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pn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2.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media/image9.jpg" ContentType="image/jpeg"/>
  <Override PartName="/ppt/media/image10.jpg" ContentType="image/jpeg"/>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10.xml" ContentType="application/vnd.openxmlformats-officedocument.presentationml.notesSlide+xml"/>
  <Override PartName="/ppt/media/image18.jpg" ContentType="image/jpeg"/>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5" r:id="rId5"/>
    <p:sldMasterId id="2147483673" r:id="rId6"/>
    <p:sldMasterId id="2147483694" r:id="rId7"/>
  </p:sldMasterIdLst>
  <p:notesMasterIdLst>
    <p:notesMasterId r:id="rId41"/>
  </p:notesMasterIdLst>
  <p:handoutMasterIdLst>
    <p:handoutMasterId r:id="rId42"/>
  </p:handoutMasterIdLst>
  <p:sldIdLst>
    <p:sldId id="439" r:id="rId8"/>
    <p:sldId id="315" r:id="rId9"/>
    <p:sldId id="321" r:id="rId10"/>
    <p:sldId id="316" r:id="rId11"/>
    <p:sldId id="319" r:id="rId12"/>
    <p:sldId id="327" r:id="rId13"/>
    <p:sldId id="328" r:id="rId14"/>
    <p:sldId id="263" r:id="rId15"/>
    <p:sldId id="330" r:id="rId16"/>
    <p:sldId id="322" r:id="rId17"/>
    <p:sldId id="440" r:id="rId18"/>
    <p:sldId id="441" r:id="rId19"/>
    <p:sldId id="442" r:id="rId20"/>
    <p:sldId id="443" r:id="rId21"/>
    <p:sldId id="444" r:id="rId22"/>
    <p:sldId id="1491" r:id="rId23"/>
    <p:sldId id="1474" r:id="rId24"/>
    <p:sldId id="1476" r:id="rId25"/>
    <p:sldId id="1477" r:id="rId26"/>
    <p:sldId id="1478" r:id="rId27"/>
    <p:sldId id="1479" r:id="rId28"/>
    <p:sldId id="1480" r:id="rId29"/>
    <p:sldId id="1481" r:id="rId30"/>
    <p:sldId id="1482" r:id="rId31"/>
    <p:sldId id="1483" r:id="rId32"/>
    <p:sldId id="1484" r:id="rId33"/>
    <p:sldId id="1488" r:id="rId34"/>
    <p:sldId id="1486" r:id="rId35"/>
    <p:sldId id="1493" r:id="rId36"/>
    <p:sldId id="1487" r:id="rId37"/>
    <p:sldId id="1489" r:id="rId38"/>
    <p:sldId id="1490" r:id="rId39"/>
    <p:sldId id="336" r:id="rId40"/>
  </p:sldIdLst>
  <p:sldSz cx="12192000" cy="6858000"/>
  <p:notesSz cx="6858000" cy="9144000"/>
  <p:defaultTextStyle>
    <a:defPPr rtl="0">
      <a:defRPr lang="pt-b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3" pos="3840" userDrawn="1">
          <p15:clr>
            <a:srgbClr val="A4A3A4"/>
          </p15:clr>
        </p15:guide>
        <p15:guide id="8" orient="horz" pos="216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29090"/>
    <a:srgbClr val="7F7F7F"/>
    <a:srgbClr val="00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Estilo Médio 2 - Ênfase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2173" autoAdjust="0"/>
    <p:restoredTop sz="96408" autoAdjust="0"/>
  </p:normalViewPr>
  <p:slideViewPr>
    <p:cSldViewPr snapToGrid="0">
      <p:cViewPr varScale="1">
        <p:scale>
          <a:sx n="55" d="100"/>
          <a:sy n="55" d="100"/>
        </p:scale>
        <p:origin x="486" y="72"/>
      </p:cViewPr>
      <p:guideLst>
        <p:guide pos="3840"/>
        <p:guide orient="horz" pos="2160"/>
      </p:guideLst>
    </p:cSldViewPr>
  </p:slideViewPr>
  <p:notesTextViewPr>
    <p:cViewPr>
      <p:scale>
        <a:sx n="1" d="1"/>
        <a:sy n="1" d="1"/>
      </p:scale>
      <p:origin x="0" y="0"/>
    </p:cViewPr>
  </p:notesTextViewPr>
  <p:notesViewPr>
    <p:cSldViewPr snapToGrid="0">
      <p:cViewPr varScale="1">
        <p:scale>
          <a:sx n="88" d="100"/>
          <a:sy n="88" d="100"/>
        </p:scale>
        <p:origin x="3072" y="78"/>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slide" Target="slides/slide32.xml"/><Relationship Id="rId21" Type="http://schemas.openxmlformats.org/officeDocument/2006/relationships/slide" Target="slides/slide14.xml"/><Relationship Id="rId34" Type="http://schemas.openxmlformats.org/officeDocument/2006/relationships/slide" Target="slides/slide27.xml"/><Relationship Id="rId42" Type="http://schemas.openxmlformats.org/officeDocument/2006/relationships/handoutMaster" Target="handoutMasters/handoutMaster1.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9" Type="http://schemas.openxmlformats.org/officeDocument/2006/relationships/slide" Target="slides/slide22.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slide" Target="slides/slide30.xml"/><Relationship Id="rId40" Type="http://schemas.openxmlformats.org/officeDocument/2006/relationships/slide" Target="slides/slide33.xml"/><Relationship Id="rId45" Type="http://schemas.openxmlformats.org/officeDocument/2006/relationships/theme" Target="theme/theme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4" Type="http://schemas.openxmlformats.org/officeDocument/2006/relationships/viewProps" Target="viewProps.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presProps" Target="presProp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tableStyles" Target="tableStyles.xml"/><Relationship Id="rId20" Type="http://schemas.openxmlformats.org/officeDocument/2006/relationships/slide" Target="slides/slide13.xml"/><Relationship Id="rId41"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Planilha_do_Microsoft_Excel.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Planilha_do_Microsoft_Excel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Planilha_do_Microsoft_Excel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Planilha_do_Microsoft_Excel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Planilha_do_Microsoft_Excel4.xlsx"/><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7717316709139"/>
          <c:y val="0.19326062265476321"/>
          <c:w val="0.8289523254195641"/>
          <c:h val="0.63607931853468413"/>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2FF-4209-9405-2411D8E80F36}"/>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extLst>
            <c:ext xmlns:c16="http://schemas.microsoft.com/office/drawing/2014/chart" uri="{C3380CC4-5D6E-409C-BE32-E72D297353CC}">
              <c16:uniqueId val="{00000001-12FF-4209-9405-2411D8E80F36}"/>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2FF-4209-9405-2411D8E80F36}"/>
            </c:ext>
          </c:extLst>
        </c:ser>
        <c:ser>
          <c:idx val="3"/>
          <c:order val="3"/>
          <c:tx>
            <c:strRef>
              <c:f>Sheet1!$E$1</c:f>
              <c:strCache>
                <c:ptCount val="1"/>
                <c:pt idx="0">
                  <c:v>Series 4</c:v>
                </c:pt>
              </c:strCache>
            </c:strRef>
          </c:tx>
          <c:spPr>
            <a:solidFill>
              <a:schemeClr val="accent4"/>
            </a:solidFill>
            <a:ln>
              <a:noFill/>
            </a:ln>
            <a:effectLst/>
          </c:spPr>
          <c:invertIfNegative val="0"/>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5</c:v>
                </c:pt>
                <c:pt idx="1">
                  <c:v>8</c:v>
                </c:pt>
                <c:pt idx="2">
                  <c:v>3</c:v>
                </c:pt>
                <c:pt idx="3">
                  <c:v>8</c:v>
                </c:pt>
              </c:numCache>
            </c:numRef>
          </c:val>
          <c:extLst>
            <c:ext xmlns:c16="http://schemas.microsoft.com/office/drawing/2014/chart" uri="{C3380CC4-5D6E-409C-BE32-E72D297353CC}">
              <c16:uniqueId val="{00000003-12FF-4209-9405-2411D8E80F36}"/>
            </c:ext>
          </c:extLst>
        </c:ser>
        <c:dLbls>
          <c:showLegendKey val="0"/>
          <c:showVal val="0"/>
          <c:showCatName val="0"/>
          <c:showSerName val="0"/>
          <c:showPercent val="0"/>
          <c:showBubbleSize val="0"/>
        </c:dLbls>
        <c:gapWidth val="150"/>
        <c:overlap val="100"/>
        <c:axId val="1486679328"/>
        <c:axId val="229582832"/>
      </c:barChart>
      <c:catAx>
        <c:axId val="1486679328"/>
        <c:scaling>
          <c:orientation val="minMax"/>
        </c:scaling>
        <c:delete val="1"/>
        <c:axPos val="b"/>
        <c:numFmt formatCode="General" sourceLinked="1"/>
        <c:majorTickMark val="none"/>
        <c:minorTickMark val="none"/>
        <c:tickLblPos val="nextTo"/>
        <c:crossAx val="229582832"/>
        <c:crosses val="autoZero"/>
        <c:auto val="1"/>
        <c:lblAlgn val="ctr"/>
        <c:lblOffset val="100"/>
        <c:noMultiLvlLbl val="0"/>
      </c:catAx>
      <c:valAx>
        <c:axId val="229582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4"/>
                </a:solidFill>
                <a:latin typeface="+mn-lt"/>
                <a:ea typeface="+mn-ea"/>
                <a:cs typeface="+mn-cs"/>
              </a:defRPr>
            </a:pPr>
            <a:endParaRPr lang="pt-BR"/>
          </a:p>
        </c:txPr>
        <c:crossAx val="14866793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2608-4D12-89BA-5DEB3C549A49}"/>
            </c:ext>
          </c:extLst>
        </c:ser>
        <c:ser>
          <c:idx val="1"/>
          <c:order val="1"/>
          <c:tx>
            <c:strRef>
              <c:f>Sheet1!$C$1</c:f>
              <c:strCache>
                <c:ptCount val="1"/>
                <c:pt idx="0">
                  <c:v>Series 2</c:v>
                </c:pt>
              </c:strCache>
            </c:strRef>
          </c:tx>
          <c:spPr>
            <a:ln w="28575" cap="rnd">
              <a:solidFill>
                <a:schemeClr val="accent2"/>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2608-4D12-89BA-5DEB3C549A49}"/>
            </c:ext>
          </c:extLst>
        </c:ser>
        <c:ser>
          <c:idx val="2"/>
          <c:order val="2"/>
          <c:tx>
            <c:strRef>
              <c:f>Sheet1!$D$1</c:f>
              <c:strCache>
                <c:ptCount val="1"/>
                <c:pt idx="0">
                  <c:v>Series 3</c:v>
                </c:pt>
              </c:strCache>
            </c:strRef>
          </c:tx>
          <c:spPr>
            <a:ln w="28575" cap="rnd">
              <a:solidFill>
                <a:schemeClr val="accent3"/>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2608-4D12-89BA-5DEB3C549A49}"/>
            </c:ext>
          </c:extLst>
        </c:ser>
        <c:dLbls>
          <c:showLegendKey val="0"/>
          <c:showVal val="0"/>
          <c:showCatName val="0"/>
          <c:showSerName val="0"/>
          <c:showPercent val="0"/>
          <c:showBubbleSize val="0"/>
        </c:dLbls>
        <c:smooth val="0"/>
        <c:axId val="840768351"/>
        <c:axId val="840769999"/>
      </c:lineChart>
      <c:catAx>
        <c:axId val="840768351"/>
        <c:scaling>
          <c:orientation val="minMax"/>
        </c:scaling>
        <c:delete val="1"/>
        <c:axPos val="b"/>
        <c:numFmt formatCode="General" sourceLinked="1"/>
        <c:majorTickMark val="none"/>
        <c:minorTickMark val="none"/>
        <c:tickLblPos val="nextTo"/>
        <c:crossAx val="840769999"/>
        <c:crosses val="autoZero"/>
        <c:auto val="1"/>
        <c:lblAlgn val="ctr"/>
        <c:lblOffset val="100"/>
        <c:noMultiLvlLbl val="0"/>
      </c:catAx>
      <c:valAx>
        <c:axId val="84076999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4"/>
                </a:solidFill>
                <a:latin typeface="+mn-lt"/>
                <a:ea typeface="+mn-ea"/>
                <a:cs typeface="+mn-cs"/>
              </a:defRPr>
            </a:pPr>
            <a:endParaRPr lang="pt-BR"/>
          </a:p>
        </c:txPr>
        <c:crossAx val="840768351"/>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2CA8-4899-9BF4-136575C41D59}"/>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2CA8-4899-9BF4-136575C41D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2CA8-4899-9BF4-136575C41D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2CA8-4899-9BF4-136575C41D59}"/>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9-2CA8-4899-9BF4-136575C41D59}"/>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2CA8-4899-9BF4-136575C41D59}"/>
              </c:ext>
            </c:extLst>
          </c:dPt>
          <c:cat>
            <c:strRef>
              <c:f>Sheet1!$A$2:$A$5</c:f>
              <c:strCache>
                <c:ptCount val="4"/>
                <c:pt idx="0">
                  <c:v>1st Qtr</c:v>
                </c:pt>
                <c:pt idx="1">
                  <c:v>2nd Qtr</c:v>
                </c:pt>
                <c:pt idx="2">
                  <c:v>3rd Qtr</c:v>
                </c:pt>
                <c:pt idx="3">
                  <c:v>4th Qtr</c:v>
                </c:pt>
              </c:strCache>
            </c:strRef>
          </c:cat>
          <c:val>
            <c:numRef>
              <c:f>Sheet1!$B$2:$B$5</c:f>
              <c:numCache>
                <c:formatCode>General</c:formatCode>
                <c:ptCount val="4"/>
                <c:pt idx="0">
                  <c:v>8.1999999999999993</c:v>
                </c:pt>
                <c:pt idx="1">
                  <c:v>3.2</c:v>
                </c:pt>
                <c:pt idx="2">
                  <c:v>2.4</c:v>
                </c:pt>
                <c:pt idx="3">
                  <c:v>4.2</c:v>
                </c:pt>
              </c:numCache>
            </c:numRef>
          </c:val>
          <c:extLst>
            <c:ext xmlns:c16="http://schemas.microsoft.com/office/drawing/2014/chart" uri="{C3380CC4-5D6E-409C-BE32-E72D297353CC}">
              <c16:uniqueId val="{0000000C-2CA8-4899-9BF4-136575C41D59}"/>
            </c:ext>
          </c:extLst>
        </c:ser>
        <c:dLbls>
          <c:showLegendKey val="0"/>
          <c:showVal val="0"/>
          <c:showCatName val="0"/>
          <c:showSerName val="0"/>
          <c:showPercent val="0"/>
          <c:showBubbleSize val="0"/>
          <c:showLeaderLines val="1"/>
        </c:dLbls>
        <c:firstSliceAng val="0"/>
        <c:holeSize val="75"/>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2</c:v>
                </c:pt>
                <c:pt idx="1">
                  <c:v>2.5</c:v>
                </c:pt>
                <c:pt idx="2">
                  <c:v>1</c:v>
                </c:pt>
                <c:pt idx="3">
                  <c:v>3</c:v>
                </c:pt>
              </c:numCache>
            </c:numRef>
          </c:val>
          <c:extLst>
            <c:ext xmlns:c16="http://schemas.microsoft.com/office/drawing/2014/chart" uri="{C3380CC4-5D6E-409C-BE32-E72D297353CC}">
              <c16:uniqueId val="{00000000-2560-48E0-B7D8-220DD77A1A74}"/>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0.5</c:v>
                </c:pt>
                <c:pt idx="2">
                  <c:v>1.8</c:v>
                </c:pt>
                <c:pt idx="3">
                  <c:v>2.8</c:v>
                </c:pt>
              </c:numCache>
            </c:numRef>
          </c:val>
          <c:extLst>
            <c:ext xmlns:c16="http://schemas.microsoft.com/office/drawing/2014/chart" uri="{C3380CC4-5D6E-409C-BE32-E72D297353CC}">
              <c16:uniqueId val="{00000001-2560-48E0-B7D8-220DD77A1A74}"/>
            </c:ext>
          </c:extLst>
        </c:ser>
        <c:ser>
          <c:idx val="2"/>
          <c:order val="2"/>
          <c:tx>
            <c:strRef>
              <c:f>Sheet1!$D$1</c:f>
              <c:strCache>
                <c:ptCount val="1"/>
                <c:pt idx="0">
                  <c:v>Series 22</c:v>
                </c:pt>
              </c:strCache>
            </c:strRef>
          </c:tx>
          <c:spPr>
            <a:solidFill>
              <a:schemeClr val="accent3"/>
            </a:solidFill>
            <a:ln>
              <a:noFill/>
            </a:ln>
            <a:effectLst/>
          </c:spPr>
          <c:invertIfNegative val="0"/>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1</c:v>
                </c:pt>
                <c:pt idx="1">
                  <c:v>2.2999999999999998</c:v>
                </c:pt>
                <c:pt idx="2">
                  <c:v>0.5</c:v>
                </c:pt>
                <c:pt idx="3">
                  <c:v>1.3</c:v>
                </c:pt>
              </c:numCache>
            </c:numRef>
          </c:val>
          <c:extLst>
            <c:ext xmlns:c16="http://schemas.microsoft.com/office/drawing/2014/chart" uri="{C3380CC4-5D6E-409C-BE32-E72D297353CC}">
              <c16:uniqueId val="{00000002-2560-48E0-B7D8-220DD77A1A74}"/>
            </c:ext>
          </c:extLst>
        </c:ser>
        <c:ser>
          <c:idx val="3"/>
          <c:order val="3"/>
          <c:tx>
            <c:strRef>
              <c:f>Sheet1!$E$1</c:f>
              <c:strCache>
                <c:ptCount val="1"/>
                <c:pt idx="0">
                  <c:v>Series 23</c:v>
                </c:pt>
              </c:strCache>
            </c:strRef>
          </c:tx>
          <c:spPr>
            <a:solidFill>
              <a:schemeClr val="accent4"/>
            </a:solidFill>
            <a:ln>
              <a:noFill/>
            </a:ln>
            <a:effectLst/>
          </c:spPr>
          <c:invertIfNegative val="0"/>
          <c:cat>
            <c:strRef>
              <c:f>Sheet1!$A$2:$A$5</c:f>
              <c:strCache>
                <c:ptCount val="4"/>
                <c:pt idx="0">
                  <c:v>Category 1</c:v>
                </c:pt>
                <c:pt idx="1">
                  <c:v>Category 2</c:v>
                </c:pt>
                <c:pt idx="2">
                  <c:v>Category 3</c:v>
                </c:pt>
                <c:pt idx="3">
                  <c:v>Category 4</c:v>
                </c:pt>
              </c:strCache>
            </c:strRef>
          </c:cat>
          <c:val>
            <c:numRef>
              <c:f>Sheet1!$E$2:$E$5</c:f>
              <c:numCache>
                <c:formatCode>General</c:formatCode>
                <c:ptCount val="4"/>
                <c:pt idx="0">
                  <c:v>0.7</c:v>
                </c:pt>
                <c:pt idx="1">
                  <c:v>1.2</c:v>
                </c:pt>
                <c:pt idx="2">
                  <c:v>2</c:v>
                </c:pt>
                <c:pt idx="3">
                  <c:v>2.4</c:v>
                </c:pt>
              </c:numCache>
            </c:numRef>
          </c:val>
          <c:extLst>
            <c:ext xmlns:c16="http://schemas.microsoft.com/office/drawing/2014/chart" uri="{C3380CC4-5D6E-409C-BE32-E72D297353CC}">
              <c16:uniqueId val="{00000003-2560-48E0-B7D8-220DD77A1A74}"/>
            </c:ext>
          </c:extLst>
        </c:ser>
        <c:dLbls>
          <c:showLegendKey val="0"/>
          <c:showVal val="0"/>
          <c:showCatName val="0"/>
          <c:showSerName val="0"/>
          <c:showPercent val="0"/>
          <c:showBubbleSize val="0"/>
        </c:dLbls>
        <c:gapWidth val="182"/>
        <c:axId val="1479603280"/>
        <c:axId val="1479604928"/>
      </c:barChart>
      <c:catAx>
        <c:axId val="147960328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4"/>
                </a:solidFill>
                <a:latin typeface="+mn-lt"/>
                <a:ea typeface="+mn-ea"/>
                <a:cs typeface="+mn-cs"/>
              </a:defRPr>
            </a:pPr>
            <a:endParaRPr lang="pt-BR"/>
          </a:p>
        </c:txPr>
        <c:crossAx val="1479604928"/>
        <c:crosses val="autoZero"/>
        <c:auto val="1"/>
        <c:lblAlgn val="ctr"/>
        <c:lblOffset val="100"/>
        <c:noMultiLvlLbl val="0"/>
      </c:catAx>
      <c:valAx>
        <c:axId val="1479604928"/>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4"/>
                </a:solidFill>
                <a:latin typeface="+mn-lt"/>
                <a:ea typeface="+mn-ea"/>
                <a:cs typeface="+mn-cs"/>
              </a:defRPr>
            </a:pPr>
            <a:endParaRPr lang="pt-BR"/>
          </a:p>
        </c:txPr>
        <c:crossAx val="14796032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pt-BR"/>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pt-B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pt-B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rgbClr val="19C0B4"/>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1-95B3-4713-A1DF-9383D62F034C}"/>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3-95B3-4713-A1DF-9383D62F034C}"/>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5-95B3-4713-A1DF-9383D62F034C}"/>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7-95B3-4713-A1DF-9383D62F034C}"/>
              </c:ext>
            </c:extLst>
          </c:dPt>
          <c:dPt>
            <c:idx val="4"/>
            <c:invertIfNegative val="0"/>
            <c:bubble3D val="0"/>
            <c:spPr>
              <a:solidFill>
                <a:schemeClr val="accent2"/>
              </a:solidFill>
              <a:ln>
                <a:noFill/>
              </a:ln>
              <a:effectLst/>
            </c:spPr>
            <c:extLst>
              <c:ext xmlns:c16="http://schemas.microsoft.com/office/drawing/2014/chart" uri="{C3380CC4-5D6E-409C-BE32-E72D297353CC}">
                <c16:uniqueId val="{00000009-95B3-4713-A1DF-9383D62F034C}"/>
              </c:ext>
            </c:extLst>
          </c:dPt>
          <c:dPt>
            <c:idx val="5"/>
            <c:invertIfNegative val="0"/>
            <c:bubble3D val="0"/>
            <c:spPr>
              <a:solidFill>
                <a:schemeClr val="accent2"/>
              </a:solidFill>
              <a:ln>
                <a:noFill/>
              </a:ln>
              <a:effectLst/>
            </c:spPr>
            <c:extLst>
              <c:ext xmlns:c16="http://schemas.microsoft.com/office/drawing/2014/chart" uri="{C3380CC4-5D6E-409C-BE32-E72D297353CC}">
                <c16:uniqueId val="{0000000B-95B3-4713-A1DF-9383D62F034C}"/>
              </c:ext>
            </c:extLst>
          </c:dPt>
          <c:dPt>
            <c:idx val="6"/>
            <c:invertIfNegative val="0"/>
            <c:bubble3D val="0"/>
            <c:spPr>
              <a:solidFill>
                <a:schemeClr val="accent2"/>
              </a:solidFill>
              <a:ln>
                <a:noFill/>
              </a:ln>
              <a:effectLst/>
            </c:spPr>
            <c:extLst>
              <c:ext xmlns:c16="http://schemas.microsoft.com/office/drawing/2014/chart" uri="{C3380CC4-5D6E-409C-BE32-E72D297353CC}">
                <c16:uniqueId val="{0000000D-95B3-4713-A1DF-9383D62F034C}"/>
              </c:ext>
            </c:extLst>
          </c:dPt>
          <c:dPt>
            <c:idx val="7"/>
            <c:invertIfNegative val="0"/>
            <c:bubble3D val="0"/>
            <c:spPr>
              <a:solidFill>
                <a:schemeClr val="accent2"/>
              </a:solidFill>
              <a:ln>
                <a:noFill/>
              </a:ln>
              <a:effectLst/>
            </c:spPr>
            <c:extLst>
              <c:ext xmlns:c16="http://schemas.microsoft.com/office/drawing/2014/chart" uri="{C3380CC4-5D6E-409C-BE32-E72D297353CC}">
                <c16:uniqueId val="{0000000F-95B3-4713-A1DF-9383D62F034C}"/>
              </c:ext>
            </c:extLst>
          </c:dPt>
          <c:dPt>
            <c:idx val="8"/>
            <c:invertIfNegative val="0"/>
            <c:bubble3D val="0"/>
            <c:spPr>
              <a:solidFill>
                <a:schemeClr val="accent2"/>
              </a:solidFill>
              <a:ln>
                <a:noFill/>
              </a:ln>
              <a:effectLst/>
            </c:spPr>
            <c:extLst>
              <c:ext xmlns:c16="http://schemas.microsoft.com/office/drawing/2014/chart" uri="{C3380CC4-5D6E-409C-BE32-E72D297353CC}">
                <c16:uniqueId val="{00000011-95B3-4713-A1DF-9383D62F034C}"/>
              </c:ext>
            </c:extLst>
          </c:dPt>
          <c:dPt>
            <c:idx val="9"/>
            <c:invertIfNegative val="0"/>
            <c:bubble3D val="0"/>
            <c:spPr>
              <a:solidFill>
                <a:schemeClr val="accent3"/>
              </a:solidFill>
              <a:ln>
                <a:noFill/>
              </a:ln>
              <a:effectLst/>
            </c:spPr>
            <c:extLst>
              <c:ext xmlns:c16="http://schemas.microsoft.com/office/drawing/2014/chart" uri="{C3380CC4-5D6E-409C-BE32-E72D297353CC}">
                <c16:uniqueId val="{00000013-95B3-4713-A1DF-9383D62F034C}"/>
              </c:ext>
            </c:extLst>
          </c:dPt>
          <c:dPt>
            <c:idx val="10"/>
            <c:invertIfNegative val="0"/>
            <c:bubble3D val="0"/>
            <c:spPr>
              <a:solidFill>
                <a:schemeClr val="accent3"/>
              </a:solidFill>
              <a:ln>
                <a:noFill/>
              </a:ln>
              <a:effectLst/>
            </c:spPr>
            <c:extLst>
              <c:ext xmlns:c16="http://schemas.microsoft.com/office/drawing/2014/chart" uri="{C3380CC4-5D6E-409C-BE32-E72D297353CC}">
                <c16:uniqueId val="{00000015-95B3-4713-A1DF-9383D62F034C}"/>
              </c:ext>
            </c:extLst>
          </c:dPt>
          <c:dPt>
            <c:idx val="11"/>
            <c:invertIfNegative val="0"/>
            <c:bubble3D val="0"/>
            <c:spPr>
              <a:solidFill>
                <a:schemeClr val="accent3"/>
              </a:solidFill>
              <a:ln>
                <a:noFill/>
              </a:ln>
              <a:effectLst/>
            </c:spPr>
            <c:extLst>
              <c:ext xmlns:c16="http://schemas.microsoft.com/office/drawing/2014/chart" uri="{C3380CC4-5D6E-409C-BE32-E72D297353CC}">
                <c16:uniqueId val="{00000017-95B3-4713-A1DF-9383D62F034C}"/>
              </c:ext>
            </c:extLst>
          </c:dPt>
          <c:dPt>
            <c:idx val="12"/>
            <c:invertIfNegative val="0"/>
            <c:bubble3D val="0"/>
            <c:spPr>
              <a:solidFill>
                <a:schemeClr val="accent3"/>
              </a:solidFill>
              <a:ln>
                <a:noFill/>
              </a:ln>
              <a:effectLst/>
            </c:spPr>
            <c:extLst>
              <c:ext xmlns:c16="http://schemas.microsoft.com/office/drawing/2014/chart" uri="{C3380CC4-5D6E-409C-BE32-E72D297353CC}">
                <c16:uniqueId val="{00000019-95B3-4713-A1DF-9383D62F034C}"/>
              </c:ext>
            </c:extLst>
          </c:dPt>
          <c:dPt>
            <c:idx val="13"/>
            <c:invertIfNegative val="0"/>
            <c:bubble3D val="0"/>
            <c:spPr>
              <a:solidFill>
                <a:schemeClr val="accent4"/>
              </a:solidFill>
              <a:ln>
                <a:noFill/>
              </a:ln>
              <a:effectLst/>
            </c:spPr>
            <c:extLst>
              <c:ext xmlns:c16="http://schemas.microsoft.com/office/drawing/2014/chart" uri="{C3380CC4-5D6E-409C-BE32-E72D297353CC}">
                <c16:uniqueId val="{0000001B-95B3-4713-A1DF-9383D62F034C}"/>
              </c:ext>
            </c:extLst>
          </c:dPt>
          <c:dPt>
            <c:idx val="14"/>
            <c:invertIfNegative val="0"/>
            <c:bubble3D val="0"/>
            <c:spPr>
              <a:solidFill>
                <a:schemeClr val="accent4"/>
              </a:solidFill>
              <a:ln>
                <a:noFill/>
              </a:ln>
              <a:effectLst/>
            </c:spPr>
            <c:extLst>
              <c:ext xmlns:c16="http://schemas.microsoft.com/office/drawing/2014/chart" uri="{C3380CC4-5D6E-409C-BE32-E72D297353CC}">
                <c16:uniqueId val="{0000001D-95B3-4713-A1DF-9383D62F034C}"/>
              </c:ext>
            </c:extLst>
          </c:dPt>
          <c:dPt>
            <c:idx val="15"/>
            <c:invertIfNegative val="0"/>
            <c:bubble3D val="0"/>
            <c:spPr>
              <a:solidFill>
                <a:schemeClr val="accent4"/>
              </a:solidFill>
              <a:ln>
                <a:noFill/>
              </a:ln>
              <a:effectLst/>
            </c:spPr>
            <c:extLst>
              <c:ext xmlns:c16="http://schemas.microsoft.com/office/drawing/2014/chart" uri="{C3380CC4-5D6E-409C-BE32-E72D297353CC}">
                <c16:uniqueId val="{0000001F-95B3-4713-A1DF-9383D62F034C}"/>
              </c:ext>
            </c:extLst>
          </c:dPt>
          <c:dPt>
            <c:idx val="16"/>
            <c:invertIfNegative val="0"/>
            <c:bubble3D val="0"/>
            <c:spPr>
              <a:solidFill>
                <a:schemeClr val="accent4"/>
              </a:solidFill>
              <a:ln>
                <a:noFill/>
              </a:ln>
              <a:effectLst/>
            </c:spPr>
            <c:extLst>
              <c:ext xmlns:c16="http://schemas.microsoft.com/office/drawing/2014/chart" uri="{C3380CC4-5D6E-409C-BE32-E72D297353CC}">
                <c16:uniqueId val="{00000021-95B3-4713-A1DF-9383D62F034C}"/>
              </c:ext>
            </c:extLst>
          </c:dPt>
          <c:dPt>
            <c:idx val="17"/>
            <c:invertIfNegative val="0"/>
            <c:bubble3D val="0"/>
            <c:spPr>
              <a:solidFill>
                <a:schemeClr val="accent4"/>
              </a:solidFill>
              <a:ln>
                <a:noFill/>
              </a:ln>
              <a:effectLst/>
            </c:spPr>
            <c:extLst>
              <c:ext xmlns:c16="http://schemas.microsoft.com/office/drawing/2014/chart" uri="{C3380CC4-5D6E-409C-BE32-E72D297353CC}">
                <c16:uniqueId val="{00000023-95B3-4713-A1DF-9383D62F034C}"/>
              </c:ext>
            </c:extLst>
          </c:dPt>
          <c:dPt>
            <c:idx val="18"/>
            <c:invertIfNegative val="0"/>
            <c:bubble3D val="0"/>
            <c:spPr>
              <a:solidFill>
                <a:schemeClr val="accent4"/>
              </a:solidFill>
              <a:ln>
                <a:noFill/>
              </a:ln>
              <a:effectLst/>
            </c:spPr>
            <c:extLst>
              <c:ext xmlns:c16="http://schemas.microsoft.com/office/drawing/2014/chart" uri="{C3380CC4-5D6E-409C-BE32-E72D297353CC}">
                <c16:uniqueId val="{00000025-95B3-4713-A1DF-9383D62F034C}"/>
              </c:ext>
            </c:extLst>
          </c:dPt>
          <c:dPt>
            <c:idx val="19"/>
            <c:invertIfNegative val="0"/>
            <c:bubble3D val="0"/>
            <c:spPr>
              <a:solidFill>
                <a:schemeClr val="accent4"/>
              </a:solidFill>
              <a:ln>
                <a:noFill/>
              </a:ln>
              <a:effectLst/>
            </c:spPr>
            <c:extLst>
              <c:ext xmlns:c16="http://schemas.microsoft.com/office/drawing/2014/chart" uri="{C3380CC4-5D6E-409C-BE32-E72D297353CC}">
                <c16:uniqueId val="{00000027-95B3-4713-A1DF-9383D62F034C}"/>
              </c:ext>
            </c:extLst>
          </c:dPt>
          <c:cat>
            <c:numRef>
              <c:f>Sheet1!$A$2:$A$21</c:f>
              <c:numCache>
                <c:formatCode>General</c:formatCode>
                <c:ptCount val="20"/>
                <c:pt idx="0">
                  <c:v>1</c:v>
                </c:pt>
                <c:pt idx="1">
                  <c:v>2</c:v>
                </c:pt>
                <c:pt idx="2">
                  <c:v>3</c:v>
                </c:pt>
                <c:pt idx="3">
                  <c:v>4</c:v>
                </c:pt>
                <c:pt idx="4">
                  <c:v>5</c:v>
                </c:pt>
                <c:pt idx="5">
                  <c:v>6</c:v>
                </c:pt>
                <c:pt idx="6">
                  <c:v>7</c:v>
                </c:pt>
                <c:pt idx="7">
                  <c:v>8</c:v>
                </c:pt>
                <c:pt idx="8">
                  <c:v>9</c:v>
                </c:pt>
                <c:pt idx="9">
                  <c:v>10</c:v>
                </c:pt>
                <c:pt idx="10">
                  <c:v>11</c:v>
                </c:pt>
                <c:pt idx="11">
                  <c:v>12</c:v>
                </c:pt>
                <c:pt idx="12">
                  <c:v>13</c:v>
                </c:pt>
                <c:pt idx="13">
                  <c:v>14</c:v>
                </c:pt>
                <c:pt idx="14">
                  <c:v>15</c:v>
                </c:pt>
                <c:pt idx="15">
                  <c:v>16</c:v>
                </c:pt>
                <c:pt idx="16">
                  <c:v>17</c:v>
                </c:pt>
                <c:pt idx="17">
                  <c:v>18</c:v>
                </c:pt>
                <c:pt idx="18">
                  <c:v>19</c:v>
                </c:pt>
                <c:pt idx="19">
                  <c:v>20</c:v>
                </c:pt>
              </c:numCache>
            </c:numRef>
          </c:cat>
          <c:val>
            <c:numRef>
              <c:f>Sheet1!$B$2:$B$21</c:f>
              <c:numCache>
                <c:formatCode>General</c:formatCode>
                <c:ptCount val="20"/>
                <c:pt idx="0">
                  <c:v>7</c:v>
                </c:pt>
                <c:pt idx="1">
                  <c:v>5</c:v>
                </c:pt>
                <c:pt idx="2">
                  <c:v>2</c:v>
                </c:pt>
                <c:pt idx="3">
                  <c:v>3.5</c:v>
                </c:pt>
                <c:pt idx="4">
                  <c:v>1</c:v>
                </c:pt>
                <c:pt idx="5">
                  <c:v>4.5</c:v>
                </c:pt>
                <c:pt idx="6">
                  <c:v>2</c:v>
                </c:pt>
                <c:pt idx="7">
                  <c:v>1</c:v>
                </c:pt>
                <c:pt idx="8">
                  <c:v>3</c:v>
                </c:pt>
                <c:pt idx="9">
                  <c:v>1.5</c:v>
                </c:pt>
                <c:pt idx="10">
                  <c:v>4</c:v>
                </c:pt>
                <c:pt idx="11">
                  <c:v>3</c:v>
                </c:pt>
                <c:pt idx="12">
                  <c:v>1</c:v>
                </c:pt>
                <c:pt idx="13">
                  <c:v>4.5</c:v>
                </c:pt>
                <c:pt idx="14">
                  <c:v>5</c:v>
                </c:pt>
                <c:pt idx="15">
                  <c:v>3.5</c:v>
                </c:pt>
                <c:pt idx="16">
                  <c:v>2.5</c:v>
                </c:pt>
                <c:pt idx="17">
                  <c:v>1.5</c:v>
                </c:pt>
                <c:pt idx="18">
                  <c:v>0.5</c:v>
                </c:pt>
                <c:pt idx="19">
                  <c:v>0.2</c:v>
                </c:pt>
              </c:numCache>
            </c:numRef>
          </c:val>
          <c:extLst>
            <c:ext xmlns:c16="http://schemas.microsoft.com/office/drawing/2014/chart" uri="{C3380CC4-5D6E-409C-BE32-E72D297353CC}">
              <c16:uniqueId val="{00000028-95B3-4713-A1DF-9383D62F034C}"/>
            </c:ext>
          </c:extLst>
        </c:ser>
        <c:dLbls>
          <c:showLegendKey val="0"/>
          <c:showVal val="0"/>
          <c:showCatName val="0"/>
          <c:showSerName val="0"/>
          <c:showPercent val="0"/>
          <c:showBubbleSize val="0"/>
        </c:dLbls>
        <c:gapWidth val="50"/>
        <c:overlap val="-27"/>
        <c:axId val="1801222440"/>
        <c:axId val="1801196456"/>
      </c:barChart>
      <c:catAx>
        <c:axId val="18012224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accent4"/>
                </a:solidFill>
                <a:latin typeface="Montserrat" pitchFamily="2" charset="77"/>
                <a:ea typeface="Titillium" charset="0"/>
                <a:cs typeface="Titillium" charset="0"/>
              </a:defRPr>
            </a:pPr>
            <a:endParaRPr lang="pt-BR"/>
          </a:p>
        </c:txPr>
        <c:crossAx val="1801196456"/>
        <c:crosses val="autoZero"/>
        <c:auto val="1"/>
        <c:lblAlgn val="ctr"/>
        <c:lblOffset val="100"/>
        <c:noMultiLvlLbl val="0"/>
      </c:catAx>
      <c:valAx>
        <c:axId val="1801196456"/>
        <c:scaling>
          <c:orientation val="minMax"/>
        </c:scaling>
        <c:delete val="0"/>
        <c:axPos val="l"/>
        <c:majorGridlines>
          <c:spPr>
            <a:ln w="9525" cap="flat" cmpd="sng" algn="ctr">
              <a:no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accent4"/>
                </a:solidFill>
                <a:latin typeface="Montserrat" pitchFamily="2" charset="77"/>
                <a:ea typeface="Titillium" charset="0"/>
                <a:cs typeface="Titillium" charset="0"/>
              </a:defRPr>
            </a:pPr>
            <a:endParaRPr lang="pt-BR"/>
          </a:p>
        </c:txPr>
        <c:crossAx val="1801222440"/>
        <c:crosses val="autoZero"/>
        <c:crossBetween val="between"/>
      </c:valAx>
      <c:spPr>
        <a:noFill/>
        <a:ln>
          <a:noFill/>
        </a:ln>
        <a:effectLst/>
      </c:spPr>
    </c:plotArea>
    <c:plotVisOnly val="1"/>
    <c:dispBlanksAs val="gap"/>
    <c:showDLblsOverMax val="0"/>
  </c:chart>
  <c:spPr>
    <a:noFill/>
    <a:ln>
      <a:noFill/>
    </a:ln>
    <a:effectLst/>
  </c:spPr>
  <c:txPr>
    <a:bodyPr/>
    <a:lstStyle/>
    <a:p>
      <a:pPr>
        <a:defRPr sz="800" b="0" i="0">
          <a:solidFill>
            <a:schemeClr val="bg1">
              <a:lumMod val="50000"/>
            </a:schemeClr>
          </a:solidFill>
          <a:latin typeface="Montserrat" pitchFamily="2" charset="77"/>
          <a:ea typeface="Titillium" charset="0"/>
          <a:cs typeface="Titillium" charset="0"/>
        </a:defRPr>
      </a:pPr>
      <a:endParaRPr lang="pt-B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FC87B34-5EF7-4F9B-98C4-16E644E37A07}" type="doc">
      <dgm:prSet loTypeId="urn:microsoft.com/office/officeart/2005/8/layout/list1" loCatId="list" qsTypeId="urn:microsoft.com/office/officeart/2005/8/quickstyle/simple1" qsCatId="simple" csTypeId="urn:microsoft.com/office/officeart/2005/8/colors/accent1_2" csCatId="accent1" phldr="1"/>
      <dgm:spPr/>
      <dgm:t>
        <a:bodyPr/>
        <a:lstStyle/>
        <a:p>
          <a:endParaRPr lang="en-GB"/>
        </a:p>
      </dgm:t>
    </dgm:pt>
    <dgm:pt modelId="{BC51F4A9-4610-46DA-8C1A-A0A476EE40D1}">
      <dgm:prSet phldrT="[Text]" custT="1"/>
      <dgm:spPr>
        <a:solidFill>
          <a:srgbClr val="129090"/>
        </a:solidFill>
      </dgm:spPr>
      <dgm:t>
        <a:bodyPr/>
        <a:lstStyle/>
        <a:p>
          <a:r>
            <a:rPr lang="pt-BR" sz="1800" noProof="0" dirty="0">
              <a:latin typeface="Montserrat" panose="00000500000000000000" pitchFamily="50" charset="0"/>
            </a:rPr>
            <a:t>Estabelecer normas gerais em contratos de seguros</a:t>
          </a:r>
        </a:p>
      </dgm:t>
    </dgm:pt>
    <dgm:pt modelId="{52618532-5E95-4FD3-ABB3-18D2EAF82750}" type="parTrans" cxnId="{BC889F0D-8B79-4B72-B939-D80F19737D4D}">
      <dgm:prSet/>
      <dgm:spPr/>
      <dgm:t>
        <a:bodyPr/>
        <a:lstStyle/>
        <a:p>
          <a:endParaRPr lang="en-GB"/>
        </a:p>
      </dgm:t>
    </dgm:pt>
    <dgm:pt modelId="{F8E314C3-C9B3-4281-87F2-BDC687E938C1}" type="sibTrans" cxnId="{BC889F0D-8B79-4B72-B939-D80F19737D4D}">
      <dgm:prSet/>
      <dgm:spPr/>
      <dgm:t>
        <a:bodyPr/>
        <a:lstStyle/>
        <a:p>
          <a:endParaRPr lang="en-GB"/>
        </a:p>
      </dgm:t>
    </dgm:pt>
    <dgm:pt modelId="{D0817AA0-5ABB-4FF5-AA3A-9C81688ADE9E}">
      <dgm:prSet phldrT="[Text]" custT="1"/>
      <dgm:spPr>
        <a:solidFill>
          <a:srgbClr val="129090"/>
        </a:solidFill>
      </dgm:spPr>
      <dgm:t>
        <a:bodyPr/>
        <a:lstStyle/>
        <a:p>
          <a:r>
            <a:rPr lang="pt-BR" sz="1800" noProof="0" dirty="0">
              <a:latin typeface="Montserrat" panose="00000500000000000000" pitchFamily="50" charset="0"/>
            </a:rPr>
            <a:t>Revogar dispositivos do Código Civil e do Decreto Lei nº 73/1966</a:t>
          </a:r>
        </a:p>
      </dgm:t>
    </dgm:pt>
    <dgm:pt modelId="{BA7C0EEE-A5E1-4A18-A2AC-F7C980FC080D}" type="parTrans" cxnId="{908EE0FB-28ED-43F5-9741-BB777CABB4F7}">
      <dgm:prSet/>
      <dgm:spPr/>
      <dgm:t>
        <a:bodyPr/>
        <a:lstStyle/>
        <a:p>
          <a:endParaRPr lang="en-GB"/>
        </a:p>
      </dgm:t>
    </dgm:pt>
    <dgm:pt modelId="{36E8DD30-F85F-4DF1-87A5-F0177FB75A20}" type="sibTrans" cxnId="{908EE0FB-28ED-43F5-9741-BB777CABB4F7}">
      <dgm:prSet/>
      <dgm:spPr/>
      <dgm:t>
        <a:bodyPr/>
        <a:lstStyle/>
        <a:p>
          <a:endParaRPr lang="en-GB"/>
        </a:p>
      </dgm:t>
    </dgm:pt>
    <dgm:pt modelId="{24BC92E2-4E8F-4391-9DA1-42411021A18B}">
      <dgm:prSet phldrT="[Text]" custT="1"/>
      <dgm:spPr>
        <a:solidFill>
          <a:srgbClr val="129090"/>
        </a:solidFill>
      </dgm:spPr>
      <dgm:t>
        <a:bodyPr/>
        <a:lstStyle/>
        <a:p>
          <a:r>
            <a:rPr lang="pt-BR" sz="1800" noProof="0" dirty="0">
              <a:latin typeface="Montserrat" panose="00000500000000000000" pitchFamily="50" charset="0"/>
            </a:rPr>
            <a:t>Conferir legislação própria ao tema tal como adotado em economias desenvolvidas</a:t>
          </a:r>
        </a:p>
      </dgm:t>
    </dgm:pt>
    <dgm:pt modelId="{A744558E-71F5-47F2-8709-59674486A222}" type="parTrans" cxnId="{6DB9F457-9222-4F72-8C40-65469C14105A}">
      <dgm:prSet/>
      <dgm:spPr/>
      <dgm:t>
        <a:bodyPr/>
        <a:lstStyle/>
        <a:p>
          <a:endParaRPr lang="en-GB"/>
        </a:p>
      </dgm:t>
    </dgm:pt>
    <dgm:pt modelId="{D678CE87-1516-406F-865C-A921E3A70DA0}" type="sibTrans" cxnId="{6DB9F457-9222-4F72-8C40-65469C14105A}">
      <dgm:prSet/>
      <dgm:spPr/>
      <dgm:t>
        <a:bodyPr/>
        <a:lstStyle/>
        <a:p>
          <a:endParaRPr lang="en-GB"/>
        </a:p>
      </dgm:t>
    </dgm:pt>
    <dgm:pt modelId="{9FB7436C-653D-48C4-BFE8-C4BED3E55B86}" type="pres">
      <dgm:prSet presAssocID="{1FC87B34-5EF7-4F9B-98C4-16E644E37A07}" presName="linear" presStyleCnt="0">
        <dgm:presLayoutVars>
          <dgm:dir/>
          <dgm:animLvl val="lvl"/>
          <dgm:resizeHandles val="exact"/>
        </dgm:presLayoutVars>
      </dgm:prSet>
      <dgm:spPr/>
      <dgm:t>
        <a:bodyPr/>
        <a:lstStyle/>
        <a:p>
          <a:endParaRPr lang="pt-BR"/>
        </a:p>
      </dgm:t>
    </dgm:pt>
    <dgm:pt modelId="{E098FEF9-841B-44AF-9A44-62FE3661D59C}" type="pres">
      <dgm:prSet presAssocID="{BC51F4A9-4610-46DA-8C1A-A0A476EE40D1}" presName="parentLin" presStyleCnt="0"/>
      <dgm:spPr/>
    </dgm:pt>
    <dgm:pt modelId="{5A072166-AA4B-44E9-81C6-D248C459A7DF}" type="pres">
      <dgm:prSet presAssocID="{BC51F4A9-4610-46DA-8C1A-A0A476EE40D1}" presName="parentLeftMargin" presStyleLbl="node1" presStyleIdx="0" presStyleCnt="3"/>
      <dgm:spPr/>
      <dgm:t>
        <a:bodyPr/>
        <a:lstStyle/>
        <a:p>
          <a:endParaRPr lang="pt-BR"/>
        </a:p>
      </dgm:t>
    </dgm:pt>
    <dgm:pt modelId="{580BAB99-9764-4B04-913B-BDF1FBD8A494}" type="pres">
      <dgm:prSet presAssocID="{BC51F4A9-4610-46DA-8C1A-A0A476EE40D1}" presName="parentText" presStyleLbl="node1" presStyleIdx="0" presStyleCnt="3">
        <dgm:presLayoutVars>
          <dgm:chMax val="0"/>
          <dgm:bulletEnabled val="1"/>
        </dgm:presLayoutVars>
      </dgm:prSet>
      <dgm:spPr/>
      <dgm:t>
        <a:bodyPr/>
        <a:lstStyle/>
        <a:p>
          <a:endParaRPr lang="pt-BR"/>
        </a:p>
      </dgm:t>
    </dgm:pt>
    <dgm:pt modelId="{0B483139-F59C-4C3B-B452-238F3C24DDC9}" type="pres">
      <dgm:prSet presAssocID="{BC51F4A9-4610-46DA-8C1A-A0A476EE40D1}" presName="negativeSpace" presStyleCnt="0"/>
      <dgm:spPr/>
    </dgm:pt>
    <dgm:pt modelId="{CEE6BAA6-EF3B-42D3-B1C0-C492203BCCE0}" type="pres">
      <dgm:prSet presAssocID="{BC51F4A9-4610-46DA-8C1A-A0A476EE40D1}" presName="childText" presStyleLbl="conFgAcc1" presStyleIdx="0" presStyleCnt="3">
        <dgm:presLayoutVars>
          <dgm:bulletEnabled val="1"/>
        </dgm:presLayoutVars>
      </dgm:prSet>
      <dgm:spPr/>
    </dgm:pt>
    <dgm:pt modelId="{81101837-4F13-4E5A-B7E2-1DF85E64471B}" type="pres">
      <dgm:prSet presAssocID="{F8E314C3-C9B3-4281-87F2-BDC687E938C1}" presName="spaceBetweenRectangles" presStyleCnt="0"/>
      <dgm:spPr/>
    </dgm:pt>
    <dgm:pt modelId="{5B5DCD8B-801A-446C-B24C-6C2A6DA5BBEA}" type="pres">
      <dgm:prSet presAssocID="{D0817AA0-5ABB-4FF5-AA3A-9C81688ADE9E}" presName="parentLin" presStyleCnt="0"/>
      <dgm:spPr/>
    </dgm:pt>
    <dgm:pt modelId="{D0ADF306-04DB-45CD-8407-D1FF024300C4}" type="pres">
      <dgm:prSet presAssocID="{D0817AA0-5ABB-4FF5-AA3A-9C81688ADE9E}" presName="parentLeftMargin" presStyleLbl="node1" presStyleIdx="0" presStyleCnt="3"/>
      <dgm:spPr/>
      <dgm:t>
        <a:bodyPr/>
        <a:lstStyle/>
        <a:p>
          <a:endParaRPr lang="pt-BR"/>
        </a:p>
      </dgm:t>
    </dgm:pt>
    <dgm:pt modelId="{1E9F7DEE-CF57-4FDD-A48D-AC12D7176124}" type="pres">
      <dgm:prSet presAssocID="{D0817AA0-5ABB-4FF5-AA3A-9C81688ADE9E}" presName="parentText" presStyleLbl="node1" presStyleIdx="1" presStyleCnt="3">
        <dgm:presLayoutVars>
          <dgm:chMax val="0"/>
          <dgm:bulletEnabled val="1"/>
        </dgm:presLayoutVars>
      </dgm:prSet>
      <dgm:spPr/>
      <dgm:t>
        <a:bodyPr/>
        <a:lstStyle/>
        <a:p>
          <a:endParaRPr lang="pt-BR"/>
        </a:p>
      </dgm:t>
    </dgm:pt>
    <dgm:pt modelId="{F862B0D6-D585-4E07-BC16-9753A5F1208F}" type="pres">
      <dgm:prSet presAssocID="{D0817AA0-5ABB-4FF5-AA3A-9C81688ADE9E}" presName="negativeSpace" presStyleCnt="0"/>
      <dgm:spPr/>
    </dgm:pt>
    <dgm:pt modelId="{1F403A6B-2FDB-42A7-8B1E-134EFB9C9684}" type="pres">
      <dgm:prSet presAssocID="{D0817AA0-5ABB-4FF5-AA3A-9C81688ADE9E}" presName="childText" presStyleLbl="conFgAcc1" presStyleIdx="1" presStyleCnt="3">
        <dgm:presLayoutVars>
          <dgm:bulletEnabled val="1"/>
        </dgm:presLayoutVars>
      </dgm:prSet>
      <dgm:spPr/>
    </dgm:pt>
    <dgm:pt modelId="{CE3416BB-3EAD-4407-B19F-A0CE353C28FF}" type="pres">
      <dgm:prSet presAssocID="{36E8DD30-F85F-4DF1-87A5-F0177FB75A20}" presName="spaceBetweenRectangles" presStyleCnt="0"/>
      <dgm:spPr/>
    </dgm:pt>
    <dgm:pt modelId="{6A50ADC8-8078-4EA6-86B4-E651358180E4}" type="pres">
      <dgm:prSet presAssocID="{24BC92E2-4E8F-4391-9DA1-42411021A18B}" presName="parentLin" presStyleCnt="0"/>
      <dgm:spPr/>
    </dgm:pt>
    <dgm:pt modelId="{0F99F7D4-FEBA-47AA-A61E-3307EAECAD5C}" type="pres">
      <dgm:prSet presAssocID="{24BC92E2-4E8F-4391-9DA1-42411021A18B}" presName="parentLeftMargin" presStyleLbl="node1" presStyleIdx="1" presStyleCnt="3"/>
      <dgm:spPr/>
      <dgm:t>
        <a:bodyPr/>
        <a:lstStyle/>
        <a:p>
          <a:endParaRPr lang="pt-BR"/>
        </a:p>
      </dgm:t>
    </dgm:pt>
    <dgm:pt modelId="{6EA00D34-DAA2-433D-A80E-FBBB40EBF906}" type="pres">
      <dgm:prSet presAssocID="{24BC92E2-4E8F-4391-9DA1-42411021A18B}" presName="parentText" presStyleLbl="node1" presStyleIdx="2" presStyleCnt="3">
        <dgm:presLayoutVars>
          <dgm:chMax val="0"/>
          <dgm:bulletEnabled val="1"/>
        </dgm:presLayoutVars>
      </dgm:prSet>
      <dgm:spPr/>
      <dgm:t>
        <a:bodyPr/>
        <a:lstStyle/>
        <a:p>
          <a:endParaRPr lang="pt-BR"/>
        </a:p>
      </dgm:t>
    </dgm:pt>
    <dgm:pt modelId="{6F303310-B25D-42E1-9FAD-AC84A8334A2C}" type="pres">
      <dgm:prSet presAssocID="{24BC92E2-4E8F-4391-9DA1-42411021A18B}" presName="negativeSpace" presStyleCnt="0"/>
      <dgm:spPr/>
    </dgm:pt>
    <dgm:pt modelId="{50581FD5-D8F3-47BA-AE51-727871CAD835}" type="pres">
      <dgm:prSet presAssocID="{24BC92E2-4E8F-4391-9DA1-42411021A18B}" presName="childText" presStyleLbl="conFgAcc1" presStyleIdx="2" presStyleCnt="3">
        <dgm:presLayoutVars>
          <dgm:bulletEnabled val="1"/>
        </dgm:presLayoutVars>
      </dgm:prSet>
      <dgm:spPr/>
    </dgm:pt>
  </dgm:ptLst>
  <dgm:cxnLst>
    <dgm:cxn modelId="{6BAB7EDB-31EA-4D46-8430-50A3D1624373}" type="presOf" srcId="{D0817AA0-5ABB-4FF5-AA3A-9C81688ADE9E}" destId="{1E9F7DEE-CF57-4FDD-A48D-AC12D7176124}" srcOrd="1" destOrd="0" presId="urn:microsoft.com/office/officeart/2005/8/layout/list1"/>
    <dgm:cxn modelId="{CE125A06-67B3-4EC1-8EC2-B66E58E05F6A}" type="presOf" srcId="{BC51F4A9-4610-46DA-8C1A-A0A476EE40D1}" destId="{580BAB99-9764-4B04-913B-BDF1FBD8A494}" srcOrd="1" destOrd="0" presId="urn:microsoft.com/office/officeart/2005/8/layout/list1"/>
    <dgm:cxn modelId="{1E466384-CAE7-49F9-8854-1C3F72C3EB89}" type="presOf" srcId="{1FC87B34-5EF7-4F9B-98C4-16E644E37A07}" destId="{9FB7436C-653D-48C4-BFE8-C4BED3E55B86}" srcOrd="0" destOrd="0" presId="urn:microsoft.com/office/officeart/2005/8/layout/list1"/>
    <dgm:cxn modelId="{6CA099A4-4946-4509-ABE8-F52146595AD0}" type="presOf" srcId="{24BC92E2-4E8F-4391-9DA1-42411021A18B}" destId="{6EA00D34-DAA2-433D-A80E-FBBB40EBF906}" srcOrd="1" destOrd="0" presId="urn:microsoft.com/office/officeart/2005/8/layout/list1"/>
    <dgm:cxn modelId="{BC889F0D-8B79-4B72-B939-D80F19737D4D}" srcId="{1FC87B34-5EF7-4F9B-98C4-16E644E37A07}" destId="{BC51F4A9-4610-46DA-8C1A-A0A476EE40D1}" srcOrd="0" destOrd="0" parTransId="{52618532-5E95-4FD3-ABB3-18D2EAF82750}" sibTransId="{F8E314C3-C9B3-4281-87F2-BDC687E938C1}"/>
    <dgm:cxn modelId="{6DB9F457-9222-4F72-8C40-65469C14105A}" srcId="{1FC87B34-5EF7-4F9B-98C4-16E644E37A07}" destId="{24BC92E2-4E8F-4391-9DA1-42411021A18B}" srcOrd="2" destOrd="0" parTransId="{A744558E-71F5-47F2-8709-59674486A222}" sibTransId="{D678CE87-1516-406F-865C-A921E3A70DA0}"/>
    <dgm:cxn modelId="{CA960ACA-A430-4014-97AF-D1988EEF2F64}" type="presOf" srcId="{BC51F4A9-4610-46DA-8C1A-A0A476EE40D1}" destId="{5A072166-AA4B-44E9-81C6-D248C459A7DF}" srcOrd="0" destOrd="0" presId="urn:microsoft.com/office/officeart/2005/8/layout/list1"/>
    <dgm:cxn modelId="{C3720BFF-ADAD-4EBD-8203-390AB4E8FE5D}" type="presOf" srcId="{D0817AA0-5ABB-4FF5-AA3A-9C81688ADE9E}" destId="{D0ADF306-04DB-45CD-8407-D1FF024300C4}" srcOrd="0" destOrd="0" presId="urn:microsoft.com/office/officeart/2005/8/layout/list1"/>
    <dgm:cxn modelId="{908EE0FB-28ED-43F5-9741-BB777CABB4F7}" srcId="{1FC87B34-5EF7-4F9B-98C4-16E644E37A07}" destId="{D0817AA0-5ABB-4FF5-AA3A-9C81688ADE9E}" srcOrd="1" destOrd="0" parTransId="{BA7C0EEE-A5E1-4A18-A2AC-F7C980FC080D}" sibTransId="{36E8DD30-F85F-4DF1-87A5-F0177FB75A20}"/>
    <dgm:cxn modelId="{08B44BE0-6754-429F-B00B-4FFAEACDCE5A}" type="presOf" srcId="{24BC92E2-4E8F-4391-9DA1-42411021A18B}" destId="{0F99F7D4-FEBA-47AA-A61E-3307EAECAD5C}" srcOrd="0" destOrd="0" presId="urn:microsoft.com/office/officeart/2005/8/layout/list1"/>
    <dgm:cxn modelId="{739B3C3D-B8DA-434C-871B-86EAD8DEEF85}" type="presParOf" srcId="{9FB7436C-653D-48C4-BFE8-C4BED3E55B86}" destId="{E098FEF9-841B-44AF-9A44-62FE3661D59C}" srcOrd="0" destOrd="0" presId="urn:microsoft.com/office/officeart/2005/8/layout/list1"/>
    <dgm:cxn modelId="{62ADE8ED-1DDD-4B97-B690-3D15A2BAB57D}" type="presParOf" srcId="{E098FEF9-841B-44AF-9A44-62FE3661D59C}" destId="{5A072166-AA4B-44E9-81C6-D248C459A7DF}" srcOrd="0" destOrd="0" presId="urn:microsoft.com/office/officeart/2005/8/layout/list1"/>
    <dgm:cxn modelId="{FED1848B-EC26-4472-8746-5CFFC94AB50F}" type="presParOf" srcId="{E098FEF9-841B-44AF-9A44-62FE3661D59C}" destId="{580BAB99-9764-4B04-913B-BDF1FBD8A494}" srcOrd="1" destOrd="0" presId="urn:microsoft.com/office/officeart/2005/8/layout/list1"/>
    <dgm:cxn modelId="{2F8DB5A5-E686-41F2-BDE9-FDA8BFBB5E77}" type="presParOf" srcId="{9FB7436C-653D-48C4-BFE8-C4BED3E55B86}" destId="{0B483139-F59C-4C3B-B452-238F3C24DDC9}" srcOrd="1" destOrd="0" presId="urn:microsoft.com/office/officeart/2005/8/layout/list1"/>
    <dgm:cxn modelId="{0FB4C915-7E71-470B-982A-5431B28A260F}" type="presParOf" srcId="{9FB7436C-653D-48C4-BFE8-C4BED3E55B86}" destId="{CEE6BAA6-EF3B-42D3-B1C0-C492203BCCE0}" srcOrd="2" destOrd="0" presId="urn:microsoft.com/office/officeart/2005/8/layout/list1"/>
    <dgm:cxn modelId="{0CDAA648-09F5-49EE-AE87-BBAF4E88D55A}" type="presParOf" srcId="{9FB7436C-653D-48C4-BFE8-C4BED3E55B86}" destId="{81101837-4F13-4E5A-B7E2-1DF85E64471B}" srcOrd="3" destOrd="0" presId="urn:microsoft.com/office/officeart/2005/8/layout/list1"/>
    <dgm:cxn modelId="{0EBE7CE2-9450-4B52-93C7-38A13C44BF97}" type="presParOf" srcId="{9FB7436C-653D-48C4-BFE8-C4BED3E55B86}" destId="{5B5DCD8B-801A-446C-B24C-6C2A6DA5BBEA}" srcOrd="4" destOrd="0" presId="urn:microsoft.com/office/officeart/2005/8/layout/list1"/>
    <dgm:cxn modelId="{0255DAF2-CEFE-4CF2-9B97-80C7B89FCD32}" type="presParOf" srcId="{5B5DCD8B-801A-446C-B24C-6C2A6DA5BBEA}" destId="{D0ADF306-04DB-45CD-8407-D1FF024300C4}" srcOrd="0" destOrd="0" presId="urn:microsoft.com/office/officeart/2005/8/layout/list1"/>
    <dgm:cxn modelId="{6ECA9518-0876-499E-BB83-A665B8676881}" type="presParOf" srcId="{5B5DCD8B-801A-446C-B24C-6C2A6DA5BBEA}" destId="{1E9F7DEE-CF57-4FDD-A48D-AC12D7176124}" srcOrd="1" destOrd="0" presId="urn:microsoft.com/office/officeart/2005/8/layout/list1"/>
    <dgm:cxn modelId="{3D277078-96BD-4370-970C-198626A3FF6B}" type="presParOf" srcId="{9FB7436C-653D-48C4-BFE8-C4BED3E55B86}" destId="{F862B0D6-D585-4E07-BC16-9753A5F1208F}" srcOrd="5" destOrd="0" presId="urn:microsoft.com/office/officeart/2005/8/layout/list1"/>
    <dgm:cxn modelId="{790BF244-22AC-4033-AFA5-52029C739241}" type="presParOf" srcId="{9FB7436C-653D-48C4-BFE8-C4BED3E55B86}" destId="{1F403A6B-2FDB-42A7-8B1E-134EFB9C9684}" srcOrd="6" destOrd="0" presId="urn:microsoft.com/office/officeart/2005/8/layout/list1"/>
    <dgm:cxn modelId="{4C279C80-6639-4C7B-80B4-466A3E2EAE40}" type="presParOf" srcId="{9FB7436C-653D-48C4-BFE8-C4BED3E55B86}" destId="{CE3416BB-3EAD-4407-B19F-A0CE353C28FF}" srcOrd="7" destOrd="0" presId="urn:microsoft.com/office/officeart/2005/8/layout/list1"/>
    <dgm:cxn modelId="{18F76115-693A-482B-8BC7-EE528B97C93E}" type="presParOf" srcId="{9FB7436C-653D-48C4-BFE8-C4BED3E55B86}" destId="{6A50ADC8-8078-4EA6-86B4-E651358180E4}" srcOrd="8" destOrd="0" presId="urn:microsoft.com/office/officeart/2005/8/layout/list1"/>
    <dgm:cxn modelId="{0214E123-0957-486D-B67F-36D915D5811E}" type="presParOf" srcId="{6A50ADC8-8078-4EA6-86B4-E651358180E4}" destId="{0F99F7D4-FEBA-47AA-A61E-3307EAECAD5C}" srcOrd="0" destOrd="0" presId="urn:microsoft.com/office/officeart/2005/8/layout/list1"/>
    <dgm:cxn modelId="{6A131829-FB81-4394-A735-1DB92470AD8E}" type="presParOf" srcId="{6A50ADC8-8078-4EA6-86B4-E651358180E4}" destId="{6EA00D34-DAA2-433D-A80E-FBBB40EBF906}" srcOrd="1" destOrd="0" presId="urn:microsoft.com/office/officeart/2005/8/layout/list1"/>
    <dgm:cxn modelId="{14D1D9F0-B778-40FA-8D1E-818983ED5FE4}" type="presParOf" srcId="{9FB7436C-653D-48C4-BFE8-C4BED3E55B86}" destId="{6F303310-B25D-42E1-9FAD-AC84A8334A2C}" srcOrd="9" destOrd="0" presId="urn:microsoft.com/office/officeart/2005/8/layout/list1"/>
    <dgm:cxn modelId="{A38EC3BC-BEE6-42BB-83AD-8EEC9D3883CD}" type="presParOf" srcId="{9FB7436C-653D-48C4-BFE8-C4BED3E55B86}" destId="{50581FD5-D8F3-47BA-AE51-727871CAD835}"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4028CDC6-1D5C-4A69-99CE-1EC7B0B14F2F}"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DE0EA490-9E38-4DC6-80A4-1DE7FDA54656}">
      <dgm:prSet phldrT="[Text]" custT="1"/>
      <dgm:spPr>
        <a:solidFill>
          <a:srgbClr val="129090"/>
        </a:solidFill>
      </dgm:spPr>
      <dgm:t>
        <a:bodyPr/>
        <a:lstStyle/>
        <a:p>
          <a:pPr>
            <a:buFont typeface="Wingdings" panose="05000000000000000000" pitchFamily="2" charset="2"/>
            <a:buNone/>
          </a:pPr>
          <a:r>
            <a:rPr lang="pt-BR" sz="1500" b="0" noProof="0" dirty="0">
              <a:solidFill>
                <a:prstClr val="white"/>
              </a:solidFill>
              <a:latin typeface="Montserrat" panose="00000500000000000000" pitchFamily="50" charset="0"/>
              <a:ea typeface="+mn-ea"/>
              <a:cs typeface="+mn-cs"/>
            </a:rPr>
            <a:t> </a:t>
          </a:r>
          <a:r>
            <a:rPr lang="pt-BR" sz="1500" b="1" dirty="0">
              <a:solidFill>
                <a:schemeClr val="bg1"/>
              </a:solidFill>
              <a:latin typeface="Montserrat" panose="00000500000000000000" pitchFamily="50" charset="0"/>
            </a:rPr>
            <a:t>Cabe a seguradora </a:t>
          </a:r>
          <a:r>
            <a:rPr lang="pt-BR" sz="1500" b="1" u="sng" dirty="0">
              <a:solidFill>
                <a:schemeClr val="bg1"/>
              </a:solidFill>
              <a:latin typeface="Montserrat" panose="00000500000000000000" pitchFamily="50" charset="0"/>
            </a:rPr>
            <a:t>provar</a:t>
          </a:r>
          <a:r>
            <a:rPr lang="pt-BR" sz="1500" b="1" u="none" dirty="0">
              <a:solidFill>
                <a:schemeClr val="bg1"/>
              </a:solidFill>
              <a:latin typeface="Montserrat" panose="00000500000000000000" pitchFamily="50" charset="0"/>
            </a:rPr>
            <a:t> </a:t>
          </a:r>
          <a:r>
            <a:rPr lang="pt-BR" sz="1500" b="0" dirty="0">
              <a:solidFill>
                <a:schemeClr val="bg1"/>
              </a:solidFill>
              <a:latin typeface="Montserrat" panose="00000500000000000000" pitchFamily="50" charset="0"/>
            </a:rPr>
            <a:t>que fatos alegados pelo interessado que lesam a cobertura securitária não existiram ou que não são relacionados aos riscos cobertos (Art. 74)</a:t>
          </a:r>
          <a:endParaRPr lang="en-GB" sz="1500" dirty="0">
            <a:latin typeface="Montserrat" panose="00000500000000000000" pitchFamily="50" charset="0"/>
          </a:endParaRPr>
        </a:p>
      </dgm:t>
    </dgm:pt>
    <dgm:pt modelId="{1CC67DBE-A5FE-4EA1-AC33-1D3C1D123587}" type="parTrans" cxnId="{998893E1-A37D-4EC8-A3A6-190D6D4E667D}">
      <dgm:prSet/>
      <dgm:spPr/>
      <dgm:t>
        <a:bodyPr/>
        <a:lstStyle/>
        <a:p>
          <a:endParaRPr lang="en-GB"/>
        </a:p>
      </dgm:t>
    </dgm:pt>
    <dgm:pt modelId="{8DAE6487-6902-4114-874D-078C9CB04C06}" type="sibTrans" cxnId="{998893E1-A37D-4EC8-A3A6-190D6D4E667D}">
      <dgm:prSet/>
      <dgm:spPr/>
      <dgm:t>
        <a:bodyPr/>
        <a:lstStyle/>
        <a:p>
          <a:endParaRPr lang="en-GB"/>
        </a:p>
      </dgm:t>
    </dgm:pt>
    <dgm:pt modelId="{53F41E00-5A91-448C-9347-0D5FA6526E86}">
      <dgm:prSet phldrT="[Text]" custT="1"/>
      <dgm:spPr>
        <a:solidFill>
          <a:srgbClr val="129090"/>
        </a:solidFill>
      </dgm:spPr>
      <dgm:t>
        <a:bodyPr/>
        <a:lstStyle/>
        <a:p>
          <a:r>
            <a:rPr lang="pt-BR" sz="1600" dirty="0">
              <a:latin typeface="Montserrat" panose="00000500000000000000" pitchFamily="50" charset="0"/>
            </a:rPr>
            <a:t>Cabe </a:t>
          </a:r>
          <a:r>
            <a:rPr lang="pt-BR" sz="1600" b="1" u="none" dirty="0">
              <a:latin typeface="Montserrat" panose="00000500000000000000" pitchFamily="50" charset="0"/>
            </a:rPr>
            <a:t>exclusivamente à seguradora</a:t>
          </a:r>
          <a:r>
            <a:rPr lang="pt-BR" sz="1600" u="none" dirty="0">
              <a:latin typeface="Montserrat" panose="00000500000000000000" pitchFamily="50" charset="0"/>
            </a:rPr>
            <a:t> </a:t>
          </a:r>
          <a:r>
            <a:rPr lang="pt-BR" sz="1600" dirty="0">
              <a:latin typeface="Montserrat" panose="00000500000000000000" pitchFamily="50" charset="0"/>
            </a:rPr>
            <a:t>a regulação e a liquidação do sinistro (Art. 76).</a:t>
          </a:r>
          <a:endParaRPr lang="en-GB" sz="1600" dirty="0">
            <a:latin typeface="Montserrat" panose="00000500000000000000" pitchFamily="50" charset="0"/>
          </a:endParaRPr>
        </a:p>
      </dgm:t>
    </dgm:pt>
    <dgm:pt modelId="{34E67359-940F-4639-82D0-8436039A9647}" type="parTrans" cxnId="{598D2CAE-DB93-4D96-ABA8-1F35D8C5F1BB}">
      <dgm:prSet/>
      <dgm:spPr/>
      <dgm:t>
        <a:bodyPr/>
        <a:lstStyle/>
        <a:p>
          <a:endParaRPr lang="en-GB"/>
        </a:p>
      </dgm:t>
    </dgm:pt>
    <dgm:pt modelId="{9EEF1137-3F78-4602-B79C-ED07647AF02E}" type="sibTrans" cxnId="{598D2CAE-DB93-4D96-ABA8-1F35D8C5F1BB}">
      <dgm:prSet/>
      <dgm:spPr/>
      <dgm:t>
        <a:bodyPr/>
        <a:lstStyle/>
        <a:p>
          <a:endParaRPr lang="en-GB"/>
        </a:p>
      </dgm:t>
    </dgm:pt>
    <dgm:pt modelId="{26D4CFCE-6D5C-46A9-BDAE-7F3DB358A5FA}">
      <dgm:prSet phldrT="[Text]" custT="1"/>
      <dgm:spPr>
        <a:solidFill>
          <a:srgbClr val="129090"/>
        </a:solidFill>
      </dgm:spPr>
      <dgm:t>
        <a:bodyPr/>
        <a:lstStyle/>
        <a:p>
          <a:pPr>
            <a:buFont typeface="Wingdings" panose="05000000000000000000" pitchFamily="2" charset="2"/>
            <a:buNone/>
          </a:pPr>
          <a:r>
            <a:rPr lang="pt-BR" sz="1600" b="1" dirty="0">
              <a:solidFill>
                <a:prstClr val="white"/>
              </a:solidFill>
              <a:latin typeface="Montserrat" panose="00000500000000000000" pitchFamily="50" charset="0"/>
              <a:ea typeface="+mn-ea"/>
              <a:cs typeface="+mn-cs"/>
            </a:rPr>
            <a:t>Adiantamento mandatório de quantias parciais apuradas em até 30 dias </a:t>
          </a:r>
          <a:r>
            <a:rPr lang="pt-BR" sz="1600" b="0" dirty="0">
              <a:solidFill>
                <a:prstClr val="white"/>
              </a:solidFill>
              <a:latin typeface="Montserrat" panose="00000500000000000000" pitchFamily="50" charset="0"/>
              <a:ea typeface="+mn-ea"/>
              <a:cs typeface="+mn-cs"/>
            </a:rPr>
            <a:t>(Art. 77, parágrafo único).</a:t>
          </a:r>
          <a:endParaRPr lang="en-GB" sz="1600" dirty="0">
            <a:latin typeface="Montserrat" panose="00000500000000000000" pitchFamily="50" charset="0"/>
          </a:endParaRPr>
        </a:p>
      </dgm:t>
    </dgm:pt>
    <dgm:pt modelId="{9147070A-6523-4058-811E-A13DCB09C3F3}" type="parTrans" cxnId="{0E087890-4457-4E0A-9EBC-17E8DA86C9A4}">
      <dgm:prSet/>
      <dgm:spPr/>
      <dgm:t>
        <a:bodyPr/>
        <a:lstStyle/>
        <a:p>
          <a:endParaRPr lang="en-GB"/>
        </a:p>
      </dgm:t>
    </dgm:pt>
    <dgm:pt modelId="{87A32385-AE9C-4F68-BF15-925B452433A8}" type="sibTrans" cxnId="{0E087890-4457-4E0A-9EBC-17E8DA86C9A4}">
      <dgm:prSet/>
      <dgm:spPr/>
      <dgm:t>
        <a:bodyPr/>
        <a:lstStyle/>
        <a:p>
          <a:endParaRPr lang="en-GB"/>
        </a:p>
      </dgm:t>
    </dgm:pt>
    <dgm:pt modelId="{BEED19D6-E9C1-4EA1-8892-10B8A0571B01}">
      <dgm:prSet phldrT="[Text]" custT="1"/>
      <dgm:spPr>
        <a:solidFill>
          <a:srgbClr val="129090"/>
        </a:solidFill>
      </dgm:spPr>
      <dgm:t>
        <a:bodyPr/>
        <a:lstStyle/>
        <a:p>
          <a:pPr>
            <a:buFont typeface="Wingdings" panose="05000000000000000000" pitchFamily="2" charset="2"/>
            <a:buNone/>
          </a:pPr>
          <a:r>
            <a:rPr lang="pt-BR" sz="1400" b="1" dirty="0">
              <a:latin typeface="Montserrat" panose="00000500000000000000" pitchFamily="50" charset="0"/>
            </a:rPr>
            <a:t>Limitação da forma de pagamento do regulador de sinistro</a:t>
          </a:r>
          <a:r>
            <a:rPr lang="pt-BR" sz="1400" b="0" dirty="0">
              <a:latin typeface="Montserrat" panose="00000500000000000000" pitchFamily="50" charset="0"/>
            </a:rPr>
            <a:t>, sendo </a:t>
          </a:r>
          <a:r>
            <a:rPr lang="pt-BR" sz="1400" b="1" u="sng" dirty="0">
              <a:latin typeface="Montserrat" panose="00000500000000000000" pitchFamily="50" charset="0"/>
            </a:rPr>
            <a:t>vedada</a:t>
          </a:r>
          <a:r>
            <a:rPr lang="pt-BR" sz="1400" b="0" dirty="0">
              <a:latin typeface="Montserrat" panose="00000500000000000000" pitchFamily="50" charset="0"/>
            </a:rPr>
            <a:t> a remuneração com base na economia proporcionada à seguradora </a:t>
          </a:r>
          <a:r>
            <a:rPr lang="pt-BR" sz="1400" dirty="0">
              <a:latin typeface="Montserrat" panose="00000500000000000000" pitchFamily="50" charset="0"/>
            </a:rPr>
            <a:t>(Art. 79, parágrafo único).</a:t>
          </a:r>
          <a:endParaRPr lang="en-GB" sz="1400" dirty="0">
            <a:latin typeface="Montserrat" panose="00000500000000000000" pitchFamily="50" charset="0"/>
          </a:endParaRPr>
        </a:p>
      </dgm:t>
    </dgm:pt>
    <dgm:pt modelId="{CB61BFD3-5E8F-4484-8823-26046D225074}" type="parTrans" cxnId="{0AA0239B-49B2-4CAD-913B-7EC74142D398}">
      <dgm:prSet/>
      <dgm:spPr/>
      <dgm:t>
        <a:bodyPr/>
        <a:lstStyle/>
        <a:p>
          <a:endParaRPr lang="en-GB"/>
        </a:p>
      </dgm:t>
    </dgm:pt>
    <dgm:pt modelId="{F872604F-F6AA-45D0-BED1-68E94537CE2A}" type="sibTrans" cxnId="{0AA0239B-49B2-4CAD-913B-7EC74142D398}">
      <dgm:prSet/>
      <dgm:spPr/>
      <dgm:t>
        <a:bodyPr/>
        <a:lstStyle/>
        <a:p>
          <a:endParaRPr lang="en-GB"/>
        </a:p>
      </dgm:t>
    </dgm:pt>
    <dgm:pt modelId="{99414EC2-09A6-4485-90B6-278FE2551141}" type="pres">
      <dgm:prSet presAssocID="{4028CDC6-1D5C-4A69-99CE-1EC7B0B14F2F}" presName="diagram" presStyleCnt="0">
        <dgm:presLayoutVars>
          <dgm:dir/>
          <dgm:resizeHandles val="exact"/>
        </dgm:presLayoutVars>
      </dgm:prSet>
      <dgm:spPr/>
      <dgm:t>
        <a:bodyPr/>
        <a:lstStyle/>
        <a:p>
          <a:endParaRPr lang="pt-BR"/>
        </a:p>
      </dgm:t>
    </dgm:pt>
    <dgm:pt modelId="{7AE981B9-729E-496A-8D42-BCD3F0DD9769}" type="pres">
      <dgm:prSet presAssocID="{DE0EA490-9E38-4DC6-80A4-1DE7FDA54656}" presName="node" presStyleLbl="node1" presStyleIdx="0" presStyleCnt="4" custScaleY="153215">
        <dgm:presLayoutVars>
          <dgm:bulletEnabled val="1"/>
        </dgm:presLayoutVars>
      </dgm:prSet>
      <dgm:spPr/>
      <dgm:t>
        <a:bodyPr/>
        <a:lstStyle/>
        <a:p>
          <a:endParaRPr lang="pt-BR"/>
        </a:p>
      </dgm:t>
    </dgm:pt>
    <dgm:pt modelId="{6716539F-603B-466E-9314-3B4AA7B5E792}" type="pres">
      <dgm:prSet presAssocID="{8DAE6487-6902-4114-874D-078C9CB04C06}" presName="sibTrans" presStyleCnt="0"/>
      <dgm:spPr/>
    </dgm:pt>
    <dgm:pt modelId="{A2301554-2897-4FA9-B66E-A0D3A2577EEC}" type="pres">
      <dgm:prSet presAssocID="{53F41E00-5A91-448C-9347-0D5FA6526E86}" presName="node" presStyleLbl="node1" presStyleIdx="1" presStyleCnt="4" custScaleY="153215">
        <dgm:presLayoutVars>
          <dgm:bulletEnabled val="1"/>
        </dgm:presLayoutVars>
      </dgm:prSet>
      <dgm:spPr/>
      <dgm:t>
        <a:bodyPr/>
        <a:lstStyle/>
        <a:p>
          <a:endParaRPr lang="pt-BR"/>
        </a:p>
      </dgm:t>
    </dgm:pt>
    <dgm:pt modelId="{5086EF73-951D-4F6D-8095-B348B9376E4F}" type="pres">
      <dgm:prSet presAssocID="{9EEF1137-3F78-4602-B79C-ED07647AF02E}" presName="sibTrans" presStyleCnt="0"/>
      <dgm:spPr/>
    </dgm:pt>
    <dgm:pt modelId="{608243A9-7F60-4CDD-B118-C1754CBF85BD}" type="pres">
      <dgm:prSet presAssocID="{26D4CFCE-6D5C-46A9-BDAE-7F3DB358A5FA}" presName="node" presStyleLbl="node1" presStyleIdx="2" presStyleCnt="4" custScaleY="153215">
        <dgm:presLayoutVars>
          <dgm:bulletEnabled val="1"/>
        </dgm:presLayoutVars>
      </dgm:prSet>
      <dgm:spPr/>
      <dgm:t>
        <a:bodyPr/>
        <a:lstStyle/>
        <a:p>
          <a:endParaRPr lang="pt-BR"/>
        </a:p>
      </dgm:t>
    </dgm:pt>
    <dgm:pt modelId="{6F806170-28FC-442F-9AC5-612AA995CF19}" type="pres">
      <dgm:prSet presAssocID="{87A32385-AE9C-4F68-BF15-925B452433A8}" presName="sibTrans" presStyleCnt="0"/>
      <dgm:spPr/>
    </dgm:pt>
    <dgm:pt modelId="{146DE5B6-849D-40A2-AAD3-4C6C1F2F93A4}" type="pres">
      <dgm:prSet presAssocID="{BEED19D6-E9C1-4EA1-8892-10B8A0571B01}" presName="node" presStyleLbl="node1" presStyleIdx="3" presStyleCnt="4" custScaleY="154466">
        <dgm:presLayoutVars>
          <dgm:bulletEnabled val="1"/>
        </dgm:presLayoutVars>
      </dgm:prSet>
      <dgm:spPr/>
      <dgm:t>
        <a:bodyPr/>
        <a:lstStyle/>
        <a:p>
          <a:endParaRPr lang="pt-BR"/>
        </a:p>
      </dgm:t>
    </dgm:pt>
  </dgm:ptLst>
  <dgm:cxnLst>
    <dgm:cxn modelId="{0AA0239B-49B2-4CAD-913B-7EC74142D398}" srcId="{4028CDC6-1D5C-4A69-99CE-1EC7B0B14F2F}" destId="{BEED19D6-E9C1-4EA1-8892-10B8A0571B01}" srcOrd="3" destOrd="0" parTransId="{CB61BFD3-5E8F-4484-8823-26046D225074}" sibTransId="{F872604F-F6AA-45D0-BED1-68E94537CE2A}"/>
    <dgm:cxn modelId="{998893E1-A37D-4EC8-A3A6-190D6D4E667D}" srcId="{4028CDC6-1D5C-4A69-99CE-1EC7B0B14F2F}" destId="{DE0EA490-9E38-4DC6-80A4-1DE7FDA54656}" srcOrd="0" destOrd="0" parTransId="{1CC67DBE-A5FE-4EA1-AC33-1D3C1D123587}" sibTransId="{8DAE6487-6902-4114-874D-078C9CB04C06}"/>
    <dgm:cxn modelId="{598D2CAE-DB93-4D96-ABA8-1F35D8C5F1BB}" srcId="{4028CDC6-1D5C-4A69-99CE-1EC7B0B14F2F}" destId="{53F41E00-5A91-448C-9347-0D5FA6526E86}" srcOrd="1" destOrd="0" parTransId="{34E67359-940F-4639-82D0-8436039A9647}" sibTransId="{9EEF1137-3F78-4602-B79C-ED07647AF02E}"/>
    <dgm:cxn modelId="{87E6F6D6-F6DC-4C10-94A0-651DED35ED4C}" type="presOf" srcId="{BEED19D6-E9C1-4EA1-8892-10B8A0571B01}" destId="{146DE5B6-849D-40A2-AAD3-4C6C1F2F93A4}" srcOrd="0" destOrd="0" presId="urn:microsoft.com/office/officeart/2005/8/layout/default"/>
    <dgm:cxn modelId="{5643A208-9DD7-4596-A153-4F1BF81F2BF8}" type="presOf" srcId="{DE0EA490-9E38-4DC6-80A4-1DE7FDA54656}" destId="{7AE981B9-729E-496A-8D42-BCD3F0DD9769}" srcOrd="0" destOrd="0" presId="urn:microsoft.com/office/officeart/2005/8/layout/default"/>
    <dgm:cxn modelId="{3E8642BE-4523-488D-8CBC-878744399F13}" type="presOf" srcId="{26D4CFCE-6D5C-46A9-BDAE-7F3DB358A5FA}" destId="{608243A9-7F60-4CDD-B118-C1754CBF85BD}" srcOrd="0" destOrd="0" presId="urn:microsoft.com/office/officeart/2005/8/layout/default"/>
    <dgm:cxn modelId="{213BA91E-2076-48EA-BCAC-406ED23F57B1}" type="presOf" srcId="{4028CDC6-1D5C-4A69-99CE-1EC7B0B14F2F}" destId="{99414EC2-09A6-4485-90B6-278FE2551141}" srcOrd="0" destOrd="0" presId="urn:microsoft.com/office/officeart/2005/8/layout/default"/>
    <dgm:cxn modelId="{0E087890-4457-4E0A-9EBC-17E8DA86C9A4}" srcId="{4028CDC6-1D5C-4A69-99CE-1EC7B0B14F2F}" destId="{26D4CFCE-6D5C-46A9-BDAE-7F3DB358A5FA}" srcOrd="2" destOrd="0" parTransId="{9147070A-6523-4058-811E-A13DCB09C3F3}" sibTransId="{87A32385-AE9C-4F68-BF15-925B452433A8}"/>
    <dgm:cxn modelId="{83B6AF53-86C5-4AEA-93FE-9A134152833E}" type="presOf" srcId="{53F41E00-5A91-448C-9347-0D5FA6526E86}" destId="{A2301554-2897-4FA9-B66E-A0D3A2577EEC}" srcOrd="0" destOrd="0" presId="urn:microsoft.com/office/officeart/2005/8/layout/default"/>
    <dgm:cxn modelId="{3A524CDC-70F4-4018-A436-B7970489EF39}" type="presParOf" srcId="{99414EC2-09A6-4485-90B6-278FE2551141}" destId="{7AE981B9-729E-496A-8D42-BCD3F0DD9769}" srcOrd="0" destOrd="0" presId="urn:microsoft.com/office/officeart/2005/8/layout/default"/>
    <dgm:cxn modelId="{BBCCFEAC-FF15-465B-A7F8-2B9FF687E39A}" type="presParOf" srcId="{99414EC2-09A6-4485-90B6-278FE2551141}" destId="{6716539F-603B-466E-9314-3B4AA7B5E792}" srcOrd="1" destOrd="0" presId="urn:microsoft.com/office/officeart/2005/8/layout/default"/>
    <dgm:cxn modelId="{B811A746-554C-4465-8F01-E6A852BC843C}" type="presParOf" srcId="{99414EC2-09A6-4485-90B6-278FE2551141}" destId="{A2301554-2897-4FA9-B66E-A0D3A2577EEC}" srcOrd="2" destOrd="0" presId="urn:microsoft.com/office/officeart/2005/8/layout/default"/>
    <dgm:cxn modelId="{F23EB004-4112-409E-86FE-4632C4FB1E80}" type="presParOf" srcId="{99414EC2-09A6-4485-90B6-278FE2551141}" destId="{5086EF73-951D-4F6D-8095-B348B9376E4F}" srcOrd="3" destOrd="0" presId="urn:microsoft.com/office/officeart/2005/8/layout/default"/>
    <dgm:cxn modelId="{CDA14436-208A-4101-A88F-E19348F4044B}" type="presParOf" srcId="{99414EC2-09A6-4485-90B6-278FE2551141}" destId="{608243A9-7F60-4CDD-B118-C1754CBF85BD}" srcOrd="4" destOrd="0" presId="urn:microsoft.com/office/officeart/2005/8/layout/default"/>
    <dgm:cxn modelId="{F00B4542-B60F-4970-BFEB-9E94BA3ECFA5}" type="presParOf" srcId="{99414EC2-09A6-4485-90B6-278FE2551141}" destId="{6F806170-28FC-442F-9AC5-612AA995CF19}" srcOrd="5" destOrd="0" presId="urn:microsoft.com/office/officeart/2005/8/layout/default"/>
    <dgm:cxn modelId="{3EB8CF2B-5C02-4328-B1AB-2309DC271716}" type="presParOf" srcId="{99414EC2-09A6-4485-90B6-278FE2551141}" destId="{146DE5B6-849D-40A2-AAD3-4C6C1F2F93A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8DDF020E-DFD9-4AA6-8159-661F45D313BF}">
      <dgm:prSet phldrT="[Text]" custT="1"/>
      <dgm:spPr>
        <a:solidFill>
          <a:srgbClr val="129090"/>
        </a:solidFill>
      </dgm:spPr>
      <dgm:t>
        <a:bodyPr/>
        <a:lstStyle/>
        <a:p>
          <a:pPr algn="ctr">
            <a:buFont typeface="Wingdings" panose="05000000000000000000" pitchFamily="2" charset="2"/>
            <a:buNone/>
          </a:pPr>
          <a:r>
            <a:rPr lang="pt-BR" sz="1600" b="0" dirty="0">
              <a:solidFill>
                <a:prstClr val="white"/>
              </a:solidFill>
              <a:latin typeface="Montserrat" panose="00000500000000000000" pitchFamily="50" charset="0"/>
              <a:ea typeface="+mn-ea"/>
              <a:cs typeface="+mn-cs"/>
            </a:rPr>
            <a:t>Obrigação solidária do regulador de sinistro pelos danos decorrentes do descumprimento dos prazos legais (Art. 78, parágrafo único).</a:t>
          </a:r>
          <a:endParaRPr lang="en-GB" sz="1600" b="0" dirty="0">
            <a:latin typeface="Montserrat" panose="00000500000000000000" pitchFamily="50" charset="0"/>
          </a:endParaRPr>
        </a:p>
      </dgm:t>
    </dgm:pt>
    <dgm:pt modelId="{38B02CBC-D8EE-451D-8BB2-B6B26F16D25D}" type="parTrans" cxnId="{86B21D60-FED4-46BC-8095-155362DCE995}">
      <dgm:prSet/>
      <dgm:spPr/>
      <dgm:t>
        <a:bodyPr/>
        <a:lstStyle/>
        <a:p>
          <a:endParaRPr lang="en-GB"/>
        </a:p>
      </dgm:t>
    </dgm:pt>
    <dgm:pt modelId="{38A3FDB4-E6E0-42E7-B3C6-6EE8FCF3135D}" type="sibTrans" cxnId="{86B21D60-FED4-46BC-8095-155362DCE995}">
      <dgm:prSet/>
      <dgm:spPr/>
      <dgm:t>
        <a:bodyPr/>
        <a:lstStyle/>
        <a:p>
          <a:endParaRPr lang="en-GB"/>
        </a:p>
      </dgm:t>
    </dgm:pt>
    <dgm:pt modelId="{3BF8E9A0-462E-400F-A61D-FFCFD9D93B51}">
      <dgm:prSet phldrT="[Text]" custT="1"/>
      <dgm:spPr>
        <a:solidFill>
          <a:srgbClr val="129090"/>
        </a:solidFill>
      </dgm:spPr>
      <dgm:t>
        <a:bodyPr/>
        <a:lstStyle/>
        <a:p>
          <a:r>
            <a:rPr lang="pt-BR" sz="1500" b="1" dirty="0">
              <a:latin typeface="Montserrat" panose="00000500000000000000" pitchFamily="50" charset="0"/>
            </a:rPr>
            <a:t>Compartilhamento do relatório de regulação de sinistro </a:t>
          </a:r>
          <a:r>
            <a:rPr lang="pt-BR" sz="1500" dirty="0">
              <a:latin typeface="Montserrat" panose="00000500000000000000" pitchFamily="50" charset="0"/>
            </a:rPr>
            <a:t>(art. 82) e demais documentos produzidos durante a regulação (art. 83), quando solicitado pelos “interessados”, com exceção de documentos confidenciais e sigilosos por lei. </a:t>
          </a:r>
          <a:endParaRPr lang="en-GB" sz="1500" b="0" dirty="0">
            <a:latin typeface="Montserrat" panose="00000500000000000000" pitchFamily="50" charset="0"/>
          </a:endParaRPr>
        </a:p>
      </dgm:t>
    </dgm:pt>
    <dgm:pt modelId="{9574200A-7247-44E5-8043-33DC1B81878D}" type="sibTrans" cxnId="{63ADB314-963D-42BD-846E-6B899C5126FA}">
      <dgm:prSet/>
      <dgm:spPr/>
      <dgm:t>
        <a:bodyPr/>
        <a:lstStyle/>
        <a:p>
          <a:endParaRPr lang="en-GB"/>
        </a:p>
      </dgm:t>
    </dgm:pt>
    <dgm:pt modelId="{6A5F285F-34EC-4515-A2A4-C9A4A801400A}" type="parTrans" cxnId="{63ADB314-963D-42BD-846E-6B899C5126FA}">
      <dgm:prSet/>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 modelId="{76FA9557-26C0-4D40-8A55-086D5C56ADE7}" type="pres">
      <dgm:prSet presAssocID="{8DDF020E-DFD9-4AA6-8159-661F45D313BF}" presName="node" presStyleLbl="node1" presStyleIdx="0" presStyleCnt="2" custScaleX="30894" custScaleY="29222" custLinFactNeighborX="-1804" custLinFactNeighborY="-14611">
        <dgm:presLayoutVars>
          <dgm:bulletEnabled val="1"/>
        </dgm:presLayoutVars>
      </dgm:prSet>
      <dgm:spPr/>
      <dgm:t>
        <a:bodyPr/>
        <a:lstStyle/>
        <a:p>
          <a:endParaRPr lang="pt-BR"/>
        </a:p>
      </dgm:t>
    </dgm:pt>
    <dgm:pt modelId="{BFF0F1A7-F225-4292-8A0D-526F3C110E82}" type="pres">
      <dgm:prSet presAssocID="{38A3FDB4-E6E0-42E7-B3C6-6EE8FCF3135D}" presName="sibTrans" presStyleCnt="0"/>
      <dgm:spPr/>
    </dgm:pt>
    <dgm:pt modelId="{D635E609-043E-4EF2-95AB-633E25240321}" type="pres">
      <dgm:prSet presAssocID="{3BF8E9A0-462E-400F-A61D-FFCFD9D93B51}" presName="node" presStyleLbl="node1" presStyleIdx="1" presStyleCnt="2" custScaleX="29734" custScaleY="28664" custLinFactNeighborX="4733" custLinFactNeighborY="-14332">
        <dgm:presLayoutVars>
          <dgm:bulletEnabled val="1"/>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 modelId="{5BEC3C96-2E15-4706-B3C8-31DC9E92F2C6}" type="presOf" srcId="{3BF8E9A0-462E-400F-A61D-FFCFD9D93B51}" destId="{D635E609-043E-4EF2-95AB-633E25240321}" srcOrd="0" destOrd="0" presId="urn:microsoft.com/office/officeart/2005/8/layout/default"/>
    <dgm:cxn modelId="{86B21D60-FED4-46BC-8095-155362DCE995}" srcId="{27AABC0E-A056-485A-B3B5-575FEA0C3E2A}" destId="{8DDF020E-DFD9-4AA6-8159-661F45D313BF}" srcOrd="0" destOrd="0" parTransId="{38B02CBC-D8EE-451D-8BB2-B6B26F16D25D}" sibTransId="{38A3FDB4-E6E0-42E7-B3C6-6EE8FCF3135D}"/>
    <dgm:cxn modelId="{3E350822-D2EB-43FE-8118-94A58306F2B0}" type="presOf" srcId="{8DDF020E-DFD9-4AA6-8159-661F45D313BF}" destId="{76FA9557-26C0-4D40-8A55-086D5C56ADE7}" srcOrd="0" destOrd="0" presId="urn:microsoft.com/office/officeart/2005/8/layout/default"/>
    <dgm:cxn modelId="{63ADB314-963D-42BD-846E-6B899C5126FA}" srcId="{27AABC0E-A056-485A-B3B5-575FEA0C3E2A}" destId="{3BF8E9A0-462E-400F-A61D-FFCFD9D93B51}" srcOrd="1" destOrd="0" parTransId="{6A5F285F-34EC-4515-A2A4-C9A4A801400A}" sibTransId="{9574200A-7247-44E5-8043-33DC1B81878D}"/>
    <dgm:cxn modelId="{73CD6E05-DE3E-4A41-9DD4-4DC387BB5533}" type="presParOf" srcId="{0167E877-3580-42F2-8C1C-11C83D251E40}" destId="{76FA9557-26C0-4D40-8A55-086D5C56ADE7}" srcOrd="0" destOrd="0" presId="urn:microsoft.com/office/officeart/2005/8/layout/default"/>
    <dgm:cxn modelId="{10E05B40-D2E4-463C-B6B7-029746B37AA9}" type="presParOf" srcId="{0167E877-3580-42F2-8C1C-11C83D251E40}" destId="{BFF0F1A7-F225-4292-8A0D-526F3C110E82}" srcOrd="1" destOrd="0" presId="urn:microsoft.com/office/officeart/2005/8/layout/default"/>
    <dgm:cxn modelId="{5FAA4483-A200-4791-9100-A54CD69EC267}" type="presParOf" srcId="{0167E877-3580-42F2-8C1C-11C83D251E40}" destId="{D635E609-043E-4EF2-95AB-633E25240321}"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94D8EBC7-C1BE-4CB4-86C4-834B8AA6EBF8}"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4068F18E-289B-45EA-898A-1B9D95A23C7A}">
      <dgm:prSet phldrT="[Text]"/>
      <dgm:spPr>
        <a:solidFill>
          <a:srgbClr val="129090"/>
        </a:solidFill>
      </dgm:spPr>
      <dgm:t>
        <a:bodyPr/>
        <a:lstStyle/>
        <a:p>
          <a:pPr>
            <a:buFont typeface="Wingdings" panose="05000000000000000000" pitchFamily="2" charset="2"/>
            <a:buNone/>
          </a:pPr>
          <a:r>
            <a:rPr lang="pt-BR" b="0" dirty="0">
              <a:solidFill>
                <a:prstClr val="white"/>
              </a:solidFill>
              <a:latin typeface="Aptos" panose="02110004020202020204"/>
              <a:ea typeface="+mn-ea"/>
              <a:cs typeface="+mn-cs"/>
            </a:rPr>
            <a:t>O prazo geral para manifestação sobre a cobertura será de </a:t>
          </a:r>
          <a:r>
            <a:rPr lang="pt-BR" b="1" dirty="0">
              <a:solidFill>
                <a:prstClr val="white"/>
              </a:solidFill>
              <a:latin typeface="Aptos" panose="02110004020202020204"/>
              <a:ea typeface="+mn-ea"/>
              <a:cs typeface="+mn-cs"/>
            </a:rPr>
            <a:t>30 dias sob pena de </a:t>
          </a:r>
          <a:r>
            <a:rPr lang="pt-BR" b="1" u="sng" dirty="0">
              <a:solidFill>
                <a:prstClr val="white"/>
              </a:solidFill>
              <a:latin typeface="Aptos" panose="02110004020202020204"/>
              <a:ea typeface="+mn-ea"/>
              <a:cs typeface="+mn-cs"/>
            </a:rPr>
            <a:t>decair</a:t>
          </a:r>
          <a:r>
            <a:rPr lang="pt-BR" b="1" dirty="0">
              <a:solidFill>
                <a:prstClr val="white"/>
              </a:solidFill>
              <a:latin typeface="Aptos" panose="02110004020202020204"/>
              <a:ea typeface="+mn-ea"/>
              <a:cs typeface="+mn-cs"/>
            </a:rPr>
            <a:t> o direito de recusá-la</a:t>
          </a:r>
          <a:r>
            <a:rPr lang="pt-BR" b="0" dirty="0">
              <a:solidFill>
                <a:prstClr val="white"/>
              </a:solidFill>
              <a:latin typeface="Aptos" panose="02110004020202020204"/>
              <a:ea typeface="+mn-ea"/>
              <a:cs typeface="+mn-cs"/>
            </a:rPr>
            <a:t> (Art. 86, </a:t>
          </a:r>
          <a:r>
            <a:rPr lang="pt-BR" b="0" i="1" dirty="0">
              <a:solidFill>
                <a:prstClr val="white"/>
              </a:solidFill>
              <a:latin typeface="Aptos" panose="02110004020202020204"/>
              <a:ea typeface="+mn-ea"/>
              <a:cs typeface="+mn-cs"/>
            </a:rPr>
            <a:t>caput</a:t>
          </a:r>
          <a:r>
            <a:rPr lang="pt-BR" b="0" dirty="0">
              <a:solidFill>
                <a:prstClr val="white"/>
              </a:solidFill>
              <a:latin typeface="Aptos" panose="02110004020202020204"/>
              <a:ea typeface="+mn-ea"/>
              <a:cs typeface="+mn-cs"/>
            </a:rPr>
            <a:t>), podendo ser especialmente prorrogado para até 120 dias para ramos de seguros de maior complexidade definidos pela SUSEP (Art. 86, §5º).</a:t>
          </a:r>
          <a:endParaRPr lang="en-GB" dirty="0"/>
        </a:p>
      </dgm:t>
    </dgm:pt>
    <dgm:pt modelId="{0303029B-BAAE-401A-A818-69B4C233ED39}" type="parTrans" cxnId="{AFC02EBD-91DA-467A-A9D1-203C36D426D6}">
      <dgm:prSet/>
      <dgm:spPr/>
      <dgm:t>
        <a:bodyPr/>
        <a:lstStyle/>
        <a:p>
          <a:endParaRPr lang="en-GB"/>
        </a:p>
      </dgm:t>
    </dgm:pt>
    <dgm:pt modelId="{BAF5462B-BBBC-495D-BBA1-802B4FE084EE}" type="sibTrans" cxnId="{AFC02EBD-91DA-467A-A9D1-203C36D426D6}">
      <dgm:prSet/>
      <dgm:spPr/>
      <dgm:t>
        <a:bodyPr/>
        <a:lstStyle/>
        <a:p>
          <a:endParaRPr lang="en-GB"/>
        </a:p>
      </dgm:t>
    </dgm:pt>
    <dgm:pt modelId="{7D9995FA-92A5-48E9-81E6-E32D062378A0}">
      <dgm:prSet phldrT="[Text]"/>
      <dgm:spPr>
        <a:solidFill>
          <a:srgbClr val="129090"/>
        </a:solidFill>
      </dgm:spPr>
      <dgm:t>
        <a:bodyPr/>
        <a:lstStyle/>
        <a:p>
          <a:r>
            <a:rPr lang="pt-BR" dirty="0">
              <a:latin typeface="Montserrat" panose="00000500000000000000" pitchFamily="50" charset="0"/>
            </a:rPr>
            <a:t>O prazo poderá ser suspenso </a:t>
          </a:r>
          <a:r>
            <a:rPr lang="pt-BR" b="1" dirty="0">
              <a:latin typeface="Montserrat" panose="00000500000000000000" pitchFamily="50" charset="0"/>
            </a:rPr>
            <a:t>1 vez</a:t>
          </a:r>
          <a:r>
            <a:rPr lang="pt-BR" dirty="0">
              <a:latin typeface="Montserrat" panose="00000500000000000000" pitchFamily="50" charset="0"/>
            </a:rPr>
            <a:t>, para seguros Auto e cujo LMG não exceda 500 salários mínimos (Art. 86, §4º) e </a:t>
          </a:r>
          <a:r>
            <a:rPr lang="pt-BR" b="1" dirty="0">
              <a:latin typeface="Montserrat" panose="00000500000000000000" pitchFamily="50" charset="0"/>
            </a:rPr>
            <a:t>2 vezes</a:t>
          </a:r>
          <a:r>
            <a:rPr lang="pt-BR" dirty="0">
              <a:latin typeface="Montserrat" panose="00000500000000000000" pitchFamily="50" charset="0"/>
            </a:rPr>
            <a:t>, para seguros cujo LMG exceda 500 salários mínimos (Art. 86, §5º), em caso de </a:t>
          </a:r>
          <a:r>
            <a:rPr lang="pt-BR" b="1" dirty="0">
              <a:latin typeface="Montserrat" panose="00000500000000000000" pitchFamily="50" charset="0"/>
            </a:rPr>
            <a:t>solicitação justificada de documentos complementares</a:t>
          </a:r>
          <a:r>
            <a:rPr lang="pt-BR" dirty="0">
              <a:latin typeface="Montserrat" panose="00000500000000000000" pitchFamily="50" charset="0"/>
            </a:rPr>
            <a:t>.</a:t>
          </a:r>
          <a:endParaRPr lang="en-GB" dirty="0">
            <a:latin typeface="Montserrat" panose="00000500000000000000" pitchFamily="50" charset="0"/>
          </a:endParaRPr>
        </a:p>
      </dgm:t>
    </dgm:pt>
    <dgm:pt modelId="{AFD666A7-D78F-40EE-9664-9D59C3C39B5E}" type="parTrans" cxnId="{C32F1D9F-D309-4642-A15E-DDF450E53108}">
      <dgm:prSet/>
      <dgm:spPr/>
      <dgm:t>
        <a:bodyPr/>
        <a:lstStyle/>
        <a:p>
          <a:endParaRPr lang="en-GB"/>
        </a:p>
      </dgm:t>
    </dgm:pt>
    <dgm:pt modelId="{D5662FCD-BBB9-4F93-A3A6-E26D36EB3C53}" type="sibTrans" cxnId="{C32F1D9F-D309-4642-A15E-DDF450E53108}">
      <dgm:prSet/>
      <dgm:spPr/>
      <dgm:t>
        <a:bodyPr/>
        <a:lstStyle/>
        <a:p>
          <a:endParaRPr lang="en-GB"/>
        </a:p>
      </dgm:t>
    </dgm:pt>
    <dgm:pt modelId="{139F8D69-211D-4937-9E18-B35A4A7C0825}">
      <dgm:prSet phldrT="[Text]"/>
      <dgm:spPr>
        <a:solidFill>
          <a:srgbClr val="129090"/>
        </a:solidFill>
      </dgm:spPr>
      <dgm:t>
        <a:bodyPr/>
        <a:lstStyle/>
        <a:p>
          <a:r>
            <a:rPr lang="pt-BR" b="1" noProof="0" dirty="0">
              <a:latin typeface="Montserrat" panose="00000500000000000000" pitchFamily="50" charset="0"/>
            </a:rPr>
            <a:t>Impossibilidade da utilização de novos argumentos </a:t>
          </a:r>
          <a:r>
            <a:rPr lang="pt-BR" noProof="0" dirty="0">
              <a:latin typeface="Montserrat" panose="00000500000000000000" pitchFamily="50" charset="0"/>
            </a:rPr>
            <a:t>para recusa da cobertura após a manifestação de negativa, salvo na hipótese de ciência de fatos anteriormente desconhecidos </a:t>
          </a:r>
          <a:r>
            <a:rPr lang="pt-BR" dirty="0">
              <a:latin typeface="Montserrat" panose="00000500000000000000" pitchFamily="50" charset="0"/>
            </a:rPr>
            <a:t>(Art. 86, §6º).</a:t>
          </a:r>
          <a:endParaRPr lang="en-GB" dirty="0">
            <a:latin typeface="Montserrat" panose="00000500000000000000" pitchFamily="50" charset="0"/>
          </a:endParaRPr>
        </a:p>
      </dgm:t>
    </dgm:pt>
    <dgm:pt modelId="{343C077E-9A6D-4747-A64F-64EE073A44A4}" type="parTrans" cxnId="{5ECB4598-FDAC-4CA9-A332-8C75C079C9C9}">
      <dgm:prSet/>
      <dgm:spPr/>
      <dgm:t>
        <a:bodyPr/>
        <a:lstStyle/>
        <a:p>
          <a:endParaRPr lang="en-GB"/>
        </a:p>
      </dgm:t>
    </dgm:pt>
    <dgm:pt modelId="{064C1468-FB4C-43C8-851E-4FBB05A94D57}" type="sibTrans" cxnId="{5ECB4598-FDAC-4CA9-A332-8C75C079C9C9}">
      <dgm:prSet/>
      <dgm:spPr/>
      <dgm:t>
        <a:bodyPr/>
        <a:lstStyle/>
        <a:p>
          <a:endParaRPr lang="en-GB"/>
        </a:p>
      </dgm:t>
    </dgm:pt>
    <dgm:pt modelId="{B3AD29B1-0564-48FB-9F28-1227B9D92D0F}" type="pres">
      <dgm:prSet presAssocID="{94D8EBC7-C1BE-4CB4-86C4-834B8AA6EBF8}" presName="diagram" presStyleCnt="0">
        <dgm:presLayoutVars>
          <dgm:dir/>
          <dgm:resizeHandles val="exact"/>
        </dgm:presLayoutVars>
      </dgm:prSet>
      <dgm:spPr/>
      <dgm:t>
        <a:bodyPr/>
        <a:lstStyle/>
        <a:p>
          <a:endParaRPr lang="pt-BR"/>
        </a:p>
      </dgm:t>
    </dgm:pt>
    <dgm:pt modelId="{4DBCDFD9-75B7-45ED-BE83-DFCA186E6D9B}" type="pres">
      <dgm:prSet presAssocID="{4068F18E-289B-45EA-898A-1B9D95A23C7A}" presName="node" presStyleLbl="node1" presStyleIdx="0" presStyleCnt="3">
        <dgm:presLayoutVars>
          <dgm:bulletEnabled val="1"/>
        </dgm:presLayoutVars>
      </dgm:prSet>
      <dgm:spPr/>
      <dgm:t>
        <a:bodyPr/>
        <a:lstStyle/>
        <a:p>
          <a:endParaRPr lang="pt-BR"/>
        </a:p>
      </dgm:t>
    </dgm:pt>
    <dgm:pt modelId="{12563063-4EDB-4C05-88BF-63BDDA9C2D81}" type="pres">
      <dgm:prSet presAssocID="{BAF5462B-BBBC-495D-BBA1-802B4FE084EE}" presName="sibTrans" presStyleCnt="0"/>
      <dgm:spPr/>
    </dgm:pt>
    <dgm:pt modelId="{A6D93B44-C37C-4144-958D-259934289138}" type="pres">
      <dgm:prSet presAssocID="{7D9995FA-92A5-48E9-81E6-E32D062378A0}" presName="node" presStyleLbl="node1" presStyleIdx="1" presStyleCnt="3">
        <dgm:presLayoutVars>
          <dgm:bulletEnabled val="1"/>
        </dgm:presLayoutVars>
      </dgm:prSet>
      <dgm:spPr/>
      <dgm:t>
        <a:bodyPr/>
        <a:lstStyle/>
        <a:p>
          <a:endParaRPr lang="pt-BR"/>
        </a:p>
      </dgm:t>
    </dgm:pt>
    <dgm:pt modelId="{E04679CD-116D-4C91-932B-76E72F64F0AC}" type="pres">
      <dgm:prSet presAssocID="{D5662FCD-BBB9-4F93-A3A6-E26D36EB3C53}" presName="sibTrans" presStyleCnt="0"/>
      <dgm:spPr/>
    </dgm:pt>
    <dgm:pt modelId="{5FD3049C-2DD9-4B6F-A46B-11BF97F0B092}" type="pres">
      <dgm:prSet presAssocID="{139F8D69-211D-4937-9E18-B35A4A7C0825}" presName="node" presStyleLbl="node1" presStyleIdx="2" presStyleCnt="3">
        <dgm:presLayoutVars>
          <dgm:bulletEnabled val="1"/>
        </dgm:presLayoutVars>
      </dgm:prSet>
      <dgm:spPr/>
      <dgm:t>
        <a:bodyPr/>
        <a:lstStyle/>
        <a:p>
          <a:endParaRPr lang="pt-BR"/>
        </a:p>
      </dgm:t>
    </dgm:pt>
  </dgm:ptLst>
  <dgm:cxnLst>
    <dgm:cxn modelId="{AD95E5E4-F507-429C-BB4C-838F9765EC3D}" type="presOf" srcId="{7D9995FA-92A5-48E9-81E6-E32D062378A0}" destId="{A6D93B44-C37C-4144-958D-259934289138}" srcOrd="0" destOrd="0" presId="urn:microsoft.com/office/officeart/2005/8/layout/default"/>
    <dgm:cxn modelId="{5ECB4598-FDAC-4CA9-A332-8C75C079C9C9}" srcId="{94D8EBC7-C1BE-4CB4-86C4-834B8AA6EBF8}" destId="{139F8D69-211D-4937-9E18-B35A4A7C0825}" srcOrd="2" destOrd="0" parTransId="{343C077E-9A6D-4747-A64F-64EE073A44A4}" sibTransId="{064C1468-FB4C-43C8-851E-4FBB05A94D57}"/>
    <dgm:cxn modelId="{C32F1D9F-D309-4642-A15E-DDF450E53108}" srcId="{94D8EBC7-C1BE-4CB4-86C4-834B8AA6EBF8}" destId="{7D9995FA-92A5-48E9-81E6-E32D062378A0}" srcOrd="1" destOrd="0" parTransId="{AFD666A7-D78F-40EE-9664-9D59C3C39B5E}" sibTransId="{D5662FCD-BBB9-4F93-A3A6-E26D36EB3C53}"/>
    <dgm:cxn modelId="{F9D121D6-2597-4D8A-95E3-918D3016BA20}" type="presOf" srcId="{4068F18E-289B-45EA-898A-1B9D95A23C7A}" destId="{4DBCDFD9-75B7-45ED-BE83-DFCA186E6D9B}" srcOrd="0" destOrd="0" presId="urn:microsoft.com/office/officeart/2005/8/layout/default"/>
    <dgm:cxn modelId="{4AC272EC-4532-43CE-9B6D-3497F5B8E665}" type="presOf" srcId="{94D8EBC7-C1BE-4CB4-86C4-834B8AA6EBF8}" destId="{B3AD29B1-0564-48FB-9F28-1227B9D92D0F}" srcOrd="0" destOrd="0" presId="urn:microsoft.com/office/officeart/2005/8/layout/default"/>
    <dgm:cxn modelId="{AFC02EBD-91DA-467A-A9D1-203C36D426D6}" srcId="{94D8EBC7-C1BE-4CB4-86C4-834B8AA6EBF8}" destId="{4068F18E-289B-45EA-898A-1B9D95A23C7A}" srcOrd="0" destOrd="0" parTransId="{0303029B-BAAE-401A-A818-69B4C233ED39}" sibTransId="{BAF5462B-BBBC-495D-BBA1-802B4FE084EE}"/>
    <dgm:cxn modelId="{76376581-9F80-4F49-8C1C-89728957FBF6}" type="presOf" srcId="{139F8D69-211D-4937-9E18-B35A4A7C0825}" destId="{5FD3049C-2DD9-4B6F-A46B-11BF97F0B092}" srcOrd="0" destOrd="0" presId="urn:microsoft.com/office/officeart/2005/8/layout/default"/>
    <dgm:cxn modelId="{F253E64C-28B0-4B86-8867-3048755ABF8A}" type="presParOf" srcId="{B3AD29B1-0564-48FB-9F28-1227B9D92D0F}" destId="{4DBCDFD9-75B7-45ED-BE83-DFCA186E6D9B}" srcOrd="0" destOrd="0" presId="urn:microsoft.com/office/officeart/2005/8/layout/default"/>
    <dgm:cxn modelId="{888EB934-5A51-4E59-977E-3EE475B4D12D}" type="presParOf" srcId="{B3AD29B1-0564-48FB-9F28-1227B9D92D0F}" destId="{12563063-4EDB-4C05-88BF-63BDDA9C2D81}" srcOrd="1" destOrd="0" presId="urn:microsoft.com/office/officeart/2005/8/layout/default"/>
    <dgm:cxn modelId="{1DC08E7E-2B41-4534-8467-8EBCED6EEA71}" type="presParOf" srcId="{B3AD29B1-0564-48FB-9F28-1227B9D92D0F}" destId="{A6D93B44-C37C-4144-958D-259934289138}" srcOrd="2" destOrd="0" presId="urn:microsoft.com/office/officeart/2005/8/layout/default"/>
    <dgm:cxn modelId="{F368F3E0-9775-4329-914B-C9DBBB55AD6B}" type="presParOf" srcId="{B3AD29B1-0564-48FB-9F28-1227B9D92D0F}" destId="{E04679CD-116D-4C91-932B-76E72F64F0AC}" srcOrd="3" destOrd="0" presId="urn:microsoft.com/office/officeart/2005/8/layout/default"/>
    <dgm:cxn modelId="{7BB1E5C4-1B26-47BD-8A5D-E1AD1778347B}" type="presParOf" srcId="{B3AD29B1-0564-48FB-9F28-1227B9D92D0F}" destId="{5FD3049C-2DD9-4B6F-A46B-11BF97F0B092}" srcOrd="4" destOrd="0" presId="urn:microsoft.com/office/officeart/2005/8/layout/default"/>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4028CDC6-1D5C-4A69-99CE-1EC7B0B14F2F}"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DE0EA490-9E38-4DC6-80A4-1DE7FDA54656}">
      <dgm:prSet phldrT="[Text]" custT="1"/>
      <dgm:spPr>
        <a:solidFill>
          <a:srgbClr val="129090"/>
        </a:solidFill>
      </dgm:spPr>
      <dgm:t>
        <a:bodyPr/>
        <a:lstStyle/>
        <a:p>
          <a:pPr>
            <a:buFont typeface="Wingdings" panose="05000000000000000000" pitchFamily="2" charset="2"/>
            <a:buNone/>
          </a:pPr>
          <a:r>
            <a:rPr lang="pt-BR" sz="1500" b="0" noProof="0" dirty="0">
              <a:solidFill>
                <a:prstClr val="white"/>
              </a:solidFill>
              <a:latin typeface="Montserrat" panose="00000500000000000000" pitchFamily="50" charset="0"/>
              <a:ea typeface="+mn-ea"/>
              <a:cs typeface="+mn-cs"/>
            </a:rPr>
            <a:t>Criação da figura do Liquidante de Sinistro (Art. 76, parágrafo único) </a:t>
          </a:r>
          <a:endParaRPr lang="en-GB" sz="1500" dirty="0">
            <a:latin typeface="Montserrat" panose="00000500000000000000" pitchFamily="50" charset="0"/>
          </a:endParaRPr>
        </a:p>
      </dgm:t>
    </dgm:pt>
    <dgm:pt modelId="{1CC67DBE-A5FE-4EA1-AC33-1D3C1D123587}" type="parTrans" cxnId="{998893E1-A37D-4EC8-A3A6-190D6D4E667D}">
      <dgm:prSet/>
      <dgm:spPr/>
      <dgm:t>
        <a:bodyPr/>
        <a:lstStyle/>
        <a:p>
          <a:endParaRPr lang="en-GB"/>
        </a:p>
      </dgm:t>
    </dgm:pt>
    <dgm:pt modelId="{8DAE6487-6902-4114-874D-078C9CB04C06}" type="sibTrans" cxnId="{998893E1-A37D-4EC8-A3A6-190D6D4E667D}">
      <dgm:prSet/>
      <dgm:spPr/>
      <dgm:t>
        <a:bodyPr/>
        <a:lstStyle/>
        <a:p>
          <a:endParaRPr lang="en-GB"/>
        </a:p>
      </dgm:t>
    </dgm:pt>
    <dgm:pt modelId="{53F41E00-5A91-448C-9347-0D5FA6526E86}">
      <dgm:prSet phldrT="[Text]" custT="1"/>
      <dgm:spPr>
        <a:solidFill>
          <a:srgbClr val="129090"/>
        </a:solidFill>
      </dgm:spPr>
      <dgm:t>
        <a:bodyPr/>
        <a:lstStyle/>
        <a:p>
          <a:r>
            <a:rPr lang="pt-BR" sz="1400" dirty="0">
              <a:latin typeface="Montserrat" panose="00000500000000000000" pitchFamily="50" charset="0"/>
            </a:rPr>
            <a:t>Reconhecida a cobertura, o   prazo geral para a liquidação será de </a:t>
          </a:r>
          <a:r>
            <a:rPr lang="pt-BR" sz="1400" b="1" dirty="0">
              <a:latin typeface="Montserrat" panose="00000500000000000000" pitchFamily="50" charset="0"/>
            </a:rPr>
            <a:t>30 dias </a:t>
          </a:r>
          <a:r>
            <a:rPr lang="pt-BR" sz="1400" dirty="0">
              <a:latin typeface="Montserrat" panose="00000500000000000000" pitchFamily="50" charset="0"/>
            </a:rPr>
            <a:t>(Art. 87, caput), podendo ser especialmente </a:t>
          </a:r>
          <a:r>
            <a:rPr lang="pt-BR" sz="1400" b="1" dirty="0">
              <a:latin typeface="Montserrat" panose="00000500000000000000" pitchFamily="50" charset="0"/>
            </a:rPr>
            <a:t>prorrogado pela SUSEP em até 120 dias </a:t>
          </a:r>
          <a:r>
            <a:rPr lang="pt-BR" sz="1400" dirty="0">
              <a:latin typeface="Montserrat" panose="00000500000000000000" pitchFamily="50" charset="0"/>
            </a:rPr>
            <a:t>para ramos de seguros de maior complexidade (Art. 86, §5º).</a:t>
          </a:r>
          <a:endParaRPr lang="en-GB" sz="1400" dirty="0">
            <a:latin typeface="Montserrat" panose="00000500000000000000" pitchFamily="50" charset="0"/>
          </a:endParaRPr>
        </a:p>
      </dgm:t>
    </dgm:pt>
    <dgm:pt modelId="{34E67359-940F-4639-82D0-8436039A9647}" type="parTrans" cxnId="{598D2CAE-DB93-4D96-ABA8-1F35D8C5F1BB}">
      <dgm:prSet/>
      <dgm:spPr/>
      <dgm:t>
        <a:bodyPr/>
        <a:lstStyle/>
        <a:p>
          <a:endParaRPr lang="en-GB"/>
        </a:p>
      </dgm:t>
    </dgm:pt>
    <dgm:pt modelId="{9EEF1137-3F78-4602-B79C-ED07647AF02E}" type="sibTrans" cxnId="{598D2CAE-DB93-4D96-ABA8-1F35D8C5F1BB}">
      <dgm:prSet/>
      <dgm:spPr/>
      <dgm:t>
        <a:bodyPr/>
        <a:lstStyle/>
        <a:p>
          <a:endParaRPr lang="en-GB"/>
        </a:p>
      </dgm:t>
    </dgm:pt>
    <dgm:pt modelId="{26D4CFCE-6D5C-46A9-BDAE-7F3DB358A5FA}">
      <dgm:prSet phldrT="[Text]"/>
      <dgm:spPr>
        <a:solidFill>
          <a:srgbClr val="129090"/>
        </a:solidFill>
      </dgm:spPr>
      <dgm:t>
        <a:bodyPr/>
        <a:lstStyle/>
        <a:p>
          <a:pPr>
            <a:buFont typeface="Wingdings" panose="05000000000000000000" pitchFamily="2" charset="2"/>
            <a:buNone/>
          </a:pPr>
          <a:r>
            <a:rPr lang="pt-BR" b="0" dirty="0">
              <a:solidFill>
                <a:prstClr val="white"/>
              </a:solidFill>
              <a:latin typeface="Montserrat" panose="00000500000000000000" pitchFamily="50" charset="0"/>
              <a:ea typeface="+mn-ea"/>
              <a:cs typeface="+mn-cs"/>
            </a:rPr>
            <a:t>Prazo será suspenso 1 vez, para seguros cuja IS não exceda 500 salários mínimos (Art. 87, §4º) e 2 vezes, para seguros cuja IS exceda 500 salários mínimos (Art. 87, §5º), em caso de solicitação justificada de documentos complementares.</a:t>
          </a:r>
          <a:endParaRPr lang="en-GB" dirty="0">
            <a:latin typeface="Montserrat" panose="00000500000000000000" pitchFamily="50" charset="0"/>
          </a:endParaRPr>
        </a:p>
      </dgm:t>
    </dgm:pt>
    <dgm:pt modelId="{9147070A-6523-4058-811E-A13DCB09C3F3}" type="parTrans" cxnId="{0E087890-4457-4E0A-9EBC-17E8DA86C9A4}">
      <dgm:prSet/>
      <dgm:spPr/>
      <dgm:t>
        <a:bodyPr/>
        <a:lstStyle/>
        <a:p>
          <a:endParaRPr lang="en-GB"/>
        </a:p>
      </dgm:t>
    </dgm:pt>
    <dgm:pt modelId="{87A32385-AE9C-4F68-BF15-925B452433A8}" type="sibTrans" cxnId="{0E087890-4457-4E0A-9EBC-17E8DA86C9A4}">
      <dgm:prSet/>
      <dgm:spPr/>
      <dgm:t>
        <a:bodyPr/>
        <a:lstStyle/>
        <a:p>
          <a:endParaRPr lang="en-GB"/>
        </a:p>
      </dgm:t>
    </dgm:pt>
    <dgm:pt modelId="{BEED19D6-E9C1-4EA1-8892-10B8A0571B01}">
      <dgm:prSet phldrT="[Text]" custT="1"/>
      <dgm:spPr>
        <a:solidFill>
          <a:srgbClr val="129090"/>
        </a:solidFill>
      </dgm:spPr>
      <dgm:t>
        <a:bodyPr/>
        <a:lstStyle/>
        <a:p>
          <a:pPr>
            <a:buFont typeface="Wingdings" panose="05000000000000000000" pitchFamily="2" charset="2"/>
            <a:buNone/>
          </a:pPr>
          <a:r>
            <a:rPr lang="pt-BR" sz="1400" b="1" dirty="0">
              <a:latin typeface="Montserrat" panose="00000500000000000000" pitchFamily="50" charset="0"/>
            </a:rPr>
            <a:t>Multa de 2% sobre o montante devido, correção monetária, juros legais e eventuais danos materiais </a:t>
          </a:r>
          <a:r>
            <a:rPr lang="pt-BR" sz="1400" dirty="0">
              <a:latin typeface="Montserrat" panose="00000500000000000000" pitchFamily="50" charset="0"/>
            </a:rPr>
            <a:t>causados pelo descumprimento dos prazos legais previstos para a manifestação de cobertura e liquidação (Art. 88).</a:t>
          </a:r>
          <a:endParaRPr lang="en-GB" sz="1400" dirty="0">
            <a:latin typeface="Montserrat" panose="00000500000000000000" pitchFamily="50" charset="0"/>
          </a:endParaRPr>
        </a:p>
      </dgm:t>
    </dgm:pt>
    <dgm:pt modelId="{CB61BFD3-5E8F-4484-8823-26046D225074}" type="parTrans" cxnId="{0AA0239B-49B2-4CAD-913B-7EC74142D398}">
      <dgm:prSet/>
      <dgm:spPr/>
      <dgm:t>
        <a:bodyPr/>
        <a:lstStyle/>
        <a:p>
          <a:endParaRPr lang="en-GB"/>
        </a:p>
      </dgm:t>
    </dgm:pt>
    <dgm:pt modelId="{F872604F-F6AA-45D0-BED1-68E94537CE2A}" type="sibTrans" cxnId="{0AA0239B-49B2-4CAD-913B-7EC74142D398}">
      <dgm:prSet/>
      <dgm:spPr/>
      <dgm:t>
        <a:bodyPr/>
        <a:lstStyle/>
        <a:p>
          <a:endParaRPr lang="en-GB"/>
        </a:p>
      </dgm:t>
    </dgm:pt>
    <dgm:pt modelId="{99414EC2-09A6-4485-90B6-278FE2551141}" type="pres">
      <dgm:prSet presAssocID="{4028CDC6-1D5C-4A69-99CE-1EC7B0B14F2F}" presName="diagram" presStyleCnt="0">
        <dgm:presLayoutVars>
          <dgm:dir/>
          <dgm:resizeHandles val="exact"/>
        </dgm:presLayoutVars>
      </dgm:prSet>
      <dgm:spPr/>
      <dgm:t>
        <a:bodyPr/>
        <a:lstStyle/>
        <a:p>
          <a:endParaRPr lang="pt-BR"/>
        </a:p>
      </dgm:t>
    </dgm:pt>
    <dgm:pt modelId="{7AE981B9-729E-496A-8D42-BCD3F0DD9769}" type="pres">
      <dgm:prSet presAssocID="{DE0EA490-9E38-4DC6-80A4-1DE7FDA54656}" presName="node" presStyleLbl="node1" presStyleIdx="0" presStyleCnt="4" custScaleY="153215">
        <dgm:presLayoutVars>
          <dgm:bulletEnabled val="1"/>
        </dgm:presLayoutVars>
      </dgm:prSet>
      <dgm:spPr/>
      <dgm:t>
        <a:bodyPr/>
        <a:lstStyle/>
        <a:p>
          <a:endParaRPr lang="pt-BR"/>
        </a:p>
      </dgm:t>
    </dgm:pt>
    <dgm:pt modelId="{6716539F-603B-466E-9314-3B4AA7B5E792}" type="pres">
      <dgm:prSet presAssocID="{8DAE6487-6902-4114-874D-078C9CB04C06}" presName="sibTrans" presStyleCnt="0"/>
      <dgm:spPr/>
    </dgm:pt>
    <dgm:pt modelId="{A2301554-2897-4FA9-B66E-A0D3A2577EEC}" type="pres">
      <dgm:prSet presAssocID="{53F41E00-5A91-448C-9347-0D5FA6526E86}" presName="node" presStyleLbl="node1" presStyleIdx="1" presStyleCnt="4" custScaleY="153215">
        <dgm:presLayoutVars>
          <dgm:bulletEnabled val="1"/>
        </dgm:presLayoutVars>
      </dgm:prSet>
      <dgm:spPr/>
      <dgm:t>
        <a:bodyPr/>
        <a:lstStyle/>
        <a:p>
          <a:endParaRPr lang="pt-BR"/>
        </a:p>
      </dgm:t>
    </dgm:pt>
    <dgm:pt modelId="{5086EF73-951D-4F6D-8095-B348B9376E4F}" type="pres">
      <dgm:prSet presAssocID="{9EEF1137-3F78-4602-B79C-ED07647AF02E}" presName="sibTrans" presStyleCnt="0"/>
      <dgm:spPr/>
    </dgm:pt>
    <dgm:pt modelId="{608243A9-7F60-4CDD-B118-C1754CBF85BD}" type="pres">
      <dgm:prSet presAssocID="{26D4CFCE-6D5C-46A9-BDAE-7F3DB358A5FA}" presName="node" presStyleLbl="node1" presStyleIdx="2" presStyleCnt="4" custScaleY="153215">
        <dgm:presLayoutVars>
          <dgm:bulletEnabled val="1"/>
        </dgm:presLayoutVars>
      </dgm:prSet>
      <dgm:spPr/>
      <dgm:t>
        <a:bodyPr/>
        <a:lstStyle/>
        <a:p>
          <a:endParaRPr lang="pt-BR"/>
        </a:p>
      </dgm:t>
    </dgm:pt>
    <dgm:pt modelId="{6F806170-28FC-442F-9AC5-612AA995CF19}" type="pres">
      <dgm:prSet presAssocID="{87A32385-AE9C-4F68-BF15-925B452433A8}" presName="sibTrans" presStyleCnt="0"/>
      <dgm:spPr/>
    </dgm:pt>
    <dgm:pt modelId="{146DE5B6-849D-40A2-AAD3-4C6C1F2F93A4}" type="pres">
      <dgm:prSet presAssocID="{BEED19D6-E9C1-4EA1-8892-10B8A0571B01}" presName="node" presStyleLbl="node1" presStyleIdx="3" presStyleCnt="4" custScaleY="154466">
        <dgm:presLayoutVars>
          <dgm:bulletEnabled val="1"/>
        </dgm:presLayoutVars>
      </dgm:prSet>
      <dgm:spPr/>
      <dgm:t>
        <a:bodyPr/>
        <a:lstStyle/>
        <a:p>
          <a:endParaRPr lang="pt-BR"/>
        </a:p>
      </dgm:t>
    </dgm:pt>
  </dgm:ptLst>
  <dgm:cxnLst>
    <dgm:cxn modelId="{0AA0239B-49B2-4CAD-913B-7EC74142D398}" srcId="{4028CDC6-1D5C-4A69-99CE-1EC7B0B14F2F}" destId="{BEED19D6-E9C1-4EA1-8892-10B8A0571B01}" srcOrd="3" destOrd="0" parTransId="{CB61BFD3-5E8F-4484-8823-26046D225074}" sibTransId="{F872604F-F6AA-45D0-BED1-68E94537CE2A}"/>
    <dgm:cxn modelId="{998893E1-A37D-4EC8-A3A6-190D6D4E667D}" srcId="{4028CDC6-1D5C-4A69-99CE-1EC7B0B14F2F}" destId="{DE0EA490-9E38-4DC6-80A4-1DE7FDA54656}" srcOrd="0" destOrd="0" parTransId="{1CC67DBE-A5FE-4EA1-AC33-1D3C1D123587}" sibTransId="{8DAE6487-6902-4114-874D-078C9CB04C06}"/>
    <dgm:cxn modelId="{598D2CAE-DB93-4D96-ABA8-1F35D8C5F1BB}" srcId="{4028CDC6-1D5C-4A69-99CE-1EC7B0B14F2F}" destId="{53F41E00-5A91-448C-9347-0D5FA6526E86}" srcOrd="1" destOrd="0" parTransId="{34E67359-940F-4639-82D0-8436039A9647}" sibTransId="{9EEF1137-3F78-4602-B79C-ED07647AF02E}"/>
    <dgm:cxn modelId="{87E6F6D6-F6DC-4C10-94A0-651DED35ED4C}" type="presOf" srcId="{BEED19D6-E9C1-4EA1-8892-10B8A0571B01}" destId="{146DE5B6-849D-40A2-AAD3-4C6C1F2F93A4}" srcOrd="0" destOrd="0" presId="urn:microsoft.com/office/officeart/2005/8/layout/default"/>
    <dgm:cxn modelId="{5643A208-9DD7-4596-A153-4F1BF81F2BF8}" type="presOf" srcId="{DE0EA490-9E38-4DC6-80A4-1DE7FDA54656}" destId="{7AE981B9-729E-496A-8D42-BCD3F0DD9769}" srcOrd="0" destOrd="0" presId="urn:microsoft.com/office/officeart/2005/8/layout/default"/>
    <dgm:cxn modelId="{3E8642BE-4523-488D-8CBC-878744399F13}" type="presOf" srcId="{26D4CFCE-6D5C-46A9-BDAE-7F3DB358A5FA}" destId="{608243A9-7F60-4CDD-B118-C1754CBF85BD}" srcOrd="0" destOrd="0" presId="urn:microsoft.com/office/officeart/2005/8/layout/default"/>
    <dgm:cxn modelId="{213BA91E-2076-48EA-BCAC-406ED23F57B1}" type="presOf" srcId="{4028CDC6-1D5C-4A69-99CE-1EC7B0B14F2F}" destId="{99414EC2-09A6-4485-90B6-278FE2551141}" srcOrd="0" destOrd="0" presId="urn:microsoft.com/office/officeart/2005/8/layout/default"/>
    <dgm:cxn modelId="{0E087890-4457-4E0A-9EBC-17E8DA86C9A4}" srcId="{4028CDC6-1D5C-4A69-99CE-1EC7B0B14F2F}" destId="{26D4CFCE-6D5C-46A9-BDAE-7F3DB358A5FA}" srcOrd="2" destOrd="0" parTransId="{9147070A-6523-4058-811E-A13DCB09C3F3}" sibTransId="{87A32385-AE9C-4F68-BF15-925B452433A8}"/>
    <dgm:cxn modelId="{83B6AF53-86C5-4AEA-93FE-9A134152833E}" type="presOf" srcId="{53F41E00-5A91-448C-9347-0D5FA6526E86}" destId="{A2301554-2897-4FA9-B66E-A0D3A2577EEC}" srcOrd="0" destOrd="0" presId="urn:microsoft.com/office/officeart/2005/8/layout/default"/>
    <dgm:cxn modelId="{3A524CDC-70F4-4018-A436-B7970489EF39}" type="presParOf" srcId="{99414EC2-09A6-4485-90B6-278FE2551141}" destId="{7AE981B9-729E-496A-8D42-BCD3F0DD9769}" srcOrd="0" destOrd="0" presId="urn:microsoft.com/office/officeart/2005/8/layout/default"/>
    <dgm:cxn modelId="{BBCCFEAC-FF15-465B-A7F8-2B9FF687E39A}" type="presParOf" srcId="{99414EC2-09A6-4485-90B6-278FE2551141}" destId="{6716539F-603B-466E-9314-3B4AA7B5E792}" srcOrd="1" destOrd="0" presId="urn:microsoft.com/office/officeart/2005/8/layout/default"/>
    <dgm:cxn modelId="{B811A746-554C-4465-8F01-E6A852BC843C}" type="presParOf" srcId="{99414EC2-09A6-4485-90B6-278FE2551141}" destId="{A2301554-2897-4FA9-B66E-A0D3A2577EEC}" srcOrd="2" destOrd="0" presId="urn:microsoft.com/office/officeart/2005/8/layout/default"/>
    <dgm:cxn modelId="{F23EB004-4112-409E-86FE-4632C4FB1E80}" type="presParOf" srcId="{99414EC2-09A6-4485-90B6-278FE2551141}" destId="{5086EF73-951D-4F6D-8095-B348B9376E4F}" srcOrd="3" destOrd="0" presId="urn:microsoft.com/office/officeart/2005/8/layout/default"/>
    <dgm:cxn modelId="{CDA14436-208A-4101-A88F-E19348F4044B}" type="presParOf" srcId="{99414EC2-09A6-4485-90B6-278FE2551141}" destId="{608243A9-7F60-4CDD-B118-C1754CBF85BD}" srcOrd="4" destOrd="0" presId="urn:microsoft.com/office/officeart/2005/8/layout/default"/>
    <dgm:cxn modelId="{F00B4542-B60F-4970-BFEB-9E94BA3ECFA5}" type="presParOf" srcId="{99414EC2-09A6-4485-90B6-278FE2551141}" destId="{6F806170-28FC-442F-9AC5-612AA995CF19}" srcOrd="5" destOrd="0" presId="urn:microsoft.com/office/officeart/2005/8/layout/default"/>
    <dgm:cxn modelId="{3EB8CF2B-5C02-4328-B1AB-2309DC271716}" type="presParOf" srcId="{99414EC2-09A6-4485-90B6-278FE2551141}" destId="{146DE5B6-849D-40A2-AAD3-4C6C1F2F93A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4028CDC6-1D5C-4A69-99CE-1EC7B0B14F2F}"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DE0EA490-9E38-4DC6-80A4-1DE7FDA54656}">
      <dgm:prSet phldrT="[Text]" custT="1"/>
      <dgm:spPr>
        <a:solidFill>
          <a:srgbClr val="129090"/>
        </a:solidFill>
      </dgm:spPr>
      <dgm:t>
        <a:bodyPr/>
        <a:lstStyle/>
        <a:p>
          <a:pPr>
            <a:buFont typeface="Wingdings" panose="05000000000000000000" pitchFamily="2" charset="2"/>
            <a:buNone/>
          </a:pPr>
          <a:r>
            <a:rPr lang="pt-BR" sz="1500" b="0" noProof="0" dirty="0">
              <a:solidFill>
                <a:schemeClr val="bg1"/>
              </a:solidFill>
              <a:latin typeface="Montserrat" panose="00000500000000000000" pitchFamily="50" charset="0"/>
              <a:ea typeface="+mn-ea"/>
              <a:cs typeface="+mn-cs"/>
            </a:rPr>
            <a:t>Pretensões entre </a:t>
          </a:r>
          <a:r>
            <a:rPr lang="pt-BR" sz="1500" b="1" noProof="0" dirty="0">
              <a:solidFill>
                <a:schemeClr val="bg1"/>
              </a:solidFill>
              <a:latin typeface="Montserrat" panose="00000500000000000000" pitchFamily="50" charset="0"/>
              <a:ea typeface="+mn-ea"/>
              <a:cs typeface="+mn-cs"/>
            </a:rPr>
            <a:t>seguradoras</a:t>
          </a:r>
          <a:r>
            <a:rPr lang="pt-BR" sz="1500" b="0" noProof="0" dirty="0">
              <a:solidFill>
                <a:schemeClr val="bg1"/>
              </a:solidFill>
              <a:latin typeface="Montserrat" panose="00000500000000000000" pitchFamily="50" charset="0"/>
              <a:ea typeface="+mn-ea"/>
              <a:cs typeface="+mn-cs"/>
            </a:rPr>
            <a:t>, </a:t>
          </a:r>
          <a:r>
            <a:rPr lang="pt-BR" sz="1500" b="1" noProof="0" dirty="0">
              <a:solidFill>
                <a:schemeClr val="bg1"/>
              </a:solidFill>
              <a:latin typeface="Montserrat" panose="00000500000000000000" pitchFamily="50" charset="0"/>
              <a:ea typeface="+mn-ea"/>
              <a:cs typeface="+mn-cs"/>
            </a:rPr>
            <a:t>resseguradores</a:t>
          </a:r>
          <a:r>
            <a:rPr lang="pt-BR" sz="1500" b="0" noProof="0" dirty="0">
              <a:solidFill>
                <a:schemeClr val="bg1"/>
              </a:solidFill>
              <a:latin typeface="Montserrat" panose="00000500000000000000" pitchFamily="50" charset="0"/>
              <a:ea typeface="+mn-ea"/>
              <a:cs typeface="+mn-cs"/>
            </a:rPr>
            <a:t> e </a:t>
          </a:r>
          <a:r>
            <a:rPr lang="pt-BR" sz="1500" b="1" noProof="0" dirty="0" err="1">
              <a:solidFill>
                <a:schemeClr val="bg1"/>
              </a:solidFill>
              <a:latin typeface="Montserrat" panose="00000500000000000000" pitchFamily="50" charset="0"/>
              <a:ea typeface="+mn-ea"/>
              <a:cs typeface="+mn-cs"/>
            </a:rPr>
            <a:t>retrocessionários</a:t>
          </a:r>
          <a:r>
            <a:rPr lang="pt-BR" sz="1500" b="0" noProof="0" dirty="0">
              <a:solidFill>
                <a:schemeClr val="bg1"/>
              </a:solidFill>
              <a:latin typeface="Montserrat" panose="00000500000000000000" pitchFamily="50" charset="0"/>
              <a:ea typeface="+mn-ea"/>
              <a:cs typeface="+mn-cs"/>
            </a:rPr>
            <a:t>:</a:t>
          </a:r>
        </a:p>
        <a:p>
          <a:pPr>
            <a:buFont typeface="Wingdings" panose="05000000000000000000" pitchFamily="2" charset="2"/>
            <a:buNone/>
          </a:pPr>
          <a:r>
            <a:rPr lang="pt-BR" sz="1500" b="0" noProof="0" dirty="0">
              <a:solidFill>
                <a:schemeClr val="bg1"/>
              </a:solidFill>
              <a:latin typeface="Montserrat" panose="00000500000000000000" pitchFamily="50" charset="0"/>
              <a:ea typeface="+mn-ea"/>
              <a:cs typeface="+mn-cs"/>
            </a:rPr>
            <a:t>1 ano contado </a:t>
          </a:r>
          <a:r>
            <a:rPr lang="pt-BR" sz="1500" b="1" noProof="0" dirty="0">
              <a:solidFill>
                <a:schemeClr val="bg1"/>
              </a:solidFill>
              <a:latin typeface="Montserrat" panose="00000500000000000000" pitchFamily="50" charset="0"/>
              <a:ea typeface="+mn-ea"/>
              <a:cs typeface="+mn-cs"/>
            </a:rPr>
            <a:t>da ciência do fato gerador </a:t>
          </a:r>
        </a:p>
        <a:p>
          <a:pPr>
            <a:buFont typeface="Wingdings" panose="05000000000000000000" pitchFamily="2" charset="2"/>
            <a:buNone/>
          </a:pPr>
          <a:r>
            <a:rPr lang="pt-BR" sz="1500" b="0" noProof="0" dirty="0">
              <a:solidFill>
                <a:schemeClr val="bg1"/>
              </a:solidFill>
              <a:latin typeface="Montserrat" panose="00000500000000000000" pitchFamily="50" charset="0"/>
              <a:ea typeface="+mn-ea"/>
              <a:cs typeface="+mn-cs"/>
            </a:rPr>
            <a:t>(Art. 126, I, “d”) </a:t>
          </a:r>
          <a:endParaRPr lang="en-GB" sz="1500" dirty="0">
            <a:solidFill>
              <a:schemeClr val="bg1"/>
            </a:solidFill>
            <a:latin typeface="Montserrat" panose="00000500000000000000" pitchFamily="50" charset="0"/>
          </a:endParaRPr>
        </a:p>
      </dgm:t>
    </dgm:pt>
    <dgm:pt modelId="{1CC67DBE-A5FE-4EA1-AC33-1D3C1D123587}" type="parTrans" cxnId="{998893E1-A37D-4EC8-A3A6-190D6D4E667D}">
      <dgm:prSet/>
      <dgm:spPr/>
      <dgm:t>
        <a:bodyPr/>
        <a:lstStyle/>
        <a:p>
          <a:endParaRPr lang="en-GB"/>
        </a:p>
      </dgm:t>
    </dgm:pt>
    <dgm:pt modelId="{8DAE6487-6902-4114-874D-078C9CB04C06}" type="sibTrans" cxnId="{998893E1-A37D-4EC8-A3A6-190D6D4E667D}">
      <dgm:prSet/>
      <dgm:spPr/>
      <dgm:t>
        <a:bodyPr/>
        <a:lstStyle/>
        <a:p>
          <a:endParaRPr lang="en-GB"/>
        </a:p>
      </dgm:t>
    </dgm:pt>
    <dgm:pt modelId="{53F41E00-5A91-448C-9347-0D5FA6526E86}">
      <dgm:prSet phldrT="[Text]" custT="1"/>
      <dgm:spPr>
        <a:solidFill>
          <a:srgbClr val="129090"/>
        </a:solidFill>
      </dgm:spPr>
      <dgm:t>
        <a:bodyPr/>
        <a:lstStyle/>
        <a:p>
          <a:r>
            <a:rPr lang="pt-BR" sz="1400" dirty="0">
              <a:solidFill>
                <a:schemeClr val="bg1"/>
              </a:solidFill>
              <a:latin typeface="Montserrat" panose="00000500000000000000" pitchFamily="50" charset="0"/>
            </a:rPr>
            <a:t>Pretensão dos intervenientes </a:t>
          </a:r>
          <a:r>
            <a:rPr lang="pt-BR" sz="1400" b="1" u="none" dirty="0">
              <a:solidFill>
                <a:schemeClr val="bg1"/>
              </a:solidFill>
              <a:latin typeface="Montserrat" panose="00000500000000000000" pitchFamily="50" charset="0"/>
            </a:rPr>
            <a:t>corretores de seguro</a:t>
          </a:r>
          <a:r>
            <a:rPr lang="pt-BR" sz="1400" dirty="0">
              <a:solidFill>
                <a:schemeClr val="bg1"/>
              </a:solidFill>
              <a:latin typeface="Montserrat" panose="00000500000000000000" pitchFamily="50" charset="0"/>
            </a:rPr>
            <a:t>, </a:t>
          </a:r>
          <a:r>
            <a:rPr lang="pt-BR" sz="1400" b="1" dirty="0">
              <a:solidFill>
                <a:schemeClr val="bg1"/>
              </a:solidFill>
              <a:latin typeface="Montserrat" panose="00000500000000000000" pitchFamily="50" charset="0"/>
            </a:rPr>
            <a:t>agentes</a:t>
          </a:r>
          <a:r>
            <a:rPr lang="pt-BR" sz="1400" dirty="0">
              <a:solidFill>
                <a:schemeClr val="bg1"/>
              </a:solidFill>
              <a:latin typeface="Montserrat" panose="00000500000000000000" pitchFamily="50" charset="0"/>
            </a:rPr>
            <a:t> ou </a:t>
          </a:r>
          <a:r>
            <a:rPr lang="pt-BR" sz="1400" b="1" dirty="0">
              <a:solidFill>
                <a:schemeClr val="bg1"/>
              </a:solidFill>
              <a:latin typeface="Montserrat" panose="00000500000000000000" pitchFamily="50" charset="0"/>
            </a:rPr>
            <a:t>representantes de seguro</a:t>
          </a:r>
          <a:r>
            <a:rPr lang="pt-BR" sz="1400" dirty="0">
              <a:solidFill>
                <a:schemeClr val="bg1"/>
              </a:solidFill>
              <a:latin typeface="Montserrat" panose="00000500000000000000" pitchFamily="50" charset="0"/>
            </a:rPr>
            <a:t> e </a:t>
          </a:r>
          <a:r>
            <a:rPr lang="pt-BR" sz="1400" b="1" dirty="0">
              <a:solidFill>
                <a:schemeClr val="bg1"/>
              </a:solidFill>
              <a:latin typeface="Montserrat" panose="00000500000000000000" pitchFamily="50" charset="0"/>
            </a:rPr>
            <a:t>estipulantes </a:t>
          </a:r>
          <a:r>
            <a:rPr lang="pt-BR" sz="1400" dirty="0">
              <a:solidFill>
                <a:schemeClr val="bg1"/>
              </a:solidFill>
              <a:latin typeface="Montserrat" panose="00000500000000000000" pitchFamily="50" charset="0"/>
            </a:rPr>
            <a:t>para a cobrança de suas remunerações: </a:t>
          </a:r>
          <a:r>
            <a:rPr lang="pt-BR" sz="1400" b="0" noProof="0" dirty="0">
              <a:solidFill>
                <a:schemeClr val="bg1"/>
              </a:solidFill>
              <a:latin typeface="Montserrat" panose="00000500000000000000" pitchFamily="50" charset="0"/>
              <a:ea typeface="+mn-ea"/>
              <a:cs typeface="+mn-cs"/>
            </a:rPr>
            <a:t>1 ano contado </a:t>
          </a:r>
          <a:r>
            <a:rPr lang="pt-BR" sz="1400" b="1" noProof="0" dirty="0">
              <a:solidFill>
                <a:schemeClr val="bg1"/>
              </a:solidFill>
              <a:latin typeface="Montserrat" panose="00000500000000000000" pitchFamily="50" charset="0"/>
              <a:ea typeface="+mn-ea"/>
              <a:cs typeface="+mn-cs"/>
            </a:rPr>
            <a:t>da ciência do fato gerador </a:t>
          </a:r>
          <a:r>
            <a:rPr lang="pt-BR" sz="1400" b="0" noProof="0" dirty="0">
              <a:solidFill>
                <a:schemeClr val="bg1"/>
              </a:solidFill>
              <a:latin typeface="Montserrat" panose="00000500000000000000" pitchFamily="50" charset="0"/>
              <a:ea typeface="+mn-ea"/>
              <a:cs typeface="+mn-cs"/>
            </a:rPr>
            <a:t>(Art. 126, I, “d”) </a:t>
          </a:r>
          <a:endParaRPr lang="en-GB" sz="1400" dirty="0">
            <a:solidFill>
              <a:schemeClr val="bg1"/>
            </a:solidFill>
            <a:latin typeface="Montserrat" panose="00000500000000000000" pitchFamily="50" charset="0"/>
          </a:endParaRPr>
        </a:p>
      </dgm:t>
    </dgm:pt>
    <dgm:pt modelId="{34E67359-940F-4639-82D0-8436039A9647}" type="parTrans" cxnId="{598D2CAE-DB93-4D96-ABA8-1F35D8C5F1BB}">
      <dgm:prSet/>
      <dgm:spPr/>
      <dgm:t>
        <a:bodyPr/>
        <a:lstStyle/>
        <a:p>
          <a:endParaRPr lang="en-GB"/>
        </a:p>
      </dgm:t>
    </dgm:pt>
    <dgm:pt modelId="{9EEF1137-3F78-4602-B79C-ED07647AF02E}" type="sibTrans" cxnId="{598D2CAE-DB93-4D96-ABA8-1F35D8C5F1BB}">
      <dgm:prSet/>
      <dgm:spPr/>
      <dgm:t>
        <a:bodyPr/>
        <a:lstStyle/>
        <a:p>
          <a:endParaRPr lang="en-GB"/>
        </a:p>
      </dgm:t>
    </dgm:pt>
    <dgm:pt modelId="{26D4CFCE-6D5C-46A9-BDAE-7F3DB358A5FA}">
      <dgm:prSet phldrT="[Text]" custT="1"/>
      <dgm:spPr>
        <a:solidFill>
          <a:srgbClr val="129090"/>
        </a:solidFill>
      </dgm:spPr>
      <dgm:t>
        <a:bodyPr/>
        <a:lstStyle/>
        <a:p>
          <a:pPr>
            <a:buFont typeface="Wingdings" panose="05000000000000000000" pitchFamily="2" charset="2"/>
            <a:buNone/>
          </a:pPr>
          <a:r>
            <a:rPr lang="pt-BR" sz="1600" dirty="0">
              <a:solidFill>
                <a:schemeClr val="bg1"/>
              </a:solidFill>
              <a:latin typeface="Montserrat" panose="00000500000000000000" pitchFamily="50" charset="0"/>
              <a:ea typeface="+mn-ea"/>
              <a:cs typeface="+mn-cs"/>
            </a:rPr>
            <a:t>Pretensão do </a:t>
          </a:r>
          <a:r>
            <a:rPr lang="pt-BR" sz="1600" b="1" dirty="0">
              <a:solidFill>
                <a:schemeClr val="bg1"/>
              </a:solidFill>
              <a:latin typeface="Montserrat" panose="00000500000000000000" pitchFamily="50" charset="0"/>
              <a:ea typeface="+mn-ea"/>
              <a:cs typeface="+mn-cs"/>
            </a:rPr>
            <a:t>segurado</a:t>
          </a:r>
          <a:r>
            <a:rPr lang="pt-BR" sz="1600" dirty="0">
              <a:solidFill>
                <a:schemeClr val="bg1"/>
              </a:solidFill>
              <a:latin typeface="Montserrat" panose="00000500000000000000" pitchFamily="50" charset="0"/>
              <a:ea typeface="+mn-ea"/>
              <a:cs typeface="+mn-cs"/>
            </a:rPr>
            <a:t> para exigir indenização:</a:t>
          </a:r>
        </a:p>
        <a:p>
          <a:pPr>
            <a:buNone/>
          </a:pPr>
          <a:r>
            <a:rPr lang="pt-BR" sz="1600" noProof="0" dirty="0">
              <a:solidFill>
                <a:schemeClr val="bg1"/>
              </a:solidFill>
              <a:latin typeface="Montserrat" panose="00000500000000000000" pitchFamily="50" charset="0"/>
              <a:ea typeface="+mn-ea"/>
              <a:cs typeface="+mn-cs"/>
            </a:rPr>
            <a:t>1 ano contado </a:t>
          </a:r>
          <a:r>
            <a:rPr lang="pt-BR" sz="1600" b="1" noProof="0" dirty="0">
              <a:solidFill>
                <a:schemeClr val="bg1"/>
              </a:solidFill>
              <a:latin typeface="Montserrat" panose="00000500000000000000" pitchFamily="50" charset="0"/>
              <a:ea typeface="+mn-ea"/>
              <a:cs typeface="+mn-cs"/>
            </a:rPr>
            <a:t>da ciência da recusa de indenização</a:t>
          </a:r>
        </a:p>
        <a:p>
          <a:pPr>
            <a:buNone/>
          </a:pPr>
          <a:r>
            <a:rPr lang="pt-BR" sz="1600" noProof="0" dirty="0">
              <a:solidFill>
                <a:schemeClr val="bg1"/>
              </a:solidFill>
              <a:latin typeface="Montserrat" panose="00000500000000000000" pitchFamily="50" charset="0"/>
              <a:ea typeface="+mn-ea"/>
              <a:cs typeface="+mn-cs"/>
            </a:rPr>
            <a:t>(Art. 126, II)</a:t>
          </a:r>
          <a:endParaRPr lang="en-GB" sz="1600" dirty="0">
            <a:solidFill>
              <a:schemeClr val="bg1"/>
            </a:solidFill>
            <a:latin typeface="Montserrat" panose="00000500000000000000" pitchFamily="50" charset="0"/>
          </a:endParaRPr>
        </a:p>
      </dgm:t>
    </dgm:pt>
    <dgm:pt modelId="{9147070A-6523-4058-811E-A13DCB09C3F3}" type="parTrans" cxnId="{0E087890-4457-4E0A-9EBC-17E8DA86C9A4}">
      <dgm:prSet/>
      <dgm:spPr/>
      <dgm:t>
        <a:bodyPr/>
        <a:lstStyle/>
        <a:p>
          <a:endParaRPr lang="en-GB"/>
        </a:p>
      </dgm:t>
    </dgm:pt>
    <dgm:pt modelId="{87A32385-AE9C-4F68-BF15-925B452433A8}" type="sibTrans" cxnId="{0E087890-4457-4E0A-9EBC-17E8DA86C9A4}">
      <dgm:prSet/>
      <dgm:spPr/>
      <dgm:t>
        <a:bodyPr/>
        <a:lstStyle/>
        <a:p>
          <a:endParaRPr lang="en-GB"/>
        </a:p>
      </dgm:t>
    </dgm:pt>
    <dgm:pt modelId="{BEED19D6-E9C1-4EA1-8892-10B8A0571B01}">
      <dgm:prSet phldrT="[Text]" custT="1"/>
      <dgm:spPr>
        <a:solidFill>
          <a:srgbClr val="129090"/>
        </a:solidFill>
      </dgm:spPr>
      <dgm:t>
        <a:bodyPr/>
        <a:lstStyle/>
        <a:p>
          <a:pPr>
            <a:buFont typeface="Wingdings" panose="05000000000000000000" pitchFamily="2" charset="2"/>
            <a:buNone/>
          </a:pPr>
          <a:r>
            <a:rPr lang="pt-BR" sz="1400" dirty="0">
              <a:solidFill>
                <a:schemeClr val="bg1"/>
              </a:solidFill>
              <a:latin typeface="Montserrat" panose="00000500000000000000" pitchFamily="50" charset="0"/>
            </a:rPr>
            <a:t>Pretensão dos </a:t>
          </a:r>
          <a:r>
            <a:rPr lang="pt-BR" sz="1400" b="1" dirty="0">
              <a:solidFill>
                <a:schemeClr val="bg1"/>
              </a:solidFill>
              <a:latin typeface="Montserrat" panose="00000500000000000000" pitchFamily="50" charset="0"/>
            </a:rPr>
            <a:t>beneficiários ou terceiros prejudicados </a:t>
          </a:r>
          <a:r>
            <a:rPr lang="pt-BR" sz="1400" dirty="0">
              <a:solidFill>
                <a:schemeClr val="bg1"/>
              </a:solidFill>
              <a:latin typeface="Montserrat" panose="00000500000000000000" pitchFamily="50" charset="0"/>
            </a:rPr>
            <a:t>para exigir da seguradora indenização:</a:t>
          </a:r>
        </a:p>
        <a:p>
          <a:r>
            <a:rPr lang="pt-BR" sz="1400" b="1" baseline="0" noProof="0" dirty="0">
              <a:solidFill>
                <a:schemeClr val="bg1"/>
              </a:solidFill>
              <a:latin typeface="Montserrat" panose="00000500000000000000" pitchFamily="50" charset="0"/>
            </a:rPr>
            <a:t>3 anos</a:t>
          </a:r>
          <a:r>
            <a:rPr lang="pt-BR" sz="1400" baseline="0" noProof="0" dirty="0">
              <a:solidFill>
                <a:schemeClr val="bg1"/>
              </a:solidFill>
              <a:latin typeface="Montserrat" panose="00000500000000000000" pitchFamily="50" charset="0"/>
            </a:rPr>
            <a:t> contados </a:t>
          </a:r>
          <a:r>
            <a:rPr lang="pt-BR" sz="1400" b="1" baseline="0" noProof="0" dirty="0">
              <a:solidFill>
                <a:schemeClr val="bg1"/>
              </a:solidFill>
              <a:latin typeface="Montserrat" panose="00000500000000000000" pitchFamily="50" charset="0"/>
            </a:rPr>
            <a:t>da ciência do fato gerador</a:t>
          </a:r>
        </a:p>
        <a:p>
          <a:r>
            <a:rPr lang="pt-BR" sz="1400" baseline="0" noProof="0" dirty="0">
              <a:solidFill>
                <a:schemeClr val="bg1"/>
              </a:solidFill>
              <a:latin typeface="Montserrat" panose="00000500000000000000" pitchFamily="50" charset="0"/>
            </a:rPr>
            <a:t>(Art. 126, III)</a:t>
          </a:r>
          <a:endParaRPr lang="en-GB" sz="1400" dirty="0">
            <a:solidFill>
              <a:schemeClr val="bg1"/>
            </a:solidFill>
            <a:latin typeface="Montserrat" panose="00000500000000000000" pitchFamily="50" charset="0"/>
          </a:endParaRPr>
        </a:p>
      </dgm:t>
    </dgm:pt>
    <dgm:pt modelId="{CB61BFD3-5E8F-4484-8823-26046D225074}" type="parTrans" cxnId="{0AA0239B-49B2-4CAD-913B-7EC74142D398}">
      <dgm:prSet/>
      <dgm:spPr/>
      <dgm:t>
        <a:bodyPr/>
        <a:lstStyle/>
        <a:p>
          <a:endParaRPr lang="en-GB"/>
        </a:p>
      </dgm:t>
    </dgm:pt>
    <dgm:pt modelId="{F872604F-F6AA-45D0-BED1-68E94537CE2A}" type="sibTrans" cxnId="{0AA0239B-49B2-4CAD-913B-7EC74142D398}">
      <dgm:prSet/>
      <dgm:spPr/>
      <dgm:t>
        <a:bodyPr/>
        <a:lstStyle/>
        <a:p>
          <a:endParaRPr lang="en-GB"/>
        </a:p>
      </dgm:t>
    </dgm:pt>
    <dgm:pt modelId="{99414EC2-09A6-4485-90B6-278FE2551141}" type="pres">
      <dgm:prSet presAssocID="{4028CDC6-1D5C-4A69-99CE-1EC7B0B14F2F}" presName="diagram" presStyleCnt="0">
        <dgm:presLayoutVars>
          <dgm:dir/>
          <dgm:resizeHandles val="exact"/>
        </dgm:presLayoutVars>
      </dgm:prSet>
      <dgm:spPr/>
      <dgm:t>
        <a:bodyPr/>
        <a:lstStyle/>
        <a:p>
          <a:endParaRPr lang="pt-BR"/>
        </a:p>
      </dgm:t>
    </dgm:pt>
    <dgm:pt modelId="{7AE981B9-729E-496A-8D42-BCD3F0DD9769}" type="pres">
      <dgm:prSet presAssocID="{DE0EA490-9E38-4DC6-80A4-1DE7FDA54656}" presName="node" presStyleLbl="node1" presStyleIdx="0" presStyleCnt="4" custScaleY="153215">
        <dgm:presLayoutVars>
          <dgm:bulletEnabled val="1"/>
        </dgm:presLayoutVars>
      </dgm:prSet>
      <dgm:spPr/>
      <dgm:t>
        <a:bodyPr/>
        <a:lstStyle/>
        <a:p>
          <a:endParaRPr lang="pt-BR"/>
        </a:p>
      </dgm:t>
    </dgm:pt>
    <dgm:pt modelId="{6716539F-603B-466E-9314-3B4AA7B5E792}" type="pres">
      <dgm:prSet presAssocID="{8DAE6487-6902-4114-874D-078C9CB04C06}" presName="sibTrans" presStyleCnt="0"/>
      <dgm:spPr/>
    </dgm:pt>
    <dgm:pt modelId="{A2301554-2897-4FA9-B66E-A0D3A2577EEC}" type="pres">
      <dgm:prSet presAssocID="{53F41E00-5A91-448C-9347-0D5FA6526E86}" presName="node" presStyleLbl="node1" presStyleIdx="1" presStyleCnt="4" custScaleY="153215">
        <dgm:presLayoutVars>
          <dgm:bulletEnabled val="1"/>
        </dgm:presLayoutVars>
      </dgm:prSet>
      <dgm:spPr/>
      <dgm:t>
        <a:bodyPr/>
        <a:lstStyle/>
        <a:p>
          <a:endParaRPr lang="pt-BR"/>
        </a:p>
      </dgm:t>
    </dgm:pt>
    <dgm:pt modelId="{5086EF73-951D-4F6D-8095-B348B9376E4F}" type="pres">
      <dgm:prSet presAssocID="{9EEF1137-3F78-4602-B79C-ED07647AF02E}" presName="sibTrans" presStyleCnt="0"/>
      <dgm:spPr/>
    </dgm:pt>
    <dgm:pt modelId="{608243A9-7F60-4CDD-B118-C1754CBF85BD}" type="pres">
      <dgm:prSet presAssocID="{26D4CFCE-6D5C-46A9-BDAE-7F3DB358A5FA}" presName="node" presStyleLbl="node1" presStyleIdx="2" presStyleCnt="4" custScaleY="153215">
        <dgm:presLayoutVars>
          <dgm:bulletEnabled val="1"/>
        </dgm:presLayoutVars>
      </dgm:prSet>
      <dgm:spPr/>
      <dgm:t>
        <a:bodyPr/>
        <a:lstStyle/>
        <a:p>
          <a:endParaRPr lang="pt-BR"/>
        </a:p>
      </dgm:t>
    </dgm:pt>
    <dgm:pt modelId="{6F806170-28FC-442F-9AC5-612AA995CF19}" type="pres">
      <dgm:prSet presAssocID="{87A32385-AE9C-4F68-BF15-925B452433A8}" presName="sibTrans" presStyleCnt="0"/>
      <dgm:spPr/>
    </dgm:pt>
    <dgm:pt modelId="{146DE5B6-849D-40A2-AAD3-4C6C1F2F93A4}" type="pres">
      <dgm:prSet presAssocID="{BEED19D6-E9C1-4EA1-8892-10B8A0571B01}" presName="node" presStyleLbl="node1" presStyleIdx="3" presStyleCnt="4" custScaleY="154466">
        <dgm:presLayoutVars>
          <dgm:bulletEnabled val="1"/>
        </dgm:presLayoutVars>
      </dgm:prSet>
      <dgm:spPr/>
      <dgm:t>
        <a:bodyPr/>
        <a:lstStyle/>
        <a:p>
          <a:endParaRPr lang="pt-BR"/>
        </a:p>
      </dgm:t>
    </dgm:pt>
  </dgm:ptLst>
  <dgm:cxnLst>
    <dgm:cxn modelId="{0AA0239B-49B2-4CAD-913B-7EC74142D398}" srcId="{4028CDC6-1D5C-4A69-99CE-1EC7B0B14F2F}" destId="{BEED19D6-E9C1-4EA1-8892-10B8A0571B01}" srcOrd="3" destOrd="0" parTransId="{CB61BFD3-5E8F-4484-8823-26046D225074}" sibTransId="{F872604F-F6AA-45D0-BED1-68E94537CE2A}"/>
    <dgm:cxn modelId="{998893E1-A37D-4EC8-A3A6-190D6D4E667D}" srcId="{4028CDC6-1D5C-4A69-99CE-1EC7B0B14F2F}" destId="{DE0EA490-9E38-4DC6-80A4-1DE7FDA54656}" srcOrd="0" destOrd="0" parTransId="{1CC67DBE-A5FE-4EA1-AC33-1D3C1D123587}" sibTransId="{8DAE6487-6902-4114-874D-078C9CB04C06}"/>
    <dgm:cxn modelId="{598D2CAE-DB93-4D96-ABA8-1F35D8C5F1BB}" srcId="{4028CDC6-1D5C-4A69-99CE-1EC7B0B14F2F}" destId="{53F41E00-5A91-448C-9347-0D5FA6526E86}" srcOrd="1" destOrd="0" parTransId="{34E67359-940F-4639-82D0-8436039A9647}" sibTransId="{9EEF1137-3F78-4602-B79C-ED07647AF02E}"/>
    <dgm:cxn modelId="{87E6F6D6-F6DC-4C10-94A0-651DED35ED4C}" type="presOf" srcId="{BEED19D6-E9C1-4EA1-8892-10B8A0571B01}" destId="{146DE5B6-849D-40A2-AAD3-4C6C1F2F93A4}" srcOrd="0" destOrd="0" presId="urn:microsoft.com/office/officeart/2005/8/layout/default"/>
    <dgm:cxn modelId="{5643A208-9DD7-4596-A153-4F1BF81F2BF8}" type="presOf" srcId="{DE0EA490-9E38-4DC6-80A4-1DE7FDA54656}" destId="{7AE981B9-729E-496A-8D42-BCD3F0DD9769}" srcOrd="0" destOrd="0" presId="urn:microsoft.com/office/officeart/2005/8/layout/default"/>
    <dgm:cxn modelId="{3E8642BE-4523-488D-8CBC-878744399F13}" type="presOf" srcId="{26D4CFCE-6D5C-46A9-BDAE-7F3DB358A5FA}" destId="{608243A9-7F60-4CDD-B118-C1754CBF85BD}" srcOrd="0" destOrd="0" presId="urn:microsoft.com/office/officeart/2005/8/layout/default"/>
    <dgm:cxn modelId="{213BA91E-2076-48EA-BCAC-406ED23F57B1}" type="presOf" srcId="{4028CDC6-1D5C-4A69-99CE-1EC7B0B14F2F}" destId="{99414EC2-09A6-4485-90B6-278FE2551141}" srcOrd="0" destOrd="0" presId="urn:microsoft.com/office/officeart/2005/8/layout/default"/>
    <dgm:cxn modelId="{0E087890-4457-4E0A-9EBC-17E8DA86C9A4}" srcId="{4028CDC6-1D5C-4A69-99CE-1EC7B0B14F2F}" destId="{26D4CFCE-6D5C-46A9-BDAE-7F3DB358A5FA}" srcOrd="2" destOrd="0" parTransId="{9147070A-6523-4058-811E-A13DCB09C3F3}" sibTransId="{87A32385-AE9C-4F68-BF15-925B452433A8}"/>
    <dgm:cxn modelId="{83B6AF53-86C5-4AEA-93FE-9A134152833E}" type="presOf" srcId="{53F41E00-5A91-448C-9347-0D5FA6526E86}" destId="{A2301554-2897-4FA9-B66E-A0D3A2577EEC}" srcOrd="0" destOrd="0" presId="urn:microsoft.com/office/officeart/2005/8/layout/default"/>
    <dgm:cxn modelId="{3A524CDC-70F4-4018-A436-B7970489EF39}" type="presParOf" srcId="{99414EC2-09A6-4485-90B6-278FE2551141}" destId="{7AE981B9-729E-496A-8D42-BCD3F0DD9769}" srcOrd="0" destOrd="0" presId="urn:microsoft.com/office/officeart/2005/8/layout/default"/>
    <dgm:cxn modelId="{BBCCFEAC-FF15-465B-A7F8-2B9FF687E39A}" type="presParOf" srcId="{99414EC2-09A6-4485-90B6-278FE2551141}" destId="{6716539F-603B-466E-9314-3B4AA7B5E792}" srcOrd="1" destOrd="0" presId="urn:microsoft.com/office/officeart/2005/8/layout/default"/>
    <dgm:cxn modelId="{B811A746-554C-4465-8F01-E6A852BC843C}" type="presParOf" srcId="{99414EC2-09A6-4485-90B6-278FE2551141}" destId="{A2301554-2897-4FA9-B66E-A0D3A2577EEC}" srcOrd="2" destOrd="0" presId="urn:microsoft.com/office/officeart/2005/8/layout/default"/>
    <dgm:cxn modelId="{F23EB004-4112-409E-86FE-4632C4FB1E80}" type="presParOf" srcId="{99414EC2-09A6-4485-90B6-278FE2551141}" destId="{5086EF73-951D-4F6D-8095-B348B9376E4F}" srcOrd="3" destOrd="0" presId="urn:microsoft.com/office/officeart/2005/8/layout/default"/>
    <dgm:cxn modelId="{CDA14436-208A-4101-A88F-E19348F4044B}" type="presParOf" srcId="{99414EC2-09A6-4485-90B6-278FE2551141}" destId="{608243A9-7F60-4CDD-B118-C1754CBF85BD}" srcOrd="4" destOrd="0" presId="urn:microsoft.com/office/officeart/2005/8/layout/default"/>
    <dgm:cxn modelId="{F00B4542-B60F-4970-BFEB-9E94BA3ECFA5}" type="presParOf" srcId="{99414EC2-09A6-4485-90B6-278FE2551141}" destId="{6F806170-28FC-442F-9AC5-612AA995CF19}" srcOrd="5" destOrd="0" presId="urn:microsoft.com/office/officeart/2005/8/layout/default"/>
    <dgm:cxn modelId="{3EB8CF2B-5C02-4328-B1AB-2309DC271716}" type="presParOf" srcId="{99414EC2-09A6-4485-90B6-278FE2551141}" destId="{146DE5B6-849D-40A2-AAD3-4C6C1F2F93A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99602F2-FAD0-40AE-966F-4CC99DF11FF3}"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1DEB7BE2-68BF-4F67-B95E-A2821ADB6193}">
      <dgm:prSet phldrT="[Text]" custT="1"/>
      <dgm:spPr>
        <a:solidFill>
          <a:srgbClr val="129090"/>
        </a:solidFill>
      </dgm:spPr>
      <dgm:t>
        <a:bodyPr/>
        <a:lstStyle/>
        <a:p>
          <a:pPr>
            <a:buFont typeface="Wingdings" panose="05000000000000000000" pitchFamily="2" charset="2"/>
            <a:buNone/>
          </a:pPr>
          <a:r>
            <a:rPr lang="pt-BR" sz="1600" b="1" dirty="0">
              <a:latin typeface="Montserrat" panose="00000500000000000000" pitchFamily="50" charset="0"/>
            </a:rPr>
            <a:t>Seguro RC</a:t>
          </a:r>
          <a:r>
            <a:rPr lang="pt-BR" sz="1600" b="0" dirty="0">
              <a:latin typeface="Montserrat" panose="00000500000000000000" pitchFamily="50" charset="0"/>
            </a:rPr>
            <a:t>:</a:t>
          </a:r>
          <a:r>
            <a:rPr lang="pt-BR" sz="1600" dirty="0">
              <a:latin typeface="Montserrat" panose="00000500000000000000" pitchFamily="50" charset="0"/>
            </a:rPr>
            <a:t> Formalização legal do litisconsórcio que já ocorre na prática (Art. 102)</a:t>
          </a:r>
          <a:endParaRPr lang="pt-BR" sz="1600" noProof="0" dirty="0">
            <a:latin typeface="Montserrat" panose="00000500000000000000" pitchFamily="50" charset="0"/>
          </a:endParaRPr>
        </a:p>
      </dgm:t>
    </dgm:pt>
    <dgm:pt modelId="{860012BB-F62B-48EC-AFF5-A5E2CE42BADC}" type="parTrans" cxnId="{70D3C95B-2CDD-4E81-824E-E2DE0A4ABBE8}">
      <dgm:prSet/>
      <dgm:spPr/>
      <dgm:t>
        <a:bodyPr/>
        <a:lstStyle/>
        <a:p>
          <a:endParaRPr lang="en-GB"/>
        </a:p>
      </dgm:t>
    </dgm:pt>
    <dgm:pt modelId="{7C71192A-D524-42DB-BD9C-4A7B5E68890F}" type="sibTrans" cxnId="{70D3C95B-2CDD-4E81-824E-E2DE0A4ABBE8}">
      <dgm:prSet/>
      <dgm:spPr/>
      <dgm:t>
        <a:bodyPr/>
        <a:lstStyle/>
        <a:p>
          <a:endParaRPr lang="en-GB"/>
        </a:p>
      </dgm:t>
    </dgm:pt>
    <dgm:pt modelId="{69D24A47-4FAB-45F9-9A3E-86CE7A620964}">
      <dgm:prSet phldrT="[Text]" custT="1"/>
      <dgm:spPr>
        <a:solidFill>
          <a:srgbClr val="129090"/>
        </a:solidFill>
      </dgm:spPr>
      <dgm:t>
        <a:bodyPr/>
        <a:lstStyle/>
        <a:p>
          <a:r>
            <a:rPr lang="pt-BR" sz="1600" b="1" dirty="0">
              <a:latin typeface="Montserrat" panose="00000500000000000000" pitchFamily="50" charset="0"/>
            </a:rPr>
            <a:t>Seguro RC</a:t>
          </a:r>
          <a:r>
            <a:rPr lang="pt-BR" sz="1600" b="0" dirty="0">
              <a:latin typeface="Montserrat" panose="00000500000000000000" pitchFamily="50" charset="0"/>
            </a:rPr>
            <a:t>: Maior liberdade para a seguradora compor diretamente com os prejudicados (Art. 106)</a:t>
          </a:r>
          <a:endParaRPr lang="pt-BR" sz="1600" noProof="0" dirty="0">
            <a:latin typeface="Montserrat" panose="00000500000000000000" pitchFamily="50" charset="0"/>
          </a:endParaRPr>
        </a:p>
      </dgm:t>
    </dgm:pt>
    <dgm:pt modelId="{05046709-CC8E-443F-93CE-33A31F993D8A}" type="parTrans" cxnId="{C468A83E-8E41-45F2-AE2B-B02BF224A5EC}">
      <dgm:prSet/>
      <dgm:spPr/>
      <dgm:t>
        <a:bodyPr/>
        <a:lstStyle/>
        <a:p>
          <a:endParaRPr lang="en-GB"/>
        </a:p>
      </dgm:t>
    </dgm:pt>
    <dgm:pt modelId="{47A3E4CE-0CF0-4950-9F54-F8CEB0F175AD}" type="sibTrans" cxnId="{C468A83E-8E41-45F2-AE2B-B02BF224A5EC}">
      <dgm:prSet/>
      <dgm:spPr/>
      <dgm:t>
        <a:bodyPr/>
        <a:lstStyle/>
        <a:p>
          <a:endParaRPr lang="en-GB"/>
        </a:p>
      </dgm:t>
    </dgm:pt>
    <dgm:pt modelId="{D933D45F-6A4B-43C5-8B96-D56975DE5DDD}">
      <dgm:prSet phldrT="[Text]" custT="1"/>
      <dgm:spPr>
        <a:solidFill>
          <a:srgbClr val="129090"/>
        </a:solidFill>
      </dgm:spPr>
      <dgm:t>
        <a:bodyPr/>
        <a:lstStyle/>
        <a:p>
          <a:pPr>
            <a:buNone/>
          </a:pPr>
          <a:r>
            <a:rPr lang="pt-BR" sz="1600" b="1" dirty="0"/>
            <a:t>Moeda</a:t>
          </a:r>
          <a:r>
            <a:rPr lang="pt-BR" sz="1600" dirty="0"/>
            <a:t>: Previsão da quantia segurada em moeda nacional</a:t>
          </a:r>
        </a:p>
        <a:p>
          <a:pPr>
            <a:buNone/>
          </a:pPr>
          <a:r>
            <a:rPr lang="pt-BR" sz="1600" dirty="0"/>
            <a:t>(Art. 55 §1º)</a:t>
          </a:r>
          <a:endParaRPr lang="pt-BR" sz="1600" noProof="0" dirty="0"/>
        </a:p>
      </dgm:t>
    </dgm:pt>
    <dgm:pt modelId="{4D19598F-5836-42B8-BDF8-8233AE476CB8}" type="parTrans" cxnId="{5FB90AA3-F0F5-4802-B5E4-6A98CA989B37}">
      <dgm:prSet/>
      <dgm:spPr/>
      <dgm:t>
        <a:bodyPr/>
        <a:lstStyle/>
        <a:p>
          <a:endParaRPr lang="en-GB"/>
        </a:p>
      </dgm:t>
    </dgm:pt>
    <dgm:pt modelId="{DD33FA3A-44C6-412C-B2C0-57F471AE0C44}" type="sibTrans" cxnId="{5FB90AA3-F0F5-4802-B5E4-6A98CA989B37}">
      <dgm:prSet/>
      <dgm:spPr/>
      <dgm:t>
        <a:bodyPr/>
        <a:lstStyle/>
        <a:p>
          <a:endParaRPr lang="en-GB"/>
        </a:p>
      </dgm:t>
    </dgm:pt>
    <dgm:pt modelId="{03E608E0-AAEC-49E8-B12A-A845B6784CA1}">
      <dgm:prSet phldrT="[Text]" custT="1"/>
      <dgm:spPr>
        <a:solidFill>
          <a:srgbClr val="129090"/>
        </a:solidFill>
      </dgm:spPr>
      <dgm:t>
        <a:bodyPr/>
        <a:lstStyle/>
        <a:p>
          <a:pPr>
            <a:buNone/>
          </a:pPr>
          <a:r>
            <a:rPr lang="pt-BR" sz="1500" b="1" dirty="0"/>
            <a:t>Fraude do Segurado</a:t>
          </a:r>
          <a:r>
            <a:rPr lang="pt-BR" sz="1500" dirty="0"/>
            <a:t>: Se modificado o local do sinistro, alterados ou destruídos os seus elementos, as despesas acrescidas para regulação e liquidação do sinistro ficarão a cargo do segurado (Art. 68)</a:t>
          </a:r>
          <a:endParaRPr lang="pt-BR" sz="1500" noProof="0" dirty="0"/>
        </a:p>
      </dgm:t>
    </dgm:pt>
    <dgm:pt modelId="{90DAD9A9-5F67-4EC1-AC7A-EBBA7BB43C1D}" type="parTrans" cxnId="{05549B7B-76DC-4F3C-8CFE-436E2B021F11}">
      <dgm:prSet/>
      <dgm:spPr/>
      <dgm:t>
        <a:bodyPr/>
        <a:lstStyle/>
        <a:p>
          <a:endParaRPr lang="en-GB"/>
        </a:p>
      </dgm:t>
    </dgm:pt>
    <dgm:pt modelId="{A5CBA156-604A-485A-8DC7-ABD0AD5AECB1}" type="sibTrans" cxnId="{05549B7B-76DC-4F3C-8CFE-436E2B021F11}">
      <dgm:prSet/>
      <dgm:spPr/>
      <dgm:t>
        <a:bodyPr/>
        <a:lstStyle/>
        <a:p>
          <a:endParaRPr lang="en-GB"/>
        </a:p>
      </dgm:t>
    </dgm:pt>
    <dgm:pt modelId="{64775FD9-3F8B-46C8-83C2-D1F51371055D}">
      <dgm:prSet phldrT="[Text]" custT="1"/>
      <dgm:spPr>
        <a:solidFill>
          <a:srgbClr val="129090"/>
        </a:solidFill>
      </dgm:spPr>
      <dgm:t>
        <a:bodyPr/>
        <a:lstStyle/>
        <a:p>
          <a:pPr>
            <a:buNone/>
          </a:pPr>
          <a:r>
            <a:rPr lang="pt-BR" sz="1600" b="1" dirty="0">
              <a:solidFill>
                <a:prstClr val="white"/>
              </a:solidFill>
              <a:latin typeface="Aptos" panose="02110004020202020204"/>
              <a:ea typeface="+mn-ea"/>
              <a:cs typeface="+mn-cs"/>
            </a:rPr>
            <a:t>Seguro de Vida</a:t>
          </a:r>
          <a:r>
            <a:rPr lang="pt-BR" sz="1600" b="0" dirty="0">
              <a:solidFill>
                <a:prstClr val="white"/>
              </a:solidFill>
              <a:latin typeface="Aptos" panose="02110004020202020204"/>
              <a:ea typeface="+mn-ea"/>
              <a:cs typeface="+mn-cs"/>
            </a:rPr>
            <a:t>:</a:t>
          </a:r>
          <a:r>
            <a:rPr lang="pt-BR" sz="1600" dirty="0">
              <a:solidFill>
                <a:prstClr val="white"/>
              </a:solidFill>
              <a:latin typeface="Aptos" panose="02110004020202020204"/>
              <a:ea typeface="+mn-ea"/>
              <a:cs typeface="+mn-cs"/>
            </a:rPr>
            <a:t> Contratos de seguro passam a ser títulos executivos extrajudiciais </a:t>
          </a:r>
        </a:p>
        <a:p>
          <a:pPr>
            <a:buNone/>
          </a:pPr>
          <a:r>
            <a:rPr lang="pt-BR" sz="1600" dirty="0">
              <a:solidFill>
                <a:prstClr val="white"/>
              </a:solidFill>
              <a:latin typeface="Aptos" panose="02110004020202020204"/>
              <a:ea typeface="+mn-ea"/>
              <a:cs typeface="+mn-cs"/>
            </a:rPr>
            <a:t>(Art. 132)</a:t>
          </a:r>
          <a:endParaRPr lang="pt-BR" sz="1600" noProof="0" dirty="0"/>
        </a:p>
      </dgm:t>
    </dgm:pt>
    <dgm:pt modelId="{B011EBB5-5F51-4EBC-8853-A6016A857605}" type="parTrans" cxnId="{B348F416-1B6D-4FE7-80E1-0A2E2F2495DC}">
      <dgm:prSet/>
      <dgm:spPr/>
      <dgm:t>
        <a:bodyPr/>
        <a:lstStyle/>
        <a:p>
          <a:endParaRPr lang="en-GB"/>
        </a:p>
      </dgm:t>
    </dgm:pt>
    <dgm:pt modelId="{3921FA6A-0C5B-483F-8FAE-E4F41E30553E}" type="sibTrans" cxnId="{B348F416-1B6D-4FE7-80E1-0A2E2F2495DC}">
      <dgm:prSet/>
      <dgm:spPr/>
      <dgm:t>
        <a:bodyPr/>
        <a:lstStyle/>
        <a:p>
          <a:endParaRPr lang="en-GB"/>
        </a:p>
      </dgm:t>
    </dgm:pt>
    <dgm:pt modelId="{BEBB18A6-4326-4295-98CF-1EBA45F2E1EE}" type="pres">
      <dgm:prSet presAssocID="{B99602F2-FAD0-40AE-966F-4CC99DF11FF3}" presName="diagram" presStyleCnt="0">
        <dgm:presLayoutVars>
          <dgm:dir/>
          <dgm:resizeHandles val="exact"/>
        </dgm:presLayoutVars>
      </dgm:prSet>
      <dgm:spPr/>
      <dgm:t>
        <a:bodyPr/>
        <a:lstStyle/>
        <a:p>
          <a:endParaRPr lang="pt-BR"/>
        </a:p>
      </dgm:t>
    </dgm:pt>
    <dgm:pt modelId="{80D1F8BE-58B7-4377-BDC8-EC7D5114F617}" type="pres">
      <dgm:prSet presAssocID="{1DEB7BE2-68BF-4F67-B95E-A2821ADB6193}" presName="node" presStyleLbl="node1" presStyleIdx="0" presStyleCnt="5">
        <dgm:presLayoutVars>
          <dgm:bulletEnabled val="1"/>
        </dgm:presLayoutVars>
      </dgm:prSet>
      <dgm:spPr/>
      <dgm:t>
        <a:bodyPr/>
        <a:lstStyle/>
        <a:p>
          <a:endParaRPr lang="pt-BR"/>
        </a:p>
      </dgm:t>
    </dgm:pt>
    <dgm:pt modelId="{546DB8E5-28C9-4EFF-BA5B-BE6DF8B69F5A}" type="pres">
      <dgm:prSet presAssocID="{7C71192A-D524-42DB-BD9C-4A7B5E68890F}" presName="sibTrans" presStyleCnt="0"/>
      <dgm:spPr/>
    </dgm:pt>
    <dgm:pt modelId="{6ECB7B76-8598-4032-A51B-491B9477AA34}" type="pres">
      <dgm:prSet presAssocID="{69D24A47-4FAB-45F9-9A3E-86CE7A620964}" presName="node" presStyleLbl="node1" presStyleIdx="1" presStyleCnt="5" custLinFactNeighborX="0">
        <dgm:presLayoutVars>
          <dgm:bulletEnabled val="1"/>
        </dgm:presLayoutVars>
      </dgm:prSet>
      <dgm:spPr/>
      <dgm:t>
        <a:bodyPr/>
        <a:lstStyle/>
        <a:p>
          <a:endParaRPr lang="pt-BR"/>
        </a:p>
      </dgm:t>
    </dgm:pt>
    <dgm:pt modelId="{0339A186-EF34-44CC-85D9-346E424FB56E}" type="pres">
      <dgm:prSet presAssocID="{47A3E4CE-0CF0-4950-9F54-F8CEB0F175AD}" presName="sibTrans" presStyleCnt="0"/>
      <dgm:spPr/>
    </dgm:pt>
    <dgm:pt modelId="{A933F94B-7CD2-48B4-BD16-48CF00137059}" type="pres">
      <dgm:prSet presAssocID="{D933D45F-6A4B-43C5-8B96-D56975DE5DDD}" presName="node" presStyleLbl="node1" presStyleIdx="2" presStyleCnt="5">
        <dgm:presLayoutVars>
          <dgm:bulletEnabled val="1"/>
        </dgm:presLayoutVars>
      </dgm:prSet>
      <dgm:spPr/>
      <dgm:t>
        <a:bodyPr/>
        <a:lstStyle/>
        <a:p>
          <a:endParaRPr lang="pt-BR"/>
        </a:p>
      </dgm:t>
    </dgm:pt>
    <dgm:pt modelId="{926B9009-A6C2-4A78-93C2-60B9F7F5F52F}" type="pres">
      <dgm:prSet presAssocID="{DD33FA3A-44C6-412C-B2C0-57F471AE0C44}" presName="sibTrans" presStyleCnt="0"/>
      <dgm:spPr/>
    </dgm:pt>
    <dgm:pt modelId="{48C28DDA-F97E-420A-BA65-C75F938BA45E}" type="pres">
      <dgm:prSet presAssocID="{03E608E0-AAEC-49E8-B12A-A845B6784CA1}" presName="node" presStyleLbl="node1" presStyleIdx="3" presStyleCnt="5">
        <dgm:presLayoutVars>
          <dgm:bulletEnabled val="1"/>
        </dgm:presLayoutVars>
      </dgm:prSet>
      <dgm:spPr/>
      <dgm:t>
        <a:bodyPr/>
        <a:lstStyle/>
        <a:p>
          <a:endParaRPr lang="pt-BR"/>
        </a:p>
      </dgm:t>
    </dgm:pt>
    <dgm:pt modelId="{D3E5B9D2-9408-4BD7-B22C-6BDDE34DF959}" type="pres">
      <dgm:prSet presAssocID="{A5CBA156-604A-485A-8DC7-ABD0AD5AECB1}" presName="sibTrans" presStyleCnt="0"/>
      <dgm:spPr/>
    </dgm:pt>
    <dgm:pt modelId="{DB361ED6-E6D2-40E5-BB06-46B6AEC3503F}" type="pres">
      <dgm:prSet presAssocID="{64775FD9-3F8B-46C8-83C2-D1F51371055D}" presName="node" presStyleLbl="node1" presStyleIdx="4" presStyleCnt="5">
        <dgm:presLayoutVars>
          <dgm:bulletEnabled val="1"/>
        </dgm:presLayoutVars>
      </dgm:prSet>
      <dgm:spPr/>
      <dgm:t>
        <a:bodyPr/>
        <a:lstStyle/>
        <a:p>
          <a:endParaRPr lang="pt-BR"/>
        </a:p>
      </dgm:t>
    </dgm:pt>
  </dgm:ptLst>
  <dgm:cxnLst>
    <dgm:cxn modelId="{9F5470DD-F524-4E1D-A49B-E4C77BE6FE93}" type="presOf" srcId="{64775FD9-3F8B-46C8-83C2-D1F51371055D}" destId="{DB361ED6-E6D2-40E5-BB06-46B6AEC3503F}" srcOrd="0" destOrd="0" presId="urn:microsoft.com/office/officeart/2005/8/layout/default"/>
    <dgm:cxn modelId="{67B1DB0C-4D9D-4A9E-9E60-ECEFD9E01FFE}" type="presOf" srcId="{03E608E0-AAEC-49E8-B12A-A845B6784CA1}" destId="{48C28DDA-F97E-420A-BA65-C75F938BA45E}" srcOrd="0" destOrd="0" presId="urn:microsoft.com/office/officeart/2005/8/layout/default"/>
    <dgm:cxn modelId="{4466077E-5B53-4851-B391-3530E345CA75}" type="presOf" srcId="{B99602F2-FAD0-40AE-966F-4CC99DF11FF3}" destId="{BEBB18A6-4326-4295-98CF-1EBA45F2E1EE}" srcOrd="0" destOrd="0" presId="urn:microsoft.com/office/officeart/2005/8/layout/default"/>
    <dgm:cxn modelId="{F4A8B012-101B-4811-A24F-05EFE553E046}" type="presOf" srcId="{1DEB7BE2-68BF-4F67-B95E-A2821ADB6193}" destId="{80D1F8BE-58B7-4377-BDC8-EC7D5114F617}" srcOrd="0" destOrd="0" presId="urn:microsoft.com/office/officeart/2005/8/layout/default"/>
    <dgm:cxn modelId="{05549B7B-76DC-4F3C-8CFE-436E2B021F11}" srcId="{B99602F2-FAD0-40AE-966F-4CC99DF11FF3}" destId="{03E608E0-AAEC-49E8-B12A-A845B6784CA1}" srcOrd="3" destOrd="0" parTransId="{90DAD9A9-5F67-4EC1-AC7A-EBBA7BB43C1D}" sibTransId="{A5CBA156-604A-485A-8DC7-ABD0AD5AECB1}"/>
    <dgm:cxn modelId="{B348F416-1B6D-4FE7-80E1-0A2E2F2495DC}" srcId="{B99602F2-FAD0-40AE-966F-4CC99DF11FF3}" destId="{64775FD9-3F8B-46C8-83C2-D1F51371055D}" srcOrd="4" destOrd="0" parTransId="{B011EBB5-5F51-4EBC-8853-A6016A857605}" sibTransId="{3921FA6A-0C5B-483F-8FAE-E4F41E30553E}"/>
    <dgm:cxn modelId="{70D3C95B-2CDD-4E81-824E-E2DE0A4ABBE8}" srcId="{B99602F2-FAD0-40AE-966F-4CC99DF11FF3}" destId="{1DEB7BE2-68BF-4F67-B95E-A2821ADB6193}" srcOrd="0" destOrd="0" parTransId="{860012BB-F62B-48EC-AFF5-A5E2CE42BADC}" sibTransId="{7C71192A-D524-42DB-BD9C-4A7B5E68890F}"/>
    <dgm:cxn modelId="{C468A83E-8E41-45F2-AE2B-B02BF224A5EC}" srcId="{B99602F2-FAD0-40AE-966F-4CC99DF11FF3}" destId="{69D24A47-4FAB-45F9-9A3E-86CE7A620964}" srcOrd="1" destOrd="0" parTransId="{05046709-CC8E-443F-93CE-33A31F993D8A}" sibTransId="{47A3E4CE-0CF0-4950-9F54-F8CEB0F175AD}"/>
    <dgm:cxn modelId="{4ABF2212-E83D-4898-A9C6-705EC40207CC}" type="presOf" srcId="{D933D45F-6A4B-43C5-8B96-D56975DE5DDD}" destId="{A933F94B-7CD2-48B4-BD16-48CF00137059}" srcOrd="0" destOrd="0" presId="urn:microsoft.com/office/officeart/2005/8/layout/default"/>
    <dgm:cxn modelId="{5FB90AA3-F0F5-4802-B5E4-6A98CA989B37}" srcId="{B99602F2-FAD0-40AE-966F-4CC99DF11FF3}" destId="{D933D45F-6A4B-43C5-8B96-D56975DE5DDD}" srcOrd="2" destOrd="0" parTransId="{4D19598F-5836-42B8-BDF8-8233AE476CB8}" sibTransId="{DD33FA3A-44C6-412C-B2C0-57F471AE0C44}"/>
    <dgm:cxn modelId="{3D1AD5F9-EE51-4CB1-8EB1-EB1371CF486A}" type="presOf" srcId="{69D24A47-4FAB-45F9-9A3E-86CE7A620964}" destId="{6ECB7B76-8598-4032-A51B-491B9477AA34}" srcOrd="0" destOrd="0" presId="urn:microsoft.com/office/officeart/2005/8/layout/default"/>
    <dgm:cxn modelId="{3F604A73-DC73-4E77-9F8D-3F90EDEB5858}" type="presParOf" srcId="{BEBB18A6-4326-4295-98CF-1EBA45F2E1EE}" destId="{80D1F8BE-58B7-4377-BDC8-EC7D5114F617}" srcOrd="0" destOrd="0" presId="urn:microsoft.com/office/officeart/2005/8/layout/default"/>
    <dgm:cxn modelId="{281CEF5E-506C-4F43-B1EA-4853A4F8D72B}" type="presParOf" srcId="{BEBB18A6-4326-4295-98CF-1EBA45F2E1EE}" destId="{546DB8E5-28C9-4EFF-BA5B-BE6DF8B69F5A}" srcOrd="1" destOrd="0" presId="urn:microsoft.com/office/officeart/2005/8/layout/default"/>
    <dgm:cxn modelId="{66655620-3F9E-4E43-93A4-808AD156A087}" type="presParOf" srcId="{BEBB18A6-4326-4295-98CF-1EBA45F2E1EE}" destId="{6ECB7B76-8598-4032-A51B-491B9477AA34}" srcOrd="2" destOrd="0" presId="urn:microsoft.com/office/officeart/2005/8/layout/default"/>
    <dgm:cxn modelId="{BD722B46-6F14-42CF-AF06-F0AED95701F0}" type="presParOf" srcId="{BEBB18A6-4326-4295-98CF-1EBA45F2E1EE}" destId="{0339A186-EF34-44CC-85D9-346E424FB56E}" srcOrd="3" destOrd="0" presId="urn:microsoft.com/office/officeart/2005/8/layout/default"/>
    <dgm:cxn modelId="{8E63F5AA-8252-4E2F-BEDF-0EB2FCCD6BBA}" type="presParOf" srcId="{BEBB18A6-4326-4295-98CF-1EBA45F2E1EE}" destId="{A933F94B-7CD2-48B4-BD16-48CF00137059}" srcOrd="4" destOrd="0" presId="urn:microsoft.com/office/officeart/2005/8/layout/default"/>
    <dgm:cxn modelId="{B1E8ED55-9D81-45D1-B053-A2D4A41F39C6}" type="presParOf" srcId="{BEBB18A6-4326-4295-98CF-1EBA45F2E1EE}" destId="{926B9009-A6C2-4A78-93C2-60B9F7F5F52F}" srcOrd="5" destOrd="0" presId="urn:microsoft.com/office/officeart/2005/8/layout/default"/>
    <dgm:cxn modelId="{3B635823-9DC2-4331-A2D0-D51B36F29A45}" type="presParOf" srcId="{BEBB18A6-4326-4295-98CF-1EBA45F2E1EE}" destId="{48C28DDA-F97E-420A-BA65-C75F938BA45E}" srcOrd="6" destOrd="0" presId="urn:microsoft.com/office/officeart/2005/8/layout/default"/>
    <dgm:cxn modelId="{B08C0634-1BF4-4D11-B9DF-918853B0C4F7}" type="presParOf" srcId="{BEBB18A6-4326-4295-98CF-1EBA45F2E1EE}" destId="{D3E5B9D2-9408-4BD7-B22C-6BDDE34DF959}" srcOrd="7" destOrd="0" presId="urn:microsoft.com/office/officeart/2005/8/layout/default"/>
    <dgm:cxn modelId="{BA6C6E58-6EF5-4FC1-97B2-A0D269FD080A}" type="presParOf" srcId="{BEBB18A6-4326-4295-98CF-1EBA45F2E1EE}" destId="{DB361ED6-E6D2-40E5-BB06-46B6AEC3503F}"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99602F2-FAD0-40AE-966F-4CC99DF11FF3}"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1DEB7BE2-68BF-4F67-B95E-A2821ADB6193}">
      <dgm:prSet phldrT="[Text]" custT="1"/>
      <dgm:spPr>
        <a:solidFill>
          <a:srgbClr val="129090"/>
        </a:solidFill>
      </dgm:spPr>
      <dgm:t>
        <a:bodyPr/>
        <a:lstStyle/>
        <a:p>
          <a:r>
            <a:rPr lang="pt-BR" sz="2400" noProof="0" dirty="0">
              <a:latin typeface="Montserrat" panose="00000500000000000000" pitchFamily="50" charset="0"/>
            </a:rPr>
            <a:t>Agravamento do Risco</a:t>
          </a:r>
        </a:p>
      </dgm:t>
    </dgm:pt>
    <dgm:pt modelId="{860012BB-F62B-48EC-AFF5-A5E2CE42BADC}" type="parTrans" cxnId="{70D3C95B-2CDD-4E81-824E-E2DE0A4ABBE8}">
      <dgm:prSet/>
      <dgm:spPr/>
      <dgm:t>
        <a:bodyPr/>
        <a:lstStyle/>
        <a:p>
          <a:endParaRPr lang="en-GB"/>
        </a:p>
      </dgm:t>
    </dgm:pt>
    <dgm:pt modelId="{7C71192A-D524-42DB-BD9C-4A7B5E68890F}" type="sibTrans" cxnId="{70D3C95B-2CDD-4E81-824E-E2DE0A4ABBE8}">
      <dgm:prSet/>
      <dgm:spPr/>
      <dgm:t>
        <a:bodyPr/>
        <a:lstStyle/>
        <a:p>
          <a:endParaRPr lang="en-GB"/>
        </a:p>
      </dgm:t>
    </dgm:pt>
    <dgm:pt modelId="{69D24A47-4FAB-45F9-9A3E-86CE7A620964}">
      <dgm:prSet phldrT="[Text]" custT="1"/>
      <dgm:spPr>
        <a:solidFill>
          <a:srgbClr val="129090"/>
        </a:solidFill>
      </dgm:spPr>
      <dgm:t>
        <a:bodyPr/>
        <a:lstStyle/>
        <a:p>
          <a:r>
            <a:rPr lang="pt-BR" sz="2400" noProof="0" dirty="0">
              <a:latin typeface="Montserrat" panose="00000500000000000000" pitchFamily="50" charset="0"/>
            </a:rPr>
            <a:t>Formação e Duração do Contrato</a:t>
          </a:r>
        </a:p>
      </dgm:t>
    </dgm:pt>
    <dgm:pt modelId="{05046709-CC8E-443F-93CE-33A31F993D8A}" type="parTrans" cxnId="{C468A83E-8E41-45F2-AE2B-B02BF224A5EC}">
      <dgm:prSet/>
      <dgm:spPr/>
      <dgm:t>
        <a:bodyPr/>
        <a:lstStyle/>
        <a:p>
          <a:endParaRPr lang="en-GB"/>
        </a:p>
      </dgm:t>
    </dgm:pt>
    <dgm:pt modelId="{47A3E4CE-0CF0-4950-9F54-F8CEB0F175AD}" type="sibTrans" cxnId="{C468A83E-8E41-45F2-AE2B-B02BF224A5EC}">
      <dgm:prSet/>
      <dgm:spPr/>
      <dgm:t>
        <a:bodyPr/>
        <a:lstStyle/>
        <a:p>
          <a:endParaRPr lang="en-GB"/>
        </a:p>
      </dgm:t>
    </dgm:pt>
    <dgm:pt modelId="{D933D45F-6A4B-43C5-8B96-D56975DE5DDD}">
      <dgm:prSet phldrT="[Text]" custT="1"/>
      <dgm:spPr>
        <a:solidFill>
          <a:srgbClr val="129090"/>
        </a:solidFill>
      </dgm:spPr>
      <dgm:t>
        <a:bodyPr/>
        <a:lstStyle/>
        <a:p>
          <a:r>
            <a:rPr lang="pt-BR" sz="2400" noProof="0" dirty="0">
              <a:latin typeface="Montserrat" panose="00000500000000000000" pitchFamily="50" charset="0"/>
            </a:rPr>
            <a:t>Resseguro</a:t>
          </a:r>
        </a:p>
      </dgm:t>
    </dgm:pt>
    <dgm:pt modelId="{4D19598F-5836-42B8-BDF8-8233AE476CB8}" type="parTrans" cxnId="{5FB90AA3-F0F5-4802-B5E4-6A98CA989B37}">
      <dgm:prSet/>
      <dgm:spPr/>
      <dgm:t>
        <a:bodyPr/>
        <a:lstStyle/>
        <a:p>
          <a:endParaRPr lang="en-GB"/>
        </a:p>
      </dgm:t>
    </dgm:pt>
    <dgm:pt modelId="{DD33FA3A-44C6-412C-B2C0-57F471AE0C44}" type="sibTrans" cxnId="{5FB90AA3-F0F5-4802-B5E4-6A98CA989B37}">
      <dgm:prSet/>
      <dgm:spPr/>
      <dgm:t>
        <a:bodyPr/>
        <a:lstStyle/>
        <a:p>
          <a:endParaRPr lang="en-GB"/>
        </a:p>
      </dgm:t>
    </dgm:pt>
    <dgm:pt modelId="{03E608E0-AAEC-49E8-B12A-A845B6784CA1}">
      <dgm:prSet phldrT="[Text]" custT="1"/>
      <dgm:spPr>
        <a:solidFill>
          <a:srgbClr val="129090"/>
        </a:solidFill>
      </dgm:spPr>
      <dgm:t>
        <a:bodyPr/>
        <a:lstStyle/>
        <a:p>
          <a:r>
            <a:rPr lang="pt-BR" sz="2400" noProof="0" dirty="0">
              <a:latin typeface="Montserrat" panose="00000500000000000000" pitchFamily="50" charset="0"/>
            </a:rPr>
            <a:t>Regulação e Liquidação de Sinistros</a:t>
          </a:r>
        </a:p>
      </dgm:t>
    </dgm:pt>
    <dgm:pt modelId="{90DAD9A9-5F67-4EC1-AC7A-EBBA7BB43C1D}" type="parTrans" cxnId="{05549B7B-76DC-4F3C-8CFE-436E2B021F11}">
      <dgm:prSet/>
      <dgm:spPr/>
      <dgm:t>
        <a:bodyPr/>
        <a:lstStyle/>
        <a:p>
          <a:endParaRPr lang="en-GB"/>
        </a:p>
      </dgm:t>
    </dgm:pt>
    <dgm:pt modelId="{A5CBA156-604A-485A-8DC7-ABD0AD5AECB1}" type="sibTrans" cxnId="{05549B7B-76DC-4F3C-8CFE-436E2B021F11}">
      <dgm:prSet/>
      <dgm:spPr/>
      <dgm:t>
        <a:bodyPr/>
        <a:lstStyle/>
        <a:p>
          <a:endParaRPr lang="en-GB"/>
        </a:p>
      </dgm:t>
    </dgm:pt>
    <dgm:pt modelId="{64775FD9-3F8B-46C8-83C2-D1F51371055D}">
      <dgm:prSet phldrT="[Text]" custT="1"/>
      <dgm:spPr>
        <a:solidFill>
          <a:srgbClr val="129090"/>
        </a:solidFill>
      </dgm:spPr>
      <dgm:t>
        <a:bodyPr/>
        <a:lstStyle/>
        <a:p>
          <a:r>
            <a:rPr lang="pt-BR" sz="2400" noProof="0" dirty="0">
              <a:latin typeface="Montserrat" panose="00000500000000000000" pitchFamily="50" charset="0"/>
            </a:rPr>
            <a:t>Prescrição</a:t>
          </a:r>
        </a:p>
      </dgm:t>
    </dgm:pt>
    <dgm:pt modelId="{B011EBB5-5F51-4EBC-8853-A6016A857605}" type="parTrans" cxnId="{B348F416-1B6D-4FE7-80E1-0A2E2F2495DC}">
      <dgm:prSet/>
      <dgm:spPr/>
      <dgm:t>
        <a:bodyPr/>
        <a:lstStyle/>
        <a:p>
          <a:endParaRPr lang="en-GB"/>
        </a:p>
      </dgm:t>
    </dgm:pt>
    <dgm:pt modelId="{3921FA6A-0C5B-483F-8FAE-E4F41E30553E}" type="sibTrans" cxnId="{B348F416-1B6D-4FE7-80E1-0A2E2F2495DC}">
      <dgm:prSet/>
      <dgm:spPr/>
      <dgm:t>
        <a:bodyPr/>
        <a:lstStyle/>
        <a:p>
          <a:endParaRPr lang="en-GB"/>
        </a:p>
      </dgm:t>
    </dgm:pt>
    <dgm:pt modelId="{BEBB18A6-4326-4295-98CF-1EBA45F2E1EE}" type="pres">
      <dgm:prSet presAssocID="{B99602F2-FAD0-40AE-966F-4CC99DF11FF3}" presName="diagram" presStyleCnt="0">
        <dgm:presLayoutVars>
          <dgm:dir/>
          <dgm:resizeHandles val="exact"/>
        </dgm:presLayoutVars>
      </dgm:prSet>
      <dgm:spPr/>
      <dgm:t>
        <a:bodyPr/>
        <a:lstStyle/>
        <a:p>
          <a:endParaRPr lang="pt-BR"/>
        </a:p>
      </dgm:t>
    </dgm:pt>
    <dgm:pt modelId="{80D1F8BE-58B7-4377-BDC8-EC7D5114F617}" type="pres">
      <dgm:prSet presAssocID="{1DEB7BE2-68BF-4F67-B95E-A2821ADB6193}" presName="node" presStyleLbl="node1" presStyleIdx="0" presStyleCnt="5">
        <dgm:presLayoutVars>
          <dgm:bulletEnabled val="1"/>
        </dgm:presLayoutVars>
      </dgm:prSet>
      <dgm:spPr/>
      <dgm:t>
        <a:bodyPr/>
        <a:lstStyle/>
        <a:p>
          <a:endParaRPr lang="pt-BR"/>
        </a:p>
      </dgm:t>
    </dgm:pt>
    <dgm:pt modelId="{546DB8E5-28C9-4EFF-BA5B-BE6DF8B69F5A}" type="pres">
      <dgm:prSet presAssocID="{7C71192A-D524-42DB-BD9C-4A7B5E68890F}" presName="sibTrans" presStyleCnt="0"/>
      <dgm:spPr/>
    </dgm:pt>
    <dgm:pt modelId="{6ECB7B76-8598-4032-A51B-491B9477AA34}" type="pres">
      <dgm:prSet presAssocID="{69D24A47-4FAB-45F9-9A3E-86CE7A620964}" presName="node" presStyleLbl="node1" presStyleIdx="1" presStyleCnt="5">
        <dgm:presLayoutVars>
          <dgm:bulletEnabled val="1"/>
        </dgm:presLayoutVars>
      </dgm:prSet>
      <dgm:spPr/>
      <dgm:t>
        <a:bodyPr/>
        <a:lstStyle/>
        <a:p>
          <a:endParaRPr lang="pt-BR"/>
        </a:p>
      </dgm:t>
    </dgm:pt>
    <dgm:pt modelId="{0339A186-EF34-44CC-85D9-346E424FB56E}" type="pres">
      <dgm:prSet presAssocID="{47A3E4CE-0CF0-4950-9F54-F8CEB0F175AD}" presName="sibTrans" presStyleCnt="0"/>
      <dgm:spPr/>
    </dgm:pt>
    <dgm:pt modelId="{A933F94B-7CD2-48B4-BD16-48CF00137059}" type="pres">
      <dgm:prSet presAssocID="{D933D45F-6A4B-43C5-8B96-D56975DE5DDD}" presName="node" presStyleLbl="node1" presStyleIdx="2" presStyleCnt="5">
        <dgm:presLayoutVars>
          <dgm:bulletEnabled val="1"/>
        </dgm:presLayoutVars>
      </dgm:prSet>
      <dgm:spPr/>
      <dgm:t>
        <a:bodyPr/>
        <a:lstStyle/>
        <a:p>
          <a:endParaRPr lang="pt-BR"/>
        </a:p>
      </dgm:t>
    </dgm:pt>
    <dgm:pt modelId="{926B9009-A6C2-4A78-93C2-60B9F7F5F52F}" type="pres">
      <dgm:prSet presAssocID="{DD33FA3A-44C6-412C-B2C0-57F471AE0C44}" presName="sibTrans" presStyleCnt="0"/>
      <dgm:spPr/>
    </dgm:pt>
    <dgm:pt modelId="{48C28DDA-F97E-420A-BA65-C75F938BA45E}" type="pres">
      <dgm:prSet presAssocID="{03E608E0-AAEC-49E8-B12A-A845B6784CA1}" presName="node" presStyleLbl="node1" presStyleIdx="3" presStyleCnt="5">
        <dgm:presLayoutVars>
          <dgm:bulletEnabled val="1"/>
        </dgm:presLayoutVars>
      </dgm:prSet>
      <dgm:spPr/>
      <dgm:t>
        <a:bodyPr/>
        <a:lstStyle/>
        <a:p>
          <a:endParaRPr lang="pt-BR"/>
        </a:p>
      </dgm:t>
    </dgm:pt>
    <dgm:pt modelId="{D3E5B9D2-9408-4BD7-B22C-6BDDE34DF959}" type="pres">
      <dgm:prSet presAssocID="{A5CBA156-604A-485A-8DC7-ABD0AD5AECB1}" presName="sibTrans" presStyleCnt="0"/>
      <dgm:spPr/>
    </dgm:pt>
    <dgm:pt modelId="{DB361ED6-E6D2-40E5-BB06-46B6AEC3503F}" type="pres">
      <dgm:prSet presAssocID="{64775FD9-3F8B-46C8-83C2-D1F51371055D}" presName="node" presStyleLbl="node1" presStyleIdx="4" presStyleCnt="5">
        <dgm:presLayoutVars>
          <dgm:bulletEnabled val="1"/>
        </dgm:presLayoutVars>
      </dgm:prSet>
      <dgm:spPr/>
      <dgm:t>
        <a:bodyPr/>
        <a:lstStyle/>
        <a:p>
          <a:endParaRPr lang="pt-BR"/>
        </a:p>
      </dgm:t>
    </dgm:pt>
  </dgm:ptLst>
  <dgm:cxnLst>
    <dgm:cxn modelId="{9F5470DD-F524-4E1D-A49B-E4C77BE6FE93}" type="presOf" srcId="{64775FD9-3F8B-46C8-83C2-D1F51371055D}" destId="{DB361ED6-E6D2-40E5-BB06-46B6AEC3503F}" srcOrd="0" destOrd="0" presId="urn:microsoft.com/office/officeart/2005/8/layout/default"/>
    <dgm:cxn modelId="{67B1DB0C-4D9D-4A9E-9E60-ECEFD9E01FFE}" type="presOf" srcId="{03E608E0-AAEC-49E8-B12A-A845B6784CA1}" destId="{48C28DDA-F97E-420A-BA65-C75F938BA45E}" srcOrd="0" destOrd="0" presId="urn:microsoft.com/office/officeart/2005/8/layout/default"/>
    <dgm:cxn modelId="{4466077E-5B53-4851-B391-3530E345CA75}" type="presOf" srcId="{B99602F2-FAD0-40AE-966F-4CC99DF11FF3}" destId="{BEBB18A6-4326-4295-98CF-1EBA45F2E1EE}" srcOrd="0" destOrd="0" presId="urn:microsoft.com/office/officeart/2005/8/layout/default"/>
    <dgm:cxn modelId="{F4A8B012-101B-4811-A24F-05EFE553E046}" type="presOf" srcId="{1DEB7BE2-68BF-4F67-B95E-A2821ADB6193}" destId="{80D1F8BE-58B7-4377-BDC8-EC7D5114F617}" srcOrd="0" destOrd="0" presId="urn:microsoft.com/office/officeart/2005/8/layout/default"/>
    <dgm:cxn modelId="{05549B7B-76DC-4F3C-8CFE-436E2B021F11}" srcId="{B99602F2-FAD0-40AE-966F-4CC99DF11FF3}" destId="{03E608E0-AAEC-49E8-B12A-A845B6784CA1}" srcOrd="3" destOrd="0" parTransId="{90DAD9A9-5F67-4EC1-AC7A-EBBA7BB43C1D}" sibTransId="{A5CBA156-604A-485A-8DC7-ABD0AD5AECB1}"/>
    <dgm:cxn modelId="{B348F416-1B6D-4FE7-80E1-0A2E2F2495DC}" srcId="{B99602F2-FAD0-40AE-966F-4CC99DF11FF3}" destId="{64775FD9-3F8B-46C8-83C2-D1F51371055D}" srcOrd="4" destOrd="0" parTransId="{B011EBB5-5F51-4EBC-8853-A6016A857605}" sibTransId="{3921FA6A-0C5B-483F-8FAE-E4F41E30553E}"/>
    <dgm:cxn modelId="{70D3C95B-2CDD-4E81-824E-E2DE0A4ABBE8}" srcId="{B99602F2-FAD0-40AE-966F-4CC99DF11FF3}" destId="{1DEB7BE2-68BF-4F67-B95E-A2821ADB6193}" srcOrd="0" destOrd="0" parTransId="{860012BB-F62B-48EC-AFF5-A5E2CE42BADC}" sibTransId="{7C71192A-D524-42DB-BD9C-4A7B5E68890F}"/>
    <dgm:cxn modelId="{C468A83E-8E41-45F2-AE2B-B02BF224A5EC}" srcId="{B99602F2-FAD0-40AE-966F-4CC99DF11FF3}" destId="{69D24A47-4FAB-45F9-9A3E-86CE7A620964}" srcOrd="1" destOrd="0" parTransId="{05046709-CC8E-443F-93CE-33A31F993D8A}" sibTransId="{47A3E4CE-0CF0-4950-9F54-F8CEB0F175AD}"/>
    <dgm:cxn modelId="{4ABF2212-E83D-4898-A9C6-705EC40207CC}" type="presOf" srcId="{D933D45F-6A4B-43C5-8B96-D56975DE5DDD}" destId="{A933F94B-7CD2-48B4-BD16-48CF00137059}" srcOrd="0" destOrd="0" presId="urn:microsoft.com/office/officeart/2005/8/layout/default"/>
    <dgm:cxn modelId="{5FB90AA3-F0F5-4802-B5E4-6A98CA989B37}" srcId="{B99602F2-FAD0-40AE-966F-4CC99DF11FF3}" destId="{D933D45F-6A4B-43C5-8B96-D56975DE5DDD}" srcOrd="2" destOrd="0" parTransId="{4D19598F-5836-42B8-BDF8-8233AE476CB8}" sibTransId="{DD33FA3A-44C6-412C-B2C0-57F471AE0C44}"/>
    <dgm:cxn modelId="{3D1AD5F9-EE51-4CB1-8EB1-EB1371CF486A}" type="presOf" srcId="{69D24A47-4FAB-45F9-9A3E-86CE7A620964}" destId="{6ECB7B76-8598-4032-A51B-491B9477AA34}" srcOrd="0" destOrd="0" presId="urn:microsoft.com/office/officeart/2005/8/layout/default"/>
    <dgm:cxn modelId="{3F604A73-DC73-4E77-9F8D-3F90EDEB5858}" type="presParOf" srcId="{BEBB18A6-4326-4295-98CF-1EBA45F2E1EE}" destId="{80D1F8BE-58B7-4377-BDC8-EC7D5114F617}" srcOrd="0" destOrd="0" presId="urn:microsoft.com/office/officeart/2005/8/layout/default"/>
    <dgm:cxn modelId="{281CEF5E-506C-4F43-B1EA-4853A4F8D72B}" type="presParOf" srcId="{BEBB18A6-4326-4295-98CF-1EBA45F2E1EE}" destId="{546DB8E5-28C9-4EFF-BA5B-BE6DF8B69F5A}" srcOrd="1" destOrd="0" presId="urn:microsoft.com/office/officeart/2005/8/layout/default"/>
    <dgm:cxn modelId="{66655620-3F9E-4E43-93A4-808AD156A087}" type="presParOf" srcId="{BEBB18A6-4326-4295-98CF-1EBA45F2E1EE}" destId="{6ECB7B76-8598-4032-A51B-491B9477AA34}" srcOrd="2" destOrd="0" presId="urn:microsoft.com/office/officeart/2005/8/layout/default"/>
    <dgm:cxn modelId="{BD722B46-6F14-42CF-AF06-F0AED95701F0}" type="presParOf" srcId="{BEBB18A6-4326-4295-98CF-1EBA45F2E1EE}" destId="{0339A186-EF34-44CC-85D9-346E424FB56E}" srcOrd="3" destOrd="0" presId="urn:microsoft.com/office/officeart/2005/8/layout/default"/>
    <dgm:cxn modelId="{8E63F5AA-8252-4E2F-BEDF-0EB2FCCD6BBA}" type="presParOf" srcId="{BEBB18A6-4326-4295-98CF-1EBA45F2E1EE}" destId="{A933F94B-7CD2-48B4-BD16-48CF00137059}" srcOrd="4" destOrd="0" presId="urn:microsoft.com/office/officeart/2005/8/layout/default"/>
    <dgm:cxn modelId="{B1E8ED55-9D81-45D1-B053-A2D4A41F39C6}" type="presParOf" srcId="{BEBB18A6-4326-4295-98CF-1EBA45F2E1EE}" destId="{926B9009-A6C2-4A78-93C2-60B9F7F5F52F}" srcOrd="5" destOrd="0" presId="urn:microsoft.com/office/officeart/2005/8/layout/default"/>
    <dgm:cxn modelId="{3B635823-9DC2-4331-A2D0-D51B36F29A45}" type="presParOf" srcId="{BEBB18A6-4326-4295-98CF-1EBA45F2E1EE}" destId="{48C28DDA-F97E-420A-BA65-C75F938BA45E}" srcOrd="6" destOrd="0" presId="urn:microsoft.com/office/officeart/2005/8/layout/default"/>
    <dgm:cxn modelId="{B08C0634-1BF4-4D11-B9DF-918853B0C4F7}" type="presParOf" srcId="{BEBB18A6-4326-4295-98CF-1EBA45F2E1EE}" destId="{D3E5B9D2-9408-4BD7-B22C-6BDDE34DF959}" srcOrd="7" destOrd="0" presId="urn:microsoft.com/office/officeart/2005/8/layout/default"/>
    <dgm:cxn modelId="{BA6C6E58-6EF5-4FC1-97B2-A0D269FD080A}" type="presParOf" srcId="{BEBB18A6-4326-4295-98CF-1EBA45F2E1EE}" destId="{DB361ED6-E6D2-40E5-BB06-46B6AEC3503F}" srcOrd="8"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8F8A7FE-DCA9-4693-9A86-2C029A77ACB2}"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D38F60B8-F959-49DA-B4A1-C9479F4DFF1B}">
      <dgm:prSet phldrT="[Text]" custT="1"/>
      <dgm:spPr>
        <a:solidFill>
          <a:srgbClr val="129090"/>
        </a:solidFill>
      </dgm:spPr>
      <dgm:t>
        <a:bodyPr/>
        <a:lstStyle/>
        <a:p>
          <a:pPr>
            <a:buFont typeface="Wingdings" panose="05000000000000000000" pitchFamily="2" charset="2"/>
            <a:buNone/>
          </a:pPr>
          <a:r>
            <a:rPr lang="pt-BR" sz="1600" dirty="0">
              <a:effectLst/>
              <a:latin typeface="Montserrat" panose="00000500000000000000" pitchFamily="50" charset="0"/>
              <a:ea typeface="Aptos" panose="020B0004020202020204" pitchFamily="34" charset="0"/>
              <a:cs typeface="Times New Roman" panose="02020603050405020304" pitchFamily="18" charset="0"/>
            </a:rPr>
            <a:t>Sob pena de perder a garantia, o segurado não deve agravar intencionalmente </a:t>
          </a:r>
          <a:r>
            <a:rPr lang="pt-BR" sz="1600" b="1"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e de forma relevante</a:t>
          </a:r>
          <a:r>
            <a:rPr lang="pt-BR" sz="1600" b="1" u="none"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dirty="0">
              <a:effectLst/>
              <a:latin typeface="Montserrat" panose="00000500000000000000" pitchFamily="50" charset="0"/>
              <a:ea typeface="Aptos" panose="020B0004020202020204" pitchFamily="34" charset="0"/>
              <a:cs typeface="Times New Roman" panose="02020603050405020304" pitchFamily="18" charset="0"/>
            </a:rPr>
            <a:t>o risco objeto do contrato de seguro (Art. 13).</a:t>
          </a:r>
          <a:endParaRPr lang="en-GB" sz="1600" dirty="0">
            <a:latin typeface="Montserrat" panose="00000500000000000000" pitchFamily="50" charset="0"/>
          </a:endParaRPr>
        </a:p>
      </dgm:t>
    </dgm:pt>
    <dgm:pt modelId="{AA81579A-BBB5-43F1-829B-B7039CCBF5B4}" type="parTrans" cxnId="{F72B1167-7924-4C95-9DBC-3523181CA429}">
      <dgm:prSet/>
      <dgm:spPr/>
      <dgm:t>
        <a:bodyPr/>
        <a:lstStyle/>
        <a:p>
          <a:endParaRPr lang="en-GB"/>
        </a:p>
      </dgm:t>
    </dgm:pt>
    <dgm:pt modelId="{1047E40B-412C-467C-8B71-98CBB66DCB69}" type="sibTrans" cxnId="{F72B1167-7924-4C95-9DBC-3523181CA429}">
      <dgm:prSet/>
      <dgm:spPr/>
      <dgm:t>
        <a:bodyPr/>
        <a:lstStyle/>
        <a:p>
          <a:endParaRPr lang="en-GB"/>
        </a:p>
      </dgm:t>
    </dgm:pt>
    <dgm:pt modelId="{5C9D3B05-AA64-49F2-96C9-960E5B4CD6EC}">
      <dgm:prSet phldrT="[Text]"/>
      <dgm:spPr>
        <a:solidFill>
          <a:srgbClr val="129090"/>
        </a:solidFill>
      </dgm:spPr>
      <dgm:t>
        <a:bodyPr/>
        <a:lstStyle/>
        <a:p>
          <a:r>
            <a:rPr lang="pt-BR"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Será </a:t>
          </a:r>
          <a:r>
            <a:rPr lang="pt-BR" b="1"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relevante</a:t>
          </a:r>
          <a:r>
            <a:rPr lang="pt-BR"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o agravamento que conduza ao </a:t>
          </a:r>
          <a:r>
            <a:rPr lang="pt-BR" b="1"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aumento significativo e continuado da probabilidade de realização do risco</a:t>
          </a:r>
          <a:r>
            <a:rPr lang="pt-BR" b="1" u="none"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descrito no questionário de avaliação de risco </a:t>
          </a:r>
          <a:r>
            <a:rPr lang="pt-BR" b="1"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ou da severidade dos efeitos </a:t>
          </a:r>
          <a:r>
            <a:rPr lang="pt-BR"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de tal realização (Art. 13, §1º).</a:t>
          </a:r>
          <a:endParaRPr lang="en-GB" dirty="0">
            <a:solidFill>
              <a:schemeClr val="bg1"/>
            </a:solidFill>
            <a:latin typeface="Montserrat" panose="00000500000000000000" pitchFamily="50" charset="0"/>
          </a:endParaRPr>
        </a:p>
      </dgm:t>
    </dgm:pt>
    <dgm:pt modelId="{8FC2C2C9-523D-4E2A-9B79-4EEF0CCD5698}" type="parTrans" cxnId="{73E4DB70-0A68-43BA-A6DB-3C66C172ACD0}">
      <dgm:prSet/>
      <dgm:spPr/>
      <dgm:t>
        <a:bodyPr/>
        <a:lstStyle/>
        <a:p>
          <a:endParaRPr lang="en-GB"/>
        </a:p>
      </dgm:t>
    </dgm:pt>
    <dgm:pt modelId="{1DB98E8F-A754-4E12-B43F-55095E78A39B}" type="sibTrans" cxnId="{73E4DB70-0A68-43BA-A6DB-3C66C172ACD0}">
      <dgm:prSet/>
      <dgm:spPr/>
      <dgm:t>
        <a:bodyPr/>
        <a:lstStyle/>
        <a:p>
          <a:endParaRPr lang="en-GB"/>
        </a:p>
      </dgm:t>
    </dgm:pt>
    <dgm:pt modelId="{33D33989-5337-4690-9BB3-DCB254A4D31E}">
      <dgm:prSet phldrT="[Text]" custT="1"/>
      <dgm:spPr>
        <a:solidFill>
          <a:srgbClr val="129090"/>
        </a:solidFill>
      </dgm:spPr>
      <dgm:t>
        <a:bodyPr/>
        <a:lstStyle/>
        <a:p>
          <a:pPr>
            <a:buNone/>
          </a:pPr>
          <a:r>
            <a:rPr lang="pt-BR" sz="16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Se a seguradora anuir com a continuidade da garantia, cobrando ou não prêmio adicional, </a:t>
          </a:r>
          <a:r>
            <a:rPr lang="pt-BR" sz="1600" b="1"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é afastada a perda de garantia</a:t>
          </a:r>
          <a:r>
            <a:rPr lang="pt-BR" sz="1600" b="1" u="none"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(Art. 13, §2º).</a:t>
          </a:r>
          <a:endParaRPr lang="en-GB" sz="1600" dirty="0">
            <a:solidFill>
              <a:schemeClr val="bg1"/>
            </a:solidFill>
            <a:latin typeface="Montserrat" panose="00000500000000000000" pitchFamily="50" charset="0"/>
          </a:endParaRPr>
        </a:p>
      </dgm:t>
    </dgm:pt>
    <dgm:pt modelId="{2DDA9BFB-7B43-4CFF-89BB-78A2F1175520}" type="parTrans" cxnId="{EE88E244-DD31-4CE3-BF0F-F212E8225FC0}">
      <dgm:prSet/>
      <dgm:spPr/>
      <dgm:t>
        <a:bodyPr/>
        <a:lstStyle/>
        <a:p>
          <a:endParaRPr lang="en-GB"/>
        </a:p>
      </dgm:t>
    </dgm:pt>
    <dgm:pt modelId="{302BBA7B-C2D6-4288-B4CE-E962DD1BFDCC}" type="sibTrans" cxnId="{EE88E244-DD31-4CE3-BF0F-F212E8225FC0}">
      <dgm:prSet/>
      <dgm:spPr/>
      <dgm:t>
        <a:bodyPr/>
        <a:lstStyle/>
        <a:p>
          <a:endParaRPr lang="en-GB"/>
        </a:p>
      </dgm:t>
    </dgm:pt>
    <dgm:pt modelId="{15699008-6026-44A2-8A60-76D73B73AF9E}">
      <dgm:prSet phldrT="[Text]" custT="1"/>
      <dgm:spPr>
        <a:solidFill>
          <a:srgbClr val="129090"/>
        </a:solidFill>
      </dgm:spPr>
      <dgm:t>
        <a:bodyPr/>
        <a:lstStyle/>
        <a:p>
          <a:pPr>
            <a:buNone/>
          </a:pPr>
          <a:r>
            <a:rPr lang="pt-BR" sz="16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O Segurado deverá </a:t>
          </a:r>
          <a:r>
            <a:rPr lang="pt-BR" sz="1600" b="1" u="sng" dirty="0">
              <a:solidFill>
                <a:schemeClr val="bg1"/>
              </a:solidFill>
              <a:latin typeface="Montserrat" panose="00000500000000000000" pitchFamily="50" charset="0"/>
              <a:cs typeface="Times New Roman" panose="02020603050405020304" pitchFamily="18" charset="0"/>
            </a:rPr>
            <a:t>comunicar relevante</a:t>
          </a:r>
          <a:r>
            <a:rPr lang="pt-BR" sz="1600" u="sng"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agravamento do risco tão logo dele tome conhecimento (Art. 14).</a:t>
          </a:r>
          <a:endParaRPr lang="en-GB" sz="1600" dirty="0">
            <a:solidFill>
              <a:schemeClr val="bg1"/>
            </a:solidFill>
            <a:latin typeface="Montserrat" panose="00000500000000000000" pitchFamily="50" charset="0"/>
          </a:endParaRPr>
        </a:p>
      </dgm:t>
    </dgm:pt>
    <dgm:pt modelId="{498CEEC5-8426-48A6-A4AC-19ECEFF6527E}" type="sibTrans" cxnId="{2B326C98-DC6B-4A97-9087-621A466FEC10}">
      <dgm:prSet/>
      <dgm:spPr/>
      <dgm:t>
        <a:bodyPr/>
        <a:lstStyle/>
        <a:p>
          <a:endParaRPr lang="en-GB"/>
        </a:p>
      </dgm:t>
    </dgm:pt>
    <dgm:pt modelId="{E901FBEC-3982-4F11-B4B6-BD48737E947F}" type="parTrans" cxnId="{2B326C98-DC6B-4A97-9087-621A466FEC10}">
      <dgm:prSet/>
      <dgm:spPr/>
      <dgm:t>
        <a:bodyPr/>
        <a:lstStyle/>
        <a:p>
          <a:endParaRPr lang="en-GB"/>
        </a:p>
      </dgm:t>
    </dgm:pt>
    <dgm:pt modelId="{73586CD3-4F38-4502-8345-BC6A60F4EA99}">
      <dgm:prSet phldrT="[Text]" custT="1"/>
      <dgm:spPr>
        <a:noFill/>
      </dgm:spPr>
      <dgm:t>
        <a:bodyPr/>
        <a:lstStyle/>
        <a:p>
          <a:pPr algn="just">
            <a:buAutoNum type="romanLcParenBoth"/>
          </a:pPr>
          <a:r>
            <a:rPr lang="pt-BR" sz="1400" dirty="0">
              <a:solidFill>
                <a:schemeClr val="tx1">
                  <a:lumMod val="50000"/>
                </a:schemeClr>
              </a:solidFill>
              <a:latin typeface="Montserrat" panose="00000500000000000000" pitchFamily="50" charset="0"/>
            </a:rPr>
            <a:t>Flexibilização do dever de boa-fé objetiva em 2 aspectos:</a:t>
          </a:r>
        </a:p>
        <a:p>
          <a:pPr algn="just">
            <a:buAutoNum type="romanLcParenBoth"/>
          </a:pPr>
          <a:r>
            <a:rPr lang="pt-BR" sz="1400" dirty="0">
              <a:solidFill>
                <a:schemeClr val="tx1">
                  <a:lumMod val="50000"/>
                </a:schemeClr>
              </a:solidFill>
              <a:latin typeface="Montserrat" panose="00000500000000000000" pitchFamily="50" charset="0"/>
            </a:rPr>
            <a:t>(i) não agravamento de forma </a:t>
          </a:r>
          <a:r>
            <a:rPr lang="pt-BR" sz="1400" b="1" dirty="0">
              <a:solidFill>
                <a:schemeClr val="tx1">
                  <a:lumMod val="50000"/>
                </a:schemeClr>
              </a:solidFill>
              <a:latin typeface="Montserrat" panose="00000500000000000000" pitchFamily="50" charset="0"/>
            </a:rPr>
            <a:t>relevante</a:t>
          </a:r>
          <a:r>
            <a:rPr lang="pt-BR" sz="1400" b="0" dirty="0">
              <a:solidFill>
                <a:schemeClr val="tx1">
                  <a:lumMod val="50000"/>
                </a:schemeClr>
              </a:solidFill>
              <a:latin typeface="Montserrat" panose="00000500000000000000" pitchFamily="50" charset="0"/>
            </a:rPr>
            <a:t>; e</a:t>
          </a:r>
        </a:p>
        <a:p>
          <a:pPr algn="just">
            <a:buAutoNum type="romanLcParenBoth"/>
          </a:pPr>
          <a:r>
            <a:rPr lang="pt-BR" sz="1400" dirty="0">
              <a:solidFill>
                <a:schemeClr val="tx1">
                  <a:lumMod val="50000"/>
                </a:schemeClr>
              </a:solidFill>
              <a:latin typeface="Montserrat" panose="00000500000000000000" pitchFamily="50" charset="0"/>
            </a:rPr>
            <a:t>(</a:t>
          </a:r>
          <a:r>
            <a:rPr lang="pt-BR" sz="1400" dirty="0" err="1">
              <a:solidFill>
                <a:schemeClr val="tx1">
                  <a:lumMod val="50000"/>
                </a:schemeClr>
              </a:solidFill>
              <a:latin typeface="Montserrat" panose="00000500000000000000" pitchFamily="50" charset="0"/>
            </a:rPr>
            <a:t>ii</a:t>
          </a:r>
          <a:r>
            <a:rPr lang="pt-BR" sz="1400" dirty="0">
              <a:solidFill>
                <a:schemeClr val="tx1">
                  <a:lumMod val="50000"/>
                </a:schemeClr>
              </a:solidFill>
              <a:latin typeface="Montserrat" panose="00000500000000000000" pitchFamily="50" charset="0"/>
            </a:rPr>
            <a:t>) comunicação do agravamento</a:t>
          </a:r>
          <a:r>
            <a:rPr lang="pt-BR" sz="1400" b="1" dirty="0">
              <a:solidFill>
                <a:schemeClr val="tx1">
                  <a:lumMod val="50000"/>
                </a:schemeClr>
              </a:solidFill>
              <a:latin typeface="Montserrat" panose="00000500000000000000" pitchFamily="50" charset="0"/>
            </a:rPr>
            <a:t> relevante</a:t>
          </a:r>
          <a:r>
            <a:rPr lang="pt-BR" sz="1400" b="0" dirty="0">
              <a:solidFill>
                <a:schemeClr val="tx1">
                  <a:lumMod val="50000"/>
                </a:schemeClr>
              </a:solidFill>
              <a:latin typeface="Montserrat" panose="00000500000000000000" pitchFamily="50" charset="0"/>
            </a:rPr>
            <a:t>.</a:t>
          </a:r>
          <a:r>
            <a:rPr lang="pt-BR" sz="1400" b="1" dirty="0">
              <a:solidFill>
                <a:schemeClr val="tx1">
                  <a:lumMod val="50000"/>
                </a:schemeClr>
              </a:solidFill>
              <a:latin typeface="Montserrat" panose="00000500000000000000" pitchFamily="50" charset="0"/>
            </a:rPr>
            <a:t> </a:t>
          </a:r>
          <a:endParaRPr lang="en-GB" sz="1400" dirty="0">
            <a:solidFill>
              <a:schemeClr val="tx1">
                <a:lumMod val="50000"/>
              </a:schemeClr>
            </a:solidFill>
            <a:latin typeface="Montserrat" panose="00000500000000000000" pitchFamily="50" charset="0"/>
          </a:endParaRPr>
        </a:p>
      </dgm:t>
    </dgm:pt>
    <dgm:pt modelId="{7B97AB7A-E10C-4958-98B6-667F5A7FDFB3}" type="sibTrans" cxnId="{F4AAE06A-2B4A-4520-94DD-B848ACC0C379}">
      <dgm:prSet/>
      <dgm:spPr/>
      <dgm:t>
        <a:bodyPr/>
        <a:lstStyle/>
        <a:p>
          <a:endParaRPr lang="en-GB"/>
        </a:p>
      </dgm:t>
    </dgm:pt>
    <dgm:pt modelId="{42F0BD97-A68D-4F13-B9FC-F2EB48820D35}" type="parTrans" cxnId="{F4AAE06A-2B4A-4520-94DD-B848ACC0C379}">
      <dgm:prSet/>
      <dgm:spPr/>
      <dgm:t>
        <a:bodyPr/>
        <a:lstStyle/>
        <a:p>
          <a:endParaRPr lang="en-GB"/>
        </a:p>
      </dgm:t>
    </dgm:pt>
    <dgm:pt modelId="{0487AE99-14D3-47C9-9396-2E78945748D1}">
      <dgm:prSet phldrT="[Text]" custT="1"/>
      <dgm:spPr>
        <a:noFill/>
      </dgm:spPr>
      <dgm:t>
        <a:bodyPr/>
        <a:lstStyle/>
        <a:p>
          <a:pPr algn="ctr">
            <a:buAutoNum type="romanLcParenBoth"/>
          </a:pPr>
          <a:endParaRPr lang="pt-BR" sz="1400" dirty="0">
            <a:solidFill>
              <a:schemeClr val="tx1">
                <a:lumMod val="50000"/>
              </a:schemeClr>
            </a:solidFill>
            <a:latin typeface="Montserrat" panose="00000500000000000000" pitchFamily="50" charset="0"/>
          </a:endParaRPr>
        </a:p>
        <a:p>
          <a:pPr algn="just">
            <a:buAutoNum type="romanLcParenBoth"/>
          </a:pPr>
          <a:r>
            <a:rPr lang="pt-BR" sz="1400" dirty="0">
              <a:solidFill>
                <a:schemeClr val="tx1">
                  <a:lumMod val="50000"/>
                </a:schemeClr>
              </a:solidFill>
              <a:latin typeface="Montserrat" panose="00000500000000000000" pitchFamily="50" charset="0"/>
            </a:rPr>
            <a:t>Limitação das possibilidades em que a seguradora poderá optar por terminar o contrato.  </a:t>
          </a:r>
        </a:p>
        <a:p>
          <a:pPr algn="just">
            <a:buAutoNum type="romanLcParenBoth"/>
          </a:pPr>
          <a:r>
            <a:rPr lang="pt-BR" sz="1400" dirty="0">
              <a:solidFill>
                <a:schemeClr val="tx1">
                  <a:lumMod val="50000"/>
                </a:schemeClr>
              </a:solidFill>
              <a:latin typeface="Montserrat" panose="00000500000000000000" pitchFamily="50" charset="0"/>
            </a:rPr>
            <a:t>Sobrevindo o sinistro, a seguradora deve </a:t>
          </a:r>
          <a:r>
            <a:rPr lang="pt-BR" sz="1400" b="1" u="sng" dirty="0">
              <a:solidFill>
                <a:schemeClr val="tx1">
                  <a:lumMod val="50000"/>
                </a:schemeClr>
              </a:solidFill>
              <a:latin typeface="Montserrat" panose="00000500000000000000" pitchFamily="50" charset="0"/>
            </a:rPr>
            <a:t>provar o nexo causal</a:t>
          </a:r>
          <a:r>
            <a:rPr lang="pt-BR" sz="1400" b="0" u="none" dirty="0">
              <a:solidFill>
                <a:schemeClr val="tx1">
                  <a:lumMod val="50000"/>
                </a:schemeClr>
              </a:solidFill>
              <a:latin typeface="Montserrat" panose="00000500000000000000" pitchFamily="50" charset="0"/>
            </a:rPr>
            <a:t> com  </a:t>
          </a:r>
          <a:r>
            <a:rPr lang="pt-BR" sz="1400" dirty="0">
              <a:solidFill>
                <a:schemeClr val="tx1">
                  <a:lumMod val="50000"/>
                </a:schemeClr>
              </a:solidFill>
              <a:latin typeface="Montserrat" panose="00000500000000000000" pitchFamily="50" charset="0"/>
            </a:rPr>
            <a:t>o relevante agravamento para negar (Art. 16)</a:t>
          </a:r>
        </a:p>
      </dgm:t>
    </dgm:pt>
    <dgm:pt modelId="{8D977B7B-BEF3-4BB6-94E7-2CB61E48805E}" type="parTrans" cxnId="{3AB98DB8-31C5-485A-B193-ACBDA30D15E6}">
      <dgm:prSet/>
      <dgm:spPr/>
      <dgm:t>
        <a:bodyPr/>
        <a:lstStyle/>
        <a:p>
          <a:endParaRPr lang="en-GB"/>
        </a:p>
      </dgm:t>
    </dgm:pt>
    <dgm:pt modelId="{41C3F4BB-6C3F-4FD2-A496-AF4175A07045}" type="sibTrans" cxnId="{3AB98DB8-31C5-485A-B193-ACBDA30D15E6}">
      <dgm:prSet/>
      <dgm:spPr/>
      <dgm:t>
        <a:bodyPr/>
        <a:lstStyle/>
        <a:p>
          <a:endParaRPr lang="en-GB"/>
        </a:p>
      </dgm:t>
    </dgm:pt>
    <dgm:pt modelId="{BACB96EA-C38B-466C-ADF9-22BCE6C3A315}" type="pres">
      <dgm:prSet presAssocID="{78F8A7FE-DCA9-4693-9A86-2C029A77ACB2}" presName="diagram" presStyleCnt="0">
        <dgm:presLayoutVars>
          <dgm:dir/>
          <dgm:resizeHandles val="exact"/>
        </dgm:presLayoutVars>
      </dgm:prSet>
      <dgm:spPr/>
      <dgm:t>
        <a:bodyPr/>
        <a:lstStyle/>
        <a:p>
          <a:endParaRPr lang="pt-BR"/>
        </a:p>
      </dgm:t>
    </dgm:pt>
    <dgm:pt modelId="{267611CF-E8DD-43F5-821C-A19C1E1BBA88}" type="pres">
      <dgm:prSet presAssocID="{D38F60B8-F959-49DA-B4A1-C9479F4DFF1B}" presName="node" presStyleLbl="node1" presStyleIdx="0" presStyleCnt="6">
        <dgm:presLayoutVars>
          <dgm:bulletEnabled val="1"/>
        </dgm:presLayoutVars>
      </dgm:prSet>
      <dgm:spPr/>
      <dgm:t>
        <a:bodyPr/>
        <a:lstStyle/>
        <a:p>
          <a:endParaRPr lang="pt-BR"/>
        </a:p>
      </dgm:t>
    </dgm:pt>
    <dgm:pt modelId="{12A9D847-3642-4D68-8445-BACCA3C5027B}" type="pres">
      <dgm:prSet presAssocID="{1047E40B-412C-467C-8B71-98CBB66DCB69}" presName="sibTrans" presStyleCnt="0"/>
      <dgm:spPr/>
    </dgm:pt>
    <dgm:pt modelId="{7DF42BD5-534D-43E8-9EAC-C6AE6B0EEFB7}" type="pres">
      <dgm:prSet presAssocID="{5C9D3B05-AA64-49F2-96C9-960E5B4CD6EC}" presName="node" presStyleLbl="node1" presStyleIdx="1" presStyleCnt="6">
        <dgm:presLayoutVars>
          <dgm:bulletEnabled val="1"/>
        </dgm:presLayoutVars>
      </dgm:prSet>
      <dgm:spPr/>
      <dgm:t>
        <a:bodyPr/>
        <a:lstStyle/>
        <a:p>
          <a:endParaRPr lang="pt-BR"/>
        </a:p>
      </dgm:t>
    </dgm:pt>
    <dgm:pt modelId="{4E6E5257-C6A0-4122-B618-DD39A415BC4F}" type="pres">
      <dgm:prSet presAssocID="{1DB98E8F-A754-4E12-B43F-55095E78A39B}" presName="sibTrans" presStyleCnt="0"/>
      <dgm:spPr/>
    </dgm:pt>
    <dgm:pt modelId="{FE393937-348C-492D-9AA8-877EFDAB42C6}" type="pres">
      <dgm:prSet presAssocID="{33D33989-5337-4690-9BB3-DCB254A4D31E}" presName="node" presStyleLbl="node1" presStyleIdx="2" presStyleCnt="6">
        <dgm:presLayoutVars>
          <dgm:bulletEnabled val="1"/>
        </dgm:presLayoutVars>
      </dgm:prSet>
      <dgm:spPr/>
      <dgm:t>
        <a:bodyPr/>
        <a:lstStyle/>
        <a:p>
          <a:endParaRPr lang="pt-BR"/>
        </a:p>
      </dgm:t>
    </dgm:pt>
    <dgm:pt modelId="{ED106491-67C8-484A-BDC1-6E91F4D5F0D2}" type="pres">
      <dgm:prSet presAssocID="{302BBA7B-C2D6-4288-B4CE-E962DD1BFDCC}" presName="sibTrans" presStyleCnt="0"/>
      <dgm:spPr/>
    </dgm:pt>
    <dgm:pt modelId="{B5BE0F89-4B33-4896-AC65-AF80B23C9FE2}" type="pres">
      <dgm:prSet presAssocID="{15699008-6026-44A2-8A60-76D73B73AF9E}" presName="node" presStyleLbl="node1" presStyleIdx="3" presStyleCnt="6" custLinFactNeighborX="-54811" custLinFactNeighborY="-452">
        <dgm:presLayoutVars>
          <dgm:bulletEnabled val="1"/>
        </dgm:presLayoutVars>
      </dgm:prSet>
      <dgm:spPr/>
      <dgm:t>
        <a:bodyPr/>
        <a:lstStyle/>
        <a:p>
          <a:endParaRPr lang="pt-BR"/>
        </a:p>
      </dgm:t>
    </dgm:pt>
    <dgm:pt modelId="{CE0F743B-0732-4CB5-8BF9-21040B42F03C}" type="pres">
      <dgm:prSet presAssocID="{498CEEC5-8426-48A6-A4AC-19ECEFF6527E}" presName="sibTrans" presStyleCnt="0"/>
      <dgm:spPr/>
    </dgm:pt>
    <dgm:pt modelId="{0CF1DFB1-A69A-4EFC-816B-6FC773426F87}" type="pres">
      <dgm:prSet presAssocID="{73586CD3-4F38-4502-8345-BC6A60F4EA99}" presName="node" presStyleLbl="node1" presStyleIdx="4" presStyleCnt="6" custScaleY="64376" custLinFactNeighborX="-752" custLinFactNeighborY="7388">
        <dgm:presLayoutVars>
          <dgm:bulletEnabled val="1"/>
        </dgm:presLayoutVars>
      </dgm:prSet>
      <dgm:spPr/>
      <dgm:t>
        <a:bodyPr/>
        <a:lstStyle/>
        <a:p>
          <a:endParaRPr lang="pt-BR"/>
        </a:p>
      </dgm:t>
    </dgm:pt>
    <dgm:pt modelId="{C53340D1-A995-433E-9632-32427CFBCB1D}" type="pres">
      <dgm:prSet presAssocID="{7B97AB7A-E10C-4958-98B6-667F5A7FDFB3}" presName="sibTrans" presStyleCnt="0"/>
      <dgm:spPr/>
    </dgm:pt>
    <dgm:pt modelId="{3B770F0C-7347-40A3-B622-F29F0840AEAA}" type="pres">
      <dgm:prSet presAssocID="{0487AE99-14D3-47C9-9396-2E78945748D1}" presName="node" presStyleLbl="node1" presStyleIdx="5" presStyleCnt="6" custScaleX="98497" custScaleY="84572" custLinFactNeighborX="-379" custLinFactNeighborY="3015">
        <dgm:presLayoutVars>
          <dgm:bulletEnabled val="1"/>
        </dgm:presLayoutVars>
      </dgm:prSet>
      <dgm:spPr/>
      <dgm:t>
        <a:bodyPr/>
        <a:lstStyle/>
        <a:p>
          <a:endParaRPr lang="pt-BR"/>
        </a:p>
      </dgm:t>
    </dgm:pt>
  </dgm:ptLst>
  <dgm:cxnLst>
    <dgm:cxn modelId="{CC923AE0-74DF-4BA5-B387-62EF0C4C73AE}" type="presOf" srcId="{78F8A7FE-DCA9-4693-9A86-2C029A77ACB2}" destId="{BACB96EA-C38B-466C-ADF9-22BCE6C3A315}" srcOrd="0" destOrd="0" presId="urn:microsoft.com/office/officeart/2005/8/layout/default"/>
    <dgm:cxn modelId="{8C374206-7272-45C9-B528-9BEC92AC881C}" type="presOf" srcId="{33D33989-5337-4690-9BB3-DCB254A4D31E}" destId="{FE393937-348C-492D-9AA8-877EFDAB42C6}" srcOrd="0" destOrd="0" presId="urn:microsoft.com/office/officeart/2005/8/layout/default"/>
    <dgm:cxn modelId="{3AB98DB8-31C5-485A-B193-ACBDA30D15E6}" srcId="{78F8A7FE-DCA9-4693-9A86-2C029A77ACB2}" destId="{0487AE99-14D3-47C9-9396-2E78945748D1}" srcOrd="5" destOrd="0" parTransId="{8D977B7B-BEF3-4BB6-94E7-2CB61E48805E}" sibTransId="{41C3F4BB-6C3F-4FD2-A496-AF4175A07045}"/>
    <dgm:cxn modelId="{2B326C98-DC6B-4A97-9087-621A466FEC10}" srcId="{78F8A7FE-DCA9-4693-9A86-2C029A77ACB2}" destId="{15699008-6026-44A2-8A60-76D73B73AF9E}" srcOrd="3" destOrd="0" parTransId="{E901FBEC-3982-4F11-B4B6-BD48737E947F}" sibTransId="{498CEEC5-8426-48A6-A4AC-19ECEFF6527E}"/>
    <dgm:cxn modelId="{C898A885-4E8B-458A-BDAC-24030C113939}" type="presOf" srcId="{5C9D3B05-AA64-49F2-96C9-960E5B4CD6EC}" destId="{7DF42BD5-534D-43E8-9EAC-C6AE6B0EEFB7}" srcOrd="0" destOrd="0" presId="urn:microsoft.com/office/officeart/2005/8/layout/default"/>
    <dgm:cxn modelId="{73E4DB70-0A68-43BA-A6DB-3C66C172ACD0}" srcId="{78F8A7FE-DCA9-4693-9A86-2C029A77ACB2}" destId="{5C9D3B05-AA64-49F2-96C9-960E5B4CD6EC}" srcOrd="1" destOrd="0" parTransId="{8FC2C2C9-523D-4E2A-9B79-4EEF0CCD5698}" sibTransId="{1DB98E8F-A754-4E12-B43F-55095E78A39B}"/>
    <dgm:cxn modelId="{F3A3CFAB-6E4D-4F83-AB75-F766C733A6B2}" type="presOf" srcId="{D38F60B8-F959-49DA-B4A1-C9479F4DFF1B}" destId="{267611CF-E8DD-43F5-821C-A19C1E1BBA88}" srcOrd="0" destOrd="0" presId="urn:microsoft.com/office/officeart/2005/8/layout/default"/>
    <dgm:cxn modelId="{1FFAC4AF-DE82-4335-977C-56567DBEB9EF}" type="presOf" srcId="{15699008-6026-44A2-8A60-76D73B73AF9E}" destId="{B5BE0F89-4B33-4896-AC65-AF80B23C9FE2}" srcOrd="0" destOrd="0" presId="urn:microsoft.com/office/officeart/2005/8/layout/default"/>
    <dgm:cxn modelId="{EE88E244-DD31-4CE3-BF0F-F212E8225FC0}" srcId="{78F8A7FE-DCA9-4693-9A86-2C029A77ACB2}" destId="{33D33989-5337-4690-9BB3-DCB254A4D31E}" srcOrd="2" destOrd="0" parTransId="{2DDA9BFB-7B43-4CFF-89BB-78A2F1175520}" sibTransId="{302BBA7B-C2D6-4288-B4CE-E962DD1BFDCC}"/>
    <dgm:cxn modelId="{F4AAE06A-2B4A-4520-94DD-B848ACC0C379}" srcId="{78F8A7FE-DCA9-4693-9A86-2C029A77ACB2}" destId="{73586CD3-4F38-4502-8345-BC6A60F4EA99}" srcOrd="4" destOrd="0" parTransId="{42F0BD97-A68D-4F13-B9FC-F2EB48820D35}" sibTransId="{7B97AB7A-E10C-4958-98B6-667F5A7FDFB3}"/>
    <dgm:cxn modelId="{1049047B-2532-4A27-B103-6ECE7867D65F}" type="presOf" srcId="{0487AE99-14D3-47C9-9396-2E78945748D1}" destId="{3B770F0C-7347-40A3-B622-F29F0840AEAA}" srcOrd="0" destOrd="0" presId="urn:microsoft.com/office/officeart/2005/8/layout/default"/>
    <dgm:cxn modelId="{F72B1167-7924-4C95-9DBC-3523181CA429}" srcId="{78F8A7FE-DCA9-4693-9A86-2C029A77ACB2}" destId="{D38F60B8-F959-49DA-B4A1-C9479F4DFF1B}" srcOrd="0" destOrd="0" parTransId="{AA81579A-BBB5-43F1-829B-B7039CCBF5B4}" sibTransId="{1047E40B-412C-467C-8B71-98CBB66DCB69}"/>
    <dgm:cxn modelId="{489940D9-CBFF-48DB-ABB3-8D03FEFC27CF}" type="presOf" srcId="{73586CD3-4F38-4502-8345-BC6A60F4EA99}" destId="{0CF1DFB1-A69A-4EFC-816B-6FC773426F87}" srcOrd="0" destOrd="0" presId="urn:microsoft.com/office/officeart/2005/8/layout/default"/>
    <dgm:cxn modelId="{C8A4046A-30DA-4254-AF5B-D24E8B36EB11}" type="presParOf" srcId="{BACB96EA-C38B-466C-ADF9-22BCE6C3A315}" destId="{267611CF-E8DD-43F5-821C-A19C1E1BBA88}" srcOrd="0" destOrd="0" presId="urn:microsoft.com/office/officeart/2005/8/layout/default"/>
    <dgm:cxn modelId="{4D77B57C-85A0-4C95-9ABE-E5B0EFBCDF69}" type="presParOf" srcId="{BACB96EA-C38B-466C-ADF9-22BCE6C3A315}" destId="{12A9D847-3642-4D68-8445-BACCA3C5027B}" srcOrd="1" destOrd="0" presId="urn:microsoft.com/office/officeart/2005/8/layout/default"/>
    <dgm:cxn modelId="{9081AB41-9A62-4AAF-B73D-F22E5B1F2BE2}" type="presParOf" srcId="{BACB96EA-C38B-466C-ADF9-22BCE6C3A315}" destId="{7DF42BD5-534D-43E8-9EAC-C6AE6B0EEFB7}" srcOrd="2" destOrd="0" presId="urn:microsoft.com/office/officeart/2005/8/layout/default"/>
    <dgm:cxn modelId="{6E0D4102-5739-44A7-A85A-C17AFC9B3531}" type="presParOf" srcId="{BACB96EA-C38B-466C-ADF9-22BCE6C3A315}" destId="{4E6E5257-C6A0-4122-B618-DD39A415BC4F}" srcOrd="3" destOrd="0" presId="urn:microsoft.com/office/officeart/2005/8/layout/default"/>
    <dgm:cxn modelId="{B2AEE1F3-FCC1-464D-B818-17B2BF38EEB3}" type="presParOf" srcId="{BACB96EA-C38B-466C-ADF9-22BCE6C3A315}" destId="{FE393937-348C-492D-9AA8-877EFDAB42C6}" srcOrd="4" destOrd="0" presId="urn:microsoft.com/office/officeart/2005/8/layout/default"/>
    <dgm:cxn modelId="{7D7B9A1E-C243-4B21-BC52-5336E6E61F03}" type="presParOf" srcId="{BACB96EA-C38B-466C-ADF9-22BCE6C3A315}" destId="{ED106491-67C8-484A-BDC1-6E91F4D5F0D2}" srcOrd="5" destOrd="0" presId="urn:microsoft.com/office/officeart/2005/8/layout/default"/>
    <dgm:cxn modelId="{BE08EE59-625C-4C90-8E4C-25D30B4AF868}" type="presParOf" srcId="{BACB96EA-C38B-466C-ADF9-22BCE6C3A315}" destId="{B5BE0F89-4B33-4896-AC65-AF80B23C9FE2}" srcOrd="6" destOrd="0" presId="urn:microsoft.com/office/officeart/2005/8/layout/default"/>
    <dgm:cxn modelId="{B8396C0F-5507-490C-B27B-208ED917B57E}" type="presParOf" srcId="{BACB96EA-C38B-466C-ADF9-22BCE6C3A315}" destId="{CE0F743B-0732-4CB5-8BF9-21040B42F03C}" srcOrd="7" destOrd="0" presId="urn:microsoft.com/office/officeart/2005/8/layout/default"/>
    <dgm:cxn modelId="{4FA5CD0A-DA3F-42D9-9171-2B9CED859A82}" type="presParOf" srcId="{BACB96EA-C38B-466C-ADF9-22BCE6C3A315}" destId="{0CF1DFB1-A69A-4EFC-816B-6FC773426F87}" srcOrd="8" destOrd="0" presId="urn:microsoft.com/office/officeart/2005/8/layout/default"/>
    <dgm:cxn modelId="{D065A861-1B70-4879-B2E4-A1AFAB9D1B52}" type="presParOf" srcId="{BACB96EA-C38B-466C-ADF9-22BCE6C3A315}" destId="{C53340D1-A995-433E-9632-32427CFBCB1D}" srcOrd="9" destOrd="0" presId="urn:microsoft.com/office/officeart/2005/8/layout/default"/>
    <dgm:cxn modelId="{160CB110-9473-4A4B-9126-3EB9DB0F739C}" type="presParOf" srcId="{BACB96EA-C38B-466C-ADF9-22BCE6C3A315}" destId="{3B770F0C-7347-40A3-B622-F29F0840AEAA}" srcOrd="10"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028CDC6-1D5C-4A69-99CE-1EC7B0B14F2F}"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DE0EA490-9E38-4DC6-80A4-1DE7FDA54656}">
      <dgm:prSet phldrT="[Text]"/>
      <dgm:spPr>
        <a:solidFill>
          <a:srgbClr val="129090"/>
        </a:solidFill>
      </dgm:spPr>
      <dgm:t>
        <a:bodyPr/>
        <a:lstStyle/>
        <a:p>
          <a:pPr>
            <a:buFont typeface="Wingdings" panose="05000000000000000000" pitchFamily="2" charset="2"/>
            <a:buNone/>
          </a:pPr>
          <a:r>
            <a:rPr lang="pt-BR" dirty="0">
              <a:latin typeface="Montserrat" panose="00000500000000000000" pitchFamily="50" charset="0"/>
            </a:rPr>
            <a:t>O </a:t>
          </a:r>
          <a:r>
            <a:rPr lang="pt-BR" b="1" u="sng" dirty="0">
              <a:latin typeface="Montserrat" panose="00000500000000000000" pitchFamily="50" charset="0"/>
            </a:rPr>
            <a:t>descumprimento doloso</a:t>
          </a:r>
          <a:r>
            <a:rPr lang="pt-BR" dirty="0">
              <a:latin typeface="Montserrat" panose="00000500000000000000" pitchFamily="50" charset="0"/>
            </a:rPr>
            <a:t> do dever de informar importará em </a:t>
          </a:r>
          <a:r>
            <a:rPr lang="pt-BR" b="1" u="sng" dirty="0">
              <a:latin typeface="Montserrat" panose="00000500000000000000" pitchFamily="50" charset="0"/>
            </a:rPr>
            <a:t>perda da garantia</a:t>
          </a:r>
          <a:r>
            <a:rPr lang="pt-BR" dirty="0">
              <a:latin typeface="Montserrat" panose="00000500000000000000" pitchFamily="50" charset="0"/>
            </a:rPr>
            <a:t>, sem prejuízo da dívida de prêmio e da obrigação de ressarcir as despesas efetuadas pela seguradora (Art. 44, §1º)</a:t>
          </a:r>
          <a:endParaRPr lang="en-GB" dirty="0">
            <a:latin typeface="Montserrat" panose="00000500000000000000" pitchFamily="50" charset="0"/>
          </a:endParaRPr>
        </a:p>
      </dgm:t>
    </dgm:pt>
    <dgm:pt modelId="{1CC67DBE-A5FE-4EA1-AC33-1D3C1D123587}" type="parTrans" cxnId="{998893E1-A37D-4EC8-A3A6-190D6D4E667D}">
      <dgm:prSet/>
      <dgm:spPr/>
      <dgm:t>
        <a:bodyPr/>
        <a:lstStyle/>
        <a:p>
          <a:endParaRPr lang="en-GB"/>
        </a:p>
      </dgm:t>
    </dgm:pt>
    <dgm:pt modelId="{8DAE6487-6902-4114-874D-078C9CB04C06}" type="sibTrans" cxnId="{998893E1-A37D-4EC8-A3A6-190D6D4E667D}">
      <dgm:prSet/>
      <dgm:spPr/>
      <dgm:t>
        <a:bodyPr/>
        <a:lstStyle/>
        <a:p>
          <a:endParaRPr lang="en-GB"/>
        </a:p>
      </dgm:t>
    </dgm:pt>
    <dgm:pt modelId="{53F41E00-5A91-448C-9347-0D5FA6526E86}">
      <dgm:prSet phldrT="[Text]"/>
      <dgm:spPr>
        <a:solidFill>
          <a:srgbClr val="129090"/>
        </a:solidFill>
      </dgm:spPr>
      <dgm:t>
        <a:bodyPr/>
        <a:lstStyle/>
        <a:p>
          <a:r>
            <a:rPr lang="pt-BR" dirty="0">
              <a:latin typeface="Montserrat" panose="00000500000000000000" pitchFamily="50" charset="0"/>
            </a:rPr>
            <a:t>O </a:t>
          </a:r>
          <a:r>
            <a:rPr lang="pt-BR" b="1" u="sng" dirty="0">
              <a:latin typeface="Montserrat" panose="00000500000000000000" pitchFamily="50" charset="0"/>
            </a:rPr>
            <a:t>descumprimento culposo </a:t>
          </a:r>
          <a:r>
            <a:rPr lang="pt-BR" dirty="0">
              <a:latin typeface="Montserrat" panose="00000500000000000000" pitchFamily="50" charset="0"/>
            </a:rPr>
            <a:t>do dever de informar implicará a </a:t>
          </a:r>
          <a:r>
            <a:rPr lang="pt-BR" b="1" u="sng" dirty="0">
              <a:latin typeface="Montserrat" panose="00000500000000000000" pitchFamily="50" charset="0"/>
            </a:rPr>
            <a:t>redução da garantia proporcionalmente à diferença entre o prêmio pago</a:t>
          </a:r>
          <a:r>
            <a:rPr lang="pt-BR" u="none" dirty="0">
              <a:latin typeface="Montserrat" panose="00000500000000000000" pitchFamily="50" charset="0"/>
            </a:rPr>
            <a:t> </a:t>
          </a:r>
          <a:r>
            <a:rPr lang="pt-BR" dirty="0">
              <a:latin typeface="Montserrat" panose="00000500000000000000" pitchFamily="50" charset="0"/>
            </a:rPr>
            <a:t>e o que seria devido caso prestadas as informações  posteriormente reveladas (Art. 44, §2º)</a:t>
          </a:r>
          <a:endParaRPr lang="en-GB" dirty="0">
            <a:latin typeface="Montserrat" panose="00000500000000000000" pitchFamily="50" charset="0"/>
          </a:endParaRPr>
        </a:p>
      </dgm:t>
    </dgm:pt>
    <dgm:pt modelId="{34E67359-940F-4639-82D0-8436039A9647}" type="parTrans" cxnId="{598D2CAE-DB93-4D96-ABA8-1F35D8C5F1BB}">
      <dgm:prSet/>
      <dgm:spPr/>
      <dgm:t>
        <a:bodyPr/>
        <a:lstStyle/>
        <a:p>
          <a:endParaRPr lang="en-GB"/>
        </a:p>
      </dgm:t>
    </dgm:pt>
    <dgm:pt modelId="{9EEF1137-3F78-4602-B79C-ED07647AF02E}" type="sibTrans" cxnId="{598D2CAE-DB93-4D96-ABA8-1F35D8C5F1BB}">
      <dgm:prSet/>
      <dgm:spPr/>
      <dgm:t>
        <a:bodyPr/>
        <a:lstStyle/>
        <a:p>
          <a:endParaRPr lang="en-GB"/>
        </a:p>
      </dgm:t>
    </dgm:pt>
    <dgm:pt modelId="{26D4CFCE-6D5C-46A9-BDAE-7F3DB358A5FA}">
      <dgm:prSet phldrT="[Text]"/>
      <dgm:spPr>
        <a:solidFill>
          <a:srgbClr val="129090"/>
        </a:solidFill>
      </dgm:spPr>
      <dgm:t>
        <a:bodyPr/>
        <a:lstStyle/>
        <a:p>
          <a:pPr>
            <a:buNone/>
          </a:pPr>
          <a:r>
            <a:rPr lang="pt-BR" dirty="0">
              <a:latin typeface="Montserrat" panose="00000500000000000000" pitchFamily="50" charset="0"/>
            </a:rPr>
            <a:t>Se, diante dos fatos não revelados, </a:t>
          </a:r>
          <a:r>
            <a:rPr lang="pt-BR" b="1" u="sng" dirty="0">
              <a:latin typeface="Montserrat" panose="00000500000000000000" pitchFamily="50" charset="0"/>
            </a:rPr>
            <a:t>a garantia for tecnicamente impossível</a:t>
          </a:r>
          <a:r>
            <a:rPr lang="pt-BR" dirty="0">
              <a:latin typeface="Montserrat" panose="00000500000000000000" pitchFamily="50" charset="0"/>
            </a:rPr>
            <a:t>, </a:t>
          </a:r>
          <a:r>
            <a:rPr lang="pt-BR" b="1" u="sng" dirty="0">
              <a:latin typeface="Montserrat" panose="00000500000000000000" pitchFamily="50" charset="0"/>
            </a:rPr>
            <a:t>ou</a:t>
          </a:r>
          <a:r>
            <a:rPr lang="pt-BR" dirty="0">
              <a:latin typeface="Montserrat" panose="00000500000000000000" pitchFamily="50" charset="0"/>
            </a:rPr>
            <a:t> se tais fatos </a:t>
          </a:r>
          <a:r>
            <a:rPr lang="pt-BR" b="1" u="sng" dirty="0">
              <a:latin typeface="Montserrat" panose="00000500000000000000" pitchFamily="50" charset="0"/>
            </a:rPr>
            <a:t>corresponderem a um tipo de interesse ou risco que não seja normalmente subscrito pela seguradora</a:t>
          </a:r>
          <a:r>
            <a:rPr lang="pt-BR" dirty="0">
              <a:latin typeface="Montserrat" panose="00000500000000000000" pitchFamily="50" charset="0"/>
            </a:rPr>
            <a:t>, </a:t>
          </a:r>
          <a:r>
            <a:rPr lang="pt-BR" b="1" u="sng" dirty="0">
              <a:latin typeface="Montserrat" panose="00000500000000000000" pitchFamily="50" charset="0"/>
            </a:rPr>
            <a:t>o contrato será extinto</a:t>
          </a:r>
          <a:r>
            <a:rPr lang="pt-BR" dirty="0">
              <a:latin typeface="Montserrat" panose="00000500000000000000" pitchFamily="50" charset="0"/>
            </a:rPr>
            <a:t>, sem prejuízo da obrigação de ressarcir as despesas efetuadas pela seguradora (art. 44, §3º)</a:t>
          </a:r>
          <a:endParaRPr lang="en-GB" dirty="0">
            <a:latin typeface="Montserrat" panose="00000500000000000000" pitchFamily="50" charset="0"/>
          </a:endParaRPr>
        </a:p>
      </dgm:t>
    </dgm:pt>
    <dgm:pt modelId="{9147070A-6523-4058-811E-A13DCB09C3F3}" type="parTrans" cxnId="{0E087890-4457-4E0A-9EBC-17E8DA86C9A4}">
      <dgm:prSet/>
      <dgm:spPr/>
      <dgm:t>
        <a:bodyPr/>
        <a:lstStyle/>
        <a:p>
          <a:endParaRPr lang="en-GB"/>
        </a:p>
      </dgm:t>
    </dgm:pt>
    <dgm:pt modelId="{87A32385-AE9C-4F68-BF15-925B452433A8}" type="sibTrans" cxnId="{0E087890-4457-4E0A-9EBC-17E8DA86C9A4}">
      <dgm:prSet/>
      <dgm:spPr/>
      <dgm:t>
        <a:bodyPr/>
        <a:lstStyle/>
        <a:p>
          <a:endParaRPr lang="en-GB"/>
        </a:p>
      </dgm:t>
    </dgm:pt>
    <dgm:pt modelId="{BEED19D6-E9C1-4EA1-8892-10B8A0571B01}">
      <dgm:prSet phldrT="[Text]"/>
      <dgm:spPr>
        <a:solidFill>
          <a:srgbClr val="129090"/>
        </a:solidFill>
      </dgm:spPr>
      <dgm:t>
        <a:bodyPr/>
        <a:lstStyle/>
        <a:p>
          <a:pPr>
            <a:buFont typeface="Wingdings" panose="05000000000000000000" pitchFamily="2" charset="2"/>
            <a:buNone/>
          </a:pPr>
          <a:r>
            <a:rPr lang="pt-BR" dirty="0">
              <a:latin typeface="Montserrat" panose="00000500000000000000" pitchFamily="50" charset="0"/>
            </a:rPr>
            <a:t>A </a:t>
          </a:r>
          <a:r>
            <a:rPr lang="pt-BR" b="1" u="none" dirty="0">
              <a:latin typeface="Montserrat" panose="00000500000000000000" pitchFamily="50" charset="0"/>
            </a:rPr>
            <a:t>omissão de informações comprovada do segurado, mesmo que detectada após a ocorrência do sinistro, implicará a perda da garantia, sem prejuízo da dívida do prêmio</a:t>
          </a:r>
          <a:r>
            <a:rPr lang="pt-BR" b="0" u="none" dirty="0">
              <a:latin typeface="Montserrat" panose="00000500000000000000" pitchFamily="50" charset="0"/>
            </a:rPr>
            <a:t> </a:t>
          </a:r>
          <a:r>
            <a:rPr lang="pt-BR" dirty="0">
              <a:latin typeface="Montserrat" panose="00000500000000000000" pitchFamily="50" charset="0"/>
            </a:rPr>
            <a:t>(art. 47). </a:t>
          </a:r>
          <a:endParaRPr lang="en-GB" dirty="0">
            <a:latin typeface="Montserrat" panose="00000500000000000000" pitchFamily="50" charset="0"/>
          </a:endParaRPr>
        </a:p>
      </dgm:t>
    </dgm:pt>
    <dgm:pt modelId="{CB61BFD3-5E8F-4484-8823-26046D225074}" type="parTrans" cxnId="{0AA0239B-49B2-4CAD-913B-7EC74142D398}">
      <dgm:prSet/>
      <dgm:spPr/>
      <dgm:t>
        <a:bodyPr/>
        <a:lstStyle/>
        <a:p>
          <a:endParaRPr lang="en-GB"/>
        </a:p>
      </dgm:t>
    </dgm:pt>
    <dgm:pt modelId="{F872604F-F6AA-45D0-BED1-68E94537CE2A}" type="sibTrans" cxnId="{0AA0239B-49B2-4CAD-913B-7EC74142D398}">
      <dgm:prSet/>
      <dgm:spPr/>
      <dgm:t>
        <a:bodyPr/>
        <a:lstStyle/>
        <a:p>
          <a:endParaRPr lang="en-GB"/>
        </a:p>
      </dgm:t>
    </dgm:pt>
    <dgm:pt modelId="{99414EC2-09A6-4485-90B6-278FE2551141}" type="pres">
      <dgm:prSet presAssocID="{4028CDC6-1D5C-4A69-99CE-1EC7B0B14F2F}" presName="diagram" presStyleCnt="0">
        <dgm:presLayoutVars>
          <dgm:dir/>
          <dgm:resizeHandles val="exact"/>
        </dgm:presLayoutVars>
      </dgm:prSet>
      <dgm:spPr/>
      <dgm:t>
        <a:bodyPr/>
        <a:lstStyle/>
        <a:p>
          <a:endParaRPr lang="pt-BR"/>
        </a:p>
      </dgm:t>
    </dgm:pt>
    <dgm:pt modelId="{7AE981B9-729E-496A-8D42-BCD3F0DD9769}" type="pres">
      <dgm:prSet presAssocID="{DE0EA490-9E38-4DC6-80A4-1DE7FDA54656}" presName="node" presStyleLbl="node1" presStyleIdx="0" presStyleCnt="4" custScaleY="153215">
        <dgm:presLayoutVars>
          <dgm:bulletEnabled val="1"/>
        </dgm:presLayoutVars>
      </dgm:prSet>
      <dgm:spPr/>
      <dgm:t>
        <a:bodyPr/>
        <a:lstStyle/>
        <a:p>
          <a:endParaRPr lang="pt-BR"/>
        </a:p>
      </dgm:t>
    </dgm:pt>
    <dgm:pt modelId="{6716539F-603B-466E-9314-3B4AA7B5E792}" type="pres">
      <dgm:prSet presAssocID="{8DAE6487-6902-4114-874D-078C9CB04C06}" presName="sibTrans" presStyleCnt="0"/>
      <dgm:spPr/>
    </dgm:pt>
    <dgm:pt modelId="{A2301554-2897-4FA9-B66E-A0D3A2577EEC}" type="pres">
      <dgm:prSet presAssocID="{53F41E00-5A91-448C-9347-0D5FA6526E86}" presName="node" presStyleLbl="node1" presStyleIdx="1" presStyleCnt="4" custScaleY="153215">
        <dgm:presLayoutVars>
          <dgm:bulletEnabled val="1"/>
        </dgm:presLayoutVars>
      </dgm:prSet>
      <dgm:spPr/>
      <dgm:t>
        <a:bodyPr/>
        <a:lstStyle/>
        <a:p>
          <a:endParaRPr lang="pt-BR"/>
        </a:p>
      </dgm:t>
    </dgm:pt>
    <dgm:pt modelId="{5086EF73-951D-4F6D-8095-B348B9376E4F}" type="pres">
      <dgm:prSet presAssocID="{9EEF1137-3F78-4602-B79C-ED07647AF02E}" presName="sibTrans" presStyleCnt="0"/>
      <dgm:spPr/>
    </dgm:pt>
    <dgm:pt modelId="{608243A9-7F60-4CDD-B118-C1754CBF85BD}" type="pres">
      <dgm:prSet presAssocID="{26D4CFCE-6D5C-46A9-BDAE-7F3DB358A5FA}" presName="node" presStyleLbl="node1" presStyleIdx="2" presStyleCnt="4" custScaleY="153215">
        <dgm:presLayoutVars>
          <dgm:bulletEnabled val="1"/>
        </dgm:presLayoutVars>
      </dgm:prSet>
      <dgm:spPr/>
      <dgm:t>
        <a:bodyPr/>
        <a:lstStyle/>
        <a:p>
          <a:endParaRPr lang="pt-BR"/>
        </a:p>
      </dgm:t>
    </dgm:pt>
    <dgm:pt modelId="{6F806170-28FC-442F-9AC5-612AA995CF19}" type="pres">
      <dgm:prSet presAssocID="{87A32385-AE9C-4F68-BF15-925B452433A8}" presName="sibTrans" presStyleCnt="0"/>
      <dgm:spPr/>
    </dgm:pt>
    <dgm:pt modelId="{146DE5B6-849D-40A2-AAD3-4C6C1F2F93A4}" type="pres">
      <dgm:prSet presAssocID="{BEED19D6-E9C1-4EA1-8892-10B8A0571B01}" presName="node" presStyleLbl="node1" presStyleIdx="3" presStyleCnt="4" custScaleY="154466">
        <dgm:presLayoutVars>
          <dgm:bulletEnabled val="1"/>
        </dgm:presLayoutVars>
      </dgm:prSet>
      <dgm:spPr/>
      <dgm:t>
        <a:bodyPr/>
        <a:lstStyle/>
        <a:p>
          <a:endParaRPr lang="pt-BR"/>
        </a:p>
      </dgm:t>
    </dgm:pt>
  </dgm:ptLst>
  <dgm:cxnLst>
    <dgm:cxn modelId="{0AA0239B-49B2-4CAD-913B-7EC74142D398}" srcId="{4028CDC6-1D5C-4A69-99CE-1EC7B0B14F2F}" destId="{BEED19D6-E9C1-4EA1-8892-10B8A0571B01}" srcOrd="3" destOrd="0" parTransId="{CB61BFD3-5E8F-4484-8823-26046D225074}" sibTransId="{F872604F-F6AA-45D0-BED1-68E94537CE2A}"/>
    <dgm:cxn modelId="{998893E1-A37D-4EC8-A3A6-190D6D4E667D}" srcId="{4028CDC6-1D5C-4A69-99CE-1EC7B0B14F2F}" destId="{DE0EA490-9E38-4DC6-80A4-1DE7FDA54656}" srcOrd="0" destOrd="0" parTransId="{1CC67DBE-A5FE-4EA1-AC33-1D3C1D123587}" sibTransId="{8DAE6487-6902-4114-874D-078C9CB04C06}"/>
    <dgm:cxn modelId="{598D2CAE-DB93-4D96-ABA8-1F35D8C5F1BB}" srcId="{4028CDC6-1D5C-4A69-99CE-1EC7B0B14F2F}" destId="{53F41E00-5A91-448C-9347-0D5FA6526E86}" srcOrd="1" destOrd="0" parTransId="{34E67359-940F-4639-82D0-8436039A9647}" sibTransId="{9EEF1137-3F78-4602-B79C-ED07647AF02E}"/>
    <dgm:cxn modelId="{87E6F6D6-F6DC-4C10-94A0-651DED35ED4C}" type="presOf" srcId="{BEED19D6-E9C1-4EA1-8892-10B8A0571B01}" destId="{146DE5B6-849D-40A2-AAD3-4C6C1F2F93A4}" srcOrd="0" destOrd="0" presId="urn:microsoft.com/office/officeart/2005/8/layout/default"/>
    <dgm:cxn modelId="{5643A208-9DD7-4596-A153-4F1BF81F2BF8}" type="presOf" srcId="{DE0EA490-9E38-4DC6-80A4-1DE7FDA54656}" destId="{7AE981B9-729E-496A-8D42-BCD3F0DD9769}" srcOrd="0" destOrd="0" presId="urn:microsoft.com/office/officeart/2005/8/layout/default"/>
    <dgm:cxn modelId="{3E8642BE-4523-488D-8CBC-878744399F13}" type="presOf" srcId="{26D4CFCE-6D5C-46A9-BDAE-7F3DB358A5FA}" destId="{608243A9-7F60-4CDD-B118-C1754CBF85BD}" srcOrd="0" destOrd="0" presId="urn:microsoft.com/office/officeart/2005/8/layout/default"/>
    <dgm:cxn modelId="{213BA91E-2076-48EA-BCAC-406ED23F57B1}" type="presOf" srcId="{4028CDC6-1D5C-4A69-99CE-1EC7B0B14F2F}" destId="{99414EC2-09A6-4485-90B6-278FE2551141}" srcOrd="0" destOrd="0" presId="urn:microsoft.com/office/officeart/2005/8/layout/default"/>
    <dgm:cxn modelId="{0E087890-4457-4E0A-9EBC-17E8DA86C9A4}" srcId="{4028CDC6-1D5C-4A69-99CE-1EC7B0B14F2F}" destId="{26D4CFCE-6D5C-46A9-BDAE-7F3DB358A5FA}" srcOrd="2" destOrd="0" parTransId="{9147070A-6523-4058-811E-A13DCB09C3F3}" sibTransId="{87A32385-AE9C-4F68-BF15-925B452433A8}"/>
    <dgm:cxn modelId="{83B6AF53-86C5-4AEA-93FE-9A134152833E}" type="presOf" srcId="{53F41E00-5A91-448C-9347-0D5FA6526E86}" destId="{A2301554-2897-4FA9-B66E-A0D3A2577EEC}" srcOrd="0" destOrd="0" presId="urn:microsoft.com/office/officeart/2005/8/layout/default"/>
    <dgm:cxn modelId="{3A524CDC-70F4-4018-A436-B7970489EF39}" type="presParOf" srcId="{99414EC2-09A6-4485-90B6-278FE2551141}" destId="{7AE981B9-729E-496A-8D42-BCD3F0DD9769}" srcOrd="0" destOrd="0" presId="urn:microsoft.com/office/officeart/2005/8/layout/default"/>
    <dgm:cxn modelId="{BBCCFEAC-FF15-465B-A7F8-2B9FF687E39A}" type="presParOf" srcId="{99414EC2-09A6-4485-90B6-278FE2551141}" destId="{6716539F-603B-466E-9314-3B4AA7B5E792}" srcOrd="1" destOrd="0" presId="urn:microsoft.com/office/officeart/2005/8/layout/default"/>
    <dgm:cxn modelId="{B811A746-554C-4465-8F01-E6A852BC843C}" type="presParOf" srcId="{99414EC2-09A6-4485-90B6-278FE2551141}" destId="{A2301554-2897-4FA9-B66E-A0D3A2577EEC}" srcOrd="2" destOrd="0" presId="urn:microsoft.com/office/officeart/2005/8/layout/default"/>
    <dgm:cxn modelId="{F23EB004-4112-409E-86FE-4632C4FB1E80}" type="presParOf" srcId="{99414EC2-09A6-4485-90B6-278FE2551141}" destId="{5086EF73-951D-4F6D-8095-B348B9376E4F}" srcOrd="3" destOrd="0" presId="urn:microsoft.com/office/officeart/2005/8/layout/default"/>
    <dgm:cxn modelId="{CDA14436-208A-4101-A88F-E19348F4044B}" type="presParOf" srcId="{99414EC2-09A6-4485-90B6-278FE2551141}" destId="{608243A9-7F60-4CDD-B118-C1754CBF85BD}" srcOrd="4" destOrd="0" presId="urn:microsoft.com/office/officeart/2005/8/layout/default"/>
    <dgm:cxn modelId="{F00B4542-B60F-4970-BFEB-9E94BA3ECFA5}" type="presParOf" srcId="{99414EC2-09A6-4485-90B6-278FE2551141}" destId="{6F806170-28FC-442F-9AC5-612AA995CF19}" srcOrd="5" destOrd="0" presId="urn:microsoft.com/office/officeart/2005/8/layout/default"/>
    <dgm:cxn modelId="{3EB8CF2B-5C02-4328-B1AB-2309DC271716}" type="presParOf" srcId="{99414EC2-09A6-4485-90B6-278FE2551141}" destId="{146DE5B6-849D-40A2-AAD3-4C6C1F2F93A4}" srcOrd="6"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8DDF020E-DFD9-4AA6-8159-661F45D313BF}">
      <dgm:prSet phldrT="[Text]" custT="1"/>
      <dgm:spPr>
        <a:solidFill>
          <a:srgbClr val="129090"/>
        </a:solidFill>
      </dgm:spPr>
      <dgm:t>
        <a:bodyPr/>
        <a:lstStyle/>
        <a:p>
          <a:pPr>
            <a:buFont typeface="Wingdings" panose="05000000000000000000" pitchFamily="2" charset="2"/>
            <a:buNone/>
          </a:pPr>
          <a:r>
            <a:rPr lang="pt-BR" sz="1500" dirty="0"/>
            <a:t>Pelo contrato de resseguro, a resseguradora, mediante o pagamento do prêmio, </a:t>
          </a:r>
          <a:r>
            <a:rPr lang="pt-BR" sz="1500" b="1" u="sng" dirty="0"/>
            <a:t>garante o interesse da seguradora contra riscos próprios</a:t>
          </a:r>
          <a:r>
            <a:rPr lang="pt-BR" sz="1500" dirty="0"/>
            <a:t>, decorrentes de contratos de seguro (Art. 60)</a:t>
          </a:r>
          <a:endParaRPr lang="en-GB" sz="1500" dirty="0">
            <a:latin typeface="Montserrat" panose="00000500000000000000" pitchFamily="50" charset="0"/>
          </a:endParaRPr>
        </a:p>
      </dgm:t>
    </dgm:pt>
    <dgm:pt modelId="{38B02CBC-D8EE-451D-8BB2-B6B26F16D25D}" type="parTrans" cxnId="{86B21D60-FED4-46BC-8095-155362DCE995}">
      <dgm:prSet/>
      <dgm:spPr/>
      <dgm:t>
        <a:bodyPr/>
        <a:lstStyle/>
        <a:p>
          <a:endParaRPr lang="en-GB"/>
        </a:p>
      </dgm:t>
    </dgm:pt>
    <dgm:pt modelId="{38A3FDB4-E6E0-42E7-B3C6-6EE8FCF3135D}" type="sibTrans" cxnId="{86B21D60-FED4-46BC-8095-155362DCE995}">
      <dgm:prSet/>
      <dgm:spPr/>
      <dgm:t>
        <a:bodyPr/>
        <a:lstStyle/>
        <a:p>
          <a:endParaRPr lang="en-GB"/>
        </a:p>
      </dgm:t>
    </dgm:pt>
    <dgm:pt modelId="{258FB8C5-DD31-4130-BCD6-F506B744F984}">
      <dgm:prSet phldrT="[Text]" custT="1"/>
      <dgm:spPr>
        <a:solidFill>
          <a:srgbClr val="129090"/>
        </a:solidFill>
      </dgm:spPr>
      <dgm:t>
        <a:bodyPr/>
        <a:lstStyle/>
        <a:p>
          <a:pPr>
            <a:buNone/>
          </a:pPr>
          <a:r>
            <a:rPr lang="pt-BR" sz="1500" dirty="0"/>
            <a:t>Em caso de comprovada necessidade técnica, a SUSEP poderá aumentar o prazo de aceitação pelo silêncio da resseguradora (Art. 60, §1º)</a:t>
          </a:r>
          <a:endParaRPr lang="en-GB" sz="1500" dirty="0">
            <a:latin typeface="Montserrat" panose="00000500000000000000" pitchFamily="50" charset="0"/>
          </a:endParaRPr>
        </a:p>
      </dgm:t>
    </dgm:pt>
    <dgm:pt modelId="{D4E86C5C-F60C-4D1B-84A0-5D807D634B21}" type="parTrans" cxnId="{132BA79D-2580-41DE-87BF-AB4BBDEF1F80}">
      <dgm:prSet/>
      <dgm:spPr/>
      <dgm:t>
        <a:bodyPr/>
        <a:lstStyle/>
        <a:p>
          <a:endParaRPr lang="en-GB"/>
        </a:p>
      </dgm:t>
    </dgm:pt>
    <dgm:pt modelId="{84A2DC71-7F1E-4D0D-93EC-0A366BFEF282}" type="sibTrans" cxnId="{132BA79D-2580-41DE-87BF-AB4BBDEF1F80}">
      <dgm:prSet/>
      <dgm:spPr/>
      <dgm:t>
        <a:bodyPr/>
        <a:lstStyle/>
        <a:p>
          <a:endParaRPr lang="en-GB"/>
        </a:p>
      </dgm:t>
    </dgm:pt>
    <dgm:pt modelId="{3BF8E9A0-462E-400F-A61D-FFCFD9D93B51}">
      <dgm:prSet phldrT="[Text]" custT="1"/>
      <dgm:spPr>
        <a:solidFill>
          <a:srgbClr val="129090"/>
        </a:solidFill>
      </dgm:spPr>
      <dgm:t>
        <a:bodyPr/>
        <a:lstStyle/>
        <a:p>
          <a:r>
            <a:rPr lang="pt-BR" sz="1500" dirty="0"/>
            <a:t>O contrato de resseguro é funcional ao exercício da atividade seguradora e </a:t>
          </a:r>
          <a:r>
            <a:rPr lang="pt-BR" sz="1500" b="1" u="sng" dirty="0"/>
            <a:t>será formado pelo silêncio da resseguradora</a:t>
          </a:r>
          <a:r>
            <a:rPr lang="pt-BR" sz="1500" u="sng" dirty="0"/>
            <a:t> </a:t>
          </a:r>
          <a:r>
            <a:rPr lang="pt-BR" sz="1500" dirty="0"/>
            <a:t>no prazo de 20 (vinte) dias, contado da recepção da proposta (Art. 60, §1º)</a:t>
          </a:r>
          <a:endParaRPr lang="en-GB" sz="1500" dirty="0">
            <a:latin typeface="Montserrat" panose="00000500000000000000" pitchFamily="50" charset="0"/>
          </a:endParaRPr>
        </a:p>
      </dgm:t>
    </dgm:pt>
    <dgm:pt modelId="{6A5F285F-34EC-4515-A2A4-C9A4A801400A}" type="parTrans" cxnId="{63ADB314-963D-42BD-846E-6B899C5126FA}">
      <dgm:prSet/>
      <dgm:spPr/>
      <dgm:t>
        <a:bodyPr/>
        <a:lstStyle/>
        <a:p>
          <a:endParaRPr lang="en-GB"/>
        </a:p>
      </dgm:t>
    </dgm:pt>
    <dgm:pt modelId="{9574200A-7247-44E5-8043-33DC1B81878D}" type="sibTrans" cxnId="{63ADB314-963D-42BD-846E-6B899C5126FA}">
      <dgm:prSet/>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 modelId="{76FA9557-26C0-4D40-8A55-086D5C56ADE7}" type="pres">
      <dgm:prSet presAssocID="{8DDF020E-DFD9-4AA6-8159-661F45D313BF}" presName="node" presStyleLbl="node1" presStyleIdx="0" presStyleCnt="3" custScaleX="29169" custScaleY="24260" custLinFactNeighborX="-15124" custLinFactNeighborY="2303">
        <dgm:presLayoutVars>
          <dgm:bulletEnabled val="1"/>
        </dgm:presLayoutVars>
      </dgm:prSet>
      <dgm:spPr/>
      <dgm:t>
        <a:bodyPr/>
        <a:lstStyle/>
        <a:p>
          <a:endParaRPr lang="pt-BR"/>
        </a:p>
      </dgm:t>
    </dgm:pt>
    <dgm:pt modelId="{BFF0F1A7-F225-4292-8A0D-526F3C110E82}" type="pres">
      <dgm:prSet presAssocID="{38A3FDB4-E6E0-42E7-B3C6-6EE8FCF3135D}" presName="sibTrans" presStyleCnt="0"/>
      <dgm:spPr/>
    </dgm:pt>
    <dgm:pt modelId="{D635E609-043E-4EF2-95AB-633E25240321}" type="pres">
      <dgm:prSet presAssocID="{3BF8E9A0-462E-400F-A61D-FFCFD9D93B51}" presName="node" presStyleLbl="node1" presStyleIdx="1" presStyleCnt="3" custScaleX="29169" custScaleY="24260" custLinFactNeighborX="-19924" custLinFactNeighborY="2727">
        <dgm:presLayoutVars>
          <dgm:bulletEnabled val="1"/>
        </dgm:presLayoutVars>
      </dgm:prSet>
      <dgm:spPr/>
      <dgm:t>
        <a:bodyPr/>
        <a:lstStyle/>
        <a:p>
          <a:endParaRPr lang="pt-BR"/>
        </a:p>
      </dgm:t>
    </dgm:pt>
    <dgm:pt modelId="{567C25F4-AE9B-45FF-A0A0-240B0BA75914}" type="pres">
      <dgm:prSet presAssocID="{9574200A-7247-44E5-8043-33DC1B81878D}" presName="sibTrans" presStyleCnt="0"/>
      <dgm:spPr/>
    </dgm:pt>
    <dgm:pt modelId="{B1E7B4F4-64B8-4D68-8533-DC131DF69A6F}" type="pres">
      <dgm:prSet presAssocID="{258FB8C5-DD31-4130-BCD6-F506B744F984}" presName="node" presStyleLbl="node1" presStyleIdx="2" presStyleCnt="3" custScaleX="29734" custScaleY="24260" custLinFactNeighborX="33779" custLinFactNeighborY="-38157">
        <dgm:presLayoutVars>
          <dgm:bulletEnabled val="1"/>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 modelId="{5BEC3C96-2E15-4706-B3C8-31DC9E92F2C6}" type="presOf" srcId="{3BF8E9A0-462E-400F-A61D-FFCFD9D93B51}" destId="{D635E609-043E-4EF2-95AB-633E25240321}" srcOrd="0" destOrd="0" presId="urn:microsoft.com/office/officeart/2005/8/layout/default"/>
    <dgm:cxn modelId="{86B21D60-FED4-46BC-8095-155362DCE995}" srcId="{27AABC0E-A056-485A-B3B5-575FEA0C3E2A}" destId="{8DDF020E-DFD9-4AA6-8159-661F45D313BF}" srcOrd="0" destOrd="0" parTransId="{38B02CBC-D8EE-451D-8BB2-B6B26F16D25D}" sibTransId="{38A3FDB4-E6E0-42E7-B3C6-6EE8FCF3135D}"/>
    <dgm:cxn modelId="{3E350822-D2EB-43FE-8118-94A58306F2B0}" type="presOf" srcId="{8DDF020E-DFD9-4AA6-8159-661F45D313BF}" destId="{76FA9557-26C0-4D40-8A55-086D5C56ADE7}" srcOrd="0" destOrd="0" presId="urn:microsoft.com/office/officeart/2005/8/layout/default"/>
    <dgm:cxn modelId="{63ADB314-963D-42BD-846E-6B899C5126FA}" srcId="{27AABC0E-A056-485A-B3B5-575FEA0C3E2A}" destId="{3BF8E9A0-462E-400F-A61D-FFCFD9D93B51}" srcOrd="1" destOrd="0" parTransId="{6A5F285F-34EC-4515-A2A4-C9A4A801400A}" sibTransId="{9574200A-7247-44E5-8043-33DC1B81878D}"/>
    <dgm:cxn modelId="{881B6F8D-03B0-43AB-9DC3-A1C871E6B96B}" type="presOf" srcId="{258FB8C5-DD31-4130-BCD6-F506B744F984}" destId="{B1E7B4F4-64B8-4D68-8533-DC131DF69A6F}" srcOrd="0" destOrd="0" presId="urn:microsoft.com/office/officeart/2005/8/layout/default"/>
    <dgm:cxn modelId="{132BA79D-2580-41DE-87BF-AB4BBDEF1F80}" srcId="{27AABC0E-A056-485A-B3B5-575FEA0C3E2A}" destId="{258FB8C5-DD31-4130-BCD6-F506B744F984}" srcOrd="2" destOrd="0" parTransId="{D4E86C5C-F60C-4D1B-84A0-5D807D634B21}" sibTransId="{84A2DC71-7F1E-4D0D-93EC-0A366BFEF282}"/>
    <dgm:cxn modelId="{73CD6E05-DE3E-4A41-9DD4-4DC387BB5533}" type="presParOf" srcId="{0167E877-3580-42F2-8C1C-11C83D251E40}" destId="{76FA9557-26C0-4D40-8A55-086D5C56ADE7}" srcOrd="0" destOrd="0" presId="urn:microsoft.com/office/officeart/2005/8/layout/default"/>
    <dgm:cxn modelId="{10E05B40-D2E4-463C-B6B7-029746B37AA9}" type="presParOf" srcId="{0167E877-3580-42F2-8C1C-11C83D251E40}" destId="{BFF0F1A7-F225-4292-8A0D-526F3C110E82}" srcOrd="1" destOrd="0" presId="urn:microsoft.com/office/officeart/2005/8/layout/default"/>
    <dgm:cxn modelId="{5FAA4483-A200-4791-9100-A54CD69EC267}" type="presParOf" srcId="{0167E877-3580-42F2-8C1C-11C83D251E40}" destId="{D635E609-043E-4EF2-95AB-633E25240321}" srcOrd="2" destOrd="0" presId="urn:microsoft.com/office/officeart/2005/8/layout/default"/>
    <dgm:cxn modelId="{2DC7F999-2C47-4558-81C9-E47152FAC36D}" type="presParOf" srcId="{0167E877-3580-42F2-8C1C-11C83D251E40}" destId="{567C25F4-AE9B-45FF-A0A0-240B0BA75914}" srcOrd="3" destOrd="0" presId="urn:microsoft.com/office/officeart/2005/8/layout/default"/>
    <dgm:cxn modelId="{06564072-EEDE-4A2D-910E-26717A1C97B7}" type="presParOf" srcId="{0167E877-3580-42F2-8C1C-11C83D251E40}" destId="{B1E7B4F4-64B8-4D68-8533-DC131DF69A6F}" srcOrd="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43565A03-A911-4A87-BAD4-220D168BD284}" type="doc">
      <dgm:prSet loTypeId="urn:microsoft.com/office/officeart/2005/8/layout/bProcess3" loCatId="process" qsTypeId="urn:microsoft.com/office/officeart/2005/8/quickstyle/simple1" qsCatId="simple" csTypeId="urn:microsoft.com/office/officeart/2005/8/colors/accent1_2" csCatId="accent1" phldr="1"/>
      <dgm:spPr/>
      <dgm:t>
        <a:bodyPr/>
        <a:lstStyle/>
        <a:p>
          <a:endParaRPr lang="pt-BR"/>
        </a:p>
      </dgm:t>
    </dgm:pt>
    <dgm:pt modelId="{E6D283EC-96DE-46C0-A44C-66F7A62FF60C}">
      <dgm:prSet phldrT="[Text]" custT="1"/>
      <dgm:spPr>
        <a:solidFill>
          <a:srgbClr val="129090"/>
        </a:solidFill>
      </dgm:spPr>
      <dgm:t>
        <a:bodyPr/>
        <a:lstStyle/>
        <a:p>
          <a:r>
            <a:rPr lang="pt-BR" sz="1800" b="1" dirty="0">
              <a:latin typeface="Montserrat" panose="00000500000000000000" pitchFamily="50" charset="0"/>
            </a:rPr>
            <a:t>Comunicação da ciência ou expectativa de sinistro (Art. 66)</a:t>
          </a:r>
          <a:endParaRPr lang="pt-BR" sz="1800" dirty="0">
            <a:latin typeface="Montserrat" panose="00000500000000000000" pitchFamily="50" charset="0"/>
          </a:endParaRPr>
        </a:p>
      </dgm:t>
    </dgm:pt>
    <dgm:pt modelId="{B53DEEFF-F9B2-4BCC-9BA3-6740D020142A}" type="parTrans" cxnId="{51DD2D0C-BA37-494A-AC8C-740638D0B53D}">
      <dgm:prSet/>
      <dgm:spPr/>
      <dgm:t>
        <a:bodyPr/>
        <a:lstStyle/>
        <a:p>
          <a:endParaRPr lang="pt-BR"/>
        </a:p>
      </dgm:t>
    </dgm:pt>
    <dgm:pt modelId="{F8AA8FE3-A5D8-4D8F-9663-84AFE3D22CDF}" type="sibTrans" cxnId="{51DD2D0C-BA37-494A-AC8C-740638D0B53D}">
      <dgm:prSet/>
      <dgm:spPr/>
      <dgm:t>
        <a:bodyPr/>
        <a:lstStyle/>
        <a:p>
          <a:endParaRPr lang="pt-BR"/>
        </a:p>
      </dgm:t>
    </dgm:pt>
    <dgm:pt modelId="{9B3D256C-576E-4D07-95D7-8DE26947839E}">
      <dgm:prSet phldrT="[Text]" custT="1"/>
      <dgm:spPr>
        <a:solidFill>
          <a:srgbClr val="129090"/>
        </a:solidFill>
      </dgm:spPr>
      <dgm:t>
        <a:bodyPr/>
        <a:lstStyle/>
        <a:p>
          <a:pPr>
            <a:spcAft>
              <a:spcPts val="0"/>
            </a:spcAft>
          </a:pPr>
          <a:r>
            <a:rPr lang="pt-BR" sz="1800" b="1" noProof="0" dirty="0">
              <a:latin typeface="Montserrat" panose="00000500000000000000" pitchFamily="50" charset="0"/>
            </a:rPr>
            <a:t>Regulação do Sinistro </a:t>
          </a:r>
        </a:p>
        <a:p>
          <a:pPr>
            <a:spcAft>
              <a:spcPts val="0"/>
            </a:spcAft>
          </a:pPr>
          <a:r>
            <a:rPr lang="pt-BR" sz="1800" b="1" noProof="0" dirty="0">
              <a:latin typeface="Montserrat" panose="00000500000000000000" pitchFamily="50" charset="0"/>
            </a:rPr>
            <a:t>(Art. 76)</a:t>
          </a:r>
          <a:endParaRPr lang="pt-BR" sz="1800" noProof="0" dirty="0">
            <a:latin typeface="Montserrat" panose="00000500000000000000" pitchFamily="50" charset="0"/>
          </a:endParaRPr>
        </a:p>
      </dgm:t>
    </dgm:pt>
    <dgm:pt modelId="{5B12FCE3-4D19-412E-92F4-1B9F8C311A9F}" type="parTrans" cxnId="{A048C163-5FBA-455E-8365-5146122AC52F}">
      <dgm:prSet/>
      <dgm:spPr/>
      <dgm:t>
        <a:bodyPr/>
        <a:lstStyle/>
        <a:p>
          <a:endParaRPr lang="pt-BR"/>
        </a:p>
      </dgm:t>
    </dgm:pt>
    <dgm:pt modelId="{34E497EB-FEA3-4500-892C-1C525133D426}" type="sibTrans" cxnId="{A048C163-5FBA-455E-8365-5146122AC52F}">
      <dgm:prSet/>
      <dgm:spPr/>
      <dgm:t>
        <a:bodyPr/>
        <a:lstStyle/>
        <a:p>
          <a:endParaRPr lang="pt-BR"/>
        </a:p>
      </dgm:t>
    </dgm:pt>
    <dgm:pt modelId="{2118A4C9-3D25-474B-82D6-243443C9F74C}">
      <dgm:prSet phldrT="[Text]" custT="1"/>
      <dgm:spPr>
        <a:solidFill>
          <a:srgbClr val="129090"/>
        </a:solidFill>
      </dgm:spPr>
      <dgm:t>
        <a:bodyPr/>
        <a:lstStyle/>
        <a:p>
          <a:pPr>
            <a:spcAft>
              <a:spcPts val="0"/>
            </a:spcAft>
          </a:pPr>
          <a:r>
            <a:rPr lang="pt-BR" sz="1800" b="1" noProof="0" dirty="0">
              <a:latin typeface="Montserrat" panose="00000500000000000000" pitchFamily="50" charset="0"/>
            </a:rPr>
            <a:t>Manifestação sobre Cobertura</a:t>
          </a:r>
        </a:p>
        <a:p>
          <a:pPr>
            <a:spcAft>
              <a:spcPct val="35000"/>
            </a:spcAft>
          </a:pPr>
          <a:r>
            <a:rPr lang="pt-BR" sz="1800" b="1" noProof="0" dirty="0">
              <a:latin typeface="Montserrat" panose="00000500000000000000" pitchFamily="50" charset="0"/>
            </a:rPr>
            <a:t>(Art. 86)</a:t>
          </a:r>
          <a:endParaRPr lang="pt-BR" sz="1800" noProof="0" dirty="0">
            <a:latin typeface="Montserrat" panose="00000500000000000000" pitchFamily="50" charset="0"/>
          </a:endParaRPr>
        </a:p>
      </dgm:t>
    </dgm:pt>
    <dgm:pt modelId="{F4DA5BC4-6BBB-483A-9C92-F3E54E94120B}" type="parTrans" cxnId="{9ECF2A52-EDB6-45B8-B46B-9F298CDC8DFF}">
      <dgm:prSet/>
      <dgm:spPr/>
      <dgm:t>
        <a:bodyPr/>
        <a:lstStyle/>
        <a:p>
          <a:endParaRPr lang="pt-BR"/>
        </a:p>
      </dgm:t>
    </dgm:pt>
    <dgm:pt modelId="{3C8A59E3-F97C-481C-A5FA-FD8E8EA5F1CF}" type="sibTrans" cxnId="{9ECF2A52-EDB6-45B8-B46B-9F298CDC8DFF}">
      <dgm:prSet/>
      <dgm:spPr/>
      <dgm:t>
        <a:bodyPr/>
        <a:lstStyle/>
        <a:p>
          <a:endParaRPr lang="pt-BR"/>
        </a:p>
      </dgm:t>
    </dgm:pt>
    <dgm:pt modelId="{E2948576-3F19-4C7D-8128-54E4950E964F}">
      <dgm:prSet phldrT="[Text]" custT="1"/>
      <dgm:spPr>
        <a:solidFill>
          <a:srgbClr val="129090"/>
        </a:solidFill>
      </dgm:spPr>
      <dgm:t>
        <a:bodyPr/>
        <a:lstStyle/>
        <a:p>
          <a:pPr>
            <a:spcAft>
              <a:spcPts val="0"/>
            </a:spcAft>
          </a:pPr>
          <a:r>
            <a:rPr lang="pt-BR" sz="1800" b="1" noProof="0" dirty="0">
              <a:latin typeface="Montserrat" panose="00000500000000000000" pitchFamily="50" charset="0"/>
            </a:rPr>
            <a:t>Liquidação do Sinistro</a:t>
          </a:r>
        </a:p>
        <a:p>
          <a:pPr>
            <a:spcAft>
              <a:spcPts val="0"/>
            </a:spcAft>
          </a:pPr>
          <a:r>
            <a:rPr lang="pt-BR" sz="1800" b="1" noProof="0" dirty="0">
              <a:latin typeface="Montserrat" panose="00000500000000000000" pitchFamily="50" charset="0"/>
            </a:rPr>
            <a:t>(Art. 87)</a:t>
          </a:r>
          <a:endParaRPr lang="pt-BR" sz="1800" noProof="0" dirty="0">
            <a:latin typeface="Montserrat" panose="00000500000000000000" pitchFamily="50" charset="0"/>
          </a:endParaRPr>
        </a:p>
      </dgm:t>
    </dgm:pt>
    <dgm:pt modelId="{7FA9E64F-8223-4DFF-9487-9ACD8DCFF75D}" type="parTrans" cxnId="{B8D87691-71A6-469E-BE45-F8B49814E34E}">
      <dgm:prSet/>
      <dgm:spPr/>
      <dgm:t>
        <a:bodyPr/>
        <a:lstStyle/>
        <a:p>
          <a:endParaRPr lang="pt-BR"/>
        </a:p>
      </dgm:t>
    </dgm:pt>
    <dgm:pt modelId="{249CF7E1-978C-4975-A903-2524B8EB4E0A}" type="sibTrans" cxnId="{B8D87691-71A6-469E-BE45-F8B49814E34E}">
      <dgm:prSet/>
      <dgm:spPr/>
      <dgm:t>
        <a:bodyPr/>
        <a:lstStyle/>
        <a:p>
          <a:endParaRPr lang="pt-BR"/>
        </a:p>
      </dgm:t>
    </dgm:pt>
    <dgm:pt modelId="{AF632819-41AA-448A-9A52-AD80808FE545}" type="pres">
      <dgm:prSet presAssocID="{43565A03-A911-4A87-BAD4-220D168BD284}" presName="Name0" presStyleCnt="0">
        <dgm:presLayoutVars>
          <dgm:dir/>
          <dgm:resizeHandles val="exact"/>
        </dgm:presLayoutVars>
      </dgm:prSet>
      <dgm:spPr/>
      <dgm:t>
        <a:bodyPr/>
        <a:lstStyle/>
        <a:p>
          <a:endParaRPr lang="pt-BR"/>
        </a:p>
      </dgm:t>
    </dgm:pt>
    <dgm:pt modelId="{6B91C79B-F8D1-4F6C-90F9-5B0DA8C17398}" type="pres">
      <dgm:prSet presAssocID="{E6D283EC-96DE-46C0-A44C-66F7A62FF60C}" presName="node" presStyleLbl="node1" presStyleIdx="0" presStyleCnt="4">
        <dgm:presLayoutVars>
          <dgm:bulletEnabled val="1"/>
        </dgm:presLayoutVars>
      </dgm:prSet>
      <dgm:spPr/>
      <dgm:t>
        <a:bodyPr/>
        <a:lstStyle/>
        <a:p>
          <a:endParaRPr lang="pt-BR"/>
        </a:p>
      </dgm:t>
    </dgm:pt>
    <dgm:pt modelId="{0945EF9A-7414-4D78-8D45-64AC6602000F}" type="pres">
      <dgm:prSet presAssocID="{F8AA8FE3-A5D8-4D8F-9663-84AFE3D22CDF}" presName="sibTrans" presStyleLbl="sibTrans1D1" presStyleIdx="0" presStyleCnt="3"/>
      <dgm:spPr/>
      <dgm:t>
        <a:bodyPr/>
        <a:lstStyle/>
        <a:p>
          <a:endParaRPr lang="pt-BR"/>
        </a:p>
      </dgm:t>
    </dgm:pt>
    <dgm:pt modelId="{6B71C1A9-2574-4CCA-94A7-FFED543309C6}" type="pres">
      <dgm:prSet presAssocID="{F8AA8FE3-A5D8-4D8F-9663-84AFE3D22CDF}" presName="connectorText" presStyleLbl="sibTrans1D1" presStyleIdx="0" presStyleCnt="3"/>
      <dgm:spPr/>
      <dgm:t>
        <a:bodyPr/>
        <a:lstStyle/>
        <a:p>
          <a:endParaRPr lang="pt-BR"/>
        </a:p>
      </dgm:t>
    </dgm:pt>
    <dgm:pt modelId="{2ACD38A4-DDD4-420E-930D-148EA39FEC32}" type="pres">
      <dgm:prSet presAssocID="{9B3D256C-576E-4D07-95D7-8DE26947839E}" presName="node" presStyleLbl="node1" presStyleIdx="1" presStyleCnt="4">
        <dgm:presLayoutVars>
          <dgm:bulletEnabled val="1"/>
        </dgm:presLayoutVars>
      </dgm:prSet>
      <dgm:spPr/>
      <dgm:t>
        <a:bodyPr/>
        <a:lstStyle/>
        <a:p>
          <a:endParaRPr lang="pt-BR"/>
        </a:p>
      </dgm:t>
    </dgm:pt>
    <dgm:pt modelId="{BC460460-467D-40DF-BF85-2B76CE4F22ED}" type="pres">
      <dgm:prSet presAssocID="{34E497EB-FEA3-4500-892C-1C525133D426}" presName="sibTrans" presStyleLbl="sibTrans1D1" presStyleIdx="1" presStyleCnt="3"/>
      <dgm:spPr/>
      <dgm:t>
        <a:bodyPr/>
        <a:lstStyle/>
        <a:p>
          <a:endParaRPr lang="pt-BR"/>
        </a:p>
      </dgm:t>
    </dgm:pt>
    <dgm:pt modelId="{A9870BC8-A95F-45E5-B566-0114ECD32318}" type="pres">
      <dgm:prSet presAssocID="{34E497EB-FEA3-4500-892C-1C525133D426}" presName="connectorText" presStyleLbl="sibTrans1D1" presStyleIdx="1" presStyleCnt="3"/>
      <dgm:spPr/>
      <dgm:t>
        <a:bodyPr/>
        <a:lstStyle/>
        <a:p>
          <a:endParaRPr lang="pt-BR"/>
        </a:p>
      </dgm:t>
    </dgm:pt>
    <dgm:pt modelId="{32DB72C0-51FC-41FB-B76C-EE76641BDFE5}" type="pres">
      <dgm:prSet presAssocID="{2118A4C9-3D25-474B-82D6-243443C9F74C}" presName="node" presStyleLbl="node1" presStyleIdx="2" presStyleCnt="4">
        <dgm:presLayoutVars>
          <dgm:bulletEnabled val="1"/>
        </dgm:presLayoutVars>
      </dgm:prSet>
      <dgm:spPr/>
      <dgm:t>
        <a:bodyPr/>
        <a:lstStyle/>
        <a:p>
          <a:endParaRPr lang="pt-BR"/>
        </a:p>
      </dgm:t>
    </dgm:pt>
    <dgm:pt modelId="{D0E3AEC1-D048-494F-ADD3-4A7EA7698004}" type="pres">
      <dgm:prSet presAssocID="{3C8A59E3-F97C-481C-A5FA-FD8E8EA5F1CF}" presName="sibTrans" presStyleLbl="sibTrans1D1" presStyleIdx="2" presStyleCnt="3"/>
      <dgm:spPr/>
      <dgm:t>
        <a:bodyPr/>
        <a:lstStyle/>
        <a:p>
          <a:endParaRPr lang="pt-BR"/>
        </a:p>
      </dgm:t>
    </dgm:pt>
    <dgm:pt modelId="{FCEE386B-9E47-4684-B5FF-D94AB5693438}" type="pres">
      <dgm:prSet presAssocID="{3C8A59E3-F97C-481C-A5FA-FD8E8EA5F1CF}" presName="connectorText" presStyleLbl="sibTrans1D1" presStyleIdx="2" presStyleCnt="3"/>
      <dgm:spPr/>
      <dgm:t>
        <a:bodyPr/>
        <a:lstStyle/>
        <a:p>
          <a:endParaRPr lang="pt-BR"/>
        </a:p>
      </dgm:t>
    </dgm:pt>
    <dgm:pt modelId="{4CD60523-1C41-4888-971B-8D285C88C2B7}" type="pres">
      <dgm:prSet presAssocID="{E2948576-3F19-4C7D-8128-54E4950E964F}" presName="node" presStyleLbl="node1" presStyleIdx="3" presStyleCnt="4">
        <dgm:presLayoutVars>
          <dgm:bulletEnabled val="1"/>
        </dgm:presLayoutVars>
      </dgm:prSet>
      <dgm:spPr/>
      <dgm:t>
        <a:bodyPr/>
        <a:lstStyle/>
        <a:p>
          <a:endParaRPr lang="pt-BR"/>
        </a:p>
      </dgm:t>
    </dgm:pt>
  </dgm:ptLst>
  <dgm:cxnLst>
    <dgm:cxn modelId="{45BECA18-E912-401A-ABD2-002AF2961C0A}" type="presOf" srcId="{3C8A59E3-F97C-481C-A5FA-FD8E8EA5F1CF}" destId="{FCEE386B-9E47-4684-B5FF-D94AB5693438}" srcOrd="1" destOrd="0" presId="urn:microsoft.com/office/officeart/2005/8/layout/bProcess3"/>
    <dgm:cxn modelId="{F7A12575-5A4F-4A16-B059-9FFD8736344B}" type="presOf" srcId="{34E497EB-FEA3-4500-892C-1C525133D426}" destId="{BC460460-467D-40DF-BF85-2B76CE4F22ED}" srcOrd="0" destOrd="0" presId="urn:microsoft.com/office/officeart/2005/8/layout/bProcess3"/>
    <dgm:cxn modelId="{F557F151-4754-4BCA-A0B1-647A333DB1B2}" type="presOf" srcId="{F8AA8FE3-A5D8-4D8F-9663-84AFE3D22CDF}" destId="{0945EF9A-7414-4D78-8D45-64AC6602000F}" srcOrd="0" destOrd="0" presId="urn:microsoft.com/office/officeart/2005/8/layout/bProcess3"/>
    <dgm:cxn modelId="{742BB7E5-5180-4841-B24E-227A129E106D}" type="presOf" srcId="{43565A03-A911-4A87-BAD4-220D168BD284}" destId="{AF632819-41AA-448A-9A52-AD80808FE545}" srcOrd="0" destOrd="0" presId="urn:microsoft.com/office/officeart/2005/8/layout/bProcess3"/>
    <dgm:cxn modelId="{ADB4CE62-9EC3-4081-83D5-3AEDB6E3AD94}" type="presOf" srcId="{34E497EB-FEA3-4500-892C-1C525133D426}" destId="{A9870BC8-A95F-45E5-B566-0114ECD32318}" srcOrd="1" destOrd="0" presId="urn:microsoft.com/office/officeart/2005/8/layout/bProcess3"/>
    <dgm:cxn modelId="{A048C163-5FBA-455E-8365-5146122AC52F}" srcId="{43565A03-A911-4A87-BAD4-220D168BD284}" destId="{9B3D256C-576E-4D07-95D7-8DE26947839E}" srcOrd="1" destOrd="0" parTransId="{5B12FCE3-4D19-412E-92F4-1B9F8C311A9F}" sibTransId="{34E497EB-FEA3-4500-892C-1C525133D426}"/>
    <dgm:cxn modelId="{FA9CCF52-C464-4B9E-80B0-9B9E3015A190}" type="presOf" srcId="{3C8A59E3-F97C-481C-A5FA-FD8E8EA5F1CF}" destId="{D0E3AEC1-D048-494F-ADD3-4A7EA7698004}" srcOrd="0" destOrd="0" presId="urn:microsoft.com/office/officeart/2005/8/layout/bProcess3"/>
    <dgm:cxn modelId="{5C57B5F6-6105-4CFD-BF46-AD9156D2A3C5}" type="presOf" srcId="{E6D283EC-96DE-46C0-A44C-66F7A62FF60C}" destId="{6B91C79B-F8D1-4F6C-90F9-5B0DA8C17398}" srcOrd="0" destOrd="0" presId="urn:microsoft.com/office/officeart/2005/8/layout/bProcess3"/>
    <dgm:cxn modelId="{3CFCFCCD-5D6D-42A5-A857-7ECC334D4553}" type="presOf" srcId="{2118A4C9-3D25-474B-82D6-243443C9F74C}" destId="{32DB72C0-51FC-41FB-B76C-EE76641BDFE5}" srcOrd="0" destOrd="0" presId="urn:microsoft.com/office/officeart/2005/8/layout/bProcess3"/>
    <dgm:cxn modelId="{3FFAC60D-6B8B-48FA-8749-E175F33139D5}" type="presOf" srcId="{E2948576-3F19-4C7D-8128-54E4950E964F}" destId="{4CD60523-1C41-4888-971B-8D285C88C2B7}" srcOrd="0" destOrd="0" presId="urn:microsoft.com/office/officeart/2005/8/layout/bProcess3"/>
    <dgm:cxn modelId="{51DD2D0C-BA37-494A-AC8C-740638D0B53D}" srcId="{43565A03-A911-4A87-BAD4-220D168BD284}" destId="{E6D283EC-96DE-46C0-A44C-66F7A62FF60C}" srcOrd="0" destOrd="0" parTransId="{B53DEEFF-F9B2-4BCC-9BA3-6740D020142A}" sibTransId="{F8AA8FE3-A5D8-4D8F-9663-84AFE3D22CDF}"/>
    <dgm:cxn modelId="{B8D87691-71A6-469E-BE45-F8B49814E34E}" srcId="{43565A03-A911-4A87-BAD4-220D168BD284}" destId="{E2948576-3F19-4C7D-8128-54E4950E964F}" srcOrd="3" destOrd="0" parTransId="{7FA9E64F-8223-4DFF-9487-9ACD8DCFF75D}" sibTransId="{249CF7E1-978C-4975-A903-2524B8EB4E0A}"/>
    <dgm:cxn modelId="{9ECF2A52-EDB6-45B8-B46B-9F298CDC8DFF}" srcId="{43565A03-A911-4A87-BAD4-220D168BD284}" destId="{2118A4C9-3D25-474B-82D6-243443C9F74C}" srcOrd="2" destOrd="0" parTransId="{F4DA5BC4-6BBB-483A-9C92-F3E54E94120B}" sibTransId="{3C8A59E3-F97C-481C-A5FA-FD8E8EA5F1CF}"/>
    <dgm:cxn modelId="{073120B2-5CC4-4273-8892-745E37DDD3B9}" type="presOf" srcId="{F8AA8FE3-A5D8-4D8F-9663-84AFE3D22CDF}" destId="{6B71C1A9-2574-4CCA-94A7-FFED543309C6}" srcOrd="1" destOrd="0" presId="urn:microsoft.com/office/officeart/2005/8/layout/bProcess3"/>
    <dgm:cxn modelId="{1BD96AA0-7247-4751-8CE6-65139298E161}" type="presOf" srcId="{9B3D256C-576E-4D07-95D7-8DE26947839E}" destId="{2ACD38A4-DDD4-420E-930D-148EA39FEC32}" srcOrd="0" destOrd="0" presId="urn:microsoft.com/office/officeart/2005/8/layout/bProcess3"/>
    <dgm:cxn modelId="{310C11E5-5A18-4522-921B-C9D85A3013AB}" type="presParOf" srcId="{AF632819-41AA-448A-9A52-AD80808FE545}" destId="{6B91C79B-F8D1-4F6C-90F9-5B0DA8C17398}" srcOrd="0" destOrd="0" presId="urn:microsoft.com/office/officeart/2005/8/layout/bProcess3"/>
    <dgm:cxn modelId="{A93B953E-CA1C-4F48-B50B-FCD66113E47E}" type="presParOf" srcId="{AF632819-41AA-448A-9A52-AD80808FE545}" destId="{0945EF9A-7414-4D78-8D45-64AC6602000F}" srcOrd="1" destOrd="0" presId="urn:microsoft.com/office/officeart/2005/8/layout/bProcess3"/>
    <dgm:cxn modelId="{488F232C-79EC-4627-953B-63349983519D}" type="presParOf" srcId="{0945EF9A-7414-4D78-8D45-64AC6602000F}" destId="{6B71C1A9-2574-4CCA-94A7-FFED543309C6}" srcOrd="0" destOrd="0" presId="urn:microsoft.com/office/officeart/2005/8/layout/bProcess3"/>
    <dgm:cxn modelId="{4FE3423F-4D53-4B7B-A4B2-16F5DA89C0C6}" type="presParOf" srcId="{AF632819-41AA-448A-9A52-AD80808FE545}" destId="{2ACD38A4-DDD4-420E-930D-148EA39FEC32}" srcOrd="2" destOrd="0" presId="urn:microsoft.com/office/officeart/2005/8/layout/bProcess3"/>
    <dgm:cxn modelId="{C1DBF34D-83E4-4890-8FB1-48BF79208FAB}" type="presParOf" srcId="{AF632819-41AA-448A-9A52-AD80808FE545}" destId="{BC460460-467D-40DF-BF85-2B76CE4F22ED}" srcOrd="3" destOrd="0" presId="urn:microsoft.com/office/officeart/2005/8/layout/bProcess3"/>
    <dgm:cxn modelId="{1ECDF97E-08AD-4B30-ADA4-6501B540244E}" type="presParOf" srcId="{BC460460-467D-40DF-BF85-2B76CE4F22ED}" destId="{A9870BC8-A95F-45E5-B566-0114ECD32318}" srcOrd="0" destOrd="0" presId="urn:microsoft.com/office/officeart/2005/8/layout/bProcess3"/>
    <dgm:cxn modelId="{41FFB0BF-023D-4965-A0F1-00D1F5E90DBD}" type="presParOf" srcId="{AF632819-41AA-448A-9A52-AD80808FE545}" destId="{32DB72C0-51FC-41FB-B76C-EE76641BDFE5}" srcOrd="4" destOrd="0" presId="urn:microsoft.com/office/officeart/2005/8/layout/bProcess3"/>
    <dgm:cxn modelId="{C0B1B718-6F42-4892-86EE-ECE640485AE3}" type="presParOf" srcId="{AF632819-41AA-448A-9A52-AD80808FE545}" destId="{D0E3AEC1-D048-494F-ADD3-4A7EA7698004}" srcOrd="5" destOrd="0" presId="urn:microsoft.com/office/officeart/2005/8/layout/bProcess3"/>
    <dgm:cxn modelId="{D5B904EA-57B9-4609-AC76-F3AF7EBE7773}" type="presParOf" srcId="{D0E3AEC1-D048-494F-ADD3-4A7EA7698004}" destId="{FCEE386B-9E47-4684-B5FF-D94AB5693438}" srcOrd="0" destOrd="0" presId="urn:microsoft.com/office/officeart/2005/8/layout/bProcess3"/>
    <dgm:cxn modelId="{55252A4E-6439-498C-88F2-E36BC8ABD9BE}" type="presParOf" srcId="{AF632819-41AA-448A-9A52-AD80808FE545}" destId="{4CD60523-1C41-4888-971B-8D285C88C2B7}" srcOrd="6"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8DDF020E-DFD9-4AA6-8159-661F45D313BF}">
      <dgm:prSet phldrT="[Text]" custT="1"/>
      <dgm:spPr>
        <a:solidFill>
          <a:srgbClr val="129090"/>
        </a:solidFill>
      </dgm:spPr>
      <dgm:t>
        <a:bodyPr/>
        <a:lstStyle/>
        <a:p>
          <a:pPr>
            <a:buFont typeface="Wingdings" panose="05000000000000000000" pitchFamily="2" charset="2"/>
            <a:buNone/>
          </a:pPr>
          <a:r>
            <a:rPr lang="pt-BR" sz="1600" b="0" dirty="0">
              <a:solidFill>
                <a:prstClr val="white"/>
              </a:solidFill>
              <a:latin typeface="Montserrat" panose="00000500000000000000" pitchFamily="50" charset="0"/>
              <a:ea typeface="+mn-ea"/>
              <a:cs typeface="+mn-cs"/>
            </a:rPr>
            <a:t>Comunicação do sinistro por qualquer meio idôneo </a:t>
          </a:r>
        </a:p>
        <a:p>
          <a:pPr>
            <a:buNone/>
          </a:pPr>
          <a:r>
            <a:rPr lang="pt-BR" sz="1600" b="0" dirty="0">
              <a:solidFill>
                <a:prstClr val="white"/>
              </a:solidFill>
              <a:latin typeface="Montserrat" panose="00000500000000000000" pitchFamily="50" charset="0"/>
              <a:ea typeface="+mn-ea"/>
              <a:cs typeface="+mn-cs"/>
            </a:rPr>
            <a:t>(Art. 66, inciso II)</a:t>
          </a:r>
          <a:endParaRPr lang="en-GB" sz="1600" b="0" dirty="0">
            <a:latin typeface="Montserrat" panose="00000500000000000000" pitchFamily="50" charset="0"/>
          </a:endParaRPr>
        </a:p>
      </dgm:t>
    </dgm:pt>
    <dgm:pt modelId="{38B02CBC-D8EE-451D-8BB2-B6B26F16D25D}" type="parTrans" cxnId="{86B21D60-FED4-46BC-8095-155362DCE995}">
      <dgm:prSet/>
      <dgm:spPr/>
      <dgm:t>
        <a:bodyPr/>
        <a:lstStyle/>
        <a:p>
          <a:endParaRPr lang="en-GB"/>
        </a:p>
      </dgm:t>
    </dgm:pt>
    <dgm:pt modelId="{38A3FDB4-E6E0-42E7-B3C6-6EE8FCF3135D}" type="sibTrans" cxnId="{86B21D60-FED4-46BC-8095-155362DCE995}">
      <dgm:prSet/>
      <dgm:spPr/>
      <dgm:t>
        <a:bodyPr/>
        <a:lstStyle/>
        <a:p>
          <a:endParaRPr lang="en-GB"/>
        </a:p>
      </dgm:t>
    </dgm:pt>
    <dgm:pt modelId="{258FB8C5-DD31-4130-BCD6-F506B744F984}">
      <dgm:prSet phldrT="[Text]" custT="1"/>
      <dgm:spPr>
        <a:solidFill>
          <a:srgbClr val="129090"/>
        </a:solidFill>
      </dgm:spPr>
      <dgm:t>
        <a:bodyPr/>
        <a:lstStyle/>
        <a:p>
          <a:r>
            <a:rPr lang="pt-BR" sz="1400" dirty="0">
              <a:latin typeface="Montserrat" panose="00000500000000000000" pitchFamily="50" charset="0"/>
            </a:rPr>
            <a:t>A perda de direitos em caso de infração </a:t>
          </a:r>
          <a:r>
            <a:rPr lang="pt-BR" sz="1400" b="1" u="sng" dirty="0">
              <a:latin typeface="Montserrat" panose="00000500000000000000" pitchFamily="50" charset="0"/>
            </a:rPr>
            <a:t>culposa</a:t>
          </a:r>
          <a:r>
            <a:rPr lang="pt-BR" sz="1400" dirty="0">
              <a:latin typeface="Montserrat" panose="00000500000000000000" pitchFamily="50" charset="0"/>
            </a:rPr>
            <a:t> dos deveres de informação do segurado se </a:t>
          </a:r>
          <a:r>
            <a:rPr lang="pt-BR" sz="1400" b="1" dirty="0">
              <a:latin typeface="Montserrat" panose="00000500000000000000" pitchFamily="50" charset="0"/>
            </a:rPr>
            <a:t>limitará a perda do direito à indenização correspondente ao valor dos danos decorrentes da omissão </a:t>
          </a:r>
          <a:r>
            <a:rPr lang="pt-BR" sz="1400" dirty="0">
              <a:latin typeface="Montserrat" panose="00000500000000000000" pitchFamily="50" charset="0"/>
            </a:rPr>
            <a:t>(Art. 66, §2º)</a:t>
          </a:r>
          <a:endParaRPr lang="en-GB" sz="1400" dirty="0">
            <a:latin typeface="Montserrat" panose="00000500000000000000" pitchFamily="50" charset="0"/>
          </a:endParaRPr>
        </a:p>
      </dgm:t>
    </dgm:pt>
    <dgm:pt modelId="{D4E86C5C-F60C-4D1B-84A0-5D807D634B21}" type="parTrans" cxnId="{132BA79D-2580-41DE-87BF-AB4BBDEF1F80}">
      <dgm:prSet/>
      <dgm:spPr/>
      <dgm:t>
        <a:bodyPr/>
        <a:lstStyle/>
        <a:p>
          <a:endParaRPr lang="en-GB"/>
        </a:p>
      </dgm:t>
    </dgm:pt>
    <dgm:pt modelId="{84A2DC71-7F1E-4D0D-93EC-0A366BFEF282}" type="sibTrans" cxnId="{132BA79D-2580-41DE-87BF-AB4BBDEF1F80}">
      <dgm:prSet/>
      <dgm:spPr/>
      <dgm:t>
        <a:bodyPr/>
        <a:lstStyle/>
        <a:p>
          <a:endParaRPr lang="en-GB"/>
        </a:p>
      </dgm:t>
    </dgm:pt>
    <dgm:pt modelId="{3BF8E9A0-462E-400F-A61D-FFCFD9D93B51}">
      <dgm:prSet phldrT="[Text]" custT="1"/>
      <dgm:spPr>
        <a:solidFill>
          <a:srgbClr val="129090"/>
        </a:solidFill>
      </dgm:spPr>
      <dgm:t>
        <a:bodyPr/>
        <a:lstStyle/>
        <a:p>
          <a:r>
            <a:rPr lang="pt-BR" sz="1500" dirty="0">
              <a:latin typeface="Montserrat" panose="00000500000000000000" pitchFamily="50" charset="0"/>
            </a:rPr>
            <a:t>Fornecimento de informações/esclarecimentos sobre o sinistro deverá ocorrer </a:t>
          </a:r>
          <a:r>
            <a:rPr lang="pt-BR" sz="1500" b="1" dirty="0">
              <a:latin typeface="Montserrat" panose="00000500000000000000" pitchFamily="50" charset="0"/>
            </a:rPr>
            <a:t>sob provocação da Seguradora </a:t>
          </a:r>
          <a:r>
            <a:rPr lang="pt-BR" sz="1500" dirty="0">
              <a:latin typeface="Montserrat" panose="00000500000000000000" pitchFamily="50" charset="0"/>
            </a:rPr>
            <a:t>(Art. 66, inciso III)</a:t>
          </a:r>
        </a:p>
        <a:p>
          <a:r>
            <a:rPr lang="pt-BR" sz="1500" b="0" dirty="0">
              <a:solidFill>
                <a:schemeClr val="bg1"/>
              </a:solidFill>
              <a:latin typeface="Montserrat" panose="00000500000000000000" pitchFamily="50" charset="0"/>
            </a:rPr>
            <a:t>Oposição ao Art. 765 do CC</a:t>
          </a:r>
          <a:endParaRPr lang="en-GB" sz="1500" b="0" dirty="0">
            <a:latin typeface="Montserrat" panose="00000500000000000000" pitchFamily="50" charset="0"/>
          </a:endParaRPr>
        </a:p>
      </dgm:t>
    </dgm:pt>
    <dgm:pt modelId="{9574200A-7247-44E5-8043-33DC1B81878D}" type="sibTrans" cxnId="{63ADB314-963D-42BD-846E-6B899C5126FA}">
      <dgm:prSet/>
      <dgm:spPr/>
      <dgm:t>
        <a:bodyPr/>
        <a:lstStyle/>
        <a:p>
          <a:endParaRPr lang="en-GB"/>
        </a:p>
      </dgm:t>
    </dgm:pt>
    <dgm:pt modelId="{6A5F285F-34EC-4515-A2A4-C9A4A801400A}" type="parTrans" cxnId="{63ADB314-963D-42BD-846E-6B899C5126FA}">
      <dgm:prSet/>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 modelId="{76FA9557-26C0-4D40-8A55-086D5C56ADE7}" type="pres">
      <dgm:prSet presAssocID="{8DDF020E-DFD9-4AA6-8159-661F45D313BF}" presName="node" presStyleLbl="node1" presStyleIdx="0" presStyleCnt="3" custScaleX="29169" custScaleY="24546" custLinFactNeighborX="-15831" custLinFactNeighborY="4662">
        <dgm:presLayoutVars>
          <dgm:bulletEnabled val="1"/>
        </dgm:presLayoutVars>
      </dgm:prSet>
      <dgm:spPr/>
      <dgm:t>
        <a:bodyPr/>
        <a:lstStyle/>
        <a:p>
          <a:endParaRPr lang="pt-BR"/>
        </a:p>
      </dgm:t>
    </dgm:pt>
    <dgm:pt modelId="{BFF0F1A7-F225-4292-8A0D-526F3C110E82}" type="pres">
      <dgm:prSet presAssocID="{38A3FDB4-E6E0-42E7-B3C6-6EE8FCF3135D}" presName="sibTrans" presStyleCnt="0"/>
      <dgm:spPr/>
    </dgm:pt>
    <dgm:pt modelId="{D635E609-043E-4EF2-95AB-633E25240321}" type="pres">
      <dgm:prSet presAssocID="{3BF8E9A0-462E-400F-A61D-FFCFD9D93B51}" presName="node" presStyleLbl="node1" presStyleIdx="1" presStyleCnt="3" custScaleX="29169" custScaleY="23988" custLinFactNeighborX="-19585" custLinFactNeighborY="5040">
        <dgm:presLayoutVars>
          <dgm:bulletEnabled val="1"/>
        </dgm:presLayoutVars>
      </dgm:prSet>
      <dgm:spPr/>
      <dgm:t>
        <a:bodyPr/>
        <a:lstStyle/>
        <a:p>
          <a:endParaRPr lang="pt-BR"/>
        </a:p>
      </dgm:t>
    </dgm:pt>
    <dgm:pt modelId="{567C25F4-AE9B-45FF-A0A0-240B0BA75914}" type="pres">
      <dgm:prSet presAssocID="{9574200A-7247-44E5-8043-33DC1B81878D}" presName="sibTrans" presStyleCnt="0"/>
      <dgm:spPr/>
    </dgm:pt>
    <dgm:pt modelId="{B1E7B4F4-64B8-4D68-8533-DC131DF69A6F}" type="pres">
      <dgm:prSet presAssocID="{258FB8C5-DD31-4130-BCD6-F506B744F984}" presName="node" presStyleLbl="node1" presStyleIdx="2" presStyleCnt="3" custScaleX="29734" custScaleY="25491" custLinFactNeighborX="34992" custLinFactNeighborY="-36498">
        <dgm:presLayoutVars>
          <dgm:bulletEnabled val="1"/>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 modelId="{5BEC3C96-2E15-4706-B3C8-31DC9E92F2C6}" type="presOf" srcId="{3BF8E9A0-462E-400F-A61D-FFCFD9D93B51}" destId="{D635E609-043E-4EF2-95AB-633E25240321}" srcOrd="0" destOrd="0" presId="urn:microsoft.com/office/officeart/2005/8/layout/default"/>
    <dgm:cxn modelId="{86B21D60-FED4-46BC-8095-155362DCE995}" srcId="{27AABC0E-A056-485A-B3B5-575FEA0C3E2A}" destId="{8DDF020E-DFD9-4AA6-8159-661F45D313BF}" srcOrd="0" destOrd="0" parTransId="{38B02CBC-D8EE-451D-8BB2-B6B26F16D25D}" sibTransId="{38A3FDB4-E6E0-42E7-B3C6-6EE8FCF3135D}"/>
    <dgm:cxn modelId="{3E350822-D2EB-43FE-8118-94A58306F2B0}" type="presOf" srcId="{8DDF020E-DFD9-4AA6-8159-661F45D313BF}" destId="{76FA9557-26C0-4D40-8A55-086D5C56ADE7}" srcOrd="0" destOrd="0" presId="urn:microsoft.com/office/officeart/2005/8/layout/default"/>
    <dgm:cxn modelId="{63ADB314-963D-42BD-846E-6B899C5126FA}" srcId="{27AABC0E-A056-485A-B3B5-575FEA0C3E2A}" destId="{3BF8E9A0-462E-400F-A61D-FFCFD9D93B51}" srcOrd="1" destOrd="0" parTransId="{6A5F285F-34EC-4515-A2A4-C9A4A801400A}" sibTransId="{9574200A-7247-44E5-8043-33DC1B81878D}"/>
    <dgm:cxn modelId="{881B6F8D-03B0-43AB-9DC3-A1C871E6B96B}" type="presOf" srcId="{258FB8C5-DD31-4130-BCD6-F506B744F984}" destId="{B1E7B4F4-64B8-4D68-8533-DC131DF69A6F}" srcOrd="0" destOrd="0" presId="urn:microsoft.com/office/officeart/2005/8/layout/default"/>
    <dgm:cxn modelId="{132BA79D-2580-41DE-87BF-AB4BBDEF1F80}" srcId="{27AABC0E-A056-485A-B3B5-575FEA0C3E2A}" destId="{258FB8C5-DD31-4130-BCD6-F506B744F984}" srcOrd="2" destOrd="0" parTransId="{D4E86C5C-F60C-4D1B-84A0-5D807D634B21}" sibTransId="{84A2DC71-7F1E-4D0D-93EC-0A366BFEF282}"/>
    <dgm:cxn modelId="{73CD6E05-DE3E-4A41-9DD4-4DC387BB5533}" type="presParOf" srcId="{0167E877-3580-42F2-8C1C-11C83D251E40}" destId="{76FA9557-26C0-4D40-8A55-086D5C56ADE7}" srcOrd="0" destOrd="0" presId="urn:microsoft.com/office/officeart/2005/8/layout/default"/>
    <dgm:cxn modelId="{10E05B40-D2E4-463C-B6B7-029746B37AA9}" type="presParOf" srcId="{0167E877-3580-42F2-8C1C-11C83D251E40}" destId="{BFF0F1A7-F225-4292-8A0D-526F3C110E82}" srcOrd="1" destOrd="0" presId="urn:microsoft.com/office/officeart/2005/8/layout/default"/>
    <dgm:cxn modelId="{5FAA4483-A200-4791-9100-A54CD69EC267}" type="presParOf" srcId="{0167E877-3580-42F2-8C1C-11C83D251E40}" destId="{D635E609-043E-4EF2-95AB-633E25240321}" srcOrd="2" destOrd="0" presId="urn:microsoft.com/office/officeart/2005/8/layout/default"/>
    <dgm:cxn modelId="{2DC7F999-2C47-4558-81C9-E47152FAC36D}" type="presParOf" srcId="{0167E877-3580-42F2-8C1C-11C83D251E40}" destId="{567C25F4-AE9B-45FF-A0A0-240B0BA75914}" srcOrd="3" destOrd="0" presId="urn:microsoft.com/office/officeart/2005/8/layout/default"/>
    <dgm:cxn modelId="{06564072-EEDE-4A2D-910E-26717A1C97B7}" type="presParOf" srcId="{0167E877-3580-42F2-8C1C-11C83D251E40}" destId="{B1E7B4F4-64B8-4D68-8533-DC131DF69A6F}" srcOrd="4"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8DDF020E-DFD9-4AA6-8159-661F45D313BF}">
      <dgm:prSet phldrT="[Text]" custT="1"/>
      <dgm:spPr>
        <a:solidFill>
          <a:srgbClr val="129090"/>
        </a:solidFill>
      </dgm:spPr>
      <dgm:t>
        <a:bodyPr/>
        <a:lstStyle/>
        <a:p>
          <a:pPr>
            <a:buFont typeface="Wingdings" panose="05000000000000000000" pitchFamily="2" charset="2"/>
            <a:buNone/>
          </a:pPr>
          <a:r>
            <a:rPr lang="pt-BR" sz="1600" b="0" dirty="0">
              <a:solidFill>
                <a:prstClr val="white"/>
              </a:solidFill>
              <a:latin typeface="Montserrat" panose="00000500000000000000" pitchFamily="50" charset="0"/>
              <a:ea typeface="+mn-ea"/>
              <a:cs typeface="+mn-cs"/>
            </a:rPr>
            <a:t>Inaplicabilidade da perda de direitos por infração dos deveres de informação caso a Seguradora tenha ciência do sinistro e informações obtidas por outros meios (Art. 66, §3º). </a:t>
          </a:r>
          <a:endParaRPr lang="en-GB" sz="1600" b="0" dirty="0">
            <a:latin typeface="Montserrat" panose="00000500000000000000" pitchFamily="50" charset="0"/>
          </a:endParaRPr>
        </a:p>
      </dgm:t>
    </dgm:pt>
    <dgm:pt modelId="{38B02CBC-D8EE-451D-8BB2-B6B26F16D25D}" type="parTrans" cxnId="{86B21D60-FED4-46BC-8095-155362DCE995}">
      <dgm:prSet/>
      <dgm:spPr/>
      <dgm:t>
        <a:bodyPr/>
        <a:lstStyle/>
        <a:p>
          <a:endParaRPr lang="en-GB"/>
        </a:p>
      </dgm:t>
    </dgm:pt>
    <dgm:pt modelId="{38A3FDB4-E6E0-42E7-B3C6-6EE8FCF3135D}" type="sibTrans" cxnId="{86B21D60-FED4-46BC-8095-155362DCE995}">
      <dgm:prSet/>
      <dgm:spPr/>
      <dgm:t>
        <a:bodyPr/>
        <a:lstStyle/>
        <a:p>
          <a:endParaRPr lang="en-GB"/>
        </a:p>
      </dgm:t>
    </dgm:pt>
    <dgm:pt modelId="{3BF8E9A0-462E-400F-A61D-FFCFD9D93B51}">
      <dgm:prSet phldrT="[Text]" custT="1"/>
      <dgm:spPr>
        <a:solidFill>
          <a:srgbClr val="129090"/>
        </a:solidFill>
      </dgm:spPr>
      <dgm:t>
        <a:bodyPr/>
        <a:lstStyle/>
        <a:p>
          <a:r>
            <a:rPr lang="pt-BR" sz="1500" dirty="0">
              <a:latin typeface="Montserrat" panose="00000500000000000000" pitchFamily="50" charset="0"/>
            </a:rPr>
            <a:t>Adoção de providências imediatas para minorar os efeitos do sinistro </a:t>
          </a:r>
          <a:r>
            <a:rPr lang="pt-BR" sz="1500" b="1" dirty="0">
              <a:latin typeface="Montserrat" panose="00000500000000000000" pitchFamily="50" charset="0"/>
            </a:rPr>
            <a:t>são dispensáveis se colocarem em perigo interesses relevantes do segurado e sacrifício acima do razoável </a:t>
          </a:r>
          <a:r>
            <a:rPr lang="pt-BR" sz="1500" dirty="0">
              <a:latin typeface="Montserrat" panose="00000500000000000000" pitchFamily="50" charset="0"/>
            </a:rPr>
            <a:t>(art. 66, §5º).</a:t>
          </a:r>
          <a:endParaRPr lang="en-GB" sz="1500" b="0" dirty="0">
            <a:latin typeface="Montserrat" panose="00000500000000000000" pitchFamily="50" charset="0"/>
          </a:endParaRPr>
        </a:p>
      </dgm:t>
    </dgm:pt>
    <dgm:pt modelId="{9574200A-7247-44E5-8043-33DC1B81878D}" type="sibTrans" cxnId="{63ADB314-963D-42BD-846E-6B899C5126FA}">
      <dgm:prSet/>
      <dgm:spPr/>
      <dgm:t>
        <a:bodyPr/>
        <a:lstStyle/>
        <a:p>
          <a:endParaRPr lang="en-GB"/>
        </a:p>
      </dgm:t>
    </dgm:pt>
    <dgm:pt modelId="{6A5F285F-34EC-4515-A2A4-C9A4A801400A}" type="parTrans" cxnId="{63ADB314-963D-42BD-846E-6B899C5126FA}">
      <dgm:prSet/>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 modelId="{76FA9557-26C0-4D40-8A55-086D5C56ADE7}" type="pres">
      <dgm:prSet presAssocID="{8DDF020E-DFD9-4AA6-8159-661F45D313BF}" presName="node" presStyleLbl="node1" presStyleIdx="0" presStyleCnt="2" custScaleX="30894" custScaleY="27457" custLinFactNeighborX="-1804" custLinFactNeighborY="-14611">
        <dgm:presLayoutVars>
          <dgm:bulletEnabled val="1"/>
        </dgm:presLayoutVars>
      </dgm:prSet>
      <dgm:spPr/>
      <dgm:t>
        <a:bodyPr/>
        <a:lstStyle/>
        <a:p>
          <a:endParaRPr lang="pt-BR"/>
        </a:p>
      </dgm:t>
    </dgm:pt>
    <dgm:pt modelId="{BFF0F1A7-F225-4292-8A0D-526F3C110E82}" type="pres">
      <dgm:prSet presAssocID="{38A3FDB4-E6E0-42E7-B3C6-6EE8FCF3135D}" presName="sibTrans" presStyleCnt="0"/>
      <dgm:spPr/>
    </dgm:pt>
    <dgm:pt modelId="{D635E609-043E-4EF2-95AB-633E25240321}" type="pres">
      <dgm:prSet presAssocID="{3BF8E9A0-462E-400F-A61D-FFCFD9D93B51}" presName="node" presStyleLbl="node1" presStyleIdx="1" presStyleCnt="2" custScaleX="29734" custScaleY="27237" custLinFactNeighborX="4733" custLinFactNeighborY="-14332">
        <dgm:presLayoutVars>
          <dgm:bulletEnabled val="1"/>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 modelId="{5BEC3C96-2E15-4706-B3C8-31DC9E92F2C6}" type="presOf" srcId="{3BF8E9A0-462E-400F-A61D-FFCFD9D93B51}" destId="{D635E609-043E-4EF2-95AB-633E25240321}" srcOrd="0" destOrd="0" presId="urn:microsoft.com/office/officeart/2005/8/layout/default"/>
    <dgm:cxn modelId="{86B21D60-FED4-46BC-8095-155362DCE995}" srcId="{27AABC0E-A056-485A-B3B5-575FEA0C3E2A}" destId="{8DDF020E-DFD9-4AA6-8159-661F45D313BF}" srcOrd="0" destOrd="0" parTransId="{38B02CBC-D8EE-451D-8BB2-B6B26F16D25D}" sibTransId="{38A3FDB4-E6E0-42E7-B3C6-6EE8FCF3135D}"/>
    <dgm:cxn modelId="{3E350822-D2EB-43FE-8118-94A58306F2B0}" type="presOf" srcId="{8DDF020E-DFD9-4AA6-8159-661F45D313BF}" destId="{76FA9557-26C0-4D40-8A55-086D5C56ADE7}" srcOrd="0" destOrd="0" presId="urn:microsoft.com/office/officeart/2005/8/layout/default"/>
    <dgm:cxn modelId="{63ADB314-963D-42BD-846E-6B899C5126FA}" srcId="{27AABC0E-A056-485A-B3B5-575FEA0C3E2A}" destId="{3BF8E9A0-462E-400F-A61D-FFCFD9D93B51}" srcOrd="1" destOrd="0" parTransId="{6A5F285F-34EC-4515-A2A4-C9A4A801400A}" sibTransId="{9574200A-7247-44E5-8043-33DC1B81878D}"/>
    <dgm:cxn modelId="{73CD6E05-DE3E-4A41-9DD4-4DC387BB5533}" type="presParOf" srcId="{0167E877-3580-42F2-8C1C-11C83D251E40}" destId="{76FA9557-26C0-4D40-8A55-086D5C56ADE7}" srcOrd="0" destOrd="0" presId="urn:microsoft.com/office/officeart/2005/8/layout/default"/>
    <dgm:cxn modelId="{10E05B40-D2E4-463C-B6B7-029746B37AA9}" type="presParOf" srcId="{0167E877-3580-42F2-8C1C-11C83D251E40}" destId="{BFF0F1A7-F225-4292-8A0D-526F3C110E82}" srcOrd="1" destOrd="0" presId="urn:microsoft.com/office/officeart/2005/8/layout/default"/>
    <dgm:cxn modelId="{5FAA4483-A200-4791-9100-A54CD69EC267}" type="presParOf" srcId="{0167E877-3580-42F2-8C1C-11C83D251E40}" destId="{D635E609-043E-4EF2-95AB-633E25240321}"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27AABC0E-A056-485A-B3B5-575FEA0C3E2A}" type="doc">
      <dgm:prSet loTypeId="urn:microsoft.com/office/officeart/2005/8/layout/default" loCatId="list" qsTypeId="urn:microsoft.com/office/officeart/2005/8/quickstyle/simple1" qsCatId="simple" csTypeId="urn:microsoft.com/office/officeart/2005/8/colors/accent1_2" csCatId="accent1" phldr="1"/>
      <dgm:spPr/>
      <dgm:t>
        <a:bodyPr/>
        <a:lstStyle/>
        <a:p>
          <a:endParaRPr lang="en-GB"/>
        </a:p>
      </dgm:t>
    </dgm:pt>
    <dgm:pt modelId="{8DDF020E-DFD9-4AA6-8159-661F45D313BF}">
      <dgm:prSet phldrT="[Text]" custT="1"/>
      <dgm:spPr>
        <a:solidFill>
          <a:srgbClr val="129090"/>
        </a:solidFill>
      </dgm:spPr>
      <dgm:t>
        <a:bodyPr/>
        <a:lstStyle/>
        <a:p>
          <a:pPr algn="ctr">
            <a:buFont typeface="Wingdings" panose="05000000000000000000" pitchFamily="2" charset="2"/>
            <a:buNone/>
          </a:pPr>
          <a:r>
            <a:rPr lang="pt-BR" sz="1600" b="0" dirty="0">
              <a:solidFill>
                <a:prstClr val="white"/>
              </a:solidFill>
              <a:latin typeface="Montserrat" panose="00000500000000000000" pitchFamily="50" charset="0"/>
              <a:ea typeface="+mn-ea"/>
              <a:cs typeface="+mn-cs"/>
            </a:rPr>
            <a:t>Cobertura de despesas de salvamento e contenção de sinistros não reduz o LMG (Art. 67) e não está sujeita à franquia, mas passível de ser limitada em LMI específico.</a:t>
          </a:r>
          <a:endParaRPr lang="en-GB" sz="1600" b="0" dirty="0">
            <a:latin typeface="Montserrat" panose="00000500000000000000" pitchFamily="50" charset="0"/>
          </a:endParaRPr>
        </a:p>
      </dgm:t>
    </dgm:pt>
    <dgm:pt modelId="{38B02CBC-D8EE-451D-8BB2-B6B26F16D25D}" type="parTrans" cxnId="{86B21D60-FED4-46BC-8095-155362DCE995}">
      <dgm:prSet/>
      <dgm:spPr/>
      <dgm:t>
        <a:bodyPr/>
        <a:lstStyle/>
        <a:p>
          <a:endParaRPr lang="en-GB"/>
        </a:p>
      </dgm:t>
    </dgm:pt>
    <dgm:pt modelId="{38A3FDB4-E6E0-42E7-B3C6-6EE8FCF3135D}" type="sibTrans" cxnId="{86B21D60-FED4-46BC-8095-155362DCE995}">
      <dgm:prSet/>
      <dgm:spPr/>
      <dgm:t>
        <a:bodyPr/>
        <a:lstStyle/>
        <a:p>
          <a:endParaRPr lang="en-GB"/>
        </a:p>
      </dgm:t>
    </dgm:pt>
    <dgm:pt modelId="{3BF8E9A0-462E-400F-A61D-FFCFD9D93B51}">
      <dgm:prSet phldrT="[Text]" custT="1"/>
      <dgm:spPr>
        <a:solidFill>
          <a:srgbClr val="129090"/>
        </a:solidFill>
      </dgm:spPr>
      <dgm:t>
        <a:bodyPr/>
        <a:lstStyle/>
        <a:p>
          <a:r>
            <a:rPr lang="pt-BR" sz="1600" b="1" dirty="0">
              <a:latin typeface="Montserrat" panose="00000500000000000000" pitchFamily="50" charset="0"/>
            </a:rPr>
            <a:t>Se não for estabelecido limite específico, as despesas de contenção e salvamento serão limitadas a 20% do LMI aplicável ao sinistro (Art. 67, §4º)</a:t>
          </a:r>
          <a:endParaRPr lang="en-GB" sz="1600" b="0" dirty="0">
            <a:latin typeface="Montserrat" panose="00000500000000000000" pitchFamily="50" charset="0"/>
          </a:endParaRPr>
        </a:p>
      </dgm:t>
    </dgm:pt>
    <dgm:pt modelId="{9574200A-7247-44E5-8043-33DC1B81878D}" type="sibTrans" cxnId="{63ADB314-963D-42BD-846E-6B899C5126FA}">
      <dgm:prSet/>
      <dgm:spPr/>
      <dgm:t>
        <a:bodyPr/>
        <a:lstStyle/>
        <a:p>
          <a:endParaRPr lang="en-GB"/>
        </a:p>
      </dgm:t>
    </dgm:pt>
    <dgm:pt modelId="{6A5F285F-34EC-4515-A2A4-C9A4A801400A}" type="parTrans" cxnId="{63ADB314-963D-42BD-846E-6B899C5126FA}">
      <dgm:prSet/>
      <dgm:spPr/>
      <dgm:t>
        <a:bodyPr/>
        <a:lstStyle/>
        <a:p>
          <a:endParaRPr lang="en-GB"/>
        </a:p>
      </dgm:t>
    </dgm:pt>
    <dgm:pt modelId="{0167E877-3580-42F2-8C1C-11C83D251E40}" type="pres">
      <dgm:prSet presAssocID="{27AABC0E-A056-485A-B3B5-575FEA0C3E2A}" presName="diagram" presStyleCnt="0">
        <dgm:presLayoutVars>
          <dgm:dir/>
          <dgm:resizeHandles val="exact"/>
        </dgm:presLayoutVars>
      </dgm:prSet>
      <dgm:spPr/>
      <dgm:t>
        <a:bodyPr/>
        <a:lstStyle/>
        <a:p>
          <a:endParaRPr lang="pt-BR"/>
        </a:p>
      </dgm:t>
    </dgm:pt>
    <dgm:pt modelId="{76FA9557-26C0-4D40-8A55-086D5C56ADE7}" type="pres">
      <dgm:prSet presAssocID="{8DDF020E-DFD9-4AA6-8159-661F45D313BF}" presName="node" presStyleLbl="node1" presStyleIdx="0" presStyleCnt="2" custScaleX="30894" custScaleY="27457" custLinFactNeighborX="-1804" custLinFactNeighborY="-14611">
        <dgm:presLayoutVars>
          <dgm:bulletEnabled val="1"/>
        </dgm:presLayoutVars>
      </dgm:prSet>
      <dgm:spPr/>
      <dgm:t>
        <a:bodyPr/>
        <a:lstStyle/>
        <a:p>
          <a:endParaRPr lang="pt-BR"/>
        </a:p>
      </dgm:t>
    </dgm:pt>
    <dgm:pt modelId="{BFF0F1A7-F225-4292-8A0D-526F3C110E82}" type="pres">
      <dgm:prSet presAssocID="{38A3FDB4-E6E0-42E7-B3C6-6EE8FCF3135D}" presName="sibTrans" presStyleCnt="0"/>
      <dgm:spPr/>
    </dgm:pt>
    <dgm:pt modelId="{D635E609-043E-4EF2-95AB-633E25240321}" type="pres">
      <dgm:prSet presAssocID="{3BF8E9A0-462E-400F-A61D-FFCFD9D93B51}" presName="node" presStyleLbl="node1" presStyleIdx="1" presStyleCnt="2" custScaleX="29734" custScaleY="27237" custLinFactNeighborX="4733" custLinFactNeighborY="-14332">
        <dgm:presLayoutVars>
          <dgm:bulletEnabled val="1"/>
        </dgm:presLayoutVars>
      </dgm:prSet>
      <dgm:spPr/>
      <dgm:t>
        <a:bodyPr/>
        <a:lstStyle/>
        <a:p>
          <a:endParaRPr lang="pt-BR"/>
        </a:p>
      </dgm:t>
    </dgm:pt>
  </dgm:ptLst>
  <dgm:cxnLst>
    <dgm:cxn modelId="{30CD2198-15DD-4E5B-84B4-EFCB8D78D67F}" type="presOf" srcId="{27AABC0E-A056-485A-B3B5-575FEA0C3E2A}" destId="{0167E877-3580-42F2-8C1C-11C83D251E40}" srcOrd="0" destOrd="0" presId="urn:microsoft.com/office/officeart/2005/8/layout/default"/>
    <dgm:cxn modelId="{5BEC3C96-2E15-4706-B3C8-31DC9E92F2C6}" type="presOf" srcId="{3BF8E9A0-462E-400F-A61D-FFCFD9D93B51}" destId="{D635E609-043E-4EF2-95AB-633E25240321}" srcOrd="0" destOrd="0" presId="urn:microsoft.com/office/officeart/2005/8/layout/default"/>
    <dgm:cxn modelId="{86B21D60-FED4-46BC-8095-155362DCE995}" srcId="{27AABC0E-A056-485A-B3B5-575FEA0C3E2A}" destId="{8DDF020E-DFD9-4AA6-8159-661F45D313BF}" srcOrd="0" destOrd="0" parTransId="{38B02CBC-D8EE-451D-8BB2-B6B26F16D25D}" sibTransId="{38A3FDB4-E6E0-42E7-B3C6-6EE8FCF3135D}"/>
    <dgm:cxn modelId="{3E350822-D2EB-43FE-8118-94A58306F2B0}" type="presOf" srcId="{8DDF020E-DFD9-4AA6-8159-661F45D313BF}" destId="{76FA9557-26C0-4D40-8A55-086D5C56ADE7}" srcOrd="0" destOrd="0" presId="urn:microsoft.com/office/officeart/2005/8/layout/default"/>
    <dgm:cxn modelId="{63ADB314-963D-42BD-846E-6B899C5126FA}" srcId="{27AABC0E-A056-485A-B3B5-575FEA0C3E2A}" destId="{3BF8E9A0-462E-400F-A61D-FFCFD9D93B51}" srcOrd="1" destOrd="0" parTransId="{6A5F285F-34EC-4515-A2A4-C9A4A801400A}" sibTransId="{9574200A-7247-44E5-8043-33DC1B81878D}"/>
    <dgm:cxn modelId="{73CD6E05-DE3E-4A41-9DD4-4DC387BB5533}" type="presParOf" srcId="{0167E877-3580-42F2-8C1C-11C83D251E40}" destId="{76FA9557-26C0-4D40-8A55-086D5C56ADE7}" srcOrd="0" destOrd="0" presId="urn:microsoft.com/office/officeart/2005/8/layout/default"/>
    <dgm:cxn modelId="{10E05B40-D2E4-463C-B6B7-029746B37AA9}" type="presParOf" srcId="{0167E877-3580-42F2-8C1C-11C83D251E40}" destId="{BFF0F1A7-F225-4292-8A0D-526F3C110E82}" srcOrd="1" destOrd="0" presId="urn:microsoft.com/office/officeart/2005/8/layout/default"/>
    <dgm:cxn modelId="{5FAA4483-A200-4791-9100-A54CD69EC267}" type="presParOf" srcId="{0167E877-3580-42F2-8C1C-11C83D251E40}" destId="{D635E609-043E-4EF2-95AB-633E25240321}" srcOrd="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6BAA6-EF3B-42D3-B1C0-C492203BCCE0}">
      <dsp:nvSpPr>
        <dsp:cNvPr id="0" name=""/>
        <dsp:cNvSpPr/>
      </dsp:nvSpPr>
      <dsp:spPr>
        <a:xfrm>
          <a:off x="0" y="472971"/>
          <a:ext cx="10102849" cy="8064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580BAB99-9764-4B04-913B-BDF1FBD8A494}">
      <dsp:nvSpPr>
        <dsp:cNvPr id="0" name=""/>
        <dsp:cNvSpPr/>
      </dsp:nvSpPr>
      <dsp:spPr>
        <a:xfrm>
          <a:off x="505142" y="651"/>
          <a:ext cx="7071995" cy="944640"/>
        </a:xfrm>
        <a:prstGeom prst="round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7305" tIns="0" rIns="267305" bIns="0" numCol="1" spcCol="1270" anchor="ctr" anchorCtr="0">
          <a:noAutofit/>
        </a:bodyPr>
        <a:lstStyle/>
        <a:p>
          <a:pPr lvl="0" algn="l" defTabSz="800100">
            <a:lnSpc>
              <a:spcPct val="90000"/>
            </a:lnSpc>
            <a:spcBef>
              <a:spcPct val="0"/>
            </a:spcBef>
            <a:spcAft>
              <a:spcPct val="35000"/>
            </a:spcAft>
          </a:pPr>
          <a:r>
            <a:rPr lang="pt-BR" sz="1800" kern="1200" noProof="0" dirty="0">
              <a:latin typeface="Montserrat" panose="00000500000000000000" pitchFamily="50" charset="0"/>
            </a:rPr>
            <a:t>Estabelecer normas gerais em contratos de seguros</a:t>
          </a:r>
        </a:p>
      </dsp:txBody>
      <dsp:txXfrm>
        <a:off x="551256" y="46765"/>
        <a:ext cx="6979767" cy="852412"/>
      </dsp:txXfrm>
    </dsp:sp>
    <dsp:sp modelId="{1F403A6B-2FDB-42A7-8B1E-134EFB9C9684}">
      <dsp:nvSpPr>
        <dsp:cNvPr id="0" name=""/>
        <dsp:cNvSpPr/>
      </dsp:nvSpPr>
      <dsp:spPr>
        <a:xfrm>
          <a:off x="0" y="1924491"/>
          <a:ext cx="10102849" cy="8064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1E9F7DEE-CF57-4FDD-A48D-AC12D7176124}">
      <dsp:nvSpPr>
        <dsp:cNvPr id="0" name=""/>
        <dsp:cNvSpPr/>
      </dsp:nvSpPr>
      <dsp:spPr>
        <a:xfrm>
          <a:off x="505142" y="1452171"/>
          <a:ext cx="7071995" cy="944640"/>
        </a:xfrm>
        <a:prstGeom prst="round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7305" tIns="0" rIns="267305" bIns="0" numCol="1" spcCol="1270" anchor="ctr" anchorCtr="0">
          <a:noAutofit/>
        </a:bodyPr>
        <a:lstStyle/>
        <a:p>
          <a:pPr lvl="0" algn="l" defTabSz="800100">
            <a:lnSpc>
              <a:spcPct val="90000"/>
            </a:lnSpc>
            <a:spcBef>
              <a:spcPct val="0"/>
            </a:spcBef>
            <a:spcAft>
              <a:spcPct val="35000"/>
            </a:spcAft>
          </a:pPr>
          <a:r>
            <a:rPr lang="pt-BR" sz="1800" kern="1200" noProof="0" dirty="0">
              <a:latin typeface="Montserrat" panose="00000500000000000000" pitchFamily="50" charset="0"/>
            </a:rPr>
            <a:t>Revogar dispositivos do Código Civil e do Decreto Lei nº 73/1966</a:t>
          </a:r>
        </a:p>
      </dsp:txBody>
      <dsp:txXfrm>
        <a:off x="551256" y="1498285"/>
        <a:ext cx="6979767" cy="852412"/>
      </dsp:txXfrm>
    </dsp:sp>
    <dsp:sp modelId="{50581FD5-D8F3-47BA-AE51-727871CAD835}">
      <dsp:nvSpPr>
        <dsp:cNvPr id="0" name=""/>
        <dsp:cNvSpPr/>
      </dsp:nvSpPr>
      <dsp:spPr>
        <a:xfrm>
          <a:off x="0" y="3376011"/>
          <a:ext cx="10102849" cy="806400"/>
        </a:xfrm>
        <a:prstGeom prst="rect">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sp>
    <dsp:sp modelId="{6EA00D34-DAA2-433D-A80E-FBBB40EBF906}">
      <dsp:nvSpPr>
        <dsp:cNvPr id="0" name=""/>
        <dsp:cNvSpPr/>
      </dsp:nvSpPr>
      <dsp:spPr>
        <a:xfrm>
          <a:off x="505142" y="2903691"/>
          <a:ext cx="7071995" cy="944640"/>
        </a:xfrm>
        <a:prstGeom prst="round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267305" tIns="0" rIns="267305" bIns="0" numCol="1" spcCol="1270" anchor="ctr" anchorCtr="0">
          <a:noAutofit/>
        </a:bodyPr>
        <a:lstStyle/>
        <a:p>
          <a:pPr lvl="0" algn="l" defTabSz="800100">
            <a:lnSpc>
              <a:spcPct val="90000"/>
            </a:lnSpc>
            <a:spcBef>
              <a:spcPct val="0"/>
            </a:spcBef>
            <a:spcAft>
              <a:spcPct val="35000"/>
            </a:spcAft>
          </a:pPr>
          <a:r>
            <a:rPr lang="pt-BR" sz="1800" kern="1200" noProof="0" dirty="0">
              <a:latin typeface="Montserrat" panose="00000500000000000000" pitchFamily="50" charset="0"/>
            </a:rPr>
            <a:t>Conferir legislação própria ao tema tal como adotado em economias desenvolvidas</a:t>
          </a:r>
        </a:p>
      </dsp:txBody>
      <dsp:txXfrm>
        <a:off x="551256" y="2949805"/>
        <a:ext cx="6979767" cy="852412"/>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981B9-729E-496A-8D42-BCD3F0DD9769}">
      <dsp:nvSpPr>
        <dsp:cNvPr id="0" name=""/>
        <dsp:cNvSpPr/>
      </dsp:nvSpPr>
      <dsp:spPr>
        <a:xfrm>
          <a:off x="3199"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Font typeface="Wingdings" panose="05000000000000000000" pitchFamily="2" charset="2"/>
            <a:buNone/>
          </a:pPr>
          <a:r>
            <a:rPr lang="pt-BR" sz="1500" b="0" kern="1200" noProof="0" dirty="0">
              <a:solidFill>
                <a:prstClr val="white"/>
              </a:solidFill>
              <a:latin typeface="Montserrat" panose="00000500000000000000" pitchFamily="50" charset="0"/>
              <a:ea typeface="+mn-ea"/>
              <a:cs typeface="+mn-cs"/>
            </a:rPr>
            <a:t> </a:t>
          </a:r>
          <a:r>
            <a:rPr lang="pt-BR" sz="1500" b="1" kern="1200" dirty="0">
              <a:solidFill>
                <a:schemeClr val="bg1"/>
              </a:solidFill>
              <a:latin typeface="Montserrat" panose="00000500000000000000" pitchFamily="50" charset="0"/>
            </a:rPr>
            <a:t>Cabe a seguradora </a:t>
          </a:r>
          <a:r>
            <a:rPr lang="pt-BR" sz="1500" b="1" u="sng" kern="1200" dirty="0">
              <a:solidFill>
                <a:schemeClr val="bg1"/>
              </a:solidFill>
              <a:latin typeface="Montserrat" panose="00000500000000000000" pitchFamily="50" charset="0"/>
            </a:rPr>
            <a:t>provar</a:t>
          </a:r>
          <a:r>
            <a:rPr lang="pt-BR" sz="1500" b="1" u="none" kern="1200" dirty="0">
              <a:solidFill>
                <a:schemeClr val="bg1"/>
              </a:solidFill>
              <a:latin typeface="Montserrat" panose="00000500000000000000" pitchFamily="50" charset="0"/>
            </a:rPr>
            <a:t> </a:t>
          </a:r>
          <a:r>
            <a:rPr lang="pt-BR" sz="1500" b="0" kern="1200" dirty="0">
              <a:solidFill>
                <a:schemeClr val="bg1"/>
              </a:solidFill>
              <a:latin typeface="Montserrat" panose="00000500000000000000" pitchFamily="50" charset="0"/>
            </a:rPr>
            <a:t>que fatos alegados pelo interessado que lesam a cobertura securitária não existiram ou que não são relacionados aos riscos cobertos (Art. 74)</a:t>
          </a:r>
          <a:endParaRPr lang="en-GB" sz="1500" kern="1200" dirty="0">
            <a:latin typeface="Montserrat" panose="00000500000000000000" pitchFamily="50" charset="0"/>
          </a:endParaRPr>
        </a:p>
      </dsp:txBody>
      <dsp:txXfrm>
        <a:off x="3199" y="28573"/>
        <a:ext cx="2538511" cy="2333628"/>
      </dsp:txXfrm>
    </dsp:sp>
    <dsp:sp modelId="{A2301554-2897-4FA9-B66E-A0D3A2577EEC}">
      <dsp:nvSpPr>
        <dsp:cNvPr id="0" name=""/>
        <dsp:cNvSpPr/>
      </dsp:nvSpPr>
      <dsp:spPr>
        <a:xfrm>
          <a:off x="2795562"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pt-BR" sz="1600" kern="1200" dirty="0">
              <a:latin typeface="Montserrat" panose="00000500000000000000" pitchFamily="50" charset="0"/>
            </a:rPr>
            <a:t>Cabe </a:t>
          </a:r>
          <a:r>
            <a:rPr lang="pt-BR" sz="1600" b="1" u="none" kern="1200" dirty="0">
              <a:latin typeface="Montserrat" panose="00000500000000000000" pitchFamily="50" charset="0"/>
            </a:rPr>
            <a:t>exclusivamente à seguradora</a:t>
          </a:r>
          <a:r>
            <a:rPr lang="pt-BR" sz="1600" u="none" kern="1200" dirty="0">
              <a:latin typeface="Montserrat" panose="00000500000000000000" pitchFamily="50" charset="0"/>
            </a:rPr>
            <a:t> </a:t>
          </a:r>
          <a:r>
            <a:rPr lang="pt-BR" sz="1600" kern="1200" dirty="0">
              <a:latin typeface="Montserrat" panose="00000500000000000000" pitchFamily="50" charset="0"/>
            </a:rPr>
            <a:t>a regulação e a liquidação do sinistro (Art. 76).</a:t>
          </a:r>
          <a:endParaRPr lang="en-GB" sz="1600" kern="1200" dirty="0">
            <a:latin typeface="Montserrat" panose="00000500000000000000" pitchFamily="50" charset="0"/>
          </a:endParaRPr>
        </a:p>
      </dsp:txBody>
      <dsp:txXfrm>
        <a:off x="2795562" y="28573"/>
        <a:ext cx="2538511" cy="2333628"/>
      </dsp:txXfrm>
    </dsp:sp>
    <dsp:sp modelId="{608243A9-7F60-4CDD-B118-C1754CBF85BD}">
      <dsp:nvSpPr>
        <dsp:cNvPr id="0" name=""/>
        <dsp:cNvSpPr/>
      </dsp:nvSpPr>
      <dsp:spPr>
        <a:xfrm>
          <a:off x="5587925"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1" kern="1200" dirty="0">
              <a:solidFill>
                <a:prstClr val="white"/>
              </a:solidFill>
              <a:latin typeface="Montserrat" panose="00000500000000000000" pitchFamily="50" charset="0"/>
              <a:ea typeface="+mn-ea"/>
              <a:cs typeface="+mn-cs"/>
            </a:rPr>
            <a:t>Adiantamento mandatório de quantias parciais apuradas em até 30 dias </a:t>
          </a:r>
          <a:r>
            <a:rPr lang="pt-BR" sz="1600" b="0" kern="1200" dirty="0">
              <a:solidFill>
                <a:prstClr val="white"/>
              </a:solidFill>
              <a:latin typeface="Montserrat" panose="00000500000000000000" pitchFamily="50" charset="0"/>
              <a:ea typeface="+mn-ea"/>
              <a:cs typeface="+mn-cs"/>
            </a:rPr>
            <a:t>(Art. 77, parágrafo único).</a:t>
          </a:r>
          <a:endParaRPr lang="en-GB" sz="1600" kern="1200" dirty="0">
            <a:latin typeface="Montserrat" panose="00000500000000000000" pitchFamily="50" charset="0"/>
          </a:endParaRPr>
        </a:p>
      </dsp:txBody>
      <dsp:txXfrm>
        <a:off x="5587925" y="28573"/>
        <a:ext cx="2538511" cy="2333628"/>
      </dsp:txXfrm>
    </dsp:sp>
    <dsp:sp modelId="{146DE5B6-849D-40A2-AAD3-4C6C1F2F93A4}">
      <dsp:nvSpPr>
        <dsp:cNvPr id="0" name=""/>
        <dsp:cNvSpPr/>
      </dsp:nvSpPr>
      <dsp:spPr>
        <a:xfrm>
          <a:off x="8380288" y="19046"/>
          <a:ext cx="2538511" cy="2352682"/>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buFont typeface="Wingdings" panose="05000000000000000000" pitchFamily="2" charset="2"/>
            <a:buNone/>
          </a:pPr>
          <a:r>
            <a:rPr lang="pt-BR" sz="1400" b="1" kern="1200" dirty="0">
              <a:latin typeface="Montserrat" panose="00000500000000000000" pitchFamily="50" charset="0"/>
            </a:rPr>
            <a:t>Limitação da forma de pagamento do regulador de sinistro</a:t>
          </a:r>
          <a:r>
            <a:rPr lang="pt-BR" sz="1400" b="0" kern="1200" dirty="0">
              <a:latin typeface="Montserrat" panose="00000500000000000000" pitchFamily="50" charset="0"/>
            </a:rPr>
            <a:t>, sendo </a:t>
          </a:r>
          <a:r>
            <a:rPr lang="pt-BR" sz="1400" b="1" u="sng" kern="1200" dirty="0">
              <a:latin typeface="Montserrat" panose="00000500000000000000" pitchFamily="50" charset="0"/>
            </a:rPr>
            <a:t>vedada</a:t>
          </a:r>
          <a:r>
            <a:rPr lang="pt-BR" sz="1400" b="0" kern="1200" dirty="0">
              <a:latin typeface="Montserrat" panose="00000500000000000000" pitchFamily="50" charset="0"/>
            </a:rPr>
            <a:t> a remuneração com base na economia proporcionada à seguradora </a:t>
          </a:r>
          <a:r>
            <a:rPr lang="pt-BR" sz="1400" kern="1200" dirty="0">
              <a:latin typeface="Montserrat" panose="00000500000000000000" pitchFamily="50" charset="0"/>
            </a:rPr>
            <a:t>(Art. 79, parágrafo único).</a:t>
          </a:r>
          <a:endParaRPr lang="en-GB" sz="1400" kern="1200" dirty="0">
            <a:latin typeface="Montserrat" panose="00000500000000000000" pitchFamily="50" charset="0"/>
          </a:endParaRPr>
        </a:p>
      </dsp:txBody>
      <dsp:txXfrm>
        <a:off x="8380288" y="19046"/>
        <a:ext cx="2538511" cy="2352682"/>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A9557-26C0-4D40-8A55-086D5C56ADE7}">
      <dsp:nvSpPr>
        <dsp:cNvPr id="0" name=""/>
        <dsp:cNvSpPr/>
      </dsp:nvSpPr>
      <dsp:spPr>
        <a:xfrm>
          <a:off x="1451126" y="426342"/>
          <a:ext cx="3466980" cy="196760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0" kern="1200" dirty="0">
              <a:solidFill>
                <a:prstClr val="white"/>
              </a:solidFill>
              <a:latin typeface="Montserrat" panose="00000500000000000000" pitchFamily="50" charset="0"/>
              <a:ea typeface="+mn-ea"/>
              <a:cs typeface="+mn-cs"/>
            </a:rPr>
            <a:t>Obrigação solidária do regulador de sinistro pelos danos decorrentes do descumprimento dos prazos legais (Art. 78, parágrafo único).</a:t>
          </a:r>
          <a:endParaRPr lang="en-GB" sz="1600" b="0" kern="1200" dirty="0">
            <a:latin typeface="Montserrat" panose="00000500000000000000" pitchFamily="50" charset="0"/>
          </a:endParaRPr>
        </a:p>
      </dsp:txBody>
      <dsp:txXfrm>
        <a:off x="1451126" y="426342"/>
        <a:ext cx="3466980" cy="1967607"/>
      </dsp:txXfrm>
    </dsp:sp>
    <dsp:sp modelId="{D635E609-043E-4EF2-95AB-633E25240321}">
      <dsp:nvSpPr>
        <dsp:cNvPr id="0" name=""/>
        <dsp:cNvSpPr/>
      </dsp:nvSpPr>
      <dsp:spPr>
        <a:xfrm>
          <a:off x="6773918" y="463914"/>
          <a:ext cx="3336803" cy="193003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b="1" kern="1200" dirty="0">
              <a:latin typeface="Montserrat" panose="00000500000000000000" pitchFamily="50" charset="0"/>
            </a:rPr>
            <a:t>Compartilhamento do relatório de regulação de sinistro </a:t>
          </a:r>
          <a:r>
            <a:rPr lang="pt-BR" sz="1500" kern="1200" dirty="0">
              <a:latin typeface="Montserrat" panose="00000500000000000000" pitchFamily="50" charset="0"/>
            </a:rPr>
            <a:t>(art. 82) e demais documentos produzidos durante a regulação (art. 83), quando solicitado pelos “interessados”, com exceção de documentos confidenciais e sigilosos por lei. </a:t>
          </a:r>
          <a:endParaRPr lang="en-GB" sz="1500" b="0" kern="1200" dirty="0">
            <a:latin typeface="Montserrat" panose="00000500000000000000" pitchFamily="50" charset="0"/>
          </a:endParaRPr>
        </a:p>
      </dsp:txBody>
      <dsp:txXfrm>
        <a:off x="6773918" y="463914"/>
        <a:ext cx="3336803" cy="1930035"/>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BCDFD9-75B7-45ED-BE83-DFCA186E6D9B}">
      <dsp:nvSpPr>
        <dsp:cNvPr id="0" name=""/>
        <dsp:cNvSpPr/>
      </dsp:nvSpPr>
      <dsp:spPr>
        <a:xfrm>
          <a:off x="0" y="497879"/>
          <a:ext cx="3438921" cy="2063353"/>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Font typeface="Wingdings" panose="05000000000000000000" pitchFamily="2" charset="2"/>
            <a:buNone/>
          </a:pPr>
          <a:r>
            <a:rPr lang="pt-BR" sz="1500" b="0" kern="1200" dirty="0">
              <a:solidFill>
                <a:prstClr val="white"/>
              </a:solidFill>
              <a:latin typeface="Aptos" panose="02110004020202020204"/>
              <a:ea typeface="+mn-ea"/>
              <a:cs typeface="+mn-cs"/>
            </a:rPr>
            <a:t>O prazo geral para manifestação sobre a cobertura será de </a:t>
          </a:r>
          <a:r>
            <a:rPr lang="pt-BR" sz="1500" b="1" kern="1200" dirty="0">
              <a:solidFill>
                <a:prstClr val="white"/>
              </a:solidFill>
              <a:latin typeface="Aptos" panose="02110004020202020204"/>
              <a:ea typeface="+mn-ea"/>
              <a:cs typeface="+mn-cs"/>
            </a:rPr>
            <a:t>30 dias sob pena de </a:t>
          </a:r>
          <a:r>
            <a:rPr lang="pt-BR" sz="1500" b="1" u="sng" kern="1200" dirty="0">
              <a:solidFill>
                <a:prstClr val="white"/>
              </a:solidFill>
              <a:latin typeface="Aptos" panose="02110004020202020204"/>
              <a:ea typeface="+mn-ea"/>
              <a:cs typeface="+mn-cs"/>
            </a:rPr>
            <a:t>decair</a:t>
          </a:r>
          <a:r>
            <a:rPr lang="pt-BR" sz="1500" b="1" kern="1200" dirty="0">
              <a:solidFill>
                <a:prstClr val="white"/>
              </a:solidFill>
              <a:latin typeface="Aptos" panose="02110004020202020204"/>
              <a:ea typeface="+mn-ea"/>
              <a:cs typeface="+mn-cs"/>
            </a:rPr>
            <a:t> o direito de recusá-la</a:t>
          </a:r>
          <a:r>
            <a:rPr lang="pt-BR" sz="1500" b="0" kern="1200" dirty="0">
              <a:solidFill>
                <a:prstClr val="white"/>
              </a:solidFill>
              <a:latin typeface="Aptos" panose="02110004020202020204"/>
              <a:ea typeface="+mn-ea"/>
              <a:cs typeface="+mn-cs"/>
            </a:rPr>
            <a:t> (Art. 86, </a:t>
          </a:r>
          <a:r>
            <a:rPr lang="pt-BR" sz="1500" b="0" i="1" kern="1200" dirty="0">
              <a:solidFill>
                <a:prstClr val="white"/>
              </a:solidFill>
              <a:latin typeface="Aptos" panose="02110004020202020204"/>
              <a:ea typeface="+mn-ea"/>
              <a:cs typeface="+mn-cs"/>
            </a:rPr>
            <a:t>caput</a:t>
          </a:r>
          <a:r>
            <a:rPr lang="pt-BR" sz="1500" b="0" kern="1200" dirty="0">
              <a:solidFill>
                <a:prstClr val="white"/>
              </a:solidFill>
              <a:latin typeface="Aptos" panose="02110004020202020204"/>
              <a:ea typeface="+mn-ea"/>
              <a:cs typeface="+mn-cs"/>
            </a:rPr>
            <a:t>), podendo ser especialmente prorrogado para até 120 dias para ramos de seguros de maior complexidade definidos pela SUSEP (Art. 86, §5º).</a:t>
          </a:r>
          <a:endParaRPr lang="en-GB" sz="1500" kern="1200" dirty="0"/>
        </a:p>
      </dsp:txBody>
      <dsp:txXfrm>
        <a:off x="0" y="497879"/>
        <a:ext cx="3438921" cy="2063353"/>
      </dsp:txXfrm>
    </dsp:sp>
    <dsp:sp modelId="{A6D93B44-C37C-4144-958D-259934289138}">
      <dsp:nvSpPr>
        <dsp:cNvPr id="0" name=""/>
        <dsp:cNvSpPr/>
      </dsp:nvSpPr>
      <dsp:spPr>
        <a:xfrm>
          <a:off x="3782814" y="497879"/>
          <a:ext cx="3438921" cy="2063353"/>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kern="1200" dirty="0">
              <a:latin typeface="Montserrat" panose="00000500000000000000" pitchFamily="50" charset="0"/>
            </a:rPr>
            <a:t>O prazo poderá ser suspenso </a:t>
          </a:r>
          <a:r>
            <a:rPr lang="pt-BR" sz="1500" b="1" kern="1200" dirty="0">
              <a:latin typeface="Montserrat" panose="00000500000000000000" pitchFamily="50" charset="0"/>
            </a:rPr>
            <a:t>1 vez</a:t>
          </a:r>
          <a:r>
            <a:rPr lang="pt-BR" sz="1500" kern="1200" dirty="0">
              <a:latin typeface="Montserrat" panose="00000500000000000000" pitchFamily="50" charset="0"/>
            </a:rPr>
            <a:t>, para seguros Auto e cujo LMG não exceda 500 salários mínimos (Art. 86, §4º) e </a:t>
          </a:r>
          <a:r>
            <a:rPr lang="pt-BR" sz="1500" b="1" kern="1200" dirty="0">
              <a:latin typeface="Montserrat" panose="00000500000000000000" pitchFamily="50" charset="0"/>
            </a:rPr>
            <a:t>2 vezes</a:t>
          </a:r>
          <a:r>
            <a:rPr lang="pt-BR" sz="1500" kern="1200" dirty="0">
              <a:latin typeface="Montserrat" panose="00000500000000000000" pitchFamily="50" charset="0"/>
            </a:rPr>
            <a:t>, para seguros cujo LMG exceda 500 salários mínimos (Art. 86, §5º), em caso de </a:t>
          </a:r>
          <a:r>
            <a:rPr lang="pt-BR" sz="1500" b="1" kern="1200" dirty="0">
              <a:latin typeface="Montserrat" panose="00000500000000000000" pitchFamily="50" charset="0"/>
            </a:rPr>
            <a:t>solicitação justificada de documentos complementares</a:t>
          </a:r>
          <a:r>
            <a:rPr lang="pt-BR" sz="1500" kern="1200" dirty="0">
              <a:latin typeface="Montserrat" panose="00000500000000000000" pitchFamily="50" charset="0"/>
            </a:rPr>
            <a:t>.</a:t>
          </a:r>
          <a:endParaRPr lang="en-GB" sz="1500" kern="1200" dirty="0">
            <a:latin typeface="Montserrat" panose="00000500000000000000" pitchFamily="50" charset="0"/>
          </a:endParaRPr>
        </a:p>
      </dsp:txBody>
      <dsp:txXfrm>
        <a:off x="3782814" y="497879"/>
        <a:ext cx="3438921" cy="2063353"/>
      </dsp:txXfrm>
    </dsp:sp>
    <dsp:sp modelId="{5FD3049C-2DD9-4B6F-A46B-11BF97F0B092}">
      <dsp:nvSpPr>
        <dsp:cNvPr id="0" name=""/>
        <dsp:cNvSpPr/>
      </dsp:nvSpPr>
      <dsp:spPr>
        <a:xfrm>
          <a:off x="7565628" y="497879"/>
          <a:ext cx="3438921" cy="2063353"/>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b="1" kern="1200" noProof="0" dirty="0">
              <a:latin typeface="Montserrat" panose="00000500000000000000" pitchFamily="50" charset="0"/>
            </a:rPr>
            <a:t>Impossibilidade da utilização de novos argumentos </a:t>
          </a:r>
          <a:r>
            <a:rPr lang="pt-BR" sz="1500" kern="1200" noProof="0" dirty="0">
              <a:latin typeface="Montserrat" panose="00000500000000000000" pitchFamily="50" charset="0"/>
            </a:rPr>
            <a:t>para recusa da cobertura após a manifestação de negativa, salvo na hipótese de ciência de fatos anteriormente desconhecidos </a:t>
          </a:r>
          <a:r>
            <a:rPr lang="pt-BR" sz="1500" kern="1200" dirty="0">
              <a:latin typeface="Montserrat" panose="00000500000000000000" pitchFamily="50" charset="0"/>
            </a:rPr>
            <a:t>(Art. 86, §6º).</a:t>
          </a:r>
          <a:endParaRPr lang="en-GB" sz="1500" kern="1200" dirty="0">
            <a:latin typeface="Montserrat" panose="00000500000000000000" pitchFamily="50" charset="0"/>
          </a:endParaRPr>
        </a:p>
      </dsp:txBody>
      <dsp:txXfrm>
        <a:off x="7565628" y="497879"/>
        <a:ext cx="3438921" cy="2063353"/>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981B9-729E-496A-8D42-BCD3F0DD9769}">
      <dsp:nvSpPr>
        <dsp:cNvPr id="0" name=""/>
        <dsp:cNvSpPr/>
      </dsp:nvSpPr>
      <dsp:spPr>
        <a:xfrm>
          <a:off x="3199"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Font typeface="Wingdings" panose="05000000000000000000" pitchFamily="2" charset="2"/>
            <a:buNone/>
          </a:pPr>
          <a:r>
            <a:rPr lang="pt-BR" sz="1500" b="0" kern="1200" noProof="0" dirty="0">
              <a:solidFill>
                <a:prstClr val="white"/>
              </a:solidFill>
              <a:latin typeface="Montserrat" panose="00000500000000000000" pitchFamily="50" charset="0"/>
              <a:ea typeface="+mn-ea"/>
              <a:cs typeface="+mn-cs"/>
            </a:rPr>
            <a:t>Criação da figura do Liquidante de Sinistro (Art. 76, parágrafo único) </a:t>
          </a:r>
          <a:endParaRPr lang="en-GB" sz="1500" kern="1200" dirty="0">
            <a:latin typeface="Montserrat" panose="00000500000000000000" pitchFamily="50" charset="0"/>
          </a:endParaRPr>
        </a:p>
      </dsp:txBody>
      <dsp:txXfrm>
        <a:off x="3199" y="28573"/>
        <a:ext cx="2538511" cy="2333628"/>
      </dsp:txXfrm>
    </dsp:sp>
    <dsp:sp modelId="{A2301554-2897-4FA9-B66E-A0D3A2577EEC}">
      <dsp:nvSpPr>
        <dsp:cNvPr id="0" name=""/>
        <dsp:cNvSpPr/>
      </dsp:nvSpPr>
      <dsp:spPr>
        <a:xfrm>
          <a:off x="2795562"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pt-BR" sz="1400" kern="1200" dirty="0">
              <a:latin typeface="Montserrat" panose="00000500000000000000" pitchFamily="50" charset="0"/>
            </a:rPr>
            <a:t>Reconhecida a cobertura, o   prazo geral para a liquidação será de </a:t>
          </a:r>
          <a:r>
            <a:rPr lang="pt-BR" sz="1400" b="1" kern="1200" dirty="0">
              <a:latin typeface="Montserrat" panose="00000500000000000000" pitchFamily="50" charset="0"/>
            </a:rPr>
            <a:t>30 dias </a:t>
          </a:r>
          <a:r>
            <a:rPr lang="pt-BR" sz="1400" kern="1200" dirty="0">
              <a:latin typeface="Montserrat" panose="00000500000000000000" pitchFamily="50" charset="0"/>
            </a:rPr>
            <a:t>(Art. 87, caput), podendo ser especialmente </a:t>
          </a:r>
          <a:r>
            <a:rPr lang="pt-BR" sz="1400" b="1" kern="1200" dirty="0">
              <a:latin typeface="Montserrat" panose="00000500000000000000" pitchFamily="50" charset="0"/>
            </a:rPr>
            <a:t>prorrogado pela SUSEP em até 120 dias </a:t>
          </a:r>
          <a:r>
            <a:rPr lang="pt-BR" sz="1400" kern="1200" dirty="0">
              <a:latin typeface="Montserrat" panose="00000500000000000000" pitchFamily="50" charset="0"/>
            </a:rPr>
            <a:t>para ramos de seguros de maior complexidade (Art. 86, §5º).</a:t>
          </a:r>
          <a:endParaRPr lang="en-GB" sz="1400" kern="1200" dirty="0">
            <a:latin typeface="Montserrat" panose="00000500000000000000" pitchFamily="50" charset="0"/>
          </a:endParaRPr>
        </a:p>
      </dsp:txBody>
      <dsp:txXfrm>
        <a:off x="2795562" y="28573"/>
        <a:ext cx="2538511" cy="2333628"/>
      </dsp:txXfrm>
    </dsp:sp>
    <dsp:sp modelId="{608243A9-7F60-4CDD-B118-C1754CBF85BD}">
      <dsp:nvSpPr>
        <dsp:cNvPr id="0" name=""/>
        <dsp:cNvSpPr/>
      </dsp:nvSpPr>
      <dsp:spPr>
        <a:xfrm>
          <a:off x="5587925"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buFont typeface="Wingdings" panose="05000000000000000000" pitchFamily="2" charset="2"/>
            <a:buNone/>
          </a:pPr>
          <a:r>
            <a:rPr lang="pt-BR" sz="1400" b="0" kern="1200" dirty="0">
              <a:solidFill>
                <a:prstClr val="white"/>
              </a:solidFill>
              <a:latin typeface="Montserrat" panose="00000500000000000000" pitchFamily="50" charset="0"/>
              <a:ea typeface="+mn-ea"/>
              <a:cs typeface="+mn-cs"/>
            </a:rPr>
            <a:t>Prazo será suspenso 1 vez, para seguros cuja IS não exceda 500 salários mínimos (Art. 87, §4º) e 2 vezes, para seguros cuja IS exceda 500 salários mínimos (Art. 87, §5º), em caso de solicitação justificada de documentos complementares.</a:t>
          </a:r>
          <a:endParaRPr lang="en-GB" sz="1400" kern="1200" dirty="0">
            <a:latin typeface="Montserrat" panose="00000500000000000000" pitchFamily="50" charset="0"/>
          </a:endParaRPr>
        </a:p>
      </dsp:txBody>
      <dsp:txXfrm>
        <a:off x="5587925" y="28573"/>
        <a:ext cx="2538511" cy="2333628"/>
      </dsp:txXfrm>
    </dsp:sp>
    <dsp:sp modelId="{146DE5B6-849D-40A2-AAD3-4C6C1F2F93A4}">
      <dsp:nvSpPr>
        <dsp:cNvPr id="0" name=""/>
        <dsp:cNvSpPr/>
      </dsp:nvSpPr>
      <dsp:spPr>
        <a:xfrm>
          <a:off x="8380288" y="19046"/>
          <a:ext cx="2538511" cy="2352682"/>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buFont typeface="Wingdings" panose="05000000000000000000" pitchFamily="2" charset="2"/>
            <a:buNone/>
          </a:pPr>
          <a:r>
            <a:rPr lang="pt-BR" sz="1400" b="1" kern="1200" dirty="0">
              <a:latin typeface="Montserrat" panose="00000500000000000000" pitchFamily="50" charset="0"/>
            </a:rPr>
            <a:t>Multa de 2% sobre o montante devido, correção monetária, juros legais e eventuais danos materiais </a:t>
          </a:r>
          <a:r>
            <a:rPr lang="pt-BR" sz="1400" kern="1200" dirty="0">
              <a:latin typeface="Montserrat" panose="00000500000000000000" pitchFamily="50" charset="0"/>
            </a:rPr>
            <a:t>causados pelo descumprimento dos prazos legais previstos para a manifestação de cobertura e liquidação (Art. 88).</a:t>
          </a:r>
          <a:endParaRPr lang="en-GB" sz="1400" kern="1200" dirty="0">
            <a:latin typeface="Montserrat" panose="00000500000000000000" pitchFamily="50" charset="0"/>
          </a:endParaRPr>
        </a:p>
      </dsp:txBody>
      <dsp:txXfrm>
        <a:off x="8380288" y="19046"/>
        <a:ext cx="2538511" cy="2352682"/>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981B9-729E-496A-8D42-BCD3F0DD9769}">
      <dsp:nvSpPr>
        <dsp:cNvPr id="0" name=""/>
        <dsp:cNvSpPr/>
      </dsp:nvSpPr>
      <dsp:spPr>
        <a:xfrm>
          <a:off x="3199"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Font typeface="Wingdings" panose="05000000000000000000" pitchFamily="2" charset="2"/>
            <a:buNone/>
          </a:pPr>
          <a:r>
            <a:rPr lang="pt-BR" sz="1500" b="0" kern="1200" noProof="0" dirty="0">
              <a:solidFill>
                <a:schemeClr val="bg1"/>
              </a:solidFill>
              <a:latin typeface="Montserrat" panose="00000500000000000000" pitchFamily="50" charset="0"/>
              <a:ea typeface="+mn-ea"/>
              <a:cs typeface="+mn-cs"/>
            </a:rPr>
            <a:t>Pretensões entre </a:t>
          </a:r>
          <a:r>
            <a:rPr lang="pt-BR" sz="1500" b="1" kern="1200" noProof="0" dirty="0">
              <a:solidFill>
                <a:schemeClr val="bg1"/>
              </a:solidFill>
              <a:latin typeface="Montserrat" panose="00000500000000000000" pitchFamily="50" charset="0"/>
              <a:ea typeface="+mn-ea"/>
              <a:cs typeface="+mn-cs"/>
            </a:rPr>
            <a:t>seguradoras</a:t>
          </a:r>
          <a:r>
            <a:rPr lang="pt-BR" sz="1500" b="0" kern="1200" noProof="0" dirty="0">
              <a:solidFill>
                <a:schemeClr val="bg1"/>
              </a:solidFill>
              <a:latin typeface="Montserrat" panose="00000500000000000000" pitchFamily="50" charset="0"/>
              <a:ea typeface="+mn-ea"/>
              <a:cs typeface="+mn-cs"/>
            </a:rPr>
            <a:t>, </a:t>
          </a:r>
          <a:r>
            <a:rPr lang="pt-BR" sz="1500" b="1" kern="1200" noProof="0" dirty="0">
              <a:solidFill>
                <a:schemeClr val="bg1"/>
              </a:solidFill>
              <a:latin typeface="Montserrat" panose="00000500000000000000" pitchFamily="50" charset="0"/>
              <a:ea typeface="+mn-ea"/>
              <a:cs typeface="+mn-cs"/>
            </a:rPr>
            <a:t>resseguradores</a:t>
          </a:r>
          <a:r>
            <a:rPr lang="pt-BR" sz="1500" b="0" kern="1200" noProof="0" dirty="0">
              <a:solidFill>
                <a:schemeClr val="bg1"/>
              </a:solidFill>
              <a:latin typeface="Montserrat" panose="00000500000000000000" pitchFamily="50" charset="0"/>
              <a:ea typeface="+mn-ea"/>
              <a:cs typeface="+mn-cs"/>
            </a:rPr>
            <a:t> e </a:t>
          </a:r>
          <a:r>
            <a:rPr lang="pt-BR" sz="1500" b="1" kern="1200" noProof="0" dirty="0" err="1">
              <a:solidFill>
                <a:schemeClr val="bg1"/>
              </a:solidFill>
              <a:latin typeface="Montserrat" panose="00000500000000000000" pitchFamily="50" charset="0"/>
              <a:ea typeface="+mn-ea"/>
              <a:cs typeface="+mn-cs"/>
            </a:rPr>
            <a:t>retrocessionários</a:t>
          </a:r>
          <a:r>
            <a:rPr lang="pt-BR" sz="1500" b="0" kern="1200" noProof="0" dirty="0">
              <a:solidFill>
                <a:schemeClr val="bg1"/>
              </a:solidFill>
              <a:latin typeface="Montserrat" panose="00000500000000000000" pitchFamily="50" charset="0"/>
              <a:ea typeface="+mn-ea"/>
              <a:cs typeface="+mn-cs"/>
            </a:rPr>
            <a:t>:</a:t>
          </a:r>
        </a:p>
        <a:p>
          <a:pPr lvl="0" algn="ctr" defTabSz="666750">
            <a:lnSpc>
              <a:spcPct val="90000"/>
            </a:lnSpc>
            <a:spcBef>
              <a:spcPct val="0"/>
            </a:spcBef>
            <a:spcAft>
              <a:spcPct val="35000"/>
            </a:spcAft>
            <a:buFont typeface="Wingdings" panose="05000000000000000000" pitchFamily="2" charset="2"/>
            <a:buNone/>
          </a:pPr>
          <a:r>
            <a:rPr lang="pt-BR" sz="1500" b="0" kern="1200" noProof="0" dirty="0">
              <a:solidFill>
                <a:schemeClr val="bg1"/>
              </a:solidFill>
              <a:latin typeface="Montserrat" panose="00000500000000000000" pitchFamily="50" charset="0"/>
              <a:ea typeface="+mn-ea"/>
              <a:cs typeface="+mn-cs"/>
            </a:rPr>
            <a:t>1 ano contado </a:t>
          </a:r>
          <a:r>
            <a:rPr lang="pt-BR" sz="1500" b="1" kern="1200" noProof="0" dirty="0">
              <a:solidFill>
                <a:schemeClr val="bg1"/>
              </a:solidFill>
              <a:latin typeface="Montserrat" panose="00000500000000000000" pitchFamily="50" charset="0"/>
              <a:ea typeface="+mn-ea"/>
              <a:cs typeface="+mn-cs"/>
            </a:rPr>
            <a:t>da ciência do fato gerador </a:t>
          </a:r>
        </a:p>
        <a:p>
          <a:pPr lvl="0" algn="ctr" defTabSz="666750">
            <a:lnSpc>
              <a:spcPct val="90000"/>
            </a:lnSpc>
            <a:spcBef>
              <a:spcPct val="0"/>
            </a:spcBef>
            <a:spcAft>
              <a:spcPct val="35000"/>
            </a:spcAft>
            <a:buFont typeface="Wingdings" panose="05000000000000000000" pitchFamily="2" charset="2"/>
            <a:buNone/>
          </a:pPr>
          <a:r>
            <a:rPr lang="pt-BR" sz="1500" b="0" kern="1200" noProof="0" dirty="0">
              <a:solidFill>
                <a:schemeClr val="bg1"/>
              </a:solidFill>
              <a:latin typeface="Montserrat" panose="00000500000000000000" pitchFamily="50" charset="0"/>
              <a:ea typeface="+mn-ea"/>
              <a:cs typeface="+mn-cs"/>
            </a:rPr>
            <a:t>(Art. 126, I, “d”) </a:t>
          </a:r>
          <a:endParaRPr lang="en-GB" sz="1500" kern="1200" dirty="0">
            <a:solidFill>
              <a:schemeClr val="bg1"/>
            </a:solidFill>
            <a:latin typeface="Montserrat" panose="00000500000000000000" pitchFamily="50" charset="0"/>
          </a:endParaRPr>
        </a:p>
      </dsp:txBody>
      <dsp:txXfrm>
        <a:off x="3199" y="28573"/>
        <a:ext cx="2538511" cy="2333628"/>
      </dsp:txXfrm>
    </dsp:sp>
    <dsp:sp modelId="{A2301554-2897-4FA9-B66E-A0D3A2577EEC}">
      <dsp:nvSpPr>
        <dsp:cNvPr id="0" name=""/>
        <dsp:cNvSpPr/>
      </dsp:nvSpPr>
      <dsp:spPr>
        <a:xfrm>
          <a:off x="2795562"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pt-BR" sz="1400" kern="1200" dirty="0">
              <a:solidFill>
                <a:schemeClr val="bg1"/>
              </a:solidFill>
              <a:latin typeface="Montserrat" panose="00000500000000000000" pitchFamily="50" charset="0"/>
            </a:rPr>
            <a:t>Pretensão dos intervenientes </a:t>
          </a:r>
          <a:r>
            <a:rPr lang="pt-BR" sz="1400" b="1" u="none" kern="1200" dirty="0">
              <a:solidFill>
                <a:schemeClr val="bg1"/>
              </a:solidFill>
              <a:latin typeface="Montserrat" panose="00000500000000000000" pitchFamily="50" charset="0"/>
            </a:rPr>
            <a:t>corretores de seguro</a:t>
          </a:r>
          <a:r>
            <a:rPr lang="pt-BR" sz="1400" kern="1200" dirty="0">
              <a:solidFill>
                <a:schemeClr val="bg1"/>
              </a:solidFill>
              <a:latin typeface="Montserrat" panose="00000500000000000000" pitchFamily="50" charset="0"/>
            </a:rPr>
            <a:t>, </a:t>
          </a:r>
          <a:r>
            <a:rPr lang="pt-BR" sz="1400" b="1" kern="1200" dirty="0">
              <a:solidFill>
                <a:schemeClr val="bg1"/>
              </a:solidFill>
              <a:latin typeface="Montserrat" panose="00000500000000000000" pitchFamily="50" charset="0"/>
            </a:rPr>
            <a:t>agentes</a:t>
          </a:r>
          <a:r>
            <a:rPr lang="pt-BR" sz="1400" kern="1200" dirty="0">
              <a:solidFill>
                <a:schemeClr val="bg1"/>
              </a:solidFill>
              <a:latin typeface="Montserrat" panose="00000500000000000000" pitchFamily="50" charset="0"/>
            </a:rPr>
            <a:t> ou </a:t>
          </a:r>
          <a:r>
            <a:rPr lang="pt-BR" sz="1400" b="1" kern="1200" dirty="0">
              <a:solidFill>
                <a:schemeClr val="bg1"/>
              </a:solidFill>
              <a:latin typeface="Montserrat" panose="00000500000000000000" pitchFamily="50" charset="0"/>
            </a:rPr>
            <a:t>representantes de seguro</a:t>
          </a:r>
          <a:r>
            <a:rPr lang="pt-BR" sz="1400" kern="1200" dirty="0">
              <a:solidFill>
                <a:schemeClr val="bg1"/>
              </a:solidFill>
              <a:latin typeface="Montserrat" panose="00000500000000000000" pitchFamily="50" charset="0"/>
            </a:rPr>
            <a:t> e </a:t>
          </a:r>
          <a:r>
            <a:rPr lang="pt-BR" sz="1400" b="1" kern="1200" dirty="0">
              <a:solidFill>
                <a:schemeClr val="bg1"/>
              </a:solidFill>
              <a:latin typeface="Montserrat" panose="00000500000000000000" pitchFamily="50" charset="0"/>
            </a:rPr>
            <a:t>estipulantes </a:t>
          </a:r>
          <a:r>
            <a:rPr lang="pt-BR" sz="1400" kern="1200" dirty="0">
              <a:solidFill>
                <a:schemeClr val="bg1"/>
              </a:solidFill>
              <a:latin typeface="Montserrat" panose="00000500000000000000" pitchFamily="50" charset="0"/>
            </a:rPr>
            <a:t>para a cobrança de suas remunerações: </a:t>
          </a:r>
          <a:r>
            <a:rPr lang="pt-BR" sz="1400" b="0" kern="1200" noProof="0" dirty="0">
              <a:solidFill>
                <a:schemeClr val="bg1"/>
              </a:solidFill>
              <a:latin typeface="Montserrat" panose="00000500000000000000" pitchFamily="50" charset="0"/>
              <a:ea typeface="+mn-ea"/>
              <a:cs typeface="+mn-cs"/>
            </a:rPr>
            <a:t>1 ano contado </a:t>
          </a:r>
          <a:r>
            <a:rPr lang="pt-BR" sz="1400" b="1" kern="1200" noProof="0" dirty="0">
              <a:solidFill>
                <a:schemeClr val="bg1"/>
              </a:solidFill>
              <a:latin typeface="Montserrat" panose="00000500000000000000" pitchFamily="50" charset="0"/>
              <a:ea typeface="+mn-ea"/>
              <a:cs typeface="+mn-cs"/>
            </a:rPr>
            <a:t>da ciência do fato gerador </a:t>
          </a:r>
          <a:r>
            <a:rPr lang="pt-BR" sz="1400" b="0" kern="1200" noProof="0" dirty="0">
              <a:solidFill>
                <a:schemeClr val="bg1"/>
              </a:solidFill>
              <a:latin typeface="Montserrat" panose="00000500000000000000" pitchFamily="50" charset="0"/>
              <a:ea typeface="+mn-ea"/>
              <a:cs typeface="+mn-cs"/>
            </a:rPr>
            <a:t>(Art. 126, I, “d”) </a:t>
          </a:r>
          <a:endParaRPr lang="en-GB" sz="1400" kern="1200" dirty="0">
            <a:solidFill>
              <a:schemeClr val="bg1"/>
            </a:solidFill>
            <a:latin typeface="Montserrat" panose="00000500000000000000" pitchFamily="50" charset="0"/>
          </a:endParaRPr>
        </a:p>
      </dsp:txBody>
      <dsp:txXfrm>
        <a:off x="2795562" y="28573"/>
        <a:ext cx="2538511" cy="2333628"/>
      </dsp:txXfrm>
    </dsp:sp>
    <dsp:sp modelId="{608243A9-7F60-4CDD-B118-C1754CBF85BD}">
      <dsp:nvSpPr>
        <dsp:cNvPr id="0" name=""/>
        <dsp:cNvSpPr/>
      </dsp:nvSpPr>
      <dsp:spPr>
        <a:xfrm>
          <a:off x="5587925"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kern="1200" dirty="0">
              <a:solidFill>
                <a:schemeClr val="bg1"/>
              </a:solidFill>
              <a:latin typeface="Montserrat" panose="00000500000000000000" pitchFamily="50" charset="0"/>
              <a:ea typeface="+mn-ea"/>
              <a:cs typeface="+mn-cs"/>
            </a:rPr>
            <a:t>Pretensão do </a:t>
          </a:r>
          <a:r>
            <a:rPr lang="pt-BR" sz="1600" b="1" kern="1200" dirty="0">
              <a:solidFill>
                <a:schemeClr val="bg1"/>
              </a:solidFill>
              <a:latin typeface="Montserrat" panose="00000500000000000000" pitchFamily="50" charset="0"/>
              <a:ea typeface="+mn-ea"/>
              <a:cs typeface="+mn-cs"/>
            </a:rPr>
            <a:t>segurado</a:t>
          </a:r>
          <a:r>
            <a:rPr lang="pt-BR" sz="1600" kern="1200" dirty="0">
              <a:solidFill>
                <a:schemeClr val="bg1"/>
              </a:solidFill>
              <a:latin typeface="Montserrat" panose="00000500000000000000" pitchFamily="50" charset="0"/>
              <a:ea typeface="+mn-ea"/>
              <a:cs typeface="+mn-cs"/>
            </a:rPr>
            <a:t> para exigir indenização:</a:t>
          </a:r>
        </a:p>
        <a:p>
          <a:pPr lvl="0" algn="ctr" defTabSz="711200">
            <a:lnSpc>
              <a:spcPct val="90000"/>
            </a:lnSpc>
            <a:spcBef>
              <a:spcPct val="0"/>
            </a:spcBef>
            <a:spcAft>
              <a:spcPct val="35000"/>
            </a:spcAft>
            <a:buNone/>
          </a:pPr>
          <a:r>
            <a:rPr lang="pt-BR" sz="1600" kern="1200" noProof="0" dirty="0">
              <a:solidFill>
                <a:schemeClr val="bg1"/>
              </a:solidFill>
              <a:latin typeface="Montserrat" panose="00000500000000000000" pitchFamily="50" charset="0"/>
              <a:ea typeface="+mn-ea"/>
              <a:cs typeface="+mn-cs"/>
            </a:rPr>
            <a:t>1 ano contado </a:t>
          </a:r>
          <a:r>
            <a:rPr lang="pt-BR" sz="1600" b="1" kern="1200" noProof="0" dirty="0">
              <a:solidFill>
                <a:schemeClr val="bg1"/>
              </a:solidFill>
              <a:latin typeface="Montserrat" panose="00000500000000000000" pitchFamily="50" charset="0"/>
              <a:ea typeface="+mn-ea"/>
              <a:cs typeface="+mn-cs"/>
            </a:rPr>
            <a:t>da ciência da recusa de indenização</a:t>
          </a:r>
        </a:p>
        <a:p>
          <a:pPr lvl="0" algn="ctr" defTabSz="711200">
            <a:lnSpc>
              <a:spcPct val="90000"/>
            </a:lnSpc>
            <a:spcBef>
              <a:spcPct val="0"/>
            </a:spcBef>
            <a:spcAft>
              <a:spcPct val="35000"/>
            </a:spcAft>
            <a:buNone/>
          </a:pPr>
          <a:r>
            <a:rPr lang="pt-BR" sz="1600" kern="1200" noProof="0" dirty="0">
              <a:solidFill>
                <a:schemeClr val="bg1"/>
              </a:solidFill>
              <a:latin typeface="Montserrat" panose="00000500000000000000" pitchFamily="50" charset="0"/>
              <a:ea typeface="+mn-ea"/>
              <a:cs typeface="+mn-cs"/>
            </a:rPr>
            <a:t>(Art. 126, II)</a:t>
          </a:r>
          <a:endParaRPr lang="en-GB" sz="1600" kern="1200" dirty="0">
            <a:solidFill>
              <a:schemeClr val="bg1"/>
            </a:solidFill>
            <a:latin typeface="Montserrat" panose="00000500000000000000" pitchFamily="50" charset="0"/>
          </a:endParaRPr>
        </a:p>
      </dsp:txBody>
      <dsp:txXfrm>
        <a:off x="5587925" y="28573"/>
        <a:ext cx="2538511" cy="2333628"/>
      </dsp:txXfrm>
    </dsp:sp>
    <dsp:sp modelId="{146DE5B6-849D-40A2-AAD3-4C6C1F2F93A4}">
      <dsp:nvSpPr>
        <dsp:cNvPr id="0" name=""/>
        <dsp:cNvSpPr/>
      </dsp:nvSpPr>
      <dsp:spPr>
        <a:xfrm>
          <a:off x="8380288" y="19046"/>
          <a:ext cx="2538511" cy="2352682"/>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buFont typeface="Wingdings" panose="05000000000000000000" pitchFamily="2" charset="2"/>
            <a:buNone/>
          </a:pPr>
          <a:r>
            <a:rPr lang="pt-BR" sz="1400" kern="1200" dirty="0">
              <a:solidFill>
                <a:schemeClr val="bg1"/>
              </a:solidFill>
              <a:latin typeface="Montserrat" panose="00000500000000000000" pitchFamily="50" charset="0"/>
            </a:rPr>
            <a:t>Pretensão dos </a:t>
          </a:r>
          <a:r>
            <a:rPr lang="pt-BR" sz="1400" b="1" kern="1200" dirty="0">
              <a:solidFill>
                <a:schemeClr val="bg1"/>
              </a:solidFill>
              <a:latin typeface="Montserrat" panose="00000500000000000000" pitchFamily="50" charset="0"/>
            </a:rPr>
            <a:t>beneficiários ou terceiros prejudicados </a:t>
          </a:r>
          <a:r>
            <a:rPr lang="pt-BR" sz="1400" kern="1200" dirty="0">
              <a:solidFill>
                <a:schemeClr val="bg1"/>
              </a:solidFill>
              <a:latin typeface="Montserrat" panose="00000500000000000000" pitchFamily="50" charset="0"/>
            </a:rPr>
            <a:t>para exigir da seguradora indenização:</a:t>
          </a:r>
        </a:p>
        <a:p>
          <a:pPr lvl="0" algn="ctr" defTabSz="622300">
            <a:lnSpc>
              <a:spcPct val="90000"/>
            </a:lnSpc>
            <a:spcBef>
              <a:spcPct val="0"/>
            </a:spcBef>
            <a:spcAft>
              <a:spcPct val="35000"/>
            </a:spcAft>
          </a:pPr>
          <a:r>
            <a:rPr lang="pt-BR" sz="1400" b="1" kern="1200" baseline="0" noProof="0" dirty="0">
              <a:solidFill>
                <a:schemeClr val="bg1"/>
              </a:solidFill>
              <a:latin typeface="Montserrat" panose="00000500000000000000" pitchFamily="50" charset="0"/>
            </a:rPr>
            <a:t>3 anos</a:t>
          </a:r>
          <a:r>
            <a:rPr lang="pt-BR" sz="1400" kern="1200" baseline="0" noProof="0" dirty="0">
              <a:solidFill>
                <a:schemeClr val="bg1"/>
              </a:solidFill>
              <a:latin typeface="Montserrat" panose="00000500000000000000" pitchFamily="50" charset="0"/>
            </a:rPr>
            <a:t> contados </a:t>
          </a:r>
          <a:r>
            <a:rPr lang="pt-BR" sz="1400" b="1" kern="1200" baseline="0" noProof="0" dirty="0">
              <a:solidFill>
                <a:schemeClr val="bg1"/>
              </a:solidFill>
              <a:latin typeface="Montserrat" panose="00000500000000000000" pitchFamily="50" charset="0"/>
            </a:rPr>
            <a:t>da ciência do fato gerador</a:t>
          </a:r>
        </a:p>
        <a:p>
          <a:pPr lvl="0" algn="ctr" defTabSz="622300">
            <a:lnSpc>
              <a:spcPct val="90000"/>
            </a:lnSpc>
            <a:spcBef>
              <a:spcPct val="0"/>
            </a:spcBef>
            <a:spcAft>
              <a:spcPct val="35000"/>
            </a:spcAft>
          </a:pPr>
          <a:r>
            <a:rPr lang="pt-BR" sz="1400" kern="1200" baseline="0" noProof="0" dirty="0">
              <a:solidFill>
                <a:schemeClr val="bg1"/>
              </a:solidFill>
              <a:latin typeface="Montserrat" panose="00000500000000000000" pitchFamily="50" charset="0"/>
            </a:rPr>
            <a:t>(Art. 126, III)</a:t>
          </a:r>
          <a:endParaRPr lang="en-GB" sz="1400" kern="1200" dirty="0">
            <a:solidFill>
              <a:schemeClr val="bg1"/>
            </a:solidFill>
            <a:latin typeface="Montserrat" panose="00000500000000000000" pitchFamily="50" charset="0"/>
          </a:endParaRPr>
        </a:p>
      </dsp:txBody>
      <dsp:txXfrm>
        <a:off x="8380288" y="19046"/>
        <a:ext cx="2538511" cy="2352682"/>
      </dsp:txXfrm>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D1F8BE-58B7-4377-BDC8-EC7D5114F617}">
      <dsp:nvSpPr>
        <dsp:cNvPr id="0" name=""/>
        <dsp:cNvSpPr/>
      </dsp:nvSpPr>
      <dsp:spPr>
        <a:xfrm>
          <a:off x="286055"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1" kern="1200" dirty="0">
              <a:latin typeface="Montserrat" panose="00000500000000000000" pitchFamily="50" charset="0"/>
            </a:rPr>
            <a:t>Seguro RC</a:t>
          </a:r>
          <a:r>
            <a:rPr lang="pt-BR" sz="1600" b="0" kern="1200" dirty="0">
              <a:latin typeface="Montserrat" panose="00000500000000000000" pitchFamily="50" charset="0"/>
            </a:rPr>
            <a:t>:</a:t>
          </a:r>
          <a:r>
            <a:rPr lang="pt-BR" sz="1600" kern="1200" dirty="0">
              <a:latin typeface="Montserrat" panose="00000500000000000000" pitchFamily="50" charset="0"/>
            </a:rPr>
            <a:t> Formalização legal do litisconsórcio que já ocorre na prática (Art. 102)</a:t>
          </a:r>
          <a:endParaRPr lang="pt-BR" sz="1600" kern="1200" noProof="0" dirty="0">
            <a:latin typeface="Montserrat" panose="00000500000000000000" pitchFamily="50" charset="0"/>
          </a:endParaRPr>
        </a:p>
      </dsp:txBody>
      <dsp:txXfrm>
        <a:off x="286055" y="669"/>
        <a:ext cx="2755114" cy="1653068"/>
      </dsp:txXfrm>
    </dsp:sp>
    <dsp:sp modelId="{6ECB7B76-8598-4032-A51B-491B9477AA34}">
      <dsp:nvSpPr>
        <dsp:cNvPr id="0" name=""/>
        <dsp:cNvSpPr/>
      </dsp:nvSpPr>
      <dsp:spPr>
        <a:xfrm>
          <a:off x="3316680"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pt-BR" sz="1600" b="1" kern="1200" dirty="0">
              <a:latin typeface="Montserrat" panose="00000500000000000000" pitchFamily="50" charset="0"/>
            </a:rPr>
            <a:t>Seguro RC</a:t>
          </a:r>
          <a:r>
            <a:rPr lang="pt-BR" sz="1600" b="0" kern="1200" dirty="0">
              <a:latin typeface="Montserrat" panose="00000500000000000000" pitchFamily="50" charset="0"/>
            </a:rPr>
            <a:t>: Maior liberdade para a seguradora compor diretamente com os prejudicados (Art. 106)</a:t>
          </a:r>
          <a:endParaRPr lang="pt-BR" sz="1600" kern="1200" noProof="0" dirty="0">
            <a:latin typeface="Montserrat" panose="00000500000000000000" pitchFamily="50" charset="0"/>
          </a:endParaRPr>
        </a:p>
      </dsp:txBody>
      <dsp:txXfrm>
        <a:off x="3316680" y="669"/>
        <a:ext cx="2755114" cy="1653068"/>
      </dsp:txXfrm>
    </dsp:sp>
    <dsp:sp modelId="{A933F94B-7CD2-48B4-BD16-48CF00137059}">
      <dsp:nvSpPr>
        <dsp:cNvPr id="0" name=""/>
        <dsp:cNvSpPr/>
      </dsp:nvSpPr>
      <dsp:spPr>
        <a:xfrm>
          <a:off x="6347305"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None/>
          </a:pPr>
          <a:r>
            <a:rPr lang="pt-BR" sz="1600" b="1" kern="1200" dirty="0"/>
            <a:t>Moeda</a:t>
          </a:r>
          <a:r>
            <a:rPr lang="pt-BR" sz="1600" kern="1200" dirty="0"/>
            <a:t>: Previsão da quantia segurada em moeda nacional</a:t>
          </a:r>
        </a:p>
        <a:p>
          <a:pPr lvl="0" algn="ctr" defTabSz="711200">
            <a:lnSpc>
              <a:spcPct val="90000"/>
            </a:lnSpc>
            <a:spcBef>
              <a:spcPct val="0"/>
            </a:spcBef>
            <a:spcAft>
              <a:spcPct val="35000"/>
            </a:spcAft>
            <a:buNone/>
          </a:pPr>
          <a:r>
            <a:rPr lang="pt-BR" sz="1600" kern="1200" dirty="0"/>
            <a:t>(Art. 55 §1º)</a:t>
          </a:r>
          <a:endParaRPr lang="pt-BR" sz="1600" kern="1200" noProof="0" dirty="0"/>
        </a:p>
      </dsp:txBody>
      <dsp:txXfrm>
        <a:off x="6347305" y="669"/>
        <a:ext cx="2755114" cy="1653068"/>
      </dsp:txXfrm>
    </dsp:sp>
    <dsp:sp modelId="{48C28DDA-F97E-420A-BA65-C75F938BA45E}">
      <dsp:nvSpPr>
        <dsp:cNvPr id="0" name=""/>
        <dsp:cNvSpPr/>
      </dsp:nvSpPr>
      <dsp:spPr>
        <a:xfrm>
          <a:off x="1801367" y="192924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None/>
          </a:pPr>
          <a:r>
            <a:rPr lang="pt-BR" sz="1500" b="1" kern="1200" dirty="0"/>
            <a:t>Fraude do Segurado</a:t>
          </a:r>
          <a:r>
            <a:rPr lang="pt-BR" sz="1500" kern="1200" dirty="0"/>
            <a:t>: Se modificado o local do sinistro, alterados ou destruídos os seus elementos, as despesas acrescidas para regulação e liquidação do sinistro ficarão a cargo do segurado (Art. 68)</a:t>
          </a:r>
          <a:endParaRPr lang="pt-BR" sz="1500" kern="1200" noProof="0" dirty="0"/>
        </a:p>
      </dsp:txBody>
      <dsp:txXfrm>
        <a:off x="1801367" y="1929249"/>
        <a:ext cx="2755114" cy="1653068"/>
      </dsp:txXfrm>
    </dsp:sp>
    <dsp:sp modelId="{DB361ED6-E6D2-40E5-BB06-46B6AEC3503F}">
      <dsp:nvSpPr>
        <dsp:cNvPr id="0" name=""/>
        <dsp:cNvSpPr/>
      </dsp:nvSpPr>
      <dsp:spPr>
        <a:xfrm>
          <a:off x="4831993" y="192924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None/>
          </a:pPr>
          <a:r>
            <a:rPr lang="pt-BR" sz="1600" b="1" kern="1200" dirty="0">
              <a:solidFill>
                <a:prstClr val="white"/>
              </a:solidFill>
              <a:latin typeface="Aptos" panose="02110004020202020204"/>
              <a:ea typeface="+mn-ea"/>
              <a:cs typeface="+mn-cs"/>
            </a:rPr>
            <a:t>Seguro de Vida</a:t>
          </a:r>
          <a:r>
            <a:rPr lang="pt-BR" sz="1600" b="0" kern="1200" dirty="0">
              <a:solidFill>
                <a:prstClr val="white"/>
              </a:solidFill>
              <a:latin typeface="Aptos" panose="02110004020202020204"/>
              <a:ea typeface="+mn-ea"/>
              <a:cs typeface="+mn-cs"/>
            </a:rPr>
            <a:t>:</a:t>
          </a:r>
          <a:r>
            <a:rPr lang="pt-BR" sz="1600" kern="1200" dirty="0">
              <a:solidFill>
                <a:prstClr val="white"/>
              </a:solidFill>
              <a:latin typeface="Aptos" panose="02110004020202020204"/>
              <a:ea typeface="+mn-ea"/>
              <a:cs typeface="+mn-cs"/>
            </a:rPr>
            <a:t> Contratos de seguro passam a ser títulos executivos extrajudiciais </a:t>
          </a:r>
        </a:p>
        <a:p>
          <a:pPr lvl="0" algn="ctr" defTabSz="711200">
            <a:lnSpc>
              <a:spcPct val="90000"/>
            </a:lnSpc>
            <a:spcBef>
              <a:spcPct val="0"/>
            </a:spcBef>
            <a:spcAft>
              <a:spcPct val="35000"/>
            </a:spcAft>
            <a:buNone/>
          </a:pPr>
          <a:r>
            <a:rPr lang="pt-BR" sz="1600" kern="1200" dirty="0">
              <a:solidFill>
                <a:prstClr val="white"/>
              </a:solidFill>
              <a:latin typeface="Aptos" panose="02110004020202020204"/>
              <a:ea typeface="+mn-ea"/>
              <a:cs typeface="+mn-cs"/>
            </a:rPr>
            <a:t>(Art. 132)</a:t>
          </a:r>
          <a:endParaRPr lang="pt-BR" sz="1600" kern="1200" noProof="0" dirty="0"/>
        </a:p>
      </dsp:txBody>
      <dsp:txXfrm>
        <a:off x="4831993" y="1929249"/>
        <a:ext cx="2755114" cy="165306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0D1F8BE-58B7-4377-BDC8-EC7D5114F617}">
      <dsp:nvSpPr>
        <dsp:cNvPr id="0" name=""/>
        <dsp:cNvSpPr/>
      </dsp:nvSpPr>
      <dsp:spPr>
        <a:xfrm>
          <a:off x="286055"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pt-BR" sz="2400" kern="1200" noProof="0" dirty="0">
              <a:latin typeface="Montserrat" panose="00000500000000000000" pitchFamily="50" charset="0"/>
            </a:rPr>
            <a:t>Agravamento do Risco</a:t>
          </a:r>
        </a:p>
      </dsp:txBody>
      <dsp:txXfrm>
        <a:off x="286055" y="669"/>
        <a:ext cx="2755114" cy="1653068"/>
      </dsp:txXfrm>
    </dsp:sp>
    <dsp:sp modelId="{6ECB7B76-8598-4032-A51B-491B9477AA34}">
      <dsp:nvSpPr>
        <dsp:cNvPr id="0" name=""/>
        <dsp:cNvSpPr/>
      </dsp:nvSpPr>
      <dsp:spPr>
        <a:xfrm>
          <a:off x="3316680"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pt-BR" sz="2400" kern="1200" noProof="0" dirty="0">
              <a:latin typeface="Montserrat" panose="00000500000000000000" pitchFamily="50" charset="0"/>
            </a:rPr>
            <a:t>Formação e Duração do Contrato</a:t>
          </a:r>
        </a:p>
      </dsp:txBody>
      <dsp:txXfrm>
        <a:off x="3316680" y="669"/>
        <a:ext cx="2755114" cy="1653068"/>
      </dsp:txXfrm>
    </dsp:sp>
    <dsp:sp modelId="{A933F94B-7CD2-48B4-BD16-48CF00137059}">
      <dsp:nvSpPr>
        <dsp:cNvPr id="0" name=""/>
        <dsp:cNvSpPr/>
      </dsp:nvSpPr>
      <dsp:spPr>
        <a:xfrm>
          <a:off x="6347305" y="66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pt-BR" sz="2400" kern="1200" noProof="0" dirty="0">
              <a:latin typeface="Montserrat" panose="00000500000000000000" pitchFamily="50" charset="0"/>
            </a:rPr>
            <a:t>Resseguro</a:t>
          </a:r>
        </a:p>
      </dsp:txBody>
      <dsp:txXfrm>
        <a:off x="6347305" y="669"/>
        <a:ext cx="2755114" cy="1653068"/>
      </dsp:txXfrm>
    </dsp:sp>
    <dsp:sp modelId="{48C28DDA-F97E-420A-BA65-C75F938BA45E}">
      <dsp:nvSpPr>
        <dsp:cNvPr id="0" name=""/>
        <dsp:cNvSpPr/>
      </dsp:nvSpPr>
      <dsp:spPr>
        <a:xfrm>
          <a:off x="1801367" y="192924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pt-BR" sz="2400" kern="1200" noProof="0" dirty="0">
              <a:latin typeface="Montserrat" panose="00000500000000000000" pitchFamily="50" charset="0"/>
            </a:rPr>
            <a:t>Regulação e Liquidação de Sinistros</a:t>
          </a:r>
        </a:p>
      </dsp:txBody>
      <dsp:txXfrm>
        <a:off x="1801367" y="1929249"/>
        <a:ext cx="2755114" cy="1653068"/>
      </dsp:txXfrm>
    </dsp:sp>
    <dsp:sp modelId="{DB361ED6-E6D2-40E5-BB06-46B6AEC3503F}">
      <dsp:nvSpPr>
        <dsp:cNvPr id="0" name=""/>
        <dsp:cNvSpPr/>
      </dsp:nvSpPr>
      <dsp:spPr>
        <a:xfrm>
          <a:off x="4831993" y="1929249"/>
          <a:ext cx="2755114" cy="165306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pt-BR" sz="2400" kern="1200" noProof="0" dirty="0">
              <a:latin typeface="Montserrat" panose="00000500000000000000" pitchFamily="50" charset="0"/>
            </a:rPr>
            <a:t>Prescrição</a:t>
          </a:r>
        </a:p>
      </dsp:txBody>
      <dsp:txXfrm>
        <a:off x="4831993" y="1929249"/>
        <a:ext cx="2755114" cy="1653068"/>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7611CF-E8DD-43F5-821C-A19C1E1BBA88}">
      <dsp:nvSpPr>
        <dsp:cNvPr id="0" name=""/>
        <dsp:cNvSpPr/>
      </dsp:nvSpPr>
      <dsp:spPr>
        <a:xfrm>
          <a:off x="0" y="112216"/>
          <a:ext cx="3510359" cy="210621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kern="1200" dirty="0">
              <a:effectLst/>
              <a:latin typeface="Montserrat" panose="00000500000000000000" pitchFamily="50" charset="0"/>
              <a:ea typeface="Aptos" panose="020B0004020202020204" pitchFamily="34" charset="0"/>
              <a:cs typeface="Times New Roman" panose="02020603050405020304" pitchFamily="18" charset="0"/>
            </a:rPr>
            <a:t>Sob pena de perder a garantia, o segurado não deve agravar intencionalmente </a:t>
          </a:r>
          <a:r>
            <a:rPr lang="pt-BR" sz="1600" b="1"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e de forma relevante</a:t>
          </a:r>
          <a:r>
            <a:rPr lang="pt-BR" sz="1600" b="1" u="none"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kern="1200" dirty="0">
              <a:effectLst/>
              <a:latin typeface="Montserrat" panose="00000500000000000000" pitchFamily="50" charset="0"/>
              <a:ea typeface="Aptos" panose="020B0004020202020204" pitchFamily="34" charset="0"/>
              <a:cs typeface="Times New Roman" panose="02020603050405020304" pitchFamily="18" charset="0"/>
            </a:rPr>
            <a:t>o risco objeto do contrato de seguro (Art. 13).</a:t>
          </a:r>
          <a:endParaRPr lang="en-GB" sz="1600" kern="1200" dirty="0">
            <a:latin typeface="Montserrat" panose="00000500000000000000" pitchFamily="50" charset="0"/>
          </a:endParaRPr>
        </a:p>
      </dsp:txBody>
      <dsp:txXfrm>
        <a:off x="0" y="112216"/>
        <a:ext cx="3510359" cy="2106215"/>
      </dsp:txXfrm>
    </dsp:sp>
    <dsp:sp modelId="{7DF42BD5-534D-43E8-9EAC-C6AE6B0EEFB7}">
      <dsp:nvSpPr>
        <dsp:cNvPr id="0" name=""/>
        <dsp:cNvSpPr/>
      </dsp:nvSpPr>
      <dsp:spPr>
        <a:xfrm>
          <a:off x="3861395" y="112216"/>
          <a:ext cx="3510359" cy="210621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Será </a:t>
          </a:r>
          <a:r>
            <a:rPr lang="pt-BR" sz="1500" b="1"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relevante</a:t>
          </a:r>
          <a:r>
            <a:rPr lang="pt-BR" sz="15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o agravamento que conduza ao </a:t>
          </a:r>
          <a:r>
            <a:rPr lang="pt-BR" sz="1500" b="1"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aumento significativo e continuado da probabilidade de realização do risco</a:t>
          </a:r>
          <a:r>
            <a:rPr lang="pt-BR" sz="1500" b="1" u="none"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5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descrito no questionário de avaliação de risco </a:t>
          </a:r>
          <a:r>
            <a:rPr lang="pt-BR" sz="1500" b="1"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ou da severidade dos efeitos </a:t>
          </a:r>
          <a:r>
            <a:rPr lang="pt-BR" sz="15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de tal realização (Art. 13, §1º).</a:t>
          </a:r>
          <a:endParaRPr lang="en-GB" sz="1500" kern="1200" dirty="0">
            <a:solidFill>
              <a:schemeClr val="bg1"/>
            </a:solidFill>
            <a:latin typeface="Montserrat" panose="00000500000000000000" pitchFamily="50" charset="0"/>
          </a:endParaRPr>
        </a:p>
      </dsp:txBody>
      <dsp:txXfrm>
        <a:off x="3861395" y="112216"/>
        <a:ext cx="3510359" cy="2106215"/>
      </dsp:txXfrm>
    </dsp:sp>
    <dsp:sp modelId="{FE393937-348C-492D-9AA8-877EFDAB42C6}">
      <dsp:nvSpPr>
        <dsp:cNvPr id="0" name=""/>
        <dsp:cNvSpPr/>
      </dsp:nvSpPr>
      <dsp:spPr>
        <a:xfrm>
          <a:off x="7722790" y="112216"/>
          <a:ext cx="3510359" cy="210621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None/>
          </a:pP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Se a seguradora anuir com a continuidade da garantia, cobrando ou não prêmio adicional, </a:t>
          </a:r>
          <a:r>
            <a:rPr lang="pt-BR" sz="1600" b="1"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é afastada a perda de garantia</a:t>
          </a:r>
          <a:r>
            <a:rPr lang="pt-BR" sz="1600" b="1" u="none"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(Art. 13, §2º).</a:t>
          </a:r>
          <a:endParaRPr lang="en-GB" sz="1600" kern="1200" dirty="0">
            <a:solidFill>
              <a:schemeClr val="bg1"/>
            </a:solidFill>
            <a:latin typeface="Montserrat" panose="00000500000000000000" pitchFamily="50" charset="0"/>
          </a:endParaRPr>
        </a:p>
      </dsp:txBody>
      <dsp:txXfrm>
        <a:off x="7722790" y="112216"/>
        <a:ext cx="3510359" cy="2106215"/>
      </dsp:txXfrm>
    </dsp:sp>
    <dsp:sp modelId="{B5BE0F89-4B33-4896-AC65-AF80B23C9FE2}">
      <dsp:nvSpPr>
        <dsp:cNvPr id="0" name=""/>
        <dsp:cNvSpPr/>
      </dsp:nvSpPr>
      <dsp:spPr>
        <a:xfrm>
          <a:off x="0" y="2559947"/>
          <a:ext cx="3510359" cy="210621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None/>
          </a:pP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O Segurado deverá </a:t>
          </a:r>
          <a:r>
            <a:rPr lang="pt-BR" sz="1600" b="1" u="sng" kern="1200" dirty="0">
              <a:solidFill>
                <a:schemeClr val="bg1"/>
              </a:solidFill>
              <a:latin typeface="Montserrat" panose="00000500000000000000" pitchFamily="50" charset="0"/>
              <a:cs typeface="Times New Roman" panose="02020603050405020304" pitchFamily="18" charset="0"/>
            </a:rPr>
            <a:t>comunicar relevante</a:t>
          </a:r>
          <a:r>
            <a:rPr lang="pt-BR" sz="1600" u="sng"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a:t>
          </a: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agravamento do risco tão logo dele tome conhecimento (Art. 14).</a:t>
          </a:r>
          <a:endParaRPr lang="en-GB" sz="1600" kern="1200" dirty="0">
            <a:solidFill>
              <a:schemeClr val="bg1"/>
            </a:solidFill>
            <a:latin typeface="Montserrat" panose="00000500000000000000" pitchFamily="50" charset="0"/>
          </a:endParaRPr>
        </a:p>
      </dsp:txBody>
      <dsp:txXfrm>
        <a:off x="0" y="2559947"/>
        <a:ext cx="3510359" cy="2106215"/>
      </dsp:txXfrm>
    </dsp:sp>
    <dsp:sp modelId="{0CF1DFB1-A69A-4EFC-816B-6FC773426F87}">
      <dsp:nvSpPr>
        <dsp:cNvPr id="0" name=""/>
        <dsp:cNvSpPr/>
      </dsp:nvSpPr>
      <dsp:spPr>
        <a:xfrm>
          <a:off x="3861377" y="3100234"/>
          <a:ext cx="3510359" cy="1355897"/>
        </a:xfrm>
        <a:prstGeom prst="rect">
          <a:avLst/>
        </a:prstGeom>
        <a:no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just" defTabSz="622300">
            <a:lnSpc>
              <a:spcPct val="90000"/>
            </a:lnSpc>
            <a:spcBef>
              <a:spcPct val="0"/>
            </a:spcBef>
            <a:spcAft>
              <a:spcPct val="35000"/>
            </a:spcAft>
            <a:buAutoNum type="romanLcParenBoth"/>
          </a:pPr>
          <a:r>
            <a:rPr lang="pt-BR" sz="1400" kern="1200" dirty="0">
              <a:solidFill>
                <a:schemeClr val="tx1">
                  <a:lumMod val="50000"/>
                </a:schemeClr>
              </a:solidFill>
              <a:latin typeface="Montserrat" panose="00000500000000000000" pitchFamily="50" charset="0"/>
            </a:rPr>
            <a:t>Flexibilização do dever de boa-fé objetiva em 2 aspectos:</a:t>
          </a:r>
        </a:p>
        <a:p>
          <a:pPr lvl="0" algn="just" defTabSz="622300">
            <a:lnSpc>
              <a:spcPct val="90000"/>
            </a:lnSpc>
            <a:spcBef>
              <a:spcPct val="0"/>
            </a:spcBef>
            <a:spcAft>
              <a:spcPct val="35000"/>
            </a:spcAft>
            <a:buAutoNum type="romanLcParenBoth"/>
          </a:pPr>
          <a:r>
            <a:rPr lang="pt-BR" sz="1400" kern="1200" dirty="0">
              <a:solidFill>
                <a:schemeClr val="tx1">
                  <a:lumMod val="50000"/>
                </a:schemeClr>
              </a:solidFill>
              <a:latin typeface="Montserrat" panose="00000500000000000000" pitchFamily="50" charset="0"/>
            </a:rPr>
            <a:t>(i) não agravamento de forma </a:t>
          </a:r>
          <a:r>
            <a:rPr lang="pt-BR" sz="1400" b="1" kern="1200" dirty="0">
              <a:solidFill>
                <a:schemeClr val="tx1">
                  <a:lumMod val="50000"/>
                </a:schemeClr>
              </a:solidFill>
              <a:latin typeface="Montserrat" panose="00000500000000000000" pitchFamily="50" charset="0"/>
            </a:rPr>
            <a:t>relevante</a:t>
          </a:r>
          <a:r>
            <a:rPr lang="pt-BR" sz="1400" b="0" kern="1200" dirty="0">
              <a:solidFill>
                <a:schemeClr val="tx1">
                  <a:lumMod val="50000"/>
                </a:schemeClr>
              </a:solidFill>
              <a:latin typeface="Montserrat" panose="00000500000000000000" pitchFamily="50" charset="0"/>
            </a:rPr>
            <a:t>; e</a:t>
          </a:r>
        </a:p>
        <a:p>
          <a:pPr lvl="0" algn="just" defTabSz="622300">
            <a:lnSpc>
              <a:spcPct val="90000"/>
            </a:lnSpc>
            <a:spcBef>
              <a:spcPct val="0"/>
            </a:spcBef>
            <a:spcAft>
              <a:spcPct val="35000"/>
            </a:spcAft>
            <a:buAutoNum type="romanLcParenBoth"/>
          </a:pPr>
          <a:r>
            <a:rPr lang="pt-BR" sz="1400" kern="1200" dirty="0">
              <a:solidFill>
                <a:schemeClr val="tx1">
                  <a:lumMod val="50000"/>
                </a:schemeClr>
              </a:solidFill>
              <a:latin typeface="Montserrat" panose="00000500000000000000" pitchFamily="50" charset="0"/>
            </a:rPr>
            <a:t>(</a:t>
          </a:r>
          <a:r>
            <a:rPr lang="pt-BR" sz="1400" kern="1200" dirty="0" err="1">
              <a:solidFill>
                <a:schemeClr val="tx1">
                  <a:lumMod val="50000"/>
                </a:schemeClr>
              </a:solidFill>
              <a:latin typeface="Montserrat" panose="00000500000000000000" pitchFamily="50" charset="0"/>
            </a:rPr>
            <a:t>ii</a:t>
          </a:r>
          <a:r>
            <a:rPr lang="pt-BR" sz="1400" kern="1200" dirty="0">
              <a:solidFill>
                <a:schemeClr val="tx1">
                  <a:lumMod val="50000"/>
                </a:schemeClr>
              </a:solidFill>
              <a:latin typeface="Montserrat" panose="00000500000000000000" pitchFamily="50" charset="0"/>
            </a:rPr>
            <a:t>) comunicação do agravamento</a:t>
          </a:r>
          <a:r>
            <a:rPr lang="pt-BR" sz="1400" b="1" kern="1200" dirty="0">
              <a:solidFill>
                <a:schemeClr val="tx1">
                  <a:lumMod val="50000"/>
                </a:schemeClr>
              </a:solidFill>
              <a:latin typeface="Montserrat" panose="00000500000000000000" pitchFamily="50" charset="0"/>
            </a:rPr>
            <a:t> relevante</a:t>
          </a:r>
          <a:r>
            <a:rPr lang="pt-BR" sz="1400" b="0" kern="1200" dirty="0">
              <a:solidFill>
                <a:schemeClr val="tx1">
                  <a:lumMod val="50000"/>
                </a:schemeClr>
              </a:solidFill>
              <a:latin typeface="Montserrat" panose="00000500000000000000" pitchFamily="50" charset="0"/>
            </a:rPr>
            <a:t>.</a:t>
          </a:r>
          <a:r>
            <a:rPr lang="pt-BR" sz="1400" b="1" kern="1200" dirty="0">
              <a:solidFill>
                <a:schemeClr val="tx1">
                  <a:lumMod val="50000"/>
                </a:schemeClr>
              </a:solidFill>
              <a:latin typeface="Montserrat" panose="00000500000000000000" pitchFamily="50" charset="0"/>
            </a:rPr>
            <a:t> </a:t>
          </a:r>
          <a:endParaRPr lang="en-GB" sz="1400" kern="1200" dirty="0">
            <a:solidFill>
              <a:schemeClr val="tx1">
                <a:lumMod val="50000"/>
              </a:schemeClr>
            </a:solidFill>
            <a:latin typeface="Montserrat" panose="00000500000000000000" pitchFamily="50" charset="0"/>
          </a:endParaRPr>
        </a:p>
      </dsp:txBody>
      <dsp:txXfrm>
        <a:off x="3861377" y="3100234"/>
        <a:ext cx="3510359" cy="1355897"/>
      </dsp:txXfrm>
    </dsp:sp>
    <dsp:sp modelId="{3B770F0C-7347-40A3-B622-F29F0840AEAA}">
      <dsp:nvSpPr>
        <dsp:cNvPr id="0" name=""/>
        <dsp:cNvSpPr/>
      </dsp:nvSpPr>
      <dsp:spPr>
        <a:xfrm>
          <a:off x="7735866" y="2795443"/>
          <a:ext cx="3457598" cy="1781268"/>
        </a:xfrm>
        <a:prstGeom prst="rect">
          <a:avLst/>
        </a:prstGeom>
        <a:no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buAutoNum type="romanLcParenBoth"/>
          </a:pPr>
          <a:endParaRPr lang="pt-BR" sz="1400" kern="1200" dirty="0">
            <a:solidFill>
              <a:schemeClr val="tx1">
                <a:lumMod val="50000"/>
              </a:schemeClr>
            </a:solidFill>
            <a:latin typeface="Montserrat" panose="00000500000000000000" pitchFamily="50" charset="0"/>
          </a:endParaRPr>
        </a:p>
        <a:p>
          <a:pPr lvl="0" algn="just" defTabSz="622300">
            <a:lnSpc>
              <a:spcPct val="90000"/>
            </a:lnSpc>
            <a:spcBef>
              <a:spcPct val="0"/>
            </a:spcBef>
            <a:spcAft>
              <a:spcPct val="35000"/>
            </a:spcAft>
            <a:buAutoNum type="romanLcParenBoth"/>
          </a:pPr>
          <a:r>
            <a:rPr lang="pt-BR" sz="1400" kern="1200" dirty="0">
              <a:solidFill>
                <a:schemeClr val="tx1">
                  <a:lumMod val="50000"/>
                </a:schemeClr>
              </a:solidFill>
              <a:latin typeface="Montserrat" panose="00000500000000000000" pitchFamily="50" charset="0"/>
            </a:rPr>
            <a:t>Limitação das possibilidades em que a seguradora poderá optar por terminar o contrato.  </a:t>
          </a:r>
        </a:p>
        <a:p>
          <a:pPr lvl="0" algn="just" defTabSz="622300">
            <a:lnSpc>
              <a:spcPct val="90000"/>
            </a:lnSpc>
            <a:spcBef>
              <a:spcPct val="0"/>
            </a:spcBef>
            <a:spcAft>
              <a:spcPct val="35000"/>
            </a:spcAft>
            <a:buAutoNum type="romanLcParenBoth"/>
          </a:pPr>
          <a:r>
            <a:rPr lang="pt-BR" sz="1400" kern="1200" dirty="0">
              <a:solidFill>
                <a:schemeClr val="tx1">
                  <a:lumMod val="50000"/>
                </a:schemeClr>
              </a:solidFill>
              <a:latin typeface="Montserrat" panose="00000500000000000000" pitchFamily="50" charset="0"/>
            </a:rPr>
            <a:t>Sobrevindo o sinistro, a seguradora deve </a:t>
          </a:r>
          <a:r>
            <a:rPr lang="pt-BR" sz="1400" b="1" u="sng" kern="1200" dirty="0">
              <a:solidFill>
                <a:schemeClr val="tx1">
                  <a:lumMod val="50000"/>
                </a:schemeClr>
              </a:solidFill>
              <a:latin typeface="Montserrat" panose="00000500000000000000" pitchFamily="50" charset="0"/>
            </a:rPr>
            <a:t>provar o nexo causal</a:t>
          </a:r>
          <a:r>
            <a:rPr lang="pt-BR" sz="1400" b="0" u="none" kern="1200" dirty="0">
              <a:solidFill>
                <a:schemeClr val="tx1">
                  <a:lumMod val="50000"/>
                </a:schemeClr>
              </a:solidFill>
              <a:latin typeface="Montserrat" panose="00000500000000000000" pitchFamily="50" charset="0"/>
            </a:rPr>
            <a:t> com  </a:t>
          </a:r>
          <a:r>
            <a:rPr lang="pt-BR" sz="1400" kern="1200" dirty="0">
              <a:solidFill>
                <a:schemeClr val="tx1">
                  <a:lumMod val="50000"/>
                </a:schemeClr>
              </a:solidFill>
              <a:latin typeface="Montserrat" panose="00000500000000000000" pitchFamily="50" charset="0"/>
            </a:rPr>
            <a:t>o relevante agravamento para negar (Art. 16)</a:t>
          </a:r>
        </a:p>
      </dsp:txBody>
      <dsp:txXfrm>
        <a:off x="7735866" y="2795443"/>
        <a:ext cx="3457598" cy="178126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E981B9-729E-496A-8D42-BCD3F0DD9769}">
      <dsp:nvSpPr>
        <dsp:cNvPr id="0" name=""/>
        <dsp:cNvSpPr/>
      </dsp:nvSpPr>
      <dsp:spPr>
        <a:xfrm>
          <a:off x="3199"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buFont typeface="Wingdings" panose="05000000000000000000" pitchFamily="2" charset="2"/>
            <a:buNone/>
          </a:pPr>
          <a:r>
            <a:rPr lang="pt-BR" sz="1200" kern="1200" dirty="0">
              <a:latin typeface="Montserrat" panose="00000500000000000000" pitchFamily="50" charset="0"/>
            </a:rPr>
            <a:t>O </a:t>
          </a:r>
          <a:r>
            <a:rPr lang="pt-BR" sz="1200" b="1" u="sng" kern="1200" dirty="0">
              <a:latin typeface="Montserrat" panose="00000500000000000000" pitchFamily="50" charset="0"/>
            </a:rPr>
            <a:t>descumprimento doloso</a:t>
          </a:r>
          <a:r>
            <a:rPr lang="pt-BR" sz="1200" kern="1200" dirty="0">
              <a:latin typeface="Montserrat" panose="00000500000000000000" pitchFamily="50" charset="0"/>
            </a:rPr>
            <a:t> do dever de informar importará em </a:t>
          </a:r>
          <a:r>
            <a:rPr lang="pt-BR" sz="1200" b="1" u="sng" kern="1200" dirty="0">
              <a:latin typeface="Montserrat" panose="00000500000000000000" pitchFamily="50" charset="0"/>
            </a:rPr>
            <a:t>perda da garantia</a:t>
          </a:r>
          <a:r>
            <a:rPr lang="pt-BR" sz="1200" kern="1200" dirty="0">
              <a:latin typeface="Montserrat" panose="00000500000000000000" pitchFamily="50" charset="0"/>
            </a:rPr>
            <a:t>, sem prejuízo da dívida de prêmio e da obrigação de ressarcir as despesas efetuadas pela seguradora (Art. 44, §1º)</a:t>
          </a:r>
          <a:endParaRPr lang="en-GB" sz="1200" kern="1200" dirty="0">
            <a:latin typeface="Montserrat" panose="00000500000000000000" pitchFamily="50" charset="0"/>
          </a:endParaRPr>
        </a:p>
      </dsp:txBody>
      <dsp:txXfrm>
        <a:off x="3199" y="28573"/>
        <a:ext cx="2538511" cy="2333628"/>
      </dsp:txXfrm>
    </dsp:sp>
    <dsp:sp modelId="{A2301554-2897-4FA9-B66E-A0D3A2577EEC}">
      <dsp:nvSpPr>
        <dsp:cNvPr id="0" name=""/>
        <dsp:cNvSpPr/>
      </dsp:nvSpPr>
      <dsp:spPr>
        <a:xfrm>
          <a:off x="2795562"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pPr>
          <a:r>
            <a:rPr lang="pt-BR" sz="1200" kern="1200" dirty="0">
              <a:latin typeface="Montserrat" panose="00000500000000000000" pitchFamily="50" charset="0"/>
            </a:rPr>
            <a:t>O </a:t>
          </a:r>
          <a:r>
            <a:rPr lang="pt-BR" sz="1200" b="1" u="sng" kern="1200" dirty="0">
              <a:latin typeface="Montserrat" panose="00000500000000000000" pitchFamily="50" charset="0"/>
            </a:rPr>
            <a:t>descumprimento culposo </a:t>
          </a:r>
          <a:r>
            <a:rPr lang="pt-BR" sz="1200" kern="1200" dirty="0">
              <a:latin typeface="Montserrat" panose="00000500000000000000" pitchFamily="50" charset="0"/>
            </a:rPr>
            <a:t>do dever de informar implicará a </a:t>
          </a:r>
          <a:r>
            <a:rPr lang="pt-BR" sz="1200" b="1" u="sng" kern="1200" dirty="0">
              <a:latin typeface="Montserrat" panose="00000500000000000000" pitchFamily="50" charset="0"/>
            </a:rPr>
            <a:t>redução da garantia proporcionalmente à diferença entre o prêmio pago</a:t>
          </a:r>
          <a:r>
            <a:rPr lang="pt-BR" sz="1200" u="none" kern="1200" dirty="0">
              <a:latin typeface="Montserrat" panose="00000500000000000000" pitchFamily="50" charset="0"/>
            </a:rPr>
            <a:t> </a:t>
          </a:r>
          <a:r>
            <a:rPr lang="pt-BR" sz="1200" kern="1200" dirty="0">
              <a:latin typeface="Montserrat" panose="00000500000000000000" pitchFamily="50" charset="0"/>
            </a:rPr>
            <a:t>e o que seria devido caso prestadas as informações  posteriormente reveladas (Art. 44, §2º)</a:t>
          </a:r>
          <a:endParaRPr lang="en-GB" sz="1200" kern="1200" dirty="0">
            <a:latin typeface="Montserrat" panose="00000500000000000000" pitchFamily="50" charset="0"/>
          </a:endParaRPr>
        </a:p>
      </dsp:txBody>
      <dsp:txXfrm>
        <a:off x="2795562" y="28573"/>
        <a:ext cx="2538511" cy="2333628"/>
      </dsp:txXfrm>
    </dsp:sp>
    <dsp:sp modelId="{608243A9-7F60-4CDD-B118-C1754CBF85BD}">
      <dsp:nvSpPr>
        <dsp:cNvPr id="0" name=""/>
        <dsp:cNvSpPr/>
      </dsp:nvSpPr>
      <dsp:spPr>
        <a:xfrm>
          <a:off x="5587925" y="28573"/>
          <a:ext cx="2538511" cy="2333628"/>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buNone/>
          </a:pPr>
          <a:r>
            <a:rPr lang="pt-BR" sz="1200" kern="1200" dirty="0">
              <a:latin typeface="Montserrat" panose="00000500000000000000" pitchFamily="50" charset="0"/>
            </a:rPr>
            <a:t>Se, diante dos fatos não revelados, </a:t>
          </a:r>
          <a:r>
            <a:rPr lang="pt-BR" sz="1200" b="1" u="sng" kern="1200" dirty="0">
              <a:latin typeface="Montserrat" panose="00000500000000000000" pitchFamily="50" charset="0"/>
            </a:rPr>
            <a:t>a garantia for tecnicamente impossível</a:t>
          </a:r>
          <a:r>
            <a:rPr lang="pt-BR" sz="1200" kern="1200" dirty="0">
              <a:latin typeface="Montserrat" panose="00000500000000000000" pitchFamily="50" charset="0"/>
            </a:rPr>
            <a:t>, </a:t>
          </a:r>
          <a:r>
            <a:rPr lang="pt-BR" sz="1200" b="1" u="sng" kern="1200" dirty="0">
              <a:latin typeface="Montserrat" panose="00000500000000000000" pitchFamily="50" charset="0"/>
            </a:rPr>
            <a:t>ou</a:t>
          </a:r>
          <a:r>
            <a:rPr lang="pt-BR" sz="1200" kern="1200" dirty="0">
              <a:latin typeface="Montserrat" panose="00000500000000000000" pitchFamily="50" charset="0"/>
            </a:rPr>
            <a:t> se tais fatos </a:t>
          </a:r>
          <a:r>
            <a:rPr lang="pt-BR" sz="1200" b="1" u="sng" kern="1200" dirty="0">
              <a:latin typeface="Montserrat" panose="00000500000000000000" pitchFamily="50" charset="0"/>
            </a:rPr>
            <a:t>corresponderem a um tipo de interesse ou risco que não seja normalmente subscrito pela seguradora</a:t>
          </a:r>
          <a:r>
            <a:rPr lang="pt-BR" sz="1200" kern="1200" dirty="0">
              <a:latin typeface="Montserrat" panose="00000500000000000000" pitchFamily="50" charset="0"/>
            </a:rPr>
            <a:t>, </a:t>
          </a:r>
          <a:r>
            <a:rPr lang="pt-BR" sz="1200" b="1" u="sng" kern="1200" dirty="0">
              <a:latin typeface="Montserrat" panose="00000500000000000000" pitchFamily="50" charset="0"/>
            </a:rPr>
            <a:t>o contrato será extinto</a:t>
          </a:r>
          <a:r>
            <a:rPr lang="pt-BR" sz="1200" kern="1200" dirty="0">
              <a:latin typeface="Montserrat" panose="00000500000000000000" pitchFamily="50" charset="0"/>
            </a:rPr>
            <a:t>, sem prejuízo da obrigação de ressarcir as despesas efetuadas pela seguradora (art. 44, §3º)</a:t>
          </a:r>
          <a:endParaRPr lang="en-GB" sz="1200" kern="1200" dirty="0">
            <a:latin typeface="Montserrat" panose="00000500000000000000" pitchFamily="50" charset="0"/>
          </a:endParaRPr>
        </a:p>
      </dsp:txBody>
      <dsp:txXfrm>
        <a:off x="5587925" y="28573"/>
        <a:ext cx="2538511" cy="2333628"/>
      </dsp:txXfrm>
    </dsp:sp>
    <dsp:sp modelId="{146DE5B6-849D-40A2-AAD3-4C6C1F2F93A4}">
      <dsp:nvSpPr>
        <dsp:cNvPr id="0" name=""/>
        <dsp:cNvSpPr/>
      </dsp:nvSpPr>
      <dsp:spPr>
        <a:xfrm>
          <a:off x="8380288" y="19046"/>
          <a:ext cx="2538511" cy="2352682"/>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533400">
            <a:lnSpc>
              <a:spcPct val="90000"/>
            </a:lnSpc>
            <a:spcBef>
              <a:spcPct val="0"/>
            </a:spcBef>
            <a:spcAft>
              <a:spcPct val="35000"/>
            </a:spcAft>
            <a:buFont typeface="Wingdings" panose="05000000000000000000" pitchFamily="2" charset="2"/>
            <a:buNone/>
          </a:pPr>
          <a:r>
            <a:rPr lang="pt-BR" sz="1200" kern="1200" dirty="0">
              <a:latin typeface="Montserrat" panose="00000500000000000000" pitchFamily="50" charset="0"/>
            </a:rPr>
            <a:t>A </a:t>
          </a:r>
          <a:r>
            <a:rPr lang="pt-BR" sz="1200" b="1" u="none" kern="1200" dirty="0">
              <a:latin typeface="Montserrat" panose="00000500000000000000" pitchFamily="50" charset="0"/>
            </a:rPr>
            <a:t>omissão de informações comprovada do segurado, mesmo que detectada após a ocorrência do sinistro, implicará a perda da garantia, sem prejuízo da dívida do prêmio</a:t>
          </a:r>
          <a:r>
            <a:rPr lang="pt-BR" sz="1200" b="0" u="none" kern="1200" dirty="0">
              <a:latin typeface="Montserrat" panose="00000500000000000000" pitchFamily="50" charset="0"/>
            </a:rPr>
            <a:t> </a:t>
          </a:r>
          <a:r>
            <a:rPr lang="pt-BR" sz="1200" kern="1200" dirty="0">
              <a:latin typeface="Montserrat" panose="00000500000000000000" pitchFamily="50" charset="0"/>
            </a:rPr>
            <a:t>(art. 47). </a:t>
          </a:r>
          <a:endParaRPr lang="en-GB" sz="1200" kern="1200" dirty="0">
            <a:latin typeface="Montserrat" panose="00000500000000000000" pitchFamily="50" charset="0"/>
          </a:endParaRPr>
        </a:p>
      </dsp:txBody>
      <dsp:txXfrm>
        <a:off x="8380288" y="19046"/>
        <a:ext cx="2538511" cy="2352682"/>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A9557-26C0-4D40-8A55-086D5C56ADE7}">
      <dsp:nvSpPr>
        <dsp:cNvPr id="0" name=""/>
        <dsp:cNvSpPr/>
      </dsp:nvSpPr>
      <dsp:spPr>
        <a:xfrm>
          <a:off x="79418" y="352414"/>
          <a:ext cx="3276597" cy="163509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Font typeface="Wingdings" panose="05000000000000000000" pitchFamily="2" charset="2"/>
            <a:buNone/>
          </a:pPr>
          <a:r>
            <a:rPr lang="pt-BR" sz="1500" kern="1200" dirty="0"/>
            <a:t>Pelo contrato de resseguro, a resseguradora, mediante o pagamento do prêmio, </a:t>
          </a:r>
          <a:r>
            <a:rPr lang="pt-BR" sz="1500" b="1" u="sng" kern="1200" dirty="0"/>
            <a:t>garante o interesse da seguradora contra riscos próprios</a:t>
          </a:r>
          <a:r>
            <a:rPr lang="pt-BR" sz="1500" kern="1200" dirty="0"/>
            <a:t>, decorrentes de contratos de seguro (Art. 60)</a:t>
          </a:r>
          <a:endParaRPr lang="en-GB" sz="1500" kern="1200" dirty="0">
            <a:latin typeface="Montserrat" panose="00000500000000000000" pitchFamily="50" charset="0"/>
          </a:endParaRPr>
        </a:p>
      </dsp:txBody>
      <dsp:txXfrm>
        <a:off x="79418" y="352414"/>
        <a:ext cx="3276597" cy="1635097"/>
      </dsp:txXfrm>
    </dsp:sp>
    <dsp:sp modelId="{D635E609-043E-4EF2-95AB-633E25240321}">
      <dsp:nvSpPr>
        <dsp:cNvPr id="0" name=""/>
        <dsp:cNvSpPr/>
      </dsp:nvSpPr>
      <dsp:spPr>
        <a:xfrm>
          <a:off x="3940139" y="380991"/>
          <a:ext cx="3276597" cy="163509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kern="1200" dirty="0"/>
            <a:t>O contrato de resseguro é funcional ao exercício da atividade seguradora e </a:t>
          </a:r>
          <a:r>
            <a:rPr lang="pt-BR" sz="1500" b="1" u="sng" kern="1200" dirty="0"/>
            <a:t>será formado pelo silêncio da resseguradora</a:t>
          </a:r>
          <a:r>
            <a:rPr lang="pt-BR" sz="1500" u="sng" kern="1200" dirty="0"/>
            <a:t> </a:t>
          </a:r>
          <a:r>
            <a:rPr lang="pt-BR" sz="1500" kern="1200" dirty="0"/>
            <a:t>no prazo de 20 (vinte) dias, contado da recepção da proposta (Art. 60, §1º)</a:t>
          </a:r>
          <a:endParaRPr lang="en-GB" sz="1500" kern="1200" dirty="0">
            <a:latin typeface="Montserrat" panose="00000500000000000000" pitchFamily="50" charset="0"/>
          </a:endParaRPr>
        </a:p>
      </dsp:txBody>
      <dsp:txXfrm>
        <a:off x="3940139" y="380991"/>
        <a:ext cx="3276597" cy="1635097"/>
      </dsp:txXfrm>
    </dsp:sp>
    <dsp:sp modelId="{B1E7B4F4-64B8-4D68-8533-DC131DF69A6F}">
      <dsp:nvSpPr>
        <dsp:cNvPr id="0" name=""/>
        <dsp:cNvSpPr/>
      </dsp:nvSpPr>
      <dsp:spPr>
        <a:xfrm>
          <a:off x="7740988" y="383867"/>
          <a:ext cx="3340064" cy="163509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buNone/>
          </a:pPr>
          <a:r>
            <a:rPr lang="pt-BR" sz="1500" kern="1200" dirty="0"/>
            <a:t>Em caso de comprovada necessidade técnica, a SUSEP poderá aumentar o prazo de aceitação pelo silêncio da resseguradora (Art. 60, §1º)</a:t>
          </a:r>
          <a:endParaRPr lang="en-GB" sz="1500" kern="1200" dirty="0">
            <a:latin typeface="Montserrat" panose="00000500000000000000" pitchFamily="50" charset="0"/>
          </a:endParaRPr>
        </a:p>
      </dsp:txBody>
      <dsp:txXfrm>
        <a:off x="7740988" y="383867"/>
        <a:ext cx="3340064" cy="1635097"/>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45EF9A-7414-4D78-8D45-64AC6602000F}">
      <dsp:nvSpPr>
        <dsp:cNvPr id="0" name=""/>
        <dsp:cNvSpPr/>
      </dsp:nvSpPr>
      <dsp:spPr>
        <a:xfrm>
          <a:off x="2338244" y="1308947"/>
          <a:ext cx="507108" cy="91440"/>
        </a:xfrm>
        <a:custGeom>
          <a:avLst/>
          <a:gdLst/>
          <a:ahLst/>
          <a:cxnLst/>
          <a:rect l="0" t="0" r="0" b="0"/>
          <a:pathLst>
            <a:path>
              <a:moveTo>
                <a:pt x="0" y="45720"/>
              </a:moveTo>
              <a:lnTo>
                <a:pt x="507108"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pt-BR" sz="500" kern="1200"/>
        </a:p>
      </dsp:txBody>
      <dsp:txXfrm>
        <a:off x="2578355" y="1351978"/>
        <a:ext cx="26885" cy="5377"/>
      </dsp:txXfrm>
    </dsp:sp>
    <dsp:sp modelId="{6B91C79B-F8D1-4F6C-90F9-5B0DA8C17398}">
      <dsp:nvSpPr>
        <dsp:cNvPr id="0" name=""/>
        <dsp:cNvSpPr/>
      </dsp:nvSpPr>
      <dsp:spPr>
        <a:xfrm>
          <a:off x="2182" y="653308"/>
          <a:ext cx="2337861" cy="1402716"/>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lang="pt-BR" sz="1800" b="1" kern="1200" dirty="0">
              <a:latin typeface="Montserrat" panose="00000500000000000000" pitchFamily="50" charset="0"/>
            </a:rPr>
            <a:t>Comunicação da ciência ou expectativa de sinistro (Art. 66)</a:t>
          </a:r>
          <a:endParaRPr lang="pt-BR" sz="1800" kern="1200" dirty="0">
            <a:latin typeface="Montserrat" panose="00000500000000000000" pitchFamily="50" charset="0"/>
          </a:endParaRPr>
        </a:p>
      </dsp:txBody>
      <dsp:txXfrm>
        <a:off x="2182" y="653308"/>
        <a:ext cx="2337861" cy="1402716"/>
      </dsp:txXfrm>
    </dsp:sp>
    <dsp:sp modelId="{BC460460-467D-40DF-BF85-2B76CE4F22ED}">
      <dsp:nvSpPr>
        <dsp:cNvPr id="0" name=""/>
        <dsp:cNvSpPr/>
      </dsp:nvSpPr>
      <dsp:spPr>
        <a:xfrm>
          <a:off x="5213813" y="1308947"/>
          <a:ext cx="507108" cy="91440"/>
        </a:xfrm>
        <a:custGeom>
          <a:avLst/>
          <a:gdLst/>
          <a:ahLst/>
          <a:cxnLst/>
          <a:rect l="0" t="0" r="0" b="0"/>
          <a:pathLst>
            <a:path>
              <a:moveTo>
                <a:pt x="0" y="45720"/>
              </a:moveTo>
              <a:lnTo>
                <a:pt x="507108"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pt-BR" sz="500" kern="1200"/>
        </a:p>
      </dsp:txBody>
      <dsp:txXfrm>
        <a:off x="5453925" y="1351978"/>
        <a:ext cx="26885" cy="5377"/>
      </dsp:txXfrm>
    </dsp:sp>
    <dsp:sp modelId="{2ACD38A4-DDD4-420E-930D-148EA39FEC32}">
      <dsp:nvSpPr>
        <dsp:cNvPr id="0" name=""/>
        <dsp:cNvSpPr/>
      </dsp:nvSpPr>
      <dsp:spPr>
        <a:xfrm>
          <a:off x="2877752" y="653308"/>
          <a:ext cx="2337861" cy="1402716"/>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ts val="0"/>
            </a:spcAft>
          </a:pPr>
          <a:r>
            <a:rPr lang="pt-BR" sz="1800" b="1" kern="1200" noProof="0" dirty="0">
              <a:latin typeface="Montserrat" panose="00000500000000000000" pitchFamily="50" charset="0"/>
            </a:rPr>
            <a:t>Regulação do Sinistro </a:t>
          </a:r>
        </a:p>
        <a:p>
          <a:pPr lvl="0" algn="ctr" defTabSz="800100">
            <a:lnSpc>
              <a:spcPct val="90000"/>
            </a:lnSpc>
            <a:spcBef>
              <a:spcPct val="0"/>
            </a:spcBef>
            <a:spcAft>
              <a:spcPts val="0"/>
            </a:spcAft>
          </a:pPr>
          <a:r>
            <a:rPr lang="pt-BR" sz="1800" b="1" kern="1200" noProof="0" dirty="0">
              <a:latin typeface="Montserrat" panose="00000500000000000000" pitchFamily="50" charset="0"/>
            </a:rPr>
            <a:t>(Art. 76)</a:t>
          </a:r>
          <a:endParaRPr lang="pt-BR" sz="1800" kern="1200" noProof="0" dirty="0">
            <a:latin typeface="Montserrat" panose="00000500000000000000" pitchFamily="50" charset="0"/>
          </a:endParaRPr>
        </a:p>
      </dsp:txBody>
      <dsp:txXfrm>
        <a:off x="2877752" y="653308"/>
        <a:ext cx="2337861" cy="1402716"/>
      </dsp:txXfrm>
    </dsp:sp>
    <dsp:sp modelId="{D0E3AEC1-D048-494F-ADD3-4A7EA7698004}">
      <dsp:nvSpPr>
        <dsp:cNvPr id="0" name=""/>
        <dsp:cNvSpPr/>
      </dsp:nvSpPr>
      <dsp:spPr>
        <a:xfrm>
          <a:off x="8089383" y="1308947"/>
          <a:ext cx="507108" cy="91440"/>
        </a:xfrm>
        <a:custGeom>
          <a:avLst/>
          <a:gdLst/>
          <a:ahLst/>
          <a:cxnLst/>
          <a:rect l="0" t="0" r="0" b="0"/>
          <a:pathLst>
            <a:path>
              <a:moveTo>
                <a:pt x="0" y="45720"/>
              </a:moveTo>
              <a:lnTo>
                <a:pt x="507108" y="45720"/>
              </a:lnTo>
            </a:path>
          </a:pathLst>
        </a:custGeom>
        <a:noFill/>
        <a:ln w="6350" cap="flat" cmpd="sng" algn="ctr">
          <a:solidFill>
            <a:schemeClr val="accent1">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pt-BR" sz="500" kern="1200"/>
        </a:p>
      </dsp:txBody>
      <dsp:txXfrm>
        <a:off x="8329495" y="1351978"/>
        <a:ext cx="26885" cy="5377"/>
      </dsp:txXfrm>
    </dsp:sp>
    <dsp:sp modelId="{32DB72C0-51FC-41FB-B76C-EE76641BDFE5}">
      <dsp:nvSpPr>
        <dsp:cNvPr id="0" name=""/>
        <dsp:cNvSpPr/>
      </dsp:nvSpPr>
      <dsp:spPr>
        <a:xfrm>
          <a:off x="5753322" y="653308"/>
          <a:ext cx="2337861" cy="1402716"/>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ts val="0"/>
            </a:spcAft>
          </a:pPr>
          <a:r>
            <a:rPr lang="pt-BR" sz="1800" b="1" kern="1200" noProof="0" dirty="0">
              <a:latin typeface="Montserrat" panose="00000500000000000000" pitchFamily="50" charset="0"/>
            </a:rPr>
            <a:t>Manifestação sobre Cobertura</a:t>
          </a:r>
        </a:p>
        <a:p>
          <a:pPr lvl="0" algn="ctr" defTabSz="800100">
            <a:lnSpc>
              <a:spcPct val="90000"/>
            </a:lnSpc>
            <a:spcBef>
              <a:spcPct val="0"/>
            </a:spcBef>
            <a:spcAft>
              <a:spcPct val="35000"/>
            </a:spcAft>
          </a:pPr>
          <a:r>
            <a:rPr lang="pt-BR" sz="1800" b="1" kern="1200" noProof="0" dirty="0">
              <a:latin typeface="Montserrat" panose="00000500000000000000" pitchFamily="50" charset="0"/>
            </a:rPr>
            <a:t>(Art. 86)</a:t>
          </a:r>
          <a:endParaRPr lang="pt-BR" sz="1800" kern="1200" noProof="0" dirty="0">
            <a:latin typeface="Montserrat" panose="00000500000000000000" pitchFamily="50" charset="0"/>
          </a:endParaRPr>
        </a:p>
      </dsp:txBody>
      <dsp:txXfrm>
        <a:off x="5753322" y="653308"/>
        <a:ext cx="2337861" cy="1402716"/>
      </dsp:txXfrm>
    </dsp:sp>
    <dsp:sp modelId="{4CD60523-1C41-4888-971B-8D285C88C2B7}">
      <dsp:nvSpPr>
        <dsp:cNvPr id="0" name=""/>
        <dsp:cNvSpPr/>
      </dsp:nvSpPr>
      <dsp:spPr>
        <a:xfrm>
          <a:off x="8628891" y="653308"/>
          <a:ext cx="2337861" cy="1402716"/>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ts val="0"/>
            </a:spcAft>
          </a:pPr>
          <a:r>
            <a:rPr lang="pt-BR" sz="1800" b="1" kern="1200" noProof="0" dirty="0">
              <a:latin typeface="Montserrat" panose="00000500000000000000" pitchFamily="50" charset="0"/>
            </a:rPr>
            <a:t>Liquidação do Sinistro</a:t>
          </a:r>
        </a:p>
        <a:p>
          <a:pPr lvl="0" algn="ctr" defTabSz="800100">
            <a:lnSpc>
              <a:spcPct val="90000"/>
            </a:lnSpc>
            <a:spcBef>
              <a:spcPct val="0"/>
            </a:spcBef>
            <a:spcAft>
              <a:spcPts val="0"/>
            </a:spcAft>
          </a:pPr>
          <a:r>
            <a:rPr lang="pt-BR" sz="1800" b="1" kern="1200" noProof="0" dirty="0">
              <a:latin typeface="Montserrat" panose="00000500000000000000" pitchFamily="50" charset="0"/>
            </a:rPr>
            <a:t>(Art. 87)</a:t>
          </a:r>
          <a:endParaRPr lang="pt-BR" sz="1800" kern="1200" noProof="0" dirty="0">
            <a:latin typeface="Montserrat" panose="00000500000000000000" pitchFamily="50" charset="0"/>
          </a:endParaRPr>
        </a:p>
      </dsp:txBody>
      <dsp:txXfrm>
        <a:off x="8628891" y="653308"/>
        <a:ext cx="2337861" cy="140271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A9557-26C0-4D40-8A55-086D5C56ADE7}">
      <dsp:nvSpPr>
        <dsp:cNvPr id="0" name=""/>
        <dsp:cNvSpPr/>
      </dsp:nvSpPr>
      <dsp:spPr>
        <a:xfrm>
          <a:off x="5484" y="462175"/>
          <a:ext cx="3273397" cy="165275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0" kern="1200" dirty="0">
              <a:solidFill>
                <a:prstClr val="white"/>
              </a:solidFill>
              <a:latin typeface="Montserrat" panose="00000500000000000000" pitchFamily="50" charset="0"/>
              <a:ea typeface="+mn-ea"/>
              <a:cs typeface="+mn-cs"/>
            </a:rPr>
            <a:t>Comunicação do sinistro por qualquer meio idôneo </a:t>
          </a:r>
        </a:p>
        <a:p>
          <a:pPr lvl="0" algn="ctr" defTabSz="711200">
            <a:lnSpc>
              <a:spcPct val="90000"/>
            </a:lnSpc>
            <a:spcBef>
              <a:spcPct val="0"/>
            </a:spcBef>
            <a:spcAft>
              <a:spcPct val="35000"/>
            </a:spcAft>
            <a:buNone/>
          </a:pPr>
          <a:r>
            <a:rPr lang="pt-BR" sz="1600" b="0" kern="1200" dirty="0">
              <a:solidFill>
                <a:prstClr val="white"/>
              </a:solidFill>
              <a:latin typeface="Montserrat" panose="00000500000000000000" pitchFamily="50" charset="0"/>
              <a:ea typeface="+mn-ea"/>
              <a:cs typeface="+mn-cs"/>
            </a:rPr>
            <a:t>(Art. 66, inciso II)</a:t>
          </a:r>
          <a:endParaRPr lang="en-GB" sz="1600" b="0" kern="1200" dirty="0">
            <a:latin typeface="Montserrat" panose="00000500000000000000" pitchFamily="50" charset="0"/>
          </a:endParaRPr>
        </a:p>
      </dsp:txBody>
      <dsp:txXfrm>
        <a:off x="5484" y="462175"/>
        <a:ext cx="3273397" cy="1652757"/>
      </dsp:txXfrm>
    </dsp:sp>
    <dsp:sp modelId="{D635E609-043E-4EF2-95AB-633E25240321}">
      <dsp:nvSpPr>
        <dsp:cNvPr id="0" name=""/>
        <dsp:cNvSpPr/>
      </dsp:nvSpPr>
      <dsp:spPr>
        <a:xfrm>
          <a:off x="3979820" y="506412"/>
          <a:ext cx="3273397" cy="1615185"/>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kern="1200" dirty="0">
              <a:latin typeface="Montserrat" panose="00000500000000000000" pitchFamily="50" charset="0"/>
            </a:rPr>
            <a:t>Fornecimento de informações/esclarecimentos sobre o sinistro deverá ocorrer </a:t>
          </a:r>
          <a:r>
            <a:rPr lang="pt-BR" sz="1500" b="1" kern="1200" dirty="0">
              <a:latin typeface="Montserrat" panose="00000500000000000000" pitchFamily="50" charset="0"/>
            </a:rPr>
            <a:t>sob provocação da Seguradora </a:t>
          </a:r>
          <a:r>
            <a:rPr lang="pt-BR" sz="1500" kern="1200" dirty="0">
              <a:latin typeface="Montserrat" panose="00000500000000000000" pitchFamily="50" charset="0"/>
            </a:rPr>
            <a:t>(Art. 66, inciso III)</a:t>
          </a:r>
        </a:p>
        <a:p>
          <a:pPr lvl="0" algn="ctr" defTabSz="666750">
            <a:lnSpc>
              <a:spcPct val="90000"/>
            </a:lnSpc>
            <a:spcBef>
              <a:spcPct val="0"/>
            </a:spcBef>
            <a:spcAft>
              <a:spcPct val="35000"/>
            </a:spcAft>
          </a:pPr>
          <a:r>
            <a:rPr lang="pt-BR" sz="1500" b="0" kern="1200" dirty="0">
              <a:solidFill>
                <a:schemeClr val="bg1"/>
              </a:solidFill>
              <a:latin typeface="Montserrat" panose="00000500000000000000" pitchFamily="50" charset="0"/>
            </a:rPr>
            <a:t>Oposição ao Art. 765 do CC</a:t>
          </a:r>
          <a:endParaRPr lang="en-GB" sz="1500" b="0" kern="1200" dirty="0">
            <a:latin typeface="Montserrat" panose="00000500000000000000" pitchFamily="50" charset="0"/>
          </a:endParaRPr>
        </a:p>
      </dsp:txBody>
      <dsp:txXfrm>
        <a:off x="3979820" y="506412"/>
        <a:ext cx="3273397" cy="1615185"/>
      </dsp:txXfrm>
    </dsp:sp>
    <dsp:sp modelId="{B1E7B4F4-64B8-4D68-8533-DC131DF69A6F}">
      <dsp:nvSpPr>
        <dsp:cNvPr id="0" name=""/>
        <dsp:cNvSpPr/>
      </dsp:nvSpPr>
      <dsp:spPr>
        <a:xfrm>
          <a:off x="7875038" y="465721"/>
          <a:ext cx="3336803" cy="1716387"/>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pt-BR" sz="1400" kern="1200" dirty="0">
              <a:latin typeface="Montserrat" panose="00000500000000000000" pitchFamily="50" charset="0"/>
            </a:rPr>
            <a:t>A perda de direitos em caso de infração </a:t>
          </a:r>
          <a:r>
            <a:rPr lang="pt-BR" sz="1400" b="1" u="sng" kern="1200" dirty="0">
              <a:latin typeface="Montserrat" panose="00000500000000000000" pitchFamily="50" charset="0"/>
            </a:rPr>
            <a:t>culposa</a:t>
          </a:r>
          <a:r>
            <a:rPr lang="pt-BR" sz="1400" kern="1200" dirty="0">
              <a:latin typeface="Montserrat" panose="00000500000000000000" pitchFamily="50" charset="0"/>
            </a:rPr>
            <a:t> dos deveres de informação do segurado se </a:t>
          </a:r>
          <a:r>
            <a:rPr lang="pt-BR" sz="1400" b="1" kern="1200" dirty="0">
              <a:latin typeface="Montserrat" panose="00000500000000000000" pitchFamily="50" charset="0"/>
            </a:rPr>
            <a:t>limitará a perda do direito à indenização correspondente ao valor dos danos decorrentes da omissão </a:t>
          </a:r>
          <a:r>
            <a:rPr lang="pt-BR" sz="1400" kern="1200" dirty="0">
              <a:latin typeface="Montserrat" panose="00000500000000000000" pitchFamily="50" charset="0"/>
            </a:rPr>
            <a:t>(Art. 66, §2º)</a:t>
          </a:r>
          <a:endParaRPr lang="en-GB" sz="1400" kern="1200" dirty="0">
            <a:latin typeface="Montserrat" panose="00000500000000000000" pitchFamily="50" charset="0"/>
          </a:endParaRPr>
        </a:p>
      </dsp:txBody>
      <dsp:txXfrm>
        <a:off x="7875038" y="465721"/>
        <a:ext cx="3336803" cy="1716387"/>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A9557-26C0-4D40-8A55-086D5C56ADE7}">
      <dsp:nvSpPr>
        <dsp:cNvPr id="0" name=""/>
        <dsp:cNvSpPr/>
      </dsp:nvSpPr>
      <dsp:spPr>
        <a:xfrm>
          <a:off x="1447054" y="483898"/>
          <a:ext cx="3470369" cy="1850571"/>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0" kern="1200" dirty="0">
              <a:solidFill>
                <a:prstClr val="white"/>
              </a:solidFill>
              <a:latin typeface="Montserrat" panose="00000500000000000000" pitchFamily="50" charset="0"/>
              <a:ea typeface="+mn-ea"/>
              <a:cs typeface="+mn-cs"/>
            </a:rPr>
            <a:t>Inaplicabilidade da perda de direitos por infração dos deveres de informação caso a Seguradora tenha ciência do sinistro e informações obtidas por outros meios (Art. 66, §3º). </a:t>
          </a:r>
          <a:endParaRPr lang="en-GB" sz="1600" b="0" kern="1200" dirty="0">
            <a:latin typeface="Montserrat" panose="00000500000000000000" pitchFamily="50" charset="0"/>
          </a:endParaRPr>
        </a:p>
      </dsp:txBody>
      <dsp:txXfrm>
        <a:off x="1447054" y="483898"/>
        <a:ext cx="3470369" cy="1850571"/>
      </dsp:txXfrm>
    </dsp:sp>
    <dsp:sp modelId="{D635E609-043E-4EF2-95AB-633E25240321}">
      <dsp:nvSpPr>
        <dsp:cNvPr id="0" name=""/>
        <dsp:cNvSpPr/>
      </dsp:nvSpPr>
      <dsp:spPr>
        <a:xfrm>
          <a:off x="6775049" y="510117"/>
          <a:ext cx="3340064" cy="1835743"/>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pt-BR" sz="1500" kern="1200" dirty="0">
              <a:latin typeface="Montserrat" panose="00000500000000000000" pitchFamily="50" charset="0"/>
            </a:rPr>
            <a:t>Adoção de providências imediatas para minorar os efeitos do sinistro </a:t>
          </a:r>
          <a:r>
            <a:rPr lang="pt-BR" sz="1500" b="1" kern="1200" dirty="0">
              <a:latin typeface="Montserrat" panose="00000500000000000000" pitchFamily="50" charset="0"/>
            </a:rPr>
            <a:t>são dispensáveis se colocarem em perigo interesses relevantes do segurado e sacrifício acima do razoável </a:t>
          </a:r>
          <a:r>
            <a:rPr lang="pt-BR" sz="1500" kern="1200" dirty="0">
              <a:latin typeface="Montserrat" panose="00000500000000000000" pitchFamily="50" charset="0"/>
            </a:rPr>
            <a:t>(art. 66, §5º).</a:t>
          </a:r>
          <a:endParaRPr lang="en-GB" sz="1500" b="0" kern="1200" dirty="0">
            <a:latin typeface="Montserrat" panose="00000500000000000000" pitchFamily="50" charset="0"/>
          </a:endParaRPr>
        </a:p>
      </dsp:txBody>
      <dsp:txXfrm>
        <a:off x="6775049" y="510117"/>
        <a:ext cx="3340064" cy="1835743"/>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A9557-26C0-4D40-8A55-086D5C56ADE7}">
      <dsp:nvSpPr>
        <dsp:cNvPr id="0" name=""/>
        <dsp:cNvSpPr/>
      </dsp:nvSpPr>
      <dsp:spPr>
        <a:xfrm>
          <a:off x="1447054" y="483898"/>
          <a:ext cx="3470369" cy="1850571"/>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buFont typeface="Wingdings" panose="05000000000000000000" pitchFamily="2" charset="2"/>
            <a:buNone/>
          </a:pPr>
          <a:r>
            <a:rPr lang="pt-BR" sz="1600" b="0" kern="1200" dirty="0">
              <a:solidFill>
                <a:prstClr val="white"/>
              </a:solidFill>
              <a:latin typeface="Montserrat" panose="00000500000000000000" pitchFamily="50" charset="0"/>
              <a:ea typeface="+mn-ea"/>
              <a:cs typeface="+mn-cs"/>
            </a:rPr>
            <a:t>Cobertura de despesas de salvamento e contenção de sinistros não reduz o LMG (Art. 67) e não está sujeita à franquia, mas passível de ser limitada em LMI específico.</a:t>
          </a:r>
          <a:endParaRPr lang="en-GB" sz="1600" b="0" kern="1200" dirty="0">
            <a:latin typeface="Montserrat" panose="00000500000000000000" pitchFamily="50" charset="0"/>
          </a:endParaRPr>
        </a:p>
      </dsp:txBody>
      <dsp:txXfrm>
        <a:off x="1447054" y="483898"/>
        <a:ext cx="3470369" cy="1850571"/>
      </dsp:txXfrm>
    </dsp:sp>
    <dsp:sp modelId="{D635E609-043E-4EF2-95AB-633E25240321}">
      <dsp:nvSpPr>
        <dsp:cNvPr id="0" name=""/>
        <dsp:cNvSpPr/>
      </dsp:nvSpPr>
      <dsp:spPr>
        <a:xfrm>
          <a:off x="6775049" y="510117"/>
          <a:ext cx="3340064" cy="1835743"/>
        </a:xfrm>
        <a:prstGeom prst="rect">
          <a:avLst/>
        </a:prstGeom>
        <a:solidFill>
          <a:srgbClr val="129090"/>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pt-BR" sz="1600" b="1" kern="1200" dirty="0">
              <a:latin typeface="Montserrat" panose="00000500000000000000" pitchFamily="50" charset="0"/>
            </a:rPr>
            <a:t>Se não for estabelecido limite específico, as despesas de contenção e salvamento serão limitadas a 20% do LMI aplicável ao sinistro (Art. 67, §4º)</a:t>
          </a:r>
          <a:endParaRPr lang="en-GB" sz="1600" b="0" kern="1200" dirty="0">
            <a:latin typeface="Montserrat" panose="00000500000000000000" pitchFamily="50" charset="0"/>
          </a:endParaRPr>
        </a:p>
      </dsp:txBody>
      <dsp:txXfrm>
        <a:off x="6775049" y="510117"/>
        <a:ext cx="3340064" cy="1835743"/>
      </dsp:txXfrm>
    </dsp:sp>
  </dsp:spTree>
</dsp:drawing>
</file>

<file path=ppt/diagrams/layout1.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a:extLst>
              <a:ext uri="{FF2B5EF4-FFF2-40B4-BE49-F238E27FC236}">
                <a16:creationId xmlns:a16="http://schemas.microsoft.com/office/drawing/2014/main" id="{4D7F7553-C578-48DC-B88A-E6FE28AFA2E7}"/>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pt-BR" dirty="0"/>
          </a:p>
        </p:txBody>
      </p:sp>
      <p:sp>
        <p:nvSpPr>
          <p:cNvPr id="3" name="Espaço Reservado para Data 2">
            <a:extLst>
              <a:ext uri="{FF2B5EF4-FFF2-40B4-BE49-F238E27FC236}">
                <a16:creationId xmlns:a16="http://schemas.microsoft.com/office/drawing/2014/main" id="{A0D0C74C-D2A1-46D0-903F-BEC6863A52F6}"/>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pPr rtl="0"/>
            <a:fld id="{FC648D96-ABBC-4304-A154-8226026A4EFA}" type="datetime1">
              <a:rPr lang="pt-BR" smtClean="0"/>
              <a:t>22/05/2025</a:t>
            </a:fld>
            <a:endParaRPr lang="pt-BR" dirty="0"/>
          </a:p>
        </p:txBody>
      </p:sp>
      <p:sp>
        <p:nvSpPr>
          <p:cNvPr id="4" name="Espaço Reservado para Rodapé 3">
            <a:extLst>
              <a:ext uri="{FF2B5EF4-FFF2-40B4-BE49-F238E27FC236}">
                <a16:creationId xmlns:a16="http://schemas.microsoft.com/office/drawing/2014/main" id="{B71C4A3C-3B43-40B4-BA79-03B7A67B8A53}"/>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pt-BR" dirty="0"/>
          </a:p>
        </p:txBody>
      </p:sp>
      <p:sp>
        <p:nvSpPr>
          <p:cNvPr id="5" name="Espaço Reservado para o Número do Slide 4">
            <a:extLst>
              <a:ext uri="{FF2B5EF4-FFF2-40B4-BE49-F238E27FC236}">
                <a16:creationId xmlns:a16="http://schemas.microsoft.com/office/drawing/2014/main" id="{B0FFC152-4EBC-4FCB-99A3-C3B7F200BDE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14E0B3A3-F6C4-48C3-8231-90FCE431DC4A}" type="slidenum">
              <a:rPr lang="pt-BR" smtClean="0"/>
              <a:t>‹nº›</a:t>
            </a:fld>
            <a:endParaRPr lang="pt-BR" dirty="0"/>
          </a:p>
        </p:txBody>
      </p:sp>
    </p:spTree>
    <p:extLst>
      <p:ext uri="{BB962C8B-B14F-4D97-AF65-F5344CB8AC3E}">
        <p14:creationId xmlns:p14="http://schemas.microsoft.com/office/powerpoint/2010/main" val="74164036"/>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ço reservado para cabeçalh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pPr rtl="0"/>
            <a:endParaRPr lang="pt-BR" noProof="0" dirty="0"/>
          </a:p>
        </p:txBody>
      </p:sp>
      <p:sp>
        <p:nvSpPr>
          <p:cNvPr id="3" name="Espaço Reservado para Dat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pPr rtl="0"/>
            <a:fld id="{297CF59D-7D02-4DA5-9C0B-5EBC0479AC80}" type="datetime1">
              <a:rPr lang="pt-BR" noProof="0" smtClean="0"/>
              <a:t>22/05/2025</a:t>
            </a:fld>
            <a:endParaRPr lang="pt-BR" noProof="0" dirty="0"/>
          </a:p>
        </p:txBody>
      </p:sp>
      <p:sp>
        <p:nvSpPr>
          <p:cNvPr id="4" name="Espaço Reservado para Imagem do Slide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rtl="0"/>
            <a:endParaRPr lang="pt-BR" noProof="0" dirty="0"/>
          </a:p>
        </p:txBody>
      </p:sp>
      <p:sp>
        <p:nvSpPr>
          <p:cNvPr id="5" name="Espaço reservado para anotaçõ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rtl="0"/>
            <a:r>
              <a:rPr lang="pt-BR" noProof="0" dirty="0"/>
              <a:t>Clique para editar o texto Mestre</a:t>
            </a:r>
          </a:p>
          <a:p>
            <a:pPr lvl="1" rtl="0"/>
            <a:r>
              <a:rPr lang="pt-BR" noProof="0" dirty="0"/>
              <a:t>Segundo nível</a:t>
            </a:r>
          </a:p>
          <a:p>
            <a:pPr lvl="2" rtl="0"/>
            <a:r>
              <a:rPr lang="pt-BR" noProof="0" dirty="0"/>
              <a:t>Terceiro nível</a:t>
            </a:r>
          </a:p>
          <a:p>
            <a:pPr lvl="3" rtl="0"/>
            <a:r>
              <a:rPr lang="pt-BR" noProof="0" dirty="0"/>
              <a:t>Quarto nível</a:t>
            </a:r>
          </a:p>
          <a:p>
            <a:pPr lvl="4" rtl="0"/>
            <a:r>
              <a:rPr lang="pt-BR" noProof="0" dirty="0"/>
              <a:t>Quinto nível</a:t>
            </a:r>
          </a:p>
        </p:txBody>
      </p:sp>
      <p:sp>
        <p:nvSpPr>
          <p:cNvPr id="6" name="Espaço reservado para rodapé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pPr rtl="0"/>
            <a:endParaRPr lang="pt-BR" noProof="0" dirty="0"/>
          </a:p>
        </p:txBody>
      </p:sp>
      <p:sp>
        <p:nvSpPr>
          <p:cNvPr id="7" name="Espaço Reservado para o Número do Slide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pPr rtl="0"/>
            <a:fld id="{E4678FC9-9086-42E9-9B0F-0195C142CDEB}" type="slidenum">
              <a:rPr lang="pt-BR" noProof="0" smtClean="0"/>
              <a:t>‹nº›</a:t>
            </a:fld>
            <a:endParaRPr lang="pt-BR" noProof="0" dirty="0"/>
          </a:p>
        </p:txBody>
      </p:sp>
    </p:spTree>
    <p:extLst>
      <p:ext uri="{BB962C8B-B14F-4D97-AF65-F5344CB8AC3E}">
        <p14:creationId xmlns:p14="http://schemas.microsoft.com/office/powerpoint/2010/main" val="2256070578"/>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06940F-878C-41E5-9C2B-9B16F1121037}" type="slidenum">
              <a:rPr kumimoji="0" lang="en-GB" sz="1200" b="0" i="0" u="none" strike="noStrike" kern="1200" cap="none" spc="0" normalizeH="0" baseline="0" noProof="0" smtClean="0">
                <a:ln>
                  <a:noFill/>
                </a:ln>
                <a:solidFill>
                  <a:prstClr val="black"/>
                </a:solidFill>
                <a:effectLst/>
                <a:uLnTx/>
                <a:uFillTx/>
                <a:latin typeface="Montserrat" pitchFamily="2"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dirty="0">
              <a:ln>
                <a:noFill/>
              </a:ln>
              <a:solidFill>
                <a:prstClr val="black"/>
              </a:solidFill>
              <a:effectLst/>
              <a:uLnTx/>
              <a:uFillTx/>
              <a:latin typeface="Montserrat" pitchFamily="2" charset="0"/>
              <a:ea typeface="+mn-ea"/>
              <a:cs typeface="+mn-cs"/>
            </a:endParaRPr>
          </a:p>
        </p:txBody>
      </p:sp>
    </p:spTree>
    <p:extLst>
      <p:ext uri="{BB962C8B-B14F-4D97-AF65-F5344CB8AC3E}">
        <p14:creationId xmlns:p14="http://schemas.microsoft.com/office/powerpoint/2010/main" val="41658980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33</a:t>
            </a:fld>
            <a:endParaRPr lang="pt-BR" dirty="0"/>
          </a:p>
        </p:txBody>
      </p:sp>
    </p:spTree>
    <p:extLst>
      <p:ext uri="{BB962C8B-B14F-4D97-AF65-F5344CB8AC3E}">
        <p14:creationId xmlns:p14="http://schemas.microsoft.com/office/powerpoint/2010/main" val="27996539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2</a:t>
            </a:fld>
            <a:endParaRPr lang="pt-BR" dirty="0"/>
          </a:p>
        </p:txBody>
      </p:sp>
    </p:spTree>
    <p:extLst>
      <p:ext uri="{BB962C8B-B14F-4D97-AF65-F5344CB8AC3E}">
        <p14:creationId xmlns:p14="http://schemas.microsoft.com/office/powerpoint/2010/main" val="16681044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3</a:t>
            </a:fld>
            <a:endParaRPr lang="pt-BR" dirty="0"/>
          </a:p>
        </p:txBody>
      </p:sp>
    </p:spTree>
    <p:extLst>
      <p:ext uri="{BB962C8B-B14F-4D97-AF65-F5344CB8AC3E}">
        <p14:creationId xmlns:p14="http://schemas.microsoft.com/office/powerpoint/2010/main" val="17257961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4</a:t>
            </a:fld>
            <a:endParaRPr lang="pt-BR" dirty="0"/>
          </a:p>
        </p:txBody>
      </p:sp>
    </p:spTree>
    <p:extLst>
      <p:ext uri="{BB962C8B-B14F-4D97-AF65-F5344CB8AC3E}">
        <p14:creationId xmlns:p14="http://schemas.microsoft.com/office/powerpoint/2010/main" val="22253163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5</a:t>
            </a:fld>
            <a:endParaRPr lang="pt-BR" dirty="0"/>
          </a:p>
        </p:txBody>
      </p:sp>
    </p:spTree>
    <p:extLst>
      <p:ext uri="{BB962C8B-B14F-4D97-AF65-F5344CB8AC3E}">
        <p14:creationId xmlns:p14="http://schemas.microsoft.com/office/powerpoint/2010/main" val="378708233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6</a:t>
            </a:fld>
            <a:endParaRPr lang="pt-BR" dirty="0"/>
          </a:p>
        </p:txBody>
      </p:sp>
    </p:spTree>
    <p:extLst>
      <p:ext uri="{BB962C8B-B14F-4D97-AF65-F5344CB8AC3E}">
        <p14:creationId xmlns:p14="http://schemas.microsoft.com/office/powerpoint/2010/main" val="25239921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7</a:t>
            </a:fld>
            <a:endParaRPr lang="pt-BR" dirty="0"/>
          </a:p>
        </p:txBody>
      </p:sp>
    </p:spTree>
    <p:extLst>
      <p:ext uri="{BB962C8B-B14F-4D97-AF65-F5344CB8AC3E}">
        <p14:creationId xmlns:p14="http://schemas.microsoft.com/office/powerpoint/2010/main" val="4833291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9</a:t>
            </a:fld>
            <a:endParaRPr lang="pt-BR" dirty="0"/>
          </a:p>
        </p:txBody>
      </p:sp>
    </p:spTree>
    <p:extLst>
      <p:ext uri="{BB962C8B-B14F-4D97-AF65-F5344CB8AC3E}">
        <p14:creationId xmlns:p14="http://schemas.microsoft.com/office/powerpoint/2010/main" val="310249110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ço Reservado para Imagem de Slide 1"/>
          <p:cNvSpPr>
            <a:spLocks noGrp="1" noRot="1" noChangeAspect="1"/>
          </p:cNvSpPr>
          <p:nvPr>
            <p:ph type="sldImg"/>
          </p:nvPr>
        </p:nvSpPr>
        <p:spPr/>
      </p:sp>
      <p:sp>
        <p:nvSpPr>
          <p:cNvPr id="3" name="Espaço Reservado para Anotações 2"/>
          <p:cNvSpPr>
            <a:spLocks noGrp="1"/>
          </p:cNvSpPr>
          <p:nvPr>
            <p:ph type="body" idx="1"/>
          </p:nvPr>
        </p:nvSpPr>
        <p:spPr/>
        <p:txBody>
          <a:bodyPr/>
          <a:lstStyle/>
          <a:p>
            <a:endParaRPr lang="pt-BR" dirty="0"/>
          </a:p>
        </p:txBody>
      </p:sp>
      <p:sp>
        <p:nvSpPr>
          <p:cNvPr id="4" name="Espaço Reservado para Número de Slide 3"/>
          <p:cNvSpPr>
            <a:spLocks noGrp="1"/>
          </p:cNvSpPr>
          <p:nvPr>
            <p:ph type="sldNum" sz="quarter" idx="10"/>
          </p:nvPr>
        </p:nvSpPr>
        <p:spPr/>
        <p:txBody>
          <a:bodyPr/>
          <a:lstStyle/>
          <a:p>
            <a:pPr rtl="0"/>
            <a:fld id="{E4678FC9-9086-42E9-9B0F-0195C142CDEB}" type="slidenum">
              <a:rPr lang="pt-BR" smtClean="0"/>
              <a:t>10</a:t>
            </a:fld>
            <a:endParaRPr lang="pt-BR" dirty="0"/>
          </a:p>
        </p:txBody>
      </p:sp>
    </p:spTree>
    <p:extLst>
      <p:ext uri="{BB962C8B-B14F-4D97-AF65-F5344CB8AC3E}">
        <p14:creationId xmlns:p14="http://schemas.microsoft.com/office/powerpoint/2010/main" val="377369513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Master" Target="../slideMasters/slideMaster3.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pic>
        <p:nvPicPr>
          <p:cNvPr id="5" name="Picture 13">
            <a:extLst>
              <a:ext uri="{FF2B5EF4-FFF2-40B4-BE49-F238E27FC236}">
                <a16:creationId xmlns:a16="http://schemas.microsoft.com/office/drawing/2014/main" id="{474B1A14-9550-1835-7241-FF7629F6901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39350" y="356660"/>
            <a:ext cx="3196265" cy="913293"/>
          </a:xfrm>
          <a:prstGeom prst="rect">
            <a:avLst/>
          </a:prstGeom>
        </p:spPr>
      </p:pic>
    </p:spTree>
    <p:extLst>
      <p:ext uri="{BB962C8B-B14F-4D97-AF65-F5344CB8AC3E}">
        <p14:creationId xmlns:p14="http://schemas.microsoft.com/office/powerpoint/2010/main" val="2292819197"/>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Title Slide 4_Contacts v1 -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2" y="2260679"/>
            <a:ext cx="7116164"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2" y="3442301"/>
            <a:ext cx="7116164"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7992763" y="1704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7992763" y="3264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10128448" y="1704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10128448" y="3258610"/>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7992763" y="4176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7992763"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10128448" y="4176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10128448"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LNAME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A9C43B6A-216C-6F5D-C2D5-D3B921C1FC8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46815558"/>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Title Slide 4_Contacts v2 -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0" y="2260679"/>
            <a:ext cx="7212176"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7212176" cy="850795"/>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480484" y="4368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480484"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3280479" y="4368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328047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6080473" y="4368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6080473"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8880469" y="4368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888046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612657BB-04E0-994B-1F61-0522109B757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3022604212"/>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Title Slide 1_Contact - Light Blue">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7999" y="2260679"/>
            <a:ext cx="6528000"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7999" y="3442301"/>
            <a:ext cx="6528000"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8687584" y="1710267"/>
            <a:ext cx="2880000" cy="288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8693942" y="4724092"/>
            <a:ext cx="3178863" cy="1056000"/>
          </a:xfrm>
        </p:spPr>
        <p:txBody>
          <a:bodyPr>
            <a:normAutofit/>
          </a:bodyPr>
          <a:lstStyle>
            <a:lvl1pPr>
              <a:spcAft>
                <a:spcPts val="0"/>
              </a:spcAft>
              <a:defRPr sz="1600" cap="none" baseline="0">
                <a:solidFill>
                  <a:schemeClr val="bg1"/>
                </a:solidFill>
              </a:defRPr>
            </a:lvl1pPr>
            <a:lvl2pPr>
              <a:defRPr sz="1600" baseline="0">
                <a:solidFill>
                  <a:schemeClr val="bg1"/>
                </a:solidFill>
              </a:defRPr>
            </a:lvl2pPr>
            <a:lvl3pPr>
              <a:defRPr baseline="0">
                <a:solidFill>
                  <a:schemeClr val="bg1"/>
                </a:solidFill>
              </a:defRPr>
            </a:lvl3pPr>
            <a:lvl4pPr>
              <a:defRPr>
                <a:solidFill>
                  <a:schemeClr val="bg1"/>
                </a:solidFill>
              </a:defRPr>
            </a:lvl4pPr>
            <a:lvl5pPr>
              <a:defRPr>
                <a:solidFill>
                  <a:schemeClr val="bg1"/>
                </a:solidFill>
              </a:defRPr>
            </a:lvl5pPr>
          </a:lstStyle>
          <a:p>
            <a:pPr lvl="0"/>
            <a:r>
              <a:rPr lang="en-US" dirty="0"/>
              <a:t>NAME – ALL CAPS</a:t>
            </a:r>
            <a:br>
              <a:rPr lang="en-US" dirty="0"/>
            </a:br>
            <a:r>
              <a:rPr lang="en-US" dirty="0"/>
              <a:t>T: XX XXXX </a:t>
            </a:r>
            <a:r>
              <a:rPr lang="en-US" dirty="0" err="1"/>
              <a:t>XXXX</a:t>
            </a:r>
            <a:r>
              <a:rPr lang="en-US" dirty="0"/>
              <a:t/>
            </a:r>
            <a:br>
              <a:rPr lang="en-US" dirty="0"/>
            </a:br>
            <a:r>
              <a:rPr lang="en-US" dirty="0"/>
              <a:t>E: name@hfw.com</a:t>
            </a:r>
          </a:p>
          <a:p>
            <a:pPr lvl="1"/>
            <a:r>
              <a:rPr lang="en-US" dirty="0"/>
              <a:t>Level 2</a:t>
            </a:r>
            <a:endParaRPr lang="en-GB" dirty="0"/>
          </a:p>
        </p:txBody>
      </p:sp>
      <p:pic>
        <p:nvPicPr>
          <p:cNvPr id="5" name="Picture 13">
            <a:extLst>
              <a:ext uri="{FF2B5EF4-FFF2-40B4-BE49-F238E27FC236}">
                <a16:creationId xmlns:a16="http://schemas.microsoft.com/office/drawing/2014/main" id="{30460C3C-955A-7637-3AFB-08751E02BA1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2105269183"/>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Title Slide 4_Contacts v1 - Light Blue">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2" y="2260679"/>
            <a:ext cx="7116164"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2" y="3442301"/>
            <a:ext cx="7116164"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7992763" y="1704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7992763" y="3264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10128448" y="1704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10128448" y="3258610"/>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7992763" y="4176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7992763"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10128448" y="4176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10128448"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LNAME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E536D34E-0F0F-84CA-3181-F1D3A3F1B29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2576170598"/>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Title Slide 4_Contacts v2 - Light Blue">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0" y="2260679"/>
            <a:ext cx="7212176"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7212176" cy="850795"/>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480484" y="4368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480484"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3280479" y="4368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328047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6080473" y="4368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6080473"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8880469" y="4368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888046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A1B9DF16-F9BE-E000-C7FC-F651154DC05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519682577"/>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Title Slide 1_Contact - Green">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7999" y="2260679"/>
            <a:ext cx="6528000"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7999" y="3442301"/>
            <a:ext cx="6528000"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6" name="Picture Placeholder 5"/>
          <p:cNvSpPr>
            <a:spLocks noGrp="1"/>
          </p:cNvSpPr>
          <p:nvPr>
            <p:ph type="pic" sz="quarter" idx="10"/>
          </p:nvPr>
        </p:nvSpPr>
        <p:spPr>
          <a:xfrm>
            <a:off x="8687584" y="1710267"/>
            <a:ext cx="2880000" cy="288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8693942" y="4724092"/>
            <a:ext cx="3178863" cy="1056000"/>
          </a:xfrm>
        </p:spPr>
        <p:txBody>
          <a:bodyPr>
            <a:normAutofit/>
          </a:bodyPr>
          <a:lstStyle>
            <a:lvl1pPr>
              <a:spcAft>
                <a:spcPts val="0"/>
              </a:spcAft>
              <a:defRPr sz="1600" cap="none" baseline="0">
                <a:solidFill>
                  <a:schemeClr val="bg1"/>
                </a:solidFill>
              </a:defRPr>
            </a:lvl1pPr>
            <a:lvl2pPr>
              <a:defRPr sz="1600" baseline="0">
                <a:solidFill>
                  <a:schemeClr val="bg1"/>
                </a:solidFill>
              </a:defRPr>
            </a:lvl2pPr>
            <a:lvl3pPr>
              <a:defRPr baseline="0">
                <a:solidFill>
                  <a:schemeClr val="bg1"/>
                </a:solidFill>
              </a:defRPr>
            </a:lvl3pPr>
            <a:lvl4pPr>
              <a:defRPr>
                <a:solidFill>
                  <a:schemeClr val="bg1"/>
                </a:solidFill>
              </a:defRPr>
            </a:lvl4pPr>
            <a:lvl5pPr>
              <a:defRPr>
                <a:solidFill>
                  <a:schemeClr val="bg1"/>
                </a:solidFill>
              </a:defRPr>
            </a:lvl5pPr>
          </a:lstStyle>
          <a:p>
            <a:pPr lvl="0"/>
            <a:r>
              <a:rPr lang="en-US" dirty="0"/>
              <a:t>NAME – ALL CAPS</a:t>
            </a:r>
            <a:br>
              <a:rPr lang="en-US" dirty="0"/>
            </a:br>
            <a:r>
              <a:rPr lang="en-US" dirty="0"/>
              <a:t>T: XX XXXX </a:t>
            </a:r>
            <a:r>
              <a:rPr lang="en-US" dirty="0" err="1"/>
              <a:t>XXXX</a:t>
            </a:r>
            <a:r>
              <a:rPr lang="en-US" dirty="0"/>
              <a:t/>
            </a:r>
            <a:br>
              <a:rPr lang="en-US" dirty="0"/>
            </a:br>
            <a:r>
              <a:rPr lang="en-US" dirty="0"/>
              <a:t>E: name@hfw.com</a:t>
            </a:r>
          </a:p>
          <a:p>
            <a:pPr lvl="1"/>
            <a:r>
              <a:rPr lang="en-US" dirty="0"/>
              <a:t>Level 2</a:t>
            </a:r>
            <a:endParaRPr lang="en-GB" dirty="0"/>
          </a:p>
        </p:txBody>
      </p:sp>
      <p:pic>
        <p:nvPicPr>
          <p:cNvPr id="5" name="Picture 13">
            <a:extLst>
              <a:ext uri="{FF2B5EF4-FFF2-40B4-BE49-F238E27FC236}">
                <a16:creationId xmlns:a16="http://schemas.microsoft.com/office/drawing/2014/main" id="{71450A51-D845-3CBB-C584-8759BDC444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3734242715"/>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Title Slide 4_Contacts v1 - Green">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2" y="2260679"/>
            <a:ext cx="7116164"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2" y="3442301"/>
            <a:ext cx="7116164"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6" name="Picture Placeholder 5"/>
          <p:cNvSpPr>
            <a:spLocks noGrp="1"/>
          </p:cNvSpPr>
          <p:nvPr>
            <p:ph type="pic" sz="quarter" idx="10"/>
          </p:nvPr>
        </p:nvSpPr>
        <p:spPr>
          <a:xfrm>
            <a:off x="7992763" y="1704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7992763" y="3264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10128448" y="1704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10128448" y="3258610"/>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7992763" y="4176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7992763"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10128448" y="4176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10128448"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LNAME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7C57E6E2-3767-A4C7-EE23-B2B16A6EC6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2655649960"/>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p:cSld name="Title Slide 4_Contacts v2 - Green">
    <p:bg>
      <p:bgPr>
        <a:solidFill>
          <a:schemeClr val="accent3"/>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0" y="2260679"/>
            <a:ext cx="7212176"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7212176" cy="850795"/>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6" name="Picture Placeholder 5"/>
          <p:cNvSpPr>
            <a:spLocks noGrp="1"/>
          </p:cNvSpPr>
          <p:nvPr>
            <p:ph type="pic" sz="quarter" idx="10"/>
          </p:nvPr>
        </p:nvSpPr>
        <p:spPr>
          <a:xfrm>
            <a:off x="480484" y="4368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480484"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3280479" y="4368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328047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6080473" y="4368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6080473"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8880469" y="4368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888046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287FB7B9-40B3-7BC6-0FC7-598EFFC5E0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1194439627"/>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tx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56BB4A-B23E-4751-AAB1-6F1456055F6D}"/>
              </a:ext>
            </a:extLst>
          </p:cNvPr>
          <p:cNvSpPr>
            <a:spLocks noGrp="1"/>
          </p:cNvSpPr>
          <p:nvPr>
            <p:ph type="title" hasCustomPrompt="1"/>
          </p:nvPr>
        </p:nvSpPr>
        <p:spPr>
          <a:xfrm>
            <a:off x="476944" y="2276874"/>
            <a:ext cx="10515600" cy="1183877"/>
          </a:xfrm>
        </p:spPr>
        <p:txBody>
          <a:bodyPr anchor="t" anchorCtr="0"/>
          <a:lstStyle>
            <a:lvl1pPr algn="l">
              <a:defRPr sz="4000" baseline="0">
                <a:solidFill>
                  <a:schemeClr val="bg1"/>
                </a:solidFill>
              </a:defRPr>
            </a:lvl1pPr>
          </a:lstStyle>
          <a:p>
            <a:r>
              <a:rPr lang="en-US" dirty="0"/>
              <a:t>Click to add title</a:t>
            </a:r>
            <a:endParaRPr lang="en-GB" dirty="0"/>
          </a:p>
        </p:txBody>
      </p:sp>
      <p:sp>
        <p:nvSpPr>
          <p:cNvPr id="3" name="Text Placeholder 2">
            <a:extLst>
              <a:ext uri="{FF2B5EF4-FFF2-40B4-BE49-F238E27FC236}">
                <a16:creationId xmlns:a16="http://schemas.microsoft.com/office/drawing/2014/main" id="{7AFD2456-E026-4E64-8183-EC1BA33A2C34}"/>
              </a:ext>
            </a:extLst>
          </p:cNvPr>
          <p:cNvSpPr>
            <a:spLocks noGrp="1"/>
          </p:cNvSpPr>
          <p:nvPr>
            <p:ph type="body" idx="1"/>
          </p:nvPr>
        </p:nvSpPr>
        <p:spPr>
          <a:xfrm>
            <a:off x="476944" y="3460752"/>
            <a:ext cx="10515600" cy="351705"/>
          </a:xfrm>
        </p:spPr>
        <p:txBody>
          <a:bodyPr/>
          <a:lstStyle>
            <a:lvl1pPr marL="0" indent="0">
              <a:buNone/>
              <a:defRPr sz="2000" b="1">
                <a:solidFill>
                  <a:schemeClr val="bg1"/>
                </a:solidFill>
              </a:defRPr>
            </a:lvl1pPr>
            <a:lvl2pPr marL="457189" indent="0">
              <a:buNone/>
              <a:defRPr sz="2000">
                <a:solidFill>
                  <a:schemeClr val="tx1">
                    <a:tint val="75000"/>
                  </a:schemeClr>
                </a:solidFill>
              </a:defRPr>
            </a:lvl2pPr>
            <a:lvl3pPr marL="914377" indent="0">
              <a:buNone/>
              <a:defRPr sz="1867">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cxnSp>
        <p:nvCxnSpPr>
          <p:cNvPr id="11" name="Straight Connector 10"/>
          <p:cNvCxnSpPr/>
          <p:nvPr/>
        </p:nvCxnSpPr>
        <p:spPr>
          <a:xfrm>
            <a:off x="479426" y="6300000"/>
            <a:ext cx="1123315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4" name="Picture 10">
            <a:extLst>
              <a:ext uri="{FF2B5EF4-FFF2-40B4-BE49-F238E27FC236}">
                <a16:creationId xmlns:a16="http://schemas.microsoft.com/office/drawing/2014/main" id="{65E73BEC-A86F-A2BD-0730-75FD11C6AA58}"/>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239350" y="401249"/>
            <a:ext cx="3191741" cy="912000"/>
          </a:xfrm>
          <a:prstGeom prst="rect">
            <a:avLst/>
          </a:prstGeom>
        </p:spPr>
      </p:pic>
    </p:spTree>
    <p:extLst>
      <p:ext uri="{BB962C8B-B14F-4D97-AF65-F5344CB8AC3E}">
        <p14:creationId xmlns:p14="http://schemas.microsoft.com/office/powerpoint/2010/main" val="3730750408"/>
      </p:ext>
    </p:extLst>
  </p:cSld>
  <p:clrMapOvr>
    <a:masterClrMapping/>
  </p:clrMapOvr>
  <p:hf sldNum="0" hdr="0" ftr="0" dt="0"/>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Standard One col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lang="en-GB" dirty="0"/>
            </a:lvl1pPr>
          </a:lstStyle>
          <a:p>
            <a:r>
              <a:rPr lang="en-US" dirty="0"/>
              <a:t>Click to add title</a:t>
            </a:r>
            <a:endParaRPr lang="en-GB" dirty="0"/>
          </a:p>
        </p:txBody>
      </p:sp>
      <p:sp>
        <p:nvSpPr>
          <p:cNvPr id="7" name="Content Placeholder 6">
            <a:extLst>
              <a:ext uri="{FF2B5EF4-FFF2-40B4-BE49-F238E27FC236}">
                <a16:creationId xmlns:a16="http://schemas.microsoft.com/office/drawing/2014/main" id="{A78BD5D8-39FC-4CB0-A499-C2C8D723C4FE}"/>
              </a:ext>
            </a:extLst>
          </p:cNvPr>
          <p:cNvSpPr>
            <a:spLocks noGrp="1"/>
          </p:cNvSpPr>
          <p:nvPr>
            <p:ph sz="quarter" idx="14" hasCustomPrompt="1"/>
          </p:nvPr>
        </p:nvSpPr>
        <p:spPr>
          <a:xfrm>
            <a:off x="458273" y="1341439"/>
            <a:ext cx="11232000" cy="4788000"/>
          </a:xfrm>
        </p:spPr>
        <p:txBody>
          <a:bodyPr/>
          <a:lstStyle>
            <a:lvl1pPr>
              <a:spcBef>
                <a:spcPts val="400"/>
              </a:spcBef>
              <a:spcAft>
                <a:spcPts val="800"/>
              </a:spcAft>
              <a:defRPr/>
            </a:lvl1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66249572"/>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title" preserve="1">
  <p:cSld name="Title Slide - Orang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accent2"/>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accent2"/>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pic>
        <p:nvPicPr>
          <p:cNvPr id="14" name="HFWLogo"/>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9426" y="432156"/>
            <a:ext cx="1202393" cy="728592"/>
          </a:xfrm>
          <a:prstGeom prst="rect">
            <a:avLst/>
          </a:prstGeom>
        </p:spPr>
      </p:pic>
      <p:sp>
        <p:nvSpPr>
          <p:cNvPr id="16" name="SectorBox"/>
          <p:cNvSpPr txBox="1"/>
          <p:nvPr/>
        </p:nvSpPr>
        <p:spPr>
          <a:xfrm>
            <a:off x="467998" y="1656001"/>
            <a:ext cx="5319484" cy="400111"/>
          </a:xfrm>
          <a:prstGeom prst="rect">
            <a:avLst/>
          </a:prstGeom>
          <a:noFill/>
        </p:spPr>
        <p:txBody>
          <a:bodyPr wrap="square" lIns="0" tIns="0" rIns="0" bIns="0" rtlCol="0">
            <a:noAutofit/>
          </a:bodyPr>
          <a:lstStyle/>
          <a:p>
            <a:r>
              <a:rPr lang="en-GB" sz="2000" b="1" cap="all" baseline="0">
                <a:solidFill>
                  <a:schemeClr val="accent2"/>
                </a:solidFill>
              </a:rPr>
              <a:t>Aerospace</a:t>
            </a:r>
            <a:endParaRPr lang="en-GB" sz="2000" b="1" cap="all" baseline="0" dirty="0">
              <a:solidFill>
                <a:schemeClr val="accent2"/>
              </a:solidFill>
            </a:endParaRPr>
          </a:p>
        </p:txBody>
      </p:sp>
      <p:pic>
        <p:nvPicPr>
          <p:cNvPr id="5" name="Picture 7">
            <a:extLst>
              <a:ext uri="{FF2B5EF4-FFF2-40B4-BE49-F238E27FC236}">
                <a16:creationId xmlns:a16="http://schemas.microsoft.com/office/drawing/2014/main" id="{7FCCA62B-88AC-716F-C493-53666BE7AE5F}"/>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40996" y="430736"/>
            <a:ext cx="3196800" cy="913445"/>
          </a:xfrm>
          <a:prstGeom prst="rect">
            <a:avLst/>
          </a:prstGeom>
        </p:spPr>
      </p:pic>
    </p:spTree>
    <p:extLst>
      <p:ext uri="{BB962C8B-B14F-4D97-AF65-F5344CB8AC3E}">
        <p14:creationId xmlns:p14="http://schemas.microsoft.com/office/powerpoint/2010/main" val="147864545"/>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Large One col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lang="en-GB" dirty="0"/>
            </a:lvl1pPr>
          </a:lstStyle>
          <a:p>
            <a:r>
              <a:rPr lang="en-US" dirty="0"/>
              <a:t>Click to add title</a:t>
            </a:r>
            <a:endParaRPr lang="en-GB" dirty="0"/>
          </a:p>
        </p:txBody>
      </p:sp>
      <p:sp>
        <p:nvSpPr>
          <p:cNvPr id="7" name="Content Placeholder 6">
            <a:extLst>
              <a:ext uri="{FF2B5EF4-FFF2-40B4-BE49-F238E27FC236}">
                <a16:creationId xmlns:a16="http://schemas.microsoft.com/office/drawing/2014/main" id="{A78BD5D8-39FC-4CB0-A499-C2C8D723C4FE}"/>
              </a:ext>
            </a:extLst>
          </p:cNvPr>
          <p:cNvSpPr>
            <a:spLocks noGrp="1"/>
          </p:cNvSpPr>
          <p:nvPr>
            <p:ph sz="quarter" idx="14" hasCustomPrompt="1"/>
          </p:nvPr>
        </p:nvSpPr>
        <p:spPr>
          <a:xfrm>
            <a:off x="458273" y="1341439"/>
            <a:ext cx="11232000" cy="4788000"/>
          </a:xfrm>
        </p:spPr>
        <p:txBody>
          <a:bodyPr>
            <a:normAutofit/>
          </a:bodyPr>
          <a:lstStyle>
            <a:lvl1pPr>
              <a:spcBef>
                <a:spcPts val="400"/>
              </a:spcBef>
              <a:spcAft>
                <a:spcPts val="1200"/>
              </a:spcAft>
              <a:defRPr sz="2667"/>
            </a:lvl1pPr>
            <a:lvl2pPr>
              <a:spcBef>
                <a:spcPts val="0"/>
              </a:spcBef>
              <a:spcAft>
                <a:spcPts val="1200"/>
              </a:spcAft>
              <a:defRPr sz="2667"/>
            </a:lvl2pPr>
            <a:lvl3pPr>
              <a:spcAft>
                <a:spcPts val="1200"/>
              </a:spcAft>
              <a:defRPr sz="2667"/>
            </a:lvl3pPr>
            <a:lvl4pPr>
              <a:spcAft>
                <a:spcPts val="1200"/>
              </a:spcAft>
              <a:defRPr sz="2667"/>
            </a:lvl4pPr>
            <a:lvl5pPr>
              <a:spcAft>
                <a:spcPts val="1200"/>
              </a:spcAft>
              <a:defRPr sz="2667"/>
            </a:lvl5pPr>
            <a:lvl6pPr>
              <a:defRPr sz="2133"/>
            </a:lvl6pPr>
            <a:lvl7pPr>
              <a:defRPr sz="1600"/>
            </a:lvl7pPr>
            <a:lvl8pPr>
              <a:defRPr sz="1600"/>
            </a:lvl8pPr>
            <a:lvl9pPr>
              <a:defRPr sz="1600"/>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59279616"/>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Small One col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lang="en-GB" dirty="0"/>
            </a:lvl1pPr>
          </a:lstStyle>
          <a:p>
            <a:r>
              <a:rPr lang="en-US" dirty="0"/>
              <a:t>Click to add title</a:t>
            </a:r>
            <a:endParaRPr lang="en-GB" dirty="0"/>
          </a:p>
        </p:txBody>
      </p:sp>
      <p:sp>
        <p:nvSpPr>
          <p:cNvPr id="7" name="Content Placeholder 6">
            <a:extLst>
              <a:ext uri="{FF2B5EF4-FFF2-40B4-BE49-F238E27FC236}">
                <a16:creationId xmlns:a16="http://schemas.microsoft.com/office/drawing/2014/main" id="{A78BD5D8-39FC-4CB0-A499-C2C8D723C4FE}"/>
              </a:ext>
            </a:extLst>
          </p:cNvPr>
          <p:cNvSpPr>
            <a:spLocks noGrp="1"/>
          </p:cNvSpPr>
          <p:nvPr>
            <p:ph sz="quarter" idx="14" hasCustomPrompt="1"/>
          </p:nvPr>
        </p:nvSpPr>
        <p:spPr>
          <a:xfrm>
            <a:off x="458273" y="1341439"/>
            <a:ext cx="11232000" cy="4788000"/>
          </a:xfrm>
        </p:spPr>
        <p:txBody>
          <a:bodyPr>
            <a:normAutofit/>
          </a:bodyPr>
          <a:lstStyle>
            <a:lvl1pPr>
              <a:spcBef>
                <a:spcPts val="267"/>
              </a:spcBef>
              <a:spcAft>
                <a:spcPts val="600"/>
              </a:spcAft>
              <a:defRPr sz="1600"/>
            </a:lvl1pPr>
            <a:lvl2pPr>
              <a:spcBef>
                <a:spcPts val="0"/>
              </a:spcBef>
              <a:spcAft>
                <a:spcPts val="600"/>
              </a:spcAft>
              <a:defRPr sz="1600"/>
            </a:lvl2pPr>
            <a:lvl3pPr>
              <a:spcAft>
                <a:spcPts val="600"/>
              </a:spcAft>
              <a:defRPr sz="1600"/>
            </a:lvl3pPr>
            <a:lvl4pPr>
              <a:spcAft>
                <a:spcPts val="600"/>
              </a:spcAft>
              <a:defRPr sz="1600"/>
            </a:lvl4pPr>
            <a:lvl5pPr>
              <a:spcAft>
                <a:spcPts val="600"/>
              </a:spcAft>
              <a:defRPr lang="en-US" sz="1600" kern="1200" dirty="0" smtClean="0">
                <a:solidFill>
                  <a:schemeClr val="tx1"/>
                </a:solidFill>
                <a:latin typeface="+mn-lt"/>
                <a:ea typeface="+mn-ea"/>
                <a:cs typeface="+mn-cs"/>
              </a:defRPr>
            </a:lvl5pPr>
            <a:lvl6pPr marL="479988" indent="-239994">
              <a:defRPr lang="en-US" sz="1200" kern="1200" dirty="0" smtClean="0">
                <a:solidFill>
                  <a:schemeClr val="tx1"/>
                </a:solidFill>
                <a:latin typeface="+mn-lt"/>
                <a:ea typeface="+mn-ea"/>
                <a:cs typeface="+mn-cs"/>
              </a:defRPr>
            </a:lvl6pPr>
            <a:lvl7pPr marL="479988" indent="-239994">
              <a:defRPr lang="en-US" sz="1200" kern="1200" dirty="0" smtClean="0">
                <a:solidFill>
                  <a:schemeClr val="tx1"/>
                </a:solidFill>
                <a:latin typeface="+mn-lt"/>
                <a:ea typeface="+mn-ea"/>
                <a:cs typeface="+mn-cs"/>
              </a:defRPr>
            </a:lvl7pPr>
            <a:lvl8pPr marL="479988" indent="-239994">
              <a:defRPr lang="en-US" sz="1200" kern="1200" dirty="0" smtClean="0">
                <a:solidFill>
                  <a:schemeClr val="tx1"/>
                </a:solidFill>
                <a:latin typeface="+mn-lt"/>
                <a:ea typeface="+mn-ea"/>
                <a:cs typeface="+mn-cs"/>
              </a:defRPr>
            </a:lvl8pPr>
            <a:lvl9pPr marL="479988" indent="-239994">
              <a:defRPr lang="en-US" sz="1200" kern="1200" dirty="0" smtClean="0">
                <a:solidFill>
                  <a:schemeClr val="tx1"/>
                </a:solidFill>
                <a:latin typeface="+mn-lt"/>
                <a:ea typeface="+mn-ea"/>
                <a:cs typeface="+mn-cs"/>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61991232"/>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One col image">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lang="en-GB" dirty="0"/>
            </a:lvl1pPr>
          </a:lstStyle>
          <a:p>
            <a:r>
              <a:rPr lang="en-US" dirty="0"/>
              <a:t>Click to add title</a:t>
            </a:r>
            <a:endParaRPr lang="en-GB" dirty="0"/>
          </a:p>
        </p:txBody>
      </p:sp>
      <p:sp>
        <p:nvSpPr>
          <p:cNvPr id="3" name="Picture Placeholder 2"/>
          <p:cNvSpPr>
            <a:spLocks noGrp="1"/>
          </p:cNvSpPr>
          <p:nvPr>
            <p:ph type="pic" sz="quarter" idx="14"/>
          </p:nvPr>
        </p:nvSpPr>
        <p:spPr>
          <a:xfrm>
            <a:off x="460800" y="1344000"/>
            <a:ext cx="11232000" cy="4790400"/>
          </a:xfrm>
        </p:spPr>
        <p:txBody>
          <a:bodyPr/>
          <a:lstStyle/>
          <a:p>
            <a:r>
              <a:rPr lang="en-US"/>
              <a:t>Click icon to add picture</a:t>
            </a:r>
            <a:endParaRPr lang="en-GB" dirty="0"/>
          </a:p>
        </p:txBody>
      </p:sp>
    </p:spTree>
    <p:extLst>
      <p:ext uri="{BB962C8B-B14F-4D97-AF65-F5344CB8AC3E}">
        <p14:creationId xmlns:p14="http://schemas.microsoft.com/office/powerpoint/2010/main" val="938204180"/>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Two col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p:nvPr>
        </p:nvSpPr>
        <p:spPr>
          <a:xfrm>
            <a:off x="479972" y="1341439"/>
            <a:ext cx="5364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
        <p:nvSpPr>
          <p:cNvPr id="8" name="Content Placeholder 2">
            <a:extLst>
              <a:ext uri="{FF2B5EF4-FFF2-40B4-BE49-F238E27FC236}">
                <a16:creationId xmlns:a16="http://schemas.microsoft.com/office/drawing/2014/main" id="{F7355A2E-0C24-4BF0-A392-C0768E5B90F4}"/>
              </a:ext>
            </a:extLst>
          </p:cNvPr>
          <p:cNvSpPr>
            <a:spLocks noGrp="1"/>
          </p:cNvSpPr>
          <p:nvPr>
            <p:ph idx="14"/>
          </p:nvPr>
        </p:nvSpPr>
        <p:spPr>
          <a:xfrm>
            <a:off x="6312024" y="1341439"/>
            <a:ext cx="5364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Slide Number Placeholder 11"/>
          <p:cNvSpPr>
            <a:spLocks noGrp="1"/>
          </p:cNvSpPr>
          <p:nvPr>
            <p:ph type="sldNum" sz="quarter" idx="17"/>
          </p:nvPr>
        </p:nvSpPr>
        <p:spPr/>
        <p:txBody>
          <a:bodyPr/>
          <a:lstStyle/>
          <a:p>
            <a:pPr rtl="0"/>
            <a:fld id="{220A9A2B-DCEA-459B-8067-44D042050D8C}" type="slidenum">
              <a:rPr lang="pt-BR" noProof="0" smtClean="0"/>
              <a:t>‹nº›</a:t>
            </a:fld>
            <a:endParaRPr lang="pt-BR" noProof="0" dirty="0"/>
          </a:p>
        </p:txBody>
      </p:sp>
    </p:spTree>
    <p:extLst>
      <p:ext uri="{BB962C8B-B14F-4D97-AF65-F5344CB8AC3E}">
        <p14:creationId xmlns:p14="http://schemas.microsoft.com/office/powerpoint/2010/main" val="670198483"/>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Two col content with imag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p:nvPr>
        </p:nvSpPr>
        <p:spPr>
          <a:xfrm>
            <a:off x="479972" y="1341439"/>
            <a:ext cx="5364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
        <p:nvSpPr>
          <p:cNvPr id="12" name="Slide Number Placeholder 11"/>
          <p:cNvSpPr>
            <a:spLocks noGrp="1"/>
          </p:cNvSpPr>
          <p:nvPr>
            <p:ph type="sldNum" sz="quarter" idx="17"/>
          </p:nvPr>
        </p:nvSpPr>
        <p:spPr/>
        <p:txBody>
          <a:bodyPr/>
          <a:lstStyle/>
          <a:p>
            <a:pPr rtl="0"/>
            <a:fld id="{220A9A2B-DCEA-459B-8067-44D042050D8C}" type="slidenum">
              <a:rPr lang="pt-BR" noProof="0" smtClean="0"/>
              <a:t>‹nº›</a:t>
            </a:fld>
            <a:endParaRPr lang="pt-BR" noProof="0" dirty="0"/>
          </a:p>
        </p:txBody>
      </p:sp>
      <p:sp>
        <p:nvSpPr>
          <p:cNvPr id="4" name="Picture Placeholder 3"/>
          <p:cNvSpPr>
            <a:spLocks noGrp="1"/>
          </p:cNvSpPr>
          <p:nvPr>
            <p:ph type="pic" sz="quarter" idx="18"/>
          </p:nvPr>
        </p:nvSpPr>
        <p:spPr>
          <a:xfrm>
            <a:off x="6312000" y="1341967"/>
            <a:ext cx="5366400" cy="4790400"/>
          </a:xfrm>
        </p:spPr>
        <p:txBody>
          <a:bodyPr/>
          <a:lstStyle/>
          <a:p>
            <a:r>
              <a:rPr lang="en-US"/>
              <a:t>Click icon to add picture</a:t>
            </a:r>
            <a:endParaRPr lang="en-GB"/>
          </a:p>
        </p:txBody>
      </p:sp>
    </p:spTree>
    <p:extLst>
      <p:ext uri="{BB962C8B-B14F-4D97-AF65-F5344CB8AC3E}">
        <p14:creationId xmlns:p14="http://schemas.microsoft.com/office/powerpoint/2010/main" val="3641420695"/>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Three col ">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p:nvPr>
        </p:nvSpPr>
        <p:spPr>
          <a:xfrm>
            <a:off x="479425" y="1341439"/>
            <a:ext cx="3600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
        <p:nvSpPr>
          <p:cNvPr id="11" name="Content Placeholder 2">
            <a:extLst>
              <a:ext uri="{FF2B5EF4-FFF2-40B4-BE49-F238E27FC236}">
                <a16:creationId xmlns:a16="http://schemas.microsoft.com/office/drawing/2014/main" id="{F7355A2E-0C24-4BF0-A392-C0768E5B90F4}"/>
              </a:ext>
            </a:extLst>
          </p:cNvPr>
          <p:cNvSpPr>
            <a:spLocks noGrp="1"/>
          </p:cNvSpPr>
          <p:nvPr>
            <p:ph idx="14"/>
          </p:nvPr>
        </p:nvSpPr>
        <p:spPr>
          <a:xfrm>
            <a:off x="4284849" y="1341439"/>
            <a:ext cx="3600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Content Placeholder 2">
            <a:extLst>
              <a:ext uri="{FF2B5EF4-FFF2-40B4-BE49-F238E27FC236}">
                <a16:creationId xmlns:a16="http://schemas.microsoft.com/office/drawing/2014/main" id="{F7355A2E-0C24-4BF0-A392-C0768E5B90F4}"/>
              </a:ext>
            </a:extLst>
          </p:cNvPr>
          <p:cNvSpPr>
            <a:spLocks noGrp="1"/>
          </p:cNvSpPr>
          <p:nvPr>
            <p:ph idx="15"/>
          </p:nvPr>
        </p:nvSpPr>
        <p:spPr>
          <a:xfrm>
            <a:off x="8090273" y="1341439"/>
            <a:ext cx="3600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cxnSp>
        <p:nvCxnSpPr>
          <p:cNvPr id="7" name="Straight Connector 6"/>
          <p:cNvCxnSpPr/>
          <p:nvPr/>
        </p:nvCxnSpPr>
        <p:spPr>
          <a:xfrm>
            <a:off x="479426" y="6300000"/>
            <a:ext cx="11233151" cy="0"/>
          </a:xfrm>
          <a:prstGeom prst="line">
            <a:avLst/>
          </a:prstGeom>
          <a:ln>
            <a:solidFill>
              <a:srgbClr val="9EA9B2"/>
            </a:solidFill>
          </a:ln>
        </p:spPr>
        <p:style>
          <a:lnRef idx="1">
            <a:schemeClr val="accent1"/>
          </a:lnRef>
          <a:fillRef idx="0">
            <a:schemeClr val="accent1"/>
          </a:fillRef>
          <a:effectRef idx="0">
            <a:schemeClr val="accent1"/>
          </a:effectRef>
          <a:fontRef idx="minor">
            <a:schemeClr val="tx1"/>
          </a:fontRef>
        </p:style>
      </p:cxnSp>
      <p:sp>
        <p:nvSpPr>
          <p:cNvPr id="9" name="Slide Number Placeholder 8"/>
          <p:cNvSpPr>
            <a:spLocks noGrp="1"/>
          </p:cNvSpPr>
          <p:nvPr>
            <p:ph type="sldNum" sz="quarter" idx="21"/>
          </p:nvPr>
        </p:nvSpPr>
        <p:spPr/>
        <p:txBody>
          <a:bodyPr/>
          <a:lstStyle/>
          <a:p>
            <a:pPr rtl="0"/>
            <a:fld id="{220A9A2B-DCEA-459B-8067-44D042050D8C}" type="slidenum">
              <a:rPr lang="pt-BR" noProof="0" smtClean="0"/>
              <a:t>‹nº›</a:t>
            </a:fld>
            <a:endParaRPr lang="pt-BR" noProof="0" dirty="0"/>
          </a:p>
        </p:txBody>
      </p:sp>
    </p:spTree>
    <p:extLst>
      <p:ext uri="{BB962C8B-B14F-4D97-AF65-F5344CB8AC3E}">
        <p14:creationId xmlns:p14="http://schemas.microsoft.com/office/powerpoint/2010/main" val="1655778352"/>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Three col with imag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p:nvPr>
        </p:nvSpPr>
        <p:spPr>
          <a:xfrm>
            <a:off x="479425" y="1341439"/>
            <a:ext cx="3600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
        <p:nvSpPr>
          <p:cNvPr id="11" name="Content Placeholder 2">
            <a:extLst>
              <a:ext uri="{FF2B5EF4-FFF2-40B4-BE49-F238E27FC236}">
                <a16:creationId xmlns:a16="http://schemas.microsoft.com/office/drawing/2014/main" id="{F7355A2E-0C24-4BF0-A392-C0768E5B90F4}"/>
              </a:ext>
            </a:extLst>
          </p:cNvPr>
          <p:cNvSpPr>
            <a:spLocks noGrp="1"/>
          </p:cNvSpPr>
          <p:nvPr>
            <p:ph idx="14"/>
          </p:nvPr>
        </p:nvSpPr>
        <p:spPr>
          <a:xfrm>
            <a:off x="4284849" y="1341439"/>
            <a:ext cx="3600000" cy="4787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cxnSp>
        <p:nvCxnSpPr>
          <p:cNvPr id="7" name="Straight Connector 6"/>
          <p:cNvCxnSpPr/>
          <p:nvPr/>
        </p:nvCxnSpPr>
        <p:spPr>
          <a:xfrm>
            <a:off x="479426" y="6300000"/>
            <a:ext cx="11233151" cy="0"/>
          </a:xfrm>
          <a:prstGeom prst="line">
            <a:avLst/>
          </a:prstGeom>
          <a:ln>
            <a:solidFill>
              <a:srgbClr val="9EA9B2"/>
            </a:solidFill>
          </a:ln>
        </p:spPr>
        <p:style>
          <a:lnRef idx="1">
            <a:schemeClr val="accent1"/>
          </a:lnRef>
          <a:fillRef idx="0">
            <a:schemeClr val="accent1"/>
          </a:fillRef>
          <a:effectRef idx="0">
            <a:schemeClr val="accent1"/>
          </a:effectRef>
          <a:fontRef idx="minor">
            <a:schemeClr val="tx1"/>
          </a:fontRef>
        </p:style>
      </p:cxnSp>
      <p:sp>
        <p:nvSpPr>
          <p:cNvPr id="9" name="Slide Number Placeholder 8"/>
          <p:cNvSpPr>
            <a:spLocks noGrp="1"/>
          </p:cNvSpPr>
          <p:nvPr>
            <p:ph type="sldNum" sz="quarter" idx="21"/>
          </p:nvPr>
        </p:nvSpPr>
        <p:spPr/>
        <p:txBody>
          <a:bodyPr/>
          <a:lstStyle/>
          <a:p>
            <a:pPr rtl="0"/>
            <a:fld id="{220A9A2B-DCEA-459B-8067-44D042050D8C}" type="slidenum">
              <a:rPr lang="pt-BR" noProof="0" smtClean="0"/>
              <a:t>‹nº›</a:t>
            </a:fld>
            <a:endParaRPr lang="pt-BR" noProof="0" dirty="0"/>
          </a:p>
        </p:txBody>
      </p:sp>
      <p:sp>
        <p:nvSpPr>
          <p:cNvPr id="4" name="Picture Placeholder 3"/>
          <p:cNvSpPr>
            <a:spLocks noGrp="1"/>
          </p:cNvSpPr>
          <p:nvPr>
            <p:ph type="pic" sz="quarter" idx="22"/>
          </p:nvPr>
        </p:nvSpPr>
        <p:spPr>
          <a:xfrm>
            <a:off x="8092800" y="1341965"/>
            <a:ext cx="3600000" cy="4790400"/>
          </a:xfrm>
        </p:spPr>
        <p:txBody>
          <a:bodyPr/>
          <a:lstStyle/>
          <a:p>
            <a:r>
              <a:rPr lang="en-US"/>
              <a:t>Click icon to add picture</a:t>
            </a:r>
            <a:endParaRPr lang="en-GB" dirty="0"/>
          </a:p>
        </p:txBody>
      </p:sp>
    </p:spTree>
    <p:extLst>
      <p:ext uri="{BB962C8B-B14F-4D97-AF65-F5344CB8AC3E}">
        <p14:creationId xmlns:p14="http://schemas.microsoft.com/office/powerpoint/2010/main" val="4183305694"/>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p:cSld name="Three col reverse colour">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solidFill>
                  <a:schemeClr val="bg1"/>
                </a:solidFill>
              </a:defRPr>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bg1"/>
                </a:solidFill>
              </a:defRPr>
            </a:lvl1pPr>
          </a:lstStyle>
          <a:p>
            <a:r>
              <a:rPr lang="en-US" dirty="0"/>
              <a:t>Click to add title</a:t>
            </a:r>
            <a:endParaRPr lang="en-GB" dirty="0"/>
          </a:p>
        </p:txBody>
      </p:sp>
      <p:cxnSp>
        <p:nvCxnSpPr>
          <p:cNvPr id="7" name="Straight Connector 6"/>
          <p:cNvCxnSpPr/>
          <p:nvPr/>
        </p:nvCxnSpPr>
        <p:spPr>
          <a:xfrm>
            <a:off x="479426" y="6300000"/>
            <a:ext cx="1123315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Slide Number Placeholder 8"/>
          <p:cNvSpPr>
            <a:spLocks noGrp="1"/>
          </p:cNvSpPr>
          <p:nvPr>
            <p:ph type="sldNum" sz="quarter" idx="21"/>
          </p:nvPr>
        </p:nvSpPr>
        <p:spPr/>
        <p:txBody>
          <a:bodyPr/>
          <a:lstStyle>
            <a:lvl1pPr>
              <a:defRPr>
                <a:solidFill>
                  <a:schemeClr val="bg1"/>
                </a:solidFill>
              </a:defRPr>
            </a:lvl1pPr>
          </a:lstStyle>
          <a:p>
            <a:pPr rtl="0"/>
            <a:fld id="{220A9A2B-DCEA-459B-8067-44D042050D8C}" type="slidenum">
              <a:rPr lang="pt-BR" noProof="0" smtClean="0"/>
              <a:t>‹nº›</a:t>
            </a:fld>
            <a:endParaRPr lang="pt-BR" noProof="0" dirty="0"/>
          </a:p>
        </p:txBody>
      </p:sp>
      <p:sp>
        <p:nvSpPr>
          <p:cNvPr id="15" name="Content Placeholder 2">
            <a:extLst>
              <a:ext uri="{FF2B5EF4-FFF2-40B4-BE49-F238E27FC236}">
                <a16:creationId xmlns:a16="http://schemas.microsoft.com/office/drawing/2014/main" id="{F7355A2E-0C24-4BF0-A392-C0768E5B90F4}"/>
              </a:ext>
            </a:extLst>
          </p:cNvPr>
          <p:cNvSpPr>
            <a:spLocks noGrp="1"/>
          </p:cNvSpPr>
          <p:nvPr>
            <p:ph idx="22" hasCustomPrompt="1"/>
          </p:nvPr>
        </p:nvSpPr>
        <p:spPr>
          <a:xfrm>
            <a:off x="480000" y="1344001"/>
            <a:ext cx="3600000" cy="4787900"/>
          </a:xfrm>
        </p:spPr>
        <p:txBody>
          <a:bodyPr/>
          <a:lstStyle>
            <a:lvl1pPr>
              <a:defRPr>
                <a:solidFill>
                  <a:schemeClr val="bg1"/>
                </a:solidFill>
              </a:defRPr>
            </a:lvl1pPr>
            <a:lvl2pPr>
              <a:defRPr b="1">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sp>
        <p:nvSpPr>
          <p:cNvPr id="20" name="Content Placeholder 2">
            <a:extLst>
              <a:ext uri="{FF2B5EF4-FFF2-40B4-BE49-F238E27FC236}">
                <a16:creationId xmlns:a16="http://schemas.microsoft.com/office/drawing/2014/main" id="{F7355A2E-0C24-4BF0-A392-C0768E5B90F4}"/>
              </a:ext>
            </a:extLst>
          </p:cNvPr>
          <p:cNvSpPr>
            <a:spLocks noGrp="1"/>
          </p:cNvSpPr>
          <p:nvPr>
            <p:ph idx="23" hasCustomPrompt="1"/>
          </p:nvPr>
        </p:nvSpPr>
        <p:spPr>
          <a:xfrm>
            <a:off x="4286400" y="1344001"/>
            <a:ext cx="3600000" cy="4787900"/>
          </a:xfrm>
        </p:spPr>
        <p:txBody>
          <a:bodyPr/>
          <a:lstStyle>
            <a:lvl1pPr>
              <a:defRPr>
                <a:solidFill>
                  <a:schemeClr val="bg1"/>
                </a:solidFill>
              </a:defRPr>
            </a:lvl1pPr>
            <a:lvl2pPr>
              <a:defRPr b="1">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sp>
        <p:nvSpPr>
          <p:cNvPr id="10" name="Content Placeholder 2">
            <a:extLst>
              <a:ext uri="{FF2B5EF4-FFF2-40B4-BE49-F238E27FC236}">
                <a16:creationId xmlns:a16="http://schemas.microsoft.com/office/drawing/2014/main" id="{F7355A2E-0C24-4BF0-A392-C0768E5B90F4}"/>
              </a:ext>
            </a:extLst>
          </p:cNvPr>
          <p:cNvSpPr>
            <a:spLocks noGrp="1"/>
          </p:cNvSpPr>
          <p:nvPr>
            <p:ph idx="24" hasCustomPrompt="1"/>
          </p:nvPr>
        </p:nvSpPr>
        <p:spPr>
          <a:xfrm>
            <a:off x="8090273" y="1344001"/>
            <a:ext cx="3600000" cy="4787900"/>
          </a:xfrm>
        </p:spPr>
        <p:txBody>
          <a:bodyPr/>
          <a:lstStyle>
            <a:lvl1pPr>
              <a:defRPr>
                <a:solidFill>
                  <a:schemeClr val="bg1"/>
                </a:solidFill>
              </a:defRPr>
            </a:lvl1pPr>
            <a:lvl2pPr>
              <a:defRPr b="1">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pic>
        <p:nvPicPr>
          <p:cNvPr id="3" name="Picture 12">
            <a:extLst>
              <a:ext uri="{FF2B5EF4-FFF2-40B4-BE49-F238E27FC236}">
                <a16:creationId xmlns:a16="http://schemas.microsoft.com/office/drawing/2014/main" id="{EE449A3B-D559-28B4-551F-C027B5CC30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2236999914"/>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p:cSld name="Three col reverse colour with image">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solidFill>
                  <a:schemeClr val="bg1"/>
                </a:solidFill>
              </a:defRPr>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bg1"/>
                </a:solidFill>
              </a:defRPr>
            </a:lvl1pPr>
          </a:lstStyle>
          <a:p>
            <a:r>
              <a:rPr lang="en-US" dirty="0"/>
              <a:t>Click to add title</a:t>
            </a:r>
            <a:endParaRPr lang="en-GB" dirty="0"/>
          </a:p>
        </p:txBody>
      </p:sp>
      <p:cxnSp>
        <p:nvCxnSpPr>
          <p:cNvPr id="7" name="Straight Connector 6"/>
          <p:cNvCxnSpPr/>
          <p:nvPr/>
        </p:nvCxnSpPr>
        <p:spPr>
          <a:xfrm>
            <a:off x="479426" y="6300000"/>
            <a:ext cx="1123315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9" name="Slide Number Placeholder 8"/>
          <p:cNvSpPr>
            <a:spLocks noGrp="1"/>
          </p:cNvSpPr>
          <p:nvPr>
            <p:ph type="sldNum" sz="quarter" idx="21"/>
          </p:nvPr>
        </p:nvSpPr>
        <p:spPr/>
        <p:txBody>
          <a:bodyPr/>
          <a:lstStyle>
            <a:lvl1pPr>
              <a:defRPr>
                <a:solidFill>
                  <a:schemeClr val="bg1"/>
                </a:solidFill>
              </a:defRPr>
            </a:lvl1pPr>
          </a:lstStyle>
          <a:p>
            <a:pPr rtl="0"/>
            <a:fld id="{220A9A2B-DCEA-459B-8067-44D042050D8C}" type="slidenum">
              <a:rPr lang="pt-BR" noProof="0" smtClean="0"/>
              <a:t>‹nº›</a:t>
            </a:fld>
            <a:endParaRPr lang="pt-BR" noProof="0" dirty="0"/>
          </a:p>
        </p:txBody>
      </p:sp>
      <p:sp>
        <p:nvSpPr>
          <p:cNvPr id="15" name="Content Placeholder 2">
            <a:extLst>
              <a:ext uri="{FF2B5EF4-FFF2-40B4-BE49-F238E27FC236}">
                <a16:creationId xmlns:a16="http://schemas.microsoft.com/office/drawing/2014/main" id="{F7355A2E-0C24-4BF0-A392-C0768E5B90F4}"/>
              </a:ext>
            </a:extLst>
          </p:cNvPr>
          <p:cNvSpPr>
            <a:spLocks noGrp="1"/>
          </p:cNvSpPr>
          <p:nvPr>
            <p:ph idx="22" hasCustomPrompt="1"/>
          </p:nvPr>
        </p:nvSpPr>
        <p:spPr>
          <a:xfrm>
            <a:off x="480000" y="1341965"/>
            <a:ext cx="3600000" cy="4790400"/>
          </a:xfrm>
        </p:spPr>
        <p:txBody>
          <a:bodyPr/>
          <a:lstStyle>
            <a:lvl1pPr>
              <a:defRPr>
                <a:solidFill>
                  <a:schemeClr val="bg1"/>
                </a:solidFill>
              </a:defRPr>
            </a:lvl1pPr>
            <a:lvl2pPr>
              <a:defRPr b="1">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sp>
        <p:nvSpPr>
          <p:cNvPr id="10" name="Picture Placeholder 3"/>
          <p:cNvSpPr>
            <a:spLocks noGrp="1"/>
          </p:cNvSpPr>
          <p:nvPr>
            <p:ph type="pic" sz="quarter" idx="23"/>
          </p:nvPr>
        </p:nvSpPr>
        <p:spPr>
          <a:xfrm>
            <a:off x="8092800" y="1341965"/>
            <a:ext cx="3600000" cy="4790400"/>
          </a:xfrm>
        </p:spPr>
        <p:txBody>
          <a:bodyPr/>
          <a:lstStyle>
            <a:lvl1pPr>
              <a:defRPr>
                <a:solidFill>
                  <a:schemeClr val="bg1"/>
                </a:solidFill>
              </a:defRPr>
            </a:lvl1pPr>
          </a:lstStyle>
          <a:p>
            <a:r>
              <a:rPr lang="en-US"/>
              <a:t>Click icon to add picture</a:t>
            </a:r>
            <a:endParaRPr lang="en-GB" dirty="0"/>
          </a:p>
        </p:txBody>
      </p:sp>
      <p:sp>
        <p:nvSpPr>
          <p:cNvPr id="11" name="Content Placeholder 2">
            <a:extLst>
              <a:ext uri="{FF2B5EF4-FFF2-40B4-BE49-F238E27FC236}">
                <a16:creationId xmlns:a16="http://schemas.microsoft.com/office/drawing/2014/main" id="{F7355A2E-0C24-4BF0-A392-C0768E5B90F4}"/>
              </a:ext>
            </a:extLst>
          </p:cNvPr>
          <p:cNvSpPr>
            <a:spLocks noGrp="1"/>
          </p:cNvSpPr>
          <p:nvPr>
            <p:ph idx="24" hasCustomPrompt="1"/>
          </p:nvPr>
        </p:nvSpPr>
        <p:spPr>
          <a:xfrm>
            <a:off x="4286400" y="1341966"/>
            <a:ext cx="3600000" cy="4787900"/>
          </a:xfrm>
        </p:spPr>
        <p:txBody>
          <a:bodyPr/>
          <a:lstStyle>
            <a:lvl1pPr>
              <a:defRPr>
                <a:solidFill>
                  <a:schemeClr val="bg1"/>
                </a:solidFill>
              </a:defRPr>
            </a:lvl1pPr>
            <a:lvl2pPr>
              <a:defRPr b="1">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a:p>
            <a:pPr lvl="5"/>
            <a:r>
              <a:rPr lang="en-US" dirty="0"/>
              <a:t>Six</a:t>
            </a:r>
          </a:p>
          <a:p>
            <a:pPr lvl="6"/>
            <a:r>
              <a:rPr lang="en-US" dirty="0"/>
              <a:t>Seven</a:t>
            </a:r>
          </a:p>
          <a:p>
            <a:pPr lvl="7"/>
            <a:r>
              <a:rPr lang="en-US" dirty="0"/>
              <a:t>Eight</a:t>
            </a:r>
          </a:p>
          <a:p>
            <a:pPr lvl="8"/>
            <a:r>
              <a:rPr lang="en-US" dirty="0"/>
              <a:t>Nine</a:t>
            </a:r>
          </a:p>
        </p:txBody>
      </p:sp>
      <p:pic>
        <p:nvPicPr>
          <p:cNvPr id="3" name="Picture 12">
            <a:extLst>
              <a:ext uri="{FF2B5EF4-FFF2-40B4-BE49-F238E27FC236}">
                <a16:creationId xmlns:a16="http://schemas.microsoft.com/office/drawing/2014/main" id="{29E3337D-691B-0A34-21EF-890BBC7CC91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2097224125"/>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Charts and comment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p:nvPr>
        </p:nvSpPr>
        <p:spPr>
          <a:xfrm>
            <a:off x="479425" y="4509339"/>
            <a:ext cx="3600000" cy="162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
        <p:nvSpPr>
          <p:cNvPr id="11" name="Content Placeholder 2">
            <a:extLst>
              <a:ext uri="{FF2B5EF4-FFF2-40B4-BE49-F238E27FC236}">
                <a16:creationId xmlns:a16="http://schemas.microsoft.com/office/drawing/2014/main" id="{F7355A2E-0C24-4BF0-A392-C0768E5B90F4}"/>
              </a:ext>
            </a:extLst>
          </p:cNvPr>
          <p:cNvSpPr>
            <a:spLocks noGrp="1"/>
          </p:cNvSpPr>
          <p:nvPr>
            <p:ph idx="14"/>
          </p:nvPr>
        </p:nvSpPr>
        <p:spPr>
          <a:xfrm>
            <a:off x="4284849" y="4509339"/>
            <a:ext cx="3600000" cy="162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12" name="Content Placeholder 2">
            <a:extLst>
              <a:ext uri="{FF2B5EF4-FFF2-40B4-BE49-F238E27FC236}">
                <a16:creationId xmlns:a16="http://schemas.microsoft.com/office/drawing/2014/main" id="{F7355A2E-0C24-4BF0-A392-C0768E5B90F4}"/>
              </a:ext>
            </a:extLst>
          </p:cNvPr>
          <p:cNvSpPr>
            <a:spLocks noGrp="1"/>
          </p:cNvSpPr>
          <p:nvPr>
            <p:ph idx="15"/>
          </p:nvPr>
        </p:nvSpPr>
        <p:spPr>
          <a:xfrm>
            <a:off x="8090273" y="4509339"/>
            <a:ext cx="3600000" cy="162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cxnSp>
        <p:nvCxnSpPr>
          <p:cNvPr id="7" name="Straight Connector 6"/>
          <p:cNvCxnSpPr/>
          <p:nvPr/>
        </p:nvCxnSpPr>
        <p:spPr>
          <a:xfrm>
            <a:off x="479426" y="6300000"/>
            <a:ext cx="11233151" cy="0"/>
          </a:xfrm>
          <a:prstGeom prst="line">
            <a:avLst/>
          </a:prstGeom>
          <a:ln>
            <a:solidFill>
              <a:srgbClr val="9EA9B2"/>
            </a:solidFill>
          </a:ln>
        </p:spPr>
        <p:style>
          <a:lnRef idx="1">
            <a:schemeClr val="accent1"/>
          </a:lnRef>
          <a:fillRef idx="0">
            <a:schemeClr val="accent1"/>
          </a:fillRef>
          <a:effectRef idx="0">
            <a:schemeClr val="accent1"/>
          </a:effectRef>
          <a:fontRef idx="minor">
            <a:schemeClr val="tx1"/>
          </a:fontRef>
        </p:style>
      </p:cxnSp>
      <p:sp>
        <p:nvSpPr>
          <p:cNvPr id="16" name="Chart Placeholder 15"/>
          <p:cNvSpPr>
            <a:spLocks noGrp="1"/>
          </p:cNvSpPr>
          <p:nvPr>
            <p:ph type="chart" sz="quarter" idx="16"/>
          </p:nvPr>
        </p:nvSpPr>
        <p:spPr>
          <a:xfrm>
            <a:off x="479425" y="1341439"/>
            <a:ext cx="3600451" cy="2879725"/>
          </a:xfrm>
        </p:spPr>
        <p:txBody>
          <a:bodyPr/>
          <a:lstStyle/>
          <a:p>
            <a:r>
              <a:rPr lang="en-US"/>
              <a:t>Click icon to add chart</a:t>
            </a:r>
            <a:endParaRPr lang="en-GB"/>
          </a:p>
        </p:txBody>
      </p:sp>
      <p:sp>
        <p:nvSpPr>
          <p:cNvPr id="18" name="Chart Placeholder 15"/>
          <p:cNvSpPr>
            <a:spLocks noGrp="1"/>
          </p:cNvSpPr>
          <p:nvPr>
            <p:ph type="chart" sz="quarter" idx="17"/>
          </p:nvPr>
        </p:nvSpPr>
        <p:spPr>
          <a:xfrm>
            <a:off x="4295775" y="1341439"/>
            <a:ext cx="3600451" cy="2879725"/>
          </a:xfrm>
        </p:spPr>
        <p:txBody>
          <a:bodyPr/>
          <a:lstStyle/>
          <a:p>
            <a:r>
              <a:rPr lang="en-US"/>
              <a:t>Click icon to add chart</a:t>
            </a:r>
            <a:endParaRPr lang="en-GB"/>
          </a:p>
        </p:txBody>
      </p:sp>
      <p:sp>
        <p:nvSpPr>
          <p:cNvPr id="19" name="Chart Placeholder 15"/>
          <p:cNvSpPr>
            <a:spLocks noGrp="1"/>
          </p:cNvSpPr>
          <p:nvPr>
            <p:ph type="chart" sz="quarter" idx="18"/>
          </p:nvPr>
        </p:nvSpPr>
        <p:spPr>
          <a:xfrm>
            <a:off x="8112125" y="1341439"/>
            <a:ext cx="3600451" cy="2879725"/>
          </a:xfrm>
        </p:spPr>
        <p:txBody>
          <a:bodyPr/>
          <a:lstStyle/>
          <a:p>
            <a:r>
              <a:rPr lang="en-US"/>
              <a:t>Click icon to add chart</a:t>
            </a:r>
            <a:endParaRPr lang="en-GB"/>
          </a:p>
        </p:txBody>
      </p:sp>
      <p:sp>
        <p:nvSpPr>
          <p:cNvPr id="9" name="Slide Number Placeholder 8"/>
          <p:cNvSpPr>
            <a:spLocks noGrp="1"/>
          </p:cNvSpPr>
          <p:nvPr>
            <p:ph type="sldNum" sz="quarter" idx="21"/>
          </p:nvPr>
        </p:nvSpPr>
        <p:spPr/>
        <p:txBody>
          <a:bodyPr/>
          <a:lstStyle/>
          <a:p>
            <a:pPr rtl="0"/>
            <a:fld id="{220A9A2B-DCEA-459B-8067-44D042050D8C}" type="slidenum">
              <a:rPr lang="pt-BR" noProof="0" smtClean="0"/>
              <a:t>‹nº›</a:t>
            </a:fld>
            <a:endParaRPr lang="pt-BR" noProof="0" dirty="0"/>
          </a:p>
        </p:txBody>
      </p:sp>
    </p:spTree>
    <p:extLst>
      <p:ext uri="{BB962C8B-B14F-4D97-AF65-F5344CB8AC3E}">
        <p14:creationId xmlns:p14="http://schemas.microsoft.com/office/powerpoint/2010/main" val="3055960114"/>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title" preserve="1">
  <p:cSld name="Title Slide - Dark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tx2"/>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tx2"/>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pic>
        <p:nvPicPr>
          <p:cNvPr id="14" name="HFWLogo"/>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9426" y="432156"/>
            <a:ext cx="1202393" cy="728592"/>
          </a:xfrm>
          <a:prstGeom prst="rect">
            <a:avLst/>
          </a:prstGeom>
        </p:spPr>
      </p:pic>
      <p:sp>
        <p:nvSpPr>
          <p:cNvPr id="16" name="SectorBox"/>
          <p:cNvSpPr txBox="1"/>
          <p:nvPr/>
        </p:nvSpPr>
        <p:spPr>
          <a:xfrm>
            <a:off x="467998" y="1656001"/>
            <a:ext cx="5319484" cy="400111"/>
          </a:xfrm>
          <a:prstGeom prst="rect">
            <a:avLst/>
          </a:prstGeom>
          <a:noFill/>
        </p:spPr>
        <p:txBody>
          <a:bodyPr wrap="square" lIns="0" tIns="0" rIns="0" bIns="0" rtlCol="0">
            <a:noAutofit/>
          </a:bodyPr>
          <a:lstStyle/>
          <a:p>
            <a:r>
              <a:rPr lang="en-GB" sz="2000" b="1" cap="all" baseline="0">
                <a:solidFill>
                  <a:schemeClr val="tx2"/>
                </a:solidFill>
              </a:rPr>
              <a:t>Aerospace</a:t>
            </a:r>
            <a:endParaRPr lang="en-GB" sz="2000" b="1" cap="all" baseline="0" dirty="0">
              <a:solidFill>
                <a:schemeClr val="tx2"/>
              </a:solidFill>
            </a:endParaRPr>
          </a:p>
        </p:txBody>
      </p:sp>
      <p:pic>
        <p:nvPicPr>
          <p:cNvPr id="5" name="Picture 8">
            <a:extLst>
              <a:ext uri="{FF2B5EF4-FFF2-40B4-BE49-F238E27FC236}">
                <a16:creationId xmlns:a16="http://schemas.microsoft.com/office/drawing/2014/main" id="{7B71AE34-115A-AFAE-D8C0-A67967B4105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35359" y="479968"/>
            <a:ext cx="3191741" cy="912000"/>
          </a:xfrm>
          <a:prstGeom prst="rect">
            <a:avLst/>
          </a:prstGeom>
        </p:spPr>
      </p:pic>
    </p:spTree>
    <p:extLst>
      <p:ext uri="{BB962C8B-B14F-4D97-AF65-F5344CB8AC3E}">
        <p14:creationId xmlns:p14="http://schemas.microsoft.com/office/powerpoint/2010/main" val="4158509253"/>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Five flowing columns">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7355A2E-0C24-4BF0-A392-C0768E5B90F4}"/>
              </a:ext>
            </a:extLst>
          </p:cNvPr>
          <p:cNvSpPr>
            <a:spLocks noGrp="1"/>
          </p:cNvSpPr>
          <p:nvPr>
            <p:ph idx="1" hasCustomPrompt="1"/>
          </p:nvPr>
        </p:nvSpPr>
        <p:spPr>
          <a:xfrm>
            <a:off x="479151" y="1341439"/>
            <a:ext cx="11232000" cy="4787900"/>
          </a:xfrm>
        </p:spPr>
        <p:txBody>
          <a:bodyPr numCol="5" spcCol="81000">
            <a:normAutofit/>
          </a:bodyPr>
          <a:lstStyle>
            <a:lvl1pPr>
              <a:lnSpc>
                <a:spcPct val="100000"/>
              </a:lnSpc>
              <a:spcBef>
                <a:spcPts val="200"/>
              </a:spcBef>
              <a:spcAft>
                <a:spcPts val="400"/>
              </a:spcAft>
              <a:defRPr lang="en-GB" sz="1067" dirty="0"/>
            </a:lvl1pPr>
            <a:lvl2pPr marL="0" indent="0">
              <a:lnSpc>
                <a:spcPct val="100000"/>
              </a:lnSpc>
              <a:spcBef>
                <a:spcPts val="0"/>
              </a:spcBef>
              <a:spcAft>
                <a:spcPts val="400"/>
              </a:spcAft>
              <a:buNone/>
              <a:defRPr sz="1067">
                <a:solidFill>
                  <a:schemeClr val="tx2"/>
                </a:solidFill>
              </a:defRPr>
            </a:lvl2pPr>
            <a:lvl3pPr marL="0" indent="0">
              <a:lnSpc>
                <a:spcPct val="100000"/>
              </a:lnSpc>
              <a:spcBef>
                <a:spcPts val="0"/>
              </a:spcBef>
              <a:spcAft>
                <a:spcPts val="400"/>
              </a:spcAft>
              <a:buNone/>
              <a:defRPr sz="1067"/>
            </a:lvl3pPr>
            <a:lvl4pPr marL="176209" indent="-176209">
              <a:lnSpc>
                <a:spcPct val="100000"/>
              </a:lnSpc>
              <a:spcBef>
                <a:spcPts val="0"/>
              </a:spcBef>
              <a:spcAft>
                <a:spcPts val="400"/>
              </a:spcAft>
              <a:defRPr sz="1067">
                <a:solidFill>
                  <a:schemeClr val="tx1"/>
                </a:solidFill>
              </a:defRPr>
            </a:lvl4pPr>
            <a:lvl5pPr marL="176209" indent="4763">
              <a:lnSpc>
                <a:spcPct val="100000"/>
              </a:lnSpc>
              <a:spcBef>
                <a:spcPts val="0"/>
              </a:spcBef>
              <a:spcAft>
                <a:spcPts val="400"/>
              </a:spcAft>
              <a:defRPr sz="1067">
                <a:solidFill>
                  <a:schemeClr val="tx1"/>
                </a:solidFill>
              </a:defRPr>
            </a:lvl5pPr>
            <a:lvl6pPr marL="361942" indent="-180970">
              <a:lnSpc>
                <a:spcPct val="100000"/>
              </a:lnSpc>
              <a:spcBef>
                <a:spcPts val="0"/>
              </a:spcBef>
              <a:spcAft>
                <a:spcPts val="400"/>
              </a:spcAft>
              <a:defRPr lang="en-US" sz="1067" kern="1200" dirty="0" smtClean="0">
                <a:solidFill>
                  <a:schemeClr val="tx1"/>
                </a:solidFill>
                <a:latin typeface="+mn-lt"/>
                <a:ea typeface="+mn-ea"/>
                <a:cs typeface="+mn-cs"/>
              </a:defRPr>
            </a:lvl6pPr>
            <a:lvl7pPr marL="361942" indent="0">
              <a:lnSpc>
                <a:spcPct val="100000"/>
              </a:lnSpc>
              <a:spcBef>
                <a:spcPts val="0"/>
              </a:spcBef>
              <a:spcAft>
                <a:spcPts val="400"/>
              </a:spcAft>
              <a:defRPr lang="en-US" sz="1067" kern="1200" dirty="0" smtClean="0">
                <a:solidFill>
                  <a:schemeClr val="tx1"/>
                </a:solidFill>
                <a:latin typeface="+mn-lt"/>
                <a:ea typeface="+mn-ea"/>
                <a:cs typeface="+mn-cs"/>
              </a:defRPr>
            </a:lvl7pPr>
            <a:lvl8pPr marL="361942" indent="0">
              <a:lnSpc>
                <a:spcPct val="100000"/>
              </a:lnSpc>
              <a:spcBef>
                <a:spcPts val="0"/>
              </a:spcBef>
              <a:spcAft>
                <a:spcPts val="400"/>
              </a:spcAft>
              <a:buNone/>
              <a:defRPr lang="en-US" sz="1067" kern="1200" dirty="0" smtClean="0">
                <a:solidFill>
                  <a:schemeClr val="tx1"/>
                </a:solidFill>
                <a:latin typeface="+mn-lt"/>
                <a:ea typeface="+mn-ea"/>
                <a:cs typeface="+mn-cs"/>
              </a:defRPr>
            </a:lvl8pPr>
            <a:lvl9pPr marL="361942" indent="0">
              <a:lnSpc>
                <a:spcPct val="100000"/>
              </a:lnSpc>
              <a:spcBef>
                <a:spcPts val="0"/>
              </a:spcBef>
              <a:spcAft>
                <a:spcPts val="400"/>
              </a:spcAft>
              <a:buNone/>
              <a:defRPr lang="en-GB" sz="1067" kern="1200" dirty="0">
                <a:solidFill>
                  <a:schemeClr val="tx1"/>
                </a:solidFill>
                <a:latin typeface="+mn-lt"/>
                <a:ea typeface="+mn-ea"/>
                <a:cs typeface="+mn-cs"/>
              </a:defRPr>
            </a:lvl9pPr>
          </a:lstStyle>
          <a:p>
            <a:pPr lvl="0"/>
            <a:r>
              <a:rPr lang="en-GB" dirty="0"/>
              <a:t>Level 1 text used as Heading 1</a:t>
            </a:r>
          </a:p>
          <a:p>
            <a:pPr lvl="1"/>
            <a:r>
              <a:rPr lang="en-GB" dirty="0"/>
              <a:t>Level 2 text used as Heading 2</a:t>
            </a:r>
          </a:p>
          <a:p>
            <a:pPr lvl="2"/>
            <a:r>
              <a:rPr lang="en-GB" dirty="0"/>
              <a:t>Level 3 Regular text</a:t>
            </a:r>
          </a:p>
          <a:p>
            <a:pPr lvl="3"/>
            <a:r>
              <a:rPr lang="en-GB" dirty="0"/>
              <a:t>Level 4 Bullet 1</a:t>
            </a:r>
          </a:p>
          <a:p>
            <a:pPr lvl="4"/>
            <a:r>
              <a:rPr lang="en-GB" dirty="0"/>
              <a:t>Level 5 Bullet 2</a:t>
            </a:r>
          </a:p>
          <a:p>
            <a:pPr lvl="5"/>
            <a:r>
              <a:rPr lang="en-GB" dirty="0"/>
              <a:t>Level 6 Small Heading 1</a:t>
            </a:r>
          </a:p>
          <a:p>
            <a:pPr lvl="6"/>
            <a:r>
              <a:rPr lang="en-GB" dirty="0"/>
              <a:t>Lever 7 Small heading 2</a:t>
            </a:r>
          </a:p>
          <a:p>
            <a:pPr lvl="7"/>
            <a:r>
              <a:rPr lang="en-GB" dirty="0"/>
              <a:t>Level 8 Small text </a:t>
            </a:r>
          </a:p>
          <a:p>
            <a:pPr lvl="8"/>
            <a:r>
              <a:rPr lang="en-GB" dirty="0"/>
              <a:t>Level 9 Small bullet</a:t>
            </a:r>
          </a:p>
        </p:txBody>
      </p:sp>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Tree>
    <p:extLst>
      <p:ext uri="{BB962C8B-B14F-4D97-AF65-F5344CB8AC3E}">
        <p14:creationId xmlns:p14="http://schemas.microsoft.com/office/powerpoint/2010/main" val="778332626"/>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tx2"/>
                </a:solidFill>
              </a:defRPr>
            </a:lvl1pPr>
          </a:lstStyle>
          <a:p>
            <a:r>
              <a:rPr lang="en-US" dirty="0"/>
              <a:t>Click to add title</a:t>
            </a:r>
            <a:endParaRPr lang="en-GB" dirty="0"/>
          </a:p>
        </p:txBody>
      </p:sp>
    </p:spTree>
    <p:extLst>
      <p:ext uri="{BB962C8B-B14F-4D97-AF65-F5344CB8AC3E}">
        <p14:creationId xmlns:p14="http://schemas.microsoft.com/office/powerpoint/2010/main" val="3942493790"/>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pPr rtl="0"/>
            <a:fld id="{220A9A2B-DCEA-459B-8067-44D042050D8C}" type="slidenum">
              <a:rPr lang="pt-BR" noProof="0" smtClean="0"/>
              <a:t>‹nº›</a:t>
            </a:fld>
            <a:endParaRPr lang="pt-BR" noProof="0" dirty="0"/>
          </a:p>
        </p:txBody>
      </p:sp>
    </p:spTree>
    <p:extLst>
      <p:ext uri="{BB962C8B-B14F-4D97-AF65-F5344CB8AC3E}">
        <p14:creationId xmlns:p14="http://schemas.microsoft.com/office/powerpoint/2010/main" val="104379784"/>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Closing and disclaimer">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solidFill>
                  <a:schemeClr val="bg1"/>
                </a:solidFill>
              </a:defRPr>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bg1"/>
                </a:solidFill>
              </a:defRPr>
            </a:lvl1pPr>
          </a:lstStyle>
          <a:p>
            <a:r>
              <a:rPr lang="en-US" dirty="0"/>
              <a:t>Click to add title</a:t>
            </a:r>
            <a:endParaRPr lang="en-GB" dirty="0"/>
          </a:p>
        </p:txBody>
      </p:sp>
      <p:cxnSp>
        <p:nvCxnSpPr>
          <p:cNvPr id="7" name="Straight Connector 6"/>
          <p:cNvCxnSpPr/>
          <p:nvPr/>
        </p:nvCxnSpPr>
        <p:spPr>
          <a:xfrm>
            <a:off x="479426" y="6300000"/>
            <a:ext cx="1123315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5" name="Content Placeholder 4"/>
          <p:cNvSpPr>
            <a:spLocks noGrp="1"/>
          </p:cNvSpPr>
          <p:nvPr>
            <p:ph sz="quarter" idx="14"/>
          </p:nvPr>
        </p:nvSpPr>
        <p:spPr>
          <a:xfrm>
            <a:off x="480484" y="5060951"/>
            <a:ext cx="11233149" cy="1068916"/>
          </a:xfrm>
        </p:spPr>
        <p:txBody>
          <a:bodyPr/>
          <a:lstStyle>
            <a:lvl1pPr indent="0">
              <a:spcAft>
                <a:spcPts val="533"/>
              </a:spcAft>
              <a:defRPr sz="1067" cap="none" baseline="0">
                <a:solidFill>
                  <a:schemeClr val="bg1"/>
                </a:solidFill>
              </a:defRPr>
            </a:lvl1pPr>
            <a:lvl2pPr indent="0">
              <a:spcAft>
                <a:spcPts val="533"/>
              </a:spcAft>
              <a:defRPr sz="1067" cap="none" baseline="0">
                <a:solidFill>
                  <a:schemeClr val="bg1"/>
                </a:solidFill>
              </a:defRPr>
            </a:lvl2pPr>
            <a:lvl3pPr indent="0">
              <a:spcAft>
                <a:spcPts val="533"/>
              </a:spcAft>
              <a:defRPr lang="en-GB" sz="1067" kern="1200" cap="none" baseline="0" dirty="0">
                <a:solidFill>
                  <a:schemeClr val="bg1"/>
                </a:solidFill>
                <a:latin typeface="+mn-lt"/>
                <a:ea typeface="+mn-ea"/>
                <a:cs typeface="+mn-cs"/>
              </a:defRPr>
            </a:lvl3pPr>
            <a:lvl4pPr indent="0">
              <a:spcAft>
                <a:spcPts val="533"/>
              </a:spcAft>
              <a:buNone/>
              <a:defRPr lang="en-US" sz="1067" kern="1200" cap="none" baseline="0" dirty="0" smtClean="0">
                <a:solidFill>
                  <a:schemeClr val="bg1"/>
                </a:solidFill>
                <a:latin typeface="+mn-lt"/>
                <a:ea typeface="+mn-ea"/>
                <a:cs typeface="+mn-cs"/>
              </a:defRPr>
            </a:lvl4pPr>
            <a:lvl5pPr indent="0">
              <a:spcAft>
                <a:spcPts val="533"/>
              </a:spcAft>
              <a:buNone/>
              <a:defRPr lang="en-US" sz="1067" kern="1200" cap="none" baseline="0" dirty="0" smtClean="0">
                <a:solidFill>
                  <a:schemeClr val="bg1"/>
                </a:solidFill>
                <a:latin typeface="+mn-lt"/>
                <a:ea typeface="+mn-ea"/>
                <a:cs typeface="+mn-cs"/>
              </a:defRPr>
            </a:lvl5pPr>
          </a:lstStyle>
          <a:p>
            <a:pPr lvl="0"/>
            <a:r>
              <a:rPr lang="en-US"/>
              <a:t>Click to edit Master text styles</a:t>
            </a:r>
          </a:p>
          <a:p>
            <a:pPr lvl="1"/>
            <a:r>
              <a:rPr lang="en-US"/>
              <a:t>Second level</a:t>
            </a:r>
          </a:p>
          <a:p>
            <a:pPr lvl="2"/>
            <a:r>
              <a:rPr lang="en-US"/>
              <a:t>Third level</a:t>
            </a:r>
          </a:p>
        </p:txBody>
      </p:sp>
      <p:pic>
        <p:nvPicPr>
          <p:cNvPr id="3" name="Picture 12">
            <a:extLst>
              <a:ext uri="{FF2B5EF4-FFF2-40B4-BE49-F238E27FC236}">
                <a16:creationId xmlns:a16="http://schemas.microsoft.com/office/drawing/2014/main" id="{36009C89-3901-F1FA-33E6-C16A611F372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1244841849"/>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Closing with disclaimer text">
    <p:bg>
      <p:bgPr>
        <a:solidFill>
          <a:schemeClr val="tx2"/>
        </a:solidFill>
        <a:effectLst/>
      </p:bgPr>
    </p:bg>
    <p:spTree>
      <p:nvGrpSpPr>
        <p:cNvPr id="1" name=""/>
        <p:cNvGrpSpPr/>
        <p:nvPr/>
      </p:nvGrpSpPr>
      <p:grpSpPr>
        <a:xfrm>
          <a:off x="0" y="0"/>
          <a:ext cx="0" cy="0"/>
          <a:chOff x="0" y="0"/>
          <a:chExt cx="0" cy="0"/>
        </a:xfrm>
      </p:grpSpPr>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solidFill>
                  <a:schemeClr val="bg1"/>
                </a:solidFill>
              </a:defRPr>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a:solidFill>
                  <a:schemeClr val="bg1"/>
                </a:solidFill>
              </a:defRPr>
            </a:lvl1pPr>
          </a:lstStyle>
          <a:p>
            <a:r>
              <a:rPr lang="en-US" dirty="0"/>
              <a:t>Click to add title</a:t>
            </a:r>
            <a:endParaRPr lang="en-GB" dirty="0"/>
          </a:p>
        </p:txBody>
      </p:sp>
      <p:cxnSp>
        <p:nvCxnSpPr>
          <p:cNvPr id="7" name="Straight Connector 6"/>
          <p:cNvCxnSpPr/>
          <p:nvPr/>
        </p:nvCxnSpPr>
        <p:spPr>
          <a:xfrm>
            <a:off x="479426" y="6300000"/>
            <a:ext cx="1123315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 name="DisclaimerTextBox"/>
          <p:cNvSpPr/>
          <p:nvPr/>
        </p:nvSpPr>
        <p:spPr>
          <a:xfrm>
            <a:off x="479425" y="4571861"/>
            <a:ext cx="11233151" cy="2160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48000" rIns="0" bIns="48000" rtlCol="0" anchor="b" anchorCtr="0"/>
          <a:lstStyle/>
          <a:p>
            <a:pPr>
              <a:spcAft>
                <a:spcPts val="533"/>
              </a:spcAft>
            </a:pPr>
            <a:r>
              <a:rPr lang="pt-BR" sz="1067"/>
              <a:t>CAL - Costa, Albino &amp; Lasalvia Sociedade de Advogados é uma firma de advocacia brasileira registrada junto a OAB - Ordem dos Advogados do Brasil, Seccional São Paulo, sob o número 25846.</a:t>
            </a:r>
          </a:p>
          <a:p>
            <a:pPr>
              <a:spcAft>
                <a:spcPts val="1333"/>
              </a:spcAft>
            </a:pPr>
            <a:r>
              <a:rPr lang="pt-BR" sz="1067"/>
              <a:t>CAL - Costa, Albino &amp; Lasalvia Sociedade de Advogados is a Brazilian law firm registered with the Brazilian Lawyers Bar in the State of São Paulo under number 25846.</a:t>
            </a:r>
          </a:p>
          <a:p>
            <a:pPr>
              <a:spcAft>
                <a:spcPts val="533"/>
              </a:spcAft>
            </a:pPr>
            <a:r>
              <a:rPr lang="pt-BR" sz="1067"/>
              <a:t> </a:t>
            </a:r>
            <a:br>
              <a:rPr lang="pt-BR" sz="1067"/>
            </a:br>
            <a:r>
              <a:rPr lang="pt-BR" sz="1067"/>
              <a:t> </a:t>
            </a:r>
            <a:endParaRPr lang="en-GB" sz="1067" dirty="0"/>
          </a:p>
        </p:txBody>
      </p:sp>
      <p:sp>
        <p:nvSpPr>
          <p:cNvPr id="8" name="Text Placeholder 7"/>
          <p:cNvSpPr>
            <a:spLocks noGrp="1"/>
          </p:cNvSpPr>
          <p:nvPr>
            <p:ph type="body" sz="quarter" idx="14" hasCustomPrompt="1"/>
          </p:nvPr>
        </p:nvSpPr>
        <p:spPr>
          <a:xfrm>
            <a:off x="478367" y="1728000"/>
            <a:ext cx="11328000" cy="2661107"/>
          </a:xfrm>
        </p:spPr>
        <p:txBody>
          <a:bodyPr/>
          <a:lstStyle>
            <a:lvl1pPr>
              <a:defRPr sz="2133">
                <a:solidFill>
                  <a:srgbClr val="FFFFFF"/>
                </a:solidFill>
              </a:defRPr>
            </a:lvl1pPr>
            <a:lvl2pPr>
              <a:defRPr>
                <a:solidFill>
                  <a:srgbClr val="FFFFFF"/>
                </a:solidFill>
              </a:defRPr>
            </a:lvl2pPr>
            <a:lvl3pPr>
              <a:defRPr>
                <a:solidFill>
                  <a:srgbClr val="FFFFFF"/>
                </a:solidFill>
              </a:defRPr>
            </a:lvl3pPr>
            <a:lvl4pPr>
              <a:defRPr>
                <a:solidFill>
                  <a:srgbClr val="FFFFFF"/>
                </a:solidFill>
              </a:defRPr>
            </a:lvl4pPr>
            <a:lvl5pPr>
              <a:defRPr>
                <a:solidFill>
                  <a:srgbClr val="FFFFFF"/>
                </a:solidFill>
              </a:defRPr>
            </a:lvl5pPr>
          </a:lstStyle>
          <a:p>
            <a:pPr lvl="0"/>
            <a:r>
              <a:rPr lang="en-US" dirty="0"/>
              <a:t>Click to enter thank you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pic>
        <p:nvPicPr>
          <p:cNvPr id="4" name="Picture 12">
            <a:extLst>
              <a:ext uri="{FF2B5EF4-FFF2-40B4-BE49-F238E27FC236}">
                <a16:creationId xmlns:a16="http://schemas.microsoft.com/office/drawing/2014/main" id="{6141128F-5334-D370-9FBE-FEC6B9347D3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1218980643"/>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cSld name="Key msg + graphic">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720371" y="1534880"/>
            <a:ext cx="3364747" cy="4637753"/>
          </a:xfrm>
        </p:spPr>
        <p:txBody>
          <a:bodyPr>
            <a:no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Box 4">
            <a:extLst>
              <a:ext uri="{FF2B5EF4-FFF2-40B4-BE49-F238E27FC236}">
                <a16:creationId xmlns:a16="http://schemas.microsoft.com/office/drawing/2014/main" id="{B0D5F1E7-4AC1-4DC7-9781-D93658C5636D}"/>
              </a:ext>
            </a:extLst>
          </p:cNvPr>
          <p:cNvSpPr txBox="1"/>
          <p:nvPr/>
        </p:nvSpPr>
        <p:spPr>
          <a:xfrm>
            <a:off x="12417653" y="1"/>
            <a:ext cx="2873479" cy="177511"/>
          </a:xfrm>
          <a:prstGeom prst="rect">
            <a:avLst/>
          </a:prstGeom>
          <a:solidFill>
            <a:srgbClr val="E6E6E6"/>
          </a:solidFill>
          <a:ln w="9525">
            <a:noFill/>
            <a:miter lim="800000"/>
            <a:headEnd/>
            <a:tailEnd/>
          </a:ln>
          <a:effectLst/>
        </p:spPr>
        <p:txBody>
          <a:bodyPr lIns="32652" tIns="32652" rIns="32652" bIns="32652">
            <a:spAutoFit/>
          </a:bodyPr>
          <a:lstStyle/>
          <a:p>
            <a:pPr>
              <a:spcAft>
                <a:spcPts val="544"/>
              </a:spcAft>
            </a:pPr>
            <a:endParaRPr lang="en-GB" sz="725" dirty="0"/>
          </a:p>
        </p:txBody>
      </p:sp>
      <p:sp>
        <p:nvSpPr>
          <p:cNvPr id="3" name="Title 2">
            <a:extLst>
              <a:ext uri="{FF2B5EF4-FFF2-40B4-BE49-F238E27FC236}">
                <a16:creationId xmlns:a16="http://schemas.microsoft.com/office/drawing/2014/main" id="{E814979E-E3B2-46BE-9142-4A0211BB21A7}"/>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3602589744"/>
      </p:ext>
    </p:extLst>
  </p:cSld>
  <p:clrMapOvr>
    <a:masterClrMapping/>
  </p:clrMapOvr>
  <p:hf sldNum="0" hdr="0" ftr="0" dt="0"/>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pic>
        <p:nvPicPr>
          <p:cNvPr id="5" name="Picture 13">
            <a:extLst>
              <a:ext uri="{FF2B5EF4-FFF2-40B4-BE49-F238E27FC236}">
                <a16:creationId xmlns:a16="http://schemas.microsoft.com/office/drawing/2014/main" id="{474B1A14-9550-1835-7241-FF7629F69019}"/>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39350" y="647987"/>
            <a:ext cx="3191741" cy="912000"/>
          </a:xfrm>
          <a:prstGeom prst="rect">
            <a:avLst/>
          </a:prstGeom>
        </p:spPr>
      </p:pic>
    </p:spTree>
    <p:extLst>
      <p:ext uri="{BB962C8B-B14F-4D97-AF65-F5344CB8AC3E}">
        <p14:creationId xmlns:p14="http://schemas.microsoft.com/office/powerpoint/2010/main" val="1165998432"/>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6ED4163-F5F0-44BB-AD7E-98B54E778B1A}"/>
              </a:ext>
            </a:extLst>
          </p:cNvPr>
          <p:cNvSpPr>
            <a:spLocks noGrp="1"/>
          </p:cNvSpPr>
          <p:nvPr>
            <p:ph type="title"/>
          </p:nvPr>
        </p:nvSpPr>
        <p:spPr/>
        <p:txBody>
          <a:bodyPr rtlCol="0"/>
          <a:lstStyle/>
          <a:p>
            <a:pPr rtl="0"/>
            <a:r>
              <a:rPr lang="pt-BR" noProof="0"/>
              <a:t>Clique para editar o título Mestre</a:t>
            </a:r>
            <a:endParaRPr lang="pt-BR" noProof="0" dirty="0"/>
          </a:p>
        </p:txBody>
      </p:sp>
      <p:sp>
        <p:nvSpPr>
          <p:cNvPr id="3" name="Espaço reservado para conteúdo 2">
            <a:extLst>
              <a:ext uri="{FF2B5EF4-FFF2-40B4-BE49-F238E27FC236}">
                <a16:creationId xmlns:a16="http://schemas.microsoft.com/office/drawing/2014/main" id="{BB240038-07DB-4243-9334-10DF0A405E05}"/>
              </a:ext>
            </a:extLst>
          </p:cNvPr>
          <p:cNvSpPr>
            <a:spLocks noGrp="1"/>
          </p:cNvSpPr>
          <p:nvPr>
            <p:ph idx="1"/>
          </p:nvPr>
        </p:nvSpPr>
        <p:spPr/>
        <p:txBody>
          <a:bodyPr rtlCol="0"/>
          <a:lstStyle/>
          <a:p>
            <a:pPr lvl="0" rtl="0"/>
            <a:r>
              <a:rPr lang="pt-BR" noProof="0"/>
              <a:t>Clique para editar os estilos de texto Mestres</a:t>
            </a:r>
          </a:p>
          <a:p>
            <a:pPr lvl="1" rtl="0"/>
            <a:r>
              <a:rPr lang="pt-BR" noProof="0"/>
              <a:t>Segundo nível</a:t>
            </a:r>
          </a:p>
          <a:p>
            <a:pPr lvl="2" rtl="0"/>
            <a:r>
              <a:rPr lang="pt-BR" noProof="0"/>
              <a:t>Terceiro nível</a:t>
            </a:r>
          </a:p>
          <a:p>
            <a:pPr lvl="3" rtl="0"/>
            <a:r>
              <a:rPr lang="pt-BR" noProof="0"/>
              <a:t>Quarto nível</a:t>
            </a:r>
          </a:p>
          <a:p>
            <a:pPr lvl="4" rtl="0"/>
            <a:r>
              <a:rPr lang="pt-BR" noProof="0"/>
              <a:t>Quinto nível</a:t>
            </a:r>
            <a:endParaRPr lang="pt-BR" noProof="0" dirty="0"/>
          </a:p>
        </p:txBody>
      </p:sp>
      <p:sp>
        <p:nvSpPr>
          <p:cNvPr id="4" name="Espaço Reservado para Data 3">
            <a:extLst>
              <a:ext uri="{FF2B5EF4-FFF2-40B4-BE49-F238E27FC236}">
                <a16:creationId xmlns:a16="http://schemas.microsoft.com/office/drawing/2014/main" id="{B6E5D1F5-0181-4CD4-86C5-C6089659C296}"/>
              </a:ext>
            </a:extLst>
          </p:cNvPr>
          <p:cNvSpPr>
            <a:spLocks noGrp="1"/>
          </p:cNvSpPr>
          <p:nvPr>
            <p:ph type="dt" sz="half" idx="10"/>
          </p:nvPr>
        </p:nvSpPr>
        <p:spPr/>
        <p:txBody>
          <a:bodyPr rtlCol="0"/>
          <a:lstStyle/>
          <a:p>
            <a:pPr rtl="0"/>
            <a:fld id="{5D5ABD0F-D745-45C9-B964-3784A7467FD3}" type="datetime1">
              <a:rPr lang="pt-BR" noProof="0" smtClean="0"/>
              <a:t>22/05/2025</a:t>
            </a:fld>
            <a:endParaRPr lang="pt-BR" noProof="0" dirty="0"/>
          </a:p>
        </p:txBody>
      </p:sp>
      <p:sp>
        <p:nvSpPr>
          <p:cNvPr id="5" name="Espaço Reservado para Rodapé 4">
            <a:extLst>
              <a:ext uri="{FF2B5EF4-FFF2-40B4-BE49-F238E27FC236}">
                <a16:creationId xmlns:a16="http://schemas.microsoft.com/office/drawing/2014/main" id="{B1B41B4D-2B57-4623-A5AA-5DD1C01DFD87}"/>
              </a:ext>
            </a:extLst>
          </p:cNvPr>
          <p:cNvSpPr>
            <a:spLocks noGrp="1"/>
          </p:cNvSpPr>
          <p:nvPr>
            <p:ph type="ftr" sz="quarter" idx="11"/>
          </p:nvPr>
        </p:nvSpPr>
        <p:spPr/>
        <p:txBody>
          <a:bodyPr rtlCol="0"/>
          <a:lstStyle/>
          <a:p>
            <a:pPr rtl="0"/>
            <a:endParaRPr lang="pt-BR" noProof="0" dirty="0"/>
          </a:p>
        </p:txBody>
      </p:sp>
      <p:sp>
        <p:nvSpPr>
          <p:cNvPr id="6" name="Espaço Reservado para o Número do Slide 5">
            <a:extLst>
              <a:ext uri="{FF2B5EF4-FFF2-40B4-BE49-F238E27FC236}">
                <a16:creationId xmlns:a16="http://schemas.microsoft.com/office/drawing/2014/main" id="{D9F5E103-7BD5-401C-89CB-68A5ABF6EA7F}"/>
              </a:ext>
            </a:extLst>
          </p:cNvPr>
          <p:cNvSpPr>
            <a:spLocks noGrp="1"/>
          </p:cNvSpPr>
          <p:nvPr>
            <p:ph type="sldNum" sz="quarter" idx="12"/>
          </p:nvPr>
        </p:nvSpPr>
        <p:spPr/>
        <p:txBody>
          <a:bodyPr rtlCol="0"/>
          <a:lstStyle/>
          <a:p>
            <a:pPr rtl="0"/>
            <a:fld id="{7BF7B83F-5D7D-4B5E-8B7F-53C7A0A0C75A}" type="slidenum">
              <a:rPr lang="pt-BR" noProof="0" smtClean="0"/>
              <a:t>‹nº›</a:t>
            </a:fld>
            <a:endParaRPr lang="pt-BR" noProof="0" dirty="0"/>
          </a:p>
        </p:txBody>
      </p:sp>
    </p:spTree>
    <p:extLst>
      <p:ext uri="{BB962C8B-B14F-4D97-AF65-F5344CB8AC3E}">
        <p14:creationId xmlns:p14="http://schemas.microsoft.com/office/powerpoint/2010/main" val="20401235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itle Slide CAR (logo 01)">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4277588-5F15-3C4C-B4EF-DC3C5A9DFC4E}"/>
              </a:ext>
            </a:extLst>
          </p:cNvPr>
          <p:cNvSpPr>
            <a:spLocks noGrp="1"/>
          </p:cNvSpPr>
          <p:nvPr>
            <p:ph type="pic" sz="quarter" idx="13" hasCustomPrompt="1"/>
          </p:nvPr>
        </p:nvSpPr>
        <p:spPr>
          <a:xfrm>
            <a:off x="4067175" y="0"/>
            <a:ext cx="8124825" cy="6858000"/>
          </a:xfrm>
          <a:solidFill>
            <a:schemeClr val="tx1"/>
          </a:solidFill>
        </p:spPr>
        <p:txBody>
          <a:bodyPr anchor="ctr">
            <a:normAutofit/>
          </a:bodyPr>
          <a:lstStyle>
            <a:lvl1pPr algn="ctr">
              <a:defRPr sz="2275" b="0">
                <a:solidFill>
                  <a:schemeClr val="bg1"/>
                </a:solidFill>
                <a:latin typeface="+mj-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IMAGE LIBRARY</a:t>
            </a:r>
            <a:endParaRPr lang="en-GB" dirty="0"/>
          </a:p>
        </p:txBody>
      </p:sp>
      <p:sp>
        <p:nvSpPr>
          <p:cNvPr id="9" name="Rectangle 8">
            <a:extLst>
              <a:ext uri="{FF2B5EF4-FFF2-40B4-BE49-F238E27FC236}">
                <a16:creationId xmlns:a16="http://schemas.microsoft.com/office/drawing/2014/main" id="{708FD88D-9C74-4D94-62A5-47E768F9DCD7}"/>
              </a:ext>
            </a:extLst>
          </p:cNvPr>
          <p:cNvSpPr/>
          <p:nvPr userDrawn="1"/>
        </p:nvSpPr>
        <p:spPr>
          <a:xfrm>
            <a:off x="0" y="0"/>
            <a:ext cx="406717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 name="Title 1"/>
          <p:cNvSpPr>
            <a:spLocks noGrp="1"/>
          </p:cNvSpPr>
          <p:nvPr>
            <p:ph type="ctrTitle" hasCustomPrompt="1"/>
          </p:nvPr>
        </p:nvSpPr>
        <p:spPr>
          <a:xfrm>
            <a:off x="508939" y="2430692"/>
            <a:ext cx="2792526" cy="2387600"/>
          </a:xfrm>
        </p:spPr>
        <p:txBody>
          <a:bodyPr vert="horz" lIns="0" tIns="0" rIns="0" bIns="0" rtlCol="0" anchor="t" anchorCtr="0">
            <a:noAutofit/>
          </a:bodyPr>
          <a:lstStyle>
            <a:lvl1pPr>
              <a:lnSpc>
                <a:spcPct val="100000"/>
              </a:lnSpc>
              <a:defRPr lang="en-US" sz="2681" dirty="0">
                <a:solidFill>
                  <a:schemeClr val="bg1"/>
                </a:solidFill>
              </a:defRPr>
            </a:lvl1pPr>
          </a:lstStyle>
          <a:p>
            <a:pPr lvl="0"/>
            <a:r>
              <a:rPr lang="en-US" dirty="0"/>
              <a:t>PROPOSAL TO [CLIENT] FOR LEGAL SERVICES</a:t>
            </a:r>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3387140" cy="230187"/>
          </a:xfrm>
        </p:spPr>
        <p:txBody>
          <a:bodyPr tIns="0" bIns="0">
            <a:noAutofit/>
          </a:bodyPr>
          <a:lstStyle>
            <a:lvl1pPr>
              <a:defRPr sz="1138" cap="all" baseline="0">
                <a:solidFill>
                  <a:schemeClr val="accent2"/>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DAY MONTH YEAR</a:t>
            </a:r>
            <a:endParaRPr lang="en-GB" dirty="0"/>
          </a:p>
        </p:txBody>
      </p:sp>
      <p:sp>
        <p:nvSpPr>
          <p:cNvPr id="4" name="TextBox 4">
            <a:extLst>
              <a:ext uri="{FF2B5EF4-FFF2-40B4-BE49-F238E27FC236}">
                <a16:creationId xmlns:a16="http://schemas.microsoft.com/office/drawing/2014/main" id="{265B2CA7-EDCD-E4A1-AC81-AB1BF0FA5D17}"/>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71" name="Picture Placeholder 4">
            <a:extLst>
              <a:ext uri="{FF2B5EF4-FFF2-40B4-BE49-F238E27FC236}">
                <a16:creationId xmlns:a16="http://schemas.microsoft.com/office/drawing/2014/main" id="{483FBC51-FC0B-087B-22BB-F226106F4F90}"/>
              </a:ext>
            </a:extLst>
          </p:cNvPr>
          <p:cNvSpPr>
            <a:spLocks noGrp="1"/>
          </p:cNvSpPr>
          <p:nvPr>
            <p:ph type="pic" sz="quarter" idx="15" hasCustomPrompt="1"/>
          </p:nvPr>
        </p:nvSpPr>
        <p:spPr>
          <a:xfrm>
            <a:off x="9761539" y="506414"/>
            <a:ext cx="1920875" cy="1010417"/>
          </a:xfrm>
        </p:spPr>
        <p:txBody>
          <a:bodyPr/>
          <a:lstStyle>
            <a:lvl1pPr algn="ctr">
              <a:defRPr>
                <a:solidFill>
                  <a:schemeClr val="bg1"/>
                </a:solidFill>
                <a:latin typeface="+mn-lt"/>
              </a:defRPr>
            </a:lvl1pPr>
          </a:lstStyle>
          <a:p>
            <a:r>
              <a:rPr lang="en-GB" dirty="0"/>
              <a:t>Partner Logo here</a:t>
            </a:r>
          </a:p>
        </p:txBody>
      </p:sp>
      <p:grpSp>
        <p:nvGrpSpPr>
          <p:cNvPr id="19" name="Group 18">
            <a:extLst>
              <a:ext uri="{FF2B5EF4-FFF2-40B4-BE49-F238E27FC236}">
                <a16:creationId xmlns:a16="http://schemas.microsoft.com/office/drawing/2014/main" id="{836AD3A2-6991-B223-5D66-9D3B03087DFB}"/>
              </a:ext>
            </a:extLst>
          </p:cNvPr>
          <p:cNvGrpSpPr>
            <a:grpSpLocks noGrp="1" noUngrp="1" noRot="1" noMove="1" noResize="1"/>
          </p:cNvGrpSpPr>
          <p:nvPr userDrawn="1"/>
        </p:nvGrpSpPr>
        <p:grpSpPr>
          <a:xfrm>
            <a:off x="496349" y="506815"/>
            <a:ext cx="3090281" cy="514952"/>
            <a:chOff x="496347" y="506815"/>
            <a:chExt cx="3090281" cy="514952"/>
          </a:xfrm>
        </p:grpSpPr>
        <p:sp>
          <p:nvSpPr>
            <p:cNvPr id="15" name="Freeform: Shape 14">
              <a:extLst>
                <a:ext uri="{FF2B5EF4-FFF2-40B4-BE49-F238E27FC236}">
                  <a16:creationId xmlns:a16="http://schemas.microsoft.com/office/drawing/2014/main" id="{4D6980EA-B951-F3E3-47E4-F8DAA48A9018}"/>
                </a:ext>
              </a:extLst>
            </p:cNvPr>
            <p:cNvSpPr>
              <a:spLocks noGrp="1" noRot="1" noMove="1" noResize="1" noEditPoints="1" noAdjustHandles="1" noChangeArrowheads="1" noChangeShapeType="1"/>
            </p:cNvSpPr>
            <p:nvPr/>
          </p:nvSpPr>
          <p:spPr>
            <a:xfrm>
              <a:off x="1542262" y="511129"/>
              <a:ext cx="404353" cy="506322"/>
            </a:xfrm>
            <a:custGeom>
              <a:avLst/>
              <a:gdLst>
                <a:gd name="connsiteX0" fmla="*/ 345762 w 404353"/>
                <a:gd name="connsiteY0" fmla="*/ 506322 h 506322"/>
                <a:gd name="connsiteX1" fmla="*/ 230054 w 404353"/>
                <a:gd name="connsiteY1" fmla="*/ 343604 h 506322"/>
                <a:gd name="connsiteX2" fmla="*/ 189516 w 404353"/>
                <a:gd name="connsiteY2" fmla="*/ 345762 h 506322"/>
                <a:gd name="connsiteX3" fmla="*/ 53482 w 404353"/>
                <a:gd name="connsiteY3" fmla="*/ 345762 h 506322"/>
                <a:gd name="connsiteX4" fmla="*/ 53482 w 404353"/>
                <a:gd name="connsiteY4" fmla="*/ 506322 h 506322"/>
                <a:gd name="connsiteX5" fmla="*/ 0 w 404353"/>
                <a:gd name="connsiteY5" fmla="*/ 506322 h 506322"/>
                <a:gd name="connsiteX6" fmla="*/ 0 w 404353"/>
                <a:gd name="connsiteY6" fmla="*/ 0 h 506322"/>
                <a:gd name="connsiteX7" fmla="*/ 189516 w 404353"/>
                <a:gd name="connsiteY7" fmla="*/ 0 h 506322"/>
                <a:gd name="connsiteX8" fmla="*/ 396405 w 404353"/>
                <a:gd name="connsiteY8" fmla="*/ 173619 h 506322"/>
                <a:gd name="connsiteX9" fmla="*/ 280697 w 404353"/>
                <a:gd name="connsiteY9" fmla="*/ 332703 h 506322"/>
                <a:gd name="connsiteX10" fmla="*/ 404354 w 404353"/>
                <a:gd name="connsiteY10" fmla="*/ 506322 h 506322"/>
                <a:gd name="connsiteX11" fmla="*/ 345762 w 404353"/>
                <a:gd name="connsiteY11" fmla="*/ 506322 h 506322"/>
                <a:gd name="connsiteX12" fmla="*/ 342809 w 404353"/>
                <a:gd name="connsiteY12" fmla="*/ 173619 h 506322"/>
                <a:gd name="connsiteX13" fmla="*/ 188040 w 404353"/>
                <a:gd name="connsiteY13" fmla="*/ 46329 h 506322"/>
                <a:gd name="connsiteX14" fmla="*/ 53482 w 404353"/>
                <a:gd name="connsiteY14" fmla="*/ 46329 h 506322"/>
                <a:gd name="connsiteX15" fmla="*/ 53482 w 404353"/>
                <a:gd name="connsiteY15" fmla="*/ 300228 h 506322"/>
                <a:gd name="connsiteX16" fmla="*/ 188040 w 404353"/>
                <a:gd name="connsiteY16" fmla="*/ 300228 h 506322"/>
                <a:gd name="connsiteX17" fmla="*/ 342809 w 404353"/>
                <a:gd name="connsiteY17" fmla="*/ 173619 h 5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353" h="506322">
                  <a:moveTo>
                    <a:pt x="345762" y="506322"/>
                  </a:moveTo>
                  <a:lnTo>
                    <a:pt x="230054" y="343604"/>
                  </a:lnTo>
                  <a:cubicBezTo>
                    <a:pt x="216995" y="345080"/>
                    <a:pt x="204051" y="345762"/>
                    <a:pt x="189516" y="345762"/>
                  </a:cubicBezTo>
                  <a:lnTo>
                    <a:pt x="53482" y="345762"/>
                  </a:lnTo>
                  <a:lnTo>
                    <a:pt x="53482" y="506322"/>
                  </a:lnTo>
                  <a:lnTo>
                    <a:pt x="0" y="506322"/>
                  </a:lnTo>
                  <a:lnTo>
                    <a:pt x="0" y="0"/>
                  </a:lnTo>
                  <a:lnTo>
                    <a:pt x="189516" y="0"/>
                  </a:lnTo>
                  <a:cubicBezTo>
                    <a:pt x="318283" y="0"/>
                    <a:pt x="396405" y="65065"/>
                    <a:pt x="396405" y="173619"/>
                  </a:cubicBezTo>
                  <a:cubicBezTo>
                    <a:pt x="396405" y="253218"/>
                    <a:pt x="354505" y="308858"/>
                    <a:pt x="280697" y="332703"/>
                  </a:cubicBezTo>
                  <a:lnTo>
                    <a:pt x="404354" y="506322"/>
                  </a:lnTo>
                  <a:lnTo>
                    <a:pt x="345762" y="506322"/>
                  </a:lnTo>
                  <a:close/>
                  <a:moveTo>
                    <a:pt x="342809" y="173619"/>
                  </a:moveTo>
                  <a:cubicBezTo>
                    <a:pt x="342809" y="92657"/>
                    <a:pt x="289327" y="46329"/>
                    <a:pt x="188040" y="46329"/>
                  </a:cubicBezTo>
                  <a:lnTo>
                    <a:pt x="53482" y="46329"/>
                  </a:lnTo>
                  <a:lnTo>
                    <a:pt x="53482" y="300228"/>
                  </a:lnTo>
                  <a:lnTo>
                    <a:pt x="188040" y="300228"/>
                  </a:lnTo>
                  <a:cubicBezTo>
                    <a:pt x="289327" y="300228"/>
                    <a:pt x="342809" y="253218"/>
                    <a:pt x="342809" y="173619"/>
                  </a:cubicBezTo>
                  <a:close/>
                </a:path>
              </a:pathLst>
            </a:custGeom>
            <a:solidFill>
              <a:srgbClr val="A0D0C9"/>
            </a:solidFill>
            <a:ln w="11346" cap="flat">
              <a:noFill/>
              <a:prstDash val="solid"/>
              <a:miter/>
            </a:ln>
          </p:spPr>
          <p:txBody>
            <a:bodyPr rtlCol="0" anchor="ctr"/>
            <a:lstStyle/>
            <a:p>
              <a:endParaRPr lang="en-GB" sz="1463"/>
            </a:p>
          </p:txBody>
        </p:sp>
        <p:sp>
          <p:nvSpPr>
            <p:cNvPr id="16" name="Freeform: Shape 15">
              <a:extLst>
                <a:ext uri="{FF2B5EF4-FFF2-40B4-BE49-F238E27FC236}">
                  <a16:creationId xmlns:a16="http://schemas.microsoft.com/office/drawing/2014/main" id="{84F9CE6A-4D65-CC92-DEB6-B72C83C8784B}"/>
                </a:ext>
              </a:extLst>
            </p:cNvPr>
            <p:cNvSpPr>
              <a:spLocks noGrp="1" noRot="1" noMove="1" noResize="1" noEditPoints="1" noAdjustHandles="1" noChangeArrowheads="1" noChangeShapeType="1"/>
            </p:cNvSpPr>
            <p:nvPr userDrawn="1"/>
          </p:nvSpPr>
          <p:spPr>
            <a:xfrm>
              <a:off x="496347" y="506815"/>
              <a:ext cx="3090281" cy="514952"/>
            </a:xfrm>
            <a:custGeom>
              <a:avLst/>
              <a:gdLst>
                <a:gd name="connsiteX0" fmla="*/ 0 w 3090281"/>
                <a:gd name="connsiteY0" fmla="*/ 257533 h 514952"/>
                <a:gd name="connsiteX1" fmla="*/ 265481 w 3090281"/>
                <a:gd name="connsiteY1" fmla="*/ 0 h 514952"/>
                <a:gd name="connsiteX2" fmla="*/ 450683 w 3090281"/>
                <a:gd name="connsiteY2" fmla="*/ 73808 h 514952"/>
                <a:gd name="connsiteX3" fmla="*/ 416731 w 3090281"/>
                <a:gd name="connsiteY3" fmla="*/ 107760 h 514952"/>
                <a:gd name="connsiteX4" fmla="*/ 266958 w 3090281"/>
                <a:gd name="connsiteY4" fmla="*/ 47691 h 514952"/>
                <a:gd name="connsiteX5" fmla="*/ 52801 w 3090281"/>
                <a:gd name="connsiteY5" fmla="*/ 257533 h 514952"/>
                <a:gd name="connsiteX6" fmla="*/ 266958 w 3090281"/>
                <a:gd name="connsiteY6" fmla="*/ 467261 h 514952"/>
                <a:gd name="connsiteX7" fmla="*/ 416731 w 3090281"/>
                <a:gd name="connsiteY7" fmla="*/ 406511 h 514952"/>
                <a:gd name="connsiteX8" fmla="*/ 450683 w 3090281"/>
                <a:gd name="connsiteY8" fmla="*/ 440463 h 514952"/>
                <a:gd name="connsiteX9" fmla="*/ 264800 w 3090281"/>
                <a:gd name="connsiteY9" fmla="*/ 514952 h 514952"/>
                <a:gd name="connsiteX10" fmla="*/ 0 w 3090281"/>
                <a:gd name="connsiteY10" fmla="*/ 257533 h 514952"/>
                <a:gd name="connsiteX11" fmla="*/ 870139 w 3090281"/>
                <a:gd name="connsiteY11" fmla="*/ 375399 h 514952"/>
                <a:gd name="connsiteX12" fmla="*/ 588079 w 3090281"/>
                <a:gd name="connsiteY12" fmla="*/ 375399 h 514952"/>
                <a:gd name="connsiteX13" fmla="*/ 527329 w 3090281"/>
                <a:gd name="connsiteY13" fmla="*/ 510637 h 514952"/>
                <a:gd name="connsiteX14" fmla="*/ 471689 w 3090281"/>
                <a:gd name="connsiteY14" fmla="*/ 510637 h 514952"/>
                <a:gd name="connsiteX15" fmla="*/ 702992 w 3090281"/>
                <a:gd name="connsiteY15" fmla="*/ 4315 h 514952"/>
                <a:gd name="connsiteX16" fmla="*/ 755793 w 3090281"/>
                <a:gd name="connsiteY16" fmla="*/ 4315 h 514952"/>
                <a:gd name="connsiteX17" fmla="*/ 987210 w 3090281"/>
                <a:gd name="connsiteY17" fmla="*/ 510637 h 514952"/>
                <a:gd name="connsiteX18" fmla="*/ 930775 w 3090281"/>
                <a:gd name="connsiteY18" fmla="*/ 510637 h 514952"/>
                <a:gd name="connsiteX19" fmla="*/ 870025 w 3090281"/>
                <a:gd name="connsiteY19" fmla="*/ 375399 h 514952"/>
                <a:gd name="connsiteX20" fmla="*/ 850608 w 3090281"/>
                <a:gd name="connsiteY20" fmla="*/ 332022 h 514952"/>
                <a:gd name="connsiteX21" fmla="*/ 729109 w 3090281"/>
                <a:gd name="connsiteY21" fmla="*/ 60068 h 514952"/>
                <a:gd name="connsiteX22" fmla="*/ 607610 w 3090281"/>
                <a:gd name="connsiteY22" fmla="*/ 332022 h 514952"/>
                <a:gd name="connsiteX23" fmla="*/ 850608 w 3090281"/>
                <a:gd name="connsiteY23" fmla="*/ 332022 h 514952"/>
                <a:gd name="connsiteX24" fmla="*/ 1553259 w 3090281"/>
                <a:gd name="connsiteY24" fmla="*/ 74035 h 514952"/>
                <a:gd name="connsiteX25" fmla="*/ 1627067 w 3090281"/>
                <a:gd name="connsiteY25" fmla="*/ 2839 h 514952"/>
                <a:gd name="connsiteX26" fmla="*/ 1679982 w 3090281"/>
                <a:gd name="connsiteY26" fmla="*/ 24527 h 514952"/>
                <a:gd name="connsiteX27" fmla="*/ 1667037 w 3090281"/>
                <a:gd name="connsiteY27" fmla="*/ 37018 h 514952"/>
                <a:gd name="connsiteX28" fmla="*/ 1627862 w 3090281"/>
                <a:gd name="connsiteY28" fmla="*/ 20553 h 514952"/>
                <a:gd name="connsiteX29" fmla="*/ 1573131 w 3090281"/>
                <a:gd name="connsiteY29" fmla="*/ 74035 h 514952"/>
                <a:gd name="connsiteX30" fmla="*/ 1627862 w 3090281"/>
                <a:gd name="connsiteY30" fmla="*/ 127517 h 514952"/>
                <a:gd name="connsiteX31" fmla="*/ 1667037 w 3090281"/>
                <a:gd name="connsiteY31" fmla="*/ 110825 h 514952"/>
                <a:gd name="connsiteX32" fmla="*/ 1679982 w 3090281"/>
                <a:gd name="connsiteY32" fmla="*/ 123316 h 514952"/>
                <a:gd name="connsiteX33" fmla="*/ 1626840 w 3090281"/>
                <a:gd name="connsiteY33" fmla="*/ 145231 h 514952"/>
                <a:gd name="connsiteX34" fmla="*/ 1553259 w 3090281"/>
                <a:gd name="connsiteY34" fmla="*/ 74035 h 514952"/>
                <a:gd name="connsiteX35" fmla="*/ 1690202 w 3090281"/>
                <a:gd name="connsiteY35" fmla="*/ 74035 h 514952"/>
                <a:gd name="connsiteX36" fmla="*/ 1764464 w 3090281"/>
                <a:gd name="connsiteY36" fmla="*/ 2839 h 514952"/>
                <a:gd name="connsiteX37" fmla="*/ 1838272 w 3090281"/>
                <a:gd name="connsiteY37" fmla="*/ 74035 h 514952"/>
                <a:gd name="connsiteX38" fmla="*/ 1764464 w 3090281"/>
                <a:gd name="connsiteY38" fmla="*/ 145231 h 514952"/>
                <a:gd name="connsiteX39" fmla="*/ 1690202 w 3090281"/>
                <a:gd name="connsiteY39" fmla="*/ 74035 h 514952"/>
                <a:gd name="connsiteX40" fmla="*/ 1818400 w 3090281"/>
                <a:gd name="connsiteY40" fmla="*/ 74035 h 514952"/>
                <a:gd name="connsiteX41" fmla="*/ 1764464 w 3090281"/>
                <a:gd name="connsiteY41" fmla="*/ 20553 h 514952"/>
                <a:gd name="connsiteX42" fmla="*/ 1710187 w 3090281"/>
                <a:gd name="connsiteY42" fmla="*/ 74035 h 514952"/>
                <a:gd name="connsiteX43" fmla="*/ 1764464 w 3090281"/>
                <a:gd name="connsiteY43" fmla="*/ 127517 h 514952"/>
                <a:gd name="connsiteX44" fmla="*/ 1818400 w 3090281"/>
                <a:gd name="connsiteY44" fmla="*/ 74035 h 514952"/>
                <a:gd name="connsiteX45" fmla="*/ 1852466 w 3090281"/>
                <a:gd name="connsiteY45" fmla="*/ 127745 h 514952"/>
                <a:gd name="connsiteX46" fmla="*/ 1859846 w 3090281"/>
                <a:gd name="connsiteY46" fmla="*/ 112188 h 514952"/>
                <a:gd name="connsiteX47" fmla="*/ 1905834 w 3090281"/>
                <a:gd name="connsiteY47" fmla="*/ 128312 h 514952"/>
                <a:gd name="connsiteX48" fmla="*/ 1940240 w 3090281"/>
                <a:gd name="connsiteY48" fmla="*/ 106851 h 514952"/>
                <a:gd name="connsiteX49" fmla="*/ 1855872 w 3090281"/>
                <a:gd name="connsiteY49" fmla="*/ 42582 h 514952"/>
                <a:gd name="connsiteX50" fmla="*/ 1909241 w 3090281"/>
                <a:gd name="connsiteY50" fmla="*/ 2839 h 514952"/>
                <a:gd name="connsiteX51" fmla="*/ 1953980 w 3090281"/>
                <a:gd name="connsiteY51" fmla="*/ 15216 h 514952"/>
                <a:gd name="connsiteX52" fmla="*/ 1947394 w 3090281"/>
                <a:gd name="connsiteY52" fmla="*/ 31113 h 514952"/>
                <a:gd name="connsiteX53" fmla="*/ 1909241 w 3090281"/>
                <a:gd name="connsiteY53" fmla="*/ 19758 h 514952"/>
                <a:gd name="connsiteX54" fmla="*/ 1875403 w 3090281"/>
                <a:gd name="connsiteY54" fmla="*/ 41900 h 514952"/>
                <a:gd name="connsiteX55" fmla="*/ 1959771 w 3090281"/>
                <a:gd name="connsiteY55" fmla="*/ 105829 h 514952"/>
                <a:gd name="connsiteX56" fmla="*/ 1905834 w 3090281"/>
                <a:gd name="connsiteY56" fmla="*/ 145458 h 514952"/>
                <a:gd name="connsiteX57" fmla="*/ 1852466 w 3090281"/>
                <a:gd name="connsiteY57" fmla="*/ 127972 h 514952"/>
                <a:gd name="connsiteX58" fmla="*/ 2016092 w 3090281"/>
                <a:gd name="connsiteY58" fmla="*/ 21688 h 514952"/>
                <a:gd name="connsiteX59" fmla="*/ 1968287 w 3090281"/>
                <a:gd name="connsiteY59" fmla="*/ 21688 h 514952"/>
                <a:gd name="connsiteX60" fmla="*/ 1968287 w 3090281"/>
                <a:gd name="connsiteY60" fmla="*/ 4315 h 514952"/>
                <a:gd name="connsiteX61" fmla="*/ 2083541 w 3090281"/>
                <a:gd name="connsiteY61" fmla="*/ 4315 h 514952"/>
                <a:gd name="connsiteX62" fmla="*/ 2083541 w 3090281"/>
                <a:gd name="connsiteY62" fmla="*/ 21688 h 514952"/>
                <a:gd name="connsiteX63" fmla="*/ 2035736 w 3090281"/>
                <a:gd name="connsiteY63" fmla="*/ 21688 h 514952"/>
                <a:gd name="connsiteX64" fmla="*/ 2035736 w 3090281"/>
                <a:gd name="connsiteY64" fmla="*/ 143642 h 514952"/>
                <a:gd name="connsiteX65" fmla="*/ 2015978 w 3090281"/>
                <a:gd name="connsiteY65" fmla="*/ 143642 h 514952"/>
                <a:gd name="connsiteX66" fmla="*/ 2015978 w 3090281"/>
                <a:gd name="connsiteY66" fmla="*/ 21688 h 514952"/>
                <a:gd name="connsiteX67" fmla="*/ 2176653 w 3090281"/>
                <a:gd name="connsiteY67" fmla="*/ 108895 h 514952"/>
                <a:gd name="connsiteX68" fmla="*/ 2102618 w 3090281"/>
                <a:gd name="connsiteY68" fmla="*/ 108895 h 514952"/>
                <a:gd name="connsiteX69" fmla="*/ 2087288 w 3090281"/>
                <a:gd name="connsiteY69" fmla="*/ 143755 h 514952"/>
                <a:gd name="connsiteX70" fmla="*/ 2066849 w 3090281"/>
                <a:gd name="connsiteY70" fmla="*/ 143755 h 514952"/>
                <a:gd name="connsiteX71" fmla="*/ 2129870 w 3090281"/>
                <a:gd name="connsiteY71" fmla="*/ 4315 h 514952"/>
                <a:gd name="connsiteX72" fmla="*/ 2149514 w 3090281"/>
                <a:gd name="connsiteY72" fmla="*/ 4315 h 514952"/>
                <a:gd name="connsiteX73" fmla="*/ 2212762 w 3090281"/>
                <a:gd name="connsiteY73" fmla="*/ 143642 h 514952"/>
                <a:gd name="connsiteX74" fmla="*/ 2191869 w 3090281"/>
                <a:gd name="connsiteY74" fmla="*/ 143642 h 514952"/>
                <a:gd name="connsiteX75" fmla="*/ 2176539 w 3090281"/>
                <a:gd name="connsiteY75" fmla="*/ 108782 h 514952"/>
                <a:gd name="connsiteX76" fmla="*/ 2169726 w 3090281"/>
                <a:gd name="connsiteY76" fmla="*/ 92998 h 514952"/>
                <a:gd name="connsiteX77" fmla="*/ 2139635 w 3090281"/>
                <a:gd name="connsiteY77" fmla="*/ 24754 h 514952"/>
                <a:gd name="connsiteX78" fmla="*/ 2109544 w 3090281"/>
                <a:gd name="connsiteY78" fmla="*/ 92998 h 514952"/>
                <a:gd name="connsiteX79" fmla="*/ 2169613 w 3090281"/>
                <a:gd name="connsiteY79" fmla="*/ 92998 h 514952"/>
                <a:gd name="connsiteX80" fmla="*/ 2255230 w 3090281"/>
                <a:gd name="connsiteY80" fmla="*/ 131151 h 514952"/>
                <a:gd name="connsiteX81" fmla="*/ 2251823 w 3090281"/>
                <a:gd name="connsiteY81" fmla="*/ 145458 h 514952"/>
                <a:gd name="connsiteX82" fmla="*/ 2242512 w 3090281"/>
                <a:gd name="connsiteY82" fmla="*/ 173165 h 514952"/>
                <a:gd name="connsiteX83" fmla="*/ 2230022 w 3090281"/>
                <a:gd name="connsiteY83" fmla="*/ 173165 h 514952"/>
                <a:gd name="connsiteX84" fmla="*/ 2237402 w 3090281"/>
                <a:gd name="connsiteY84" fmla="*/ 143528 h 514952"/>
                <a:gd name="connsiteX85" fmla="*/ 2229000 w 3090281"/>
                <a:gd name="connsiteY85" fmla="*/ 131151 h 514952"/>
                <a:gd name="connsiteX86" fmla="*/ 2242285 w 3090281"/>
                <a:gd name="connsiteY86" fmla="*/ 117638 h 514952"/>
                <a:gd name="connsiteX87" fmla="*/ 2255230 w 3090281"/>
                <a:gd name="connsiteY87" fmla="*/ 131151 h 514952"/>
                <a:gd name="connsiteX88" fmla="*/ 2423853 w 3090281"/>
                <a:gd name="connsiteY88" fmla="*/ 108895 h 514952"/>
                <a:gd name="connsiteX89" fmla="*/ 2349818 w 3090281"/>
                <a:gd name="connsiteY89" fmla="*/ 108895 h 514952"/>
                <a:gd name="connsiteX90" fmla="*/ 2334488 w 3090281"/>
                <a:gd name="connsiteY90" fmla="*/ 143755 h 514952"/>
                <a:gd name="connsiteX91" fmla="*/ 2314049 w 3090281"/>
                <a:gd name="connsiteY91" fmla="*/ 143755 h 514952"/>
                <a:gd name="connsiteX92" fmla="*/ 2376956 w 3090281"/>
                <a:gd name="connsiteY92" fmla="*/ 4315 h 514952"/>
                <a:gd name="connsiteX93" fmla="*/ 2396714 w 3090281"/>
                <a:gd name="connsiteY93" fmla="*/ 4315 h 514952"/>
                <a:gd name="connsiteX94" fmla="*/ 2459962 w 3090281"/>
                <a:gd name="connsiteY94" fmla="*/ 143642 h 514952"/>
                <a:gd name="connsiteX95" fmla="*/ 2439068 w 3090281"/>
                <a:gd name="connsiteY95" fmla="*/ 143642 h 514952"/>
                <a:gd name="connsiteX96" fmla="*/ 2423739 w 3090281"/>
                <a:gd name="connsiteY96" fmla="*/ 108782 h 514952"/>
                <a:gd name="connsiteX97" fmla="*/ 2416926 w 3090281"/>
                <a:gd name="connsiteY97" fmla="*/ 92998 h 514952"/>
                <a:gd name="connsiteX98" fmla="*/ 2386835 w 3090281"/>
                <a:gd name="connsiteY98" fmla="*/ 24754 h 514952"/>
                <a:gd name="connsiteX99" fmla="*/ 2356744 w 3090281"/>
                <a:gd name="connsiteY99" fmla="*/ 92998 h 514952"/>
                <a:gd name="connsiteX100" fmla="*/ 2416812 w 3090281"/>
                <a:gd name="connsiteY100" fmla="*/ 92998 h 514952"/>
                <a:gd name="connsiteX101" fmla="*/ 2477676 w 3090281"/>
                <a:gd name="connsiteY101" fmla="*/ 4428 h 514952"/>
                <a:gd name="connsiteX102" fmla="*/ 2497547 w 3090281"/>
                <a:gd name="connsiteY102" fmla="*/ 4428 h 514952"/>
                <a:gd name="connsiteX103" fmla="*/ 2497547 w 3090281"/>
                <a:gd name="connsiteY103" fmla="*/ 126382 h 514952"/>
                <a:gd name="connsiteX104" fmla="*/ 2572945 w 3090281"/>
                <a:gd name="connsiteY104" fmla="*/ 126382 h 514952"/>
                <a:gd name="connsiteX105" fmla="*/ 2572945 w 3090281"/>
                <a:gd name="connsiteY105" fmla="*/ 143642 h 514952"/>
                <a:gd name="connsiteX106" fmla="*/ 2477676 w 3090281"/>
                <a:gd name="connsiteY106" fmla="*/ 143642 h 514952"/>
                <a:gd name="connsiteX107" fmla="*/ 2477676 w 3090281"/>
                <a:gd name="connsiteY107" fmla="*/ 4315 h 514952"/>
                <a:gd name="connsiteX108" fmla="*/ 2711249 w 3090281"/>
                <a:gd name="connsiteY108" fmla="*/ 106056 h 514952"/>
                <a:gd name="connsiteX109" fmla="*/ 2657881 w 3090281"/>
                <a:gd name="connsiteY109" fmla="*/ 143642 h 514952"/>
                <a:gd name="connsiteX110" fmla="*/ 2591453 w 3090281"/>
                <a:gd name="connsiteY110" fmla="*/ 143642 h 514952"/>
                <a:gd name="connsiteX111" fmla="*/ 2591453 w 3090281"/>
                <a:gd name="connsiteY111" fmla="*/ 4315 h 514952"/>
                <a:gd name="connsiteX112" fmla="*/ 2653906 w 3090281"/>
                <a:gd name="connsiteY112" fmla="*/ 4315 h 514952"/>
                <a:gd name="connsiteX113" fmla="*/ 2703868 w 3090281"/>
                <a:gd name="connsiteY113" fmla="*/ 40310 h 514952"/>
                <a:gd name="connsiteX114" fmla="*/ 2685133 w 3090281"/>
                <a:gd name="connsiteY114" fmla="*/ 71310 h 514952"/>
                <a:gd name="connsiteX115" fmla="*/ 2711249 w 3090281"/>
                <a:gd name="connsiteY115" fmla="*/ 105943 h 514952"/>
                <a:gd name="connsiteX116" fmla="*/ 2611325 w 3090281"/>
                <a:gd name="connsiteY116" fmla="*/ 20439 h 514952"/>
                <a:gd name="connsiteX117" fmla="*/ 2611325 w 3090281"/>
                <a:gd name="connsiteY117" fmla="*/ 65065 h 514952"/>
                <a:gd name="connsiteX118" fmla="*/ 2652089 w 3090281"/>
                <a:gd name="connsiteY118" fmla="*/ 65065 h 514952"/>
                <a:gd name="connsiteX119" fmla="*/ 2683884 w 3090281"/>
                <a:gd name="connsiteY119" fmla="*/ 42809 h 514952"/>
                <a:gd name="connsiteX120" fmla="*/ 2652089 w 3090281"/>
                <a:gd name="connsiteY120" fmla="*/ 20553 h 514952"/>
                <a:gd name="connsiteX121" fmla="*/ 2611325 w 3090281"/>
                <a:gd name="connsiteY121" fmla="*/ 20553 h 514952"/>
                <a:gd name="connsiteX122" fmla="*/ 2691151 w 3090281"/>
                <a:gd name="connsiteY122" fmla="*/ 104467 h 514952"/>
                <a:gd name="connsiteX123" fmla="*/ 2657086 w 3090281"/>
                <a:gd name="connsiteY123" fmla="*/ 81189 h 514952"/>
                <a:gd name="connsiteX124" fmla="*/ 2611325 w 3090281"/>
                <a:gd name="connsiteY124" fmla="*/ 81189 h 514952"/>
                <a:gd name="connsiteX125" fmla="*/ 2611325 w 3090281"/>
                <a:gd name="connsiteY125" fmla="*/ 127517 h 514952"/>
                <a:gd name="connsiteX126" fmla="*/ 2657086 w 3090281"/>
                <a:gd name="connsiteY126" fmla="*/ 127517 h 514952"/>
                <a:gd name="connsiteX127" fmla="*/ 2691151 w 3090281"/>
                <a:gd name="connsiteY127" fmla="*/ 104467 h 514952"/>
                <a:gd name="connsiteX128" fmla="*/ 2738956 w 3090281"/>
                <a:gd name="connsiteY128" fmla="*/ 4315 h 514952"/>
                <a:gd name="connsiteX129" fmla="*/ 2758827 w 3090281"/>
                <a:gd name="connsiteY129" fmla="*/ 4315 h 514952"/>
                <a:gd name="connsiteX130" fmla="*/ 2758827 w 3090281"/>
                <a:gd name="connsiteY130" fmla="*/ 143642 h 514952"/>
                <a:gd name="connsiteX131" fmla="*/ 2738956 w 3090281"/>
                <a:gd name="connsiteY131" fmla="*/ 143642 h 514952"/>
                <a:gd name="connsiteX132" fmla="*/ 2738956 w 3090281"/>
                <a:gd name="connsiteY132" fmla="*/ 4315 h 514952"/>
                <a:gd name="connsiteX133" fmla="*/ 2915186 w 3090281"/>
                <a:gd name="connsiteY133" fmla="*/ 4315 h 514952"/>
                <a:gd name="connsiteX134" fmla="*/ 2915186 w 3090281"/>
                <a:gd name="connsiteY134" fmla="*/ 143642 h 514952"/>
                <a:gd name="connsiteX135" fmla="*/ 2898835 w 3090281"/>
                <a:gd name="connsiteY135" fmla="*/ 143642 h 514952"/>
                <a:gd name="connsiteX136" fmla="*/ 2815262 w 3090281"/>
                <a:gd name="connsiteY136" fmla="*/ 39743 h 514952"/>
                <a:gd name="connsiteX137" fmla="*/ 2815262 w 3090281"/>
                <a:gd name="connsiteY137" fmla="*/ 143642 h 514952"/>
                <a:gd name="connsiteX138" fmla="*/ 2795390 w 3090281"/>
                <a:gd name="connsiteY138" fmla="*/ 143642 h 514952"/>
                <a:gd name="connsiteX139" fmla="*/ 2795390 w 3090281"/>
                <a:gd name="connsiteY139" fmla="*/ 4315 h 514952"/>
                <a:gd name="connsiteX140" fmla="*/ 2811742 w 3090281"/>
                <a:gd name="connsiteY140" fmla="*/ 4315 h 514952"/>
                <a:gd name="connsiteX141" fmla="*/ 2895315 w 3090281"/>
                <a:gd name="connsiteY141" fmla="*/ 108214 h 514952"/>
                <a:gd name="connsiteX142" fmla="*/ 2895315 w 3090281"/>
                <a:gd name="connsiteY142" fmla="*/ 4315 h 514952"/>
                <a:gd name="connsiteX143" fmla="*/ 2915186 w 3090281"/>
                <a:gd name="connsiteY143" fmla="*/ 4315 h 514952"/>
                <a:gd name="connsiteX144" fmla="*/ 2942211 w 3090281"/>
                <a:gd name="connsiteY144" fmla="*/ 73921 h 514952"/>
                <a:gd name="connsiteX145" fmla="*/ 3016473 w 3090281"/>
                <a:gd name="connsiteY145" fmla="*/ 2725 h 514952"/>
                <a:gd name="connsiteX146" fmla="*/ 3090281 w 3090281"/>
                <a:gd name="connsiteY146" fmla="*/ 73921 h 514952"/>
                <a:gd name="connsiteX147" fmla="*/ 3016473 w 3090281"/>
                <a:gd name="connsiteY147" fmla="*/ 145118 h 514952"/>
                <a:gd name="connsiteX148" fmla="*/ 2942211 w 3090281"/>
                <a:gd name="connsiteY148" fmla="*/ 73921 h 514952"/>
                <a:gd name="connsiteX149" fmla="*/ 3070410 w 3090281"/>
                <a:gd name="connsiteY149" fmla="*/ 73921 h 514952"/>
                <a:gd name="connsiteX150" fmla="*/ 3016473 w 3090281"/>
                <a:gd name="connsiteY150" fmla="*/ 20439 h 514952"/>
                <a:gd name="connsiteX151" fmla="*/ 2962196 w 3090281"/>
                <a:gd name="connsiteY151" fmla="*/ 73921 h 514952"/>
                <a:gd name="connsiteX152" fmla="*/ 3016473 w 3090281"/>
                <a:gd name="connsiteY152" fmla="*/ 127404 h 514952"/>
                <a:gd name="connsiteX153" fmla="*/ 3070410 w 3090281"/>
                <a:gd name="connsiteY153" fmla="*/ 73921 h 514952"/>
                <a:gd name="connsiteX154" fmla="*/ 1666583 w 3090281"/>
                <a:gd name="connsiteY154" fmla="*/ 329297 h 514952"/>
                <a:gd name="connsiteX155" fmla="*/ 1648074 w 3090281"/>
                <a:gd name="connsiteY155" fmla="*/ 310788 h 514952"/>
                <a:gd name="connsiteX156" fmla="*/ 1601519 w 3090281"/>
                <a:gd name="connsiteY156" fmla="*/ 328729 h 514952"/>
                <a:gd name="connsiteX157" fmla="*/ 1552805 w 3090281"/>
                <a:gd name="connsiteY157" fmla="*/ 292507 h 514952"/>
                <a:gd name="connsiteX158" fmla="*/ 1586643 w 3090281"/>
                <a:gd name="connsiteY158" fmla="*/ 249698 h 514952"/>
                <a:gd name="connsiteX159" fmla="*/ 1569951 w 3090281"/>
                <a:gd name="connsiteY159" fmla="*/ 217904 h 514952"/>
                <a:gd name="connsiteX160" fmla="*/ 1607537 w 3090281"/>
                <a:gd name="connsiteY160" fmla="*/ 186677 h 514952"/>
                <a:gd name="connsiteX161" fmla="*/ 1642170 w 3090281"/>
                <a:gd name="connsiteY161" fmla="*/ 215746 h 514952"/>
                <a:gd name="connsiteX162" fmla="*/ 1612533 w 3090281"/>
                <a:gd name="connsiteY162" fmla="*/ 252196 h 514952"/>
                <a:gd name="connsiteX163" fmla="*/ 1646939 w 3090281"/>
                <a:gd name="connsiteY163" fmla="*/ 286375 h 514952"/>
                <a:gd name="connsiteX164" fmla="*/ 1655455 w 3090281"/>
                <a:gd name="connsiteY164" fmla="*/ 261053 h 514952"/>
                <a:gd name="connsiteX165" fmla="*/ 1670784 w 3090281"/>
                <a:gd name="connsiteY165" fmla="*/ 266049 h 514952"/>
                <a:gd name="connsiteX166" fmla="*/ 1658635 w 3090281"/>
                <a:gd name="connsiteY166" fmla="*/ 297843 h 514952"/>
                <a:gd name="connsiteX167" fmla="*/ 1677370 w 3090281"/>
                <a:gd name="connsiteY167" fmla="*/ 316579 h 514952"/>
                <a:gd name="connsiteX168" fmla="*/ 1666583 w 3090281"/>
                <a:gd name="connsiteY168" fmla="*/ 329297 h 514952"/>
                <a:gd name="connsiteX169" fmla="*/ 1636719 w 3090281"/>
                <a:gd name="connsiteY169" fmla="*/ 299660 h 514952"/>
                <a:gd name="connsiteX170" fmla="*/ 1597090 w 3090281"/>
                <a:gd name="connsiteY170" fmla="*/ 260258 h 514952"/>
                <a:gd name="connsiteX171" fmla="*/ 1571428 w 3090281"/>
                <a:gd name="connsiteY171" fmla="*/ 290463 h 514952"/>
                <a:gd name="connsiteX172" fmla="*/ 1602654 w 3090281"/>
                <a:gd name="connsiteY172" fmla="*/ 312719 h 514952"/>
                <a:gd name="connsiteX173" fmla="*/ 1636719 w 3090281"/>
                <a:gd name="connsiteY173" fmla="*/ 299547 h 514952"/>
                <a:gd name="connsiteX174" fmla="*/ 1587552 w 3090281"/>
                <a:gd name="connsiteY174" fmla="*/ 217450 h 514952"/>
                <a:gd name="connsiteX175" fmla="*/ 1601632 w 3090281"/>
                <a:gd name="connsiteY175" fmla="*/ 241295 h 514952"/>
                <a:gd name="connsiteX176" fmla="*/ 1625932 w 3090281"/>
                <a:gd name="connsiteY176" fmla="*/ 215860 h 514952"/>
                <a:gd name="connsiteX177" fmla="*/ 1607423 w 3090281"/>
                <a:gd name="connsiteY177" fmla="*/ 200530 h 514952"/>
                <a:gd name="connsiteX178" fmla="*/ 1587552 w 3090281"/>
                <a:gd name="connsiteY178" fmla="*/ 217450 h 514952"/>
                <a:gd name="connsiteX179" fmla="*/ 1843949 w 3090281"/>
                <a:gd name="connsiteY179" fmla="*/ 327139 h 514952"/>
                <a:gd name="connsiteX180" fmla="*/ 1813858 w 3090281"/>
                <a:gd name="connsiteY180" fmla="*/ 284331 h 514952"/>
                <a:gd name="connsiteX181" fmla="*/ 1805115 w 3090281"/>
                <a:gd name="connsiteY181" fmla="*/ 284672 h 514952"/>
                <a:gd name="connsiteX182" fmla="*/ 1770709 w 3090281"/>
                <a:gd name="connsiteY182" fmla="*/ 284672 h 514952"/>
                <a:gd name="connsiteX183" fmla="*/ 1770709 w 3090281"/>
                <a:gd name="connsiteY183" fmla="*/ 327026 h 514952"/>
                <a:gd name="connsiteX184" fmla="*/ 1750838 w 3090281"/>
                <a:gd name="connsiteY184" fmla="*/ 327026 h 514952"/>
                <a:gd name="connsiteX185" fmla="*/ 1750838 w 3090281"/>
                <a:gd name="connsiteY185" fmla="*/ 187699 h 514952"/>
                <a:gd name="connsiteX186" fmla="*/ 1805115 w 3090281"/>
                <a:gd name="connsiteY186" fmla="*/ 187699 h 514952"/>
                <a:gd name="connsiteX187" fmla="*/ 1863253 w 3090281"/>
                <a:gd name="connsiteY187" fmla="*/ 236299 h 514952"/>
                <a:gd name="connsiteX188" fmla="*/ 1832594 w 3090281"/>
                <a:gd name="connsiteY188" fmla="*/ 280243 h 514952"/>
                <a:gd name="connsiteX189" fmla="*/ 1865637 w 3090281"/>
                <a:gd name="connsiteY189" fmla="*/ 327026 h 514952"/>
                <a:gd name="connsiteX190" fmla="*/ 1843949 w 3090281"/>
                <a:gd name="connsiteY190" fmla="*/ 327026 h 514952"/>
                <a:gd name="connsiteX191" fmla="*/ 1843381 w 3090281"/>
                <a:gd name="connsiteY191" fmla="*/ 236412 h 514952"/>
                <a:gd name="connsiteX192" fmla="*/ 1804547 w 3090281"/>
                <a:gd name="connsiteY192" fmla="*/ 205186 h 514952"/>
                <a:gd name="connsiteX193" fmla="*/ 1770709 w 3090281"/>
                <a:gd name="connsiteY193" fmla="*/ 205186 h 514952"/>
                <a:gd name="connsiteX194" fmla="*/ 1770709 w 3090281"/>
                <a:gd name="connsiteY194" fmla="*/ 267866 h 514952"/>
                <a:gd name="connsiteX195" fmla="*/ 1804547 w 3090281"/>
                <a:gd name="connsiteY195" fmla="*/ 267866 h 514952"/>
                <a:gd name="connsiteX196" fmla="*/ 1843381 w 3090281"/>
                <a:gd name="connsiteY196" fmla="*/ 236412 h 514952"/>
                <a:gd name="connsiteX197" fmla="*/ 1880740 w 3090281"/>
                <a:gd name="connsiteY197" fmla="*/ 257533 h 514952"/>
                <a:gd name="connsiteX198" fmla="*/ 1955002 w 3090281"/>
                <a:gd name="connsiteY198" fmla="*/ 186337 h 514952"/>
                <a:gd name="connsiteX199" fmla="*/ 2028810 w 3090281"/>
                <a:gd name="connsiteY199" fmla="*/ 257533 h 514952"/>
                <a:gd name="connsiteX200" fmla="*/ 1955002 w 3090281"/>
                <a:gd name="connsiteY200" fmla="*/ 328729 h 514952"/>
                <a:gd name="connsiteX201" fmla="*/ 1880740 w 3090281"/>
                <a:gd name="connsiteY201" fmla="*/ 257533 h 514952"/>
                <a:gd name="connsiteX202" fmla="*/ 2008938 w 3090281"/>
                <a:gd name="connsiteY202" fmla="*/ 257533 h 514952"/>
                <a:gd name="connsiteX203" fmla="*/ 1955002 w 3090281"/>
                <a:gd name="connsiteY203" fmla="*/ 204051 h 514952"/>
                <a:gd name="connsiteX204" fmla="*/ 1900725 w 3090281"/>
                <a:gd name="connsiteY204" fmla="*/ 257533 h 514952"/>
                <a:gd name="connsiteX205" fmla="*/ 1955002 w 3090281"/>
                <a:gd name="connsiteY205" fmla="*/ 311015 h 514952"/>
                <a:gd name="connsiteX206" fmla="*/ 2008938 w 3090281"/>
                <a:gd name="connsiteY206" fmla="*/ 257533 h 514952"/>
                <a:gd name="connsiteX207" fmla="*/ 2045615 w 3090281"/>
                <a:gd name="connsiteY207" fmla="*/ 257533 h 514952"/>
                <a:gd name="connsiteX208" fmla="*/ 2119423 w 3090281"/>
                <a:gd name="connsiteY208" fmla="*/ 186337 h 514952"/>
                <a:gd name="connsiteX209" fmla="*/ 2172338 w 3090281"/>
                <a:gd name="connsiteY209" fmla="*/ 208025 h 514952"/>
                <a:gd name="connsiteX210" fmla="*/ 2159393 w 3090281"/>
                <a:gd name="connsiteY210" fmla="*/ 220515 h 514952"/>
                <a:gd name="connsiteX211" fmla="*/ 2120218 w 3090281"/>
                <a:gd name="connsiteY211" fmla="*/ 204051 h 514952"/>
                <a:gd name="connsiteX212" fmla="*/ 2065487 w 3090281"/>
                <a:gd name="connsiteY212" fmla="*/ 257533 h 514952"/>
                <a:gd name="connsiteX213" fmla="*/ 2120218 w 3090281"/>
                <a:gd name="connsiteY213" fmla="*/ 311015 h 514952"/>
                <a:gd name="connsiteX214" fmla="*/ 2159393 w 3090281"/>
                <a:gd name="connsiteY214" fmla="*/ 294323 h 514952"/>
                <a:gd name="connsiteX215" fmla="*/ 2172338 w 3090281"/>
                <a:gd name="connsiteY215" fmla="*/ 306814 h 514952"/>
                <a:gd name="connsiteX216" fmla="*/ 2119196 w 3090281"/>
                <a:gd name="connsiteY216" fmla="*/ 328729 h 514952"/>
                <a:gd name="connsiteX217" fmla="*/ 2045615 w 3090281"/>
                <a:gd name="connsiteY217" fmla="*/ 257533 h 514952"/>
                <a:gd name="connsiteX218" fmla="*/ 2315185 w 3090281"/>
                <a:gd name="connsiteY218" fmla="*/ 187926 h 514952"/>
                <a:gd name="connsiteX219" fmla="*/ 2315185 w 3090281"/>
                <a:gd name="connsiteY219" fmla="*/ 327253 h 514952"/>
                <a:gd name="connsiteX220" fmla="*/ 2295313 w 3090281"/>
                <a:gd name="connsiteY220" fmla="*/ 327253 h 514952"/>
                <a:gd name="connsiteX221" fmla="*/ 2295313 w 3090281"/>
                <a:gd name="connsiteY221" fmla="*/ 265141 h 514952"/>
                <a:gd name="connsiteX222" fmla="*/ 2215374 w 3090281"/>
                <a:gd name="connsiteY222" fmla="*/ 265141 h 514952"/>
                <a:gd name="connsiteX223" fmla="*/ 2215374 w 3090281"/>
                <a:gd name="connsiteY223" fmla="*/ 327253 h 514952"/>
                <a:gd name="connsiteX224" fmla="*/ 2195502 w 3090281"/>
                <a:gd name="connsiteY224" fmla="*/ 327253 h 514952"/>
                <a:gd name="connsiteX225" fmla="*/ 2195502 w 3090281"/>
                <a:gd name="connsiteY225" fmla="*/ 187926 h 514952"/>
                <a:gd name="connsiteX226" fmla="*/ 2215374 w 3090281"/>
                <a:gd name="connsiteY226" fmla="*/ 187926 h 514952"/>
                <a:gd name="connsiteX227" fmla="*/ 2215374 w 3090281"/>
                <a:gd name="connsiteY227" fmla="*/ 247881 h 514952"/>
                <a:gd name="connsiteX228" fmla="*/ 2295313 w 3090281"/>
                <a:gd name="connsiteY228" fmla="*/ 247881 h 514952"/>
                <a:gd name="connsiteX229" fmla="*/ 2295313 w 3090281"/>
                <a:gd name="connsiteY229" fmla="*/ 187926 h 514952"/>
                <a:gd name="connsiteX230" fmla="*/ 2315185 w 3090281"/>
                <a:gd name="connsiteY230" fmla="*/ 187926 h 514952"/>
                <a:gd name="connsiteX231" fmla="*/ 2442702 w 3090281"/>
                <a:gd name="connsiteY231" fmla="*/ 292393 h 514952"/>
                <a:gd name="connsiteX232" fmla="*/ 2368667 w 3090281"/>
                <a:gd name="connsiteY232" fmla="*/ 292393 h 514952"/>
                <a:gd name="connsiteX233" fmla="*/ 2353338 w 3090281"/>
                <a:gd name="connsiteY233" fmla="*/ 327253 h 514952"/>
                <a:gd name="connsiteX234" fmla="*/ 2332898 w 3090281"/>
                <a:gd name="connsiteY234" fmla="*/ 327253 h 514952"/>
                <a:gd name="connsiteX235" fmla="*/ 2396033 w 3090281"/>
                <a:gd name="connsiteY235" fmla="*/ 187926 h 514952"/>
                <a:gd name="connsiteX236" fmla="*/ 2415677 w 3090281"/>
                <a:gd name="connsiteY236" fmla="*/ 187926 h 514952"/>
                <a:gd name="connsiteX237" fmla="*/ 2478925 w 3090281"/>
                <a:gd name="connsiteY237" fmla="*/ 327253 h 514952"/>
                <a:gd name="connsiteX238" fmla="*/ 2458031 w 3090281"/>
                <a:gd name="connsiteY238" fmla="*/ 327253 h 514952"/>
                <a:gd name="connsiteX239" fmla="*/ 2442702 w 3090281"/>
                <a:gd name="connsiteY239" fmla="*/ 292393 h 514952"/>
                <a:gd name="connsiteX240" fmla="*/ 2435775 w 3090281"/>
                <a:gd name="connsiteY240" fmla="*/ 276496 h 514952"/>
                <a:gd name="connsiteX241" fmla="*/ 2405684 w 3090281"/>
                <a:gd name="connsiteY241" fmla="*/ 208252 h 514952"/>
                <a:gd name="connsiteX242" fmla="*/ 2375594 w 3090281"/>
                <a:gd name="connsiteY242" fmla="*/ 276496 h 514952"/>
                <a:gd name="connsiteX243" fmla="*/ 2435662 w 3090281"/>
                <a:gd name="connsiteY243" fmla="*/ 276496 h 514952"/>
                <a:gd name="connsiteX244" fmla="*/ 1653638 w 3090281"/>
                <a:gd name="connsiteY244" fmla="*/ 475891 h 514952"/>
                <a:gd name="connsiteX245" fmla="*/ 1579603 w 3090281"/>
                <a:gd name="connsiteY245" fmla="*/ 475891 h 514952"/>
                <a:gd name="connsiteX246" fmla="*/ 1564274 w 3090281"/>
                <a:gd name="connsiteY246" fmla="*/ 510751 h 514952"/>
                <a:gd name="connsiteX247" fmla="*/ 1543835 w 3090281"/>
                <a:gd name="connsiteY247" fmla="*/ 510751 h 514952"/>
                <a:gd name="connsiteX248" fmla="*/ 1606969 w 3090281"/>
                <a:gd name="connsiteY248" fmla="*/ 371424 h 514952"/>
                <a:gd name="connsiteX249" fmla="*/ 1626613 w 3090281"/>
                <a:gd name="connsiteY249" fmla="*/ 371424 h 514952"/>
                <a:gd name="connsiteX250" fmla="*/ 1689861 w 3090281"/>
                <a:gd name="connsiteY250" fmla="*/ 510751 h 514952"/>
                <a:gd name="connsiteX251" fmla="*/ 1668968 w 3090281"/>
                <a:gd name="connsiteY251" fmla="*/ 510751 h 514952"/>
                <a:gd name="connsiteX252" fmla="*/ 1653638 w 3090281"/>
                <a:gd name="connsiteY252" fmla="*/ 475891 h 514952"/>
                <a:gd name="connsiteX253" fmla="*/ 1646712 w 3090281"/>
                <a:gd name="connsiteY253" fmla="*/ 459994 h 514952"/>
                <a:gd name="connsiteX254" fmla="*/ 1616621 w 3090281"/>
                <a:gd name="connsiteY254" fmla="*/ 391750 h 514952"/>
                <a:gd name="connsiteX255" fmla="*/ 1586530 w 3090281"/>
                <a:gd name="connsiteY255" fmla="*/ 459994 h 514952"/>
                <a:gd name="connsiteX256" fmla="*/ 1646598 w 3090281"/>
                <a:gd name="connsiteY256" fmla="*/ 459994 h 514952"/>
                <a:gd name="connsiteX257" fmla="*/ 1707461 w 3090281"/>
                <a:gd name="connsiteY257" fmla="*/ 371424 h 514952"/>
                <a:gd name="connsiteX258" fmla="*/ 1766167 w 3090281"/>
                <a:gd name="connsiteY258" fmla="*/ 371424 h 514952"/>
                <a:gd name="connsiteX259" fmla="*/ 1841338 w 3090281"/>
                <a:gd name="connsiteY259" fmla="*/ 441031 h 514952"/>
                <a:gd name="connsiteX260" fmla="*/ 1766167 w 3090281"/>
                <a:gd name="connsiteY260" fmla="*/ 510637 h 514952"/>
                <a:gd name="connsiteX261" fmla="*/ 1707461 w 3090281"/>
                <a:gd name="connsiteY261" fmla="*/ 510637 h 514952"/>
                <a:gd name="connsiteX262" fmla="*/ 1707461 w 3090281"/>
                <a:gd name="connsiteY262" fmla="*/ 371311 h 514952"/>
                <a:gd name="connsiteX263" fmla="*/ 1764918 w 3090281"/>
                <a:gd name="connsiteY263" fmla="*/ 493378 h 514952"/>
                <a:gd name="connsiteX264" fmla="*/ 1821466 w 3090281"/>
                <a:gd name="connsiteY264" fmla="*/ 441031 h 514952"/>
                <a:gd name="connsiteX265" fmla="*/ 1764918 w 3090281"/>
                <a:gd name="connsiteY265" fmla="*/ 388684 h 514952"/>
                <a:gd name="connsiteX266" fmla="*/ 1727333 w 3090281"/>
                <a:gd name="connsiteY266" fmla="*/ 388684 h 514952"/>
                <a:gd name="connsiteX267" fmla="*/ 1727333 w 3090281"/>
                <a:gd name="connsiteY267" fmla="*/ 493378 h 514952"/>
                <a:gd name="connsiteX268" fmla="*/ 1764918 w 3090281"/>
                <a:gd name="connsiteY268" fmla="*/ 493378 h 514952"/>
                <a:gd name="connsiteX269" fmla="*/ 1984298 w 3090281"/>
                <a:gd name="connsiteY269" fmla="*/ 371424 h 514952"/>
                <a:gd name="connsiteX270" fmla="*/ 1923208 w 3090281"/>
                <a:gd name="connsiteY270" fmla="*/ 510751 h 514952"/>
                <a:gd name="connsiteX271" fmla="*/ 1903563 w 3090281"/>
                <a:gd name="connsiteY271" fmla="*/ 510751 h 514952"/>
                <a:gd name="connsiteX272" fmla="*/ 1842246 w 3090281"/>
                <a:gd name="connsiteY272" fmla="*/ 371424 h 514952"/>
                <a:gd name="connsiteX273" fmla="*/ 1863707 w 3090281"/>
                <a:gd name="connsiteY273" fmla="*/ 371424 h 514952"/>
                <a:gd name="connsiteX274" fmla="*/ 1913897 w 3090281"/>
                <a:gd name="connsiteY274" fmla="*/ 485883 h 514952"/>
                <a:gd name="connsiteX275" fmla="*/ 1964427 w 3090281"/>
                <a:gd name="connsiteY275" fmla="*/ 371424 h 514952"/>
                <a:gd name="connsiteX276" fmla="*/ 1984298 w 3090281"/>
                <a:gd name="connsiteY276" fmla="*/ 371424 h 514952"/>
                <a:gd name="connsiteX277" fmla="*/ 1985093 w 3090281"/>
                <a:gd name="connsiteY277" fmla="*/ 441031 h 514952"/>
                <a:gd name="connsiteX278" fmla="*/ 2059355 w 3090281"/>
                <a:gd name="connsiteY278" fmla="*/ 369835 h 514952"/>
                <a:gd name="connsiteX279" fmla="*/ 2133163 w 3090281"/>
                <a:gd name="connsiteY279" fmla="*/ 441031 h 514952"/>
                <a:gd name="connsiteX280" fmla="*/ 2059355 w 3090281"/>
                <a:gd name="connsiteY280" fmla="*/ 512227 h 514952"/>
                <a:gd name="connsiteX281" fmla="*/ 1985093 w 3090281"/>
                <a:gd name="connsiteY281" fmla="*/ 441031 h 514952"/>
                <a:gd name="connsiteX282" fmla="*/ 2113291 w 3090281"/>
                <a:gd name="connsiteY282" fmla="*/ 441031 h 514952"/>
                <a:gd name="connsiteX283" fmla="*/ 2059355 w 3090281"/>
                <a:gd name="connsiteY283" fmla="*/ 387548 h 514952"/>
                <a:gd name="connsiteX284" fmla="*/ 2005078 w 3090281"/>
                <a:gd name="connsiteY284" fmla="*/ 441031 h 514952"/>
                <a:gd name="connsiteX285" fmla="*/ 2059355 w 3090281"/>
                <a:gd name="connsiteY285" fmla="*/ 494513 h 514952"/>
                <a:gd name="connsiteX286" fmla="*/ 2113291 w 3090281"/>
                <a:gd name="connsiteY286" fmla="*/ 441031 h 514952"/>
                <a:gd name="connsiteX287" fmla="*/ 2257841 w 3090281"/>
                <a:gd name="connsiteY287" fmla="*/ 440236 h 514952"/>
                <a:gd name="connsiteX288" fmla="*/ 2276918 w 3090281"/>
                <a:gd name="connsiteY288" fmla="*/ 440236 h 514952"/>
                <a:gd name="connsiteX289" fmla="*/ 2276918 w 3090281"/>
                <a:gd name="connsiteY289" fmla="*/ 494513 h 514952"/>
                <a:gd name="connsiteX290" fmla="*/ 2224231 w 3090281"/>
                <a:gd name="connsiteY290" fmla="*/ 512227 h 514952"/>
                <a:gd name="connsiteX291" fmla="*/ 2149968 w 3090281"/>
                <a:gd name="connsiteY291" fmla="*/ 441031 h 514952"/>
                <a:gd name="connsiteX292" fmla="*/ 2224571 w 3090281"/>
                <a:gd name="connsiteY292" fmla="*/ 369835 h 514952"/>
                <a:gd name="connsiteX293" fmla="*/ 2278053 w 3090281"/>
                <a:gd name="connsiteY293" fmla="*/ 391296 h 514952"/>
                <a:gd name="connsiteX294" fmla="*/ 2265676 w 3090281"/>
                <a:gd name="connsiteY294" fmla="*/ 403673 h 514952"/>
                <a:gd name="connsiteX295" fmla="*/ 2225252 w 3090281"/>
                <a:gd name="connsiteY295" fmla="*/ 387548 h 514952"/>
                <a:gd name="connsiteX296" fmla="*/ 2169726 w 3090281"/>
                <a:gd name="connsiteY296" fmla="*/ 441031 h 514952"/>
                <a:gd name="connsiteX297" fmla="*/ 2225025 w 3090281"/>
                <a:gd name="connsiteY297" fmla="*/ 494513 h 514952"/>
                <a:gd name="connsiteX298" fmla="*/ 2257614 w 3090281"/>
                <a:gd name="connsiteY298" fmla="*/ 485543 h 514952"/>
                <a:gd name="connsiteX299" fmla="*/ 2257614 w 3090281"/>
                <a:gd name="connsiteY299" fmla="*/ 440122 h 514952"/>
                <a:gd name="connsiteX300" fmla="*/ 2399439 w 3090281"/>
                <a:gd name="connsiteY300" fmla="*/ 475891 h 514952"/>
                <a:gd name="connsiteX301" fmla="*/ 2325404 w 3090281"/>
                <a:gd name="connsiteY301" fmla="*/ 475891 h 514952"/>
                <a:gd name="connsiteX302" fmla="*/ 2310075 w 3090281"/>
                <a:gd name="connsiteY302" fmla="*/ 510751 h 514952"/>
                <a:gd name="connsiteX303" fmla="*/ 2289636 w 3090281"/>
                <a:gd name="connsiteY303" fmla="*/ 510751 h 514952"/>
                <a:gd name="connsiteX304" fmla="*/ 2352770 w 3090281"/>
                <a:gd name="connsiteY304" fmla="*/ 371424 h 514952"/>
                <a:gd name="connsiteX305" fmla="*/ 2372414 w 3090281"/>
                <a:gd name="connsiteY305" fmla="*/ 371424 h 514952"/>
                <a:gd name="connsiteX306" fmla="*/ 2435662 w 3090281"/>
                <a:gd name="connsiteY306" fmla="*/ 510751 h 514952"/>
                <a:gd name="connsiteX307" fmla="*/ 2414769 w 3090281"/>
                <a:gd name="connsiteY307" fmla="*/ 510751 h 514952"/>
                <a:gd name="connsiteX308" fmla="*/ 2399439 w 3090281"/>
                <a:gd name="connsiteY308" fmla="*/ 475891 h 514952"/>
                <a:gd name="connsiteX309" fmla="*/ 2392513 w 3090281"/>
                <a:gd name="connsiteY309" fmla="*/ 459994 h 514952"/>
                <a:gd name="connsiteX310" fmla="*/ 2362422 w 3090281"/>
                <a:gd name="connsiteY310" fmla="*/ 391750 h 514952"/>
                <a:gd name="connsiteX311" fmla="*/ 2332331 w 3090281"/>
                <a:gd name="connsiteY311" fmla="*/ 459994 h 514952"/>
                <a:gd name="connsiteX312" fmla="*/ 2392399 w 3090281"/>
                <a:gd name="connsiteY312" fmla="*/ 459994 h 514952"/>
                <a:gd name="connsiteX313" fmla="*/ 2453262 w 3090281"/>
                <a:gd name="connsiteY313" fmla="*/ 371424 h 514952"/>
                <a:gd name="connsiteX314" fmla="*/ 2511968 w 3090281"/>
                <a:gd name="connsiteY314" fmla="*/ 371424 h 514952"/>
                <a:gd name="connsiteX315" fmla="*/ 2587138 w 3090281"/>
                <a:gd name="connsiteY315" fmla="*/ 441031 h 514952"/>
                <a:gd name="connsiteX316" fmla="*/ 2511968 w 3090281"/>
                <a:gd name="connsiteY316" fmla="*/ 510637 h 514952"/>
                <a:gd name="connsiteX317" fmla="*/ 2453262 w 3090281"/>
                <a:gd name="connsiteY317" fmla="*/ 510637 h 514952"/>
                <a:gd name="connsiteX318" fmla="*/ 2453262 w 3090281"/>
                <a:gd name="connsiteY318" fmla="*/ 371311 h 514952"/>
                <a:gd name="connsiteX319" fmla="*/ 2510719 w 3090281"/>
                <a:gd name="connsiteY319" fmla="*/ 493378 h 514952"/>
                <a:gd name="connsiteX320" fmla="*/ 2567267 w 3090281"/>
                <a:gd name="connsiteY320" fmla="*/ 441031 h 514952"/>
                <a:gd name="connsiteX321" fmla="*/ 2510719 w 3090281"/>
                <a:gd name="connsiteY321" fmla="*/ 388684 h 514952"/>
                <a:gd name="connsiteX322" fmla="*/ 2473134 w 3090281"/>
                <a:gd name="connsiteY322" fmla="*/ 388684 h 514952"/>
                <a:gd name="connsiteX323" fmla="*/ 2473134 w 3090281"/>
                <a:gd name="connsiteY323" fmla="*/ 493378 h 514952"/>
                <a:gd name="connsiteX324" fmla="*/ 2510719 w 3090281"/>
                <a:gd name="connsiteY324" fmla="*/ 493378 h 514952"/>
                <a:gd name="connsiteX325" fmla="*/ 2603944 w 3090281"/>
                <a:gd name="connsiteY325" fmla="*/ 441031 h 514952"/>
                <a:gd name="connsiteX326" fmla="*/ 2678206 w 3090281"/>
                <a:gd name="connsiteY326" fmla="*/ 369835 h 514952"/>
                <a:gd name="connsiteX327" fmla="*/ 2752014 w 3090281"/>
                <a:gd name="connsiteY327" fmla="*/ 441031 h 514952"/>
                <a:gd name="connsiteX328" fmla="*/ 2678206 w 3090281"/>
                <a:gd name="connsiteY328" fmla="*/ 512227 h 514952"/>
                <a:gd name="connsiteX329" fmla="*/ 2603944 w 3090281"/>
                <a:gd name="connsiteY329" fmla="*/ 441031 h 514952"/>
                <a:gd name="connsiteX330" fmla="*/ 2732143 w 3090281"/>
                <a:gd name="connsiteY330" fmla="*/ 441031 h 514952"/>
                <a:gd name="connsiteX331" fmla="*/ 2678206 w 3090281"/>
                <a:gd name="connsiteY331" fmla="*/ 387548 h 514952"/>
                <a:gd name="connsiteX332" fmla="*/ 2623929 w 3090281"/>
                <a:gd name="connsiteY332" fmla="*/ 441031 h 514952"/>
                <a:gd name="connsiteX333" fmla="*/ 2678206 w 3090281"/>
                <a:gd name="connsiteY333" fmla="*/ 494513 h 514952"/>
                <a:gd name="connsiteX334" fmla="*/ 2732143 w 3090281"/>
                <a:gd name="connsiteY334" fmla="*/ 441031 h 514952"/>
                <a:gd name="connsiteX335" fmla="*/ 2766208 w 3090281"/>
                <a:gd name="connsiteY335" fmla="*/ 494740 h 514952"/>
                <a:gd name="connsiteX336" fmla="*/ 2773589 w 3090281"/>
                <a:gd name="connsiteY336" fmla="*/ 479184 h 514952"/>
                <a:gd name="connsiteX337" fmla="*/ 2819577 w 3090281"/>
                <a:gd name="connsiteY337" fmla="*/ 495308 h 514952"/>
                <a:gd name="connsiteX338" fmla="*/ 2853982 w 3090281"/>
                <a:gd name="connsiteY338" fmla="*/ 473847 h 514952"/>
                <a:gd name="connsiteX339" fmla="*/ 2769614 w 3090281"/>
                <a:gd name="connsiteY339" fmla="*/ 409577 h 514952"/>
                <a:gd name="connsiteX340" fmla="*/ 2822983 w 3090281"/>
                <a:gd name="connsiteY340" fmla="*/ 369835 h 514952"/>
                <a:gd name="connsiteX341" fmla="*/ 2867722 w 3090281"/>
                <a:gd name="connsiteY341" fmla="*/ 382212 h 514952"/>
                <a:gd name="connsiteX342" fmla="*/ 2861136 w 3090281"/>
                <a:gd name="connsiteY342" fmla="*/ 398109 h 514952"/>
                <a:gd name="connsiteX343" fmla="*/ 2822983 w 3090281"/>
                <a:gd name="connsiteY343" fmla="*/ 386754 h 514952"/>
                <a:gd name="connsiteX344" fmla="*/ 2789145 w 3090281"/>
                <a:gd name="connsiteY344" fmla="*/ 408896 h 514952"/>
                <a:gd name="connsiteX345" fmla="*/ 2873513 w 3090281"/>
                <a:gd name="connsiteY345" fmla="*/ 472825 h 514952"/>
                <a:gd name="connsiteX346" fmla="*/ 2819577 w 3090281"/>
                <a:gd name="connsiteY346" fmla="*/ 512454 h 514952"/>
                <a:gd name="connsiteX347" fmla="*/ 2766208 w 3090281"/>
                <a:gd name="connsiteY347" fmla="*/ 494967 h 51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3090281" h="514952">
                  <a:moveTo>
                    <a:pt x="0" y="257533"/>
                  </a:moveTo>
                  <a:cubicBezTo>
                    <a:pt x="0" y="109236"/>
                    <a:pt x="112869" y="0"/>
                    <a:pt x="265481" y="0"/>
                  </a:cubicBezTo>
                  <a:cubicBezTo>
                    <a:pt x="339289" y="0"/>
                    <a:pt x="405830" y="24640"/>
                    <a:pt x="450683" y="73808"/>
                  </a:cubicBezTo>
                  <a:lnTo>
                    <a:pt x="416731" y="107760"/>
                  </a:lnTo>
                  <a:cubicBezTo>
                    <a:pt x="375512" y="65746"/>
                    <a:pt x="324868" y="47691"/>
                    <a:pt x="266958" y="47691"/>
                  </a:cubicBezTo>
                  <a:cubicBezTo>
                    <a:pt x="144664" y="47691"/>
                    <a:pt x="52801" y="137396"/>
                    <a:pt x="52801" y="257533"/>
                  </a:cubicBezTo>
                  <a:cubicBezTo>
                    <a:pt x="52801" y="377670"/>
                    <a:pt x="144664" y="467261"/>
                    <a:pt x="266958" y="467261"/>
                  </a:cubicBezTo>
                  <a:cubicBezTo>
                    <a:pt x="324868" y="467261"/>
                    <a:pt x="375399" y="449206"/>
                    <a:pt x="416731" y="406511"/>
                  </a:cubicBezTo>
                  <a:lnTo>
                    <a:pt x="450683" y="440463"/>
                  </a:lnTo>
                  <a:cubicBezTo>
                    <a:pt x="405830" y="489630"/>
                    <a:pt x="339289" y="514952"/>
                    <a:pt x="264800" y="514952"/>
                  </a:cubicBezTo>
                  <a:cubicBezTo>
                    <a:pt x="112869" y="514952"/>
                    <a:pt x="0" y="405830"/>
                    <a:pt x="0" y="257533"/>
                  </a:cubicBezTo>
                  <a:close/>
                  <a:moveTo>
                    <a:pt x="870139" y="375399"/>
                  </a:moveTo>
                  <a:lnTo>
                    <a:pt x="588079" y="375399"/>
                  </a:lnTo>
                  <a:lnTo>
                    <a:pt x="527329" y="510637"/>
                  </a:lnTo>
                  <a:lnTo>
                    <a:pt x="471689" y="510637"/>
                  </a:lnTo>
                  <a:lnTo>
                    <a:pt x="702992" y="4315"/>
                  </a:lnTo>
                  <a:lnTo>
                    <a:pt x="755793" y="4315"/>
                  </a:lnTo>
                  <a:lnTo>
                    <a:pt x="987210" y="510637"/>
                  </a:lnTo>
                  <a:lnTo>
                    <a:pt x="930775" y="510637"/>
                  </a:lnTo>
                  <a:lnTo>
                    <a:pt x="870025" y="375399"/>
                  </a:lnTo>
                  <a:close/>
                  <a:moveTo>
                    <a:pt x="850608" y="332022"/>
                  </a:moveTo>
                  <a:lnTo>
                    <a:pt x="729109" y="60068"/>
                  </a:lnTo>
                  <a:lnTo>
                    <a:pt x="607610" y="332022"/>
                  </a:lnTo>
                  <a:lnTo>
                    <a:pt x="850608" y="332022"/>
                  </a:lnTo>
                  <a:close/>
                  <a:moveTo>
                    <a:pt x="1553259" y="74035"/>
                  </a:moveTo>
                  <a:cubicBezTo>
                    <a:pt x="1553259" y="32816"/>
                    <a:pt x="1584713" y="2839"/>
                    <a:pt x="1627067" y="2839"/>
                  </a:cubicBezTo>
                  <a:cubicBezTo>
                    <a:pt x="1648528" y="2839"/>
                    <a:pt x="1667264" y="10220"/>
                    <a:pt x="1679982" y="24527"/>
                  </a:cubicBezTo>
                  <a:lnTo>
                    <a:pt x="1667037" y="37018"/>
                  </a:lnTo>
                  <a:cubicBezTo>
                    <a:pt x="1656250" y="25662"/>
                    <a:pt x="1643192" y="20553"/>
                    <a:pt x="1627862" y="20553"/>
                  </a:cubicBezTo>
                  <a:cubicBezTo>
                    <a:pt x="1596409" y="20553"/>
                    <a:pt x="1573131" y="43263"/>
                    <a:pt x="1573131" y="74035"/>
                  </a:cubicBezTo>
                  <a:cubicBezTo>
                    <a:pt x="1573131" y="104807"/>
                    <a:pt x="1596409" y="127517"/>
                    <a:pt x="1627862" y="127517"/>
                  </a:cubicBezTo>
                  <a:cubicBezTo>
                    <a:pt x="1643192" y="127517"/>
                    <a:pt x="1656364" y="122181"/>
                    <a:pt x="1667037" y="110825"/>
                  </a:cubicBezTo>
                  <a:lnTo>
                    <a:pt x="1679982" y="123316"/>
                  </a:lnTo>
                  <a:cubicBezTo>
                    <a:pt x="1667264" y="137623"/>
                    <a:pt x="1648528" y="145231"/>
                    <a:pt x="1626840" y="145231"/>
                  </a:cubicBezTo>
                  <a:cubicBezTo>
                    <a:pt x="1584600" y="145231"/>
                    <a:pt x="1553259" y="115140"/>
                    <a:pt x="1553259" y="74035"/>
                  </a:cubicBezTo>
                  <a:close/>
                  <a:moveTo>
                    <a:pt x="1690202" y="74035"/>
                  </a:moveTo>
                  <a:cubicBezTo>
                    <a:pt x="1690202" y="33270"/>
                    <a:pt x="1721655" y="2839"/>
                    <a:pt x="1764464" y="2839"/>
                  </a:cubicBezTo>
                  <a:cubicBezTo>
                    <a:pt x="1807272" y="2839"/>
                    <a:pt x="1838272" y="33043"/>
                    <a:pt x="1838272" y="74035"/>
                  </a:cubicBezTo>
                  <a:cubicBezTo>
                    <a:pt x="1838272" y="115027"/>
                    <a:pt x="1806818" y="145231"/>
                    <a:pt x="1764464" y="145231"/>
                  </a:cubicBezTo>
                  <a:cubicBezTo>
                    <a:pt x="1722109" y="145231"/>
                    <a:pt x="1690202" y="114800"/>
                    <a:pt x="1690202" y="74035"/>
                  </a:cubicBezTo>
                  <a:close/>
                  <a:moveTo>
                    <a:pt x="1818400" y="74035"/>
                  </a:moveTo>
                  <a:cubicBezTo>
                    <a:pt x="1818400" y="43149"/>
                    <a:pt x="1795350" y="20553"/>
                    <a:pt x="1764464" y="20553"/>
                  </a:cubicBezTo>
                  <a:cubicBezTo>
                    <a:pt x="1733578" y="20553"/>
                    <a:pt x="1710187" y="43263"/>
                    <a:pt x="1710187" y="74035"/>
                  </a:cubicBezTo>
                  <a:cubicBezTo>
                    <a:pt x="1710187" y="104807"/>
                    <a:pt x="1733237" y="127517"/>
                    <a:pt x="1764464" y="127517"/>
                  </a:cubicBezTo>
                  <a:cubicBezTo>
                    <a:pt x="1795690" y="127517"/>
                    <a:pt x="1818400" y="104807"/>
                    <a:pt x="1818400" y="74035"/>
                  </a:cubicBezTo>
                  <a:close/>
                  <a:moveTo>
                    <a:pt x="1852466" y="127745"/>
                  </a:moveTo>
                  <a:lnTo>
                    <a:pt x="1859846" y="112188"/>
                  </a:lnTo>
                  <a:cubicBezTo>
                    <a:pt x="1870179" y="121499"/>
                    <a:pt x="1887893" y="128312"/>
                    <a:pt x="1905834" y="128312"/>
                  </a:cubicBezTo>
                  <a:cubicBezTo>
                    <a:pt x="1929907" y="128312"/>
                    <a:pt x="1940240" y="119001"/>
                    <a:pt x="1940240" y="106851"/>
                  </a:cubicBezTo>
                  <a:cubicBezTo>
                    <a:pt x="1940240" y="72786"/>
                    <a:pt x="1855872" y="94361"/>
                    <a:pt x="1855872" y="42582"/>
                  </a:cubicBezTo>
                  <a:cubicBezTo>
                    <a:pt x="1855872" y="21120"/>
                    <a:pt x="1872564" y="2839"/>
                    <a:pt x="1909241" y="2839"/>
                  </a:cubicBezTo>
                  <a:cubicBezTo>
                    <a:pt x="1925592" y="2839"/>
                    <a:pt x="1942511" y="7267"/>
                    <a:pt x="1953980" y="15216"/>
                  </a:cubicBezTo>
                  <a:lnTo>
                    <a:pt x="1947394" y="31113"/>
                  </a:lnTo>
                  <a:cubicBezTo>
                    <a:pt x="1935244" y="23391"/>
                    <a:pt x="1921504" y="19758"/>
                    <a:pt x="1909241" y="19758"/>
                  </a:cubicBezTo>
                  <a:cubicBezTo>
                    <a:pt x="1885509" y="19758"/>
                    <a:pt x="1875403" y="29750"/>
                    <a:pt x="1875403" y="41900"/>
                  </a:cubicBezTo>
                  <a:cubicBezTo>
                    <a:pt x="1875403" y="75965"/>
                    <a:pt x="1959771" y="54618"/>
                    <a:pt x="1959771" y="105829"/>
                  </a:cubicBezTo>
                  <a:cubicBezTo>
                    <a:pt x="1959771" y="127063"/>
                    <a:pt x="1942625" y="145458"/>
                    <a:pt x="1905834" y="145458"/>
                  </a:cubicBezTo>
                  <a:cubicBezTo>
                    <a:pt x="1884487" y="145458"/>
                    <a:pt x="1863593" y="138305"/>
                    <a:pt x="1852466" y="127972"/>
                  </a:cubicBezTo>
                  <a:close/>
                  <a:moveTo>
                    <a:pt x="2016092" y="21688"/>
                  </a:moveTo>
                  <a:lnTo>
                    <a:pt x="1968287" y="21688"/>
                  </a:lnTo>
                  <a:lnTo>
                    <a:pt x="1968287" y="4315"/>
                  </a:lnTo>
                  <a:lnTo>
                    <a:pt x="2083541" y="4315"/>
                  </a:lnTo>
                  <a:lnTo>
                    <a:pt x="2083541" y="21688"/>
                  </a:lnTo>
                  <a:lnTo>
                    <a:pt x="2035736" y="21688"/>
                  </a:lnTo>
                  <a:lnTo>
                    <a:pt x="2035736" y="143642"/>
                  </a:lnTo>
                  <a:lnTo>
                    <a:pt x="2015978" y="143642"/>
                  </a:lnTo>
                  <a:lnTo>
                    <a:pt x="2015978" y="21688"/>
                  </a:lnTo>
                  <a:close/>
                  <a:moveTo>
                    <a:pt x="2176653" y="108895"/>
                  </a:moveTo>
                  <a:lnTo>
                    <a:pt x="2102618" y="108895"/>
                  </a:lnTo>
                  <a:lnTo>
                    <a:pt x="2087288" y="143755"/>
                  </a:lnTo>
                  <a:lnTo>
                    <a:pt x="2066849" y="143755"/>
                  </a:lnTo>
                  <a:lnTo>
                    <a:pt x="2129870" y="4315"/>
                  </a:lnTo>
                  <a:lnTo>
                    <a:pt x="2149514" y="4315"/>
                  </a:lnTo>
                  <a:lnTo>
                    <a:pt x="2212762" y="143642"/>
                  </a:lnTo>
                  <a:lnTo>
                    <a:pt x="2191869" y="143642"/>
                  </a:lnTo>
                  <a:lnTo>
                    <a:pt x="2176539" y="108782"/>
                  </a:lnTo>
                  <a:close/>
                  <a:moveTo>
                    <a:pt x="2169726" y="92998"/>
                  </a:moveTo>
                  <a:lnTo>
                    <a:pt x="2139635" y="24754"/>
                  </a:lnTo>
                  <a:lnTo>
                    <a:pt x="2109544" y="92998"/>
                  </a:lnTo>
                  <a:lnTo>
                    <a:pt x="2169613" y="92998"/>
                  </a:lnTo>
                  <a:close/>
                  <a:moveTo>
                    <a:pt x="2255230" y="131151"/>
                  </a:moveTo>
                  <a:cubicBezTo>
                    <a:pt x="2255230" y="135125"/>
                    <a:pt x="2254435" y="138078"/>
                    <a:pt x="2251823" y="145458"/>
                  </a:cubicBezTo>
                  <a:lnTo>
                    <a:pt x="2242512" y="173165"/>
                  </a:lnTo>
                  <a:lnTo>
                    <a:pt x="2230022" y="173165"/>
                  </a:lnTo>
                  <a:lnTo>
                    <a:pt x="2237402" y="143528"/>
                  </a:lnTo>
                  <a:cubicBezTo>
                    <a:pt x="2232406" y="141711"/>
                    <a:pt x="2229000" y="137169"/>
                    <a:pt x="2229000" y="131151"/>
                  </a:cubicBezTo>
                  <a:cubicBezTo>
                    <a:pt x="2229000" y="123202"/>
                    <a:pt x="2234791" y="117638"/>
                    <a:pt x="2242285" y="117638"/>
                  </a:cubicBezTo>
                  <a:cubicBezTo>
                    <a:pt x="2249779" y="117638"/>
                    <a:pt x="2255230" y="123430"/>
                    <a:pt x="2255230" y="131151"/>
                  </a:cubicBezTo>
                  <a:close/>
                  <a:moveTo>
                    <a:pt x="2423853" y="108895"/>
                  </a:moveTo>
                  <a:lnTo>
                    <a:pt x="2349818" y="108895"/>
                  </a:lnTo>
                  <a:lnTo>
                    <a:pt x="2334488" y="143755"/>
                  </a:lnTo>
                  <a:lnTo>
                    <a:pt x="2314049" y="143755"/>
                  </a:lnTo>
                  <a:lnTo>
                    <a:pt x="2376956" y="4315"/>
                  </a:lnTo>
                  <a:lnTo>
                    <a:pt x="2396714" y="4315"/>
                  </a:lnTo>
                  <a:lnTo>
                    <a:pt x="2459962" y="143642"/>
                  </a:lnTo>
                  <a:lnTo>
                    <a:pt x="2439068" y="143642"/>
                  </a:lnTo>
                  <a:lnTo>
                    <a:pt x="2423739" y="108782"/>
                  </a:lnTo>
                  <a:close/>
                  <a:moveTo>
                    <a:pt x="2416926" y="92998"/>
                  </a:moveTo>
                  <a:lnTo>
                    <a:pt x="2386835" y="24754"/>
                  </a:lnTo>
                  <a:lnTo>
                    <a:pt x="2356744" y="92998"/>
                  </a:lnTo>
                  <a:lnTo>
                    <a:pt x="2416812" y="92998"/>
                  </a:lnTo>
                  <a:close/>
                  <a:moveTo>
                    <a:pt x="2477676" y="4428"/>
                  </a:moveTo>
                  <a:lnTo>
                    <a:pt x="2497547" y="4428"/>
                  </a:lnTo>
                  <a:lnTo>
                    <a:pt x="2497547" y="126382"/>
                  </a:lnTo>
                  <a:lnTo>
                    <a:pt x="2572945" y="126382"/>
                  </a:lnTo>
                  <a:lnTo>
                    <a:pt x="2572945" y="143642"/>
                  </a:lnTo>
                  <a:lnTo>
                    <a:pt x="2477676" y="143642"/>
                  </a:lnTo>
                  <a:lnTo>
                    <a:pt x="2477676" y="4315"/>
                  </a:lnTo>
                  <a:close/>
                  <a:moveTo>
                    <a:pt x="2711249" y="106056"/>
                  </a:moveTo>
                  <a:cubicBezTo>
                    <a:pt x="2711249" y="129902"/>
                    <a:pt x="2693195" y="143642"/>
                    <a:pt x="2657881" y="143642"/>
                  </a:cubicBezTo>
                  <a:lnTo>
                    <a:pt x="2591453" y="143642"/>
                  </a:lnTo>
                  <a:lnTo>
                    <a:pt x="2591453" y="4315"/>
                  </a:lnTo>
                  <a:lnTo>
                    <a:pt x="2653906" y="4315"/>
                  </a:lnTo>
                  <a:cubicBezTo>
                    <a:pt x="2685927" y="4315"/>
                    <a:pt x="2703868" y="17827"/>
                    <a:pt x="2703868" y="40310"/>
                  </a:cubicBezTo>
                  <a:cubicBezTo>
                    <a:pt x="2703868" y="55413"/>
                    <a:pt x="2696147" y="65973"/>
                    <a:pt x="2685133" y="71310"/>
                  </a:cubicBezTo>
                  <a:cubicBezTo>
                    <a:pt x="2700803" y="75738"/>
                    <a:pt x="2711249" y="87434"/>
                    <a:pt x="2711249" y="105943"/>
                  </a:cubicBezTo>
                  <a:close/>
                  <a:moveTo>
                    <a:pt x="2611325" y="20439"/>
                  </a:moveTo>
                  <a:lnTo>
                    <a:pt x="2611325" y="65065"/>
                  </a:lnTo>
                  <a:lnTo>
                    <a:pt x="2652089" y="65065"/>
                  </a:lnTo>
                  <a:cubicBezTo>
                    <a:pt x="2672415" y="65065"/>
                    <a:pt x="2683884" y="57457"/>
                    <a:pt x="2683884" y="42809"/>
                  </a:cubicBezTo>
                  <a:cubicBezTo>
                    <a:pt x="2683884" y="28161"/>
                    <a:pt x="2672301" y="20553"/>
                    <a:pt x="2652089" y="20553"/>
                  </a:cubicBezTo>
                  <a:lnTo>
                    <a:pt x="2611325" y="20553"/>
                  </a:lnTo>
                  <a:close/>
                  <a:moveTo>
                    <a:pt x="2691151" y="104467"/>
                  </a:moveTo>
                  <a:cubicBezTo>
                    <a:pt x="2691151" y="88342"/>
                    <a:pt x="2679228" y="81189"/>
                    <a:pt x="2657086" y="81189"/>
                  </a:cubicBezTo>
                  <a:lnTo>
                    <a:pt x="2611325" y="81189"/>
                  </a:lnTo>
                  <a:lnTo>
                    <a:pt x="2611325" y="127517"/>
                  </a:lnTo>
                  <a:lnTo>
                    <a:pt x="2657086" y="127517"/>
                  </a:lnTo>
                  <a:cubicBezTo>
                    <a:pt x="2679228" y="127517"/>
                    <a:pt x="2691151" y="120591"/>
                    <a:pt x="2691151" y="104467"/>
                  </a:cubicBezTo>
                  <a:close/>
                  <a:moveTo>
                    <a:pt x="2738956" y="4315"/>
                  </a:moveTo>
                  <a:lnTo>
                    <a:pt x="2758827" y="4315"/>
                  </a:lnTo>
                  <a:lnTo>
                    <a:pt x="2758827" y="143642"/>
                  </a:lnTo>
                  <a:lnTo>
                    <a:pt x="2738956" y="143642"/>
                  </a:lnTo>
                  <a:lnTo>
                    <a:pt x="2738956" y="4315"/>
                  </a:lnTo>
                  <a:close/>
                  <a:moveTo>
                    <a:pt x="2915186" y="4315"/>
                  </a:moveTo>
                  <a:lnTo>
                    <a:pt x="2915186" y="143642"/>
                  </a:lnTo>
                  <a:lnTo>
                    <a:pt x="2898835" y="143642"/>
                  </a:lnTo>
                  <a:lnTo>
                    <a:pt x="2815262" y="39743"/>
                  </a:lnTo>
                  <a:lnTo>
                    <a:pt x="2815262" y="143642"/>
                  </a:lnTo>
                  <a:lnTo>
                    <a:pt x="2795390" y="143642"/>
                  </a:lnTo>
                  <a:lnTo>
                    <a:pt x="2795390" y="4315"/>
                  </a:lnTo>
                  <a:lnTo>
                    <a:pt x="2811742" y="4315"/>
                  </a:lnTo>
                  <a:lnTo>
                    <a:pt x="2895315" y="108214"/>
                  </a:lnTo>
                  <a:lnTo>
                    <a:pt x="2895315" y="4315"/>
                  </a:lnTo>
                  <a:lnTo>
                    <a:pt x="2915186" y="4315"/>
                  </a:lnTo>
                  <a:close/>
                  <a:moveTo>
                    <a:pt x="2942211" y="73921"/>
                  </a:moveTo>
                  <a:cubicBezTo>
                    <a:pt x="2942211" y="33157"/>
                    <a:pt x="2973665" y="2725"/>
                    <a:pt x="3016473" y="2725"/>
                  </a:cubicBezTo>
                  <a:cubicBezTo>
                    <a:pt x="3059282" y="2725"/>
                    <a:pt x="3090281" y="32930"/>
                    <a:pt x="3090281" y="73921"/>
                  </a:cubicBezTo>
                  <a:cubicBezTo>
                    <a:pt x="3090281" y="114913"/>
                    <a:pt x="3058828" y="145118"/>
                    <a:pt x="3016473" y="145118"/>
                  </a:cubicBezTo>
                  <a:cubicBezTo>
                    <a:pt x="2974119" y="145118"/>
                    <a:pt x="2942211" y="114686"/>
                    <a:pt x="2942211" y="73921"/>
                  </a:cubicBezTo>
                  <a:close/>
                  <a:moveTo>
                    <a:pt x="3070410" y="73921"/>
                  </a:moveTo>
                  <a:cubicBezTo>
                    <a:pt x="3070410" y="43036"/>
                    <a:pt x="3047359" y="20439"/>
                    <a:pt x="3016473" y="20439"/>
                  </a:cubicBezTo>
                  <a:cubicBezTo>
                    <a:pt x="2985588" y="20439"/>
                    <a:pt x="2962196" y="43149"/>
                    <a:pt x="2962196" y="73921"/>
                  </a:cubicBezTo>
                  <a:cubicBezTo>
                    <a:pt x="2962196" y="104694"/>
                    <a:pt x="2985247" y="127404"/>
                    <a:pt x="3016473" y="127404"/>
                  </a:cubicBezTo>
                  <a:cubicBezTo>
                    <a:pt x="3047700" y="127404"/>
                    <a:pt x="3070410" y="104694"/>
                    <a:pt x="3070410" y="73921"/>
                  </a:cubicBezTo>
                  <a:close/>
                  <a:moveTo>
                    <a:pt x="1666583" y="329297"/>
                  </a:moveTo>
                  <a:lnTo>
                    <a:pt x="1648074" y="310788"/>
                  </a:lnTo>
                  <a:cubicBezTo>
                    <a:pt x="1635925" y="322484"/>
                    <a:pt x="1620027" y="328729"/>
                    <a:pt x="1601519" y="328729"/>
                  </a:cubicBezTo>
                  <a:cubicBezTo>
                    <a:pt x="1573245" y="328729"/>
                    <a:pt x="1552805" y="313854"/>
                    <a:pt x="1552805" y="292507"/>
                  </a:cubicBezTo>
                  <a:cubicBezTo>
                    <a:pt x="1552805" y="275360"/>
                    <a:pt x="1562571" y="263438"/>
                    <a:pt x="1586643" y="249698"/>
                  </a:cubicBezTo>
                  <a:cubicBezTo>
                    <a:pt x="1574153" y="237207"/>
                    <a:pt x="1569951" y="228237"/>
                    <a:pt x="1569951" y="217904"/>
                  </a:cubicBezTo>
                  <a:cubicBezTo>
                    <a:pt x="1569951" y="199168"/>
                    <a:pt x="1584713" y="186677"/>
                    <a:pt x="1607537" y="186677"/>
                  </a:cubicBezTo>
                  <a:cubicBezTo>
                    <a:pt x="1628657" y="186677"/>
                    <a:pt x="1642170" y="197578"/>
                    <a:pt x="1642170" y="215746"/>
                  </a:cubicBezTo>
                  <a:cubicBezTo>
                    <a:pt x="1642170" y="229827"/>
                    <a:pt x="1633767" y="240046"/>
                    <a:pt x="1612533" y="252196"/>
                  </a:cubicBezTo>
                  <a:lnTo>
                    <a:pt x="1646939" y="286375"/>
                  </a:lnTo>
                  <a:cubicBezTo>
                    <a:pt x="1650686" y="279221"/>
                    <a:pt x="1653752" y="270818"/>
                    <a:pt x="1655455" y="261053"/>
                  </a:cubicBezTo>
                  <a:lnTo>
                    <a:pt x="1670784" y="266049"/>
                  </a:lnTo>
                  <a:cubicBezTo>
                    <a:pt x="1668400" y="278426"/>
                    <a:pt x="1664199" y="289100"/>
                    <a:pt x="1658635" y="297843"/>
                  </a:cubicBezTo>
                  <a:lnTo>
                    <a:pt x="1677370" y="316579"/>
                  </a:lnTo>
                  <a:lnTo>
                    <a:pt x="1666583" y="329297"/>
                  </a:lnTo>
                  <a:close/>
                  <a:moveTo>
                    <a:pt x="1636719" y="299660"/>
                  </a:moveTo>
                  <a:lnTo>
                    <a:pt x="1597090" y="260258"/>
                  </a:lnTo>
                  <a:cubicBezTo>
                    <a:pt x="1577559" y="271159"/>
                    <a:pt x="1571428" y="279335"/>
                    <a:pt x="1571428" y="290463"/>
                  </a:cubicBezTo>
                  <a:cubicBezTo>
                    <a:pt x="1571428" y="303748"/>
                    <a:pt x="1583918" y="312719"/>
                    <a:pt x="1602654" y="312719"/>
                  </a:cubicBezTo>
                  <a:cubicBezTo>
                    <a:pt x="1615940" y="312719"/>
                    <a:pt x="1627749" y="308290"/>
                    <a:pt x="1636719" y="299547"/>
                  </a:cubicBezTo>
                  <a:close/>
                  <a:moveTo>
                    <a:pt x="1587552" y="217450"/>
                  </a:moveTo>
                  <a:cubicBezTo>
                    <a:pt x="1587552" y="224603"/>
                    <a:pt x="1590391" y="229827"/>
                    <a:pt x="1601632" y="241295"/>
                  </a:cubicBezTo>
                  <a:cubicBezTo>
                    <a:pt x="1619914" y="230962"/>
                    <a:pt x="1625932" y="224603"/>
                    <a:pt x="1625932" y="215860"/>
                  </a:cubicBezTo>
                  <a:cubicBezTo>
                    <a:pt x="1625932" y="207116"/>
                    <a:pt x="1619346" y="200530"/>
                    <a:pt x="1607423" y="200530"/>
                  </a:cubicBezTo>
                  <a:cubicBezTo>
                    <a:pt x="1594933" y="200530"/>
                    <a:pt x="1587552" y="207457"/>
                    <a:pt x="1587552" y="217450"/>
                  </a:cubicBezTo>
                  <a:close/>
                  <a:moveTo>
                    <a:pt x="1843949" y="327139"/>
                  </a:moveTo>
                  <a:lnTo>
                    <a:pt x="1813858" y="284331"/>
                  </a:lnTo>
                  <a:cubicBezTo>
                    <a:pt x="1811020" y="284558"/>
                    <a:pt x="1808067" y="284672"/>
                    <a:pt x="1805115" y="284672"/>
                  </a:cubicBezTo>
                  <a:lnTo>
                    <a:pt x="1770709" y="284672"/>
                  </a:lnTo>
                  <a:lnTo>
                    <a:pt x="1770709" y="327026"/>
                  </a:lnTo>
                  <a:lnTo>
                    <a:pt x="1750838" y="327026"/>
                  </a:lnTo>
                  <a:lnTo>
                    <a:pt x="1750838" y="187699"/>
                  </a:lnTo>
                  <a:lnTo>
                    <a:pt x="1805115" y="187699"/>
                  </a:lnTo>
                  <a:cubicBezTo>
                    <a:pt x="1841338" y="187699"/>
                    <a:pt x="1863253" y="205981"/>
                    <a:pt x="1863253" y="236299"/>
                  </a:cubicBezTo>
                  <a:cubicBezTo>
                    <a:pt x="1863253" y="257760"/>
                    <a:pt x="1852125" y="273316"/>
                    <a:pt x="1832594" y="280243"/>
                  </a:cubicBezTo>
                  <a:lnTo>
                    <a:pt x="1865637" y="327026"/>
                  </a:lnTo>
                  <a:lnTo>
                    <a:pt x="1843949" y="327026"/>
                  </a:lnTo>
                  <a:close/>
                  <a:moveTo>
                    <a:pt x="1843381" y="236412"/>
                  </a:moveTo>
                  <a:cubicBezTo>
                    <a:pt x="1843381" y="216541"/>
                    <a:pt x="1830096" y="205186"/>
                    <a:pt x="1804547" y="205186"/>
                  </a:cubicBezTo>
                  <a:lnTo>
                    <a:pt x="1770709" y="205186"/>
                  </a:lnTo>
                  <a:lnTo>
                    <a:pt x="1770709" y="267866"/>
                  </a:lnTo>
                  <a:lnTo>
                    <a:pt x="1804547" y="267866"/>
                  </a:lnTo>
                  <a:cubicBezTo>
                    <a:pt x="1829983" y="267866"/>
                    <a:pt x="1843381" y="256284"/>
                    <a:pt x="1843381" y="236412"/>
                  </a:cubicBezTo>
                  <a:close/>
                  <a:moveTo>
                    <a:pt x="1880740" y="257533"/>
                  </a:moveTo>
                  <a:cubicBezTo>
                    <a:pt x="1880740" y="216768"/>
                    <a:pt x="1912193" y="186337"/>
                    <a:pt x="1955002" y="186337"/>
                  </a:cubicBezTo>
                  <a:cubicBezTo>
                    <a:pt x="1997810" y="186337"/>
                    <a:pt x="2028810" y="216541"/>
                    <a:pt x="2028810" y="257533"/>
                  </a:cubicBezTo>
                  <a:cubicBezTo>
                    <a:pt x="2028810" y="298525"/>
                    <a:pt x="1997356" y="328729"/>
                    <a:pt x="1955002" y="328729"/>
                  </a:cubicBezTo>
                  <a:cubicBezTo>
                    <a:pt x="1912647" y="328729"/>
                    <a:pt x="1880740" y="298298"/>
                    <a:pt x="1880740" y="257533"/>
                  </a:cubicBezTo>
                  <a:close/>
                  <a:moveTo>
                    <a:pt x="2008938" y="257533"/>
                  </a:moveTo>
                  <a:cubicBezTo>
                    <a:pt x="2008938" y="226647"/>
                    <a:pt x="1985888" y="204051"/>
                    <a:pt x="1955002" y="204051"/>
                  </a:cubicBezTo>
                  <a:cubicBezTo>
                    <a:pt x="1924116" y="204051"/>
                    <a:pt x="1900725" y="226761"/>
                    <a:pt x="1900725" y="257533"/>
                  </a:cubicBezTo>
                  <a:cubicBezTo>
                    <a:pt x="1900725" y="288305"/>
                    <a:pt x="1923775" y="311015"/>
                    <a:pt x="1955002" y="311015"/>
                  </a:cubicBezTo>
                  <a:cubicBezTo>
                    <a:pt x="1986228" y="311015"/>
                    <a:pt x="2008938" y="288305"/>
                    <a:pt x="2008938" y="257533"/>
                  </a:cubicBezTo>
                  <a:close/>
                  <a:moveTo>
                    <a:pt x="2045615" y="257533"/>
                  </a:moveTo>
                  <a:cubicBezTo>
                    <a:pt x="2045615" y="216314"/>
                    <a:pt x="2077069" y="186337"/>
                    <a:pt x="2119423" y="186337"/>
                  </a:cubicBezTo>
                  <a:cubicBezTo>
                    <a:pt x="2140884" y="186337"/>
                    <a:pt x="2159620" y="193717"/>
                    <a:pt x="2172338" y="208025"/>
                  </a:cubicBezTo>
                  <a:lnTo>
                    <a:pt x="2159393" y="220515"/>
                  </a:lnTo>
                  <a:cubicBezTo>
                    <a:pt x="2148606" y="209160"/>
                    <a:pt x="2135548" y="204051"/>
                    <a:pt x="2120218" y="204051"/>
                  </a:cubicBezTo>
                  <a:cubicBezTo>
                    <a:pt x="2088764" y="204051"/>
                    <a:pt x="2065487" y="226761"/>
                    <a:pt x="2065487" y="257533"/>
                  </a:cubicBezTo>
                  <a:cubicBezTo>
                    <a:pt x="2065487" y="288305"/>
                    <a:pt x="2088764" y="311015"/>
                    <a:pt x="2120218" y="311015"/>
                  </a:cubicBezTo>
                  <a:cubicBezTo>
                    <a:pt x="2135548" y="311015"/>
                    <a:pt x="2148719" y="305678"/>
                    <a:pt x="2159393" y="294323"/>
                  </a:cubicBezTo>
                  <a:lnTo>
                    <a:pt x="2172338" y="306814"/>
                  </a:lnTo>
                  <a:cubicBezTo>
                    <a:pt x="2159620" y="321121"/>
                    <a:pt x="2140884" y="328729"/>
                    <a:pt x="2119196" y="328729"/>
                  </a:cubicBezTo>
                  <a:cubicBezTo>
                    <a:pt x="2076955" y="328729"/>
                    <a:pt x="2045615" y="298638"/>
                    <a:pt x="2045615" y="257533"/>
                  </a:cubicBezTo>
                  <a:close/>
                  <a:moveTo>
                    <a:pt x="2315185" y="187926"/>
                  </a:moveTo>
                  <a:lnTo>
                    <a:pt x="2315185" y="327253"/>
                  </a:lnTo>
                  <a:lnTo>
                    <a:pt x="2295313" y="327253"/>
                  </a:lnTo>
                  <a:lnTo>
                    <a:pt x="2295313" y="265141"/>
                  </a:lnTo>
                  <a:lnTo>
                    <a:pt x="2215374" y="265141"/>
                  </a:lnTo>
                  <a:lnTo>
                    <a:pt x="2215374" y="327253"/>
                  </a:lnTo>
                  <a:lnTo>
                    <a:pt x="2195502" y="327253"/>
                  </a:lnTo>
                  <a:lnTo>
                    <a:pt x="2195502" y="187926"/>
                  </a:lnTo>
                  <a:lnTo>
                    <a:pt x="2215374" y="187926"/>
                  </a:lnTo>
                  <a:lnTo>
                    <a:pt x="2215374" y="247881"/>
                  </a:lnTo>
                  <a:lnTo>
                    <a:pt x="2295313" y="247881"/>
                  </a:lnTo>
                  <a:lnTo>
                    <a:pt x="2295313" y="187926"/>
                  </a:lnTo>
                  <a:lnTo>
                    <a:pt x="2315185" y="187926"/>
                  </a:lnTo>
                  <a:close/>
                  <a:moveTo>
                    <a:pt x="2442702" y="292393"/>
                  </a:moveTo>
                  <a:lnTo>
                    <a:pt x="2368667" y="292393"/>
                  </a:lnTo>
                  <a:lnTo>
                    <a:pt x="2353338" y="327253"/>
                  </a:lnTo>
                  <a:lnTo>
                    <a:pt x="2332898" y="327253"/>
                  </a:lnTo>
                  <a:lnTo>
                    <a:pt x="2396033" y="187926"/>
                  </a:lnTo>
                  <a:lnTo>
                    <a:pt x="2415677" y="187926"/>
                  </a:lnTo>
                  <a:lnTo>
                    <a:pt x="2478925" y="327253"/>
                  </a:lnTo>
                  <a:lnTo>
                    <a:pt x="2458031" y="327253"/>
                  </a:lnTo>
                  <a:lnTo>
                    <a:pt x="2442702" y="292393"/>
                  </a:lnTo>
                  <a:close/>
                  <a:moveTo>
                    <a:pt x="2435775" y="276496"/>
                  </a:moveTo>
                  <a:lnTo>
                    <a:pt x="2405684" y="208252"/>
                  </a:lnTo>
                  <a:lnTo>
                    <a:pt x="2375594" y="276496"/>
                  </a:lnTo>
                  <a:lnTo>
                    <a:pt x="2435662" y="276496"/>
                  </a:lnTo>
                  <a:close/>
                  <a:moveTo>
                    <a:pt x="1653638" y="475891"/>
                  </a:moveTo>
                  <a:lnTo>
                    <a:pt x="1579603" y="475891"/>
                  </a:lnTo>
                  <a:lnTo>
                    <a:pt x="1564274" y="510751"/>
                  </a:lnTo>
                  <a:lnTo>
                    <a:pt x="1543835" y="510751"/>
                  </a:lnTo>
                  <a:lnTo>
                    <a:pt x="1606969" y="371424"/>
                  </a:lnTo>
                  <a:lnTo>
                    <a:pt x="1626613" y="371424"/>
                  </a:lnTo>
                  <a:lnTo>
                    <a:pt x="1689861" y="510751"/>
                  </a:lnTo>
                  <a:lnTo>
                    <a:pt x="1668968" y="510751"/>
                  </a:lnTo>
                  <a:lnTo>
                    <a:pt x="1653638" y="475891"/>
                  </a:lnTo>
                  <a:close/>
                  <a:moveTo>
                    <a:pt x="1646712" y="459994"/>
                  </a:moveTo>
                  <a:lnTo>
                    <a:pt x="1616621" y="391750"/>
                  </a:lnTo>
                  <a:lnTo>
                    <a:pt x="1586530" y="459994"/>
                  </a:lnTo>
                  <a:lnTo>
                    <a:pt x="1646598" y="459994"/>
                  </a:lnTo>
                  <a:close/>
                  <a:moveTo>
                    <a:pt x="1707461" y="371424"/>
                  </a:moveTo>
                  <a:lnTo>
                    <a:pt x="1766167" y="371424"/>
                  </a:lnTo>
                  <a:cubicBezTo>
                    <a:pt x="1810906" y="371424"/>
                    <a:pt x="1841338" y="399698"/>
                    <a:pt x="1841338" y="441031"/>
                  </a:cubicBezTo>
                  <a:cubicBezTo>
                    <a:pt x="1841338" y="482363"/>
                    <a:pt x="1810906" y="510637"/>
                    <a:pt x="1766167" y="510637"/>
                  </a:cubicBezTo>
                  <a:lnTo>
                    <a:pt x="1707461" y="510637"/>
                  </a:lnTo>
                  <a:lnTo>
                    <a:pt x="1707461" y="371311"/>
                  </a:lnTo>
                  <a:close/>
                  <a:moveTo>
                    <a:pt x="1764918" y="493378"/>
                  </a:moveTo>
                  <a:cubicBezTo>
                    <a:pt x="1799324" y="493378"/>
                    <a:pt x="1821466" y="472257"/>
                    <a:pt x="1821466" y="441031"/>
                  </a:cubicBezTo>
                  <a:cubicBezTo>
                    <a:pt x="1821466" y="409804"/>
                    <a:pt x="1799324" y="388684"/>
                    <a:pt x="1764918" y="388684"/>
                  </a:cubicBezTo>
                  <a:lnTo>
                    <a:pt x="1727333" y="388684"/>
                  </a:lnTo>
                  <a:lnTo>
                    <a:pt x="1727333" y="493378"/>
                  </a:lnTo>
                  <a:lnTo>
                    <a:pt x="1764918" y="493378"/>
                  </a:lnTo>
                  <a:close/>
                  <a:moveTo>
                    <a:pt x="1984298" y="371424"/>
                  </a:moveTo>
                  <a:lnTo>
                    <a:pt x="1923208" y="510751"/>
                  </a:lnTo>
                  <a:lnTo>
                    <a:pt x="1903563" y="510751"/>
                  </a:lnTo>
                  <a:lnTo>
                    <a:pt x="1842246" y="371424"/>
                  </a:lnTo>
                  <a:lnTo>
                    <a:pt x="1863707" y="371424"/>
                  </a:lnTo>
                  <a:lnTo>
                    <a:pt x="1913897" y="485883"/>
                  </a:lnTo>
                  <a:lnTo>
                    <a:pt x="1964427" y="371424"/>
                  </a:lnTo>
                  <a:lnTo>
                    <a:pt x="1984298" y="371424"/>
                  </a:lnTo>
                  <a:close/>
                  <a:moveTo>
                    <a:pt x="1985093" y="441031"/>
                  </a:moveTo>
                  <a:cubicBezTo>
                    <a:pt x="1985093" y="400266"/>
                    <a:pt x="2016546" y="369835"/>
                    <a:pt x="2059355" y="369835"/>
                  </a:cubicBezTo>
                  <a:cubicBezTo>
                    <a:pt x="2102164" y="369835"/>
                    <a:pt x="2133163" y="400039"/>
                    <a:pt x="2133163" y="441031"/>
                  </a:cubicBezTo>
                  <a:cubicBezTo>
                    <a:pt x="2133163" y="482023"/>
                    <a:pt x="2101709" y="512227"/>
                    <a:pt x="2059355" y="512227"/>
                  </a:cubicBezTo>
                  <a:cubicBezTo>
                    <a:pt x="2017001" y="512227"/>
                    <a:pt x="1985093" y="481795"/>
                    <a:pt x="1985093" y="441031"/>
                  </a:cubicBezTo>
                  <a:close/>
                  <a:moveTo>
                    <a:pt x="2113291" y="441031"/>
                  </a:moveTo>
                  <a:cubicBezTo>
                    <a:pt x="2113291" y="410145"/>
                    <a:pt x="2090241" y="387548"/>
                    <a:pt x="2059355" y="387548"/>
                  </a:cubicBezTo>
                  <a:cubicBezTo>
                    <a:pt x="2028469" y="387548"/>
                    <a:pt x="2005078" y="410259"/>
                    <a:pt x="2005078" y="441031"/>
                  </a:cubicBezTo>
                  <a:cubicBezTo>
                    <a:pt x="2005078" y="471803"/>
                    <a:pt x="2028128" y="494513"/>
                    <a:pt x="2059355" y="494513"/>
                  </a:cubicBezTo>
                  <a:cubicBezTo>
                    <a:pt x="2090581" y="494513"/>
                    <a:pt x="2113291" y="471803"/>
                    <a:pt x="2113291" y="441031"/>
                  </a:cubicBezTo>
                  <a:close/>
                  <a:moveTo>
                    <a:pt x="2257841" y="440236"/>
                  </a:moveTo>
                  <a:lnTo>
                    <a:pt x="2276918" y="440236"/>
                  </a:lnTo>
                  <a:lnTo>
                    <a:pt x="2276918" y="494513"/>
                  </a:lnTo>
                  <a:cubicBezTo>
                    <a:pt x="2262951" y="506209"/>
                    <a:pt x="2243648" y="512227"/>
                    <a:pt x="2224231" y="512227"/>
                  </a:cubicBezTo>
                  <a:cubicBezTo>
                    <a:pt x="2181422" y="512227"/>
                    <a:pt x="2149968" y="482136"/>
                    <a:pt x="2149968" y="441031"/>
                  </a:cubicBezTo>
                  <a:cubicBezTo>
                    <a:pt x="2149968" y="399925"/>
                    <a:pt x="2181422" y="369835"/>
                    <a:pt x="2224571" y="369835"/>
                  </a:cubicBezTo>
                  <a:cubicBezTo>
                    <a:pt x="2246714" y="369835"/>
                    <a:pt x="2265336" y="377215"/>
                    <a:pt x="2278053" y="391296"/>
                  </a:cubicBezTo>
                  <a:lnTo>
                    <a:pt x="2265676" y="403673"/>
                  </a:lnTo>
                  <a:cubicBezTo>
                    <a:pt x="2254094" y="392545"/>
                    <a:pt x="2241036" y="387548"/>
                    <a:pt x="2225252" y="387548"/>
                  </a:cubicBezTo>
                  <a:cubicBezTo>
                    <a:pt x="2193004" y="387548"/>
                    <a:pt x="2169726" y="410031"/>
                    <a:pt x="2169726" y="441031"/>
                  </a:cubicBezTo>
                  <a:cubicBezTo>
                    <a:pt x="2169726" y="472030"/>
                    <a:pt x="2193004" y="494513"/>
                    <a:pt x="2225025" y="494513"/>
                  </a:cubicBezTo>
                  <a:cubicBezTo>
                    <a:pt x="2236721" y="494513"/>
                    <a:pt x="2247735" y="491902"/>
                    <a:pt x="2257614" y="485543"/>
                  </a:cubicBezTo>
                  <a:lnTo>
                    <a:pt x="2257614" y="440122"/>
                  </a:lnTo>
                  <a:close/>
                  <a:moveTo>
                    <a:pt x="2399439" y="475891"/>
                  </a:moveTo>
                  <a:lnTo>
                    <a:pt x="2325404" y="475891"/>
                  </a:lnTo>
                  <a:lnTo>
                    <a:pt x="2310075" y="510751"/>
                  </a:lnTo>
                  <a:lnTo>
                    <a:pt x="2289636" y="510751"/>
                  </a:lnTo>
                  <a:lnTo>
                    <a:pt x="2352770" y="371424"/>
                  </a:lnTo>
                  <a:lnTo>
                    <a:pt x="2372414" y="371424"/>
                  </a:lnTo>
                  <a:lnTo>
                    <a:pt x="2435662" y="510751"/>
                  </a:lnTo>
                  <a:lnTo>
                    <a:pt x="2414769" y="510751"/>
                  </a:lnTo>
                  <a:lnTo>
                    <a:pt x="2399439" y="475891"/>
                  </a:lnTo>
                  <a:close/>
                  <a:moveTo>
                    <a:pt x="2392513" y="459994"/>
                  </a:moveTo>
                  <a:lnTo>
                    <a:pt x="2362422" y="391750"/>
                  </a:lnTo>
                  <a:lnTo>
                    <a:pt x="2332331" y="459994"/>
                  </a:lnTo>
                  <a:lnTo>
                    <a:pt x="2392399" y="459994"/>
                  </a:lnTo>
                  <a:close/>
                  <a:moveTo>
                    <a:pt x="2453262" y="371424"/>
                  </a:moveTo>
                  <a:lnTo>
                    <a:pt x="2511968" y="371424"/>
                  </a:lnTo>
                  <a:cubicBezTo>
                    <a:pt x="2556707" y="371424"/>
                    <a:pt x="2587138" y="399698"/>
                    <a:pt x="2587138" y="441031"/>
                  </a:cubicBezTo>
                  <a:cubicBezTo>
                    <a:pt x="2587138" y="482363"/>
                    <a:pt x="2556707" y="510637"/>
                    <a:pt x="2511968" y="510637"/>
                  </a:cubicBezTo>
                  <a:lnTo>
                    <a:pt x="2453262" y="510637"/>
                  </a:lnTo>
                  <a:lnTo>
                    <a:pt x="2453262" y="371311"/>
                  </a:lnTo>
                  <a:close/>
                  <a:moveTo>
                    <a:pt x="2510719" y="493378"/>
                  </a:moveTo>
                  <a:cubicBezTo>
                    <a:pt x="2545125" y="493378"/>
                    <a:pt x="2567267" y="472257"/>
                    <a:pt x="2567267" y="441031"/>
                  </a:cubicBezTo>
                  <a:cubicBezTo>
                    <a:pt x="2567267" y="409804"/>
                    <a:pt x="2545125" y="388684"/>
                    <a:pt x="2510719" y="388684"/>
                  </a:cubicBezTo>
                  <a:lnTo>
                    <a:pt x="2473134" y="388684"/>
                  </a:lnTo>
                  <a:lnTo>
                    <a:pt x="2473134" y="493378"/>
                  </a:lnTo>
                  <a:lnTo>
                    <a:pt x="2510719" y="493378"/>
                  </a:lnTo>
                  <a:close/>
                  <a:moveTo>
                    <a:pt x="2603944" y="441031"/>
                  </a:moveTo>
                  <a:cubicBezTo>
                    <a:pt x="2603944" y="400266"/>
                    <a:pt x="2635397" y="369835"/>
                    <a:pt x="2678206" y="369835"/>
                  </a:cubicBezTo>
                  <a:cubicBezTo>
                    <a:pt x="2721015" y="369835"/>
                    <a:pt x="2752014" y="400039"/>
                    <a:pt x="2752014" y="441031"/>
                  </a:cubicBezTo>
                  <a:cubicBezTo>
                    <a:pt x="2752014" y="482023"/>
                    <a:pt x="2720560" y="512227"/>
                    <a:pt x="2678206" y="512227"/>
                  </a:cubicBezTo>
                  <a:cubicBezTo>
                    <a:pt x="2635852" y="512227"/>
                    <a:pt x="2603944" y="481795"/>
                    <a:pt x="2603944" y="441031"/>
                  </a:cubicBezTo>
                  <a:close/>
                  <a:moveTo>
                    <a:pt x="2732143" y="441031"/>
                  </a:moveTo>
                  <a:cubicBezTo>
                    <a:pt x="2732143" y="410145"/>
                    <a:pt x="2709092" y="387548"/>
                    <a:pt x="2678206" y="387548"/>
                  </a:cubicBezTo>
                  <a:cubicBezTo>
                    <a:pt x="2647320" y="387548"/>
                    <a:pt x="2623929" y="410259"/>
                    <a:pt x="2623929" y="441031"/>
                  </a:cubicBezTo>
                  <a:cubicBezTo>
                    <a:pt x="2623929" y="471803"/>
                    <a:pt x="2646980" y="494513"/>
                    <a:pt x="2678206" y="494513"/>
                  </a:cubicBezTo>
                  <a:cubicBezTo>
                    <a:pt x="2709432" y="494513"/>
                    <a:pt x="2732143" y="471803"/>
                    <a:pt x="2732143" y="441031"/>
                  </a:cubicBezTo>
                  <a:close/>
                  <a:moveTo>
                    <a:pt x="2766208" y="494740"/>
                  </a:moveTo>
                  <a:lnTo>
                    <a:pt x="2773589" y="479184"/>
                  </a:lnTo>
                  <a:cubicBezTo>
                    <a:pt x="2783922" y="488495"/>
                    <a:pt x="2801636" y="495308"/>
                    <a:pt x="2819577" y="495308"/>
                  </a:cubicBezTo>
                  <a:cubicBezTo>
                    <a:pt x="2843649" y="495308"/>
                    <a:pt x="2853982" y="485997"/>
                    <a:pt x="2853982" y="473847"/>
                  </a:cubicBezTo>
                  <a:cubicBezTo>
                    <a:pt x="2853982" y="439782"/>
                    <a:pt x="2769614" y="461356"/>
                    <a:pt x="2769614" y="409577"/>
                  </a:cubicBezTo>
                  <a:cubicBezTo>
                    <a:pt x="2769614" y="388116"/>
                    <a:pt x="2786306" y="369835"/>
                    <a:pt x="2822983" y="369835"/>
                  </a:cubicBezTo>
                  <a:cubicBezTo>
                    <a:pt x="2839334" y="369835"/>
                    <a:pt x="2856253" y="374263"/>
                    <a:pt x="2867722" y="382212"/>
                  </a:cubicBezTo>
                  <a:lnTo>
                    <a:pt x="2861136" y="398109"/>
                  </a:lnTo>
                  <a:cubicBezTo>
                    <a:pt x="2848986" y="390387"/>
                    <a:pt x="2835247" y="386754"/>
                    <a:pt x="2822983" y="386754"/>
                  </a:cubicBezTo>
                  <a:cubicBezTo>
                    <a:pt x="2799251" y="386754"/>
                    <a:pt x="2789145" y="396746"/>
                    <a:pt x="2789145" y="408896"/>
                  </a:cubicBezTo>
                  <a:cubicBezTo>
                    <a:pt x="2789145" y="442961"/>
                    <a:pt x="2873513" y="421614"/>
                    <a:pt x="2873513" y="472825"/>
                  </a:cubicBezTo>
                  <a:cubicBezTo>
                    <a:pt x="2873513" y="494059"/>
                    <a:pt x="2856367" y="512454"/>
                    <a:pt x="2819577" y="512454"/>
                  </a:cubicBezTo>
                  <a:cubicBezTo>
                    <a:pt x="2798229" y="512454"/>
                    <a:pt x="2777449" y="505300"/>
                    <a:pt x="2766208" y="494967"/>
                  </a:cubicBezTo>
                  <a:close/>
                </a:path>
              </a:pathLst>
            </a:custGeom>
            <a:solidFill>
              <a:srgbClr val="FFFFFF"/>
            </a:solidFill>
            <a:ln w="11346"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2346634082"/>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Slide CAR (logo 02)">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4277588-5F15-3C4C-B4EF-DC3C5A9DFC4E}"/>
              </a:ext>
            </a:extLst>
          </p:cNvPr>
          <p:cNvSpPr>
            <a:spLocks noGrp="1"/>
          </p:cNvSpPr>
          <p:nvPr>
            <p:ph type="pic" sz="quarter" idx="13" hasCustomPrompt="1"/>
          </p:nvPr>
        </p:nvSpPr>
        <p:spPr>
          <a:xfrm>
            <a:off x="4067175" y="0"/>
            <a:ext cx="8124825" cy="6858000"/>
          </a:xfrm>
          <a:solidFill>
            <a:schemeClr val="tx1"/>
          </a:solidFill>
        </p:spPr>
        <p:txBody>
          <a:bodyPr anchor="ctr">
            <a:normAutofit/>
          </a:bodyPr>
          <a:lstStyle>
            <a:lvl1pPr algn="ctr">
              <a:defRPr sz="2275" b="0">
                <a:solidFill>
                  <a:schemeClr val="bg1"/>
                </a:solidFill>
                <a:latin typeface="+mj-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IMAGE LIBRARY</a:t>
            </a:r>
            <a:endParaRPr lang="en-GB" dirty="0"/>
          </a:p>
        </p:txBody>
      </p:sp>
      <p:sp>
        <p:nvSpPr>
          <p:cNvPr id="9" name="Rectangle 8">
            <a:extLst>
              <a:ext uri="{FF2B5EF4-FFF2-40B4-BE49-F238E27FC236}">
                <a16:creationId xmlns:a16="http://schemas.microsoft.com/office/drawing/2014/main" id="{708FD88D-9C74-4D94-62A5-47E768F9DCD7}"/>
              </a:ext>
            </a:extLst>
          </p:cNvPr>
          <p:cNvSpPr/>
          <p:nvPr userDrawn="1"/>
        </p:nvSpPr>
        <p:spPr>
          <a:xfrm>
            <a:off x="0" y="0"/>
            <a:ext cx="406717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 name="Title 1"/>
          <p:cNvSpPr>
            <a:spLocks noGrp="1"/>
          </p:cNvSpPr>
          <p:nvPr>
            <p:ph type="ctrTitle" hasCustomPrompt="1"/>
          </p:nvPr>
        </p:nvSpPr>
        <p:spPr>
          <a:xfrm>
            <a:off x="508939" y="2430692"/>
            <a:ext cx="2792526" cy="2387600"/>
          </a:xfrm>
        </p:spPr>
        <p:txBody>
          <a:bodyPr vert="horz" lIns="0" tIns="0" rIns="0" bIns="0" rtlCol="0" anchor="t" anchorCtr="0">
            <a:noAutofit/>
          </a:bodyPr>
          <a:lstStyle>
            <a:lvl1pPr>
              <a:lnSpc>
                <a:spcPct val="100000"/>
              </a:lnSpc>
              <a:defRPr lang="en-US" sz="2681" dirty="0">
                <a:solidFill>
                  <a:schemeClr val="bg1"/>
                </a:solidFill>
              </a:defRPr>
            </a:lvl1pPr>
          </a:lstStyle>
          <a:p>
            <a:pPr lvl="0"/>
            <a:r>
              <a:rPr lang="en-US" dirty="0"/>
              <a:t>PROPOSAL TO [CLIENT] FOR LEGAL SERVICES</a:t>
            </a:r>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3387140" cy="230187"/>
          </a:xfrm>
        </p:spPr>
        <p:txBody>
          <a:bodyPr tIns="0" bIns="0">
            <a:noAutofit/>
          </a:bodyPr>
          <a:lstStyle>
            <a:lvl1pPr>
              <a:defRPr sz="1138" cap="all" baseline="0">
                <a:solidFill>
                  <a:schemeClr val="accent2"/>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DAY MONTH YEAR</a:t>
            </a:r>
            <a:endParaRPr lang="en-GB" dirty="0"/>
          </a:p>
        </p:txBody>
      </p:sp>
      <p:sp>
        <p:nvSpPr>
          <p:cNvPr id="4" name="TextBox 4">
            <a:extLst>
              <a:ext uri="{FF2B5EF4-FFF2-40B4-BE49-F238E27FC236}">
                <a16:creationId xmlns:a16="http://schemas.microsoft.com/office/drawing/2014/main" id="{265B2CA7-EDCD-E4A1-AC81-AB1BF0FA5D17}"/>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69" name="Picture Placeholder 4">
            <a:extLst>
              <a:ext uri="{FF2B5EF4-FFF2-40B4-BE49-F238E27FC236}">
                <a16:creationId xmlns:a16="http://schemas.microsoft.com/office/drawing/2014/main" id="{CB4F0000-E991-6B18-D174-651C1EFCBAE2}"/>
              </a:ext>
            </a:extLst>
          </p:cNvPr>
          <p:cNvSpPr>
            <a:spLocks noGrp="1"/>
          </p:cNvSpPr>
          <p:nvPr>
            <p:ph type="pic" sz="quarter" idx="15" hasCustomPrompt="1"/>
          </p:nvPr>
        </p:nvSpPr>
        <p:spPr>
          <a:xfrm>
            <a:off x="9761539" y="506414"/>
            <a:ext cx="1920875" cy="1010417"/>
          </a:xfrm>
        </p:spPr>
        <p:txBody>
          <a:bodyPr/>
          <a:lstStyle>
            <a:lvl1pPr algn="ctr">
              <a:defRPr>
                <a:solidFill>
                  <a:schemeClr val="bg1"/>
                </a:solidFill>
                <a:latin typeface="+mn-lt"/>
              </a:defRPr>
            </a:lvl1pPr>
          </a:lstStyle>
          <a:p>
            <a:r>
              <a:rPr lang="en-GB" dirty="0"/>
              <a:t>Partner Logo here</a:t>
            </a:r>
          </a:p>
        </p:txBody>
      </p:sp>
      <p:grpSp>
        <p:nvGrpSpPr>
          <p:cNvPr id="70" name="Group 69">
            <a:extLst>
              <a:ext uri="{FF2B5EF4-FFF2-40B4-BE49-F238E27FC236}">
                <a16:creationId xmlns:a16="http://schemas.microsoft.com/office/drawing/2014/main" id="{3CF7A86E-07C6-18A4-9BEC-D66F0F73503B}"/>
              </a:ext>
            </a:extLst>
          </p:cNvPr>
          <p:cNvGrpSpPr>
            <a:grpSpLocks noGrp="1" noUngrp="1" noRot="1" noMove="1" noResize="1"/>
          </p:cNvGrpSpPr>
          <p:nvPr userDrawn="1"/>
        </p:nvGrpSpPr>
        <p:grpSpPr>
          <a:xfrm>
            <a:off x="496348" y="506815"/>
            <a:ext cx="3091984" cy="805404"/>
            <a:chOff x="496347" y="506815"/>
            <a:chExt cx="3091984" cy="805404"/>
          </a:xfrm>
        </p:grpSpPr>
        <p:sp>
          <p:nvSpPr>
            <p:cNvPr id="6" name="Freeform: Shape 5">
              <a:extLst>
                <a:ext uri="{FF2B5EF4-FFF2-40B4-BE49-F238E27FC236}">
                  <a16:creationId xmlns:a16="http://schemas.microsoft.com/office/drawing/2014/main" id="{AA5BB176-97F7-D454-C2A9-09B7DB969F3B}"/>
                </a:ext>
              </a:extLst>
            </p:cNvPr>
            <p:cNvSpPr>
              <a:spLocks noGrp="1" noRot="1" noMove="1" noResize="1" noEditPoints="1" noAdjustHandles="1" noChangeArrowheads="1" noChangeShapeType="1"/>
            </p:cNvSpPr>
            <p:nvPr/>
          </p:nvSpPr>
          <p:spPr>
            <a:xfrm>
              <a:off x="1542838" y="511132"/>
              <a:ext cx="404576" cy="506601"/>
            </a:xfrm>
            <a:custGeom>
              <a:avLst/>
              <a:gdLst>
                <a:gd name="connsiteX0" fmla="*/ 345952 w 404576"/>
                <a:gd name="connsiteY0" fmla="*/ 506601 h 506601"/>
                <a:gd name="connsiteX1" fmla="*/ 230180 w 404576"/>
                <a:gd name="connsiteY1" fmla="*/ 343794 h 506601"/>
                <a:gd name="connsiteX2" fmla="*/ 189621 w 404576"/>
                <a:gd name="connsiteY2" fmla="*/ 345952 h 506601"/>
                <a:gd name="connsiteX3" fmla="*/ 53512 w 404576"/>
                <a:gd name="connsiteY3" fmla="*/ 345952 h 506601"/>
                <a:gd name="connsiteX4" fmla="*/ 53512 w 404576"/>
                <a:gd name="connsiteY4" fmla="*/ 506601 h 506601"/>
                <a:gd name="connsiteX5" fmla="*/ 0 w 404576"/>
                <a:gd name="connsiteY5" fmla="*/ 506601 h 506601"/>
                <a:gd name="connsiteX6" fmla="*/ 0 w 404576"/>
                <a:gd name="connsiteY6" fmla="*/ 0 h 506601"/>
                <a:gd name="connsiteX7" fmla="*/ 189621 w 404576"/>
                <a:gd name="connsiteY7" fmla="*/ 0 h 506601"/>
                <a:gd name="connsiteX8" fmla="*/ 396624 w 404576"/>
                <a:gd name="connsiteY8" fmla="*/ 173715 h 506601"/>
                <a:gd name="connsiteX9" fmla="*/ 280852 w 404576"/>
                <a:gd name="connsiteY9" fmla="*/ 332887 h 506601"/>
                <a:gd name="connsiteX10" fmla="*/ 404577 w 404576"/>
                <a:gd name="connsiteY10" fmla="*/ 506601 h 506601"/>
                <a:gd name="connsiteX11" fmla="*/ 345952 w 404576"/>
                <a:gd name="connsiteY11" fmla="*/ 506601 h 506601"/>
                <a:gd name="connsiteX12" fmla="*/ 342998 w 404576"/>
                <a:gd name="connsiteY12" fmla="*/ 173715 h 506601"/>
                <a:gd name="connsiteX13" fmla="*/ 188143 w 404576"/>
                <a:gd name="connsiteY13" fmla="*/ 46354 h 506601"/>
                <a:gd name="connsiteX14" fmla="*/ 53512 w 404576"/>
                <a:gd name="connsiteY14" fmla="*/ 46354 h 506601"/>
                <a:gd name="connsiteX15" fmla="*/ 53512 w 404576"/>
                <a:gd name="connsiteY15" fmla="*/ 300393 h 506601"/>
                <a:gd name="connsiteX16" fmla="*/ 188143 w 404576"/>
                <a:gd name="connsiteY16" fmla="*/ 300393 h 506601"/>
                <a:gd name="connsiteX17" fmla="*/ 342998 w 404576"/>
                <a:gd name="connsiteY17" fmla="*/ 173715 h 50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576" h="506601">
                  <a:moveTo>
                    <a:pt x="345952" y="506601"/>
                  </a:moveTo>
                  <a:lnTo>
                    <a:pt x="230180" y="343794"/>
                  </a:lnTo>
                  <a:cubicBezTo>
                    <a:pt x="217115" y="345271"/>
                    <a:pt x="204163" y="345952"/>
                    <a:pt x="189621" y="345952"/>
                  </a:cubicBezTo>
                  <a:lnTo>
                    <a:pt x="53512" y="345952"/>
                  </a:lnTo>
                  <a:lnTo>
                    <a:pt x="53512" y="506601"/>
                  </a:lnTo>
                  <a:lnTo>
                    <a:pt x="0" y="506601"/>
                  </a:lnTo>
                  <a:lnTo>
                    <a:pt x="0" y="0"/>
                  </a:lnTo>
                  <a:lnTo>
                    <a:pt x="189621" y="0"/>
                  </a:lnTo>
                  <a:cubicBezTo>
                    <a:pt x="318458" y="0"/>
                    <a:pt x="396624" y="65100"/>
                    <a:pt x="396624" y="173715"/>
                  </a:cubicBezTo>
                  <a:cubicBezTo>
                    <a:pt x="396624" y="253358"/>
                    <a:pt x="354701" y="309028"/>
                    <a:pt x="280852" y="332887"/>
                  </a:cubicBezTo>
                  <a:lnTo>
                    <a:pt x="404577" y="506601"/>
                  </a:lnTo>
                  <a:lnTo>
                    <a:pt x="345952" y="506601"/>
                  </a:lnTo>
                  <a:close/>
                  <a:moveTo>
                    <a:pt x="342998" y="173715"/>
                  </a:moveTo>
                  <a:cubicBezTo>
                    <a:pt x="342998" y="92708"/>
                    <a:pt x="289486" y="46354"/>
                    <a:pt x="188143" y="46354"/>
                  </a:cubicBezTo>
                  <a:lnTo>
                    <a:pt x="53512" y="46354"/>
                  </a:lnTo>
                  <a:lnTo>
                    <a:pt x="53512" y="300393"/>
                  </a:lnTo>
                  <a:lnTo>
                    <a:pt x="188143" y="300393"/>
                  </a:lnTo>
                  <a:cubicBezTo>
                    <a:pt x="289486" y="300393"/>
                    <a:pt x="342998" y="253358"/>
                    <a:pt x="342998" y="173715"/>
                  </a:cubicBezTo>
                  <a:close/>
                </a:path>
              </a:pathLst>
            </a:custGeom>
            <a:solidFill>
              <a:srgbClr val="A0D0C9"/>
            </a:solidFill>
            <a:ln w="11346" cap="flat">
              <a:noFill/>
              <a:prstDash val="solid"/>
              <a:miter/>
            </a:ln>
          </p:spPr>
          <p:txBody>
            <a:bodyPr rtlCol="0" anchor="ctr"/>
            <a:lstStyle/>
            <a:p>
              <a:endParaRPr lang="en-GB" sz="1463"/>
            </a:p>
          </p:txBody>
        </p:sp>
        <p:sp>
          <p:nvSpPr>
            <p:cNvPr id="7" name="Freeform: Shape 6">
              <a:extLst>
                <a:ext uri="{FF2B5EF4-FFF2-40B4-BE49-F238E27FC236}">
                  <a16:creationId xmlns:a16="http://schemas.microsoft.com/office/drawing/2014/main" id="{5BF627BB-1E53-1E59-07A9-54850BCB67BF}"/>
                </a:ext>
              </a:extLst>
            </p:cNvPr>
            <p:cNvSpPr>
              <a:spLocks noGrp="1" noRot="1" noMove="1" noResize="1" noEditPoints="1" noAdjustHandles="1" noChangeArrowheads="1" noChangeShapeType="1"/>
            </p:cNvSpPr>
            <p:nvPr/>
          </p:nvSpPr>
          <p:spPr>
            <a:xfrm>
              <a:off x="496347" y="506815"/>
              <a:ext cx="3091984" cy="805404"/>
            </a:xfrm>
            <a:custGeom>
              <a:avLst/>
              <a:gdLst>
                <a:gd name="connsiteX0" fmla="*/ 1554115 w 3091984"/>
                <a:gd name="connsiteY0" fmla="*/ 671454 h 805404"/>
                <a:gd name="connsiteX1" fmla="*/ 1568885 w 3091984"/>
                <a:gd name="connsiteY1" fmla="*/ 671454 h 805404"/>
                <a:gd name="connsiteX2" fmla="*/ 1568885 w 3091984"/>
                <a:gd name="connsiteY2" fmla="*/ 735078 h 805404"/>
                <a:gd name="connsiteX3" fmla="*/ 1554115 w 3091984"/>
                <a:gd name="connsiteY3" fmla="*/ 735078 h 805404"/>
                <a:gd name="connsiteX4" fmla="*/ 1554115 w 3091984"/>
                <a:gd name="connsiteY4" fmla="*/ 671454 h 805404"/>
                <a:gd name="connsiteX5" fmla="*/ 1632054 w 3091984"/>
                <a:gd name="connsiteY5" fmla="*/ 707015 h 805404"/>
                <a:gd name="connsiteX6" fmla="*/ 1632054 w 3091984"/>
                <a:gd name="connsiteY6" fmla="*/ 734964 h 805404"/>
                <a:gd name="connsiteX7" fmla="*/ 1617852 w 3091984"/>
                <a:gd name="connsiteY7" fmla="*/ 734964 h 805404"/>
                <a:gd name="connsiteX8" fmla="*/ 1617852 w 3091984"/>
                <a:gd name="connsiteY8" fmla="*/ 709174 h 805404"/>
                <a:gd name="connsiteX9" fmla="*/ 1607968 w 3091984"/>
                <a:gd name="connsiteY9" fmla="*/ 697585 h 805404"/>
                <a:gd name="connsiteX10" fmla="*/ 1596266 w 3091984"/>
                <a:gd name="connsiteY10" fmla="*/ 710764 h 805404"/>
                <a:gd name="connsiteX11" fmla="*/ 1596266 w 3091984"/>
                <a:gd name="connsiteY11" fmla="*/ 734964 h 805404"/>
                <a:gd name="connsiteX12" fmla="*/ 1582064 w 3091984"/>
                <a:gd name="connsiteY12" fmla="*/ 734964 h 805404"/>
                <a:gd name="connsiteX13" fmla="*/ 1582064 w 3091984"/>
                <a:gd name="connsiteY13" fmla="*/ 686110 h 805404"/>
                <a:gd name="connsiteX14" fmla="*/ 1595584 w 3091984"/>
                <a:gd name="connsiteY14" fmla="*/ 686110 h 805404"/>
                <a:gd name="connsiteX15" fmla="*/ 1595584 w 3091984"/>
                <a:gd name="connsiteY15" fmla="*/ 691791 h 805404"/>
                <a:gd name="connsiteX16" fmla="*/ 1611717 w 3091984"/>
                <a:gd name="connsiteY16" fmla="*/ 685315 h 805404"/>
                <a:gd name="connsiteX17" fmla="*/ 1631941 w 3091984"/>
                <a:gd name="connsiteY17" fmla="*/ 706902 h 805404"/>
                <a:gd name="connsiteX18" fmla="*/ 1663298 w 3091984"/>
                <a:gd name="connsiteY18" fmla="*/ 710537 h 805404"/>
                <a:gd name="connsiteX19" fmla="*/ 1690565 w 3091984"/>
                <a:gd name="connsiteY19" fmla="*/ 685429 h 805404"/>
                <a:gd name="connsiteX20" fmla="*/ 1712492 w 3091984"/>
                <a:gd name="connsiteY20" fmla="*/ 697813 h 805404"/>
                <a:gd name="connsiteX21" fmla="*/ 1701472 w 3091984"/>
                <a:gd name="connsiteY21" fmla="*/ 703720 h 805404"/>
                <a:gd name="connsiteX22" fmla="*/ 1690451 w 3091984"/>
                <a:gd name="connsiteY22" fmla="*/ 697017 h 805404"/>
                <a:gd name="connsiteX23" fmla="*/ 1677613 w 3091984"/>
                <a:gd name="connsiteY23" fmla="*/ 710537 h 805404"/>
                <a:gd name="connsiteX24" fmla="*/ 1690451 w 3091984"/>
                <a:gd name="connsiteY24" fmla="*/ 724057 h 805404"/>
                <a:gd name="connsiteX25" fmla="*/ 1701472 w 3091984"/>
                <a:gd name="connsiteY25" fmla="*/ 717354 h 805404"/>
                <a:gd name="connsiteX26" fmla="*/ 1712492 w 3091984"/>
                <a:gd name="connsiteY26" fmla="*/ 723376 h 805404"/>
                <a:gd name="connsiteX27" fmla="*/ 1690565 w 3091984"/>
                <a:gd name="connsiteY27" fmla="*/ 735759 h 805404"/>
                <a:gd name="connsiteX28" fmla="*/ 1663298 w 3091984"/>
                <a:gd name="connsiteY28" fmla="*/ 710651 h 805404"/>
                <a:gd name="connsiteX29" fmla="*/ 1716014 w 3091984"/>
                <a:gd name="connsiteY29" fmla="*/ 710537 h 805404"/>
                <a:gd name="connsiteX30" fmla="*/ 1742941 w 3091984"/>
                <a:gd name="connsiteY30" fmla="*/ 685429 h 805404"/>
                <a:gd name="connsiteX31" fmla="*/ 1769753 w 3091984"/>
                <a:gd name="connsiteY31" fmla="*/ 710537 h 805404"/>
                <a:gd name="connsiteX32" fmla="*/ 1742941 w 3091984"/>
                <a:gd name="connsiteY32" fmla="*/ 735646 h 805404"/>
                <a:gd name="connsiteX33" fmla="*/ 1716014 w 3091984"/>
                <a:gd name="connsiteY33" fmla="*/ 710537 h 805404"/>
                <a:gd name="connsiteX34" fmla="*/ 1755325 w 3091984"/>
                <a:gd name="connsiteY34" fmla="*/ 710537 h 805404"/>
                <a:gd name="connsiteX35" fmla="*/ 1742941 w 3091984"/>
                <a:gd name="connsiteY35" fmla="*/ 697017 h 805404"/>
                <a:gd name="connsiteX36" fmla="*/ 1730443 w 3091984"/>
                <a:gd name="connsiteY36" fmla="*/ 710537 h 805404"/>
                <a:gd name="connsiteX37" fmla="*/ 1742941 w 3091984"/>
                <a:gd name="connsiteY37" fmla="*/ 724057 h 805404"/>
                <a:gd name="connsiteX38" fmla="*/ 1755325 w 3091984"/>
                <a:gd name="connsiteY38" fmla="*/ 710537 h 805404"/>
                <a:gd name="connsiteX39" fmla="*/ 1775207 w 3091984"/>
                <a:gd name="connsiteY39" fmla="*/ 710537 h 805404"/>
                <a:gd name="connsiteX40" fmla="*/ 1802133 w 3091984"/>
                <a:gd name="connsiteY40" fmla="*/ 685429 h 805404"/>
                <a:gd name="connsiteX41" fmla="*/ 1828946 w 3091984"/>
                <a:gd name="connsiteY41" fmla="*/ 710537 h 805404"/>
                <a:gd name="connsiteX42" fmla="*/ 1802133 w 3091984"/>
                <a:gd name="connsiteY42" fmla="*/ 735646 h 805404"/>
                <a:gd name="connsiteX43" fmla="*/ 1775207 w 3091984"/>
                <a:gd name="connsiteY43" fmla="*/ 710537 h 805404"/>
                <a:gd name="connsiteX44" fmla="*/ 1814517 w 3091984"/>
                <a:gd name="connsiteY44" fmla="*/ 710537 h 805404"/>
                <a:gd name="connsiteX45" fmla="*/ 1802133 w 3091984"/>
                <a:gd name="connsiteY45" fmla="*/ 697017 h 805404"/>
                <a:gd name="connsiteX46" fmla="*/ 1789636 w 3091984"/>
                <a:gd name="connsiteY46" fmla="*/ 710537 h 805404"/>
                <a:gd name="connsiteX47" fmla="*/ 1802133 w 3091984"/>
                <a:gd name="connsiteY47" fmla="*/ 724057 h 805404"/>
                <a:gd name="connsiteX48" fmla="*/ 1814517 w 3091984"/>
                <a:gd name="connsiteY48" fmla="*/ 710537 h 805404"/>
                <a:gd name="connsiteX49" fmla="*/ 1890752 w 3091984"/>
                <a:gd name="connsiteY49" fmla="*/ 710537 h 805404"/>
                <a:gd name="connsiteX50" fmla="*/ 1866438 w 3091984"/>
                <a:gd name="connsiteY50" fmla="*/ 735646 h 805404"/>
                <a:gd name="connsiteX51" fmla="*/ 1851782 w 3091984"/>
                <a:gd name="connsiteY51" fmla="*/ 729738 h 805404"/>
                <a:gd name="connsiteX52" fmla="*/ 1851782 w 3091984"/>
                <a:gd name="connsiteY52" fmla="*/ 752574 h 805404"/>
                <a:gd name="connsiteX53" fmla="*/ 1837581 w 3091984"/>
                <a:gd name="connsiteY53" fmla="*/ 752574 h 805404"/>
                <a:gd name="connsiteX54" fmla="*/ 1837581 w 3091984"/>
                <a:gd name="connsiteY54" fmla="*/ 686110 h 805404"/>
                <a:gd name="connsiteX55" fmla="*/ 1851100 w 3091984"/>
                <a:gd name="connsiteY55" fmla="*/ 686110 h 805404"/>
                <a:gd name="connsiteX56" fmla="*/ 1851100 w 3091984"/>
                <a:gd name="connsiteY56" fmla="*/ 691791 h 805404"/>
                <a:gd name="connsiteX57" fmla="*/ 1866438 w 3091984"/>
                <a:gd name="connsiteY57" fmla="*/ 685429 h 805404"/>
                <a:gd name="connsiteX58" fmla="*/ 1890752 w 3091984"/>
                <a:gd name="connsiteY58" fmla="*/ 710537 h 805404"/>
                <a:gd name="connsiteX59" fmla="*/ 1876436 w 3091984"/>
                <a:gd name="connsiteY59" fmla="*/ 710537 h 805404"/>
                <a:gd name="connsiteX60" fmla="*/ 1863939 w 3091984"/>
                <a:gd name="connsiteY60" fmla="*/ 697017 h 805404"/>
                <a:gd name="connsiteX61" fmla="*/ 1851441 w 3091984"/>
                <a:gd name="connsiteY61" fmla="*/ 710537 h 805404"/>
                <a:gd name="connsiteX62" fmla="*/ 1863939 w 3091984"/>
                <a:gd name="connsiteY62" fmla="*/ 724057 h 805404"/>
                <a:gd name="connsiteX63" fmla="*/ 1876436 w 3091984"/>
                <a:gd name="connsiteY63" fmla="*/ 710537 h 805404"/>
                <a:gd name="connsiteX64" fmla="*/ 1947445 w 3091984"/>
                <a:gd name="connsiteY64" fmla="*/ 714514 h 805404"/>
                <a:gd name="connsiteX65" fmla="*/ 1910520 w 3091984"/>
                <a:gd name="connsiteY65" fmla="*/ 714514 h 805404"/>
                <a:gd name="connsiteX66" fmla="*/ 1924495 w 3091984"/>
                <a:gd name="connsiteY66" fmla="*/ 724284 h 805404"/>
                <a:gd name="connsiteX67" fmla="*/ 1936765 w 3091984"/>
                <a:gd name="connsiteY67" fmla="*/ 719513 h 805404"/>
                <a:gd name="connsiteX68" fmla="*/ 1944263 w 3091984"/>
                <a:gd name="connsiteY68" fmla="*/ 727693 h 805404"/>
                <a:gd name="connsiteX69" fmla="*/ 1924154 w 3091984"/>
                <a:gd name="connsiteY69" fmla="*/ 735646 h 805404"/>
                <a:gd name="connsiteX70" fmla="*/ 1896205 w 3091984"/>
                <a:gd name="connsiteY70" fmla="*/ 710537 h 805404"/>
                <a:gd name="connsiteX71" fmla="*/ 1922222 w 3091984"/>
                <a:gd name="connsiteY71" fmla="*/ 685429 h 805404"/>
                <a:gd name="connsiteX72" fmla="*/ 1947672 w 3091984"/>
                <a:gd name="connsiteY72" fmla="*/ 710764 h 805404"/>
                <a:gd name="connsiteX73" fmla="*/ 1947445 w 3091984"/>
                <a:gd name="connsiteY73" fmla="*/ 714627 h 805404"/>
                <a:gd name="connsiteX74" fmla="*/ 1910293 w 3091984"/>
                <a:gd name="connsiteY74" fmla="*/ 706220 h 805404"/>
                <a:gd name="connsiteX75" fmla="*/ 1934379 w 3091984"/>
                <a:gd name="connsiteY75" fmla="*/ 706220 h 805404"/>
                <a:gd name="connsiteX76" fmla="*/ 1922336 w 3091984"/>
                <a:gd name="connsiteY76" fmla="*/ 695995 h 805404"/>
                <a:gd name="connsiteX77" fmla="*/ 1910293 w 3091984"/>
                <a:gd name="connsiteY77" fmla="*/ 706220 h 805404"/>
                <a:gd name="connsiteX78" fmla="*/ 1986755 w 3091984"/>
                <a:gd name="connsiteY78" fmla="*/ 685315 h 805404"/>
                <a:gd name="connsiteX79" fmla="*/ 1986755 w 3091984"/>
                <a:gd name="connsiteY79" fmla="*/ 698381 h 805404"/>
                <a:gd name="connsiteX80" fmla="*/ 1983573 w 3091984"/>
                <a:gd name="connsiteY80" fmla="*/ 698153 h 805404"/>
                <a:gd name="connsiteX81" fmla="*/ 1970622 w 3091984"/>
                <a:gd name="connsiteY81" fmla="*/ 711787 h 805404"/>
                <a:gd name="connsiteX82" fmla="*/ 1970622 w 3091984"/>
                <a:gd name="connsiteY82" fmla="*/ 734850 h 805404"/>
                <a:gd name="connsiteX83" fmla="*/ 1956420 w 3091984"/>
                <a:gd name="connsiteY83" fmla="*/ 734850 h 805404"/>
                <a:gd name="connsiteX84" fmla="*/ 1956420 w 3091984"/>
                <a:gd name="connsiteY84" fmla="*/ 685997 h 805404"/>
                <a:gd name="connsiteX85" fmla="*/ 1969940 w 3091984"/>
                <a:gd name="connsiteY85" fmla="*/ 685997 h 805404"/>
                <a:gd name="connsiteX86" fmla="*/ 1969940 w 3091984"/>
                <a:gd name="connsiteY86" fmla="*/ 692473 h 805404"/>
                <a:gd name="connsiteX87" fmla="*/ 1986755 w 3091984"/>
                <a:gd name="connsiteY87" fmla="*/ 685315 h 805404"/>
                <a:gd name="connsiteX88" fmla="*/ 2037654 w 3091984"/>
                <a:gd name="connsiteY88" fmla="*/ 707015 h 805404"/>
                <a:gd name="connsiteX89" fmla="*/ 2037654 w 3091984"/>
                <a:gd name="connsiteY89" fmla="*/ 734964 h 805404"/>
                <a:gd name="connsiteX90" fmla="*/ 2024361 w 3091984"/>
                <a:gd name="connsiteY90" fmla="*/ 734964 h 805404"/>
                <a:gd name="connsiteX91" fmla="*/ 2024361 w 3091984"/>
                <a:gd name="connsiteY91" fmla="*/ 728829 h 805404"/>
                <a:gd name="connsiteX92" fmla="*/ 2009477 w 3091984"/>
                <a:gd name="connsiteY92" fmla="*/ 735646 h 805404"/>
                <a:gd name="connsiteX93" fmla="*/ 1991186 w 3091984"/>
                <a:gd name="connsiteY93" fmla="*/ 720876 h 805404"/>
                <a:gd name="connsiteX94" fmla="*/ 2012204 w 3091984"/>
                <a:gd name="connsiteY94" fmla="*/ 706220 h 805404"/>
                <a:gd name="connsiteX95" fmla="*/ 2023452 w 3091984"/>
                <a:gd name="connsiteY95" fmla="*/ 706220 h 805404"/>
                <a:gd name="connsiteX96" fmla="*/ 2012204 w 3091984"/>
                <a:gd name="connsiteY96" fmla="*/ 696563 h 805404"/>
                <a:gd name="connsiteX97" fmla="*/ 1998116 w 3091984"/>
                <a:gd name="connsiteY97" fmla="*/ 701107 h 805404"/>
                <a:gd name="connsiteX98" fmla="*/ 1993003 w 3091984"/>
                <a:gd name="connsiteY98" fmla="*/ 691223 h 805404"/>
                <a:gd name="connsiteX99" fmla="*/ 2014022 w 3091984"/>
                <a:gd name="connsiteY99" fmla="*/ 685315 h 805404"/>
                <a:gd name="connsiteX100" fmla="*/ 2037540 w 3091984"/>
                <a:gd name="connsiteY100" fmla="*/ 707015 h 805404"/>
                <a:gd name="connsiteX101" fmla="*/ 2023452 w 3091984"/>
                <a:gd name="connsiteY101" fmla="*/ 719513 h 805404"/>
                <a:gd name="connsiteX102" fmla="*/ 2023452 w 3091984"/>
                <a:gd name="connsiteY102" fmla="*/ 714514 h 805404"/>
                <a:gd name="connsiteX103" fmla="*/ 2013681 w 3091984"/>
                <a:gd name="connsiteY103" fmla="*/ 714514 h 805404"/>
                <a:gd name="connsiteX104" fmla="*/ 2004933 w 3091984"/>
                <a:gd name="connsiteY104" fmla="*/ 720194 h 805404"/>
                <a:gd name="connsiteX105" fmla="*/ 2012886 w 3091984"/>
                <a:gd name="connsiteY105" fmla="*/ 726102 h 805404"/>
                <a:gd name="connsiteX106" fmla="*/ 2023338 w 3091984"/>
                <a:gd name="connsiteY106" fmla="*/ 719513 h 805404"/>
                <a:gd name="connsiteX107" fmla="*/ 2080599 w 3091984"/>
                <a:gd name="connsiteY107" fmla="*/ 732578 h 805404"/>
                <a:gd name="connsiteX108" fmla="*/ 2069011 w 3091984"/>
                <a:gd name="connsiteY108" fmla="*/ 735646 h 805404"/>
                <a:gd name="connsiteX109" fmla="*/ 2050719 w 3091984"/>
                <a:gd name="connsiteY109" fmla="*/ 718149 h 805404"/>
                <a:gd name="connsiteX110" fmla="*/ 2050719 w 3091984"/>
                <a:gd name="connsiteY110" fmla="*/ 698040 h 805404"/>
                <a:gd name="connsiteX111" fmla="*/ 2043220 w 3091984"/>
                <a:gd name="connsiteY111" fmla="*/ 698040 h 805404"/>
                <a:gd name="connsiteX112" fmla="*/ 2043220 w 3091984"/>
                <a:gd name="connsiteY112" fmla="*/ 687133 h 805404"/>
                <a:gd name="connsiteX113" fmla="*/ 2050719 w 3091984"/>
                <a:gd name="connsiteY113" fmla="*/ 687133 h 805404"/>
                <a:gd name="connsiteX114" fmla="*/ 2050719 w 3091984"/>
                <a:gd name="connsiteY114" fmla="*/ 675204 h 805404"/>
                <a:gd name="connsiteX115" fmla="*/ 2064921 w 3091984"/>
                <a:gd name="connsiteY115" fmla="*/ 675204 h 805404"/>
                <a:gd name="connsiteX116" fmla="*/ 2064921 w 3091984"/>
                <a:gd name="connsiteY116" fmla="*/ 687133 h 805404"/>
                <a:gd name="connsiteX117" fmla="*/ 2077077 w 3091984"/>
                <a:gd name="connsiteY117" fmla="*/ 687133 h 805404"/>
                <a:gd name="connsiteX118" fmla="*/ 2077077 w 3091984"/>
                <a:gd name="connsiteY118" fmla="*/ 698040 h 805404"/>
                <a:gd name="connsiteX119" fmla="*/ 2064921 w 3091984"/>
                <a:gd name="connsiteY119" fmla="*/ 698040 h 805404"/>
                <a:gd name="connsiteX120" fmla="*/ 2064921 w 3091984"/>
                <a:gd name="connsiteY120" fmla="*/ 717922 h 805404"/>
                <a:gd name="connsiteX121" fmla="*/ 2071056 w 3091984"/>
                <a:gd name="connsiteY121" fmla="*/ 724398 h 805404"/>
                <a:gd name="connsiteX122" fmla="*/ 2076736 w 3091984"/>
                <a:gd name="connsiteY122" fmla="*/ 722580 h 805404"/>
                <a:gd name="connsiteX123" fmla="*/ 2080599 w 3091984"/>
                <a:gd name="connsiteY123" fmla="*/ 732578 h 805404"/>
                <a:gd name="connsiteX124" fmla="*/ 2085825 w 3091984"/>
                <a:gd name="connsiteY124" fmla="*/ 671341 h 805404"/>
                <a:gd name="connsiteX125" fmla="*/ 2094687 w 3091984"/>
                <a:gd name="connsiteY125" fmla="*/ 663388 h 805404"/>
                <a:gd name="connsiteX126" fmla="*/ 2103549 w 3091984"/>
                <a:gd name="connsiteY126" fmla="*/ 671000 h 805404"/>
                <a:gd name="connsiteX127" fmla="*/ 2094687 w 3091984"/>
                <a:gd name="connsiteY127" fmla="*/ 679180 h 805404"/>
                <a:gd name="connsiteX128" fmla="*/ 2085825 w 3091984"/>
                <a:gd name="connsiteY128" fmla="*/ 671227 h 805404"/>
                <a:gd name="connsiteX129" fmla="*/ 2087530 w 3091984"/>
                <a:gd name="connsiteY129" fmla="*/ 685997 h 805404"/>
                <a:gd name="connsiteX130" fmla="*/ 2101731 w 3091984"/>
                <a:gd name="connsiteY130" fmla="*/ 685997 h 805404"/>
                <a:gd name="connsiteX131" fmla="*/ 2101731 w 3091984"/>
                <a:gd name="connsiteY131" fmla="*/ 734850 h 805404"/>
                <a:gd name="connsiteX132" fmla="*/ 2087530 w 3091984"/>
                <a:gd name="connsiteY132" fmla="*/ 734850 h 805404"/>
                <a:gd name="connsiteX133" fmla="*/ 2087530 w 3091984"/>
                <a:gd name="connsiteY133" fmla="*/ 685997 h 805404"/>
                <a:gd name="connsiteX134" fmla="*/ 2110025 w 3091984"/>
                <a:gd name="connsiteY134" fmla="*/ 710424 h 805404"/>
                <a:gd name="connsiteX135" fmla="*/ 2136951 w 3091984"/>
                <a:gd name="connsiteY135" fmla="*/ 685315 h 805404"/>
                <a:gd name="connsiteX136" fmla="*/ 2163764 w 3091984"/>
                <a:gd name="connsiteY136" fmla="*/ 710424 h 805404"/>
                <a:gd name="connsiteX137" fmla="*/ 2136951 w 3091984"/>
                <a:gd name="connsiteY137" fmla="*/ 735532 h 805404"/>
                <a:gd name="connsiteX138" fmla="*/ 2110025 w 3091984"/>
                <a:gd name="connsiteY138" fmla="*/ 710424 h 805404"/>
                <a:gd name="connsiteX139" fmla="*/ 2149335 w 3091984"/>
                <a:gd name="connsiteY139" fmla="*/ 710424 h 805404"/>
                <a:gd name="connsiteX140" fmla="*/ 2136838 w 3091984"/>
                <a:gd name="connsiteY140" fmla="*/ 696904 h 805404"/>
                <a:gd name="connsiteX141" fmla="*/ 2124340 w 3091984"/>
                <a:gd name="connsiteY141" fmla="*/ 710424 h 805404"/>
                <a:gd name="connsiteX142" fmla="*/ 2136838 w 3091984"/>
                <a:gd name="connsiteY142" fmla="*/ 723944 h 805404"/>
                <a:gd name="connsiteX143" fmla="*/ 2149335 w 3091984"/>
                <a:gd name="connsiteY143" fmla="*/ 710424 h 805404"/>
                <a:gd name="connsiteX144" fmla="*/ 2222275 w 3091984"/>
                <a:gd name="connsiteY144" fmla="*/ 706902 h 805404"/>
                <a:gd name="connsiteX145" fmla="*/ 2222275 w 3091984"/>
                <a:gd name="connsiteY145" fmla="*/ 734850 h 805404"/>
                <a:gd name="connsiteX146" fmla="*/ 2208073 w 3091984"/>
                <a:gd name="connsiteY146" fmla="*/ 734850 h 805404"/>
                <a:gd name="connsiteX147" fmla="*/ 2208073 w 3091984"/>
                <a:gd name="connsiteY147" fmla="*/ 709060 h 805404"/>
                <a:gd name="connsiteX148" fmla="*/ 2198189 w 3091984"/>
                <a:gd name="connsiteY148" fmla="*/ 697472 h 805404"/>
                <a:gd name="connsiteX149" fmla="*/ 2186487 w 3091984"/>
                <a:gd name="connsiteY149" fmla="*/ 710651 h 805404"/>
                <a:gd name="connsiteX150" fmla="*/ 2186487 w 3091984"/>
                <a:gd name="connsiteY150" fmla="*/ 734850 h 805404"/>
                <a:gd name="connsiteX151" fmla="*/ 2172285 w 3091984"/>
                <a:gd name="connsiteY151" fmla="*/ 734850 h 805404"/>
                <a:gd name="connsiteX152" fmla="*/ 2172285 w 3091984"/>
                <a:gd name="connsiteY152" fmla="*/ 685997 h 805404"/>
                <a:gd name="connsiteX153" fmla="*/ 2185805 w 3091984"/>
                <a:gd name="connsiteY153" fmla="*/ 685997 h 805404"/>
                <a:gd name="connsiteX154" fmla="*/ 2185805 w 3091984"/>
                <a:gd name="connsiteY154" fmla="*/ 691677 h 805404"/>
                <a:gd name="connsiteX155" fmla="*/ 2201938 w 3091984"/>
                <a:gd name="connsiteY155" fmla="*/ 685201 h 805404"/>
                <a:gd name="connsiteX156" fmla="*/ 2222161 w 3091984"/>
                <a:gd name="connsiteY156" fmla="*/ 706788 h 805404"/>
                <a:gd name="connsiteX157" fmla="*/ 2335661 w 3091984"/>
                <a:gd name="connsiteY157" fmla="*/ 685997 h 805404"/>
                <a:gd name="connsiteX158" fmla="*/ 2317937 w 3091984"/>
                <a:gd name="connsiteY158" fmla="*/ 734850 h 805404"/>
                <a:gd name="connsiteX159" fmla="*/ 2304304 w 3091984"/>
                <a:gd name="connsiteY159" fmla="*/ 734850 h 805404"/>
                <a:gd name="connsiteX160" fmla="*/ 2293283 w 3091984"/>
                <a:gd name="connsiteY160" fmla="*/ 704516 h 805404"/>
                <a:gd name="connsiteX161" fmla="*/ 2281922 w 3091984"/>
                <a:gd name="connsiteY161" fmla="*/ 734850 h 805404"/>
                <a:gd name="connsiteX162" fmla="*/ 2268288 w 3091984"/>
                <a:gd name="connsiteY162" fmla="*/ 734850 h 805404"/>
                <a:gd name="connsiteX163" fmla="*/ 2250678 w 3091984"/>
                <a:gd name="connsiteY163" fmla="*/ 685997 h 805404"/>
                <a:gd name="connsiteX164" fmla="*/ 2264085 w 3091984"/>
                <a:gd name="connsiteY164" fmla="*/ 685997 h 805404"/>
                <a:gd name="connsiteX165" fmla="*/ 2275673 w 3091984"/>
                <a:gd name="connsiteY165" fmla="*/ 719058 h 805404"/>
                <a:gd name="connsiteX166" fmla="*/ 2287603 w 3091984"/>
                <a:gd name="connsiteY166" fmla="*/ 685997 h 805404"/>
                <a:gd name="connsiteX167" fmla="*/ 2299646 w 3091984"/>
                <a:gd name="connsiteY167" fmla="*/ 685997 h 805404"/>
                <a:gd name="connsiteX168" fmla="*/ 2311234 w 3091984"/>
                <a:gd name="connsiteY168" fmla="*/ 719058 h 805404"/>
                <a:gd name="connsiteX169" fmla="*/ 2323164 w 3091984"/>
                <a:gd name="connsiteY169" fmla="*/ 685997 h 805404"/>
                <a:gd name="connsiteX170" fmla="*/ 2335661 w 3091984"/>
                <a:gd name="connsiteY170" fmla="*/ 685997 h 805404"/>
                <a:gd name="connsiteX171" fmla="*/ 2339978 w 3091984"/>
                <a:gd name="connsiteY171" fmla="*/ 671341 h 805404"/>
                <a:gd name="connsiteX172" fmla="*/ 2348840 w 3091984"/>
                <a:gd name="connsiteY172" fmla="*/ 663388 h 805404"/>
                <a:gd name="connsiteX173" fmla="*/ 2357702 w 3091984"/>
                <a:gd name="connsiteY173" fmla="*/ 671000 h 805404"/>
                <a:gd name="connsiteX174" fmla="*/ 2348840 w 3091984"/>
                <a:gd name="connsiteY174" fmla="*/ 679180 h 805404"/>
                <a:gd name="connsiteX175" fmla="*/ 2339978 w 3091984"/>
                <a:gd name="connsiteY175" fmla="*/ 671227 h 805404"/>
                <a:gd name="connsiteX176" fmla="*/ 2341683 w 3091984"/>
                <a:gd name="connsiteY176" fmla="*/ 685997 h 805404"/>
                <a:gd name="connsiteX177" fmla="*/ 2355884 w 3091984"/>
                <a:gd name="connsiteY177" fmla="*/ 685997 h 805404"/>
                <a:gd name="connsiteX178" fmla="*/ 2355884 w 3091984"/>
                <a:gd name="connsiteY178" fmla="*/ 734850 h 805404"/>
                <a:gd name="connsiteX179" fmla="*/ 2341683 w 3091984"/>
                <a:gd name="connsiteY179" fmla="*/ 734850 h 805404"/>
                <a:gd name="connsiteX180" fmla="*/ 2341683 w 3091984"/>
                <a:gd name="connsiteY180" fmla="*/ 685997 h 805404"/>
                <a:gd name="connsiteX181" fmla="*/ 2399739 w 3091984"/>
                <a:gd name="connsiteY181" fmla="*/ 732465 h 805404"/>
                <a:gd name="connsiteX182" fmla="*/ 2388150 w 3091984"/>
                <a:gd name="connsiteY182" fmla="*/ 735532 h 805404"/>
                <a:gd name="connsiteX183" fmla="*/ 2369859 w 3091984"/>
                <a:gd name="connsiteY183" fmla="*/ 718036 h 805404"/>
                <a:gd name="connsiteX184" fmla="*/ 2369859 w 3091984"/>
                <a:gd name="connsiteY184" fmla="*/ 697926 h 805404"/>
                <a:gd name="connsiteX185" fmla="*/ 2362360 w 3091984"/>
                <a:gd name="connsiteY185" fmla="*/ 697926 h 805404"/>
                <a:gd name="connsiteX186" fmla="*/ 2362360 w 3091984"/>
                <a:gd name="connsiteY186" fmla="*/ 687019 h 805404"/>
                <a:gd name="connsiteX187" fmla="*/ 2369859 w 3091984"/>
                <a:gd name="connsiteY187" fmla="*/ 687019 h 805404"/>
                <a:gd name="connsiteX188" fmla="*/ 2369859 w 3091984"/>
                <a:gd name="connsiteY188" fmla="*/ 675090 h 805404"/>
                <a:gd name="connsiteX189" fmla="*/ 2384060 w 3091984"/>
                <a:gd name="connsiteY189" fmla="*/ 675090 h 805404"/>
                <a:gd name="connsiteX190" fmla="*/ 2384060 w 3091984"/>
                <a:gd name="connsiteY190" fmla="*/ 687019 h 805404"/>
                <a:gd name="connsiteX191" fmla="*/ 2396217 w 3091984"/>
                <a:gd name="connsiteY191" fmla="*/ 687019 h 805404"/>
                <a:gd name="connsiteX192" fmla="*/ 2396217 w 3091984"/>
                <a:gd name="connsiteY192" fmla="*/ 697926 h 805404"/>
                <a:gd name="connsiteX193" fmla="*/ 2384060 w 3091984"/>
                <a:gd name="connsiteY193" fmla="*/ 697926 h 805404"/>
                <a:gd name="connsiteX194" fmla="*/ 2384060 w 3091984"/>
                <a:gd name="connsiteY194" fmla="*/ 717808 h 805404"/>
                <a:gd name="connsiteX195" fmla="*/ 2390195 w 3091984"/>
                <a:gd name="connsiteY195" fmla="*/ 724284 h 805404"/>
                <a:gd name="connsiteX196" fmla="*/ 2395876 w 3091984"/>
                <a:gd name="connsiteY196" fmla="*/ 722467 h 805404"/>
                <a:gd name="connsiteX197" fmla="*/ 2399739 w 3091984"/>
                <a:gd name="connsiteY197" fmla="*/ 732465 h 805404"/>
                <a:gd name="connsiteX198" fmla="*/ 2456659 w 3091984"/>
                <a:gd name="connsiteY198" fmla="*/ 706902 h 805404"/>
                <a:gd name="connsiteX199" fmla="*/ 2456659 w 3091984"/>
                <a:gd name="connsiteY199" fmla="*/ 734850 h 805404"/>
                <a:gd name="connsiteX200" fmla="*/ 2442457 w 3091984"/>
                <a:gd name="connsiteY200" fmla="*/ 734850 h 805404"/>
                <a:gd name="connsiteX201" fmla="*/ 2442457 w 3091984"/>
                <a:gd name="connsiteY201" fmla="*/ 709060 h 805404"/>
                <a:gd name="connsiteX202" fmla="*/ 2432573 w 3091984"/>
                <a:gd name="connsiteY202" fmla="*/ 697472 h 805404"/>
                <a:gd name="connsiteX203" fmla="*/ 2420871 w 3091984"/>
                <a:gd name="connsiteY203" fmla="*/ 710651 h 805404"/>
                <a:gd name="connsiteX204" fmla="*/ 2420871 w 3091984"/>
                <a:gd name="connsiteY204" fmla="*/ 734850 h 805404"/>
                <a:gd name="connsiteX205" fmla="*/ 2406669 w 3091984"/>
                <a:gd name="connsiteY205" fmla="*/ 734850 h 805404"/>
                <a:gd name="connsiteX206" fmla="*/ 2406669 w 3091984"/>
                <a:gd name="connsiteY206" fmla="*/ 667478 h 805404"/>
                <a:gd name="connsiteX207" fmla="*/ 2420871 w 3091984"/>
                <a:gd name="connsiteY207" fmla="*/ 667478 h 805404"/>
                <a:gd name="connsiteX208" fmla="*/ 2420871 w 3091984"/>
                <a:gd name="connsiteY208" fmla="*/ 691109 h 805404"/>
                <a:gd name="connsiteX209" fmla="*/ 2436436 w 3091984"/>
                <a:gd name="connsiteY209" fmla="*/ 685315 h 805404"/>
                <a:gd name="connsiteX210" fmla="*/ 2456659 w 3091984"/>
                <a:gd name="connsiteY210" fmla="*/ 706902 h 805404"/>
                <a:gd name="connsiteX211" fmla="*/ 2685135 w 3091984"/>
                <a:gd name="connsiteY211" fmla="*/ 617488 h 805404"/>
                <a:gd name="connsiteX212" fmla="*/ 2679341 w 3091984"/>
                <a:gd name="connsiteY212" fmla="*/ 612148 h 805404"/>
                <a:gd name="connsiteX213" fmla="*/ 2671843 w 3091984"/>
                <a:gd name="connsiteY213" fmla="*/ 613625 h 805404"/>
                <a:gd name="connsiteX214" fmla="*/ 2668775 w 3091984"/>
                <a:gd name="connsiteY214" fmla="*/ 619533 h 805404"/>
                <a:gd name="connsiteX215" fmla="*/ 2648893 w 3091984"/>
                <a:gd name="connsiteY215" fmla="*/ 696904 h 805404"/>
                <a:gd name="connsiteX216" fmla="*/ 2605265 w 3091984"/>
                <a:gd name="connsiteY216" fmla="*/ 706220 h 805404"/>
                <a:gd name="connsiteX217" fmla="*/ 2621512 w 3091984"/>
                <a:gd name="connsiteY217" fmla="*/ 643392 h 805404"/>
                <a:gd name="connsiteX218" fmla="*/ 2618217 w 3091984"/>
                <a:gd name="connsiteY218" fmla="*/ 638620 h 805404"/>
                <a:gd name="connsiteX219" fmla="*/ 2609242 w 3091984"/>
                <a:gd name="connsiteY219" fmla="*/ 640438 h 805404"/>
                <a:gd name="connsiteX220" fmla="*/ 2604356 w 3091984"/>
                <a:gd name="connsiteY220" fmla="*/ 646119 h 805404"/>
                <a:gd name="connsiteX221" fmla="*/ 2589473 w 3091984"/>
                <a:gd name="connsiteY221" fmla="*/ 709628 h 805404"/>
                <a:gd name="connsiteX222" fmla="*/ 2555162 w 3091984"/>
                <a:gd name="connsiteY222" fmla="*/ 718490 h 805404"/>
                <a:gd name="connsiteX223" fmla="*/ 2568227 w 3091984"/>
                <a:gd name="connsiteY223" fmla="*/ 723944 h 805404"/>
                <a:gd name="connsiteX224" fmla="*/ 2586633 w 3091984"/>
                <a:gd name="connsiteY224" fmla="*/ 721103 h 805404"/>
                <a:gd name="connsiteX225" fmla="*/ 2576748 w 3091984"/>
                <a:gd name="connsiteY225" fmla="*/ 762913 h 805404"/>
                <a:gd name="connsiteX226" fmla="*/ 2588678 w 3091984"/>
                <a:gd name="connsiteY226" fmla="*/ 766776 h 805404"/>
                <a:gd name="connsiteX227" fmla="*/ 2594018 w 3091984"/>
                <a:gd name="connsiteY227" fmla="*/ 759277 h 805404"/>
                <a:gd name="connsiteX228" fmla="*/ 2602311 w 3091984"/>
                <a:gd name="connsiteY228" fmla="*/ 717922 h 805404"/>
                <a:gd name="connsiteX229" fmla="*/ 2645598 w 3091984"/>
                <a:gd name="connsiteY229" fmla="*/ 709628 h 805404"/>
                <a:gd name="connsiteX230" fmla="*/ 2623898 w 3091984"/>
                <a:gd name="connsiteY230" fmla="*/ 800064 h 805404"/>
                <a:gd name="connsiteX231" fmla="*/ 2628329 w 3091984"/>
                <a:gd name="connsiteY231" fmla="*/ 805404 h 805404"/>
                <a:gd name="connsiteX232" fmla="*/ 2636623 w 3091984"/>
                <a:gd name="connsiteY232" fmla="*/ 803927 h 805404"/>
                <a:gd name="connsiteX233" fmla="*/ 2643439 w 3091984"/>
                <a:gd name="connsiteY233" fmla="*/ 795747 h 805404"/>
                <a:gd name="connsiteX234" fmla="*/ 2684681 w 3091984"/>
                <a:gd name="connsiteY234" fmla="*/ 620556 h 805404"/>
                <a:gd name="connsiteX235" fmla="*/ 2685135 w 3091984"/>
                <a:gd name="connsiteY235" fmla="*/ 617374 h 805404"/>
                <a:gd name="connsiteX236" fmla="*/ 2732171 w 3091984"/>
                <a:gd name="connsiteY236" fmla="*/ 705538 h 805404"/>
                <a:gd name="connsiteX237" fmla="*/ 2698542 w 3091984"/>
                <a:gd name="connsiteY237" fmla="*/ 712014 h 805404"/>
                <a:gd name="connsiteX238" fmla="*/ 2707858 w 3091984"/>
                <a:gd name="connsiteY238" fmla="*/ 677589 h 805404"/>
                <a:gd name="connsiteX239" fmla="*/ 2782843 w 3091984"/>
                <a:gd name="connsiteY239" fmla="*/ 660661 h 805404"/>
                <a:gd name="connsiteX240" fmla="*/ 2787728 w 3091984"/>
                <a:gd name="connsiteY240" fmla="*/ 658162 h 805404"/>
                <a:gd name="connsiteX241" fmla="*/ 2775685 w 3091984"/>
                <a:gd name="connsiteY241" fmla="*/ 651231 h 805404"/>
                <a:gd name="connsiteX242" fmla="*/ 2770800 w 3091984"/>
                <a:gd name="connsiteY242" fmla="*/ 651686 h 805404"/>
                <a:gd name="connsiteX243" fmla="*/ 2688544 w 3091984"/>
                <a:gd name="connsiteY243" fmla="*/ 668387 h 805404"/>
                <a:gd name="connsiteX244" fmla="*/ 2683090 w 3091984"/>
                <a:gd name="connsiteY244" fmla="*/ 671909 h 805404"/>
                <a:gd name="connsiteX245" fmla="*/ 2691838 w 3091984"/>
                <a:gd name="connsiteY245" fmla="*/ 679634 h 805404"/>
                <a:gd name="connsiteX246" fmla="*/ 2665139 w 3091984"/>
                <a:gd name="connsiteY246" fmla="*/ 780296 h 805404"/>
                <a:gd name="connsiteX247" fmla="*/ 2667752 w 3091984"/>
                <a:gd name="connsiteY247" fmla="*/ 783136 h 805404"/>
                <a:gd name="connsiteX248" fmla="*/ 2679909 w 3091984"/>
                <a:gd name="connsiteY248" fmla="*/ 780409 h 805404"/>
                <a:gd name="connsiteX249" fmla="*/ 2684340 w 3091984"/>
                <a:gd name="connsiteY249" fmla="*/ 772229 h 805404"/>
                <a:gd name="connsiteX250" fmla="*/ 2695361 w 3091984"/>
                <a:gd name="connsiteY250" fmla="*/ 724852 h 805404"/>
                <a:gd name="connsiteX251" fmla="*/ 2724559 w 3091984"/>
                <a:gd name="connsiteY251" fmla="*/ 718945 h 805404"/>
                <a:gd name="connsiteX252" fmla="*/ 2735125 w 3091984"/>
                <a:gd name="connsiteY252" fmla="*/ 712241 h 805404"/>
                <a:gd name="connsiteX253" fmla="*/ 2737738 w 3091984"/>
                <a:gd name="connsiteY253" fmla="*/ 706902 h 805404"/>
                <a:gd name="connsiteX254" fmla="*/ 2732058 w 3091984"/>
                <a:gd name="connsiteY254" fmla="*/ 705538 h 805404"/>
                <a:gd name="connsiteX255" fmla="*/ 2864872 w 3091984"/>
                <a:gd name="connsiteY255" fmla="*/ 645550 h 805404"/>
                <a:gd name="connsiteX256" fmla="*/ 2850215 w 3091984"/>
                <a:gd name="connsiteY256" fmla="*/ 657707 h 805404"/>
                <a:gd name="connsiteX257" fmla="*/ 2808860 w 3091984"/>
                <a:gd name="connsiteY257" fmla="*/ 751892 h 805404"/>
                <a:gd name="connsiteX258" fmla="*/ 2812950 w 3091984"/>
                <a:gd name="connsiteY258" fmla="*/ 680089 h 805404"/>
                <a:gd name="connsiteX259" fmla="*/ 2807724 w 3091984"/>
                <a:gd name="connsiteY259" fmla="*/ 675204 h 805404"/>
                <a:gd name="connsiteX260" fmla="*/ 2796022 w 3091984"/>
                <a:gd name="connsiteY260" fmla="*/ 680202 h 805404"/>
                <a:gd name="connsiteX261" fmla="*/ 2793182 w 3091984"/>
                <a:gd name="connsiteY261" fmla="*/ 686224 h 805404"/>
                <a:gd name="connsiteX262" fmla="*/ 2760347 w 3091984"/>
                <a:gd name="connsiteY262" fmla="*/ 738941 h 805404"/>
                <a:gd name="connsiteX263" fmla="*/ 2773072 w 3091984"/>
                <a:gd name="connsiteY263" fmla="*/ 681452 h 805404"/>
                <a:gd name="connsiteX264" fmla="*/ 2770572 w 3091984"/>
                <a:gd name="connsiteY264" fmla="*/ 679066 h 805404"/>
                <a:gd name="connsiteX265" fmla="*/ 2762051 w 3091984"/>
                <a:gd name="connsiteY265" fmla="*/ 680657 h 805404"/>
                <a:gd name="connsiteX266" fmla="*/ 2754894 w 3091984"/>
                <a:gd name="connsiteY266" fmla="*/ 689405 h 805404"/>
                <a:gd name="connsiteX267" fmla="*/ 2739329 w 3091984"/>
                <a:gd name="connsiteY267" fmla="*/ 760982 h 805404"/>
                <a:gd name="connsiteX268" fmla="*/ 2743873 w 3091984"/>
                <a:gd name="connsiteY268" fmla="*/ 767230 h 805404"/>
                <a:gd name="connsiteX269" fmla="*/ 2755916 w 3091984"/>
                <a:gd name="connsiteY269" fmla="*/ 762345 h 805404"/>
                <a:gd name="connsiteX270" fmla="*/ 2794545 w 3091984"/>
                <a:gd name="connsiteY270" fmla="*/ 699744 h 805404"/>
                <a:gd name="connsiteX271" fmla="*/ 2791250 w 3091984"/>
                <a:gd name="connsiteY271" fmla="*/ 760413 h 805404"/>
                <a:gd name="connsiteX272" fmla="*/ 2798294 w 3091984"/>
                <a:gd name="connsiteY272" fmla="*/ 776547 h 805404"/>
                <a:gd name="connsiteX273" fmla="*/ 2813518 w 3091984"/>
                <a:gd name="connsiteY273" fmla="*/ 766889 h 805404"/>
                <a:gd name="connsiteX274" fmla="*/ 2871461 w 3091984"/>
                <a:gd name="connsiteY274" fmla="*/ 654299 h 805404"/>
                <a:gd name="connsiteX275" fmla="*/ 2873733 w 3091984"/>
                <a:gd name="connsiteY275" fmla="*/ 650209 h 805404"/>
                <a:gd name="connsiteX276" fmla="*/ 2864758 w 3091984"/>
                <a:gd name="connsiteY276" fmla="*/ 645096 h 805404"/>
                <a:gd name="connsiteX277" fmla="*/ 0 w 3091984"/>
                <a:gd name="connsiteY277" fmla="*/ 257675 h 805404"/>
                <a:gd name="connsiteX278" fmla="*/ 265628 w 3091984"/>
                <a:gd name="connsiteY278" fmla="*/ 0 h 805404"/>
                <a:gd name="connsiteX279" fmla="*/ 450931 w 3091984"/>
                <a:gd name="connsiteY279" fmla="*/ 73849 h 805404"/>
                <a:gd name="connsiteX280" fmla="*/ 416961 w 3091984"/>
                <a:gd name="connsiteY280" fmla="*/ 107819 h 805404"/>
                <a:gd name="connsiteX281" fmla="*/ 267105 w 3091984"/>
                <a:gd name="connsiteY281" fmla="*/ 47718 h 805404"/>
                <a:gd name="connsiteX282" fmla="*/ 52830 w 3091984"/>
                <a:gd name="connsiteY282" fmla="*/ 257675 h 805404"/>
                <a:gd name="connsiteX283" fmla="*/ 267105 w 3091984"/>
                <a:gd name="connsiteY283" fmla="*/ 467519 h 805404"/>
                <a:gd name="connsiteX284" fmla="*/ 416961 w 3091984"/>
                <a:gd name="connsiteY284" fmla="*/ 406735 h 805404"/>
                <a:gd name="connsiteX285" fmla="*/ 450931 w 3091984"/>
                <a:gd name="connsiteY285" fmla="*/ 440706 h 805404"/>
                <a:gd name="connsiteX286" fmla="*/ 264946 w 3091984"/>
                <a:gd name="connsiteY286" fmla="*/ 515236 h 805404"/>
                <a:gd name="connsiteX287" fmla="*/ 0 w 3091984"/>
                <a:gd name="connsiteY287" fmla="*/ 257675 h 805404"/>
                <a:gd name="connsiteX288" fmla="*/ 870618 w 3091984"/>
                <a:gd name="connsiteY288" fmla="*/ 375605 h 805404"/>
                <a:gd name="connsiteX289" fmla="*/ 588403 w 3091984"/>
                <a:gd name="connsiteY289" fmla="*/ 375605 h 805404"/>
                <a:gd name="connsiteX290" fmla="*/ 527620 w 3091984"/>
                <a:gd name="connsiteY290" fmla="*/ 510919 h 805404"/>
                <a:gd name="connsiteX291" fmla="*/ 471949 w 3091984"/>
                <a:gd name="connsiteY291" fmla="*/ 510919 h 805404"/>
                <a:gd name="connsiteX292" fmla="*/ 703380 w 3091984"/>
                <a:gd name="connsiteY292" fmla="*/ 4317 h 805404"/>
                <a:gd name="connsiteX293" fmla="*/ 756210 w 3091984"/>
                <a:gd name="connsiteY293" fmla="*/ 4317 h 805404"/>
                <a:gd name="connsiteX294" fmla="*/ 987754 w 3091984"/>
                <a:gd name="connsiteY294" fmla="*/ 510919 h 805404"/>
                <a:gd name="connsiteX295" fmla="*/ 931288 w 3091984"/>
                <a:gd name="connsiteY295" fmla="*/ 510919 h 805404"/>
                <a:gd name="connsiteX296" fmla="*/ 870505 w 3091984"/>
                <a:gd name="connsiteY296" fmla="*/ 375605 h 805404"/>
                <a:gd name="connsiteX297" fmla="*/ 851077 w 3091984"/>
                <a:gd name="connsiteY297" fmla="*/ 332205 h 805404"/>
                <a:gd name="connsiteX298" fmla="*/ 729511 w 3091984"/>
                <a:gd name="connsiteY298" fmla="*/ 60101 h 805404"/>
                <a:gd name="connsiteX299" fmla="*/ 607944 w 3091984"/>
                <a:gd name="connsiteY299" fmla="*/ 332205 h 805404"/>
                <a:gd name="connsiteX300" fmla="*/ 851077 w 3091984"/>
                <a:gd name="connsiteY300" fmla="*/ 332205 h 805404"/>
                <a:gd name="connsiteX301" fmla="*/ 1554115 w 3091984"/>
                <a:gd name="connsiteY301" fmla="*/ 74076 h 805404"/>
                <a:gd name="connsiteX302" fmla="*/ 1627964 w 3091984"/>
                <a:gd name="connsiteY302" fmla="*/ 2840 h 805404"/>
                <a:gd name="connsiteX303" fmla="*/ 1680908 w 3091984"/>
                <a:gd name="connsiteY303" fmla="*/ 24540 h 805404"/>
                <a:gd name="connsiteX304" fmla="*/ 1667956 w 3091984"/>
                <a:gd name="connsiteY304" fmla="*/ 37038 h 805404"/>
                <a:gd name="connsiteX305" fmla="*/ 1628759 w 3091984"/>
                <a:gd name="connsiteY305" fmla="*/ 20564 h 805404"/>
                <a:gd name="connsiteX306" fmla="*/ 1573998 w 3091984"/>
                <a:gd name="connsiteY306" fmla="*/ 74076 h 805404"/>
                <a:gd name="connsiteX307" fmla="*/ 1628759 w 3091984"/>
                <a:gd name="connsiteY307" fmla="*/ 127588 h 805404"/>
                <a:gd name="connsiteX308" fmla="*/ 1667956 w 3091984"/>
                <a:gd name="connsiteY308" fmla="*/ 110887 h 805404"/>
                <a:gd name="connsiteX309" fmla="*/ 1680908 w 3091984"/>
                <a:gd name="connsiteY309" fmla="*/ 123384 h 805404"/>
                <a:gd name="connsiteX310" fmla="*/ 1627737 w 3091984"/>
                <a:gd name="connsiteY310" fmla="*/ 145311 h 805404"/>
                <a:gd name="connsiteX311" fmla="*/ 1554115 w 3091984"/>
                <a:gd name="connsiteY311" fmla="*/ 74076 h 805404"/>
                <a:gd name="connsiteX312" fmla="*/ 1691133 w 3091984"/>
                <a:gd name="connsiteY312" fmla="*/ 74076 h 805404"/>
                <a:gd name="connsiteX313" fmla="*/ 1765436 w 3091984"/>
                <a:gd name="connsiteY313" fmla="*/ 2840 h 805404"/>
                <a:gd name="connsiteX314" fmla="*/ 1839285 w 3091984"/>
                <a:gd name="connsiteY314" fmla="*/ 74076 h 805404"/>
                <a:gd name="connsiteX315" fmla="*/ 1765436 w 3091984"/>
                <a:gd name="connsiteY315" fmla="*/ 145311 h 805404"/>
                <a:gd name="connsiteX316" fmla="*/ 1691133 w 3091984"/>
                <a:gd name="connsiteY316" fmla="*/ 74076 h 805404"/>
                <a:gd name="connsiteX317" fmla="*/ 1819402 w 3091984"/>
                <a:gd name="connsiteY317" fmla="*/ 74076 h 805404"/>
                <a:gd name="connsiteX318" fmla="*/ 1765436 w 3091984"/>
                <a:gd name="connsiteY318" fmla="*/ 20564 h 805404"/>
                <a:gd name="connsiteX319" fmla="*/ 1711129 w 3091984"/>
                <a:gd name="connsiteY319" fmla="*/ 74076 h 805404"/>
                <a:gd name="connsiteX320" fmla="*/ 1765436 w 3091984"/>
                <a:gd name="connsiteY320" fmla="*/ 127588 h 805404"/>
                <a:gd name="connsiteX321" fmla="*/ 1819402 w 3091984"/>
                <a:gd name="connsiteY321" fmla="*/ 74076 h 805404"/>
                <a:gd name="connsiteX322" fmla="*/ 1853486 w 3091984"/>
                <a:gd name="connsiteY322" fmla="*/ 127815 h 805404"/>
                <a:gd name="connsiteX323" fmla="*/ 1860871 w 3091984"/>
                <a:gd name="connsiteY323" fmla="*/ 112250 h 805404"/>
                <a:gd name="connsiteX324" fmla="*/ 1906885 w 3091984"/>
                <a:gd name="connsiteY324" fmla="*/ 128383 h 805404"/>
                <a:gd name="connsiteX325" fmla="*/ 1941309 w 3091984"/>
                <a:gd name="connsiteY325" fmla="*/ 106910 h 805404"/>
                <a:gd name="connsiteX326" fmla="*/ 1856895 w 3091984"/>
                <a:gd name="connsiteY326" fmla="*/ 42605 h 805404"/>
                <a:gd name="connsiteX327" fmla="*/ 1910293 w 3091984"/>
                <a:gd name="connsiteY327" fmla="*/ 2840 h 805404"/>
                <a:gd name="connsiteX328" fmla="*/ 1955057 w 3091984"/>
                <a:gd name="connsiteY328" fmla="*/ 15224 h 805404"/>
                <a:gd name="connsiteX329" fmla="*/ 1948467 w 3091984"/>
                <a:gd name="connsiteY329" fmla="*/ 31130 h 805404"/>
                <a:gd name="connsiteX330" fmla="*/ 1910293 w 3091984"/>
                <a:gd name="connsiteY330" fmla="*/ 19769 h 805404"/>
                <a:gd name="connsiteX331" fmla="*/ 1876436 w 3091984"/>
                <a:gd name="connsiteY331" fmla="*/ 41923 h 805404"/>
                <a:gd name="connsiteX332" fmla="*/ 1960851 w 3091984"/>
                <a:gd name="connsiteY332" fmla="*/ 105888 h 805404"/>
                <a:gd name="connsiteX333" fmla="*/ 1906885 w 3091984"/>
                <a:gd name="connsiteY333" fmla="*/ 145539 h 805404"/>
                <a:gd name="connsiteX334" fmla="*/ 1853486 w 3091984"/>
                <a:gd name="connsiteY334" fmla="*/ 128042 h 805404"/>
                <a:gd name="connsiteX335" fmla="*/ 2017203 w 3091984"/>
                <a:gd name="connsiteY335" fmla="*/ 21700 h 805404"/>
                <a:gd name="connsiteX336" fmla="*/ 1969372 w 3091984"/>
                <a:gd name="connsiteY336" fmla="*/ 21700 h 805404"/>
                <a:gd name="connsiteX337" fmla="*/ 1969372 w 3091984"/>
                <a:gd name="connsiteY337" fmla="*/ 4317 h 805404"/>
                <a:gd name="connsiteX338" fmla="*/ 2084689 w 3091984"/>
                <a:gd name="connsiteY338" fmla="*/ 4317 h 805404"/>
                <a:gd name="connsiteX339" fmla="*/ 2084689 w 3091984"/>
                <a:gd name="connsiteY339" fmla="*/ 21700 h 805404"/>
                <a:gd name="connsiteX340" fmla="*/ 2036858 w 3091984"/>
                <a:gd name="connsiteY340" fmla="*/ 21700 h 805404"/>
                <a:gd name="connsiteX341" fmla="*/ 2036858 w 3091984"/>
                <a:gd name="connsiteY341" fmla="*/ 143721 h 805404"/>
                <a:gd name="connsiteX342" fmla="*/ 2017089 w 3091984"/>
                <a:gd name="connsiteY342" fmla="*/ 143721 h 805404"/>
                <a:gd name="connsiteX343" fmla="*/ 2017089 w 3091984"/>
                <a:gd name="connsiteY343" fmla="*/ 21700 h 805404"/>
                <a:gd name="connsiteX344" fmla="*/ 2177852 w 3091984"/>
                <a:gd name="connsiteY344" fmla="*/ 108955 h 805404"/>
                <a:gd name="connsiteX345" fmla="*/ 2103776 w 3091984"/>
                <a:gd name="connsiteY345" fmla="*/ 108955 h 805404"/>
                <a:gd name="connsiteX346" fmla="*/ 2088439 w 3091984"/>
                <a:gd name="connsiteY346" fmla="*/ 143834 h 805404"/>
                <a:gd name="connsiteX347" fmla="*/ 2067988 w 3091984"/>
                <a:gd name="connsiteY347" fmla="*/ 143834 h 805404"/>
                <a:gd name="connsiteX348" fmla="*/ 2131044 w 3091984"/>
                <a:gd name="connsiteY348" fmla="*/ 4317 h 805404"/>
                <a:gd name="connsiteX349" fmla="*/ 2150699 w 3091984"/>
                <a:gd name="connsiteY349" fmla="*/ 4317 h 805404"/>
                <a:gd name="connsiteX350" fmla="*/ 2213981 w 3091984"/>
                <a:gd name="connsiteY350" fmla="*/ 143721 h 805404"/>
                <a:gd name="connsiteX351" fmla="*/ 2193076 w 3091984"/>
                <a:gd name="connsiteY351" fmla="*/ 143721 h 805404"/>
                <a:gd name="connsiteX352" fmla="*/ 2177739 w 3091984"/>
                <a:gd name="connsiteY352" fmla="*/ 108841 h 805404"/>
                <a:gd name="connsiteX353" fmla="*/ 2170922 w 3091984"/>
                <a:gd name="connsiteY353" fmla="*/ 93049 h 805404"/>
                <a:gd name="connsiteX354" fmla="*/ 2140814 w 3091984"/>
                <a:gd name="connsiteY354" fmla="*/ 24768 h 805404"/>
                <a:gd name="connsiteX355" fmla="*/ 2110707 w 3091984"/>
                <a:gd name="connsiteY355" fmla="*/ 93049 h 805404"/>
                <a:gd name="connsiteX356" fmla="*/ 2170808 w 3091984"/>
                <a:gd name="connsiteY356" fmla="*/ 93049 h 805404"/>
                <a:gd name="connsiteX357" fmla="*/ 2256473 w 3091984"/>
                <a:gd name="connsiteY357" fmla="*/ 131223 h 805404"/>
                <a:gd name="connsiteX358" fmla="*/ 2253064 w 3091984"/>
                <a:gd name="connsiteY358" fmla="*/ 145539 h 805404"/>
                <a:gd name="connsiteX359" fmla="*/ 2243748 w 3091984"/>
                <a:gd name="connsiteY359" fmla="*/ 173260 h 805404"/>
                <a:gd name="connsiteX360" fmla="*/ 2231250 w 3091984"/>
                <a:gd name="connsiteY360" fmla="*/ 173260 h 805404"/>
                <a:gd name="connsiteX361" fmla="*/ 2238635 w 3091984"/>
                <a:gd name="connsiteY361" fmla="*/ 143607 h 805404"/>
                <a:gd name="connsiteX362" fmla="*/ 2230228 w 3091984"/>
                <a:gd name="connsiteY362" fmla="*/ 131223 h 805404"/>
                <a:gd name="connsiteX363" fmla="*/ 2243521 w 3091984"/>
                <a:gd name="connsiteY363" fmla="*/ 117703 h 805404"/>
                <a:gd name="connsiteX364" fmla="*/ 2256473 w 3091984"/>
                <a:gd name="connsiteY364" fmla="*/ 131223 h 805404"/>
                <a:gd name="connsiteX365" fmla="*/ 2425188 w 3091984"/>
                <a:gd name="connsiteY365" fmla="*/ 108955 h 805404"/>
                <a:gd name="connsiteX366" fmla="*/ 2351112 w 3091984"/>
                <a:gd name="connsiteY366" fmla="*/ 108955 h 805404"/>
                <a:gd name="connsiteX367" fmla="*/ 2335775 w 3091984"/>
                <a:gd name="connsiteY367" fmla="*/ 143834 h 805404"/>
                <a:gd name="connsiteX368" fmla="*/ 2315324 w 3091984"/>
                <a:gd name="connsiteY368" fmla="*/ 143834 h 805404"/>
                <a:gd name="connsiteX369" fmla="*/ 2378266 w 3091984"/>
                <a:gd name="connsiteY369" fmla="*/ 4317 h 805404"/>
                <a:gd name="connsiteX370" fmla="*/ 2398035 w 3091984"/>
                <a:gd name="connsiteY370" fmla="*/ 4317 h 805404"/>
                <a:gd name="connsiteX371" fmla="*/ 2461317 w 3091984"/>
                <a:gd name="connsiteY371" fmla="*/ 143721 h 805404"/>
                <a:gd name="connsiteX372" fmla="*/ 2440412 w 3091984"/>
                <a:gd name="connsiteY372" fmla="*/ 143721 h 805404"/>
                <a:gd name="connsiteX373" fmla="*/ 2425075 w 3091984"/>
                <a:gd name="connsiteY373" fmla="*/ 108841 h 805404"/>
                <a:gd name="connsiteX374" fmla="*/ 2418258 w 3091984"/>
                <a:gd name="connsiteY374" fmla="*/ 93049 h 805404"/>
                <a:gd name="connsiteX375" fmla="*/ 2388150 w 3091984"/>
                <a:gd name="connsiteY375" fmla="*/ 24768 h 805404"/>
                <a:gd name="connsiteX376" fmla="*/ 2358043 w 3091984"/>
                <a:gd name="connsiteY376" fmla="*/ 93049 h 805404"/>
                <a:gd name="connsiteX377" fmla="*/ 2418144 w 3091984"/>
                <a:gd name="connsiteY377" fmla="*/ 93049 h 805404"/>
                <a:gd name="connsiteX378" fmla="*/ 2479041 w 3091984"/>
                <a:gd name="connsiteY378" fmla="*/ 4431 h 805404"/>
                <a:gd name="connsiteX379" fmla="*/ 2498923 w 3091984"/>
                <a:gd name="connsiteY379" fmla="*/ 4431 h 805404"/>
                <a:gd name="connsiteX380" fmla="*/ 2498923 w 3091984"/>
                <a:gd name="connsiteY380" fmla="*/ 126452 h 805404"/>
                <a:gd name="connsiteX381" fmla="*/ 2574362 w 3091984"/>
                <a:gd name="connsiteY381" fmla="*/ 126452 h 805404"/>
                <a:gd name="connsiteX382" fmla="*/ 2574362 w 3091984"/>
                <a:gd name="connsiteY382" fmla="*/ 143721 h 805404"/>
                <a:gd name="connsiteX383" fmla="*/ 2479041 w 3091984"/>
                <a:gd name="connsiteY383" fmla="*/ 143721 h 805404"/>
                <a:gd name="connsiteX384" fmla="*/ 2479041 w 3091984"/>
                <a:gd name="connsiteY384" fmla="*/ 4317 h 805404"/>
                <a:gd name="connsiteX385" fmla="*/ 2712743 w 3091984"/>
                <a:gd name="connsiteY385" fmla="*/ 106115 h 805404"/>
                <a:gd name="connsiteX386" fmla="*/ 2659345 w 3091984"/>
                <a:gd name="connsiteY386" fmla="*/ 143721 h 805404"/>
                <a:gd name="connsiteX387" fmla="*/ 2592881 w 3091984"/>
                <a:gd name="connsiteY387" fmla="*/ 143721 h 805404"/>
                <a:gd name="connsiteX388" fmla="*/ 2592881 w 3091984"/>
                <a:gd name="connsiteY388" fmla="*/ 4317 h 805404"/>
                <a:gd name="connsiteX389" fmla="*/ 2655369 w 3091984"/>
                <a:gd name="connsiteY389" fmla="*/ 4317 h 805404"/>
                <a:gd name="connsiteX390" fmla="*/ 2705358 w 3091984"/>
                <a:gd name="connsiteY390" fmla="*/ 40333 h 805404"/>
                <a:gd name="connsiteX391" fmla="*/ 2686612 w 3091984"/>
                <a:gd name="connsiteY391" fmla="*/ 71349 h 805404"/>
                <a:gd name="connsiteX392" fmla="*/ 2712743 w 3091984"/>
                <a:gd name="connsiteY392" fmla="*/ 106001 h 805404"/>
                <a:gd name="connsiteX393" fmla="*/ 2612764 w 3091984"/>
                <a:gd name="connsiteY393" fmla="*/ 20450 h 805404"/>
                <a:gd name="connsiteX394" fmla="*/ 2612764 w 3091984"/>
                <a:gd name="connsiteY394" fmla="*/ 65100 h 805404"/>
                <a:gd name="connsiteX395" fmla="*/ 2653551 w 3091984"/>
                <a:gd name="connsiteY395" fmla="*/ 65100 h 805404"/>
                <a:gd name="connsiteX396" fmla="*/ 2685363 w 3091984"/>
                <a:gd name="connsiteY396" fmla="*/ 42832 h 805404"/>
                <a:gd name="connsiteX397" fmla="*/ 2653551 w 3091984"/>
                <a:gd name="connsiteY397" fmla="*/ 20564 h 805404"/>
                <a:gd name="connsiteX398" fmla="*/ 2612764 w 3091984"/>
                <a:gd name="connsiteY398" fmla="*/ 20564 h 805404"/>
                <a:gd name="connsiteX399" fmla="*/ 2692634 w 3091984"/>
                <a:gd name="connsiteY399" fmla="*/ 104524 h 805404"/>
                <a:gd name="connsiteX400" fmla="*/ 2658550 w 3091984"/>
                <a:gd name="connsiteY400" fmla="*/ 81233 h 805404"/>
                <a:gd name="connsiteX401" fmla="*/ 2612764 w 3091984"/>
                <a:gd name="connsiteY401" fmla="*/ 81233 h 805404"/>
                <a:gd name="connsiteX402" fmla="*/ 2612764 w 3091984"/>
                <a:gd name="connsiteY402" fmla="*/ 127588 h 805404"/>
                <a:gd name="connsiteX403" fmla="*/ 2658550 w 3091984"/>
                <a:gd name="connsiteY403" fmla="*/ 127588 h 805404"/>
                <a:gd name="connsiteX404" fmla="*/ 2692634 w 3091984"/>
                <a:gd name="connsiteY404" fmla="*/ 104524 h 805404"/>
                <a:gd name="connsiteX405" fmla="*/ 2740465 w 3091984"/>
                <a:gd name="connsiteY405" fmla="*/ 4317 h 805404"/>
                <a:gd name="connsiteX406" fmla="*/ 2760347 w 3091984"/>
                <a:gd name="connsiteY406" fmla="*/ 4317 h 805404"/>
                <a:gd name="connsiteX407" fmla="*/ 2760347 w 3091984"/>
                <a:gd name="connsiteY407" fmla="*/ 143721 h 805404"/>
                <a:gd name="connsiteX408" fmla="*/ 2740465 w 3091984"/>
                <a:gd name="connsiteY408" fmla="*/ 143721 h 805404"/>
                <a:gd name="connsiteX409" fmla="*/ 2740465 w 3091984"/>
                <a:gd name="connsiteY409" fmla="*/ 4317 h 805404"/>
                <a:gd name="connsiteX410" fmla="*/ 2916793 w 3091984"/>
                <a:gd name="connsiteY410" fmla="*/ 4317 h 805404"/>
                <a:gd name="connsiteX411" fmla="*/ 2916793 w 3091984"/>
                <a:gd name="connsiteY411" fmla="*/ 143721 h 805404"/>
                <a:gd name="connsiteX412" fmla="*/ 2900432 w 3091984"/>
                <a:gd name="connsiteY412" fmla="*/ 143721 h 805404"/>
                <a:gd name="connsiteX413" fmla="*/ 2816813 w 3091984"/>
                <a:gd name="connsiteY413" fmla="*/ 39765 h 805404"/>
                <a:gd name="connsiteX414" fmla="*/ 2816813 w 3091984"/>
                <a:gd name="connsiteY414" fmla="*/ 143721 h 805404"/>
                <a:gd name="connsiteX415" fmla="*/ 2796931 w 3091984"/>
                <a:gd name="connsiteY415" fmla="*/ 143721 h 805404"/>
                <a:gd name="connsiteX416" fmla="*/ 2796931 w 3091984"/>
                <a:gd name="connsiteY416" fmla="*/ 4317 h 805404"/>
                <a:gd name="connsiteX417" fmla="*/ 2813291 w 3091984"/>
                <a:gd name="connsiteY417" fmla="*/ 4317 h 805404"/>
                <a:gd name="connsiteX418" fmla="*/ 2896910 w 3091984"/>
                <a:gd name="connsiteY418" fmla="*/ 108273 h 805404"/>
                <a:gd name="connsiteX419" fmla="*/ 2896910 w 3091984"/>
                <a:gd name="connsiteY419" fmla="*/ 4317 h 805404"/>
                <a:gd name="connsiteX420" fmla="*/ 2916793 w 3091984"/>
                <a:gd name="connsiteY420" fmla="*/ 4317 h 805404"/>
                <a:gd name="connsiteX421" fmla="*/ 2943832 w 3091984"/>
                <a:gd name="connsiteY421" fmla="*/ 73962 h 805404"/>
                <a:gd name="connsiteX422" fmla="*/ 3018136 w 3091984"/>
                <a:gd name="connsiteY422" fmla="*/ 2727 h 805404"/>
                <a:gd name="connsiteX423" fmla="*/ 3091984 w 3091984"/>
                <a:gd name="connsiteY423" fmla="*/ 73962 h 805404"/>
                <a:gd name="connsiteX424" fmla="*/ 3018136 w 3091984"/>
                <a:gd name="connsiteY424" fmla="*/ 145198 h 805404"/>
                <a:gd name="connsiteX425" fmla="*/ 2943832 w 3091984"/>
                <a:gd name="connsiteY425" fmla="*/ 73962 h 805404"/>
                <a:gd name="connsiteX426" fmla="*/ 3072102 w 3091984"/>
                <a:gd name="connsiteY426" fmla="*/ 73962 h 805404"/>
                <a:gd name="connsiteX427" fmla="*/ 3018136 w 3091984"/>
                <a:gd name="connsiteY427" fmla="*/ 20450 h 805404"/>
                <a:gd name="connsiteX428" fmla="*/ 2963829 w 3091984"/>
                <a:gd name="connsiteY428" fmla="*/ 73962 h 805404"/>
                <a:gd name="connsiteX429" fmla="*/ 3018136 w 3091984"/>
                <a:gd name="connsiteY429" fmla="*/ 127474 h 805404"/>
                <a:gd name="connsiteX430" fmla="*/ 3072102 w 3091984"/>
                <a:gd name="connsiteY430" fmla="*/ 73962 h 805404"/>
                <a:gd name="connsiteX431" fmla="*/ 1667502 w 3091984"/>
                <a:gd name="connsiteY431" fmla="*/ 329478 h 805404"/>
                <a:gd name="connsiteX432" fmla="*/ 1648983 w 3091984"/>
                <a:gd name="connsiteY432" fmla="*/ 310959 h 805404"/>
                <a:gd name="connsiteX433" fmla="*/ 1602401 w 3091984"/>
                <a:gd name="connsiteY433" fmla="*/ 328910 h 805404"/>
                <a:gd name="connsiteX434" fmla="*/ 1553661 w 3091984"/>
                <a:gd name="connsiteY434" fmla="*/ 292668 h 805404"/>
                <a:gd name="connsiteX435" fmla="*/ 1587518 w 3091984"/>
                <a:gd name="connsiteY435" fmla="*/ 249836 h 805404"/>
                <a:gd name="connsiteX436" fmla="*/ 1570817 w 3091984"/>
                <a:gd name="connsiteY436" fmla="*/ 218024 h 805404"/>
                <a:gd name="connsiteX437" fmla="*/ 1608423 w 3091984"/>
                <a:gd name="connsiteY437" fmla="*/ 186780 h 805404"/>
                <a:gd name="connsiteX438" fmla="*/ 1643075 w 3091984"/>
                <a:gd name="connsiteY438" fmla="*/ 215865 h 805404"/>
                <a:gd name="connsiteX439" fmla="*/ 1613422 w 3091984"/>
                <a:gd name="connsiteY439" fmla="*/ 252335 h 805404"/>
                <a:gd name="connsiteX440" fmla="*/ 1647846 w 3091984"/>
                <a:gd name="connsiteY440" fmla="*/ 286533 h 805404"/>
                <a:gd name="connsiteX441" fmla="*/ 1656367 w 3091984"/>
                <a:gd name="connsiteY441" fmla="*/ 261197 h 805404"/>
                <a:gd name="connsiteX442" fmla="*/ 1671705 w 3091984"/>
                <a:gd name="connsiteY442" fmla="*/ 266196 h 805404"/>
                <a:gd name="connsiteX443" fmla="*/ 1659549 w 3091984"/>
                <a:gd name="connsiteY443" fmla="*/ 298008 h 805404"/>
                <a:gd name="connsiteX444" fmla="*/ 1678295 w 3091984"/>
                <a:gd name="connsiteY444" fmla="*/ 316754 h 805404"/>
                <a:gd name="connsiteX445" fmla="*/ 1667502 w 3091984"/>
                <a:gd name="connsiteY445" fmla="*/ 329478 h 805404"/>
                <a:gd name="connsiteX446" fmla="*/ 1637621 w 3091984"/>
                <a:gd name="connsiteY446" fmla="*/ 299825 h 805404"/>
                <a:gd name="connsiteX447" fmla="*/ 1597970 w 3091984"/>
                <a:gd name="connsiteY447" fmla="*/ 260402 h 805404"/>
                <a:gd name="connsiteX448" fmla="*/ 1572294 w 3091984"/>
                <a:gd name="connsiteY448" fmla="*/ 290623 h 805404"/>
                <a:gd name="connsiteX449" fmla="*/ 1603537 w 3091984"/>
                <a:gd name="connsiteY449" fmla="*/ 312891 h 805404"/>
                <a:gd name="connsiteX450" fmla="*/ 1637621 w 3091984"/>
                <a:gd name="connsiteY450" fmla="*/ 299712 h 805404"/>
                <a:gd name="connsiteX451" fmla="*/ 1588427 w 3091984"/>
                <a:gd name="connsiteY451" fmla="*/ 217569 h 805404"/>
                <a:gd name="connsiteX452" fmla="*/ 1602515 w 3091984"/>
                <a:gd name="connsiteY452" fmla="*/ 241428 h 805404"/>
                <a:gd name="connsiteX453" fmla="*/ 1626828 w 3091984"/>
                <a:gd name="connsiteY453" fmla="*/ 215979 h 805404"/>
                <a:gd name="connsiteX454" fmla="*/ 1608309 w 3091984"/>
                <a:gd name="connsiteY454" fmla="*/ 200641 h 805404"/>
                <a:gd name="connsiteX455" fmla="*/ 1588427 w 3091984"/>
                <a:gd name="connsiteY455" fmla="*/ 217569 h 805404"/>
                <a:gd name="connsiteX456" fmla="*/ 1844965 w 3091984"/>
                <a:gd name="connsiteY456" fmla="*/ 327320 h 805404"/>
                <a:gd name="connsiteX457" fmla="*/ 1814858 w 3091984"/>
                <a:gd name="connsiteY457" fmla="*/ 284488 h 805404"/>
                <a:gd name="connsiteX458" fmla="*/ 1806110 w 3091984"/>
                <a:gd name="connsiteY458" fmla="*/ 284828 h 805404"/>
                <a:gd name="connsiteX459" fmla="*/ 1771685 w 3091984"/>
                <a:gd name="connsiteY459" fmla="*/ 284828 h 805404"/>
                <a:gd name="connsiteX460" fmla="*/ 1771685 w 3091984"/>
                <a:gd name="connsiteY460" fmla="*/ 327206 h 805404"/>
                <a:gd name="connsiteX461" fmla="*/ 1751803 w 3091984"/>
                <a:gd name="connsiteY461" fmla="*/ 327206 h 805404"/>
                <a:gd name="connsiteX462" fmla="*/ 1751803 w 3091984"/>
                <a:gd name="connsiteY462" fmla="*/ 187803 h 805404"/>
                <a:gd name="connsiteX463" fmla="*/ 1806110 w 3091984"/>
                <a:gd name="connsiteY463" fmla="*/ 187803 h 805404"/>
                <a:gd name="connsiteX464" fmla="*/ 1864280 w 3091984"/>
                <a:gd name="connsiteY464" fmla="*/ 236429 h 805404"/>
                <a:gd name="connsiteX465" fmla="*/ 1833604 w 3091984"/>
                <a:gd name="connsiteY465" fmla="*/ 280397 h 805404"/>
                <a:gd name="connsiteX466" fmla="*/ 1866666 w 3091984"/>
                <a:gd name="connsiteY466" fmla="*/ 327206 h 805404"/>
                <a:gd name="connsiteX467" fmla="*/ 1844965 w 3091984"/>
                <a:gd name="connsiteY467" fmla="*/ 327206 h 805404"/>
                <a:gd name="connsiteX468" fmla="*/ 1844397 w 3091984"/>
                <a:gd name="connsiteY468" fmla="*/ 236543 h 805404"/>
                <a:gd name="connsiteX469" fmla="*/ 1805542 w 3091984"/>
                <a:gd name="connsiteY469" fmla="*/ 205299 h 805404"/>
                <a:gd name="connsiteX470" fmla="*/ 1771685 w 3091984"/>
                <a:gd name="connsiteY470" fmla="*/ 205299 h 805404"/>
                <a:gd name="connsiteX471" fmla="*/ 1771685 w 3091984"/>
                <a:gd name="connsiteY471" fmla="*/ 268014 h 805404"/>
                <a:gd name="connsiteX472" fmla="*/ 1805542 w 3091984"/>
                <a:gd name="connsiteY472" fmla="*/ 268014 h 805404"/>
                <a:gd name="connsiteX473" fmla="*/ 1844397 w 3091984"/>
                <a:gd name="connsiteY473" fmla="*/ 236543 h 805404"/>
                <a:gd name="connsiteX474" fmla="*/ 1881776 w 3091984"/>
                <a:gd name="connsiteY474" fmla="*/ 257675 h 805404"/>
                <a:gd name="connsiteX475" fmla="*/ 1956079 w 3091984"/>
                <a:gd name="connsiteY475" fmla="*/ 186439 h 805404"/>
                <a:gd name="connsiteX476" fmla="*/ 2029928 w 3091984"/>
                <a:gd name="connsiteY476" fmla="*/ 257675 h 805404"/>
                <a:gd name="connsiteX477" fmla="*/ 1956079 w 3091984"/>
                <a:gd name="connsiteY477" fmla="*/ 328910 h 805404"/>
                <a:gd name="connsiteX478" fmla="*/ 1881776 w 3091984"/>
                <a:gd name="connsiteY478" fmla="*/ 257675 h 805404"/>
                <a:gd name="connsiteX479" fmla="*/ 2010045 w 3091984"/>
                <a:gd name="connsiteY479" fmla="*/ 257675 h 805404"/>
                <a:gd name="connsiteX480" fmla="*/ 1956079 w 3091984"/>
                <a:gd name="connsiteY480" fmla="*/ 204163 h 805404"/>
                <a:gd name="connsiteX481" fmla="*/ 1901772 w 3091984"/>
                <a:gd name="connsiteY481" fmla="*/ 257675 h 805404"/>
                <a:gd name="connsiteX482" fmla="*/ 1956079 w 3091984"/>
                <a:gd name="connsiteY482" fmla="*/ 311187 h 805404"/>
                <a:gd name="connsiteX483" fmla="*/ 2010045 w 3091984"/>
                <a:gd name="connsiteY483" fmla="*/ 257675 h 805404"/>
                <a:gd name="connsiteX484" fmla="*/ 2046742 w 3091984"/>
                <a:gd name="connsiteY484" fmla="*/ 257675 h 805404"/>
                <a:gd name="connsiteX485" fmla="*/ 2120591 w 3091984"/>
                <a:gd name="connsiteY485" fmla="*/ 186439 h 805404"/>
                <a:gd name="connsiteX486" fmla="*/ 2173535 w 3091984"/>
                <a:gd name="connsiteY486" fmla="*/ 208139 h 805404"/>
                <a:gd name="connsiteX487" fmla="*/ 2160583 w 3091984"/>
                <a:gd name="connsiteY487" fmla="*/ 220637 h 805404"/>
                <a:gd name="connsiteX488" fmla="*/ 2121386 w 3091984"/>
                <a:gd name="connsiteY488" fmla="*/ 204163 h 805404"/>
                <a:gd name="connsiteX489" fmla="*/ 2066625 w 3091984"/>
                <a:gd name="connsiteY489" fmla="*/ 257675 h 805404"/>
                <a:gd name="connsiteX490" fmla="*/ 2121386 w 3091984"/>
                <a:gd name="connsiteY490" fmla="*/ 311187 h 805404"/>
                <a:gd name="connsiteX491" fmla="*/ 2160583 w 3091984"/>
                <a:gd name="connsiteY491" fmla="*/ 294486 h 805404"/>
                <a:gd name="connsiteX492" fmla="*/ 2173535 w 3091984"/>
                <a:gd name="connsiteY492" fmla="*/ 306983 h 805404"/>
                <a:gd name="connsiteX493" fmla="*/ 2120364 w 3091984"/>
                <a:gd name="connsiteY493" fmla="*/ 328910 h 805404"/>
                <a:gd name="connsiteX494" fmla="*/ 2046742 w 3091984"/>
                <a:gd name="connsiteY494" fmla="*/ 257675 h 805404"/>
                <a:gd name="connsiteX495" fmla="*/ 2316460 w 3091984"/>
                <a:gd name="connsiteY495" fmla="*/ 188030 h 805404"/>
                <a:gd name="connsiteX496" fmla="*/ 2316460 w 3091984"/>
                <a:gd name="connsiteY496" fmla="*/ 327433 h 805404"/>
                <a:gd name="connsiteX497" fmla="*/ 2296578 w 3091984"/>
                <a:gd name="connsiteY497" fmla="*/ 327433 h 805404"/>
                <a:gd name="connsiteX498" fmla="*/ 2296578 w 3091984"/>
                <a:gd name="connsiteY498" fmla="*/ 265287 h 805404"/>
                <a:gd name="connsiteX499" fmla="*/ 2216594 w 3091984"/>
                <a:gd name="connsiteY499" fmla="*/ 265287 h 805404"/>
                <a:gd name="connsiteX500" fmla="*/ 2216594 w 3091984"/>
                <a:gd name="connsiteY500" fmla="*/ 327433 h 805404"/>
                <a:gd name="connsiteX501" fmla="*/ 2196712 w 3091984"/>
                <a:gd name="connsiteY501" fmla="*/ 327433 h 805404"/>
                <a:gd name="connsiteX502" fmla="*/ 2196712 w 3091984"/>
                <a:gd name="connsiteY502" fmla="*/ 188030 h 805404"/>
                <a:gd name="connsiteX503" fmla="*/ 2216594 w 3091984"/>
                <a:gd name="connsiteY503" fmla="*/ 188030 h 805404"/>
                <a:gd name="connsiteX504" fmla="*/ 2216594 w 3091984"/>
                <a:gd name="connsiteY504" fmla="*/ 248018 h 805404"/>
                <a:gd name="connsiteX505" fmla="*/ 2296578 w 3091984"/>
                <a:gd name="connsiteY505" fmla="*/ 248018 h 805404"/>
                <a:gd name="connsiteX506" fmla="*/ 2296578 w 3091984"/>
                <a:gd name="connsiteY506" fmla="*/ 188030 h 805404"/>
                <a:gd name="connsiteX507" fmla="*/ 2316460 w 3091984"/>
                <a:gd name="connsiteY507" fmla="*/ 188030 h 805404"/>
                <a:gd name="connsiteX508" fmla="*/ 2444048 w 3091984"/>
                <a:gd name="connsiteY508" fmla="*/ 292554 h 805404"/>
                <a:gd name="connsiteX509" fmla="*/ 2369972 w 3091984"/>
                <a:gd name="connsiteY509" fmla="*/ 292554 h 805404"/>
                <a:gd name="connsiteX510" fmla="*/ 2354634 w 3091984"/>
                <a:gd name="connsiteY510" fmla="*/ 327433 h 805404"/>
                <a:gd name="connsiteX511" fmla="*/ 2334184 w 3091984"/>
                <a:gd name="connsiteY511" fmla="*/ 327433 h 805404"/>
                <a:gd name="connsiteX512" fmla="*/ 2397353 w 3091984"/>
                <a:gd name="connsiteY512" fmla="*/ 188030 h 805404"/>
                <a:gd name="connsiteX513" fmla="*/ 2417008 w 3091984"/>
                <a:gd name="connsiteY513" fmla="*/ 188030 h 805404"/>
                <a:gd name="connsiteX514" fmla="*/ 2480291 w 3091984"/>
                <a:gd name="connsiteY514" fmla="*/ 327433 h 805404"/>
                <a:gd name="connsiteX515" fmla="*/ 2459386 w 3091984"/>
                <a:gd name="connsiteY515" fmla="*/ 327433 h 805404"/>
                <a:gd name="connsiteX516" fmla="*/ 2444048 w 3091984"/>
                <a:gd name="connsiteY516" fmla="*/ 292554 h 805404"/>
                <a:gd name="connsiteX517" fmla="*/ 2437118 w 3091984"/>
                <a:gd name="connsiteY517" fmla="*/ 276648 h 805404"/>
                <a:gd name="connsiteX518" fmla="*/ 2407010 w 3091984"/>
                <a:gd name="connsiteY518" fmla="*/ 208367 h 805404"/>
                <a:gd name="connsiteX519" fmla="*/ 2376903 w 3091984"/>
                <a:gd name="connsiteY519" fmla="*/ 276648 h 805404"/>
                <a:gd name="connsiteX520" fmla="*/ 2437004 w 3091984"/>
                <a:gd name="connsiteY520" fmla="*/ 276648 h 805404"/>
                <a:gd name="connsiteX521" fmla="*/ 1654550 w 3091984"/>
                <a:gd name="connsiteY521" fmla="*/ 476153 h 805404"/>
                <a:gd name="connsiteX522" fmla="*/ 1580474 w 3091984"/>
                <a:gd name="connsiteY522" fmla="*/ 476153 h 805404"/>
                <a:gd name="connsiteX523" fmla="*/ 1565136 w 3091984"/>
                <a:gd name="connsiteY523" fmla="*/ 511032 h 805404"/>
                <a:gd name="connsiteX524" fmla="*/ 1544686 w 3091984"/>
                <a:gd name="connsiteY524" fmla="*/ 511032 h 805404"/>
                <a:gd name="connsiteX525" fmla="*/ 1607855 w 3091984"/>
                <a:gd name="connsiteY525" fmla="*/ 371629 h 805404"/>
                <a:gd name="connsiteX526" fmla="*/ 1627510 w 3091984"/>
                <a:gd name="connsiteY526" fmla="*/ 371629 h 805404"/>
                <a:gd name="connsiteX527" fmla="*/ 1690792 w 3091984"/>
                <a:gd name="connsiteY527" fmla="*/ 511032 h 805404"/>
                <a:gd name="connsiteX528" fmla="*/ 1669887 w 3091984"/>
                <a:gd name="connsiteY528" fmla="*/ 511032 h 805404"/>
                <a:gd name="connsiteX529" fmla="*/ 1654550 w 3091984"/>
                <a:gd name="connsiteY529" fmla="*/ 476153 h 805404"/>
                <a:gd name="connsiteX530" fmla="*/ 1647619 w 3091984"/>
                <a:gd name="connsiteY530" fmla="*/ 460247 h 805404"/>
                <a:gd name="connsiteX531" fmla="*/ 1617512 w 3091984"/>
                <a:gd name="connsiteY531" fmla="*/ 391966 h 805404"/>
                <a:gd name="connsiteX532" fmla="*/ 1587404 w 3091984"/>
                <a:gd name="connsiteY532" fmla="*/ 460247 h 805404"/>
                <a:gd name="connsiteX533" fmla="*/ 1647506 w 3091984"/>
                <a:gd name="connsiteY533" fmla="*/ 460247 h 805404"/>
                <a:gd name="connsiteX534" fmla="*/ 1708402 w 3091984"/>
                <a:gd name="connsiteY534" fmla="*/ 371629 h 805404"/>
                <a:gd name="connsiteX535" fmla="*/ 1767140 w 3091984"/>
                <a:gd name="connsiteY535" fmla="*/ 371629 h 805404"/>
                <a:gd name="connsiteX536" fmla="*/ 1842352 w 3091984"/>
                <a:gd name="connsiteY536" fmla="*/ 441274 h 805404"/>
                <a:gd name="connsiteX537" fmla="*/ 1767140 w 3091984"/>
                <a:gd name="connsiteY537" fmla="*/ 510919 h 805404"/>
                <a:gd name="connsiteX538" fmla="*/ 1708402 w 3091984"/>
                <a:gd name="connsiteY538" fmla="*/ 510919 h 805404"/>
                <a:gd name="connsiteX539" fmla="*/ 1708402 w 3091984"/>
                <a:gd name="connsiteY539" fmla="*/ 371515 h 805404"/>
                <a:gd name="connsiteX540" fmla="*/ 1765890 w 3091984"/>
                <a:gd name="connsiteY540" fmla="*/ 493650 h 805404"/>
                <a:gd name="connsiteX541" fmla="*/ 1822470 w 3091984"/>
                <a:gd name="connsiteY541" fmla="*/ 441274 h 805404"/>
                <a:gd name="connsiteX542" fmla="*/ 1765890 w 3091984"/>
                <a:gd name="connsiteY542" fmla="*/ 388898 h 805404"/>
                <a:gd name="connsiteX543" fmla="*/ 1728285 w 3091984"/>
                <a:gd name="connsiteY543" fmla="*/ 388898 h 805404"/>
                <a:gd name="connsiteX544" fmla="*/ 1728285 w 3091984"/>
                <a:gd name="connsiteY544" fmla="*/ 493650 h 805404"/>
                <a:gd name="connsiteX545" fmla="*/ 1765890 w 3091984"/>
                <a:gd name="connsiteY545" fmla="*/ 493650 h 805404"/>
                <a:gd name="connsiteX546" fmla="*/ 1985391 w 3091984"/>
                <a:gd name="connsiteY546" fmla="*/ 371629 h 805404"/>
                <a:gd name="connsiteX547" fmla="*/ 1924267 w 3091984"/>
                <a:gd name="connsiteY547" fmla="*/ 511032 h 805404"/>
                <a:gd name="connsiteX548" fmla="*/ 1904612 w 3091984"/>
                <a:gd name="connsiteY548" fmla="*/ 511032 h 805404"/>
                <a:gd name="connsiteX549" fmla="*/ 1843261 w 3091984"/>
                <a:gd name="connsiteY549" fmla="*/ 371629 h 805404"/>
                <a:gd name="connsiteX550" fmla="*/ 1864734 w 3091984"/>
                <a:gd name="connsiteY550" fmla="*/ 371629 h 805404"/>
                <a:gd name="connsiteX551" fmla="*/ 1914951 w 3091984"/>
                <a:gd name="connsiteY551" fmla="*/ 486151 h 805404"/>
                <a:gd name="connsiteX552" fmla="*/ 1965509 w 3091984"/>
                <a:gd name="connsiteY552" fmla="*/ 371629 h 805404"/>
                <a:gd name="connsiteX553" fmla="*/ 1985391 w 3091984"/>
                <a:gd name="connsiteY553" fmla="*/ 371629 h 805404"/>
                <a:gd name="connsiteX554" fmla="*/ 1986187 w 3091984"/>
                <a:gd name="connsiteY554" fmla="*/ 441274 h 805404"/>
                <a:gd name="connsiteX555" fmla="*/ 2060490 w 3091984"/>
                <a:gd name="connsiteY555" fmla="*/ 370038 h 805404"/>
                <a:gd name="connsiteX556" fmla="*/ 2134338 w 3091984"/>
                <a:gd name="connsiteY556" fmla="*/ 441274 h 805404"/>
                <a:gd name="connsiteX557" fmla="*/ 2060490 w 3091984"/>
                <a:gd name="connsiteY557" fmla="*/ 512509 h 805404"/>
                <a:gd name="connsiteX558" fmla="*/ 1986187 w 3091984"/>
                <a:gd name="connsiteY558" fmla="*/ 441274 h 805404"/>
                <a:gd name="connsiteX559" fmla="*/ 2114456 w 3091984"/>
                <a:gd name="connsiteY559" fmla="*/ 441274 h 805404"/>
                <a:gd name="connsiteX560" fmla="*/ 2060490 w 3091984"/>
                <a:gd name="connsiteY560" fmla="*/ 387762 h 805404"/>
                <a:gd name="connsiteX561" fmla="*/ 2006183 w 3091984"/>
                <a:gd name="connsiteY561" fmla="*/ 441274 h 805404"/>
                <a:gd name="connsiteX562" fmla="*/ 2060490 w 3091984"/>
                <a:gd name="connsiteY562" fmla="*/ 494786 h 805404"/>
                <a:gd name="connsiteX563" fmla="*/ 2114456 w 3091984"/>
                <a:gd name="connsiteY563" fmla="*/ 441274 h 805404"/>
                <a:gd name="connsiteX564" fmla="*/ 2259086 w 3091984"/>
                <a:gd name="connsiteY564" fmla="*/ 440479 h 805404"/>
                <a:gd name="connsiteX565" fmla="*/ 2278173 w 3091984"/>
                <a:gd name="connsiteY565" fmla="*/ 440479 h 805404"/>
                <a:gd name="connsiteX566" fmla="*/ 2278173 w 3091984"/>
                <a:gd name="connsiteY566" fmla="*/ 494786 h 805404"/>
                <a:gd name="connsiteX567" fmla="*/ 2225456 w 3091984"/>
                <a:gd name="connsiteY567" fmla="*/ 512509 h 805404"/>
                <a:gd name="connsiteX568" fmla="*/ 2151153 w 3091984"/>
                <a:gd name="connsiteY568" fmla="*/ 441274 h 805404"/>
                <a:gd name="connsiteX569" fmla="*/ 2225797 w 3091984"/>
                <a:gd name="connsiteY569" fmla="*/ 370038 h 805404"/>
                <a:gd name="connsiteX570" fmla="*/ 2279309 w 3091984"/>
                <a:gd name="connsiteY570" fmla="*/ 391511 h 805404"/>
                <a:gd name="connsiteX571" fmla="*/ 2266925 w 3091984"/>
                <a:gd name="connsiteY571" fmla="*/ 403895 h 805404"/>
                <a:gd name="connsiteX572" fmla="*/ 2226479 w 3091984"/>
                <a:gd name="connsiteY572" fmla="*/ 387762 h 805404"/>
                <a:gd name="connsiteX573" fmla="*/ 2170922 w 3091984"/>
                <a:gd name="connsiteY573" fmla="*/ 441274 h 805404"/>
                <a:gd name="connsiteX574" fmla="*/ 2226251 w 3091984"/>
                <a:gd name="connsiteY574" fmla="*/ 494786 h 805404"/>
                <a:gd name="connsiteX575" fmla="*/ 2258859 w 3091984"/>
                <a:gd name="connsiteY575" fmla="*/ 485810 h 805404"/>
                <a:gd name="connsiteX576" fmla="*/ 2258859 w 3091984"/>
                <a:gd name="connsiteY576" fmla="*/ 440365 h 805404"/>
                <a:gd name="connsiteX577" fmla="*/ 2400761 w 3091984"/>
                <a:gd name="connsiteY577" fmla="*/ 476153 h 805404"/>
                <a:gd name="connsiteX578" fmla="*/ 2326685 w 3091984"/>
                <a:gd name="connsiteY578" fmla="*/ 476153 h 805404"/>
                <a:gd name="connsiteX579" fmla="*/ 2311348 w 3091984"/>
                <a:gd name="connsiteY579" fmla="*/ 511032 h 805404"/>
                <a:gd name="connsiteX580" fmla="*/ 2290897 w 3091984"/>
                <a:gd name="connsiteY580" fmla="*/ 511032 h 805404"/>
                <a:gd name="connsiteX581" fmla="*/ 2354066 w 3091984"/>
                <a:gd name="connsiteY581" fmla="*/ 371629 h 805404"/>
                <a:gd name="connsiteX582" fmla="*/ 2373721 w 3091984"/>
                <a:gd name="connsiteY582" fmla="*/ 371629 h 805404"/>
                <a:gd name="connsiteX583" fmla="*/ 2437004 w 3091984"/>
                <a:gd name="connsiteY583" fmla="*/ 511032 h 805404"/>
                <a:gd name="connsiteX584" fmla="*/ 2416099 w 3091984"/>
                <a:gd name="connsiteY584" fmla="*/ 511032 h 805404"/>
                <a:gd name="connsiteX585" fmla="*/ 2400761 w 3091984"/>
                <a:gd name="connsiteY585" fmla="*/ 476153 h 805404"/>
                <a:gd name="connsiteX586" fmla="*/ 2393831 w 3091984"/>
                <a:gd name="connsiteY586" fmla="*/ 460247 h 805404"/>
                <a:gd name="connsiteX587" fmla="*/ 2363724 w 3091984"/>
                <a:gd name="connsiteY587" fmla="*/ 391966 h 805404"/>
                <a:gd name="connsiteX588" fmla="*/ 2333616 w 3091984"/>
                <a:gd name="connsiteY588" fmla="*/ 460247 h 805404"/>
                <a:gd name="connsiteX589" fmla="*/ 2393717 w 3091984"/>
                <a:gd name="connsiteY589" fmla="*/ 460247 h 805404"/>
                <a:gd name="connsiteX590" fmla="*/ 2454614 w 3091984"/>
                <a:gd name="connsiteY590" fmla="*/ 371629 h 805404"/>
                <a:gd name="connsiteX591" fmla="*/ 2513352 w 3091984"/>
                <a:gd name="connsiteY591" fmla="*/ 371629 h 805404"/>
                <a:gd name="connsiteX592" fmla="*/ 2588564 w 3091984"/>
                <a:gd name="connsiteY592" fmla="*/ 441274 h 805404"/>
                <a:gd name="connsiteX593" fmla="*/ 2513352 w 3091984"/>
                <a:gd name="connsiteY593" fmla="*/ 510919 h 805404"/>
                <a:gd name="connsiteX594" fmla="*/ 2454614 w 3091984"/>
                <a:gd name="connsiteY594" fmla="*/ 510919 h 805404"/>
                <a:gd name="connsiteX595" fmla="*/ 2454614 w 3091984"/>
                <a:gd name="connsiteY595" fmla="*/ 371515 h 805404"/>
                <a:gd name="connsiteX596" fmla="*/ 2512102 w 3091984"/>
                <a:gd name="connsiteY596" fmla="*/ 493650 h 805404"/>
                <a:gd name="connsiteX597" fmla="*/ 2568682 w 3091984"/>
                <a:gd name="connsiteY597" fmla="*/ 441274 h 805404"/>
                <a:gd name="connsiteX598" fmla="*/ 2512102 w 3091984"/>
                <a:gd name="connsiteY598" fmla="*/ 388898 h 805404"/>
                <a:gd name="connsiteX599" fmla="*/ 2474496 w 3091984"/>
                <a:gd name="connsiteY599" fmla="*/ 388898 h 805404"/>
                <a:gd name="connsiteX600" fmla="*/ 2474496 w 3091984"/>
                <a:gd name="connsiteY600" fmla="*/ 493650 h 805404"/>
                <a:gd name="connsiteX601" fmla="*/ 2512102 w 3091984"/>
                <a:gd name="connsiteY601" fmla="*/ 493650 h 805404"/>
                <a:gd name="connsiteX602" fmla="*/ 2605379 w 3091984"/>
                <a:gd name="connsiteY602" fmla="*/ 441274 h 805404"/>
                <a:gd name="connsiteX603" fmla="*/ 2679682 w 3091984"/>
                <a:gd name="connsiteY603" fmla="*/ 370038 h 805404"/>
                <a:gd name="connsiteX604" fmla="*/ 2753531 w 3091984"/>
                <a:gd name="connsiteY604" fmla="*/ 441274 h 805404"/>
                <a:gd name="connsiteX605" fmla="*/ 2679682 w 3091984"/>
                <a:gd name="connsiteY605" fmla="*/ 512509 h 805404"/>
                <a:gd name="connsiteX606" fmla="*/ 2605379 w 3091984"/>
                <a:gd name="connsiteY606" fmla="*/ 441274 h 805404"/>
                <a:gd name="connsiteX607" fmla="*/ 2733648 w 3091984"/>
                <a:gd name="connsiteY607" fmla="*/ 441274 h 805404"/>
                <a:gd name="connsiteX608" fmla="*/ 2679682 w 3091984"/>
                <a:gd name="connsiteY608" fmla="*/ 387762 h 805404"/>
                <a:gd name="connsiteX609" fmla="*/ 2625375 w 3091984"/>
                <a:gd name="connsiteY609" fmla="*/ 441274 h 805404"/>
                <a:gd name="connsiteX610" fmla="*/ 2679682 w 3091984"/>
                <a:gd name="connsiteY610" fmla="*/ 494786 h 805404"/>
                <a:gd name="connsiteX611" fmla="*/ 2733648 w 3091984"/>
                <a:gd name="connsiteY611" fmla="*/ 441274 h 805404"/>
                <a:gd name="connsiteX612" fmla="*/ 2767732 w 3091984"/>
                <a:gd name="connsiteY612" fmla="*/ 495013 h 805404"/>
                <a:gd name="connsiteX613" fmla="*/ 2775117 w 3091984"/>
                <a:gd name="connsiteY613" fmla="*/ 479448 h 805404"/>
                <a:gd name="connsiteX614" fmla="*/ 2821130 w 3091984"/>
                <a:gd name="connsiteY614" fmla="*/ 495581 h 805404"/>
                <a:gd name="connsiteX615" fmla="*/ 2855555 w 3091984"/>
                <a:gd name="connsiteY615" fmla="*/ 474108 h 805404"/>
                <a:gd name="connsiteX616" fmla="*/ 2771141 w 3091984"/>
                <a:gd name="connsiteY616" fmla="*/ 409803 h 805404"/>
                <a:gd name="connsiteX617" fmla="*/ 2824539 w 3091984"/>
                <a:gd name="connsiteY617" fmla="*/ 370038 h 805404"/>
                <a:gd name="connsiteX618" fmla="*/ 2869302 w 3091984"/>
                <a:gd name="connsiteY618" fmla="*/ 382422 h 805404"/>
                <a:gd name="connsiteX619" fmla="*/ 2862713 w 3091984"/>
                <a:gd name="connsiteY619" fmla="*/ 398328 h 805404"/>
                <a:gd name="connsiteX620" fmla="*/ 2824539 w 3091984"/>
                <a:gd name="connsiteY620" fmla="*/ 386967 h 805404"/>
                <a:gd name="connsiteX621" fmla="*/ 2790682 w 3091984"/>
                <a:gd name="connsiteY621" fmla="*/ 409121 h 805404"/>
                <a:gd name="connsiteX622" fmla="*/ 2875097 w 3091984"/>
                <a:gd name="connsiteY622" fmla="*/ 473086 h 805404"/>
                <a:gd name="connsiteX623" fmla="*/ 2821130 w 3091984"/>
                <a:gd name="connsiteY623" fmla="*/ 512737 h 805404"/>
                <a:gd name="connsiteX624" fmla="*/ 2767732 w 3091984"/>
                <a:gd name="connsiteY624" fmla="*/ 495240 h 80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3091984" h="805404">
                  <a:moveTo>
                    <a:pt x="1554115" y="671454"/>
                  </a:moveTo>
                  <a:lnTo>
                    <a:pt x="1568885" y="671454"/>
                  </a:lnTo>
                  <a:lnTo>
                    <a:pt x="1568885" y="735078"/>
                  </a:lnTo>
                  <a:lnTo>
                    <a:pt x="1554115" y="735078"/>
                  </a:lnTo>
                  <a:lnTo>
                    <a:pt x="1554115" y="671454"/>
                  </a:lnTo>
                  <a:close/>
                  <a:moveTo>
                    <a:pt x="1632054" y="707015"/>
                  </a:moveTo>
                  <a:lnTo>
                    <a:pt x="1632054" y="734964"/>
                  </a:lnTo>
                  <a:lnTo>
                    <a:pt x="1617852" y="734964"/>
                  </a:lnTo>
                  <a:lnTo>
                    <a:pt x="1617852" y="709174"/>
                  </a:lnTo>
                  <a:cubicBezTo>
                    <a:pt x="1617852" y="701221"/>
                    <a:pt x="1614217" y="697585"/>
                    <a:pt x="1607968" y="697585"/>
                  </a:cubicBezTo>
                  <a:cubicBezTo>
                    <a:pt x="1601151" y="697585"/>
                    <a:pt x="1596266" y="701789"/>
                    <a:pt x="1596266" y="710764"/>
                  </a:cubicBezTo>
                  <a:lnTo>
                    <a:pt x="1596266" y="734964"/>
                  </a:lnTo>
                  <a:lnTo>
                    <a:pt x="1582064" y="734964"/>
                  </a:lnTo>
                  <a:lnTo>
                    <a:pt x="1582064" y="686110"/>
                  </a:lnTo>
                  <a:lnTo>
                    <a:pt x="1595584" y="686110"/>
                  </a:lnTo>
                  <a:lnTo>
                    <a:pt x="1595584" y="691791"/>
                  </a:lnTo>
                  <a:cubicBezTo>
                    <a:pt x="1599447" y="687587"/>
                    <a:pt x="1605128" y="685315"/>
                    <a:pt x="1611717" y="685315"/>
                  </a:cubicBezTo>
                  <a:cubicBezTo>
                    <a:pt x="1623306" y="685315"/>
                    <a:pt x="1631941" y="692018"/>
                    <a:pt x="1631941" y="706902"/>
                  </a:cubicBezTo>
                  <a:close/>
                  <a:moveTo>
                    <a:pt x="1663298" y="710537"/>
                  </a:moveTo>
                  <a:cubicBezTo>
                    <a:pt x="1663298" y="695768"/>
                    <a:pt x="1674659" y="685429"/>
                    <a:pt x="1690565" y="685429"/>
                  </a:cubicBezTo>
                  <a:cubicBezTo>
                    <a:pt x="1700790" y="685429"/>
                    <a:pt x="1708970" y="689860"/>
                    <a:pt x="1712492" y="697813"/>
                  </a:cubicBezTo>
                  <a:lnTo>
                    <a:pt x="1701472" y="703720"/>
                  </a:lnTo>
                  <a:cubicBezTo>
                    <a:pt x="1698859" y="699062"/>
                    <a:pt x="1694882" y="697017"/>
                    <a:pt x="1690451" y="697017"/>
                  </a:cubicBezTo>
                  <a:cubicBezTo>
                    <a:pt x="1683294" y="697017"/>
                    <a:pt x="1677613" y="702016"/>
                    <a:pt x="1677613" y="710537"/>
                  </a:cubicBezTo>
                  <a:cubicBezTo>
                    <a:pt x="1677613" y="719058"/>
                    <a:pt x="1683294" y="724057"/>
                    <a:pt x="1690451" y="724057"/>
                  </a:cubicBezTo>
                  <a:cubicBezTo>
                    <a:pt x="1694882" y="724057"/>
                    <a:pt x="1698859" y="722012"/>
                    <a:pt x="1701472" y="717354"/>
                  </a:cubicBezTo>
                  <a:lnTo>
                    <a:pt x="1712492" y="723376"/>
                  </a:lnTo>
                  <a:cubicBezTo>
                    <a:pt x="1708970" y="731215"/>
                    <a:pt x="1700904" y="735759"/>
                    <a:pt x="1690565" y="735759"/>
                  </a:cubicBezTo>
                  <a:cubicBezTo>
                    <a:pt x="1674659" y="735759"/>
                    <a:pt x="1663298" y="725307"/>
                    <a:pt x="1663298" y="710651"/>
                  </a:cubicBezTo>
                  <a:close/>
                  <a:moveTo>
                    <a:pt x="1716014" y="710537"/>
                  </a:moveTo>
                  <a:cubicBezTo>
                    <a:pt x="1716014" y="695768"/>
                    <a:pt x="1727376" y="685429"/>
                    <a:pt x="1742941" y="685429"/>
                  </a:cubicBezTo>
                  <a:cubicBezTo>
                    <a:pt x="1758506" y="685429"/>
                    <a:pt x="1769753" y="695881"/>
                    <a:pt x="1769753" y="710537"/>
                  </a:cubicBezTo>
                  <a:cubicBezTo>
                    <a:pt x="1769753" y="725193"/>
                    <a:pt x="1758506" y="735646"/>
                    <a:pt x="1742941" y="735646"/>
                  </a:cubicBezTo>
                  <a:cubicBezTo>
                    <a:pt x="1727376" y="735646"/>
                    <a:pt x="1716014" y="725193"/>
                    <a:pt x="1716014" y="710537"/>
                  </a:cubicBezTo>
                  <a:close/>
                  <a:moveTo>
                    <a:pt x="1755325" y="710537"/>
                  </a:moveTo>
                  <a:cubicBezTo>
                    <a:pt x="1755325" y="702130"/>
                    <a:pt x="1749985" y="697017"/>
                    <a:pt x="1742941" y="697017"/>
                  </a:cubicBezTo>
                  <a:cubicBezTo>
                    <a:pt x="1735897" y="697017"/>
                    <a:pt x="1730443" y="702130"/>
                    <a:pt x="1730443" y="710537"/>
                  </a:cubicBezTo>
                  <a:cubicBezTo>
                    <a:pt x="1730443" y="718945"/>
                    <a:pt x="1735897" y="724057"/>
                    <a:pt x="1742941" y="724057"/>
                  </a:cubicBezTo>
                  <a:cubicBezTo>
                    <a:pt x="1749985" y="724057"/>
                    <a:pt x="1755325" y="718945"/>
                    <a:pt x="1755325" y="710537"/>
                  </a:cubicBezTo>
                  <a:close/>
                  <a:moveTo>
                    <a:pt x="1775207" y="710537"/>
                  </a:moveTo>
                  <a:cubicBezTo>
                    <a:pt x="1775207" y="695768"/>
                    <a:pt x="1786568" y="685429"/>
                    <a:pt x="1802133" y="685429"/>
                  </a:cubicBezTo>
                  <a:cubicBezTo>
                    <a:pt x="1817698" y="685429"/>
                    <a:pt x="1828946" y="695881"/>
                    <a:pt x="1828946" y="710537"/>
                  </a:cubicBezTo>
                  <a:cubicBezTo>
                    <a:pt x="1828946" y="725193"/>
                    <a:pt x="1817698" y="735646"/>
                    <a:pt x="1802133" y="735646"/>
                  </a:cubicBezTo>
                  <a:cubicBezTo>
                    <a:pt x="1786568" y="735646"/>
                    <a:pt x="1775207" y="725193"/>
                    <a:pt x="1775207" y="710537"/>
                  </a:cubicBezTo>
                  <a:close/>
                  <a:moveTo>
                    <a:pt x="1814517" y="710537"/>
                  </a:moveTo>
                  <a:cubicBezTo>
                    <a:pt x="1814517" y="702130"/>
                    <a:pt x="1809177" y="697017"/>
                    <a:pt x="1802133" y="697017"/>
                  </a:cubicBezTo>
                  <a:cubicBezTo>
                    <a:pt x="1795089" y="697017"/>
                    <a:pt x="1789636" y="702130"/>
                    <a:pt x="1789636" y="710537"/>
                  </a:cubicBezTo>
                  <a:cubicBezTo>
                    <a:pt x="1789636" y="718945"/>
                    <a:pt x="1795089" y="724057"/>
                    <a:pt x="1802133" y="724057"/>
                  </a:cubicBezTo>
                  <a:cubicBezTo>
                    <a:pt x="1809177" y="724057"/>
                    <a:pt x="1814517" y="718945"/>
                    <a:pt x="1814517" y="710537"/>
                  </a:cubicBezTo>
                  <a:close/>
                  <a:moveTo>
                    <a:pt x="1890752" y="710537"/>
                  </a:moveTo>
                  <a:cubicBezTo>
                    <a:pt x="1890752" y="725875"/>
                    <a:pt x="1880072" y="735646"/>
                    <a:pt x="1866438" y="735646"/>
                  </a:cubicBezTo>
                  <a:cubicBezTo>
                    <a:pt x="1860303" y="735646"/>
                    <a:pt x="1855304" y="733714"/>
                    <a:pt x="1851782" y="729738"/>
                  </a:cubicBezTo>
                  <a:lnTo>
                    <a:pt x="1851782" y="752574"/>
                  </a:lnTo>
                  <a:lnTo>
                    <a:pt x="1837581" y="752574"/>
                  </a:lnTo>
                  <a:lnTo>
                    <a:pt x="1837581" y="686110"/>
                  </a:lnTo>
                  <a:lnTo>
                    <a:pt x="1851100" y="686110"/>
                  </a:lnTo>
                  <a:lnTo>
                    <a:pt x="1851100" y="691791"/>
                  </a:lnTo>
                  <a:cubicBezTo>
                    <a:pt x="1854623" y="687474"/>
                    <a:pt x="1859962" y="685429"/>
                    <a:pt x="1866438" y="685429"/>
                  </a:cubicBezTo>
                  <a:cubicBezTo>
                    <a:pt x="1880186" y="685429"/>
                    <a:pt x="1890752" y="695199"/>
                    <a:pt x="1890752" y="710537"/>
                  </a:cubicBezTo>
                  <a:close/>
                  <a:moveTo>
                    <a:pt x="1876436" y="710537"/>
                  </a:moveTo>
                  <a:cubicBezTo>
                    <a:pt x="1876436" y="702130"/>
                    <a:pt x="1871096" y="697017"/>
                    <a:pt x="1863939" y="697017"/>
                  </a:cubicBezTo>
                  <a:cubicBezTo>
                    <a:pt x="1856781" y="697017"/>
                    <a:pt x="1851441" y="702130"/>
                    <a:pt x="1851441" y="710537"/>
                  </a:cubicBezTo>
                  <a:cubicBezTo>
                    <a:pt x="1851441" y="718945"/>
                    <a:pt x="1856781" y="724057"/>
                    <a:pt x="1863939" y="724057"/>
                  </a:cubicBezTo>
                  <a:cubicBezTo>
                    <a:pt x="1871096" y="724057"/>
                    <a:pt x="1876436" y="718945"/>
                    <a:pt x="1876436" y="710537"/>
                  </a:cubicBezTo>
                  <a:close/>
                  <a:moveTo>
                    <a:pt x="1947445" y="714514"/>
                  </a:moveTo>
                  <a:lnTo>
                    <a:pt x="1910520" y="714514"/>
                  </a:lnTo>
                  <a:cubicBezTo>
                    <a:pt x="1911884" y="720649"/>
                    <a:pt x="1917110" y="724284"/>
                    <a:pt x="1924495" y="724284"/>
                  </a:cubicBezTo>
                  <a:cubicBezTo>
                    <a:pt x="1929721" y="724284"/>
                    <a:pt x="1933356" y="722694"/>
                    <a:pt x="1936765" y="719513"/>
                  </a:cubicBezTo>
                  <a:lnTo>
                    <a:pt x="1944263" y="727693"/>
                  </a:lnTo>
                  <a:cubicBezTo>
                    <a:pt x="1939719" y="732919"/>
                    <a:pt x="1932902" y="735646"/>
                    <a:pt x="1924154" y="735646"/>
                  </a:cubicBezTo>
                  <a:cubicBezTo>
                    <a:pt x="1907225" y="735646"/>
                    <a:pt x="1896205" y="724966"/>
                    <a:pt x="1896205" y="710537"/>
                  </a:cubicBezTo>
                  <a:cubicBezTo>
                    <a:pt x="1896205" y="696108"/>
                    <a:pt x="1907339" y="685429"/>
                    <a:pt x="1922222" y="685429"/>
                  </a:cubicBezTo>
                  <a:cubicBezTo>
                    <a:pt x="1937106" y="685429"/>
                    <a:pt x="1947672" y="695086"/>
                    <a:pt x="1947672" y="710764"/>
                  </a:cubicBezTo>
                  <a:cubicBezTo>
                    <a:pt x="1947672" y="711901"/>
                    <a:pt x="1947445" y="713378"/>
                    <a:pt x="1947445" y="714627"/>
                  </a:cubicBezTo>
                  <a:close/>
                  <a:moveTo>
                    <a:pt x="1910293" y="706220"/>
                  </a:moveTo>
                  <a:lnTo>
                    <a:pt x="1934379" y="706220"/>
                  </a:lnTo>
                  <a:cubicBezTo>
                    <a:pt x="1933356" y="700085"/>
                    <a:pt x="1928698" y="695995"/>
                    <a:pt x="1922336" y="695995"/>
                  </a:cubicBezTo>
                  <a:cubicBezTo>
                    <a:pt x="1915974" y="695995"/>
                    <a:pt x="1911202" y="699858"/>
                    <a:pt x="1910293" y="706220"/>
                  </a:cubicBezTo>
                  <a:close/>
                  <a:moveTo>
                    <a:pt x="1986755" y="685315"/>
                  </a:moveTo>
                  <a:lnTo>
                    <a:pt x="1986755" y="698381"/>
                  </a:lnTo>
                  <a:cubicBezTo>
                    <a:pt x="1985619" y="698381"/>
                    <a:pt x="1984710" y="698153"/>
                    <a:pt x="1983573" y="698153"/>
                  </a:cubicBezTo>
                  <a:cubicBezTo>
                    <a:pt x="1975734" y="698153"/>
                    <a:pt x="1970622" y="702471"/>
                    <a:pt x="1970622" y="711787"/>
                  </a:cubicBezTo>
                  <a:lnTo>
                    <a:pt x="1970622" y="734850"/>
                  </a:lnTo>
                  <a:lnTo>
                    <a:pt x="1956420" y="734850"/>
                  </a:lnTo>
                  <a:lnTo>
                    <a:pt x="1956420" y="685997"/>
                  </a:lnTo>
                  <a:lnTo>
                    <a:pt x="1969940" y="685997"/>
                  </a:lnTo>
                  <a:lnTo>
                    <a:pt x="1969940" y="692473"/>
                  </a:lnTo>
                  <a:cubicBezTo>
                    <a:pt x="1973348" y="687701"/>
                    <a:pt x="1979256" y="685315"/>
                    <a:pt x="1986755" y="685315"/>
                  </a:cubicBezTo>
                  <a:close/>
                  <a:moveTo>
                    <a:pt x="2037654" y="707015"/>
                  </a:moveTo>
                  <a:lnTo>
                    <a:pt x="2037654" y="734964"/>
                  </a:lnTo>
                  <a:lnTo>
                    <a:pt x="2024361" y="734964"/>
                  </a:lnTo>
                  <a:lnTo>
                    <a:pt x="2024361" y="728829"/>
                  </a:lnTo>
                  <a:cubicBezTo>
                    <a:pt x="2021748" y="733260"/>
                    <a:pt x="2016635" y="735646"/>
                    <a:pt x="2009477" y="735646"/>
                  </a:cubicBezTo>
                  <a:cubicBezTo>
                    <a:pt x="1998002" y="735646"/>
                    <a:pt x="1991186" y="729283"/>
                    <a:pt x="1991186" y="720876"/>
                  </a:cubicBezTo>
                  <a:cubicBezTo>
                    <a:pt x="1991186" y="712469"/>
                    <a:pt x="1997321" y="706220"/>
                    <a:pt x="2012204" y="706220"/>
                  </a:cubicBezTo>
                  <a:lnTo>
                    <a:pt x="2023452" y="706220"/>
                  </a:lnTo>
                  <a:cubicBezTo>
                    <a:pt x="2023452" y="700085"/>
                    <a:pt x="2019816" y="696563"/>
                    <a:pt x="2012204" y="696563"/>
                  </a:cubicBezTo>
                  <a:cubicBezTo>
                    <a:pt x="2006978" y="696563"/>
                    <a:pt x="2001638" y="698267"/>
                    <a:pt x="1998116" y="701107"/>
                  </a:cubicBezTo>
                  <a:lnTo>
                    <a:pt x="1993003" y="691223"/>
                  </a:lnTo>
                  <a:cubicBezTo>
                    <a:pt x="1998343" y="687360"/>
                    <a:pt x="2006296" y="685315"/>
                    <a:pt x="2014022" y="685315"/>
                  </a:cubicBezTo>
                  <a:cubicBezTo>
                    <a:pt x="2028905" y="685315"/>
                    <a:pt x="2037540" y="692246"/>
                    <a:pt x="2037540" y="707015"/>
                  </a:cubicBezTo>
                  <a:close/>
                  <a:moveTo>
                    <a:pt x="2023452" y="719513"/>
                  </a:moveTo>
                  <a:lnTo>
                    <a:pt x="2023452" y="714514"/>
                  </a:lnTo>
                  <a:lnTo>
                    <a:pt x="2013681" y="714514"/>
                  </a:lnTo>
                  <a:cubicBezTo>
                    <a:pt x="2007092" y="714514"/>
                    <a:pt x="2004933" y="717013"/>
                    <a:pt x="2004933" y="720194"/>
                  </a:cubicBezTo>
                  <a:cubicBezTo>
                    <a:pt x="2004933" y="723716"/>
                    <a:pt x="2007887" y="726102"/>
                    <a:pt x="2012886" y="726102"/>
                  </a:cubicBezTo>
                  <a:cubicBezTo>
                    <a:pt x="2017657" y="726102"/>
                    <a:pt x="2021748" y="723944"/>
                    <a:pt x="2023338" y="719513"/>
                  </a:cubicBezTo>
                  <a:close/>
                  <a:moveTo>
                    <a:pt x="2080599" y="732578"/>
                  </a:moveTo>
                  <a:cubicBezTo>
                    <a:pt x="2077645" y="734623"/>
                    <a:pt x="2073442" y="735646"/>
                    <a:pt x="2069011" y="735646"/>
                  </a:cubicBezTo>
                  <a:cubicBezTo>
                    <a:pt x="2057422" y="735646"/>
                    <a:pt x="2050719" y="729738"/>
                    <a:pt x="2050719" y="718149"/>
                  </a:cubicBezTo>
                  <a:lnTo>
                    <a:pt x="2050719" y="698040"/>
                  </a:lnTo>
                  <a:lnTo>
                    <a:pt x="2043220" y="698040"/>
                  </a:lnTo>
                  <a:lnTo>
                    <a:pt x="2043220" y="687133"/>
                  </a:lnTo>
                  <a:lnTo>
                    <a:pt x="2050719" y="687133"/>
                  </a:lnTo>
                  <a:lnTo>
                    <a:pt x="2050719" y="675204"/>
                  </a:lnTo>
                  <a:lnTo>
                    <a:pt x="2064921" y="675204"/>
                  </a:lnTo>
                  <a:lnTo>
                    <a:pt x="2064921" y="687133"/>
                  </a:lnTo>
                  <a:lnTo>
                    <a:pt x="2077077" y="687133"/>
                  </a:lnTo>
                  <a:lnTo>
                    <a:pt x="2077077" y="698040"/>
                  </a:lnTo>
                  <a:lnTo>
                    <a:pt x="2064921" y="698040"/>
                  </a:lnTo>
                  <a:lnTo>
                    <a:pt x="2064921" y="717922"/>
                  </a:lnTo>
                  <a:cubicBezTo>
                    <a:pt x="2064921" y="722126"/>
                    <a:pt x="2067193" y="724398"/>
                    <a:pt x="2071056" y="724398"/>
                  </a:cubicBezTo>
                  <a:cubicBezTo>
                    <a:pt x="2073101" y="724398"/>
                    <a:pt x="2075259" y="723716"/>
                    <a:pt x="2076736" y="722580"/>
                  </a:cubicBezTo>
                  <a:lnTo>
                    <a:pt x="2080599" y="732578"/>
                  </a:lnTo>
                  <a:close/>
                  <a:moveTo>
                    <a:pt x="2085825" y="671341"/>
                  </a:moveTo>
                  <a:cubicBezTo>
                    <a:pt x="2085825" y="666910"/>
                    <a:pt x="2089347" y="663388"/>
                    <a:pt x="2094687" y="663388"/>
                  </a:cubicBezTo>
                  <a:cubicBezTo>
                    <a:pt x="2100027" y="663388"/>
                    <a:pt x="2103549" y="666683"/>
                    <a:pt x="2103549" y="671000"/>
                  </a:cubicBezTo>
                  <a:cubicBezTo>
                    <a:pt x="2103549" y="675772"/>
                    <a:pt x="2100027" y="679180"/>
                    <a:pt x="2094687" y="679180"/>
                  </a:cubicBezTo>
                  <a:cubicBezTo>
                    <a:pt x="2089347" y="679180"/>
                    <a:pt x="2085825" y="675772"/>
                    <a:pt x="2085825" y="671227"/>
                  </a:cubicBezTo>
                  <a:close/>
                  <a:moveTo>
                    <a:pt x="2087530" y="685997"/>
                  </a:moveTo>
                  <a:lnTo>
                    <a:pt x="2101731" y="685997"/>
                  </a:lnTo>
                  <a:lnTo>
                    <a:pt x="2101731" y="734850"/>
                  </a:lnTo>
                  <a:lnTo>
                    <a:pt x="2087530" y="734850"/>
                  </a:lnTo>
                  <a:lnTo>
                    <a:pt x="2087530" y="685997"/>
                  </a:lnTo>
                  <a:close/>
                  <a:moveTo>
                    <a:pt x="2110025" y="710424"/>
                  </a:moveTo>
                  <a:cubicBezTo>
                    <a:pt x="2110025" y="695654"/>
                    <a:pt x="2121386" y="685315"/>
                    <a:pt x="2136951" y="685315"/>
                  </a:cubicBezTo>
                  <a:cubicBezTo>
                    <a:pt x="2152517" y="685315"/>
                    <a:pt x="2163764" y="695768"/>
                    <a:pt x="2163764" y="710424"/>
                  </a:cubicBezTo>
                  <a:cubicBezTo>
                    <a:pt x="2163764" y="725080"/>
                    <a:pt x="2152517" y="735532"/>
                    <a:pt x="2136951" y="735532"/>
                  </a:cubicBezTo>
                  <a:cubicBezTo>
                    <a:pt x="2121386" y="735532"/>
                    <a:pt x="2110025" y="725080"/>
                    <a:pt x="2110025" y="710424"/>
                  </a:cubicBezTo>
                  <a:close/>
                  <a:moveTo>
                    <a:pt x="2149335" y="710424"/>
                  </a:moveTo>
                  <a:cubicBezTo>
                    <a:pt x="2149335" y="702016"/>
                    <a:pt x="2143996" y="696904"/>
                    <a:pt x="2136838" y="696904"/>
                  </a:cubicBezTo>
                  <a:cubicBezTo>
                    <a:pt x="2129680" y="696904"/>
                    <a:pt x="2124340" y="702016"/>
                    <a:pt x="2124340" y="710424"/>
                  </a:cubicBezTo>
                  <a:cubicBezTo>
                    <a:pt x="2124340" y="718831"/>
                    <a:pt x="2129794" y="723944"/>
                    <a:pt x="2136838" y="723944"/>
                  </a:cubicBezTo>
                  <a:cubicBezTo>
                    <a:pt x="2143882" y="723944"/>
                    <a:pt x="2149335" y="718831"/>
                    <a:pt x="2149335" y="710424"/>
                  </a:cubicBezTo>
                  <a:close/>
                  <a:moveTo>
                    <a:pt x="2222275" y="706902"/>
                  </a:moveTo>
                  <a:lnTo>
                    <a:pt x="2222275" y="734850"/>
                  </a:lnTo>
                  <a:lnTo>
                    <a:pt x="2208073" y="734850"/>
                  </a:lnTo>
                  <a:lnTo>
                    <a:pt x="2208073" y="709060"/>
                  </a:lnTo>
                  <a:cubicBezTo>
                    <a:pt x="2208073" y="701107"/>
                    <a:pt x="2204438" y="697472"/>
                    <a:pt x="2198189" y="697472"/>
                  </a:cubicBezTo>
                  <a:cubicBezTo>
                    <a:pt x="2191372" y="697472"/>
                    <a:pt x="2186487" y="701675"/>
                    <a:pt x="2186487" y="710651"/>
                  </a:cubicBezTo>
                  <a:lnTo>
                    <a:pt x="2186487" y="734850"/>
                  </a:lnTo>
                  <a:lnTo>
                    <a:pt x="2172285" y="734850"/>
                  </a:lnTo>
                  <a:lnTo>
                    <a:pt x="2172285" y="685997"/>
                  </a:lnTo>
                  <a:lnTo>
                    <a:pt x="2185805" y="685997"/>
                  </a:lnTo>
                  <a:lnTo>
                    <a:pt x="2185805" y="691677"/>
                  </a:lnTo>
                  <a:cubicBezTo>
                    <a:pt x="2189668" y="687474"/>
                    <a:pt x="2195349" y="685201"/>
                    <a:pt x="2201938" y="685201"/>
                  </a:cubicBezTo>
                  <a:cubicBezTo>
                    <a:pt x="2213527" y="685201"/>
                    <a:pt x="2222161" y="691905"/>
                    <a:pt x="2222161" y="706788"/>
                  </a:cubicBezTo>
                  <a:close/>
                  <a:moveTo>
                    <a:pt x="2335661" y="685997"/>
                  </a:moveTo>
                  <a:lnTo>
                    <a:pt x="2317937" y="734850"/>
                  </a:lnTo>
                  <a:lnTo>
                    <a:pt x="2304304" y="734850"/>
                  </a:lnTo>
                  <a:lnTo>
                    <a:pt x="2293283" y="704516"/>
                  </a:lnTo>
                  <a:lnTo>
                    <a:pt x="2281922" y="734850"/>
                  </a:lnTo>
                  <a:lnTo>
                    <a:pt x="2268288" y="734850"/>
                  </a:lnTo>
                  <a:lnTo>
                    <a:pt x="2250678" y="685997"/>
                  </a:lnTo>
                  <a:lnTo>
                    <a:pt x="2264085" y="685997"/>
                  </a:lnTo>
                  <a:lnTo>
                    <a:pt x="2275673" y="719058"/>
                  </a:lnTo>
                  <a:lnTo>
                    <a:pt x="2287603" y="685997"/>
                  </a:lnTo>
                  <a:lnTo>
                    <a:pt x="2299646" y="685997"/>
                  </a:lnTo>
                  <a:lnTo>
                    <a:pt x="2311234" y="719058"/>
                  </a:lnTo>
                  <a:lnTo>
                    <a:pt x="2323164" y="685997"/>
                  </a:lnTo>
                  <a:lnTo>
                    <a:pt x="2335661" y="685997"/>
                  </a:lnTo>
                  <a:close/>
                  <a:moveTo>
                    <a:pt x="2339978" y="671341"/>
                  </a:moveTo>
                  <a:cubicBezTo>
                    <a:pt x="2339978" y="666910"/>
                    <a:pt x="2343500" y="663388"/>
                    <a:pt x="2348840" y="663388"/>
                  </a:cubicBezTo>
                  <a:cubicBezTo>
                    <a:pt x="2354180" y="663388"/>
                    <a:pt x="2357702" y="666683"/>
                    <a:pt x="2357702" y="671000"/>
                  </a:cubicBezTo>
                  <a:cubicBezTo>
                    <a:pt x="2357702" y="675772"/>
                    <a:pt x="2354180" y="679180"/>
                    <a:pt x="2348840" y="679180"/>
                  </a:cubicBezTo>
                  <a:cubicBezTo>
                    <a:pt x="2343500" y="679180"/>
                    <a:pt x="2339978" y="675772"/>
                    <a:pt x="2339978" y="671227"/>
                  </a:cubicBezTo>
                  <a:close/>
                  <a:moveTo>
                    <a:pt x="2341683" y="685997"/>
                  </a:moveTo>
                  <a:lnTo>
                    <a:pt x="2355884" y="685997"/>
                  </a:lnTo>
                  <a:lnTo>
                    <a:pt x="2355884" y="734850"/>
                  </a:lnTo>
                  <a:lnTo>
                    <a:pt x="2341683" y="734850"/>
                  </a:lnTo>
                  <a:lnTo>
                    <a:pt x="2341683" y="685997"/>
                  </a:lnTo>
                  <a:close/>
                  <a:moveTo>
                    <a:pt x="2399739" y="732465"/>
                  </a:moveTo>
                  <a:cubicBezTo>
                    <a:pt x="2396785" y="734510"/>
                    <a:pt x="2392581" y="735532"/>
                    <a:pt x="2388150" y="735532"/>
                  </a:cubicBezTo>
                  <a:cubicBezTo>
                    <a:pt x="2376562" y="735532"/>
                    <a:pt x="2369859" y="729624"/>
                    <a:pt x="2369859" y="718036"/>
                  </a:cubicBezTo>
                  <a:lnTo>
                    <a:pt x="2369859" y="697926"/>
                  </a:lnTo>
                  <a:lnTo>
                    <a:pt x="2362360" y="697926"/>
                  </a:lnTo>
                  <a:lnTo>
                    <a:pt x="2362360" y="687019"/>
                  </a:lnTo>
                  <a:lnTo>
                    <a:pt x="2369859" y="687019"/>
                  </a:lnTo>
                  <a:lnTo>
                    <a:pt x="2369859" y="675090"/>
                  </a:lnTo>
                  <a:lnTo>
                    <a:pt x="2384060" y="675090"/>
                  </a:lnTo>
                  <a:lnTo>
                    <a:pt x="2384060" y="687019"/>
                  </a:lnTo>
                  <a:lnTo>
                    <a:pt x="2396217" y="687019"/>
                  </a:lnTo>
                  <a:lnTo>
                    <a:pt x="2396217" y="697926"/>
                  </a:lnTo>
                  <a:lnTo>
                    <a:pt x="2384060" y="697926"/>
                  </a:lnTo>
                  <a:lnTo>
                    <a:pt x="2384060" y="717808"/>
                  </a:lnTo>
                  <a:cubicBezTo>
                    <a:pt x="2384060" y="722012"/>
                    <a:pt x="2386332" y="724284"/>
                    <a:pt x="2390195" y="724284"/>
                  </a:cubicBezTo>
                  <a:cubicBezTo>
                    <a:pt x="2392240" y="724284"/>
                    <a:pt x="2394399" y="723603"/>
                    <a:pt x="2395876" y="722467"/>
                  </a:cubicBezTo>
                  <a:lnTo>
                    <a:pt x="2399739" y="732465"/>
                  </a:lnTo>
                  <a:close/>
                  <a:moveTo>
                    <a:pt x="2456659" y="706902"/>
                  </a:moveTo>
                  <a:lnTo>
                    <a:pt x="2456659" y="734850"/>
                  </a:lnTo>
                  <a:lnTo>
                    <a:pt x="2442457" y="734850"/>
                  </a:lnTo>
                  <a:lnTo>
                    <a:pt x="2442457" y="709060"/>
                  </a:lnTo>
                  <a:cubicBezTo>
                    <a:pt x="2442457" y="701107"/>
                    <a:pt x="2438822" y="697472"/>
                    <a:pt x="2432573" y="697472"/>
                  </a:cubicBezTo>
                  <a:cubicBezTo>
                    <a:pt x="2425756" y="697472"/>
                    <a:pt x="2420871" y="701675"/>
                    <a:pt x="2420871" y="710651"/>
                  </a:cubicBezTo>
                  <a:lnTo>
                    <a:pt x="2420871" y="734850"/>
                  </a:lnTo>
                  <a:lnTo>
                    <a:pt x="2406669" y="734850"/>
                  </a:lnTo>
                  <a:lnTo>
                    <a:pt x="2406669" y="667478"/>
                  </a:lnTo>
                  <a:lnTo>
                    <a:pt x="2420871" y="667478"/>
                  </a:lnTo>
                  <a:lnTo>
                    <a:pt x="2420871" y="691109"/>
                  </a:lnTo>
                  <a:cubicBezTo>
                    <a:pt x="2424734" y="687247"/>
                    <a:pt x="2430187" y="685315"/>
                    <a:pt x="2436436" y="685315"/>
                  </a:cubicBezTo>
                  <a:cubicBezTo>
                    <a:pt x="2448025" y="685315"/>
                    <a:pt x="2456659" y="692018"/>
                    <a:pt x="2456659" y="706902"/>
                  </a:cubicBezTo>
                  <a:close/>
                  <a:moveTo>
                    <a:pt x="2685135" y="617488"/>
                  </a:moveTo>
                  <a:cubicBezTo>
                    <a:pt x="2685135" y="613398"/>
                    <a:pt x="2682409" y="612148"/>
                    <a:pt x="2679341" y="612148"/>
                  </a:cubicBezTo>
                  <a:cubicBezTo>
                    <a:pt x="2676273" y="612148"/>
                    <a:pt x="2672979" y="613284"/>
                    <a:pt x="2671843" y="613625"/>
                  </a:cubicBezTo>
                  <a:cubicBezTo>
                    <a:pt x="2669570" y="614420"/>
                    <a:pt x="2669684" y="615557"/>
                    <a:pt x="2668775" y="619533"/>
                  </a:cubicBezTo>
                  <a:cubicBezTo>
                    <a:pt x="2664458" y="637711"/>
                    <a:pt x="2656732" y="666910"/>
                    <a:pt x="2648893" y="696904"/>
                  </a:cubicBezTo>
                  <a:cubicBezTo>
                    <a:pt x="2635827" y="699630"/>
                    <a:pt x="2620035" y="703039"/>
                    <a:pt x="2605265" y="706220"/>
                  </a:cubicBezTo>
                  <a:cubicBezTo>
                    <a:pt x="2612536" y="674635"/>
                    <a:pt x="2621512" y="647823"/>
                    <a:pt x="2621512" y="643392"/>
                  </a:cubicBezTo>
                  <a:cubicBezTo>
                    <a:pt x="2621512" y="641006"/>
                    <a:pt x="2620830" y="638620"/>
                    <a:pt x="2618217" y="638620"/>
                  </a:cubicBezTo>
                  <a:cubicBezTo>
                    <a:pt x="2615945" y="638620"/>
                    <a:pt x="2611628" y="639870"/>
                    <a:pt x="2609242" y="640438"/>
                  </a:cubicBezTo>
                  <a:cubicBezTo>
                    <a:pt x="2605379" y="641460"/>
                    <a:pt x="2604584" y="643960"/>
                    <a:pt x="2604356" y="646119"/>
                  </a:cubicBezTo>
                  <a:cubicBezTo>
                    <a:pt x="2602766" y="657934"/>
                    <a:pt x="2595040" y="687701"/>
                    <a:pt x="2589473" y="709628"/>
                  </a:cubicBezTo>
                  <a:cubicBezTo>
                    <a:pt x="2560842" y="716104"/>
                    <a:pt x="2555162" y="716104"/>
                    <a:pt x="2555162" y="718490"/>
                  </a:cubicBezTo>
                  <a:cubicBezTo>
                    <a:pt x="2555162" y="720535"/>
                    <a:pt x="2563342" y="723944"/>
                    <a:pt x="2568227" y="723944"/>
                  </a:cubicBezTo>
                  <a:cubicBezTo>
                    <a:pt x="2571863" y="723944"/>
                    <a:pt x="2578339" y="722694"/>
                    <a:pt x="2586633" y="721103"/>
                  </a:cubicBezTo>
                  <a:cubicBezTo>
                    <a:pt x="2580043" y="748030"/>
                    <a:pt x="2577316" y="754506"/>
                    <a:pt x="2576748" y="762913"/>
                  </a:cubicBezTo>
                  <a:cubicBezTo>
                    <a:pt x="2576408" y="767912"/>
                    <a:pt x="2579589" y="769503"/>
                    <a:pt x="2588678" y="766776"/>
                  </a:cubicBezTo>
                  <a:cubicBezTo>
                    <a:pt x="2594131" y="765185"/>
                    <a:pt x="2593677" y="762345"/>
                    <a:pt x="2594018" y="759277"/>
                  </a:cubicBezTo>
                  <a:cubicBezTo>
                    <a:pt x="2595722" y="746780"/>
                    <a:pt x="2598449" y="733601"/>
                    <a:pt x="2602311" y="717922"/>
                  </a:cubicBezTo>
                  <a:cubicBezTo>
                    <a:pt x="2618217" y="714855"/>
                    <a:pt x="2634237" y="711787"/>
                    <a:pt x="2645598" y="709628"/>
                  </a:cubicBezTo>
                  <a:cubicBezTo>
                    <a:pt x="2637077" y="742803"/>
                    <a:pt x="2623898" y="790521"/>
                    <a:pt x="2623898" y="800064"/>
                  </a:cubicBezTo>
                  <a:cubicBezTo>
                    <a:pt x="2623898" y="803587"/>
                    <a:pt x="2625148" y="805404"/>
                    <a:pt x="2628329" y="805404"/>
                  </a:cubicBezTo>
                  <a:cubicBezTo>
                    <a:pt x="2630374" y="805404"/>
                    <a:pt x="2633441" y="804723"/>
                    <a:pt x="2636623" y="803927"/>
                  </a:cubicBezTo>
                  <a:cubicBezTo>
                    <a:pt x="2643212" y="802109"/>
                    <a:pt x="2642985" y="800292"/>
                    <a:pt x="2643439" y="795747"/>
                  </a:cubicBezTo>
                  <a:cubicBezTo>
                    <a:pt x="2649688" y="740872"/>
                    <a:pt x="2674342" y="662479"/>
                    <a:pt x="2684681" y="620556"/>
                  </a:cubicBezTo>
                  <a:cubicBezTo>
                    <a:pt x="2685022" y="619306"/>
                    <a:pt x="2685135" y="618283"/>
                    <a:pt x="2685135" y="617374"/>
                  </a:cubicBezTo>
                  <a:moveTo>
                    <a:pt x="2732171" y="705538"/>
                  </a:moveTo>
                  <a:cubicBezTo>
                    <a:pt x="2722060" y="707242"/>
                    <a:pt x="2710130" y="709742"/>
                    <a:pt x="2698542" y="712014"/>
                  </a:cubicBezTo>
                  <a:cubicBezTo>
                    <a:pt x="2701950" y="698608"/>
                    <a:pt x="2705245" y="686110"/>
                    <a:pt x="2707858" y="677589"/>
                  </a:cubicBezTo>
                  <a:cubicBezTo>
                    <a:pt x="2730808" y="672363"/>
                    <a:pt x="2776367" y="661684"/>
                    <a:pt x="2782843" y="660661"/>
                  </a:cubicBezTo>
                  <a:cubicBezTo>
                    <a:pt x="2786478" y="660093"/>
                    <a:pt x="2787728" y="658957"/>
                    <a:pt x="2787728" y="658162"/>
                  </a:cubicBezTo>
                  <a:cubicBezTo>
                    <a:pt x="2787728" y="656457"/>
                    <a:pt x="2782388" y="651231"/>
                    <a:pt x="2775685" y="651231"/>
                  </a:cubicBezTo>
                  <a:cubicBezTo>
                    <a:pt x="2774208" y="651231"/>
                    <a:pt x="2772617" y="651345"/>
                    <a:pt x="2770800" y="651686"/>
                  </a:cubicBezTo>
                  <a:cubicBezTo>
                    <a:pt x="2757507" y="654071"/>
                    <a:pt x="2703654" y="665319"/>
                    <a:pt x="2688544" y="668387"/>
                  </a:cubicBezTo>
                  <a:cubicBezTo>
                    <a:pt x="2684794" y="669182"/>
                    <a:pt x="2683090" y="670545"/>
                    <a:pt x="2683090" y="671909"/>
                  </a:cubicBezTo>
                  <a:cubicBezTo>
                    <a:pt x="2683090" y="674067"/>
                    <a:pt x="2688430" y="678498"/>
                    <a:pt x="2691838" y="679634"/>
                  </a:cubicBezTo>
                  <a:cubicBezTo>
                    <a:pt x="2684226" y="708947"/>
                    <a:pt x="2665139" y="773706"/>
                    <a:pt x="2665139" y="780296"/>
                  </a:cubicBezTo>
                  <a:cubicBezTo>
                    <a:pt x="2665139" y="781886"/>
                    <a:pt x="2665708" y="783136"/>
                    <a:pt x="2667752" y="783136"/>
                  </a:cubicBezTo>
                  <a:cubicBezTo>
                    <a:pt x="2670593" y="783136"/>
                    <a:pt x="2676501" y="781886"/>
                    <a:pt x="2679909" y="780409"/>
                  </a:cubicBezTo>
                  <a:cubicBezTo>
                    <a:pt x="2683317" y="778932"/>
                    <a:pt x="2683317" y="777228"/>
                    <a:pt x="2684340" y="772229"/>
                  </a:cubicBezTo>
                  <a:cubicBezTo>
                    <a:pt x="2686726" y="761322"/>
                    <a:pt x="2690930" y="743144"/>
                    <a:pt x="2695361" y="724852"/>
                  </a:cubicBezTo>
                  <a:cubicBezTo>
                    <a:pt x="2709221" y="721899"/>
                    <a:pt x="2717970" y="720422"/>
                    <a:pt x="2724559" y="718945"/>
                  </a:cubicBezTo>
                  <a:cubicBezTo>
                    <a:pt x="2731830" y="717240"/>
                    <a:pt x="2733194" y="715195"/>
                    <a:pt x="2735125" y="712241"/>
                  </a:cubicBezTo>
                  <a:cubicBezTo>
                    <a:pt x="2736375" y="710310"/>
                    <a:pt x="2737738" y="708038"/>
                    <a:pt x="2737738" y="706902"/>
                  </a:cubicBezTo>
                  <a:cubicBezTo>
                    <a:pt x="2737738" y="705311"/>
                    <a:pt x="2736148" y="704857"/>
                    <a:pt x="2732058" y="705538"/>
                  </a:cubicBezTo>
                  <a:moveTo>
                    <a:pt x="2864872" y="645550"/>
                  </a:moveTo>
                  <a:cubicBezTo>
                    <a:pt x="2860668" y="645550"/>
                    <a:pt x="2856123" y="648277"/>
                    <a:pt x="2850215" y="657707"/>
                  </a:cubicBezTo>
                  <a:cubicBezTo>
                    <a:pt x="2841808" y="671113"/>
                    <a:pt x="2821926" y="718945"/>
                    <a:pt x="2808860" y="751892"/>
                  </a:cubicBezTo>
                  <a:cubicBezTo>
                    <a:pt x="2808519" y="717468"/>
                    <a:pt x="2812950" y="687815"/>
                    <a:pt x="2812950" y="680089"/>
                  </a:cubicBezTo>
                  <a:cubicBezTo>
                    <a:pt x="2812950" y="676226"/>
                    <a:pt x="2810564" y="675204"/>
                    <a:pt x="2807724" y="675204"/>
                  </a:cubicBezTo>
                  <a:cubicBezTo>
                    <a:pt x="2803861" y="675204"/>
                    <a:pt x="2798067" y="675431"/>
                    <a:pt x="2796022" y="680202"/>
                  </a:cubicBezTo>
                  <a:cubicBezTo>
                    <a:pt x="2794658" y="683384"/>
                    <a:pt x="2794431" y="684065"/>
                    <a:pt x="2793182" y="686224"/>
                  </a:cubicBezTo>
                  <a:cubicBezTo>
                    <a:pt x="2790568" y="690882"/>
                    <a:pt x="2775571" y="717240"/>
                    <a:pt x="2760347" y="738941"/>
                  </a:cubicBezTo>
                  <a:cubicBezTo>
                    <a:pt x="2767051" y="702812"/>
                    <a:pt x="2773072" y="685201"/>
                    <a:pt x="2773072" y="681452"/>
                  </a:cubicBezTo>
                  <a:cubicBezTo>
                    <a:pt x="2773072" y="679748"/>
                    <a:pt x="2771936" y="679066"/>
                    <a:pt x="2770572" y="679066"/>
                  </a:cubicBezTo>
                  <a:cubicBezTo>
                    <a:pt x="2768868" y="679066"/>
                    <a:pt x="2764551" y="680089"/>
                    <a:pt x="2762051" y="680657"/>
                  </a:cubicBezTo>
                  <a:cubicBezTo>
                    <a:pt x="2759098" y="681339"/>
                    <a:pt x="2756825" y="682361"/>
                    <a:pt x="2754894" y="689405"/>
                  </a:cubicBezTo>
                  <a:cubicBezTo>
                    <a:pt x="2748872" y="712469"/>
                    <a:pt x="2739329" y="751324"/>
                    <a:pt x="2739329" y="760982"/>
                  </a:cubicBezTo>
                  <a:cubicBezTo>
                    <a:pt x="2739329" y="765185"/>
                    <a:pt x="2740124" y="767230"/>
                    <a:pt x="2743873" y="767230"/>
                  </a:cubicBezTo>
                  <a:cubicBezTo>
                    <a:pt x="2747736" y="767230"/>
                    <a:pt x="2753303" y="766094"/>
                    <a:pt x="2755916" y="762345"/>
                  </a:cubicBezTo>
                  <a:cubicBezTo>
                    <a:pt x="2769095" y="743144"/>
                    <a:pt x="2782388" y="720081"/>
                    <a:pt x="2794545" y="699744"/>
                  </a:cubicBezTo>
                  <a:cubicBezTo>
                    <a:pt x="2792613" y="718831"/>
                    <a:pt x="2791250" y="743599"/>
                    <a:pt x="2791250" y="760413"/>
                  </a:cubicBezTo>
                  <a:cubicBezTo>
                    <a:pt x="2791250" y="772002"/>
                    <a:pt x="2791591" y="776547"/>
                    <a:pt x="2798294" y="776547"/>
                  </a:cubicBezTo>
                  <a:cubicBezTo>
                    <a:pt x="2804316" y="776547"/>
                    <a:pt x="2809769" y="775524"/>
                    <a:pt x="2813518" y="766889"/>
                  </a:cubicBezTo>
                  <a:cubicBezTo>
                    <a:pt x="2826584" y="737236"/>
                    <a:pt x="2854305" y="675317"/>
                    <a:pt x="2871461" y="654299"/>
                  </a:cubicBezTo>
                  <a:cubicBezTo>
                    <a:pt x="2872597" y="652935"/>
                    <a:pt x="2873733" y="651799"/>
                    <a:pt x="2873733" y="650209"/>
                  </a:cubicBezTo>
                  <a:cubicBezTo>
                    <a:pt x="2873733" y="648050"/>
                    <a:pt x="2868734" y="645096"/>
                    <a:pt x="2864758" y="645096"/>
                  </a:cubicBezTo>
                  <a:moveTo>
                    <a:pt x="0" y="257675"/>
                  </a:moveTo>
                  <a:cubicBezTo>
                    <a:pt x="0" y="109296"/>
                    <a:pt x="112932" y="0"/>
                    <a:pt x="265628" y="0"/>
                  </a:cubicBezTo>
                  <a:cubicBezTo>
                    <a:pt x="339476" y="0"/>
                    <a:pt x="406054" y="24654"/>
                    <a:pt x="450931" y="73849"/>
                  </a:cubicBezTo>
                  <a:lnTo>
                    <a:pt x="416961" y="107819"/>
                  </a:lnTo>
                  <a:cubicBezTo>
                    <a:pt x="375719" y="65782"/>
                    <a:pt x="325047" y="47718"/>
                    <a:pt x="267105" y="47718"/>
                  </a:cubicBezTo>
                  <a:cubicBezTo>
                    <a:pt x="144743" y="47718"/>
                    <a:pt x="52830" y="137472"/>
                    <a:pt x="52830" y="257675"/>
                  </a:cubicBezTo>
                  <a:cubicBezTo>
                    <a:pt x="52830" y="377878"/>
                    <a:pt x="144743" y="467519"/>
                    <a:pt x="267105" y="467519"/>
                  </a:cubicBezTo>
                  <a:cubicBezTo>
                    <a:pt x="325047" y="467519"/>
                    <a:pt x="375605" y="449454"/>
                    <a:pt x="416961" y="406735"/>
                  </a:cubicBezTo>
                  <a:lnTo>
                    <a:pt x="450931" y="440706"/>
                  </a:lnTo>
                  <a:cubicBezTo>
                    <a:pt x="406054" y="489900"/>
                    <a:pt x="339476" y="515236"/>
                    <a:pt x="264946" y="515236"/>
                  </a:cubicBezTo>
                  <a:cubicBezTo>
                    <a:pt x="112932" y="515236"/>
                    <a:pt x="0" y="406054"/>
                    <a:pt x="0" y="257675"/>
                  </a:cubicBezTo>
                  <a:close/>
                  <a:moveTo>
                    <a:pt x="870618" y="375605"/>
                  </a:moveTo>
                  <a:lnTo>
                    <a:pt x="588403" y="375605"/>
                  </a:lnTo>
                  <a:lnTo>
                    <a:pt x="527620" y="510919"/>
                  </a:lnTo>
                  <a:lnTo>
                    <a:pt x="471949" y="510919"/>
                  </a:lnTo>
                  <a:lnTo>
                    <a:pt x="703380" y="4317"/>
                  </a:lnTo>
                  <a:lnTo>
                    <a:pt x="756210" y="4317"/>
                  </a:lnTo>
                  <a:lnTo>
                    <a:pt x="987754" y="510919"/>
                  </a:lnTo>
                  <a:lnTo>
                    <a:pt x="931288" y="510919"/>
                  </a:lnTo>
                  <a:lnTo>
                    <a:pt x="870505" y="375605"/>
                  </a:lnTo>
                  <a:close/>
                  <a:moveTo>
                    <a:pt x="851077" y="332205"/>
                  </a:moveTo>
                  <a:lnTo>
                    <a:pt x="729511" y="60101"/>
                  </a:lnTo>
                  <a:lnTo>
                    <a:pt x="607944" y="332205"/>
                  </a:lnTo>
                  <a:lnTo>
                    <a:pt x="851077" y="332205"/>
                  </a:lnTo>
                  <a:close/>
                  <a:moveTo>
                    <a:pt x="1554115" y="74076"/>
                  </a:moveTo>
                  <a:cubicBezTo>
                    <a:pt x="1554115" y="32834"/>
                    <a:pt x="1585586" y="2840"/>
                    <a:pt x="1627964" y="2840"/>
                  </a:cubicBezTo>
                  <a:cubicBezTo>
                    <a:pt x="1649437" y="2840"/>
                    <a:pt x="1668183" y="10225"/>
                    <a:pt x="1680908" y="24540"/>
                  </a:cubicBezTo>
                  <a:lnTo>
                    <a:pt x="1667956" y="37038"/>
                  </a:lnTo>
                  <a:cubicBezTo>
                    <a:pt x="1657163" y="25677"/>
                    <a:pt x="1644097" y="20564"/>
                    <a:pt x="1628759" y="20564"/>
                  </a:cubicBezTo>
                  <a:cubicBezTo>
                    <a:pt x="1597288" y="20564"/>
                    <a:pt x="1573998" y="43287"/>
                    <a:pt x="1573998" y="74076"/>
                  </a:cubicBezTo>
                  <a:cubicBezTo>
                    <a:pt x="1573998" y="104865"/>
                    <a:pt x="1597288" y="127588"/>
                    <a:pt x="1628759" y="127588"/>
                  </a:cubicBezTo>
                  <a:cubicBezTo>
                    <a:pt x="1644097" y="127588"/>
                    <a:pt x="1657276" y="122248"/>
                    <a:pt x="1667956" y="110887"/>
                  </a:cubicBezTo>
                  <a:lnTo>
                    <a:pt x="1680908" y="123384"/>
                  </a:lnTo>
                  <a:cubicBezTo>
                    <a:pt x="1668183" y="137699"/>
                    <a:pt x="1649437" y="145311"/>
                    <a:pt x="1627737" y="145311"/>
                  </a:cubicBezTo>
                  <a:cubicBezTo>
                    <a:pt x="1585473" y="145311"/>
                    <a:pt x="1554115" y="115204"/>
                    <a:pt x="1554115" y="74076"/>
                  </a:cubicBezTo>
                  <a:close/>
                  <a:moveTo>
                    <a:pt x="1691133" y="74076"/>
                  </a:moveTo>
                  <a:cubicBezTo>
                    <a:pt x="1691133" y="33289"/>
                    <a:pt x="1722604" y="2840"/>
                    <a:pt x="1765436" y="2840"/>
                  </a:cubicBezTo>
                  <a:cubicBezTo>
                    <a:pt x="1808268" y="2840"/>
                    <a:pt x="1839285" y="33061"/>
                    <a:pt x="1839285" y="74076"/>
                  </a:cubicBezTo>
                  <a:cubicBezTo>
                    <a:pt x="1839285" y="115090"/>
                    <a:pt x="1807814" y="145311"/>
                    <a:pt x="1765436" y="145311"/>
                  </a:cubicBezTo>
                  <a:cubicBezTo>
                    <a:pt x="1723058" y="145311"/>
                    <a:pt x="1691133" y="114863"/>
                    <a:pt x="1691133" y="74076"/>
                  </a:cubicBezTo>
                  <a:close/>
                  <a:moveTo>
                    <a:pt x="1819402" y="74076"/>
                  </a:moveTo>
                  <a:cubicBezTo>
                    <a:pt x="1819402" y="43173"/>
                    <a:pt x="1796339" y="20564"/>
                    <a:pt x="1765436" y="20564"/>
                  </a:cubicBezTo>
                  <a:cubicBezTo>
                    <a:pt x="1734533" y="20564"/>
                    <a:pt x="1711129" y="43287"/>
                    <a:pt x="1711129" y="74076"/>
                  </a:cubicBezTo>
                  <a:cubicBezTo>
                    <a:pt x="1711129" y="104865"/>
                    <a:pt x="1734192" y="127588"/>
                    <a:pt x="1765436" y="127588"/>
                  </a:cubicBezTo>
                  <a:cubicBezTo>
                    <a:pt x="1796680" y="127588"/>
                    <a:pt x="1819402" y="104865"/>
                    <a:pt x="1819402" y="74076"/>
                  </a:cubicBezTo>
                  <a:close/>
                  <a:moveTo>
                    <a:pt x="1853486" y="127815"/>
                  </a:moveTo>
                  <a:lnTo>
                    <a:pt x="1860871" y="112250"/>
                  </a:lnTo>
                  <a:cubicBezTo>
                    <a:pt x="1871210" y="121566"/>
                    <a:pt x="1888934" y="128383"/>
                    <a:pt x="1906885" y="128383"/>
                  </a:cubicBezTo>
                  <a:cubicBezTo>
                    <a:pt x="1930971" y="128383"/>
                    <a:pt x="1941309" y="119067"/>
                    <a:pt x="1941309" y="106910"/>
                  </a:cubicBezTo>
                  <a:cubicBezTo>
                    <a:pt x="1941309" y="72826"/>
                    <a:pt x="1856895" y="94413"/>
                    <a:pt x="1856895" y="42605"/>
                  </a:cubicBezTo>
                  <a:cubicBezTo>
                    <a:pt x="1856895" y="21132"/>
                    <a:pt x="1873596" y="2840"/>
                    <a:pt x="1910293" y="2840"/>
                  </a:cubicBezTo>
                  <a:cubicBezTo>
                    <a:pt x="1926653" y="2840"/>
                    <a:pt x="1943582" y="7271"/>
                    <a:pt x="1955057" y="15224"/>
                  </a:cubicBezTo>
                  <a:lnTo>
                    <a:pt x="1948467" y="31130"/>
                  </a:lnTo>
                  <a:cubicBezTo>
                    <a:pt x="1936310" y="23404"/>
                    <a:pt x="1922563" y="19769"/>
                    <a:pt x="1910293" y="19769"/>
                  </a:cubicBezTo>
                  <a:cubicBezTo>
                    <a:pt x="1886548" y="19769"/>
                    <a:pt x="1876436" y="29767"/>
                    <a:pt x="1876436" y="41923"/>
                  </a:cubicBezTo>
                  <a:cubicBezTo>
                    <a:pt x="1876436" y="76007"/>
                    <a:pt x="1960851" y="54648"/>
                    <a:pt x="1960851" y="105888"/>
                  </a:cubicBezTo>
                  <a:cubicBezTo>
                    <a:pt x="1960851" y="127133"/>
                    <a:pt x="1943695" y="145539"/>
                    <a:pt x="1906885" y="145539"/>
                  </a:cubicBezTo>
                  <a:cubicBezTo>
                    <a:pt x="1885525" y="145539"/>
                    <a:pt x="1864620" y="138381"/>
                    <a:pt x="1853486" y="128042"/>
                  </a:cubicBezTo>
                  <a:close/>
                  <a:moveTo>
                    <a:pt x="2017203" y="21700"/>
                  </a:moveTo>
                  <a:lnTo>
                    <a:pt x="1969372" y="21700"/>
                  </a:lnTo>
                  <a:lnTo>
                    <a:pt x="1969372" y="4317"/>
                  </a:lnTo>
                  <a:lnTo>
                    <a:pt x="2084689" y="4317"/>
                  </a:lnTo>
                  <a:lnTo>
                    <a:pt x="2084689" y="21700"/>
                  </a:lnTo>
                  <a:lnTo>
                    <a:pt x="2036858" y="21700"/>
                  </a:lnTo>
                  <a:lnTo>
                    <a:pt x="2036858" y="143721"/>
                  </a:lnTo>
                  <a:lnTo>
                    <a:pt x="2017089" y="143721"/>
                  </a:lnTo>
                  <a:lnTo>
                    <a:pt x="2017089" y="21700"/>
                  </a:lnTo>
                  <a:close/>
                  <a:moveTo>
                    <a:pt x="2177852" y="108955"/>
                  </a:moveTo>
                  <a:lnTo>
                    <a:pt x="2103776" y="108955"/>
                  </a:lnTo>
                  <a:lnTo>
                    <a:pt x="2088439" y="143834"/>
                  </a:lnTo>
                  <a:lnTo>
                    <a:pt x="2067988" y="143834"/>
                  </a:lnTo>
                  <a:lnTo>
                    <a:pt x="2131044" y="4317"/>
                  </a:lnTo>
                  <a:lnTo>
                    <a:pt x="2150699" y="4317"/>
                  </a:lnTo>
                  <a:lnTo>
                    <a:pt x="2213981" y="143721"/>
                  </a:lnTo>
                  <a:lnTo>
                    <a:pt x="2193076" y="143721"/>
                  </a:lnTo>
                  <a:lnTo>
                    <a:pt x="2177739" y="108841"/>
                  </a:lnTo>
                  <a:close/>
                  <a:moveTo>
                    <a:pt x="2170922" y="93049"/>
                  </a:moveTo>
                  <a:lnTo>
                    <a:pt x="2140814" y="24768"/>
                  </a:lnTo>
                  <a:lnTo>
                    <a:pt x="2110707" y="93049"/>
                  </a:lnTo>
                  <a:lnTo>
                    <a:pt x="2170808" y="93049"/>
                  </a:lnTo>
                  <a:close/>
                  <a:moveTo>
                    <a:pt x="2256473" y="131223"/>
                  </a:moveTo>
                  <a:cubicBezTo>
                    <a:pt x="2256473" y="135200"/>
                    <a:pt x="2255677" y="138154"/>
                    <a:pt x="2253064" y="145539"/>
                  </a:cubicBezTo>
                  <a:lnTo>
                    <a:pt x="2243748" y="173260"/>
                  </a:lnTo>
                  <a:lnTo>
                    <a:pt x="2231250" y="173260"/>
                  </a:lnTo>
                  <a:lnTo>
                    <a:pt x="2238635" y="143607"/>
                  </a:lnTo>
                  <a:cubicBezTo>
                    <a:pt x="2233636" y="141789"/>
                    <a:pt x="2230228" y="137245"/>
                    <a:pt x="2230228" y="131223"/>
                  </a:cubicBezTo>
                  <a:cubicBezTo>
                    <a:pt x="2230228" y="123270"/>
                    <a:pt x="2236022" y="117703"/>
                    <a:pt x="2243521" y="117703"/>
                  </a:cubicBezTo>
                  <a:cubicBezTo>
                    <a:pt x="2251019" y="117703"/>
                    <a:pt x="2256473" y="123498"/>
                    <a:pt x="2256473" y="131223"/>
                  </a:cubicBezTo>
                  <a:close/>
                  <a:moveTo>
                    <a:pt x="2425188" y="108955"/>
                  </a:moveTo>
                  <a:lnTo>
                    <a:pt x="2351112" y="108955"/>
                  </a:lnTo>
                  <a:lnTo>
                    <a:pt x="2335775" y="143834"/>
                  </a:lnTo>
                  <a:lnTo>
                    <a:pt x="2315324" y="143834"/>
                  </a:lnTo>
                  <a:lnTo>
                    <a:pt x="2378266" y="4317"/>
                  </a:lnTo>
                  <a:lnTo>
                    <a:pt x="2398035" y="4317"/>
                  </a:lnTo>
                  <a:lnTo>
                    <a:pt x="2461317" y="143721"/>
                  </a:lnTo>
                  <a:lnTo>
                    <a:pt x="2440412" y="143721"/>
                  </a:lnTo>
                  <a:lnTo>
                    <a:pt x="2425075" y="108841"/>
                  </a:lnTo>
                  <a:close/>
                  <a:moveTo>
                    <a:pt x="2418258" y="93049"/>
                  </a:moveTo>
                  <a:lnTo>
                    <a:pt x="2388150" y="24768"/>
                  </a:lnTo>
                  <a:lnTo>
                    <a:pt x="2358043" y="93049"/>
                  </a:lnTo>
                  <a:lnTo>
                    <a:pt x="2418144" y="93049"/>
                  </a:lnTo>
                  <a:close/>
                  <a:moveTo>
                    <a:pt x="2479041" y="4431"/>
                  </a:moveTo>
                  <a:lnTo>
                    <a:pt x="2498923" y="4431"/>
                  </a:lnTo>
                  <a:lnTo>
                    <a:pt x="2498923" y="126452"/>
                  </a:lnTo>
                  <a:lnTo>
                    <a:pt x="2574362" y="126452"/>
                  </a:lnTo>
                  <a:lnTo>
                    <a:pt x="2574362" y="143721"/>
                  </a:lnTo>
                  <a:lnTo>
                    <a:pt x="2479041" y="143721"/>
                  </a:lnTo>
                  <a:lnTo>
                    <a:pt x="2479041" y="4317"/>
                  </a:lnTo>
                  <a:close/>
                  <a:moveTo>
                    <a:pt x="2712743" y="106115"/>
                  </a:moveTo>
                  <a:cubicBezTo>
                    <a:pt x="2712743" y="129974"/>
                    <a:pt x="2694679" y="143721"/>
                    <a:pt x="2659345" y="143721"/>
                  </a:cubicBezTo>
                  <a:lnTo>
                    <a:pt x="2592881" y="143721"/>
                  </a:lnTo>
                  <a:lnTo>
                    <a:pt x="2592881" y="4317"/>
                  </a:lnTo>
                  <a:lnTo>
                    <a:pt x="2655369" y="4317"/>
                  </a:lnTo>
                  <a:cubicBezTo>
                    <a:pt x="2687408" y="4317"/>
                    <a:pt x="2705358" y="17837"/>
                    <a:pt x="2705358" y="40333"/>
                  </a:cubicBezTo>
                  <a:cubicBezTo>
                    <a:pt x="2705358" y="55443"/>
                    <a:pt x="2697633" y="66009"/>
                    <a:pt x="2686612" y="71349"/>
                  </a:cubicBezTo>
                  <a:cubicBezTo>
                    <a:pt x="2702291" y="75780"/>
                    <a:pt x="2712743" y="87482"/>
                    <a:pt x="2712743" y="106001"/>
                  </a:cubicBezTo>
                  <a:close/>
                  <a:moveTo>
                    <a:pt x="2612764" y="20450"/>
                  </a:moveTo>
                  <a:lnTo>
                    <a:pt x="2612764" y="65100"/>
                  </a:lnTo>
                  <a:lnTo>
                    <a:pt x="2653551" y="65100"/>
                  </a:lnTo>
                  <a:cubicBezTo>
                    <a:pt x="2673888" y="65100"/>
                    <a:pt x="2685363" y="57488"/>
                    <a:pt x="2685363" y="42832"/>
                  </a:cubicBezTo>
                  <a:cubicBezTo>
                    <a:pt x="2685363" y="28176"/>
                    <a:pt x="2673774" y="20564"/>
                    <a:pt x="2653551" y="20564"/>
                  </a:cubicBezTo>
                  <a:lnTo>
                    <a:pt x="2612764" y="20564"/>
                  </a:lnTo>
                  <a:close/>
                  <a:moveTo>
                    <a:pt x="2692634" y="104524"/>
                  </a:moveTo>
                  <a:cubicBezTo>
                    <a:pt x="2692634" y="88391"/>
                    <a:pt x="2680704" y="81233"/>
                    <a:pt x="2658550" y="81233"/>
                  </a:cubicBezTo>
                  <a:lnTo>
                    <a:pt x="2612764" y="81233"/>
                  </a:lnTo>
                  <a:lnTo>
                    <a:pt x="2612764" y="127588"/>
                  </a:lnTo>
                  <a:lnTo>
                    <a:pt x="2658550" y="127588"/>
                  </a:lnTo>
                  <a:cubicBezTo>
                    <a:pt x="2680704" y="127588"/>
                    <a:pt x="2692634" y="120657"/>
                    <a:pt x="2692634" y="104524"/>
                  </a:cubicBezTo>
                  <a:close/>
                  <a:moveTo>
                    <a:pt x="2740465" y="4317"/>
                  </a:moveTo>
                  <a:lnTo>
                    <a:pt x="2760347" y="4317"/>
                  </a:lnTo>
                  <a:lnTo>
                    <a:pt x="2760347" y="143721"/>
                  </a:lnTo>
                  <a:lnTo>
                    <a:pt x="2740465" y="143721"/>
                  </a:lnTo>
                  <a:lnTo>
                    <a:pt x="2740465" y="4317"/>
                  </a:lnTo>
                  <a:close/>
                  <a:moveTo>
                    <a:pt x="2916793" y="4317"/>
                  </a:moveTo>
                  <a:lnTo>
                    <a:pt x="2916793" y="143721"/>
                  </a:lnTo>
                  <a:lnTo>
                    <a:pt x="2900432" y="143721"/>
                  </a:lnTo>
                  <a:lnTo>
                    <a:pt x="2816813" y="39765"/>
                  </a:lnTo>
                  <a:lnTo>
                    <a:pt x="2816813" y="143721"/>
                  </a:lnTo>
                  <a:lnTo>
                    <a:pt x="2796931" y="143721"/>
                  </a:lnTo>
                  <a:lnTo>
                    <a:pt x="2796931" y="4317"/>
                  </a:lnTo>
                  <a:lnTo>
                    <a:pt x="2813291" y="4317"/>
                  </a:lnTo>
                  <a:lnTo>
                    <a:pt x="2896910" y="108273"/>
                  </a:lnTo>
                  <a:lnTo>
                    <a:pt x="2896910" y="4317"/>
                  </a:lnTo>
                  <a:lnTo>
                    <a:pt x="2916793" y="4317"/>
                  </a:lnTo>
                  <a:close/>
                  <a:moveTo>
                    <a:pt x="2943832" y="73962"/>
                  </a:moveTo>
                  <a:cubicBezTo>
                    <a:pt x="2943832" y="33175"/>
                    <a:pt x="2975304" y="2727"/>
                    <a:pt x="3018136" y="2727"/>
                  </a:cubicBezTo>
                  <a:cubicBezTo>
                    <a:pt x="3060968" y="2727"/>
                    <a:pt x="3091984" y="32948"/>
                    <a:pt x="3091984" y="73962"/>
                  </a:cubicBezTo>
                  <a:cubicBezTo>
                    <a:pt x="3091984" y="114977"/>
                    <a:pt x="3060514" y="145198"/>
                    <a:pt x="3018136" y="145198"/>
                  </a:cubicBezTo>
                  <a:cubicBezTo>
                    <a:pt x="2975758" y="145198"/>
                    <a:pt x="2943832" y="114749"/>
                    <a:pt x="2943832" y="73962"/>
                  </a:cubicBezTo>
                  <a:close/>
                  <a:moveTo>
                    <a:pt x="3072102" y="73962"/>
                  </a:moveTo>
                  <a:cubicBezTo>
                    <a:pt x="3072102" y="43059"/>
                    <a:pt x="3049038" y="20450"/>
                    <a:pt x="3018136" y="20450"/>
                  </a:cubicBezTo>
                  <a:cubicBezTo>
                    <a:pt x="2987233" y="20450"/>
                    <a:pt x="2963829" y="43173"/>
                    <a:pt x="2963829" y="73962"/>
                  </a:cubicBezTo>
                  <a:cubicBezTo>
                    <a:pt x="2963829" y="104751"/>
                    <a:pt x="2986892" y="127474"/>
                    <a:pt x="3018136" y="127474"/>
                  </a:cubicBezTo>
                  <a:cubicBezTo>
                    <a:pt x="3049379" y="127474"/>
                    <a:pt x="3072102" y="104751"/>
                    <a:pt x="3072102" y="73962"/>
                  </a:cubicBezTo>
                  <a:close/>
                  <a:moveTo>
                    <a:pt x="1667502" y="329478"/>
                  </a:moveTo>
                  <a:lnTo>
                    <a:pt x="1648983" y="310959"/>
                  </a:lnTo>
                  <a:cubicBezTo>
                    <a:pt x="1636826" y="322662"/>
                    <a:pt x="1620920" y="328910"/>
                    <a:pt x="1602401" y="328910"/>
                  </a:cubicBezTo>
                  <a:cubicBezTo>
                    <a:pt x="1574111" y="328910"/>
                    <a:pt x="1553661" y="314027"/>
                    <a:pt x="1553661" y="292668"/>
                  </a:cubicBezTo>
                  <a:cubicBezTo>
                    <a:pt x="1553661" y="275512"/>
                    <a:pt x="1563432" y="263583"/>
                    <a:pt x="1587518" y="249836"/>
                  </a:cubicBezTo>
                  <a:cubicBezTo>
                    <a:pt x="1575020" y="237338"/>
                    <a:pt x="1570817" y="228363"/>
                    <a:pt x="1570817" y="218024"/>
                  </a:cubicBezTo>
                  <a:cubicBezTo>
                    <a:pt x="1570817" y="199278"/>
                    <a:pt x="1585586" y="186780"/>
                    <a:pt x="1608423" y="186780"/>
                  </a:cubicBezTo>
                  <a:cubicBezTo>
                    <a:pt x="1629555" y="186780"/>
                    <a:pt x="1643075" y="197687"/>
                    <a:pt x="1643075" y="215865"/>
                  </a:cubicBezTo>
                  <a:cubicBezTo>
                    <a:pt x="1643075" y="229953"/>
                    <a:pt x="1634667" y="240178"/>
                    <a:pt x="1613422" y="252335"/>
                  </a:cubicBezTo>
                  <a:lnTo>
                    <a:pt x="1647846" y="286533"/>
                  </a:lnTo>
                  <a:cubicBezTo>
                    <a:pt x="1651596" y="279375"/>
                    <a:pt x="1654663" y="270968"/>
                    <a:pt x="1656367" y="261197"/>
                  </a:cubicBezTo>
                  <a:lnTo>
                    <a:pt x="1671705" y="266196"/>
                  </a:lnTo>
                  <a:cubicBezTo>
                    <a:pt x="1669319" y="278580"/>
                    <a:pt x="1665116" y="289259"/>
                    <a:pt x="1659549" y="298008"/>
                  </a:cubicBezTo>
                  <a:lnTo>
                    <a:pt x="1678295" y="316754"/>
                  </a:lnTo>
                  <a:lnTo>
                    <a:pt x="1667502" y="329478"/>
                  </a:lnTo>
                  <a:close/>
                  <a:moveTo>
                    <a:pt x="1637621" y="299825"/>
                  </a:moveTo>
                  <a:lnTo>
                    <a:pt x="1597970" y="260402"/>
                  </a:lnTo>
                  <a:cubicBezTo>
                    <a:pt x="1578429" y="271308"/>
                    <a:pt x="1572294" y="279489"/>
                    <a:pt x="1572294" y="290623"/>
                  </a:cubicBezTo>
                  <a:cubicBezTo>
                    <a:pt x="1572294" y="303915"/>
                    <a:pt x="1584791" y="312891"/>
                    <a:pt x="1603537" y="312891"/>
                  </a:cubicBezTo>
                  <a:cubicBezTo>
                    <a:pt x="1616830" y="312891"/>
                    <a:pt x="1628646" y="308460"/>
                    <a:pt x="1637621" y="299712"/>
                  </a:cubicBezTo>
                  <a:close/>
                  <a:moveTo>
                    <a:pt x="1588427" y="217569"/>
                  </a:moveTo>
                  <a:cubicBezTo>
                    <a:pt x="1588427" y="224727"/>
                    <a:pt x="1591267" y="229953"/>
                    <a:pt x="1602515" y="241428"/>
                  </a:cubicBezTo>
                  <a:cubicBezTo>
                    <a:pt x="1620807" y="231089"/>
                    <a:pt x="1626828" y="224727"/>
                    <a:pt x="1626828" y="215979"/>
                  </a:cubicBezTo>
                  <a:cubicBezTo>
                    <a:pt x="1626828" y="207231"/>
                    <a:pt x="1620238" y="200641"/>
                    <a:pt x="1608309" y="200641"/>
                  </a:cubicBezTo>
                  <a:cubicBezTo>
                    <a:pt x="1595812" y="200641"/>
                    <a:pt x="1588427" y="207571"/>
                    <a:pt x="1588427" y="217569"/>
                  </a:cubicBezTo>
                  <a:close/>
                  <a:moveTo>
                    <a:pt x="1844965" y="327320"/>
                  </a:moveTo>
                  <a:lnTo>
                    <a:pt x="1814858" y="284488"/>
                  </a:lnTo>
                  <a:cubicBezTo>
                    <a:pt x="1812018" y="284715"/>
                    <a:pt x="1809064" y="284828"/>
                    <a:pt x="1806110" y="284828"/>
                  </a:cubicBezTo>
                  <a:lnTo>
                    <a:pt x="1771685" y="284828"/>
                  </a:lnTo>
                  <a:lnTo>
                    <a:pt x="1771685" y="327206"/>
                  </a:lnTo>
                  <a:lnTo>
                    <a:pt x="1751803" y="327206"/>
                  </a:lnTo>
                  <a:lnTo>
                    <a:pt x="1751803" y="187803"/>
                  </a:lnTo>
                  <a:lnTo>
                    <a:pt x="1806110" y="187803"/>
                  </a:lnTo>
                  <a:cubicBezTo>
                    <a:pt x="1842352" y="187803"/>
                    <a:pt x="1864280" y="206094"/>
                    <a:pt x="1864280" y="236429"/>
                  </a:cubicBezTo>
                  <a:cubicBezTo>
                    <a:pt x="1864280" y="257902"/>
                    <a:pt x="1853146" y="273467"/>
                    <a:pt x="1833604" y="280397"/>
                  </a:cubicBezTo>
                  <a:lnTo>
                    <a:pt x="1866666" y="327206"/>
                  </a:lnTo>
                  <a:lnTo>
                    <a:pt x="1844965" y="327206"/>
                  </a:lnTo>
                  <a:close/>
                  <a:moveTo>
                    <a:pt x="1844397" y="236543"/>
                  </a:moveTo>
                  <a:cubicBezTo>
                    <a:pt x="1844397" y="216660"/>
                    <a:pt x="1831105" y="205299"/>
                    <a:pt x="1805542" y="205299"/>
                  </a:cubicBezTo>
                  <a:lnTo>
                    <a:pt x="1771685" y="205299"/>
                  </a:lnTo>
                  <a:lnTo>
                    <a:pt x="1771685" y="268014"/>
                  </a:lnTo>
                  <a:lnTo>
                    <a:pt x="1805542" y="268014"/>
                  </a:lnTo>
                  <a:cubicBezTo>
                    <a:pt x="1830991" y="268014"/>
                    <a:pt x="1844397" y="256425"/>
                    <a:pt x="1844397" y="236543"/>
                  </a:cubicBezTo>
                  <a:close/>
                  <a:moveTo>
                    <a:pt x="1881776" y="257675"/>
                  </a:moveTo>
                  <a:cubicBezTo>
                    <a:pt x="1881776" y="216888"/>
                    <a:pt x="1913247" y="186439"/>
                    <a:pt x="1956079" y="186439"/>
                  </a:cubicBezTo>
                  <a:cubicBezTo>
                    <a:pt x="1998911" y="186439"/>
                    <a:pt x="2029928" y="216660"/>
                    <a:pt x="2029928" y="257675"/>
                  </a:cubicBezTo>
                  <a:cubicBezTo>
                    <a:pt x="2029928" y="298689"/>
                    <a:pt x="1998457" y="328910"/>
                    <a:pt x="1956079" y="328910"/>
                  </a:cubicBezTo>
                  <a:cubicBezTo>
                    <a:pt x="1913701" y="328910"/>
                    <a:pt x="1881776" y="298462"/>
                    <a:pt x="1881776" y="257675"/>
                  </a:cubicBezTo>
                  <a:close/>
                  <a:moveTo>
                    <a:pt x="2010045" y="257675"/>
                  </a:moveTo>
                  <a:cubicBezTo>
                    <a:pt x="2010045" y="226772"/>
                    <a:pt x="1986982" y="204163"/>
                    <a:pt x="1956079" y="204163"/>
                  </a:cubicBezTo>
                  <a:cubicBezTo>
                    <a:pt x="1925176" y="204163"/>
                    <a:pt x="1901772" y="226886"/>
                    <a:pt x="1901772" y="257675"/>
                  </a:cubicBezTo>
                  <a:cubicBezTo>
                    <a:pt x="1901772" y="288464"/>
                    <a:pt x="1924835" y="311187"/>
                    <a:pt x="1956079" y="311187"/>
                  </a:cubicBezTo>
                  <a:cubicBezTo>
                    <a:pt x="1987323" y="311187"/>
                    <a:pt x="2010045" y="288464"/>
                    <a:pt x="2010045" y="257675"/>
                  </a:cubicBezTo>
                  <a:close/>
                  <a:moveTo>
                    <a:pt x="2046742" y="257675"/>
                  </a:moveTo>
                  <a:cubicBezTo>
                    <a:pt x="2046742" y="216433"/>
                    <a:pt x="2078213" y="186439"/>
                    <a:pt x="2120591" y="186439"/>
                  </a:cubicBezTo>
                  <a:cubicBezTo>
                    <a:pt x="2142064" y="186439"/>
                    <a:pt x="2160810" y="193824"/>
                    <a:pt x="2173535" y="208139"/>
                  </a:cubicBezTo>
                  <a:lnTo>
                    <a:pt x="2160583" y="220637"/>
                  </a:lnTo>
                  <a:cubicBezTo>
                    <a:pt x="2149790" y="209276"/>
                    <a:pt x="2136724" y="204163"/>
                    <a:pt x="2121386" y="204163"/>
                  </a:cubicBezTo>
                  <a:cubicBezTo>
                    <a:pt x="2089915" y="204163"/>
                    <a:pt x="2066625" y="226886"/>
                    <a:pt x="2066625" y="257675"/>
                  </a:cubicBezTo>
                  <a:cubicBezTo>
                    <a:pt x="2066625" y="288464"/>
                    <a:pt x="2089915" y="311187"/>
                    <a:pt x="2121386" y="311187"/>
                  </a:cubicBezTo>
                  <a:cubicBezTo>
                    <a:pt x="2136724" y="311187"/>
                    <a:pt x="2149903" y="305847"/>
                    <a:pt x="2160583" y="294486"/>
                  </a:cubicBezTo>
                  <a:lnTo>
                    <a:pt x="2173535" y="306983"/>
                  </a:lnTo>
                  <a:cubicBezTo>
                    <a:pt x="2160810" y="321298"/>
                    <a:pt x="2142064" y="328910"/>
                    <a:pt x="2120364" y="328910"/>
                  </a:cubicBezTo>
                  <a:cubicBezTo>
                    <a:pt x="2078100" y="328910"/>
                    <a:pt x="2046742" y="298803"/>
                    <a:pt x="2046742" y="257675"/>
                  </a:cubicBezTo>
                  <a:close/>
                  <a:moveTo>
                    <a:pt x="2316460" y="188030"/>
                  </a:moveTo>
                  <a:lnTo>
                    <a:pt x="2316460" y="327433"/>
                  </a:lnTo>
                  <a:lnTo>
                    <a:pt x="2296578" y="327433"/>
                  </a:lnTo>
                  <a:lnTo>
                    <a:pt x="2296578" y="265287"/>
                  </a:lnTo>
                  <a:lnTo>
                    <a:pt x="2216594" y="265287"/>
                  </a:lnTo>
                  <a:lnTo>
                    <a:pt x="2216594" y="327433"/>
                  </a:lnTo>
                  <a:lnTo>
                    <a:pt x="2196712" y="327433"/>
                  </a:lnTo>
                  <a:lnTo>
                    <a:pt x="2196712" y="188030"/>
                  </a:lnTo>
                  <a:lnTo>
                    <a:pt x="2216594" y="188030"/>
                  </a:lnTo>
                  <a:lnTo>
                    <a:pt x="2216594" y="248018"/>
                  </a:lnTo>
                  <a:lnTo>
                    <a:pt x="2296578" y="248018"/>
                  </a:lnTo>
                  <a:lnTo>
                    <a:pt x="2296578" y="188030"/>
                  </a:lnTo>
                  <a:lnTo>
                    <a:pt x="2316460" y="188030"/>
                  </a:lnTo>
                  <a:close/>
                  <a:moveTo>
                    <a:pt x="2444048" y="292554"/>
                  </a:moveTo>
                  <a:lnTo>
                    <a:pt x="2369972" y="292554"/>
                  </a:lnTo>
                  <a:lnTo>
                    <a:pt x="2354634" y="327433"/>
                  </a:lnTo>
                  <a:lnTo>
                    <a:pt x="2334184" y="327433"/>
                  </a:lnTo>
                  <a:lnTo>
                    <a:pt x="2397353" y="188030"/>
                  </a:lnTo>
                  <a:lnTo>
                    <a:pt x="2417008" y="188030"/>
                  </a:lnTo>
                  <a:lnTo>
                    <a:pt x="2480291" y="327433"/>
                  </a:lnTo>
                  <a:lnTo>
                    <a:pt x="2459386" y="327433"/>
                  </a:lnTo>
                  <a:lnTo>
                    <a:pt x="2444048" y="292554"/>
                  </a:lnTo>
                  <a:close/>
                  <a:moveTo>
                    <a:pt x="2437118" y="276648"/>
                  </a:moveTo>
                  <a:lnTo>
                    <a:pt x="2407010" y="208367"/>
                  </a:lnTo>
                  <a:lnTo>
                    <a:pt x="2376903" y="276648"/>
                  </a:lnTo>
                  <a:lnTo>
                    <a:pt x="2437004" y="276648"/>
                  </a:lnTo>
                  <a:close/>
                  <a:moveTo>
                    <a:pt x="1654550" y="476153"/>
                  </a:moveTo>
                  <a:lnTo>
                    <a:pt x="1580474" y="476153"/>
                  </a:lnTo>
                  <a:lnTo>
                    <a:pt x="1565136" y="511032"/>
                  </a:lnTo>
                  <a:lnTo>
                    <a:pt x="1544686" y="511032"/>
                  </a:lnTo>
                  <a:lnTo>
                    <a:pt x="1607855" y="371629"/>
                  </a:lnTo>
                  <a:lnTo>
                    <a:pt x="1627510" y="371629"/>
                  </a:lnTo>
                  <a:lnTo>
                    <a:pt x="1690792" y="511032"/>
                  </a:lnTo>
                  <a:lnTo>
                    <a:pt x="1669887" y="511032"/>
                  </a:lnTo>
                  <a:lnTo>
                    <a:pt x="1654550" y="476153"/>
                  </a:lnTo>
                  <a:close/>
                  <a:moveTo>
                    <a:pt x="1647619" y="460247"/>
                  </a:moveTo>
                  <a:lnTo>
                    <a:pt x="1617512" y="391966"/>
                  </a:lnTo>
                  <a:lnTo>
                    <a:pt x="1587404" y="460247"/>
                  </a:lnTo>
                  <a:lnTo>
                    <a:pt x="1647506" y="460247"/>
                  </a:lnTo>
                  <a:close/>
                  <a:moveTo>
                    <a:pt x="1708402" y="371629"/>
                  </a:moveTo>
                  <a:lnTo>
                    <a:pt x="1767140" y="371629"/>
                  </a:lnTo>
                  <a:cubicBezTo>
                    <a:pt x="1811904" y="371629"/>
                    <a:pt x="1842352" y="399919"/>
                    <a:pt x="1842352" y="441274"/>
                  </a:cubicBezTo>
                  <a:cubicBezTo>
                    <a:pt x="1842352" y="482629"/>
                    <a:pt x="1811904" y="510919"/>
                    <a:pt x="1767140" y="510919"/>
                  </a:cubicBezTo>
                  <a:lnTo>
                    <a:pt x="1708402" y="510919"/>
                  </a:lnTo>
                  <a:lnTo>
                    <a:pt x="1708402" y="371515"/>
                  </a:lnTo>
                  <a:close/>
                  <a:moveTo>
                    <a:pt x="1765890" y="493650"/>
                  </a:moveTo>
                  <a:cubicBezTo>
                    <a:pt x="1800315" y="493650"/>
                    <a:pt x="1822470" y="472517"/>
                    <a:pt x="1822470" y="441274"/>
                  </a:cubicBezTo>
                  <a:cubicBezTo>
                    <a:pt x="1822470" y="410030"/>
                    <a:pt x="1800315" y="388898"/>
                    <a:pt x="1765890" y="388898"/>
                  </a:cubicBezTo>
                  <a:lnTo>
                    <a:pt x="1728285" y="388898"/>
                  </a:lnTo>
                  <a:lnTo>
                    <a:pt x="1728285" y="493650"/>
                  </a:lnTo>
                  <a:lnTo>
                    <a:pt x="1765890" y="493650"/>
                  </a:lnTo>
                  <a:close/>
                  <a:moveTo>
                    <a:pt x="1985391" y="371629"/>
                  </a:moveTo>
                  <a:lnTo>
                    <a:pt x="1924267" y="511032"/>
                  </a:lnTo>
                  <a:lnTo>
                    <a:pt x="1904612" y="511032"/>
                  </a:lnTo>
                  <a:lnTo>
                    <a:pt x="1843261" y="371629"/>
                  </a:lnTo>
                  <a:lnTo>
                    <a:pt x="1864734" y="371629"/>
                  </a:lnTo>
                  <a:lnTo>
                    <a:pt x="1914951" y="486151"/>
                  </a:lnTo>
                  <a:lnTo>
                    <a:pt x="1965509" y="371629"/>
                  </a:lnTo>
                  <a:lnTo>
                    <a:pt x="1985391" y="371629"/>
                  </a:lnTo>
                  <a:close/>
                  <a:moveTo>
                    <a:pt x="1986187" y="441274"/>
                  </a:moveTo>
                  <a:cubicBezTo>
                    <a:pt x="1986187" y="400487"/>
                    <a:pt x="2017657" y="370038"/>
                    <a:pt x="2060490" y="370038"/>
                  </a:cubicBezTo>
                  <a:cubicBezTo>
                    <a:pt x="2103322" y="370038"/>
                    <a:pt x="2134338" y="400259"/>
                    <a:pt x="2134338" y="441274"/>
                  </a:cubicBezTo>
                  <a:cubicBezTo>
                    <a:pt x="2134338" y="482288"/>
                    <a:pt x="2102867" y="512509"/>
                    <a:pt x="2060490" y="512509"/>
                  </a:cubicBezTo>
                  <a:cubicBezTo>
                    <a:pt x="2018112" y="512509"/>
                    <a:pt x="1986187" y="482061"/>
                    <a:pt x="1986187" y="441274"/>
                  </a:cubicBezTo>
                  <a:close/>
                  <a:moveTo>
                    <a:pt x="2114456" y="441274"/>
                  </a:moveTo>
                  <a:cubicBezTo>
                    <a:pt x="2114456" y="410371"/>
                    <a:pt x="2091393" y="387762"/>
                    <a:pt x="2060490" y="387762"/>
                  </a:cubicBezTo>
                  <a:cubicBezTo>
                    <a:pt x="2029587" y="387762"/>
                    <a:pt x="2006183" y="410485"/>
                    <a:pt x="2006183" y="441274"/>
                  </a:cubicBezTo>
                  <a:cubicBezTo>
                    <a:pt x="2006183" y="472063"/>
                    <a:pt x="2029246" y="494786"/>
                    <a:pt x="2060490" y="494786"/>
                  </a:cubicBezTo>
                  <a:cubicBezTo>
                    <a:pt x="2091733" y="494786"/>
                    <a:pt x="2114456" y="472063"/>
                    <a:pt x="2114456" y="441274"/>
                  </a:cubicBezTo>
                  <a:close/>
                  <a:moveTo>
                    <a:pt x="2259086" y="440479"/>
                  </a:moveTo>
                  <a:lnTo>
                    <a:pt x="2278173" y="440479"/>
                  </a:lnTo>
                  <a:lnTo>
                    <a:pt x="2278173" y="494786"/>
                  </a:lnTo>
                  <a:cubicBezTo>
                    <a:pt x="2264198" y="506488"/>
                    <a:pt x="2244884" y="512509"/>
                    <a:pt x="2225456" y="512509"/>
                  </a:cubicBezTo>
                  <a:cubicBezTo>
                    <a:pt x="2182624" y="512509"/>
                    <a:pt x="2151153" y="482402"/>
                    <a:pt x="2151153" y="441274"/>
                  </a:cubicBezTo>
                  <a:cubicBezTo>
                    <a:pt x="2151153" y="400146"/>
                    <a:pt x="2182624" y="370038"/>
                    <a:pt x="2225797" y="370038"/>
                  </a:cubicBezTo>
                  <a:cubicBezTo>
                    <a:pt x="2247952" y="370038"/>
                    <a:pt x="2266584" y="377423"/>
                    <a:pt x="2279309" y="391511"/>
                  </a:cubicBezTo>
                  <a:lnTo>
                    <a:pt x="2266925" y="403895"/>
                  </a:lnTo>
                  <a:cubicBezTo>
                    <a:pt x="2255336" y="392761"/>
                    <a:pt x="2242271" y="387762"/>
                    <a:pt x="2226479" y="387762"/>
                  </a:cubicBezTo>
                  <a:cubicBezTo>
                    <a:pt x="2194213" y="387762"/>
                    <a:pt x="2170922" y="410257"/>
                    <a:pt x="2170922" y="441274"/>
                  </a:cubicBezTo>
                  <a:cubicBezTo>
                    <a:pt x="2170922" y="472290"/>
                    <a:pt x="2194213" y="494786"/>
                    <a:pt x="2226251" y="494786"/>
                  </a:cubicBezTo>
                  <a:cubicBezTo>
                    <a:pt x="2237954" y="494786"/>
                    <a:pt x="2248974" y="492173"/>
                    <a:pt x="2258859" y="485810"/>
                  </a:cubicBezTo>
                  <a:lnTo>
                    <a:pt x="2258859" y="440365"/>
                  </a:lnTo>
                  <a:close/>
                  <a:moveTo>
                    <a:pt x="2400761" y="476153"/>
                  </a:moveTo>
                  <a:lnTo>
                    <a:pt x="2326685" y="476153"/>
                  </a:lnTo>
                  <a:lnTo>
                    <a:pt x="2311348" y="511032"/>
                  </a:lnTo>
                  <a:lnTo>
                    <a:pt x="2290897" y="511032"/>
                  </a:lnTo>
                  <a:lnTo>
                    <a:pt x="2354066" y="371629"/>
                  </a:lnTo>
                  <a:lnTo>
                    <a:pt x="2373721" y="371629"/>
                  </a:lnTo>
                  <a:lnTo>
                    <a:pt x="2437004" y="511032"/>
                  </a:lnTo>
                  <a:lnTo>
                    <a:pt x="2416099" y="511032"/>
                  </a:lnTo>
                  <a:lnTo>
                    <a:pt x="2400761" y="476153"/>
                  </a:lnTo>
                  <a:close/>
                  <a:moveTo>
                    <a:pt x="2393831" y="460247"/>
                  </a:moveTo>
                  <a:lnTo>
                    <a:pt x="2363724" y="391966"/>
                  </a:lnTo>
                  <a:lnTo>
                    <a:pt x="2333616" y="460247"/>
                  </a:lnTo>
                  <a:lnTo>
                    <a:pt x="2393717" y="460247"/>
                  </a:lnTo>
                  <a:close/>
                  <a:moveTo>
                    <a:pt x="2454614" y="371629"/>
                  </a:moveTo>
                  <a:lnTo>
                    <a:pt x="2513352" y="371629"/>
                  </a:lnTo>
                  <a:cubicBezTo>
                    <a:pt x="2558116" y="371629"/>
                    <a:pt x="2588564" y="399919"/>
                    <a:pt x="2588564" y="441274"/>
                  </a:cubicBezTo>
                  <a:cubicBezTo>
                    <a:pt x="2588564" y="482629"/>
                    <a:pt x="2558116" y="510919"/>
                    <a:pt x="2513352" y="510919"/>
                  </a:cubicBezTo>
                  <a:lnTo>
                    <a:pt x="2454614" y="510919"/>
                  </a:lnTo>
                  <a:lnTo>
                    <a:pt x="2454614" y="371515"/>
                  </a:lnTo>
                  <a:close/>
                  <a:moveTo>
                    <a:pt x="2512102" y="493650"/>
                  </a:moveTo>
                  <a:cubicBezTo>
                    <a:pt x="2546527" y="493650"/>
                    <a:pt x="2568682" y="472517"/>
                    <a:pt x="2568682" y="441274"/>
                  </a:cubicBezTo>
                  <a:cubicBezTo>
                    <a:pt x="2568682" y="410030"/>
                    <a:pt x="2546527" y="388898"/>
                    <a:pt x="2512102" y="388898"/>
                  </a:cubicBezTo>
                  <a:lnTo>
                    <a:pt x="2474496" y="388898"/>
                  </a:lnTo>
                  <a:lnTo>
                    <a:pt x="2474496" y="493650"/>
                  </a:lnTo>
                  <a:lnTo>
                    <a:pt x="2512102" y="493650"/>
                  </a:lnTo>
                  <a:close/>
                  <a:moveTo>
                    <a:pt x="2605379" y="441274"/>
                  </a:moveTo>
                  <a:cubicBezTo>
                    <a:pt x="2605379" y="400487"/>
                    <a:pt x="2636850" y="370038"/>
                    <a:pt x="2679682" y="370038"/>
                  </a:cubicBezTo>
                  <a:cubicBezTo>
                    <a:pt x="2722514" y="370038"/>
                    <a:pt x="2753531" y="400259"/>
                    <a:pt x="2753531" y="441274"/>
                  </a:cubicBezTo>
                  <a:cubicBezTo>
                    <a:pt x="2753531" y="482288"/>
                    <a:pt x="2722060" y="512509"/>
                    <a:pt x="2679682" y="512509"/>
                  </a:cubicBezTo>
                  <a:cubicBezTo>
                    <a:pt x="2637304" y="512509"/>
                    <a:pt x="2605379" y="482061"/>
                    <a:pt x="2605379" y="441274"/>
                  </a:cubicBezTo>
                  <a:close/>
                  <a:moveTo>
                    <a:pt x="2733648" y="441274"/>
                  </a:moveTo>
                  <a:cubicBezTo>
                    <a:pt x="2733648" y="410371"/>
                    <a:pt x="2710585" y="387762"/>
                    <a:pt x="2679682" y="387762"/>
                  </a:cubicBezTo>
                  <a:cubicBezTo>
                    <a:pt x="2648779" y="387762"/>
                    <a:pt x="2625375" y="410485"/>
                    <a:pt x="2625375" y="441274"/>
                  </a:cubicBezTo>
                  <a:cubicBezTo>
                    <a:pt x="2625375" y="472063"/>
                    <a:pt x="2648438" y="494786"/>
                    <a:pt x="2679682" y="494786"/>
                  </a:cubicBezTo>
                  <a:cubicBezTo>
                    <a:pt x="2710926" y="494786"/>
                    <a:pt x="2733648" y="472063"/>
                    <a:pt x="2733648" y="441274"/>
                  </a:cubicBezTo>
                  <a:close/>
                  <a:moveTo>
                    <a:pt x="2767732" y="495013"/>
                  </a:moveTo>
                  <a:lnTo>
                    <a:pt x="2775117" y="479448"/>
                  </a:lnTo>
                  <a:cubicBezTo>
                    <a:pt x="2785456" y="488764"/>
                    <a:pt x="2803179" y="495581"/>
                    <a:pt x="2821130" y="495581"/>
                  </a:cubicBezTo>
                  <a:cubicBezTo>
                    <a:pt x="2845216" y="495581"/>
                    <a:pt x="2855555" y="486265"/>
                    <a:pt x="2855555" y="474108"/>
                  </a:cubicBezTo>
                  <a:cubicBezTo>
                    <a:pt x="2855555" y="440024"/>
                    <a:pt x="2771141" y="461611"/>
                    <a:pt x="2771141" y="409803"/>
                  </a:cubicBezTo>
                  <a:cubicBezTo>
                    <a:pt x="2771141" y="388330"/>
                    <a:pt x="2787842" y="370038"/>
                    <a:pt x="2824539" y="370038"/>
                  </a:cubicBezTo>
                  <a:cubicBezTo>
                    <a:pt x="2840899" y="370038"/>
                    <a:pt x="2857827" y="374469"/>
                    <a:pt x="2869302" y="382422"/>
                  </a:cubicBezTo>
                  <a:lnTo>
                    <a:pt x="2862713" y="398328"/>
                  </a:lnTo>
                  <a:cubicBezTo>
                    <a:pt x="2850556" y="390602"/>
                    <a:pt x="2836809" y="386967"/>
                    <a:pt x="2824539" y="386967"/>
                  </a:cubicBezTo>
                  <a:cubicBezTo>
                    <a:pt x="2800794" y="386967"/>
                    <a:pt x="2790682" y="396965"/>
                    <a:pt x="2790682" y="409121"/>
                  </a:cubicBezTo>
                  <a:cubicBezTo>
                    <a:pt x="2790682" y="443205"/>
                    <a:pt x="2875097" y="421846"/>
                    <a:pt x="2875097" y="473086"/>
                  </a:cubicBezTo>
                  <a:cubicBezTo>
                    <a:pt x="2875097" y="494331"/>
                    <a:pt x="2857941" y="512737"/>
                    <a:pt x="2821130" y="512737"/>
                  </a:cubicBezTo>
                  <a:cubicBezTo>
                    <a:pt x="2799771" y="512737"/>
                    <a:pt x="2778980" y="505579"/>
                    <a:pt x="2767732" y="495240"/>
                  </a:cubicBezTo>
                  <a:close/>
                </a:path>
              </a:pathLst>
            </a:custGeom>
            <a:solidFill>
              <a:srgbClr val="FFFFFF"/>
            </a:solidFill>
            <a:ln w="11346"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3705717791"/>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title" preserve="1">
  <p:cSld name="Title Slide - Light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accent4"/>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accent4"/>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pic>
        <p:nvPicPr>
          <p:cNvPr id="14" name="HFWLogo"/>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9426" y="432156"/>
            <a:ext cx="1202393" cy="728592"/>
          </a:xfrm>
          <a:prstGeom prst="rect">
            <a:avLst/>
          </a:prstGeom>
        </p:spPr>
      </p:pic>
      <p:sp>
        <p:nvSpPr>
          <p:cNvPr id="16" name="SectorBox"/>
          <p:cNvSpPr txBox="1"/>
          <p:nvPr/>
        </p:nvSpPr>
        <p:spPr>
          <a:xfrm>
            <a:off x="467998" y="1656001"/>
            <a:ext cx="5319484" cy="400111"/>
          </a:xfrm>
          <a:prstGeom prst="rect">
            <a:avLst/>
          </a:prstGeom>
          <a:noFill/>
        </p:spPr>
        <p:txBody>
          <a:bodyPr wrap="square" lIns="0" tIns="0" rIns="0" bIns="0" rtlCol="0">
            <a:noAutofit/>
          </a:bodyPr>
          <a:lstStyle/>
          <a:p>
            <a:r>
              <a:rPr lang="en-GB" sz="2000" b="1" cap="all" baseline="0">
                <a:solidFill>
                  <a:schemeClr val="accent4"/>
                </a:solidFill>
              </a:rPr>
              <a:t>Aerospace</a:t>
            </a:r>
            <a:endParaRPr lang="en-GB" sz="2000" b="1" cap="all" baseline="0" dirty="0">
              <a:solidFill>
                <a:schemeClr val="accent4"/>
              </a:solidFill>
            </a:endParaRPr>
          </a:p>
        </p:txBody>
      </p:sp>
      <p:pic>
        <p:nvPicPr>
          <p:cNvPr id="4" name="Picture 8">
            <a:extLst>
              <a:ext uri="{FF2B5EF4-FFF2-40B4-BE49-F238E27FC236}">
                <a16:creationId xmlns:a16="http://schemas.microsoft.com/office/drawing/2014/main" id="{97F848C8-2314-5B11-E5A5-6C40ACF40D68}"/>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24489" y="511416"/>
            <a:ext cx="3191741" cy="912000"/>
          </a:xfrm>
          <a:prstGeom prst="rect">
            <a:avLst/>
          </a:prstGeom>
        </p:spPr>
      </p:pic>
    </p:spTree>
    <p:extLst>
      <p:ext uri="{BB962C8B-B14F-4D97-AF65-F5344CB8AC3E}">
        <p14:creationId xmlns:p14="http://schemas.microsoft.com/office/powerpoint/2010/main" val="1771073629"/>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Slide CAR (logo 03)">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4277588-5F15-3C4C-B4EF-DC3C5A9DFC4E}"/>
              </a:ext>
            </a:extLst>
          </p:cNvPr>
          <p:cNvSpPr>
            <a:spLocks noGrp="1"/>
          </p:cNvSpPr>
          <p:nvPr>
            <p:ph type="pic" sz="quarter" idx="13" hasCustomPrompt="1"/>
          </p:nvPr>
        </p:nvSpPr>
        <p:spPr>
          <a:xfrm>
            <a:off x="4067175" y="0"/>
            <a:ext cx="8124825" cy="6858000"/>
          </a:xfrm>
          <a:solidFill>
            <a:schemeClr val="tx1"/>
          </a:solidFill>
        </p:spPr>
        <p:txBody>
          <a:bodyPr anchor="ctr">
            <a:normAutofit/>
          </a:bodyPr>
          <a:lstStyle>
            <a:lvl1pPr algn="ctr">
              <a:defRPr sz="2275" b="0">
                <a:solidFill>
                  <a:schemeClr val="bg1"/>
                </a:solidFill>
                <a:latin typeface="+mj-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IMAGE LIBRARY</a:t>
            </a:r>
            <a:endParaRPr lang="en-GB" dirty="0"/>
          </a:p>
        </p:txBody>
      </p:sp>
      <p:sp>
        <p:nvSpPr>
          <p:cNvPr id="9" name="Rectangle 8">
            <a:extLst>
              <a:ext uri="{FF2B5EF4-FFF2-40B4-BE49-F238E27FC236}">
                <a16:creationId xmlns:a16="http://schemas.microsoft.com/office/drawing/2014/main" id="{708FD88D-9C74-4D94-62A5-47E768F9DCD7}"/>
              </a:ext>
            </a:extLst>
          </p:cNvPr>
          <p:cNvSpPr/>
          <p:nvPr userDrawn="1"/>
        </p:nvSpPr>
        <p:spPr>
          <a:xfrm>
            <a:off x="0" y="0"/>
            <a:ext cx="406717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 name="Title 1"/>
          <p:cNvSpPr>
            <a:spLocks noGrp="1"/>
          </p:cNvSpPr>
          <p:nvPr>
            <p:ph type="ctrTitle" hasCustomPrompt="1"/>
          </p:nvPr>
        </p:nvSpPr>
        <p:spPr>
          <a:xfrm>
            <a:off x="508939" y="2430692"/>
            <a:ext cx="2792526" cy="2387600"/>
          </a:xfrm>
        </p:spPr>
        <p:txBody>
          <a:bodyPr vert="horz" lIns="0" tIns="0" rIns="0" bIns="0" rtlCol="0" anchor="t" anchorCtr="0">
            <a:noAutofit/>
          </a:bodyPr>
          <a:lstStyle>
            <a:lvl1pPr>
              <a:lnSpc>
                <a:spcPct val="100000"/>
              </a:lnSpc>
              <a:defRPr lang="en-US" sz="2681" dirty="0">
                <a:solidFill>
                  <a:schemeClr val="bg1"/>
                </a:solidFill>
              </a:defRPr>
            </a:lvl1pPr>
          </a:lstStyle>
          <a:p>
            <a:pPr lvl="0"/>
            <a:r>
              <a:rPr lang="en-US" dirty="0"/>
              <a:t>PROPOSAL TO [CLIENT] FOR LEGAL SERVICES</a:t>
            </a:r>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3387140" cy="230187"/>
          </a:xfrm>
        </p:spPr>
        <p:txBody>
          <a:bodyPr tIns="0" bIns="0">
            <a:noAutofit/>
          </a:bodyPr>
          <a:lstStyle>
            <a:lvl1pPr>
              <a:defRPr sz="1138" cap="all" baseline="0">
                <a:solidFill>
                  <a:schemeClr val="accent2"/>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DAY MONTH YEAR</a:t>
            </a:r>
            <a:endParaRPr lang="en-GB" dirty="0"/>
          </a:p>
        </p:txBody>
      </p:sp>
      <p:sp>
        <p:nvSpPr>
          <p:cNvPr id="4" name="TextBox 4">
            <a:extLst>
              <a:ext uri="{FF2B5EF4-FFF2-40B4-BE49-F238E27FC236}">
                <a16:creationId xmlns:a16="http://schemas.microsoft.com/office/drawing/2014/main" id="{265B2CA7-EDCD-E4A1-AC81-AB1BF0FA5D17}"/>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3" name="Picture Placeholder 4">
            <a:extLst>
              <a:ext uri="{FF2B5EF4-FFF2-40B4-BE49-F238E27FC236}">
                <a16:creationId xmlns:a16="http://schemas.microsoft.com/office/drawing/2014/main" id="{B2FFDB6F-AD03-67E8-0B1A-85DDE4226522}"/>
              </a:ext>
            </a:extLst>
          </p:cNvPr>
          <p:cNvSpPr>
            <a:spLocks noGrp="1"/>
          </p:cNvSpPr>
          <p:nvPr>
            <p:ph type="pic" sz="quarter" idx="15" hasCustomPrompt="1"/>
          </p:nvPr>
        </p:nvSpPr>
        <p:spPr>
          <a:xfrm>
            <a:off x="9761539" y="506414"/>
            <a:ext cx="1920875" cy="1010417"/>
          </a:xfrm>
        </p:spPr>
        <p:txBody>
          <a:bodyPr/>
          <a:lstStyle>
            <a:lvl1pPr algn="ctr">
              <a:defRPr>
                <a:solidFill>
                  <a:schemeClr val="bg1"/>
                </a:solidFill>
                <a:latin typeface="+mn-lt"/>
              </a:defRPr>
            </a:lvl1pPr>
          </a:lstStyle>
          <a:p>
            <a:r>
              <a:rPr lang="en-GB" dirty="0"/>
              <a:t>Partner Logo here</a:t>
            </a:r>
          </a:p>
        </p:txBody>
      </p:sp>
      <p:grpSp>
        <p:nvGrpSpPr>
          <p:cNvPr id="35" name="Group 34">
            <a:extLst>
              <a:ext uri="{FF2B5EF4-FFF2-40B4-BE49-F238E27FC236}">
                <a16:creationId xmlns:a16="http://schemas.microsoft.com/office/drawing/2014/main" id="{A32E2714-9E2A-52B6-B004-9C90FF3A5695}"/>
              </a:ext>
            </a:extLst>
          </p:cNvPr>
          <p:cNvGrpSpPr>
            <a:grpSpLocks noGrp="1" noUngrp="1" noRot="1" noMove="1" noResize="1"/>
          </p:cNvGrpSpPr>
          <p:nvPr userDrawn="1"/>
        </p:nvGrpSpPr>
        <p:grpSpPr>
          <a:xfrm>
            <a:off x="509844" y="506413"/>
            <a:ext cx="3018791" cy="656132"/>
            <a:chOff x="506509" y="1322298"/>
            <a:chExt cx="1987391" cy="431958"/>
          </a:xfrm>
        </p:grpSpPr>
        <p:sp>
          <p:nvSpPr>
            <p:cNvPr id="36" name="Freeform: Shape 35">
              <a:extLst>
                <a:ext uri="{FF2B5EF4-FFF2-40B4-BE49-F238E27FC236}">
                  <a16:creationId xmlns:a16="http://schemas.microsoft.com/office/drawing/2014/main" id="{4DF720C9-9C02-8151-F3A9-9FB9240CF9C1}"/>
                </a:ext>
              </a:extLst>
            </p:cNvPr>
            <p:cNvSpPr>
              <a:spLocks noGrp="1" noRot="1" noMove="1" noResize="1" noEditPoints="1" noAdjustHandles="1" noChangeArrowheads="1" noChangeShapeType="1"/>
            </p:cNvSpPr>
            <p:nvPr/>
          </p:nvSpPr>
          <p:spPr>
            <a:xfrm>
              <a:off x="1743806" y="1463839"/>
              <a:ext cx="148399" cy="185832"/>
            </a:xfrm>
            <a:custGeom>
              <a:avLst/>
              <a:gdLst>
                <a:gd name="connsiteX0" fmla="*/ 126873 w 148399"/>
                <a:gd name="connsiteY0" fmla="*/ 185833 h 185832"/>
                <a:gd name="connsiteX1" fmla="*/ 84392 w 148399"/>
                <a:gd name="connsiteY1" fmla="*/ 126111 h 185832"/>
                <a:gd name="connsiteX2" fmla="*/ 69533 w 148399"/>
                <a:gd name="connsiteY2" fmla="*/ 126873 h 185832"/>
                <a:gd name="connsiteX3" fmla="*/ 19622 w 148399"/>
                <a:gd name="connsiteY3" fmla="*/ 126873 h 185832"/>
                <a:gd name="connsiteX4" fmla="*/ 19622 w 148399"/>
                <a:gd name="connsiteY4" fmla="*/ 185833 h 185832"/>
                <a:gd name="connsiteX5" fmla="*/ 0 w 148399"/>
                <a:gd name="connsiteY5" fmla="*/ 185833 h 185832"/>
                <a:gd name="connsiteX6" fmla="*/ 0 w 148399"/>
                <a:gd name="connsiteY6" fmla="*/ 0 h 185832"/>
                <a:gd name="connsiteX7" fmla="*/ 69533 w 148399"/>
                <a:gd name="connsiteY7" fmla="*/ 0 h 185832"/>
                <a:gd name="connsiteX8" fmla="*/ 145447 w 148399"/>
                <a:gd name="connsiteY8" fmla="*/ 63722 h 185832"/>
                <a:gd name="connsiteX9" fmla="*/ 102965 w 148399"/>
                <a:gd name="connsiteY9" fmla="*/ 122111 h 185832"/>
                <a:gd name="connsiteX10" fmla="*/ 148400 w 148399"/>
                <a:gd name="connsiteY10" fmla="*/ 185833 h 185832"/>
                <a:gd name="connsiteX11" fmla="*/ 126873 w 148399"/>
                <a:gd name="connsiteY11" fmla="*/ 185833 h 185832"/>
                <a:gd name="connsiteX12" fmla="*/ 125825 w 148399"/>
                <a:gd name="connsiteY12" fmla="*/ 63722 h 185832"/>
                <a:gd name="connsiteX13" fmla="*/ 69056 w 148399"/>
                <a:gd name="connsiteY13" fmla="*/ 17050 h 185832"/>
                <a:gd name="connsiteX14" fmla="*/ 19717 w 148399"/>
                <a:gd name="connsiteY14" fmla="*/ 17050 h 185832"/>
                <a:gd name="connsiteX15" fmla="*/ 19717 w 148399"/>
                <a:gd name="connsiteY15" fmla="*/ 110204 h 185832"/>
                <a:gd name="connsiteX16" fmla="*/ 69056 w 148399"/>
                <a:gd name="connsiteY16" fmla="*/ 110204 h 185832"/>
                <a:gd name="connsiteX17" fmla="*/ 125825 w 148399"/>
                <a:gd name="connsiteY17" fmla="*/ 63722 h 18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8399" h="185832">
                  <a:moveTo>
                    <a:pt x="126873" y="185833"/>
                  </a:moveTo>
                  <a:lnTo>
                    <a:pt x="84392" y="126111"/>
                  </a:lnTo>
                  <a:cubicBezTo>
                    <a:pt x="79629" y="126683"/>
                    <a:pt x="74867" y="126873"/>
                    <a:pt x="69533" y="126873"/>
                  </a:cubicBezTo>
                  <a:lnTo>
                    <a:pt x="19622" y="126873"/>
                  </a:lnTo>
                  <a:lnTo>
                    <a:pt x="19622" y="185833"/>
                  </a:lnTo>
                  <a:lnTo>
                    <a:pt x="0" y="185833"/>
                  </a:lnTo>
                  <a:lnTo>
                    <a:pt x="0" y="0"/>
                  </a:lnTo>
                  <a:lnTo>
                    <a:pt x="69533" y="0"/>
                  </a:lnTo>
                  <a:cubicBezTo>
                    <a:pt x="116777" y="0"/>
                    <a:pt x="145447" y="23908"/>
                    <a:pt x="145447" y="63722"/>
                  </a:cubicBezTo>
                  <a:cubicBezTo>
                    <a:pt x="145447" y="92964"/>
                    <a:pt x="130016" y="113348"/>
                    <a:pt x="102965" y="122111"/>
                  </a:cubicBezTo>
                  <a:lnTo>
                    <a:pt x="148400" y="185833"/>
                  </a:lnTo>
                  <a:lnTo>
                    <a:pt x="126873" y="185833"/>
                  </a:lnTo>
                  <a:close/>
                  <a:moveTo>
                    <a:pt x="125825" y="63722"/>
                  </a:moveTo>
                  <a:cubicBezTo>
                    <a:pt x="125825" y="34004"/>
                    <a:pt x="106204" y="17050"/>
                    <a:pt x="69056" y="17050"/>
                  </a:cubicBezTo>
                  <a:lnTo>
                    <a:pt x="19717" y="17050"/>
                  </a:lnTo>
                  <a:lnTo>
                    <a:pt x="19717" y="110204"/>
                  </a:lnTo>
                  <a:lnTo>
                    <a:pt x="69056" y="110204"/>
                  </a:lnTo>
                  <a:cubicBezTo>
                    <a:pt x="106204" y="110204"/>
                    <a:pt x="125825" y="92964"/>
                    <a:pt x="125825" y="63722"/>
                  </a:cubicBezTo>
                  <a:close/>
                </a:path>
              </a:pathLst>
            </a:custGeom>
            <a:solidFill>
              <a:srgbClr val="A0D0C9"/>
            </a:solidFill>
            <a:ln w="9525" cap="flat">
              <a:noFill/>
              <a:prstDash val="solid"/>
              <a:miter/>
            </a:ln>
          </p:spPr>
          <p:txBody>
            <a:bodyPr rtlCol="0" anchor="ctr"/>
            <a:lstStyle/>
            <a:p>
              <a:endParaRPr lang="en-GB" sz="1463"/>
            </a:p>
          </p:txBody>
        </p:sp>
        <p:sp>
          <p:nvSpPr>
            <p:cNvPr id="37" name="Freeform: Shape 36">
              <a:extLst>
                <a:ext uri="{FF2B5EF4-FFF2-40B4-BE49-F238E27FC236}">
                  <a16:creationId xmlns:a16="http://schemas.microsoft.com/office/drawing/2014/main" id="{7A19F6C7-A8ED-52D7-459E-712A36587BDC}"/>
                </a:ext>
              </a:extLst>
            </p:cNvPr>
            <p:cNvSpPr>
              <a:spLocks noGrp="1" noRot="1" noMove="1" noResize="1" noEditPoints="1" noAdjustHandles="1" noChangeArrowheads="1" noChangeShapeType="1"/>
            </p:cNvSpPr>
            <p:nvPr/>
          </p:nvSpPr>
          <p:spPr>
            <a:xfrm>
              <a:off x="506509" y="1322298"/>
              <a:ext cx="1987391" cy="431958"/>
            </a:xfrm>
            <a:custGeom>
              <a:avLst/>
              <a:gdLst>
                <a:gd name="connsiteX0" fmla="*/ 290417 w 1987391"/>
                <a:gd name="connsiteY0" fmla="*/ 11811 h 431958"/>
                <a:gd name="connsiteX1" fmla="*/ 289465 w 1987391"/>
                <a:gd name="connsiteY1" fmla="*/ 18860 h 431958"/>
                <a:gd name="connsiteX2" fmla="*/ 197358 w 1987391"/>
                <a:gd name="connsiteY2" fmla="*/ 410432 h 431958"/>
                <a:gd name="connsiteX3" fmla="*/ 182118 w 1987391"/>
                <a:gd name="connsiteY3" fmla="*/ 428625 h 431958"/>
                <a:gd name="connsiteX4" fmla="*/ 163640 w 1987391"/>
                <a:gd name="connsiteY4" fmla="*/ 431959 h 431958"/>
                <a:gd name="connsiteX5" fmla="*/ 153638 w 1987391"/>
                <a:gd name="connsiteY5" fmla="*/ 420053 h 431958"/>
                <a:gd name="connsiteX6" fmla="*/ 202121 w 1987391"/>
                <a:gd name="connsiteY6" fmla="*/ 217742 h 431958"/>
                <a:gd name="connsiteX7" fmla="*/ 105347 w 1987391"/>
                <a:gd name="connsiteY7" fmla="*/ 236315 h 431958"/>
                <a:gd name="connsiteX8" fmla="*/ 86773 w 1987391"/>
                <a:gd name="connsiteY8" fmla="*/ 328803 h 431958"/>
                <a:gd name="connsiteX9" fmla="*/ 74771 w 1987391"/>
                <a:gd name="connsiteY9" fmla="*/ 345472 h 431958"/>
                <a:gd name="connsiteX10" fmla="*/ 48197 w 1987391"/>
                <a:gd name="connsiteY10" fmla="*/ 336804 h 431958"/>
                <a:gd name="connsiteX11" fmla="*/ 70390 w 1987391"/>
                <a:gd name="connsiteY11" fmla="*/ 243269 h 431958"/>
                <a:gd name="connsiteX12" fmla="*/ 29242 w 1987391"/>
                <a:gd name="connsiteY12" fmla="*/ 249746 h 431958"/>
                <a:gd name="connsiteX13" fmla="*/ 0 w 1987391"/>
                <a:gd name="connsiteY13" fmla="*/ 237649 h 431958"/>
                <a:gd name="connsiteX14" fmla="*/ 76676 w 1987391"/>
                <a:gd name="connsiteY14" fmla="*/ 217932 h 431958"/>
                <a:gd name="connsiteX15" fmla="*/ 109919 w 1987391"/>
                <a:gd name="connsiteY15" fmla="*/ 76105 h 431958"/>
                <a:gd name="connsiteX16" fmla="*/ 120872 w 1987391"/>
                <a:gd name="connsiteY16" fmla="*/ 63437 h 431958"/>
                <a:gd name="connsiteX17" fmla="*/ 140875 w 1987391"/>
                <a:gd name="connsiteY17" fmla="*/ 59246 h 431958"/>
                <a:gd name="connsiteX18" fmla="*/ 148304 w 1987391"/>
                <a:gd name="connsiteY18" fmla="*/ 69818 h 431958"/>
                <a:gd name="connsiteX19" fmla="*/ 111919 w 1987391"/>
                <a:gd name="connsiteY19" fmla="*/ 210217 h 431958"/>
                <a:gd name="connsiteX20" fmla="*/ 209550 w 1987391"/>
                <a:gd name="connsiteY20" fmla="*/ 189452 h 431958"/>
                <a:gd name="connsiteX21" fmla="*/ 254032 w 1987391"/>
                <a:gd name="connsiteY21" fmla="*/ 16383 h 431958"/>
                <a:gd name="connsiteX22" fmla="*/ 260890 w 1987391"/>
                <a:gd name="connsiteY22" fmla="*/ 3239 h 431958"/>
                <a:gd name="connsiteX23" fmla="*/ 277559 w 1987391"/>
                <a:gd name="connsiteY23" fmla="*/ 0 h 431958"/>
                <a:gd name="connsiteX24" fmla="*/ 290417 w 1987391"/>
                <a:gd name="connsiteY24" fmla="*/ 11906 h 431958"/>
                <a:gd name="connsiteX25" fmla="*/ 395669 w 1987391"/>
                <a:gd name="connsiteY25" fmla="*/ 208883 h 431958"/>
                <a:gd name="connsiteX26" fmla="*/ 320612 w 1987391"/>
                <a:gd name="connsiteY26" fmla="*/ 223266 h 431958"/>
                <a:gd name="connsiteX27" fmla="*/ 341471 w 1987391"/>
                <a:gd name="connsiteY27" fmla="*/ 146209 h 431958"/>
                <a:gd name="connsiteX28" fmla="*/ 509016 w 1987391"/>
                <a:gd name="connsiteY28" fmla="*/ 108299 h 431958"/>
                <a:gd name="connsiteX29" fmla="*/ 519970 w 1987391"/>
                <a:gd name="connsiteY29" fmla="*/ 102680 h 431958"/>
                <a:gd name="connsiteX30" fmla="*/ 493109 w 1987391"/>
                <a:gd name="connsiteY30" fmla="*/ 87059 h 431958"/>
                <a:gd name="connsiteX31" fmla="*/ 482060 w 1987391"/>
                <a:gd name="connsiteY31" fmla="*/ 88106 h 431958"/>
                <a:gd name="connsiteX32" fmla="*/ 298133 w 1987391"/>
                <a:gd name="connsiteY32" fmla="*/ 125349 h 431958"/>
                <a:gd name="connsiteX33" fmla="*/ 285941 w 1987391"/>
                <a:gd name="connsiteY33" fmla="*/ 133350 h 431958"/>
                <a:gd name="connsiteX34" fmla="*/ 305562 w 1987391"/>
                <a:gd name="connsiteY34" fmla="*/ 150495 h 431958"/>
                <a:gd name="connsiteX35" fmla="*/ 245745 w 1987391"/>
                <a:gd name="connsiteY35" fmla="*/ 375571 h 431958"/>
                <a:gd name="connsiteX36" fmla="*/ 251651 w 1987391"/>
                <a:gd name="connsiteY36" fmla="*/ 381857 h 431958"/>
                <a:gd name="connsiteX37" fmla="*/ 278797 w 1987391"/>
                <a:gd name="connsiteY37" fmla="*/ 375857 h 431958"/>
                <a:gd name="connsiteX38" fmla="*/ 288703 w 1987391"/>
                <a:gd name="connsiteY38" fmla="*/ 357569 h 431958"/>
                <a:gd name="connsiteX39" fmla="*/ 313468 w 1987391"/>
                <a:gd name="connsiteY39" fmla="*/ 251555 h 431958"/>
                <a:gd name="connsiteX40" fmla="*/ 378714 w 1987391"/>
                <a:gd name="connsiteY40" fmla="*/ 238411 h 431958"/>
                <a:gd name="connsiteX41" fmla="*/ 402431 w 1987391"/>
                <a:gd name="connsiteY41" fmla="*/ 223457 h 431958"/>
                <a:gd name="connsiteX42" fmla="*/ 408337 w 1987391"/>
                <a:gd name="connsiteY42" fmla="*/ 211646 h 431958"/>
                <a:gd name="connsiteX43" fmla="*/ 395669 w 1987391"/>
                <a:gd name="connsiteY43" fmla="*/ 208693 h 431958"/>
                <a:gd name="connsiteX44" fmla="*/ 692753 w 1987391"/>
                <a:gd name="connsiteY44" fmla="*/ 74581 h 431958"/>
                <a:gd name="connsiteX45" fmla="*/ 659987 w 1987391"/>
                <a:gd name="connsiteY45" fmla="*/ 101727 h 431958"/>
                <a:gd name="connsiteX46" fmla="*/ 567595 w 1987391"/>
                <a:gd name="connsiteY46" fmla="*/ 312230 h 431958"/>
                <a:gd name="connsiteX47" fmla="*/ 576644 w 1987391"/>
                <a:gd name="connsiteY47" fmla="*/ 151733 h 431958"/>
                <a:gd name="connsiteX48" fmla="*/ 565023 w 1987391"/>
                <a:gd name="connsiteY48" fmla="*/ 140875 h 431958"/>
                <a:gd name="connsiteX49" fmla="*/ 538829 w 1987391"/>
                <a:gd name="connsiteY49" fmla="*/ 152114 h 431958"/>
                <a:gd name="connsiteX50" fmla="*/ 532543 w 1987391"/>
                <a:gd name="connsiteY50" fmla="*/ 165640 h 431958"/>
                <a:gd name="connsiteX51" fmla="*/ 459105 w 1987391"/>
                <a:gd name="connsiteY51" fmla="*/ 283655 h 431958"/>
                <a:gd name="connsiteX52" fmla="*/ 487585 w 1987391"/>
                <a:gd name="connsiteY52" fmla="*/ 155258 h 431958"/>
                <a:gd name="connsiteX53" fmla="*/ 481870 w 1987391"/>
                <a:gd name="connsiteY53" fmla="*/ 150019 h 431958"/>
                <a:gd name="connsiteX54" fmla="*/ 462915 w 1987391"/>
                <a:gd name="connsiteY54" fmla="*/ 153638 h 431958"/>
                <a:gd name="connsiteX55" fmla="*/ 447008 w 1987391"/>
                <a:gd name="connsiteY55" fmla="*/ 173260 h 431958"/>
                <a:gd name="connsiteX56" fmla="*/ 412147 w 1987391"/>
                <a:gd name="connsiteY56" fmla="*/ 333375 h 431958"/>
                <a:gd name="connsiteX57" fmla="*/ 422339 w 1987391"/>
                <a:gd name="connsiteY57" fmla="*/ 347472 h 431958"/>
                <a:gd name="connsiteX58" fmla="*/ 449390 w 1987391"/>
                <a:gd name="connsiteY58" fmla="*/ 336518 h 431958"/>
                <a:gd name="connsiteX59" fmla="*/ 535686 w 1987391"/>
                <a:gd name="connsiteY59" fmla="*/ 196596 h 431958"/>
                <a:gd name="connsiteX60" fmla="*/ 528447 w 1987391"/>
                <a:gd name="connsiteY60" fmla="*/ 332327 h 431958"/>
                <a:gd name="connsiteX61" fmla="*/ 544068 w 1987391"/>
                <a:gd name="connsiteY61" fmla="*/ 368522 h 431958"/>
                <a:gd name="connsiteX62" fmla="*/ 578072 w 1987391"/>
                <a:gd name="connsiteY62" fmla="*/ 346996 h 431958"/>
                <a:gd name="connsiteX63" fmla="*/ 707708 w 1987391"/>
                <a:gd name="connsiteY63" fmla="*/ 95345 h 431958"/>
                <a:gd name="connsiteX64" fmla="*/ 712661 w 1987391"/>
                <a:gd name="connsiteY64" fmla="*/ 86201 h 431958"/>
                <a:gd name="connsiteX65" fmla="*/ 692658 w 1987391"/>
                <a:gd name="connsiteY65" fmla="*/ 74771 h 431958"/>
                <a:gd name="connsiteX66" fmla="*/ 950500 w 1987391"/>
                <a:gd name="connsiteY66" fmla="*/ 329089 h 431958"/>
                <a:gd name="connsiteX67" fmla="*/ 1018699 w 1987391"/>
                <a:gd name="connsiteY67" fmla="*/ 301752 h 431958"/>
                <a:gd name="connsiteX68" fmla="*/ 1006221 w 1987391"/>
                <a:gd name="connsiteY68" fmla="*/ 289274 h 431958"/>
                <a:gd name="connsiteX69" fmla="*/ 951262 w 1987391"/>
                <a:gd name="connsiteY69" fmla="*/ 311563 h 431958"/>
                <a:gd name="connsiteX70" fmla="*/ 872681 w 1987391"/>
                <a:gd name="connsiteY70" fmla="*/ 234601 h 431958"/>
                <a:gd name="connsiteX71" fmla="*/ 951262 w 1987391"/>
                <a:gd name="connsiteY71" fmla="*/ 157639 h 431958"/>
                <a:gd name="connsiteX72" fmla="*/ 1006221 w 1987391"/>
                <a:gd name="connsiteY72" fmla="*/ 179642 h 431958"/>
                <a:gd name="connsiteX73" fmla="*/ 1018699 w 1987391"/>
                <a:gd name="connsiteY73" fmla="*/ 167164 h 431958"/>
                <a:gd name="connsiteX74" fmla="*/ 950786 w 1987391"/>
                <a:gd name="connsiteY74" fmla="*/ 140113 h 431958"/>
                <a:gd name="connsiteX75" fmla="*/ 853345 w 1987391"/>
                <a:gd name="connsiteY75" fmla="*/ 234601 h 431958"/>
                <a:gd name="connsiteX76" fmla="*/ 950500 w 1987391"/>
                <a:gd name="connsiteY76" fmla="*/ 329089 h 431958"/>
                <a:gd name="connsiteX77" fmla="*/ 1195007 w 1987391"/>
                <a:gd name="connsiteY77" fmla="*/ 327470 h 431958"/>
                <a:gd name="connsiteX78" fmla="*/ 1215676 w 1987391"/>
                <a:gd name="connsiteY78" fmla="*/ 327470 h 431958"/>
                <a:gd name="connsiteX79" fmla="*/ 1130713 w 1987391"/>
                <a:gd name="connsiteY79" fmla="*/ 141637 h 431958"/>
                <a:gd name="connsiteX80" fmla="*/ 1111377 w 1987391"/>
                <a:gd name="connsiteY80" fmla="*/ 141637 h 431958"/>
                <a:gd name="connsiteX81" fmla="*/ 1026414 w 1987391"/>
                <a:gd name="connsiteY81" fmla="*/ 327470 h 431958"/>
                <a:gd name="connsiteX82" fmla="*/ 1046893 w 1987391"/>
                <a:gd name="connsiteY82" fmla="*/ 327470 h 431958"/>
                <a:gd name="connsiteX83" fmla="*/ 1069181 w 1987391"/>
                <a:gd name="connsiteY83" fmla="*/ 277844 h 431958"/>
                <a:gd name="connsiteX84" fmla="*/ 1172718 w 1987391"/>
                <a:gd name="connsiteY84" fmla="*/ 277844 h 431958"/>
                <a:gd name="connsiteX85" fmla="*/ 1195007 w 1987391"/>
                <a:gd name="connsiteY85" fmla="*/ 327470 h 431958"/>
                <a:gd name="connsiteX86" fmla="*/ 1076325 w 1987391"/>
                <a:gd name="connsiteY86" fmla="*/ 261938 h 431958"/>
                <a:gd name="connsiteX87" fmla="*/ 1120902 w 1987391"/>
                <a:gd name="connsiteY87" fmla="*/ 162116 h 431958"/>
                <a:gd name="connsiteX88" fmla="*/ 1165479 w 1987391"/>
                <a:gd name="connsiteY88" fmla="*/ 261938 h 431958"/>
                <a:gd name="connsiteX89" fmla="*/ 1076325 w 1987391"/>
                <a:gd name="connsiteY89" fmla="*/ 261938 h 431958"/>
                <a:gd name="connsiteX90" fmla="*/ 1450372 w 1987391"/>
                <a:gd name="connsiteY90" fmla="*/ 193358 h 431958"/>
                <a:gd name="connsiteX91" fmla="*/ 1469898 w 1987391"/>
                <a:gd name="connsiteY91" fmla="*/ 185357 h 431958"/>
                <a:gd name="connsiteX92" fmla="*/ 1465136 w 1987391"/>
                <a:gd name="connsiteY92" fmla="*/ 180785 h 431958"/>
                <a:gd name="connsiteX93" fmla="*/ 1450753 w 1987391"/>
                <a:gd name="connsiteY93" fmla="*/ 186880 h 431958"/>
                <a:gd name="connsiteX94" fmla="*/ 1430655 w 1987391"/>
                <a:gd name="connsiteY94" fmla="*/ 167259 h 431958"/>
                <a:gd name="connsiteX95" fmla="*/ 1450753 w 1987391"/>
                <a:gd name="connsiteY95" fmla="*/ 147638 h 431958"/>
                <a:gd name="connsiteX96" fmla="*/ 1465136 w 1987391"/>
                <a:gd name="connsiteY96" fmla="*/ 153734 h 431958"/>
                <a:gd name="connsiteX97" fmla="*/ 1469898 w 1987391"/>
                <a:gd name="connsiteY97" fmla="*/ 149162 h 431958"/>
                <a:gd name="connsiteX98" fmla="*/ 1450467 w 1987391"/>
                <a:gd name="connsiteY98" fmla="*/ 141161 h 431958"/>
                <a:gd name="connsiteX99" fmla="*/ 1423416 w 1987391"/>
                <a:gd name="connsiteY99" fmla="*/ 167354 h 431958"/>
                <a:gd name="connsiteX100" fmla="*/ 1450467 w 1987391"/>
                <a:gd name="connsiteY100" fmla="*/ 193453 h 431958"/>
                <a:gd name="connsiteX101" fmla="*/ 1500854 w 1987391"/>
                <a:gd name="connsiteY101" fmla="*/ 193358 h 431958"/>
                <a:gd name="connsiteX102" fmla="*/ 1527905 w 1987391"/>
                <a:gd name="connsiteY102" fmla="*/ 167259 h 431958"/>
                <a:gd name="connsiteX103" fmla="*/ 1500854 w 1987391"/>
                <a:gd name="connsiteY103" fmla="*/ 141065 h 431958"/>
                <a:gd name="connsiteX104" fmla="*/ 1473613 w 1987391"/>
                <a:gd name="connsiteY104" fmla="*/ 167259 h 431958"/>
                <a:gd name="connsiteX105" fmla="*/ 1500854 w 1987391"/>
                <a:gd name="connsiteY105" fmla="*/ 193358 h 431958"/>
                <a:gd name="connsiteX106" fmla="*/ 1500854 w 1987391"/>
                <a:gd name="connsiteY106" fmla="*/ 186880 h 431958"/>
                <a:gd name="connsiteX107" fmla="*/ 1480947 w 1987391"/>
                <a:gd name="connsiteY107" fmla="*/ 167259 h 431958"/>
                <a:gd name="connsiteX108" fmla="*/ 1500854 w 1987391"/>
                <a:gd name="connsiteY108" fmla="*/ 147638 h 431958"/>
                <a:gd name="connsiteX109" fmla="*/ 1520666 w 1987391"/>
                <a:gd name="connsiteY109" fmla="*/ 167259 h 431958"/>
                <a:gd name="connsiteX110" fmla="*/ 1500854 w 1987391"/>
                <a:gd name="connsiteY110" fmla="*/ 186880 h 431958"/>
                <a:gd name="connsiteX111" fmla="*/ 1552670 w 1987391"/>
                <a:gd name="connsiteY111" fmla="*/ 193358 h 431958"/>
                <a:gd name="connsiteX112" fmla="*/ 1572482 w 1987391"/>
                <a:gd name="connsiteY112" fmla="*/ 178784 h 431958"/>
                <a:gd name="connsiteX113" fmla="*/ 1541526 w 1987391"/>
                <a:gd name="connsiteY113" fmla="*/ 155353 h 431958"/>
                <a:gd name="connsiteX114" fmla="*/ 1553909 w 1987391"/>
                <a:gd name="connsiteY114" fmla="*/ 147257 h 431958"/>
                <a:gd name="connsiteX115" fmla="*/ 1567910 w 1987391"/>
                <a:gd name="connsiteY115" fmla="*/ 151448 h 431958"/>
                <a:gd name="connsiteX116" fmla="*/ 1570292 w 1987391"/>
                <a:gd name="connsiteY116" fmla="*/ 145637 h 431958"/>
                <a:gd name="connsiteX117" fmla="*/ 1553813 w 1987391"/>
                <a:gd name="connsiteY117" fmla="*/ 141065 h 431958"/>
                <a:gd name="connsiteX118" fmla="*/ 1534287 w 1987391"/>
                <a:gd name="connsiteY118" fmla="*/ 155639 h 431958"/>
                <a:gd name="connsiteX119" fmla="*/ 1565243 w 1987391"/>
                <a:gd name="connsiteY119" fmla="*/ 179261 h 431958"/>
                <a:gd name="connsiteX120" fmla="*/ 1552575 w 1987391"/>
                <a:gd name="connsiteY120" fmla="*/ 187166 h 431958"/>
                <a:gd name="connsiteX121" fmla="*/ 1535716 w 1987391"/>
                <a:gd name="connsiteY121" fmla="*/ 181261 h 431958"/>
                <a:gd name="connsiteX122" fmla="*/ 1533049 w 1987391"/>
                <a:gd name="connsiteY122" fmla="*/ 186976 h 431958"/>
                <a:gd name="connsiteX123" fmla="*/ 1552575 w 1987391"/>
                <a:gd name="connsiteY123" fmla="*/ 193358 h 431958"/>
                <a:gd name="connsiteX124" fmla="*/ 1593152 w 1987391"/>
                <a:gd name="connsiteY124" fmla="*/ 192786 h 431958"/>
                <a:gd name="connsiteX125" fmla="*/ 1600391 w 1987391"/>
                <a:gd name="connsiteY125" fmla="*/ 192786 h 431958"/>
                <a:gd name="connsiteX126" fmla="*/ 1600391 w 1987391"/>
                <a:gd name="connsiteY126" fmla="*/ 148019 h 431958"/>
                <a:gd name="connsiteX127" fmla="*/ 1617917 w 1987391"/>
                <a:gd name="connsiteY127" fmla="*/ 148019 h 431958"/>
                <a:gd name="connsiteX128" fmla="*/ 1617917 w 1987391"/>
                <a:gd name="connsiteY128" fmla="*/ 141637 h 431958"/>
                <a:gd name="connsiteX129" fmla="*/ 1575626 w 1987391"/>
                <a:gd name="connsiteY129" fmla="*/ 141637 h 431958"/>
                <a:gd name="connsiteX130" fmla="*/ 1575626 w 1987391"/>
                <a:gd name="connsiteY130" fmla="*/ 148019 h 431958"/>
                <a:gd name="connsiteX131" fmla="*/ 1593152 w 1987391"/>
                <a:gd name="connsiteY131" fmla="*/ 148019 h 431958"/>
                <a:gd name="connsiteX132" fmla="*/ 1593152 w 1987391"/>
                <a:gd name="connsiteY132" fmla="*/ 192786 h 431958"/>
                <a:gd name="connsiteX133" fmla="*/ 1657731 w 1987391"/>
                <a:gd name="connsiteY133" fmla="*/ 192786 h 431958"/>
                <a:gd name="connsiteX134" fmla="*/ 1665446 w 1987391"/>
                <a:gd name="connsiteY134" fmla="*/ 192786 h 431958"/>
                <a:gd name="connsiteX135" fmla="*/ 1642205 w 1987391"/>
                <a:gd name="connsiteY135" fmla="*/ 141637 h 431958"/>
                <a:gd name="connsiteX136" fmla="*/ 1634966 w 1987391"/>
                <a:gd name="connsiteY136" fmla="*/ 141637 h 431958"/>
                <a:gd name="connsiteX137" fmla="*/ 1611821 w 1987391"/>
                <a:gd name="connsiteY137" fmla="*/ 192786 h 431958"/>
                <a:gd name="connsiteX138" fmla="*/ 1619345 w 1987391"/>
                <a:gd name="connsiteY138" fmla="*/ 192786 h 431958"/>
                <a:gd name="connsiteX139" fmla="*/ 1624965 w 1987391"/>
                <a:gd name="connsiteY139" fmla="*/ 180023 h 431958"/>
                <a:gd name="connsiteX140" fmla="*/ 1652111 w 1987391"/>
                <a:gd name="connsiteY140" fmla="*/ 180023 h 431958"/>
                <a:gd name="connsiteX141" fmla="*/ 1657731 w 1987391"/>
                <a:gd name="connsiteY141" fmla="*/ 192786 h 431958"/>
                <a:gd name="connsiteX142" fmla="*/ 1627537 w 1987391"/>
                <a:gd name="connsiteY142" fmla="*/ 174117 h 431958"/>
                <a:gd name="connsiteX143" fmla="*/ 1638586 w 1987391"/>
                <a:gd name="connsiteY143" fmla="*/ 149066 h 431958"/>
                <a:gd name="connsiteX144" fmla="*/ 1649635 w 1987391"/>
                <a:gd name="connsiteY144" fmla="*/ 174117 h 431958"/>
                <a:gd name="connsiteX145" fmla="*/ 1627537 w 1987391"/>
                <a:gd name="connsiteY145" fmla="*/ 174117 h 431958"/>
                <a:gd name="connsiteX146" fmla="*/ 1676210 w 1987391"/>
                <a:gd name="connsiteY146" fmla="*/ 183166 h 431958"/>
                <a:gd name="connsiteX147" fmla="*/ 1671352 w 1987391"/>
                <a:gd name="connsiteY147" fmla="*/ 188119 h 431958"/>
                <a:gd name="connsiteX148" fmla="*/ 1674400 w 1987391"/>
                <a:gd name="connsiteY148" fmla="*/ 192691 h 431958"/>
                <a:gd name="connsiteX149" fmla="*/ 1671733 w 1987391"/>
                <a:gd name="connsiteY149" fmla="*/ 203549 h 431958"/>
                <a:gd name="connsiteX150" fmla="*/ 1676305 w 1987391"/>
                <a:gd name="connsiteY150" fmla="*/ 203549 h 431958"/>
                <a:gd name="connsiteX151" fmla="*/ 1679734 w 1987391"/>
                <a:gd name="connsiteY151" fmla="*/ 193358 h 431958"/>
                <a:gd name="connsiteX152" fmla="*/ 1680972 w 1987391"/>
                <a:gd name="connsiteY152" fmla="*/ 188119 h 431958"/>
                <a:gd name="connsiteX153" fmla="*/ 1676210 w 1987391"/>
                <a:gd name="connsiteY153" fmla="*/ 183166 h 431958"/>
                <a:gd name="connsiteX154" fmla="*/ 1748409 w 1987391"/>
                <a:gd name="connsiteY154" fmla="*/ 192691 h 431958"/>
                <a:gd name="connsiteX155" fmla="*/ 1756124 w 1987391"/>
                <a:gd name="connsiteY155" fmla="*/ 192691 h 431958"/>
                <a:gd name="connsiteX156" fmla="*/ 1732883 w 1987391"/>
                <a:gd name="connsiteY156" fmla="*/ 141542 h 431958"/>
                <a:gd name="connsiteX157" fmla="*/ 1725644 w 1987391"/>
                <a:gd name="connsiteY157" fmla="*/ 141542 h 431958"/>
                <a:gd name="connsiteX158" fmla="*/ 1702499 w 1987391"/>
                <a:gd name="connsiteY158" fmla="*/ 192691 h 431958"/>
                <a:gd name="connsiteX159" fmla="*/ 1710023 w 1987391"/>
                <a:gd name="connsiteY159" fmla="*/ 192691 h 431958"/>
                <a:gd name="connsiteX160" fmla="*/ 1715643 w 1987391"/>
                <a:gd name="connsiteY160" fmla="*/ 179927 h 431958"/>
                <a:gd name="connsiteX161" fmla="*/ 1742789 w 1987391"/>
                <a:gd name="connsiteY161" fmla="*/ 179927 h 431958"/>
                <a:gd name="connsiteX162" fmla="*/ 1748409 w 1987391"/>
                <a:gd name="connsiteY162" fmla="*/ 192691 h 431958"/>
                <a:gd name="connsiteX163" fmla="*/ 1718215 w 1987391"/>
                <a:gd name="connsiteY163" fmla="*/ 174022 h 431958"/>
                <a:gd name="connsiteX164" fmla="*/ 1729264 w 1987391"/>
                <a:gd name="connsiteY164" fmla="*/ 148971 h 431958"/>
                <a:gd name="connsiteX165" fmla="*/ 1740313 w 1987391"/>
                <a:gd name="connsiteY165" fmla="*/ 174022 h 431958"/>
                <a:gd name="connsiteX166" fmla="*/ 1718215 w 1987391"/>
                <a:gd name="connsiteY166" fmla="*/ 174022 h 431958"/>
                <a:gd name="connsiteX167" fmla="*/ 1762506 w 1987391"/>
                <a:gd name="connsiteY167" fmla="*/ 192691 h 431958"/>
                <a:gd name="connsiteX168" fmla="*/ 1797463 w 1987391"/>
                <a:gd name="connsiteY168" fmla="*/ 192691 h 431958"/>
                <a:gd name="connsiteX169" fmla="*/ 1797463 w 1987391"/>
                <a:gd name="connsiteY169" fmla="*/ 186309 h 431958"/>
                <a:gd name="connsiteX170" fmla="*/ 1769745 w 1987391"/>
                <a:gd name="connsiteY170" fmla="*/ 186309 h 431958"/>
                <a:gd name="connsiteX171" fmla="*/ 1769745 w 1987391"/>
                <a:gd name="connsiteY171" fmla="*/ 141542 h 431958"/>
                <a:gd name="connsiteX172" fmla="*/ 1762411 w 1987391"/>
                <a:gd name="connsiteY172" fmla="*/ 141542 h 431958"/>
                <a:gd name="connsiteX173" fmla="*/ 1762411 w 1987391"/>
                <a:gd name="connsiteY173" fmla="*/ 192691 h 431958"/>
                <a:gd name="connsiteX174" fmla="*/ 1838706 w 1987391"/>
                <a:gd name="connsiteY174" fmla="*/ 166211 h 431958"/>
                <a:gd name="connsiteX175" fmla="*/ 1845564 w 1987391"/>
                <a:gd name="connsiteY175" fmla="*/ 154781 h 431958"/>
                <a:gd name="connsiteX176" fmla="*/ 1827276 w 1987391"/>
                <a:gd name="connsiteY176" fmla="*/ 141542 h 431958"/>
                <a:gd name="connsiteX177" fmla="*/ 1804321 w 1987391"/>
                <a:gd name="connsiteY177" fmla="*/ 141542 h 431958"/>
                <a:gd name="connsiteX178" fmla="*/ 1804321 w 1987391"/>
                <a:gd name="connsiteY178" fmla="*/ 192691 h 431958"/>
                <a:gd name="connsiteX179" fmla="*/ 1828705 w 1987391"/>
                <a:gd name="connsiteY179" fmla="*/ 192691 h 431958"/>
                <a:gd name="connsiteX180" fmla="*/ 1848231 w 1987391"/>
                <a:gd name="connsiteY180" fmla="*/ 178880 h 431958"/>
                <a:gd name="connsiteX181" fmla="*/ 1838706 w 1987391"/>
                <a:gd name="connsiteY181" fmla="*/ 166211 h 431958"/>
                <a:gd name="connsiteX182" fmla="*/ 1826609 w 1987391"/>
                <a:gd name="connsiteY182" fmla="*/ 147542 h 431958"/>
                <a:gd name="connsiteX183" fmla="*/ 1838325 w 1987391"/>
                <a:gd name="connsiteY183" fmla="*/ 155734 h 431958"/>
                <a:gd name="connsiteX184" fmla="*/ 1826609 w 1987391"/>
                <a:gd name="connsiteY184" fmla="*/ 163925 h 431958"/>
                <a:gd name="connsiteX185" fmla="*/ 1811655 w 1987391"/>
                <a:gd name="connsiteY185" fmla="*/ 163925 h 431958"/>
                <a:gd name="connsiteX186" fmla="*/ 1811655 w 1987391"/>
                <a:gd name="connsiteY186" fmla="*/ 147542 h 431958"/>
                <a:gd name="connsiteX187" fmla="*/ 1826609 w 1987391"/>
                <a:gd name="connsiteY187" fmla="*/ 147542 h 431958"/>
                <a:gd name="connsiteX188" fmla="*/ 1828419 w 1987391"/>
                <a:gd name="connsiteY188" fmla="*/ 186785 h 431958"/>
                <a:gd name="connsiteX189" fmla="*/ 1811655 w 1987391"/>
                <a:gd name="connsiteY189" fmla="*/ 186785 h 431958"/>
                <a:gd name="connsiteX190" fmla="*/ 1811655 w 1987391"/>
                <a:gd name="connsiteY190" fmla="*/ 169736 h 431958"/>
                <a:gd name="connsiteX191" fmla="*/ 1828419 w 1987391"/>
                <a:gd name="connsiteY191" fmla="*/ 169736 h 431958"/>
                <a:gd name="connsiteX192" fmla="*/ 1840897 w 1987391"/>
                <a:gd name="connsiteY192" fmla="*/ 178308 h 431958"/>
                <a:gd name="connsiteX193" fmla="*/ 1828419 w 1987391"/>
                <a:gd name="connsiteY193" fmla="*/ 186785 h 431958"/>
                <a:gd name="connsiteX194" fmla="*/ 1858518 w 1987391"/>
                <a:gd name="connsiteY194" fmla="*/ 192691 h 431958"/>
                <a:gd name="connsiteX195" fmla="*/ 1865852 w 1987391"/>
                <a:gd name="connsiteY195" fmla="*/ 192691 h 431958"/>
                <a:gd name="connsiteX196" fmla="*/ 1865852 w 1987391"/>
                <a:gd name="connsiteY196" fmla="*/ 141542 h 431958"/>
                <a:gd name="connsiteX197" fmla="*/ 1858518 w 1987391"/>
                <a:gd name="connsiteY197" fmla="*/ 141542 h 431958"/>
                <a:gd name="connsiteX198" fmla="*/ 1858518 w 1987391"/>
                <a:gd name="connsiteY198" fmla="*/ 192691 h 431958"/>
                <a:gd name="connsiteX199" fmla="*/ 1915859 w 1987391"/>
                <a:gd name="connsiteY199" fmla="*/ 141542 h 431958"/>
                <a:gd name="connsiteX200" fmla="*/ 1915859 w 1987391"/>
                <a:gd name="connsiteY200" fmla="*/ 179642 h 431958"/>
                <a:gd name="connsiteX201" fmla="*/ 1885188 w 1987391"/>
                <a:gd name="connsiteY201" fmla="*/ 141542 h 431958"/>
                <a:gd name="connsiteX202" fmla="*/ 1879187 w 1987391"/>
                <a:gd name="connsiteY202" fmla="*/ 141542 h 431958"/>
                <a:gd name="connsiteX203" fmla="*/ 1879187 w 1987391"/>
                <a:gd name="connsiteY203" fmla="*/ 192691 h 431958"/>
                <a:gd name="connsiteX204" fmla="*/ 1886522 w 1987391"/>
                <a:gd name="connsiteY204" fmla="*/ 192691 h 431958"/>
                <a:gd name="connsiteX205" fmla="*/ 1886522 w 1987391"/>
                <a:gd name="connsiteY205" fmla="*/ 154591 h 431958"/>
                <a:gd name="connsiteX206" fmla="*/ 1917192 w 1987391"/>
                <a:gd name="connsiteY206" fmla="*/ 192691 h 431958"/>
                <a:gd name="connsiteX207" fmla="*/ 1923193 w 1987391"/>
                <a:gd name="connsiteY207" fmla="*/ 192691 h 431958"/>
                <a:gd name="connsiteX208" fmla="*/ 1923193 w 1987391"/>
                <a:gd name="connsiteY208" fmla="*/ 141542 h 431958"/>
                <a:gd name="connsiteX209" fmla="*/ 1915859 w 1987391"/>
                <a:gd name="connsiteY209" fmla="*/ 141542 h 431958"/>
                <a:gd name="connsiteX210" fmla="*/ 1960340 w 1987391"/>
                <a:gd name="connsiteY210" fmla="*/ 193262 h 431958"/>
                <a:gd name="connsiteX211" fmla="*/ 1987391 w 1987391"/>
                <a:gd name="connsiteY211" fmla="*/ 167164 h 431958"/>
                <a:gd name="connsiteX212" fmla="*/ 1960340 w 1987391"/>
                <a:gd name="connsiteY212" fmla="*/ 140970 h 431958"/>
                <a:gd name="connsiteX213" fmla="*/ 1933099 w 1987391"/>
                <a:gd name="connsiteY213" fmla="*/ 167164 h 431958"/>
                <a:gd name="connsiteX214" fmla="*/ 1960340 w 1987391"/>
                <a:gd name="connsiteY214" fmla="*/ 193262 h 431958"/>
                <a:gd name="connsiteX215" fmla="*/ 1960340 w 1987391"/>
                <a:gd name="connsiteY215" fmla="*/ 186785 h 431958"/>
                <a:gd name="connsiteX216" fmla="*/ 1940433 w 1987391"/>
                <a:gd name="connsiteY216" fmla="*/ 167164 h 431958"/>
                <a:gd name="connsiteX217" fmla="*/ 1960340 w 1987391"/>
                <a:gd name="connsiteY217" fmla="*/ 147542 h 431958"/>
                <a:gd name="connsiteX218" fmla="*/ 1980152 w 1987391"/>
                <a:gd name="connsiteY218" fmla="*/ 167164 h 431958"/>
                <a:gd name="connsiteX219" fmla="*/ 1960340 w 1987391"/>
                <a:gd name="connsiteY219" fmla="*/ 186785 h 431958"/>
                <a:gd name="connsiteX220" fmla="*/ 1468850 w 1987391"/>
                <a:gd name="connsiteY220" fmla="*/ 256223 h 431958"/>
                <a:gd name="connsiteX221" fmla="*/ 1461992 w 1987391"/>
                <a:gd name="connsiteY221" fmla="*/ 249365 h 431958"/>
                <a:gd name="connsiteX222" fmla="*/ 1466469 w 1987391"/>
                <a:gd name="connsiteY222" fmla="*/ 237649 h 431958"/>
                <a:gd name="connsiteX223" fmla="*/ 1460849 w 1987391"/>
                <a:gd name="connsiteY223" fmla="*/ 235839 h 431958"/>
                <a:gd name="connsiteX224" fmla="*/ 1457706 w 1987391"/>
                <a:gd name="connsiteY224" fmla="*/ 245078 h 431958"/>
                <a:gd name="connsiteX225" fmla="*/ 1445038 w 1987391"/>
                <a:gd name="connsiteY225" fmla="*/ 232505 h 431958"/>
                <a:gd name="connsiteX226" fmla="*/ 1455896 w 1987391"/>
                <a:gd name="connsiteY226" fmla="*/ 219170 h 431958"/>
                <a:gd name="connsiteX227" fmla="*/ 1443228 w 1987391"/>
                <a:gd name="connsiteY227" fmla="*/ 208502 h 431958"/>
                <a:gd name="connsiteX228" fmla="*/ 1429417 w 1987391"/>
                <a:gd name="connsiteY228" fmla="*/ 219932 h 431958"/>
                <a:gd name="connsiteX229" fmla="*/ 1435513 w 1987391"/>
                <a:gd name="connsiteY229" fmla="*/ 231648 h 431958"/>
                <a:gd name="connsiteX230" fmla="*/ 1423130 w 1987391"/>
                <a:gd name="connsiteY230" fmla="*/ 247364 h 431958"/>
                <a:gd name="connsiteX231" fmla="*/ 1441037 w 1987391"/>
                <a:gd name="connsiteY231" fmla="*/ 260699 h 431958"/>
                <a:gd name="connsiteX232" fmla="*/ 1458087 w 1987391"/>
                <a:gd name="connsiteY232" fmla="*/ 254127 h 431958"/>
                <a:gd name="connsiteX233" fmla="*/ 1464850 w 1987391"/>
                <a:gd name="connsiteY233" fmla="*/ 260890 h 431958"/>
                <a:gd name="connsiteX234" fmla="*/ 1468755 w 1987391"/>
                <a:gd name="connsiteY234" fmla="*/ 256223 h 431958"/>
                <a:gd name="connsiteX235" fmla="*/ 1441418 w 1987391"/>
                <a:gd name="connsiteY235" fmla="*/ 254794 h 431958"/>
                <a:gd name="connsiteX236" fmla="*/ 1429988 w 1987391"/>
                <a:gd name="connsiteY236" fmla="*/ 246602 h 431958"/>
                <a:gd name="connsiteX237" fmla="*/ 1439418 w 1987391"/>
                <a:gd name="connsiteY237" fmla="*/ 235458 h 431958"/>
                <a:gd name="connsiteX238" fmla="*/ 1453991 w 1987391"/>
                <a:gd name="connsiteY238" fmla="*/ 249936 h 431958"/>
                <a:gd name="connsiteX239" fmla="*/ 1441514 w 1987391"/>
                <a:gd name="connsiteY239" fmla="*/ 254794 h 431958"/>
                <a:gd name="connsiteX240" fmla="*/ 1443133 w 1987391"/>
                <a:gd name="connsiteY240" fmla="*/ 213646 h 431958"/>
                <a:gd name="connsiteX241" fmla="*/ 1449896 w 1987391"/>
                <a:gd name="connsiteY241" fmla="*/ 219266 h 431958"/>
                <a:gd name="connsiteX242" fmla="*/ 1440942 w 1987391"/>
                <a:gd name="connsiteY242" fmla="*/ 228600 h 431958"/>
                <a:gd name="connsiteX243" fmla="*/ 1435799 w 1987391"/>
                <a:gd name="connsiteY243" fmla="*/ 219837 h 431958"/>
                <a:gd name="connsiteX244" fmla="*/ 1443133 w 1987391"/>
                <a:gd name="connsiteY244" fmla="*/ 213646 h 431958"/>
                <a:gd name="connsiteX245" fmla="*/ 1537907 w 1987391"/>
                <a:gd name="connsiteY245" fmla="*/ 260128 h 431958"/>
                <a:gd name="connsiteX246" fmla="*/ 1525810 w 1987391"/>
                <a:gd name="connsiteY246" fmla="*/ 242983 h 431958"/>
                <a:gd name="connsiteX247" fmla="*/ 1537049 w 1987391"/>
                <a:gd name="connsiteY247" fmla="*/ 226886 h 431958"/>
                <a:gd name="connsiteX248" fmla="*/ 1515713 w 1987391"/>
                <a:gd name="connsiteY248" fmla="*/ 209074 h 431958"/>
                <a:gd name="connsiteX249" fmla="*/ 1495806 w 1987391"/>
                <a:gd name="connsiteY249" fmla="*/ 209074 h 431958"/>
                <a:gd name="connsiteX250" fmla="*/ 1495806 w 1987391"/>
                <a:gd name="connsiteY250" fmla="*/ 260223 h 431958"/>
                <a:gd name="connsiteX251" fmla="*/ 1503140 w 1987391"/>
                <a:gd name="connsiteY251" fmla="*/ 260223 h 431958"/>
                <a:gd name="connsiteX252" fmla="*/ 1503140 w 1987391"/>
                <a:gd name="connsiteY252" fmla="*/ 244697 h 431958"/>
                <a:gd name="connsiteX253" fmla="*/ 1515809 w 1987391"/>
                <a:gd name="connsiteY253" fmla="*/ 244697 h 431958"/>
                <a:gd name="connsiteX254" fmla="*/ 1519047 w 1987391"/>
                <a:gd name="connsiteY254" fmla="*/ 244507 h 431958"/>
                <a:gd name="connsiteX255" fmla="*/ 1530096 w 1987391"/>
                <a:gd name="connsiteY255" fmla="*/ 260223 h 431958"/>
                <a:gd name="connsiteX256" fmla="*/ 1538097 w 1987391"/>
                <a:gd name="connsiteY256" fmla="*/ 260223 h 431958"/>
                <a:gd name="connsiteX257" fmla="*/ 1515523 w 1987391"/>
                <a:gd name="connsiteY257" fmla="*/ 238411 h 431958"/>
                <a:gd name="connsiteX258" fmla="*/ 1503140 w 1987391"/>
                <a:gd name="connsiteY258" fmla="*/ 238411 h 431958"/>
                <a:gd name="connsiteX259" fmla="*/ 1503140 w 1987391"/>
                <a:gd name="connsiteY259" fmla="*/ 215360 h 431958"/>
                <a:gd name="connsiteX260" fmla="*/ 1515523 w 1987391"/>
                <a:gd name="connsiteY260" fmla="*/ 215360 h 431958"/>
                <a:gd name="connsiteX261" fmla="*/ 1529810 w 1987391"/>
                <a:gd name="connsiteY261" fmla="*/ 226790 h 431958"/>
                <a:gd name="connsiteX262" fmla="*/ 1515523 w 1987391"/>
                <a:gd name="connsiteY262" fmla="*/ 238316 h 431958"/>
                <a:gd name="connsiteX263" fmla="*/ 1570768 w 1987391"/>
                <a:gd name="connsiteY263" fmla="*/ 260795 h 431958"/>
                <a:gd name="connsiteX264" fmla="*/ 1597819 w 1987391"/>
                <a:gd name="connsiteY264" fmla="*/ 234696 h 431958"/>
                <a:gd name="connsiteX265" fmla="*/ 1570768 w 1987391"/>
                <a:gd name="connsiteY265" fmla="*/ 208502 h 431958"/>
                <a:gd name="connsiteX266" fmla="*/ 1543526 w 1987391"/>
                <a:gd name="connsiteY266" fmla="*/ 234696 h 431958"/>
                <a:gd name="connsiteX267" fmla="*/ 1570768 w 1987391"/>
                <a:gd name="connsiteY267" fmla="*/ 260795 h 431958"/>
                <a:gd name="connsiteX268" fmla="*/ 1570768 w 1987391"/>
                <a:gd name="connsiteY268" fmla="*/ 254317 h 431958"/>
                <a:gd name="connsiteX269" fmla="*/ 1550861 w 1987391"/>
                <a:gd name="connsiteY269" fmla="*/ 234696 h 431958"/>
                <a:gd name="connsiteX270" fmla="*/ 1570768 w 1987391"/>
                <a:gd name="connsiteY270" fmla="*/ 215075 h 431958"/>
                <a:gd name="connsiteX271" fmla="*/ 1590580 w 1987391"/>
                <a:gd name="connsiteY271" fmla="*/ 234696 h 431958"/>
                <a:gd name="connsiteX272" fmla="*/ 1570768 w 1987391"/>
                <a:gd name="connsiteY272" fmla="*/ 254317 h 431958"/>
                <a:gd name="connsiteX273" fmla="*/ 1631061 w 1987391"/>
                <a:gd name="connsiteY273" fmla="*/ 260795 h 431958"/>
                <a:gd name="connsiteX274" fmla="*/ 1650587 w 1987391"/>
                <a:gd name="connsiteY274" fmla="*/ 252794 h 431958"/>
                <a:gd name="connsiteX275" fmla="*/ 1645825 w 1987391"/>
                <a:gd name="connsiteY275" fmla="*/ 248222 h 431958"/>
                <a:gd name="connsiteX276" fmla="*/ 1631442 w 1987391"/>
                <a:gd name="connsiteY276" fmla="*/ 254317 h 431958"/>
                <a:gd name="connsiteX277" fmla="*/ 1611344 w 1987391"/>
                <a:gd name="connsiteY277" fmla="*/ 234696 h 431958"/>
                <a:gd name="connsiteX278" fmla="*/ 1631442 w 1987391"/>
                <a:gd name="connsiteY278" fmla="*/ 215075 h 431958"/>
                <a:gd name="connsiteX279" fmla="*/ 1645825 w 1987391"/>
                <a:gd name="connsiteY279" fmla="*/ 221171 h 431958"/>
                <a:gd name="connsiteX280" fmla="*/ 1650587 w 1987391"/>
                <a:gd name="connsiteY280" fmla="*/ 216599 h 431958"/>
                <a:gd name="connsiteX281" fmla="*/ 1631156 w 1987391"/>
                <a:gd name="connsiteY281" fmla="*/ 208598 h 431958"/>
                <a:gd name="connsiteX282" fmla="*/ 1604105 w 1987391"/>
                <a:gd name="connsiteY282" fmla="*/ 234791 h 431958"/>
                <a:gd name="connsiteX283" fmla="*/ 1631156 w 1987391"/>
                <a:gd name="connsiteY283" fmla="*/ 260890 h 431958"/>
                <a:gd name="connsiteX284" fmla="*/ 1695641 w 1987391"/>
                <a:gd name="connsiteY284" fmla="*/ 209074 h 431958"/>
                <a:gd name="connsiteX285" fmla="*/ 1695641 w 1987391"/>
                <a:gd name="connsiteY285" fmla="*/ 231077 h 431958"/>
                <a:gd name="connsiteX286" fmla="*/ 1666304 w 1987391"/>
                <a:gd name="connsiteY286" fmla="*/ 231077 h 431958"/>
                <a:gd name="connsiteX287" fmla="*/ 1666304 w 1987391"/>
                <a:gd name="connsiteY287" fmla="*/ 209074 h 431958"/>
                <a:gd name="connsiteX288" fmla="*/ 1658969 w 1987391"/>
                <a:gd name="connsiteY288" fmla="*/ 209074 h 431958"/>
                <a:gd name="connsiteX289" fmla="*/ 1658969 w 1987391"/>
                <a:gd name="connsiteY289" fmla="*/ 260223 h 431958"/>
                <a:gd name="connsiteX290" fmla="*/ 1666304 w 1987391"/>
                <a:gd name="connsiteY290" fmla="*/ 260223 h 431958"/>
                <a:gd name="connsiteX291" fmla="*/ 1666304 w 1987391"/>
                <a:gd name="connsiteY291" fmla="*/ 237458 h 431958"/>
                <a:gd name="connsiteX292" fmla="*/ 1695641 w 1987391"/>
                <a:gd name="connsiteY292" fmla="*/ 237458 h 431958"/>
                <a:gd name="connsiteX293" fmla="*/ 1695641 w 1987391"/>
                <a:gd name="connsiteY293" fmla="*/ 260223 h 431958"/>
                <a:gd name="connsiteX294" fmla="*/ 1702975 w 1987391"/>
                <a:gd name="connsiteY294" fmla="*/ 260223 h 431958"/>
                <a:gd name="connsiteX295" fmla="*/ 1702975 w 1987391"/>
                <a:gd name="connsiteY295" fmla="*/ 209074 h 431958"/>
                <a:gd name="connsiteX296" fmla="*/ 1695641 w 1987391"/>
                <a:gd name="connsiteY296" fmla="*/ 209074 h 431958"/>
                <a:gd name="connsiteX297" fmla="*/ 1755362 w 1987391"/>
                <a:gd name="connsiteY297" fmla="*/ 260223 h 431958"/>
                <a:gd name="connsiteX298" fmla="*/ 1763078 w 1987391"/>
                <a:gd name="connsiteY298" fmla="*/ 260223 h 431958"/>
                <a:gd name="connsiteX299" fmla="*/ 1739837 w 1987391"/>
                <a:gd name="connsiteY299" fmla="*/ 209074 h 431958"/>
                <a:gd name="connsiteX300" fmla="*/ 1732598 w 1987391"/>
                <a:gd name="connsiteY300" fmla="*/ 209074 h 431958"/>
                <a:gd name="connsiteX301" fmla="*/ 1709452 w 1987391"/>
                <a:gd name="connsiteY301" fmla="*/ 260223 h 431958"/>
                <a:gd name="connsiteX302" fmla="*/ 1716977 w 1987391"/>
                <a:gd name="connsiteY302" fmla="*/ 260223 h 431958"/>
                <a:gd name="connsiteX303" fmla="*/ 1722596 w 1987391"/>
                <a:gd name="connsiteY303" fmla="*/ 247460 h 431958"/>
                <a:gd name="connsiteX304" fmla="*/ 1749743 w 1987391"/>
                <a:gd name="connsiteY304" fmla="*/ 247460 h 431958"/>
                <a:gd name="connsiteX305" fmla="*/ 1755362 w 1987391"/>
                <a:gd name="connsiteY305" fmla="*/ 260223 h 431958"/>
                <a:gd name="connsiteX306" fmla="*/ 1725168 w 1987391"/>
                <a:gd name="connsiteY306" fmla="*/ 241554 h 431958"/>
                <a:gd name="connsiteX307" fmla="*/ 1736217 w 1987391"/>
                <a:gd name="connsiteY307" fmla="*/ 216503 h 431958"/>
                <a:gd name="connsiteX308" fmla="*/ 1747266 w 1987391"/>
                <a:gd name="connsiteY308" fmla="*/ 241554 h 431958"/>
                <a:gd name="connsiteX309" fmla="*/ 1725168 w 1987391"/>
                <a:gd name="connsiteY309" fmla="*/ 241554 h 431958"/>
                <a:gd name="connsiteX310" fmla="*/ 1465802 w 1987391"/>
                <a:gd name="connsiteY310" fmla="*/ 327565 h 431958"/>
                <a:gd name="connsiteX311" fmla="*/ 1473518 w 1987391"/>
                <a:gd name="connsiteY311" fmla="*/ 327565 h 431958"/>
                <a:gd name="connsiteX312" fmla="*/ 1450277 w 1987391"/>
                <a:gd name="connsiteY312" fmla="*/ 276416 h 431958"/>
                <a:gd name="connsiteX313" fmla="*/ 1443038 w 1987391"/>
                <a:gd name="connsiteY313" fmla="*/ 276416 h 431958"/>
                <a:gd name="connsiteX314" fmla="*/ 1419892 w 1987391"/>
                <a:gd name="connsiteY314" fmla="*/ 327565 h 431958"/>
                <a:gd name="connsiteX315" fmla="*/ 1427417 w 1987391"/>
                <a:gd name="connsiteY315" fmla="*/ 327565 h 431958"/>
                <a:gd name="connsiteX316" fmla="*/ 1433036 w 1987391"/>
                <a:gd name="connsiteY316" fmla="*/ 314801 h 431958"/>
                <a:gd name="connsiteX317" fmla="*/ 1460183 w 1987391"/>
                <a:gd name="connsiteY317" fmla="*/ 314801 h 431958"/>
                <a:gd name="connsiteX318" fmla="*/ 1465802 w 1987391"/>
                <a:gd name="connsiteY318" fmla="*/ 327565 h 431958"/>
                <a:gd name="connsiteX319" fmla="*/ 1435608 w 1987391"/>
                <a:gd name="connsiteY319" fmla="*/ 308896 h 431958"/>
                <a:gd name="connsiteX320" fmla="*/ 1446657 w 1987391"/>
                <a:gd name="connsiteY320" fmla="*/ 283845 h 431958"/>
                <a:gd name="connsiteX321" fmla="*/ 1457706 w 1987391"/>
                <a:gd name="connsiteY321" fmla="*/ 308896 h 431958"/>
                <a:gd name="connsiteX322" fmla="*/ 1435608 w 1987391"/>
                <a:gd name="connsiteY322" fmla="*/ 308896 h 431958"/>
                <a:gd name="connsiteX323" fmla="*/ 1479899 w 1987391"/>
                <a:gd name="connsiteY323" fmla="*/ 327565 h 431958"/>
                <a:gd name="connsiteX324" fmla="*/ 1501426 w 1987391"/>
                <a:gd name="connsiteY324" fmla="*/ 327565 h 431958"/>
                <a:gd name="connsiteX325" fmla="*/ 1529048 w 1987391"/>
                <a:gd name="connsiteY325" fmla="*/ 302038 h 431958"/>
                <a:gd name="connsiteX326" fmla="*/ 1501426 w 1987391"/>
                <a:gd name="connsiteY326" fmla="*/ 276511 h 431958"/>
                <a:gd name="connsiteX327" fmla="*/ 1479899 w 1987391"/>
                <a:gd name="connsiteY327" fmla="*/ 276511 h 431958"/>
                <a:gd name="connsiteX328" fmla="*/ 1479899 w 1987391"/>
                <a:gd name="connsiteY328" fmla="*/ 327660 h 431958"/>
                <a:gd name="connsiteX329" fmla="*/ 1487234 w 1987391"/>
                <a:gd name="connsiteY329" fmla="*/ 321183 h 431958"/>
                <a:gd name="connsiteX330" fmla="*/ 1487234 w 1987391"/>
                <a:gd name="connsiteY330" fmla="*/ 282797 h 431958"/>
                <a:gd name="connsiteX331" fmla="*/ 1501045 w 1987391"/>
                <a:gd name="connsiteY331" fmla="*/ 282797 h 431958"/>
                <a:gd name="connsiteX332" fmla="*/ 1521809 w 1987391"/>
                <a:gd name="connsiteY332" fmla="*/ 302038 h 431958"/>
                <a:gd name="connsiteX333" fmla="*/ 1501045 w 1987391"/>
                <a:gd name="connsiteY333" fmla="*/ 321278 h 431958"/>
                <a:gd name="connsiteX334" fmla="*/ 1487234 w 1987391"/>
                <a:gd name="connsiteY334" fmla="*/ 321278 h 431958"/>
                <a:gd name="connsiteX335" fmla="*/ 1574197 w 1987391"/>
                <a:gd name="connsiteY335" fmla="*/ 276416 h 431958"/>
                <a:gd name="connsiteX336" fmla="*/ 1555623 w 1987391"/>
                <a:gd name="connsiteY336" fmla="*/ 318421 h 431958"/>
                <a:gd name="connsiteX337" fmla="*/ 1537240 w 1987391"/>
                <a:gd name="connsiteY337" fmla="*/ 276416 h 431958"/>
                <a:gd name="connsiteX338" fmla="*/ 1529334 w 1987391"/>
                <a:gd name="connsiteY338" fmla="*/ 276416 h 431958"/>
                <a:gd name="connsiteX339" fmla="*/ 1551813 w 1987391"/>
                <a:gd name="connsiteY339" fmla="*/ 327565 h 431958"/>
                <a:gd name="connsiteX340" fmla="*/ 1559052 w 1987391"/>
                <a:gd name="connsiteY340" fmla="*/ 327565 h 431958"/>
                <a:gd name="connsiteX341" fmla="*/ 1581436 w 1987391"/>
                <a:gd name="connsiteY341" fmla="*/ 276416 h 431958"/>
                <a:gd name="connsiteX342" fmla="*/ 1574102 w 1987391"/>
                <a:gd name="connsiteY342" fmla="*/ 276416 h 431958"/>
                <a:gd name="connsiteX343" fmla="*/ 1609058 w 1987391"/>
                <a:gd name="connsiteY343" fmla="*/ 328136 h 431958"/>
                <a:gd name="connsiteX344" fmla="*/ 1636109 w 1987391"/>
                <a:gd name="connsiteY344" fmla="*/ 302038 h 431958"/>
                <a:gd name="connsiteX345" fmla="*/ 1609058 w 1987391"/>
                <a:gd name="connsiteY345" fmla="*/ 275844 h 431958"/>
                <a:gd name="connsiteX346" fmla="*/ 1581817 w 1987391"/>
                <a:gd name="connsiteY346" fmla="*/ 302038 h 431958"/>
                <a:gd name="connsiteX347" fmla="*/ 1609058 w 1987391"/>
                <a:gd name="connsiteY347" fmla="*/ 328136 h 431958"/>
                <a:gd name="connsiteX348" fmla="*/ 1609058 w 1987391"/>
                <a:gd name="connsiteY348" fmla="*/ 321659 h 431958"/>
                <a:gd name="connsiteX349" fmla="*/ 1589151 w 1987391"/>
                <a:gd name="connsiteY349" fmla="*/ 302038 h 431958"/>
                <a:gd name="connsiteX350" fmla="*/ 1609058 w 1987391"/>
                <a:gd name="connsiteY350" fmla="*/ 282416 h 431958"/>
                <a:gd name="connsiteX351" fmla="*/ 1628870 w 1987391"/>
                <a:gd name="connsiteY351" fmla="*/ 302038 h 431958"/>
                <a:gd name="connsiteX352" fmla="*/ 1609058 w 1987391"/>
                <a:gd name="connsiteY352" fmla="*/ 321659 h 431958"/>
                <a:gd name="connsiteX353" fmla="*/ 1681925 w 1987391"/>
                <a:gd name="connsiteY353" fmla="*/ 318421 h 431958"/>
                <a:gd name="connsiteX354" fmla="*/ 1669923 w 1987391"/>
                <a:gd name="connsiteY354" fmla="*/ 321659 h 431958"/>
                <a:gd name="connsiteX355" fmla="*/ 1649635 w 1987391"/>
                <a:gd name="connsiteY355" fmla="*/ 302038 h 431958"/>
                <a:gd name="connsiteX356" fmla="*/ 1670018 w 1987391"/>
                <a:gd name="connsiteY356" fmla="*/ 282416 h 431958"/>
                <a:gd name="connsiteX357" fmla="*/ 1684877 w 1987391"/>
                <a:gd name="connsiteY357" fmla="*/ 288322 h 431958"/>
                <a:gd name="connsiteX358" fmla="*/ 1689449 w 1987391"/>
                <a:gd name="connsiteY358" fmla="*/ 283750 h 431958"/>
                <a:gd name="connsiteX359" fmla="*/ 1669828 w 1987391"/>
                <a:gd name="connsiteY359" fmla="*/ 275844 h 431958"/>
                <a:gd name="connsiteX360" fmla="*/ 1642396 w 1987391"/>
                <a:gd name="connsiteY360" fmla="*/ 302038 h 431958"/>
                <a:gd name="connsiteX361" fmla="*/ 1669637 w 1987391"/>
                <a:gd name="connsiteY361" fmla="*/ 328136 h 431958"/>
                <a:gd name="connsiteX362" fmla="*/ 1688973 w 1987391"/>
                <a:gd name="connsiteY362" fmla="*/ 321659 h 431958"/>
                <a:gd name="connsiteX363" fmla="*/ 1688973 w 1987391"/>
                <a:gd name="connsiteY363" fmla="*/ 301752 h 431958"/>
                <a:gd name="connsiteX364" fmla="*/ 1681925 w 1987391"/>
                <a:gd name="connsiteY364" fmla="*/ 301752 h 431958"/>
                <a:gd name="connsiteX365" fmla="*/ 1681925 w 1987391"/>
                <a:gd name="connsiteY365" fmla="*/ 318421 h 431958"/>
                <a:gd name="connsiteX366" fmla="*/ 1739551 w 1987391"/>
                <a:gd name="connsiteY366" fmla="*/ 327660 h 431958"/>
                <a:gd name="connsiteX367" fmla="*/ 1747266 w 1987391"/>
                <a:gd name="connsiteY367" fmla="*/ 327660 h 431958"/>
                <a:gd name="connsiteX368" fmla="*/ 1724025 w 1987391"/>
                <a:gd name="connsiteY368" fmla="*/ 276511 h 431958"/>
                <a:gd name="connsiteX369" fmla="*/ 1716786 w 1987391"/>
                <a:gd name="connsiteY369" fmla="*/ 276511 h 431958"/>
                <a:gd name="connsiteX370" fmla="*/ 1693640 w 1987391"/>
                <a:gd name="connsiteY370" fmla="*/ 327660 h 431958"/>
                <a:gd name="connsiteX371" fmla="*/ 1701165 w 1987391"/>
                <a:gd name="connsiteY371" fmla="*/ 327660 h 431958"/>
                <a:gd name="connsiteX372" fmla="*/ 1706785 w 1987391"/>
                <a:gd name="connsiteY372" fmla="*/ 314897 h 431958"/>
                <a:gd name="connsiteX373" fmla="*/ 1733931 w 1987391"/>
                <a:gd name="connsiteY373" fmla="*/ 314897 h 431958"/>
                <a:gd name="connsiteX374" fmla="*/ 1739551 w 1987391"/>
                <a:gd name="connsiteY374" fmla="*/ 327660 h 431958"/>
                <a:gd name="connsiteX375" fmla="*/ 1709357 w 1987391"/>
                <a:gd name="connsiteY375" fmla="*/ 308991 h 431958"/>
                <a:gd name="connsiteX376" fmla="*/ 1720406 w 1987391"/>
                <a:gd name="connsiteY376" fmla="*/ 283940 h 431958"/>
                <a:gd name="connsiteX377" fmla="*/ 1731455 w 1987391"/>
                <a:gd name="connsiteY377" fmla="*/ 308991 h 431958"/>
                <a:gd name="connsiteX378" fmla="*/ 1709357 w 1987391"/>
                <a:gd name="connsiteY378" fmla="*/ 308991 h 431958"/>
                <a:gd name="connsiteX379" fmla="*/ 1753648 w 1987391"/>
                <a:gd name="connsiteY379" fmla="*/ 327660 h 431958"/>
                <a:gd name="connsiteX380" fmla="*/ 1775174 w 1987391"/>
                <a:gd name="connsiteY380" fmla="*/ 327660 h 431958"/>
                <a:gd name="connsiteX381" fmla="*/ 1802797 w 1987391"/>
                <a:gd name="connsiteY381" fmla="*/ 302133 h 431958"/>
                <a:gd name="connsiteX382" fmla="*/ 1775174 w 1987391"/>
                <a:gd name="connsiteY382" fmla="*/ 276606 h 431958"/>
                <a:gd name="connsiteX383" fmla="*/ 1753648 w 1987391"/>
                <a:gd name="connsiteY383" fmla="*/ 276606 h 431958"/>
                <a:gd name="connsiteX384" fmla="*/ 1753648 w 1987391"/>
                <a:gd name="connsiteY384" fmla="*/ 327755 h 431958"/>
                <a:gd name="connsiteX385" fmla="*/ 1760982 w 1987391"/>
                <a:gd name="connsiteY385" fmla="*/ 321278 h 431958"/>
                <a:gd name="connsiteX386" fmla="*/ 1760982 w 1987391"/>
                <a:gd name="connsiteY386" fmla="*/ 282893 h 431958"/>
                <a:gd name="connsiteX387" fmla="*/ 1774793 w 1987391"/>
                <a:gd name="connsiteY387" fmla="*/ 282893 h 431958"/>
                <a:gd name="connsiteX388" fmla="*/ 1795558 w 1987391"/>
                <a:gd name="connsiteY388" fmla="*/ 302133 h 431958"/>
                <a:gd name="connsiteX389" fmla="*/ 1774793 w 1987391"/>
                <a:gd name="connsiteY389" fmla="*/ 321374 h 431958"/>
                <a:gd name="connsiteX390" fmla="*/ 1760982 w 1987391"/>
                <a:gd name="connsiteY390" fmla="*/ 321374 h 431958"/>
                <a:gd name="connsiteX391" fmla="*/ 1836230 w 1987391"/>
                <a:gd name="connsiteY391" fmla="*/ 328232 h 431958"/>
                <a:gd name="connsiteX392" fmla="*/ 1863281 w 1987391"/>
                <a:gd name="connsiteY392" fmla="*/ 302133 h 431958"/>
                <a:gd name="connsiteX393" fmla="*/ 1836230 w 1987391"/>
                <a:gd name="connsiteY393" fmla="*/ 275939 h 431958"/>
                <a:gd name="connsiteX394" fmla="*/ 1808988 w 1987391"/>
                <a:gd name="connsiteY394" fmla="*/ 302133 h 431958"/>
                <a:gd name="connsiteX395" fmla="*/ 1836230 w 1987391"/>
                <a:gd name="connsiteY395" fmla="*/ 328232 h 431958"/>
                <a:gd name="connsiteX396" fmla="*/ 1836230 w 1987391"/>
                <a:gd name="connsiteY396" fmla="*/ 321755 h 431958"/>
                <a:gd name="connsiteX397" fmla="*/ 1816322 w 1987391"/>
                <a:gd name="connsiteY397" fmla="*/ 302133 h 431958"/>
                <a:gd name="connsiteX398" fmla="*/ 1836230 w 1987391"/>
                <a:gd name="connsiteY398" fmla="*/ 282512 h 431958"/>
                <a:gd name="connsiteX399" fmla="*/ 1856042 w 1987391"/>
                <a:gd name="connsiteY399" fmla="*/ 302133 h 431958"/>
                <a:gd name="connsiteX400" fmla="*/ 1836230 w 1987391"/>
                <a:gd name="connsiteY400" fmla="*/ 321755 h 431958"/>
                <a:gd name="connsiteX401" fmla="*/ 1888046 w 1987391"/>
                <a:gd name="connsiteY401" fmla="*/ 328232 h 431958"/>
                <a:gd name="connsiteX402" fmla="*/ 1907858 w 1987391"/>
                <a:gd name="connsiteY402" fmla="*/ 313658 h 431958"/>
                <a:gd name="connsiteX403" fmla="*/ 1876901 w 1987391"/>
                <a:gd name="connsiteY403" fmla="*/ 290227 h 431958"/>
                <a:gd name="connsiteX404" fmla="*/ 1889284 w 1987391"/>
                <a:gd name="connsiteY404" fmla="*/ 282131 h 431958"/>
                <a:gd name="connsiteX405" fmla="*/ 1903286 w 1987391"/>
                <a:gd name="connsiteY405" fmla="*/ 286322 h 431958"/>
                <a:gd name="connsiteX406" fmla="*/ 1905667 w 1987391"/>
                <a:gd name="connsiteY406" fmla="*/ 280511 h 431958"/>
                <a:gd name="connsiteX407" fmla="*/ 1889189 w 1987391"/>
                <a:gd name="connsiteY407" fmla="*/ 275939 h 431958"/>
                <a:gd name="connsiteX408" fmla="*/ 1869662 w 1987391"/>
                <a:gd name="connsiteY408" fmla="*/ 290513 h 431958"/>
                <a:gd name="connsiteX409" fmla="*/ 1900618 w 1987391"/>
                <a:gd name="connsiteY409" fmla="*/ 314135 h 431958"/>
                <a:gd name="connsiteX410" fmla="*/ 1887950 w 1987391"/>
                <a:gd name="connsiteY410" fmla="*/ 322040 h 431958"/>
                <a:gd name="connsiteX411" fmla="*/ 1871091 w 1987391"/>
                <a:gd name="connsiteY411" fmla="*/ 316135 h 431958"/>
                <a:gd name="connsiteX412" fmla="*/ 1868424 w 1987391"/>
                <a:gd name="connsiteY412" fmla="*/ 321850 h 431958"/>
                <a:gd name="connsiteX413" fmla="*/ 1887950 w 1987391"/>
                <a:gd name="connsiteY413" fmla="*/ 328232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Lst>
              <a:rect l="l" t="t" r="r" b="b"/>
              <a:pathLst>
                <a:path w="1987391" h="431958">
                  <a:moveTo>
                    <a:pt x="290417" y="11811"/>
                  </a:moveTo>
                  <a:cubicBezTo>
                    <a:pt x="290417" y="13811"/>
                    <a:pt x="290132" y="16097"/>
                    <a:pt x="289465" y="18860"/>
                  </a:cubicBezTo>
                  <a:cubicBezTo>
                    <a:pt x="266319" y="112586"/>
                    <a:pt x="211169" y="287750"/>
                    <a:pt x="197358" y="410432"/>
                  </a:cubicBezTo>
                  <a:cubicBezTo>
                    <a:pt x="196215" y="420529"/>
                    <a:pt x="196882" y="424529"/>
                    <a:pt x="182118" y="428625"/>
                  </a:cubicBezTo>
                  <a:cubicBezTo>
                    <a:pt x="174974" y="430625"/>
                    <a:pt x="168402" y="431959"/>
                    <a:pt x="163640" y="431959"/>
                  </a:cubicBezTo>
                  <a:cubicBezTo>
                    <a:pt x="156401" y="431959"/>
                    <a:pt x="153638" y="427863"/>
                    <a:pt x="153638" y="420053"/>
                  </a:cubicBezTo>
                  <a:cubicBezTo>
                    <a:pt x="153638" y="398621"/>
                    <a:pt x="183166" y="291846"/>
                    <a:pt x="202121" y="217742"/>
                  </a:cubicBezTo>
                  <a:cubicBezTo>
                    <a:pt x="176784" y="222504"/>
                    <a:pt x="140970" y="229362"/>
                    <a:pt x="105347" y="236315"/>
                  </a:cubicBezTo>
                  <a:cubicBezTo>
                    <a:pt x="96679" y="271463"/>
                    <a:pt x="90488" y="300800"/>
                    <a:pt x="86773" y="328803"/>
                  </a:cubicBezTo>
                  <a:cubicBezTo>
                    <a:pt x="85820" y="335566"/>
                    <a:pt x="86773" y="341948"/>
                    <a:pt x="74771" y="345472"/>
                  </a:cubicBezTo>
                  <a:cubicBezTo>
                    <a:pt x="54578" y="351473"/>
                    <a:pt x="47339" y="348139"/>
                    <a:pt x="48197" y="336804"/>
                  </a:cubicBezTo>
                  <a:cubicBezTo>
                    <a:pt x="49530" y="318040"/>
                    <a:pt x="55531" y="303562"/>
                    <a:pt x="70390" y="243269"/>
                  </a:cubicBezTo>
                  <a:cubicBezTo>
                    <a:pt x="51911" y="246983"/>
                    <a:pt x="37338" y="249746"/>
                    <a:pt x="29242" y="249746"/>
                  </a:cubicBezTo>
                  <a:cubicBezTo>
                    <a:pt x="18288" y="249746"/>
                    <a:pt x="0" y="242221"/>
                    <a:pt x="0" y="237649"/>
                  </a:cubicBezTo>
                  <a:cubicBezTo>
                    <a:pt x="0" y="232220"/>
                    <a:pt x="12668" y="232315"/>
                    <a:pt x="76676" y="217932"/>
                  </a:cubicBezTo>
                  <a:cubicBezTo>
                    <a:pt x="89059" y="168878"/>
                    <a:pt x="106204" y="102584"/>
                    <a:pt x="109919" y="76105"/>
                  </a:cubicBezTo>
                  <a:cubicBezTo>
                    <a:pt x="110585" y="71247"/>
                    <a:pt x="112205" y="65818"/>
                    <a:pt x="120872" y="63437"/>
                  </a:cubicBezTo>
                  <a:cubicBezTo>
                    <a:pt x="126111" y="62008"/>
                    <a:pt x="135731" y="59246"/>
                    <a:pt x="140875" y="59246"/>
                  </a:cubicBezTo>
                  <a:cubicBezTo>
                    <a:pt x="146685" y="59246"/>
                    <a:pt x="148304" y="64484"/>
                    <a:pt x="148304" y="69818"/>
                  </a:cubicBezTo>
                  <a:cubicBezTo>
                    <a:pt x="148304" y="79534"/>
                    <a:pt x="128302" y="139446"/>
                    <a:pt x="111919" y="210217"/>
                  </a:cubicBezTo>
                  <a:cubicBezTo>
                    <a:pt x="145066" y="202978"/>
                    <a:pt x="180404" y="195548"/>
                    <a:pt x="209550" y="189452"/>
                  </a:cubicBezTo>
                  <a:cubicBezTo>
                    <a:pt x="227171" y="122396"/>
                    <a:pt x="244412" y="57150"/>
                    <a:pt x="254032" y="16383"/>
                  </a:cubicBezTo>
                  <a:cubicBezTo>
                    <a:pt x="256127" y="7620"/>
                    <a:pt x="255746" y="4953"/>
                    <a:pt x="260890" y="3239"/>
                  </a:cubicBezTo>
                  <a:cubicBezTo>
                    <a:pt x="263271" y="2381"/>
                    <a:pt x="270605" y="0"/>
                    <a:pt x="277559" y="0"/>
                  </a:cubicBezTo>
                  <a:cubicBezTo>
                    <a:pt x="284512" y="0"/>
                    <a:pt x="290417" y="2572"/>
                    <a:pt x="290417" y="11906"/>
                  </a:cubicBezTo>
                  <a:moveTo>
                    <a:pt x="395669" y="208883"/>
                  </a:moveTo>
                  <a:cubicBezTo>
                    <a:pt x="373190" y="212789"/>
                    <a:pt x="346424" y="218313"/>
                    <a:pt x="320612" y="223266"/>
                  </a:cubicBezTo>
                  <a:cubicBezTo>
                    <a:pt x="328136" y="193358"/>
                    <a:pt x="335566" y="165449"/>
                    <a:pt x="341471" y="146209"/>
                  </a:cubicBezTo>
                  <a:cubicBezTo>
                    <a:pt x="392811" y="134588"/>
                    <a:pt x="494538" y="110681"/>
                    <a:pt x="509016" y="108299"/>
                  </a:cubicBezTo>
                  <a:cubicBezTo>
                    <a:pt x="517208" y="106966"/>
                    <a:pt x="519970" y="104585"/>
                    <a:pt x="519970" y="102680"/>
                  </a:cubicBezTo>
                  <a:cubicBezTo>
                    <a:pt x="519970" y="98965"/>
                    <a:pt x="507968" y="87059"/>
                    <a:pt x="493109" y="87059"/>
                  </a:cubicBezTo>
                  <a:cubicBezTo>
                    <a:pt x="489871" y="87059"/>
                    <a:pt x="486251" y="87344"/>
                    <a:pt x="482060" y="88106"/>
                  </a:cubicBezTo>
                  <a:cubicBezTo>
                    <a:pt x="452438" y="93345"/>
                    <a:pt x="332042" y="118586"/>
                    <a:pt x="298133" y="125349"/>
                  </a:cubicBezTo>
                  <a:cubicBezTo>
                    <a:pt x="289655" y="127064"/>
                    <a:pt x="285941" y="130112"/>
                    <a:pt x="285941" y="133350"/>
                  </a:cubicBezTo>
                  <a:cubicBezTo>
                    <a:pt x="285941" y="138303"/>
                    <a:pt x="297942" y="148209"/>
                    <a:pt x="305562" y="150495"/>
                  </a:cubicBezTo>
                  <a:cubicBezTo>
                    <a:pt x="288703" y="216122"/>
                    <a:pt x="245745" y="360807"/>
                    <a:pt x="245745" y="375571"/>
                  </a:cubicBezTo>
                  <a:cubicBezTo>
                    <a:pt x="245745" y="379190"/>
                    <a:pt x="246983" y="381857"/>
                    <a:pt x="251651" y="381857"/>
                  </a:cubicBezTo>
                  <a:cubicBezTo>
                    <a:pt x="258032" y="381857"/>
                    <a:pt x="271177" y="379095"/>
                    <a:pt x="278797" y="375857"/>
                  </a:cubicBezTo>
                  <a:cubicBezTo>
                    <a:pt x="286417" y="372618"/>
                    <a:pt x="286322" y="368808"/>
                    <a:pt x="288703" y="357569"/>
                  </a:cubicBezTo>
                  <a:cubicBezTo>
                    <a:pt x="293942" y="333280"/>
                    <a:pt x="303371" y="292513"/>
                    <a:pt x="313468" y="251555"/>
                  </a:cubicBezTo>
                  <a:cubicBezTo>
                    <a:pt x="344329" y="244983"/>
                    <a:pt x="363950" y="241745"/>
                    <a:pt x="378714" y="238411"/>
                  </a:cubicBezTo>
                  <a:cubicBezTo>
                    <a:pt x="394907" y="234696"/>
                    <a:pt x="398050" y="229838"/>
                    <a:pt x="402431" y="223457"/>
                  </a:cubicBezTo>
                  <a:cubicBezTo>
                    <a:pt x="405289" y="219170"/>
                    <a:pt x="408337" y="213932"/>
                    <a:pt x="408337" y="211646"/>
                  </a:cubicBezTo>
                  <a:cubicBezTo>
                    <a:pt x="408337" y="208121"/>
                    <a:pt x="404813" y="207074"/>
                    <a:pt x="395669" y="208693"/>
                  </a:cubicBezTo>
                  <a:moveTo>
                    <a:pt x="692753" y="74581"/>
                  </a:moveTo>
                  <a:cubicBezTo>
                    <a:pt x="683324" y="74581"/>
                    <a:pt x="673227" y="80582"/>
                    <a:pt x="659987" y="101727"/>
                  </a:cubicBezTo>
                  <a:cubicBezTo>
                    <a:pt x="641223" y="131731"/>
                    <a:pt x="596837" y="238601"/>
                    <a:pt x="567595" y="312230"/>
                  </a:cubicBezTo>
                  <a:cubicBezTo>
                    <a:pt x="566738" y="235267"/>
                    <a:pt x="576644" y="168974"/>
                    <a:pt x="576644" y="151733"/>
                  </a:cubicBezTo>
                  <a:cubicBezTo>
                    <a:pt x="576644" y="143066"/>
                    <a:pt x="571310" y="140875"/>
                    <a:pt x="565023" y="140875"/>
                  </a:cubicBezTo>
                  <a:cubicBezTo>
                    <a:pt x="556355" y="140875"/>
                    <a:pt x="543497" y="141256"/>
                    <a:pt x="538829" y="152114"/>
                  </a:cubicBezTo>
                  <a:cubicBezTo>
                    <a:pt x="535781" y="159163"/>
                    <a:pt x="535210" y="160782"/>
                    <a:pt x="532543" y="165640"/>
                  </a:cubicBezTo>
                  <a:cubicBezTo>
                    <a:pt x="526733" y="176022"/>
                    <a:pt x="493205" y="235077"/>
                    <a:pt x="459105" y="283655"/>
                  </a:cubicBezTo>
                  <a:cubicBezTo>
                    <a:pt x="473964" y="202883"/>
                    <a:pt x="487585" y="163640"/>
                    <a:pt x="487585" y="155258"/>
                  </a:cubicBezTo>
                  <a:cubicBezTo>
                    <a:pt x="487585" y="151352"/>
                    <a:pt x="485013" y="150019"/>
                    <a:pt x="481870" y="150019"/>
                  </a:cubicBezTo>
                  <a:cubicBezTo>
                    <a:pt x="478155" y="150019"/>
                    <a:pt x="468440" y="152305"/>
                    <a:pt x="462915" y="153638"/>
                  </a:cubicBezTo>
                  <a:cubicBezTo>
                    <a:pt x="456343" y="155258"/>
                    <a:pt x="451199" y="157353"/>
                    <a:pt x="447008" y="173260"/>
                  </a:cubicBezTo>
                  <a:cubicBezTo>
                    <a:pt x="433483" y="224695"/>
                    <a:pt x="412147" y="311849"/>
                    <a:pt x="412147" y="333375"/>
                  </a:cubicBezTo>
                  <a:cubicBezTo>
                    <a:pt x="412147" y="342805"/>
                    <a:pt x="414052" y="347472"/>
                    <a:pt x="422339" y="347472"/>
                  </a:cubicBezTo>
                  <a:cubicBezTo>
                    <a:pt x="431101" y="347472"/>
                    <a:pt x="443484" y="344996"/>
                    <a:pt x="449390" y="336518"/>
                  </a:cubicBezTo>
                  <a:cubicBezTo>
                    <a:pt x="478822" y="293465"/>
                    <a:pt x="508540" y="241935"/>
                    <a:pt x="535686" y="196596"/>
                  </a:cubicBezTo>
                  <a:cubicBezTo>
                    <a:pt x="531305" y="239268"/>
                    <a:pt x="528447" y="294704"/>
                    <a:pt x="528447" y="332327"/>
                  </a:cubicBezTo>
                  <a:cubicBezTo>
                    <a:pt x="528447" y="358235"/>
                    <a:pt x="529209" y="368522"/>
                    <a:pt x="544068" y="368522"/>
                  </a:cubicBezTo>
                  <a:cubicBezTo>
                    <a:pt x="557594" y="368522"/>
                    <a:pt x="569595" y="366141"/>
                    <a:pt x="578072" y="346996"/>
                  </a:cubicBezTo>
                  <a:cubicBezTo>
                    <a:pt x="607409" y="280702"/>
                    <a:pt x="669227" y="142399"/>
                    <a:pt x="707708" y="95345"/>
                  </a:cubicBezTo>
                  <a:cubicBezTo>
                    <a:pt x="710184" y="92297"/>
                    <a:pt x="712661" y="89726"/>
                    <a:pt x="712661" y="86201"/>
                  </a:cubicBezTo>
                  <a:cubicBezTo>
                    <a:pt x="712661" y="81344"/>
                    <a:pt x="701421" y="74771"/>
                    <a:pt x="692658" y="74771"/>
                  </a:cubicBezTo>
                  <a:moveTo>
                    <a:pt x="950500" y="329089"/>
                  </a:moveTo>
                  <a:cubicBezTo>
                    <a:pt x="977837" y="329089"/>
                    <a:pt x="1002221" y="319754"/>
                    <a:pt x="1018699" y="301752"/>
                  </a:cubicBezTo>
                  <a:lnTo>
                    <a:pt x="1006221" y="289274"/>
                  </a:lnTo>
                  <a:cubicBezTo>
                    <a:pt x="991076" y="304895"/>
                    <a:pt x="972503" y="311563"/>
                    <a:pt x="951262" y="311563"/>
                  </a:cubicBezTo>
                  <a:cubicBezTo>
                    <a:pt x="906399" y="311563"/>
                    <a:pt x="872681" y="278606"/>
                    <a:pt x="872681" y="234601"/>
                  </a:cubicBezTo>
                  <a:cubicBezTo>
                    <a:pt x="872681" y="190595"/>
                    <a:pt x="906399" y="157639"/>
                    <a:pt x="951262" y="157639"/>
                  </a:cubicBezTo>
                  <a:cubicBezTo>
                    <a:pt x="972503" y="157639"/>
                    <a:pt x="991076" y="164306"/>
                    <a:pt x="1006221" y="179642"/>
                  </a:cubicBezTo>
                  <a:lnTo>
                    <a:pt x="1018699" y="167164"/>
                  </a:lnTo>
                  <a:cubicBezTo>
                    <a:pt x="1002221" y="149162"/>
                    <a:pt x="977837" y="140113"/>
                    <a:pt x="950786" y="140113"/>
                  </a:cubicBezTo>
                  <a:cubicBezTo>
                    <a:pt x="894779" y="140113"/>
                    <a:pt x="853345" y="180213"/>
                    <a:pt x="853345" y="234601"/>
                  </a:cubicBezTo>
                  <a:cubicBezTo>
                    <a:pt x="853345" y="288989"/>
                    <a:pt x="894779" y="329089"/>
                    <a:pt x="950500" y="329089"/>
                  </a:cubicBezTo>
                  <a:close/>
                  <a:moveTo>
                    <a:pt x="1195007" y="327470"/>
                  </a:moveTo>
                  <a:lnTo>
                    <a:pt x="1215676" y="327470"/>
                  </a:lnTo>
                  <a:lnTo>
                    <a:pt x="1130713" y="141637"/>
                  </a:lnTo>
                  <a:lnTo>
                    <a:pt x="1111377" y="141637"/>
                  </a:lnTo>
                  <a:lnTo>
                    <a:pt x="1026414" y="327470"/>
                  </a:lnTo>
                  <a:lnTo>
                    <a:pt x="1046893" y="327470"/>
                  </a:lnTo>
                  <a:lnTo>
                    <a:pt x="1069181" y="277844"/>
                  </a:lnTo>
                  <a:lnTo>
                    <a:pt x="1172718" y="277844"/>
                  </a:lnTo>
                  <a:lnTo>
                    <a:pt x="1195007" y="327470"/>
                  </a:lnTo>
                  <a:close/>
                  <a:moveTo>
                    <a:pt x="1076325" y="261938"/>
                  </a:moveTo>
                  <a:lnTo>
                    <a:pt x="1120902" y="162116"/>
                  </a:lnTo>
                  <a:lnTo>
                    <a:pt x="1165479" y="261938"/>
                  </a:lnTo>
                  <a:lnTo>
                    <a:pt x="1076325" y="261938"/>
                  </a:lnTo>
                  <a:close/>
                  <a:moveTo>
                    <a:pt x="1450372" y="193358"/>
                  </a:moveTo>
                  <a:cubicBezTo>
                    <a:pt x="1458373" y="193358"/>
                    <a:pt x="1465231" y="190595"/>
                    <a:pt x="1469898" y="185357"/>
                  </a:cubicBezTo>
                  <a:lnTo>
                    <a:pt x="1465136" y="180785"/>
                  </a:lnTo>
                  <a:cubicBezTo>
                    <a:pt x="1461230" y="184976"/>
                    <a:pt x="1456373" y="186880"/>
                    <a:pt x="1450753" y="186880"/>
                  </a:cubicBezTo>
                  <a:cubicBezTo>
                    <a:pt x="1439228" y="186880"/>
                    <a:pt x="1430655" y="178594"/>
                    <a:pt x="1430655" y="167259"/>
                  </a:cubicBezTo>
                  <a:cubicBezTo>
                    <a:pt x="1430655" y="155924"/>
                    <a:pt x="1439228" y="147638"/>
                    <a:pt x="1450753" y="147638"/>
                  </a:cubicBezTo>
                  <a:cubicBezTo>
                    <a:pt x="1456373" y="147638"/>
                    <a:pt x="1461230" y="149543"/>
                    <a:pt x="1465136" y="153734"/>
                  </a:cubicBezTo>
                  <a:lnTo>
                    <a:pt x="1469898" y="149162"/>
                  </a:lnTo>
                  <a:cubicBezTo>
                    <a:pt x="1465231" y="143923"/>
                    <a:pt x="1458373" y="141161"/>
                    <a:pt x="1450467" y="141161"/>
                  </a:cubicBezTo>
                  <a:cubicBezTo>
                    <a:pt x="1434941" y="141161"/>
                    <a:pt x="1423416" y="152210"/>
                    <a:pt x="1423416" y="167354"/>
                  </a:cubicBezTo>
                  <a:cubicBezTo>
                    <a:pt x="1423416" y="182499"/>
                    <a:pt x="1434941" y="193453"/>
                    <a:pt x="1450467" y="193453"/>
                  </a:cubicBezTo>
                  <a:close/>
                  <a:moveTo>
                    <a:pt x="1500854" y="193358"/>
                  </a:moveTo>
                  <a:cubicBezTo>
                    <a:pt x="1516380" y="193358"/>
                    <a:pt x="1527905" y="182213"/>
                    <a:pt x="1527905" y="167259"/>
                  </a:cubicBezTo>
                  <a:cubicBezTo>
                    <a:pt x="1527905" y="152305"/>
                    <a:pt x="1516380" y="141065"/>
                    <a:pt x="1500854" y="141065"/>
                  </a:cubicBezTo>
                  <a:cubicBezTo>
                    <a:pt x="1485329" y="141065"/>
                    <a:pt x="1473613" y="152210"/>
                    <a:pt x="1473613" y="167259"/>
                  </a:cubicBezTo>
                  <a:cubicBezTo>
                    <a:pt x="1473613" y="182309"/>
                    <a:pt x="1485138" y="193358"/>
                    <a:pt x="1500854" y="193358"/>
                  </a:cubicBezTo>
                  <a:close/>
                  <a:moveTo>
                    <a:pt x="1500854" y="186880"/>
                  </a:moveTo>
                  <a:cubicBezTo>
                    <a:pt x="1489424" y="186880"/>
                    <a:pt x="1480947" y="178594"/>
                    <a:pt x="1480947" y="167259"/>
                  </a:cubicBezTo>
                  <a:cubicBezTo>
                    <a:pt x="1480947" y="155924"/>
                    <a:pt x="1489424" y="147638"/>
                    <a:pt x="1500854" y="147638"/>
                  </a:cubicBezTo>
                  <a:cubicBezTo>
                    <a:pt x="1512284" y="147638"/>
                    <a:pt x="1520666" y="155924"/>
                    <a:pt x="1520666" y="167259"/>
                  </a:cubicBezTo>
                  <a:cubicBezTo>
                    <a:pt x="1520666" y="178594"/>
                    <a:pt x="1512189" y="186880"/>
                    <a:pt x="1500854" y="186880"/>
                  </a:cubicBezTo>
                  <a:close/>
                  <a:moveTo>
                    <a:pt x="1552670" y="193358"/>
                  </a:moveTo>
                  <a:cubicBezTo>
                    <a:pt x="1566196" y="193358"/>
                    <a:pt x="1572482" y="186595"/>
                    <a:pt x="1572482" y="178784"/>
                  </a:cubicBezTo>
                  <a:cubicBezTo>
                    <a:pt x="1572482" y="160020"/>
                    <a:pt x="1541526" y="167830"/>
                    <a:pt x="1541526" y="155353"/>
                  </a:cubicBezTo>
                  <a:cubicBezTo>
                    <a:pt x="1541526" y="150876"/>
                    <a:pt x="1545241" y="147257"/>
                    <a:pt x="1553909" y="147257"/>
                  </a:cubicBezTo>
                  <a:cubicBezTo>
                    <a:pt x="1558481" y="147257"/>
                    <a:pt x="1563434" y="148590"/>
                    <a:pt x="1567910" y="151448"/>
                  </a:cubicBezTo>
                  <a:lnTo>
                    <a:pt x="1570292" y="145637"/>
                  </a:lnTo>
                  <a:cubicBezTo>
                    <a:pt x="1566101" y="142685"/>
                    <a:pt x="1559814" y="141065"/>
                    <a:pt x="1553813" y="141065"/>
                  </a:cubicBezTo>
                  <a:cubicBezTo>
                    <a:pt x="1540383" y="141065"/>
                    <a:pt x="1534287" y="147828"/>
                    <a:pt x="1534287" y="155639"/>
                  </a:cubicBezTo>
                  <a:cubicBezTo>
                    <a:pt x="1534287" y="174593"/>
                    <a:pt x="1565243" y="166783"/>
                    <a:pt x="1565243" y="179261"/>
                  </a:cubicBezTo>
                  <a:cubicBezTo>
                    <a:pt x="1565243" y="183737"/>
                    <a:pt x="1561433" y="187166"/>
                    <a:pt x="1552575" y="187166"/>
                  </a:cubicBezTo>
                  <a:cubicBezTo>
                    <a:pt x="1546003" y="187166"/>
                    <a:pt x="1539526" y="184690"/>
                    <a:pt x="1535716" y="181261"/>
                  </a:cubicBezTo>
                  <a:lnTo>
                    <a:pt x="1533049" y="186976"/>
                  </a:lnTo>
                  <a:cubicBezTo>
                    <a:pt x="1537145" y="190786"/>
                    <a:pt x="1544764" y="193358"/>
                    <a:pt x="1552575" y="193358"/>
                  </a:cubicBezTo>
                  <a:close/>
                  <a:moveTo>
                    <a:pt x="1593152" y="192786"/>
                  </a:moveTo>
                  <a:lnTo>
                    <a:pt x="1600391" y="192786"/>
                  </a:lnTo>
                  <a:lnTo>
                    <a:pt x="1600391" y="148019"/>
                  </a:lnTo>
                  <a:lnTo>
                    <a:pt x="1617917" y="148019"/>
                  </a:lnTo>
                  <a:lnTo>
                    <a:pt x="1617917" y="141637"/>
                  </a:lnTo>
                  <a:lnTo>
                    <a:pt x="1575626" y="141637"/>
                  </a:lnTo>
                  <a:lnTo>
                    <a:pt x="1575626" y="148019"/>
                  </a:lnTo>
                  <a:lnTo>
                    <a:pt x="1593152" y="148019"/>
                  </a:lnTo>
                  <a:lnTo>
                    <a:pt x="1593152" y="192786"/>
                  </a:lnTo>
                  <a:close/>
                  <a:moveTo>
                    <a:pt x="1657731" y="192786"/>
                  </a:moveTo>
                  <a:lnTo>
                    <a:pt x="1665446" y="192786"/>
                  </a:lnTo>
                  <a:lnTo>
                    <a:pt x="1642205" y="141637"/>
                  </a:lnTo>
                  <a:lnTo>
                    <a:pt x="1634966" y="141637"/>
                  </a:lnTo>
                  <a:lnTo>
                    <a:pt x="1611821" y="192786"/>
                  </a:lnTo>
                  <a:lnTo>
                    <a:pt x="1619345" y="192786"/>
                  </a:lnTo>
                  <a:lnTo>
                    <a:pt x="1624965" y="180023"/>
                  </a:lnTo>
                  <a:lnTo>
                    <a:pt x="1652111" y="180023"/>
                  </a:lnTo>
                  <a:lnTo>
                    <a:pt x="1657731" y="192786"/>
                  </a:lnTo>
                  <a:close/>
                  <a:moveTo>
                    <a:pt x="1627537" y="174117"/>
                  </a:moveTo>
                  <a:lnTo>
                    <a:pt x="1638586" y="149066"/>
                  </a:lnTo>
                  <a:lnTo>
                    <a:pt x="1649635" y="174117"/>
                  </a:lnTo>
                  <a:lnTo>
                    <a:pt x="1627537" y="174117"/>
                  </a:lnTo>
                  <a:close/>
                  <a:moveTo>
                    <a:pt x="1676210" y="183166"/>
                  </a:moveTo>
                  <a:cubicBezTo>
                    <a:pt x="1673447" y="183166"/>
                    <a:pt x="1671352" y="185166"/>
                    <a:pt x="1671352" y="188119"/>
                  </a:cubicBezTo>
                  <a:cubicBezTo>
                    <a:pt x="1671352" y="190310"/>
                    <a:pt x="1672590" y="192024"/>
                    <a:pt x="1674400" y="192691"/>
                  </a:cubicBezTo>
                  <a:lnTo>
                    <a:pt x="1671733" y="203549"/>
                  </a:lnTo>
                  <a:lnTo>
                    <a:pt x="1676305" y="203549"/>
                  </a:lnTo>
                  <a:lnTo>
                    <a:pt x="1679734" y="193358"/>
                  </a:lnTo>
                  <a:cubicBezTo>
                    <a:pt x="1680686" y="190691"/>
                    <a:pt x="1680972" y="189548"/>
                    <a:pt x="1680972" y="188119"/>
                  </a:cubicBezTo>
                  <a:cubicBezTo>
                    <a:pt x="1680972" y="185261"/>
                    <a:pt x="1678972" y="183166"/>
                    <a:pt x="1676210" y="183166"/>
                  </a:cubicBezTo>
                  <a:close/>
                  <a:moveTo>
                    <a:pt x="1748409" y="192691"/>
                  </a:moveTo>
                  <a:lnTo>
                    <a:pt x="1756124" y="192691"/>
                  </a:lnTo>
                  <a:lnTo>
                    <a:pt x="1732883" y="141542"/>
                  </a:lnTo>
                  <a:lnTo>
                    <a:pt x="1725644" y="141542"/>
                  </a:lnTo>
                  <a:lnTo>
                    <a:pt x="1702499" y="192691"/>
                  </a:lnTo>
                  <a:lnTo>
                    <a:pt x="1710023" y="192691"/>
                  </a:lnTo>
                  <a:lnTo>
                    <a:pt x="1715643" y="179927"/>
                  </a:lnTo>
                  <a:lnTo>
                    <a:pt x="1742789" y="179927"/>
                  </a:lnTo>
                  <a:lnTo>
                    <a:pt x="1748409" y="192691"/>
                  </a:lnTo>
                  <a:close/>
                  <a:moveTo>
                    <a:pt x="1718215" y="174022"/>
                  </a:moveTo>
                  <a:lnTo>
                    <a:pt x="1729264" y="148971"/>
                  </a:lnTo>
                  <a:lnTo>
                    <a:pt x="1740313" y="174022"/>
                  </a:lnTo>
                  <a:lnTo>
                    <a:pt x="1718215" y="174022"/>
                  </a:lnTo>
                  <a:close/>
                  <a:moveTo>
                    <a:pt x="1762506" y="192691"/>
                  </a:moveTo>
                  <a:lnTo>
                    <a:pt x="1797463" y="192691"/>
                  </a:lnTo>
                  <a:lnTo>
                    <a:pt x="1797463" y="186309"/>
                  </a:lnTo>
                  <a:lnTo>
                    <a:pt x="1769745" y="186309"/>
                  </a:lnTo>
                  <a:lnTo>
                    <a:pt x="1769745" y="141542"/>
                  </a:lnTo>
                  <a:lnTo>
                    <a:pt x="1762411" y="141542"/>
                  </a:lnTo>
                  <a:lnTo>
                    <a:pt x="1762411" y="192691"/>
                  </a:lnTo>
                  <a:close/>
                  <a:moveTo>
                    <a:pt x="1838706" y="166211"/>
                  </a:moveTo>
                  <a:cubicBezTo>
                    <a:pt x="1842707" y="164211"/>
                    <a:pt x="1845564" y="160401"/>
                    <a:pt x="1845564" y="154781"/>
                  </a:cubicBezTo>
                  <a:cubicBezTo>
                    <a:pt x="1845564" y="146495"/>
                    <a:pt x="1838992" y="141542"/>
                    <a:pt x="1827276" y="141542"/>
                  </a:cubicBezTo>
                  <a:lnTo>
                    <a:pt x="1804321" y="141542"/>
                  </a:lnTo>
                  <a:lnTo>
                    <a:pt x="1804321" y="192691"/>
                  </a:lnTo>
                  <a:lnTo>
                    <a:pt x="1828705" y="192691"/>
                  </a:lnTo>
                  <a:cubicBezTo>
                    <a:pt x="1841659" y="192691"/>
                    <a:pt x="1848231" y="187642"/>
                    <a:pt x="1848231" y="178880"/>
                  </a:cubicBezTo>
                  <a:cubicBezTo>
                    <a:pt x="1848231" y="172117"/>
                    <a:pt x="1844421" y="167735"/>
                    <a:pt x="1838706" y="166211"/>
                  </a:cubicBezTo>
                  <a:close/>
                  <a:moveTo>
                    <a:pt x="1826609" y="147542"/>
                  </a:moveTo>
                  <a:cubicBezTo>
                    <a:pt x="1834039" y="147542"/>
                    <a:pt x="1838325" y="150305"/>
                    <a:pt x="1838325" y="155734"/>
                  </a:cubicBezTo>
                  <a:cubicBezTo>
                    <a:pt x="1838325" y="161163"/>
                    <a:pt x="1834134" y="163925"/>
                    <a:pt x="1826609" y="163925"/>
                  </a:cubicBezTo>
                  <a:lnTo>
                    <a:pt x="1811655" y="163925"/>
                  </a:lnTo>
                  <a:lnTo>
                    <a:pt x="1811655" y="147542"/>
                  </a:lnTo>
                  <a:lnTo>
                    <a:pt x="1826609" y="147542"/>
                  </a:lnTo>
                  <a:close/>
                  <a:moveTo>
                    <a:pt x="1828419" y="186785"/>
                  </a:moveTo>
                  <a:lnTo>
                    <a:pt x="1811655" y="186785"/>
                  </a:lnTo>
                  <a:lnTo>
                    <a:pt x="1811655" y="169736"/>
                  </a:lnTo>
                  <a:lnTo>
                    <a:pt x="1828419" y="169736"/>
                  </a:lnTo>
                  <a:cubicBezTo>
                    <a:pt x="1836515" y="169736"/>
                    <a:pt x="1840897" y="172403"/>
                    <a:pt x="1840897" y="178308"/>
                  </a:cubicBezTo>
                  <a:cubicBezTo>
                    <a:pt x="1840897" y="184214"/>
                    <a:pt x="1836515" y="186785"/>
                    <a:pt x="1828419" y="186785"/>
                  </a:cubicBezTo>
                  <a:close/>
                  <a:moveTo>
                    <a:pt x="1858518" y="192691"/>
                  </a:moveTo>
                  <a:lnTo>
                    <a:pt x="1865852" y="192691"/>
                  </a:lnTo>
                  <a:lnTo>
                    <a:pt x="1865852" y="141542"/>
                  </a:lnTo>
                  <a:lnTo>
                    <a:pt x="1858518" y="141542"/>
                  </a:lnTo>
                  <a:lnTo>
                    <a:pt x="1858518" y="192691"/>
                  </a:lnTo>
                  <a:close/>
                  <a:moveTo>
                    <a:pt x="1915859" y="141542"/>
                  </a:moveTo>
                  <a:lnTo>
                    <a:pt x="1915859" y="179642"/>
                  </a:lnTo>
                  <a:lnTo>
                    <a:pt x="1885188" y="141542"/>
                  </a:lnTo>
                  <a:lnTo>
                    <a:pt x="1879187" y="141542"/>
                  </a:lnTo>
                  <a:lnTo>
                    <a:pt x="1879187" y="192691"/>
                  </a:lnTo>
                  <a:lnTo>
                    <a:pt x="1886522" y="192691"/>
                  </a:lnTo>
                  <a:lnTo>
                    <a:pt x="1886522" y="154591"/>
                  </a:lnTo>
                  <a:lnTo>
                    <a:pt x="1917192" y="192691"/>
                  </a:lnTo>
                  <a:lnTo>
                    <a:pt x="1923193" y="192691"/>
                  </a:lnTo>
                  <a:lnTo>
                    <a:pt x="1923193" y="141542"/>
                  </a:lnTo>
                  <a:lnTo>
                    <a:pt x="1915859" y="141542"/>
                  </a:lnTo>
                  <a:close/>
                  <a:moveTo>
                    <a:pt x="1960340" y="193262"/>
                  </a:moveTo>
                  <a:cubicBezTo>
                    <a:pt x="1975866" y="193262"/>
                    <a:pt x="1987391" y="182118"/>
                    <a:pt x="1987391" y="167164"/>
                  </a:cubicBezTo>
                  <a:cubicBezTo>
                    <a:pt x="1987391" y="152210"/>
                    <a:pt x="1975866" y="140970"/>
                    <a:pt x="1960340" y="140970"/>
                  </a:cubicBezTo>
                  <a:cubicBezTo>
                    <a:pt x="1944814" y="140970"/>
                    <a:pt x="1933099" y="152114"/>
                    <a:pt x="1933099" y="167164"/>
                  </a:cubicBezTo>
                  <a:cubicBezTo>
                    <a:pt x="1933099" y="182213"/>
                    <a:pt x="1944624" y="193262"/>
                    <a:pt x="1960340" y="193262"/>
                  </a:cubicBezTo>
                  <a:close/>
                  <a:moveTo>
                    <a:pt x="1960340" y="186785"/>
                  </a:moveTo>
                  <a:cubicBezTo>
                    <a:pt x="1948910" y="186785"/>
                    <a:pt x="1940433" y="178499"/>
                    <a:pt x="1940433" y="167164"/>
                  </a:cubicBezTo>
                  <a:cubicBezTo>
                    <a:pt x="1940433" y="155829"/>
                    <a:pt x="1948910" y="147542"/>
                    <a:pt x="1960340" y="147542"/>
                  </a:cubicBezTo>
                  <a:cubicBezTo>
                    <a:pt x="1971770" y="147542"/>
                    <a:pt x="1980152" y="155829"/>
                    <a:pt x="1980152" y="167164"/>
                  </a:cubicBezTo>
                  <a:cubicBezTo>
                    <a:pt x="1980152" y="178499"/>
                    <a:pt x="1971675" y="186785"/>
                    <a:pt x="1960340" y="186785"/>
                  </a:cubicBezTo>
                  <a:close/>
                  <a:moveTo>
                    <a:pt x="1468850" y="256223"/>
                  </a:moveTo>
                  <a:lnTo>
                    <a:pt x="1461992" y="249365"/>
                  </a:lnTo>
                  <a:cubicBezTo>
                    <a:pt x="1463993" y="246126"/>
                    <a:pt x="1465612" y="242221"/>
                    <a:pt x="1466469" y="237649"/>
                  </a:cubicBezTo>
                  <a:lnTo>
                    <a:pt x="1460849" y="235839"/>
                  </a:lnTo>
                  <a:cubicBezTo>
                    <a:pt x="1460183" y="239459"/>
                    <a:pt x="1459135" y="242507"/>
                    <a:pt x="1457706" y="245078"/>
                  </a:cubicBezTo>
                  <a:lnTo>
                    <a:pt x="1445038" y="232505"/>
                  </a:lnTo>
                  <a:cubicBezTo>
                    <a:pt x="1452848" y="228029"/>
                    <a:pt x="1455896" y="224314"/>
                    <a:pt x="1455896" y="219170"/>
                  </a:cubicBezTo>
                  <a:cubicBezTo>
                    <a:pt x="1455896" y="212503"/>
                    <a:pt x="1450943" y="208502"/>
                    <a:pt x="1443228" y="208502"/>
                  </a:cubicBezTo>
                  <a:cubicBezTo>
                    <a:pt x="1434846" y="208502"/>
                    <a:pt x="1429417" y="213074"/>
                    <a:pt x="1429417" y="219932"/>
                  </a:cubicBezTo>
                  <a:cubicBezTo>
                    <a:pt x="1429417" y="223742"/>
                    <a:pt x="1430941" y="226981"/>
                    <a:pt x="1435513" y="231648"/>
                  </a:cubicBezTo>
                  <a:cubicBezTo>
                    <a:pt x="1426655" y="236696"/>
                    <a:pt x="1423130" y="241078"/>
                    <a:pt x="1423130" y="247364"/>
                  </a:cubicBezTo>
                  <a:cubicBezTo>
                    <a:pt x="1423130" y="255175"/>
                    <a:pt x="1430655" y="260699"/>
                    <a:pt x="1441037" y="260699"/>
                  </a:cubicBezTo>
                  <a:cubicBezTo>
                    <a:pt x="1447800" y="260699"/>
                    <a:pt x="1453706" y="258413"/>
                    <a:pt x="1458087" y="254127"/>
                  </a:cubicBezTo>
                  <a:lnTo>
                    <a:pt x="1464850" y="260890"/>
                  </a:lnTo>
                  <a:lnTo>
                    <a:pt x="1468755" y="256223"/>
                  </a:lnTo>
                  <a:close/>
                  <a:moveTo>
                    <a:pt x="1441418" y="254794"/>
                  </a:moveTo>
                  <a:cubicBezTo>
                    <a:pt x="1434560" y="254794"/>
                    <a:pt x="1429988" y="251460"/>
                    <a:pt x="1429988" y="246602"/>
                  </a:cubicBezTo>
                  <a:cubicBezTo>
                    <a:pt x="1429988" y="242507"/>
                    <a:pt x="1432274" y="239554"/>
                    <a:pt x="1439418" y="235458"/>
                  </a:cubicBezTo>
                  <a:lnTo>
                    <a:pt x="1453991" y="249936"/>
                  </a:lnTo>
                  <a:cubicBezTo>
                    <a:pt x="1450658" y="253175"/>
                    <a:pt x="1446371" y="254794"/>
                    <a:pt x="1441514" y="254794"/>
                  </a:cubicBezTo>
                  <a:close/>
                  <a:moveTo>
                    <a:pt x="1443133" y="213646"/>
                  </a:moveTo>
                  <a:cubicBezTo>
                    <a:pt x="1447514" y="213646"/>
                    <a:pt x="1449896" y="215932"/>
                    <a:pt x="1449896" y="219266"/>
                  </a:cubicBezTo>
                  <a:cubicBezTo>
                    <a:pt x="1449896" y="222599"/>
                    <a:pt x="1447705" y="224790"/>
                    <a:pt x="1440942" y="228600"/>
                  </a:cubicBezTo>
                  <a:cubicBezTo>
                    <a:pt x="1436751" y="224409"/>
                    <a:pt x="1435799" y="222504"/>
                    <a:pt x="1435799" y="219837"/>
                  </a:cubicBezTo>
                  <a:cubicBezTo>
                    <a:pt x="1435799" y="216217"/>
                    <a:pt x="1438466" y="213646"/>
                    <a:pt x="1443133" y="213646"/>
                  </a:cubicBezTo>
                  <a:close/>
                  <a:moveTo>
                    <a:pt x="1537907" y="260128"/>
                  </a:moveTo>
                  <a:lnTo>
                    <a:pt x="1525810" y="242983"/>
                  </a:lnTo>
                  <a:cubicBezTo>
                    <a:pt x="1532954" y="240411"/>
                    <a:pt x="1537049" y="234696"/>
                    <a:pt x="1537049" y="226886"/>
                  </a:cubicBezTo>
                  <a:cubicBezTo>
                    <a:pt x="1537049" y="215741"/>
                    <a:pt x="1529048" y="209074"/>
                    <a:pt x="1515713" y="209074"/>
                  </a:cubicBezTo>
                  <a:lnTo>
                    <a:pt x="1495806" y="209074"/>
                  </a:lnTo>
                  <a:lnTo>
                    <a:pt x="1495806" y="260223"/>
                  </a:lnTo>
                  <a:lnTo>
                    <a:pt x="1503140" y="260223"/>
                  </a:lnTo>
                  <a:lnTo>
                    <a:pt x="1503140" y="244697"/>
                  </a:lnTo>
                  <a:lnTo>
                    <a:pt x="1515809" y="244697"/>
                  </a:lnTo>
                  <a:cubicBezTo>
                    <a:pt x="1516856" y="244697"/>
                    <a:pt x="1517999" y="244697"/>
                    <a:pt x="1519047" y="244507"/>
                  </a:cubicBezTo>
                  <a:lnTo>
                    <a:pt x="1530096" y="260223"/>
                  </a:lnTo>
                  <a:lnTo>
                    <a:pt x="1538097" y="260223"/>
                  </a:lnTo>
                  <a:close/>
                  <a:moveTo>
                    <a:pt x="1515523" y="238411"/>
                  </a:moveTo>
                  <a:lnTo>
                    <a:pt x="1503140" y="238411"/>
                  </a:lnTo>
                  <a:lnTo>
                    <a:pt x="1503140" y="215360"/>
                  </a:lnTo>
                  <a:lnTo>
                    <a:pt x="1515523" y="215360"/>
                  </a:lnTo>
                  <a:cubicBezTo>
                    <a:pt x="1524857" y="215360"/>
                    <a:pt x="1529810" y="219551"/>
                    <a:pt x="1529810" y="226790"/>
                  </a:cubicBezTo>
                  <a:cubicBezTo>
                    <a:pt x="1529810" y="234029"/>
                    <a:pt x="1524953" y="238316"/>
                    <a:pt x="1515523" y="238316"/>
                  </a:cubicBezTo>
                  <a:close/>
                  <a:moveTo>
                    <a:pt x="1570768" y="260795"/>
                  </a:moveTo>
                  <a:cubicBezTo>
                    <a:pt x="1586293" y="260795"/>
                    <a:pt x="1597819" y="249650"/>
                    <a:pt x="1597819" y="234696"/>
                  </a:cubicBezTo>
                  <a:cubicBezTo>
                    <a:pt x="1597819" y="219742"/>
                    <a:pt x="1586293" y="208502"/>
                    <a:pt x="1570768" y="208502"/>
                  </a:cubicBezTo>
                  <a:cubicBezTo>
                    <a:pt x="1555242" y="208502"/>
                    <a:pt x="1543526" y="219647"/>
                    <a:pt x="1543526" y="234696"/>
                  </a:cubicBezTo>
                  <a:cubicBezTo>
                    <a:pt x="1543526" y="249746"/>
                    <a:pt x="1555052" y="260795"/>
                    <a:pt x="1570768" y="260795"/>
                  </a:cubicBezTo>
                  <a:close/>
                  <a:moveTo>
                    <a:pt x="1570768" y="254317"/>
                  </a:moveTo>
                  <a:cubicBezTo>
                    <a:pt x="1559338" y="254317"/>
                    <a:pt x="1550861" y="246031"/>
                    <a:pt x="1550861" y="234696"/>
                  </a:cubicBezTo>
                  <a:cubicBezTo>
                    <a:pt x="1550861" y="223361"/>
                    <a:pt x="1559338" y="215075"/>
                    <a:pt x="1570768" y="215075"/>
                  </a:cubicBezTo>
                  <a:cubicBezTo>
                    <a:pt x="1582198" y="215075"/>
                    <a:pt x="1590580" y="223361"/>
                    <a:pt x="1590580" y="234696"/>
                  </a:cubicBezTo>
                  <a:cubicBezTo>
                    <a:pt x="1590580" y="246031"/>
                    <a:pt x="1582103" y="254317"/>
                    <a:pt x="1570768" y="254317"/>
                  </a:cubicBezTo>
                  <a:close/>
                  <a:moveTo>
                    <a:pt x="1631061" y="260795"/>
                  </a:moveTo>
                  <a:cubicBezTo>
                    <a:pt x="1639062" y="260795"/>
                    <a:pt x="1645920" y="258032"/>
                    <a:pt x="1650587" y="252794"/>
                  </a:cubicBezTo>
                  <a:lnTo>
                    <a:pt x="1645825" y="248222"/>
                  </a:lnTo>
                  <a:cubicBezTo>
                    <a:pt x="1641920" y="252413"/>
                    <a:pt x="1637062" y="254317"/>
                    <a:pt x="1631442" y="254317"/>
                  </a:cubicBezTo>
                  <a:cubicBezTo>
                    <a:pt x="1619917" y="254317"/>
                    <a:pt x="1611344" y="246031"/>
                    <a:pt x="1611344" y="234696"/>
                  </a:cubicBezTo>
                  <a:cubicBezTo>
                    <a:pt x="1611344" y="223361"/>
                    <a:pt x="1619917" y="215075"/>
                    <a:pt x="1631442" y="215075"/>
                  </a:cubicBezTo>
                  <a:cubicBezTo>
                    <a:pt x="1637062" y="215075"/>
                    <a:pt x="1641920" y="216980"/>
                    <a:pt x="1645825" y="221171"/>
                  </a:cubicBezTo>
                  <a:lnTo>
                    <a:pt x="1650587" y="216599"/>
                  </a:lnTo>
                  <a:cubicBezTo>
                    <a:pt x="1645920" y="211360"/>
                    <a:pt x="1639062" y="208598"/>
                    <a:pt x="1631156" y="208598"/>
                  </a:cubicBezTo>
                  <a:cubicBezTo>
                    <a:pt x="1615631" y="208598"/>
                    <a:pt x="1604105" y="219647"/>
                    <a:pt x="1604105" y="234791"/>
                  </a:cubicBezTo>
                  <a:cubicBezTo>
                    <a:pt x="1604105" y="249936"/>
                    <a:pt x="1615631" y="260890"/>
                    <a:pt x="1631156" y="260890"/>
                  </a:cubicBezTo>
                  <a:close/>
                  <a:moveTo>
                    <a:pt x="1695641" y="209074"/>
                  </a:moveTo>
                  <a:lnTo>
                    <a:pt x="1695641" y="231077"/>
                  </a:lnTo>
                  <a:lnTo>
                    <a:pt x="1666304" y="231077"/>
                  </a:lnTo>
                  <a:lnTo>
                    <a:pt x="1666304" y="209074"/>
                  </a:lnTo>
                  <a:lnTo>
                    <a:pt x="1658969" y="209074"/>
                  </a:lnTo>
                  <a:lnTo>
                    <a:pt x="1658969" y="260223"/>
                  </a:lnTo>
                  <a:lnTo>
                    <a:pt x="1666304" y="260223"/>
                  </a:lnTo>
                  <a:lnTo>
                    <a:pt x="1666304" y="237458"/>
                  </a:lnTo>
                  <a:lnTo>
                    <a:pt x="1695641" y="237458"/>
                  </a:lnTo>
                  <a:lnTo>
                    <a:pt x="1695641" y="260223"/>
                  </a:lnTo>
                  <a:lnTo>
                    <a:pt x="1702975" y="260223"/>
                  </a:lnTo>
                  <a:lnTo>
                    <a:pt x="1702975" y="209074"/>
                  </a:lnTo>
                  <a:lnTo>
                    <a:pt x="1695641" y="209074"/>
                  </a:lnTo>
                  <a:close/>
                  <a:moveTo>
                    <a:pt x="1755362" y="260223"/>
                  </a:moveTo>
                  <a:lnTo>
                    <a:pt x="1763078" y="260223"/>
                  </a:lnTo>
                  <a:lnTo>
                    <a:pt x="1739837" y="209074"/>
                  </a:lnTo>
                  <a:lnTo>
                    <a:pt x="1732598" y="209074"/>
                  </a:lnTo>
                  <a:lnTo>
                    <a:pt x="1709452" y="260223"/>
                  </a:lnTo>
                  <a:lnTo>
                    <a:pt x="1716977" y="260223"/>
                  </a:lnTo>
                  <a:lnTo>
                    <a:pt x="1722596" y="247460"/>
                  </a:lnTo>
                  <a:lnTo>
                    <a:pt x="1749743" y="247460"/>
                  </a:lnTo>
                  <a:lnTo>
                    <a:pt x="1755362" y="260223"/>
                  </a:lnTo>
                  <a:close/>
                  <a:moveTo>
                    <a:pt x="1725168" y="241554"/>
                  </a:moveTo>
                  <a:lnTo>
                    <a:pt x="1736217" y="216503"/>
                  </a:lnTo>
                  <a:lnTo>
                    <a:pt x="1747266" y="241554"/>
                  </a:lnTo>
                  <a:lnTo>
                    <a:pt x="1725168" y="241554"/>
                  </a:lnTo>
                  <a:close/>
                  <a:moveTo>
                    <a:pt x="1465802" y="327565"/>
                  </a:moveTo>
                  <a:lnTo>
                    <a:pt x="1473518" y="327565"/>
                  </a:lnTo>
                  <a:lnTo>
                    <a:pt x="1450277" y="276416"/>
                  </a:lnTo>
                  <a:lnTo>
                    <a:pt x="1443038" y="276416"/>
                  </a:lnTo>
                  <a:lnTo>
                    <a:pt x="1419892" y="327565"/>
                  </a:lnTo>
                  <a:lnTo>
                    <a:pt x="1427417" y="327565"/>
                  </a:lnTo>
                  <a:lnTo>
                    <a:pt x="1433036" y="314801"/>
                  </a:lnTo>
                  <a:lnTo>
                    <a:pt x="1460183" y="314801"/>
                  </a:lnTo>
                  <a:lnTo>
                    <a:pt x="1465802" y="327565"/>
                  </a:lnTo>
                  <a:close/>
                  <a:moveTo>
                    <a:pt x="1435608" y="308896"/>
                  </a:moveTo>
                  <a:lnTo>
                    <a:pt x="1446657" y="283845"/>
                  </a:lnTo>
                  <a:lnTo>
                    <a:pt x="1457706" y="308896"/>
                  </a:lnTo>
                  <a:lnTo>
                    <a:pt x="1435608" y="308896"/>
                  </a:lnTo>
                  <a:close/>
                  <a:moveTo>
                    <a:pt x="1479899" y="327565"/>
                  </a:moveTo>
                  <a:lnTo>
                    <a:pt x="1501426" y="327565"/>
                  </a:lnTo>
                  <a:cubicBezTo>
                    <a:pt x="1517904" y="327565"/>
                    <a:pt x="1529048" y="317183"/>
                    <a:pt x="1529048" y="302038"/>
                  </a:cubicBezTo>
                  <a:cubicBezTo>
                    <a:pt x="1529048" y="286893"/>
                    <a:pt x="1517904" y="276511"/>
                    <a:pt x="1501426" y="276511"/>
                  </a:cubicBezTo>
                  <a:lnTo>
                    <a:pt x="1479899" y="276511"/>
                  </a:lnTo>
                  <a:lnTo>
                    <a:pt x="1479899" y="327660"/>
                  </a:lnTo>
                  <a:close/>
                  <a:moveTo>
                    <a:pt x="1487234" y="321183"/>
                  </a:moveTo>
                  <a:lnTo>
                    <a:pt x="1487234" y="282797"/>
                  </a:lnTo>
                  <a:lnTo>
                    <a:pt x="1501045" y="282797"/>
                  </a:lnTo>
                  <a:cubicBezTo>
                    <a:pt x="1513713" y="282797"/>
                    <a:pt x="1521809" y="290513"/>
                    <a:pt x="1521809" y="302038"/>
                  </a:cubicBezTo>
                  <a:cubicBezTo>
                    <a:pt x="1521809" y="313563"/>
                    <a:pt x="1513713" y="321278"/>
                    <a:pt x="1501045" y="321278"/>
                  </a:cubicBezTo>
                  <a:lnTo>
                    <a:pt x="1487234" y="321278"/>
                  </a:lnTo>
                  <a:close/>
                  <a:moveTo>
                    <a:pt x="1574197" y="276416"/>
                  </a:moveTo>
                  <a:lnTo>
                    <a:pt x="1555623" y="318421"/>
                  </a:lnTo>
                  <a:lnTo>
                    <a:pt x="1537240" y="276416"/>
                  </a:lnTo>
                  <a:lnTo>
                    <a:pt x="1529334" y="276416"/>
                  </a:lnTo>
                  <a:lnTo>
                    <a:pt x="1551813" y="327565"/>
                  </a:lnTo>
                  <a:lnTo>
                    <a:pt x="1559052" y="327565"/>
                  </a:lnTo>
                  <a:lnTo>
                    <a:pt x="1581436" y="276416"/>
                  </a:lnTo>
                  <a:lnTo>
                    <a:pt x="1574102" y="276416"/>
                  </a:lnTo>
                  <a:close/>
                  <a:moveTo>
                    <a:pt x="1609058" y="328136"/>
                  </a:moveTo>
                  <a:cubicBezTo>
                    <a:pt x="1624584" y="328136"/>
                    <a:pt x="1636109" y="316992"/>
                    <a:pt x="1636109" y="302038"/>
                  </a:cubicBezTo>
                  <a:cubicBezTo>
                    <a:pt x="1636109" y="287084"/>
                    <a:pt x="1624584" y="275844"/>
                    <a:pt x="1609058" y="275844"/>
                  </a:cubicBezTo>
                  <a:cubicBezTo>
                    <a:pt x="1593533" y="275844"/>
                    <a:pt x="1581817" y="286988"/>
                    <a:pt x="1581817" y="302038"/>
                  </a:cubicBezTo>
                  <a:cubicBezTo>
                    <a:pt x="1581817" y="317087"/>
                    <a:pt x="1593342" y="328136"/>
                    <a:pt x="1609058" y="328136"/>
                  </a:cubicBezTo>
                  <a:close/>
                  <a:moveTo>
                    <a:pt x="1609058" y="321659"/>
                  </a:moveTo>
                  <a:cubicBezTo>
                    <a:pt x="1597628" y="321659"/>
                    <a:pt x="1589151" y="313373"/>
                    <a:pt x="1589151" y="302038"/>
                  </a:cubicBezTo>
                  <a:cubicBezTo>
                    <a:pt x="1589151" y="290703"/>
                    <a:pt x="1597628" y="282416"/>
                    <a:pt x="1609058" y="282416"/>
                  </a:cubicBezTo>
                  <a:cubicBezTo>
                    <a:pt x="1620488" y="282416"/>
                    <a:pt x="1628870" y="290703"/>
                    <a:pt x="1628870" y="302038"/>
                  </a:cubicBezTo>
                  <a:cubicBezTo>
                    <a:pt x="1628870" y="313373"/>
                    <a:pt x="1620393" y="321659"/>
                    <a:pt x="1609058" y="321659"/>
                  </a:cubicBezTo>
                  <a:close/>
                  <a:moveTo>
                    <a:pt x="1681925" y="318421"/>
                  </a:moveTo>
                  <a:cubicBezTo>
                    <a:pt x="1678305" y="320802"/>
                    <a:pt x="1674305" y="321659"/>
                    <a:pt x="1669923" y="321659"/>
                  </a:cubicBezTo>
                  <a:cubicBezTo>
                    <a:pt x="1658207" y="321659"/>
                    <a:pt x="1649635" y="313277"/>
                    <a:pt x="1649635" y="302038"/>
                  </a:cubicBezTo>
                  <a:cubicBezTo>
                    <a:pt x="1649635" y="290798"/>
                    <a:pt x="1658207" y="282416"/>
                    <a:pt x="1670018" y="282416"/>
                  </a:cubicBezTo>
                  <a:cubicBezTo>
                    <a:pt x="1675829" y="282416"/>
                    <a:pt x="1680591" y="284226"/>
                    <a:pt x="1684877" y="288322"/>
                  </a:cubicBezTo>
                  <a:lnTo>
                    <a:pt x="1689449" y="283750"/>
                  </a:lnTo>
                  <a:cubicBezTo>
                    <a:pt x="1684782" y="278606"/>
                    <a:pt x="1677924" y="275844"/>
                    <a:pt x="1669828" y="275844"/>
                  </a:cubicBezTo>
                  <a:cubicBezTo>
                    <a:pt x="1654016" y="275844"/>
                    <a:pt x="1642396" y="286893"/>
                    <a:pt x="1642396" y="302038"/>
                  </a:cubicBezTo>
                  <a:cubicBezTo>
                    <a:pt x="1642396" y="317183"/>
                    <a:pt x="1653921" y="328136"/>
                    <a:pt x="1669637" y="328136"/>
                  </a:cubicBezTo>
                  <a:cubicBezTo>
                    <a:pt x="1676781" y="328136"/>
                    <a:pt x="1683830" y="325946"/>
                    <a:pt x="1688973" y="321659"/>
                  </a:cubicBezTo>
                  <a:lnTo>
                    <a:pt x="1688973" y="301752"/>
                  </a:lnTo>
                  <a:lnTo>
                    <a:pt x="1681925" y="301752"/>
                  </a:lnTo>
                  <a:lnTo>
                    <a:pt x="1681925" y="318421"/>
                  </a:lnTo>
                  <a:close/>
                  <a:moveTo>
                    <a:pt x="1739551" y="327660"/>
                  </a:moveTo>
                  <a:lnTo>
                    <a:pt x="1747266" y="327660"/>
                  </a:lnTo>
                  <a:lnTo>
                    <a:pt x="1724025" y="276511"/>
                  </a:lnTo>
                  <a:lnTo>
                    <a:pt x="1716786" y="276511"/>
                  </a:lnTo>
                  <a:lnTo>
                    <a:pt x="1693640" y="327660"/>
                  </a:lnTo>
                  <a:lnTo>
                    <a:pt x="1701165" y="327660"/>
                  </a:lnTo>
                  <a:lnTo>
                    <a:pt x="1706785" y="314897"/>
                  </a:lnTo>
                  <a:lnTo>
                    <a:pt x="1733931" y="314897"/>
                  </a:lnTo>
                  <a:lnTo>
                    <a:pt x="1739551" y="327660"/>
                  </a:lnTo>
                  <a:close/>
                  <a:moveTo>
                    <a:pt x="1709357" y="308991"/>
                  </a:moveTo>
                  <a:lnTo>
                    <a:pt x="1720406" y="283940"/>
                  </a:lnTo>
                  <a:lnTo>
                    <a:pt x="1731455" y="308991"/>
                  </a:lnTo>
                  <a:lnTo>
                    <a:pt x="1709357" y="308991"/>
                  </a:lnTo>
                  <a:close/>
                  <a:moveTo>
                    <a:pt x="1753648" y="327660"/>
                  </a:moveTo>
                  <a:lnTo>
                    <a:pt x="1775174" y="327660"/>
                  </a:lnTo>
                  <a:cubicBezTo>
                    <a:pt x="1791653" y="327660"/>
                    <a:pt x="1802797" y="317278"/>
                    <a:pt x="1802797" y="302133"/>
                  </a:cubicBezTo>
                  <a:cubicBezTo>
                    <a:pt x="1802797" y="286988"/>
                    <a:pt x="1791653" y="276606"/>
                    <a:pt x="1775174" y="276606"/>
                  </a:cubicBezTo>
                  <a:lnTo>
                    <a:pt x="1753648" y="276606"/>
                  </a:lnTo>
                  <a:lnTo>
                    <a:pt x="1753648" y="327755"/>
                  </a:lnTo>
                  <a:close/>
                  <a:moveTo>
                    <a:pt x="1760982" y="321278"/>
                  </a:moveTo>
                  <a:lnTo>
                    <a:pt x="1760982" y="282893"/>
                  </a:lnTo>
                  <a:lnTo>
                    <a:pt x="1774793" y="282893"/>
                  </a:lnTo>
                  <a:cubicBezTo>
                    <a:pt x="1787462" y="282893"/>
                    <a:pt x="1795558" y="290608"/>
                    <a:pt x="1795558" y="302133"/>
                  </a:cubicBezTo>
                  <a:cubicBezTo>
                    <a:pt x="1795558" y="313658"/>
                    <a:pt x="1787462" y="321374"/>
                    <a:pt x="1774793" y="321374"/>
                  </a:cubicBezTo>
                  <a:lnTo>
                    <a:pt x="1760982" y="321374"/>
                  </a:lnTo>
                  <a:close/>
                  <a:moveTo>
                    <a:pt x="1836230" y="328232"/>
                  </a:moveTo>
                  <a:cubicBezTo>
                    <a:pt x="1851755" y="328232"/>
                    <a:pt x="1863281" y="317087"/>
                    <a:pt x="1863281" y="302133"/>
                  </a:cubicBezTo>
                  <a:cubicBezTo>
                    <a:pt x="1863281" y="287179"/>
                    <a:pt x="1851755" y="275939"/>
                    <a:pt x="1836230" y="275939"/>
                  </a:cubicBezTo>
                  <a:cubicBezTo>
                    <a:pt x="1820704" y="275939"/>
                    <a:pt x="1808988" y="287084"/>
                    <a:pt x="1808988" y="302133"/>
                  </a:cubicBezTo>
                  <a:cubicBezTo>
                    <a:pt x="1808988" y="317183"/>
                    <a:pt x="1820513" y="328232"/>
                    <a:pt x="1836230" y="328232"/>
                  </a:cubicBezTo>
                  <a:close/>
                  <a:moveTo>
                    <a:pt x="1836230" y="321755"/>
                  </a:moveTo>
                  <a:cubicBezTo>
                    <a:pt x="1824800" y="321755"/>
                    <a:pt x="1816322" y="313468"/>
                    <a:pt x="1816322" y="302133"/>
                  </a:cubicBezTo>
                  <a:cubicBezTo>
                    <a:pt x="1816322" y="290798"/>
                    <a:pt x="1824800" y="282512"/>
                    <a:pt x="1836230" y="282512"/>
                  </a:cubicBezTo>
                  <a:cubicBezTo>
                    <a:pt x="1847660" y="282512"/>
                    <a:pt x="1856042" y="290798"/>
                    <a:pt x="1856042" y="302133"/>
                  </a:cubicBezTo>
                  <a:cubicBezTo>
                    <a:pt x="1856042" y="313468"/>
                    <a:pt x="1847564" y="321755"/>
                    <a:pt x="1836230" y="321755"/>
                  </a:cubicBezTo>
                  <a:close/>
                  <a:moveTo>
                    <a:pt x="1888046" y="328232"/>
                  </a:moveTo>
                  <a:cubicBezTo>
                    <a:pt x="1901571" y="328232"/>
                    <a:pt x="1907858" y="321469"/>
                    <a:pt x="1907858" y="313658"/>
                  </a:cubicBezTo>
                  <a:cubicBezTo>
                    <a:pt x="1907858" y="294894"/>
                    <a:pt x="1876901" y="302705"/>
                    <a:pt x="1876901" y="290227"/>
                  </a:cubicBezTo>
                  <a:cubicBezTo>
                    <a:pt x="1876901" y="285750"/>
                    <a:pt x="1880616" y="282131"/>
                    <a:pt x="1889284" y="282131"/>
                  </a:cubicBezTo>
                  <a:cubicBezTo>
                    <a:pt x="1893856" y="282131"/>
                    <a:pt x="1898809" y="283464"/>
                    <a:pt x="1903286" y="286322"/>
                  </a:cubicBezTo>
                  <a:lnTo>
                    <a:pt x="1905667" y="280511"/>
                  </a:lnTo>
                  <a:cubicBezTo>
                    <a:pt x="1901476" y="277559"/>
                    <a:pt x="1895189" y="275939"/>
                    <a:pt x="1889189" y="275939"/>
                  </a:cubicBezTo>
                  <a:cubicBezTo>
                    <a:pt x="1875758" y="275939"/>
                    <a:pt x="1869662" y="282702"/>
                    <a:pt x="1869662" y="290513"/>
                  </a:cubicBezTo>
                  <a:cubicBezTo>
                    <a:pt x="1869662" y="309467"/>
                    <a:pt x="1900618" y="301657"/>
                    <a:pt x="1900618" y="314135"/>
                  </a:cubicBezTo>
                  <a:cubicBezTo>
                    <a:pt x="1900618" y="318611"/>
                    <a:pt x="1896809" y="322040"/>
                    <a:pt x="1887950" y="322040"/>
                  </a:cubicBezTo>
                  <a:cubicBezTo>
                    <a:pt x="1881378" y="322040"/>
                    <a:pt x="1874901" y="319564"/>
                    <a:pt x="1871091" y="316135"/>
                  </a:cubicBezTo>
                  <a:lnTo>
                    <a:pt x="1868424" y="321850"/>
                  </a:lnTo>
                  <a:cubicBezTo>
                    <a:pt x="1872520" y="325660"/>
                    <a:pt x="1880140" y="328232"/>
                    <a:pt x="1887950" y="328232"/>
                  </a:cubicBezTo>
                  <a:close/>
                </a:path>
              </a:pathLst>
            </a:custGeom>
            <a:solidFill>
              <a:srgbClr val="FFFFFF"/>
            </a:solidFill>
            <a:ln w="9525"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2739267625"/>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Title Slide CAR (logo 04)">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4277588-5F15-3C4C-B4EF-DC3C5A9DFC4E}"/>
              </a:ext>
            </a:extLst>
          </p:cNvPr>
          <p:cNvSpPr>
            <a:spLocks noGrp="1"/>
          </p:cNvSpPr>
          <p:nvPr>
            <p:ph type="pic" sz="quarter" idx="13" hasCustomPrompt="1"/>
          </p:nvPr>
        </p:nvSpPr>
        <p:spPr>
          <a:xfrm>
            <a:off x="4067175" y="0"/>
            <a:ext cx="8124825" cy="6858000"/>
          </a:xfrm>
          <a:solidFill>
            <a:schemeClr val="tx1"/>
          </a:solidFill>
        </p:spPr>
        <p:txBody>
          <a:bodyPr anchor="ctr">
            <a:normAutofit/>
          </a:bodyPr>
          <a:lstStyle>
            <a:lvl1pPr algn="ctr">
              <a:defRPr sz="2275" b="0">
                <a:solidFill>
                  <a:schemeClr val="bg1"/>
                </a:solidFill>
                <a:latin typeface="+mj-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IMAGE LIBRARY</a:t>
            </a:r>
            <a:endParaRPr lang="en-GB" dirty="0"/>
          </a:p>
        </p:txBody>
      </p:sp>
      <p:sp>
        <p:nvSpPr>
          <p:cNvPr id="9" name="Rectangle 8">
            <a:extLst>
              <a:ext uri="{FF2B5EF4-FFF2-40B4-BE49-F238E27FC236}">
                <a16:creationId xmlns:a16="http://schemas.microsoft.com/office/drawing/2014/main" id="{708FD88D-9C74-4D94-62A5-47E768F9DCD7}"/>
              </a:ext>
            </a:extLst>
          </p:cNvPr>
          <p:cNvSpPr/>
          <p:nvPr userDrawn="1"/>
        </p:nvSpPr>
        <p:spPr>
          <a:xfrm>
            <a:off x="0" y="0"/>
            <a:ext cx="4067175"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 name="Title 1"/>
          <p:cNvSpPr>
            <a:spLocks noGrp="1"/>
          </p:cNvSpPr>
          <p:nvPr>
            <p:ph type="ctrTitle" hasCustomPrompt="1"/>
          </p:nvPr>
        </p:nvSpPr>
        <p:spPr>
          <a:xfrm>
            <a:off x="508939" y="2430692"/>
            <a:ext cx="2792526" cy="2387600"/>
          </a:xfrm>
        </p:spPr>
        <p:txBody>
          <a:bodyPr vert="horz" lIns="0" tIns="0" rIns="0" bIns="0" rtlCol="0" anchor="t" anchorCtr="0">
            <a:noAutofit/>
          </a:bodyPr>
          <a:lstStyle>
            <a:lvl1pPr>
              <a:lnSpc>
                <a:spcPct val="100000"/>
              </a:lnSpc>
              <a:defRPr lang="en-US" sz="2681" dirty="0">
                <a:solidFill>
                  <a:schemeClr val="bg1"/>
                </a:solidFill>
              </a:defRPr>
            </a:lvl1pPr>
          </a:lstStyle>
          <a:p>
            <a:pPr lvl="0"/>
            <a:r>
              <a:rPr lang="en-US" dirty="0"/>
              <a:t>PROPOSAL TO [CLIENT] FOR LEGAL SERVICES</a:t>
            </a:r>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3387140" cy="230187"/>
          </a:xfrm>
        </p:spPr>
        <p:txBody>
          <a:bodyPr tIns="0" bIns="0">
            <a:noAutofit/>
          </a:bodyPr>
          <a:lstStyle>
            <a:lvl1pPr>
              <a:defRPr sz="1138" cap="all" baseline="0">
                <a:solidFill>
                  <a:schemeClr val="accent2"/>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DAY MONTH YEAR</a:t>
            </a:r>
            <a:endParaRPr lang="en-GB" dirty="0"/>
          </a:p>
        </p:txBody>
      </p:sp>
      <p:sp>
        <p:nvSpPr>
          <p:cNvPr id="4" name="TextBox 4">
            <a:extLst>
              <a:ext uri="{FF2B5EF4-FFF2-40B4-BE49-F238E27FC236}">
                <a16:creationId xmlns:a16="http://schemas.microsoft.com/office/drawing/2014/main" id="{265B2CA7-EDCD-E4A1-AC81-AB1BF0FA5D17}"/>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grpSp>
        <p:nvGrpSpPr>
          <p:cNvPr id="152" name="Group 151">
            <a:extLst>
              <a:ext uri="{FF2B5EF4-FFF2-40B4-BE49-F238E27FC236}">
                <a16:creationId xmlns:a16="http://schemas.microsoft.com/office/drawing/2014/main" id="{B830693D-5A96-F995-6802-25A3E90D0EA7}"/>
              </a:ext>
            </a:extLst>
          </p:cNvPr>
          <p:cNvGrpSpPr/>
          <p:nvPr userDrawn="1"/>
        </p:nvGrpSpPr>
        <p:grpSpPr>
          <a:xfrm>
            <a:off x="508292" y="506413"/>
            <a:ext cx="2775673" cy="656770"/>
            <a:chOff x="4212121" y="1649530"/>
            <a:chExt cx="1825561" cy="431958"/>
          </a:xfrm>
        </p:grpSpPr>
        <p:sp>
          <p:nvSpPr>
            <p:cNvPr id="101" name="Freeform: Shape 100">
              <a:extLst>
                <a:ext uri="{FF2B5EF4-FFF2-40B4-BE49-F238E27FC236}">
                  <a16:creationId xmlns:a16="http://schemas.microsoft.com/office/drawing/2014/main" id="{126E7B70-D958-12FF-4C9B-03484E864A99}"/>
                </a:ext>
              </a:extLst>
            </p:cNvPr>
            <p:cNvSpPr/>
            <p:nvPr/>
          </p:nvSpPr>
          <p:spPr>
            <a:xfrm>
              <a:off x="5065561" y="1749733"/>
              <a:ext cx="9239" cy="40004"/>
            </a:xfrm>
            <a:custGeom>
              <a:avLst/>
              <a:gdLst>
                <a:gd name="connsiteX0" fmla="*/ 0 w 9239"/>
                <a:gd name="connsiteY0" fmla="*/ 0 h 40004"/>
                <a:gd name="connsiteX1" fmla="*/ 9239 w 9239"/>
                <a:gd name="connsiteY1" fmla="*/ 0 h 40004"/>
                <a:gd name="connsiteX2" fmla="*/ 9239 w 9239"/>
                <a:gd name="connsiteY2" fmla="*/ 40005 h 40004"/>
                <a:gd name="connsiteX3" fmla="*/ 0 w 9239"/>
                <a:gd name="connsiteY3" fmla="*/ 40005 h 40004"/>
                <a:gd name="connsiteX4" fmla="*/ 0 w 9239"/>
                <a:gd name="connsiteY4" fmla="*/ 0 h 40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9" h="40004">
                  <a:moveTo>
                    <a:pt x="0" y="0"/>
                  </a:moveTo>
                  <a:lnTo>
                    <a:pt x="9239" y="0"/>
                  </a:lnTo>
                  <a:lnTo>
                    <a:pt x="9239" y="40005"/>
                  </a:lnTo>
                  <a:lnTo>
                    <a:pt x="0" y="40005"/>
                  </a:lnTo>
                  <a:lnTo>
                    <a:pt x="0" y="0"/>
                  </a:lnTo>
                  <a:close/>
                </a:path>
              </a:pathLst>
            </a:custGeom>
            <a:solidFill>
              <a:srgbClr val="FFFFFF"/>
            </a:solidFill>
            <a:ln w="9525" cap="flat">
              <a:noFill/>
              <a:prstDash val="solid"/>
              <a:miter/>
            </a:ln>
          </p:spPr>
          <p:txBody>
            <a:bodyPr rtlCol="0" anchor="ctr"/>
            <a:lstStyle/>
            <a:p>
              <a:endParaRPr lang="en-GB" sz="1463"/>
            </a:p>
          </p:txBody>
        </p:sp>
        <p:sp>
          <p:nvSpPr>
            <p:cNvPr id="102" name="Freeform: Shape 101">
              <a:extLst>
                <a:ext uri="{FF2B5EF4-FFF2-40B4-BE49-F238E27FC236}">
                  <a16:creationId xmlns:a16="http://schemas.microsoft.com/office/drawing/2014/main" id="{F7113A5A-D9E5-8BE4-72E0-BF04A250764F}"/>
                </a:ext>
              </a:extLst>
            </p:cNvPr>
            <p:cNvSpPr/>
            <p:nvPr/>
          </p:nvSpPr>
          <p:spPr>
            <a:xfrm>
              <a:off x="5083659" y="1758495"/>
              <a:ext cx="31432" cy="31242"/>
            </a:xfrm>
            <a:custGeom>
              <a:avLst/>
              <a:gdLst>
                <a:gd name="connsiteX0" fmla="*/ 31432 w 31432"/>
                <a:gd name="connsiteY0" fmla="*/ 13621 h 31242"/>
                <a:gd name="connsiteX1" fmla="*/ 31432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432" y="13621"/>
                  </a:moveTo>
                  <a:lnTo>
                    <a:pt x="31432"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103" name="Freeform: Shape 102">
              <a:extLst>
                <a:ext uri="{FF2B5EF4-FFF2-40B4-BE49-F238E27FC236}">
                  <a16:creationId xmlns:a16="http://schemas.microsoft.com/office/drawing/2014/main" id="{F63F37DE-6A73-D7D4-9B5D-E82BB7FE79CD}"/>
                </a:ext>
              </a:extLst>
            </p:cNvPr>
            <p:cNvSpPr/>
            <p:nvPr/>
          </p:nvSpPr>
          <p:spPr>
            <a:xfrm>
              <a:off x="5134808" y="1758495"/>
              <a:ext cx="30956" cy="31718"/>
            </a:xfrm>
            <a:custGeom>
              <a:avLst/>
              <a:gdLst>
                <a:gd name="connsiteX0" fmla="*/ 0 w 30956"/>
                <a:gd name="connsiteY0" fmla="*/ 15812 h 31718"/>
                <a:gd name="connsiteX1" fmla="*/ 17145 w 30956"/>
                <a:gd name="connsiteY1" fmla="*/ 0 h 31718"/>
                <a:gd name="connsiteX2" fmla="*/ 30956 w 30956"/>
                <a:gd name="connsiteY2" fmla="*/ 7811 h 31718"/>
                <a:gd name="connsiteX3" fmla="*/ 24003 w 30956"/>
                <a:gd name="connsiteY3" fmla="*/ 11525 h 31718"/>
                <a:gd name="connsiteX4" fmla="*/ 17050 w 30956"/>
                <a:gd name="connsiteY4" fmla="*/ 7334 h 31718"/>
                <a:gd name="connsiteX5" fmla="*/ 8954 w 30956"/>
                <a:gd name="connsiteY5" fmla="*/ 15812 h 31718"/>
                <a:gd name="connsiteX6" fmla="*/ 17050 w 30956"/>
                <a:gd name="connsiteY6" fmla="*/ 24289 h 31718"/>
                <a:gd name="connsiteX7" fmla="*/ 24003 w 30956"/>
                <a:gd name="connsiteY7" fmla="*/ 20098 h 31718"/>
                <a:gd name="connsiteX8" fmla="*/ 30956 w 30956"/>
                <a:gd name="connsiteY8" fmla="*/ 23908 h 31718"/>
                <a:gd name="connsiteX9" fmla="*/ 17145 w 30956"/>
                <a:gd name="connsiteY9" fmla="*/ 31718 h 31718"/>
                <a:gd name="connsiteX10" fmla="*/ 0 w 30956"/>
                <a:gd name="connsiteY10" fmla="*/ 1590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 h="31718">
                  <a:moveTo>
                    <a:pt x="0" y="15812"/>
                  </a:moveTo>
                  <a:cubicBezTo>
                    <a:pt x="0" y="6572"/>
                    <a:pt x="7144" y="0"/>
                    <a:pt x="17145" y="0"/>
                  </a:cubicBezTo>
                  <a:cubicBezTo>
                    <a:pt x="23622" y="0"/>
                    <a:pt x="28670" y="2762"/>
                    <a:pt x="30956" y="7811"/>
                  </a:cubicBezTo>
                  <a:lnTo>
                    <a:pt x="24003" y="11525"/>
                  </a:lnTo>
                  <a:cubicBezTo>
                    <a:pt x="22384" y="8573"/>
                    <a:pt x="19907" y="7334"/>
                    <a:pt x="17050" y="7334"/>
                  </a:cubicBezTo>
                  <a:cubicBezTo>
                    <a:pt x="12573" y="7334"/>
                    <a:pt x="8954" y="10478"/>
                    <a:pt x="8954" y="15812"/>
                  </a:cubicBezTo>
                  <a:cubicBezTo>
                    <a:pt x="8954" y="21146"/>
                    <a:pt x="12478" y="24289"/>
                    <a:pt x="17050" y="24289"/>
                  </a:cubicBezTo>
                  <a:cubicBezTo>
                    <a:pt x="19812" y="24289"/>
                    <a:pt x="22288" y="23051"/>
                    <a:pt x="24003" y="20098"/>
                  </a:cubicBezTo>
                  <a:lnTo>
                    <a:pt x="30956" y="23908"/>
                  </a:lnTo>
                  <a:cubicBezTo>
                    <a:pt x="28765" y="28861"/>
                    <a:pt x="23622" y="31718"/>
                    <a:pt x="17145" y="31718"/>
                  </a:cubicBezTo>
                  <a:cubicBezTo>
                    <a:pt x="7144" y="31718"/>
                    <a:pt x="0" y="25146"/>
                    <a:pt x="0" y="15907"/>
                  </a:cubicBezTo>
                  <a:close/>
                </a:path>
              </a:pathLst>
            </a:custGeom>
            <a:solidFill>
              <a:srgbClr val="FFFFFF"/>
            </a:solidFill>
            <a:ln w="9525" cap="flat">
              <a:noFill/>
              <a:prstDash val="solid"/>
              <a:miter/>
            </a:ln>
          </p:spPr>
          <p:txBody>
            <a:bodyPr rtlCol="0" anchor="ctr"/>
            <a:lstStyle/>
            <a:p>
              <a:endParaRPr lang="en-GB" sz="1463"/>
            </a:p>
          </p:txBody>
        </p:sp>
        <p:sp>
          <p:nvSpPr>
            <p:cNvPr id="104" name="Freeform: Shape 103">
              <a:extLst>
                <a:ext uri="{FF2B5EF4-FFF2-40B4-BE49-F238E27FC236}">
                  <a16:creationId xmlns:a16="http://schemas.microsoft.com/office/drawing/2014/main" id="{85BFFEFB-A580-3268-5891-BD78D9ABFEFB}"/>
                </a:ext>
              </a:extLst>
            </p:cNvPr>
            <p:cNvSpPr/>
            <p:nvPr/>
          </p:nvSpPr>
          <p:spPr>
            <a:xfrm>
              <a:off x="5168431"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105" name="Freeform: Shape 104">
              <a:extLst>
                <a:ext uri="{FF2B5EF4-FFF2-40B4-BE49-F238E27FC236}">
                  <a16:creationId xmlns:a16="http://schemas.microsoft.com/office/drawing/2014/main" id="{B07EFEC9-4368-72DC-5703-C5212EF13A13}"/>
                </a:ext>
              </a:extLst>
            </p:cNvPr>
            <p:cNvSpPr/>
            <p:nvPr/>
          </p:nvSpPr>
          <p:spPr>
            <a:xfrm>
              <a:off x="5206150" y="1758495"/>
              <a:ext cx="33718" cy="31623"/>
            </a:xfrm>
            <a:custGeom>
              <a:avLst/>
              <a:gdLst>
                <a:gd name="connsiteX0" fmla="*/ 0 w 33718"/>
                <a:gd name="connsiteY0" fmla="*/ 15812 h 31623"/>
                <a:gd name="connsiteX1" fmla="*/ 16859 w 33718"/>
                <a:gd name="connsiteY1" fmla="*/ 0 h 31623"/>
                <a:gd name="connsiteX2" fmla="*/ 33719 w 33718"/>
                <a:gd name="connsiteY2" fmla="*/ 15812 h 31623"/>
                <a:gd name="connsiteX3" fmla="*/ 16859 w 33718"/>
                <a:gd name="connsiteY3" fmla="*/ 31623 h 31623"/>
                <a:gd name="connsiteX4" fmla="*/ 0 w 33718"/>
                <a:gd name="connsiteY4" fmla="*/ 15812 h 31623"/>
                <a:gd name="connsiteX5" fmla="*/ 24765 w 33718"/>
                <a:gd name="connsiteY5" fmla="*/ 15812 h 31623"/>
                <a:gd name="connsiteX6" fmla="*/ 16954 w 33718"/>
                <a:gd name="connsiteY6" fmla="*/ 7334 h 31623"/>
                <a:gd name="connsiteX7" fmla="*/ 9049 w 33718"/>
                <a:gd name="connsiteY7" fmla="*/ 15812 h 31623"/>
                <a:gd name="connsiteX8" fmla="*/ 16954 w 33718"/>
                <a:gd name="connsiteY8" fmla="*/ 24289 h 31623"/>
                <a:gd name="connsiteX9" fmla="*/ 24765 w 33718"/>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8" h="31623">
                  <a:moveTo>
                    <a:pt x="0" y="15812"/>
                  </a:moveTo>
                  <a:cubicBezTo>
                    <a:pt x="0" y="6572"/>
                    <a:pt x="7144" y="0"/>
                    <a:pt x="16859" y="0"/>
                  </a:cubicBezTo>
                  <a:cubicBezTo>
                    <a:pt x="26575" y="0"/>
                    <a:pt x="33719" y="6572"/>
                    <a:pt x="33719" y="15812"/>
                  </a:cubicBezTo>
                  <a:cubicBezTo>
                    <a:pt x="33719" y="25051"/>
                    <a:pt x="26670" y="31623"/>
                    <a:pt x="16859" y="31623"/>
                  </a:cubicBezTo>
                  <a:cubicBezTo>
                    <a:pt x="7049"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106" name="Freeform: Shape 105">
              <a:extLst>
                <a:ext uri="{FF2B5EF4-FFF2-40B4-BE49-F238E27FC236}">
                  <a16:creationId xmlns:a16="http://schemas.microsoft.com/office/drawing/2014/main" id="{3739D281-80A0-EEA2-49CE-941DC4D5323A}"/>
                </a:ext>
              </a:extLst>
            </p:cNvPr>
            <p:cNvSpPr/>
            <p:nvPr/>
          </p:nvSpPr>
          <p:spPr>
            <a:xfrm>
              <a:off x="5245774" y="1758400"/>
              <a:ext cx="33528" cy="42290"/>
            </a:xfrm>
            <a:custGeom>
              <a:avLst/>
              <a:gdLst>
                <a:gd name="connsiteX0" fmla="*/ 33528 w 33528"/>
                <a:gd name="connsiteY0" fmla="*/ 15907 h 42290"/>
                <a:gd name="connsiteX1" fmla="*/ 18193 w 33528"/>
                <a:gd name="connsiteY1" fmla="*/ 31718 h 42290"/>
                <a:gd name="connsiteX2" fmla="*/ 8954 w 33528"/>
                <a:gd name="connsiteY2" fmla="*/ 28003 h 42290"/>
                <a:gd name="connsiteX3" fmla="*/ 8954 w 33528"/>
                <a:gd name="connsiteY3" fmla="*/ 42291 h 42290"/>
                <a:gd name="connsiteX4" fmla="*/ 0 w 33528"/>
                <a:gd name="connsiteY4" fmla="*/ 42291 h 42290"/>
                <a:gd name="connsiteX5" fmla="*/ 0 w 33528"/>
                <a:gd name="connsiteY5" fmla="*/ 476 h 42290"/>
                <a:gd name="connsiteX6" fmla="*/ 8477 w 33528"/>
                <a:gd name="connsiteY6" fmla="*/ 476 h 42290"/>
                <a:gd name="connsiteX7" fmla="*/ 8477 w 33528"/>
                <a:gd name="connsiteY7" fmla="*/ 4001 h 42290"/>
                <a:gd name="connsiteX8" fmla="*/ 18097 w 33528"/>
                <a:gd name="connsiteY8" fmla="*/ 0 h 42290"/>
                <a:gd name="connsiteX9" fmla="*/ 33433 w 33528"/>
                <a:gd name="connsiteY9" fmla="*/ 15811 h 42290"/>
                <a:gd name="connsiteX10" fmla="*/ 24479 w 33528"/>
                <a:gd name="connsiteY10" fmla="*/ 15907 h 42290"/>
                <a:gd name="connsiteX11" fmla="*/ 16669 w 33528"/>
                <a:gd name="connsiteY11" fmla="*/ 7429 h 42290"/>
                <a:gd name="connsiteX12" fmla="*/ 8858 w 33528"/>
                <a:gd name="connsiteY12" fmla="*/ 15907 h 42290"/>
                <a:gd name="connsiteX13" fmla="*/ 16669 w 33528"/>
                <a:gd name="connsiteY13" fmla="*/ 24384 h 42290"/>
                <a:gd name="connsiteX14" fmla="*/ 24479 w 33528"/>
                <a:gd name="connsiteY14" fmla="*/ 15907 h 4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28" h="42290">
                  <a:moveTo>
                    <a:pt x="33528" y="15907"/>
                  </a:moveTo>
                  <a:cubicBezTo>
                    <a:pt x="33528" y="25527"/>
                    <a:pt x="26861" y="31718"/>
                    <a:pt x="18193" y="31718"/>
                  </a:cubicBezTo>
                  <a:cubicBezTo>
                    <a:pt x="14383" y="31718"/>
                    <a:pt x="11239" y="30480"/>
                    <a:pt x="8954" y="28003"/>
                  </a:cubicBezTo>
                  <a:lnTo>
                    <a:pt x="8954" y="42291"/>
                  </a:lnTo>
                  <a:lnTo>
                    <a:pt x="0" y="42291"/>
                  </a:lnTo>
                  <a:lnTo>
                    <a:pt x="0" y="476"/>
                  </a:lnTo>
                  <a:lnTo>
                    <a:pt x="8477" y="476"/>
                  </a:lnTo>
                  <a:lnTo>
                    <a:pt x="8477" y="4001"/>
                  </a:lnTo>
                  <a:cubicBezTo>
                    <a:pt x="10668" y="1333"/>
                    <a:pt x="14002" y="0"/>
                    <a:pt x="18097" y="0"/>
                  </a:cubicBezTo>
                  <a:cubicBezTo>
                    <a:pt x="26765" y="0"/>
                    <a:pt x="33433" y="6191"/>
                    <a:pt x="33433" y="15811"/>
                  </a:cubicBezTo>
                  <a:close/>
                  <a:moveTo>
                    <a:pt x="24479" y="15907"/>
                  </a:moveTo>
                  <a:cubicBezTo>
                    <a:pt x="24479" y="10573"/>
                    <a:pt x="21146" y="7429"/>
                    <a:pt x="16669" y="7429"/>
                  </a:cubicBezTo>
                  <a:cubicBezTo>
                    <a:pt x="12192" y="7429"/>
                    <a:pt x="8858" y="10668"/>
                    <a:pt x="8858" y="15907"/>
                  </a:cubicBezTo>
                  <a:cubicBezTo>
                    <a:pt x="8858" y="21145"/>
                    <a:pt x="12192" y="24384"/>
                    <a:pt x="16669" y="24384"/>
                  </a:cubicBezTo>
                  <a:cubicBezTo>
                    <a:pt x="21146" y="24384"/>
                    <a:pt x="24479" y="21145"/>
                    <a:pt x="24479" y="15907"/>
                  </a:cubicBezTo>
                  <a:close/>
                </a:path>
              </a:pathLst>
            </a:custGeom>
            <a:solidFill>
              <a:srgbClr val="FFFFFF"/>
            </a:solidFill>
            <a:ln w="9525" cap="flat">
              <a:noFill/>
              <a:prstDash val="solid"/>
              <a:miter/>
            </a:ln>
          </p:spPr>
          <p:txBody>
            <a:bodyPr rtlCol="0" anchor="ctr"/>
            <a:lstStyle/>
            <a:p>
              <a:endParaRPr lang="en-GB" sz="1463"/>
            </a:p>
          </p:txBody>
        </p:sp>
        <p:sp>
          <p:nvSpPr>
            <p:cNvPr id="107" name="Freeform: Shape 106">
              <a:extLst>
                <a:ext uri="{FF2B5EF4-FFF2-40B4-BE49-F238E27FC236}">
                  <a16:creationId xmlns:a16="http://schemas.microsoft.com/office/drawing/2014/main" id="{0FFA00EC-61B5-29ED-DAB4-9427B2189C26}"/>
                </a:ext>
              </a:extLst>
            </p:cNvPr>
            <p:cNvSpPr/>
            <p:nvPr/>
          </p:nvSpPr>
          <p:spPr>
            <a:xfrm>
              <a:off x="5283207" y="1758591"/>
              <a:ext cx="32385" cy="31623"/>
            </a:xfrm>
            <a:custGeom>
              <a:avLst/>
              <a:gdLst>
                <a:gd name="connsiteX0" fmla="*/ 32195 w 32385"/>
                <a:gd name="connsiteY0" fmla="*/ 18288 h 31623"/>
                <a:gd name="connsiteX1" fmla="*/ 8954 w 32385"/>
                <a:gd name="connsiteY1" fmla="*/ 18288 h 31623"/>
                <a:gd name="connsiteX2" fmla="*/ 17717 w 32385"/>
                <a:gd name="connsiteY2" fmla="*/ 24479 h 31623"/>
                <a:gd name="connsiteX3" fmla="*/ 25432 w 32385"/>
                <a:gd name="connsiteY3" fmla="*/ 21527 h 31623"/>
                <a:gd name="connsiteX4" fmla="*/ 30194 w 32385"/>
                <a:gd name="connsiteY4" fmla="*/ 26670 h 31623"/>
                <a:gd name="connsiteX5" fmla="*/ 17526 w 32385"/>
                <a:gd name="connsiteY5" fmla="*/ 31623 h 31623"/>
                <a:gd name="connsiteX6" fmla="*/ 0 w 32385"/>
                <a:gd name="connsiteY6" fmla="*/ 15811 h 31623"/>
                <a:gd name="connsiteX7" fmla="*/ 16383 w 32385"/>
                <a:gd name="connsiteY7" fmla="*/ 0 h 31623"/>
                <a:gd name="connsiteX8" fmla="*/ 32385 w 32385"/>
                <a:gd name="connsiteY8" fmla="*/ 15907 h 31623"/>
                <a:gd name="connsiteX9" fmla="*/ 32195 w 32385"/>
                <a:gd name="connsiteY9" fmla="*/ 18288 h 31623"/>
                <a:gd name="connsiteX10" fmla="*/ 8858 w 32385"/>
                <a:gd name="connsiteY10" fmla="*/ 13145 h 31623"/>
                <a:gd name="connsiteX11" fmla="*/ 24003 w 32385"/>
                <a:gd name="connsiteY11" fmla="*/ 13145 h 31623"/>
                <a:gd name="connsiteX12" fmla="*/ 16478 w 32385"/>
                <a:gd name="connsiteY12" fmla="*/ 6763 h 31623"/>
                <a:gd name="connsiteX13" fmla="*/ 8858 w 32385"/>
                <a:gd name="connsiteY13" fmla="*/ 13145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5" h="31623">
                  <a:moveTo>
                    <a:pt x="32195" y="18288"/>
                  </a:moveTo>
                  <a:lnTo>
                    <a:pt x="8954" y="18288"/>
                  </a:lnTo>
                  <a:cubicBezTo>
                    <a:pt x="9811" y="22098"/>
                    <a:pt x="13049" y="24479"/>
                    <a:pt x="17717" y="24479"/>
                  </a:cubicBezTo>
                  <a:cubicBezTo>
                    <a:pt x="20955" y="24479"/>
                    <a:pt x="23336" y="23527"/>
                    <a:pt x="25432" y="21527"/>
                  </a:cubicBezTo>
                  <a:lnTo>
                    <a:pt x="30194" y="26670"/>
                  </a:lnTo>
                  <a:cubicBezTo>
                    <a:pt x="27337" y="29909"/>
                    <a:pt x="23051" y="31623"/>
                    <a:pt x="17526" y="31623"/>
                  </a:cubicBezTo>
                  <a:cubicBezTo>
                    <a:pt x="6858" y="31623"/>
                    <a:pt x="0" y="24955"/>
                    <a:pt x="0" y="15811"/>
                  </a:cubicBezTo>
                  <a:cubicBezTo>
                    <a:pt x="0" y="6667"/>
                    <a:pt x="7049" y="0"/>
                    <a:pt x="16383" y="0"/>
                  </a:cubicBezTo>
                  <a:cubicBezTo>
                    <a:pt x="25718" y="0"/>
                    <a:pt x="32385" y="6096"/>
                    <a:pt x="32385" y="15907"/>
                  </a:cubicBezTo>
                  <a:cubicBezTo>
                    <a:pt x="32385" y="16573"/>
                    <a:pt x="32290" y="17526"/>
                    <a:pt x="32195" y="18288"/>
                  </a:cubicBezTo>
                  <a:close/>
                  <a:moveTo>
                    <a:pt x="8858" y="13145"/>
                  </a:moveTo>
                  <a:lnTo>
                    <a:pt x="24003" y="13145"/>
                  </a:lnTo>
                  <a:cubicBezTo>
                    <a:pt x="23336" y="9239"/>
                    <a:pt x="20479" y="6763"/>
                    <a:pt x="16478" y="6763"/>
                  </a:cubicBezTo>
                  <a:cubicBezTo>
                    <a:pt x="12478" y="6763"/>
                    <a:pt x="9525" y="9239"/>
                    <a:pt x="8858" y="13145"/>
                  </a:cubicBezTo>
                  <a:close/>
                </a:path>
              </a:pathLst>
            </a:custGeom>
            <a:solidFill>
              <a:srgbClr val="FFFFFF"/>
            </a:solidFill>
            <a:ln w="9525" cap="flat">
              <a:noFill/>
              <a:prstDash val="solid"/>
              <a:miter/>
            </a:ln>
          </p:spPr>
          <p:txBody>
            <a:bodyPr rtlCol="0" anchor="ctr"/>
            <a:lstStyle/>
            <a:p>
              <a:endParaRPr lang="en-GB" sz="1463"/>
            </a:p>
          </p:txBody>
        </p:sp>
        <p:sp>
          <p:nvSpPr>
            <p:cNvPr id="108" name="Freeform: Shape 107">
              <a:extLst>
                <a:ext uri="{FF2B5EF4-FFF2-40B4-BE49-F238E27FC236}">
                  <a16:creationId xmlns:a16="http://schemas.microsoft.com/office/drawing/2014/main" id="{51F2340A-D58E-6A97-6673-E773C5B17AB3}"/>
                </a:ext>
              </a:extLst>
            </p:cNvPr>
            <p:cNvSpPr/>
            <p:nvPr/>
          </p:nvSpPr>
          <p:spPr>
            <a:xfrm>
              <a:off x="5321498" y="1758495"/>
              <a:ext cx="19145" cy="31146"/>
            </a:xfrm>
            <a:custGeom>
              <a:avLst/>
              <a:gdLst>
                <a:gd name="connsiteX0" fmla="*/ 19145 w 19145"/>
                <a:gd name="connsiteY0" fmla="*/ 0 h 31146"/>
                <a:gd name="connsiteX1" fmla="*/ 19145 w 19145"/>
                <a:gd name="connsiteY1" fmla="*/ 8192 h 31146"/>
                <a:gd name="connsiteX2" fmla="*/ 17145 w 19145"/>
                <a:gd name="connsiteY2" fmla="*/ 8096 h 31146"/>
                <a:gd name="connsiteX3" fmla="*/ 8954 w 19145"/>
                <a:gd name="connsiteY3" fmla="*/ 16669 h 31146"/>
                <a:gd name="connsiteX4" fmla="*/ 8954 w 19145"/>
                <a:gd name="connsiteY4" fmla="*/ 31147 h 31146"/>
                <a:gd name="connsiteX5" fmla="*/ 0 w 19145"/>
                <a:gd name="connsiteY5" fmla="*/ 31147 h 31146"/>
                <a:gd name="connsiteX6" fmla="*/ 0 w 19145"/>
                <a:gd name="connsiteY6" fmla="*/ 381 h 31146"/>
                <a:gd name="connsiteX7" fmla="*/ 8477 w 19145"/>
                <a:gd name="connsiteY7" fmla="*/ 381 h 31146"/>
                <a:gd name="connsiteX8" fmla="*/ 8477 w 19145"/>
                <a:gd name="connsiteY8" fmla="*/ 4477 h 31146"/>
                <a:gd name="connsiteX9" fmla="*/ 19050 w 19145"/>
                <a:gd name="connsiteY9" fmla="*/ 0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5" h="31146">
                  <a:moveTo>
                    <a:pt x="19145" y="0"/>
                  </a:moveTo>
                  <a:lnTo>
                    <a:pt x="19145" y="8192"/>
                  </a:lnTo>
                  <a:cubicBezTo>
                    <a:pt x="18383" y="8192"/>
                    <a:pt x="17812" y="8096"/>
                    <a:pt x="17145" y="8096"/>
                  </a:cubicBezTo>
                  <a:cubicBezTo>
                    <a:pt x="12192" y="8096"/>
                    <a:pt x="8954" y="10763"/>
                    <a:pt x="8954" y="16669"/>
                  </a:cubicBezTo>
                  <a:lnTo>
                    <a:pt x="8954" y="31147"/>
                  </a:lnTo>
                  <a:lnTo>
                    <a:pt x="0" y="31147"/>
                  </a:lnTo>
                  <a:lnTo>
                    <a:pt x="0" y="381"/>
                  </a:lnTo>
                  <a:lnTo>
                    <a:pt x="8477" y="381"/>
                  </a:lnTo>
                  <a:lnTo>
                    <a:pt x="8477" y="4477"/>
                  </a:lnTo>
                  <a:cubicBezTo>
                    <a:pt x="10668" y="1524"/>
                    <a:pt x="14288" y="0"/>
                    <a:pt x="19050" y="0"/>
                  </a:cubicBezTo>
                  <a:close/>
                </a:path>
              </a:pathLst>
            </a:custGeom>
            <a:solidFill>
              <a:srgbClr val="FFFFFF"/>
            </a:solidFill>
            <a:ln w="9525" cap="flat">
              <a:noFill/>
              <a:prstDash val="solid"/>
              <a:miter/>
            </a:ln>
          </p:spPr>
          <p:txBody>
            <a:bodyPr rtlCol="0" anchor="ctr"/>
            <a:lstStyle/>
            <a:p>
              <a:endParaRPr lang="en-GB" sz="1463"/>
            </a:p>
          </p:txBody>
        </p:sp>
        <p:sp>
          <p:nvSpPr>
            <p:cNvPr id="109" name="Freeform: Shape 108">
              <a:extLst>
                <a:ext uri="{FF2B5EF4-FFF2-40B4-BE49-F238E27FC236}">
                  <a16:creationId xmlns:a16="http://schemas.microsoft.com/office/drawing/2014/main" id="{0E1759DC-626F-488F-8981-244DF862712F}"/>
                </a:ext>
              </a:extLst>
            </p:cNvPr>
            <p:cNvSpPr/>
            <p:nvPr/>
          </p:nvSpPr>
          <p:spPr>
            <a:xfrm>
              <a:off x="5343882" y="1758495"/>
              <a:ext cx="29241" cy="31623"/>
            </a:xfrm>
            <a:custGeom>
              <a:avLst/>
              <a:gdLst>
                <a:gd name="connsiteX0" fmla="*/ 29242 w 29241"/>
                <a:gd name="connsiteY0" fmla="*/ 13621 h 31623"/>
                <a:gd name="connsiteX1" fmla="*/ 29242 w 29241"/>
                <a:gd name="connsiteY1" fmla="*/ 31147 h 31623"/>
                <a:gd name="connsiteX2" fmla="*/ 20859 w 29241"/>
                <a:gd name="connsiteY2" fmla="*/ 31147 h 31623"/>
                <a:gd name="connsiteX3" fmla="*/ 20859 w 29241"/>
                <a:gd name="connsiteY3" fmla="*/ 27337 h 31623"/>
                <a:gd name="connsiteX4" fmla="*/ 11525 w 29241"/>
                <a:gd name="connsiteY4" fmla="*/ 31623 h 31623"/>
                <a:gd name="connsiteX5" fmla="*/ 0 w 29241"/>
                <a:gd name="connsiteY5" fmla="*/ 22289 h 31623"/>
                <a:gd name="connsiteX6" fmla="*/ 13240 w 29241"/>
                <a:gd name="connsiteY6" fmla="*/ 13145 h 31623"/>
                <a:gd name="connsiteX7" fmla="*/ 20288 w 29241"/>
                <a:gd name="connsiteY7" fmla="*/ 13145 h 31623"/>
                <a:gd name="connsiteX8" fmla="*/ 13240 w 29241"/>
                <a:gd name="connsiteY8" fmla="*/ 7049 h 31623"/>
                <a:gd name="connsiteX9" fmla="*/ 4381 w 29241"/>
                <a:gd name="connsiteY9" fmla="*/ 9906 h 31623"/>
                <a:gd name="connsiteX10" fmla="*/ 1143 w 29241"/>
                <a:gd name="connsiteY10" fmla="*/ 3715 h 31623"/>
                <a:gd name="connsiteX11" fmla="*/ 14383 w 29241"/>
                <a:gd name="connsiteY11" fmla="*/ 0 h 31623"/>
                <a:gd name="connsiteX12" fmla="*/ 29146 w 29241"/>
                <a:gd name="connsiteY12" fmla="*/ 13621 h 31623"/>
                <a:gd name="connsiteX13" fmla="*/ 20288 w 29241"/>
                <a:gd name="connsiteY13" fmla="*/ 21431 h 31623"/>
                <a:gd name="connsiteX14" fmla="*/ 20288 w 29241"/>
                <a:gd name="connsiteY14" fmla="*/ 18288 h 31623"/>
                <a:gd name="connsiteX15" fmla="*/ 14192 w 29241"/>
                <a:gd name="connsiteY15" fmla="*/ 18288 h 31623"/>
                <a:gd name="connsiteX16" fmla="*/ 8667 w 29241"/>
                <a:gd name="connsiteY16" fmla="*/ 21908 h 31623"/>
                <a:gd name="connsiteX17" fmla="*/ 13716 w 29241"/>
                <a:gd name="connsiteY17" fmla="*/ 25622 h 31623"/>
                <a:gd name="connsiteX18" fmla="*/ 20288 w 29241"/>
                <a:gd name="connsiteY18" fmla="*/ 21431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41" h="31623">
                  <a:moveTo>
                    <a:pt x="29242" y="13621"/>
                  </a:moveTo>
                  <a:lnTo>
                    <a:pt x="29242" y="31147"/>
                  </a:lnTo>
                  <a:lnTo>
                    <a:pt x="20859" y="31147"/>
                  </a:lnTo>
                  <a:lnTo>
                    <a:pt x="20859" y="27337"/>
                  </a:lnTo>
                  <a:cubicBezTo>
                    <a:pt x="19240" y="30099"/>
                    <a:pt x="16002" y="31623"/>
                    <a:pt x="11525" y="31623"/>
                  </a:cubicBezTo>
                  <a:cubicBezTo>
                    <a:pt x="4381" y="31623"/>
                    <a:pt x="0" y="27623"/>
                    <a:pt x="0" y="22289"/>
                  </a:cubicBezTo>
                  <a:cubicBezTo>
                    <a:pt x="0" y="16955"/>
                    <a:pt x="3810" y="13145"/>
                    <a:pt x="13240" y="13145"/>
                  </a:cubicBezTo>
                  <a:lnTo>
                    <a:pt x="20288" y="13145"/>
                  </a:lnTo>
                  <a:cubicBezTo>
                    <a:pt x="20288" y="9335"/>
                    <a:pt x="18002" y="7049"/>
                    <a:pt x="13240" y="7049"/>
                  </a:cubicBezTo>
                  <a:cubicBezTo>
                    <a:pt x="10001" y="7049"/>
                    <a:pt x="6572" y="8096"/>
                    <a:pt x="4381" y="9906"/>
                  </a:cubicBezTo>
                  <a:lnTo>
                    <a:pt x="1143" y="3715"/>
                  </a:lnTo>
                  <a:cubicBezTo>
                    <a:pt x="4477" y="1334"/>
                    <a:pt x="9525" y="0"/>
                    <a:pt x="14383" y="0"/>
                  </a:cubicBezTo>
                  <a:cubicBezTo>
                    <a:pt x="23717" y="0"/>
                    <a:pt x="29146" y="4382"/>
                    <a:pt x="29146" y="13621"/>
                  </a:cubicBezTo>
                  <a:close/>
                  <a:moveTo>
                    <a:pt x="20288" y="21431"/>
                  </a:moveTo>
                  <a:lnTo>
                    <a:pt x="20288" y="18288"/>
                  </a:lnTo>
                  <a:lnTo>
                    <a:pt x="14192" y="18288"/>
                  </a:lnTo>
                  <a:cubicBezTo>
                    <a:pt x="10001" y="18288"/>
                    <a:pt x="8667" y="19812"/>
                    <a:pt x="8667" y="21908"/>
                  </a:cubicBezTo>
                  <a:cubicBezTo>
                    <a:pt x="8667" y="24098"/>
                    <a:pt x="10573" y="25622"/>
                    <a:pt x="13716" y="25622"/>
                  </a:cubicBezTo>
                  <a:cubicBezTo>
                    <a:pt x="16669" y="25622"/>
                    <a:pt x="19240" y="24289"/>
                    <a:pt x="20288" y="21431"/>
                  </a:cubicBezTo>
                  <a:close/>
                </a:path>
              </a:pathLst>
            </a:custGeom>
            <a:solidFill>
              <a:srgbClr val="FFFFFF"/>
            </a:solidFill>
            <a:ln w="9525" cap="flat">
              <a:noFill/>
              <a:prstDash val="solid"/>
              <a:miter/>
            </a:ln>
          </p:spPr>
          <p:txBody>
            <a:bodyPr rtlCol="0" anchor="ctr"/>
            <a:lstStyle/>
            <a:p>
              <a:endParaRPr lang="en-GB" sz="1463"/>
            </a:p>
          </p:txBody>
        </p:sp>
        <p:sp>
          <p:nvSpPr>
            <p:cNvPr id="110" name="Freeform: Shape 109">
              <a:extLst>
                <a:ext uri="{FF2B5EF4-FFF2-40B4-BE49-F238E27FC236}">
                  <a16:creationId xmlns:a16="http://schemas.microsoft.com/office/drawing/2014/main" id="{15FB9C48-AF7C-BE1A-8DEF-B4F3315912BC}"/>
                </a:ext>
              </a:extLst>
            </p:cNvPr>
            <p:cNvSpPr/>
            <p:nvPr/>
          </p:nvSpPr>
          <p:spPr>
            <a:xfrm>
              <a:off x="5377124"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111" name="Freeform: Shape 110">
              <a:extLst>
                <a:ext uri="{FF2B5EF4-FFF2-40B4-BE49-F238E27FC236}">
                  <a16:creationId xmlns:a16="http://schemas.microsoft.com/office/drawing/2014/main" id="{67DBD2FF-90E6-3981-F782-C2380111939D}"/>
                </a:ext>
              </a:extLst>
            </p:cNvPr>
            <p:cNvSpPr/>
            <p:nvPr/>
          </p:nvSpPr>
          <p:spPr>
            <a:xfrm>
              <a:off x="5404461"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112" name="Freeform: Shape 111">
              <a:extLst>
                <a:ext uri="{FF2B5EF4-FFF2-40B4-BE49-F238E27FC236}">
                  <a16:creationId xmlns:a16="http://schemas.microsoft.com/office/drawing/2014/main" id="{257CC0C1-8B2F-BDD9-C642-9FBD7B5F1208}"/>
                </a:ext>
              </a:extLst>
            </p:cNvPr>
            <p:cNvSpPr/>
            <p:nvPr/>
          </p:nvSpPr>
          <p:spPr>
            <a:xfrm>
              <a:off x="5420177"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113" name="Freeform: Shape 112">
              <a:extLst>
                <a:ext uri="{FF2B5EF4-FFF2-40B4-BE49-F238E27FC236}">
                  <a16:creationId xmlns:a16="http://schemas.microsoft.com/office/drawing/2014/main" id="{7221FD0F-751E-7539-5F80-F582814BDB40}"/>
                </a:ext>
              </a:extLst>
            </p:cNvPr>
            <p:cNvSpPr/>
            <p:nvPr/>
          </p:nvSpPr>
          <p:spPr>
            <a:xfrm>
              <a:off x="5459896" y="1758495"/>
              <a:ext cx="31432" cy="31242"/>
            </a:xfrm>
            <a:custGeom>
              <a:avLst/>
              <a:gdLst>
                <a:gd name="connsiteX0" fmla="*/ 31337 w 31432"/>
                <a:gd name="connsiteY0" fmla="*/ 13621 h 31242"/>
                <a:gd name="connsiteX1" fmla="*/ 31337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337" y="13621"/>
                  </a:moveTo>
                  <a:lnTo>
                    <a:pt x="31337"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114" name="Freeform: Shape 113">
              <a:extLst>
                <a:ext uri="{FF2B5EF4-FFF2-40B4-BE49-F238E27FC236}">
                  <a16:creationId xmlns:a16="http://schemas.microsoft.com/office/drawing/2014/main" id="{F8651988-A12C-22DE-763B-19CA505F4B0C}"/>
                </a:ext>
              </a:extLst>
            </p:cNvPr>
            <p:cNvSpPr/>
            <p:nvPr/>
          </p:nvSpPr>
          <p:spPr>
            <a:xfrm>
              <a:off x="5509140" y="1758972"/>
              <a:ext cx="53435" cy="30765"/>
            </a:xfrm>
            <a:custGeom>
              <a:avLst/>
              <a:gdLst>
                <a:gd name="connsiteX0" fmla="*/ 53435 w 53435"/>
                <a:gd name="connsiteY0" fmla="*/ 0 h 30765"/>
                <a:gd name="connsiteX1" fmla="*/ 42291 w 53435"/>
                <a:gd name="connsiteY1" fmla="*/ 30766 h 30765"/>
                <a:gd name="connsiteX2" fmla="*/ 33719 w 53435"/>
                <a:gd name="connsiteY2" fmla="*/ 30766 h 30765"/>
                <a:gd name="connsiteX3" fmla="*/ 26765 w 53435"/>
                <a:gd name="connsiteY3" fmla="*/ 11716 h 30765"/>
                <a:gd name="connsiteX4" fmla="*/ 19621 w 53435"/>
                <a:gd name="connsiteY4" fmla="*/ 30766 h 30765"/>
                <a:gd name="connsiteX5" fmla="*/ 11049 w 53435"/>
                <a:gd name="connsiteY5" fmla="*/ 30766 h 30765"/>
                <a:gd name="connsiteX6" fmla="*/ 0 w 53435"/>
                <a:gd name="connsiteY6" fmla="*/ 0 h 30765"/>
                <a:gd name="connsiteX7" fmla="*/ 8382 w 53435"/>
                <a:gd name="connsiteY7" fmla="*/ 0 h 30765"/>
                <a:gd name="connsiteX8" fmla="*/ 15621 w 53435"/>
                <a:gd name="connsiteY8" fmla="*/ 20765 h 30765"/>
                <a:gd name="connsiteX9" fmla="*/ 23146 w 53435"/>
                <a:gd name="connsiteY9" fmla="*/ 0 h 30765"/>
                <a:gd name="connsiteX10" fmla="*/ 30671 w 53435"/>
                <a:gd name="connsiteY10" fmla="*/ 0 h 30765"/>
                <a:gd name="connsiteX11" fmla="*/ 38005 w 53435"/>
                <a:gd name="connsiteY11" fmla="*/ 20765 h 30765"/>
                <a:gd name="connsiteX12" fmla="*/ 45529 w 53435"/>
                <a:gd name="connsiteY12" fmla="*/ 0 h 30765"/>
                <a:gd name="connsiteX13" fmla="*/ 53435 w 53435"/>
                <a:gd name="connsiteY13" fmla="*/ 0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35" h="30765">
                  <a:moveTo>
                    <a:pt x="53435" y="0"/>
                  </a:moveTo>
                  <a:lnTo>
                    <a:pt x="42291" y="30766"/>
                  </a:lnTo>
                  <a:lnTo>
                    <a:pt x="33719" y="30766"/>
                  </a:lnTo>
                  <a:lnTo>
                    <a:pt x="26765" y="11716"/>
                  </a:lnTo>
                  <a:lnTo>
                    <a:pt x="19621" y="30766"/>
                  </a:lnTo>
                  <a:lnTo>
                    <a:pt x="11049" y="30766"/>
                  </a:lnTo>
                  <a:lnTo>
                    <a:pt x="0" y="0"/>
                  </a:lnTo>
                  <a:lnTo>
                    <a:pt x="8382" y="0"/>
                  </a:lnTo>
                  <a:lnTo>
                    <a:pt x="15621" y="20765"/>
                  </a:lnTo>
                  <a:lnTo>
                    <a:pt x="23146" y="0"/>
                  </a:lnTo>
                  <a:lnTo>
                    <a:pt x="30671" y="0"/>
                  </a:lnTo>
                  <a:lnTo>
                    <a:pt x="38005" y="20765"/>
                  </a:lnTo>
                  <a:lnTo>
                    <a:pt x="45529" y="0"/>
                  </a:lnTo>
                  <a:lnTo>
                    <a:pt x="53435" y="0"/>
                  </a:lnTo>
                  <a:close/>
                </a:path>
              </a:pathLst>
            </a:custGeom>
            <a:solidFill>
              <a:srgbClr val="FFFFFF"/>
            </a:solidFill>
            <a:ln w="9525" cap="flat">
              <a:noFill/>
              <a:prstDash val="solid"/>
              <a:miter/>
            </a:ln>
          </p:spPr>
          <p:txBody>
            <a:bodyPr rtlCol="0" anchor="ctr"/>
            <a:lstStyle/>
            <a:p>
              <a:endParaRPr lang="en-GB" sz="1463"/>
            </a:p>
          </p:txBody>
        </p:sp>
        <p:sp>
          <p:nvSpPr>
            <p:cNvPr id="115" name="Freeform: Shape 114">
              <a:extLst>
                <a:ext uri="{FF2B5EF4-FFF2-40B4-BE49-F238E27FC236}">
                  <a16:creationId xmlns:a16="http://schemas.microsoft.com/office/drawing/2014/main" id="{0288DE0F-6B3E-AA12-F5E9-C21FFADF0488}"/>
                </a:ext>
              </a:extLst>
            </p:cNvPr>
            <p:cNvSpPr/>
            <p:nvPr/>
          </p:nvSpPr>
          <p:spPr>
            <a:xfrm>
              <a:off x="5565814"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116" name="Freeform: Shape 115">
              <a:extLst>
                <a:ext uri="{FF2B5EF4-FFF2-40B4-BE49-F238E27FC236}">
                  <a16:creationId xmlns:a16="http://schemas.microsoft.com/office/drawing/2014/main" id="{D60760A7-1F16-4952-3D29-FE813BFF16A3}"/>
                </a:ext>
              </a:extLst>
            </p:cNvPr>
            <p:cNvSpPr/>
            <p:nvPr/>
          </p:nvSpPr>
          <p:spPr>
            <a:xfrm>
              <a:off x="5580292"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117" name="Freeform: Shape 116">
              <a:extLst>
                <a:ext uri="{FF2B5EF4-FFF2-40B4-BE49-F238E27FC236}">
                  <a16:creationId xmlns:a16="http://schemas.microsoft.com/office/drawing/2014/main" id="{9F072F51-039F-C899-DD86-8D55099547CC}"/>
                </a:ext>
              </a:extLst>
            </p:cNvPr>
            <p:cNvSpPr/>
            <p:nvPr/>
          </p:nvSpPr>
          <p:spPr>
            <a:xfrm>
              <a:off x="5608772" y="1747351"/>
              <a:ext cx="31527" cy="42386"/>
            </a:xfrm>
            <a:custGeom>
              <a:avLst/>
              <a:gdLst>
                <a:gd name="connsiteX0" fmla="*/ 31337 w 31527"/>
                <a:gd name="connsiteY0" fmla="*/ 24765 h 42386"/>
                <a:gd name="connsiteX1" fmla="*/ 31337 w 31527"/>
                <a:gd name="connsiteY1" fmla="*/ 42386 h 42386"/>
                <a:gd name="connsiteX2" fmla="*/ 22479 w 31527"/>
                <a:gd name="connsiteY2" fmla="*/ 42386 h 42386"/>
                <a:gd name="connsiteX3" fmla="*/ 22479 w 31527"/>
                <a:gd name="connsiteY3" fmla="*/ 26194 h 42386"/>
                <a:gd name="connsiteX4" fmla="*/ 16288 w 31527"/>
                <a:gd name="connsiteY4" fmla="*/ 18955 h 42386"/>
                <a:gd name="connsiteX5" fmla="*/ 8954 w 31527"/>
                <a:gd name="connsiteY5" fmla="*/ 27241 h 42386"/>
                <a:gd name="connsiteX6" fmla="*/ 8954 w 31527"/>
                <a:gd name="connsiteY6" fmla="*/ 42386 h 42386"/>
                <a:gd name="connsiteX7" fmla="*/ 0 w 31527"/>
                <a:gd name="connsiteY7" fmla="*/ 42386 h 42386"/>
                <a:gd name="connsiteX8" fmla="*/ 0 w 31527"/>
                <a:gd name="connsiteY8" fmla="*/ 0 h 42386"/>
                <a:gd name="connsiteX9" fmla="*/ 8954 w 31527"/>
                <a:gd name="connsiteY9" fmla="*/ 0 h 42386"/>
                <a:gd name="connsiteX10" fmla="*/ 8954 w 31527"/>
                <a:gd name="connsiteY10" fmla="*/ 14859 h 42386"/>
                <a:gd name="connsiteX11" fmla="*/ 18764 w 31527"/>
                <a:gd name="connsiteY11" fmla="*/ 11239 h 42386"/>
                <a:gd name="connsiteX12" fmla="*/ 31528 w 31527"/>
                <a:gd name="connsiteY12" fmla="*/ 24860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27" h="42386">
                  <a:moveTo>
                    <a:pt x="31337" y="24765"/>
                  </a:moveTo>
                  <a:lnTo>
                    <a:pt x="31337" y="42386"/>
                  </a:lnTo>
                  <a:lnTo>
                    <a:pt x="22479" y="42386"/>
                  </a:lnTo>
                  <a:lnTo>
                    <a:pt x="22479" y="26194"/>
                  </a:lnTo>
                  <a:cubicBezTo>
                    <a:pt x="22479" y="21241"/>
                    <a:pt x="20193" y="18955"/>
                    <a:pt x="16288" y="18955"/>
                  </a:cubicBezTo>
                  <a:cubicBezTo>
                    <a:pt x="12001" y="18955"/>
                    <a:pt x="8954" y="21622"/>
                    <a:pt x="8954" y="27241"/>
                  </a:cubicBezTo>
                  <a:lnTo>
                    <a:pt x="8954" y="42386"/>
                  </a:lnTo>
                  <a:lnTo>
                    <a:pt x="0" y="42386"/>
                  </a:lnTo>
                  <a:lnTo>
                    <a:pt x="0" y="0"/>
                  </a:lnTo>
                  <a:lnTo>
                    <a:pt x="8954" y="0"/>
                  </a:lnTo>
                  <a:lnTo>
                    <a:pt x="8954" y="14859"/>
                  </a:lnTo>
                  <a:cubicBezTo>
                    <a:pt x="11335" y="12478"/>
                    <a:pt x="14764" y="11239"/>
                    <a:pt x="18764" y="11239"/>
                  </a:cubicBezTo>
                  <a:cubicBezTo>
                    <a:pt x="26003" y="11239"/>
                    <a:pt x="31528" y="15430"/>
                    <a:pt x="31528" y="24860"/>
                  </a:cubicBezTo>
                  <a:close/>
                </a:path>
              </a:pathLst>
            </a:custGeom>
            <a:solidFill>
              <a:srgbClr val="FFFFFF"/>
            </a:solidFill>
            <a:ln w="9525" cap="flat">
              <a:noFill/>
              <a:prstDash val="solid"/>
              <a:miter/>
            </a:ln>
          </p:spPr>
          <p:txBody>
            <a:bodyPr rtlCol="0" anchor="ctr"/>
            <a:lstStyle/>
            <a:p>
              <a:endParaRPr lang="en-GB" sz="1463"/>
            </a:p>
          </p:txBody>
        </p:sp>
        <p:sp>
          <p:nvSpPr>
            <p:cNvPr id="118" name="Freeform: Shape 117">
              <a:extLst>
                <a:ext uri="{FF2B5EF4-FFF2-40B4-BE49-F238E27FC236}">
                  <a16:creationId xmlns:a16="http://schemas.microsoft.com/office/drawing/2014/main" id="{19BB0AC3-4A69-D6AD-6E9A-9B70430FB955}"/>
                </a:ext>
              </a:extLst>
            </p:cNvPr>
            <p:cNvSpPr/>
            <p:nvPr/>
          </p:nvSpPr>
          <p:spPr>
            <a:xfrm>
              <a:off x="4212121" y="1649530"/>
              <a:ext cx="290417" cy="431958"/>
            </a:xfrm>
            <a:custGeom>
              <a:avLst/>
              <a:gdLst>
                <a:gd name="connsiteX0" fmla="*/ 290417 w 290417"/>
                <a:gd name="connsiteY0" fmla="*/ 11906 h 431958"/>
                <a:gd name="connsiteX1" fmla="*/ 277558 w 290417"/>
                <a:gd name="connsiteY1" fmla="*/ 0 h 431958"/>
                <a:gd name="connsiteX2" fmla="*/ 260890 w 290417"/>
                <a:gd name="connsiteY2" fmla="*/ 3239 h 431958"/>
                <a:gd name="connsiteX3" fmla="*/ 254032 w 290417"/>
                <a:gd name="connsiteY3" fmla="*/ 16383 h 431958"/>
                <a:gd name="connsiteX4" fmla="*/ 209550 w 290417"/>
                <a:gd name="connsiteY4" fmla="*/ 189452 h 431958"/>
                <a:gd name="connsiteX5" fmla="*/ 111919 w 290417"/>
                <a:gd name="connsiteY5" fmla="*/ 210217 h 431958"/>
                <a:gd name="connsiteX6" fmla="*/ 148304 w 290417"/>
                <a:gd name="connsiteY6" fmla="*/ 69818 h 431958"/>
                <a:gd name="connsiteX7" fmla="*/ 140875 w 290417"/>
                <a:gd name="connsiteY7" fmla="*/ 59245 h 431958"/>
                <a:gd name="connsiteX8" fmla="*/ 120872 w 290417"/>
                <a:gd name="connsiteY8" fmla="*/ 63437 h 431958"/>
                <a:gd name="connsiteX9" fmla="*/ 109919 w 290417"/>
                <a:gd name="connsiteY9" fmla="*/ 76105 h 431958"/>
                <a:gd name="connsiteX10" fmla="*/ 76676 w 290417"/>
                <a:gd name="connsiteY10" fmla="*/ 217932 h 431958"/>
                <a:gd name="connsiteX11" fmla="*/ 0 w 290417"/>
                <a:gd name="connsiteY11" fmla="*/ 237649 h 431958"/>
                <a:gd name="connsiteX12" fmla="*/ 29242 w 290417"/>
                <a:gd name="connsiteY12" fmla="*/ 249746 h 431958"/>
                <a:gd name="connsiteX13" fmla="*/ 70390 w 290417"/>
                <a:gd name="connsiteY13" fmla="*/ 243269 h 431958"/>
                <a:gd name="connsiteX14" fmla="*/ 48196 w 290417"/>
                <a:gd name="connsiteY14" fmla="*/ 336804 h 431958"/>
                <a:gd name="connsiteX15" fmla="*/ 74771 w 290417"/>
                <a:gd name="connsiteY15" fmla="*/ 345472 h 431958"/>
                <a:gd name="connsiteX16" fmla="*/ 86773 w 290417"/>
                <a:gd name="connsiteY16" fmla="*/ 328803 h 431958"/>
                <a:gd name="connsiteX17" fmla="*/ 105346 w 290417"/>
                <a:gd name="connsiteY17" fmla="*/ 236315 h 431958"/>
                <a:gd name="connsiteX18" fmla="*/ 202121 w 290417"/>
                <a:gd name="connsiteY18" fmla="*/ 217742 h 431958"/>
                <a:gd name="connsiteX19" fmla="*/ 153638 w 290417"/>
                <a:gd name="connsiteY19" fmla="*/ 420053 h 431958"/>
                <a:gd name="connsiteX20" fmla="*/ 163639 w 290417"/>
                <a:gd name="connsiteY20" fmla="*/ 431959 h 431958"/>
                <a:gd name="connsiteX21" fmla="*/ 182118 w 290417"/>
                <a:gd name="connsiteY21" fmla="*/ 428625 h 431958"/>
                <a:gd name="connsiteX22" fmla="*/ 197358 w 290417"/>
                <a:gd name="connsiteY22" fmla="*/ 410432 h 431958"/>
                <a:gd name="connsiteX23" fmla="*/ 289465 w 290417"/>
                <a:gd name="connsiteY23" fmla="*/ 18860 h 431958"/>
                <a:gd name="connsiteX24" fmla="*/ 290417 w 290417"/>
                <a:gd name="connsiteY24" fmla="*/ 11811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417" h="431958">
                  <a:moveTo>
                    <a:pt x="290417" y="11906"/>
                  </a:moveTo>
                  <a:cubicBezTo>
                    <a:pt x="290417" y="2667"/>
                    <a:pt x="284321" y="0"/>
                    <a:pt x="277558" y="0"/>
                  </a:cubicBezTo>
                  <a:cubicBezTo>
                    <a:pt x="270796" y="0"/>
                    <a:pt x="263366" y="2477"/>
                    <a:pt x="260890" y="3239"/>
                  </a:cubicBezTo>
                  <a:cubicBezTo>
                    <a:pt x="255746" y="4953"/>
                    <a:pt x="256127" y="7620"/>
                    <a:pt x="254032" y="16383"/>
                  </a:cubicBezTo>
                  <a:cubicBezTo>
                    <a:pt x="244412" y="57150"/>
                    <a:pt x="227171" y="122396"/>
                    <a:pt x="209550" y="189452"/>
                  </a:cubicBezTo>
                  <a:cubicBezTo>
                    <a:pt x="180404" y="195548"/>
                    <a:pt x="145066" y="203073"/>
                    <a:pt x="111919" y="210217"/>
                  </a:cubicBezTo>
                  <a:cubicBezTo>
                    <a:pt x="128206" y="139541"/>
                    <a:pt x="148304" y="79534"/>
                    <a:pt x="148304" y="69818"/>
                  </a:cubicBezTo>
                  <a:cubicBezTo>
                    <a:pt x="148304" y="64484"/>
                    <a:pt x="146685" y="59245"/>
                    <a:pt x="140875" y="59245"/>
                  </a:cubicBezTo>
                  <a:cubicBezTo>
                    <a:pt x="135731" y="59245"/>
                    <a:pt x="126111" y="62008"/>
                    <a:pt x="120872" y="63437"/>
                  </a:cubicBezTo>
                  <a:cubicBezTo>
                    <a:pt x="112204" y="65818"/>
                    <a:pt x="110585" y="71247"/>
                    <a:pt x="109919" y="76105"/>
                  </a:cubicBezTo>
                  <a:cubicBezTo>
                    <a:pt x="106299" y="102584"/>
                    <a:pt x="89059" y="168974"/>
                    <a:pt x="76676" y="217932"/>
                  </a:cubicBezTo>
                  <a:cubicBezTo>
                    <a:pt x="12763" y="232315"/>
                    <a:pt x="0" y="232315"/>
                    <a:pt x="0" y="237649"/>
                  </a:cubicBezTo>
                  <a:cubicBezTo>
                    <a:pt x="0" y="242221"/>
                    <a:pt x="18193" y="249746"/>
                    <a:pt x="29242" y="249746"/>
                  </a:cubicBezTo>
                  <a:cubicBezTo>
                    <a:pt x="37338" y="249746"/>
                    <a:pt x="51816" y="246983"/>
                    <a:pt x="70390" y="243269"/>
                  </a:cubicBezTo>
                  <a:cubicBezTo>
                    <a:pt x="55531" y="303562"/>
                    <a:pt x="49530" y="318040"/>
                    <a:pt x="48196" y="336804"/>
                  </a:cubicBezTo>
                  <a:cubicBezTo>
                    <a:pt x="47339" y="348139"/>
                    <a:pt x="54578" y="351473"/>
                    <a:pt x="74771" y="345472"/>
                  </a:cubicBezTo>
                  <a:cubicBezTo>
                    <a:pt x="86868" y="341852"/>
                    <a:pt x="85915" y="335566"/>
                    <a:pt x="86773" y="328803"/>
                  </a:cubicBezTo>
                  <a:cubicBezTo>
                    <a:pt x="90583" y="300800"/>
                    <a:pt x="96774" y="271463"/>
                    <a:pt x="105346" y="236315"/>
                  </a:cubicBezTo>
                  <a:cubicBezTo>
                    <a:pt x="140970" y="229362"/>
                    <a:pt x="176689" y="222504"/>
                    <a:pt x="202121" y="217742"/>
                  </a:cubicBezTo>
                  <a:cubicBezTo>
                    <a:pt x="183071" y="291846"/>
                    <a:pt x="153638" y="398621"/>
                    <a:pt x="153638" y="420053"/>
                  </a:cubicBezTo>
                  <a:cubicBezTo>
                    <a:pt x="153638" y="427863"/>
                    <a:pt x="156400" y="431959"/>
                    <a:pt x="163639" y="431959"/>
                  </a:cubicBezTo>
                  <a:cubicBezTo>
                    <a:pt x="168307" y="431959"/>
                    <a:pt x="174974" y="430530"/>
                    <a:pt x="182118" y="428625"/>
                  </a:cubicBezTo>
                  <a:cubicBezTo>
                    <a:pt x="196882" y="424529"/>
                    <a:pt x="196215" y="420624"/>
                    <a:pt x="197358" y="410432"/>
                  </a:cubicBezTo>
                  <a:cubicBezTo>
                    <a:pt x="211264" y="287750"/>
                    <a:pt x="266414" y="112586"/>
                    <a:pt x="289465" y="18860"/>
                  </a:cubicBezTo>
                  <a:cubicBezTo>
                    <a:pt x="290131" y="16193"/>
                    <a:pt x="290417" y="13907"/>
                    <a:pt x="290417" y="11811"/>
                  </a:cubicBezTo>
                </a:path>
              </a:pathLst>
            </a:custGeom>
            <a:solidFill>
              <a:srgbClr val="FFFFFF"/>
            </a:solidFill>
            <a:ln w="9525" cap="flat">
              <a:noFill/>
              <a:prstDash val="solid"/>
              <a:miter/>
            </a:ln>
          </p:spPr>
          <p:txBody>
            <a:bodyPr rtlCol="0" anchor="ctr"/>
            <a:lstStyle/>
            <a:p>
              <a:endParaRPr lang="en-GB" sz="1463"/>
            </a:p>
          </p:txBody>
        </p:sp>
        <p:sp>
          <p:nvSpPr>
            <p:cNvPr id="119" name="Freeform: Shape 118">
              <a:extLst>
                <a:ext uri="{FF2B5EF4-FFF2-40B4-BE49-F238E27FC236}">
                  <a16:creationId xmlns:a16="http://schemas.microsoft.com/office/drawing/2014/main" id="{F35B263E-9938-D51D-2DDA-E0245F9D72B6}"/>
                </a:ext>
              </a:extLst>
            </p:cNvPr>
            <p:cNvSpPr/>
            <p:nvPr/>
          </p:nvSpPr>
          <p:spPr>
            <a:xfrm>
              <a:off x="4457866" y="1736588"/>
              <a:ext cx="274224" cy="294798"/>
            </a:xfrm>
            <a:custGeom>
              <a:avLst/>
              <a:gdLst>
                <a:gd name="connsiteX0" fmla="*/ 149924 w 274224"/>
                <a:gd name="connsiteY0" fmla="*/ 121825 h 294798"/>
                <a:gd name="connsiteX1" fmla="*/ 74867 w 274224"/>
                <a:gd name="connsiteY1" fmla="*/ 136208 h 294798"/>
                <a:gd name="connsiteX2" fmla="*/ 95726 w 274224"/>
                <a:gd name="connsiteY2" fmla="*/ 59150 h 294798"/>
                <a:gd name="connsiteX3" fmla="*/ 263271 w 274224"/>
                <a:gd name="connsiteY3" fmla="*/ 21241 h 294798"/>
                <a:gd name="connsiteX4" fmla="*/ 274225 w 274224"/>
                <a:gd name="connsiteY4" fmla="*/ 15621 h 294798"/>
                <a:gd name="connsiteX5" fmla="*/ 247364 w 274224"/>
                <a:gd name="connsiteY5" fmla="*/ 0 h 294798"/>
                <a:gd name="connsiteX6" fmla="*/ 236315 w 274224"/>
                <a:gd name="connsiteY6" fmla="*/ 1048 h 294798"/>
                <a:gd name="connsiteX7" fmla="*/ 52388 w 274224"/>
                <a:gd name="connsiteY7" fmla="*/ 38290 h 294798"/>
                <a:gd name="connsiteX8" fmla="*/ 40196 w 274224"/>
                <a:gd name="connsiteY8" fmla="*/ 46291 h 294798"/>
                <a:gd name="connsiteX9" fmla="*/ 59817 w 274224"/>
                <a:gd name="connsiteY9" fmla="*/ 63437 h 294798"/>
                <a:gd name="connsiteX10" fmla="*/ 0 w 274224"/>
                <a:gd name="connsiteY10" fmla="*/ 288512 h 294798"/>
                <a:gd name="connsiteX11" fmla="*/ 5905 w 274224"/>
                <a:gd name="connsiteY11" fmla="*/ 294799 h 294798"/>
                <a:gd name="connsiteX12" fmla="*/ 33052 w 274224"/>
                <a:gd name="connsiteY12" fmla="*/ 288798 h 294798"/>
                <a:gd name="connsiteX13" fmla="*/ 42958 w 274224"/>
                <a:gd name="connsiteY13" fmla="*/ 270510 h 294798"/>
                <a:gd name="connsiteX14" fmla="*/ 67723 w 274224"/>
                <a:gd name="connsiteY14" fmla="*/ 164497 h 294798"/>
                <a:gd name="connsiteX15" fmla="*/ 132969 w 274224"/>
                <a:gd name="connsiteY15" fmla="*/ 151352 h 294798"/>
                <a:gd name="connsiteX16" fmla="*/ 156686 w 274224"/>
                <a:gd name="connsiteY16" fmla="*/ 136398 h 294798"/>
                <a:gd name="connsiteX17" fmla="*/ 162592 w 274224"/>
                <a:gd name="connsiteY17" fmla="*/ 124587 h 294798"/>
                <a:gd name="connsiteX18" fmla="*/ 149924 w 274224"/>
                <a:gd name="connsiteY18" fmla="*/ 121634 h 29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224" h="294798">
                  <a:moveTo>
                    <a:pt x="149924" y="121825"/>
                  </a:moveTo>
                  <a:cubicBezTo>
                    <a:pt x="127445" y="125730"/>
                    <a:pt x="100679" y="131255"/>
                    <a:pt x="74867" y="136208"/>
                  </a:cubicBezTo>
                  <a:cubicBezTo>
                    <a:pt x="82391" y="106299"/>
                    <a:pt x="89821" y="78391"/>
                    <a:pt x="95726" y="59150"/>
                  </a:cubicBezTo>
                  <a:cubicBezTo>
                    <a:pt x="147066" y="47530"/>
                    <a:pt x="248793" y="23622"/>
                    <a:pt x="263271" y="21241"/>
                  </a:cubicBezTo>
                  <a:cubicBezTo>
                    <a:pt x="271463" y="19907"/>
                    <a:pt x="274225" y="17526"/>
                    <a:pt x="274225" y="15621"/>
                  </a:cubicBezTo>
                  <a:cubicBezTo>
                    <a:pt x="274225" y="11906"/>
                    <a:pt x="262223" y="0"/>
                    <a:pt x="247364" y="0"/>
                  </a:cubicBezTo>
                  <a:cubicBezTo>
                    <a:pt x="244126" y="0"/>
                    <a:pt x="240506" y="286"/>
                    <a:pt x="236315" y="1048"/>
                  </a:cubicBezTo>
                  <a:cubicBezTo>
                    <a:pt x="206693" y="6286"/>
                    <a:pt x="86296" y="31528"/>
                    <a:pt x="52388" y="38290"/>
                  </a:cubicBezTo>
                  <a:cubicBezTo>
                    <a:pt x="43910" y="40005"/>
                    <a:pt x="40196" y="43053"/>
                    <a:pt x="40196" y="46291"/>
                  </a:cubicBezTo>
                  <a:cubicBezTo>
                    <a:pt x="40196" y="51245"/>
                    <a:pt x="52197" y="61151"/>
                    <a:pt x="59817" y="63437"/>
                  </a:cubicBezTo>
                  <a:cubicBezTo>
                    <a:pt x="42958" y="129064"/>
                    <a:pt x="0" y="273749"/>
                    <a:pt x="0" y="288512"/>
                  </a:cubicBezTo>
                  <a:cubicBezTo>
                    <a:pt x="0" y="292132"/>
                    <a:pt x="1238" y="294799"/>
                    <a:pt x="5905" y="294799"/>
                  </a:cubicBezTo>
                  <a:cubicBezTo>
                    <a:pt x="12287" y="294799"/>
                    <a:pt x="25432" y="292037"/>
                    <a:pt x="33052" y="288798"/>
                  </a:cubicBezTo>
                  <a:cubicBezTo>
                    <a:pt x="40672" y="285560"/>
                    <a:pt x="40577" y="281750"/>
                    <a:pt x="42958" y="270510"/>
                  </a:cubicBezTo>
                  <a:cubicBezTo>
                    <a:pt x="48196" y="246221"/>
                    <a:pt x="57626" y="205454"/>
                    <a:pt x="67723" y="164497"/>
                  </a:cubicBezTo>
                  <a:cubicBezTo>
                    <a:pt x="98584" y="157924"/>
                    <a:pt x="118205" y="154686"/>
                    <a:pt x="132969" y="151352"/>
                  </a:cubicBezTo>
                  <a:cubicBezTo>
                    <a:pt x="149162" y="147637"/>
                    <a:pt x="152305" y="142780"/>
                    <a:pt x="156686" y="136398"/>
                  </a:cubicBezTo>
                  <a:cubicBezTo>
                    <a:pt x="159544" y="132112"/>
                    <a:pt x="162592" y="126873"/>
                    <a:pt x="162592" y="124587"/>
                  </a:cubicBezTo>
                  <a:cubicBezTo>
                    <a:pt x="162592" y="121063"/>
                    <a:pt x="159068" y="120015"/>
                    <a:pt x="149924" y="121634"/>
                  </a:cubicBezTo>
                </a:path>
              </a:pathLst>
            </a:custGeom>
            <a:solidFill>
              <a:srgbClr val="FFFFFF"/>
            </a:solidFill>
            <a:ln w="9525" cap="flat">
              <a:noFill/>
              <a:prstDash val="solid"/>
              <a:miter/>
            </a:ln>
          </p:spPr>
          <p:txBody>
            <a:bodyPr rtlCol="0" anchor="ctr"/>
            <a:lstStyle/>
            <a:p>
              <a:endParaRPr lang="en-GB" sz="1463"/>
            </a:p>
          </p:txBody>
        </p:sp>
        <p:sp>
          <p:nvSpPr>
            <p:cNvPr id="120" name="Freeform: Shape 119">
              <a:extLst>
                <a:ext uri="{FF2B5EF4-FFF2-40B4-BE49-F238E27FC236}">
                  <a16:creationId xmlns:a16="http://schemas.microsoft.com/office/drawing/2014/main" id="{75EB7A61-4A55-52ED-08B1-C61764607746}"/>
                </a:ext>
              </a:extLst>
            </p:cNvPr>
            <p:cNvSpPr/>
            <p:nvPr/>
          </p:nvSpPr>
          <p:spPr>
            <a:xfrm>
              <a:off x="4624268" y="1724206"/>
              <a:ext cx="300513" cy="293941"/>
            </a:xfrm>
            <a:custGeom>
              <a:avLst/>
              <a:gdLst>
                <a:gd name="connsiteX0" fmla="*/ 280606 w 300513"/>
                <a:gd name="connsiteY0" fmla="*/ 0 h 293941"/>
                <a:gd name="connsiteX1" fmla="*/ 247841 w 300513"/>
                <a:gd name="connsiteY1" fmla="*/ 27146 h 293941"/>
                <a:gd name="connsiteX2" fmla="*/ 155448 w 300513"/>
                <a:gd name="connsiteY2" fmla="*/ 237649 h 293941"/>
                <a:gd name="connsiteX3" fmla="*/ 164497 w 300513"/>
                <a:gd name="connsiteY3" fmla="*/ 77152 h 293941"/>
                <a:gd name="connsiteX4" fmla="*/ 152876 w 300513"/>
                <a:gd name="connsiteY4" fmla="*/ 66294 h 293941"/>
                <a:gd name="connsiteX5" fmla="*/ 126683 w 300513"/>
                <a:gd name="connsiteY5" fmla="*/ 77533 h 293941"/>
                <a:gd name="connsiteX6" fmla="*/ 120396 w 300513"/>
                <a:gd name="connsiteY6" fmla="*/ 91059 h 293941"/>
                <a:gd name="connsiteX7" fmla="*/ 46958 w 300513"/>
                <a:gd name="connsiteY7" fmla="*/ 209074 h 293941"/>
                <a:gd name="connsiteX8" fmla="*/ 75438 w 300513"/>
                <a:gd name="connsiteY8" fmla="*/ 80677 h 293941"/>
                <a:gd name="connsiteX9" fmla="*/ 69723 w 300513"/>
                <a:gd name="connsiteY9" fmla="*/ 75438 h 293941"/>
                <a:gd name="connsiteX10" fmla="*/ 50768 w 300513"/>
                <a:gd name="connsiteY10" fmla="*/ 79057 h 293941"/>
                <a:gd name="connsiteX11" fmla="*/ 34862 w 300513"/>
                <a:gd name="connsiteY11" fmla="*/ 98679 h 293941"/>
                <a:gd name="connsiteX12" fmla="*/ 0 w 300513"/>
                <a:gd name="connsiteY12" fmla="*/ 258794 h 293941"/>
                <a:gd name="connsiteX13" fmla="*/ 10192 w 300513"/>
                <a:gd name="connsiteY13" fmla="*/ 272891 h 293941"/>
                <a:gd name="connsiteX14" fmla="*/ 37243 w 300513"/>
                <a:gd name="connsiteY14" fmla="*/ 261938 h 293941"/>
                <a:gd name="connsiteX15" fmla="*/ 123539 w 300513"/>
                <a:gd name="connsiteY15" fmla="*/ 122015 h 293941"/>
                <a:gd name="connsiteX16" fmla="*/ 116300 w 300513"/>
                <a:gd name="connsiteY16" fmla="*/ 257747 h 293941"/>
                <a:gd name="connsiteX17" fmla="*/ 131921 w 300513"/>
                <a:gd name="connsiteY17" fmla="*/ 293942 h 293941"/>
                <a:gd name="connsiteX18" fmla="*/ 165926 w 300513"/>
                <a:gd name="connsiteY18" fmla="*/ 272415 h 293941"/>
                <a:gd name="connsiteX19" fmla="*/ 295561 w 300513"/>
                <a:gd name="connsiteY19" fmla="*/ 20765 h 293941"/>
                <a:gd name="connsiteX20" fmla="*/ 300514 w 300513"/>
                <a:gd name="connsiteY20" fmla="*/ 11621 h 293941"/>
                <a:gd name="connsiteX21" fmla="*/ 280511 w 300513"/>
                <a:gd name="connsiteY21" fmla="*/ 190 h 29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13" h="293941">
                  <a:moveTo>
                    <a:pt x="280606" y="0"/>
                  </a:moveTo>
                  <a:cubicBezTo>
                    <a:pt x="271177" y="0"/>
                    <a:pt x="261080" y="6001"/>
                    <a:pt x="247841" y="27146"/>
                  </a:cubicBezTo>
                  <a:cubicBezTo>
                    <a:pt x="229076" y="57150"/>
                    <a:pt x="184690" y="164021"/>
                    <a:pt x="155448" y="237649"/>
                  </a:cubicBezTo>
                  <a:cubicBezTo>
                    <a:pt x="154591" y="160687"/>
                    <a:pt x="164497" y="94393"/>
                    <a:pt x="164497" y="77152"/>
                  </a:cubicBezTo>
                  <a:cubicBezTo>
                    <a:pt x="164497" y="68485"/>
                    <a:pt x="159163" y="66294"/>
                    <a:pt x="152876" y="66294"/>
                  </a:cubicBezTo>
                  <a:cubicBezTo>
                    <a:pt x="144209" y="66294"/>
                    <a:pt x="131350" y="66675"/>
                    <a:pt x="126683" y="77533"/>
                  </a:cubicBezTo>
                  <a:cubicBezTo>
                    <a:pt x="123635" y="84582"/>
                    <a:pt x="123063" y="86201"/>
                    <a:pt x="120396" y="91059"/>
                  </a:cubicBezTo>
                  <a:cubicBezTo>
                    <a:pt x="114586" y="101441"/>
                    <a:pt x="81058" y="160496"/>
                    <a:pt x="46958" y="209074"/>
                  </a:cubicBezTo>
                  <a:cubicBezTo>
                    <a:pt x="61817" y="128302"/>
                    <a:pt x="75438" y="89059"/>
                    <a:pt x="75438" y="80677"/>
                  </a:cubicBezTo>
                  <a:cubicBezTo>
                    <a:pt x="75438" y="76771"/>
                    <a:pt x="72866" y="75438"/>
                    <a:pt x="69723" y="75438"/>
                  </a:cubicBezTo>
                  <a:cubicBezTo>
                    <a:pt x="66008" y="75438"/>
                    <a:pt x="56293" y="77724"/>
                    <a:pt x="50768" y="79057"/>
                  </a:cubicBezTo>
                  <a:cubicBezTo>
                    <a:pt x="44196" y="80677"/>
                    <a:pt x="39053" y="82772"/>
                    <a:pt x="34862" y="98679"/>
                  </a:cubicBezTo>
                  <a:cubicBezTo>
                    <a:pt x="21336" y="150114"/>
                    <a:pt x="0" y="237268"/>
                    <a:pt x="0" y="258794"/>
                  </a:cubicBezTo>
                  <a:cubicBezTo>
                    <a:pt x="0" y="268224"/>
                    <a:pt x="1905" y="272891"/>
                    <a:pt x="10192" y="272891"/>
                  </a:cubicBezTo>
                  <a:cubicBezTo>
                    <a:pt x="18955" y="272891"/>
                    <a:pt x="31337" y="270415"/>
                    <a:pt x="37243" y="261938"/>
                  </a:cubicBezTo>
                  <a:cubicBezTo>
                    <a:pt x="66675" y="218885"/>
                    <a:pt x="96393" y="167354"/>
                    <a:pt x="123539" y="122015"/>
                  </a:cubicBezTo>
                  <a:cubicBezTo>
                    <a:pt x="119158" y="164687"/>
                    <a:pt x="116300" y="220123"/>
                    <a:pt x="116300" y="257747"/>
                  </a:cubicBezTo>
                  <a:cubicBezTo>
                    <a:pt x="116300" y="283655"/>
                    <a:pt x="117062" y="293942"/>
                    <a:pt x="131921" y="293942"/>
                  </a:cubicBezTo>
                  <a:cubicBezTo>
                    <a:pt x="145447" y="293942"/>
                    <a:pt x="157448" y="291560"/>
                    <a:pt x="165926" y="272415"/>
                  </a:cubicBezTo>
                  <a:cubicBezTo>
                    <a:pt x="195263" y="206121"/>
                    <a:pt x="257080" y="67818"/>
                    <a:pt x="295561" y="20765"/>
                  </a:cubicBezTo>
                  <a:cubicBezTo>
                    <a:pt x="298037" y="17716"/>
                    <a:pt x="300514" y="15145"/>
                    <a:pt x="300514" y="11621"/>
                  </a:cubicBezTo>
                  <a:cubicBezTo>
                    <a:pt x="300514" y="6763"/>
                    <a:pt x="289274" y="190"/>
                    <a:pt x="280511" y="190"/>
                  </a:cubicBezTo>
                </a:path>
              </a:pathLst>
            </a:custGeom>
            <a:solidFill>
              <a:srgbClr val="FFFFFF"/>
            </a:solidFill>
            <a:ln w="9525" cap="flat">
              <a:noFill/>
              <a:prstDash val="solid"/>
              <a:miter/>
            </a:ln>
          </p:spPr>
          <p:txBody>
            <a:bodyPr rtlCol="0" anchor="ctr"/>
            <a:lstStyle/>
            <a:p>
              <a:endParaRPr lang="en-GB" sz="1463"/>
            </a:p>
          </p:txBody>
        </p:sp>
        <p:sp>
          <p:nvSpPr>
            <p:cNvPr id="121" name="Freeform: Shape 120">
              <a:extLst>
                <a:ext uri="{FF2B5EF4-FFF2-40B4-BE49-F238E27FC236}">
                  <a16:creationId xmlns:a16="http://schemas.microsoft.com/office/drawing/2014/main" id="{9F75BC4E-7389-FCD4-A1B9-71A0A8EB4BA2}"/>
                </a:ext>
              </a:extLst>
            </p:cNvPr>
            <p:cNvSpPr/>
            <p:nvPr/>
          </p:nvSpPr>
          <p:spPr>
            <a:xfrm>
              <a:off x="5065561" y="1835934"/>
              <a:ext cx="141827" cy="162020"/>
            </a:xfrm>
            <a:custGeom>
              <a:avLst/>
              <a:gdLst>
                <a:gd name="connsiteX0" fmla="*/ 0 w 141827"/>
                <a:gd name="connsiteY0" fmla="*/ 80963 h 162020"/>
                <a:gd name="connsiteX1" fmla="*/ 83534 w 141827"/>
                <a:gd name="connsiteY1" fmla="*/ 0 h 162020"/>
                <a:gd name="connsiteX2" fmla="*/ 141827 w 141827"/>
                <a:gd name="connsiteY2" fmla="*/ 23241 h 162020"/>
                <a:gd name="connsiteX3" fmla="*/ 131159 w 141827"/>
                <a:gd name="connsiteY3" fmla="*/ 33909 h 162020"/>
                <a:gd name="connsiteX4" fmla="*/ 84106 w 141827"/>
                <a:gd name="connsiteY4" fmla="*/ 15049 h 162020"/>
                <a:gd name="connsiteX5" fmla="*/ 16764 w 141827"/>
                <a:gd name="connsiteY5" fmla="*/ 81058 h 162020"/>
                <a:gd name="connsiteX6" fmla="*/ 84106 w 141827"/>
                <a:gd name="connsiteY6" fmla="*/ 147066 h 162020"/>
                <a:gd name="connsiteX7" fmla="*/ 131159 w 141827"/>
                <a:gd name="connsiteY7" fmla="*/ 127921 h 162020"/>
                <a:gd name="connsiteX8" fmla="*/ 141827 w 141827"/>
                <a:gd name="connsiteY8" fmla="*/ 138589 h 162020"/>
                <a:gd name="connsiteX9" fmla="*/ 83344 w 141827"/>
                <a:gd name="connsiteY9" fmla="*/ 162020 h 162020"/>
                <a:gd name="connsiteX10" fmla="*/ 95 w 141827"/>
                <a:gd name="connsiteY10" fmla="*/ 81058 h 1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27" h="162020">
                  <a:moveTo>
                    <a:pt x="0" y="80963"/>
                  </a:moveTo>
                  <a:cubicBezTo>
                    <a:pt x="0" y="34290"/>
                    <a:pt x="35528" y="0"/>
                    <a:pt x="83534" y="0"/>
                  </a:cubicBezTo>
                  <a:cubicBezTo>
                    <a:pt x="106775" y="0"/>
                    <a:pt x="127635" y="7715"/>
                    <a:pt x="141827" y="23241"/>
                  </a:cubicBezTo>
                  <a:lnTo>
                    <a:pt x="131159" y="33909"/>
                  </a:lnTo>
                  <a:cubicBezTo>
                    <a:pt x="118205" y="20669"/>
                    <a:pt x="102298" y="15049"/>
                    <a:pt x="84106" y="15049"/>
                  </a:cubicBezTo>
                  <a:cubicBezTo>
                    <a:pt x="45625" y="15049"/>
                    <a:pt x="16764" y="43244"/>
                    <a:pt x="16764" y="81058"/>
                  </a:cubicBezTo>
                  <a:cubicBezTo>
                    <a:pt x="16764" y="118872"/>
                    <a:pt x="45625" y="147066"/>
                    <a:pt x="84106" y="147066"/>
                  </a:cubicBezTo>
                  <a:cubicBezTo>
                    <a:pt x="102298" y="147066"/>
                    <a:pt x="118205" y="141351"/>
                    <a:pt x="131159" y="127921"/>
                  </a:cubicBezTo>
                  <a:lnTo>
                    <a:pt x="141827" y="138589"/>
                  </a:lnTo>
                  <a:cubicBezTo>
                    <a:pt x="127730" y="154019"/>
                    <a:pt x="106775" y="162020"/>
                    <a:pt x="83344" y="162020"/>
                  </a:cubicBezTo>
                  <a:cubicBezTo>
                    <a:pt x="35528" y="162020"/>
                    <a:pt x="95" y="127635"/>
                    <a:pt x="95" y="81058"/>
                  </a:cubicBezTo>
                  <a:close/>
                </a:path>
              </a:pathLst>
            </a:custGeom>
            <a:solidFill>
              <a:srgbClr val="FFFFFF"/>
            </a:solidFill>
            <a:ln w="9525" cap="flat">
              <a:noFill/>
              <a:prstDash val="solid"/>
              <a:miter/>
            </a:ln>
          </p:spPr>
          <p:txBody>
            <a:bodyPr rtlCol="0" anchor="ctr"/>
            <a:lstStyle/>
            <a:p>
              <a:endParaRPr lang="en-GB" sz="1463"/>
            </a:p>
          </p:txBody>
        </p:sp>
        <p:sp>
          <p:nvSpPr>
            <p:cNvPr id="122" name="Freeform: Shape 121">
              <a:extLst>
                <a:ext uri="{FF2B5EF4-FFF2-40B4-BE49-F238E27FC236}">
                  <a16:creationId xmlns:a16="http://schemas.microsoft.com/office/drawing/2014/main" id="{5FF7E7CD-50A1-09F7-1B75-252CAD3DD819}"/>
                </a:ext>
              </a:extLst>
            </p:cNvPr>
            <p:cNvSpPr/>
            <p:nvPr/>
          </p:nvSpPr>
          <p:spPr>
            <a:xfrm>
              <a:off x="5213865" y="1837267"/>
              <a:ext cx="162115" cy="159258"/>
            </a:xfrm>
            <a:custGeom>
              <a:avLst/>
              <a:gdLst>
                <a:gd name="connsiteX0" fmla="*/ 125444 w 162115"/>
                <a:gd name="connsiteY0" fmla="*/ 116681 h 159258"/>
                <a:gd name="connsiteX1" fmla="*/ 36671 w 162115"/>
                <a:gd name="connsiteY1" fmla="*/ 116681 h 159258"/>
                <a:gd name="connsiteX2" fmla="*/ 17526 w 162115"/>
                <a:gd name="connsiteY2" fmla="*/ 159258 h 159258"/>
                <a:gd name="connsiteX3" fmla="*/ 0 w 162115"/>
                <a:gd name="connsiteY3" fmla="*/ 159258 h 159258"/>
                <a:gd name="connsiteX4" fmla="*/ 72771 w 162115"/>
                <a:gd name="connsiteY4" fmla="*/ 0 h 159258"/>
                <a:gd name="connsiteX5" fmla="*/ 89345 w 162115"/>
                <a:gd name="connsiteY5" fmla="*/ 0 h 159258"/>
                <a:gd name="connsiteX6" fmla="*/ 162116 w 162115"/>
                <a:gd name="connsiteY6" fmla="*/ 159258 h 159258"/>
                <a:gd name="connsiteX7" fmla="*/ 144399 w 162115"/>
                <a:gd name="connsiteY7" fmla="*/ 159258 h 159258"/>
                <a:gd name="connsiteX8" fmla="*/ 125254 w 162115"/>
                <a:gd name="connsiteY8" fmla="*/ 116681 h 159258"/>
                <a:gd name="connsiteX9" fmla="*/ 119348 w 162115"/>
                <a:gd name="connsiteY9" fmla="*/ 103061 h 159258"/>
                <a:gd name="connsiteX10" fmla="*/ 81153 w 162115"/>
                <a:gd name="connsiteY10" fmla="*/ 17526 h 159258"/>
                <a:gd name="connsiteX11" fmla="*/ 42958 w 162115"/>
                <a:gd name="connsiteY11" fmla="*/ 103061 h 159258"/>
                <a:gd name="connsiteX12" fmla="*/ 119444 w 162115"/>
                <a:gd name="connsiteY12" fmla="*/ 103061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15" h="159258">
                  <a:moveTo>
                    <a:pt x="125444" y="116681"/>
                  </a:moveTo>
                  <a:lnTo>
                    <a:pt x="36671" y="116681"/>
                  </a:lnTo>
                  <a:lnTo>
                    <a:pt x="17526" y="159258"/>
                  </a:lnTo>
                  <a:lnTo>
                    <a:pt x="0" y="159258"/>
                  </a:lnTo>
                  <a:lnTo>
                    <a:pt x="72771" y="0"/>
                  </a:lnTo>
                  <a:lnTo>
                    <a:pt x="89345" y="0"/>
                  </a:lnTo>
                  <a:lnTo>
                    <a:pt x="162116" y="159258"/>
                  </a:lnTo>
                  <a:lnTo>
                    <a:pt x="144399" y="159258"/>
                  </a:lnTo>
                  <a:lnTo>
                    <a:pt x="125254" y="116681"/>
                  </a:lnTo>
                  <a:close/>
                  <a:moveTo>
                    <a:pt x="119348" y="103061"/>
                  </a:moveTo>
                  <a:lnTo>
                    <a:pt x="81153" y="17526"/>
                  </a:lnTo>
                  <a:lnTo>
                    <a:pt x="42958" y="103061"/>
                  </a:lnTo>
                  <a:lnTo>
                    <a:pt x="119444" y="103061"/>
                  </a:lnTo>
                  <a:close/>
                </a:path>
              </a:pathLst>
            </a:custGeom>
            <a:solidFill>
              <a:srgbClr val="FFFFFF"/>
            </a:solidFill>
            <a:ln w="9525" cap="flat">
              <a:noFill/>
              <a:prstDash val="solid"/>
              <a:miter/>
            </a:ln>
          </p:spPr>
          <p:txBody>
            <a:bodyPr rtlCol="0" anchor="ctr"/>
            <a:lstStyle/>
            <a:p>
              <a:endParaRPr lang="en-GB" sz="1463"/>
            </a:p>
          </p:txBody>
        </p:sp>
        <p:sp>
          <p:nvSpPr>
            <p:cNvPr id="123" name="Freeform: Shape 122">
              <a:extLst>
                <a:ext uri="{FF2B5EF4-FFF2-40B4-BE49-F238E27FC236}">
                  <a16:creationId xmlns:a16="http://schemas.microsoft.com/office/drawing/2014/main" id="{B5A951B8-E698-3544-B19A-4AC0F546F239}"/>
                </a:ext>
              </a:extLst>
            </p:cNvPr>
            <p:cNvSpPr/>
            <p:nvPr/>
          </p:nvSpPr>
          <p:spPr>
            <a:xfrm>
              <a:off x="5394555" y="1837267"/>
              <a:ext cx="127158" cy="159258"/>
            </a:xfrm>
            <a:custGeom>
              <a:avLst/>
              <a:gdLst>
                <a:gd name="connsiteX0" fmla="*/ 108776 w 127158"/>
                <a:gd name="connsiteY0" fmla="*/ 159258 h 159258"/>
                <a:gd name="connsiteX1" fmla="*/ 72390 w 127158"/>
                <a:gd name="connsiteY1" fmla="*/ 108109 h 159258"/>
                <a:gd name="connsiteX2" fmla="*/ 59627 w 127158"/>
                <a:gd name="connsiteY2" fmla="*/ 108776 h 159258"/>
                <a:gd name="connsiteX3" fmla="*/ 16859 w 127158"/>
                <a:gd name="connsiteY3" fmla="*/ 108776 h 159258"/>
                <a:gd name="connsiteX4" fmla="*/ 16859 w 127158"/>
                <a:gd name="connsiteY4" fmla="*/ 159258 h 159258"/>
                <a:gd name="connsiteX5" fmla="*/ 0 w 127158"/>
                <a:gd name="connsiteY5" fmla="*/ 159258 h 159258"/>
                <a:gd name="connsiteX6" fmla="*/ 0 w 127158"/>
                <a:gd name="connsiteY6" fmla="*/ 0 h 159258"/>
                <a:gd name="connsiteX7" fmla="*/ 59627 w 127158"/>
                <a:gd name="connsiteY7" fmla="*/ 0 h 159258"/>
                <a:gd name="connsiteX8" fmla="*/ 124682 w 127158"/>
                <a:gd name="connsiteY8" fmla="*/ 54578 h 159258"/>
                <a:gd name="connsiteX9" fmla="*/ 88297 w 127158"/>
                <a:gd name="connsiteY9" fmla="*/ 104680 h 159258"/>
                <a:gd name="connsiteX10" fmla="*/ 127159 w 127158"/>
                <a:gd name="connsiteY10" fmla="*/ 159258 h 159258"/>
                <a:gd name="connsiteX11" fmla="*/ 108776 w 127158"/>
                <a:gd name="connsiteY11" fmla="*/ 159258 h 159258"/>
                <a:gd name="connsiteX12" fmla="*/ 107823 w 127158"/>
                <a:gd name="connsiteY12" fmla="*/ 54578 h 159258"/>
                <a:gd name="connsiteX13" fmla="*/ 59150 w 127158"/>
                <a:gd name="connsiteY13" fmla="*/ 14573 h 159258"/>
                <a:gd name="connsiteX14" fmla="*/ 16859 w 127158"/>
                <a:gd name="connsiteY14" fmla="*/ 14573 h 159258"/>
                <a:gd name="connsiteX15" fmla="*/ 16859 w 127158"/>
                <a:gd name="connsiteY15" fmla="*/ 94393 h 159258"/>
                <a:gd name="connsiteX16" fmla="*/ 59150 w 127158"/>
                <a:gd name="connsiteY16" fmla="*/ 94393 h 159258"/>
                <a:gd name="connsiteX17" fmla="*/ 107823 w 127158"/>
                <a:gd name="connsiteY17" fmla="*/ 54578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158" h="159258">
                  <a:moveTo>
                    <a:pt x="108776" y="159258"/>
                  </a:moveTo>
                  <a:lnTo>
                    <a:pt x="72390" y="108109"/>
                  </a:lnTo>
                  <a:cubicBezTo>
                    <a:pt x="68294" y="108585"/>
                    <a:pt x="64199" y="108776"/>
                    <a:pt x="59627" y="108776"/>
                  </a:cubicBezTo>
                  <a:lnTo>
                    <a:pt x="16859" y="108776"/>
                  </a:lnTo>
                  <a:lnTo>
                    <a:pt x="16859" y="159258"/>
                  </a:lnTo>
                  <a:lnTo>
                    <a:pt x="0" y="159258"/>
                  </a:lnTo>
                  <a:lnTo>
                    <a:pt x="0" y="0"/>
                  </a:lnTo>
                  <a:lnTo>
                    <a:pt x="59627" y="0"/>
                  </a:lnTo>
                  <a:cubicBezTo>
                    <a:pt x="100108" y="0"/>
                    <a:pt x="124682" y="20479"/>
                    <a:pt x="124682" y="54578"/>
                  </a:cubicBezTo>
                  <a:cubicBezTo>
                    <a:pt x="124682" y="79629"/>
                    <a:pt x="111443" y="97155"/>
                    <a:pt x="88297" y="104680"/>
                  </a:cubicBezTo>
                  <a:lnTo>
                    <a:pt x="127159" y="159258"/>
                  </a:lnTo>
                  <a:lnTo>
                    <a:pt x="108776" y="159258"/>
                  </a:lnTo>
                  <a:close/>
                  <a:moveTo>
                    <a:pt x="107823" y="54578"/>
                  </a:moveTo>
                  <a:cubicBezTo>
                    <a:pt x="107823" y="29051"/>
                    <a:pt x="90964" y="14573"/>
                    <a:pt x="59150" y="14573"/>
                  </a:cubicBezTo>
                  <a:lnTo>
                    <a:pt x="16859" y="14573"/>
                  </a:lnTo>
                  <a:lnTo>
                    <a:pt x="16859" y="94393"/>
                  </a:lnTo>
                  <a:lnTo>
                    <a:pt x="59150" y="94393"/>
                  </a:lnTo>
                  <a:cubicBezTo>
                    <a:pt x="90964" y="94393"/>
                    <a:pt x="107823" y="79629"/>
                    <a:pt x="107823" y="54578"/>
                  </a:cubicBezTo>
                  <a:close/>
                </a:path>
              </a:pathLst>
            </a:custGeom>
            <a:solidFill>
              <a:srgbClr val="A0D1CA"/>
            </a:solidFill>
            <a:ln w="9525" cap="flat">
              <a:noFill/>
              <a:prstDash val="solid"/>
              <a:miter/>
            </a:ln>
          </p:spPr>
          <p:txBody>
            <a:bodyPr rtlCol="0" anchor="ctr"/>
            <a:lstStyle/>
            <a:p>
              <a:endParaRPr lang="en-GB" sz="1463"/>
            </a:p>
          </p:txBody>
        </p:sp>
        <p:sp>
          <p:nvSpPr>
            <p:cNvPr id="124" name="Freeform: Shape 123">
              <a:extLst>
                <a:ext uri="{FF2B5EF4-FFF2-40B4-BE49-F238E27FC236}">
                  <a16:creationId xmlns:a16="http://schemas.microsoft.com/office/drawing/2014/main" id="{15FD9D44-7AD1-CEF1-1E3D-0BF719457EF5}"/>
                </a:ext>
              </a:extLst>
            </p:cNvPr>
            <p:cNvSpPr/>
            <p:nvPr/>
          </p:nvSpPr>
          <p:spPr>
            <a:xfrm>
              <a:off x="5554194" y="1836791"/>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09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5" y="39243"/>
                    <a:pt x="32480" y="37529"/>
                    <a:pt x="35814" y="34004"/>
                  </a:cubicBezTo>
                  <a:lnTo>
                    <a:pt x="39910" y="37909"/>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125" name="Freeform: Shape 124">
              <a:extLst>
                <a:ext uri="{FF2B5EF4-FFF2-40B4-BE49-F238E27FC236}">
                  <a16:creationId xmlns:a16="http://schemas.microsoft.com/office/drawing/2014/main" id="{A75A19D3-214D-75DF-7873-5B5CB8607C9C}"/>
                </a:ext>
              </a:extLst>
            </p:cNvPr>
            <p:cNvSpPr/>
            <p:nvPr/>
          </p:nvSpPr>
          <p:spPr>
            <a:xfrm>
              <a:off x="5597247"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26" name="Freeform: Shape 125">
              <a:extLst>
                <a:ext uri="{FF2B5EF4-FFF2-40B4-BE49-F238E27FC236}">
                  <a16:creationId xmlns:a16="http://schemas.microsoft.com/office/drawing/2014/main" id="{F255A79D-0540-6DD0-A8C8-C38925ADC487}"/>
                </a:ext>
              </a:extLst>
            </p:cNvPr>
            <p:cNvSpPr/>
            <p:nvPr/>
          </p:nvSpPr>
          <p:spPr>
            <a:xfrm>
              <a:off x="5648301" y="1836791"/>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4 h 44957"/>
                <a:gd name="connsiteX8" fmla="*/ 17812 w 33718"/>
                <a:gd name="connsiteY8" fmla="*/ 5429 h 44957"/>
                <a:gd name="connsiteX9" fmla="*/ 7144 w 33718"/>
                <a:gd name="connsiteY9" fmla="*/ 12382 h 44957"/>
                <a:gd name="connsiteX10" fmla="*/ 33719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289"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4"/>
                  </a:lnTo>
                  <a:cubicBezTo>
                    <a:pt x="26003" y="6477"/>
                    <a:pt x="21717" y="5429"/>
                    <a:pt x="17812" y="5429"/>
                  </a:cubicBezTo>
                  <a:cubicBezTo>
                    <a:pt x="10382" y="5429"/>
                    <a:pt x="7144" y="8572"/>
                    <a:pt x="7144" y="12382"/>
                  </a:cubicBezTo>
                  <a:cubicBezTo>
                    <a:pt x="7144" y="23051"/>
                    <a:pt x="33719" y="16383"/>
                    <a:pt x="33719" y="32480"/>
                  </a:cubicBezTo>
                  <a:cubicBezTo>
                    <a:pt x="33719"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sp>
          <p:nvSpPr>
            <p:cNvPr id="127" name="Freeform: Shape 126">
              <a:extLst>
                <a:ext uri="{FF2B5EF4-FFF2-40B4-BE49-F238E27FC236}">
                  <a16:creationId xmlns:a16="http://schemas.microsoft.com/office/drawing/2014/main" id="{62E6BD8C-837C-0E0F-21D7-50BBB11C4C9D}"/>
                </a:ext>
              </a:extLst>
            </p:cNvPr>
            <p:cNvSpPr/>
            <p:nvPr/>
          </p:nvSpPr>
          <p:spPr>
            <a:xfrm>
              <a:off x="5684686" y="1837267"/>
              <a:ext cx="36290" cy="43815"/>
            </a:xfrm>
            <a:custGeom>
              <a:avLst/>
              <a:gdLst>
                <a:gd name="connsiteX0" fmla="*/ 15049 w 36290"/>
                <a:gd name="connsiteY0" fmla="*/ 5429 h 43815"/>
                <a:gd name="connsiteX1" fmla="*/ 0 w 36290"/>
                <a:gd name="connsiteY1" fmla="*/ 5429 h 43815"/>
                <a:gd name="connsiteX2" fmla="*/ 0 w 36290"/>
                <a:gd name="connsiteY2" fmla="*/ 0 h 43815"/>
                <a:gd name="connsiteX3" fmla="*/ 36290 w 36290"/>
                <a:gd name="connsiteY3" fmla="*/ 0 h 43815"/>
                <a:gd name="connsiteX4" fmla="*/ 36290 w 36290"/>
                <a:gd name="connsiteY4" fmla="*/ 5429 h 43815"/>
                <a:gd name="connsiteX5" fmla="*/ 21241 w 36290"/>
                <a:gd name="connsiteY5" fmla="*/ 5429 h 43815"/>
                <a:gd name="connsiteX6" fmla="*/ 21241 w 36290"/>
                <a:gd name="connsiteY6" fmla="*/ 43815 h 43815"/>
                <a:gd name="connsiteX7" fmla="*/ 15049 w 36290"/>
                <a:gd name="connsiteY7" fmla="*/ 43815 h 43815"/>
                <a:gd name="connsiteX8" fmla="*/ 15049 w 36290"/>
                <a:gd name="connsiteY8" fmla="*/ 5429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0" h="43815">
                  <a:moveTo>
                    <a:pt x="15049" y="5429"/>
                  </a:moveTo>
                  <a:lnTo>
                    <a:pt x="0" y="5429"/>
                  </a:lnTo>
                  <a:lnTo>
                    <a:pt x="0" y="0"/>
                  </a:lnTo>
                  <a:lnTo>
                    <a:pt x="36290" y="0"/>
                  </a:lnTo>
                  <a:lnTo>
                    <a:pt x="36290" y="5429"/>
                  </a:lnTo>
                  <a:lnTo>
                    <a:pt x="21241" y="5429"/>
                  </a:lnTo>
                  <a:lnTo>
                    <a:pt x="21241" y="43815"/>
                  </a:lnTo>
                  <a:lnTo>
                    <a:pt x="15049" y="43815"/>
                  </a:lnTo>
                  <a:lnTo>
                    <a:pt x="15049" y="5429"/>
                  </a:lnTo>
                  <a:close/>
                </a:path>
              </a:pathLst>
            </a:custGeom>
            <a:solidFill>
              <a:srgbClr val="FFFFFF"/>
            </a:solidFill>
            <a:ln w="9525" cap="flat">
              <a:noFill/>
              <a:prstDash val="solid"/>
              <a:miter/>
            </a:ln>
          </p:spPr>
          <p:txBody>
            <a:bodyPr rtlCol="0" anchor="ctr"/>
            <a:lstStyle/>
            <a:p>
              <a:endParaRPr lang="en-GB" sz="1463"/>
            </a:p>
          </p:txBody>
        </p:sp>
        <p:sp>
          <p:nvSpPr>
            <p:cNvPr id="128" name="Freeform: Shape 127">
              <a:extLst>
                <a:ext uri="{FF2B5EF4-FFF2-40B4-BE49-F238E27FC236}">
                  <a16:creationId xmlns:a16="http://schemas.microsoft.com/office/drawing/2014/main" id="{D7B3B41B-9C15-1125-8E30-110DF92B079B}"/>
                </a:ext>
              </a:extLst>
            </p:cNvPr>
            <p:cNvSpPr/>
            <p:nvPr/>
          </p:nvSpPr>
          <p:spPr>
            <a:xfrm>
              <a:off x="5715738"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29" name="Freeform: Shape 128">
              <a:extLst>
                <a:ext uri="{FF2B5EF4-FFF2-40B4-BE49-F238E27FC236}">
                  <a16:creationId xmlns:a16="http://schemas.microsoft.com/office/drawing/2014/main" id="{933A95E8-394E-BB3E-159F-63B5163B0A8B}"/>
                </a:ext>
              </a:extLst>
            </p:cNvPr>
            <p:cNvSpPr/>
            <p:nvPr/>
          </p:nvSpPr>
          <p:spPr>
            <a:xfrm>
              <a:off x="5766696" y="1872796"/>
              <a:ext cx="8286" cy="17526"/>
            </a:xfrm>
            <a:custGeom>
              <a:avLst/>
              <a:gdLst>
                <a:gd name="connsiteX0" fmla="*/ 8287 w 8286"/>
                <a:gd name="connsiteY0" fmla="*/ 4381 h 17526"/>
                <a:gd name="connsiteX1" fmla="*/ 7239 w 8286"/>
                <a:gd name="connsiteY1" fmla="*/ 8858 h 17526"/>
                <a:gd name="connsiteX2" fmla="*/ 4286 w 8286"/>
                <a:gd name="connsiteY2" fmla="*/ 17526 h 17526"/>
                <a:gd name="connsiteX3" fmla="*/ 381 w 8286"/>
                <a:gd name="connsiteY3" fmla="*/ 17526 h 17526"/>
                <a:gd name="connsiteX4" fmla="*/ 2667 w 8286"/>
                <a:gd name="connsiteY4" fmla="*/ 8191 h 17526"/>
                <a:gd name="connsiteX5" fmla="*/ 0 w 8286"/>
                <a:gd name="connsiteY5" fmla="*/ 4286 h 17526"/>
                <a:gd name="connsiteX6" fmla="*/ 4191 w 8286"/>
                <a:gd name="connsiteY6" fmla="*/ 0 h 17526"/>
                <a:gd name="connsiteX7" fmla="*/ 8287 w 8286"/>
                <a:gd name="connsiteY7" fmla="*/ 4286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6" h="17526">
                  <a:moveTo>
                    <a:pt x="8287" y="4381"/>
                  </a:moveTo>
                  <a:cubicBezTo>
                    <a:pt x="8287" y="5620"/>
                    <a:pt x="8001" y="6572"/>
                    <a:pt x="7239" y="8858"/>
                  </a:cubicBezTo>
                  <a:lnTo>
                    <a:pt x="4286" y="17526"/>
                  </a:lnTo>
                  <a:lnTo>
                    <a:pt x="381" y="17526"/>
                  </a:lnTo>
                  <a:lnTo>
                    <a:pt x="2667" y="8191"/>
                  </a:lnTo>
                  <a:cubicBezTo>
                    <a:pt x="1143" y="7620"/>
                    <a:pt x="0" y="6191"/>
                    <a:pt x="0" y="4286"/>
                  </a:cubicBezTo>
                  <a:cubicBezTo>
                    <a:pt x="0" y="1810"/>
                    <a:pt x="1810" y="0"/>
                    <a:pt x="4191" y="0"/>
                  </a:cubicBezTo>
                  <a:cubicBezTo>
                    <a:pt x="6572" y="0"/>
                    <a:pt x="8287" y="1810"/>
                    <a:pt x="8287" y="4286"/>
                  </a:cubicBezTo>
                  <a:close/>
                </a:path>
              </a:pathLst>
            </a:custGeom>
            <a:solidFill>
              <a:srgbClr val="FFFFFF"/>
            </a:solidFill>
            <a:ln w="9525" cap="flat">
              <a:noFill/>
              <a:prstDash val="solid"/>
              <a:miter/>
            </a:ln>
          </p:spPr>
          <p:txBody>
            <a:bodyPr rtlCol="0" anchor="ctr"/>
            <a:lstStyle/>
            <a:p>
              <a:endParaRPr lang="en-GB" sz="1463"/>
            </a:p>
          </p:txBody>
        </p:sp>
        <p:sp>
          <p:nvSpPr>
            <p:cNvPr id="130" name="Freeform: Shape 129">
              <a:extLst>
                <a:ext uri="{FF2B5EF4-FFF2-40B4-BE49-F238E27FC236}">
                  <a16:creationId xmlns:a16="http://schemas.microsoft.com/office/drawing/2014/main" id="{3A698661-D010-6543-1C49-42558DC8BFEC}"/>
                </a:ext>
              </a:extLst>
            </p:cNvPr>
            <p:cNvSpPr/>
            <p:nvPr/>
          </p:nvSpPr>
          <p:spPr>
            <a:xfrm>
              <a:off x="5793462"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31" name="Freeform: Shape 130">
              <a:extLst>
                <a:ext uri="{FF2B5EF4-FFF2-40B4-BE49-F238E27FC236}">
                  <a16:creationId xmlns:a16="http://schemas.microsoft.com/office/drawing/2014/main" id="{D58092BC-E92E-F104-3165-40907DC6048F}"/>
                </a:ext>
              </a:extLst>
            </p:cNvPr>
            <p:cNvSpPr/>
            <p:nvPr/>
          </p:nvSpPr>
          <p:spPr>
            <a:xfrm>
              <a:off x="5844897" y="1837267"/>
              <a:ext cx="30003" cy="43815"/>
            </a:xfrm>
            <a:custGeom>
              <a:avLst/>
              <a:gdLst>
                <a:gd name="connsiteX0" fmla="*/ 0 w 30003"/>
                <a:gd name="connsiteY0" fmla="*/ 0 h 43815"/>
                <a:gd name="connsiteX1" fmla="*/ 6287 w 30003"/>
                <a:gd name="connsiteY1" fmla="*/ 0 h 43815"/>
                <a:gd name="connsiteX2" fmla="*/ 6287 w 30003"/>
                <a:gd name="connsiteY2" fmla="*/ 38386 h 43815"/>
                <a:gd name="connsiteX3" fmla="*/ 30004 w 30003"/>
                <a:gd name="connsiteY3" fmla="*/ 38386 h 43815"/>
                <a:gd name="connsiteX4" fmla="*/ 30004 w 30003"/>
                <a:gd name="connsiteY4" fmla="*/ 43815 h 43815"/>
                <a:gd name="connsiteX5" fmla="*/ 0 w 30003"/>
                <a:gd name="connsiteY5" fmla="*/ 43815 h 43815"/>
                <a:gd name="connsiteX6" fmla="*/ 0 w 30003"/>
                <a:gd name="connsiteY6"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03" h="43815">
                  <a:moveTo>
                    <a:pt x="0" y="0"/>
                  </a:moveTo>
                  <a:lnTo>
                    <a:pt x="6287" y="0"/>
                  </a:lnTo>
                  <a:lnTo>
                    <a:pt x="6287" y="38386"/>
                  </a:lnTo>
                  <a:lnTo>
                    <a:pt x="30004" y="38386"/>
                  </a:lnTo>
                  <a:lnTo>
                    <a:pt x="30004"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132" name="Freeform: Shape 131">
              <a:extLst>
                <a:ext uri="{FF2B5EF4-FFF2-40B4-BE49-F238E27FC236}">
                  <a16:creationId xmlns:a16="http://schemas.microsoft.com/office/drawing/2014/main" id="{18F89FC6-0890-E70A-4C3D-051BD6293D5D}"/>
                </a:ext>
              </a:extLst>
            </p:cNvPr>
            <p:cNvSpPr/>
            <p:nvPr/>
          </p:nvSpPr>
          <p:spPr>
            <a:xfrm>
              <a:off x="5880806" y="1837267"/>
              <a:ext cx="37623" cy="43815"/>
            </a:xfrm>
            <a:custGeom>
              <a:avLst/>
              <a:gdLst>
                <a:gd name="connsiteX0" fmla="*/ 37624 w 37623"/>
                <a:gd name="connsiteY0" fmla="*/ 32004 h 43815"/>
                <a:gd name="connsiteX1" fmla="*/ 20860 w 37623"/>
                <a:gd name="connsiteY1" fmla="*/ 43815 h 43815"/>
                <a:gd name="connsiteX2" fmla="*/ 0 w 37623"/>
                <a:gd name="connsiteY2" fmla="*/ 43815 h 43815"/>
                <a:gd name="connsiteX3" fmla="*/ 0 w 37623"/>
                <a:gd name="connsiteY3" fmla="*/ 0 h 43815"/>
                <a:gd name="connsiteX4" fmla="*/ 19621 w 37623"/>
                <a:gd name="connsiteY4" fmla="*/ 0 h 43815"/>
                <a:gd name="connsiteX5" fmla="*/ 35338 w 37623"/>
                <a:gd name="connsiteY5" fmla="*/ 11335 h 43815"/>
                <a:gd name="connsiteX6" fmla="*/ 29432 w 37623"/>
                <a:gd name="connsiteY6" fmla="*/ 21050 h 43815"/>
                <a:gd name="connsiteX7" fmla="*/ 37624 w 37623"/>
                <a:gd name="connsiteY7" fmla="*/ 31909 h 43815"/>
                <a:gd name="connsiteX8" fmla="*/ 6191 w 37623"/>
                <a:gd name="connsiteY8" fmla="*/ 5048 h 43815"/>
                <a:gd name="connsiteX9" fmla="*/ 6191 w 37623"/>
                <a:gd name="connsiteY9" fmla="*/ 19050 h 43815"/>
                <a:gd name="connsiteX10" fmla="*/ 19050 w 37623"/>
                <a:gd name="connsiteY10" fmla="*/ 19050 h 43815"/>
                <a:gd name="connsiteX11" fmla="*/ 29051 w 37623"/>
                <a:gd name="connsiteY11" fmla="*/ 12002 h 43815"/>
                <a:gd name="connsiteX12" fmla="*/ 19050 w 37623"/>
                <a:gd name="connsiteY12" fmla="*/ 4953 h 43815"/>
                <a:gd name="connsiteX13" fmla="*/ 6191 w 37623"/>
                <a:gd name="connsiteY13" fmla="*/ 4953 h 43815"/>
                <a:gd name="connsiteX14" fmla="*/ 31337 w 37623"/>
                <a:gd name="connsiteY14" fmla="*/ 31433 h 43815"/>
                <a:gd name="connsiteX15" fmla="*/ 20669 w 37623"/>
                <a:gd name="connsiteY15" fmla="*/ 24098 h 43815"/>
                <a:gd name="connsiteX16" fmla="*/ 6287 w 37623"/>
                <a:gd name="connsiteY16" fmla="*/ 24098 h 43815"/>
                <a:gd name="connsiteX17" fmla="*/ 6287 w 37623"/>
                <a:gd name="connsiteY17" fmla="*/ 38672 h 43815"/>
                <a:gd name="connsiteX18" fmla="*/ 20669 w 37623"/>
                <a:gd name="connsiteY18" fmla="*/ 38672 h 43815"/>
                <a:gd name="connsiteX19" fmla="*/ 31337 w 37623"/>
                <a:gd name="connsiteY19" fmla="*/ 3143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23" h="43815">
                  <a:moveTo>
                    <a:pt x="37624" y="32004"/>
                  </a:moveTo>
                  <a:cubicBezTo>
                    <a:pt x="37624" y="39529"/>
                    <a:pt x="31909" y="43815"/>
                    <a:pt x="20860" y="43815"/>
                  </a:cubicBezTo>
                  <a:lnTo>
                    <a:pt x="0" y="43815"/>
                  </a:lnTo>
                  <a:lnTo>
                    <a:pt x="0" y="0"/>
                  </a:lnTo>
                  <a:lnTo>
                    <a:pt x="19621" y="0"/>
                  </a:lnTo>
                  <a:cubicBezTo>
                    <a:pt x="29718" y="0"/>
                    <a:pt x="35338" y="4286"/>
                    <a:pt x="35338" y="11335"/>
                  </a:cubicBezTo>
                  <a:cubicBezTo>
                    <a:pt x="35338" y="16097"/>
                    <a:pt x="32861" y="19431"/>
                    <a:pt x="29432" y="21050"/>
                  </a:cubicBezTo>
                  <a:cubicBezTo>
                    <a:pt x="34385" y="22384"/>
                    <a:pt x="37624" y="26099"/>
                    <a:pt x="37624" y="31909"/>
                  </a:cubicBezTo>
                  <a:close/>
                  <a:moveTo>
                    <a:pt x="6191" y="5048"/>
                  </a:moveTo>
                  <a:lnTo>
                    <a:pt x="6191" y="19050"/>
                  </a:lnTo>
                  <a:lnTo>
                    <a:pt x="19050" y="19050"/>
                  </a:lnTo>
                  <a:cubicBezTo>
                    <a:pt x="25432" y="19050"/>
                    <a:pt x="29051" y="16669"/>
                    <a:pt x="29051" y="12002"/>
                  </a:cubicBezTo>
                  <a:cubicBezTo>
                    <a:pt x="29051" y="7334"/>
                    <a:pt x="25432" y="4953"/>
                    <a:pt x="19050" y="4953"/>
                  </a:cubicBezTo>
                  <a:lnTo>
                    <a:pt x="6191" y="4953"/>
                  </a:lnTo>
                  <a:close/>
                  <a:moveTo>
                    <a:pt x="31337" y="31433"/>
                  </a:moveTo>
                  <a:cubicBezTo>
                    <a:pt x="31337" y="26384"/>
                    <a:pt x="27622" y="24098"/>
                    <a:pt x="20669" y="24098"/>
                  </a:cubicBezTo>
                  <a:lnTo>
                    <a:pt x="6287" y="24098"/>
                  </a:lnTo>
                  <a:lnTo>
                    <a:pt x="6287" y="38672"/>
                  </a:lnTo>
                  <a:lnTo>
                    <a:pt x="20669" y="38672"/>
                  </a:lnTo>
                  <a:cubicBezTo>
                    <a:pt x="27622" y="38672"/>
                    <a:pt x="31337" y="36481"/>
                    <a:pt x="31337" y="31433"/>
                  </a:cubicBezTo>
                  <a:close/>
                </a:path>
              </a:pathLst>
            </a:custGeom>
            <a:solidFill>
              <a:srgbClr val="FFFFFF"/>
            </a:solidFill>
            <a:ln w="9525" cap="flat">
              <a:noFill/>
              <a:prstDash val="solid"/>
              <a:miter/>
            </a:ln>
          </p:spPr>
          <p:txBody>
            <a:bodyPr rtlCol="0" anchor="ctr"/>
            <a:lstStyle/>
            <a:p>
              <a:endParaRPr lang="en-GB" sz="1463"/>
            </a:p>
          </p:txBody>
        </p:sp>
        <p:sp>
          <p:nvSpPr>
            <p:cNvPr id="133" name="Freeform: Shape 132">
              <a:extLst>
                <a:ext uri="{FF2B5EF4-FFF2-40B4-BE49-F238E27FC236}">
                  <a16:creationId xmlns:a16="http://schemas.microsoft.com/office/drawing/2014/main" id="{B93DCC96-DE97-0568-E871-6D1260CBCB7B}"/>
                </a:ext>
              </a:extLst>
            </p:cNvPr>
            <p:cNvSpPr/>
            <p:nvPr/>
          </p:nvSpPr>
          <p:spPr>
            <a:xfrm>
              <a:off x="5927193" y="1837267"/>
              <a:ext cx="6286" cy="43815"/>
            </a:xfrm>
            <a:custGeom>
              <a:avLst/>
              <a:gdLst>
                <a:gd name="connsiteX0" fmla="*/ 0 w 6286"/>
                <a:gd name="connsiteY0" fmla="*/ 0 h 43815"/>
                <a:gd name="connsiteX1" fmla="*/ 6287 w 6286"/>
                <a:gd name="connsiteY1" fmla="*/ 0 h 43815"/>
                <a:gd name="connsiteX2" fmla="*/ 6287 w 6286"/>
                <a:gd name="connsiteY2" fmla="*/ 43815 h 43815"/>
                <a:gd name="connsiteX3" fmla="*/ 0 w 6286"/>
                <a:gd name="connsiteY3" fmla="*/ 43815 h 43815"/>
                <a:gd name="connsiteX4" fmla="*/ 0 w 6286"/>
                <a:gd name="connsiteY4" fmla="*/ 0 h 4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43815">
                  <a:moveTo>
                    <a:pt x="0" y="0"/>
                  </a:moveTo>
                  <a:lnTo>
                    <a:pt x="6287" y="0"/>
                  </a:lnTo>
                  <a:lnTo>
                    <a:pt x="6287"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134" name="Freeform: Shape 133">
              <a:extLst>
                <a:ext uri="{FF2B5EF4-FFF2-40B4-BE49-F238E27FC236}">
                  <a16:creationId xmlns:a16="http://schemas.microsoft.com/office/drawing/2014/main" id="{CD9FA510-E209-48D2-8D26-3549E5AD585E}"/>
                </a:ext>
              </a:extLst>
            </p:cNvPr>
            <p:cNvSpPr/>
            <p:nvPr/>
          </p:nvSpPr>
          <p:spPr>
            <a:xfrm>
              <a:off x="5944909" y="1837267"/>
              <a:ext cx="37719" cy="43815"/>
            </a:xfrm>
            <a:custGeom>
              <a:avLst/>
              <a:gdLst>
                <a:gd name="connsiteX0" fmla="*/ 37719 w 37719"/>
                <a:gd name="connsiteY0" fmla="*/ 0 h 43815"/>
                <a:gd name="connsiteX1" fmla="*/ 37719 w 37719"/>
                <a:gd name="connsiteY1" fmla="*/ 43815 h 43815"/>
                <a:gd name="connsiteX2" fmla="*/ 32576 w 37719"/>
                <a:gd name="connsiteY2" fmla="*/ 43815 h 43815"/>
                <a:gd name="connsiteX3" fmla="*/ 6287 w 37719"/>
                <a:gd name="connsiteY3" fmla="*/ 11144 h 43815"/>
                <a:gd name="connsiteX4" fmla="*/ 6287 w 37719"/>
                <a:gd name="connsiteY4" fmla="*/ 43815 h 43815"/>
                <a:gd name="connsiteX5" fmla="*/ 0 w 37719"/>
                <a:gd name="connsiteY5" fmla="*/ 43815 h 43815"/>
                <a:gd name="connsiteX6" fmla="*/ 0 w 37719"/>
                <a:gd name="connsiteY6" fmla="*/ 0 h 43815"/>
                <a:gd name="connsiteX7" fmla="*/ 5144 w 37719"/>
                <a:gd name="connsiteY7" fmla="*/ 0 h 43815"/>
                <a:gd name="connsiteX8" fmla="*/ 31433 w 37719"/>
                <a:gd name="connsiteY8" fmla="*/ 32671 h 43815"/>
                <a:gd name="connsiteX9" fmla="*/ 31433 w 37719"/>
                <a:gd name="connsiteY9" fmla="*/ 0 h 43815"/>
                <a:gd name="connsiteX10" fmla="*/ 37719 w 37719"/>
                <a:gd name="connsiteY10"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19" h="43815">
                  <a:moveTo>
                    <a:pt x="37719" y="0"/>
                  </a:moveTo>
                  <a:lnTo>
                    <a:pt x="37719" y="43815"/>
                  </a:lnTo>
                  <a:lnTo>
                    <a:pt x="32576" y="43815"/>
                  </a:lnTo>
                  <a:lnTo>
                    <a:pt x="6287" y="11144"/>
                  </a:lnTo>
                  <a:lnTo>
                    <a:pt x="6287" y="43815"/>
                  </a:lnTo>
                  <a:lnTo>
                    <a:pt x="0" y="43815"/>
                  </a:lnTo>
                  <a:lnTo>
                    <a:pt x="0" y="0"/>
                  </a:lnTo>
                  <a:lnTo>
                    <a:pt x="5144" y="0"/>
                  </a:lnTo>
                  <a:lnTo>
                    <a:pt x="31433" y="32671"/>
                  </a:lnTo>
                  <a:lnTo>
                    <a:pt x="31433"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135" name="Freeform: Shape 134">
              <a:extLst>
                <a:ext uri="{FF2B5EF4-FFF2-40B4-BE49-F238E27FC236}">
                  <a16:creationId xmlns:a16="http://schemas.microsoft.com/office/drawing/2014/main" id="{1AF04F65-A601-A40A-DE78-D6C1928440E7}"/>
                </a:ext>
              </a:extLst>
            </p:cNvPr>
            <p:cNvSpPr/>
            <p:nvPr/>
          </p:nvSpPr>
          <p:spPr>
            <a:xfrm>
              <a:off x="5991105"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5"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36" name="Freeform: Shape 135">
              <a:extLst>
                <a:ext uri="{FF2B5EF4-FFF2-40B4-BE49-F238E27FC236}">
                  <a16:creationId xmlns:a16="http://schemas.microsoft.com/office/drawing/2014/main" id="{2B5D7333-1101-FA1A-A544-4703BF346760}"/>
                </a:ext>
              </a:extLst>
            </p:cNvPr>
            <p:cNvSpPr/>
            <p:nvPr/>
          </p:nvSpPr>
          <p:spPr>
            <a:xfrm>
              <a:off x="5554003" y="1894608"/>
              <a:ext cx="39242" cy="44862"/>
            </a:xfrm>
            <a:custGeom>
              <a:avLst/>
              <a:gdLst>
                <a:gd name="connsiteX0" fmla="*/ 35814 w 39242"/>
                <a:gd name="connsiteY0" fmla="*/ 44863 h 44862"/>
                <a:gd name="connsiteX1" fmla="*/ 30004 w 39242"/>
                <a:gd name="connsiteY1" fmla="*/ 39053 h 44862"/>
                <a:gd name="connsiteX2" fmla="*/ 15335 w 39242"/>
                <a:gd name="connsiteY2" fmla="*/ 44672 h 44862"/>
                <a:gd name="connsiteX3" fmla="*/ 0 w 39242"/>
                <a:gd name="connsiteY3" fmla="*/ 33242 h 44862"/>
                <a:gd name="connsiteX4" fmla="*/ 10668 w 39242"/>
                <a:gd name="connsiteY4" fmla="*/ 19812 h 44862"/>
                <a:gd name="connsiteX5" fmla="*/ 5429 w 39242"/>
                <a:gd name="connsiteY5" fmla="*/ 9811 h 44862"/>
                <a:gd name="connsiteX6" fmla="*/ 17240 w 39242"/>
                <a:gd name="connsiteY6" fmla="*/ 0 h 44862"/>
                <a:gd name="connsiteX7" fmla="*/ 28099 w 39242"/>
                <a:gd name="connsiteY7" fmla="*/ 9144 h 44862"/>
                <a:gd name="connsiteX8" fmla="*/ 18764 w 39242"/>
                <a:gd name="connsiteY8" fmla="*/ 20574 h 44862"/>
                <a:gd name="connsiteX9" fmla="*/ 29623 w 39242"/>
                <a:gd name="connsiteY9" fmla="*/ 31337 h 44862"/>
                <a:gd name="connsiteX10" fmla="*/ 32290 w 39242"/>
                <a:gd name="connsiteY10" fmla="*/ 23432 h 44862"/>
                <a:gd name="connsiteX11" fmla="*/ 37147 w 39242"/>
                <a:gd name="connsiteY11" fmla="*/ 24956 h 44862"/>
                <a:gd name="connsiteX12" fmla="*/ 33338 w 39242"/>
                <a:gd name="connsiteY12" fmla="*/ 34957 h 44862"/>
                <a:gd name="connsiteX13" fmla="*/ 39243 w 39242"/>
                <a:gd name="connsiteY13" fmla="*/ 40862 h 44862"/>
                <a:gd name="connsiteX14" fmla="*/ 35909 w 39242"/>
                <a:gd name="connsiteY14" fmla="*/ 44863 h 44862"/>
                <a:gd name="connsiteX15" fmla="*/ 26384 w 39242"/>
                <a:gd name="connsiteY15" fmla="*/ 35528 h 44862"/>
                <a:gd name="connsiteX16" fmla="*/ 13906 w 39242"/>
                <a:gd name="connsiteY16" fmla="*/ 23146 h 44862"/>
                <a:gd name="connsiteX17" fmla="*/ 5810 w 39242"/>
                <a:gd name="connsiteY17" fmla="*/ 32671 h 44862"/>
                <a:gd name="connsiteX18" fmla="*/ 15621 w 39242"/>
                <a:gd name="connsiteY18" fmla="*/ 39719 h 44862"/>
                <a:gd name="connsiteX19" fmla="*/ 26289 w 39242"/>
                <a:gd name="connsiteY19" fmla="*/ 35623 h 44862"/>
                <a:gd name="connsiteX20" fmla="*/ 10954 w 39242"/>
                <a:gd name="connsiteY20" fmla="*/ 9716 h 44862"/>
                <a:gd name="connsiteX21" fmla="*/ 15430 w 39242"/>
                <a:gd name="connsiteY21" fmla="*/ 17240 h 44862"/>
                <a:gd name="connsiteX22" fmla="*/ 23050 w 39242"/>
                <a:gd name="connsiteY22" fmla="*/ 9239 h 44862"/>
                <a:gd name="connsiteX23" fmla="*/ 17240 w 39242"/>
                <a:gd name="connsiteY23" fmla="*/ 4382 h 44862"/>
                <a:gd name="connsiteX24" fmla="*/ 10954 w 39242"/>
                <a:gd name="connsiteY24" fmla="*/ 9716 h 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242" h="44862">
                  <a:moveTo>
                    <a:pt x="35814" y="44863"/>
                  </a:moveTo>
                  <a:lnTo>
                    <a:pt x="30004" y="39053"/>
                  </a:lnTo>
                  <a:cubicBezTo>
                    <a:pt x="26194" y="42767"/>
                    <a:pt x="21146" y="44672"/>
                    <a:pt x="15335" y="44672"/>
                  </a:cubicBezTo>
                  <a:cubicBezTo>
                    <a:pt x="6477" y="44672"/>
                    <a:pt x="0" y="40005"/>
                    <a:pt x="0" y="33242"/>
                  </a:cubicBezTo>
                  <a:cubicBezTo>
                    <a:pt x="0" y="27813"/>
                    <a:pt x="3048" y="24098"/>
                    <a:pt x="10668" y="19812"/>
                  </a:cubicBezTo>
                  <a:cubicBezTo>
                    <a:pt x="6763" y="15907"/>
                    <a:pt x="5429" y="13049"/>
                    <a:pt x="5429" y="9811"/>
                  </a:cubicBezTo>
                  <a:cubicBezTo>
                    <a:pt x="5429" y="3905"/>
                    <a:pt x="10096" y="0"/>
                    <a:pt x="17240" y="0"/>
                  </a:cubicBezTo>
                  <a:cubicBezTo>
                    <a:pt x="23908" y="0"/>
                    <a:pt x="28099" y="3429"/>
                    <a:pt x="28099" y="9144"/>
                  </a:cubicBezTo>
                  <a:cubicBezTo>
                    <a:pt x="28099" y="13621"/>
                    <a:pt x="25432" y="16764"/>
                    <a:pt x="18764" y="20574"/>
                  </a:cubicBezTo>
                  <a:lnTo>
                    <a:pt x="29623" y="31337"/>
                  </a:lnTo>
                  <a:cubicBezTo>
                    <a:pt x="30766" y="29051"/>
                    <a:pt x="31718" y="26480"/>
                    <a:pt x="32290" y="23432"/>
                  </a:cubicBezTo>
                  <a:lnTo>
                    <a:pt x="37147" y="24956"/>
                  </a:lnTo>
                  <a:cubicBezTo>
                    <a:pt x="36385" y="28861"/>
                    <a:pt x="35052" y="32195"/>
                    <a:pt x="33338" y="34957"/>
                  </a:cubicBezTo>
                  <a:lnTo>
                    <a:pt x="39243" y="40862"/>
                  </a:lnTo>
                  <a:lnTo>
                    <a:pt x="35909" y="44863"/>
                  </a:lnTo>
                  <a:close/>
                  <a:moveTo>
                    <a:pt x="26384" y="35528"/>
                  </a:moveTo>
                  <a:lnTo>
                    <a:pt x="13906" y="23146"/>
                  </a:lnTo>
                  <a:cubicBezTo>
                    <a:pt x="7810" y="26575"/>
                    <a:pt x="5810" y="29147"/>
                    <a:pt x="5810" y="32671"/>
                  </a:cubicBezTo>
                  <a:cubicBezTo>
                    <a:pt x="5810" y="36862"/>
                    <a:pt x="9715" y="39719"/>
                    <a:pt x="15621" y="39719"/>
                  </a:cubicBezTo>
                  <a:cubicBezTo>
                    <a:pt x="19812" y="39719"/>
                    <a:pt x="23527" y="38386"/>
                    <a:pt x="26289" y="35623"/>
                  </a:cubicBezTo>
                  <a:close/>
                  <a:moveTo>
                    <a:pt x="10954" y="9716"/>
                  </a:moveTo>
                  <a:cubicBezTo>
                    <a:pt x="10954" y="12002"/>
                    <a:pt x="11811" y="13621"/>
                    <a:pt x="15430" y="17240"/>
                  </a:cubicBezTo>
                  <a:cubicBezTo>
                    <a:pt x="21146" y="14002"/>
                    <a:pt x="23050" y="12002"/>
                    <a:pt x="23050" y="9239"/>
                  </a:cubicBezTo>
                  <a:cubicBezTo>
                    <a:pt x="23050" y="6477"/>
                    <a:pt x="20955" y="4382"/>
                    <a:pt x="17240" y="4382"/>
                  </a:cubicBezTo>
                  <a:cubicBezTo>
                    <a:pt x="13335" y="4382"/>
                    <a:pt x="10954" y="6572"/>
                    <a:pt x="10954" y="9716"/>
                  </a:cubicBezTo>
                  <a:close/>
                </a:path>
              </a:pathLst>
            </a:custGeom>
            <a:solidFill>
              <a:srgbClr val="FFFFFF"/>
            </a:solidFill>
            <a:ln w="9525" cap="flat">
              <a:noFill/>
              <a:prstDash val="solid"/>
              <a:miter/>
            </a:ln>
          </p:spPr>
          <p:txBody>
            <a:bodyPr rtlCol="0" anchor="ctr"/>
            <a:lstStyle/>
            <a:p>
              <a:endParaRPr lang="en-GB" sz="1463"/>
            </a:p>
          </p:txBody>
        </p:sp>
        <p:sp>
          <p:nvSpPr>
            <p:cNvPr id="137" name="Freeform: Shape 136">
              <a:extLst>
                <a:ext uri="{FF2B5EF4-FFF2-40B4-BE49-F238E27FC236}">
                  <a16:creationId xmlns:a16="http://schemas.microsoft.com/office/drawing/2014/main" id="{D00DD856-006C-102D-0331-A33645F601A7}"/>
                </a:ext>
              </a:extLst>
            </p:cNvPr>
            <p:cNvSpPr/>
            <p:nvPr/>
          </p:nvSpPr>
          <p:spPr>
            <a:xfrm>
              <a:off x="5616297" y="1894989"/>
              <a:ext cx="36099" cy="43815"/>
            </a:xfrm>
            <a:custGeom>
              <a:avLst/>
              <a:gdLst>
                <a:gd name="connsiteX0" fmla="*/ 29337 w 36099"/>
                <a:gd name="connsiteY0" fmla="*/ 43815 h 43815"/>
                <a:gd name="connsiteX1" fmla="*/ 19907 w 36099"/>
                <a:gd name="connsiteY1" fmla="*/ 30385 h 43815"/>
                <a:gd name="connsiteX2" fmla="*/ 17145 w 36099"/>
                <a:gd name="connsiteY2" fmla="*/ 30480 h 43815"/>
                <a:gd name="connsiteX3" fmla="*/ 6287 w 36099"/>
                <a:gd name="connsiteY3" fmla="*/ 30480 h 43815"/>
                <a:gd name="connsiteX4" fmla="*/ 6287 w 36099"/>
                <a:gd name="connsiteY4" fmla="*/ 43815 h 43815"/>
                <a:gd name="connsiteX5" fmla="*/ 0 w 36099"/>
                <a:gd name="connsiteY5" fmla="*/ 43815 h 43815"/>
                <a:gd name="connsiteX6" fmla="*/ 0 w 36099"/>
                <a:gd name="connsiteY6" fmla="*/ 0 h 43815"/>
                <a:gd name="connsiteX7" fmla="*/ 17050 w 36099"/>
                <a:gd name="connsiteY7" fmla="*/ 0 h 43815"/>
                <a:gd name="connsiteX8" fmla="*/ 35338 w 36099"/>
                <a:gd name="connsiteY8" fmla="*/ 15240 h 43815"/>
                <a:gd name="connsiteX9" fmla="*/ 25718 w 36099"/>
                <a:gd name="connsiteY9" fmla="*/ 29051 h 43815"/>
                <a:gd name="connsiteX10" fmla="*/ 36100 w 36099"/>
                <a:gd name="connsiteY10" fmla="*/ 43720 h 43815"/>
                <a:gd name="connsiteX11" fmla="*/ 29242 w 36099"/>
                <a:gd name="connsiteY11" fmla="*/ 43720 h 43815"/>
                <a:gd name="connsiteX12" fmla="*/ 29146 w 36099"/>
                <a:gd name="connsiteY12" fmla="*/ 15240 h 43815"/>
                <a:gd name="connsiteX13" fmla="*/ 16954 w 36099"/>
                <a:gd name="connsiteY13" fmla="*/ 5429 h 43815"/>
                <a:gd name="connsiteX14" fmla="*/ 6287 w 36099"/>
                <a:gd name="connsiteY14" fmla="*/ 5429 h 43815"/>
                <a:gd name="connsiteX15" fmla="*/ 6287 w 36099"/>
                <a:gd name="connsiteY15" fmla="*/ 25146 h 43815"/>
                <a:gd name="connsiteX16" fmla="*/ 16954 w 36099"/>
                <a:gd name="connsiteY16" fmla="*/ 25146 h 43815"/>
                <a:gd name="connsiteX17" fmla="*/ 29146 w 36099"/>
                <a:gd name="connsiteY17" fmla="*/ 1524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99" h="43815">
                  <a:moveTo>
                    <a:pt x="29337" y="43815"/>
                  </a:moveTo>
                  <a:lnTo>
                    <a:pt x="19907" y="30385"/>
                  </a:lnTo>
                  <a:cubicBezTo>
                    <a:pt x="19050" y="30385"/>
                    <a:pt x="18098" y="30480"/>
                    <a:pt x="17145" y="30480"/>
                  </a:cubicBezTo>
                  <a:lnTo>
                    <a:pt x="6287" y="30480"/>
                  </a:lnTo>
                  <a:lnTo>
                    <a:pt x="6287" y="43815"/>
                  </a:lnTo>
                  <a:lnTo>
                    <a:pt x="0" y="43815"/>
                  </a:lnTo>
                  <a:lnTo>
                    <a:pt x="0" y="0"/>
                  </a:lnTo>
                  <a:lnTo>
                    <a:pt x="17050" y="0"/>
                  </a:lnTo>
                  <a:cubicBezTo>
                    <a:pt x="28480" y="0"/>
                    <a:pt x="35338" y="5715"/>
                    <a:pt x="35338" y="15240"/>
                  </a:cubicBezTo>
                  <a:cubicBezTo>
                    <a:pt x="35338" y="22003"/>
                    <a:pt x="31813" y="26860"/>
                    <a:pt x="25718" y="29051"/>
                  </a:cubicBezTo>
                  <a:lnTo>
                    <a:pt x="36100" y="43720"/>
                  </a:lnTo>
                  <a:lnTo>
                    <a:pt x="29242" y="43720"/>
                  </a:lnTo>
                  <a:close/>
                  <a:moveTo>
                    <a:pt x="29146" y="15240"/>
                  </a:moveTo>
                  <a:cubicBezTo>
                    <a:pt x="29146" y="8953"/>
                    <a:pt x="24956" y="5429"/>
                    <a:pt x="16954" y="5429"/>
                  </a:cubicBezTo>
                  <a:lnTo>
                    <a:pt x="6287" y="5429"/>
                  </a:lnTo>
                  <a:lnTo>
                    <a:pt x="6287" y="25146"/>
                  </a:lnTo>
                  <a:lnTo>
                    <a:pt x="16954" y="25146"/>
                  </a:lnTo>
                  <a:cubicBezTo>
                    <a:pt x="24956" y="25146"/>
                    <a:pt x="29146" y="21527"/>
                    <a:pt x="29146" y="15240"/>
                  </a:cubicBezTo>
                  <a:close/>
                </a:path>
              </a:pathLst>
            </a:custGeom>
            <a:solidFill>
              <a:srgbClr val="FFFFFF"/>
            </a:solidFill>
            <a:ln w="9525" cap="flat">
              <a:noFill/>
              <a:prstDash val="solid"/>
              <a:miter/>
            </a:ln>
          </p:spPr>
          <p:txBody>
            <a:bodyPr rtlCol="0" anchor="ctr"/>
            <a:lstStyle/>
            <a:p>
              <a:endParaRPr lang="en-GB" sz="1463"/>
            </a:p>
          </p:txBody>
        </p:sp>
        <p:sp>
          <p:nvSpPr>
            <p:cNvPr id="138" name="Freeform: Shape 137">
              <a:extLst>
                <a:ext uri="{FF2B5EF4-FFF2-40B4-BE49-F238E27FC236}">
                  <a16:creationId xmlns:a16="http://schemas.microsoft.com/office/drawing/2014/main" id="{4B85B39B-A350-A67D-4093-82EA362506BC}"/>
                </a:ext>
              </a:extLst>
            </p:cNvPr>
            <p:cNvSpPr/>
            <p:nvPr/>
          </p:nvSpPr>
          <p:spPr>
            <a:xfrm>
              <a:off x="5657159" y="1894512"/>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39" name="Freeform: Shape 138">
              <a:extLst>
                <a:ext uri="{FF2B5EF4-FFF2-40B4-BE49-F238E27FC236}">
                  <a16:creationId xmlns:a16="http://schemas.microsoft.com/office/drawing/2014/main" id="{779E8E0F-14A8-6C0B-2CB4-EFD718B12F21}"/>
                </a:ext>
              </a:extLst>
            </p:cNvPr>
            <p:cNvSpPr/>
            <p:nvPr/>
          </p:nvSpPr>
          <p:spPr>
            <a:xfrm>
              <a:off x="5709070" y="1894512"/>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10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4" y="39243"/>
                    <a:pt x="32480" y="37529"/>
                    <a:pt x="35814" y="34004"/>
                  </a:cubicBezTo>
                  <a:lnTo>
                    <a:pt x="39910" y="37910"/>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140" name="Freeform: Shape 139">
              <a:extLst>
                <a:ext uri="{FF2B5EF4-FFF2-40B4-BE49-F238E27FC236}">
                  <a16:creationId xmlns:a16="http://schemas.microsoft.com/office/drawing/2014/main" id="{31F1B9B5-AA59-E969-358B-5EC66E8BF367}"/>
                </a:ext>
              </a:extLst>
            </p:cNvPr>
            <p:cNvSpPr/>
            <p:nvPr/>
          </p:nvSpPr>
          <p:spPr>
            <a:xfrm>
              <a:off x="5756124" y="1894989"/>
              <a:ext cx="37718" cy="43815"/>
            </a:xfrm>
            <a:custGeom>
              <a:avLst/>
              <a:gdLst>
                <a:gd name="connsiteX0" fmla="*/ 37719 w 37718"/>
                <a:gd name="connsiteY0" fmla="*/ 0 h 43815"/>
                <a:gd name="connsiteX1" fmla="*/ 37719 w 37718"/>
                <a:gd name="connsiteY1" fmla="*/ 43815 h 43815"/>
                <a:gd name="connsiteX2" fmla="*/ 31432 w 37718"/>
                <a:gd name="connsiteY2" fmla="*/ 43815 h 43815"/>
                <a:gd name="connsiteX3" fmla="*/ 31432 w 37718"/>
                <a:gd name="connsiteY3" fmla="*/ 24289 h 43815"/>
                <a:gd name="connsiteX4" fmla="*/ 6286 w 37718"/>
                <a:gd name="connsiteY4" fmla="*/ 24289 h 43815"/>
                <a:gd name="connsiteX5" fmla="*/ 6286 w 37718"/>
                <a:gd name="connsiteY5" fmla="*/ 43815 h 43815"/>
                <a:gd name="connsiteX6" fmla="*/ 0 w 37718"/>
                <a:gd name="connsiteY6" fmla="*/ 43815 h 43815"/>
                <a:gd name="connsiteX7" fmla="*/ 0 w 37718"/>
                <a:gd name="connsiteY7" fmla="*/ 0 h 43815"/>
                <a:gd name="connsiteX8" fmla="*/ 6286 w 37718"/>
                <a:gd name="connsiteY8" fmla="*/ 0 h 43815"/>
                <a:gd name="connsiteX9" fmla="*/ 6286 w 37718"/>
                <a:gd name="connsiteY9" fmla="*/ 18859 h 43815"/>
                <a:gd name="connsiteX10" fmla="*/ 31432 w 37718"/>
                <a:gd name="connsiteY10" fmla="*/ 18859 h 43815"/>
                <a:gd name="connsiteX11" fmla="*/ 31432 w 37718"/>
                <a:gd name="connsiteY11" fmla="*/ 0 h 43815"/>
                <a:gd name="connsiteX12" fmla="*/ 37719 w 37718"/>
                <a:gd name="connsiteY12"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718" h="43815">
                  <a:moveTo>
                    <a:pt x="37719" y="0"/>
                  </a:moveTo>
                  <a:lnTo>
                    <a:pt x="37719" y="43815"/>
                  </a:lnTo>
                  <a:lnTo>
                    <a:pt x="31432" y="43815"/>
                  </a:lnTo>
                  <a:lnTo>
                    <a:pt x="31432" y="24289"/>
                  </a:lnTo>
                  <a:lnTo>
                    <a:pt x="6286" y="24289"/>
                  </a:lnTo>
                  <a:lnTo>
                    <a:pt x="6286" y="43815"/>
                  </a:lnTo>
                  <a:lnTo>
                    <a:pt x="0" y="43815"/>
                  </a:lnTo>
                  <a:lnTo>
                    <a:pt x="0" y="0"/>
                  </a:lnTo>
                  <a:lnTo>
                    <a:pt x="6286" y="0"/>
                  </a:lnTo>
                  <a:lnTo>
                    <a:pt x="6286" y="18859"/>
                  </a:lnTo>
                  <a:lnTo>
                    <a:pt x="31432" y="18859"/>
                  </a:lnTo>
                  <a:lnTo>
                    <a:pt x="31432"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141" name="Freeform: Shape 140">
              <a:extLst>
                <a:ext uri="{FF2B5EF4-FFF2-40B4-BE49-F238E27FC236}">
                  <a16:creationId xmlns:a16="http://schemas.microsoft.com/office/drawing/2014/main" id="{B1F9BA04-F91C-3203-6A75-D708C958D5A8}"/>
                </a:ext>
              </a:extLst>
            </p:cNvPr>
            <p:cNvSpPr/>
            <p:nvPr/>
          </p:nvSpPr>
          <p:spPr>
            <a:xfrm>
              <a:off x="5799367" y="1894989"/>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42" name="Freeform: Shape 141">
              <a:extLst>
                <a:ext uri="{FF2B5EF4-FFF2-40B4-BE49-F238E27FC236}">
                  <a16:creationId xmlns:a16="http://schemas.microsoft.com/office/drawing/2014/main" id="{2E55CCDA-E5B3-250C-2602-B1C2FFCDACC0}"/>
                </a:ext>
              </a:extLst>
            </p:cNvPr>
            <p:cNvSpPr/>
            <p:nvPr/>
          </p:nvSpPr>
          <p:spPr>
            <a:xfrm>
              <a:off x="5551146"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43" name="Freeform: Shape 142">
              <a:extLst>
                <a:ext uri="{FF2B5EF4-FFF2-40B4-BE49-F238E27FC236}">
                  <a16:creationId xmlns:a16="http://schemas.microsoft.com/office/drawing/2014/main" id="{4E91F2AD-E56C-9940-3297-C0377E7EF637}"/>
                </a:ext>
              </a:extLst>
            </p:cNvPr>
            <p:cNvSpPr/>
            <p:nvPr/>
          </p:nvSpPr>
          <p:spPr>
            <a:xfrm>
              <a:off x="56025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8 w 42100"/>
                <a:gd name="connsiteY6" fmla="*/ 38386 h 43815"/>
                <a:gd name="connsiteX7" fmla="*/ 35909 w 42100"/>
                <a:gd name="connsiteY7" fmla="*/ 21908 h 43815"/>
                <a:gd name="connsiteX8" fmla="*/ 18098 w 42100"/>
                <a:gd name="connsiteY8" fmla="*/ 5429 h 43815"/>
                <a:gd name="connsiteX9" fmla="*/ 6287 w 42100"/>
                <a:gd name="connsiteY9" fmla="*/ 5429 h 43815"/>
                <a:gd name="connsiteX10" fmla="*/ 6287 w 42100"/>
                <a:gd name="connsiteY10" fmla="*/ 38386 h 43815"/>
                <a:gd name="connsiteX11" fmla="*/ 18098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8" y="38386"/>
                  </a:moveTo>
                  <a:cubicBezTo>
                    <a:pt x="28956" y="38386"/>
                    <a:pt x="35909" y="31718"/>
                    <a:pt x="35909" y="21908"/>
                  </a:cubicBezTo>
                  <a:cubicBezTo>
                    <a:pt x="35909" y="12097"/>
                    <a:pt x="28956" y="5429"/>
                    <a:pt x="18098" y="5429"/>
                  </a:cubicBezTo>
                  <a:lnTo>
                    <a:pt x="6287" y="5429"/>
                  </a:lnTo>
                  <a:lnTo>
                    <a:pt x="6287" y="38386"/>
                  </a:lnTo>
                  <a:lnTo>
                    <a:pt x="18098" y="38386"/>
                  </a:lnTo>
                  <a:close/>
                </a:path>
              </a:pathLst>
            </a:custGeom>
            <a:solidFill>
              <a:srgbClr val="FFFFFF"/>
            </a:solidFill>
            <a:ln w="9525" cap="flat">
              <a:noFill/>
              <a:prstDash val="solid"/>
              <a:miter/>
            </a:ln>
          </p:spPr>
          <p:txBody>
            <a:bodyPr rtlCol="0" anchor="ctr"/>
            <a:lstStyle/>
            <a:p>
              <a:endParaRPr lang="en-GB" sz="1463"/>
            </a:p>
          </p:txBody>
        </p:sp>
        <p:sp>
          <p:nvSpPr>
            <p:cNvPr id="144" name="Freeform: Shape 143">
              <a:extLst>
                <a:ext uri="{FF2B5EF4-FFF2-40B4-BE49-F238E27FC236}">
                  <a16:creationId xmlns:a16="http://schemas.microsoft.com/office/drawing/2014/main" id="{84F04879-B8C2-8504-3C87-7CC57235A354}"/>
                </a:ext>
              </a:extLst>
            </p:cNvPr>
            <p:cNvSpPr/>
            <p:nvPr/>
          </p:nvSpPr>
          <p:spPr>
            <a:xfrm>
              <a:off x="5645062" y="1952710"/>
              <a:ext cx="44767" cy="43815"/>
            </a:xfrm>
            <a:custGeom>
              <a:avLst/>
              <a:gdLst>
                <a:gd name="connsiteX0" fmla="*/ 44672 w 44767"/>
                <a:gd name="connsiteY0" fmla="*/ 0 h 43815"/>
                <a:gd name="connsiteX1" fmla="*/ 25432 w 44767"/>
                <a:gd name="connsiteY1" fmla="*/ 43815 h 43815"/>
                <a:gd name="connsiteX2" fmla="*/ 19240 w 44767"/>
                <a:gd name="connsiteY2" fmla="*/ 43815 h 43815"/>
                <a:gd name="connsiteX3" fmla="*/ 0 w 44767"/>
                <a:gd name="connsiteY3" fmla="*/ 0 h 43815"/>
                <a:gd name="connsiteX4" fmla="*/ 6763 w 44767"/>
                <a:gd name="connsiteY4" fmla="*/ 0 h 43815"/>
                <a:gd name="connsiteX5" fmla="*/ 22574 w 44767"/>
                <a:gd name="connsiteY5" fmla="*/ 36005 h 43815"/>
                <a:gd name="connsiteX6" fmla="*/ 38481 w 44767"/>
                <a:gd name="connsiteY6" fmla="*/ 0 h 43815"/>
                <a:gd name="connsiteX7" fmla="*/ 44767 w 44767"/>
                <a:gd name="connsiteY7"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67" h="43815">
                  <a:moveTo>
                    <a:pt x="44672" y="0"/>
                  </a:moveTo>
                  <a:lnTo>
                    <a:pt x="25432" y="43815"/>
                  </a:lnTo>
                  <a:lnTo>
                    <a:pt x="19240" y="43815"/>
                  </a:lnTo>
                  <a:lnTo>
                    <a:pt x="0" y="0"/>
                  </a:lnTo>
                  <a:lnTo>
                    <a:pt x="6763" y="0"/>
                  </a:lnTo>
                  <a:lnTo>
                    <a:pt x="22574" y="36005"/>
                  </a:lnTo>
                  <a:lnTo>
                    <a:pt x="38481" y="0"/>
                  </a:lnTo>
                  <a:lnTo>
                    <a:pt x="44767" y="0"/>
                  </a:lnTo>
                  <a:close/>
                </a:path>
              </a:pathLst>
            </a:custGeom>
            <a:solidFill>
              <a:srgbClr val="FFFFFF"/>
            </a:solidFill>
            <a:ln w="9525" cap="flat">
              <a:noFill/>
              <a:prstDash val="solid"/>
              <a:miter/>
            </a:ln>
          </p:spPr>
          <p:txBody>
            <a:bodyPr rtlCol="0" anchor="ctr"/>
            <a:lstStyle/>
            <a:p>
              <a:endParaRPr lang="en-GB" sz="1463"/>
            </a:p>
          </p:txBody>
        </p:sp>
        <p:sp>
          <p:nvSpPr>
            <p:cNvPr id="145" name="Freeform: Shape 144">
              <a:extLst>
                <a:ext uri="{FF2B5EF4-FFF2-40B4-BE49-F238E27FC236}">
                  <a16:creationId xmlns:a16="http://schemas.microsoft.com/office/drawing/2014/main" id="{0641A42A-7A2F-2D0D-81CA-276D9B2AC6AB}"/>
                </a:ext>
              </a:extLst>
            </p:cNvPr>
            <p:cNvSpPr/>
            <p:nvPr/>
          </p:nvSpPr>
          <p:spPr>
            <a:xfrm>
              <a:off x="5689925"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46" name="Freeform: Shape 145">
              <a:extLst>
                <a:ext uri="{FF2B5EF4-FFF2-40B4-BE49-F238E27FC236}">
                  <a16:creationId xmlns:a16="http://schemas.microsoft.com/office/drawing/2014/main" id="{BDD96806-AD8E-0734-AE24-65D599BEEAFA}"/>
                </a:ext>
              </a:extLst>
            </p:cNvPr>
            <p:cNvSpPr/>
            <p:nvPr/>
          </p:nvSpPr>
          <p:spPr>
            <a:xfrm>
              <a:off x="5741741" y="1952234"/>
              <a:ext cx="40290" cy="44767"/>
            </a:xfrm>
            <a:custGeom>
              <a:avLst/>
              <a:gdLst>
                <a:gd name="connsiteX0" fmla="*/ 33909 w 40290"/>
                <a:gd name="connsiteY0" fmla="*/ 22193 h 44767"/>
                <a:gd name="connsiteX1" fmla="*/ 39910 w 40290"/>
                <a:gd name="connsiteY1" fmla="*/ 22193 h 44767"/>
                <a:gd name="connsiteX2" fmla="*/ 39910 w 40290"/>
                <a:gd name="connsiteY2" fmla="*/ 39243 h 44767"/>
                <a:gd name="connsiteX3" fmla="*/ 23336 w 40290"/>
                <a:gd name="connsiteY3" fmla="*/ 44767 h 44767"/>
                <a:gd name="connsiteX4" fmla="*/ 0 w 40290"/>
                <a:gd name="connsiteY4" fmla="*/ 22384 h 44767"/>
                <a:gd name="connsiteX5" fmla="*/ 23431 w 40290"/>
                <a:gd name="connsiteY5" fmla="*/ 0 h 44767"/>
                <a:gd name="connsiteX6" fmla="*/ 40291 w 40290"/>
                <a:gd name="connsiteY6" fmla="*/ 6763 h 44767"/>
                <a:gd name="connsiteX7" fmla="*/ 36386 w 40290"/>
                <a:gd name="connsiteY7" fmla="*/ 10668 h 44767"/>
                <a:gd name="connsiteX8" fmla="*/ 23717 w 40290"/>
                <a:gd name="connsiteY8" fmla="*/ 5620 h 44767"/>
                <a:gd name="connsiteX9" fmla="*/ 6287 w 40290"/>
                <a:gd name="connsiteY9" fmla="*/ 22479 h 44767"/>
                <a:gd name="connsiteX10" fmla="*/ 23717 w 40290"/>
                <a:gd name="connsiteY10" fmla="*/ 39338 h 44767"/>
                <a:gd name="connsiteX11" fmla="*/ 34004 w 40290"/>
                <a:gd name="connsiteY11" fmla="*/ 36481 h 44767"/>
                <a:gd name="connsiteX12" fmla="*/ 34004 w 40290"/>
                <a:gd name="connsiteY12" fmla="*/ 22193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90" h="44767">
                  <a:moveTo>
                    <a:pt x="33909" y="22193"/>
                  </a:moveTo>
                  <a:lnTo>
                    <a:pt x="39910" y="22193"/>
                  </a:lnTo>
                  <a:lnTo>
                    <a:pt x="39910" y="39243"/>
                  </a:lnTo>
                  <a:cubicBezTo>
                    <a:pt x="35528" y="42958"/>
                    <a:pt x="29432" y="44767"/>
                    <a:pt x="23336" y="44767"/>
                  </a:cubicBezTo>
                  <a:cubicBezTo>
                    <a:pt x="9906" y="44767"/>
                    <a:pt x="0" y="35338"/>
                    <a:pt x="0" y="22384"/>
                  </a:cubicBezTo>
                  <a:cubicBezTo>
                    <a:pt x="0" y="9430"/>
                    <a:pt x="9906" y="0"/>
                    <a:pt x="23431" y="0"/>
                  </a:cubicBezTo>
                  <a:cubicBezTo>
                    <a:pt x="30385" y="0"/>
                    <a:pt x="36290" y="2286"/>
                    <a:pt x="40291" y="6763"/>
                  </a:cubicBezTo>
                  <a:lnTo>
                    <a:pt x="36386" y="10668"/>
                  </a:lnTo>
                  <a:cubicBezTo>
                    <a:pt x="32766" y="7144"/>
                    <a:pt x="28670" y="5620"/>
                    <a:pt x="23717" y="5620"/>
                  </a:cubicBezTo>
                  <a:cubicBezTo>
                    <a:pt x="13621" y="5620"/>
                    <a:pt x="6287" y="12668"/>
                    <a:pt x="6287" y="22479"/>
                  </a:cubicBezTo>
                  <a:cubicBezTo>
                    <a:pt x="6287" y="32290"/>
                    <a:pt x="13621" y="39338"/>
                    <a:pt x="23717" y="39338"/>
                  </a:cubicBezTo>
                  <a:cubicBezTo>
                    <a:pt x="27432" y="39338"/>
                    <a:pt x="30861" y="38481"/>
                    <a:pt x="34004" y="36481"/>
                  </a:cubicBezTo>
                  <a:lnTo>
                    <a:pt x="34004" y="22193"/>
                  </a:lnTo>
                  <a:close/>
                </a:path>
              </a:pathLst>
            </a:custGeom>
            <a:solidFill>
              <a:srgbClr val="FFFFFF"/>
            </a:solidFill>
            <a:ln w="9525" cap="flat">
              <a:noFill/>
              <a:prstDash val="solid"/>
              <a:miter/>
            </a:ln>
          </p:spPr>
          <p:txBody>
            <a:bodyPr rtlCol="0" anchor="ctr"/>
            <a:lstStyle/>
            <a:p>
              <a:endParaRPr lang="en-GB" sz="1463"/>
            </a:p>
          </p:txBody>
        </p:sp>
        <p:sp>
          <p:nvSpPr>
            <p:cNvPr id="147" name="Freeform: Shape 146">
              <a:extLst>
                <a:ext uri="{FF2B5EF4-FFF2-40B4-BE49-F238E27FC236}">
                  <a16:creationId xmlns:a16="http://schemas.microsoft.com/office/drawing/2014/main" id="{B1AF3F50-F9B1-5B9B-5392-0932B8F36C02}"/>
                </a:ext>
              </a:extLst>
            </p:cNvPr>
            <p:cNvSpPr/>
            <p:nvPr/>
          </p:nvSpPr>
          <p:spPr>
            <a:xfrm>
              <a:off x="5785651"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1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1"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48" name="Freeform: Shape 147">
              <a:extLst>
                <a:ext uri="{FF2B5EF4-FFF2-40B4-BE49-F238E27FC236}">
                  <a16:creationId xmlns:a16="http://schemas.microsoft.com/office/drawing/2014/main" id="{8AD809E3-3D44-B8A8-12ED-95258E664CD1}"/>
                </a:ext>
              </a:extLst>
            </p:cNvPr>
            <p:cNvSpPr/>
            <p:nvPr/>
          </p:nvSpPr>
          <p:spPr>
            <a:xfrm>
              <a:off x="58371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7 w 42100"/>
                <a:gd name="connsiteY6" fmla="*/ 38386 h 43815"/>
                <a:gd name="connsiteX7" fmla="*/ 35909 w 42100"/>
                <a:gd name="connsiteY7" fmla="*/ 21908 h 43815"/>
                <a:gd name="connsiteX8" fmla="*/ 18097 w 42100"/>
                <a:gd name="connsiteY8" fmla="*/ 5429 h 43815"/>
                <a:gd name="connsiteX9" fmla="*/ 6287 w 42100"/>
                <a:gd name="connsiteY9" fmla="*/ 5429 h 43815"/>
                <a:gd name="connsiteX10" fmla="*/ 6287 w 42100"/>
                <a:gd name="connsiteY10" fmla="*/ 38386 h 43815"/>
                <a:gd name="connsiteX11" fmla="*/ 18097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7" y="38386"/>
                  </a:moveTo>
                  <a:cubicBezTo>
                    <a:pt x="28956" y="38386"/>
                    <a:pt x="35909" y="31718"/>
                    <a:pt x="35909" y="21908"/>
                  </a:cubicBezTo>
                  <a:cubicBezTo>
                    <a:pt x="35909" y="12097"/>
                    <a:pt x="28956" y="5429"/>
                    <a:pt x="18097" y="5429"/>
                  </a:cubicBezTo>
                  <a:lnTo>
                    <a:pt x="6287" y="5429"/>
                  </a:lnTo>
                  <a:lnTo>
                    <a:pt x="6287" y="38386"/>
                  </a:lnTo>
                  <a:lnTo>
                    <a:pt x="18097" y="38386"/>
                  </a:lnTo>
                  <a:close/>
                </a:path>
              </a:pathLst>
            </a:custGeom>
            <a:solidFill>
              <a:srgbClr val="FFFFFF"/>
            </a:solidFill>
            <a:ln w="9525" cap="flat">
              <a:noFill/>
              <a:prstDash val="solid"/>
              <a:miter/>
            </a:ln>
          </p:spPr>
          <p:txBody>
            <a:bodyPr rtlCol="0" anchor="ctr"/>
            <a:lstStyle/>
            <a:p>
              <a:endParaRPr lang="en-GB" sz="1463"/>
            </a:p>
          </p:txBody>
        </p:sp>
        <p:sp>
          <p:nvSpPr>
            <p:cNvPr id="149" name="Freeform: Shape 148">
              <a:extLst>
                <a:ext uri="{FF2B5EF4-FFF2-40B4-BE49-F238E27FC236}">
                  <a16:creationId xmlns:a16="http://schemas.microsoft.com/office/drawing/2014/main" id="{1E553DB4-43B6-8699-051F-2F6CD38C716E}"/>
                </a:ext>
              </a:extLst>
            </p:cNvPr>
            <p:cNvSpPr/>
            <p:nvPr/>
          </p:nvSpPr>
          <p:spPr>
            <a:xfrm>
              <a:off x="5884521"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50" name="Freeform: Shape 149">
              <a:extLst>
                <a:ext uri="{FF2B5EF4-FFF2-40B4-BE49-F238E27FC236}">
                  <a16:creationId xmlns:a16="http://schemas.microsoft.com/office/drawing/2014/main" id="{4C580B4F-3E2C-B9ED-67B5-9EB0394177EB}"/>
                </a:ext>
              </a:extLst>
            </p:cNvPr>
            <p:cNvSpPr/>
            <p:nvPr/>
          </p:nvSpPr>
          <p:spPr>
            <a:xfrm>
              <a:off x="5935575" y="1952329"/>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3 h 44957"/>
                <a:gd name="connsiteX8" fmla="*/ 17812 w 33718"/>
                <a:gd name="connsiteY8" fmla="*/ 5429 h 44957"/>
                <a:gd name="connsiteX9" fmla="*/ 7144 w 33718"/>
                <a:gd name="connsiteY9" fmla="*/ 12382 h 44957"/>
                <a:gd name="connsiteX10" fmla="*/ 33718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384"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3"/>
                  </a:lnTo>
                  <a:cubicBezTo>
                    <a:pt x="26003" y="6477"/>
                    <a:pt x="21717" y="5429"/>
                    <a:pt x="17812" y="5429"/>
                  </a:cubicBezTo>
                  <a:cubicBezTo>
                    <a:pt x="10382" y="5429"/>
                    <a:pt x="7144" y="8572"/>
                    <a:pt x="7144" y="12382"/>
                  </a:cubicBezTo>
                  <a:cubicBezTo>
                    <a:pt x="7144" y="23050"/>
                    <a:pt x="33718" y="16383"/>
                    <a:pt x="33718" y="32480"/>
                  </a:cubicBezTo>
                  <a:cubicBezTo>
                    <a:pt x="33718"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grpSp>
      <p:sp>
        <p:nvSpPr>
          <p:cNvPr id="153" name="Picture Placeholder 4">
            <a:extLst>
              <a:ext uri="{FF2B5EF4-FFF2-40B4-BE49-F238E27FC236}">
                <a16:creationId xmlns:a16="http://schemas.microsoft.com/office/drawing/2014/main" id="{DEA1741D-B834-5C22-3CB2-21B305E8459F}"/>
              </a:ext>
            </a:extLst>
          </p:cNvPr>
          <p:cNvSpPr>
            <a:spLocks noGrp="1"/>
          </p:cNvSpPr>
          <p:nvPr>
            <p:ph type="pic" sz="quarter" idx="15" hasCustomPrompt="1"/>
          </p:nvPr>
        </p:nvSpPr>
        <p:spPr>
          <a:xfrm>
            <a:off x="9761539" y="506414"/>
            <a:ext cx="1920875" cy="1010417"/>
          </a:xfrm>
        </p:spPr>
        <p:txBody>
          <a:bodyPr/>
          <a:lstStyle>
            <a:lvl1pPr algn="ctr">
              <a:defRPr>
                <a:solidFill>
                  <a:schemeClr val="bg1"/>
                </a:solidFill>
                <a:latin typeface="+mn-lt"/>
              </a:defRPr>
            </a:lvl1pPr>
          </a:lstStyle>
          <a:p>
            <a:r>
              <a:rPr lang="en-GB" dirty="0"/>
              <a:t>Partner Logo here</a:t>
            </a:r>
          </a:p>
        </p:txBody>
      </p:sp>
    </p:spTree>
    <p:extLst>
      <p:ext uri="{BB962C8B-B14F-4D97-AF65-F5344CB8AC3E}">
        <p14:creationId xmlns:p14="http://schemas.microsoft.com/office/powerpoint/2010/main" val="3633573857"/>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Divder Slide Logo 01">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2EB015-835A-84A3-71C9-21BCD632A2BF}"/>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5197594" cy="230187"/>
          </a:xfrm>
        </p:spPr>
        <p:txBody>
          <a:bodyPr tIns="0" bIns="0">
            <a:noAutofit/>
          </a:bodyPr>
          <a:lstStyle>
            <a:lvl1pPr>
              <a:defRPr sz="1138" cap="all" baseline="0">
                <a:solidFill>
                  <a:schemeClr val="bg1"/>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PROPOSAL TO [CLIENT] FOR LEGAL SERVICES</a:t>
            </a:r>
            <a:endParaRPr lang="en-GB" dirty="0"/>
          </a:p>
        </p:txBody>
      </p:sp>
      <p:sp>
        <p:nvSpPr>
          <p:cNvPr id="10" name="Title 1">
            <a:extLst>
              <a:ext uri="{FF2B5EF4-FFF2-40B4-BE49-F238E27FC236}">
                <a16:creationId xmlns:a16="http://schemas.microsoft.com/office/drawing/2014/main" id="{1D9960C9-AE88-FF64-7340-9EC8DF655E87}"/>
              </a:ext>
            </a:extLst>
          </p:cNvPr>
          <p:cNvSpPr>
            <a:spLocks noGrp="1"/>
          </p:cNvSpPr>
          <p:nvPr>
            <p:ph type="ctrTitle" hasCustomPrompt="1"/>
          </p:nvPr>
        </p:nvSpPr>
        <p:spPr>
          <a:xfrm>
            <a:off x="508939" y="2430692"/>
            <a:ext cx="7774636" cy="2387600"/>
          </a:xfrm>
        </p:spPr>
        <p:txBody>
          <a:bodyPr vert="horz" lIns="0" tIns="0" rIns="0" bIns="0" rtlCol="0" anchor="t" anchorCtr="0">
            <a:noAutofit/>
          </a:bodyPr>
          <a:lstStyle>
            <a:lvl1pPr>
              <a:lnSpc>
                <a:spcPct val="100000"/>
              </a:lnSpc>
              <a:defRPr lang="en-US" sz="2681" dirty="0">
                <a:solidFill>
                  <a:schemeClr val="accent2"/>
                </a:solidFill>
              </a:defRPr>
            </a:lvl1pPr>
          </a:lstStyle>
          <a:p>
            <a:pPr lvl="0"/>
            <a:r>
              <a:rPr lang="en-US" dirty="0"/>
              <a:t>DIVIDER SLIDE TEXT GOES HERE</a:t>
            </a:r>
          </a:p>
        </p:txBody>
      </p:sp>
      <p:grpSp>
        <p:nvGrpSpPr>
          <p:cNvPr id="3" name="Group 2">
            <a:extLst>
              <a:ext uri="{FF2B5EF4-FFF2-40B4-BE49-F238E27FC236}">
                <a16:creationId xmlns:a16="http://schemas.microsoft.com/office/drawing/2014/main" id="{7E894FE2-DE1B-DCE7-CEA5-F521A7F6E5D2}"/>
              </a:ext>
            </a:extLst>
          </p:cNvPr>
          <p:cNvGrpSpPr/>
          <p:nvPr userDrawn="1"/>
        </p:nvGrpSpPr>
        <p:grpSpPr>
          <a:xfrm>
            <a:off x="496349" y="506815"/>
            <a:ext cx="3090281" cy="514952"/>
            <a:chOff x="496347" y="506815"/>
            <a:chExt cx="3090281" cy="514952"/>
          </a:xfrm>
        </p:grpSpPr>
        <p:sp>
          <p:nvSpPr>
            <p:cNvPr id="5" name="Freeform: Shape 4">
              <a:extLst>
                <a:ext uri="{FF2B5EF4-FFF2-40B4-BE49-F238E27FC236}">
                  <a16:creationId xmlns:a16="http://schemas.microsoft.com/office/drawing/2014/main" id="{9AD7A82D-5372-89F2-2954-F384E8706EB9}"/>
                </a:ext>
              </a:extLst>
            </p:cNvPr>
            <p:cNvSpPr/>
            <p:nvPr/>
          </p:nvSpPr>
          <p:spPr>
            <a:xfrm>
              <a:off x="1542262" y="511129"/>
              <a:ext cx="404353" cy="506322"/>
            </a:xfrm>
            <a:custGeom>
              <a:avLst/>
              <a:gdLst>
                <a:gd name="connsiteX0" fmla="*/ 345762 w 404353"/>
                <a:gd name="connsiteY0" fmla="*/ 506322 h 506322"/>
                <a:gd name="connsiteX1" fmla="*/ 230054 w 404353"/>
                <a:gd name="connsiteY1" fmla="*/ 343604 h 506322"/>
                <a:gd name="connsiteX2" fmla="*/ 189516 w 404353"/>
                <a:gd name="connsiteY2" fmla="*/ 345762 h 506322"/>
                <a:gd name="connsiteX3" fmla="*/ 53482 w 404353"/>
                <a:gd name="connsiteY3" fmla="*/ 345762 h 506322"/>
                <a:gd name="connsiteX4" fmla="*/ 53482 w 404353"/>
                <a:gd name="connsiteY4" fmla="*/ 506322 h 506322"/>
                <a:gd name="connsiteX5" fmla="*/ 0 w 404353"/>
                <a:gd name="connsiteY5" fmla="*/ 506322 h 506322"/>
                <a:gd name="connsiteX6" fmla="*/ 0 w 404353"/>
                <a:gd name="connsiteY6" fmla="*/ 0 h 506322"/>
                <a:gd name="connsiteX7" fmla="*/ 189516 w 404353"/>
                <a:gd name="connsiteY7" fmla="*/ 0 h 506322"/>
                <a:gd name="connsiteX8" fmla="*/ 396405 w 404353"/>
                <a:gd name="connsiteY8" fmla="*/ 173619 h 506322"/>
                <a:gd name="connsiteX9" fmla="*/ 280697 w 404353"/>
                <a:gd name="connsiteY9" fmla="*/ 332703 h 506322"/>
                <a:gd name="connsiteX10" fmla="*/ 404354 w 404353"/>
                <a:gd name="connsiteY10" fmla="*/ 506322 h 506322"/>
                <a:gd name="connsiteX11" fmla="*/ 345762 w 404353"/>
                <a:gd name="connsiteY11" fmla="*/ 506322 h 506322"/>
                <a:gd name="connsiteX12" fmla="*/ 342809 w 404353"/>
                <a:gd name="connsiteY12" fmla="*/ 173619 h 506322"/>
                <a:gd name="connsiteX13" fmla="*/ 188040 w 404353"/>
                <a:gd name="connsiteY13" fmla="*/ 46329 h 506322"/>
                <a:gd name="connsiteX14" fmla="*/ 53482 w 404353"/>
                <a:gd name="connsiteY14" fmla="*/ 46329 h 506322"/>
                <a:gd name="connsiteX15" fmla="*/ 53482 w 404353"/>
                <a:gd name="connsiteY15" fmla="*/ 300228 h 506322"/>
                <a:gd name="connsiteX16" fmla="*/ 188040 w 404353"/>
                <a:gd name="connsiteY16" fmla="*/ 300228 h 506322"/>
                <a:gd name="connsiteX17" fmla="*/ 342809 w 404353"/>
                <a:gd name="connsiteY17" fmla="*/ 173619 h 5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353" h="506322">
                  <a:moveTo>
                    <a:pt x="345762" y="506322"/>
                  </a:moveTo>
                  <a:lnTo>
                    <a:pt x="230054" y="343604"/>
                  </a:lnTo>
                  <a:cubicBezTo>
                    <a:pt x="216995" y="345080"/>
                    <a:pt x="204051" y="345762"/>
                    <a:pt x="189516" y="345762"/>
                  </a:cubicBezTo>
                  <a:lnTo>
                    <a:pt x="53482" y="345762"/>
                  </a:lnTo>
                  <a:lnTo>
                    <a:pt x="53482" y="506322"/>
                  </a:lnTo>
                  <a:lnTo>
                    <a:pt x="0" y="506322"/>
                  </a:lnTo>
                  <a:lnTo>
                    <a:pt x="0" y="0"/>
                  </a:lnTo>
                  <a:lnTo>
                    <a:pt x="189516" y="0"/>
                  </a:lnTo>
                  <a:cubicBezTo>
                    <a:pt x="318283" y="0"/>
                    <a:pt x="396405" y="65065"/>
                    <a:pt x="396405" y="173619"/>
                  </a:cubicBezTo>
                  <a:cubicBezTo>
                    <a:pt x="396405" y="253218"/>
                    <a:pt x="354505" y="308858"/>
                    <a:pt x="280697" y="332703"/>
                  </a:cubicBezTo>
                  <a:lnTo>
                    <a:pt x="404354" y="506322"/>
                  </a:lnTo>
                  <a:lnTo>
                    <a:pt x="345762" y="506322"/>
                  </a:lnTo>
                  <a:close/>
                  <a:moveTo>
                    <a:pt x="342809" y="173619"/>
                  </a:moveTo>
                  <a:cubicBezTo>
                    <a:pt x="342809" y="92657"/>
                    <a:pt x="289327" y="46329"/>
                    <a:pt x="188040" y="46329"/>
                  </a:cubicBezTo>
                  <a:lnTo>
                    <a:pt x="53482" y="46329"/>
                  </a:lnTo>
                  <a:lnTo>
                    <a:pt x="53482" y="300228"/>
                  </a:lnTo>
                  <a:lnTo>
                    <a:pt x="188040" y="300228"/>
                  </a:lnTo>
                  <a:cubicBezTo>
                    <a:pt x="289327" y="300228"/>
                    <a:pt x="342809" y="253218"/>
                    <a:pt x="342809" y="173619"/>
                  </a:cubicBezTo>
                  <a:close/>
                </a:path>
              </a:pathLst>
            </a:custGeom>
            <a:solidFill>
              <a:srgbClr val="A0D0C9"/>
            </a:solidFill>
            <a:ln w="11346" cap="flat">
              <a:noFill/>
              <a:prstDash val="solid"/>
              <a:miter/>
            </a:ln>
          </p:spPr>
          <p:txBody>
            <a:bodyPr rtlCol="0" anchor="ctr"/>
            <a:lstStyle/>
            <a:p>
              <a:endParaRPr lang="en-GB" sz="1463"/>
            </a:p>
          </p:txBody>
        </p:sp>
        <p:sp>
          <p:nvSpPr>
            <p:cNvPr id="6" name="Freeform: Shape 5">
              <a:extLst>
                <a:ext uri="{FF2B5EF4-FFF2-40B4-BE49-F238E27FC236}">
                  <a16:creationId xmlns:a16="http://schemas.microsoft.com/office/drawing/2014/main" id="{84EFE920-9DC6-DBCB-C8C4-B0ACD870DF86}"/>
                </a:ext>
              </a:extLst>
            </p:cNvPr>
            <p:cNvSpPr/>
            <p:nvPr userDrawn="1"/>
          </p:nvSpPr>
          <p:spPr>
            <a:xfrm>
              <a:off x="496347" y="506815"/>
              <a:ext cx="3090281" cy="514952"/>
            </a:xfrm>
            <a:custGeom>
              <a:avLst/>
              <a:gdLst>
                <a:gd name="connsiteX0" fmla="*/ 0 w 3090281"/>
                <a:gd name="connsiteY0" fmla="*/ 257533 h 514952"/>
                <a:gd name="connsiteX1" fmla="*/ 265481 w 3090281"/>
                <a:gd name="connsiteY1" fmla="*/ 0 h 514952"/>
                <a:gd name="connsiteX2" fmla="*/ 450683 w 3090281"/>
                <a:gd name="connsiteY2" fmla="*/ 73808 h 514952"/>
                <a:gd name="connsiteX3" fmla="*/ 416731 w 3090281"/>
                <a:gd name="connsiteY3" fmla="*/ 107760 h 514952"/>
                <a:gd name="connsiteX4" fmla="*/ 266958 w 3090281"/>
                <a:gd name="connsiteY4" fmla="*/ 47691 h 514952"/>
                <a:gd name="connsiteX5" fmla="*/ 52801 w 3090281"/>
                <a:gd name="connsiteY5" fmla="*/ 257533 h 514952"/>
                <a:gd name="connsiteX6" fmla="*/ 266958 w 3090281"/>
                <a:gd name="connsiteY6" fmla="*/ 467261 h 514952"/>
                <a:gd name="connsiteX7" fmla="*/ 416731 w 3090281"/>
                <a:gd name="connsiteY7" fmla="*/ 406511 h 514952"/>
                <a:gd name="connsiteX8" fmla="*/ 450683 w 3090281"/>
                <a:gd name="connsiteY8" fmla="*/ 440463 h 514952"/>
                <a:gd name="connsiteX9" fmla="*/ 264800 w 3090281"/>
                <a:gd name="connsiteY9" fmla="*/ 514952 h 514952"/>
                <a:gd name="connsiteX10" fmla="*/ 0 w 3090281"/>
                <a:gd name="connsiteY10" fmla="*/ 257533 h 514952"/>
                <a:gd name="connsiteX11" fmla="*/ 870139 w 3090281"/>
                <a:gd name="connsiteY11" fmla="*/ 375399 h 514952"/>
                <a:gd name="connsiteX12" fmla="*/ 588079 w 3090281"/>
                <a:gd name="connsiteY12" fmla="*/ 375399 h 514952"/>
                <a:gd name="connsiteX13" fmla="*/ 527329 w 3090281"/>
                <a:gd name="connsiteY13" fmla="*/ 510637 h 514952"/>
                <a:gd name="connsiteX14" fmla="*/ 471689 w 3090281"/>
                <a:gd name="connsiteY14" fmla="*/ 510637 h 514952"/>
                <a:gd name="connsiteX15" fmla="*/ 702992 w 3090281"/>
                <a:gd name="connsiteY15" fmla="*/ 4315 h 514952"/>
                <a:gd name="connsiteX16" fmla="*/ 755793 w 3090281"/>
                <a:gd name="connsiteY16" fmla="*/ 4315 h 514952"/>
                <a:gd name="connsiteX17" fmla="*/ 987210 w 3090281"/>
                <a:gd name="connsiteY17" fmla="*/ 510637 h 514952"/>
                <a:gd name="connsiteX18" fmla="*/ 930775 w 3090281"/>
                <a:gd name="connsiteY18" fmla="*/ 510637 h 514952"/>
                <a:gd name="connsiteX19" fmla="*/ 870025 w 3090281"/>
                <a:gd name="connsiteY19" fmla="*/ 375399 h 514952"/>
                <a:gd name="connsiteX20" fmla="*/ 850608 w 3090281"/>
                <a:gd name="connsiteY20" fmla="*/ 332022 h 514952"/>
                <a:gd name="connsiteX21" fmla="*/ 729109 w 3090281"/>
                <a:gd name="connsiteY21" fmla="*/ 60068 h 514952"/>
                <a:gd name="connsiteX22" fmla="*/ 607610 w 3090281"/>
                <a:gd name="connsiteY22" fmla="*/ 332022 h 514952"/>
                <a:gd name="connsiteX23" fmla="*/ 850608 w 3090281"/>
                <a:gd name="connsiteY23" fmla="*/ 332022 h 514952"/>
                <a:gd name="connsiteX24" fmla="*/ 1553259 w 3090281"/>
                <a:gd name="connsiteY24" fmla="*/ 74035 h 514952"/>
                <a:gd name="connsiteX25" fmla="*/ 1627067 w 3090281"/>
                <a:gd name="connsiteY25" fmla="*/ 2839 h 514952"/>
                <a:gd name="connsiteX26" fmla="*/ 1679982 w 3090281"/>
                <a:gd name="connsiteY26" fmla="*/ 24527 h 514952"/>
                <a:gd name="connsiteX27" fmla="*/ 1667037 w 3090281"/>
                <a:gd name="connsiteY27" fmla="*/ 37018 h 514952"/>
                <a:gd name="connsiteX28" fmla="*/ 1627862 w 3090281"/>
                <a:gd name="connsiteY28" fmla="*/ 20553 h 514952"/>
                <a:gd name="connsiteX29" fmla="*/ 1573131 w 3090281"/>
                <a:gd name="connsiteY29" fmla="*/ 74035 h 514952"/>
                <a:gd name="connsiteX30" fmla="*/ 1627862 w 3090281"/>
                <a:gd name="connsiteY30" fmla="*/ 127517 h 514952"/>
                <a:gd name="connsiteX31" fmla="*/ 1667037 w 3090281"/>
                <a:gd name="connsiteY31" fmla="*/ 110825 h 514952"/>
                <a:gd name="connsiteX32" fmla="*/ 1679982 w 3090281"/>
                <a:gd name="connsiteY32" fmla="*/ 123316 h 514952"/>
                <a:gd name="connsiteX33" fmla="*/ 1626840 w 3090281"/>
                <a:gd name="connsiteY33" fmla="*/ 145231 h 514952"/>
                <a:gd name="connsiteX34" fmla="*/ 1553259 w 3090281"/>
                <a:gd name="connsiteY34" fmla="*/ 74035 h 514952"/>
                <a:gd name="connsiteX35" fmla="*/ 1690202 w 3090281"/>
                <a:gd name="connsiteY35" fmla="*/ 74035 h 514952"/>
                <a:gd name="connsiteX36" fmla="*/ 1764464 w 3090281"/>
                <a:gd name="connsiteY36" fmla="*/ 2839 h 514952"/>
                <a:gd name="connsiteX37" fmla="*/ 1838272 w 3090281"/>
                <a:gd name="connsiteY37" fmla="*/ 74035 h 514952"/>
                <a:gd name="connsiteX38" fmla="*/ 1764464 w 3090281"/>
                <a:gd name="connsiteY38" fmla="*/ 145231 h 514952"/>
                <a:gd name="connsiteX39" fmla="*/ 1690202 w 3090281"/>
                <a:gd name="connsiteY39" fmla="*/ 74035 h 514952"/>
                <a:gd name="connsiteX40" fmla="*/ 1818400 w 3090281"/>
                <a:gd name="connsiteY40" fmla="*/ 74035 h 514952"/>
                <a:gd name="connsiteX41" fmla="*/ 1764464 w 3090281"/>
                <a:gd name="connsiteY41" fmla="*/ 20553 h 514952"/>
                <a:gd name="connsiteX42" fmla="*/ 1710187 w 3090281"/>
                <a:gd name="connsiteY42" fmla="*/ 74035 h 514952"/>
                <a:gd name="connsiteX43" fmla="*/ 1764464 w 3090281"/>
                <a:gd name="connsiteY43" fmla="*/ 127517 h 514952"/>
                <a:gd name="connsiteX44" fmla="*/ 1818400 w 3090281"/>
                <a:gd name="connsiteY44" fmla="*/ 74035 h 514952"/>
                <a:gd name="connsiteX45" fmla="*/ 1852466 w 3090281"/>
                <a:gd name="connsiteY45" fmla="*/ 127745 h 514952"/>
                <a:gd name="connsiteX46" fmla="*/ 1859846 w 3090281"/>
                <a:gd name="connsiteY46" fmla="*/ 112188 h 514952"/>
                <a:gd name="connsiteX47" fmla="*/ 1905834 w 3090281"/>
                <a:gd name="connsiteY47" fmla="*/ 128312 h 514952"/>
                <a:gd name="connsiteX48" fmla="*/ 1940240 w 3090281"/>
                <a:gd name="connsiteY48" fmla="*/ 106851 h 514952"/>
                <a:gd name="connsiteX49" fmla="*/ 1855872 w 3090281"/>
                <a:gd name="connsiteY49" fmla="*/ 42582 h 514952"/>
                <a:gd name="connsiteX50" fmla="*/ 1909241 w 3090281"/>
                <a:gd name="connsiteY50" fmla="*/ 2839 h 514952"/>
                <a:gd name="connsiteX51" fmla="*/ 1953980 w 3090281"/>
                <a:gd name="connsiteY51" fmla="*/ 15216 h 514952"/>
                <a:gd name="connsiteX52" fmla="*/ 1947394 w 3090281"/>
                <a:gd name="connsiteY52" fmla="*/ 31113 h 514952"/>
                <a:gd name="connsiteX53" fmla="*/ 1909241 w 3090281"/>
                <a:gd name="connsiteY53" fmla="*/ 19758 h 514952"/>
                <a:gd name="connsiteX54" fmla="*/ 1875403 w 3090281"/>
                <a:gd name="connsiteY54" fmla="*/ 41900 h 514952"/>
                <a:gd name="connsiteX55" fmla="*/ 1959771 w 3090281"/>
                <a:gd name="connsiteY55" fmla="*/ 105829 h 514952"/>
                <a:gd name="connsiteX56" fmla="*/ 1905834 w 3090281"/>
                <a:gd name="connsiteY56" fmla="*/ 145458 h 514952"/>
                <a:gd name="connsiteX57" fmla="*/ 1852466 w 3090281"/>
                <a:gd name="connsiteY57" fmla="*/ 127972 h 514952"/>
                <a:gd name="connsiteX58" fmla="*/ 2016092 w 3090281"/>
                <a:gd name="connsiteY58" fmla="*/ 21688 h 514952"/>
                <a:gd name="connsiteX59" fmla="*/ 1968287 w 3090281"/>
                <a:gd name="connsiteY59" fmla="*/ 21688 h 514952"/>
                <a:gd name="connsiteX60" fmla="*/ 1968287 w 3090281"/>
                <a:gd name="connsiteY60" fmla="*/ 4315 h 514952"/>
                <a:gd name="connsiteX61" fmla="*/ 2083541 w 3090281"/>
                <a:gd name="connsiteY61" fmla="*/ 4315 h 514952"/>
                <a:gd name="connsiteX62" fmla="*/ 2083541 w 3090281"/>
                <a:gd name="connsiteY62" fmla="*/ 21688 h 514952"/>
                <a:gd name="connsiteX63" fmla="*/ 2035736 w 3090281"/>
                <a:gd name="connsiteY63" fmla="*/ 21688 h 514952"/>
                <a:gd name="connsiteX64" fmla="*/ 2035736 w 3090281"/>
                <a:gd name="connsiteY64" fmla="*/ 143642 h 514952"/>
                <a:gd name="connsiteX65" fmla="*/ 2015978 w 3090281"/>
                <a:gd name="connsiteY65" fmla="*/ 143642 h 514952"/>
                <a:gd name="connsiteX66" fmla="*/ 2015978 w 3090281"/>
                <a:gd name="connsiteY66" fmla="*/ 21688 h 514952"/>
                <a:gd name="connsiteX67" fmla="*/ 2176653 w 3090281"/>
                <a:gd name="connsiteY67" fmla="*/ 108895 h 514952"/>
                <a:gd name="connsiteX68" fmla="*/ 2102618 w 3090281"/>
                <a:gd name="connsiteY68" fmla="*/ 108895 h 514952"/>
                <a:gd name="connsiteX69" fmla="*/ 2087288 w 3090281"/>
                <a:gd name="connsiteY69" fmla="*/ 143755 h 514952"/>
                <a:gd name="connsiteX70" fmla="*/ 2066849 w 3090281"/>
                <a:gd name="connsiteY70" fmla="*/ 143755 h 514952"/>
                <a:gd name="connsiteX71" fmla="*/ 2129870 w 3090281"/>
                <a:gd name="connsiteY71" fmla="*/ 4315 h 514952"/>
                <a:gd name="connsiteX72" fmla="*/ 2149514 w 3090281"/>
                <a:gd name="connsiteY72" fmla="*/ 4315 h 514952"/>
                <a:gd name="connsiteX73" fmla="*/ 2212762 w 3090281"/>
                <a:gd name="connsiteY73" fmla="*/ 143642 h 514952"/>
                <a:gd name="connsiteX74" fmla="*/ 2191869 w 3090281"/>
                <a:gd name="connsiteY74" fmla="*/ 143642 h 514952"/>
                <a:gd name="connsiteX75" fmla="*/ 2176539 w 3090281"/>
                <a:gd name="connsiteY75" fmla="*/ 108782 h 514952"/>
                <a:gd name="connsiteX76" fmla="*/ 2169726 w 3090281"/>
                <a:gd name="connsiteY76" fmla="*/ 92998 h 514952"/>
                <a:gd name="connsiteX77" fmla="*/ 2139635 w 3090281"/>
                <a:gd name="connsiteY77" fmla="*/ 24754 h 514952"/>
                <a:gd name="connsiteX78" fmla="*/ 2109544 w 3090281"/>
                <a:gd name="connsiteY78" fmla="*/ 92998 h 514952"/>
                <a:gd name="connsiteX79" fmla="*/ 2169613 w 3090281"/>
                <a:gd name="connsiteY79" fmla="*/ 92998 h 514952"/>
                <a:gd name="connsiteX80" fmla="*/ 2255230 w 3090281"/>
                <a:gd name="connsiteY80" fmla="*/ 131151 h 514952"/>
                <a:gd name="connsiteX81" fmla="*/ 2251823 w 3090281"/>
                <a:gd name="connsiteY81" fmla="*/ 145458 h 514952"/>
                <a:gd name="connsiteX82" fmla="*/ 2242512 w 3090281"/>
                <a:gd name="connsiteY82" fmla="*/ 173165 h 514952"/>
                <a:gd name="connsiteX83" fmla="*/ 2230022 w 3090281"/>
                <a:gd name="connsiteY83" fmla="*/ 173165 h 514952"/>
                <a:gd name="connsiteX84" fmla="*/ 2237402 w 3090281"/>
                <a:gd name="connsiteY84" fmla="*/ 143528 h 514952"/>
                <a:gd name="connsiteX85" fmla="*/ 2229000 w 3090281"/>
                <a:gd name="connsiteY85" fmla="*/ 131151 h 514952"/>
                <a:gd name="connsiteX86" fmla="*/ 2242285 w 3090281"/>
                <a:gd name="connsiteY86" fmla="*/ 117638 h 514952"/>
                <a:gd name="connsiteX87" fmla="*/ 2255230 w 3090281"/>
                <a:gd name="connsiteY87" fmla="*/ 131151 h 514952"/>
                <a:gd name="connsiteX88" fmla="*/ 2423853 w 3090281"/>
                <a:gd name="connsiteY88" fmla="*/ 108895 h 514952"/>
                <a:gd name="connsiteX89" fmla="*/ 2349818 w 3090281"/>
                <a:gd name="connsiteY89" fmla="*/ 108895 h 514952"/>
                <a:gd name="connsiteX90" fmla="*/ 2334488 w 3090281"/>
                <a:gd name="connsiteY90" fmla="*/ 143755 h 514952"/>
                <a:gd name="connsiteX91" fmla="*/ 2314049 w 3090281"/>
                <a:gd name="connsiteY91" fmla="*/ 143755 h 514952"/>
                <a:gd name="connsiteX92" fmla="*/ 2376956 w 3090281"/>
                <a:gd name="connsiteY92" fmla="*/ 4315 h 514952"/>
                <a:gd name="connsiteX93" fmla="*/ 2396714 w 3090281"/>
                <a:gd name="connsiteY93" fmla="*/ 4315 h 514952"/>
                <a:gd name="connsiteX94" fmla="*/ 2459962 w 3090281"/>
                <a:gd name="connsiteY94" fmla="*/ 143642 h 514952"/>
                <a:gd name="connsiteX95" fmla="*/ 2439068 w 3090281"/>
                <a:gd name="connsiteY95" fmla="*/ 143642 h 514952"/>
                <a:gd name="connsiteX96" fmla="*/ 2423739 w 3090281"/>
                <a:gd name="connsiteY96" fmla="*/ 108782 h 514952"/>
                <a:gd name="connsiteX97" fmla="*/ 2416926 w 3090281"/>
                <a:gd name="connsiteY97" fmla="*/ 92998 h 514952"/>
                <a:gd name="connsiteX98" fmla="*/ 2386835 w 3090281"/>
                <a:gd name="connsiteY98" fmla="*/ 24754 h 514952"/>
                <a:gd name="connsiteX99" fmla="*/ 2356744 w 3090281"/>
                <a:gd name="connsiteY99" fmla="*/ 92998 h 514952"/>
                <a:gd name="connsiteX100" fmla="*/ 2416812 w 3090281"/>
                <a:gd name="connsiteY100" fmla="*/ 92998 h 514952"/>
                <a:gd name="connsiteX101" fmla="*/ 2477676 w 3090281"/>
                <a:gd name="connsiteY101" fmla="*/ 4428 h 514952"/>
                <a:gd name="connsiteX102" fmla="*/ 2497547 w 3090281"/>
                <a:gd name="connsiteY102" fmla="*/ 4428 h 514952"/>
                <a:gd name="connsiteX103" fmla="*/ 2497547 w 3090281"/>
                <a:gd name="connsiteY103" fmla="*/ 126382 h 514952"/>
                <a:gd name="connsiteX104" fmla="*/ 2572945 w 3090281"/>
                <a:gd name="connsiteY104" fmla="*/ 126382 h 514952"/>
                <a:gd name="connsiteX105" fmla="*/ 2572945 w 3090281"/>
                <a:gd name="connsiteY105" fmla="*/ 143642 h 514952"/>
                <a:gd name="connsiteX106" fmla="*/ 2477676 w 3090281"/>
                <a:gd name="connsiteY106" fmla="*/ 143642 h 514952"/>
                <a:gd name="connsiteX107" fmla="*/ 2477676 w 3090281"/>
                <a:gd name="connsiteY107" fmla="*/ 4315 h 514952"/>
                <a:gd name="connsiteX108" fmla="*/ 2711249 w 3090281"/>
                <a:gd name="connsiteY108" fmla="*/ 106056 h 514952"/>
                <a:gd name="connsiteX109" fmla="*/ 2657881 w 3090281"/>
                <a:gd name="connsiteY109" fmla="*/ 143642 h 514952"/>
                <a:gd name="connsiteX110" fmla="*/ 2591453 w 3090281"/>
                <a:gd name="connsiteY110" fmla="*/ 143642 h 514952"/>
                <a:gd name="connsiteX111" fmla="*/ 2591453 w 3090281"/>
                <a:gd name="connsiteY111" fmla="*/ 4315 h 514952"/>
                <a:gd name="connsiteX112" fmla="*/ 2653906 w 3090281"/>
                <a:gd name="connsiteY112" fmla="*/ 4315 h 514952"/>
                <a:gd name="connsiteX113" fmla="*/ 2703868 w 3090281"/>
                <a:gd name="connsiteY113" fmla="*/ 40310 h 514952"/>
                <a:gd name="connsiteX114" fmla="*/ 2685133 w 3090281"/>
                <a:gd name="connsiteY114" fmla="*/ 71310 h 514952"/>
                <a:gd name="connsiteX115" fmla="*/ 2711249 w 3090281"/>
                <a:gd name="connsiteY115" fmla="*/ 105943 h 514952"/>
                <a:gd name="connsiteX116" fmla="*/ 2611325 w 3090281"/>
                <a:gd name="connsiteY116" fmla="*/ 20439 h 514952"/>
                <a:gd name="connsiteX117" fmla="*/ 2611325 w 3090281"/>
                <a:gd name="connsiteY117" fmla="*/ 65065 h 514952"/>
                <a:gd name="connsiteX118" fmla="*/ 2652089 w 3090281"/>
                <a:gd name="connsiteY118" fmla="*/ 65065 h 514952"/>
                <a:gd name="connsiteX119" fmla="*/ 2683884 w 3090281"/>
                <a:gd name="connsiteY119" fmla="*/ 42809 h 514952"/>
                <a:gd name="connsiteX120" fmla="*/ 2652089 w 3090281"/>
                <a:gd name="connsiteY120" fmla="*/ 20553 h 514952"/>
                <a:gd name="connsiteX121" fmla="*/ 2611325 w 3090281"/>
                <a:gd name="connsiteY121" fmla="*/ 20553 h 514952"/>
                <a:gd name="connsiteX122" fmla="*/ 2691151 w 3090281"/>
                <a:gd name="connsiteY122" fmla="*/ 104467 h 514952"/>
                <a:gd name="connsiteX123" fmla="*/ 2657086 w 3090281"/>
                <a:gd name="connsiteY123" fmla="*/ 81189 h 514952"/>
                <a:gd name="connsiteX124" fmla="*/ 2611325 w 3090281"/>
                <a:gd name="connsiteY124" fmla="*/ 81189 h 514952"/>
                <a:gd name="connsiteX125" fmla="*/ 2611325 w 3090281"/>
                <a:gd name="connsiteY125" fmla="*/ 127517 h 514952"/>
                <a:gd name="connsiteX126" fmla="*/ 2657086 w 3090281"/>
                <a:gd name="connsiteY126" fmla="*/ 127517 h 514952"/>
                <a:gd name="connsiteX127" fmla="*/ 2691151 w 3090281"/>
                <a:gd name="connsiteY127" fmla="*/ 104467 h 514952"/>
                <a:gd name="connsiteX128" fmla="*/ 2738956 w 3090281"/>
                <a:gd name="connsiteY128" fmla="*/ 4315 h 514952"/>
                <a:gd name="connsiteX129" fmla="*/ 2758827 w 3090281"/>
                <a:gd name="connsiteY129" fmla="*/ 4315 h 514952"/>
                <a:gd name="connsiteX130" fmla="*/ 2758827 w 3090281"/>
                <a:gd name="connsiteY130" fmla="*/ 143642 h 514952"/>
                <a:gd name="connsiteX131" fmla="*/ 2738956 w 3090281"/>
                <a:gd name="connsiteY131" fmla="*/ 143642 h 514952"/>
                <a:gd name="connsiteX132" fmla="*/ 2738956 w 3090281"/>
                <a:gd name="connsiteY132" fmla="*/ 4315 h 514952"/>
                <a:gd name="connsiteX133" fmla="*/ 2915186 w 3090281"/>
                <a:gd name="connsiteY133" fmla="*/ 4315 h 514952"/>
                <a:gd name="connsiteX134" fmla="*/ 2915186 w 3090281"/>
                <a:gd name="connsiteY134" fmla="*/ 143642 h 514952"/>
                <a:gd name="connsiteX135" fmla="*/ 2898835 w 3090281"/>
                <a:gd name="connsiteY135" fmla="*/ 143642 h 514952"/>
                <a:gd name="connsiteX136" fmla="*/ 2815262 w 3090281"/>
                <a:gd name="connsiteY136" fmla="*/ 39743 h 514952"/>
                <a:gd name="connsiteX137" fmla="*/ 2815262 w 3090281"/>
                <a:gd name="connsiteY137" fmla="*/ 143642 h 514952"/>
                <a:gd name="connsiteX138" fmla="*/ 2795390 w 3090281"/>
                <a:gd name="connsiteY138" fmla="*/ 143642 h 514952"/>
                <a:gd name="connsiteX139" fmla="*/ 2795390 w 3090281"/>
                <a:gd name="connsiteY139" fmla="*/ 4315 h 514952"/>
                <a:gd name="connsiteX140" fmla="*/ 2811742 w 3090281"/>
                <a:gd name="connsiteY140" fmla="*/ 4315 h 514952"/>
                <a:gd name="connsiteX141" fmla="*/ 2895315 w 3090281"/>
                <a:gd name="connsiteY141" fmla="*/ 108214 h 514952"/>
                <a:gd name="connsiteX142" fmla="*/ 2895315 w 3090281"/>
                <a:gd name="connsiteY142" fmla="*/ 4315 h 514952"/>
                <a:gd name="connsiteX143" fmla="*/ 2915186 w 3090281"/>
                <a:gd name="connsiteY143" fmla="*/ 4315 h 514952"/>
                <a:gd name="connsiteX144" fmla="*/ 2942211 w 3090281"/>
                <a:gd name="connsiteY144" fmla="*/ 73921 h 514952"/>
                <a:gd name="connsiteX145" fmla="*/ 3016473 w 3090281"/>
                <a:gd name="connsiteY145" fmla="*/ 2725 h 514952"/>
                <a:gd name="connsiteX146" fmla="*/ 3090281 w 3090281"/>
                <a:gd name="connsiteY146" fmla="*/ 73921 h 514952"/>
                <a:gd name="connsiteX147" fmla="*/ 3016473 w 3090281"/>
                <a:gd name="connsiteY147" fmla="*/ 145118 h 514952"/>
                <a:gd name="connsiteX148" fmla="*/ 2942211 w 3090281"/>
                <a:gd name="connsiteY148" fmla="*/ 73921 h 514952"/>
                <a:gd name="connsiteX149" fmla="*/ 3070410 w 3090281"/>
                <a:gd name="connsiteY149" fmla="*/ 73921 h 514952"/>
                <a:gd name="connsiteX150" fmla="*/ 3016473 w 3090281"/>
                <a:gd name="connsiteY150" fmla="*/ 20439 h 514952"/>
                <a:gd name="connsiteX151" fmla="*/ 2962196 w 3090281"/>
                <a:gd name="connsiteY151" fmla="*/ 73921 h 514952"/>
                <a:gd name="connsiteX152" fmla="*/ 3016473 w 3090281"/>
                <a:gd name="connsiteY152" fmla="*/ 127404 h 514952"/>
                <a:gd name="connsiteX153" fmla="*/ 3070410 w 3090281"/>
                <a:gd name="connsiteY153" fmla="*/ 73921 h 514952"/>
                <a:gd name="connsiteX154" fmla="*/ 1666583 w 3090281"/>
                <a:gd name="connsiteY154" fmla="*/ 329297 h 514952"/>
                <a:gd name="connsiteX155" fmla="*/ 1648074 w 3090281"/>
                <a:gd name="connsiteY155" fmla="*/ 310788 h 514952"/>
                <a:gd name="connsiteX156" fmla="*/ 1601519 w 3090281"/>
                <a:gd name="connsiteY156" fmla="*/ 328729 h 514952"/>
                <a:gd name="connsiteX157" fmla="*/ 1552805 w 3090281"/>
                <a:gd name="connsiteY157" fmla="*/ 292507 h 514952"/>
                <a:gd name="connsiteX158" fmla="*/ 1586643 w 3090281"/>
                <a:gd name="connsiteY158" fmla="*/ 249698 h 514952"/>
                <a:gd name="connsiteX159" fmla="*/ 1569951 w 3090281"/>
                <a:gd name="connsiteY159" fmla="*/ 217904 h 514952"/>
                <a:gd name="connsiteX160" fmla="*/ 1607537 w 3090281"/>
                <a:gd name="connsiteY160" fmla="*/ 186677 h 514952"/>
                <a:gd name="connsiteX161" fmla="*/ 1642170 w 3090281"/>
                <a:gd name="connsiteY161" fmla="*/ 215746 h 514952"/>
                <a:gd name="connsiteX162" fmla="*/ 1612533 w 3090281"/>
                <a:gd name="connsiteY162" fmla="*/ 252196 h 514952"/>
                <a:gd name="connsiteX163" fmla="*/ 1646939 w 3090281"/>
                <a:gd name="connsiteY163" fmla="*/ 286375 h 514952"/>
                <a:gd name="connsiteX164" fmla="*/ 1655455 w 3090281"/>
                <a:gd name="connsiteY164" fmla="*/ 261053 h 514952"/>
                <a:gd name="connsiteX165" fmla="*/ 1670784 w 3090281"/>
                <a:gd name="connsiteY165" fmla="*/ 266049 h 514952"/>
                <a:gd name="connsiteX166" fmla="*/ 1658635 w 3090281"/>
                <a:gd name="connsiteY166" fmla="*/ 297843 h 514952"/>
                <a:gd name="connsiteX167" fmla="*/ 1677370 w 3090281"/>
                <a:gd name="connsiteY167" fmla="*/ 316579 h 514952"/>
                <a:gd name="connsiteX168" fmla="*/ 1666583 w 3090281"/>
                <a:gd name="connsiteY168" fmla="*/ 329297 h 514952"/>
                <a:gd name="connsiteX169" fmla="*/ 1636719 w 3090281"/>
                <a:gd name="connsiteY169" fmla="*/ 299660 h 514952"/>
                <a:gd name="connsiteX170" fmla="*/ 1597090 w 3090281"/>
                <a:gd name="connsiteY170" fmla="*/ 260258 h 514952"/>
                <a:gd name="connsiteX171" fmla="*/ 1571428 w 3090281"/>
                <a:gd name="connsiteY171" fmla="*/ 290463 h 514952"/>
                <a:gd name="connsiteX172" fmla="*/ 1602654 w 3090281"/>
                <a:gd name="connsiteY172" fmla="*/ 312719 h 514952"/>
                <a:gd name="connsiteX173" fmla="*/ 1636719 w 3090281"/>
                <a:gd name="connsiteY173" fmla="*/ 299547 h 514952"/>
                <a:gd name="connsiteX174" fmla="*/ 1587552 w 3090281"/>
                <a:gd name="connsiteY174" fmla="*/ 217450 h 514952"/>
                <a:gd name="connsiteX175" fmla="*/ 1601632 w 3090281"/>
                <a:gd name="connsiteY175" fmla="*/ 241295 h 514952"/>
                <a:gd name="connsiteX176" fmla="*/ 1625932 w 3090281"/>
                <a:gd name="connsiteY176" fmla="*/ 215860 h 514952"/>
                <a:gd name="connsiteX177" fmla="*/ 1607423 w 3090281"/>
                <a:gd name="connsiteY177" fmla="*/ 200530 h 514952"/>
                <a:gd name="connsiteX178" fmla="*/ 1587552 w 3090281"/>
                <a:gd name="connsiteY178" fmla="*/ 217450 h 514952"/>
                <a:gd name="connsiteX179" fmla="*/ 1843949 w 3090281"/>
                <a:gd name="connsiteY179" fmla="*/ 327139 h 514952"/>
                <a:gd name="connsiteX180" fmla="*/ 1813858 w 3090281"/>
                <a:gd name="connsiteY180" fmla="*/ 284331 h 514952"/>
                <a:gd name="connsiteX181" fmla="*/ 1805115 w 3090281"/>
                <a:gd name="connsiteY181" fmla="*/ 284672 h 514952"/>
                <a:gd name="connsiteX182" fmla="*/ 1770709 w 3090281"/>
                <a:gd name="connsiteY182" fmla="*/ 284672 h 514952"/>
                <a:gd name="connsiteX183" fmla="*/ 1770709 w 3090281"/>
                <a:gd name="connsiteY183" fmla="*/ 327026 h 514952"/>
                <a:gd name="connsiteX184" fmla="*/ 1750838 w 3090281"/>
                <a:gd name="connsiteY184" fmla="*/ 327026 h 514952"/>
                <a:gd name="connsiteX185" fmla="*/ 1750838 w 3090281"/>
                <a:gd name="connsiteY185" fmla="*/ 187699 h 514952"/>
                <a:gd name="connsiteX186" fmla="*/ 1805115 w 3090281"/>
                <a:gd name="connsiteY186" fmla="*/ 187699 h 514952"/>
                <a:gd name="connsiteX187" fmla="*/ 1863253 w 3090281"/>
                <a:gd name="connsiteY187" fmla="*/ 236299 h 514952"/>
                <a:gd name="connsiteX188" fmla="*/ 1832594 w 3090281"/>
                <a:gd name="connsiteY188" fmla="*/ 280243 h 514952"/>
                <a:gd name="connsiteX189" fmla="*/ 1865637 w 3090281"/>
                <a:gd name="connsiteY189" fmla="*/ 327026 h 514952"/>
                <a:gd name="connsiteX190" fmla="*/ 1843949 w 3090281"/>
                <a:gd name="connsiteY190" fmla="*/ 327026 h 514952"/>
                <a:gd name="connsiteX191" fmla="*/ 1843381 w 3090281"/>
                <a:gd name="connsiteY191" fmla="*/ 236412 h 514952"/>
                <a:gd name="connsiteX192" fmla="*/ 1804547 w 3090281"/>
                <a:gd name="connsiteY192" fmla="*/ 205186 h 514952"/>
                <a:gd name="connsiteX193" fmla="*/ 1770709 w 3090281"/>
                <a:gd name="connsiteY193" fmla="*/ 205186 h 514952"/>
                <a:gd name="connsiteX194" fmla="*/ 1770709 w 3090281"/>
                <a:gd name="connsiteY194" fmla="*/ 267866 h 514952"/>
                <a:gd name="connsiteX195" fmla="*/ 1804547 w 3090281"/>
                <a:gd name="connsiteY195" fmla="*/ 267866 h 514952"/>
                <a:gd name="connsiteX196" fmla="*/ 1843381 w 3090281"/>
                <a:gd name="connsiteY196" fmla="*/ 236412 h 514952"/>
                <a:gd name="connsiteX197" fmla="*/ 1880740 w 3090281"/>
                <a:gd name="connsiteY197" fmla="*/ 257533 h 514952"/>
                <a:gd name="connsiteX198" fmla="*/ 1955002 w 3090281"/>
                <a:gd name="connsiteY198" fmla="*/ 186337 h 514952"/>
                <a:gd name="connsiteX199" fmla="*/ 2028810 w 3090281"/>
                <a:gd name="connsiteY199" fmla="*/ 257533 h 514952"/>
                <a:gd name="connsiteX200" fmla="*/ 1955002 w 3090281"/>
                <a:gd name="connsiteY200" fmla="*/ 328729 h 514952"/>
                <a:gd name="connsiteX201" fmla="*/ 1880740 w 3090281"/>
                <a:gd name="connsiteY201" fmla="*/ 257533 h 514952"/>
                <a:gd name="connsiteX202" fmla="*/ 2008938 w 3090281"/>
                <a:gd name="connsiteY202" fmla="*/ 257533 h 514952"/>
                <a:gd name="connsiteX203" fmla="*/ 1955002 w 3090281"/>
                <a:gd name="connsiteY203" fmla="*/ 204051 h 514952"/>
                <a:gd name="connsiteX204" fmla="*/ 1900725 w 3090281"/>
                <a:gd name="connsiteY204" fmla="*/ 257533 h 514952"/>
                <a:gd name="connsiteX205" fmla="*/ 1955002 w 3090281"/>
                <a:gd name="connsiteY205" fmla="*/ 311015 h 514952"/>
                <a:gd name="connsiteX206" fmla="*/ 2008938 w 3090281"/>
                <a:gd name="connsiteY206" fmla="*/ 257533 h 514952"/>
                <a:gd name="connsiteX207" fmla="*/ 2045615 w 3090281"/>
                <a:gd name="connsiteY207" fmla="*/ 257533 h 514952"/>
                <a:gd name="connsiteX208" fmla="*/ 2119423 w 3090281"/>
                <a:gd name="connsiteY208" fmla="*/ 186337 h 514952"/>
                <a:gd name="connsiteX209" fmla="*/ 2172338 w 3090281"/>
                <a:gd name="connsiteY209" fmla="*/ 208025 h 514952"/>
                <a:gd name="connsiteX210" fmla="*/ 2159393 w 3090281"/>
                <a:gd name="connsiteY210" fmla="*/ 220515 h 514952"/>
                <a:gd name="connsiteX211" fmla="*/ 2120218 w 3090281"/>
                <a:gd name="connsiteY211" fmla="*/ 204051 h 514952"/>
                <a:gd name="connsiteX212" fmla="*/ 2065487 w 3090281"/>
                <a:gd name="connsiteY212" fmla="*/ 257533 h 514952"/>
                <a:gd name="connsiteX213" fmla="*/ 2120218 w 3090281"/>
                <a:gd name="connsiteY213" fmla="*/ 311015 h 514952"/>
                <a:gd name="connsiteX214" fmla="*/ 2159393 w 3090281"/>
                <a:gd name="connsiteY214" fmla="*/ 294323 h 514952"/>
                <a:gd name="connsiteX215" fmla="*/ 2172338 w 3090281"/>
                <a:gd name="connsiteY215" fmla="*/ 306814 h 514952"/>
                <a:gd name="connsiteX216" fmla="*/ 2119196 w 3090281"/>
                <a:gd name="connsiteY216" fmla="*/ 328729 h 514952"/>
                <a:gd name="connsiteX217" fmla="*/ 2045615 w 3090281"/>
                <a:gd name="connsiteY217" fmla="*/ 257533 h 514952"/>
                <a:gd name="connsiteX218" fmla="*/ 2315185 w 3090281"/>
                <a:gd name="connsiteY218" fmla="*/ 187926 h 514952"/>
                <a:gd name="connsiteX219" fmla="*/ 2315185 w 3090281"/>
                <a:gd name="connsiteY219" fmla="*/ 327253 h 514952"/>
                <a:gd name="connsiteX220" fmla="*/ 2295313 w 3090281"/>
                <a:gd name="connsiteY220" fmla="*/ 327253 h 514952"/>
                <a:gd name="connsiteX221" fmla="*/ 2295313 w 3090281"/>
                <a:gd name="connsiteY221" fmla="*/ 265141 h 514952"/>
                <a:gd name="connsiteX222" fmla="*/ 2215374 w 3090281"/>
                <a:gd name="connsiteY222" fmla="*/ 265141 h 514952"/>
                <a:gd name="connsiteX223" fmla="*/ 2215374 w 3090281"/>
                <a:gd name="connsiteY223" fmla="*/ 327253 h 514952"/>
                <a:gd name="connsiteX224" fmla="*/ 2195502 w 3090281"/>
                <a:gd name="connsiteY224" fmla="*/ 327253 h 514952"/>
                <a:gd name="connsiteX225" fmla="*/ 2195502 w 3090281"/>
                <a:gd name="connsiteY225" fmla="*/ 187926 h 514952"/>
                <a:gd name="connsiteX226" fmla="*/ 2215374 w 3090281"/>
                <a:gd name="connsiteY226" fmla="*/ 187926 h 514952"/>
                <a:gd name="connsiteX227" fmla="*/ 2215374 w 3090281"/>
                <a:gd name="connsiteY227" fmla="*/ 247881 h 514952"/>
                <a:gd name="connsiteX228" fmla="*/ 2295313 w 3090281"/>
                <a:gd name="connsiteY228" fmla="*/ 247881 h 514952"/>
                <a:gd name="connsiteX229" fmla="*/ 2295313 w 3090281"/>
                <a:gd name="connsiteY229" fmla="*/ 187926 h 514952"/>
                <a:gd name="connsiteX230" fmla="*/ 2315185 w 3090281"/>
                <a:gd name="connsiteY230" fmla="*/ 187926 h 514952"/>
                <a:gd name="connsiteX231" fmla="*/ 2442702 w 3090281"/>
                <a:gd name="connsiteY231" fmla="*/ 292393 h 514952"/>
                <a:gd name="connsiteX232" fmla="*/ 2368667 w 3090281"/>
                <a:gd name="connsiteY232" fmla="*/ 292393 h 514952"/>
                <a:gd name="connsiteX233" fmla="*/ 2353338 w 3090281"/>
                <a:gd name="connsiteY233" fmla="*/ 327253 h 514952"/>
                <a:gd name="connsiteX234" fmla="*/ 2332898 w 3090281"/>
                <a:gd name="connsiteY234" fmla="*/ 327253 h 514952"/>
                <a:gd name="connsiteX235" fmla="*/ 2396033 w 3090281"/>
                <a:gd name="connsiteY235" fmla="*/ 187926 h 514952"/>
                <a:gd name="connsiteX236" fmla="*/ 2415677 w 3090281"/>
                <a:gd name="connsiteY236" fmla="*/ 187926 h 514952"/>
                <a:gd name="connsiteX237" fmla="*/ 2478925 w 3090281"/>
                <a:gd name="connsiteY237" fmla="*/ 327253 h 514952"/>
                <a:gd name="connsiteX238" fmla="*/ 2458031 w 3090281"/>
                <a:gd name="connsiteY238" fmla="*/ 327253 h 514952"/>
                <a:gd name="connsiteX239" fmla="*/ 2442702 w 3090281"/>
                <a:gd name="connsiteY239" fmla="*/ 292393 h 514952"/>
                <a:gd name="connsiteX240" fmla="*/ 2435775 w 3090281"/>
                <a:gd name="connsiteY240" fmla="*/ 276496 h 514952"/>
                <a:gd name="connsiteX241" fmla="*/ 2405684 w 3090281"/>
                <a:gd name="connsiteY241" fmla="*/ 208252 h 514952"/>
                <a:gd name="connsiteX242" fmla="*/ 2375594 w 3090281"/>
                <a:gd name="connsiteY242" fmla="*/ 276496 h 514952"/>
                <a:gd name="connsiteX243" fmla="*/ 2435662 w 3090281"/>
                <a:gd name="connsiteY243" fmla="*/ 276496 h 514952"/>
                <a:gd name="connsiteX244" fmla="*/ 1653638 w 3090281"/>
                <a:gd name="connsiteY244" fmla="*/ 475891 h 514952"/>
                <a:gd name="connsiteX245" fmla="*/ 1579603 w 3090281"/>
                <a:gd name="connsiteY245" fmla="*/ 475891 h 514952"/>
                <a:gd name="connsiteX246" fmla="*/ 1564274 w 3090281"/>
                <a:gd name="connsiteY246" fmla="*/ 510751 h 514952"/>
                <a:gd name="connsiteX247" fmla="*/ 1543835 w 3090281"/>
                <a:gd name="connsiteY247" fmla="*/ 510751 h 514952"/>
                <a:gd name="connsiteX248" fmla="*/ 1606969 w 3090281"/>
                <a:gd name="connsiteY248" fmla="*/ 371424 h 514952"/>
                <a:gd name="connsiteX249" fmla="*/ 1626613 w 3090281"/>
                <a:gd name="connsiteY249" fmla="*/ 371424 h 514952"/>
                <a:gd name="connsiteX250" fmla="*/ 1689861 w 3090281"/>
                <a:gd name="connsiteY250" fmla="*/ 510751 h 514952"/>
                <a:gd name="connsiteX251" fmla="*/ 1668968 w 3090281"/>
                <a:gd name="connsiteY251" fmla="*/ 510751 h 514952"/>
                <a:gd name="connsiteX252" fmla="*/ 1653638 w 3090281"/>
                <a:gd name="connsiteY252" fmla="*/ 475891 h 514952"/>
                <a:gd name="connsiteX253" fmla="*/ 1646712 w 3090281"/>
                <a:gd name="connsiteY253" fmla="*/ 459994 h 514952"/>
                <a:gd name="connsiteX254" fmla="*/ 1616621 w 3090281"/>
                <a:gd name="connsiteY254" fmla="*/ 391750 h 514952"/>
                <a:gd name="connsiteX255" fmla="*/ 1586530 w 3090281"/>
                <a:gd name="connsiteY255" fmla="*/ 459994 h 514952"/>
                <a:gd name="connsiteX256" fmla="*/ 1646598 w 3090281"/>
                <a:gd name="connsiteY256" fmla="*/ 459994 h 514952"/>
                <a:gd name="connsiteX257" fmla="*/ 1707461 w 3090281"/>
                <a:gd name="connsiteY257" fmla="*/ 371424 h 514952"/>
                <a:gd name="connsiteX258" fmla="*/ 1766167 w 3090281"/>
                <a:gd name="connsiteY258" fmla="*/ 371424 h 514952"/>
                <a:gd name="connsiteX259" fmla="*/ 1841338 w 3090281"/>
                <a:gd name="connsiteY259" fmla="*/ 441031 h 514952"/>
                <a:gd name="connsiteX260" fmla="*/ 1766167 w 3090281"/>
                <a:gd name="connsiteY260" fmla="*/ 510637 h 514952"/>
                <a:gd name="connsiteX261" fmla="*/ 1707461 w 3090281"/>
                <a:gd name="connsiteY261" fmla="*/ 510637 h 514952"/>
                <a:gd name="connsiteX262" fmla="*/ 1707461 w 3090281"/>
                <a:gd name="connsiteY262" fmla="*/ 371311 h 514952"/>
                <a:gd name="connsiteX263" fmla="*/ 1764918 w 3090281"/>
                <a:gd name="connsiteY263" fmla="*/ 493378 h 514952"/>
                <a:gd name="connsiteX264" fmla="*/ 1821466 w 3090281"/>
                <a:gd name="connsiteY264" fmla="*/ 441031 h 514952"/>
                <a:gd name="connsiteX265" fmla="*/ 1764918 w 3090281"/>
                <a:gd name="connsiteY265" fmla="*/ 388684 h 514952"/>
                <a:gd name="connsiteX266" fmla="*/ 1727333 w 3090281"/>
                <a:gd name="connsiteY266" fmla="*/ 388684 h 514952"/>
                <a:gd name="connsiteX267" fmla="*/ 1727333 w 3090281"/>
                <a:gd name="connsiteY267" fmla="*/ 493378 h 514952"/>
                <a:gd name="connsiteX268" fmla="*/ 1764918 w 3090281"/>
                <a:gd name="connsiteY268" fmla="*/ 493378 h 514952"/>
                <a:gd name="connsiteX269" fmla="*/ 1984298 w 3090281"/>
                <a:gd name="connsiteY269" fmla="*/ 371424 h 514952"/>
                <a:gd name="connsiteX270" fmla="*/ 1923208 w 3090281"/>
                <a:gd name="connsiteY270" fmla="*/ 510751 h 514952"/>
                <a:gd name="connsiteX271" fmla="*/ 1903563 w 3090281"/>
                <a:gd name="connsiteY271" fmla="*/ 510751 h 514952"/>
                <a:gd name="connsiteX272" fmla="*/ 1842246 w 3090281"/>
                <a:gd name="connsiteY272" fmla="*/ 371424 h 514952"/>
                <a:gd name="connsiteX273" fmla="*/ 1863707 w 3090281"/>
                <a:gd name="connsiteY273" fmla="*/ 371424 h 514952"/>
                <a:gd name="connsiteX274" fmla="*/ 1913897 w 3090281"/>
                <a:gd name="connsiteY274" fmla="*/ 485883 h 514952"/>
                <a:gd name="connsiteX275" fmla="*/ 1964427 w 3090281"/>
                <a:gd name="connsiteY275" fmla="*/ 371424 h 514952"/>
                <a:gd name="connsiteX276" fmla="*/ 1984298 w 3090281"/>
                <a:gd name="connsiteY276" fmla="*/ 371424 h 514952"/>
                <a:gd name="connsiteX277" fmla="*/ 1985093 w 3090281"/>
                <a:gd name="connsiteY277" fmla="*/ 441031 h 514952"/>
                <a:gd name="connsiteX278" fmla="*/ 2059355 w 3090281"/>
                <a:gd name="connsiteY278" fmla="*/ 369835 h 514952"/>
                <a:gd name="connsiteX279" fmla="*/ 2133163 w 3090281"/>
                <a:gd name="connsiteY279" fmla="*/ 441031 h 514952"/>
                <a:gd name="connsiteX280" fmla="*/ 2059355 w 3090281"/>
                <a:gd name="connsiteY280" fmla="*/ 512227 h 514952"/>
                <a:gd name="connsiteX281" fmla="*/ 1985093 w 3090281"/>
                <a:gd name="connsiteY281" fmla="*/ 441031 h 514952"/>
                <a:gd name="connsiteX282" fmla="*/ 2113291 w 3090281"/>
                <a:gd name="connsiteY282" fmla="*/ 441031 h 514952"/>
                <a:gd name="connsiteX283" fmla="*/ 2059355 w 3090281"/>
                <a:gd name="connsiteY283" fmla="*/ 387548 h 514952"/>
                <a:gd name="connsiteX284" fmla="*/ 2005078 w 3090281"/>
                <a:gd name="connsiteY284" fmla="*/ 441031 h 514952"/>
                <a:gd name="connsiteX285" fmla="*/ 2059355 w 3090281"/>
                <a:gd name="connsiteY285" fmla="*/ 494513 h 514952"/>
                <a:gd name="connsiteX286" fmla="*/ 2113291 w 3090281"/>
                <a:gd name="connsiteY286" fmla="*/ 441031 h 514952"/>
                <a:gd name="connsiteX287" fmla="*/ 2257841 w 3090281"/>
                <a:gd name="connsiteY287" fmla="*/ 440236 h 514952"/>
                <a:gd name="connsiteX288" fmla="*/ 2276918 w 3090281"/>
                <a:gd name="connsiteY288" fmla="*/ 440236 h 514952"/>
                <a:gd name="connsiteX289" fmla="*/ 2276918 w 3090281"/>
                <a:gd name="connsiteY289" fmla="*/ 494513 h 514952"/>
                <a:gd name="connsiteX290" fmla="*/ 2224231 w 3090281"/>
                <a:gd name="connsiteY290" fmla="*/ 512227 h 514952"/>
                <a:gd name="connsiteX291" fmla="*/ 2149968 w 3090281"/>
                <a:gd name="connsiteY291" fmla="*/ 441031 h 514952"/>
                <a:gd name="connsiteX292" fmla="*/ 2224571 w 3090281"/>
                <a:gd name="connsiteY292" fmla="*/ 369835 h 514952"/>
                <a:gd name="connsiteX293" fmla="*/ 2278053 w 3090281"/>
                <a:gd name="connsiteY293" fmla="*/ 391296 h 514952"/>
                <a:gd name="connsiteX294" fmla="*/ 2265676 w 3090281"/>
                <a:gd name="connsiteY294" fmla="*/ 403673 h 514952"/>
                <a:gd name="connsiteX295" fmla="*/ 2225252 w 3090281"/>
                <a:gd name="connsiteY295" fmla="*/ 387548 h 514952"/>
                <a:gd name="connsiteX296" fmla="*/ 2169726 w 3090281"/>
                <a:gd name="connsiteY296" fmla="*/ 441031 h 514952"/>
                <a:gd name="connsiteX297" fmla="*/ 2225025 w 3090281"/>
                <a:gd name="connsiteY297" fmla="*/ 494513 h 514952"/>
                <a:gd name="connsiteX298" fmla="*/ 2257614 w 3090281"/>
                <a:gd name="connsiteY298" fmla="*/ 485543 h 514952"/>
                <a:gd name="connsiteX299" fmla="*/ 2257614 w 3090281"/>
                <a:gd name="connsiteY299" fmla="*/ 440122 h 514952"/>
                <a:gd name="connsiteX300" fmla="*/ 2399439 w 3090281"/>
                <a:gd name="connsiteY300" fmla="*/ 475891 h 514952"/>
                <a:gd name="connsiteX301" fmla="*/ 2325404 w 3090281"/>
                <a:gd name="connsiteY301" fmla="*/ 475891 h 514952"/>
                <a:gd name="connsiteX302" fmla="*/ 2310075 w 3090281"/>
                <a:gd name="connsiteY302" fmla="*/ 510751 h 514952"/>
                <a:gd name="connsiteX303" fmla="*/ 2289636 w 3090281"/>
                <a:gd name="connsiteY303" fmla="*/ 510751 h 514952"/>
                <a:gd name="connsiteX304" fmla="*/ 2352770 w 3090281"/>
                <a:gd name="connsiteY304" fmla="*/ 371424 h 514952"/>
                <a:gd name="connsiteX305" fmla="*/ 2372414 w 3090281"/>
                <a:gd name="connsiteY305" fmla="*/ 371424 h 514952"/>
                <a:gd name="connsiteX306" fmla="*/ 2435662 w 3090281"/>
                <a:gd name="connsiteY306" fmla="*/ 510751 h 514952"/>
                <a:gd name="connsiteX307" fmla="*/ 2414769 w 3090281"/>
                <a:gd name="connsiteY307" fmla="*/ 510751 h 514952"/>
                <a:gd name="connsiteX308" fmla="*/ 2399439 w 3090281"/>
                <a:gd name="connsiteY308" fmla="*/ 475891 h 514952"/>
                <a:gd name="connsiteX309" fmla="*/ 2392513 w 3090281"/>
                <a:gd name="connsiteY309" fmla="*/ 459994 h 514952"/>
                <a:gd name="connsiteX310" fmla="*/ 2362422 w 3090281"/>
                <a:gd name="connsiteY310" fmla="*/ 391750 h 514952"/>
                <a:gd name="connsiteX311" fmla="*/ 2332331 w 3090281"/>
                <a:gd name="connsiteY311" fmla="*/ 459994 h 514952"/>
                <a:gd name="connsiteX312" fmla="*/ 2392399 w 3090281"/>
                <a:gd name="connsiteY312" fmla="*/ 459994 h 514952"/>
                <a:gd name="connsiteX313" fmla="*/ 2453262 w 3090281"/>
                <a:gd name="connsiteY313" fmla="*/ 371424 h 514952"/>
                <a:gd name="connsiteX314" fmla="*/ 2511968 w 3090281"/>
                <a:gd name="connsiteY314" fmla="*/ 371424 h 514952"/>
                <a:gd name="connsiteX315" fmla="*/ 2587138 w 3090281"/>
                <a:gd name="connsiteY315" fmla="*/ 441031 h 514952"/>
                <a:gd name="connsiteX316" fmla="*/ 2511968 w 3090281"/>
                <a:gd name="connsiteY316" fmla="*/ 510637 h 514952"/>
                <a:gd name="connsiteX317" fmla="*/ 2453262 w 3090281"/>
                <a:gd name="connsiteY317" fmla="*/ 510637 h 514952"/>
                <a:gd name="connsiteX318" fmla="*/ 2453262 w 3090281"/>
                <a:gd name="connsiteY318" fmla="*/ 371311 h 514952"/>
                <a:gd name="connsiteX319" fmla="*/ 2510719 w 3090281"/>
                <a:gd name="connsiteY319" fmla="*/ 493378 h 514952"/>
                <a:gd name="connsiteX320" fmla="*/ 2567267 w 3090281"/>
                <a:gd name="connsiteY320" fmla="*/ 441031 h 514952"/>
                <a:gd name="connsiteX321" fmla="*/ 2510719 w 3090281"/>
                <a:gd name="connsiteY321" fmla="*/ 388684 h 514952"/>
                <a:gd name="connsiteX322" fmla="*/ 2473134 w 3090281"/>
                <a:gd name="connsiteY322" fmla="*/ 388684 h 514952"/>
                <a:gd name="connsiteX323" fmla="*/ 2473134 w 3090281"/>
                <a:gd name="connsiteY323" fmla="*/ 493378 h 514952"/>
                <a:gd name="connsiteX324" fmla="*/ 2510719 w 3090281"/>
                <a:gd name="connsiteY324" fmla="*/ 493378 h 514952"/>
                <a:gd name="connsiteX325" fmla="*/ 2603944 w 3090281"/>
                <a:gd name="connsiteY325" fmla="*/ 441031 h 514952"/>
                <a:gd name="connsiteX326" fmla="*/ 2678206 w 3090281"/>
                <a:gd name="connsiteY326" fmla="*/ 369835 h 514952"/>
                <a:gd name="connsiteX327" fmla="*/ 2752014 w 3090281"/>
                <a:gd name="connsiteY327" fmla="*/ 441031 h 514952"/>
                <a:gd name="connsiteX328" fmla="*/ 2678206 w 3090281"/>
                <a:gd name="connsiteY328" fmla="*/ 512227 h 514952"/>
                <a:gd name="connsiteX329" fmla="*/ 2603944 w 3090281"/>
                <a:gd name="connsiteY329" fmla="*/ 441031 h 514952"/>
                <a:gd name="connsiteX330" fmla="*/ 2732143 w 3090281"/>
                <a:gd name="connsiteY330" fmla="*/ 441031 h 514952"/>
                <a:gd name="connsiteX331" fmla="*/ 2678206 w 3090281"/>
                <a:gd name="connsiteY331" fmla="*/ 387548 h 514952"/>
                <a:gd name="connsiteX332" fmla="*/ 2623929 w 3090281"/>
                <a:gd name="connsiteY332" fmla="*/ 441031 h 514952"/>
                <a:gd name="connsiteX333" fmla="*/ 2678206 w 3090281"/>
                <a:gd name="connsiteY333" fmla="*/ 494513 h 514952"/>
                <a:gd name="connsiteX334" fmla="*/ 2732143 w 3090281"/>
                <a:gd name="connsiteY334" fmla="*/ 441031 h 514952"/>
                <a:gd name="connsiteX335" fmla="*/ 2766208 w 3090281"/>
                <a:gd name="connsiteY335" fmla="*/ 494740 h 514952"/>
                <a:gd name="connsiteX336" fmla="*/ 2773589 w 3090281"/>
                <a:gd name="connsiteY336" fmla="*/ 479184 h 514952"/>
                <a:gd name="connsiteX337" fmla="*/ 2819577 w 3090281"/>
                <a:gd name="connsiteY337" fmla="*/ 495308 h 514952"/>
                <a:gd name="connsiteX338" fmla="*/ 2853982 w 3090281"/>
                <a:gd name="connsiteY338" fmla="*/ 473847 h 514952"/>
                <a:gd name="connsiteX339" fmla="*/ 2769614 w 3090281"/>
                <a:gd name="connsiteY339" fmla="*/ 409577 h 514952"/>
                <a:gd name="connsiteX340" fmla="*/ 2822983 w 3090281"/>
                <a:gd name="connsiteY340" fmla="*/ 369835 h 514952"/>
                <a:gd name="connsiteX341" fmla="*/ 2867722 w 3090281"/>
                <a:gd name="connsiteY341" fmla="*/ 382212 h 514952"/>
                <a:gd name="connsiteX342" fmla="*/ 2861136 w 3090281"/>
                <a:gd name="connsiteY342" fmla="*/ 398109 h 514952"/>
                <a:gd name="connsiteX343" fmla="*/ 2822983 w 3090281"/>
                <a:gd name="connsiteY343" fmla="*/ 386754 h 514952"/>
                <a:gd name="connsiteX344" fmla="*/ 2789145 w 3090281"/>
                <a:gd name="connsiteY344" fmla="*/ 408896 h 514952"/>
                <a:gd name="connsiteX345" fmla="*/ 2873513 w 3090281"/>
                <a:gd name="connsiteY345" fmla="*/ 472825 h 514952"/>
                <a:gd name="connsiteX346" fmla="*/ 2819577 w 3090281"/>
                <a:gd name="connsiteY346" fmla="*/ 512454 h 514952"/>
                <a:gd name="connsiteX347" fmla="*/ 2766208 w 3090281"/>
                <a:gd name="connsiteY347" fmla="*/ 494967 h 51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3090281" h="514952">
                  <a:moveTo>
                    <a:pt x="0" y="257533"/>
                  </a:moveTo>
                  <a:cubicBezTo>
                    <a:pt x="0" y="109236"/>
                    <a:pt x="112869" y="0"/>
                    <a:pt x="265481" y="0"/>
                  </a:cubicBezTo>
                  <a:cubicBezTo>
                    <a:pt x="339289" y="0"/>
                    <a:pt x="405830" y="24640"/>
                    <a:pt x="450683" y="73808"/>
                  </a:cubicBezTo>
                  <a:lnTo>
                    <a:pt x="416731" y="107760"/>
                  </a:lnTo>
                  <a:cubicBezTo>
                    <a:pt x="375512" y="65746"/>
                    <a:pt x="324868" y="47691"/>
                    <a:pt x="266958" y="47691"/>
                  </a:cubicBezTo>
                  <a:cubicBezTo>
                    <a:pt x="144664" y="47691"/>
                    <a:pt x="52801" y="137396"/>
                    <a:pt x="52801" y="257533"/>
                  </a:cubicBezTo>
                  <a:cubicBezTo>
                    <a:pt x="52801" y="377670"/>
                    <a:pt x="144664" y="467261"/>
                    <a:pt x="266958" y="467261"/>
                  </a:cubicBezTo>
                  <a:cubicBezTo>
                    <a:pt x="324868" y="467261"/>
                    <a:pt x="375399" y="449206"/>
                    <a:pt x="416731" y="406511"/>
                  </a:cubicBezTo>
                  <a:lnTo>
                    <a:pt x="450683" y="440463"/>
                  </a:lnTo>
                  <a:cubicBezTo>
                    <a:pt x="405830" y="489630"/>
                    <a:pt x="339289" y="514952"/>
                    <a:pt x="264800" y="514952"/>
                  </a:cubicBezTo>
                  <a:cubicBezTo>
                    <a:pt x="112869" y="514952"/>
                    <a:pt x="0" y="405830"/>
                    <a:pt x="0" y="257533"/>
                  </a:cubicBezTo>
                  <a:close/>
                  <a:moveTo>
                    <a:pt x="870139" y="375399"/>
                  </a:moveTo>
                  <a:lnTo>
                    <a:pt x="588079" y="375399"/>
                  </a:lnTo>
                  <a:lnTo>
                    <a:pt x="527329" y="510637"/>
                  </a:lnTo>
                  <a:lnTo>
                    <a:pt x="471689" y="510637"/>
                  </a:lnTo>
                  <a:lnTo>
                    <a:pt x="702992" y="4315"/>
                  </a:lnTo>
                  <a:lnTo>
                    <a:pt x="755793" y="4315"/>
                  </a:lnTo>
                  <a:lnTo>
                    <a:pt x="987210" y="510637"/>
                  </a:lnTo>
                  <a:lnTo>
                    <a:pt x="930775" y="510637"/>
                  </a:lnTo>
                  <a:lnTo>
                    <a:pt x="870025" y="375399"/>
                  </a:lnTo>
                  <a:close/>
                  <a:moveTo>
                    <a:pt x="850608" y="332022"/>
                  </a:moveTo>
                  <a:lnTo>
                    <a:pt x="729109" y="60068"/>
                  </a:lnTo>
                  <a:lnTo>
                    <a:pt x="607610" y="332022"/>
                  </a:lnTo>
                  <a:lnTo>
                    <a:pt x="850608" y="332022"/>
                  </a:lnTo>
                  <a:close/>
                  <a:moveTo>
                    <a:pt x="1553259" y="74035"/>
                  </a:moveTo>
                  <a:cubicBezTo>
                    <a:pt x="1553259" y="32816"/>
                    <a:pt x="1584713" y="2839"/>
                    <a:pt x="1627067" y="2839"/>
                  </a:cubicBezTo>
                  <a:cubicBezTo>
                    <a:pt x="1648528" y="2839"/>
                    <a:pt x="1667264" y="10220"/>
                    <a:pt x="1679982" y="24527"/>
                  </a:cubicBezTo>
                  <a:lnTo>
                    <a:pt x="1667037" y="37018"/>
                  </a:lnTo>
                  <a:cubicBezTo>
                    <a:pt x="1656250" y="25662"/>
                    <a:pt x="1643192" y="20553"/>
                    <a:pt x="1627862" y="20553"/>
                  </a:cubicBezTo>
                  <a:cubicBezTo>
                    <a:pt x="1596409" y="20553"/>
                    <a:pt x="1573131" y="43263"/>
                    <a:pt x="1573131" y="74035"/>
                  </a:cubicBezTo>
                  <a:cubicBezTo>
                    <a:pt x="1573131" y="104807"/>
                    <a:pt x="1596409" y="127517"/>
                    <a:pt x="1627862" y="127517"/>
                  </a:cubicBezTo>
                  <a:cubicBezTo>
                    <a:pt x="1643192" y="127517"/>
                    <a:pt x="1656364" y="122181"/>
                    <a:pt x="1667037" y="110825"/>
                  </a:cubicBezTo>
                  <a:lnTo>
                    <a:pt x="1679982" y="123316"/>
                  </a:lnTo>
                  <a:cubicBezTo>
                    <a:pt x="1667264" y="137623"/>
                    <a:pt x="1648528" y="145231"/>
                    <a:pt x="1626840" y="145231"/>
                  </a:cubicBezTo>
                  <a:cubicBezTo>
                    <a:pt x="1584600" y="145231"/>
                    <a:pt x="1553259" y="115140"/>
                    <a:pt x="1553259" y="74035"/>
                  </a:cubicBezTo>
                  <a:close/>
                  <a:moveTo>
                    <a:pt x="1690202" y="74035"/>
                  </a:moveTo>
                  <a:cubicBezTo>
                    <a:pt x="1690202" y="33270"/>
                    <a:pt x="1721655" y="2839"/>
                    <a:pt x="1764464" y="2839"/>
                  </a:cubicBezTo>
                  <a:cubicBezTo>
                    <a:pt x="1807272" y="2839"/>
                    <a:pt x="1838272" y="33043"/>
                    <a:pt x="1838272" y="74035"/>
                  </a:cubicBezTo>
                  <a:cubicBezTo>
                    <a:pt x="1838272" y="115027"/>
                    <a:pt x="1806818" y="145231"/>
                    <a:pt x="1764464" y="145231"/>
                  </a:cubicBezTo>
                  <a:cubicBezTo>
                    <a:pt x="1722109" y="145231"/>
                    <a:pt x="1690202" y="114800"/>
                    <a:pt x="1690202" y="74035"/>
                  </a:cubicBezTo>
                  <a:close/>
                  <a:moveTo>
                    <a:pt x="1818400" y="74035"/>
                  </a:moveTo>
                  <a:cubicBezTo>
                    <a:pt x="1818400" y="43149"/>
                    <a:pt x="1795350" y="20553"/>
                    <a:pt x="1764464" y="20553"/>
                  </a:cubicBezTo>
                  <a:cubicBezTo>
                    <a:pt x="1733578" y="20553"/>
                    <a:pt x="1710187" y="43263"/>
                    <a:pt x="1710187" y="74035"/>
                  </a:cubicBezTo>
                  <a:cubicBezTo>
                    <a:pt x="1710187" y="104807"/>
                    <a:pt x="1733237" y="127517"/>
                    <a:pt x="1764464" y="127517"/>
                  </a:cubicBezTo>
                  <a:cubicBezTo>
                    <a:pt x="1795690" y="127517"/>
                    <a:pt x="1818400" y="104807"/>
                    <a:pt x="1818400" y="74035"/>
                  </a:cubicBezTo>
                  <a:close/>
                  <a:moveTo>
                    <a:pt x="1852466" y="127745"/>
                  </a:moveTo>
                  <a:lnTo>
                    <a:pt x="1859846" y="112188"/>
                  </a:lnTo>
                  <a:cubicBezTo>
                    <a:pt x="1870179" y="121499"/>
                    <a:pt x="1887893" y="128312"/>
                    <a:pt x="1905834" y="128312"/>
                  </a:cubicBezTo>
                  <a:cubicBezTo>
                    <a:pt x="1929907" y="128312"/>
                    <a:pt x="1940240" y="119001"/>
                    <a:pt x="1940240" y="106851"/>
                  </a:cubicBezTo>
                  <a:cubicBezTo>
                    <a:pt x="1940240" y="72786"/>
                    <a:pt x="1855872" y="94361"/>
                    <a:pt x="1855872" y="42582"/>
                  </a:cubicBezTo>
                  <a:cubicBezTo>
                    <a:pt x="1855872" y="21120"/>
                    <a:pt x="1872564" y="2839"/>
                    <a:pt x="1909241" y="2839"/>
                  </a:cubicBezTo>
                  <a:cubicBezTo>
                    <a:pt x="1925592" y="2839"/>
                    <a:pt x="1942511" y="7267"/>
                    <a:pt x="1953980" y="15216"/>
                  </a:cubicBezTo>
                  <a:lnTo>
                    <a:pt x="1947394" y="31113"/>
                  </a:lnTo>
                  <a:cubicBezTo>
                    <a:pt x="1935244" y="23391"/>
                    <a:pt x="1921504" y="19758"/>
                    <a:pt x="1909241" y="19758"/>
                  </a:cubicBezTo>
                  <a:cubicBezTo>
                    <a:pt x="1885509" y="19758"/>
                    <a:pt x="1875403" y="29750"/>
                    <a:pt x="1875403" y="41900"/>
                  </a:cubicBezTo>
                  <a:cubicBezTo>
                    <a:pt x="1875403" y="75965"/>
                    <a:pt x="1959771" y="54618"/>
                    <a:pt x="1959771" y="105829"/>
                  </a:cubicBezTo>
                  <a:cubicBezTo>
                    <a:pt x="1959771" y="127063"/>
                    <a:pt x="1942625" y="145458"/>
                    <a:pt x="1905834" y="145458"/>
                  </a:cubicBezTo>
                  <a:cubicBezTo>
                    <a:pt x="1884487" y="145458"/>
                    <a:pt x="1863593" y="138305"/>
                    <a:pt x="1852466" y="127972"/>
                  </a:cubicBezTo>
                  <a:close/>
                  <a:moveTo>
                    <a:pt x="2016092" y="21688"/>
                  </a:moveTo>
                  <a:lnTo>
                    <a:pt x="1968287" y="21688"/>
                  </a:lnTo>
                  <a:lnTo>
                    <a:pt x="1968287" y="4315"/>
                  </a:lnTo>
                  <a:lnTo>
                    <a:pt x="2083541" y="4315"/>
                  </a:lnTo>
                  <a:lnTo>
                    <a:pt x="2083541" y="21688"/>
                  </a:lnTo>
                  <a:lnTo>
                    <a:pt x="2035736" y="21688"/>
                  </a:lnTo>
                  <a:lnTo>
                    <a:pt x="2035736" y="143642"/>
                  </a:lnTo>
                  <a:lnTo>
                    <a:pt x="2015978" y="143642"/>
                  </a:lnTo>
                  <a:lnTo>
                    <a:pt x="2015978" y="21688"/>
                  </a:lnTo>
                  <a:close/>
                  <a:moveTo>
                    <a:pt x="2176653" y="108895"/>
                  </a:moveTo>
                  <a:lnTo>
                    <a:pt x="2102618" y="108895"/>
                  </a:lnTo>
                  <a:lnTo>
                    <a:pt x="2087288" y="143755"/>
                  </a:lnTo>
                  <a:lnTo>
                    <a:pt x="2066849" y="143755"/>
                  </a:lnTo>
                  <a:lnTo>
                    <a:pt x="2129870" y="4315"/>
                  </a:lnTo>
                  <a:lnTo>
                    <a:pt x="2149514" y="4315"/>
                  </a:lnTo>
                  <a:lnTo>
                    <a:pt x="2212762" y="143642"/>
                  </a:lnTo>
                  <a:lnTo>
                    <a:pt x="2191869" y="143642"/>
                  </a:lnTo>
                  <a:lnTo>
                    <a:pt x="2176539" y="108782"/>
                  </a:lnTo>
                  <a:close/>
                  <a:moveTo>
                    <a:pt x="2169726" y="92998"/>
                  </a:moveTo>
                  <a:lnTo>
                    <a:pt x="2139635" y="24754"/>
                  </a:lnTo>
                  <a:lnTo>
                    <a:pt x="2109544" y="92998"/>
                  </a:lnTo>
                  <a:lnTo>
                    <a:pt x="2169613" y="92998"/>
                  </a:lnTo>
                  <a:close/>
                  <a:moveTo>
                    <a:pt x="2255230" y="131151"/>
                  </a:moveTo>
                  <a:cubicBezTo>
                    <a:pt x="2255230" y="135125"/>
                    <a:pt x="2254435" y="138078"/>
                    <a:pt x="2251823" y="145458"/>
                  </a:cubicBezTo>
                  <a:lnTo>
                    <a:pt x="2242512" y="173165"/>
                  </a:lnTo>
                  <a:lnTo>
                    <a:pt x="2230022" y="173165"/>
                  </a:lnTo>
                  <a:lnTo>
                    <a:pt x="2237402" y="143528"/>
                  </a:lnTo>
                  <a:cubicBezTo>
                    <a:pt x="2232406" y="141711"/>
                    <a:pt x="2229000" y="137169"/>
                    <a:pt x="2229000" y="131151"/>
                  </a:cubicBezTo>
                  <a:cubicBezTo>
                    <a:pt x="2229000" y="123202"/>
                    <a:pt x="2234791" y="117638"/>
                    <a:pt x="2242285" y="117638"/>
                  </a:cubicBezTo>
                  <a:cubicBezTo>
                    <a:pt x="2249779" y="117638"/>
                    <a:pt x="2255230" y="123430"/>
                    <a:pt x="2255230" y="131151"/>
                  </a:cubicBezTo>
                  <a:close/>
                  <a:moveTo>
                    <a:pt x="2423853" y="108895"/>
                  </a:moveTo>
                  <a:lnTo>
                    <a:pt x="2349818" y="108895"/>
                  </a:lnTo>
                  <a:lnTo>
                    <a:pt x="2334488" y="143755"/>
                  </a:lnTo>
                  <a:lnTo>
                    <a:pt x="2314049" y="143755"/>
                  </a:lnTo>
                  <a:lnTo>
                    <a:pt x="2376956" y="4315"/>
                  </a:lnTo>
                  <a:lnTo>
                    <a:pt x="2396714" y="4315"/>
                  </a:lnTo>
                  <a:lnTo>
                    <a:pt x="2459962" y="143642"/>
                  </a:lnTo>
                  <a:lnTo>
                    <a:pt x="2439068" y="143642"/>
                  </a:lnTo>
                  <a:lnTo>
                    <a:pt x="2423739" y="108782"/>
                  </a:lnTo>
                  <a:close/>
                  <a:moveTo>
                    <a:pt x="2416926" y="92998"/>
                  </a:moveTo>
                  <a:lnTo>
                    <a:pt x="2386835" y="24754"/>
                  </a:lnTo>
                  <a:lnTo>
                    <a:pt x="2356744" y="92998"/>
                  </a:lnTo>
                  <a:lnTo>
                    <a:pt x="2416812" y="92998"/>
                  </a:lnTo>
                  <a:close/>
                  <a:moveTo>
                    <a:pt x="2477676" y="4428"/>
                  </a:moveTo>
                  <a:lnTo>
                    <a:pt x="2497547" y="4428"/>
                  </a:lnTo>
                  <a:lnTo>
                    <a:pt x="2497547" y="126382"/>
                  </a:lnTo>
                  <a:lnTo>
                    <a:pt x="2572945" y="126382"/>
                  </a:lnTo>
                  <a:lnTo>
                    <a:pt x="2572945" y="143642"/>
                  </a:lnTo>
                  <a:lnTo>
                    <a:pt x="2477676" y="143642"/>
                  </a:lnTo>
                  <a:lnTo>
                    <a:pt x="2477676" y="4315"/>
                  </a:lnTo>
                  <a:close/>
                  <a:moveTo>
                    <a:pt x="2711249" y="106056"/>
                  </a:moveTo>
                  <a:cubicBezTo>
                    <a:pt x="2711249" y="129902"/>
                    <a:pt x="2693195" y="143642"/>
                    <a:pt x="2657881" y="143642"/>
                  </a:cubicBezTo>
                  <a:lnTo>
                    <a:pt x="2591453" y="143642"/>
                  </a:lnTo>
                  <a:lnTo>
                    <a:pt x="2591453" y="4315"/>
                  </a:lnTo>
                  <a:lnTo>
                    <a:pt x="2653906" y="4315"/>
                  </a:lnTo>
                  <a:cubicBezTo>
                    <a:pt x="2685927" y="4315"/>
                    <a:pt x="2703868" y="17827"/>
                    <a:pt x="2703868" y="40310"/>
                  </a:cubicBezTo>
                  <a:cubicBezTo>
                    <a:pt x="2703868" y="55413"/>
                    <a:pt x="2696147" y="65973"/>
                    <a:pt x="2685133" y="71310"/>
                  </a:cubicBezTo>
                  <a:cubicBezTo>
                    <a:pt x="2700803" y="75738"/>
                    <a:pt x="2711249" y="87434"/>
                    <a:pt x="2711249" y="105943"/>
                  </a:cubicBezTo>
                  <a:close/>
                  <a:moveTo>
                    <a:pt x="2611325" y="20439"/>
                  </a:moveTo>
                  <a:lnTo>
                    <a:pt x="2611325" y="65065"/>
                  </a:lnTo>
                  <a:lnTo>
                    <a:pt x="2652089" y="65065"/>
                  </a:lnTo>
                  <a:cubicBezTo>
                    <a:pt x="2672415" y="65065"/>
                    <a:pt x="2683884" y="57457"/>
                    <a:pt x="2683884" y="42809"/>
                  </a:cubicBezTo>
                  <a:cubicBezTo>
                    <a:pt x="2683884" y="28161"/>
                    <a:pt x="2672301" y="20553"/>
                    <a:pt x="2652089" y="20553"/>
                  </a:cubicBezTo>
                  <a:lnTo>
                    <a:pt x="2611325" y="20553"/>
                  </a:lnTo>
                  <a:close/>
                  <a:moveTo>
                    <a:pt x="2691151" y="104467"/>
                  </a:moveTo>
                  <a:cubicBezTo>
                    <a:pt x="2691151" y="88342"/>
                    <a:pt x="2679228" y="81189"/>
                    <a:pt x="2657086" y="81189"/>
                  </a:cubicBezTo>
                  <a:lnTo>
                    <a:pt x="2611325" y="81189"/>
                  </a:lnTo>
                  <a:lnTo>
                    <a:pt x="2611325" y="127517"/>
                  </a:lnTo>
                  <a:lnTo>
                    <a:pt x="2657086" y="127517"/>
                  </a:lnTo>
                  <a:cubicBezTo>
                    <a:pt x="2679228" y="127517"/>
                    <a:pt x="2691151" y="120591"/>
                    <a:pt x="2691151" y="104467"/>
                  </a:cubicBezTo>
                  <a:close/>
                  <a:moveTo>
                    <a:pt x="2738956" y="4315"/>
                  </a:moveTo>
                  <a:lnTo>
                    <a:pt x="2758827" y="4315"/>
                  </a:lnTo>
                  <a:lnTo>
                    <a:pt x="2758827" y="143642"/>
                  </a:lnTo>
                  <a:lnTo>
                    <a:pt x="2738956" y="143642"/>
                  </a:lnTo>
                  <a:lnTo>
                    <a:pt x="2738956" y="4315"/>
                  </a:lnTo>
                  <a:close/>
                  <a:moveTo>
                    <a:pt x="2915186" y="4315"/>
                  </a:moveTo>
                  <a:lnTo>
                    <a:pt x="2915186" y="143642"/>
                  </a:lnTo>
                  <a:lnTo>
                    <a:pt x="2898835" y="143642"/>
                  </a:lnTo>
                  <a:lnTo>
                    <a:pt x="2815262" y="39743"/>
                  </a:lnTo>
                  <a:lnTo>
                    <a:pt x="2815262" y="143642"/>
                  </a:lnTo>
                  <a:lnTo>
                    <a:pt x="2795390" y="143642"/>
                  </a:lnTo>
                  <a:lnTo>
                    <a:pt x="2795390" y="4315"/>
                  </a:lnTo>
                  <a:lnTo>
                    <a:pt x="2811742" y="4315"/>
                  </a:lnTo>
                  <a:lnTo>
                    <a:pt x="2895315" y="108214"/>
                  </a:lnTo>
                  <a:lnTo>
                    <a:pt x="2895315" y="4315"/>
                  </a:lnTo>
                  <a:lnTo>
                    <a:pt x="2915186" y="4315"/>
                  </a:lnTo>
                  <a:close/>
                  <a:moveTo>
                    <a:pt x="2942211" y="73921"/>
                  </a:moveTo>
                  <a:cubicBezTo>
                    <a:pt x="2942211" y="33157"/>
                    <a:pt x="2973665" y="2725"/>
                    <a:pt x="3016473" y="2725"/>
                  </a:cubicBezTo>
                  <a:cubicBezTo>
                    <a:pt x="3059282" y="2725"/>
                    <a:pt x="3090281" y="32930"/>
                    <a:pt x="3090281" y="73921"/>
                  </a:cubicBezTo>
                  <a:cubicBezTo>
                    <a:pt x="3090281" y="114913"/>
                    <a:pt x="3058828" y="145118"/>
                    <a:pt x="3016473" y="145118"/>
                  </a:cubicBezTo>
                  <a:cubicBezTo>
                    <a:pt x="2974119" y="145118"/>
                    <a:pt x="2942211" y="114686"/>
                    <a:pt x="2942211" y="73921"/>
                  </a:cubicBezTo>
                  <a:close/>
                  <a:moveTo>
                    <a:pt x="3070410" y="73921"/>
                  </a:moveTo>
                  <a:cubicBezTo>
                    <a:pt x="3070410" y="43036"/>
                    <a:pt x="3047359" y="20439"/>
                    <a:pt x="3016473" y="20439"/>
                  </a:cubicBezTo>
                  <a:cubicBezTo>
                    <a:pt x="2985588" y="20439"/>
                    <a:pt x="2962196" y="43149"/>
                    <a:pt x="2962196" y="73921"/>
                  </a:cubicBezTo>
                  <a:cubicBezTo>
                    <a:pt x="2962196" y="104694"/>
                    <a:pt x="2985247" y="127404"/>
                    <a:pt x="3016473" y="127404"/>
                  </a:cubicBezTo>
                  <a:cubicBezTo>
                    <a:pt x="3047700" y="127404"/>
                    <a:pt x="3070410" y="104694"/>
                    <a:pt x="3070410" y="73921"/>
                  </a:cubicBezTo>
                  <a:close/>
                  <a:moveTo>
                    <a:pt x="1666583" y="329297"/>
                  </a:moveTo>
                  <a:lnTo>
                    <a:pt x="1648074" y="310788"/>
                  </a:lnTo>
                  <a:cubicBezTo>
                    <a:pt x="1635925" y="322484"/>
                    <a:pt x="1620027" y="328729"/>
                    <a:pt x="1601519" y="328729"/>
                  </a:cubicBezTo>
                  <a:cubicBezTo>
                    <a:pt x="1573245" y="328729"/>
                    <a:pt x="1552805" y="313854"/>
                    <a:pt x="1552805" y="292507"/>
                  </a:cubicBezTo>
                  <a:cubicBezTo>
                    <a:pt x="1552805" y="275360"/>
                    <a:pt x="1562571" y="263438"/>
                    <a:pt x="1586643" y="249698"/>
                  </a:cubicBezTo>
                  <a:cubicBezTo>
                    <a:pt x="1574153" y="237207"/>
                    <a:pt x="1569951" y="228237"/>
                    <a:pt x="1569951" y="217904"/>
                  </a:cubicBezTo>
                  <a:cubicBezTo>
                    <a:pt x="1569951" y="199168"/>
                    <a:pt x="1584713" y="186677"/>
                    <a:pt x="1607537" y="186677"/>
                  </a:cubicBezTo>
                  <a:cubicBezTo>
                    <a:pt x="1628657" y="186677"/>
                    <a:pt x="1642170" y="197578"/>
                    <a:pt x="1642170" y="215746"/>
                  </a:cubicBezTo>
                  <a:cubicBezTo>
                    <a:pt x="1642170" y="229827"/>
                    <a:pt x="1633767" y="240046"/>
                    <a:pt x="1612533" y="252196"/>
                  </a:cubicBezTo>
                  <a:lnTo>
                    <a:pt x="1646939" y="286375"/>
                  </a:lnTo>
                  <a:cubicBezTo>
                    <a:pt x="1650686" y="279221"/>
                    <a:pt x="1653752" y="270818"/>
                    <a:pt x="1655455" y="261053"/>
                  </a:cubicBezTo>
                  <a:lnTo>
                    <a:pt x="1670784" y="266049"/>
                  </a:lnTo>
                  <a:cubicBezTo>
                    <a:pt x="1668400" y="278426"/>
                    <a:pt x="1664199" y="289100"/>
                    <a:pt x="1658635" y="297843"/>
                  </a:cubicBezTo>
                  <a:lnTo>
                    <a:pt x="1677370" y="316579"/>
                  </a:lnTo>
                  <a:lnTo>
                    <a:pt x="1666583" y="329297"/>
                  </a:lnTo>
                  <a:close/>
                  <a:moveTo>
                    <a:pt x="1636719" y="299660"/>
                  </a:moveTo>
                  <a:lnTo>
                    <a:pt x="1597090" y="260258"/>
                  </a:lnTo>
                  <a:cubicBezTo>
                    <a:pt x="1577559" y="271159"/>
                    <a:pt x="1571428" y="279335"/>
                    <a:pt x="1571428" y="290463"/>
                  </a:cubicBezTo>
                  <a:cubicBezTo>
                    <a:pt x="1571428" y="303748"/>
                    <a:pt x="1583918" y="312719"/>
                    <a:pt x="1602654" y="312719"/>
                  </a:cubicBezTo>
                  <a:cubicBezTo>
                    <a:pt x="1615940" y="312719"/>
                    <a:pt x="1627749" y="308290"/>
                    <a:pt x="1636719" y="299547"/>
                  </a:cubicBezTo>
                  <a:close/>
                  <a:moveTo>
                    <a:pt x="1587552" y="217450"/>
                  </a:moveTo>
                  <a:cubicBezTo>
                    <a:pt x="1587552" y="224603"/>
                    <a:pt x="1590391" y="229827"/>
                    <a:pt x="1601632" y="241295"/>
                  </a:cubicBezTo>
                  <a:cubicBezTo>
                    <a:pt x="1619914" y="230962"/>
                    <a:pt x="1625932" y="224603"/>
                    <a:pt x="1625932" y="215860"/>
                  </a:cubicBezTo>
                  <a:cubicBezTo>
                    <a:pt x="1625932" y="207116"/>
                    <a:pt x="1619346" y="200530"/>
                    <a:pt x="1607423" y="200530"/>
                  </a:cubicBezTo>
                  <a:cubicBezTo>
                    <a:pt x="1594933" y="200530"/>
                    <a:pt x="1587552" y="207457"/>
                    <a:pt x="1587552" y="217450"/>
                  </a:cubicBezTo>
                  <a:close/>
                  <a:moveTo>
                    <a:pt x="1843949" y="327139"/>
                  </a:moveTo>
                  <a:lnTo>
                    <a:pt x="1813858" y="284331"/>
                  </a:lnTo>
                  <a:cubicBezTo>
                    <a:pt x="1811020" y="284558"/>
                    <a:pt x="1808067" y="284672"/>
                    <a:pt x="1805115" y="284672"/>
                  </a:cubicBezTo>
                  <a:lnTo>
                    <a:pt x="1770709" y="284672"/>
                  </a:lnTo>
                  <a:lnTo>
                    <a:pt x="1770709" y="327026"/>
                  </a:lnTo>
                  <a:lnTo>
                    <a:pt x="1750838" y="327026"/>
                  </a:lnTo>
                  <a:lnTo>
                    <a:pt x="1750838" y="187699"/>
                  </a:lnTo>
                  <a:lnTo>
                    <a:pt x="1805115" y="187699"/>
                  </a:lnTo>
                  <a:cubicBezTo>
                    <a:pt x="1841338" y="187699"/>
                    <a:pt x="1863253" y="205981"/>
                    <a:pt x="1863253" y="236299"/>
                  </a:cubicBezTo>
                  <a:cubicBezTo>
                    <a:pt x="1863253" y="257760"/>
                    <a:pt x="1852125" y="273316"/>
                    <a:pt x="1832594" y="280243"/>
                  </a:cubicBezTo>
                  <a:lnTo>
                    <a:pt x="1865637" y="327026"/>
                  </a:lnTo>
                  <a:lnTo>
                    <a:pt x="1843949" y="327026"/>
                  </a:lnTo>
                  <a:close/>
                  <a:moveTo>
                    <a:pt x="1843381" y="236412"/>
                  </a:moveTo>
                  <a:cubicBezTo>
                    <a:pt x="1843381" y="216541"/>
                    <a:pt x="1830096" y="205186"/>
                    <a:pt x="1804547" y="205186"/>
                  </a:cubicBezTo>
                  <a:lnTo>
                    <a:pt x="1770709" y="205186"/>
                  </a:lnTo>
                  <a:lnTo>
                    <a:pt x="1770709" y="267866"/>
                  </a:lnTo>
                  <a:lnTo>
                    <a:pt x="1804547" y="267866"/>
                  </a:lnTo>
                  <a:cubicBezTo>
                    <a:pt x="1829983" y="267866"/>
                    <a:pt x="1843381" y="256284"/>
                    <a:pt x="1843381" y="236412"/>
                  </a:cubicBezTo>
                  <a:close/>
                  <a:moveTo>
                    <a:pt x="1880740" y="257533"/>
                  </a:moveTo>
                  <a:cubicBezTo>
                    <a:pt x="1880740" y="216768"/>
                    <a:pt x="1912193" y="186337"/>
                    <a:pt x="1955002" y="186337"/>
                  </a:cubicBezTo>
                  <a:cubicBezTo>
                    <a:pt x="1997810" y="186337"/>
                    <a:pt x="2028810" y="216541"/>
                    <a:pt x="2028810" y="257533"/>
                  </a:cubicBezTo>
                  <a:cubicBezTo>
                    <a:pt x="2028810" y="298525"/>
                    <a:pt x="1997356" y="328729"/>
                    <a:pt x="1955002" y="328729"/>
                  </a:cubicBezTo>
                  <a:cubicBezTo>
                    <a:pt x="1912647" y="328729"/>
                    <a:pt x="1880740" y="298298"/>
                    <a:pt x="1880740" y="257533"/>
                  </a:cubicBezTo>
                  <a:close/>
                  <a:moveTo>
                    <a:pt x="2008938" y="257533"/>
                  </a:moveTo>
                  <a:cubicBezTo>
                    <a:pt x="2008938" y="226647"/>
                    <a:pt x="1985888" y="204051"/>
                    <a:pt x="1955002" y="204051"/>
                  </a:cubicBezTo>
                  <a:cubicBezTo>
                    <a:pt x="1924116" y="204051"/>
                    <a:pt x="1900725" y="226761"/>
                    <a:pt x="1900725" y="257533"/>
                  </a:cubicBezTo>
                  <a:cubicBezTo>
                    <a:pt x="1900725" y="288305"/>
                    <a:pt x="1923775" y="311015"/>
                    <a:pt x="1955002" y="311015"/>
                  </a:cubicBezTo>
                  <a:cubicBezTo>
                    <a:pt x="1986228" y="311015"/>
                    <a:pt x="2008938" y="288305"/>
                    <a:pt x="2008938" y="257533"/>
                  </a:cubicBezTo>
                  <a:close/>
                  <a:moveTo>
                    <a:pt x="2045615" y="257533"/>
                  </a:moveTo>
                  <a:cubicBezTo>
                    <a:pt x="2045615" y="216314"/>
                    <a:pt x="2077069" y="186337"/>
                    <a:pt x="2119423" y="186337"/>
                  </a:cubicBezTo>
                  <a:cubicBezTo>
                    <a:pt x="2140884" y="186337"/>
                    <a:pt x="2159620" y="193717"/>
                    <a:pt x="2172338" y="208025"/>
                  </a:cubicBezTo>
                  <a:lnTo>
                    <a:pt x="2159393" y="220515"/>
                  </a:lnTo>
                  <a:cubicBezTo>
                    <a:pt x="2148606" y="209160"/>
                    <a:pt x="2135548" y="204051"/>
                    <a:pt x="2120218" y="204051"/>
                  </a:cubicBezTo>
                  <a:cubicBezTo>
                    <a:pt x="2088764" y="204051"/>
                    <a:pt x="2065487" y="226761"/>
                    <a:pt x="2065487" y="257533"/>
                  </a:cubicBezTo>
                  <a:cubicBezTo>
                    <a:pt x="2065487" y="288305"/>
                    <a:pt x="2088764" y="311015"/>
                    <a:pt x="2120218" y="311015"/>
                  </a:cubicBezTo>
                  <a:cubicBezTo>
                    <a:pt x="2135548" y="311015"/>
                    <a:pt x="2148719" y="305678"/>
                    <a:pt x="2159393" y="294323"/>
                  </a:cubicBezTo>
                  <a:lnTo>
                    <a:pt x="2172338" y="306814"/>
                  </a:lnTo>
                  <a:cubicBezTo>
                    <a:pt x="2159620" y="321121"/>
                    <a:pt x="2140884" y="328729"/>
                    <a:pt x="2119196" y="328729"/>
                  </a:cubicBezTo>
                  <a:cubicBezTo>
                    <a:pt x="2076955" y="328729"/>
                    <a:pt x="2045615" y="298638"/>
                    <a:pt x="2045615" y="257533"/>
                  </a:cubicBezTo>
                  <a:close/>
                  <a:moveTo>
                    <a:pt x="2315185" y="187926"/>
                  </a:moveTo>
                  <a:lnTo>
                    <a:pt x="2315185" y="327253"/>
                  </a:lnTo>
                  <a:lnTo>
                    <a:pt x="2295313" y="327253"/>
                  </a:lnTo>
                  <a:lnTo>
                    <a:pt x="2295313" y="265141"/>
                  </a:lnTo>
                  <a:lnTo>
                    <a:pt x="2215374" y="265141"/>
                  </a:lnTo>
                  <a:lnTo>
                    <a:pt x="2215374" y="327253"/>
                  </a:lnTo>
                  <a:lnTo>
                    <a:pt x="2195502" y="327253"/>
                  </a:lnTo>
                  <a:lnTo>
                    <a:pt x="2195502" y="187926"/>
                  </a:lnTo>
                  <a:lnTo>
                    <a:pt x="2215374" y="187926"/>
                  </a:lnTo>
                  <a:lnTo>
                    <a:pt x="2215374" y="247881"/>
                  </a:lnTo>
                  <a:lnTo>
                    <a:pt x="2295313" y="247881"/>
                  </a:lnTo>
                  <a:lnTo>
                    <a:pt x="2295313" y="187926"/>
                  </a:lnTo>
                  <a:lnTo>
                    <a:pt x="2315185" y="187926"/>
                  </a:lnTo>
                  <a:close/>
                  <a:moveTo>
                    <a:pt x="2442702" y="292393"/>
                  </a:moveTo>
                  <a:lnTo>
                    <a:pt x="2368667" y="292393"/>
                  </a:lnTo>
                  <a:lnTo>
                    <a:pt x="2353338" y="327253"/>
                  </a:lnTo>
                  <a:lnTo>
                    <a:pt x="2332898" y="327253"/>
                  </a:lnTo>
                  <a:lnTo>
                    <a:pt x="2396033" y="187926"/>
                  </a:lnTo>
                  <a:lnTo>
                    <a:pt x="2415677" y="187926"/>
                  </a:lnTo>
                  <a:lnTo>
                    <a:pt x="2478925" y="327253"/>
                  </a:lnTo>
                  <a:lnTo>
                    <a:pt x="2458031" y="327253"/>
                  </a:lnTo>
                  <a:lnTo>
                    <a:pt x="2442702" y="292393"/>
                  </a:lnTo>
                  <a:close/>
                  <a:moveTo>
                    <a:pt x="2435775" y="276496"/>
                  </a:moveTo>
                  <a:lnTo>
                    <a:pt x="2405684" y="208252"/>
                  </a:lnTo>
                  <a:lnTo>
                    <a:pt x="2375594" y="276496"/>
                  </a:lnTo>
                  <a:lnTo>
                    <a:pt x="2435662" y="276496"/>
                  </a:lnTo>
                  <a:close/>
                  <a:moveTo>
                    <a:pt x="1653638" y="475891"/>
                  </a:moveTo>
                  <a:lnTo>
                    <a:pt x="1579603" y="475891"/>
                  </a:lnTo>
                  <a:lnTo>
                    <a:pt x="1564274" y="510751"/>
                  </a:lnTo>
                  <a:lnTo>
                    <a:pt x="1543835" y="510751"/>
                  </a:lnTo>
                  <a:lnTo>
                    <a:pt x="1606969" y="371424"/>
                  </a:lnTo>
                  <a:lnTo>
                    <a:pt x="1626613" y="371424"/>
                  </a:lnTo>
                  <a:lnTo>
                    <a:pt x="1689861" y="510751"/>
                  </a:lnTo>
                  <a:lnTo>
                    <a:pt x="1668968" y="510751"/>
                  </a:lnTo>
                  <a:lnTo>
                    <a:pt x="1653638" y="475891"/>
                  </a:lnTo>
                  <a:close/>
                  <a:moveTo>
                    <a:pt x="1646712" y="459994"/>
                  </a:moveTo>
                  <a:lnTo>
                    <a:pt x="1616621" y="391750"/>
                  </a:lnTo>
                  <a:lnTo>
                    <a:pt x="1586530" y="459994"/>
                  </a:lnTo>
                  <a:lnTo>
                    <a:pt x="1646598" y="459994"/>
                  </a:lnTo>
                  <a:close/>
                  <a:moveTo>
                    <a:pt x="1707461" y="371424"/>
                  </a:moveTo>
                  <a:lnTo>
                    <a:pt x="1766167" y="371424"/>
                  </a:lnTo>
                  <a:cubicBezTo>
                    <a:pt x="1810906" y="371424"/>
                    <a:pt x="1841338" y="399698"/>
                    <a:pt x="1841338" y="441031"/>
                  </a:cubicBezTo>
                  <a:cubicBezTo>
                    <a:pt x="1841338" y="482363"/>
                    <a:pt x="1810906" y="510637"/>
                    <a:pt x="1766167" y="510637"/>
                  </a:cubicBezTo>
                  <a:lnTo>
                    <a:pt x="1707461" y="510637"/>
                  </a:lnTo>
                  <a:lnTo>
                    <a:pt x="1707461" y="371311"/>
                  </a:lnTo>
                  <a:close/>
                  <a:moveTo>
                    <a:pt x="1764918" y="493378"/>
                  </a:moveTo>
                  <a:cubicBezTo>
                    <a:pt x="1799324" y="493378"/>
                    <a:pt x="1821466" y="472257"/>
                    <a:pt x="1821466" y="441031"/>
                  </a:cubicBezTo>
                  <a:cubicBezTo>
                    <a:pt x="1821466" y="409804"/>
                    <a:pt x="1799324" y="388684"/>
                    <a:pt x="1764918" y="388684"/>
                  </a:cubicBezTo>
                  <a:lnTo>
                    <a:pt x="1727333" y="388684"/>
                  </a:lnTo>
                  <a:lnTo>
                    <a:pt x="1727333" y="493378"/>
                  </a:lnTo>
                  <a:lnTo>
                    <a:pt x="1764918" y="493378"/>
                  </a:lnTo>
                  <a:close/>
                  <a:moveTo>
                    <a:pt x="1984298" y="371424"/>
                  </a:moveTo>
                  <a:lnTo>
                    <a:pt x="1923208" y="510751"/>
                  </a:lnTo>
                  <a:lnTo>
                    <a:pt x="1903563" y="510751"/>
                  </a:lnTo>
                  <a:lnTo>
                    <a:pt x="1842246" y="371424"/>
                  </a:lnTo>
                  <a:lnTo>
                    <a:pt x="1863707" y="371424"/>
                  </a:lnTo>
                  <a:lnTo>
                    <a:pt x="1913897" y="485883"/>
                  </a:lnTo>
                  <a:lnTo>
                    <a:pt x="1964427" y="371424"/>
                  </a:lnTo>
                  <a:lnTo>
                    <a:pt x="1984298" y="371424"/>
                  </a:lnTo>
                  <a:close/>
                  <a:moveTo>
                    <a:pt x="1985093" y="441031"/>
                  </a:moveTo>
                  <a:cubicBezTo>
                    <a:pt x="1985093" y="400266"/>
                    <a:pt x="2016546" y="369835"/>
                    <a:pt x="2059355" y="369835"/>
                  </a:cubicBezTo>
                  <a:cubicBezTo>
                    <a:pt x="2102164" y="369835"/>
                    <a:pt x="2133163" y="400039"/>
                    <a:pt x="2133163" y="441031"/>
                  </a:cubicBezTo>
                  <a:cubicBezTo>
                    <a:pt x="2133163" y="482023"/>
                    <a:pt x="2101709" y="512227"/>
                    <a:pt x="2059355" y="512227"/>
                  </a:cubicBezTo>
                  <a:cubicBezTo>
                    <a:pt x="2017001" y="512227"/>
                    <a:pt x="1985093" y="481795"/>
                    <a:pt x="1985093" y="441031"/>
                  </a:cubicBezTo>
                  <a:close/>
                  <a:moveTo>
                    <a:pt x="2113291" y="441031"/>
                  </a:moveTo>
                  <a:cubicBezTo>
                    <a:pt x="2113291" y="410145"/>
                    <a:pt x="2090241" y="387548"/>
                    <a:pt x="2059355" y="387548"/>
                  </a:cubicBezTo>
                  <a:cubicBezTo>
                    <a:pt x="2028469" y="387548"/>
                    <a:pt x="2005078" y="410259"/>
                    <a:pt x="2005078" y="441031"/>
                  </a:cubicBezTo>
                  <a:cubicBezTo>
                    <a:pt x="2005078" y="471803"/>
                    <a:pt x="2028128" y="494513"/>
                    <a:pt x="2059355" y="494513"/>
                  </a:cubicBezTo>
                  <a:cubicBezTo>
                    <a:pt x="2090581" y="494513"/>
                    <a:pt x="2113291" y="471803"/>
                    <a:pt x="2113291" y="441031"/>
                  </a:cubicBezTo>
                  <a:close/>
                  <a:moveTo>
                    <a:pt x="2257841" y="440236"/>
                  </a:moveTo>
                  <a:lnTo>
                    <a:pt x="2276918" y="440236"/>
                  </a:lnTo>
                  <a:lnTo>
                    <a:pt x="2276918" y="494513"/>
                  </a:lnTo>
                  <a:cubicBezTo>
                    <a:pt x="2262951" y="506209"/>
                    <a:pt x="2243648" y="512227"/>
                    <a:pt x="2224231" y="512227"/>
                  </a:cubicBezTo>
                  <a:cubicBezTo>
                    <a:pt x="2181422" y="512227"/>
                    <a:pt x="2149968" y="482136"/>
                    <a:pt x="2149968" y="441031"/>
                  </a:cubicBezTo>
                  <a:cubicBezTo>
                    <a:pt x="2149968" y="399925"/>
                    <a:pt x="2181422" y="369835"/>
                    <a:pt x="2224571" y="369835"/>
                  </a:cubicBezTo>
                  <a:cubicBezTo>
                    <a:pt x="2246714" y="369835"/>
                    <a:pt x="2265336" y="377215"/>
                    <a:pt x="2278053" y="391296"/>
                  </a:cubicBezTo>
                  <a:lnTo>
                    <a:pt x="2265676" y="403673"/>
                  </a:lnTo>
                  <a:cubicBezTo>
                    <a:pt x="2254094" y="392545"/>
                    <a:pt x="2241036" y="387548"/>
                    <a:pt x="2225252" y="387548"/>
                  </a:cubicBezTo>
                  <a:cubicBezTo>
                    <a:pt x="2193004" y="387548"/>
                    <a:pt x="2169726" y="410031"/>
                    <a:pt x="2169726" y="441031"/>
                  </a:cubicBezTo>
                  <a:cubicBezTo>
                    <a:pt x="2169726" y="472030"/>
                    <a:pt x="2193004" y="494513"/>
                    <a:pt x="2225025" y="494513"/>
                  </a:cubicBezTo>
                  <a:cubicBezTo>
                    <a:pt x="2236721" y="494513"/>
                    <a:pt x="2247735" y="491902"/>
                    <a:pt x="2257614" y="485543"/>
                  </a:cubicBezTo>
                  <a:lnTo>
                    <a:pt x="2257614" y="440122"/>
                  </a:lnTo>
                  <a:close/>
                  <a:moveTo>
                    <a:pt x="2399439" y="475891"/>
                  </a:moveTo>
                  <a:lnTo>
                    <a:pt x="2325404" y="475891"/>
                  </a:lnTo>
                  <a:lnTo>
                    <a:pt x="2310075" y="510751"/>
                  </a:lnTo>
                  <a:lnTo>
                    <a:pt x="2289636" y="510751"/>
                  </a:lnTo>
                  <a:lnTo>
                    <a:pt x="2352770" y="371424"/>
                  </a:lnTo>
                  <a:lnTo>
                    <a:pt x="2372414" y="371424"/>
                  </a:lnTo>
                  <a:lnTo>
                    <a:pt x="2435662" y="510751"/>
                  </a:lnTo>
                  <a:lnTo>
                    <a:pt x="2414769" y="510751"/>
                  </a:lnTo>
                  <a:lnTo>
                    <a:pt x="2399439" y="475891"/>
                  </a:lnTo>
                  <a:close/>
                  <a:moveTo>
                    <a:pt x="2392513" y="459994"/>
                  </a:moveTo>
                  <a:lnTo>
                    <a:pt x="2362422" y="391750"/>
                  </a:lnTo>
                  <a:lnTo>
                    <a:pt x="2332331" y="459994"/>
                  </a:lnTo>
                  <a:lnTo>
                    <a:pt x="2392399" y="459994"/>
                  </a:lnTo>
                  <a:close/>
                  <a:moveTo>
                    <a:pt x="2453262" y="371424"/>
                  </a:moveTo>
                  <a:lnTo>
                    <a:pt x="2511968" y="371424"/>
                  </a:lnTo>
                  <a:cubicBezTo>
                    <a:pt x="2556707" y="371424"/>
                    <a:pt x="2587138" y="399698"/>
                    <a:pt x="2587138" y="441031"/>
                  </a:cubicBezTo>
                  <a:cubicBezTo>
                    <a:pt x="2587138" y="482363"/>
                    <a:pt x="2556707" y="510637"/>
                    <a:pt x="2511968" y="510637"/>
                  </a:cubicBezTo>
                  <a:lnTo>
                    <a:pt x="2453262" y="510637"/>
                  </a:lnTo>
                  <a:lnTo>
                    <a:pt x="2453262" y="371311"/>
                  </a:lnTo>
                  <a:close/>
                  <a:moveTo>
                    <a:pt x="2510719" y="493378"/>
                  </a:moveTo>
                  <a:cubicBezTo>
                    <a:pt x="2545125" y="493378"/>
                    <a:pt x="2567267" y="472257"/>
                    <a:pt x="2567267" y="441031"/>
                  </a:cubicBezTo>
                  <a:cubicBezTo>
                    <a:pt x="2567267" y="409804"/>
                    <a:pt x="2545125" y="388684"/>
                    <a:pt x="2510719" y="388684"/>
                  </a:cubicBezTo>
                  <a:lnTo>
                    <a:pt x="2473134" y="388684"/>
                  </a:lnTo>
                  <a:lnTo>
                    <a:pt x="2473134" y="493378"/>
                  </a:lnTo>
                  <a:lnTo>
                    <a:pt x="2510719" y="493378"/>
                  </a:lnTo>
                  <a:close/>
                  <a:moveTo>
                    <a:pt x="2603944" y="441031"/>
                  </a:moveTo>
                  <a:cubicBezTo>
                    <a:pt x="2603944" y="400266"/>
                    <a:pt x="2635397" y="369835"/>
                    <a:pt x="2678206" y="369835"/>
                  </a:cubicBezTo>
                  <a:cubicBezTo>
                    <a:pt x="2721015" y="369835"/>
                    <a:pt x="2752014" y="400039"/>
                    <a:pt x="2752014" y="441031"/>
                  </a:cubicBezTo>
                  <a:cubicBezTo>
                    <a:pt x="2752014" y="482023"/>
                    <a:pt x="2720560" y="512227"/>
                    <a:pt x="2678206" y="512227"/>
                  </a:cubicBezTo>
                  <a:cubicBezTo>
                    <a:pt x="2635852" y="512227"/>
                    <a:pt x="2603944" y="481795"/>
                    <a:pt x="2603944" y="441031"/>
                  </a:cubicBezTo>
                  <a:close/>
                  <a:moveTo>
                    <a:pt x="2732143" y="441031"/>
                  </a:moveTo>
                  <a:cubicBezTo>
                    <a:pt x="2732143" y="410145"/>
                    <a:pt x="2709092" y="387548"/>
                    <a:pt x="2678206" y="387548"/>
                  </a:cubicBezTo>
                  <a:cubicBezTo>
                    <a:pt x="2647320" y="387548"/>
                    <a:pt x="2623929" y="410259"/>
                    <a:pt x="2623929" y="441031"/>
                  </a:cubicBezTo>
                  <a:cubicBezTo>
                    <a:pt x="2623929" y="471803"/>
                    <a:pt x="2646980" y="494513"/>
                    <a:pt x="2678206" y="494513"/>
                  </a:cubicBezTo>
                  <a:cubicBezTo>
                    <a:pt x="2709432" y="494513"/>
                    <a:pt x="2732143" y="471803"/>
                    <a:pt x="2732143" y="441031"/>
                  </a:cubicBezTo>
                  <a:close/>
                  <a:moveTo>
                    <a:pt x="2766208" y="494740"/>
                  </a:moveTo>
                  <a:lnTo>
                    <a:pt x="2773589" y="479184"/>
                  </a:lnTo>
                  <a:cubicBezTo>
                    <a:pt x="2783922" y="488495"/>
                    <a:pt x="2801636" y="495308"/>
                    <a:pt x="2819577" y="495308"/>
                  </a:cubicBezTo>
                  <a:cubicBezTo>
                    <a:pt x="2843649" y="495308"/>
                    <a:pt x="2853982" y="485997"/>
                    <a:pt x="2853982" y="473847"/>
                  </a:cubicBezTo>
                  <a:cubicBezTo>
                    <a:pt x="2853982" y="439782"/>
                    <a:pt x="2769614" y="461356"/>
                    <a:pt x="2769614" y="409577"/>
                  </a:cubicBezTo>
                  <a:cubicBezTo>
                    <a:pt x="2769614" y="388116"/>
                    <a:pt x="2786306" y="369835"/>
                    <a:pt x="2822983" y="369835"/>
                  </a:cubicBezTo>
                  <a:cubicBezTo>
                    <a:pt x="2839334" y="369835"/>
                    <a:pt x="2856253" y="374263"/>
                    <a:pt x="2867722" y="382212"/>
                  </a:cubicBezTo>
                  <a:lnTo>
                    <a:pt x="2861136" y="398109"/>
                  </a:lnTo>
                  <a:cubicBezTo>
                    <a:pt x="2848986" y="390387"/>
                    <a:pt x="2835247" y="386754"/>
                    <a:pt x="2822983" y="386754"/>
                  </a:cubicBezTo>
                  <a:cubicBezTo>
                    <a:pt x="2799251" y="386754"/>
                    <a:pt x="2789145" y="396746"/>
                    <a:pt x="2789145" y="408896"/>
                  </a:cubicBezTo>
                  <a:cubicBezTo>
                    <a:pt x="2789145" y="442961"/>
                    <a:pt x="2873513" y="421614"/>
                    <a:pt x="2873513" y="472825"/>
                  </a:cubicBezTo>
                  <a:cubicBezTo>
                    <a:pt x="2873513" y="494059"/>
                    <a:pt x="2856367" y="512454"/>
                    <a:pt x="2819577" y="512454"/>
                  </a:cubicBezTo>
                  <a:cubicBezTo>
                    <a:pt x="2798229" y="512454"/>
                    <a:pt x="2777449" y="505300"/>
                    <a:pt x="2766208" y="494967"/>
                  </a:cubicBezTo>
                  <a:close/>
                </a:path>
              </a:pathLst>
            </a:custGeom>
            <a:solidFill>
              <a:srgbClr val="FFFFFF"/>
            </a:solidFill>
            <a:ln w="11346"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2945300644"/>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Divder Slide Logo 02">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F84045C-50F7-6871-7886-0C77BB9B3BDB}"/>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5197594" cy="230187"/>
          </a:xfrm>
        </p:spPr>
        <p:txBody>
          <a:bodyPr tIns="0" bIns="0">
            <a:noAutofit/>
          </a:bodyPr>
          <a:lstStyle>
            <a:lvl1pPr>
              <a:defRPr sz="1138" cap="all" baseline="0">
                <a:solidFill>
                  <a:schemeClr val="bg1"/>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PROPOSAL TO [CLIENT] FOR LEGAL SERVICES</a:t>
            </a:r>
            <a:endParaRPr lang="en-GB" dirty="0"/>
          </a:p>
        </p:txBody>
      </p:sp>
      <p:sp>
        <p:nvSpPr>
          <p:cNvPr id="10" name="Title 1">
            <a:extLst>
              <a:ext uri="{FF2B5EF4-FFF2-40B4-BE49-F238E27FC236}">
                <a16:creationId xmlns:a16="http://schemas.microsoft.com/office/drawing/2014/main" id="{1D9960C9-AE88-FF64-7340-9EC8DF655E87}"/>
              </a:ext>
            </a:extLst>
          </p:cNvPr>
          <p:cNvSpPr>
            <a:spLocks noGrp="1"/>
          </p:cNvSpPr>
          <p:nvPr>
            <p:ph type="ctrTitle" hasCustomPrompt="1"/>
          </p:nvPr>
        </p:nvSpPr>
        <p:spPr>
          <a:xfrm>
            <a:off x="508939" y="2430692"/>
            <a:ext cx="7774636" cy="2387600"/>
          </a:xfrm>
        </p:spPr>
        <p:txBody>
          <a:bodyPr vert="horz" lIns="0" tIns="0" rIns="0" bIns="0" rtlCol="0" anchor="t" anchorCtr="0">
            <a:noAutofit/>
          </a:bodyPr>
          <a:lstStyle>
            <a:lvl1pPr>
              <a:lnSpc>
                <a:spcPct val="100000"/>
              </a:lnSpc>
              <a:defRPr lang="en-US" sz="2681" dirty="0">
                <a:solidFill>
                  <a:schemeClr val="accent2"/>
                </a:solidFill>
              </a:defRPr>
            </a:lvl1pPr>
          </a:lstStyle>
          <a:p>
            <a:pPr lvl="0"/>
            <a:r>
              <a:rPr lang="en-US" dirty="0"/>
              <a:t>DIVIDER SLIDE TEXT GOES HERE</a:t>
            </a:r>
          </a:p>
        </p:txBody>
      </p:sp>
      <p:grpSp>
        <p:nvGrpSpPr>
          <p:cNvPr id="2" name="Group 1">
            <a:extLst>
              <a:ext uri="{FF2B5EF4-FFF2-40B4-BE49-F238E27FC236}">
                <a16:creationId xmlns:a16="http://schemas.microsoft.com/office/drawing/2014/main" id="{4CA6C2DA-4A20-180A-55D5-37CD3C99BE7D}"/>
              </a:ext>
            </a:extLst>
          </p:cNvPr>
          <p:cNvGrpSpPr>
            <a:grpSpLocks noGrp="1" noUngrp="1" noRot="1" noMove="1" noResize="1"/>
          </p:cNvGrpSpPr>
          <p:nvPr userDrawn="1"/>
        </p:nvGrpSpPr>
        <p:grpSpPr>
          <a:xfrm>
            <a:off x="496348" y="506815"/>
            <a:ext cx="3091984" cy="805404"/>
            <a:chOff x="496347" y="506815"/>
            <a:chExt cx="3091984" cy="805404"/>
          </a:xfrm>
        </p:grpSpPr>
        <p:sp>
          <p:nvSpPr>
            <p:cNvPr id="4" name="Freeform: Shape 3">
              <a:extLst>
                <a:ext uri="{FF2B5EF4-FFF2-40B4-BE49-F238E27FC236}">
                  <a16:creationId xmlns:a16="http://schemas.microsoft.com/office/drawing/2014/main" id="{42A50CA2-7921-7065-B06A-1DF6AB79CF48}"/>
                </a:ext>
              </a:extLst>
            </p:cNvPr>
            <p:cNvSpPr>
              <a:spLocks noGrp="1" noRot="1" noMove="1" noResize="1" noEditPoints="1" noAdjustHandles="1" noChangeArrowheads="1" noChangeShapeType="1"/>
            </p:cNvSpPr>
            <p:nvPr/>
          </p:nvSpPr>
          <p:spPr>
            <a:xfrm>
              <a:off x="1542838" y="511132"/>
              <a:ext cx="404576" cy="506601"/>
            </a:xfrm>
            <a:custGeom>
              <a:avLst/>
              <a:gdLst>
                <a:gd name="connsiteX0" fmla="*/ 345952 w 404576"/>
                <a:gd name="connsiteY0" fmla="*/ 506601 h 506601"/>
                <a:gd name="connsiteX1" fmla="*/ 230180 w 404576"/>
                <a:gd name="connsiteY1" fmla="*/ 343794 h 506601"/>
                <a:gd name="connsiteX2" fmla="*/ 189621 w 404576"/>
                <a:gd name="connsiteY2" fmla="*/ 345952 h 506601"/>
                <a:gd name="connsiteX3" fmla="*/ 53512 w 404576"/>
                <a:gd name="connsiteY3" fmla="*/ 345952 h 506601"/>
                <a:gd name="connsiteX4" fmla="*/ 53512 w 404576"/>
                <a:gd name="connsiteY4" fmla="*/ 506601 h 506601"/>
                <a:gd name="connsiteX5" fmla="*/ 0 w 404576"/>
                <a:gd name="connsiteY5" fmla="*/ 506601 h 506601"/>
                <a:gd name="connsiteX6" fmla="*/ 0 w 404576"/>
                <a:gd name="connsiteY6" fmla="*/ 0 h 506601"/>
                <a:gd name="connsiteX7" fmla="*/ 189621 w 404576"/>
                <a:gd name="connsiteY7" fmla="*/ 0 h 506601"/>
                <a:gd name="connsiteX8" fmla="*/ 396624 w 404576"/>
                <a:gd name="connsiteY8" fmla="*/ 173715 h 506601"/>
                <a:gd name="connsiteX9" fmla="*/ 280852 w 404576"/>
                <a:gd name="connsiteY9" fmla="*/ 332887 h 506601"/>
                <a:gd name="connsiteX10" fmla="*/ 404577 w 404576"/>
                <a:gd name="connsiteY10" fmla="*/ 506601 h 506601"/>
                <a:gd name="connsiteX11" fmla="*/ 345952 w 404576"/>
                <a:gd name="connsiteY11" fmla="*/ 506601 h 506601"/>
                <a:gd name="connsiteX12" fmla="*/ 342998 w 404576"/>
                <a:gd name="connsiteY12" fmla="*/ 173715 h 506601"/>
                <a:gd name="connsiteX13" fmla="*/ 188143 w 404576"/>
                <a:gd name="connsiteY13" fmla="*/ 46354 h 506601"/>
                <a:gd name="connsiteX14" fmla="*/ 53512 w 404576"/>
                <a:gd name="connsiteY14" fmla="*/ 46354 h 506601"/>
                <a:gd name="connsiteX15" fmla="*/ 53512 w 404576"/>
                <a:gd name="connsiteY15" fmla="*/ 300393 h 506601"/>
                <a:gd name="connsiteX16" fmla="*/ 188143 w 404576"/>
                <a:gd name="connsiteY16" fmla="*/ 300393 h 506601"/>
                <a:gd name="connsiteX17" fmla="*/ 342998 w 404576"/>
                <a:gd name="connsiteY17" fmla="*/ 173715 h 50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576" h="506601">
                  <a:moveTo>
                    <a:pt x="345952" y="506601"/>
                  </a:moveTo>
                  <a:lnTo>
                    <a:pt x="230180" y="343794"/>
                  </a:lnTo>
                  <a:cubicBezTo>
                    <a:pt x="217115" y="345271"/>
                    <a:pt x="204163" y="345952"/>
                    <a:pt x="189621" y="345952"/>
                  </a:cubicBezTo>
                  <a:lnTo>
                    <a:pt x="53512" y="345952"/>
                  </a:lnTo>
                  <a:lnTo>
                    <a:pt x="53512" y="506601"/>
                  </a:lnTo>
                  <a:lnTo>
                    <a:pt x="0" y="506601"/>
                  </a:lnTo>
                  <a:lnTo>
                    <a:pt x="0" y="0"/>
                  </a:lnTo>
                  <a:lnTo>
                    <a:pt x="189621" y="0"/>
                  </a:lnTo>
                  <a:cubicBezTo>
                    <a:pt x="318458" y="0"/>
                    <a:pt x="396624" y="65100"/>
                    <a:pt x="396624" y="173715"/>
                  </a:cubicBezTo>
                  <a:cubicBezTo>
                    <a:pt x="396624" y="253358"/>
                    <a:pt x="354701" y="309028"/>
                    <a:pt x="280852" y="332887"/>
                  </a:cubicBezTo>
                  <a:lnTo>
                    <a:pt x="404577" y="506601"/>
                  </a:lnTo>
                  <a:lnTo>
                    <a:pt x="345952" y="506601"/>
                  </a:lnTo>
                  <a:close/>
                  <a:moveTo>
                    <a:pt x="342998" y="173715"/>
                  </a:moveTo>
                  <a:cubicBezTo>
                    <a:pt x="342998" y="92708"/>
                    <a:pt x="289486" y="46354"/>
                    <a:pt x="188143" y="46354"/>
                  </a:cubicBezTo>
                  <a:lnTo>
                    <a:pt x="53512" y="46354"/>
                  </a:lnTo>
                  <a:lnTo>
                    <a:pt x="53512" y="300393"/>
                  </a:lnTo>
                  <a:lnTo>
                    <a:pt x="188143" y="300393"/>
                  </a:lnTo>
                  <a:cubicBezTo>
                    <a:pt x="289486" y="300393"/>
                    <a:pt x="342998" y="253358"/>
                    <a:pt x="342998" y="173715"/>
                  </a:cubicBezTo>
                  <a:close/>
                </a:path>
              </a:pathLst>
            </a:custGeom>
            <a:solidFill>
              <a:srgbClr val="A0D0C9"/>
            </a:solidFill>
            <a:ln w="11346" cap="flat">
              <a:noFill/>
              <a:prstDash val="solid"/>
              <a:miter/>
            </a:ln>
          </p:spPr>
          <p:txBody>
            <a:bodyPr rtlCol="0" anchor="ctr"/>
            <a:lstStyle/>
            <a:p>
              <a:endParaRPr lang="en-GB" sz="1463"/>
            </a:p>
          </p:txBody>
        </p:sp>
        <p:sp>
          <p:nvSpPr>
            <p:cNvPr id="7" name="Freeform: Shape 6">
              <a:extLst>
                <a:ext uri="{FF2B5EF4-FFF2-40B4-BE49-F238E27FC236}">
                  <a16:creationId xmlns:a16="http://schemas.microsoft.com/office/drawing/2014/main" id="{6C08E9F5-320C-735D-F1EC-DA2426D7B5DB}"/>
                </a:ext>
              </a:extLst>
            </p:cNvPr>
            <p:cNvSpPr>
              <a:spLocks noGrp="1" noRot="1" noMove="1" noResize="1" noEditPoints="1" noAdjustHandles="1" noChangeArrowheads="1" noChangeShapeType="1"/>
            </p:cNvSpPr>
            <p:nvPr/>
          </p:nvSpPr>
          <p:spPr>
            <a:xfrm>
              <a:off x="496347" y="506815"/>
              <a:ext cx="3091984" cy="805404"/>
            </a:xfrm>
            <a:custGeom>
              <a:avLst/>
              <a:gdLst>
                <a:gd name="connsiteX0" fmla="*/ 1554115 w 3091984"/>
                <a:gd name="connsiteY0" fmla="*/ 671454 h 805404"/>
                <a:gd name="connsiteX1" fmla="*/ 1568885 w 3091984"/>
                <a:gd name="connsiteY1" fmla="*/ 671454 h 805404"/>
                <a:gd name="connsiteX2" fmla="*/ 1568885 w 3091984"/>
                <a:gd name="connsiteY2" fmla="*/ 735078 h 805404"/>
                <a:gd name="connsiteX3" fmla="*/ 1554115 w 3091984"/>
                <a:gd name="connsiteY3" fmla="*/ 735078 h 805404"/>
                <a:gd name="connsiteX4" fmla="*/ 1554115 w 3091984"/>
                <a:gd name="connsiteY4" fmla="*/ 671454 h 805404"/>
                <a:gd name="connsiteX5" fmla="*/ 1632054 w 3091984"/>
                <a:gd name="connsiteY5" fmla="*/ 707015 h 805404"/>
                <a:gd name="connsiteX6" fmla="*/ 1632054 w 3091984"/>
                <a:gd name="connsiteY6" fmla="*/ 734964 h 805404"/>
                <a:gd name="connsiteX7" fmla="*/ 1617852 w 3091984"/>
                <a:gd name="connsiteY7" fmla="*/ 734964 h 805404"/>
                <a:gd name="connsiteX8" fmla="*/ 1617852 w 3091984"/>
                <a:gd name="connsiteY8" fmla="*/ 709174 h 805404"/>
                <a:gd name="connsiteX9" fmla="*/ 1607968 w 3091984"/>
                <a:gd name="connsiteY9" fmla="*/ 697585 h 805404"/>
                <a:gd name="connsiteX10" fmla="*/ 1596266 w 3091984"/>
                <a:gd name="connsiteY10" fmla="*/ 710764 h 805404"/>
                <a:gd name="connsiteX11" fmla="*/ 1596266 w 3091984"/>
                <a:gd name="connsiteY11" fmla="*/ 734964 h 805404"/>
                <a:gd name="connsiteX12" fmla="*/ 1582064 w 3091984"/>
                <a:gd name="connsiteY12" fmla="*/ 734964 h 805404"/>
                <a:gd name="connsiteX13" fmla="*/ 1582064 w 3091984"/>
                <a:gd name="connsiteY13" fmla="*/ 686110 h 805404"/>
                <a:gd name="connsiteX14" fmla="*/ 1595584 w 3091984"/>
                <a:gd name="connsiteY14" fmla="*/ 686110 h 805404"/>
                <a:gd name="connsiteX15" fmla="*/ 1595584 w 3091984"/>
                <a:gd name="connsiteY15" fmla="*/ 691791 h 805404"/>
                <a:gd name="connsiteX16" fmla="*/ 1611717 w 3091984"/>
                <a:gd name="connsiteY16" fmla="*/ 685315 h 805404"/>
                <a:gd name="connsiteX17" fmla="*/ 1631941 w 3091984"/>
                <a:gd name="connsiteY17" fmla="*/ 706902 h 805404"/>
                <a:gd name="connsiteX18" fmla="*/ 1663298 w 3091984"/>
                <a:gd name="connsiteY18" fmla="*/ 710537 h 805404"/>
                <a:gd name="connsiteX19" fmla="*/ 1690565 w 3091984"/>
                <a:gd name="connsiteY19" fmla="*/ 685429 h 805404"/>
                <a:gd name="connsiteX20" fmla="*/ 1712492 w 3091984"/>
                <a:gd name="connsiteY20" fmla="*/ 697813 h 805404"/>
                <a:gd name="connsiteX21" fmla="*/ 1701472 w 3091984"/>
                <a:gd name="connsiteY21" fmla="*/ 703720 h 805404"/>
                <a:gd name="connsiteX22" fmla="*/ 1690451 w 3091984"/>
                <a:gd name="connsiteY22" fmla="*/ 697017 h 805404"/>
                <a:gd name="connsiteX23" fmla="*/ 1677613 w 3091984"/>
                <a:gd name="connsiteY23" fmla="*/ 710537 h 805404"/>
                <a:gd name="connsiteX24" fmla="*/ 1690451 w 3091984"/>
                <a:gd name="connsiteY24" fmla="*/ 724057 h 805404"/>
                <a:gd name="connsiteX25" fmla="*/ 1701472 w 3091984"/>
                <a:gd name="connsiteY25" fmla="*/ 717354 h 805404"/>
                <a:gd name="connsiteX26" fmla="*/ 1712492 w 3091984"/>
                <a:gd name="connsiteY26" fmla="*/ 723376 h 805404"/>
                <a:gd name="connsiteX27" fmla="*/ 1690565 w 3091984"/>
                <a:gd name="connsiteY27" fmla="*/ 735759 h 805404"/>
                <a:gd name="connsiteX28" fmla="*/ 1663298 w 3091984"/>
                <a:gd name="connsiteY28" fmla="*/ 710651 h 805404"/>
                <a:gd name="connsiteX29" fmla="*/ 1716014 w 3091984"/>
                <a:gd name="connsiteY29" fmla="*/ 710537 h 805404"/>
                <a:gd name="connsiteX30" fmla="*/ 1742941 w 3091984"/>
                <a:gd name="connsiteY30" fmla="*/ 685429 h 805404"/>
                <a:gd name="connsiteX31" fmla="*/ 1769753 w 3091984"/>
                <a:gd name="connsiteY31" fmla="*/ 710537 h 805404"/>
                <a:gd name="connsiteX32" fmla="*/ 1742941 w 3091984"/>
                <a:gd name="connsiteY32" fmla="*/ 735646 h 805404"/>
                <a:gd name="connsiteX33" fmla="*/ 1716014 w 3091984"/>
                <a:gd name="connsiteY33" fmla="*/ 710537 h 805404"/>
                <a:gd name="connsiteX34" fmla="*/ 1755325 w 3091984"/>
                <a:gd name="connsiteY34" fmla="*/ 710537 h 805404"/>
                <a:gd name="connsiteX35" fmla="*/ 1742941 w 3091984"/>
                <a:gd name="connsiteY35" fmla="*/ 697017 h 805404"/>
                <a:gd name="connsiteX36" fmla="*/ 1730443 w 3091984"/>
                <a:gd name="connsiteY36" fmla="*/ 710537 h 805404"/>
                <a:gd name="connsiteX37" fmla="*/ 1742941 w 3091984"/>
                <a:gd name="connsiteY37" fmla="*/ 724057 h 805404"/>
                <a:gd name="connsiteX38" fmla="*/ 1755325 w 3091984"/>
                <a:gd name="connsiteY38" fmla="*/ 710537 h 805404"/>
                <a:gd name="connsiteX39" fmla="*/ 1775207 w 3091984"/>
                <a:gd name="connsiteY39" fmla="*/ 710537 h 805404"/>
                <a:gd name="connsiteX40" fmla="*/ 1802133 w 3091984"/>
                <a:gd name="connsiteY40" fmla="*/ 685429 h 805404"/>
                <a:gd name="connsiteX41" fmla="*/ 1828946 w 3091984"/>
                <a:gd name="connsiteY41" fmla="*/ 710537 h 805404"/>
                <a:gd name="connsiteX42" fmla="*/ 1802133 w 3091984"/>
                <a:gd name="connsiteY42" fmla="*/ 735646 h 805404"/>
                <a:gd name="connsiteX43" fmla="*/ 1775207 w 3091984"/>
                <a:gd name="connsiteY43" fmla="*/ 710537 h 805404"/>
                <a:gd name="connsiteX44" fmla="*/ 1814517 w 3091984"/>
                <a:gd name="connsiteY44" fmla="*/ 710537 h 805404"/>
                <a:gd name="connsiteX45" fmla="*/ 1802133 w 3091984"/>
                <a:gd name="connsiteY45" fmla="*/ 697017 h 805404"/>
                <a:gd name="connsiteX46" fmla="*/ 1789636 w 3091984"/>
                <a:gd name="connsiteY46" fmla="*/ 710537 h 805404"/>
                <a:gd name="connsiteX47" fmla="*/ 1802133 w 3091984"/>
                <a:gd name="connsiteY47" fmla="*/ 724057 h 805404"/>
                <a:gd name="connsiteX48" fmla="*/ 1814517 w 3091984"/>
                <a:gd name="connsiteY48" fmla="*/ 710537 h 805404"/>
                <a:gd name="connsiteX49" fmla="*/ 1890752 w 3091984"/>
                <a:gd name="connsiteY49" fmla="*/ 710537 h 805404"/>
                <a:gd name="connsiteX50" fmla="*/ 1866438 w 3091984"/>
                <a:gd name="connsiteY50" fmla="*/ 735646 h 805404"/>
                <a:gd name="connsiteX51" fmla="*/ 1851782 w 3091984"/>
                <a:gd name="connsiteY51" fmla="*/ 729738 h 805404"/>
                <a:gd name="connsiteX52" fmla="*/ 1851782 w 3091984"/>
                <a:gd name="connsiteY52" fmla="*/ 752574 h 805404"/>
                <a:gd name="connsiteX53" fmla="*/ 1837581 w 3091984"/>
                <a:gd name="connsiteY53" fmla="*/ 752574 h 805404"/>
                <a:gd name="connsiteX54" fmla="*/ 1837581 w 3091984"/>
                <a:gd name="connsiteY54" fmla="*/ 686110 h 805404"/>
                <a:gd name="connsiteX55" fmla="*/ 1851100 w 3091984"/>
                <a:gd name="connsiteY55" fmla="*/ 686110 h 805404"/>
                <a:gd name="connsiteX56" fmla="*/ 1851100 w 3091984"/>
                <a:gd name="connsiteY56" fmla="*/ 691791 h 805404"/>
                <a:gd name="connsiteX57" fmla="*/ 1866438 w 3091984"/>
                <a:gd name="connsiteY57" fmla="*/ 685429 h 805404"/>
                <a:gd name="connsiteX58" fmla="*/ 1890752 w 3091984"/>
                <a:gd name="connsiteY58" fmla="*/ 710537 h 805404"/>
                <a:gd name="connsiteX59" fmla="*/ 1876436 w 3091984"/>
                <a:gd name="connsiteY59" fmla="*/ 710537 h 805404"/>
                <a:gd name="connsiteX60" fmla="*/ 1863939 w 3091984"/>
                <a:gd name="connsiteY60" fmla="*/ 697017 h 805404"/>
                <a:gd name="connsiteX61" fmla="*/ 1851441 w 3091984"/>
                <a:gd name="connsiteY61" fmla="*/ 710537 h 805404"/>
                <a:gd name="connsiteX62" fmla="*/ 1863939 w 3091984"/>
                <a:gd name="connsiteY62" fmla="*/ 724057 h 805404"/>
                <a:gd name="connsiteX63" fmla="*/ 1876436 w 3091984"/>
                <a:gd name="connsiteY63" fmla="*/ 710537 h 805404"/>
                <a:gd name="connsiteX64" fmla="*/ 1947445 w 3091984"/>
                <a:gd name="connsiteY64" fmla="*/ 714514 h 805404"/>
                <a:gd name="connsiteX65" fmla="*/ 1910520 w 3091984"/>
                <a:gd name="connsiteY65" fmla="*/ 714514 h 805404"/>
                <a:gd name="connsiteX66" fmla="*/ 1924495 w 3091984"/>
                <a:gd name="connsiteY66" fmla="*/ 724284 h 805404"/>
                <a:gd name="connsiteX67" fmla="*/ 1936765 w 3091984"/>
                <a:gd name="connsiteY67" fmla="*/ 719513 h 805404"/>
                <a:gd name="connsiteX68" fmla="*/ 1944263 w 3091984"/>
                <a:gd name="connsiteY68" fmla="*/ 727693 h 805404"/>
                <a:gd name="connsiteX69" fmla="*/ 1924154 w 3091984"/>
                <a:gd name="connsiteY69" fmla="*/ 735646 h 805404"/>
                <a:gd name="connsiteX70" fmla="*/ 1896205 w 3091984"/>
                <a:gd name="connsiteY70" fmla="*/ 710537 h 805404"/>
                <a:gd name="connsiteX71" fmla="*/ 1922222 w 3091984"/>
                <a:gd name="connsiteY71" fmla="*/ 685429 h 805404"/>
                <a:gd name="connsiteX72" fmla="*/ 1947672 w 3091984"/>
                <a:gd name="connsiteY72" fmla="*/ 710764 h 805404"/>
                <a:gd name="connsiteX73" fmla="*/ 1947445 w 3091984"/>
                <a:gd name="connsiteY73" fmla="*/ 714627 h 805404"/>
                <a:gd name="connsiteX74" fmla="*/ 1910293 w 3091984"/>
                <a:gd name="connsiteY74" fmla="*/ 706220 h 805404"/>
                <a:gd name="connsiteX75" fmla="*/ 1934379 w 3091984"/>
                <a:gd name="connsiteY75" fmla="*/ 706220 h 805404"/>
                <a:gd name="connsiteX76" fmla="*/ 1922336 w 3091984"/>
                <a:gd name="connsiteY76" fmla="*/ 695995 h 805404"/>
                <a:gd name="connsiteX77" fmla="*/ 1910293 w 3091984"/>
                <a:gd name="connsiteY77" fmla="*/ 706220 h 805404"/>
                <a:gd name="connsiteX78" fmla="*/ 1986755 w 3091984"/>
                <a:gd name="connsiteY78" fmla="*/ 685315 h 805404"/>
                <a:gd name="connsiteX79" fmla="*/ 1986755 w 3091984"/>
                <a:gd name="connsiteY79" fmla="*/ 698381 h 805404"/>
                <a:gd name="connsiteX80" fmla="*/ 1983573 w 3091984"/>
                <a:gd name="connsiteY80" fmla="*/ 698153 h 805404"/>
                <a:gd name="connsiteX81" fmla="*/ 1970622 w 3091984"/>
                <a:gd name="connsiteY81" fmla="*/ 711787 h 805404"/>
                <a:gd name="connsiteX82" fmla="*/ 1970622 w 3091984"/>
                <a:gd name="connsiteY82" fmla="*/ 734850 h 805404"/>
                <a:gd name="connsiteX83" fmla="*/ 1956420 w 3091984"/>
                <a:gd name="connsiteY83" fmla="*/ 734850 h 805404"/>
                <a:gd name="connsiteX84" fmla="*/ 1956420 w 3091984"/>
                <a:gd name="connsiteY84" fmla="*/ 685997 h 805404"/>
                <a:gd name="connsiteX85" fmla="*/ 1969940 w 3091984"/>
                <a:gd name="connsiteY85" fmla="*/ 685997 h 805404"/>
                <a:gd name="connsiteX86" fmla="*/ 1969940 w 3091984"/>
                <a:gd name="connsiteY86" fmla="*/ 692473 h 805404"/>
                <a:gd name="connsiteX87" fmla="*/ 1986755 w 3091984"/>
                <a:gd name="connsiteY87" fmla="*/ 685315 h 805404"/>
                <a:gd name="connsiteX88" fmla="*/ 2037654 w 3091984"/>
                <a:gd name="connsiteY88" fmla="*/ 707015 h 805404"/>
                <a:gd name="connsiteX89" fmla="*/ 2037654 w 3091984"/>
                <a:gd name="connsiteY89" fmla="*/ 734964 h 805404"/>
                <a:gd name="connsiteX90" fmla="*/ 2024361 w 3091984"/>
                <a:gd name="connsiteY90" fmla="*/ 734964 h 805404"/>
                <a:gd name="connsiteX91" fmla="*/ 2024361 w 3091984"/>
                <a:gd name="connsiteY91" fmla="*/ 728829 h 805404"/>
                <a:gd name="connsiteX92" fmla="*/ 2009477 w 3091984"/>
                <a:gd name="connsiteY92" fmla="*/ 735646 h 805404"/>
                <a:gd name="connsiteX93" fmla="*/ 1991186 w 3091984"/>
                <a:gd name="connsiteY93" fmla="*/ 720876 h 805404"/>
                <a:gd name="connsiteX94" fmla="*/ 2012204 w 3091984"/>
                <a:gd name="connsiteY94" fmla="*/ 706220 h 805404"/>
                <a:gd name="connsiteX95" fmla="*/ 2023452 w 3091984"/>
                <a:gd name="connsiteY95" fmla="*/ 706220 h 805404"/>
                <a:gd name="connsiteX96" fmla="*/ 2012204 w 3091984"/>
                <a:gd name="connsiteY96" fmla="*/ 696563 h 805404"/>
                <a:gd name="connsiteX97" fmla="*/ 1998116 w 3091984"/>
                <a:gd name="connsiteY97" fmla="*/ 701107 h 805404"/>
                <a:gd name="connsiteX98" fmla="*/ 1993003 w 3091984"/>
                <a:gd name="connsiteY98" fmla="*/ 691223 h 805404"/>
                <a:gd name="connsiteX99" fmla="*/ 2014022 w 3091984"/>
                <a:gd name="connsiteY99" fmla="*/ 685315 h 805404"/>
                <a:gd name="connsiteX100" fmla="*/ 2037540 w 3091984"/>
                <a:gd name="connsiteY100" fmla="*/ 707015 h 805404"/>
                <a:gd name="connsiteX101" fmla="*/ 2023452 w 3091984"/>
                <a:gd name="connsiteY101" fmla="*/ 719513 h 805404"/>
                <a:gd name="connsiteX102" fmla="*/ 2023452 w 3091984"/>
                <a:gd name="connsiteY102" fmla="*/ 714514 h 805404"/>
                <a:gd name="connsiteX103" fmla="*/ 2013681 w 3091984"/>
                <a:gd name="connsiteY103" fmla="*/ 714514 h 805404"/>
                <a:gd name="connsiteX104" fmla="*/ 2004933 w 3091984"/>
                <a:gd name="connsiteY104" fmla="*/ 720194 h 805404"/>
                <a:gd name="connsiteX105" fmla="*/ 2012886 w 3091984"/>
                <a:gd name="connsiteY105" fmla="*/ 726102 h 805404"/>
                <a:gd name="connsiteX106" fmla="*/ 2023338 w 3091984"/>
                <a:gd name="connsiteY106" fmla="*/ 719513 h 805404"/>
                <a:gd name="connsiteX107" fmla="*/ 2080599 w 3091984"/>
                <a:gd name="connsiteY107" fmla="*/ 732578 h 805404"/>
                <a:gd name="connsiteX108" fmla="*/ 2069011 w 3091984"/>
                <a:gd name="connsiteY108" fmla="*/ 735646 h 805404"/>
                <a:gd name="connsiteX109" fmla="*/ 2050719 w 3091984"/>
                <a:gd name="connsiteY109" fmla="*/ 718149 h 805404"/>
                <a:gd name="connsiteX110" fmla="*/ 2050719 w 3091984"/>
                <a:gd name="connsiteY110" fmla="*/ 698040 h 805404"/>
                <a:gd name="connsiteX111" fmla="*/ 2043220 w 3091984"/>
                <a:gd name="connsiteY111" fmla="*/ 698040 h 805404"/>
                <a:gd name="connsiteX112" fmla="*/ 2043220 w 3091984"/>
                <a:gd name="connsiteY112" fmla="*/ 687133 h 805404"/>
                <a:gd name="connsiteX113" fmla="*/ 2050719 w 3091984"/>
                <a:gd name="connsiteY113" fmla="*/ 687133 h 805404"/>
                <a:gd name="connsiteX114" fmla="*/ 2050719 w 3091984"/>
                <a:gd name="connsiteY114" fmla="*/ 675204 h 805404"/>
                <a:gd name="connsiteX115" fmla="*/ 2064921 w 3091984"/>
                <a:gd name="connsiteY115" fmla="*/ 675204 h 805404"/>
                <a:gd name="connsiteX116" fmla="*/ 2064921 w 3091984"/>
                <a:gd name="connsiteY116" fmla="*/ 687133 h 805404"/>
                <a:gd name="connsiteX117" fmla="*/ 2077077 w 3091984"/>
                <a:gd name="connsiteY117" fmla="*/ 687133 h 805404"/>
                <a:gd name="connsiteX118" fmla="*/ 2077077 w 3091984"/>
                <a:gd name="connsiteY118" fmla="*/ 698040 h 805404"/>
                <a:gd name="connsiteX119" fmla="*/ 2064921 w 3091984"/>
                <a:gd name="connsiteY119" fmla="*/ 698040 h 805404"/>
                <a:gd name="connsiteX120" fmla="*/ 2064921 w 3091984"/>
                <a:gd name="connsiteY120" fmla="*/ 717922 h 805404"/>
                <a:gd name="connsiteX121" fmla="*/ 2071056 w 3091984"/>
                <a:gd name="connsiteY121" fmla="*/ 724398 h 805404"/>
                <a:gd name="connsiteX122" fmla="*/ 2076736 w 3091984"/>
                <a:gd name="connsiteY122" fmla="*/ 722580 h 805404"/>
                <a:gd name="connsiteX123" fmla="*/ 2080599 w 3091984"/>
                <a:gd name="connsiteY123" fmla="*/ 732578 h 805404"/>
                <a:gd name="connsiteX124" fmla="*/ 2085825 w 3091984"/>
                <a:gd name="connsiteY124" fmla="*/ 671341 h 805404"/>
                <a:gd name="connsiteX125" fmla="*/ 2094687 w 3091984"/>
                <a:gd name="connsiteY125" fmla="*/ 663388 h 805404"/>
                <a:gd name="connsiteX126" fmla="*/ 2103549 w 3091984"/>
                <a:gd name="connsiteY126" fmla="*/ 671000 h 805404"/>
                <a:gd name="connsiteX127" fmla="*/ 2094687 w 3091984"/>
                <a:gd name="connsiteY127" fmla="*/ 679180 h 805404"/>
                <a:gd name="connsiteX128" fmla="*/ 2085825 w 3091984"/>
                <a:gd name="connsiteY128" fmla="*/ 671227 h 805404"/>
                <a:gd name="connsiteX129" fmla="*/ 2087530 w 3091984"/>
                <a:gd name="connsiteY129" fmla="*/ 685997 h 805404"/>
                <a:gd name="connsiteX130" fmla="*/ 2101731 w 3091984"/>
                <a:gd name="connsiteY130" fmla="*/ 685997 h 805404"/>
                <a:gd name="connsiteX131" fmla="*/ 2101731 w 3091984"/>
                <a:gd name="connsiteY131" fmla="*/ 734850 h 805404"/>
                <a:gd name="connsiteX132" fmla="*/ 2087530 w 3091984"/>
                <a:gd name="connsiteY132" fmla="*/ 734850 h 805404"/>
                <a:gd name="connsiteX133" fmla="*/ 2087530 w 3091984"/>
                <a:gd name="connsiteY133" fmla="*/ 685997 h 805404"/>
                <a:gd name="connsiteX134" fmla="*/ 2110025 w 3091984"/>
                <a:gd name="connsiteY134" fmla="*/ 710424 h 805404"/>
                <a:gd name="connsiteX135" fmla="*/ 2136951 w 3091984"/>
                <a:gd name="connsiteY135" fmla="*/ 685315 h 805404"/>
                <a:gd name="connsiteX136" fmla="*/ 2163764 w 3091984"/>
                <a:gd name="connsiteY136" fmla="*/ 710424 h 805404"/>
                <a:gd name="connsiteX137" fmla="*/ 2136951 w 3091984"/>
                <a:gd name="connsiteY137" fmla="*/ 735532 h 805404"/>
                <a:gd name="connsiteX138" fmla="*/ 2110025 w 3091984"/>
                <a:gd name="connsiteY138" fmla="*/ 710424 h 805404"/>
                <a:gd name="connsiteX139" fmla="*/ 2149335 w 3091984"/>
                <a:gd name="connsiteY139" fmla="*/ 710424 h 805404"/>
                <a:gd name="connsiteX140" fmla="*/ 2136838 w 3091984"/>
                <a:gd name="connsiteY140" fmla="*/ 696904 h 805404"/>
                <a:gd name="connsiteX141" fmla="*/ 2124340 w 3091984"/>
                <a:gd name="connsiteY141" fmla="*/ 710424 h 805404"/>
                <a:gd name="connsiteX142" fmla="*/ 2136838 w 3091984"/>
                <a:gd name="connsiteY142" fmla="*/ 723944 h 805404"/>
                <a:gd name="connsiteX143" fmla="*/ 2149335 w 3091984"/>
                <a:gd name="connsiteY143" fmla="*/ 710424 h 805404"/>
                <a:gd name="connsiteX144" fmla="*/ 2222275 w 3091984"/>
                <a:gd name="connsiteY144" fmla="*/ 706902 h 805404"/>
                <a:gd name="connsiteX145" fmla="*/ 2222275 w 3091984"/>
                <a:gd name="connsiteY145" fmla="*/ 734850 h 805404"/>
                <a:gd name="connsiteX146" fmla="*/ 2208073 w 3091984"/>
                <a:gd name="connsiteY146" fmla="*/ 734850 h 805404"/>
                <a:gd name="connsiteX147" fmla="*/ 2208073 w 3091984"/>
                <a:gd name="connsiteY147" fmla="*/ 709060 h 805404"/>
                <a:gd name="connsiteX148" fmla="*/ 2198189 w 3091984"/>
                <a:gd name="connsiteY148" fmla="*/ 697472 h 805404"/>
                <a:gd name="connsiteX149" fmla="*/ 2186487 w 3091984"/>
                <a:gd name="connsiteY149" fmla="*/ 710651 h 805404"/>
                <a:gd name="connsiteX150" fmla="*/ 2186487 w 3091984"/>
                <a:gd name="connsiteY150" fmla="*/ 734850 h 805404"/>
                <a:gd name="connsiteX151" fmla="*/ 2172285 w 3091984"/>
                <a:gd name="connsiteY151" fmla="*/ 734850 h 805404"/>
                <a:gd name="connsiteX152" fmla="*/ 2172285 w 3091984"/>
                <a:gd name="connsiteY152" fmla="*/ 685997 h 805404"/>
                <a:gd name="connsiteX153" fmla="*/ 2185805 w 3091984"/>
                <a:gd name="connsiteY153" fmla="*/ 685997 h 805404"/>
                <a:gd name="connsiteX154" fmla="*/ 2185805 w 3091984"/>
                <a:gd name="connsiteY154" fmla="*/ 691677 h 805404"/>
                <a:gd name="connsiteX155" fmla="*/ 2201938 w 3091984"/>
                <a:gd name="connsiteY155" fmla="*/ 685201 h 805404"/>
                <a:gd name="connsiteX156" fmla="*/ 2222161 w 3091984"/>
                <a:gd name="connsiteY156" fmla="*/ 706788 h 805404"/>
                <a:gd name="connsiteX157" fmla="*/ 2335661 w 3091984"/>
                <a:gd name="connsiteY157" fmla="*/ 685997 h 805404"/>
                <a:gd name="connsiteX158" fmla="*/ 2317937 w 3091984"/>
                <a:gd name="connsiteY158" fmla="*/ 734850 h 805404"/>
                <a:gd name="connsiteX159" fmla="*/ 2304304 w 3091984"/>
                <a:gd name="connsiteY159" fmla="*/ 734850 h 805404"/>
                <a:gd name="connsiteX160" fmla="*/ 2293283 w 3091984"/>
                <a:gd name="connsiteY160" fmla="*/ 704516 h 805404"/>
                <a:gd name="connsiteX161" fmla="*/ 2281922 w 3091984"/>
                <a:gd name="connsiteY161" fmla="*/ 734850 h 805404"/>
                <a:gd name="connsiteX162" fmla="*/ 2268288 w 3091984"/>
                <a:gd name="connsiteY162" fmla="*/ 734850 h 805404"/>
                <a:gd name="connsiteX163" fmla="*/ 2250678 w 3091984"/>
                <a:gd name="connsiteY163" fmla="*/ 685997 h 805404"/>
                <a:gd name="connsiteX164" fmla="*/ 2264085 w 3091984"/>
                <a:gd name="connsiteY164" fmla="*/ 685997 h 805404"/>
                <a:gd name="connsiteX165" fmla="*/ 2275673 w 3091984"/>
                <a:gd name="connsiteY165" fmla="*/ 719058 h 805404"/>
                <a:gd name="connsiteX166" fmla="*/ 2287603 w 3091984"/>
                <a:gd name="connsiteY166" fmla="*/ 685997 h 805404"/>
                <a:gd name="connsiteX167" fmla="*/ 2299646 w 3091984"/>
                <a:gd name="connsiteY167" fmla="*/ 685997 h 805404"/>
                <a:gd name="connsiteX168" fmla="*/ 2311234 w 3091984"/>
                <a:gd name="connsiteY168" fmla="*/ 719058 h 805404"/>
                <a:gd name="connsiteX169" fmla="*/ 2323164 w 3091984"/>
                <a:gd name="connsiteY169" fmla="*/ 685997 h 805404"/>
                <a:gd name="connsiteX170" fmla="*/ 2335661 w 3091984"/>
                <a:gd name="connsiteY170" fmla="*/ 685997 h 805404"/>
                <a:gd name="connsiteX171" fmla="*/ 2339978 w 3091984"/>
                <a:gd name="connsiteY171" fmla="*/ 671341 h 805404"/>
                <a:gd name="connsiteX172" fmla="*/ 2348840 w 3091984"/>
                <a:gd name="connsiteY172" fmla="*/ 663388 h 805404"/>
                <a:gd name="connsiteX173" fmla="*/ 2357702 w 3091984"/>
                <a:gd name="connsiteY173" fmla="*/ 671000 h 805404"/>
                <a:gd name="connsiteX174" fmla="*/ 2348840 w 3091984"/>
                <a:gd name="connsiteY174" fmla="*/ 679180 h 805404"/>
                <a:gd name="connsiteX175" fmla="*/ 2339978 w 3091984"/>
                <a:gd name="connsiteY175" fmla="*/ 671227 h 805404"/>
                <a:gd name="connsiteX176" fmla="*/ 2341683 w 3091984"/>
                <a:gd name="connsiteY176" fmla="*/ 685997 h 805404"/>
                <a:gd name="connsiteX177" fmla="*/ 2355884 w 3091984"/>
                <a:gd name="connsiteY177" fmla="*/ 685997 h 805404"/>
                <a:gd name="connsiteX178" fmla="*/ 2355884 w 3091984"/>
                <a:gd name="connsiteY178" fmla="*/ 734850 h 805404"/>
                <a:gd name="connsiteX179" fmla="*/ 2341683 w 3091984"/>
                <a:gd name="connsiteY179" fmla="*/ 734850 h 805404"/>
                <a:gd name="connsiteX180" fmla="*/ 2341683 w 3091984"/>
                <a:gd name="connsiteY180" fmla="*/ 685997 h 805404"/>
                <a:gd name="connsiteX181" fmla="*/ 2399739 w 3091984"/>
                <a:gd name="connsiteY181" fmla="*/ 732465 h 805404"/>
                <a:gd name="connsiteX182" fmla="*/ 2388150 w 3091984"/>
                <a:gd name="connsiteY182" fmla="*/ 735532 h 805404"/>
                <a:gd name="connsiteX183" fmla="*/ 2369859 w 3091984"/>
                <a:gd name="connsiteY183" fmla="*/ 718036 h 805404"/>
                <a:gd name="connsiteX184" fmla="*/ 2369859 w 3091984"/>
                <a:gd name="connsiteY184" fmla="*/ 697926 h 805404"/>
                <a:gd name="connsiteX185" fmla="*/ 2362360 w 3091984"/>
                <a:gd name="connsiteY185" fmla="*/ 697926 h 805404"/>
                <a:gd name="connsiteX186" fmla="*/ 2362360 w 3091984"/>
                <a:gd name="connsiteY186" fmla="*/ 687019 h 805404"/>
                <a:gd name="connsiteX187" fmla="*/ 2369859 w 3091984"/>
                <a:gd name="connsiteY187" fmla="*/ 687019 h 805404"/>
                <a:gd name="connsiteX188" fmla="*/ 2369859 w 3091984"/>
                <a:gd name="connsiteY188" fmla="*/ 675090 h 805404"/>
                <a:gd name="connsiteX189" fmla="*/ 2384060 w 3091984"/>
                <a:gd name="connsiteY189" fmla="*/ 675090 h 805404"/>
                <a:gd name="connsiteX190" fmla="*/ 2384060 w 3091984"/>
                <a:gd name="connsiteY190" fmla="*/ 687019 h 805404"/>
                <a:gd name="connsiteX191" fmla="*/ 2396217 w 3091984"/>
                <a:gd name="connsiteY191" fmla="*/ 687019 h 805404"/>
                <a:gd name="connsiteX192" fmla="*/ 2396217 w 3091984"/>
                <a:gd name="connsiteY192" fmla="*/ 697926 h 805404"/>
                <a:gd name="connsiteX193" fmla="*/ 2384060 w 3091984"/>
                <a:gd name="connsiteY193" fmla="*/ 697926 h 805404"/>
                <a:gd name="connsiteX194" fmla="*/ 2384060 w 3091984"/>
                <a:gd name="connsiteY194" fmla="*/ 717808 h 805404"/>
                <a:gd name="connsiteX195" fmla="*/ 2390195 w 3091984"/>
                <a:gd name="connsiteY195" fmla="*/ 724284 h 805404"/>
                <a:gd name="connsiteX196" fmla="*/ 2395876 w 3091984"/>
                <a:gd name="connsiteY196" fmla="*/ 722467 h 805404"/>
                <a:gd name="connsiteX197" fmla="*/ 2399739 w 3091984"/>
                <a:gd name="connsiteY197" fmla="*/ 732465 h 805404"/>
                <a:gd name="connsiteX198" fmla="*/ 2456659 w 3091984"/>
                <a:gd name="connsiteY198" fmla="*/ 706902 h 805404"/>
                <a:gd name="connsiteX199" fmla="*/ 2456659 w 3091984"/>
                <a:gd name="connsiteY199" fmla="*/ 734850 h 805404"/>
                <a:gd name="connsiteX200" fmla="*/ 2442457 w 3091984"/>
                <a:gd name="connsiteY200" fmla="*/ 734850 h 805404"/>
                <a:gd name="connsiteX201" fmla="*/ 2442457 w 3091984"/>
                <a:gd name="connsiteY201" fmla="*/ 709060 h 805404"/>
                <a:gd name="connsiteX202" fmla="*/ 2432573 w 3091984"/>
                <a:gd name="connsiteY202" fmla="*/ 697472 h 805404"/>
                <a:gd name="connsiteX203" fmla="*/ 2420871 w 3091984"/>
                <a:gd name="connsiteY203" fmla="*/ 710651 h 805404"/>
                <a:gd name="connsiteX204" fmla="*/ 2420871 w 3091984"/>
                <a:gd name="connsiteY204" fmla="*/ 734850 h 805404"/>
                <a:gd name="connsiteX205" fmla="*/ 2406669 w 3091984"/>
                <a:gd name="connsiteY205" fmla="*/ 734850 h 805404"/>
                <a:gd name="connsiteX206" fmla="*/ 2406669 w 3091984"/>
                <a:gd name="connsiteY206" fmla="*/ 667478 h 805404"/>
                <a:gd name="connsiteX207" fmla="*/ 2420871 w 3091984"/>
                <a:gd name="connsiteY207" fmla="*/ 667478 h 805404"/>
                <a:gd name="connsiteX208" fmla="*/ 2420871 w 3091984"/>
                <a:gd name="connsiteY208" fmla="*/ 691109 h 805404"/>
                <a:gd name="connsiteX209" fmla="*/ 2436436 w 3091984"/>
                <a:gd name="connsiteY209" fmla="*/ 685315 h 805404"/>
                <a:gd name="connsiteX210" fmla="*/ 2456659 w 3091984"/>
                <a:gd name="connsiteY210" fmla="*/ 706902 h 805404"/>
                <a:gd name="connsiteX211" fmla="*/ 2685135 w 3091984"/>
                <a:gd name="connsiteY211" fmla="*/ 617488 h 805404"/>
                <a:gd name="connsiteX212" fmla="*/ 2679341 w 3091984"/>
                <a:gd name="connsiteY212" fmla="*/ 612148 h 805404"/>
                <a:gd name="connsiteX213" fmla="*/ 2671843 w 3091984"/>
                <a:gd name="connsiteY213" fmla="*/ 613625 h 805404"/>
                <a:gd name="connsiteX214" fmla="*/ 2668775 w 3091984"/>
                <a:gd name="connsiteY214" fmla="*/ 619533 h 805404"/>
                <a:gd name="connsiteX215" fmla="*/ 2648893 w 3091984"/>
                <a:gd name="connsiteY215" fmla="*/ 696904 h 805404"/>
                <a:gd name="connsiteX216" fmla="*/ 2605265 w 3091984"/>
                <a:gd name="connsiteY216" fmla="*/ 706220 h 805404"/>
                <a:gd name="connsiteX217" fmla="*/ 2621512 w 3091984"/>
                <a:gd name="connsiteY217" fmla="*/ 643392 h 805404"/>
                <a:gd name="connsiteX218" fmla="*/ 2618217 w 3091984"/>
                <a:gd name="connsiteY218" fmla="*/ 638620 h 805404"/>
                <a:gd name="connsiteX219" fmla="*/ 2609242 w 3091984"/>
                <a:gd name="connsiteY219" fmla="*/ 640438 h 805404"/>
                <a:gd name="connsiteX220" fmla="*/ 2604356 w 3091984"/>
                <a:gd name="connsiteY220" fmla="*/ 646119 h 805404"/>
                <a:gd name="connsiteX221" fmla="*/ 2589473 w 3091984"/>
                <a:gd name="connsiteY221" fmla="*/ 709628 h 805404"/>
                <a:gd name="connsiteX222" fmla="*/ 2555162 w 3091984"/>
                <a:gd name="connsiteY222" fmla="*/ 718490 h 805404"/>
                <a:gd name="connsiteX223" fmla="*/ 2568227 w 3091984"/>
                <a:gd name="connsiteY223" fmla="*/ 723944 h 805404"/>
                <a:gd name="connsiteX224" fmla="*/ 2586633 w 3091984"/>
                <a:gd name="connsiteY224" fmla="*/ 721103 h 805404"/>
                <a:gd name="connsiteX225" fmla="*/ 2576748 w 3091984"/>
                <a:gd name="connsiteY225" fmla="*/ 762913 h 805404"/>
                <a:gd name="connsiteX226" fmla="*/ 2588678 w 3091984"/>
                <a:gd name="connsiteY226" fmla="*/ 766776 h 805404"/>
                <a:gd name="connsiteX227" fmla="*/ 2594018 w 3091984"/>
                <a:gd name="connsiteY227" fmla="*/ 759277 h 805404"/>
                <a:gd name="connsiteX228" fmla="*/ 2602311 w 3091984"/>
                <a:gd name="connsiteY228" fmla="*/ 717922 h 805404"/>
                <a:gd name="connsiteX229" fmla="*/ 2645598 w 3091984"/>
                <a:gd name="connsiteY229" fmla="*/ 709628 h 805404"/>
                <a:gd name="connsiteX230" fmla="*/ 2623898 w 3091984"/>
                <a:gd name="connsiteY230" fmla="*/ 800064 h 805404"/>
                <a:gd name="connsiteX231" fmla="*/ 2628329 w 3091984"/>
                <a:gd name="connsiteY231" fmla="*/ 805404 h 805404"/>
                <a:gd name="connsiteX232" fmla="*/ 2636623 w 3091984"/>
                <a:gd name="connsiteY232" fmla="*/ 803927 h 805404"/>
                <a:gd name="connsiteX233" fmla="*/ 2643439 w 3091984"/>
                <a:gd name="connsiteY233" fmla="*/ 795747 h 805404"/>
                <a:gd name="connsiteX234" fmla="*/ 2684681 w 3091984"/>
                <a:gd name="connsiteY234" fmla="*/ 620556 h 805404"/>
                <a:gd name="connsiteX235" fmla="*/ 2685135 w 3091984"/>
                <a:gd name="connsiteY235" fmla="*/ 617374 h 805404"/>
                <a:gd name="connsiteX236" fmla="*/ 2732171 w 3091984"/>
                <a:gd name="connsiteY236" fmla="*/ 705538 h 805404"/>
                <a:gd name="connsiteX237" fmla="*/ 2698542 w 3091984"/>
                <a:gd name="connsiteY237" fmla="*/ 712014 h 805404"/>
                <a:gd name="connsiteX238" fmla="*/ 2707858 w 3091984"/>
                <a:gd name="connsiteY238" fmla="*/ 677589 h 805404"/>
                <a:gd name="connsiteX239" fmla="*/ 2782843 w 3091984"/>
                <a:gd name="connsiteY239" fmla="*/ 660661 h 805404"/>
                <a:gd name="connsiteX240" fmla="*/ 2787728 w 3091984"/>
                <a:gd name="connsiteY240" fmla="*/ 658162 h 805404"/>
                <a:gd name="connsiteX241" fmla="*/ 2775685 w 3091984"/>
                <a:gd name="connsiteY241" fmla="*/ 651231 h 805404"/>
                <a:gd name="connsiteX242" fmla="*/ 2770800 w 3091984"/>
                <a:gd name="connsiteY242" fmla="*/ 651686 h 805404"/>
                <a:gd name="connsiteX243" fmla="*/ 2688544 w 3091984"/>
                <a:gd name="connsiteY243" fmla="*/ 668387 h 805404"/>
                <a:gd name="connsiteX244" fmla="*/ 2683090 w 3091984"/>
                <a:gd name="connsiteY244" fmla="*/ 671909 h 805404"/>
                <a:gd name="connsiteX245" fmla="*/ 2691838 w 3091984"/>
                <a:gd name="connsiteY245" fmla="*/ 679634 h 805404"/>
                <a:gd name="connsiteX246" fmla="*/ 2665139 w 3091984"/>
                <a:gd name="connsiteY246" fmla="*/ 780296 h 805404"/>
                <a:gd name="connsiteX247" fmla="*/ 2667752 w 3091984"/>
                <a:gd name="connsiteY247" fmla="*/ 783136 h 805404"/>
                <a:gd name="connsiteX248" fmla="*/ 2679909 w 3091984"/>
                <a:gd name="connsiteY248" fmla="*/ 780409 h 805404"/>
                <a:gd name="connsiteX249" fmla="*/ 2684340 w 3091984"/>
                <a:gd name="connsiteY249" fmla="*/ 772229 h 805404"/>
                <a:gd name="connsiteX250" fmla="*/ 2695361 w 3091984"/>
                <a:gd name="connsiteY250" fmla="*/ 724852 h 805404"/>
                <a:gd name="connsiteX251" fmla="*/ 2724559 w 3091984"/>
                <a:gd name="connsiteY251" fmla="*/ 718945 h 805404"/>
                <a:gd name="connsiteX252" fmla="*/ 2735125 w 3091984"/>
                <a:gd name="connsiteY252" fmla="*/ 712241 h 805404"/>
                <a:gd name="connsiteX253" fmla="*/ 2737738 w 3091984"/>
                <a:gd name="connsiteY253" fmla="*/ 706902 h 805404"/>
                <a:gd name="connsiteX254" fmla="*/ 2732058 w 3091984"/>
                <a:gd name="connsiteY254" fmla="*/ 705538 h 805404"/>
                <a:gd name="connsiteX255" fmla="*/ 2864872 w 3091984"/>
                <a:gd name="connsiteY255" fmla="*/ 645550 h 805404"/>
                <a:gd name="connsiteX256" fmla="*/ 2850215 w 3091984"/>
                <a:gd name="connsiteY256" fmla="*/ 657707 h 805404"/>
                <a:gd name="connsiteX257" fmla="*/ 2808860 w 3091984"/>
                <a:gd name="connsiteY257" fmla="*/ 751892 h 805404"/>
                <a:gd name="connsiteX258" fmla="*/ 2812950 w 3091984"/>
                <a:gd name="connsiteY258" fmla="*/ 680089 h 805404"/>
                <a:gd name="connsiteX259" fmla="*/ 2807724 w 3091984"/>
                <a:gd name="connsiteY259" fmla="*/ 675204 h 805404"/>
                <a:gd name="connsiteX260" fmla="*/ 2796022 w 3091984"/>
                <a:gd name="connsiteY260" fmla="*/ 680202 h 805404"/>
                <a:gd name="connsiteX261" fmla="*/ 2793182 w 3091984"/>
                <a:gd name="connsiteY261" fmla="*/ 686224 h 805404"/>
                <a:gd name="connsiteX262" fmla="*/ 2760347 w 3091984"/>
                <a:gd name="connsiteY262" fmla="*/ 738941 h 805404"/>
                <a:gd name="connsiteX263" fmla="*/ 2773072 w 3091984"/>
                <a:gd name="connsiteY263" fmla="*/ 681452 h 805404"/>
                <a:gd name="connsiteX264" fmla="*/ 2770572 w 3091984"/>
                <a:gd name="connsiteY264" fmla="*/ 679066 h 805404"/>
                <a:gd name="connsiteX265" fmla="*/ 2762051 w 3091984"/>
                <a:gd name="connsiteY265" fmla="*/ 680657 h 805404"/>
                <a:gd name="connsiteX266" fmla="*/ 2754894 w 3091984"/>
                <a:gd name="connsiteY266" fmla="*/ 689405 h 805404"/>
                <a:gd name="connsiteX267" fmla="*/ 2739329 w 3091984"/>
                <a:gd name="connsiteY267" fmla="*/ 760982 h 805404"/>
                <a:gd name="connsiteX268" fmla="*/ 2743873 w 3091984"/>
                <a:gd name="connsiteY268" fmla="*/ 767230 h 805404"/>
                <a:gd name="connsiteX269" fmla="*/ 2755916 w 3091984"/>
                <a:gd name="connsiteY269" fmla="*/ 762345 h 805404"/>
                <a:gd name="connsiteX270" fmla="*/ 2794545 w 3091984"/>
                <a:gd name="connsiteY270" fmla="*/ 699744 h 805404"/>
                <a:gd name="connsiteX271" fmla="*/ 2791250 w 3091984"/>
                <a:gd name="connsiteY271" fmla="*/ 760413 h 805404"/>
                <a:gd name="connsiteX272" fmla="*/ 2798294 w 3091984"/>
                <a:gd name="connsiteY272" fmla="*/ 776547 h 805404"/>
                <a:gd name="connsiteX273" fmla="*/ 2813518 w 3091984"/>
                <a:gd name="connsiteY273" fmla="*/ 766889 h 805404"/>
                <a:gd name="connsiteX274" fmla="*/ 2871461 w 3091984"/>
                <a:gd name="connsiteY274" fmla="*/ 654299 h 805404"/>
                <a:gd name="connsiteX275" fmla="*/ 2873733 w 3091984"/>
                <a:gd name="connsiteY275" fmla="*/ 650209 h 805404"/>
                <a:gd name="connsiteX276" fmla="*/ 2864758 w 3091984"/>
                <a:gd name="connsiteY276" fmla="*/ 645096 h 805404"/>
                <a:gd name="connsiteX277" fmla="*/ 0 w 3091984"/>
                <a:gd name="connsiteY277" fmla="*/ 257675 h 805404"/>
                <a:gd name="connsiteX278" fmla="*/ 265628 w 3091984"/>
                <a:gd name="connsiteY278" fmla="*/ 0 h 805404"/>
                <a:gd name="connsiteX279" fmla="*/ 450931 w 3091984"/>
                <a:gd name="connsiteY279" fmla="*/ 73849 h 805404"/>
                <a:gd name="connsiteX280" fmla="*/ 416961 w 3091984"/>
                <a:gd name="connsiteY280" fmla="*/ 107819 h 805404"/>
                <a:gd name="connsiteX281" fmla="*/ 267105 w 3091984"/>
                <a:gd name="connsiteY281" fmla="*/ 47718 h 805404"/>
                <a:gd name="connsiteX282" fmla="*/ 52830 w 3091984"/>
                <a:gd name="connsiteY282" fmla="*/ 257675 h 805404"/>
                <a:gd name="connsiteX283" fmla="*/ 267105 w 3091984"/>
                <a:gd name="connsiteY283" fmla="*/ 467519 h 805404"/>
                <a:gd name="connsiteX284" fmla="*/ 416961 w 3091984"/>
                <a:gd name="connsiteY284" fmla="*/ 406735 h 805404"/>
                <a:gd name="connsiteX285" fmla="*/ 450931 w 3091984"/>
                <a:gd name="connsiteY285" fmla="*/ 440706 h 805404"/>
                <a:gd name="connsiteX286" fmla="*/ 264946 w 3091984"/>
                <a:gd name="connsiteY286" fmla="*/ 515236 h 805404"/>
                <a:gd name="connsiteX287" fmla="*/ 0 w 3091984"/>
                <a:gd name="connsiteY287" fmla="*/ 257675 h 805404"/>
                <a:gd name="connsiteX288" fmla="*/ 870618 w 3091984"/>
                <a:gd name="connsiteY288" fmla="*/ 375605 h 805404"/>
                <a:gd name="connsiteX289" fmla="*/ 588403 w 3091984"/>
                <a:gd name="connsiteY289" fmla="*/ 375605 h 805404"/>
                <a:gd name="connsiteX290" fmla="*/ 527620 w 3091984"/>
                <a:gd name="connsiteY290" fmla="*/ 510919 h 805404"/>
                <a:gd name="connsiteX291" fmla="*/ 471949 w 3091984"/>
                <a:gd name="connsiteY291" fmla="*/ 510919 h 805404"/>
                <a:gd name="connsiteX292" fmla="*/ 703380 w 3091984"/>
                <a:gd name="connsiteY292" fmla="*/ 4317 h 805404"/>
                <a:gd name="connsiteX293" fmla="*/ 756210 w 3091984"/>
                <a:gd name="connsiteY293" fmla="*/ 4317 h 805404"/>
                <a:gd name="connsiteX294" fmla="*/ 987754 w 3091984"/>
                <a:gd name="connsiteY294" fmla="*/ 510919 h 805404"/>
                <a:gd name="connsiteX295" fmla="*/ 931288 w 3091984"/>
                <a:gd name="connsiteY295" fmla="*/ 510919 h 805404"/>
                <a:gd name="connsiteX296" fmla="*/ 870505 w 3091984"/>
                <a:gd name="connsiteY296" fmla="*/ 375605 h 805404"/>
                <a:gd name="connsiteX297" fmla="*/ 851077 w 3091984"/>
                <a:gd name="connsiteY297" fmla="*/ 332205 h 805404"/>
                <a:gd name="connsiteX298" fmla="*/ 729511 w 3091984"/>
                <a:gd name="connsiteY298" fmla="*/ 60101 h 805404"/>
                <a:gd name="connsiteX299" fmla="*/ 607944 w 3091984"/>
                <a:gd name="connsiteY299" fmla="*/ 332205 h 805404"/>
                <a:gd name="connsiteX300" fmla="*/ 851077 w 3091984"/>
                <a:gd name="connsiteY300" fmla="*/ 332205 h 805404"/>
                <a:gd name="connsiteX301" fmla="*/ 1554115 w 3091984"/>
                <a:gd name="connsiteY301" fmla="*/ 74076 h 805404"/>
                <a:gd name="connsiteX302" fmla="*/ 1627964 w 3091984"/>
                <a:gd name="connsiteY302" fmla="*/ 2840 h 805404"/>
                <a:gd name="connsiteX303" fmla="*/ 1680908 w 3091984"/>
                <a:gd name="connsiteY303" fmla="*/ 24540 h 805404"/>
                <a:gd name="connsiteX304" fmla="*/ 1667956 w 3091984"/>
                <a:gd name="connsiteY304" fmla="*/ 37038 h 805404"/>
                <a:gd name="connsiteX305" fmla="*/ 1628759 w 3091984"/>
                <a:gd name="connsiteY305" fmla="*/ 20564 h 805404"/>
                <a:gd name="connsiteX306" fmla="*/ 1573998 w 3091984"/>
                <a:gd name="connsiteY306" fmla="*/ 74076 h 805404"/>
                <a:gd name="connsiteX307" fmla="*/ 1628759 w 3091984"/>
                <a:gd name="connsiteY307" fmla="*/ 127588 h 805404"/>
                <a:gd name="connsiteX308" fmla="*/ 1667956 w 3091984"/>
                <a:gd name="connsiteY308" fmla="*/ 110887 h 805404"/>
                <a:gd name="connsiteX309" fmla="*/ 1680908 w 3091984"/>
                <a:gd name="connsiteY309" fmla="*/ 123384 h 805404"/>
                <a:gd name="connsiteX310" fmla="*/ 1627737 w 3091984"/>
                <a:gd name="connsiteY310" fmla="*/ 145311 h 805404"/>
                <a:gd name="connsiteX311" fmla="*/ 1554115 w 3091984"/>
                <a:gd name="connsiteY311" fmla="*/ 74076 h 805404"/>
                <a:gd name="connsiteX312" fmla="*/ 1691133 w 3091984"/>
                <a:gd name="connsiteY312" fmla="*/ 74076 h 805404"/>
                <a:gd name="connsiteX313" fmla="*/ 1765436 w 3091984"/>
                <a:gd name="connsiteY313" fmla="*/ 2840 h 805404"/>
                <a:gd name="connsiteX314" fmla="*/ 1839285 w 3091984"/>
                <a:gd name="connsiteY314" fmla="*/ 74076 h 805404"/>
                <a:gd name="connsiteX315" fmla="*/ 1765436 w 3091984"/>
                <a:gd name="connsiteY315" fmla="*/ 145311 h 805404"/>
                <a:gd name="connsiteX316" fmla="*/ 1691133 w 3091984"/>
                <a:gd name="connsiteY316" fmla="*/ 74076 h 805404"/>
                <a:gd name="connsiteX317" fmla="*/ 1819402 w 3091984"/>
                <a:gd name="connsiteY317" fmla="*/ 74076 h 805404"/>
                <a:gd name="connsiteX318" fmla="*/ 1765436 w 3091984"/>
                <a:gd name="connsiteY318" fmla="*/ 20564 h 805404"/>
                <a:gd name="connsiteX319" fmla="*/ 1711129 w 3091984"/>
                <a:gd name="connsiteY319" fmla="*/ 74076 h 805404"/>
                <a:gd name="connsiteX320" fmla="*/ 1765436 w 3091984"/>
                <a:gd name="connsiteY320" fmla="*/ 127588 h 805404"/>
                <a:gd name="connsiteX321" fmla="*/ 1819402 w 3091984"/>
                <a:gd name="connsiteY321" fmla="*/ 74076 h 805404"/>
                <a:gd name="connsiteX322" fmla="*/ 1853486 w 3091984"/>
                <a:gd name="connsiteY322" fmla="*/ 127815 h 805404"/>
                <a:gd name="connsiteX323" fmla="*/ 1860871 w 3091984"/>
                <a:gd name="connsiteY323" fmla="*/ 112250 h 805404"/>
                <a:gd name="connsiteX324" fmla="*/ 1906885 w 3091984"/>
                <a:gd name="connsiteY324" fmla="*/ 128383 h 805404"/>
                <a:gd name="connsiteX325" fmla="*/ 1941309 w 3091984"/>
                <a:gd name="connsiteY325" fmla="*/ 106910 h 805404"/>
                <a:gd name="connsiteX326" fmla="*/ 1856895 w 3091984"/>
                <a:gd name="connsiteY326" fmla="*/ 42605 h 805404"/>
                <a:gd name="connsiteX327" fmla="*/ 1910293 w 3091984"/>
                <a:gd name="connsiteY327" fmla="*/ 2840 h 805404"/>
                <a:gd name="connsiteX328" fmla="*/ 1955057 w 3091984"/>
                <a:gd name="connsiteY328" fmla="*/ 15224 h 805404"/>
                <a:gd name="connsiteX329" fmla="*/ 1948467 w 3091984"/>
                <a:gd name="connsiteY329" fmla="*/ 31130 h 805404"/>
                <a:gd name="connsiteX330" fmla="*/ 1910293 w 3091984"/>
                <a:gd name="connsiteY330" fmla="*/ 19769 h 805404"/>
                <a:gd name="connsiteX331" fmla="*/ 1876436 w 3091984"/>
                <a:gd name="connsiteY331" fmla="*/ 41923 h 805404"/>
                <a:gd name="connsiteX332" fmla="*/ 1960851 w 3091984"/>
                <a:gd name="connsiteY332" fmla="*/ 105888 h 805404"/>
                <a:gd name="connsiteX333" fmla="*/ 1906885 w 3091984"/>
                <a:gd name="connsiteY333" fmla="*/ 145539 h 805404"/>
                <a:gd name="connsiteX334" fmla="*/ 1853486 w 3091984"/>
                <a:gd name="connsiteY334" fmla="*/ 128042 h 805404"/>
                <a:gd name="connsiteX335" fmla="*/ 2017203 w 3091984"/>
                <a:gd name="connsiteY335" fmla="*/ 21700 h 805404"/>
                <a:gd name="connsiteX336" fmla="*/ 1969372 w 3091984"/>
                <a:gd name="connsiteY336" fmla="*/ 21700 h 805404"/>
                <a:gd name="connsiteX337" fmla="*/ 1969372 w 3091984"/>
                <a:gd name="connsiteY337" fmla="*/ 4317 h 805404"/>
                <a:gd name="connsiteX338" fmla="*/ 2084689 w 3091984"/>
                <a:gd name="connsiteY338" fmla="*/ 4317 h 805404"/>
                <a:gd name="connsiteX339" fmla="*/ 2084689 w 3091984"/>
                <a:gd name="connsiteY339" fmla="*/ 21700 h 805404"/>
                <a:gd name="connsiteX340" fmla="*/ 2036858 w 3091984"/>
                <a:gd name="connsiteY340" fmla="*/ 21700 h 805404"/>
                <a:gd name="connsiteX341" fmla="*/ 2036858 w 3091984"/>
                <a:gd name="connsiteY341" fmla="*/ 143721 h 805404"/>
                <a:gd name="connsiteX342" fmla="*/ 2017089 w 3091984"/>
                <a:gd name="connsiteY342" fmla="*/ 143721 h 805404"/>
                <a:gd name="connsiteX343" fmla="*/ 2017089 w 3091984"/>
                <a:gd name="connsiteY343" fmla="*/ 21700 h 805404"/>
                <a:gd name="connsiteX344" fmla="*/ 2177852 w 3091984"/>
                <a:gd name="connsiteY344" fmla="*/ 108955 h 805404"/>
                <a:gd name="connsiteX345" fmla="*/ 2103776 w 3091984"/>
                <a:gd name="connsiteY345" fmla="*/ 108955 h 805404"/>
                <a:gd name="connsiteX346" fmla="*/ 2088439 w 3091984"/>
                <a:gd name="connsiteY346" fmla="*/ 143834 h 805404"/>
                <a:gd name="connsiteX347" fmla="*/ 2067988 w 3091984"/>
                <a:gd name="connsiteY347" fmla="*/ 143834 h 805404"/>
                <a:gd name="connsiteX348" fmla="*/ 2131044 w 3091984"/>
                <a:gd name="connsiteY348" fmla="*/ 4317 h 805404"/>
                <a:gd name="connsiteX349" fmla="*/ 2150699 w 3091984"/>
                <a:gd name="connsiteY349" fmla="*/ 4317 h 805404"/>
                <a:gd name="connsiteX350" fmla="*/ 2213981 w 3091984"/>
                <a:gd name="connsiteY350" fmla="*/ 143721 h 805404"/>
                <a:gd name="connsiteX351" fmla="*/ 2193076 w 3091984"/>
                <a:gd name="connsiteY351" fmla="*/ 143721 h 805404"/>
                <a:gd name="connsiteX352" fmla="*/ 2177739 w 3091984"/>
                <a:gd name="connsiteY352" fmla="*/ 108841 h 805404"/>
                <a:gd name="connsiteX353" fmla="*/ 2170922 w 3091984"/>
                <a:gd name="connsiteY353" fmla="*/ 93049 h 805404"/>
                <a:gd name="connsiteX354" fmla="*/ 2140814 w 3091984"/>
                <a:gd name="connsiteY354" fmla="*/ 24768 h 805404"/>
                <a:gd name="connsiteX355" fmla="*/ 2110707 w 3091984"/>
                <a:gd name="connsiteY355" fmla="*/ 93049 h 805404"/>
                <a:gd name="connsiteX356" fmla="*/ 2170808 w 3091984"/>
                <a:gd name="connsiteY356" fmla="*/ 93049 h 805404"/>
                <a:gd name="connsiteX357" fmla="*/ 2256473 w 3091984"/>
                <a:gd name="connsiteY357" fmla="*/ 131223 h 805404"/>
                <a:gd name="connsiteX358" fmla="*/ 2253064 w 3091984"/>
                <a:gd name="connsiteY358" fmla="*/ 145539 h 805404"/>
                <a:gd name="connsiteX359" fmla="*/ 2243748 w 3091984"/>
                <a:gd name="connsiteY359" fmla="*/ 173260 h 805404"/>
                <a:gd name="connsiteX360" fmla="*/ 2231250 w 3091984"/>
                <a:gd name="connsiteY360" fmla="*/ 173260 h 805404"/>
                <a:gd name="connsiteX361" fmla="*/ 2238635 w 3091984"/>
                <a:gd name="connsiteY361" fmla="*/ 143607 h 805404"/>
                <a:gd name="connsiteX362" fmla="*/ 2230228 w 3091984"/>
                <a:gd name="connsiteY362" fmla="*/ 131223 h 805404"/>
                <a:gd name="connsiteX363" fmla="*/ 2243521 w 3091984"/>
                <a:gd name="connsiteY363" fmla="*/ 117703 h 805404"/>
                <a:gd name="connsiteX364" fmla="*/ 2256473 w 3091984"/>
                <a:gd name="connsiteY364" fmla="*/ 131223 h 805404"/>
                <a:gd name="connsiteX365" fmla="*/ 2425188 w 3091984"/>
                <a:gd name="connsiteY365" fmla="*/ 108955 h 805404"/>
                <a:gd name="connsiteX366" fmla="*/ 2351112 w 3091984"/>
                <a:gd name="connsiteY366" fmla="*/ 108955 h 805404"/>
                <a:gd name="connsiteX367" fmla="*/ 2335775 w 3091984"/>
                <a:gd name="connsiteY367" fmla="*/ 143834 h 805404"/>
                <a:gd name="connsiteX368" fmla="*/ 2315324 w 3091984"/>
                <a:gd name="connsiteY368" fmla="*/ 143834 h 805404"/>
                <a:gd name="connsiteX369" fmla="*/ 2378266 w 3091984"/>
                <a:gd name="connsiteY369" fmla="*/ 4317 h 805404"/>
                <a:gd name="connsiteX370" fmla="*/ 2398035 w 3091984"/>
                <a:gd name="connsiteY370" fmla="*/ 4317 h 805404"/>
                <a:gd name="connsiteX371" fmla="*/ 2461317 w 3091984"/>
                <a:gd name="connsiteY371" fmla="*/ 143721 h 805404"/>
                <a:gd name="connsiteX372" fmla="*/ 2440412 w 3091984"/>
                <a:gd name="connsiteY372" fmla="*/ 143721 h 805404"/>
                <a:gd name="connsiteX373" fmla="*/ 2425075 w 3091984"/>
                <a:gd name="connsiteY373" fmla="*/ 108841 h 805404"/>
                <a:gd name="connsiteX374" fmla="*/ 2418258 w 3091984"/>
                <a:gd name="connsiteY374" fmla="*/ 93049 h 805404"/>
                <a:gd name="connsiteX375" fmla="*/ 2388150 w 3091984"/>
                <a:gd name="connsiteY375" fmla="*/ 24768 h 805404"/>
                <a:gd name="connsiteX376" fmla="*/ 2358043 w 3091984"/>
                <a:gd name="connsiteY376" fmla="*/ 93049 h 805404"/>
                <a:gd name="connsiteX377" fmla="*/ 2418144 w 3091984"/>
                <a:gd name="connsiteY377" fmla="*/ 93049 h 805404"/>
                <a:gd name="connsiteX378" fmla="*/ 2479041 w 3091984"/>
                <a:gd name="connsiteY378" fmla="*/ 4431 h 805404"/>
                <a:gd name="connsiteX379" fmla="*/ 2498923 w 3091984"/>
                <a:gd name="connsiteY379" fmla="*/ 4431 h 805404"/>
                <a:gd name="connsiteX380" fmla="*/ 2498923 w 3091984"/>
                <a:gd name="connsiteY380" fmla="*/ 126452 h 805404"/>
                <a:gd name="connsiteX381" fmla="*/ 2574362 w 3091984"/>
                <a:gd name="connsiteY381" fmla="*/ 126452 h 805404"/>
                <a:gd name="connsiteX382" fmla="*/ 2574362 w 3091984"/>
                <a:gd name="connsiteY382" fmla="*/ 143721 h 805404"/>
                <a:gd name="connsiteX383" fmla="*/ 2479041 w 3091984"/>
                <a:gd name="connsiteY383" fmla="*/ 143721 h 805404"/>
                <a:gd name="connsiteX384" fmla="*/ 2479041 w 3091984"/>
                <a:gd name="connsiteY384" fmla="*/ 4317 h 805404"/>
                <a:gd name="connsiteX385" fmla="*/ 2712743 w 3091984"/>
                <a:gd name="connsiteY385" fmla="*/ 106115 h 805404"/>
                <a:gd name="connsiteX386" fmla="*/ 2659345 w 3091984"/>
                <a:gd name="connsiteY386" fmla="*/ 143721 h 805404"/>
                <a:gd name="connsiteX387" fmla="*/ 2592881 w 3091984"/>
                <a:gd name="connsiteY387" fmla="*/ 143721 h 805404"/>
                <a:gd name="connsiteX388" fmla="*/ 2592881 w 3091984"/>
                <a:gd name="connsiteY388" fmla="*/ 4317 h 805404"/>
                <a:gd name="connsiteX389" fmla="*/ 2655369 w 3091984"/>
                <a:gd name="connsiteY389" fmla="*/ 4317 h 805404"/>
                <a:gd name="connsiteX390" fmla="*/ 2705358 w 3091984"/>
                <a:gd name="connsiteY390" fmla="*/ 40333 h 805404"/>
                <a:gd name="connsiteX391" fmla="*/ 2686612 w 3091984"/>
                <a:gd name="connsiteY391" fmla="*/ 71349 h 805404"/>
                <a:gd name="connsiteX392" fmla="*/ 2712743 w 3091984"/>
                <a:gd name="connsiteY392" fmla="*/ 106001 h 805404"/>
                <a:gd name="connsiteX393" fmla="*/ 2612764 w 3091984"/>
                <a:gd name="connsiteY393" fmla="*/ 20450 h 805404"/>
                <a:gd name="connsiteX394" fmla="*/ 2612764 w 3091984"/>
                <a:gd name="connsiteY394" fmla="*/ 65100 h 805404"/>
                <a:gd name="connsiteX395" fmla="*/ 2653551 w 3091984"/>
                <a:gd name="connsiteY395" fmla="*/ 65100 h 805404"/>
                <a:gd name="connsiteX396" fmla="*/ 2685363 w 3091984"/>
                <a:gd name="connsiteY396" fmla="*/ 42832 h 805404"/>
                <a:gd name="connsiteX397" fmla="*/ 2653551 w 3091984"/>
                <a:gd name="connsiteY397" fmla="*/ 20564 h 805404"/>
                <a:gd name="connsiteX398" fmla="*/ 2612764 w 3091984"/>
                <a:gd name="connsiteY398" fmla="*/ 20564 h 805404"/>
                <a:gd name="connsiteX399" fmla="*/ 2692634 w 3091984"/>
                <a:gd name="connsiteY399" fmla="*/ 104524 h 805404"/>
                <a:gd name="connsiteX400" fmla="*/ 2658550 w 3091984"/>
                <a:gd name="connsiteY400" fmla="*/ 81233 h 805404"/>
                <a:gd name="connsiteX401" fmla="*/ 2612764 w 3091984"/>
                <a:gd name="connsiteY401" fmla="*/ 81233 h 805404"/>
                <a:gd name="connsiteX402" fmla="*/ 2612764 w 3091984"/>
                <a:gd name="connsiteY402" fmla="*/ 127588 h 805404"/>
                <a:gd name="connsiteX403" fmla="*/ 2658550 w 3091984"/>
                <a:gd name="connsiteY403" fmla="*/ 127588 h 805404"/>
                <a:gd name="connsiteX404" fmla="*/ 2692634 w 3091984"/>
                <a:gd name="connsiteY404" fmla="*/ 104524 h 805404"/>
                <a:gd name="connsiteX405" fmla="*/ 2740465 w 3091984"/>
                <a:gd name="connsiteY405" fmla="*/ 4317 h 805404"/>
                <a:gd name="connsiteX406" fmla="*/ 2760347 w 3091984"/>
                <a:gd name="connsiteY406" fmla="*/ 4317 h 805404"/>
                <a:gd name="connsiteX407" fmla="*/ 2760347 w 3091984"/>
                <a:gd name="connsiteY407" fmla="*/ 143721 h 805404"/>
                <a:gd name="connsiteX408" fmla="*/ 2740465 w 3091984"/>
                <a:gd name="connsiteY408" fmla="*/ 143721 h 805404"/>
                <a:gd name="connsiteX409" fmla="*/ 2740465 w 3091984"/>
                <a:gd name="connsiteY409" fmla="*/ 4317 h 805404"/>
                <a:gd name="connsiteX410" fmla="*/ 2916793 w 3091984"/>
                <a:gd name="connsiteY410" fmla="*/ 4317 h 805404"/>
                <a:gd name="connsiteX411" fmla="*/ 2916793 w 3091984"/>
                <a:gd name="connsiteY411" fmla="*/ 143721 h 805404"/>
                <a:gd name="connsiteX412" fmla="*/ 2900432 w 3091984"/>
                <a:gd name="connsiteY412" fmla="*/ 143721 h 805404"/>
                <a:gd name="connsiteX413" fmla="*/ 2816813 w 3091984"/>
                <a:gd name="connsiteY413" fmla="*/ 39765 h 805404"/>
                <a:gd name="connsiteX414" fmla="*/ 2816813 w 3091984"/>
                <a:gd name="connsiteY414" fmla="*/ 143721 h 805404"/>
                <a:gd name="connsiteX415" fmla="*/ 2796931 w 3091984"/>
                <a:gd name="connsiteY415" fmla="*/ 143721 h 805404"/>
                <a:gd name="connsiteX416" fmla="*/ 2796931 w 3091984"/>
                <a:gd name="connsiteY416" fmla="*/ 4317 h 805404"/>
                <a:gd name="connsiteX417" fmla="*/ 2813291 w 3091984"/>
                <a:gd name="connsiteY417" fmla="*/ 4317 h 805404"/>
                <a:gd name="connsiteX418" fmla="*/ 2896910 w 3091984"/>
                <a:gd name="connsiteY418" fmla="*/ 108273 h 805404"/>
                <a:gd name="connsiteX419" fmla="*/ 2896910 w 3091984"/>
                <a:gd name="connsiteY419" fmla="*/ 4317 h 805404"/>
                <a:gd name="connsiteX420" fmla="*/ 2916793 w 3091984"/>
                <a:gd name="connsiteY420" fmla="*/ 4317 h 805404"/>
                <a:gd name="connsiteX421" fmla="*/ 2943832 w 3091984"/>
                <a:gd name="connsiteY421" fmla="*/ 73962 h 805404"/>
                <a:gd name="connsiteX422" fmla="*/ 3018136 w 3091984"/>
                <a:gd name="connsiteY422" fmla="*/ 2727 h 805404"/>
                <a:gd name="connsiteX423" fmla="*/ 3091984 w 3091984"/>
                <a:gd name="connsiteY423" fmla="*/ 73962 h 805404"/>
                <a:gd name="connsiteX424" fmla="*/ 3018136 w 3091984"/>
                <a:gd name="connsiteY424" fmla="*/ 145198 h 805404"/>
                <a:gd name="connsiteX425" fmla="*/ 2943832 w 3091984"/>
                <a:gd name="connsiteY425" fmla="*/ 73962 h 805404"/>
                <a:gd name="connsiteX426" fmla="*/ 3072102 w 3091984"/>
                <a:gd name="connsiteY426" fmla="*/ 73962 h 805404"/>
                <a:gd name="connsiteX427" fmla="*/ 3018136 w 3091984"/>
                <a:gd name="connsiteY427" fmla="*/ 20450 h 805404"/>
                <a:gd name="connsiteX428" fmla="*/ 2963829 w 3091984"/>
                <a:gd name="connsiteY428" fmla="*/ 73962 h 805404"/>
                <a:gd name="connsiteX429" fmla="*/ 3018136 w 3091984"/>
                <a:gd name="connsiteY429" fmla="*/ 127474 h 805404"/>
                <a:gd name="connsiteX430" fmla="*/ 3072102 w 3091984"/>
                <a:gd name="connsiteY430" fmla="*/ 73962 h 805404"/>
                <a:gd name="connsiteX431" fmla="*/ 1667502 w 3091984"/>
                <a:gd name="connsiteY431" fmla="*/ 329478 h 805404"/>
                <a:gd name="connsiteX432" fmla="*/ 1648983 w 3091984"/>
                <a:gd name="connsiteY432" fmla="*/ 310959 h 805404"/>
                <a:gd name="connsiteX433" fmla="*/ 1602401 w 3091984"/>
                <a:gd name="connsiteY433" fmla="*/ 328910 h 805404"/>
                <a:gd name="connsiteX434" fmla="*/ 1553661 w 3091984"/>
                <a:gd name="connsiteY434" fmla="*/ 292668 h 805404"/>
                <a:gd name="connsiteX435" fmla="*/ 1587518 w 3091984"/>
                <a:gd name="connsiteY435" fmla="*/ 249836 h 805404"/>
                <a:gd name="connsiteX436" fmla="*/ 1570817 w 3091984"/>
                <a:gd name="connsiteY436" fmla="*/ 218024 h 805404"/>
                <a:gd name="connsiteX437" fmla="*/ 1608423 w 3091984"/>
                <a:gd name="connsiteY437" fmla="*/ 186780 h 805404"/>
                <a:gd name="connsiteX438" fmla="*/ 1643075 w 3091984"/>
                <a:gd name="connsiteY438" fmla="*/ 215865 h 805404"/>
                <a:gd name="connsiteX439" fmla="*/ 1613422 w 3091984"/>
                <a:gd name="connsiteY439" fmla="*/ 252335 h 805404"/>
                <a:gd name="connsiteX440" fmla="*/ 1647846 w 3091984"/>
                <a:gd name="connsiteY440" fmla="*/ 286533 h 805404"/>
                <a:gd name="connsiteX441" fmla="*/ 1656367 w 3091984"/>
                <a:gd name="connsiteY441" fmla="*/ 261197 h 805404"/>
                <a:gd name="connsiteX442" fmla="*/ 1671705 w 3091984"/>
                <a:gd name="connsiteY442" fmla="*/ 266196 h 805404"/>
                <a:gd name="connsiteX443" fmla="*/ 1659549 w 3091984"/>
                <a:gd name="connsiteY443" fmla="*/ 298008 h 805404"/>
                <a:gd name="connsiteX444" fmla="*/ 1678295 w 3091984"/>
                <a:gd name="connsiteY444" fmla="*/ 316754 h 805404"/>
                <a:gd name="connsiteX445" fmla="*/ 1667502 w 3091984"/>
                <a:gd name="connsiteY445" fmla="*/ 329478 h 805404"/>
                <a:gd name="connsiteX446" fmla="*/ 1637621 w 3091984"/>
                <a:gd name="connsiteY446" fmla="*/ 299825 h 805404"/>
                <a:gd name="connsiteX447" fmla="*/ 1597970 w 3091984"/>
                <a:gd name="connsiteY447" fmla="*/ 260402 h 805404"/>
                <a:gd name="connsiteX448" fmla="*/ 1572294 w 3091984"/>
                <a:gd name="connsiteY448" fmla="*/ 290623 h 805404"/>
                <a:gd name="connsiteX449" fmla="*/ 1603537 w 3091984"/>
                <a:gd name="connsiteY449" fmla="*/ 312891 h 805404"/>
                <a:gd name="connsiteX450" fmla="*/ 1637621 w 3091984"/>
                <a:gd name="connsiteY450" fmla="*/ 299712 h 805404"/>
                <a:gd name="connsiteX451" fmla="*/ 1588427 w 3091984"/>
                <a:gd name="connsiteY451" fmla="*/ 217569 h 805404"/>
                <a:gd name="connsiteX452" fmla="*/ 1602515 w 3091984"/>
                <a:gd name="connsiteY452" fmla="*/ 241428 h 805404"/>
                <a:gd name="connsiteX453" fmla="*/ 1626828 w 3091984"/>
                <a:gd name="connsiteY453" fmla="*/ 215979 h 805404"/>
                <a:gd name="connsiteX454" fmla="*/ 1608309 w 3091984"/>
                <a:gd name="connsiteY454" fmla="*/ 200641 h 805404"/>
                <a:gd name="connsiteX455" fmla="*/ 1588427 w 3091984"/>
                <a:gd name="connsiteY455" fmla="*/ 217569 h 805404"/>
                <a:gd name="connsiteX456" fmla="*/ 1844965 w 3091984"/>
                <a:gd name="connsiteY456" fmla="*/ 327320 h 805404"/>
                <a:gd name="connsiteX457" fmla="*/ 1814858 w 3091984"/>
                <a:gd name="connsiteY457" fmla="*/ 284488 h 805404"/>
                <a:gd name="connsiteX458" fmla="*/ 1806110 w 3091984"/>
                <a:gd name="connsiteY458" fmla="*/ 284828 h 805404"/>
                <a:gd name="connsiteX459" fmla="*/ 1771685 w 3091984"/>
                <a:gd name="connsiteY459" fmla="*/ 284828 h 805404"/>
                <a:gd name="connsiteX460" fmla="*/ 1771685 w 3091984"/>
                <a:gd name="connsiteY460" fmla="*/ 327206 h 805404"/>
                <a:gd name="connsiteX461" fmla="*/ 1751803 w 3091984"/>
                <a:gd name="connsiteY461" fmla="*/ 327206 h 805404"/>
                <a:gd name="connsiteX462" fmla="*/ 1751803 w 3091984"/>
                <a:gd name="connsiteY462" fmla="*/ 187803 h 805404"/>
                <a:gd name="connsiteX463" fmla="*/ 1806110 w 3091984"/>
                <a:gd name="connsiteY463" fmla="*/ 187803 h 805404"/>
                <a:gd name="connsiteX464" fmla="*/ 1864280 w 3091984"/>
                <a:gd name="connsiteY464" fmla="*/ 236429 h 805404"/>
                <a:gd name="connsiteX465" fmla="*/ 1833604 w 3091984"/>
                <a:gd name="connsiteY465" fmla="*/ 280397 h 805404"/>
                <a:gd name="connsiteX466" fmla="*/ 1866666 w 3091984"/>
                <a:gd name="connsiteY466" fmla="*/ 327206 h 805404"/>
                <a:gd name="connsiteX467" fmla="*/ 1844965 w 3091984"/>
                <a:gd name="connsiteY467" fmla="*/ 327206 h 805404"/>
                <a:gd name="connsiteX468" fmla="*/ 1844397 w 3091984"/>
                <a:gd name="connsiteY468" fmla="*/ 236543 h 805404"/>
                <a:gd name="connsiteX469" fmla="*/ 1805542 w 3091984"/>
                <a:gd name="connsiteY469" fmla="*/ 205299 h 805404"/>
                <a:gd name="connsiteX470" fmla="*/ 1771685 w 3091984"/>
                <a:gd name="connsiteY470" fmla="*/ 205299 h 805404"/>
                <a:gd name="connsiteX471" fmla="*/ 1771685 w 3091984"/>
                <a:gd name="connsiteY471" fmla="*/ 268014 h 805404"/>
                <a:gd name="connsiteX472" fmla="*/ 1805542 w 3091984"/>
                <a:gd name="connsiteY472" fmla="*/ 268014 h 805404"/>
                <a:gd name="connsiteX473" fmla="*/ 1844397 w 3091984"/>
                <a:gd name="connsiteY473" fmla="*/ 236543 h 805404"/>
                <a:gd name="connsiteX474" fmla="*/ 1881776 w 3091984"/>
                <a:gd name="connsiteY474" fmla="*/ 257675 h 805404"/>
                <a:gd name="connsiteX475" fmla="*/ 1956079 w 3091984"/>
                <a:gd name="connsiteY475" fmla="*/ 186439 h 805404"/>
                <a:gd name="connsiteX476" fmla="*/ 2029928 w 3091984"/>
                <a:gd name="connsiteY476" fmla="*/ 257675 h 805404"/>
                <a:gd name="connsiteX477" fmla="*/ 1956079 w 3091984"/>
                <a:gd name="connsiteY477" fmla="*/ 328910 h 805404"/>
                <a:gd name="connsiteX478" fmla="*/ 1881776 w 3091984"/>
                <a:gd name="connsiteY478" fmla="*/ 257675 h 805404"/>
                <a:gd name="connsiteX479" fmla="*/ 2010045 w 3091984"/>
                <a:gd name="connsiteY479" fmla="*/ 257675 h 805404"/>
                <a:gd name="connsiteX480" fmla="*/ 1956079 w 3091984"/>
                <a:gd name="connsiteY480" fmla="*/ 204163 h 805404"/>
                <a:gd name="connsiteX481" fmla="*/ 1901772 w 3091984"/>
                <a:gd name="connsiteY481" fmla="*/ 257675 h 805404"/>
                <a:gd name="connsiteX482" fmla="*/ 1956079 w 3091984"/>
                <a:gd name="connsiteY482" fmla="*/ 311187 h 805404"/>
                <a:gd name="connsiteX483" fmla="*/ 2010045 w 3091984"/>
                <a:gd name="connsiteY483" fmla="*/ 257675 h 805404"/>
                <a:gd name="connsiteX484" fmla="*/ 2046742 w 3091984"/>
                <a:gd name="connsiteY484" fmla="*/ 257675 h 805404"/>
                <a:gd name="connsiteX485" fmla="*/ 2120591 w 3091984"/>
                <a:gd name="connsiteY485" fmla="*/ 186439 h 805404"/>
                <a:gd name="connsiteX486" fmla="*/ 2173535 w 3091984"/>
                <a:gd name="connsiteY486" fmla="*/ 208139 h 805404"/>
                <a:gd name="connsiteX487" fmla="*/ 2160583 w 3091984"/>
                <a:gd name="connsiteY487" fmla="*/ 220637 h 805404"/>
                <a:gd name="connsiteX488" fmla="*/ 2121386 w 3091984"/>
                <a:gd name="connsiteY488" fmla="*/ 204163 h 805404"/>
                <a:gd name="connsiteX489" fmla="*/ 2066625 w 3091984"/>
                <a:gd name="connsiteY489" fmla="*/ 257675 h 805404"/>
                <a:gd name="connsiteX490" fmla="*/ 2121386 w 3091984"/>
                <a:gd name="connsiteY490" fmla="*/ 311187 h 805404"/>
                <a:gd name="connsiteX491" fmla="*/ 2160583 w 3091984"/>
                <a:gd name="connsiteY491" fmla="*/ 294486 h 805404"/>
                <a:gd name="connsiteX492" fmla="*/ 2173535 w 3091984"/>
                <a:gd name="connsiteY492" fmla="*/ 306983 h 805404"/>
                <a:gd name="connsiteX493" fmla="*/ 2120364 w 3091984"/>
                <a:gd name="connsiteY493" fmla="*/ 328910 h 805404"/>
                <a:gd name="connsiteX494" fmla="*/ 2046742 w 3091984"/>
                <a:gd name="connsiteY494" fmla="*/ 257675 h 805404"/>
                <a:gd name="connsiteX495" fmla="*/ 2316460 w 3091984"/>
                <a:gd name="connsiteY495" fmla="*/ 188030 h 805404"/>
                <a:gd name="connsiteX496" fmla="*/ 2316460 w 3091984"/>
                <a:gd name="connsiteY496" fmla="*/ 327433 h 805404"/>
                <a:gd name="connsiteX497" fmla="*/ 2296578 w 3091984"/>
                <a:gd name="connsiteY497" fmla="*/ 327433 h 805404"/>
                <a:gd name="connsiteX498" fmla="*/ 2296578 w 3091984"/>
                <a:gd name="connsiteY498" fmla="*/ 265287 h 805404"/>
                <a:gd name="connsiteX499" fmla="*/ 2216594 w 3091984"/>
                <a:gd name="connsiteY499" fmla="*/ 265287 h 805404"/>
                <a:gd name="connsiteX500" fmla="*/ 2216594 w 3091984"/>
                <a:gd name="connsiteY500" fmla="*/ 327433 h 805404"/>
                <a:gd name="connsiteX501" fmla="*/ 2196712 w 3091984"/>
                <a:gd name="connsiteY501" fmla="*/ 327433 h 805404"/>
                <a:gd name="connsiteX502" fmla="*/ 2196712 w 3091984"/>
                <a:gd name="connsiteY502" fmla="*/ 188030 h 805404"/>
                <a:gd name="connsiteX503" fmla="*/ 2216594 w 3091984"/>
                <a:gd name="connsiteY503" fmla="*/ 188030 h 805404"/>
                <a:gd name="connsiteX504" fmla="*/ 2216594 w 3091984"/>
                <a:gd name="connsiteY504" fmla="*/ 248018 h 805404"/>
                <a:gd name="connsiteX505" fmla="*/ 2296578 w 3091984"/>
                <a:gd name="connsiteY505" fmla="*/ 248018 h 805404"/>
                <a:gd name="connsiteX506" fmla="*/ 2296578 w 3091984"/>
                <a:gd name="connsiteY506" fmla="*/ 188030 h 805404"/>
                <a:gd name="connsiteX507" fmla="*/ 2316460 w 3091984"/>
                <a:gd name="connsiteY507" fmla="*/ 188030 h 805404"/>
                <a:gd name="connsiteX508" fmla="*/ 2444048 w 3091984"/>
                <a:gd name="connsiteY508" fmla="*/ 292554 h 805404"/>
                <a:gd name="connsiteX509" fmla="*/ 2369972 w 3091984"/>
                <a:gd name="connsiteY509" fmla="*/ 292554 h 805404"/>
                <a:gd name="connsiteX510" fmla="*/ 2354634 w 3091984"/>
                <a:gd name="connsiteY510" fmla="*/ 327433 h 805404"/>
                <a:gd name="connsiteX511" fmla="*/ 2334184 w 3091984"/>
                <a:gd name="connsiteY511" fmla="*/ 327433 h 805404"/>
                <a:gd name="connsiteX512" fmla="*/ 2397353 w 3091984"/>
                <a:gd name="connsiteY512" fmla="*/ 188030 h 805404"/>
                <a:gd name="connsiteX513" fmla="*/ 2417008 w 3091984"/>
                <a:gd name="connsiteY513" fmla="*/ 188030 h 805404"/>
                <a:gd name="connsiteX514" fmla="*/ 2480291 w 3091984"/>
                <a:gd name="connsiteY514" fmla="*/ 327433 h 805404"/>
                <a:gd name="connsiteX515" fmla="*/ 2459386 w 3091984"/>
                <a:gd name="connsiteY515" fmla="*/ 327433 h 805404"/>
                <a:gd name="connsiteX516" fmla="*/ 2444048 w 3091984"/>
                <a:gd name="connsiteY516" fmla="*/ 292554 h 805404"/>
                <a:gd name="connsiteX517" fmla="*/ 2437118 w 3091984"/>
                <a:gd name="connsiteY517" fmla="*/ 276648 h 805404"/>
                <a:gd name="connsiteX518" fmla="*/ 2407010 w 3091984"/>
                <a:gd name="connsiteY518" fmla="*/ 208367 h 805404"/>
                <a:gd name="connsiteX519" fmla="*/ 2376903 w 3091984"/>
                <a:gd name="connsiteY519" fmla="*/ 276648 h 805404"/>
                <a:gd name="connsiteX520" fmla="*/ 2437004 w 3091984"/>
                <a:gd name="connsiteY520" fmla="*/ 276648 h 805404"/>
                <a:gd name="connsiteX521" fmla="*/ 1654550 w 3091984"/>
                <a:gd name="connsiteY521" fmla="*/ 476153 h 805404"/>
                <a:gd name="connsiteX522" fmla="*/ 1580474 w 3091984"/>
                <a:gd name="connsiteY522" fmla="*/ 476153 h 805404"/>
                <a:gd name="connsiteX523" fmla="*/ 1565136 w 3091984"/>
                <a:gd name="connsiteY523" fmla="*/ 511032 h 805404"/>
                <a:gd name="connsiteX524" fmla="*/ 1544686 w 3091984"/>
                <a:gd name="connsiteY524" fmla="*/ 511032 h 805404"/>
                <a:gd name="connsiteX525" fmla="*/ 1607855 w 3091984"/>
                <a:gd name="connsiteY525" fmla="*/ 371629 h 805404"/>
                <a:gd name="connsiteX526" fmla="*/ 1627510 w 3091984"/>
                <a:gd name="connsiteY526" fmla="*/ 371629 h 805404"/>
                <a:gd name="connsiteX527" fmla="*/ 1690792 w 3091984"/>
                <a:gd name="connsiteY527" fmla="*/ 511032 h 805404"/>
                <a:gd name="connsiteX528" fmla="*/ 1669887 w 3091984"/>
                <a:gd name="connsiteY528" fmla="*/ 511032 h 805404"/>
                <a:gd name="connsiteX529" fmla="*/ 1654550 w 3091984"/>
                <a:gd name="connsiteY529" fmla="*/ 476153 h 805404"/>
                <a:gd name="connsiteX530" fmla="*/ 1647619 w 3091984"/>
                <a:gd name="connsiteY530" fmla="*/ 460247 h 805404"/>
                <a:gd name="connsiteX531" fmla="*/ 1617512 w 3091984"/>
                <a:gd name="connsiteY531" fmla="*/ 391966 h 805404"/>
                <a:gd name="connsiteX532" fmla="*/ 1587404 w 3091984"/>
                <a:gd name="connsiteY532" fmla="*/ 460247 h 805404"/>
                <a:gd name="connsiteX533" fmla="*/ 1647506 w 3091984"/>
                <a:gd name="connsiteY533" fmla="*/ 460247 h 805404"/>
                <a:gd name="connsiteX534" fmla="*/ 1708402 w 3091984"/>
                <a:gd name="connsiteY534" fmla="*/ 371629 h 805404"/>
                <a:gd name="connsiteX535" fmla="*/ 1767140 w 3091984"/>
                <a:gd name="connsiteY535" fmla="*/ 371629 h 805404"/>
                <a:gd name="connsiteX536" fmla="*/ 1842352 w 3091984"/>
                <a:gd name="connsiteY536" fmla="*/ 441274 h 805404"/>
                <a:gd name="connsiteX537" fmla="*/ 1767140 w 3091984"/>
                <a:gd name="connsiteY537" fmla="*/ 510919 h 805404"/>
                <a:gd name="connsiteX538" fmla="*/ 1708402 w 3091984"/>
                <a:gd name="connsiteY538" fmla="*/ 510919 h 805404"/>
                <a:gd name="connsiteX539" fmla="*/ 1708402 w 3091984"/>
                <a:gd name="connsiteY539" fmla="*/ 371515 h 805404"/>
                <a:gd name="connsiteX540" fmla="*/ 1765890 w 3091984"/>
                <a:gd name="connsiteY540" fmla="*/ 493650 h 805404"/>
                <a:gd name="connsiteX541" fmla="*/ 1822470 w 3091984"/>
                <a:gd name="connsiteY541" fmla="*/ 441274 h 805404"/>
                <a:gd name="connsiteX542" fmla="*/ 1765890 w 3091984"/>
                <a:gd name="connsiteY542" fmla="*/ 388898 h 805404"/>
                <a:gd name="connsiteX543" fmla="*/ 1728285 w 3091984"/>
                <a:gd name="connsiteY543" fmla="*/ 388898 h 805404"/>
                <a:gd name="connsiteX544" fmla="*/ 1728285 w 3091984"/>
                <a:gd name="connsiteY544" fmla="*/ 493650 h 805404"/>
                <a:gd name="connsiteX545" fmla="*/ 1765890 w 3091984"/>
                <a:gd name="connsiteY545" fmla="*/ 493650 h 805404"/>
                <a:gd name="connsiteX546" fmla="*/ 1985391 w 3091984"/>
                <a:gd name="connsiteY546" fmla="*/ 371629 h 805404"/>
                <a:gd name="connsiteX547" fmla="*/ 1924267 w 3091984"/>
                <a:gd name="connsiteY547" fmla="*/ 511032 h 805404"/>
                <a:gd name="connsiteX548" fmla="*/ 1904612 w 3091984"/>
                <a:gd name="connsiteY548" fmla="*/ 511032 h 805404"/>
                <a:gd name="connsiteX549" fmla="*/ 1843261 w 3091984"/>
                <a:gd name="connsiteY549" fmla="*/ 371629 h 805404"/>
                <a:gd name="connsiteX550" fmla="*/ 1864734 w 3091984"/>
                <a:gd name="connsiteY550" fmla="*/ 371629 h 805404"/>
                <a:gd name="connsiteX551" fmla="*/ 1914951 w 3091984"/>
                <a:gd name="connsiteY551" fmla="*/ 486151 h 805404"/>
                <a:gd name="connsiteX552" fmla="*/ 1965509 w 3091984"/>
                <a:gd name="connsiteY552" fmla="*/ 371629 h 805404"/>
                <a:gd name="connsiteX553" fmla="*/ 1985391 w 3091984"/>
                <a:gd name="connsiteY553" fmla="*/ 371629 h 805404"/>
                <a:gd name="connsiteX554" fmla="*/ 1986187 w 3091984"/>
                <a:gd name="connsiteY554" fmla="*/ 441274 h 805404"/>
                <a:gd name="connsiteX555" fmla="*/ 2060490 w 3091984"/>
                <a:gd name="connsiteY555" fmla="*/ 370038 h 805404"/>
                <a:gd name="connsiteX556" fmla="*/ 2134338 w 3091984"/>
                <a:gd name="connsiteY556" fmla="*/ 441274 h 805404"/>
                <a:gd name="connsiteX557" fmla="*/ 2060490 w 3091984"/>
                <a:gd name="connsiteY557" fmla="*/ 512509 h 805404"/>
                <a:gd name="connsiteX558" fmla="*/ 1986187 w 3091984"/>
                <a:gd name="connsiteY558" fmla="*/ 441274 h 805404"/>
                <a:gd name="connsiteX559" fmla="*/ 2114456 w 3091984"/>
                <a:gd name="connsiteY559" fmla="*/ 441274 h 805404"/>
                <a:gd name="connsiteX560" fmla="*/ 2060490 w 3091984"/>
                <a:gd name="connsiteY560" fmla="*/ 387762 h 805404"/>
                <a:gd name="connsiteX561" fmla="*/ 2006183 w 3091984"/>
                <a:gd name="connsiteY561" fmla="*/ 441274 h 805404"/>
                <a:gd name="connsiteX562" fmla="*/ 2060490 w 3091984"/>
                <a:gd name="connsiteY562" fmla="*/ 494786 h 805404"/>
                <a:gd name="connsiteX563" fmla="*/ 2114456 w 3091984"/>
                <a:gd name="connsiteY563" fmla="*/ 441274 h 805404"/>
                <a:gd name="connsiteX564" fmla="*/ 2259086 w 3091984"/>
                <a:gd name="connsiteY564" fmla="*/ 440479 h 805404"/>
                <a:gd name="connsiteX565" fmla="*/ 2278173 w 3091984"/>
                <a:gd name="connsiteY565" fmla="*/ 440479 h 805404"/>
                <a:gd name="connsiteX566" fmla="*/ 2278173 w 3091984"/>
                <a:gd name="connsiteY566" fmla="*/ 494786 h 805404"/>
                <a:gd name="connsiteX567" fmla="*/ 2225456 w 3091984"/>
                <a:gd name="connsiteY567" fmla="*/ 512509 h 805404"/>
                <a:gd name="connsiteX568" fmla="*/ 2151153 w 3091984"/>
                <a:gd name="connsiteY568" fmla="*/ 441274 h 805404"/>
                <a:gd name="connsiteX569" fmla="*/ 2225797 w 3091984"/>
                <a:gd name="connsiteY569" fmla="*/ 370038 h 805404"/>
                <a:gd name="connsiteX570" fmla="*/ 2279309 w 3091984"/>
                <a:gd name="connsiteY570" fmla="*/ 391511 h 805404"/>
                <a:gd name="connsiteX571" fmla="*/ 2266925 w 3091984"/>
                <a:gd name="connsiteY571" fmla="*/ 403895 h 805404"/>
                <a:gd name="connsiteX572" fmla="*/ 2226479 w 3091984"/>
                <a:gd name="connsiteY572" fmla="*/ 387762 h 805404"/>
                <a:gd name="connsiteX573" fmla="*/ 2170922 w 3091984"/>
                <a:gd name="connsiteY573" fmla="*/ 441274 h 805404"/>
                <a:gd name="connsiteX574" fmla="*/ 2226251 w 3091984"/>
                <a:gd name="connsiteY574" fmla="*/ 494786 h 805404"/>
                <a:gd name="connsiteX575" fmla="*/ 2258859 w 3091984"/>
                <a:gd name="connsiteY575" fmla="*/ 485810 h 805404"/>
                <a:gd name="connsiteX576" fmla="*/ 2258859 w 3091984"/>
                <a:gd name="connsiteY576" fmla="*/ 440365 h 805404"/>
                <a:gd name="connsiteX577" fmla="*/ 2400761 w 3091984"/>
                <a:gd name="connsiteY577" fmla="*/ 476153 h 805404"/>
                <a:gd name="connsiteX578" fmla="*/ 2326685 w 3091984"/>
                <a:gd name="connsiteY578" fmla="*/ 476153 h 805404"/>
                <a:gd name="connsiteX579" fmla="*/ 2311348 w 3091984"/>
                <a:gd name="connsiteY579" fmla="*/ 511032 h 805404"/>
                <a:gd name="connsiteX580" fmla="*/ 2290897 w 3091984"/>
                <a:gd name="connsiteY580" fmla="*/ 511032 h 805404"/>
                <a:gd name="connsiteX581" fmla="*/ 2354066 w 3091984"/>
                <a:gd name="connsiteY581" fmla="*/ 371629 h 805404"/>
                <a:gd name="connsiteX582" fmla="*/ 2373721 w 3091984"/>
                <a:gd name="connsiteY582" fmla="*/ 371629 h 805404"/>
                <a:gd name="connsiteX583" fmla="*/ 2437004 w 3091984"/>
                <a:gd name="connsiteY583" fmla="*/ 511032 h 805404"/>
                <a:gd name="connsiteX584" fmla="*/ 2416099 w 3091984"/>
                <a:gd name="connsiteY584" fmla="*/ 511032 h 805404"/>
                <a:gd name="connsiteX585" fmla="*/ 2400761 w 3091984"/>
                <a:gd name="connsiteY585" fmla="*/ 476153 h 805404"/>
                <a:gd name="connsiteX586" fmla="*/ 2393831 w 3091984"/>
                <a:gd name="connsiteY586" fmla="*/ 460247 h 805404"/>
                <a:gd name="connsiteX587" fmla="*/ 2363724 w 3091984"/>
                <a:gd name="connsiteY587" fmla="*/ 391966 h 805404"/>
                <a:gd name="connsiteX588" fmla="*/ 2333616 w 3091984"/>
                <a:gd name="connsiteY588" fmla="*/ 460247 h 805404"/>
                <a:gd name="connsiteX589" fmla="*/ 2393717 w 3091984"/>
                <a:gd name="connsiteY589" fmla="*/ 460247 h 805404"/>
                <a:gd name="connsiteX590" fmla="*/ 2454614 w 3091984"/>
                <a:gd name="connsiteY590" fmla="*/ 371629 h 805404"/>
                <a:gd name="connsiteX591" fmla="*/ 2513352 w 3091984"/>
                <a:gd name="connsiteY591" fmla="*/ 371629 h 805404"/>
                <a:gd name="connsiteX592" fmla="*/ 2588564 w 3091984"/>
                <a:gd name="connsiteY592" fmla="*/ 441274 h 805404"/>
                <a:gd name="connsiteX593" fmla="*/ 2513352 w 3091984"/>
                <a:gd name="connsiteY593" fmla="*/ 510919 h 805404"/>
                <a:gd name="connsiteX594" fmla="*/ 2454614 w 3091984"/>
                <a:gd name="connsiteY594" fmla="*/ 510919 h 805404"/>
                <a:gd name="connsiteX595" fmla="*/ 2454614 w 3091984"/>
                <a:gd name="connsiteY595" fmla="*/ 371515 h 805404"/>
                <a:gd name="connsiteX596" fmla="*/ 2512102 w 3091984"/>
                <a:gd name="connsiteY596" fmla="*/ 493650 h 805404"/>
                <a:gd name="connsiteX597" fmla="*/ 2568682 w 3091984"/>
                <a:gd name="connsiteY597" fmla="*/ 441274 h 805404"/>
                <a:gd name="connsiteX598" fmla="*/ 2512102 w 3091984"/>
                <a:gd name="connsiteY598" fmla="*/ 388898 h 805404"/>
                <a:gd name="connsiteX599" fmla="*/ 2474496 w 3091984"/>
                <a:gd name="connsiteY599" fmla="*/ 388898 h 805404"/>
                <a:gd name="connsiteX600" fmla="*/ 2474496 w 3091984"/>
                <a:gd name="connsiteY600" fmla="*/ 493650 h 805404"/>
                <a:gd name="connsiteX601" fmla="*/ 2512102 w 3091984"/>
                <a:gd name="connsiteY601" fmla="*/ 493650 h 805404"/>
                <a:gd name="connsiteX602" fmla="*/ 2605379 w 3091984"/>
                <a:gd name="connsiteY602" fmla="*/ 441274 h 805404"/>
                <a:gd name="connsiteX603" fmla="*/ 2679682 w 3091984"/>
                <a:gd name="connsiteY603" fmla="*/ 370038 h 805404"/>
                <a:gd name="connsiteX604" fmla="*/ 2753531 w 3091984"/>
                <a:gd name="connsiteY604" fmla="*/ 441274 h 805404"/>
                <a:gd name="connsiteX605" fmla="*/ 2679682 w 3091984"/>
                <a:gd name="connsiteY605" fmla="*/ 512509 h 805404"/>
                <a:gd name="connsiteX606" fmla="*/ 2605379 w 3091984"/>
                <a:gd name="connsiteY606" fmla="*/ 441274 h 805404"/>
                <a:gd name="connsiteX607" fmla="*/ 2733648 w 3091984"/>
                <a:gd name="connsiteY607" fmla="*/ 441274 h 805404"/>
                <a:gd name="connsiteX608" fmla="*/ 2679682 w 3091984"/>
                <a:gd name="connsiteY608" fmla="*/ 387762 h 805404"/>
                <a:gd name="connsiteX609" fmla="*/ 2625375 w 3091984"/>
                <a:gd name="connsiteY609" fmla="*/ 441274 h 805404"/>
                <a:gd name="connsiteX610" fmla="*/ 2679682 w 3091984"/>
                <a:gd name="connsiteY610" fmla="*/ 494786 h 805404"/>
                <a:gd name="connsiteX611" fmla="*/ 2733648 w 3091984"/>
                <a:gd name="connsiteY611" fmla="*/ 441274 h 805404"/>
                <a:gd name="connsiteX612" fmla="*/ 2767732 w 3091984"/>
                <a:gd name="connsiteY612" fmla="*/ 495013 h 805404"/>
                <a:gd name="connsiteX613" fmla="*/ 2775117 w 3091984"/>
                <a:gd name="connsiteY613" fmla="*/ 479448 h 805404"/>
                <a:gd name="connsiteX614" fmla="*/ 2821130 w 3091984"/>
                <a:gd name="connsiteY614" fmla="*/ 495581 h 805404"/>
                <a:gd name="connsiteX615" fmla="*/ 2855555 w 3091984"/>
                <a:gd name="connsiteY615" fmla="*/ 474108 h 805404"/>
                <a:gd name="connsiteX616" fmla="*/ 2771141 w 3091984"/>
                <a:gd name="connsiteY616" fmla="*/ 409803 h 805404"/>
                <a:gd name="connsiteX617" fmla="*/ 2824539 w 3091984"/>
                <a:gd name="connsiteY617" fmla="*/ 370038 h 805404"/>
                <a:gd name="connsiteX618" fmla="*/ 2869302 w 3091984"/>
                <a:gd name="connsiteY618" fmla="*/ 382422 h 805404"/>
                <a:gd name="connsiteX619" fmla="*/ 2862713 w 3091984"/>
                <a:gd name="connsiteY619" fmla="*/ 398328 h 805404"/>
                <a:gd name="connsiteX620" fmla="*/ 2824539 w 3091984"/>
                <a:gd name="connsiteY620" fmla="*/ 386967 h 805404"/>
                <a:gd name="connsiteX621" fmla="*/ 2790682 w 3091984"/>
                <a:gd name="connsiteY621" fmla="*/ 409121 h 805404"/>
                <a:gd name="connsiteX622" fmla="*/ 2875097 w 3091984"/>
                <a:gd name="connsiteY622" fmla="*/ 473086 h 805404"/>
                <a:gd name="connsiteX623" fmla="*/ 2821130 w 3091984"/>
                <a:gd name="connsiteY623" fmla="*/ 512737 h 805404"/>
                <a:gd name="connsiteX624" fmla="*/ 2767732 w 3091984"/>
                <a:gd name="connsiteY624" fmla="*/ 495240 h 80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3091984" h="805404">
                  <a:moveTo>
                    <a:pt x="1554115" y="671454"/>
                  </a:moveTo>
                  <a:lnTo>
                    <a:pt x="1568885" y="671454"/>
                  </a:lnTo>
                  <a:lnTo>
                    <a:pt x="1568885" y="735078"/>
                  </a:lnTo>
                  <a:lnTo>
                    <a:pt x="1554115" y="735078"/>
                  </a:lnTo>
                  <a:lnTo>
                    <a:pt x="1554115" y="671454"/>
                  </a:lnTo>
                  <a:close/>
                  <a:moveTo>
                    <a:pt x="1632054" y="707015"/>
                  </a:moveTo>
                  <a:lnTo>
                    <a:pt x="1632054" y="734964"/>
                  </a:lnTo>
                  <a:lnTo>
                    <a:pt x="1617852" y="734964"/>
                  </a:lnTo>
                  <a:lnTo>
                    <a:pt x="1617852" y="709174"/>
                  </a:lnTo>
                  <a:cubicBezTo>
                    <a:pt x="1617852" y="701221"/>
                    <a:pt x="1614217" y="697585"/>
                    <a:pt x="1607968" y="697585"/>
                  </a:cubicBezTo>
                  <a:cubicBezTo>
                    <a:pt x="1601151" y="697585"/>
                    <a:pt x="1596266" y="701789"/>
                    <a:pt x="1596266" y="710764"/>
                  </a:cubicBezTo>
                  <a:lnTo>
                    <a:pt x="1596266" y="734964"/>
                  </a:lnTo>
                  <a:lnTo>
                    <a:pt x="1582064" y="734964"/>
                  </a:lnTo>
                  <a:lnTo>
                    <a:pt x="1582064" y="686110"/>
                  </a:lnTo>
                  <a:lnTo>
                    <a:pt x="1595584" y="686110"/>
                  </a:lnTo>
                  <a:lnTo>
                    <a:pt x="1595584" y="691791"/>
                  </a:lnTo>
                  <a:cubicBezTo>
                    <a:pt x="1599447" y="687587"/>
                    <a:pt x="1605128" y="685315"/>
                    <a:pt x="1611717" y="685315"/>
                  </a:cubicBezTo>
                  <a:cubicBezTo>
                    <a:pt x="1623306" y="685315"/>
                    <a:pt x="1631941" y="692018"/>
                    <a:pt x="1631941" y="706902"/>
                  </a:cubicBezTo>
                  <a:close/>
                  <a:moveTo>
                    <a:pt x="1663298" y="710537"/>
                  </a:moveTo>
                  <a:cubicBezTo>
                    <a:pt x="1663298" y="695768"/>
                    <a:pt x="1674659" y="685429"/>
                    <a:pt x="1690565" y="685429"/>
                  </a:cubicBezTo>
                  <a:cubicBezTo>
                    <a:pt x="1700790" y="685429"/>
                    <a:pt x="1708970" y="689860"/>
                    <a:pt x="1712492" y="697813"/>
                  </a:cubicBezTo>
                  <a:lnTo>
                    <a:pt x="1701472" y="703720"/>
                  </a:lnTo>
                  <a:cubicBezTo>
                    <a:pt x="1698859" y="699062"/>
                    <a:pt x="1694882" y="697017"/>
                    <a:pt x="1690451" y="697017"/>
                  </a:cubicBezTo>
                  <a:cubicBezTo>
                    <a:pt x="1683294" y="697017"/>
                    <a:pt x="1677613" y="702016"/>
                    <a:pt x="1677613" y="710537"/>
                  </a:cubicBezTo>
                  <a:cubicBezTo>
                    <a:pt x="1677613" y="719058"/>
                    <a:pt x="1683294" y="724057"/>
                    <a:pt x="1690451" y="724057"/>
                  </a:cubicBezTo>
                  <a:cubicBezTo>
                    <a:pt x="1694882" y="724057"/>
                    <a:pt x="1698859" y="722012"/>
                    <a:pt x="1701472" y="717354"/>
                  </a:cubicBezTo>
                  <a:lnTo>
                    <a:pt x="1712492" y="723376"/>
                  </a:lnTo>
                  <a:cubicBezTo>
                    <a:pt x="1708970" y="731215"/>
                    <a:pt x="1700904" y="735759"/>
                    <a:pt x="1690565" y="735759"/>
                  </a:cubicBezTo>
                  <a:cubicBezTo>
                    <a:pt x="1674659" y="735759"/>
                    <a:pt x="1663298" y="725307"/>
                    <a:pt x="1663298" y="710651"/>
                  </a:cubicBezTo>
                  <a:close/>
                  <a:moveTo>
                    <a:pt x="1716014" y="710537"/>
                  </a:moveTo>
                  <a:cubicBezTo>
                    <a:pt x="1716014" y="695768"/>
                    <a:pt x="1727376" y="685429"/>
                    <a:pt x="1742941" y="685429"/>
                  </a:cubicBezTo>
                  <a:cubicBezTo>
                    <a:pt x="1758506" y="685429"/>
                    <a:pt x="1769753" y="695881"/>
                    <a:pt x="1769753" y="710537"/>
                  </a:cubicBezTo>
                  <a:cubicBezTo>
                    <a:pt x="1769753" y="725193"/>
                    <a:pt x="1758506" y="735646"/>
                    <a:pt x="1742941" y="735646"/>
                  </a:cubicBezTo>
                  <a:cubicBezTo>
                    <a:pt x="1727376" y="735646"/>
                    <a:pt x="1716014" y="725193"/>
                    <a:pt x="1716014" y="710537"/>
                  </a:cubicBezTo>
                  <a:close/>
                  <a:moveTo>
                    <a:pt x="1755325" y="710537"/>
                  </a:moveTo>
                  <a:cubicBezTo>
                    <a:pt x="1755325" y="702130"/>
                    <a:pt x="1749985" y="697017"/>
                    <a:pt x="1742941" y="697017"/>
                  </a:cubicBezTo>
                  <a:cubicBezTo>
                    <a:pt x="1735897" y="697017"/>
                    <a:pt x="1730443" y="702130"/>
                    <a:pt x="1730443" y="710537"/>
                  </a:cubicBezTo>
                  <a:cubicBezTo>
                    <a:pt x="1730443" y="718945"/>
                    <a:pt x="1735897" y="724057"/>
                    <a:pt x="1742941" y="724057"/>
                  </a:cubicBezTo>
                  <a:cubicBezTo>
                    <a:pt x="1749985" y="724057"/>
                    <a:pt x="1755325" y="718945"/>
                    <a:pt x="1755325" y="710537"/>
                  </a:cubicBezTo>
                  <a:close/>
                  <a:moveTo>
                    <a:pt x="1775207" y="710537"/>
                  </a:moveTo>
                  <a:cubicBezTo>
                    <a:pt x="1775207" y="695768"/>
                    <a:pt x="1786568" y="685429"/>
                    <a:pt x="1802133" y="685429"/>
                  </a:cubicBezTo>
                  <a:cubicBezTo>
                    <a:pt x="1817698" y="685429"/>
                    <a:pt x="1828946" y="695881"/>
                    <a:pt x="1828946" y="710537"/>
                  </a:cubicBezTo>
                  <a:cubicBezTo>
                    <a:pt x="1828946" y="725193"/>
                    <a:pt x="1817698" y="735646"/>
                    <a:pt x="1802133" y="735646"/>
                  </a:cubicBezTo>
                  <a:cubicBezTo>
                    <a:pt x="1786568" y="735646"/>
                    <a:pt x="1775207" y="725193"/>
                    <a:pt x="1775207" y="710537"/>
                  </a:cubicBezTo>
                  <a:close/>
                  <a:moveTo>
                    <a:pt x="1814517" y="710537"/>
                  </a:moveTo>
                  <a:cubicBezTo>
                    <a:pt x="1814517" y="702130"/>
                    <a:pt x="1809177" y="697017"/>
                    <a:pt x="1802133" y="697017"/>
                  </a:cubicBezTo>
                  <a:cubicBezTo>
                    <a:pt x="1795089" y="697017"/>
                    <a:pt x="1789636" y="702130"/>
                    <a:pt x="1789636" y="710537"/>
                  </a:cubicBezTo>
                  <a:cubicBezTo>
                    <a:pt x="1789636" y="718945"/>
                    <a:pt x="1795089" y="724057"/>
                    <a:pt x="1802133" y="724057"/>
                  </a:cubicBezTo>
                  <a:cubicBezTo>
                    <a:pt x="1809177" y="724057"/>
                    <a:pt x="1814517" y="718945"/>
                    <a:pt x="1814517" y="710537"/>
                  </a:cubicBezTo>
                  <a:close/>
                  <a:moveTo>
                    <a:pt x="1890752" y="710537"/>
                  </a:moveTo>
                  <a:cubicBezTo>
                    <a:pt x="1890752" y="725875"/>
                    <a:pt x="1880072" y="735646"/>
                    <a:pt x="1866438" y="735646"/>
                  </a:cubicBezTo>
                  <a:cubicBezTo>
                    <a:pt x="1860303" y="735646"/>
                    <a:pt x="1855304" y="733714"/>
                    <a:pt x="1851782" y="729738"/>
                  </a:cubicBezTo>
                  <a:lnTo>
                    <a:pt x="1851782" y="752574"/>
                  </a:lnTo>
                  <a:lnTo>
                    <a:pt x="1837581" y="752574"/>
                  </a:lnTo>
                  <a:lnTo>
                    <a:pt x="1837581" y="686110"/>
                  </a:lnTo>
                  <a:lnTo>
                    <a:pt x="1851100" y="686110"/>
                  </a:lnTo>
                  <a:lnTo>
                    <a:pt x="1851100" y="691791"/>
                  </a:lnTo>
                  <a:cubicBezTo>
                    <a:pt x="1854623" y="687474"/>
                    <a:pt x="1859962" y="685429"/>
                    <a:pt x="1866438" y="685429"/>
                  </a:cubicBezTo>
                  <a:cubicBezTo>
                    <a:pt x="1880186" y="685429"/>
                    <a:pt x="1890752" y="695199"/>
                    <a:pt x="1890752" y="710537"/>
                  </a:cubicBezTo>
                  <a:close/>
                  <a:moveTo>
                    <a:pt x="1876436" y="710537"/>
                  </a:moveTo>
                  <a:cubicBezTo>
                    <a:pt x="1876436" y="702130"/>
                    <a:pt x="1871096" y="697017"/>
                    <a:pt x="1863939" y="697017"/>
                  </a:cubicBezTo>
                  <a:cubicBezTo>
                    <a:pt x="1856781" y="697017"/>
                    <a:pt x="1851441" y="702130"/>
                    <a:pt x="1851441" y="710537"/>
                  </a:cubicBezTo>
                  <a:cubicBezTo>
                    <a:pt x="1851441" y="718945"/>
                    <a:pt x="1856781" y="724057"/>
                    <a:pt x="1863939" y="724057"/>
                  </a:cubicBezTo>
                  <a:cubicBezTo>
                    <a:pt x="1871096" y="724057"/>
                    <a:pt x="1876436" y="718945"/>
                    <a:pt x="1876436" y="710537"/>
                  </a:cubicBezTo>
                  <a:close/>
                  <a:moveTo>
                    <a:pt x="1947445" y="714514"/>
                  </a:moveTo>
                  <a:lnTo>
                    <a:pt x="1910520" y="714514"/>
                  </a:lnTo>
                  <a:cubicBezTo>
                    <a:pt x="1911884" y="720649"/>
                    <a:pt x="1917110" y="724284"/>
                    <a:pt x="1924495" y="724284"/>
                  </a:cubicBezTo>
                  <a:cubicBezTo>
                    <a:pt x="1929721" y="724284"/>
                    <a:pt x="1933356" y="722694"/>
                    <a:pt x="1936765" y="719513"/>
                  </a:cubicBezTo>
                  <a:lnTo>
                    <a:pt x="1944263" y="727693"/>
                  </a:lnTo>
                  <a:cubicBezTo>
                    <a:pt x="1939719" y="732919"/>
                    <a:pt x="1932902" y="735646"/>
                    <a:pt x="1924154" y="735646"/>
                  </a:cubicBezTo>
                  <a:cubicBezTo>
                    <a:pt x="1907225" y="735646"/>
                    <a:pt x="1896205" y="724966"/>
                    <a:pt x="1896205" y="710537"/>
                  </a:cubicBezTo>
                  <a:cubicBezTo>
                    <a:pt x="1896205" y="696108"/>
                    <a:pt x="1907339" y="685429"/>
                    <a:pt x="1922222" y="685429"/>
                  </a:cubicBezTo>
                  <a:cubicBezTo>
                    <a:pt x="1937106" y="685429"/>
                    <a:pt x="1947672" y="695086"/>
                    <a:pt x="1947672" y="710764"/>
                  </a:cubicBezTo>
                  <a:cubicBezTo>
                    <a:pt x="1947672" y="711901"/>
                    <a:pt x="1947445" y="713378"/>
                    <a:pt x="1947445" y="714627"/>
                  </a:cubicBezTo>
                  <a:close/>
                  <a:moveTo>
                    <a:pt x="1910293" y="706220"/>
                  </a:moveTo>
                  <a:lnTo>
                    <a:pt x="1934379" y="706220"/>
                  </a:lnTo>
                  <a:cubicBezTo>
                    <a:pt x="1933356" y="700085"/>
                    <a:pt x="1928698" y="695995"/>
                    <a:pt x="1922336" y="695995"/>
                  </a:cubicBezTo>
                  <a:cubicBezTo>
                    <a:pt x="1915974" y="695995"/>
                    <a:pt x="1911202" y="699858"/>
                    <a:pt x="1910293" y="706220"/>
                  </a:cubicBezTo>
                  <a:close/>
                  <a:moveTo>
                    <a:pt x="1986755" y="685315"/>
                  </a:moveTo>
                  <a:lnTo>
                    <a:pt x="1986755" y="698381"/>
                  </a:lnTo>
                  <a:cubicBezTo>
                    <a:pt x="1985619" y="698381"/>
                    <a:pt x="1984710" y="698153"/>
                    <a:pt x="1983573" y="698153"/>
                  </a:cubicBezTo>
                  <a:cubicBezTo>
                    <a:pt x="1975734" y="698153"/>
                    <a:pt x="1970622" y="702471"/>
                    <a:pt x="1970622" y="711787"/>
                  </a:cubicBezTo>
                  <a:lnTo>
                    <a:pt x="1970622" y="734850"/>
                  </a:lnTo>
                  <a:lnTo>
                    <a:pt x="1956420" y="734850"/>
                  </a:lnTo>
                  <a:lnTo>
                    <a:pt x="1956420" y="685997"/>
                  </a:lnTo>
                  <a:lnTo>
                    <a:pt x="1969940" y="685997"/>
                  </a:lnTo>
                  <a:lnTo>
                    <a:pt x="1969940" y="692473"/>
                  </a:lnTo>
                  <a:cubicBezTo>
                    <a:pt x="1973348" y="687701"/>
                    <a:pt x="1979256" y="685315"/>
                    <a:pt x="1986755" y="685315"/>
                  </a:cubicBezTo>
                  <a:close/>
                  <a:moveTo>
                    <a:pt x="2037654" y="707015"/>
                  </a:moveTo>
                  <a:lnTo>
                    <a:pt x="2037654" y="734964"/>
                  </a:lnTo>
                  <a:lnTo>
                    <a:pt x="2024361" y="734964"/>
                  </a:lnTo>
                  <a:lnTo>
                    <a:pt x="2024361" y="728829"/>
                  </a:lnTo>
                  <a:cubicBezTo>
                    <a:pt x="2021748" y="733260"/>
                    <a:pt x="2016635" y="735646"/>
                    <a:pt x="2009477" y="735646"/>
                  </a:cubicBezTo>
                  <a:cubicBezTo>
                    <a:pt x="1998002" y="735646"/>
                    <a:pt x="1991186" y="729283"/>
                    <a:pt x="1991186" y="720876"/>
                  </a:cubicBezTo>
                  <a:cubicBezTo>
                    <a:pt x="1991186" y="712469"/>
                    <a:pt x="1997321" y="706220"/>
                    <a:pt x="2012204" y="706220"/>
                  </a:cubicBezTo>
                  <a:lnTo>
                    <a:pt x="2023452" y="706220"/>
                  </a:lnTo>
                  <a:cubicBezTo>
                    <a:pt x="2023452" y="700085"/>
                    <a:pt x="2019816" y="696563"/>
                    <a:pt x="2012204" y="696563"/>
                  </a:cubicBezTo>
                  <a:cubicBezTo>
                    <a:pt x="2006978" y="696563"/>
                    <a:pt x="2001638" y="698267"/>
                    <a:pt x="1998116" y="701107"/>
                  </a:cubicBezTo>
                  <a:lnTo>
                    <a:pt x="1993003" y="691223"/>
                  </a:lnTo>
                  <a:cubicBezTo>
                    <a:pt x="1998343" y="687360"/>
                    <a:pt x="2006296" y="685315"/>
                    <a:pt x="2014022" y="685315"/>
                  </a:cubicBezTo>
                  <a:cubicBezTo>
                    <a:pt x="2028905" y="685315"/>
                    <a:pt x="2037540" y="692246"/>
                    <a:pt x="2037540" y="707015"/>
                  </a:cubicBezTo>
                  <a:close/>
                  <a:moveTo>
                    <a:pt x="2023452" y="719513"/>
                  </a:moveTo>
                  <a:lnTo>
                    <a:pt x="2023452" y="714514"/>
                  </a:lnTo>
                  <a:lnTo>
                    <a:pt x="2013681" y="714514"/>
                  </a:lnTo>
                  <a:cubicBezTo>
                    <a:pt x="2007092" y="714514"/>
                    <a:pt x="2004933" y="717013"/>
                    <a:pt x="2004933" y="720194"/>
                  </a:cubicBezTo>
                  <a:cubicBezTo>
                    <a:pt x="2004933" y="723716"/>
                    <a:pt x="2007887" y="726102"/>
                    <a:pt x="2012886" y="726102"/>
                  </a:cubicBezTo>
                  <a:cubicBezTo>
                    <a:pt x="2017657" y="726102"/>
                    <a:pt x="2021748" y="723944"/>
                    <a:pt x="2023338" y="719513"/>
                  </a:cubicBezTo>
                  <a:close/>
                  <a:moveTo>
                    <a:pt x="2080599" y="732578"/>
                  </a:moveTo>
                  <a:cubicBezTo>
                    <a:pt x="2077645" y="734623"/>
                    <a:pt x="2073442" y="735646"/>
                    <a:pt x="2069011" y="735646"/>
                  </a:cubicBezTo>
                  <a:cubicBezTo>
                    <a:pt x="2057422" y="735646"/>
                    <a:pt x="2050719" y="729738"/>
                    <a:pt x="2050719" y="718149"/>
                  </a:cubicBezTo>
                  <a:lnTo>
                    <a:pt x="2050719" y="698040"/>
                  </a:lnTo>
                  <a:lnTo>
                    <a:pt x="2043220" y="698040"/>
                  </a:lnTo>
                  <a:lnTo>
                    <a:pt x="2043220" y="687133"/>
                  </a:lnTo>
                  <a:lnTo>
                    <a:pt x="2050719" y="687133"/>
                  </a:lnTo>
                  <a:lnTo>
                    <a:pt x="2050719" y="675204"/>
                  </a:lnTo>
                  <a:lnTo>
                    <a:pt x="2064921" y="675204"/>
                  </a:lnTo>
                  <a:lnTo>
                    <a:pt x="2064921" y="687133"/>
                  </a:lnTo>
                  <a:lnTo>
                    <a:pt x="2077077" y="687133"/>
                  </a:lnTo>
                  <a:lnTo>
                    <a:pt x="2077077" y="698040"/>
                  </a:lnTo>
                  <a:lnTo>
                    <a:pt x="2064921" y="698040"/>
                  </a:lnTo>
                  <a:lnTo>
                    <a:pt x="2064921" y="717922"/>
                  </a:lnTo>
                  <a:cubicBezTo>
                    <a:pt x="2064921" y="722126"/>
                    <a:pt x="2067193" y="724398"/>
                    <a:pt x="2071056" y="724398"/>
                  </a:cubicBezTo>
                  <a:cubicBezTo>
                    <a:pt x="2073101" y="724398"/>
                    <a:pt x="2075259" y="723716"/>
                    <a:pt x="2076736" y="722580"/>
                  </a:cubicBezTo>
                  <a:lnTo>
                    <a:pt x="2080599" y="732578"/>
                  </a:lnTo>
                  <a:close/>
                  <a:moveTo>
                    <a:pt x="2085825" y="671341"/>
                  </a:moveTo>
                  <a:cubicBezTo>
                    <a:pt x="2085825" y="666910"/>
                    <a:pt x="2089347" y="663388"/>
                    <a:pt x="2094687" y="663388"/>
                  </a:cubicBezTo>
                  <a:cubicBezTo>
                    <a:pt x="2100027" y="663388"/>
                    <a:pt x="2103549" y="666683"/>
                    <a:pt x="2103549" y="671000"/>
                  </a:cubicBezTo>
                  <a:cubicBezTo>
                    <a:pt x="2103549" y="675772"/>
                    <a:pt x="2100027" y="679180"/>
                    <a:pt x="2094687" y="679180"/>
                  </a:cubicBezTo>
                  <a:cubicBezTo>
                    <a:pt x="2089347" y="679180"/>
                    <a:pt x="2085825" y="675772"/>
                    <a:pt x="2085825" y="671227"/>
                  </a:cubicBezTo>
                  <a:close/>
                  <a:moveTo>
                    <a:pt x="2087530" y="685997"/>
                  </a:moveTo>
                  <a:lnTo>
                    <a:pt x="2101731" y="685997"/>
                  </a:lnTo>
                  <a:lnTo>
                    <a:pt x="2101731" y="734850"/>
                  </a:lnTo>
                  <a:lnTo>
                    <a:pt x="2087530" y="734850"/>
                  </a:lnTo>
                  <a:lnTo>
                    <a:pt x="2087530" y="685997"/>
                  </a:lnTo>
                  <a:close/>
                  <a:moveTo>
                    <a:pt x="2110025" y="710424"/>
                  </a:moveTo>
                  <a:cubicBezTo>
                    <a:pt x="2110025" y="695654"/>
                    <a:pt x="2121386" y="685315"/>
                    <a:pt x="2136951" y="685315"/>
                  </a:cubicBezTo>
                  <a:cubicBezTo>
                    <a:pt x="2152517" y="685315"/>
                    <a:pt x="2163764" y="695768"/>
                    <a:pt x="2163764" y="710424"/>
                  </a:cubicBezTo>
                  <a:cubicBezTo>
                    <a:pt x="2163764" y="725080"/>
                    <a:pt x="2152517" y="735532"/>
                    <a:pt x="2136951" y="735532"/>
                  </a:cubicBezTo>
                  <a:cubicBezTo>
                    <a:pt x="2121386" y="735532"/>
                    <a:pt x="2110025" y="725080"/>
                    <a:pt x="2110025" y="710424"/>
                  </a:cubicBezTo>
                  <a:close/>
                  <a:moveTo>
                    <a:pt x="2149335" y="710424"/>
                  </a:moveTo>
                  <a:cubicBezTo>
                    <a:pt x="2149335" y="702016"/>
                    <a:pt x="2143996" y="696904"/>
                    <a:pt x="2136838" y="696904"/>
                  </a:cubicBezTo>
                  <a:cubicBezTo>
                    <a:pt x="2129680" y="696904"/>
                    <a:pt x="2124340" y="702016"/>
                    <a:pt x="2124340" y="710424"/>
                  </a:cubicBezTo>
                  <a:cubicBezTo>
                    <a:pt x="2124340" y="718831"/>
                    <a:pt x="2129794" y="723944"/>
                    <a:pt x="2136838" y="723944"/>
                  </a:cubicBezTo>
                  <a:cubicBezTo>
                    <a:pt x="2143882" y="723944"/>
                    <a:pt x="2149335" y="718831"/>
                    <a:pt x="2149335" y="710424"/>
                  </a:cubicBezTo>
                  <a:close/>
                  <a:moveTo>
                    <a:pt x="2222275" y="706902"/>
                  </a:moveTo>
                  <a:lnTo>
                    <a:pt x="2222275" y="734850"/>
                  </a:lnTo>
                  <a:lnTo>
                    <a:pt x="2208073" y="734850"/>
                  </a:lnTo>
                  <a:lnTo>
                    <a:pt x="2208073" y="709060"/>
                  </a:lnTo>
                  <a:cubicBezTo>
                    <a:pt x="2208073" y="701107"/>
                    <a:pt x="2204438" y="697472"/>
                    <a:pt x="2198189" y="697472"/>
                  </a:cubicBezTo>
                  <a:cubicBezTo>
                    <a:pt x="2191372" y="697472"/>
                    <a:pt x="2186487" y="701675"/>
                    <a:pt x="2186487" y="710651"/>
                  </a:cubicBezTo>
                  <a:lnTo>
                    <a:pt x="2186487" y="734850"/>
                  </a:lnTo>
                  <a:lnTo>
                    <a:pt x="2172285" y="734850"/>
                  </a:lnTo>
                  <a:lnTo>
                    <a:pt x="2172285" y="685997"/>
                  </a:lnTo>
                  <a:lnTo>
                    <a:pt x="2185805" y="685997"/>
                  </a:lnTo>
                  <a:lnTo>
                    <a:pt x="2185805" y="691677"/>
                  </a:lnTo>
                  <a:cubicBezTo>
                    <a:pt x="2189668" y="687474"/>
                    <a:pt x="2195349" y="685201"/>
                    <a:pt x="2201938" y="685201"/>
                  </a:cubicBezTo>
                  <a:cubicBezTo>
                    <a:pt x="2213527" y="685201"/>
                    <a:pt x="2222161" y="691905"/>
                    <a:pt x="2222161" y="706788"/>
                  </a:cubicBezTo>
                  <a:close/>
                  <a:moveTo>
                    <a:pt x="2335661" y="685997"/>
                  </a:moveTo>
                  <a:lnTo>
                    <a:pt x="2317937" y="734850"/>
                  </a:lnTo>
                  <a:lnTo>
                    <a:pt x="2304304" y="734850"/>
                  </a:lnTo>
                  <a:lnTo>
                    <a:pt x="2293283" y="704516"/>
                  </a:lnTo>
                  <a:lnTo>
                    <a:pt x="2281922" y="734850"/>
                  </a:lnTo>
                  <a:lnTo>
                    <a:pt x="2268288" y="734850"/>
                  </a:lnTo>
                  <a:lnTo>
                    <a:pt x="2250678" y="685997"/>
                  </a:lnTo>
                  <a:lnTo>
                    <a:pt x="2264085" y="685997"/>
                  </a:lnTo>
                  <a:lnTo>
                    <a:pt x="2275673" y="719058"/>
                  </a:lnTo>
                  <a:lnTo>
                    <a:pt x="2287603" y="685997"/>
                  </a:lnTo>
                  <a:lnTo>
                    <a:pt x="2299646" y="685997"/>
                  </a:lnTo>
                  <a:lnTo>
                    <a:pt x="2311234" y="719058"/>
                  </a:lnTo>
                  <a:lnTo>
                    <a:pt x="2323164" y="685997"/>
                  </a:lnTo>
                  <a:lnTo>
                    <a:pt x="2335661" y="685997"/>
                  </a:lnTo>
                  <a:close/>
                  <a:moveTo>
                    <a:pt x="2339978" y="671341"/>
                  </a:moveTo>
                  <a:cubicBezTo>
                    <a:pt x="2339978" y="666910"/>
                    <a:pt x="2343500" y="663388"/>
                    <a:pt x="2348840" y="663388"/>
                  </a:cubicBezTo>
                  <a:cubicBezTo>
                    <a:pt x="2354180" y="663388"/>
                    <a:pt x="2357702" y="666683"/>
                    <a:pt x="2357702" y="671000"/>
                  </a:cubicBezTo>
                  <a:cubicBezTo>
                    <a:pt x="2357702" y="675772"/>
                    <a:pt x="2354180" y="679180"/>
                    <a:pt x="2348840" y="679180"/>
                  </a:cubicBezTo>
                  <a:cubicBezTo>
                    <a:pt x="2343500" y="679180"/>
                    <a:pt x="2339978" y="675772"/>
                    <a:pt x="2339978" y="671227"/>
                  </a:cubicBezTo>
                  <a:close/>
                  <a:moveTo>
                    <a:pt x="2341683" y="685997"/>
                  </a:moveTo>
                  <a:lnTo>
                    <a:pt x="2355884" y="685997"/>
                  </a:lnTo>
                  <a:lnTo>
                    <a:pt x="2355884" y="734850"/>
                  </a:lnTo>
                  <a:lnTo>
                    <a:pt x="2341683" y="734850"/>
                  </a:lnTo>
                  <a:lnTo>
                    <a:pt x="2341683" y="685997"/>
                  </a:lnTo>
                  <a:close/>
                  <a:moveTo>
                    <a:pt x="2399739" y="732465"/>
                  </a:moveTo>
                  <a:cubicBezTo>
                    <a:pt x="2396785" y="734510"/>
                    <a:pt x="2392581" y="735532"/>
                    <a:pt x="2388150" y="735532"/>
                  </a:cubicBezTo>
                  <a:cubicBezTo>
                    <a:pt x="2376562" y="735532"/>
                    <a:pt x="2369859" y="729624"/>
                    <a:pt x="2369859" y="718036"/>
                  </a:cubicBezTo>
                  <a:lnTo>
                    <a:pt x="2369859" y="697926"/>
                  </a:lnTo>
                  <a:lnTo>
                    <a:pt x="2362360" y="697926"/>
                  </a:lnTo>
                  <a:lnTo>
                    <a:pt x="2362360" y="687019"/>
                  </a:lnTo>
                  <a:lnTo>
                    <a:pt x="2369859" y="687019"/>
                  </a:lnTo>
                  <a:lnTo>
                    <a:pt x="2369859" y="675090"/>
                  </a:lnTo>
                  <a:lnTo>
                    <a:pt x="2384060" y="675090"/>
                  </a:lnTo>
                  <a:lnTo>
                    <a:pt x="2384060" y="687019"/>
                  </a:lnTo>
                  <a:lnTo>
                    <a:pt x="2396217" y="687019"/>
                  </a:lnTo>
                  <a:lnTo>
                    <a:pt x="2396217" y="697926"/>
                  </a:lnTo>
                  <a:lnTo>
                    <a:pt x="2384060" y="697926"/>
                  </a:lnTo>
                  <a:lnTo>
                    <a:pt x="2384060" y="717808"/>
                  </a:lnTo>
                  <a:cubicBezTo>
                    <a:pt x="2384060" y="722012"/>
                    <a:pt x="2386332" y="724284"/>
                    <a:pt x="2390195" y="724284"/>
                  </a:cubicBezTo>
                  <a:cubicBezTo>
                    <a:pt x="2392240" y="724284"/>
                    <a:pt x="2394399" y="723603"/>
                    <a:pt x="2395876" y="722467"/>
                  </a:cubicBezTo>
                  <a:lnTo>
                    <a:pt x="2399739" y="732465"/>
                  </a:lnTo>
                  <a:close/>
                  <a:moveTo>
                    <a:pt x="2456659" y="706902"/>
                  </a:moveTo>
                  <a:lnTo>
                    <a:pt x="2456659" y="734850"/>
                  </a:lnTo>
                  <a:lnTo>
                    <a:pt x="2442457" y="734850"/>
                  </a:lnTo>
                  <a:lnTo>
                    <a:pt x="2442457" y="709060"/>
                  </a:lnTo>
                  <a:cubicBezTo>
                    <a:pt x="2442457" y="701107"/>
                    <a:pt x="2438822" y="697472"/>
                    <a:pt x="2432573" y="697472"/>
                  </a:cubicBezTo>
                  <a:cubicBezTo>
                    <a:pt x="2425756" y="697472"/>
                    <a:pt x="2420871" y="701675"/>
                    <a:pt x="2420871" y="710651"/>
                  </a:cubicBezTo>
                  <a:lnTo>
                    <a:pt x="2420871" y="734850"/>
                  </a:lnTo>
                  <a:lnTo>
                    <a:pt x="2406669" y="734850"/>
                  </a:lnTo>
                  <a:lnTo>
                    <a:pt x="2406669" y="667478"/>
                  </a:lnTo>
                  <a:lnTo>
                    <a:pt x="2420871" y="667478"/>
                  </a:lnTo>
                  <a:lnTo>
                    <a:pt x="2420871" y="691109"/>
                  </a:lnTo>
                  <a:cubicBezTo>
                    <a:pt x="2424734" y="687247"/>
                    <a:pt x="2430187" y="685315"/>
                    <a:pt x="2436436" y="685315"/>
                  </a:cubicBezTo>
                  <a:cubicBezTo>
                    <a:pt x="2448025" y="685315"/>
                    <a:pt x="2456659" y="692018"/>
                    <a:pt x="2456659" y="706902"/>
                  </a:cubicBezTo>
                  <a:close/>
                  <a:moveTo>
                    <a:pt x="2685135" y="617488"/>
                  </a:moveTo>
                  <a:cubicBezTo>
                    <a:pt x="2685135" y="613398"/>
                    <a:pt x="2682409" y="612148"/>
                    <a:pt x="2679341" y="612148"/>
                  </a:cubicBezTo>
                  <a:cubicBezTo>
                    <a:pt x="2676273" y="612148"/>
                    <a:pt x="2672979" y="613284"/>
                    <a:pt x="2671843" y="613625"/>
                  </a:cubicBezTo>
                  <a:cubicBezTo>
                    <a:pt x="2669570" y="614420"/>
                    <a:pt x="2669684" y="615557"/>
                    <a:pt x="2668775" y="619533"/>
                  </a:cubicBezTo>
                  <a:cubicBezTo>
                    <a:pt x="2664458" y="637711"/>
                    <a:pt x="2656732" y="666910"/>
                    <a:pt x="2648893" y="696904"/>
                  </a:cubicBezTo>
                  <a:cubicBezTo>
                    <a:pt x="2635827" y="699630"/>
                    <a:pt x="2620035" y="703039"/>
                    <a:pt x="2605265" y="706220"/>
                  </a:cubicBezTo>
                  <a:cubicBezTo>
                    <a:pt x="2612536" y="674635"/>
                    <a:pt x="2621512" y="647823"/>
                    <a:pt x="2621512" y="643392"/>
                  </a:cubicBezTo>
                  <a:cubicBezTo>
                    <a:pt x="2621512" y="641006"/>
                    <a:pt x="2620830" y="638620"/>
                    <a:pt x="2618217" y="638620"/>
                  </a:cubicBezTo>
                  <a:cubicBezTo>
                    <a:pt x="2615945" y="638620"/>
                    <a:pt x="2611628" y="639870"/>
                    <a:pt x="2609242" y="640438"/>
                  </a:cubicBezTo>
                  <a:cubicBezTo>
                    <a:pt x="2605379" y="641460"/>
                    <a:pt x="2604584" y="643960"/>
                    <a:pt x="2604356" y="646119"/>
                  </a:cubicBezTo>
                  <a:cubicBezTo>
                    <a:pt x="2602766" y="657934"/>
                    <a:pt x="2595040" y="687701"/>
                    <a:pt x="2589473" y="709628"/>
                  </a:cubicBezTo>
                  <a:cubicBezTo>
                    <a:pt x="2560842" y="716104"/>
                    <a:pt x="2555162" y="716104"/>
                    <a:pt x="2555162" y="718490"/>
                  </a:cubicBezTo>
                  <a:cubicBezTo>
                    <a:pt x="2555162" y="720535"/>
                    <a:pt x="2563342" y="723944"/>
                    <a:pt x="2568227" y="723944"/>
                  </a:cubicBezTo>
                  <a:cubicBezTo>
                    <a:pt x="2571863" y="723944"/>
                    <a:pt x="2578339" y="722694"/>
                    <a:pt x="2586633" y="721103"/>
                  </a:cubicBezTo>
                  <a:cubicBezTo>
                    <a:pt x="2580043" y="748030"/>
                    <a:pt x="2577316" y="754506"/>
                    <a:pt x="2576748" y="762913"/>
                  </a:cubicBezTo>
                  <a:cubicBezTo>
                    <a:pt x="2576408" y="767912"/>
                    <a:pt x="2579589" y="769503"/>
                    <a:pt x="2588678" y="766776"/>
                  </a:cubicBezTo>
                  <a:cubicBezTo>
                    <a:pt x="2594131" y="765185"/>
                    <a:pt x="2593677" y="762345"/>
                    <a:pt x="2594018" y="759277"/>
                  </a:cubicBezTo>
                  <a:cubicBezTo>
                    <a:pt x="2595722" y="746780"/>
                    <a:pt x="2598449" y="733601"/>
                    <a:pt x="2602311" y="717922"/>
                  </a:cubicBezTo>
                  <a:cubicBezTo>
                    <a:pt x="2618217" y="714855"/>
                    <a:pt x="2634237" y="711787"/>
                    <a:pt x="2645598" y="709628"/>
                  </a:cubicBezTo>
                  <a:cubicBezTo>
                    <a:pt x="2637077" y="742803"/>
                    <a:pt x="2623898" y="790521"/>
                    <a:pt x="2623898" y="800064"/>
                  </a:cubicBezTo>
                  <a:cubicBezTo>
                    <a:pt x="2623898" y="803587"/>
                    <a:pt x="2625148" y="805404"/>
                    <a:pt x="2628329" y="805404"/>
                  </a:cubicBezTo>
                  <a:cubicBezTo>
                    <a:pt x="2630374" y="805404"/>
                    <a:pt x="2633441" y="804723"/>
                    <a:pt x="2636623" y="803927"/>
                  </a:cubicBezTo>
                  <a:cubicBezTo>
                    <a:pt x="2643212" y="802109"/>
                    <a:pt x="2642985" y="800292"/>
                    <a:pt x="2643439" y="795747"/>
                  </a:cubicBezTo>
                  <a:cubicBezTo>
                    <a:pt x="2649688" y="740872"/>
                    <a:pt x="2674342" y="662479"/>
                    <a:pt x="2684681" y="620556"/>
                  </a:cubicBezTo>
                  <a:cubicBezTo>
                    <a:pt x="2685022" y="619306"/>
                    <a:pt x="2685135" y="618283"/>
                    <a:pt x="2685135" y="617374"/>
                  </a:cubicBezTo>
                  <a:moveTo>
                    <a:pt x="2732171" y="705538"/>
                  </a:moveTo>
                  <a:cubicBezTo>
                    <a:pt x="2722060" y="707242"/>
                    <a:pt x="2710130" y="709742"/>
                    <a:pt x="2698542" y="712014"/>
                  </a:cubicBezTo>
                  <a:cubicBezTo>
                    <a:pt x="2701950" y="698608"/>
                    <a:pt x="2705245" y="686110"/>
                    <a:pt x="2707858" y="677589"/>
                  </a:cubicBezTo>
                  <a:cubicBezTo>
                    <a:pt x="2730808" y="672363"/>
                    <a:pt x="2776367" y="661684"/>
                    <a:pt x="2782843" y="660661"/>
                  </a:cubicBezTo>
                  <a:cubicBezTo>
                    <a:pt x="2786478" y="660093"/>
                    <a:pt x="2787728" y="658957"/>
                    <a:pt x="2787728" y="658162"/>
                  </a:cubicBezTo>
                  <a:cubicBezTo>
                    <a:pt x="2787728" y="656457"/>
                    <a:pt x="2782388" y="651231"/>
                    <a:pt x="2775685" y="651231"/>
                  </a:cubicBezTo>
                  <a:cubicBezTo>
                    <a:pt x="2774208" y="651231"/>
                    <a:pt x="2772617" y="651345"/>
                    <a:pt x="2770800" y="651686"/>
                  </a:cubicBezTo>
                  <a:cubicBezTo>
                    <a:pt x="2757507" y="654071"/>
                    <a:pt x="2703654" y="665319"/>
                    <a:pt x="2688544" y="668387"/>
                  </a:cubicBezTo>
                  <a:cubicBezTo>
                    <a:pt x="2684794" y="669182"/>
                    <a:pt x="2683090" y="670545"/>
                    <a:pt x="2683090" y="671909"/>
                  </a:cubicBezTo>
                  <a:cubicBezTo>
                    <a:pt x="2683090" y="674067"/>
                    <a:pt x="2688430" y="678498"/>
                    <a:pt x="2691838" y="679634"/>
                  </a:cubicBezTo>
                  <a:cubicBezTo>
                    <a:pt x="2684226" y="708947"/>
                    <a:pt x="2665139" y="773706"/>
                    <a:pt x="2665139" y="780296"/>
                  </a:cubicBezTo>
                  <a:cubicBezTo>
                    <a:pt x="2665139" y="781886"/>
                    <a:pt x="2665708" y="783136"/>
                    <a:pt x="2667752" y="783136"/>
                  </a:cubicBezTo>
                  <a:cubicBezTo>
                    <a:pt x="2670593" y="783136"/>
                    <a:pt x="2676501" y="781886"/>
                    <a:pt x="2679909" y="780409"/>
                  </a:cubicBezTo>
                  <a:cubicBezTo>
                    <a:pt x="2683317" y="778932"/>
                    <a:pt x="2683317" y="777228"/>
                    <a:pt x="2684340" y="772229"/>
                  </a:cubicBezTo>
                  <a:cubicBezTo>
                    <a:pt x="2686726" y="761322"/>
                    <a:pt x="2690930" y="743144"/>
                    <a:pt x="2695361" y="724852"/>
                  </a:cubicBezTo>
                  <a:cubicBezTo>
                    <a:pt x="2709221" y="721899"/>
                    <a:pt x="2717970" y="720422"/>
                    <a:pt x="2724559" y="718945"/>
                  </a:cubicBezTo>
                  <a:cubicBezTo>
                    <a:pt x="2731830" y="717240"/>
                    <a:pt x="2733194" y="715195"/>
                    <a:pt x="2735125" y="712241"/>
                  </a:cubicBezTo>
                  <a:cubicBezTo>
                    <a:pt x="2736375" y="710310"/>
                    <a:pt x="2737738" y="708038"/>
                    <a:pt x="2737738" y="706902"/>
                  </a:cubicBezTo>
                  <a:cubicBezTo>
                    <a:pt x="2737738" y="705311"/>
                    <a:pt x="2736148" y="704857"/>
                    <a:pt x="2732058" y="705538"/>
                  </a:cubicBezTo>
                  <a:moveTo>
                    <a:pt x="2864872" y="645550"/>
                  </a:moveTo>
                  <a:cubicBezTo>
                    <a:pt x="2860668" y="645550"/>
                    <a:pt x="2856123" y="648277"/>
                    <a:pt x="2850215" y="657707"/>
                  </a:cubicBezTo>
                  <a:cubicBezTo>
                    <a:pt x="2841808" y="671113"/>
                    <a:pt x="2821926" y="718945"/>
                    <a:pt x="2808860" y="751892"/>
                  </a:cubicBezTo>
                  <a:cubicBezTo>
                    <a:pt x="2808519" y="717468"/>
                    <a:pt x="2812950" y="687815"/>
                    <a:pt x="2812950" y="680089"/>
                  </a:cubicBezTo>
                  <a:cubicBezTo>
                    <a:pt x="2812950" y="676226"/>
                    <a:pt x="2810564" y="675204"/>
                    <a:pt x="2807724" y="675204"/>
                  </a:cubicBezTo>
                  <a:cubicBezTo>
                    <a:pt x="2803861" y="675204"/>
                    <a:pt x="2798067" y="675431"/>
                    <a:pt x="2796022" y="680202"/>
                  </a:cubicBezTo>
                  <a:cubicBezTo>
                    <a:pt x="2794658" y="683384"/>
                    <a:pt x="2794431" y="684065"/>
                    <a:pt x="2793182" y="686224"/>
                  </a:cubicBezTo>
                  <a:cubicBezTo>
                    <a:pt x="2790568" y="690882"/>
                    <a:pt x="2775571" y="717240"/>
                    <a:pt x="2760347" y="738941"/>
                  </a:cubicBezTo>
                  <a:cubicBezTo>
                    <a:pt x="2767051" y="702812"/>
                    <a:pt x="2773072" y="685201"/>
                    <a:pt x="2773072" y="681452"/>
                  </a:cubicBezTo>
                  <a:cubicBezTo>
                    <a:pt x="2773072" y="679748"/>
                    <a:pt x="2771936" y="679066"/>
                    <a:pt x="2770572" y="679066"/>
                  </a:cubicBezTo>
                  <a:cubicBezTo>
                    <a:pt x="2768868" y="679066"/>
                    <a:pt x="2764551" y="680089"/>
                    <a:pt x="2762051" y="680657"/>
                  </a:cubicBezTo>
                  <a:cubicBezTo>
                    <a:pt x="2759098" y="681339"/>
                    <a:pt x="2756825" y="682361"/>
                    <a:pt x="2754894" y="689405"/>
                  </a:cubicBezTo>
                  <a:cubicBezTo>
                    <a:pt x="2748872" y="712469"/>
                    <a:pt x="2739329" y="751324"/>
                    <a:pt x="2739329" y="760982"/>
                  </a:cubicBezTo>
                  <a:cubicBezTo>
                    <a:pt x="2739329" y="765185"/>
                    <a:pt x="2740124" y="767230"/>
                    <a:pt x="2743873" y="767230"/>
                  </a:cubicBezTo>
                  <a:cubicBezTo>
                    <a:pt x="2747736" y="767230"/>
                    <a:pt x="2753303" y="766094"/>
                    <a:pt x="2755916" y="762345"/>
                  </a:cubicBezTo>
                  <a:cubicBezTo>
                    <a:pt x="2769095" y="743144"/>
                    <a:pt x="2782388" y="720081"/>
                    <a:pt x="2794545" y="699744"/>
                  </a:cubicBezTo>
                  <a:cubicBezTo>
                    <a:pt x="2792613" y="718831"/>
                    <a:pt x="2791250" y="743599"/>
                    <a:pt x="2791250" y="760413"/>
                  </a:cubicBezTo>
                  <a:cubicBezTo>
                    <a:pt x="2791250" y="772002"/>
                    <a:pt x="2791591" y="776547"/>
                    <a:pt x="2798294" y="776547"/>
                  </a:cubicBezTo>
                  <a:cubicBezTo>
                    <a:pt x="2804316" y="776547"/>
                    <a:pt x="2809769" y="775524"/>
                    <a:pt x="2813518" y="766889"/>
                  </a:cubicBezTo>
                  <a:cubicBezTo>
                    <a:pt x="2826584" y="737236"/>
                    <a:pt x="2854305" y="675317"/>
                    <a:pt x="2871461" y="654299"/>
                  </a:cubicBezTo>
                  <a:cubicBezTo>
                    <a:pt x="2872597" y="652935"/>
                    <a:pt x="2873733" y="651799"/>
                    <a:pt x="2873733" y="650209"/>
                  </a:cubicBezTo>
                  <a:cubicBezTo>
                    <a:pt x="2873733" y="648050"/>
                    <a:pt x="2868734" y="645096"/>
                    <a:pt x="2864758" y="645096"/>
                  </a:cubicBezTo>
                  <a:moveTo>
                    <a:pt x="0" y="257675"/>
                  </a:moveTo>
                  <a:cubicBezTo>
                    <a:pt x="0" y="109296"/>
                    <a:pt x="112932" y="0"/>
                    <a:pt x="265628" y="0"/>
                  </a:cubicBezTo>
                  <a:cubicBezTo>
                    <a:pt x="339476" y="0"/>
                    <a:pt x="406054" y="24654"/>
                    <a:pt x="450931" y="73849"/>
                  </a:cubicBezTo>
                  <a:lnTo>
                    <a:pt x="416961" y="107819"/>
                  </a:lnTo>
                  <a:cubicBezTo>
                    <a:pt x="375719" y="65782"/>
                    <a:pt x="325047" y="47718"/>
                    <a:pt x="267105" y="47718"/>
                  </a:cubicBezTo>
                  <a:cubicBezTo>
                    <a:pt x="144743" y="47718"/>
                    <a:pt x="52830" y="137472"/>
                    <a:pt x="52830" y="257675"/>
                  </a:cubicBezTo>
                  <a:cubicBezTo>
                    <a:pt x="52830" y="377878"/>
                    <a:pt x="144743" y="467519"/>
                    <a:pt x="267105" y="467519"/>
                  </a:cubicBezTo>
                  <a:cubicBezTo>
                    <a:pt x="325047" y="467519"/>
                    <a:pt x="375605" y="449454"/>
                    <a:pt x="416961" y="406735"/>
                  </a:cubicBezTo>
                  <a:lnTo>
                    <a:pt x="450931" y="440706"/>
                  </a:lnTo>
                  <a:cubicBezTo>
                    <a:pt x="406054" y="489900"/>
                    <a:pt x="339476" y="515236"/>
                    <a:pt x="264946" y="515236"/>
                  </a:cubicBezTo>
                  <a:cubicBezTo>
                    <a:pt x="112932" y="515236"/>
                    <a:pt x="0" y="406054"/>
                    <a:pt x="0" y="257675"/>
                  </a:cubicBezTo>
                  <a:close/>
                  <a:moveTo>
                    <a:pt x="870618" y="375605"/>
                  </a:moveTo>
                  <a:lnTo>
                    <a:pt x="588403" y="375605"/>
                  </a:lnTo>
                  <a:lnTo>
                    <a:pt x="527620" y="510919"/>
                  </a:lnTo>
                  <a:lnTo>
                    <a:pt x="471949" y="510919"/>
                  </a:lnTo>
                  <a:lnTo>
                    <a:pt x="703380" y="4317"/>
                  </a:lnTo>
                  <a:lnTo>
                    <a:pt x="756210" y="4317"/>
                  </a:lnTo>
                  <a:lnTo>
                    <a:pt x="987754" y="510919"/>
                  </a:lnTo>
                  <a:lnTo>
                    <a:pt x="931288" y="510919"/>
                  </a:lnTo>
                  <a:lnTo>
                    <a:pt x="870505" y="375605"/>
                  </a:lnTo>
                  <a:close/>
                  <a:moveTo>
                    <a:pt x="851077" y="332205"/>
                  </a:moveTo>
                  <a:lnTo>
                    <a:pt x="729511" y="60101"/>
                  </a:lnTo>
                  <a:lnTo>
                    <a:pt x="607944" y="332205"/>
                  </a:lnTo>
                  <a:lnTo>
                    <a:pt x="851077" y="332205"/>
                  </a:lnTo>
                  <a:close/>
                  <a:moveTo>
                    <a:pt x="1554115" y="74076"/>
                  </a:moveTo>
                  <a:cubicBezTo>
                    <a:pt x="1554115" y="32834"/>
                    <a:pt x="1585586" y="2840"/>
                    <a:pt x="1627964" y="2840"/>
                  </a:cubicBezTo>
                  <a:cubicBezTo>
                    <a:pt x="1649437" y="2840"/>
                    <a:pt x="1668183" y="10225"/>
                    <a:pt x="1680908" y="24540"/>
                  </a:cubicBezTo>
                  <a:lnTo>
                    <a:pt x="1667956" y="37038"/>
                  </a:lnTo>
                  <a:cubicBezTo>
                    <a:pt x="1657163" y="25677"/>
                    <a:pt x="1644097" y="20564"/>
                    <a:pt x="1628759" y="20564"/>
                  </a:cubicBezTo>
                  <a:cubicBezTo>
                    <a:pt x="1597288" y="20564"/>
                    <a:pt x="1573998" y="43287"/>
                    <a:pt x="1573998" y="74076"/>
                  </a:cubicBezTo>
                  <a:cubicBezTo>
                    <a:pt x="1573998" y="104865"/>
                    <a:pt x="1597288" y="127588"/>
                    <a:pt x="1628759" y="127588"/>
                  </a:cubicBezTo>
                  <a:cubicBezTo>
                    <a:pt x="1644097" y="127588"/>
                    <a:pt x="1657276" y="122248"/>
                    <a:pt x="1667956" y="110887"/>
                  </a:cubicBezTo>
                  <a:lnTo>
                    <a:pt x="1680908" y="123384"/>
                  </a:lnTo>
                  <a:cubicBezTo>
                    <a:pt x="1668183" y="137699"/>
                    <a:pt x="1649437" y="145311"/>
                    <a:pt x="1627737" y="145311"/>
                  </a:cubicBezTo>
                  <a:cubicBezTo>
                    <a:pt x="1585473" y="145311"/>
                    <a:pt x="1554115" y="115204"/>
                    <a:pt x="1554115" y="74076"/>
                  </a:cubicBezTo>
                  <a:close/>
                  <a:moveTo>
                    <a:pt x="1691133" y="74076"/>
                  </a:moveTo>
                  <a:cubicBezTo>
                    <a:pt x="1691133" y="33289"/>
                    <a:pt x="1722604" y="2840"/>
                    <a:pt x="1765436" y="2840"/>
                  </a:cubicBezTo>
                  <a:cubicBezTo>
                    <a:pt x="1808268" y="2840"/>
                    <a:pt x="1839285" y="33061"/>
                    <a:pt x="1839285" y="74076"/>
                  </a:cubicBezTo>
                  <a:cubicBezTo>
                    <a:pt x="1839285" y="115090"/>
                    <a:pt x="1807814" y="145311"/>
                    <a:pt x="1765436" y="145311"/>
                  </a:cubicBezTo>
                  <a:cubicBezTo>
                    <a:pt x="1723058" y="145311"/>
                    <a:pt x="1691133" y="114863"/>
                    <a:pt x="1691133" y="74076"/>
                  </a:cubicBezTo>
                  <a:close/>
                  <a:moveTo>
                    <a:pt x="1819402" y="74076"/>
                  </a:moveTo>
                  <a:cubicBezTo>
                    <a:pt x="1819402" y="43173"/>
                    <a:pt x="1796339" y="20564"/>
                    <a:pt x="1765436" y="20564"/>
                  </a:cubicBezTo>
                  <a:cubicBezTo>
                    <a:pt x="1734533" y="20564"/>
                    <a:pt x="1711129" y="43287"/>
                    <a:pt x="1711129" y="74076"/>
                  </a:cubicBezTo>
                  <a:cubicBezTo>
                    <a:pt x="1711129" y="104865"/>
                    <a:pt x="1734192" y="127588"/>
                    <a:pt x="1765436" y="127588"/>
                  </a:cubicBezTo>
                  <a:cubicBezTo>
                    <a:pt x="1796680" y="127588"/>
                    <a:pt x="1819402" y="104865"/>
                    <a:pt x="1819402" y="74076"/>
                  </a:cubicBezTo>
                  <a:close/>
                  <a:moveTo>
                    <a:pt x="1853486" y="127815"/>
                  </a:moveTo>
                  <a:lnTo>
                    <a:pt x="1860871" y="112250"/>
                  </a:lnTo>
                  <a:cubicBezTo>
                    <a:pt x="1871210" y="121566"/>
                    <a:pt x="1888934" y="128383"/>
                    <a:pt x="1906885" y="128383"/>
                  </a:cubicBezTo>
                  <a:cubicBezTo>
                    <a:pt x="1930971" y="128383"/>
                    <a:pt x="1941309" y="119067"/>
                    <a:pt x="1941309" y="106910"/>
                  </a:cubicBezTo>
                  <a:cubicBezTo>
                    <a:pt x="1941309" y="72826"/>
                    <a:pt x="1856895" y="94413"/>
                    <a:pt x="1856895" y="42605"/>
                  </a:cubicBezTo>
                  <a:cubicBezTo>
                    <a:pt x="1856895" y="21132"/>
                    <a:pt x="1873596" y="2840"/>
                    <a:pt x="1910293" y="2840"/>
                  </a:cubicBezTo>
                  <a:cubicBezTo>
                    <a:pt x="1926653" y="2840"/>
                    <a:pt x="1943582" y="7271"/>
                    <a:pt x="1955057" y="15224"/>
                  </a:cubicBezTo>
                  <a:lnTo>
                    <a:pt x="1948467" y="31130"/>
                  </a:lnTo>
                  <a:cubicBezTo>
                    <a:pt x="1936310" y="23404"/>
                    <a:pt x="1922563" y="19769"/>
                    <a:pt x="1910293" y="19769"/>
                  </a:cubicBezTo>
                  <a:cubicBezTo>
                    <a:pt x="1886548" y="19769"/>
                    <a:pt x="1876436" y="29767"/>
                    <a:pt x="1876436" y="41923"/>
                  </a:cubicBezTo>
                  <a:cubicBezTo>
                    <a:pt x="1876436" y="76007"/>
                    <a:pt x="1960851" y="54648"/>
                    <a:pt x="1960851" y="105888"/>
                  </a:cubicBezTo>
                  <a:cubicBezTo>
                    <a:pt x="1960851" y="127133"/>
                    <a:pt x="1943695" y="145539"/>
                    <a:pt x="1906885" y="145539"/>
                  </a:cubicBezTo>
                  <a:cubicBezTo>
                    <a:pt x="1885525" y="145539"/>
                    <a:pt x="1864620" y="138381"/>
                    <a:pt x="1853486" y="128042"/>
                  </a:cubicBezTo>
                  <a:close/>
                  <a:moveTo>
                    <a:pt x="2017203" y="21700"/>
                  </a:moveTo>
                  <a:lnTo>
                    <a:pt x="1969372" y="21700"/>
                  </a:lnTo>
                  <a:lnTo>
                    <a:pt x="1969372" y="4317"/>
                  </a:lnTo>
                  <a:lnTo>
                    <a:pt x="2084689" y="4317"/>
                  </a:lnTo>
                  <a:lnTo>
                    <a:pt x="2084689" y="21700"/>
                  </a:lnTo>
                  <a:lnTo>
                    <a:pt x="2036858" y="21700"/>
                  </a:lnTo>
                  <a:lnTo>
                    <a:pt x="2036858" y="143721"/>
                  </a:lnTo>
                  <a:lnTo>
                    <a:pt x="2017089" y="143721"/>
                  </a:lnTo>
                  <a:lnTo>
                    <a:pt x="2017089" y="21700"/>
                  </a:lnTo>
                  <a:close/>
                  <a:moveTo>
                    <a:pt x="2177852" y="108955"/>
                  </a:moveTo>
                  <a:lnTo>
                    <a:pt x="2103776" y="108955"/>
                  </a:lnTo>
                  <a:lnTo>
                    <a:pt x="2088439" y="143834"/>
                  </a:lnTo>
                  <a:lnTo>
                    <a:pt x="2067988" y="143834"/>
                  </a:lnTo>
                  <a:lnTo>
                    <a:pt x="2131044" y="4317"/>
                  </a:lnTo>
                  <a:lnTo>
                    <a:pt x="2150699" y="4317"/>
                  </a:lnTo>
                  <a:lnTo>
                    <a:pt x="2213981" y="143721"/>
                  </a:lnTo>
                  <a:lnTo>
                    <a:pt x="2193076" y="143721"/>
                  </a:lnTo>
                  <a:lnTo>
                    <a:pt x="2177739" y="108841"/>
                  </a:lnTo>
                  <a:close/>
                  <a:moveTo>
                    <a:pt x="2170922" y="93049"/>
                  </a:moveTo>
                  <a:lnTo>
                    <a:pt x="2140814" y="24768"/>
                  </a:lnTo>
                  <a:lnTo>
                    <a:pt x="2110707" y="93049"/>
                  </a:lnTo>
                  <a:lnTo>
                    <a:pt x="2170808" y="93049"/>
                  </a:lnTo>
                  <a:close/>
                  <a:moveTo>
                    <a:pt x="2256473" y="131223"/>
                  </a:moveTo>
                  <a:cubicBezTo>
                    <a:pt x="2256473" y="135200"/>
                    <a:pt x="2255677" y="138154"/>
                    <a:pt x="2253064" y="145539"/>
                  </a:cubicBezTo>
                  <a:lnTo>
                    <a:pt x="2243748" y="173260"/>
                  </a:lnTo>
                  <a:lnTo>
                    <a:pt x="2231250" y="173260"/>
                  </a:lnTo>
                  <a:lnTo>
                    <a:pt x="2238635" y="143607"/>
                  </a:lnTo>
                  <a:cubicBezTo>
                    <a:pt x="2233636" y="141789"/>
                    <a:pt x="2230228" y="137245"/>
                    <a:pt x="2230228" y="131223"/>
                  </a:cubicBezTo>
                  <a:cubicBezTo>
                    <a:pt x="2230228" y="123270"/>
                    <a:pt x="2236022" y="117703"/>
                    <a:pt x="2243521" y="117703"/>
                  </a:cubicBezTo>
                  <a:cubicBezTo>
                    <a:pt x="2251019" y="117703"/>
                    <a:pt x="2256473" y="123498"/>
                    <a:pt x="2256473" y="131223"/>
                  </a:cubicBezTo>
                  <a:close/>
                  <a:moveTo>
                    <a:pt x="2425188" y="108955"/>
                  </a:moveTo>
                  <a:lnTo>
                    <a:pt x="2351112" y="108955"/>
                  </a:lnTo>
                  <a:lnTo>
                    <a:pt x="2335775" y="143834"/>
                  </a:lnTo>
                  <a:lnTo>
                    <a:pt x="2315324" y="143834"/>
                  </a:lnTo>
                  <a:lnTo>
                    <a:pt x="2378266" y="4317"/>
                  </a:lnTo>
                  <a:lnTo>
                    <a:pt x="2398035" y="4317"/>
                  </a:lnTo>
                  <a:lnTo>
                    <a:pt x="2461317" y="143721"/>
                  </a:lnTo>
                  <a:lnTo>
                    <a:pt x="2440412" y="143721"/>
                  </a:lnTo>
                  <a:lnTo>
                    <a:pt x="2425075" y="108841"/>
                  </a:lnTo>
                  <a:close/>
                  <a:moveTo>
                    <a:pt x="2418258" y="93049"/>
                  </a:moveTo>
                  <a:lnTo>
                    <a:pt x="2388150" y="24768"/>
                  </a:lnTo>
                  <a:lnTo>
                    <a:pt x="2358043" y="93049"/>
                  </a:lnTo>
                  <a:lnTo>
                    <a:pt x="2418144" y="93049"/>
                  </a:lnTo>
                  <a:close/>
                  <a:moveTo>
                    <a:pt x="2479041" y="4431"/>
                  </a:moveTo>
                  <a:lnTo>
                    <a:pt x="2498923" y="4431"/>
                  </a:lnTo>
                  <a:lnTo>
                    <a:pt x="2498923" y="126452"/>
                  </a:lnTo>
                  <a:lnTo>
                    <a:pt x="2574362" y="126452"/>
                  </a:lnTo>
                  <a:lnTo>
                    <a:pt x="2574362" y="143721"/>
                  </a:lnTo>
                  <a:lnTo>
                    <a:pt x="2479041" y="143721"/>
                  </a:lnTo>
                  <a:lnTo>
                    <a:pt x="2479041" y="4317"/>
                  </a:lnTo>
                  <a:close/>
                  <a:moveTo>
                    <a:pt x="2712743" y="106115"/>
                  </a:moveTo>
                  <a:cubicBezTo>
                    <a:pt x="2712743" y="129974"/>
                    <a:pt x="2694679" y="143721"/>
                    <a:pt x="2659345" y="143721"/>
                  </a:cubicBezTo>
                  <a:lnTo>
                    <a:pt x="2592881" y="143721"/>
                  </a:lnTo>
                  <a:lnTo>
                    <a:pt x="2592881" y="4317"/>
                  </a:lnTo>
                  <a:lnTo>
                    <a:pt x="2655369" y="4317"/>
                  </a:lnTo>
                  <a:cubicBezTo>
                    <a:pt x="2687408" y="4317"/>
                    <a:pt x="2705358" y="17837"/>
                    <a:pt x="2705358" y="40333"/>
                  </a:cubicBezTo>
                  <a:cubicBezTo>
                    <a:pt x="2705358" y="55443"/>
                    <a:pt x="2697633" y="66009"/>
                    <a:pt x="2686612" y="71349"/>
                  </a:cubicBezTo>
                  <a:cubicBezTo>
                    <a:pt x="2702291" y="75780"/>
                    <a:pt x="2712743" y="87482"/>
                    <a:pt x="2712743" y="106001"/>
                  </a:cubicBezTo>
                  <a:close/>
                  <a:moveTo>
                    <a:pt x="2612764" y="20450"/>
                  </a:moveTo>
                  <a:lnTo>
                    <a:pt x="2612764" y="65100"/>
                  </a:lnTo>
                  <a:lnTo>
                    <a:pt x="2653551" y="65100"/>
                  </a:lnTo>
                  <a:cubicBezTo>
                    <a:pt x="2673888" y="65100"/>
                    <a:pt x="2685363" y="57488"/>
                    <a:pt x="2685363" y="42832"/>
                  </a:cubicBezTo>
                  <a:cubicBezTo>
                    <a:pt x="2685363" y="28176"/>
                    <a:pt x="2673774" y="20564"/>
                    <a:pt x="2653551" y="20564"/>
                  </a:cubicBezTo>
                  <a:lnTo>
                    <a:pt x="2612764" y="20564"/>
                  </a:lnTo>
                  <a:close/>
                  <a:moveTo>
                    <a:pt x="2692634" y="104524"/>
                  </a:moveTo>
                  <a:cubicBezTo>
                    <a:pt x="2692634" y="88391"/>
                    <a:pt x="2680704" y="81233"/>
                    <a:pt x="2658550" y="81233"/>
                  </a:cubicBezTo>
                  <a:lnTo>
                    <a:pt x="2612764" y="81233"/>
                  </a:lnTo>
                  <a:lnTo>
                    <a:pt x="2612764" y="127588"/>
                  </a:lnTo>
                  <a:lnTo>
                    <a:pt x="2658550" y="127588"/>
                  </a:lnTo>
                  <a:cubicBezTo>
                    <a:pt x="2680704" y="127588"/>
                    <a:pt x="2692634" y="120657"/>
                    <a:pt x="2692634" y="104524"/>
                  </a:cubicBezTo>
                  <a:close/>
                  <a:moveTo>
                    <a:pt x="2740465" y="4317"/>
                  </a:moveTo>
                  <a:lnTo>
                    <a:pt x="2760347" y="4317"/>
                  </a:lnTo>
                  <a:lnTo>
                    <a:pt x="2760347" y="143721"/>
                  </a:lnTo>
                  <a:lnTo>
                    <a:pt x="2740465" y="143721"/>
                  </a:lnTo>
                  <a:lnTo>
                    <a:pt x="2740465" y="4317"/>
                  </a:lnTo>
                  <a:close/>
                  <a:moveTo>
                    <a:pt x="2916793" y="4317"/>
                  </a:moveTo>
                  <a:lnTo>
                    <a:pt x="2916793" y="143721"/>
                  </a:lnTo>
                  <a:lnTo>
                    <a:pt x="2900432" y="143721"/>
                  </a:lnTo>
                  <a:lnTo>
                    <a:pt x="2816813" y="39765"/>
                  </a:lnTo>
                  <a:lnTo>
                    <a:pt x="2816813" y="143721"/>
                  </a:lnTo>
                  <a:lnTo>
                    <a:pt x="2796931" y="143721"/>
                  </a:lnTo>
                  <a:lnTo>
                    <a:pt x="2796931" y="4317"/>
                  </a:lnTo>
                  <a:lnTo>
                    <a:pt x="2813291" y="4317"/>
                  </a:lnTo>
                  <a:lnTo>
                    <a:pt x="2896910" y="108273"/>
                  </a:lnTo>
                  <a:lnTo>
                    <a:pt x="2896910" y="4317"/>
                  </a:lnTo>
                  <a:lnTo>
                    <a:pt x="2916793" y="4317"/>
                  </a:lnTo>
                  <a:close/>
                  <a:moveTo>
                    <a:pt x="2943832" y="73962"/>
                  </a:moveTo>
                  <a:cubicBezTo>
                    <a:pt x="2943832" y="33175"/>
                    <a:pt x="2975304" y="2727"/>
                    <a:pt x="3018136" y="2727"/>
                  </a:cubicBezTo>
                  <a:cubicBezTo>
                    <a:pt x="3060968" y="2727"/>
                    <a:pt x="3091984" y="32948"/>
                    <a:pt x="3091984" y="73962"/>
                  </a:cubicBezTo>
                  <a:cubicBezTo>
                    <a:pt x="3091984" y="114977"/>
                    <a:pt x="3060514" y="145198"/>
                    <a:pt x="3018136" y="145198"/>
                  </a:cubicBezTo>
                  <a:cubicBezTo>
                    <a:pt x="2975758" y="145198"/>
                    <a:pt x="2943832" y="114749"/>
                    <a:pt x="2943832" y="73962"/>
                  </a:cubicBezTo>
                  <a:close/>
                  <a:moveTo>
                    <a:pt x="3072102" y="73962"/>
                  </a:moveTo>
                  <a:cubicBezTo>
                    <a:pt x="3072102" y="43059"/>
                    <a:pt x="3049038" y="20450"/>
                    <a:pt x="3018136" y="20450"/>
                  </a:cubicBezTo>
                  <a:cubicBezTo>
                    <a:pt x="2987233" y="20450"/>
                    <a:pt x="2963829" y="43173"/>
                    <a:pt x="2963829" y="73962"/>
                  </a:cubicBezTo>
                  <a:cubicBezTo>
                    <a:pt x="2963829" y="104751"/>
                    <a:pt x="2986892" y="127474"/>
                    <a:pt x="3018136" y="127474"/>
                  </a:cubicBezTo>
                  <a:cubicBezTo>
                    <a:pt x="3049379" y="127474"/>
                    <a:pt x="3072102" y="104751"/>
                    <a:pt x="3072102" y="73962"/>
                  </a:cubicBezTo>
                  <a:close/>
                  <a:moveTo>
                    <a:pt x="1667502" y="329478"/>
                  </a:moveTo>
                  <a:lnTo>
                    <a:pt x="1648983" y="310959"/>
                  </a:lnTo>
                  <a:cubicBezTo>
                    <a:pt x="1636826" y="322662"/>
                    <a:pt x="1620920" y="328910"/>
                    <a:pt x="1602401" y="328910"/>
                  </a:cubicBezTo>
                  <a:cubicBezTo>
                    <a:pt x="1574111" y="328910"/>
                    <a:pt x="1553661" y="314027"/>
                    <a:pt x="1553661" y="292668"/>
                  </a:cubicBezTo>
                  <a:cubicBezTo>
                    <a:pt x="1553661" y="275512"/>
                    <a:pt x="1563432" y="263583"/>
                    <a:pt x="1587518" y="249836"/>
                  </a:cubicBezTo>
                  <a:cubicBezTo>
                    <a:pt x="1575020" y="237338"/>
                    <a:pt x="1570817" y="228363"/>
                    <a:pt x="1570817" y="218024"/>
                  </a:cubicBezTo>
                  <a:cubicBezTo>
                    <a:pt x="1570817" y="199278"/>
                    <a:pt x="1585586" y="186780"/>
                    <a:pt x="1608423" y="186780"/>
                  </a:cubicBezTo>
                  <a:cubicBezTo>
                    <a:pt x="1629555" y="186780"/>
                    <a:pt x="1643075" y="197687"/>
                    <a:pt x="1643075" y="215865"/>
                  </a:cubicBezTo>
                  <a:cubicBezTo>
                    <a:pt x="1643075" y="229953"/>
                    <a:pt x="1634667" y="240178"/>
                    <a:pt x="1613422" y="252335"/>
                  </a:cubicBezTo>
                  <a:lnTo>
                    <a:pt x="1647846" y="286533"/>
                  </a:lnTo>
                  <a:cubicBezTo>
                    <a:pt x="1651596" y="279375"/>
                    <a:pt x="1654663" y="270968"/>
                    <a:pt x="1656367" y="261197"/>
                  </a:cubicBezTo>
                  <a:lnTo>
                    <a:pt x="1671705" y="266196"/>
                  </a:lnTo>
                  <a:cubicBezTo>
                    <a:pt x="1669319" y="278580"/>
                    <a:pt x="1665116" y="289259"/>
                    <a:pt x="1659549" y="298008"/>
                  </a:cubicBezTo>
                  <a:lnTo>
                    <a:pt x="1678295" y="316754"/>
                  </a:lnTo>
                  <a:lnTo>
                    <a:pt x="1667502" y="329478"/>
                  </a:lnTo>
                  <a:close/>
                  <a:moveTo>
                    <a:pt x="1637621" y="299825"/>
                  </a:moveTo>
                  <a:lnTo>
                    <a:pt x="1597970" y="260402"/>
                  </a:lnTo>
                  <a:cubicBezTo>
                    <a:pt x="1578429" y="271308"/>
                    <a:pt x="1572294" y="279489"/>
                    <a:pt x="1572294" y="290623"/>
                  </a:cubicBezTo>
                  <a:cubicBezTo>
                    <a:pt x="1572294" y="303915"/>
                    <a:pt x="1584791" y="312891"/>
                    <a:pt x="1603537" y="312891"/>
                  </a:cubicBezTo>
                  <a:cubicBezTo>
                    <a:pt x="1616830" y="312891"/>
                    <a:pt x="1628646" y="308460"/>
                    <a:pt x="1637621" y="299712"/>
                  </a:cubicBezTo>
                  <a:close/>
                  <a:moveTo>
                    <a:pt x="1588427" y="217569"/>
                  </a:moveTo>
                  <a:cubicBezTo>
                    <a:pt x="1588427" y="224727"/>
                    <a:pt x="1591267" y="229953"/>
                    <a:pt x="1602515" y="241428"/>
                  </a:cubicBezTo>
                  <a:cubicBezTo>
                    <a:pt x="1620807" y="231089"/>
                    <a:pt x="1626828" y="224727"/>
                    <a:pt x="1626828" y="215979"/>
                  </a:cubicBezTo>
                  <a:cubicBezTo>
                    <a:pt x="1626828" y="207231"/>
                    <a:pt x="1620238" y="200641"/>
                    <a:pt x="1608309" y="200641"/>
                  </a:cubicBezTo>
                  <a:cubicBezTo>
                    <a:pt x="1595812" y="200641"/>
                    <a:pt x="1588427" y="207571"/>
                    <a:pt x="1588427" y="217569"/>
                  </a:cubicBezTo>
                  <a:close/>
                  <a:moveTo>
                    <a:pt x="1844965" y="327320"/>
                  </a:moveTo>
                  <a:lnTo>
                    <a:pt x="1814858" y="284488"/>
                  </a:lnTo>
                  <a:cubicBezTo>
                    <a:pt x="1812018" y="284715"/>
                    <a:pt x="1809064" y="284828"/>
                    <a:pt x="1806110" y="284828"/>
                  </a:cubicBezTo>
                  <a:lnTo>
                    <a:pt x="1771685" y="284828"/>
                  </a:lnTo>
                  <a:lnTo>
                    <a:pt x="1771685" y="327206"/>
                  </a:lnTo>
                  <a:lnTo>
                    <a:pt x="1751803" y="327206"/>
                  </a:lnTo>
                  <a:lnTo>
                    <a:pt x="1751803" y="187803"/>
                  </a:lnTo>
                  <a:lnTo>
                    <a:pt x="1806110" y="187803"/>
                  </a:lnTo>
                  <a:cubicBezTo>
                    <a:pt x="1842352" y="187803"/>
                    <a:pt x="1864280" y="206094"/>
                    <a:pt x="1864280" y="236429"/>
                  </a:cubicBezTo>
                  <a:cubicBezTo>
                    <a:pt x="1864280" y="257902"/>
                    <a:pt x="1853146" y="273467"/>
                    <a:pt x="1833604" y="280397"/>
                  </a:cubicBezTo>
                  <a:lnTo>
                    <a:pt x="1866666" y="327206"/>
                  </a:lnTo>
                  <a:lnTo>
                    <a:pt x="1844965" y="327206"/>
                  </a:lnTo>
                  <a:close/>
                  <a:moveTo>
                    <a:pt x="1844397" y="236543"/>
                  </a:moveTo>
                  <a:cubicBezTo>
                    <a:pt x="1844397" y="216660"/>
                    <a:pt x="1831105" y="205299"/>
                    <a:pt x="1805542" y="205299"/>
                  </a:cubicBezTo>
                  <a:lnTo>
                    <a:pt x="1771685" y="205299"/>
                  </a:lnTo>
                  <a:lnTo>
                    <a:pt x="1771685" y="268014"/>
                  </a:lnTo>
                  <a:lnTo>
                    <a:pt x="1805542" y="268014"/>
                  </a:lnTo>
                  <a:cubicBezTo>
                    <a:pt x="1830991" y="268014"/>
                    <a:pt x="1844397" y="256425"/>
                    <a:pt x="1844397" y="236543"/>
                  </a:cubicBezTo>
                  <a:close/>
                  <a:moveTo>
                    <a:pt x="1881776" y="257675"/>
                  </a:moveTo>
                  <a:cubicBezTo>
                    <a:pt x="1881776" y="216888"/>
                    <a:pt x="1913247" y="186439"/>
                    <a:pt x="1956079" y="186439"/>
                  </a:cubicBezTo>
                  <a:cubicBezTo>
                    <a:pt x="1998911" y="186439"/>
                    <a:pt x="2029928" y="216660"/>
                    <a:pt x="2029928" y="257675"/>
                  </a:cubicBezTo>
                  <a:cubicBezTo>
                    <a:pt x="2029928" y="298689"/>
                    <a:pt x="1998457" y="328910"/>
                    <a:pt x="1956079" y="328910"/>
                  </a:cubicBezTo>
                  <a:cubicBezTo>
                    <a:pt x="1913701" y="328910"/>
                    <a:pt x="1881776" y="298462"/>
                    <a:pt x="1881776" y="257675"/>
                  </a:cubicBezTo>
                  <a:close/>
                  <a:moveTo>
                    <a:pt x="2010045" y="257675"/>
                  </a:moveTo>
                  <a:cubicBezTo>
                    <a:pt x="2010045" y="226772"/>
                    <a:pt x="1986982" y="204163"/>
                    <a:pt x="1956079" y="204163"/>
                  </a:cubicBezTo>
                  <a:cubicBezTo>
                    <a:pt x="1925176" y="204163"/>
                    <a:pt x="1901772" y="226886"/>
                    <a:pt x="1901772" y="257675"/>
                  </a:cubicBezTo>
                  <a:cubicBezTo>
                    <a:pt x="1901772" y="288464"/>
                    <a:pt x="1924835" y="311187"/>
                    <a:pt x="1956079" y="311187"/>
                  </a:cubicBezTo>
                  <a:cubicBezTo>
                    <a:pt x="1987323" y="311187"/>
                    <a:pt x="2010045" y="288464"/>
                    <a:pt x="2010045" y="257675"/>
                  </a:cubicBezTo>
                  <a:close/>
                  <a:moveTo>
                    <a:pt x="2046742" y="257675"/>
                  </a:moveTo>
                  <a:cubicBezTo>
                    <a:pt x="2046742" y="216433"/>
                    <a:pt x="2078213" y="186439"/>
                    <a:pt x="2120591" y="186439"/>
                  </a:cubicBezTo>
                  <a:cubicBezTo>
                    <a:pt x="2142064" y="186439"/>
                    <a:pt x="2160810" y="193824"/>
                    <a:pt x="2173535" y="208139"/>
                  </a:cubicBezTo>
                  <a:lnTo>
                    <a:pt x="2160583" y="220637"/>
                  </a:lnTo>
                  <a:cubicBezTo>
                    <a:pt x="2149790" y="209276"/>
                    <a:pt x="2136724" y="204163"/>
                    <a:pt x="2121386" y="204163"/>
                  </a:cubicBezTo>
                  <a:cubicBezTo>
                    <a:pt x="2089915" y="204163"/>
                    <a:pt x="2066625" y="226886"/>
                    <a:pt x="2066625" y="257675"/>
                  </a:cubicBezTo>
                  <a:cubicBezTo>
                    <a:pt x="2066625" y="288464"/>
                    <a:pt x="2089915" y="311187"/>
                    <a:pt x="2121386" y="311187"/>
                  </a:cubicBezTo>
                  <a:cubicBezTo>
                    <a:pt x="2136724" y="311187"/>
                    <a:pt x="2149903" y="305847"/>
                    <a:pt x="2160583" y="294486"/>
                  </a:cubicBezTo>
                  <a:lnTo>
                    <a:pt x="2173535" y="306983"/>
                  </a:lnTo>
                  <a:cubicBezTo>
                    <a:pt x="2160810" y="321298"/>
                    <a:pt x="2142064" y="328910"/>
                    <a:pt x="2120364" y="328910"/>
                  </a:cubicBezTo>
                  <a:cubicBezTo>
                    <a:pt x="2078100" y="328910"/>
                    <a:pt x="2046742" y="298803"/>
                    <a:pt x="2046742" y="257675"/>
                  </a:cubicBezTo>
                  <a:close/>
                  <a:moveTo>
                    <a:pt x="2316460" y="188030"/>
                  </a:moveTo>
                  <a:lnTo>
                    <a:pt x="2316460" y="327433"/>
                  </a:lnTo>
                  <a:lnTo>
                    <a:pt x="2296578" y="327433"/>
                  </a:lnTo>
                  <a:lnTo>
                    <a:pt x="2296578" y="265287"/>
                  </a:lnTo>
                  <a:lnTo>
                    <a:pt x="2216594" y="265287"/>
                  </a:lnTo>
                  <a:lnTo>
                    <a:pt x="2216594" y="327433"/>
                  </a:lnTo>
                  <a:lnTo>
                    <a:pt x="2196712" y="327433"/>
                  </a:lnTo>
                  <a:lnTo>
                    <a:pt x="2196712" y="188030"/>
                  </a:lnTo>
                  <a:lnTo>
                    <a:pt x="2216594" y="188030"/>
                  </a:lnTo>
                  <a:lnTo>
                    <a:pt x="2216594" y="248018"/>
                  </a:lnTo>
                  <a:lnTo>
                    <a:pt x="2296578" y="248018"/>
                  </a:lnTo>
                  <a:lnTo>
                    <a:pt x="2296578" y="188030"/>
                  </a:lnTo>
                  <a:lnTo>
                    <a:pt x="2316460" y="188030"/>
                  </a:lnTo>
                  <a:close/>
                  <a:moveTo>
                    <a:pt x="2444048" y="292554"/>
                  </a:moveTo>
                  <a:lnTo>
                    <a:pt x="2369972" y="292554"/>
                  </a:lnTo>
                  <a:lnTo>
                    <a:pt x="2354634" y="327433"/>
                  </a:lnTo>
                  <a:lnTo>
                    <a:pt x="2334184" y="327433"/>
                  </a:lnTo>
                  <a:lnTo>
                    <a:pt x="2397353" y="188030"/>
                  </a:lnTo>
                  <a:lnTo>
                    <a:pt x="2417008" y="188030"/>
                  </a:lnTo>
                  <a:lnTo>
                    <a:pt x="2480291" y="327433"/>
                  </a:lnTo>
                  <a:lnTo>
                    <a:pt x="2459386" y="327433"/>
                  </a:lnTo>
                  <a:lnTo>
                    <a:pt x="2444048" y="292554"/>
                  </a:lnTo>
                  <a:close/>
                  <a:moveTo>
                    <a:pt x="2437118" y="276648"/>
                  </a:moveTo>
                  <a:lnTo>
                    <a:pt x="2407010" y="208367"/>
                  </a:lnTo>
                  <a:lnTo>
                    <a:pt x="2376903" y="276648"/>
                  </a:lnTo>
                  <a:lnTo>
                    <a:pt x="2437004" y="276648"/>
                  </a:lnTo>
                  <a:close/>
                  <a:moveTo>
                    <a:pt x="1654550" y="476153"/>
                  </a:moveTo>
                  <a:lnTo>
                    <a:pt x="1580474" y="476153"/>
                  </a:lnTo>
                  <a:lnTo>
                    <a:pt x="1565136" y="511032"/>
                  </a:lnTo>
                  <a:lnTo>
                    <a:pt x="1544686" y="511032"/>
                  </a:lnTo>
                  <a:lnTo>
                    <a:pt x="1607855" y="371629"/>
                  </a:lnTo>
                  <a:lnTo>
                    <a:pt x="1627510" y="371629"/>
                  </a:lnTo>
                  <a:lnTo>
                    <a:pt x="1690792" y="511032"/>
                  </a:lnTo>
                  <a:lnTo>
                    <a:pt x="1669887" y="511032"/>
                  </a:lnTo>
                  <a:lnTo>
                    <a:pt x="1654550" y="476153"/>
                  </a:lnTo>
                  <a:close/>
                  <a:moveTo>
                    <a:pt x="1647619" y="460247"/>
                  </a:moveTo>
                  <a:lnTo>
                    <a:pt x="1617512" y="391966"/>
                  </a:lnTo>
                  <a:lnTo>
                    <a:pt x="1587404" y="460247"/>
                  </a:lnTo>
                  <a:lnTo>
                    <a:pt x="1647506" y="460247"/>
                  </a:lnTo>
                  <a:close/>
                  <a:moveTo>
                    <a:pt x="1708402" y="371629"/>
                  </a:moveTo>
                  <a:lnTo>
                    <a:pt x="1767140" y="371629"/>
                  </a:lnTo>
                  <a:cubicBezTo>
                    <a:pt x="1811904" y="371629"/>
                    <a:pt x="1842352" y="399919"/>
                    <a:pt x="1842352" y="441274"/>
                  </a:cubicBezTo>
                  <a:cubicBezTo>
                    <a:pt x="1842352" y="482629"/>
                    <a:pt x="1811904" y="510919"/>
                    <a:pt x="1767140" y="510919"/>
                  </a:cubicBezTo>
                  <a:lnTo>
                    <a:pt x="1708402" y="510919"/>
                  </a:lnTo>
                  <a:lnTo>
                    <a:pt x="1708402" y="371515"/>
                  </a:lnTo>
                  <a:close/>
                  <a:moveTo>
                    <a:pt x="1765890" y="493650"/>
                  </a:moveTo>
                  <a:cubicBezTo>
                    <a:pt x="1800315" y="493650"/>
                    <a:pt x="1822470" y="472517"/>
                    <a:pt x="1822470" y="441274"/>
                  </a:cubicBezTo>
                  <a:cubicBezTo>
                    <a:pt x="1822470" y="410030"/>
                    <a:pt x="1800315" y="388898"/>
                    <a:pt x="1765890" y="388898"/>
                  </a:cubicBezTo>
                  <a:lnTo>
                    <a:pt x="1728285" y="388898"/>
                  </a:lnTo>
                  <a:lnTo>
                    <a:pt x="1728285" y="493650"/>
                  </a:lnTo>
                  <a:lnTo>
                    <a:pt x="1765890" y="493650"/>
                  </a:lnTo>
                  <a:close/>
                  <a:moveTo>
                    <a:pt x="1985391" y="371629"/>
                  </a:moveTo>
                  <a:lnTo>
                    <a:pt x="1924267" y="511032"/>
                  </a:lnTo>
                  <a:lnTo>
                    <a:pt x="1904612" y="511032"/>
                  </a:lnTo>
                  <a:lnTo>
                    <a:pt x="1843261" y="371629"/>
                  </a:lnTo>
                  <a:lnTo>
                    <a:pt x="1864734" y="371629"/>
                  </a:lnTo>
                  <a:lnTo>
                    <a:pt x="1914951" y="486151"/>
                  </a:lnTo>
                  <a:lnTo>
                    <a:pt x="1965509" y="371629"/>
                  </a:lnTo>
                  <a:lnTo>
                    <a:pt x="1985391" y="371629"/>
                  </a:lnTo>
                  <a:close/>
                  <a:moveTo>
                    <a:pt x="1986187" y="441274"/>
                  </a:moveTo>
                  <a:cubicBezTo>
                    <a:pt x="1986187" y="400487"/>
                    <a:pt x="2017657" y="370038"/>
                    <a:pt x="2060490" y="370038"/>
                  </a:cubicBezTo>
                  <a:cubicBezTo>
                    <a:pt x="2103322" y="370038"/>
                    <a:pt x="2134338" y="400259"/>
                    <a:pt x="2134338" y="441274"/>
                  </a:cubicBezTo>
                  <a:cubicBezTo>
                    <a:pt x="2134338" y="482288"/>
                    <a:pt x="2102867" y="512509"/>
                    <a:pt x="2060490" y="512509"/>
                  </a:cubicBezTo>
                  <a:cubicBezTo>
                    <a:pt x="2018112" y="512509"/>
                    <a:pt x="1986187" y="482061"/>
                    <a:pt x="1986187" y="441274"/>
                  </a:cubicBezTo>
                  <a:close/>
                  <a:moveTo>
                    <a:pt x="2114456" y="441274"/>
                  </a:moveTo>
                  <a:cubicBezTo>
                    <a:pt x="2114456" y="410371"/>
                    <a:pt x="2091393" y="387762"/>
                    <a:pt x="2060490" y="387762"/>
                  </a:cubicBezTo>
                  <a:cubicBezTo>
                    <a:pt x="2029587" y="387762"/>
                    <a:pt x="2006183" y="410485"/>
                    <a:pt x="2006183" y="441274"/>
                  </a:cubicBezTo>
                  <a:cubicBezTo>
                    <a:pt x="2006183" y="472063"/>
                    <a:pt x="2029246" y="494786"/>
                    <a:pt x="2060490" y="494786"/>
                  </a:cubicBezTo>
                  <a:cubicBezTo>
                    <a:pt x="2091733" y="494786"/>
                    <a:pt x="2114456" y="472063"/>
                    <a:pt x="2114456" y="441274"/>
                  </a:cubicBezTo>
                  <a:close/>
                  <a:moveTo>
                    <a:pt x="2259086" y="440479"/>
                  </a:moveTo>
                  <a:lnTo>
                    <a:pt x="2278173" y="440479"/>
                  </a:lnTo>
                  <a:lnTo>
                    <a:pt x="2278173" y="494786"/>
                  </a:lnTo>
                  <a:cubicBezTo>
                    <a:pt x="2264198" y="506488"/>
                    <a:pt x="2244884" y="512509"/>
                    <a:pt x="2225456" y="512509"/>
                  </a:cubicBezTo>
                  <a:cubicBezTo>
                    <a:pt x="2182624" y="512509"/>
                    <a:pt x="2151153" y="482402"/>
                    <a:pt x="2151153" y="441274"/>
                  </a:cubicBezTo>
                  <a:cubicBezTo>
                    <a:pt x="2151153" y="400146"/>
                    <a:pt x="2182624" y="370038"/>
                    <a:pt x="2225797" y="370038"/>
                  </a:cubicBezTo>
                  <a:cubicBezTo>
                    <a:pt x="2247952" y="370038"/>
                    <a:pt x="2266584" y="377423"/>
                    <a:pt x="2279309" y="391511"/>
                  </a:cubicBezTo>
                  <a:lnTo>
                    <a:pt x="2266925" y="403895"/>
                  </a:lnTo>
                  <a:cubicBezTo>
                    <a:pt x="2255336" y="392761"/>
                    <a:pt x="2242271" y="387762"/>
                    <a:pt x="2226479" y="387762"/>
                  </a:cubicBezTo>
                  <a:cubicBezTo>
                    <a:pt x="2194213" y="387762"/>
                    <a:pt x="2170922" y="410257"/>
                    <a:pt x="2170922" y="441274"/>
                  </a:cubicBezTo>
                  <a:cubicBezTo>
                    <a:pt x="2170922" y="472290"/>
                    <a:pt x="2194213" y="494786"/>
                    <a:pt x="2226251" y="494786"/>
                  </a:cubicBezTo>
                  <a:cubicBezTo>
                    <a:pt x="2237954" y="494786"/>
                    <a:pt x="2248974" y="492173"/>
                    <a:pt x="2258859" y="485810"/>
                  </a:cubicBezTo>
                  <a:lnTo>
                    <a:pt x="2258859" y="440365"/>
                  </a:lnTo>
                  <a:close/>
                  <a:moveTo>
                    <a:pt x="2400761" y="476153"/>
                  </a:moveTo>
                  <a:lnTo>
                    <a:pt x="2326685" y="476153"/>
                  </a:lnTo>
                  <a:lnTo>
                    <a:pt x="2311348" y="511032"/>
                  </a:lnTo>
                  <a:lnTo>
                    <a:pt x="2290897" y="511032"/>
                  </a:lnTo>
                  <a:lnTo>
                    <a:pt x="2354066" y="371629"/>
                  </a:lnTo>
                  <a:lnTo>
                    <a:pt x="2373721" y="371629"/>
                  </a:lnTo>
                  <a:lnTo>
                    <a:pt x="2437004" y="511032"/>
                  </a:lnTo>
                  <a:lnTo>
                    <a:pt x="2416099" y="511032"/>
                  </a:lnTo>
                  <a:lnTo>
                    <a:pt x="2400761" y="476153"/>
                  </a:lnTo>
                  <a:close/>
                  <a:moveTo>
                    <a:pt x="2393831" y="460247"/>
                  </a:moveTo>
                  <a:lnTo>
                    <a:pt x="2363724" y="391966"/>
                  </a:lnTo>
                  <a:lnTo>
                    <a:pt x="2333616" y="460247"/>
                  </a:lnTo>
                  <a:lnTo>
                    <a:pt x="2393717" y="460247"/>
                  </a:lnTo>
                  <a:close/>
                  <a:moveTo>
                    <a:pt x="2454614" y="371629"/>
                  </a:moveTo>
                  <a:lnTo>
                    <a:pt x="2513352" y="371629"/>
                  </a:lnTo>
                  <a:cubicBezTo>
                    <a:pt x="2558116" y="371629"/>
                    <a:pt x="2588564" y="399919"/>
                    <a:pt x="2588564" y="441274"/>
                  </a:cubicBezTo>
                  <a:cubicBezTo>
                    <a:pt x="2588564" y="482629"/>
                    <a:pt x="2558116" y="510919"/>
                    <a:pt x="2513352" y="510919"/>
                  </a:cubicBezTo>
                  <a:lnTo>
                    <a:pt x="2454614" y="510919"/>
                  </a:lnTo>
                  <a:lnTo>
                    <a:pt x="2454614" y="371515"/>
                  </a:lnTo>
                  <a:close/>
                  <a:moveTo>
                    <a:pt x="2512102" y="493650"/>
                  </a:moveTo>
                  <a:cubicBezTo>
                    <a:pt x="2546527" y="493650"/>
                    <a:pt x="2568682" y="472517"/>
                    <a:pt x="2568682" y="441274"/>
                  </a:cubicBezTo>
                  <a:cubicBezTo>
                    <a:pt x="2568682" y="410030"/>
                    <a:pt x="2546527" y="388898"/>
                    <a:pt x="2512102" y="388898"/>
                  </a:cubicBezTo>
                  <a:lnTo>
                    <a:pt x="2474496" y="388898"/>
                  </a:lnTo>
                  <a:lnTo>
                    <a:pt x="2474496" y="493650"/>
                  </a:lnTo>
                  <a:lnTo>
                    <a:pt x="2512102" y="493650"/>
                  </a:lnTo>
                  <a:close/>
                  <a:moveTo>
                    <a:pt x="2605379" y="441274"/>
                  </a:moveTo>
                  <a:cubicBezTo>
                    <a:pt x="2605379" y="400487"/>
                    <a:pt x="2636850" y="370038"/>
                    <a:pt x="2679682" y="370038"/>
                  </a:cubicBezTo>
                  <a:cubicBezTo>
                    <a:pt x="2722514" y="370038"/>
                    <a:pt x="2753531" y="400259"/>
                    <a:pt x="2753531" y="441274"/>
                  </a:cubicBezTo>
                  <a:cubicBezTo>
                    <a:pt x="2753531" y="482288"/>
                    <a:pt x="2722060" y="512509"/>
                    <a:pt x="2679682" y="512509"/>
                  </a:cubicBezTo>
                  <a:cubicBezTo>
                    <a:pt x="2637304" y="512509"/>
                    <a:pt x="2605379" y="482061"/>
                    <a:pt x="2605379" y="441274"/>
                  </a:cubicBezTo>
                  <a:close/>
                  <a:moveTo>
                    <a:pt x="2733648" y="441274"/>
                  </a:moveTo>
                  <a:cubicBezTo>
                    <a:pt x="2733648" y="410371"/>
                    <a:pt x="2710585" y="387762"/>
                    <a:pt x="2679682" y="387762"/>
                  </a:cubicBezTo>
                  <a:cubicBezTo>
                    <a:pt x="2648779" y="387762"/>
                    <a:pt x="2625375" y="410485"/>
                    <a:pt x="2625375" y="441274"/>
                  </a:cubicBezTo>
                  <a:cubicBezTo>
                    <a:pt x="2625375" y="472063"/>
                    <a:pt x="2648438" y="494786"/>
                    <a:pt x="2679682" y="494786"/>
                  </a:cubicBezTo>
                  <a:cubicBezTo>
                    <a:pt x="2710926" y="494786"/>
                    <a:pt x="2733648" y="472063"/>
                    <a:pt x="2733648" y="441274"/>
                  </a:cubicBezTo>
                  <a:close/>
                  <a:moveTo>
                    <a:pt x="2767732" y="495013"/>
                  </a:moveTo>
                  <a:lnTo>
                    <a:pt x="2775117" y="479448"/>
                  </a:lnTo>
                  <a:cubicBezTo>
                    <a:pt x="2785456" y="488764"/>
                    <a:pt x="2803179" y="495581"/>
                    <a:pt x="2821130" y="495581"/>
                  </a:cubicBezTo>
                  <a:cubicBezTo>
                    <a:pt x="2845216" y="495581"/>
                    <a:pt x="2855555" y="486265"/>
                    <a:pt x="2855555" y="474108"/>
                  </a:cubicBezTo>
                  <a:cubicBezTo>
                    <a:pt x="2855555" y="440024"/>
                    <a:pt x="2771141" y="461611"/>
                    <a:pt x="2771141" y="409803"/>
                  </a:cubicBezTo>
                  <a:cubicBezTo>
                    <a:pt x="2771141" y="388330"/>
                    <a:pt x="2787842" y="370038"/>
                    <a:pt x="2824539" y="370038"/>
                  </a:cubicBezTo>
                  <a:cubicBezTo>
                    <a:pt x="2840899" y="370038"/>
                    <a:pt x="2857827" y="374469"/>
                    <a:pt x="2869302" y="382422"/>
                  </a:cubicBezTo>
                  <a:lnTo>
                    <a:pt x="2862713" y="398328"/>
                  </a:lnTo>
                  <a:cubicBezTo>
                    <a:pt x="2850556" y="390602"/>
                    <a:pt x="2836809" y="386967"/>
                    <a:pt x="2824539" y="386967"/>
                  </a:cubicBezTo>
                  <a:cubicBezTo>
                    <a:pt x="2800794" y="386967"/>
                    <a:pt x="2790682" y="396965"/>
                    <a:pt x="2790682" y="409121"/>
                  </a:cubicBezTo>
                  <a:cubicBezTo>
                    <a:pt x="2790682" y="443205"/>
                    <a:pt x="2875097" y="421846"/>
                    <a:pt x="2875097" y="473086"/>
                  </a:cubicBezTo>
                  <a:cubicBezTo>
                    <a:pt x="2875097" y="494331"/>
                    <a:pt x="2857941" y="512737"/>
                    <a:pt x="2821130" y="512737"/>
                  </a:cubicBezTo>
                  <a:cubicBezTo>
                    <a:pt x="2799771" y="512737"/>
                    <a:pt x="2778980" y="505579"/>
                    <a:pt x="2767732" y="495240"/>
                  </a:cubicBezTo>
                  <a:close/>
                </a:path>
              </a:pathLst>
            </a:custGeom>
            <a:solidFill>
              <a:srgbClr val="FFFFFF"/>
            </a:solidFill>
            <a:ln w="11346"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3071295436"/>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Divder Slide Logo 03">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A7BDAB97-8DBB-5EC2-1A21-B2A55620EAB9}"/>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5197594" cy="230187"/>
          </a:xfrm>
        </p:spPr>
        <p:txBody>
          <a:bodyPr tIns="0" bIns="0">
            <a:noAutofit/>
          </a:bodyPr>
          <a:lstStyle>
            <a:lvl1pPr>
              <a:defRPr sz="1138" cap="all" baseline="0">
                <a:solidFill>
                  <a:schemeClr val="bg1"/>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PROPOSAL TO [CLIENT] FOR LEGAL SERVICES</a:t>
            </a:r>
            <a:endParaRPr lang="en-GB" dirty="0"/>
          </a:p>
        </p:txBody>
      </p:sp>
      <p:sp>
        <p:nvSpPr>
          <p:cNvPr id="10" name="Title 1">
            <a:extLst>
              <a:ext uri="{FF2B5EF4-FFF2-40B4-BE49-F238E27FC236}">
                <a16:creationId xmlns:a16="http://schemas.microsoft.com/office/drawing/2014/main" id="{1D9960C9-AE88-FF64-7340-9EC8DF655E87}"/>
              </a:ext>
            </a:extLst>
          </p:cNvPr>
          <p:cNvSpPr>
            <a:spLocks noGrp="1"/>
          </p:cNvSpPr>
          <p:nvPr>
            <p:ph type="ctrTitle" hasCustomPrompt="1"/>
          </p:nvPr>
        </p:nvSpPr>
        <p:spPr>
          <a:xfrm>
            <a:off x="508939" y="2430692"/>
            <a:ext cx="7774636" cy="2387600"/>
          </a:xfrm>
        </p:spPr>
        <p:txBody>
          <a:bodyPr vert="horz" lIns="0" tIns="0" rIns="0" bIns="0" rtlCol="0" anchor="t" anchorCtr="0">
            <a:noAutofit/>
          </a:bodyPr>
          <a:lstStyle>
            <a:lvl1pPr>
              <a:lnSpc>
                <a:spcPct val="100000"/>
              </a:lnSpc>
              <a:defRPr lang="en-US" sz="2681" dirty="0">
                <a:solidFill>
                  <a:schemeClr val="accent2"/>
                </a:solidFill>
              </a:defRPr>
            </a:lvl1pPr>
          </a:lstStyle>
          <a:p>
            <a:pPr lvl="0"/>
            <a:r>
              <a:rPr lang="en-US" dirty="0"/>
              <a:t>DIVIDER SLIDE TEXT GOES HERE</a:t>
            </a:r>
          </a:p>
        </p:txBody>
      </p:sp>
      <p:grpSp>
        <p:nvGrpSpPr>
          <p:cNvPr id="8" name="Group 7">
            <a:extLst>
              <a:ext uri="{FF2B5EF4-FFF2-40B4-BE49-F238E27FC236}">
                <a16:creationId xmlns:a16="http://schemas.microsoft.com/office/drawing/2014/main" id="{33ED97D3-153C-E84F-3EA5-3F9586C2FC42}"/>
              </a:ext>
            </a:extLst>
          </p:cNvPr>
          <p:cNvGrpSpPr>
            <a:grpSpLocks noGrp="1" noUngrp="1" noRot="1" noMove="1" noResize="1"/>
          </p:cNvGrpSpPr>
          <p:nvPr userDrawn="1"/>
        </p:nvGrpSpPr>
        <p:grpSpPr>
          <a:xfrm>
            <a:off x="509844" y="506413"/>
            <a:ext cx="3018791" cy="656132"/>
            <a:chOff x="506509" y="1322298"/>
            <a:chExt cx="1987391" cy="431958"/>
          </a:xfrm>
        </p:grpSpPr>
        <p:sp>
          <p:nvSpPr>
            <p:cNvPr id="9" name="Freeform: Shape 8">
              <a:extLst>
                <a:ext uri="{FF2B5EF4-FFF2-40B4-BE49-F238E27FC236}">
                  <a16:creationId xmlns:a16="http://schemas.microsoft.com/office/drawing/2014/main" id="{AD77ED01-8D74-DBCC-B00F-43FAE8128902}"/>
                </a:ext>
              </a:extLst>
            </p:cNvPr>
            <p:cNvSpPr>
              <a:spLocks noGrp="1" noRot="1" noMove="1" noResize="1" noEditPoints="1" noAdjustHandles="1" noChangeArrowheads="1" noChangeShapeType="1"/>
            </p:cNvSpPr>
            <p:nvPr/>
          </p:nvSpPr>
          <p:spPr>
            <a:xfrm>
              <a:off x="1743806" y="1463839"/>
              <a:ext cx="148399" cy="185832"/>
            </a:xfrm>
            <a:custGeom>
              <a:avLst/>
              <a:gdLst>
                <a:gd name="connsiteX0" fmla="*/ 126873 w 148399"/>
                <a:gd name="connsiteY0" fmla="*/ 185833 h 185832"/>
                <a:gd name="connsiteX1" fmla="*/ 84392 w 148399"/>
                <a:gd name="connsiteY1" fmla="*/ 126111 h 185832"/>
                <a:gd name="connsiteX2" fmla="*/ 69533 w 148399"/>
                <a:gd name="connsiteY2" fmla="*/ 126873 h 185832"/>
                <a:gd name="connsiteX3" fmla="*/ 19622 w 148399"/>
                <a:gd name="connsiteY3" fmla="*/ 126873 h 185832"/>
                <a:gd name="connsiteX4" fmla="*/ 19622 w 148399"/>
                <a:gd name="connsiteY4" fmla="*/ 185833 h 185832"/>
                <a:gd name="connsiteX5" fmla="*/ 0 w 148399"/>
                <a:gd name="connsiteY5" fmla="*/ 185833 h 185832"/>
                <a:gd name="connsiteX6" fmla="*/ 0 w 148399"/>
                <a:gd name="connsiteY6" fmla="*/ 0 h 185832"/>
                <a:gd name="connsiteX7" fmla="*/ 69533 w 148399"/>
                <a:gd name="connsiteY7" fmla="*/ 0 h 185832"/>
                <a:gd name="connsiteX8" fmla="*/ 145447 w 148399"/>
                <a:gd name="connsiteY8" fmla="*/ 63722 h 185832"/>
                <a:gd name="connsiteX9" fmla="*/ 102965 w 148399"/>
                <a:gd name="connsiteY9" fmla="*/ 122111 h 185832"/>
                <a:gd name="connsiteX10" fmla="*/ 148400 w 148399"/>
                <a:gd name="connsiteY10" fmla="*/ 185833 h 185832"/>
                <a:gd name="connsiteX11" fmla="*/ 126873 w 148399"/>
                <a:gd name="connsiteY11" fmla="*/ 185833 h 185832"/>
                <a:gd name="connsiteX12" fmla="*/ 125825 w 148399"/>
                <a:gd name="connsiteY12" fmla="*/ 63722 h 185832"/>
                <a:gd name="connsiteX13" fmla="*/ 69056 w 148399"/>
                <a:gd name="connsiteY13" fmla="*/ 17050 h 185832"/>
                <a:gd name="connsiteX14" fmla="*/ 19717 w 148399"/>
                <a:gd name="connsiteY14" fmla="*/ 17050 h 185832"/>
                <a:gd name="connsiteX15" fmla="*/ 19717 w 148399"/>
                <a:gd name="connsiteY15" fmla="*/ 110204 h 185832"/>
                <a:gd name="connsiteX16" fmla="*/ 69056 w 148399"/>
                <a:gd name="connsiteY16" fmla="*/ 110204 h 185832"/>
                <a:gd name="connsiteX17" fmla="*/ 125825 w 148399"/>
                <a:gd name="connsiteY17" fmla="*/ 63722 h 18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8399" h="185832">
                  <a:moveTo>
                    <a:pt x="126873" y="185833"/>
                  </a:moveTo>
                  <a:lnTo>
                    <a:pt x="84392" y="126111"/>
                  </a:lnTo>
                  <a:cubicBezTo>
                    <a:pt x="79629" y="126683"/>
                    <a:pt x="74867" y="126873"/>
                    <a:pt x="69533" y="126873"/>
                  </a:cubicBezTo>
                  <a:lnTo>
                    <a:pt x="19622" y="126873"/>
                  </a:lnTo>
                  <a:lnTo>
                    <a:pt x="19622" y="185833"/>
                  </a:lnTo>
                  <a:lnTo>
                    <a:pt x="0" y="185833"/>
                  </a:lnTo>
                  <a:lnTo>
                    <a:pt x="0" y="0"/>
                  </a:lnTo>
                  <a:lnTo>
                    <a:pt x="69533" y="0"/>
                  </a:lnTo>
                  <a:cubicBezTo>
                    <a:pt x="116777" y="0"/>
                    <a:pt x="145447" y="23908"/>
                    <a:pt x="145447" y="63722"/>
                  </a:cubicBezTo>
                  <a:cubicBezTo>
                    <a:pt x="145447" y="92964"/>
                    <a:pt x="130016" y="113348"/>
                    <a:pt x="102965" y="122111"/>
                  </a:cubicBezTo>
                  <a:lnTo>
                    <a:pt x="148400" y="185833"/>
                  </a:lnTo>
                  <a:lnTo>
                    <a:pt x="126873" y="185833"/>
                  </a:lnTo>
                  <a:close/>
                  <a:moveTo>
                    <a:pt x="125825" y="63722"/>
                  </a:moveTo>
                  <a:cubicBezTo>
                    <a:pt x="125825" y="34004"/>
                    <a:pt x="106204" y="17050"/>
                    <a:pt x="69056" y="17050"/>
                  </a:cubicBezTo>
                  <a:lnTo>
                    <a:pt x="19717" y="17050"/>
                  </a:lnTo>
                  <a:lnTo>
                    <a:pt x="19717" y="110204"/>
                  </a:lnTo>
                  <a:lnTo>
                    <a:pt x="69056" y="110204"/>
                  </a:lnTo>
                  <a:cubicBezTo>
                    <a:pt x="106204" y="110204"/>
                    <a:pt x="125825" y="92964"/>
                    <a:pt x="125825" y="63722"/>
                  </a:cubicBezTo>
                  <a:close/>
                </a:path>
              </a:pathLst>
            </a:custGeom>
            <a:solidFill>
              <a:srgbClr val="A0D0C9"/>
            </a:solidFill>
            <a:ln w="9525" cap="flat">
              <a:noFill/>
              <a:prstDash val="solid"/>
              <a:miter/>
            </a:ln>
          </p:spPr>
          <p:txBody>
            <a:bodyPr rtlCol="0" anchor="ctr"/>
            <a:lstStyle/>
            <a:p>
              <a:endParaRPr lang="en-GB" sz="1463"/>
            </a:p>
          </p:txBody>
        </p:sp>
        <p:sp>
          <p:nvSpPr>
            <p:cNvPr id="11" name="Freeform: Shape 10">
              <a:extLst>
                <a:ext uri="{FF2B5EF4-FFF2-40B4-BE49-F238E27FC236}">
                  <a16:creationId xmlns:a16="http://schemas.microsoft.com/office/drawing/2014/main" id="{8F5ADE18-0292-62FE-DEAA-6E1A37718859}"/>
                </a:ext>
              </a:extLst>
            </p:cNvPr>
            <p:cNvSpPr>
              <a:spLocks noGrp="1" noRot="1" noMove="1" noResize="1" noEditPoints="1" noAdjustHandles="1" noChangeArrowheads="1" noChangeShapeType="1"/>
            </p:cNvSpPr>
            <p:nvPr/>
          </p:nvSpPr>
          <p:spPr>
            <a:xfrm>
              <a:off x="506509" y="1322298"/>
              <a:ext cx="1987391" cy="431958"/>
            </a:xfrm>
            <a:custGeom>
              <a:avLst/>
              <a:gdLst>
                <a:gd name="connsiteX0" fmla="*/ 290417 w 1987391"/>
                <a:gd name="connsiteY0" fmla="*/ 11811 h 431958"/>
                <a:gd name="connsiteX1" fmla="*/ 289465 w 1987391"/>
                <a:gd name="connsiteY1" fmla="*/ 18860 h 431958"/>
                <a:gd name="connsiteX2" fmla="*/ 197358 w 1987391"/>
                <a:gd name="connsiteY2" fmla="*/ 410432 h 431958"/>
                <a:gd name="connsiteX3" fmla="*/ 182118 w 1987391"/>
                <a:gd name="connsiteY3" fmla="*/ 428625 h 431958"/>
                <a:gd name="connsiteX4" fmla="*/ 163640 w 1987391"/>
                <a:gd name="connsiteY4" fmla="*/ 431959 h 431958"/>
                <a:gd name="connsiteX5" fmla="*/ 153638 w 1987391"/>
                <a:gd name="connsiteY5" fmla="*/ 420053 h 431958"/>
                <a:gd name="connsiteX6" fmla="*/ 202121 w 1987391"/>
                <a:gd name="connsiteY6" fmla="*/ 217742 h 431958"/>
                <a:gd name="connsiteX7" fmla="*/ 105347 w 1987391"/>
                <a:gd name="connsiteY7" fmla="*/ 236315 h 431958"/>
                <a:gd name="connsiteX8" fmla="*/ 86773 w 1987391"/>
                <a:gd name="connsiteY8" fmla="*/ 328803 h 431958"/>
                <a:gd name="connsiteX9" fmla="*/ 74771 w 1987391"/>
                <a:gd name="connsiteY9" fmla="*/ 345472 h 431958"/>
                <a:gd name="connsiteX10" fmla="*/ 48197 w 1987391"/>
                <a:gd name="connsiteY10" fmla="*/ 336804 h 431958"/>
                <a:gd name="connsiteX11" fmla="*/ 70390 w 1987391"/>
                <a:gd name="connsiteY11" fmla="*/ 243269 h 431958"/>
                <a:gd name="connsiteX12" fmla="*/ 29242 w 1987391"/>
                <a:gd name="connsiteY12" fmla="*/ 249746 h 431958"/>
                <a:gd name="connsiteX13" fmla="*/ 0 w 1987391"/>
                <a:gd name="connsiteY13" fmla="*/ 237649 h 431958"/>
                <a:gd name="connsiteX14" fmla="*/ 76676 w 1987391"/>
                <a:gd name="connsiteY14" fmla="*/ 217932 h 431958"/>
                <a:gd name="connsiteX15" fmla="*/ 109919 w 1987391"/>
                <a:gd name="connsiteY15" fmla="*/ 76105 h 431958"/>
                <a:gd name="connsiteX16" fmla="*/ 120872 w 1987391"/>
                <a:gd name="connsiteY16" fmla="*/ 63437 h 431958"/>
                <a:gd name="connsiteX17" fmla="*/ 140875 w 1987391"/>
                <a:gd name="connsiteY17" fmla="*/ 59246 h 431958"/>
                <a:gd name="connsiteX18" fmla="*/ 148304 w 1987391"/>
                <a:gd name="connsiteY18" fmla="*/ 69818 h 431958"/>
                <a:gd name="connsiteX19" fmla="*/ 111919 w 1987391"/>
                <a:gd name="connsiteY19" fmla="*/ 210217 h 431958"/>
                <a:gd name="connsiteX20" fmla="*/ 209550 w 1987391"/>
                <a:gd name="connsiteY20" fmla="*/ 189452 h 431958"/>
                <a:gd name="connsiteX21" fmla="*/ 254032 w 1987391"/>
                <a:gd name="connsiteY21" fmla="*/ 16383 h 431958"/>
                <a:gd name="connsiteX22" fmla="*/ 260890 w 1987391"/>
                <a:gd name="connsiteY22" fmla="*/ 3239 h 431958"/>
                <a:gd name="connsiteX23" fmla="*/ 277559 w 1987391"/>
                <a:gd name="connsiteY23" fmla="*/ 0 h 431958"/>
                <a:gd name="connsiteX24" fmla="*/ 290417 w 1987391"/>
                <a:gd name="connsiteY24" fmla="*/ 11906 h 431958"/>
                <a:gd name="connsiteX25" fmla="*/ 395669 w 1987391"/>
                <a:gd name="connsiteY25" fmla="*/ 208883 h 431958"/>
                <a:gd name="connsiteX26" fmla="*/ 320612 w 1987391"/>
                <a:gd name="connsiteY26" fmla="*/ 223266 h 431958"/>
                <a:gd name="connsiteX27" fmla="*/ 341471 w 1987391"/>
                <a:gd name="connsiteY27" fmla="*/ 146209 h 431958"/>
                <a:gd name="connsiteX28" fmla="*/ 509016 w 1987391"/>
                <a:gd name="connsiteY28" fmla="*/ 108299 h 431958"/>
                <a:gd name="connsiteX29" fmla="*/ 519970 w 1987391"/>
                <a:gd name="connsiteY29" fmla="*/ 102680 h 431958"/>
                <a:gd name="connsiteX30" fmla="*/ 493109 w 1987391"/>
                <a:gd name="connsiteY30" fmla="*/ 87059 h 431958"/>
                <a:gd name="connsiteX31" fmla="*/ 482060 w 1987391"/>
                <a:gd name="connsiteY31" fmla="*/ 88106 h 431958"/>
                <a:gd name="connsiteX32" fmla="*/ 298133 w 1987391"/>
                <a:gd name="connsiteY32" fmla="*/ 125349 h 431958"/>
                <a:gd name="connsiteX33" fmla="*/ 285941 w 1987391"/>
                <a:gd name="connsiteY33" fmla="*/ 133350 h 431958"/>
                <a:gd name="connsiteX34" fmla="*/ 305562 w 1987391"/>
                <a:gd name="connsiteY34" fmla="*/ 150495 h 431958"/>
                <a:gd name="connsiteX35" fmla="*/ 245745 w 1987391"/>
                <a:gd name="connsiteY35" fmla="*/ 375571 h 431958"/>
                <a:gd name="connsiteX36" fmla="*/ 251651 w 1987391"/>
                <a:gd name="connsiteY36" fmla="*/ 381857 h 431958"/>
                <a:gd name="connsiteX37" fmla="*/ 278797 w 1987391"/>
                <a:gd name="connsiteY37" fmla="*/ 375857 h 431958"/>
                <a:gd name="connsiteX38" fmla="*/ 288703 w 1987391"/>
                <a:gd name="connsiteY38" fmla="*/ 357569 h 431958"/>
                <a:gd name="connsiteX39" fmla="*/ 313468 w 1987391"/>
                <a:gd name="connsiteY39" fmla="*/ 251555 h 431958"/>
                <a:gd name="connsiteX40" fmla="*/ 378714 w 1987391"/>
                <a:gd name="connsiteY40" fmla="*/ 238411 h 431958"/>
                <a:gd name="connsiteX41" fmla="*/ 402431 w 1987391"/>
                <a:gd name="connsiteY41" fmla="*/ 223457 h 431958"/>
                <a:gd name="connsiteX42" fmla="*/ 408337 w 1987391"/>
                <a:gd name="connsiteY42" fmla="*/ 211646 h 431958"/>
                <a:gd name="connsiteX43" fmla="*/ 395669 w 1987391"/>
                <a:gd name="connsiteY43" fmla="*/ 208693 h 431958"/>
                <a:gd name="connsiteX44" fmla="*/ 692753 w 1987391"/>
                <a:gd name="connsiteY44" fmla="*/ 74581 h 431958"/>
                <a:gd name="connsiteX45" fmla="*/ 659987 w 1987391"/>
                <a:gd name="connsiteY45" fmla="*/ 101727 h 431958"/>
                <a:gd name="connsiteX46" fmla="*/ 567595 w 1987391"/>
                <a:gd name="connsiteY46" fmla="*/ 312230 h 431958"/>
                <a:gd name="connsiteX47" fmla="*/ 576644 w 1987391"/>
                <a:gd name="connsiteY47" fmla="*/ 151733 h 431958"/>
                <a:gd name="connsiteX48" fmla="*/ 565023 w 1987391"/>
                <a:gd name="connsiteY48" fmla="*/ 140875 h 431958"/>
                <a:gd name="connsiteX49" fmla="*/ 538829 w 1987391"/>
                <a:gd name="connsiteY49" fmla="*/ 152114 h 431958"/>
                <a:gd name="connsiteX50" fmla="*/ 532543 w 1987391"/>
                <a:gd name="connsiteY50" fmla="*/ 165640 h 431958"/>
                <a:gd name="connsiteX51" fmla="*/ 459105 w 1987391"/>
                <a:gd name="connsiteY51" fmla="*/ 283655 h 431958"/>
                <a:gd name="connsiteX52" fmla="*/ 487585 w 1987391"/>
                <a:gd name="connsiteY52" fmla="*/ 155258 h 431958"/>
                <a:gd name="connsiteX53" fmla="*/ 481870 w 1987391"/>
                <a:gd name="connsiteY53" fmla="*/ 150019 h 431958"/>
                <a:gd name="connsiteX54" fmla="*/ 462915 w 1987391"/>
                <a:gd name="connsiteY54" fmla="*/ 153638 h 431958"/>
                <a:gd name="connsiteX55" fmla="*/ 447008 w 1987391"/>
                <a:gd name="connsiteY55" fmla="*/ 173260 h 431958"/>
                <a:gd name="connsiteX56" fmla="*/ 412147 w 1987391"/>
                <a:gd name="connsiteY56" fmla="*/ 333375 h 431958"/>
                <a:gd name="connsiteX57" fmla="*/ 422339 w 1987391"/>
                <a:gd name="connsiteY57" fmla="*/ 347472 h 431958"/>
                <a:gd name="connsiteX58" fmla="*/ 449390 w 1987391"/>
                <a:gd name="connsiteY58" fmla="*/ 336518 h 431958"/>
                <a:gd name="connsiteX59" fmla="*/ 535686 w 1987391"/>
                <a:gd name="connsiteY59" fmla="*/ 196596 h 431958"/>
                <a:gd name="connsiteX60" fmla="*/ 528447 w 1987391"/>
                <a:gd name="connsiteY60" fmla="*/ 332327 h 431958"/>
                <a:gd name="connsiteX61" fmla="*/ 544068 w 1987391"/>
                <a:gd name="connsiteY61" fmla="*/ 368522 h 431958"/>
                <a:gd name="connsiteX62" fmla="*/ 578072 w 1987391"/>
                <a:gd name="connsiteY62" fmla="*/ 346996 h 431958"/>
                <a:gd name="connsiteX63" fmla="*/ 707708 w 1987391"/>
                <a:gd name="connsiteY63" fmla="*/ 95345 h 431958"/>
                <a:gd name="connsiteX64" fmla="*/ 712661 w 1987391"/>
                <a:gd name="connsiteY64" fmla="*/ 86201 h 431958"/>
                <a:gd name="connsiteX65" fmla="*/ 692658 w 1987391"/>
                <a:gd name="connsiteY65" fmla="*/ 74771 h 431958"/>
                <a:gd name="connsiteX66" fmla="*/ 950500 w 1987391"/>
                <a:gd name="connsiteY66" fmla="*/ 329089 h 431958"/>
                <a:gd name="connsiteX67" fmla="*/ 1018699 w 1987391"/>
                <a:gd name="connsiteY67" fmla="*/ 301752 h 431958"/>
                <a:gd name="connsiteX68" fmla="*/ 1006221 w 1987391"/>
                <a:gd name="connsiteY68" fmla="*/ 289274 h 431958"/>
                <a:gd name="connsiteX69" fmla="*/ 951262 w 1987391"/>
                <a:gd name="connsiteY69" fmla="*/ 311563 h 431958"/>
                <a:gd name="connsiteX70" fmla="*/ 872681 w 1987391"/>
                <a:gd name="connsiteY70" fmla="*/ 234601 h 431958"/>
                <a:gd name="connsiteX71" fmla="*/ 951262 w 1987391"/>
                <a:gd name="connsiteY71" fmla="*/ 157639 h 431958"/>
                <a:gd name="connsiteX72" fmla="*/ 1006221 w 1987391"/>
                <a:gd name="connsiteY72" fmla="*/ 179642 h 431958"/>
                <a:gd name="connsiteX73" fmla="*/ 1018699 w 1987391"/>
                <a:gd name="connsiteY73" fmla="*/ 167164 h 431958"/>
                <a:gd name="connsiteX74" fmla="*/ 950786 w 1987391"/>
                <a:gd name="connsiteY74" fmla="*/ 140113 h 431958"/>
                <a:gd name="connsiteX75" fmla="*/ 853345 w 1987391"/>
                <a:gd name="connsiteY75" fmla="*/ 234601 h 431958"/>
                <a:gd name="connsiteX76" fmla="*/ 950500 w 1987391"/>
                <a:gd name="connsiteY76" fmla="*/ 329089 h 431958"/>
                <a:gd name="connsiteX77" fmla="*/ 1195007 w 1987391"/>
                <a:gd name="connsiteY77" fmla="*/ 327470 h 431958"/>
                <a:gd name="connsiteX78" fmla="*/ 1215676 w 1987391"/>
                <a:gd name="connsiteY78" fmla="*/ 327470 h 431958"/>
                <a:gd name="connsiteX79" fmla="*/ 1130713 w 1987391"/>
                <a:gd name="connsiteY79" fmla="*/ 141637 h 431958"/>
                <a:gd name="connsiteX80" fmla="*/ 1111377 w 1987391"/>
                <a:gd name="connsiteY80" fmla="*/ 141637 h 431958"/>
                <a:gd name="connsiteX81" fmla="*/ 1026414 w 1987391"/>
                <a:gd name="connsiteY81" fmla="*/ 327470 h 431958"/>
                <a:gd name="connsiteX82" fmla="*/ 1046893 w 1987391"/>
                <a:gd name="connsiteY82" fmla="*/ 327470 h 431958"/>
                <a:gd name="connsiteX83" fmla="*/ 1069181 w 1987391"/>
                <a:gd name="connsiteY83" fmla="*/ 277844 h 431958"/>
                <a:gd name="connsiteX84" fmla="*/ 1172718 w 1987391"/>
                <a:gd name="connsiteY84" fmla="*/ 277844 h 431958"/>
                <a:gd name="connsiteX85" fmla="*/ 1195007 w 1987391"/>
                <a:gd name="connsiteY85" fmla="*/ 327470 h 431958"/>
                <a:gd name="connsiteX86" fmla="*/ 1076325 w 1987391"/>
                <a:gd name="connsiteY86" fmla="*/ 261938 h 431958"/>
                <a:gd name="connsiteX87" fmla="*/ 1120902 w 1987391"/>
                <a:gd name="connsiteY87" fmla="*/ 162116 h 431958"/>
                <a:gd name="connsiteX88" fmla="*/ 1165479 w 1987391"/>
                <a:gd name="connsiteY88" fmla="*/ 261938 h 431958"/>
                <a:gd name="connsiteX89" fmla="*/ 1076325 w 1987391"/>
                <a:gd name="connsiteY89" fmla="*/ 261938 h 431958"/>
                <a:gd name="connsiteX90" fmla="*/ 1450372 w 1987391"/>
                <a:gd name="connsiteY90" fmla="*/ 193358 h 431958"/>
                <a:gd name="connsiteX91" fmla="*/ 1469898 w 1987391"/>
                <a:gd name="connsiteY91" fmla="*/ 185357 h 431958"/>
                <a:gd name="connsiteX92" fmla="*/ 1465136 w 1987391"/>
                <a:gd name="connsiteY92" fmla="*/ 180785 h 431958"/>
                <a:gd name="connsiteX93" fmla="*/ 1450753 w 1987391"/>
                <a:gd name="connsiteY93" fmla="*/ 186880 h 431958"/>
                <a:gd name="connsiteX94" fmla="*/ 1430655 w 1987391"/>
                <a:gd name="connsiteY94" fmla="*/ 167259 h 431958"/>
                <a:gd name="connsiteX95" fmla="*/ 1450753 w 1987391"/>
                <a:gd name="connsiteY95" fmla="*/ 147638 h 431958"/>
                <a:gd name="connsiteX96" fmla="*/ 1465136 w 1987391"/>
                <a:gd name="connsiteY96" fmla="*/ 153734 h 431958"/>
                <a:gd name="connsiteX97" fmla="*/ 1469898 w 1987391"/>
                <a:gd name="connsiteY97" fmla="*/ 149162 h 431958"/>
                <a:gd name="connsiteX98" fmla="*/ 1450467 w 1987391"/>
                <a:gd name="connsiteY98" fmla="*/ 141161 h 431958"/>
                <a:gd name="connsiteX99" fmla="*/ 1423416 w 1987391"/>
                <a:gd name="connsiteY99" fmla="*/ 167354 h 431958"/>
                <a:gd name="connsiteX100" fmla="*/ 1450467 w 1987391"/>
                <a:gd name="connsiteY100" fmla="*/ 193453 h 431958"/>
                <a:gd name="connsiteX101" fmla="*/ 1500854 w 1987391"/>
                <a:gd name="connsiteY101" fmla="*/ 193358 h 431958"/>
                <a:gd name="connsiteX102" fmla="*/ 1527905 w 1987391"/>
                <a:gd name="connsiteY102" fmla="*/ 167259 h 431958"/>
                <a:gd name="connsiteX103" fmla="*/ 1500854 w 1987391"/>
                <a:gd name="connsiteY103" fmla="*/ 141065 h 431958"/>
                <a:gd name="connsiteX104" fmla="*/ 1473613 w 1987391"/>
                <a:gd name="connsiteY104" fmla="*/ 167259 h 431958"/>
                <a:gd name="connsiteX105" fmla="*/ 1500854 w 1987391"/>
                <a:gd name="connsiteY105" fmla="*/ 193358 h 431958"/>
                <a:gd name="connsiteX106" fmla="*/ 1500854 w 1987391"/>
                <a:gd name="connsiteY106" fmla="*/ 186880 h 431958"/>
                <a:gd name="connsiteX107" fmla="*/ 1480947 w 1987391"/>
                <a:gd name="connsiteY107" fmla="*/ 167259 h 431958"/>
                <a:gd name="connsiteX108" fmla="*/ 1500854 w 1987391"/>
                <a:gd name="connsiteY108" fmla="*/ 147638 h 431958"/>
                <a:gd name="connsiteX109" fmla="*/ 1520666 w 1987391"/>
                <a:gd name="connsiteY109" fmla="*/ 167259 h 431958"/>
                <a:gd name="connsiteX110" fmla="*/ 1500854 w 1987391"/>
                <a:gd name="connsiteY110" fmla="*/ 186880 h 431958"/>
                <a:gd name="connsiteX111" fmla="*/ 1552670 w 1987391"/>
                <a:gd name="connsiteY111" fmla="*/ 193358 h 431958"/>
                <a:gd name="connsiteX112" fmla="*/ 1572482 w 1987391"/>
                <a:gd name="connsiteY112" fmla="*/ 178784 h 431958"/>
                <a:gd name="connsiteX113" fmla="*/ 1541526 w 1987391"/>
                <a:gd name="connsiteY113" fmla="*/ 155353 h 431958"/>
                <a:gd name="connsiteX114" fmla="*/ 1553909 w 1987391"/>
                <a:gd name="connsiteY114" fmla="*/ 147257 h 431958"/>
                <a:gd name="connsiteX115" fmla="*/ 1567910 w 1987391"/>
                <a:gd name="connsiteY115" fmla="*/ 151448 h 431958"/>
                <a:gd name="connsiteX116" fmla="*/ 1570292 w 1987391"/>
                <a:gd name="connsiteY116" fmla="*/ 145637 h 431958"/>
                <a:gd name="connsiteX117" fmla="*/ 1553813 w 1987391"/>
                <a:gd name="connsiteY117" fmla="*/ 141065 h 431958"/>
                <a:gd name="connsiteX118" fmla="*/ 1534287 w 1987391"/>
                <a:gd name="connsiteY118" fmla="*/ 155639 h 431958"/>
                <a:gd name="connsiteX119" fmla="*/ 1565243 w 1987391"/>
                <a:gd name="connsiteY119" fmla="*/ 179261 h 431958"/>
                <a:gd name="connsiteX120" fmla="*/ 1552575 w 1987391"/>
                <a:gd name="connsiteY120" fmla="*/ 187166 h 431958"/>
                <a:gd name="connsiteX121" fmla="*/ 1535716 w 1987391"/>
                <a:gd name="connsiteY121" fmla="*/ 181261 h 431958"/>
                <a:gd name="connsiteX122" fmla="*/ 1533049 w 1987391"/>
                <a:gd name="connsiteY122" fmla="*/ 186976 h 431958"/>
                <a:gd name="connsiteX123" fmla="*/ 1552575 w 1987391"/>
                <a:gd name="connsiteY123" fmla="*/ 193358 h 431958"/>
                <a:gd name="connsiteX124" fmla="*/ 1593152 w 1987391"/>
                <a:gd name="connsiteY124" fmla="*/ 192786 h 431958"/>
                <a:gd name="connsiteX125" fmla="*/ 1600391 w 1987391"/>
                <a:gd name="connsiteY125" fmla="*/ 192786 h 431958"/>
                <a:gd name="connsiteX126" fmla="*/ 1600391 w 1987391"/>
                <a:gd name="connsiteY126" fmla="*/ 148019 h 431958"/>
                <a:gd name="connsiteX127" fmla="*/ 1617917 w 1987391"/>
                <a:gd name="connsiteY127" fmla="*/ 148019 h 431958"/>
                <a:gd name="connsiteX128" fmla="*/ 1617917 w 1987391"/>
                <a:gd name="connsiteY128" fmla="*/ 141637 h 431958"/>
                <a:gd name="connsiteX129" fmla="*/ 1575626 w 1987391"/>
                <a:gd name="connsiteY129" fmla="*/ 141637 h 431958"/>
                <a:gd name="connsiteX130" fmla="*/ 1575626 w 1987391"/>
                <a:gd name="connsiteY130" fmla="*/ 148019 h 431958"/>
                <a:gd name="connsiteX131" fmla="*/ 1593152 w 1987391"/>
                <a:gd name="connsiteY131" fmla="*/ 148019 h 431958"/>
                <a:gd name="connsiteX132" fmla="*/ 1593152 w 1987391"/>
                <a:gd name="connsiteY132" fmla="*/ 192786 h 431958"/>
                <a:gd name="connsiteX133" fmla="*/ 1657731 w 1987391"/>
                <a:gd name="connsiteY133" fmla="*/ 192786 h 431958"/>
                <a:gd name="connsiteX134" fmla="*/ 1665446 w 1987391"/>
                <a:gd name="connsiteY134" fmla="*/ 192786 h 431958"/>
                <a:gd name="connsiteX135" fmla="*/ 1642205 w 1987391"/>
                <a:gd name="connsiteY135" fmla="*/ 141637 h 431958"/>
                <a:gd name="connsiteX136" fmla="*/ 1634966 w 1987391"/>
                <a:gd name="connsiteY136" fmla="*/ 141637 h 431958"/>
                <a:gd name="connsiteX137" fmla="*/ 1611821 w 1987391"/>
                <a:gd name="connsiteY137" fmla="*/ 192786 h 431958"/>
                <a:gd name="connsiteX138" fmla="*/ 1619345 w 1987391"/>
                <a:gd name="connsiteY138" fmla="*/ 192786 h 431958"/>
                <a:gd name="connsiteX139" fmla="*/ 1624965 w 1987391"/>
                <a:gd name="connsiteY139" fmla="*/ 180023 h 431958"/>
                <a:gd name="connsiteX140" fmla="*/ 1652111 w 1987391"/>
                <a:gd name="connsiteY140" fmla="*/ 180023 h 431958"/>
                <a:gd name="connsiteX141" fmla="*/ 1657731 w 1987391"/>
                <a:gd name="connsiteY141" fmla="*/ 192786 h 431958"/>
                <a:gd name="connsiteX142" fmla="*/ 1627537 w 1987391"/>
                <a:gd name="connsiteY142" fmla="*/ 174117 h 431958"/>
                <a:gd name="connsiteX143" fmla="*/ 1638586 w 1987391"/>
                <a:gd name="connsiteY143" fmla="*/ 149066 h 431958"/>
                <a:gd name="connsiteX144" fmla="*/ 1649635 w 1987391"/>
                <a:gd name="connsiteY144" fmla="*/ 174117 h 431958"/>
                <a:gd name="connsiteX145" fmla="*/ 1627537 w 1987391"/>
                <a:gd name="connsiteY145" fmla="*/ 174117 h 431958"/>
                <a:gd name="connsiteX146" fmla="*/ 1676210 w 1987391"/>
                <a:gd name="connsiteY146" fmla="*/ 183166 h 431958"/>
                <a:gd name="connsiteX147" fmla="*/ 1671352 w 1987391"/>
                <a:gd name="connsiteY147" fmla="*/ 188119 h 431958"/>
                <a:gd name="connsiteX148" fmla="*/ 1674400 w 1987391"/>
                <a:gd name="connsiteY148" fmla="*/ 192691 h 431958"/>
                <a:gd name="connsiteX149" fmla="*/ 1671733 w 1987391"/>
                <a:gd name="connsiteY149" fmla="*/ 203549 h 431958"/>
                <a:gd name="connsiteX150" fmla="*/ 1676305 w 1987391"/>
                <a:gd name="connsiteY150" fmla="*/ 203549 h 431958"/>
                <a:gd name="connsiteX151" fmla="*/ 1679734 w 1987391"/>
                <a:gd name="connsiteY151" fmla="*/ 193358 h 431958"/>
                <a:gd name="connsiteX152" fmla="*/ 1680972 w 1987391"/>
                <a:gd name="connsiteY152" fmla="*/ 188119 h 431958"/>
                <a:gd name="connsiteX153" fmla="*/ 1676210 w 1987391"/>
                <a:gd name="connsiteY153" fmla="*/ 183166 h 431958"/>
                <a:gd name="connsiteX154" fmla="*/ 1748409 w 1987391"/>
                <a:gd name="connsiteY154" fmla="*/ 192691 h 431958"/>
                <a:gd name="connsiteX155" fmla="*/ 1756124 w 1987391"/>
                <a:gd name="connsiteY155" fmla="*/ 192691 h 431958"/>
                <a:gd name="connsiteX156" fmla="*/ 1732883 w 1987391"/>
                <a:gd name="connsiteY156" fmla="*/ 141542 h 431958"/>
                <a:gd name="connsiteX157" fmla="*/ 1725644 w 1987391"/>
                <a:gd name="connsiteY157" fmla="*/ 141542 h 431958"/>
                <a:gd name="connsiteX158" fmla="*/ 1702499 w 1987391"/>
                <a:gd name="connsiteY158" fmla="*/ 192691 h 431958"/>
                <a:gd name="connsiteX159" fmla="*/ 1710023 w 1987391"/>
                <a:gd name="connsiteY159" fmla="*/ 192691 h 431958"/>
                <a:gd name="connsiteX160" fmla="*/ 1715643 w 1987391"/>
                <a:gd name="connsiteY160" fmla="*/ 179927 h 431958"/>
                <a:gd name="connsiteX161" fmla="*/ 1742789 w 1987391"/>
                <a:gd name="connsiteY161" fmla="*/ 179927 h 431958"/>
                <a:gd name="connsiteX162" fmla="*/ 1748409 w 1987391"/>
                <a:gd name="connsiteY162" fmla="*/ 192691 h 431958"/>
                <a:gd name="connsiteX163" fmla="*/ 1718215 w 1987391"/>
                <a:gd name="connsiteY163" fmla="*/ 174022 h 431958"/>
                <a:gd name="connsiteX164" fmla="*/ 1729264 w 1987391"/>
                <a:gd name="connsiteY164" fmla="*/ 148971 h 431958"/>
                <a:gd name="connsiteX165" fmla="*/ 1740313 w 1987391"/>
                <a:gd name="connsiteY165" fmla="*/ 174022 h 431958"/>
                <a:gd name="connsiteX166" fmla="*/ 1718215 w 1987391"/>
                <a:gd name="connsiteY166" fmla="*/ 174022 h 431958"/>
                <a:gd name="connsiteX167" fmla="*/ 1762506 w 1987391"/>
                <a:gd name="connsiteY167" fmla="*/ 192691 h 431958"/>
                <a:gd name="connsiteX168" fmla="*/ 1797463 w 1987391"/>
                <a:gd name="connsiteY168" fmla="*/ 192691 h 431958"/>
                <a:gd name="connsiteX169" fmla="*/ 1797463 w 1987391"/>
                <a:gd name="connsiteY169" fmla="*/ 186309 h 431958"/>
                <a:gd name="connsiteX170" fmla="*/ 1769745 w 1987391"/>
                <a:gd name="connsiteY170" fmla="*/ 186309 h 431958"/>
                <a:gd name="connsiteX171" fmla="*/ 1769745 w 1987391"/>
                <a:gd name="connsiteY171" fmla="*/ 141542 h 431958"/>
                <a:gd name="connsiteX172" fmla="*/ 1762411 w 1987391"/>
                <a:gd name="connsiteY172" fmla="*/ 141542 h 431958"/>
                <a:gd name="connsiteX173" fmla="*/ 1762411 w 1987391"/>
                <a:gd name="connsiteY173" fmla="*/ 192691 h 431958"/>
                <a:gd name="connsiteX174" fmla="*/ 1838706 w 1987391"/>
                <a:gd name="connsiteY174" fmla="*/ 166211 h 431958"/>
                <a:gd name="connsiteX175" fmla="*/ 1845564 w 1987391"/>
                <a:gd name="connsiteY175" fmla="*/ 154781 h 431958"/>
                <a:gd name="connsiteX176" fmla="*/ 1827276 w 1987391"/>
                <a:gd name="connsiteY176" fmla="*/ 141542 h 431958"/>
                <a:gd name="connsiteX177" fmla="*/ 1804321 w 1987391"/>
                <a:gd name="connsiteY177" fmla="*/ 141542 h 431958"/>
                <a:gd name="connsiteX178" fmla="*/ 1804321 w 1987391"/>
                <a:gd name="connsiteY178" fmla="*/ 192691 h 431958"/>
                <a:gd name="connsiteX179" fmla="*/ 1828705 w 1987391"/>
                <a:gd name="connsiteY179" fmla="*/ 192691 h 431958"/>
                <a:gd name="connsiteX180" fmla="*/ 1848231 w 1987391"/>
                <a:gd name="connsiteY180" fmla="*/ 178880 h 431958"/>
                <a:gd name="connsiteX181" fmla="*/ 1838706 w 1987391"/>
                <a:gd name="connsiteY181" fmla="*/ 166211 h 431958"/>
                <a:gd name="connsiteX182" fmla="*/ 1826609 w 1987391"/>
                <a:gd name="connsiteY182" fmla="*/ 147542 h 431958"/>
                <a:gd name="connsiteX183" fmla="*/ 1838325 w 1987391"/>
                <a:gd name="connsiteY183" fmla="*/ 155734 h 431958"/>
                <a:gd name="connsiteX184" fmla="*/ 1826609 w 1987391"/>
                <a:gd name="connsiteY184" fmla="*/ 163925 h 431958"/>
                <a:gd name="connsiteX185" fmla="*/ 1811655 w 1987391"/>
                <a:gd name="connsiteY185" fmla="*/ 163925 h 431958"/>
                <a:gd name="connsiteX186" fmla="*/ 1811655 w 1987391"/>
                <a:gd name="connsiteY186" fmla="*/ 147542 h 431958"/>
                <a:gd name="connsiteX187" fmla="*/ 1826609 w 1987391"/>
                <a:gd name="connsiteY187" fmla="*/ 147542 h 431958"/>
                <a:gd name="connsiteX188" fmla="*/ 1828419 w 1987391"/>
                <a:gd name="connsiteY188" fmla="*/ 186785 h 431958"/>
                <a:gd name="connsiteX189" fmla="*/ 1811655 w 1987391"/>
                <a:gd name="connsiteY189" fmla="*/ 186785 h 431958"/>
                <a:gd name="connsiteX190" fmla="*/ 1811655 w 1987391"/>
                <a:gd name="connsiteY190" fmla="*/ 169736 h 431958"/>
                <a:gd name="connsiteX191" fmla="*/ 1828419 w 1987391"/>
                <a:gd name="connsiteY191" fmla="*/ 169736 h 431958"/>
                <a:gd name="connsiteX192" fmla="*/ 1840897 w 1987391"/>
                <a:gd name="connsiteY192" fmla="*/ 178308 h 431958"/>
                <a:gd name="connsiteX193" fmla="*/ 1828419 w 1987391"/>
                <a:gd name="connsiteY193" fmla="*/ 186785 h 431958"/>
                <a:gd name="connsiteX194" fmla="*/ 1858518 w 1987391"/>
                <a:gd name="connsiteY194" fmla="*/ 192691 h 431958"/>
                <a:gd name="connsiteX195" fmla="*/ 1865852 w 1987391"/>
                <a:gd name="connsiteY195" fmla="*/ 192691 h 431958"/>
                <a:gd name="connsiteX196" fmla="*/ 1865852 w 1987391"/>
                <a:gd name="connsiteY196" fmla="*/ 141542 h 431958"/>
                <a:gd name="connsiteX197" fmla="*/ 1858518 w 1987391"/>
                <a:gd name="connsiteY197" fmla="*/ 141542 h 431958"/>
                <a:gd name="connsiteX198" fmla="*/ 1858518 w 1987391"/>
                <a:gd name="connsiteY198" fmla="*/ 192691 h 431958"/>
                <a:gd name="connsiteX199" fmla="*/ 1915859 w 1987391"/>
                <a:gd name="connsiteY199" fmla="*/ 141542 h 431958"/>
                <a:gd name="connsiteX200" fmla="*/ 1915859 w 1987391"/>
                <a:gd name="connsiteY200" fmla="*/ 179642 h 431958"/>
                <a:gd name="connsiteX201" fmla="*/ 1885188 w 1987391"/>
                <a:gd name="connsiteY201" fmla="*/ 141542 h 431958"/>
                <a:gd name="connsiteX202" fmla="*/ 1879187 w 1987391"/>
                <a:gd name="connsiteY202" fmla="*/ 141542 h 431958"/>
                <a:gd name="connsiteX203" fmla="*/ 1879187 w 1987391"/>
                <a:gd name="connsiteY203" fmla="*/ 192691 h 431958"/>
                <a:gd name="connsiteX204" fmla="*/ 1886522 w 1987391"/>
                <a:gd name="connsiteY204" fmla="*/ 192691 h 431958"/>
                <a:gd name="connsiteX205" fmla="*/ 1886522 w 1987391"/>
                <a:gd name="connsiteY205" fmla="*/ 154591 h 431958"/>
                <a:gd name="connsiteX206" fmla="*/ 1917192 w 1987391"/>
                <a:gd name="connsiteY206" fmla="*/ 192691 h 431958"/>
                <a:gd name="connsiteX207" fmla="*/ 1923193 w 1987391"/>
                <a:gd name="connsiteY207" fmla="*/ 192691 h 431958"/>
                <a:gd name="connsiteX208" fmla="*/ 1923193 w 1987391"/>
                <a:gd name="connsiteY208" fmla="*/ 141542 h 431958"/>
                <a:gd name="connsiteX209" fmla="*/ 1915859 w 1987391"/>
                <a:gd name="connsiteY209" fmla="*/ 141542 h 431958"/>
                <a:gd name="connsiteX210" fmla="*/ 1960340 w 1987391"/>
                <a:gd name="connsiteY210" fmla="*/ 193262 h 431958"/>
                <a:gd name="connsiteX211" fmla="*/ 1987391 w 1987391"/>
                <a:gd name="connsiteY211" fmla="*/ 167164 h 431958"/>
                <a:gd name="connsiteX212" fmla="*/ 1960340 w 1987391"/>
                <a:gd name="connsiteY212" fmla="*/ 140970 h 431958"/>
                <a:gd name="connsiteX213" fmla="*/ 1933099 w 1987391"/>
                <a:gd name="connsiteY213" fmla="*/ 167164 h 431958"/>
                <a:gd name="connsiteX214" fmla="*/ 1960340 w 1987391"/>
                <a:gd name="connsiteY214" fmla="*/ 193262 h 431958"/>
                <a:gd name="connsiteX215" fmla="*/ 1960340 w 1987391"/>
                <a:gd name="connsiteY215" fmla="*/ 186785 h 431958"/>
                <a:gd name="connsiteX216" fmla="*/ 1940433 w 1987391"/>
                <a:gd name="connsiteY216" fmla="*/ 167164 h 431958"/>
                <a:gd name="connsiteX217" fmla="*/ 1960340 w 1987391"/>
                <a:gd name="connsiteY217" fmla="*/ 147542 h 431958"/>
                <a:gd name="connsiteX218" fmla="*/ 1980152 w 1987391"/>
                <a:gd name="connsiteY218" fmla="*/ 167164 h 431958"/>
                <a:gd name="connsiteX219" fmla="*/ 1960340 w 1987391"/>
                <a:gd name="connsiteY219" fmla="*/ 186785 h 431958"/>
                <a:gd name="connsiteX220" fmla="*/ 1468850 w 1987391"/>
                <a:gd name="connsiteY220" fmla="*/ 256223 h 431958"/>
                <a:gd name="connsiteX221" fmla="*/ 1461992 w 1987391"/>
                <a:gd name="connsiteY221" fmla="*/ 249365 h 431958"/>
                <a:gd name="connsiteX222" fmla="*/ 1466469 w 1987391"/>
                <a:gd name="connsiteY222" fmla="*/ 237649 h 431958"/>
                <a:gd name="connsiteX223" fmla="*/ 1460849 w 1987391"/>
                <a:gd name="connsiteY223" fmla="*/ 235839 h 431958"/>
                <a:gd name="connsiteX224" fmla="*/ 1457706 w 1987391"/>
                <a:gd name="connsiteY224" fmla="*/ 245078 h 431958"/>
                <a:gd name="connsiteX225" fmla="*/ 1445038 w 1987391"/>
                <a:gd name="connsiteY225" fmla="*/ 232505 h 431958"/>
                <a:gd name="connsiteX226" fmla="*/ 1455896 w 1987391"/>
                <a:gd name="connsiteY226" fmla="*/ 219170 h 431958"/>
                <a:gd name="connsiteX227" fmla="*/ 1443228 w 1987391"/>
                <a:gd name="connsiteY227" fmla="*/ 208502 h 431958"/>
                <a:gd name="connsiteX228" fmla="*/ 1429417 w 1987391"/>
                <a:gd name="connsiteY228" fmla="*/ 219932 h 431958"/>
                <a:gd name="connsiteX229" fmla="*/ 1435513 w 1987391"/>
                <a:gd name="connsiteY229" fmla="*/ 231648 h 431958"/>
                <a:gd name="connsiteX230" fmla="*/ 1423130 w 1987391"/>
                <a:gd name="connsiteY230" fmla="*/ 247364 h 431958"/>
                <a:gd name="connsiteX231" fmla="*/ 1441037 w 1987391"/>
                <a:gd name="connsiteY231" fmla="*/ 260699 h 431958"/>
                <a:gd name="connsiteX232" fmla="*/ 1458087 w 1987391"/>
                <a:gd name="connsiteY232" fmla="*/ 254127 h 431958"/>
                <a:gd name="connsiteX233" fmla="*/ 1464850 w 1987391"/>
                <a:gd name="connsiteY233" fmla="*/ 260890 h 431958"/>
                <a:gd name="connsiteX234" fmla="*/ 1468755 w 1987391"/>
                <a:gd name="connsiteY234" fmla="*/ 256223 h 431958"/>
                <a:gd name="connsiteX235" fmla="*/ 1441418 w 1987391"/>
                <a:gd name="connsiteY235" fmla="*/ 254794 h 431958"/>
                <a:gd name="connsiteX236" fmla="*/ 1429988 w 1987391"/>
                <a:gd name="connsiteY236" fmla="*/ 246602 h 431958"/>
                <a:gd name="connsiteX237" fmla="*/ 1439418 w 1987391"/>
                <a:gd name="connsiteY237" fmla="*/ 235458 h 431958"/>
                <a:gd name="connsiteX238" fmla="*/ 1453991 w 1987391"/>
                <a:gd name="connsiteY238" fmla="*/ 249936 h 431958"/>
                <a:gd name="connsiteX239" fmla="*/ 1441514 w 1987391"/>
                <a:gd name="connsiteY239" fmla="*/ 254794 h 431958"/>
                <a:gd name="connsiteX240" fmla="*/ 1443133 w 1987391"/>
                <a:gd name="connsiteY240" fmla="*/ 213646 h 431958"/>
                <a:gd name="connsiteX241" fmla="*/ 1449896 w 1987391"/>
                <a:gd name="connsiteY241" fmla="*/ 219266 h 431958"/>
                <a:gd name="connsiteX242" fmla="*/ 1440942 w 1987391"/>
                <a:gd name="connsiteY242" fmla="*/ 228600 h 431958"/>
                <a:gd name="connsiteX243" fmla="*/ 1435799 w 1987391"/>
                <a:gd name="connsiteY243" fmla="*/ 219837 h 431958"/>
                <a:gd name="connsiteX244" fmla="*/ 1443133 w 1987391"/>
                <a:gd name="connsiteY244" fmla="*/ 213646 h 431958"/>
                <a:gd name="connsiteX245" fmla="*/ 1537907 w 1987391"/>
                <a:gd name="connsiteY245" fmla="*/ 260128 h 431958"/>
                <a:gd name="connsiteX246" fmla="*/ 1525810 w 1987391"/>
                <a:gd name="connsiteY246" fmla="*/ 242983 h 431958"/>
                <a:gd name="connsiteX247" fmla="*/ 1537049 w 1987391"/>
                <a:gd name="connsiteY247" fmla="*/ 226886 h 431958"/>
                <a:gd name="connsiteX248" fmla="*/ 1515713 w 1987391"/>
                <a:gd name="connsiteY248" fmla="*/ 209074 h 431958"/>
                <a:gd name="connsiteX249" fmla="*/ 1495806 w 1987391"/>
                <a:gd name="connsiteY249" fmla="*/ 209074 h 431958"/>
                <a:gd name="connsiteX250" fmla="*/ 1495806 w 1987391"/>
                <a:gd name="connsiteY250" fmla="*/ 260223 h 431958"/>
                <a:gd name="connsiteX251" fmla="*/ 1503140 w 1987391"/>
                <a:gd name="connsiteY251" fmla="*/ 260223 h 431958"/>
                <a:gd name="connsiteX252" fmla="*/ 1503140 w 1987391"/>
                <a:gd name="connsiteY252" fmla="*/ 244697 h 431958"/>
                <a:gd name="connsiteX253" fmla="*/ 1515809 w 1987391"/>
                <a:gd name="connsiteY253" fmla="*/ 244697 h 431958"/>
                <a:gd name="connsiteX254" fmla="*/ 1519047 w 1987391"/>
                <a:gd name="connsiteY254" fmla="*/ 244507 h 431958"/>
                <a:gd name="connsiteX255" fmla="*/ 1530096 w 1987391"/>
                <a:gd name="connsiteY255" fmla="*/ 260223 h 431958"/>
                <a:gd name="connsiteX256" fmla="*/ 1538097 w 1987391"/>
                <a:gd name="connsiteY256" fmla="*/ 260223 h 431958"/>
                <a:gd name="connsiteX257" fmla="*/ 1515523 w 1987391"/>
                <a:gd name="connsiteY257" fmla="*/ 238411 h 431958"/>
                <a:gd name="connsiteX258" fmla="*/ 1503140 w 1987391"/>
                <a:gd name="connsiteY258" fmla="*/ 238411 h 431958"/>
                <a:gd name="connsiteX259" fmla="*/ 1503140 w 1987391"/>
                <a:gd name="connsiteY259" fmla="*/ 215360 h 431958"/>
                <a:gd name="connsiteX260" fmla="*/ 1515523 w 1987391"/>
                <a:gd name="connsiteY260" fmla="*/ 215360 h 431958"/>
                <a:gd name="connsiteX261" fmla="*/ 1529810 w 1987391"/>
                <a:gd name="connsiteY261" fmla="*/ 226790 h 431958"/>
                <a:gd name="connsiteX262" fmla="*/ 1515523 w 1987391"/>
                <a:gd name="connsiteY262" fmla="*/ 238316 h 431958"/>
                <a:gd name="connsiteX263" fmla="*/ 1570768 w 1987391"/>
                <a:gd name="connsiteY263" fmla="*/ 260795 h 431958"/>
                <a:gd name="connsiteX264" fmla="*/ 1597819 w 1987391"/>
                <a:gd name="connsiteY264" fmla="*/ 234696 h 431958"/>
                <a:gd name="connsiteX265" fmla="*/ 1570768 w 1987391"/>
                <a:gd name="connsiteY265" fmla="*/ 208502 h 431958"/>
                <a:gd name="connsiteX266" fmla="*/ 1543526 w 1987391"/>
                <a:gd name="connsiteY266" fmla="*/ 234696 h 431958"/>
                <a:gd name="connsiteX267" fmla="*/ 1570768 w 1987391"/>
                <a:gd name="connsiteY267" fmla="*/ 260795 h 431958"/>
                <a:gd name="connsiteX268" fmla="*/ 1570768 w 1987391"/>
                <a:gd name="connsiteY268" fmla="*/ 254317 h 431958"/>
                <a:gd name="connsiteX269" fmla="*/ 1550861 w 1987391"/>
                <a:gd name="connsiteY269" fmla="*/ 234696 h 431958"/>
                <a:gd name="connsiteX270" fmla="*/ 1570768 w 1987391"/>
                <a:gd name="connsiteY270" fmla="*/ 215075 h 431958"/>
                <a:gd name="connsiteX271" fmla="*/ 1590580 w 1987391"/>
                <a:gd name="connsiteY271" fmla="*/ 234696 h 431958"/>
                <a:gd name="connsiteX272" fmla="*/ 1570768 w 1987391"/>
                <a:gd name="connsiteY272" fmla="*/ 254317 h 431958"/>
                <a:gd name="connsiteX273" fmla="*/ 1631061 w 1987391"/>
                <a:gd name="connsiteY273" fmla="*/ 260795 h 431958"/>
                <a:gd name="connsiteX274" fmla="*/ 1650587 w 1987391"/>
                <a:gd name="connsiteY274" fmla="*/ 252794 h 431958"/>
                <a:gd name="connsiteX275" fmla="*/ 1645825 w 1987391"/>
                <a:gd name="connsiteY275" fmla="*/ 248222 h 431958"/>
                <a:gd name="connsiteX276" fmla="*/ 1631442 w 1987391"/>
                <a:gd name="connsiteY276" fmla="*/ 254317 h 431958"/>
                <a:gd name="connsiteX277" fmla="*/ 1611344 w 1987391"/>
                <a:gd name="connsiteY277" fmla="*/ 234696 h 431958"/>
                <a:gd name="connsiteX278" fmla="*/ 1631442 w 1987391"/>
                <a:gd name="connsiteY278" fmla="*/ 215075 h 431958"/>
                <a:gd name="connsiteX279" fmla="*/ 1645825 w 1987391"/>
                <a:gd name="connsiteY279" fmla="*/ 221171 h 431958"/>
                <a:gd name="connsiteX280" fmla="*/ 1650587 w 1987391"/>
                <a:gd name="connsiteY280" fmla="*/ 216599 h 431958"/>
                <a:gd name="connsiteX281" fmla="*/ 1631156 w 1987391"/>
                <a:gd name="connsiteY281" fmla="*/ 208598 h 431958"/>
                <a:gd name="connsiteX282" fmla="*/ 1604105 w 1987391"/>
                <a:gd name="connsiteY282" fmla="*/ 234791 h 431958"/>
                <a:gd name="connsiteX283" fmla="*/ 1631156 w 1987391"/>
                <a:gd name="connsiteY283" fmla="*/ 260890 h 431958"/>
                <a:gd name="connsiteX284" fmla="*/ 1695641 w 1987391"/>
                <a:gd name="connsiteY284" fmla="*/ 209074 h 431958"/>
                <a:gd name="connsiteX285" fmla="*/ 1695641 w 1987391"/>
                <a:gd name="connsiteY285" fmla="*/ 231077 h 431958"/>
                <a:gd name="connsiteX286" fmla="*/ 1666304 w 1987391"/>
                <a:gd name="connsiteY286" fmla="*/ 231077 h 431958"/>
                <a:gd name="connsiteX287" fmla="*/ 1666304 w 1987391"/>
                <a:gd name="connsiteY287" fmla="*/ 209074 h 431958"/>
                <a:gd name="connsiteX288" fmla="*/ 1658969 w 1987391"/>
                <a:gd name="connsiteY288" fmla="*/ 209074 h 431958"/>
                <a:gd name="connsiteX289" fmla="*/ 1658969 w 1987391"/>
                <a:gd name="connsiteY289" fmla="*/ 260223 h 431958"/>
                <a:gd name="connsiteX290" fmla="*/ 1666304 w 1987391"/>
                <a:gd name="connsiteY290" fmla="*/ 260223 h 431958"/>
                <a:gd name="connsiteX291" fmla="*/ 1666304 w 1987391"/>
                <a:gd name="connsiteY291" fmla="*/ 237458 h 431958"/>
                <a:gd name="connsiteX292" fmla="*/ 1695641 w 1987391"/>
                <a:gd name="connsiteY292" fmla="*/ 237458 h 431958"/>
                <a:gd name="connsiteX293" fmla="*/ 1695641 w 1987391"/>
                <a:gd name="connsiteY293" fmla="*/ 260223 h 431958"/>
                <a:gd name="connsiteX294" fmla="*/ 1702975 w 1987391"/>
                <a:gd name="connsiteY294" fmla="*/ 260223 h 431958"/>
                <a:gd name="connsiteX295" fmla="*/ 1702975 w 1987391"/>
                <a:gd name="connsiteY295" fmla="*/ 209074 h 431958"/>
                <a:gd name="connsiteX296" fmla="*/ 1695641 w 1987391"/>
                <a:gd name="connsiteY296" fmla="*/ 209074 h 431958"/>
                <a:gd name="connsiteX297" fmla="*/ 1755362 w 1987391"/>
                <a:gd name="connsiteY297" fmla="*/ 260223 h 431958"/>
                <a:gd name="connsiteX298" fmla="*/ 1763078 w 1987391"/>
                <a:gd name="connsiteY298" fmla="*/ 260223 h 431958"/>
                <a:gd name="connsiteX299" fmla="*/ 1739837 w 1987391"/>
                <a:gd name="connsiteY299" fmla="*/ 209074 h 431958"/>
                <a:gd name="connsiteX300" fmla="*/ 1732598 w 1987391"/>
                <a:gd name="connsiteY300" fmla="*/ 209074 h 431958"/>
                <a:gd name="connsiteX301" fmla="*/ 1709452 w 1987391"/>
                <a:gd name="connsiteY301" fmla="*/ 260223 h 431958"/>
                <a:gd name="connsiteX302" fmla="*/ 1716977 w 1987391"/>
                <a:gd name="connsiteY302" fmla="*/ 260223 h 431958"/>
                <a:gd name="connsiteX303" fmla="*/ 1722596 w 1987391"/>
                <a:gd name="connsiteY303" fmla="*/ 247460 h 431958"/>
                <a:gd name="connsiteX304" fmla="*/ 1749743 w 1987391"/>
                <a:gd name="connsiteY304" fmla="*/ 247460 h 431958"/>
                <a:gd name="connsiteX305" fmla="*/ 1755362 w 1987391"/>
                <a:gd name="connsiteY305" fmla="*/ 260223 h 431958"/>
                <a:gd name="connsiteX306" fmla="*/ 1725168 w 1987391"/>
                <a:gd name="connsiteY306" fmla="*/ 241554 h 431958"/>
                <a:gd name="connsiteX307" fmla="*/ 1736217 w 1987391"/>
                <a:gd name="connsiteY307" fmla="*/ 216503 h 431958"/>
                <a:gd name="connsiteX308" fmla="*/ 1747266 w 1987391"/>
                <a:gd name="connsiteY308" fmla="*/ 241554 h 431958"/>
                <a:gd name="connsiteX309" fmla="*/ 1725168 w 1987391"/>
                <a:gd name="connsiteY309" fmla="*/ 241554 h 431958"/>
                <a:gd name="connsiteX310" fmla="*/ 1465802 w 1987391"/>
                <a:gd name="connsiteY310" fmla="*/ 327565 h 431958"/>
                <a:gd name="connsiteX311" fmla="*/ 1473518 w 1987391"/>
                <a:gd name="connsiteY311" fmla="*/ 327565 h 431958"/>
                <a:gd name="connsiteX312" fmla="*/ 1450277 w 1987391"/>
                <a:gd name="connsiteY312" fmla="*/ 276416 h 431958"/>
                <a:gd name="connsiteX313" fmla="*/ 1443038 w 1987391"/>
                <a:gd name="connsiteY313" fmla="*/ 276416 h 431958"/>
                <a:gd name="connsiteX314" fmla="*/ 1419892 w 1987391"/>
                <a:gd name="connsiteY314" fmla="*/ 327565 h 431958"/>
                <a:gd name="connsiteX315" fmla="*/ 1427417 w 1987391"/>
                <a:gd name="connsiteY315" fmla="*/ 327565 h 431958"/>
                <a:gd name="connsiteX316" fmla="*/ 1433036 w 1987391"/>
                <a:gd name="connsiteY316" fmla="*/ 314801 h 431958"/>
                <a:gd name="connsiteX317" fmla="*/ 1460183 w 1987391"/>
                <a:gd name="connsiteY317" fmla="*/ 314801 h 431958"/>
                <a:gd name="connsiteX318" fmla="*/ 1465802 w 1987391"/>
                <a:gd name="connsiteY318" fmla="*/ 327565 h 431958"/>
                <a:gd name="connsiteX319" fmla="*/ 1435608 w 1987391"/>
                <a:gd name="connsiteY319" fmla="*/ 308896 h 431958"/>
                <a:gd name="connsiteX320" fmla="*/ 1446657 w 1987391"/>
                <a:gd name="connsiteY320" fmla="*/ 283845 h 431958"/>
                <a:gd name="connsiteX321" fmla="*/ 1457706 w 1987391"/>
                <a:gd name="connsiteY321" fmla="*/ 308896 h 431958"/>
                <a:gd name="connsiteX322" fmla="*/ 1435608 w 1987391"/>
                <a:gd name="connsiteY322" fmla="*/ 308896 h 431958"/>
                <a:gd name="connsiteX323" fmla="*/ 1479899 w 1987391"/>
                <a:gd name="connsiteY323" fmla="*/ 327565 h 431958"/>
                <a:gd name="connsiteX324" fmla="*/ 1501426 w 1987391"/>
                <a:gd name="connsiteY324" fmla="*/ 327565 h 431958"/>
                <a:gd name="connsiteX325" fmla="*/ 1529048 w 1987391"/>
                <a:gd name="connsiteY325" fmla="*/ 302038 h 431958"/>
                <a:gd name="connsiteX326" fmla="*/ 1501426 w 1987391"/>
                <a:gd name="connsiteY326" fmla="*/ 276511 h 431958"/>
                <a:gd name="connsiteX327" fmla="*/ 1479899 w 1987391"/>
                <a:gd name="connsiteY327" fmla="*/ 276511 h 431958"/>
                <a:gd name="connsiteX328" fmla="*/ 1479899 w 1987391"/>
                <a:gd name="connsiteY328" fmla="*/ 327660 h 431958"/>
                <a:gd name="connsiteX329" fmla="*/ 1487234 w 1987391"/>
                <a:gd name="connsiteY329" fmla="*/ 321183 h 431958"/>
                <a:gd name="connsiteX330" fmla="*/ 1487234 w 1987391"/>
                <a:gd name="connsiteY330" fmla="*/ 282797 h 431958"/>
                <a:gd name="connsiteX331" fmla="*/ 1501045 w 1987391"/>
                <a:gd name="connsiteY331" fmla="*/ 282797 h 431958"/>
                <a:gd name="connsiteX332" fmla="*/ 1521809 w 1987391"/>
                <a:gd name="connsiteY332" fmla="*/ 302038 h 431958"/>
                <a:gd name="connsiteX333" fmla="*/ 1501045 w 1987391"/>
                <a:gd name="connsiteY333" fmla="*/ 321278 h 431958"/>
                <a:gd name="connsiteX334" fmla="*/ 1487234 w 1987391"/>
                <a:gd name="connsiteY334" fmla="*/ 321278 h 431958"/>
                <a:gd name="connsiteX335" fmla="*/ 1574197 w 1987391"/>
                <a:gd name="connsiteY335" fmla="*/ 276416 h 431958"/>
                <a:gd name="connsiteX336" fmla="*/ 1555623 w 1987391"/>
                <a:gd name="connsiteY336" fmla="*/ 318421 h 431958"/>
                <a:gd name="connsiteX337" fmla="*/ 1537240 w 1987391"/>
                <a:gd name="connsiteY337" fmla="*/ 276416 h 431958"/>
                <a:gd name="connsiteX338" fmla="*/ 1529334 w 1987391"/>
                <a:gd name="connsiteY338" fmla="*/ 276416 h 431958"/>
                <a:gd name="connsiteX339" fmla="*/ 1551813 w 1987391"/>
                <a:gd name="connsiteY339" fmla="*/ 327565 h 431958"/>
                <a:gd name="connsiteX340" fmla="*/ 1559052 w 1987391"/>
                <a:gd name="connsiteY340" fmla="*/ 327565 h 431958"/>
                <a:gd name="connsiteX341" fmla="*/ 1581436 w 1987391"/>
                <a:gd name="connsiteY341" fmla="*/ 276416 h 431958"/>
                <a:gd name="connsiteX342" fmla="*/ 1574102 w 1987391"/>
                <a:gd name="connsiteY342" fmla="*/ 276416 h 431958"/>
                <a:gd name="connsiteX343" fmla="*/ 1609058 w 1987391"/>
                <a:gd name="connsiteY343" fmla="*/ 328136 h 431958"/>
                <a:gd name="connsiteX344" fmla="*/ 1636109 w 1987391"/>
                <a:gd name="connsiteY344" fmla="*/ 302038 h 431958"/>
                <a:gd name="connsiteX345" fmla="*/ 1609058 w 1987391"/>
                <a:gd name="connsiteY345" fmla="*/ 275844 h 431958"/>
                <a:gd name="connsiteX346" fmla="*/ 1581817 w 1987391"/>
                <a:gd name="connsiteY346" fmla="*/ 302038 h 431958"/>
                <a:gd name="connsiteX347" fmla="*/ 1609058 w 1987391"/>
                <a:gd name="connsiteY347" fmla="*/ 328136 h 431958"/>
                <a:gd name="connsiteX348" fmla="*/ 1609058 w 1987391"/>
                <a:gd name="connsiteY348" fmla="*/ 321659 h 431958"/>
                <a:gd name="connsiteX349" fmla="*/ 1589151 w 1987391"/>
                <a:gd name="connsiteY349" fmla="*/ 302038 h 431958"/>
                <a:gd name="connsiteX350" fmla="*/ 1609058 w 1987391"/>
                <a:gd name="connsiteY350" fmla="*/ 282416 h 431958"/>
                <a:gd name="connsiteX351" fmla="*/ 1628870 w 1987391"/>
                <a:gd name="connsiteY351" fmla="*/ 302038 h 431958"/>
                <a:gd name="connsiteX352" fmla="*/ 1609058 w 1987391"/>
                <a:gd name="connsiteY352" fmla="*/ 321659 h 431958"/>
                <a:gd name="connsiteX353" fmla="*/ 1681925 w 1987391"/>
                <a:gd name="connsiteY353" fmla="*/ 318421 h 431958"/>
                <a:gd name="connsiteX354" fmla="*/ 1669923 w 1987391"/>
                <a:gd name="connsiteY354" fmla="*/ 321659 h 431958"/>
                <a:gd name="connsiteX355" fmla="*/ 1649635 w 1987391"/>
                <a:gd name="connsiteY355" fmla="*/ 302038 h 431958"/>
                <a:gd name="connsiteX356" fmla="*/ 1670018 w 1987391"/>
                <a:gd name="connsiteY356" fmla="*/ 282416 h 431958"/>
                <a:gd name="connsiteX357" fmla="*/ 1684877 w 1987391"/>
                <a:gd name="connsiteY357" fmla="*/ 288322 h 431958"/>
                <a:gd name="connsiteX358" fmla="*/ 1689449 w 1987391"/>
                <a:gd name="connsiteY358" fmla="*/ 283750 h 431958"/>
                <a:gd name="connsiteX359" fmla="*/ 1669828 w 1987391"/>
                <a:gd name="connsiteY359" fmla="*/ 275844 h 431958"/>
                <a:gd name="connsiteX360" fmla="*/ 1642396 w 1987391"/>
                <a:gd name="connsiteY360" fmla="*/ 302038 h 431958"/>
                <a:gd name="connsiteX361" fmla="*/ 1669637 w 1987391"/>
                <a:gd name="connsiteY361" fmla="*/ 328136 h 431958"/>
                <a:gd name="connsiteX362" fmla="*/ 1688973 w 1987391"/>
                <a:gd name="connsiteY362" fmla="*/ 321659 h 431958"/>
                <a:gd name="connsiteX363" fmla="*/ 1688973 w 1987391"/>
                <a:gd name="connsiteY363" fmla="*/ 301752 h 431958"/>
                <a:gd name="connsiteX364" fmla="*/ 1681925 w 1987391"/>
                <a:gd name="connsiteY364" fmla="*/ 301752 h 431958"/>
                <a:gd name="connsiteX365" fmla="*/ 1681925 w 1987391"/>
                <a:gd name="connsiteY365" fmla="*/ 318421 h 431958"/>
                <a:gd name="connsiteX366" fmla="*/ 1739551 w 1987391"/>
                <a:gd name="connsiteY366" fmla="*/ 327660 h 431958"/>
                <a:gd name="connsiteX367" fmla="*/ 1747266 w 1987391"/>
                <a:gd name="connsiteY367" fmla="*/ 327660 h 431958"/>
                <a:gd name="connsiteX368" fmla="*/ 1724025 w 1987391"/>
                <a:gd name="connsiteY368" fmla="*/ 276511 h 431958"/>
                <a:gd name="connsiteX369" fmla="*/ 1716786 w 1987391"/>
                <a:gd name="connsiteY369" fmla="*/ 276511 h 431958"/>
                <a:gd name="connsiteX370" fmla="*/ 1693640 w 1987391"/>
                <a:gd name="connsiteY370" fmla="*/ 327660 h 431958"/>
                <a:gd name="connsiteX371" fmla="*/ 1701165 w 1987391"/>
                <a:gd name="connsiteY371" fmla="*/ 327660 h 431958"/>
                <a:gd name="connsiteX372" fmla="*/ 1706785 w 1987391"/>
                <a:gd name="connsiteY372" fmla="*/ 314897 h 431958"/>
                <a:gd name="connsiteX373" fmla="*/ 1733931 w 1987391"/>
                <a:gd name="connsiteY373" fmla="*/ 314897 h 431958"/>
                <a:gd name="connsiteX374" fmla="*/ 1739551 w 1987391"/>
                <a:gd name="connsiteY374" fmla="*/ 327660 h 431958"/>
                <a:gd name="connsiteX375" fmla="*/ 1709357 w 1987391"/>
                <a:gd name="connsiteY375" fmla="*/ 308991 h 431958"/>
                <a:gd name="connsiteX376" fmla="*/ 1720406 w 1987391"/>
                <a:gd name="connsiteY376" fmla="*/ 283940 h 431958"/>
                <a:gd name="connsiteX377" fmla="*/ 1731455 w 1987391"/>
                <a:gd name="connsiteY377" fmla="*/ 308991 h 431958"/>
                <a:gd name="connsiteX378" fmla="*/ 1709357 w 1987391"/>
                <a:gd name="connsiteY378" fmla="*/ 308991 h 431958"/>
                <a:gd name="connsiteX379" fmla="*/ 1753648 w 1987391"/>
                <a:gd name="connsiteY379" fmla="*/ 327660 h 431958"/>
                <a:gd name="connsiteX380" fmla="*/ 1775174 w 1987391"/>
                <a:gd name="connsiteY380" fmla="*/ 327660 h 431958"/>
                <a:gd name="connsiteX381" fmla="*/ 1802797 w 1987391"/>
                <a:gd name="connsiteY381" fmla="*/ 302133 h 431958"/>
                <a:gd name="connsiteX382" fmla="*/ 1775174 w 1987391"/>
                <a:gd name="connsiteY382" fmla="*/ 276606 h 431958"/>
                <a:gd name="connsiteX383" fmla="*/ 1753648 w 1987391"/>
                <a:gd name="connsiteY383" fmla="*/ 276606 h 431958"/>
                <a:gd name="connsiteX384" fmla="*/ 1753648 w 1987391"/>
                <a:gd name="connsiteY384" fmla="*/ 327755 h 431958"/>
                <a:gd name="connsiteX385" fmla="*/ 1760982 w 1987391"/>
                <a:gd name="connsiteY385" fmla="*/ 321278 h 431958"/>
                <a:gd name="connsiteX386" fmla="*/ 1760982 w 1987391"/>
                <a:gd name="connsiteY386" fmla="*/ 282893 h 431958"/>
                <a:gd name="connsiteX387" fmla="*/ 1774793 w 1987391"/>
                <a:gd name="connsiteY387" fmla="*/ 282893 h 431958"/>
                <a:gd name="connsiteX388" fmla="*/ 1795558 w 1987391"/>
                <a:gd name="connsiteY388" fmla="*/ 302133 h 431958"/>
                <a:gd name="connsiteX389" fmla="*/ 1774793 w 1987391"/>
                <a:gd name="connsiteY389" fmla="*/ 321374 h 431958"/>
                <a:gd name="connsiteX390" fmla="*/ 1760982 w 1987391"/>
                <a:gd name="connsiteY390" fmla="*/ 321374 h 431958"/>
                <a:gd name="connsiteX391" fmla="*/ 1836230 w 1987391"/>
                <a:gd name="connsiteY391" fmla="*/ 328232 h 431958"/>
                <a:gd name="connsiteX392" fmla="*/ 1863281 w 1987391"/>
                <a:gd name="connsiteY392" fmla="*/ 302133 h 431958"/>
                <a:gd name="connsiteX393" fmla="*/ 1836230 w 1987391"/>
                <a:gd name="connsiteY393" fmla="*/ 275939 h 431958"/>
                <a:gd name="connsiteX394" fmla="*/ 1808988 w 1987391"/>
                <a:gd name="connsiteY394" fmla="*/ 302133 h 431958"/>
                <a:gd name="connsiteX395" fmla="*/ 1836230 w 1987391"/>
                <a:gd name="connsiteY395" fmla="*/ 328232 h 431958"/>
                <a:gd name="connsiteX396" fmla="*/ 1836230 w 1987391"/>
                <a:gd name="connsiteY396" fmla="*/ 321755 h 431958"/>
                <a:gd name="connsiteX397" fmla="*/ 1816322 w 1987391"/>
                <a:gd name="connsiteY397" fmla="*/ 302133 h 431958"/>
                <a:gd name="connsiteX398" fmla="*/ 1836230 w 1987391"/>
                <a:gd name="connsiteY398" fmla="*/ 282512 h 431958"/>
                <a:gd name="connsiteX399" fmla="*/ 1856042 w 1987391"/>
                <a:gd name="connsiteY399" fmla="*/ 302133 h 431958"/>
                <a:gd name="connsiteX400" fmla="*/ 1836230 w 1987391"/>
                <a:gd name="connsiteY400" fmla="*/ 321755 h 431958"/>
                <a:gd name="connsiteX401" fmla="*/ 1888046 w 1987391"/>
                <a:gd name="connsiteY401" fmla="*/ 328232 h 431958"/>
                <a:gd name="connsiteX402" fmla="*/ 1907858 w 1987391"/>
                <a:gd name="connsiteY402" fmla="*/ 313658 h 431958"/>
                <a:gd name="connsiteX403" fmla="*/ 1876901 w 1987391"/>
                <a:gd name="connsiteY403" fmla="*/ 290227 h 431958"/>
                <a:gd name="connsiteX404" fmla="*/ 1889284 w 1987391"/>
                <a:gd name="connsiteY404" fmla="*/ 282131 h 431958"/>
                <a:gd name="connsiteX405" fmla="*/ 1903286 w 1987391"/>
                <a:gd name="connsiteY405" fmla="*/ 286322 h 431958"/>
                <a:gd name="connsiteX406" fmla="*/ 1905667 w 1987391"/>
                <a:gd name="connsiteY406" fmla="*/ 280511 h 431958"/>
                <a:gd name="connsiteX407" fmla="*/ 1889189 w 1987391"/>
                <a:gd name="connsiteY407" fmla="*/ 275939 h 431958"/>
                <a:gd name="connsiteX408" fmla="*/ 1869662 w 1987391"/>
                <a:gd name="connsiteY408" fmla="*/ 290513 h 431958"/>
                <a:gd name="connsiteX409" fmla="*/ 1900618 w 1987391"/>
                <a:gd name="connsiteY409" fmla="*/ 314135 h 431958"/>
                <a:gd name="connsiteX410" fmla="*/ 1887950 w 1987391"/>
                <a:gd name="connsiteY410" fmla="*/ 322040 h 431958"/>
                <a:gd name="connsiteX411" fmla="*/ 1871091 w 1987391"/>
                <a:gd name="connsiteY411" fmla="*/ 316135 h 431958"/>
                <a:gd name="connsiteX412" fmla="*/ 1868424 w 1987391"/>
                <a:gd name="connsiteY412" fmla="*/ 321850 h 431958"/>
                <a:gd name="connsiteX413" fmla="*/ 1887950 w 1987391"/>
                <a:gd name="connsiteY413" fmla="*/ 328232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Lst>
              <a:rect l="l" t="t" r="r" b="b"/>
              <a:pathLst>
                <a:path w="1987391" h="431958">
                  <a:moveTo>
                    <a:pt x="290417" y="11811"/>
                  </a:moveTo>
                  <a:cubicBezTo>
                    <a:pt x="290417" y="13811"/>
                    <a:pt x="290132" y="16097"/>
                    <a:pt x="289465" y="18860"/>
                  </a:cubicBezTo>
                  <a:cubicBezTo>
                    <a:pt x="266319" y="112586"/>
                    <a:pt x="211169" y="287750"/>
                    <a:pt x="197358" y="410432"/>
                  </a:cubicBezTo>
                  <a:cubicBezTo>
                    <a:pt x="196215" y="420529"/>
                    <a:pt x="196882" y="424529"/>
                    <a:pt x="182118" y="428625"/>
                  </a:cubicBezTo>
                  <a:cubicBezTo>
                    <a:pt x="174974" y="430625"/>
                    <a:pt x="168402" y="431959"/>
                    <a:pt x="163640" y="431959"/>
                  </a:cubicBezTo>
                  <a:cubicBezTo>
                    <a:pt x="156401" y="431959"/>
                    <a:pt x="153638" y="427863"/>
                    <a:pt x="153638" y="420053"/>
                  </a:cubicBezTo>
                  <a:cubicBezTo>
                    <a:pt x="153638" y="398621"/>
                    <a:pt x="183166" y="291846"/>
                    <a:pt x="202121" y="217742"/>
                  </a:cubicBezTo>
                  <a:cubicBezTo>
                    <a:pt x="176784" y="222504"/>
                    <a:pt x="140970" y="229362"/>
                    <a:pt x="105347" y="236315"/>
                  </a:cubicBezTo>
                  <a:cubicBezTo>
                    <a:pt x="96679" y="271463"/>
                    <a:pt x="90488" y="300800"/>
                    <a:pt x="86773" y="328803"/>
                  </a:cubicBezTo>
                  <a:cubicBezTo>
                    <a:pt x="85820" y="335566"/>
                    <a:pt x="86773" y="341948"/>
                    <a:pt x="74771" y="345472"/>
                  </a:cubicBezTo>
                  <a:cubicBezTo>
                    <a:pt x="54578" y="351473"/>
                    <a:pt x="47339" y="348139"/>
                    <a:pt x="48197" y="336804"/>
                  </a:cubicBezTo>
                  <a:cubicBezTo>
                    <a:pt x="49530" y="318040"/>
                    <a:pt x="55531" y="303562"/>
                    <a:pt x="70390" y="243269"/>
                  </a:cubicBezTo>
                  <a:cubicBezTo>
                    <a:pt x="51911" y="246983"/>
                    <a:pt x="37338" y="249746"/>
                    <a:pt x="29242" y="249746"/>
                  </a:cubicBezTo>
                  <a:cubicBezTo>
                    <a:pt x="18288" y="249746"/>
                    <a:pt x="0" y="242221"/>
                    <a:pt x="0" y="237649"/>
                  </a:cubicBezTo>
                  <a:cubicBezTo>
                    <a:pt x="0" y="232220"/>
                    <a:pt x="12668" y="232315"/>
                    <a:pt x="76676" y="217932"/>
                  </a:cubicBezTo>
                  <a:cubicBezTo>
                    <a:pt x="89059" y="168878"/>
                    <a:pt x="106204" y="102584"/>
                    <a:pt x="109919" y="76105"/>
                  </a:cubicBezTo>
                  <a:cubicBezTo>
                    <a:pt x="110585" y="71247"/>
                    <a:pt x="112205" y="65818"/>
                    <a:pt x="120872" y="63437"/>
                  </a:cubicBezTo>
                  <a:cubicBezTo>
                    <a:pt x="126111" y="62008"/>
                    <a:pt x="135731" y="59246"/>
                    <a:pt x="140875" y="59246"/>
                  </a:cubicBezTo>
                  <a:cubicBezTo>
                    <a:pt x="146685" y="59246"/>
                    <a:pt x="148304" y="64484"/>
                    <a:pt x="148304" y="69818"/>
                  </a:cubicBezTo>
                  <a:cubicBezTo>
                    <a:pt x="148304" y="79534"/>
                    <a:pt x="128302" y="139446"/>
                    <a:pt x="111919" y="210217"/>
                  </a:cubicBezTo>
                  <a:cubicBezTo>
                    <a:pt x="145066" y="202978"/>
                    <a:pt x="180404" y="195548"/>
                    <a:pt x="209550" y="189452"/>
                  </a:cubicBezTo>
                  <a:cubicBezTo>
                    <a:pt x="227171" y="122396"/>
                    <a:pt x="244412" y="57150"/>
                    <a:pt x="254032" y="16383"/>
                  </a:cubicBezTo>
                  <a:cubicBezTo>
                    <a:pt x="256127" y="7620"/>
                    <a:pt x="255746" y="4953"/>
                    <a:pt x="260890" y="3239"/>
                  </a:cubicBezTo>
                  <a:cubicBezTo>
                    <a:pt x="263271" y="2381"/>
                    <a:pt x="270605" y="0"/>
                    <a:pt x="277559" y="0"/>
                  </a:cubicBezTo>
                  <a:cubicBezTo>
                    <a:pt x="284512" y="0"/>
                    <a:pt x="290417" y="2572"/>
                    <a:pt x="290417" y="11906"/>
                  </a:cubicBezTo>
                  <a:moveTo>
                    <a:pt x="395669" y="208883"/>
                  </a:moveTo>
                  <a:cubicBezTo>
                    <a:pt x="373190" y="212789"/>
                    <a:pt x="346424" y="218313"/>
                    <a:pt x="320612" y="223266"/>
                  </a:cubicBezTo>
                  <a:cubicBezTo>
                    <a:pt x="328136" y="193358"/>
                    <a:pt x="335566" y="165449"/>
                    <a:pt x="341471" y="146209"/>
                  </a:cubicBezTo>
                  <a:cubicBezTo>
                    <a:pt x="392811" y="134588"/>
                    <a:pt x="494538" y="110681"/>
                    <a:pt x="509016" y="108299"/>
                  </a:cubicBezTo>
                  <a:cubicBezTo>
                    <a:pt x="517208" y="106966"/>
                    <a:pt x="519970" y="104585"/>
                    <a:pt x="519970" y="102680"/>
                  </a:cubicBezTo>
                  <a:cubicBezTo>
                    <a:pt x="519970" y="98965"/>
                    <a:pt x="507968" y="87059"/>
                    <a:pt x="493109" y="87059"/>
                  </a:cubicBezTo>
                  <a:cubicBezTo>
                    <a:pt x="489871" y="87059"/>
                    <a:pt x="486251" y="87344"/>
                    <a:pt x="482060" y="88106"/>
                  </a:cubicBezTo>
                  <a:cubicBezTo>
                    <a:pt x="452438" y="93345"/>
                    <a:pt x="332042" y="118586"/>
                    <a:pt x="298133" y="125349"/>
                  </a:cubicBezTo>
                  <a:cubicBezTo>
                    <a:pt x="289655" y="127064"/>
                    <a:pt x="285941" y="130112"/>
                    <a:pt x="285941" y="133350"/>
                  </a:cubicBezTo>
                  <a:cubicBezTo>
                    <a:pt x="285941" y="138303"/>
                    <a:pt x="297942" y="148209"/>
                    <a:pt x="305562" y="150495"/>
                  </a:cubicBezTo>
                  <a:cubicBezTo>
                    <a:pt x="288703" y="216122"/>
                    <a:pt x="245745" y="360807"/>
                    <a:pt x="245745" y="375571"/>
                  </a:cubicBezTo>
                  <a:cubicBezTo>
                    <a:pt x="245745" y="379190"/>
                    <a:pt x="246983" y="381857"/>
                    <a:pt x="251651" y="381857"/>
                  </a:cubicBezTo>
                  <a:cubicBezTo>
                    <a:pt x="258032" y="381857"/>
                    <a:pt x="271177" y="379095"/>
                    <a:pt x="278797" y="375857"/>
                  </a:cubicBezTo>
                  <a:cubicBezTo>
                    <a:pt x="286417" y="372618"/>
                    <a:pt x="286322" y="368808"/>
                    <a:pt x="288703" y="357569"/>
                  </a:cubicBezTo>
                  <a:cubicBezTo>
                    <a:pt x="293942" y="333280"/>
                    <a:pt x="303371" y="292513"/>
                    <a:pt x="313468" y="251555"/>
                  </a:cubicBezTo>
                  <a:cubicBezTo>
                    <a:pt x="344329" y="244983"/>
                    <a:pt x="363950" y="241745"/>
                    <a:pt x="378714" y="238411"/>
                  </a:cubicBezTo>
                  <a:cubicBezTo>
                    <a:pt x="394907" y="234696"/>
                    <a:pt x="398050" y="229838"/>
                    <a:pt x="402431" y="223457"/>
                  </a:cubicBezTo>
                  <a:cubicBezTo>
                    <a:pt x="405289" y="219170"/>
                    <a:pt x="408337" y="213932"/>
                    <a:pt x="408337" y="211646"/>
                  </a:cubicBezTo>
                  <a:cubicBezTo>
                    <a:pt x="408337" y="208121"/>
                    <a:pt x="404813" y="207074"/>
                    <a:pt x="395669" y="208693"/>
                  </a:cubicBezTo>
                  <a:moveTo>
                    <a:pt x="692753" y="74581"/>
                  </a:moveTo>
                  <a:cubicBezTo>
                    <a:pt x="683324" y="74581"/>
                    <a:pt x="673227" y="80582"/>
                    <a:pt x="659987" y="101727"/>
                  </a:cubicBezTo>
                  <a:cubicBezTo>
                    <a:pt x="641223" y="131731"/>
                    <a:pt x="596837" y="238601"/>
                    <a:pt x="567595" y="312230"/>
                  </a:cubicBezTo>
                  <a:cubicBezTo>
                    <a:pt x="566738" y="235267"/>
                    <a:pt x="576644" y="168974"/>
                    <a:pt x="576644" y="151733"/>
                  </a:cubicBezTo>
                  <a:cubicBezTo>
                    <a:pt x="576644" y="143066"/>
                    <a:pt x="571310" y="140875"/>
                    <a:pt x="565023" y="140875"/>
                  </a:cubicBezTo>
                  <a:cubicBezTo>
                    <a:pt x="556355" y="140875"/>
                    <a:pt x="543497" y="141256"/>
                    <a:pt x="538829" y="152114"/>
                  </a:cubicBezTo>
                  <a:cubicBezTo>
                    <a:pt x="535781" y="159163"/>
                    <a:pt x="535210" y="160782"/>
                    <a:pt x="532543" y="165640"/>
                  </a:cubicBezTo>
                  <a:cubicBezTo>
                    <a:pt x="526733" y="176022"/>
                    <a:pt x="493205" y="235077"/>
                    <a:pt x="459105" y="283655"/>
                  </a:cubicBezTo>
                  <a:cubicBezTo>
                    <a:pt x="473964" y="202883"/>
                    <a:pt x="487585" y="163640"/>
                    <a:pt x="487585" y="155258"/>
                  </a:cubicBezTo>
                  <a:cubicBezTo>
                    <a:pt x="487585" y="151352"/>
                    <a:pt x="485013" y="150019"/>
                    <a:pt x="481870" y="150019"/>
                  </a:cubicBezTo>
                  <a:cubicBezTo>
                    <a:pt x="478155" y="150019"/>
                    <a:pt x="468440" y="152305"/>
                    <a:pt x="462915" y="153638"/>
                  </a:cubicBezTo>
                  <a:cubicBezTo>
                    <a:pt x="456343" y="155258"/>
                    <a:pt x="451199" y="157353"/>
                    <a:pt x="447008" y="173260"/>
                  </a:cubicBezTo>
                  <a:cubicBezTo>
                    <a:pt x="433483" y="224695"/>
                    <a:pt x="412147" y="311849"/>
                    <a:pt x="412147" y="333375"/>
                  </a:cubicBezTo>
                  <a:cubicBezTo>
                    <a:pt x="412147" y="342805"/>
                    <a:pt x="414052" y="347472"/>
                    <a:pt x="422339" y="347472"/>
                  </a:cubicBezTo>
                  <a:cubicBezTo>
                    <a:pt x="431101" y="347472"/>
                    <a:pt x="443484" y="344996"/>
                    <a:pt x="449390" y="336518"/>
                  </a:cubicBezTo>
                  <a:cubicBezTo>
                    <a:pt x="478822" y="293465"/>
                    <a:pt x="508540" y="241935"/>
                    <a:pt x="535686" y="196596"/>
                  </a:cubicBezTo>
                  <a:cubicBezTo>
                    <a:pt x="531305" y="239268"/>
                    <a:pt x="528447" y="294704"/>
                    <a:pt x="528447" y="332327"/>
                  </a:cubicBezTo>
                  <a:cubicBezTo>
                    <a:pt x="528447" y="358235"/>
                    <a:pt x="529209" y="368522"/>
                    <a:pt x="544068" y="368522"/>
                  </a:cubicBezTo>
                  <a:cubicBezTo>
                    <a:pt x="557594" y="368522"/>
                    <a:pt x="569595" y="366141"/>
                    <a:pt x="578072" y="346996"/>
                  </a:cubicBezTo>
                  <a:cubicBezTo>
                    <a:pt x="607409" y="280702"/>
                    <a:pt x="669227" y="142399"/>
                    <a:pt x="707708" y="95345"/>
                  </a:cubicBezTo>
                  <a:cubicBezTo>
                    <a:pt x="710184" y="92297"/>
                    <a:pt x="712661" y="89726"/>
                    <a:pt x="712661" y="86201"/>
                  </a:cubicBezTo>
                  <a:cubicBezTo>
                    <a:pt x="712661" y="81344"/>
                    <a:pt x="701421" y="74771"/>
                    <a:pt x="692658" y="74771"/>
                  </a:cubicBezTo>
                  <a:moveTo>
                    <a:pt x="950500" y="329089"/>
                  </a:moveTo>
                  <a:cubicBezTo>
                    <a:pt x="977837" y="329089"/>
                    <a:pt x="1002221" y="319754"/>
                    <a:pt x="1018699" y="301752"/>
                  </a:cubicBezTo>
                  <a:lnTo>
                    <a:pt x="1006221" y="289274"/>
                  </a:lnTo>
                  <a:cubicBezTo>
                    <a:pt x="991076" y="304895"/>
                    <a:pt x="972503" y="311563"/>
                    <a:pt x="951262" y="311563"/>
                  </a:cubicBezTo>
                  <a:cubicBezTo>
                    <a:pt x="906399" y="311563"/>
                    <a:pt x="872681" y="278606"/>
                    <a:pt x="872681" y="234601"/>
                  </a:cubicBezTo>
                  <a:cubicBezTo>
                    <a:pt x="872681" y="190595"/>
                    <a:pt x="906399" y="157639"/>
                    <a:pt x="951262" y="157639"/>
                  </a:cubicBezTo>
                  <a:cubicBezTo>
                    <a:pt x="972503" y="157639"/>
                    <a:pt x="991076" y="164306"/>
                    <a:pt x="1006221" y="179642"/>
                  </a:cubicBezTo>
                  <a:lnTo>
                    <a:pt x="1018699" y="167164"/>
                  </a:lnTo>
                  <a:cubicBezTo>
                    <a:pt x="1002221" y="149162"/>
                    <a:pt x="977837" y="140113"/>
                    <a:pt x="950786" y="140113"/>
                  </a:cubicBezTo>
                  <a:cubicBezTo>
                    <a:pt x="894779" y="140113"/>
                    <a:pt x="853345" y="180213"/>
                    <a:pt x="853345" y="234601"/>
                  </a:cubicBezTo>
                  <a:cubicBezTo>
                    <a:pt x="853345" y="288989"/>
                    <a:pt x="894779" y="329089"/>
                    <a:pt x="950500" y="329089"/>
                  </a:cubicBezTo>
                  <a:close/>
                  <a:moveTo>
                    <a:pt x="1195007" y="327470"/>
                  </a:moveTo>
                  <a:lnTo>
                    <a:pt x="1215676" y="327470"/>
                  </a:lnTo>
                  <a:lnTo>
                    <a:pt x="1130713" y="141637"/>
                  </a:lnTo>
                  <a:lnTo>
                    <a:pt x="1111377" y="141637"/>
                  </a:lnTo>
                  <a:lnTo>
                    <a:pt x="1026414" y="327470"/>
                  </a:lnTo>
                  <a:lnTo>
                    <a:pt x="1046893" y="327470"/>
                  </a:lnTo>
                  <a:lnTo>
                    <a:pt x="1069181" y="277844"/>
                  </a:lnTo>
                  <a:lnTo>
                    <a:pt x="1172718" y="277844"/>
                  </a:lnTo>
                  <a:lnTo>
                    <a:pt x="1195007" y="327470"/>
                  </a:lnTo>
                  <a:close/>
                  <a:moveTo>
                    <a:pt x="1076325" y="261938"/>
                  </a:moveTo>
                  <a:lnTo>
                    <a:pt x="1120902" y="162116"/>
                  </a:lnTo>
                  <a:lnTo>
                    <a:pt x="1165479" y="261938"/>
                  </a:lnTo>
                  <a:lnTo>
                    <a:pt x="1076325" y="261938"/>
                  </a:lnTo>
                  <a:close/>
                  <a:moveTo>
                    <a:pt x="1450372" y="193358"/>
                  </a:moveTo>
                  <a:cubicBezTo>
                    <a:pt x="1458373" y="193358"/>
                    <a:pt x="1465231" y="190595"/>
                    <a:pt x="1469898" y="185357"/>
                  </a:cubicBezTo>
                  <a:lnTo>
                    <a:pt x="1465136" y="180785"/>
                  </a:lnTo>
                  <a:cubicBezTo>
                    <a:pt x="1461230" y="184976"/>
                    <a:pt x="1456373" y="186880"/>
                    <a:pt x="1450753" y="186880"/>
                  </a:cubicBezTo>
                  <a:cubicBezTo>
                    <a:pt x="1439228" y="186880"/>
                    <a:pt x="1430655" y="178594"/>
                    <a:pt x="1430655" y="167259"/>
                  </a:cubicBezTo>
                  <a:cubicBezTo>
                    <a:pt x="1430655" y="155924"/>
                    <a:pt x="1439228" y="147638"/>
                    <a:pt x="1450753" y="147638"/>
                  </a:cubicBezTo>
                  <a:cubicBezTo>
                    <a:pt x="1456373" y="147638"/>
                    <a:pt x="1461230" y="149543"/>
                    <a:pt x="1465136" y="153734"/>
                  </a:cubicBezTo>
                  <a:lnTo>
                    <a:pt x="1469898" y="149162"/>
                  </a:lnTo>
                  <a:cubicBezTo>
                    <a:pt x="1465231" y="143923"/>
                    <a:pt x="1458373" y="141161"/>
                    <a:pt x="1450467" y="141161"/>
                  </a:cubicBezTo>
                  <a:cubicBezTo>
                    <a:pt x="1434941" y="141161"/>
                    <a:pt x="1423416" y="152210"/>
                    <a:pt x="1423416" y="167354"/>
                  </a:cubicBezTo>
                  <a:cubicBezTo>
                    <a:pt x="1423416" y="182499"/>
                    <a:pt x="1434941" y="193453"/>
                    <a:pt x="1450467" y="193453"/>
                  </a:cubicBezTo>
                  <a:close/>
                  <a:moveTo>
                    <a:pt x="1500854" y="193358"/>
                  </a:moveTo>
                  <a:cubicBezTo>
                    <a:pt x="1516380" y="193358"/>
                    <a:pt x="1527905" y="182213"/>
                    <a:pt x="1527905" y="167259"/>
                  </a:cubicBezTo>
                  <a:cubicBezTo>
                    <a:pt x="1527905" y="152305"/>
                    <a:pt x="1516380" y="141065"/>
                    <a:pt x="1500854" y="141065"/>
                  </a:cubicBezTo>
                  <a:cubicBezTo>
                    <a:pt x="1485329" y="141065"/>
                    <a:pt x="1473613" y="152210"/>
                    <a:pt x="1473613" y="167259"/>
                  </a:cubicBezTo>
                  <a:cubicBezTo>
                    <a:pt x="1473613" y="182309"/>
                    <a:pt x="1485138" y="193358"/>
                    <a:pt x="1500854" y="193358"/>
                  </a:cubicBezTo>
                  <a:close/>
                  <a:moveTo>
                    <a:pt x="1500854" y="186880"/>
                  </a:moveTo>
                  <a:cubicBezTo>
                    <a:pt x="1489424" y="186880"/>
                    <a:pt x="1480947" y="178594"/>
                    <a:pt x="1480947" y="167259"/>
                  </a:cubicBezTo>
                  <a:cubicBezTo>
                    <a:pt x="1480947" y="155924"/>
                    <a:pt x="1489424" y="147638"/>
                    <a:pt x="1500854" y="147638"/>
                  </a:cubicBezTo>
                  <a:cubicBezTo>
                    <a:pt x="1512284" y="147638"/>
                    <a:pt x="1520666" y="155924"/>
                    <a:pt x="1520666" y="167259"/>
                  </a:cubicBezTo>
                  <a:cubicBezTo>
                    <a:pt x="1520666" y="178594"/>
                    <a:pt x="1512189" y="186880"/>
                    <a:pt x="1500854" y="186880"/>
                  </a:cubicBezTo>
                  <a:close/>
                  <a:moveTo>
                    <a:pt x="1552670" y="193358"/>
                  </a:moveTo>
                  <a:cubicBezTo>
                    <a:pt x="1566196" y="193358"/>
                    <a:pt x="1572482" y="186595"/>
                    <a:pt x="1572482" y="178784"/>
                  </a:cubicBezTo>
                  <a:cubicBezTo>
                    <a:pt x="1572482" y="160020"/>
                    <a:pt x="1541526" y="167830"/>
                    <a:pt x="1541526" y="155353"/>
                  </a:cubicBezTo>
                  <a:cubicBezTo>
                    <a:pt x="1541526" y="150876"/>
                    <a:pt x="1545241" y="147257"/>
                    <a:pt x="1553909" y="147257"/>
                  </a:cubicBezTo>
                  <a:cubicBezTo>
                    <a:pt x="1558481" y="147257"/>
                    <a:pt x="1563434" y="148590"/>
                    <a:pt x="1567910" y="151448"/>
                  </a:cubicBezTo>
                  <a:lnTo>
                    <a:pt x="1570292" y="145637"/>
                  </a:lnTo>
                  <a:cubicBezTo>
                    <a:pt x="1566101" y="142685"/>
                    <a:pt x="1559814" y="141065"/>
                    <a:pt x="1553813" y="141065"/>
                  </a:cubicBezTo>
                  <a:cubicBezTo>
                    <a:pt x="1540383" y="141065"/>
                    <a:pt x="1534287" y="147828"/>
                    <a:pt x="1534287" y="155639"/>
                  </a:cubicBezTo>
                  <a:cubicBezTo>
                    <a:pt x="1534287" y="174593"/>
                    <a:pt x="1565243" y="166783"/>
                    <a:pt x="1565243" y="179261"/>
                  </a:cubicBezTo>
                  <a:cubicBezTo>
                    <a:pt x="1565243" y="183737"/>
                    <a:pt x="1561433" y="187166"/>
                    <a:pt x="1552575" y="187166"/>
                  </a:cubicBezTo>
                  <a:cubicBezTo>
                    <a:pt x="1546003" y="187166"/>
                    <a:pt x="1539526" y="184690"/>
                    <a:pt x="1535716" y="181261"/>
                  </a:cubicBezTo>
                  <a:lnTo>
                    <a:pt x="1533049" y="186976"/>
                  </a:lnTo>
                  <a:cubicBezTo>
                    <a:pt x="1537145" y="190786"/>
                    <a:pt x="1544764" y="193358"/>
                    <a:pt x="1552575" y="193358"/>
                  </a:cubicBezTo>
                  <a:close/>
                  <a:moveTo>
                    <a:pt x="1593152" y="192786"/>
                  </a:moveTo>
                  <a:lnTo>
                    <a:pt x="1600391" y="192786"/>
                  </a:lnTo>
                  <a:lnTo>
                    <a:pt x="1600391" y="148019"/>
                  </a:lnTo>
                  <a:lnTo>
                    <a:pt x="1617917" y="148019"/>
                  </a:lnTo>
                  <a:lnTo>
                    <a:pt x="1617917" y="141637"/>
                  </a:lnTo>
                  <a:lnTo>
                    <a:pt x="1575626" y="141637"/>
                  </a:lnTo>
                  <a:lnTo>
                    <a:pt x="1575626" y="148019"/>
                  </a:lnTo>
                  <a:lnTo>
                    <a:pt x="1593152" y="148019"/>
                  </a:lnTo>
                  <a:lnTo>
                    <a:pt x="1593152" y="192786"/>
                  </a:lnTo>
                  <a:close/>
                  <a:moveTo>
                    <a:pt x="1657731" y="192786"/>
                  </a:moveTo>
                  <a:lnTo>
                    <a:pt x="1665446" y="192786"/>
                  </a:lnTo>
                  <a:lnTo>
                    <a:pt x="1642205" y="141637"/>
                  </a:lnTo>
                  <a:lnTo>
                    <a:pt x="1634966" y="141637"/>
                  </a:lnTo>
                  <a:lnTo>
                    <a:pt x="1611821" y="192786"/>
                  </a:lnTo>
                  <a:lnTo>
                    <a:pt x="1619345" y="192786"/>
                  </a:lnTo>
                  <a:lnTo>
                    <a:pt x="1624965" y="180023"/>
                  </a:lnTo>
                  <a:lnTo>
                    <a:pt x="1652111" y="180023"/>
                  </a:lnTo>
                  <a:lnTo>
                    <a:pt x="1657731" y="192786"/>
                  </a:lnTo>
                  <a:close/>
                  <a:moveTo>
                    <a:pt x="1627537" y="174117"/>
                  </a:moveTo>
                  <a:lnTo>
                    <a:pt x="1638586" y="149066"/>
                  </a:lnTo>
                  <a:lnTo>
                    <a:pt x="1649635" y="174117"/>
                  </a:lnTo>
                  <a:lnTo>
                    <a:pt x="1627537" y="174117"/>
                  </a:lnTo>
                  <a:close/>
                  <a:moveTo>
                    <a:pt x="1676210" y="183166"/>
                  </a:moveTo>
                  <a:cubicBezTo>
                    <a:pt x="1673447" y="183166"/>
                    <a:pt x="1671352" y="185166"/>
                    <a:pt x="1671352" y="188119"/>
                  </a:cubicBezTo>
                  <a:cubicBezTo>
                    <a:pt x="1671352" y="190310"/>
                    <a:pt x="1672590" y="192024"/>
                    <a:pt x="1674400" y="192691"/>
                  </a:cubicBezTo>
                  <a:lnTo>
                    <a:pt x="1671733" y="203549"/>
                  </a:lnTo>
                  <a:lnTo>
                    <a:pt x="1676305" y="203549"/>
                  </a:lnTo>
                  <a:lnTo>
                    <a:pt x="1679734" y="193358"/>
                  </a:lnTo>
                  <a:cubicBezTo>
                    <a:pt x="1680686" y="190691"/>
                    <a:pt x="1680972" y="189548"/>
                    <a:pt x="1680972" y="188119"/>
                  </a:cubicBezTo>
                  <a:cubicBezTo>
                    <a:pt x="1680972" y="185261"/>
                    <a:pt x="1678972" y="183166"/>
                    <a:pt x="1676210" y="183166"/>
                  </a:cubicBezTo>
                  <a:close/>
                  <a:moveTo>
                    <a:pt x="1748409" y="192691"/>
                  </a:moveTo>
                  <a:lnTo>
                    <a:pt x="1756124" y="192691"/>
                  </a:lnTo>
                  <a:lnTo>
                    <a:pt x="1732883" y="141542"/>
                  </a:lnTo>
                  <a:lnTo>
                    <a:pt x="1725644" y="141542"/>
                  </a:lnTo>
                  <a:lnTo>
                    <a:pt x="1702499" y="192691"/>
                  </a:lnTo>
                  <a:lnTo>
                    <a:pt x="1710023" y="192691"/>
                  </a:lnTo>
                  <a:lnTo>
                    <a:pt x="1715643" y="179927"/>
                  </a:lnTo>
                  <a:lnTo>
                    <a:pt x="1742789" y="179927"/>
                  </a:lnTo>
                  <a:lnTo>
                    <a:pt x="1748409" y="192691"/>
                  </a:lnTo>
                  <a:close/>
                  <a:moveTo>
                    <a:pt x="1718215" y="174022"/>
                  </a:moveTo>
                  <a:lnTo>
                    <a:pt x="1729264" y="148971"/>
                  </a:lnTo>
                  <a:lnTo>
                    <a:pt x="1740313" y="174022"/>
                  </a:lnTo>
                  <a:lnTo>
                    <a:pt x="1718215" y="174022"/>
                  </a:lnTo>
                  <a:close/>
                  <a:moveTo>
                    <a:pt x="1762506" y="192691"/>
                  </a:moveTo>
                  <a:lnTo>
                    <a:pt x="1797463" y="192691"/>
                  </a:lnTo>
                  <a:lnTo>
                    <a:pt x="1797463" y="186309"/>
                  </a:lnTo>
                  <a:lnTo>
                    <a:pt x="1769745" y="186309"/>
                  </a:lnTo>
                  <a:lnTo>
                    <a:pt x="1769745" y="141542"/>
                  </a:lnTo>
                  <a:lnTo>
                    <a:pt x="1762411" y="141542"/>
                  </a:lnTo>
                  <a:lnTo>
                    <a:pt x="1762411" y="192691"/>
                  </a:lnTo>
                  <a:close/>
                  <a:moveTo>
                    <a:pt x="1838706" y="166211"/>
                  </a:moveTo>
                  <a:cubicBezTo>
                    <a:pt x="1842707" y="164211"/>
                    <a:pt x="1845564" y="160401"/>
                    <a:pt x="1845564" y="154781"/>
                  </a:cubicBezTo>
                  <a:cubicBezTo>
                    <a:pt x="1845564" y="146495"/>
                    <a:pt x="1838992" y="141542"/>
                    <a:pt x="1827276" y="141542"/>
                  </a:cubicBezTo>
                  <a:lnTo>
                    <a:pt x="1804321" y="141542"/>
                  </a:lnTo>
                  <a:lnTo>
                    <a:pt x="1804321" y="192691"/>
                  </a:lnTo>
                  <a:lnTo>
                    <a:pt x="1828705" y="192691"/>
                  </a:lnTo>
                  <a:cubicBezTo>
                    <a:pt x="1841659" y="192691"/>
                    <a:pt x="1848231" y="187642"/>
                    <a:pt x="1848231" y="178880"/>
                  </a:cubicBezTo>
                  <a:cubicBezTo>
                    <a:pt x="1848231" y="172117"/>
                    <a:pt x="1844421" y="167735"/>
                    <a:pt x="1838706" y="166211"/>
                  </a:cubicBezTo>
                  <a:close/>
                  <a:moveTo>
                    <a:pt x="1826609" y="147542"/>
                  </a:moveTo>
                  <a:cubicBezTo>
                    <a:pt x="1834039" y="147542"/>
                    <a:pt x="1838325" y="150305"/>
                    <a:pt x="1838325" y="155734"/>
                  </a:cubicBezTo>
                  <a:cubicBezTo>
                    <a:pt x="1838325" y="161163"/>
                    <a:pt x="1834134" y="163925"/>
                    <a:pt x="1826609" y="163925"/>
                  </a:cubicBezTo>
                  <a:lnTo>
                    <a:pt x="1811655" y="163925"/>
                  </a:lnTo>
                  <a:lnTo>
                    <a:pt x="1811655" y="147542"/>
                  </a:lnTo>
                  <a:lnTo>
                    <a:pt x="1826609" y="147542"/>
                  </a:lnTo>
                  <a:close/>
                  <a:moveTo>
                    <a:pt x="1828419" y="186785"/>
                  </a:moveTo>
                  <a:lnTo>
                    <a:pt x="1811655" y="186785"/>
                  </a:lnTo>
                  <a:lnTo>
                    <a:pt x="1811655" y="169736"/>
                  </a:lnTo>
                  <a:lnTo>
                    <a:pt x="1828419" y="169736"/>
                  </a:lnTo>
                  <a:cubicBezTo>
                    <a:pt x="1836515" y="169736"/>
                    <a:pt x="1840897" y="172403"/>
                    <a:pt x="1840897" y="178308"/>
                  </a:cubicBezTo>
                  <a:cubicBezTo>
                    <a:pt x="1840897" y="184214"/>
                    <a:pt x="1836515" y="186785"/>
                    <a:pt x="1828419" y="186785"/>
                  </a:cubicBezTo>
                  <a:close/>
                  <a:moveTo>
                    <a:pt x="1858518" y="192691"/>
                  </a:moveTo>
                  <a:lnTo>
                    <a:pt x="1865852" y="192691"/>
                  </a:lnTo>
                  <a:lnTo>
                    <a:pt x="1865852" y="141542"/>
                  </a:lnTo>
                  <a:lnTo>
                    <a:pt x="1858518" y="141542"/>
                  </a:lnTo>
                  <a:lnTo>
                    <a:pt x="1858518" y="192691"/>
                  </a:lnTo>
                  <a:close/>
                  <a:moveTo>
                    <a:pt x="1915859" y="141542"/>
                  </a:moveTo>
                  <a:lnTo>
                    <a:pt x="1915859" y="179642"/>
                  </a:lnTo>
                  <a:lnTo>
                    <a:pt x="1885188" y="141542"/>
                  </a:lnTo>
                  <a:lnTo>
                    <a:pt x="1879187" y="141542"/>
                  </a:lnTo>
                  <a:lnTo>
                    <a:pt x="1879187" y="192691"/>
                  </a:lnTo>
                  <a:lnTo>
                    <a:pt x="1886522" y="192691"/>
                  </a:lnTo>
                  <a:lnTo>
                    <a:pt x="1886522" y="154591"/>
                  </a:lnTo>
                  <a:lnTo>
                    <a:pt x="1917192" y="192691"/>
                  </a:lnTo>
                  <a:lnTo>
                    <a:pt x="1923193" y="192691"/>
                  </a:lnTo>
                  <a:lnTo>
                    <a:pt x="1923193" y="141542"/>
                  </a:lnTo>
                  <a:lnTo>
                    <a:pt x="1915859" y="141542"/>
                  </a:lnTo>
                  <a:close/>
                  <a:moveTo>
                    <a:pt x="1960340" y="193262"/>
                  </a:moveTo>
                  <a:cubicBezTo>
                    <a:pt x="1975866" y="193262"/>
                    <a:pt x="1987391" y="182118"/>
                    <a:pt x="1987391" y="167164"/>
                  </a:cubicBezTo>
                  <a:cubicBezTo>
                    <a:pt x="1987391" y="152210"/>
                    <a:pt x="1975866" y="140970"/>
                    <a:pt x="1960340" y="140970"/>
                  </a:cubicBezTo>
                  <a:cubicBezTo>
                    <a:pt x="1944814" y="140970"/>
                    <a:pt x="1933099" y="152114"/>
                    <a:pt x="1933099" y="167164"/>
                  </a:cubicBezTo>
                  <a:cubicBezTo>
                    <a:pt x="1933099" y="182213"/>
                    <a:pt x="1944624" y="193262"/>
                    <a:pt x="1960340" y="193262"/>
                  </a:cubicBezTo>
                  <a:close/>
                  <a:moveTo>
                    <a:pt x="1960340" y="186785"/>
                  </a:moveTo>
                  <a:cubicBezTo>
                    <a:pt x="1948910" y="186785"/>
                    <a:pt x="1940433" y="178499"/>
                    <a:pt x="1940433" y="167164"/>
                  </a:cubicBezTo>
                  <a:cubicBezTo>
                    <a:pt x="1940433" y="155829"/>
                    <a:pt x="1948910" y="147542"/>
                    <a:pt x="1960340" y="147542"/>
                  </a:cubicBezTo>
                  <a:cubicBezTo>
                    <a:pt x="1971770" y="147542"/>
                    <a:pt x="1980152" y="155829"/>
                    <a:pt x="1980152" y="167164"/>
                  </a:cubicBezTo>
                  <a:cubicBezTo>
                    <a:pt x="1980152" y="178499"/>
                    <a:pt x="1971675" y="186785"/>
                    <a:pt x="1960340" y="186785"/>
                  </a:cubicBezTo>
                  <a:close/>
                  <a:moveTo>
                    <a:pt x="1468850" y="256223"/>
                  </a:moveTo>
                  <a:lnTo>
                    <a:pt x="1461992" y="249365"/>
                  </a:lnTo>
                  <a:cubicBezTo>
                    <a:pt x="1463993" y="246126"/>
                    <a:pt x="1465612" y="242221"/>
                    <a:pt x="1466469" y="237649"/>
                  </a:cubicBezTo>
                  <a:lnTo>
                    <a:pt x="1460849" y="235839"/>
                  </a:lnTo>
                  <a:cubicBezTo>
                    <a:pt x="1460183" y="239459"/>
                    <a:pt x="1459135" y="242507"/>
                    <a:pt x="1457706" y="245078"/>
                  </a:cubicBezTo>
                  <a:lnTo>
                    <a:pt x="1445038" y="232505"/>
                  </a:lnTo>
                  <a:cubicBezTo>
                    <a:pt x="1452848" y="228029"/>
                    <a:pt x="1455896" y="224314"/>
                    <a:pt x="1455896" y="219170"/>
                  </a:cubicBezTo>
                  <a:cubicBezTo>
                    <a:pt x="1455896" y="212503"/>
                    <a:pt x="1450943" y="208502"/>
                    <a:pt x="1443228" y="208502"/>
                  </a:cubicBezTo>
                  <a:cubicBezTo>
                    <a:pt x="1434846" y="208502"/>
                    <a:pt x="1429417" y="213074"/>
                    <a:pt x="1429417" y="219932"/>
                  </a:cubicBezTo>
                  <a:cubicBezTo>
                    <a:pt x="1429417" y="223742"/>
                    <a:pt x="1430941" y="226981"/>
                    <a:pt x="1435513" y="231648"/>
                  </a:cubicBezTo>
                  <a:cubicBezTo>
                    <a:pt x="1426655" y="236696"/>
                    <a:pt x="1423130" y="241078"/>
                    <a:pt x="1423130" y="247364"/>
                  </a:cubicBezTo>
                  <a:cubicBezTo>
                    <a:pt x="1423130" y="255175"/>
                    <a:pt x="1430655" y="260699"/>
                    <a:pt x="1441037" y="260699"/>
                  </a:cubicBezTo>
                  <a:cubicBezTo>
                    <a:pt x="1447800" y="260699"/>
                    <a:pt x="1453706" y="258413"/>
                    <a:pt x="1458087" y="254127"/>
                  </a:cubicBezTo>
                  <a:lnTo>
                    <a:pt x="1464850" y="260890"/>
                  </a:lnTo>
                  <a:lnTo>
                    <a:pt x="1468755" y="256223"/>
                  </a:lnTo>
                  <a:close/>
                  <a:moveTo>
                    <a:pt x="1441418" y="254794"/>
                  </a:moveTo>
                  <a:cubicBezTo>
                    <a:pt x="1434560" y="254794"/>
                    <a:pt x="1429988" y="251460"/>
                    <a:pt x="1429988" y="246602"/>
                  </a:cubicBezTo>
                  <a:cubicBezTo>
                    <a:pt x="1429988" y="242507"/>
                    <a:pt x="1432274" y="239554"/>
                    <a:pt x="1439418" y="235458"/>
                  </a:cubicBezTo>
                  <a:lnTo>
                    <a:pt x="1453991" y="249936"/>
                  </a:lnTo>
                  <a:cubicBezTo>
                    <a:pt x="1450658" y="253175"/>
                    <a:pt x="1446371" y="254794"/>
                    <a:pt x="1441514" y="254794"/>
                  </a:cubicBezTo>
                  <a:close/>
                  <a:moveTo>
                    <a:pt x="1443133" y="213646"/>
                  </a:moveTo>
                  <a:cubicBezTo>
                    <a:pt x="1447514" y="213646"/>
                    <a:pt x="1449896" y="215932"/>
                    <a:pt x="1449896" y="219266"/>
                  </a:cubicBezTo>
                  <a:cubicBezTo>
                    <a:pt x="1449896" y="222599"/>
                    <a:pt x="1447705" y="224790"/>
                    <a:pt x="1440942" y="228600"/>
                  </a:cubicBezTo>
                  <a:cubicBezTo>
                    <a:pt x="1436751" y="224409"/>
                    <a:pt x="1435799" y="222504"/>
                    <a:pt x="1435799" y="219837"/>
                  </a:cubicBezTo>
                  <a:cubicBezTo>
                    <a:pt x="1435799" y="216217"/>
                    <a:pt x="1438466" y="213646"/>
                    <a:pt x="1443133" y="213646"/>
                  </a:cubicBezTo>
                  <a:close/>
                  <a:moveTo>
                    <a:pt x="1537907" y="260128"/>
                  </a:moveTo>
                  <a:lnTo>
                    <a:pt x="1525810" y="242983"/>
                  </a:lnTo>
                  <a:cubicBezTo>
                    <a:pt x="1532954" y="240411"/>
                    <a:pt x="1537049" y="234696"/>
                    <a:pt x="1537049" y="226886"/>
                  </a:cubicBezTo>
                  <a:cubicBezTo>
                    <a:pt x="1537049" y="215741"/>
                    <a:pt x="1529048" y="209074"/>
                    <a:pt x="1515713" y="209074"/>
                  </a:cubicBezTo>
                  <a:lnTo>
                    <a:pt x="1495806" y="209074"/>
                  </a:lnTo>
                  <a:lnTo>
                    <a:pt x="1495806" y="260223"/>
                  </a:lnTo>
                  <a:lnTo>
                    <a:pt x="1503140" y="260223"/>
                  </a:lnTo>
                  <a:lnTo>
                    <a:pt x="1503140" y="244697"/>
                  </a:lnTo>
                  <a:lnTo>
                    <a:pt x="1515809" y="244697"/>
                  </a:lnTo>
                  <a:cubicBezTo>
                    <a:pt x="1516856" y="244697"/>
                    <a:pt x="1517999" y="244697"/>
                    <a:pt x="1519047" y="244507"/>
                  </a:cubicBezTo>
                  <a:lnTo>
                    <a:pt x="1530096" y="260223"/>
                  </a:lnTo>
                  <a:lnTo>
                    <a:pt x="1538097" y="260223"/>
                  </a:lnTo>
                  <a:close/>
                  <a:moveTo>
                    <a:pt x="1515523" y="238411"/>
                  </a:moveTo>
                  <a:lnTo>
                    <a:pt x="1503140" y="238411"/>
                  </a:lnTo>
                  <a:lnTo>
                    <a:pt x="1503140" y="215360"/>
                  </a:lnTo>
                  <a:lnTo>
                    <a:pt x="1515523" y="215360"/>
                  </a:lnTo>
                  <a:cubicBezTo>
                    <a:pt x="1524857" y="215360"/>
                    <a:pt x="1529810" y="219551"/>
                    <a:pt x="1529810" y="226790"/>
                  </a:cubicBezTo>
                  <a:cubicBezTo>
                    <a:pt x="1529810" y="234029"/>
                    <a:pt x="1524953" y="238316"/>
                    <a:pt x="1515523" y="238316"/>
                  </a:cubicBezTo>
                  <a:close/>
                  <a:moveTo>
                    <a:pt x="1570768" y="260795"/>
                  </a:moveTo>
                  <a:cubicBezTo>
                    <a:pt x="1586293" y="260795"/>
                    <a:pt x="1597819" y="249650"/>
                    <a:pt x="1597819" y="234696"/>
                  </a:cubicBezTo>
                  <a:cubicBezTo>
                    <a:pt x="1597819" y="219742"/>
                    <a:pt x="1586293" y="208502"/>
                    <a:pt x="1570768" y="208502"/>
                  </a:cubicBezTo>
                  <a:cubicBezTo>
                    <a:pt x="1555242" y="208502"/>
                    <a:pt x="1543526" y="219647"/>
                    <a:pt x="1543526" y="234696"/>
                  </a:cubicBezTo>
                  <a:cubicBezTo>
                    <a:pt x="1543526" y="249746"/>
                    <a:pt x="1555052" y="260795"/>
                    <a:pt x="1570768" y="260795"/>
                  </a:cubicBezTo>
                  <a:close/>
                  <a:moveTo>
                    <a:pt x="1570768" y="254317"/>
                  </a:moveTo>
                  <a:cubicBezTo>
                    <a:pt x="1559338" y="254317"/>
                    <a:pt x="1550861" y="246031"/>
                    <a:pt x="1550861" y="234696"/>
                  </a:cubicBezTo>
                  <a:cubicBezTo>
                    <a:pt x="1550861" y="223361"/>
                    <a:pt x="1559338" y="215075"/>
                    <a:pt x="1570768" y="215075"/>
                  </a:cubicBezTo>
                  <a:cubicBezTo>
                    <a:pt x="1582198" y="215075"/>
                    <a:pt x="1590580" y="223361"/>
                    <a:pt x="1590580" y="234696"/>
                  </a:cubicBezTo>
                  <a:cubicBezTo>
                    <a:pt x="1590580" y="246031"/>
                    <a:pt x="1582103" y="254317"/>
                    <a:pt x="1570768" y="254317"/>
                  </a:cubicBezTo>
                  <a:close/>
                  <a:moveTo>
                    <a:pt x="1631061" y="260795"/>
                  </a:moveTo>
                  <a:cubicBezTo>
                    <a:pt x="1639062" y="260795"/>
                    <a:pt x="1645920" y="258032"/>
                    <a:pt x="1650587" y="252794"/>
                  </a:cubicBezTo>
                  <a:lnTo>
                    <a:pt x="1645825" y="248222"/>
                  </a:lnTo>
                  <a:cubicBezTo>
                    <a:pt x="1641920" y="252413"/>
                    <a:pt x="1637062" y="254317"/>
                    <a:pt x="1631442" y="254317"/>
                  </a:cubicBezTo>
                  <a:cubicBezTo>
                    <a:pt x="1619917" y="254317"/>
                    <a:pt x="1611344" y="246031"/>
                    <a:pt x="1611344" y="234696"/>
                  </a:cubicBezTo>
                  <a:cubicBezTo>
                    <a:pt x="1611344" y="223361"/>
                    <a:pt x="1619917" y="215075"/>
                    <a:pt x="1631442" y="215075"/>
                  </a:cubicBezTo>
                  <a:cubicBezTo>
                    <a:pt x="1637062" y="215075"/>
                    <a:pt x="1641920" y="216980"/>
                    <a:pt x="1645825" y="221171"/>
                  </a:cubicBezTo>
                  <a:lnTo>
                    <a:pt x="1650587" y="216599"/>
                  </a:lnTo>
                  <a:cubicBezTo>
                    <a:pt x="1645920" y="211360"/>
                    <a:pt x="1639062" y="208598"/>
                    <a:pt x="1631156" y="208598"/>
                  </a:cubicBezTo>
                  <a:cubicBezTo>
                    <a:pt x="1615631" y="208598"/>
                    <a:pt x="1604105" y="219647"/>
                    <a:pt x="1604105" y="234791"/>
                  </a:cubicBezTo>
                  <a:cubicBezTo>
                    <a:pt x="1604105" y="249936"/>
                    <a:pt x="1615631" y="260890"/>
                    <a:pt x="1631156" y="260890"/>
                  </a:cubicBezTo>
                  <a:close/>
                  <a:moveTo>
                    <a:pt x="1695641" y="209074"/>
                  </a:moveTo>
                  <a:lnTo>
                    <a:pt x="1695641" y="231077"/>
                  </a:lnTo>
                  <a:lnTo>
                    <a:pt x="1666304" y="231077"/>
                  </a:lnTo>
                  <a:lnTo>
                    <a:pt x="1666304" y="209074"/>
                  </a:lnTo>
                  <a:lnTo>
                    <a:pt x="1658969" y="209074"/>
                  </a:lnTo>
                  <a:lnTo>
                    <a:pt x="1658969" y="260223"/>
                  </a:lnTo>
                  <a:lnTo>
                    <a:pt x="1666304" y="260223"/>
                  </a:lnTo>
                  <a:lnTo>
                    <a:pt x="1666304" y="237458"/>
                  </a:lnTo>
                  <a:lnTo>
                    <a:pt x="1695641" y="237458"/>
                  </a:lnTo>
                  <a:lnTo>
                    <a:pt x="1695641" y="260223"/>
                  </a:lnTo>
                  <a:lnTo>
                    <a:pt x="1702975" y="260223"/>
                  </a:lnTo>
                  <a:lnTo>
                    <a:pt x="1702975" y="209074"/>
                  </a:lnTo>
                  <a:lnTo>
                    <a:pt x="1695641" y="209074"/>
                  </a:lnTo>
                  <a:close/>
                  <a:moveTo>
                    <a:pt x="1755362" y="260223"/>
                  </a:moveTo>
                  <a:lnTo>
                    <a:pt x="1763078" y="260223"/>
                  </a:lnTo>
                  <a:lnTo>
                    <a:pt x="1739837" y="209074"/>
                  </a:lnTo>
                  <a:lnTo>
                    <a:pt x="1732598" y="209074"/>
                  </a:lnTo>
                  <a:lnTo>
                    <a:pt x="1709452" y="260223"/>
                  </a:lnTo>
                  <a:lnTo>
                    <a:pt x="1716977" y="260223"/>
                  </a:lnTo>
                  <a:lnTo>
                    <a:pt x="1722596" y="247460"/>
                  </a:lnTo>
                  <a:lnTo>
                    <a:pt x="1749743" y="247460"/>
                  </a:lnTo>
                  <a:lnTo>
                    <a:pt x="1755362" y="260223"/>
                  </a:lnTo>
                  <a:close/>
                  <a:moveTo>
                    <a:pt x="1725168" y="241554"/>
                  </a:moveTo>
                  <a:lnTo>
                    <a:pt x="1736217" y="216503"/>
                  </a:lnTo>
                  <a:lnTo>
                    <a:pt x="1747266" y="241554"/>
                  </a:lnTo>
                  <a:lnTo>
                    <a:pt x="1725168" y="241554"/>
                  </a:lnTo>
                  <a:close/>
                  <a:moveTo>
                    <a:pt x="1465802" y="327565"/>
                  </a:moveTo>
                  <a:lnTo>
                    <a:pt x="1473518" y="327565"/>
                  </a:lnTo>
                  <a:lnTo>
                    <a:pt x="1450277" y="276416"/>
                  </a:lnTo>
                  <a:lnTo>
                    <a:pt x="1443038" y="276416"/>
                  </a:lnTo>
                  <a:lnTo>
                    <a:pt x="1419892" y="327565"/>
                  </a:lnTo>
                  <a:lnTo>
                    <a:pt x="1427417" y="327565"/>
                  </a:lnTo>
                  <a:lnTo>
                    <a:pt x="1433036" y="314801"/>
                  </a:lnTo>
                  <a:lnTo>
                    <a:pt x="1460183" y="314801"/>
                  </a:lnTo>
                  <a:lnTo>
                    <a:pt x="1465802" y="327565"/>
                  </a:lnTo>
                  <a:close/>
                  <a:moveTo>
                    <a:pt x="1435608" y="308896"/>
                  </a:moveTo>
                  <a:lnTo>
                    <a:pt x="1446657" y="283845"/>
                  </a:lnTo>
                  <a:lnTo>
                    <a:pt x="1457706" y="308896"/>
                  </a:lnTo>
                  <a:lnTo>
                    <a:pt x="1435608" y="308896"/>
                  </a:lnTo>
                  <a:close/>
                  <a:moveTo>
                    <a:pt x="1479899" y="327565"/>
                  </a:moveTo>
                  <a:lnTo>
                    <a:pt x="1501426" y="327565"/>
                  </a:lnTo>
                  <a:cubicBezTo>
                    <a:pt x="1517904" y="327565"/>
                    <a:pt x="1529048" y="317183"/>
                    <a:pt x="1529048" y="302038"/>
                  </a:cubicBezTo>
                  <a:cubicBezTo>
                    <a:pt x="1529048" y="286893"/>
                    <a:pt x="1517904" y="276511"/>
                    <a:pt x="1501426" y="276511"/>
                  </a:cubicBezTo>
                  <a:lnTo>
                    <a:pt x="1479899" y="276511"/>
                  </a:lnTo>
                  <a:lnTo>
                    <a:pt x="1479899" y="327660"/>
                  </a:lnTo>
                  <a:close/>
                  <a:moveTo>
                    <a:pt x="1487234" y="321183"/>
                  </a:moveTo>
                  <a:lnTo>
                    <a:pt x="1487234" y="282797"/>
                  </a:lnTo>
                  <a:lnTo>
                    <a:pt x="1501045" y="282797"/>
                  </a:lnTo>
                  <a:cubicBezTo>
                    <a:pt x="1513713" y="282797"/>
                    <a:pt x="1521809" y="290513"/>
                    <a:pt x="1521809" y="302038"/>
                  </a:cubicBezTo>
                  <a:cubicBezTo>
                    <a:pt x="1521809" y="313563"/>
                    <a:pt x="1513713" y="321278"/>
                    <a:pt x="1501045" y="321278"/>
                  </a:cubicBezTo>
                  <a:lnTo>
                    <a:pt x="1487234" y="321278"/>
                  </a:lnTo>
                  <a:close/>
                  <a:moveTo>
                    <a:pt x="1574197" y="276416"/>
                  </a:moveTo>
                  <a:lnTo>
                    <a:pt x="1555623" y="318421"/>
                  </a:lnTo>
                  <a:lnTo>
                    <a:pt x="1537240" y="276416"/>
                  </a:lnTo>
                  <a:lnTo>
                    <a:pt x="1529334" y="276416"/>
                  </a:lnTo>
                  <a:lnTo>
                    <a:pt x="1551813" y="327565"/>
                  </a:lnTo>
                  <a:lnTo>
                    <a:pt x="1559052" y="327565"/>
                  </a:lnTo>
                  <a:lnTo>
                    <a:pt x="1581436" y="276416"/>
                  </a:lnTo>
                  <a:lnTo>
                    <a:pt x="1574102" y="276416"/>
                  </a:lnTo>
                  <a:close/>
                  <a:moveTo>
                    <a:pt x="1609058" y="328136"/>
                  </a:moveTo>
                  <a:cubicBezTo>
                    <a:pt x="1624584" y="328136"/>
                    <a:pt x="1636109" y="316992"/>
                    <a:pt x="1636109" y="302038"/>
                  </a:cubicBezTo>
                  <a:cubicBezTo>
                    <a:pt x="1636109" y="287084"/>
                    <a:pt x="1624584" y="275844"/>
                    <a:pt x="1609058" y="275844"/>
                  </a:cubicBezTo>
                  <a:cubicBezTo>
                    <a:pt x="1593533" y="275844"/>
                    <a:pt x="1581817" y="286988"/>
                    <a:pt x="1581817" y="302038"/>
                  </a:cubicBezTo>
                  <a:cubicBezTo>
                    <a:pt x="1581817" y="317087"/>
                    <a:pt x="1593342" y="328136"/>
                    <a:pt x="1609058" y="328136"/>
                  </a:cubicBezTo>
                  <a:close/>
                  <a:moveTo>
                    <a:pt x="1609058" y="321659"/>
                  </a:moveTo>
                  <a:cubicBezTo>
                    <a:pt x="1597628" y="321659"/>
                    <a:pt x="1589151" y="313373"/>
                    <a:pt x="1589151" y="302038"/>
                  </a:cubicBezTo>
                  <a:cubicBezTo>
                    <a:pt x="1589151" y="290703"/>
                    <a:pt x="1597628" y="282416"/>
                    <a:pt x="1609058" y="282416"/>
                  </a:cubicBezTo>
                  <a:cubicBezTo>
                    <a:pt x="1620488" y="282416"/>
                    <a:pt x="1628870" y="290703"/>
                    <a:pt x="1628870" y="302038"/>
                  </a:cubicBezTo>
                  <a:cubicBezTo>
                    <a:pt x="1628870" y="313373"/>
                    <a:pt x="1620393" y="321659"/>
                    <a:pt x="1609058" y="321659"/>
                  </a:cubicBezTo>
                  <a:close/>
                  <a:moveTo>
                    <a:pt x="1681925" y="318421"/>
                  </a:moveTo>
                  <a:cubicBezTo>
                    <a:pt x="1678305" y="320802"/>
                    <a:pt x="1674305" y="321659"/>
                    <a:pt x="1669923" y="321659"/>
                  </a:cubicBezTo>
                  <a:cubicBezTo>
                    <a:pt x="1658207" y="321659"/>
                    <a:pt x="1649635" y="313277"/>
                    <a:pt x="1649635" y="302038"/>
                  </a:cubicBezTo>
                  <a:cubicBezTo>
                    <a:pt x="1649635" y="290798"/>
                    <a:pt x="1658207" y="282416"/>
                    <a:pt x="1670018" y="282416"/>
                  </a:cubicBezTo>
                  <a:cubicBezTo>
                    <a:pt x="1675829" y="282416"/>
                    <a:pt x="1680591" y="284226"/>
                    <a:pt x="1684877" y="288322"/>
                  </a:cubicBezTo>
                  <a:lnTo>
                    <a:pt x="1689449" y="283750"/>
                  </a:lnTo>
                  <a:cubicBezTo>
                    <a:pt x="1684782" y="278606"/>
                    <a:pt x="1677924" y="275844"/>
                    <a:pt x="1669828" y="275844"/>
                  </a:cubicBezTo>
                  <a:cubicBezTo>
                    <a:pt x="1654016" y="275844"/>
                    <a:pt x="1642396" y="286893"/>
                    <a:pt x="1642396" y="302038"/>
                  </a:cubicBezTo>
                  <a:cubicBezTo>
                    <a:pt x="1642396" y="317183"/>
                    <a:pt x="1653921" y="328136"/>
                    <a:pt x="1669637" y="328136"/>
                  </a:cubicBezTo>
                  <a:cubicBezTo>
                    <a:pt x="1676781" y="328136"/>
                    <a:pt x="1683830" y="325946"/>
                    <a:pt x="1688973" y="321659"/>
                  </a:cubicBezTo>
                  <a:lnTo>
                    <a:pt x="1688973" y="301752"/>
                  </a:lnTo>
                  <a:lnTo>
                    <a:pt x="1681925" y="301752"/>
                  </a:lnTo>
                  <a:lnTo>
                    <a:pt x="1681925" y="318421"/>
                  </a:lnTo>
                  <a:close/>
                  <a:moveTo>
                    <a:pt x="1739551" y="327660"/>
                  </a:moveTo>
                  <a:lnTo>
                    <a:pt x="1747266" y="327660"/>
                  </a:lnTo>
                  <a:lnTo>
                    <a:pt x="1724025" y="276511"/>
                  </a:lnTo>
                  <a:lnTo>
                    <a:pt x="1716786" y="276511"/>
                  </a:lnTo>
                  <a:lnTo>
                    <a:pt x="1693640" y="327660"/>
                  </a:lnTo>
                  <a:lnTo>
                    <a:pt x="1701165" y="327660"/>
                  </a:lnTo>
                  <a:lnTo>
                    <a:pt x="1706785" y="314897"/>
                  </a:lnTo>
                  <a:lnTo>
                    <a:pt x="1733931" y="314897"/>
                  </a:lnTo>
                  <a:lnTo>
                    <a:pt x="1739551" y="327660"/>
                  </a:lnTo>
                  <a:close/>
                  <a:moveTo>
                    <a:pt x="1709357" y="308991"/>
                  </a:moveTo>
                  <a:lnTo>
                    <a:pt x="1720406" y="283940"/>
                  </a:lnTo>
                  <a:lnTo>
                    <a:pt x="1731455" y="308991"/>
                  </a:lnTo>
                  <a:lnTo>
                    <a:pt x="1709357" y="308991"/>
                  </a:lnTo>
                  <a:close/>
                  <a:moveTo>
                    <a:pt x="1753648" y="327660"/>
                  </a:moveTo>
                  <a:lnTo>
                    <a:pt x="1775174" y="327660"/>
                  </a:lnTo>
                  <a:cubicBezTo>
                    <a:pt x="1791653" y="327660"/>
                    <a:pt x="1802797" y="317278"/>
                    <a:pt x="1802797" y="302133"/>
                  </a:cubicBezTo>
                  <a:cubicBezTo>
                    <a:pt x="1802797" y="286988"/>
                    <a:pt x="1791653" y="276606"/>
                    <a:pt x="1775174" y="276606"/>
                  </a:cubicBezTo>
                  <a:lnTo>
                    <a:pt x="1753648" y="276606"/>
                  </a:lnTo>
                  <a:lnTo>
                    <a:pt x="1753648" y="327755"/>
                  </a:lnTo>
                  <a:close/>
                  <a:moveTo>
                    <a:pt x="1760982" y="321278"/>
                  </a:moveTo>
                  <a:lnTo>
                    <a:pt x="1760982" y="282893"/>
                  </a:lnTo>
                  <a:lnTo>
                    <a:pt x="1774793" y="282893"/>
                  </a:lnTo>
                  <a:cubicBezTo>
                    <a:pt x="1787462" y="282893"/>
                    <a:pt x="1795558" y="290608"/>
                    <a:pt x="1795558" y="302133"/>
                  </a:cubicBezTo>
                  <a:cubicBezTo>
                    <a:pt x="1795558" y="313658"/>
                    <a:pt x="1787462" y="321374"/>
                    <a:pt x="1774793" y="321374"/>
                  </a:cubicBezTo>
                  <a:lnTo>
                    <a:pt x="1760982" y="321374"/>
                  </a:lnTo>
                  <a:close/>
                  <a:moveTo>
                    <a:pt x="1836230" y="328232"/>
                  </a:moveTo>
                  <a:cubicBezTo>
                    <a:pt x="1851755" y="328232"/>
                    <a:pt x="1863281" y="317087"/>
                    <a:pt x="1863281" y="302133"/>
                  </a:cubicBezTo>
                  <a:cubicBezTo>
                    <a:pt x="1863281" y="287179"/>
                    <a:pt x="1851755" y="275939"/>
                    <a:pt x="1836230" y="275939"/>
                  </a:cubicBezTo>
                  <a:cubicBezTo>
                    <a:pt x="1820704" y="275939"/>
                    <a:pt x="1808988" y="287084"/>
                    <a:pt x="1808988" y="302133"/>
                  </a:cubicBezTo>
                  <a:cubicBezTo>
                    <a:pt x="1808988" y="317183"/>
                    <a:pt x="1820513" y="328232"/>
                    <a:pt x="1836230" y="328232"/>
                  </a:cubicBezTo>
                  <a:close/>
                  <a:moveTo>
                    <a:pt x="1836230" y="321755"/>
                  </a:moveTo>
                  <a:cubicBezTo>
                    <a:pt x="1824800" y="321755"/>
                    <a:pt x="1816322" y="313468"/>
                    <a:pt x="1816322" y="302133"/>
                  </a:cubicBezTo>
                  <a:cubicBezTo>
                    <a:pt x="1816322" y="290798"/>
                    <a:pt x="1824800" y="282512"/>
                    <a:pt x="1836230" y="282512"/>
                  </a:cubicBezTo>
                  <a:cubicBezTo>
                    <a:pt x="1847660" y="282512"/>
                    <a:pt x="1856042" y="290798"/>
                    <a:pt x="1856042" y="302133"/>
                  </a:cubicBezTo>
                  <a:cubicBezTo>
                    <a:pt x="1856042" y="313468"/>
                    <a:pt x="1847564" y="321755"/>
                    <a:pt x="1836230" y="321755"/>
                  </a:cubicBezTo>
                  <a:close/>
                  <a:moveTo>
                    <a:pt x="1888046" y="328232"/>
                  </a:moveTo>
                  <a:cubicBezTo>
                    <a:pt x="1901571" y="328232"/>
                    <a:pt x="1907858" y="321469"/>
                    <a:pt x="1907858" y="313658"/>
                  </a:cubicBezTo>
                  <a:cubicBezTo>
                    <a:pt x="1907858" y="294894"/>
                    <a:pt x="1876901" y="302705"/>
                    <a:pt x="1876901" y="290227"/>
                  </a:cubicBezTo>
                  <a:cubicBezTo>
                    <a:pt x="1876901" y="285750"/>
                    <a:pt x="1880616" y="282131"/>
                    <a:pt x="1889284" y="282131"/>
                  </a:cubicBezTo>
                  <a:cubicBezTo>
                    <a:pt x="1893856" y="282131"/>
                    <a:pt x="1898809" y="283464"/>
                    <a:pt x="1903286" y="286322"/>
                  </a:cubicBezTo>
                  <a:lnTo>
                    <a:pt x="1905667" y="280511"/>
                  </a:lnTo>
                  <a:cubicBezTo>
                    <a:pt x="1901476" y="277559"/>
                    <a:pt x="1895189" y="275939"/>
                    <a:pt x="1889189" y="275939"/>
                  </a:cubicBezTo>
                  <a:cubicBezTo>
                    <a:pt x="1875758" y="275939"/>
                    <a:pt x="1869662" y="282702"/>
                    <a:pt x="1869662" y="290513"/>
                  </a:cubicBezTo>
                  <a:cubicBezTo>
                    <a:pt x="1869662" y="309467"/>
                    <a:pt x="1900618" y="301657"/>
                    <a:pt x="1900618" y="314135"/>
                  </a:cubicBezTo>
                  <a:cubicBezTo>
                    <a:pt x="1900618" y="318611"/>
                    <a:pt x="1896809" y="322040"/>
                    <a:pt x="1887950" y="322040"/>
                  </a:cubicBezTo>
                  <a:cubicBezTo>
                    <a:pt x="1881378" y="322040"/>
                    <a:pt x="1874901" y="319564"/>
                    <a:pt x="1871091" y="316135"/>
                  </a:cubicBezTo>
                  <a:lnTo>
                    <a:pt x="1868424" y="321850"/>
                  </a:lnTo>
                  <a:cubicBezTo>
                    <a:pt x="1872520" y="325660"/>
                    <a:pt x="1880140" y="328232"/>
                    <a:pt x="1887950" y="328232"/>
                  </a:cubicBezTo>
                  <a:close/>
                </a:path>
              </a:pathLst>
            </a:custGeom>
            <a:solidFill>
              <a:srgbClr val="FFFFFF"/>
            </a:solidFill>
            <a:ln w="9525"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2571804324"/>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Divder Slide Logo 04">
    <p:bg>
      <p:bgPr>
        <a:solidFill>
          <a:schemeClr val="tx2"/>
        </a:solid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220193A0-34EE-411D-3078-A31D0E47E6BA}"/>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3" name="Text Placeholder 12">
            <a:extLst>
              <a:ext uri="{FF2B5EF4-FFF2-40B4-BE49-F238E27FC236}">
                <a16:creationId xmlns:a16="http://schemas.microsoft.com/office/drawing/2014/main" id="{BBA3AA40-3440-5851-3972-390D3DEB2219}"/>
              </a:ext>
            </a:extLst>
          </p:cNvPr>
          <p:cNvSpPr>
            <a:spLocks noGrp="1"/>
          </p:cNvSpPr>
          <p:nvPr>
            <p:ph type="body" sz="quarter" idx="14" hasCustomPrompt="1"/>
          </p:nvPr>
        </p:nvSpPr>
        <p:spPr>
          <a:xfrm>
            <a:off x="508940" y="5989640"/>
            <a:ext cx="5197594" cy="230187"/>
          </a:xfrm>
        </p:spPr>
        <p:txBody>
          <a:bodyPr tIns="0" bIns="0">
            <a:noAutofit/>
          </a:bodyPr>
          <a:lstStyle>
            <a:lvl1pPr>
              <a:defRPr sz="1138" cap="all" baseline="0">
                <a:solidFill>
                  <a:schemeClr val="bg1"/>
                </a:solidFill>
                <a:latin typeface="+mj-lt"/>
              </a:defRPr>
            </a:lvl1pPr>
            <a:lvl2pPr>
              <a:defRPr>
                <a:solidFill>
                  <a:schemeClr val="bg1"/>
                </a:solidFill>
                <a:latin typeface="+mn-lt"/>
              </a:defRPr>
            </a:lvl2pPr>
            <a:lvl3pPr>
              <a:defRPr>
                <a:solidFill>
                  <a:schemeClr val="bg1"/>
                </a:solidFill>
                <a:latin typeface="+mn-lt"/>
              </a:defRPr>
            </a:lvl3pPr>
            <a:lvl4pPr>
              <a:defRPr>
                <a:solidFill>
                  <a:schemeClr val="bg1"/>
                </a:solidFill>
                <a:latin typeface="+mn-lt"/>
              </a:defRPr>
            </a:lvl4pPr>
            <a:lvl5pPr>
              <a:defRPr>
                <a:solidFill>
                  <a:schemeClr val="bg1"/>
                </a:solidFill>
                <a:latin typeface="+mn-lt"/>
              </a:defRPr>
            </a:lvl5pPr>
          </a:lstStyle>
          <a:p>
            <a:pPr lvl="0"/>
            <a:r>
              <a:rPr lang="en-US" dirty="0"/>
              <a:t>PROPOSAL TO [CLIENT] FOR LEGAL SERVICES</a:t>
            </a:r>
            <a:endParaRPr lang="en-GB" dirty="0"/>
          </a:p>
        </p:txBody>
      </p:sp>
      <p:sp>
        <p:nvSpPr>
          <p:cNvPr id="10" name="Title 1">
            <a:extLst>
              <a:ext uri="{FF2B5EF4-FFF2-40B4-BE49-F238E27FC236}">
                <a16:creationId xmlns:a16="http://schemas.microsoft.com/office/drawing/2014/main" id="{1D9960C9-AE88-FF64-7340-9EC8DF655E87}"/>
              </a:ext>
            </a:extLst>
          </p:cNvPr>
          <p:cNvSpPr>
            <a:spLocks noGrp="1"/>
          </p:cNvSpPr>
          <p:nvPr>
            <p:ph type="ctrTitle" hasCustomPrompt="1"/>
          </p:nvPr>
        </p:nvSpPr>
        <p:spPr>
          <a:xfrm>
            <a:off x="508939" y="2430692"/>
            <a:ext cx="7774636" cy="2387600"/>
          </a:xfrm>
        </p:spPr>
        <p:txBody>
          <a:bodyPr vert="horz" lIns="0" tIns="0" rIns="0" bIns="0" rtlCol="0" anchor="t" anchorCtr="0">
            <a:noAutofit/>
          </a:bodyPr>
          <a:lstStyle>
            <a:lvl1pPr>
              <a:lnSpc>
                <a:spcPct val="100000"/>
              </a:lnSpc>
              <a:defRPr lang="en-US" sz="2681" dirty="0">
                <a:solidFill>
                  <a:schemeClr val="accent2"/>
                </a:solidFill>
              </a:defRPr>
            </a:lvl1pPr>
          </a:lstStyle>
          <a:p>
            <a:pPr lvl="0"/>
            <a:r>
              <a:rPr lang="en-US" dirty="0"/>
              <a:t>DIVIDER SLIDE TEXT GOES HERE</a:t>
            </a:r>
          </a:p>
        </p:txBody>
      </p:sp>
      <p:grpSp>
        <p:nvGrpSpPr>
          <p:cNvPr id="2" name="Group 1">
            <a:extLst>
              <a:ext uri="{FF2B5EF4-FFF2-40B4-BE49-F238E27FC236}">
                <a16:creationId xmlns:a16="http://schemas.microsoft.com/office/drawing/2014/main" id="{537230AE-49DC-F591-DC03-E6F724623855}"/>
              </a:ext>
            </a:extLst>
          </p:cNvPr>
          <p:cNvGrpSpPr>
            <a:grpSpLocks noGrp="1" noUngrp="1" noRot="1" noMove="1" noResize="1"/>
          </p:cNvGrpSpPr>
          <p:nvPr userDrawn="1"/>
        </p:nvGrpSpPr>
        <p:grpSpPr>
          <a:xfrm>
            <a:off x="508292" y="506413"/>
            <a:ext cx="2775673" cy="656770"/>
            <a:chOff x="4212121" y="1649530"/>
            <a:chExt cx="1825561" cy="431958"/>
          </a:xfrm>
        </p:grpSpPr>
        <p:sp>
          <p:nvSpPr>
            <p:cNvPr id="4" name="Freeform: Shape 3">
              <a:extLst>
                <a:ext uri="{FF2B5EF4-FFF2-40B4-BE49-F238E27FC236}">
                  <a16:creationId xmlns:a16="http://schemas.microsoft.com/office/drawing/2014/main" id="{69171FFF-238F-C814-8449-913CD44D20E8}"/>
                </a:ext>
              </a:extLst>
            </p:cNvPr>
            <p:cNvSpPr>
              <a:spLocks noGrp="1" noRot="1" noMove="1" noResize="1" noEditPoints="1" noAdjustHandles="1" noChangeArrowheads="1" noChangeShapeType="1"/>
            </p:cNvSpPr>
            <p:nvPr/>
          </p:nvSpPr>
          <p:spPr>
            <a:xfrm>
              <a:off x="5065561" y="1749733"/>
              <a:ext cx="9239" cy="40004"/>
            </a:xfrm>
            <a:custGeom>
              <a:avLst/>
              <a:gdLst>
                <a:gd name="connsiteX0" fmla="*/ 0 w 9239"/>
                <a:gd name="connsiteY0" fmla="*/ 0 h 40004"/>
                <a:gd name="connsiteX1" fmla="*/ 9239 w 9239"/>
                <a:gd name="connsiteY1" fmla="*/ 0 h 40004"/>
                <a:gd name="connsiteX2" fmla="*/ 9239 w 9239"/>
                <a:gd name="connsiteY2" fmla="*/ 40005 h 40004"/>
                <a:gd name="connsiteX3" fmla="*/ 0 w 9239"/>
                <a:gd name="connsiteY3" fmla="*/ 40005 h 40004"/>
                <a:gd name="connsiteX4" fmla="*/ 0 w 9239"/>
                <a:gd name="connsiteY4" fmla="*/ 0 h 40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9" h="40004">
                  <a:moveTo>
                    <a:pt x="0" y="0"/>
                  </a:moveTo>
                  <a:lnTo>
                    <a:pt x="9239" y="0"/>
                  </a:lnTo>
                  <a:lnTo>
                    <a:pt x="9239" y="40005"/>
                  </a:lnTo>
                  <a:lnTo>
                    <a:pt x="0" y="40005"/>
                  </a:lnTo>
                  <a:lnTo>
                    <a:pt x="0" y="0"/>
                  </a:lnTo>
                  <a:close/>
                </a:path>
              </a:pathLst>
            </a:custGeom>
            <a:solidFill>
              <a:srgbClr val="FFFFFF"/>
            </a:solidFill>
            <a:ln w="9525" cap="flat">
              <a:noFill/>
              <a:prstDash val="solid"/>
              <a:miter/>
            </a:ln>
          </p:spPr>
          <p:txBody>
            <a:bodyPr rtlCol="0" anchor="ctr"/>
            <a:lstStyle/>
            <a:p>
              <a:endParaRPr lang="en-GB" sz="1463"/>
            </a:p>
          </p:txBody>
        </p:sp>
        <p:sp>
          <p:nvSpPr>
            <p:cNvPr id="7" name="Freeform: Shape 6">
              <a:extLst>
                <a:ext uri="{FF2B5EF4-FFF2-40B4-BE49-F238E27FC236}">
                  <a16:creationId xmlns:a16="http://schemas.microsoft.com/office/drawing/2014/main" id="{5390CCA5-C6B7-F32A-E835-8F0407B6245A}"/>
                </a:ext>
              </a:extLst>
            </p:cNvPr>
            <p:cNvSpPr>
              <a:spLocks noGrp="1" noRot="1" noMove="1" noResize="1" noEditPoints="1" noAdjustHandles="1" noChangeArrowheads="1" noChangeShapeType="1"/>
            </p:cNvSpPr>
            <p:nvPr/>
          </p:nvSpPr>
          <p:spPr>
            <a:xfrm>
              <a:off x="5083659" y="1758495"/>
              <a:ext cx="31432" cy="31242"/>
            </a:xfrm>
            <a:custGeom>
              <a:avLst/>
              <a:gdLst>
                <a:gd name="connsiteX0" fmla="*/ 31432 w 31432"/>
                <a:gd name="connsiteY0" fmla="*/ 13621 h 31242"/>
                <a:gd name="connsiteX1" fmla="*/ 31432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432" y="13621"/>
                  </a:moveTo>
                  <a:lnTo>
                    <a:pt x="31432"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8" name="Freeform: Shape 7">
              <a:extLst>
                <a:ext uri="{FF2B5EF4-FFF2-40B4-BE49-F238E27FC236}">
                  <a16:creationId xmlns:a16="http://schemas.microsoft.com/office/drawing/2014/main" id="{A3AC018A-9B43-0042-2B46-1D5ADD37BD14}"/>
                </a:ext>
              </a:extLst>
            </p:cNvPr>
            <p:cNvSpPr>
              <a:spLocks noGrp="1" noRot="1" noMove="1" noResize="1" noEditPoints="1" noAdjustHandles="1" noChangeArrowheads="1" noChangeShapeType="1"/>
            </p:cNvSpPr>
            <p:nvPr/>
          </p:nvSpPr>
          <p:spPr>
            <a:xfrm>
              <a:off x="5134808" y="1758495"/>
              <a:ext cx="30956" cy="31718"/>
            </a:xfrm>
            <a:custGeom>
              <a:avLst/>
              <a:gdLst>
                <a:gd name="connsiteX0" fmla="*/ 0 w 30956"/>
                <a:gd name="connsiteY0" fmla="*/ 15812 h 31718"/>
                <a:gd name="connsiteX1" fmla="*/ 17145 w 30956"/>
                <a:gd name="connsiteY1" fmla="*/ 0 h 31718"/>
                <a:gd name="connsiteX2" fmla="*/ 30956 w 30956"/>
                <a:gd name="connsiteY2" fmla="*/ 7811 h 31718"/>
                <a:gd name="connsiteX3" fmla="*/ 24003 w 30956"/>
                <a:gd name="connsiteY3" fmla="*/ 11525 h 31718"/>
                <a:gd name="connsiteX4" fmla="*/ 17050 w 30956"/>
                <a:gd name="connsiteY4" fmla="*/ 7334 h 31718"/>
                <a:gd name="connsiteX5" fmla="*/ 8954 w 30956"/>
                <a:gd name="connsiteY5" fmla="*/ 15812 h 31718"/>
                <a:gd name="connsiteX6" fmla="*/ 17050 w 30956"/>
                <a:gd name="connsiteY6" fmla="*/ 24289 h 31718"/>
                <a:gd name="connsiteX7" fmla="*/ 24003 w 30956"/>
                <a:gd name="connsiteY7" fmla="*/ 20098 h 31718"/>
                <a:gd name="connsiteX8" fmla="*/ 30956 w 30956"/>
                <a:gd name="connsiteY8" fmla="*/ 23908 h 31718"/>
                <a:gd name="connsiteX9" fmla="*/ 17145 w 30956"/>
                <a:gd name="connsiteY9" fmla="*/ 31718 h 31718"/>
                <a:gd name="connsiteX10" fmla="*/ 0 w 30956"/>
                <a:gd name="connsiteY10" fmla="*/ 1590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 h="31718">
                  <a:moveTo>
                    <a:pt x="0" y="15812"/>
                  </a:moveTo>
                  <a:cubicBezTo>
                    <a:pt x="0" y="6572"/>
                    <a:pt x="7144" y="0"/>
                    <a:pt x="17145" y="0"/>
                  </a:cubicBezTo>
                  <a:cubicBezTo>
                    <a:pt x="23622" y="0"/>
                    <a:pt x="28670" y="2762"/>
                    <a:pt x="30956" y="7811"/>
                  </a:cubicBezTo>
                  <a:lnTo>
                    <a:pt x="24003" y="11525"/>
                  </a:lnTo>
                  <a:cubicBezTo>
                    <a:pt x="22384" y="8573"/>
                    <a:pt x="19907" y="7334"/>
                    <a:pt x="17050" y="7334"/>
                  </a:cubicBezTo>
                  <a:cubicBezTo>
                    <a:pt x="12573" y="7334"/>
                    <a:pt x="8954" y="10478"/>
                    <a:pt x="8954" y="15812"/>
                  </a:cubicBezTo>
                  <a:cubicBezTo>
                    <a:pt x="8954" y="21146"/>
                    <a:pt x="12478" y="24289"/>
                    <a:pt x="17050" y="24289"/>
                  </a:cubicBezTo>
                  <a:cubicBezTo>
                    <a:pt x="19812" y="24289"/>
                    <a:pt x="22288" y="23051"/>
                    <a:pt x="24003" y="20098"/>
                  </a:cubicBezTo>
                  <a:lnTo>
                    <a:pt x="30956" y="23908"/>
                  </a:lnTo>
                  <a:cubicBezTo>
                    <a:pt x="28765" y="28861"/>
                    <a:pt x="23622" y="31718"/>
                    <a:pt x="17145" y="31718"/>
                  </a:cubicBezTo>
                  <a:cubicBezTo>
                    <a:pt x="7144" y="31718"/>
                    <a:pt x="0" y="25146"/>
                    <a:pt x="0" y="15907"/>
                  </a:cubicBezTo>
                  <a:close/>
                </a:path>
              </a:pathLst>
            </a:custGeom>
            <a:solidFill>
              <a:srgbClr val="FFFFFF"/>
            </a:solidFill>
            <a:ln w="9525" cap="flat">
              <a:noFill/>
              <a:prstDash val="solid"/>
              <a:miter/>
            </a:ln>
          </p:spPr>
          <p:txBody>
            <a:bodyPr rtlCol="0" anchor="ctr"/>
            <a:lstStyle/>
            <a:p>
              <a:endParaRPr lang="en-GB" sz="1463"/>
            </a:p>
          </p:txBody>
        </p:sp>
        <p:sp>
          <p:nvSpPr>
            <p:cNvPr id="9" name="Freeform: Shape 8">
              <a:extLst>
                <a:ext uri="{FF2B5EF4-FFF2-40B4-BE49-F238E27FC236}">
                  <a16:creationId xmlns:a16="http://schemas.microsoft.com/office/drawing/2014/main" id="{FF1D4D09-033F-AE35-556C-6A45A97FD17E}"/>
                </a:ext>
              </a:extLst>
            </p:cNvPr>
            <p:cNvSpPr>
              <a:spLocks noGrp="1" noRot="1" noMove="1" noResize="1" noEditPoints="1" noAdjustHandles="1" noChangeArrowheads="1" noChangeShapeType="1"/>
            </p:cNvSpPr>
            <p:nvPr/>
          </p:nvSpPr>
          <p:spPr>
            <a:xfrm>
              <a:off x="5168431"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11" name="Freeform: Shape 10">
              <a:extLst>
                <a:ext uri="{FF2B5EF4-FFF2-40B4-BE49-F238E27FC236}">
                  <a16:creationId xmlns:a16="http://schemas.microsoft.com/office/drawing/2014/main" id="{D9C312E0-A6F1-F292-B12E-67B02A48EA13}"/>
                </a:ext>
              </a:extLst>
            </p:cNvPr>
            <p:cNvSpPr>
              <a:spLocks noGrp="1" noRot="1" noMove="1" noResize="1" noEditPoints="1" noAdjustHandles="1" noChangeArrowheads="1" noChangeShapeType="1"/>
            </p:cNvSpPr>
            <p:nvPr/>
          </p:nvSpPr>
          <p:spPr>
            <a:xfrm>
              <a:off x="5206150" y="1758495"/>
              <a:ext cx="33718" cy="31623"/>
            </a:xfrm>
            <a:custGeom>
              <a:avLst/>
              <a:gdLst>
                <a:gd name="connsiteX0" fmla="*/ 0 w 33718"/>
                <a:gd name="connsiteY0" fmla="*/ 15812 h 31623"/>
                <a:gd name="connsiteX1" fmla="*/ 16859 w 33718"/>
                <a:gd name="connsiteY1" fmla="*/ 0 h 31623"/>
                <a:gd name="connsiteX2" fmla="*/ 33719 w 33718"/>
                <a:gd name="connsiteY2" fmla="*/ 15812 h 31623"/>
                <a:gd name="connsiteX3" fmla="*/ 16859 w 33718"/>
                <a:gd name="connsiteY3" fmla="*/ 31623 h 31623"/>
                <a:gd name="connsiteX4" fmla="*/ 0 w 33718"/>
                <a:gd name="connsiteY4" fmla="*/ 15812 h 31623"/>
                <a:gd name="connsiteX5" fmla="*/ 24765 w 33718"/>
                <a:gd name="connsiteY5" fmla="*/ 15812 h 31623"/>
                <a:gd name="connsiteX6" fmla="*/ 16954 w 33718"/>
                <a:gd name="connsiteY6" fmla="*/ 7334 h 31623"/>
                <a:gd name="connsiteX7" fmla="*/ 9049 w 33718"/>
                <a:gd name="connsiteY7" fmla="*/ 15812 h 31623"/>
                <a:gd name="connsiteX8" fmla="*/ 16954 w 33718"/>
                <a:gd name="connsiteY8" fmla="*/ 24289 h 31623"/>
                <a:gd name="connsiteX9" fmla="*/ 24765 w 33718"/>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8" h="31623">
                  <a:moveTo>
                    <a:pt x="0" y="15812"/>
                  </a:moveTo>
                  <a:cubicBezTo>
                    <a:pt x="0" y="6572"/>
                    <a:pt x="7144" y="0"/>
                    <a:pt x="16859" y="0"/>
                  </a:cubicBezTo>
                  <a:cubicBezTo>
                    <a:pt x="26575" y="0"/>
                    <a:pt x="33719" y="6572"/>
                    <a:pt x="33719" y="15812"/>
                  </a:cubicBezTo>
                  <a:cubicBezTo>
                    <a:pt x="33719" y="25051"/>
                    <a:pt x="26670" y="31623"/>
                    <a:pt x="16859" y="31623"/>
                  </a:cubicBezTo>
                  <a:cubicBezTo>
                    <a:pt x="7049"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12" name="Freeform: Shape 11">
              <a:extLst>
                <a:ext uri="{FF2B5EF4-FFF2-40B4-BE49-F238E27FC236}">
                  <a16:creationId xmlns:a16="http://schemas.microsoft.com/office/drawing/2014/main" id="{DB208D74-7777-95B4-3D7F-FA091EC06796}"/>
                </a:ext>
              </a:extLst>
            </p:cNvPr>
            <p:cNvSpPr>
              <a:spLocks noGrp="1" noRot="1" noMove="1" noResize="1" noEditPoints="1" noAdjustHandles="1" noChangeArrowheads="1" noChangeShapeType="1"/>
            </p:cNvSpPr>
            <p:nvPr/>
          </p:nvSpPr>
          <p:spPr>
            <a:xfrm>
              <a:off x="5245774" y="1758400"/>
              <a:ext cx="33528" cy="42290"/>
            </a:xfrm>
            <a:custGeom>
              <a:avLst/>
              <a:gdLst>
                <a:gd name="connsiteX0" fmla="*/ 33528 w 33528"/>
                <a:gd name="connsiteY0" fmla="*/ 15907 h 42290"/>
                <a:gd name="connsiteX1" fmla="*/ 18193 w 33528"/>
                <a:gd name="connsiteY1" fmla="*/ 31718 h 42290"/>
                <a:gd name="connsiteX2" fmla="*/ 8954 w 33528"/>
                <a:gd name="connsiteY2" fmla="*/ 28003 h 42290"/>
                <a:gd name="connsiteX3" fmla="*/ 8954 w 33528"/>
                <a:gd name="connsiteY3" fmla="*/ 42291 h 42290"/>
                <a:gd name="connsiteX4" fmla="*/ 0 w 33528"/>
                <a:gd name="connsiteY4" fmla="*/ 42291 h 42290"/>
                <a:gd name="connsiteX5" fmla="*/ 0 w 33528"/>
                <a:gd name="connsiteY5" fmla="*/ 476 h 42290"/>
                <a:gd name="connsiteX6" fmla="*/ 8477 w 33528"/>
                <a:gd name="connsiteY6" fmla="*/ 476 h 42290"/>
                <a:gd name="connsiteX7" fmla="*/ 8477 w 33528"/>
                <a:gd name="connsiteY7" fmla="*/ 4001 h 42290"/>
                <a:gd name="connsiteX8" fmla="*/ 18097 w 33528"/>
                <a:gd name="connsiteY8" fmla="*/ 0 h 42290"/>
                <a:gd name="connsiteX9" fmla="*/ 33433 w 33528"/>
                <a:gd name="connsiteY9" fmla="*/ 15811 h 42290"/>
                <a:gd name="connsiteX10" fmla="*/ 24479 w 33528"/>
                <a:gd name="connsiteY10" fmla="*/ 15907 h 42290"/>
                <a:gd name="connsiteX11" fmla="*/ 16669 w 33528"/>
                <a:gd name="connsiteY11" fmla="*/ 7429 h 42290"/>
                <a:gd name="connsiteX12" fmla="*/ 8858 w 33528"/>
                <a:gd name="connsiteY12" fmla="*/ 15907 h 42290"/>
                <a:gd name="connsiteX13" fmla="*/ 16669 w 33528"/>
                <a:gd name="connsiteY13" fmla="*/ 24384 h 42290"/>
                <a:gd name="connsiteX14" fmla="*/ 24479 w 33528"/>
                <a:gd name="connsiteY14" fmla="*/ 15907 h 4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28" h="42290">
                  <a:moveTo>
                    <a:pt x="33528" y="15907"/>
                  </a:moveTo>
                  <a:cubicBezTo>
                    <a:pt x="33528" y="25527"/>
                    <a:pt x="26861" y="31718"/>
                    <a:pt x="18193" y="31718"/>
                  </a:cubicBezTo>
                  <a:cubicBezTo>
                    <a:pt x="14383" y="31718"/>
                    <a:pt x="11239" y="30480"/>
                    <a:pt x="8954" y="28003"/>
                  </a:cubicBezTo>
                  <a:lnTo>
                    <a:pt x="8954" y="42291"/>
                  </a:lnTo>
                  <a:lnTo>
                    <a:pt x="0" y="42291"/>
                  </a:lnTo>
                  <a:lnTo>
                    <a:pt x="0" y="476"/>
                  </a:lnTo>
                  <a:lnTo>
                    <a:pt x="8477" y="476"/>
                  </a:lnTo>
                  <a:lnTo>
                    <a:pt x="8477" y="4001"/>
                  </a:lnTo>
                  <a:cubicBezTo>
                    <a:pt x="10668" y="1333"/>
                    <a:pt x="14002" y="0"/>
                    <a:pt x="18097" y="0"/>
                  </a:cubicBezTo>
                  <a:cubicBezTo>
                    <a:pt x="26765" y="0"/>
                    <a:pt x="33433" y="6191"/>
                    <a:pt x="33433" y="15811"/>
                  </a:cubicBezTo>
                  <a:close/>
                  <a:moveTo>
                    <a:pt x="24479" y="15907"/>
                  </a:moveTo>
                  <a:cubicBezTo>
                    <a:pt x="24479" y="10573"/>
                    <a:pt x="21146" y="7429"/>
                    <a:pt x="16669" y="7429"/>
                  </a:cubicBezTo>
                  <a:cubicBezTo>
                    <a:pt x="12192" y="7429"/>
                    <a:pt x="8858" y="10668"/>
                    <a:pt x="8858" y="15907"/>
                  </a:cubicBezTo>
                  <a:cubicBezTo>
                    <a:pt x="8858" y="21145"/>
                    <a:pt x="12192" y="24384"/>
                    <a:pt x="16669" y="24384"/>
                  </a:cubicBezTo>
                  <a:cubicBezTo>
                    <a:pt x="21146" y="24384"/>
                    <a:pt x="24479" y="21145"/>
                    <a:pt x="24479" y="15907"/>
                  </a:cubicBezTo>
                  <a:close/>
                </a:path>
              </a:pathLst>
            </a:custGeom>
            <a:solidFill>
              <a:srgbClr val="FFFFFF"/>
            </a:solidFill>
            <a:ln w="9525" cap="flat">
              <a:noFill/>
              <a:prstDash val="solid"/>
              <a:miter/>
            </a:ln>
          </p:spPr>
          <p:txBody>
            <a:bodyPr rtlCol="0" anchor="ctr"/>
            <a:lstStyle/>
            <a:p>
              <a:endParaRPr lang="en-GB" sz="1463"/>
            </a:p>
          </p:txBody>
        </p:sp>
        <p:sp>
          <p:nvSpPr>
            <p:cNvPr id="14" name="Freeform: Shape 13">
              <a:extLst>
                <a:ext uri="{FF2B5EF4-FFF2-40B4-BE49-F238E27FC236}">
                  <a16:creationId xmlns:a16="http://schemas.microsoft.com/office/drawing/2014/main" id="{503AA5B9-4EEA-87A9-413E-FF2DF3A32536}"/>
                </a:ext>
              </a:extLst>
            </p:cNvPr>
            <p:cNvSpPr>
              <a:spLocks noGrp="1" noRot="1" noMove="1" noResize="1" noEditPoints="1" noAdjustHandles="1" noChangeArrowheads="1" noChangeShapeType="1"/>
            </p:cNvSpPr>
            <p:nvPr/>
          </p:nvSpPr>
          <p:spPr>
            <a:xfrm>
              <a:off x="5283207" y="1758591"/>
              <a:ext cx="32385" cy="31623"/>
            </a:xfrm>
            <a:custGeom>
              <a:avLst/>
              <a:gdLst>
                <a:gd name="connsiteX0" fmla="*/ 32195 w 32385"/>
                <a:gd name="connsiteY0" fmla="*/ 18288 h 31623"/>
                <a:gd name="connsiteX1" fmla="*/ 8954 w 32385"/>
                <a:gd name="connsiteY1" fmla="*/ 18288 h 31623"/>
                <a:gd name="connsiteX2" fmla="*/ 17717 w 32385"/>
                <a:gd name="connsiteY2" fmla="*/ 24479 h 31623"/>
                <a:gd name="connsiteX3" fmla="*/ 25432 w 32385"/>
                <a:gd name="connsiteY3" fmla="*/ 21527 h 31623"/>
                <a:gd name="connsiteX4" fmla="*/ 30194 w 32385"/>
                <a:gd name="connsiteY4" fmla="*/ 26670 h 31623"/>
                <a:gd name="connsiteX5" fmla="*/ 17526 w 32385"/>
                <a:gd name="connsiteY5" fmla="*/ 31623 h 31623"/>
                <a:gd name="connsiteX6" fmla="*/ 0 w 32385"/>
                <a:gd name="connsiteY6" fmla="*/ 15811 h 31623"/>
                <a:gd name="connsiteX7" fmla="*/ 16383 w 32385"/>
                <a:gd name="connsiteY7" fmla="*/ 0 h 31623"/>
                <a:gd name="connsiteX8" fmla="*/ 32385 w 32385"/>
                <a:gd name="connsiteY8" fmla="*/ 15907 h 31623"/>
                <a:gd name="connsiteX9" fmla="*/ 32195 w 32385"/>
                <a:gd name="connsiteY9" fmla="*/ 18288 h 31623"/>
                <a:gd name="connsiteX10" fmla="*/ 8858 w 32385"/>
                <a:gd name="connsiteY10" fmla="*/ 13145 h 31623"/>
                <a:gd name="connsiteX11" fmla="*/ 24003 w 32385"/>
                <a:gd name="connsiteY11" fmla="*/ 13145 h 31623"/>
                <a:gd name="connsiteX12" fmla="*/ 16478 w 32385"/>
                <a:gd name="connsiteY12" fmla="*/ 6763 h 31623"/>
                <a:gd name="connsiteX13" fmla="*/ 8858 w 32385"/>
                <a:gd name="connsiteY13" fmla="*/ 13145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5" h="31623">
                  <a:moveTo>
                    <a:pt x="32195" y="18288"/>
                  </a:moveTo>
                  <a:lnTo>
                    <a:pt x="8954" y="18288"/>
                  </a:lnTo>
                  <a:cubicBezTo>
                    <a:pt x="9811" y="22098"/>
                    <a:pt x="13049" y="24479"/>
                    <a:pt x="17717" y="24479"/>
                  </a:cubicBezTo>
                  <a:cubicBezTo>
                    <a:pt x="20955" y="24479"/>
                    <a:pt x="23336" y="23527"/>
                    <a:pt x="25432" y="21527"/>
                  </a:cubicBezTo>
                  <a:lnTo>
                    <a:pt x="30194" y="26670"/>
                  </a:lnTo>
                  <a:cubicBezTo>
                    <a:pt x="27337" y="29909"/>
                    <a:pt x="23051" y="31623"/>
                    <a:pt x="17526" y="31623"/>
                  </a:cubicBezTo>
                  <a:cubicBezTo>
                    <a:pt x="6858" y="31623"/>
                    <a:pt x="0" y="24955"/>
                    <a:pt x="0" y="15811"/>
                  </a:cubicBezTo>
                  <a:cubicBezTo>
                    <a:pt x="0" y="6667"/>
                    <a:pt x="7049" y="0"/>
                    <a:pt x="16383" y="0"/>
                  </a:cubicBezTo>
                  <a:cubicBezTo>
                    <a:pt x="25718" y="0"/>
                    <a:pt x="32385" y="6096"/>
                    <a:pt x="32385" y="15907"/>
                  </a:cubicBezTo>
                  <a:cubicBezTo>
                    <a:pt x="32385" y="16573"/>
                    <a:pt x="32290" y="17526"/>
                    <a:pt x="32195" y="18288"/>
                  </a:cubicBezTo>
                  <a:close/>
                  <a:moveTo>
                    <a:pt x="8858" y="13145"/>
                  </a:moveTo>
                  <a:lnTo>
                    <a:pt x="24003" y="13145"/>
                  </a:lnTo>
                  <a:cubicBezTo>
                    <a:pt x="23336" y="9239"/>
                    <a:pt x="20479" y="6763"/>
                    <a:pt x="16478" y="6763"/>
                  </a:cubicBezTo>
                  <a:cubicBezTo>
                    <a:pt x="12478" y="6763"/>
                    <a:pt x="9525" y="9239"/>
                    <a:pt x="8858" y="13145"/>
                  </a:cubicBezTo>
                  <a:close/>
                </a:path>
              </a:pathLst>
            </a:custGeom>
            <a:solidFill>
              <a:srgbClr val="FFFFFF"/>
            </a:solidFill>
            <a:ln w="9525" cap="flat">
              <a:noFill/>
              <a:prstDash val="solid"/>
              <a:miter/>
            </a:ln>
          </p:spPr>
          <p:txBody>
            <a:bodyPr rtlCol="0" anchor="ctr"/>
            <a:lstStyle/>
            <a:p>
              <a:endParaRPr lang="en-GB" sz="1463"/>
            </a:p>
          </p:txBody>
        </p:sp>
        <p:sp>
          <p:nvSpPr>
            <p:cNvPr id="15" name="Freeform: Shape 14">
              <a:extLst>
                <a:ext uri="{FF2B5EF4-FFF2-40B4-BE49-F238E27FC236}">
                  <a16:creationId xmlns:a16="http://schemas.microsoft.com/office/drawing/2014/main" id="{B4FFA2F6-E66D-018B-0B57-EE136B854E9B}"/>
                </a:ext>
              </a:extLst>
            </p:cNvPr>
            <p:cNvSpPr>
              <a:spLocks noGrp="1" noRot="1" noMove="1" noResize="1" noEditPoints="1" noAdjustHandles="1" noChangeArrowheads="1" noChangeShapeType="1"/>
            </p:cNvSpPr>
            <p:nvPr/>
          </p:nvSpPr>
          <p:spPr>
            <a:xfrm>
              <a:off x="5321498" y="1758495"/>
              <a:ext cx="19145" cy="31146"/>
            </a:xfrm>
            <a:custGeom>
              <a:avLst/>
              <a:gdLst>
                <a:gd name="connsiteX0" fmla="*/ 19145 w 19145"/>
                <a:gd name="connsiteY0" fmla="*/ 0 h 31146"/>
                <a:gd name="connsiteX1" fmla="*/ 19145 w 19145"/>
                <a:gd name="connsiteY1" fmla="*/ 8192 h 31146"/>
                <a:gd name="connsiteX2" fmla="*/ 17145 w 19145"/>
                <a:gd name="connsiteY2" fmla="*/ 8096 h 31146"/>
                <a:gd name="connsiteX3" fmla="*/ 8954 w 19145"/>
                <a:gd name="connsiteY3" fmla="*/ 16669 h 31146"/>
                <a:gd name="connsiteX4" fmla="*/ 8954 w 19145"/>
                <a:gd name="connsiteY4" fmla="*/ 31147 h 31146"/>
                <a:gd name="connsiteX5" fmla="*/ 0 w 19145"/>
                <a:gd name="connsiteY5" fmla="*/ 31147 h 31146"/>
                <a:gd name="connsiteX6" fmla="*/ 0 w 19145"/>
                <a:gd name="connsiteY6" fmla="*/ 381 h 31146"/>
                <a:gd name="connsiteX7" fmla="*/ 8477 w 19145"/>
                <a:gd name="connsiteY7" fmla="*/ 381 h 31146"/>
                <a:gd name="connsiteX8" fmla="*/ 8477 w 19145"/>
                <a:gd name="connsiteY8" fmla="*/ 4477 h 31146"/>
                <a:gd name="connsiteX9" fmla="*/ 19050 w 19145"/>
                <a:gd name="connsiteY9" fmla="*/ 0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5" h="31146">
                  <a:moveTo>
                    <a:pt x="19145" y="0"/>
                  </a:moveTo>
                  <a:lnTo>
                    <a:pt x="19145" y="8192"/>
                  </a:lnTo>
                  <a:cubicBezTo>
                    <a:pt x="18383" y="8192"/>
                    <a:pt x="17812" y="8096"/>
                    <a:pt x="17145" y="8096"/>
                  </a:cubicBezTo>
                  <a:cubicBezTo>
                    <a:pt x="12192" y="8096"/>
                    <a:pt x="8954" y="10763"/>
                    <a:pt x="8954" y="16669"/>
                  </a:cubicBezTo>
                  <a:lnTo>
                    <a:pt x="8954" y="31147"/>
                  </a:lnTo>
                  <a:lnTo>
                    <a:pt x="0" y="31147"/>
                  </a:lnTo>
                  <a:lnTo>
                    <a:pt x="0" y="381"/>
                  </a:lnTo>
                  <a:lnTo>
                    <a:pt x="8477" y="381"/>
                  </a:lnTo>
                  <a:lnTo>
                    <a:pt x="8477" y="4477"/>
                  </a:lnTo>
                  <a:cubicBezTo>
                    <a:pt x="10668" y="1524"/>
                    <a:pt x="14288" y="0"/>
                    <a:pt x="19050" y="0"/>
                  </a:cubicBezTo>
                  <a:close/>
                </a:path>
              </a:pathLst>
            </a:custGeom>
            <a:solidFill>
              <a:srgbClr val="FFFFFF"/>
            </a:solidFill>
            <a:ln w="9525" cap="flat">
              <a:noFill/>
              <a:prstDash val="solid"/>
              <a:miter/>
            </a:ln>
          </p:spPr>
          <p:txBody>
            <a:bodyPr rtlCol="0" anchor="ctr"/>
            <a:lstStyle/>
            <a:p>
              <a:endParaRPr lang="en-GB" sz="1463"/>
            </a:p>
          </p:txBody>
        </p:sp>
        <p:sp>
          <p:nvSpPr>
            <p:cNvPr id="16" name="Freeform: Shape 15">
              <a:extLst>
                <a:ext uri="{FF2B5EF4-FFF2-40B4-BE49-F238E27FC236}">
                  <a16:creationId xmlns:a16="http://schemas.microsoft.com/office/drawing/2014/main" id="{BD4AB655-32B0-E832-9A3B-059C05BF2051}"/>
                </a:ext>
              </a:extLst>
            </p:cNvPr>
            <p:cNvSpPr>
              <a:spLocks noGrp="1" noRot="1" noMove="1" noResize="1" noEditPoints="1" noAdjustHandles="1" noChangeArrowheads="1" noChangeShapeType="1"/>
            </p:cNvSpPr>
            <p:nvPr/>
          </p:nvSpPr>
          <p:spPr>
            <a:xfrm>
              <a:off x="5343882" y="1758495"/>
              <a:ext cx="29241" cy="31623"/>
            </a:xfrm>
            <a:custGeom>
              <a:avLst/>
              <a:gdLst>
                <a:gd name="connsiteX0" fmla="*/ 29242 w 29241"/>
                <a:gd name="connsiteY0" fmla="*/ 13621 h 31623"/>
                <a:gd name="connsiteX1" fmla="*/ 29242 w 29241"/>
                <a:gd name="connsiteY1" fmla="*/ 31147 h 31623"/>
                <a:gd name="connsiteX2" fmla="*/ 20859 w 29241"/>
                <a:gd name="connsiteY2" fmla="*/ 31147 h 31623"/>
                <a:gd name="connsiteX3" fmla="*/ 20859 w 29241"/>
                <a:gd name="connsiteY3" fmla="*/ 27337 h 31623"/>
                <a:gd name="connsiteX4" fmla="*/ 11525 w 29241"/>
                <a:gd name="connsiteY4" fmla="*/ 31623 h 31623"/>
                <a:gd name="connsiteX5" fmla="*/ 0 w 29241"/>
                <a:gd name="connsiteY5" fmla="*/ 22289 h 31623"/>
                <a:gd name="connsiteX6" fmla="*/ 13240 w 29241"/>
                <a:gd name="connsiteY6" fmla="*/ 13145 h 31623"/>
                <a:gd name="connsiteX7" fmla="*/ 20288 w 29241"/>
                <a:gd name="connsiteY7" fmla="*/ 13145 h 31623"/>
                <a:gd name="connsiteX8" fmla="*/ 13240 w 29241"/>
                <a:gd name="connsiteY8" fmla="*/ 7049 h 31623"/>
                <a:gd name="connsiteX9" fmla="*/ 4381 w 29241"/>
                <a:gd name="connsiteY9" fmla="*/ 9906 h 31623"/>
                <a:gd name="connsiteX10" fmla="*/ 1143 w 29241"/>
                <a:gd name="connsiteY10" fmla="*/ 3715 h 31623"/>
                <a:gd name="connsiteX11" fmla="*/ 14383 w 29241"/>
                <a:gd name="connsiteY11" fmla="*/ 0 h 31623"/>
                <a:gd name="connsiteX12" fmla="*/ 29146 w 29241"/>
                <a:gd name="connsiteY12" fmla="*/ 13621 h 31623"/>
                <a:gd name="connsiteX13" fmla="*/ 20288 w 29241"/>
                <a:gd name="connsiteY13" fmla="*/ 21431 h 31623"/>
                <a:gd name="connsiteX14" fmla="*/ 20288 w 29241"/>
                <a:gd name="connsiteY14" fmla="*/ 18288 h 31623"/>
                <a:gd name="connsiteX15" fmla="*/ 14192 w 29241"/>
                <a:gd name="connsiteY15" fmla="*/ 18288 h 31623"/>
                <a:gd name="connsiteX16" fmla="*/ 8667 w 29241"/>
                <a:gd name="connsiteY16" fmla="*/ 21908 h 31623"/>
                <a:gd name="connsiteX17" fmla="*/ 13716 w 29241"/>
                <a:gd name="connsiteY17" fmla="*/ 25622 h 31623"/>
                <a:gd name="connsiteX18" fmla="*/ 20288 w 29241"/>
                <a:gd name="connsiteY18" fmla="*/ 21431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41" h="31623">
                  <a:moveTo>
                    <a:pt x="29242" y="13621"/>
                  </a:moveTo>
                  <a:lnTo>
                    <a:pt x="29242" y="31147"/>
                  </a:lnTo>
                  <a:lnTo>
                    <a:pt x="20859" y="31147"/>
                  </a:lnTo>
                  <a:lnTo>
                    <a:pt x="20859" y="27337"/>
                  </a:lnTo>
                  <a:cubicBezTo>
                    <a:pt x="19240" y="30099"/>
                    <a:pt x="16002" y="31623"/>
                    <a:pt x="11525" y="31623"/>
                  </a:cubicBezTo>
                  <a:cubicBezTo>
                    <a:pt x="4381" y="31623"/>
                    <a:pt x="0" y="27623"/>
                    <a:pt x="0" y="22289"/>
                  </a:cubicBezTo>
                  <a:cubicBezTo>
                    <a:pt x="0" y="16955"/>
                    <a:pt x="3810" y="13145"/>
                    <a:pt x="13240" y="13145"/>
                  </a:cubicBezTo>
                  <a:lnTo>
                    <a:pt x="20288" y="13145"/>
                  </a:lnTo>
                  <a:cubicBezTo>
                    <a:pt x="20288" y="9335"/>
                    <a:pt x="18002" y="7049"/>
                    <a:pt x="13240" y="7049"/>
                  </a:cubicBezTo>
                  <a:cubicBezTo>
                    <a:pt x="10001" y="7049"/>
                    <a:pt x="6572" y="8096"/>
                    <a:pt x="4381" y="9906"/>
                  </a:cubicBezTo>
                  <a:lnTo>
                    <a:pt x="1143" y="3715"/>
                  </a:lnTo>
                  <a:cubicBezTo>
                    <a:pt x="4477" y="1334"/>
                    <a:pt x="9525" y="0"/>
                    <a:pt x="14383" y="0"/>
                  </a:cubicBezTo>
                  <a:cubicBezTo>
                    <a:pt x="23717" y="0"/>
                    <a:pt x="29146" y="4382"/>
                    <a:pt x="29146" y="13621"/>
                  </a:cubicBezTo>
                  <a:close/>
                  <a:moveTo>
                    <a:pt x="20288" y="21431"/>
                  </a:moveTo>
                  <a:lnTo>
                    <a:pt x="20288" y="18288"/>
                  </a:lnTo>
                  <a:lnTo>
                    <a:pt x="14192" y="18288"/>
                  </a:lnTo>
                  <a:cubicBezTo>
                    <a:pt x="10001" y="18288"/>
                    <a:pt x="8667" y="19812"/>
                    <a:pt x="8667" y="21908"/>
                  </a:cubicBezTo>
                  <a:cubicBezTo>
                    <a:pt x="8667" y="24098"/>
                    <a:pt x="10573" y="25622"/>
                    <a:pt x="13716" y="25622"/>
                  </a:cubicBezTo>
                  <a:cubicBezTo>
                    <a:pt x="16669" y="25622"/>
                    <a:pt x="19240" y="24289"/>
                    <a:pt x="20288" y="21431"/>
                  </a:cubicBezTo>
                  <a:close/>
                </a:path>
              </a:pathLst>
            </a:custGeom>
            <a:solidFill>
              <a:srgbClr val="FFFFFF"/>
            </a:solidFill>
            <a:ln w="9525" cap="flat">
              <a:noFill/>
              <a:prstDash val="solid"/>
              <a:miter/>
            </a:ln>
          </p:spPr>
          <p:txBody>
            <a:bodyPr rtlCol="0" anchor="ctr"/>
            <a:lstStyle/>
            <a:p>
              <a:endParaRPr lang="en-GB" sz="1463"/>
            </a:p>
          </p:txBody>
        </p:sp>
        <p:sp>
          <p:nvSpPr>
            <p:cNvPr id="17" name="Freeform: Shape 16">
              <a:extLst>
                <a:ext uri="{FF2B5EF4-FFF2-40B4-BE49-F238E27FC236}">
                  <a16:creationId xmlns:a16="http://schemas.microsoft.com/office/drawing/2014/main" id="{4EDD5930-4AAB-BDD9-7FC4-016FF7C840DC}"/>
                </a:ext>
              </a:extLst>
            </p:cNvPr>
            <p:cNvSpPr>
              <a:spLocks noGrp="1" noRot="1" noMove="1" noResize="1" noEditPoints="1" noAdjustHandles="1" noChangeArrowheads="1" noChangeShapeType="1"/>
            </p:cNvSpPr>
            <p:nvPr/>
          </p:nvSpPr>
          <p:spPr>
            <a:xfrm>
              <a:off x="5377124"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18" name="Freeform: Shape 17">
              <a:extLst>
                <a:ext uri="{FF2B5EF4-FFF2-40B4-BE49-F238E27FC236}">
                  <a16:creationId xmlns:a16="http://schemas.microsoft.com/office/drawing/2014/main" id="{F7AFF1A4-B2A5-179F-7423-7DF0733E351A}"/>
                </a:ext>
              </a:extLst>
            </p:cNvPr>
            <p:cNvSpPr>
              <a:spLocks noGrp="1" noRot="1" noMove="1" noResize="1" noEditPoints="1" noAdjustHandles="1" noChangeArrowheads="1" noChangeShapeType="1"/>
            </p:cNvSpPr>
            <p:nvPr/>
          </p:nvSpPr>
          <p:spPr>
            <a:xfrm>
              <a:off x="5404461"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19" name="Freeform: Shape 18">
              <a:extLst>
                <a:ext uri="{FF2B5EF4-FFF2-40B4-BE49-F238E27FC236}">
                  <a16:creationId xmlns:a16="http://schemas.microsoft.com/office/drawing/2014/main" id="{59DC6A34-6326-8ECA-88F9-5886E8E8B086}"/>
                </a:ext>
              </a:extLst>
            </p:cNvPr>
            <p:cNvSpPr>
              <a:spLocks noGrp="1" noRot="1" noMove="1" noResize="1" noEditPoints="1" noAdjustHandles="1" noChangeArrowheads="1" noChangeShapeType="1"/>
            </p:cNvSpPr>
            <p:nvPr/>
          </p:nvSpPr>
          <p:spPr>
            <a:xfrm>
              <a:off x="5420177"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20" name="Freeform: Shape 19">
              <a:extLst>
                <a:ext uri="{FF2B5EF4-FFF2-40B4-BE49-F238E27FC236}">
                  <a16:creationId xmlns:a16="http://schemas.microsoft.com/office/drawing/2014/main" id="{B7CEAA6F-4036-B45F-4B9E-98E0141C1F51}"/>
                </a:ext>
              </a:extLst>
            </p:cNvPr>
            <p:cNvSpPr>
              <a:spLocks noGrp="1" noRot="1" noMove="1" noResize="1" noEditPoints="1" noAdjustHandles="1" noChangeArrowheads="1" noChangeShapeType="1"/>
            </p:cNvSpPr>
            <p:nvPr/>
          </p:nvSpPr>
          <p:spPr>
            <a:xfrm>
              <a:off x="5459896" y="1758495"/>
              <a:ext cx="31432" cy="31242"/>
            </a:xfrm>
            <a:custGeom>
              <a:avLst/>
              <a:gdLst>
                <a:gd name="connsiteX0" fmla="*/ 31337 w 31432"/>
                <a:gd name="connsiteY0" fmla="*/ 13621 h 31242"/>
                <a:gd name="connsiteX1" fmla="*/ 31337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337" y="13621"/>
                  </a:moveTo>
                  <a:lnTo>
                    <a:pt x="31337"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21" name="Freeform: Shape 20">
              <a:extLst>
                <a:ext uri="{FF2B5EF4-FFF2-40B4-BE49-F238E27FC236}">
                  <a16:creationId xmlns:a16="http://schemas.microsoft.com/office/drawing/2014/main" id="{26FF80C4-BB4F-805F-CA32-5065EF522716}"/>
                </a:ext>
              </a:extLst>
            </p:cNvPr>
            <p:cNvSpPr>
              <a:spLocks noGrp="1" noRot="1" noMove="1" noResize="1" noEditPoints="1" noAdjustHandles="1" noChangeArrowheads="1" noChangeShapeType="1"/>
            </p:cNvSpPr>
            <p:nvPr/>
          </p:nvSpPr>
          <p:spPr>
            <a:xfrm>
              <a:off x="5509140" y="1758972"/>
              <a:ext cx="53435" cy="30765"/>
            </a:xfrm>
            <a:custGeom>
              <a:avLst/>
              <a:gdLst>
                <a:gd name="connsiteX0" fmla="*/ 53435 w 53435"/>
                <a:gd name="connsiteY0" fmla="*/ 0 h 30765"/>
                <a:gd name="connsiteX1" fmla="*/ 42291 w 53435"/>
                <a:gd name="connsiteY1" fmla="*/ 30766 h 30765"/>
                <a:gd name="connsiteX2" fmla="*/ 33719 w 53435"/>
                <a:gd name="connsiteY2" fmla="*/ 30766 h 30765"/>
                <a:gd name="connsiteX3" fmla="*/ 26765 w 53435"/>
                <a:gd name="connsiteY3" fmla="*/ 11716 h 30765"/>
                <a:gd name="connsiteX4" fmla="*/ 19621 w 53435"/>
                <a:gd name="connsiteY4" fmla="*/ 30766 h 30765"/>
                <a:gd name="connsiteX5" fmla="*/ 11049 w 53435"/>
                <a:gd name="connsiteY5" fmla="*/ 30766 h 30765"/>
                <a:gd name="connsiteX6" fmla="*/ 0 w 53435"/>
                <a:gd name="connsiteY6" fmla="*/ 0 h 30765"/>
                <a:gd name="connsiteX7" fmla="*/ 8382 w 53435"/>
                <a:gd name="connsiteY7" fmla="*/ 0 h 30765"/>
                <a:gd name="connsiteX8" fmla="*/ 15621 w 53435"/>
                <a:gd name="connsiteY8" fmla="*/ 20765 h 30765"/>
                <a:gd name="connsiteX9" fmla="*/ 23146 w 53435"/>
                <a:gd name="connsiteY9" fmla="*/ 0 h 30765"/>
                <a:gd name="connsiteX10" fmla="*/ 30671 w 53435"/>
                <a:gd name="connsiteY10" fmla="*/ 0 h 30765"/>
                <a:gd name="connsiteX11" fmla="*/ 38005 w 53435"/>
                <a:gd name="connsiteY11" fmla="*/ 20765 h 30765"/>
                <a:gd name="connsiteX12" fmla="*/ 45529 w 53435"/>
                <a:gd name="connsiteY12" fmla="*/ 0 h 30765"/>
                <a:gd name="connsiteX13" fmla="*/ 53435 w 53435"/>
                <a:gd name="connsiteY13" fmla="*/ 0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35" h="30765">
                  <a:moveTo>
                    <a:pt x="53435" y="0"/>
                  </a:moveTo>
                  <a:lnTo>
                    <a:pt x="42291" y="30766"/>
                  </a:lnTo>
                  <a:lnTo>
                    <a:pt x="33719" y="30766"/>
                  </a:lnTo>
                  <a:lnTo>
                    <a:pt x="26765" y="11716"/>
                  </a:lnTo>
                  <a:lnTo>
                    <a:pt x="19621" y="30766"/>
                  </a:lnTo>
                  <a:lnTo>
                    <a:pt x="11049" y="30766"/>
                  </a:lnTo>
                  <a:lnTo>
                    <a:pt x="0" y="0"/>
                  </a:lnTo>
                  <a:lnTo>
                    <a:pt x="8382" y="0"/>
                  </a:lnTo>
                  <a:lnTo>
                    <a:pt x="15621" y="20765"/>
                  </a:lnTo>
                  <a:lnTo>
                    <a:pt x="23146" y="0"/>
                  </a:lnTo>
                  <a:lnTo>
                    <a:pt x="30671" y="0"/>
                  </a:lnTo>
                  <a:lnTo>
                    <a:pt x="38005" y="20765"/>
                  </a:lnTo>
                  <a:lnTo>
                    <a:pt x="45529" y="0"/>
                  </a:lnTo>
                  <a:lnTo>
                    <a:pt x="53435" y="0"/>
                  </a:lnTo>
                  <a:close/>
                </a:path>
              </a:pathLst>
            </a:custGeom>
            <a:solidFill>
              <a:srgbClr val="FFFFFF"/>
            </a:solidFill>
            <a:ln w="9525" cap="flat">
              <a:noFill/>
              <a:prstDash val="solid"/>
              <a:miter/>
            </a:ln>
          </p:spPr>
          <p:txBody>
            <a:bodyPr rtlCol="0" anchor="ctr"/>
            <a:lstStyle/>
            <a:p>
              <a:endParaRPr lang="en-GB" sz="1463"/>
            </a:p>
          </p:txBody>
        </p:sp>
        <p:sp>
          <p:nvSpPr>
            <p:cNvPr id="22" name="Freeform: Shape 21">
              <a:extLst>
                <a:ext uri="{FF2B5EF4-FFF2-40B4-BE49-F238E27FC236}">
                  <a16:creationId xmlns:a16="http://schemas.microsoft.com/office/drawing/2014/main" id="{157490A1-D73E-D78C-A8F6-C33EB652975A}"/>
                </a:ext>
              </a:extLst>
            </p:cNvPr>
            <p:cNvSpPr>
              <a:spLocks noGrp="1" noRot="1" noMove="1" noResize="1" noEditPoints="1" noAdjustHandles="1" noChangeArrowheads="1" noChangeShapeType="1"/>
            </p:cNvSpPr>
            <p:nvPr/>
          </p:nvSpPr>
          <p:spPr>
            <a:xfrm>
              <a:off x="5565814"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23" name="Freeform: Shape 22">
              <a:extLst>
                <a:ext uri="{FF2B5EF4-FFF2-40B4-BE49-F238E27FC236}">
                  <a16:creationId xmlns:a16="http://schemas.microsoft.com/office/drawing/2014/main" id="{99C00BD9-7229-88BB-E609-9A81126803D1}"/>
                </a:ext>
              </a:extLst>
            </p:cNvPr>
            <p:cNvSpPr>
              <a:spLocks noGrp="1" noRot="1" noMove="1" noResize="1" noEditPoints="1" noAdjustHandles="1" noChangeArrowheads="1" noChangeShapeType="1"/>
            </p:cNvSpPr>
            <p:nvPr/>
          </p:nvSpPr>
          <p:spPr>
            <a:xfrm>
              <a:off x="5580292"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24" name="Freeform: Shape 23">
              <a:extLst>
                <a:ext uri="{FF2B5EF4-FFF2-40B4-BE49-F238E27FC236}">
                  <a16:creationId xmlns:a16="http://schemas.microsoft.com/office/drawing/2014/main" id="{9A570769-4533-B226-BE71-68E125D34A05}"/>
                </a:ext>
              </a:extLst>
            </p:cNvPr>
            <p:cNvSpPr>
              <a:spLocks noGrp="1" noRot="1" noMove="1" noResize="1" noEditPoints="1" noAdjustHandles="1" noChangeArrowheads="1" noChangeShapeType="1"/>
            </p:cNvSpPr>
            <p:nvPr/>
          </p:nvSpPr>
          <p:spPr>
            <a:xfrm>
              <a:off x="5608772" y="1747351"/>
              <a:ext cx="31527" cy="42386"/>
            </a:xfrm>
            <a:custGeom>
              <a:avLst/>
              <a:gdLst>
                <a:gd name="connsiteX0" fmla="*/ 31337 w 31527"/>
                <a:gd name="connsiteY0" fmla="*/ 24765 h 42386"/>
                <a:gd name="connsiteX1" fmla="*/ 31337 w 31527"/>
                <a:gd name="connsiteY1" fmla="*/ 42386 h 42386"/>
                <a:gd name="connsiteX2" fmla="*/ 22479 w 31527"/>
                <a:gd name="connsiteY2" fmla="*/ 42386 h 42386"/>
                <a:gd name="connsiteX3" fmla="*/ 22479 w 31527"/>
                <a:gd name="connsiteY3" fmla="*/ 26194 h 42386"/>
                <a:gd name="connsiteX4" fmla="*/ 16288 w 31527"/>
                <a:gd name="connsiteY4" fmla="*/ 18955 h 42386"/>
                <a:gd name="connsiteX5" fmla="*/ 8954 w 31527"/>
                <a:gd name="connsiteY5" fmla="*/ 27241 h 42386"/>
                <a:gd name="connsiteX6" fmla="*/ 8954 w 31527"/>
                <a:gd name="connsiteY6" fmla="*/ 42386 h 42386"/>
                <a:gd name="connsiteX7" fmla="*/ 0 w 31527"/>
                <a:gd name="connsiteY7" fmla="*/ 42386 h 42386"/>
                <a:gd name="connsiteX8" fmla="*/ 0 w 31527"/>
                <a:gd name="connsiteY8" fmla="*/ 0 h 42386"/>
                <a:gd name="connsiteX9" fmla="*/ 8954 w 31527"/>
                <a:gd name="connsiteY9" fmla="*/ 0 h 42386"/>
                <a:gd name="connsiteX10" fmla="*/ 8954 w 31527"/>
                <a:gd name="connsiteY10" fmla="*/ 14859 h 42386"/>
                <a:gd name="connsiteX11" fmla="*/ 18764 w 31527"/>
                <a:gd name="connsiteY11" fmla="*/ 11239 h 42386"/>
                <a:gd name="connsiteX12" fmla="*/ 31528 w 31527"/>
                <a:gd name="connsiteY12" fmla="*/ 24860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27" h="42386">
                  <a:moveTo>
                    <a:pt x="31337" y="24765"/>
                  </a:moveTo>
                  <a:lnTo>
                    <a:pt x="31337" y="42386"/>
                  </a:lnTo>
                  <a:lnTo>
                    <a:pt x="22479" y="42386"/>
                  </a:lnTo>
                  <a:lnTo>
                    <a:pt x="22479" y="26194"/>
                  </a:lnTo>
                  <a:cubicBezTo>
                    <a:pt x="22479" y="21241"/>
                    <a:pt x="20193" y="18955"/>
                    <a:pt x="16288" y="18955"/>
                  </a:cubicBezTo>
                  <a:cubicBezTo>
                    <a:pt x="12001" y="18955"/>
                    <a:pt x="8954" y="21622"/>
                    <a:pt x="8954" y="27241"/>
                  </a:cubicBezTo>
                  <a:lnTo>
                    <a:pt x="8954" y="42386"/>
                  </a:lnTo>
                  <a:lnTo>
                    <a:pt x="0" y="42386"/>
                  </a:lnTo>
                  <a:lnTo>
                    <a:pt x="0" y="0"/>
                  </a:lnTo>
                  <a:lnTo>
                    <a:pt x="8954" y="0"/>
                  </a:lnTo>
                  <a:lnTo>
                    <a:pt x="8954" y="14859"/>
                  </a:lnTo>
                  <a:cubicBezTo>
                    <a:pt x="11335" y="12478"/>
                    <a:pt x="14764" y="11239"/>
                    <a:pt x="18764" y="11239"/>
                  </a:cubicBezTo>
                  <a:cubicBezTo>
                    <a:pt x="26003" y="11239"/>
                    <a:pt x="31528" y="15430"/>
                    <a:pt x="31528" y="24860"/>
                  </a:cubicBezTo>
                  <a:close/>
                </a:path>
              </a:pathLst>
            </a:custGeom>
            <a:solidFill>
              <a:srgbClr val="FFFFFF"/>
            </a:solidFill>
            <a:ln w="9525" cap="flat">
              <a:noFill/>
              <a:prstDash val="solid"/>
              <a:miter/>
            </a:ln>
          </p:spPr>
          <p:txBody>
            <a:bodyPr rtlCol="0" anchor="ctr"/>
            <a:lstStyle/>
            <a:p>
              <a:endParaRPr lang="en-GB" sz="1463"/>
            </a:p>
          </p:txBody>
        </p:sp>
        <p:sp>
          <p:nvSpPr>
            <p:cNvPr id="25" name="Freeform: Shape 24">
              <a:extLst>
                <a:ext uri="{FF2B5EF4-FFF2-40B4-BE49-F238E27FC236}">
                  <a16:creationId xmlns:a16="http://schemas.microsoft.com/office/drawing/2014/main" id="{7811D34F-BDCB-22C8-0400-69E23006E8C7}"/>
                </a:ext>
              </a:extLst>
            </p:cNvPr>
            <p:cNvSpPr>
              <a:spLocks noGrp="1" noRot="1" noMove="1" noResize="1" noEditPoints="1" noAdjustHandles="1" noChangeArrowheads="1" noChangeShapeType="1"/>
            </p:cNvSpPr>
            <p:nvPr/>
          </p:nvSpPr>
          <p:spPr>
            <a:xfrm>
              <a:off x="4212121" y="1649530"/>
              <a:ext cx="290417" cy="431958"/>
            </a:xfrm>
            <a:custGeom>
              <a:avLst/>
              <a:gdLst>
                <a:gd name="connsiteX0" fmla="*/ 290417 w 290417"/>
                <a:gd name="connsiteY0" fmla="*/ 11906 h 431958"/>
                <a:gd name="connsiteX1" fmla="*/ 277558 w 290417"/>
                <a:gd name="connsiteY1" fmla="*/ 0 h 431958"/>
                <a:gd name="connsiteX2" fmla="*/ 260890 w 290417"/>
                <a:gd name="connsiteY2" fmla="*/ 3239 h 431958"/>
                <a:gd name="connsiteX3" fmla="*/ 254032 w 290417"/>
                <a:gd name="connsiteY3" fmla="*/ 16383 h 431958"/>
                <a:gd name="connsiteX4" fmla="*/ 209550 w 290417"/>
                <a:gd name="connsiteY4" fmla="*/ 189452 h 431958"/>
                <a:gd name="connsiteX5" fmla="*/ 111919 w 290417"/>
                <a:gd name="connsiteY5" fmla="*/ 210217 h 431958"/>
                <a:gd name="connsiteX6" fmla="*/ 148304 w 290417"/>
                <a:gd name="connsiteY6" fmla="*/ 69818 h 431958"/>
                <a:gd name="connsiteX7" fmla="*/ 140875 w 290417"/>
                <a:gd name="connsiteY7" fmla="*/ 59245 h 431958"/>
                <a:gd name="connsiteX8" fmla="*/ 120872 w 290417"/>
                <a:gd name="connsiteY8" fmla="*/ 63437 h 431958"/>
                <a:gd name="connsiteX9" fmla="*/ 109919 w 290417"/>
                <a:gd name="connsiteY9" fmla="*/ 76105 h 431958"/>
                <a:gd name="connsiteX10" fmla="*/ 76676 w 290417"/>
                <a:gd name="connsiteY10" fmla="*/ 217932 h 431958"/>
                <a:gd name="connsiteX11" fmla="*/ 0 w 290417"/>
                <a:gd name="connsiteY11" fmla="*/ 237649 h 431958"/>
                <a:gd name="connsiteX12" fmla="*/ 29242 w 290417"/>
                <a:gd name="connsiteY12" fmla="*/ 249746 h 431958"/>
                <a:gd name="connsiteX13" fmla="*/ 70390 w 290417"/>
                <a:gd name="connsiteY13" fmla="*/ 243269 h 431958"/>
                <a:gd name="connsiteX14" fmla="*/ 48196 w 290417"/>
                <a:gd name="connsiteY14" fmla="*/ 336804 h 431958"/>
                <a:gd name="connsiteX15" fmla="*/ 74771 w 290417"/>
                <a:gd name="connsiteY15" fmla="*/ 345472 h 431958"/>
                <a:gd name="connsiteX16" fmla="*/ 86773 w 290417"/>
                <a:gd name="connsiteY16" fmla="*/ 328803 h 431958"/>
                <a:gd name="connsiteX17" fmla="*/ 105346 w 290417"/>
                <a:gd name="connsiteY17" fmla="*/ 236315 h 431958"/>
                <a:gd name="connsiteX18" fmla="*/ 202121 w 290417"/>
                <a:gd name="connsiteY18" fmla="*/ 217742 h 431958"/>
                <a:gd name="connsiteX19" fmla="*/ 153638 w 290417"/>
                <a:gd name="connsiteY19" fmla="*/ 420053 h 431958"/>
                <a:gd name="connsiteX20" fmla="*/ 163639 w 290417"/>
                <a:gd name="connsiteY20" fmla="*/ 431959 h 431958"/>
                <a:gd name="connsiteX21" fmla="*/ 182118 w 290417"/>
                <a:gd name="connsiteY21" fmla="*/ 428625 h 431958"/>
                <a:gd name="connsiteX22" fmla="*/ 197358 w 290417"/>
                <a:gd name="connsiteY22" fmla="*/ 410432 h 431958"/>
                <a:gd name="connsiteX23" fmla="*/ 289465 w 290417"/>
                <a:gd name="connsiteY23" fmla="*/ 18860 h 431958"/>
                <a:gd name="connsiteX24" fmla="*/ 290417 w 290417"/>
                <a:gd name="connsiteY24" fmla="*/ 11811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417" h="431958">
                  <a:moveTo>
                    <a:pt x="290417" y="11906"/>
                  </a:moveTo>
                  <a:cubicBezTo>
                    <a:pt x="290417" y="2667"/>
                    <a:pt x="284321" y="0"/>
                    <a:pt x="277558" y="0"/>
                  </a:cubicBezTo>
                  <a:cubicBezTo>
                    <a:pt x="270796" y="0"/>
                    <a:pt x="263366" y="2477"/>
                    <a:pt x="260890" y="3239"/>
                  </a:cubicBezTo>
                  <a:cubicBezTo>
                    <a:pt x="255746" y="4953"/>
                    <a:pt x="256127" y="7620"/>
                    <a:pt x="254032" y="16383"/>
                  </a:cubicBezTo>
                  <a:cubicBezTo>
                    <a:pt x="244412" y="57150"/>
                    <a:pt x="227171" y="122396"/>
                    <a:pt x="209550" y="189452"/>
                  </a:cubicBezTo>
                  <a:cubicBezTo>
                    <a:pt x="180404" y="195548"/>
                    <a:pt x="145066" y="203073"/>
                    <a:pt x="111919" y="210217"/>
                  </a:cubicBezTo>
                  <a:cubicBezTo>
                    <a:pt x="128206" y="139541"/>
                    <a:pt x="148304" y="79534"/>
                    <a:pt x="148304" y="69818"/>
                  </a:cubicBezTo>
                  <a:cubicBezTo>
                    <a:pt x="148304" y="64484"/>
                    <a:pt x="146685" y="59245"/>
                    <a:pt x="140875" y="59245"/>
                  </a:cubicBezTo>
                  <a:cubicBezTo>
                    <a:pt x="135731" y="59245"/>
                    <a:pt x="126111" y="62008"/>
                    <a:pt x="120872" y="63437"/>
                  </a:cubicBezTo>
                  <a:cubicBezTo>
                    <a:pt x="112204" y="65818"/>
                    <a:pt x="110585" y="71247"/>
                    <a:pt x="109919" y="76105"/>
                  </a:cubicBezTo>
                  <a:cubicBezTo>
                    <a:pt x="106299" y="102584"/>
                    <a:pt x="89059" y="168974"/>
                    <a:pt x="76676" y="217932"/>
                  </a:cubicBezTo>
                  <a:cubicBezTo>
                    <a:pt x="12763" y="232315"/>
                    <a:pt x="0" y="232315"/>
                    <a:pt x="0" y="237649"/>
                  </a:cubicBezTo>
                  <a:cubicBezTo>
                    <a:pt x="0" y="242221"/>
                    <a:pt x="18193" y="249746"/>
                    <a:pt x="29242" y="249746"/>
                  </a:cubicBezTo>
                  <a:cubicBezTo>
                    <a:pt x="37338" y="249746"/>
                    <a:pt x="51816" y="246983"/>
                    <a:pt x="70390" y="243269"/>
                  </a:cubicBezTo>
                  <a:cubicBezTo>
                    <a:pt x="55531" y="303562"/>
                    <a:pt x="49530" y="318040"/>
                    <a:pt x="48196" y="336804"/>
                  </a:cubicBezTo>
                  <a:cubicBezTo>
                    <a:pt x="47339" y="348139"/>
                    <a:pt x="54578" y="351473"/>
                    <a:pt x="74771" y="345472"/>
                  </a:cubicBezTo>
                  <a:cubicBezTo>
                    <a:pt x="86868" y="341852"/>
                    <a:pt x="85915" y="335566"/>
                    <a:pt x="86773" y="328803"/>
                  </a:cubicBezTo>
                  <a:cubicBezTo>
                    <a:pt x="90583" y="300800"/>
                    <a:pt x="96774" y="271463"/>
                    <a:pt x="105346" y="236315"/>
                  </a:cubicBezTo>
                  <a:cubicBezTo>
                    <a:pt x="140970" y="229362"/>
                    <a:pt x="176689" y="222504"/>
                    <a:pt x="202121" y="217742"/>
                  </a:cubicBezTo>
                  <a:cubicBezTo>
                    <a:pt x="183071" y="291846"/>
                    <a:pt x="153638" y="398621"/>
                    <a:pt x="153638" y="420053"/>
                  </a:cubicBezTo>
                  <a:cubicBezTo>
                    <a:pt x="153638" y="427863"/>
                    <a:pt x="156400" y="431959"/>
                    <a:pt x="163639" y="431959"/>
                  </a:cubicBezTo>
                  <a:cubicBezTo>
                    <a:pt x="168307" y="431959"/>
                    <a:pt x="174974" y="430530"/>
                    <a:pt x="182118" y="428625"/>
                  </a:cubicBezTo>
                  <a:cubicBezTo>
                    <a:pt x="196882" y="424529"/>
                    <a:pt x="196215" y="420624"/>
                    <a:pt x="197358" y="410432"/>
                  </a:cubicBezTo>
                  <a:cubicBezTo>
                    <a:pt x="211264" y="287750"/>
                    <a:pt x="266414" y="112586"/>
                    <a:pt x="289465" y="18860"/>
                  </a:cubicBezTo>
                  <a:cubicBezTo>
                    <a:pt x="290131" y="16193"/>
                    <a:pt x="290417" y="13907"/>
                    <a:pt x="290417" y="11811"/>
                  </a:cubicBezTo>
                </a:path>
              </a:pathLst>
            </a:custGeom>
            <a:solidFill>
              <a:srgbClr val="FFFFFF"/>
            </a:solidFill>
            <a:ln w="9525" cap="flat">
              <a:noFill/>
              <a:prstDash val="solid"/>
              <a:miter/>
            </a:ln>
          </p:spPr>
          <p:txBody>
            <a:bodyPr rtlCol="0" anchor="ctr"/>
            <a:lstStyle/>
            <a:p>
              <a:endParaRPr lang="en-GB" sz="1463"/>
            </a:p>
          </p:txBody>
        </p:sp>
        <p:sp>
          <p:nvSpPr>
            <p:cNvPr id="26" name="Freeform: Shape 25">
              <a:extLst>
                <a:ext uri="{FF2B5EF4-FFF2-40B4-BE49-F238E27FC236}">
                  <a16:creationId xmlns:a16="http://schemas.microsoft.com/office/drawing/2014/main" id="{CCD05CE8-CDA2-4FB5-1128-E5C34B1BBDFC}"/>
                </a:ext>
              </a:extLst>
            </p:cNvPr>
            <p:cNvSpPr>
              <a:spLocks noGrp="1" noRot="1" noMove="1" noResize="1" noEditPoints="1" noAdjustHandles="1" noChangeArrowheads="1" noChangeShapeType="1"/>
            </p:cNvSpPr>
            <p:nvPr/>
          </p:nvSpPr>
          <p:spPr>
            <a:xfrm>
              <a:off x="4457866" y="1736588"/>
              <a:ext cx="274224" cy="294798"/>
            </a:xfrm>
            <a:custGeom>
              <a:avLst/>
              <a:gdLst>
                <a:gd name="connsiteX0" fmla="*/ 149924 w 274224"/>
                <a:gd name="connsiteY0" fmla="*/ 121825 h 294798"/>
                <a:gd name="connsiteX1" fmla="*/ 74867 w 274224"/>
                <a:gd name="connsiteY1" fmla="*/ 136208 h 294798"/>
                <a:gd name="connsiteX2" fmla="*/ 95726 w 274224"/>
                <a:gd name="connsiteY2" fmla="*/ 59150 h 294798"/>
                <a:gd name="connsiteX3" fmla="*/ 263271 w 274224"/>
                <a:gd name="connsiteY3" fmla="*/ 21241 h 294798"/>
                <a:gd name="connsiteX4" fmla="*/ 274225 w 274224"/>
                <a:gd name="connsiteY4" fmla="*/ 15621 h 294798"/>
                <a:gd name="connsiteX5" fmla="*/ 247364 w 274224"/>
                <a:gd name="connsiteY5" fmla="*/ 0 h 294798"/>
                <a:gd name="connsiteX6" fmla="*/ 236315 w 274224"/>
                <a:gd name="connsiteY6" fmla="*/ 1048 h 294798"/>
                <a:gd name="connsiteX7" fmla="*/ 52388 w 274224"/>
                <a:gd name="connsiteY7" fmla="*/ 38290 h 294798"/>
                <a:gd name="connsiteX8" fmla="*/ 40196 w 274224"/>
                <a:gd name="connsiteY8" fmla="*/ 46291 h 294798"/>
                <a:gd name="connsiteX9" fmla="*/ 59817 w 274224"/>
                <a:gd name="connsiteY9" fmla="*/ 63437 h 294798"/>
                <a:gd name="connsiteX10" fmla="*/ 0 w 274224"/>
                <a:gd name="connsiteY10" fmla="*/ 288512 h 294798"/>
                <a:gd name="connsiteX11" fmla="*/ 5905 w 274224"/>
                <a:gd name="connsiteY11" fmla="*/ 294799 h 294798"/>
                <a:gd name="connsiteX12" fmla="*/ 33052 w 274224"/>
                <a:gd name="connsiteY12" fmla="*/ 288798 h 294798"/>
                <a:gd name="connsiteX13" fmla="*/ 42958 w 274224"/>
                <a:gd name="connsiteY13" fmla="*/ 270510 h 294798"/>
                <a:gd name="connsiteX14" fmla="*/ 67723 w 274224"/>
                <a:gd name="connsiteY14" fmla="*/ 164497 h 294798"/>
                <a:gd name="connsiteX15" fmla="*/ 132969 w 274224"/>
                <a:gd name="connsiteY15" fmla="*/ 151352 h 294798"/>
                <a:gd name="connsiteX16" fmla="*/ 156686 w 274224"/>
                <a:gd name="connsiteY16" fmla="*/ 136398 h 294798"/>
                <a:gd name="connsiteX17" fmla="*/ 162592 w 274224"/>
                <a:gd name="connsiteY17" fmla="*/ 124587 h 294798"/>
                <a:gd name="connsiteX18" fmla="*/ 149924 w 274224"/>
                <a:gd name="connsiteY18" fmla="*/ 121634 h 29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224" h="294798">
                  <a:moveTo>
                    <a:pt x="149924" y="121825"/>
                  </a:moveTo>
                  <a:cubicBezTo>
                    <a:pt x="127445" y="125730"/>
                    <a:pt x="100679" y="131255"/>
                    <a:pt x="74867" y="136208"/>
                  </a:cubicBezTo>
                  <a:cubicBezTo>
                    <a:pt x="82391" y="106299"/>
                    <a:pt x="89821" y="78391"/>
                    <a:pt x="95726" y="59150"/>
                  </a:cubicBezTo>
                  <a:cubicBezTo>
                    <a:pt x="147066" y="47530"/>
                    <a:pt x="248793" y="23622"/>
                    <a:pt x="263271" y="21241"/>
                  </a:cubicBezTo>
                  <a:cubicBezTo>
                    <a:pt x="271463" y="19907"/>
                    <a:pt x="274225" y="17526"/>
                    <a:pt x="274225" y="15621"/>
                  </a:cubicBezTo>
                  <a:cubicBezTo>
                    <a:pt x="274225" y="11906"/>
                    <a:pt x="262223" y="0"/>
                    <a:pt x="247364" y="0"/>
                  </a:cubicBezTo>
                  <a:cubicBezTo>
                    <a:pt x="244126" y="0"/>
                    <a:pt x="240506" y="286"/>
                    <a:pt x="236315" y="1048"/>
                  </a:cubicBezTo>
                  <a:cubicBezTo>
                    <a:pt x="206693" y="6286"/>
                    <a:pt x="86296" y="31528"/>
                    <a:pt x="52388" y="38290"/>
                  </a:cubicBezTo>
                  <a:cubicBezTo>
                    <a:pt x="43910" y="40005"/>
                    <a:pt x="40196" y="43053"/>
                    <a:pt x="40196" y="46291"/>
                  </a:cubicBezTo>
                  <a:cubicBezTo>
                    <a:pt x="40196" y="51245"/>
                    <a:pt x="52197" y="61151"/>
                    <a:pt x="59817" y="63437"/>
                  </a:cubicBezTo>
                  <a:cubicBezTo>
                    <a:pt x="42958" y="129064"/>
                    <a:pt x="0" y="273749"/>
                    <a:pt x="0" y="288512"/>
                  </a:cubicBezTo>
                  <a:cubicBezTo>
                    <a:pt x="0" y="292132"/>
                    <a:pt x="1238" y="294799"/>
                    <a:pt x="5905" y="294799"/>
                  </a:cubicBezTo>
                  <a:cubicBezTo>
                    <a:pt x="12287" y="294799"/>
                    <a:pt x="25432" y="292037"/>
                    <a:pt x="33052" y="288798"/>
                  </a:cubicBezTo>
                  <a:cubicBezTo>
                    <a:pt x="40672" y="285560"/>
                    <a:pt x="40577" y="281750"/>
                    <a:pt x="42958" y="270510"/>
                  </a:cubicBezTo>
                  <a:cubicBezTo>
                    <a:pt x="48196" y="246221"/>
                    <a:pt x="57626" y="205454"/>
                    <a:pt x="67723" y="164497"/>
                  </a:cubicBezTo>
                  <a:cubicBezTo>
                    <a:pt x="98584" y="157924"/>
                    <a:pt x="118205" y="154686"/>
                    <a:pt x="132969" y="151352"/>
                  </a:cubicBezTo>
                  <a:cubicBezTo>
                    <a:pt x="149162" y="147637"/>
                    <a:pt x="152305" y="142780"/>
                    <a:pt x="156686" y="136398"/>
                  </a:cubicBezTo>
                  <a:cubicBezTo>
                    <a:pt x="159544" y="132112"/>
                    <a:pt x="162592" y="126873"/>
                    <a:pt x="162592" y="124587"/>
                  </a:cubicBezTo>
                  <a:cubicBezTo>
                    <a:pt x="162592" y="121063"/>
                    <a:pt x="159068" y="120015"/>
                    <a:pt x="149924" y="121634"/>
                  </a:cubicBezTo>
                </a:path>
              </a:pathLst>
            </a:custGeom>
            <a:solidFill>
              <a:srgbClr val="FFFFFF"/>
            </a:solidFill>
            <a:ln w="9525" cap="flat">
              <a:noFill/>
              <a:prstDash val="solid"/>
              <a:miter/>
            </a:ln>
          </p:spPr>
          <p:txBody>
            <a:bodyPr rtlCol="0" anchor="ctr"/>
            <a:lstStyle/>
            <a:p>
              <a:endParaRPr lang="en-GB" sz="1463"/>
            </a:p>
          </p:txBody>
        </p:sp>
        <p:sp>
          <p:nvSpPr>
            <p:cNvPr id="27" name="Freeform: Shape 26">
              <a:extLst>
                <a:ext uri="{FF2B5EF4-FFF2-40B4-BE49-F238E27FC236}">
                  <a16:creationId xmlns:a16="http://schemas.microsoft.com/office/drawing/2014/main" id="{692B5D8C-18F1-BB33-9FC7-7500AF744B5F}"/>
                </a:ext>
              </a:extLst>
            </p:cNvPr>
            <p:cNvSpPr>
              <a:spLocks noGrp="1" noRot="1" noMove="1" noResize="1" noEditPoints="1" noAdjustHandles="1" noChangeArrowheads="1" noChangeShapeType="1"/>
            </p:cNvSpPr>
            <p:nvPr/>
          </p:nvSpPr>
          <p:spPr>
            <a:xfrm>
              <a:off x="4624268" y="1724206"/>
              <a:ext cx="300513" cy="293941"/>
            </a:xfrm>
            <a:custGeom>
              <a:avLst/>
              <a:gdLst>
                <a:gd name="connsiteX0" fmla="*/ 280606 w 300513"/>
                <a:gd name="connsiteY0" fmla="*/ 0 h 293941"/>
                <a:gd name="connsiteX1" fmla="*/ 247841 w 300513"/>
                <a:gd name="connsiteY1" fmla="*/ 27146 h 293941"/>
                <a:gd name="connsiteX2" fmla="*/ 155448 w 300513"/>
                <a:gd name="connsiteY2" fmla="*/ 237649 h 293941"/>
                <a:gd name="connsiteX3" fmla="*/ 164497 w 300513"/>
                <a:gd name="connsiteY3" fmla="*/ 77152 h 293941"/>
                <a:gd name="connsiteX4" fmla="*/ 152876 w 300513"/>
                <a:gd name="connsiteY4" fmla="*/ 66294 h 293941"/>
                <a:gd name="connsiteX5" fmla="*/ 126683 w 300513"/>
                <a:gd name="connsiteY5" fmla="*/ 77533 h 293941"/>
                <a:gd name="connsiteX6" fmla="*/ 120396 w 300513"/>
                <a:gd name="connsiteY6" fmla="*/ 91059 h 293941"/>
                <a:gd name="connsiteX7" fmla="*/ 46958 w 300513"/>
                <a:gd name="connsiteY7" fmla="*/ 209074 h 293941"/>
                <a:gd name="connsiteX8" fmla="*/ 75438 w 300513"/>
                <a:gd name="connsiteY8" fmla="*/ 80677 h 293941"/>
                <a:gd name="connsiteX9" fmla="*/ 69723 w 300513"/>
                <a:gd name="connsiteY9" fmla="*/ 75438 h 293941"/>
                <a:gd name="connsiteX10" fmla="*/ 50768 w 300513"/>
                <a:gd name="connsiteY10" fmla="*/ 79057 h 293941"/>
                <a:gd name="connsiteX11" fmla="*/ 34862 w 300513"/>
                <a:gd name="connsiteY11" fmla="*/ 98679 h 293941"/>
                <a:gd name="connsiteX12" fmla="*/ 0 w 300513"/>
                <a:gd name="connsiteY12" fmla="*/ 258794 h 293941"/>
                <a:gd name="connsiteX13" fmla="*/ 10192 w 300513"/>
                <a:gd name="connsiteY13" fmla="*/ 272891 h 293941"/>
                <a:gd name="connsiteX14" fmla="*/ 37243 w 300513"/>
                <a:gd name="connsiteY14" fmla="*/ 261938 h 293941"/>
                <a:gd name="connsiteX15" fmla="*/ 123539 w 300513"/>
                <a:gd name="connsiteY15" fmla="*/ 122015 h 293941"/>
                <a:gd name="connsiteX16" fmla="*/ 116300 w 300513"/>
                <a:gd name="connsiteY16" fmla="*/ 257747 h 293941"/>
                <a:gd name="connsiteX17" fmla="*/ 131921 w 300513"/>
                <a:gd name="connsiteY17" fmla="*/ 293942 h 293941"/>
                <a:gd name="connsiteX18" fmla="*/ 165926 w 300513"/>
                <a:gd name="connsiteY18" fmla="*/ 272415 h 293941"/>
                <a:gd name="connsiteX19" fmla="*/ 295561 w 300513"/>
                <a:gd name="connsiteY19" fmla="*/ 20765 h 293941"/>
                <a:gd name="connsiteX20" fmla="*/ 300514 w 300513"/>
                <a:gd name="connsiteY20" fmla="*/ 11621 h 293941"/>
                <a:gd name="connsiteX21" fmla="*/ 280511 w 300513"/>
                <a:gd name="connsiteY21" fmla="*/ 190 h 29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13" h="293941">
                  <a:moveTo>
                    <a:pt x="280606" y="0"/>
                  </a:moveTo>
                  <a:cubicBezTo>
                    <a:pt x="271177" y="0"/>
                    <a:pt x="261080" y="6001"/>
                    <a:pt x="247841" y="27146"/>
                  </a:cubicBezTo>
                  <a:cubicBezTo>
                    <a:pt x="229076" y="57150"/>
                    <a:pt x="184690" y="164021"/>
                    <a:pt x="155448" y="237649"/>
                  </a:cubicBezTo>
                  <a:cubicBezTo>
                    <a:pt x="154591" y="160687"/>
                    <a:pt x="164497" y="94393"/>
                    <a:pt x="164497" y="77152"/>
                  </a:cubicBezTo>
                  <a:cubicBezTo>
                    <a:pt x="164497" y="68485"/>
                    <a:pt x="159163" y="66294"/>
                    <a:pt x="152876" y="66294"/>
                  </a:cubicBezTo>
                  <a:cubicBezTo>
                    <a:pt x="144209" y="66294"/>
                    <a:pt x="131350" y="66675"/>
                    <a:pt x="126683" y="77533"/>
                  </a:cubicBezTo>
                  <a:cubicBezTo>
                    <a:pt x="123635" y="84582"/>
                    <a:pt x="123063" y="86201"/>
                    <a:pt x="120396" y="91059"/>
                  </a:cubicBezTo>
                  <a:cubicBezTo>
                    <a:pt x="114586" y="101441"/>
                    <a:pt x="81058" y="160496"/>
                    <a:pt x="46958" y="209074"/>
                  </a:cubicBezTo>
                  <a:cubicBezTo>
                    <a:pt x="61817" y="128302"/>
                    <a:pt x="75438" y="89059"/>
                    <a:pt x="75438" y="80677"/>
                  </a:cubicBezTo>
                  <a:cubicBezTo>
                    <a:pt x="75438" y="76771"/>
                    <a:pt x="72866" y="75438"/>
                    <a:pt x="69723" y="75438"/>
                  </a:cubicBezTo>
                  <a:cubicBezTo>
                    <a:pt x="66008" y="75438"/>
                    <a:pt x="56293" y="77724"/>
                    <a:pt x="50768" y="79057"/>
                  </a:cubicBezTo>
                  <a:cubicBezTo>
                    <a:pt x="44196" y="80677"/>
                    <a:pt x="39053" y="82772"/>
                    <a:pt x="34862" y="98679"/>
                  </a:cubicBezTo>
                  <a:cubicBezTo>
                    <a:pt x="21336" y="150114"/>
                    <a:pt x="0" y="237268"/>
                    <a:pt x="0" y="258794"/>
                  </a:cubicBezTo>
                  <a:cubicBezTo>
                    <a:pt x="0" y="268224"/>
                    <a:pt x="1905" y="272891"/>
                    <a:pt x="10192" y="272891"/>
                  </a:cubicBezTo>
                  <a:cubicBezTo>
                    <a:pt x="18955" y="272891"/>
                    <a:pt x="31337" y="270415"/>
                    <a:pt x="37243" y="261938"/>
                  </a:cubicBezTo>
                  <a:cubicBezTo>
                    <a:pt x="66675" y="218885"/>
                    <a:pt x="96393" y="167354"/>
                    <a:pt x="123539" y="122015"/>
                  </a:cubicBezTo>
                  <a:cubicBezTo>
                    <a:pt x="119158" y="164687"/>
                    <a:pt x="116300" y="220123"/>
                    <a:pt x="116300" y="257747"/>
                  </a:cubicBezTo>
                  <a:cubicBezTo>
                    <a:pt x="116300" y="283655"/>
                    <a:pt x="117062" y="293942"/>
                    <a:pt x="131921" y="293942"/>
                  </a:cubicBezTo>
                  <a:cubicBezTo>
                    <a:pt x="145447" y="293942"/>
                    <a:pt x="157448" y="291560"/>
                    <a:pt x="165926" y="272415"/>
                  </a:cubicBezTo>
                  <a:cubicBezTo>
                    <a:pt x="195263" y="206121"/>
                    <a:pt x="257080" y="67818"/>
                    <a:pt x="295561" y="20765"/>
                  </a:cubicBezTo>
                  <a:cubicBezTo>
                    <a:pt x="298037" y="17716"/>
                    <a:pt x="300514" y="15145"/>
                    <a:pt x="300514" y="11621"/>
                  </a:cubicBezTo>
                  <a:cubicBezTo>
                    <a:pt x="300514" y="6763"/>
                    <a:pt x="289274" y="190"/>
                    <a:pt x="280511" y="190"/>
                  </a:cubicBezTo>
                </a:path>
              </a:pathLst>
            </a:custGeom>
            <a:solidFill>
              <a:srgbClr val="FFFFFF"/>
            </a:solidFill>
            <a:ln w="9525" cap="flat">
              <a:noFill/>
              <a:prstDash val="solid"/>
              <a:miter/>
            </a:ln>
          </p:spPr>
          <p:txBody>
            <a:bodyPr rtlCol="0" anchor="ctr"/>
            <a:lstStyle/>
            <a:p>
              <a:endParaRPr lang="en-GB" sz="1463"/>
            </a:p>
          </p:txBody>
        </p:sp>
        <p:sp>
          <p:nvSpPr>
            <p:cNvPr id="28" name="Freeform: Shape 27">
              <a:extLst>
                <a:ext uri="{FF2B5EF4-FFF2-40B4-BE49-F238E27FC236}">
                  <a16:creationId xmlns:a16="http://schemas.microsoft.com/office/drawing/2014/main" id="{63AAA8B6-5DA2-E6E5-2D2D-01D0B1706A0C}"/>
                </a:ext>
              </a:extLst>
            </p:cNvPr>
            <p:cNvSpPr>
              <a:spLocks noGrp="1" noRot="1" noMove="1" noResize="1" noEditPoints="1" noAdjustHandles="1" noChangeArrowheads="1" noChangeShapeType="1"/>
            </p:cNvSpPr>
            <p:nvPr/>
          </p:nvSpPr>
          <p:spPr>
            <a:xfrm>
              <a:off x="5065561" y="1835934"/>
              <a:ext cx="141827" cy="162020"/>
            </a:xfrm>
            <a:custGeom>
              <a:avLst/>
              <a:gdLst>
                <a:gd name="connsiteX0" fmla="*/ 0 w 141827"/>
                <a:gd name="connsiteY0" fmla="*/ 80963 h 162020"/>
                <a:gd name="connsiteX1" fmla="*/ 83534 w 141827"/>
                <a:gd name="connsiteY1" fmla="*/ 0 h 162020"/>
                <a:gd name="connsiteX2" fmla="*/ 141827 w 141827"/>
                <a:gd name="connsiteY2" fmla="*/ 23241 h 162020"/>
                <a:gd name="connsiteX3" fmla="*/ 131159 w 141827"/>
                <a:gd name="connsiteY3" fmla="*/ 33909 h 162020"/>
                <a:gd name="connsiteX4" fmla="*/ 84106 w 141827"/>
                <a:gd name="connsiteY4" fmla="*/ 15049 h 162020"/>
                <a:gd name="connsiteX5" fmla="*/ 16764 w 141827"/>
                <a:gd name="connsiteY5" fmla="*/ 81058 h 162020"/>
                <a:gd name="connsiteX6" fmla="*/ 84106 w 141827"/>
                <a:gd name="connsiteY6" fmla="*/ 147066 h 162020"/>
                <a:gd name="connsiteX7" fmla="*/ 131159 w 141827"/>
                <a:gd name="connsiteY7" fmla="*/ 127921 h 162020"/>
                <a:gd name="connsiteX8" fmla="*/ 141827 w 141827"/>
                <a:gd name="connsiteY8" fmla="*/ 138589 h 162020"/>
                <a:gd name="connsiteX9" fmla="*/ 83344 w 141827"/>
                <a:gd name="connsiteY9" fmla="*/ 162020 h 162020"/>
                <a:gd name="connsiteX10" fmla="*/ 95 w 141827"/>
                <a:gd name="connsiteY10" fmla="*/ 81058 h 1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27" h="162020">
                  <a:moveTo>
                    <a:pt x="0" y="80963"/>
                  </a:moveTo>
                  <a:cubicBezTo>
                    <a:pt x="0" y="34290"/>
                    <a:pt x="35528" y="0"/>
                    <a:pt x="83534" y="0"/>
                  </a:cubicBezTo>
                  <a:cubicBezTo>
                    <a:pt x="106775" y="0"/>
                    <a:pt x="127635" y="7715"/>
                    <a:pt x="141827" y="23241"/>
                  </a:cubicBezTo>
                  <a:lnTo>
                    <a:pt x="131159" y="33909"/>
                  </a:lnTo>
                  <a:cubicBezTo>
                    <a:pt x="118205" y="20669"/>
                    <a:pt x="102298" y="15049"/>
                    <a:pt x="84106" y="15049"/>
                  </a:cubicBezTo>
                  <a:cubicBezTo>
                    <a:pt x="45625" y="15049"/>
                    <a:pt x="16764" y="43244"/>
                    <a:pt x="16764" y="81058"/>
                  </a:cubicBezTo>
                  <a:cubicBezTo>
                    <a:pt x="16764" y="118872"/>
                    <a:pt x="45625" y="147066"/>
                    <a:pt x="84106" y="147066"/>
                  </a:cubicBezTo>
                  <a:cubicBezTo>
                    <a:pt x="102298" y="147066"/>
                    <a:pt x="118205" y="141351"/>
                    <a:pt x="131159" y="127921"/>
                  </a:cubicBezTo>
                  <a:lnTo>
                    <a:pt x="141827" y="138589"/>
                  </a:lnTo>
                  <a:cubicBezTo>
                    <a:pt x="127730" y="154019"/>
                    <a:pt x="106775" y="162020"/>
                    <a:pt x="83344" y="162020"/>
                  </a:cubicBezTo>
                  <a:cubicBezTo>
                    <a:pt x="35528" y="162020"/>
                    <a:pt x="95" y="127635"/>
                    <a:pt x="95" y="81058"/>
                  </a:cubicBezTo>
                  <a:close/>
                </a:path>
              </a:pathLst>
            </a:custGeom>
            <a:solidFill>
              <a:srgbClr val="FFFFFF"/>
            </a:solidFill>
            <a:ln w="9525" cap="flat">
              <a:noFill/>
              <a:prstDash val="solid"/>
              <a:miter/>
            </a:ln>
          </p:spPr>
          <p:txBody>
            <a:bodyPr rtlCol="0" anchor="ctr"/>
            <a:lstStyle/>
            <a:p>
              <a:endParaRPr lang="en-GB" sz="1463"/>
            </a:p>
          </p:txBody>
        </p:sp>
        <p:sp>
          <p:nvSpPr>
            <p:cNvPr id="29" name="Freeform: Shape 28">
              <a:extLst>
                <a:ext uri="{FF2B5EF4-FFF2-40B4-BE49-F238E27FC236}">
                  <a16:creationId xmlns:a16="http://schemas.microsoft.com/office/drawing/2014/main" id="{258AC834-6F2E-6777-FBB7-E81938D894FF}"/>
                </a:ext>
              </a:extLst>
            </p:cNvPr>
            <p:cNvSpPr>
              <a:spLocks noGrp="1" noRot="1" noMove="1" noResize="1" noEditPoints="1" noAdjustHandles="1" noChangeArrowheads="1" noChangeShapeType="1"/>
            </p:cNvSpPr>
            <p:nvPr/>
          </p:nvSpPr>
          <p:spPr>
            <a:xfrm>
              <a:off x="5213865" y="1837267"/>
              <a:ext cx="162115" cy="159258"/>
            </a:xfrm>
            <a:custGeom>
              <a:avLst/>
              <a:gdLst>
                <a:gd name="connsiteX0" fmla="*/ 125444 w 162115"/>
                <a:gd name="connsiteY0" fmla="*/ 116681 h 159258"/>
                <a:gd name="connsiteX1" fmla="*/ 36671 w 162115"/>
                <a:gd name="connsiteY1" fmla="*/ 116681 h 159258"/>
                <a:gd name="connsiteX2" fmla="*/ 17526 w 162115"/>
                <a:gd name="connsiteY2" fmla="*/ 159258 h 159258"/>
                <a:gd name="connsiteX3" fmla="*/ 0 w 162115"/>
                <a:gd name="connsiteY3" fmla="*/ 159258 h 159258"/>
                <a:gd name="connsiteX4" fmla="*/ 72771 w 162115"/>
                <a:gd name="connsiteY4" fmla="*/ 0 h 159258"/>
                <a:gd name="connsiteX5" fmla="*/ 89345 w 162115"/>
                <a:gd name="connsiteY5" fmla="*/ 0 h 159258"/>
                <a:gd name="connsiteX6" fmla="*/ 162116 w 162115"/>
                <a:gd name="connsiteY6" fmla="*/ 159258 h 159258"/>
                <a:gd name="connsiteX7" fmla="*/ 144399 w 162115"/>
                <a:gd name="connsiteY7" fmla="*/ 159258 h 159258"/>
                <a:gd name="connsiteX8" fmla="*/ 125254 w 162115"/>
                <a:gd name="connsiteY8" fmla="*/ 116681 h 159258"/>
                <a:gd name="connsiteX9" fmla="*/ 119348 w 162115"/>
                <a:gd name="connsiteY9" fmla="*/ 103061 h 159258"/>
                <a:gd name="connsiteX10" fmla="*/ 81153 w 162115"/>
                <a:gd name="connsiteY10" fmla="*/ 17526 h 159258"/>
                <a:gd name="connsiteX11" fmla="*/ 42958 w 162115"/>
                <a:gd name="connsiteY11" fmla="*/ 103061 h 159258"/>
                <a:gd name="connsiteX12" fmla="*/ 119444 w 162115"/>
                <a:gd name="connsiteY12" fmla="*/ 103061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15" h="159258">
                  <a:moveTo>
                    <a:pt x="125444" y="116681"/>
                  </a:moveTo>
                  <a:lnTo>
                    <a:pt x="36671" y="116681"/>
                  </a:lnTo>
                  <a:lnTo>
                    <a:pt x="17526" y="159258"/>
                  </a:lnTo>
                  <a:lnTo>
                    <a:pt x="0" y="159258"/>
                  </a:lnTo>
                  <a:lnTo>
                    <a:pt x="72771" y="0"/>
                  </a:lnTo>
                  <a:lnTo>
                    <a:pt x="89345" y="0"/>
                  </a:lnTo>
                  <a:lnTo>
                    <a:pt x="162116" y="159258"/>
                  </a:lnTo>
                  <a:lnTo>
                    <a:pt x="144399" y="159258"/>
                  </a:lnTo>
                  <a:lnTo>
                    <a:pt x="125254" y="116681"/>
                  </a:lnTo>
                  <a:close/>
                  <a:moveTo>
                    <a:pt x="119348" y="103061"/>
                  </a:moveTo>
                  <a:lnTo>
                    <a:pt x="81153" y="17526"/>
                  </a:lnTo>
                  <a:lnTo>
                    <a:pt x="42958" y="103061"/>
                  </a:lnTo>
                  <a:lnTo>
                    <a:pt x="119444" y="103061"/>
                  </a:lnTo>
                  <a:close/>
                </a:path>
              </a:pathLst>
            </a:custGeom>
            <a:solidFill>
              <a:srgbClr val="FFFFFF"/>
            </a:solidFill>
            <a:ln w="9525" cap="flat">
              <a:noFill/>
              <a:prstDash val="solid"/>
              <a:miter/>
            </a:ln>
          </p:spPr>
          <p:txBody>
            <a:bodyPr rtlCol="0" anchor="ctr"/>
            <a:lstStyle/>
            <a:p>
              <a:endParaRPr lang="en-GB" sz="1463"/>
            </a:p>
          </p:txBody>
        </p:sp>
        <p:sp>
          <p:nvSpPr>
            <p:cNvPr id="30" name="Freeform: Shape 29">
              <a:extLst>
                <a:ext uri="{FF2B5EF4-FFF2-40B4-BE49-F238E27FC236}">
                  <a16:creationId xmlns:a16="http://schemas.microsoft.com/office/drawing/2014/main" id="{8D22EB91-CE9F-7717-3F72-36CEFF934B7F}"/>
                </a:ext>
              </a:extLst>
            </p:cNvPr>
            <p:cNvSpPr>
              <a:spLocks noGrp="1" noRot="1" noMove="1" noResize="1" noEditPoints="1" noAdjustHandles="1" noChangeArrowheads="1" noChangeShapeType="1"/>
            </p:cNvSpPr>
            <p:nvPr/>
          </p:nvSpPr>
          <p:spPr>
            <a:xfrm>
              <a:off x="5394555" y="1837267"/>
              <a:ext cx="127158" cy="159258"/>
            </a:xfrm>
            <a:custGeom>
              <a:avLst/>
              <a:gdLst>
                <a:gd name="connsiteX0" fmla="*/ 108776 w 127158"/>
                <a:gd name="connsiteY0" fmla="*/ 159258 h 159258"/>
                <a:gd name="connsiteX1" fmla="*/ 72390 w 127158"/>
                <a:gd name="connsiteY1" fmla="*/ 108109 h 159258"/>
                <a:gd name="connsiteX2" fmla="*/ 59627 w 127158"/>
                <a:gd name="connsiteY2" fmla="*/ 108776 h 159258"/>
                <a:gd name="connsiteX3" fmla="*/ 16859 w 127158"/>
                <a:gd name="connsiteY3" fmla="*/ 108776 h 159258"/>
                <a:gd name="connsiteX4" fmla="*/ 16859 w 127158"/>
                <a:gd name="connsiteY4" fmla="*/ 159258 h 159258"/>
                <a:gd name="connsiteX5" fmla="*/ 0 w 127158"/>
                <a:gd name="connsiteY5" fmla="*/ 159258 h 159258"/>
                <a:gd name="connsiteX6" fmla="*/ 0 w 127158"/>
                <a:gd name="connsiteY6" fmla="*/ 0 h 159258"/>
                <a:gd name="connsiteX7" fmla="*/ 59627 w 127158"/>
                <a:gd name="connsiteY7" fmla="*/ 0 h 159258"/>
                <a:gd name="connsiteX8" fmla="*/ 124682 w 127158"/>
                <a:gd name="connsiteY8" fmla="*/ 54578 h 159258"/>
                <a:gd name="connsiteX9" fmla="*/ 88297 w 127158"/>
                <a:gd name="connsiteY9" fmla="*/ 104680 h 159258"/>
                <a:gd name="connsiteX10" fmla="*/ 127159 w 127158"/>
                <a:gd name="connsiteY10" fmla="*/ 159258 h 159258"/>
                <a:gd name="connsiteX11" fmla="*/ 108776 w 127158"/>
                <a:gd name="connsiteY11" fmla="*/ 159258 h 159258"/>
                <a:gd name="connsiteX12" fmla="*/ 107823 w 127158"/>
                <a:gd name="connsiteY12" fmla="*/ 54578 h 159258"/>
                <a:gd name="connsiteX13" fmla="*/ 59150 w 127158"/>
                <a:gd name="connsiteY13" fmla="*/ 14573 h 159258"/>
                <a:gd name="connsiteX14" fmla="*/ 16859 w 127158"/>
                <a:gd name="connsiteY14" fmla="*/ 14573 h 159258"/>
                <a:gd name="connsiteX15" fmla="*/ 16859 w 127158"/>
                <a:gd name="connsiteY15" fmla="*/ 94393 h 159258"/>
                <a:gd name="connsiteX16" fmla="*/ 59150 w 127158"/>
                <a:gd name="connsiteY16" fmla="*/ 94393 h 159258"/>
                <a:gd name="connsiteX17" fmla="*/ 107823 w 127158"/>
                <a:gd name="connsiteY17" fmla="*/ 54578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158" h="159258">
                  <a:moveTo>
                    <a:pt x="108776" y="159258"/>
                  </a:moveTo>
                  <a:lnTo>
                    <a:pt x="72390" y="108109"/>
                  </a:lnTo>
                  <a:cubicBezTo>
                    <a:pt x="68294" y="108585"/>
                    <a:pt x="64199" y="108776"/>
                    <a:pt x="59627" y="108776"/>
                  </a:cubicBezTo>
                  <a:lnTo>
                    <a:pt x="16859" y="108776"/>
                  </a:lnTo>
                  <a:lnTo>
                    <a:pt x="16859" y="159258"/>
                  </a:lnTo>
                  <a:lnTo>
                    <a:pt x="0" y="159258"/>
                  </a:lnTo>
                  <a:lnTo>
                    <a:pt x="0" y="0"/>
                  </a:lnTo>
                  <a:lnTo>
                    <a:pt x="59627" y="0"/>
                  </a:lnTo>
                  <a:cubicBezTo>
                    <a:pt x="100108" y="0"/>
                    <a:pt x="124682" y="20479"/>
                    <a:pt x="124682" y="54578"/>
                  </a:cubicBezTo>
                  <a:cubicBezTo>
                    <a:pt x="124682" y="79629"/>
                    <a:pt x="111443" y="97155"/>
                    <a:pt x="88297" y="104680"/>
                  </a:cubicBezTo>
                  <a:lnTo>
                    <a:pt x="127159" y="159258"/>
                  </a:lnTo>
                  <a:lnTo>
                    <a:pt x="108776" y="159258"/>
                  </a:lnTo>
                  <a:close/>
                  <a:moveTo>
                    <a:pt x="107823" y="54578"/>
                  </a:moveTo>
                  <a:cubicBezTo>
                    <a:pt x="107823" y="29051"/>
                    <a:pt x="90964" y="14573"/>
                    <a:pt x="59150" y="14573"/>
                  </a:cubicBezTo>
                  <a:lnTo>
                    <a:pt x="16859" y="14573"/>
                  </a:lnTo>
                  <a:lnTo>
                    <a:pt x="16859" y="94393"/>
                  </a:lnTo>
                  <a:lnTo>
                    <a:pt x="59150" y="94393"/>
                  </a:lnTo>
                  <a:cubicBezTo>
                    <a:pt x="90964" y="94393"/>
                    <a:pt x="107823" y="79629"/>
                    <a:pt x="107823" y="54578"/>
                  </a:cubicBezTo>
                  <a:close/>
                </a:path>
              </a:pathLst>
            </a:custGeom>
            <a:solidFill>
              <a:srgbClr val="A0D1CA"/>
            </a:solidFill>
            <a:ln w="9525" cap="flat">
              <a:noFill/>
              <a:prstDash val="solid"/>
              <a:miter/>
            </a:ln>
          </p:spPr>
          <p:txBody>
            <a:bodyPr rtlCol="0" anchor="ctr"/>
            <a:lstStyle/>
            <a:p>
              <a:endParaRPr lang="en-GB" sz="1463"/>
            </a:p>
          </p:txBody>
        </p:sp>
        <p:sp>
          <p:nvSpPr>
            <p:cNvPr id="31" name="Freeform: Shape 30">
              <a:extLst>
                <a:ext uri="{FF2B5EF4-FFF2-40B4-BE49-F238E27FC236}">
                  <a16:creationId xmlns:a16="http://schemas.microsoft.com/office/drawing/2014/main" id="{CE3ED3E0-2024-4418-9938-77784C8957C5}"/>
                </a:ext>
              </a:extLst>
            </p:cNvPr>
            <p:cNvSpPr>
              <a:spLocks noGrp="1" noRot="1" noMove="1" noResize="1" noEditPoints="1" noAdjustHandles="1" noChangeArrowheads="1" noChangeShapeType="1"/>
            </p:cNvSpPr>
            <p:nvPr/>
          </p:nvSpPr>
          <p:spPr>
            <a:xfrm>
              <a:off x="5554194" y="1836791"/>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09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5" y="39243"/>
                    <a:pt x="32480" y="37529"/>
                    <a:pt x="35814" y="34004"/>
                  </a:cubicBezTo>
                  <a:lnTo>
                    <a:pt x="39910" y="37909"/>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32" name="Freeform: Shape 31">
              <a:extLst>
                <a:ext uri="{FF2B5EF4-FFF2-40B4-BE49-F238E27FC236}">
                  <a16:creationId xmlns:a16="http://schemas.microsoft.com/office/drawing/2014/main" id="{AECC8A11-622A-4D47-DC54-D9981186045C}"/>
                </a:ext>
              </a:extLst>
            </p:cNvPr>
            <p:cNvSpPr>
              <a:spLocks noGrp="1" noRot="1" noMove="1" noResize="1" noEditPoints="1" noAdjustHandles="1" noChangeArrowheads="1" noChangeShapeType="1"/>
            </p:cNvSpPr>
            <p:nvPr/>
          </p:nvSpPr>
          <p:spPr>
            <a:xfrm>
              <a:off x="5597247"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33" name="Freeform: Shape 32">
              <a:extLst>
                <a:ext uri="{FF2B5EF4-FFF2-40B4-BE49-F238E27FC236}">
                  <a16:creationId xmlns:a16="http://schemas.microsoft.com/office/drawing/2014/main" id="{4AA50E21-BA8A-407A-4ECC-66C22BFA6896}"/>
                </a:ext>
              </a:extLst>
            </p:cNvPr>
            <p:cNvSpPr>
              <a:spLocks noGrp="1" noRot="1" noMove="1" noResize="1" noEditPoints="1" noAdjustHandles="1" noChangeArrowheads="1" noChangeShapeType="1"/>
            </p:cNvSpPr>
            <p:nvPr/>
          </p:nvSpPr>
          <p:spPr>
            <a:xfrm>
              <a:off x="5648301" y="1836791"/>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4 h 44957"/>
                <a:gd name="connsiteX8" fmla="*/ 17812 w 33718"/>
                <a:gd name="connsiteY8" fmla="*/ 5429 h 44957"/>
                <a:gd name="connsiteX9" fmla="*/ 7144 w 33718"/>
                <a:gd name="connsiteY9" fmla="*/ 12382 h 44957"/>
                <a:gd name="connsiteX10" fmla="*/ 33719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289"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4"/>
                  </a:lnTo>
                  <a:cubicBezTo>
                    <a:pt x="26003" y="6477"/>
                    <a:pt x="21717" y="5429"/>
                    <a:pt x="17812" y="5429"/>
                  </a:cubicBezTo>
                  <a:cubicBezTo>
                    <a:pt x="10382" y="5429"/>
                    <a:pt x="7144" y="8572"/>
                    <a:pt x="7144" y="12382"/>
                  </a:cubicBezTo>
                  <a:cubicBezTo>
                    <a:pt x="7144" y="23051"/>
                    <a:pt x="33719" y="16383"/>
                    <a:pt x="33719" y="32480"/>
                  </a:cubicBezTo>
                  <a:cubicBezTo>
                    <a:pt x="33719"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sp>
          <p:nvSpPr>
            <p:cNvPr id="34" name="Freeform: Shape 33">
              <a:extLst>
                <a:ext uri="{FF2B5EF4-FFF2-40B4-BE49-F238E27FC236}">
                  <a16:creationId xmlns:a16="http://schemas.microsoft.com/office/drawing/2014/main" id="{3ADB0268-9BB1-10E1-196E-3EA3817C5B04}"/>
                </a:ext>
              </a:extLst>
            </p:cNvPr>
            <p:cNvSpPr>
              <a:spLocks noGrp="1" noRot="1" noMove="1" noResize="1" noEditPoints="1" noAdjustHandles="1" noChangeArrowheads="1" noChangeShapeType="1"/>
            </p:cNvSpPr>
            <p:nvPr/>
          </p:nvSpPr>
          <p:spPr>
            <a:xfrm>
              <a:off x="5684686" y="1837267"/>
              <a:ext cx="36290" cy="43815"/>
            </a:xfrm>
            <a:custGeom>
              <a:avLst/>
              <a:gdLst>
                <a:gd name="connsiteX0" fmla="*/ 15049 w 36290"/>
                <a:gd name="connsiteY0" fmla="*/ 5429 h 43815"/>
                <a:gd name="connsiteX1" fmla="*/ 0 w 36290"/>
                <a:gd name="connsiteY1" fmla="*/ 5429 h 43815"/>
                <a:gd name="connsiteX2" fmla="*/ 0 w 36290"/>
                <a:gd name="connsiteY2" fmla="*/ 0 h 43815"/>
                <a:gd name="connsiteX3" fmla="*/ 36290 w 36290"/>
                <a:gd name="connsiteY3" fmla="*/ 0 h 43815"/>
                <a:gd name="connsiteX4" fmla="*/ 36290 w 36290"/>
                <a:gd name="connsiteY4" fmla="*/ 5429 h 43815"/>
                <a:gd name="connsiteX5" fmla="*/ 21241 w 36290"/>
                <a:gd name="connsiteY5" fmla="*/ 5429 h 43815"/>
                <a:gd name="connsiteX6" fmla="*/ 21241 w 36290"/>
                <a:gd name="connsiteY6" fmla="*/ 43815 h 43815"/>
                <a:gd name="connsiteX7" fmla="*/ 15049 w 36290"/>
                <a:gd name="connsiteY7" fmla="*/ 43815 h 43815"/>
                <a:gd name="connsiteX8" fmla="*/ 15049 w 36290"/>
                <a:gd name="connsiteY8" fmla="*/ 5429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0" h="43815">
                  <a:moveTo>
                    <a:pt x="15049" y="5429"/>
                  </a:moveTo>
                  <a:lnTo>
                    <a:pt x="0" y="5429"/>
                  </a:lnTo>
                  <a:lnTo>
                    <a:pt x="0" y="0"/>
                  </a:lnTo>
                  <a:lnTo>
                    <a:pt x="36290" y="0"/>
                  </a:lnTo>
                  <a:lnTo>
                    <a:pt x="36290" y="5429"/>
                  </a:lnTo>
                  <a:lnTo>
                    <a:pt x="21241" y="5429"/>
                  </a:lnTo>
                  <a:lnTo>
                    <a:pt x="21241" y="43815"/>
                  </a:lnTo>
                  <a:lnTo>
                    <a:pt x="15049" y="43815"/>
                  </a:lnTo>
                  <a:lnTo>
                    <a:pt x="15049" y="5429"/>
                  </a:lnTo>
                  <a:close/>
                </a:path>
              </a:pathLst>
            </a:custGeom>
            <a:solidFill>
              <a:srgbClr val="FFFFFF"/>
            </a:solidFill>
            <a:ln w="9525" cap="flat">
              <a:noFill/>
              <a:prstDash val="solid"/>
              <a:miter/>
            </a:ln>
          </p:spPr>
          <p:txBody>
            <a:bodyPr rtlCol="0" anchor="ctr"/>
            <a:lstStyle/>
            <a:p>
              <a:endParaRPr lang="en-GB" sz="1463"/>
            </a:p>
          </p:txBody>
        </p:sp>
        <p:sp>
          <p:nvSpPr>
            <p:cNvPr id="35" name="Freeform: Shape 34">
              <a:extLst>
                <a:ext uri="{FF2B5EF4-FFF2-40B4-BE49-F238E27FC236}">
                  <a16:creationId xmlns:a16="http://schemas.microsoft.com/office/drawing/2014/main" id="{E11D2967-AE7D-5E5C-A004-12389B090052}"/>
                </a:ext>
              </a:extLst>
            </p:cNvPr>
            <p:cNvSpPr>
              <a:spLocks noGrp="1" noRot="1" noMove="1" noResize="1" noEditPoints="1" noAdjustHandles="1" noChangeArrowheads="1" noChangeShapeType="1"/>
            </p:cNvSpPr>
            <p:nvPr/>
          </p:nvSpPr>
          <p:spPr>
            <a:xfrm>
              <a:off x="5715738"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36" name="Freeform: Shape 35">
              <a:extLst>
                <a:ext uri="{FF2B5EF4-FFF2-40B4-BE49-F238E27FC236}">
                  <a16:creationId xmlns:a16="http://schemas.microsoft.com/office/drawing/2014/main" id="{BBF07E73-6EF0-BF6A-6055-D0CA957BA70F}"/>
                </a:ext>
              </a:extLst>
            </p:cNvPr>
            <p:cNvSpPr>
              <a:spLocks noGrp="1" noRot="1" noMove="1" noResize="1" noEditPoints="1" noAdjustHandles="1" noChangeArrowheads="1" noChangeShapeType="1"/>
            </p:cNvSpPr>
            <p:nvPr/>
          </p:nvSpPr>
          <p:spPr>
            <a:xfrm>
              <a:off x="5766696" y="1872796"/>
              <a:ext cx="8286" cy="17526"/>
            </a:xfrm>
            <a:custGeom>
              <a:avLst/>
              <a:gdLst>
                <a:gd name="connsiteX0" fmla="*/ 8287 w 8286"/>
                <a:gd name="connsiteY0" fmla="*/ 4381 h 17526"/>
                <a:gd name="connsiteX1" fmla="*/ 7239 w 8286"/>
                <a:gd name="connsiteY1" fmla="*/ 8858 h 17526"/>
                <a:gd name="connsiteX2" fmla="*/ 4286 w 8286"/>
                <a:gd name="connsiteY2" fmla="*/ 17526 h 17526"/>
                <a:gd name="connsiteX3" fmla="*/ 381 w 8286"/>
                <a:gd name="connsiteY3" fmla="*/ 17526 h 17526"/>
                <a:gd name="connsiteX4" fmla="*/ 2667 w 8286"/>
                <a:gd name="connsiteY4" fmla="*/ 8191 h 17526"/>
                <a:gd name="connsiteX5" fmla="*/ 0 w 8286"/>
                <a:gd name="connsiteY5" fmla="*/ 4286 h 17526"/>
                <a:gd name="connsiteX6" fmla="*/ 4191 w 8286"/>
                <a:gd name="connsiteY6" fmla="*/ 0 h 17526"/>
                <a:gd name="connsiteX7" fmla="*/ 8287 w 8286"/>
                <a:gd name="connsiteY7" fmla="*/ 4286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6" h="17526">
                  <a:moveTo>
                    <a:pt x="8287" y="4381"/>
                  </a:moveTo>
                  <a:cubicBezTo>
                    <a:pt x="8287" y="5620"/>
                    <a:pt x="8001" y="6572"/>
                    <a:pt x="7239" y="8858"/>
                  </a:cubicBezTo>
                  <a:lnTo>
                    <a:pt x="4286" y="17526"/>
                  </a:lnTo>
                  <a:lnTo>
                    <a:pt x="381" y="17526"/>
                  </a:lnTo>
                  <a:lnTo>
                    <a:pt x="2667" y="8191"/>
                  </a:lnTo>
                  <a:cubicBezTo>
                    <a:pt x="1143" y="7620"/>
                    <a:pt x="0" y="6191"/>
                    <a:pt x="0" y="4286"/>
                  </a:cubicBezTo>
                  <a:cubicBezTo>
                    <a:pt x="0" y="1810"/>
                    <a:pt x="1810" y="0"/>
                    <a:pt x="4191" y="0"/>
                  </a:cubicBezTo>
                  <a:cubicBezTo>
                    <a:pt x="6572" y="0"/>
                    <a:pt x="8287" y="1810"/>
                    <a:pt x="8287" y="4286"/>
                  </a:cubicBezTo>
                  <a:close/>
                </a:path>
              </a:pathLst>
            </a:custGeom>
            <a:solidFill>
              <a:srgbClr val="FFFFFF"/>
            </a:solidFill>
            <a:ln w="9525" cap="flat">
              <a:noFill/>
              <a:prstDash val="solid"/>
              <a:miter/>
            </a:ln>
          </p:spPr>
          <p:txBody>
            <a:bodyPr rtlCol="0" anchor="ctr"/>
            <a:lstStyle/>
            <a:p>
              <a:endParaRPr lang="en-GB" sz="1463"/>
            </a:p>
          </p:txBody>
        </p:sp>
        <p:sp>
          <p:nvSpPr>
            <p:cNvPr id="37" name="Freeform: Shape 36">
              <a:extLst>
                <a:ext uri="{FF2B5EF4-FFF2-40B4-BE49-F238E27FC236}">
                  <a16:creationId xmlns:a16="http://schemas.microsoft.com/office/drawing/2014/main" id="{85A6E28D-7718-1454-84B9-0F20F4E9CF25}"/>
                </a:ext>
              </a:extLst>
            </p:cNvPr>
            <p:cNvSpPr>
              <a:spLocks noGrp="1" noRot="1" noMove="1" noResize="1" noEditPoints="1" noAdjustHandles="1" noChangeArrowheads="1" noChangeShapeType="1"/>
            </p:cNvSpPr>
            <p:nvPr/>
          </p:nvSpPr>
          <p:spPr>
            <a:xfrm>
              <a:off x="5793462"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38" name="Freeform: Shape 37">
              <a:extLst>
                <a:ext uri="{FF2B5EF4-FFF2-40B4-BE49-F238E27FC236}">
                  <a16:creationId xmlns:a16="http://schemas.microsoft.com/office/drawing/2014/main" id="{AA446E0C-E0EC-E576-539E-8DEFD0DF9726}"/>
                </a:ext>
              </a:extLst>
            </p:cNvPr>
            <p:cNvSpPr>
              <a:spLocks noGrp="1" noRot="1" noMove="1" noResize="1" noEditPoints="1" noAdjustHandles="1" noChangeArrowheads="1" noChangeShapeType="1"/>
            </p:cNvSpPr>
            <p:nvPr/>
          </p:nvSpPr>
          <p:spPr>
            <a:xfrm>
              <a:off x="5844897" y="1837267"/>
              <a:ext cx="30003" cy="43815"/>
            </a:xfrm>
            <a:custGeom>
              <a:avLst/>
              <a:gdLst>
                <a:gd name="connsiteX0" fmla="*/ 0 w 30003"/>
                <a:gd name="connsiteY0" fmla="*/ 0 h 43815"/>
                <a:gd name="connsiteX1" fmla="*/ 6287 w 30003"/>
                <a:gd name="connsiteY1" fmla="*/ 0 h 43815"/>
                <a:gd name="connsiteX2" fmla="*/ 6287 w 30003"/>
                <a:gd name="connsiteY2" fmla="*/ 38386 h 43815"/>
                <a:gd name="connsiteX3" fmla="*/ 30004 w 30003"/>
                <a:gd name="connsiteY3" fmla="*/ 38386 h 43815"/>
                <a:gd name="connsiteX4" fmla="*/ 30004 w 30003"/>
                <a:gd name="connsiteY4" fmla="*/ 43815 h 43815"/>
                <a:gd name="connsiteX5" fmla="*/ 0 w 30003"/>
                <a:gd name="connsiteY5" fmla="*/ 43815 h 43815"/>
                <a:gd name="connsiteX6" fmla="*/ 0 w 30003"/>
                <a:gd name="connsiteY6"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03" h="43815">
                  <a:moveTo>
                    <a:pt x="0" y="0"/>
                  </a:moveTo>
                  <a:lnTo>
                    <a:pt x="6287" y="0"/>
                  </a:lnTo>
                  <a:lnTo>
                    <a:pt x="6287" y="38386"/>
                  </a:lnTo>
                  <a:lnTo>
                    <a:pt x="30004" y="38386"/>
                  </a:lnTo>
                  <a:lnTo>
                    <a:pt x="30004"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39" name="Freeform: Shape 38">
              <a:extLst>
                <a:ext uri="{FF2B5EF4-FFF2-40B4-BE49-F238E27FC236}">
                  <a16:creationId xmlns:a16="http://schemas.microsoft.com/office/drawing/2014/main" id="{8BAC7982-DEA8-E43F-754E-A5F994944840}"/>
                </a:ext>
              </a:extLst>
            </p:cNvPr>
            <p:cNvSpPr>
              <a:spLocks noGrp="1" noRot="1" noMove="1" noResize="1" noEditPoints="1" noAdjustHandles="1" noChangeArrowheads="1" noChangeShapeType="1"/>
            </p:cNvSpPr>
            <p:nvPr/>
          </p:nvSpPr>
          <p:spPr>
            <a:xfrm>
              <a:off x="5880806" y="1837267"/>
              <a:ext cx="37623" cy="43815"/>
            </a:xfrm>
            <a:custGeom>
              <a:avLst/>
              <a:gdLst>
                <a:gd name="connsiteX0" fmla="*/ 37624 w 37623"/>
                <a:gd name="connsiteY0" fmla="*/ 32004 h 43815"/>
                <a:gd name="connsiteX1" fmla="*/ 20860 w 37623"/>
                <a:gd name="connsiteY1" fmla="*/ 43815 h 43815"/>
                <a:gd name="connsiteX2" fmla="*/ 0 w 37623"/>
                <a:gd name="connsiteY2" fmla="*/ 43815 h 43815"/>
                <a:gd name="connsiteX3" fmla="*/ 0 w 37623"/>
                <a:gd name="connsiteY3" fmla="*/ 0 h 43815"/>
                <a:gd name="connsiteX4" fmla="*/ 19621 w 37623"/>
                <a:gd name="connsiteY4" fmla="*/ 0 h 43815"/>
                <a:gd name="connsiteX5" fmla="*/ 35338 w 37623"/>
                <a:gd name="connsiteY5" fmla="*/ 11335 h 43815"/>
                <a:gd name="connsiteX6" fmla="*/ 29432 w 37623"/>
                <a:gd name="connsiteY6" fmla="*/ 21050 h 43815"/>
                <a:gd name="connsiteX7" fmla="*/ 37624 w 37623"/>
                <a:gd name="connsiteY7" fmla="*/ 31909 h 43815"/>
                <a:gd name="connsiteX8" fmla="*/ 6191 w 37623"/>
                <a:gd name="connsiteY8" fmla="*/ 5048 h 43815"/>
                <a:gd name="connsiteX9" fmla="*/ 6191 w 37623"/>
                <a:gd name="connsiteY9" fmla="*/ 19050 h 43815"/>
                <a:gd name="connsiteX10" fmla="*/ 19050 w 37623"/>
                <a:gd name="connsiteY10" fmla="*/ 19050 h 43815"/>
                <a:gd name="connsiteX11" fmla="*/ 29051 w 37623"/>
                <a:gd name="connsiteY11" fmla="*/ 12002 h 43815"/>
                <a:gd name="connsiteX12" fmla="*/ 19050 w 37623"/>
                <a:gd name="connsiteY12" fmla="*/ 4953 h 43815"/>
                <a:gd name="connsiteX13" fmla="*/ 6191 w 37623"/>
                <a:gd name="connsiteY13" fmla="*/ 4953 h 43815"/>
                <a:gd name="connsiteX14" fmla="*/ 31337 w 37623"/>
                <a:gd name="connsiteY14" fmla="*/ 31433 h 43815"/>
                <a:gd name="connsiteX15" fmla="*/ 20669 w 37623"/>
                <a:gd name="connsiteY15" fmla="*/ 24098 h 43815"/>
                <a:gd name="connsiteX16" fmla="*/ 6287 w 37623"/>
                <a:gd name="connsiteY16" fmla="*/ 24098 h 43815"/>
                <a:gd name="connsiteX17" fmla="*/ 6287 w 37623"/>
                <a:gd name="connsiteY17" fmla="*/ 38672 h 43815"/>
                <a:gd name="connsiteX18" fmla="*/ 20669 w 37623"/>
                <a:gd name="connsiteY18" fmla="*/ 38672 h 43815"/>
                <a:gd name="connsiteX19" fmla="*/ 31337 w 37623"/>
                <a:gd name="connsiteY19" fmla="*/ 3143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23" h="43815">
                  <a:moveTo>
                    <a:pt x="37624" y="32004"/>
                  </a:moveTo>
                  <a:cubicBezTo>
                    <a:pt x="37624" y="39529"/>
                    <a:pt x="31909" y="43815"/>
                    <a:pt x="20860" y="43815"/>
                  </a:cubicBezTo>
                  <a:lnTo>
                    <a:pt x="0" y="43815"/>
                  </a:lnTo>
                  <a:lnTo>
                    <a:pt x="0" y="0"/>
                  </a:lnTo>
                  <a:lnTo>
                    <a:pt x="19621" y="0"/>
                  </a:lnTo>
                  <a:cubicBezTo>
                    <a:pt x="29718" y="0"/>
                    <a:pt x="35338" y="4286"/>
                    <a:pt x="35338" y="11335"/>
                  </a:cubicBezTo>
                  <a:cubicBezTo>
                    <a:pt x="35338" y="16097"/>
                    <a:pt x="32861" y="19431"/>
                    <a:pt x="29432" y="21050"/>
                  </a:cubicBezTo>
                  <a:cubicBezTo>
                    <a:pt x="34385" y="22384"/>
                    <a:pt x="37624" y="26099"/>
                    <a:pt x="37624" y="31909"/>
                  </a:cubicBezTo>
                  <a:close/>
                  <a:moveTo>
                    <a:pt x="6191" y="5048"/>
                  </a:moveTo>
                  <a:lnTo>
                    <a:pt x="6191" y="19050"/>
                  </a:lnTo>
                  <a:lnTo>
                    <a:pt x="19050" y="19050"/>
                  </a:lnTo>
                  <a:cubicBezTo>
                    <a:pt x="25432" y="19050"/>
                    <a:pt x="29051" y="16669"/>
                    <a:pt x="29051" y="12002"/>
                  </a:cubicBezTo>
                  <a:cubicBezTo>
                    <a:pt x="29051" y="7334"/>
                    <a:pt x="25432" y="4953"/>
                    <a:pt x="19050" y="4953"/>
                  </a:cubicBezTo>
                  <a:lnTo>
                    <a:pt x="6191" y="4953"/>
                  </a:lnTo>
                  <a:close/>
                  <a:moveTo>
                    <a:pt x="31337" y="31433"/>
                  </a:moveTo>
                  <a:cubicBezTo>
                    <a:pt x="31337" y="26384"/>
                    <a:pt x="27622" y="24098"/>
                    <a:pt x="20669" y="24098"/>
                  </a:cubicBezTo>
                  <a:lnTo>
                    <a:pt x="6287" y="24098"/>
                  </a:lnTo>
                  <a:lnTo>
                    <a:pt x="6287" y="38672"/>
                  </a:lnTo>
                  <a:lnTo>
                    <a:pt x="20669" y="38672"/>
                  </a:lnTo>
                  <a:cubicBezTo>
                    <a:pt x="27622" y="38672"/>
                    <a:pt x="31337" y="36481"/>
                    <a:pt x="31337" y="31433"/>
                  </a:cubicBezTo>
                  <a:close/>
                </a:path>
              </a:pathLst>
            </a:custGeom>
            <a:solidFill>
              <a:srgbClr val="FFFFFF"/>
            </a:solidFill>
            <a:ln w="9525" cap="flat">
              <a:noFill/>
              <a:prstDash val="solid"/>
              <a:miter/>
            </a:ln>
          </p:spPr>
          <p:txBody>
            <a:bodyPr rtlCol="0" anchor="ctr"/>
            <a:lstStyle/>
            <a:p>
              <a:endParaRPr lang="en-GB" sz="1463"/>
            </a:p>
          </p:txBody>
        </p:sp>
        <p:sp>
          <p:nvSpPr>
            <p:cNvPr id="40" name="Freeform: Shape 39">
              <a:extLst>
                <a:ext uri="{FF2B5EF4-FFF2-40B4-BE49-F238E27FC236}">
                  <a16:creationId xmlns:a16="http://schemas.microsoft.com/office/drawing/2014/main" id="{82D8BA88-FEB6-F26F-0550-73E021AED2E1}"/>
                </a:ext>
              </a:extLst>
            </p:cNvPr>
            <p:cNvSpPr>
              <a:spLocks noGrp="1" noRot="1" noMove="1" noResize="1" noEditPoints="1" noAdjustHandles="1" noChangeArrowheads="1" noChangeShapeType="1"/>
            </p:cNvSpPr>
            <p:nvPr/>
          </p:nvSpPr>
          <p:spPr>
            <a:xfrm>
              <a:off x="5927193" y="1837267"/>
              <a:ext cx="6286" cy="43815"/>
            </a:xfrm>
            <a:custGeom>
              <a:avLst/>
              <a:gdLst>
                <a:gd name="connsiteX0" fmla="*/ 0 w 6286"/>
                <a:gd name="connsiteY0" fmla="*/ 0 h 43815"/>
                <a:gd name="connsiteX1" fmla="*/ 6287 w 6286"/>
                <a:gd name="connsiteY1" fmla="*/ 0 h 43815"/>
                <a:gd name="connsiteX2" fmla="*/ 6287 w 6286"/>
                <a:gd name="connsiteY2" fmla="*/ 43815 h 43815"/>
                <a:gd name="connsiteX3" fmla="*/ 0 w 6286"/>
                <a:gd name="connsiteY3" fmla="*/ 43815 h 43815"/>
                <a:gd name="connsiteX4" fmla="*/ 0 w 6286"/>
                <a:gd name="connsiteY4" fmla="*/ 0 h 4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43815">
                  <a:moveTo>
                    <a:pt x="0" y="0"/>
                  </a:moveTo>
                  <a:lnTo>
                    <a:pt x="6287" y="0"/>
                  </a:lnTo>
                  <a:lnTo>
                    <a:pt x="6287"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41" name="Freeform: Shape 40">
              <a:extLst>
                <a:ext uri="{FF2B5EF4-FFF2-40B4-BE49-F238E27FC236}">
                  <a16:creationId xmlns:a16="http://schemas.microsoft.com/office/drawing/2014/main" id="{C2310438-1810-8E9B-C54C-877FEAB83A89}"/>
                </a:ext>
              </a:extLst>
            </p:cNvPr>
            <p:cNvSpPr>
              <a:spLocks noGrp="1" noRot="1" noMove="1" noResize="1" noEditPoints="1" noAdjustHandles="1" noChangeArrowheads="1" noChangeShapeType="1"/>
            </p:cNvSpPr>
            <p:nvPr/>
          </p:nvSpPr>
          <p:spPr>
            <a:xfrm>
              <a:off x="5944909" y="1837267"/>
              <a:ext cx="37719" cy="43815"/>
            </a:xfrm>
            <a:custGeom>
              <a:avLst/>
              <a:gdLst>
                <a:gd name="connsiteX0" fmla="*/ 37719 w 37719"/>
                <a:gd name="connsiteY0" fmla="*/ 0 h 43815"/>
                <a:gd name="connsiteX1" fmla="*/ 37719 w 37719"/>
                <a:gd name="connsiteY1" fmla="*/ 43815 h 43815"/>
                <a:gd name="connsiteX2" fmla="*/ 32576 w 37719"/>
                <a:gd name="connsiteY2" fmla="*/ 43815 h 43815"/>
                <a:gd name="connsiteX3" fmla="*/ 6287 w 37719"/>
                <a:gd name="connsiteY3" fmla="*/ 11144 h 43815"/>
                <a:gd name="connsiteX4" fmla="*/ 6287 w 37719"/>
                <a:gd name="connsiteY4" fmla="*/ 43815 h 43815"/>
                <a:gd name="connsiteX5" fmla="*/ 0 w 37719"/>
                <a:gd name="connsiteY5" fmla="*/ 43815 h 43815"/>
                <a:gd name="connsiteX6" fmla="*/ 0 w 37719"/>
                <a:gd name="connsiteY6" fmla="*/ 0 h 43815"/>
                <a:gd name="connsiteX7" fmla="*/ 5144 w 37719"/>
                <a:gd name="connsiteY7" fmla="*/ 0 h 43815"/>
                <a:gd name="connsiteX8" fmla="*/ 31433 w 37719"/>
                <a:gd name="connsiteY8" fmla="*/ 32671 h 43815"/>
                <a:gd name="connsiteX9" fmla="*/ 31433 w 37719"/>
                <a:gd name="connsiteY9" fmla="*/ 0 h 43815"/>
                <a:gd name="connsiteX10" fmla="*/ 37719 w 37719"/>
                <a:gd name="connsiteY10"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19" h="43815">
                  <a:moveTo>
                    <a:pt x="37719" y="0"/>
                  </a:moveTo>
                  <a:lnTo>
                    <a:pt x="37719" y="43815"/>
                  </a:lnTo>
                  <a:lnTo>
                    <a:pt x="32576" y="43815"/>
                  </a:lnTo>
                  <a:lnTo>
                    <a:pt x="6287" y="11144"/>
                  </a:lnTo>
                  <a:lnTo>
                    <a:pt x="6287" y="43815"/>
                  </a:lnTo>
                  <a:lnTo>
                    <a:pt x="0" y="43815"/>
                  </a:lnTo>
                  <a:lnTo>
                    <a:pt x="0" y="0"/>
                  </a:lnTo>
                  <a:lnTo>
                    <a:pt x="5144" y="0"/>
                  </a:lnTo>
                  <a:lnTo>
                    <a:pt x="31433" y="32671"/>
                  </a:lnTo>
                  <a:lnTo>
                    <a:pt x="31433"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42" name="Freeform: Shape 41">
              <a:extLst>
                <a:ext uri="{FF2B5EF4-FFF2-40B4-BE49-F238E27FC236}">
                  <a16:creationId xmlns:a16="http://schemas.microsoft.com/office/drawing/2014/main" id="{64DAF0CE-9F5E-0E5D-D505-4534A960929A}"/>
                </a:ext>
              </a:extLst>
            </p:cNvPr>
            <p:cNvSpPr>
              <a:spLocks noGrp="1" noRot="1" noMove="1" noResize="1" noEditPoints="1" noAdjustHandles="1" noChangeArrowheads="1" noChangeShapeType="1"/>
            </p:cNvSpPr>
            <p:nvPr/>
          </p:nvSpPr>
          <p:spPr>
            <a:xfrm>
              <a:off x="5991105"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5"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43" name="Freeform: Shape 42">
              <a:extLst>
                <a:ext uri="{FF2B5EF4-FFF2-40B4-BE49-F238E27FC236}">
                  <a16:creationId xmlns:a16="http://schemas.microsoft.com/office/drawing/2014/main" id="{C7CB8E26-477E-3400-D7AF-997968AD9EAA}"/>
                </a:ext>
              </a:extLst>
            </p:cNvPr>
            <p:cNvSpPr>
              <a:spLocks noGrp="1" noRot="1" noMove="1" noResize="1" noEditPoints="1" noAdjustHandles="1" noChangeArrowheads="1" noChangeShapeType="1"/>
            </p:cNvSpPr>
            <p:nvPr/>
          </p:nvSpPr>
          <p:spPr>
            <a:xfrm>
              <a:off x="5554003" y="1894608"/>
              <a:ext cx="39242" cy="44862"/>
            </a:xfrm>
            <a:custGeom>
              <a:avLst/>
              <a:gdLst>
                <a:gd name="connsiteX0" fmla="*/ 35814 w 39242"/>
                <a:gd name="connsiteY0" fmla="*/ 44863 h 44862"/>
                <a:gd name="connsiteX1" fmla="*/ 30004 w 39242"/>
                <a:gd name="connsiteY1" fmla="*/ 39053 h 44862"/>
                <a:gd name="connsiteX2" fmla="*/ 15335 w 39242"/>
                <a:gd name="connsiteY2" fmla="*/ 44672 h 44862"/>
                <a:gd name="connsiteX3" fmla="*/ 0 w 39242"/>
                <a:gd name="connsiteY3" fmla="*/ 33242 h 44862"/>
                <a:gd name="connsiteX4" fmla="*/ 10668 w 39242"/>
                <a:gd name="connsiteY4" fmla="*/ 19812 h 44862"/>
                <a:gd name="connsiteX5" fmla="*/ 5429 w 39242"/>
                <a:gd name="connsiteY5" fmla="*/ 9811 h 44862"/>
                <a:gd name="connsiteX6" fmla="*/ 17240 w 39242"/>
                <a:gd name="connsiteY6" fmla="*/ 0 h 44862"/>
                <a:gd name="connsiteX7" fmla="*/ 28099 w 39242"/>
                <a:gd name="connsiteY7" fmla="*/ 9144 h 44862"/>
                <a:gd name="connsiteX8" fmla="*/ 18764 w 39242"/>
                <a:gd name="connsiteY8" fmla="*/ 20574 h 44862"/>
                <a:gd name="connsiteX9" fmla="*/ 29623 w 39242"/>
                <a:gd name="connsiteY9" fmla="*/ 31337 h 44862"/>
                <a:gd name="connsiteX10" fmla="*/ 32290 w 39242"/>
                <a:gd name="connsiteY10" fmla="*/ 23432 h 44862"/>
                <a:gd name="connsiteX11" fmla="*/ 37147 w 39242"/>
                <a:gd name="connsiteY11" fmla="*/ 24956 h 44862"/>
                <a:gd name="connsiteX12" fmla="*/ 33338 w 39242"/>
                <a:gd name="connsiteY12" fmla="*/ 34957 h 44862"/>
                <a:gd name="connsiteX13" fmla="*/ 39243 w 39242"/>
                <a:gd name="connsiteY13" fmla="*/ 40862 h 44862"/>
                <a:gd name="connsiteX14" fmla="*/ 35909 w 39242"/>
                <a:gd name="connsiteY14" fmla="*/ 44863 h 44862"/>
                <a:gd name="connsiteX15" fmla="*/ 26384 w 39242"/>
                <a:gd name="connsiteY15" fmla="*/ 35528 h 44862"/>
                <a:gd name="connsiteX16" fmla="*/ 13906 w 39242"/>
                <a:gd name="connsiteY16" fmla="*/ 23146 h 44862"/>
                <a:gd name="connsiteX17" fmla="*/ 5810 w 39242"/>
                <a:gd name="connsiteY17" fmla="*/ 32671 h 44862"/>
                <a:gd name="connsiteX18" fmla="*/ 15621 w 39242"/>
                <a:gd name="connsiteY18" fmla="*/ 39719 h 44862"/>
                <a:gd name="connsiteX19" fmla="*/ 26289 w 39242"/>
                <a:gd name="connsiteY19" fmla="*/ 35623 h 44862"/>
                <a:gd name="connsiteX20" fmla="*/ 10954 w 39242"/>
                <a:gd name="connsiteY20" fmla="*/ 9716 h 44862"/>
                <a:gd name="connsiteX21" fmla="*/ 15430 w 39242"/>
                <a:gd name="connsiteY21" fmla="*/ 17240 h 44862"/>
                <a:gd name="connsiteX22" fmla="*/ 23050 w 39242"/>
                <a:gd name="connsiteY22" fmla="*/ 9239 h 44862"/>
                <a:gd name="connsiteX23" fmla="*/ 17240 w 39242"/>
                <a:gd name="connsiteY23" fmla="*/ 4382 h 44862"/>
                <a:gd name="connsiteX24" fmla="*/ 10954 w 39242"/>
                <a:gd name="connsiteY24" fmla="*/ 9716 h 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242" h="44862">
                  <a:moveTo>
                    <a:pt x="35814" y="44863"/>
                  </a:moveTo>
                  <a:lnTo>
                    <a:pt x="30004" y="39053"/>
                  </a:lnTo>
                  <a:cubicBezTo>
                    <a:pt x="26194" y="42767"/>
                    <a:pt x="21146" y="44672"/>
                    <a:pt x="15335" y="44672"/>
                  </a:cubicBezTo>
                  <a:cubicBezTo>
                    <a:pt x="6477" y="44672"/>
                    <a:pt x="0" y="40005"/>
                    <a:pt x="0" y="33242"/>
                  </a:cubicBezTo>
                  <a:cubicBezTo>
                    <a:pt x="0" y="27813"/>
                    <a:pt x="3048" y="24098"/>
                    <a:pt x="10668" y="19812"/>
                  </a:cubicBezTo>
                  <a:cubicBezTo>
                    <a:pt x="6763" y="15907"/>
                    <a:pt x="5429" y="13049"/>
                    <a:pt x="5429" y="9811"/>
                  </a:cubicBezTo>
                  <a:cubicBezTo>
                    <a:pt x="5429" y="3905"/>
                    <a:pt x="10096" y="0"/>
                    <a:pt x="17240" y="0"/>
                  </a:cubicBezTo>
                  <a:cubicBezTo>
                    <a:pt x="23908" y="0"/>
                    <a:pt x="28099" y="3429"/>
                    <a:pt x="28099" y="9144"/>
                  </a:cubicBezTo>
                  <a:cubicBezTo>
                    <a:pt x="28099" y="13621"/>
                    <a:pt x="25432" y="16764"/>
                    <a:pt x="18764" y="20574"/>
                  </a:cubicBezTo>
                  <a:lnTo>
                    <a:pt x="29623" y="31337"/>
                  </a:lnTo>
                  <a:cubicBezTo>
                    <a:pt x="30766" y="29051"/>
                    <a:pt x="31718" y="26480"/>
                    <a:pt x="32290" y="23432"/>
                  </a:cubicBezTo>
                  <a:lnTo>
                    <a:pt x="37147" y="24956"/>
                  </a:lnTo>
                  <a:cubicBezTo>
                    <a:pt x="36385" y="28861"/>
                    <a:pt x="35052" y="32195"/>
                    <a:pt x="33338" y="34957"/>
                  </a:cubicBezTo>
                  <a:lnTo>
                    <a:pt x="39243" y="40862"/>
                  </a:lnTo>
                  <a:lnTo>
                    <a:pt x="35909" y="44863"/>
                  </a:lnTo>
                  <a:close/>
                  <a:moveTo>
                    <a:pt x="26384" y="35528"/>
                  </a:moveTo>
                  <a:lnTo>
                    <a:pt x="13906" y="23146"/>
                  </a:lnTo>
                  <a:cubicBezTo>
                    <a:pt x="7810" y="26575"/>
                    <a:pt x="5810" y="29147"/>
                    <a:pt x="5810" y="32671"/>
                  </a:cubicBezTo>
                  <a:cubicBezTo>
                    <a:pt x="5810" y="36862"/>
                    <a:pt x="9715" y="39719"/>
                    <a:pt x="15621" y="39719"/>
                  </a:cubicBezTo>
                  <a:cubicBezTo>
                    <a:pt x="19812" y="39719"/>
                    <a:pt x="23527" y="38386"/>
                    <a:pt x="26289" y="35623"/>
                  </a:cubicBezTo>
                  <a:close/>
                  <a:moveTo>
                    <a:pt x="10954" y="9716"/>
                  </a:moveTo>
                  <a:cubicBezTo>
                    <a:pt x="10954" y="12002"/>
                    <a:pt x="11811" y="13621"/>
                    <a:pt x="15430" y="17240"/>
                  </a:cubicBezTo>
                  <a:cubicBezTo>
                    <a:pt x="21146" y="14002"/>
                    <a:pt x="23050" y="12002"/>
                    <a:pt x="23050" y="9239"/>
                  </a:cubicBezTo>
                  <a:cubicBezTo>
                    <a:pt x="23050" y="6477"/>
                    <a:pt x="20955" y="4382"/>
                    <a:pt x="17240" y="4382"/>
                  </a:cubicBezTo>
                  <a:cubicBezTo>
                    <a:pt x="13335" y="4382"/>
                    <a:pt x="10954" y="6572"/>
                    <a:pt x="10954" y="9716"/>
                  </a:cubicBezTo>
                  <a:close/>
                </a:path>
              </a:pathLst>
            </a:custGeom>
            <a:solidFill>
              <a:srgbClr val="FFFFFF"/>
            </a:solidFill>
            <a:ln w="9525" cap="flat">
              <a:noFill/>
              <a:prstDash val="solid"/>
              <a:miter/>
            </a:ln>
          </p:spPr>
          <p:txBody>
            <a:bodyPr rtlCol="0" anchor="ctr"/>
            <a:lstStyle/>
            <a:p>
              <a:endParaRPr lang="en-GB" sz="1463"/>
            </a:p>
          </p:txBody>
        </p:sp>
        <p:sp>
          <p:nvSpPr>
            <p:cNvPr id="44" name="Freeform: Shape 43">
              <a:extLst>
                <a:ext uri="{FF2B5EF4-FFF2-40B4-BE49-F238E27FC236}">
                  <a16:creationId xmlns:a16="http://schemas.microsoft.com/office/drawing/2014/main" id="{0E27D51A-A261-1F0C-8893-3D35D1B523AB}"/>
                </a:ext>
              </a:extLst>
            </p:cNvPr>
            <p:cNvSpPr>
              <a:spLocks noGrp="1" noRot="1" noMove="1" noResize="1" noEditPoints="1" noAdjustHandles="1" noChangeArrowheads="1" noChangeShapeType="1"/>
            </p:cNvSpPr>
            <p:nvPr/>
          </p:nvSpPr>
          <p:spPr>
            <a:xfrm>
              <a:off x="5616297" y="1894989"/>
              <a:ext cx="36099" cy="43815"/>
            </a:xfrm>
            <a:custGeom>
              <a:avLst/>
              <a:gdLst>
                <a:gd name="connsiteX0" fmla="*/ 29337 w 36099"/>
                <a:gd name="connsiteY0" fmla="*/ 43815 h 43815"/>
                <a:gd name="connsiteX1" fmla="*/ 19907 w 36099"/>
                <a:gd name="connsiteY1" fmla="*/ 30385 h 43815"/>
                <a:gd name="connsiteX2" fmla="*/ 17145 w 36099"/>
                <a:gd name="connsiteY2" fmla="*/ 30480 h 43815"/>
                <a:gd name="connsiteX3" fmla="*/ 6287 w 36099"/>
                <a:gd name="connsiteY3" fmla="*/ 30480 h 43815"/>
                <a:gd name="connsiteX4" fmla="*/ 6287 w 36099"/>
                <a:gd name="connsiteY4" fmla="*/ 43815 h 43815"/>
                <a:gd name="connsiteX5" fmla="*/ 0 w 36099"/>
                <a:gd name="connsiteY5" fmla="*/ 43815 h 43815"/>
                <a:gd name="connsiteX6" fmla="*/ 0 w 36099"/>
                <a:gd name="connsiteY6" fmla="*/ 0 h 43815"/>
                <a:gd name="connsiteX7" fmla="*/ 17050 w 36099"/>
                <a:gd name="connsiteY7" fmla="*/ 0 h 43815"/>
                <a:gd name="connsiteX8" fmla="*/ 35338 w 36099"/>
                <a:gd name="connsiteY8" fmla="*/ 15240 h 43815"/>
                <a:gd name="connsiteX9" fmla="*/ 25718 w 36099"/>
                <a:gd name="connsiteY9" fmla="*/ 29051 h 43815"/>
                <a:gd name="connsiteX10" fmla="*/ 36100 w 36099"/>
                <a:gd name="connsiteY10" fmla="*/ 43720 h 43815"/>
                <a:gd name="connsiteX11" fmla="*/ 29242 w 36099"/>
                <a:gd name="connsiteY11" fmla="*/ 43720 h 43815"/>
                <a:gd name="connsiteX12" fmla="*/ 29146 w 36099"/>
                <a:gd name="connsiteY12" fmla="*/ 15240 h 43815"/>
                <a:gd name="connsiteX13" fmla="*/ 16954 w 36099"/>
                <a:gd name="connsiteY13" fmla="*/ 5429 h 43815"/>
                <a:gd name="connsiteX14" fmla="*/ 6287 w 36099"/>
                <a:gd name="connsiteY14" fmla="*/ 5429 h 43815"/>
                <a:gd name="connsiteX15" fmla="*/ 6287 w 36099"/>
                <a:gd name="connsiteY15" fmla="*/ 25146 h 43815"/>
                <a:gd name="connsiteX16" fmla="*/ 16954 w 36099"/>
                <a:gd name="connsiteY16" fmla="*/ 25146 h 43815"/>
                <a:gd name="connsiteX17" fmla="*/ 29146 w 36099"/>
                <a:gd name="connsiteY17" fmla="*/ 1524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99" h="43815">
                  <a:moveTo>
                    <a:pt x="29337" y="43815"/>
                  </a:moveTo>
                  <a:lnTo>
                    <a:pt x="19907" y="30385"/>
                  </a:lnTo>
                  <a:cubicBezTo>
                    <a:pt x="19050" y="30385"/>
                    <a:pt x="18098" y="30480"/>
                    <a:pt x="17145" y="30480"/>
                  </a:cubicBezTo>
                  <a:lnTo>
                    <a:pt x="6287" y="30480"/>
                  </a:lnTo>
                  <a:lnTo>
                    <a:pt x="6287" y="43815"/>
                  </a:lnTo>
                  <a:lnTo>
                    <a:pt x="0" y="43815"/>
                  </a:lnTo>
                  <a:lnTo>
                    <a:pt x="0" y="0"/>
                  </a:lnTo>
                  <a:lnTo>
                    <a:pt x="17050" y="0"/>
                  </a:lnTo>
                  <a:cubicBezTo>
                    <a:pt x="28480" y="0"/>
                    <a:pt x="35338" y="5715"/>
                    <a:pt x="35338" y="15240"/>
                  </a:cubicBezTo>
                  <a:cubicBezTo>
                    <a:pt x="35338" y="22003"/>
                    <a:pt x="31813" y="26860"/>
                    <a:pt x="25718" y="29051"/>
                  </a:cubicBezTo>
                  <a:lnTo>
                    <a:pt x="36100" y="43720"/>
                  </a:lnTo>
                  <a:lnTo>
                    <a:pt x="29242" y="43720"/>
                  </a:lnTo>
                  <a:close/>
                  <a:moveTo>
                    <a:pt x="29146" y="15240"/>
                  </a:moveTo>
                  <a:cubicBezTo>
                    <a:pt x="29146" y="8953"/>
                    <a:pt x="24956" y="5429"/>
                    <a:pt x="16954" y="5429"/>
                  </a:cubicBezTo>
                  <a:lnTo>
                    <a:pt x="6287" y="5429"/>
                  </a:lnTo>
                  <a:lnTo>
                    <a:pt x="6287" y="25146"/>
                  </a:lnTo>
                  <a:lnTo>
                    <a:pt x="16954" y="25146"/>
                  </a:lnTo>
                  <a:cubicBezTo>
                    <a:pt x="24956" y="25146"/>
                    <a:pt x="29146" y="21527"/>
                    <a:pt x="29146" y="15240"/>
                  </a:cubicBezTo>
                  <a:close/>
                </a:path>
              </a:pathLst>
            </a:custGeom>
            <a:solidFill>
              <a:srgbClr val="FFFFFF"/>
            </a:solidFill>
            <a:ln w="9525" cap="flat">
              <a:noFill/>
              <a:prstDash val="solid"/>
              <a:miter/>
            </a:ln>
          </p:spPr>
          <p:txBody>
            <a:bodyPr rtlCol="0" anchor="ctr"/>
            <a:lstStyle/>
            <a:p>
              <a:endParaRPr lang="en-GB" sz="1463"/>
            </a:p>
          </p:txBody>
        </p:sp>
        <p:sp>
          <p:nvSpPr>
            <p:cNvPr id="45" name="Freeform: Shape 44">
              <a:extLst>
                <a:ext uri="{FF2B5EF4-FFF2-40B4-BE49-F238E27FC236}">
                  <a16:creationId xmlns:a16="http://schemas.microsoft.com/office/drawing/2014/main" id="{3C6CDD58-0979-9299-8F53-286546CDA6E2}"/>
                </a:ext>
              </a:extLst>
            </p:cNvPr>
            <p:cNvSpPr>
              <a:spLocks noGrp="1" noRot="1" noMove="1" noResize="1" noEditPoints="1" noAdjustHandles="1" noChangeArrowheads="1" noChangeShapeType="1"/>
            </p:cNvSpPr>
            <p:nvPr/>
          </p:nvSpPr>
          <p:spPr>
            <a:xfrm>
              <a:off x="5657159" y="1894512"/>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46" name="Freeform: Shape 45">
              <a:extLst>
                <a:ext uri="{FF2B5EF4-FFF2-40B4-BE49-F238E27FC236}">
                  <a16:creationId xmlns:a16="http://schemas.microsoft.com/office/drawing/2014/main" id="{E76F06C6-4C63-DACF-D1DE-E25057B86418}"/>
                </a:ext>
              </a:extLst>
            </p:cNvPr>
            <p:cNvSpPr>
              <a:spLocks noGrp="1" noRot="1" noMove="1" noResize="1" noEditPoints="1" noAdjustHandles="1" noChangeArrowheads="1" noChangeShapeType="1"/>
            </p:cNvSpPr>
            <p:nvPr/>
          </p:nvSpPr>
          <p:spPr>
            <a:xfrm>
              <a:off x="5709070" y="1894512"/>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10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4" y="39243"/>
                    <a:pt x="32480" y="37529"/>
                    <a:pt x="35814" y="34004"/>
                  </a:cubicBezTo>
                  <a:lnTo>
                    <a:pt x="39910" y="37910"/>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47" name="Freeform: Shape 46">
              <a:extLst>
                <a:ext uri="{FF2B5EF4-FFF2-40B4-BE49-F238E27FC236}">
                  <a16:creationId xmlns:a16="http://schemas.microsoft.com/office/drawing/2014/main" id="{3DAC3727-2C99-84F3-FCB6-BA8D297DBFBC}"/>
                </a:ext>
              </a:extLst>
            </p:cNvPr>
            <p:cNvSpPr>
              <a:spLocks noGrp="1" noRot="1" noMove="1" noResize="1" noEditPoints="1" noAdjustHandles="1" noChangeArrowheads="1" noChangeShapeType="1"/>
            </p:cNvSpPr>
            <p:nvPr/>
          </p:nvSpPr>
          <p:spPr>
            <a:xfrm>
              <a:off x="5756124" y="1894989"/>
              <a:ext cx="37718" cy="43815"/>
            </a:xfrm>
            <a:custGeom>
              <a:avLst/>
              <a:gdLst>
                <a:gd name="connsiteX0" fmla="*/ 37719 w 37718"/>
                <a:gd name="connsiteY0" fmla="*/ 0 h 43815"/>
                <a:gd name="connsiteX1" fmla="*/ 37719 w 37718"/>
                <a:gd name="connsiteY1" fmla="*/ 43815 h 43815"/>
                <a:gd name="connsiteX2" fmla="*/ 31432 w 37718"/>
                <a:gd name="connsiteY2" fmla="*/ 43815 h 43815"/>
                <a:gd name="connsiteX3" fmla="*/ 31432 w 37718"/>
                <a:gd name="connsiteY3" fmla="*/ 24289 h 43815"/>
                <a:gd name="connsiteX4" fmla="*/ 6286 w 37718"/>
                <a:gd name="connsiteY4" fmla="*/ 24289 h 43815"/>
                <a:gd name="connsiteX5" fmla="*/ 6286 w 37718"/>
                <a:gd name="connsiteY5" fmla="*/ 43815 h 43815"/>
                <a:gd name="connsiteX6" fmla="*/ 0 w 37718"/>
                <a:gd name="connsiteY6" fmla="*/ 43815 h 43815"/>
                <a:gd name="connsiteX7" fmla="*/ 0 w 37718"/>
                <a:gd name="connsiteY7" fmla="*/ 0 h 43815"/>
                <a:gd name="connsiteX8" fmla="*/ 6286 w 37718"/>
                <a:gd name="connsiteY8" fmla="*/ 0 h 43815"/>
                <a:gd name="connsiteX9" fmla="*/ 6286 w 37718"/>
                <a:gd name="connsiteY9" fmla="*/ 18859 h 43815"/>
                <a:gd name="connsiteX10" fmla="*/ 31432 w 37718"/>
                <a:gd name="connsiteY10" fmla="*/ 18859 h 43815"/>
                <a:gd name="connsiteX11" fmla="*/ 31432 w 37718"/>
                <a:gd name="connsiteY11" fmla="*/ 0 h 43815"/>
                <a:gd name="connsiteX12" fmla="*/ 37719 w 37718"/>
                <a:gd name="connsiteY12"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718" h="43815">
                  <a:moveTo>
                    <a:pt x="37719" y="0"/>
                  </a:moveTo>
                  <a:lnTo>
                    <a:pt x="37719" y="43815"/>
                  </a:lnTo>
                  <a:lnTo>
                    <a:pt x="31432" y="43815"/>
                  </a:lnTo>
                  <a:lnTo>
                    <a:pt x="31432" y="24289"/>
                  </a:lnTo>
                  <a:lnTo>
                    <a:pt x="6286" y="24289"/>
                  </a:lnTo>
                  <a:lnTo>
                    <a:pt x="6286" y="43815"/>
                  </a:lnTo>
                  <a:lnTo>
                    <a:pt x="0" y="43815"/>
                  </a:lnTo>
                  <a:lnTo>
                    <a:pt x="0" y="0"/>
                  </a:lnTo>
                  <a:lnTo>
                    <a:pt x="6286" y="0"/>
                  </a:lnTo>
                  <a:lnTo>
                    <a:pt x="6286" y="18859"/>
                  </a:lnTo>
                  <a:lnTo>
                    <a:pt x="31432" y="18859"/>
                  </a:lnTo>
                  <a:lnTo>
                    <a:pt x="31432"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48" name="Freeform: Shape 47">
              <a:extLst>
                <a:ext uri="{FF2B5EF4-FFF2-40B4-BE49-F238E27FC236}">
                  <a16:creationId xmlns:a16="http://schemas.microsoft.com/office/drawing/2014/main" id="{CD1D8197-A738-811C-BF51-D15A492AAAD0}"/>
                </a:ext>
              </a:extLst>
            </p:cNvPr>
            <p:cNvSpPr>
              <a:spLocks noGrp="1" noRot="1" noMove="1" noResize="1" noEditPoints="1" noAdjustHandles="1" noChangeArrowheads="1" noChangeShapeType="1"/>
            </p:cNvSpPr>
            <p:nvPr/>
          </p:nvSpPr>
          <p:spPr>
            <a:xfrm>
              <a:off x="5799367" y="1894989"/>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49" name="Freeform: Shape 48">
              <a:extLst>
                <a:ext uri="{FF2B5EF4-FFF2-40B4-BE49-F238E27FC236}">
                  <a16:creationId xmlns:a16="http://schemas.microsoft.com/office/drawing/2014/main" id="{006FCD06-D2F9-61C2-0714-2A939F0096CF}"/>
                </a:ext>
              </a:extLst>
            </p:cNvPr>
            <p:cNvSpPr>
              <a:spLocks noGrp="1" noRot="1" noMove="1" noResize="1" noEditPoints="1" noAdjustHandles="1" noChangeArrowheads="1" noChangeShapeType="1"/>
            </p:cNvSpPr>
            <p:nvPr/>
          </p:nvSpPr>
          <p:spPr>
            <a:xfrm>
              <a:off x="5551146"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50" name="Freeform: Shape 49">
              <a:extLst>
                <a:ext uri="{FF2B5EF4-FFF2-40B4-BE49-F238E27FC236}">
                  <a16:creationId xmlns:a16="http://schemas.microsoft.com/office/drawing/2014/main" id="{B56EB5FE-C051-DCB2-62BF-3CB391F80AC3}"/>
                </a:ext>
              </a:extLst>
            </p:cNvPr>
            <p:cNvSpPr>
              <a:spLocks noGrp="1" noRot="1" noMove="1" noResize="1" noEditPoints="1" noAdjustHandles="1" noChangeArrowheads="1" noChangeShapeType="1"/>
            </p:cNvSpPr>
            <p:nvPr/>
          </p:nvSpPr>
          <p:spPr>
            <a:xfrm>
              <a:off x="56025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8 w 42100"/>
                <a:gd name="connsiteY6" fmla="*/ 38386 h 43815"/>
                <a:gd name="connsiteX7" fmla="*/ 35909 w 42100"/>
                <a:gd name="connsiteY7" fmla="*/ 21908 h 43815"/>
                <a:gd name="connsiteX8" fmla="*/ 18098 w 42100"/>
                <a:gd name="connsiteY8" fmla="*/ 5429 h 43815"/>
                <a:gd name="connsiteX9" fmla="*/ 6287 w 42100"/>
                <a:gd name="connsiteY9" fmla="*/ 5429 h 43815"/>
                <a:gd name="connsiteX10" fmla="*/ 6287 w 42100"/>
                <a:gd name="connsiteY10" fmla="*/ 38386 h 43815"/>
                <a:gd name="connsiteX11" fmla="*/ 18098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8" y="38386"/>
                  </a:moveTo>
                  <a:cubicBezTo>
                    <a:pt x="28956" y="38386"/>
                    <a:pt x="35909" y="31718"/>
                    <a:pt x="35909" y="21908"/>
                  </a:cubicBezTo>
                  <a:cubicBezTo>
                    <a:pt x="35909" y="12097"/>
                    <a:pt x="28956" y="5429"/>
                    <a:pt x="18098" y="5429"/>
                  </a:cubicBezTo>
                  <a:lnTo>
                    <a:pt x="6287" y="5429"/>
                  </a:lnTo>
                  <a:lnTo>
                    <a:pt x="6287" y="38386"/>
                  </a:lnTo>
                  <a:lnTo>
                    <a:pt x="18098" y="38386"/>
                  </a:lnTo>
                  <a:close/>
                </a:path>
              </a:pathLst>
            </a:custGeom>
            <a:solidFill>
              <a:srgbClr val="FFFFFF"/>
            </a:solidFill>
            <a:ln w="9525" cap="flat">
              <a:noFill/>
              <a:prstDash val="solid"/>
              <a:miter/>
            </a:ln>
          </p:spPr>
          <p:txBody>
            <a:bodyPr rtlCol="0" anchor="ctr"/>
            <a:lstStyle/>
            <a:p>
              <a:endParaRPr lang="en-GB" sz="1463"/>
            </a:p>
          </p:txBody>
        </p:sp>
        <p:sp>
          <p:nvSpPr>
            <p:cNvPr id="51" name="Freeform: Shape 50">
              <a:extLst>
                <a:ext uri="{FF2B5EF4-FFF2-40B4-BE49-F238E27FC236}">
                  <a16:creationId xmlns:a16="http://schemas.microsoft.com/office/drawing/2014/main" id="{34BD86AB-0EE5-BDB6-E2E2-FA611AB342E4}"/>
                </a:ext>
              </a:extLst>
            </p:cNvPr>
            <p:cNvSpPr>
              <a:spLocks noGrp="1" noRot="1" noMove="1" noResize="1" noEditPoints="1" noAdjustHandles="1" noChangeArrowheads="1" noChangeShapeType="1"/>
            </p:cNvSpPr>
            <p:nvPr/>
          </p:nvSpPr>
          <p:spPr>
            <a:xfrm>
              <a:off x="5645062" y="1952710"/>
              <a:ext cx="44767" cy="43815"/>
            </a:xfrm>
            <a:custGeom>
              <a:avLst/>
              <a:gdLst>
                <a:gd name="connsiteX0" fmla="*/ 44672 w 44767"/>
                <a:gd name="connsiteY0" fmla="*/ 0 h 43815"/>
                <a:gd name="connsiteX1" fmla="*/ 25432 w 44767"/>
                <a:gd name="connsiteY1" fmla="*/ 43815 h 43815"/>
                <a:gd name="connsiteX2" fmla="*/ 19240 w 44767"/>
                <a:gd name="connsiteY2" fmla="*/ 43815 h 43815"/>
                <a:gd name="connsiteX3" fmla="*/ 0 w 44767"/>
                <a:gd name="connsiteY3" fmla="*/ 0 h 43815"/>
                <a:gd name="connsiteX4" fmla="*/ 6763 w 44767"/>
                <a:gd name="connsiteY4" fmla="*/ 0 h 43815"/>
                <a:gd name="connsiteX5" fmla="*/ 22574 w 44767"/>
                <a:gd name="connsiteY5" fmla="*/ 36005 h 43815"/>
                <a:gd name="connsiteX6" fmla="*/ 38481 w 44767"/>
                <a:gd name="connsiteY6" fmla="*/ 0 h 43815"/>
                <a:gd name="connsiteX7" fmla="*/ 44767 w 44767"/>
                <a:gd name="connsiteY7"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67" h="43815">
                  <a:moveTo>
                    <a:pt x="44672" y="0"/>
                  </a:moveTo>
                  <a:lnTo>
                    <a:pt x="25432" y="43815"/>
                  </a:lnTo>
                  <a:lnTo>
                    <a:pt x="19240" y="43815"/>
                  </a:lnTo>
                  <a:lnTo>
                    <a:pt x="0" y="0"/>
                  </a:lnTo>
                  <a:lnTo>
                    <a:pt x="6763" y="0"/>
                  </a:lnTo>
                  <a:lnTo>
                    <a:pt x="22574" y="36005"/>
                  </a:lnTo>
                  <a:lnTo>
                    <a:pt x="38481" y="0"/>
                  </a:lnTo>
                  <a:lnTo>
                    <a:pt x="44767" y="0"/>
                  </a:lnTo>
                  <a:close/>
                </a:path>
              </a:pathLst>
            </a:custGeom>
            <a:solidFill>
              <a:srgbClr val="FFFFFF"/>
            </a:solidFill>
            <a:ln w="9525" cap="flat">
              <a:noFill/>
              <a:prstDash val="solid"/>
              <a:miter/>
            </a:ln>
          </p:spPr>
          <p:txBody>
            <a:bodyPr rtlCol="0" anchor="ctr"/>
            <a:lstStyle/>
            <a:p>
              <a:endParaRPr lang="en-GB" sz="1463"/>
            </a:p>
          </p:txBody>
        </p:sp>
        <p:sp>
          <p:nvSpPr>
            <p:cNvPr id="52" name="Freeform: Shape 51">
              <a:extLst>
                <a:ext uri="{FF2B5EF4-FFF2-40B4-BE49-F238E27FC236}">
                  <a16:creationId xmlns:a16="http://schemas.microsoft.com/office/drawing/2014/main" id="{7E41A0B9-8D16-340A-5334-68F5E97146F5}"/>
                </a:ext>
              </a:extLst>
            </p:cNvPr>
            <p:cNvSpPr>
              <a:spLocks noGrp="1" noRot="1" noMove="1" noResize="1" noEditPoints="1" noAdjustHandles="1" noChangeArrowheads="1" noChangeShapeType="1"/>
            </p:cNvSpPr>
            <p:nvPr/>
          </p:nvSpPr>
          <p:spPr>
            <a:xfrm>
              <a:off x="5689925"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53" name="Freeform: Shape 52">
              <a:extLst>
                <a:ext uri="{FF2B5EF4-FFF2-40B4-BE49-F238E27FC236}">
                  <a16:creationId xmlns:a16="http://schemas.microsoft.com/office/drawing/2014/main" id="{757FDF28-F7B4-79B7-7B95-01E25F114668}"/>
                </a:ext>
              </a:extLst>
            </p:cNvPr>
            <p:cNvSpPr>
              <a:spLocks noGrp="1" noRot="1" noMove="1" noResize="1" noEditPoints="1" noAdjustHandles="1" noChangeArrowheads="1" noChangeShapeType="1"/>
            </p:cNvSpPr>
            <p:nvPr/>
          </p:nvSpPr>
          <p:spPr>
            <a:xfrm>
              <a:off x="5741741" y="1952234"/>
              <a:ext cx="40290" cy="44767"/>
            </a:xfrm>
            <a:custGeom>
              <a:avLst/>
              <a:gdLst>
                <a:gd name="connsiteX0" fmla="*/ 33909 w 40290"/>
                <a:gd name="connsiteY0" fmla="*/ 22193 h 44767"/>
                <a:gd name="connsiteX1" fmla="*/ 39910 w 40290"/>
                <a:gd name="connsiteY1" fmla="*/ 22193 h 44767"/>
                <a:gd name="connsiteX2" fmla="*/ 39910 w 40290"/>
                <a:gd name="connsiteY2" fmla="*/ 39243 h 44767"/>
                <a:gd name="connsiteX3" fmla="*/ 23336 w 40290"/>
                <a:gd name="connsiteY3" fmla="*/ 44767 h 44767"/>
                <a:gd name="connsiteX4" fmla="*/ 0 w 40290"/>
                <a:gd name="connsiteY4" fmla="*/ 22384 h 44767"/>
                <a:gd name="connsiteX5" fmla="*/ 23431 w 40290"/>
                <a:gd name="connsiteY5" fmla="*/ 0 h 44767"/>
                <a:gd name="connsiteX6" fmla="*/ 40291 w 40290"/>
                <a:gd name="connsiteY6" fmla="*/ 6763 h 44767"/>
                <a:gd name="connsiteX7" fmla="*/ 36386 w 40290"/>
                <a:gd name="connsiteY7" fmla="*/ 10668 h 44767"/>
                <a:gd name="connsiteX8" fmla="*/ 23717 w 40290"/>
                <a:gd name="connsiteY8" fmla="*/ 5620 h 44767"/>
                <a:gd name="connsiteX9" fmla="*/ 6287 w 40290"/>
                <a:gd name="connsiteY9" fmla="*/ 22479 h 44767"/>
                <a:gd name="connsiteX10" fmla="*/ 23717 w 40290"/>
                <a:gd name="connsiteY10" fmla="*/ 39338 h 44767"/>
                <a:gd name="connsiteX11" fmla="*/ 34004 w 40290"/>
                <a:gd name="connsiteY11" fmla="*/ 36481 h 44767"/>
                <a:gd name="connsiteX12" fmla="*/ 34004 w 40290"/>
                <a:gd name="connsiteY12" fmla="*/ 22193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90" h="44767">
                  <a:moveTo>
                    <a:pt x="33909" y="22193"/>
                  </a:moveTo>
                  <a:lnTo>
                    <a:pt x="39910" y="22193"/>
                  </a:lnTo>
                  <a:lnTo>
                    <a:pt x="39910" y="39243"/>
                  </a:lnTo>
                  <a:cubicBezTo>
                    <a:pt x="35528" y="42958"/>
                    <a:pt x="29432" y="44767"/>
                    <a:pt x="23336" y="44767"/>
                  </a:cubicBezTo>
                  <a:cubicBezTo>
                    <a:pt x="9906" y="44767"/>
                    <a:pt x="0" y="35338"/>
                    <a:pt x="0" y="22384"/>
                  </a:cubicBezTo>
                  <a:cubicBezTo>
                    <a:pt x="0" y="9430"/>
                    <a:pt x="9906" y="0"/>
                    <a:pt x="23431" y="0"/>
                  </a:cubicBezTo>
                  <a:cubicBezTo>
                    <a:pt x="30385" y="0"/>
                    <a:pt x="36290" y="2286"/>
                    <a:pt x="40291" y="6763"/>
                  </a:cubicBezTo>
                  <a:lnTo>
                    <a:pt x="36386" y="10668"/>
                  </a:lnTo>
                  <a:cubicBezTo>
                    <a:pt x="32766" y="7144"/>
                    <a:pt x="28670" y="5620"/>
                    <a:pt x="23717" y="5620"/>
                  </a:cubicBezTo>
                  <a:cubicBezTo>
                    <a:pt x="13621" y="5620"/>
                    <a:pt x="6287" y="12668"/>
                    <a:pt x="6287" y="22479"/>
                  </a:cubicBezTo>
                  <a:cubicBezTo>
                    <a:pt x="6287" y="32290"/>
                    <a:pt x="13621" y="39338"/>
                    <a:pt x="23717" y="39338"/>
                  </a:cubicBezTo>
                  <a:cubicBezTo>
                    <a:pt x="27432" y="39338"/>
                    <a:pt x="30861" y="38481"/>
                    <a:pt x="34004" y="36481"/>
                  </a:cubicBezTo>
                  <a:lnTo>
                    <a:pt x="34004" y="22193"/>
                  </a:lnTo>
                  <a:close/>
                </a:path>
              </a:pathLst>
            </a:custGeom>
            <a:solidFill>
              <a:srgbClr val="FFFFFF"/>
            </a:solidFill>
            <a:ln w="9525" cap="flat">
              <a:noFill/>
              <a:prstDash val="solid"/>
              <a:miter/>
            </a:ln>
          </p:spPr>
          <p:txBody>
            <a:bodyPr rtlCol="0" anchor="ctr"/>
            <a:lstStyle/>
            <a:p>
              <a:endParaRPr lang="en-GB" sz="1463"/>
            </a:p>
          </p:txBody>
        </p:sp>
        <p:sp>
          <p:nvSpPr>
            <p:cNvPr id="54" name="Freeform: Shape 53">
              <a:extLst>
                <a:ext uri="{FF2B5EF4-FFF2-40B4-BE49-F238E27FC236}">
                  <a16:creationId xmlns:a16="http://schemas.microsoft.com/office/drawing/2014/main" id="{B98DEB33-09B1-846C-7FEF-D81B7560F094}"/>
                </a:ext>
              </a:extLst>
            </p:cNvPr>
            <p:cNvSpPr>
              <a:spLocks noGrp="1" noRot="1" noMove="1" noResize="1" noEditPoints="1" noAdjustHandles="1" noChangeArrowheads="1" noChangeShapeType="1"/>
            </p:cNvSpPr>
            <p:nvPr/>
          </p:nvSpPr>
          <p:spPr>
            <a:xfrm>
              <a:off x="5785651"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1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1"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55" name="Freeform: Shape 54">
              <a:extLst>
                <a:ext uri="{FF2B5EF4-FFF2-40B4-BE49-F238E27FC236}">
                  <a16:creationId xmlns:a16="http://schemas.microsoft.com/office/drawing/2014/main" id="{D4A509C7-58A8-602D-1BC5-68C637B90F6B}"/>
                </a:ext>
              </a:extLst>
            </p:cNvPr>
            <p:cNvSpPr>
              <a:spLocks noGrp="1" noRot="1" noMove="1" noResize="1" noEditPoints="1" noAdjustHandles="1" noChangeArrowheads="1" noChangeShapeType="1"/>
            </p:cNvSpPr>
            <p:nvPr/>
          </p:nvSpPr>
          <p:spPr>
            <a:xfrm>
              <a:off x="58371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7 w 42100"/>
                <a:gd name="connsiteY6" fmla="*/ 38386 h 43815"/>
                <a:gd name="connsiteX7" fmla="*/ 35909 w 42100"/>
                <a:gd name="connsiteY7" fmla="*/ 21908 h 43815"/>
                <a:gd name="connsiteX8" fmla="*/ 18097 w 42100"/>
                <a:gd name="connsiteY8" fmla="*/ 5429 h 43815"/>
                <a:gd name="connsiteX9" fmla="*/ 6287 w 42100"/>
                <a:gd name="connsiteY9" fmla="*/ 5429 h 43815"/>
                <a:gd name="connsiteX10" fmla="*/ 6287 w 42100"/>
                <a:gd name="connsiteY10" fmla="*/ 38386 h 43815"/>
                <a:gd name="connsiteX11" fmla="*/ 18097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7" y="38386"/>
                  </a:moveTo>
                  <a:cubicBezTo>
                    <a:pt x="28956" y="38386"/>
                    <a:pt x="35909" y="31718"/>
                    <a:pt x="35909" y="21908"/>
                  </a:cubicBezTo>
                  <a:cubicBezTo>
                    <a:pt x="35909" y="12097"/>
                    <a:pt x="28956" y="5429"/>
                    <a:pt x="18097" y="5429"/>
                  </a:cubicBezTo>
                  <a:lnTo>
                    <a:pt x="6287" y="5429"/>
                  </a:lnTo>
                  <a:lnTo>
                    <a:pt x="6287" y="38386"/>
                  </a:lnTo>
                  <a:lnTo>
                    <a:pt x="18097" y="38386"/>
                  </a:lnTo>
                  <a:close/>
                </a:path>
              </a:pathLst>
            </a:custGeom>
            <a:solidFill>
              <a:srgbClr val="FFFFFF"/>
            </a:solidFill>
            <a:ln w="9525" cap="flat">
              <a:noFill/>
              <a:prstDash val="solid"/>
              <a:miter/>
            </a:ln>
          </p:spPr>
          <p:txBody>
            <a:bodyPr rtlCol="0" anchor="ctr"/>
            <a:lstStyle/>
            <a:p>
              <a:endParaRPr lang="en-GB" sz="1463"/>
            </a:p>
          </p:txBody>
        </p:sp>
        <p:sp>
          <p:nvSpPr>
            <p:cNvPr id="56" name="Freeform: Shape 55">
              <a:extLst>
                <a:ext uri="{FF2B5EF4-FFF2-40B4-BE49-F238E27FC236}">
                  <a16:creationId xmlns:a16="http://schemas.microsoft.com/office/drawing/2014/main" id="{7AACA178-8CEC-6C9E-0E72-461EAFB76E37}"/>
                </a:ext>
              </a:extLst>
            </p:cNvPr>
            <p:cNvSpPr>
              <a:spLocks noGrp="1" noRot="1" noMove="1" noResize="1" noEditPoints="1" noAdjustHandles="1" noChangeArrowheads="1" noChangeShapeType="1"/>
            </p:cNvSpPr>
            <p:nvPr/>
          </p:nvSpPr>
          <p:spPr>
            <a:xfrm>
              <a:off x="5884521"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57" name="Freeform: Shape 56">
              <a:extLst>
                <a:ext uri="{FF2B5EF4-FFF2-40B4-BE49-F238E27FC236}">
                  <a16:creationId xmlns:a16="http://schemas.microsoft.com/office/drawing/2014/main" id="{FCDBC513-3CA1-69E8-5933-D30FC52EE17A}"/>
                </a:ext>
              </a:extLst>
            </p:cNvPr>
            <p:cNvSpPr>
              <a:spLocks noGrp="1" noRot="1" noMove="1" noResize="1" noEditPoints="1" noAdjustHandles="1" noChangeArrowheads="1" noChangeShapeType="1"/>
            </p:cNvSpPr>
            <p:nvPr/>
          </p:nvSpPr>
          <p:spPr>
            <a:xfrm>
              <a:off x="5935575" y="1952329"/>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3 h 44957"/>
                <a:gd name="connsiteX8" fmla="*/ 17812 w 33718"/>
                <a:gd name="connsiteY8" fmla="*/ 5429 h 44957"/>
                <a:gd name="connsiteX9" fmla="*/ 7144 w 33718"/>
                <a:gd name="connsiteY9" fmla="*/ 12382 h 44957"/>
                <a:gd name="connsiteX10" fmla="*/ 33718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384"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3"/>
                  </a:lnTo>
                  <a:cubicBezTo>
                    <a:pt x="26003" y="6477"/>
                    <a:pt x="21717" y="5429"/>
                    <a:pt x="17812" y="5429"/>
                  </a:cubicBezTo>
                  <a:cubicBezTo>
                    <a:pt x="10382" y="5429"/>
                    <a:pt x="7144" y="8572"/>
                    <a:pt x="7144" y="12382"/>
                  </a:cubicBezTo>
                  <a:cubicBezTo>
                    <a:pt x="7144" y="23050"/>
                    <a:pt x="33718" y="16383"/>
                    <a:pt x="33718" y="32480"/>
                  </a:cubicBezTo>
                  <a:cubicBezTo>
                    <a:pt x="33718"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4280501977"/>
      </p:ext>
    </p:extLst>
  </p:cSld>
  <p:clrMapOvr>
    <a:masterClrMapping/>
  </p:clrMapOvr>
  <p:transition spd="med">
    <p:fade/>
  </p:transition>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EC32E620-80D4-6F97-53FF-3F48E9094F06}"/>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7" name="Slide Number Placeholder 6">
            <a:extLst>
              <a:ext uri="{FF2B5EF4-FFF2-40B4-BE49-F238E27FC236}">
                <a16:creationId xmlns:a16="http://schemas.microsoft.com/office/drawing/2014/main" id="{9108A75C-2089-08EE-F309-3A04D1871ADD}"/>
              </a:ext>
            </a:extLst>
          </p:cNvPr>
          <p:cNvSpPr>
            <a:spLocks noGrp="1"/>
          </p:cNvSpPr>
          <p:nvPr>
            <p:ph type="sldNum" sz="quarter" idx="15"/>
          </p:nvPr>
        </p:nvSpPr>
        <p:spPr/>
        <p:txBody>
          <a:bodyPr/>
          <a:lstStyle>
            <a:lvl1pPr>
              <a:defRPr>
                <a:solidFill>
                  <a:schemeClr val="bg1"/>
                </a:solidFill>
              </a:defRPr>
            </a:lvl1pPr>
          </a:lstStyle>
          <a:p>
            <a:fld id="{8CFE0557-AA98-4E6C-B0C3-581794696B68}" type="slidenum">
              <a:rPr lang="en-GB" smtClean="0"/>
              <a:pPr/>
              <a:t>‹nº›</a:t>
            </a:fld>
            <a:endParaRPr lang="en-GB" dirty="0"/>
          </a:p>
        </p:txBody>
      </p:sp>
      <p:sp>
        <p:nvSpPr>
          <p:cNvPr id="11" name="Footer Placeholder 10">
            <a:extLst>
              <a:ext uri="{FF2B5EF4-FFF2-40B4-BE49-F238E27FC236}">
                <a16:creationId xmlns:a16="http://schemas.microsoft.com/office/drawing/2014/main" id="{8E4189E3-D5C8-527A-790A-0481A0B70121}"/>
              </a:ext>
            </a:extLst>
          </p:cNvPr>
          <p:cNvSpPr>
            <a:spLocks noGrp="1"/>
          </p:cNvSpPr>
          <p:nvPr>
            <p:ph type="ftr" sz="quarter" idx="16"/>
          </p:nvPr>
        </p:nvSpPr>
        <p:spPr/>
        <p:txBody>
          <a:bodyPr/>
          <a:lstStyle/>
          <a:p>
            <a:r>
              <a:rPr lang="en-GB"/>
              <a:t>INSERT FOOTER HERE</a:t>
            </a:r>
            <a:endParaRPr lang="en-GB" dirty="0"/>
          </a:p>
        </p:txBody>
      </p:sp>
      <p:sp>
        <p:nvSpPr>
          <p:cNvPr id="2" name="Title 1">
            <a:extLst>
              <a:ext uri="{FF2B5EF4-FFF2-40B4-BE49-F238E27FC236}">
                <a16:creationId xmlns:a16="http://schemas.microsoft.com/office/drawing/2014/main" id="{452AC8CD-1368-1F05-BA16-F98E669BF469}"/>
              </a:ext>
            </a:extLst>
          </p:cNvPr>
          <p:cNvSpPr>
            <a:spLocks noGrp="1"/>
          </p:cNvSpPr>
          <p:nvPr>
            <p:ph type="title" hasCustomPrompt="1"/>
          </p:nvPr>
        </p:nvSpPr>
        <p:spPr>
          <a:xfrm>
            <a:off x="508002" y="454014"/>
            <a:ext cx="7264400" cy="799318"/>
          </a:xfrm>
        </p:spPr>
        <p:txBody>
          <a:bodyPr/>
          <a:lstStyle>
            <a:lvl1pPr>
              <a:defRPr/>
            </a:lvl1pPr>
          </a:lstStyle>
          <a:p>
            <a:r>
              <a:rPr lang="en-US" dirty="0"/>
              <a:t>CONTENTS</a:t>
            </a:r>
            <a:endParaRPr lang="en-GB" dirty="0"/>
          </a:p>
        </p:txBody>
      </p:sp>
      <p:sp>
        <p:nvSpPr>
          <p:cNvPr id="4" name="Text Placeholder 12">
            <a:extLst>
              <a:ext uri="{FF2B5EF4-FFF2-40B4-BE49-F238E27FC236}">
                <a16:creationId xmlns:a16="http://schemas.microsoft.com/office/drawing/2014/main" id="{F3564CBD-8F9A-9E6C-7293-5C4787C1B155}"/>
              </a:ext>
            </a:extLst>
          </p:cNvPr>
          <p:cNvSpPr>
            <a:spLocks noGrp="1"/>
          </p:cNvSpPr>
          <p:nvPr>
            <p:ph type="body" sz="quarter" idx="18" hasCustomPrompt="1"/>
          </p:nvPr>
        </p:nvSpPr>
        <p:spPr>
          <a:xfrm>
            <a:off x="508001" y="5054602"/>
            <a:ext cx="7264400" cy="962025"/>
          </a:xfrm>
        </p:spPr>
        <p:txBody>
          <a:bodyPr vert="horz" lIns="0" tIns="45720" rIns="0" bIns="0" rtlCol="0" anchor="b" anchorCtr="0">
            <a:noAutofit/>
          </a:bodyPr>
          <a:lstStyle>
            <a:lvl1pPr marL="87750" indent="-87750">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8" name="Text Placeholder 7">
            <a:extLst>
              <a:ext uri="{FF2B5EF4-FFF2-40B4-BE49-F238E27FC236}">
                <a16:creationId xmlns:a16="http://schemas.microsoft.com/office/drawing/2014/main" id="{AB8C7CDC-9E65-C241-937E-2011A6305F7D}"/>
              </a:ext>
            </a:extLst>
          </p:cNvPr>
          <p:cNvSpPr>
            <a:spLocks noGrp="1"/>
          </p:cNvSpPr>
          <p:nvPr>
            <p:ph type="body" sz="quarter" idx="19" hasCustomPrompt="1"/>
          </p:nvPr>
        </p:nvSpPr>
        <p:spPr>
          <a:xfrm>
            <a:off x="508001" y="6087453"/>
            <a:ext cx="7264400" cy="175113"/>
          </a:xfrm>
        </p:spPr>
        <p:txBody>
          <a:bodyPr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10" name="Content Placeholder 2">
            <a:extLst>
              <a:ext uri="{FF2B5EF4-FFF2-40B4-BE49-F238E27FC236}">
                <a16:creationId xmlns:a16="http://schemas.microsoft.com/office/drawing/2014/main" id="{C9F4C6A5-A710-29CD-7C5F-D505C43CBBA6}"/>
              </a:ext>
            </a:extLst>
          </p:cNvPr>
          <p:cNvSpPr>
            <a:spLocks noGrp="1"/>
          </p:cNvSpPr>
          <p:nvPr>
            <p:ph idx="21" hasCustomPrompt="1"/>
          </p:nvPr>
        </p:nvSpPr>
        <p:spPr>
          <a:xfrm>
            <a:off x="504826" y="1357979"/>
            <a:ext cx="7264400" cy="3602085"/>
          </a:xfrm>
        </p:spPr>
        <p:txBody>
          <a:bodyPr>
            <a:normAutofit/>
          </a:bodyPr>
          <a:lstStyle>
            <a:lvl1pPr marL="185738" indent="-185738">
              <a:spcBef>
                <a:spcPts val="325"/>
              </a:spcBef>
              <a:spcAft>
                <a:spcPts val="325"/>
              </a:spcAft>
              <a:buFont typeface="+mj-lt"/>
              <a:buAutoNum type="arabicPeriod"/>
              <a:defRPr sz="975">
                <a:solidFill>
                  <a:schemeClr val="tx1"/>
                </a:solidFill>
                <a:latin typeface="+mn-lt"/>
              </a:defRPr>
            </a:lvl1pPr>
            <a:lvl2pPr marL="139303" indent="-139303">
              <a:buFont typeface="Arial" panose="020B0604020202020204" pitchFamily="34" charset="0"/>
              <a:buChar char="•"/>
              <a:defRPr lang="en-US" sz="894" kern="1200" dirty="0">
                <a:solidFill>
                  <a:schemeClr val="tx1"/>
                </a:solidFill>
                <a:latin typeface="+mn-lt"/>
                <a:ea typeface="+mn-ea"/>
                <a:cs typeface="+mn-cs"/>
              </a:defRPr>
            </a:lvl2pPr>
            <a:lvl3pPr marL="292795" indent="-148332">
              <a:defRPr/>
            </a:lvl3pPr>
            <a:lvl5pPr marL="656531" indent="-148332">
              <a:defRPr/>
            </a:lvl5pPr>
          </a:lstStyle>
          <a:p>
            <a:pPr marL="185738" lvl="0" indent="-185738" algn="l" defTabSz="742950" rtl="0" eaLnBrk="1" latinLnBrk="0" hangingPunct="1">
              <a:lnSpc>
                <a:spcPct val="130000"/>
              </a:lnSpc>
              <a:spcBef>
                <a:spcPts val="244"/>
              </a:spcBef>
              <a:spcAft>
                <a:spcPts val="244"/>
              </a:spcAft>
            </a:pPr>
            <a:r>
              <a:rPr lang="en-US" dirty="0"/>
              <a:t>Content section title</a:t>
            </a:r>
          </a:p>
        </p:txBody>
      </p:sp>
    </p:spTree>
    <p:extLst>
      <p:ext uri="{BB962C8B-B14F-4D97-AF65-F5344CB8AC3E}">
        <p14:creationId xmlns:p14="http://schemas.microsoft.com/office/powerpoint/2010/main" val="2970941280"/>
      </p:ext>
    </p:extLst>
  </p:cSld>
  <p:clrMapOvr>
    <a:masterClrMapping/>
  </p:clrMapOvr>
  <p:transition spd="med">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Title and Content with 2 Profile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 name="Footer Placeholder 4"/>
          <p:cNvSpPr>
            <a:spLocks noGrp="1"/>
          </p:cNvSpPr>
          <p:nvPr>
            <p:ph type="ftr" sz="quarter" idx="11"/>
          </p:nvPr>
        </p:nvSpPr>
        <p:spPr/>
        <p:txBody>
          <a:bodyPr/>
          <a:lstStyle/>
          <a:p>
            <a:r>
              <a:rPr lang="en-GB" dirty="0"/>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9" name="Content Placeholder 2">
            <a:extLst>
              <a:ext uri="{FF2B5EF4-FFF2-40B4-BE49-F238E27FC236}">
                <a16:creationId xmlns:a16="http://schemas.microsoft.com/office/drawing/2014/main" id="{F7D10F14-7BE2-8A09-1803-2E4B2FCAD5F0}"/>
              </a:ext>
            </a:extLst>
          </p:cNvPr>
          <p:cNvSpPr>
            <a:spLocks noGrp="1"/>
          </p:cNvSpPr>
          <p:nvPr>
            <p:ph idx="1" hasCustomPrompt="1"/>
          </p:nvPr>
        </p:nvSpPr>
        <p:spPr>
          <a:xfrm>
            <a:off x="508000" y="1971041"/>
            <a:ext cx="7134225" cy="365761"/>
          </a:xfrm>
        </p:spPr>
        <p:txBody>
          <a:bodyPr/>
          <a:lstStyle>
            <a:lvl1pPr>
              <a:defRPr cap="all" baseline="0">
                <a:solidFill>
                  <a:schemeClr val="tx2"/>
                </a:solidFill>
              </a:defRPr>
            </a:lvl1pPr>
          </a:lstStyle>
          <a:p>
            <a:pPr lvl="0"/>
            <a:r>
              <a:rPr lang="en-US" dirty="0"/>
              <a:t>subhead</a:t>
            </a:r>
          </a:p>
        </p:txBody>
      </p:sp>
      <p:sp>
        <p:nvSpPr>
          <p:cNvPr id="15" name="Picture Placeholder 14">
            <a:extLst>
              <a:ext uri="{FF2B5EF4-FFF2-40B4-BE49-F238E27FC236}">
                <a16:creationId xmlns:a16="http://schemas.microsoft.com/office/drawing/2014/main" id="{BB1C9D16-E1E9-792C-AE10-77DE9B549928}"/>
              </a:ext>
            </a:extLst>
          </p:cNvPr>
          <p:cNvSpPr>
            <a:spLocks noGrp="1"/>
          </p:cNvSpPr>
          <p:nvPr>
            <p:ph type="pic" sz="quarter" idx="15" hasCustomPrompt="1"/>
          </p:nvPr>
        </p:nvSpPr>
        <p:spPr>
          <a:xfrm>
            <a:off x="8737602" y="129142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11" name="Picture Placeholder 14">
            <a:extLst>
              <a:ext uri="{FF2B5EF4-FFF2-40B4-BE49-F238E27FC236}">
                <a16:creationId xmlns:a16="http://schemas.microsoft.com/office/drawing/2014/main" id="{59C5A47F-5B97-B203-E135-14D3817E0424}"/>
              </a:ext>
            </a:extLst>
          </p:cNvPr>
          <p:cNvSpPr>
            <a:spLocks noGrp="1"/>
          </p:cNvSpPr>
          <p:nvPr>
            <p:ph type="pic" sz="quarter" idx="17" hasCustomPrompt="1"/>
          </p:nvPr>
        </p:nvSpPr>
        <p:spPr>
          <a:xfrm>
            <a:off x="8737602" y="3483612"/>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 name="TextBox 4">
            <a:extLst>
              <a:ext uri="{FF2B5EF4-FFF2-40B4-BE49-F238E27FC236}">
                <a16:creationId xmlns:a16="http://schemas.microsoft.com/office/drawing/2014/main" id="{059D8B5A-9275-E70C-ABEF-408099EE7215}"/>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sp>
        <p:nvSpPr>
          <p:cNvPr id="14" name="Content Placeholder 2">
            <a:extLst>
              <a:ext uri="{FF2B5EF4-FFF2-40B4-BE49-F238E27FC236}">
                <a16:creationId xmlns:a16="http://schemas.microsoft.com/office/drawing/2014/main" id="{E72CD05C-B4F0-E849-8BE5-946F20E9023A}"/>
              </a:ext>
            </a:extLst>
          </p:cNvPr>
          <p:cNvSpPr>
            <a:spLocks noGrp="1"/>
          </p:cNvSpPr>
          <p:nvPr>
            <p:ph idx="19" hasCustomPrompt="1"/>
          </p:nvPr>
        </p:nvSpPr>
        <p:spPr>
          <a:xfrm>
            <a:off x="508000" y="1208877"/>
            <a:ext cx="7134225" cy="626992"/>
          </a:xfrm>
        </p:spPr>
        <p:txBody>
          <a:bodyPr vert="horz" lIns="0" tIns="0" rIns="0" bIns="0" numCol="1" spcCol="216000" rtlCol="0">
            <a:noAutofit/>
          </a:bodyPr>
          <a:lstStyle>
            <a:lvl1pPr>
              <a:lnSpc>
                <a:spcPct val="110000"/>
              </a:lnSpc>
              <a:defRPr lang="en-US" sz="1463"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Intro paragraph text goes here, spans the columns. </a:t>
            </a:r>
            <a:r>
              <a:rPr lang="en-US" dirty="0" err="1"/>
              <a:t>sintum</a:t>
            </a:r>
            <a:r>
              <a:rPr lang="en-US" dirty="0"/>
              <a:t> </a:t>
            </a:r>
            <a:r>
              <a:rPr lang="en-US" dirty="0" err="1"/>
              <a:t>fuga</a:t>
            </a:r>
            <a:r>
              <a:rPr lang="en-US" dirty="0"/>
              <a:t>. Nam </a:t>
            </a:r>
            <a:r>
              <a:rPr lang="en-US" dirty="0" err="1"/>
              <a:t>reperis</a:t>
            </a:r>
            <a:r>
              <a:rPr lang="en-US" dirty="0"/>
              <a:t> et </a:t>
            </a:r>
            <a:r>
              <a:rPr lang="en-US" dirty="0" err="1"/>
              <a:t>offici</a:t>
            </a:r>
            <a:r>
              <a:rPr lang="en-US" dirty="0"/>
              <a:t> rat.</a:t>
            </a:r>
          </a:p>
        </p:txBody>
      </p:sp>
      <p:sp>
        <p:nvSpPr>
          <p:cNvPr id="19" name="Content Placeholder 2">
            <a:extLst>
              <a:ext uri="{FF2B5EF4-FFF2-40B4-BE49-F238E27FC236}">
                <a16:creationId xmlns:a16="http://schemas.microsoft.com/office/drawing/2014/main" id="{C0E0C3DE-23B8-688A-FFA9-104670A26887}"/>
              </a:ext>
            </a:extLst>
          </p:cNvPr>
          <p:cNvSpPr>
            <a:spLocks noGrp="1"/>
          </p:cNvSpPr>
          <p:nvPr>
            <p:ph idx="21" hasCustomPrompt="1"/>
          </p:nvPr>
        </p:nvSpPr>
        <p:spPr>
          <a:xfrm>
            <a:off x="504827" y="2413001"/>
            <a:ext cx="3403599" cy="3806825"/>
          </a:xfrm>
        </p:spPr>
        <p:txBody>
          <a:bodyPr/>
          <a:lstStyle>
            <a:lvl1pPr>
              <a:defRPr sz="894">
                <a:solidFill>
                  <a:schemeClr val="tx1"/>
                </a:solidFill>
                <a:latin typeface="+mn-lt"/>
              </a:defRPr>
            </a:lvl1pPr>
            <a:lvl2pPr marL="139303" indent="-139303">
              <a:buFont typeface="Arial" panose="020B0604020202020204" pitchFamily="34" charset="0"/>
              <a:buChar char="•"/>
              <a:defRPr lang="en-US" sz="894" kern="1200" dirty="0">
                <a:solidFill>
                  <a:schemeClr val="tx1"/>
                </a:solidFill>
                <a:latin typeface="+mn-lt"/>
                <a:ea typeface="+mn-ea"/>
                <a:cs typeface="+mn-cs"/>
              </a:defRPr>
            </a:lvl2pPr>
            <a:lvl3pPr marL="292795" indent="-148332">
              <a:defRPr/>
            </a:lvl3pPr>
            <a:lvl5pPr marL="656531" indent="-148332">
              <a:defRPr/>
            </a:lvl5pPr>
          </a:lstStyle>
          <a:p>
            <a:pPr marL="0" lvl="0" indent="0" algn="l" defTabSz="742950" rtl="0" eaLnBrk="1" latinLnBrk="0" hangingPunct="1">
              <a:lnSpc>
                <a:spcPct val="130000"/>
              </a:lnSpc>
              <a:spcBef>
                <a:spcPts val="244"/>
              </a:spcBef>
              <a:spcAft>
                <a:spcPts val="244"/>
              </a:spcAft>
              <a:buFont typeface="Arial" panose="020B0604020202020204" pitchFamily="34" charset="0"/>
              <a:buNone/>
            </a:pPr>
            <a:r>
              <a:rPr lang="en-US" dirty="0"/>
              <a:t>Body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2">
            <a:extLst>
              <a:ext uri="{FF2B5EF4-FFF2-40B4-BE49-F238E27FC236}">
                <a16:creationId xmlns:a16="http://schemas.microsoft.com/office/drawing/2014/main" id="{9ED6CF3F-00EB-45B7-DF26-D4DE5E1987F6}"/>
              </a:ext>
            </a:extLst>
          </p:cNvPr>
          <p:cNvSpPr>
            <a:spLocks noGrp="1"/>
          </p:cNvSpPr>
          <p:nvPr>
            <p:ph idx="22" hasCustomPrompt="1"/>
          </p:nvPr>
        </p:nvSpPr>
        <p:spPr>
          <a:xfrm>
            <a:off x="4238626" y="2413001"/>
            <a:ext cx="3403599" cy="3806825"/>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marL="0" lvl="0" indent="0" algn="l" defTabSz="742950" rtl="0" eaLnBrk="1" latinLnBrk="0" hangingPunct="1">
              <a:lnSpc>
                <a:spcPct val="130000"/>
              </a:lnSpc>
              <a:spcBef>
                <a:spcPts val="244"/>
              </a:spcBef>
              <a:spcAft>
                <a:spcPts val="244"/>
              </a:spcAft>
              <a:buFont typeface="Arial" panose="020B0604020202020204" pitchFamily="34" charset="0"/>
              <a:buNone/>
            </a:pPr>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 name="Title 1">
            <a:extLst>
              <a:ext uri="{FF2B5EF4-FFF2-40B4-BE49-F238E27FC236}">
                <a16:creationId xmlns:a16="http://schemas.microsoft.com/office/drawing/2014/main" id="{17267681-5D6B-9FCA-FDFF-83DB14A15683}"/>
              </a:ext>
            </a:extLst>
          </p:cNvPr>
          <p:cNvSpPr>
            <a:spLocks noGrp="1"/>
          </p:cNvSpPr>
          <p:nvPr>
            <p:ph type="title" hasCustomPrompt="1"/>
          </p:nvPr>
        </p:nvSpPr>
        <p:spPr>
          <a:xfrm>
            <a:off x="508000" y="454014"/>
            <a:ext cx="7134225" cy="754864"/>
          </a:xfrm>
        </p:spPr>
        <p:txBody>
          <a:bodyPr/>
          <a:lstStyle>
            <a:lvl1pPr>
              <a:defRPr>
                <a:solidFill>
                  <a:schemeClr val="tx2"/>
                </a:solidFill>
              </a:defRPr>
            </a:lvl1pPr>
          </a:lstStyle>
          <a:p>
            <a:r>
              <a:rPr lang="en-US" dirty="0"/>
              <a:t>TITLE: subtitle</a:t>
            </a:r>
            <a:endParaRPr lang="en-GB" dirty="0"/>
          </a:p>
        </p:txBody>
      </p:sp>
      <p:sp>
        <p:nvSpPr>
          <p:cNvPr id="4" name="Text Placeholder 16">
            <a:extLst>
              <a:ext uri="{FF2B5EF4-FFF2-40B4-BE49-F238E27FC236}">
                <a16:creationId xmlns:a16="http://schemas.microsoft.com/office/drawing/2014/main" id="{F3C6F23F-CE66-C7AF-1265-922E8E70E6AE}"/>
              </a:ext>
            </a:extLst>
          </p:cNvPr>
          <p:cNvSpPr>
            <a:spLocks noGrp="1"/>
          </p:cNvSpPr>
          <p:nvPr>
            <p:ph type="body" sz="quarter" idx="23" hasCustomPrompt="1"/>
          </p:nvPr>
        </p:nvSpPr>
        <p:spPr>
          <a:xfrm>
            <a:off x="8739981" y="2526483"/>
            <a:ext cx="2815433"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7" name="Text Placeholder 16">
            <a:extLst>
              <a:ext uri="{FF2B5EF4-FFF2-40B4-BE49-F238E27FC236}">
                <a16:creationId xmlns:a16="http://schemas.microsoft.com/office/drawing/2014/main" id="{A69A952D-566A-410D-B4DE-2ECBE9B4F982}"/>
              </a:ext>
            </a:extLst>
          </p:cNvPr>
          <p:cNvSpPr>
            <a:spLocks noGrp="1"/>
          </p:cNvSpPr>
          <p:nvPr>
            <p:ph type="body" sz="quarter" idx="24" hasCustomPrompt="1"/>
          </p:nvPr>
        </p:nvSpPr>
        <p:spPr>
          <a:xfrm>
            <a:off x="8739981" y="2309313"/>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13" name="Text Placeholder 16">
            <a:extLst>
              <a:ext uri="{FF2B5EF4-FFF2-40B4-BE49-F238E27FC236}">
                <a16:creationId xmlns:a16="http://schemas.microsoft.com/office/drawing/2014/main" id="{E8CEBF66-0D3A-B8D4-69E6-1AA9B15277B0}"/>
              </a:ext>
            </a:extLst>
          </p:cNvPr>
          <p:cNvSpPr>
            <a:spLocks noGrp="1"/>
          </p:cNvSpPr>
          <p:nvPr>
            <p:ph type="body" sz="quarter" idx="27" hasCustomPrompt="1"/>
          </p:nvPr>
        </p:nvSpPr>
        <p:spPr>
          <a:xfrm>
            <a:off x="8915664" y="2743715"/>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1" name="Text Placeholder 16">
            <a:extLst>
              <a:ext uri="{FF2B5EF4-FFF2-40B4-BE49-F238E27FC236}">
                <a16:creationId xmlns:a16="http://schemas.microsoft.com/office/drawing/2014/main" id="{AA5E908F-90A9-1C4A-245C-9274F631123D}"/>
              </a:ext>
            </a:extLst>
          </p:cNvPr>
          <p:cNvSpPr>
            <a:spLocks noGrp="1"/>
          </p:cNvSpPr>
          <p:nvPr>
            <p:ph type="body" sz="quarter" idx="29" hasCustomPrompt="1"/>
          </p:nvPr>
        </p:nvSpPr>
        <p:spPr>
          <a:xfrm>
            <a:off x="8915664" y="2960947"/>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23" name="TextBox 22">
            <a:extLst>
              <a:ext uri="{FF2B5EF4-FFF2-40B4-BE49-F238E27FC236}">
                <a16:creationId xmlns:a16="http://schemas.microsoft.com/office/drawing/2014/main" id="{8C9B2E49-6CD4-1010-A6EB-726EBCF3C67B}"/>
              </a:ext>
            </a:extLst>
          </p:cNvPr>
          <p:cNvSpPr txBox="1"/>
          <p:nvPr userDrawn="1"/>
        </p:nvSpPr>
        <p:spPr>
          <a:xfrm flipH="1">
            <a:off x="8741501" y="274371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4" name="TextBox 23">
            <a:extLst>
              <a:ext uri="{FF2B5EF4-FFF2-40B4-BE49-F238E27FC236}">
                <a16:creationId xmlns:a16="http://schemas.microsoft.com/office/drawing/2014/main" id="{89273EE0-17AE-098F-9BD3-7E2A4B6A13B5}"/>
              </a:ext>
            </a:extLst>
          </p:cNvPr>
          <p:cNvSpPr txBox="1"/>
          <p:nvPr userDrawn="1"/>
        </p:nvSpPr>
        <p:spPr>
          <a:xfrm flipH="1">
            <a:off x="8741501" y="2960947"/>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25" name="Text Placeholder 16">
            <a:extLst>
              <a:ext uri="{FF2B5EF4-FFF2-40B4-BE49-F238E27FC236}">
                <a16:creationId xmlns:a16="http://schemas.microsoft.com/office/drawing/2014/main" id="{7B9E2872-5B11-F39C-4AEC-B809361098FB}"/>
              </a:ext>
            </a:extLst>
          </p:cNvPr>
          <p:cNvSpPr>
            <a:spLocks noGrp="1"/>
          </p:cNvSpPr>
          <p:nvPr>
            <p:ph type="body" sz="quarter" idx="30" hasCustomPrompt="1"/>
          </p:nvPr>
        </p:nvSpPr>
        <p:spPr>
          <a:xfrm>
            <a:off x="8739981" y="4751523"/>
            <a:ext cx="2815433"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26" name="Text Placeholder 16">
            <a:extLst>
              <a:ext uri="{FF2B5EF4-FFF2-40B4-BE49-F238E27FC236}">
                <a16:creationId xmlns:a16="http://schemas.microsoft.com/office/drawing/2014/main" id="{A197D9ED-CD07-7A45-8ECC-527D87545D8B}"/>
              </a:ext>
            </a:extLst>
          </p:cNvPr>
          <p:cNvSpPr>
            <a:spLocks noGrp="1"/>
          </p:cNvSpPr>
          <p:nvPr>
            <p:ph type="body" sz="quarter" idx="31" hasCustomPrompt="1"/>
          </p:nvPr>
        </p:nvSpPr>
        <p:spPr>
          <a:xfrm>
            <a:off x="8739981" y="4534353"/>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27" name="Text Placeholder 16">
            <a:extLst>
              <a:ext uri="{FF2B5EF4-FFF2-40B4-BE49-F238E27FC236}">
                <a16:creationId xmlns:a16="http://schemas.microsoft.com/office/drawing/2014/main" id="{16D3FDDE-0FE7-CDAE-2B58-387A9FFC83AB}"/>
              </a:ext>
            </a:extLst>
          </p:cNvPr>
          <p:cNvSpPr>
            <a:spLocks noGrp="1"/>
          </p:cNvSpPr>
          <p:nvPr>
            <p:ph type="body" sz="quarter" idx="32" hasCustomPrompt="1"/>
          </p:nvPr>
        </p:nvSpPr>
        <p:spPr>
          <a:xfrm>
            <a:off x="8915664" y="4968755"/>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8" name="Text Placeholder 16">
            <a:extLst>
              <a:ext uri="{FF2B5EF4-FFF2-40B4-BE49-F238E27FC236}">
                <a16:creationId xmlns:a16="http://schemas.microsoft.com/office/drawing/2014/main" id="{45930608-034F-4DC6-C1F0-2437432D66A2}"/>
              </a:ext>
            </a:extLst>
          </p:cNvPr>
          <p:cNvSpPr>
            <a:spLocks noGrp="1"/>
          </p:cNvSpPr>
          <p:nvPr>
            <p:ph type="body" sz="quarter" idx="33" hasCustomPrompt="1"/>
          </p:nvPr>
        </p:nvSpPr>
        <p:spPr>
          <a:xfrm>
            <a:off x="8915664" y="5185987"/>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29" name="TextBox 28">
            <a:extLst>
              <a:ext uri="{FF2B5EF4-FFF2-40B4-BE49-F238E27FC236}">
                <a16:creationId xmlns:a16="http://schemas.microsoft.com/office/drawing/2014/main" id="{C2EE0372-2912-3EA0-A1F1-6890E47D0A1A}"/>
              </a:ext>
            </a:extLst>
          </p:cNvPr>
          <p:cNvSpPr txBox="1"/>
          <p:nvPr userDrawn="1"/>
        </p:nvSpPr>
        <p:spPr>
          <a:xfrm flipH="1">
            <a:off x="8741501" y="496875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0" name="TextBox 29">
            <a:extLst>
              <a:ext uri="{FF2B5EF4-FFF2-40B4-BE49-F238E27FC236}">
                <a16:creationId xmlns:a16="http://schemas.microsoft.com/office/drawing/2014/main" id="{0CC86D38-4550-44AC-F0A1-D239B26E5B0F}"/>
              </a:ext>
            </a:extLst>
          </p:cNvPr>
          <p:cNvSpPr txBox="1"/>
          <p:nvPr userDrawn="1"/>
        </p:nvSpPr>
        <p:spPr>
          <a:xfrm flipH="1">
            <a:off x="8741501" y="5185987"/>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grpSp>
        <p:nvGrpSpPr>
          <p:cNvPr id="42" name="Group 41">
            <a:extLst>
              <a:ext uri="{FF2B5EF4-FFF2-40B4-BE49-F238E27FC236}">
                <a16:creationId xmlns:a16="http://schemas.microsoft.com/office/drawing/2014/main" id="{17DB7305-994E-790A-87C2-DBAF58E7B5D2}"/>
              </a:ext>
            </a:extLst>
          </p:cNvPr>
          <p:cNvGrpSpPr/>
          <p:nvPr userDrawn="1"/>
        </p:nvGrpSpPr>
        <p:grpSpPr>
          <a:xfrm>
            <a:off x="12437200" y="5138032"/>
            <a:ext cx="2813913" cy="819975"/>
            <a:chOff x="12399099" y="4230487"/>
            <a:chExt cx="2813913" cy="819975"/>
          </a:xfrm>
        </p:grpSpPr>
        <p:sp>
          <p:nvSpPr>
            <p:cNvPr id="37" name="TextBox 36">
              <a:extLst>
                <a:ext uri="{FF2B5EF4-FFF2-40B4-BE49-F238E27FC236}">
                  <a16:creationId xmlns:a16="http://schemas.microsoft.com/office/drawing/2014/main" id="{58BCCC45-F383-DC81-A86C-8A22652B88CA}"/>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41" name="Group 40">
              <a:extLst>
                <a:ext uri="{FF2B5EF4-FFF2-40B4-BE49-F238E27FC236}">
                  <a16:creationId xmlns:a16="http://schemas.microsoft.com/office/drawing/2014/main" id="{1BB33349-8690-8013-6F87-1258DDEF5B1A}"/>
                </a:ext>
              </a:extLst>
            </p:cNvPr>
            <p:cNvGrpSpPr/>
            <p:nvPr userDrawn="1"/>
          </p:nvGrpSpPr>
          <p:grpSpPr>
            <a:xfrm>
              <a:off x="12399099" y="4230487"/>
              <a:ext cx="2326813" cy="819975"/>
              <a:chOff x="12399099" y="4230487"/>
              <a:chExt cx="2326813" cy="819975"/>
            </a:xfrm>
          </p:grpSpPr>
          <p:sp>
            <p:nvSpPr>
              <p:cNvPr id="35" name="TextBox 34">
                <a:extLst>
                  <a:ext uri="{FF2B5EF4-FFF2-40B4-BE49-F238E27FC236}">
                    <a16:creationId xmlns:a16="http://schemas.microsoft.com/office/drawing/2014/main" id="{C20CE6E1-A066-53BB-DBEF-0A6DA68A4D3A}"/>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6" name="TextBox 35">
                <a:extLst>
                  <a:ext uri="{FF2B5EF4-FFF2-40B4-BE49-F238E27FC236}">
                    <a16:creationId xmlns:a16="http://schemas.microsoft.com/office/drawing/2014/main" id="{B13F7703-DC5B-8C8E-30E2-431A11F27263}"/>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8" name="TextBox 37">
                <a:extLst>
                  <a:ext uri="{FF2B5EF4-FFF2-40B4-BE49-F238E27FC236}">
                    <a16:creationId xmlns:a16="http://schemas.microsoft.com/office/drawing/2014/main" id="{0691D8A7-5B42-3F57-A885-08775462759F}"/>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39" name="TextBox 38">
                <a:extLst>
                  <a:ext uri="{FF2B5EF4-FFF2-40B4-BE49-F238E27FC236}">
                    <a16:creationId xmlns:a16="http://schemas.microsoft.com/office/drawing/2014/main" id="{E4BF4C4E-606A-D2F9-07F2-69954BA7DCB7}"/>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40" name="TextBox 39">
                <a:extLst>
                  <a:ext uri="{FF2B5EF4-FFF2-40B4-BE49-F238E27FC236}">
                    <a16:creationId xmlns:a16="http://schemas.microsoft.com/office/drawing/2014/main" id="{5B7F22CA-42D9-B311-E68E-F7746660020F}"/>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103394142"/>
      </p:ext>
    </p:extLst>
  </p:cSld>
  <p:clrMapOvr>
    <a:masterClrMapping/>
  </p:clrMapOvr>
  <p:transition spd="med">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and Content with 1 Profiles">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9" name="Content Placeholder 2">
            <a:extLst>
              <a:ext uri="{FF2B5EF4-FFF2-40B4-BE49-F238E27FC236}">
                <a16:creationId xmlns:a16="http://schemas.microsoft.com/office/drawing/2014/main" id="{F7D10F14-7BE2-8A09-1803-2E4B2FCAD5F0}"/>
              </a:ext>
            </a:extLst>
          </p:cNvPr>
          <p:cNvSpPr>
            <a:spLocks noGrp="1"/>
          </p:cNvSpPr>
          <p:nvPr>
            <p:ph idx="1" hasCustomPrompt="1"/>
          </p:nvPr>
        </p:nvSpPr>
        <p:spPr>
          <a:xfrm>
            <a:off x="508000" y="1971041"/>
            <a:ext cx="7134225" cy="365761"/>
          </a:xfrm>
        </p:spPr>
        <p:txBody>
          <a:bodyPr/>
          <a:lstStyle>
            <a:lvl1pPr>
              <a:defRPr cap="all" baseline="0">
                <a:solidFill>
                  <a:schemeClr val="tx2"/>
                </a:solidFill>
              </a:defRPr>
            </a:lvl1pPr>
          </a:lstStyle>
          <a:p>
            <a:pPr lvl="0"/>
            <a:r>
              <a:rPr lang="en-US" dirty="0"/>
              <a:t>subhead</a:t>
            </a:r>
          </a:p>
        </p:txBody>
      </p:sp>
      <p:sp>
        <p:nvSpPr>
          <p:cNvPr id="15" name="Picture Placeholder 14">
            <a:extLst>
              <a:ext uri="{FF2B5EF4-FFF2-40B4-BE49-F238E27FC236}">
                <a16:creationId xmlns:a16="http://schemas.microsoft.com/office/drawing/2014/main" id="{BB1C9D16-E1E9-792C-AE10-77DE9B549928}"/>
              </a:ext>
            </a:extLst>
          </p:cNvPr>
          <p:cNvSpPr>
            <a:spLocks noGrp="1"/>
          </p:cNvSpPr>
          <p:nvPr>
            <p:ph type="pic" sz="quarter" idx="15" hasCustomPrompt="1"/>
          </p:nvPr>
        </p:nvSpPr>
        <p:spPr>
          <a:xfrm>
            <a:off x="8737602" y="129142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14" name="Content Placeholder 2">
            <a:extLst>
              <a:ext uri="{FF2B5EF4-FFF2-40B4-BE49-F238E27FC236}">
                <a16:creationId xmlns:a16="http://schemas.microsoft.com/office/drawing/2014/main" id="{E72CD05C-B4F0-E849-8BE5-946F20E9023A}"/>
              </a:ext>
            </a:extLst>
          </p:cNvPr>
          <p:cNvSpPr>
            <a:spLocks noGrp="1"/>
          </p:cNvSpPr>
          <p:nvPr>
            <p:ph idx="19" hasCustomPrompt="1"/>
          </p:nvPr>
        </p:nvSpPr>
        <p:spPr>
          <a:xfrm>
            <a:off x="508000" y="1208877"/>
            <a:ext cx="7134225" cy="626992"/>
          </a:xfrm>
        </p:spPr>
        <p:txBody>
          <a:bodyPr vert="horz" lIns="0" tIns="0" rIns="0" bIns="0" numCol="1" spcCol="216000" rtlCol="0">
            <a:noAutofit/>
          </a:bodyPr>
          <a:lstStyle>
            <a:lvl1pPr>
              <a:lnSpc>
                <a:spcPct val="110000"/>
              </a:lnSpc>
              <a:defRPr lang="en-US" sz="1463"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Intro paragraph text goes here, spans the columns. </a:t>
            </a:r>
            <a:r>
              <a:rPr lang="en-US" dirty="0" err="1"/>
              <a:t>sintum</a:t>
            </a:r>
            <a:r>
              <a:rPr lang="en-US" dirty="0"/>
              <a:t> </a:t>
            </a:r>
            <a:r>
              <a:rPr lang="en-US" dirty="0" err="1"/>
              <a:t>fuga</a:t>
            </a:r>
            <a:r>
              <a:rPr lang="en-US" dirty="0"/>
              <a:t>. Nam </a:t>
            </a:r>
            <a:r>
              <a:rPr lang="en-US" dirty="0" err="1"/>
              <a:t>reperis</a:t>
            </a:r>
            <a:r>
              <a:rPr lang="en-US" dirty="0"/>
              <a:t> et </a:t>
            </a:r>
            <a:r>
              <a:rPr lang="en-US" dirty="0" err="1"/>
              <a:t>offici</a:t>
            </a:r>
            <a:r>
              <a:rPr lang="en-US" dirty="0"/>
              <a:t> rat.</a:t>
            </a:r>
          </a:p>
        </p:txBody>
      </p:sp>
      <p:sp>
        <p:nvSpPr>
          <p:cNvPr id="19" name="Content Placeholder 2">
            <a:extLst>
              <a:ext uri="{FF2B5EF4-FFF2-40B4-BE49-F238E27FC236}">
                <a16:creationId xmlns:a16="http://schemas.microsoft.com/office/drawing/2014/main" id="{C0E0C3DE-23B8-688A-FFA9-104670A26887}"/>
              </a:ext>
            </a:extLst>
          </p:cNvPr>
          <p:cNvSpPr>
            <a:spLocks noGrp="1"/>
          </p:cNvSpPr>
          <p:nvPr>
            <p:ph idx="21" hasCustomPrompt="1"/>
          </p:nvPr>
        </p:nvSpPr>
        <p:spPr>
          <a:xfrm>
            <a:off x="504827" y="2413001"/>
            <a:ext cx="3403599" cy="3806825"/>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marL="0" lvl="0" indent="0" algn="l" defTabSz="742950" rtl="0" eaLnBrk="1" latinLnBrk="0" hangingPunct="1">
              <a:lnSpc>
                <a:spcPct val="130000"/>
              </a:lnSpc>
              <a:spcBef>
                <a:spcPts val="244"/>
              </a:spcBef>
              <a:spcAft>
                <a:spcPts val="244"/>
              </a:spcAft>
              <a:buFont typeface="Arial" panose="020B0604020202020204" pitchFamily="34" charset="0"/>
              <a:buNone/>
            </a:pPr>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0" name="Content Placeholder 2">
            <a:extLst>
              <a:ext uri="{FF2B5EF4-FFF2-40B4-BE49-F238E27FC236}">
                <a16:creationId xmlns:a16="http://schemas.microsoft.com/office/drawing/2014/main" id="{9ED6CF3F-00EB-45B7-DF26-D4DE5E1987F6}"/>
              </a:ext>
            </a:extLst>
          </p:cNvPr>
          <p:cNvSpPr>
            <a:spLocks noGrp="1"/>
          </p:cNvSpPr>
          <p:nvPr>
            <p:ph idx="22" hasCustomPrompt="1"/>
          </p:nvPr>
        </p:nvSpPr>
        <p:spPr>
          <a:xfrm>
            <a:off x="4238626" y="2413001"/>
            <a:ext cx="3403599" cy="3806825"/>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marL="0" lvl="0" indent="0" algn="l" defTabSz="742950" rtl="0" eaLnBrk="1" latinLnBrk="0" hangingPunct="1">
              <a:lnSpc>
                <a:spcPct val="130000"/>
              </a:lnSpc>
              <a:spcBef>
                <a:spcPts val="244"/>
              </a:spcBef>
              <a:spcAft>
                <a:spcPts val="244"/>
              </a:spcAft>
              <a:buFont typeface="Arial" panose="020B0604020202020204" pitchFamily="34" charset="0"/>
              <a:buNone/>
            </a:pPr>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 name="Title 1">
            <a:extLst>
              <a:ext uri="{FF2B5EF4-FFF2-40B4-BE49-F238E27FC236}">
                <a16:creationId xmlns:a16="http://schemas.microsoft.com/office/drawing/2014/main" id="{8B73AE0C-61B2-36FA-FADC-893087641282}"/>
              </a:ext>
            </a:extLst>
          </p:cNvPr>
          <p:cNvSpPr>
            <a:spLocks noGrp="1"/>
          </p:cNvSpPr>
          <p:nvPr>
            <p:ph type="title" hasCustomPrompt="1"/>
          </p:nvPr>
        </p:nvSpPr>
        <p:spPr>
          <a:xfrm>
            <a:off x="508000" y="454014"/>
            <a:ext cx="7134225" cy="754864"/>
          </a:xfrm>
        </p:spPr>
        <p:txBody>
          <a:bodyPr/>
          <a:lstStyle>
            <a:lvl1pPr>
              <a:defRPr>
                <a:solidFill>
                  <a:schemeClr val="tx2"/>
                </a:solidFill>
              </a:defRPr>
            </a:lvl1pPr>
          </a:lstStyle>
          <a:p>
            <a:r>
              <a:rPr lang="en-US" dirty="0"/>
              <a:t>TITLE: subtitle</a:t>
            </a:r>
            <a:endParaRPr lang="en-GB" dirty="0"/>
          </a:p>
        </p:txBody>
      </p:sp>
      <p:sp>
        <p:nvSpPr>
          <p:cNvPr id="7" name="Text Placeholder 16">
            <a:extLst>
              <a:ext uri="{FF2B5EF4-FFF2-40B4-BE49-F238E27FC236}">
                <a16:creationId xmlns:a16="http://schemas.microsoft.com/office/drawing/2014/main" id="{3098E651-55D5-E35B-B8BF-3E3E4C304884}"/>
              </a:ext>
            </a:extLst>
          </p:cNvPr>
          <p:cNvSpPr>
            <a:spLocks noGrp="1"/>
          </p:cNvSpPr>
          <p:nvPr>
            <p:ph type="body" sz="quarter" idx="23" hasCustomPrompt="1"/>
          </p:nvPr>
        </p:nvSpPr>
        <p:spPr>
          <a:xfrm>
            <a:off x="8739981" y="2526483"/>
            <a:ext cx="2815433"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10" name="Text Placeholder 16">
            <a:extLst>
              <a:ext uri="{FF2B5EF4-FFF2-40B4-BE49-F238E27FC236}">
                <a16:creationId xmlns:a16="http://schemas.microsoft.com/office/drawing/2014/main" id="{F0F169C7-3D19-964C-2AFF-96645437A17A}"/>
              </a:ext>
            </a:extLst>
          </p:cNvPr>
          <p:cNvSpPr>
            <a:spLocks noGrp="1"/>
          </p:cNvSpPr>
          <p:nvPr>
            <p:ph type="body" sz="quarter" idx="24" hasCustomPrompt="1"/>
          </p:nvPr>
        </p:nvSpPr>
        <p:spPr>
          <a:xfrm>
            <a:off x="8739981" y="2309313"/>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11" name="Text Placeholder 16">
            <a:extLst>
              <a:ext uri="{FF2B5EF4-FFF2-40B4-BE49-F238E27FC236}">
                <a16:creationId xmlns:a16="http://schemas.microsoft.com/office/drawing/2014/main" id="{7B698049-F1B6-1B5C-62F3-6FE62275F0E2}"/>
              </a:ext>
            </a:extLst>
          </p:cNvPr>
          <p:cNvSpPr>
            <a:spLocks noGrp="1"/>
          </p:cNvSpPr>
          <p:nvPr>
            <p:ph type="body" sz="quarter" idx="27" hasCustomPrompt="1"/>
          </p:nvPr>
        </p:nvSpPr>
        <p:spPr>
          <a:xfrm>
            <a:off x="8915664" y="2743715"/>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2" name="Text Placeholder 16">
            <a:extLst>
              <a:ext uri="{FF2B5EF4-FFF2-40B4-BE49-F238E27FC236}">
                <a16:creationId xmlns:a16="http://schemas.microsoft.com/office/drawing/2014/main" id="{C03DA567-29A7-F47F-BF59-312B80B2C318}"/>
              </a:ext>
            </a:extLst>
          </p:cNvPr>
          <p:cNvSpPr>
            <a:spLocks noGrp="1"/>
          </p:cNvSpPr>
          <p:nvPr>
            <p:ph type="body" sz="quarter" idx="29" hasCustomPrompt="1"/>
          </p:nvPr>
        </p:nvSpPr>
        <p:spPr>
          <a:xfrm>
            <a:off x="8915664" y="2960947"/>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13" name="TextBox 12">
            <a:extLst>
              <a:ext uri="{FF2B5EF4-FFF2-40B4-BE49-F238E27FC236}">
                <a16:creationId xmlns:a16="http://schemas.microsoft.com/office/drawing/2014/main" id="{7E08277B-FA8B-91B5-2A17-A49928D16F27}"/>
              </a:ext>
            </a:extLst>
          </p:cNvPr>
          <p:cNvSpPr txBox="1"/>
          <p:nvPr userDrawn="1"/>
        </p:nvSpPr>
        <p:spPr>
          <a:xfrm flipH="1">
            <a:off x="8741501" y="274371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6" name="TextBox 15">
            <a:extLst>
              <a:ext uri="{FF2B5EF4-FFF2-40B4-BE49-F238E27FC236}">
                <a16:creationId xmlns:a16="http://schemas.microsoft.com/office/drawing/2014/main" id="{D6FCF74B-F2EA-6D18-9B2D-28C8C58D5B6F}"/>
              </a:ext>
            </a:extLst>
          </p:cNvPr>
          <p:cNvSpPr txBox="1"/>
          <p:nvPr userDrawn="1"/>
        </p:nvSpPr>
        <p:spPr>
          <a:xfrm flipH="1">
            <a:off x="8741501" y="2960947"/>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 name="TextBox 4">
            <a:extLst>
              <a:ext uri="{FF2B5EF4-FFF2-40B4-BE49-F238E27FC236}">
                <a16:creationId xmlns:a16="http://schemas.microsoft.com/office/drawing/2014/main" id="{14F3E476-2287-6EA4-B649-B4182F1EA744}"/>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17" name="Group 16">
            <a:extLst>
              <a:ext uri="{FF2B5EF4-FFF2-40B4-BE49-F238E27FC236}">
                <a16:creationId xmlns:a16="http://schemas.microsoft.com/office/drawing/2014/main" id="{4C5E72C1-3BF6-A70A-FBAF-77197068EFCE}"/>
              </a:ext>
            </a:extLst>
          </p:cNvPr>
          <p:cNvGrpSpPr/>
          <p:nvPr userDrawn="1"/>
        </p:nvGrpSpPr>
        <p:grpSpPr>
          <a:xfrm>
            <a:off x="12437200" y="5138032"/>
            <a:ext cx="2813913" cy="819975"/>
            <a:chOff x="12399099" y="4230487"/>
            <a:chExt cx="2813913" cy="819975"/>
          </a:xfrm>
        </p:grpSpPr>
        <p:sp>
          <p:nvSpPr>
            <p:cNvPr id="28" name="TextBox 27">
              <a:extLst>
                <a:ext uri="{FF2B5EF4-FFF2-40B4-BE49-F238E27FC236}">
                  <a16:creationId xmlns:a16="http://schemas.microsoft.com/office/drawing/2014/main" id="{9022FA6B-3E01-DA85-9A06-CA0A23131D3F}"/>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29" name="Group 28">
              <a:extLst>
                <a:ext uri="{FF2B5EF4-FFF2-40B4-BE49-F238E27FC236}">
                  <a16:creationId xmlns:a16="http://schemas.microsoft.com/office/drawing/2014/main" id="{697DAB5F-0E11-D03A-9509-F228122C048F}"/>
                </a:ext>
              </a:extLst>
            </p:cNvPr>
            <p:cNvGrpSpPr/>
            <p:nvPr userDrawn="1"/>
          </p:nvGrpSpPr>
          <p:grpSpPr>
            <a:xfrm>
              <a:off x="12399099" y="4230487"/>
              <a:ext cx="2326813" cy="819975"/>
              <a:chOff x="12399099" y="4230487"/>
              <a:chExt cx="2326813" cy="819975"/>
            </a:xfrm>
          </p:grpSpPr>
          <p:sp>
            <p:nvSpPr>
              <p:cNvPr id="30" name="TextBox 29">
                <a:extLst>
                  <a:ext uri="{FF2B5EF4-FFF2-40B4-BE49-F238E27FC236}">
                    <a16:creationId xmlns:a16="http://schemas.microsoft.com/office/drawing/2014/main" id="{26E173BD-A419-5098-2F5D-9FB35391C17C}"/>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1" name="TextBox 30">
                <a:extLst>
                  <a:ext uri="{FF2B5EF4-FFF2-40B4-BE49-F238E27FC236}">
                    <a16:creationId xmlns:a16="http://schemas.microsoft.com/office/drawing/2014/main" id="{726CD54A-6D6A-E464-1579-C1316CCD6BB7}"/>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2" name="TextBox 31">
                <a:extLst>
                  <a:ext uri="{FF2B5EF4-FFF2-40B4-BE49-F238E27FC236}">
                    <a16:creationId xmlns:a16="http://schemas.microsoft.com/office/drawing/2014/main" id="{603188E2-9B73-1109-6A3A-23227B5E6841}"/>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33" name="TextBox 32">
                <a:extLst>
                  <a:ext uri="{FF2B5EF4-FFF2-40B4-BE49-F238E27FC236}">
                    <a16:creationId xmlns:a16="http://schemas.microsoft.com/office/drawing/2014/main" id="{3A6BCFB1-A8A4-833C-C713-9210D97AC324}"/>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34" name="TextBox 33">
                <a:extLst>
                  <a:ext uri="{FF2B5EF4-FFF2-40B4-BE49-F238E27FC236}">
                    <a16:creationId xmlns:a16="http://schemas.microsoft.com/office/drawing/2014/main" id="{36BFC5D7-69B1-A4B8-8EAA-05F128EDBC25}"/>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1599340018"/>
      </p:ext>
    </p:extLst>
  </p:cSld>
  <p:clrMapOvr>
    <a:masterClrMapping/>
  </p:clrMapOvr>
  <p:transition spd="med">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Boilerplat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 name="Footer Placeholder 4"/>
          <p:cNvSpPr>
            <a:spLocks noGrp="1"/>
          </p:cNvSpPr>
          <p:nvPr userDrawn="1">
            <p:ph type="ftr" sz="quarter" idx="11"/>
          </p:nvPr>
        </p:nvSpPr>
        <p:spPr/>
        <p:txBody>
          <a:bodyPr/>
          <a:lstStyle/>
          <a:p>
            <a:r>
              <a:rPr lang="en-GB"/>
              <a:t>INSERT FOOTER HERE</a:t>
            </a:r>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14" name="Content Placeholder 2">
            <a:extLst>
              <a:ext uri="{FF2B5EF4-FFF2-40B4-BE49-F238E27FC236}">
                <a16:creationId xmlns:a16="http://schemas.microsoft.com/office/drawing/2014/main" id="{E72CD05C-B4F0-E849-8BE5-946F20E9023A}"/>
              </a:ext>
            </a:extLst>
          </p:cNvPr>
          <p:cNvSpPr>
            <a:spLocks noGrp="1"/>
          </p:cNvSpPr>
          <p:nvPr>
            <p:ph idx="19" hasCustomPrompt="1"/>
          </p:nvPr>
        </p:nvSpPr>
        <p:spPr>
          <a:xfrm>
            <a:off x="508002" y="1123947"/>
            <a:ext cx="7134224" cy="626992"/>
          </a:xfrm>
        </p:spPr>
        <p:txBody>
          <a:bodyPr vert="horz" lIns="0" tIns="0" rIns="0" bIns="0" numCol="1" spcCol="216000" rtlCol="0">
            <a:noAutofit/>
          </a:bodyPr>
          <a:lstStyle>
            <a:lvl1pPr>
              <a:lnSpc>
                <a:spcPct val="110000"/>
              </a:lnSpc>
              <a:defRPr lang="en-US" sz="1625"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Intro paragraph text goes here, spans the columns. </a:t>
            </a:r>
            <a:r>
              <a:rPr lang="en-US" dirty="0" err="1"/>
              <a:t>sintum</a:t>
            </a:r>
            <a:r>
              <a:rPr lang="en-US" dirty="0"/>
              <a:t> </a:t>
            </a:r>
            <a:r>
              <a:rPr lang="en-US" dirty="0" err="1"/>
              <a:t>fuga</a:t>
            </a:r>
            <a:r>
              <a:rPr lang="en-US" dirty="0"/>
              <a:t>. Nam </a:t>
            </a:r>
            <a:r>
              <a:rPr lang="en-US" dirty="0" err="1"/>
              <a:t>reperis</a:t>
            </a:r>
            <a:r>
              <a:rPr lang="en-US" dirty="0"/>
              <a:t> et </a:t>
            </a:r>
            <a:r>
              <a:rPr lang="en-US" dirty="0" err="1"/>
              <a:t>offici</a:t>
            </a:r>
            <a:r>
              <a:rPr lang="en-US" dirty="0"/>
              <a:t> rat.</a:t>
            </a:r>
          </a:p>
        </p:txBody>
      </p:sp>
      <p:sp>
        <p:nvSpPr>
          <p:cNvPr id="19" name="Content Placeholder 2">
            <a:extLst>
              <a:ext uri="{FF2B5EF4-FFF2-40B4-BE49-F238E27FC236}">
                <a16:creationId xmlns:a16="http://schemas.microsoft.com/office/drawing/2014/main" id="{C0E0C3DE-23B8-688A-FFA9-104670A26887}"/>
              </a:ext>
            </a:extLst>
          </p:cNvPr>
          <p:cNvSpPr>
            <a:spLocks noGrp="1"/>
          </p:cNvSpPr>
          <p:nvPr>
            <p:ph idx="21" hasCustomPrompt="1"/>
          </p:nvPr>
        </p:nvSpPr>
        <p:spPr>
          <a:xfrm>
            <a:off x="504827" y="2197397"/>
            <a:ext cx="3403599" cy="3060405"/>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Content Placeholder 2">
            <a:extLst>
              <a:ext uri="{FF2B5EF4-FFF2-40B4-BE49-F238E27FC236}">
                <a16:creationId xmlns:a16="http://schemas.microsoft.com/office/drawing/2014/main" id="{7C3FFC52-0891-597B-A8F4-D532FCBA08B1}"/>
              </a:ext>
            </a:extLst>
          </p:cNvPr>
          <p:cNvSpPr>
            <a:spLocks noGrp="1"/>
          </p:cNvSpPr>
          <p:nvPr>
            <p:ph idx="22" hasCustomPrompt="1"/>
          </p:nvPr>
        </p:nvSpPr>
        <p:spPr>
          <a:xfrm>
            <a:off x="4238626" y="2197397"/>
            <a:ext cx="3403599" cy="3060405"/>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 name="Title 1">
            <a:extLst>
              <a:ext uri="{FF2B5EF4-FFF2-40B4-BE49-F238E27FC236}">
                <a16:creationId xmlns:a16="http://schemas.microsoft.com/office/drawing/2014/main" id="{EE98A0E2-B34B-F6E3-95F2-52A2CE8F6393}"/>
              </a:ext>
            </a:extLst>
          </p:cNvPr>
          <p:cNvSpPr>
            <a:spLocks noGrp="1"/>
          </p:cNvSpPr>
          <p:nvPr>
            <p:ph type="title" hasCustomPrompt="1"/>
          </p:nvPr>
        </p:nvSpPr>
        <p:spPr>
          <a:xfrm>
            <a:off x="508000" y="454014"/>
            <a:ext cx="7134225" cy="669934"/>
          </a:xfrm>
        </p:spPr>
        <p:txBody>
          <a:bodyPr/>
          <a:lstStyle>
            <a:lvl1pPr>
              <a:defRPr/>
            </a:lvl1pPr>
          </a:lstStyle>
          <a:p>
            <a:r>
              <a:rPr lang="en-US" dirty="0"/>
              <a:t>BOILERPLATE PAGE</a:t>
            </a:r>
            <a:endParaRPr lang="en-GB" dirty="0"/>
          </a:p>
        </p:txBody>
      </p:sp>
      <p:sp>
        <p:nvSpPr>
          <p:cNvPr id="9" name="Content Placeholder 2">
            <a:extLst>
              <a:ext uri="{FF2B5EF4-FFF2-40B4-BE49-F238E27FC236}">
                <a16:creationId xmlns:a16="http://schemas.microsoft.com/office/drawing/2014/main" id="{133AE144-DD08-72A6-72C9-D21FB35AF968}"/>
              </a:ext>
            </a:extLst>
          </p:cNvPr>
          <p:cNvSpPr>
            <a:spLocks noGrp="1"/>
          </p:cNvSpPr>
          <p:nvPr>
            <p:ph idx="23" hasCustomPrompt="1"/>
          </p:nvPr>
        </p:nvSpPr>
        <p:spPr>
          <a:xfrm>
            <a:off x="8737601" y="1464308"/>
            <a:ext cx="2963863" cy="4755516"/>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tx1"/>
                </a:solidFill>
                <a:latin typeface="+mn-lt"/>
                <a:ea typeface="+mn-ea"/>
                <a:cs typeface="+mn-cs"/>
              </a:defRPr>
            </a:lvl1pPr>
            <a:lvl2pPr>
              <a:buClr>
                <a:schemeClr val="tx1"/>
              </a:buClr>
              <a:defRPr lang="en-US" dirty="0"/>
            </a:lvl2pPr>
            <a:lvl3pPr>
              <a:buClr>
                <a:schemeClr val="tx1"/>
              </a:buClr>
              <a:defRPr lang="en-US" dirty="0"/>
            </a:lvl3pPr>
            <a:lvl4pPr>
              <a:buClr>
                <a:schemeClr val="tx1"/>
              </a:buClr>
              <a:defRPr lang="en-US" dirty="0"/>
            </a:lvl4pPr>
            <a:lvl5pPr>
              <a:buClr>
                <a:schemeClr val="tx1"/>
              </a:buCl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2" name="Text Placeholder 12">
            <a:extLst>
              <a:ext uri="{FF2B5EF4-FFF2-40B4-BE49-F238E27FC236}">
                <a16:creationId xmlns:a16="http://schemas.microsoft.com/office/drawing/2014/main" id="{274A3A9B-6199-8864-E2E6-D1BE82F7D34C}"/>
              </a:ext>
            </a:extLst>
          </p:cNvPr>
          <p:cNvSpPr>
            <a:spLocks noGrp="1"/>
          </p:cNvSpPr>
          <p:nvPr>
            <p:ph type="body" sz="quarter" idx="18"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5" name="Text Placeholder 7">
            <a:extLst>
              <a:ext uri="{FF2B5EF4-FFF2-40B4-BE49-F238E27FC236}">
                <a16:creationId xmlns:a16="http://schemas.microsoft.com/office/drawing/2014/main" id="{BB086A23-57E1-2853-3EAF-9D5F97EADD20}"/>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16" name="Content Placeholder 2">
            <a:extLst>
              <a:ext uri="{FF2B5EF4-FFF2-40B4-BE49-F238E27FC236}">
                <a16:creationId xmlns:a16="http://schemas.microsoft.com/office/drawing/2014/main" id="{7F778683-5AD4-1900-5690-65E041D7BD95}"/>
              </a:ext>
            </a:extLst>
          </p:cNvPr>
          <p:cNvSpPr>
            <a:spLocks noGrp="1"/>
          </p:cNvSpPr>
          <p:nvPr>
            <p:ph idx="1" hasCustomPrompt="1"/>
          </p:nvPr>
        </p:nvSpPr>
        <p:spPr>
          <a:xfrm>
            <a:off x="8737602" y="1098549"/>
            <a:ext cx="2946399" cy="365761"/>
          </a:xfrm>
        </p:spPr>
        <p:txBody>
          <a:bodyPr/>
          <a:lstStyle>
            <a:lvl1pPr>
              <a:defRPr cap="all" baseline="0"/>
            </a:lvl1pPr>
          </a:lstStyle>
          <a:p>
            <a:pPr lvl="0"/>
            <a:r>
              <a:rPr lang="en-US" dirty="0"/>
              <a:t>subhead</a:t>
            </a:r>
          </a:p>
        </p:txBody>
      </p:sp>
    </p:spTree>
    <p:extLst>
      <p:ext uri="{BB962C8B-B14F-4D97-AF65-F5344CB8AC3E}">
        <p14:creationId xmlns:p14="http://schemas.microsoft.com/office/powerpoint/2010/main" val="1682612751"/>
      </p:ext>
    </p:extLst>
  </p:cSld>
  <p:clrMapOvr>
    <a:masterClrMapping/>
  </p:clrMapOvr>
  <p:transition spd="med">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type="title" preserve="1">
  <p:cSld name="Title Slide - Gre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1" y="2260679"/>
            <a:ext cx="5319483" cy="1149179"/>
          </a:xfrm>
        </p:spPr>
        <p:txBody>
          <a:bodyPr anchor="t" anchorCtr="0"/>
          <a:lstStyle>
            <a:lvl1pPr algn="l">
              <a:defRPr sz="4000" b="1">
                <a:solidFill>
                  <a:schemeClr val="accent3"/>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5319483" cy="1655763"/>
          </a:xfrm>
        </p:spPr>
        <p:txBody>
          <a:bodyPr/>
          <a:lstStyle>
            <a:lvl1pPr marL="0" indent="0" algn="l">
              <a:buNone/>
              <a:defRPr sz="2000" b="1">
                <a:solidFill>
                  <a:schemeClr val="accent3"/>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pic>
        <p:nvPicPr>
          <p:cNvPr id="14" name="HFWLogo"/>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79426" y="432156"/>
            <a:ext cx="1202393" cy="728592"/>
          </a:xfrm>
          <a:prstGeom prst="rect">
            <a:avLst/>
          </a:prstGeom>
        </p:spPr>
      </p:pic>
      <p:sp>
        <p:nvSpPr>
          <p:cNvPr id="16" name="SectorBox"/>
          <p:cNvSpPr txBox="1"/>
          <p:nvPr/>
        </p:nvSpPr>
        <p:spPr>
          <a:xfrm>
            <a:off x="467998" y="1656001"/>
            <a:ext cx="5319484" cy="400111"/>
          </a:xfrm>
          <a:prstGeom prst="rect">
            <a:avLst/>
          </a:prstGeom>
          <a:noFill/>
        </p:spPr>
        <p:txBody>
          <a:bodyPr wrap="square" lIns="0" tIns="0" rIns="0" bIns="0" rtlCol="0">
            <a:noAutofit/>
          </a:bodyPr>
          <a:lstStyle/>
          <a:p>
            <a:r>
              <a:rPr lang="en-GB" sz="2000" b="1" cap="all" baseline="0">
                <a:solidFill>
                  <a:schemeClr val="accent3"/>
                </a:solidFill>
              </a:rPr>
              <a:t>Aerospace</a:t>
            </a:r>
            <a:endParaRPr lang="en-GB" sz="2000" b="1" cap="all" baseline="0" dirty="0">
              <a:solidFill>
                <a:schemeClr val="accent3"/>
              </a:solidFill>
            </a:endParaRPr>
          </a:p>
        </p:txBody>
      </p:sp>
      <p:pic>
        <p:nvPicPr>
          <p:cNvPr id="5" name="Picture 8">
            <a:extLst>
              <a:ext uri="{FF2B5EF4-FFF2-40B4-BE49-F238E27FC236}">
                <a16:creationId xmlns:a16="http://schemas.microsoft.com/office/drawing/2014/main" id="{5818A927-71FF-4DDE-5AD7-0E6466CB9E5B}"/>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221901" y="465188"/>
            <a:ext cx="3191741" cy="912000"/>
          </a:xfrm>
          <a:prstGeom prst="rect">
            <a:avLst/>
          </a:prstGeom>
        </p:spPr>
      </p:pic>
    </p:spTree>
    <p:extLst>
      <p:ext uri="{BB962C8B-B14F-4D97-AF65-F5344CB8AC3E}">
        <p14:creationId xmlns:p14="http://schemas.microsoft.com/office/powerpoint/2010/main" val="1684696174"/>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ocations Office 1">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7" name="Picture Placeholder 10">
            <a:extLst>
              <a:ext uri="{FF2B5EF4-FFF2-40B4-BE49-F238E27FC236}">
                <a16:creationId xmlns:a16="http://schemas.microsoft.com/office/drawing/2014/main" id="{1CA5F42F-AC29-F4B3-E667-86842A258FF7}"/>
              </a:ext>
            </a:extLst>
          </p:cNvPr>
          <p:cNvSpPr>
            <a:spLocks noGrp="1"/>
          </p:cNvSpPr>
          <p:nvPr>
            <p:ph type="pic" sz="quarter" idx="13" hasCustomPrompt="1"/>
          </p:nvPr>
        </p:nvSpPr>
        <p:spPr>
          <a:xfrm>
            <a:off x="1589" y="0"/>
            <a:ext cx="8124825"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10" name="Title 9">
            <a:extLst>
              <a:ext uri="{FF2B5EF4-FFF2-40B4-BE49-F238E27FC236}">
                <a16:creationId xmlns:a16="http://schemas.microsoft.com/office/drawing/2014/main" id="{5975EB63-D3CB-A327-18D7-98A05AB4A901}"/>
              </a:ext>
            </a:extLst>
          </p:cNvPr>
          <p:cNvSpPr>
            <a:spLocks noGrp="1"/>
          </p:cNvSpPr>
          <p:nvPr>
            <p:ph type="title" hasCustomPrompt="1"/>
          </p:nvPr>
        </p:nvSpPr>
        <p:spPr>
          <a:xfrm>
            <a:off x="8737600" y="454015"/>
            <a:ext cx="2944814" cy="554847"/>
          </a:xfrm>
        </p:spPr>
        <p:txBody>
          <a:bodyPr/>
          <a:lstStyle>
            <a:lvl1pPr>
              <a:defRPr/>
            </a:lvl1pPr>
          </a:lstStyle>
          <a:p>
            <a:r>
              <a:rPr lang="en-US" dirty="0"/>
              <a:t>OUR OFFICE</a:t>
            </a:r>
            <a:endParaRPr lang="en-GB" dirty="0"/>
          </a:p>
        </p:txBody>
      </p:sp>
      <p:sp>
        <p:nvSpPr>
          <p:cNvPr id="2" name="Text Placeholder 16">
            <a:extLst>
              <a:ext uri="{FF2B5EF4-FFF2-40B4-BE49-F238E27FC236}">
                <a16:creationId xmlns:a16="http://schemas.microsoft.com/office/drawing/2014/main" id="{267E9625-56D3-3AAE-AD0E-21B2BBC82CB1}"/>
              </a:ext>
            </a:extLst>
          </p:cNvPr>
          <p:cNvSpPr>
            <a:spLocks noGrp="1"/>
          </p:cNvSpPr>
          <p:nvPr>
            <p:ph type="body" sz="quarter" idx="23" hasCustomPrompt="1"/>
          </p:nvPr>
        </p:nvSpPr>
        <p:spPr>
          <a:xfrm>
            <a:off x="8739981" y="12260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4" name="Text Placeholder 16">
            <a:extLst>
              <a:ext uri="{FF2B5EF4-FFF2-40B4-BE49-F238E27FC236}">
                <a16:creationId xmlns:a16="http://schemas.microsoft.com/office/drawing/2014/main" id="{590198E8-BEAD-EF6C-BF6D-74FC1DA287CF}"/>
              </a:ext>
            </a:extLst>
          </p:cNvPr>
          <p:cNvSpPr>
            <a:spLocks noGrp="1"/>
          </p:cNvSpPr>
          <p:nvPr>
            <p:ph type="body" sz="quarter" idx="24" hasCustomPrompt="1"/>
          </p:nvPr>
        </p:nvSpPr>
        <p:spPr>
          <a:xfrm>
            <a:off x="8739981" y="10088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5" name="Text Placeholder 16">
            <a:extLst>
              <a:ext uri="{FF2B5EF4-FFF2-40B4-BE49-F238E27FC236}">
                <a16:creationId xmlns:a16="http://schemas.microsoft.com/office/drawing/2014/main" id="{25352EE2-38EF-F54E-0889-9C8B7E6FCE6A}"/>
              </a:ext>
            </a:extLst>
          </p:cNvPr>
          <p:cNvSpPr>
            <a:spLocks noGrp="1"/>
          </p:cNvSpPr>
          <p:nvPr>
            <p:ph type="body" sz="quarter" idx="27" hasCustomPrompt="1"/>
          </p:nvPr>
        </p:nvSpPr>
        <p:spPr>
          <a:xfrm>
            <a:off x="8915664" y="1794629"/>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2" name="TextBox 11">
            <a:extLst>
              <a:ext uri="{FF2B5EF4-FFF2-40B4-BE49-F238E27FC236}">
                <a16:creationId xmlns:a16="http://schemas.microsoft.com/office/drawing/2014/main" id="{6EA77D4F-73ED-32F0-12DF-15DA94615C28}"/>
              </a:ext>
            </a:extLst>
          </p:cNvPr>
          <p:cNvSpPr txBox="1"/>
          <p:nvPr userDrawn="1"/>
        </p:nvSpPr>
        <p:spPr>
          <a:xfrm flipH="1">
            <a:off x="8741501" y="179462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9" name="TextBox 4">
            <a:extLst>
              <a:ext uri="{FF2B5EF4-FFF2-40B4-BE49-F238E27FC236}">
                <a16:creationId xmlns:a16="http://schemas.microsoft.com/office/drawing/2014/main" id="{F83510EE-658F-A7C4-4812-24CDBA6217D5}"/>
              </a:ext>
            </a:extLst>
          </p:cNvPr>
          <p:cNvSpPr txBox="1"/>
          <p:nvPr userDrawn="1"/>
        </p:nvSpPr>
        <p:spPr>
          <a:xfrm>
            <a:off x="12346715" y="109540"/>
            <a:ext cx="2253207" cy="24398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29" name="Group 28">
            <a:extLst>
              <a:ext uri="{FF2B5EF4-FFF2-40B4-BE49-F238E27FC236}">
                <a16:creationId xmlns:a16="http://schemas.microsoft.com/office/drawing/2014/main" id="{21A6FF88-090C-AFFE-292E-F39F0F9A0078}"/>
              </a:ext>
            </a:extLst>
          </p:cNvPr>
          <p:cNvGrpSpPr/>
          <p:nvPr userDrawn="1"/>
        </p:nvGrpSpPr>
        <p:grpSpPr>
          <a:xfrm>
            <a:off x="12437200" y="3429000"/>
            <a:ext cx="2813913" cy="1004063"/>
            <a:chOff x="12437199" y="3429000"/>
            <a:chExt cx="2813913" cy="1004063"/>
          </a:xfrm>
        </p:grpSpPr>
        <p:sp>
          <p:nvSpPr>
            <p:cNvPr id="13" name="TextBox 12">
              <a:extLst>
                <a:ext uri="{FF2B5EF4-FFF2-40B4-BE49-F238E27FC236}">
                  <a16:creationId xmlns:a16="http://schemas.microsoft.com/office/drawing/2014/main" id="{48FB0709-B718-3A80-97D8-422645B0CCA2}"/>
                </a:ext>
              </a:extLst>
            </p:cNvPr>
            <p:cNvSpPr txBox="1"/>
            <p:nvPr userDrawn="1"/>
          </p:nvSpPr>
          <p:spPr>
            <a:xfrm flipH="1">
              <a:off x="12611362" y="4263786"/>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sp>
          <p:nvSpPr>
            <p:cNvPr id="15" name="TextBox 14">
              <a:extLst>
                <a:ext uri="{FF2B5EF4-FFF2-40B4-BE49-F238E27FC236}">
                  <a16:creationId xmlns:a16="http://schemas.microsoft.com/office/drawing/2014/main" id="{4D380931-73E2-6454-C11A-2F12A14CCC34}"/>
                </a:ext>
              </a:extLst>
            </p:cNvPr>
            <p:cNvSpPr txBox="1"/>
            <p:nvPr userDrawn="1"/>
          </p:nvSpPr>
          <p:spPr>
            <a:xfrm flipH="1">
              <a:off x="12437200" y="426378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8" name="TextBox 17">
              <a:extLst>
                <a:ext uri="{FF2B5EF4-FFF2-40B4-BE49-F238E27FC236}">
                  <a16:creationId xmlns:a16="http://schemas.microsoft.com/office/drawing/2014/main" id="{1DBE8451-63E4-AA52-8B79-6F150A2C147C}"/>
                </a:ext>
              </a:extLst>
            </p:cNvPr>
            <p:cNvSpPr txBox="1"/>
            <p:nvPr userDrawn="1"/>
          </p:nvSpPr>
          <p:spPr>
            <a:xfrm flipH="1">
              <a:off x="12437199" y="3429000"/>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OFFICE NAME</a:t>
              </a:r>
            </a:p>
          </p:txBody>
        </p:sp>
        <p:sp>
          <p:nvSpPr>
            <p:cNvPr id="19" name="TextBox 18">
              <a:extLst>
                <a:ext uri="{FF2B5EF4-FFF2-40B4-BE49-F238E27FC236}">
                  <a16:creationId xmlns:a16="http://schemas.microsoft.com/office/drawing/2014/main" id="{5A707C24-802F-9FA6-81F3-9FC6B929DB38}"/>
                </a:ext>
              </a:extLst>
            </p:cNvPr>
            <p:cNvSpPr txBox="1"/>
            <p:nvPr userDrawn="1"/>
          </p:nvSpPr>
          <p:spPr>
            <a:xfrm flipH="1">
              <a:off x="12437199" y="3644298"/>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81"/>
                </a:spcBef>
                <a:spcAft>
                  <a:spcPts val="0"/>
                </a:spcAft>
                <a:buFont typeface="Arial" panose="020B0604020202020204" pitchFamily="34" charset="0"/>
                <a:buNone/>
              </a:pPr>
              <a:r>
                <a:rPr lang="en-US" sz="894" dirty="0"/>
                <a:t>Address line 1</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2</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3</a:t>
              </a:r>
            </a:p>
            <a:p>
              <a:pPr marL="0" lvl="0" indent="0" algn="l" defTabSz="742950" rtl="0" eaLnBrk="1" latinLnBrk="0" hangingPunct="1">
                <a:lnSpc>
                  <a:spcPct val="100000"/>
                </a:lnSpc>
                <a:spcBef>
                  <a:spcPts val="163"/>
                </a:spcBef>
                <a:spcAft>
                  <a:spcPts val="163"/>
                </a:spcAft>
                <a:buFont typeface="Arial" panose="020B0604020202020204" pitchFamily="34" charset="0"/>
                <a:buNone/>
              </a:pPr>
              <a:endParaRPr lang="en-US" sz="894" dirty="0"/>
            </a:p>
          </p:txBody>
        </p:sp>
      </p:grpSp>
    </p:spTree>
    <p:extLst>
      <p:ext uri="{BB962C8B-B14F-4D97-AF65-F5344CB8AC3E}">
        <p14:creationId xmlns:p14="http://schemas.microsoft.com/office/powerpoint/2010/main" val="613216556"/>
      </p:ext>
    </p:extLst>
  </p:cSld>
  <p:clrMapOvr>
    <a:masterClrMapping/>
  </p:clrMapOvr>
  <p:transition spd="med">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Locations Office 2">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7" name="Picture Placeholder 10">
            <a:extLst>
              <a:ext uri="{FF2B5EF4-FFF2-40B4-BE49-F238E27FC236}">
                <a16:creationId xmlns:a16="http://schemas.microsoft.com/office/drawing/2014/main" id="{1CA5F42F-AC29-F4B3-E667-86842A258FF7}"/>
              </a:ext>
            </a:extLst>
          </p:cNvPr>
          <p:cNvSpPr>
            <a:spLocks noGrp="1"/>
          </p:cNvSpPr>
          <p:nvPr>
            <p:ph type="pic" sz="quarter" idx="13" hasCustomPrompt="1"/>
          </p:nvPr>
        </p:nvSpPr>
        <p:spPr>
          <a:xfrm>
            <a:off x="1589" y="0"/>
            <a:ext cx="8124825" cy="3429000"/>
          </a:xfrm>
          <a:solidFill>
            <a:schemeClr val="tx1"/>
          </a:solidFill>
        </p:spPr>
        <p:txBody>
          <a:bodyPr vert="horz" lIns="0" tIns="45720" rIns="0" bIns="45720" rtlCol="0" anchor="ctr">
            <a:normAutofit/>
          </a:bodyPr>
          <a:lstStyle>
            <a:lvl1pPr algn="ctr">
              <a:lnSpc>
                <a:spcPct val="100000"/>
              </a:lnSpc>
              <a:spcBef>
                <a:spcPts val="163"/>
              </a:spcBef>
              <a:spcAft>
                <a:spcPts val="163"/>
              </a:spcAft>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2" name="Picture Placeholder 10">
            <a:extLst>
              <a:ext uri="{FF2B5EF4-FFF2-40B4-BE49-F238E27FC236}">
                <a16:creationId xmlns:a16="http://schemas.microsoft.com/office/drawing/2014/main" id="{745A71BB-8DDA-5D04-068C-8F4A0028A571}"/>
              </a:ext>
            </a:extLst>
          </p:cNvPr>
          <p:cNvSpPr>
            <a:spLocks noGrp="1"/>
          </p:cNvSpPr>
          <p:nvPr>
            <p:ph type="pic" sz="quarter" idx="24" hasCustomPrompt="1"/>
          </p:nvPr>
        </p:nvSpPr>
        <p:spPr>
          <a:xfrm>
            <a:off x="1589" y="3429001"/>
            <a:ext cx="8124825" cy="3429001"/>
          </a:xfrm>
          <a:solidFill>
            <a:schemeClr val="tx1">
              <a:lumMod val="60000"/>
              <a:lumOff val="40000"/>
            </a:schemeClr>
          </a:solidFill>
        </p:spPr>
        <p:txBody>
          <a:bodyPr vert="horz" lIns="0" tIns="45720" rIns="0" bIns="45720" rtlCol="0" anchor="ctr">
            <a:normAutofit/>
          </a:bodyPr>
          <a:lstStyle>
            <a:lvl1pPr algn="ctr">
              <a:lnSpc>
                <a:spcPct val="100000"/>
              </a:lnSpc>
              <a:spcBef>
                <a:spcPts val="163"/>
              </a:spcBef>
              <a:spcAft>
                <a:spcPts val="163"/>
              </a:spcAft>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4" name="Text Placeholder 16">
            <a:extLst>
              <a:ext uri="{FF2B5EF4-FFF2-40B4-BE49-F238E27FC236}">
                <a16:creationId xmlns:a16="http://schemas.microsoft.com/office/drawing/2014/main" id="{079D7830-23C1-A4AF-A7DB-7495D0CA16A1}"/>
              </a:ext>
            </a:extLst>
          </p:cNvPr>
          <p:cNvSpPr>
            <a:spLocks noGrp="1"/>
          </p:cNvSpPr>
          <p:nvPr>
            <p:ph type="body" sz="quarter" idx="23" hasCustomPrompt="1"/>
          </p:nvPr>
        </p:nvSpPr>
        <p:spPr>
          <a:xfrm>
            <a:off x="8739981" y="12260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5" name="Text Placeholder 16">
            <a:extLst>
              <a:ext uri="{FF2B5EF4-FFF2-40B4-BE49-F238E27FC236}">
                <a16:creationId xmlns:a16="http://schemas.microsoft.com/office/drawing/2014/main" id="{8BD79C84-070F-2F11-ECBB-06B0B70912DD}"/>
              </a:ext>
            </a:extLst>
          </p:cNvPr>
          <p:cNvSpPr>
            <a:spLocks noGrp="1"/>
          </p:cNvSpPr>
          <p:nvPr>
            <p:ph type="body" sz="quarter" idx="27" hasCustomPrompt="1"/>
          </p:nvPr>
        </p:nvSpPr>
        <p:spPr>
          <a:xfrm>
            <a:off x="8739981" y="10088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1" name="Text Placeholder 16">
            <a:extLst>
              <a:ext uri="{FF2B5EF4-FFF2-40B4-BE49-F238E27FC236}">
                <a16:creationId xmlns:a16="http://schemas.microsoft.com/office/drawing/2014/main" id="{3F5BF370-84B4-B9EB-1938-A52EB7C07973}"/>
              </a:ext>
            </a:extLst>
          </p:cNvPr>
          <p:cNvSpPr>
            <a:spLocks noGrp="1"/>
          </p:cNvSpPr>
          <p:nvPr>
            <p:ph type="body" sz="quarter" idx="28" hasCustomPrompt="1"/>
          </p:nvPr>
        </p:nvSpPr>
        <p:spPr>
          <a:xfrm>
            <a:off x="8915664" y="1794629"/>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2" name="TextBox 11">
            <a:extLst>
              <a:ext uri="{FF2B5EF4-FFF2-40B4-BE49-F238E27FC236}">
                <a16:creationId xmlns:a16="http://schemas.microsoft.com/office/drawing/2014/main" id="{5D85D8C2-6A5A-A005-C696-E10135A0A267}"/>
              </a:ext>
            </a:extLst>
          </p:cNvPr>
          <p:cNvSpPr txBox="1"/>
          <p:nvPr userDrawn="1"/>
        </p:nvSpPr>
        <p:spPr>
          <a:xfrm flipH="1">
            <a:off x="8741501" y="179462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3" name="Text Placeholder 16">
            <a:extLst>
              <a:ext uri="{FF2B5EF4-FFF2-40B4-BE49-F238E27FC236}">
                <a16:creationId xmlns:a16="http://schemas.microsoft.com/office/drawing/2014/main" id="{855544DD-C3F8-77BE-D5B8-F5E96C05B82E}"/>
              </a:ext>
            </a:extLst>
          </p:cNvPr>
          <p:cNvSpPr>
            <a:spLocks noGrp="1"/>
          </p:cNvSpPr>
          <p:nvPr>
            <p:ph type="body" sz="quarter" idx="29" hasCustomPrompt="1"/>
          </p:nvPr>
        </p:nvSpPr>
        <p:spPr>
          <a:xfrm>
            <a:off x="8739981" y="25214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4" name="Text Placeholder 16">
            <a:extLst>
              <a:ext uri="{FF2B5EF4-FFF2-40B4-BE49-F238E27FC236}">
                <a16:creationId xmlns:a16="http://schemas.microsoft.com/office/drawing/2014/main" id="{ABBB6A81-7CBB-05F2-8F47-BD94389F9EDC}"/>
              </a:ext>
            </a:extLst>
          </p:cNvPr>
          <p:cNvSpPr>
            <a:spLocks noGrp="1"/>
          </p:cNvSpPr>
          <p:nvPr>
            <p:ph type="body" sz="quarter" idx="30" hasCustomPrompt="1"/>
          </p:nvPr>
        </p:nvSpPr>
        <p:spPr>
          <a:xfrm>
            <a:off x="8739981" y="23042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5" name="Text Placeholder 16">
            <a:extLst>
              <a:ext uri="{FF2B5EF4-FFF2-40B4-BE49-F238E27FC236}">
                <a16:creationId xmlns:a16="http://schemas.microsoft.com/office/drawing/2014/main" id="{AFD62E82-2699-6590-9B33-F1C43010CEF7}"/>
              </a:ext>
            </a:extLst>
          </p:cNvPr>
          <p:cNvSpPr>
            <a:spLocks noGrp="1"/>
          </p:cNvSpPr>
          <p:nvPr>
            <p:ph type="body" sz="quarter" idx="31" hasCustomPrompt="1"/>
          </p:nvPr>
        </p:nvSpPr>
        <p:spPr>
          <a:xfrm>
            <a:off x="8915664" y="3090031"/>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6" name="TextBox 15">
            <a:extLst>
              <a:ext uri="{FF2B5EF4-FFF2-40B4-BE49-F238E27FC236}">
                <a16:creationId xmlns:a16="http://schemas.microsoft.com/office/drawing/2014/main" id="{7E6216B4-ED2B-FACE-4366-C180A8CC9309}"/>
              </a:ext>
            </a:extLst>
          </p:cNvPr>
          <p:cNvSpPr txBox="1"/>
          <p:nvPr userDrawn="1"/>
        </p:nvSpPr>
        <p:spPr>
          <a:xfrm flipH="1">
            <a:off x="8741501" y="309003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5" name="Title 9">
            <a:extLst>
              <a:ext uri="{FF2B5EF4-FFF2-40B4-BE49-F238E27FC236}">
                <a16:creationId xmlns:a16="http://schemas.microsoft.com/office/drawing/2014/main" id="{B71C867F-0F7D-7F45-4BEB-35F155A6F463}"/>
              </a:ext>
            </a:extLst>
          </p:cNvPr>
          <p:cNvSpPr>
            <a:spLocks noGrp="1"/>
          </p:cNvSpPr>
          <p:nvPr>
            <p:ph type="title" hasCustomPrompt="1"/>
          </p:nvPr>
        </p:nvSpPr>
        <p:spPr>
          <a:xfrm>
            <a:off x="8737600" y="454015"/>
            <a:ext cx="2944814" cy="554847"/>
          </a:xfrm>
        </p:spPr>
        <p:txBody>
          <a:bodyPr/>
          <a:lstStyle>
            <a:lvl1pPr>
              <a:defRPr/>
            </a:lvl1pPr>
          </a:lstStyle>
          <a:p>
            <a:r>
              <a:rPr lang="en-US" dirty="0"/>
              <a:t>OUR OFFICE</a:t>
            </a:r>
            <a:endParaRPr lang="en-GB" dirty="0"/>
          </a:p>
        </p:txBody>
      </p:sp>
      <p:sp>
        <p:nvSpPr>
          <p:cNvPr id="9" name="TextBox 4">
            <a:extLst>
              <a:ext uri="{FF2B5EF4-FFF2-40B4-BE49-F238E27FC236}">
                <a16:creationId xmlns:a16="http://schemas.microsoft.com/office/drawing/2014/main" id="{A645C0E8-89D2-C603-DCEA-750D530C813B}"/>
              </a:ext>
            </a:extLst>
          </p:cNvPr>
          <p:cNvSpPr txBox="1"/>
          <p:nvPr userDrawn="1"/>
        </p:nvSpPr>
        <p:spPr>
          <a:xfrm>
            <a:off x="12346715" y="109540"/>
            <a:ext cx="2253207" cy="24398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10" name="Group 9">
            <a:extLst>
              <a:ext uri="{FF2B5EF4-FFF2-40B4-BE49-F238E27FC236}">
                <a16:creationId xmlns:a16="http://schemas.microsoft.com/office/drawing/2014/main" id="{D60078EE-21D8-E5E1-365A-18454BC71BD5}"/>
              </a:ext>
            </a:extLst>
          </p:cNvPr>
          <p:cNvGrpSpPr/>
          <p:nvPr userDrawn="1"/>
        </p:nvGrpSpPr>
        <p:grpSpPr>
          <a:xfrm>
            <a:off x="12437200" y="3429000"/>
            <a:ext cx="2813913" cy="1004063"/>
            <a:chOff x="12437199" y="3429000"/>
            <a:chExt cx="2813913" cy="1004063"/>
          </a:xfrm>
        </p:grpSpPr>
        <p:sp>
          <p:nvSpPr>
            <p:cNvPr id="17" name="TextBox 16">
              <a:extLst>
                <a:ext uri="{FF2B5EF4-FFF2-40B4-BE49-F238E27FC236}">
                  <a16:creationId xmlns:a16="http://schemas.microsoft.com/office/drawing/2014/main" id="{3D8FBEC0-AFFA-A058-AFCA-9A155865AE26}"/>
                </a:ext>
              </a:extLst>
            </p:cNvPr>
            <p:cNvSpPr txBox="1"/>
            <p:nvPr userDrawn="1"/>
          </p:nvSpPr>
          <p:spPr>
            <a:xfrm flipH="1">
              <a:off x="12611362" y="4263786"/>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sp>
          <p:nvSpPr>
            <p:cNvPr id="18" name="TextBox 17">
              <a:extLst>
                <a:ext uri="{FF2B5EF4-FFF2-40B4-BE49-F238E27FC236}">
                  <a16:creationId xmlns:a16="http://schemas.microsoft.com/office/drawing/2014/main" id="{5D98AE99-BCF1-5BFD-E4F6-A4D578C18D30}"/>
                </a:ext>
              </a:extLst>
            </p:cNvPr>
            <p:cNvSpPr txBox="1"/>
            <p:nvPr userDrawn="1"/>
          </p:nvSpPr>
          <p:spPr>
            <a:xfrm flipH="1">
              <a:off x="12437200" y="426378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9" name="TextBox 18">
              <a:extLst>
                <a:ext uri="{FF2B5EF4-FFF2-40B4-BE49-F238E27FC236}">
                  <a16:creationId xmlns:a16="http://schemas.microsoft.com/office/drawing/2014/main" id="{1D3C770D-0EA1-C4F8-51CA-56F23E94B661}"/>
                </a:ext>
              </a:extLst>
            </p:cNvPr>
            <p:cNvSpPr txBox="1"/>
            <p:nvPr userDrawn="1"/>
          </p:nvSpPr>
          <p:spPr>
            <a:xfrm flipH="1">
              <a:off x="12437199" y="3429000"/>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OFFICE NAME</a:t>
              </a:r>
            </a:p>
          </p:txBody>
        </p:sp>
        <p:sp>
          <p:nvSpPr>
            <p:cNvPr id="20" name="TextBox 19">
              <a:extLst>
                <a:ext uri="{FF2B5EF4-FFF2-40B4-BE49-F238E27FC236}">
                  <a16:creationId xmlns:a16="http://schemas.microsoft.com/office/drawing/2014/main" id="{A692D24E-0453-F841-AE64-F4A23FF32DB3}"/>
                </a:ext>
              </a:extLst>
            </p:cNvPr>
            <p:cNvSpPr txBox="1"/>
            <p:nvPr userDrawn="1"/>
          </p:nvSpPr>
          <p:spPr>
            <a:xfrm flipH="1">
              <a:off x="12437199" y="3644298"/>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81"/>
                </a:spcBef>
                <a:spcAft>
                  <a:spcPts val="0"/>
                </a:spcAft>
                <a:buFont typeface="Arial" panose="020B0604020202020204" pitchFamily="34" charset="0"/>
                <a:buNone/>
              </a:pPr>
              <a:r>
                <a:rPr lang="en-US" sz="894" dirty="0"/>
                <a:t>Address line 1</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2</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3</a:t>
              </a:r>
            </a:p>
            <a:p>
              <a:pPr marL="0" lvl="0" indent="0" algn="l" defTabSz="742950" rtl="0" eaLnBrk="1" latinLnBrk="0" hangingPunct="1">
                <a:lnSpc>
                  <a:spcPct val="100000"/>
                </a:lnSpc>
                <a:spcBef>
                  <a:spcPts val="163"/>
                </a:spcBef>
                <a:spcAft>
                  <a:spcPts val="163"/>
                </a:spcAft>
                <a:buFont typeface="Arial" panose="020B0604020202020204" pitchFamily="34" charset="0"/>
                <a:buNone/>
              </a:pPr>
              <a:endParaRPr lang="en-US" sz="894" dirty="0"/>
            </a:p>
          </p:txBody>
        </p:sp>
      </p:grpSp>
    </p:spTree>
    <p:extLst>
      <p:ext uri="{BB962C8B-B14F-4D97-AF65-F5344CB8AC3E}">
        <p14:creationId xmlns:p14="http://schemas.microsoft.com/office/powerpoint/2010/main" val="1061563134"/>
      </p:ext>
    </p:extLst>
  </p:cSld>
  <p:clrMapOvr>
    <a:masterClrMapping/>
  </p:clrMapOvr>
  <p:transition spd="med">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ocations Office 3">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7" name="Picture Placeholder 10">
            <a:extLst>
              <a:ext uri="{FF2B5EF4-FFF2-40B4-BE49-F238E27FC236}">
                <a16:creationId xmlns:a16="http://schemas.microsoft.com/office/drawing/2014/main" id="{1CA5F42F-AC29-F4B3-E667-86842A258FF7}"/>
              </a:ext>
            </a:extLst>
          </p:cNvPr>
          <p:cNvSpPr>
            <a:spLocks noGrp="1"/>
          </p:cNvSpPr>
          <p:nvPr>
            <p:ph type="pic" sz="quarter" idx="13" hasCustomPrompt="1"/>
          </p:nvPr>
        </p:nvSpPr>
        <p:spPr>
          <a:xfrm>
            <a:off x="4067176" y="0"/>
            <a:ext cx="4059238" cy="3429000"/>
          </a:xfrm>
          <a:solidFill>
            <a:schemeClr val="tx1"/>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2" name="Picture Placeholder 10">
            <a:extLst>
              <a:ext uri="{FF2B5EF4-FFF2-40B4-BE49-F238E27FC236}">
                <a16:creationId xmlns:a16="http://schemas.microsoft.com/office/drawing/2014/main" id="{745A71BB-8DDA-5D04-068C-8F4A0028A571}"/>
              </a:ext>
            </a:extLst>
          </p:cNvPr>
          <p:cNvSpPr>
            <a:spLocks noGrp="1"/>
          </p:cNvSpPr>
          <p:nvPr>
            <p:ph type="pic" sz="quarter" idx="24" hasCustomPrompt="1"/>
          </p:nvPr>
        </p:nvSpPr>
        <p:spPr>
          <a:xfrm>
            <a:off x="4067176" y="3429001"/>
            <a:ext cx="4059238" cy="3429001"/>
          </a:xfrm>
          <a:solidFill>
            <a:schemeClr val="tx1">
              <a:lumMod val="60000"/>
              <a:lumOff val="4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4" name="Picture Placeholder 10">
            <a:extLst>
              <a:ext uri="{FF2B5EF4-FFF2-40B4-BE49-F238E27FC236}">
                <a16:creationId xmlns:a16="http://schemas.microsoft.com/office/drawing/2014/main" id="{4B40F453-113F-A369-B2A9-CF31552B3472}"/>
              </a:ext>
            </a:extLst>
          </p:cNvPr>
          <p:cNvSpPr>
            <a:spLocks noGrp="1"/>
          </p:cNvSpPr>
          <p:nvPr>
            <p:ph type="pic" sz="quarter" idx="25" hasCustomPrompt="1"/>
          </p:nvPr>
        </p:nvSpPr>
        <p:spPr>
          <a:xfrm>
            <a:off x="-1" y="0"/>
            <a:ext cx="4067175" cy="6858000"/>
          </a:xfrm>
          <a:solidFill>
            <a:schemeClr val="tx1">
              <a:lumMod val="40000"/>
              <a:lumOff val="60000"/>
            </a:schemeClr>
          </a:solidFill>
        </p:spPr>
        <p:txBody>
          <a:bodyPr vert="horz" lIns="0" tIns="45720" rIns="0" bIns="45720" rtlCol="0" anchor="ctr">
            <a:norm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5" name="Text Placeholder 16">
            <a:extLst>
              <a:ext uri="{FF2B5EF4-FFF2-40B4-BE49-F238E27FC236}">
                <a16:creationId xmlns:a16="http://schemas.microsoft.com/office/drawing/2014/main" id="{ECB39105-BEF5-E632-0F1A-1F484BF6D606}"/>
              </a:ext>
            </a:extLst>
          </p:cNvPr>
          <p:cNvSpPr>
            <a:spLocks noGrp="1"/>
          </p:cNvSpPr>
          <p:nvPr>
            <p:ph type="body" sz="quarter" idx="23" hasCustomPrompt="1"/>
          </p:nvPr>
        </p:nvSpPr>
        <p:spPr>
          <a:xfrm>
            <a:off x="8739981" y="12260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1" name="Text Placeholder 16">
            <a:extLst>
              <a:ext uri="{FF2B5EF4-FFF2-40B4-BE49-F238E27FC236}">
                <a16:creationId xmlns:a16="http://schemas.microsoft.com/office/drawing/2014/main" id="{A037E17A-08FB-8398-57AD-8BB64610295A}"/>
              </a:ext>
            </a:extLst>
          </p:cNvPr>
          <p:cNvSpPr>
            <a:spLocks noGrp="1"/>
          </p:cNvSpPr>
          <p:nvPr>
            <p:ph type="body" sz="quarter" idx="27" hasCustomPrompt="1"/>
          </p:nvPr>
        </p:nvSpPr>
        <p:spPr>
          <a:xfrm>
            <a:off x="8739981" y="10088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2" name="Text Placeholder 16">
            <a:extLst>
              <a:ext uri="{FF2B5EF4-FFF2-40B4-BE49-F238E27FC236}">
                <a16:creationId xmlns:a16="http://schemas.microsoft.com/office/drawing/2014/main" id="{AC2DE5A5-428D-15AD-80D8-7B6EE90D0CD6}"/>
              </a:ext>
            </a:extLst>
          </p:cNvPr>
          <p:cNvSpPr>
            <a:spLocks noGrp="1"/>
          </p:cNvSpPr>
          <p:nvPr>
            <p:ph type="body" sz="quarter" idx="28" hasCustomPrompt="1"/>
          </p:nvPr>
        </p:nvSpPr>
        <p:spPr>
          <a:xfrm>
            <a:off x="8915664" y="1794629"/>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3" name="TextBox 12">
            <a:extLst>
              <a:ext uri="{FF2B5EF4-FFF2-40B4-BE49-F238E27FC236}">
                <a16:creationId xmlns:a16="http://schemas.microsoft.com/office/drawing/2014/main" id="{C8CD217E-07F9-C642-8473-DE6EF1E9E68E}"/>
              </a:ext>
            </a:extLst>
          </p:cNvPr>
          <p:cNvSpPr txBox="1"/>
          <p:nvPr userDrawn="1"/>
        </p:nvSpPr>
        <p:spPr>
          <a:xfrm flipH="1">
            <a:off x="8741501" y="179462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4" name="Text Placeholder 16">
            <a:extLst>
              <a:ext uri="{FF2B5EF4-FFF2-40B4-BE49-F238E27FC236}">
                <a16:creationId xmlns:a16="http://schemas.microsoft.com/office/drawing/2014/main" id="{8722F599-9B61-0FA8-507A-511A725A1C1C}"/>
              </a:ext>
            </a:extLst>
          </p:cNvPr>
          <p:cNvSpPr>
            <a:spLocks noGrp="1"/>
          </p:cNvSpPr>
          <p:nvPr>
            <p:ph type="body" sz="quarter" idx="29" hasCustomPrompt="1"/>
          </p:nvPr>
        </p:nvSpPr>
        <p:spPr>
          <a:xfrm>
            <a:off x="8739981" y="25214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5" name="Text Placeholder 16">
            <a:extLst>
              <a:ext uri="{FF2B5EF4-FFF2-40B4-BE49-F238E27FC236}">
                <a16:creationId xmlns:a16="http://schemas.microsoft.com/office/drawing/2014/main" id="{507087EC-583B-D2C6-3878-D8D610823C74}"/>
              </a:ext>
            </a:extLst>
          </p:cNvPr>
          <p:cNvSpPr>
            <a:spLocks noGrp="1"/>
          </p:cNvSpPr>
          <p:nvPr>
            <p:ph type="body" sz="quarter" idx="30" hasCustomPrompt="1"/>
          </p:nvPr>
        </p:nvSpPr>
        <p:spPr>
          <a:xfrm>
            <a:off x="8739981" y="23042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6" name="Text Placeholder 16">
            <a:extLst>
              <a:ext uri="{FF2B5EF4-FFF2-40B4-BE49-F238E27FC236}">
                <a16:creationId xmlns:a16="http://schemas.microsoft.com/office/drawing/2014/main" id="{DA0416A2-103A-0FA7-A733-AA6E2253D48D}"/>
              </a:ext>
            </a:extLst>
          </p:cNvPr>
          <p:cNvSpPr>
            <a:spLocks noGrp="1"/>
          </p:cNvSpPr>
          <p:nvPr>
            <p:ph type="body" sz="quarter" idx="31" hasCustomPrompt="1"/>
          </p:nvPr>
        </p:nvSpPr>
        <p:spPr>
          <a:xfrm>
            <a:off x="8915664" y="3090031"/>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7" name="TextBox 16">
            <a:extLst>
              <a:ext uri="{FF2B5EF4-FFF2-40B4-BE49-F238E27FC236}">
                <a16:creationId xmlns:a16="http://schemas.microsoft.com/office/drawing/2014/main" id="{83F9FCA5-3766-CD88-56C3-6C5CAC4699C9}"/>
              </a:ext>
            </a:extLst>
          </p:cNvPr>
          <p:cNvSpPr txBox="1"/>
          <p:nvPr userDrawn="1"/>
        </p:nvSpPr>
        <p:spPr>
          <a:xfrm flipH="1">
            <a:off x="8741501" y="309003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8" name="Text Placeholder 16">
            <a:extLst>
              <a:ext uri="{FF2B5EF4-FFF2-40B4-BE49-F238E27FC236}">
                <a16:creationId xmlns:a16="http://schemas.microsoft.com/office/drawing/2014/main" id="{4AC46F10-94DA-28FD-B28B-0729C59D9A55}"/>
              </a:ext>
            </a:extLst>
          </p:cNvPr>
          <p:cNvSpPr>
            <a:spLocks noGrp="1"/>
          </p:cNvSpPr>
          <p:nvPr>
            <p:ph type="body" sz="quarter" idx="32" hasCustomPrompt="1"/>
          </p:nvPr>
        </p:nvSpPr>
        <p:spPr>
          <a:xfrm>
            <a:off x="8739981" y="3815865"/>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9" name="Text Placeholder 16">
            <a:extLst>
              <a:ext uri="{FF2B5EF4-FFF2-40B4-BE49-F238E27FC236}">
                <a16:creationId xmlns:a16="http://schemas.microsoft.com/office/drawing/2014/main" id="{2FC57C67-08B1-6E30-4315-851F4B1F0B1A}"/>
              </a:ext>
            </a:extLst>
          </p:cNvPr>
          <p:cNvSpPr>
            <a:spLocks noGrp="1"/>
          </p:cNvSpPr>
          <p:nvPr>
            <p:ph type="body" sz="quarter" idx="33" hasCustomPrompt="1"/>
          </p:nvPr>
        </p:nvSpPr>
        <p:spPr>
          <a:xfrm>
            <a:off x="8739981" y="3598695"/>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20" name="Text Placeholder 16">
            <a:extLst>
              <a:ext uri="{FF2B5EF4-FFF2-40B4-BE49-F238E27FC236}">
                <a16:creationId xmlns:a16="http://schemas.microsoft.com/office/drawing/2014/main" id="{5DD57762-72DC-56BF-B4CD-E8817FAECCCF}"/>
              </a:ext>
            </a:extLst>
          </p:cNvPr>
          <p:cNvSpPr>
            <a:spLocks noGrp="1"/>
          </p:cNvSpPr>
          <p:nvPr>
            <p:ph type="body" sz="quarter" idx="34" hasCustomPrompt="1"/>
          </p:nvPr>
        </p:nvSpPr>
        <p:spPr>
          <a:xfrm>
            <a:off x="8915664" y="4384466"/>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1" name="TextBox 20">
            <a:extLst>
              <a:ext uri="{FF2B5EF4-FFF2-40B4-BE49-F238E27FC236}">
                <a16:creationId xmlns:a16="http://schemas.microsoft.com/office/drawing/2014/main" id="{8685041E-B1C7-FEB2-FBF6-1C659F0ED3E3}"/>
              </a:ext>
            </a:extLst>
          </p:cNvPr>
          <p:cNvSpPr txBox="1"/>
          <p:nvPr userDrawn="1"/>
        </p:nvSpPr>
        <p:spPr>
          <a:xfrm flipH="1">
            <a:off x="8741501" y="438446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6" name="Title 9">
            <a:extLst>
              <a:ext uri="{FF2B5EF4-FFF2-40B4-BE49-F238E27FC236}">
                <a16:creationId xmlns:a16="http://schemas.microsoft.com/office/drawing/2014/main" id="{EED17E0A-FD86-599F-99B5-1F1681B8E4F2}"/>
              </a:ext>
            </a:extLst>
          </p:cNvPr>
          <p:cNvSpPr>
            <a:spLocks noGrp="1"/>
          </p:cNvSpPr>
          <p:nvPr>
            <p:ph type="title" hasCustomPrompt="1"/>
          </p:nvPr>
        </p:nvSpPr>
        <p:spPr>
          <a:xfrm>
            <a:off x="8737600" y="454015"/>
            <a:ext cx="2944814" cy="554847"/>
          </a:xfrm>
        </p:spPr>
        <p:txBody>
          <a:bodyPr/>
          <a:lstStyle>
            <a:lvl1pPr>
              <a:defRPr/>
            </a:lvl1pPr>
          </a:lstStyle>
          <a:p>
            <a:r>
              <a:rPr lang="en-US" dirty="0"/>
              <a:t>OUR OFFICE</a:t>
            </a:r>
            <a:endParaRPr lang="en-GB" dirty="0"/>
          </a:p>
        </p:txBody>
      </p:sp>
      <p:sp>
        <p:nvSpPr>
          <p:cNvPr id="9" name="TextBox 4">
            <a:extLst>
              <a:ext uri="{FF2B5EF4-FFF2-40B4-BE49-F238E27FC236}">
                <a16:creationId xmlns:a16="http://schemas.microsoft.com/office/drawing/2014/main" id="{224B3D1C-01C4-2282-F60A-23AAF1395CF8}"/>
              </a:ext>
            </a:extLst>
          </p:cNvPr>
          <p:cNvSpPr txBox="1"/>
          <p:nvPr userDrawn="1"/>
        </p:nvSpPr>
        <p:spPr>
          <a:xfrm>
            <a:off x="12346715" y="109540"/>
            <a:ext cx="2253207" cy="24398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10" name="Group 9">
            <a:extLst>
              <a:ext uri="{FF2B5EF4-FFF2-40B4-BE49-F238E27FC236}">
                <a16:creationId xmlns:a16="http://schemas.microsoft.com/office/drawing/2014/main" id="{9F4D6574-58E4-3025-6854-528FE64F287D}"/>
              </a:ext>
            </a:extLst>
          </p:cNvPr>
          <p:cNvGrpSpPr/>
          <p:nvPr userDrawn="1"/>
        </p:nvGrpSpPr>
        <p:grpSpPr>
          <a:xfrm>
            <a:off x="12437200" y="3429000"/>
            <a:ext cx="2813913" cy="1004063"/>
            <a:chOff x="12437199" y="3429000"/>
            <a:chExt cx="2813913" cy="1004063"/>
          </a:xfrm>
        </p:grpSpPr>
        <p:sp>
          <p:nvSpPr>
            <p:cNvPr id="22" name="TextBox 21">
              <a:extLst>
                <a:ext uri="{FF2B5EF4-FFF2-40B4-BE49-F238E27FC236}">
                  <a16:creationId xmlns:a16="http://schemas.microsoft.com/office/drawing/2014/main" id="{7F97BE4E-7FC8-B046-681E-12421C235CD2}"/>
                </a:ext>
              </a:extLst>
            </p:cNvPr>
            <p:cNvSpPr txBox="1"/>
            <p:nvPr userDrawn="1"/>
          </p:nvSpPr>
          <p:spPr>
            <a:xfrm flipH="1">
              <a:off x="12611362" y="4263786"/>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sp>
          <p:nvSpPr>
            <p:cNvPr id="23" name="TextBox 22">
              <a:extLst>
                <a:ext uri="{FF2B5EF4-FFF2-40B4-BE49-F238E27FC236}">
                  <a16:creationId xmlns:a16="http://schemas.microsoft.com/office/drawing/2014/main" id="{0C4B2757-602B-970E-9D40-F4FED74D5395}"/>
                </a:ext>
              </a:extLst>
            </p:cNvPr>
            <p:cNvSpPr txBox="1"/>
            <p:nvPr userDrawn="1"/>
          </p:nvSpPr>
          <p:spPr>
            <a:xfrm flipH="1">
              <a:off x="12437200" y="426378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4" name="TextBox 23">
              <a:extLst>
                <a:ext uri="{FF2B5EF4-FFF2-40B4-BE49-F238E27FC236}">
                  <a16:creationId xmlns:a16="http://schemas.microsoft.com/office/drawing/2014/main" id="{055A85F1-A6CD-8DFD-2C36-54A6564F888E}"/>
                </a:ext>
              </a:extLst>
            </p:cNvPr>
            <p:cNvSpPr txBox="1"/>
            <p:nvPr userDrawn="1"/>
          </p:nvSpPr>
          <p:spPr>
            <a:xfrm flipH="1">
              <a:off x="12437199" y="3429000"/>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OFFICE NAME</a:t>
              </a:r>
            </a:p>
          </p:txBody>
        </p:sp>
        <p:sp>
          <p:nvSpPr>
            <p:cNvPr id="25" name="TextBox 24">
              <a:extLst>
                <a:ext uri="{FF2B5EF4-FFF2-40B4-BE49-F238E27FC236}">
                  <a16:creationId xmlns:a16="http://schemas.microsoft.com/office/drawing/2014/main" id="{4338016C-E0CF-FDA9-BF7F-4372CF4D5515}"/>
                </a:ext>
              </a:extLst>
            </p:cNvPr>
            <p:cNvSpPr txBox="1"/>
            <p:nvPr userDrawn="1"/>
          </p:nvSpPr>
          <p:spPr>
            <a:xfrm flipH="1">
              <a:off x="12437199" y="3644298"/>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81"/>
                </a:spcBef>
                <a:spcAft>
                  <a:spcPts val="0"/>
                </a:spcAft>
                <a:buFont typeface="Arial" panose="020B0604020202020204" pitchFamily="34" charset="0"/>
                <a:buNone/>
              </a:pPr>
              <a:r>
                <a:rPr lang="en-US" sz="894" dirty="0"/>
                <a:t>Address line 1</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2</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3</a:t>
              </a:r>
            </a:p>
            <a:p>
              <a:pPr marL="0" lvl="0" indent="0" algn="l" defTabSz="742950" rtl="0" eaLnBrk="1" latinLnBrk="0" hangingPunct="1">
                <a:lnSpc>
                  <a:spcPct val="100000"/>
                </a:lnSpc>
                <a:spcBef>
                  <a:spcPts val="163"/>
                </a:spcBef>
                <a:spcAft>
                  <a:spcPts val="163"/>
                </a:spcAft>
                <a:buFont typeface="Arial" panose="020B0604020202020204" pitchFamily="34" charset="0"/>
                <a:buNone/>
              </a:pPr>
              <a:endParaRPr lang="en-US" sz="894" dirty="0"/>
            </a:p>
          </p:txBody>
        </p:sp>
      </p:grpSp>
    </p:spTree>
    <p:extLst>
      <p:ext uri="{BB962C8B-B14F-4D97-AF65-F5344CB8AC3E}">
        <p14:creationId xmlns:p14="http://schemas.microsoft.com/office/powerpoint/2010/main" val="1759348271"/>
      </p:ext>
    </p:extLst>
  </p:cSld>
  <p:clrMapOvr>
    <a:masterClrMapping/>
  </p:clrMapOvr>
  <p:transition spd="med">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ocations Office 4">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7" name="Picture Placeholder 10">
            <a:extLst>
              <a:ext uri="{FF2B5EF4-FFF2-40B4-BE49-F238E27FC236}">
                <a16:creationId xmlns:a16="http://schemas.microsoft.com/office/drawing/2014/main" id="{1CA5F42F-AC29-F4B3-E667-86842A258FF7}"/>
              </a:ext>
            </a:extLst>
          </p:cNvPr>
          <p:cNvSpPr>
            <a:spLocks noGrp="1"/>
          </p:cNvSpPr>
          <p:nvPr>
            <p:ph type="pic" sz="quarter" idx="13" hasCustomPrompt="1"/>
          </p:nvPr>
        </p:nvSpPr>
        <p:spPr>
          <a:xfrm>
            <a:off x="4067176" y="0"/>
            <a:ext cx="4059238" cy="3429000"/>
          </a:xfrm>
          <a:solidFill>
            <a:schemeClr val="tx1">
              <a:lumMod val="60000"/>
              <a:lumOff val="4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2" name="Picture Placeholder 10">
            <a:extLst>
              <a:ext uri="{FF2B5EF4-FFF2-40B4-BE49-F238E27FC236}">
                <a16:creationId xmlns:a16="http://schemas.microsoft.com/office/drawing/2014/main" id="{745A71BB-8DDA-5D04-068C-8F4A0028A571}"/>
              </a:ext>
            </a:extLst>
          </p:cNvPr>
          <p:cNvSpPr>
            <a:spLocks noGrp="1"/>
          </p:cNvSpPr>
          <p:nvPr>
            <p:ph type="pic" sz="quarter" idx="24" hasCustomPrompt="1"/>
          </p:nvPr>
        </p:nvSpPr>
        <p:spPr>
          <a:xfrm>
            <a:off x="4067176" y="3429001"/>
            <a:ext cx="4059238" cy="3429001"/>
          </a:xfrm>
          <a:solidFill>
            <a:schemeClr val="tx1"/>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4" name="Picture Placeholder 10">
            <a:extLst>
              <a:ext uri="{FF2B5EF4-FFF2-40B4-BE49-F238E27FC236}">
                <a16:creationId xmlns:a16="http://schemas.microsoft.com/office/drawing/2014/main" id="{4B40F453-113F-A369-B2A9-CF31552B3472}"/>
              </a:ext>
            </a:extLst>
          </p:cNvPr>
          <p:cNvSpPr>
            <a:spLocks noGrp="1"/>
          </p:cNvSpPr>
          <p:nvPr>
            <p:ph type="pic" sz="quarter" idx="25" hasCustomPrompt="1"/>
          </p:nvPr>
        </p:nvSpPr>
        <p:spPr>
          <a:xfrm>
            <a:off x="-1" y="3429000"/>
            <a:ext cx="4067175" cy="3429000"/>
          </a:xfrm>
          <a:solidFill>
            <a:schemeClr val="tx1">
              <a:lumMod val="60000"/>
              <a:lumOff val="4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5" name="Picture Placeholder 10">
            <a:extLst>
              <a:ext uri="{FF2B5EF4-FFF2-40B4-BE49-F238E27FC236}">
                <a16:creationId xmlns:a16="http://schemas.microsoft.com/office/drawing/2014/main" id="{613BCE8E-6271-839D-B689-871C3BB2B678}"/>
              </a:ext>
            </a:extLst>
          </p:cNvPr>
          <p:cNvSpPr>
            <a:spLocks noGrp="1"/>
          </p:cNvSpPr>
          <p:nvPr>
            <p:ph type="pic" sz="quarter" idx="26" hasCustomPrompt="1"/>
          </p:nvPr>
        </p:nvSpPr>
        <p:spPr>
          <a:xfrm>
            <a:off x="-1" y="0"/>
            <a:ext cx="4067175" cy="3429000"/>
          </a:xfrm>
          <a:solidFill>
            <a:schemeClr val="tx1"/>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17" name="Text Placeholder 16">
            <a:extLst>
              <a:ext uri="{FF2B5EF4-FFF2-40B4-BE49-F238E27FC236}">
                <a16:creationId xmlns:a16="http://schemas.microsoft.com/office/drawing/2014/main" id="{474F7138-4444-6685-ECE0-093B24C11818}"/>
              </a:ext>
            </a:extLst>
          </p:cNvPr>
          <p:cNvSpPr>
            <a:spLocks noGrp="1"/>
          </p:cNvSpPr>
          <p:nvPr>
            <p:ph type="body" sz="quarter" idx="23" hasCustomPrompt="1"/>
          </p:nvPr>
        </p:nvSpPr>
        <p:spPr>
          <a:xfrm>
            <a:off x="8739981" y="12260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8" name="Text Placeholder 16">
            <a:extLst>
              <a:ext uri="{FF2B5EF4-FFF2-40B4-BE49-F238E27FC236}">
                <a16:creationId xmlns:a16="http://schemas.microsoft.com/office/drawing/2014/main" id="{83E5B837-DFCE-7DAE-5C8B-A2FB8ED9EA19}"/>
              </a:ext>
            </a:extLst>
          </p:cNvPr>
          <p:cNvSpPr>
            <a:spLocks noGrp="1"/>
          </p:cNvSpPr>
          <p:nvPr>
            <p:ph type="body" sz="quarter" idx="27" hasCustomPrompt="1"/>
          </p:nvPr>
        </p:nvSpPr>
        <p:spPr>
          <a:xfrm>
            <a:off x="8739981" y="10088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9" name="Text Placeholder 16">
            <a:extLst>
              <a:ext uri="{FF2B5EF4-FFF2-40B4-BE49-F238E27FC236}">
                <a16:creationId xmlns:a16="http://schemas.microsoft.com/office/drawing/2014/main" id="{437B264E-CCAE-48A6-030E-76A1776971B8}"/>
              </a:ext>
            </a:extLst>
          </p:cNvPr>
          <p:cNvSpPr>
            <a:spLocks noGrp="1"/>
          </p:cNvSpPr>
          <p:nvPr>
            <p:ph type="body" sz="quarter" idx="28" hasCustomPrompt="1"/>
          </p:nvPr>
        </p:nvSpPr>
        <p:spPr>
          <a:xfrm>
            <a:off x="8915664" y="1794629"/>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0" name="TextBox 19">
            <a:extLst>
              <a:ext uri="{FF2B5EF4-FFF2-40B4-BE49-F238E27FC236}">
                <a16:creationId xmlns:a16="http://schemas.microsoft.com/office/drawing/2014/main" id="{65D1EB0D-0F17-E0EE-5560-47A60AC776E8}"/>
              </a:ext>
            </a:extLst>
          </p:cNvPr>
          <p:cNvSpPr txBox="1"/>
          <p:nvPr userDrawn="1"/>
        </p:nvSpPr>
        <p:spPr>
          <a:xfrm flipH="1">
            <a:off x="8741501" y="179462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1" name="Text Placeholder 16">
            <a:extLst>
              <a:ext uri="{FF2B5EF4-FFF2-40B4-BE49-F238E27FC236}">
                <a16:creationId xmlns:a16="http://schemas.microsoft.com/office/drawing/2014/main" id="{2CA02E9D-FF43-8712-3894-A7E61986BBBB}"/>
              </a:ext>
            </a:extLst>
          </p:cNvPr>
          <p:cNvSpPr>
            <a:spLocks noGrp="1"/>
          </p:cNvSpPr>
          <p:nvPr>
            <p:ph type="body" sz="quarter" idx="29" hasCustomPrompt="1"/>
          </p:nvPr>
        </p:nvSpPr>
        <p:spPr>
          <a:xfrm>
            <a:off x="8739981" y="2521430"/>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22" name="Text Placeholder 16">
            <a:extLst>
              <a:ext uri="{FF2B5EF4-FFF2-40B4-BE49-F238E27FC236}">
                <a16:creationId xmlns:a16="http://schemas.microsoft.com/office/drawing/2014/main" id="{E43685A8-9EAF-9968-3B8A-B845E5F5D76E}"/>
              </a:ext>
            </a:extLst>
          </p:cNvPr>
          <p:cNvSpPr>
            <a:spLocks noGrp="1"/>
          </p:cNvSpPr>
          <p:nvPr>
            <p:ph type="body" sz="quarter" idx="30" hasCustomPrompt="1"/>
          </p:nvPr>
        </p:nvSpPr>
        <p:spPr>
          <a:xfrm>
            <a:off x="8739981" y="2304262"/>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23" name="Text Placeholder 16">
            <a:extLst>
              <a:ext uri="{FF2B5EF4-FFF2-40B4-BE49-F238E27FC236}">
                <a16:creationId xmlns:a16="http://schemas.microsoft.com/office/drawing/2014/main" id="{8FA11E57-71F0-CCDC-41DA-34E6E5EF9E3E}"/>
              </a:ext>
            </a:extLst>
          </p:cNvPr>
          <p:cNvSpPr>
            <a:spLocks noGrp="1"/>
          </p:cNvSpPr>
          <p:nvPr>
            <p:ph type="body" sz="quarter" idx="31" hasCustomPrompt="1"/>
          </p:nvPr>
        </p:nvSpPr>
        <p:spPr>
          <a:xfrm>
            <a:off x="8915664" y="3090031"/>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4" name="TextBox 23">
            <a:extLst>
              <a:ext uri="{FF2B5EF4-FFF2-40B4-BE49-F238E27FC236}">
                <a16:creationId xmlns:a16="http://schemas.microsoft.com/office/drawing/2014/main" id="{CF38B783-3D12-BF4F-9848-5604ECFFD9E2}"/>
              </a:ext>
            </a:extLst>
          </p:cNvPr>
          <p:cNvSpPr txBox="1"/>
          <p:nvPr userDrawn="1"/>
        </p:nvSpPr>
        <p:spPr>
          <a:xfrm flipH="1">
            <a:off x="8741501" y="309003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5" name="Text Placeholder 16">
            <a:extLst>
              <a:ext uri="{FF2B5EF4-FFF2-40B4-BE49-F238E27FC236}">
                <a16:creationId xmlns:a16="http://schemas.microsoft.com/office/drawing/2014/main" id="{8BC5DE68-BFA9-5C3F-F298-35411655C85B}"/>
              </a:ext>
            </a:extLst>
          </p:cNvPr>
          <p:cNvSpPr>
            <a:spLocks noGrp="1"/>
          </p:cNvSpPr>
          <p:nvPr>
            <p:ph type="body" sz="quarter" idx="32" hasCustomPrompt="1"/>
          </p:nvPr>
        </p:nvSpPr>
        <p:spPr>
          <a:xfrm>
            <a:off x="8739981" y="3815865"/>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26" name="Text Placeholder 16">
            <a:extLst>
              <a:ext uri="{FF2B5EF4-FFF2-40B4-BE49-F238E27FC236}">
                <a16:creationId xmlns:a16="http://schemas.microsoft.com/office/drawing/2014/main" id="{74B36DEF-C299-433E-143F-912BDF6AFA43}"/>
              </a:ext>
            </a:extLst>
          </p:cNvPr>
          <p:cNvSpPr>
            <a:spLocks noGrp="1"/>
          </p:cNvSpPr>
          <p:nvPr>
            <p:ph type="body" sz="quarter" idx="33" hasCustomPrompt="1"/>
          </p:nvPr>
        </p:nvSpPr>
        <p:spPr>
          <a:xfrm>
            <a:off x="8739981" y="3598695"/>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27" name="Text Placeholder 16">
            <a:extLst>
              <a:ext uri="{FF2B5EF4-FFF2-40B4-BE49-F238E27FC236}">
                <a16:creationId xmlns:a16="http://schemas.microsoft.com/office/drawing/2014/main" id="{D03EC76C-92AC-AED5-FA75-2007CCD02E5A}"/>
              </a:ext>
            </a:extLst>
          </p:cNvPr>
          <p:cNvSpPr>
            <a:spLocks noGrp="1"/>
          </p:cNvSpPr>
          <p:nvPr>
            <p:ph type="body" sz="quarter" idx="34" hasCustomPrompt="1"/>
          </p:nvPr>
        </p:nvSpPr>
        <p:spPr>
          <a:xfrm>
            <a:off x="8915664" y="4384466"/>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8" name="TextBox 27">
            <a:extLst>
              <a:ext uri="{FF2B5EF4-FFF2-40B4-BE49-F238E27FC236}">
                <a16:creationId xmlns:a16="http://schemas.microsoft.com/office/drawing/2014/main" id="{C7F82BCC-E216-86C8-6DB6-91FE9C760F83}"/>
              </a:ext>
            </a:extLst>
          </p:cNvPr>
          <p:cNvSpPr txBox="1"/>
          <p:nvPr userDrawn="1"/>
        </p:nvSpPr>
        <p:spPr>
          <a:xfrm flipH="1">
            <a:off x="8741501" y="438446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9" name="Text Placeholder 16">
            <a:extLst>
              <a:ext uri="{FF2B5EF4-FFF2-40B4-BE49-F238E27FC236}">
                <a16:creationId xmlns:a16="http://schemas.microsoft.com/office/drawing/2014/main" id="{0CDC7A08-5363-1DCD-D4BC-25E13730FCF8}"/>
              </a:ext>
            </a:extLst>
          </p:cNvPr>
          <p:cNvSpPr>
            <a:spLocks noGrp="1"/>
          </p:cNvSpPr>
          <p:nvPr>
            <p:ph type="body" sz="quarter" idx="35" hasCustomPrompt="1"/>
          </p:nvPr>
        </p:nvSpPr>
        <p:spPr>
          <a:xfrm>
            <a:off x="8739981" y="5111265"/>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30" name="Text Placeholder 16">
            <a:extLst>
              <a:ext uri="{FF2B5EF4-FFF2-40B4-BE49-F238E27FC236}">
                <a16:creationId xmlns:a16="http://schemas.microsoft.com/office/drawing/2014/main" id="{CCC5AB4A-82C1-050D-8C7D-013CC8D9A650}"/>
              </a:ext>
            </a:extLst>
          </p:cNvPr>
          <p:cNvSpPr>
            <a:spLocks noGrp="1"/>
          </p:cNvSpPr>
          <p:nvPr>
            <p:ph type="body" sz="quarter" idx="36" hasCustomPrompt="1"/>
          </p:nvPr>
        </p:nvSpPr>
        <p:spPr>
          <a:xfrm>
            <a:off x="8739981" y="4894097"/>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31" name="Text Placeholder 16">
            <a:extLst>
              <a:ext uri="{FF2B5EF4-FFF2-40B4-BE49-F238E27FC236}">
                <a16:creationId xmlns:a16="http://schemas.microsoft.com/office/drawing/2014/main" id="{2757B6C3-52B8-6EBB-396C-89551F7BCE7A}"/>
              </a:ext>
            </a:extLst>
          </p:cNvPr>
          <p:cNvSpPr>
            <a:spLocks noGrp="1"/>
          </p:cNvSpPr>
          <p:nvPr>
            <p:ph type="body" sz="quarter" idx="37" hasCustomPrompt="1"/>
          </p:nvPr>
        </p:nvSpPr>
        <p:spPr>
          <a:xfrm>
            <a:off x="8915664" y="5679866"/>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2" name="TextBox 31">
            <a:extLst>
              <a:ext uri="{FF2B5EF4-FFF2-40B4-BE49-F238E27FC236}">
                <a16:creationId xmlns:a16="http://schemas.microsoft.com/office/drawing/2014/main" id="{07692A29-B9F6-4AA5-FB8D-ACFB12F69F41}"/>
              </a:ext>
            </a:extLst>
          </p:cNvPr>
          <p:cNvSpPr txBox="1"/>
          <p:nvPr userDrawn="1"/>
        </p:nvSpPr>
        <p:spPr>
          <a:xfrm flipH="1">
            <a:off x="8741501" y="567986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4" name="Title 9">
            <a:extLst>
              <a:ext uri="{FF2B5EF4-FFF2-40B4-BE49-F238E27FC236}">
                <a16:creationId xmlns:a16="http://schemas.microsoft.com/office/drawing/2014/main" id="{7D5857E9-A6E7-08A6-14F4-7CFB2D33B4ED}"/>
              </a:ext>
            </a:extLst>
          </p:cNvPr>
          <p:cNvSpPr>
            <a:spLocks noGrp="1"/>
          </p:cNvSpPr>
          <p:nvPr>
            <p:ph type="title" hasCustomPrompt="1"/>
          </p:nvPr>
        </p:nvSpPr>
        <p:spPr>
          <a:xfrm>
            <a:off x="8737600" y="454015"/>
            <a:ext cx="2944814" cy="554847"/>
          </a:xfrm>
        </p:spPr>
        <p:txBody>
          <a:bodyPr/>
          <a:lstStyle>
            <a:lvl1pPr>
              <a:defRPr/>
            </a:lvl1pPr>
          </a:lstStyle>
          <a:p>
            <a:r>
              <a:rPr lang="en-US" dirty="0"/>
              <a:t>OUR OFFICE</a:t>
            </a:r>
            <a:endParaRPr lang="en-GB" dirty="0"/>
          </a:p>
        </p:txBody>
      </p:sp>
      <p:sp>
        <p:nvSpPr>
          <p:cNvPr id="9" name="TextBox 4">
            <a:extLst>
              <a:ext uri="{FF2B5EF4-FFF2-40B4-BE49-F238E27FC236}">
                <a16:creationId xmlns:a16="http://schemas.microsoft.com/office/drawing/2014/main" id="{D024D554-B2CA-F407-B2B8-E3A5AEF6E02D}"/>
              </a:ext>
            </a:extLst>
          </p:cNvPr>
          <p:cNvSpPr txBox="1"/>
          <p:nvPr userDrawn="1"/>
        </p:nvSpPr>
        <p:spPr>
          <a:xfrm>
            <a:off x="12346715" y="109540"/>
            <a:ext cx="2253207" cy="24398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10" name="Group 9">
            <a:extLst>
              <a:ext uri="{FF2B5EF4-FFF2-40B4-BE49-F238E27FC236}">
                <a16:creationId xmlns:a16="http://schemas.microsoft.com/office/drawing/2014/main" id="{A2CE0D2C-A2DC-0007-E670-98D20F3D3A5F}"/>
              </a:ext>
            </a:extLst>
          </p:cNvPr>
          <p:cNvGrpSpPr/>
          <p:nvPr userDrawn="1"/>
        </p:nvGrpSpPr>
        <p:grpSpPr>
          <a:xfrm>
            <a:off x="12437200" y="3429000"/>
            <a:ext cx="2813913" cy="1004063"/>
            <a:chOff x="12437199" y="3429000"/>
            <a:chExt cx="2813913" cy="1004063"/>
          </a:xfrm>
        </p:grpSpPr>
        <p:sp>
          <p:nvSpPr>
            <p:cNvPr id="11" name="TextBox 10">
              <a:extLst>
                <a:ext uri="{FF2B5EF4-FFF2-40B4-BE49-F238E27FC236}">
                  <a16:creationId xmlns:a16="http://schemas.microsoft.com/office/drawing/2014/main" id="{3F9D981B-9785-2649-1CB8-123599F81C20}"/>
                </a:ext>
              </a:extLst>
            </p:cNvPr>
            <p:cNvSpPr txBox="1"/>
            <p:nvPr userDrawn="1"/>
          </p:nvSpPr>
          <p:spPr>
            <a:xfrm flipH="1">
              <a:off x="12611362" y="4263786"/>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sp>
          <p:nvSpPr>
            <p:cNvPr id="12" name="TextBox 11">
              <a:extLst>
                <a:ext uri="{FF2B5EF4-FFF2-40B4-BE49-F238E27FC236}">
                  <a16:creationId xmlns:a16="http://schemas.microsoft.com/office/drawing/2014/main" id="{FAD8FA33-4EC1-6873-124F-EE3113E05388}"/>
                </a:ext>
              </a:extLst>
            </p:cNvPr>
            <p:cNvSpPr txBox="1"/>
            <p:nvPr userDrawn="1"/>
          </p:nvSpPr>
          <p:spPr>
            <a:xfrm flipH="1">
              <a:off x="12437200" y="426378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3" name="TextBox 12">
              <a:extLst>
                <a:ext uri="{FF2B5EF4-FFF2-40B4-BE49-F238E27FC236}">
                  <a16:creationId xmlns:a16="http://schemas.microsoft.com/office/drawing/2014/main" id="{F0860923-ADF4-8328-AED2-3F1692B3424B}"/>
                </a:ext>
              </a:extLst>
            </p:cNvPr>
            <p:cNvSpPr txBox="1"/>
            <p:nvPr userDrawn="1"/>
          </p:nvSpPr>
          <p:spPr>
            <a:xfrm flipH="1">
              <a:off x="12437199" y="3429000"/>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OFFICE NAME</a:t>
              </a:r>
            </a:p>
          </p:txBody>
        </p:sp>
        <p:sp>
          <p:nvSpPr>
            <p:cNvPr id="14" name="TextBox 13">
              <a:extLst>
                <a:ext uri="{FF2B5EF4-FFF2-40B4-BE49-F238E27FC236}">
                  <a16:creationId xmlns:a16="http://schemas.microsoft.com/office/drawing/2014/main" id="{0B763324-C561-36EF-C753-202E82E023C5}"/>
                </a:ext>
              </a:extLst>
            </p:cNvPr>
            <p:cNvSpPr txBox="1"/>
            <p:nvPr userDrawn="1"/>
          </p:nvSpPr>
          <p:spPr>
            <a:xfrm flipH="1">
              <a:off x="12437199" y="3644298"/>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81"/>
                </a:spcBef>
                <a:spcAft>
                  <a:spcPts val="0"/>
                </a:spcAft>
                <a:buFont typeface="Arial" panose="020B0604020202020204" pitchFamily="34" charset="0"/>
                <a:buNone/>
              </a:pPr>
              <a:r>
                <a:rPr lang="en-US" sz="894" dirty="0"/>
                <a:t>Address line 1</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2</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3</a:t>
              </a:r>
            </a:p>
            <a:p>
              <a:pPr marL="0" lvl="0" indent="0" algn="l" defTabSz="742950" rtl="0" eaLnBrk="1" latinLnBrk="0" hangingPunct="1">
                <a:lnSpc>
                  <a:spcPct val="100000"/>
                </a:lnSpc>
                <a:spcBef>
                  <a:spcPts val="163"/>
                </a:spcBef>
                <a:spcAft>
                  <a:spcPts val="163"/>
                </a:spcAft>
                <a:buFont typeface="Arial" panose="020B0604020202020204" pitchFamily="34" charset="0"/>
                <a:buNone/>
              </a:pPr>
              <a:endParaRPr lang="en-US" sz="894" dirty="0"/>
            </a:p>
          </p:txBody>
        </p:sp>
      </p:grpSp>
    </p:spTree>
    <p:extLst>
      <p:ext uri="{BB962C8B-B14F-4D97-AF65-F5344CB8AC3E}">
        <p14:creationId xmlns:p14="http://schemas.microsoft.com/office/powerpoint/2010/main" val="3886352553"/>
      </p:ext>
    </p:extLst>
  </p:cSld>
  <p:clrMapOvr>
    <a:masterClrMapping/>
  </p:clrMapOvr>
  <p:transition spd="med">
    <p:fade/>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ocations Office 5">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261A4C7-E98D-3660-5C37-C13B3A230A80}"/>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Slide Number Placeholder 5"/>
          <p:cNvSpPr>
            <a:spLocks noGrp="1"/>
          </p:cNvSpPr>
          <p:nvPr userDrawn="1">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dirty="0"/>
          </a:p>
        </p:txBody>
      </p:sp>
      <p:sp>
        <p:nvSpPr>
          <p:cNvPr id="7" name="Picture Placeholder 10">
            <a:extLst>
              <a:ext uri="{FF2B5EF4-FFF2-40B4-BE49-F238E27FC236}">
                <a16:creationId xmlns:a16="http://schemas.microsoft.com/office/drawing/2014/main" id="{1CA5F42F-AC29-F4B3-E667-86842A258FF7}"/>
              </a:ext>
            </a:extLst>
          </p:cNvPr>
          <p:cNvSpPr>
            <a:spLocks noGrp="1"/>
          </p:cNvSpPr>
          <p:nvPr>
            <p:ph type="pic" sz="quarter" idx="13" hasCustomPrompt="1"/>
          </p:nvPr>
        </p:nvSpPr>
        <p:spPr>
          <a:xfrm>
            <a:off x="4067176" y="2277000"/>
            <a:ext cx="4059238" cy="2304000"/>
          </a:xfrm>
          <a:solidFill>
            <a:schemeClr val="tx1">
              <a:lumMod val="40000"/>
              <a:lumOff val="6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2" name="Picture Placeholder 10">
            <a:extLst>
              <a:ext uri="{FF2B5EF4-FFF2-40B4-BE49-F238E27FC236}">
                <a16:creationId xmlns:a16="http://schemas.microsoft.com/office/drawing/2014/main" id="{745A71BB-8DDA-5D04-068C-8F4A0028A571}"/>
              </a:ext>
            </a:extLst>
          </p:cNvPr>
          <p:cNvSpPr>
            <a:spLocks noGrp="1"/>
          </p:cNvSpPr>
          <p:nvPr>
            <p:ph type="pic" sz="quarter" idx="24" hasCustomPrompt="1"/>
          </p:nvPr>
        </p:nvSpPr>
        <p:spPr>
          <a:xfrm>
            <a:off x="4067176" y="4554000"/>
            <a:ext cx="4059238" cy="2304000"/>
          </a:xfrm>
          <a:solidFill>
            <a:schemeClr val="tx1"/>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4" name="Picture Placeholder 10">
            <a:extLst>
              <a:ext uri="{FF2B5EF4-FFF2-40B4-BE49-F238E27FC236}">
                <a16:creationId xmlns:a16="http://schemas.microsoft.com/office/drawing/2014/main" id="{4B40F453-113F-A369-B2A9-CF31552B3472}"/>
              </a:ext>
            </a:extLst>
          </p:cNvPr>
          <p:cNvSpPr>
            <a:spLocks noGrp="1"/>
          </p:cNvSpPr>
          <p:nvPr>
            <p:ph type="pic" sz="quarter" idx="25" hasCustomPrompt="1"/>
          </p:nvPr>
        </p:nvSpPr>
        <p:spPr>
          <a:xfrm>
            <a:off x="-1" y="3429000"/>
            <a:ext cx="4067175" cy="3429000"/>
          </a:xfrm>
          <a:solidFill>
            <a:schemeClr val="tx1">
              <a:lumMod val="60000"/>
              <a:lumOff val="4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5" name="Picture Placeholder 10">
            <a:extLst>
              <a:ext uri="{FF2B5EF4-FFF2-40B4-BE49-F238E27FC236}">
                <a16:creationId xmlns:a16="http://schemas.microsoft.com/office/drawing/2014/main" id="{613BCE8E-6271-839D-B689-871C3BB2B678}"/>
              </a:ext>
            </a:extLst>
          </p:cNvPr>
          <p:cNvSpPr>
            <a:spLocks noGrp="1"/>
          </p:cNvSpPr>
          <p:nvPr>
            <p:ph type="pic" sz="quarter" idx="26" hasCustomPrompt="1"/>
          </p:nvPr>
        </p:nvSpPr>
        <p:spPr>
          <a:xfrm>
            <a:off x="-1" y="0"/>
            <a:ext cx="4067175" cy="3429000"/>
          </a:xfrm>
          <a:solidFill>
            <a:schemeClr val="tx1"/>
          </a:solidFill>
        </p:spPr>
        <p:txBody>
          <a:bodyPr vert="horz" lIns="0" tIns="45720" rIns="0" bIns="45720" rtlCol="0" anchor="ctr">
            <a:normAutofit/>
          </a:bodyPr>
          <a:lstStyle>
            <a:lvl1pPr algn="ctr">
              <a:defRPr lang="en-GB" sz="1950"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11" name="Picture Placeholder 10">
            <a:extLst>
              <a:ext uri="{FF2B5EF4-FFF2-40B4-BE49-F238E27FC236}">
                <a16:creationId xmlns:a16="http://schemas.microsoft.com/office/drawing/2014/main" id="{752A83CB-FB67-4297-037B-8E1666F7F2A9}"/>
              </a:ext>
            </a:extLst>
          </p:cNvPr>
          <p:cNvSpPr>
            <a:spLocks noGrp="1"/>
          </p:cNvSpPr>
          <p:nvPr>
            <p:ph type="pic" sz="quarter" idx="27" hasCustomPrompt="1"/>
          </p:nvPr>
        </p:nvSpPr>
        <p:spPr>
          <a:xfrm>
            <a:off x="4067176" y="0"/>
            <a:ext cx="4059238" cy="2304000"/>
          </a:xfrm>
          <a:solidFill>
            <a:schemeClr val="tx1">
              <a:lumMod val="60000"/>
              <a:lumOff val="40000"/>
            </a:schemeClr>
          </a:solidFill>
        </p:spPr>
        <p:txBody>
          <a:bodyPr vert="horz" lIns="0" tIns="45720" rIns="0" bIns="45720" rtlCol="0" anchor="ctr">
            <a:noAutofit/>
          </a:bodyPr>
          <a:lstStyle>
            <a:lvl1pPr algn="ctr">
              <a:defRPr lang="en-GB" sz="1950" b="0" dirty="0">
                <a:solidFill>
                  <a:schemeClr val="bg1"/>
                </a:solidFill>
              </a:defRPr>
            </a:lvl1pPr>
          </a:lstStyle>
          <a:p>
            <a:pPr marL="0" marR="0" lvl="0" indent="0" algn="ctr"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ADD RELATED IMAGE </a:t>
            </a:r>
            <a:br>
              <a:rPr lang="en-US" dirty="0"/>
            </a:br>
            <a:r>
              <a:rPr lang="en-US" dirty="0"/>
              <a:t>FROM HFW </a:t>
            </a:r>
            <a:br>
              <a:rPr lang="en-US" dirty="0"/>
            </a:br>
            <a:r>
              <a:rPr lang="en-US" dirty="0"/>
              <a:t>IMAGE LIBRARY</a:t>
            </a:r>
          </a:p>
        </p:txBody>
      </p:sp>
      <p:sp>
        <p:nvSpPr>
          <p:cNvPr id="10" name="Text Placeholder 16">
            <a:extLst>
              <a:ext uri="{FF2B5EF4-FFF2-40B4-BE49-F238E27FC236}">
                <a16:creationId xmlns:a16="http://schemas.microsoft.com/office/drawing/2014/main" id="{2478645F-22E2-5523-E6A2-968248A45B78}"/>
              </a:ext>
            </a:extLst>
          </p:cNvPr>
          <p:cNvSpPr>
            <a:spLocks noGrp="1"/>
          </p:cNvSpPr>
          <p:nvPr>
            <p:ph type="body" sz="quarter" idx="23" hasCustomPrompt="1"/>
          </p:nvPr>
        </p:nvSpPr>
        <p:spPr>
          <a:xfrm>
            <a:off x="8739981" y="613544"/>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2" name="Text Placeholder 16">
            <a:extLst>
              <a:ext uri="{FF2B5EF4-FFF2-40B4-BE49-F238E27FC236}">
                <a16:creationId xmlns:a16="http://schemas.microsoft.com/office/drawing/2014/main" id="{58B286B3-3B34-C579-B9B8-3D3AD5348C8A}"/>
              </a:ext>
            </a:extLst>
          </p:cNvPr>
          <p:cNvSpPr>
            <a:spLocks noGrp="1"/>
          </p:cNvSpPr>
          <p:nvPr>
            <p:ph type="body" sz="quarter" idx="28" hasCustomPrompt="1"/>
          </p:nvPr>
        </p:nvSpPr>
        <p:spPr>
          <a:xfrm>
            <a:off x="8739981" y="396374"/>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3" name="Text Placeholder 16">
            <a:extLst>
              <a:ext uri="{FF2B5EF4-FFF2-40B4-BE49-F238E27FC236}">
                <a16:creationId xmlns:a16="http://schemas.microsoft.com/office/drawing/2014/main" id="{68527332-D2A8-B7C8-1458-277C009C80F5}"/>
              </a:ext>
            </a:extLst>
          </p:cNvPr>
          <p:cNvSpPr>
            <a:spLocks noGrp="1"/>
          </p:cNvSpPr>
          <p:nvPr>
            <p:ph type="body" sz="quarter" idx="29" hasCustomPrompt="1"/>
          </p:nvPr>
        </p:nvSpPr>
        <p:spPr>
          <a:xfrm>
            <a:off x="8915664" y="1182145"/>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4" name="TextBox 13">
            <a:extLst>
              <a:ext uri="{FF2B5EF4-FFF2-40B4-BE49-F238E27FC236}">
                <a16:creationId xmlns:a16="http://schemas.microsoft.com/office/drawing/2014/main" id="{A147D012-CAEC-6089-D8AD-C8D7C336C1BB}"/>
              </a:ext>
            </a:extLst>
          </p:cNvPr>
          <p:cNvSpPr txBox="1"/>
          <p:nvPr userDrawn="1"/>
        </p:nvSpPr>
        <p:spPr>
          <a:xfrm flipH="1">
            <a:off x="8741501" y="118214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5" name="Text Placeholder 16">
            <a:extLst>
              <a:ext uri="{FF2B5EF4-FFF2-40B4-BE49-F238E27FC236}">
                <a16:creationId xmlns:a16="http://schemas.microsoft.com/office/drawing/2014/main" id="{324A2ED1-B8E3-0E7B-0F2B-01FF0EBEB6F5}"/>
              </a:ext>
            </a:extLst>
          </p:cNvPr>
          <p:cNvSpPr>
            <a:spLocks noGrp="1"/>
          </p:cNvSpPr>
          <p:nvPr>
            <p:ph type="body" sz="quarter" idx="30" hasCustomPrompt="1"/>
          </p:nvPr>
        </p:nvSpPr>
        <p:spPr>
          <a:xfrm>
            <a:off x="8739981" y="1826394"/>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16" name="Text Placeholder 16">
            <a:extLst>
              <a:ext uri="{FF2B5EF4-FFF2-40B4-BE49-F238E27FC236}">
                <a16:creationId xmlns:a16="http://schemas.microsoft.com/office/drawing/2014/main" id="{E8E4D90D-FF46-6C36-7D9D-D397D661BBD8}"/>
              </a:ext>
            </a:extLst>
          </p:cNvPr>
          <p:cNvSpPr>
            <a:spLocks noGrp="1"/>
          </p:cNvSpPr>
          <p:nvPr>
            <p:ph type="body" sz="quarter" idx="31" hasCustomPrompt="1"/>
          </p:nvPr>
        </p:nvSpPr>
        <p:spPr>
          <a:xfrm>
            <a:off x="8739981" y="1609226"/>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17" name="Text Placeholder 16">
            <a:extLst>
              <a:ext uri="{FF2B5EF4-FFF2-40B4-BE49-F238E27FC236}">
                <a16:creationId xmlns:a16="http://schemas.microsoft.com/office/drawing/2014/main" id="{79D26411-7E1A-41BC-3BA5-636A86D38E5C}"/>
              </a:ext>
            </a:extLst>
          </p:cNvPr>
          <p:cNvSpPr>
            <a:spLocks noGrp="1"/>
          </p:cNvSpPr>
          <p:nvPr>
            <p:ph type="body" sz="quarter" idx="32" hasCustomPrompt="1"/>
          </p:nvPr>
        </p:nvSpPr>
        <p:spPr>
          <a:xfrm>
            <a:off x="8915664" y="2394995"/>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8" name="TextBox 17">
            <a:extLst>
              <a:ext uri="{FF2B5EF4-FFF2-40B4-BE49-F238E27FC236}">
                <a16:creationId xmlns:a16="http://schemas.microsoft.com/office/drawing/2014/main" id="{073BDC82-BFBB-3328-BD48-58239BCED452}"/>
              </a:ext>
            </a:extLst>
          </p:cNvPr>
          <p:cNvSpPr txBox="1"/>
          <p:nvPr userDrawn="1"/>
        </p:nvSpPr>
        <p:spPr>
          <a:xfrm flipH="1">
            <a:off x="8741501" y="239499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9" name="Text Placeholder 16">
            <a:extLst>
              <a:ext uri="{FF2B5EF4-FFF2-40B4-BE49-F238E27FC236}">
                <a16:creationId xmlns:a16="http://schemas.microsoft.com/office/drawing/2014/main" id="{4E4F1CD4-205D-EAFE-2B6F-91F689B7DE89}"/>
              </a:ext>
            </a:extLst>
          </p:cNvPr>
          <p:cNvSpPr>
            <a:spLocks noGrp="1"/>
          </p:cNvSpPr>
          <p:nvPr>
            <p:ph type="body" sz="quarter" idx="33" hasCustomPrompt="1"/>
          </p:nvPr>
        </p:nvSpPr>
        <p:spPr>
          <a:xfrm>
            <a:off x="8739981" y="3038279"/>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20" name="Text Placeholder 16">
            <a:extLst>
              <a:ext uri="{FF2B5EF4-FFF2-40B4-BE49-F238E27FC236}">
                <a16:creationId xmlns:a16="http://schemas.microsoft.com/office/drawing/2014/main" id="{DADDA843-7172-B9B0-C236-05EC7FA2FFB7}"/>
              </a:ext>
            </a:extLst>
          </p:cNvPr>
          <p:cNvSpPr>
            <a:spLocks noGrp="1"/>
          </p:cNvSpPr>
          <p:nvPr>
            <p:ph type="body" sz="quarter" idx="34" hasCustomPrompt="1"/>
          </p:nvPr>
        </p:nvSpPr>
        <p:spPr>
          <a:xfrm>
            <a:off x="8739981" y="2821111"/>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21" name="Text Placeholder 16">
            <a:extLst>
              <a:ext uri="{FF2B5EF4-FFF2-40B4-BE49-F238E27FC236}">
                <a16:creationId xmlns:a16="http://schemas.microsoft.com/office/drawing/2014/main" id="{60341B52-E348-5CBC-E2C3-E254F22486B7}"/>
              </a:ext>
            </a:extLst>
          </p:cNvPr>
          <p:cNvSpPr>
            <a:spLocks noGrp="1"/>
          </p:cNvSpPr>
          <p:nvPr>
            <p:ph type="body" sz="quarter" idx="35" hasCustomPrompt="1"/>
          </p:nvPr>
        </p:nvSpPr>
        <p:spPr>
          <a:xfrm>
            <a:off x="8915664" y="3606880"/>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2" name="TextBox 21">
            <a:extLst>
              <a:ext uri="{FF2B5EF4-FFF2-40B4-BE49-F238E27FC236}">
                <a16:creationId xmlns:a16="http://schemas.microsoft.com/office/drawing/2014/main" id="{7BF4E966-7CB9-185D-134B-C246E602EC8B}"/>
              </a:ext>
            </a:extLst>
          </p:cNvPr>
          <p:cNvSpPr txBox="1"/>
          <p:nvPr userDrawn="1"/>
        </p:nvSpPr>
        <p:spPr>
          <a:xfrm flipH="1">
            <a:off x="8741501" y="360688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3" name="Text Placeholder 16">
            <a:extLst>
              <a:ext uri="{FF2B5EF4-FFF2-40B4-BE49-F238E27FC236}">
                <a16:creationId xmlns:a16="http://schemas.microsoft.com/office/drawing/2014/main" id="{3CA5CA49-3562-FFB4-E8E0-02CDB550A204}"/>
              </a:ext>
            </a:extLst>
          </p:cNvPr>
          <p:cNvSpPr>
            <a:spLocks noGrp="1"/>
          </p:cNvSpPr>
          <p:nvPr>
            <p:ph type="body" sz="quarter" idx="36" hasCustomPrompt="1"/>
          </p:nvPr>
        </p:nvSpPr>
        <p:spPr>
          <a:xfrm>
            <a:off x="8739981" y="4251129"/>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 </a:t>
            </a:r>
          </a:p>
        </p:txBody>
      </p:sp>
      <p:sp>
        <p:nvSpPr>
          <p:cNvPr id="24" name="Text Placeholder 16">
            <a:extLst>
              <a:ext uri="{FF2B5EF4-FFF2-40B4-BE49-F238E27FC236}">
                <a16:creationId xmlns:a16="http://schemas.microsoft.com/office/drawing/2014/main" id="{9F415536-C5AA-5DF2-26E5-1B776234E4ED}"/>
              </a:ext>
            </a:extLst>
          </p:cNvPr>
          <p:cNvSpPr>
            <a:spLocks noGrp="1"/>
          </p:cNvSpPr>
          <p:nvPr>
            <p:ph type="body" sz="quarter" idx="37" hasCustomPrompt="1"/>
          </p:nvPr>
        </p:nvSpPr>
        <p:spPr>
          <a:xfrm>
            <a:off x="8739981" y="4033961"/>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25" name="Text Placeholder 16">
            <a:extLst>
              <a:ext uri="{FF2B5EF4-FFF2-40B4-BE49-F238E27FC236}">
                <a16:creationId xmlns:a16="http://schemas.microsoft.com/office/drawing/2014/main" id="{114F78A2-9B95-D108-971A-6863EED49059}"/>
              </a:ext>
            </a:extLst>
          </p:cNvPr>
          <p:cNvSpPr>
            <a:spLocks noGrp="1"/>
          </p:cNvSpPr>
          <p:nvPr>
            <p:ph type="body" sz="quarter" idx="38" hasCustomPrompt="1"/>
          </p:nvPr>
        </p:nvSpPr>
        <p:spPr>
          <a:xfrm>
            <a:off x="8915664" y="4819730"/>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6" name="TextBox 25">
            <a:extLst>
              <a:ext uri="{FF2B5EF4-FFF2-40B4-BE49-F238E27FC236}">
                <a16:creationId xmlns:a16="http://schemas.microsoft.com/office/drawing/2014/main" id="{DC2D0CC1-7BD1-C9D1-AC0F-B670D782EF0B}"/>
              </a:ext>
            </a:extLst>
          </p:cNvPr>
          <p:cNvSpPr txBox="1"/>
          <p:nvPr userDrawn="1"/>
        </p:nvSpPr>
        <p:spPr>
          <a:xfrm flipH="1">
            <a:off x="8741501" y="481973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8" name="Text Placeholder 16">
            <a:extLst>
              <a:ext uri="{FF2B5EF4-FFF2-40B4-BE49-F238E27FC236}">
                <a16:creationId xmlns:a16="http://schemas.microsoft.com/office/drawing/2014/main" id="{328F2429-F6C3-36FF-A654-06D5F45F017E}"/>
              </a:ext>
            </a:extLst>
          </p:cNvPr>
          <p:cNvSpPr>
            <a:spLocks noGrp="1"/>
          </p:cNvSpPr>
          <p:nvPr>
            <p:ph type="body" sz="quarter" idx="39" hasCustomPrompt="1"/>
          </p:nvPr>
        </p:nvSpPr>
        <p:spPr>
          <a:xfrm>
            <a:off x="8739981" y="5474535"/>
            <a:ext cx="2815433" cy="541810"/>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0"/>
              </a:spcBef>
              <a:spcAft>
                <a:spcPts val="0"/>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1"/>
            <a:r>
              <a:rPr lang="en-US" dirty="0"/>
              <a:t>Address line</a:t>
            </a:r>
          </a:p>
        </p:txBody>
      </p:sp>
      <p:sp>
        <p:nvSpPr>
          <p:cNvPr id="29" name="Text Placeholder 16">
            <a:extLst>
              <a:ext uri="{FF2B5EF4-FFF2-40B4-BE49-F238E27FC236}">
                <a16:creationId xmlns:a16="http://schemas.microsoft.com/office/drawing/2014/main" id="{7D3FB776-CB2C-C43B-0134-A91B34DD6957}"/>
              </a:ext>
            </a:extLst>
          </p:cNvPr>
          <p:cNvSpPr>
            <a:spLocks noGrp="1"/>
          </p:cNvSpPr>
          <p:nvPr>
            <p:ph type="body" sz="quarter" idx="40" hasCustomPrompt="1"/>
          </p:nvPr>
        </p:nvSpPr>
        <p:spPr>
          <a:xfrm>
            <a:off x="8739981" y="5257367"/>
            <a:ext cx="2815433"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Office name</a:t>
            </a:r>
          </a:p>
        </p:txBody>
      </p:sp>
      <p:sp>
        <p:nvSpPr>
          <p:cNvPr id="30" name="Text Placeholder 16">
            <a:extLst>
              <a:ext uri="{FF2B5EF4-FFF2-40B4-BE49-F238E27FC236}">
                <a16:creationId xmlns:a16="http://schemas.microsoft.com/office/drawing/2014/main" id="{93E02E3E-0180-EEF2-BC53-C6F8EC664363}"/>
              </a:ext>
            </a:extLst>
          </p:cNvPr>
          <p:cNvSpPr>
            <a:spLocks noGrp="1"/>
          </p:cNvSpPr>
          <p:nvPr>
            <p:ph type="body" sz="quarter" idx="41" hasCustomPrompt="1"/>
          </p:nvPr>
        </p:nvSpPr>
        <p:spPr>
          <a:xfrm>
            <a:off x="8915664" y="6043136"/>
            <a:ext cx="263974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1" name="TextBox 30">
            <a:extLst>
              <a:ext uri="{FF2B5EF4-FFF2-40B4-BE49-F238E27FC236}">
                <a16:creationId xmlns:a16="http://schemas.microsoft.com/office/drawing/2014/main" id="{BD32DB83-7401-138A-B8F2-58CED9C43A8F}"/>
              </a:ext>
            </a:extLst>
          </p:cNvPr>
          <p:cNvSpPr txBox="1"/>
          <p:nvPr userDrawn="1"/>
        </p:nvSpPr>
        <p:spPr>
          <a:xfrm flipH="1">
            <a:off x="8741501" y="604313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9" name="TextBox 4">
            <a:extLst>
              <a:ext uri="{FF2B5EF4-FFF2-40B4-BE49-F238E27FC236}">
                <a16:creationId xmlns:a16="http://schemas.microsoft.com/office/drawing/2014/main" id="{FB38180A-C471-10DC-8890-1F79F2809ED3}"/>
              </a:ext>
            </a:extLst>
          </p:cNvPr>
          <p:cNvSpPr txBox="1"/>
          <p:nvPr userDrawn="1"/>
        </p:nvSpPr>
        <p:spPr>
          <a:xfrm>
            <a:off x="12346715" y="109540"/>
            <a:ext cx="2253207" cy="243989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27" name="Group 26">
            <a:extLst>
              <a:ext uri="{FF2B5EF4-FFF2-40B4-BE49-F238E27FC236}">
                <a16:creationId xmlns:a16="http://schemas.microsoft.com/office/drawing/2014/main" id="{18BA1B1C-5824-FFF1-8289-E7B43FFC828E}"/>
              </a:ext>
            </a:extLst>
          </p:cNvPr>
          <p:cNvGrpSpPr/>
          <p:nvPr userDrawn="1"/>
        </p:nvGrpSpPr>
        <p:grpSpPr>
          <a:xfrm>
            <a:off x="12437200" y="3429000"/>
            <a:ext cx="2813913" cy="1004063"/>
            <a:chOff x="12437199" y="3429000"/>
            <a:chExt cx="2813913" cy="1004063"/>
          </a:xfrm>
        </p:grpSpPr>
        <p:sp>
          <p:nvSpPr>
            <p:cNvPr id="32" name="TextBox 31">
              <a:extLst>
                <a:ext uri="{FF2B5EF4-FFF2-40B4-BE49-F238E27FC236}">
                  <a16:creationId xmlns:a16="http://schemas.microsoft.com/office/drawing/2014/main" id="{21996933-FE92-7F23-2406-8F1989230EED}"/>
                </a:ext>
              </a:extLst>
            </p:cNvPr>
            <p:cNvSpPr txBox="1"/>
            <p:nvPr userDrawn="1"/>
          </p:nvSpPr>
          <p:spPr>
            <a:xfrm flipH="1">
              <a:off x="12611362" y="4263786"/>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sp>
          <p:nvSpPr>
            <p:cNvPr id="33" name="TextBox 32">
              <a:extLst>
                <a:ext uri="{FF2B5EF4-FFF2-40B4-BE49-F238E27FC236}">
                  <a16:creationId xmlns:a16="http://schemas.microsoft.com/office/drawing/2014/main" id="{7E5282DF-6A79-7A1C-F334-1E50049FBC3A}"/>
                </a:ext>
              </a:extLst>
            </p:cNvPr>
            <p:cNvSpPr txBox="1"/>
            <p:nvPr userDrawn="1"/>
          </p:nvSpPr>
          <p:spPr>
            <a:xfrm flipH="1">
              <a:off x="12437200" y="4263786"/>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4" name="TextBox 33">
              <a:extLst>
                <a:ext uri="{FF2B5EF4-FFF2-40B4-BE49-F238E27FC236}">
                  <a16:creationId xmlns:a16="http://schemas.microsoft.com/office/drawing/2014/main" id="{66F8B409-23E4-40AB-4BDA-4D9C9B822982}"/>
                </a:ext>
              </a:extLst>
            </p:cNvPr>
            <p:cNvSpPr txBox="1"/>
            <p:nvPr userDrawn="1"/>
          </p:nvSpPr>
          <p:spPr>
            <a:xfrm flipH="1">
              <a:off x="12437199" y="3429000"/>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OFFICE NAME</a:t>
              </a:r>
            </a:p>
          </p:txBody>
        </p:sp>
        <p:sp>
          <p:nvSpPr>
            <p:cNvPr id="35" name="TextBox 34">
              <a:extLst>
                <a:ext uri="{FF2B5EF4-FFF2-40B4-BE49-F238E27FC236}">
                  <a16:creationId xmlns:a16="http://schemas.microsoft.com/office/drawing/2014/main" id="{1420FD23-1389-D236-F8E4-0D8AC9A7DD7F}"/>
                </a:ext>
              </a:extLst>
            </p:cNvPr>
            <p:cNvSpPr txBox="1"/>
            <p:nvPr userDrawn="1"/>
          </p:nvSpPr>
          <p:spPr>
            <a:xfrm flipH="1">
              <a:off x="12437199" y="3644298"/>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81"/>
                </a:spcBef>
                <a:spcAft>
                  <a:spcPts val="0"/>
                </a:spcAft>
                <a:buFont typeface="Arial" panose="020B0604020202020204" pitchFamily="34" charset="0"/>
                <a:buNone/>
              </a:pPr>
              <a:r>
                <a:rPr lang="en-US" sz="894" dirty="0"/>
                <a:t>Address line 1</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2</a:t>
              </a:r>
            </a:p>
            <a:p>
              <a:pPr marL="0" marR="0" lvl="0" indent="0" algn="l" defTabSz="742950" rtl="0" eaLnBrk="1" fontAlgn="auto" latinLnBrk="0" hangingPunct="1">
                <a:lnSpc>
                  <a:spcPct val="100000"/>
                </a:lnSpc>
                <a:spcBef>
                  <a:spcPts val="81"/>
                </a:spcBef>
                <a:spcAft>
                  <a:spcPts val="0"/>
                </a:spcAft>
                <a:buClrTx/>
                <a:buSzTx/>
                <a:buFont typeface="Arial" panose="020B0604020202020204" pitchFamily="34" charset="0"/>
                <a:buNone/>
                <a:tabLst/>
                <a:defRPr/>
              </a:pPr>
              <a:r>
                <a:rPr lang="en-US" sz="894" dirty="0"/>
                <a:t>Address line 3</a:t>
              </a:r>
            </a:p>
            <a:p>
              <a:pPr marL="0" lvl="0" indent="0" algn="l" defTabSz="742950" rtl="0" eaLnBrk="1" latinLnBrk="0" hangingPunct="1">
                <a:lnSpc>
                  <a:spcPct val="100000"/>
                </a:lnSpc>
                <a:spcBef>
                  <a:spcPts val="163"/>
                </a:spcBef>
                <a:spcAft>
                  <a:spcPts val="163"/>
                </a:spcAft>
                <a:buFont typeface="Arial" panose="020B0604020202020204" pitchFamily="34" charset="0"/>
                <a:buNone/>
              </a:pPr>
              <a:endParaRPr lang="en-US" sz="894" dirty="0"/>
            </a:p>
          </p:txBody>
        </p:sp>
      </p:grpSp>
    </p:spTree>
    <p:extLst>
      <p:ext uri="{BB962C8B-B14F-4D97-AF65-F5344CB8AC3E}">
        <p14:creationId xmlns:p14="http://schemas.microsoft.com/office/powerpoint/2010/main" val="2844688357"/>
      </p:ext>
    </p:extLst>
  </p:cSld>
  <p:clrMapOvr>
    <a:masterClrMapping/>
  </p:clrMapOvr>
  <p:transition spd="med">
    <p:fade/>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Key Contacts 10">
    <p:bg>
      <p:bgPr>
        <a:solidFill>
          <a:schemeClr val="bg2"/>
        </a:solidFill>
        <a:effectLst/>
      </p:bgPr>
    </p:bg>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957F7B8C-8896-F507-1133-31FF9F06D6D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2" name="Title 1"/>
          <p:cNvSpPr>
            <a:spLocks noGrp="1"/>
          </p:cNvSpPr>
          <p:nvPr>
            <p:ph type="title" hasCustomPrompt="1"/>
          </p:nvPr>
        </p:nvSpPr>
        <p:spPr>
          <a:xfrm>
            <a:off x="508001" y="454015"/>
            <a:ext cx="7459663" cy="663587"/>
          </a:xfrm>
        </p:spPr>
        <p:txBody>
          <a:bodyPr/>
          <a:lstStyle/>
          <a:p>
            <a:r>
              <a:rPr lang="en-US" dirty="0"/>
              <a:t>Key </a:t>
            </a:r>
            <a:r>
              <a:rPr lang="en-US" dirty="0" err="1"/>
              <a:t>contactS</a:t>
            </a:r>
            <a:endParaRPr lang="en-US" dirty="0"/>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3" name="Picture Placeholder 14">
            <a:extLst>
              <a:ext uri="{FF2B5EF4-FFF2-40B4-BE49-F238E27FC236}">
                <a16:creationId xmlns:a16="http://schemas.microsoft.com/office/drawing/2014/main" id="{02D7B66A-AE40-49CA-7F64-FC0D71E53057}"/>
              </a:ext>
            </a:extLst>
          </p:cNvPr>
          <p:cNvSpPr>
            <a:spLocks noGrp="1"/>
          </p:cNvSpPr>
          <p:nvPr>
            <p:ph type="pic" sz="quarter" idx="35" hasCustomPrompt="1"/>
          </p:nvPr>
        </p:nvSpPr>
        <p:spPr>
          <a:xfrm>
            <a:off x="423545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7" name="Text Placeholder 16">
            <a:extLst>
              <a:ext uri="{FF2B5EF4-FFF2-40B4-BE49-F238E27FC236}">
                <a16:creationId xmlns:a16="http://schemas.microsoft.com/office/drawing/2014/main" id="{B05E2EAA-2472-4650-7112-6FA68FD693A6}"/>
              </a:ext>
            </a:extLst>
          </p:cNvPr>
          <p:cNvSpPr>
            <a:spLocks noGrp="1"/>
          </p:cNvSpPr>
          <p:nvPr>
            <p:ph type="body" sz="quarter" idx="36" hasCustomPrompt="1"/>
          </p:nvPr>
        </p:nvSpPr>
        <p:spPr>
          <a:xfrm>
            <a:off x="521136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29" name="Text Placeholder 16">
            <a:extLst>
              <a:ext uri="{FF2B5EF4-FFF2-40B4-BE49-F238E27FC236}">
                <a16:creationId xmlns:a16="http://schemas.microsoft.com/office/drawing/2014/main" id="{C6653ABC-31D1-DCD6-65A5-A3F136BB06DC}"/>
              </a:ext>
            </a:extLst>
          </p:cNvPr>
          <p:cNvSpPr>
            <a:spLocks noGrp="1"/>
          </p:cNvSpPr>
          <p:nvPr>
            <p:ph type="body" sz="quarter" idx="37" hasCustomPrompt="1"/>
          </p:nvPr>
        </p:nvSpPr>
        <p:spPr>
          <a:xfrm>
            <a:off x="521136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0" name="Text Placeholder 16">
            <a:extLst>
              <a:ext uri="{FF2B5EF4-FFF2-40B4-BE49-F238E27FC236}">
                <a16:creationId xmlns:a16="http://schemas.microsoft.com/office/drawing/2014/main" id="{77C6DEB4-8649-D2F5-E526-EDC552A195B6}"/>
              </a:ext>
            </a:extLst>
          </p:cNvPr>
          <p:cNvSpPr>
            <a:spLocks noGrp="1"/>
          </p:cNvSpPr>
          <p:nvPr>
            <p:ph type="body" sz="quarter" idx="38" hasCustomPrompt="1"/>
          </p:nvPr>
        </p:nvSpPr>
        <p:spPr>
          <a:xfrm>
            <a:off x="538704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1" name="Text Placeholder 16">
            <a:extLst>
              <a:ext uri="{FF2B5EF4-FFF2-40B4-BE49-F238E27FC236}">
                <a16:creationId xmlns:a16="http://schemas.microsoft.com/office/drawing/2014/main" id="{A2876901-29AC-22C6-CCCA-41D0E6BC1809}"/>
              </a:ext>
            </a:extLst>
          </p:cNvPr>
          <p:cNvSpPr>
            <a:spLocks noGrp="1"/>
          </p:cNvSpPr>
          <p:nvPr>
            <p:ph type="body" sz="quarter" idx="39" hasCustomPrompt="1"/>
          </p:nvPr>
        </p:nvSpPr>
        <p:spPr>
          <a:xfrm>
            <a:off x="538704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2" name="TextBox 31">
            <a:extLst>
              <a:ext uri="{FF2B5EF4-FFF2-40B4-BE49-F238E27FC236}">
                <a16:creationId xmlns:a16="http://schemas.microsoft.com/office/drawing/2014/main" id="{FF43B9EB-8072-CF9D-C0B6-7AD7D0290FE9}"/>
              </a:ext>
            </a:extLst>
          </p:cNvPr>
          <p:cNvSpPr txBox="1"/>
          <p:nvPr userDrawn="1"/>
        </p:nvSpPr>
        <p:spPr>
          <a:xfrm flipH="1">
            <a:off x="521288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3" name="TextBox 32">
            <a:extLst>
              <a:ext uri="{FF2B5EF4-FFF2-40B4-BE49-F238E27FC236}">
                <a16:creationId xmlns:a16="http://schemas.microsoft.com/office/drawing/2014/main" id="{1E82F238-4495-C676-1023-14B3E0E174AC}"/>
              </a:ext>
            </a:extLst>
          </p:cNvPr>
          <p:cNvSpPr txBox="1"/>
          <p:nvPr userDrawn="1"/>
        </p:nvSpPr>
        <p:spPr>
          <a:xfrm flipH="1">
            <a:off x="521288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4" name="Picture Placeholder 14">
            <a:extLst>
              <a:ext uri="{FF2B5EF4-FFF2-40B4-BE49-F238E27FC236}">
                <a16:creationId xmlns:a16="http://schemas.microsoft.com/office/drawing/2014/main" id="{3A9079D6-B2B4-19C1-D651-F4C4E1D7113D}"/>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5" name="Text Placeholder 16">
            <a:extLst>
              <a:ext uri="{FF2B5EF4-FFF2-40B4-BE49-F238E27FC236}">
                <a16:creationId xmlns:a16="http://schemas.microsoft.com/office/drawing/2014/main" id="{E4E063B1-7D98-65D2-504F-1F6D2A81815F}"/>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6" name="Text Placeholder 16">
            <a:extLst>
              <a:ext uri="{FF2B5EF4-FFF2-40B4-BE49-F238E27FC236}">
                <a16:creationId xmlns:a16="http://schemas.microsoft.com/office/drawing/2014/main" id="{A039A773-C6DB-3A6C-EC4A-E29A943A8D7B}"/>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7" name="Text Placeholder 16">
            <a:extLst>
              <a:ext uri="{FF2B5EF4-FFF2-40B4-BE49-F238E27FC236}">
                <a16:creationId xmlns:a16="http://schemas.microsoft.com/office/drawing/2014/main" id="{751C7180-0DA3-7B03-40C8-2A8D90A42E28}"/>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8" name="Text Placeholder 16">
            <a:extLst>
              <a:ext uri="{FF2B5EF4-FFF2-40B4-BE49-F238E27FC236}">
                <a16:creationId xmlns:a16="http://schemas.microsoft.com/office/drawing/2014/main" id="{C90A2C28-251C-377F-CB64-E237B8362BE5}"/>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9" name="TextBox 38">
            <a:extLst>
              <a:ext uri="{FF2B5EF4-FFF2-40B4-BE49-F238E27FC236}">
                <a16:creationId xmlns:a16="http://schemas.microsoft.com/office/drawing/2014/main" id="{CD88C032-8EAF-2B08-F79B-F8345375A305}"/>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0" name="TextBox 39">
            <a:extLst>
              <a:ext uri="{FF2B5EF4-FFF2-40B4-BE49-F238E27FC236}">
                <a16:creationId xmlns:a16="http://schemas.microsoft.com/office/drawing/2014/main" id="{A35926F1-2042-E8E3-9FEA-F667A6E25907}"/>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50" name="Picture Placeholder 14">
            <a:extLst>
              <a:ext uri="{FF2B5EF4-FFF2-40B4-BE49-F238E27FC236}">
                <a16:creationId xmlns:a16="http://schemas.microsoft.com/office/drawing/2014/main" id="{937FF250-ABDC-C04C-B144-30A7ECBB65B3}"/>
              </a:ext>
            </a:extLst>
          </p:cNvPr>
          <p:cNvSpPr>
            <a:spLocks noGrp="1"/>
          </p:cNvSpPr>
          <p:nvPr>
            <p:ph type="pic" sz="quarter" idx="45" hasCustomPrompt="1"/>
          </p:nvPr>
        </p:nvSpPr>
        <p:spPr>
          <a:xfrm>
            <a:off x="423545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1" name="Text Placeholder 16">
            <a:extLst>
              <a:ext uri="{FF2B5EF4-FFF2-40B4-BE49-F238E27FC236}">
                <a16:creationId xmlns:a16="http://schemas.microsoft.com/office/drawing/2014/main" id="{B12224F1-E76D-4968-C7B8-D148F73F27A3}"/>
              </a:ext>
            </a:extLst>
          </p:cNvPr>
          <p:cNvSpPr>
            <a:spLocks noGrp="1"/>
          </p:cNvSpPr>
          <p:nvPr>
            <p:ph type="body" sz="quarter" idx="46" hasCustomPrompt="1"/>
          </p:nvPr>
        </p:nvSpPr>
        <p:spPr>
          <a:xfrm>
            <a:off x="521136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2" name="Text Placeholder 16">
            <a:extLst>
              <a:ext uri="{FF2B5EF4-FFF2-40B4-BE49-F238E27FC236}">
                <a16:creationId xmlns:a16="http://schemas.microsoft.com/office/drawing/2014/main" id="{5475F4ED-840C-A019-A56F-5AEFD94C8C0D}"/>
              </a:ext>
            </a:extLst>
          </p:cNvPr>
          <p:cNvSpPr>
            <a:spLocks noGrp="1"/>
          </p:cNvSpPr>
          <p:nvPr>
            <p:ph type="body" sz="quarter" idx="47" hasCustomPrompt="1"/>
          </p:nvPr>
        </p:nvSpPr>
        <p:spPr>
          <a:xfrm>
            <a:off x="521136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3" name="Text Placeholder 16">
            <a:extLst>
              <a:ext uri="{FF2B5EF4-FFF2-40B4-BE49-F238E27FC236}">
                <a16:creationId xmlns:a16="http://schemas.microsoft.com/office/drawing/2014/main" id="{97822B6D-6AD5-2BB1-A2A7-4ABC0696D327}"/>
              </a:ext>
            </a:extLst>
          </p:cNvPr>
          <p:cNvSpPr>
            <a:spLocks noGrp="1"/>
          </p:cNvSpPr>
          <p:nvPr>
            <p:ph type="body" sz="quarter" idx="48" hasCustomPrompt="1"/>
          </p:nvPr>
        </p:nvSpPr>
        <p:spPr>
          <a:xfrm>
            <a:off x="538704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54" name="Text Placeholder 16">
            <a:extLst>
              <a:ext uri="{FF2B5EF4-FFF2-40B4-BE49-F238E27FC236}">
                <a16:creationId xmlns:a16="http://schemas.microsoft.com/office/drawing/2014/main" id="{28A558B1-CA9C-2EB9-A0A6-6E3FA1AFDB18}"/>
              </a:ext>
            </a:extLst>
          </p:cNvPr>
          <p:cNvSpPr>
            <a:spLocks noGrp="1"/>
          </p:cNvSpPr>
          <p:nvPr>
            <p:ph type="body" sz="quarter" idx="49" hasCustomPrompt="1"/>
          </p:nvPr>
        </p:nvSpPr>
        <p:spPr>
          <a:xfrm>
            <a:off x="538704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55" name="TextBox 54">
            <a:extLst>
              <a:ext uri="{FF2B5EF4-FFF2-40B4-BE49-F238E27FC236}">
                <a16:creationId xmlns:a16="http://schemas.microsoft.com/office/drawing/2014/main" id="{AA89D37C-3865-24CC-E3E3-7B87C33F753F}"/>
              </a:ext>
            </a:extLst>
          </p:cNvPr>
          <p:cNvSpPr txBox="1"/>
          <p:nvPr userDrawn="1"/>
        </p:nvSpPr>
        <p:spPr>
          <a:xfrm flipH="1">
            <a:off x="521288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56" name="TextBox 55">
            <a:extLst>
              <a:ext uri="{FF2B5EF4-FFF2-40B4-BE49-F238E27FC236}">
                <a16:creationId xmlns:a16="http://schemas.microsoft.com/office/drawing/2014/main" id="{A15F0AE5-885E-8759-849B-82CAF7267867}"/>
              </a:ext>
            </a:extLst>
          </p:cNvPr>
          <p:cNvSpPr txBox="1"/>
          <p:nvPr userDrawn="1"/>
        </p:nvSpPr>
        <p:spPr>
          <a:xfrm flipH="1">
            <a:off x="521288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57" name="Picture Placeholder 14">
            <a:extLst>
              <a:ext uri="{FF2B5EF4-FFF2-40B4-BE49-F238E27FC236}">
                <a16:creationId xmlns:a16="http://schemas.microsoft.com/office/drawing/2014/main" id="{E2779DBF-9BF5-D367-CCF3-D23F3F5071AD}"/>
              </a:ext>
            </a:extLst>
          </p:cNvPr>
          <p:cNvSpPr>
            <a:spLocks noGrp="1"/>
          </p:cNvSpPr>
          <p:nvPr>
            <p:ph type="pic" sz="quarter" idx="50" hasCustomPrompt="1"/>
          </p:nvPr>
        </p:nvSpPr>
        <p:spPr>
          <a:xfrm>
            <a:off x="51689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8" name="Text Placeholder 16">
            <a:extLst>
              <a:ext uri="{FF2B5EF4-FFF2-40B4-BE49-F238E27FC236}">
                <a16:creationId xmlns:a16="http://schemas.microsoft.com/office/drawing/2014/main" id="{E6675F0F-FD39-882F-76E9-99E0A362B496}"/>
              </a:ext>
            </a:extLst>
          </p:cNvPr>
          <p:cNvSpPr>
            <a:spLocks noGrp="1"/>
          </p:cNvSpPr>
          <p:nvPr>
            <p:ph type="body" sz="quarter" idx="51" hasCustomPrompt="1"/>
          </p:nvPr>
        </p:nvSpPr>
        <p:spPr>
          <a:xfrm>
            <a:off x="149280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9" name="Text Placeholder 16">
            <a:extLst>
              <a:ext uri="{FF2B5EF4-FFF2-40B4-BE49-F238E27FC236}">
                <a16:creationId xmlns:a16="http://schemas.microsoft.com/office/drawing/2014/main" id="{43D17FD4-4ABD-B1D3-2B8B-0D17D121A907}"/>
              </a:ext>
            </a:extLst>
          </p:cNvPr>
          <p:cNvSpPr>
            <a:spLocks noGrp="1"/>
          </p:cNvSpPr>
          <p:nvPr>
            <p:ph type="body" sz="quarter" idx="52" hasCustomPrompt="1"/>
          </p:nvPr>
        </p:nvSpPr>
        <p:spPr>
          <a:xfrm>
            <a:off x="149280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60" name="Text Placeholder 16">
            <a:extLst>
              <a:ext uri="{FF2B5EF4-FFF2-40B4-BE49-F238E27FC236}">
                <a16:creationId xmlns:a16="http://schemas.microsoft.com/office/drawing/2014/main" id="{790A0A28-E3E5-FF55-B80E-22798889CCDC}"/>
              </a:ext>
            </a:extLst>
          </p:cNvPr>
          <p:cNvSpPr>
            <a:spLocks noGrp="1"/>
          </p:cNvSpPr>
          <p:nvPr>
            <p:ph type="body" sz="quarter" idx="53" hasCustomPrompt="1"/>
          </p:nvPr>
        </p:nvSpPr>
        <p:spPr>
          <a:xfrm>
            <a:off x="166848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61" name="Text Placeholder 16">
            <a:extLst>
              <a:ext uri="{FF2B5EF4-FFF2-40B4-BE49-F238E27FC236}">
                <a16:creationId xmlns:a16="http://schemas.microsoft.com/office/drawing/2014/main" id="{3BA82DC3-BAEC-8C1E-1495-A212A38A6304}"/>
              </a:ext>
            </a:extLst>
          </p:cNvPr>
          <p:cNvSpPr>
            <a:spLocks noGrp="1"/>
          </p:cNvSpPr>
          <p:nvPr>
            <p:ph type="body" sz="quarter" idx="54" hasCustomPrompt="1"/>
          </p:nvPr>
        </p:nvSpPr>
        <p:spPr>
          <a:xfrm>
            <a:off x="166848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62" name="TextBox 61">
            <a:extLst>
              <a:ext uri="{FF2B5EF4-FFF2-40B4-BE49-F238E27FC236}">
                <a16:creationId xmlns:a16="http://schemas.microsoft.com/office/drawing/2014/main" id="{3A0610F4-A8A4-AF15-E9C6-9F095DAF8590}"/>
              </a:ext>
            </a:extLst>
          </p:cNvPr>
          <p:cNvSpPr txBox="1"/>
          <p:nvPr userDrawn="1"/>
        </p:nvSpPr>
        <p:spPr>
          <a:xfrm flipH="1">
            <a:off x="149432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63" name="TextBox 62">
            <a:extLst>
              <a:ext uri="{FF2B5EF4-FFF2-40B4-BE49-F238E27FC236}">
                <a16:creationId xmlns:a16="http://schemas.microsoft.com/office/drawing/2014/main" id="{C5513907-8DC7-CF5A-94B7-C0613F1B8D60}"/>
              </a:ext>
            </a:extLst>
          </p:cNvPr>
          <p:cNvSpPr txBox="1"/>
          <p:nvPr userDrawn="1"/>
        </p:nvSpPr>
        <p:spPr>
          <a:xfrm flipH="1">
            <a:off x="149432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64" name="Picture Placeholder 14">
            <a:extLst>
              <a:ext uri="{FF2B5EF4-FFF2-40B4-BE49-F238E27FC236}">
                <a16:creationId xmlns:a16="http://schemas.microsoft.com/office/drawing/2014/main" id="{01EB1F97-D543-7ADA-E079-8484D6C02417}"/>
              </a:ext>
            </a:extLst>
          </p:cNvPr>
          <p:cNvSpPr>
            <a:spLocks noGrp="1"/>
          </p:cNvSpPr>
          <p:nvPr>
            <p:ph type="pic" sz="quarter" idx="55" hasCustomPrompt="1"/>
          </p:nvPr>
        </p:nvSpPr>
        <p:spPr>
          <a:xfrm>
            <a:off x="423545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65" name="Text Placeholder 16">
            <a:extLst>
              <a:ext uri="{FF2B5EF4-FFF2-40B4-BE49-F238E27FC236}">
                <a16:creationId xmlns:a16="http://schemas.microsoft.com/office/drawing/2014/main" id="{9B63BDF2-4CD8-35D5-6A67-4E8433EEA85D}"/>
              </a:ext>
            </a:extLst>
          </p:cNvPr>
          <p:cNvSpPr>
            <a:spLocks noGrp="1"/>
          </p:cNvSpPr>
          <p:nvPr>
            <p:ph type="body" sz="quarter" idx="56" hasCustomPrompt="1"/>
          </p:nvPr>
        </p:nvSpPr>
        <p:spPr>
          <a:xfrm>
            <a:off x="521136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66" name="Text Placeholder 16">
            <a:extLst>
              <a:ext uri="{FF2B5EF4-FFF2-40B4-BE49-F238E27FC236}">
                <a16:creationId xmlns:a16="http://schemas.microsoft.com/office/drawing/2014/main" id="{2275F1B3-52F0-AF67-47BA-91FDB1D15E42}"/>
              </a:ext>
            </a:extLst>
          </p:cNvPr>
          <p:cNvSpPr>
            <a:spLocks noGrp="1"/>
          </p:cNvSpPr>
          <p:nvPr>
            <p:ph type="body" sz="quarter" idx="57" hasCustomPrompt="1"/>
          </p:nvPr>
        </p:nvSpPr>
        <p:spPr>
          <a:xfrm>
            <a:off x="521136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67" name="Text Placeholder 16">
            <a:extLst>
              <a:ext uri="{FF2B5EF4-FFF2-40B4-BE49-F238E27FC236}">
                <a16:creationId xmlns:a16="http://schemas.microsoft.com/office/drawing/2014/main" id="{6D2A183D-8C32-A4C4-6CAA-DA397DB73ABA}"/>
              </a:ext>
            </a:extLst>
          </p:cNvPr>
          <p:cNvSpPr>
            <a:spLocks noGrp="1"/>
          </p:cNvSpPr>
          <p:nvPr>
            <p:ph type="body" sz="quarter" idx="58" hasCustomPrompt="1"/>
          </p:nvPr>
        </p:nvSpPr>
        <p:spPr>
          <a:xfrm>
            <a:off x="538704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68" name="Text Placeholder 16">
            <a:extLst>
              <a:ext uri="{FF2B5EF4-FFF2-40B4-BE49-F238E27FC236}">
                <a16:creationId xmlns:a16="http://schemas.microsoft.com/office/drawing/2014/main" id="{4629C55A-0B20-B830-500C-6BBE7264684B}"/>
              </a:ext>
            </a:extLst>
          </p:cNvPr>
          <p:cNvSpPr>
            <a:spLocks noGrp="1"/>
          </p:cNvSpPr>
          <p:nvPr>
            <p:ph type="body" sz="quarter" idx="59" hasCustomPrompt="1"/>
          </p:nvPr>
        </p:nvSpPr>
        <p:spPr>
          <a:xfrm>
            <a:off x="538704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69" name="TextBox 68">
            <a:extLst>
              <a:ext uri="{FF2B5EF4-FFF2-40B4-BE49-F238E27FC236}">
                <a16:creationId xmlns:a16="http://schemas.microsoft.com/office/drawing/2014/main" id="{C5B4A0E4-1F39-0B87-39DA-30A61A990830}"/>
              </a:ext>
            </a:extLst>
          </p:cNvPr>
          <p:cNvSpPr txBox="1"/>
          <p:nvPr userDrawn="1"/>
        </p:nvSpPr>
        <p:spPr>
          <a:xfrm flipH="1">
            <a:off x="521288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70" name="TextBox 69">
            <a:extLst>
              <a:ext uri="{FF2B5EF4-FFF2-40B4-BE49-F238E27FC236}">
                <a16:creationId xmlns:a16="http://schemas.microsoft.com/office/drawing/2014/main" id="{176D58DF-6035-B9BF-A547-E8125F37CF4C}"/>
              </a:ext>
            </a:extLst>
          </p:cNvPr>
          <p:cNvSpPr txBox="1"/>
          <p:nvPr userDrawn="1"/>
        </p:nvSpPr>
        <p:spPr>
          <a:xfrm flipH="1">
            <a:off x="521288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71" name="Picture Placeholder 14">
            <a:extLst>
              <a:ext uri="{FF2B5EF4-FFF2-40B4-BE49-F238E27FC236}">
                <a16:creationId xmlns:a16="http://schemas.microsoft.com/office/drawing/2014/main" id="{E1116702-5BD0-A3E2-3F8D-1C4F64D8F5A0}"/>
              </a:ext>
            </a:extLst>
          </p:cNvPr>
          <p:cNvSpPr>
            <a:spLocks noGrp="1"/>
          </p:cNvSpPr>
          <p:nvPr>
            <p:ph type="pic" sz="quarter" idx="60" hasCustomPrompt="1"/>
          </p:nvPr>
        </p:nvSpPr>
        <p:spPr>
          <a:xfrm>
            <a:off x="51689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72" name="Text Placeholder 16">
            <a:extLst>
              <a:ext uri="{FF2B5EF4-FFF2-40B4-BE49-F238E27FC236}">
                <a16:creationId xmlns:a16="http://schemas.microsoft.com/office/drawing/2014/main" id="{C0B1D79D-D1B8-625E-91A3-415109E27E47}"/>
              </a:ext>
            </a:extLst>
          </p:cNvPr>
          <p:cNvSpPr>
            <a:spLocks noGrp="1"/>
          </p:cNvSpPr>
          <p:nvPr>
            <p:ph type="body" sz="quarter" idx="61" hasCustomPrompt="1"/>
          </p:nvPr>
        </p:nvSpPr>
        <p:spPr>
          <a:xfrm>
            <a:off x="149280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73" name="Text Placeholder 16">
            <a:extLst>
              <a:ext uri="{FF2B5EF4-FFF2-40B4-BE49-F238E27FC236}">
                <a16:creationId xmlns:a16="http://schemas.microsoft.com/office/drawing/2014/main" id="{27640ED5-71AC-8CD2-F946-0F12FFF15D59}"/>
              </a:ext>
            </a:extLst>
          </p:cNvPr>
          <p:cNvSpPr>
            <a:spLocks noGrp="1"/>
          </p:cNvSpPr>
          <p:nvPr>
            <p:ph type="body" sz="quarter" idx="62" hasCustomPrompt="1"/>
          </p:nvPr>
        </p:nvSpPr>
        <p:spPr>
          <a:xfrm>
            <a:off x="149280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74" name="Text Placeholder 16">
            <a:extLst>
              <a:ext uri="{FF2B5EF4-FFF2-40B4-BE49-F238E27FC236}">
                <a16:creationId xmlns:a16="http://schemas.microsoft.com/office/drawing/2014/main" id="{63E6B106-AA30-075B-E0E9-6958B9E55D60}"/>
              </a:ext>
            </a:extLst>
          </p:cNvPr>
          <p:cNvSpPr>
            <a:spLocks noGrp="1"/>
          </p:cNvSpPr>
          <p:nvPr>
            <p:ph type="body" sz="quarter" idx="63" hasCustomPrompt="1"/>
          </p:nvPr>
        </p:nvSpPr>
        <p:spPr>
          <a:xfrm>
            <a:off x="166848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75" name="Text Placeholder 16">
            <a:extLst>
              <a:ext uri="{FF2B5EF4-FFF2-40B4-BE49-F238E27FC236}">
                <a16:creationId xmlns:a16="http://schemas.microsoft.com/office/drawing/2014/main" id="{B3A8345A-6A69-0289-361E-83E4671BE8A9}"/>
              </a:ext>
            </a:extLst>
          </p:cNvPr>
          <p:cNvSpPr>
            <a:spLocks noGrp="1"/>
          </p:cNvSpPr>
          <p:nvPr>
            <p:ph type="body" sz="quarter" idx="64" hasCustomPrompt="1"/>
          </p:nvPr>
        </p:nvSpPr>
        <p:spPr>
          <a:xfrm>
            <a:off x="166848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76" name="TextBox 75">
            <a:extLst>
              <a:ext uri="{FF2B5EF4-FFF2-40B4-BE49-F238E27FC236}">
                <a16:creationId xmlns:a16="http://schemas.microsoft.com/office/drawing/2014/main" id="{8F1A9AED-E825-DF72-A57E-FC1BE1BF4829}"/>
              </a:ext>
            </a:extLst>
          </p:cNvPr>
          <p:cNvSpPr txBox="1"/>
          <p:nvPr userDrawn="1"/>
        </p:nvSpPr>
        <p:spPr>
          <a:xfrm flipH="1">
            <a:off x="149432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77" name="TextBox 76">
            <a:extLst>
              <a:ext uri="{FF2B5EF4-FFF2-40B4-BE49-F238E27FC236}">
                <a16:creationId xmlns:a16="http://schemas.microsoft.com/office/drawing/2014/main" id="{9E8CCCC6-E20C-23EA-CF4D-57CD5AED1D05}"/>
              </a:ext>
            </a:extLst>
          </p:cNvPr>
          <p:cNvSpPr txBox="1"/>
          <p:nvPr userDrawn="1"/>
        </p:nvSpPr>
        <p:spPr>
          <a:xfrm flipH="1">
            <a:off x="149432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78" name="Picture Placeholder 14">
            <a:extLst>
              <a:ext uri="{FF2B5EF4-FFF2-40B4-BE49-F238E27FC236}">
                <a16:creationId xmlns:a16="http://schemas.microsoft.com/office/drawing/2014/main" id="{4ED377C3-A6EB-22E6-AA8D-36F173247557}"/>
              </a:ext>
            </a:extLst>
          </p:cNvPr>
          <p:cNvSpPr>
            <a:spLocks noGrp="1"/>
          </p:cNvSpPr>
          <p:nvPr>
            <p:ph type="pic" sz="quarter" idx="65" hasCustomPrompt="1"/>
          </p:nvPr>
        </p:nvSpPr>
        <p:spPr>
          <a:xfrm>
            <a:off x="4235452" y="433546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79" name="Text Placeholder 16">
            <a:extLst>
              <a:ext uri="{FF2B5EF4-FFF2-40B4-BE49-F238E27FC236}">
                <a16:creationId xmlns:a16="http://schemas.microsoft.com/office/drawing/2014/main" id="{36B7E5CB-7CF5-0A15-10E2-9B5648668EBA}"/>
              </a:ext>
            </a:extLst>
          </p:cNvPr>
          <p:cNvSpPr>
            <a:spLocks noGrp="1"/>
          </p:cNvSpPr>
          <p:nvPr>
            <p:ph type="body" sz="quarter" idx="66" hasCustomPrompt="1"/>
          </p:nvPr>
        </p:nvSpPr>
        <p:spPr>
          <a:xfrm>
            <a:off x="5211365" y="457543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80" name="Text Placeholder 16">
            <a:extLst>
              <a:ext uri="{FF2B5EF4-FFF2-40B4-BE49-F238E27FC236}">
                <a16:creationId xmlns:a16="http://schemas.microsoft.com/office/drawing/2014/main" id="{D4F4FDFA-1C77-395E-0CBE-F3538C2F1BC6}"/>
              </a:ext>
            </a:extLst>
          </p:cNvPr>
          <p:cNvSpPr>
            <a:spLocks noGrp="1"/>
          </p:cNvSpPr>
          <p:nvPr>
            <p:ph type="body" sz="quarter" idx="67" hasCustomPrompt="1"/>
          </p:nvPr>
        </p:nvSpPr>
        <p:spPr>
          <a:xfrm>
            <a:off x="5211365" y="435826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81" name="Text Placeholder 16">
            <a:extLst>
              <a:ext uri="{FF2B5EF4-FFF2-40B4-BE49-F238E27FC236}">
                <a16:creationId xmlns:a16="http://schemas.microsoft.com/office/drawing/2014/main" id="{FB3F10DA-D583-7CB9-C24E-6708FE1D5C44}"/>
              </a:ext>
            </a:extLst>
          </p:cNvPr>
          <p:cNvSpPr>
            <a:spLocks noGrp="1"/>
          </p:cNvSpPr>
          <p:nvPr>
            <p:ph type="body" sz="quarter" idx="68" hasCustomPrompt="1"/>
          </p:nvPr>
        </p:nvSpPr>
        <p:spPr>
          <a:xfrm>
            <a:off x="5387049" y="479266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82" name="Text Placeholder 16">
            <a:extLst>
              <a:ext uri="{FF2B5EF4-FFF2-40B4-BE49-F238E27FC236}">
                <a16:creationId xmlns:a16="http://schemas.microsoft.com/office/drawing/2014/main" id="{6B25EA35-A18E-8CD0-13E0-96FFCB0855AD}"/>
              </a:ext>
            </a:extLst>
          </p:cNvPr>
          <p:cNvSpPr>
            <a:spLocks noGrp="1"/>
          </p:cNvSpPr>
          <p:nvPr>
            <p:ph type="body" sz="quarter" idx="69" hasCustomPrompt="1"/>
          </p:nvPr>
        </p:nvSpPr>
        <p:spPr>
          <a:xfrm>
            <a:off x="5387049" y="500989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83" name="TextBox 82">
            <a:extLst>
              <a:ext uri="{FF2B5EF4-FFF2-40B4-BE49-F238E27FC236}">
                <a16:creationId xmlns:a16="http://schemas.microsoft.com/office/drawing/2014/main" id="{A7941DC0-D5B5-A3C0-855C-43EE16431DD5}"/>
              </a:ext>
            </a:extLst>
          </p:cNvPr>
          <p:cNvSpPr txBox="1"/>
          <p:nvPr userDrawn="1"/>
        </p:nvSpPr>
        <p:spPr>
          <a:xfrm flipH="1">
            <a:off x="5212884" y="479266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84" name="TextBox 83">
            <a:extLst>
              <a:ext uri="{FF2B5EF4-FFF2-40B4-BE49-F238E27FC236}">
                <a16:creationId xmlns:a16="http://schemas.microsoft.com/office/drawing/2014/main" id="{29D74432-7B1A-6A12-67A8-94415CD7242D}"/>
              </a:ext>
            </a:extLst>
          </p:cNvPr>
          <p:cNvSpPr txBox="1"/>
          <p:nvPr userDrawn="1"/>
        </p:nvSpPr>
        <p:spPr>
          <a:xfrm flipH="1">
            <a:off x="5212884" y="500989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85" name="Picture Placeholder 14">
            <a:extLst>
              <a:ext uri="{FF2B5EF4-FFF2-40B4-BE49-F238E27FC236}">
                <a16:creationId xmlns:a16="http://schemas.microsoft.com/office/drawing/2014/main" id="{E2371D05-9521-0026-5F90-E6E8549EB329}"/>
              </a:ext>
            </a:extLst>
          </p:cNvPr>
          <p:cNvSpPr>
            <a:spLocks noGrp="1"/>
          </p:cNvSpPr>
          <p:nvPr>
            <p:ph type="pic" sz="quarter" idx="70" hasCustomPrompt="1"/>
          </p:nvPr>
        </p:nvSpPr>
        <p:spPr>
          <a:xfrm>
            <a:off x="516892" y="433546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86" name="Text Placeholder 16">
            <a:extLst>
              <a:ext uri="{FF2B5EF4-FFF2-40B4-BE49-F238E27FC236}">
                <a16:creationId xmlns:a16="http://schemas.microsoft.com/office/drawing/2014/main" id="{37C99C1E-F24E-8066-6D8C-2024C0DA50FC}"/>
              </a:ext>
            </a:extLst>
          </p:cNvPr>
          <p:cNvSpPr>
            <a:spLocks noGrp="1"/>
          </p:cNvSpPr>
          <p:nvPr>
            <p:ph type="body" sz="quarter" idx="71" hasCustomPrompt="1"/>
          </p:nvPr>
        </p:nvSpPr>
        <p:spPr>
          <a:xfrm>
            <a:off x="1492805" y="457543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87" name="Text Placeholder 16">
            <a:extLst>
              <a:ext uri="{FF2B5EF4-FFF2-40B4-BE49-F238E27FC236}">
                <a16:creationId xmlns:a16="http://schemas.microsoft.com/office/drawing/2014/main" id="{648C6843-3FD4-CF4B-3D92-0540A8516246}"/>
              </a:ext>
            </a:extLst>
          </p:cNvPr>
          <p:cNvSpPr>
            <a:spLocks noGrp="1"/>
          </p:cNvSpPr>
          <p:nvPr>
            <p:ph type="body" sz="quarter" idx="72" hasCustomPrompt="1"/>
          </p:nvPr>
        </p:nvSpPr>
        <p:spPr>
          <a:xfrm>
            <a:off x="1492805" y="435826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88" name="Text Placeholder 16">
            <a:extLst>
              <a:ext uri="{FF2B5EF4-FFF2-40B4-BE49-F238E27FC236}">
                <a16:creationId xmlns:a16="http://schemas.microsoft.com/office/drawing/2014/main" id="{08A2D76D-0614-E80F-3883-6C66FDE33EF3}"/>
              </a:ext>
            </a:extLst>
          </p:cNvPr>
          <p:cNvSpPr>
            <a:spLocks noGrp="1"/>
          </p:cNvSpPr>
          <p:nvPr>
            <p:ph type="body" sz="quarter" idx="73" hasCustomPrompt="1"/>
          </p:nvPr>
        </p:nvSpPr>
        <p:spPr>
          <a:xfrm>
            <a:off x="1668489" y="479266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89" name="Text Placeholder 16">
            <a:extLst>
              <a:ext uri="{FF2B5EF4-FFF2-40B4-BE49-F238E27FC236}">
                <a16:creationId xmlns:a16="http://schemas.microsoft.com/office/drawing/2014/main" id="{796FD917-4525-9EB2-4226-C6483E978188}"/>
              </a:ext>
            </a:extLst>
          </p:cNvPr>
          <p:cNvSpPr>
            <a:spLocks noGrp="1"/>
          </p:cNvSpPr>
          <p:nvPr>
            <p:ph type="body" sz="quarter" idx="74" hasCustomPrompt="1"/>
          </p:nvPr>
        </p:nvSpPr>
        <p:spPr>
          <a:xfrm>
            <a:off x="1668489" y="500989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90" name="TextBox 89">
            <a:extLst>
              <a:ext uri="{FF2B5EF4-FFF2-40B4-BE49-F238E27FC236}">
                <a16:creationId xmlns:a16="http://schemas.microsoft.com/office/drawing/2014/main" id="{F170950D-BE5E-6482-0E04-8A5950AFE8D9}"/>
              </a:ext>
            </a:extLst>
          </p:cNvPr>
          <p:cNvSpPr txBox="1"/>
          <p:nvPr userDrawn="1"/>
        </p:nvSpPr>
        <p:spPr>
          <a:xfrm flipH="1">
            <a:off x="1494324" y="479266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91" name="TextBox 90">
            <a:extLst>
              <a:ext uri="{FF2B5EF4-FFF2-40B4-BE49-F238E27FC236}">
                <a16:creationId xmlns:a16="http://schemas.microsoft.com/office/drawing/2014/main" id="{B6C6FFF6-C18D-5AF8-38F0-8BE0F7B575D4}"/>
              </a:ext>
            </a:extLst>
          </p:cNvPr>
          <p:cNvSpPr txBox="1"/>
          <p:nvPr userDrawn="1"/>
        </p:nvSpPr>
        <p:spPr>
          <a:xfrm flipH="1">
            <a:off x="1494324" y="500989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92" name="Picture Placeholder 14">
            <a:extLst>
              <a:ext uri="{FF2B5EF4-FFF2-40B4-BE49-F238E27FC236}">
                <a16:creationId xmlns:a16="http://schemas.microsoft.com/office/drawing/2014/main" id="{5A706D81-23C7-1845-9E56-DA4E0732466E}"/>
              </a:ext>
            </a:extLst>
          </p:cNvPr>
          <p:cNvSpPr>
            <a:spLocks noGrp="1"/>
          </p:cNvSpPr>
          <p:nvPr>
            <p:ph type="pic" sz="quarter" idx="75" hasCustomPrompt="1"/>
          </p:nvPr>
        </p:nvSpPr>
        <p:spPr>
          <a:xfrm>
            <a:off x="4235452" y="534117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93" name="Text Placeholder 16">
            <a:extLst>
              <a:ext uri="{FF2B5EF4-FFF2-40B4-BE49-F238E27FC236}">
                <a16:creationId xmlns:a16="http://schemas.microsoft.com/office/drawing/2014/main" id="{CB42EFA4-D4B5-F880-B822-6863879CCBE0}"/>
              </a:ext>
            </a:extLst>
          </p:cNvPr>
          <p:cNvSpPr>
            <a:spLocks noGrp="1"/>
          </p:cNvSpPr>
          <p:nvPr>
            <p:ph type="body" sz="quarter" idx="76" hasCustomPrompt="1"/>
          </p:nvPr>
        </p:nvSpPr>
        <p:spPr>
          <a:xfrm>
            <a:off x="5211365" y="558114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94" name="Text Placeholder 16">
            <a:extLst>
              <a:ext uri="{FF2B5EF4-FFF2-40B4-BE49-F238E27FC236}">
                <a16:creationId xmlns:a16="http://schemas.microsoft.com/office/drawing/2014/main" id="{38184237-12E4-BE72-1239-79BA07848F5D}"/>
              </a:ext>
            </a:extLst>
          </p:cNvPr>
          <p:cNvSpPr>
            <a:spLocks noGrp="1"/>
          </p:cNvSpPr>
          <p:nvPr>
            <p:ph type="body" sz="quarter" idx="77" hasCustomPrompt="1"/>
          </p:nvPr>
        </p:nvSpPr>
        <p:spPr>
          <a:xfrm>
            <a:off x="5211365" y="536397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95" name="Text Placeholder 16">
            <a:extLst>
              <a:ext uri="{FF2B5EF4-FFF2-40B4-BE49-F238E27FC236}">
                <a16:creationId xmlns:a16="http://schemas.microsoft.com/office/drawing/2014/main" id="{8D382521-697C-E3E8-D7DB-E6FCD15631B9}"/>
              </a:ext>
            </a:extLst>
          </p:cNvPr>
          <p:cNvSpPr>
            <a:spLocks noGrp="1"/>
          </p:cNvSpPr>
          <p:nvPr>
            <p:ph type="body" sz="quarter" idx="78" hasCustomPrompt="1"/>
          </p:nvPr>
        </p:nvSpPr>
        <p:spPr>
          <a:xfrm>
            <a:off x="5387049" y="579837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96" name="Text Placeholder 16">
            <a:extLst>
              <a:ext uri="{FF2B5EF4-FFF2-40B4-BE49-F238E27FC236}">
                <a16:creationId xmlns:a16="http://schemas.microsoft.com/office/drawing/2014/main" id="{186BD757-0C6C-8339-1177-67E5B6D1965F}"/>
              </a:ext>
            </a:extLst>
          </p:cNvPr>
          <p:cNvSpPr>
            <a:spLocks noGrp="1"/>
          </p:cNvSpPr>
          <p:nvPr>
            <p:ph type="body" sz="quarter" idx="79" hasCustomPrompt="1"/>
          </p:nvPr>
        </p:nvSpPr>
        <p:spPr>
          <a:xfrm>
            <a:off x="5387049" y="601560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97" name="TextBox 96">
            <a:extLst>
              <a:ext uri="{FF2B5EF4-FFF2-40B4-BE49-F238E27FC236}">
                <a16:creationId xmlns:a16="http://schemas.microsoft.com/office/drawing/2014/main" id="{CCCD8483-CA79-2996-A13A-6CE91675DB4E}"/>
              </a:ext>
            </a:extLst>
          </p:cNvPr>
          <p:cNvSpPr txBox="1"/>
          <p:nvPr userDrawn="1"/>
        </p:nvSpPr>
        <p:spPr>
          <a:xfrm flipH="1">
            <a:off x="5212884" y="579837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98" name="TextBox 97">
            <a:extLst>
              <a:ext uri="{FF2B5EF4-FFF2-40B4-BE49-F238E27FC236}">
                <a16:creationId xmlns:a16="http://schemas.microsoft.com/office/drawing/2014/main" id="{F453F1BF-3B52-2669-05C3-DAA6810E5D6A}"/>
              </a:ext>
            </a:extLst>
          </p:cNvPr>
          <p:cNvSpPr txBox="1"/>
          <p:nvPr userDrawn="1"/>
        </p:nvSpPr>
        <p:spPr>
          <a:xfrm flipH="1">
            <a:off x="5212884" y="601560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99" name="Picture Placeholder 14">
            <a:extLst>
              <a:ext uri="{FF2B5EF4-FFF2-40B4-BE49-F238E27FC236}">
                <a16:creationId xmlns:a16="http://schemas.microsoft.com/office/drawing/2014/main" id="{634ABBB9-2D82-C3DE-FC7C-107FECF19350}"/>
              </a:ext>
            </a:extLst>
          </p:cNvPr>
          <p:cNvSpPr>
            <a:spLocks noGrp="1"/>
          </p:cNvSpPr>
          <p:nvPr>
            <p:ph type="pic" sz="quarter" idx="80" hasCustomPrompt="1"/>
          </p:nvPr>
        </p:nvSpPr>
        <p:spPr>
          <a:xfrm>
            <a:off x="516892" y="534117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100" name="Text Placeholder 16">
            <a:extLst>
              <a:ext uri="{FF2B5EF4-FFF2-40B4-BE49-F238E27FC236}">
                <a16:creationId xmlns:a16="http://schemas.microsoft.com/office/drawing/2014/main" id="{649F4865-D789-7EB8-B822-D82A0C700233}"/>
              </a:ext>
            </a:extLst>
          </p:cNvPr>
          <p:cNvSpPr>
            <a:spLocks noGrp="1"/>
          </p:cNvSpPr>
          <p:nvPr>
            <p:ph type="body" sz="quarter" idx="81" hasCustomPrompt="1"/>
          </p:nvPr>
        </p:nvSpPr>
        <p:spPr>
          <a:xfrm>
            <a:off x="1492805" y="558114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101" name="Text Placeholder 16">
            <a:extLst>
              <a:ext uri="{FF2B5EF4-FFF2-40B4-BE49-F238E27FC236}">
                <a16:creationId xmlns:a16="http://schemas.microsoft.com/office/drawing/2014/main" id="{D3FEF5DD-FA37-0CD5-A68D-F011FD9E888F}"/>
              </a:ext>
            </a:extLst>
          </p:cNvPr>
          <p:cNvSpPr>
            <a:spLocks noGrp="1"/>
          </p:cNvSpPr>
          <p:nvPr>
            <p:ph type="body" sz="quarter" idx="82" hasCustomPrompt="1"/>
          </p:nvPr>
        </p:nvSpPr>
        <p:spPr>
          <a:xfrm>
            <a:off x="1492805" y="536397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102" name="Text Placeholder 16">
            <a:extLst>
              <a:ext uri="{FF2B5EF4-FFF2-40B4-BE49-F238E27FC236}">
                <a16:creationId xmlns:a16="http://schemas.microsoft.com/office/drawing/2014/main" id="{5C6BAD69-B6E1-F29C-CE1E-6A6C1084A849}"/>
              </a:ext>
            </a:extLst>
          </p:cNvPr>
          <p:cNvSpPr>
            <a:spLocks noGrp="1"/>
          </p:cNvSpPr>
          <p:nvPr>
            <p:ph type="body" sz="quarter" idx="83" hasCustomPrompt="1"/>
          </p:nvPr>
        </p:nvSpPr>
        <p:spPr>
          <a:xfrm>
            <a:off x="1668489" y="579837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03" name="Text Placeholder 16">
            <a:extLst>
              <a:ext uri="{FF2B5EF4-FFF2-40B4-BE49-F238E27FC236}">
                <a16:creationId xmlns:a16="http://schemas.microsoft.com/office/drawing/2014/main" id="{3D09D9B7-E176-C2D2-A61C-20F7A59D5021}"/>
              </a:ext>
            </a:extLst>
          </p:cNvPr>
          <p:cNvSpPr>
            <a:spLocks noGrp="1"/>
          </p:cNvSpPr>
          <p:nvPr>
            <p:ph type="body" sz="quarter" idx="84" hasCustomPrompt="1"/>
          </p:nvPr>
        </p:nvSpPr>
        <p:spPr>
          <a:xfrm>
            <a:off x="1668489" y="601560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104" name="TextBox 103">
            <a:extLst>
              <a:ext uri="{FF2B5EF4-FFF2-40B4-BE49-F238E27FC236}">
                <a16:creationId xmlns:a16="http://schemas.microsoft.com/office/drawing/2014/main" id="{F7A13089-E945-2F60-DD27-50F3532A8CFF}"/>
              </a:ext>
            </a:extLst>
          </p:cNvPr>
          <p:cNvSpPr txBox="1"/>
          <p:nvPr userDrawn="1"/>
        </p:nvSpPr>
        <p:spPr>
          <a:xfrm flipH="1">
            <a:off x="1494324" y="579837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05" name="TextBox 104">
            <a:extLst>
              <a:ext uri="{FF2B5EF4-FFF2-40B4-BE49-F238E27FC236}">
                <a16:creationId xmlns:a16="http://schemas.microsoft.com/office/drawing/2014/main" id="{EDCA0103-8227-CDBF-2FF3-CBB0571F5D88}"/>
              </a:ext>
            </a:extLst>
          </p:cNvPr>
          <p:cNvSpPr txBox="1"/>
          <p:nvPr userDrawn="1"/>
        </p:nvSpPr>
        <p:spPr>
          <a:xfrm flipH="1">
            <a:off x="1494324" y="601560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 name="TextBox 4">
            <a:extLst>
              <a:ext uri="{FF2B5EF4-FFF2-40B4-BE49-F238E27FC236}">
                <a16:creationId xmlns:a16="http://schemas.microsoft.com/office/drawing/2014/main" id="{EE164C4F-193A-A83A-C144-0E1F781150F1}"/>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8" name="Group 7">
            <a:extLst>
              <a:ext uri="{FF2B5EF4-FFF2-40B4-BE49-F238E27FC236}">
                <a16:creationId xmlns:a16="http://schemas.microsoft.com/office/drawing/2014/main" id="{242DF000-AB47-4C45-E48B-A51B45A01289}"/>
              </a:ext>
            </a:extLst>
          </p:cNvPr>
          <p:cNvGrpSpPr/>
          <p:nvPr userDrawn="1"/>
        </p:nvGrpSpPr>
        <p:grpSpPr>
          <a:xfrm>
            <a:off x="12437200" y="5138032"/>
            <a:ext cx="2813913" cy="819975"/>
            <a:chOff x="12399099" y="4230487"/>
            <a:chExt cx="2813913" cy="819975"/>
          </a:xfrm>
        </p:grpSpPr>
        <p:sp>
          <p:nvSpPr>
            <p:cNvPr id="10" name="TextBox 9">
              <a:extLst>
                <a:ext uri="{FF2B5EF4-FFF2-40B4-BE49-F238E27FC236}">
                  <a16:creationId xmlns:a16="http://schemas.microsoft.com/office/drawing/2014/main" id="{D4853939-7724-347F-66BC-E409CD2AB73E}"/>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11" name="Group 10">
              <a:extLst>
                <a:ext uri="{FF2B5EF4-FFF2-40B4-BE49-F238E27FC236}">
                  <a16:creationId xmlns:a16="http://schemas.microsoft.com/office/drawing/2014/main" id="{E3E5C70C-C928-732D-C388-8C0725A2DE9E}"/>
                </a:ext>
              </a:extLst>
            </p:cNvPr>
            <p:cNvGrpSpPr/>
            <p:nvPr userDrawn="1"/>
          </p:nvGrpSpPr>
          <p:grpSpPr>
            <a:xfrm>
              <a:off x="12399099" y="4230487"/>
              <a:ext cx="2326813" cy="819975"/>
              <a:chOff x="12399099" y="4230487"/>
              <a:chExt cx="2326813" cy="819975"/>
            </a:xfrm>
          </p:grpSpPr>
          <p:sp>
            <p:nvSpPr>
              <p:cNvPr id="12" name="TextBox 11">
                <a:extLst>
                  <a:ext uri="{FF2B5EF4-FFF2-40B4-BE49-F238E27FC236}">
                    <a16:creationId xmlns:a16="http://schemas.microsoft.com/office/drawing/2014/main" id="{A5176EB2-6660-6DAD-AFB0-F62DFDDBD568}"/>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3" name="TextBox 12">
                <a:extLst>
                  <a:ext uri="{FF2B5EF4-FFF2-40B4-BE49-F238E27FC236}">
                    <a16:creationId xmlns:a16="http://schemas.microsoft.com/office/drawing/2014/main" id="{924EB972-BAF0-BC0D-BA28-1C5E99E05801}"/>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14" name="TextBox 13">
                <a:extLst>
                  <a:ext uri="{FF2B5EF4-FFF2-40B4-BE49-F238E27FC236}">
                    <a16:creationId xmlns:a16="http://schemas.microsoft.com/office/drawing/2014/main" id="{08F02546-3449-DF3E-D82E-595188DB8127}"/>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15" name="TextBox 14">
                <a:extLst>
                  <a:ext uri="{FF2B5EF4-FFF2-40B4-BE49-F238E27FC236}">
                    <a16:creationId xmlns:a16="http://schemas.microsoft.com/office/drawing/2014/main" id="{271913B7-3AEA-60A4-5513-7D335F8A09A1}"/>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16" name="TextBox 15">
                <a:extLst>
                  <a:ext uri="{FF2B5EF4-FFF2-40B4-BE49-F238E27FC236}">
                    <a16:creationId xmlns:a16="http://schemas.microsoft.com/office/drawing/2014/main" id="{2D99FCBF-090B-3949-B2B4-9E41EA18487D}"/>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1071723505"/>
      </p:ext>
    </p:extLst>
  </p:cSld>
  <p:clrMapOvr>
    <a:masterClrMapping/>
  </p:clrMapOvr>
  <p:transition spd="med">
    <p:fade/>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Key Contacts 8 &amp; Quote">
    <p:bg>
      <p:bgPr>
        <a:solidFill>
          <a:schemeClr val="bg2"/>
        </a:solidFill>
        <a:effectLst/>
      </p:bgPr>
    </p:bg>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957F7B8C-8896-F507-1133-31FF9F06D6D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2" name="Title 1"/>
          <p:cNvSpPr>
            <a:spLocks noGrp="1"/>
          </p:cNvSpPr>
          <p:nvPr>
            <p:ph type="title" hasCustomPrompt="1"/>
          </p:nvPr>
        </p:nvSpPr>
        <p:spPr>
          <a:xfrm>
            <a:off x="508001" y="454015"/>
            <a:ext cx="7459663" cy="663587"/>
          </a:xfrm>
        </p:spPr>
        <p:txBody>
          <a:bodyPr/>
          <a:lstStyle/>
          <a:p>
            <a:r>
              <a:rPr lang="en-US" dirty="0"/>
              <a:t>Key </a:t>
            </a:r>
            <a:r>
              <a:rPr lang="en-US" dirty="0" err="1"/>
              <a:t>contactS</a:t>
            </a:r>
            <a:endParaRPr lang="en-US" dirty="0"/>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35" name="Picture Placeholder 14">
            <a:extLst>
              <a:ext uri="{FF2B5EF4-FFF2-40B4-BE49-F238E27FC236}">
                <a16:creationId xmlns:a16="http://schemas.microsoft.com/office/drawing/2014/main" id="{45A950D6-8B2E-929D-E4AA-DFFE052EE330}"/>
              </a:ext>
            </a:extLst>
          </p:cNvPr>
          <p:cNvSpPr>
            <a:spLocks noGrp="1"/>
          </p:cNvSpPr>
          <p:nvPr>
            <p:ph type="pic" sz="quarter" idx="35" hasCustomPrompt="1"/>
          </p:nvPr>
        </p:nvSpPr>
        <p:spPr>
          <a:xfrm>
            <a:off x="423545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6" name="Text Placeholder 16">
            <a:extLst>
              <a:ext uri="{FF2B5EF4-FFF2-40B4-BE49-F238E27FC236}">
                <a16:creationId xmlns:a16="http://schemas.microsoft.com/office/drawing/2014/main" id="{DB4C727A-AC6E-8335-F98B-DD5011F41EA0}"/>
              </a:ext>
            </a:extLst>
          </p:cNvPr>
          <p:cNvSpPr>
            <a:spLocks noGrp="1"/>
          </p:cNvSpPr>
          <p:nvPr>
            <p:ph type="body" sz="quarter" idx="36" hasCustomPrompt="1"/>
          </p:nvPr>
        </p:nvSpPr>
        <p:spPr>
          <a:xfrm>
            <a:off x="521136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7" name="Text Placeholder 16">
            <a:extLst>
              <a:ext uri="{FF2B5EF4-FFF2-40B4-BE49-F238E27FC236}">
                <a16:creationId xmlns:a16="http://schemas.microsoft.com/office/drawing/2014/main" id="{DC153831-3B57-01E8-9C7A-5992AE64232D}"/>
              </a:ext>
            </a:extLst>
          </p:cNvPr>
          <p:cNvSpPr>
            <a:spLocks noGrp="1"/>
          </p:cNvSpPr>
          <p:nvPr>
            <p:ph type="body" sz="quarter" idx="37" hasCustomPrompt="1"/>
          </p:nvPr>
        </p:nvSpPr>
        <p:spPr>
          <a:xfrm>
            <a:off x="521136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8" name="Text Placeholder 16">
            <a:extLst>
              <a:ext uri="{FF2B5EF4-FFF2-40B4-BE49-F238E27FC236}">
                <a16:creationId xmlns:a16="http://schemas.microsoft.com/office/drawing/2014/main" id="{29AAE6CD-FC62-78BD-0A61-ECBC2C794D5E}"/>
              </a:ext>
            </a:extLst>
          </p:cNvPr>
          <p:cNvSpPr>
            <a:spLocks noGrp="1"/>
          </p:cNvSpPr>
          <p:nvPr>
            <p:ph type="body" sz="quarter" idx="38" hasCustomPrompt="1"/>
          </p:nvPr>
        </p:nvSpPr>
        <p:spPr>
          <a:xfrm>
            <a:off x="538704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9" name="Text Placeholder 16">
            <a:extLst>
              <a:ext uri="{FF2B5EF4-FFF2-40B4-BE49-F238E27FC236}">
                <a16:creationId xmlns:a16="http://schemas.microsoft.com/office/drawing/2014/main" id="{BC35688D-CDD7-7DA6-E7AA-2F6CD7493F22}"/>
              </a:ext>
            </a:extLst>
          </p:cNvPr>
          <p:cNvSpPr>
            <a:spLocks noGrp="1"/>
          </p:cNvSpPr>
          <p:nvPr>
            <p:ph type="body" sz="quarter" idx="39" hasCustomPrompt="1"/>
          </p:nvPr>
        </p:nvSpPr>
        <p:spPr>
          <a:xfrm>
            <a:off x="538704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40" name="TextBox 39">
            <a:extLst>
              <a:ext uri="{FF2B5EF4-FFF2-40B4-BE49-F238E27FC236}">
                <a16:creationId xmlns:a16="http://schemas.microsoft.com/office/drawing/2014/main" id="{D230F808-342D-AC38-F9A3-894F3C04BA8C}"/>
              </a:ext>
            </a:extLst>
          </p:cNvPr>
          <p:cNvSpPr txBox="1"/>
          <p:nvPr userDrawn="1"/>
        </p:nvSpPr>
        <p:spPr>
          <a:xfrm flipH="1">
            <a:off x="521288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1" name="TextBox 40">
            <a:extLst>
              <a:ext uri="{FF2B5EF4-FFF2-40B4-BE49-F238E27FC236}">
                <a16:creationId xmlns:a16="http://schemas.microsoft.com/office/drawing/2014/main" id="{99A9B875-CE41-6371-C337-302DBFE74A20}"/>
              </a:ext>
            </a:extLst>
          </p:cNvPr>
          <p:cNvSpPr txBox="1"/>
          <p:nvPr userDrawn="1"/>
        </p:nvSpPr>
        <p:spPr>
          <a:xfrm flipH="1">
            <a:off x="521288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2" name="Picture Placeholder 14">
            <a:extLst>
              <a:ext uri="{FF2B5EF4-FFF2-40B4-BE49-F238E27FC236}">
                <a16:creationId xmlns:a16="http://schemas.microsoft.com/office/drawing/2014/main" id="{E9E349D0-3950-5951-8080-9AC34677432E}"/>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43" name="Text Placeholder 16">
            <a:extLst>
              <a:ext uri="{FF2B5EF4-FFF2-40B4-BE49-F238E27FC236}">
                <a16:creationId xmlns:a16="http://schemas.microsoft.com/office/drawing/2014/main" id="{107F1C7D-201C-FFF0-E256-198255D0AC5B}"/>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44" name="Text Placeholder 16">
            <a:extLst>
              <a:ext uri="{FF2B5EF4-FFF2-40B4-BE49-F238E27FC236}">
                <a16:creationId xmlns:a16="http://schemas.microsoft.com/office/drawing/2014/main" id="{9F42F667-9F96-5B82-1CA6-B90B793C169F}"/>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45" name="Text Placeholder 16">
            <a:extLst>
              <a:ext uri="{FF2B5EF4-FFF2-40B4-BE49-F238E27FC236}">
                <a16:creationId xmlns:a16="http://schemas.microsoft.com/office/drawing/2014/main" id="{78427E96-2D4D-28DB-3AAB-EA57438B7501}"/>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46" name="Text Placeholder 16">
            <a:extLst>
              <a:ext uri="{FF2B5EF4-FFF2-40B4-BE49-F238E27FC236}">
                <a16:creationId xmlns:a16="http://schemas.microsoft.com/office/drawing/2014/main" id="{026E2CDC-211A-9E73-95AB-A47DEDD4A45D}"/>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47" name="TextBox 46">
            <a:extLst>
              <a:ext uri="{FF2B5EF4-FFF2-40B4-BE49-F238E27FC236}">
                <a16:creationId xmlns:a16="http://schemas.microsoft.com/office/drawing/2014/main" id="{98911204-4A6F-5E58-F9D0-2528D4D12F4D}"/>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8" name="TextBox 47">
            <a:extLst>
              <a:ext uri="{FF2B5EF4-FFF2-40B4-BE49-F238E27FC236}">
                <a16:creationId xmlns:a16="http://schemas.microsoft.com/office/drawing/2014/main" id="{0D87C31C-0C20-B232-BBFB-49CB0673F85A}"/>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9" name="Picture Placeholder 14">
            <a:extLst>
              <a:ext uri="{FF2B5EF4-FFF2-40B4-BE49-F238E27FC236}">
                <a16:creationId xmlns:a16="http://schemas.microsoft.com/office/drawing/2014/main" id="{D122CE6A-ADA1-6643-4A39-B2BB83C49924}"/>
              </a:ext>
            </a:extLst>
          </p:cNvPr>
          <p:cNvSpPr>
            <a:spLocks noGrp="1"/>
          </p:cNvSpPr>
          <p:nvPr>
            <p:ph type="pic" sz="quarter" idx="45" hasCustomPrompt="1"/>
          </p:nvPr>
        </p:nvSpPr>
        <p:spPr>
          <a:xfrm>
            <a:off x="423545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0" name="Text Placeholder 16">
            <a:extLst>
              <a:ext uri="{FF2B5EF4-FFF2-40B4-BE49-F238E27FC236}">
                <a16:creationId xmlns:a16="http://schemas.microsoft.com/office/drawing/2014/main" id="{6699B732-81F3-372C-F3CC-66894C266323}"/>
              </a:ext>
            </a:extLst>
          </p:cNvPr>
          <p:cNvSpPr>
            <a:spLocks noGrp="1"/>
          </p:cNvSpPr>
          <p:nvPr>
            <p:ph type="body" sz="quarter" idx="46" hasCustomPrompt="1"/>
          </p:nvPr>
        </p:nvSpPr>
        <p:spPr>
          <a:xfrm>
            <a:off x="521136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1" name="Text Placeholder 16">
            <a:extLst>
              <a:ext uri="{FF2B5EF4-FFF2-40B4-BE49-F238E27FC236}">
                <a16:creationId xmlns:a16="http://schemas.microsoft.com/office/drawing/2014/main" id="{BEEDE40F-EB38-F0F7-DD14-281A0B3781E3}"/>
              </a:ext>
            </a:extLst>
          </p:cNvPr>
          <p:cNvSpPr>
            <a:spLocks noGrp="1"/>
          </p:cNvSpPr>
          <p:nvPr>
            <p:ph type="body" sz="quarter" idx="47" hasCustomPrompt="1"/>
          </p:nvPr>
        </p:nvSpPr>
        <p:spPr>
          <a:xfrm>
            <a:off x="521136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2" name="Text Placeholder 16">
            <a:extLst>
              <a:ext uri="{FF2B5EF4-FFF2-40B4-BE49-F238E27FC236}">
                <a16:creationId xmlns:a16="http://schemas.microsoft.com/office/drawing/2014/main" id="{274E07FA-5DAB-3123-CE90-8B5CD5BAF4F8}"/>
              </a:ext>
            </a:extLst>
          </p:cNvPr>
          <p:cNvSpPr>
            <a:spLocks noGrp="1"/>
          </p:cNvSpPr>
          <p:nvPr>
            <p:ph type="body" sz="quarter" idx="48" hasCustomPrompt="1"/>
          </p:nvPr>
        </p:nvSpPr>
        <p:spPr>
          <a:xfrm>
            <a:off x="538704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53" name="Text Placeholder 16">
            <a:extLst>
              <a:ext uri="{FF2B5EF4-FFF2-40B4-BE49-F238E27FC236}">
                <a16:creationId xmlns:a16="http://schemas.microsoft.com/office/drawing/2014/main" id="{04821569-D24A-43A2-DFDD-6C2D55383380}"/>
              </a:ext>
            </a:extLst>
          </p:cNvPr>
          <p:cNvSpPr>
            <a:spLocks noGrp="1"/>
          </p:cNvSpPr>
          <p:nvPr>
            <p:ph type="body" sz="quarter" idx="49" hasCustomPrompt="1"/>
          </p:nvPr>
        </p:nvSpPr>
        <p:spPr>
          <a:xfrm>
            <a:off x="538704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54" name="TextBox 53">
            <a:extLst>
              <a:ext uri="{FF2B5EF4-FFF2-40B4-BE49-F238E27FC236}">
                <a16:creationId xmlns:a16="http://schemas.microsoft.com/office/drawing/2014/main" id="{76B0886F-D7CF-3B90-0DED-8574DB6D4BB5}"/>
              </a:ext>
            </a:extLst>
          </p:cNvPr>
          <p:cNvSpPr txBox="1"/>
          <p:nvPr userDrawn="1"/>
        </p:nvSpPr>
        <p:spPr>
          <a:xfrm flipH="1">
            <a:off x="521288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55" name="TextBox 54">
            <a:extLst>
              <a:ext uri="{FF2B5EF4-FFF2-40B4-BE49-F238E27FC236}">
                <a16:creationId xmlns:a16="http://schemas.microsoft.com/office/drawing/2014/main" id="{401006BB-BC7E-DB41-C899-247C453E99C4}"/>
              </a:ext>
            </a:extLst>
          </p:cNvPr>
          <p:cNvSpPr txBox="1"/>
          <p:nvPr userDrawn="1"/>
        </p:nvSpPr>
        <p:spPr>
          <a:xfrm flipH="1">
            <a:off x="521288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56" name="Picture Placeholder 14">
            <a:extLst>
              <a:ext uri="{FF2B5EF4-FFF2-40B4-BE49-F238E27FC236}">
                <a16:creationId xmlns:a16="http://schemas.microsoft.com/office/drawing/2014/main" id="{86EE5881-A10C-9201-FECC-9BED25AF9CA2}"/>
              </a:ext>
            </a:extLst>
          </p:cNvPr>
          <p:cNvSpPr>
            <a:spLocks noGrp="1"/>
          </p:cNvSpPr>
          <p:nvPr>
            <p:ph type="pic" sz="quarter" idx="50" hasCustomPrompt="1"/>
          </p:nvPr>
        </p:nvSpPr>
        <p:spPr>
          <a:xfrm>
            <a:off x="51689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7" name="Text Placeholder 16">
            <a:extLst>
              <a:ext uri="{FF2B5EF4-FFF2-40B4-BE49-F238E27FC236}">
                <a16:creationId xmlns:a16="http://schemas.microsoft.com/office/drawing/2014/main" id="{695F2E13-F450-6E91-AE1E-D4F5C55F4C9C}"/>
              </a:ext>
            </a:extLst>
          </p:cNvPr>
          <p:cNvSpPr>
            <a:spLocks noGrp="1"/>
          </p:cNvSpPr>
          <p:nvPr>
            <p:ph type="body" sz="quarter" idx="51" hasCustomPrompt="1"/>
          </p:nvPr>
        </p:nvSpPr>
        <p:spPr>
          <a:xfrm>
            <a:off x="149280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8" name="Text Placeholder 16">
            <a:extLst>
              <a:ext uri="{FF2B5EF4-FFF2-40B4-BE49-F238E27FC236}">
                <a16:creationId xmlns:a16="http://schemas.microsoft.com/office/drawing/2014/main" id="{BA60F1FD-C751-9716-753C-CBC97A65C7D7}"/>
              </a:ext>
            </a:extLst>
          </p:cNvPr>
          <p:cNvSpPr>
            <a:spLocks noGrp="1"/>
          </p:cNvSpPr>
          <p:nvPr>
            <p:ph type="body" sz="quarter" idx="52" hasCustomPrompt="1"/>
          </p:nvPr>
        </p:nvSpPr>
        <p:spPr>
          <a:xfrm>
            <a:off x="149280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9" name="Text Placeholder 16">
            <a:extLst>
              <a:ext uri="{FF2B5EF4-FFF2-40B4-BE49-F238E27FC236}">
                <a16:creationId xmlns:a16="http://schemas.microsoft.com/office/drawing/2014/main" id="{6A1505B4-5192-5A57-E0E2-DD683D889AB8}"/>
              </a:ext>
            </a:extLst>
          </p:cNvPr>
          <p:cNvSpPr>
            <a:spLocks noGrp="1"/>
          </p:cNvSpPr>
          <p:nvPr>
            <p:ph type="body" sz="quarter" idx="53" hasCustomPrompt="1"/>
          </p:nvPr>
        </p:nvSpPr>
        <p:spPr>
          <a:xfrm>
            <a:off x="166848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60" name="Text Placeholder 16">
            <a:extLst>
              <a:ext uri="{FF2B5EF4-FFF2-40B4-BE49-F238E27FC236}">
                <a16:creationId xmlns:a16="http://schemas.microsoft.com/office/drawing/2014/main" id="{9470C987-8BEE-B6DB-C8DF-6FE66ADF3950}"/>
              </a:ext>
            </a:extLst>
          </p:cNvPr>
          <p:cNvSpPr>
            <a:spLocks noGrp="1"/>
          </p:cNvSpPr>
          <p:nvPr>
            <p:ph type="body" sz="quarter" idx="54" hasCustomPrompt="1"/>
          </p:nvPr>
        </p:nvSpPr>
        <p:spPr>
          <a:xfrm>
            <a:off x="166848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61" name="TextBox 60">
            <a:extLst>
              <a:ext uri="{FF2B5EF4-FFF2-40B4-BE49-F238E27FC236}">
                <a16:creationId xmlns:a16="http://schemas.microsoft.com/office/drawing/2014/main" id="{2FE1D017-B07C-00B2-5CCA-804F9F530497}"/>
              </a:ext>
            </a:extLst>
          </p:cNvPr>
          <p:cNvSpPr txBox="1"/>
          <p:nvPr userDrawn="1"/>
        </p:nvSpPr>
        <p:spPr>
          <a:xfrm flipH="1">
            <a:off x="149432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62" name="TextBox 61">
            <a:extLst>
              <a:ext uri="{FF2B5EF4-FFF2-40B4-BE49-F238E27FC236}">
                <a16:creationId xmlns:a16="http://schemas.microsoft.com/office/drawing/2014/main" id="{C5EB9E64-77B3-B4CE-08C7-9944A2DCBF26}"/>
              </a:ext>
            </a:extLst>
          </p:cNvPr>
          <p:cNvSpPr txBox="1"/>
          <p:nvPr userDrawn="1"/>
        </p:nvSpPr>
        <p:spPr>
          <a:xfrm flipH="1">
            <a:off x="149432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63" name="Picture Placeholder 14">
            <a:extLst>
              <a:ext uri="{FF2B5EF4-FFF2-40B4-BE49-F238E27FC236}">
                <a16:creationId xmlns:a16="http://schemas.microsoft.com/office/drawing/2014/main" id="{46E62F1F-7842-2ED2-18FA-EBE6B72B197C}"/>
              </a:ext>
            </a:extLst>
          </p:cNvPr>
          <p:cNvSpPr>
            <a:spLocks noGrp="1"/>
          </p:cNvSpPr>
          <p:nvPr>
            <p:ph type="pic" sz="quarter" idx="55" hasCustomPrompt="1"/>
          </p:nvPr>
        </p:nvSpPr>
        <p:spPr>
          <a:xfrm>
            <a:off x="423545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64" name="Text Placeholder 16">
            <a:extLst>
              <a:ext uri="{FF2B5EF4-FFF2-40B4-BE49-F238E27FC236}">
                <a16:creationId xmlns:a16="http://schemas.microsoft.com/office/drawing/2014/main" id="{FF59C9A3-86B1-73EA-65C0-7901A1ECC218}"/>
              </a:ext>
            </a:extLst>
          </p:cNvPr>
          <p:cNvSpPr>
            <a:spLocks noGrp="1"/>
          </p:cNvSpPr>
          <p:nvPr>
            <p:ph type="body" sz="quarter" idx="56" hasCustomPrompt="1"/>
          </p:nvPr>
        </p:nvSpPr>
        <p:spPr>
          <a:xfrm>
            <a:off x="521136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65" name="Text Placeholder 16">
            <a:extLst>
              <a:ext uri="{FF2B5EF4-FFF2-40B4-BE49-F238E27FC236}">
                <a16:creationId xmlns:a16="http://schemas.microsoft.com/office/drawing/2014/main" id="{AA11E300-71C0-9EC2-7B4D-C77F972E7C07}"/>
              </a:ext>
            </a:extLst>
          </p:cNvPr>
          <p:cNvSpPr>
            <a:spLocks noGrp="1"/>
          </p:cNvSpPr>
          <p:nvPr>
            <p:ph type="body" sz="quarter" idx="57" hasCustomPrompt="1"/>
          </p:nvPr>
        </p:nvSpPr>
        <p:spPr>
          <a:xfrm>
            <a:off x="521136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66" name="Text Placeholder 16">
            <a:extLst>
              <a:ext uri="{FF2B5EF4-FFF2-40B4-BE49-F238E27FC236}">
                <a16:creationId xmlns:a16="http://schemas.microsoft.com/office/drawing/2014/main" id="{D9DD8F45-CCAA-8ADF-30C9-4FDA42DD1B41}"/>
              </a:ext>
            </a:extLst>
          </p:cNvPr>
          <p:cNvSpPr>
            <a:spLocks noGrp="1"/>
          </p:cNvSpPr>
          <p:nvPr>
            <p:ph type="body" sz="quarter" idx="58" hasCustomPrompt="1"/>
          </p:nvPr>
        </p:nvSpPr>
        <p:spPr>
          <a:xfrm>
            <a:off x="538704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67" name="Text Placeholder 16">
            <a:extLst>
              <a:ext uri="{FF2B5EF4-FFF2-40B4-BE49-F238E27FC236}">
                <a16:creationId xmlns:a16="http://schemas.microsoft.com/office/drawing/2014/main" id="{0F131D31-37AD-AF84-1BB9-C3A57CECF456}"/>
              </a:ext>
            </a:extLst>
          </p:cNvPr>
          <p:cNvSpPr>
            <a:spLocks noGrp="1"/>
          </p:cNvSpPr>
          <p:nvPr>
            <p:ph type="body" sz="quarter" idx="59" hasCustomPrompt="1"/>
          </p:nvPr>
        </p:nvSpPr>
        <p:spPr>
          <a:xfrm>
            <a:off x="538704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68" name="TextBox 67">
            <a:extLst>
              <a:ext uri="{FF2B5EF4-FFF2-40B4-BE49-F238E27FC236}">
                <a16:creationId xmlns:a16="http://schemas.microsoft.com/office/drawing/2014/main" id="{E0F7049E-6849-D32F-FE34-01929965BAEB}"/>
              </a:ext>
            </a:extLst>
          </p:cNvPr>
          <p:cNvSpPr txBox="1"/>
          <p:nvPr userDrawn="1"/>
        </p:nvSpPr>
        <p:spPr>
          <a:xfrm flipH="1">
            <a:off x="521288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69" name="TextBox 68">
            <a:extLst>
              <a:ext uri="{FF2B5EF4-FFF2-40B4-BE49-F238E27FC236}">
                <a16:creationId xmlns:a16="http://schemas.microsoft.com/office/drawing/2014/main" id="{CAC70E89-6B14-DE4D-57F8-8CA475B7DB34}"/>
              </a:ext>
            </a:extLst>
          </p:cNvPr>
          <p:cNvSpPr txBox="1"/>
          <p:nvPr userDrawn="1"/>
        </p:nvSpPr>
        <p:spPr>
          <a:xfrm flipH="1">
            <a:off x="521288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70" name="Picture Placeholder 14">
            <a:extLst>
              <a:ext uri="{FF2B5EF4-FFF2-40B4-BE49-F238E27FC236}">
                <a16:creationId xmlns:a16="http://schemas.microsoft.com/office/drawing/2014/main" id="{4A846600-BA51-0149-6BD1-2C7C829913DA}"/>
              </a:ext>
            </a:extLst>
          </p:cNvPr>
          <p:cNvSpPr>
            <a:spLocks noGrp="1"/>
          </p:cNvSpPr>
          <p:nvPr>
            <p:ph type="pic" sz="quarter" idx="60" hasCustomPrompt="1"/>
          </p:nvPr>
        </p:nvSpPr>
        <p:spPr>
          <a:xfrm>
            <a:off x="51689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71" name="Text Placeholder 16">
            <a:extLst>
              <a:ext uri="{FF2B5EF4-FFF2-40B4-BE49-F238E27FC236}">
                <a16:creationId xmlns:a16="http://schemas.microsoft.com/office/drawing/2014/main" id="{0547A0F2-0AEF-8586-3A0A-261E0A7FAE43}"/>
              </a:ext>
            </a:extLst>
          </p:cNvPr>
          <p:cNvSpPr>
            <a:spLocks noGrp="1"/>
          </p:cNvSpPr>
          <p:nvPr>
            <p:ph type="body" sz="quarter" idx="61" hasCustomPrompt="1"/>
          </p:nvPr>
        </p:nvSpPr>
        <p:spPr>
          <a:xfrm>
            <a:off x="149280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72" name="Text Placeholder 16">
            <a:extLst>
              <a:ext uri="{FF2B5EF4-FFF2-40B4-BE49-F238E27FC236}">
                <a16:creationId xmlns:a16="http://schemas.microsoft.com/office/drawing/2014/main" id="{3CCD5467-8D86-42E9-7275-0335B46B3DCA}"/>
              </a:ext>
            </a:extLst>
          </p:cNvPr>
          <p:cNvSpPr>
            <a:spLocks noGrp="1"/>
          </p:cNvSpPr>
          <p:nvPr>
            <p:ph type="body" sz="quarter" idx="62" hasCustomPrompt="1"/>
          </p:nvPr>
        </p:nvSpPr>
        <p:spPr>
          <a:xfrm>
            <a:off x="149280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73" name="Text Placeholder 16">
            <a:extLst>
              <a:ext uri="{FF2B5EF4-FFF2-40B4-BE49-F238E27FC236}">
                <a16:creationId xmlns:a16="http://schemas.microsoft.com/office/drawing/2014/main" id="{7FF98669-4ADD-67D1-95DE-82183F7380D0}"/>
              </a:ext>
            </a:extLst>
          </p:cNvPr>
          <p:cNvSpPr>
            <a:spLocks noGrp="1"/>
          </p:cNvSpPr>
          <p:nvPr>
            <p:ph type="body" sz="quarter" idx="63" hasCustomPrompt="1"/>
          </p:nvPr>
        </p:nvSpPr>
        <p:spPr>
          <a:xfrm>
            <a:off x="166848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74" name="Text Placeholder 16">
            <a:extLst>
              <a:ext uri="{FF2B5EF4-FFF2-40B4-BE49-F238E27FC236}">
                <a16:creationId xmlns:a16="http://schemas.microsoft.com/office/drawing/2014/main" id="{EB0467A4-B7A0-CF90-6227-303D8546427A}"/>
              </a:ext>
            </a:extLst>
          </p:cNvPr>
          <p:cNvSpPr>
            <a:spLocks noGrp="1"/>
          </p:cNvSpPr>
          <p:nvPr>
            <p:ph type="body" sz="quarter" idx="64" hasCustomPrompt="1"/>
          </p:nvPr>
        </p:nvSpPr>
        <p:spPr>
          <a:xfrm>
            <a:off x="166848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75" name="TextBox 74">
            <a:extLst>
              <a:ext uri="{FF2B5EF4-FFF2-40B4-BE49-F238E27FC236}">
                <a16:creationId xmlns:a16="http://schemas.microsoft.com/office/drawing/2014/main" id="{2A229137-B6B3-E776-1B59-81523D99B0F3}"/>
              </a:ext>
            </a:extLst>
          </p:cNvPr>
          <p:cNvSpPr txBox="1"/>
          <p:nvPr userDrawn="1"/>
        </p:nvSpPr>
        <p:spPr>
          <a:xfrm flipH="1">
            <a:off x="149432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76" name="TextBox 75">
            <a:extLst>
              <a:ext uri="{FF2B5EF4-FFF2-40B4-BE49-F238E27FC236}">
                <a16:creationId xmlns:a16="http://schemas.microsoft.com/office/drawing/2014/main" id="{6BA105D9-8805-4D9A-FBBA-1A8C0EA57AB8}"/>
              </a:ext>
            </a:extLst>
          </p:cNvPr>
          <p:cNvSpPr txBox="1"/>
          <p:nvPr userDrawn="1"/>
        </p:nvSpPr>
        <p:spPr>
          <a:xfrm flipH="1">
            <a:off x="149432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77" name="Picture Placeholder 14">
            <a:extLst>
              <a:ext uri="{FF2B5EF4-FFF2-40B4-BE49-F238E27FC236}">
                <a16:creationId xmlns:a16="http://schemas.microsoft.com/office/drawing/2014/main" id="{CCDA2602-29E5-DC46-55D0-C80A99675B40}"/>
              </a:ext>
            </a:extLst>
          </p:cNvPr>
          <p:cNvSpPr>
            <a:spLocks noGrp="1"/>
          </p:cNvSpPr>
          <p:nvPr>
            <p:ph type="pic" sz="quarter" idx="65" hasCustomPrompt="1"/>
          </p:nvPr>
        </p:nvSpPr>
        <p:spPr>
          <a:xfrm>
            <a:off x="4235452" y="433546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78" name="Text Placeholder 16">
            <a:extLst>
              <a:ext uri="{FF2B5EF4-FFF2-40B4-BE49-F238E27FC236}">
                <a16:creationId xmlns:a16="http://schemas.microsoft.com/office/drawing/2014/main" id="{A1B3D1AF-D4E7-C146-0199-36FD90E78C9D}"/>
              </a:ext>
            </a:extLst>
          </p:cNvPr>
          <p:cNvSpPr>
            <a:spLocks noGrp="1"/>
          </p:cNvSpPr>
          <p:nvPr>
            <p:ph type="body" sz="quarter" idx="66" hasCustomPrompt="1"/>
          </p:nvPr>
        </p:nvSpPr>
        <p:spPr>
          <a:xfrm>
            <a:off x="5211365" y="457543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79" name="Text Placeholder 16">
            <a:extLst>
              <a:ext uri="{FF2B5EF4-FFF2-40B4-BE49-F238E27FC236}">
                <a16:creationId xmlns:a16="http://schemas.microsoft.com/office/drawing/2014/main" id="{6BEF8F31-958A-4D44-4DA4-79D49E29FA2E}"/>
              </a:ext>
            </a:extLst>
          </p:cNvPr>
          <p:cNvSpPr>
            <a:spLocks noGrp="1"/>
          </p:cNvSpPr>
          <p:nvPr>
            <p:ph type="body" sz="quarter" idx="67" hasCustomPrompt="1"/>
          </p:nvPr>
        </p:nvSpPr>
        <p:spPr>
          <a:xfrm>
            <a:off x="5211365" y="435826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80" name="Text Placeholder 16">
            <a:extLst>
              <a:ext uri="{FF2B5EF4-FFF2-40B4-BE49-F238E27FC236}">
                <a16:creationId xmlns:a16="http://schemas.microsoft.com/office/drawing/2014/main" id="{54DCF957-0967-0D44-9AE3-D4D4C34257C0}"/>
              </a:ext>
            </a:extLst>
          </p:cNvPr>
          <p:cNvSpPr>
            <a:spLocks noGrp="1"/>
          </p:cNvSpPr>
          <p:nvPr>
            <p:ph type="body" sz="quarter" idx="68" hasCustomPrompt="1"/>
          </p:nvPr>
        </p:nvSpPr>
        <p:spPr>
          <a:xfrm>
            <a:off x="5387049" y="479266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81" name="Text Placeholder 16">
            <a:extLst>
              <a:ext uri="{FF2B5EF4-FFF2-40B4-BE49-F238E27FC236}">
                <a16:creationId xmlns:a16="http://schemas.microsoft.com/office/drawing/2014/main" id="{3596CB8B-C8D6-4203-1353-62A57B22DFCC}"/>
              </a:ext>
            </a:extLst>
          </p:cNvPr>
          <p:cNvSpPr>
            <a:spLocks noGrp="1"/>
          </p:cNvSpPr>
          <p:nvPr>
            <p:ph type="body" sz="quarter" idx="69" hasCustomPrompt="1"/>
          </p:nvPr>
        </p:nvSpPr>
        <p:spPr>
          <a:xfrm>
            <a:off x="5387049" y="500989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82" name="TextBox 81">
            <a:extLst>
              <a:ext uri="{FF2B5EF4-FFF2-40B4-BE49-F238E27FC236}">
                <a16:creationId xmlns:a16="http://schemas.microsoft.com/office/drawing/2014/main" id="{406C1A0B-18D6-51F2-5216-1DFAFB75AA1E}"/>
              </a:ext>
            </a:extLst>
          </p:cNvPr>
          <p:cNvSpPr txBox="1"/>
          <p:nvPr userDrawn="1"/>
        </p:nvSpPr>
        <p:spPr>
          <a:xfrm flipH="1">
            <a:off x="5212884" y="479266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83" name="TextBox 82">
            <a:extLst>
              <a:ext uri="{FF2B5EF4-FFF2-40B4-BE49-F238E27FC236}">
                <a16:creationId xmlns:a16="http://schemas.microsoft.com/office/drawing/2014/main" id="{CB391F17-6969-1E2B-4FAF-C83CA4FB23D0}"/>
              </a:ext>
            </a:extLst>
          </p:cNvPr>
          <p:cNvSpPr txBox="1"/>
          <p:nvPr userDrawn="1"/>
        </p:nvSpPr>
        <p:spPr>
          <a:xfrm flipH="1">
            <a:off x="5212884" y="500989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84" name="Picture Placeholder 14">
            <a:extLst>
              <a:ext uri="{FF2B5EF4-FFF2-40B4-BE49-F238E27FC236}">
                <a16:creationId xmlns:a16="http://schemas.microsoft.com/office/drawing/2014/main" id="{2CE77FEF-9D0A-2E18-6494-480078B5BB50}"/>
              </a:ext>
            </a:extLst>
          </p:cNvPr>
          <p:cNvSpPr>
            <a:spLocks noGrp="1"/>
          </p:cNvSpPr>
          <p:nvPr>
            <p:ph type="pic" sz="quarter" idx="70" hasCustomPrompt="1"/>
          </p:nvPr>
        </p:nvSpPr>
        <p:spPr>
          <a:xfrm>
            <a:off x="516892" y="433546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85" name="Text Placeholder 16">
            <a:extLst>
              <a:ext uri="{FF2B5EF4-FFF2-40B4-BE49-F238E27FC236}">
                <a16:creationId xmlns:a16="http://schemas.microsoft.com/office/drawing/2014/main" id="{3558A82C-EF43-E3BD-41A8-5625676A615D}"/>
              </a:ext>
            </a:extLst>
          </p:cNvPr>
          <p:cNvSpPr>
            <a:spLocks noGrp="1"/>
          </p:cNvSpPr>
          <p:nvPr>
            <p:ph type="body" sz="quarter" idx="71" hasCustomPrompt="1"/>
          </p:nvPr>
        </p:nvSpPr>
        <p:spPr>
          <a:xfrm>
            <a:off x="1492805" y="457543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86" name="Text Placeholder 16">
            <a:extLst>
              <a:ext uri="{FF2B5EF4-FFF2-40B4-BE49-F238E27FC236}">
                <a16:creationId xmlns:a16="http://schemas.microsoft.com/office/drawing/2014/main" id="{6CCA3952-FD4A-EE3B-6793-82E8EC1F05CC}"/>
              </a:ext>
            </a:extLst>
          </p:cNvPr>
          <p:cNvSpPr>
            <a:spLocks noGrp="1"/>
          </p:cNvSpPr>
          <p:nvPr>
            <p:ph type="body" sz="quarter" idx="72" hasCustomPrompt="1"/>
          </p:nvPr>
        </p:nvSpPr>
        <p:spPr>
          <a:xfrm>
            <a:off x="1492805" y="435826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87" name="Text Placeholder 16">
            <a:extLst>
              <a:ext uri="{FF2B5EF4-FFF2-40B4-BE49-F238E27FC236}">
                <a16:creationId xmlns:a16="http://schemas.microsoft.com/office/drawing/2014/main" id="{8C5AD2B1-35CC-C3A3-2F0A-8437B51E669E}"/>
              </a:ext>
            </a:extLst>
          </p:cNvPr>
          <p:cNvSpPr>
            <a:spLocks noGrp="1"/>
          </p:cNvSpPr>
          <p:nvPr>
            <p:ph type="body" sz="quarter" idx="73" hasCustomPrompt="1"/>
          </p:nvPr>
        </p:nvSpPr>
        <p:spPr>
          <a:xfrm>
            <a:off x="1668489" y="479266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88" name="Text Placeholder 16">
            <a:extLst>
              <a:ext uri="{FF2B5EF4-FFF2-40B4-BE49-F238E27FC236}">
                <a16:creationId xmlns:a16="http://schemas.microsoft.com/office/drawing/2014/main" id="{C88D07AA-992C-70C2-17B7-46FFEE532F53}"/>
              </a:ext>
            </a:extLst>
          </p:cNvPr>
          <p:cNvSpPr>
            <a:spLocks noGrp="1"/>
          </p:cNvSpPr>
          <p:nvPr>
            <p:ph type="body" sz="quarter" idx="74" hasCustomPrompt="1"/>
          </p:nvPr>
        </p:nvSpPr>
        <p:spPr>
          <a:xfrm>
            <a:off x="1668489" y="5009895"/>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89" name="TextBox 88">
            <a:extLst>
              <a:ext uri="{FF2B5EF4-FFF2-40B4-BE49-F238E27FC236}">
                <a16:creationId xmlns:a16="http://schemas.microsoft.com/office/drawing/2014/main" id="{D34D32A2-B328-BA24-E7FC-E14D9825E12C}"/>
              </a:ext>
            </a:extLst>
          </p:cNvPr>
          <p:cNvSpPr txBox="1"/>
          <p:nvPr userDrawn="1"/>
        </p:nvSpPr>
        <p:spPr>
          <a:xfrm flipH="1">
            <a:off x="1494324" y="479266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90" name="TextBox 89">
            <a:extLst>
              <a:ext uri="{FF2B5EF4-FFF2-40B4-BE49-F238E27FC236}">
                <a16:creationId xmlns:a16="http://schemas.microsoft.com/office/drawing/2014/main" id="{A41A36D5-C146-4075-1E19-88E75D051802}"/>
              </a:ext>
            </a:extLst>
          </p:cNvPr>
          <p:cNvSpPr txBox="1"/>
          <p:nvPr userDrawn="1"/>
        </p:nvSpPr>
        <p:spPr>
          <a:xfrm flipH="1">
            <a:off x="1494324" y="500989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18" name="TextBox 4">
            <a:extLst>
              <a:ext uri="{FF2B5EF4-FFF2-40B4-BE49-F238E27FC236}">
                <a16:creationId xmlns:a16="http://schemas.microsoft.com/office/drawing/2014/main" id="{64066A92-895C-EC17-A799-CDF86395CE20}"/>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19" name="Group 18">
            <a:extLst>
              <a:ext uri="{FF2B5EF4-FFF2-40B4-BE49-F238E27FC236}">
                <a16:creationId xmlns:a16="http://schemas.microsoft.com/office/drawing/2014/main" id="{E115C972-2117-01F0-A655-0A656363AEFC}"/>
              </a:ext>
            </a:extLst>
          </p:cNvPr>
          <p:cNvGrpSpPr/>
          <p:nvPr userDrawn="1"/>
        </p:nvGrpSpPr>
        <p:grpSpPr>
          <a:xfrm>
            <a:off x="12437200" y="5138032"/>
            <a:ext cx="2813913" cy="819975"/>
            <a:chOff x="12399099" y="4230487"/>
            <a:chExt cx="2813913" cy="819975"/>
          </a:xfrm>
        </p:grpSpPr>
        <p:sp>
          <p:nvSpPr>
            <p:cNvPr id="20" name="TextBox 19">
              <a:extLst>
                <a:ext uri="{FF2B5EF4-FFF2-40B4-BE49-F238E27FC236}">
                  <a16:creationId xmlns:a16="http://schemas.microsoft.com/office/drawing/2014/main" id="{CDBE061D-3E81-660B-31EB-9E79BE697BC3}"/>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21" name="Group 20">
              <a:extLst>
                <a:ext uri="{FF2B5EF4-FFF2-40B4-BE49-F238E27FC236}">
                  <a16:creationId xmlns:a16="http://schemas.microsoft.com/office/drawing/2014/main" id="{3332A730-EE29-0D00-8C98-29954FAB21D0}"/>
                </a:ext>
              </a:extLst>
            </p:cNvPr>
            <p:cNvGrpSpPr/>
            <p:nvPr userDrawn="1"/>
          </p:nvGrpSpPr>
          <p:grpSpPr>
            <a:xfrm>
              <a:off x="12399099" y="4230487"/>
              <a:ext cx="2326813" cy="819975"/>
              <a:chOff x="12399099" y="4230487"/>
              <a:chExt cx="2326813" cy="819975"/>
            </a:xfrm>
          </p:grpSpPr>
          <p:sp>
            <p:nvSpPr>
              <p:cNvPr id="22" name="TextBox 21">
                <a:extLst>
                  <a:ext uri="{FF2B5EF4-FFF2-40B4-BE49-F238E27FC236}">
                    <a16:creationId xmlns:a16="http://schemas.microsoft.com/office/drawing/2014/main" id="{9AD9F648-774A-5298-BC61-FB55875AE783}"/>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3" name="TextBox 22">
                <a:extLst>
                  <a:ext uri="{FF2B5EF4-FFF2-40B4-BE49-F238E27FC236}">
                    <a16:creationId xmlns:a16="http://schemas.microsoft.com/office/drawing/2014/main" id="{79EE13E5-7691-433B-4E33-C63A4EBEE151}"/>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24" name="TextBox 23">
                <a:extLst>
                  <a:ext uri="{FF2B5EF4-FFF2-40B4-BE49-F238E27FC236}">
                    <a16:creationId xmlns:a16="http://schemas.microsoft.com/office/drawing/2014/main" id="{7ED7C0AF-9A80-420B-FE97-AEC7E880007A}"/>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25" name="TextBox 24">
                <a:extLst>
                  <a:ext uri="{FF2B5EF4-FFF2-40B4-BE49-F238E27FC236}">
                    <a16:creationId xmlns:a16="http://schemas.microsoft.com/office/drawing/2014/main" id="{76E96E1F-987B-B912-E292-489555DEF846}"/>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28" name="TextBox 27">
                <a:extLst>
                  <a:ext uri="{FF2B5EF4-FFF2-40B4-BE49-F238E27FC236}">
                    <a16:creationId xmlns:a16="http://schemas.microsoft.com/office/drawing/2014/main" id="{4D5E47CD-8D00-EF08-934F-578C4CFCE1A6}"/>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
        <p:nvSpPr>
          <p:cNvPr id="3" name="Picture Placeholder 14">
            <a:extLst>
              <a:ext uri="{FF2B5EF4-FFF2-40B4-BE49-F238E27FC236}">
                <a16:creationId xmlns:a16="http://schemas.microsoft.com/office/drawing/2014/main" id="{0934A845-A855-E910-7A91-C483398D22AB}"/>
              </a:ext>
            </a:extLst>
          </p:cNvPr>
          <p:cNvSpPr>
            <a:spLocks noGrp="1"/>
          </p:cNvSpPr>
          <p:nvPr>
            <p:ph type="pic" sz="quarter" idx="75" hasCustomPrompt="1"/>
          </p:nvPr>
        </p:nvSpPr>
        <p:spPr>
          <a:xfrm>
            <a:off x="516892" y="5360838"/>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4" name="Text Placeholder 16">
            <a:extLst>
              <a:ext uri="{FF2B5EF4-FFF2-40B4-BE49-F238E27FC236}">
                <a16:creationId xmlns:a16="http://schemas.microsoft.com/office/drawing/2014/main" id="{5374164A-84FB-7EB2-C24E-53E15F6CD966}"/>
              </a:ext>
            </a:extLst>
          </p:cNvPr>
          <p:cNvSpPr>
            <a:spLocks noGrp="1"/>
          </p:cNvSpPr>
          <p:nvPr>
            <p:ph type="body" sz="quarter" idx="76" hasCustomPrompt="1"/>
          </p:nvPr>
        </p:nvSpPr>
        <p:spPr>
          <a:xfrm>
            <a:off x="1498880" y="5395473"/>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8" name="Text Placeholder 16">
            <a:extLst>
              <a:ext uri="{FF2B5EF4-FFF2-40B4-BE49-F238E27FC236}">
                <a16:creationId xmlns:a16="http://schemas.microsoft.com/office/drawing/2014/main" id="{E15F90DB-D87B-905D-CEB6-F5988A16EE2A}"/>
              </a:ext>
            </a:extLst>
          </p:cNvPr>
          <p:cNvSpPr>
            <a:spLocks noGrp="1"/>
          </p:cNvSpPr>
          <p:nvPr>
            <p:ph type="body" sz="quarter" idx="77" hasCustomPrompt="1"/>
          </p:nvPr>
        </p:nvSpPr>
        <p:spPr>
          <a:xfrm>
            <a:off x="1492805" y="5605733"/>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11" name="Text Placeholder 16">
            <a:extLst>
              <a:ext uri="{FF2B5EF4-FFF2-40B4-BE49-F238E27FC236}">
                <a16:creationId xmlns:a16="http://schemas.microsoft.com/office/drawing/2014/main" id="{624E07FA-870A-5B80-CB39-907C5ABDB505}"/>
              </a:ext>
            </a:extLst>
          </p:cNvPr>
          <p:cNvSpPr>
            <a:spLocks noGrp="1"/>
          </p:cNvSpPr>
          <p:nvPr>
            <p:ph type="body" sz="quarter" idx="73" hasCustomPrompt="1"/>
          </p:nvPr>
        </p:nvSpPr>
        <p:spPr>
          <a:xfrm>
            <a:off x="1668489" y="5841688"/>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13" name="Text Placeholder 16">
            <a:extLst>
              <a:ext uri="{FF2B5EF4-FFF2-40B4-BE49-F238E27FC236}">
                <a16:creationId xmlns:a16="http://schemas.microsoft.com/office/drawing/2014/main" id="{1943062D-17E0-048E-532F-E87E5AEB0536}"/>
              </a:ext>
            </a:extLst>
          </p:cNvPr>
          <p:cNvSpPr>
            <a:spLocks noGrp="1"/>
          </p:cNvSpPr>
          <p:nvPr>
            <p:ph type="body" sz="quarter" idx="78" hasCustomPrompt="1"/>
          </p:nvPr>
        </p:nvSpPr>
        <p:spPr>
          <a:xfrm>
            <a:off x="1660587" y="6047107"/>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Tree>
    <p:extLst>
      <p:ext uri="{BB962C8B-B14F-4D97-AF65-F5344CB8AC3E}">
        <p14:creationId xmlns:p14="http://schemas.microsoft.com/office/powerpoint/2010/main" val="1260809183"/>
      </p:ext>
    </p:extLst>
  </p:cSld>
  <p:clrMapOvr>
    <a:masterClrMapping/>
  </p:clrMapOvr>
  <p:transition spd="med">
    <p:fade/>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Key Contacts 6 &amp; Quote">
    <p:bg>
      <p:bgPr>
        <a:solidFill>
          <a:schemeClr val="bg2"/>
        </a:solidFill>
        <a:effectLst/>
      </p:bgPr>
    </p:bg>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957F7B8C-8896-F507-1133-31FF9F06D6D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2" name="Title 1"/>
          <p:cNvSpPr>
            <a:spLocks noGrp="1"/>
          </p:cNvSpPr>
          <p:nvPr>
            <p:ph type="title" hasCustomPrompt="1"/>
          </p:nvPr>
        </p:nvSpPr>
        <p:spPr>
          <a:xfrm>
            <a:off x="508001" y="454015"/>
            <a:ext cx="7459663" cy="663587"/>
          </a:xfrm>
        </p:spPr>
        <p:txBody>
          <a:bodyPr/>
          <a:lstStyle/>
          <a:p>
            <a:r>
              <a:rPr lang="en-US" dirty="0"/>
              <a:t>Key </a:t>
            </a:r>
            <a:r>
              <a:rPr lang="en-US" dirty="0" err="1"/>
              <a:t>contactS</a:t>
            </a:r>
            <a:endParaRPr lang="en-US" dirty="0"/>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5" name="Text Placeholder 12">
            <a:extLst>
              <a:ext uri="{FF2B5EF4-FFF2-40B4-BE49-F238E27FC236}">
                <a16:creationId xmlns:a16="http://schemas.microsoft.com/office/drawing/2014/main" id="{794C8C8E-E01D-5FFB-68A5-0BDBA94C4ADE}"/>
              </a:ext>
            </a:extLst>
          </p:cNvPr>
          <p:cNvSpPr>
            <a:spLocks noGrp="1"/>
          </p:cNvSpPr>
          <p:nvPr>
            <p:ph type="body" sz="quarter" idx="34"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6" name="Text Placeholder 7">
            <a:extLst>
              <a:ext uri="{FF2B5EF4-FFF2-40B4-BE49-F238E27FC236}">
                <a16:creationId xmlns:a16="http://schemas.microsoft.com/office/drawing/2014/main" id="{EC7C1D2B-C4A3-B326-6312-67307ED0176A}"/>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33" name="Picture Placeholder 14">
            <a:extLst>
              <a:ext uri="{FF2B5EF4-FFF2-40B4-BE49-F238E27FC236}">
                <a16:creationId xmlns:a16="http://schemas.microsoft.com/office/drawing/2014/main" id="{B4D0D383-B772-0E16-F7FA-7D06514F020F}"/>
              </a:ext>
            </a:extLst>
          </p:cNvPr>
          <p:cNvSpPr>
            <a:spLocks noGrp="1"/>
          </p:cNvSpPr>
          <p:nvPr>
            <p:ph type="pic" sz="quarter" idx="35" hasCustomPrompt="1"/>
          </p:nvPr>
        </p:nvSpPr>
        <p:spPr>
          <a:xfrm>
            <a:off x="423545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4" name="Text Placeholder 16">
            <a:extLst>
              <a:ext uri="{FF2B5EF4-FFF2-40B4-BE49-F238E27FC236}">
                <a16:creationId xmlns:a16="http://schemas.microsoft.com/office/drawing/2014/main" id="{9B54ADEF-278F-CC0C-107C-FBCE678EA15A}"/>
              </a:ext>
            </a:extLst>
          </p:cNvPr>
          <p:cNvSpPr>
            <a:spLocks noGrp="1"/>
          </p:cNvSpPr>
          <p:nvPr>
            <p:ph type="body" sz="quarter" idx="36" hasCustomPrompt="1"/>
          </p:nvPr>
        </p:nvSpPr>
        <p:spPr>
          <a:xfrm>
            <a:off x="521136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5" name="Text Placeholder 16">
            <a:extLst>
              <a:ext uri="{FF2B5EF4-FFF2-40B4-BE49-F238E27FC236}">
                <a16:creationId xmlns:a16="http://schemas.microsoft.com/office/drawing/2014/main" id="{5B0CF73D-51D5-F167-59B0-4C8E1AD56FB6}"/>
              </a:ext>
            </a:extLst>
          </p:cNvPr>
          <p:cNvSpPr>
            <a:spLocks noGrp="1"/>
          </p:cNvSpPr>
          <p:nvPr>
            <p:ph type="body" sz="quarter" idx="37" hasCustomPrompt="1"/>
          </p:nvPr>
        </p:nvSpPr>
        <p:spPr>
          <a:xfrm>
            <a:off x="521136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6" name="Text Placeholder 16">
            <a:extLst>
              <a:ext uri="{FF2B5EF4-FFF2-40B4-BE49-F238E27FC236}">
                <a16:creationId xmlns:a16="http://schemas.microsoft.com/office/drawing/2014/main" id="{A429076C-2756-FC7A-38CE-31B0132D9C9A}"/>
              </a:ext>
            </a:extLst>
          </p:cNvPr>
          <p:cNvSpPr>
            <a:spLocks noGrp="1"/>
          </p:cNvSpPr>
          <p:nvPr>
            <p:ph type="body" sz="quarter" idx="38" hasCustomPrompt="1"/>
          </p:nvPr>
        </p:nvSpPr>
        <p:spPr>
          <a:xfrm>
            <a:off x="538704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7" name="Text Placeholder 16">
            <a:extLst>
              <a:ext uri="{FF2B5EF4-FFF2-40B4-BE49-F238E27FC236}">
                <a16:creationId xmlns:a16="http://schemas.microsoft.com/office/drawing/2014/main" id="{AA911953-F270-2CC3-A35E-D6747A3D2DD4}"/>
              </a:ext>
            </a:extLst>
          </p:cNvPr>
          <p:cNvSpPr>
            <a:spLocks noGrp="1"/>
          </p:cNvSpPr>
          <p:nvPr>
            <p:ph type="body" sz="quarter" idx="39" hasCustomPrompt="1"/>
          </p:nvPr>
        </p:nvSpPr>
        <p:spPr>
          <a:xfrm>
            <a:off x="538704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8" name="TextBox 37">
            <a:extLst>
              <a:ext uri="{FF2B5EF4-FFF2-40B4-BE49-F238E27FC236}">
                <a16:creationId xmlns:a16="http://schemas.microsoft.com/office/drawing/2014/main" id="{48198480-FD49-A6FE-6411-998B15B403DB}"/>
              </a:ext>
            </a:extLst>
          </p:cNvPr>
          <p:cNvSpPr txBox="1"/>
          <p:nvPr userDrawn="1"/>
        </p:nvSpPr>
        <p:spPr>
          <a:xfrm flipH="1">
            <a:off x="521288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9" name="TextBox 38">
            <a:extLst>
              <a:ext uri="{FF2B5EF4-FFF2-40B4-BE49-F238E27FC236}">
                <a16:creationId xmlns:a16="http://schemas.microsoft.com/office/drawing/2014/main" id="{82C4203F-1F52-37D4-F1B3-7820160ECFFB}"/>
              </a:ext>
            </a:extLst>
          </p:cNvPr>
          <p:cNvSpPr txBox="1"/>
          <p:nvPr userDrawn="1"/>
        </p:nvSpPr>
        <p:spPr>
          <a:xfrm flipH="1">
            <a:off x="521288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0" name="Picture Placeholder 14">
            <a:extLst>
              <a:ext uri="{FF2B5EF4-FFF2-40B4-BE49-F238E27FC236}">
                <a16:creationId xmlns:a16="http://schemas.microsoft.com/office/drawing/2014/main" id="{E39A9BF0-CDC0-92B9-C86C-20E2C296CCDA}"/>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41" name="Text Placeholder 16">
            <a:extLst>
              <a:ext uri="{FF2B5EF4-FFF2-40B4-BE49-F238E27FC236}">
                <a16:creationId xmlns:a16="http://schemas.microsoft.com/office/drawing/2014/main" id="{13ED7132-03FE-77EB-D338-107ADB85331F}"/>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42" name="Text Placeholder 16">
            <a:extLst>
              <a:ext uri="{FF2B5EF4-FFF2-40B4-BE49-F238E27FC236}">
                <a16:creationId xmlns:a16="http://schemas.microsoft.com/office/drawing/2014/main" id="{1F34B3DE-3A4C-ECEE-4983-1B0BB7EC9160}"/>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43" name="Text Placeholder 16">
            <a:extLst>
              <a:ext uri="{FF2B5EF4-FFF2-40B4-BE49-F238E27FC236}">
                <a16:creationId xmlns:a16="http://schemas.microsoft.com/office/drawing/2014/main" id="{928ECBE1-7B1C-F8B6-7CC6-3C16CB51FE44}"/>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44" name="Text Placeholder 16">
            <a:extLst>
              <a:ext uri="{FF2B5EF4-FFF2-40B4-BE49-F238E27FC236}">
                <a16:creationId xmlns:a16="http://schemas.microsoft.com/office/drawing/2014/main" id="{67000870-B22E-05DA-499F-460540EF18D5}"/>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45" name="TextBox 44">
            <a:extLst>
              <a:ext uri="{FF2B5EF4-FFF2-40B4-BE49-F238E27FC236}">
                <a16:creationId xmlns:a16="http://schemas.microsoft.com/office/drawing/2014/main" id="{C4D7086B-DFFF-F5AF-FC33-DB28DD46C46C}"/>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6" name="TextBox 45">
            <a:extLst>
              <a:ext uri="{FF2B5EF4-FFF2-40B4-BE49-F238E27FC236}">
                <a16:creationId xmlns:a16="http://schemas.microsoft.com/office/drawing/2014/main" id="{ECD16A64-F531-8C98-9D9D-E9648F50C881}"/>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7" name="Picture Placeholder 14">
            <a:extLst>
              <a:ext uri="{FF2B5EF4-FFF2-40B4-BE49-F238E27FC236}">
                <a16:creationId xmlns:a16="http://schemas.microsoft.com/office/drawing/2014/main" id="{FCBF5B17-E3B7-E8CE-F1D6-91E78D476C26}"/>
              </a:ext>
            </a:extLst>
          </p:cNvPr>
          <p:cNvSpPr>
            <a:spLocks noGrp="1"/>
          </p:cNvSpPr>
          <p:nvPr>
            <p:ph type="pic" sz="quarter" idx="45" hasCustomPrompt="1"/>
          </p:nvPr>
        </p:nvSpPr>
        <p:spPr>
          <a:xfrm>
            <a:off x="423545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48" name="Text Placeholder 16">
            <a:extLst>
              <a:ext uri="{FF2B5EF4-FFF2-40B4-BE49-F238E27FC236}">
                <a16:creationId xmlns:a16="http://schemas.microsoft.com/office/drawing/2014/main" id="{74CA3B02-5DF3-B5CF-80A0-D9373BAEC72F}"/>
              </a:ext>
            </a:extLst>
          </p:cNvPr>
          <p:cNvSpPr>
            <a:spLocks noGrp="1"/>
          </p:cNvSpPr>
          <p:nvPr>
            <p:ph type="body" sz="quarter" idx="46" hasCustomPrompt="1"/>
          </p:nvPr>
        </p:nvSpPr>
        <p:spPr>
          <a:xfrm>
            <a:off x="521136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49" name="Text Placeholder 16">
            <a:extLst>
              <a:ext uri="{FF2B5EF4-FFF2-40B4-BE49-F238E27FC236}">
                <a16:creationId xmlns:a16="http://schemas.microsoft.com/office/drawing/2014/main" id="{27D0C356-16EF-F264-F3A5-7DA2B3A9589C}"/>
              </a:ext>
            </a:extLst>
          </p:cNvPr>
          <p:cNvSpPr>
            <a:spLocks noGrp="1"/>
          </p:cNvSpPr>
          <p:nvPr>
            <p:ph type="body" sz="quarter" idx="47" hasCustomPrompt="1"/>
          </p:nvPr>
        </p:nvSpPr>
        <p:spPr>
          <a:xfrm>
            <a:off x="521136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0" name="Text Placeholder 16">
            <a:extLst>
              <a:ext uri="{FF2B5EF4-FFF2-40B4-BE49-F238E27FC236}">
                <a16:creationId xmlns:a16="http://schemas.microsoft.com/office/drawing/2014/main" id="{994AA1FD-73F5-3CB9-ABD5-D1975A8DA379}"/>
              </a:ext>
            </a:extLst>
          </p:cNvPr>
          <p:cNvSpPr>
            <a:spLocks noGrp="1"/>
          </p:cNvSpPr>
          <p:nvPr>
            <p:ph type="body" sz="quarter" idx="48" hasCustomPrompt="1"/>
          </p:nvPr>
        </p:nvSpPr>
        <p:spPr>
          <a:xfrm>
            <a:off x="538704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51" name="Text Placeholder 16">
            <a:extLst>
              <a:ext uri="{FF2B5EF4-FFF2-40B4-BE49-F238E27FC236}">
                <a16:creationId xmlns:a16="http://schemas.microsoft.com/office/drawing/2014/main" id="{3C4229B8-ECCF-AE3C-8800-0DCAAAB34784}"/>
              </a:ext>
            </a:extLst>
          </p:cNvPr>
          <p:cNvSpPr>
            <a:spLocks noGrp="1"/>
          </p:cNvSpPr>
          <p:nvPr>
            <p:ph type="body" sz="quarter" idx="49" hasCustomPrompt="1"/>
          </p:nvPr>
        </p:nvSpPr>
        <p:spPr>
          <a:xfrm>
            <a:off x="538704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52" name="TextBox 51">
            <a:extLst>
              <a:ext uri="{FF2B5EF4-FFF2-40B4-BE49-F238E27FC236}">
                <a16:creationId xmlns:a16="http://schemas.microsoft.com/office/drawing/2014/main" id="{71C89E1E-3C13-96FB-7233-43671A6C3ADA}"/>
              </a:ext>
            </a:extLst>
          </p:cNvPr>
          <p:cNvSpPr txBox="1"/>
          <p:nvPr userDrawn="1"/>
        </p:nvSpPr>
        <p:spPr>
          <a:xfrm flipH="1">
            <a:off x="521288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53" name="TextBox 52">
            <a:extLst>
              <a:ext uri="{FF2B5EF4-FFF2-40B4-BE49-F238E27FC236}">
                <a16:creationId xmlns:a16="http://schemas.microsoft.com/office/drawing/2014/main" id="{7DD16675-497F-E05C-56B1-DFB96390941D}"/>
              </a:ext>
            </a:extLst>
          </p:cNvPr>
          <p:cNvSpPr txBox="1"/>
          <p:nvPr userDrawn="1"/>
        </p:nvSpPr>
        <p:spPr>
          <a:xfrm flipH="1">
            <a:off x="521288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54" name="Picture Placeholder 14">
            <a:extLst>
              <a:ext uri="{FF2B5EF4-FFF2-40B4-BE49-F238E27FC236}">
                <a16:creationId xmlns:a16="http://schemas.microsoft.com/office/drawing/2014/main" id="{765D0AF9-09D7-CB8A-18F1-CEE987C8A0F5}"/>
              </a:ext>
            </a:extLst>
          </p:cNvPr>
          <p:cNvSpPr>
            <a:spLocks noGrp="1"/>
          </p:cNvSpPr>
          <p:nvPr>
            <p:ph type="pic" sz="quarter" idx="50" hasCustomPrompt="1"/>
          </p:nvPr>
        </p:nvSpPr>
        <p:spPr>
          <a:xfrm>
            <a:off x="51689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5" name="Text Placeholder 16">
            <a:extLst>
              <a:ext uri="{FF2B5EF4-FFF2-40B4-BE49-F238E27FC236}">
                <a16:creationId xmlns:a16="http://schemas.microsoft.com/office/drawing/2014/main" id="{12D1AF25-C238-F5D2-7E4D-8425E6ACF0C1}"/>
              </a:ext>
            </a:extLst>
          </p:cNvPr>
          <p:cNvSpPr>
            <a:spLocks noGrp="1"/>
          </p:cNvSpPr>
          <p:nvPr>
            <p:ph type="body" sz="quarter" idx="51" hasCustomPrompt="1"/>
          </p:nvPr>
        </p:nvSpPr>
        <p:spPr>
          <a:xfrm>
            <a:off x="149280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6" name="Text Placeholder 16">
            <a:extLst>
              <a:ext uri="{FF2B5EF4-FFF2-40B4-BE49-F238E27FC236}">
                <a16:creationId xmlns:a16="http://schemas.microsoft.com/office/drawing/2014/main" id="{58D64E4A-189B-B2C3-165C-1C8E6C459A82}"/>
              </a:ext>
            </a:extLst>
          </p:cNvPr>
          <p:cNvSpPr>
            <a:spLocks noGrp="1"/>
          </p:cNvSpPr>
          <p:nvPr>
            <p:ph type="body" sz="quarter" idx="52" hasCustomPrompt="1"/>
          </p:nvPr>
        </p:nvSpPr>
        <p:spPr>
          <a:xfrm>
            <a:off x="149280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7" name="Text Placeholder 16">
            <a:extLst>
              <a:ext uri="{FF2B5EF4-FFF2-40B4-BE49-F238E27FC236}">
                <a16:creationId xmlns:a16="http://schemas.microsoft.com/office/drawing/2014/main" id="{31B8901B-9AA9-2A54-5444-FAAAC0E68BE5}"/>
              </a:ext>
            </a:extLst>
          </p:cNvPr>
          <p:cNvSpPr>
            <a:spLocks noGrp="1"/>
          </p:cNvSpPr>
          <p:nvPr>
            <p:ph type="body" sz="quarter" idx="53" hasCustomPrompt="1"/>
          </p:nvPr>
        </p:nvSpPr>
        <p:spPr>
          <a:xfrm>
            <a:off x="166848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58" name="Text Placeholder 16">
            <a:extLst>
              <a:ext uri="{FF2B5EF4-FFF2-40B4-BE49-F238E27FC236}">
                <a16:creationId xmlns:a16="http://schemas.microsoft.com/office/drawing/2014/main" id="{C7B415D3-E86F-CB8B-4256-8E447C9821B2}"/>
              </a:ext>
            </a:extLst>
          </p:cNvPr>
          <p:cNvSpPr>
            <a:spLocks noGrp="1"/>
          </p:cNvSpPr>
          <p:nvPr>
            <p:ph type="body" sz="quarter" idx="54" hasCustomPrompt="1"/>
          </p:nvPr>
        </p:nvSpPr>
        <p:spPr>
          <a:xfrm>
            <a:off x="166848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59" name="TextBox 58">
            <a:extLst>
              <a:ext uri="{FF2B5EF4-FFF2-40B4-BE49-F238E27FC236}">
                <a16:creationId xmlns:a16="http://schemas.microsoft.com/office/drawing/2014/main" id="{77DD0898-E136-F88E-FAC2-567AA8F09F52}"/>
              </a:ext>
            </a:extLst>
          </p:cNvPr>
          <p:cNvSpPr txBox="1"/>
          <p:nvPr userDrawn="1"/>
        </p:nvSpPr>
        <p:spPr>
          <a:xfrm flipH="1">
            <a:off x="149432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60" name="TextBox 59">
            <a:extLst>
              <a:ext uri="{FF2B5EF4-FFF2-40B4-BE49-F238E27FC236}">
                <a16:creationId xmlns:a16="http://schemas.microsoft.com/office/drawing/2014/main" id="{75A38973-D9A4-62D3-7BAC-CA5462931AF9}"/>
              </a:ext>
            </a:extLst>
          </p:cNvPr>
          <p:cNvSpPr txBox="1"/>
          <p:nvPr userDrawn="1"/>
        </p:nvSpPr>
        <p:spPr>
          <a:xfrm flipH="1">
            <a:off x="149432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61" name="Picture Placeholder 14">
            <a:extLst>
              <a:ext uri="{FF2B5EF4-FFF2-40B4-BE49-F238E27FC236}">
                <a16:creationId xmlns:a16="http://schemas.microsoft.com/office/drawing/2014/main" id="{D905706B-3B0D-8AEA-D5E3-00161EC30E40}"/>
              </a:ext>
            </a:extLst>
          </p:cNvPr>
          <p:cNvSpPr>
            <a:spLocks noGrp="1"/>
          </p:cNvSpPr>
          <p:nvPr>
            <p:ph type="pic" sz="quarter" idx="55" hasCustomPrompt="1"/>
          </p:nvPr>
        </p:nvSpPr>
        <p:spPr>
          <a:xfrm>
            <a:off x="423545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62" name="Text Placeholder 16">
            <a:extLst>
              <a:ext uri="{FF2B5EF4-FFF2-40B4-BE49-F238E27FC236}">
                <a16:creationId xmlns:a16="http://schemas.microsoft.com/office/drawing/2014/main" id="{9E85131A-A0EB-50C6-2235-C5AECFD90BB8}"/>
              </a:ext>
            </a:extLst>
          </p:cNvPr>
          <p:cNvSpPr>
            <a:spLocks noGrp="1"/>
          </p:cNvSpPr>
          <p:nvPr>
            <p:ph type="body" sz="quarter" idx="56" hasCustomPrompt="1"/>
          </p:nvPr>
        </p:nvSpPr>
        <p:spPr>
          <a:xfrm>
            <a:off x="521136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63" name="Text Placeholder 16">
            <a:extLst>
              <a:ext uri="{FF2B5EF4-FFF2-40B4-BE49-F238E27FC236}">
                <a16:creationId xmlns:a16="http://schemas.microsoft.com/office/drawing/2014/main" id="{3F6CA03E-6080-4680-8909-FE3132F26098}"/>
              </a:ext>
            </a:extLst>
          </p:cNvPr>
          <p:cNvSpPr>
            <a:spLocks noGrp="1"/>
          </p:cNvSpPr>
          <p:nvPr>
            <p:ph type="body" sz="quarter" idx="57" hasCustomPrompt="1"/>
          </p:nvPr>
        </p:nvSpPr>
        <p:spPr>
          <a:xfrm>
            <a:off x="521136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64" name="Text Placeholder 16">
            <a:extLst>
              <a:ext uri="{FF2B5EF4-FFF2-40B4-BE49-F238E27FC236}">
                <a16:creationId xmlns:a16="http://schemas.microsoft.com/office/drawing/2014/main" id="{C4815F97-45FD-D787-09EF-E884FDA22B58}"/>
              </a:ext>
            </a:extLst>
          </p:cNvPr>
          <p:cNvSpPr>
            <a:spLocks noGrp="1"/>
          </p:cNvSpPr>
          <p:nvPr>
            <p:ph type="body" sz="quarter" idx="58" hasCustomPrompt="1"/>
          </p:nvPr>
        </p:nvSpPr>
        <p:spPr>
          <a:xfrm>
            <a:off x="538704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65" name="Text Placeholder 16">
            <a:extLst>
              <a:ext uri="{FF2B5EF4-FFF2-40B4-BE49-F238E27FC236}">
                <a16:creationId xmlns:a16="http://schemas.microsoft.com/office/drawing/2014/main" id="{B08963BE-324B-EE1B-4BAE-E266F3D3E8BC}"/>
              </a:ext>
            </a:extLst>
          </p:cNvPr>
          <p:cNvSpPr>
            <a:spLocks noGrp="1"/>
          </p:cNvSpPr>
          <p:nvPr>
            <p:ph type="body" sz="quarter" idx="59" hasCustomPrompt="1"/>
          </p:nvPr>
        </p:nvSpPr>
        <p:spPr>
          <a:xfrm>
            <a:off x="538704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66" name="TextBox 65">
            <a:extLst>
              <a:ext uri="{FF2B5EF4-FFF2-40B4-BE49-F238E27FC236}">
                <a16:creationId xmlns:a16="http://schemas.microsoft.com/office/drawing/2014/main" id="{B8EA8497-707A-BFCE-D177-DCAE44128DA4}"/>
              </a:ext>
            </a:extLst>
          </p:cNvPr>
          <p:cNvSpPr txBox="1"/>
          <p:nvPr userDrawn="1"/>
        </p:nvSpPr>
        <p:spPr>
          <a:xfrm flipH="1">
            <a:off x="521288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67" name="TextBox 66">
            <a:extLst>
              <a:ext uri="{FF2B5EF4-FFF2-40B4-BE49-F238E27FC236}">
                <a16:creationId xmlns:a16="http://schemas.microsoft.com/office/drawing/2014/main" id="{703B5A1F-E858-57EE-A432-CD67331D325E}"/>
              </a:ext>
            </a:extLst>
          </p:cNvPr>
          <p:cNvSpPr txBox="1"/>
          <p:nvPr userDrawn="1"/>
        </p:nvSpPr>
        <p:spPr>
          <a:xfrm flipH="1">
            <a:off x="521288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68" name="Picture Placeholder 14">
            <a:extLst>
              <a:ext uri="{FF2B5EF4-FFF2-40B4-BE49-F238E27FC236}">
                <a16:creationId xmlns:a16="http://schemas.microsoft.com/office/drawing/2014/main" id="{B34AE539-959F-5EE2-CF82-BB5C91C20FDC}"/>
              </a:ext>
            </a:extLst>
          </p:cNvPr>
          <p:cNvSpPr>
            <a:spLocks noGrp="1"/>
          </p:cNvSpPr>
          <p:nvPr>
            <p:ph type="pic" sz="quarter" idx="60" hasCustomPrompt="1"/>
          </p:nvPr>
        </p:nvSpPr>
        <p:spPr>
          <a:xfrm>
            <a:off x="516892" y="3327401"/>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69" name="Text Placeholder 16">
            <a:extLst>
              <a:ext uri="{FF2B5EF4-FFF2-40B4-BE49-F238E27FC236}">
                <a16:creationId xmlns:a16="http://schemas.microsoft.com/office/drawing/2014/main" id="{2DE182B2-3EC5-FF8A-8250-C13C24346AA9}"/>
              </a:ext>
            </a:extLst>
          </p:cNvPr>
          <p:cNvSpPr>
            <a:spLocks noGrp="1"/>
          </p:cNvSpPr>
          <p:nvPr>
            <p:ph type="body" sz="quarter" idx="61" hasCustomPrompt="1"/>
          </p:nvPr>
        </p:nvSpPr>
        <p:spPr>
          <a:xfrm>
            <a:off x="1492805" y="3567369"/>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70" name="Text Placeholder 16">
            <a:extLst>
              <a:ext uri="{FF2B5EF4-FFF2-40B4-BE49-F238E27FC236}">
                <a16:creationId xmlns:a16="http://schemas.microsoft.com/office/drawing/2014/main" id="{5221C9C2-AF4E-4D0D-8410-AA29ED2F0196}"/>
              </a:ext>
            </a:extLst>
          </p:cNvPr>
          <p:cNvSpPr>
            <a:spLocks noGrp="1"/>
          </p:cNvSpPr>
          <p:nvPr>
            <p:ph type="body" sz="quarter" idx="62" hasCustomPrompt="1"/>
          </p:nvPr>
        </p:nvSpPr>
        <p:spPr>
          <a:xfrm>
            <a:off x="1492805" y="3350199"/>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71" name="Text Placeholder 16">
            <a:extLst>
              <a:ext uri="{FF2B5EF4-FFF2-40B4-BE49-F238E27FC236}">
                <a16:creationId xmlns:a16="http://schemas.microsoft.com/office/drawing/2014/main" id="{EF8EE7FE-1431-E0E4-AF24-A7E25E4F0EFC}"/>
              </a:ext>
            </a:extLst>
          </p:cNvPr>
          <p:cNvSpPr>
            <a:spLocks noGrp="1"/>
          </p:cNvSpPr>
          <p:nvPr>
            <p:ph type="body" sz="quarter" idx="63" hasCustomPrompt="1"/>
          </p:nvPr>
        </p:nvSpPr>
        <p:spPr>
          <a:xfrm>
            <a:off x="1668489" y="3784600"/>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72" name="Text Placeholder 16">
            <a:extLst>
              <a:ext uri="{FF2B5EF4-FFF2-40B4-BE49-F238E27FC236}">
                <a16:creationId xmlns:a16="http://schemas.microsoft.com/office/drawing/2014/main" id="{FF08729D-A09C-E532-5CD7-E7FA26C7CF05}"/>
              </a:ext>
            </a:extLst>
          </p:cNvPr>
          <p:cNvSpPr>
            <a:spLocks noGrp="1"/>
          </p:cNvSpPr>
          <p:nvPr>
            <p:ph type="body" sz="quarter" idx="64" hasCustomPrompt="1"/>
          </p:nvPr>
        </p:nvSpPr>
        <p:spPr>
          <a:xfrm>
            <a:off x="1668489" y="400183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73" name="TextBox 72">
            <a:extLst>
              <a:ext uri="{FF2B5EF4-FFF2-40B4-BE49-F238E27FC236}">
                <a16:creationId xmlns:a16="http://schemas.microsoft.com/office/drawing/2014/main" id="{F019190F-D136-35C9-6EED-E318D13243EC}"/>
              </a:ext>
            </a:extLst>
          </p:cNvPr>
          <p:cNvSpPr txBox="1"/>
          <p:nvPr userDrawn="1"/>
        </p:nvSpPr>
        <p:spPr>
          <a:xfrm flipH="1">
            <a:off x="1494324" y="3784600"/>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74" name="TextBox 73">
            <a:extLst>
              <a:ext uri="{FF2B5EF4-FFF2-40B4-BE49-F238E27FC236}">
                <a16:creationId xmlns:a16="http://schemas.microsoft.com/office/drawing/2014/main" id="{C74D3179-288F-B1EE-3446-2018351B7AE5}"/>
              </a:ext>
            </a:extLst>
          </p:cNvPr>
          <p:cNvSpPr txBox="1"/>
          <p:nvPr userDrawn="1"/>
        </p:nvSpPr>
        <p:spPr>
          <a:xfrm flipH="1">
            <a:off x="1494324" y="400183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 name="TextBox 4">
            <a:extLst>
              <a:ext uri="{FF2B5EF4-FFF2-40B4-BE49-F238E27FC236}">
                <a16:creationId xmlns:a16="http://schemas.microsoft.com/office/drawing/2014/main" id="{534E18B7-C9A6-2BC0-7B84-D6E0B1893B0C}"/>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4" name="Group 3">
            <a:extLst>
              <a:ext uri="{FF2B5EF4-FFF2-40B4-BE49-F238E27FC236}">
                <a16:creationId xmlns:a16="http://schemas.microsoft.com/office/drawing/2014/main" id="{E09CC6B7-401C-8EC6-91AF-251983043908}"/>
              </a:ext>
            </a:extLst>
          </p:cNvPr>
          <p:cNvGrpSpPr/>
          <p:nvPr userDrawn="1"/>
        </p:nvGrpSpPr>
        <p:grpSpPr>
          <a:xfrm>
            <a:off x="12437200" y="5138032"/>
            <a:ext cx="2813913" cy="819975"/>
            <a:chOff x="12399099" y="4230487"/>
            <a:chExt cx="2813913" cy="819975"/>
          </a:xfrm>
        </p:grpSpPr>
        <p:sp>
          <p:nvSpPr>
            <p:cNvPr id="7" name="TextBox 6">
              <a:extLst>
                <a:ext uri="{FF2B5EF4-FFF2-40B4-BE49-F238E27FC236}">
                  <a16:creationId xmlns:a16="http://schemas.microsoft.com/office/drawing/2014/main" id="{2B635795-3F77-E401-F643-F36EC8620F6B}"/>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8" name="Group 7">
              <a:extLst>
                <a:ext uri="{FF2B5EF4-FFF2-40B4-BE49-F238E27FC236}">
                  <a16:creationId xmlns:a16="http://schemas.microsoft.com/office/drawing/2014/main" id="{D05AEE41-C934-9076-0A3D-43A5BDA6C818}"/>
                </a:ext>
              </a:extLst>
            </p:cNvPr>
            <p:cNvGrpSpPr/>
            <p:nvPr userDrawn="1"/>
          </p:nvGrpSpPr>
          <p:grpSpPr>
            <a:xfrm>
              <a:off x="12399099" y="4230487"/>
              <a:ext cx="2326813" cy="819975"/>
              <a:chOff x="12399099" y="4230487"/>
              <a:chExt cx="2326813" cy="819975"/>
            </a:xfrm>
          </p:grpSpPr>
          <p:sp>
            <p:nvSpPr>
              <p:cNvPr id="10" name="TextBox 9">
                <a:extLst>
                  <a:ext uri="{FF2B5EF4-FFF2-40B4-BE49-F238E27FC236}">
                    <a16:creationId xmlns:a16="http://schemas.microsoft.com/office/drawing/2014/main" id="{83FDE780-4383-E93C-C14A-00FA251D2011}"/>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1" name="TextBox 10">
                <a:extLst>
                  <a:ext uri="{FF2B5EF4-FFF2-40B4-BE49-F238E27FC236}">
                    <a16:creationId xmlns:a16="http://schemas.microsoft.com/office/drawing/2014/main" id="{86D97389-5E3B-31D3-096E-0AC930554448}"/>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12" name="TextBox 11">
                <a:extLst>
                  <a:ext uri="{FF2B5EF4-FFF2-40B4-BE49-F238E27FC236}">
                    <a16:creationId xmlns:a16="http://schemas.microsoft.com/office/drawing/2014/main" id="{A239CF88-C3CE-A2CD-49B2-54CC1A708067}"/>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13" name="TextBox 12">
                <a:extLst>
                  <a:ext uri="{FF2B5EF4-FFF2-40B4-BE49-F238E27FC236}">
                    <a16:creationId xmlns:a16="http://schemas.microsoft.com/office/drawing/2014/main" id="{F1BC9175-809E-890C-9998-91161A51717B}"/>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14" name="TextBox 13">
                <a:extLst>
                  <a:ext uri="{FF2B5EF4-FFF2-40B4-BE49-F238E27FC236}">
                    <a16:creationId xmlns:a16="http://schemas.microsoft.com/office/drawing/2014/main" id="{C6DDC749-B6C6-E051-A7C2-E9424DE18380}"/>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906804728"/>
      </p:ext>
    </p:extLst>
  </p:cSld>
  <p:clrMapOvr>
    <a:masterClrMapping/>
  </p:clrMapOvr>
  <p:transition spd="med">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Key Contacts 4 &amp; Quote">
    <p:bg>
      <p:bgPr>
        <a:solidFill>
          <a:schemeClr val="bg2"/>
        </a:solidFill>
        <a:effectLst/>
      </p:bgPr>
    </p:bg>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957F7B8C-8896-F507-1133-31FF9F06D6D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2" name="Title 1"/>
          <p:cNvSpPr>
            <a:spLocks noGrp="1"/>
          </p:cNvSpPr>
          <p:nvPr>
            <p:ph type="title" hasCustomPrompt="1"/>
          </p:nvPr>
        </p:nvSpPr>
        <p:spPr>
          <a:xfrm>
            <a:off x="508001" y="454015"/>
            <a:ext cx="7459663" cy="663587"/>
          </a:xfrm>
        </p:spPr>
        <p:txBody>
          <a:bodyPr/>
          <a:lstStyle/>
          <a:p>
            <a:r>
              <a:rPr lang="en-US" dirty="0"/>
              <a:t>Key </a:t>
            </a:r>
            <a:r>
              <a:rPr lang="en-US" dirty="0" err="1"/>
              <a:t>contactS</a:t>
            </a:r>
            <a:endParaRPr lang="en-US" dirty="0"/>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3" name="Text Placeholder 12">
            <a:extLst>
              <a:ext uri="{FF2B5EF4-FFF2-40B4-BE49-F238E27FC236}">
                <a16:creationId xmlns:a16="http://schemas.microsoft.com/office/drawing/2014/main" id="{05E3BF04-5E70-3052-D53D-422912D5FF1E}"/>
              </a:ext>
            </a:extLst>
          </p:cNvPr>
          <p:cNvSpPr>
            <a:spLocks noGrp="1"/>
          </p:cNvSpPr>
          <p:nvPr>
            <p:ph type="body" sz="quarter" idx="34"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4" name="Text Placeholder 7">
            <a:extLst>
              <a:ext uri="{FF2B5EF4-FFF2-40B4-BE49-F238E27FC236}">
                <a16:creationId xmlns:a16="http://schemas.microsoft.com/office/drawing/2014/main" id="{93F1B609-C175-92E7-B8D4-A0BE08083270}"/>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29" name="Picture Placeholder 14">
            <a:extLst>
              <a:ext uri="{FF2B5EF4-FFF2-40B4-BE49-F238E27FC236}">
                <a16:creationId xmlns:a16="http://schemas.microsoft.com/office/drawing/2014/main" id="{17FF6D15-D720-69BF-3D16-D9C63EE56B4A}"/>
              </a:ext>
            </a:extLst>
          </p:cNvPr>
          <p:cNvSpPr>
            <a:spLocks noGrp="1"/>
          </p:cNvSpPr>
          <p:nvPr>
            <p:ph type="pic" sz="quarter" idx="35" hasCustomPrompt="1"/>
          </p:nvPr>
        </p:nvSpPr>
        <p:spPr>
          <a:xfrm>
            <a:off x="423545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0" name="Text Placeholder 16">
            <a:extLst>
              <a:ext uri="{FF2B5EF4-FFF2-40B4-BE49-F238E27FC236}">
                <a16:creationId xmlns:a16="http://schemas.microsoft.com/office/drawing/2014/main" id="{D9047389-F8CE-FBCE-9303-04A73E6E4184}"/>
              </a:ext>
            </a:extLst>
          </p:cNvPr>
          <p:cNvSpPr>
            <a:spLocks noGrp="1"/>
          </p:cNvSpPr>
          <p:nvPr>
            <p:ph type="body" sz="quarter" idx="36" hasCustomPrompt="1"/>
          </p:nvPr>
        </p:nvSpPr>
        <p:spPr>
          <a:xfrm>
            <a:off x="521136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1" name="Text Placeholder 16">
            <a:extLst>
              <a:ext uri="{FF2B5EF4-FFF2-40B4-BE49-F238E27FC236}">
                <a16:creationId xmlns:a16="http://schemas.microsoft.com/office/drawing/2014/main" id="{092FE7C7-3F5B-8E9E-0F9C-9D402960BFD2}"/>
              </a:ext>
            </a:extLst>
          </p:cNvPr>
          <p:cNvSpPr>
            <a:spLocks noGrp="1"/>
          </p:cNvSpPr>
          <p:nvPr>
            <p:ph type="body" sz="quarter" idx="37" hasCustomPrompt="1"/>
          </p:nvPr>
        </p:nvSpPr>
        <p:spPr>
          <a:xfrm>
            <a:off x="521136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2" name="Text Placeholder 16">
            <a:extLst>
              <a:ext uri="{FF2B5EF4-FFF2-40B4-BE49-F238E27FC236}">
                <a16:creationId xmlns:a16="http://schemas.microsoft.com/office/drawing/2014/main" id="{D98FAD1A-C0DE-29DF-A49D-BB7FD917D32A}"/>
              </a:ext>
            </a:extLst>
          </p:cNvPr>
          <p:cNvSpPr>
            <a:spLocks noGrp="1"/>
          </p:cNvSpPr>
          <p:nvPr>
            <p:ph type="body" sz="quarter" idx="38" hasCustomPrompt="1"/>
          </p:nvPr>
        </p:nvSpPr>
        <p:spPr>
          <a:xfrm>
            <a:off x="538704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3" name="Text Placeholder 16">
            <a:extLst>
              <a:ext uri="{FF2B5EF4-FFF2-40B4-BE49-F238E27FC236}">
                <a16:creationId xmlns:a16="http://schemas.microsoft.com/office/drawing/2014/main" id="{C5C58895-4997-9E05-0E67-5BD353C35110}"/>
              </a:ext>
            </a:extLst>
          </p:cNvPr>
          <p:cNvSpPr>
            <a:spLocks noGrp="1"/>
          </p:cNvSpPr>
          <p:nvPr>
            <p:ph type="body" sz="quarter" idx="39" hasCustomPrompt="1"/>
          </p:nvPr>
        </p:nvSpPr>
        <p:spPr>
          <a:xfrm>
            <a:off x="538704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4" name="TextBox 33">
            <a:extLst>
              <a:ext uri="{FF2B5EF4-FFF2-40B4-BE49-F238E27FC236}">
                <a16:creationId xmlns:a16="http://schemas.microsoft.com/office/drawing/2014/main" id="{56DC8280-9034-AD67-FF3C-11AB9D13C3E4}"/>
              </a:ext>
            </a:extLst>
          </p:cNvPr>
          <p:cNvSpPr txBox="1"/>
          <p:nvPr userDrawn="1"/>
        </p:nvSpPr>
        <p:spPr>
          <a:xfrm flipH="1">
            <a:off x="521288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5" name="TextBox 34">
            <a:extLst>
              <a:ext uri="{FF2B5EF4-FFF2-40B4-BE49-F238E27FC236}">
                <a16:creationId xmlns:a16="http://schemas.microsoft.com/office/drawing/2014/main" id="{1C66D9FA-3CA1-1F63-E214-0B1E2868A266}"/>
              </a:ext>
            </a:extLst>
          </p:cNvPr>
          <p:cNvSpPr txBox="1"/>
          <p:nvPr userDrawn="1"/>
        </p:nvSpPr>
        <p:spPr>
          <a:xfrm flipH="1">
            <a:off x="521288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6" name="Picture Placeholder 14">
            <a:extLst>
              <a:ext uri="{FF2B5EF4-FFF2-40B4-BE49-F238E27FC236}">
                <a16:creationId xmlns:a16="http://schemas.microsoft.com/office/drawing/2014/main" id="{B9C99512-C8C8-3C27-8AF9-9B6B5A196261}"/>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7" name="Text Placeholder 16">
            <a:extLst>
              <a:ext uri="{FF2B5EF4-FFF2-40B4-BE49-F238E27FC236}">
                <a16:creationId xmlns:a16="http://schemas.microsoft.com/office/drawing/2014/main" id="{58C69FC3-B245-6116-1442-09652FC4B6CF}"/>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8" name="Text Placeholder 16">
            <a:extLst>
              <a:ext uri="{FF2B5EF4-FFF2-40B4-BE49-F238E27FC236}">
                <a16:creationId xmlns:a16="http://schemas.microsoft.com/office/drawing/2014/main" id="{074DE568-A9C8-5C05-E045-0684ADDAAAAA}"/>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9" name="Text Placeholder 16">
            <a:extLst>
              <a:ext uri="{FF2B5EF4-FFF2-40B4-BE49-F238E27FC236}">
                <a16:creationId xmlns:a16="http://schemas.microsoft.com/office/drawing/2014/main" id="{2A7733AC-AEED-1B5F-40AC-EA31578B4841}"/>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40" name="Text Placeholder 16">
            <a:extLst>
              <a:ext uri="{FF2B5EF4-FFF2-40B4-BE49-F238E27FC236}">
                <a16:creationId xmlns:a16="http://schemas.microsoft.com/office/drawing/2014/main" id="{E2D9B488-ECED-AE81-B86A-D2A0F5F2635D}"/>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41" name="TextBox 40">
            <a:extLst>
              <a:ext uri="{FF2B5EF4-FFF2-40B4-BE49-F238E27FC236}">
                <a16:creationId xmlns:a16="http://schemas.microsoft.com/office/drawing/2014/main" id="{75BAB06F-B0A0-A307-4B01-1141A1E0E37F}"/>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2" name="TextBox 41">
            <a:extLst>
              <a:ext uri="{FF2B5EF4-FFF2-40B4-BE49-F238E27FC236}">
                <a16:creationId xmlns:a16="http://schemas.microsoft.com/office/drawing/2014/main" id="{244061C0-9CF4-2E5A-0DAD-EF93A164DD4C}"/>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43" name="Picture Placeholder 14">
            <a:extLst>
              <a:ext uri="{FF2B5EF4-FFF2-40B4-BE49-F238E27FC236}">
                <a16:creationId xmlns:a16="http://schemas.microsoft.com/office/drawing/2014/main" id="{2E0BC25B-F6B8-47DC-A1BF-EFCA0A934B2E}"/>
              </a:ext>
            </a:extLst>
          </p:cNvPr>
          <p:cNvSpPr>
            <a:spLocks noGrp="1"/>
          </p:cNvSpPr>
          <p:nvPr>
            <p:ph type="pic" sz="quarter" idx="45" hasCustomPrompt="1"/>
          </p:nvPr>
        </p:nvSpPr>
        <p:spPr>
          <a:xfrm>
            <a:off x="423545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44" name="Text Placeholder 16">
            <a:extLst>
              <a:ext uri="{FF2B5EF4-FFF2-40B4-BE49-F238E27FC236}">
                <a16:creationId xmlns:a16="http://schemas.microsoft.com/office/drawing/2014/main" id="{7D68F9B7-2123-D2C1-B6C7-0370EA19DF07}"/>
              </a:ext>
            </a:extLst>
          </p:cNvPr>
          <p:cNvSpPr>
            <a:spLocks noGrp="1"/>
          </p:cNvSpPr>
          <p:nvPr>
            <p:ph type="body" sz="quarter" idx="46" hasCustomPrompt="1"/>
          </p:nvPr>
        </p:nvSpPr>
        <p:spPr>
          <a:xfrm>
            <a:off x="521136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45" name="Text Placeholder 16">
            <a:extLst>
              <a:ext uri="{FF2B5EF4-FFF2-40B4-BE49-F238E27FC236}">
                <a16:creationId xmlns:a16="http://schemas.microsoft.com/office/drawing/2014/main" id="{7D673390-A712-D77E-4110-85D768FD496A}"/>
              </a:ext>
            </a:extLst>
          </p:cNvPr>
          <p:cNvSpPr>
            <a:spLocks noGrp="1"/>
          </p:cNvSpPr>
          <p:nvPr>
            <p:ph type="body" sz="quarter" idx="47" hasCustomPrompt="1"/>
          </p:nvPr>
        </p:nvSpPr>
        <p:spPr>
          <a:xfrm>
            <a:off x="521136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46" name="Text Placeholder 16">
            <a:extLst>
              <a:ext uri="{FF2B5EF4-FFF2-40B4-BE49-F238E27FC236}">
                <a16:creationId xmlns:a16="http://schemas.microsoft.com/office/drawing/2014/main" id="{16345E27-D0D7-2806-8F5D-D2C30EC3654C}"/>
              </a:ext>
            </a:extLst>
          </p:cNvPr>
          <p:cNvSpPr>
            <a:spLocks noGrp="1"/>
          </p:cNvSpPr>
          <p:nvPr>
            <p:ph type="body" sz="quarter" idx="48" hasCustomPrompt="1"/>
          </p:nvPr>
        </p:nvSpPr>
        <p:spPr>
          <a:xfrm>
            <a:off x="538704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47" name="Text Placeholder 16">
            <a:extLst>
              <a:ext uri="{FF2B5EF4-FFF2-40B4-BE49-F238E27FC236}">
                <a16:creationId xmlns:a16="http://schemas.microsoft.com/office/drawing/2014/main" id="{80CA41A7-3C9D-DD69-8A06-A84215378EFC}"/>
              </a:ext>
            </a:extLst>
          </p:cNvPr>
          <p:cNvSpPr>
            <a:spLocks noGrp="1"/>
          </p:cNvSpPr>
          <p:nvPr>
            <p:ph type="body" sz="quarter" idx="49" hasCustomPrompt="1"/>
          </p:nvPr>
        </p:nvSpPr>
        <p:spPr>
          <a:xfrm>
            <a:off x="538704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48" name="TextBox 47">
            <a:extLst>
              <a:ext uri="{FF2B5EF4-FFF2-40B4-BE49-F238E27FC236}">
                <a16:creationId xmlns:a16="http://schemas.microsoft.com/office/drawing/2014/main" id="{18443D3A-EF2A-522A-DD0C-01B8AD916D94}"/>
              </a:ext>
            </a:extLst>
          </p:cNvPr>
          <p:cNvSpPr txBox="1"/>
          <p:nvPr userDrawn="1"/>
        </p:nvSpPr>
        <p:spPr>
          <a:xfrm flipH="1">
            <a:off x="521288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9" name="TextBox 48">
            <a:extLst>
              <a:ext uri="{FF2B5EF4-FFF2-40B4-BE49-F238E27FC236}">
                <a16:creationId xmlns:a16="http://schemas.microsoft.com/office/drawing/2014/main" id="{4E417F35-A14F-23E8-DABD-2B541DF82529}"/>
              </a:ext>
            </a:extLst>
          </p:cNvPr>
          <p:cNvSpPr txBox="1"/>
          <p:nvPr userDrawn="1"/>
        </p:nvSpPr>
        <p:spPr>
          <a:xfrm flipH="1">
            <a:off x="521288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50" name="Picture Placeholder 14">
            <a:extLst>
              <a:ext uri="{FF2B5EF4-FFF2-40B4-BE49-F238E27FC236}">
                <a16:creationId xmlns:a16="http://schemas.microsoft.com/office/drawing/2014/main" id="{CAC6651C-82C8-A2F2-0696-71A4B9A53C5A}"/>
              </a:ext>
            </a:extLst>
          </p:cNvPr>
          <p:cNvSpPr>
            <a:spLocks noGrp="1"/>
          </p:cNvSpPr>
          <p:nvPr>
            <p:ph type="pic" sz="quarter" idx="50" hasCustomPrompt="1"/>
          </p:nvPr>
        </p:nvSpPr>
        <p:spPr>
          <a:xfrm>
            <a:off x="516892" y="2319339"/>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51" name="Text Placeholder 16">
            <a:extLst>
              <a:ext uri="{FF2B5EF4-FFF2-40B4-BE49-F238E27FC236}">
                <a16:creationId xmlns:a16="http://schemas.microsoft.com/office/drawing/2014/main" id="{FAD7FF78-3063-BB80-6AFC-3A5D7A02F368}"/>
              </a:ext>
            </a:extLst>
          </p:cNvPr>
          <p:cNvSpPr>
            <a:spLocks noGrp="1"/>
          </p:cNvSpPr>
          <p:nvPr>
            <p:ph type="body" sz="quarter" idx="51" hasCustomPrompt="1"/>
          </p:nvPr>
        </p:nvSpPr>
        <p:spPr>
          <a:xfrm>
            <a:off x="1492805" y="2559307"/>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52" name="Text Placeholder 16">
            <a:extLst>
              <a:ext uri="{FF2B5EF4-FFF2-40B4-BE49-F238E27FC236}">
                <a16:creationId xmlns:a16="http://schemas.microsoft.com/office/drawing/2014/main" id="{2A3EA119-A73E-5192-8329-1141825D20FE}"/>
              </a:ext>
            </a:extLst>
          </p:cNvPr>
          <p:cNvSpPr>
            <a:spLocks noGrp="1"/>
          </p:cNvSpPr>
          <p:nvPr>
            <p:ph type="body" sz="quarter" idx="52" hasCustomPrompt="1"/>
          </p:nvPr>
        </p:nvSpPr>
        <p:spPr>
          <a:xfrm>
            <a:off x="1492805" y="2342137"/>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53" name="Text Placeholder 16">
            <a:extLst>
              <a:ext uri="{FF2B5EF4-FFF2-40B4-BE49-F238E27FC236}">
                <a16:creationId xmlns:a16="http://schemas.microsoft.com/office/drawing/2014/main" id="{7C6ADCCA-8324-E1A3-F2A9-D37543C8F141}"/>
              </a:ext>
            </a:extLst>
          </p:cNvPr>
          <p:cNvSpPr>
            <a:spLocks noGrp="1"/>
          </p:cNvSpPr>
          <p:nvPr>
            <p:ph type="body" sz="quarter" idx="53" hasCustomPrompt="1"/>
          </p:nvPr>
        </p:nvSpPr>
        <p:spPr>
          <a:xfrm>
            <a:off x="1668489" y="2776539"/>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54" name="Text Placeholder 16">
            <a:extLst>
              <a:ext uri="{FF2B5EF4-FFF2-40B4-BE49-F238E27FC236}">
                <a16:creationId xmlns:a16="http://schemas.microsoft.com/office/drawing/2014/main" id="{BE48A086-D3DD-3EA2-8239-4ED8BE761955}"/>
              </a:ext>
            </a:extLst>
          </p:cNvPr>
          <p:cNvSpPr>
            <a:spLocks noGrp="1"/>
          </p:cNvSpPr>
          <p:nvPr>
            <p:ph type="body" sz="quarter" idx="54" hasCustomPrompt="1"/>
          </p:nvPr>
        </p:nvSpPr>
        <p:spPr>
          <a:xfrm>
            <a:off x="1668489" y="2993771"/>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55" name="TextBox 54">
            <a:extLst>
              <a:ext uri="{FF2B5EF4-FFF2-40B4-BE49-F238E27FC236}">
                <a16:creationId xmlns:a16="http://schemas.microsoft.com/office/drawing/2014/main" id="{85C78290-7E57-1710-6ED2-74D257D9C241}"/>
              </a:ext>
            </a:extLst>
          </p:cNvPr>
          <p:cNvSpPr txBox="1"/>
          <p:nvPr userDrawn="1"/>
        </p:nvSpPr>
        <p:spPr>
          <a:xfrm flipH="1">
            <a:off x="1494324" y="2776539"/>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56" name="TextBox 55">
            <a:extLst>
              <a:ext uri="{FF2B5EF4-FFF2-40B4-BE49-F238E27FC236}">
                <a16:creationId xmlns:a16="http://schemas.microsoft.com/office/drawing/2014/main" id="{73314C5E-F718-E6F4-CE04-015186ABA8ED}"/>
              </a:ext>
            </a:extLst>
          </p:cNvPr>
          <p:cNvSpPr txBox="1"/>
          <p:nvPr userDrawn="1"/>
        </p:nvSpPr>
        <p:spPr>
          <a:xfrm flipH="1">
            <a:off x="1494324" y="2993771"/>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 name="TextBox 4">
            <a:extLst>
              <a:ext uri="{FF2B5EF4-FFF2-40B4-BE49-F238E27FC236}">
                <a16:creationId xmlns:a16="http://schemas.microsoft.com/office/drawing/2014/main" id="{AEDE7E81-9865-1EDD-BC9D-D12BB0BBFDC7}"/>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4" name="Group 3">
            <a:extLst>
              <a:ext uri="{FF2B5EF4-FFF2-40B4-BE49-F238E27FC236}">
                <a16:creationId xmlns:a16="http://schemas.microsoft.com/office/drawing/2014/main" id="{030BB784-73CE-9D84-B581-F66D671670C1}"/>
              </a:ext>
            </a:extLst>
          </p:cNvPr>
          <p:cNvGrpSpPr/>
          <p:nvPr userDrawn="1"/>
        </p:nvGrpSpPr>
        <p:grpSpPr>
          <a:xfrm>
            <a:off x="12437200" y="5138032"/>
            <a:ext cx="2813913" cy="819975"/>
            <a:chOff x="12399099" y="4230487"/>
            <a:chExt cx="2813913" cy="819975"/>
          </a:xfrm>
        </p:grpSpPr>
        <p:sp>
          <p:nvSpPr>
            <p:cNvPr id="7" name="TextBox 6">
              <a:extLst>
                <a:ext uri="{FF2B5EF4-FFF2-40B4-BE49-F238E27FC236}">
                  <a16:creationId xmlns:a16="http://schemas.microsoft.com/office/drawing/2014/main" id="{D515BE8D-C1E8-00FC-423A-AD05A819A577}"/>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8" name="Group 7">
              <a:extLst>
                <a:ext uri="{FF2B5EF4-FFF2-40B4-BE49-F238E27FC236}">
                  <a16:creationId xmlns:a16="http://schemas.microsoft.com/office/drawing/2014/main" id="{FE76A35F-857A-EB1E-91FE-AE2B4908738E}"/>
                </a:ext>
              </a:extLst>
            </p:cNvPr>
            <p:cNvGrpSpPr/>
            <p:nvPr userDrawn="1"/>
          </p:nvGrpSpPr>
          <p:grpSpPr>
            <a:xfrm>
              <a:off x="12399099" y="4230487"/>
              <a:ext cx="2326813" cy="819975"/>
              <a:chOff x="12399099" y="4230487"/>
              <a:chExt cx="2326813" cy="819975"/>
            </a:xfrm>
          </p:grpSpPr>
          <p:sp>
            <p:nvSpPr>
              <p:cNvPr id="10" name="TextBox 9">
                <a:extLst>
                  <a:ext uri="{FF2B5EF4-FFF2-40B4-BE49-F238E27FC236}">
                    <a16:creationId xmlns:a16="http://schemas.microsoft.com/office/drawing/2014/main" id="{1478353D-5F46-0C64-BA59-40579021A8F3}"/>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1" name="TextBox 10">
                <a:extLst>
                  <a:ext uri="{FF2B5EF4-FFF2-40B4-BE49-F238E27FC236}">
                    <a16:creationId xmlns:a16="http://schemas.microsoft.com/office/drawing/2014/main" id="{DB8DA1D6-C036-FAC7-6A7A-75310072F8D4}"/>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12" name="TextBox 11">
                <a:extLst>
                  <a:ext uri="{FF2B5EF4-FFF2-40B4-BE49-F238E27FC236}">
                    <a16:creationId xmlns:a16="http://schemas.microsoft.com/office/drawing/2014/main" id="{E8BB659E-8D7A-E65E-9FE0-449EEFFC971D}"/>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18" name="TextBox 17">
                <a:extLst>
                  <a:ext uri="{FF2B5EF4-FFF2-40B4-BE49-F238E27FC236}">
                    <a16:creationId xmlns:a16="http://schemas.microsoft.com/office/drawing/2014/main" id="{B0B84CA5-DCAE-1699-EEC9-B56B9AC1601C}"/>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19" name="TextBox 18">
                <a:extLst>
                  <a:ext uri="{FF2B5EF4-FFF2-40B4-BE49-F238E27FC236}">
                    <a16:creationId xmlns:a16="http://schemas.microsoft.com/office/drawing/2014/main" id="{C423E0A2-E8D3-1EC8-BF38-EAC1C84DDEDA}"/>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3739870351"/>
      </p:ext>
    </p:extLst>
  </p:cSld>
  <p:clrMapOvr>
    <a:masterClrMapping/>
  </p:clrMapOvr>
  <p:transition spd="med">
    <p:fade/>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Key Contacts 2 &amp; Quote">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08001" y="454015"/>
            <a:ext cx="7459663" cy="663587"/>
          </a:xfrm>
        </p:spPr>
        <p:txBody>
          <a:bodyPr/>
          <a:lstStyle>
            <a:lvl1pPr>
              <a:defRPr/>
            </a:lvl1pPr>
          </a:lstStyle>
          <a:p>
            <a:r>
              <a:rPr lang="en-US" dirty="0"/>
              <a:t>Key </a:t>
            </a:r>
            <a:r>
              <a:rPr lang="en-US" dirty="0" err="1"/>
              <a:t>contactS</a:t>
            </a:r>
            <a:endParaRPr lang="en-US" dirty="0"/>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6A078DCC-43B1-8D23-0AA3-05E731BDE2C0}"/>
              </a:ext>
            </a:extLst>
          </p:cNvPr>
          <p:cNvSpPr>
            <a:spLocks noGrp="1"/>
          </p:cNvSpPr>
          <p:nvPr>
            <p:ph idx="21" hasCustomPrompt="1"/>
          </p:nvPr>
        </p:nvSpPr>
        <p:spPr>
          <a:xfrm>
            <a:off x="504826" y="2315934"/>
            <a:ext cx="5261406"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3" name="Text Placeholder 12">
            <a:extLst>
              <a:ext uri="{FF2B5EF4-FFF2-40B4-BE49-F238E27FC236}">
                <a16:creationId xmlns:a16="http://schemas.microsoft.com/office/drawing/2014/main" id="{5B93EE01-800D-0028-C9B0-B20815E33555}"/>
              </a:ext>
            </a:extLst>
          </p:cNvPr>
          <p:cNvSpPr>
            <a:spLocks noGrp="1"/>
          </p:cNvSpPr>
          <p:nvPr>
            <p:ph type="body" sz="quarter" idx="34"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4" name="Text Placeholder 7">
            <a:extLst>
              <a:ext uri="{FF2B5EF4-FFF2-40B4-BE49-F238E27FC236}">
                <a16:creationId xmlns:a16="http://schemas.microsoft.com/office/drawing/2014/main" id="{50163123-3A62-135D-F620-22C8EB6C0938}"/>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26" name="Picture Placeholder 14">
            <a:extLst>
              <a:ext uri="{FF2B5EF4-FFF2-40B4-BE49-F238E27FC236}">
                <a16:creationId xmlns:a16="http://schemas.microsoft.com/office/drawing/2014/main" id="{327AE98A-18F9-446F-844C-2DAA30DEAFB0}"/>
              </a:ext>
            </a:extLst>
          </p:cNvPr>
          <p:cNvSpPr>
            <a:spLocks noGrp="1"/>
          </p:cNvSpPr>
          <p:nvPr>
            <p:ph type="pic" sz="quarter" idx="35" hasCustomPrompt="1"/>
          </p:nvPr>
        </p:nvSpPr>
        <p:spPr>
          <a:xfrm>
            <a:off x="6425770"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27" name="Text Placeholder 16">
            <a:extLst>
              <a:ext uri="{FF2B5EF4-FFF2-40B4-BE49-F238E27FC236}">
                <a16:creationId xmlns:a16="http://schemas.microsoft.com/office/drawing/2014/main" id="{046D2B2F-86F6-59BC-2C7E-5AC1EEE12BB7}"/>
              </a:ext>
            </a:extLst>
          </p:cNvPr>
          <p:cNvSpPr>
            <a:spLocks noGrp="1"/>
          </p:cNvSpPr>
          <p:nvPr>
            <p:ph type="body" sz="quarter" idx="36" hasCustomPrompt="1"/>
          </p:nvPr>
        </p:nvSpPr>
        <p:spPr>
          <a:xfrm>
            <a:off x="743345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29" name="Text Placeholder 16">
            <a:extLst>
              <a:ext uri="{FF2B5EF4-FFF2-40B4-BE49-F238E27FC236}">
                <a16:creationId xmlns:a16="http://schemas.microsoft.com/office/drawing/2014/main" id="{D74E72F2-AC5C-525C-AE97-7494E77C12DF}"/>
              </a:ext>
            </a:extLst>
          </p:cNvPr>
          <p:cNvSpPr>
            <a:spLocks noGrp="1"/>
          </p:cNvSpPr>
          <p:nvPr>
            <p:ph type="body" sz="quarter" idx="37" hasCustomPrompt="1"/>
          </p:nvPr>
        </p:nvSpPr>
        <p:spPr>
          <a:xfrm>
            <a:off x="7433455" y="1314864"/>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0" name="Text Placeholder 16">
            <a:extLst>
              <a:ext uri="{FF2B5EF4-FFF2-40B4-BE49-F238E27FC236}">
                <a16:creationId xmlns:a16="http://schemas.microsoft.com/office/drawing/2014/main" id="{9DE53AC3-7017-8FB7-BCFA-EC650073215D}"/>
              </a:ext>
            </a:extLst>
          </p:cNvPr>
          <p:cNvSpPr>
            <a:spLocks noGrp="1"/>
          </p:cNvSpPr>
          <p:nvPr>
            <p:ph type="body" sz="quarter" idx="38" hasCustomPrompt="1"/>
          </p:nvPr>
        </p:nvSpPr>
        <p:spPr>
          <a:xfrm>
            <a:off x="7609139" y="1745378"/>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1" name="Text Placeholder 16">
            <a:extLst>
              <a:ext uri="{FF2B5EF4-FFF2-40B4-BE49-F238E27FC236}">
                <a16:creationId xmlns:a16="http://schemas.microsoft.com/office/drawing/2014/main" id="{B25EEBA5-68B6-FED7-7260-066EC76C3B9B}"/>
              </a:ext>
            </a:extLst>
          </p:cNvPr>
          <p:cNvSpPr>
            <a:spLocks noGrp="1"/>
          </p:cNvSpPr>
          <p:nvPr>
            <p:ph type="body" sz="quarter" idx="39" hasCustomPrompt="1"/>
          </p:nvPr>
        </p:nvSpPr>
        <p:spPr>
          <a:xfrm>
            <a:off x="7609139" y="198437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2" name="TextBox 31">
            <a:extLst>
              <a:ext uri="{FF2B5EF4-FFF2-40B4-BE49-F238E27FC236}">
                <a16:creationId xmlns:a16="http://schemas.microsoft.com/office/drawing/2014/main" id="{096203A0-27A7-6AD5-8774-AF78571FCC4C}"/>
              </a:ext>
            </a:extLst>
          </p:cNvPr>
          <p:cNvSpPr txBox="1"/>
          <p:nvPr userDrawn="1"/>
        </p:nvSpPr>
        <p:spPr>
          <a:xfrm flipH="1">
            <a:off x="7462519" y="1745378"/>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3" name="TextBox 32">
            <a:extLst>
              <a:ext uri="{FF2B5EF4-FFF2-40B4-BE49-F238E27FC236}">
                <a16:creationId xmlns:a16="http://schemas.microsoft.com/office/drawing/2014/main" id="{EDAEBD87-9CB7-F7D4-2E6B-AAC8AE2BC4D4}"/>
              </a:ext>
            </a:extLst>
          </p:cNvPr>
          <p:cNvSpPr txBox="1"/>
          <p:nvPr userDrawn="1"/>
        </p:nvSpPr>
        <p:spPr>
          <a:xfrm flipH="1">
            <a:off x="7462519"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4" name="Picture Placeholder 14">
            <a:extLst>
              <a:ext uri="{FF2B5EF4-FFF2-40B4-BE49-F238E27FC236}">
                <a16:creationId xmlns:a16="http://schemas.microsoft.com/office/drawing/2014/main" id="{966D93E6-9AA5-87F2-109B-A52F6034F5A9}"/>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35" name="Text Placeholder 16">
            <a:extLst>
              <a:ext uri="{FF2B5EF4-FFF2-40B4-BE49-F238E27FC236}">
                <a16:creationId xmlns:a16="http://schemas.microsoft.com/office/drawing/2014/main" id="{7A6CA8BE-7F8F-2109-5E3D-7AE9F03008C6}"/>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36" name="Text Placeholder 16">
            <a:extLst>
              <a:ext uri="{FF2B5EF4-FFF2-40B4-BE49-F238E27FC236}">
                <a16:creationId xmlns:a16="http://schemas.microsoft.com/office/drawing/2014/main" id="{701F9EE0-A51A-BA65-DE8F-AA3E19DB19EA}"/>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37" name="Text Placeholder 16">
            <a:extLst>
              <a:ext uri="{FF2B5EF4-FFF2-40B4-BE49-F238E27FC236}">
                <a16:creationId xmlns:a16="http://schemas.microsoft.com/office/drawing/2014/main" id="{FE4EAC6E-C485-A9CA-2067-7E57CAFA398A}"/>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8" name="Text Placeholder 16">
            <a:extLst>
              <a:ext uri="{FF2B5EF4-FFF2-40B4-BE49-F238E27FC236}">
                <a16:creationId xmlns:a16="http://schemas.microsoft.com/office/drawing/2014/main" id="{7FE23975-477D-B2BB-1EA2-6082193CE8B7}"/>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9" name="TextBox 38">
            <a:extLst>
              <a:ext uri="{FF2B5EF4-FFF2-40B4-BE49-F238E27FC236}">
                <a16:creationId xmlns:a16="http://schemas.microsoft.com/office/drawing/2014/main" id="{C6E53A73-95D7-7689-C9CB-8529F63843BF}"/>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40" name="TextBox 39">
            <a:extLst>
              <a:ext uri="{FF2B5EF4-FFF2-40B4-BE49-F238E27FC236}">
                <a16:creationId xmlns:a16="http://schemas.microsoft.com/office/drawing/2014/main" id="{C53E79FC-1631-B2FF-83A7-1E81922626E5}"/>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 name="TextBox 4">
            <a:extLst>
              <a:ext uri="{FF2B5EF4-FFF2-40B4-BE49-F238E27FC236}">
                <a16:creationId xmlns:a16="http://schemas.microsoft.com/office/drawing/2014/main" id="{05C15AD3-B5E0-9952-D026-1F6413214B0B}"/>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4" name="Group 3">
            <a:extLst>
              <a:ext uri="{FF2B5EF4-FFF2-40B4-BE49-F238E27FC236}">
                <a16:creationId xmlns:a16="http://schemas.microsoft.com/office/drawing/2014/main" id="{DBF14DDD-8351-B2F6-89CA-20DD59E47522}"/>
              </a:ext>
            </a:extLst>
          </p:cNvPr>
          <p:cNvGrpSpPr/>
          <p:nvPr userDrawn="1"/>
        </p:nvGrpSpPr>
        <p:grpSpPr>
          <a:xfrm>
            <a:off x="12437200" y="5138032"/>
            <a:ext cx="2813913" cy="819975"/>
            <a:chOff x="12399099" y="4230487"/>
            <a:chExt cx="2813913" cy="819975"/>
          </a:xfrm>
        </p:grpSpPr>
        <p:sp>
          <p:nvSpPr>
            <p:cNvPr id="8" name="TextBox 7">
              <a:extLst>
                <a:ext uri="{FF2B5EF4-FFF2-40B4-BE49-F238E27FC236}">
                  <a16:creationId xmlns:a16="http://schemas.microsoft.com/office/drawing/2014/main" id="{B1D570C4-47FB-43CC-3417-559FCF4EA0F5}"/>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10" name="Group 9">
              <a:extLst>
                <a:ext uri="{FF2B5EF4-FFF2-40B4-BE49-F238E27FC236}">
                  <a16:creationId xmlns:a16="http://schemas.microsoft.com/office/drawing/2014/main" id="{B8792914-78AE-45E5-723E-86E373390FBA}"/>
                </a:ext>
              </a:extLst>
            </p:cNvPr>
            <p:cNvGrpSpPr/>
            <p:nvPr userDrawn="1"/>
          </p:nvGrpSpPr>
          <p:grpSpPr>
            <a:xfrm>
              <a:off x="12399099" y="4230487"/>
              <a:ext cx="2326813" cy="819975"/>
              <a:chOff x="12399099" y="4230487"/>
              <a:chExt cx="2326813" cy="819975"/>
            </a:xfrm>
          </p:grpSpPr>
          <p:sp>
            <p:nvSpPr>
              <p:cNvPr id="11" name="TextBox 10">
                <a:extLst>
                  <a:ext uri="{FF2B5EF4-FFF2-40B4-BE49-F238E27FC236}">
                    <a16:creationId xmlns:a16="http://schemas.microsoft.com/office/drawing/2014/main" id="{FCE1696F-FC2B-101F-F013-24FD5C9D084A}"/>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8" name="TextBox 17">
                <a:extLst>
                  <a:ext uri="{FF2B5EF4-FFF2-40B4-BE49-F238E27FC236}">
                    <a16:creationId xmlns:a16="http://schemas.microsoft.com/office/drawing/2014/main" id="{2276B011-FA83-D901-AF67-CBB579EFA141}"/>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19" name="TextBox 18">
                <a:extLst>
                  <a:ext uri="{FF2B5EF4-FFF2-40B4-BE49-F238E27FC236}">
                    <a16:creationId xmlns:a16="http://schemas.microsoft.com/office/drawing/2014/main" id="{60BB907B-C867-5BC9-D254-9521432A8CB0}"/>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28" name="TextBox 27">
                <a:extLst>
                  <a:ext uri="{FF2B5EF4-FFF2-40B4-BE49-F238E27FC236}">
                    <a16:creationId xmlns:a16="http://schemas.microsoft.com/office/drawing/2014/main" id="{62489BB1-4A22-3668-D60A-36FD76D4C8E0}"/>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41" name="TextBox 40">
                <a:extLst>
                  <a:ext uri="{FF2B5EF4-FFF2-40B4-BE49-F238E27FC236}">
                    <a16:creationId xmlns:a16="http://schemas.microsoft.com/office/drawing/2014/main" id="{AD8B4216-4669-39C4-B412-368313082707}"/>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
        <p:nvSpPr>
          <p:cNvPr id="16" name="Content Placeholder 2">
            <a:extLst>
              <a:ext uri="{FF2B5EF4-FFF2-40B4-BE49-F238E27FC236}">
                <a16:creationId xmlns:a16="http://schemas.microsoft.com/office/drawing/2014/main" id="{62AC4C6C-0083-BBAD-D7CA-EBA79133F83A}"/>
              </a:ext>
            </a:extLst>
          </p:cNvPr>
          <p:cNvSpPr>
            <a:spLocks noGrp="1"/>
          </p:cNvSpPr>
          <p:nvPr>
            <p:ph idx="45" hasCustomPrompt="1"/>
          </p:nvPr>
        </p:nvSpPr>
        <p:spPr>
          <a:xfrm>
            <a:off x="6425770" y="2351505"/>
            <a:ext cx="5261406"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Tree>
    <p:extLst>
      <p:ext uri="{BB962C8B-B14F-4D97-AF65-F5344CB8AC3E}">
        <p14:creationId xmlns:p14="http://schemas.microsoft.com/office/powerpoint/2010/main" val="2807466637"/>
      </p:ext>
    </p:extLst>
  </p:cSld>
  <p:clrMapOvr>
    <a:masterClrMapping/>
  </p:clrMapOvr>
  <p:transition spd="med">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Title Slide 1_Contact - Orang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7999" y="2260679"/>
            <a:ext cx="6528000"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7999" y="3442301"/>
            <a:ext cx="6528000"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8687584" y="1710267"/>
            <a:ext cx="2880000" cy="288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8693942" y="4724092"/>
            <a:ext cx="3178863" cy="1056000"/>
          </a:xfrm>
        </p:spPr>
        <p:txBody>
          <a:bodyPr>
            <a:normAutofit/>
          </a:bodyPr>
          <a:lstStyle>
            <a:lvl1pPr>
              <a:spcAft>
                <a:spcPts val="0"/>
              </a:spcAft>
              <a:defRPr sz="1600" cap="none" baseline="0">
                <a:solidFill>
                  <a:schemeClr val="bg1"/>
                </a:solidFill>
              </a:defRPr>
            </a:lvl1pPr>
            <a:lvl2pPr>
              <a:defRPr sz="1600" baseline="0">
                <a:solidFill>
                  <a:schemeClr val="bg1"/>
                </a:solidFill>
              </a:defRPr>
            </a:lvl2pPr>
            <a:lvl3pPr>
              <a:defRPr baseline="0">
                <a:solidFill>
                  <a:schemeClr val="bg1"/>
                </a:solidFill>
              </a:defRPr>
            </a:lvl3pPr>
            <a:lvl4pPr>
              <a:defRPr>
                <a:solidFill>
                  <a:schemeClr val="bg1"/>
                </a:solidFill>
              </a:defRPr>
            </a:lvl4pPr>
            <a:lvl5pPr>
              <a:defRPr>
                <a:solidFill>
                  <a:schemeClr val="bg1"/>
                </a:solidFill>
              </a:defRPr>
            </a:lvl5pPr>
          </a:lstStyle>
          <a:p>
            <a:pPr lvl="0"/>
            <a:r>
              <a:rPr lang="en-US" dirty="0"/>
              <a:t>NAME – ALL CAPS</a:t>
            </a:r>
            <a:br>
              <a:rPr lang="en-US" dirty="0"/>
            </a:br>
            <a:r>
              <a:rPr lang="en-US" dirty="0"/>
              <a:t>T: XX XXXX </a:t>
            </a:r>
            <a:r>
              <a:rPr lang="en-US" dirty="0" err="1"/>
              <a:t>XXXX</a:t>
            </a:r>
            <a:r>
              <a:rPr lang="en-US" dirty="0"/>
              <a:t/>
            </a:r>
            <a:br>
              <a:rPr lang="en-US" dirty="0"/>
            </a:br>
            <a:r>
              <a:rPr lang="en-US" dirty="0"/>
              <a:t>E: name@hfw.com</a:t>
            </a:r>
          </a:p>
          <a:p>
            <a:pPr lvl="1"/>
            <a:r>
              <a:rPr lang="en-US" dirty="0"/>
              <a:t>Level 2</a:t>
            </a:r>
            <a:endParaRPr lang="en-GB" dirty="0"/>
          </a:p>
        </p:txBody>
      </p:sp>
      <p:pic>
        <p:nvPicPr>
          <p:cNvPr id="5" name="Picture 13">
            <a:extLst>
              <a:ext uri="{FF2B5EF4-FFF2-40B4-BE49-F238E27FC236}">
                <a16:creationId xmlns:a16="http://schemas.microsoft.com/office/drawing/2014/main" id="{606902C8-253D-DEE6-A766-F4FEF40CC7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3900304923"/>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Key Contacts 1 &amp; Quote">
    <p:bg>
      <p:bgPr>
        <a:solidFill>
          <a:schemeClr val="bg2"/>
        </a:solidFill>
        <a:effectLst/>
      </p:bgPr>
    </p:bg>
    <p:spTree>
      <p:nvGrpSpPr>
        <p:cNvPr id="1" name=""/>
        <p:cNvGrpSpPr/>
        <p:nvPr/>
      </p:nvGrpSpPr>
      <p:grpSpPr>
        <a:xfrm>
          <a:off x="0" y="0"/>
          <a:ext cx="0" cy="0"/>
          <a:chOff x="0" y="0"/>
          <a:chExt cx="0" cy="0"/>
        </a:xfrm>
      </p:grpSpPr>
      <p:sp>
        <p:nvSpPr>
          <p:cNvPr id="9" name="Picture Placeholder 10">
            <a:extLst>
              <a:ext uri="{FF2B5EF4-FFF2-40B4-BE49-F238E27FC236}">
                <a16:creationId xmlns:a16="http://schemas.microsoft.com/office/drawing/2014/main" id="{957F7B8C-8896-F507-1133-31FF9F06D6D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2" name="Title 1"/>
          <p:cNvSpPr>
            <a:spLocks noGrp="1"/>
          </p:cNvSpPr>
          <p:nvPr>
            <p:ph type="title" hasCustomPrompt="1"/>
          </p:nvPr>
        </p:nvSpPr>
        <p:spPr>
          <a:xfrm>
            <a:off x="508001" y="454015"/>
            <a:ext cx="7459663" cy="663587"/>
          </a:xfrm>
        </p:spPr>
        <p:txBody>
          <a:bodyPr/>
          <a:lstStyle/>
          <a:p>
            <a:r>
              <a:rPr lang="en-US" dirty="0"/>
              <a:t>Key contact</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6A078DCC-43B1-8D23-0AA3-05E731BDE2C0}"/>
              </a:ext>
            </a:extLst>
          </p:cNvPr>
          <p:cNvSpPr>
            <a:spLocks noGrp="1"/>
          </p:cNvSpPr>
          <p:nvPr>
            <p:ph idx="21" hasCustomPrompt="1"/>
          </p:nvPr>
        </p:nvSpPr>
        <p:spPr>
          <a:xfrm>
            <a:off x="504827" y="2315934"/>
            <a:ext cx="3403599"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2" name="Content Placeholder 2">
            <a:extLst>
              <a:ext uri="{FF2B5EF4-FFF2-40B4-BE49-F238E27FC236}">
                <a16:creationId xmlns:a16="http://schemas.microsoft.com/office/drawing/2014/main" id="{44E07C73-29FB-D898-A303-EE530927EF1D}"/>
              </a:ext>
            </a:extLst>
          </p:cNvPr>
          <p:cNvSpPr>
            <a:spLocks noGrp="1"/>
          </p:cNvSpPr>
          <p:nvPr>
            <p:ph idx="22" hasCustomPrompt="1"/>
          </p:nvPr>
        </p:nvSpPr>
        <p:spPr>
          <a:xfrm>
            <a:off x="4238626" y="2315934"/>
            <a:ext cx="3403599"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3" name="Text Placeholder 12">
            <a:extLst>
              <a:ext uri="{FF2B5EF4-FFF2-40B4-BE49-F238E27FC236}">
                <a16:creationId xmlns:a16="http://schemas.microsoft.com/office/drawing/2014/main" id="{06BC5A3C-D0D2-2084-9DD2-280E112D4DF9}"/>
              </a:ext>
            </a:extLst>
          </p:cNvPr>
          <p:cNvSpPr>
            <a:spLocks noGrp="1"/>
          </p:cNvSpPr>
          <p:nvPr>
            <p:ph type="body" sz="quarter" idx="34"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4" name="Text Placeholder 7">
            <a:extLst>
              <a:ext uri="{FF2B5EF4-FFF2-40B4-BE49-F238E27FC236}">
                <a16:creationId xmlns:a16="http://schemas.microsoft.com/office/drawing/2014/main" id="{A443A848-8D32-1A80-9CC8-75D08845B45A}"/>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24" name="Picture Placeholder 14">
            <a:extLst>
              <a:ext uri="{FF2B5EF4-FFF2-40B4-BE49-F238E27FC236}">
                <a16:creationId xmlns:a16="http://schemas.microsoft.com/office/drawing/2014/main" id="{855CB8FD-EED8-96D6-CD9D-E04490CD2465}"/>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25" name="Text Placeholder 16">
            <a:extLst>
              <a:ext uri="{FF2B5EF4-FFF2-40B4-BE49-F238E27FC236}">
                <a16:creationId xmlns:a16="http://schemas.microsoft.com/office/drawing/2014/main" id="{E14F3E14-0135-DEA8-3411-1FE3092F2FE1}"/>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26" name="Text Placeholder 16">
            <a:extLst>
              <a:ext uri="{FF2B5EF4-FFF2-40B4-BE49-F238E27FC236}">
                <a16:creationId xmlns:a16="http://schemas.microsoft.com/office/drawing/2014/main" id="{1CD0329F-18A2-A31D-426B-11D4CFBC07A2}"/>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27" name="Text Placeholder 16">
            <a:extLst>
              <a:ext uri="{FF2B5EF4-FFF2-40B4-BE49-F238E27FC236}">
                <a16:creationId xmlns:a16="http://schemas.microsoft.com/office/drawing/2014/main" id="{72106B29-BF34-0C10-F758-ADEB1D49F578}"/>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29" name="Text Placeholder 16">
            <a:extLst>
              <a:ext uri="{FF2B5EF4-FFF2-40B4-BE49-F238E27FC236}">
                <a16:creationId xmlns:a16="http://schemas.microsoft.com/office/drawing/2014/main" id="{05B19718-7BFF-58DA-EF52-F5C8FEDACA2B}"/>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0" name="TextBox 29">
            <a:extLst>
              <a:ext uri="{FF2B5EF4-FFF2-40B4-BE49-F238E27FC236}">
                <a16:creationId xmlns:a16="http://schemas.microsoft.com/office/drawing/2014/main" id="{C7A9E955-E882-DA97-D523-AB9CBA416110}"/>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1" name="TextBox 30">
            <a:extLst>
              <a:ext uri="{FF2B5EF4-FFF2-40B4-BE49-F238E27FC236}">
                <a16:creationId xmlns:a16="http://schemas.microsoft.com/office/drawing/2014/main" id="{3B2D9B78-9D16-A4CE-B2EB-0335480DC486}"/>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 name="TextBox 4">
            <a:extLst>
              <a:ext uri="{FF2B5EF4-FFF2-40B4-BE49-F238E27FC236}">
                <a16:creationId xmlns:a16="http://schemas.microsoft.com/office/drawing/2014/main" id="{AE8DF657-12CC-15E0-9977-B80660F2D6BA}"/>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4" name="Group 3">
            <a:extLst>
              <a:ext uri="{FF2B5EF4-FFF2-40B4-BE49-F238E27FC236}">
                <a16:creationId xmlns:a16="http://schemas.microsoft.com/office/drawing/2014/main" id="{2F3BE283-3B92-563E-A743-597A5C156CA4}"/>
              </a:ext>
            </a:extLst>
          </p:cNvPr>
          <p:cNvGrpSpPr/>
          <p:nvPr userDrawn="1"/>
        </p:nvGrpSpPr>
        <p:grpSpPr>
          <a:xfrm>
            <a:off x="12437200" y="5138032"/>
            <a:ext cx="2813913" cy="819975"/>
            <a:chOff x="12399099" y="4230487"/>
            <a:chExt cx="2813913" cy="819975"/>
          </a:xfrm>
        </p:grpSpPr>
        <p:sp>
          <p:nvSpPr>
            <p:cNvPr id="8" name="TextBox 7">
              <a:extLst>
                <a:ext uri="{FF2B5EF4-FFF2-40B4-BE49-F238E27FC236}">
                  <a16:creationId xmlns:a16="http://schemas.microsoft.com/office/drawing/2014/main" id="{C8C7B7DD-6D0C-315C-A08E-74C40237B3D8}"/>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10" name="Group 9">
              <a:extLst>
                <a:ext uri="{FF2B5EF4-FFF2-40B4-BE49-F238E27FC236}">
                  <a16:creationId xmlns:a16="http://schemas.microsoft.com/office/drawing/2014/main" id="{78A2293A-1913-76C0-D851-3D5EC7A62009}"/>
                </a:ext>
              </a:extLst>
            </p:cNvPr>
            <p:cNvGrpSpPr/>
            <p:nvPr userDrawn="1"/>
          </p:nvGrpSpPr>
          <p:grpSpPr>
            <a:xfrm>
              <a:off x="12399099" y="4230487"/>
              <a:ext cx="2326813" cy="819975"/>
              <a:chOff x="12399099" y="4230487"/>
              <a:chExt cx="2326813" cy="819975"/>
            </a:xfrm>
          </p:grpSpPr>
          <p:sp>
            <p:nvSpPr>
              <p:cNvPr id="11" name="TextBox 10">
                <a:extLst>
                  <a:ext uri="{FF2B5EF4-FFF2-40B4-BE49-F238E27FC236}">
                    <a16:creationId xmlns:a16="http://schemas.microsoft.com/office/drawing/2014/main" id="{F3CB0B0E-758B-1961-6AF7-C3D947808D51}"/>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28" name="TextBox 27">
                <a:extLst>
                  <a:ext uri="{FF2B5EF4-FFF2-40B4-BE49-F238E27FC236}">
                    <a16:creationId xmlns:a16="http://schemas.microsoft.com/office/drawing/2014/main" id="{C0E876FD-75A9-BAE7-8311-A7B4118A09A7}"/>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2" name="TextBox 31">
                <a:extLst>
                  <a:ext uri="{FF2B5EF4-FFF2-40B4-BE49-F238E27FC236}">
                    <a16:creationId xmlns:a16="http://schemas.microsoft.com/office/drawing/2014/main" id="{ABC9559D-8CD4-548B-956A-EA44BD1DC5C6}"/>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33" name="TextBox 32">
                <a:extLst>
                  <a:ext uri="{FF2B5EF4-FFF2-40B4-BE49-F238E27FC236}">
                    <a16:creationId xmlns:a16="http://schemas.microsoft.com/office/drawing/2014/main" id="{18E3B791-7E54-3818-18D3-0004FAAAF9EE}"/>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34" name="TextBox 33">
                <a:extLst>
                  <a:ext uri="{FF2B5EF4-FFF2-40B4-BE49-F238E27FC236}">
                    <a16:creationId xmlns:a16="http://schemas.microsoft.com/office/drawing/2014/main" id="{EC099238-34C5-D997-49D7-9886D809F8E5}"/>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340409778"/>
      </p:ext>
    </p:extLst>
  </p:cSld>
  <p:clrMapOvr>
    <a:masterClrMapping/>
  </p:clrMapOvr>
  <p:transition spd="med">
    <p:fade/>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Key Contacts 1 &amp; Bullets">
    <p:bg>
      <p:bgPr>
        <a:solidFill>
          <a:schemeClr val="bg2"/>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BAEBD445-A1FC-2982-56FD-02AAAC44A523}"/>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 name="Title 1"/>
          <p:cNvSpPr>
            <a:spLocks noGrp="1"/>
          </p:cNvSpPr>
          <p:nvPr>
            <p:ph type="title" hasCustomPrompt="1"/>
          </p:nvPr>
        </p:nvSpPr>
        <p:spPr>
          <a:xfrm>
            <a:off x="508001" y="454015"/>
            <a:ext cx="7459663" cy="663587"/>
          </a:xfrm>
        </p:spPr>
        <p:txBody>
          <a:bodyPr/>
          <a:lstStyle>
            <a:lvl1pPr>
              <a:defRPr/>
            </a:lvl1pPr>
          </a:lstStyle>
          <a:p>
            <a:r>
              <a:rPr lang="en-US" dirty="0"/>
              <a:t>Key contact</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6A078DCC-43B1-8D23-0AA3-05E731BDE2C0}"/>
              </a:ext>
            </a:extLst>
          </p:cNvPr>
          <p:cNvSpPr>
            <a:spLocks noGrp="1"/>
          </p:cNvSpPr>
          <p:nvPr>
            <p:ph idx="21" hasCustomPrompt="1"/>
          </p:nvPr>
        </p:nvSpPr>
        <p:spPr>
          <a:xfrm>
            <a:off x="504827" y="2315934"/>
            <a:ext cx="3403599"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2" name="Content Placeholder 2">
            <a:extLst>
              <a:ext uri="{FF2B5EF4-FFF2-40B4-BE49-F238E27FC236}">
                <a16:creationId xmlns:a16="http://schemas.microsoft.com/office/drawing/2014/main" id="{44E07C73-29FB-D898-A303-EE530927EF1D}"/>
              </a:ext>
            </a:extLst>
          </p:cNvPr>
          <p:cNvSpPr>
            <a:spLocks noGrp="1"/>
          </p:cNvSpPr>
          <p:nvPr>
            <p:ph idx="22" hasCustomPrompt="1"/>
          </p:nvPr>
        </p:nvSpPr>
        <p:spPr>
          <a:xfrm>
            <a:off x="4238626" y="2315934"/>
            <a:ext cx="3403599" cy="287413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ext Placeholder 12">
            <a:extLst>
              <a:ext uri="{FF2B5EF4-FFF2-40B4-BE49-F238E27FC236}">
                <a16:creationId xmlns:a16="http://schemas.microsoft.com/office/drawing/2014/main" id="{C476BCA0-8C8E-A7CB-4F10-078CCA835BFE}"/>
              </a:ext>
            </a:extLst>
          </p:cNvPr>
          <p:cNvSpPr>
            <a:spLocks noGrp="1"/>
          </p:cNvSpPr>
          <p:nvPr>
            <p:ph type="body" sz="quarter" idx="34"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15" name="Text Placeholder 7">
            <a:extLst>
              <a:ext uri="{FF2B5EF4-FFF2-40B4-BE49-F238E27FC236}">
                <a16:creationId xmlns:a16="http://schemas.microsoft.com/office/drawing/2014/main" id="{C55AA05B-151A-5173-D185-EDFA2BA16A2F}"/>
              </a:ext>
            </a:extLst>
          </p:cNvPr>
          <p:cNvSpPr>
            <a:spLocks noGrp="1"/>
          </p:cNvSpPr>
          <p:nvPr>
            <p:ph type="body" sz="quarter" idx="2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
        <p:nvSpPr>
          <p:cNvPr id="25" name="Picture Placeholder 14">
            <a:extLst>
              <a:ext uri="{FF2B5EF4-FFF2-40B4-BE49-F238E27FC236}">
                <a16:creationId xmlns:a16="http://schemas.microsoft.com/office/drawing/2014/main" id="{FF2D5E29-3EF6-743F-8351-C2EB434BAEBA}"/>
              </a:ext>
            </a:extLst>
          </p:cNvPr>
          <p:cNvSpPr>
            <a:spLocks noGrp="1"/>
          </p:cNvSpPr>
          <p:nvPr>
            <p:ph type="pic" sz="quarter" idx="40" hasCustomPrompt="1"/>
          </p:nvPr>
        </p:nvSpPr>
        <p:spPr>
          <a:xfrm>
            <a:off x="516892" y="1298893"/>
            <a:ext cx="876299" cy="876299"/>
          </a:xfrm>
          <a:solidFill>
            <a:schemeClr val="bg1"/>
          </a:solidFill>
        </p:spPr>
        <p:txBody>
          <a:bodyPr anchor="ctr">
            <a:normAutofit/>
          </a:bodyPr>
          <a:lstStyle>
            <a:lvl1pPr algn="ctr">
              <a:defRPr sz="813">
                <a:latin typeface="+mn-lt"/>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GB" dirty="0"/>
              <a:t>Picture</a:t>
            </a:r>
          </a:p>
        </p:txBody>
      </p:sp>
      <p:sp>
        <p:nvSpPr>
          <p:cNvPr id="26" name="Text Placeholder 16">
            <a:extLst>
              <a:ext uri="{FF2B5EF4-FFF2-40B4-BE49-F238E27FC236}">
                <a16:creationId xmlns:a16="http://schemas.microsoft.com/office/drawing/2014/main" id="{69D3C6DD-0294-C68D-A718-4498003298CA}"/>
              </a:ext>
            </a:extLst>
          </p:cNvPr>
          <p:cNvSpPr>
            <a:spLocks noGrp="1"/>
          </p:cNvSpPr>
          <p:nvPr>
            <p:ph type="body" sz="quarter" idx="41" hasCustomPrompt="1"/>
          </p:nvPr>
        </p:nvSpPr>
        <p:spPr>
          <a:xfrm>
            <a:off x="1492805" y="1538861"/>
            <a:ext cx="2543172"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dirty="0"/>
              <a:t>Position, Location</a:t>
            </a:r>
          </a:p>
        </p:txBody>
      </p:sp>
      <p:sp>
        <p:nvSpPr>
          <p:cNvPr id="27" name="Text Placeholder 16">
            <a:extLst>
              <a:ext uri="{FF2B5EF4-FFF2-40B4-BE49-F238E27FC236}">
                <a16:creationId xmlns:a16="http://schemas.microsoft.com/office/drawing/2014/main" id="{31585877-4B56-C5A8-9A65-B7D2E67B7B25}"/>
              </a:ext>
            </a:extLst>
          </p:cNvPr>
          <p:cNvSpPr>
            <a:spLocks noGrp="1"/>
          </p:cNvSpPr>
          <p:nvPr>
            <p:ph type="body" sz="quarter" idx="42" hasCustomPrompt="1"/>
          </p:nvPr>
        </p:nvSpPr>
        <p:spPr>
          <a:xfrm>
            <a:off x="1492805" y="1321691"/>
            <a:ext cx="2543172" cy="169277"/>
          </a:xfrm>
        </p:spPr>
        <p:txBody>
          <a:bodyPr tIns="0" bIns="0">
            <a:noAutofit/>
          </a:bodyPr>
          <a:lstStyle>
            <a:lvl1pPr algn="l">
              <a:lnSpc>
                <a:spcPct val="100000"/>
              </a:lnSpc>
              <a:spcBef>
                <a:spcPts val="0"/>
              </a:spcBef>
              <a:spcAft>
                <a:spcPts val="0"/>
              </a:spcAft>
              <a:defRPr sz="894" cap="all" baseline="0">
                <a:solidFill>
                  <a:schemeClr val="tx2"/>
                </a:solidFill>
                <a:latin typeface="+mj-lt"/>
              </a:defRPr>
            </a:lvl1pPr>
            <a:lvl2pPr algn="l">
              <a:lnSpc>
                <a:spcPct val="100000"/>
              </a:lnSpc>
              <a:spcBef>
                <a:spcPts val="163"/>
              </a:spcBef>
              <a:spcAft>
                <a:spcPts val="163"/>
              </a:spcAft>
              <a:defRPr sz="894">
                <a:solidFill>
                  <a:schemeClr val="tx1"/>
                </a:solidFill>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lvl="0"/>
            <a:r>
              <a:rPr lang="en-US" dirty="0"/>
              <a:t>NAME SURNAME</a:t>
            </a:r>
          </a:p>
        </p:txBody>
      </p:sp>
      <p:sp>
        <p:nvSpPr>
          <p:cNvPr id="29" name="Text Placeholder 16">
            <a:extLst>
              <a:ext uri="{FF2B5EF4-FFF2-40B4-BE49-F238E27FC236}">
                <a16:creationId xmlns:a16="http://schemas.microsoft.com/office/drawing/2014/main" id="{9509F098-0BB1-EDFD-C053-10B2C0DAF418}"/>
              </a:ext>
            </a:extLst>
          </p:cNvPr>
          <p:cNvSpPr>
            <a:spLocks noGrp="1"/>
          </p:cNvSpPr>
          <p:nvPr>
            <p:ph type="body" sz="quarter" idx="43" hasCustomPrompt="1"/>
          </p:nvPr>
        </p:nvSpPr>
        <p:spPr>
          <a:xfrm>
            <a:off x="1668489" y="175609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+1234 56789</a:t>
            </a:r>
            <a:endParaRPr lang="en-US" dirty="0"/>
          </a:p>
        </p:txBody>
      </p:sp>
      <p:sp>
        <p:nvSpPr>
          <p:cNvPr id="30" name="Text Placeholder 16">
            <a:extLst>
              <a:ext uri="{FF2B5EF4-FFF2-40B4-BE49-F238E27FC236}">
                <a16:creationId xmlns:a16="http://schemas.microsoft.com/office/drawing/2014/main" id="{2863FF7E-DEC7-3134-F3E6-0308C70D6D46}"/>
              </a:ext>
            </a:extLst>
          </p:cNvPr>
          <p:cNvSpPr>
            <a:spLocks noGrp="1"/>
          </p:cNvSpPr>
          <p:nvPr>
            <p:ph type="body" sz="quarter" idx="44" hasCustomPrompt="1"/>
          </p:nvPr>
        </p:nvSpPr>
        <p:spPr>
          <a:xfrm>
            <a:off x="1668489" y="1973323"/>
            <a:ext cx="2367489" cy="169277"/>
          </a:xfrm>
        </p:spPr>
        <p:txBody>
          <a:bodyPr tIns="0" bIns="0">
            <a:noAutofit/>
          </a:bodyPr>
          <a:lstStyle>
            <a:lvl1pPr algn="l">
              <a:lnSpc>
                <a:spcPct val="100000"/>
              </a:lnSpc>
              <a:spcBef>
                <a:spcPts val="163"/>
              </a:spcBef>
              <a:spcAft>
                <a:spcPts val="163"/>
              </a:spcAft>
              <a:defRPr sz="894">
                <a:solidFill>
                  <a:schemeClr val="tx1"/>
                </a:solidFill>
                <a:latin typeface="+mn-lt"/>
              </a:defRPr>
            </a:lvl1pPr>
            <a:lvl2pPr algn="l">
              <a:lnSpc>
                <a:spcPct val="100000"/>
              </a:lnSpc>
              <a:spcBef>
                <a:spcPts val="163"/>
              </a:spcBef>
              <a:spcAft>
                <a:spcPts val="163"/>
              </a:spcAft>
              <a:defRPr lang="en-US" sz="894" kern="1200" dirty="0">
                <a:solidFill>
                  <a:schemeClr val="tx1"/>
                </a:solidFill>
                <a:latin typeface="+mn-lt"/>
                <a:ea typeface="+mn-ea"/>
                <a:cs typeface="+mn-cs"/>
              </a:defRPr>
            </a:lvl2pPr>
            <a:lvl3pPr algn="l">
              <a:lnSpc>
                <a:spcPct val="100000"/>
              </a:lnSpc>
              <a:spcBef>
                <a:spcPts val="163"/>
              </a:spcBef>
              <a:spcAft>
                <a:spcPts val="163"/>
              </a:spcAft>
              <a:buClr>
                <a:schemeClr val="bg1"/>
              </a:buClr>
              <a:defRPr sz="894">
                <a:solidFill>
                  <a:schemeClr val="tx1"/>
                </a:solidFill>
              </a:defRPr>
            </a:lvl3pPr>
            <a:lvl4pPr algn="l">
              <a:lnSpc>
                <a:spcPct val="100000"/>
              </a:lnSpc>
              <a:spcBef>
                <a:spcPts val="163"/>
              </a:spcBef>
              <a:spcAft>
                <a:spcPts val="163"/>
              </a:spcAft>
              <a:buClr>
                <a:schemeClr val="bg1"/>
              </a:buClr>
              <a:defRPr sz="894">
                <a:solidFill>
                  <a:schemeClr val="tx1"/>
                </a:solidFill>
              </a:defRPr>
            </a:lvl4pPr>
            <a:lvl5pPr algn="l">
              <a:lnSpc>
                <a:spcPct val="100000"/>
              </a:lnSpc>
              <a:spcBef>
                <a:spcPts val="163"/>
              </a:spcBef>
              <a:spcAft>
                <a:spcPts val="163"/>
              </a:spcAft>
              <a:buClr>
                <a:schemeClr val="bg1"/>
              </a:buClr>
              <a:defRPr sz="894">
                <a:solidFill>
                  <a:schemeClr val="tx1"/>
                </a:solidFill>
              </a:defRPr>
            </a:lvl5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dirty="0"/>
              <a:t>name.surname@hfw.com</a:t>
            </a:r>
            <a:endParaRPr lang="en-US" dirty="0"/>
          </a:p>
        </p:txBody>
      </p:sp>
      <p:sp>
        <p:nvSpPr>
          <p:cNvPr id="31" name="TextBox 30">
            <a:extLst>
              <a:ext uri="{FF2B5EF4-FFF2-40B4-BE49-F238E27FC236}">
                <a16:creationId xmlns:a16="http://schemas.microsoft.com/office/drawing/2014/main" id="{1217B7C6-8D46-136A-FE1C-B56A12D95CE8}"/>
              </a:ext>
            </a:extLst>
          </p:cNvPr>
          <p:cNvSpPr txBox="1"/>
          <p:nvPr userDrawn="1"/>
        </p:nvSpPr>
        <p:spPr>
          <a:xfrm flipH="1">
            <a:off x="1494324" y="175609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32" name="TextBox 31">
            <a:extLst>
              <a:ext uri="{FF2B5EF4-FFF2-40B4-BE49-F238E27FC236}">
                <a16:creationId xmlns:a16="http://schemas.microsoft.com/office/drawing/2014/main" id="{7973B918-54D4-25DA-112C-C262AD4E9D95}"/>
              </a:ext>
            </a:extLst>
          </p:cNvPr>
          <p:cNvSpPr txBox="1"/>
          <p:nvPr userDrawn="1"/>
        </p:nvSpPr>
        <p:spPr>
          <a:xfrm flipH="1">
            <a:off x="1494324" y="197332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35" name="Content Placeholder 2">
            <a:extLst>
              <a:ext uri="{FF2B5EF4-FFF2-40B4-BE49-F238E27FC236}">
                <a16:creationId xmlns:a16="http://schemas.microsoft.com/office/drawing/2014/main" id="{0139114B-C5ED-1D76-F4AD-D8B268385D59}"/>
              </a:ext>
            </a:extLst>
          </p:cNvPr>
          <p:cNvSpPr>
            <a:spLocks noGrp="1"/>
          </p:cNvSpPr>
          <p:nvPr>
            <p:ph idx="45" hasCustomPrompt="1"/>
          </p:nvPr>
        </p:nvSpPr>
        <p:spPr>
          <a:xfrm>
            <a:off x="8737601" y="2262296"/>
            <a:ext cx="2963863" cy="3957531"/>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tx1"/>
                </a:solidFill>
                <a:latin typeface="+mn-lt"/>
                <a:ea typeface="+mn-ea"/>
                <a:cs typeface="+mn-cs"/>
              </a:defRPr>
            </a:lvl1pPr>
            <a:lvl2pPr>
              <a:buClr>
                <a:schemeClr val="tx1"/>
              </a:buClr>
              <a:defRPr lang="en-US" dirty="0"/>
            </a:lvl2pPr>
            <a:lvl3pPr>
              <a:buClr>
                <a:schemeClr val="tx1"/>
              </a:buClr>
              <a:defRPr lang="en-US" dirty="0"/>
            </a:lvl3pPr>
            <a:lvl4pPr>
              <a:buClr>
                <a:schemeClr val="tx1"/>
              </a:buClr>
              <a:defRPr lang="en-US" dirty="0"/>
            </a:lvl4pPr>
            <a:lvl5pPr>
              <a:buClr>
                <a:schemeClr val="tx1"/>
              </a:buCl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36" name="Content Placeholder 2">
            <a:extLst>
              <a:ext uri="{FF2B5EF4-FFF2-40B4-BE49-F238E27FC236}">
                <a16:creationId xmlns:a16="http://schemas.microsoft.com/office/drawing/2014/main" id="{128F6B8C-E257-E495-58ED-A215FF48DEA5}"/>
              </a:ext>
            </a:extLst>
          </p:cNvPr>
          <p:cNvSpPr>
            <a:spLocks noGrp="1"/>
          </p:cNvSpPr>
          <p:nvPr>
            <p:ph idx="1" hasCustomPrompt="1"/>
          </p:nvPr>
        </p:nvSpPr>
        <p:spPr>
          <a:xfrm>
            <a:off x="8737602" y="1896535"/>
            <a:ext cx="2946399" cy="365761"/>
          </a:xfrm>
        </p:spPr>
        <p:txBody>
          <a:bodyPr/>
          <a:lstStyle>
            <a:lvl1pPr>
              <a:defRPr cap="all" baseline="0"/>
            </a:lvl1pPr>
          </a:lstStyle>
          <a:p>
            <a:pPr lvl="0"/>
            <a:r>
              <a:rPr lang="en-US" dirty="0"/>
              <a:t>subhead</a:t>
            </a:r>
          </a:p>
        </p:txBody>
      </p:sp>
      <p:sp>
        <p:nvSpPr>
          <p:cNvPr id="3" name="TextBox 4">
            <a:extLst>
              <a:ext uri="{FF2B5EF4-FFF2-40B4-BE49-F238E27FC236}">
                <a16:creationId xmlns:a16="http://schemas.microsoft.com/office/drawing/2014/main" id="{DF43F6F4-EE25-DFF6-C9A4-CE521582B069}"/>
              </a:ext>
            </a:extLst>
          </p:cNvPr>
          <p:cNvSpPr txBox="1"/>
          <p:nvPr userDrawn="1"/>
        </p:nvSpPr>
        <p:spPr>
          <a:xfrm>
            <a:off x="12346715" y="109539"/>
            <a:ext cx="2253207" cy="369440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a:p>
            <a:pPr marL="145753" indent="-145753">
              <a:spcBef>
                <a:spcPts val="163"/>
              </a:spcBef>
              <a:spcAft>
                <a:spcPts val="163"/>
              </a:spcAft>
              <a:buFont typeface="+mj-lt"/>
              <a:buAutoNum type="arabicPeriod"/>
            </a:pPr>
            <a:endParaRPr lang="en-US" sz="731" b="0" i="0" kern="1200" dirty="0">
              <a:solidFill>
                <a:schemeClr val="tx1"/>
              </a:solidFill>
              <a:latin typeface="+mn-lt"/>
              <a:ea typeface="+mn-ea"/>
              <a:cs typeface="+mn-cs"/>
            </a:endParaRPr>
          </a:p>
          <a:p>
            <a:pPr marL="0" marR="0" lvl="0" indent="0" algn="l" defTabSz="742950" rtl="0" eaLnBrk="1" fontAlgn="auto" latinLnBrk="0" hangingPunct="1">
              <a:lnSpc>
                <a:spcPct val="100000"/>
              </a:lnSpc>
              <a:spcBef>
                <a:spcPts val="163"/>
              </a:spcBef>
              <a:spcAft>
                <a:spcPts val="163"/>
              </a:spcAft>
              <a:buClrTx/>
              <a:buSzTx/>
              <a:buFont typeface="+mj-lt"/>
              <a:buNone/>
              <a:tabLst/>
              <a:defRPr/>
            </a:pPr>
            <a:r>
              <a:rPr lang="en-GB" sz="813" b="1" i="0" dirty="0">
                <a:effectLst/>
                <a:latin typeface="Arial" panose="020B0604020202020204" pitchFamily="34" charset="0"/>
                <a:ea typeface="Calibri" panose="020F0502020204030204" pitchFamily="34" charset="0"/>
              </a:rPr>
              <a:t>When inserting staff photos, </a:t>
            </a:r>
            <a:r>
              <a:rPr lang="en-GB" sz="813" i="0" dirty="0">
                <a:effectLst/>
                <a:latin typeface="Arial" panose="020B0604020202020204" pitchFamily="34" charset="0"/>
                <a:ea typeface="Calibri" panose="020F0502020204030204" pitchFamily="34" charset="0"/>
              </a:rPr>
              <a:t>please use the same method as suggested above. To ensure you are using staff photos that are optimised for use in this Pitch Template, please insert them from the “Staff Photos 40x40 BW” folder, located in the Staff photos section of the HFW Pitch Template folder.</a:t>
            </a:r>
            <a:endParaRPr lang="en-GB" sz="813" i="0" dirty="0">
              <a:effectLst/>
              <a:latin typeface="Calibri" panose="020F0502020204030204" pitchFamily="34" charset="0"/>
              <a:ea typeface="Calibri" panose="020F0502020204030204" pitchFamily="34" charset="0"/>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145753" indent="-145753">
              <a:spcBef>
                <a:spcPts val="163"/>
              </a:spcBef>
              <a:spcAft>
                <a:spcPts val="163"/>
              </a:spcAft>
              <a:buFont typeface="+mj-lt"/>
              <a:buAutoNum type="arabicPeriod"/>
            </a:pPr>
            <a:endParaRPr lang="en-US" sz="731" b="0" kern="1200" dirty="0">
              <a:solidFill>
                <a:schemeClr val="tx1"/>
              </a:solidFill>
              <a:latin typeface="+mn-lt"/>
              <a:ea typeface="+mn-ea"/>
              <a:cs typeface="+mn-cs"/>
            </a:endParaRPr>
          </a:p>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SAMPLE CONTACT LAYOUT</a:t>
            </a:r>
          </a:p>
        </p:txBody>
      </p:sp>
      <p:grpSp>
        <p:nvGrpSpPr>
          <p:cNvPr id="4" name="Group 3">
            <a:extLst>
              <a:ext uri="{FF2B5EF4-FFF2-40B4-BE49-F238E27FC236}">
                <a16:creationId xmlns:a16="http://schemas.microsoft.com/office/drawing/2014/main" id="{2DE5B171-C3D7-8844-AE37-BD8630C61F2B}"/>
              </a:ext>
            </a:extLst>
          </p:cNvPr>
          <p:cNvGrpSpPr/>
          <p:nvPr userDrawn="1"/>
        </p:nvGrpSpPr>
        <p:grpSpPr>
          <a:xfrm>
            <a:off x="12437200" y="5138032"/>
            <a:ext cx="2813913" cy="819975"/>
            <a:chOff x="12399099" y="4230487"/>
            <a:chExt cx="2813913" cy="819975"/>
          </a:xfrm>
        </p:grpSpPr>
        <p:sp>
          <p:nvSpPr>
            <p:cNvPr id="8" name="TextBox 7">
              <a:extLst>
                <a:ext uri="{FF2B5EF4-FFF2-40B4-BE49-F238E27FC236}">
                  <a16:creationId xmlns:a16="http://schemas.microsoft.com/office/drawing/2014/main" id="{D48B7D76-D757-A890-E888-D4A444CC5557}"/>
                </a:ext>
              </a:extLst>
            </p:cNvPr>
            <p:cNvSpPr txBox="1"/>
            <p:nvPr userDrawn="1"/>
          </p:nvSpPr>
          <p:spPr>
            <a:xfrm flipH="1">
              <a:off x="12573262" y="4663953"/>
              <a:ext cx="26397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+1234 56789</a:t>
              </a:r>
              <a:endParaRPr lang="en-US" sz="894" dirty="0"/>
            </a:p>
          </p:txBody>
        </p:sp>
        <p:grpSp>
          <p:nvGrpSpPr>
            <p:cNvPr id="9" name="Group 8">
              <a:extLst>
                <a:ext uri="{FF2B5EF4-FFF2-40B4-BE49-F238E27FC236}">
                  <a16:creationId xmlns:a16="http://schemas.microsoft.com/office/drawing/2014/main" id="{D11F9462-4D1C-A0FC-EED4-C8FFC52808BC}"/>
                </a:ext>
              </a:extLst>
            </p:cNvPr>
            <p:cNvGrpSpPr/>
            <p:nvPr userDrawn="1"/>
          </p:nvGrpSpPr>
          <p:grpSpPr>
            <a:xfrm>
              <a:off x="12399099" y="4230487"/>
              <a:ext cx="2326813" cy="819975"/>
              <a:chOff x="12399099" y="4230487"/>
              <a:chExt cx="2326813" cy="819975"/>
            </a:xfrm>
          </p:grpSpPr>
          <p:sp>
            <p:nvSpPr>
              <p:cNvPr id="11" name="TextBox 10">
                <a:extLst>
                  <a:ext uri="{FF2B5EF4-FFF2-40B4-BE49-F238E27FC236}">
                    <a16:creationId xmlns:a16="http://schemas.microsoft.com/office/drawing/2014/main" id="{B876CB73-2368-CD6F-5EC7-80B002EDADDB}"/>
                  </a:ext>
                </a:extLst>
              </p:cNvPr>
              <p:cNvSpPr txBox="1"/>
              <p:nvPr userDrawn="1"/>
            </p:nvSpPr>
            <p:spPr>
              <a:xfrm flipH="1">
                <a:off x="12399100" y="4663953"/>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T</a:t>
                </a:r>
              </a:p>
            </p:txBody>
          </p:sp>
          <p:sp>
            <p:nvSpPr>
              <p:cNvPr id="13" name="TextBox 12">
                <a:extLst>
                  <a:ext uri="{FF2B5EF4-FFF2-40B4-BE49-F238E27FC236}">
                    <a16:creationId xmlns:a16="http://schemas.microsoft.com/office/drawing/2014/main" id="{4E4F7BD2-6E59-D1C6-BA2A-D44D6E66B45A}"/>
                  </a:ext>
                </a:extLst>
              </p:cNvPr>
              <p:cNvSpPr txBox="1"/>
              <p:nvPr userDrawn="1"/>
            </p:nvSpPr>
            <p:spPr>
              <a:xfrm flipH="1">
                <a:off x="12399100" y="4881185"/>
                <a:ext cx="131568"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latin typeface="+mj-lt"/>
                  </a:rPr>
                  <a:t>E</a:t>
                </a:r>
              </a:p>
            </p:txBody>
          </p:sp>
          <p:sp>
            <p:nvSpPr>
              <p:cNvPr id="28" name="TextBox 27">
                <a:extLst>
                  <a:ext uri="{FF2B5EF4-FFF2-40B4-BE49-F238E27FC236}">
                    <a16:creationId xmlns:a16="http://schemas.microsoft.com/office/drawing/2014/main" id="{791C7757-0CF8-28B4-B83C-147D68393AFA}"/>
                  </a:ext>
                </a:extLst>
              </p:cNvPr>
              <p:cNvSpPr txBox="1"/>
              <p:nvPr userDrawn="1"/>
            </p:nvSpPr>
            <p:spPr>
              <a:xfrm flipH="1">
                <a:off x="12573262" y="4881185"/>
                <a:ext cx="2152650"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GB" sz="894" dirty="0"/>
                  <a:t>name.surname@hfw.com</a:t>
                </a:r>
                <a:endParaRPr lang="en-US" sz="894" dirty="0"/>
              </a:p>
            </p:txBody>
          </p:sp>
          <p:sp>
            <p:nvSpPr>
              <p:cNvPr id="33" name="TextBox 32">
                <a:extLst>
                  <a:ext uri="{FF2B5EF4-FFF2-40B4-BE49-F238E27FC236}">
                    <a16:creationId xmlns:a16="http://schemas.microsoft.com/office/drawing/2014/main" id="{A32B81BC-0A6C-680B-DBE1-DADB1BC1EE11}"/>
                  </a:ext>
                </a:extLst>
              </p:cNvPr>
              <p:cNvSpPr txBox="1"/>
              <p:nvPr userDrawn="1"/>
            </p:nvSpPr>
            <p:spPr>
              <a:xfrm flipH="1">
                <a:off x="12399099" y="4230487"/>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lvl="0"/>
                <a:r>
                  <a:rPr lang="en-GB" sz="894" dirty="0">
                    <a:solidFill>
                      <a:schemeClr val="tx2"/>
                    </a:solidFill>
                    <a:latin typeface="+mj-lt"/>
                  </a:rPr>
                  <a:t>NAME SURNAME</a:t>
                </a:r>
              </a:p>
            </p:txBody>
          </p:sp>
          <p:sp>
            <p:nvSpPr>
              <p:cNvPr id="34" name="TextBox 33">
                <a:extLst>
                  <a:ext uri="{FF2B5EF4-FFF2-40B4-BE49-F238E27FC236}">
                    <a16:creationId xmlns:a16="http://schemas.microsoft.com/office/drawing/2014/main" id="{586C850D-D9D8-4AFF-116C-84FC9854F177}"/>
                  </a:ext>
                </a:extLst>
              </p:cNvPr>
              <p:cNvSpPr txBox="1"/>
              <p:nvPr userDrawn="1"/>
            </p:nvSpPr>
            <p:spPr>
              <a:xfrm flipH="1">
                <a:off x="12399099" y="4445785"/>
                <a:ext cx="1968833" cy="169277"/>
              </a:xfrm>
              <a:prstGeom prst="rect">
                <a:avLst/>
              </a:prstGeom>
            </p:spPr>
            <p:txBody>
              <a:bodyPr vert="horz" lIns="0" tIns="0" rIns="0" bIns="0" rtlCol="0">
                <a:noAutofit/>
              </a:bodyPr>
              <a:lstStyle>
                <a:lvl1pPr lvl="0" indent="0" defTabSz="914400">
                  <a:lnSpc>
                    <a:spcPct val="100000"/>
                  </a:lnSpc>
                  <a:spcBef>
                    <a:spcPts val="200"/>
                  </a:spcBef>
                  <a:spcAft>
                    <a:spcPts val="200"/>
                  </a:spcAft>
                  <a:buFont typeface="Arial" panose="020B0604020202020204" pitchFamily="34" charset="0"/>
                  <a:buNone/>
                  <a:defRPr sz="1100"/>
                </a:lvl1pPr>
                <a:lvl2pPr marL="0" indent="0" defTabSz="914400">
                  <a:lnSpc>
                    <a:spcPct val="100000"/>
                  </a:lnSpc>
                  <a:spcBef>
                    <a:spcPts val="200"/>
                  </a:spcBef>
                  <a:spcAft>
                    <a:spcPts val="200"/>
                  </a:spcAft>
                  <a:buFont typeface="Arial" panose="020B0604020202020204" pitchFamily="34" charset="0"/>
                  <a:buNone/>
                  <a:defRPr sz="1100"/>
                </a:lvl2pPr>
                <a:lvl3pPr marL="180975" indent="-180975" defTabSz="914400">
                  <a:lnSpc>
                    <a:spcPct val="100000"/>
                  </a:lnSpc>
                  <a:spcBef>
                    <a:spcPts val="200"/>
                  </a:spcBef>
                  <a:spcAft>
                    <a:spcPts val="200"/>
                  </a:spcAft>
                  <a:buClr>
                    <a:schemeClr val="bg1"/>
                  </a:buClr>
                  <a:buSzPct val="105000"/>
                  <a:buFont typeface="Arial" panose="020B0604020202020204" pitchFamily="34" charset="0"/>
                  <a:buChar char="•"/>
                  <a:defRPr sz="1100"/>
                </a:lvl3pPr>
                <a:lvl4pPr marL="539750" indent="-180975" defTabSz="914400">
                  <a:lnSpc>
                    <a:spcPct val="100000"/>
                  </a:lnSpc>
                  <a:spcBef>
                    <a:spcPts val="200"/>
                  </a:spcBef>
                  <a:spcAft>
                    <a:spcPts val="200"/>
                  </a:spcAft>
                  <a:buClr>
                    <a:schemeClr val="bg1"/>
                  </a:buClr>
                  <a:buSzPct val="105000"/>
                  <a:buFont typeface="Arial" panose="020B0604020202020204" pitchFamily="34" charset="0"/>
                  <a:buChar char="•"/>
                  <a:defRPr sz="1100"/>
                </a:lvl4pPr>
                <a:lvl5pPr marL="898525" indent="-180975" defTabSz="914400">
                  <a:lnSpc>
                    <a:spcPct val="100000"/>
                  </a:lnSpc>
                  <a:spcBef>
                    <a:spcPts val="200"/>
                  </a:spcBef>
                  <a:spcAft>
                    <a:spcPts val="200"/>
                  </a:spcAft>
                  <a:buClr>
                    <a:schemeClr val="bg1"/>
                  </a:buClr>
                  <a:buSzPct val="105000"/>
                  <a:buFont typeface="Arial" panose="020B0604020202020204" pitchFamily="34" charset="0"/>
                  <a:buChar char="•"/>
                  <a:defRPr sz="1100"/>
                </a:lvl5pPr>
                <a:lvl6pPr marL="2514600" indent="-228600" defTabSz="914400">
                  <a:lnSpc>
                    <a:spcPct val="90000"/>
                  </a:lnSpc>
                  <a:spcBef>
                    <a:spcPts val="500"/>
                  </a:spcBef>
                  <a:buFont typeface="Arial" panose="020B0604020202020204" pitchFamily="34" charset="0"/>
                  <a:buChar char="•"/>
                </a:lvl6pPr>
                <a:lvl7pPr marL="2971800" indent="-228600" defTabSz="914400">
                  <a:lnSpc>
                    <a:spcPct val="90000"/>
                  </a:lnSpc>
                  <a:spcBef>
                    <a:spcPts val="500"/>
                  </a:spcBef>
                  <a:buFont typeface="Arial" panose="020B0604020202020204" pitchFamily="34" charset="0"/>
                  <a:buChar char="•"/>
                </a:lvl7pPr>
                <a:lvl8pPr marL="3429000" indent="-228600" defTabSz="914400">
                  <a:lnSpc>
                    <a:spcPct val="90000"/>
                  </a:lnSpc>
                  <a:spcBef>
                    <a:spcPts val="500"/>
                  </a:spcBef>
                  <a:buFont typeface="Arial" panose="020B0604020202020204" pitchFamily="34" charset="0"/>
                  <a:buChar char="•"/>
                </a:lvl8pPr>
                <a:lvl9pPr marL="3886200" indent="-228600" defTabSz="914400">
                  <a:lnSpc>
                    <a:spcPct val="90000"/>
                  </a:lnSpc>
                  <a:spcBef>
                    <a:spcPts val="500"/>
                  </a:spcBef>
                  <a:buFont typeface="Arial" panose="020B0604020202020204" pitchFamily="34" charset="0"/>
                  <a:buChar char="•"/>
                </a:lvl9pPr>
              </a:lstStyle>
              <a:p>
                <a:pPr marL="0" lvl="0" indent="0" algn="l" defTabSz="742950" rtl="0" eaLnBrk="1" latinLnBrk="0" hangingPunct="1">
                  <a:lnSpc>
                    <a:spcPct val="100000"/>
                  </a:lnSpc>
                  <a:spcBef>
                    <a:spcPts val="163"/>
                  </a:spcBef>
                  <a:spcAft>
                    <a:spcPts val="163"/>
                  </a:spcAft>
                  <a:buFont typeface="Arial" panose="020B0604020202020204" pitchFamily="34" charset="0"/>
                  <a:buNone/>
                </a:pPr>
                <a:r>
                  <a:rPr lang="en-US" sz="894" dirty="0"/>
                  <a:t>Position, Location</a:t>
                </a:r>
              </a:p>
            </p:txBody>
          </p:sp>
        </p:grpSp>
      </p:grpSp>
    </p:spTree>
    <p:extLst>
      <p:ext uri="{BB962C8B-B14F-4D97-AF65-F5344CB8AC3E}">
        <p14:creationId xmlns:p14="http://schemas.microsoft.com/office/powerpoint/2010/main" val="3906020882"/>
      </p:ext>
    </p:extLst>
  </p:cSld>
  <p:clrMapOvr>
    <a:masterClrMapping/>
  </p:clrMapOvr>
  <p:transition spd="med">
    <p:fade/>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Our clients 16">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55B7257C-81BD-24F5-493D-8618B2A2FF2E}"/>
              </a:ext>
            </a:extLst>
          </p:cNvPr>
          <p:cNvSpPr/>
          <p:nvPr userDrawn="1"/>
        </p:nvSpPr>
        <p:spPr>
          <a:xfrm>
            <a:off x="508000" y="135345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7" name="Rectangle 26">
            <a:extLst>
              <a:ext uri="{FF2B5EF4-FFF2-40B4-BE49-F238E27FC236}">
                <a16:creationId xmlns:a16="http://schemas.microsoft.com/office/drawing/2014/main" id="{61E59E7D-C43D-F88B-85DB-787A34FE5927}"/>
              </a:ext>
            </a:extLst>
          </p:cNvPr>
          <p:cNvSpPr/>
          <p:nvPr userDrawn="1"/>
        </p:nvSpPr>
        <p:spPr>
          <a:xfrm>
            <a:off x="3411013" y="135345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8" name="Rectangle 27">
            <a:extLst>
              <a:ext uri="{FF2B5EF4-FFF2-40B4-BE49-F238E27FC236}">
                <a16:creationId xmlns:a16="http://schemas.microsoft.com/office/drawing/2014/main" id="{4EC25F8A-F785-F893-36B8-F65A15F0652A}"/>
              </a:ext>
            </a:extLst>
          </p:cNvPr>
          <p:cNvSpPr/>
          <p:nvPr userDrawn="1"/>
        </p:nvSpPr>
        <p:spPr>
          <a:xfrm>
            <a:off x="6314027" y="135345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9" name="Rectangle 28">
            <a:extLst>
              <a:ext uri="{FF2B5EF4-FFF2-40B4-BE49-F238E27FC236}">
                <a16:creationId xmlns:a16="http://schemas.microsoft.com/office/drawing/2014/main" id="{B57DAA0A-DBE8-FD04-8DDE-55F63481B3B9}"/>
              </a:ext>
            </a:extLst>
          </p:cNvPr>
          <p:cNvSpPr/>
          <p:nvPr userDrawn="1"/>
        </p:nvSpPr>
        <p:spPr>
          <a:xfrm>
            <a:off x="9197003" y="135345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Content Placeholder 2">
            <a:extLst>
              <a:ext uri="{FF2B5EF4-FFF2-40B4-BE49-F238E27FC236}">
                <a16:creationId xmlns:a16="http://schemas.microsoft.com/office/drawing/2014/main" id="{051BE49C-BA91-D0CC-8983-C9C252C6A0AE}"/>
              </a:ext>
            </a:extLst>
          </p:cNvPr>
          <p:cNvSpPr>
            <a:spLocks noGrp="1"/>
          </p:cNvSpPr>
          <p:nvPr>
            <p:ph sz="quarter" idx="148" hasCustomPrompt="1"/>
          </p:nvPr>
        </p:nvSpPr>
        <p:spPr>
          <a:xfrm>
            <a:off x="507469" y="1353458"/>
            <a:ext cx="2481263" cy="1041400"/>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 name="Content Placeholder 2">
            <a:extLst>
              <a:ext uri="{FF2B5EF4-FFF2-40B4-BE49-F238E27FC236}">
                <a16:creationId xmlns:a16="http://schemas.microsoft.com/office/drawing/2014/main" id="{BEFB47F1-8F7B-0269-44A3-8616B54364D3}"/>
              </a:ext>
            </a:extLst>
          </p:cNvPr>
          <p:cNvSpPr>
            <a:spLocks noGrp="1"/>
          </p:cNvSpPr>
          <p:nvPr>
            <p:ph sz="quarter" idx="149" hasCustomPrompt="1"/>
          </p:nvPr>
        </p:nvSpPr>
        <p:spPr>
          <a:xfrm>
            <a:off x="3405540" y="135345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5" name="Content Placeholder 2">
            <a:extLst>
              <a:ext uri="{FF2B5EF4-FFF2-40B4-BE49-F238E27FC236}">
                <a16:creationId xmlns:a16="http://schemas.microsoft.com/office/drawing/2014/main" id="{9F18694F-3B06-5C32-1B51-0F999026AE6C}"/>
              </a:ext>
            </a:extLst>
          </p:cNvPr>
          <p:cNvSpPr>
            <a:spLocks noGrp="1"/>
          </p:cNvSpPr>
          <p:nvPr>
            <p:ph sz="quarter" idx="150" hasCustomPrompt="1"/>
          </p:nvPr>
        </p:nvSpPr>
        <p:spPr>
          <a:xfrm>
            <a:off x="6303610" y="135345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6" name="Content Placeholder 2">
            <a:extLst>
              <a:ext uri="{FF2B5EF4-FFF2-40B4-BE49-F238E27FC236}">
                <a16:creationId xmlns:a16="http://schemas.microsoft.com/office/drawing/2014/main" id="{57968F3A-064E-30B5-267F-6A4951D36B41}"/>
              </a:ext>
            </a:extLst>
          </p:cNvPr>
          <p:cNvSpPr>
            <a:spLocks noGrp="1"/>
          </p:cNvSpPr>
          <p:nvPr>
            <p:ph sz="quarter" idx="151" hasCustomPrompt="1"/>
          </p:nvPr>
        </p:nvSpPr>
        <p:spPr>
          <a:xfrm>
            <a:off x="9201151" y="135345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62" name="Rectangle 61">
            <a:extLst>
              <a:ext uri="{FF2B5EF4-FFF2-40B4-BE49-F238E27FC236}">
                <a16:creationId xmlns:a16="http://schemas.microsoft.com/office/drawing/2014/main" id="{50C47AE2-387B-61AE-D3A3-60D0C52C1A62}"/>
              </a:ext>
            </a:extLst>
          </p:cNvPr>
          <p:cNvSpPr/>
          <p:nvPr userDrawn="1"/>
        </p:nvSpPr>
        <p:spPr>
          <a:xfrm>
            <a:off x="12352868" y="0"/>
            <a:ext cx="1947333" cy="201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138" b="1" i="0" dirty="0">
                <a:solidFill>
                  <a:schemeClr val="bg1"/>
                </a:solidFill>
                <a:effectLst/>
                <a:latin typeface="+mn-lt"/>
                <a:ea typeface="Calibri" panose="020F0502020204030204" pitchFamily="34" charset="0"/>
              </a:rPr>
              <a:t>NOTE:</a:t>
            </a:r>
          </a:p>
          <a:p>
            <a:r>
              <a:rPr lang="en-GB" sz="975" i="1" dirty="0">
                <a:solidFill>
                  <a:schemeClr val="bg1"/>
                </a:solidFill>
                <a:effectLst/>
                <a:latin typeface="+mn-lt"/>
                <a:ea typeface="Calibri" panose="020F0502020204030204" pitchFamily="34" charset="0"/>
              </a:rPr>
              <a:t>You may only include a client logo if the client has provided express written permission to use it, and has shared a logo file (jpeg or </a:t>
            </a:r>
            <a:r>
              <a:rPr lang="en-GB" sz="975" i="1" dirty="0" err="1">
                <a:solidFill>
                  <a:schemeClr val="bg1"/>
                </a:solidFill>
                <a:effectLst/>
                <a:latin typeface="+mn-lt"/>
                <a:ea typeface="Calibri" panose="020F0502020204030204" pitchFamily="34" charset="0"/>
              </a:rPr>
              <a:t>png</a:t>
            </a:r>
            <a:r>
              <a:rPr lang="en-GB" sz="975" i="1" dirty="0">
                <a:solidFill>
                  <a:schemeClr val="bg1"/>
                </a:solidFill>
                <a:effectLst/>
                <a:latin typeface="+mn-lt"/>
                <a:ea typeface="Calibri" panose="020F0502020204030204" pitchFamily="34" charset="0"/>
              </a:rPr>
              <a:t>) for your use.</a:t>
            </a:r>
            <a:endParaRPr lang="en-GB" sz="975" dirty="0">
              <a:solidFill>
                <a:schemeClr val="bg1"/>
              </a:solidFill>
              <a:effectLst/>
              <a:latin typeface="+mn-lt"/>
              <a:ea typeface="Calibri" panose="020F0502020204030204" pitchFamily="34" charset="0"/>
            </a:endParaRPr>
          </a:p>
        </p:txBody>
      </p:sp>
      <p:sp>
        <p:nvSpPr>
          <p:cNvPr id="63" name="TextBox 4">
            <a:extLst>
              <a:ext uri="{FF2B5EF4-FFF2-40B4-BE49-F238E27FC236}">
                <a16:creationId xmlns:a16="http://schemas.microsoft.com/office/drawing/2014/main" id="{8998C1AB-2423-5EDD-45B3-D10355DDC98F}"/>
              </a:ext>
            </a:extLst>
          </p:cNvPr>
          <p:cNvSpPr txBox="1"/>
          <p:nvPr userDrawn="1"/>
        </p:nvSpPr>
        <p:spPr>
          <a:xfrm>
            <a:off x="12346714" y="2175603"/>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8" name="Footer Placeholder 7">
            <a:extLst>
              <a:ext uri="{FF2B5EF4-FFF2-40B4-BE49-F238E27FC236}">
                <a16:creationId xmlns:a16="http://schemas.microsoft.com/office/drawing/2014/main" id="{5F2C014C-2E86-9EBE-83B3-07B621469C1B}"/>
              </a:ext>
            </a:extLst>
          </p:cNvPr>
          <p:cNvSpPr>
            <a:spLocks noGrp="1"/>
          </p:cNvSpPr>
          <p:nvPr>
            <p:ph type="ftr" sz="quarter" idx="131"/>
          </p:nvPr>
        </p:nvSpPr>
        <p:spPr/>
        <p:txBody>
          <a:bodyPr/>
          <a:lstStyle/>
          <a:p>
            <a:r>
              <a:rPr lang="en-GB"/>
              <a:t>INSERT FOOTER HERE</a:t>
            </a:r>
            <a:endParaRPr lang="en-GB" dirty="0"/>
          </a:p>
        </p:txBody>
      </p:sp>
      <p:sp>
        <p:nvSpPr>
          <p:cNvPr id="9" name="Slide Number Placeholder 8">
            <a:extLst>
              <a:ext uri="{FF2B5EF4-FFF2-40B4-BE49-F238E27FC236}">
                <a16:creationId xmlns:a16="http://schemas.microsoft.com/office/drawing/2014/main" id="{E288C039-9693-AAFE-89A8-74C7AB4BF41D}"/>
              </a:ext>
            </a:extLst>
          </p:cNvPr>
          <p:cNvSpPr>
            <a:spLocks noGrp="1"/>
          </p:cNvSpPr>
          <p:nvPr>
            <p:ph type="sldNum" sz="quarter" idx="132"/>
          </p:nvPr>
        </p:nvSpPr>
        <p:spPr/>
        <p:txBody>
          <a:bodyPr/>
          <a:lstStyle/>
          <a:p>
            <a:fld id="{8CFE0557-AA98-4E6C-B0C3-581794696B68}" type="slidenum">
              <a:rPr lang="en-GB" smtClean="0"/>
              <a:pPr/>
              <a:t>‹nº›</a:t>
            </a:fld>
            <a:endParaRPr lang="en-GB" dirty="0"/>
          </a:p>
        </p:txBody>
      </p:sp>
      <p:sp>
        <p:nvSpPr>
          <p:cNvPr id="10" name="Title 9">
            <a:extLst>
              <a:ext uri="{FF2B5EF4-FFF2-40B4-BE49-F238E27FC236}">
                <a16:creationId xmlns:a16="http://schemas.microsoft.com/office/drawing/2014/main" id="{19D430C3-1416-1FA5-14BA-386BBA8CF454}"/>
              </a:ext>
            </a:extLst>
          </p:cNvPr>
          <p:cNvSpPr>
            <a:spLocks noGrp="1"/>
          </p:cNvSpPr>
          <p:nvPr>
            <p:ph type="title" hasCustomPrompt="1"/>
          </p:nvPr>
        </p:nvSpPr>
        <p:spPr>
          <a:xfrm>
            <a:off x="508000" y="454015"/>
            <a:ext cx="11174414" cy="805609"/>
          </a:xfrm>
        </p:spPr>
        <p:txBody>
          <a:bodyPr/>
          <a:lstStyle/>
          <a:p>
            <a:r>
              <a:rPr lang="en-US" dirty="0"/>
              <a:t>TITLE: subtitle</a:t>
            </a:r>
            <a:endParaRPr lang="en-GB" dirty="0"/>
          </a:p>
        </p:txBody>
      </p:sp>
      <p:sp>
        <p:nvSpPr>
          <p:cNvPr id="30" name="Rectangle 29">
            <a:extLst>
              <a:ext uri="{FF2B5EF4-FFF2-40B4-BE49-F238E27FC236}">
                <a16:creationId xmlns:a16="http://schemas.microsoft.com/office/drawing/2014/main" id="{49FF4BF2-BE91-71A0-46EF-D87C1A35B2BD}"/>
              </a:ext>
            </a:extLst>
          </p:cNvPr>
          <p:cNvSpPr/>
          <p:nvPr userDrawn="1"/>
        </p:nvSpPr>
        <p:spPr>
          <a:xfrm>
            <a:off x="508000" y="262702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1" name="Rectangle 30">
            <a:extLst>
              <a:ext uri="{FF2B5EF4-FFF2-40B4-BE49-F238E27FC236}">
                <a16:creationId xmlns:a16="http://schemas.microsoft.com/office/drawing/2014/main" id="{807D7AEA-9AFE-53A1-570E-2F5BC4CA4D51}"/>
              </a:ext>
            </a:extLst>
          </p:cNvPr>
          <p:cNvSpPr/>
          <p:nvPr userDrawn="1"/>
        </p:nvSpPr>
        <p:spPr>
          <a:xfrm>
            <a:off x="3411013" y="262702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2" name="Rectangle 31">
            <a:extLst>
              <a:ext uri="{FF2B5EF4-FFF2-40B4-BE49-F238E27FC236}">
                <a16:creationId xmlns:a16="http://schemas.microsoft.com/office/drawing/2014/main" id="{211C30CB-5FA7-51A1-BBA4-7D2D2A9729DD}"/>
              </a:ext>
            </a:extLst>
          </p:cNvPr>
          <p:cNvSpPr/>
          <p:nvPr userDrawn="1"/>
        </p:nvSpPr>
        <p:spPr>
          <a:xfrm>
            <a:off x="6314027" y="262702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3" name="Rectangle 32">
            <a:extLst>
              <a:ext uri="{FF2B5EF4-FFF2-40B4-BE49-F238E27FC236}">
                <a16:creationId xmlns:a16="http://schemas.microsoft.com/office/drawing/2014/main" id="{89E8B0D8-2F55-D3AB-EF1A-6EAF370F7A47}"/>
              </a:ext>
            </a:extLst>
          </p:cNvPr>
          <p:cNvSpPr/>
          <p:nvPr userDrawn="1"/>
        </p:nvSpPr>
        <p:spPr>
          <a:xfrm>
            <a:off x="9197003" y="262702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4" name="Content Placeholder 2">
            <a:extLst>
              <a:ext uri="{FF2B5EF4-FFF2-40B4-BE49-F238E27FC236}">
                <a16:creationId xmlns:a16="http://schemas.microsoft.com/office/drawing/2014/main" id="{C26B53E5-8DE7-1440-8B02-6832D3E72B1E}"/>
              </a:ext>
            </a:extLst>
          </p:cNvPr>
          <p:cNvSpPr>
            <a:spLocks noGrp="1"/>
          </p:cNvSpPr>
          <p:nvPr>
            <p:ph sz="quarter" idx="152" hasCustomPrompt="1"/>
          </p:nvPr>
        </p:nvSpPr>
        <p:spPr>
          <a:xfrm>
            <a:off x="507469" y="2627028"/>
            <a:ext cx="2481263" cy="1041400"/>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5" name="Content Placeholder 2">
            <a:extLst>
              <a:ext uri="{FF2B5EF4-FFF2-40B4-BE49-F238E27FC236}">
                <a16:creationId xmlns:a16="http://schemas.microsoft.com/office/drawing/2014/main" id="{F081111F-5D38-0D65-3A50-75A0C04B69EC}"/>
              </a:ext>
            </a:extLst>
          </p:cNvPr>
          <p:cNvSpPr>
            <a:spLocks noGrp="1"/>
          </p:cNvSpPr>
          <p:nvPr>
            <p:ph sz="quarter" idx="153" hasCustomPrompt="1"/>
          </p:nvPr>
        </p:nvSpPr>
        <p:spPr>
          <a:xfrm>
            <a:off x="3405540" y="262702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6" name="Content Placeholder 2">
            <a:extLst>
              <a:ext uri="{FF2B5EF4-FFF2-40B4-BE49-F238E27FC236}">
                <a16:creationId xmlns:a16="http://schemas.microsoft.com/office/drawing/2014/main" id="{FFAD5005-0C6D-42B5-109F-FFDD9C550AF7}"/>
              </a:ext>
            </a:extLst>
          </p:cNvPr>
          <p:cNvSpPr>
            <a:spLocks noGrp="1"/>
          </p:cNvSpPr>
          <p:nvPr>
            <p:ph sz="quarter" idx="154" hasCustomPrompt="1"/>
          </p:nvPr>
        </p:nvSpPr>
        <p:spPr>
          <a:xfrm>
            <a:off x="6303610" y="262702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7" name="Content Placeholder 2">
            <a:extLst>
              <a:ext uri="{FF2B5EF4-FFF2-40B4-BE49-F238E27FC236}">
                <a16:creationId xmlns:a16="http://schemas.microsoft.com/office/drawing/2014/main" id="{40A809AF-93E3-F63F-E9F0-775460D0B2C9}"/>
              </a:ext>
            </a:extLst>
          </p:cNvPr>
          <p:cNvSpPr>
            <a:spLocks noGrp="1"/>
          </p:cNvSpPr>
          <p:nvPr>
            <p:ph sz="quarter" idx="155" hasCustomPrompt="1"/>
          </p:nvPr>
        </p:nvSpPr>
        <p:spPr>
          <a:xfrm>
            <a:off x="9201151" y="262702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8" name="Rectangle 37">
            <a:extLst>
              <a:ext uri="{FF2B5EF4-FFF2-40B4-BE49-F238E27FC236}">
                <a16:creationId xmlns:a16="http://schemas.microsoft.com/office/drawing/2014/main" id="{303E42CA-7EDD-F7A8-3CA3-237281642E5C}"/>
              </a:ext>
            </a:extLst>
          </p:cNvPr>
          <p:cNvSpPr/>
          <p:nvPr userDrawn="1"/>
        </p:nvSpPr>
        <p:spPr>
          <a:xfrm>
            <a:off x="508000" y="390059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9" name="Rectangle 38">
            <a:extLst>
              <a:ext uri="{FF2B5EF4-FFF2-40B4-BE49-F238E27FC236}">
                <a16:creationId xmlns:a16="http://schemas.microsoft.com/office/drawing/2014/main" id="{A78466DB-D9DC-3EF0-89CA-7A2C3A0175BF}"/>
              </a:ext>
            </a:extLst>
          </p:cNvPr>
          <p:cNvSpPr/>
          <p:nvPr userDrawn="1"/>
        </p:nvSpPr>
        <p:spPr>
          <a:xfrm>
            <a:off x="3411013" y="390059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0" name="Rectangle 39">
            <a:extLst>
              <a:ext uri="{FF2B5EF4-FFF2-40B4-BE49-F238E27FC236}">
                <a16:creationId xmlns:a16="http://schemas.microsoft.com/office/drawing/2014/main" id="{2C51D75C-91E3-F308-4541-497332CF0806}"/>
              </a:ext>
            </a:extLst>
          </p:cNvPr>
          <p:cNvSpPr/>
          <p:nvPr userDrawn="1"/>
        </p:nvSpPr>
        <p:spPr>
          <a:xfrm>
            <a:off x="6314027" y="390059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1" name="Rectangle 40">
            <a:extLst>
              <a:ext uri="{FF2B5EF4-FFF2-40B4-BE49-F238E27FC236}">
                <a16:creationId xmlns:a16="http://schemas.microsoft.com/office/drawing/2014/main" id="{C7718DAE-2084-D7FF-EE02-07F7BC032ED0}"/>
              </a:ext>
            </a:extLst>
          </p:cNvPr>
          <p:cNvSpPr/>
          <p:nvPr userDrawn="1"/>
        </p:nvSpPr>
        <p:spPr>
          <a:xfrm>
            <a:off x="9197003" y="390059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2" name="Content Placeholder 2">
            <a:extLst>
              <a:ext uri="{FF2B5EF4-FFF2-40B4-BE49-F238E27FC236}">
                <a16:creationId xmlns:a16="http://schemas.microsoft.com/office/drawing/2014/main" id="{634DD80E-2FAC-B006-AB7F-913A31FC4443}"/>
              </a:ext>
            </a:extLst>
          </p:cNvPr>
          <p:cNvSpPr>
            <a:spLocks noGrp="1"/>
          </p:cNvSpPr>
          <p:nvPr>
            <p:ph sz="quarter" idx="156" hasCustomPrompt="1"/>
          </p:nvPr>
        </p:nvSpPr>
        <p:spPr>
          <a:xfrm>
            <a:off x="507469" y="3900598"/>
            <a:ext cx="2481263" cy="1041400"/>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3" name="Content Placeholder 2">
            <a:extLst>
              <a:ext uri="{FF2B5EF4-FFF2-40B4-BE49-F238E27FC236}">
                <a16:creationId xmlns:a16="http://schemas.microsoft.com/office/drawing/2014/main" id="{008F0742-BA6A-A293-5767-0051C4D5EFD2}"/>
              </a:ext>
            </a:extLst>
          </p:cNvPr>
          <p:cNvSpPr>
            <a:spLocks noGrp="1"/>
          </p:cNvSpPr>
          <p:nvPr>
            <p:ph sz="quarter" idx="157" hasCustomPrompt="1"/>
          </p:nvPr>
        </p:nvSpPr>
        <p:spPr>
          <a:xfrm>
            <a:off x="3405540" y="390059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4" name="Content Placeholder 2">
            <a:extLst>
              <a:ext uri="{FF2B5EF4-FFF2-40B4-BE49-F238E27FC236}">
                <a16:creationId xmlns:a16="http://schemas.microsoft.com/office/drawing/2014/main" id="{28347B7E-4546-BB4C-F3EF-C729FB36736A}"/>
              </a:ext>
            </a:extLst>
          </p:cNvPr>
          <p:cNvSpPr>
            <a:spLocks noGrp="1"/>
          </p:cNvSpPr>
          <p:nvPr>
            <p:ph sz="quarter" idx="158" hasCustomPrompt="1"/>
          </p:nvPr>
        </p:nvSpPr>
        <p:spPr>
          <a:xfrm>
            <a:off x="6303610" y="390059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5" name="Content Placeholder 2">
            <a:extLst>
              <a:ext uri="{FF2B5EF4-FFF2-40B4-BE49-F238E27FC236}">
                <a16:creationId xmlns:a16="http://schemas.microsoft.com/office/drawing/2014/main" id="{294D6B3C-A881-B7CB-74DB-0B5EAF78DE07}"/>
              </a:ext>
            </a:extLst>
          </p:cNvPr>
          <p:cNvSpPr>
            <a:spLocks noGrp="1"/>
          </p:cNvSpPr>
          <p:nvPr>
            <p:ph sz="quarter" idx="159" hasCustomPrompt="1"/>
          </p:nvPr>
        </p:nvSpPr>
        <p:spPr>
          <a:xfrm>
            <a:off x="9201151" y="390059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6" name="Rectangle 45">
            <a:extLst>
              <a:ext uri="{FF2B5EF4-FFF2-40B4-BE49-F238E27FC236}">
                <a16:creationId xmlns:a16="http://schemas.microsoft.com/office/drawing/2014/main" id="{57D12892-1521-334C-B65D-99E96299FA5A}"/>
              </a:ext>
            </a:extLst>
          </p:cNvPr>
          <p:cNvSpPr/>
          <p:nvPr userDrawn="1"/>
        </p:nvSpPr>
        <p:spPr>
          <a:xfrm>
            <a:off x="508000" y="517416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7" name="Rectangle 46">
            <a:extLst>
              <a:ext uri="{FF2B5EF4-FFF2-40B4-BE49-F238E27FC236}">
                <a16:creationId xmlns:a16="http://schemas.microsoft.com/office/drawing/2014/main" id="{3F6E9E5C-4583-4877-E182-85999D08EAC7}"/>
              </a:ext>
            </a:extLst>
          </p:cNvPr>
          <p:cNvSpPr/>
          <p:nvPr userDrawn="1"/>
        </p:nvSpPr>
        <p:spPr>
          <a:xfrm>
            <a:off x="3411013" y="517416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8" name="Rectangle 47">
            <a:extLst>
              <a:ext uri="{FF2B5EF4-FFF2-40B4-BE49-F238E27FC236}">
                <a16:creationId xmlns:a16="http://schemas.microsoft.com/office/drawing/2014/main" id="{526A6C3E-A73D-A7B9-6655-59BA5FB4770B}"/>
              </a:ext>
            </a:extLst>
          </p:cNvPr>
          <p:cNvSpPr/>
          <p:nvPr userDrawn="1"/>
        </p:nvSpPr>
        <p:spPr>
          <a:xfrm>
            <a:off x="6314027" y="517416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9" name="Rectangle 48">
            <a:extLst>
              <a:ext uri="{FF2B5EF4-FFF2-40B4-BE49-F238E27FC236}">
                <a16:creationId xmlns:a16="http://schemas.microsoft.com/office/drawing/2014/main" id="{8ED39DA1-E4B2-A3A5-5E4E-F63EBBE35427}"/>
              </a:ext>
            </a:extLst>
          </p:cNvPr>
          <p:cNvSpPr/>
          <p:nvPr userDrawn="1"/>
        </p:nvSpPr>
        <p:spPr>
          <a:xfrm>
            <a:off x="9197003" y="5174168"/>
            <a:ext cx="2480731" cy="10414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0" name="Content Placeholder 2">
            <a:extLst>
              <a:ext uri="{FF2B5EF4-FFF2-40B4-BE49-F238E27FC236}">
                <a16:creationId xmlns:a16="http://schemas.microsoft.com/office/drawing/2014/main" id="{4C82AACB-3E22-BD05-A7BE-4F40BAD3642E}"/>
              </a:ext>
            </a:extLst>
          </p:cNvPr>
          <p:cNvSpPr>
            <a:spLocks noGrp="1"/>
          </p:cNvSpPr>
          <p:nvPr>
            <p:ph sz="quarter" idx="160" hasCustomPrompt="1"/>
          </p:nvPr>
        </p:nvSpPr>
        <p:spPr>
          <a:xfrm>
            <a:off x="507469" y="5174168"/>
            <a:ext cx="2481263" cy="1041400"/>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51" name="Content Placeholder 2">
            <a:extLst>
              <a:ext uri="{FF2B5EF4-FFF2-40B4-BE49-F238E27FC236}">
                <a16:creationId xmlns:a16="http://schemas.microsoft.com/office/drawing/2014/main" id="{0BD3AA71-EF7B-F12F-4DEE-E93618BE23C7}"/>
              </a:ext>
            </a:extLst>
          </p:cNvPr>
          <p:cNvSpPr>
            <a:spLocks noGrp="1"/>
          </p:cNvSpPr>
          <p:nvPr>
            <p:ph sz="quarter" idx="161" hasCustomPrompt="1"/>
          </p:nvPr>
        </p:nvSpPr>
        <p:spPr>
          <a:xfrm>
            <a:off x="3405540" y="517416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52" name="Content Placeholder 2">
            <a:extLst>
              <a:ext uri="{FF2B5EF4-FFF2-40B4-BE49-F238E27FC236}">
                <a16:creationId xmlns:a16="http://schemas.microsoft.com/office/drawing/2014/main" id="{A5D23CCE-0BD8-E60E-2CBC-8EE94156DB65}"/>
              </a:ext>
            </a:extLst>
          </p:cNvPr>
          <p:cNvSpPr>
            <a:spLocks noGrp="1"/>
          </p:cNvSpPr>
          <p:nvPr>
            <p:ph sz="quarter" idx="162" hasCustomPrompt="1"/>
          </p:nvPr>
        </p:nvSpPr>
        <p:spPr>
          <a:xfrm>
            <a:off x="6303610" y="517416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53" name="Content Placeholder 2">
            <a:extLst>
              <a:ext uri="{FF2B5EF4-FFF2-40B4-BE49-F238E27FC236}">
                <a16:creationId xmlns:a16="http://schemas.microsoft.com/office/drawing/2014/main" id="{122984EE-B09B-99C4-D068-2FD9FFD743E5}"/>
              </a:ext>
            </a:extLst>
          </p:cNvPr>
          <p:cNvSpPr>
            <a:spLocks noGrp="1"/>
          </p:cNvSpPr>
          <p:nvPr>
            <p:ph sz="quarter" idx="163" hasCustomPrompt="1"/>
          </p:nvPr>
        </p:nvSpPr>
        <p:spPr>
          <a:xfrm>
            <a:off x="9201151" y="5174168"/>
            <a:ext cx="2481263" cy="1041400"/>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Tree>
    <p:extLst>
      <p:ext uri="{BB962C8B-B14F-4D97-AF65-F5344CB8AC3E}">
        <p14:creationId xmlns:p14="http://schemas.microsoft.com/office/powerpoint/2010/main" val="1865785334"/>
      </p:ext>
    </p:extLst>
  </p:cSld>
  <p:clrMapOvr>
    <a:masterClrMapping/>
  </p:clrMapOvr>
  <p:transition spd="med">
    <p:fade/>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Our clients 12">
    <p:spTree>
      <p:nvGrpSpPr>
        <p:cNvPr id="1" name=""/>
        <p:cNvGrpSpPr/>
        <p:nvPr/>
      </p:nvGrpSpPr>
      <p:grpSpPr>
        <a:xfrm>
          <a:off x="0" y="0"/>
          <a:ext cx="0" cy="0"/>
          <a:chOff x="0" y="0"/>
          <a:chExt cx="0" cy="0"/>
        </a:xfrm>
      </p:grpSpPr>
      <p:sp>
        <p:nvSpPr>
          <p:cNvPr id="62" name="Rectangle 61">
            <a:extLst>
              <a:ext uri="{FF2B5EF4-FFF2-40B4-BE49-F238E27FC236}">
                <a16:creationId xmlns:a16="http://schemas.microsoft.com/office/drawing/2014/main" id="{50C47AE2-387B-61AE-D3A3-60D0C52C1A62}"/>
              </a:ext>
            </a:extLst>
          </p:cNvPr>
          <p:cNvSpPr/>
          <p:nvPr userDrawn="1"/>
        </p:nvSpPr>
        <p:spPr>
          <a:xfrm>
            <a:off x="12352868" y="0"/>
            <a:ext cx="1947333" cy="201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138" b="1" i="0" dirty="0">
                <a:solidFill>
                  <a:schemeClr val="bg1"/>
                </a:solidFill>
                <a:effectLst/>
                <a:latin typeface="+mn-lt"/>
                <a:ea typeface="Calibri" panose="020F0502020204030204" pitchFamily="34" charset="0"/>
              </a:rPr>
              <a:t>NOTE:</a:t>
            </a:r>
          </a:p>
          <a:p>
            <a:r>
              <a:rPr lang="en-GB" sz="975" i="1" dirty="0">
                <a:solidFill>
                  <a:schemeClr val="bg1"/>
                </a:solidFill>
                <a:effectLst/>
                <a:latin typeface="+mn-lt"/>
                <a:ea typeface="Calibri" panose="020F0502020204030204" pitchFamily="34" charset="0"/>
              </a:rPr>
              <a:t>You may only include a client logo if the client has provided express written permission to use it, and has shared a logo file (jpeg or </a:t>
            </a:r>
            <a:r>
              <a:rPr lang="en-GB" sz="975" i="1" dirty="0" err="1">
                <a:solidFill>
                  <a:schemeClr val="bg1"/>
                </a:solidFill>
                <a:effectLst/>
                <a:latin typeface="+mn-lt"/>
                <a:ea typeface="Calibri" panose="020F0502020204030204" pitchFamily="34" charset="0"/>
              </a:rPr>
              <a:t>png</a:t>
            </a:r>
            <a:r>
              <a:rPr lang="en-GB" sz="975" i="1" dirty="0">
                <a:solidFill>
                  <a:schemeClr val="bg1"/>
                </a:solidFill>
                <a:effectLst/>
                <a:latin typeface="+mn-lt"/>
                <a:ea typeface="Calibri" panose="020F0502020204030204" pitchFamily="34" charset="0"/>
              </a:rPr>
              <a:t>) for your use.</a:t>
            </a:r>
            <a:endParaRPr lang="en-GB" sz="975" dirty="0">
              <a:solidFill>
                <a:schemeClr val="bg1"/>
              </a:solidFill>
              <a:effectLst/>
              <a:latin typeface="+mn-lt"/>
              <a:ea typeface="Calibri" panose="020F0502020204030204" pitchFamily="34" charset="0"/>
            </a:endParaRPr>
          </a:p>
        </p:txBody>
      </p:sp>
      <p:sp>
        <p:nvSpPr>
          <p:cNvPr id="63" name="TextBox 4">
            <a:extLst>
              <a:ext uri="{FF2B5EF4-FFF2-40B4-BE49-F238E27FC236}">
                <a16:creationId xmlns:a16="http://schemas.microsoft.com/office/drawing/2014/main" id="{8998C1AB-2423-5EDD-45B3-D10355DDC98F}"/>
              </a:ext>
            </a:extLst>
          </p:cNvPr>
          <p:cNvSpPr txBox="1"/>
          <p:nvPr userDrawn="1"/>
        </p:nvSpPr>
        <p:spPr>
          <a:xfrm>
            <a:off x="12346714" y="2175603"/>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8" name="Footer Placeholder 7">
            <a:extLst>
              <a:ext uri="{FF2B5EF4-FFF2-40B4-BE49-F238E27FC236}">
                <a16:creationId xmlns:a16="http://schemas.microsoft.com/office/drawing/2014/main" id="{5F2C014C-2E86-9EBE-83B3-07B621469C1B}"/>
              </a:ext>
            </a:extLst>
          </p:cNvPr>
          <p:cNvSpPr>
            <a:spLocks noGrp="1"/>
          </p:cNvSpPr>
          <p:nvPr>
            <p:ph type="ftr" sz="quarter" idx="131"/>
          </p:nvPr>
        </p:nvSpPr>
        <p:spPr/>
        <p:txBody>
          <a:bodyPr/>
          <a:lstStyle/>
          <a:p>
            <a:r>
              <a:rPr lang="en-GB"/>
              <a:t>INSERT FOOTER HERE</a:t>
            </a:r>
            <a:endParaRPr lang="en-GB" dirty="0"/>
          </a:p>
        </p:txBody>
      </p:sp>
      <p:sp>
        <p:nvSpPr>
          <p:cNvPr id="9" name="Slide Number Placeholder 8">
            <a:extLst>
              <a:ext uri="{FF2B5EF4-FFF2-40B4-BE49-F238E27FC236}">
                <a16:creationId xmlns:a16="http://schemas.microsoft.com/office/drawing/2014/main" id="{E288C039-9693-AAFE-89A8-74C7AB4BF41D}"/>
              </a:ext>
            </a:extLst>
          </p:cNvPr>
          <p:cNvSpPr>
            <a:spLocks noGrp="1"/>
          </p:cNvSpPr>
          <p:nvPr>
            <p:ph type="sldNum" sz="quarter" idx="132"/>
          </p:nvPr>
        </p:nvSpPr>
        <p:spPr/>
        <p:txBody>
          <a:bodyPr/>
          <a:lstStyle/>
          <a:p>
            <a:fld id="{8CFE0557-AA98-4E6C-B0C3-581794696B68}" type="slidenum">
              <a:rPr lang="en-GB" smtClean="0"/>
              <a:pPr/>
              <a:t>‹nº›</a:t>
            </a:fld>
            <a:endParaRPr lang="en-GB" dirty="0"/>
          </a:p>
        </p:txBody>
      </p:sp>
      <p:sp>
        <p:nvSpPr>
          <p:cNvPr id="10" name="Title 9">
            <a:extLst>
              <a:ext uri="{FF2B5EF4-FFF2-40B4-BE49-F238E27FC236}">
                <a16:creationId xmlns:a16="http://schemas.microsoft.com/office/drawing/2014/main" id="{19D430C3-1416-1FA5-14BA-386BBA8CF454}"/>
              </a:ext>
            </a:extLst>
          </p:cNvPr>
          <p:cNvSpPr>
            <a:spLocks noGrp="1"/>
          </p:cNvSpPr>
          <p:nvPr>
            <p:ph type="title" hasCustomPrompt="1"/>
          </p:nvPr>
        </p:nvSpPr>
        <p:spPr>
          <a:xfrm>
            <a:off x="508000" y="454015"/>
            <a:ext cx="11174414" cy="805609"/>
          </a:xfrm>
        </p:spPr>
        <p:txBody>
          <a:bodyPr/>
          <a:lstStyle/>
          <a:p>
            <a:r>
              <a:rPr lang="en-US" dirty="0"/>
              <a:t>TITLE: subtitle</a:t>
            </a:r>
            <a:endParaRPr lang="en-GB" dirty="0"/>
          </a:p>
        </p:txBody>
      </p:sp>
      <p:sp>
        <p:nvSpPr>
          <p:cNvPr id="20" name="Rectangle 19">
            <a:extLst>
              <a:ext uri="{FF2B5EF4-FFF2-40B4-BE49-F238E27FC236}">
                <a16:creationId xmlns:a16="http://schemas.microsoft.com/office/drawing/2014/main" id="{41285D44-678B-8C0A-A98B-957CBF904A16}"/>
              </a:ext>
            </a:extLst>
          </p:cNvPr>
          <p:cNvSpPr/>
          <p:nvPr userDrawn="1"/>
        </p:nvSpPr>
        <p:spPr>
          <a:xfrm>
            <a:off x="508000" y="1353458"/>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1" name="Rectangle 20">
            <a:extLst>
              <a:ext uri="{FF2B5EF4-FFF2-40B4-BE49-F238E27FC236}">
                <a16:creationId xmlns:a16="http://schemas.microsoft.com/office/drawing/2014/main" id="{AD298F5A-4BB9-10B2-7261-5D3C5BF3CEC0}"/>
              </a:ext>
            </a:extLst>
          </p:cNvPr>
          <p:cNvSpPr/>
          <p:nvPr userDrawn="1"/>
        </p:nvSpPr>
        <p:spPr>
          <a:xfrm>
            <a:off x="3411013" y="1353458"/>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2" name="Rectangle 21">
            <a:extLst>
              <a:ext uri="{FF2B5EF4-FFF2-40B4-BE49-F238E27FC236}">
                <a16:creationId xmlns:a16="http://schemas.microsoft.com/office/drawing/2014/main" id="{D9F345D4-5273-210A-2FD6-9CD63C9C5688}"/>
              </a:ext>
            </a:extLst>
          </p:cNvPr>
          <p:cNvSpPr/>
          <p:nvPr userDrawn="1"/>
        </p:nvSpPr>
        <p:spPr>
          <a:xfrm>
            <a:off x="6314027" y="1353458"/>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3" name="Rectangle 22">
            <a:extLst>
              <a:ext uri="{FF2B5EF4-FFF2-40B4-BE49-F238E27FC236}">
                <a16:creationId xmlns:a16="http://schemas.microsoft.com/office/drawing/2014/main" id="{45998C67-56C5-A99E-849B-A72D26753FDF}"/>
              </a:ext>
            </a:extLst>
          </p:cNvPr>
          <p:cNvSpPr/>
          <p:nvPr userDrawn="1"/>
        </p:nvSpPr>
        <p:spPr>
          <a:xfrm>
            <a:off x="9197003" y="1353458"/>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4" name="Content Placeholder 2">
            <a:extLst>
              <a:ext uri="{FF2B5EF4-FFF2-40B4-BE49-F238E27FC236}">
                <a16:creationId xmlns:a16="http://schemas.microsoft.com/office/drawing/2014/main" id="{A2978767-DCBE-B1BF-9A16-BA2711F95213}"/>
              </a:ext>
            </a:extLst>
          </p:cNvPr>
          <p:cNvSpPr>
            <a:spLocks noGrp="1"/>
          </p:cNvSpPr>
          <p:nvPr>
            <p:ph sz="quarter" idx="148" hasCustomPrompt="1"/>
          </p:nvPr>
        </p:nvSpPr>
        <p:spPr>
          <a:xfrm>
            <a:off x="507469" y="1353458"/>
            <a:ext cx="2481263" cy="1318896"/>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25" name="Content Placeholder 2">
            <a:extLst>
              <a:ext uri="{FF2B5EF4-FFF2-40B4-BE49-F238E27FC236}">
                <a16:creationId xmlns:a16="http://schemas.microsoft.com/office/drawing/2014/main" id="{BE25EAA3-E79D-6982-477C-1704D2649968}"/>
              </a:ext>
            </a:extLst>
          </p:cNvPr>
          <p:cNvSpPr>
            <a:spLocks noGrp="1"/>
          </p:cNvSpPr>
          <p:nvPr>
            <p:ph sz="quarter" idx="149" hasCustomPrompt="1"/>
          </p:nvPr>
        </p:nvSpPr>
        <p:spPr>
          <a:xfrm>
            <a:off x="3405540" y="1353458"/>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26" name="Content Placeholder 2">
            <a:extLst>
              <a:ext uri="{FF2B5EF4-FFF2-40B4-BE49-F238E27FC236}">
                <a16:creationId xmlns:a16="http://schemas.microsoft.com/office/drawing/2014/main" id="{E747F742-D17B-14C6-9B24-65E802CA8A17}"/>
              </a:ext>
            </a:extLst>
          </p:cNvPr>
          <p:cNvSpPr>
            <a:spLocks noGrp="1"/>
          </p:cNvSpPr>
          <p:nvPr>
            <p:ph sz="quarter" idx="150" hasCustomPrompt="1"/>
          </p:nvPr>
        </p:nvSpPr>
        <p:spPr>
          <a:xfrm>
            <a:off x="6303610" y="1353458"/>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27" name="Content Placeholder 2">
            <a:extLst>
              <a:ext uri="{FF2B5EF4-FFF2-40B4-BE49-F238E27FC236}">
                <a16:creationId xmlns:a16="http://schemas.microsoft.com/office/drawing/2014/main" id="{703BF9B8-5B91-9C20-83D6-52669EF8C11E}"/>
              </a:ext>
            </a:extLst>
          </p:cNvPr>
          <p:cNvSpPr>
            <a:spLocks noGrp="1"/>
          </p:cNvSpPr>
          <p:nvPr>
            <p:ph sz="quarter" idx="151" hasCustomPrompt="1"/>
          </p:nvPr>
        </p:nvSpPr>
        <p:spPr>
          <a:xfrm>
            <a:off x="9201151" y="1353458"/>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28" name="Rectangle 27">
            <a:extLst>
              <a:ext uri="{FF2B5EF4-FFF2-40B4-BE49-F238E27FC236}">
                <a16:creationId xmlns:a16="http://schemas.microsoft.com/office/drawing/2014/main" id="{0B3F4111-B97B-E000-72B9-6FF327DDD226}"/>
              </a:ext>
            </a:extLst>
          </p:cNvPr>
          <p:cNvSpPr/>
          <p:nvPr userDrawn="1"/>
        </p:nvSpPr>
        <p:spPr>
          <a:xfrm>
            <a:off x="508000" y="3127194"/>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9" name="Rectangle 28">
            <a:extLst>
              <a:ext uri="{FF2B5EF4-FFF2-40B4-BE49-F238E27FC236}">
                <a16:creationId xmlns:a16="http://schemas.microsoft.com/office/drawing/2014/main" id="{21B90D66-8DFF-611B-BDA6-8D4334B3105F}"/>
              </a:ext>
            </a:extLst>
          </p:cNvPr>
          <p:cNvSpPr/>
          <p:nvPr userDrawn="1"/>
        </p:nvSpPr>
        <p:spPr>
          <a:xfrm>
            <a:off x="3411013" y="3127194"/>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0" name="Rectangle 29">
            <a:extLst>
              <a:ext uri="{FF2B5EF4-FFF2-40B4-BE49-F238E27FC236}">
                <a16:creationId xmlns:a16="http://schemas.microsoft.com/office/drawing/2014/main" id="{8E49AD91-A992-501B-6574-FE32D5594C98}"/>
              </a:ext>
            </a:extLst>
          </p:cNvPr>
          <p:cNvSpPr/>
          <p:nvPr userDrawn="1"/>
        </p:nvSpPr>
        <p:spPr>
          <a:xfrm>
            <a:off x="6314027" y="3127194"/>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1" name="Rectangle 30">
            <a:extLst>
              <a:ext uri="{FF2B5EF4-FFF2-40B4-BE49-F238E27FC236}">
                <a16:creationId xmlns:a16="http://schemas.microsoft.com/office/drawing/2014/main" id="{EDCCCB51-8C8D-D6BD-1F54-BDF93B6CA103}"/>
              </a:ext>
            </a:extLst>
          </p:cNvPr>
          <p:cNvSpPr/>
          <p:nvPr userDrawn="1"/>
        </p:nvSpPr>
        <p:spPr>
          <a:xfrm>
            <a:off x="9197003" y="3127194"/>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2" name="Content Placeholder 2">
            <a:extLst>
              <a:ext uri="{FF2B5EF4-FFF2-40B4-BE49-F238E27FC236}">
                <a16:creationId xmlns:a16="http://schemas.microsoft.com/office/drawing/2014/main" id="{B46915FA-F603-1837-A8D8-E84E3CD08836}"/>
              </a:ext>
            </a:extLst>
          </p:cNvPr>
          <p:cNvSpPr>
            <a:spLocks noGrp="1"/>
          </p:cNvSpPr>
          <p:nvPr>
            <p:ph sz="quarter" idx="152" hasCustomPrompt="1"/>
          </p:nvPr>
        </p:nvSpPr>
        <p:spPr>
          <a:xfrm>
            <a:off x="507469" y="3127194"/>
            <a:ext cx="2481263" cy="1318896"/>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3" name="Content Placeholder 2">
            <a:extLst>
              <a:ext uri="{FF2B5EF4-FFF2-40B4-BE49-F238E27FC236}">
                <a16:creationId xmlns:a16="http://schemas.microsoft.com/office/drawing/2014/main" id="{BC127DDB-3BF7-7B42-4BE6-7FEE088892D3}"/>
              </a:ext>
            </a:extLst>
          </p:cNvPr>
          <p:cNvSpPr>
            <a:spLocks noGrp="1"/>
          </p:cNvSpPr>
          <p:nvPr>
            <p:ph sz="quarter" idx="153" hasCustomPrompt="1"/>
          </p:nvPr>
        </p:nvSpPr>
        <p:spPr>
          <a:xfrm>
            <a:off x="3405540" y="3127194"/>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4" name="Content Placeholder 2">
            <a:extLst>
              <a:ext uri="{FF2B5EF4-FFF2-40B4-BE49-F238E27FC236}">
                <a16:creationId xmlns:a16="http://schemas.microsoft.com/office/drawing/2014/main" id="{AED8C94F-BEF3-AA61-D244-E430C70BB662}"/>
              </a:ext>
            </a:extLst>
          </p:cNvPr>
          <p:cNvSpPr>
            <a:spLocks noGrp="1"/>
          </p:cNvSpPr>
          <p:nvPr>
            <p:ph sz="quarter" idx="154" hasCustomPrompt="1"/>
          </p:nvPr>
        </p:nvSpPr>
        <p:spPr>
          <a:xfrm>
            <a:off x="6303610" y="3127194"/>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5" name="Content Placeholder 2">
            <a:extLst>
              <a:ext uri="{FF2B5EF4-FFF2-40B4-BE49-F238E27FC236}">
                <a16:creationId xmlns:a16="http://schemas.microsoft.com/office/drawing/2014/main" id="{46DC8A01-E674-E600-1511-A7A59861735C}"/>
              </a:ext>
            </a:extLst>
          </p:cNvPr>
          <p:cNvSpPr>
            <a:spLocks noGrp="1"/>
          </p:cNvSpPr>
          <p:nvPr>
            <p:ph sz="quarter" idx="155" hasCustomPrompt="1"/>
          </p:nvPr>
        </p:nvSpPr>
        <p:spPr>
          <a:xfrm>
            <a:off x="9201151" y="3127194"/>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36" name="Rectangle 35">
            <a:extLst>
              <a:ext uri="{FF2B5EF4-FFF2-40B4-BE49-F238E27FC236}">
                <a16:creationId xmlns:a16="http://schemas.microsoft.com/office/drawing/2014/main" id="{350A2034-EA9F-9FFA-74E1-314EA9D8ECF0}"/>
              </a:ext>
            </a:extLst>
          </p:cNvPr>
          <p:cNvSpPr/>
          <p:nvPr userDrawn="1"/>
        </p:nvSpPr>
        <p:spPr>
          <a:xfrm>
            <a:off x="508000" y="4900929"/>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7" name="Rectangle 36">
            <a:extLst>
              <a:ext uri="{FF2B5EF4-FFF2-40B4-BE49-F238E27FC236}">
                <a16:creationId xmlns:a16="http://schemas.microsoft.com/office/drawing/2014/main" id="{C58E7443-AE7D-273E-EA31-49A492736D4E}"/>
              </a:ext>
            </a:extLst>
          </p:cNvPr>
          <p:cNvSpPr/>
          <p:nvPr userDrawn="1"/>
        </p:nvSpPr>
        <p:spPr>
          <a:xfrm>
            <a:off x="3411013" y="4900929"/>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8" name="Rectangle 37">
            <a:extLst>
              <a:ext uri="{FF2B5EF4-FFF2-40B4-BE49-F238E27FC236}">
                <a16:creationId xmlns:a16="http://schemas.microsoft.com/office/drawing/2014/main" id="{332753F6-5382-B038-302A-DE9DC3B08ABA}"/>
              </a:ext>
            </a:extLst>
          </p:cNvPr>
          <p:cNvSpPr/>
          <p:nvPr userDrawn="1"/>
        </p:nvSpPr>
        <p:spPr>
          <a:xfrm>
            <a:off x="6314027" y="4900929"/>
            <a:ext cx="2480731" cy="131889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40" name="Content Placeholder 2">
            <a:extLst>
              <a:ext uri="{FF2B5EF4-FFF2-40B4-BE49-F238E27FC236}">
                <a16:creationId xmlns:a16="http://schemas.microsoft.com/office/drawing/2014/main" id="{49E39342-940F-1D64-1F3B-BCC25AE87897}"/>
              </a:ext>
            </a:extLst>
          </p:cNvPr>
          <p:cNvSpPr>
            <a:spLocks noGrp="1"/>
          </p:cNvSpPr>
          <p:nvPr>
            <p:ph sz="quarter" idx="156" hasCustomPrompt="1"/>
          </p:nvPr>
        </p:nvSpPr>
        <p:spPr>
          <a:xfrm>
            <a:off x="507469" y="4900929"/>
            <a:ext cx="2481263" cy="1318896"/>
          </a:xfrm>
          <a:noFill/>
          <a:ln>
            <a:noFill/>
          </a:ln>
        </p:spPr>
        <p:txBody>
          <a:bodyPr vert="horz" lIns="0" tIns="45720" rIns="0" bIns="45720" rtlCol="0" anchor="ctr">
            <a:no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1" name="Content Placeholder 2">
            <a:extLst>
              <a:ext uri="{FF2B5EF4-FFF2-40B4-BE49-F238E27FC236}">
                <a16:creationId xmlns:a16="http://schemas.microsoft.com/office/drawing/2014/main" id="{75EF3357-7349-9E28-1290-00F8400E7192}"/>
              </a:ext>
            </a:extLst>
          </p:cNvPr>
          <p:cNvSpPr>
            <a:spLocks noGrp="1"/>
          </p:cNvSpPr>
          <p:nvPr>
            <p:ph sz="quarter" idx="157" hasCustomPrompt="1"/>
          </p:nvPr>
        </p:nvSpPr>
        <p:spPr>
          <a:xfrm>
            <a:off x="3405540" y="4900929"/>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
        <p:nvSpPr>
          <p:cNvPr id="42" name="Content Placeholder 2">
            <a:extLst>
              <a:ext uri="{FF2B5EF4-FFF2-40B4-BE49-F238E27FC236}">
                <a16:creationId xmlns:a16="http://schemas.microsoft.com/office/drawing/2014/main" id="{17E4DFA4-6C98-ED59-592C-64BF536F0FC1}"/>
              </a:ext>
            </a:extLst>
          </p:cNvPr>
          <p:cNvSpPr>
            <a:spLocks noGrp="1"/>
          </p:cNvSpPr>
          <p:nvPr>
            <p:ph sz="quarter" idx="158" hasCustomPrompt="1"/>
          </p:nvPr>
        </p:nvSpPr>
        <p:spPr>
          <a:xfrm>
            <a:off x="6303610" y="4900929"/>
            <a:ext cx="2481263" cy="1318896"/>
          </a:xfrm>
          <a:noFill/>
          <a:ln>
            <a:noFill/>
          </a:ln>
        </p:spPr>
        <p:txBody>
          <a:bodyPr vert="horz" lIns="0" tIns="45720" rIns="0" bIns="45720" rtlCol="0" anchor="ctr">
            <a:normAutofit/>
          </a:bodyPr>
          <a:lstStyle>
            <a:lvl1pPr algn="ctr">
              <a:defRPr lang="en-US" sz="975" smtClean="0">
                <a:solidFill>
                  <a:schemeClr val="tx1"/>
                </a:solidFill>
                <a:latin typeface="+mn-lt"/>
              </a:defRPr>
            </a:lvl1pPr>
            <a:lvl2pPr>
              <a:defRPr lang="en-US" smtClean="0"/>
            </a:lvl2pPr>
            <a:lvl3pPr>
              <a:defRPr lang="en-US" smtClean="0"/>
            </a:lvl3pPr>
            <a:lvl4pPr>
              <a:defRPr lang="en-US" smtClean="0"/>
            </a:lvl4pPr>
            <a:lvl5pPr>
              <a:defRPr lang="en-GB"/>
            </a:lvl5pPr>
          </a:lstStyle>
          <a:p>
            <a:r>
              <a:rPr lang="en-GB" dirty="0"/>
              <a:t>Client logo/name here</a:t>
            </a:r>
          </a:p>
        </p:txBody>
      </p:sp>
    </p:spTree>
    <p:extLst>
      <p:ext uri="{BB962C8B-B14F-4D97-AF65-F5344CB8AC3E}">
        <p14:creationId xmlns:p14="http://schemas.microsoft.com/office/powerpoint/2010/main" val="1203792102"/>
      </p:ext>
    </p:extLst>
  </p:cSld>
  <p:clrMapOvr>
    <a:masterClrMapping/>
  </p:clrMapOvr>
  <p:transition spd="med">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9 Boxes">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08000"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p>
            <a:fld id="{8CFE0557-AA98-4E6C-B0C3-581794696B68}" type="slidenum">
              <a:rPr lang="en-GB" smtClean="0"/>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0" y="454014"/>
            <a:ext cx="11174414"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395789"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395789"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3" name="Content Placeholder 2">
            <a:extLst>
              <a:ext uri="{FF2B5EF4-FFF2-40B4-BE49-F238E27FC236}">
                <a16:creationId xmlns:a16="http://schemas.microsoft.com/office/drawing/2014/main" id="{A1200981-A11D-D18C-AFA5-249D970A9391}"/>
              </a:ext>
            </a:extLst>
          </p:cNvPr>
          <p:cNvSpPr>
            <a:spLocks noGrp="1"/>
          </p:cNvSpPr>
          <p:nvPr>
            <p:ph idx="17" hasCustomPrompt="1"/>
          </p:nvPr>
        </p:nvSpPr>
        <p:spPr>
          <a:xfrm>
            <a:off x="8281989"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4" name="Content Placeholder 2">
            <a:extLst>
              <a:ext uri="{FF2B5EF4-FFF2-40B4-BE49-F238E27FC236}">
                <a16:creationId xmlns:a16="http://schemas.microsoft.com/office/drawing/2014/main" id="{0023FB33-9B75-C810-5177-310B98EC4C2E}"/>
              </a:ext>
            </a:extLst>
          </p:cNvPr>
          <p:cNvSpPr>
            <a:spLocks noGrp="1"/>
          </p:cNvSpPr>
          <p:nvPr>
            <p:ph idx="18" hasCustomPrompt="1"/>
          </p:nvPr>
        </p:nvSpPr>
        <p:spPr>
          <a:xfrm>
            <a:off x="8281989"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395789"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395789"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9" name="Content Placeholder 2">
            <a:extLst>
              <a:ext uri="{FF2B5EF4-FFF2-40B4-BE49-F238E27FC236}">
                <a16:creationId xmlns:a16="http://schemas.microsoft.com/office/drawing/2014/main" id="{0BCADF55-58AA-A5E6-A601-D3EFC46B0CB8}"/>
              </a:ext>
            </a:extLst>
          </p:cNvPr>
          <p:cNvSpPr>
            <a:spLocks noGrp="1"/>
          </p:cNvSpPr>
          <p:nvPr>
            <p:ph idx="23" hasCustomPrompt="1"/>
          </p:nvPr>
        </p:nvSpPr>
        <p:spPr>
          <a:xfrm>
            <a:off x="8281989"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0" name="Content Placeholder 2">
            <a:extLst>
              <a:ext uri="{FF2B5EF4-FFF2-40B4-BE49-F238E27FC236}">
                <a16:creationId xmlns:a16="http://schemas.microsoft.com/office/drawing/2014/main" id="{7880F858-592C-B5F5-F9D6-A561AF380DE8}"/>
              </a:ext>
            </a:extLst>
          </p:cNvPr>
          <p:cNvSpPr>
            <a:spLocks noGrp="1"/>
          </p:cNvSpPr>
          <p:nvPr>
            <p:ph idx="24" hasCustomPrompt="1"/>
          </p:nvPr>
        </p:nvSpPr>
        <p:spPr>
          <a:xfrm>
            <a:off x="8281989"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1" name="Content Placeholder 2">
            <a:extLst>
              <a:ext uri="{FF2B5EF4-FFF2-40B4-BE49-F238E27FC236}">
                <a16:creationId xmlns:a16="http://schemas.microsoft.com/office/drawing/2014/main" id="{B8365A59-2337-7B5E-B124-66D8436B5263}"/>
              </a:ext>
            </a:extLst>
          </p:cNvPr>
          <p:cNvSpPr>
            <a:spLocks noGrp="1"/>
          </p:cNvSpPr>
          <p:nvPr>
            <p:ph idx="25" hasCustomPrompt="1"/>
          </p:nvPr>
        </p:nvSpPr>
        <p:spPr>
          <a:xfrm>
            <a:off x="508000"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2" name="Content Placeholder 2">
            <a:extLst>
              <a:ext uri="{FF2B5EF4-FFF2-40B4-BE49-F238E27FC236}">
                <a16:creationId xmlns:a16="http://schemas.microsoft.com/office/drawing/2014/main" id="{74EDE4A7-B395-2B29-E429-599F2CF2BC66}"/>
              </a:ext>
            </a:extLst>
          </p:cNvPr>
          <p:cNvSpPr>
            <a:spLocks noGrp="1"/>
          </p:cNvSpPr>
          <p:nvPr>
            <p:ph idx="26" hasCustomPrompt="1"/>
          </p:nvPr>
        </p:nvSpPr>
        <p:spPr>
          <a:xfrm>
            <a:off x="508000"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3" name="Content Placeholder 2">
            <a:extLst>
              <a:ext uri="{FF2B5EF4-FFF2-40B4-BE49-F238E27FC236}">
                <a16:creationId xmlns:a16="http://schemas.microsoft.com/office/drawing/2014/main" id="{CF99ABED-044C-C28A-86DC-D97A636A68EE}"/>
              </a:ext>
            </a:extLst>
          </p:cNvPr>
          <p:cNvSpPr>
            <a:spLocks noGrp="1"/>
          </p:cNvSpPr>
          <p:nvPr>
            <p:ph idx="27" hasCustomPrompt="1"/>
          </p:nvPr>
        </p:nvSpPr>
        <p:spPr>
          <a:xfrm>
            <a:off x="4395789"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4" name="Content Placeholder 2">
            <a:extLst>
              <a:ext uri="{FF2B5EF4-FFF2-40B4-BE49-F238E27FC236}">
                <a16:creationId xmlns:a16="http://schemas.microsoft.com/office/drawing/2014/main" id="{59C2FBAA-C8E8-1022-B792-35D5DDB21932}"/>
              </a:ext>
            </a:extLst>
          </p:cNvPr>
          <p:cNvSpPr>
            <a:spLocks noGrp="1"/>
          </p:cNvSpPr>
          <p:nvPr>
            <p:ph idx="28" hasCustomPrompt="1"/>
          </p:nvPr>
        </p:nvSpPr>
        <p:spPr>
          <a:xfrm>
            <a:off x="4395789"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5" name="Content Placeholder 2">
            <a:extLst>
              <a:ext uri="{FF2B5EF4-FFF2-40B4-BE49-F238E27FC236}">
                <a16:creationId xmlns:a16="http://schemas.microsoft.com/office/drawing/2014/main" id="{584D9391-3CD0-8610-CCD4-AC86F2BD9D8B}"/>
              </a:ext>
            </a:extLst>
          </p:cNvPr>
          <p:cNvSpPr>
            <a:spLocks noGrp="1"/>
          </p:cNvSpPr>
          <p:nvPr>
            <p:ph idx="29" hasCustomPrompt="1"/>
          </p:nvPr>
        </p:nvSpPr>
        <p:spPr>
          <a:xfrm>
            <a:off x="8281989"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6" name="Content Placeholder 2">
            <a:extLst>
              <a:ext uri="{FF2B5EF4-FFF2-40B4-BE49-F238E27FC236}">
                <a16:creationId xmlns:a16="http://schemas.microsoft.com/office/drawing/2014/main" id="{D1FCAE6E-5DF6-60E1-AD14-3339349B5AF0}"/>
              </a:ext>
            </a:extLst>
          </p:cNvPr>
          <p:cNvSpPr>
            <a:spLocks noGrp="1"/>
          </p:cNvSpPr>
          <p:nvPr>
            <p:ph idx="30" hasCustomPrompt="1"/>
          </p:nvPr>
        </p:nvSpPr>
        <p:spPr>
          <a:xfrm>
            <a:off x="8281989"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Tree>
    <p:extLst>
      <p:ext uri="{BB962C8B-B14F-4D97-AF65-F5344CB8AC3E}">
        <p14:creationId xmlns:p14="http://schemas.microsoft.com/office/powerpoint/2010/main" val="4034202908"/>
      </p:ext>
    </p:extLst>
  </p:cSld>
  <p:clrMapOvr>
    <a:masterClrMapping/>
  </p:clrMapOvr>
  <p:transition spd="med">
    <p:fade/>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 Boxes &amp; Imag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6B49C9AF-CB11-15A0-88E9-D799C8E8E6E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3" name="Content Placeholder 2"/>
          <p:cNvSpPr>
            <a:spLocks noGrp="1"/>
          </p:cNvSpPr>
          <p:nvPr>
            <p:ph idx="1" hasCustomPrompt="1"/>
          </p:nvPr>
        </p:nvSpPr>
        <p:spPr>
          <a:xfrm>
            <a:off x="508000"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1" name="Content Placeholder 2">
            <a:extLst>
              <a:ext uri="{FF2B5EF4-FFF2-40B4-BE49-F238E27FC236}">
                <a16:creationId xmlns:a16="http://schemas.microsoft.com/office/drawing/2014/main" id="{B8365A59-2337-7B5E-B124-66D8436B5263}"/>
              </a:ext>
            </a:extLst>
          </p:cNvPr>
          <p:cNvSpPr>
            <a:spLocks noGrp="1"/>
          </p:cNvSpPr>
          <p:nvPr>
            <p:ph idx="25" hasCustomPrompt="1"/>
          </p:nvPr>
        </p:nvSpPr>
        <p:spPr>
          <a:xfrm>
            <a:off x="508000"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2" name="Content Placeholder 2">
            <a:extLst>
              <a:ext uri="{FF2B5EF4-FFF2-40B4-BE49-F238E27FC236}">
                <a16:creationId xmlns:a16="http://schemas.microsoft.com/office/drawing/2014/main" id="{74EDE4A7-B395-2B29-E429-599F2CF2BC66}"/>
              </a:ext>
            </a:extLst>
          </p:cNvPr>
          <p:cNvSpPr>
            <a:spLocks noGrp="1"/>
          </p:cNvSpPr>
          <p:nvPr>
            <p:ph idx="26" hasCustomPrompt="1"/>
          </p:nvPr>
        </p:nvSpPr>
        <p:spPr>
          <a:xfrm>
            <a:off x="508000"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3" name="Content Placeholder 2">
            <a:extLst>
              <a:ext uri="{FF2B5EF4-FFF2-40B4-BE49-F238E27FC236}">
                <a16:creationId xmlns:a16="http://schemas.microsoft.com/office/drawing/2014/main" id="{CF99ABED-044C-C28A-86DC-D97A636A68EE}"/>
              </a:ext>
            </a:extLst>
          </p:cNvPr>
          <p:cNvSpPr>
            <a:spLocks noGrp="1"/>
          </p:cNvSpPr>
          <p:nvPr>
            <p:ph idx="27" hasCustomPrompt="1"/>
          </p:nvPr>
        </p:nvSpPr>
        <p:spPr>
          <a:xfrm>
            <a:off x="4225927"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4" name="Content Placeholder 2">
            <a:extLst>
              <a:ext uri="{FF2B5EF4-FFF2-40B4-BE49-F238E27FC236}">
                <a16:creationId xmlns:a16="http://schemas.microsoft.com/office/drawing/2014/main" id="{59C2FBAA-C8E8-1022-B792-35D5DDB21932}"/>
              </a:ext>
            </a:extLst>
          </p:cNvPr>
          <p:cNvSpPr>
            <a:spLocks noGrp="1"/>
          </p:cNvSpPr>
          <p:nvPr>
            <p:ph idx="28" hasCustomPrompt="1"/>
          </p:nvPr>
        </p:nvSpPr>
        <p:spPr>
          <a:xfrm>
            <a:off x="4225927"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8" name="TextBox 4">
            <a:extLst>
              <a:ext uri="{FF2B5EF4-FFF2-40B4-BE49-F238E27FC236}">
                <a16:creationId xmlns:a16="http://schemas.microsoft.com/office/drawing/2014/main" id="{2731D0D2-8DF1-D95A-3252-21A62CF3AB1B}"/>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Tree>
    <p:extLst>
      <p:ext uri="{BB962C8B-B14F-4D97-AF65-F5344CB8AC3E}">
        <p14:creationId xmlns:p14="http://schemas.microsoft.com/office/powerpoint/2010/main" val="2369560330"/>
      </p:ext>
    </p:extLst>
  </p:cSld>
  <p:clrMapOvr>
    <a:masterClrMapping/>
  </p:clrMapOvr>
  <p:transition spd="med">
    <p:fade/>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6 Boxes Pull-out &amp; Imag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6B49C9AF-CB11-15A0-88E9-D799C8E8E6E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3" name="Content Placeholder 2"/>
          <p:cNvSpPr>
            <a:spLocks noGrp="1"/>
          </p:cNvSpPr>
          <p:nvPr>
            <p:ph idx="1" hasCustomPrompt="1"/>
          </p:nvPr>
        </p:nvSpPr>
        <p:spPr>
          <a:xfrm>
            <a:off x="508000"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105128"/>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105128"/>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1" name="Content Placeholder 2">
            <a:extLst>
              <a:ext uri="{FF2B5EF4-FFF2-40B4-BE49-F238E27FC236}">
                <a16:creationId xmlns:a16="http://schemas.microsoft.com/office/drawing/2014/main" id="{B8365A59-2337-7B5E-B124-66D8436B5263}"/>
              </a:ext>
            </a:extLst>
          </p:cNvPr>
          <p:cNvSpPr>
            <a:spLocks noGrp="1"/>
          </p:cNvSpPr>
          <p:nvPr>
            <p:ph idx="25" hasCustomPrompt="1"/>
          </p:nvPr>
        </p:nvSpPr>
        <p:spPr>
          <a:xfrm>
            <a:off x="508000"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2" name="Content Placeholder 2">
            <a:extLst>
              <a:ext uri="{FF2B5EF4-FFF2-40B4-BE49-F238E27FC236}">
                <a16:creationId xmlns:a16="http://schemas.microsoft.com/office/drawing/2014/main" id="{74EDE4A7-B395-2B29-E429-599F2CF2BC66}"/>
              </a:ext>
            </a:extLst>
          </p:cNvPr>
          <p:cNvSpPr>
            <a:spLocks noGrp="1"/>
          </p:cNvSpPr>
          <p:nvPr>
            <p:ph idx="26" hasCustomPrompt="1"/>
          </p:nvPr>
        </p:nvSpPr>
        <p:spPr>
          <a:xfrm>
            <a:off x="508000" y="4777982"/>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3" name="Content Placeholder 2">
            <a:extLst>
              <a:ext uri="{FF2B5EF4-FFF2-40B4-BE49-F238E27FC236}">
                <a16:creationId xmlns:a16="http://schemas.microsoft.com/office/drawing/2014/main" id="{CF99ABED-044C-C28A-86DC-D97A636A68EE}"/>
              </a:ext>
            </a:extLst>
          </p:cNvPr>
          <p:cNvSpPr>
            <a:spLocks noGrp="1"/>
          </p:cNvSpPr>
          <p:nvPr>
            <p:ph idx="27" hasCustomPrompt="1"/>
          </p:nvPr>
        </p:nvSpPr>
        <p:spPr>
          <a:xfrm>
            <a:off x="4225927"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4" name="Content Placeholder 2">
            <a:extLst>
              <a:ext uri="{FF2B5EF4-FFF2-40B4-BE49-F238E27FC236}">
                <a16:creationId xmlns:a16="http://schemas.microsoft.com/office/drawing/2014/main" id="{59C2FBAA-C8E8-1022-B792-35D5DDB21932}"/>
              </a:ext>
            </a:extLst>
          </p:cNvPr>
          <p:cNvSpPr>
            <a:spLocks noGrp="1"/>
          </p:cNvSpPr>
          <p:nvPr>
            <p:ph idx="28" hasCustomPrompt="1"/>
          </p:nvPr>
        </p:nvSpPr>
        <p:spPr>
          <a:xfrm>
            <a:off x="4225927" y="4777982"/>
            <a:ext cx="3400425" cy="324000"/>
          </a:xfrm>
          <a:solidFill>
            <a:schemeClr val="tx2"/>
          </a:solidFill>
        </p:spPr>
        <p:txBody>
          <a:bodyPr vert="horz" lIns="108000" tIns="45720" rIns="72000" bIns="45720" numCol="1" spcCol="216000" rtlCol="0" anchor="ctr" anchorCtr="0">
            <a:noAutofit/>
          </a:bodyPr>
          <a:lstStyle>
            <a:lvl1pPr>
              <a:defRPr lang="en-US" sz="1138" cap="all" baseline="0"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8" name="TextBox 4">
            <a:extLst>
              <a:ext uri="{FF2B5EF4-FFF2-40B4-BE49-F238E27FC236}">
                <a16:creationId xmlns:a16="http://schemas.microsoft.com/office/drawing/2014/main" id="{2731D0D2-8DF1-D95A-3252-21A62CF3AB1B}"/>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Tree>
    <p:extLst>
      <p:ext uri="{BB962C8B-B14F-4D97-AF65-F5344CB8AC3E}">
        <p14:creationId xmlns:p14="http://schemas.microsoft.com/office/powerpoint/2010/main" val="2020133916"/>
      </p:ext>
    </p:extLst>
  </p:cSld>
  <p:clrMapOvr>
    <a:masterClrMapping/>
  </p:clrMapOvr>
  <p:transition spd="med">
    <p:fade/>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6 Boxes &amp; Pull-out Tex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CE16555-276D-66C1-09B7-7038F8B3336C}"/>
              </a:ext>
            </a:extLst>
          </p:cNvPr>
          <p:cNvSpPr/>
          <p:nvPr userDrawn="1"/>
        </p:nvSpPr>
        <p:spPr>
          <a:xfrm>
            <a:off x="8126414" y="0"/>
            <a:ext cx="406558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Content Placeholder 2"/>
          <p:cNvSpPr>
            <a:spLocks noGrp="1"/>
          </p:cNvSpPr>
          <p:nvPr>
            <p:ph idx="1" hasCustomPrompt="1"/>
          </p:nvPr>
        </p:nvSpPr>
        <p:spPr>
          <a:xfrm>
            <a:off x="508000"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105128"/>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1" name="Content Placeholder 2">
            <a:extLst>
              <a:ext uri="{FF2B5EF4-FFF2-40B4-BE49-F238E27FC236}">
                <a16:creationId xmlns:a16="http://schemas.microsoft.com/office/drawing/2014/main" id="{B8365A59-2337-7B5E-B124-66D8436B5263}"/>
              </a:ext>
            </a:extLst>
          </p:cNvPr>
          <p:cNvSpPr>
            <a:spLocks noGrp="1"/>
          </p:cNvSpPr>
          <p:nvPr>
            <p:ph idx="25" hasCustomPrompt="1"/>
          </p:nvPr>
        </p:nvSpPr>
        <p:spPr>
          <a:xfrm>
            <a:off x="508000"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2" name="Content Placeholder 2">
            <a:extLst>
              <a:ext uri="{FF2B5EF4-FFF2-40B4-BE49-F238E27FC236}">
                <a16:creationId xmlns:a16="http://schemas.microsoft.com/office/drawing/2014/main" id="{74EDE4A7-B395-2B29-E429-599F2CF2BC66}"/>
              </a:ext>
            </a:extLst>
          </p:cNvPr>
          <p:cNvSpPr>
            <a:spLocks noGrp="1"/>
          </p:cNvSpPr>
          <p:nvPr>
            <p:ph idx="26" hasCustomPrompt="1"/>
          </p:nvPr>
        </p:nvSpPr>
        <p:spPr>
          <a:xfrm>
            <a:off x="508000"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3" name="Content Placeholder 2">
            <a:extLst>
              <a:ext uri="{FF2B5EF4-FFF2-40B4-BE49-F238E27FC236}">
                <a16:creationId xmlns:a16="http://schemas.microsoft.com/office/drawing/2014/main" id="{CF99ABED-044C-C28A-86DC-D97A636A68EE}"/>
              </a:ext>
            </a:extLst>
          </p:cNvPr>
          <p:cNvSpPr>
            <a:spLocks noGrp="1"/>
          </p:cNvSpPr>
          <p:nvPr>
            <p:ph idx="27" hasCustomPrompt="1"/>
          </p:nvPr>
        </p:nvSpPr>
        <p:spPr>
          <a:xfrm>
            <a:off x="4225927"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4" name="Content Placeholder 2">
            <a:extLst>
              <a:ext uri="{FF2B5EF4-FFF2-40B4-BE49-F238E27FC236}">
                <a16:creationId xmlns:a16="http://schemas.microsoft.com/office/drawing/2014/main" id="{59C2FBAA-C8E8-1022-B792-35D5DDB21932}"/>
              </a:ext>
            </a:extLst>
          </p:cNvPr>
          <p:cNvSpPr>
            <a:spLocks noGrp="1"/>
          </p:cNvSpPr>
          <p:nvPr>
            <p:ph idx="28" hasCustomPrompt="1"/>
          </p:nvPr>
        </p:nvSpPr>
        <p:spPr>
          <a:xfrm>
            <a:off x="4225927" y="4777982"/>
            <a:ext cx="3400425" cy="324000"/>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5" name="Content Placeholder 2">
            <a:extLst>
              <a:ext uri="{FF2B5EF4-FFF2-40B4-BE49-F238E27FC236}">
                <a16:creationId xmlns:a16="http://schemas.microsoft.com/office/drawing/2014/main" id="{E497A41E-4D82-64E2-A036-639EC0DE36DF}"/>
              </a:ext>
            </a:extLst>
          </p:cNvPr>
          <p:cNvSpPr>
            <a:spLocks noGrp="1"/>
          </p:cNvSpPr>
          <p:nvPr>
            <p:ph idx="45" hasCustomPrompt="1"/>
          </p:nvPr>
        </p:nvSpPr>
        <p:spPr>
          <a:xfrm>
            <a:off x="8737601" y="1776768"/>
            <a:ext cx="2963863" cy="3957531"/>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bg1"/>
                </a:solidFill>
                <a:latin typeface="+mn-lt"/>
                <a:ea typeface="+mn-ea"/>
                <a:cs typeface="+mn-cs"/>
              </a:defRPr>
            </a:lvl1pPr>
            <a:lvl2pPr>
              <a:buClr>
                <a:schemeClr val="bg1"/>
              </a:buClr>
              <a:defRPr lang="en-US" dirty="0">
                <a:solidFill>
                  <a:schemeClr val="bg1"/>
                </a:solidFill>
              </a:defRPr>
            </a:lvl2pPr>
            <a:lvl3pPr>
              <a:buClr>
                <a:schemeClr val="bg1"/>
              </a:buClr>
              <a:defRPr lang="en-US" dirty="0">
                <a:solidFill>
                  <a:schemeClr val="bg1"/>
                </a:solidFill>
              </a:defRPr>
            </a:lvl3pPr>
            <a:lvl4pPr>
              <a:buClr>
                <a:schemeClr val="bg1"/>
              </a:buClr>
              <a:defRPr lang="en-US" dirty="0">
                <a:solidFill>
                  <a:schemeClr val="bg1"/>
                </a:solidFill>
              </a:defRPr>
            </a:lvl4pPr>
            <a:lvl5pPr>
              <a:buClr>
                <a:schemeClr val="bg1"/>
              </a:buClr>
              <a:defRPr lang="en-US" dirty="0">
                <a:solidFill>
                  <a:schemeClr val="bg1"/>
                </a:solidFill>
              </a:defRPr>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6" name="Content Placeholder 2">
            <a:extLst>
              <a:ext uri="{FF2B5EF4-FFF2-40B4-BE49-F238E27FC236}">
                <a16:creationId xmlns:a16="http://schemas.microsoft.com/office/drawing/2014/main" id="{123D41BC-9007-2312-E1BA-E0A352CDB62C}"/>
              </a:ext>
            </a:extLst>
          </p:cNvPr>
          <p:cNvSpPr>
            <a:spLocks noGrp="1"/>
          </p:cNvSpPr>
          <p:nvPr>
            <p:ph idx="46" hasCustomPrompt="1"/>
          </p:nvPr>
        </p:nvSpPr>
        <p:spPr>
          <a:xfrm>
            <a:off x="8737602" y="1411007"/>
            <a:ext cx="2946399" cy="365761"/>
          </a:xfrm>
        </p:spPr>
        <p:txBody>
          <a:bodyPr/>
          <a:lstStyle>
            <a:lvl1pPr>
              <a:defRPr cap="all" baseline="0">
                <a:solidFill>
                  <a:schemeClr val="accent2"/>
                </a:solidFill>
              </a:defRPr>
            </a:lvl1pPr>
          </a:lstStyle>
          <a:p>
            <a:pPr lvl="0"/>
            <a:r>
              <a:rPr lang="en-US" dirty="0"/>
              <a:t>subhead</a:t>
            </a:r>
          </a:p>
        </p:txBody>
      </p:sp>
    </p:spTree>
    <p:extLst>
      <p:ext uri="{BB962C8B-B14F-4D97-AF65-F5344CB8AC3E}">
        <p14:creationId xmlns:p14="http://schemas.microsoft.com/office/powerpoint/2010/main" val="3443042737"/>
      </p:ext>
    </p:extLst>
  </p:cSld>
  <p:clrMapOvr>
    <a:masterClrMapping/>
  </p:clrMapOvr>
  <p:transition spd="med">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6 Boxes &amp; Pull-out Text v2">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3CE16555-276D-66C1-09B7-7038F8B3336C}"/>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Content Placeholder 2"/>
          <p:cNvSpPr>
            <a:spLocks noGrp="1"/>
          </p:cNvSpPr>
          <p:nvPr>
            <p:ph idx="1" hasCustomPrompt="1"/>
          </p:nvPr>
        </p:nvSpPr>
        <p:spPr>
          <a:xfrm>
            <a:off x="508000"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735006"/>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105128"/>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3429129"/>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105128"/>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21" name="Content Placeholder 2">
            <a:extLst>
              <a:ext uri="{FF2B5EF4-FFF2-40B4-BE49-F238E27FC236}">
                <a16:creationId xmlns:a16="http://schemas.microsoft.com/office/drawing/2014/main" id="{B8365A59-2337-7B5E-B124-66D8436B5263}"/>
              </a:ext>
            </a:extLst>
          </p:cNvPr>
          <p:cNvSpPr>
            <a:spLocks noGrp="1"/>
          </p:cNvSpPr>
          <p:nvPr>
            <p:ph idx="25" hasCustomPrompt="1"/>
          </p:nvPr>
        </p:nvSpPr>
        <p:spPr>
          <a:xfrm>
            <a:off x="508000"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2" name="Content Placeholder 2">
            <a:extLst>
              <a:ext uri="{FF2B5EF4-FFF2-40B4-BE49-F238E27FC236}">
                <a16:creationId xmlns:a16="http://schemas.microsoft.com/office/drawing/2014/main" id="{74EDE4A7-B395-2B29-E429-599F2CF2BC66}"/>
              </a:ext>
            </a:extLst>
          </p:cNvPr>
          <p:cNvSpPr>
            <a:spLocks noGrp="1"/>
          </p:cNvSpPr>
          <p:nvPr>
            <p:ph idx="26" hasCustomPrompt="1"/>
          </p:nvPr>
        </p:nvSpPr>
        <p:spPr>
          <a:xfrm>
            <a:off x="508000" y="4777982"/>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23" name="Content Placeholder 2">
            <a:extLst>
              <a:ext uri="{FF2B5EF4-FFF2-40B4-BE49-F238E27FC236}">
                <a16:creationId xmlns:a16="http://schemas.microsoft.com/office/drawing/2014/main" id="{CF99ABED-044C-C28A-86DC-D97A636A68EE}"/>
              </a:ext>
            </a:extLst>
          </p:cNvPr>
          <p:cNvSpPr>
            <a:spLocks noGrp="1"/>
          </p:cNvSpPr>
          <p:nvPr>
            <p:ph idx="27" hasCustomPrompt="1"/>
          </p:nvPr>
        </p:nvSpPr>
        <p:spPr>
          <a:xfrm>
            <a:off x="4225927" y="5101983"/>
            <a:ext cx="3400425" cy="1114520"/>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24" name="Content Placeholder 2">
            <a:extLst>
              <a:ext uri="{FF2B5EF4-FFF2-40B4-BE49-F238E27FC236}">
                <a16:creationId xmlns:a16="http://schemas.microsoft.com/office/drawing/2014/main" id="{59C2FBAA-C8E8-1022-B792-35D5DDB21932}"/>
              </a:ext>
            </a:extLst>
          </p:cNvPr>
          <p:cNvSpPr>
            <a:spLocks noGrp="1"/>
          </p:cNvSpPr>
          <p:nvPr>
            <p:ph idx="28" hasCustomPrompt="1"/>
          </p:nvPr>
        </p:nvSpPr>
        <p:spPr>
          <a:xfrm>
            <a:off x="4225927" y="4777982"/>
            <a:ext cx="3400425" cy="324000"/>
          </a:xfrm>
          <a:solidFill>
            <a:schemeClr val="tx2"/>
          </a:solidFill>
        </p:spPr>
        <p:txBody>
          <a:bodyPr vert="horz" lIns="108000" tIns="45720" rIns="72000" bIns="45720" numCol="1" spcCol="216000" rtlCol="0" anchor="ctr" anchorCtr="0">
            <a:noAutofit/>
          </a:bodyPr>
          <a:lstStyle>
            <a:lvl1pPr>
              <a:defRPr lang="en-US" cap="all" baseline="0" dirty="0">
                <a:solidFill>
                  <a:schemeClr val="accent2"/>
                </a:solidFill>
              </a:defRPr>
            </a:lvl1pPr>
          </a:lstStyle>
          <a:p>
            <a:pPr lvl="0"/>
            <a:r>
              <a:rPr lang="en-US" dirty="0"/>
              <a:t>SUBHEAD</a:t>
            </a:r>
          </a:p>
        </p:txBody>
      </p:sp>
      <p:sp>
        <p:nvSpPr>
          <p:cNvPr id="13" name="Content Placeholder 2">
            <a:extLst>
              <a:ext uri="{FF2B5EF4-FFF2-40B4-BE49-F238E27FC236}">
                <a16:creationId xmlns:a16="http://schemas.microsoft.com/office/drawing/2014/main" id="{1814B2D8-4A9D-2AC4-0230-851D9D86EB43}"/>
              </a:ext>
            </a:extLst>
          </p:cNvPr>
          <p:cNvSpPr>
            <a:spLocks noGrp="1"/>
          </p:cNvSpPr>
          <p:nvPr>
            <p:ph idx="45" hasCustomPrompt="1"/>
          </p:nvPr>
        </p:nvSpPr>
        <p:spPr>
          <a:xfrm>
            <a:off x="8737601" y="1776768"/>
            <a:ext cx="2963863" cy="3957531"/>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tx1"/>
                </a:solidFill>
                <a:latin typeface="+mn-lt"/>
                <a:ea typeface="+mn-ea"/>
                <a:cs typeface="+mn-cs"/>
              </a:defRPr>
            </a:lvl1pPr>
            <a:lvl2pPr>
              <a:buClr>
                <a:schemeClr val="tx2"/>
              </a:buClr>
              <a:defRPr lang="en-US" dirty="0">
                <a:solidFill>
                  <a:schemeClr val="tx1"/>
                </a:solidFill>
              </a:defRPr>
            </a:lvl2pPr>
            <a:lvl3pPr>
              <a:buClr>
                <a:schemeClr val="tx2"/>
              </a:buClr>
              <a:defRPr lang="en-US" dirty="0">
                <a:solidFill>
                  <a:schemeClr val="tx1"/>
                </a:solidFill>
              </a:defRPr>
            </a:lvl3pPr>
            <a:lvl4pPr>
              <a:buClr>
                <a:schemeClr val="tx2"/>
              </a:buClr>
              <a:defRPr lang="en-US" dirty="0">
                <a:solidFill>
                  <a:schemeClr val="tx1"/>
                </a:solidFill>
              </a:defRPr>
            </a:lvl4pPr>
            <a:lvl5pPr>
              <a:buClr>
                <a:schemeClr val="tx2"/>
              </a:buClr>
              <a:defRPr lang="en-US" dirty="0">
                <a:solidFill>
                  <a:schemeClr val="tx1"/>
                </a:solidFill>
              </a:defRPr>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Content Placeholder 2">
            <a:extLst>
              <a:ext uri="{FF2B5EF4-FFF2-40B4-BE49-F238E27FC236}">
                <a16:creationId xmlns:a16="http://schemas.microsoft.com/office/drawing/2014/main" id="{9956D5C9-0795-F74E-DA9A-0729A90E8ACC}"/>
              </a:ext>
            </a:extLst>
          </p:cNvPr>
          <p:cNvSpPr>
            <a:spLocks noGrp="1"/>
          </p:cNvSpPr>
          <p:nvPr>
            <p:ph idx="46" hasCustomPrompt="1"/>
          </p:nvPr>
        </p:nvSpPr>
        <p:spPr>
          <a:xfrm>
            <a:off x="8737602" y="1411007"/>
            <a:ext cx="2946399" cy="365761"/>
          </a:xfrm>
        </p:spPr>
        <p:txBody>
          <a:bodyPr/>
          <a:lstStyle>
            <a:lvl1pPr>
              <a:defRPr cap="all" baseline="0">
                <a:solidFill>
                  <a:schemeClr val="tx2"/>
                </a:solidFill>
              </a:defRPr>
            </a:lvl1pPr>
          </a:lstStyle>
          <a:p>
            <a:pPr lvl="0"/>
            <a:r>
              <a:rPr lang="en-US" dirty="0"/>
              <a:t>subhead</a:t>
            </a:r>
          </a:p>
        </p:txBody>
      </p:sp>
    </p:spTree>
    <p:extLst>
      <p:ext uri="{BB962C8B-B14F-4D97-AF65-F5344CB8AC3E}">
        <p14:creationId xmlns:p14="http://schemas.microsoft.com/office/powerpoint/2010/main" val="1467709700"/>
      </p:ext>
    </p:extLst>
  </p:cSld>
  <p:clrMapOvr>
    <a:masterClrMapping/>
  </p:clrMapOvr>
  <p:transition spd="med">
    <p:fade/>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 Boxes &amp; Imag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6B49C9AF-CB11-15A0-88E9-D799C8E8E6EB}"/>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3" name="Content Placeholder 2"/>
          <p:cNvSpPr>
            <a:spLocks noGrp="1"/>
          </p:cNvSpPr>
          <p:nvPr>
            <p:ph idx="1" hasCustomPrompt="1"/>
          </p:nvPr>
        </p:nvSpPr>
        <p:spPr>
          <a:xfrm>
            <a:off x="508000" y="1854031"/>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854031"/>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4399654"/>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950042"/>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4399654"/>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950042"/>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8" name="TextBox 4">
            <a:extLst>
              <a:ext uri="{FF2B5EF4-FFF2-40B4-BE49-F238E27FC236}">
                <a16:creationId xmlns:a16="http://schemas.microsoft.com/office/drawing/2014/main" id="{2731D0D2-8DF1-D95A-3252-21A62CF3AB1B}"/>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Tree>
    <p:extLst>
      <p:ext uri="{BB962C8B-B14F-4D97-AF65-F5344CB8AC3E}">
        <p14:creationId xmlns:p14="http://schemas.microsoft.com/office/powerpoint/2010/main" val="3849757357"/>
      </p:ext>
    </p:extLst>
  </p:cSld>
  <p:clrMapOvr>
    <a:masterClrMapping/>
  </p:clrMapOvr>
  <p:transition spd="med">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Title Slide 4_Contacts v1 - Orang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2" y="2260679"/>
            <a:ext cx="7116164"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2" y="3442301"/>
            <a:ext cx="7116164"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7992763" y="1704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7992763" y="3264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10128448" y="1704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10128448" y="3258610"/>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7992763" y="4176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7992763"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10128448" y="4176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10128448" y="5736001"/>
            <a:ext cx="1824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LNAME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5CE5577D-1750-EDB0-D218-C56D57B047D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1884097722"/>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 Boxes &amp; Pull-out Tex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3A38F1-8D7E-F921-BF1B-D04390FDEC08}"/>
              </a:ext>
            </a:extLst>
          </p:cNvPr>
          <p:cNvSpPr/>
          <p:nvPr userDrawn="1"/>
        </p:nvSpPr>
        <p:spPr>
          <a:xfrm>
            <a:off x="8126414" y="0"/>
            <a:ext cx="406558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Content Placeholder 2"/>
          <p:cNvSpPr>
            <a:spLocks noGrp="1"/>
          </p:cNvSpPr>
          <p:nvPr>
            <p:ph idx="1" hasCustomPrompt="1"/>
          </p:nvPr>
        </p:nvSpPr>
        <p:spPr>
          <a:xfrm>
            <a:off x="508000" y="1854031"/>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7" name="Content Placeholder 2">
            <a:extLst>
              <a:ext uri="{FF2B5EF4-FFF2-40B4-BE49-F238E27FC236}">
                <a16:creationId xmlns:a16="http://schemas.microsoft.com/office/drawing/2014/main" id="{B0B00756-BEE2-1E4F-AA11-656D1916E332}"/>
              </a:ext>
            </a:extLst>
          </p:cNvPr>
          <p:cNvSpPr>
            <a:spLocks noGrp="1"/>
          </p:cNvSpPr>
          <p:nvPr>
            <p:ph idx="14" hasCustomPrompt="1"/>
          </p:nvPr>
        </p:nvSpPr>
        <p:spPr>
          <a:xfrm>
            <a:off x="508000" y="1411005"/>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4" name="Title 3">
            <a:extLst>
              <a:ext uri="{FF2B5EF4-FFF2-40B4-BE49-F238E27FC236}">
                <a16:creationId xmlns:a16="http://schemas.microsoft.com/office/drawing/2014/main" id="{6729F04B-D5C0-88EC-FA0F-B39A9EACF533}"/>
              </a:ext>
            </a:extLst>
          </p:cNvPr>
          <p:cNvSpPr>
            <a:spLocks noGrp="1"/>
          </p:cNvSpPr>
          <p:nvPr>
            <p:ph type="title" hasCustomPrompt="1"/>
          </p:nvPr>
        </p:nvSpPr>
        <p:spPr>
          <a:xfrm>
            <a:off x="508002" y="454014"/>
            <a:ext cx="7118350" cy="814806"/>
          </a:xfrm>
        </p:spPr>
        <p:txBody>
          <a:bodyPr/>
          <a:lstStyle/>
          <a:p>
            <a:r>
              <a:rPr lang="en-US" dirty="0"/>
              <a:t>TITLE: subtitle</a:t>
            </a:r>
            <a:endParaRPr lang="en-GB" dirty="0"/>
          </a:p>
        </p:txBody>
      </p:sp>
      <p:sp>
        <p:nvSpPr>
          <p:cNvPr id="11" name="Content Placeholder 2">
            <a:extLst>
              <a:ext uri="{FF2B5EF4-FFF2-40B4-BE49-F238E27FC236}">
                <a16:creationId xmlns:a16="http://schemas.microsoft.com/office/drawing/2014/main" id="{0CE1D013-BC17-F297-93DF-A3CE5AC5F6C5}"/>
              </a:ext>
            </a:extLst>
          </p:cNvPr>
          <p:cNvSpPr>
            <a:spLocks noGrp="1"/>
          </p:cNvSpPr>
          <p:nvPr>
            <p:ph idx="15" hasCustomPrompt="1"/>
          </p:nvPr>
        </p:nvSpPr>
        <p:spPr>
          <a:xfrm>
            <a:off x="4225927" y="1854031"/>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2" name="Content Placeholder 2">
            <a:extLst>
              <a:ext uri="{FF2B5EF4-FFF2-40B4-BE49-F238E27FC236}">
                <a16:creationId xmlns:a16="http://schemas.microsoft.com/office/drawing/2014/main" id="{044BC189-C8AB-468D-9AA3-F616D7D61B1C}"/>
              </a:ext>
            </a:extLst>
          </p:cNvPr>
          <p:cNvSpPr>
            <a:spLocks noGrp="1"/>
          </p:cNvSpPr>
          <p:nvPr>
            <p:ph idx="16" hasCustomPrompt="1"/>
          </p:nvPr>
        </p:nvSpPr>
        <p:spPr>
          <a:xfrm>
            <a:off x="4225927" y="1411005"/>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5" name="Content Placeholder 2">
            <a:extLst>
              <a:ext uri="{FF2B5EF4-FFF2-40B4-BE49-F238E27FC236}">
                <a16:creationId xmlns:a16="http://schemas.microsoft.com/office/drawing/2014/main" id="{0DBEF8F2-E7A8-CB2A-D6C6-185F68EA57BB}"/>
              </a:ext>
            </a:extLst>
          </p:cNvPr>
          <p:cNvSpPr>
            <a:spLocks noGrp="1"/>
          </p:cNvSpPr>
          <p:nvPr>
            <p:ph idx="19" hasCustomPrompt="1"/>
          </p:nvPr>
        </p:nvSpPr>
        <p:spPr>
          <a:xfrm>
            <a:off x="508000" y="4399654"/>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6" name="Content Placeholder 2">
            <a:extLst>
              <a:ext uri="{FF2B5EF4-FFF2-40B4-BE49-F238E27FC236}">
                <a16:creationId xmlns:a16="http://schemas.microsoft.com/office/drawing/2014/main" id="{62C1633C-AF8C-5672-C8E9-59BF8E705D38}"/>
              </a:ext>
            </a:extLst>
          </p:cNvPr>
          <p:cNvSpPr>
            <a:spLocks noGrp="1"/>
          </p:cNvSpPr>
          <p:nvPr>
            <p:ph idx="20" hasCustomPrompt="1"/>
          </p:nvPr>
        </p:nvSpPr>
        <p:spPr>
          <a:xfrm>
            <a:off x="508000" y="3950042"/>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17" name="Content Placeholder 2">
            <a:extLst>
              <a:ext uri="{FF2B5EF4-FFF2-40B4-BE49-F238E27FC236}">
                <a16:creationId xmlns:a16="http://schemas.microsoft.com/office/drawing/2014/main" id="{03927300-C246-F5F7-919E-B25446AA46DA}"/>
              </a:ext>
            </a:extLst>
          </p:cNvPr>
          <p:cNvSpPr>
            <a:spLocks noGrp="1"/>
          </p:cNvSpPr>
          <p:nvPr>
            <p:ph idx="21" hasCustomPrompt="1"/>
          </p:nvPr>
        </p:nvSpPr>
        <p:spPr>
          <a:xfrm>
            <a:off x="4225927" y="4399654"/>
            <a:ext cx="3400425" cy="1790871"/>
          </a:xfrm>
          <a:solidFill>
            <a:schemeClr val="bg2"/>
          </a:solidFill>
        </p:spPr>
        <p:txBody>
          <a:bodyPr vert="horz" lIns="108000" tIns="72000" rIns="72000" bIns="36000" numCol="1" spcCol="288000" rtlCol="0">
            <a:noAutofit/>
          </a:bodyPr>
          <a:lstStyle>
            <a:lvl1pPr>
              <a:lnSpc>
                <a:spcPct val="130000"/>
              </a:lnSpc>
              <a:spcBef>
                <a:spcPts val="163"/>
              </a:spcBef>
              <a:spcAft>
                <a:spcPts val="163"/>
              </a:spcAft>
              <a:defRPr lang="en-US" sz="894" dirty="0" smtClean="0">
                <a:solidFill>
                  <a:schemeClr val="tx1"/>
                </a:solidFill>
                <a:latin typeface="+mn-lt"/>
              </a:defRPr>
            </a:lvl1pPr>
            <a:lvl2pPr marL="139303" indent="-139303">
              <a:lnSpc>
                <a:spcPct val="130000"/>
              </a:lnSpc>
              <a:spcBef>
                <a:spcPts val="163"/>
              </a:spcBef>
              <a:spcAft>
                <a:spcPts val="163"/>
              </a:spcAft>
              <a:buFont typeface="Arial" panose="020B0604020202020204" pitchFamily="34" charset="0"/>
              <a:buChar char="•"/>
              <a:defRPr lang="en-US" sz="813" dirty="0"/>
            </a:lvl2pPr>
            <a:lvl3pPr marL="292795" indent="-148332">
              <a:lnSpc>
                <a:spcPct val="130000"/>
              </a:lnSpc>
              <a:spcBef>
                <a:spcPts val="163"/>
              </a:spcBef>
              <a:spcAft>
                <a:spcPts val="163"/>
              </a:spcAft>
              <a:defRPr lang="en-US" sz="813" dirty="0"/>
            </a:lvl3pPr>
            <a:lvl4pPr>
              <a:defRPr lang="en-US" sz="813" dirty="0"/>
            </a:lvl4pPr>
            <a:lvl5pPr>
              <a:defRPr lang="en-US" sz="813" dirty="0"/>
            </a:lvl5pPr>
          </a:lstStyle>
          <a:p>
            <a:pPr lvl="0"/>
            <a:r>
              <a:rPr lang="en-US" dirty="0"/>
              <a:t>Click to edit master text styles</a:t>
            </a:r>
          </a:p>
          <a:p>
            <a:pPr lvl="1"/>
            <a:r>
              <a:rPr lang="en-US" dirty="0"/>
              <a:t>Second level</a:t>
            </a:r>
          </a:p>
          <a:p>
            <a:pPr lvl="2"/>
            <a:r>
              <a:rPr lang="en-US" dirty="0"/>
              <a:t>Third level</a:t>
            </a:r>
          </a:p>
        </p:txBody>
      </p:sp>
      <p:sp>
        <p:nvSpPr>
          <p:cNvPr id="18" name="Content Placeholder 2">
            <a:extLst>
              <a:ext uri="{FF2B5EF4-FFF2-40B4-BE49-F238E27FC236}">
                <a16:creationId xmlns:a16="http://schemas.microsoft.com/office/drawing/2014/main" id="{376ABD33-7DE6-932D-F04B-E72ED7FB6DE7}"/>
              </a:ext>
            </a:extLst>
          </p:cNvPr>
          <p:cNvSpPr>
            <a:spLocks noGrp="1"/>
          </p:cNvSpPr>
          <p:nvPr>
            <p:ph idx="22" hasCustomPrompt="1"/>
          </p:nvPr>
        </p:nvSpPr>
        <p:spPr>
          <a:xfrm>
            <a:off x="4225927" y="3950042"/>
            <a:ext cx="3400425" cy="443024"/>
          </a:xfrm>
          <a:solidFill>
            <a:schemeClr val="accent2"/>
          </a:solidFill>
        </p:spPr>
        <p:txBody>
          <a:bodyPr vert="horz" lIns="108000" tIns="45720" rIns="72000" bIns="45720" numCol="1" spcCol="216000" rtlCol="0" anchor="ctr" anchorCtr="0">
            <a:noAutofit/>
          </a:bodyPr>
          <a:lstStyle>
            <a:lvl1pPr>
              <a:defRPr lang="en-US" sz="1138" cap="all" baseline="0" dirty="0">
                <a:solidFill>
                  <a:schemeClr val="tx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SUBHEAD</a:t>
            </a:r>
          </a:p>
        </p:txBody>
      </p:sp>
      <p:sp>
        <p:nvSpPr>
          <p:cNvPr id="2" name="Content Placeholder 2">
            <a:extLst>
              <a:ext uri="{FF2B5EF4-FFF2-40B4-BE49-F238E27FC236}">
                <a16:creationId xmlns:a16="http://schemas.microsoft.com/office/drawing/2014/main" id="{105904A5-D0B1-744A-87B7-649366788064}"/>
              </a:ext>
            </a:extLst>
          </p:cNvPr>
          <p:cNvSpPr>
            <a:spLocks noGrp="1"/>
          </p:cNvSpPr>
          <p:nvPr>
            <p:ph idx="45" hasCustomPrompt="1"/>
          </p:nvPr>
        </p:nvSpPr>
        <p:spPr>
          <a:xfrm>
            <a:off x="8737601" y="1776768"/>
            <a:ext cx="2963863" cy="3957531"/>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bg1"/>
                </a:solidFill>
                <a:latin typeface="+mn-lt"/>
                <a:ea typeface="+mn-ea"/>
                <a:cs typeface="+mn-cs"/>
              </a:defRPr>
            </a:lvl1pPr>
            <a:lvl2pPr>
              <a:buClr>
                <a:schemeClr val="bg1"/>
              </a:buClr>
              <a:defRPr lang="en-US" dirty="0">
                <a:solidFill>
                  <a:schemeClr val="bg1"/>
                </a:solidFill>
              </a:defRPr>
            </a:lvl2pPr>
            <a:lvl3pPr>
              <a:buClr>
                <a:schemeClr val="bg1"/>
              </a:buClr>
              <a:defRPr lang="en-US" dirty="0">
                <a:solidFill>
                  <a:schemeClr val="bg1"/>
                </a:solidFill>
              </a:defRPr>
            </a:lvl3pPr>
            <a:lvl4pPr>
              <a:buClr>
                <a:schemeClr val="bg1"/>
              </a:buClr>
              <a:defRPr lang="en-US" dirty="0">
                <a:solidFill>
                  <a:schemeClr val="bg1"/>
                </a:solidFill>
              </a:defRPr>
            </a:lvl4pPr>
            <a:lvl5pPr>
              <a:buClr>
                <a:schemeClr val="bg1"/>
              </a:buClr>
              <a:defRPr lang="en-US" dirty="0">
                <a:solidFill>
                  <a:schemeClr val="bg1"/>
                </a:solidFill>
              </a:defRPr>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8" name="Content Placeholder 2">
            <a:extLst>
              <a:ext uri="{FF2B5EF4-FFF2-40B4-BE49-F238E27FC236}">
                <a16:creationId xmlns:a16="http://schemas.microsoft.com/office/drawing/2014/main" id="{F0BB4A57-CC7D-71EF-F84F-9CE42656F7EA}"/>
              </a:ext>
            </a:extLst>
          </p:cNvPr>
          <p:cNvSpPr>
            <a:spLocks noGrp="1"/>
          </p:cNvSpPr>
          <p:nvPr>
            <p:ph idx="46" hasCustomPrompt="1"/>
          </p:nvPr>
        </p:nvSpPr>
        <p:spPr>
          <a:xfrm>
            <a:off x="8737602" y="1411007"/>
            <a:ext cx="2946399" cy="365761"/>
          </a:xfrm>
        </p:spPr>
        <p:txBody>
          <a:bodyPr/>
          <a:lstStyle>
            <a:lvl1pPr>
              <a:defRPr cap="all" baseline="0">
                <a:solidFill>
                  <a:schemeClr val="accent2"/>
                </a:solidFill>
              </a:defRPr>
            </a:lvl1pPr>
          </a:lstStyle>
          <a:p>
            <a:pPr lvl="0"/>
            <a:r>
              <a:rPr lang="en-US" dirty="0"/>
              <a:t>subhead</a:t>
            </a:r>
          </a:p>
        </p:txBody>
      </p:sp>
    </p:spTree>
    <p:extLst>
      <p:ext uri="{BB962C8B-B14F-4D97-AF65-F5344CB8AC3E}">
        <p14:creationId xmlns:p14="http://schemas.microsoft.com/office/powerpoint/2010/main" val="2898879840"/>
      </p:ext>
    </p:extLst>
  </p:cSld>
  <p:clrMapOvr>
    <a:masterClrMapping/>
  </p:clrMapOvr>
  <p:transition spd="med">
    <p:fade/>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11172953"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Content Placeholder 2">
            <a:extLst>
              <a:ext uri="{FF2B5EF4-FFF2-40B4-BE49-F238E27FC236}">
                <a16:creationId xmlns:a16="http://schemas.microsoft.com/office/drawing/2014/main" id="{53C28725-2311-B24F-68FE-D0071B9D9FA2}"/>
              </a:ext>
            </a:extLst>
          </p:cNvPr>
          <p:cNvSpPr>
            <a:spLocks noGrp="1"/>
          </p:cNvSpPr>
          <p:nvPr>
            <p:ph idx="18" hasCustomPrompt="1"/>
          </p:nvPr>
        </p:nvSpPr>
        <p:spPr>
          <a:xfrm>
            <a:off x="4229229" y="1613017"/>
            <a:ext cx="3738434"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2" name="Content Placeholder 2">
            <a:extLst>
              <a:ext uri="{FF2B5EF4-FFF2-40B4-BE49-F238E27FC236}">
                <a16:creationId xmlns:a16="http://schemas.microsoft.com/office/drawing/2014/main" id="{D23A5666-8DD2-548E-5D9A-6FD367CE67AA}"/>
              </a:ext>
            </a:extLst>
          </p:cNvPr>
          <p:cNvSpPr>
            <a:spLocks noGrp="1"/>
          </p:cNvSpPr>
          <p:nvPr>
            <p:ph idx="19" hasCustomPrompt="1"/>
          </p:nvPr>
        </p:nvSpPr>
        <p:spPr>
          <a:xfrm>
            <a:off x="8283576" y="1613017"/>
            <a:ext cx="3397378"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itle 13">
            <a:extLst>
              <a:ext uri="{FF2B5EF4-FFF2-40B4-BE49-F238E27FC236}">
                <a16:creationId xmlns:a16="http://schemas.microsoft.com/office/drawing/2014/main" id="{63E94817-0C58-38AB-715B-9E31472F57FC}"/>
              </a:ext>
            </a:extLst>
          </p:cNvPr>
          <p:cNvSpPr>
            <a:spLocks noGrp="1"/>
          </p:cNvSpPr>
          <p:nvPr>
            <p:ph type="title" hasCustomPrompt="1"/>
          </p:nvPr>
        </p:nvSpPr>
        <p:spPr>
          <a:xfrm>
            <a:off x="508000" y="454015"/>
            <a:ext cx="11174414" cy="790869"/>
          </a:xfrm>
        </p:spPr>
        <p:txBody>
          <a:bodyPr/>
          <a:lstStyle>
            <a:lvl1pPr>
              <a:defRPr/>
            </a:lvl1pPr>
          </a:lstStyle>
          <a:p>
            <a:r>
              <a:rPr lang="en-US" dirty="0"/>
              <a:t>TITLE: subtitle</a:t>
            </a:r>
            <a:endParaRPr lang="en-GB" dirty="0"/>
          </a:p>
        </p:txBody>
      </p:sp>
    </p:spTree>
    <p:extLst>
      <p:ext uri="{BB962C8B-B14F-4D97-AF65-F5344CB8AC3E}">
        <p14:creationId xmlns:p14="http://schemas.microsoft.com/office/powerpoint/2010/main" val="1817507167"/>
      </p:ext>
    </p:extLst>
  </p:cSld>
  <p:clrMapOvr>
    <a:masterClrMapping/>
  </p:clrMapOvr>
  <p:transition spd="med">
    <p:fade/>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2 Column">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11172953"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0" y="1613017"/>
            <a:ext cx="5429250"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itle 13">
            <a:extLst>
              <a:ext uri="{FF2B5EF4-FFF2-40B4-BE49-F238E27FC236}">
                <a16:creationId xmlns:a16="http://schemas.microsoft.com/office/drawing/2014/main" id="{63E94817-0C58-38AB-715B-9E31472F57FC}"/>
              </a:ext>
            </a:extLst>
          </p:cNvPr>
          <p:cNvSpPr>
            <a:spLocks noGrp="1"/>
          </p:cNvSpPr>
          <p:nvPr>
            <p:ph type="title" hasCustomPrompt="1"/>
          </p:nvPr>
        </p:nvSpPr>
        <p:spPr>
          <a:xfrm>
            <a:off x="508000" y="454015"/>
            <a:ext cx="11174414" cy="790869"/>
          </a:xfrm>
        </p:spPr>
        <p:txBody>
          <a:bodyPr/>
          <a:lstStyle>
            <a:lvl1pPr>
              <a:defRPr/>
            </a:lvl1pPr>
          </a:lstStyle>
          <a:p>
            <a:r>
              <a:rPr lang="en-US" dirty="0"/>
              <a:t>TITLE: subtitle</a:t>
            </a:r>
            <a:endParaRPr lang="en-GB" dirty="0"/>
          </a:p>
        </p:txBody>
      </p:sp>
      <p:sp>
        <p:nvSpPr>
          <p:cNvPr id="7" name="Content Placeholder 2">
            <a:extLst>
              <a:ext uri="{FF2B5EF4-FFF2-40B4-BE49-F238E27FC236}">
                <a16:creationId xmlns:a16="http://schemas.microsoft.com/office/drawing/2014/main" id="{2189928A-C058-D4E4-0D1E-ADB2E7F07931}"/>
              </a:ext>
            </a:extLst>
          </p:cNvPr>
          <p:cNvSpPr>
            <a:spLocks noGrp="1"/>
          </p:cNvSpPr>
          <p:nvPr>
            <p:ph idx="17" hasCustomPrompt="1"/>
          </p:nvPr>
        </p:nvSpPr>
        <p:spPr>
          <a:xfrm>
            <a:off x="6251702" y="1613017"/>
            <a:ext cx="5429250"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Tree>
    <p:extLst>
      <p:ext uri="{BB962C8B-B14F-4D97-AF65-F5344CB8AC3E}">
        <p14:creationId xmlns:p14="http://schemas.microsoft.com/office/powerpoint/2010/main" val="779741859"/>
      </p:ext>
    </p:extLst>
  </p:cSld>
  <p:clrMapOvr>
    <a:masterClrMapping/>
  </p:clrMapOvr>
  <p:transition spd="med">
    <p:fade/>
  </p:transition>
  <p:extLst>
    <p:ext uri="{DCECCB84-F9BA-43D5-87BE-67443E8EF086}">
      <p15:sldGuideLst xmlns:p15="http://schemas.microsoft.com/office/powerpoint/2012/main">
        <p15:guide id="1" pos="3840">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3 Column with Highlighted 3rd">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11172953"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Content Placeholder 2">
            <a:extLst>
              <a:ext uri="{FF2B5EF4-FFF2-40B4-BE49-F238E27FC236}">
                <a16:creationId xmlns:a16="http://schemas.microsoft.com/office/drawing/2014/main" id="{53C28725-2311-B24F-68FE-D0071B9D9FA2}"/>
              </a:ext>
            </a:extLst>
          </p:cNvPr>
          <p:cNvSpPr>
            <a:spLocks noGrp="1"/>
          </p:cNvSpPr>
          <p:nvPr>
            <p:ph idx="18" hasCustomPrompt="1"/>
          </p:nvPr>
        </p:nvSpPr>
        <p:spPr>
          <a:xfrm>
            <a:off x="4229229" y="1613017"/>
            <a:ext cx="3738434"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itle 13">
            <a:extLst>
              <a:ext uri="{FF2B5EF4-FFF2-40B4-BE49-F238E27FC236}">
                <a16:creationId xmlns:a16="http://schemas.microsoft.com/office/drawing/2014/main" id="{63E94817-0C58-38AB-715B-9E31472F57FC}"/>
              </a:ext>
            </a:extLst>
          </p:cNvPr>
          <p:cNvSpPr>
            <a:spLocks noGrp="1"/>
          </p:cNvSpPr>
          <p:nvPr>
            <p:ph type="title" hasCustomPrompt="1"/>
          </p:nvPr>
        </p:nvSpPr>
        <p:spPr>
          <a:xfrm>
            <a:off x="508000" y="454015"/>
            <a:ext cx="11174414" cy="790869"/>
          </a:xfrm>
        </p:spPr>
        <p:txBody>
          <a:bodyPr/>
          <a:lstStyle>
            <a:lvl1pPr>
              <a:defRPr/>
            </a:lvl1pPr>
          </a:lstStyle>
          <a:p>
            <a:r>
              <a:rPr lang="en-US" dirty="0"/>
              <a:t>TITLE: subtitle</a:t>
            </a:r>
            <a:endParaRPr lang="en-GB" dirty="0"/>
          </a:p>
        </p:txBody>
      </p:sp>
      <p:sp>
        <p:nvSpPr>
          <p:cNvPr id="7" name="Content Placeholder 2">
            <a:extLst>
              <a:ext uri="{FF2B5EF4-FFF2-40B4-BE49-F238E27FC236}">
                <a16:creationId xmlns:a16="http://schemas.microsoft.com/office/drawing/2014/main" id="{ECCE7C76-2A17-FC5C-FB70-D6C8A26FBC28}"/>
              </a:ext>
            </a:extLst>
          </p:cNvPr>
          <p:cNvSpPr>
            <a:spLocks noGrp="1"/>
          </p:cNvSpPr>
          <p:nvPr>
            <p:ph idx="19" hasCustomPrompt="1"/>
          </p:nvPr>
        </p:nvSpPr>
        <p:spPr>
          <a:xfrm>
            <a:off x="8280528" y="1613017"/>
            <a:ext cx="3400425" cy="4606808"/>
          </a:xfrm>
          <a:solidFill>
            <a:srgbClr val="F9F5F4"/>
          </a:solidFill>
        </p:spPr>
        <p:txBody>
          <a:bodyPr vert="horz" lIns="144000" tIns="108000" rIns="144000" bIns="10800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Tree>
    <p:extLst>
      <p:ext uri="{BB962C8B-B14F-4D97-AF65-F5344CB8AC3E}">
        <p14:creationId xmlns:p14="http://schemas.microsoft.com/office/powerpoint/2010/main" val="3767174606"/>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 Column with Highlighted 1st">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11172953"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a:solidFill>
            <a:srgbClr val="F9F5F4"/>
          </a:solidFill>
        </p:spPr>
        <p:txBody>
          <a:bodyPr vert="horz" lIns="144000" tIns="108000" rIns="144000" bIns="10800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Content Placeholder 2">
            <a:extLst>
              <a:ext uri="{FF2B5EF4-FFF2-40B4-BE49-F238E27FC236}">
                <a16:creationId xmlns:a16="http://schemas.microsoft.com/office/drawing/2014/main" id="{53C28725-2311-B24F-68FE-D0071B9D9FA2}"/>
              </a:ext>
            </a:extLst>
          </p:cNvPr>
          <p:cNvSpPr>
            <a:spLocks noGrp="1"/>
          </p:cNvSpPr>
          <p:nvPr>
            <p:ph idx="18" hasCustomPrompt="1"/>
          </p:nvPr>
        </p:nvSpPr>
        <p:spPr>
          <a:xfrm>
            <a:off x="4229229" y="1613017"/>
            <a:ext cx="3738434"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itle 13">
            <a:extLst>
              <a:ext uri="{FF2B5EF4-FFF2-40B4-BE49-F238E27FC236}">
                <a16:creationId xmlns:a16="http://schemas.microsoft.com/office/drawing/2014/main" id="{63E94817-0C58-38AB-715B-9E31472F57FC}"/>
              </a:ext>
            </a:extLst>
          </p:cNvPr>
          <p:cNvSpPr>
            <a:spLocks noGrp="1"/>
          </p:cNvSpPr>
          <p:nvPr>
            <p:ph type="title" hasCustomPrompt="1"/>
          </p:nvPr>
        </p:nvSpPr>
        <p:spPr>
          <a:xfrm>
            <a:off x="508000" y="454015"/>
            <a:ext cx="11174414" cy="790869"/>
          </a:xfrm>
        </p:spPr>
        <p:txBody>
          <a:bodyPr/>
          <a:lstStyle>
            <a:lvl1pPr>
              <a:defRPr/>
            </a:lvl1pPr>
          </a:lstStyle>
          <a:p>
            <a:r>
              <a:rPr lang="en-US" dirty="0"/>
              <a:t>TITLE: subtitle</a:t>
            </a:r>
            <a:endParaRPr lang="en-GB" dirty="0"/>
          </a:p>
        </p:txBody>
      </p:sp>
      <p:sp>
        <p:nvSpPr>
          <p:cNvPr id="3" name="Content Placeholder 2">
            <a:extLst>
              <a:ext uri="{FF2B5EF4-FFF2-40B4-BE49-F238E27FC236}">
                <a16:creationId xmlns:a16="http://schemas.microsoft.com/office/drawing/2014/main" id="{135B80D4-4401-870E-D7F7-86712A857FD6}"/>
              </a:ext>
            </a:extLst>
          </p:cNvPr>
          <p:cNvSpPr>
            <a:spLocks noGrp="1"/>
          </p:cNvSpPr>
          <p:nvPr>
            <p:ph idx="19" hasCustomPrompt="1"/>
          </p:nvPr>
        </p:nvSpPr>
        <p:spPr>
          <a:xfrm>
            <a:off x="8288467" y="1613017"/>
            <a:ext cx="3386802"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Tree>
    <p:extLst>
      <p:ext uri="{BB962C8B-B14F-4D97-AF65-F5344CB8AC3E}">
        <p14:creationId xmlns:p14="http://schemas.microsoft.com/office/powerpoint/2010/main" val="1408909426"/>
      </p:ext>
    </p:extLst>
  </p:cSld>
  <p:clrMapOvr>
    <a:masterClrMapping/>
  </p:clrMapOvr>
  <p:transition spd="med">
    <p:fade/>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Standard Text Split &amp; Image">
    <p:spTree>
      <p:nvGrpSpPr>
        <p:cNvPr id="1" name=""/>
        <p:cNvGrpSpPr/>
        <p:nvPr/>
      </p:nvGrpSpPr>
      <p:grpSpPr>
        <a:xfrm>
          <a:off x="0" y="0"/>
          <a:ext cx="0" cy="0"/>
          <a:chOff x="0" y="0"/>
          <a:chExt cx="0" cy="0"/>
        </a:xfrm>
      </p:grpSpPr>
      <p:sp>
        <p:nvSpPr>
          <p:cNvPr id="3" name="Picture Placeholder 10">
            <a:extLst>
              <a:ext uri="{FF2B5EF4-FFF2-40B4-BE49-F238E27FC236}">
                <a16:creationId xmlns:a16="http://schemas.microsoft.com/office/drawing/2014/main" id="{468D94C4-A5BB-D564-C824-050D19725E9B}"/>
              </a:ext>
            </a:extLst>
          </p:cNvPr>
          <p:cNvSpPr>
            <a:spLocks noGrp="1"/>
          </p:cNvSpPr>
          <p:nvPr>
            <p:ph type="pic" sz="quarter" idx="13" hasCustomPrompt="1"/>
          </p:nvPr>
        </p:nvSpPr>
        <p:spPr>
          <a:xfrm>
            <a:off x="6096002" y="0"/>
            <a:ext cx="6095999"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1" y="1947329"/>
            <a:ext cx="2442772" cy="4272496"/>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7" name="TextBox 4">
            <a:extLst>
              <a:ext uri="{FF2B5EF4-FFF2-40B4-BE49-F238E27FC236}">
                <a16:creationId xmlns:a16="http://schemas.microsoft.com/office/drawing/2014/main" id="{ECC1AF18-C7ED-CAA0-D1D3-14DEFC5E2590}"/>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11" name="Content Placeholder 2">
            <a:extLst>
              <a:ext uri="{FF2B5EF4-FFF2-40B4-BE49-F238E27FC236}">
                <a16:creationId xmlns:a16="http://schemas.microsoft.com/office/drawing/2014/main" id="{1D0E0659-A1B3-7765-59B2-CBBE223071B6}"/>
              </a:ext>
            </a:extLst>
          </p:cNvPr>
          <p:cNvSpPr>
            <a:spLocks noGrp="1"/>
          </p:cNvSpPr>
          <p:nvPr>
            <p:ph idx="17" hasCustomPrompt="1"/>
          </p:nvPr>
        </p:nvSpPr>
        <p:spPr>
          <a:xfrm>
            <a:off x="3330900" y="1947329"/>
            <a:ext cx="2442772" cy="4272496"/>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Content Placeholder 2">
            <a:extLst>
              <a:ext uri="{FF2B5EF4-FFF2-40B4-BE49-F238E27FC236}">
                <a16:creationId xmlns:a16="http://schemas.microsoft.com/office/drawing/2014/main" id="{9DA1E0B5-2C10-FE54-679B-A84829FC9EE2}"/>
              </a:ext>
            </a:extLst>
          </p:cNvPr>
          <p:cNvSpPr>
            <a:spLocks noGrp="1"/>
          </p:cNvSpPr>
          <p:nvPr>
            <p:ph idx="19" hasCustomPrompt="1"/>
          </p:nvPr>
        </p:nvSpPr>
        <p:spPr>
          <a:xfrm>
            <a:off x="508002" y="1123947"/>
            <a:ext cx="5265670" cy="626992"/>
          </a:xfrm>
        </p:spPr>
        <p:txBody>
          <a:bodyPr vert="horz" lIns="0" tIns="0" rIns="0" bIns="0" numCol="1" spcCol="216000" rtlCol="0">
            <a:noAutofit/>
          </a:bodyPr>
          <a:lstStyle>
            <a:lvl1pPr>
              <a:lnSpc>
                <a:spcPct val="110000"/>
              </a:lnSpc>
              <a:defRPr lang="en-US" sz="1625" dirty="0">
                <a:solidFill>
                  <a:schemeClr val="accent2"/>
                </a:solidFill>
              </a:defRPr>
            </a:lvl1pPr>
            <a:lvl2pPr>
              <a:defRPr lang="en-US" sz="731" dirty="0">
                <a:solidFill>
                  <a:schemeClr val="tx1"/>
                </a:solidFill>
              </a:defRPr>
            </a:lvl2pPr>
            <a:lvl3pPr>
              <a:defRPr lang="en-US" sz="650" dirty="0">
                <a:solidFill>
                  <a:schemeClr val="tx1"/>
                </a:solidFill>
              </a:defRPr>
            </a:lvl3pPr>
            <a:lvl4pPr>
              <a:defRPr lang="en-US" sz="569" dirty="0">
                <a:solidFill>
                  <a:schemeClr val="tx1"/>
                </a:solidFill>
              </a:defRPr>
            </a:lvl4pPr>
            <a:lvl5pPr>
              <a:defRPr lang="en-US" sz="569" dirty="0">
                <a:solidFill>
                  <a:schemeClr val="tx1"/>
                </a:solidFill>
              </a:defRPr>
            </a:lvl5pPr>
          </a:lstStyle>
          <a:p>
            <a:pPr lvl="0"/>
            <a:r>
              <a:rPr lang="en-US" dirty="0"/>
              <a:t>Intro paragraph text goes here</a:t>
            </a:r>
          </a:p>
        </p:txBody>
      </p:sp>
      <p:sp>
        <p:nvSpPr>
          <p:cNvPr id="15" name="Title 14">
            <a:extLst>
              <a:ext uri="{FF2B5EF4-FFF2-40B4-BE49-F238E27FC236}">
                <a16:creationId xmlns:a16="http://schemas.microsoft.com/office/drawing/2014/main" id="{7E46BD7E-2B65-4F41-6E17-88DFF977ADB1}"/>
              </a:ext>
            </a:extLst>
          </p:cNvPr>
          <p:cNvSpPr>
            <a:spLocks noGrp="1"/>
          </p:cNvSpPr>
          <p:nvPr>
            <p:ph type="title" hasCustomPrompt="1"/>
          </p:nvPr>
        </p:nvSpPr>
        <p:spPr>
          <a:xfrm>
            <a:off x="508002" y="454014"/>
            <a:ext cx="5265670" cy="669934"/>
          </a:xfrm>
        </p:spPr>
        <p:txBody>
          <a:bodyPr/>
          <a:lstStyle/>
          <a:p>
            <a:r>
              <a:rPr lang="en-US" dirty="0"/>
              <a:t>TITLE: subtitle</a:t>
            </a:r>
            <a:endParaRPr lang="en-GB" dirty="0"/>
          </a:p>
        </p:txBody>
      </p:sp>
    </p:spTree>
    <p:extLst>
      <p:ext uri="{BB962C8B-B14F-4D97-AF65-F5344CB8AC3E}">
        <p14:creationId xmlns:p14="http://schemas.microsoft.com/office/powerpoint/2010/main" val="678132081"/>
      </p:ext>
    </p:extLst>
  </p:cSld>
  <p:clrMapOvr>
    <a:masterClrMapping/>
  </p:clrMapOvr>
  <p:transition spd="med">
    <p:fade/>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2 Column &amp; Pull-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19F902B-8D6F-6480-DFA1-3A496C61CD07}"/>
              </a:ext>
            </a:extLst>
          </p:cNvPr>
          <p:cNvSpPr/>
          <p:nvPr userDrawn="1"/>
        </p:nvSpPr>
        <p:spPr>
          <a:xfrm>
            <a:off x="8126414" y="0"/>
            <a:ext cx="406558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7125758"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5"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1" name="Title 10">
            <a:extLst>
              <a:ext uri="{FF2B5EF4-FFF2-40B4-BE49-F238E27FC236}">
                <a16:creationId xmlns:a16="http://schemas.microsoft.com/office/drawing/2014/main" id="{209BE74C-A460-6AB9-CBDD-AF4AE8B26A14}"/>
              </a:ext>
            </a:extLst>
          </p:cNvPr>
          <p:cNvSpPr>
            <a:spLocks noGrp="1"/>
          </p:cNvSpPr>
          <p:nvPr>
            <p:ph type="title" hasCustomPrompt="1"/>
          </p:nvPr>
        </p:nvSpPr>
        <p:spPr>
          <a:xfrm>
            <a:off x="508001" y="454015"/>
            <a:ext cx="7125758" cy="790869"/>
          </a:xfrm>
        </p:spPr>
        <p:txBody>
          <a:bodyPr/>
          <a:lstStyle/>
          <a:p>
            <a:r>
              <a:rPr lang="en-US" dirty="0"/>
              <a:t>TITLE: subtitle</a:t>
            </a:r>
            <a:endParaRPr lang="en-GB" dirty="0"/>
          </a:p>
        </p:txBody>
      </p:sp>
      <p:sp>
        <p:nvSpPr>
          <p:cNvPr id="2" name="Content Placeholder 2">
            <a:extLst>
              <a:ext uri="{FF2B5EF4-FFF2-40B4-BE49-F238E27FC236}">
                <a16:creationId xmlns:a16="http://schemas.microsoft.com/office/drawing/2014/main" id="{D34960CF-F07A-BFA1-55AF-6ADEB26BA934}"/>
              </a:ext>
            </a:extLst>
          </p:cNvPr>
          <p:cNvSpPr>
            <a:spLocks noGrp="1"/>
          </p:cNvSpPr>
          <p:nvPr>
            <p:ph idx="45" hasCustomPrompt="1"/>
          </p:nvPr>
        </p:nvSpPr>
        <p:spPr>
          <a:xfrm>
            <a:off x="8737601" y="1613017"/>
            <a:ext cx="2963863" cy="4606808"/>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bg1"/>
                </a:solidFill>
                <a:latin typeface="+mn-lt"/>
                <a:ea typeface="+mn-ea"/>
                <a:cs typeface="+mn-cs"/>
              </a:defRPr>
            </a:lvl1pPr>
            <a:lvl2pPr>
              <a:buClr>
                <a:schemeClr val="bg1"/>
              </a:buClr>
              <a:defRPr lang="en-US" dirty="0">
                <a:solidFill>
                  <a:schemeClr val="bg1"/>
                </a:solidFill>
              </a:defRPr>
            </a:lvl2pPr>
            <a:lvl3pPr>
              <a:buClr>
                <a:schemeClr val="bg1"/>
              </a:buClr>
              <a:defRPr lang="en-US" dirty="0">
                <a:solidFill>
                  <a:schemeClr val="bg1"/>
                </a:solidFill>
              </a:defRPr>
            </a:lvl3pPr>
            <a:lvl4pPr>
              <a:buClr>
                <a:schemeClr val="bg1"/>
              </a:buClr>
              <a:defRPr lang="en-US" dirty="0">
                <a:solidFill>
                  <a:schemeClr val="bg1"/>
                </a:solidFill>
              </a:defRPr>
            </a:lvl4pPr>
            <a:lvl5pPr>
              <a:buClr>
                <a:schemeClr val="bg1"/>
              </a:buClr>
              <a:defRPr lang="en-US" dirty="0">
                <a:solidFill>
                  <a:schemeClr val="bg1"/>
                </a:solidFill>
              </a:defRPr>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Content Placeholder 2">
            <a:extLst>
              <a:ext uri="{FF2B5EF4-FFF2-40B4-BE49-F238E27FC236}">
                <a16:creationId xmlns:a16="http://schemas.microsoft.com/office/drawing/2014/main" id="{0803153E-A2B0-73CA-CD3A-2CDDA389AAC3}"/>
              </a:ext>
            </a:extLst>
          </p:cNvPr>
          <p:cNvSpPr>
            <a:spLocks noGrp="1"/>
          </p:cNvSpPr>
          <p:nvPr>
            <p:ph idx="46" hasCustomPrompt="1"/>
          </p:nvPr>
        </p:nvSpPr>
        <p:spPr>
          <a:xfrm>
            <a:off x="8737602" y="1244882"/>
            <a:ext cx="2946399" cy="346762"/>
          </a:xfrm>
        </p:spPr>
        <p:txBody>
          <a:bodyPr vert="horz" lIns="0" tIns="45720" rIns="0" bIns="45720" numCol="1" spcCol="288000" rtlCol="0">
            <a:noAutofit/>
          </a:bodyPr>
          <a:lstStyle>
            <a:lvl1pPr>
              <a:defRPr lang="en-US" cap="all" baseline="0" dirty="0">
                <a:solidFill>
                  <a:schemeClr val="accent2"/>
                </a:solidFill>
              </a:defRPr>
            </a:lvl1pPr>
          </a:lstStyle>
          <a:p>
            <a:pPr lvl="0"/>
            <a:r>
              <a:rPr lang="en-US" dirty="0"/>
              <a:t>subhead</a:t>
            </a:r>
          </a:p>
        </p:txBody>
      </p:sp>
    </p:spTree>
    <p:extLst>
      <p:ext uri="{BB962C8B-B14F-4D97-AF65-F5344CB8AC3E}">
        <p14:creationId xmlns:p14="http://schemas.microsoft.com/office/powerpoint/2010/main" val="3033306447"/>
      </p:ext>
    </p:extLst>
  </p:cSld>
  <p:clrMapOvr>
    <a:masterClrMapping/>
  </p:clrMapOvr>
  <p:transition spd="med">
    <p:fade/>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2 Column &amp; Pull-out v2">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50C79E6-4107-372A-0C4E-A19A8E5415F6}"/>
              </a:ext>
            </a:extLst>
          </p:cNvPr>
          <p:cNvSpPr/>
          <p:nvPr userDrawn="1"/>
        </p:nvSpPr>
        <p:spPr>
          <a:xfrm>
            <a:off x="8126414" y="0"/>
            <a:ext cx="406558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7125758"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5"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1" name="Title 10">
            <a:extLst>
              <a:ext uri="{FF2B5EF4-FFF2-40B4-BE49-F238E27FC236}">
                <a16:creationId xmlns:a16="http://schemas.microsoft.com/office/drawing/2014/main" id="{B5E3AFFD-B40F-32E3-6AA3-50A72C6FC7A7}"/>
              </a:ext>
            </a:extLst>
          </p:cNvPr>
          <p:cNvSpPr>
            <a:spLocks noGrp="1"/>
          </p:cNvSpPr>
          <p:nvPr>
            <p:ph type="title" hasCustomPrompt="1"/>
          </p:nvPr>
        </p:nvSpPr>
        <p:spPr>
          <a:xfrm>
            <a:off x="508001" y="454015"/>
            <a:ext cx="7125758" cy="790869"/>
          </a:xfrm>
        </p:spPr>
        <p:txBody>
          <a:bodyPr/>
          <a:lstStyle/>
          <a:p>
            <a:r>
              <a:rPr lang="en-US" dirty="0"/>
              <a:t>TITLE: subtitle</a:t>
            </a:r>
            <a:endParaRPr lang="en-GB" dirty="0"/>
          </a:p>
        </p:txBody>
      </p:sp>
      <p:sp>
        <p:nvSpPr>
          <p:cNvPr id="4" name="Content Placeholder 2">
            <a:extLst>
              <a:ext uri="{FF2B5EF4-FFF2-40B4-BE49-F238E27FC236}">
                <a16:creationId xmlns:a16="http://schemas.microsoft.com/office/drawing/2014/main" id="{61C5A3C4-AF03-5692-6D26-608927BA7B5C}"/>
              </a:ext>
            </a:extLst>
          </p:cNvPr>
          <p:cNvSpPr>
            <a:spLocks noGrp="1"/>
          </p:cNvSpPr>
          <p:nvPr>
            <p:ph idx="45" hasCustomPrompt="1"/>
          </p:nvPr>
        </p:nvSpPr>
        <p:spPr>
          <a:xfrm>
            <a:off x="8737601" y="1613017"/>
            <a:ext cx="2963863" cy="4606808"/>
          </a:xfrm>
        </p:spPr>
        <p:txBody>
          <a:bodyPr vert="horz" lIns="0" tIns="45720" rIns="0" bIns="45720" rtlCol="0">
            <a:normAutofit/>
          </a:bodyPr>
          <a:lstStyle>
            <a:lvl1pPr algn="l" defTabSz="742950" rtl="0" eaLnBrk="1" latinLnBrk="0" hangingPunct="1">
              <a:lnSpc>
                <a:spcPct val="130000"/>
              </a:lnSpc>
              <a:spcBef>
                <a:spcPts val="244"/>
              </a:spcBef>
              <a:spcAft>
                <a:spcPts val="244"/>
              </a:spcAft>
              <a:buFont typeface="Arial" panose="020B0604020202020204" pitchFamily="34" charset="0"/>
              <a:defRPr lang="en-US" sz="894" kern="1200" dirty="0">
                <a:solidFill>
                  <a:schemeClr val="tx1"/>
                </a:solidFill>
                <a:latin typeface="+mn-lt"/>
                <a:ea typeface="+mn-ea"/>
                <a:cs typeface="+mn-cs"/>
              </a:defRPr>
            </a:lvl1pPr>
            <a:lvl2pPr>
              <a:buClr>
                <a:schemeClr val="tx1"/>
              </a:buClr>
              <a:defRPr lang="en-US" dirty="0">
                <a:solidFill>
                  <a:schemeClr val="tx1"/>
                </a:solidFill>
              </a:defRPr>
            </a:lvl2pPr>
            <a:lvl3pPr>
              <a:buClr>
                <a:schemeClr val="tx1"/>
              </a:buClr>
              <a:defRPr lang="en-US" dirty="0">
                <a:solidFill>
                  <a:schemeClr val="tx1"/>
                </a:solidFill>
              </a:defRPr>
            </a:lvl3pPr>
            <a:lvl4pPr>
              <a:buClr>
                <a:schemeClr val="tx1"/>
              </a:buClr>
              <a:defRPr lang="en-US" dirty="0">
                <a:solidFill>
                  <a:schemeClr val="tx1"/>
                </a:solidFill>
              </a:defRPr>
            </a:lvl4pPr>
            <a:lvl5pPr>
              <a:buClr>
                <a:schemeClr val="tx1"/>
              </a:buClr>
              <a:defRPr lang="en-US" dirty="0">
                <a:solidFill>
                  <a:schemeClr val="tx1"/>
                </a:solidFill>
              </a:defRPr>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8" name="Content Placeholder 2">
            <a:extLst>
              <a:ext uri="{FF2B5EF4-FFF2-40B4-BE49-F238E27FC236}">
                <a16:creationId xmlns:a16="http://schemas.microsoft.com/office/drawing/2014/main" id="{2A672D64-98BD-BEF0-03D7-C5E98CEADCF4}"/>
              </a:ext>
            </a:extLst>
          </p:cNvPr>
          <p:cNvSpPr>
            <a:spLocks noGrp="1"/>
          </p:cNvSpPr>
          <p:nvPr>
            <p:ph idx="46" hasCustomPrompt="1"/>
          </p:nvPr>
        </p:nvSpPr>
        <p:spPr>
          <a:xfrm>
            <a:off x="8737602" y="1244882"/>
            <a:ext cx="2946399" cy="346762"/>
          </a:xfrm>
        </p:spPr>
        <p:txBody>
          <a:bodyPr vert="horz" lIns="0" tIns="45720" rIns="0" bIns="45720" numCol="1" spcCol="288000" rtlCol="0">
            <a:noAutofit/>
          </a:bodyPr>
          <a:lstStyle>
            <a:lvl1pPr>
              <a:defRPr lang="en-US" cap="all" baseline="0" dirty="0">
                <a:solidFill>
                  <a:schemeClr val="tx2"/>
                </a:solidFill>
              </a:defRPr>
            </a:lvl1pPr>
          </a:lstStyle>
          <a:p>
            <a:pPr lvl="0"/>
            <a:r>
              <a:rPr lang="en-US" dirty="0"/>
              <a:t>subhead</a:t>
            </a:r>
          </a:p>
        </p:txBody>
      </p:sp>
    </p:spTree>
    <p:extLst>
      <p:ext uri="{BB962C8B-B14F-4D97-AF65-F5344CB8AC3E}">
        <p14:creationId xmlns:p14="http://schemas.microsoft.com/office/powerpoint/2010/main" val="2586830470"/>
      </p:ext>
    </p:extLst>
  </p:cSld>
  <p:clrMapOvr>
    <a:masterClrMapping/>
  </p:clrMapOvr>
  <p:transition spd="med">
    <p:fade/>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2 Column, Image &amp; Quot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D53D8445-8BD1-3C9C-D21A-2D350DF86AFF}"/>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7125758"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3577050"/>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7" name="TextBox 4">
            <a:extLst>
              <a:ext uri="{FF2B5EF4-FFF2-40B4-BE49-F238E27FC236}">
                <a16:creationId xmlns:a16="http://schemas.microsoft.com/office/drawing/2014/main" id="{ECC1AF18-C7ED-CAA0-D1D3-14DEFC5E2590}"/>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5" y="1613017"/>
            <a:ext cx="3400425" cy="3577050"/>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1" name="Title 10">
            <a:extLst>
              <a:ext uri="{FF2B5EF4-FFF2-40B4-BE49-F238E27FC236}">
                <a16:creationId xmlns:a16="http://schemas.microsoft.com/office/drawing/2014/main" id="{0E84146F-9D33-6497-CA74-8D097DEB0125}"/>
              </a:ext>
            </a:extLst>
          </p:cNvPr>
          <p:cNvSpPr>
            <a:spLocks noGrp="1"/>
          </p:cNvSpPr>
          <p:nvPr>
            <p:ph type="title" hasCustomPrompt="1"/>
          </p:nvPr>
        </p:nvSpPr>
        <p:spPr>
          <a:xfrm>
            <a:off x="508001" y="454015"/>
            <a:ext cx="7125758" cy="790869"/>
          </a:xfrm>
        </p:spPr>
        <p:txBody>
          <a:bodyPr/>
          <a:lstStyle/>
          <a:p>
            <a:r>
              <a:rPr lang="en-US" dirty="0"/>
              <a:t>TITLE: subtitle</a:t>
            </a:r>
            <a:endParaRPr lang="en-GB" dirty="0"/>
          </a:p>
        </p:txBody>
      </p:sp>
      <p:sp>
        <p:nvSpPr>
          <p:cNvPr id="3" name="Text Placeholder 12">
            <a:extLst>
              <a:ext uri="{FF2B5EF4-FFF2-40B4-BE49-F238E27FC236}">
                <a16:creationId xmlns:a16="http://schemas.microsoft.com/office/drawing/2014/main" id="{FC566C1D-B706-6846-8673-FB51D6F4C8F3}"/>
              </a:ext>
            </a:extLst>
          </p:cNvPr>
          <p:cNvSpPr>
            <a:spLocks noGrp="1"/>
          </p:cNvSpPr>
          <p:nvPr>
            <p:ph type="body" sz="quarter" idx="18" hasCustomPrompt="1"/>
          </p:nvPr>
        </p:nvSpPr>
        <p:spPr>
          <a:xfrm>
            <a:off x="508000" y="5334848"/>
            <a:ext cx="7127876" cy="681779"/>
          </a:xfrm>
        </p:spPr>
        <p:txBody>
          <a:bodyPr vert="horz" lIns="0" tIns="45720" rIns="0" bIns="0" rtlCol="0" anchor="b" anchorCtr="0">
            <a:noAutofit/>
          </a:bodyPr>
          <a:lstStyle>
            <a:lvl1pPr marL="87750" indent="-87750">
              <a:lnSpc>
                <a:spcPct val="110000"/>
              </a:lnSpc>
              <a:spcBef>
                <a:spcPts val="0"/>
              </a:spcBef>
              <a:spcAft>
                <a:spcPts val="0"/>
              </a:spcAft>
              <a:defRPr lang="en-US" sz="1625" dirty="0">
                <a:solidFill>
                  <a:schemeClr val="accent2"/>
                </a:solidFill>
              </a:defRPr>
            </a:lvl1pPr>
            <a:lvl2pPr>
              <a:defRPr lang="en-US" sz="1138" dirty="0">
                <a:solidFill>
                  <a:schemeClr val="tx2"/>
                </a:solidFill>
                <a:latin typeface="+mj-lt"/>
              </a:defRPr>
            </a:lvl2pPr>
          </a:lstStyle>
          <a:p>
            <a:pPr marL="87750" lvl="0" indent="-87750">
              <a:lnSpc>
                <a:spcPct val="100000"/>
              </a:lnSpc>
              <a:spcBef>
                <a:spcPts val="163"/>
              </a:spcBef>
              <a:spcAft>
                <a:spcPts val="163"/>
              </a:spcAft>
            </a:pPr>
            <a:r>
              <a:rPr lang="en-US" dirty="0"/>
              <a:t>“Quote goes here.”</a:t>
            </a:r>
          </a:p>
        </p:txBody>
      </p:sp>
      <p:sp>
        <p:nvSpPr>
          <p:cNvPr id="8" name="Text Placeholder 7">
            <a:extLst>
              <a:ext uri="{FF2B5EF4-FFF2-40B4-BE49-F238E27FC236}">
                <a16:creationId xmlns:a16="http://schemas.microsoft.com/office/drawing/2014/main" id="{A26DD0D0-77D5-B0A5-A1F1-C2308D1AA474}"/>
              </a:ext>
            </a:extLst>
          </p:cNvPr>
          <p:cNvSpPr>
            <a:spLocks noGrp="1"/>
          </p:cNvSpPr>
          <p:nvPr>
            <p:ph type="body" sz="quarter" idx="34" hasCustomPrompt="1"/>
          </p:nvPr>
        </p:nvSpPr>
        <p:spPr>
          <a:xfrm>
            <a:off x="508000" y="6087453"/>
            <a:ext cx="7127876" cy="175113"/>
          </a:xfrm>
        </p:spPr>
        <p:txBody>
          <a:bodyPr wrap="square" tIns="0" bIns="0" anchor="b" anchorCtr="0">
            <a:spAutoFit/>
          </a:bodyPr>
          <a:lstStyle>
            <a:lvl1pPr marL="87750">
              <a:lnSpc>
                <a:spcPct val="100000"/>
              </a:lnSpc>
              <a:defRPr sz="1138" cap="all" baseline="0">
                <a:solidFill>
                  <a:schemeClr val="tx2"/>
                </a:solidFill>
                <a:latin typeface="+mj-lt"/>
              </a:defRPr>
            </a:lvl1pPr>
            <a:lvl2pPr marL="87750">
              <a:lnSpc>
                <a:spcPct val="100000"/>
              </a:lnSpc>
              <a:defRPr sz="1138" cap="all" baseline="0">
                <a:solidFill>
                  <a:schemeClr val="tx2"/>
                </a:solidFill>
                <a:latin typeface="+mj-lt"/>
              </a:defRPr>
            </a:lvl2pPr>
            <a:lvl3pPr marL="87750">
              <a:lnSpc>
                <a:spcPct val="100000"/>
              </a:lnSpc>
              <a:defRPr sz="1138" cap="all" baseline="0">
                <a:solidFill>
                  <a:schemeClr val="tx2"/>
                </a:solidFill>
                <a:latin typeface="+mj-lt"/>
              </a:defRPr>
            </a:lvl3pPr>
            <a:lvl4pPr marL="87750">
              <a:lnSpc>
                <a:spcPct val="100000"/>
              </a:lnSpc>
              <a:defRPr sz="1138" cap="all" baseline="0">
                <a:solidFill>
                  <a:schemeClr val="tx2"/>
                </a:solidFill>
                <a:latin typeface="+mj-lt"/>
              </a:defRPr>
            </a:lvl4pPr>
            <a:lvl5pPr marL="87750">
              <a:lnSpc>
                <a:spcPct val="100000"/>
              </a:lnSpc>
              <a:defRPr sz="1138" cap="all" baseline="0">
                <a:solidFill>
                  <a:schemeClr val="tx2"/>
                </a:solidFill>
                <a:latin typeface="+mj-lt"/>
              </a:defRPr>
            </a:lvl5pPr>
          </a:lstStyle>
          <a:p>
            <a:pPr lvl="0"/>
            <a:r>
              <a:rPr lang="en-US" dirty="0"/>
              <a:t>quote author</a:t>
            </a:r>
            <a:endParaRPr lang="en-GB" dirty="0"/>
          </a:p>
        </p:txBody>
      </p:sp>
    </p:spTree>
    <p:extLst>
      <p:ext uri="{BB962C8B-B14F-4D97-AF65-F5344CB8AC3E}">
        <p14:creationId xmlns:p14="http://schemas.microsoft.com/office/powerpoint/2010/main" val="798704908"/>
      </p:ext>
    </p:extLst>
  </p:cSld>
  <p:clrMapOvr>
    <a:masterClrMapping/>
  </p:clrMapOvr>
  <p:transition spd="med">
    <p:fade/>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Column &amp; Image">
    <p:spTree>
      <p:nvGrpSpPr>
        <p:cNvPr id="1" name=""/>
        <p:cNvGrpSpPr/>
        <p:nvPr/>
      </p:nvGrpSpPr>
      <p:grpSpPr>
        <a:xfrm>
          <a:off x="0" y="0"/>
          <a:ext cx="0" cy="0"/>
          <a:chOff x="0" y="0"/>
          <a:chExt cx="0" cy="0"/>
        </a:xfrm>
      </p:grpSpPr>
      <p:sp>
        <p:nvSpPr>
          <p:cNvPr id="2" name="Picture Placeholder 10">
            <a:extLst>
              <a:ext uri="{FF2B5EF4-FFF2-40B4-BE49-F238E27FC236}">
                <a16:creationId xmlns:a16="http://schemas.microsoft.com/office/drawing/2014/main" id="{D53D8445-8BD1-3C9C-D21A-2D350DF86AFF}"/>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0" name="Content Placeholder 2">
            <a:extLst>
              <a:ext uri="{FF2B5EF4-FFF2-40B4-BE49-F238E27FC236}">
                <a16:creationId xmlns:a16="http://schemas.microsoft.com/office/drawing/2014/main" id="{182B4A0E-C187-E12F-BB7B-7E465EDEEA4C}"/>
              </a:ext>
            </a:extLst>
          </p:cNvPr>
          <p:cNvSpPr>
            <a:spLocks noGrp="1"/>
          </p:cNvSpPr>
          <p:nvPr>
            <p:ph idx="1" hasCustomPrompt="1"/>
          </p:nvPr>
        </p:nvSpPr>
        <p:spPr>
          <a:xfrm>
            <a:off x="508000" y="1244882"/>
            <a:ext cx="7125758"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7" name="TextBox 4">
            <a:extLst>
              <a:ext uri="{FF2B5EF4-FFF2-40B4-BE49-F238E27FC236}">
                <a16:creationId xmlns:a16="http://schemas.microsoft.com/office/drawing/2014/main" id="{ECC1AF18-C7ED-CAA0-D1D3-14DEFC5E2590}"/>
              </a:ext>
            </a:extLst>
          </p:cNvPr>
          <p:cNvSpPr txBox="1"/>
          <p:nvPr userDrawn="1"/>
        </p:nvSpPr>
        <p:spPr>
          <a:xfrm>
            <a:off x="12346714" y="109540"/>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5" y="1613017"/>
            <a:ext cx="3400425" cy="4606808"/>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1" name="Title 10">
            <a:extLst>
              <a:ext uri="{FF2B5EF4-FFF2-40B4-BE49-F238E27FC236}">
                <a16:creationId xmlns:a16="http://schemas.microsoft.com/office/drawing/2014/main" id="{0E84146F-9D33-6497-CA74-8D097DEB0125}"/>
              </a:ext>
            </a:extLst>
          </p:cNvPr>
          <p:cNvSpPr>
            <a:spLocks noGrp="1"/>
          </p:cNvSpPr>
          <p:nvPr>
            <p:ph type="title" hasCustomPrompt="1"/>
          </p:nvPr>
        </p:nvSpPr>
        <p:spPr>
          <a:xfrm>
            <a:off x="508001" y="454014"/>
            <a:ext cx="7125758" cy="790868"/>
          </a:xfrm>
        </p:spPr>
        <p:txBody>
          <a:bodyPr/>
          <a:lstStyle/>
          <a:p>
            <a:r>
              <a:rPr lang="en-US" dirty="0"/>
              <a:t>TITLE: subtitle</a:t>
            </a:r>
            <a:endParaRPr lang="en-GB" dirty="0"/>
          </a:p>
        </p:txBody>
      </p:sp>
    </p:spTree>
    <p:extLst>
      <p:ext uri="{BB962C8B-B14F-4D97-AF65-F5344CB8AC3E}">
        <p14:creationId xmlns:p14="http://schemas.microsoft.com/office/powerpoint/2010/main" val="1582631090"/>
      </p:ext>
    </p:extLst>
  </p:cSld>
  <p:clrMapOvr>
    <a:masterClrMapping/>
  </p:clrMapOvr>
  <p:transition spd="med">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Title Slide 4_Contacts v2 - Orange">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8000" y="2260679"/>
            <a:ext cx="7212176"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8001" y="3442301"/>
            <a:ext cx="7212176" cy="850795"/>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480484" y="4368000"/>
            <a:ext cx="1440000" cy="144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480484"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9" name="Picture Placeholder 5"/>
          <p:cNvSpPr>
            <a:spLocks noGrp="1"/>
          </p:cNvSpPr>
          <p:nvPr>
            <p:ph type="pic" sz="quarter" idx="12"/>
          </p:nvPr>
        </p:nvSpPr>
        <p:spPr>
          <a:xfrm>
            <a:off x="3280479" y="4368000"/>
            <a:ext cx="1440000" cy="1440000"/>
          </a:xfrm>
        </p:spPr>
        <p:txBody>
          <a:bodyPr/>
          <a:lstStyle>
            <a:lvl1pPr>
              <a:defRPr>
                <a:solidFill>
                  <a:schemeClr val="bg1"/>
                </a:solidFill>
              </a:defRPr>
            </a:lvl1pPr>
          </a:lstStyle>
          <a:p>
            <a:endParaRPr lang="en-GB" dirty="0"/>
          </a:p>
        </p:txBody>
      </p:sp>
      <p:sp>
        <p:nvSpPr>
          <p:cNvPr id="10" name="Text Placeholder 7"/>
          <p:cNvSpPr>
            <a:spLocks noGrp="1"/>
          </p:cNvSpPr>
          <p:nvPr>
            <p:ph type="body" sz="quarter" idx="13" hasCustomPrompt="1"/>
          </p:nvPr>
        </p:nvSpPr>
        <p:spPr>
          <a:xfrm>
            <a:off x="328047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1" name="Picture Placeholder 5"/>
          <p:cNvSpPr>
            <a:spLocks noGrp="1"/>
          </p:cNvSpPr>
          <p:nvPr>
            <p:ph type="pic" sz="quarter" idx="14"/>
          </p:nvPr>
        </p:nvSpPr>
        <p:spPr>
          <a:xfrm>
            <a:off x="6080473" y="4368000"/>
            <a:ext cx="1440000" cy="1440000"/>
          </a:xfrm>
        </p:spPr>
        <p:txBody>
          <a:bodyPr/>
          <a:lstStyle>
            <a:lvl1pPr>
              <a:defRPr>
                <a:solidFill>
                  <a:schemeClr val="bg1"/>
                </a:solidFill>
              </a:defRPr>
            </a:lvl1pPr>
          </a:lstStyle>
          <a:p>
            <a:endParaRPr lang="en-GB" dirty="0"/>
          </a:p>
        </p:txBody>
      </p:sp>
      <p:sp>
        <p:nvSpPr>
          <p:cNvPr id="12" name="Text Placeholder 7"/>
          <p:cNvSpPr>
            <a:spLocks noGrp="1"/>
          </p:cNvSpPr>
          <p:nvPr>
            <p:ph type="body" sz="quarter" idx="15" hasCustomPrompt="1"/>
          </p:nvPr>
        </p:nvSpPr>
        <p:spPr>
          <a:xfrm>
            <a:off x="6080473"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sp>
        <p:nvSpPr>
          <p:cNvPr id="13" name="Picture Placeholder 5"/>
          <p:cNvSpPr>
            <a:spLocks noGrp="1"/>
          </p:cNvSpPr>
          <p:nvPr>
            <p:ph type="pic" sz="quarter" idx="16" hasCustomPrompt="1"/>
          </p:nvPr>
        </p:nvSpPr>
        <p:spPr>
          <a:xfrm>
            <a:off x="8880469" y="4368000"/>
            <a:ext cx="1440000" cy="1440000"/>
          </a:xfrm>
        </p:spPr>
        <p:txBody>
          <a:bodyPr/>
          <a:lstStyle>
            <a:lvl1pPr>
              <a:defRPr>
                <a:solidFill>
                  <a:schemeClr val="bg1"/>
                </a:solidFill>
              </a:defRPr>
            </a:lvl1pPr>
          </a:lstStyle>
          <a:p>
            <a:r>
              <a:rPr lang="en-GB" dirty="0"/>
              <a:t>picture</a:t>
            </a:r>
          </a:p>
        </p:txBody>
      </p:sp>
      <p:sp>
        <p:nvSpPr>
          <p:cNvPr id="15" name="Text Placeholder 7"/>
          <p:cNvSpPr>
            <a:spLocks noGrp="1"/>
          </p:cNvSpPr>
          <p:nvPr>
            <p:ph type="body" sz="quarter" idx="17" hasCustomPrompt="1"/>
          </p:nvPr>
        </p:nvSpPr>
        <p:spPr>
          <a:xfrm>
            <a:off x="8880469" y="5928001"/>
            <a:ext cx="2016000" cy="645297"/>
          </a:xfrm>
        </p:spPr>
        <p:txBody>
          <a:bodyPr>
            <a:normAutofit/>
          </a:bodyPr>
          <a:lstStyle>
            <a:lvl1pPr marL="0" marR="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sz="1067" cap="none" baseline="0">
                <a:solidFill>
                  <a:schemeClr val="bg1"/>
                </a:solidFill>
              </a:defRPr>
            </a:lvl1pPr>
            <a:lvl2pPr>
              <a:defRPr sz="1067" baseline="0">
                <a:solidFill>
                  <a:schemeClr val="bg1"/>
                </a:solidFill>
              </a:defRPr>
            </a:lvl2pPr>
            <a:lvl3pPr>
              <a:defRPr sz="1067">
                <a:solidFill>
                  <a:schemeClr val="bg1"/>
                </a:solidFill>
              </a:defRPr>
            </a:lvl3pPr>
            <a:lvl4pPr>
              <a:defRPr sz="1067">
                <a:solidFill>
                  <a:schemeClr val="bg1"/>
                </a:solidFill>
              </a:defRPr>
            </a:lvl4pPr>
            <a:lvl5pPr>
              <a:defRPr sz="1067">
                <a:solidFill>
                  <a:schemeClr val="bg1"/>
                </a:solidFill>
              </a:defRPr>
            </a:lvl5pPr>
          </a:lstStyle>
          <a:p>
            <a:pPr marL="0" marR="0" lvl="0" indent="0" algn="l" defTabSz="914377" rtl="0" eaLnBrk="1" fontAlgn="auto" latinLnBrk="0" hangingPunct="1">
              <a:lnSpc>
                <a:spcPct val="90000"/>
              </a:lnSpc>
              <a:spcBef>
                <a:spcPts val="0"/>
              </a:spcBef>
              <a:spcAft>
                <a:spcPts val="0"/>
              </a:spcAft>
              <a:buClrTx/>
              <a:buSzTx/>
              <a:buFont typeface="Arial" panose="020B0604020202020204" pitchFamily="34" charset="0"/>
              <a:buNone/>
              <a:tabLst/>
              <a:defRPr/>
            </a:pPr>
            <a:r>
              <a:rPr lang="en-US" dirty="0"/>
              <a:t>NAME – ALL CAPS</a:t>
            </a:r>
            <a:br>
              <a:rPr lang="en-US" dirty="0"/>
            </a:br>
            <a:r>
              <a:rPr lang="en-US" dirty="0"/>
              <a:t>T: XX XXXX </a:t>
            </a:r>
            <a:r>
              <a:rPr lang="en-US" dirty="0" err="1"/>
              <a:t>XXXX</a:t>
            </a:r>
            <a:r>
              <a:rPr lang="en-US" dirty="0"/>
              <a:t/>
            </a:r>
            <a:br>
              <a:rPr lang="en-US" dirty="0"/>
            </a:br>
            <a:r>
              <a:rPr lang="en-US" dirty="0"/>
              <a:t>E: name@hfw.com</a:t>
            </a:r>
          </a:p>
        </p:txBody>
      </p:sp>
      <p:pic>
        <p:nvPicPr>
          <p:cNvPr id="5" name="Picture 13">
            <a:extLst>
              <a:ext uri="{FF2B5EF4-FFF2-40B4-BE49-F238E27FC236}">
                <a16:creationId xmlns:a16="http://schemas.microsoft.com/office/drawing/2014/main" id="{2BFAF1FF-507E-F85A-FAE6-95F9D709FC4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756559325"/>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2 Column Case Study &amp; Image">
    <p:spTree>
      <p:nvGrpSpPr>
        <p:cNvPr id="1" name=""/>
        <p:cNvGrpSpPr/>
        <p:nvPr/>
      </p:nvGrpSpPr>
      <p:grpSpPr>
        <a:xfrm>
          <a:off x="0" y="0"/>
          <a:ext cx="0" cy="0"/>
          <a:chOff x="0" y="0"/>
          <a:chExt cx="0" cy="0"/>
        </a:xfrm>
      </p:grpSpPr>
      <p:sp>
        <p:nvSpPr>
          <p:cNvPr id="11" name="Content Placeholder 2">
            <a:extLst>
              <a:ext uri="{FF2B5EF4-FFF2-40B4-BE49-F238E27FC236}">
                <a16:creationId xmlns:a16="http://schemas.microsoft.com/office/drawing/2014/main" id="{D2E13DD3-C80B-AC4C-39A4-528D2E52AF49}"/>
              </a:ext>
            </a:extLst>
          </p:cNvPr>
          <p:cNvSpPr>
            <a:spLocks noGrp="1"/>
          </p:cNvSpPr>
          <p:nvPr>
            <p:ph idx="25" hasCustomPrompt="1"/>
          </p:nvPr>
        </p:nvSpPr>
        <p:spPr>
          <a:xfrm>
            <a:off x="508000" y="1278467"/>
            <a:ext cx="7125758" cy="758614"/>
          </a:xfrm>
        </p:spPr>
        <p:txBody>
          <a:bodyPr vert="horz" lIns="0" tIns="45720" rIns="0" bIns="45720" numCol="1" spcCol="288000" rtlCol="0">
            <a:noAutofit/>
          </a:bodyPr>
          <a:lstStyle>
            <a:lvl1pPr>
              <a:lnSpc>
                <a:spcPct val="110000"/>
              </a:lnSpc>
              <a:defRPr lang="en-US" sz="1625" dirty="0" smtClean="0">
                <a:solidFill>
                  <a:schemeClr val="accent2"/>
                </a:solidFill>
              </a:defRPr>
            </a:lvl1pPr>
            <a:lvl2pPr>
              <a:defRPr lang="en-US" sz="1138" dirty="0">
                <a:solidFill>
                  <a:schemeClr val="tx2"/>
                </a:solidFill>
                <a:latin typeface="+mj-lt"/>
              </a:defRPr>
            </a:lvl2pPr>
            <a:lvl3pPr>
              <a:defRPr lang="en-US" dirty="0"/>
            </a:lvl3pPr>
            <a:lvl4pPr>
              <a:defRPr lang="en-US" dirty="0"/>
            </a:lvl4pPr>
            <a:lvl5pPr>
              <a:defRPr lang="en-US" dirty="0"/>
            </a:lvl5pPr>
          </a:lstStyle>
          <a:p>
            <a:pPr marL="0" marR="0" lvl="0" indent="0" algn="l"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Intro paragraph text goes here</a:t>
            </a:r>
          </a:p>
        </p:txBody>
      </p:sp>
      <p:sp>
        <p:nvSpPr>
          <p:cNvPr id="2" name="Picture Placeholder 10">
            <a:extLst>
              <a:ext uri="{FF2B5EF4-FFF2-40B4-BE49-F238E27FC236}">
                <a16:creationId xmlns:a16="http://schemas.microsoft.com/office/drawing/2014/main" id="{D53D8445-8BD1-3C9C-D21A-2D350DF86AFF}"/>
              </a:ext>
            </a:extLst>
          </p:cNvPr>
          <p:cNvSpPr>
            <a:spLocks noGrp="1"/>
          </p:cNvSpPr>
          <p:nvPr>
            <p:ph type="pic" sz="quarter" idx="13" hasCustomPrompt="1"/>
          </p:nvPr>
        </p:nvSpPr>
        <p:spPr>
          <a:xfrm>
            <a:off x="8126413" y="0"/>
            <a:ext cx="4065586" cy="6858000"/>
          </a:xfrm>
          <a:solidFill>
            <a:schemeClr val="tx1"/>
          </a:solidFill>
        </p:spPr>
        <p:txBody>
          <a:bodyPr vert="horz" lIns="0" tIns="45720" rIns="0" bIns="45720" rtlCol="0" anchor="ctr">
            <a:normAutofit/>
          </a:bodyPr>
          <a:lstStyle>
            <a:lvl1pPr algn="ctr">
              <a:defRPr lang="en-GB" sz="2275" b="0" dirty="0">
                <a:solidFill>
                  <a:schemeClr val="bg1"/>
                </a:solidFill>
              </a:defRPr>
            </a:lvl1pPr>
          </a:lstStyle>
          <a:p>
            <a:pPr marL="0" marR="0" lvl="0" indent="0" algn="ctr" defTabSz="742950" rtl="0" eaLnBrk="1" fontAlgn="auto" latinLnBrk="0" hangingPunct="1">
              <a:lnSpc>
                <a:spcPct val="120000"/>
              </a:lnSpc>
              <a:spcBef>
                <a:spcPts val="244"/>
              </a:spcBef>
              <a:spcAft>
                <a:spcPts val="244"/>
              </a:spcAft>
              <a:buClrTx/>
              <a:buSzTx/>
              <a:buFont typeface="Arial" panose="020B0604020202020204" pitchFamily="34" charset="0"/>
              <a:buNone/>
              <a:tabLst/>
              <a:defRPr/>
            </a:pPr>
            <a:r>
              <a:rPr lang="en-US" dirty="0"/>
              <a:t>ADD RELATED </a:t>
            </a:r>
            <a:br>
              <a:rPr lang="en-US" dirty="0"/>
            </a:br>
            <a:r>
              <a:rPr lang="en-US" dirty="0"/>
              <a:t>IMAGE </a:t>
            </a:r>
            <a:br>
              <a:rPr lang="en-US" dirty="0"/>
            </a:br>
            <a:r>
              <a:rPr lang="en-US" dirty="0"/>
              <a:t>FROM HFW </a:t>
            </a:r>
            <a:br>
              <a:rPr lang="en-US" dirty="0"/>
            </a:br>
            <a:r>
              <a:rPr lang="en-US" dirty="0"/>
              <a:t>IMAGE LIBRARY</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bg1"/>
                </a:solidFill>
              </a:defRPr>
            </a:lvl1pPr>
          </a:lstStyle>
          <a:p>
            <a:fld id="{8CFE0557-AA98-4E6C-B0C3-581794696B68}" type="slidenum">
              <a:rPr lang="en-GB" smtClean="0"/>
              <a:pPr/>
              <a:t>‹nº›</a:t>
            </a:fld>
            <a:endParaRPr lang="en-GB"/>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2362201"/>
            <a:ext cx="3400425" cy="3857624"/>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5" y="2362201"/>
            <a:ext cx="3400425" cy="3857624"/>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14" name="Title 13">
            <a:extLst>
              <a:ext uri="{FF2B5EF4-FFF2-40B4-BE49-F238E27FC236}">
                <a16:creationId xmlns:a16="http://schemas.microsoft.com/office/drawing/2014/main" id="{B0F8216B-FC74-7405-979A-69470541923D}"/>
              </a:ext>
            </a:extLst>
          </p:cNvPr>
          <p:cNvSpPr>
            <a:spLocks noGrp="1"/>
          </p:cNvSpPr>
          <p:nvPr>
            <p:ph type="title" hasCustomPrompt="1"/>
          </p:nvPr>
        </p:nvSpPr>
        <p:spPr>
          <a:xfrm>
            <a:off x="508000" y="454015"/>
            <a:ext cx="7125758" cy="824453"/>
          </a:xfrm>
        </p:spPr>
        <p:txBody>
          <a:bodyPr/>
          <a:lstStyle/>
          <a:p>
            <a:r>
              <a:rPr lang="en-GB" dirty="0"/>
              <a:t>CASE STUDY: CLIENT NAME</a:t>
            </a:r>
          </a:p>
        </p:txBody>
      </p:sp>
      <p:sp>
        <p:nvSpPr>
          <p:cNvPr id="3" name="Content Placeholder 2">
            <a:extLst>
              <a:ext uri="{FF2B5EF4-FFF2-40B4-BE49-F238E27FC236}">
                <a16:creationId xmlns:a16="http://schemas.microsoft.com/office/drawing/2014/main" id="{FFEE1141-3055-31A6-39E0-48D76F2F5DCF}"/>
              </a:ext>
            </a:extLst>
          </p:cNvPr>
          <p:cNvSpPr>
            <a:spLocks noGrp="1"/>
          </p:cNvSpPr>
          <p:nvPr>
            <p:ph idx="1" hasCustomPrompt="1"/>
          </p:nvPr>
        </p:nvSpPr>
        <p:spPr>
          <a:xfrm>
            <a:off x="508000" y="2037081"/>
            <a:ext cx="7125758"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4" name="Rectangle 3">
            <a:extLst>
              <a:ext uri="{FF2B5EF4-FFF2-40B4-BE49-F238E27FC236}">
                <a16:creationId xmlns:a16="http://schemas.microsoft.com/office/drawing/2014/main" id="{53D89625-F7F7-21FB-722F-99DD2732E1BB}"/>
              </a:ext>
            </a:extLst>
          </p:cNvPr>
          <p:cNvSpPr/>
          <p:nvPr userDrawn="1"/>
        </p:nvSpPr>
        <p:spPr>
          <a:xfrm>
            <a:off x="12352868" y="0"/>
            <a:ext cx="1947333" cy="201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138" b="1" i="0" dirty="0">
                <a:solidFill>
                  <a:schemeClr val="bg1"/>
                </a:solidFill>
                <a:effectLst/>
                <a:latin typeface="+mn-lt"/>
                <a:ea typeface="Calibri" panose="020F0502020204030204" pitchFamily="34" charset="0"/>
              </a:rPr>
              <a:t>NOTE:</a:t>
            </a:r>
          </a:p>
          <a:p>
            <a:r>
              <a:rPr lang="en-GB" sz="975" i="1" dirty="0">
                <a:solidFill>
                  <a:schemeClr val="bg1"/>
                </a:solidFill>
                <a:effectLst/>
                <a:latin typeface="+mn-lt"/>
                <a:ea typeface="Calibri" panose="020F0502020204030204" pitchFamily="34" charset="0"/>
              </a:rPr>
              <a:t>You may only include a client logo if the client has provided express written permission to use it, and has shared a logo file (jpeg or </a:t>
            </a:r>
            <a:r>
              <a:rPr lang="en-GB" sz="975" i="1" dirty="0" err="1">
                <a:solidFill>
                  <a:schemeClr val="bg1"/>
                </a:solidFill>
                <a:effectLst/>
                <a:latin typeface="+mn-lt"/>
                <a:ea typeface="Calibri" panose="020F0502020204030204" pitchFamily="34" charset="0"/>
              </a:rPr>
              <a:t>png</a:t>
            </a:r>
            <a:r>
              <a:rPr lang="en-GB" sz="975" i="1" dirty="0">
                <a:solidFill>
                  <a:schemeClr val="bg1"/>
                </a:solidFill>
                <a:effectLst/>
                <a:latin typeface="+mn-lt"/>
                <a:ea typeface="Calibri" panose="020F0502020204030204" pitchFamily="34" charset="0"/>
              </a:rPr>
              <a:t>) for your use.</a:t>
            </a:r>
            <a:endParaRPr lang="en-GB" sz="975" dirty="0">
              <a:solidFill>
                <a:schemeClr val="bg1"/>
              </a:solidFill>
              <a:effectLst/>
              <a:latin typeface="+mn-lt"/>
              <a:ea typeface="Calibri" panose="020F0502020204030204" pitchFamily="34" charset="0"/>
            </a:endParaRPr>
          </a:p>
        </p:txBody>
      </p:sp>
      <p:sp>
        <p:nvSpPr>
          <p:cNvPr id="8" name="TextBox 4">
            <a:extLst>
              <a:ext uri="{FF2B5EF4-FFF2-40B4-BE49-F238E27FC236}">
                <a16:creationId xmlns:a16="http://schemas.microsoft.com/office/drawing/2014/main" id="{68955A82-9F6C-4161-D939-1363C6826998}"/>
              </a:ext>
            </a:extLst>
          </p:cNvPr>
          <p:cNvSpPr txBox="1"/>
          <p:nvPr userDrawn="1"/>
        </p:nvSpPr>
        <p:spPr>
          <a:xfrm>
            <a:off x="12346714" y="2175603"/>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Tree>
    <p:extLst>
      <p:ext uri="{BB962C8B-B14F-4D97-AF65-F5344CB8AC3E}">
        <p14:creationId xmlns:p14="http://schemas.microsoft.com/office/powerpoint/2010/main" val="2719189641"/>
      </p:ext>
    </p:extLst>
  </p:cSld>
  <p:clrMapOvr>
    <a:masterClrMapping/>
  </p:clrMapOvr>
  <p:transition spd="med">
    <p:fade/>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 Column Case Study">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12" name="Content Placeholder 2">
            <a:extLst>
              <a:ext uri="{FF2B5EF4-FFF2-40B4-BE49-F238E27FC236}">
                <a16:creationId xmlns:a16="http://schemas.microsoft.com/office/drawing/2014/main" id="{79AF8CE8-F801-FBFD-7F6F-0BE65F72C036}"/>
              </a:ext>
            </a:extLst>
          </p:cNvPr>
          <p:cNvSpPr>
            <a:spLocks noGrp="1"/>
          </p:cNvSpPr>
          <p:nvPr>
            <p:ph idx="16" hasCustomPrompt="1"/>
          </p:nvPr>
        </p:nvSpPr>
        <p:spPr>
          <a:xfrm>
            <a:off x="508002" y="2362201"/>
            <a:ext cx="3400425" cy="3857624"/>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9" name="Content Placeholder 2">
            <a:extLst>
              <a:ext uri="{FF2B5EF4-FFF2-40B4-BE49-F238E27FC236}">
                <a16:creationId xmlns:a16="http://schemas.microsoft.com/office/drawing/2014/main" id="{7984ED17-F93D-B353-1923-A8C66F3C7E40}"/>
              </a:ext>
            </a:extLst>
          </p:cNvPr>
          <p:cNvSpPr>
            <a:spLocks noGrp="1"/>
          </p:cNvSpPr>
          <p:nvPr>
            <p:ph idx="24" hasCustomPrompt="1"/>
          </p:nvPr>
        </p:nvSpPr>
        <p:spPr>
          <a:xfrm>
            <a:off x="4233333" y="2362201"/>
            <a:ext cx="3734330" cy="3857624"/>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3" name="Content Placeholder 2">
            <a:extLst>
              <a:ext uri="{FF2B5EF4-FFF2-40B4-BE49-F238E27FC236}">
                <a16:creationId xmlns:a16="http://schemas.microsoft.com/office/drawing/2014/main" id="{590E5256-017F-7BF4-B2B4-030AB9601D4D}"/>
              </a:ext>
            </a:extLst>
          </p:cNvPr>
          <p:cNvSpPr>
            <a:spLocks noGrp="1"/>
          </p:cNvSpPr>
          <p:nvPr>
            <p:ph idx="26" hasCustomPrompt="1"/>
          </p:nvPr>
        </p:nvSpPr>
        <p:spPr>
          <a:xfrm>
            <a:off x="8280402" y="2362201"/>
            <a:ext cx="3400425" cy="3857624"/>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4" name="Title 3">
            <a:extLst>
              <a:ext uri="{FF2B5EF4-FFF2-40B4-BE49-F238E27FC236}">
                <a16:creationId xmlns:a16="http://schemas.microsoft.com/office/drawing/2014/main" id="{71818607-C6C5-1C56-C74F-B905FAA1B40B}"/>
              </a:ext>
            </a:extLst>
          </p:cNvPr>
          <p:cNvSpPr>
            <a:spLocks noGrp="1"/>
          </p:cNvSpPr>
          <p:nvPr>
            <p:ph type="title" hasCustomPrompt="1"/>
          </p:nvPr>
        </p:nvSpPr>
        <p:spPr>
          <a:xfrm>
            <a:off x="508001" y="454015"/>
            <a:ext cx="11172825" cy="824453"/>
          </a:xfrm>
        </p:spPr>
        <p:txBody>
          <a:bodyPr/>
          <a:lstStyle/>
          <a:p>
            <a:r>
              <a:rPr lang="en-GB" dirty="0"/>
              <a:t>CASE STUDY: CLIENT NAME</a:t>
            </a:r>
          </a:p>
        </p:txBody>
      </p:sp>
      <p:sp>
        <p:nvSpPr>
          <p:cNvPr id="2" name="Content Placeholder 2">
            <a:extLst>
              <a:ext uri="{FF2B5EF4-FFF2-40B4-BE49-F238E27FC236}">
                <a16:creationId xmlns:a16="http://schemas.microsoft.com/office/drawing/2014/main" id="{5BC42152-94B2-E331-F6B7-CC99A6B7282A}"/>
              </a:ext>
            </a:extLst>
          </p:cNvPr>
          <p:cNvSpPr>
            <a:spLocks noGrp="1"/>
          </p:cNvSpPr>
          <p:nvPr>
            <p:ph idx="25" hasCustomPrompt="1"/>
          </p:nvPr>
        </p:nvSpPr>
        <p:spPr>
          <a:xfrm>
            <a:off x="508000" y="1278467"/>
            <a:ext cx="11174414" cy="758614"/>
          </a:xfrm>
        </p:spPr>
        <p:txBody>
          <a:bodyPr vert="horz" lIns="0" tIns="45720" rIns="0" bIns="45720" numCol="1" spcCol="288000" rtlCol="0">
            <a:noAutofit/>
          </a:bodyPr>
          <a:lstStyle>
            <a:lvl1pPr>
              <a:lnSpc>
                <a:spcPct val="110000"/>
              </a:lnSpc>
              <a:defRPr lang="en-US" sz="1625" dirty="0" smtClean="0">
                <a:solidFill>
                  <a:schemeClr val="accent2"/>
                </a:solidFill>
              </a:defRPr>
            </a:lvl1pPr>
            <a:lvl2pPr>
              <a:defRPr lang="en-US" sz="1138" dirty="0">
                <a:solidFill>
                  <a:schemeClr val="tx2"/>
                </a:solidFill>
                <a:latin typeface="+mj-lt"/>
              </a:defRPr>
            </a:lvl2pPr>
            <a:lvl3pPr>
              <a:defRPr lang="en-US" dirty="0"/>
            </a:lvl3pPr>
            <a:lvl4pPr>
              <a:defRPr lang="en-US" dirty="0"/>
            </a:lvl4pPr>
            <a:lvl5pPr>
              <a:defRPr lang="en-US" dirty="0"/>
            </a:lvl5pPr>
          </a:lstStyle>
          <a:p>
            <a:pPr marL="0" marR="0" lvl="0" indent="0" algn="l" defTabSz="742950" rtl="0" eaLnBrk="1" fontAlgn="auto" latinLnBrk="0" hangingPunct="1">
              <a:lnSpc>
                <a:spcPct val="130000"/>
              </a:lnSpc>
              <a:spcBef>
                <a:spcPts val="244"/>
              </a:spcBef>
              <a:spcAft>
                <a:spcPts val="244"/>
              </a:spcAft>
              <a:buClrTx/>
              <a:buSzTx/>
              <a:buFont typeface="Arial" panose="020B0604020202020204" pitchFamily="34" charset="0"/>
              <a:buNone/>
              <a:tabLst/>
              <a:defRPr/>
            </a:pPr>
            <a:r>
              <a:rPr lang="en-US" dirty="0"/>
              <a:t>Intro paragraph text goes here</a:t>
            </a:r>
          </a:p>
        </p:txBody>
      </p:sp>
      <p:sp>
        <p:nvSpPr>
          <p:cNvPr id="7" name="Content Placeholder 2">
            <a:extLst>
              <a:ext uri="{FF2B5EF4-FFF2-40B4-BE49-F238E27FC236}">
                <a16:creationId xmlns:a16="http://schemas.microsoft.com/office/drawing/2014/main" id="{E2A5140D-BEB3-7F54-3199-65AFC008010D}"/>
              </a:ext>
            </a:extLst>
          </p:cNvPr>
          <p:cNvSpPr>
            <a:spLocks noGrp="1"/>
          </p:cNvSpPr>
          <p:nvPr>
            <p:ph idx="1" hasCustomPrompt="1"/>
          </p:nvPr>
        </p:nvSpPr>
        <p:spPr>
          <a:xfrm>
            <a:off x="508000" y="2037081"/>
            <a:ext cx="11174414" cy="291662"/>
          </a:xfrm>
        </p:spPr>
        <p:txBody>
          <a:bodyPr vert="horz" lIns="0" tIns="45720" rIns="0" bIns="45720" numCol="1" spcCol="288000" rtlCol="0">
            <a:noAutofit/>
          </a:bodyPr>
          <a:lstStyle>
            <a:lvl1pPr>
              <a:defRPr lang="en-US" cap="all" baseline="0" dirty="0" smtClean="0"/>
            </a:lvl1pPr>
            <a:lvl2pPr>
              <a:defRPr lang="en-US" dirty="0"/>
            </a:lvl2pPr>
            <a:lvl3pPr>
              <a:defRPr lang="en-US" dirty="0"/>
            </a:lvl3pPr>
            <a:lvl4pPr>
              <a:defRPr lang="en-US" dirty="0"/>
            </a:lvl4pPr>
            <a:lvl5pPr>
              <a:defRPr lang="en-US" dirty="0"/>
            </a:lvl5pPr>
          </a:lstStyle>
          <a:p>
            <a:pPr lvl="0"/>
            <a:r>
              <a:rPr lang="en-US" dirty="0"/>
              <a:t>subhead</a:t>
            </a:r>
          </a:p>
        </p:txBody>
      </p:sp>
      <p:sp>
        <p:nvSpPr>
          <p:cNvPr id="8" name="Rectangle 7">
            <a:extLst>
              <a:ext uri="{FF2B5EF4-FFF2-40B4-BE49-F238E27FC236}">
                <a16:creationId xmlns:a16="http://schemas.microsoft.com/office/drawing/2014/main" id="{89A4295F-78A3-FA0A-3626-1A0BF9DB5793}"/>
              </a:ext>
            </a:extLst>
          </p:cNvPr>
          <p:cNvSpPr/>
          <p:nvPr userDrawn="1"/>
        </p:nvSpPr>
        <p:spPr>
          <a:xfrm>
            <a:off x="12352868" y="0"/>
            <a:ext cx="1947333" cy="201506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138" b="1" i="0" dirty="0">
                <a:solidFill>
                  <a:schemeClr val="bg1"/>
                </a:solidFill>
                <a:effectLst/>
                <a:latin typeface="+mn-lt"/>
                <a:ea typeface="Calibri" panose="020F0502020204030204" pitchFamily="34" charset="0"/>
              </a:rPr>
              <a:t>NOTE:</a:t>
            </a:r>
          </a:p>
          <a:p>
            <a:r>
              <a:rPr lang="en-GB" sz="975" i="1" dirty="0">
                <a:solidFill>
                  <a:schemeClr val="bg1"/>
                </a:solidFill>
                <a:effectLst/>
                <a:latin typeface="+mn-lt"/>
                <a:ea typeface="Calibri" panose="020F0502020204030204" pitchFamily="34" charset="0"/>
              </a:rPr>
              <a:t>You may only include a client logo if the client has provided express written permission to use it, and has shared a logo file (jpeg or </a:t>
            </a:r>
            <a:r>
              <a:rPr lang="en-GB" sz="975" i="1" dirty="0" err="1">
                <a:solidFill>
                  <a:schemeClr val="bg1"/>
                </a:solidFill>
                <a:effectLst/>
                <a:latin typeface="+mn-lt"/>
                <a:ea typeface="Calibri" panose="020F0502020204030204" pitchFamily="34" charset="0"/>
              </a:rPr>
              <a:t>png</a:t>
            </a:r>
            <a:r>
              <a:rPr lang="en-GB" sz="975" i="1" dirty="0">
                <a:solidFill>
                  <a:schemeClr val="bg1"/>
                </a:solidFill>
                <a:effectLst/>
                <a:latin typeface="+mn-lt"/>
                <a:ea typeface="Calibri" panose="020F0502020204030204" pitchFamily="34" charset="0"/>
              </a:rPr>
              <a:t>) for your use.</a:t>
            </a:r>
            <a:endParaRPr lang="en-GB" sz="975" dirty="0">
              <a:solidFill>
                <a:schemeClr val="bg1"/>
              </a:solidFill>
              <a:effectLst/>
              <a:latin typeface="+mn-lt"/>
              <a:ea typeface="Calibri" panose="020F0502020204030204" pitchFamily="34" charset="0"/>
            </a:endParaRPr>
          </a:p>
        </p:txBody>
      </p:sp>
      <p:sp>
        <p:nvSpPr>
          <p:cNvPr id="10" name="TextBox 4">
            <a:extLst>
              <a:ext uri="{FF2B5EF4-FFF2-40B4-BE49-F238E27FC236}">
                <a16:creationId xmlns:a16="http://schemas.microsoft.com/office/drawing/2014/main" id="{30BF520F-22FB-8BDE-A442-99CE5E5D9D5A}"/>
              </a:ext>
            </a:extLst>
          </p:cNvPr>
          <p:cNvSpPr txBox="1"/>
          <p:nvPr userDrawn="1"/>
        </p:nvSpPr>
        <p:spPr>
          <a:xfrm>
            <a:off x="12346714" y="2175603"/>
            <a:ext cx="1934437" cy="2324675"/>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813" b="1" kern="1200" dirty="0">
                <a:solidFill>
                  <a:schemeClr val="accent1"/>
                </a:solidFill>
                <a:latin typeface="+mj-lt"/>
                <a:ea typeface="+mn-ea"/>
                <a:cs typeface="+mn-cs"/>
              </a:rPr>
              <a:t>INSERTING IMAGES:</a:t>
            </a:r>
          </a:p>
          <a:p>
            <a:pPr marL="145753" indent="-145753">
              <a:spcBef>
                <a:spcPts val="163"/>
              </a:spcBef>
              <a:spcAft>
                <a:spcPts val="163"/>
              </a:spcAft>
              <a:buFont typeface="+mj-lt"/>
              <a:buAutoNum type="arabicPeriod"/>
            </a:pPr>
            <a:r>
              <a:rPr lang="en-US" sz="731" dirty="0">
                <a:solidFill>
                  <a:schemeClr val="tx1"/>
                </a:solidFill>
                <a:latin typeface="+mn-lt"/>
              </a:rPr>
              <a:t>Simply click the image placeholder and select your image.</a:t>
            </a:r>
          </a:p>
          <a:p>
            <a:pPr marL="145753" indent="-145753">
              <a:spcBef>
                <a:spcPts val="163"/>
              </a:spcBef>
              <a:spcAft>
                <a:spcPts val="163"/>
              </a:spcAft>
              <a:buFont typeface="+mj-lt"/>
              <a:buAutoNum type="arabicPeriod"/>
            </a:pPr>
            <a:r>
              <a:rPr lang="en-US" sz="731" dirty="0">
                <a:solidFill>
                  <a:schemeClr val="tx1"/>
                </a:solidFill>
                <a:latin typeface="+mn-lt"/>
              </a:rPr>
              <a:t>Once your image is inserted into the shape it may be distorted. (Stretched or Squashed)</a:t>
            </a:r>
          </a:p>
          <a:p>
            <a:pPr marL="145753" indent="-145753">
              <a:spcBef>
                <a:spcPts val="163"/>
              </a:spcBef>
              <a:spcAft>
                <a:spcPts val="163"/>
              </a:spcAft>
              <a:buFont typeface="+mj-lt"/>
              <a:buAutoNum type="arabicPeriod"/>
            </a:pPr>
            <a:endParaRPr lang="en-US" sz="731" dirty="0">
              <a:solidFill>
                <a:schemeClr val="tx1"/>
              </a:solidFill>
              <a:latin typeface="+mn-lt"/>
            </a:endParaRPr>
          </a:p>
          <a:p>
            <a:pPr>
              <a:spcBef>
                <a:spcPts val="163"/>
              </a:spcBef>
              <a:spcAft>
                <a:spcPts val="163"/>
              </a:spcAft>
            </a:pPr>
            <a:r>
              <a:rPr lang="en-US" sz="731" b="1" dirty="0">
                <a:solidFill>
                  <a:schemeClr val="tx1"/>
                </a:solidFill>
                <a:latin typeface="+mn-lt"/>
              </a:rPr>
              <a:t>To fix this:</a:t>
            </a:r>
          </a:p>
          <a:p>
            <a:pPr marL="145753" indent="-145753">
              <a:spcBef>
                <a:spcPts val="163"/>
              </a:spcBef>
              <a:spcAft>
                <a:spcPts val="163"/>
              </a:spcAft>
              <a:buFont typeface="+mj-lt"/>
              <a:buAutoNum type="arabicPeriod"/>
            </a:pPr>
            <a:r>
              <a:rPr lang="en-US" sz="731" dirty="0">
                <a:solidFill>
                  <a:schemeClr val="tx1"/>
                </a:solidFill>
                <a:latin typeface="+mn-lt"/>
              </a:rPr>
              <a:t>Click on the image and from the top menu under </a:t>
            </a:r>
            <a:r>
              <a:rPr lang="en-US" sz="731" b="1" dirty="0">
                <a:solidFill>
                  <a:schemeClr val="tx1"/>
                </a:solidFill>
                <a:latin typeface="+mn-lt"/>
              </a:rPr>
              <a:t>PICTURE FORMAT </a:t>
            </a:r>
            <a:r>
              <a:rPr lang="en-US" sz="731" dirty="0">
                <a:solidFill>
                  <a:schemeClr val="tx1"/>
                </a:solidFill>
                <a:latin typeface="+mn-lt"/>
              </a:rPr>
              <a:t>select the </a:t>
            </a:r>
            <a:r>
              <a:rPr lang="en-US" sz="731" b="1" dirty="0">
                <a:solidFill>
                  <a:schemeClr val="tx1"/>
                </a:solidFill>
                <a:latin typeface="+mn-lt"/>
              </a:rPr>
              <a:t>CROP</a:t>
            </a:r>
            <a:r>
              <a:rPr lang="en-US" sz="731" dirty="0">
                <a:solidFill>
                  <a:schemeClr val="tx1"/>
                </a:solidFill>
                <a:latin typeface="+mn-lt"/>
              </a:rPr>
              <a:t> on the right and from the drop down menu select </a:t>
            </a:r>
            <a:r>
              <a:rPr lang="en-US" sz="731" b="1" kern="1200" dirty="0">
                <a:solidFill>
                  <a:schemeClr val="tx1"/>
                </a:solidFill>
                <a:latin typeface="+mn-lt"/>
                <a:ea typeface="+mn-ea"/>
                <a:cs typeface="+mn-cs"/>
              </a:rPr>
              <a:t>FILL</a:t>
            </a:r>
          </a:p>
          <a:p>
            <a:pPr marL="145753" indent="-145753">
              <a:spcBef>
                <a:spcPts val="163"/>
              </a:spcBef>
              <a:spcAft>
                <a:spcPts val="163"/>
              </a:spcAft>
              <a:buFont typeface="+mj-lt"/>
              <a:buAutoNum type="arabicPeriod"/>
            </a:pPr>
            <a:r>
              <a:rPr lang="en-US" sz="731" b="0" kern="1200" dirty="0">
                <a:solidFill>
                  <a:schemeClr val="tx1"/>
                </a:solidFill>
                <a:latin typeface="+mn-lt"/>
                <a:ea typeface="+mn-ea"/>
                <a:cs typeface="+mn-cs"/>
              </a:rPr>
              <a:t>From here you can move the image within the shape for best visual appearance</a:t>
            </a:r>
          </a:p>
        </p:txBody>
      </p:sp>
    </p:spTree>
    <p:extLst>
      <p:ext uri="{BB962C8B-B14F-4D97-AF65-F5344CB8AC3E}">
        <p14:creationId xmlns:p14="http://schemas.microsoft.com/office/powerpoint/2010/main" val="2816398348"/>
      </p:ext>
    </p:extLst>
  </p:cSld>
  <p:clrMapOvr>
    <a:masterClrMapping/>
  </p:clrMapOvr>
  <p:transition spd="med">
    <p:fade/>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_Quotes &amp; Stats">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r>
              <a:rPr lang="en-GB"/>
              <a:t>INSERT FOOTER HERE</a:t>
            </a:r>
          </a:p>
        </p:txBody>
      </p:sp>
      <p:sp>
        <p:nvSpPr>
          <p:cNvPr id="5" name="Slide Number Placeholder 4"/>
          <p:cNvSpPr>
            <a:spLocks noGrp="1"/>
          </p:cNvSpPr>
          <p:nvPr>
            <p:ph type="sldNum" sz="quarter" idx="12"/>
          </p:nvPr>
        </p:nvSpPr>
        <p:spPr/>
        <p:txBody>
          <a:bodyPr/>
          <a:lstStyle/>
          <a:p>
            <a:fld id="{8CFE0557-AA98-4E6C-B0C3-581794696B68}" type="slidenum">
              <a:rPr lang="en-GB" smtClean="0"/>
              <a:t>‹nº›</a:t>
            </a:fld>
            <a:endParaRPr lang="en-GB"/>
          </a:p>
        </p:txBody>
      </p:sp>
      <p:sp>
        <p:nvSpPr>
          <p:cNvPr id="17" name="Rectangle 16">
            <a:extLst>
              <a:ext uri="{FF2B5EF4-FFF2-40B4-BE49-F238E27FC236}">
                <a16:creationId xmlns:a16="http://schemas.microsoft.com/office/drawing/2014/main" id="{A8A4E3AE-7EDD-04A0-8326-F556CD643DA2}"/>
              </a:ext>
            </a:extLst>
          </p:cNvPr>
          <p:cNvSpPr/>
          <p:nvPr userDrawn="1"/>
        </p:nvSpPr>
        <p:spPr>
          <a:xfrm>
            <a:off x="7950413" y="3715971"/>
            <a:ext cx="3714748" cy="250385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4" name="Rectangle 13">
            <a:extLst>
              <a:ext uri="{FF2B5EF4-FFF2-40B4-BE49-F238E27FC236}">
                <a16:creationId xmlns:a16="http://schemas.microsoft.com/office/drawing/2014/main" id="{BD754D4C-C7C7-7E0F-EE4B-926C1E33AADD}"/>
              </a:ext>
            </a:extLst>
          </p:cNvPr>
          <p:cNvSpPr/>
          <p:nvPr userDrawn="1"/>
        </p:nvSpPr>
        <p:spPr>
          <a:xfrm>
            <a:off x="4217780" y="3715971"/>
            <a:ext cx="3741738" cy="250385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5" name="Rectangle 14">
            <a:extLst>
              <a:ext uri="{FF2B5EF4-FFF2-40B4-BE49-F238E27FC236}">
                <a16:creationId xmlns:a16="http://schemas.microsoft.com/office/drawing/2014/main" id="{8922540E-5424-544C-F10E-EB343FA02202}"/>
              </a:ext>
            </a:extLst>
          </p:cNvPr>
          <p:cNvSpPr/>
          <p:nvPr userDrawn="1"/>
        </p:nvSpPr>
        <p:spPr>
          <a:xfrm>
            <a:off x="4067174" y="1212114"/>
            <a:ext cx="7615239" cy="25038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8" name="Rectangle 7">
            <a:extLst>
              <a:ext uri="{FF2B5EF4-FFF2-40B4-BE49-F238E27FC236}">
                <a16:creationId xmlns:a16="http://schemas.microsoft.com/office/drawing/2014/main" id="{ECFEF303-2023-767D-ED27-D7D14628156C}"/>
              </a:ext>
            </a:extLst>
          </p:cNvPr>
          <p:cNvSpPr/>
          <p:nvPr userDrawn="1"/>
        </p:nvSpPr>
        <p:spPr>
          <a:xfrm>
            <a:off x="508000" y="3715971"/>
            <a:ext cx="3717925" cy="250385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11" name="Rectangle 10">
            <a:extLst>
              <a:ext uri="{FF2B5EF4-FFF2-40B4-BE49-F238E27FC236}">
                <a16:creationId xmlns:a16="http://schemas.microsoft.com/office/drawing/2014/main" id="{8EC842C4-12E2-C1F1-17C5-8476122C5DB4}"/>
              </a:ext>
            </a:extLst>
          </p:cNvPr>
          <p:cNvSpPr/>
          <p:nvPr userDrawn="1"/>
        </p:nvSpPr>
        <p:spPr>
          <a:xfrm>
            <a:off x="508001" y="1212114"/>
            <a:ext cx="3714748" cy="2503857"/>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6" name="Title 5">
            <a:extLst>
              <a:ext uri="{FF2B5EF4-FFF2-40B4-BE49-F238E27FC236}">
                <a16:creationId xmlns:a16="http://schemas.microsoft.com/office/drawing/2014/main" id="{4BF5D049-4DB0-98EE-9B73-4BA7460E4D5B}"/>
              </a:ext>
            </a:extLst>
          </p:cNvPr>
          <p:cNvSpPr>
            <a:spLocks noGrp="1"/>
          </p:cNvSpPr>
          <p:nvPr userDrawn="1">
            <p:ph type="title" hasCustomPrompt="1"/>
          </p:nvPr>
        </p:nvSpPr>
        <p:spPr>
          <a:xfrm>
            <a:off x="508000" y="454015"/>
            <a:ext cx="11174414" cy="758099"/>
          </a:xfrm>
        </p:spPr>
        <p:txBody>
          <a:bodyPr/>
          <a:lstStyle/>
          <a:p>
            <a:r>
              <a:rPr lang="en-US" dirty="0"/>
              <a:t>TITLE: subtitle</a:t>
            </a:r>
            <a:endParaRPr lang="en-GB" dirty="0"/>
          </a:p>
        </p:txBody>
      </p:sp>
      <p:sp>
        <p:nvSpPr>
          <p:cNvPr id="12" name="Content Placeholder 2">
            <a:extLst>
              <a:ext uri="{FF2B5EF4-FFF2-40B4-BE49-F238E27FC236}">
                <a16:creationId xmlns:a16="http://schemas.microsoft.com/office/drawing/2014/main" id="{ED7D8372-218F-2AB4-014B-0BD74CE082C0}"/>
              </a:ext>
            </a:extLst>
          </p:cNvPr>
          <p:cNvSpPr>
            <a:spLocks noGrp="1"/>
          </p:cNvSpPr>
          <p:nvPr userDrawn="1">
            <p:ph idx="34" hasCustomPrompt="1"/>
          </p:nvPr>
        </p:nvSpPr>
        <p:spPr>
          <a:xfrm>
            <a:off x="4491825" y="1612124"/>
            <a:ext cx="6601745" cy="1674530"/>
          </a:xfrm>
        </p:spPr>
        <p:txBody>
          <a:bodyPr vert="horz" lIns="0" tIns="0" rIns="0" bIns="0" numCol="1" spcCol="288000" rtlCol="0" anchor="b" anchorCtr="0">
            <a:noAutofit/>
          </a:bodyPr>
          <a:lstStyle>
            <a:lvl1pPr marL="143173" indent="-143173">
              <a:lnSpc>
                <a:spcPct val="100000"/>
              </a:lnSpc>
              <a:spcBef>
                <a:spcPts val="0"/>
              </a:spcBef>
              <a:spcAft>
                <a:spcPts val="0"/>
              </a:spcAft>
              <a:defRPr lang="en-US" sz="1950" cap="none" baseline="0" dirty="0" smtClean="0">
                <a:solidFill>
                  <a:schemeClr val="bg1"/>
                </a:solidFill>
                <a:latin typeface="+mj-lt"/>
              </a:defRPr>
            </a:lvl1pPr>
            <a:lvl2pPr marL="143173" indent="-143173">
              <a:lnSpc>
                <a:spcPct val="100000"/>
              </a:lnSpc>
              <a:spcBef>
                <a:spcPts val="0"/>
              </a:spcBef>
              <a:spcAft>
                <a:spcPts val="0"/>
              </a:spcAft>
              <a:defRPr lang="en-US" sz="1138"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r>
              <a:rPr lang="en-GB" dirty="0"/>
              <a:t>“A publication quote can be added here.   A publication quote can be added here. A publication quote can be added here.”</a:t>
            </a:r>
          </a:p>
          <a:p>
            <a:pPr lvl="1"/>
            <a:r>
              <a:rPr lang="en-US" dirty="0">
                <a:solidFill>
                  <a:schemeClr val="tx2"/>
                </a:solidFill>
              </a:rPr>
              <a:t>	THE publication</a:t>
            </a:r>
          </a:p>
        </p:txBody>
      </p:sp>
      <p:sp>
        <p:nvSpPr>
          <p:cNvPr id="25" name="Content Placeholder 2">
            <a:extLst>
              <a:ext uri="{FF2B5EF4-FFF2-40B4-BE49-F238E27FC236}">
                <a16:creationId xmlns:a16="http://schemas.microsoft.com/office/drawing/2014/main" id="{496AE92F-B127-F2CA-3B8D-4D8A810B85E9}"/>
              </a:ext>
            </a:extLst>
          </p:cNvPr>
          <p:cNvSpPr>
            <a:spLocks noGrp="1"/>
          </p:cNvSpPr>
          <p:nvPr>
            <p:ph idx="39" hasCustomPrompt="1"/>
          </p:nvPr>
        </p:nvSpPr>
        <p:spPr>
          <a:xfrm>
            <a:off x="4767977" y="4275136"/>
            <a:ext cx="1994773" cy="858206"/>
          </a:xfrm>
        </p:spPr>
        <p:txBody>
          <a:bodyPr vert="horz" lIns="0" tIns="0" rIns="0" bIns="0" numCol="1" spcCol="288000" rtlCol="0" anchor="b" anchorCtr="0">
            <a:noAutofit/>
          </a:bodyPr>
          <a:lstStyle>
            <a:lvl1pPr>
              <a:lnSpc>
                <a:spcPct val="100000"/>
              </a:lnSpc>
              <a:spcBef>
                <a:spcPts val="0"/>
              </a:spcBef>
              <a:spcAft>
                <a:spcPts val="0"/>
              </a:spcAft>
              <a:defRPr lang="en-US" sz="5363" cap="all" baseline="0" dirty="0" smtClean="0">
                <a:solidFill>
                  <a:schemeClr val="bg1"/>
                </a:solidFill>
                <a:latin typeface="+mj-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r>
              <a:rPr lang="en-GB" dirty="0"/>
              <a:t>00</a:t>
            </a:r>
          </a:p>
        </p:txBody>
      </p:sp>
      <p:sp>
        <p:nvSpPr>
          <p:cNvPr id="24" name="Content Placeholder 2">
            <a:extLst>
              <a:ext uri="{FF2B5EF4-FFF2-40B4-BE49-F238E27FC236}">
                <a16:creationId xmlns:a16="http://schemas.microsoft.com/office/drawing/2014/main" id="{61A306BE-C6B3-8808-A82D-0944ED990E8A}"/>
              </a:ext>
            </a:extLst>
          </p:cNvPr>
          <p:cNvSpPr>
            <a:spLocks noGrp="1"/>
          </p:cNvSpPr>
          <p:nvPr>
            <p:ph idx="38" hasCustomPrompt="1"/>
          </p:nvPr>
        </p:nvSpPr>
        <p:spPr>
          <a:xfrm>
            <a:off x="8763518" y="5043191"/>
            <a:ext cx="2742894" cy="460028"/>
          </a:xfrm>
        </p:spPr>
        <p:txBody>
          <a:bodyPr vert="horz" lIns="0" tIns="0" rIns="0" bIns="0" numCol="1" spcCol="288000" rtlCol="0" anchor="t" anchorCtr="0">
            <a:noAutofit/>
          </a:bodyPr>
          <a:lstStyle>
            <a:lvl1pPr>
              <a:lnSpc>
                <a:spcPct val="100000"/>
              </a:lnSpc>
              <a:spcBef>
                <a:spcPts val="0"/>
              </a:spcBef>
              <a:spcAft>
                <a:spcPts val="0"/>
              </a:spcAft>
              <a:defRPr lang="en-US" sz="2600" cap="none" baseline="0" dirty="0" smtClean="0">
                <a:solidFill>
                  <a:schemeClr val="accent2"/>
                </a:solidFill>
                <a:latin typeface="+mn-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pPr lvl="0"/>
            <a:r>
              <a:rPr lang="en-GB" dirty="0"/>
              <a:t>description</a:t>
            </a:r>
          </a:p>
        </p:txBody>
      </p:sp>
      <p:sp>
        <p:nvSpPr>
          <p:cNvPr id="2" name="Content Placeholder 2">
            <a:extLst>
              <a:ext uri="{FF2B5EF4-FFF2-40B4-BE49-F238E27FC236}">
                <a16:creationId xmlns:a16="http://schemas.microsoft.com/office/drawing/2014/main" id="{81857656-D8B8-C1BB-38A1-2333E5F82416}"/>
              </a:ext>
            </a:extLst>
          </p:cNvPr>
          <p:cNvSpPr>
            <a:spLocks noGrp="1"/>
          </p:cNvSpPr>
          <p:nvPr>
            <p:ph idx="35" hasCustomPrompt="1"/>
          </p:nvPr>
        </p:nvSpPr>
        <p:spPr>
          <a:xfrm>
            <a:off x="942749" y="4482029"/>
            <a:ext cx="2814089" cy="460028"/>
          </a:xfrm>
        </p:spPr>
        <p:txBody>
          <a:bodyPr vert="horz" lIns="0" tIns="0" rIns="0" bIns="0" numCol="1" spcCol="288000" rtlCol="0" anchor="t" anchorCtr="0">
            <a:noAutofit/>
          </a:bodyPr>
          <a:lstStyle>
            <a:lvl1pPr>
              <a:lnSpc>
                <a:spcPct val="100000"/>
              </a:lnSpc>
              <a:spcBef>
                <a:spcPts val="0"/>
              </a:spcBef>
              <a:spcAft>
                <a:spcPts val="0"/>
              </a:spcAft>
              <a:defRPr lang="en-US" sz="1950" cap="all" baseline="0" dirty="0" smtClean="0">
                <a:solidFill>
                  <a:schemeClr val="tx2"/>
                </a:solidFill>
                <a:latin typeface="+mj-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pPr lvl="0"/>
            <a:r>
              <a:rPr lang="en-GB" dirty="0"/>
              <a:t>AWARD NAME</a:t>
            </a:r>
          </a:p>
        </p:txBody>
      </p:sp>
      <p:sp>
        <p:nvSpPr>
          <p:cNvPr id="9" name="Content Placeholder 2">
            <a:extLst>
              <a:ext uri="{FF2B5EF4-FFF2-40B4-BE49-F238E27FC236}">
                <a16:creationId xmlns:a16="http://schemas.microsoft.com/office/drawing/2014/main" id="{C93C5A1B-7373-D543-82C8-6CB872CDD4D8}"/>
              </a:ext>
            </a:extLst>
          </p:cNvPr>
          <p:cNvSpPr>
            <a:spLocks noGrp="1"/>
          </p:cNvSpPr>
          <p:nvPr>
            <p:ph idx="37" hasCustomPrompt="1"/>
          </p:nvPr>
        </p:nvSpPr>
        <p:spPr>
          <a:xfrm>
            <a:off x="958330" y="2568247"/>
            <a:ext cx="2543995" cy="460028"/>
          </a:xfrm>
        </p:spPr>
        <p:txBody>
          <a:bodyPr vert="horz" lIns="0" tIns="0" rIns="0" bIns="0" numCol="1" spcCol="288000" rtlCol="0" anchor="t" anchorCtr="0">
            <a:noAutofit/>
          </a:bodyPr>
          <a:lstStyle>
            <a:lvl1pPr>
              <a:lnSpc>
                <a:spcPct val="100000"/>
              </a:lnSpc>
              <a:spcBef>
                <a:spcPts val="0"/>
              </a:spcBef>
              <a:spcAft>
                <a:spcPts val="0"/>
              </a:spcAft>
              <a:defRPr lang="en-US" sz="2600" cap="none" baseline="0" dirty="0" smtClean="0">
                <a:solidFill>
                  <a:schemeClr val="accent2"/>
                </a:solidFill>
                <a:latin typeface="+mn-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pPr lvl="0"/>
            <a:r>
              <a:rPr lang="en-GB" dirty="0"/>
              <a:t>description</a:t>
            </a:r>
          </a:p>
        </p:txBody>
      </p:sp>
      <p:sp>
        <p:nvSpPr>
          <p:cNvPr id="7" name="Content Placeholder 2">
            <a:extLst>
              <a:ext uri="{FF2B5EF4-FFF2-40B4-BE49-F238E27FC236}">
                <a16:creationId xmlns:a16="http://schemas.microsoft.com/office/drawing/2014/main" id="{089E407C-85CD-9767-9767-91EDF5C3C042}"/>
              </a:ext>
            </a:extLst>
          </p:cNvPr>
          <p:cNvSpPr>
            <a:spLocks noGrp="1"/>
          </p:cNvSpPr>
          <p:nvPr>
            <p:ph idx="36" hasCustomPrompt="1"/>
          </p:nvPr>
        </p:nvSpPr>
        <p:spPr>
          <a:xfrm>
            <a:off x="963499" y="1814149"/>
            <a:ext cx="1725723" cy="858206"/>
          </a:xfrm>
        </p:spPr>
        <p:txBody>
          <a:bodyPr vert="horz" lIns="0" tIns="0" rIns="0" bIns="0" numCol="1" spcCol="288000" rtlCol="0" anchor="b" anchorCtr="0">
            <a:noAutofit/>
          </a:bodyPr>
          <a:lstStyle>
            <a:lvl1pPr>
              <a:lnSpc>
                <a:spcPct val="100000"/>
              </a:lnSpc>
              <a:spcBef>
                <a:spcPts val="0"/>
              </a:spcBef>
              <a:spcAft>
                <a:spcPts val="0"/>
              </a:spcAft>
              <a:defRPr lang="en-US" sz="5363" cap="all" baseline="0" dirty="0" smtClean="0">
                <a:solidFill>
                  <a:schemeClr val="bg1"/>
                </a:solidFill>
                <a:latin typeface="+mj-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r>
              <a:rPr lang="en-GB" dirty="0"/>
              <a:t>000</a:t>
            </a:r>
          </a:p>
        </p:txBody>
      </p:sp>
      <p:sp>
        <p:nvSpPr>
          <p:cNvPr id="31" name="Content Placeholder 2">
            <a:extLst>
              <a:ext uri="{FF2B5EF4-FFF2-40B4-BE49-F238E27FC236}">
                <a16:creationId xmlns:a16="http://schemas.microsoft.com/office/drawing/2014/main" id="{42CBA997-AECF-88B3-58F8-543F1CB03C09}"/>
              </a:ext>
            </a:extLst>
          </p:cNvPr>
          <p:cNvSpPr>
            <a:spLocks noGrp="1"/>
          </p:cNvSpPr>
          <p:nvPr>
            <p:ph idx="40" hasCustomPrompt="1"/>
          </p:nvPr>
        </p:nvSpPr>
        <p:spPr>
          <a:xfrm>
            <a:off x="8767422" y="4260229"/>
            <a:ext cx="2738990" cy="858206"/>
          </a:xfrm>
        </p:spPr>
        <p:txBody>
          <a:bodyPr vert="horz" lIns="0" tIns="0" rIns="0" bIns="0" numCol="1" spcCol="288000" rtlCol="0" anchor="b" anchorCtr="0">
            <a:noAutofit/>
          </a:bodyPr>
          <a:lstStyle>
            <a:lvl1pPr>
              <a:lnSpc>
                <a:spcPct val="100000"/>
              </a:lnSpc>
              <a:spcBef>
                <a:spcPts val="0"/>
              </a:spcBef>
              <a:spcAft>
                <a:spcPts val="0"/>
              </a:spcAft>
              <a:defRPr lang="en-US" sz="5363" cap="all" baseline="0" dirty="0" smtClean="0">
                <a:solidFill>
                  <a:schemeClr val="bg1"/>
                </a:solidFill>
                <a:latin typeface="+mj-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r>
              <a:rPr lang="en-GB" dirty="0"/>
              <a:t>000</a:t>
            </a:r>
          </a:p>
        </p:txBody>
      </p:sp>
      <p:sp>
        <p:nvSpPr>
          <p:cNvPr id="32" name="Content Placeholder 2">
            <a:extLst>
              <a:ext uri="{FF2B5EF4-FFF2-40B4-BE49-F238E27FC236}">
                <a16:creationId xmlns:a16="http://schemas.microsoft.com/office/drawing/2014/main" id="{800ECF1F-41C1-FB8C-A292-E11D8F89F9F7}"/>
              </a:ext>
            </a:extLst>
          </p:cNvPr>
          <p:cNvSpPr>
            <a:spLocks noGrp="1"/>
          </p:cNvSpPr>
          <p:nvPr>
            <p:ph idx="41" hasCustomPrompt="1"/>
          </p:nvPr>
        </p:nvSpPr>
        <p:spPr>
          <a:xfrm>
            <a:off x="4776418" y="5094550"/>
            <a:ext cx="2742894" cy="460028"/>
          </a:xfrm>
        </p:spPr>
        <p:txBody>
          <a:bodyPr vert="horz" lIns="0" tIns="0" rIns="0" bIns="0" numCol="1" spcCol="288000" rtlCol="0" anchor="t" anchorCtr="0">
            <a:noAutofit/>
          </a:bodyPr>
          <a:lstStyle>
            <a:lvl1pPr>
              <a:lnSpc>
                <a:spcPct val="100000"/>
              </a:lnSpc>
              <a:spcBef>
                <a:spcPts val="0"/>
              </a:spcBef>
              <a:spcAft>
                <a:spcPts val="0"/>
              </a:spcAft>
              <a:defRPr lang="en-US" sz="2600" cap="none" baseline="0" dirty="0" smtClean="0">
                <a:solidFill>
                  <a:schemeClr val="accent2"/>
                </a:solidFill>
                <a:latin typeface="+mn-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pPr lvl="0"/>
            <a:r>
              <a:rPr lang="en-GB" dirty="0"/>
              <a:t>description</a:t>
            </a:r>
          </a:p>
        </p:txBody>
      </p:sp>
      <p:sp>
        <p:nvSpPr>
          <p:cNvPr id="33" name="Content Placeholder 2">
            <a:extLst>
              <a:ext uri="{FF2B5EF4-FFF2-40B4-BE49-F238E27FC236}">
                <a16:creationId xmlns:a16="http://schemas.microsoft.com/office/drawing/2014/main" id="{B1EBF2E1-279B-F073-7465-F218DF04B4A9}"/>
              </a:ext>
            </a:extLst>
          </p:cNvPr>
          <p:cNvSpPr>
            <a:spLocks noGrp="1"/>
          </p:cNvSpPr>
          <p:nvPr>
            <p:ph idx="42" hasCustomPrompt="1"/>
          </p:nvPr>
        </p:nvSpPr>
        <p:spPr>
          <a:xfrm>
            <a:off x="942748" y="4918172"/>
            <a:ext cx="2814089" cy="460028"/>
          </a:xfrm>
        </p:spPr>
        <p:txBody>
          <a:bodyPr vert="horz" lIns="0" tIns="0" rIns="0" bIns="0" numCol="1" spcCol="288000" rtlCol="0" anchor="t" anchorCtr="0">
            <a:noAutofit/>
          </a:bodyPr>
          <a:lstStyle>
            <a:lvl1pPr>
              <a:lnSpc>
                <a:spcPct val="100000"/>
              </a:lnSpc>
              <a:spcBef>
                <a:spcPts val="0"/>
              </a:spcBef>
              <a:spcAft>
                <a:spcPts val="0"/>
              </a:spcAft>
              <a:defRPr lang="en-US" sz="1950" cap="all" baseline="0" dirty="0" smtClean="0">
                <a:solidFill>
                  <a:schemeClr val="bg1"/>
                </a:solidFill>
                <a:latin typeface="+mj-lt"/>
              </a:defRPr>
            </a:lvl1pPr>
            <a:lvl2pPr>
              <a:lnSpc>
                <a:spcPct val="100000"/>
              </a:lnSpc>
              <a:spcBef>
                <a:spcPts val="0"/>
              </a:spcBef>
              <a:spcAft>
                <a:spcPts val="0"/>
              </a:spcAft>
              <a:defRPr lang="en-US" sz="1950" cap="all" baseline="0" dirty="0">
                <a:solidFill>
                  <a:schemeClr val="tx2"/>
                </a:solidFill>
                <a:latin typeface="+mj-lt"/>
              </a:defRPr>
            </a:lvl2pPr>
            <a:lvl3pPr>
              <a:spcBef>
                <a:spcPts val="325"/>
              </a:spcBef>
              <a:spcAft>
                <a:spcPts val="325"/>
              </a:spcAft>
              <a:buClr>
                <a:schemeClr val="bg1"/>
              </a:buClr>
              <a:defRPr lang="en-US" sz="813" dirty="0">
                <a:solidFill>
                  <a:schemeClr val="bg1"/>
                </a:solidFill>
              </a:defRPr>
            </a:lvl3pPr>
            <a:lvl4pPr>
              <a:spcBef>
                <a:spcPts val="325"/>
              </a:spcBef>
              <a:spcAft>
                <a:spcPts val="325"/>
              </a:spcAft>
              <a:buClr>
                <a:schemeClr val="bg1"/>
              </a:buClr>
              <a:defRPr lang="en-US" sz="731" dirty="0">
                <a:solidFill>
                  <a:schemeClr val="bg1"/>
                </a:solidFill>
              </a:defRPr>
            </a:lvl4pPr>
            <a:lvl5pPr>
              <a:spcBef>
                <a:spcPts val="325"/>
              </a:spcBef>
              <a:spcAft>
                <a:spcPts val="325"/>
              </a:spcAft>
              <a:buClr>
                <a:schemeClr val="bg1"/>
              </a:buClr>
              <a:defRPr lang="en-US" sz="731" dirty="0">
                <a:solidFill>
                  <a:schemeClr val="bg1"/>
                </a:solidFill>
              </a:defRPr>
            </a:lvl5pPr>
          </a:lstStyle>
          <a:p>
            <a:pPr lvl="0"/>
            <a:r>
              <a:rPr lang="en-GB" dirty="0"/>
              <a:t>AWARD NAME</a:t>
            </a:r>
          </a:p>
        </p:txBody>
      </p:sp>
    </p:spTree>
    <p:extLst>
      <p:ext uri="{BB962C8B-B14F-4D97-AF65-F5344CB8AC3E}">
        <p14:creationId xmlns:p14="http://schemas.microsoft.com/office/powerpoint/2010/main" val="3822416520"/>
      </p:ext>
    </p:extLst>
  </p:cSld>
  <p:clrMapOvr>
    <a:masterClrMapping/>
  </p:clrMapOvr>
  <p:transition spd="med">
    <p:fade/>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OUR GLOBAL REACH">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r>
              <a:rPr lang="en-GB"/>
              <a:t>INSERT FOOTER HERE</a:t>
            </a:r>
          </a:p>
        </p:txBody>
      </p:sp>
      <p:sp>
        <p:nvSpPr>
          <p:cNvPr id="4" name="Slide Number Placeholder 3"/>
          <p:cNvSpPr>
            <a:spLocks noGrp="1"/>
          </p:cNvSpPr>
          <p:nvPr>
            <p:ph type="sldNum" sz="quarter" idx="12"/>
          </p:nvPr>
        </p:nvSpPr>
        <p:spPr/>
        <p:txBody>
          <a:bodyPr/>
          <a:lstStyle/>
          <a:p>
            <a:fld id="{8CFE0557-AA98-4E6C-B0C3-581794696B68}" type="slidenum">
              <a:rPr lang="en-GB" smtClean="0"/>
              <a:t>‹nº›</a:t>
            </a:fld>
            <a:endParaRPr lang="en-GB"/>
          </a:p>
        </p:txBody>
      </p:sp>
      <p:sp>
        <p:nvSpPr>
          <p:cNvPr id="2" name="Rectangle 1">
            <a:extLst>
              <a:ext uri="{FF2B5EF4-FFF2-40B4-BE49-F238E27FC236}">
                <a16:creationId xmlns:a16="http://schemas.microsoft.com/office/drawing/2014/main" id="{77CDF8D0-5BE7-D4D7-01B0-BF05BF98BAAF}"/>
              </a:ext>
            </a:extLst>
          </p:cNvPr>
          <p:cNvSpPr/>
          <p:nvPr userDrawn="1"/>
        </p:nvSpPr>
        <p:spPr>
          <a:xfrm>
            <a:off x="508000" y="506413"/>
            <a:ext cx="11174414" cy="571341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7" name="Content Placeholder 7">
            <a:extLst>
              <a:ext uri="{FF2B5EF4-FFF2-40B4-BE49-F238E27FC236}">
                <a16:creationId xmlns:a16="http://schemas.microsoft.com/office/drawing/2014/main" id="{3C5DA1A9-AB20-2FFC-4C40-6DB064BC6E65}"/>
              </a:ext>
            </a:extLst>
          </p:cNvPr>
          <p:cNvSpPr txBox="1">
            <a:spLocks/>
          </p:cNvSpPr>
          <p:nvPr userDrawn="1"/>
        </p:nvSpPr>
        <p:spPr>
          <a:xfrm>
            <a:off x="834163" y="709292"/>
            <a:ext cx="10697545" cy="758003"/>
          </a:xfrm>
          <a:prstGeom prst="rect">
            <a:avLst/>
          </a:prstGeom>
        </p:spPr>
        <p:txBody>
          <a:bodyPr>
            <a:normAutofit fontScale="92500" lnSpcReduction="20000"/>
          </a:bodyPr>
          <a:lstStyle>
            <a:lvl1pPr marL="0" indent="0" algn="l" defTabSz="914400" rtl="0" eaLnBrk="1" latinLnBrk="0" hangingPunct="1">
              <a:lnSpc>
                <a:spcPct val="130000"/>
              </a:lnSpc>
              <a:spcBef>
                <a:spcPts val="300"/>
              </a:spcBef>
              <a:spcAft>
                <a:spcPts val="300"/>
              </a:spcAft>
              <a:buFont typeface="Arial" panose="020B0604020202020204" pitchFamily="34" charset="0"/>
              <a:buNone/>
              <a:defRPr sz="1400" kern="1200">
                <a:solidFill>
                  <a:schemeClr val="tx2"/>
                </a:solidFill>
                <a:latin typeface="+mj-lt"/>
                <a:ea typeface="+mn-ea"/>
                <a:cs typeface="+mn-cs"/>
              </a:defRPr>
            </a:lvl1pPr>
            <a:lvl2pPr marL="0" indent="0" algn="l" defTabSz="914400" rtl="0" eaLnBrk="1" latinLnBrk="0" hangingPunct="1">
              <a:lnSpc>
                <a:spcPct val="130000"/>
              </a:lnSpc>
              <a:spcBef>
                <a:spcPts val="300"/>
              </a:spcBef>
              <a:spcAft>
                <a:spcPts val="300"/>
              </a:spcAft>
              <a:buFont typeface="Arial" panose="020B0604020202020204" pitchFamily="34" charset="0"/>
              <a:buNone/>
              <a:defRPr sz="1100" kern="1200">
                <a:solidFill>
                  <a:schemeClr val="tx1"/>
                </a:solidFill>
                <a:latin typeface="+mn-lt"/>
                <a:ea typeface="+mn-ea"/>
                <a:cs typeface="+mn-cs"/>
              </a:defRPr>
            </a:lvl2pPr>
            <a:lvl3pPr marL="180975" indent="-180975" algn="l" defTabSz="914400" rtl="0" eaLnBrk="1" latinLnBrk="0" hangingPunct="1">
              <a:lnSpc>
                <a:spcPct val="130000"/>
              </a:lnSpc>
              <a:spcBef>
                <a:spcPts val="300"/>
              </a:spcBef>
              <a:spcAft>
                <a:spcPts val="300"/>
              </a:spcAft>
              <a:buClr>
                <a:schemeClr val="tx2"/>
              </a:buClr>
              <a:buSzPct val="105000"/>
              <a:buFont typeface="Arial" panose="020B0604020202020204" pitchFamily="34" charset="0"/>
              <a:buChar char="•"/>
              <a:defRPr sz="1100" kern="1200">
                <a:solidFill>
                  <a:schemeClr val="tx1"/>
                </a:solidFill>
                <a:latin typeface="+mn-lt"/>
                <a:ea typeface="+mn-ea"/>
                <a:cs typeface="+mn-cs"/>
              </a:defRPr>
            </a:lvl3pPr>
            <a:lvl4pPr marL="539750" indent="-180975" algn="l" defTabSz="914400" rtl="0" eaLnBrk="1" latinLnBrk="0" hangingPunct="1">
              <a:lnSpc>
                <a:spcPct val="130000"/>
              </a:lnSpc>
              <a:spcBef>
                <a:spcPts val="300"/>
              </a:spcBef>
              <a:spcAft>
                <a:spcPts val="300"/>
              </a:spcAft>
              <a:buClr>
                <a:schemeClr val="tx2"/>
              </a:buClr>
              <a:buSzPct val="105000"/>
              <a:buFont typeface="Arial" panose="020B0604020202020204" pitchFamily="34" charset="0"/>
              <a:buChar char="•"/>
              <a:defRPr sz="1050" kern="1200">
                <a:solidFill>
                  <a:schemeClr val="tx1"/>
                </a:solidFill>
                <a:latin typeface="+mn-lt"/>
                <a:ea typeface="+mn-ea"/>
                <a:cs typeface="+mn-cs"/>
              </a:defRPr>
            </a:lvl4pPr>
            <a:lvl5pPr marL="898525" indent="-180975" algn="l" defTabSz="914400" rtl="0" eaLnBrk="1" latinLnBrk="0" hangingPunct="1">
              <a:lnSpc>
                <a:spcPct val="130000"/>
              </a:lnSpc>
              <a:spcBef>
                <a:spcPts val="300"/>
              </a:spcBef>
              <a:spcAft>
                <a:spcPts val="300"/>
              </a:spcAft>
              <a:buClr>
                <a:schemeClr val="tx2"/>
              </a:buClr>
              <a:buSzPct val="105000"/>
              <a:buFont typeface="Arial" panose="020B0604020202020204" pitchFamily="34" charset="0"/>
              <a:buChar char="•"/>
              <a:defRPr sz="105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163"/>
              </a:spcBef>
              <a:spcAft>
                <a:spcPts val="163"/>
              </a:spcAft>
            </a:pPr>
            <a:r>
              <a:rPr lang="en-GB" sz="1138" dirty="0">
                <a:solidFill>
                  <a:schemeClr val="tx2"/>
                </a:solidFill>
              </a:rPr>
              <a:t>OUR GLOBAL REACH</a:t>
            </a:r>
          </a:p>
          <a:p>
            <a:pPr lvl="1">
              <a:spcBef>
                <a:spcPts val="163"/>
              </a:spcBef>
              <a:spcAft>
                <a:spcPts val="163"/>
              </a:spcAft>
            </a:pPr>
            <a:r>
              <a:rPr lang="en-GB" sz="894" dirty="0"/>
              <a:t>With over 600 lawyers working across Asia, Australia, the Middle East, Europe and the Americas, we provide a global and seamless service 24 hours a day. In addition to the countries and regions where HFW has offices and associations, HFW has a trusted network of local lawyers who we have a longstanding working relationship with to ensure our clients always have access to the best local firms and the highest level of service. </a:t>
            </a:r>
          </a:p>
        </p:txBody>
      </p:sp>
      <p:sp>
        <p:nvSpPr>
          <p:cNvPr id="8" name="TextBox 7">
            <a:extLst>
              <a:ext uri="{FF2B5EF4-FFF2-40B4-BE49-F238E27FC236}">
                <a16:creationId xmlns:a16="http://schemas.microsoft.com/office/drawing/2014/main" id="{49BB2890-36BA-2232-BE09-754D7E792F3B}"/>
              </a:ext>
            </a:extLst>
          </p:cNvPr>
          <p:cNvSpPr txBox="1"/>
          <p:nvPr userDrawn="1"/>
        </p:nvSpPr>
        <p:spPr>
          <a:xfrm>
            <a:off x="1396410" y="2989877"/>
            <a:ext cx="1719982" cy="2482539"/>
          </a:xfrm>
          <a:prstGeom prst="rect">
            <a:avLst/>
          </a:prstGeom>
          <a:noFill/>
        </p:spPr>
        <p:txBody>
          <a:bodyPr wrap="square" rtlCol="0">
            <a:spAutoFit/>
          </a:bodyPr>
          <a:lstStyle/>
          <a:p>
            <a:pPr>
              <a:lnSpc>
                <a:spcPct val="120000"/>
              </a:lnSpc>
            </a:pPr>
            <a:r>
              <a:rPr lang="en-GB" sz="650" dirty="0"/>
              <a:t>Abu Dhabi</a:t>
            </a:r>
          </a:p>
          <a:p>
            <a:pPr>
              <a:lnSpc>
                <a:spcPct val="120000"/>
              </a:lnSpc>
            </a:pPr>
            <a:r>
              <a:rPr lang="en-GB" sz="650" dirty="0"/>
              <a:t>British Virgin Islands </a:t>
            </a:r>
          </a:p>
          <a:p>
            <a:pPr>
              <a:lnSpc>
                <a:spcPct val="120000"/>
              </a:lnSpc>
            </a:pPr>
            <a:r>
              <a:rPr lang="en-GB" sz="650" dirty="0"/>
              <a:t>Brussels</a:t>
            </a:r>
          </a:p>
          <a:p>
            <a:pPr>
              <a:lnSpc>
                <a:spcPct val="120000"/>
              </a:lnSpc>
            </a:pPr>
            <a:r>
              <a:rPr lang="en-GB" sz="650" dirty="0"/>
              <a:t>Dubai</a:t>
            </a:r>
          </a:p>
          <a:p>
            <a:pPr>
              <a:lnSpc>
                <a:spcPct val="120000"/>
              </a:lnSpc>
            </a:pPr>
            <a:r>
              <a:rPr lang="en-GB" sz="650" dirty="0"/>
              <a:t>Geneva</a:t>
            </a:r>
          </a:p>
          <a:p>
            <a:pPr>
              <a:lnSpc>
                <a:spcPct val="120000"/>
              </a:lnSpc>
            </a:pPr>
            <a:r>
              <a:rPr lang="en-GB" sz="650" dirty="0"/>
              <a:t>Hong Kong </a:t>
            </a:r>
          </a:p>
          <a:p>
            <a:pPr>
              <a:lnSpc>
                <a:spcPct val="120000"/>
              </a:lnSpc>
            </a:pPr>
            <a:r>
              <a:rPr lang="en-GB" sz="650" dirty="0"/>
              <a:t>Houston</a:t>
            </a:r>
          </a:p>
          <a:p>
            <a:pPr>
              <a:lnSpc>
                <a:spcPct val="120000"/>
              </a:lnSpc>
            </a:pPr>
            <a:r>
              <a:rPr lang="en-GB" sz="650" dirty="0"/>
              <a:t>Kuwait</a:t>
            </a:r>
          </a:p>
          <a:p>
            <a:pPr>
              <a:lnSpc>
                <a:spcPct val="120000"/>
              </a:lnSpc>
            </a:pPr>
            <a:r>
              <a:rPr lang="en-GB" sz="650" dirty="0"/>
              <a:t>London </a:t>
            </a:r>
          </a:p>
          <a:p>
            <a:pPr>
              <a:lnSpc>
                <a:spcPct val="120000"/>
              </a:lnSpc>
            </a:pPr>
            <a:r>
              <a:rPr lang="en-GB" sz="650" dirty="0"/>
              <a:t>Melbourne </a:t>
            </a:r>
          </a:p>
          <a:p>
            <a:pPr>
              <a:lnSpc>
                <a:spcPct val="120000"/>
              </a:lnSpc>
            </a:pPr>
            <a:r>
              <a:rPr lang="en-GB" sz="650" dirty="0"/>
              <a:t>Monaco</a:t>
            </a:r>
          </a:p>
          <a:p>
            <a:pPr>
              <a:lnSpc>
                <a:spcPct val="120000"/>
              </a:lnSpc>
            </a:pPr>
            <a:r>
              <a:rPr lang="en-GB" sz="650" dirty="0"/>
              <a:t>Paris</a:t>
            </a:r>
          </a:p>
          <a:p>
            <a:pPr>
              <a:lnSpc>
                <a:spcPct val="120000"/>
              </a:lnSpc>
            </a:pPr>
            <a:r>
              <a:rPr lang="en-GB" sz="650" dirty="0"/>
              <a:t>Perth</a:t>
            </a:r>
          </a:p>
          <a:p>
            <a:pPr>
              <a:lnSpc>
                <a:spcPct val="120000"/>
              </a:lnSpc>
            </a:pPr>
            <a:r>
              <a:rPr lang="en-GB" sz="650" dirty="0"/>
              <a:t>Piraeus</a:t>
            </a:r>
          </a:p>
          <a:p>
            <a:pPr>
              <a:lnSpc>
                <a:spcPct val="120000"/>
              </a:lnSpc>
            </a:pPr>
            <a:r>
              <a:rPr lang="en-GB" sz="650" dirty="0"/>
              <a:t>Rio de Janeiro </a:t>
            </a:r>
          </a:p>
          <a:p>
            <a:pPr>
              <a:lnSpc>
                <a:spcPct val="120000"/>
              </a:lnSpc>
            </a:pPr>
            <a:r>
              <a:rPr lang="en-GB" sz="650" dirty="0"/>
              <a:t>Riyadh</a:t>
            </a:r>
          </a:p>
          <a:p>
            <a:pPr>
              <a:lnSpc>
                <a:spcPct val="120000"/>
              </a:lnSpc>
            </a:pPr>
            <a:r>
              <a:rPr lang="en-GB" sz="650" dirty="0"/>
              <a:t>São Paulo </a:t>
            </a:r>
          </a:p>
          <a:p>
            <a:pPr>
              <a:lnSpc>
                <a:spcPct val="120000"/>
              </a:lnSpc>
            </a:pPr>
            <a:r>
              <a:rPr lang="en-GB" sz="650" dirty="0"/>
              <a:t>Shanghai </a:t>
            </a:r>
          </a:p>
          <a:p>
            <a:pPr>
              <a:lnSpc>
                <a:spcPct val="120000"/>
              </a:lnSpc>
            </a:pPr>
            <a:r>
              <a:rPr lang="en-GB" sz="650" dirty="0"/>
              <a:t>Singapore</a:t>
            </a:r>
          </a:p>
          <a:p>
            <a:pPr>
              <a:lnSpc>
                <a:spcPct val="120000"/>
              </a:lnSpc>
            </a:pPr>
            <a:r>
              <a:rPr lang="en-GB" sz="650" dirty="0"/>
              <a:t>Sydney</a:t>
            </a:r>
          </a:p>
        </p:txBody>
      </p:sp>
      <p:grpSp>
        <p:nvGrpSpPr>
          <p:cNvPr id="9" name="Group 8">
            <a:extLst>
              <a:ext uri="{FF2B5EF4-FFF2-40B4-BE49-F238E27FC236}">
                <a16:creationId xmlns:a16="http://schemas.microsoft.com/office/drawing/2014/main" id="{A25FFB3A-5B50-9491-BA42-2FB3AFA02B56}"/>
              </a:ext>
            </a:extLst>
          </p:cNvPr>
          <p:cNvGrpSpPr/>
          <p:nvPr userDrawn="1"/>
        </p:nvGrpSpPr>
        <p:grpSpPr>
          <a:xfrm>
            <a:off x="1455030" y="1461607"/>
            <a:ext cx="9369559" cy="4575061"/>
            <a:chOff x="1455028" y="1461605"/>
            <a:chExt cx="9369559" cy="4575061"/>
          </a:xfrm>
          <a:solidFill>
            <a:schemeClr val="accent2"/>
          </a:solidFill>
        </p:grpSpPr>
        <p:grpSp>
          <p:nvGrpSpPr>
            <p:cNvPr id="10" name="Group 9">
              <a:extLst>
                <a:ext uri="{FF2B5EF4-FFF2-40B4-BE49-F238E27FC236}">
                  <a16:creationId xmlns:a16="http://schemas.microsoft.com/office/drawing/2014/main" id="{03A497A2-6ED9-83B9-4E2B-A8201CB5C5E8}"/>
                </a:ext>
              </a:extLst>
            </p:cNvPr>
            <p:cNvGrpSpPr/>
            <p:nvPr userDrawn="1"/>
          </p:nvGrpSpPr>
          <p:grpSpPr>
            <a:xfrm>
              <a:off x="1686716" y="1461605"/>
              <a:ext cx="9137871" cy="4575061"/>
              <a:chOff x="1686716" y="1461605"/>
              <a:chExt cx="9137871" cy="4575061"/>
            </a:xfrm>
            <a:grpFill/>
          </p:grpSpPr>
          <p:sp>
            <p:nvSpPr>
              <p:cNvPr id="31" name="Freeform: Shape 30">
                <a:extLst>
                  <a:ext uri="{FF2B5EF4-FFF2-40B4-BE49-F238E27FC236}">
                    <a16:creationId xmlns:a16="http://schemas.microsoft.com/office/drawing/2014/main" id="{DDC379EF-70EE-3573-D073-6C8A9B3579B2}"/>
                  </a:ext>
                </a:extLst>
              </p:cNvPr>
              <p:cNvSpPr/>
              <p:nvPr/>
            </p:nvSpPr>
            <p:spPr>
              <a:xfrm>
                <a:off x="6872724" y="3493219"/>
                <a:ext cx="17189" cy="34743"/>
              </a:xfrm>
              <a:custGeom>
                <a:avLst/>
                <a:gdLst>
                  <a:gd name="connsiteX0" fmla="*/ 5852 w 17189"/>
                  <a:gd name="connsiteY0" fmla="*/ 549 h 34743"/>
                  <a:gd name="connsiteX1" fmla="*/ 4938 w 17189"/>
                  <a:gd name="connsiteY1" fmla="*/ 1646 h 34743"/>
                  <a:gd name="connsiteX2" fmla="*/ 4389 w 17189"/>
                  <a:gd name="connsiteY2" fmla="*/ 5852 h 34743"/>
                  <a:gd name="connsiteX3" fmla="*/ 1646 w 17189"/>
                  <a:gd name="connsiteY3" fmla="*/ 8594 h 34743"/>
                  <a:gd name="connsiteX4" fmla="*/ 2012 w 17189"/>
                  <a:gd name="connsiteY4" fmla="*/ 14995 h 34743"/>
                  <a:gd name="connsiteX5" fmla="*/ 3109 w 17189"/>
                  <a:gd name="connsiteY5" fmla="*/ 17189 h 34743"/>
                  <a:gd name="connsiteX6" fmla="*/ 2194 w 17189"/>
                  <a:gd name="connsiteY6" fmla="*/ 19566 h 34743"/>
                  <a:gd name="connsiteX7" fmla="*/ 6949 w 17189"/>
                  <a:gd name="connsiteY7" fmla="*/ 19201 h 34743"/>
                  <a:gd name="connsiteX8" fmla="*/ 8595 w 17189"/>
                  <a:gd name="connsiteY8" fmla="*/ 19932 h 34743"/>
                  <a:gd name="connsiteX9" fmla="*/ 8778 w 17189"/>
                  <a:gd name="connsiteY9" fmla="*/ 21029 h 34743"/>
                  <a:gd name="connsiteX10" fmla="*/ 8229 w 17189"/>
                  <a:gd name="connsiteY10" fmla="*/ 21578 h 34743"/>
                  <a:gd name="connsiteX11" fmla="*/ 5486 w 17189"/>
                  <a:gd name="connsiteY11" fmla="*/ 21761 h 34743"/>
                  <a:gd name="connsiteX12" fmla="*/ 3474 w 17189"/>
                  <a:gd name="connsiteY12" fmla="*/ 23224 h 34743"/>
                  <a:gd name="connsiteX13" fmla="*/ 2743 w 17189"/>
                  <a:gd name="connsiteY13" fmla="*/ 24687 h 34743"/>
                  <a:gd name="connsiteX14" fmla="*/ 2012 w 17189"/>
                  <a:gd name="connsiteY14" fmla="*/ 28344 h 34743"/>
                  <a:gd name="connsiteX15" fmla="*/ 183 w 17189"/>
                  <a:gd name="connsiteY15" fmla="*/ 30172 h 34743"/>
                  <a:gd name="connsiteX16" fmla="*/ 0 w 17189"/>
                  <a:gd name="connsiteY16" fmla="*/ 32550 h 34743"/>
                  <a:gd name="connsiteX17" fmla="*/ 1463 w 17189"/>
                  <a:gd name="connsiteY17" fmla="*/ 34744 h 34743"/>
                  <a:gd name="connsiteX18" fmla="*/ 2012 w 17189"/>
                  <a:gd name="connsiteY18" fmla="*/ 33464 h 34743"/>
                  <a:gd name="connsiteX19" fmla="*/ 7314 w 17189"/>
                  <a:gd name="connsiteY19" fmla="*/ 32550 h 34743"/>
                  <a:gd name="connsiteX20" fmla="*/ 12252 w 17189"/>
                  <a:gd name="connsiteY20" fmla="*/ 29258 h 34743"/>
                  <a:gd name="connsiteX21" fmla="*/ 13898 w 17189"/>
                  <a:gd name="connsiteY21" fmla="*/ 29075 h 34743"/>
                  <a:gd name="connsiteX22" fmla="*/ 14812 w 17189"/>
                  <a:gd name="connsiteY22" fmla="*/ 27612 h 34743"/>
                  <a:gd name="connsiteX23" fmla="*/ 15544 w 17189"/>
                  <a:gd name="connsiteY23" fmla="*/ 24321 h 34743"/>
                  <a:gd name="connsiteX24" fmla="*/ 16458 w 17189"/>
                  <a:gd name="connsiteY24" fmla="*/ 21578 h 34743"/>
                  <a:gd name="connsiteX25" fmla="*/ 15544 w 17189"/>
                  <a:gd name="connsiteY25" fmla="*/ 17555 h 34743"/>
                  <a:gd name="connsiteX26" fmla="*/ 15909 w 17189"/>
                  <a:gd name="connsiteY26" fmla="*/ 12435 h 34743"/>
                  <a:gd name="connsiteX27" fmla="*/ 16641 w 17189"/>
                  <a:gd name="connsiteY27" fmla="*/ 8960 h 34743"/>
                  <a:gd name="connsiteX28" fmla="*/ 17006 w 17189"/>
                  <a:gd name="connsiteY28" fmla="*/ 5486 h 34743"/>
                  <a:gd name="connsiteX29" fmla="*/ 17189 w 17189"/>
                  <a:gd name="connsiteY29" fmla="*/ 4206 h 34743"/>
                  <a:gd name="connsiteX30" fmla="*/ 15727 w 17189"/>
                  <a:gd name="connsiteY30" fmla="*/ 4206 h 34743"/>
                  <a:gd name="connsiteX31" fmla="*/ 13715 w 17189"/>
                  <a:gd name="connsiteY31" fmla="*/ 2743 h 34743"/>
                  <a:gd name="connsiteX32" fmla="*/ 13349 w 17189"/>
                  <a:gd name="connsiteY32" fmla="*/ 183 h 34743"/>
                  <a:gd name="connsiteX33" fmla="*/ 10789 w 17189"/>
                  <a:gd name="connsiteY33" fmla="*/ 549 h 34743"/>
                  <a:gd name="connsiteX34" fmla="*/ 7314 w 17189"/>
                  <a:gd name="connsiteY34" fmla="*/ 0 h 34743"/>
                  <a:gd name="connsiteX35" fmla="*/ 5852 w 17189"/>
                  <a:gd name="connsiteY35" fmla="*/ 549 h 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189" h="34743">
                    <a:moveTo>
                      <a:pt x="5852" y="549"/>
                    </a:moveTo>
                    <a:lnTo>
                      <a:pt x="4938" y="1646"/>
                    </a:lnTo>
                    <a:lnTo>
                      <a:pt x="4389" y="5852"/>
                    </a:lnTo>
                    <a:lnTo>
                      <a:pt x="1646" y="8594"/>
                    </a:lnTo>
                    <a:lnTo>
                      <a:pt x="2012" y="14995"/>
                    </a:lnTo>
                    <a:lnTo>
                      <a:pt x="3109" y="17189"/>
                    </a:lnTo>
                    <a:lnTo>
                      <a:pt x="2194" y="19566"/>
                    </a:lnTo>
                    <a:lnTo>
                      <a:pt x="6949" y="19201"/>
                    </a:lnTo>
                    <a:lnTo>
                      <a:pt x="8595" y="19932"/>
                    </a:lnTo>
                    <a:lnTo>
                      <a:pt x="8778" y="21029"/>
                    </a:lnTo>
                    <a:lnTo>
                      <a:pt x="8229" y="21578"/>
                    </a:lnTo>
                    <a:lnTo>
                      <a:pt x="5486" y="21761"/>
                    </a:lnTo>
                    <a:lnTo>
                      <a:pt x="3474" y="23224"/>
                    </a:lnTo>
                    <a:lnTo>
                      <a:pt x="2743" y="24687"/>
                    </a:lnTo>
                    <a:lnTo>
                      <a:pt x="2012" y="28344"/>
                    </a:lnTo>
                    <a:lnTo>
                      <a:pt x="183" y="30172"/>
                    </a:lnTo>
                    <a:lnTo>
                      <a:pt x="0" y="32550"/>
                    </a:lnTo>
                    <a:lnTo>
                      <a:pt x="1463" y="34744"/>
                    </a:lnTo>
                    <a:lnTo>
                      <a:pt x="2012" y="33464"/>
                    </a:lnTo>
                    <a:lnTo>
                      <a:pt x="7314" y="32550"/>
                    </a:lnTo>
                    <a:lnTo>
                      <a:pt x="12252" y="29258"/>
                    </a:lnTo>
                    <a:lnTo>
                      <a:pt x="13898" y="29075"/>
                    </a:lnTo>
                    <a:lnTo>
                      <a:pt x="14812" y="27612"/>
                    </a:lnTo>
                    <a:lnTo>
                      <a:pt x="15544" y="24321"/>
                    </a:lnTo>
                    <a:lnTo>
                      <a:pt x="16458" y="21578"/>
                    </a:lnTo>
                    <a:lnTo>
                      <a:pt x="15544" y="17555"/>
                    </a:lnTo>
                    <a:lnTo>
                      <a:pt x="15909" y="12435"/>
                    </a:lnTo>
                    <a:lnTo>
                      <a:pt x="16641" y="8960"/>
                    </a:lnTo>
                    <a:lnTo>
                      <a:pt x="17006" y="5486"/>
                    </a:lnTo>
                    <a:lnTo>
                      <a:pt x="17189" y="4206"/>
                    </a:lnTo>
                    <a:lnTo>
                      <a:pt x="15727" y="4206"/>
                    </a:lnTo>
                    <a:lnTo>
                      <a:pt x="13715" y="2743"/>
                    </a:lnTo>
                    <a:lnTo>
                      <a:pt x="13349" y="183"/>
                    </a:lnTo>
                    <a:lnTo>
                      <a:pt x="10789" y="549"/>
                    </a:lnTo>
                    <a:lnTo>
                      <a:pt x="7314" y="0"/>
                    </a:lnTo>
                    <a:lnTo>
                      <a:pt x="5852" y="549"/>
                    </a:lnTo>
                    <a:close/>
                  </a:path>
                </a:pathLst>
              </a:custGeom>
              <a:grpFill/>
              <a:ln w="18272" cap="flat">
                <a:noFill/>
                <a:prstDash val="solid"/>
                <a:miter/>
              </a:ln>
            </p:spPr>
            <p:txBody>
              <a:bodyPr rtlCol="0" anchor="ctr"/>
              <a:lstStyle/>
              <a:p>
                <a:endParaRPr lang="en-GB" sz="1463"/>
              </a:p>
            </p:txBody>
          </p:sp>
          <p:sp>
            <p:nvSpPr>
              <p:cNvPr id="32" name="Freeform: Shape 31">
                <a:extLst>
                  <a:ext uri="{FF2B5EF4-FFF2-40B4-BE49-F238E27FC236}">
                    <a16:creationId xmlns:a16="http://schemas.microsoft.com/office/drawing/2014/main" id="{03F20FD4-FC59-FF32-1C05-2FFE8B2889F1}"/>
                  </a:ext>
                </a:extLst>
              </p:cNvPr>
              <p:cNvSpPr/>
              <p:nvPr/>
            </p:nvSpPr>
            <p:spPr>
              <a:xfrm>
                <a:off x="6872724" y="3493219"/>
                <a:ext cx="17006" cy="34743"/>
              </a:xfrm>
              <a:custGeom>
                <a:avLst/>
                <a:gdLst>
                  <a:gd name="connsiteX0" fmla="*/ 13898 w 17006"/>
                  <a:gd name="connsiteY0" fmla="*/ 29075 h 34743"/>
                  <a:gd name="connsiteX1" fmla="*/ 14812 w 17006"/>
                  <a:gd name="connsiteY1" fmla="*/ 27612 h 34743"/>
                  <a:gd name="connsiteX2" fmla="*/ 15544 w 17006"/>
                  <a:gd name="connsiteY2" fmla="*/ 24321 h 34743"/>
                  <a:gd name="connsiteX3" fmla="*/ 16458 w 17006"/>
                  <a:gd name="connsiteY3" fmla="*/ 21578 h 34743"/>
                  <a:gd name="connsiteX4" fmla="*/ 15544 w 17006"/>
                  <a:gd name="connsiteY4" fmla="*/ 17555 h 34743"/>
                  <a:gd name="connsiteX5" fmla="*/ 15909 w 17006"/>
                  <a:gd name="connsiteY5" fmla="*/ 12435 h 34743"/>
                  <a:gd name="connsiteX6" fmla="*/ 16641 w 17006"/>
                  <a:gd name="connsiteY6" fmla="*/ 8960 h 34743"/>
                  <a:gd name="connsiteX7" fmla="*/ 17006 w 17006"/>
                  <a:gd name="connsiteY7" fmla="*/ 5486 h 34743"/>
                  <a:gd name="connsiteX8" fmla="*/ 17006 w 17006"/>
                  <a:gd name="connsiteY8" fmla="*/ 4206 h 34743"/>
                  <a:gd name="connsiteX9" fmla="*/ 15727 w 17006"/>
                  <a:gd name="connsiteY9" fmla="*/ 4206 h 34743"/>
                  <a:gd name="connsiteX10" fmla="*/ 13715 w 17006"/>
                  <a:gd name="connsiteY10" fmla="*/ 2743 h 34743"/>
                  <a:gd name="connsiteX11" fmla="*/ 13349 w 17006"/>
                  <a:gd name="connsiteY11" fmla="*/ 183 h 34743"/>
                  <a:gd name="connsiteX12" fmla="*/ 10789 w 17006"/>
                  <a:gd name="connsiteY12" fmla="*/ 549 h 34743"/>
                  <a:gd name="connsiteX13" fmla="*/ 7314 w 17006"/>
                  <a:gd name="connsiteY13" fmla="*/ 0 h 34743"/>
                  <a:gd name="connsiteX14" fmla="*/ 5852 w 17006"/>
                  <a:gd name="connsiteY14" fmla="*/ 549 h 34743"/>
                  <a:gd name="connsiteX15" fmla="*/ 4938 w 17006"/>
                  <a:gd name="connsiteY15" fmla="*/ 1646 h 34743"/>
                  <a:gd name="connsiteX16" fmla="*/ 4389 w 17006"/>
                  <a:gd name="connsiteY16" fmla="*/ 5852 h 34743"/>
                  <a:gd name="connsiteX17" fmla="*/ 1646 w 17006"/>
                  <a:gd name="connsiteY17" fmla="*/ 8594 h 34743"/>
                  <a:gd name="connsiteX18" fmla="*/ 2012 w 17006"/>
                  <a:gd name="connsiteY18" fmla="*/ 14995 h 34743"/>
                  <a:gd name="connsiteX19" fmla="*/ 3109 w 17006"/>
                  <a:gd name="connsiteY19" fmla="*/ 17189 h 34743"/>
                  <a:gd name="connsiteX20" fmla="*/ 2194 w 17006"/>
                  <a:gd name="connsiteY20" fmla="*/ 19566 h 34743"/>
                  <a:gd name="connsiteX21" fmla="*/ 6949 w 17006"/>
                  <a:gd name="connsiteY21" fmla="*/ 19201 h 34743"/>
                  <a:gd name="connsiteX22" fmla="*/ 8595 w 17006"/>
                  <a:gd name="connsiteY22" fmla="*/ 19932 h 34743"/>
                  <a:gd name="connsiteX23" fmla="*/ 8778 w 17006"/>
                  <a:gd name="connsiteY23" fmla="*/ 21029 h 34743"/>
                  <a:gd name="connsiteX24" fmla="*/ 8229 w 17006"/>
                  <a:gd name="connsiteY24" fmla="*/ 21578 h 34743"/>
                  <a:gd name="connsiteX25" fmla="*/ 5486 w 17006"/>
                  <a:gd name="connsiteY25" fmla="*/ 21761 h 34743"/>
                  <a:gd name="connsiteX26" fmla="*/ 3474 w 17006"/>
                  <a:gd name="connsiteY26" fmla="*/ 23224 h 34743"/>
                  <a:gd name="connsiteX27" fmla="*/ 2743 w 17006"/>
                  <a:gd name="connsiteY27" fmla="*/ 24687 h 34743"/>
                  <a:gd name="connsiteX28" fmla="*/ 2012 w 17006"/>
                  <a:gd name="connsiteY28" fmla="*/ 28344 h 34743"/>
                  <a:gd name="connsiteX29" fmla="*/ 183 w 17006"/>
                  <a:gd name="connsiteY29" fmla="*/ 30172 h 34743"/>
                  <a:gd name="connsiteX30" fmla="*/ 0 w 17006"/>
                  <a:gd name="connsiteY30" fmla="*/ 32550 h 34743"/>
                  <a:gd name="connsiteX31" fmla="*/ 1463 w 17006"/>
                  <a:gd name="connsiteY31" fmla="*/ 34744 h 34743"/>
                  <a:gd name="connsiteX32" fmla="*/ 2012 w 17006"/>
                  <a:gd name="connsiteY32" fmla="*/ 33464 h 34743"/>
                  <a:gd name="connsiteX33" fmla="*/ 7314 w 17006"/>
                  <a:gd name="connsiteY33" fmla="*/ 32550 h 34743"/>
                  <a:gd name="connsiteX34" fmla="*/ 12252 w 17006"/>
                  <a:gd name="connsiteY34" fmla="*/ 29258 h 34743"/>
                  <a:gd name="connsiteX35" fmla="*/ 13898 w 17006"/>
                  <a:gd name="connsiteY35" fmla="*/ 29075 h 3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006" h="34743">
                    <a:moveTo>
                      <a:pt x="13898" y="29075"/>
                    </a:moveTo>
                    <a:lnTo>
                      <a:pt x="14812" y="27612"/>
                    </a:lnTo>
                    <a:lnTo>
                      <a:pt x="15544" y="24321"/>
                    </a:lnTo>
                    <a:lnTo>
                      <a:pt x="16458" y="21578"/>
                    </a:lnTo>
                    <a:lnTo>
                      <a:pt x="15544" y="17555"/>
                    </a:lnTo>
                    <a:lnTo>
                      <a:pt x="15909" y="12435"/>
                    </a:lnTo>
                    <a:lnTo>
                      <a:pt x="16641" y="8960"/>
                    </a:lnTo>
                    <a:lnTo>
                      <a:pt x="17006" y="5486"/>
                    </a:lnTo>
                    <a:lnTo>
                      <a:pt x="17006" y="4206"/>
                    </a:lnTo>
                    <a:lnTo>
                      <a:pt x="15727" y="4206"/>
                    </a:lnTo>
                    <a:lnTo>
                      <a:pt x="13715" y="2743"/>
                    </a:lnTo>
                    <a:lnTo>
                      <a:pt x="13349" y="183"/>
                    </a:lnTo>
                    <a:lnTo>
                      <a:pt x="10789" y="549"/>
                    </a:lnTo>
                    <a:lnTo>
                      <a:pt x="7314" y="0"/>
                    </a:lnTo>
                    <a:lnTo>
                      <a:pt x="5852" y="549"/>
                    </a:lnTo>
                    <a:lnTo>
                      <a:pt x="4938" y="1646"/>
                    </a:lnTo>
                    <a:lnTo>
                      <a:pt x="4389" y="5852"/>
                    </a:lnTo>
                    <a:lnTo>
                      <a:pt x="1646" y="8594"/>
                    </a:lnTo>
                    <a:lnTo>
                      <a:pt x="2012" y="14995"/>
                    </a:lnTo>
                    <a:lnTo>
                      <a:pt x="3109" y="17189"/>
                    </a:lnTo>
                    <a:lnTo>
                      <a:pt x="2194" y="19566"/>
                    </a:lnTo>
                    <a:lnTo>
                      <a:pt x="6949" y="19201"/>
                    </a:lnTo>
                    <a:lnTo>
                      <a:pt x="8595" y="19932"/>
                    </a:lnTo>
                    <a:lnTo>
                      <a:pt x="8778" y="21029"/>
                    </a:lnTo>
                    <a:lnTo>
                      <a:pt x="8229" y="21578"/>
                    </a:lnTo>
                    <a:lnTo>
                      <a:pt x="5486" y="21761"/>
                    </a:lnTo>
                    <a:lnTo>
                      <a:pt x="3474" y="23224"/>
                    </a:lnTo>
                    <a:lnTo>
                      <a:pt x="2743" y="24687"/>
                    </a:lnTo>
                    <a:lnTo>
                      <a:pt x="2012" y="28344"/>
                    </a:lnTo>
                    <a:lnTo>
                      <a:pt x="183" y="30172"/>
                    </a:lnTo>
                    <a:lnTo>
                      <a:pt x="0" y="32550"/>
                    </a:lnTo>
                    <a:lnTo>
                      <a:pt x="1463" y="34744"/>
                    </a:lnTo>
                    <a:lnTo>
                      <a:pt x="2012" y="33464"/>
                    </a:lnTo>
                    <a:lnTo>
                      <a:pt x="7314" y="32550"/>
                    </a:lnTo>
                    <a:lnTo>
                      <a:pt x="12252" y="29258"/>
                    </a:lnTo>
                    <a:lnTo>
                      <a:pt x="13898" y="29075"/>
                    </a:lnTo>
                  </a:path>
                </a:pathLst>
              </a:custGeom>
              <a:grpFill/>
              <a:ln w="4020" cap="flat">
                <a:solidFill>
                  <a:srgbClr val="FFFFFF"/>
                </a:solidFill>
                <a:prstDash val="solid"/>
                <a:miter/>
              </a:ln>
            </p:spPr>
            <p:txBody>
              <a:bodyPr rtlCol="0" anchor="ctr"/>
              <a:lstStyle/>
              <a:p>
                <a:endParaRPr lang="en-GB" sz="1463"/>
              </a:p>
            </p:txBody>
          </p:sp>
          <p:sp>
            <p:nvSpPr>
              <p:cNvPr id="33" name="Freeform: Shape 32">
                <a:extLst>
                  <a:ext uri="{FF2B5EF4-FFF2-40B4-BE49-F238E27FC236}">
                    <a16:creationId xmlns:a16="http://schemas.microsoft.com/office/drawing/2014/main" id="{01D54B3A-6D1C-AFF9-52C2-8C189ABE73E1}"/>
                  </a:ext>
                </a:extLst>
              </p:cNvPr>
              <p:cNvSpPr/>
              <p:nvPr/>
            </p:nvSpPr>
            <p:spPr>
              <a:xfrm>
                <a:off x="6853889" y="3521197"/>
                <a:ext cx="8777" cy="10788"/>
              </a:xfrm>
              <a:custGeom>
                <a:avLst/>
                <a:gdLst>
                  <a:gd name="connsiteX0" fmla="*/ 0 w 8777"/>
                  <a:gd name="connsiteY0" fmla="*/ 6583 h 10788"/>
                  <a:gd name="connsiteX1" fmla="*/ 1097 w 8777"/>
                  <a:gd name="connsiteY1" fmla="*/ 10789 h 10788"/>
                  <a:gd name="connsiteX2" fmla="*/ 4023 w 8777"/>
                  <a:gd name="connsiteY2" fmla="*/ 8960 h 10788"/>
                  <a:gd name="connsiteX3" fmla="*/ 3840 w 8777"/>
                  <a:gd name="connsiteY3" fmla="*/ 6949 h 10788"/>
                  <a:gd name="connsiteX4" fmla="*/ 8778 w 8777"/>
                  <a:gd name="connsiteY4" fmla="*/ 2194 h 10788"/>
                  <a:gd name="connsiteX5" fmla="*/ 7132 w 8777"/>
                  <a:gd name="connsiteY5" fmla="*/ 0 h 10788"/>
                  <a:gd name="connsiteX6" fmla="*/ 0 w 8777"/>
                  <a:gd name="connsiteY6" fmla="*/ 6583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7" h="10788">
                    <a:moveTo>
                      <a:pt x="0" y="6583"/>
                    </a:moveTo>
                    <a:lnTo>
                      <a:pt x="1097" y="10789"/>
                    </a:lnTo>
                    <a:lnTo>
                      <a:pt x="4023" y="8960"/>
                    </a:lnTo>
                    <a:lnTo>
                      <a:pt x="3840" y="6949"/>
                    </a:lnTo>
                    <a:lnTo>
                      <a:pt x="8778" y="2194"/>
                    </a:lnTo>
                    <a:lnTo>
                      <a:pt x="7132" y="0"/>
                    </a:lnTo>
                    <a:lnTo>
                      <a:pt x="0" y="6583"/>
                    </a:lnTo>
                    <a:close/>
                  </a:path>
                </a:pathLst>
              </a:custGeom>
              <a:grpFill/>
              <a:ln w="18272" cap="flat">
                <a:noFill/>
                <a:prstDash val="solid"/>
                <a:miter/>
              </a:ln>
            </p:spPr>
            <p:txBody>
              <a:bodyPr rtlCol="0" anchor="ctr"/>
              <a:lstStyle/>
              <a:p>
                <a:endParaRPr lang="en-GB" sz="1463"/>
              </a:p>
            </p:txBody>
          </p:sp>
          <p:sp>
            <p:nvSpPr>
              <p:cNvPr id="34" name="Freeform: Shape 33">
                <a:extLst>
                  <a:ext uri="{FF2B5EF4-FFF2-40B4-BE49-F238E27FC236}">
                    <a16:creationId xmlns:a16="http://schemas.microsoft.com/office/drawing/2014/main" id="{C423E6CE-08D5-D4AC-2B40-333669299E94}"/>
                  </a:ext>
                </a:extLst>
              </p:cNvPr>
              <p:cNvSpPr/>
              <p:nvPr/>
            </p:nvSpPr>
            <p:spPr>
              <a:xfrm>
                <a:off x="6853889" y="3521197"/>
                <a:ext cx="8777" cy="10788"/>
              </a:xfrm>
              <a:custGeom>
                <a:avLst/>
                <a:gdLst>
                  <a:gd name="connsiteX0" fmla="*/ 1097 w 8777"/>
                  <a:gd name="connsiteY0" fmla="*/ 10789 h 10788"/>
                  <a:gd name="connsiteX1" fmla="*/ 4023 w 8777"/>
                  <a:gd name="connsiteY1" fmla="*/ 8960 h 10788"/>
                  <a:gd name="connsiteX2" fmla="*/ 3840 w 8777"/>
                  <a:gd name="connsiteY2" fmla="*/ 6766 h 10788"/>
                  <a:gd name="connsiteX3" fmla="*/ 8778 w 8777"/>
                  <a:gd name="connsiteY3" fmla="*/ 2012 h 10788"/>
                  <a:gd name="connsiteX4" fmla="*/ 7132 w 8777"/>
                  <a:gd name="connsiteY4" fmla="*/ 0 h 10788"/>
                  <a:gd name="connsiteX5" fmla="*/ 0 w 8777"/>
                  <a:gd name="connsiteY5" fmla="*/ 6583 h 10788"/>
                  <a:gd name="connsiteX6" fmla="*/ 1097 w 8777"/>
                  <a:gd name="connsiteY6" fmla="*/ 10789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7" h="10788">
                    <a:moveTo>
                      <a:pt x="1097" y="10789"/>
                    </a:moveTo>
                    <a:lnTo>
                      <a:pt x="4023" y="8960"/>
                    </a:lnTo>
                    <a:lnTo>
                      <a:pt x="3840" y="6766"/>
                    </a:lnTo>
                    <a:lnTo>
                      <a:pt x="8778" y="2012"/>
                    </a:lnTo>
                    <a:lnTo>
                      <a:pt x="7132" y="0"/>
                    </a:lnTo>
                    <a:lnTo>
                      <a:pt x="0" y="6583"/>
                    </a:lnTo>
                    <a:lnTo>
                      <a:pt x="1097" y="10789"/>
                    </a:lnTo>
                  </a:path>
                </a:pathLst>
              </a:custGeom>
              <a:grpFill/>
              <a:ln w="4020" cap="flat">
                <a:solidFill>
                  <a:srgbClr val="FFFFFF"/>
                </a:solidFill>
                <a:prstDash val="solid"/>
                <a:miter/>
              </a:ln>
            </p:spPr>
            <p:txBody>
              <a:bodyPr rtlCol="0" anchor="ctr"/>
              <a:lstStyle/>
              <a:p>
                <a:endParaRPr lang="en-GB" sz="1463"/>
              </a:p>
            </p:txBody>
          </p:sp>
          <p:sp>
            <p:nvSpPr>
              <p:cNvPr id="35" name="Freeform: Shape 34">
                <a:extLst>
                  <a:ext uri="{FF2B5EF4-FFF2-40B4-BE49-F238E27FC236}">
                    <a16:creationId xmlns:a16="http://schemas.microsoft.com/office/drawing/2014/main" id="{826AE721-88B3-1415-67B3-29B55ACCF054}"/>
                  </a:ext>
                </a:extLst>
              </p:cNvPr>
              <p:cNvSpPr/>
              <p:nvPr/>
            </p:nvSpPr>
            <p:spPr>
              <a:xfrm>
                <a:off x="3908508" y="4154087"/>
                <a:ext cx="4205" cy="10240"/>
              </a:xfrm>
              <a:custGeom>
                <a:avLst/>
                <a:gdLst>
                  <a:gd name="connsiteX0" fmla="*/ 2743 w 4205"/>
                  <a:gd name="connsiteY0" fmla="*/ 0 h 10240"/>
                  <a:gd name="connsiteX1" fmla="*/ 0 w 4205"/>
                  <a:gd name="connsiteY1" fmla="*/ 2926 h 10240"/>
                  <a:gd name="connsiteX2" fmla="*/ 0 w 4205"/>
                  <a:gd name="connsiteY2" fmla="*/ 6766 h 10240"/>
                  <a:gd name="connsiteX3" fmla="*/ 3474 w 4205"/>
                  <a:gd name="connsiteY3" fmla="*/ 10240 h 10240"/>
                  <a:gd name="connsiteX4" fmla="*/ 4206 w 4205"/>
                  <a:gd name="connsiteY4" fmla="*/ 366 h 10240"/>
                  <a:gd name="connsiteX5" fmla="*/ 2743 w 4205"/>
                  <a:gd name="connsiteY5" fmla="*/ 0 h 10240"/>
                  <a:gd name="connsiteX6" fmla="*/ 2743 w 4205"/>
                  <a:gd name="connsiteY6" fmla="*/ 0 h 10240"/>
                  <a:gd name="connsiteX7" fmla="*/ 2012 w 4205"/>
                  <a:gd name="connsiteY7" fmla="*/ 0 h 10240"/>
                  <a:gd name="connsiteX8" fmla="*/ 2743 w 4205"/>
                  <a:gd name="connsiteY8" fmla="*/ 0 h 10240"/>
                  <a:gd name="connsiteX9" fmla="*/ 2743 w 4205"/>
                  <a:gd name="connsiteY9" fmla="*/ 0 h 10240"/>
                  <a:gd name="connsiteX10" fmla="*/ 3109 w 4205"/>
                  <a:gd name="connsiteY10" fmla="*/ 0 h 10240"/>
                  <a:gd name="connsiteX11" fmla="*/ 2926 w 4205"/>
                  <a:gd name="connsiteY11" fmla="*/ 0 h 10240"/>
                  <a:gd name="connsiteX12" fmla="*/ 2926 w 4205"/>
                  <a:gd name="connsiteY12" fmla="*/ 0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5" h="10240">
                    <a:moveTo>
                      <a:pt x="2743" y="0"/>
                    </a:moveTo>
                    <a:lnTo>
                      <a:pt x="0" y="2926"/>
                    </a:lnTo>
                    <a:lnTo>
                      <a:pt x="0" y="6766"/>
                    </a:lnTo>
                    <a:cubicBezTo>
                      <a:pt x="0" y="6766"/>
                      <a:pt x="3474" y="10240"/>
                      <a:pt x="3474" y="10240"/>
                    </a:cubicBezTo>
                    <a:lnTo>
                      <a:pt x="4206" y="366"/>
                    </a:lnTo>
                    <a:lnTo>
                      <a:pt x="2743" y="0"/>
                    </a:lnTo>
                    <a:lnTo>
                      <a:pt x="2743" y="0"/>
                    </a:lnTo>
                    <a:cubicBezTo>
                      <a:pt x="2743" y="0"/>
                      <a:pt x="2012" y="0"/>
                      <a:pt x="2012" y="0"/>
                    </a:cubicBezTo>
                    <a:lnTo>
                      <a:pt x="2743" y="0"/>
                    </a:lnTo>
                    <a:close/>
                    <a:moveTo>
                      <a:pt x="2743" y="0"/>
                    </a:moveTo>
                    <a:lnTo>
                      <a:pt x="3109" y="0"/>
                    </a:lnTo>
                    <a:cubicBezTo>
                      <a:pt x="3109" y="0"/>
                      <a:pt x="2926" y="0"/>
                      <a:pt x="2926" y="0"/>
                    </a:cubicBezTo>
                    <a:lnTo>
                      <a:pt x="2926" y="0"/>
                    </a:lnTo>
                    <a:close/>
                  </a:path>
                </a:pathLst>
              </a:custGeom>
              <a:grpFill/>
              <a:ln w="18272" cap="flat">
                <a:noFill/>
                <a:prstDash val="solid"/>
                <a:miter/>
              </a:ln>
            </p:spPr>
            <p:txBody>
              <a:bodyPr rtlCol="0" anchor="ctr"/>
              <a:lstStyle/>
              <a:p>
                <a:endParaRPr lang="en-GB" sz="1463"/>
              </a:p>
            </p:txBody>
          </p:sp>
          <p:sp>
            <p:nvSpPr>
              <p:cNvPr id="36" name="Freeform: Shape 35">
                <a:extLst>
                  <a:ext uri="{FF2B5EF4-FFF2-40B4-BE49-F238E27FC236}">
                    <a16:creationId xmlns:a16="http://schemas.microsoft.com/office/drawing/2014/main" id="{31CC7920-9312-CB0A-BBB8-A76EF5F224D3}"/>
                  </a:ext>
                </a:extLst>
              </p:cNvPr>
              <p:cNvSpPr/>
              <p:nvPr/>
            </p:nvSpPr>
            <p:spPr>
              <a:xfrm>
                <a:off x="3908325" y="4153904"/>
                <a:ext cx="4388" cy="10423"/>
              </a:xfrm>
              <a:custGeom>
                <a:avLst/>
                <a:gdLst>
                  <a:gd name="connsiteX0" fmla="*/ 2195 w 4388"/>
                  <a:gd name="connsiteY0" fmla="*/ 0 h 10423"/>
                  <a:gd name="connsiteX1" fmla="*/ 3292 w 4388"/>
                  <a:gd name="connsiteY1" fmla="*/ 366 h 10423"/>
                  <a:gd name="connsiteX2" fmla="*/ 3109 w 4388"/>
                  <a:gd name="connsiteY2" fmla="*/ 0 h 10423"/>
                  <a:gd name="connsiteX3" fmla="*/ 183 w 4388"/>
                  <a:gd name="connsiteY3" fmla="*/ 3109 h 10423"/>
                  <a:gd name="connsiteX4" fmla="*/ 0 w 4388"/>
                  <a:gd name="connsiteY4" fmla="*/ 7132 h 10423"/>
                  <a:gd name="connsiteX5" fmla="*/ 3657 w 4388"/>
                  <a:gd name="connsiteY5" fmla="*/ 10423 h 10423"/>
                  <a:gd name="connsiteX6" fmla="*/ 4389 w 4388"/>
                  <a:gd name="connsiteY6" fmla="*/ 731 h 10423"/>
                  <a:gd name="connsiteX7" fmla="*/ 2195 w 4388"/>
                  <a:gd name="connsiteY7" fmla="*/ 0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8" h="10423">
                    <a:moveTo>
                      <a:pt x="2195" y="0"/>
                    </a:moveTo>
                    <a:lnTo>
                      <a:pt x="3292" y="366"/>
                    </a:lnTo>
                    <a:lnTo>
                      <a:pt x="3109" y="0"/>
                    </a:lnTo>
                    <a:lnTo>
                      <a:pt x="183" y="3109"/>
                    </a:lnTo>
                    <a:lnTo>
                      <a:pt x="0" y="7132"/>
                    </a:lnTo>
                    <a:lnTo>
                      <a:pt x="3657" y="10423"/>
                    </a:lnTo>
                    <a:lnTo>
                      <a:pt x="4389" y="731"/>
                    </a:lnTo>
                    <a:lnTo>
                      <a:pt x="2195" y="0"/>
                    </a:lnTo>
                  </a:path>
                </a:pathLst>
              </a:custGeom>
              <a:grpFill/>
              <a:ln w="4020" cap="flat">
                <a:solidFill>
                  <a:srgbClr val="FFFFFF"/>
                </a:solidFill>
                <a:prstDash val="solid"/>
                <a:miter/>
              </a:ln>
            </p:spPr>
            <p:txBody>
              <a:bodyPr rtlCol="0" anchor="ctr"/>
              <a:lstStyle/>
              <a:p>
                <a:endParaRPr lang="en-GB" sz="1463"/>
              </a:p>
            </p:txBody>
          </p:sp>
          <p:sp>
            <p:nvSpPr>
              <p:cNvPr id="37" name="Freeform: Shape 36">
                <a:extLst>
                  <a:ext uri="{FF2B5EF4-FFF2-40B4-BE49-F238E27FC236}">
                    <a16:creationId xmlns:a16="http://schemas.microsoft.com/office/drawing/2014/main" id="{CCD6B17B-CBF2-262E-B45F-E3EEE1EDE800}"/>
                  </a:ext>
                </a:extLst>
              </p:cNvPr>
              <p:cNvSpPr/>
              <p:nvPr/>
            </p:nvSpPr>
            <p:spPr>
              <a:xfrm>
                <a:off x="4344088" y="3496510"/>
                <a:ext cx="3474" cy="4937"/>
              </a:xfrm>
              <a:custGeom>
                <a:avLst/>
                <a:gdLst>
                  <a:gd name="connsiteX0" fmla="*/ 2743 w 3474"/>
                  <a:gd name="connsiteY0" fmla="*/ 1463 h 4937"/>
                  <a:gd name="connsiteX1" fmla="*/ 549 w 3474"/>
                  <a:gd name="connsiteY1" fmla="*/ 3291 h 4937"/>
                  <a:gd name="connsiteX2" fmla="*/ 0 w 3474"/>
                  <a:gd name="connsiteY2" fmla="*/ 4937 h 4937"/>
                  <a:gd name="connsiteX3" fmla="*/ 2195 w 3474"/>
                  <a:gd name="connsiteY3" fmla="*/ 4389 h 4937"/>
                  <a:gd name="connsiteX4" fmla="*/ 3109 w 3474"/>
                  <a:gd name="connsiteY4" fmla="*/ 1646 h 4937"/>
                  <a:gd name="connsiteX5" fmla="*/ 3474 w 3474"/>
                  <a:gd name="connsiteY5" fmla="*/ 0 h 4937"/>
                  <a:gd name="connsiteX6" fmla="*/ 2743 w 3474"/>
                  <a:gd name="connsiteY6" fmla="*/ 1463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4" h="4937">
                    <a:moveTo>
                      <a:pt x="2743" y="1463"/>
                    </a:moveTo>
                    <a:lnTo>
                      <a:pt x="549" y="3291"/>
                    </a:lnTo>
                    <a:lnTo>
                      <a:pt x="0" y="4937"/>
                    </a:lnTo>
                    <a:lnTo>
                      <a:pt x="2195" y="4389"/>
                    </a:lnTo>
                    <a:lnTo>
                      <a:pt x="3109" y="1646"/>
                    </a:lnTo>
                    <a:lnTo>
                      <a:pt x="3474" y="0"/>
                    </a:lnTo>
                    <a:lnTo>
                      <a:pt x="2743" y="1463"/>
                    </a:lnTo>
                    <a:close/>
                  </a:path>
                </a:pathLst>
              </a:custGeom>
              <a:grpFill/>
              <a:ln w="18272" cap="flat">
                <a:noFill/>
                <a:prstDash val="solid"/>
                <a:miter/>
              </a:ln>
            </p:spPr>
            <p:txBody>
              <a:bodyPr rtlCol="0" anchor="ctr"/>
              <a:lstStyle/>
              <a:p>
                <a:endParaRPr lang="en-GB" sz="1463"/>
              </a:p>
            </p:txBody>
          </p:sp>
          <p:sp>
            <p:nvSpPr>
              <p:cNvPr id="38" name="Freeform: Shape 37">
                <a:extLst>
                  <a:ext uri="{FF2B5EF4-FFF2-40B4-BE49-F238E27FC236}">
                    <a16:creationId xmlns:a16="http://schemas.microsoft.com/office/drawing/2014/main" id="{9A954675-A068-A4A5-FE4A-4070BF061FB9}"/>
                  </a:ext>
                </a:extLst>
              </p:cNvPr>
              <p:cNvSpPr/>
              <p:nvPr/>
            </p:nvSpPr>
            <p:spPr>
              <a:xfrm>
                <a:off x="4344088" y="3496510"/>
                <a:ext cx="3474" cy="4937"/>
              </a:xfrm>
              <a:custGeom>
                <a:avLst/>
                <a:gdLst>
                  <a:gd name="connsiteX0" fmla="*/ 3109 w 3474"/>
                  <a:gd name="connsiteY0" fmla="*/ 1646 h 4937"/>
                  <a:gd name="connsiteX1" fmla="*/ 3474 w 3474"/>
                  <a:gd name="connsiteY1" fmla="*/ 0 h 4937"/>
                  <a:gd name="connsiteX2" fmla="*/ 2743 w 3474"/>
                  <a:gd name="connsiteY2" fmla="*/ 1463 h 4937"/>
                  <a:gd name="connsiteX3" fmla="*/ 549 w 3474"/>
                  <a:gd name="connsiteY3" fmla="*/ 3291 h 4937"/>
                  <a:gd name="connsiteX4" fmla="*/ 0 w 3474"/>
                  <a:gd name="connsiteY4" fmla="*/ 4937 h 4937"/>
                  <a:gd name="connsiteX5" fmla="*/ 2195 w 3474"/>
                  <a:gd name="connsiteY5" fmla="*/ 4389 h 4937"/>
                  <a:gd name="connsiteX6" fmla="*/ 3109 w 3474"/>
                  <a:gd name="connsiteY6" fmla="*/ 1646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4" h="4937">
                    <a:moveTo>
                      <a:pt x="3109" y="1646"/>
                    </a:moveTo>
                    <a:lnTo>
                      <a:pt x="3474" y="0"/>
                    </a:lnTo>
                    <a:lnTo>
                      <a:pt x="2743" y="1463"/>
                    </a:lnTo>
                    <a:lnTo>
                      <a:pt x="549" y="3291"/>
                    </a:lnTo>
                    <a:lnTo>
                      <a:pt x="0" y="4937"/>
                    </a:lnTo>
                    <a:lnTo>
                      <a:pt x="2195" y="4389"/>
                    </a:lnTo>
                    <a:lnTo>
                      <a:pt x="3109" y="1646"/>
                    </a:lnTo>
                  </a:path>
                </a:pathLst>
              </a:custGeom>
              <a:grpFill/>
              <a:ln w="4020" cap="flat">
                <a:solidFill>
                  <a:srgbClr val="FFFFFF"/>
                </a:solidFill>
                <a:prstDash val="solid"/>
                <a:miter/>
              </a:ln>
            </p:spPr>
            <p:txBody>
              <a:bodyPr rtlCol="0" anchor="ctr"/>
              <a:lstStyle/>
              <a:p>
                <a:endParaRPr lang="en-GB" sz="1463"/>
              </a:p>
            </p:txBody>
          </p:sp>
          <p:sp>
            <p:nvSpPr>
              <p:cNvPr id="39" name="Freeform: Shape 38">
                <a:extLst>
                  <a:ext uri="{FF2B5EF4-FFF2-40B4-BE49-F238E27FC236}">
                    <a16:creationId xmlns:a16="http://schemas.microsoft.com/office/drawing/2014/main" id="{B4C4D2EE-F2F5-BFF0-9B9B-589DEC0D678E}"/>
                  </a:ext>
                </a:extLst>
              </p:cNvPr>
              <p:cNvSpPr/>
              <p:nvPr/>
            </p:nvSpPr>
            <p:spPr>
              <a:xfrm>
                <a:off x="3998476" y="3873026"/>
                <a:ext cx="52116" cy="20663"/>
              </a:xfrm>
              <a:custGeom>
                <a:avLst/>
                <a:gdLst>
                  <a:gd name="connsiteX0" fmla="*/ 30172 w 52116"/>
                  <a:gd name="connsiteY0" fmla="*/ 2560 h 20663"/>
                  <a:gd name="connsiteX1" fmla="*/ 32184 w 52116"/>
                  <a:gd name="connsiteY1" fmla="*/ 2743 h 20663"/>
                  <a:gd name="connsiteX2" fmla="*/ 36390 w 52116"/>
                  <a:gd name="connsiteY2" fmla="*/ 5120 h 20663"/>
                  <a:gd name="connsiteX3" fmla="*/ 39133 w 52116"/>
                  <a:gd name="connsiteY3" fmla="*/ 8046 h 20663"/>
                  <a:gd name="connsiteX4" fmla="*/ 48642 w 52116"/>
                  <a:gd name="connsiteY4" fmla="*/ 8412 h 20663"/>
                  <a:gd name="connsiteX5" fmla="*/ 52116 w 52116"/>
                  <a:gd name="connsiteY5" fmla="*/ 17006 h 20663"/>
                  <a:gd name="connsiteX6" fmla="*/ 47545 w 52116"/>
                  <a:gd name="connsiteY6" fmla="*/ 17738 h 20663"/>
                  <a:gd name="connsiteX7" fmla="*/ 40778 w 52116"/>
                  <a:gd name="connsiteY7" fmla="*/ 15726 h 20663"/>
                  <a:gd name="connsiteX8" fmla="*/ 35841 w 52116"/>
                  <a:gd name="connsiteY8" fmla="*/ 17738 h 20663"/>
                  <a:gd name="connsiteX9" fmla="*/ 31635 w 52116"/>
                  <a:gd name="connsiteY9" fmla="*/ 17738 h 20663"/>
                  <a:gd name="connsiteX10" fmla="*/ 29990 w 52116"/>
                  <a:gd name="connsiteY10" fmla="*/ 20664 h 20663"/>
                  <a:gd name="connsiteX11" fmla="*/ 24687 w 52116"/>
                  <a:gd name="connsiteY11" fmla="*/ 20481 h 20663"/>
                  <a:gd name="connsiteX12" fmla="*/ 22126 w 52116"/>
                  <a:gd name="connsiteY12" fmla="*/ 18286 h 20663"/>
                  <a:gd name="connsiteX13" fmla="*/ 15726 w 52116"/>
                  <a:gd name="connsiteY13" fmla="*/ 17738 h 20663"/>
                  <a:gd name="connsiteX14" fmla="*/ 8229 w 52116"/>
                  <a:gd name="connsiteY14" fmla="*/ 10789 h 20663"/>
                  <a:gd name="connsiteX15" fmla="*/ 3109 w 52116"/>
                  <a:gd name="connsiteY15" fmla="*/ 9143 h 20663"/>
                  <a:gd name="connsiteX16" fmla="*/ 0 w 52116"/>
                  <a:gd name="connsiteY16" fmla="*/ 5852 h 20663"/>
                  <a:gd name="connsiteX17" fmla="*/ 914 w 52116"/>
                  <a:gd name="connsiteY17" fmla="*/ 3657 h 20663"/>
                  <a:gd name="connsiteX18" fmla="*/ 11337 w 52116"/>
                  <a:gd name="connsiteY18" fmla="*/ 0 h 20663"/>
                  <a:gd name="connsiteX19" fmla="*/ 15726 w 52116"/>
                  <a:gd name="connsiteY19" fmla="*/ 366 h 20663"/>
                  <a:gd name="connsiteX20" fmla="*/ 22675 w 52116"/>
                  <a:gd name="connsiteY20" fmla="*/ 1646 h 20663"/>
                  <a:gd name="connsiteX21" fmla="*/ 30172 w 52116"/>
                  <a:gd name="connsiteY21" fmla="*/ 256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116" h="20663">
                    <a:moveTo>
                      <a:pt x="30172" y="2560"/>
                    </a:moveTo>
                    <a:lnTo>
                      <a:pt x="32184" y="2743"/>
                    </a:lnTo>
                    <a:lnTo>
                      <a:pt x="36390" y="5120"/>
                    </a:lnTo>
                    <a:lnTo>
                      <a:pt x="39133" y="8046"/>
                    </a:lnTo>
                    <a:lnTo>
                      <a:pt x="48642" y="8412"/>
                    </a:lnTo>
                    <a:lnTo>
                      <a:pt x="52116" y="17006"/>
                    </a:lnTo>
                    <a:lnTo>
                      <a:pt x="47545" y="17738"/>
                    </a:lnTo>
                    <a:lnTo>
                      <a:pt x="40778" y="15726"/>
                    </a:lnTo>
                    <a:lnTo>
                      <a:pt x="35841" y="17738"/>
                    </a:lnTo>
                    <a:lnTo>
                      <a:pt x="31635" y="17738"/>
                    </a:lnTo>
                    <a:lnTo>
                      <a:pt x="29990" y="20664"/>
                    </a:lnTo>
                    <a:lnTo>
                      <a:pt x="24687" y="20481"/>
                    </a:lnTo>
                    <a:lnTo>
                      <a:pt x="22126" y="18286"/>
                    </a:lnTo>
                    <a:lnTo>
                      <a:pt x="15726" y="17738"/>
                    </a:lnTo>
                    <a:lnTo>
                      <a:pt x="8229" y="10789"/>
                    </a:lnTo>
                    <a:lnTo>
                      <a:pt x="3109" y="9143"/>
                    </a:lnTo>
                    <a:lnTo>
                      <a:pt x="0" y="5852"/>
                    </a:lnTo>
                    <a:lnTo>
                      <a:pt x="914" y="3657"/>
                    </a:lnTo>
                    <a:lnTo>
                      <a:pt x="11337" y="0"/>
                    </a:lnTo>
                    <a:lnTo>
                      <a:pt x="15726" y="366"/>
                    </a:lnTo>
                    <a:lnTo>
                      <a:pt x="22675" y="1646"/>
                    </a:lnTo>
                    <a:lnTo>
                      <a:pt x="30172" y="2560"/>
                    </a:lnTo>
                    <a:close/>
                  </a:path>
                </a:pathLst>
              </a:custGeom>
              <a:grpFill/>
              <a:ln w="18272" cap="flat">
                <a:noFill/>
                <a:prstDash val="solid"/>
                <a:miter/>
              </a:ln>
            </p:spPr>
            <p:txBody>
              <a:bodyPr rtlCol="0" anchor="ctr"/>
              <a:lstStyle/>
              <a:p>
                <a:endParaRPr lang="en-GB" sz="1463"/>
              </a:p>
            </p:txBody>
          </p:sp>
          <p:sp>
            <p:nvSpPr>
              <p:cNvPr id="40" name="Freeform: Shape 39">
                <a:extLst>
                  <a:ext uri="{FF2B5EF4-FFF2-40B4-BE49-F238E27FC236}">
                    <a16:creationId xmlns:a16="http://schemas.microsoft.com/office/drawing/2014/main" id="{CBAF2B61-E885-0F46-0AE0-C7F68AE07490}"/>
                  </a:ext>
                </a:extLst>
              </p:cNvPr>
              <p:cNvSpPr/>
              <p:nvPr/>
            </p:nvSpPr>
            <p:spPr>
              <a:xfrm>
                <a:off x="3998476" y="3873026"/>
                <a:ext cx="52116" cy="20663"/>
              </a:xfrm>
              <a:custGeom>
                <a:avLst/>
                <a:gdLst>
                  <a:gd name="connsiteX0" fmla="*/ 30172 w 52116"/>
                  <a:gd name="connsiteY0" fmla="*/ 2560 h 20663"/>
                  <a:gd name="connsiteX1" fmla="*/ 32184 w 52116"/>
                  <a:gd name="connsiteY1" fmla="*/ 2743 h 20663"/>
                  <a:gd name="connsiteX2" fmla="*/ 36390 w 52116"/>
                  <a:gd name="connsiteY2" fmla="*/ 5120 h 20663"/>
                  <a:gd name="connsiteX3" fmla="*/ 39133 w 52116"/>
                  <a:gd name="connsiteY3" fmla="*/ 8046 h 20663"/>
                  <a:gd name="connsiteX4" fmla="*/ 48642 w 52116"/>
                  <a:gd name="connsiteY4" fmla="*/ 8412 h 20663"/>
                  <a:gd name="connsiteX5" fmla="*/ 52116 w 52116"/>
                  <a:gd name="connsiteY5" fmla="*/ 17006 h 20663"/>
                  <a:gd name="connsiteX6" fmla="*/ 47545 w 52116"/>
                  <a:gd name="connsiteY6" fmla="*/ 17738 h 20663"/>
                  <a:gd name="connsiteX7" fmla="*/ 40778 w 52116"/>
                  <a:gd name="connsiteY7" fmla="*/ 15726 h 20663"/>
                  <a:gd name="connsiteX8" fmla="*/ 35841 w 52116"/>
                  <a:gd name="connsiteY8" fmla="*/ 17738 h 20663"/>
                  <a:gd name="connsiteX9" fmla="*/ 31635 w 52116"/>
                  <a:gd name="connsiteY9" fmla="*/ 17738 h 20663"/>
                  <a:gd name="connsiteX10" fmla="*/ 29990 w 52116"/>
                  <a:gd name="connsiteY10" fmla="*/ 20664 h 20663"/>
                  <a:gd name="connsiteX11" fmla="*/ 24687 w 52116"/>
                  <a:gd name="connsiteY11" fmla="*/ 20481 h 20663"/>
                  <a:gd name="connsiteX12" fmla="*/ 22126 w 52116"/>
                  <a:gd name="connsiteY12" fmla="*/ 18286 h 20663"/>
                  <a:gd name="connsiteX13" fmla="*/ 15726 w 52116"/>
                  <a:gd name="connsiteY13" fmla="*/ 17738 h 20663"/>
                  <a:gd name="connsiteX14" fmla="*/ 8229 w 52116"/>
                  <a:gd name="connsiteY14" fmla="*/ 10789 h 20663"/>
                  <a:gd name="connsiteX15" fmla="*/ 3109 w 52116"/>
                  <a:gd name="connsiteY15" fmla="*/ 9143 h 20663"/>
                  <a:gd name="connsiteX16" fmla="*/ 0 w 52116"/>
                  <a:gd name="connsiteY16" fmla="*/ 5852 h 20663"/>
                  <a:gd name="connsiteX17" fmla="*/ 914 w 52116"/>
                  <a:gd name="connsiteY17" fmla="*/ 3657 h 20663"/>
                  <a:gd name="connsiteX18" fmla="*/ 11337 w 52116"/>
                  <a:gd name="connsiteY18" fmla="*/ 0 h 20663"/>
                  <a:gd name="connsiteX19" fmla="*/ 15726 w 52116"/>
                  <a:gd name="connsiteY19" fmla="*/ 366 h 20663"/>
                  <a:gd name="connsiteX20" fmla="*/ 22675 w 52116"/>
                  <a:gd name="connsiteY20" fmla="*/ 1646 h 20663"/>
                  <a:gd name="connsiteX21" fmla="*/ 30172 w 52116"/>
                  <a:gd name="connsiteY21" fmla="*/ 256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116" h="20663">
                    <a:moveTo>
                      <a:pt x="30172" y="2560"/>
                    </a:moveTo>
                    <a:lnTo>
                      <a:pt x="32184" y="2743"/>
                    </a:lnTo>
                    <a:lnTo>
                      <a:pt x="36390" y="5120"/>
                    </a:lnTo>
                    <a:lnTo>
                      <a:pt x="39133" y="8046"/>
                    </a:lnTo>
                    <a:lnTo>
                      <a:pt x="48642" y="8412"/>
                    </a:lnTo>
                    <a:lnTo>
                      <a:pt x="52116" y="17006"/>
                    </a:lnTo>
                    <a:lnTo>
                      <a:pt x="47545" y="17738"/>
                    </a:lnTo>
                    <a:lnTo>
                      <a:pt x="40778" y="15726"/>
                    </a:lnTo>
                    <a:lnTo>
                      <a:pt x="35841" y="17738"/>
                    </a:lnTo>
                    <a:lnTo>
                      <a:pt x="31635" y="17738"/>
                    </a:lnTo>
                    <a:lnTo>
                      <a:pt x="29990" y="20664"/>
                    </a:lnTo>
                    <a:lnTo>
                      <a:pt x="24687" y="20481"/>
                    </a:lnTo>
                    <a:lnTo>
                      <a:pt x="22126" y="18286"/>
                    </a:lnTo>
                    <a:lnTo>
                      <a:pt x="15726" y="17738"/>
                    </a:lnTo>
                    <a:lnTo>
                      <a:pt x="8229" y="10789"/>
                    </a:lnTo>
                    <a:lnTo>
                      <a:pt x="3109" y="9143"/>
                    </a:lnTo>
                    <a:lnTo>
                      <a:pt x="0" y="5852"/>
                    </a:lnTo>
                    <a:lnTo>
                      <a:pt x="914" y="3657"/>
                    </a:lnTo>
                    <a:lnTo>
                      <a:pt x="11337" y="0"/>
                    </a:lnTo>
                    <a:lnTo>
                      <a:pt x="15726" y="366"/>
                    </a:lnTo>
                    <a:lnTo>
                      <a:pt x="22675" y="1646"/>
                    </a:lnTo>
                    <a:lnTo>
                      <a:pt x="30172" y="2560"/>
                    </a:lnTo>
                  </a:path>
                </a:pathLst>
              </a:custGeom>
              <a:grpFill/>
              <a:ln w="4020" cap="flat">
                <a:solidFill>
                  <a:srgbClr val="FFFFFF"/>
                </a:solidFill>
                <a:prstDash val="solid"/>
                <a:miter/>
              </a:ln>
            </p:spPr>
            <p:txBody>
              <a:bodyPr rtlCol="0" anchor="ctr"/>
              <a:lstStyle/>
              <a:p>
                <a:endParaRPr lang="en-GB" sz="1463"/>
              </a:p>
            </p:txBody>
          </p:sp>
          <p:sp>
            <p:nvSpPr>
              <p:cNvPr id="41" name="Freeform: Shape 40">
                <a:extLst>
                  <a:ext uri="{FF2B5EF4-FFF2-40B4-BE49-F238E27FC236}">
                    <a16:creationId xmlns:a16="http://schemas.microsoft.com/office/drawing/2014/main" id="{DE1CEDBF-CE49-12C7-2AC5-3E0F92832810}"/>
                  </a:ext>
                </a:extLst>
              </p:cNvPr>
              <p:cNvSpPr/>
              <p:nvPr/>
            </p:nvSpPr>
            <p:spPr>
              <a:xfrm>
                <a:off x="4098686" y="5476372"/>
                <a:ext cx="25418" cy="52664"/>
              </a:xfrm>
              <a:custGeom>
                <a:avLst/>
                <a:gdLst>
                  <a:gd name="connsiteX0" fmla="*/ 13166 w 25418"/>
                  <a:gd name="connsiteY0" fmla="*/ 732 h 52664"/>
                  <a:gd name="connsiteX1" fmla="*/ 14263 w 25418"/>
                  <a:gd name="connsiteY1" fmla="*/ 0 h 52664"/>
                  <a:gd name="connsiteX2" fmla="*/ 14812 w 25418"/>
                  <a:gd name="connsiteY2" fmla="*/ 4572 h 52664"/>
                  <a:gd name="connsiteX3" fmla="*/ 18104 w 25418"/>
                  <a:gd name="connsiteY3" fmla="*/ 4206 h 52664"/>
                  <a:gd name="connsiteX4" fmla="*/ 20115 w 25418"/>
                  <a:gd name="connsiteY4" fmla="*/ 4755 h 52664"/>
                  <a:gd name="connsiteX5" fmla="*/ 23224 w 25418"/>
                  <a:gd name="connsiteY5" fmla="*/ 12069 h 52664"/>
                  <a:gd name="connsiteX6" fmla="*/ 23407 w 25418"/>
                  <a:gd name="connsiteY6" fmla="*/ 14264 h 52664"/>
                  <a:gd name="connsiteX7" fmla="*/ 25235 w 25418"/>
                  <a:gd name="connsiteY7" fmla="*/ 18469 h 52664"/>
                  <a:gd name="connsiteX8" fmla="*/ 25418 w 25418"/>
                  <a:gd name="connsiteY8" fmla="*/ 20481 h 52664"/>
                  <a:gd name="connsiteX9" fmla="*/ 21395 w 25418"/>
                  <a:gd name="connsiteY9" fmla="*/ 21395 h 52664"/>
                  <a:gd name="connsiteX10" fmla="*/ 19201 w 25418"/>
                  <a:gd name="connsiteY10" fmla="*/ 25784 h 52664"/>
                  <a:gd name="connsiteX11" fmla="*/ 17555 w 25418"/>
                  <a:gd name="connsiteY11" fmla="*/ 25235 h 52664"/>
                  <a:gd name="connsiteX12" fmla="*/ 16458 w 25418"/>
                  <a:gd name="connsiteY12" fmla="*/ 27247 h 52664"/>
                  <a:gd name="connsiteX13" fmla="*/ 16092 w 25418"/>
                  <a:gd name="connsiteY13" fmla="*/ 28527 h 52664"/>
                  <a:gd name="connsiteX14" fmla="*/ 18104 w 25418"/>
                  <a:gd name="connsiteY14" fmla="*/ 31636 h 52664"/>
                  <a:gd name="connsiteX15" fmla="*/ 20664 w 25418"/>
                  <a:gd name="connsiteY15" fmla="*/ 32001 h 52664"/>
                  <a:gd name="connsiteX16" fmla="*/ 21761 w 25418"/>
                  <a:gd name="connsiteY16" fmla="*/ 34744 h 52664"/>
                  <a:gd name="connsiteX17" fmla="*/ 17555 w 25418"/>
                  <a:gd name="connsiteY17" fmla="*/ 35293 h 52664"/>
                  <a:gd name="connsiteX18" fmla="*/ 18104 w 25418"/>
                  <a:gd name="connsiteY18" fmla="*/ 37670 h 52664"/>
                  <a:gd name="connsiteX19" fmla="*/ 20481 w 25418"/>
                  <a:gd name="connsiteY19" fmla="*/ 41693 h 52664"/>
                  <a:gd name="connsiteX20" fmla="*/ 20664 w 25418"/>
                  <a:gd name="connsiteY20" fmla="*/ 45533 h 52664"/>
                  <a:gd name="connsiteX21" fmla="*/ 16458 w 25418"/>
                  <a:gd name="connsiteY21" fmla="*/ 45167 h 52664"/>
                  <a:gd name="connsiteX22" fmla="*/ 17555 w 25418"/>
                  <a:gd name="connsiteY22" fmla="*/ 50105 h 52664"/>
                  <a:gd name="connsiteX23" fmla="*/ 15544 w 25418"/>
                  <a:gd name="connsiteY23" fmla="*/ 52665 h 52664"/>
                  <a:gd name="connsiteX24" fmla="*/ 11338 w 25418"/>
                  <a:gd name="connsiteY24" fmla="*/ 52482 h 52664"/>
                  <a:gd name="connsiteX25" fmla="*/ 2743 w 25418"/>
                  <a:gd name="connsiteY25" fmla="*/ 50105 h 52664"/>
                  <a:gd name="connsiteX26" fmla="*/ 0 w 25418"/>
                  <a:gd name="connsiteY26" fmla="*/ 44985 h 52664"/>
                  <a:gd name="connsiteX27" fmla="*/ 2377 w 25418"/>
                  <a:gd name="connsiteY27" fmla="*/ 40779 h 52664"/>
                  <a:gd name="connsiteX28" fmla="*/ 5486 w 25418"/>
                  <a:gd name="connsiteY28" fmla="*/ 30721 h 52664"/>
                  <a:gd name="connsiteX29" fmla="*/ 5486 w 25418"/>
                  <a:gd name="connsiteY29" fmla="*/ 16824 h 52664"/>
                  <a:gd name="connsiteX30" fmla="*/ 7132 w 25418"/>
                  <a:gd name="connsiteY30" fmla="*/ 11886 h 52664"/>
                  <a:gd name="connsiteX31" fmla="*/ 7497 w 25418"/>
                  <a:gd name="connsiteY31" fmla="*/ 7315 h 52664"/>
                  <a:gd name="connsiteX32" fmla="*/ 8412 w 25418"/>
                  <a:gd name="connsiteY32" fmla="*/ 4755 h 52664"/>
                  <a:gd name="connsiteX33" fmla="*/ 10240 w 25418"/>
                  <a:gd name="connsiteY33" fmla="*/ 4023 h 52664"/>
                  <a:gd name="connsiteX34" fmla="*/ 13166 w 25418"/>
                  <a:gd name="connsiteY34" fmla="*/ 732 h 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18" h="52664">
                    <a:moveTo>
                      <a:pt x="13166" y="732"/>
                    </a:moveTo>
                    <a:lnTo>
                      <a:pt x="14263" y="0"/>
                    </a:lnTo>
                    <a:lnTo>
                      <a:pt x="14812" y="4572"/>
                    </a:lnTo>
                    <a:lnTo>
                      <a:pt x="18104" y="4206"/>
                    </a:lnTo>
                    <a:lnTo>
                      <a:pt x="20115" y="4755"/>
                    </a:lnTo>
                    <a:lnTo>
                      <a:pt x="23224" y="12069"/>
                    </a:lnTo>
                    <a:lnTo>
                      <a:pt x="23407" y="14264"/>
                    </a:lnTo>
                    <a:lnTo>
                      <a:pt x="25235" y="18469"/>
                    </a:lnTo>
                    <a:lnTo>
                      <a:pt x="25418" y="20481"/>
                    </a:lnTo>
                    <a:lnTo>
                      <a:pt x="21395" y="21395"/>
                    </a:lnTo>
                    <a:lnTo>
                      <a:pt x="19201" y="25784"/>
                    </a:lnTo>
                    <a:lnTo>
                      <a:pt x="17555" y="25235"/>
                    </a:lnTo>
                    <a:lnTo>
                      <a:pt x="16458" y="27247"/>
                    </a:lnTo>
                    <a:lnTo>
                      <a:pt x="16092" y="28527"/>
                    </a:lnTo>
                    <a:lnTo>
                      <a:pt x="18104" y="31636"/>
                    </a:lnTo>
                    <a:lnTo>
                      <a:pt x="20664" y="32001"/>
                    </a:lnTo>
                    <a:lnTo>
                      <a:pt x="21761" y="34744"/>
                    </a:lnTo>
                    <a:lnTo>
                      <a:pt x="17555" y="35293"/>
                    </a:lnTo>
                    <a:lnTo>
                      <a:pt x="18104" y="37670"/>
                    </a:lnTo>
                    <a:lnTo>
                      <a:pt x="20481" y="41693"/>
                    </a:lnTo>
                    <a:lnTo>
                      <a:pt x="20664" y="45533"/>
                    </a:lnTo>
                    <a:lnTo>
                      <a:pt x="16458" y="45167"/>
                    </a:lnTo>
                    <a:lnTo>
                      <a:pt x="17555" y="50105"/>
                    </a:lnTo>
                    <a:lnTo>
                      <a:pt x="15544" y="52665"/>
                    </a:lnTo>
                    <a:lnTo>
                      <a:pt x="11338" y="52482"/>
                    </a:lnTo>
                    <a:lnTo>
                      <a:pt x="2743" y="50105"/>
                    </a:lnTo>
                    <a:lnTo>
                      <a:pt x="0" y="44985"/>
                    </a:lnTo>
                    <a:lnTo>
                      <a:pt x="2377" y="40779"/>
                    </a:lnTo>
                    <a:lnTo>
                      <a:pt x="5486" y="30721"/>
                    </a:lnTo>
                    <a:lnTo>
                      <a:pt x="5486" y="16824"/>
                    </a:lnTo>
                    <a:lnTo>
                      <a:pt x="7132" y="11886"/>
                    </a:lnTo>
                    <a:lnTo>
                      <a:pt x="7497" y="7315"/>
                    </a:lnTo>
                    <a:lnTo>
                      <a:pt x="8412" y="4755"/>
                    </a:lnTo>
                    <a:lnTo>
                      <a:pt x="10240" y="4023"/>
                    </a:lnTo>
                    <a:lnTo>
                      <a:pt x="13166" y="732"/>
                    </a:lnTo>
                    <a:close/>
                  </a:path>
                </a:pathLst>
              </a:custGeom>
              <a:grpFill/>
              <a:ln w="18272" cap="flat">
                <a:noFill/>
                <a:prstDash val="solid"/>
                <a:miter/>
              </a:ln>
            </p:spPr>
            <p:txBody>
              <a:bodyPr rtlCol="0" anchor="ctr"/>
              <a:lstStyle/>
              <a:p>
                <a:endParaRPr lang="en-GB" sz="1463"/>
              </a:p>
            </p:txBody>
          </p:sp>
          <p:sp>
            <p:nvSpPr>
              <p:cNvPr id="42" name="Freeform: Shape 41">
                <a:extLst>
                  <a:ext uri="{FF2B5EF4-FFF2-40B4-BE49-F238E27FC236}">
                    <a16:creationId xmlns:a16="http://schemas.microsoft.com/office/drawing/2014/main" id="{CC1E4F09-B65B-23F7-7492-59B2B50BF45E}"/>
                  </a:ext>
                </a:extLst>
              </p:cNvPr>
              <p:cNvSpPr/>
              <p:nvPr/>
            </p:nvSpPr>
            <p:spPr>
              <a:xfrm>
                <a:off x="4098686" y="5476372"/>
                <a:ext cx="25418" cy="52664"/>
              </a:xfrm>
              <a:custGeom>
                <a:avLst/>
                <a:gdLst>
                  <a:gd name="connsiteX0" fmla="*/ 13166 w 25418"/>
                  <a:gd name="connsiteY0" fmla="*/ 732 h 52664"/>
                  <a:gd name="connsiteX1" fmla="*/ 14263 w 25418"/>
                  <a:gd name="connsiteY1" fmla="*/ 0 h 52664"/>
                  <a:gd name="connsiteX2" fmla="*/ 14812 w 25418"/>
                  <a:gd name="connsiteY2" fmla="*/ 4572 h 52664"/>
                  <a:gd name="connsiteX3" fmla="*/ 18104 w 25418"/>
                  <a:gd name="connsiteY3" fmla="*/ 4206 h 52664"/>
                  <a:gd name="connsiteX4" fmla="*/ 20115 w 25418"/>
                  <a:gd name="connsiteY4" fmla="*/ 4755 h 52664"/>
                  <a:gd name="connsiteX5" fmla="*/ 23224 w 25418"/>
                  <a:gd name="connsiteY5" fmla="*/ 12069 h 52664"/>
                  <a:gd name="connsiteX6" fmla="*/ 23407 w 25418"/>
                  <a:gd name="connsiteY6" fmla="*/ 14264 h 52664"/>
                  <a:gd name="connsiteX7" fmla="*/ 25235 w 25418"/>
                  <a:gd name="connsiteY7" fmla="*/ 18469 h 52664"/>
                  <a:gd name="connsiteX8" fmla="*/ 25418 w 25418"/>
                  <a:gd name="connsiteY8" fmla="*/ 20481 h 52664"/>
                  <a:gd name="connsiteX9" fmla="*/ 21395 w 25418"/>
                  <a:gd name="connsiteY9" fmla="*/ 21395 h 52664"/>
                  <a:gd name="connsiteX10" fmla="*/ 19201 w 25418"/>
                  <a:gd name="connsiteY10" fmla="*/ 25784 h 52664"/>
                  <a:gd name="connsiteX11" fmla="*/ 17555 w 25418"/>
                  <a:gd name="connsiteY11" fmla="*/ 25235 h 52664"/>
                  <a:gd name="connsiteX12" fmla="*/ 16458 w 25418"/>
                  <a:gd name="connsiteY12" fmla="*/ 27247 h 52664"/>
                  <a:gd name="connsiteX13" fmla="*/ 16092 w 25418"/>
                  <a:gd name="connsiteY13" fmla="*/ 28527 h 52664"/>
                  <a:gd name="connsiteX14" fmla="*/ 18104 w 25418"/>
                  <a:gd name="connsiteY14" fmla="*/ 31636 h 52664"/>
                  <a:gd name="connsiteX15" fmla="*/ 20664 w 25418"/>
                  <a:gd name="connsiteY15" fmla="*/ 32001 h 52664"/>
                  <a:gd name="connsiteX16" fmla="*/ 21761 w 25418"/>
                  <a:gd name="connsiteY16" fmla="*/ 34744 h 52664"/>
                  <a:gd name="connsiteX17" fmla="*/ 17555 w 25418"/>
                  <a:gd name="connsiteY17" fmla="*/ 35293 h 52664"/>
                  <a:gd name="connsiteX18" fmla="*/ 18104 w 25418"/>
                  <a:gd name="connsiteY18" fmla="*/ 37670 h 52664"/>
                  <a:gd name="connsiteX19" fmla="*/ 20481 w 25418"/>
                  <a:gd name="connsiteY19" fmla="*/ 41693 h 52664"/>
                  <a:gd name="connsiteX20" fmla="*/ 20664 w 25418"/>
                  <a:gd name="connsiteY20" fmla="*/ 45533 h 52664"/>
                  <a:gd name="connsiteX21" fmla="*/ 16458 w 25418"/>
                  <a:gd name="connsiteY21" fmla="*/ 45167 h 52664"/>
                  <a:gd name="connsiteX22" fmla="*/ 17555 w 25418"/>
                  <a:gd name="connsiteY22" fmla="*/ 50105 h 52664"/>
                  <a:gd name="connsiteX23" fmla="*/ 15544 w 25418"/>
                  <a:gd name="connsiteY23" fmla="*/ 52665 h 52664"/>
                  <a:gd name="connsiteX24" fmla="*/ 11338 w 25418"/>
                  <a:gd name="connsiteY24" fmla="*/ 52482 h 52664"/>
                  <a:gd name="connsiteX25" fmla="*/ 2743 w 25418"/>
                  <a:gd name="connsiteY25" fmla="*/ 50105 h 52664"/>
                  <a:gd name="connsiteX26" fmla="*/ 0 w 25418"/>
                  <a:gd name="connsiteY26" fmla="*/ 44985 h 52664"/>
                  <a:gd name="connsiteX27" fmla="*/ 2377 w 25418"/>
                  <a:gd name="connsiteY27" fmla="*/ 40779 h 52664"/>
                  <a:gd name="connsiteX28" fmla="*/ 5486 w 25418"/>
                  <a:gd name="connsiteY28" fmla="*/ 30721 h 52664"/>
                  <a:gd name="connsiteX29" fmla="*/ 5486 w 25418"/>
                  <a:gd name="connsiteY29" fmla="*/ 16824 h 52664"/>
                  <a:gd name="connsiteX30" fmla="*/ 7132 w 25418"/>
                  <a:gd name="connsiteY30" fmla="*/ 11886 h 52664"/>
                  <a:gd name="connsiteX31" fmla="*/ 7497 w 25418"/>
                  <a:gd name="connsiteY31" fmla="*/ 7315 h 52664"/>
                  <a:gd name="connsiteX32" fmla="*/ 8412 w 25418"/>
                  <a:gd name="connsiteY32" fmla="*/ 4755 h 52664"/>
                  <a:gd name="connsiteX33" fmla="*/ 10240 w 25418"/>
                  <a:gd name="connsiteY33" fmla="*/ 4023 h 52664"/>
                  <a:gd name="connsiteX34" fmla="*/ 13166 w 25418"/>
                  <a:gd name="connsiteY34" fmla="*/ 732 h 5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5418" h="52664">
                    <a:moveTo>
                      <a:pt x="13166" y="732"/>
                    </a:moveTo>
                    <a:lnTo>
                      <a:pt x="14263" y="0"/>
                    </a:lnTo>
                    <a:lnTo>
                      <a:pt x="14812" y="4572"/>
                    </a:lnTo>
                    <a:lnTo>
                      <a:pt x="18104" y="4206"/>
                    </a:lnTo>
                    <a:lnTo>
                      <a:pt x="20115" y="4755"/>
                    </a:lnTo>
                    <a:lnTo>
                      <a:pt x="23224" y="12069"/>
                    </a:lnTo>
                    <a:lnTo>
                      <a:pt x="23407" y="14264"/>
                    </a:lnTo>
                    <a:lnTo>
                      <a:pt x="25235" y="18469"/>
                    </a:lnTo>
                    <a:lnTo>
                      <a:pt x="25418" y="20481"/>
                    </a:lnTo>
                    <a:lnTo>
                      <a:pt x="21395" y="21395"/>
                    </a:lnTo>
                    <a:lnTo>
                      <a:pt x="19201" y="25784"/>
                    </a:lnTo>
                    <a:lnTo>
                      <a:pt x="17555" y="25235"/>
                    </a:lnTo>
                    <a:lnTo>
                      <a:pt x="16458" y="27247"/>
                    </a:lnTo>
                    <a:lnTo>
                      <a:pt x="16092" y="28527"/>
                    </a:lnTo>
                    <a:lnTo>
                      <a:pt x="18104" y="31636"/>
                    </a:lnTo>
                    <a:lnTo>
                      <a:pt x="20664" y="32001"/>
                    </a:lnTo>
                    <a:lnTo>
                      <a:pt x="21761" y="34744"/>
                    </a:lnTo>
                    <a:lnTo>
                      <a:pt x="17555" y="35293"/>
                    </a:lnTo>
                    <a:lnTo>
                      <a:pt x="18104" y="37670"/>
                    </a:lnTo>
                    <a:lnTo>
                      <a:pt x="20481" y="41693"/>
                    </a:lnTo>
                    <a:lnTo>
                      <a:pt x="20664" y="45533"/>
                    </a:lnTo>
                    <a:lnTo>
                      <a:pt x="16458" y="45167"/>
                    </a:lnTo>
                    <a:lnTo>
                      <a:pt x="17555" y="50105"/>
                    </a:lnTo>
                    <a:lnTo>
                      <a:pt x="15544" y="52665"/>
                    </a:lnTo>
                    <a:lnTo>
                      <a:pt x="11338" y="52482"/>
                    </a:lnTo>
                    <a:lnTo>
                      <a:pt x="2743" y="50105"/>
                    </a:lnTo>
                    <a:lnTo>
                      <a:pt x="0" y="44985"/>
                    </a:lnTo>
                    <a:lnTo>
                      <a:pt x="2377" y="40779"/>
                    </a:lnTo>
                    <a:lnTo>
                      <a:pt x="5486" y="30721"/>
                    </a:lnTo>
                    <a:lnTo>
                      <a:pt x="5486" y="16824"/>
                    </a:lnTo>
                    <a:lnTo>
                      <a:pt x="7132" y="11886"/>
                    </a:lnTo>
                    <a:lnTo>
                      <a:pt x="7497" y="7315"/>
                    </a:lnTo>
                    <a:lnTo>
                      <a:pt x="8412" y="4755"/>
                    </a:lnTo>
                    <a:lnTo>
                      <a:pt x="10240" y="4023"/>
                    </a:lnTo>
                    <a:lnTo>
                      <a:pt x="13166" y="732"/>
                    </a:lnTo>
                  </a:path>
                </a:pathLst>
              </a:custGeom>
              <a:grpFill/>
              <a:ln w="4020" cap="flat">
                <a:solidFill>
                  <a:srgbClr val="FFFFFF"/>
                </a:solidFill>
                <a:prstDash val="solid"/>
                <a:miter/>
              </a:ln>
            </p:spPr>
            <p:txBody>
              <a:bodyPr rtlCol="0" anchor="ctr"/>
              <a:lstStyle/>
              <a:p>
                <a:endParaRPr lang="en-GB" sz="1463"/>
              </a:p>
            </p:txBody>
          </p:sp>
          <p:sp>
            <p:nvSpPr>
              <p:cNvPr id="43" name="Freeform: Shape 42">
                <a:extLst>
                  <a:ext uri="{FF2B5EF4-FFF2-40B4-BE49-F238E27FC236}">
                    <a16:creationId xmlns:a16="http://schemas.microsoft.com/office/drawing/2014/main" id="{B8422451-175D-C48F-F86D-ED3C9465D005}"/>
                  </a:ext>
                </a:extLst>
              </p:cNvPr>
              <p:cNvSpPr/>
              <p:nvPr/>
            </p:nvSpPr>
            <p:spPr>
              <a:xfrm>
                <a:off x="4122824" y="5558844"/>
                <a:ext cx="17189" cy="17371"/>
              </a:xfrm>
              <a:custGeom>
                <a:avLst/>
                <a:gdLst>
                  <a:gd name="connsiteX0" fmla="*/ 3474 w 17189"/>
                  <a:gd name="connsiteY0" fmla="*/ 4206 h 17371"/>
                  <a:gd name="connsiteX1" fmla="*/ 0 w 17189"/>
                  <a:gd name="connsiteY1" fmla="*/ 6766 h 17371"/>
                  <a:gd name="connsiteX2" fmla="*/ 731 w 17189"/>
                  <a:gd name="connsiteY2" fmla="*/ 10240 h 17371"/>
                  <a:gd name="connsiteX3" fmla="*/ 2377 w 17189"/>
                  <a:gd name="connsiteY3" fmla="*/ 13898 h 17371"/>
                  <a:gd name="connsiteX4" fmla="*/ 4754 w 17189"/>
                  <a:gd name="connsiteY4" fmla="*/ 16641 h 17371"/>
                  <a:gd name="connsiteX5" fmla="*/ 8046 w 17189"/>
                  <a:gd name="connsiteY5" fmla="*/ 17372 h 17371"/>
                  <a:gd name="connsiteX6" fmla="*/ 11703 w 17189"/>
                  <a:gd name="connsiteY6" fmla="*/ 16641 h 17371"/>
                  <a:gd name="connsiteX7" fmla="*/ 16092 w 17189"/>
                  <a:gd name="connsiteY7" fmla="*/ 13715 h 17371"/>
                  <a:gd name="connsiteX8" fmla="*/ 16092 w 17189"/>
                  <a:gd name="connsiteY8" fmla="*/ 9326 h 17371"/>
                  <a:gd name="connsiteX9" fmla="*/ 17189 w 17189"/>
                  <a:gd name="connsiteY9" fmla="*/ 6583 h 17371"/>
                  <a:gd name="connsiteX10" fmla="*/ 17006 w 17189"/>
                  <a:gd name="connsiteY10" fmla="*/ 5120 h 17371"/>
                  <a:gd name="connsiteX11" fmla="*/ 15909 w 17189"/>
                  <a:gd name="connsiteY11" fmla="*/ 3109 h 17371"/>
                  <a:gd name="connsiteX12" fmla="*/ 11337 w 17189"/>
                  <a:gd name="connsiteY12" fmla="*/ 1463 h 17371"/>
                  <a:gd name="connsiteX13" fmla="*/ 11155 w 17189"/>
                  <a:gd name="connsiteY13" fmla="*/ 0 h 17371"/>
                  <a:gd name="connsiteX14" fmla="*/ 3474 w 17189"/>
                  <a:gd name="connsiteY14" fmla="*/ 4206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9" h="17371">
                    <a:moveTo>
                      <a:pt x="3474" y="4206"/>
                    </a:moveTo>
                    <a:lnTo>
                      <a:pt x="0" y="6766"/>
                    </a:lnTo>
                    <a:lnTo>
                      <a:pt x="731" y="10240"/>
                    </a:lnTo>
                    <a:lnTo>
                      <a:pt x="2377" y="13898"/>
                    </a:lnTo>
                    <a:lnTo>
                      <a:pt x="4754" y="16641"/>
                    </a:lnTo>
                    <a:lnTo>
                      <a:pt x="8046" y="17372"/>
                    </a:lnTo>
                    <a:lnTo>
                      <a:pt x="11703" y="16641"/>
                    </a:lnTo>
                    <a:lnTo>
                      <a:pt x="16092" y="13715"/>
                    </a:lnTo>
                    <a:lnTo>
                      <a:pt x="16092" y="9326"/>
                    </a:lnTo>
                    <a:lnTo>
                      <a:pt x="17189" y="6583"/>
                    </a:lnTo>
                    <a:lnTo>
                      <a:pt x="17006" y="5120"/>
                    </a:lnTo>
                    <a:lnTo>
                      <a:pt x="15909" y="3109"/>
                    </a:lnTo>
                    <a:lnTo>
                      <a:pt x="11337" y="1463"/>
                    </a:lnTo>
                    <a:lnTo>
                      <a:pt x="11155" y="0"/>
                    </a:lnTo>
                    <a:lnTo>
                      <a:pt x="3474" y="4206"/>
                    </a:lnTo>
                    <a:close/>
                  </a:path>
                </a:pathLst>
              </a:custGeom>
              <a:grpFill/>
              <a:ln w="18272" cap="flat">
                <a:noFill/>
                <a:prstDash val="solid"/>
                <a:miter/>
              </a:ln>
            </p:spPr>
            <p:txBody>
              <a:bodyPr rtlCol="0" anchor="ctr"/>
              <a:lstStyle/>
              <a:p>
                <a:endParaRPr lang="en-GB" sz="1463"/>
              </a:p>
            </p:txBody>
          </p:sp>
          <p:sp>
            <p:nvSpPr>
              <p:cNvPr id="44" name="Freeform: Shape 43">
                <a:extLst>
                  <a:ext uri="{FF2B5EF4-FFF2-40B4-BE49-F238E27FC236}">
                    <a16:creationId xmlns:a16="http://schemas.microsoft.com/office/drawing/2014/main" id="{BFDD1BAB-7D0F-B1D9-C6A9-B7777CCDEE27}"/>
                  </a:ext>
                </a:extLst>
              </p:cNvPr>
              <p:cNvSpPr/>
              <p:nvPr/>
            </p:nvSpPr>
            <p:spPr>
              <a:xfrm>
                <a:off x="4122824" y="5558844"/>
                <a:ext cx="17189" cy="17371"/>
              </a:xfrm>
              <a:custGeom>
                <a:avLst/>
                <a:gdLst>
                  <a:gd name="connsiteX0" fmla="*/ 11155 w 17189"/>
                  <a:gd name="connsiteY0" fmla="*/ 0 h 17371"/>
                  <a:gd name="connsiteX1" fmla="*/ 11337 w 17189"/>
                  <a:gd name="connsiteY1" fmla="*/ 1463 h 17371"/>
                  <a:gd name="connsiteX2" fmla="*/ 15909 w 17189"/>
                  <a:gd name="connsiteY2" fmla="*/ 3109 h 17371"/>
                  <a:gd name="connsiteX3" fmla="*/ 17006 w 17189"/>
                  <a:gd name="connsiteY3" fmla="*/ 5120 h 17371"/>
                  <a:gd name="connsiteX4" fmla="*/ 17189 w 17189"/>
                  <a:gd name="connsiteY4" fmla="*/ 6583 h 17371"/>
                  <a:gd name="connsiteX5" fmla="*/ 16092 w 17189"/>
                  <a:gd name="connsiteY5" fmla="*/ 9326 h 17371"/>
                  <a:gd name="connsiteX6" fmla="*/ 16092 w 17189"/>
                  <a:gd name="connsiteY6" fmla="*/ 13715 h 17371"/>
                  <a:gd name="connsiteX7" fmla="*/ 11703 w 17189"/>
                  <a:gd name="connsiteY7" fmla="*/ 16641 h 17371"/>
                  <a:gd name="connsiteX8" fmla="*/ 8046 w 17189"/>
                  <a:gd name="connsiteY8" fmla="*/ 17372 h 17371"/>
                  <a:gd name="connsiteX9" fmla="*/ 4754 w 17189"/>
                  <a:gd name="connsiteY9" fmla="*/ 16641 h 17371"/>
                  <a:gd name="connsiteX10" fmla="*/ 2377 w 17189"/>
                  <a:gd name="connsiteY10" fmla="*/ 13898 h 17371"/>
                  <a:gd name="connsiteX11" fmla="*/ 731 w 17189"/>
                  <a:gd name="connsiteY11" fmla="*/ 10240 h 17371"/>
                  <a:gd name="connsiteX12" fmla="*/ 0 w 17189"/>
                  <a:gd name="connsiteY12" fmla="*/ 6766 h 17371"/>
                  <a:gd name="connsiteX13" fmla="*/ 3474 w 17189"/>
                  <a:gd name="connsiteY13" fmla="*/ 4023 h 17371"/>
                  <a:gd name="connsiteX14" fmla="*/ 11155 w 17189"/>
                  <a:gd name="connsiteY14" fmla="*/ 0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9" h="17371">
                    <a:moveTo>
                      <a:pt x="11155" y="0"/>
                    </a:moveTo>
                    <a:lnTo>
                      <a:pt x="11337" y="1463"/>
                    </a:lnTo>
                    <a:lnTo>
                      <a:pt x="15909" y="3109"/>
                    </a:lnTo>
                    <a:lnTo>
                      <a:pt x="17006" y="5120"/>
                    </a:lnTo>
                    <a:lnTo>
                      <a:pt x="17189" y="6583"/>
                    </a:lnTo>
                    <a:lnTo>
                      <a:pt x="16092" y="9326"/>
                    </a:lnTo>
                    <a:lnTo>
                      <a:pt x="16092" y="13715"/>
                    </a:lnTo>
                    <a:lnTo>
                      <a:pt x="11703" y="16641"/>
                    </a:lnTo>
                    <a:lnTo>
                      <a:pt x="8046" y="17372"/>
                    </a:lnTo>
                    <a:lnTo>
                      <a:pt x="4754" y="16641"/>
                    </a:lnTo>
                    <a:lnTo>
                      <a:pt x="2377" y="13898"/>
                    </a:lnTo>
                    <a:lnTo>
                      <a:pt x="731" y="10240"/>
                    </a:lnTo>
                    <a:lnTo>
                      <a:pt x="0" y="6766"/>
                    </a:lnTo>
                    <a:lnTo>
                      <a:pt x="3474" y="4023"/>
                    </a:lnTo>
                    <a:lnTo>
                      <a:pt x="11155" y="0"/>
                    </a:lnTo>
                  </a:path>
                </a:pathLst>
              </a:custGeom>
              <a:grpFill/>
              <a:ln w="4020" cap="flat">
                <a:solidFill>
                  <a:srgbClr val="FFFFFF"/>
                </a:solidFill>
                <a:prstDash val="solid"/>
                <a:miter/>
              </a:ln>
            </p:spPr>
            <p:txBody>
              <a:bodyPr rtlCol="0" anchor="ctr"/>
              <a:lstStyle/>
              <a:p>
                <a:endParaRPr lang="en-GB" sz="1463"/>
              </a:p>
            </p:txBody>
          </p:sp>
          <p:sp>
            <p:nvSpPr>
              <p:cNvPr id="45" name="Freeform: Shape 44">
                <a:extLst>
                  <a:ext uri="{FF2B5EF4-FFF2-40B4-BE49-F238E27FC236}">
                    <a16:creationId xmlns:a16="http://schemas.microsoft.com/office/drawing/2014/main" id="{D573B26E-DCA2-B63F-90A1-EF0C62E6BDC6}"/>
                  </a:ext>
                </a:extLst>
              </p:cNvPr>
              <p:cNvSpPr/>
              <p:nvPr/>
            </p:nvSpPr>
            <p:spPr>
              <a:xfrm>
                <a:off x="4101063" y="5566342"/>
                <a:ext cx="8777" cy="4388"/>
              </a:xfrm>
              <a:custGeom>
                <a:avLst/>
                <a:gdLst>
                  <a:gd name="connsiteX0" fmla="*/ 0 w 8777"/>
                  <a:gd name="connsiteY0" fmla="*/ 183 h 4388"/>
                  <a:gd name="connsiteX1" fmla="*/ 549 w 8777"/>
                  <a:gd name="connsiteY1" fmla="*/ 2012 h 4388"/>
                  <a:gd name="connsiteX2" fmla="*/ 2560 w 8777"/>
                  <a:gd name="connsiteY2" fmla="*/ 4389 h 4388"/>
                  <a:gd name="connsiteX3" fmla="*/ 8777 w 8777"/>
                  <a:gd name="connsiteY3" fmla="*/ 2194 h 4388"/>
                  <a:gd name="connsiteX4" fmla="*/ 8412 w 8777"/>
                  <a:gd name="connsiteY4" fmla="*/ 1280 h 4388"/>
                  <a:gd name="connsiteX5" fmla="*/ 4754 w 8777"/>
                  <a:gd name="connsiteY5" fmla="*/ 0 h 4388"/>
                  <a:gd name="connsiteX6" fmla="*/ 0 w 8777"/>
                  <a:gd name="connsiteY6" fmla="*/ 183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7" h="4388">
                    <a:moveTo>
                      <a:pt x="0" y="183"/>
                    </a:moveTo>
                    <a:lnTo>
                      <a:pt x="549" y="2012"/>
                    </a:lnTo>
                    <a:lnTo>
                      <a:pt x="2560" y="4389"/>
                    </a:lnTo>
                    <a:lnTo>
                      <a:pt x="8777" y="2194"/>
                    </a:lnTo>
                    <a:lnTo>
                      <a:pt x="8412" y="1280"/>
                    </a:lnTo>
                    <a:lnTo>
                      <a:pt x="4754" y="0"/>
                    </a:lnTo>
                    <a:lnTo>
                      <a:pt x="0" y="183"/>
                    </a:lnTo>
                    <a:close/>
                  </a:path>
                </a:pathLst>
              </a:custGeom>
              <a:grpFill/>
              <a:ln w="18272" cap="flat">
                <a:noFill/>
                <a:prstDash val="solid"/>
                <a:miter/>
              </a:ln>
            </p:spPr>
            <p:txBody>
              <a:bodyPr rtlCol="0" anchor="ctr"/>
              <a:lstStyle/>
              <a:p>
                <a:endParaRPr lang="en-GB" sz="1463"/>
              </a:p>
            </p:txBody>
          </p:sp>
          <p:sp>
            <p:nvSpPr>
              <p:cNvPr id="46" name="Freeform: Shape 45">
                <a:extLst>
                  <a:ext uri="{FF2B5EF4-FFF2-40B4-BE49-F238E27FC236}">
                    <a16:creationId xmlns:a16="http://schemas.microsoft.com/office/drawing/2014/main" id="{B61FB2FE-C199-575E-C4CC-66D028B795CF}"/>
                  </a:ext>
                </a:extLst>
              </p:cNvPr>
              <p:cNvSpPr/>
              <p:nvPr/>
            </p:nvSpPr>
            <p:spPr>
              <a:xfrm>
                <a:off x="4101063" y="5566342"/>
                <a:ext cx="8777" cy="4388"/>
              </a:xfrm>
              <a:custGeom>
                <a:avLst/>
                <a:gdLst>
                  <a:gd name="connsiteX0" fmla="*/ 0 w 8777"/>
                  <a:gd name="connsiteY0" fmla="*/ 183 h 4388"/>
                  <a:gd name="connsiteX1" fmla="*/ 4754 w 8777"/>
                  <a:gd name="connsiteY1" fmla="*/ 0 h 4388"/>
                  <a:gd name="connsiteX2" fmla="*/ 8412 w 8777"/>
                  <a:gd name="connsiteY2" fmla="*/ 1280 h 4388"/>
                  <a:gd name="connsiteX3" fmla="*/ 8777 w 8777"/>
                  <a:gd name="connsiteY3" fmla="*/ 2194 h 4388"/>
                  <a:gd name="connsiteX4" fmla="*/ 2560 w 8777"/>
                  <a:gd name="connsiteY4" fmla="*/ 4389 h 4388"/>
                  <a:gd name="connsiteX5" fmla="*/ 549 w 8777"/>
                  <a:gd name="connsiteY5" fmla="*/ 2012 h 4388"/>
                  <a:gd name="connsiteX6" fmla="*/ 0 w 8777"/>
                  <a:gd name="connsiteY6" fmla="*/ 183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77" h="4388">
                    <a:moveTo>
                      <a:pt x="0" y="183"/>
                    </a:moveTo>
                    <a:lnTo>
                      <a:pt x="4754" y="0"/>
                    </a:lnTo>
                    <a:lnTo>
                      <a:pt x="8412" y="1280"/>
                    </a:lnTo>
                    <a:lnTo>
                      <a:pt x="8777" y="2194"/>
                    </a:lnTo>
                    <a:lnTo>
                      <a:pt x="2560" y="4389"/>
                    </a:lnTo>
                    <a:lnTo>
                      <a:pt x="549" y="2012"/>
                    </a:lnTo>
                    <a:lnTo>
                      <a:pt x="0" y="183"/>
                    </a:lnTo>
                  </a:path>
                </a:pathLst>
              </a:custGeom>
              <a:grpFill/>
              <a:ln w="4020" cap="flat">
                <a:solidFill>
                  <a:srgbClr val="FFFFFF"/>
                </a:solidFill>
                <a:prstDash val="solid"/>
                <a:miter/>
              </a:ln>
            </p:spPr>
            <p:txBody>
              <a:bodyPr rtlCol="0" anchor="ctr"/>
              <a:lstStyle/>
              <a:p>
                <a:endParaRPr lang="en-GB" sz="1463"/>
              </a:p>
            </p:txBody>
          </p:sp>
          <p:sp>
            <p:nvSpPr>
              <p:cNvPr id="47" name="Freeform: Shape 46">
                <a:extLst>
                  <a:ext uri="{FF2B5EF4-FFF2-40B4-BE49-F238E27FC236}">
                    <a16:creationId xmlns:a16="http://schemas.microsoft.com/office/drawing/2014/main" id="{4A46868D-44AF-2F67-DB74-8941D2B262D9}"/>
                  </a:ext>
                </a:extLst>
              </p:cNvPr>
              <p:cNvSpPr/>
              <p:nvPr/>
            </p:nvSpPr>
            <p:spPr>
              <a:xfrm>
                <a:off x="4100331" y="5575302"/>
                <a:ext cx="9143" cy="3840"/>
              </a:xfrm>
              <a:custGeom>
                <a:avLst/>
                <a:gdLst>
                  <a:gd name="connsiteX0" fmla="*/ 183 w 9143"/>
                  <a:gd name="connsiteY0" fmla="*/ 1829 h 3840"/>
                  <a:gd name="connsiteX1" fmla="*/ 0 w 9143"/>
                  <a:gd name="connsiteY1" fmla="*/ 3109 h 3840"/>
                  <a:gd name="connsiteX2" fmla="*/ 2560 w 9143"/>
                  <a:gd name="connsiteY2" fmla="*/ 3840 h 3840"/>
                  <a:gd name="connsiteX3" fmla="*/ 8960 w 9143"/>
                  <a:gd name="connsiteY3" fmla="*/ 1829 h 3840"/>
                  <a:gd name="connsiteX4" fmla="*/ 9143 w 9143"/>
                  <a:gd name="connsiteY4" fmla="*/ 1280 h 3840"/>
                  <a:gd name="connsiteX5" fmla="*/ 8412 w 9143"/>
                  <a:gd name="connsiteY5" fmla="*/ 549 h 3840"/>
                  <a:gd name="connsiteX6" fmla="*/ 4389 w 9143"/>
                  <a:gd name="connsiteY6" fmla="*/ 0 h 3840"/>
                  <a:gd name="connsiteX7" fmla="*/ 183 w 9143"/>
                  <a:gd name="connsiteY7" fmla="*/ 1829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3" h="3840">
                    <a:moveTo>
                      <a:pt x="183" y="1829"/>
                    </a:moveTo>
                    <a:lnTo>
                      <a:pt x="0" y="3109"/>
                    </a:lnTo>
                    <a:lnTo>
                      <a:pt x="2560" y="3840"/>
                    </a:lnTo>
                    <a:lnTo>
                      <a:pt x="8960" y="1829"/>
                    </a:lnTo>
                    <a:lnTo>
                      <a:pt x="9143" y="1280"/>
                    </a:lnTo>
                    <a:lnTo>
                      <a:pt x="8412" y="549"/>
                    </a:lnTo>
                    <a:lnTo>
                      <a:pt x="4389" y="0"/>
                    </a:lnTo>
                    <a:lnTo>
                      <a:pt x="183" y="1829"/>
                    </a:lnTo>
                    <a:close/>
                  </a:path>
                </a:pathLst>
              </a:custGeom>
              <a:grpFill/>
              <a:ln w="18272" cap="flat">
                <a:noFill/>
                <a:prstDash val="solid"/>
                <a:miter/>
              </a:ln>
            </p:spPr>
            <p:txBody>
              <a:bodyPr rtlCol="0" anchor="ctr"/>
              <a:lstStyle/>
              <a:p>
                <a:endParaRPr lang="en-GB" sz="1463"/>
              </a:p>
            </p:txBody>
          </p:sp>
          <p:sp>
            <p:nvSpPr>
              <p:cNvPr id="48" name="Freeform: Shape 47">
                <a:extLst>
                  <a:ext uri="{FF2B5EF4-FFF2-40B4-BE49-F238E27FC236}">
                    <a16:creationId xmlns:a16="http://schemas.microsoft.com/office/drawing/2014/main" id="{821B00F3-D5A1-4F34-F1C7-4C1178B96A90}"/>
                  </a:ext>
                </a:extLst>
              </p:cNvPr>
              <p:cNvSpPr/>
              <p:nvPr/>
            </p:nvSpPr>
            <p:spPr>
              <a:xfrm>
                <a:off x="4100331" y="5575302"/>
                <a:ext cx="9143" cy="3840"/>
              </a:xfrm>
              <a:custGeom>
                <a:avLst/>
                <a:gdLst>
                  <a:gd name="connsiteX0" fmla="*/ 2560 w 9143"/>
                  <a:gd name="connsiteY0" fmla="*/ 3840 h 3840"/>
                  <a:gd name="connsiteX1" fmla="*/ 0 w 9143"/>
                  <a:gd name="connsiteY1" fmla="*/ 3109 h 3840"/>
                  <a:gd name="connsiteX2" fmla="*/ 183 w 9143"/>
                  <a:gd name="connsiteY2" fmla="*/ 1829 h 3840"/>
                  <a:gd name="connsiteX3" fmla="*/ 4389 w 9143"/>
                  <a:gd name="connsiteY3" fmla="*/ 0 h 3840"/>
                  <a:gd name="connsiteX4" fmla="*/ 8412 w 9143"/>
                  <a:gd name="connsiteY4" fmla="*/ 549 h 3840"/>
                  <a:gd name="connsiteX5" fmla="*/ 9143 w 9143"/>
                  <a:gd name="connsiteY5" fmla="*/ 1280 h 3840"/>
                  <a:gd name="connsiteX6" fmla="*/ 8960 w 9143"/>
                  <a:gd name="connsiteY6" fmla="*/ 1829 h 3840"/>
                  <a:gd name="connsiteX7" fmla="*/ 2560 w 9143"/>
                  <a:gd name="connsiteY7" fmla="*/ 3840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43" h="3840">
                    <a:moveTo>
                      <a:pt x="2560" y="3840"/>
                    </a:moveTo>
                    <a:lnTo>
                      <a:pt x="0" y="3109"/>
                    </a:lnTo>
                    <a:lnTo>
                      <a:pt x="183" y="1829"/>
                    </a:lnTo>
                    <a:lnTo>
                      <a:pt x="4389" y="0"/>
                    </a:lnTo>
                    <a:lnTo>
                      <a:pt x="8412" y="549"/>
                    </a:lnTo>
                    <a:lnTo>
                      <a:pt x="9143" y="1280"/>
                    </a:lnTo>
                    <a:lnTo>
                      <a:pt x="8960" y="1829"/>
                    </a:lnTo>
                    <a:lnTo>
                      <a:pt x="2560" y="3840"/>
                    </a:lnTo>
                  </a:path>
                </a:pathLst>
              </a:custGeom>
              <a:grpFill/>
              <a:ln w="4020" cap="flat">
                <a:solidFill>
                  <a:srgbClr val="FFFFFF"/>
                </a:solidFill>
                <a:prstDash val="solid"/>
                <a:miter/>
              </a:ln>
            </p:spPr>
            <p:txBody>
              <a:bodyPr rtlCol="0" anchor="ctr"/>
              <a:lstStyle/>
              <a:p>
                <a:endParaRPr lang="en-GB" sz="1463"/>
              </a:p>
            </p:txBody>
          </p:sp>
          <p:sp>
            <p:nvSpPr>
              <p:cNvPr id="49" name="Freeform: Shape 48">
                <a:extLst>
                  <a:ext uri="{FF2B5EF4-FFF2-40B4-BE49-F238E27FC236}">
                    <a16:creationId xmlns:a16="http://schemas.microsoft.com/office/drawing/2014/main" id="{4DEDCD4F-786C-1E88-3587-96DD4264DEF4}"/>
                  </a:ext>
                </a:extLst>
              </p:cNvPr>
              <p:cNvSpPr/>
              <p:nvPr/>
            </p:nvSpPr>
            <p:spPr>
              <a:xfrm>
                <a:off x="4102891" y="5580056"/>
                <a:ext cx="12252" cy="6583"/>
              </a:xfrm>
              <a:custGeom>
                <a:avLst/>
                <a:gdLst>
                  <a:gd name="connsiteX0" fmla="*/ 1097 w 12252"/>
                  <a:gd name="connsiteY0" fmla="*/ 731 h 6583"/>
                  <a:gd name="connsiteX1" fmla="*/ 0 w 12252"/>
                  <a:gd name="connsiteY1" fmla="*/ 1646 h 6583"/>
                  <a:gd name="connsiteX2" fmla="*/ 1646 w 12252"/>
                  <a:gd name="connsiteY2" fmla="*/ 1646 h 6583"/>
                  <a:gd name="connsiteX3" fmla="*/ 5852 w 12252"/>
                  <a:gd name="connsiteY3" fmla="*/ 2560 h 6583"/>
                  <a:gd name="connsiteX4" fmla="*/ 9143 w 12252"/>
                  <a:gd name="connsiteY4" fmla="*/ 5120 h 6583"/>
                  <a:gd name="connsiteX5" fmla="*/ 12252 w 12252"/>
                  <a:gd name="connsiteY5" fmla="*/ 6583 h 6583"/>
                  <a:gd name="connsiteX6" fmla="*/ 12252 w 12252"/>
                  <a:gd name="connsiteY6" fmla="*/ 3474 h 6583"/>
                  <a:gd name="connsiteX7" fmla="*/ 10606 w 12252"/>
                  <a:gd name="connsiteY7" fmla="*/ 0 h 6583"/>
                  <a:gd name="connsiteX8" fmla="*/ 1097 w 12252"/>
                  <a:gd name="connsiteY8" fmla="*/ 731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2" h="6583">
                    <a:moveTo>
                      <a:pt x="1097" y="731"/>
                    </a:moveTo>
                    <a:lnTo>
                      <a:pt x="0" y="1646"/>
                    </a:lnTo>
                    <a:lnTo>
                      <a:pt x="1646" y="1646"/>
                    </a:lnTo>
                    <a:lnTo>
                      <a:pt x="5852" y="2560"/>
                    </a:lnTo>
                    <a:lnTo>
                      <a:pt x="9143" y="5120"/>
                    </a:lnTo>
                    <a:lnTo>
                      <a:pt x="12252" y="6583"/>
                    </a:lnTo>
                    <a:lnTo>
                      <a:pt x="12252" y="3474"/>
                    </a:lnTo>
                    <a:lnTo>
                      <a:pt x="10606" y="0"/>
                    </a:lnTo>
                    <a:lnTo>
                      <a:pt x="1097" y="731"/>
                    </a:lnTo>
                    <a:close/>
                  </a:path>
                </a:pathLst>
              </a:custGeom>
              <a:grpFill/>
              <a:ln w="18272" cap="flat">
                <a:noFill/>
                <a:prstDash val="solid"/>
                <a:miter/>
              </a:ln>
            </p:spPr>
            <p:txBody>
              <a:bodyPr rtlCol="0" anchor="ctr"/>
              <a:lstStyle/>
              <a:p>
                <a:endParaRPr lang="en-GB" sz="1463"/>
              </a:p>
            </p:txBody>
          </p:sp>
          <p:sp>
            <p:nvSpPr>
              <p:cNvPr id="50" name="Freeform: Shape 49">
                <a:extLst>
                  <a:ext uri="{FF2B5EF4-FFF2-40B4-BE49-F238E27FC236}">
                    <a16:creationId xmlns:a16="http://schemas.microsoft.com/office/drawing/2014/main" id="{4BA886EB-2056-1133-DF73-DF6C14C6512E}"/>
                  </a:ext>
                </a:extLst>
              </p:cNvPr>
              <p:cNvSpPr/>
              <p:nvPr/>
            </p:nvSpPr>
            <p:spPr>
              <a:xfrm>
                <a:off x="4102891" y="5580056"/>
                <a:ext cx="12252" cy="6765"/>
              </a:xfrm>
              <a:custGeom>
                <a:avLst/>
                <a:gdLst>
                  <a:gd name="connsiteX0" fmla="*/ 1646 w 12252"/>
                  <a:gd name="connsiteY0" fmla="*/ 1646 h 6765"/>
                  <a:gd name="connsiteX1" fmla="*/ 0 w 12252"/>
                  <a:gd name="connsiteY1" fmla="*/ 1646 h 6765"/>
                  <a:gd name="connsiteX2" fmla="*/ 1097 w 12252"/>
                  <a:gd name="connsiteY2" fmla="*/ 731 h 6765"/>
                  <a:gd name="connsiteX3" fmla="*/ 10606 w 12252"/>
                  <a:gd name="connsiteY3" fmla="*/ 0 h 6765"/>
                  <a:gd name="connsiteX4" fmla="*/ 12252 w 12252"/>
                  <a:gd name="connsiteY4" fmla="*/ 3474 h 6765"/>
                  <a:gd name="connsiteX5" fmla="*/ 12252 w 12252"/>
                  <a:gd name="connsiteY5" fmla="*/ 6766 h 6765"/>
                  <a:gd name="connsiteX6" fmla="*/ 9143 w 12252"/>
                  <a:gd name="connsiteY6" fmla="*/ 5120 h 6765"/>
                  <a:gd name="connsiteX7" fmla="*/ 5852 w 12252"/>
                  <a:gd name="connsiteY7" fmla="*/ 2560 h 6765"/>
                  <a:gd name="connsiteX8" fmla="*/ 1646 w 12252"/>
                  <a:gd name="connsiteY8" fmla="*/ 1646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2" h="6765">
                    <a:moveTo>
                      <a:pt x="1646" y="1646"/>
                    </a:moveTo>
                    <a:lnTo>
                      <a:pt x="0" y="1646"/>
                    </a:lnTo>
                    <a:lnTo>
                      <a:pt x="1097" y="731"/>
                    </a:lnTo>
                    <a:lnTo>
                      <a:pt x="10606" y="0"/>
                    </a:lnTo>
                    <a:lnTo>
                      <a:pt x="12252" y="3474"/>
                    </a:lnTo>
                    <a:lnTo>
                      <a:pt x="12252" y="6766"/>
                    </a:lnTo>
                    <a:lnTo>
                      <a:pt x="9143" y="5120"/>
                    </a:lnTo>
                    <a:lnTo>
                      <a:pt x="5852" y="2560"/>
                    </a:lnTo>
                    <a:lnTo>
                      <a:pt x="1646" y="1646"/>
                    </a:lnTo>
                  </a:path>
                </a:pathLst>
              </a:custGeom>
              <a:grpFill/>
              <a:ln w="4020" cap="flat">
                <a:solidFill>
                  <a:srgbClr val="FFFFFF"/>
                </a:solidFill>
                <a:prstDash val="solid"/>
                <a:miter/>
              </a:ln>
            </p:spPr>
            <p:txBody>
              <a:bodyPr rtlCol="0" anchor="ctr"/>
              <a:lstStyle/>
              <a:p>
                <a:endParaRPr lang="en-GB" sz="1463"/>
              </a:p>
            </p:txBody>
          </p:sp>
          <p:sp>
            <p:nvSpPr>
              <p:cNvPr id="51" name="Freeform: Shape 50">
                <a:extLst>
                  <a:ext uri="{FF2B5EF4-FFF2-40B4-BE49-F238E27FC236}">
                    <a16:creationId xmlns:a16="http://schemas.microsoft.com/office/drawing/2014/main" id="{014FABB4-FCC0-7E3A-A83F-494FAF6B1601}"/>
                  </a:ext>
                </a:extLst>
              </p:cNvPr>
              <p:cNvSpPr/>
              <p:nvPr/>
            </p:nvSpPr>
            <p:spPr>
              <a:xfrm>
                <a:off x="4105086" y="5584993"/>
                <a:ext cx="7314" cy="4937"/>
              </a:xfrm>
              <a:custGeom>
                <a:avLst/>
                <a:gdLst>
                  <a:gd name="connsiteX0" fmla="*/ 2194 w 7314"/>
                  <a:gd name="connsiteY0" fmla="*/ 2743 h 4937"/>
                  <a:gd name="connsiteX1" fmla="*/ 7314 w 7314"/>
                  <a:gd name="connsiteY1" fmla="*/ 4937 h 4937"/>
                  <a:gd name="connsiteX2" fmla="*/ 3840 w 7314"/>
                  <a:gd name="connsiteY2" fmla="*/ 1463 h 4937"/>
                  <a:gd name="connsiteX3" fmla="*/ 0 w 7314"/>
                  <a:gd name="connsiteY3" fmla="*/ 0 h 4937"/>
                  <a:gd name="connsiteX4" fmla="*/ 2194 w 7314"/>
                  <a:gd name="connsiteY4" fmla="*/ 2743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 h="4937">
                    <a:moveTo>
                      <a:pt x="2194" y="2743"/>
                    </a:moveTo>
                    <a:lnTo>
                      <a:pt x="7314" y="4937"/>
                    </a:lnTo>
                    <a:lnTo>
                      <a:pt x="3840" y="1463"/>
                    </a:lnTo>
                    <a:lnTo>
                      <a:pt x="0" y="0"/>
                    </a:lnTo>
                    <a:lnTo>
                      <a:pt x="2194" y="2743"/>
                    </a:lnTo>
                    <a:close/>
                  </a:path>
                </a:pathLst>
              </a:custGeom>
              <a:grpFill/>
              <a:ln w="18272" cap="flat">
                <a:noFill/>
                <a:prstDash val="solid"/>
                <a:miter/>
              </a:ln>
            </p:spPr>
            <p:txBody>
              <a:bodyPr rtlCol="0" anchor="ctr"/>
              <a:lstStyle/>
              <a:p>
                <a:endParaRPr lang="en-GB" sz="1463"/>
              </a:p>
            </p:txBody>
          </p:sp>
          <p:sp>
            <p:nvSpPr>
              <p:cNvPr id="52" name="Freeform: Shape 51">
                <a:extLst>
                  <a:ext uri="{FF2B5EF4-FFF2-40B4-BE49-F238E27FC236}">
                    <a16:creationId xmlns:a16="http://schemas.microsoft.com/office/drawing/2014/main" id="{80026637-68F4-16C8-D697-C24B6A7E45C0}"/>
                  </a:ext>
                </a:extLst>
              </p:cNvPr>
              <p:cNvSpPr/>
              <p:nvPr/>
            </p:nvSpPr>
            <p:spPr>
              <a:xfrm>
                <a:off x="4105086" y="5584993"/>
                <a:ext cx="7314" cy="4937"/>
              </a:xfrm>
              <a:custGeom>
                <a:avLst/>
                <a:gdLst>
                  <a:gd name="connsiteX0" fmla="*/ 0 w 7314"/>
                  <a:gd name="connsiteY0" fmla="*/ 0 h 4937"/>
                  <a:gd name="connsiteX1" fmla="*/ 3840 w 7314"/>
                  <a:gd name="connsiteY1" fmla="*/ 1463 h 4937"/>
                  <a:gd name="connsiteX2" fmla="*/ 7314 w 7314"/>
                  <a:gd name="connsiteY2" fmla="*/ 4937 h 4937"/>
                  <a:gd name="connsiteX3" fmla="*/ 2194 w 7314"/>
                  <a:gd name="connsiteY3" fmla="*/ 2743 h 4937"/>
                  <a:gd name="connsiteX4" fmla="*/ 0 w 7314"/>
                  <a:gd name="connsiteY4" fmla="*/ 0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4" h="4937">
                    <a:moveTo>
                      <a:pt x="0" y="0"/>
                    </a:moveTo>
                    <a:lnTo>
                      <a:pt x="3840" y="1463"/>
                    </a:lnTo>
                    <a:lnTo>
                      <a:pt x="7314" y="4937"/>
                    </a:lnTo>
                    <a:lnTo>
                      <a:pt x="2194" y="2743"/>
                    </a:lnTo>
                    <a:lnTo>
                      <a:pt x="0" y="0"/>
                    </a:lnTo>
                  </a:path>
                </a:pathLst>
              </a:custGeom>
              <a:grpFill/>
              <a:ln w="4020" cap="flat">
                <a:solidFill>
                  <a:srgbClr val="FFFFFF"/>
                </a:solidFill>
                <a:prstDash val="solid"/>
                <a:miter/>
              </a:ln>
            </p:spPr>
            <p:txBody>
              <a:bodyPr rtlCol="0" anchor="ctr"/>
              <a:lstStyle/>
              <a:p>
                <a:endParaRPr lang="en-GB" sz="1463"/>
              </a:p>
            </p:txBody>
          </p:sp>
          <p:sp>
            <p:nvSpPr>
              <p:cNvPr id="53" name="Freeform: Shape 52">
                <a:extLst>
                  <a:ext uri="{FF2B5EF4-FFF2-40B4-BE49-F238E27FC236}">
                    <a16:creationId xmlns:a16="http://schemas.microsoft.com/office/drawing/2014/main" id="{89E01ABB-5C39-9822-513B-4A8F43B08CED}"/>
                  </a:ext>
                </a:extLst>
              </p:cNvPr>
              <p:cNvSpPr/>
              <p:nvPr/>
            </p:nvSpPr>
            <p:spPr>
              <a:xfrm>
                <a:off x="4111852" y="5601817"/>
                <a:ext cx="3291" cy="5669"/>
              </a:xfrm>
              <a:custGeom>
                <a:avLst/>
                <a:gdLst>
                  <a:gd name="connsiteX0" fmla="*/ 183 w 3291"/>
                  <a:gd name="connsiteY0" fmla="*/ 914 h 5669"/>
                  <a:gd name="connsiteX1" fmla="*/ 0 w 3291"/>
                  <a:gd name="connsiteY1" fmla="*/ 2560 h 5669"/>
                  <a:gd name="connsiteX2" fmla="*/ 549 w 3291"/>
                  <a:gd name="connsiteY2" fmla="*/ 5669 h 5669"/>
                  <a:gd name="connsiteX3" fmla="*/ 3292 w 3291"/>
                  <a:gd name="connsiteY3" fmla="*/ 5120 h 5669"/>
                  <a:gd name="connsiteX4" fmla="*/ 2743 w 3291"/>
                  <a:gd name="connsiteY4" fmla="*/ 1829 h 5669"/>
                  <a:gd name="connsiteX5" fmla="*/ 1280 w 3291"/>
                  <a:gd name="connsiteY5" fmla="*/ 0 h 5669"/>
                  <a:gd name="connsiteX6" fmla="*/ 183 w 3291"/>
                  <a:gd name="connsiteY6" fmla="*/ 914 h 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 h="5669">
                    <a:moveTo>
                      <a:pt x="183" y="914"/>
                    </a:moveTo>
                    <a:lnTo>
                      <a:pt x="0" y="2560"/>
                    </a:lnTo>
                    <a:lnTo>
                      <a:pt x="549" y="5669"/>
                    </a:lnTo>
                    <a:lnTo>
                      <a:pt x="3292" y="5120"/>
                    </a:lnTo>
                    <a:lnTo>
                      <a:pt x="2743" y="1829"/>
                    </a:lnTo>
                    <a:lnTo>
                      <a:pt x="1280" y="0"/>
                    </a:lnTo>
                    <a:lnTo>
                      <a:pt x="183" y="914"/>
                    </a:lnTo>
                    <a:close/>
                  </a:path>
                </a:pathLst>
              </a:custGeom>
              <a:grpFill/>
              <a:ln w="18272" cap="flat">
                <a:noFill/>
                <a:prstDash val="solid"/>
                <a:miter/>
              </a:ln>
            </p:spPr>
            <p:txBody>
              <a:bodyPr rtlCol="0" anchor="ctr"/>
              <a:lstStyle/>
              <a:p>
                <a:endParaRPr lang="en-GB" sz="1463"/>
              </a:p>
            </p:txBody>
          </p:sp>
          <p:sp>
            <p:nvSpPr>
              <p:cNvPr id="54" name="Freeform: Shape 53">
                <a:extLst>
                  <a:ext uri="{FF2B5EF4-FFF2-40B4-BE49-F238E27FC236}">
                    <a16:creationId xmlns:a16="http://schemas.microsoft.com/office/drawing/2014/main" id="{CCE7F02B-DD97-D1B1-9613-AD19AFEC84F4}"/>
                  </a:ext>
                </a:extLst>
              </p:cNvPr>
              <p:cNvSpPr/>
              <p:nvPr/>
            </p:nvSpPr>
            <p:spPr>
              <a:xfrm>
                <a:off x="4111852" y="5601817"/>
                <a:ext cx="3291" cy="5669"/>
              </a:xfrm>
              <a:custGeom>
                <a:avLst/>
                <a:gdLst>
                  <a:gd name="connsiteX0" fmla="*/ 183 w 3291"/>
                  <a:gd name="connsiteY0" fmla="*/ 914 h 5669"/>
                  <a:gd name="connsiteX1" fmla="*/ 1463 w 3291"/>
                  <a:gd name="connsiteY1" fmla="*/ 0 h 5669"/>
                  <a:gd name="connsiteX2" fmla="*/ 2743 w 3291"/>
                  <a:gd name="connsiteY2" fmla="*/ 1829 h 5669"/>
                  <a:gd name="connsiteX3" fmla="*/ 3292 w 3291"/>
                  <a:gd name="connsiteY3" fmla="*/ 5120 h 5669"/>
                  <a:gd name="connsiteX4" fmla="*/ 549 w 3291"/>
                  <a:gd name="connsiteY4" fmla="*/ 5669 h 5669"/>
                  <a:gd name="connsiteX5" fmla="*/ 0 w 3291"/>
                  <a:gd name="connsiteY5" fmla="*/ 2560 h 5669"/>
                  <a:gd name="connsiteX6" fmla="*/ 183 w 3291"/>
                  <a:gd name="connsiteY6" fmla="*/ 914 h 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91" h="5669">
                    <a:moveTo>
                      <a:pt x="183" y="914"/>
                    </a:moveTo>
                    <a:lnTo>
                      <a:pt x="1463" y="0"/>
                    </a:lnTo>
                    <a:lnTo>
                      <a:pt x="2743" y="1829"/>
                    </a:lnTo>
                    <a:lnTo>
                      <a:pt x="3292" y="5120"/>
                    </a:lnTo>
                    <a:lnTo>
                      <a:pt x="549" y="5669"/>
                    </a:lnTo>
                    <a:lnTo>
                      <a:pt x="0" y="2560"/>
                    </a:lnTo>
                    <a:lnTo>
                      <a:pt x="183" y="914"/>
                    </a:lnTo>
                  </a:path>
                </a:pathLst>
              </a:custGeom>
              <a:grpFill/>
              <a:ln w="4020" cap="flat">
                <a:solidFill>
                  <a:srgbClr val="FFFFFF"/>
                </a:solidFill>
                <a:prstDash val="solid"/>
                <a:miter/>
              </a:ln>
            </p:spPr>
            <p:txBody>
              <a:bodyPr rtlCol="0" anchor="ctr"/>
              <a:lstStyle/>
              <a:p>
                <a:endParaRPr lang="en-GB" sz="1463"/>
              </a:p>
            </p:txBody>
          </p:sp>
          <p:sp>
            <p:nvSpPr>
              <p:cNvPr id="55" name="Freeform: Shape 54">
                <a:extLst>
                  <a:ext uri="{FF2B5EF4-FFF2-40B4-BE49-F238E27FC236}">
                    <a16:creationId xmlns:a16="http://schemas.microsoft.com/office/drawing/2014/main" id="{54694F61-CFF9-B117-C132-C2D3ECA5C1EE}"/>
                  </a:ext>
                </a:extLst>
              </p:cNvPr>
              <p:cNvSpPr/>
              <p:nvPr/>
            </p:nvSpPr>
            <p:spPr>
              <a:xfrm>
                <a:off x="4092834" y="5659053"/>
                <a:ext cx="9143" cy="7131"/>
              </a:xfrm>
              <a:custGeom>
                <a:avLst/>
                <a:gdLst>
                  <a:gd name="connsiteX0" fmla="*/ 2377 w 9143"/>
                  <a:gd name="connsiteY0" fmla="*/ 1463 h 7131"/>
                  <a:gd name="connsiteX1" fmla="*/ 183 w 9143"/>
                  <a:gd name="connsiteY1" fmla="*/ 2560 h 7131"/>
                  <a:gd name="connsiteX2" fmla="*/ 0 w 9143"/>
                  <a:gd name="connsiteY2" fmla="*/ 5486 h 7131"/>
                  <a:gd name="connsiteX3" fmla="*/ 4389 w 9143"/>
                  <a:gd name="connsiteY3" fmla="*/ 7132 h 7131"/>
                  <a:gd name="connsiteX4" fmla="*/ 8229 w 9143"/>
                  <a:gd name="connsiteY4" fmla="*/ 6949 h 7131"/>
                  <a:gd name="connsiteX5" fmla="*/ 9143 w 9143"/>
                  <a:gd name="connsiteY5" fmla="*/ 6400 h 7131"/>
                  <a:gd name="connsiteX6" fmla="*/ 8046 w 9143"/>
                  <a:gd name="connsiteY6" fmla="*/ 3292 h 7131"/>
                  <a:gd name="connsiteX7" fmla="*/ 3840 w 9143"/>
                  <a:gd name="connsiteY7" fmla="*/ 0 h 7131"/>
                  <a:gd name="connsiteX8" fmla="*/ 2377 w 9143"/>
                  <a:gd name="connsiteY8" fmla="*/ 1463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3" h="7131">
                    <a:moveTo>
                      <a:pt x="2377" y="1463"/>
                    </a:moveTo>
                    <a:lnTo>
                      <a:pt x="183" y="2560"/>
                    </a:lnTo>
                    <a:lnTo>
                      <a:pt x="0" y="5486"/>
                    </a:lnTo>
                    <a:lnTo>
                      <a:pt x="4389" y="7132"/>
                    </a:lnTo>
                    <a:lnTo>
                      <a:pt x="8229" y="6949"/>
                    </a:lnTo>
                    <a:lnTo>
                      <a:pt x="9143" y="6400"/>
                    </a:lnTo>
                    <a:lnTo>
                      <a:pt x="8046" y="3292"/>
                    </a:lnTo>
                    <a:lnTo>
                      <a:pt x="3840" y="0"/>
                    </a:lnTo>
                    <a:lnTo>
                      <a:pt x="2377" y="1463"/>
                    </a:lnTo>
                    <a:close/>
                  </a:path>
                </a:pathLst>
              </a:custGeom>
              <a:grpFill/>
              <a:ln w="18272" cap="flat">
                <a:noFill/>
                <a:prstDash val="solid"/>
                <a:miter/>
              </a:ln>
            </p:spPr>
            <p:txBody>
              <a:bodyPr rtlCol="0" anchor="ctr"/>
              <a:lstStyle/>
              <a:p>
                <a:endParaRPr lang="en-GB" sz="1463"/>
              </a:p>
            </p:txBody>
          </p:sp>
          <p:sp>
            <p:nvSpPr>
              <p:cNvPr id="56" name="Freeform: Shape 55">
                <a:extLst>
                  <a:ext uri="{FF2B5EF4-FFF2-40B4-BE49-F238E27FC236}">
                    <a16:creationId xmlns:a16="http://schemas.microsoft.com/office/drawing/2014/main" id="{3227B09D-DA9A-9904-6791-821C03E9EA90}"/>
                  </a:ext>
                </a:extLst>
              </p:cNvPr>
              <p:cNvSpPr/>
              <p:nvPr/>
            </p:nvSpPr>
            <p:spPr>
              <a:xfrm>
                <a:off x="4092834" y="5659053"/>
                <a:ext cx="9143" cy="7131"/>
              </a:xfrm>
              <a:custGeom>
                <a:avLst/>
                <a:gdLst>
                  <a:gd name="connsiteX0" fmla="*/ 8229 w 9143"/>
                  <a:gd name="connsiteY0" fmla="*/ 6949 h 7131"/>
                  <a:gd name="connsiteX1" fmla="*/ 4389 w 9143"/>
                  <a:gd name="connsiteY1" fmla="*/ 7132 h 7131"/>
                  <a:gd name="connsiteX2" fmla="*/ 0 w 9143"/>
                  <a:gd name="connsiteY2" fmla="*/ 5486 h 7131"/>
                  <a:gd name="connsiteX3" fmla="*/ 183 w 9143"/>
                  <a:gd name="connsiteY3" fmla="*/ 2560 h 7131"/>
                  <a:gd name="connsiteX4" fmla="*/ 2377 w 9143"/>
                  <a:gd name="connsiteY4" fmla="*/ 1463 h 7131"/>
                  <a:gd name="connsiteX5" fmla="*/ 3840 w 9143"/>
                  <a:gd name="connsiteY5" fmla="*/ 0 h 7131"/>
                  <a:gd name="connsiteX6" fmla="*/ 8046 w 9143"/>
                  <a:gd name="connsiteY6" fmla="*/ 3292 h 7131"/>
                  <a:gd name="connsiteX7" fmla="*/ 9143 w 9143"/>
                  <a:gd name="connsiteY7" fmla="*/ 6400 h 7131"/>
                  <a:gd name="connsiteX8" fmla="*/ 8229 w 9143"/>
                  <a:gd name="connsiteY8" fmla="*/ 6949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43" h="7131">
                    <a:moveTo>
                      <a:pt x="8229" y="6949"/>
                    </a:moveTo>
                    <a:lnTo>
                      <a:pt x="4389" y="7132"/>
                    </a:lnTo>
                    <a:lnTo>
                      <a:pt x="0" y="5486"/>
                    </a:lnTo>
                    <a:lnTo>
                      <a:pt x="183" y="2560"/>
                    </a:lnTo>
                    <a:lnTo>
                      <a:pt x="2377" y="1463"/>
                    </a:lnTo>
                    <a:lnTo>
                      <a:pt x="3840" y="0"/>
                    </a:lnTo>
                    <a:lnTo>
                      <a:pt x="8046" y="3292"/>
                    </a:lnTo>
                    <a:lnTo>
                      <a:pt x="9143" y="6400"/>
                    </a:lnTo>
                    <a:lnTo>
                      <a:pt x="8229" y="6949"/>
                    </a:lnTo>
                  </a:path>
                </a:pathLst>
              </a:custGeom>
              <a:grpFill/>
              <a:ln w="4020" cap="flat">
                <a:solidFill>
                  <a:srgbClr val="FFFFFF"/>
                </a:solidFill>
                <a:prstDash val="solid"/>
                <a:miter/>
              </a:ln>
            </p:spPr>
            <p:txBody>
              <a:bodyPr rtlCol="0" anchor="ctr"/>
              <a:lstStyle/>
              <a:p>
                <a:endParaRPr lang="en-GB" sz="1463"/>
              </a:p>
            </p:txBody>
          </p:sp>
          <p:sp>
            <p:nvSpPr>
              <p:cNvPr id="57" name="Freeform: Shape 56">
                <a:extLst>
                  <a:ext uri="{FF2B5EF4-FFF2-40B4-BE49-F238E27FC236}">
                    <a16:creationId xmlns:a16="http://schemas.microsoft.com/office/drawing/2014/main" id="{9E25AAAF-3A83-BE85-D207-3F4DAD086214}"/>
                  </a:ext>
                </a:extLst>
              </p:cNvPr>
              <p:cNvSpPr/>
              <p:nvPr/>
            </p:nvSpPr>
            <p:spPr>
              <a:xfrm>
                <a:off x="4075645" y="5663625"/>
                <a:ext cx="8228" cy="4937"/>
              </a:xfrm>
              <a:custGeom>
                <a:avLst/>
                <a:gdLst>
                  <a:gd name="connsiteX0" fmla="*/ 5669 w 8228"/>
                  <a:gd name="connsiteY0" fmla="*/ 0 h 4937"/>
                  <a:gd name="connsiteX1" fmla="*/ 1097 w 8228"/>
                  <a:gd name="connsiteY1" fmla="*/ 1646 h 4937"/>
                  <a:gd name="connsiteX2" fmla="*/ 0 w 8228"/>
                  <a:gd name="connsiteY2" fmla="*/ 3657 h 4937"/>
                  <a:gd name="connsiteX3" fmla="*/ 2194 w 8228"/>
                  <a:gd name="connsiteY3" fmla="*/ 4937 h 4937"/>
                  <a:gd name="connsiteX4" fmla="*/ 5851 w 8228"/>
                  <a:gd name="connsiteY4" fmla="*/ 4389 h 4937"/>
                  <a:gd name="connsiteX5" fmla="*/ 8229 w 8228"/>
                  <a:gd name="connsiteY5" fmla="*/ 1646 h 4937"/>
                  <a:gd name="connsiteX6" fmla="*/ 8229 w 8228"/>
                  <a:gd name="connsiteY6" fmla="*/ 0 h 4937"/>
                  <a:gd name="connsiteX7" fmla="*/ 5669 w 8228"/>
                  <a:gd name="connsiteY7" fmla="*/ 0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28" h="4937">
                    <a:moveTo>
                      <a:pt x="5669" y="0"/>
                    </a:moveTo>
                    <a:lnTo>
                      <a:pt x="1097" y="1646"/>
                    </a:lnTo>
                    <a:lnTo>
                      <a:pt x="0" y="3657"/>
                    </a:lnTo>
                    <a:lnTo>
                      <a:pt x="2194" y="4937"/>
                    </a:lnTo>
                    <a:lnTo>
                      <a:pt x="5851" y="4389"/>
                    </a:lnTo>
                    <a:lnTo>
                      <a:pt x="8229" y="1646"/>
                    </a:lnTo>
                    <a:lnTo>
                      <a:pt x="8229" y="0"/>
                    </a:lnTo>
                    <a:lnTo>
                      <a:pt x="5669" y="0"/>
                    </a:lnTo>
                    <a:close/>
                  </a:path>
                </a:pathLst>
              </a:custGeom>
              <a:grpFill/>
              <a:ln w="18272" cap="flat">
                <a:noFill/>
                <a:prstDash val="solid"/>
                <a:miter/>
              </a:ln>
            </p:spPr>
            <p:txBody>
              <a:bodyPr rtlCol="0" anchor="ctr"/>
              <a:lstStyle/>
              <a:p>
                <a:endParaRPr lang="en-GB" sz="1463"/>
              </a:p>
            </p:txBody>
          </p:sp>
          <p:sp>
            <p:nvSpPr>
              <p:cNvPr id="58" name="Freeform: Shape 57">
                <a:extLst>
                  <a:ext uri="{FF2B5EF4-FFF2-40B4-BE49-F238E27FC236}">
                    <a16:creationId xmlns:a16="http://schemas.microsoft.com/office/drawing/2014/main" id="{DAF583B8-EB25-EC86-48D2-2590FD684BBC}"/>
                  </a:ext>
                </a:extLst>
              </p:cNvPr>
              <p:cNvSpPr/>
              <p:nvPr/>
            </p:nvSpPr>
            <p:spPr>
              <a:xfrm>
                <a:off x="4075645" y="5663625"/>
                <a:ext cx="8228" cy="4754"/>
              </a:xfrm>
              <a:custGeom>
                <a:avLst/>
                <a:gdLst>
                  <a:gd name="connsiteX0" fmla="*/ 8229 w 8228"/>
                  <a:gd name="connsiteY0" fmla="*/ 0 h 4754"/>
                  <a:gd name="connsiteX1" fmla="*/ 8229 w 8228"/>
                  <a:gd name="connsiteY1" fmla="*/ 1646 h 4754"/>
                  <a:gd name="connsiteX2" fmla="*/ 5851 w 8228"/>
                  <a:gd name="connsiteY2" fmla="*/ 4389 h 4754"/>
                  <a:gd name="connsiteX3" fmla="*/ 2194 w 8228"/>
                  <a:gd name="connsiteY3" fmla="*/ 4754 h 4754"/>
                  <a:gd name="connsiteX4" fmla="*/ 0 w 8228"/>
                  <a:gd name="connsiteY4" fmla="*/ 3657 h 4754"/>
                  <a:gd name="connsiteX5" fmla="*/ 1097 w 8228"/>
                  <a:gd name="connsiteY5" fmla="*/ 1646 h 4754"/>
                  <a:gd name="connsiteX6" fmla="*/ 5669 w 8228"/>
                  <a:gd name="connsiteY6" fmla="*/ 0 h 4754"/>
                  <a:gd name="connsiteX7" fmla="*/ 8229 w 8228"/>
                  <a:gd name="connsiteY7" fmla="*/ 0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28" h="4754">
                    <a:moveTo>
                      <a:pt x="8229" y="0"/>
                    </a:moveTo>
                    <a:lnTo>
                      <a:pt x="8229" y="1646"/>
                    </a:lnTo>
                    <a:lnTo>
                      <a:pt x="5851" y="4389"/>
                    </a:lnTo>
                    <a:lnTo>
                      <a:pt x="2194" y="4754"/>
                    </a:lnTo>
                    <a:lnTo>
                      <a:pt x="0" y="3657"/>
                    </a:lnTo>
                    <a:lnTo>
                      <a:pt x="1097" y="1646"/>
                    </a:lnTo>
                    <a:lnTo>
                      <a:pt x="5669" y="0"/>
                    </a:lnTo>
                    <a:lnTo>
                      <a:pt x="8229" y="0"/>
                    </a:lnTo>
                  </a:path>
                </a:pathLst>
              </a:custGeom>
              <a:grpFill/>
              <a:ln w="4020" cap="flat">
                <a:solidFill>
                  <a:srgbClr val="FFFFFF"/>
                </a:solidFill>
                <a:prstDash val="solid"/>
                <a:miter/>
              </a:ln>
            </p:spPr>
            <p:txBody>
              <a:bodyPr rtlCol="0" anchor="ctr"/>
              <a:lstStyle/>
              <a:p>
                <a:endParaRPr lang="en-GB" sz="1463"/>
              </a:p>
            </p:txBody>
          </p:sp>
          <p:sp>
            <p:nvSpPr>
              <p:cNvPr id="59" name="Freeform: Shape 58">
                <a:extLst>
                  <a:ext uri="{FF2B5EF4-FFF2-40B4-BE49-F238E27FC236}">
                    <a16:creationId xmlns:a16="http://schemas.microsoft.com/office/drawing/2014/main" id="{AE828161-6940-EA59-2D10-BF3E3A63C08F}"/>
                  </a:ext>
                </a:extLst>
              </p:cNvPr>
              <p:cNvSpPr/>
              <p:nvPr/>
            </p:nvSpPr>
            <p:spPr>
              <a:xfrm>
                <a:off x="4079851" y="5675877"/>
                <a:ext cx="8960" cy="8594"/>
              </a:xfrm>
              <a:custGeom>
                <a:avLst/>
                <a:gdLst>
                  <a:gd name="connsiteX0" fmla="*/ 0 w 8960"/>
                  <a:gd name="connsiteY0" fmla="*/ 366 h 8594"/>
                  <a:gd name="connsiteX1" fmla="*/ 5120 w 8960"/>
                  <a:gd name="connsiteY1" fmla="*/ 8595 h 8594"/>
                  <a:gd name="connsiteX2" fmla="*/ 7497 w 8960"/>
                  <a:gd name="connsiteY2" fmla="*/ 8229 h 8594"/>
                  <a:gd name="connsiteX3" fmla="*/ 8777 w 8960"/>
                  <a:gd name="connsiteY3" fmla="*/ 7132 h 8594"/>
                  <a:gd name="connsiteX4" fmla="*/ 8960 w 8960"/>
                  <a:gd name="connsiteY4" fmla="*/ 4023 h 8594"/>
                  <a:gd name="connsiteX5" fmla="*/ 8046 w 8960"/>
                  <a:gd name="connsiteY5" fmla="*/ 2560 h 8594"/>
                  <a:gd name="connsiteX6" fmla="*/ 0 w 8960"/>
                  <a:gd name="connsiteY6" fmla="*/ 0 h 8594"/>
                  <a:gd name="connsiteX7" fmla="*/ 0 w 8960"/>
                  <a:gd name="connsiteY7" fmla="*/ 366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0" h="8594">
                    <a:moveTo>
                      <a:pt x="0" y="366"/>
                    </a:moveTo>
                    <a:lnTo>
                      <a:pt x="5120" y="8595"/>
                    </a:lnTo>
                    <a:lnTo>
                      <a:pt x="7497" y="8229"/>
                    </a:lnTo>
                    <a:lnTo>
                      <a:pt x="8777" y="7132"/>
                    </a:lnTo>
                    <a:lnTo>
                      <a:pt x="8960" y="4023"/>
                    </a:lnTo>
                    <a:lnTo>
                      <a:pt x="8046" y="2560"/>
                    </a:lnTo>
                    <a:lnTo>
                      <a:pt x="0" y="0"/>
                    </a:lnTo>
                    <a:lnTo>
                      <a:pt x="0" y="366"/>
                    </a:lnTo>
                    <a:close/>
                  </a:path>
                </a:pathLst>
              </a:custGeom>
              <a:grpFill/>
              <a:ln w="18272" cap="flat">
                <a:noFill/>
                <a:prstDash val="solid"/>
                <a:miter/>
              </a:ln>
            </p:spPr>
            <p:txBody>
              <a:bodyPr rtlCol="0" anchor="ctr"/>
              <a:lstStyle/>
              <a:p>
                <a:endParaRPr lang="en-GB" sz="1463"/>
              </a:p>
            </p:txBody>
          </p:sp>
          <p:sp>
            <p:nvSpPr>
              <p:cNvPr id="60" name="Freeform: Shape 59">
                <a:extLst>
                  <a:ext uri="{FF2B5EF4-FFF2-40B4-BE49-F238E27FC236}">
                    <a16:creationId xmlns:a16="http://schemas.microsoft.com/office/drawing/2014/main" id="{7BC8FB1B-48FE-69C7-4451-5FCAF986D31B}"/>
                  </a:ext>
                </a:extLst>
              </p:cNvPr>
              <p:cNvSpPr/>
              <p:nvPr/>
            </p:nvSpPr>
            <p:spPr>
              <a:xfrm>
                <a:off x="4079851" y="5675877"/>
                <a:ext cx="8960" cy="8594"/>
              </a:xfrm>
              <a:custGeom>
                <a:avLst/>
                <a:gdLst>
                  <a:gd name="connsiteX0" fmla="*/ 0 w 8960"/>
                  <a:gd name="connsiteY0" fmla="*/ 366 h 8594"/>
                  <a:gd name="connsiteX1" fmla="*/ 0 w 8960"/>
                  <a:gd name="connsiteY1" fmla="*/ 0 h 8594"/>
                  <a:gd name="connsiteX2" fmla="*/ 8229 w 8960"/>
                  <a:gd name="connsiteY2" fmla="*/ 2560 h 8594"/>
                  <a:gd name="connsiteX3" fmla="*/ 8960 w 8960"/>
                  <a:gd name="connsiteY3" fmla="*/ 4023 h 8594"/>
                  <a:gd name="connsiteX4" fmla="*/ 8777 w 8960"/>
                  <a:gd name="connsiteY4" fmla="*/ 7132 h 8594"/>
                  <a:gd name="connsiteX5" fmla="*/ 7497 w 8960"/>
                  <a:gd name="connsiteY5" fmla="*/ 8229 h 8594"/>
                  <a:gd name="connsiteX6" fmla="*/ 5120 w 8960"/>
                  <a:gd name="connsiteY6" fmla="*/ 8595 h 8594"/>
                  <a:gd name="connsiteX7" fmla="*/ 0 w 8960"/>
                  <a:gd name="connsiteY7" fmla="*/ 366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0" h="8594">
                    <a:moveTo>
                      <a:pt x="0" y="366"/>
                    </a:moveTo>
                    <a:lnTo>
                      <a:pt x="0" y="0"/>
                    </a:lnTo>
                    <a:lnTo>
                      <a:pt x="8229" y="2560"/>
                    </a:lnTo>
                    <a:lnTo>
                      <a:pt x="8960" y="4023"/>
                    </a:lnTo>
                    <a:lnTo>
                      <a:pt x="8777" y="7132"/>
                    </a:lnTo>
                    <a:lnTo>
                      <a:pt x="7497" y="8229"/>
                    </a:lnTo>
                    <a:lnTo>
                      <a:pt x="5120" y="8595"/>
                    </a:lnTo>
                    <a:lnTo>
                      <a:pt x="0" y="366"/>
                    </a:lnTo>
                  </a:path>
                </a:pathLst>
              </a:custGeom>
              <a:grpFill/>
              <a:ln w="4020" cap="flat">
                <a:solidFill>
                  <a:srgbClr val="FFFFFF"/>
                </a:solidFill>
                <a:prstDash val="solid"/>
                <a:miter/>
              </a:ln>
            </p:spPr>
            <p:txBody>
              <a:bodyPr rtlCol="0" anchor="ctr"/>
              <a:lstStyle/>
              <a:p>
                <a:endParaRPr lang="en-GB" sz="1463"/>
              </a:p>
            </p:txBody>
          </p:sp>
          <p:sp>
            <p:nvSpPr>
              <p:cNvPr id="61" name="Freeform: Shape 60">
                <a:extLst>
                  <a:ext uri="{FF2B5EF4-FFF2-40B4-BE49-F238E27FC236}">
                    <a16:creationId xmlns:a16="http://schemas.microsoft.com/office/drawing/2014/main" id="{647D9691-8B2C-EFF4-FC44-44157265689B}"/>
                  </a:ext>
                </a:extLst>
              </p:cNvPr>
              <p:cNvSpPr/>
              <p:nvPr/>
            </p:nvSpPr>
            <p:spPr>
              <a:xfrm>
                <a:off x="4071805" y="5674048"/>
                <a:ext cx="9691" cy="19017"/>
              </a:xfrm>
              <a:custGeom>
                <a:avLst/>
                <a:gdLst>
                  <a:gd name="connsiteX0" fmla="*/ 0 w 9691"/>
                  <a:gd name="connsiteY0" fmla="*/ 1463 h 19017"/>
                  <a:gd name="connsiteX1" fmla="*/ 183 w 9691"/>
                  <a:gd name="connsiteY1" fmla="*/ 4754 h 19017"/>
                  <a:gd name="connsiteX2" fmla="*/ 2012 w 9691"/>
                  <a:gd name="connsiteY2" fmla="*/ 8960 h 19017"/>
                  <a:gd name="connsiteX3" fmla="*/ 6035 w 9691"/>
                  <a:gd name="connsiteY3" fmla="*/ 12800 h 19017"/>
                  <a:gd name="connsiteX4" fmla="*/ 7315 w 9691"/>
                  <a:gd name="connsiteY4" fmla="*/ 17006 h 19017"/>
                  <a:gd name="connsiteX5" fmla="*/ 8595 w 9691"/>
                  <a:gd name="connsiteY5" fmla="*/ 19018 h 19017"/>
                  <a:gd name="connsiteX6" fmla="*/ 9692 w 9691"/>
                  <a:gd name="connsiteY6" fmla="*/ 17921 h 19017"/>
                  <a:gd name="connsiteX7" fmla="*/ 9692 w 9691"/>
                  <a:gd name="connsiteY7" fmla="*/ 15909 h 19017"/>
                  <a:gd name="connsiteX8" fmla="*/ 7497 w 9691"/>
                  <a:gd name="connsiteY8" fmla="*/ 12069 h 19017"/>
                  <a:gd name="connsiteX9" fmla="*/ 3292 w 9691"/>
                  <a:gd name="connsiteY9" fmla="*/ 0 h 19017"/>
                  <a:gd name="connsiteX10" fmla="*/ 0 w 9691"/>
                  <a:gd name="connsiteY10" fmla="*/ 1463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91" h="19017">
                    <a:moveTo>
                      <a:pt x="0" y="1463"/>
                    </a:moveTo>
                    <a:lnTo>
                      <a:pt x="183" y="4754"/>
                    </a:lnTo>
                    <a:lnTo>
                      <a:pt x="2012" y="8960"/>
                    </a:lnTo>
                    <a:lnTo>
                      <a:pt x="6035" y="12800"/>
                    </a:lnTo>
                    <a:lnTo>
                      <a:pt x="7315" y="17006"/>
                    </a:lnTo>
                    <a:lnTo>
                      <a:pt x="8595" y="19018"/>
                    </a:lnTo>
                    <a:lnTo>
                      <a:pt x="9692" y="17921"/>
                    </a:lnTo>
                    <a:lnTo>
                      <a:pt x="9692" y="15909"/>
                    </a:lnTo>
                    <a:lnTo>
                      <a:pt x="7497" y="12069"/>
                    </a:lnTo>
                    <a:lnTo>
                      <a:pt x="3292" y="0"/>
                    </a:lnTo>
                    <a:lnTo>
                      <a:pt x="0" y="1463"/>
                    </a:lnTo>
                    <a:close/>
                  </a:path>
                </a:pathLst>
              </a:custGeom>
              <a:grpFill/>
              <a:ln w="18272" cap="flat">
                <a:noFill/>
                <a:prstDash val="solid"/>
                <a:miter/>
              </a:ln>
            </p:spPr>
            <p:txBody>
              <a:bodyPr rtlCol="0" anchor="ctr"/>
              <a:lstStyle/>
              <a:p>
                <a:endParaRPr lang="en-GB" sz="1463"/>
              </a:p>
            </p:txBody>
          </p:sp>
          <p:sp>
            <p:nvSpPr>
              <p:cNvPr id="62" name="Freeform: Shape 61">
                <a:extLst>
                  <a:ext uri="{FF2B5EF4-FFF2-40B4-BE49-F238E27FC236}">
                    <a16:creationId xmlns:a16="http://schemas.microsoft.com/office/drawing/2014/main" id="{210F9A92-5E29-12EC-F876-567EA76263C1}"/>
                  </a:ext>
                </a:extLst>
              </p:cNvPr>
              <p:cNvSpPr/>
              <p:nvPr/>
            </p:nvSpPr>
            <p:spPr>
              <a:xfrm>
                <a:off x="4071622" y="5674048"/>
                <a:ext cx="9874" cy="19017"/>
              </a:xfrm>
              <a:custGeom>
                <a:avLst/>
                <a:gdLst>
                  <a:gd name="connsiteX0" fmla="*/ 366 w 9874"/>
                  <a:gd name="connsiteY0" fmla="*/ 4754 h 19017"/>
                  <a:gd name="connsiteX1" fmla="*/ 0 w 9874"/>
                  <a:gd name="connsiteY1" fmla="*/ 1463 h 19017"/>
                  <a:gd name="connsiteX2" fmla="*/ 3474 w 9874"/>
                  <a:gd name="connsiteY2" fmla="*/ 0 h 19017"/>
                  <a:gd name="connsiteX3" fmla="*/ 7680 w 9874"/>
                  <a:gd name="connsiteY3" fmla="*/ 12069 h 19017"/>
                  <a:gd name="connsiteX4" fmla="*/ 9875 w 9874"/>
                  <a:gd name="connsiteY4" fmla="*/ 15909 h 19017"/>
                  <a:gd name="connsiteX5" fmla="*/ 9875 w 9874"/>
                  <a:gd name="connsiteY5" fmla="*/ 17921 h 19017"/>
                  <a:gd name="connsiteX6" fmla="*/ 8777 w 9874"/>
                  <a:gd name="connsiteY6" fmla="*/ 19018 h 19017"/>
                  <a:gd name="connsiteX7" fmla="*/ 7497 w 9874"/>
                  <a:gd name="connsiteY7" fmla="*/ 17006 h 19017"/>
                  <a:gd name="connsiteX8" fmla="*/ 6217 w 9874"/>
                  <a:gd name="connsiteY8" fmla="*/ 12800 h 19017"/>
                  <a:gd name="connsiteX9" fmla="*/ 2194 w 9874"/>
                  <a:gd name="connsiteY9" fmla="*/ 8960 h 19017"/>
                  <a:gd name="connsiteX10" fmla="*/ 366 w 9874"/>
                  <a:gd name="connsiteY10" fmla="*/ 4754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 h="19017">
                    <a:moveTo>
                      <a:pt x="366" y="4754"/>
                    </a:moveTo>
                    <a:lnTo>
                      <a:pt x="0" y="1463"/>
                    </a:lnTo>
                    <a:lnTo>
                      <a:pt x="3474" y="0"/>
                    </a:lnTo>
                    <a:lnTo>
                      <a:pt x="7680" y="12069"/>
                    </a:lnTo>
                    <a:lnTo>
                      <a:pt x="9875" y="15909"/>
                    </a:lnTo>
                    <a:lnTo>
                      <a:pt x="9875" y="17921"/>
                    </a:lnTo>
                    <a:lnTo>
                      <a:pt x="8777" y="19018"/>
                    </a:lnTo>
                    <a:lnTo>
                      <a:pt x="7497" y="17006"/>
                    </a:lnTo>
                    <a:lnTo>
                      <a:pt x="6217" y="12800"/>
                    </a:lnTo>
                    <a:lnTo>
                      <a:pt x="2194" y="8960"/>
                    </a:lnTo>
                    <a:lnTo>
                      <a:pt x="366" y="4754"/>
                    </a:lnTo>
                  </a:path>
                </a:pathLst>
              </a:custGeom>
              <a:grpFill/>
              <a:ln w="4020" cap="flat">
                <a:solidFill>
                  <a:srgbClr val="FFFFFF"/>
                </a:solidFill>
                <a:prstDash val="solid"/>
                <a:miter/>
              </a:ln>
            </p:spPr>
            <p:txBody>
              <a:bodyPr rtlCol="0" anchor="ctr"/>
              <a:lstStyle/>
              <a:p>
                <a:endParaRPr lang="en-GB" sz="1463"/>
              </a:p>
            </p:txBody>
          </p:sp>
          <p:sp>
            <p:nvSpPr>
              <p:cNvPr id="63" name="Freeform: Shape 62">
                <a:extLst>
                  <a:ext uri="{FF2B5EF4-FFF2-40B4-BE49-F238E27FC236}">
                    <a16:creationId xmlns:a16="http://schemas.microsoft.com/office/drawing/2014/main" id="{85D750E2-F69E-1FBB-4738-D46E50CE49E2}"/>
                  </a:ext>
                </a:extLst>
              </p:cNvPr>
              <p:cNvSpPr/>
              <p:nvPr/>
            </p:nvSpPr>
            <p:spPr>
              <a:xfrm>
                <a:off x="4084605" y="5686665"/>
                <a:ext cx="11154" cy="7131"/>
              </a:xfrm>
              <a:custGeom>
                <a:avLst/>
                <a:gdLst>
                  <a:gd name="connsiteX0" fmla="*/ 0 w 11154"/>
                  <a:gd name="connsiteY0" fmla="*/ 183 h 7131"/>
                  <a:gd name="connsiteX1" fmla="*/ 366 w 11154"/>
                  <a:gd name="connsiteY1" fmla="*/ 2195 h 7131"/>
                  <a:gd name="connsiteX2" fmla="*/ 2012 w 11154"/>
                  <a:gd name="connsiteY2" fmla="*/ 4206 h 7131"/>
                  <a:gd name="connsiteX3" fmla="*/ 5303 w 11154"/>
                  <a:gd name="connsiteY3" fmla="*/ 5669 h 7131"/>
                  <a:gd name="connsiteX4" fmla="*/ 11155 w 11154"/>
                  <a:gd name="connsiteY4" fmla="*/ 7132 h 7131"/>
                  <a:gd name="connsiteX5" fmla="*/ 10606 w 11154"/>
                  <a:gd name="connsiteY5" fmla="*/ 6035 h 7131"/>
                  <a:gd name="connsiteX6" fmla="*/ 7863 w 11154"/>
                  <a:gd name="connsiteY6" fmla="*/ 3657 h 7131"/>
                  <a:gd name="connsiteX7" fmla="*/ 6400 w 11154"/>
                  <a:gd name="connsiteY7" fmla="*/ 914 h 7131"/>
                  <a:gd name="connsiteX8" fmla="*/ 914 w 11154"/>
                  <a:gd name="connsiteY8" fmla="*/ 0 h 7131"/>
                  <a:gd name="connsiteX9" fmla="*/ 0 w 11154"/>
                  <a:gd name="connsiteY9" fmla="*/ 183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4" h="7131">
                    <a:moveTo>
                      <a:pt x="0" y="183"/>
                    </a:moveTo>
                    <a:lnTo>
                      <a:pt x="366" y="2195"/>
                    </a:lnTo>
                    <a:lnTo>
                      <a:pt x="2012" y="4206"/>
                    </a:lnTo>
                    <a:lnTo>
                      <a:pt x="5303" y="5669"/>
                    </a:lnTo>
                    <a:lnTo>
                      <a:pt x="11155" y="7132"/>
                    </a:lnTo>
                    <a:lnTo>
                      <a:pt x="10606" y="6035"/>
                    </a:lnTo>
                    <a:lnTo>
                      <a:pt x="7863" y="3657"/>
                    </a:lnTo>
                    <a:lnTo>
                      <a:pt x="6400" y="914"/>
                    </a:lnTo>
                    <a:lnTo>
                      <a:pt x="914" y="0"/>
                    </a:lnTo>
                    <a:lnTo>
                      <a:pt x="0" y="183"/>
                    </a:lnTo>
                    <a:close/>
                  </a:path>
                </a:pathLst>
              </a:custGeom>
              <a:grpFill/>
              <a:ln w="18272" cap="flat">
                <a:noFill/>
                <a:prstDash val="solid"/>
                <a:miter/>
              </a:ln>
            </p:spPr>
            <p:txBody>
              <a:bodyPr rtlCol="0" anchor="ctr"/>
              <a:lstStyle/>
              <a:p>
                <a:endParaRPr lang="en-GB" sz="1463"/>
              </a:p>
            </p:txBody>
          </p:sp>
          <p:sp>
            <p:nvSpPr>
              <p:cNvPr id="64" name="Freeform: Shape 63">
                <a:extLst>
                  <a:ext uri="{FF2B5EF4-FFF2-40B4-BE49-F238E27FC236}">
                    <a16:creationId xmlns:a16="http://schemas.microsoft.com/office/drawing/2014/main" id="{1B78E740-D46B-C6D5-6D1E-ADB4AD8228B9}"/>
                  </a:ext>
                </a:extLst>
              </p:cNvPr>
              <p:cNvSpPr/>
              <p:nvPr/>
            </p:nvSpPr>
            <p:spPr>
              <a:xfrm>
                <a:off x="4084605" y="5686665"/>
                <a:ext cx="11154" cy="7131"/>
              </a:xfrm>
              <a:custGeom>
                <a:avLst/>
                <a:gdLst>
                  <a:gd name="connsiteX0" fmla="*/ 914 w 11154"/>
                  <a:gd name="connsiteY0" fmla="*/ 0 h 7131"/>
                  <a:gd name="connsiteX1" fmla="*/ 6400 w 11154"/>
                  <a:gd name="connsiteY1" fmla="*/ 914 h 7131"/>
                  <a:gd name="connsiteX2" fmla="*/ 7863 w 11154"/>
                  <a:gd name="connsiteY2" fmla="*/ 3657 h 7131"/>
                  <a:gd name="connsiteX3" fmla="*/ 10606 w 11154"/>
                  <a:gd name="connsiteY3" fmla="*/ 6035 h 7131"/>
                  <a:gd name="connsiteX4" fmla="*/ 11155 w 11154"/>
                  <a:gd name="connsiteY4" fmla="*/ 7132 h 7131"/>
                  <a:gd name="connsiteX5" fmla="*/ 5303 w 11154"/>
                  <a:gd name="connsiteY5" fmla="*/ 5669 h 7131"/>
                  <a:gd name="connsiteX6" fmla="*/ 2012 w 11154"/>
                  <a:gd name="connsiteY6" fmla="*/ 4389 h 7131"/>
                  <a:gd name="connsiteX7" fmla="*/ 366 w 11154"/>
                  <a:gd name="connsiteY7" fmla="*/ 2195 h 7131"/>
                  <a:gd name="connsiteX8" fmla="*/ 0 w 11154"/>
                  <a:gd name="connsiteY8" fmla="*/ 183 h 7131"/>
                  <a:gd name="connsiteX9" fmla="*/ 914 w 11154"/>
                  <a:gd name="connsiteY9" fmla="*/ 0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4" h="7131">
                    <a:moveTo>
                      <a:pt x="914" y="0"/>
                    </a:moveTo>
                    <a:lnTo>
                      <a:pt x="6400" y="914"/>
                    </a:lnTo>
                    <a:lnTo>
                      <a:pt x="7863" y="3657"/>
                    </a:lnTo>
                    <a:lnTo>
                      <a:pt x="10606" y="6035"/>
                    </a:lnTo>
                    <a:lnTo>
                      <a:pt x="11155" y="7132"/>
                    </a:lnTo>
                    <a:lnTo>
                      <a:pt x="5303" y="5669"/>
                    </a:lnTo>
                    <a:lnTo>
                      <a:pt x="2012" y="4389"/>
                    </a:lnTo>
                    <a:lnTo>
                      <a:pt x="366" y="2195"/>
                    </a:lnTo>
                    <a:lnTo>
                      <a:pt x="0" y="183"/>
                    </a:lnTo>
                    <a:lnTo>
                      <a:pt x="914" y="0"/>
                    </a:lnTo>
                  </a:path>
                </a:pathLst>
              </a:custGeom>
              <a:grpFill/>
              <a:ln w="4020" cap="flat">
                <a:solidFill>
                  <a:srgbClr val="FFFFFF"/>
                </a:solidFill>
                <a:prstDash val="solid"/>
                <a:miter/>
              </a:ln>
            </p:spPr>
            <p:txBody>
              <a:bodyPr rtlCol="0" anchor="ctr"/>
              <a:lstStyle/>
              <a:p>
                <a:endParaRPr lang="en-GB" sz="1463"/>
              </a:p>
            </p:txBody>
          </p:sp>
          <p:sp>
            <p:nvSpPr>
              <p:cNvPr id="65" name="Freeform: Shape 64">
                <a:extLst>
                  <a:ext uri="{FF2B5EF4-FFF2-40B4-BE49-F238E27FC236}">
                    <a16:creationId xmlns:a16="http://schemas.microsoft.com/office/drawing/2014/main" id="{F15C9894-4A45-68EB-C488-C40DDF659D51}"/>
                  </a:ext>
                </a:extLst>
              </p:cNvPr>
              <p:cNvSpPr/>
              <p:nvPr/>
            </p:nvSpPr>
            <p:spPr>
              <a:xfrm>
                <a:off x="4070890" y="5688311"/>
                <a:ext cx="4937" cy="9325"/>
              </a:xfrm>
              <a:custGeom>
                <a:avLst/>
                <a:gdLst>
                  <a:gd name="connsiteX0" fmla="*/ 0 w 4937"/>
                  <a:gd name="connsiteY0" fmla="*/ 1280 h 9325"/>
                  <a:gd name="connsiteX1" fmla="*/ 549 w 4937"/>
                  <a:gd name="connsiteY1" fmla="*/ 4754 h 9325"/>
                  <a:gd name="connsiteX2" fmla="*/ 183 w 4937"/>
                  <a:gd name="connsiteY2" fmla="*/ 7314 h 9325"/>
                  <a:gd name="connsiteX3" fmla="*/ 1463 w 4937"/>
                  <a:gd name="connsiteY3" fmla="*/ 9326 h 9325"/>
                  <a:gd name="connsiteX4" fmla="*/ 3474 w 4937"/>
                  <a:gd name="connsiteY4" fmla="*/ 7680 h 9325"/>
                  <a:gd name="connsiteX5" fmla="*/ 4937 w 4937"/>
                  <a:gd name="connsiteY5" fmla="*/ 5303 h 9325"/>
                  <a:gd name="connsiteX6" fmla="*/ 4206 w 4937"/>
                  <a:gd name="connsiteY6" fmla="*/ 1463 h 9325"/>
                  <a:gd name="connsiteX7" fmla="*/ 2926 w 4937"/>
                  <a:gd name="connsiteY7" fmla="*/ 0 h 9325"/>
                  <a:gd name="connsiteX8" fmla="*/ 0 w 4937"/>
                  <a:gd name="connsiteY8" fmla="*/ 1280 h 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 h="9325">
                    <a:moveTo>
                      <a:pt x="0" y="1280"/>
                    </a:moveTo>
                    <a:lnTo>
                      <a:pt x="549" y="4754"/>
                    </a:lnTo>
                    <a:lnTo>
                      <a:pt x="183" y="7314"/>
                    </a:lnTo>
                    <a:lnTo>
                      <a:pt x="1463" y="9326"/>
                    </a:lnTo>
                    <a:lnTo>
                      <a:pt x="3474" y="7680"/>
                    </a:lnTo>
                    <a:lnTo>
                      <a:pt x="4937" y="5303"/>
                    </a:lnTo>
                    <a:lnTo>
                      <a:pt x="4206" y="1463"/>
                    </a:lnTo>
                    <a:lnTo>
                      <a:pt x="2926" y="0"/>
                    </a:lnTo>
                    <a:lnTo>
                      <a:pt x="0" y="1280"/>
                    </a:lnTo>
                    <a:close/>
                  </a:path>
                </a:pathLst>
              </a:custGeom>
              <a:grpFill/>
              <a:ln w="18272" cap="flat">
                <a:noFill/>
                <a:prstDash val="solid"/>
                <a:miter/>
              </a:ln>
            </p:spPr>
            <p:txBody>
              <a:bodyPr rtlCol="0" anchor="ctr"/>
              <a:lstStyle/>
              <a:p>
                <a:endParaRPr lang="en-GB" sz="1463"/>
              </a:p>
            </p:txBody>
          </p:sp>
          <p:sp>
            <p:nvSpPr>
              <p:cNvPr id="66" name="Freeform: Shape 65">
                <a:extLst>
                  <a:ext uri="{FF2B5EF4-FFF2-40B4-BE49-F238E27FC236}">
                    <a16:creationId xmlns:a16="http://schemas.microsoft.com/office/drawing/2014/main" id="{804C9DC9-4C00-7E56-F9F3-4A34AAEC98CE}"/>
                  </a:ext>
                </a:extLst>
              </p:cNvPr>
              <p:cNvSpPr/>
              <p:nvPr/>
            </p:nvSpPr>
            <p:spPr>
              <a:xfrm>
                <a:off x="4070890" y="5688311"/>
                <a:ext cx="4937" cy="9325"/>
              </a:xfrm>
              <a:custGeom>
                <a:avLst/>
                <a:gdLst>
                  <a:gd name="connsiteX0" fmla="*/ 549 w 4937"/>
                  <a:gd name="connsiteY0" fmla="*/ 4754 h 9325"/>
                  <a:gd name="connsiteX1" fmla="*/ 0 w 4937"/>
                  <a:gd name="connsiteY1" fmla="*/ 1280 h 9325"/>
                  <a:gd name="connsiteX2" fmla="*/ 2743 w 4937"/>
                  <a:gd name="connsiteY2" fmla="*/ 0 h 9325"/>
                  <a:gd name="connsiteX3" fmla="*/ 4206 w 4937"/>
                  <a:gd name="connsiteY3" fmla="*/ 1463 h 9325"/>
                  <a:gd name="connsiteX4" fmla="*/ 4937 w 4937"/>
                  <a:gd name="connsiteY4" fmla="*/ 5303 h 9325"/>
                  <a:gd name="connsiteX5" fmla="*/ 3474 w 4937"/>
                  <a:gd name="connsiteY5" fmla="*/ 7680 h 9325"/>
                  <a:gd name="connsiteX6" fmla="*/ 1463 w 4937"/>
                  <a:gd name="connsiteY6" fmla="*/ 9326 h 9325"/>
                  <a:gd name="connsiteX7" fmla="*/ 183 w 4937"/>
                  <a:gd name="connsiteY7" fmla="*/ 7314 h 9325"/>
                  <a:gd name="connsiteX8" fmla="*/ 549 w 4937"/>
                  <a:gd name="connsiteY8" fmla="*/ 4754 h 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 h="9325">
                    <a:moveTo>
                      <a:pt x="549" y="4754"/>
                    </a:moveTo>
                    <a:lnTo>
                      <a:pt x="0" y="1280"/>
                    </a:lnTo>
                    <a:lnTo>
                      <a:pt x="2743" y="0"/>
                    </a:lnTo>
                    <a:lnTo>
                      <a:pt x="4206" y="1463"/>
                    </a:lnTo>
                    <a:lnTo>
                      <a:pt x="4937" y="5303"/>
                    </a:lnTo>
                    <a:lnTo>
                      <a:pt x="3474" y="7680"/>
                    </a:lnTo>
                    <a:lnTo>
                      <a:pt x="1463" y="9326"/>
                    </a:lnTo>
                    <a:lnTo>
                      <a:pt x="183" y="7314"/>
                    </a:lnTo>
                    <a:lnTo>
                      <a:pt x="549" y="4754"/>
                    </a:lnTo>
                  </a:path>
                </a:pathLst>
              </a:custGeom>
              <a:grpFill/>
              <a:ln w="4020" cap="flat">
                <a:solidFill>
                  <a:srgbClr val="FFFFFF"/>
                </a:solidFill>
                <a:prstDash val="solid"/>
                <a:miter/>
              </a:ln>
            </p:spPr>
            <p:txBody>
              <a:bodyPr rtlCol="0" anchor="ctr"/>
              <a:lstStyle/>
              <a:p>
                <a:endParaRPr lang="en-GB" sz="1463"/>
              </a:p>
            </p:txBody>
          </p:sp>
          <p:sp>
            <p:nvSpPr>
              <p:cNvPr id="67" name="Freeform: Shape 66">
                <a:extLst>
                  <a:ext uri="{FF2B5EF4-FFF2-40B4-BE49-F238E27FC236}">
                    <a16:creationId xmlns:a16="http://schemas.microsoft.com/office/drawing/2014/main" id="{ADCAE934-29E7-3A6B-E46F-C9C2616842DB}"/>
                  </a:ext>
                </a:extLst>
              </p:cNvPr>
              <p:cNvSpPr/>
              <p:nvPr/>
            </p:nvSpPr>
            <p:spPr>
              <a:xfrm>
                <a:off x="4077291" y="5695443"/>
                <a:ext cx="20480" cy="44984"/>
              </a:xfrm>
              <a:custGeom>
                <a:avLst/>
                <a:gdLst>
                  <a:gd name="connsiteX0" fmla="*/ 5669 w 20480"/>
                  <a:gd name="connsiteY0" fmla="*/ 10058 h 44984"/>
                  <a:gd name="connsiteX1" fmla="*/ 6583 w 20480"/>
                  <a:gd name="connsiteY1" fmla="*/ 9509 h 44984"/>
                  <a:gd name="connsiteX2" fmla="*/ 5669 w 20480"/>
                  <a:gd name="connsiteY2" fmla="*/ 6217 h 44984"/>
                  <a:gd name="connsiteX3" fmla="*/ 6217 w 20480"/>
                  <a:gd name="connsiteY3" fmla="*/ 4023 h 44984"/>
                  <a:gd name="connsiteX4" fmla="*/ 8777 w 20480"/>
                  <a:gd name="connsiteY4" fmla="*/ 1463 h 44984"/>
                  <a:gd name="connsiteX5" fmla="*/ 11337 w 20480"/>
                  <a:gd name="connsiteY5" fmla="*/ 0 h 44984"/>
                  <a:gd name="connsiteX6" fmla="*/ 14263 w 20480"/>
                  <a:gd name="connsiteY6" fmla="*/ 2012 h 44984"/>
                  <a:gd name="connsiteX7" fmla="*/ 16823 w 20480"/>
                  <a:gd name="connsiteY7" fmla="*/ 4754 h 44984"/>
                  <a:gd name="connsiteX8" fmla="*/ 18469 w 20480"/>
                  <a:gd name="connsiteY8" fmla="*/ 8412 h 44984"/>
                  <a:gd name="connsiteX9" fmla="*/ 19383 w 20480"/>
                  <a:gd name="connsiteY9" fmla="*/ 12618 h 44984"/>
                  <a:gd name="connsiteX10" fmla="*/ 20298 w 20480"/>
                  <a:gd name="connsiteY10" fmla="*/ 23041 h 44984"/>
                  <a:gd name="connsiteX11" fmla="*/ 20481 w 20480"/>
                  <a:gd name="connsiteY11" fmla="*/ 36390 h 44984"/>
                  <a:gd name="connsiteX12" fmla="*/ 20298 w 20480"/>
                  <a:gd name="connsiteY12" fmla="*/ 40778 h 44984"/>
                  <a:gd name="connsiteX13" fmla="*/ 17372 w 20480"/>
                  <a:gd name="connsiteY13" fmla="*/ 44436 h 44984"/>
                  <a:gd name="connsiteX14" fmla="*/ 12983 w 20480"/>
                  <a:gd name="connsiteY14" fmla="*/ 44984 h 44984"/>
                  <a:gd name="connsiteX15" fmla="*/ 9875 w 20480"/>
                  <a:gd name="connsiteY15" fmla="*/ 41144 h 44984"/>
                  <a:gd name="connsiteX16" fmla="*/ 9875 w 20480"/>
                  <a:gd name="connsiteY16" fmla="*/ 31269 h 44984"/>
                  <a:gd name="connsiteX17" fmla="*/ 10972 w 20480"/>
                  <a:gd name="connsiteY17" fmla="*/ 28892 h 44984"/>
                  <a:gd name="connsiteX18" fmla="*/ 10789 w 20480"/>
                  <a:gd name="connsiteY18" fmla="*/ 27612 h 44984"/>
                  <a:gd name="connsiteX19" fmla="*/ 3840 w 20480"/>
                  <a:gd name="connsiteY19" fmla="*/ 24869 h 44984"/>
                  <a:gd name="connsiteX20" fmla="*/ 0 w 20480"/>
                  <a:gd name="connsiteY20" fmla="*/ 20481 h 44984"/>
                  <a:gd name="connsiteX21" fmla="*/ 914 w 20480"/>
                  <a:gd name="connsiteY21" fmla="*/ 19018 h 44984"/>
                  <a:gd name="connsiteX22" fmla="*/ 3109 w 20480"/>
                  <a:gd name="connsiteY22" fmla="*/ 19566 h 44984"/>
                  <a:gd name="connsiteX23" fmla="*/ 6583 w 20480"/>
                  <a:gd name="connsiteY23" fmla="*/ 21395 h 44984"/>
                  <a:gd name="connsiteX24" fmla="*/ 7132 w 20480"/>
                  <a:gd name="connsiteY24" fmla="*/ 16823 h 44984"/>
                  <a:gd name="connsiteX25" fmla="*/ 4206 w 20480"/>
                  <a:gd name="connsiteY25" fmla="*/ 16641 h 44984"/>
                  <a:gd name="connsiteX26" fmla="*/ 1829 w 20480"/>
                  <a:gd name="connsiteY26" fmla="*/ 14263 h 44984"/>
                  <a:gd name="connsiteX27" fmla="*/ 2743 w 20480"/>
                  <a:gd name="connsiteY27" fmla="*/ 11886 h 44984"/>
                  <a:gd name="connsiteX28" fmla="*/ 5669 w 20480"/>
                  <a:gd name="connsiteY28" fmla="*/ 10058 h 4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80" h="44984">
                    <a:moveTo>
                      <a:pt x="5669" y="10058"/>
                    </a:moveTo>
                    <a:lnTo>
                      <a:pt x="6583" y="9509"/>
                    </a:lnTo>
                    <a:lnTo>
                      <a:pt x="5669" y="6217"/>
                    </a:lnTo>
                    <a:lnTo>
                      <a:pt x="6217" y="4023"/>
                    </a:lnTo>
                    <a:lnTo>
                      <a:pt x="8777" y="1463"/>
                    </a:lnTo>
                    <a:lnTo>
                      <a:pt x="11337" y="0"/>
                    </a:lnTo>
                    <a:lnTo>
                      <a:pt x="14263" y="2012"/>
                    </a:lnTo>
                    <a:lnTo>
                      <a:pt x="16823" y="4754"/>
                    </a:lnTo>
                    <a:lnTo>
                      <a:pt x="18469" y="8412"/>
                    </a:lnTo>
                    <a:lnTo>
                      <a:pt x="19383" y="12618"/>
                    </a:lnTo>
                    <a:lnTo>
                      <a:pt x="20298" y="23041"/>
                    </a:lnTo>
                    <a:lnTo>
                      <a:pt x="20481" y="36390"/>
                    </a:lnTo>
                    <a:lnTo>
                      <a:pt x="20298" y="40778"/>
                    </a:lnTo>
                    <a:lnTo>
                      <a:pt x="17372" y="44436"/>
                    </a:lnTo>
                    <a:lnTo>
                      <a:pt x="12983" y="44984"/>
                    </a:lnTo>
                    <a:lnTo>
                      <a:pt x="9875" y="41144"/>
                    </a:lnTo>
                    <a:lnTo>
                      <a:pt x="9875" y="31269"/>
                    </a:lnTo>
                    <a:lnTo>
                      <a:pt x="10972" y="28892"/>
                    </a:lnTo>
                    <a:lnTo>
                      <a:pt x="10789" y="27612"/>
                    </a:lnTo>
                    <a:lnTo>
                      <a:pt x="3840" y="24869"/>
                    </a:lnTo>
                    <a:lnTo>
                      <a:pt x="0" y="20481"/>
                    </a:lnTo>
                    <a:lnTo>
                      <a:pt x="914" y="19018"/>
                    </a:lnTo>
                    <a:lnTo>
                      <a:pt x="3109" y="19566"/>
                    </a:lnTo>
                    <a:lnTo>
                      <a:pt x="6583" y="21395"/>
                    </a:lnTo>
                    <a:lnTo>
                      <a:pt x="7132" y="16823"/>
                    </a:lnTo>
                    <a:lnTo>
                      <a:pt x="4206" y="16641"/>
                    </a:lnTo>
                    <a:lnTo>
                      <a:pt x="1829" y="14263"/>
                    </a:lnTo>
                    <a:lnTo>
                      <a:pt x="2743" y="11886"/>
                    </a:lnTo>
                    <a:lnTo>
                      <a:pt x="5669" y="10058"/>
                    </a:lnTo>
                    <a:close/>
                  </a:path>
                </a:pathLst>
              </a:custGeom>
              <a:grpFill/>
              <a:ln w="18272" cap="flat">
                <a:noFill/>
                <a:prstDash val="solid"/>
                <a:miter/>
              </a:ln>
            </p:spPr>
            <p:txBody>
              <a:bodyPr rtlCol="0" anchor="ctr"/>
              <a:lstStyle/>
              <a:p>
                <a:endParaRPr lang="en-GB" sz="1463"/>
              </a:p>
            </p:txBody>
          </p:sp>
          <p:sp>
            <p:nvSpPr>
              <p:cNvPr id="68" name="Freeform: Shape 67">
                <a:extLst>
                  <a:ext uri="{FF2B5EF4-FFF2-40B4-BE49-F238E27FC236}">
                    <a16:creationId xmlns:a16="http://schemas.microsoft.com/office/drawing/2014/main" id="{EA9C34BB-9BDF-6367-3249-479F53FA4D9C}"/>
                  </a:ext>
                </a:extLst>
              </p:cNvPr>
              <p:cNvSpPr/>
              <p:nvPr/>
            </p:nvSpPr>
            <p:spPr>
              <a:xfrm>
                <a:off x="4077291" y="5695443"/>
                <a:ext cx="20480" cy="44984"/>
              </a:xfrm>
              <a:custGeom>
                <a:avLst/>
                <a:gdLst>
                  <a:gd name="connsiteX0" fmla="*/ 5669 w 20480"/>
                  <a:gd name="connsiteY0" fmla="*/ 10058 h 44984"/>
                  <a:gd name="connsiteX1" fmla="*/ 6583 w 20480"/>
                  <a:gd name="connsiteY1" fmla="*/ 9509 h 44984"/>
                  <a:gd name="connsiteX2" fmla="*/ 5669 w 20480"/>
                  <a:gd name="connsiteY2" fmla="*/ 6217 h 44984"/>
                  <a:gd name="connsiteX3" fmla="*/ 6217 w 20480"/>
                  <a:gd name="connsiteY3" fmla="*/ 4023 h 44984"/>
                  <a:gd name="connsiteX4" fmla="*/ 8777 w 20480"/>
                  <a:gd name="connsiteY4" fmla="*/ 1463 h 44984"/>
                  <a:gd name="connsiteX5" fmla="*/ 11337 w 20480"/>
                  <a:gd name="connsiteY5" fmla="*/ 0 h 44984"/>
                  <a:gd name="connsiteX6" fmla="*/ 14263 w 20480"/>
                  <a:gd name="connsiteY6" fmla="*/ 2012 h 44984"/>
                  <a:gd name="connsiteX7" fmla="*/ 16823 w 20480"/>
                  <a:gd name="connsiteY7" fmla="*/ 4754 h 44984"/>
                  <a:gd name="connsiteX8" fmla="*/ 18469 w 20480"/>
                  <a:gd name="connsiteY8" fmla="*/ 8412 h 44984"/>
                  <a:gd name="connsiteX9" fmla="*/ 19383 w 20480"/>
                  <a:gd name="connsiteY9" fmla="*/ 12618 h 44984"/>
                  <a:gd name="connsiteX10" fmla="*/ 20298 w 20480"/>
                  <a:gd name="connsiteY10" fmla="*/ 23041 h 44984"/>
                  <a:gd name="connsiteX11" fmla="*/ 20481 w 20480"/>
                  <a:gd name="connsiteY11" fmla="*/ 36390 h 44984"/>
                  <a:gd name="connsiteX12" fmla="*/ 20298 w 20480"/>
                  <a:gd name="connsiteY12" fmla="*/ 40778 h 44984"/>
                  <a:gd name="connsiteX13" fmla="*/ 17372 w 20480"/>
                  <a:gd name="connsiteY13" fmla="*/ 44436 h 44984"/>
                  <a:gd name="connsiteX14" fmla="*/ 12983 w 20480"/>
                  <a:gd name="connsiteY14" fmla="*/ 44984 h 44984"/>
                  <a:gd name="connsiteX15" fmla="*/ 9875 w 20480"/>
                  <a:gd name="connsiteY15" fmla="*/ 41144 h 44984"/>
                  <a:gd name="connsiteX16" fmla="*/ 9875 w 20480"/>
                  <a:gd name="connsiteY16" fmla="*/ 31269 h 44984"/>
                  <a:gd name="connsiteX17" fmla="*/ 10972 w 20480"/>
                  <a:gd name="connsiteY17" fmla="*/ 28892 h 44984"/>
                  <a:gd name="connsiteX18" fmla="*/ 10789 w 20480"/>
                  <a:gd name="connsiteY18" fmla="*/ 27612 h 44984"/>
                  <a:gd name="connsiteX19" fmla="*/ 3840 w 20480"/>
                  <a:gd name="connsiteY19" fmla="*/ 24869 h 44984"/>
                  <a:gd name="connsiteX20" fmla="*/ 0 w 20480"/>
                  <a:gd name="connsiteY20" fmla="*/ 20481 h 44984"/>
                  <a:gd name="connsiteX21" fmla="*/ 914 w 20480"/>
                  <a:gd name="connsiteY21" fmla="*/ 19018 h 44984"/>
                  <a:gd name="connsiteX22" fmla="*/ 3109 w 20480"/>
                  <a:gd name="connsiteY22" fmla="*/ 19566 h 44984"/>
                  <a:gd name="connsiteX23" fmla="*/ 6583 w 20480"/>
                  <a:gd name="connsiteY23" fmla="*/ 21395 h 44984"/>
                  <a:gd name="connsiteX24" fmla="*/ 7132 w 20480"/>
                  <a:gd name="connsiteY24" fmla="*/ 16823 h 44984"/>
                  <a:gd name="connsiteX25" fmla="*/ 4206 w 20480"/>
                  <a:gd name="connsiteY25" fmla="*/ 16641 h 44984"/>
                  <a:gd name="connsiteX26" fmla="*/ 1829 w 20480"/>
                  <a:gd name="connsiteY26" fmla="*/ 14263 h 44984"/>
                  <a:gd name="connsiteX27" fmla="*/ 2743 w 20480"/>
                  <a:gd name="connsiteY27" fmla="*/ 11886 h 44984"/>
                  <a:gd name="connsiteX28" fmla="*/ 5669 w 20480"/>
                  <a:gd name="connsiteY28" fmla="*/ 10058 h 4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80" h="44984">
                    <a:moveTo>
                      <a:pt x="5669" y="10058"/>
                    </a:moveTo>
                    <a:lnTo>
                      <a:pt x="6583" y="9509"/>
                    </a:lnTo>
                    <a:lnTo>
                      <a:pt x="5669" y="6217"/>
                    </a:lnTo>
                    <a:lnTo>
                      <a:pt x="6217" y="4023"/>
                    </a:lnTo>
                    <a:lnTo>
                      <a:pt x="8777" y="1463"/>
                    </a:lnTo>
                    <a:lnTo>
                      <a:pt x="11337" y="0"/>
                    </a:lnTo>
                    <a:lnTo>
                      <a:pt x="14263" y="2012"/>
                    </a:lnTo>
                    <a:lnTo>
                      <a:pt x="16823" y="4754"/>
                    </a:lnTo>
                    <a:lnTo>
                      <a:pt x="18469" y="8412"/>
                    </a:lnTo>
                    <a:lnTo>
                      <a:pt x="19383" y="12618"/>
                    </a:lnTo>
                    <a:lnTo>
                      <a:pt x="20298" y="23041"/>
                    </a:lnTo>
                    <a:lnTo>
                      <a:pt x="20481" y="36390"/>
                    </a:lnTo>
                    <a:lnTo>
                      <a:pt x="20298" y="40778"/>
                    </a:lnTo>
                    <a:lnTo>
                      <a:pt x="17372" y="44436"/>
                    </a:lnTo>
                    <a:lnTo>
                      <a:pt x="12983" y="44984"/>
                    </a:lnTo>
                    <a:lnTo>
                      <a:pt x="9875" y="41144"/>
                    </a:lnTo>
                    <a:lnTo>
                      <a:pt x="9875" y="31269"/>
                    </a:lnTo>
                    <a:lnTo>
                      <a:pt x="10972" y="28892"/>
                    </a:lnTo>
                    <a:lnTo>
                      <a:pt x="10789" y="27612"/>
                    </a:lnTo>
                    <a:lnTo>
                      <a:pt x="3840" y="24869"/>
                    </a:lnTo>
                    <a:lnTo>
                      <a:pt x="0" y="20481"/>
                    </a:lnTo>
                    <a:lnTo>
                      <a:pt x="914" y="19018"/>
                    </a:lnTo>
                    <a:lnTo>
                      <a:pt x="3109" y="19566"/>
                    </a:lnTo>
                    <a:lnTo>
                      <a:pt x="6583" y="21395"/>
                    </a:lnTo>
                    <a:lnTo>
                      <a:pt x="7132" y="16823"/>
                    </a:lnTo>
                    <a:lnTo>
                      <a:pt x="4206" y="16641"/>
                    </a:lnTo>
                    <a:lnTo>
                      <a:pt x="1829" y="14263"/>
                    </a:lnTo>
                    <a:lnTo>
                      <a:pt x="2743" y="11886"/>
                    </a:lnTo>
                    <a:lnTo>
                      <a:pt x="5669" y="10058"/>
                    </a:lnTo>
                  </a:path>
                </a:pathLst>
              </a:custGeom>
              <a:grpFill/>
              <a:ln w="4020" cap="flat">
                <a:solidFill>
                  <a:srgbClr val="FFFFFF"/>
                </a:solidFill>
                <a:prstDash val="solid"/>
                <a:miter/>
              </a:ln>
            </p:spPr>
            <p:txBody>
              <a:bodyPr rtlCol="0" anchor="ctr"/>
              <a:lstStyle/>
              <a:p>
                <a:endParaRPr lang="en-GB" sz="1463"/>
              </a:p>
            </p:txBody>
          </p:sp>
          <p:sp>
            <p:nvSpPr>
              <p:cNvPr id="69" name="Freeform: Shape 68">
                <a:extLst>
                  <a:ext uri="{FF2B5EF4-FFF2-40B4-BE49-F238E27FC236}">
                    <a16:creationId xmlns:a16="http://schemas.microsoft.com/office/drawing/2014/main" id="{C63F66C8-431B-E0EC-47DB-9D1F573956CF}"/>
                  </a:ext>
                </a:extLst>
              </p:cNvPr>
              <p:cNvSpPr/>
              <p:nvPr/>
            </p:nvSpPr>
            <p:spPr>
              <a:xfrm>
                <a:off x="4069428" y="5726713"/>
                <a:ext cx="8228" cy="7680"/>
              </a:xfrm>
              <a:custGeom>
                <a:avLst/>
                <a:gdLst>
                  <a:gd name="connsiteX0" fmla="*/ 0 w 8228"/>
                  <a:gd name="connsiteY0" fmla="*/ 549 h 7680"/>
                  <a:gd name="connsiteX1" fmla="*/ 549 w 8228"/>
                  <a:gd name="connsiteY1" fmla="*/ 2377 h 7680"/>
                  <a:gd name="connsiteX2" fmla="*/ 549 w 8228"/>
                  <a:gd name="connsiteY2" fmla="*/ 5303 h 7680"/>
                  <a:gd name="connsiteX3" fmla="*/ 3109 w 8228"/>
                  <a:gd name="connsiteY3" fmla="*/ 7315 h 7680"/>
                  <a:gd name="connsiteX4" fmla="*/ 6949 w 8228"/>
                  <a:gd name="connsiteY4" fmla="*/ 7680 h 7680"/>
                  <a:gd name="connsiteX5" fmla="*/ 8229 w 8228"/>
                  <a:gd name="connsiteY5" fmla="*/ 7132 h 7680"/>
                  <a:gd name="connsiteX6" fmla="*/ 5669 w 8228"/>
                  <a:gd name="connsiteY6" fmla="*/ 3840 h 7680"/>
                  <a:gd name="connsiteX7" fmla="*/ 4023 w 8228"/>
                  <a:gd name="connsiteY7" fmla="*/ 366 h 7680"/>
                  <a:gd name="connsiteX8" fmla="*/ 914 w 8228"/>
                  <a:gd name="connsiteY8" fmla="*/ 0 h 7680"/>
                  <a:gd name="connsiteX9" fmla="*/ 0 w 8228"/>
                  <a:gd name="connsiteY9" fmla="*/ 54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28" h="7680">
                    <a:moveTo>
                      <a:pt x="0" y="549"/>
                    </a:moveTo>
                    <a:lnTo>
                      <a:pt x="549" y="2377"/>
                    </a:lnTo>
                    <a:lnTo>
                      <a:pt x="549" y="5303"/>
                    </a:lnTo>
                    <a:lnTo>
                      <a:pt x="3109" y="7315"/>
                    </a:lnTo>
                    <a:lnTo>
                      <a:pt x="6949" y="7680"/>
                    </a:lnTo>
                    <a:lnTo>
                      <a:pt x="8229" y="7132"/>
                    </a:lnTo>
                    <a:lnTo>
                      <a:pt x="5669" y="3840"/>
                    </a:lnTo>
                    <a:lnTo>
                      <a:pt x="4023" y="366"/>
                    </a:lnTo>
                    <a:lnTo>
                      <a:pt x="914" y="0"/>
                    </a:lnTo>
                    <a:lnTo>
                      <a:pt x="0" y="549"/>
                    </a:lnTo>
                    <a:close/>
                  </a:path>
                </a:pathLst>
              </a:custGeom>
              <a:grpFill/>
              <a:ln w="18272" cap="flat">
                <a:noFill/>
                <a:prstDash val="solid"/>
                <a:miter/>
              </a:ln>
            </p:spPr>
            <p:txBody>
              <a:bodyPr rtlCol="0" anchor="ctr"/>
              <a:lstStyle/>
              <a:p>
                <a:endParaRPr lang="en-GB" sz="1463"/>
              </a:p>
            </p:txBody>
          </p:sp>
          <p:sp>
            <p:nvSpPr>
              <p:cNvPr id="70" name="Freeform: Shape 69">
                <a:extLst>
                  <a:ext uri="{FF2B5EF4-FFF2-40B4-BE49-F238E27FC236}">
                    <a16:creationId xmlns:a16="http://schemas.microsoft.com/office/drawing/2014/main" id="{D7F9C023-BF0B-65F7-776E-63142119228B}"/>
                  </a:ext>
                </a:extLst>
              </p:cNvPr>
              <p:cNvSpPr/>
              <p:nvPr/>
            </p:nvSpPr>
            <p:spPr>
              <a:xfrm>
                <a:off x="4069428" y="5726713"/>
                <a:ext cx="8228" cy="7680"/>
              </a:xfrm>
              <a:custGeom>
                <a:avLst/>
                <a:gdLst>
                  <a:gd name="connsiteX0" fmla="*/ 549 w 8228"/>
                  <a:gd name="connsiteY0" fmla="*/ 2377 h 7680"/>
                  <a:gd name="connsiteX1" fmla="*/ 0 w 8228"/>
                  <a:gd name="connsiteY1" fmla="*/ 549 h 7680"/>
                  <a:gd name="connsiteX2" fmla="*/ 914 w 8228"/>
                  <a:gd name="connsiteY2" fmla="*/ 0 h 7680"/>
                  <a:gd name="connsiteX3" fmla="*/ 4023 w 8228"/>
                  <a:gd name="connsiteY3" fmla="*/ 366 h 7680"/>
                  <a:gd name="connsiteX4" fmla="*/ 5669 w 8228"/>
                  <a:gd name="connsiteY4" fmla="*/ 3840 h 7680"/>
                  <a:gd name="connsiteX5" fmla="*/ 8229 w 8228"/>
                  <a:gd name="connsiteY5" fmla="*/ 7132 h 7680"/>
                  <a:gd name="connsiteX6" fmla="*/ 7132 w 8228"/>
                  <a:gd name="connsiteY6" fmla="*/ 7680 h 7680"/>
                  <a:gd name="connsiteX7" fmla="*/ 3109 w 8228"/>
                  <a:gd name="connsiteY7" fmla="*/ 7315 h 7680"/>
                  <a:gd name="connsiteX8" fmla="*/ 549 w 8228"/>
                  <a:gd name="connsiteY8" fmla="*/ 5120 h 7680"/>
                  <a:gd name="connsiteX9" fmla="*/ 549 w 8228"/>
                  <a:gd name="connsiteY9" fmla="*/ 2377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28" h="7680">
                    <a:moveTo>
                      <a:pt x="549" y="2377"/>
                    </a:moveTo>
                    <a:lnTo>
                      <a:pt x="0" y="549"/>
                    </a:lnTo>
                    <a:lnTo>
                      <a:pt x="914" y="0"/>
                    </a:lnTo>
                    <a:lnTo>
                      <a:pt x="4023" y="366"/>
                    </a:lnTo>
                    <a:lnTo>
                      <a:pt x="5669" y="3840"/>
                    </a:lnTo>
                    <a:lnTo>
                      <a:pt x="8229" y="7132"/>
                    </a:lnTo>
                    <a:lnTo>
                      <a:pt x="7132" y="7680"/>
                    </a:lnTo>
                    <a:lnTo>
                      <a:pt x="3109" y="7315"/>
                    </a:lnTo>
                    <a:lnTo>
                      <a:pt x="549" y="5120"/>
                    </a:lnTo>
                    <a:lnTo>
                      <a:pt x="549" y="2377"/>
                    </a:lnTo>
                  </a:path>
                </a:pathLst>
              </a:custGeom>
              <a:grpFill/>
              <a:ln w="4020" cap="flat">
                <a:solidFill>
                  <a:srgbClr val="FFFFFF"/>
                </a:solidFill>
                <a:prstDash val="solid"/>
                <a:miter/>
              </a:ln>
            </p:spPr>
            <p:txBody>
              <a:bodyPr rtlCol="0" anchor="ctr"/>
              <a:lstStyle/>
              <a:p>
                <a:endParaRPr lang="en-GB" sz="1463"/>
              </a:p>
            </p:txBody>
          </p:sp>
          <p:sp>
            <p:nvSpPr>
              <p:cNvPr id="71" name="Freeform: Shape 70">
                <a:extLst>
                  <a:ext uri="{FF2B5EF4-FFF2-40B4-BE49-F238E27FC236}">
                    <a16:creationId xmlns:a16="http://schemas.microsoft.com/office/drawing/2014/main" id="{E70DCF3A-663C-C468-875A-90CE22A4EA44}"/>
                  </a:ext>
                </a:extLst>
              </p:cNvPr>
              <p:cNvSpPr/>
              <p:nvPr/>
            </p:nvSpPr>
            <p:spPr>
              <a:xfrm>
                <a:off x="4073451" y="5743902"/>
                <a:ext cx="13714" cy="11154"/>
              </a:xfrm>
              <a:custGeom>
                <a:avLst/>
                <a:gdLst>
                  <a:gd name="connsiteX0" fmla="*/ 8594 w 13714"/>
                  <a:gd name="connsiteY0" fmla="*/ 914 h 11154"/>
                  <a:gd name="connsiteX1" fmla="*/ 5303 w 13714"/>
                  <a:gd name="connsiteY1" fmla="*/ 2926 h 11154"/>
                  <a:gd name="connsiteX2" fmla="*/ 914 w 13714"/>
                  <a:gd name="connsiteY2" fmla="*/ 1280 h 11154"/>
                  <a:gd name="connsiteX3" fmla="*/ 0 w 13714"/>
                  <a:gd name="connsiteY3" fmla="*/ 3474 h 11154"/>
                  <a:gd name="connsiteX4" fmla="*/ 366 w 13714"/>
                  <a:gd name="connsiteY4" fmla="*/ 5120 h 11154"/>
                  <a:gd name="connsiteX5" fmla="*/ 1646 w 13714"/>
                  <a:gd name="connsiteY5" fmla="*/ 8777 h 11154"/>
                  <a:gd name="connsiteX6" fmla="*/ 5120 w 13714"/>
                  <a:gd name="connsiteY6" fmla="*/ 6949 h 11154"/>
                  <a:gd name="connsiteX7" fmla="*/ 6400 w 13714"/>
                  <a:gd name="connsiteY7" fmla="*/ 9143 h 11154"/>
                  <a:gd name="connsiteX8" fmla="*/ 10972 w 13714"/>
                  <a:gd name="connsiteY8" fmla="*/ 11155 h 11154"/>
                  <a:gd name="connsiteX9" fmla="*/ 11520 w 13714"/>
                  <a:gd name="connsiteY9" fmla="*/ 6400 h 11154"/>
                  <a:gd name="connsiteX10" fmla="*/ 13715 w 13714"/>
                  <a:gd name="connsiteY10" fmla="*/ 2377 h 11154"/>
                  <a:gd name="connsiteX11" fmla="*/ 12800 w 13714"/>
                  <a:gd name="connsiteY11" fmla="*/ 0 h 11154"/>
                  <a:gd name="connsiteX12" fmla="*/ 8594 w 13714"/>
                  <a:gd name="connsiteY12" fmla="*/ 914 h 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4" h="11154">
                    <a:moveTo>
                      <a:pt x="8594" y="914"/>
                    </a:moveTo>
                    <a:lnTo>
                      <a:pt x="5303" y="2926"/>
                    </a:lnTo>
                    <a:lnTo>
                      <a:pt x="914" y="1280"/>
                    </a:lnTo>
                    <a:lnTo>
                      <a:pt x="0" y="3474"/>
                    </a:lnTo>
                    <a:lnTo>
                      <a:pt x="366" y="5120"/>
                    </a:lnTo>
                    <a:lnTo>
                      <a:pt x="1646" y="8777"/>
                    </a:lnTo>
                    <a:lnTo>
                      <a:pt x="5120" y="6949"/>
                    </a:lnTo>
                    <a:lnTo>
                      <a:pt x="6400" y="9143"/>
                    </a:lnTo>
                    <a:lnTo>
                      <a:pt x="10972" y="11155"/>
                    </a:lnTo>
                    <a:lnTo>
                      <a:pt x="11520" y="6400"/>
                    </a:lnTo>
                    <a:lnTo>
                      <a:pt x="13715" y="2377"/>
                    </a:lnTo>
                    <a:lnTo>
                      <a:pt x="12800" y="0"/>
                    </a:lnTo>
                    <a:lnTo>
                      <a:pt x="8594" y="914"/>
                    </a:lnTo>
                    <a:close/>
                  </a:path>
                </a:pathLst>
              </a:custGeom>
              <a:grpFill/>
              <a:ln w="18272" cap="flat">
                <a:noFill/>
                <a:prstDash val="solid"/>
                <a:miter/>
              </a:ln>
            </p:spPr>
            <p:txBody>
              <a:bodyPr rtlCol="0" anchor="ctr"/>
              <a:lstStyle/>
              <a:p>
                <a:endParaRPr lang="en-GB" sz="1463"/>
              </a:p>
            </p:txBody>
          </p:sp>
          <p:sp>
            <p:nvSpPr>
              <p:cNvPr id="72" name="Freeform: Shape 71">
                <a:extLst>
                  <a:ext uri="{FF2B5EF4-FFF2-40B4-BE49-F238E27FC236}">
                    <a16:creationId xmlns:a16="http://schemas.microsoft.com/office/drawing/2014/main" id="{8753E0D0-D572-0DE4-B697-D22B80B771AE}"/>
                  </a:ext>
                </a:extLst>
              </p:cNvPr>
              <p:cNvSpPr/>
              <p:nvPr/>
            </p:nvSpPr>
            <p:spPr>
              <a:xfrm>
                <a:off x="4073451" y="5743902"/>
                <a:ext cx="13714" cy="11154"/>
              </a:xfrm>
              <a:custGeom>
                <a:avLst/>
                <a:gdLst>
                  <a:gd name="connsiteX0" fmla="*/ 366 w 13714"/>
                  <a:gd name="connsiteY0" fmla="*/ 4937 h 11154"/>
                  <a:gd name="connsiteX1" fmla="*/ 0 w 13714"/>
                  <a:gd name="connsiteY1" fmla="*/ 3474 h 11154"/>
                  <a:gd name="connsiteX2" fmla="*/ 914 w 13714"/>
                  <a:gd name="connsiteY2" fmla="*/ 1280 h 11154"/>
                  <a:gd name="connsiteX3" fmla="*/ 5303 w 13714"/>
                  <a:gd name="connsiteY3" fmla="*/ 2926 h 11154"/>
                  <a:gd name="connsiteX4" fmla="*/ 8594 w 13714"/>
                  <a:gd name="connsiteY4" fmla="*/ 914 h 11154"/>
                  <a:gd name="connsiteX5" fmla="*/ 12800 w 13714"/>
                  <a:gd name="connsiteY5" fmla="*/ 0 h 11154"/>
                  <a:gd name="connsiteX6" fmla="*/ 13715 w 13714"/>
                  <a:gd name="connsiteY6" fmla="*/ 2377 h 11154"/>
                  <a:gd name="connsiteX7" fmla="*/ 11520 w 13714"/>
                  <a:gd name="connsiteY7" fmla="*/ 6400 h 11154"/>
                  <a:gd name="connsiteX8" fmla="*/ 10972 w 13714"/>
                  <a:gd name="connsiteY8" fmla="*/ 11155 h 11154"/>
                  <a:gd name="connsiteX9" fmla="*/ 6400 w 13714"/>
                  <a:gd name="connsiteY9" fmla="*/ 9143 h 11154"/>
                  <a:gd name="connsiteX10" fmla="*/ 5120 w 13714"/>
                  <a:gd name="connsiteY10" fmla="*/ 6949 h 11154"/>
                  <a:gd name="connsiteX11" fmla="*/ 1646 w 13714"/>
                  <a:gd name="connsiteY11" fmla="*/ 8777 h 11154"/>
                  <a:gd name="connsiteX12" fmla="*/ 366 w 13714"/>
                  <a:gd name="connsiteY12" fmla="*/ 4937 h 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4" h="11154">
                    <a:moveTo>
                      <a:pt x="366" y="4937"/>
                    </a:moveTo>
                    <a:lnTo>
                      <a:pt x="0" y="3474"/>
                    </a:lnTo>
                    <a:lnTo>
                      <a:pt x="914" y="1280"/>
                    </a:lnTo>
                    <a:lnTo>
                      <a:pt x="5303" y="2926"/>
                    </a:lnTo>
                    <a:lnTo>
                      <a:pt x="8594" y="914"/>
                    </a:lnTo>
                    <a:lnTo>
                      <a:pt x="12800" y="0"/>
                    </a:lnTo>
                    <a:lnTo>
                      <a:pt x="13715" y="2377"/>
                    </a:lnTo>
                    <a:lnTo>
                      <a:pt x="11520" y="6400"/>
                    </a:lnTo>
                    <a:lnTo>
                      <a:pt x="10972" y="11155"/>
                    </a:lnTo>
                    <a:lnTo>
                      <a:pt x="6400" y="9143"/>
                    </a:lnTo>
                    <a:lnTo>
                      <a:pt x="5120" y="6949"/>
                    </a:lnTo>
                    <a:lnTo>
                      <a:pt x="1646" y="8777"/>
                    </a:lnTo>
                    <a:lnTo>
                      <a:pt x="366" y="4937"/>
                    </a:lnTo>
                  </a:path>
                </a:pathLst>
              </a:custGeom>
              <a:grpFill/>
              <a:ln w="4020" cap="flat">
                <a:solidFill>
                  <a:srgbClr val="FFFFFF"/>
                </a:solidFill>
                <a:prstDash val="solid"/>
                <a:miter/>
              </a:ln>
            </p:spPr>
            <p:txBody>
              <a:bodyPr rtlCol="0" anchor="ctr"/>
              <a:lstStyle/>
              <a:p>
                <a:endParaRPr lang="en-GB" sz="1463"/>
              </a:p>
            </p:txBody>
          </p:sp>
          <p:sp>
            <p:nvSpPr>
              <p:cNvPr id="73" name="Freeform: Shape 72">
                <a:extLst>
                  <a:ext uri="{FF2B5EF4-FFF2-40B4-BE49-F238E27FC236}">
                    <a16:creationId xmlns:a16="http://schemas.microsoft.com/office/drawing/2014/main" id="{C1095C85-4304-6E46-165C-D5E206BD6874}"/>
                  </a:ext>
                </a:extLst>
              </p:cNvPr>
              <p:cNvSpPr/>
              <p:nvPr/>
            </p:nvSpPr>
            <p:spPr>
              <a:xfrm>
                <a:off x="4091005" y="5751582"/>
                <a:ext cx="13714" cy="15177"/>
              </a:xfrm>
              <a:custGeom>
                <a:avLst/>
                <a:gdLst>
                  <a:gd name="connsiteX0" fmla="*/ 0 w 13714"/>
                  <a:gd name="connsiteY0" fmla="*/ 366 h 15177"/>
                  <a:gd name="connsiteX1" fmla="*/ 0 w 13714"/>
                  <a:gd name="connsiteY1" fmla="*/ 1463 h 15177"/>
                  <a:gd name="connsiteX2" fmla="*/ 3109 w 13714"/>
                  <a:gd name="connsiteY2" fmla="*/ 7132 h 15177"/>
                  <a:gd name="connsiteX3" fmla="*/ 3109 w 13714"/>
                  <a:gd name="connsiteY3" fmla="*/ 9509 h 15177"/>
                  <a:gd name="connsiteX4" fmla="*/ 6583 w 13714"/>
                  <a:gd name="connsiteY4" fmla="*/ 10240 h 15177"/>
                  <a:gd name="connsiteX5" fmla="*/ 12983 w 13714"/>
                  <a:gd name="connsiteY5" fmla="*/ 15178 h 15177"/>
                  <a:gd name="connsiteX6" fmla="*/ 13715 w 13714"/>
                  <a:gd name="connsiteY6" fmla="*/ 14995 h 15177"/>
                  <a:gd name="connsiteX7" fmla="*/ 11337 w 13714"/>
                  <a:gd name="connsiteY7" fmla="*/ 8595 h 15177"/>
                  <a:gd name="connsiteX8" fmla="*/ 8412 w 13714"/>
                  <a:gd name="connsiteY8" fmla="*/ 5852 h 15177"/>
                  <a:gd name="connsiteX9" fmla="*/ 4206 w 13714"/>
                  <a:gd name="connsiteY9" fmla="*/ 2926 h 15177"/>
                  <a:gd name="connsiteX10" fmla="*/ 1829 w 13714"/>
                  <a:gd name="connsiteY10" fmla="*/ 0 h 15177"/>
                  <a:gd name="connsiteX11" fmla="*/ 0 w 13714"/>
                  <a:gd name="connsiteY11" fmla="*/ 366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4" h="15177">
                    <a:moveTo>
                      <a:pt x="0" y="366"/>
                    </a:moveTo>
                    <a:lnTo>
                      <a:pt x="0" y="1463"/>
                    </a:lnTo>
                    <a:lnTo>
                      <a:pt x="3109" y="7132"/>
                    </a:lnTo>
                    <a:lnTo>
                      <a:pt x="3109" y="9509"/>
                    </a:lnTo>
                    <a:lnTo>
                      <a:pt x="6583" y="10240"/>
                    </a:lnTo>
                    <a:lnTo>
                      <a:pt x="12983" y="15178"/>
                    </a:lnTo>
                    <a:lnTo>
                      <a:pt x="13715" y="14995"/>
                    </a:lnTo>
                    <a:lnTo>
                      <a:pt x="11337" y="8595"/>
                    </a:lnTo>
                    <a:lnTo>
                      <a:pt x="8412" y="5852"/>
                    </a:lnTo>
                    <a:lnTo>
                      <a:pt x="4206" y="2926"/>
                    </a:lnTo>
                    <a:lnTo>
                      <a:pt x="1829" y="0"/>
                    </a:lnTo>
                    <a:lnTo>
                      <a:pt x="0" y="366"/>
                    </a:lnTo>
                    <a:close/>
                  </a:path>
                </a:pathLst>
              </a:custGeom>
              <a:grpFill/>
              <a:ln w="18272" cap="flat">
                <a:noFill/>
                <a:prstDash val="solid"/>
                <a:miter/>
              </a:ln>
            </p:spPr>
            <p:txBody>
              <a:bodyPr rtlCol="0" anchor="ctr"/>
              <a:lstStyle/>
              <a:p>
                <a:endParaRPr lang="en-GB" sz="1463"/>
              </a:p>
            </p:txBody>
          </p:sp>
          <p:sp>
            <p:nvSpPr>
              <p:cNvPr id="74" name="Freeform: Shape 73">
                <a:extLst>
                  <a:ext uri="{FF2B5EF4-FFF2-40B4-BE49-F238E27FC236}">
                    <a16:creationId xmlns:a16="http://schemas.microsoft.com/office/drawing/2014/main" id="{37DEFDE5-E86F-4F1A-B36B-921C1D33C8BB}"/>
                  </a:ext>
                </a:extLst>
              </p:cNvPr>
              <p:cNvSpPr/>
              <p:nvPr/>
            </p:nvSpPr>
            <p:spPr>
              <a:xfrm>
                <a:off x="4091005" y="5751582"/>
                <a:ext cx="13714" cy="14994"/>
              </a:xfrm>
              <a:custGeom>
                <a:avLst/>
                <a:gdLst>
                  <a:gd name="connsiteX0" fmla="*/ 6583 w 13714"/>
                  <a:gd name="connsiteY0" fmla="*/ 10240 h 14994"/>
                  <a:gd name="connsiteX1" fmla="*/ 3109 w 13714"/>
                  <a:gd name="connsiteY1" fmla="*/ 9509 h 14994"/>
                  <a:gd name="connsiteX2" fmla="*/ 3109 w 13714"/>
                  <a:gd name="connsiteY2" fmla="*/ 7132 h 14994"/>
                  <a:gd name="connsiteX3" fmla="*/ 0 w 13714"/>
                  <a:gd name="connsiteY3" fmla="*/ 1463 h 14994"/>
                  <a:gd name="connsiteX4" fmla="*/ 0 w 13714"/>
                  <a:gd name="connsiteY4" fmla="*/ 366 h 14994"/>
                  <a:gd name="connsiteX5" fmla="*/ 1829 w 13714"/>
                  <a:gd name="connsiteY5" fmla="*/ 0 h 14994"/>
                  <a:gd name="connsiteX6" fmla="*/ 4206 w 13714"/>
                  <a:gd name="connsiteY6" fmla="*/ 2926 h 14994"/>
                  <a:gd name="connsiteX7" fmla="*/ 8412 w 13714"/>
                  <a:gd name="connsiteY7" fmla="*/ 5852 h 14994"/>
                  <a:gd name="connsiteX8" fmla="*/ 11337 w 13714"/>
                  <a:gd name="connsiteY8" fmla="*/ 8595 h 14994"/>
                  <a:gd name="connsiteX9" fmla="*/ 13715 w 13714"/>
                  <a:gd name="connsiteY9" fmla="*/ 14995 h 14994"/>
                  <a:gd name="connsiteX10" fmla="*/ 12983 w 13714"/>
                  <a:gd name="connsiteY10" fmla="*/ 14995 h 14994"/>
                  <a:gd name="connsiteX11" fmla="*/ 6583 w 13714"/>
                  <a:gd name="connsiteY11" fmla="*/ 10240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4" h="14994">
                    <a:moveTo>
                      <a:pt x="6583" y="10240"/>
                    </a:moveTo>
                    <a:lnTo>
                      <a:pt x="3109" y="9509"/>
                    </a:lnTo>
                    <a:lnTo>
                      <a:pt x="3109" y="7132"/>
                    </a:lnTo>
                    <a:lnTo>
                      <a:pt x="0" y="1463"/>
                    </a:lnTo>
                    <a:lnTo>
                      <a:pt x="0" y="366"/>
                    </a:lnTo>
                    <a:lnTo>
                      <a:pt x="1829" y="0"/>
                    </a:lnTo>
                    <a:lnTo>
                      <a:pt x="4206" y="2926"/>
                    </a:lnTo>
                    <a:lnTo>
                      <a:pt x="8412" y="5852"/>
                    </a:lnTo>
                    <a:lnTo>
                      <a:pt x="11337" y="8595"/>
                    </a:lnTo>
                    <a:lnTo>
                      <a:pt x="13715" y="14995"/>
                    </a:lnTo>
                    <a:lnTo>
                      <a:pt x="12983" y="14995"/>
                    </a:lnTo>
                    <a:lnTo>
                      <a:pt x="6583" y="10240"/>
                    </a:lnTo>
                  </a:path>
                </a:pathLst>
              </a:custGeom>
              <a:grpFill/>
              <a:ln w="4020" cap="flat">
                <a:solidFill>
                  <a:srgbClr val="FFFFFF"/>
                </a:solidFill>
                <a:prstDash val="solid"/>
                <a:miter/>
              </a:ln>
            </p:spPr>
            <p:txBody>
              <a:bodyPr rtlCol="0" anchor="ctr"/>
              <a:lstStyle/>
              <a:p>
                <a:endParaRPr lang="en-GB" sz="1463"/>
              </a:p>
            </p:txBody>
          </p:sp>
          <p:sp>
            <p:nvSpPr>
              <p:cNvPr id="75" name="Freeform: Shape 74">
                <a:extLst>
                  <a:ext uri="{FF2B5EF4-FFF2-40B4-BE49-F238E27FC236}">
                    <a16:creationId xmlns:a16="http://schemas.microsoft.com/office/drawing/2014/main" id="{9DD4F444-845D-C3A7-8438-A7D9D590C7BC}"/>
                  </a:ext>
                </a:extLst>
              </p:cNvPr>
              <p:cNvSpPr/>
              <p:nvPr/>
            </p:nvSpPr>
            <p:spPr>
              <a:xfrm>
                <a:off x="4087714" y="5760908"/>
                <a:ext cx="10605" cy="17737"/>
              </a:xfrm>
              <a:custGeom>
                <a:avLst/>
                <a:gdLst>
                  <a:gd name="connsiteX0" fmla="*/ 0 w 10605"/>
                  <a:gd name="connsiteY0" fmla="*/ 7863 h 17737"/>
                  <a:gd name="connsiteX1" fmla="*/ 5120 w 10605"/>
                  <a:gd name="connsiteY1" fmla="*/ 16640 h 17737"/>
                  <a:gd name="connsiteX2" fmla="*/ 8960 w 10605"/>
                  <a:gd name="connsiteY2" fmla="*/ 17738 h 17737"/>
                  <a:gd name="connsiteX3" fmla="*/ 8412 w 10605"/>
                  <a:gd name="connsiteY3" fmla="*/ 14263 h 17737"/>
                  <a:gd name="connsiteX4" fmla="*/ 10606 w 10605"/>
                  <a:gd name="connsiteY4" fmla="*/ 10240 h 17737"/>
                  <a:gd name="connsiteX5" fmla="*/ 8595 w 10605"/>
                  <a:gd name="connsiteY5" fmla="*/ 3657 h 17737"/>
                  <a:gd name="connsiteX6" fmla="*/ 366 w 10605"/>
                  <a:gd name="connsiteY6" fmla="*/ 731 h 17737"/>
                  <a:gd name="connsiteX7" fmla="*/ 0 w 10605"/>
                  <a:gd name="connsiteY7" fmla="*/ 0 h 17737"/>
                  <a:gd name="connsiteX8" fmla="*/ 0 w 10605"/>
                  <a:gd name="connsiteY8" fmla="*/ 7863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5" h="17737">
                    <a:moveTo>
                      <a:pt x="0" y="7863"/>
                    </a:moveTo>
                    <a:lnTo>
                      <a:pt x="5120" y="16640"/>
                    </a:lnTo>
                    <a:lnTo>
                      <a:pt x="8960" y="17738"/>
                    </a:lnTo>
                    <a:lnTo>
                      <a:pt x="8412" y="14263"/>
                    </a:lnTo>
                    <a:lnTo>
                      <a:pt x="10606" y="10240"/>
                    </a:lnTo>
                    <a:lnTo>
                      <a:pt x="8595" y="3657"/>
                    </a:lnTo>
                    <a:lnTo>
                      <a:pt x="366" y="731"/>
                    </a:lnTo>
                    <a:lnTo>
                      <a:pt x="0" y="0"/>
                    </a:lnTo>
                    <a:lnTo>
                      <a:pt x="0" y="7863"/>
                    </a:lnTo>
                    <a:close/>
                  </a:path>
                </a:pathLst>
              </a:custGeom>
              <a:grpFill/>
              <a:ln w="18272" cap="flat">
                <a:noFill/>
                <a:prstDash val="solid"/>
                <a:miter/>
              </a:ln>
            </p:spPr>
            <p:txBody>
              <a:bodyPr rtlCol="0" anchor="ctr"/>
              <a:lstStyle/>
              <a:p>
                <a:endParaRPr lang="en-GB" sz="1463"/>
              </a:p>
            </p:txBody>
          </p:sp>
          <p:sp>
            <p:nvSpPr>
              <p:cNvPr id="76" name="Freeform: Shape 75">
                <a:extLst>
                  <a:ext uri="{FF2B5EF4-FFF2-40B4-BE49-F238E27FC236}">
                    <a16:creationId xmlns:a16="http://schemas.microsoft.com/office/drawing/2014/main" id="{70B36F14-A393-8466-7736-567E8C905736}"/>
                  </a:ext>
                </a:extLst>
              </p:cNvPr>
              <p:cNvSpPr/>
              <p:nvPr/>
            </p:nvSpPr>
            <p:spPr>
              <a:xfrm>
                <a:off x="4087714" y="5760908"/>
                <a:ext cx="10605" cy="17737"/>
              </a:xfrm>
              <a:custGeom>
                <a:avLst/>
                <a:gdLst>
                  <a:gd name="connsiteX0" fmla="*/ 10606 w 10605"/>
                  <a:gd name="connsiteY0" fmla="*/ 10240 h 17737"/>
                  <a:gd name="connsiteX1" fmla="*/ 8412 w 10605"/>
                  <a:gd name="connsiteY1" fmla="*/ 14263 h 17737"/>
                  <a:gd name="connsiteX2" fmla="*/ 8960 w 10605"/>
                  <a:gd name="connsiteY2" fmla="*/ 17738 h 17737"/>
                  <a:gd name="connsiteX3" fmla="*/ 5120 w 10605"/>
                  <a:gd name="connsiteY3" fmla="*/ 16640 h 17737"/>
                  <a:gd name="connsiteX4" fmla="*/ 0 w 10605"/>
                  <a:gd name="connsiteY4" fmla="*/ 7863 h 17737"/>
                  <a:gd name="connsiteX5" fmla="*/ 0 w 10605"/>
                  <a:gd name="connsiteY5" fmla="*/ 0 h 17737"/>
                  <a:gd name="connsiteX6" fmla="*/ 366 w 10605"/>
                  <a:gd name="connsiteY6" fmla="*/ 731 h 17737"/>
                  <a:gd name="connsiteX7" fmla="*/ 8595 w 10605"/>
                  <a:gd name="connsiteY7" fmla="*/ 3657 h 17737"/>
                  <a:gd name="connsiteX8" fmla="*/ 10606 w 10605"/>
                  <a:gd name="connsiteY8" fmla="*/ 10240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5" h="17737">
                    <a:moveTo>
                      <a:pt x="10606" y="10240"/>
                    </a:moveTo>
                    <a:lnTo>
                      <a:pt x="8412" y="14263"/>
                    </a:lnTo>
                    <a:lnTo>
                      <a:pt x="8960" y="17738"/>
                    </a:lnTo>
                    <a:lnTo>
                      <a:pt x="5120" y="16640"/>
                    </a:lnTo>
                    <a:lnTo>
                      <a:pt x="0" y="7863"/>
                    </a:lnTo>
                    <a:lnTo>
                      <a:pt x="0" y="0"/>
                    </a:lnTo>
                    <a:lnTo>
                      <a:pt x="366" y="731"/>
                    </a:lnTo>
                    <a:lnTo>
                      <a:pt x="8595" y="3657"/>
                    </a:lnTo>
                    <a:lnTo>
                      <a:pt x="10606" y="10240"/>
                    </a:lnTo>
                  </a:path>
                </a:pathLst>
              </a:custGeom>
              <a:grpFill/>
              <a:ln w="4020" cap="flat">
                <a:solidFill>
                  <a:srgbClr val="FFFFFF"/>
                </a:solidFill>
                <a:prstDash val="solid"/>
                <a:miter/>
              </a:ln>
            </p:spPr>
            <p:txBody>
              <a:bodyPr rtlCol="0" anchor="ctr"/>
              <a:lstStyle/>
              <a:p>
                <a:endParaRPr lang="en-GB" sz="1463"/>
              </a:p>
            </p:txBody>
          </p:sp>
          <p:sp>
            <p:nvSpPr>
              <p:cNvPr id="77" name="Freeform: Shape 76">
                <a:extLst>
                  <a:ext uri="{FF2B5EF4-FFF2-40B4-BE49-F238E27FC236}">
                    <a16:creationId xmlns:a16="http://schemas.microsoft.com/office/drawing/2014/main" id="{1D1B547E-AC22-30F9-F593-ED0D7FAF8D3C}"/>
                  </a:ext>
                </a:extLst>
              </p:cNvPr>
              <p:cNvSpPr/>
              <p:nvPr/>
            </p:nvSpPr>
            <p:spPr>
              <a:xfrm>
                <a:off x="4086251" y="5778463"/>
                <a:ext cx="7862" cy="8777"/>
              </a:xfrm>
              <a:custGeom>
                <a:avLst/>
                <a:gdLst>
                  <a:gd name="connsiteX0" fmla="*/ 4754 w 7862"/>
                  <a:gd name="connsiteY0" fmla="*/ 732 h 8777"/>
                  <a:gd name="connsiteX1" fmla="*/ 549 w 7862"/>
                  <a:gd name="connsiteY1" fmla="*/ 4937 h 8777"/>
                  <a:gd name="connsiteX2" fmla="*/ 0 w 7862"/>
                  <a:gd name="connsiteY2" fmla="*/ 8229 h 8777"/>
                  <a:gd name="connsiteX3" fmla="*/ 549 w 7862"/>
                  <a:gd name="connsiteY3" fmla="*/ 7863 h 8777"/>
                  <a:gd name="connsiteX4" fmla="*/ 3474 w 7862"/>
                  <a:gd name="connsiteY4" fmla="*/ 8777 h 8777"/>
                  <a:gd name="connsiteX5" fmla="*/ 7863 w 7862"/>
                  <a:gd name="connsiteY5" fmla="*/ 6949 h 8777"/>
                  <a:gd name="connsiteX6" fmla="*/ 6583 w 7862"/>
                  <a:gd name="connsiteY6" fmla="*/ 0 h 8777"/>
                  <a:gd name="connsiteX7" fmla="*/ 4754 w 7862"/>
                  <a:gd name="connsiteY7" fmla="*/ 732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2" h="8777">
                    <a:moveTo>
                      <a:pt x="4754" y="732"/>
                    </a:moveTo>
                    <a:lnTo>
                      <a:pt x="549" y="4937"/>
                    </a:lnTo>
                    <a:lnTo>
                      <a:pt x="0" y="8229"/>
                    </a:lnTo>
                    <a:lnTo>
                      <a:pt x="549" y="7863"/>
                    </a:lnTo>
                    <a:lnTo>
                      <a:pt x="3474" y="8777"/>
                    </a:lnTo>
                    <a:lnTo>
                      <a:pt x="7863" y="6949"/>
                    </a:lnTo>
                    <a:lnTo>
                      <a:pt x="6583" y="0"/>
                    </a:lnTo>
                    <a:lnTo>
                      <a:pt x="4754" y="732"/>
                    </a:lnTo>
                    <a:close/>
                  </a:path>
                </a:pathLst>
              </a:custGeom>
              <a:grpFill/>
              <a:ln w="18272" cap="flat">
                <a:noFill/>
                <a:prstDash val="solid"/>
                <a:miter/>
              </a:ln>
            </p:spPr>
            <p:txBody>
              <a:bodyPr rtlCol="0" anchor="ctr"/>
              <a:lstStyle/>
              <a:p>
                <a:endParaRPr lang="en-GB" sz="1463"/>
              </a:p>
            </p:txBody>
          </p:sp>
          <p:sp>
            <p:nvSpPr>
              <p:cNvPr id="78" name="Freeform: Shape 77">
                <a:extLst>
                  <a:ext uri="{FF2B5EF4-FFF2-40B4-BE49-F238E27FC236}">
                    <a16:creationId xmlns:a16="http://schemas.microsoft.com/office/drawing/2014/main" id="{8C8178F6-E30A-B19F-C49D-D150CF287145}"/>
                  </a:ext>
                </a:extLst>
              </p:cNvPr>
              <p:cNvSpPr/>
              <p:nvPr/>
            </p:nvSpPr>
            <p:spPr>
              <a:xfrm>
                <a:off x="4086251" y="5778463"/>
                <a:ext cx="7862" cy="8777"/>
              </a:xfrm>
              <a:custGeom>
                <a:avLst/>
                <a:gdLst>
                  <a:gd name="connsiteX0" fmla="*/ 0 w 7862"/>
                  <a:gd name="connsiteY0" fmla="*/ 8229 h 8777"/>
                  <a:gd name="connsiteX1" fmla="*/ 549 w 7862"/>
                  <a:gd name="connsiteY1" fmla="*/ 4937 h 8777"/>
                  <a:gd name="connsiteX2" fmla="*/ 4754 w 7862"/>
                  <a:gd name="connsiteY2" fmla="*/ 732 h 8777"/>
                  <a:gd name="connsiteX3" fmla="*/ 6583 w 7862"/>
                  <a:gd name="connsiteY3" fmla="*/ 0 h 8777"/>
                  <a:gd name="connsiteX4" fmla="*/ 7863 w 7862"/>
                  <a:gd name="connsiteY4" fmla="*/ 6949 h 8777"/>
                  <a:gd name="connsiteX5" fmla="*/ 3474 w 7862"/>
                  <a:gd name="connsiteY5" fmla="*/ 8777 h 8777"/>
                  <a:gd name="connsiteX6" fmla="*/ 549 w 7862"/>
                  <a:gd name="connsiteY6" fmla="*/ 7863 h 8777"/>
                  <a:gd name="connsiteX7" fmla="*/ 0 w 7862"/>
                  <a:gd name="connsiteY7" fmla="*/ 8229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2" h="8777">
                    <a:moveTo>
                      <a:pt x="0" y="8229"/>
                    </a:moveTo>
                    <a:lnTo>
                      <a:pt x="549" y="4937"/>
                    </a:lnTo>
                    <a:lnTo>
                      <a:pt x="4754" y="732"/>
                    </a:lnTo>
                    <a:lnTo>
                      <a:pt x="6583" y="0"/>
                    </a:lnTo>
                    <a:lnTo>
                      <a:pt x="7863" y="6949"/>
                    </a:lnTo>
                    <a:lnTo>
                      <a:pt x="3474" y="8777"/>
                    </a:lnTo>
                    <a:lnTo>
                      <a:pt x="549" y="7863"/>
                    </a:lnTo>
                    <a:lnTo>
                      <a:pt x="0" y="8229"/>
                    </a:lnTo>
                  </a:path>
                </a:pathLst>
              </a:custGeom>
              <a:grpFill/>
              <a:ln w="4020" cap="flat">
                <a:solidFill>
                  <a:srgbClr val="FFFFFF"/>
                </a:solidFill>
                <a:prstDash val="solid"/>
                <a:miter/>
              </a:ln>
            </p:spPr>
            <p:txBody>
              <a:bodyPr rtlCol="0" anchor="ctr"/>
              <a:lstStyle/>
              <a:p>
                <a:endParaRPr lang="en-GB" sz="1463"/>
              </a:p>
            </p:txBody>
          </p:sp>
          <p:sp>
            <p:nvSpPr>
              <p:cNvPr id="79" name="Freeform: Shape 78">
                <a:extLst>
                  <a:ext uri="{FF2B5EF4-FFF2-40B4-BE49-F238E27FC236}">
                    <a16:creationId xmlns:a16="http://schemas.microsoft.com/office/drawing/2014/main" id="{09132767-3948-290D-0B3D-41C29FB6F43B}"/>
                  </a:ext>
                </a:extLst>
              </p:cNvPr>
              <p:cNvSpPr/>
              <p:nvPr/>
            </p:nvSpPr>
            <p:spPr>
              <a:xfrm>
                <a:off x="4084056" y="5795469"/>
                <a:ext cx="4754" cy="15360"/>
              </a:xfrm>
              <a:custGeom>
                <a:avLst/>
                <a:gdLst>
                  <a:gd name="connsiteX0" fmla="*/ 2195 w 4754"/>
                  <a:gd name="connsiteY0" fmla="*/ 3474 h 15360"/>
                  <a:gd name="connsiteX1" fmla="*/ 914 w 4754"/>
                  <a:gd name="connsiteY1" fmla="*/ 4937 h 15360"/>
                  <a:gd name="connsiteX2" fmla="*/ 0 w 4754"/>
                  <a:gd name="connsiteY2" fmla="*/ 9509 h 15360"/>
                  <a:gd name="connsiteX3" fmla="*/ 0 w 4754"/>
                  <a:gd name="connsiteY3" fmla="*/ 15178 h 15360"/>
                  <a:gd name="connsiteX4" fmla="*/ 2560 w 4754"/>
                  <a:gd name="connsiteY4" fmla="*/ 15360 h 15360"/>
                  <a:gd name="connsiteX5" fmla="*/ 3109 w 4754"/>
                  <a:gd name="connsiteY5" fmla="*/ 15360 h 15360"/>
                  <a:gd name="connsiteX6" fmla="*/ 4755 w 4754"/>
                  <a:gd name="connsiteY6" fmla="*/ 6766 h 15360"/>
                  <a:gd name="connsiteX7" fmla="*/ 4572 w 4754"/>
                  <a:gd name="connsiteY7" fmla="*/ 1646 h 15360"/>
                  <a:gd name="connsiteX8" fmla="*/ 3109 w 4754"/>
                  <a:gd name="connsiteY8" fmla="*/ 0 h 15360"/>
                  <a:gd name="connsiteX9" fmla="*/ 2195 w 4754"/>
                  <a:gd name="connsiteY9" fmla="*/ 3474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4" h="15360">
                    <a:moveTo>
                      <a:pt x="2195" y="3474"/>
                    </a:moveTo>
                    <a:lnTo>
                      <a:pt x="914" y="4937"/>
                    </a:lnTo>
                    <a:lnTo>
                      <a:pt x="0" y="9509"/>
                    </a:lnTo>
                    <a:lnTo>
                      <a:pt x="0" y="15178"/>
                    </a:lnTo>
                    <a:lnTo>
                      <a:pt x="2560" y="15360"/>
                    </a:lnTo>
                    <a:lnTo>
                      <a:pt x="3109" y="15360"/>
                    </a:lnTo>
                    <a:lnTo>
                      <a:pt x="4755" y="6766"/>
                    </a:lnTo>
                    <a:lnTo>
                      <a:pt x="4572" y="1646"/>
                    </a:lnTo>
                    <a:lnTo>
                      <a:pt x="3109" y="0"/>
                    </a:lnTo>
                    <a:lnTo>
                      <a:pt x="2195" y="3474"/>
                    </a:lnTo>
                    <a:close/>
                  </a:path>
                </a:pathLst>
              </a:custGeom>
              <a:grpFill/>
              <a:ln w="18272" cap="flat">
                <a:noFill/>
                <a:prstDash val="solid"/>
                <a:miter/>
              </a:ln>
            </p:spPr>
            <p:txBody>
              <a:bodyPr rtlCol="0" anchor="ctr"/>
              <a:lstStyle/>
              <a:p>
                <a:endParaRPr lang="en-GB" sz="1463"/>
              </a:p>
            </p:txBody>
          </p:sp>
          <p:sp>
            <p:nvSpPr>
              <p:cNvPr id="80" name="Freeform: Shape 79">
                <a:extLst>
                  <a:ext uri="{FF2B5EF4-FFF2-40B4-BE49-F238E27FC236}">
                    <a16:creationId xmlns:a16="http://schemas.microsoft.com/office/drawing/2014/main" id="{9E0D6602-BEEF-8AB4-EAAB-8E7DCDF4456C}"/>
                  </a:ext>
                </a:extLst>
              </p:cNvPr>
              <p:cNvSpPr/>
              <p:nvPr/>
            </p:nvSpPr>
            <p:spPr>
              <a:xfrm>
                <a:off x="4084056" y="5795469"/>
                <a:ext cx="4754" cy="15360"/>
              </a:xfrm>
              <a:custGeom>
                <a:avLst/>
                <a:gdLst>
                  <a:gd name="connsiteX0" fmla="*/ 2560 w 4754"/>
                  <a:gd name="connsiteY0" fmla="*/ 15360 h 15360"/>
                  <a:gd name="connsiteX1" fmla="*/ 0 w 4754"/>
                  <a:gd name="connsiteY1" fmla="*/ 15178 h 15360"/>
                  <a:gd name="connsiteX2" fmla="*/ 0 w 4754"/>
                  <a:gd name="connsiteY2" fmla="*/ 9509 h 15360"/>
                  <a:gd name="connsiteX3" fmla="*/ 914 w 4754"/>
                  <a:gd name="connsiteY3" fmla="*/ 4937 h 15360"/>
                  <a:gd name="connsiteX4" fmla="*/ 2195 w 4754"/>
                  <a:gd name="connsiteY4" fmla="*/ 3474 h 15360"/>
                  <a:gd name="connsiteX5" fmla="*/ 3109 w 4754"/>
                  <a:gd name="connsiteY5" fmla="*/ 0 h 15360"/>
                  <a:gd name="connsiteX6" fmla="*/ 4572 w 4754"/>
                  <a:gd name="connsiteY6" fmla="*/ 1646 h 15360"/>
                  <a:gd name="connsiteX7" fmla="*/ 4755 w 4754"/>
                  <a:gd name="connsiteY7" fmla="*/ 6766 h 15360"/>
                  <a:gd name="connsiteX8" fmla="*/ 3109 w 4754"/>
                  <a:gd name="connsiteY8" fmla="*/ 15360 h 15360"/>
                  <a:gd name="connsiteX9" fmla="*/ 2560 w 4754"/>
                  <a:gd name="connsiteY9" fmla="*/ 15360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54" h="15360">
                    <a:moveTo>
                      <a:pt x="2560" y="15360"/>
                    </a:moveTo>
                    <a:lnTo>
                      <a:pt x="0" y="15178"/>
                    </a:lnTo>
                    <a:lnTo>
                      <a:pt x="0" y="9509"/>
                    </a:lnTo>
                    <a:lnTo>
                      <a:pt x="914" y="4937"/>
                    </a:lnTo>
                    <a:lnTo>
                      <a:pt x="2195" y="3474"/>
                    </a:lnTo>
                    <a:lnTo>
                      <a:pt x="3109" y="0"/>
                    </a:lnTo>
                    <a:lnTo>
                      <a:pt x="4572" y="1646"/>
                    </a:lnTo>
                    <a:lnTo>
                      <a:pt x="4755" y="6766"/>
                    </a:lnTo>
                    <a:lnTo>
                      <a:pt x="3109" y="15360"/>
                    </a:lnTo>
                    <a:lnTo>
                      <a:pt x="2560" y="15360"/>
                    </a:lnTo>
                  </a:path>
                </a:pathLst>
              </a:custGeom>
              <a:grpFill/>
              <a:ln w="4020" cap="flat">
                <a:solidFill>
                  <a:srgbClr val="FFFFFF"/>
                </a:solidFill>
                <a:prstDash val="solid"/>
                <a:miter/>
              </a:ln>
            </p:spPr>
            <p:txBody>
              <a:bodyPr rtlCol="0" anchor="ctr"/>
              <a:lstStyle/>
              <a:p>
                <a:endParaRPr lang="en-GB" sz="1463"/>
              </a:p>
            </p:txBody>
          </p:sp>
          <p:sp>
            <p:nvSpPr>
              <p:cNvPr id="81" name="Freeform: Shape 80">
                <a:extLst>
                  <a:ext uri="{FF2B5EF4-FFF2-40B4-BE49-F238E27FC236}">
                    <a16:creationId xmlns:a16="http://schemas.microsoft.com/office/drawing/2014/main" id="{4499499F-5027-5E02-FB35-8ECD2C2D4A8F}"/>
                  </a:ext>
                </a:extLst>
              </p:cNvPr>
              <p:cNvSpPr/>
              <p:nvPr/>
            </p:nvSpPr>
            <p:spPr>
              <a:xfrm>
                <a:off x="4104537" y="5791263"/>
                <a:ext cx="7497" cy="10789"/>
              </a:xfrm>
              <a:custGeom>
                <a:avLst/>
                <a:gdLst>
                  <a:gd name="connsiteX0" fmla="*/ 0 w 7497"/>
                  <a:gd name="connsiteY0" fmla="*/ 1280 h 10789"/>
                  <a:gd name="connsiteX1" fmla="*/ 0 w 7497"/>
                  <a:gd name="connsiteY1" fmla="*/ 5120 h 10789"/>
                  <a:gd name="connsiteX2" fmla="*/ 1280 w 7497"/>
                  <a:gd name="connsiteY2" fmla="*/ 7681 h 10789"/>
                  <a:gd name="connsiteX3" fmla="*/ 4937 w 7497"/>
                  <a:gd name="connsiteY3" fmla="*/ 10241 h 10789"/>
                  <a:gd name="connsiteX4" fmla="*/ 7497 w 7497"/>
                  <a:gd name="connsiteY4" fmla="*/ 10789 h 10789"/>
                  <a:gd name="connsiteX5" fmla="*/ 2743 w 7497"/>
                  <a:gd name="connsiteY5" fmla="*/ 3840 h 10789"/>
                  <a:gd name="connsiteX6" fmla="*/ 1097 w 7497"/>
                  <a:gd name="connsiteY6" fmla="*/ 0 h 10789"/>
                  <a:gd name="connsiteX7" fmla="*/ 0 w 7497"/>
                  <a:gd name="connsiteY7" fmla="*/ 1280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7" h="10789">
                    <a:moveTo>
                      <a:pt x="0" y="1280"/>
                    </a:moveTo>
                    <a:lnTo>
                      <a:pt x="0" y="5120"/>
                    </a:lnTo>
                    <a:lnTo>
                      <a:pt x="1280" y="7681"/>
                    </a:lnTo>
                    <a:lnTo>
                      <a:pt x="4937" y="10241"/>
                    </a:lnTo>
                    <a:lnTo>
                      <a:pt x="7497" y="10789"/>
                    </a:lnTo>
                    <a:lnTo>
                      <a:pt x="2743" y="3840"/>
                    </a:lnTo>
                    <a:lnTo>
                      <a:pt x="1097" y="0"/>
                    </a:lnTo>
                    <a:lnTo>
                      <a:pt x="0" y="1280"/>
                    </a:lnTo>
                    <a:close/>
                  </a:path>
                </a:pathLst>
              </a:custGeom>
              <a:grpFill/>
              <a:ln w="18272" cap="flat">
                <a:noFill/>
                <a:prstDash val="solid"/>
                <a:miter/>
              </a:ln>
            </p:spPr>
            <p:txBody>
              <a:bodyPr rtlCol="0" anchor="ctr"/>
              <a:lstStyle/>
              <a:p>
                <a:endParaRPr lang="en-GB" sz="1463"/>
              </a:p>
            </p:txBody>
          </p:sp>
          <p:sp>
            <p:nvSpPr>
              <p:cNvPr id="82" name="Freeform: Shape 81">
                <a:extLst>
                  <a:ext uri="{FF2B5EF4-FFF2-40B4-BE49-F238E27FC236}">
                    <a16:creationId xmlns:a16="http://schemas.microsoft.com/office/drawing/2014/main" id="{52CCDA85-3E6B-AF54-B11D-C4C575B530B8}"/>
                  </a:ext>
                </a:extLst>
              </p:cNvPr>
              <p:cNvSpPr/>
              <p:nvPr/>
            </p:nvSpPr>
            <p:spPr>
              <a:xfrm>
                <a:off x="4104537" y="5791263"/>
                <a:ext cx="7497" cy="10789"/>
              </a:xfrm>
              <a:custGeom>
                <a:avLst/>
                <a:gdLst>
                  <a:gd name="connsiteX0" fmla="*/ 2743 w 7497"/>
                  <a:gd name="connsiteY0" fmla="*/ 3840 h 10789"/>
                  <a:gd name="connsiteX1" fmla="*/ 7497 w 7497"/>
                  <a:gd name="connsiteY1" fmla="*/ 10789 h 10789"/>
                  <a:gd name="connsiteX2" fmla="*/ 4937 w 7497"/>
                  <a:gd name="connsiteY2" fmla="*/ 10241 h 10789"/>
                  <a:gd name="connsiteX3" fmla="*/ 1280 w 7497"/>
                  <a:gd name="connsiteY3" fmla="*/ 7681 h 10789"/>
                  <a:gd name="connsiteX4" fmla="*/ 0 w 7497"/>
                  <a:gd name="connsiteY4" fmla="*/ 5120 h 10789"/>
                  <a:gd name="connsiteX5" fmla="*/ 0 w 7497"/>
                  <a:gd name="connsiteY5" fmla="*/ 1280 h 10789"/>
                  <a:gd name="connsiteX6" fmla="*/ 1097 w 7497"/>
                  <a:gd name="connsiteY6" fmla="*/ 0 h 10789"/>
                  <a:gd name="connsiteX7" fmla="*/ 2743 w 7497"/>
                  <a:gd name="connsiteY7" fmla="*/ 3840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7" h="10789">
                    <a:moveTo>
                      <a:pt x="2743" y="3840"/>
                    </a:moveTo>
                    <a:lnTo>
                      <a:pt x="7497" y="10789"/>
                    </a:lnTo>
                    <a:lnTo>
                      <a:pt x="4937" y="10241"/>
                    </a:lnTo>
                    <a:lnTo>
                      <a:pt x="1280" y="7681"/>
                    </a:lnTo>
                    <a:lnTo>
                      <a:pt x="0" y="5120"/>
                    </a:lnTo>
                    <a:lnTo>
                      <a:pt x="0" y="1280"/>
                    </a:lnTo>
                    <a:lnTo>
                      <a:pt x="1097" y="0"/>
                    </a:lnTo>
                    <a:lnTo>
                      <a:pt x="2743" y="3840"/>
                    </a:lnTo>
                  </a:path>
                </a:pathLst>
              </a:custGeom>
              <a:grpFill/>
              <a:ln w="4020" cap="flat">
                <a:solidFill>
                  <a:srgbClr val="FFFFFF"/>
                </a:solidFill>
                <a:prstDash val="solid"/>
                <a:miter/>
              </a:ln>
            </p:spPr>
            <p:txBody>
              <a:bodyPr rtlCol="0" anchor="ctr"/>
              <a:lstStyle/>
              <a:p>
                <a:endParaRPr lang="en-GB" sz="1463"/>
              </a:p>
            </p:txBody>
          </p:sp>
          <p:sp>
            <p:nvSpPr>
              <p:cNvPr id="83" name="Freeform: Shape 82">
                <a:extLst>
                  <a:ext uri="{FF2B5EF4-FFF2-40B4-BE49-F238E27FC236}">
                    <a16:creationId xmlns:a16="http://schemas.microsoft.com/office/drawing/2014/main" id="{AF1F2027-24BE-E0FA-C44A-C0BB1F89F295}"/>
                  </a:ext>
                </a:extLst>
              </p:cNvPr>
              <p:cNvSpPr/>
              <p:nvPr/>
            </p:nvSpPr>
            <p:spPr>
              <a:xfrm>
                <a:off x="4111486" y="5786509"/>
                <a:ext cx="5851" cy="10423"/>
              </a:xfrm>
              <a:custGeom>
                <a:avLst/>
                <a:gdLst>
                  <a:gd name="connsiteX0" fmla="*/ 0 w 5851"/>
                  <a:gd name="connsiteY0" fmla="*/ 2194 h 10423"/>
                  <a:gd name="connsiteX1" fmla="*/ 1463 w 5851"/>
                  <a:gd name="connsiteY1" fmla="*/ 5852 h 10423"/>
                  <a:gd name="connsiteX2" fmla="*/ 5852 w 5851"/>
                  <a:gd name="connsiteY2" fmla="*/ 10423 h 10423"/>
                  <a:gd name="connsiteX3" fmla="*/ 5669 w 5851"/>
                  <a:gd name="connsiteY3" fmla="*/ 6035 h 10423"/>
                  <a:gd name="connsiteX4" fmla="*/ 4572 w 5851"/>
                  <a:gd name="connsiteY4" fmla="*/ 3657 h 10423"/>
                  <a:gd name="connsiteX5" fmla="*/ 2012 w 5851"/>
                  <a:gd name="connsiteY5" fmla="*/ 3292 h 10423"/>
                  <a:gd name="connsiteX6" fmla="*/ 0 w 5851"/>
                  <a:gd name="connsiteY6" fmla="*/ 0 h 10423"/>
                  <a:gd name="connsiteX7" fmla="*/ 0 w 5851"/>
                  <a:gd name="connsiteY7" fmla="*/ 2194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1" h="10423">
                    <a:moveTo>
                      <a:pt x="0" y="2194"/>
                    </a:moveTo>
                    <a:lnTo>
                      <a:pt x="1463" y="5852"/>
                    </a:lnTo>
                    <a:lnTo>
                      <a:pt x="5852" y="10423"/>
                    </a:lnTo>
                    <a:lnTo>
                      <a:pt x="5669" y="6035"/>
                    </a:lnTo>
                    <a:lnTo>
                      <a:pt x="4572" y="3657"/>
                    </a:lnTo>
                    <a:lnTo>
                      <a:pt x="2012" y="3292"/>
                    </a:lnTo>
                    <a:lnTo>
                      <a:pt x="0" y="0"/>
                    </a:lnTo>
                    <a:lnTo>
                      <a:pt x="0" y="2194"/>
                    </a:lnTo>
                    <a:close/>
                  </a:path>
                </a:pathLst>
              </a:custGeom>
              <a:grpFill/>
              <a:ln w="18272" cap="flat">
                <a:noFill/>
                <a:prstDash val="solid"/>
                <a:miter/>
              </a:ln>
            </p:spPr>
            <p:txBody>
              <a:bodyPr rtlCol="0" anchor="ctr"/>
              <a:lstStyle/>
              <a:p>
                <a:endParaRPr lang="en-GB" sz="1463"/>
              </a:p>
            </p:txBody>
          </p:sp>
          <p:sp>
            <p:nvSpPr>
              <p:cNvPr id="84" name="Freeform: Shape 83">
                <a:extLst>
                  <a:ext uri="{FF2B5EF4-FFF2-40B4-BE49-F238E27FC236}">
                    <a16:creationId xmlns:a16="http://schemas.microsoft.com/office/drawing/2014/main" id="{2350A968-6988-7032-9E5B-B9D317DB51EC}"/>
                  </a:ext>
                </a:extLst>
              </p:cNvPr>
              <p:cNvSpPr/>
              <p:nvPr/>
            </p:nvSpPr>
            <p:spPr>
              <a:xfrm>
                <a:off x="4111486" y="5786509"/>
                <a:ext cx="5851" cy="10423"/>
              </a:xfrm>
              <a:custGeom>
                <a:avLst/>
                <a:gdLst>
                  <a:gd name="connsiteX0" fmla="*/ 4572 w 5851"/>
                  <a:gd name="connsiteY0" fmla="*/ 3657 h 10423"/>
                  <a:gd name="connsiteX1" fmla="*/ 5669 w 5851"/>
                  <a:gd name="connsiteY1" fmla="*/ 6035 h 10423"/>
                  <a:gd name="connsiteX2" fmla="*/ 5852 w 5851"/>
                  <a:gd name="connsiteY2" fmla="*/ 10423 h 10423"/>
                  <a:gd name="connsiteX3" fmla="*/ 1463 w 5851"/>
                  <a:gd name="connsiteY3" fmla="*/ 5852 h 10423"/>
                  <a:gd name="connsiteX4" fmla="*/ 0 w 5851"/>
                  <a:gd name="connsiteY4" fmla="*/ 2194 h 10423"/>
                  <a:gd name="connsiteX5" fmla="*/ 0 w 5851"/>
                  <a:gd name="connsiteY5" fmla="*/ 0 h 10423"/>
                  <a:gd name="connsiteX6" fmla="*/ 2012 w 5851"/>
                  <a:gd name="connsiteY6" fmla="*/ 3292 h 10423"/>
                  <a:gd name="connsiteX7" fmla="*/ 4572 w 5851"/>
                  <a:gd name="connsiteY7" fmla="*/ 3657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1" h="10423">
                    <a:moveTo>
                      <a:pt x="4572" y="3657"/>
                    </a:moveTo>
                    <a:lnTo>
                      <a:pt x="5669" y="6035"/>
                    </a:lnTo>
                    <a:lnTo>
                      <a:pt x="5852" y="10423"/>
                    </a:lnTo>
                    <a:lnTo>
                      <a:pt x="1463" y="5852"/>
                    </a:lnTo>
                    <a:lnTo>
                      <a:pt x="0" y="2194"/>
                    </a:lnTo>
                    <a:lnTo>
                      <a:pt x="0" y="0"/>
                    </a:lnTo>
                    <a:lnTo>
                      <a:pt x="2012" y="3292"/>
                    </a:lnTo>
                    <a:lnTo>
                      <a:pt x="4572" y="3657"/>
                    </a:lnTo>
                  </a:path>
                </a:pathLst>
              </a:custGeom>
              <a:grpFill/>
              <a:ln w="4020" cap="flat">
                <a:solidFill>
                  <a:srgbClr val="FFFFFF"/>
                </a:solidFill>
                <a:prstDash val="solid"/>
                <a:miter/>
              </a:ln>
            </p:spPr>
            <p:txBody>
              <a:bodyPr rtlCol="0" anchor="ctr"/>
              <a:lstStyle/>
              <a:p>
                <a:endParaRPr lang="en-GB" sz="1463"/>
              </a:p>
            </p:txBody>
          </p:sp>
          <p:sp>
            <p:nvSpPr>
              <p:cNvPr id="85" name="Freeform: Shape 84">
                <a:extLst>
                  <a:ext uri="{FF2B5EF4-FFF2-40B4-BE49-F238E27FC236}">
                    <a16:creationId xmlns:a16="http://schemas.microsoft.com/office/drawing/2014/main" id="{A6959725-9259-C9F3-2290-25F66A7257B4}"/>
                  </a:ext>
                </a:extLst>
              </p:cNvPr>
              <p:cNvSpPr/>
              <p:nvPr/>
            </p:nvSpPr>
            <p:spPr>
              <a:xfrm>
                <a:off x="4119166" y="5806807"/>
                <a:ext cx="53396" cy="51018"/>
              </a:xfrm>
              <a:custGeom>
                <a:avLst/>
                <a:gdLst>
                  <a:gd name="connsiteX0" fmla="*/ 1280 w 53396"/>
                  <a:gd name="connsiteY0" fmla="*/ 6766 h 51018"/>
                  <a:gd name="connsiteX1" fmla="*/ 1828 w 53396"/>
                  <a:gd name="connsiteY1" fmla="*/ 6583 h 51018"/>
                  <a:gd name="connsiteX2" fmla="*/ 2194 w 53396"/>
                  <a:gd name="connsiteY2" fmla="*/ 5486 h 51018"/>
                  <a:gd name="connsiteX3" fmla="*/ 3291 w 53396"/>
                  <a:gd name="connsiteY3" fmla="*/ 4937 h 51018"/>
                  <a:gd name="connsiteX4" fmla="*/ 5486 w 53396"/>
                  <a:gd name="connsiteY4" fmla="*/ 6217 h 51018"/>
                  <a:gd name="connsiteX5" fmla="*/ 8046 w 53396"/>
                  <a:gd name="connsiteY5" fmla="*/ 6766 h 51018"/>
                  <a:gd name="connsiteX6" fmla="*/ 10057 w 53396"/>
                  <a:gd name="connsiteY6" fmla="*/ 4937 h 51018"/>
                  <a:gd name="connsiteX7" fmla="*/ 12800 w 53396"/>
                  <a:gd name="connsiteY7" fmla="*/ 4023 h 51018"/>
                  <a:gd name="connsiteX8" fmla="*/ 14812 w 53396"/>
                  <a:gd name="connsiteY8" fmla="*/ 5486 h 51018"/>
                  <a:gd name="connsiteX9" fmla="*/ 15360 w 53396"/>
                  <a:gd name="connsiteY9" fmla="*/ 8777 h 51018"/>
                  <a:gd name="connsiteX10" fmla="*/ 16092 w 53396"/>
                  <a:gd name="connsiteY10" fmla="*/ 10606 h 51018"/>
                  <a:gd name="connsiteX11" fmla="*/ 18652 w 53396"/>
                  <a:gd name="connsiteY11" fmla="*/ 9143 h 51018"/>
                  <a:gd name="connsiteX12" fmla="*/ 20298 w 53396"/>
                  <a:gd name="connsiteY12" fmla="*/ 4389 h 51018"/>
                  <a:gd name="connsiteX13" fmla="*/ 19018 w 53396"/>
                  <a:gd name="connsiteY13" fmla="*/ 2743 h 51018"/>
                  <a:gd name="connsiteX14" fmla="*/ 18469 w 53396"/>
                  <a:gd name="connsiteY14" fmla="*/ 0 h 51018"/>
                  <a:gd name="connsiteX15" fmla="*/ 20115 w 53396"/>
                  <a:gd name="connsiteY15" fmla="*/ 549 h 51018"/>
                  <a:gd name="connsiteX16" fmla="*/ 23223 w 53396"/>
                  <a:gd name="connsiteY16" fmla="*/ 2377 h 51018"/>
                  <a:gd name="connsiteX17" fmla="*/ 24321 w 53396"/>
                  <a:gd name="connsiteY17" fmla="*/ 5852 h 51018"/>
                  <a:gd name="connsiteX18" fmla="*/ 24869 w 53396"/>
                  <a:gd name="connsiteY18" fmla="*/ 10423 h 51018"/>
                  <a:gd name="connsiteX19" fmla="*/ 20115 w 53396"/>
                  <a:gd name="connsiteY19" fmla="*/ 15360 h 51018"/>
                  <a:gd name="connsiteX20" fmla="*/ 17006 w 53396"/>
                  <a:gd name="connsiteY20" fmla="*/ 21212 h 51018"/>
                  <a:gd name="connsiteX21" fmla="*/ 21212 w 53396"/>
                  <a:gd name="connsiteY21" fmla="*/ 22858 h 51018"/>
                  <a:gd name="connsiteX22" fmla="*/ 23772 w 53396"/>
                  <a:gd name="connsiteY22" fmla="*/ 25235 h 51018"/>
                  <a:gd name="connsiteX23" fmla="*/ 24504 w 53396"/>
                  <a:gd name="connsiteY23" fmla="*/ 27612 h 51018"/>
                  <a:gd name="connsiteX24" fmla="*/ 29075 w 53396"/>
                  <a:gd name="connsiteY24" fmla="*/ 30721 h 51018"/>
                  <a:gd name="connsiteX25" fmla="*/ 36938 w 53396"/>
                  <a:gd name="connsiteY25" fmla="*/ 23589 h 51018"/>
                  <a:gd name="connsiteX26" fmla="*/ 40230 w 53396"/>
                  <a:gd name="connsiteY26" fmla="*/ 23224 h 51018"/>
                  <a:gd name="connsiteX27" fmla="*/ 46081 w 53396"/>
                  <a:gd name="connsiteY27" fmla="*/ 24138 h 51018"/>
                  <a:gd name="connsiteX28" fmla="*/ 51750 w 53396"/>
                  <a:gd name="connsiteY28" fmla="*/ 23955 h 51018"/>
                  <a:gd name="connsiteX29" fmla="*/ 53396 w 53396"/>
                  <a:gd name="connsiteY29" fmla="*/ 26698 h 51018"/>
                  <a:gd name="connsiteX30" fmla="*/ 53396 w 53396"/>
                  <a:gd name="connsiteY30" fmla="*/ 29990 h 51018"/>
                  <a:gd name="connsiteX31" fmla="*/ 42790 w 53396"/>
                  <a:gd name="connsiteY31" fmla="*/ 37121 h 51018"/>
                  <a:gd name="connsiteX32" fmla="*/ 39498 w 53396"/>
                  <a:gd name="connsiteY32" fmla="*/ 38584 h 51018"/>
                  <a:gd name="connsiteX33" fmla="*/ 35658 w 53396"/>
                  <a:gd name="connsiteY33" fmla="*/ 38036 h 51018"/>
                  <a:gd name="connsiteX34" fmla="*/ 33830 w 53396"/>
                  <a:gd name="connsiteY34" fmla="*/ 38584 h 51018"/>
                  <a:gd name="connsiteX35" fmla="*/ 34195 w 53396"/>
                  <a:gd name="connsiteY35" fmla="*/ 40778 h 51018"/>
                  <a:gd name="connsiteX36" fmla="*/ 32915 w 53396"/>
                  <a:gd name="connsiteY36" fmla="*/ 41693 h 51018"/>
                  <a:gd name="connsiteX37" fmla="*/ 30721 w 53396"/>
                  <a:gd name="connsiteY37" fmla="*/ 40596 h 51018"/>
                  <a:gd name="connsiteX38" fmla="*/ 27978 w 53396"/>
                  <a:gd name="connsiteY38" fmla="*/ 42059 h 51018"/>
                  <a:gd name="connsiteX39" fmla="*/ 28892 w 53396"/>
                  <a:gd name="connsiteY39" fmla="*/ 44436 h 51018"/>
                  <a:gd name="connsiteX40" fmla="*/ 27064 w 53396"/>
                  <a:gd name="connsiteY40" fmla="*/ 45716 h 51018"/>
                  <a:gd name="connsiteX41" fmla="*/ 27064 w 53396"/>
                  <a:gd name="connsiteY41" fmla="*/ 48825 h 51018"/>
                  <a:gd name="connsiteX42" fmla="*/ 28527 w 53396"/>
                  <a:gd name="connsiteY42" fmla="*/ 51019 h 51018"/>
                  <a:gd name="connsiteX43" fmla="*/ 24504 w 53396"/>
                  <a:gd name="connsiteY43" fmla="*/ 49922 h 51018"/>
                  <a:gd name="connsiteX44" fmla="*/ 12800 w 53396"/>
                  <a:gd name="connsiteY44" fmla="*/ 41327 h 51018"/>
                  <a:gd name="connsiteX45" fmla="*/ 11886 w 53396"/>
                  <a:gd name="connsiteY45" fmla="*/ 40230 h 51018"/>
                  <a:gd name="connsiteX46" fmla="*/ 15543 w 53396"/>
                  <a:gd name="connsiteY46" fmla="*/ 39681 h 51018"/>
                  <a:gd name="connsiteX47" fmla="*/ 20115 w 53396"/>
                  <a:gd name="connsiteY47" fmla="*/ 41327 h 51018"/>
                  <a:gd name="connsiteX48" fmla="*/ 22675 w 53396"/>
                  <a:gd name="connsiteY48" fmla="*/ 40230 h 51018"/>
                  <a:gd name="connsiteX49" fmla="*/ 22858 w 53396"/>
                  <a:gd name="connsiteY49" fmla="*/ 37853 h 51018"/>
                  <a:gd name="connsiteX50" fmla="*/ 20298 w 53396"/>
                  <a:gd name="connsiteY50" fmla="*/ 36207 h 51018"/>
                  <a:gd name="connsiteX51" fmla="*/ 18103 w 53396"/>
                  <a:gd name="connsiteY51" fmla="*/ 32001 h 51018"/>
                  <a:gd name="connsiteX52" fmla="*/ 17006 w 53396"/>
                  <a:gd name="connsiteY52" fmla="*/ 34013 h 51018"/>
                  <a:gd name="connsiteX53" fmla="*/ 14995 w 53396"/>
                  <a:gd name="connsiteY53" fmla="*/ 35476 h 51018"/>
                  <a:gd name="connsiteX54" fmla="*/ 8046 w 53396"/>
                  <a:gd name="connsiteY54" fmla="*/ 35110 h 51018"/>
                  <a:gd name="connsiteX55" fmla="*/ 8960 w 53396"/>
                  <a:gd name="connsiteY55" fmla="*/ 32915 h 51018"/>
                  <a:gd name="connsiteX56" fmla="*/ 8960 w 53396"/>
                  <a:gd name="connsiteY56" fmla="*/ 31087 h 51018"/>
                  <a:gd name="connsiteX57" fmla="*/ 4389 w 53396"/>
                  <a:gd name="connsiteY57" fmla="*/ 29807 h 51018"/>
                  <a:gd name="connsiteX58" fmla="*/ 3291 w 53396"/>
                  <a:gd name="connsiteY58" fmla="*/ 27978 h 51018"/>
                  <a:gd name="connsiteX59" fmla="*/ 3474 w 53396"/>
                  <a:gd name="connsiteY59" fmla="*/ 25235 h 51018"/>
                  <a:gd name="connsiteX60" fmla="*/ 2743 w 53396"/>
                  <a:gd name="connsiteY60" fmla="*/ 24687 h 51018"/>
                  <a:gd name="connsiteX61" fmla="*/ 0 w 53396"/>
                  <a:gd name="connsiteY61" fmla="*/ 25418 h 51018"/>
                  <a:gd name="connsiteX62" fmla="*/ 549 w 53396"/>
                  <a:gd name="connsiteY62" fmla="*/ 22858 h 51018"/>
                  <a:gd name="connsiteX63" fmla="*/ 549 w 53396"/>
                  <a:gd name="connsiteY63" fmla="*/ 19201 h 51018"/>
                  <a:gd name="connsiteX64" fmla="*/ 1280 w 53396"/>
                  <a:gd name="connsiteY64" fmla="*/ 15544 h 51018"/>
                  <a:gd name="connsiteX65" fmla="*/ 731 w 53396"/>
                  <a:gd name="connsiteY65" fmla="*/ 11886 h 51018"/>
                  <a:gd name="connsiteX66" fmla="*/ 1280 w 53396"/>
                  <a:gd name="connsiteY66" fmla="*/ 6766 h 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96" h="51018">
                    <a:moveTo>
                      <a:pt x="1280" y="6766"/>
                    </a:moveTo>
                    <a:lnTo>
                      <a:pt x="1828" y="6583"/>
                    </a:lnTo>
                    <a:lnTo>
                      <a:pt x="2194" y="5486"/>
                    </a:lnTo>
                    <a:lnTo>
                      <a:pt x="3291" y="4937"/>
                    </a:lnTo>
                    <a:lnTo>
                      <a:pt x="5486" y="6217"/>
                    </a:lnTo>
                    <a:lnTo>
                      <a:pt x="8046" y="6766"/>
                    </a:lnTo>
                    <a:lnTo>
                      <a:pt x="10057" y="4937"/>
                    </a:lnTo>
                    <a:lnTo>
                      <a:pt x="12800" y="4023"/>
                    </a:lnTo>
                    <a:lnTo>
                      <a:pt x="14812" y="5486"/>
                    </a:lnTo>
                    <a:lnTo>
                      <a:pt x="15360" y="8777"/>
                    </a:lnTo>
                    <a:lnTo>
                      <a:pt x="16092" y="10606"/>
                    </a:lnTo>
                    <a:lnTo>
                      <a:pt x="18652" y="9143"/>
                    </a:lnTo>
                    <a:lnTo>
                      <a:pt x="20298" y="4389"/>
                    </a:lnTo>
                    <a:lnTo>
                      <a:pt x="19018" y="2743"/>
                    </a:lnTo>
                    <a:lnTo>
                      <a:pt x="18469" y="0"/>
                    </a:lnTo>
                    <a:lnTo>
                      <a:pt x="20115" y="549"/>
                    </a:lnTo>
                    <a:lnTo>
                      <a:pt x="23223" y="2377"/>
                    </a:lnTo>
                    <a:lnTo>
                      <a:pt x="24321" y="5852"/>
                    </a:lnTo>
                    <a:lnTo>
                      <a:pt x="24869" y="10423"/>
                    </a:lnTo>
                    <a:lnTo>
                      <a:pt x="20115" y="15360"/>
                    </a:lnTo>
                    <a:lnTo>
                      <a:pt x="17006" y="21212"/>
                    </a:lnTo>
                    <a:lnTo>
                      <a:pt x="21212" y="22858"/>
                    </a:lnTo>
                    <a:lnTo>
                      <a:pt x="23772" y="25235"/>
                    </a:lnTo>
                    <a:lnTo>
                      <a:pt x="24504" y="27612"/>
                    </a:lnTo>
                    <a:lnTo>
                      <a:pt x="29075" y="30721"/>
                    </a:lnTo>
                    <a:lnTo>
                      <a:pt x="36938" y="23589"/>
                    </a:lnTo>
                    <a:lnTo>
                      <a:pt x="40230" y="23224"/>
                    </a:lnTo>
                    <a:lnTo>
                      <a:pt x="46081" y="24138"/>
                    </a:lnTo>
                    <a:lnTo>
                      <a:pt x="51750" y="23955"/>
                    </a:lnTo>
                    <a:lnTo>
                      <a:pt x="53396" y="26698"/>
                    </a:lnTo>
                    <a:lnTo>
                      <a:pt x="53396" y="29990"/>
                    </a:lnTo>
                    <a:lnTo>
                      <a:pt x="42790" y="37121"/>
                    </a:lnTo>
                    <a:lnTo>
                      <a:pt x="39498" y="38584"/>
                    </a:lnTo>
                    <a:lnTo>
                      <a:pt x="35658" y="38036"/>
                    </a:lnTo>
                    <a:lnTo>
                      <a:pt x="33830" y="38584"/>
                    </a:lnTo>
                    <a:lnTo>
                      <a:pt x="34195" y="40778"/>
                    </a:lnTo>
                    <a:lnTo>
                      <a:pt x="32915" y="41693"/>
                    </a:lnTo>
                    <a:lnTo>
                      <a:pt x="30721" y="40596"/>
                    </a:lnTo>
                    <a:lnTo>
                      <a:pt x="27978" y="42059"/>
                    </a:lnTo>
                    <a:lnTo>
                      <a:pt x="28892" y="44436"/>
                    </a:lnTo>
                    <a:lnTo>
                      <a:pt x="27064" y="45716"/>
                    </a:lnTo>
                    <a:lnTo>
                      <a:pt x="27064" y="48825"/>
                    </a:lnTo>
                    <a:lnTo>
                      <a:pt x="28527" y="51019"/>
                    </a:lnTo>
                    <a:lnTo>
                      <a:pt x="24504" y="49922"/>
                    </a:lnTo>
                    <a:lnTo>
                      <a:pt x="12800" y="41327"/>
                    </a:lnTo>
                    <a:lnTo>
                      <a:pt x="11886" y="40230"/>
                    </a:lnTo>
                    <a:lnTo>
                      <a:pt x="15543" y="39681"/>
                    </a:lnTo>
                    <a:lnTo>
                      <a:pt x="20115" y="41327"/>
                    </a:lnTo>
                    <a:lnTo>
                      <a:pt x="22675" y="40230"/>
                    </a:lnTo>
                    <a:lnTo>
                      <a:pt x="22858" y="37853"/>
                    </a:lnTo>
                    <a:lnTo>
                      <a:pt x="20298" y="36207"/>
                    </a:lnTo>
                    <a:lnTo>
                      <a:pt x="18103" y="32001"/>
                    </a:lnTo>
                    <a:lnTo>
                      <a:pt x="17006" y="34013"/>
                    </a:lnTo>
                    <a:lnTo>
                      <a:pt x="14995" y="35476"/>
                    </a:lnTo>
                    <a:lnTo>
                      <a:pt x="8046" y="35110"/>
                    </a:lnTo>
                    <a:lnTo>
                      <a:pt x="8960" y="32915"/>
                    </a:lnTo>
                    <a:lnTo>
                      <a:pt x="8960" y="31087"/>
                    </a:lnTo>
                    <a:lnTo>
                      <a:pt x="4389" y="29807"/>
                    </a:lnTo>
                    <a:lnTo>
                      <a:pt x="3291" y="27978"/>
                    </a:lnTo>
                    <a:lnTo>
                      <a:pt x="3474" y="25235"/>
                    </a:lnTo>
                    <a:lnTo>
                      <a:pt x="2743" y="24687"/>
                    </a:lnTo>
                    <a:lnTo>
                      <a:pt x="0" y="25418"/>
                    </a:lnTo>
                    <a:lnTo>
                      <a:pt x="549" y="22858"/>
                    </a:lnTo>
                    <a:lnTo>
                      <a:pt x="549" y="19201"/>
                    </a:lnTo>
                    <a:lnTo>
                      <a:pt x="1280" y="15544"/>
                    </a:lnTo>
                    <a:lnTo>
                      <a:pt x="731" y="11886"/>
                    </a:lnTo>
                    <a:lnTo>
                      <a:pt x="1280" y="6766"/>
                    </a:lnTo>
                    <a:close/>
                  </a:path>
                </a:pathLst>
              </a:custGeom>
              <a:grpFill/>
              <a:ln w="18272" cap="flat">
                <a:noFill/>
                <a:prstDash val="solid"/>
                <a:miter/>
              </a:ln>
            </p:spPr>
            <p:txBody>
              <a:bodyPr rtlCol="0" anchor="ctr"/>
              <a:lstStyle/>
              <a:p>
                <a:endParaRPr lang="en-GB" sz="1463"/>
              </a:p>
            </p:txBody>
          </p:sp>
          <p:sp>
            <p:nvSpPr>
              <p:cNvPr id="86" name="Freeform: Shape 85">
                <a:extLst>
                  <a:ext uri="{FF2B5EF4-FFF2-40B4-BE49-F238E27FC236}">
                    <a16:creationId xmlns:a16="http://schemas.microsoft.com/office/drawing/2014/main" id="{B4C5CEF6-5B3F-3D43-B037-3B9405A1A6D6}"/>
                  </a:ext>
                </a:extLst>
              </p:cNvPr>
              <p:cNvSpPr/>
              <p:nvPr/>
            </p:nvSpPr>
            <p:spPr>
              <a:xfrm>
                <a:off x="4119166" y="5806807"/>
                <a:ext cx="53396" cy="51018"/>
              </a:xfrm>
              <a:custGeom>
                <a:avLst/>
                <a:gdLst>
                  <a:gd name="connsiteX0" fmla="*/ 1280 w 53396"/>
                  <a:gd name="connsiteY0" fmla="*/ 6766 h 51018"/>
                  <a:gd name="connsiteX1" fmla="*/ 1828 w 53396"/>
                  <a:gd name="connsiteY1" fmla="*/ 6583 h 51018"/>
                  <a:gd name="connsiteX2" fmla="*/ 2194 w 53396"/>
                  <a:gd name="connsiteY2" fmla="*/ 5486 h 51018"/>
                  <a:gd name="connsiteX3" fmla="*/ 3291 w 53396"/>
                  <a:gd name="connsiteY3" fmla="*/ 4937 h 51018"/>
                  <a:gd name="connsiteX4" fmla="*/ 5486 w 53396"/>
                  <a:gd name="connsiteY4" fmla="*/ 6217 h 51018"/>
                  <a:gd name="connsiteX5" fmla="*/ 8046 w 53396"/>
                  <a:gd name="connsiteY5" fmla="*/ 6766 h 51018"/>
                  <a:gd name="connsiteX6" fmla="*/ 10057 w 53396"/>
                  <a:gd name="connsiteY6" fmla="*/ 4937 h 51018"/>
                  <a:gd name="connsiteX7" fmla="*/ 12800 w 53396"/>
                  <a:gd name="connsiteY7" fmla="*/ 4023 h 51018"/>
                  <a:gd name="connsiteX8" fmla="*/ 14812 w 53396"/>
                  <a:gd name="connsiteY8" fmla="*/ 5486 h 51018"/>
                  <a:gd name="connsiteX9" fmla="*/ 15360 w 53396"/>
                  <a:gd name="connsiteY9" fmla="*/ 8777 h 51018"/>
                  <a:gd name="connsiteX10" fmla="*/ 16092 w 53396"/>
                  <a:gd name="connsiteY10" fmla="*/ 10606 h 51018"/>
                  <a:gd name="connsiteX11" fmla="*/ 18652 w 53396"/>
                  <a:gd name="connsiteY11" fmla="*/ 9143 h 51018"/>
                  <a:gd name="connsiteX12" fmla="*/ 20298 w 53396"/>
                  <a:gd name="connsiteY12" fmla="*/ 4389 h 51018"/>
                  <a:gd name="connsiteX13" fmla="*/ 19018 w 53396"/>
                  <a:gd name="connsiteY13" fmla="*/ 2743 h 51018"/>
                  <a:gd name="connsiteX14" fmla="*/ 18469 w 53396"/>
                  <a:gd name="connsiteY14" fmla="*/ 0 h 51018"/>
                  <a:gd name="connsiteX15" fmla="*/ 20115 w 53396"/>
                  <a:gd name="connsiteY15" fmla="*/ 549 h 51018"/>
                  <a:gd name="connsiteX16" fmla="*/ 23223 w 53396"/>
                  <a:gd name="connsiteY16" fmla="*/ 2377 h 51018"/>
                  <a:gd name="connsiteX17" fmla="*/ 24321 w 53396"/>
                  <a:gd name="connsiteY17" fmla="*/ 5852 h 51018"/>
                  <a:gd name="connsiteX18" fmla="*/ 24869 w 53396"/>
                  <a:gd name="connsiteY18" fmla="*/ 10423 h 51018"/>
                  <a:gd name="connsiteX19" fmla="*/ 20115 w 53396"/>
                  <a:gd name="connsiteY19" fmla="*/ 15360 h 51018"/>
                  <a:gd name="connsiteX20" fmla="*/ 17006 w 53396"/>
                  <a:gd name="connsiteY20" fmla="*/ 21212 h 51018"/>
                  <a:gd name="connsiteX21" fmla="*/ 21212 w 53396"/>
                  <a:gd name="connsiteY21" fmla="*/ 22858 h 51018"/>
                  <a:gd name="connsiteX22" fmla="*/ 23772 w 53396"/>
                  <a:gd name="connsiteY22" fmla="*/ 25235 h 51018"/>
                  <a:gd name="connsiteX23" fmla="*/ 24504 w 53396"/>
                  <a:gd name="connsiteY23" fmla="*/ 27612 h 51018"/>
                  <a:gd name="connsiteX24" fmla="*/ 29075 w 53396"/>
                  <a:gd name="connsiteY24" fmla="*/ 30721 h 51018"/>
                  <a:gd name="connsiteX25" fmla="*/ 36938 w 53396"/>
                  <a:gd name="connsiteY25" fmla="*/ 23589 h 51018"/>
                  <a:gd name="connsiteX26" fmla="*/ 40230 w 53396"/>
                  <a:gd name="connsiteY26" fmla="*/ 23224 h 51018"/>
                  <a:gd name="connsiteX27" fmla="*/ 46081 w 53396"/>
                  <a:gd name="connsiteY27" fmla="*/ 24138 h 51018"/>
                  <a:gd name="connsiteX28" fmla="*/ 51750 w 53396"/>
                  <a:gd name="connsiteY28" fmla="*/ 23955 h 51018"/>
                  <a:gd name="connsiteX29" fmla="*/ 53396 w 53396"/>
                  <a:gd name="connsiteY29" fmla="*/ 26698 h 51018"/>
                  <a:gd name="connsiteX30" fmla="*/ 53396 w 53396"/>
                  <a:gd name="connsiteY30" fmla="*/ 29990 h 51018"/>
                  <a:gd name="connsiteX31" fmla="*/ 42790 w 53396"/>
                  <a:gd name="connsiteY31" fmla="*/ 37121 h 51018"/>
                  <a:gd name="connsiteX32" fmla="*/ 39498 w 53396"/>
                  <a:gd name="connsiteY32" fmla="*/ 38584 h 51018"/>
                  <a:gd name="connsiteX33" fmla="*/ 35658 w 53396"/>
                  <a:gd name="connsiteY33" fmla="*/ 38036 h 51018"/>
                  <a:gd name="connsiteX34" fmla="*/ 33830 w 53396"/>
                  <a:gd name="connsiteY34" fmla="*/ 38584 h 51018"/>
                  <a:gd name="connsiteX35" fmla="*/ 34195 w 53396"/>
                  <a:gd name="connsiteY35" fmla="*/ 40778 h 51018"/>
                  <a:gd name="connsiteX36" fmla="*/ 32915 w 53396"/>
                  <a:gd name="connsiteY36" fmla="*/ 41693 h 51018"/>
                  <a:gd name="connsiteX37" fmla="*/ 30721 w 53396"/>
                  <a:gd name="connsiteY37" fmla="*/ 40596 h 51018"/>
                  <a:gd name="connsiteX38" fmla="*/ 27978 w 53396"/>
                  <a:gd name="connsiteY38" fmla="*/ 42059 h 51018"/>
                  <a:gd name="connsiteX39" fmla="*/ 28892 w 53396"/>
                  <a:gd name="connsiteY39" fmla="*/ 44436 h 51018"/>
                  <a:gd name="connsiteX40" fmla="*/ 27064 w 53396"/>
                  <a:gd name="connsiteY40" fmla="*/ 45716 h 51018"/>
                  <a:gd name="connsiteX41" fmla="*/ 27064 w 53396"/>
                  <a:gd name="connsiteY41" fmla="*/ 48825 h 51018"/>
                  <a:gd name="connsiteX42" fmla="*/ 28527 w 53396"/>
                  <a:gd name="connsiteY42" fmla="*/ 51019 h 51018"/>
                  <a:gd name="connsiteX43" fmla="*/ 24504 w 53396"/>
                  <a:gd name="connsiteY43" fmla="*/ 49922 h 51018"/>
                  <a:gd name="connsiteX44" fmla="*/ 12800 w 53396"/>
                  <a:gd name="connsiteY44" fmla="*/ 41327 h 51018"/>
                  <a:gd name="connsiteX45" fmla="*/ 11886 w 53396"/>
                  <a:gd name="connsiteY45" fmla="*/ 40230 h 51018"/>
                  <a:gd name="connsiteX46" fmla="*/ 15543 w 53396"/>
                  <a:gd name="connsiteY46" fmla="*/ 39681 h 51018"/>
                  <a:gd name="connsiteX47" fmla="*/ 20115 w 53396"/>
                  <a:gd name="connsiteY47" fmla="*/ 41327 h 51018"/>
                  <a:gd name="connsiteX48" fmla="*/ 22675 w 53396"/>
                  <a:gd name="connsiteY48" fmla="*/ 40230 h 51018"/>
                  <a:gd name="connsiteX49" fmla="*/ 22858 w 53396"/>
                  <a:gd name="connsiteY49" fmla="*/ 37853 h 51018"/>
                  <a:gd name="connsiteX50" fmla="*/ 20298 w 53396"/>
                  <a:gd name="connsiteY50" fmla="*/ 36207 h 51018"/>
                  <a:gd name="connsiteX51" fmla="*/ 18103 w 53396"/>
                  <a:gd name="connsiteY51" fmla="*/ 32001 h 51018"/>
                  <a:gd name="connsiteX52" fmla="*/ 17006 w 53396"/>
                  <a:gd name="connsiteY52" fmla="*/ 34013 h 51018"/>
                  <a:gd name="connsiteX53" fmla="*/ 14995 w 53396"/>
                  <a:gd name="connsiteY53" fmla="*/ 35476 h 51018"/>
                  <a:gd name="connsiteX54" fmla="*/ 8046 w 53396"/>
                  <a:gd name="connsiteY54" fmla="*/ 35110 h 51018"/>
                  <a:gd name="connsiteX55" fmla="*/ 8960 w 53396"/>
                  <a:gd name="connsiteY55" fmla="*/ 32915 h 51018"/>
                  <a:gd name="connsiteX56" fmla="*/ 8960 w 53396"/>
                  <a:gd name="connsiteY56" fmla="*/ 31087 h 51018"/>
                  <a:gd name="connsiteX57" fmla="*/ 4389 w 53396"/>
                  <a:gd name="connsiteY57" fmla="*/ 29807 h 51018"/>
                  <a:gd name="connsiteX58" fmla="*/ 3291 w 53396"/>
                  <a:gd name="connsiteY58" fmla="*/ 27978 h 51018"/>
                  <a:gd name="connsiteX59" fmla="*/ 3474 w 53396"/>
                  <a:gd name="connsiteY59" fmla="*/ 25235 h 51018"/>
                  <a:gd name="connsiteX60" fmla="*/ 2743 w 53396"/>
                  <a:gd name="connsiteY60" fmla="*/ 24687 h 51018"/>
                  <a:gd name="connsiteX61" fmla="*/ 0 w 53396"/>
                  <a:gd name="connsiteY61" fmla="*/ 25418 h 51018"/>
                  <a:gd name="connsiteX62" fmla="*/ 549 w 53396"/>
                  <a:gd name="connsiteY62" fmla="*/ 22858 h 51018"/>
                  <a:gd name="connsiteX63" fmla="*/ 549 w 53396"/>
                  <a:gd name="connsiteY63" fmla="*/ 19201 h 51018"/>
                  <a:gd name="connsiteX64" fmla="*/ 1280 w 53396"/>
                  <a:gd name="connsiteY64" fmla="*/ 15544 h 51018"/>
                  <a:gd name="connsiteX65" fmla="*/ 731 w 53396"/>
                  <a:gd name="connsiteY65" fmla="*/ 11886 h 51018"/>
                  <a:gd name="connsiteX66" fmla="*/ 1280 w 53396"/>
                  <a:gd name="connsiteY66" fmla="*/ 6766 h 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3396" h="51018">
                    <a:moveTo>
                      <a:pt x="1280" y="6766"/>
                    </a:moveTo>
                    <a:lnTo>
                      <a:pt x="1828" y="6583"/>
                    </a:lnTo>
                    <a:lnTo>
                      <a:pt x="2194" y="5486"/>
                    </a:lnTo>
                    <a:lnTo>
                      <a:pt x="3291" y="4937"/>
                    </a:lnTo>
                    <a:lnTo>
                      <a:pt x="5486" y="6217"/>
                    </a:lnTo>
                    <a:lnTo>
                      <a:pt x="8046" y="6766"/>
                    </a:lnTo>
                    <a:lnTo>
                      <a:pt x="10057" y="4937"/>
                    </a:lnTo>
                    <a:lnTo>
                      <a:pt x="12800" y="4023"/>
                    </a:lnTo>
                    <a:lnTo>
                      <a:pt x="14812" y="5486"/>
                    </a:lnTo>
                    <a:lnTo>
                      <a:pt x="15360" y="8777"/>
                    </a:lnTo>
                    <a:lnTo>
                      <a:pt x="16092" y="10606"/>
                    </a:lnTo>
                    <a:lnTo>
                      <a:pt x="18652" y="9143"/>
                    </a:lnTo>
                    <a:lnTo>
                      <a:pt x="20298" y="4389"/>
                    </a:lnTo>
                    <a:lnTo>
                      <a:pt x="19018" y="2743"/>
                    </a:lnTo>
                    <a:lnTo>
                      <a:pt x="18469" y="0"/>
                    </a:lnTo>
                    <a:lnTo>
                      <a:pt x="20115" y="549"/>
                    </a:lnTo>
                    <a:lnTo>
                      <a:pt x="23223" y="2377"/>
                    </a:lnTo>
                    <a:lnTo>
                      <a:pt x="24321" y="5852"/>
                    </a:lnTo>
                    <a:lnTo>
                      <a:pt x="24869" y="10423"/>
                    </a:lnTo>
                    <a:lnTo>
                      <a:pt x="20115" y="15360"/>
                    </a:lnTo>
                    <a:lnTo>
                      <a:pt x="17006" y="21212"/>
                    </a:lnTo>
                    <a:lnTo>
                      <a:pt x="21212" y="22858"/>
                    </a:lnTo>
                    <a:lnTo>
                      <a:pt x="23772" y="25235"/>
                    </a:lnTo>
                    <a:lnTo>
                      <a:pt x="24504" y="27612"/>
                    </a:lnTo>
                    <a:lnTo>
                      <a:pt x="29075" y="30721"/>
                    </a:lnTo>
                    <a:lnTo>
                      <a:pt x="36938" y="23589"/>
                    </a:lnTo>
                    <a:lnTo>
                      <a:pt x="40230" y="23224"/>
                    </a:lnTo>
                    <a:lnTo>
                      <a:pt x="46081" y="24138"/>
                    </a:lnTo>
                    <a:lnTo>
                      <a:pt x="51750" y="23955"/>
                    </a:lnTo>
                    <a:lnTo>
                      <a:pt x="53396" y="26698"/>
                    </a:lnTo>
                    <a:lnTo>
                      <a:pt x="53396" y="29990"/>
                    </a:lnTo>
                    <a:lnTo>
                      <a:pt x="42790" y="37121"/>
                    </a:lnTo>
                    <a:lnTo>
                      <a:pt x="39498" y="38584"/>
                    </a:lnTo>
                    <a:lnTo>
                      <a:pt x="35658" y="38036"/>
                    </a:lnTo>
                    <a:lnTo>
                      <a:pt x="33830" y="38584"/>
                    </a:lnTo>
                    <a:lnTo>
                      <a:pt x="34195" y="40778"/>
                    </a:lnTo>
                    <a:lnTo>
                      <a:pt x="32915" y="41693"/>
                    </a:lnTo>
                    <a:lnTo>
                      <a:pt x="30721" y="40596"/>
                    </a:lnTo>
                    <a:lnTo>
                      <a:pt x="27978" y="42059"/>
                    </a:lnTo>
                    <a:lnTo>
                      <a:pt x="28892" y="44436"/>
                    </a:lnTo>
                    <a:lnTo>
                      <a:pt x="27064" y="45716"/>
                    </a:lnTo>
                    <a:lnTo>
                      <a:pt x="27064" y="48825"/>
                    </a:lnTo>
                    <a:lnTo>
                      <a:pt x="28527" y="51019"/>
                    </a:lnTo>
                    <a:lnTo>
                      <a:pt x="24504" y="49922"/>
                    </a:lnTo>
                    <a:lnTo>
                      <a:pt x="12800" y="41327"/>
                    </a:lnTo>
                    <a:lnTo>
                      <a:pt x="11886" y="40230"/>
                    </a:lnTo>
                    <a:lnTo>
                      <a:pt x="15543" y="39681"/>
                    </a:lnTo>
                    <a:lnTo>
                      <a:pt x="20115" y="41327"/>
                    </a:lnTo>
                    <a:lnTo>
                      <a:pt x="22675" y="40230"/>
                    </a:lnTo>
                    <a:lnTo>
                      <a:pt x="22858" y="37853"/>
                    </a:lnTo>
                    <a:lnTo>
                      <a:pt x="20298" y="36207"/>
                    </a:lnTo>
                    <a:lnTo>
                      <a:pt x="18103" y="32001"/>
                    </a:lnTo>
                    <a:lnTo>
                      <a:pt x="17006" y="34013"/>
                    </a:lnTo>
                    <a:lnTo>
                      <a:pt x="14995" y="35476"/>
                    </a:lnTo>
                    <a:lnTo>
                      <a:pt x="8046" y="35110"/>
                    </a:lnTo>
                    <a:lnTo>
                      <a:pt x="8960" y="32915"/>
                    </a:lnTo>
                    <a:lnTo>
                      <a:pt x="8960" y="31087"/>
                    </a:lnTo>
                    <a:lnTo>
                      <a:pt x="4389" y="29807"/>
                    </a:lnTo>
                    <a:lnTo>
                      <a:pt x="3291" y="27978"/>
                    </a:lnTo>
                    <a:lnTo>
                      <a:pt x="3474" y="25235"/>
                    </a:lnTo>
                    <a:lnTo>
                      <a:pt x="2743" y="24687"/>
                    </a:lnTo>
                    <a:lnTo>
                      <a:pt x="0" y="25418"/>
                    </a:lnTo>
                    <a:lnTo>
                      <a:pt x="549" y="22858"/>
                    </a:lnTo>
                    <a:lnTo>
                      <a:pt x="549" y="19201"/>
                    </a:lnTo>
                    <a:lnTo>
                      <a:pt x="1280" y="15544"/>
                    </a:lnTo>
                    <a:lnTo>
                      <a:pt x="731" y="11886"/>
                    </a:lnTo>
                    <a:lnTo>
                      <a:pt x="1280" y="6766"/>
                    </a:lnTo>
                  </a:path>
                </a:pathLst>
              </a:custGeom>
              <a:grpFill/>
              <a:ln w="4020" cap="flat">
                <a:solidFill>
                  <a:srgbClr val="FFFFFF"/>
                </a:solidFill>
                <a:prstDash val="solid"/>
                <a:miter/>
              </a:ln>
            </p:spPr>
            <p:txBody>
              <a:bodyPr rtlCol="0" anchor="ctr"/>
              <a:lstStyle/>
              <a:p>
                <a:endParaRPr lang="en-GB" sz="1463"/>
              </a:p>
            </p:txBody>
          </p:sp>
          <p:sp>
            <p:nvSpPr>
              <p:cNvPr id="87" name="Freeform: Shape 86">
                <a:extLst>
                  <a:ext uri="{FF2B5EF4-FFF2-40B4-BE49-F238E27FC236}">
                    <a16:creationId xmlns:a16="http://schemas.microsoft.com/office/drawing/2014/main" id="{61BCF95E-035C-0388-F704-3726D7D91C6B}"/>
                  </a:ext>
                </a:extLst>
              </p:cNvPr>
              <p:cNvSpPr/>
              <p:nvPr/>
            </p:nvSpPr>
            <p:spPr>
              <a:xfrm>
                <a:off x="4110023" y="5821436"/>
                <a:ext cx="7314" cy="8960"/>
              </a:xfrm>
              <a:custGeom>
                <a:avLst/>
                <a:gdLst>
                  <a:gd name="connsiteX0" fmla="*/ 0 w 7314"/>
                  <a:gd name="connsiteY0" fmla="*/ 1280 h 8960"/>
                  <a:gd name="connsiteX1" fmla="*/ 0 w 7314"/>
                  <a:gd name="connsiteY1" fmla="*/ 3657 h 8960"/>
                  <a:gd name="connsiteX2" fmla="*/ 1097 w 7314"/>
                  <a:gd name="connsiteY2" fmla="*/ 5486 h 8960"/>
                  <a:gd name="connsiteX3" fmla="*/ 2377 w 7314"/>
                  <a:gd name="connsiteY3" fmla="*/ 5486 h 8960"/>
                  <a:gd name="connsiteX4" fmla="*/ 3474 w 7314"/>
                  <a:gd name="connsiteY4" fmla="*/ 4572 h 8960"/>
                  <a:gd name="connsiteX5" fmla="*/ 3474 w 7314"/>
                  <a:gd name="connsiteY5" fmla="*/ 6035 h 8960"/>
                  <a:gd name="connsiteX6" fmla="*/ 1828 w 7314"/>
                  <a:gd name="connsiteY6" fmla="*/ 7497 h 8960"/>
                  <a:gd name="connsiteX7" fmla="*/ 2377 w 7314"/>
                  <a:gd name="connsiteY7" fmla="*/ 8595 h 8960"/>
                  <a:gd name="connsiteX8" fmla="*/ 3474 w 7314"/>
                  <a:gd name="connsiteY8" fmla="*/ 8960 h 8960"/>
                  <a:gd name="connsiteX9" fmla="*/ 6217 w 7314"/>
                  <a:gd name="connsiteY9" fmla="*/ 6583 h 8960"/>
                  <a:gd name="connsiteX10" fmla="*/ 7314 w 7314"/>
                  <a:gd name="connsiteY10" fmla="*/ 914 h 8960"/>
                  <a:gd name="connsiteX11" fmla="*/ 5669 w 7314"/>
                  <a:gd name="connsiteY11" fmla="*/ 0 h 8960"/>
                  <a:gd name="connsiteX12" fmla="*/ 0 w 7314"/>
                  <a:gd name="connsiteY12" fmla="*/ 128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4" h="8960">
                    <a:moveTo>
                      <a:pt x="0" y="1280"/>
                    </a:moveTo>
                    <a:lnTo>
                      <a:pt x="0" y="3657"/>
                    </a:lnTo>
                    <a:lnTo>
                      <a:pt x="1097" y="5486"/>
                    </a:lnTo>
                    <a:lnTo>
                      <a:pt x="2377" y="5486"/>
                    </a:lnTo>
                    <a:lnTo>
                      <a:pt x="3474" y="4572"/>
                    </a:lnTo>
                    <a:lnTo>
                      <a:pt x="3474" y="6035"/>
                    </a:lnTo>
                    <a:lnTo>
                      <a:pt x="1828" y="7497"/>
                    </a:lnTo>
                    <a:lnTo>
                      <a:pt x="2377" y="8595"/>
                    </a:lnTo>
                    <a:lnTo>
                      <a:pt x="3474" y="8960"/>
                    </a:lnTo>
                    <a:lnTo>
                      <a:pt x="6217" y="6583"/>
                    </a:lnTo>
                    <a:lnTo>
                      <a:pt x="7314" y="914"/>
                    </a:lnTo>
                    <a:lnTo>
                      <a:pt x="5669" y="0"/>
                    </a:lnTo>
                    <a:lnTo>
                      <a:pt x="0" y="1280"/>
                    </a:lnTo>
                    <a:close/>
                  </a:path>
                </a:pathLst>
              </a:custGeom>
              <a:grpFill/>
              <a:ln w="18272" cap="flat">
                <a:noFill/>
                <a:prstDash val="solid"/>
                <a:miter/>
              </a:ln>
            </p:spPr>
            <p:txBody>
              <a:bodyPr rtlCol="0" anchor="ctr"/>
              <a:lstStyle/>
              <a:p>
                <a:endParaRPr lang="en-GB" sz="1463"/>
              </a:p>
            </p:txBody>
          </p:sp>
          <p:sp>
            <p:nvSpPr>
              <p:cNvPr id="88" name="Freeform: Shape 87">
                <a:extLst>
                  <a:ext uri="{FF2B5EF4-FFF2-40B4-BE49-F238E27FC236}">
                    <a16:creationId xmlns:a16="http://schemas.microsoft.com/office/drawing/2014/main" id="{EF7D6C2E-76C5-1735-1695-EA1AA48F3F59}"/>
                  </a:ext>
                </a:extLst>
              </p:cNvPr>
              <p:cNvSpPr/>
              <p:nvPr/>
            </p:nvSpPr>
            <p:spPr>
              <a:xfrm>
                <a:off x="4110023" y="5821436"/>
                <a:ext cx="7314" cy="8960"/>
              </a:xfrm>
              <a:custGeom>
                <a:avLst/>
                <a:gdLst>
                  <a:gd name="connsiteX0" fmla="*/ 5669 w 7314"/>
                  <a:gd name="connsiteY0" fmla="*/ 0 h 8960"/>
                  <a:gd name="connsiteX1" fmla="*/ 7314 w 7314"/>
                  <a:gd name="connsiteY1" fmla="*/ 914 h 8960"/>
                  <a:gd name="connsiteX2" fmla="*/ 6217 w 7314"/>
                  <a:gd name="connsiteY2" fmla="*/ 6583 h 8960"/>
                  <a:gd name="connsiteX3" fmla="*/ 3474 w 7314"/>
                  <a:gd name="connsiteY3" fmla="*/ 8960 h 8960"/>
                  <a:gd name="connsiteX4" fmla="*/ 2377 w 7314"/>
                  <a:gd name="connsiteY4" fmla="*/ 8595 h 8960"/>
                  <a:gd name="connsiteX5" fmla="*/ 1828 w 7314"/>
                  <a:gd name="connsiteY5" fmla="*/ 7497 h 8960"/>
                  <a:gd name="connsiteX6" fmla="*/ 3474 w 7314"/>
                  <a:gd name="connsiteY6" fmla="*/ 6035 h 8960"/>
                  <a:gd name="connsiteX7" fmla="*/ 3474 w 7314"/>
                  <a:gd name="connsiteY7" fmla="*/ 4572 h 8960"/>
                  <a:gd name="connsiteX8" fmla="*/ 2377 w 7314"/>
                  <a:gd name="connsiteY8" fmla="*/ 5486 h 8960"/>
                  <a:gd name="connsiteX9" fmla="*/ 1097 w 7314"/>
                  <a:gd name="connsiteY9" fmla="*/ 5486 h 8960"/>
                  <a:gd name="connsiteX10" fmla="*/ 0 w 7314"/>
                  <a:gd name="connsiteY10" fmla="*/ 3657 h 8960"/>
                  <a:gd name="connsiteX11" fmla="*/ 0 w 7314"/>
                  <a:gd name="connsiteY11" fmla="*/ 1280 h 8960"/>
                  <a:gd name="connsiteX12" fmla="*/ 5669 w 7314"/>
                  <a:gd name="connsiteY12" fmla="*/ 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4" h="8960">
                    <a:moveTo>
                      <a:pt x="5669" y="0"/>
                    </a:moveTo>
                    <a:lnTo>
                      <a:pt x="7314" y="914"/>
                    </a:lnTo>
                    <a:lnTo>
                      <a:pt x="6217" y="6583"/>
                    </a:lnTo>
                    <a:lnTo>
                      <a:pt x="3474" y="8960"/>
                    </a:lnTo>
                    <a:lnTo>
                      <a:pt x="2377" y="8595"/>
                    </a:lnTo>
                    <a:lnTo>
                      <a:pt x="1828" y="7497"/>
                    </a:lnTo>
                    <a:lnTo>
                      <a:pt x="3474" y="6035"/>
                    </a:lnTo>
                    <a:lnTo>
                      <a:pt x="3474" y="4572"/>
                    </a:lnTo>
                    <a:lnTo>
                      <a:pt x="2377" y="5486"/>
                    </a:lnTo>
                    <a:lnTo>
                      <a:pt x="1097" y="5486"/>
                    </a:lnTo>
                    <a:lnTo>
                      <a:pt x="0" y="3657"/>
                    </a:lnTo>
                    <a:lnTo>
                      <a:pt x="0" y="1280"/>
                    </a:lnTo>
                    <a:lnTo>
                      <a:pt x="5669" y="0"/>
                    </a:lnTo>
                  </a:path>
                </a:pathLst>
              </a:custGeom>
              <a:grpFill/>
              <a:ln w="4020" cap="flat">
                <a:solidFill>
                  <a:srgbClr val="FFFFFF"/>
                </a:solidFill>
                <a:prstDash val="solid"/>
                <a:miter/>
              </a:ln>
            </p:spPr>
            <p:txBody>
              <a:bodyPr rtlCol="0" anchor="ctr"/>
              <a:lstStyle/>
              <a:p>
                <a:endParaRPr lang="en-GB" sz="1463"/>
              </a:p>
            </p:txBody>
          </p:sp>
          <p:sp>
            <p:nvSpPr>
              <p:cNvPr id="89" name="Freeform: Shape 88">
                <a:extLst>
                  <a:ext uri="{FF2B5EF4-FFF2-40B4-BE49-F238E27FC236}">
                    <a16:creationId xmlns:a16="http://schemas.microsoft.com/office/drawing/2014/main" id="{0C600FEF-68A9-9BD6-33A4-5735BC068AC9}"/>
                  </a:ext>
                </a:extLst>
              </p:cNvPr>
              <p:cNvSpPr/>
              <p:nvPr/>
            </p:nvSpPr>
            <p:spPr>
              <a:xfrm>
                <a:off x="4091554" y="5832042"/>
                <a:ext cx="39864" cy="21760"/>
              </a:xfrm>
              <a:custGeom>
                <a:avLst/>
                <a:gdLst>
                  <a:gd name="connsiteX0" fmla="*/ 0 w 39864"/>
                  <a:gd name="connsiteY0" fmla="*/ 0 h 21760"/>
                  <a:gd name="connsiteX1" fmla="*/ 1829 w 39864"/>
                  <a:gd name="connsiteY1" fmla="*/ 731 h 21760"/>
                  <a:gd name="connsiteX2" fmla="*/ 6583 w 39864"/>
                  <a:gd name="connsiteY2" fmla="*/ 5120 h 21760"/>
                  <a:gd name="connsiteX3" fmla="*/ 28892 w 39864"/>
                  <a:gd name="connsiteY3" fmla="*/ 13898 h 21760"/>
                  <a:gd name="connsiteX4" fmla="*/ 29807 w 39864"/>
                  <a:gd name="connsiteY4" fmla="*/ 16640 h 21760"/>
                  <a:gd name="connsiteX5" fmla="*/ 30904 w 39864"/>
                  <a:gd name="connsiteY5" fmla="*/ 16640 h 21760"/>
                  <a:gd name="connsiteX6" fmla="*/ 32001 w 39864"/>
                  <a:gd name="connsiteY6" fmla="*/ 15543 h 21760"/>
                  <a:gd name="connsiteX7" fmla="*/ 33098 w 39864"/>
                  <a:gd name="connsiteY7" fmla="*/ 15726 h 21760"/>
                  <a:gd name="connsiteX8" fmla="*/ 35110 w 39864"/>
                  <a:gd name="connsiteY8" fmla="*/ 17738 h 21760"/>
                  <a:gd name="connsiteX9" fmla="*/ 39316 w 39864"/>
                  <a:gd name="connsiteY9" fmla="*/ 20115 h 21760"/>
                  <a:gd name="connsiteX10" fmla="*/ 39864 w 39864"/>
                  <a:gd name="connsiteY10" fmla="*/ 21761 h 21760"/>
                  <a:gd name="connsiteX11" fmla="*/ 34744 w 39864"/>
                  <a:gd name="connsiteY11" fmla="*/ 21761 h 21760"/>
                  <a:gd name="connsiteX12" fmla="*/ 29807 w 39864"/>
                  <a:gd name="connsiteY12" fmla="*/ 19932 h 21760"/>
                  <a:gd name="connsiteX13" fmla="*/ 28161 w 39864"/>
                  <a:gd name="connsiteY13" fmla="*/ 17738 h 21760"/>
                  <a:gd name="connsiteX14" fmla="*/ 21944 w 39864"/>
                  <a:gd name="connsiteY14" fmla="*/ 12435 h 21760"/>
                  <a:gd name="connsiteX15" fmla="*/ 21395 w 39864"/>
                  <a:gd name="connsiteY15" fmla="*/ 13898 h 21760"/>
                  <a:gd name="connsiteX16" fmla="*/ 21944 w 39864"/>
                  <a:gd name="connsiteY16" fmla="*/ 15360 h 21760"/>
                  <a:gd name="connsiteX17" fmla="*/ 20481 w 39864"/>
                  <a:gd name="connsiteY17" fmla="*/ 15726 h 21760"/>
                  <a:gd name="connsiteX18" fmla="*/ 15178 w 39864"/>
                  <a:gd name="connsiteY18" fmla="*/ 14080 h 21760"/>
                  <a:gd name="connsiteX19" fmla="*/ 5120 w 39864"/>
                  <a:gd name="connsiteY19" fmla="*/ 8960 h 21760"/>
                  <a:gd name="connsiteX20" fmla="*/ 2926 w 39864"/>
                  <a:gd name="connsiteY20" fmla="*/ 6035 h 21760"/>
                  <a:gd name="connsiteX21" fmla="*/ 0 w 39864"/>
                  <a:gd name="connsiteY21" fmla="*/ 0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64" h="21760">
                    <a:moveTo>
                      <a:pt x="0" y="0"/>
                    </a:moveTo>
                    <a:lnTo>
                      <a:pt x="1829" y="731"/>
                    </a:lnTo>
                    <a:lnTo>
                      <a:pt x="6583" y="5120"/>
                    </a:lnTo>
                    <a:lnTo>
                      <a:pt x="28892" y="13898"/>
                    </a:lnTo>
                    <a:lnTo>
                      <a:pt x="29807" y="16640"/>
                    </a:lnTo>
                    <a:lnTo>
                      <a:pt x="30904" y="16640"/>
                    </a:lnTo>
                    <a:lnTo>
                      <a:pt x="32001" y="15543"/>
                    </a:lnTo>
                    <a:lnTo>
                      <a:pt x="33098" y="15726"/>
                    </a:lnTo>
                    <a:lnTo>
                      <a:pt x="35110" y="17738"/>
                    </a:lnTo>
                    <a:lnTo>
                      <a:pt x="39316" y="20115"/>
                    </a:lnTo>
                    <a:lnTo>
                      <a:pt x="39864" y="21761"/>
                    </a:lnTo>
                    <a:lnTo>
                      <a:pt x="34744" y="21761"/>
                    </a:lnTo>
                    <a:lnTo>
                      <a:pt x="29807" y="19932"/>
                    </a:lnTo>
                    <a:lnTo>
                      <a:pt x="28161" y="17738"/>
                    </a:lnTo>
                    <a:lnTo>
                      <a:pt x="21944" y="12435"/>
                    </a:lnTo>
                    <a:lnTo>
                      <a:pt x="21395" y="13898"/>
                    </a:lnTo>
                    <a:lnTo>
                      <a:pt x="21944" y="15360"/>
                    </a:lnTo>
                    <a:lnTo>
                      <a:pt x="20481" y="15726"/>
                    </a:lnTo>
                    <a:lnTo>
                      <a:pt x="15178" y="14080"/>
                    </a:lnTo>
                    <a:lnTo>
                      <a:pt x="5120" y="8960"/>
                    </a:lnTo>
                    <a:lnTo>
                      <a:pt x="2926" y="6035"/>
                    </a:lnTo>
                    <a:lnTo>
                      <a:pt x="0" y="0"/>
                    </a:lnTo>
                    <a:close/>
                  </a:path>
                </a:pathLst>
              </a:custGeom>
              <a:grpFill/>
              <a:ln w="18272" cap="flat">
                <a:noFill/>
                <a:prstDash val="solid"/>
                <a:miter/>
              </a:ln>
            </p:spPr>
            <p:txBody>
              <a:bodyPr rtlCol="0" anchor="ctr"/>
              <a:lstStyle/>
              <a:p>
                <a:endParaRPr lang="en-GB" sz="1463"/>
              </a:p>
            </p:txBody>
          </p:sp>
          <p:sp>
            <p:nvSpPr>
              <p:cNvPr id="90" name="Freeform: Shape 89">
                <a:extLst>
                  <a:ext uri="{FF2B5EF4-FFF2-40B4-BE49-F238E27FC236}">
                    <a16:creationId xmlns:a16="http://schemas.microsoft.com/office/drawing/2014/main" id="{31319482-1FE8-C5FC-18EA-8B8F0172D5FF}"/>
                  </a:ext>
                </a:extLst>
              </p:cNvPr>
              <p:cNvSpPr/>
              <p:nvPr/>
            </p:nvSpPr>
            <p:spPr>
              <a:xfrm>
                <a:off x="4091554" y="5832042"/>
                <a:ext cx="39864" cy="21760"/>
              </a:xfrm>
              <a:custGeom>
                <a:avLst/>
                <a:gdLst>
                  <a:gd name="connsiteX0" fmla="*/ 0 w 39864"/>
                  <a:gd name="connsiteY0" fmla="*/ 0 h 21760"/>
                  <a:gd name="connsiteX1" fmla="*/ 1829 w 39864"/>
                  <a:gd name="connsiteY1" fmla="*/ 731 h 21760"/>
                  <a:gd name="connsiteX2" fmla="*/ 6583 w 39864"/>
                  <a:gd name="connsiteY2" fmla="*/ 5120 h 21760"/>
                  <a:gd name="connsiteX3" fmla="*/ 28892 w 39864"/>
                  <a:gd name="connsiteY3" fmla="*/ 13898 h 21760"/>
                  <a:gd name="connsiteX4" fmla="*/ 29807 w 39864"/>
                  <a:gd name="connsiteY4" fmla="*/ 16640 h 21760"/>
                  <a:gd name="connsiteX5" fmla="*/ 30904 w 39864"/>
                  <a:gd name="connsiteY5" fmla="*/ 16640 h 21760"/>
                  <a:gd name="connsiteX6" fmla="*/ 32001 w 39864"/>
                  <a:gd name="connsiteY6" fmla="*/ 15543 h 21760"/>
                  <a:gd name="connsiteX7" fmla="*/ 33098 w 39864"/>
                  <a:gd name="connsiteY7" fmla="*/ 15726 h 21760"/>
                  <a:gd name="connsiteX8" fmla="*/ 35110 w 39864"/>
                  <a:gd name="connsiteY8" fmla="*/ 17738 h 21760"/>
                  <a:gd name="connsiteX9" fmla="*/ 39316 w 39864"/>
                  <a:gd name="connsiteY9" fmla="*/ 20115 h 21760"/>
                  <a:gd name="connsiteX10" fmla="*/ 39864 w 39864"/>
                  <a:gd name="connsiteY10" fmla="*/ 21761 h 21760"/>
                  <a:gd name="connsiteX11" fmla="*/ 34744 w 39864"/>
                  <a:gd name="connsiteY11" fmla="*/ 21761 h 21760"/>
                  <a:gd name="connsiteX12" fmla="*/ 29807 w 39864"/>
                  <a:gd name="connsiteY12" fmla="*/ 19932 h 21760"/>
                  <a:gd name="connsiteX13" fmla="*/ 28161 w 39864"/>
                  <a:gd name="connsiteY13" fmla="*/ 17738 h 21760"/>
                  <a:gd name="connsiteX14" fmla="*/ 21944 w 39864"/>
                  <a:gd name="connsiteY14" fmla="*/ 12435 h 21760"/>
                  <a:gd name="connsiteX15" fmla="*/ 21395 w 39864"/>
                  <a:gd name="connsiteY15" fmla="*/ 13898 h 21760"/>
                  <a:gd name="connsiteX16" fmla="*/ 21944 w 39864"/>
                  <a:gd name="connsiteY16" fmla="*/ 15360 h 21760"/>
                  <a:gd name="connsiteX17" fmla="*/ 20481 w 39864"/>
                  <a:gd name="connsiteY17" fmla="*/ 15726 h 21760"/>
                  <a:gd name="connsiteX18" fmla="*/ 15178 w 39864"/>
                  <a:gd name="connsiteY18" fmla="*/ 14080 h 21760"/>
                  <a:gd name="connsiteX19" fmla="*/ 5120 w 39864"/>
                  <a:gd name="connsiteY19" fmla="*/ 8960 h 21760"/>
                  <a:gd name="connsiteX20" fmla="*/ 2926 w 39864"/>
                  <a:gd name="connsiteY20" fmla="*/ 6035 h 21760"/>
                  <a:gd name="connsiteX21" fmla="*/ 0 w 39864"/>
                  <a:gd name="connsiteY21" fmla="*/ 0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864" h="21760">
                    <a:moveTo>
                      <a:pt x="0" y="0"/>
                    </a:moveTo>
                    <a:lnTo>
                      <a:pt x="1829" y="731"/>
                    </a:lnTo>
                    <a:lnTo>
                      <a:pt x="6583" y="5120"/>
                    </a:lnTo>
                    <a:lnTo>
                      <a:pt x="28892" y="13898"/>
                    </a:lnTo>
                    <a:lnTo>
                      <a:pt x="29807" y="16640"/>
                    </a:lnTo>
                    <a:lnTo>
                      <a:pt x="30904" y="16640"/>
                    </a:lnTo>
                    <a:lnTo>
                      <a:pt x="32001" y="15543"/>
                    </a:lnTo>
                    <a:lnTo>
                      <a:pt x="33098" y="15726"/>
                    </a:lnTo>
                    <a:lnTo>
                      <a:pt x="35110" y="17738"/>
                    </a:lnTo>
                    <a:lnTo>
                      <a:pt x="39316" y="20115"/>
                    </a:lnTo>
                    <a:lnTo>
                      <a:pt x="39864" y="21761"/>
                    </a:lnTo>
                    <a:lnTo>
                      <a:pt x="34744" y="21761"/>
                    </a:lnTo>
                    <a:lnTo>
                      <a:pt x="29807" y="19932"/>
                    </a:lnTo>
                    <a:lnTo>
                      <a:pt x="28161" y="17738"/>
                    </a:lnTo>
                    <a:lnTo>
                      <a:pt x="21944" y="12435"/>
                    </a:lnTo>
                    <a:lnTo>
                      <a:pt x="21395" y="13898"/>
                    </a:lnTo>
                    <a:lnTo>
                      <a:pt x="21944" y="15360"/>
                    </a:lnTo>
                    <a:lnTo>
                      <a:pt x="20481" y="15726"/>
                    </a:lnTo>
                    <a:lnTo>
                      <a:pt x="15178" y="14080"/>
                    </a:lnTo>
                    <a:lnTo>
                      <a:pt x="5120" y="8960"/>
                    </a:lnTo>
                    <a:lnTo>
                      <a:pt x="2926" y="6035"/>
                    </a:lnTo>
                    <a:lnTo>
                      <a:pt x="0" y="0"/>
                    </a:lnTo>
                  </a:path>
                </a:pathLst>
              </a:custGeom>
              <a:grpFill/>
              <a:ln w="4020" cap="flat">
                <a:solidFill>
                  <a:srgbClr val="FFFFFF"/>
                </a:solidFill>
                <a:prstDash val="solid"/>
                <a:miter/>
              </a:ln>
            </p:spPr>
            <p:txBody>
              <a:bodyPr rtlCol="0" anchor="ctr"/>
              <a:lstStyle/>
              <a:p>
                <a:endParaRPr lang="en-GB" sz="1463"/>
              </a:p>
            </p:txBody>
          </p:sp>
          <p:sp>
            <p:nvSpPr>
              <p:cNvPr id="91" name="Freeform: Shape 90">
                <a:extLst>
                  <a:ext uri="{FF2B5EF4-FFF2-40B4-BE49-F238E27FC236}">
                    <a16:creationId xmlns:a16="http://schemas.microsoft.com/office/drawing/2014/main" id="{17097F88-CBB3-868C-C350-8F91528D5DF4}"/>
                  </a:ext>
                </a:extLst>
              </p:cNvPr>
              <p:cNvSpPr/>
              <p:nvPr/>
            </p:nvSpPr>
            <p:spPr>
              <a:xfrm>
                <a:off x="4089725" y="5796749"/>
                <a:ext cx="4388" cy="13348"/>
              </a:xfrm>
              <a:custGeom>
                <a:avLst/>
                <a:gdLst>
                  <a:gd name="connsiteX0" fmla="*/ 1646 w 4388"/>
                  <a:gd name="connsiteY0" fmla="*/ 549 h 13348"/>
                  <a:gd name="connsiteX1" fmla="*/ 2194 w 4388"/>
                  <a:gd name="connsiteY1" fmla="*/ 2560 h 13348"/>
                  <a:gd name="connsiteX2" fmla="*/ 2194 w 4388"/>
                  <a:gd name="connsiteY2" fmla="*/ 4572 h 13348"/>
                  <a:gd name="connsiteX3" fmla="*/ 183 w 4388"/>
                  <a:gd name="connsiteY3" fmla="*/ 6400 h 13348"/>
                  <a:gd name="connsiteX4" fmla="*/ 0 w 4388"/>
                  <a:gd name="connsiteY4" fmla="*/ 8229 h 13348"/>
                  <a:gd name="connsiteX5" fmla="*/ 183 w 4388"/>
                  <a:gd name="connsiteY5" fmla="*/ 12435 h 13348"/>
                  <a:gd name="connsiteX6" fmla="*/ 1097 w 4388"/>
                  <a:gd name="connsiteY6" fmla="*/ 13349 h 13348"/>
                  <a:gd name="connsiteX7" fmla="*/ 3109 w 4388"/>
                  <a:gd name="connsiteY7" fmla="*/ 12435 h 13348"/>
                  <a:gd name="connsiteX8" fmla="*/ 4206 w 4388"/>
                  <a:gd name="connsiteY8" fmla="*/ 10058 h 13348"/>
                  <a:gd name="connsiteX9" fmla="*/ 4389 w 4388"/>
                  <a:gd name="connsiteY9" fmla="*/ 2560 h 13348"/>
                  <a:gd name="connsiteX10" fmla="*/ 3109 w 4388"/>
                  <a:gd name="connsiteY10" fmla="*/ 183 h 13348"/>
                  <a:gd name="connsiteX11" fmla="*/ 2194 w 4388"/>
                  <a:gd name="connsiteY11" fmla="*/ 0 h 13348"/>
                  <a:gd name="connsiteX12" fmla="*/ 1646 w 4388"/>
                  <a:gd name="connsiteY12" fmla="*/ 549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 h="13348">
                    <a:moveTo>
                      <a:pt x="1646" y="549"/>
                    </a:moveTo>
                    <a:lnTo>
                      <a:pt x="2194" y="2560"/>
                    </a:lnTo>
                    <a:lnTo>
                      <a:pt x="2194" y="4572"/>
                    </a:lnTo>
                    <a:lnTo>
                      <a:pt x="183" y="6400"/>
                    </a:lnTo>
                    <a:lnTo>
                      <a:pt x="0" y="8229"/>
                    </a:lnTo>
                    <a:lnTo>
                      <a:pt x="183" y="12435"/>
                    </a:lnTo>
                    <a:lnTo>
                      <a:pt x="1097" y="13349"/>
                    </a:lnTo>
                    <a:lnTo>
                      <a:pt x="3109" y="12435"/>
                    </a:lnTo>
                    <a:lnTo>
                      <a:pt x="4206" y="10058"/>
                    </a:lnTo>
                    <a:lnTo>
                      <a:pt x="4389" y="2560"/>
                    </a:lnTo>
                    <a:lnTo>
                      <a:pt x="3109" y="183"/>
                    </a:lnTo>
                    <a:lnTo>
                      <a:pt x="2194" y="0"/>
                    </a:lnTo>
                    <a:lnTo>
                      <a:pt x="1646" y="549"/>
                    </a:lnTo>
                    <a:close/>
                  </a:path>
                </a:pathLst>
              </a:custGeom>
              <a:grpFill/>
              <a:ln w="18272" cap="flat">
                <a:noFill/>
                <a:prstDash val="solid"/>
                <a:miter/>
              </a:ln>
            </p:spPr>
            <p:txBody>
              <a:bodyPr rtlCol="0" anchor="ctr"/>
              <a:lstStyle/>
              <a:p>
                <a:endParaRPr lang="en-GB" sz="1463"/>
              </a:p>
            </p:txBody>
          </p:sp>
          <p:sp>
            <p:nvSpPr>
              <p:cNvPr id="92" name="Freeform: Shape 91">
                <a:extLst>
                  <a:ext uri="{FF2B5EF4-FFF2-40B4-BE49-F238E27FC236}">
                    <a16:creationId xmlns:a16="http://schemas.microsoft.com/office/drawing/2014/main" id="{41677C0F-4235-74EC-AE8A-DE7C9C0086BD}"/>
                  </a:ext>
                </a:extLst>
              </p:cNvPr>
              <p:cNvSpPr/>
              <p:nvPr/>
            </p:nvSpPr>
            <p:spPr>
              <a:xfrm>
                <a:off x="4089725" y="5796749"/>
                <a:ext cx="4388" cy="13348"/>
              </a:xfrm>
              <a:custGeom>
                <a:avLst/>
                <a:gdLst>
                  <a:gd name="connsiteX0" fmla="*/ 3109 w 4388"/>
                  <a:gd name="connsiteY0" fmla="*/ 183 h 13348"/>
                  <a:gd name="connsiteX1" fmla="*/ 4389 w 4388"/>
                  <a:gd name="connsiteY1" fmla="*/ 2560 h 13348"/>
                  <a:gd name="connsiteX2" fmla="*/ 4206 w 4388"/>
                  <a:gd name="connsiteY2" fmla="*/ 10058 h 13348"/>
                  <a:gd name="connsiteX3" fmla="*/ 3109 w 4388"/>
                  <a:gd name="connsiteY3" fmla="*/ 12435 h 13348"/>
                  <a:gd name="connsiteX4" fmla="*/ 1097 w 4388"/>
                  <a:gd name="connsiteY4" fmla="*/ 13349 h 13348"/>
                  <a:gd name="connsiteX5" fmla="*/ 183 w 4388"/>
                  <a:gd name="connsiteY5" fmla="*/ 12435 h 13348"/>
                  <a:gd name="connsiteX6" fmla="*/ 0 w 4388"/>
                  <a:gd name="connsiteY6" fmla="*/ 8229 h 13348"/>
                  <a:gd name="connsiteX7" fmla="*/ 183 w 4388"/>
                  <a:gd name="connsiteY7" fmla="*/ 6400 h 13348"/>
                  <a:gd name="connsiteX8" fmla="*/ 2194 w 4388"/>
                  <a:gd name="connsiteY8" fmla="*/ 4572 h 13348"/>
                  <a:gd name="connsiteX9" fmla="*/ 2194 w 4388"/>
                  <a:gd name="connsiteY9" fmla="*/ 2560 h 13348"/>
                  <a:gd name="connsiteX10" fmla="*/ 1646 w 4388"/>
                  <a:gd name="connsiteY10" fmla="*/ 549 h 13348"/>
                  <a:gd name="connsiteX11" fmla="*/ 2194 w 4388"/>
                  <a:gd name="connsiteY11" fmla="*/ 0 h 13348"/>
                  <a:gd name="connsiteX12" fmla="*/ 3109 w 4388"/>
                  <a:gd name="connsiteY12" fmla="*/ 183 h 1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 h="13348">
                    <a:moveTo>
                      <a:pt x="3109" y="183"/>
                    </a:moveTo>
                    <a:lnTo>
                      <a:pt x="4389" y="2560"/>
                    </a:lnTo>
                    <a:lnTo>
                      <a:pt x="4206" y="10058"/>
                    </a:lnTo>
                    <a:lnTo>
                      <a:pt x="3109" y="12435"/>
                    </a:lnTo>
                    <a:lnTo>
                      <a:pt x="1097" y="13349"/>
                    </a:lnTo>
                    <a:lnTo>
                      <a:pt x="183" y="12435"/>
                    </a:lnTo>
                    <a:lnTo>
                      <a:pt x="0" y="8229"/>
                    </a:lnTo>
                    <a:lnTo>
                      <a:pt x="183" y="6400"/>
                    </a:lnTo>
                    <a:lnTo>
                      <a:pt x="2194" y="4572"/>
                    </a:lnTo>
                    <a:lnTo>
                      <a:pt x="2194" y="2560"/>
                    </a:lnTo>
                    <a:lnTo>
                      <a:pt x="1646" y="549"/>
                    </a:lnTo>
                    <a:lnTo>
                      <a:pt x="2194" y="0"/>
                    </a:lnTo>
                    <a:lnTo>
                      <a:pt x="3109" y="183"/>
                    </a:lnTo>
                  </a:path>
                </a:pathLst>
              </a:custGeom>
              <a:grpFill/>
              <a:ln w="4020" cap="flat">
                <a:solidFill>
                  <a:srgbClr val="FFFFFF"/>
                </a:solidFill>
                <a:prstDash val="solid"/>
                <a:miter/>
              </a:ln>
            </p:spPr>
            <p:txBody>
              <a:bodyPr rtlCol="0" anchor="ctr"/>
              <a:lstStyle/>
              <a:p>
                <a:endParaRPr lang="en-GB" sz="1463"/>
              </a:p>
            </p:txBody>
          </p:sp>
          <p:sp>
            <p:nvSpPr>
              <p:cNvPr id="93" name="Freeform: Shape 92">
                <a:extLst>
                  <a:ext uri="{FF2B5EF4-FFF2-40B4-BE49-F238E27FC236}">
                    <a16:creationId xmlns:a16="http://schemas.microsoft.com/office/drawing/2014/main" id="{6280F293-ACFA-0E77-1D75-08923A9D3CC1}"/>
                  </a:ext>
                </a:extLst>
              </p:cNvPr>
              <p:cNvSpPr/>
              <p:nvPr/>
            </p:nvSpPr>
            <p:spPr>
              <a:xfrm>
                <a:off x="4116789" y="5853437"/>
                <a:ext cx="37487" cy="26880"/>
              </a:xfrm>
              <a:custGeom>
                <a:avLst/>
                <a:gdLst>
                  <a:gd name="connsiteX0" fmla="*/ 1828 w 37487"/>
                  <a:gd name="connsiteY0" fmla="*/ 549 h 26880"/>
                  <a:gd name="connsiteX1" fmla="*/ 4023 w 37487"/>
                  <a:gd name="connsiteY1" fmla="*/ 0 h 26880"/>
                  <a:gd name="connsiteX2" fmla="*/ 6217 w 37487"/>
                  <a:gd name="connsiteY2" fmla="*/ 731 h 26880"/>
                  <a:gd name="connsiteX3" fmla="*/ 6766 w 37487"/>
                  <a:gd name="connsiteY3" fmla="*/ 2743 h 26880"/>
                  <a:gd name="connsiteX4" fmla="*/ 11337 w 37487"/>
                  <a:gd name="connsiteY4" fmla="*/ 3291 h 26880"/>
                  <a:gd name="connsiteX5" fmla="*/ 13166 w 37487"/>
                  <a:gd name="connsiteY5" fmla="*/ 4937 h 26880"/>
                  <a:gd name="connsiteX6" fmla="*/ 15178 w 37487"/>
                  <a:gd name="connsiteY6" fmla="*/ 5120 h 26880"/>
                  <a:gd name="connsiteX7" fmla="*/ 15178 w 37487"/>
                  <a:gd name="connsiteY7" fmla="*/ 2377 h 26880"/>
                  <a:gd name="connsiteX8" fmla="*/ 16092 w 37487"/>
                  <a:gd name="connsiteY8" fmla="*/ 2194 h 26880"/>
                  <a:gd name="connsiteX9" fmla="*/ 17921 w 37487"/>
                  <a:gd name="connsiteY9" fmla="*/ 2377 h 26880"/>
                  <a:gd name="connsiteX10" fmla="*/ 20846 w 37487"/>
                  <a:gd name="connsiteY10" fmla="*/ 5120 h 26880"/>
                  <a:gd name="connsiteX11" fmla="*/ 21578 w 37487"/>
                  <a:gd name="connsiteY11" fmla="*/ 3291 h 26880"/>
                  <a:gd name="connsiteX12" fmla="*/ 25235 w 37487"/>
                  <a:gd name="connsiteY12" fmla="*/ 8777 h 26880"/>
                  <a:gd name="connsiteX13" fmla="*/ 27430 w 37487"/>
                  <a:gd name="connsiteY13" fmla="*/ 7314 h 26880"/>
                  <a:gd name="connsiteX14" fmla="*/ 30355 w 37487"/>
                  <a:gd name="connsiteY14" fmla="*/ 7863 h 26880"/>
                  <a:gd name="connsiteX15" fmla="*/ 31635 w 37487"/>
                  <a:gd name="connsiteY15" fmla="*/ 9143 h 26880"/>
                  <a:gd name="connsiteX16" fmla="*/ 31635 w 37487"/>
                  <a:gd name="connsiteY16" fmla="*/ 10606 h 26880"/>
                  <a:gd name="connsiteX17" fmla="*/ 36755 w 37487"/>
                  <a:gd name="connsiteY17" fmla="*/ 12983 h 26880"/>
                  <a:gd name="connsiteX18" fmla="*/ 37487 w 37487"/>
                  <a:gd name="connsiteY18" fmla="*/ 14446 h 26880"/>
                  <a:gd name="connsiteX19" fmla="*/ 37304 w 37487"/>
                  <a:gd name="connsiteY19" fmla="*/ 16458 h 26880"/>
                  <a:gd name="connsiteX20" fmla="*/ 34013 w 37487"/>
                  <a:gd name="connsiteY20" fmla="*/ 16641 h 26880"/>
                  <a:gd name="connsiteX21" fmla="*/ 33281 w 37487"/>
                  <a:gd name="connsiteY21" fmla="*/ 22858 h 26880"/>
                  <a:gd name="connsiteX22" fmla="*/ 32001 w 37487"/>
                  <a:gd name="connsiteY22" fmla="*/ 24321 h 26880"/>
                  <a:gd name="connsiteX23" fmla="*/ 28892 w 37487"/>
                  <a:gd name="connsiteY23" fmla="*/ 23589 h 26880"/>
                  <a:gd name="connsiteX24" fmla="*/ 27430 w 37487"/>
                  <a:gd name="connsiteY24" fmla="*/ 22309 h 26880"/>
                  <a:gd name="connsiteX25" fmla="*/ 26881 w 37487"/>
                  <a:gd name="connsiteY25" fmla="*/ 23407 h 26880"/>
                  <a:gd name="connsiteX26" fmla="*/ 27430 w 37487"/>
                  <a:gd name="connsiteY26" fmla="*/ 26149 h 26880"/>
                  <a:gd name="connsiteX27" fmla="*/ 25784 w 37487"/>
                  <a:gd name="connsiteY27" fmla="*/ 26881 h 26880"/>
                  <a:gd name="connsiteX28" fmla="*/ 22126 w 37487"/>
                  <a:gd name="connsiteY28" fmla="*/ 25784 h 26880"/>
                  <a:gd name="connsiteX29" fmla="*/ 19749 w 37487"/>
                  <a:gd name="connsiteY29" fmla="*/ 25967 h 26880"/>
                  <a:gd name="connsiteX30" fmla="*/ 17921 w 37487"/>
                  <a:gd name="connsiteY30" fmla="*/ 25052 h 26880"/>
                  <a:gd name="connsiteX31" fmla="*/ 22126 w 37487"/>
                  <a:gd name="connsiteY31" fmla="*/ 23589 h 26880"/>
                  <a:gd name="connsiteX32" fmla="*/ 16641 w 37487"/>
                  <a:gd name="connsiteY32" fmla="*/ 22309 h 26880"/>
                  <a:gd name="connsiteX33" fmla="*/ 11337 w 37487"/>
                  <a:gd name="connsiteY33" fmla="*/ 22126 h 26880"/>
                  <a:gd name="connsiteX34" fmla="*/ 9875 w 37487"/>
                  <a:gd name="connsiteY34" fmla="*/ 20663 h 26880"/>
                  <a:gd name="connsiteX35" fmla="*/ 9875 w 37487"/>
                  <a:gd name="connsiteY35" fmla="*/ 16823 h 26880"/>
                  <a:gd name="connsiteX36" fmla="*/ 10423 w 37487"/>
                  <a:gd name="connsiteY36" fmla="*/ 14446 h 26880"/>
                  <a:gd name="connsiteX37" fmla="*/ 6035 w 37487"/>
                  <a:gd name="connsiteY37" fmla="*/ 13349 h 26880"/>
                  <a:gd name="connsiteX38" fmla="*/ 4023 w 37487"/>
                  <a:gd name="connsiteY38" fmla="*/ 7314 h 26880"/>
                  <a:gd name="connsiteX39" fmla="*/ 0 w 37487"/>
                  <a:gd name="connsiteY39" fmla="*/ 2560 h 26880"/>
                  <a:gd name="connsiteX40" fmla="*/ 0 w 37487"/>
                  <a:gd name="connsiteY40" fmla="*/ 1646 h 26880"/>
                  <a:gd name="connsiteX41" fmla="*/ 1828 w 37487"/>
                  <a:gd name="connsiteY41" fmla="*/ 549 h 2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7487" h="26880">
                    <a:moveTo>
                      <a:pt x="1828" y="549"/>
                    </a:moveTo>
                    <a:lnTo>
                      <a:pt x="4023" y="0"/>
                    </a:lnTo>
                    <a:lnTo>
                      <a:pt x="6217" y="731"/>
                    </a:lnTo>
                    <a:lnTo>
                      <a:pt x="6766" y="2743"/>
                    </a:lnTo>
                    <a:lnTo>
                      <a:pt x="11337" y="3291"/>
                    </a:lnTo>
                    <a:lnTo>
                      <a:pt x="13166" y="4937"/>
                    </a:lnTo>
                    <a:lnTo>
                      <a:pt x="15178" y="5120"/>
                    </a:lnTo>
                    <a:lnTo>
                      <a:pt x="15178" y="2377"/>
                    </a:lnTo>
                    <a:lnTo>
                      <a:pt x="16092" y="2194"/>
                    </a:lnTo>
                    <a:lnTo>
                      <a:pt x="17921" y="2377"/>
                    </a:lnTo>
                    <a:lnTo>
                      <a:pt x="20846" y="5120"/>
                    </a:lnTo>
                    <a:lnTo>
                      <a:pt x="21578" y="3291"/>
                    </a:lnTo>
                    <a:lnTo>
                      <a:pt x="25235" y="8777"/>
                    </a:lnTo>
                    <a:lnTo>
                      <a:pt x="27430" y="7314"/>
                    </a:lnTo>
                    <a:lnTo>
                      <a:pt x="30355" y="7863"/>
                    </a:lnTo>
                    <a:lnTo>
                      <a:pt x="31635" y="9143"/>
                    </a:lnTo>
                    <a:lnTo>
                      <a:pt x="31635" y="10606"/>
                    </a:lnTo>
                    <a:lnTo>
                      <a:pt x="36755" y="12983"/>
                    </a:lnTo>
                    <a:lnTo>
                      <a:pt x="37487" y="14446"/>
                    </a:lnTo>
                    <a:lnTo>
                      <a:pt x="37304" y="16458"/>
                    </a:lnTo>
                    <a:lnTo>
                      <a:pt x="34013" y="16641"/>
                    </a:lnTo>
                    <a:lnTo>
                      <a:pt x="33281" y="22858"/>
                    </a:lnTo>
                    <a:lnTo>
                      <a:pt x="32001" y="24321"/>
                    </a:lnTo>
                    <a:lnTo>
                      <a:pt x="28892" y="23589"/>
                    </a:lnTo>
                    <a:lnTo>
                      <a:pt x="27430" y="22309"/>
                    </a:lnTo>
                    <a:lnTo>
                      <a:pt x="26881" y="23407"/>
                    </a:lnTo>
                    <a:lnTo>
                      <a:pt x="27430" y="26149"/>
                    </a:lnTo>
                    <a:lnTo>
                      <a:pt x="25784" y="26881"/>
                    </a:lnTo>
                    <a:lnTo>
                      <a:pt x="22126" y="25784"/>
                    </a:lnTo>
                    <a:lnTo>
                      <a:pt x="19749" y="25967"/>
                    </a:lnTo>
                    <a:lnTo>
                      <a:pt x="17921" y="25052"/>
                    </a:lnTo>
                    <a:lnTo>
                      <a:pt x="22126" y="23589"/>
                    </a:lnTo>
                    <a:lnTo>
                      <a:pt x="16641" y="22309"/>
                    </a:lnTo>
                    <a:lnTo>
                      <a:pt x="11337" y="22126"/>
                    </a:lnTo>
                    <a:lnTo>
                      <a:pt x="9875" y="20663"/>
                    </a:lnTo>
                    <a:lnTo>
                      <a:pt x="9875" y="16823"/>
                    </a:lnTo>
                    <a:lnTo>
                      <a:pt x="10423" y="14446"/>
                    </a:lnTo>
                    <a:lnTo>
                      <a:pt x="6035" y="13349"/>
                    </a:lnTo>
                    <a:lnTo>
                      <a:pt x="4023" y="7314"/>
                    </a:lnTo>
                    <a:lnTo>
                      <a:pt x="0" y="2560"/>
                    </a:lnTo>
                    <a:lnTo>
                      <a:pt x="0" y="1646"/>
                    </a:lnTo>
                    <a:lnTo>
                      <a:pt x="1828" y="549"/>
                    </a:lnTo>
                    <a:close/>
                  </a:path>
                </a:pathLst>
              </a:custGeom>
              <a:grpFill/>
              <a:ln w="18272" cap="flat">
                <a:noFill/>
                <a:prstDash val="solid"/>
                <a:miter/>
              </a:ln>
            </p:spPr>
            <p:txBody>
              <a:bodyPr rtlCol="0" anchor="ctr"/>
              <a:lstStyle/>
              <a:p>
                <a:endParaRPr lang="en-GB" sz="1463"/>
              </a:p>
            </p:txBody>
          </p:sp>
          <p:sp>
            <p:nvSpPr>
              <p:cNvPr id="94" name="Freeform: Shape 93">
                <a:extLst>
                  <a:ext uri="{FF2B5EF4-FFF2-40B4-BE49-F238E27FC236}">
                    <a16:creationId xmlns:a16="http://schemas.microsoft.com/office/drawing/2014/main" id="{83E115CC-09E4-A06C-AD83-ED3B139BE959}"/>
                  </a:ext>
                </a:extLst>
              </p:cNvPr>
              <p:cNvSpPr/>
              <p:nvPr/>
            </p:nvSpPr>
            <p:spPr>
              <a:xfrm>
                <a:off x="4116789" y="5853437"/>
                <a:ext cx="37487" cy="26880"/>
              </a:xfrm>
              <a:custGeom>
                <a:avLst/>
                <a:gdLst>
                  <a:gd name="connsiteX0" fmla="*/ 1828 w 37487"/>
                  <a:gd name="connsiteY0" fmla="*/ 549 h 26880"/>
                  <a:gd name="connsiteX1" fmla="*/ 4023 w 37487"/>
                  <a:gd name="connsiteY1" fmla="*/ 0 h 26880"/>
                  <a:gd name="connsiteX2" fmla="*/ 6217 w 37487"/>
                  <a:gd name="connsiteY2" fmla="*/ 731 h 26880"/>
                  <a:gd name="connsiteX3" fmla="*/ 6766 w 37487"/>
                  <a:gd name="connsiteY3" fmla="*/ 2743 h 26880"/>
                  <a:gd name="connsiteX4" fmla="*/ 11337 w 37487"/>
                  <a:gd name="connsiteY4" fmla="*/ 3291 h 26880"/>
                  <a:gd name="connsiteX5" fmla="*/ 13166 w 37487"/>
                  <a:gd name="connsiteY5" fmla="*/ 4937 h 26880"/>
                  <a:gd name="connsiteX6" fmla="*/ 15178 w 37487"/>
                  <a:gd name="connsiteY6" fmla="*/ 5120 h 26880"/>
                  <a:gd name="connsiteX7" fmla="*/ 15178 w 37487"/>
                  <a:gd name="connsiteY7" fmla="*/ 2377 h 26880"/>
                  <a:gd name="connsiteX8" fmla="*/ 16092 w 37487"/>
                  <a:gd name="connsiteY8" fmla="*/ 2194 h 26880"/>
                  <a:gd name="connsiteX9" fmla="*/ 17921 w 37487"/>
                  <a:gd name="connsiteY9" fmla="*/ 2377 h 26880"/>
                  <a:gd name="connsiteX10" fmla="*/ 20846 w 37487"/>
                  <a:gd name="connsiteY10" fmla="*/ 5120 h 26880"/>
                  <a:gd name="connsiteX11" fmla="*/ 21578 w 37487"/>
                  <a:gd name="connsiteY11" fmla="*/ 3291 h 26880"/>
                  <a:gd name="connsiteX12" fmla="*/ 25235 w 37487"/>
                  <a:gd name="connsiteY12" fmla="*/ 8777 h 26880"/>
                  <a:gd name="connsiteX13" fmla="*/ 27430 w 37487"/>
                  <a:gd name="connsiteY13" fmla="*/ 7314 h 26880"/>
                  <a:gd name="connsiteX14" fmla="*/ 30355 w 37487"/>
                  <a:gd name="connsiteY14" fmla="*/ 7863 h 26880"/>
                  <a:gd name="connsiteX15" fmla="*/ 31635 w 37487"/>
                  <a:gd name="connsiteY15" fmla="*/ 9143 h 26880"/>
                  <a:gd name="connsiteX16" fmla="*/ 31635 w 37487"/>
                  <a:gd name="connsiteY16" fmla="*/ 10606 h 26880"/>
                  <a:gd name="connsiteX17" fmla="*/ 36755 w 37487"/>
                  <a:gd name="connsiteY17" fmla="*/ 12983 h 26880"/>
                  <a:gd name="connsiteX18" fmla="*/ 37487 w 37487"/>
                  <a:gd name="connsiteY18" fmla="*/ 14446 h 26880"/>
                  <a:gd name="connsiteX19" fmla="*/ 37304 w 37487"/>
                  <a:gd name="connsiteY19" fmla="*/ 16458 h 26880"/>
                  <a:gd name="connsiteX20" fmla="*/ 34013 w 37487"/>
                  <a:gd name="connsiteY20" fmla="*/ 16641 h 26880"/>
                  <a:gd name="connsiteX21" fmla="*/ 33281 w 37487"/>
                  <a:gd name="connsiteY21" fmla="*/ 22858 h 26880"/>
                  <a:gd name="connsiteX22" fmla="*/ 32001 w 37487"/>
                  <a:gd name="connsiteY22" fmla="*/ 24321 h 26880"/>
                  <a:gd name="connsiteX23" fmla="*/ 28892 w 37487"/>
                  <a:gd name="connsiteY23" fmla="*/ 23589 h 26880"/>
                  <a:gd name="connsiteX24" fmla="*/ 27430 w 37487"/>
                  <a:gd name="connsiteY24" fmla="*/ 22309 h 26880"/>
                  <a:gd name="connsiteX25" fmla="*/ 26881 w 37487"/>
                  <a:gd name="connsiteY25" fmla="*/ 23407 h 26880"/>
                  <a:gd name="connsiteX26" fmla="*/ 27430 w 37487"/>
                  <a:gd name="connsiteY26" fmla="*/ 26149 h 26880"/>
                  <a:gd name="connsiteX27" fmla="*/ 25784 w 37487"/>
                  <a:gd name="connsiteY27" fmla="*/ 26881 h 26880"/>
                  <a:gd name="connsiteX28" fmla="*/ 22126 w 37487"/>
                  <a:gd name="connsiteY28" fmla="*/ 25784 h 26880"/>
                  <a:gd name="connsiteX29" fmla="*/ 19749 w 37487"/>
                  <a:gd name="connsiteY29" fmla="*/ 25967 h 26880"/>
                  <a:gd name="connsiteX30" fmla="*/ 17921 w 37487"/>
                  <a:gd name="connsiteY30" fmla="*/ 25052 h 26880"/>
                  <a:gd name="connsiteX31" fmla="*/ 22126 w 37487"/>
                  <a:gd name="connsiteY31" fmla="*/ 23589 h 26880"/>
                  <a:gd name="connsiteX32" fmla="*/ 16641 w 37487"/>
                  <a:gd name="connsiteY32" fmla="*/ 22309 h 26880"/>
                  <a:gd name="connsiteX33" fmla="*/ 11337 w 37487"/>
                  <a:gd name="connsiteY33" fmla="*/ 22126 h 26880"/>
                  <a:gd name="connsiteX34" fmla="*/ 9875 w 37487"/>
                  <a:gd name="connsiteY34" fmla="*/ 20663 h 26880"/>
                  <a:gd name="connsiteX35" fmla="*/ 9875 w 37487"/>
                  <a:gd name="connsiteY35" fmla="*/ 16823 h 26880"/>
                  <a:gd name="connsiteX36" fmla="*/ 10423 w 37487"/>
                  <a:gd name="connsiteY36" fmla="*/ 14446 h 26880"/>
                  <a:gd name="connsiteX37" fmla="*/ 6035 w 37487"/>
                  <a:gd name="connsiteY37" fmla="*/ 13349 h 26880"/>
                  <a:gd name="connsiteX38" fmla="*/ 4023 w 37487"/>
                  <a:gd name="connsiteY38" fmla="*/ 7314 h 26880"/>
                  <a:gd name="connsiteX39" fmla="*/ 0 w 37487"/>
                  <a:gd name="connsiteY39" fmla="*/ 2560 h 26880"/>
                  <a:gd name="connsiteX40" fmla="*/ 0 w 37487"/>
                  <a:gd name="connsiteY40" fmla="*/ 1646 h 26880"/>
                  <a:gd name="connsiteX41" fmla="*/ 1828 w 37487"/>
                  <a:gd name="connsiteY41" fmla="*/ 549 h 2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7487" h="26880">
                    <a:moveTo>
                      <a:pt x="1828" y="549"/>
                    </a:moveTo>
                    <a:lnTo>
                      <a:pt x="4023" y="0"/>
                    </a:lnTo>
                    <a:lnTo>
                      <a:pt x="6217" y="731"/>
                    </a:lnTo>
                    <a:lnTo>
                      <a:pt x="6766" y="2743"/>
                    </a:lnTo>
                    <a:lnTo>
                      <a:pt x="11337" y="3291"/>
                    </a:lnTo>
                    <a:lnTo>
                      <a:pt x="13166" y="4937"/>
                    </a:lnTo>
                    <a:lnTo>
                      <a:pt x="15178" y="5120"/>
                    </a:lnTo>
                    <a:lnTo>
                      <a:pt x="15178" y="2377"/>
                    </a:lnTo>
                    <a:lnTo>
                      <a:pt x="16092" y="2194"/>
                    </a:lnTo>
                    <a:lnTo>
                      <a:pt x="17921" y="2377"/>
                    </a:lnTo>
                    <a:lnTo>
                      <a:pt x="20846" y="5120"/>
                    </a:lnTo>
                    <a:lnTo>
                      <a:pt x="21578" y="3291"/>
                    </a:lnTo>
                    <a:lnTo>
                      <a:pt x="25235" y="8777"/>
                    </a:lnTo>
                    <a:lnTo>
                      <a:pt x="27430" y="7314"/>
                    </a:lnTo>
                    <a:lnTo>
                      <a:pt x="30355" y="7863"/>
                    </a:lnTo>
                    <a:lnTo>
                      <a:pt x="31635" y="9143"/>
                    </a:lnTo>
                    <a:lnTo>
                      <a:pt x="31635" y="10606"/>
                    </a:lnTo>
                    <a:lnTo>
                      <a:pt x="36755" y="12983"/>
                    </a:lnTo>
                    <a:lnTo>
                      <a:pt x="37487" y="14446"/>
                    </a:lnTo>
                    <a:lnTo>
                      <a:pt x="37304" y="16458"/>
                    </a:lnTo>
                    <a:lnTo>
                      <a:pt x="34013" y="16641"/>
                    </a:lnTo>
                    <a:lnTo>
                      <a:pt x="33281" y="22858"/>
                    </a:lnTo>
                    <a:lnTo>
                      <a:pt x="32001" y="24321"/>
                    </a:lnTo>
                    <a:lnTo>
                      <a:pt x="28892" y="23589"/>
                    </a:lnTo>
                    <a:lnTo>
                      <a:pt x="27430" y="22309"/>
                    </a:lnTo>
                    <a:lnTo>
                      <a:pt x="26881" y="23407"/>
                    </a:lnTo>
                    <a:lnTo>
                      <a:pt x="27430" y="26149"/>
                    </a:lnTo>
                    <a:lnTo>
                      <a:pt x="25784" y="26881"/>
                    </a:lnTo>
                    <a:lnTo>
                      <a:pt x="22126" y="25784"/>
                    </a:lnTo>
                    <a:lnTo>
                      <a:pt x="19749" y="25967"/>
                    </a:lnTo>
                    <a:lnTo>
                      <a:pt x="17921" y="25052"/>
                    </a:lnTo>
                    <a:lnTo>
                      <a:pt x="22126" y="23589"/>
                    </a:lnTo>
                    <a:lnTo>
                      <a:pt x="16641" y="22309"/>
                    </a:lnTo>
                    <a:lnTo>
                      <a:pt x="11337" y="22126"/>
                    </a:lnTo>
                    <a:lnTo>
                      <a:pt x="9875" y="20663"/>
                    </a:lnTo>
                    <a:lnTo>
                      <a:pt x="9875" y="16823"/>
                    </a:lnTo>
                    <a:lnTo>
                      <a:pt x="10423" y="14446"/>
                    </a:lnTo>
                    <a:lnTo>
                      <a:pt x="6035" y="13349"/>
                    </a:lnTo>
                    <a:lnTo>
                      <a:pt x="4023" y="7314"/>
                    </a:lnTo>
                    <a:lnTo>
                      <a:pt x="0" y="2560"/>
                    </a:lnTo>
                    <a:lnTo>
                      <a:pt x="0" y="1646"/>
                    </a:lnTo>
                    <a:lnTo>
                      <a:pt x="1828" y="549"/>
                    </a:lnTo>
                  </a:path>
                </a:pathLst>
              </a:custGeom>
              <a:grpFill/>
              <a:ln w="4020" cap="flat">
                <a:solidFill>
                  <a:srgbClr val="FFFFFF"/>
                </a:solidFill>
                <a:prstDash val="solid"/>
                <a:miter/>
              </a:ln>
            </p:spPr>
            <p:txBody>
              <a:bodyPr rtlCol="0" anchor="ctr"/>
              <a:lstStyle/>
              <a:p>
                <a:endParaRPr lang="en-GB" sz="1463"/>
              </a:p>
            </p:txBody>
          </p:sp>
          <p:sp>
            <p:nvSpPr>
              <p:cNvPr id="95" name="Freeform: Shape 94">
                <a:extLst>
                  <a:ext uri="{FF2B5EF4-FFF2-40B4-BE49-F238E27FC236}">
                    <a16:creationId xmlns:a16="http://schemas.microsoft.com/office/drawing/2014/main" id="{3C63D440-D84F-3EC7-210D-C22228035D3A}"/>
                  </a:ext>
                </a:extLst>
              </p:cNvPr>
              <p:cNvSpPr/>
              <p:nvPr/>
            </p:nvSpPr>
            <p:spPr>
              <a:xfrm>
                <a:off x="4154825" y="5870078"/>
                <a:ext cx="29989" cy="17371"/>
              </a:xfrm>
              <a:custGeom>
                <a:avLst/>
                <a:gdLst>
                  <a:gd name="connsiteX0" fmla="*/ 7680 w 29989"/>
                  <a:gd name="connsiteY0" fmla="*/ 0 h 17371"/>
                  <a:gd name="connsiteX1" fmla="*/ 6583 w 29989"/>
                  <a:gd name="connsiteY1" fmla="*/ 183 h 17371"/>
                  <a:gd name="connsiteX2" fmla="*/ 4754 w 29989"/>
                  <a:gd name="connsiteY2" fmla="*/ 2194 h 17371"/>
                  <a:gd name="connsiteX3" fmla="*/ 2377 w 29989"/>
                  <a:gd name="connsiteY3" fmla="*/ 3474 h 17371"/>
                  <a:gd name="connsiteX4" fmla="*/ 0 w 29989"/>
                  <a:gd name="connsiteY4" fmla="*/ 3291 h 17371"/>
                  <a:gd name="connsiteX5" fmla="*/ 2012 w 29989"/>
                  <a:gd name="connsiteY5" fmla="*/ 8777 h 17371"/>
                  <a:gd name="connsiteX6" fmla="*/ 2377 w 29989"/>
                  <a:gd name="connsiteY6" fmla="*/ 10789 h 17371"/>
                  <a:gd name="connsiteX7" fmla="*/ 4754 w 29989"/>
                  <a:gd name="connsiteY7" fmla="*/ 11520 h 17371"/>
                  <a:gd name="connsiteX8" fmla="*/ 7497 w 29989"/>
                  <a:gd name="connsiteY8" fmla="*/ 13166 h 17371"/>
                  <a:gd name="connsiteX9" fmla="*/ 8595 w 29989"/>
                  <a:gd name="connsiteY9" fmla="*/ 14812 h 17371"/>
                  <a:gd name="connsiteX10" fmla="*/ 12252 w 29989"/>
                  <a:gd name="connsiteY10" fmla="*/ 15909 h 17371"/>
                  <a:gd name="connsiteX11" fmla="*/ 12800 w 29989"/>
                  <a:gd name="connsiteY11" fmla="*/ 15543 h 17371"/>
                  <a:gd name="connsiteX12" fmla="*/ 11886 w 29989"/>
                  <a:gd name="connsiteY12" fmla="*/ 14446 h 17371"/>
                  <a:gd name="connsiteX13" fmla="*/ 13349 w 29989"/>
                  <a:gd name="connsiteY13" fmla="*/ 12800 h 17371"/>
                  <a:gd name="connsiteX14" fmla="*/ 21761 w 29989"/>
                  <a:gd name="connsiteY14" fmla="*/ 14080 h 17371"/>
                  <a:gd name="connsiteX15" fmla="*/ 24504 w 29989"/>
                  <a:gd name="connsiteY15" fmla="*/ 17372 h 17371"/>
                  <a:gd name="connsiteX16" fmla="*/ 27612 w 29989"/>
                  <a:gd name="connsiteY16" fmla="*/ 17372 h 17371"/>
                  <a:gd name="connsiteX17" fmla="*/ 29990 w 29989"/>
                  <a:gd name="connsiteY17" fmla="*/ 14995 h 17371"/>
                  <a:gd name="connsiteX18" fmla="*/ 29441 w 29989"/>
                  <a:gd name="connsiteY18" fmla="*/ 12435 h 17371"/>
                  <a:gd name="connsiteX19" fmla="*/ 27795 w 29989"/>
                  <a:gd name="connsiteY19" fmla="*/ 10606 h 17371"/>
                  <a:gd name="connsiteX20" fmla="*/ 25784 w 29989"/>
                  <a:gd name="connsiteY20" fmla="*/ 10423 h 17371"/>
                  <a:gd name="connsiteX21" fmla="*/ 24504 w 29989"/>
                  <a:gd name="connsiteY21" fmla="*/ 11703 h 17371"/>
                  <a:gd name="connsiteX22" fmla="*/ 22309 w 29989"/>
                  <a:gd name="connsiteY22" fmla="*/ 5851 h 17371"/>
                  <a:gd name="connsiteX23" fmla="*/ 20298 w 29989"/>
                  <a:gd name="connsiteY23" fmla="*/ 6400 h 17371"/>
                  <a:gd name="connsiteX24" fmla="*/ 19201 w 29989"/>
                  <a:gd name="connsiteY24" fmla="*/ 4754 h 17371"/>
                  <a:gd name="connsiteX25" fmla="*/ 16092 w 29989"/>
                  <a:gd name="connsiteY25" fmla="*/ 4572 h 17371"/>
                  <a:gd name="connsiteX26" fmla="*/ 14446 w 29989"/>
                  <a:gd name="connsiteY26" fmla="*/ 5851 h 17371"/>
                  <a:gd name="connsiteX27" fmla="*/ 13349 w 29989"/>
                  <a:gd name="connsiteY27" fmla="*/ 8046 h 17371"/>
                  <a:gd name="connsiteX28" fmla="*/ 12252 w 29989"/>
                  <a:gd name="connsiteY28" fmla="*/ 6949 h 17371"/>
                  <a:gd name="connsiteX29" fmla="*/ 12252 w 29989"/>
                  <a:gd name="connsiteY29" fmla="*/ 5303 h 17371"/>
                  <a:gd name="connsiteX30" fmla="*/ 12800 w 29989"/>
                  <a:gd name="connsiteY30" fmla="*/ 4389 h 17371"/>
                  <a:gd name="connsiteX31" fmla="*/ 11520 w 29989"/>
                  <a:gd name="connsiteY31" fmla="*/ 2560 h 17371"/>
                  <a:gd name="connsiteX32" fmla="*/ 9875 w 29989"/>
                  <a:gd name="connsiteY32" fmla="*/ 2194 h 17371"/>
                  <a:gd name="connsiteX33" fmla="*/ 8229 w 29989"/>
                  <a:gd name="connsiteY33" fmla="*/ 0 h 17371"/>
                  <a:gd name="connsiteX34" fmla="*/ 7680 w 29989"/>
                  <a:gd name="connsiteY34" fmla="*/ 0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989" h="17371">
                    <a:moveTo>
                      <a:pt x="7680" y="0"/>
                    </a:moveTo>
                    <a:lnTo>
                      <a:pt x="6583" y="183"/>
                    </a:lnTo>
                    <a:lnTo>
                      <a:pt x="4754" y="2194"/>
                    </a:lnTo>
                    <a:lnTo>
                      <a:pt x="2377" y="3474"/>
                    </a:lnTo>
                    <a:lnTo>
                      <a:pt x="0" y="3291"/>
                    </a:lnTo>
                    <a:lnTo>
                      <a:pt x="2012" y="8777"/>
                    </a:lnTo>
                    <a:lnTo>
                      <a:pt x="2377" y="10789"/>
                    </a:lnTo>
                    <a:lnTo>
                      <a:pt x="4754" y="11520"/>
                    </a:lnTo>
                    <a:lnTo>
                      <a:pt x="7497" y="13166"/>
                    </a:lnTo>
                    <a:lnTo>
                      <a:pt x="8595" y="14812"/>
                    </a:lnTo>
                    <a:lnTo>
                      <a:pt x="12252" y="15909"/>
                    </a:lnTo>
                    <a:lnTo>
                      <a:pt x="12800" y="15543"/>
                    </a:lnTo>
                    <a:lnTo>
                      <a:pt x="11886" y="14446"/>
                    </a:lnTo>
                    <a:lnTo>
                      <a:pt x="13349" y="12800"/>
                    </a:lnTo>
                    <a:lnTo>
                      <a:pt x="21761" y="14080"/>
                    </a:lnTo>
                    <a:lnTo>
                      <a:pt x="24504" y="17372"/>
                    </a:lnTo>
                    <a:lnTo>
                      <a:pt x="27612" y="17372"/>
                    </a:lnTo>
                    <a:lnTo>
                      <a:pt x="29990" y="14995"/>
                    </a:lnTo>
                    <a:lnTo>
                      <a:pt x="29441" y="12435"/>
                    </a:lnTo>
                    <a:lnTo>
                      <a:pt x="27795" y="10606"/>
                    </a:lnTo>
                    <a:lnTo>
                      <a:pt x="25784" y="10423"/>
                    </a:lnTo>
                    <a:lnTo>
                      <a:pt x="24504" y="11703"/>
                    </a:lnTo>
                    <a:lnTo>
                      <a:pt x="22309" y="5851"/>
                    </a:lnTo>
                    <a:lnTo>
                      <a:pt x="20298" y="6400"/>
                    </a:lnTo>
                    <a:lnTo>
                      <a:pt x="19201" y="4754"/>
                    </a:lnTo>
                    <a:lnTo>
                      <a:pt x="16092" y="4572"/>
                    </a:lnTo>
                    <a:lnTo>
                      <a:pt x="14446" y="5851"/>
                    </a:lnTo>
                    <a:lnTo>
                      <a:pt x="13349" y="8046"/>
                    </a:lnTo>
                    <a:lnTo>
                      <a:pt x="12252" y="6949"/>
                    </a:lnTo>
                    <a:lnTo>
                      <a:pt x="12252" y="5303"/>
                    </a:lnTo>
                    <a:lnTo>
                      <a:pt x="12800" y="4389"/>
                    </a:lnTo>
                    <a:lnTo>
                      <a:pt x="11520" y="2560"/>
                    </a:lnTo>
                    <a:lnTo>
                      <a:pt x="9875" y="2194"/>
                    </a:lnTo>
                    <a:lnTo>
                      <a:pt x="8229" y="0"/>
                    </a:lnTo>
                    <a:lnTo>
                      <a:pt x="7680" y="0"/>
                    </a:lnTo>
                    <a:close/>
                  </a:path>
                </a:pathLst>
              </a:custGeom>
              <a:grpFill/>
              <a:ln w="18272" cap="flat">
                <a:noFill/>
                <a:prstDash val="solid"/>
                <a:miter/>
              </a:ln>
            </p:spPr>
            <p:txBody>
              <a:bodyPr rtlCol="0" anchor="ctr"/>
              <a:lstStyle/>
              <a:p>
                <a:endParaRPr lang="en-GB" sz="1463"/>
              </a:p>
            </p:txBody>
          </p:sp>
          <p:sp>
            <p:nvSpPr>
              <p:cNvPr id="96" name="Freeform: Shape 95">
                <a:extLst>
                  <a:ext uri="{FF2B5EF4-FFF2-40B4-BE49-F238E27FC236}">
                    <a16:creationId xmlns:a16="http://schemas.microsoft.com/office/drawing/2014/main" id="{09D481D5-A516-1E2C-12F9-8BDCA51BCBEC}"/>
                  </a:ext>
                </a:extLst>
              </p:cNvPr>
              <p:cNvSpPr/>
              <p:nvPr/>
            </p:nvSpPr>
            <p:spPr>
              <a:xfrm>
                <a:off x="4154825" y="5870078"/>
                <a:ext cx="29989" cy="17371"/>
              </a:xfrm>
              <a:custGeom>
                <a:avLst/>
                <a:gdLst>
                  <a:gd name="connsiteX0" fmla="*/ 7680 w 29989"/>
                  <a:gd name="connsiteY0" fmla="*/ 0 h 17371"/>
                  <a:gd name="connsiteX1" fmla="*/ 8229 w 29989"/>
                  <a:gd name="connsiteY1" fmla="*/ 0 h 17371"/>
                  <a:gd name="connsiteX2" fmla="*/ 9875 w 29989"/>
                  <a:gd name="connsiteY2" fmla="*/ 2194 h 17371"/>
                  <a:gd name="connsiteX3" fmla="*/ 11520 w 29989"/>
                  <a:gd name="connsiteY3" fmla="*/ 2560 h 17371"/>
                  <a:gd name="connsiteX4" fmla="*/ 12800 w 29989"/>
                  <a:gd name="connsiteY4" fmla="*/ 4389 h 17371"/>
                  <a:gd name="connsiteX5" fmla="*/ 12252 w 29989"/>
                  <a:gd name="connsiteY5" fmla="*/ 5303 h 17371"/>
                  <a:gd name="connsiteX6" fmla="*/ 12252 w 29989"/>
                  <a:gd name="connsiteY6" fmla="*/ 6949 h 17371"/>
                  <a:gd name="connsiteX7" fmla="*/ 13349 w 29989"/>
                  <a:gd name="connsiteY7" fmla="*/ 8229 h 17371"/>
                  <a:gd name="connsiteX8" fmla="*/ 14446 w 29989"/>
                  <a:gd name="connsiteY8" fmla="*/ 5851 h 17371"/>
                  <a:gd name="connsiteX9" fmla="*/ 16092 w 29989"/>
                  <a:gd name="connsiteY9" fmla="*/ 4572 h 17371"/>
                  <a:gd name="connsiteX10" fmla="*/ 19201 w 29989"/>
                  <a:gd name="connsiteY10" fmla="*/ 4754 h 17371"/>
                  <a:gd name="connsiteX11" fmla="*/ 20298 w 29989"/>
                  <a:gd name="connsiteY11" fmla="*/ 6400 h 17371"/>
                  <a:gd name="connsiteX12" fmla="*/ 22309 w 29989"/>
                  <a:gd name="connsiteY12" fmla="*/ 5851 h 17371"/>
                  <a:gd name="connsiteX13" fmla="*/ 24504 w 29989"/>
                  <a:gd name="connsiteY13" fmla="*/ 11703 h 17371"/>
                  <a:gd name="connsiteX14" fmla="*/ 25784 w 29989"/>
                  <a:gd name="connsiteY14" fmla="*/ 10423 h 17371"/>
                  <a:gd name="connsiteX15" fmla="*/ 27795 w 29989"/>
                  <a:gd name="connsiteY15" fmla="*/ 10606 h 17371"/>
                  <a:gd name="connsiteX16" fmla="*/ 29441 w 29989"/>
                  <a:gd name="connsiteY16" fmla="*/ 12435 h 17371"/>
                  <a:gd name="connsiteX17" fmla="*/ 29990 w 29989"/>
                  <a:gd name="connsiteY17" fmla="*/ 14995 h 17371"/>
                  <a:gd name="connsiteX18" fmla="*/ 27612 w 29989"/>
                  <a:gd name="connsiteY18" fmla="*/ 17372 h 17371"/>
                  <a:gd name="connsiteX19" fmla="*/ 24504 w 29989"/>
                  <a:gd name="connsiteY19" fmla="*/ 17372 h 17371"/>
                  <a:gd name="connsiteX20" fmla="*/ 21761 w 29989"/>
                  <a:gd name="connsiteY20" fmla="*/ 14080 h 17371"/>
                  <a:gd name="connsiteX21" fmla="*/ 13349 w 29989"/>
                  <a:gd name="connsiteY21" fmla="*/ 12983 h 17371"/>
                  <a:gd name="connsiteX22" fmla="*/ 11886 w 29989"/>
                  <a:gd name="connsiteY22" fmla="*/ 14446 h 17371"/>
                  <a:gd name="connsiteX23" fmla="*/ 12800 w 29989"/>
                  <a:gd name="connsiteY23" fmla="*/ 15543 h 17371"/>
                  <a:gd name="connsiteX24" fmla="*/ 12252 w 29989"/>
                  <a:gd name="connsiteY24" fmla="*/ 15909 h 17371"/>
                  <a:gd name="connsiteX25" fmla="*/ 8595 w 29989"/>
                  <a:gd name="connsiteY25" fmla="*/ 14812 h 17371"/>
                  <a:gd name="connsiteX26" fmla="*/ 7497 w 29989"/>
                  <a:gd name="connsiteY26" fmla="*/ 13166 h 17371"/>
                  <a:gd name="connsiteX27" fmla="*/ 4754 w 29989"/>
                  <a:gd name="connsiteY27" fmla="*/ 11520 h 17371"/>
                  <a:gd name="connsiteX28" fmla="*/ 2377 w 29989"/>
                  <a:gd name="connsiteY28" fmla="*/ 10972 h 17371"/>
                  <a:gd name="connsiteX29" fmla="*/ 2012 w 29989"/>
                  <a:gd name="connsiteY29" fmla="*/ 8777 h 17371"/>
                  <a:gd name="connsiteX30" fmla="*/ 0 w 29989"/>
                  <a:gd name="connsiteY30" fmla="*/ 3291 h 17371"/>
                  <a:gd name="connsiteX31" fmla="*/ 2377 w 29989"/>
                  <a:gd name="connsiteY31" fmla="*/ 3474 h 17371"/>
                  <a:gd name="connsiteX32" fmla="*/ 4754 w 29989"/>
                  <a:gd name="connsiteY32" fmla="*/ 2194 h 17371"/>
                  <a:gd name="connsiteX33" fmla="*/ 6583 w 29989"/>
                  <a:gd name="connsiteY33" fmla="*/ 183 h 17371"/>
                  <a:gd name="connsiteX34" fmla="*/ 7680 w 29989"/>
                  <a:gd name="connsiteY34" fmla="*/ 0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9989" h="17371">
                    <a:moveTo>
                      <a:pt x="7680" y="0"/>
                    </a:moveTo>
                    <a:lnTo>
                      <a:pt x="8229" y="0"/>
                    </a:lnTo>
                    <a:lnTo>
                      <a:pt x="9875" y="2194"/>
                    </a:lnTo>
                    <a:lnTo>
                      <a:pt x="11520" y="2560"/>
                    </a:lnTo>
                    <a:lnTo>
                      <a:pt x="12800" y="4389"/>
                    </a:lnTo>
                    <a:lnTo>
                      <a:pt x="12252" y="5303"/>
                    </a:lnTo>
                    <a:lnTo>
                      <a:pt x="12252" y="6949"/>
                    </a:lnTo>
                    <a:lnTo>
                      <a:pt x="13349" y="8229"/>
                    </a:lnTo>
                    <a:lnTo>
                      <a:pt x="14446" y="5851"/>
                    </a:lnTo>
                    <a:lnTo>
                      <a:pt x="16092" y="4572"/>
                    </a:lnTo>
                    <a:lnTo>
                      <a:pt x="19201" y="4754"/>
                    </a:lnTo>
                    <a:lnTo>
                      <a:pt x="20298" y="6400"/>
                    </a:lnTo>
                    <a:lnTo>
                      <a:pt x="22309" y="5851"/>
                    </a:lnTo>
                    <a:lnTo>
                      <a:pt x="24504" y="11703"/>
                    </a:lnTo>
                    <a:lnTo>
                      <a:pt x="25784" y="10423"/>
                    </a:lnTo>
                    <a:lnTo>
                      <a:pt x="27795" y="10606"/>
                    </a:lnTo>
                    <a:lnTo>
                      <a:pt x="29441" y="12435"/>
                    </a:lnTo>
                    <a:lnTo>
                      <a:pt x="29990" y="14995"/>
                    </a:lnTo>
                    <a:lnTo>
                      <a:pt x="27612" y="17372"/>
                    </a:lnTo>
                    <a:lnTo>
                      <a:pt x="24504" y="17372"/>
                    </a:lnTo>
                    <a:lnTo>
                      <a:pt x="21761" y="14080"/>
                    </a:lnTo>
                    <a:lnTo>
                      <a:pt x="13349" y="12983"/>
                    </a:lnTo>
                    <a:lnTo>
                      <a:pt x="11886" y="14446"/>
                    </a:lnTo>
                    <a:lnTo>
                      <a:pt x="12800" y="15543"/>
                    </a:lnTo>
                    <a:lnTo>
                      <a:pt x="12252" y="15909"/>
                    </a:lnTo>
                    <a:lnTo>
                      <a:pt x="8595" y="14812"/>
                    </a:lnTo>
                    <a:lnTo>
                      <a:pt x="7497" y="13166"/>
                    </a:lnTo>
                    <a:lnTo>
                      <a:pt x="4754" y="11520"/>
                    </a:lnTo>
                    <a:lnTo>
                      <a:pt x="2377" y="10972"/>
                    </a:lnTo>
                    <a:lnTo>
                      <a:pt x="2012" y="8777"/>
                    </a:lnTo>
                    <a:lnTo>
                      <a:pt x="0" y="3291"/>
                    </a:lnTo>
                    <a:lnTo>
                      <a:pt x="2377" y="3474"/>
                    </a:lnTo>
                    <a:lnTo>
                      <a:pt x="4754" y="2194"/>
                    </a:lnTo>
                    <a:lnTo>
                      <a:pt x="6583" y="183"/>
                    </a:lnTo>
                    <a:lnTo>
                      <a:pt x="7680" y="0"/>
                    </a:lnTo>
                  </a:path>
                </a:pathLst>
              </a:custGeom>
              <a:grpFill/>
              <a:ln w="4020" cap="flat">
                <a:solidFill>
                  <a:srgbClr val="FFFFFF"/>
                </a:solidFill>
                <a:prstDash val="solid"/>
                <a:miter/>
              </a:ln>
            </p:spPr>
            <p:txBody>
              <a:bodyPr rtlCol="0" anchor="ctr"/>
              <a:lstStyle/>
              <a:p>
                <a:endParaRPr lang="en-GB" sz="1463"/>
              </a:p>
            </p:txBody>
          </p:sp>
          <p:sp>
            <p:nvSpPr>
              <p:cNvPr id="97" name="Freeform: Shape 96">
                <a:extLst>
                  <a:ext uri="{FF2B5EF4-FFF2-40B4-BE49-F238E27FC236}">
                    <a16:creationId xmlns:a16="http://schemas.microsoft.com/office/drawing/2014/main" id="{72ABE188-CEC3-4742-D3A2-5CB5D02C1B30}"/>
                  </a:ext>
                </a:extLst>
              </p:cNvPr>
              <p:cNvSpPr/>
              <p:nvPr/>
            </p:nvSpPr>
            <p:spPr>
              <a:xfrm>
                <a:off x="4188837" y="5860752"/>
                <a:ext cx="13531" cy="24138"/>
              </a:xfrm>
              <a:custGeom>
                <a:avLst/>
                <a:gdLst>
                  <a:gd name="connsiteX0" fmla="*/ 4389 w 13531"/>
                  <a:gd name="connsiteY0" fmla="*/ 4937 h 24138"/>
                  <a:gd name="connsiteX1" fmla="*/ 5486 w 13531"/>
                  <a:gd name="connsiteY1" fmla="*/ 6583 h 24138"/>
                  <a:gd name="connsiteX2" fmla="*/ 5851 w 13531"/>
                  <a:gd name="connsiteY2" fmla="*/ 8960 h 24138"/>
                  <a:gd name="connsiteX3" fmla="*/ 4937 w 13531"/>
                  <a:gd name="connsiteY3" fmla="*/ 9875 h 24138"/>
                  <a:gd name="connsiteX4" fmla="*/ 1463 w 13531"/>
                  <a:gd name="connsiteY4" fmla="*/ 10058 h 24138"/>
                  <a:gd name="connsiteX5" fmla="*/ 183 w 13531"/>
                  <a:gd name="connsiteY5" fmla="*/ 10972 h 24138"/>
                  <a:gd name="connsiteX6" fmla="*/ 0 w 13531"/>
                  <a:gd name="connsiteY6" fmla="*/ 13349 h 24138"/>
                  <a:gd name="connsiteX7" fmla="*/ 549 w 13531"/>
                  <a:gd name="connsiteY7" fmla="*/ 16092 h 24138"/>
                  <a:gd name="connsiteX8" fmla="*/ 2560 w 13531"/>
                  <a:gd name="connsiteY8" fmla="*/ 19018 h 24138"/>
                  <a:gd name="connsiteX9" fmla="*/ 7497 w 13531"/>
                  <a:gd name="connsiteY9" fmla="*/ 22858 h 24138"/>
                  <a:gd name="connsiteX10" fmla="*/ 9875 w 13531"/>
                  <a:gd name="connsiteY10" fmla="*/ 23772 h 24138"/>
                  <a:gd name="connsiteX11" fmla="*/ 13532 w 13531"/>
                  <a:gd name="connsiteY11" fmla="*/ 24138 h 24138"/>
                  <a:gd name="connsiteX12" fmla="*/ 11703 w 13531"/>
                  <a:gd name="connsiteY12" fmla="*/ 21944 h 24138"/>
                  <a:gd name="connsiteX13" fmla="*/ 8777 w 13531"/>
                  <a:gd name="connsiteY13" fmla="*/ 21761 h 24138"/>
                  <a:gd name="connsiteX14" fmla="*/ 6949 w 13531"/>
                  <a:gd name="connsiteY14" fmla="*/ 20481 h 24138"/>
                  <a:gd name="connsiteX15" fmla="*/ 5486 w 13531"/>
                  <a:gd name="connsiteY15" fmla="*/ 17189 h 24138"/>
                  <a:gd name="connsiteX16" fmla="*/ 5303 w 13531"/>
                  <a:gd name="connsiteY16" fmla="*/ 13715 h 24138"/>
                  <a:gd name="connsiteX17" fmla="*/ 6949 w 13531"/>
                  <a:gd name="connsiteY17" fmla="*/ 14263 h 24138"/>
                  <a:gd name="connsiteX18" fmla="*/ 10606 w 13531"/>
                  <a:gd name="connsiteY18" fmla="*/ 17189 h 24138"/>
                  <a:gd name="connsiteX19" fmla="*/ 11703 w 13531"/>
                  <a:gd name="connsiteY19" fmla="*/ 17555 h 24138"/>
                  <a:gd name="connsiteX20" fmla="*/ 12069 w 13531"/>
                  <a:gd name="connsiteY20" fmla="*/ 16092 h 24138"/>
                  <a:gd name="connsiteX21" fmla="*/ 10606 w 13531"/>
                  <a:gd name="connsiteY21" fmla="*/ 12069 h 24138"/>
                  <a:gd name="connsiteX22" fmla="*/ 9509 w 13531"/>
                  <a:gd name="connsiteY22" fmla="*/ 6583 h 24138"/>
                  <a:gd name="connsiteX23" fmla="*/ 9326 w 13531"/>
                  <a:gd name="connsiteY23" fmla="*/ 732 h 24138"/>
                  <a:gd name="connsiteX24" fmla="*/ 7497 w 13531"/>
                  <a:gd name="connsiteY24" fmla="*/ 0 h 24138"/>
                  <a:gd name="connsiteX25" fmla="*/ 4389 w 13531"/>
                  <a:gd name="connsiteY25" fmla="*/ 4937 h 2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531" h="24138">
                    <a:moveTo>
                      <a:pt x="4389" y="4937"/>
                    </a:moveTo>
                    <a:lnTo>
                      <a:pt x="5486" y="6583"/>
                    </a:lnTo>
                    <a:lnTo>
                      <a:pt x="5851" y="8960"/>
                    </a:lnTo>
                    <a:lnTo>
                      <a:pt x="4937" y="9875"/>
                    </a:lnTo>
                    <a:lnTo>
                      <a:pt x="1463" y="10058"/>
                    </a:lnTo>
                    <a:lnTo>
                      <a:pt x="183" y="10972"/>
                    </a:lnTo>
                    <a:lnTo>
                      <a:pt x="0" y="13349"/>
                    </a:lnTo>
                    <a:lnTo>
                      <a:pt x="549" y="16092"/>
                    </a:lnTo>
                    <a:lnTo>
                      <a:pt x="2560" y="19018"/>
                    </a:lnTo>
                    <a:lnTo>
                      <a:pt x="7497" y="22858"/>
                    </a:lnTo>
                    <a:lnTo>
                      <a:pt x="9875" y="23772"/>
                    </a:lnTo>
                    <a:lnTo>
                      <a:pt x="13532" y="24138"/>
                    </a:lnTo>
                    <a:lnTo>
                      <a:pt x="11703" y="21944"/>
                    </a:lnTo>
                    <a:lnTo>
                      <a:pt x="8777" y="21761"/>
                    </a:lnTo>
                    <a:lnTo>
                      <a:pt x="6949" y="20481"/>
                    </a:lnTo>
                    <a:lnTo>
                      <a:pt x="5486" y="17189"/>
                    </a:lnTo>
                    <a:lnTo>
                      <a:pt x="5303" y="13715"/>
                    </a:lnTo>
                    <a:lnTo>
                      <a:pt x="6949" y="14263"/>
                    </a:lnTo>
                    <a:lnTo>
                      <a:pt x="10606" y="17189"/>
                    </a:lnTo>
                    <a:lnTo>
                      <a:pt x="11703" y="17555"/>
                    </a:lnTo>
                    <a:lnTo>
                      <a:pt x="12069" y="16092"/>
                    </a:lnTo>
                    <a:lnTo>
                      <a:pt x="10606" y="12069"/>
                    </a:lnTo>
                    <a:lnTo>
                      <a:pt x="9509" y="6583"/>
                    </a:lnTo>
                    <a:lnTo>
                      <a:pt x="9326" y="732"/>
                    </a:lnTo>
                    <a:lnTo>
                      <a:pt x="7497" y="0"/>
                    </a:lnTo>
                    <a:lnTo>
                      <a:pt x="4389" y="4937"/>
                    </a:lnTo>
                    <a:close/>
                  </a:path>
                </a:pathLst>
              </a:custGeom>
              <a:grpFill/>
              <a:ln w="18272" cap="flat">
                <a:noFill/>
                <a:prstDash val="solid"/>
                <a:miter/>
              </a:ln>
            </p:spPr>
            <p:txBody>
              <a:bodyPr rtlCol="0" anchor="ctr"/>
              <a:lstStyle/>
              <a:p>
                <a:endParaRPr lang="en-GB" sz="1463"/>
              </a:p>
            </p:txBody>
          </p:sp>
          <p:sp>
            <p:nvSpPr>
              <p:cNvPr id="98" name="Freeform: Shape 97">
                <a:extLst>
                  <a:ext uri="{FF2B5EF4-FFF2-40B4-BE49-F238E27FC236}">
                    <a16:creationId xmlns:a16="http://schemas.microsoft.com/office/drawing/2014/main" id="{48DF1C1E-8675-B0DD-D087-43C7D60F4F1A}"/>
                  </a:ext>
                </a:extLst>
              </p:cNvPr>
              <p:cNvSpPr/>
              <p:nvPr/>
            </p:nvSpPr>
            <p:spPr>
              <a:xfrm>
                <a:off x="4188837" y="5860752"/>
                <a:ext cx="13531" cy="24138"/>
              </a:xfrm>
              <a:custGeom>
                <a:avLst/>
                <a:gdLst>
                  <a:gd name="connsiteX0" fmla="*/ 7497 w 13531"/>
                  <a:gd name="connsiteY0" fmla="*/ 0 h 24138"/>
                  <a:gd name="connsiteX1" fmla="*/ 9326 w 13531"/>
                  <a:gd name="connsiteY1" fmla="*/ 732 h 24138"/>
                  <a:gd name="connsiteX2" fmla="*/ 9509 w 13531"/>
                  <a:gd name="connsiteY2" fmla="*/ 6583 h 24138"/>
                  <a:gd name="connsiteX3" fmla="*/ 10606 w 13531"/>
                  <a:gd name="connsiteY3" fmla="*/ 12069 h 24138"/>
                  <a:gd name="connsiteX4" fmla="*/ 12069 w 13531"/>
                  <a:gd name="connsiteY4" fmla="*/ 16092 h 24138"/>
                  <a:gd name="connsiteX5" fmla="*/ 11703 w 13531"/>
                  <a:gd name="connsiteY5" fmla="*/ 17555 h 24138"/>
                  <a:gd name="connsiteX6" fmla="*/ 10606 w 13531"/>
                  <a:gd name="connsiteY6" fmla="*/ 17189 h 24138"/>
                  <a:gd name="connsiteX7" fmla="*/ 6949 w 13531"/>
                  <a:gd name="connsiteY7" fmla="*/ 14263 h 24138"/>
                  <a:gd name="connsiteX8" fmla="*/ 5303 w 13531"/>
                  <a:gd name="connsiteY8" fmla="*/ 13715 h 24138"/>
                  <a:gd name="connsiteX9" fmla="*/ 5486 w 13531"/>
                  <a:gd name="connsiteY9" fmla="*/ 17189 h 24138"/>
                  <a:gd name="connsiteX10" fmla="*/ 6949 w 13531"/>
                  <a:gd name="connsiteY10" fmla="*/ 20481 h 24138"/>
                  <a:gd name="connsiteX11" fmla="*/ 8777 w 13531"/>
                  <a:gd name="connsiteY11" fmla="*/ 21761 h 24138"/>
                  <a:gd name="connsiteX12" fmla="*/ 11703 w 13531"/>
                  <a:gd name="connsiteY12" fmla="*/ 21944 h 24138"/>
                  <a:gd name="connsiteX13" fmla="*/ 13532 w 13531"/>
                  <a:gd name="connsiteY13" fmla="*/ 24138 h 24138"/>
                  <a:gd name="connsiteX14" fmla="*/ 9875 w 13531"/>
                  <a:gd name="connsiteY14" fmla="*/ 23772 h 24138"/>
                  <a:gd name="connsiteX15" fmla="*/ 7497 w 13531"/>
                  <a:gd name="connsiteY15" fmla="*/ 22858 h 24138"/>
                  <a:gd name="connsiteX16" fmla="*/ 2560 w 13531"/>
                  <a:gd name="connsiteY16" fmla="*/ 18835 h 24138"/>
                  <a:gd name="connsiteX17" fmla="*/ 549 w 13531"/>
                  <a:gd name="connsiteY17" fmla="*/ 16092 h 24138"/>
                  <a:gd name="connsiteX18" fmla="*/ 0 w 13531"/>
                  <a:gd name="connsiteY18" fmla="*/ 13349 h 24138"/>
                  <a:gd name="connsiteX19" fmla="*/ 183 w 13531"/>
                  <a:gd name="connsiteY19" fmla="*/ 10972 h 24138"/>
                  <a:gd name="connsiteX20" fmla="*/ 1463 w 13531"/>
                  <a:gd name="connsiteY20" fmla="*/ 10058 h 24138"/>
                  <a:gd name="connsiteX21" fmla="*/ 4937 w 13531"/>
                  <a:gd name="connsiteY21" fmla="*/ 9875 h 24138"/>
                  <a:gd name="connsiteX22" fmla="*/ 5851 w 13531"/>
                  <a:gd name="connsiteY22" fmla="*/ 8960 h 24138"/>
                  <a:gd name="connsiteX23" fmla="*/ 5486 w 13531"/>
                  <a:gd name="connsiteY23" fmla="*/ 6583 h 24138"/>
                  <a:gd name="connsiteX24" fmla="*/ 4389 w 13531"/>
                  <a:gd name="connsiteY24" fmla="*/ 4937 h 24138"/>
                  <a:gd name="connsiteX25" fmla="*/ 7497 w 13531"/>
                  <a:gd name="connsiteY25" fmla="*/ 0 h 2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531" h="24138">
                    <a:moveTo>
                      <a:pt x="7497" y="0"/>
                    </a:moveTo>
                    <a:lnTo>
                      <a:pt x="9326" y="732"/>
                    </a:lnTo>
                    <a:lnTo>
                      <a:pt x="9509" y="6583"/>
                    </a:lnTo>
                    <a:lnTo>
                      <a:pt x="10606" y="12069"/>
                    </a:lnTo>
                    <a:lnTo>
                      <a:pt x="12069" y="16092"/>
                    </a:lnTo>
                    <a:lnTo>
                      <a:pt x="11703" y="17555"/>
                    </a:lnTo>
                    <a:lnTo>
                      <a:pt x="10606" y="17189"/>
                    </a:lnTo>
                    <a:lnTo>
                      <a:pt x="6949" y="14263"/>
                    </a:lnTo>
                    <a:lnTo>
                      <a:pt x="5303" y="13715"/>
                    </a:lnTo>
                    <a:lnTo>
                      <a:pt x="5486" y="17189"/>
                    </a:lnTo>
                    <a:lnTo>
                      <a:pt x="6949" y="20481"/>
                    </a:lnTo>
                    <a:lnTo>
                      <a:pt x="8777" y="21761"/>
                    </a:lnTo>
                    <a:lnTo>
                      <a:pt x="11703" y="21944"/>
                    </a:lnTo>
                    <a:lnTo>
                      <a:pt x="13532" y="24138"/>
                    </a:lnTo>
                    <a:lnTo>
                      <a:pt x="9875" y="23772"/>
                    </a:lnTo>
                    <a:lnTo>
                      <a:pt x="7497" y="22858"/>
                    </a:lnTo>
                    <a:lnTo>
                      <a:pt x="2560" y="18835"/>
                    </a:lnTo>
                    <a:lnTo>
                      <a:pt x="549" y="16092"/>
                    </a:lnTo>
                    <a:lnTo>
                      <a:pt x="0" y="13349"/>
                    </a:lnTo>
                    <a:lnTo>
                      <a:pt x="183" y="10972"/>
                    </a:lnTo>
                    <a:lnTo>
                      <a:pt x="1463" y="10058"/>
                    </a:lnTo>
                    <a:lnTo>
                      <a:pt x="4937" y="9875"/>
                    </a:lnTo>
                    <a:lnTo>
                      <a:pt x="5851" y="8960"/>
                    </a:lnTo>
                    <a:lnTo>
                      <a:pt x="5486" y="6583"/>
                    </a:lnTo>
                    <a:lnTo>
                      <a:pt x="4389" y="4937"/>
                    </a:lnTo>
                    <a:lnTo>
                      <a:pt x="7497" y="0"/>
                    </a:lnTo>
                  </a:path>
                </a:pathLst>
              </a:custGeom>
              <a:grpFill/>
              <a:ln w="4020" cap="flat">
                <a:solidFill>
                  <a:srgbClr val="FFFFFF"/>
                </a:solidFill>
                <a:prstDash val="solid"/>
                <a:miter/>
              </a:ln>
            </p:spPr>
            <p:txBody>
              <a:bodyPr rtlCol="0" anchor="ctr"/>
              <a:lstStyle/>
              <a:p>
                <a:endParaRPr lang="en-GB" sz="1463"/>
              </a:p>
            </p:txBody>
          </p:sp>
          <p:sp>
            <p:nvSpPr>
              <p:cNvPr id="99" name="Freeform: Shape 98">
                <a:extLst>
                  <a:ext uri="{FF2B5EF4-FFF2-40B4-BE49-F238E27FC236}">
                    <a16:creationId xmlns:a16="http://schemas.microsoft.com/office/drawing/2014/main" id="{E7F3FCD2-1E49-C06D-D482-2708462EEE09}"/>
                  </a:ext>
                </a:extLst>
              </p:cNvPr>
              <p:cNvSpPr/>
              <p:nvPr/>
            </p:nvSpPr>
            <p:spPr>
              <a:xfrm>
                <a:off x="4184631" y="5909576"/>
                <a:ext cx="6766" cy="6217"/>
              </a:xfrm>
              <a:custGeom>
                <a:avLst/>
                <a:gdLst>
                  <a:gd name="connsiteX0" fmla="*/ 2195 w 6766"/>
                  <a:gd name="connsiteY0" fmla="*/ 549 h 6217"/>
                  <a:gd name="connsiteX1" fmla="*/ 549 w 6766"/>
                  <a:gd name="connsiteY1" fmla="*/ 1646 h 6217"/>
                  <a:gd name="connsiteX2" fmla="*/ 0 w 6766"/>
                  <a:gd name="connsiteY2" fmla="*/ 3292 h 6217"/>
                  <a:gd name="connsiteX3" fmla="*/ 183 w 6766"/>
                  <a:gd name="connsiteY3" fmla="*/ 4389 h 6217"/>
                  <a:gd name="connsiteX4" fmla="*/ 4389 w 6766"/>
                  <a:gd name="connsiteY4" fmla="*/ 6218 h 6217"/>
                  <a:gd name="connsiteX5" fmla="*/ 5852 w 6766"/>
                  <a:gd name="connsiteY5" fmla="*/ 6035 h 6217"/>
                  <a:gd name="connsiteX6" fmla="*/ 6766 w 6766"/>
                  <a:gd name="connsiteY6" fmla="*/ 5120 h 6217"/>
                  <a:gd name="connsiteX7" fmla="*/ 6766 w 6766"/>
                  <a:gd name="connsiteY7" fmla="*/ 3474 h 6217"/>
                  <a:gd name="connsiteX8" fmla="*/ 5303 w 6766"/>
                  <a:gd name="connsiteY8" fmla="*/ 0 h 6217"/>
                  <a:gd name="connsiteX9" fmla="*/ 2195 w 6766"/>
                  <a:gd name="connsiteY9" fmla="*/ 549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6" h="6217">
                    <a:moveTo>
                      <a:pt x="2195" y="549"/>
                    </a:moveTo>
                    <a:lnTo>
                      <a:pt x="549" y="1646"/>
                    </a:lnTo>
                    <a:lnTo>
                      <a:pt x="0" y="3292"/>
                    </a:lnTo>
                    <a:lnTo>
                      <a:pt x="183" y="4389"/>
                    </a:lnTo>
                    <a:lnTo>
                      <a:pt x="4389" y="6218"/>
                    </a:lnTo>
                    <a:lnTo>
                      <a:pt x="5852" y="6035"/>
                    </a:lnTo>
                    <a:lnTo>
                      <a:pt x="6766" y="5120"/>
                    </a:lnTo>
                    <a:lnTo>
                      <a:pt x="6766" y="3474"/>
                    </a:lnTo>
                    <a:lnTo>
                      <a:pt x="5303" y="0"/>
                    </a:lnTo>
                    <a:lnTo>
                      <a:pt x="2195" y="549"/>
                    </a:lnTo>
                    <a:close/>
                  </a:path>
                </a:pathLst>
              </a:custGeom>
              <a:grpFill/>
              <a:ln w="18272" cap="flat">
                <a:noFill/>
                <a:prstDash val="solid"/>
                <a:miter/>
              </a:ln>
            </p:spPr>
            <p:txBody>
              <a:bodyPr rtlCol="0" anchor="ctr"/>
              <a:lstStyle/>
              <a:p>
                <a:endParaRPr lang="en-GB" sz="1463"/>
              </a:p>
            </p:txBody>
          </p:sp>
          <p:sp>
            <p:nvSpPr>
              <p:cNvPr id="100" name="Freeform: Shape 99">
                <a:extLst>
                  <a:ext uri="{FF2B5EF4-FFF2-40B4-BE49-F238E27FC236}">
                    <a16:creationId xmlns:a16="http://schemas.microsoft.com/office/drawing/2014/main" id="{EA07D0D2-7448-7CF5-0CE0-739C2E2ECC29}"/>
                  </a:ext>
                </a:extLst>
              </p:cNvPr>
              <p:cNvSpPr/>
              <p:nvPr/>
            </p:nvSpPr>
            <p:spPr>
              <a:xfrm>
                <a:off x="4184631" y="5909576"/>
                <a:ext cx="6766" cy="6217"/>
              </a:xfrm>
              <a:custGeom>
                <a:avLst/>
                <a:gdLst>
                  <a:gd name="connsiteX0" fmla="*/ 183 w 6766"/>
                  <a:gd name="connsiteY0" fmla="*/ 4389 h 6217"/>
                  <a:gd name="connsiteX1" fmla="*/ 0 w 6766"/>
                  <a:gd name="connsiteY1" fmla="*/ 3292 h 6217"/>
                  <a:gd name="connsiteX2" fmla="*/ 549 w 6766"/>
                  <a:gd name="connsiteY2" fmla="*/ 1646 h 6217"/>
                  <a:gd name="connsiteX3" fmla="*/ 2195 w 6766"/>
                  <a:gd name="connsiteY3" fmla="*/ 549 h 6217"/>
                  <a:gd name="connsiteX4" fmla="*/ 5303 w 6766"/>
                  <a:gd name="connsiteY4" fmla="*/ 0 h 6217"/>
                  <a:gd name="connsiteX5" fmla="*/ 6766 w 6766"/>
                  <a:gd name="connsiteY5" fmla="*/ 3474 h 6217"/>
                  <a:gd name="connsiteX6" fmla="*/ 6766 w 6766"/>
                  <a:gd name="connsiteY6" fmla="*/ 5120 h 6217"/>
                  <a:gd name="connsiteX7" fmla="*/ 5852 w 6766"/>
                  <a:gd name="connsiteY7" fmla="*/ 6035 h 6217"/>
                  <a:gd name="connsiteX8" fmla="*/ 4389 w 6766"/>
                  <a:gd name="connsiteY8" fmla="*/ 6218 h 6217"/>
                  <a:gd name="connsiteX9" fmla="*/ 183 w 6766"/>
                  <a:gd name="connsiteY9" fmla="*/ 4389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6" h="6217">
                    <a:moveTo>
                      <a:pt x="183" y="4389"/>
                    </a:moveTo>
                    <a:lnTo>
                      <a:pt x="0" y="3292"/>
                    </a:lnTo>
                    <a:lnTo>
                      <a:pt x="549" y="1646"/>
                    </a:lnTo>
                    <a:lnTo>
                      <a:pt x="2195" y="549"/>
                    </a:lnTo>
                    <a:lnTo>
                      <a:pt x="5303" y="0"/>
                    </a:lnTo>
                    <a:lnTo>
                      <a:pt x="6766" y="3474"/>
                    </a:lnTo>
                    <a:lnTo>
                      <a:pt x="6766" y="5120"/>
                    </a:lnTo>
                    <a:lnTo>
                      <a:pt x="5852" y="6035"/>
                    </a:lnTo>
                    <a:lnTo>
                      <a:pt x="4389" y="6218"/>
                    </a:lnTo>
                    <a:lnTo>
                      <a:pt x="183" y="4389"/>
                    </a:lnTo>
                  </a:path>
                </a:pathLst>
              </a:custGeom>
              <a:grpFill/>
              <a:ln w="4020" cap="flat">
                <a:solidFill>
                  <a:srgbClr val="FFFFFF"/>
                </a:solidFill>
                <a:prstDash val="solid"/>
                <a:miter/>
              </a:ln>
            </p:spPr>
            <p:txBody>
              <a:bodyPr rtlCol="0" anchor="ctr"/>
              <a:lstStyle/>
              <a:p>
                <a:endParaRPr lang="en-GB" sz="1463"/>
              </a:p>
            </p:txBody>
          </p:sp>
          <p:sp>
            <p:nvSpPr>
              <p:cNvPr id="101" name="Freeform: Shape 100">
                <a:extLst>
                  <a:ext uri="{FF2B5EF4-FFF2-40B4-BE49-F238E27FC236}">
                    <a16:creationId xmlns:a16="http://schemas.microsoft.com/office/drawing/2014/main" id="{1930B279-D326-5BE5-2FED-EE9FF17E5044}"/>
                  </a:ext>
                </a:extLst>
              </p:cNvPr>
              <p:cNvSpPr/>
              <p:nvPr/>
            </p:nvSpPr>
            <p:spPr>
              <a:xfrm>
                <a:off x="4194689" y="5914331"/>
                <a:ext cx="7314" cy="5485"/>
              </a:xfrm>
              <a:custGeom>
                <a:avLst/>
                <a:gdLst>
                  <a:gd name="connsiteX0" fmla="*/ 0 w 7314"/>
                  <a:gd name="connsiteY0" fmla="*/ 366 h 5485"/>
                  <a:gd name="connsiteX1" fmla="*/ 366 w 7314"/>
                  <a:gd name="connsiteY1" fmla="*/ 1646 h 5485"/>
                  <a:gd name="connsiteX2" fmla="*/ 2012 w 7314"/>
                  <a:gd name="connsiteY2" fmla="*/ 3657 h 5485"/>
                  <a:gd name="connsiteX3" fmla="*/ 4206 w 7314"/>
                  <a:gd name="connsiteY3" fmla="*/ 5120 h 5485"/>
                  <a:gd name="connsiteX4" fmla="*/ 6400 w 7314"/>
                  <a:gd name="connsiteY4" fmla="*/ 5486 h 5485"/>
                  <a:gd name="connsiteX5" fmla="*/ 7315 w 7314"/>
                  <a:gd name="connsiteY5" fmla="*/ 2560 h 5485"/>
                  <a:gd name="connsiteX6" fmla="*/ 6400 w 7314"/>
                  <a:gd name="connsiteY6" fmla="*/ 731 h 5485"/>
                  <a:gd name="connsiteX7" fmla="*/ 4389 w 7314"/>
                  <a:gd name="connsiteY7" fmla="*/ 914 h 5485"/>
                  <a:gd name="connsiteX8" fmla="*/ 1097 w 7314"/>
                  <a:gd name="connsiteY8" fmla="*/ 0 h 5485"/>
                  <a:gd name="connsiteX9" fmla="*/ 0 w 7314"/>
                  <a:gd name="connsiteY9" fmla="*/ 36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4" h="5485">
                    <a:moveTo>
                      <a:pt x="0" y="366"/>
                    </a:moveTo>
                    <a:lnTo>
                      <a:pt x="366" y="1646"/>
                    </a:lnTo>
                    <a:lnTo>
                      <a:pt x="2012" y="3657"/>
                    </a:lnTo>
                    <a:lnTo>
                      <a:pt x="4206" y="5120"/>
                    </a:lnTo>
                    <a:lnTo>
                      <a:pt x="6400" y="5486"/>
                    </a:lnTo>
                    <a:lnTo>
                      <a:pt x="7315" y="2560"/>
                    </a:lnTo>
                    <a:lnTo>
                      <a:pt x="6400" y="731"/>
                    </a:lnTo>
                    <a:lnTo>
                      <a:pt x="4389" y="914"/>
                    </a:lnTo>
                    <a:lnTo>
                      <a:pt x="1097" y="0"/>
                    </a:lnTo>
                    <a:lnTo>
                      <a:pt x="0" y="366"/>
                    </a:lnTo>
                    <a:close/>
                  </a:path>
                </a:pathLst>
              </a:custGeom>
              <a:grpFill/>
              <a:ln w="18272" cap="flat">
                <a:noFill/>
                <a:prstDash val="solid"/>
                <a:miter/>
              </a:ln>
            </p:spPr>
            <p:txBody>
              <a:bodyPr rtlCol="0" anchor="ctr"/>
              <a:lstStyle/>
              <a:p>
                <a:endParaRPr lang="en-GB" sz="1463"/>
              </a:p>
            </p:txBody>
          </p:sp>
          <p:sp>
            <p:nvSpPr>
              <p:cNvPr id="102" name="Freeform: Shape 101">
                <a:extLst>
                  <a:ext uri="{FF2B5EF4-FFF2-40B4-BE49-F238E27FC236}">
                    <a16:creationId xmlns:a16="http://schemas.microsoft.com/office/drawing/2014/main" id="{D26EE1CD-26D3-BED1-8A48-022D14E4A877}"/>
                  </a:ext>
                </a:extLst>
              </p:cNvPr>
              <p:cNvSpPr/>
              <p:nvPr/>
            </p:nvSpPr>
            <p:spPr>
              <a:xfrm>
                <a:off x="4194689" y="5914331"/>
                <a:ext cx="7314" cy="5485"/>
              </a:xfrm>
              <a:custGeom>
                <a:avLst/>
                <a:gdLst>
                  <a:gd name="connsiteX0" fmla="*/ 6400 w 7314"/>
                  <a:gd name="connsiteY0" fmla="*/ 5486 h 5485"/>
                  <a:gd name="connsiteX1" fmla="*/ 4206 w 7314"/>
                  <a:gd name="connsiteY1" fmla="*/ 5120 h 5485"/>
                  <a:gd name="connsiteX2" fmla="*/ 2012 w 7314"/>
                  <a:gd name="connsiteY2" fmla="*/ 3657 h 5485"/>
                  <a:gd name="connsiteX3" fmla="*/ 366 w 7314"/>
                  <a:gd name="connsiteY3" fmla="*/ 1646 h 5485"/>
                  <a:gd name="connsiteX4" fmla="*/ 0 w 7314"/>
                  <a:gd name="connsiteY4" fmla="*/ 366 h 5485"/>
                  <a:gd name="connsiteX5" fmla="*/ 1097 w 7314"/>
                  <a:gd name="connsiteY5" fmla="*/ 0 h 5485"/>
                  <a:gd name="connsiteX6" fmla="*/ 4389 w 7314"/>
                  <a:gd name="connsiteY6" fmla="*/ 914 h 5485"/>
                  <a:gd name="connsiteX7" fmla="*/ 6400 w 7314"/>
                  <a:gd name="connsiteY7" fmla="*/ 731 h 5485"/>
                  <a:gd name="connsiteX8" fmla="*/ 7315 w 7314"/>
                  <a:gd name="connsiteY8" fmla="*/ 2560 h 5485"/>
                  <a:gd name="connsiteX9" fmla="*/ 6400 w 7314"/>
                  <a:gd name="connsiteY9" fmla="*/ 548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14" h="5485">
                    <a:moveTo>
                      <a:pt x="6400" y="5486"/>
                    </a:moveTo>
                    <a:lnTo>
                      <a:pt x="4206" y="5120"/>
                    </a:lnTo>
                    <a:lnTo>
                      <a:pt x="2012" y="3657"/>
                    </a:lnTo>
                    <a:lnTo>
                      <a:pt x="366" y="1646"/>
                    </a:lnTo>
                    <a:lnTo>
                      <a:pt x="0" y="366"/>
                    </a:lnTo>
                    <a:lnTo>
                      <a:pt x="1097" y="0"/>
                    </a:lnTo>
                    <a:lnTo>
                      <a:pt x="4389" y="914"/>
                    </a:lnTo>
                    <a:lnTo>
                      <a:pt x="6400" y="731"/>
                    </a:lnTo>
                    <a:lnTo>
                      <a:pt x="7315" y="2560"/>
                    </a:lnTo>
                    <a:lnTo>
                      <a:pt x="6400" y="5486"/>
                    </a:lnTo>
                  </a:path>
                </a:pathLst>
              </a:custGeom>
              <a:grpFill/>
              <a:ln w="4020" cap="flat">
                <a:solidFill>
                  <a:srgbClr val="FFFFFF"/>
                </a:solidFill>
                <a:prstDash val="solid"/>
                <a:miter/>
              </a:ln>
            </p:spPr>
            <p:txBody>
              <a:bodyPr rtlCol="0" anchor="ctr"/>
              <a:lstStyle/>
              <a:p>
                <a:endParaRPr lang="en-GB" sz="1463"/>
              </a:p>
            </p:txBody>
          </p:sp>
          <p:sp>
            <p:nvSpPr>
              <p:cNvPr id="103" name="Freeform: Shape 102">
                <a:extLst>
                  <a:ext uri="{FF2B5EF4-FFF2-40B4-BE49-F238E27FC236}">
                    <a16:creationId xmlns:a16="http://schemas.microsoft.com/office/drawing/2014/main" id="{AC7CFB5D-F543-CFB4-F882-47541085F366}"/>
                  </a:ext>
                </a:extLst>
              </p:cNvPr>
              <p:cNvSpPr/>
              <p:nvPr/>
            </p:nvSpPr>
            <p:spPr>
              <a:xfrm>
                <a:off x="4214255" y="5906833"/>
                <a:ext cx="17737" cy="6034"/>
              </a:xfrm>
              <a:custGeom>
                <a:avLst/>
                <a:gdLst>
                  <a:gd name="connsiteX0" fmla="*/ 2926 w 17737"/>
                  <a:gd name="connsiteY0" fmla="*/ 731 h 6034"/>
                  <a:gd name="connsiteX1" fmla="*/ 2012 w 17737"/>
                  <a:gd name="connsiteY1" fmla="*/ 183 h 6034"/>
                  <a:gd name="connsiteX2" fmla="*/ 0 w 17737"/>
                  <a:gd name="connsiteY2" fmla="*/ 914 h 6034"/>
                  <a:gd name="connsiteX3" fmla="*/ 0 w 17737"/>
                  <a:gd name="connsiteY3" fmla="*/ 3840 h 6034"/>
                  <a:gd name="connsiteX4" fmla="*/ 914 w 17737"/>
                  <a:gd name="connsiteY4" fmla="*/ 5486 h 6034"/>
                  <a:gd name="connsiteX5" fmla="*/ 1828 w 17737"/>
                  <a:gd name="connsiteY5" fmla="*/ 6035 h 6034"/>
                  <a:gd name="connsiteX6" fmla="*/ 8777 w 17737"/>
                  <a:gd name="connsiteY6" fmla="*/ 5486 h 6034"/>
                  <a:gd name="connsiteX7" fmla="*/ 17738 w 17737"/>
                  <a:gd name="connsiteY7" fmla="*/ 3474 h 6034"/>
                  <a:gd name="connsiteX8" fmla="*/ 17372 w 17737"/>
                  <a:gd name="connsiteY8" fmla="*/ 3109 h 6034"/>
                  <a:gd name="connsiteX9" fmla="*/ 16640 w 17737"/>
                  <a:gd name="connsiteY9" fmla="*/ 1829 h 6034"/>
                  <a:gd name="connsiteX10" fmla="*/ 8412 w 17737"/>
                  <a:gd name="connsiteY10" fmla="*/ 0 h 6034"/>
                  <a:gd name="connsiteX11" fmla="*/ 2926 w 17737"/>
                  <a:gd name="connsiteY11" fmla="*/ 731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37" h="6034">
                    <a:moveTo>
                      <a:pt x="2926" y="731"/>
                    </a:moveTo>
                    <a:lnTo>
                      <a:pt x="2012" y="183"/>
                    </a:lnTo>
                    <a:lnTo>
                      <a:pt x="0" y="914"/>
                    </a:lnTo>
                    <a:lnTo>
                      <a:pt x="0" y="3840"/>
                    </a:lnTo>
                    <a:lnTo>
                      <a:pt x="914" y="5486"/>
                    </a:lnTo>
                    <a:lnTo>
                      <a:pt x="1828" y="6035"/>
                    </a:lnTo>
                    <a:lnTo>
                      <a:pt x="8777" y="5486"/>
                    </a:lnTo>
                    <a:lnTo>
                      <a:pt x="17738" y="3474"/>
                    </a:lnTo>
                    <a:lnTo>
                      <a:pt x="17372" y="3109"/>
                    </a:lnTo>
                    <a:lnTo>
                      <a:pt x="16640" y="1829"/>
                    </a:lnTo>
                    <a:lnTo>
                      <a:pt x="8412" y="0"/>
                    </a:lnTo>
                    <a:lnTo>
                      <a:pt x="2926" y="731"/>
                    </a:lnTo>
                    <a:close/>
                  </a:path>
                </a:pathLst>
              </a:custGeom>
              <a:grpFill/>
              <a:ln w="18272" cap="flat">
                <a:noFill/>
                <a:prstDash val="solid"/>
                <a:miter/>
              </a:ln>
            </p:spPr>
            <p:txBody>
              <a:bodyPr rtlCol="0" anchor="ctr"/>
              <a:lstStyle/>
              <a:p>
                <a:endParaRPr lang="en-GB" sz="1463"/>
              </a:p>
            </p:txBody>
          </p:sp>
          <p:sp>
            <p:nvSpPr>
              <p:cNvPr id="104" name="Freeform: Shape 103">
                <a:extLst>
                  <a:ext uri="{FF2B5EF4-FFF2-40B4-BE49-F238E27FC236}">
                    <a16:creationId xmlns:a16="http://schemas.microsoft.com/office/drawing/2014/main" id="{F609DBB5-51B6-78E7-7D54-36079289E5B8}"/>
                  </a:ext>
                </a:extLst>
              </p:cNvPr>
              <p:cNvSpPr/>
              <p:nvPr/>
            </p:nvSpPr>
            <p:spPr>
              <a:xfrm>
                <a:off x="4214255" y="5906833"/>
                <a:ext cx="17737" cy="6034"/>
              </a:xfrm>
              <a:custGeom>
                <a:avLst/>
                <a:gdLst>
                  <a:gd name="connsiteX0" fmla="*/ 17555 w 17737"/>
                  <a:gd name="connsiteY0" fmla="*/ 3109 h 6034"/>
                  <a:gd name="connsiteX1" fmla="*/ 17738 w 17737"/>
                  <a:gd name="connsiteY1" fmla="*/ 3474 h 6034"/>
                  <a:gd name="connsiteX2" fmla="*/ 8777 w 17737"/>
                  <a:gd name="connsiteY2" fmla="*/ 5486 h 6034"/>
                  <a:gd name="connsiteX3" fmla="*/ 1828 w 17737"/>
                  <a:gd name="connsiteY3" fmla="*/ 6035 h 6034"/>
                  <a:gd name="connsiteX4" fmla="*/ 914 w 17737"/>
                  <a:gd name="connsiteY4" fmla="*/ 5486 h 6034"/>
                  <a:gd name="connsiteX5" fmla="*/ 0 w 17737"/>
                  <a:gd name="connsiteY5" fmla="*/ 3840 h 6034"/>
                  <a:gd name="connsiteX6" fmla="*/ 0 w 17737"/>
                  <a:gd name="connsiteY6" fmla="*/ 914 h 6034"/>
                  <a:gd name="connsiteX7" fmla="*/ 2012 w 17737"/>
                  <a:gd name="connsiteY7" fmla="*/ 183 h 6034"/>
                  <a:gd name="connsiteX8" fmla="*/ 2926 w 17737"/>
                  <a:gd name="connsiteY8" fmla="*/ 731 h 6034"/>
                  <a:gd name="connsiteX9" fmla="*/ 8412 w 17737"/>
                  <a:gd name="connsiteY9" fmla="*/ 0 h 6034"/>
                  <a:gd name="connsiteX10" fmla="*/ 16640 w 17737"/>
                  <a:gd name="connsiteY10" fmla="*/ 1829 h 6034"/>
                  <a:gd name="connsiteX11" fmla="*/ 17555 w 17737"/>
                  <a:gd name="connsiteY11" fmla="*/ 3109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737" h="6034">
                    <a:moveTo>
                      <a:pt x="17555" y="3109"/>
                    </a:moveTo>
                    <a:lnTo>
                      <a:pt x="17738" y="3474"/>
                    </a:lnTo>
                    <a:lnTo>
                      <a:pt x="8777" y="5486"/>
                    </a:lnTo>
                    <a:lnTo>
                      <a:pt x="1828" y="6035"/>
                    </a:lnTo>
                    <a:lnTo>
                      <a:pt x="914" y="5486"/>
                    </a:lnTo>
                    <a:lnTo>
                      <a:pt x="0" y="3840"/>
                    </a:lnTo>
                    <a:lnTo>
                      <a:pt x="0" y="914"/>
                    </a:lnTo>
                    <a:lnTo>
                      <a:pt x="2012" y="183"/>
                    </a:lnTo>
                    <a:lnTo>
                      <a:pt x="2926" y="731"/>
                    </a:lnTo>
                    <a:lnTo>
                      <a:pt x="8412" y="0"/>
                    </a:lnTo>
                    <a:lnTo>
                      <a:pt x="16640" y="1829"/>
                    </a:lnTo>
                    <a:lnTo>
                      <a:pt x="17555" y="3109"/>
                    </a:lnTo>
                  </a:path>
                </a:pathLst>
              </a:custGeom>
              <a:grpFill/>
              <a:ln w="4020" cap="flat">
                <a:solidFill>
                  <a:srgbClr val="FFFFFF"/>
                </a:solidFill>
                <a:prstDash val="solid"/>
                <a:miter/>
              </a:ln>
            </p:spPr>
            <p:txBody>
              <a:bodyPr rtlCol="0" anchor="ctr"/>
              <a:lstStyle/>
              <a:p>
                <a:endParaRPr lang="en-GB" sz="1463"/>
              </a:p>
            </p:txBody>
          </p:sp>
          <p:sp>
            <p:nvSpPr>
              <p:cNvPr id="105" name="Freeform: Shape 104">
                <a:extLst>
                  <a:ext uri="{FF2B5EF4-FFF2-40B4-BE49-F238E27FC236}">
                    <a16:creationId xmlns:a16="http://schemas.microsoft.com/office/drawing/2014/main" id="{DC16A29B-AB60-1F21-D3A0-379EFEA628B0}"/>
                  </a:ext>
                </a:extLst>
              </p:cNvPr>
              <p:cNvSpPr/>
              <p:nvPr/>
            </p:nvSpPr>
            <p:spPr>
              <a:xfrm>
                <a:off x="4211329" y="5909027"/>
                <a:ext cx="51933" cy="26332"/>
              </a:xfrm>
              <a:custGeom>
                <a:avLst/>
                <a:gdLst>
                  <a:gd name="connsiteX0" fmla="*/ 549 w 51933"/>
                  <a:gd name="connsiteY0" fmla="*/ 7315 h 26332"/>
                  <a:gd name="connsiteX1" fmla="*/ 1280 w 51933"/>
                  <a:gd name="connsiteY1" fmla="*/ 6583 h 26332"/>
                  <a:gd name="connsiteX2" fmla="*/ 8229 w 51933"/>
                  <a:gd name="connsiteY2" fmla="*/ 5669 h 26332"/>
                  <a:gd name="connsiteX3" fmla="*/ 21029 w 51933"/>
                  <a:gd name="connsiteY3" fmla="*/ 2560 h 26332"/>
                  <a:gd name="connsiteX4" fmla="*/ 29075 w 51933"/>
                  <a:gd name="connsiteY4" fmla="*/ 2195 h 26332"/>
                  <a:gd name="connsiteX5" fmla="*/ 36390 w 51933"/>
                  <a:gd name="connsiteY5" fmla="*/ 0 h 26332"/>
                  <a:gd name="connsiteX6" fmla="*/ 38767 w 51933"/>
                  <a:gd name="connsiteY6" fmla="*/ 183 h 26332"/>
                  <a:gd name="connsiteX7" fmla="*/ 42424 w 51933"/>
                  <a:gd name="connsiteY7" fmla="*/ 3292 h 26332"/>
                  <a:gd name="connsiteX8" fmla="*/ 43339 w 51933"/>
                  <a:gd name="connsiteY8" fmla="*/ 5303 h 26332"/>
                  <a:gd name="connsiteX9" fmla="*/ 38036 w 51933"/>
                  <a:gd name="connsiteY9" fmla="*/ 6583 h 26332"/>
                  <a:gd name="connsiteX10" fmla="*/ 34927 w 51933"/>
                  <a:gd name="connsiteY10" fmla="*/ 6217 h 26332"/>
                  <a:gd name="connsiteX11" fmla="*/ 28161 w 51933"/>
                  <a:gd name="connsiteY11" fmla="*/ 4206 h 26332"/>
                  <a:gd name="connsiteX12" fmla="*/ 27064 w 51933"/>
                  <a:gd name="connsiteY12" fmla="*/ 4755 h 26332"/>
                  <a:gd name="connsiteX13" fmla="*/ 32184 w 51933"/>
                  <a:gd name="connsiteY13" fmla="*/ 7680 h 26332"/>
                  <a:gd name="connsiteX14" fmla="*/ 42973 w 51933"/>
                  <a:gd name="connsiteY14" fmla="*/ 8595 h 26332"/>
                  <a:gd name="connsiteX15" fmla="*/ 44985 w 51933"/>
                  <a:gd name="connsiteY15" fmla="*/ 9692 h 26332"/>
                  <a:gd name="connsiteX16" fmla="*/ 45350 w 51933"/>
                  <a:gd name="connsiteY16" fmla="*/ 11155 h 26332"/>
                  <a:gd name="connsiteX17" fmla="*/ 46082 w 51933"/>
                  <a:gd name="connsiteY17" fmla="*/ 12069 h 26332"/>
                  <a:gd name="connsiteX18" fmla="*/ 38584 w 51933"/>
                  <a:gd name="connsiteY18" fmla="*/ 12069 h 26332"/>
                  <a:gd name="connsiteX19" fmla="*/ 36938 w 51933"/>
                  <a:gd name="connsiteY19" fmla="*/ 12800 h 26332"/>
                  <a:gd name="connsiteX20" fmla="*/ 37121 w 51933"/>
                  <a:gd name="connsiteY20" fmla="*/ 13532 h 26332"/>
                  <a:gd name="connsiteX21" fmla="*/ 44801 w 51933"/>
                  <a:gd name="connsiteY21" fmla="*/ 14995 h 26332"/>
                  <a:gd name="connsiteX22" fmla="*/ 47545 w 51933"/>
                  <a:gd name="connsiteY22" fmla="*/ 16275 h 26332"/>
                  <a:gd name="connsiteX23" fmla="*/ 48093 w 51933"/>
                  <a:gd name="connsiteY23" fmla="*/ 18835 h 26332"/>
                  <a:gd name="connsiteX24" fmla="*/ 50105 w 51933"/>
                  <a:gd name="connsiteY24" fmla="*/ 19567 h 26332"/>
                  <a:gd name="connsiteX25" fmla="*/ 50653 w 51933"/>
                  <a:gd name="connsiteY25" fmla="*/ 22858 h 26332"/>
                  <a:gd name="connsiteX26" fmla="*/ 51933 w 51933"/>
                  <a:gd name="connsiteY26" fmla="*/ 25235 h 26332"/>
                  <a:gd name="connsiteX27" fmla="*/ 51933 w 51933"/>
                  <a:gd name="connsiteY27" fmla="*/ 26332 h 26332"/>
                  <a:gd name="connsiteX28" fmla="*/ 50653 w 51933"/>
                  <a:gd name="connsiteY28" fmla="*/ 26332 h 26332"/>
                  <a:gd name="connsiteX29" fmla="*/ 48093 w 51933"/>
                  <a:gd name="connsiteY29" fmla="*/ 24504 h 26332"/>
                  <a:gd name="connsiteX30" fmla="*/ 46447 w 51933"/>
                  <a:gd name="connsiteY30" fmla="*/ 22858 h 26332"/>
                  <a:gd name="connsiteX31" fmla="*/ 46082 w 51933"/>
                  <a:gd name="connsiteY31" fmla="*/ 20115 h 26332"/>
                  <a:gd name="connsiteX32" fmla="*/ 43522 w 51933"/>
                  <a:gd name="connsiteY32" fmla="*/ 19567 h 26332"/>
                  <a:gd name="connsiteX33" fmla="*/ 40596 w 51933"/>
                  <a:gd name="connsiteY33" fmla="*/ 17555 h 26332"/>
                  <a:gd name="connsiteX34" fmla="*/ 33281 w 51933"/>
                  <a:gd name="connsiteY34" fmla="*/ 19201 h 26332"/>
                  <a:gd name="connsiteX35" fmla="*/ 30538 w 51933"/>
                  <a:gd name="connsiteY35" fmla="*/ 17189 h 26332"/>
                  <a:gd name="connsiteX36" fmla="*/ 29990 w 51933"/>
                  <a:gd name="connsiteY36" fmla="*/ 14263 h 26332"/>
                  <a:gd name="connsiteX37" fmla="*/ 27612 w 51933"/>
                  <a:gd name="connsiteY37" fmla="*/ 13349 h 26332"/>
                  <a:gd name="connsiteX38" fmla="*/ 26881 w 51933"/>
                  <a:gd name="connsiteY38" fmla="*/ 11886 h 26332"/>
                  <a:gd name="connsiteX39" fmla="*/ 24504 w 51933"/>
                  <a:gd name="connsiteY39" fmla="*/ 10789 h 26332"/>
                  <a:gd name="connsiteX40" fmla="*/ 19018 w 51933"/>
                  <a:gd name="connsiteY40" fmla="*/ 10423 h 26332"/>
                  <a:gd name="connsiteX41" fmla="*/ 17006 w 51933"/>
                  <a:gd name="connsiteY41" fmla="*/ 12435 h 26332"/>
                  <a:gd name="connsiteX42" fmla="*/ 18469 w 51933"/>
                  <a:gd name="connsiteY42" fmla="*/ 14995 h 26332"/>
                  <a:gd name="connsiteX43" fmla="*/ 24504 w 51933"/>
                  <a:gd name="connsiteY43" fmla="*/ 20481 h 26332"/>
                  <a:gd name="connsiteX44" fmla="*/ 15726 w 51933"/>
                  <a:gd name="connsiteY44" fmla="*/ 20115 h 26332"/>
                  <a:gd name="connsiteX45" fmla="*/ 14446 w 51933"/>
                  <a:gd name="connsiteY45" fmla="*/ 18286 h 26332"/>
                  <a:gd name="connsiteX46" fmla="*/ 14263 w 51933"/>
                  <a:gd name="connsiteY46" fmla="*/ 16823 h 26332"/>
                  <a:gd name="connsiteX47" fmla="*/ 8777 w 51933"/>
                  <a:gd name="connsiteY47" fmla="*/ 13898 h 26332"/>
                  <a:gd name="connsiteX48" fmla="*/ 9143 w 51933"/>
                  <a:gd name="connsiteY48" fmla="*/ 12983 h 26332"/>
                  <a:gd name="connsiteX49" fmla="*/ 14995 w 51933"/>
                  <a:gd name="connsiteY49" fmla="*/ 10240 h 26332"/>
                  <a:gd name="connsiteX50" fmla="*/ 15909 w 51933"/>
                  <a:gd name="connsiteY50" fmla="*/ 9326 h 26332"/>
                  <a:gd name="connsiteX51" fmla="*/ 15726 w 51933"/>
                  <a:gd name="connsiteY51" fmla="*/ 8595 h 26332"/>
                  <a:gd name="connsiteX52" fmla="*/ 12800 w 51933"/>
                  <a:gd name="connsiteY52" fmla="*/ 8960 h 26332"/>
                  <a:gd name="connsiteX53" fmla="*/ 9509 w 51933"/>
                  <a:gd name="connsiteY53" fmla="*/ 10789 h 26332"/>
                  <a:gd name="connsiteX54" fmla="*/ 2926 w 51933"/>
                  <a:gd name="connsiteY54" fmla="*/ 11338 h 26332"/>
                  <a:gd name="connsiteX55" fmla="*/ 549 w 51933"/>
                  <a:gd name="connsiteY55" fmla="*/ 10789 h 26332"/>
                  <a:gd name="connsiteX56" fmla="*/ 0 w 51933"/>
                  <a:gd name="connsiteY56" fmla="*/ 8778 h 26332"/>
                  <a:gd name="connsiteX57" fmla="*/ 549 w 51933"/>
                  <a:gd name="connsiteY57" fmla="*/ 7315 h 2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933" h="26332">
                    <a:moveTo>
                      <a:pt x="549" y="7315"/>
                    </a:moveTo>
                    <a:lnTo>
                      <a:pt x="1280" y="6583"/>
                    </a:lnTo>
                    <a:lnTo>
                      <a:pt x="8229" y="5669"/>
                    </a:lnTo>
                    <a:lnTo>
                      <a:pt x="21029" y="2560"/>
                    </a:lnTo>
                    <a:lnTo>
                      <a:pt x="29075" y="2195"/>
                    </a:lnTo>
                    <a:lnTo>
                      <a:pt x="36390" y="0"/>
                    </a:lnTo>
                    <a:lnTo>
                      <a:pt x="38767" y="183"/>
                    </a:lnTo>
                    <a:lnTo>
                      <a:pt x="42424" y="3292"/>
                    </a:lnTo>
                    <a:lnTo>
                      <a:pt x="43339" y="5303"/>
                    </a:lnTo>
                    <a:lnTo>
                      <a:pt x="38036" y="6583"/>
                    </a:lnTo>
                    <a:lnTo>
                      <a:pt x="34927" y="6217"/>
                    </a:lnTo>
                    <a:lnTo>
                      <a:pt x="28161" y="4206"/>
                    </a:lnTo>
                    <a:lnTo>
                      <a:pt x="27064" y="4755"/>
                    </a:lnTo>
                    <a:lnTo>
                      <a:pt x="32184" y="7680"/>
                    </a:lnTo>
                    <a:lnTo>
                      <a:pt x="42973" y="8595"/>
                    </a:lnTo>
                    <a:lnTo>
                      <a:pt x="44985" y="9692"/>
                    </a:lnTo>
                    <a:lnTo>
                      <a:pt x="45350" y="11155"/>
                    </a:lnTo>
                    <a:lnTo>
                      <a:pt x="46082" y="12069"/>
                    </a:lnTo>
                    <a:lnTo>
                      <a:pt x="38584" y="12069"/>
                    </a:lnTo>
                    <a:lnTo>
                      <a:pt x="36938" y="12800"/>
                    </a:lnTo>
                    <a:lnTo>
                      <a:pt x="37121" y="13532"/>
                    </a:lnTo>
                    <a:lnTo>
                      <a:pt x="44801" y="14995"/>
                    </a:lnTo>
                    <a:lnTo>
                      <a:pt x="47545" y="16275"/>
                    </a:lnTo>
                    <a:lnTo>
                      <a:pt x="48093" y="18835"/>
                    </a:lnTo>
                    <a:lnTo>
                      <a:pt x="50105" y="19567"/>
                    </a:lnTo>
                    <a:lnTo>
                      <a:pt x="50653" y="22858"/>
                    </a:lnTo>
                    <a:lnTo>
                      <a:pt x="51933" y="25235"/>
                    </a:lnTo>
                    <a:lnTo>
                      <a:pt x="51933" y="26332"/>
                    </a:lnTo>
                    <a:lnTo>
                      <a:pt x="50653" y="26332"/>
                    </a:lnTo>
                    <a:lnTo>
                      <a:pt x="48093" y="24504"/>
                    </a:lnTo>
                    <a:lnTo>
                      <a:pt x="46447" y="22858"/>
                    </a:lnTo>
                    <a:lnTo>
                      <a:pt x="46082" y="20115"/>
                    </a:lnTo>
                    <a:lnTo>
                      <a:pt x="43522" y="19567"/>
                    </a:lnTo>
                    <a:lnTo>
                      <a:pt x="40596" y="17555"/>
                    </a:lnTo>
                    <a:lnTo>
                      <a:pt x="33281" y="19201"/>
                    </a:lnTo>
                    <a:lnTo>
                      <a:pt x="30538" y="17189"/>
                    </a:lnTo>
                    <a:lnTo>
                      <a:pt x="29990" y="14263"/>
                    </a:lnTo>
                    <a:lnTo>
                      <a:pt x="27612" y="13349"/>
                    </a:lnTo>
                    <a:lnTo>
                      <a:pt x="26881" y="11886"/>
                    </a:lnTo>
                    <a:lnTo>
                      <a:pt x="24504" y="10789"/>
                    </a:lnTo>
                    <a:lnTo>
                      <a:pt x="19018" y="10423"/>
                    </a:lnTo>
                    <a:lnTo>
                      <a:pt x="17006" y="12435"/>
                    </a:lnTo>
                    <a:lnTo>
                      <a:pt x="18469" y="14995"/>
                    </a:lnTo>
                    <a:lnTo>
                      <a:pt x="24504" y="20481"/>
                    </a:lnTo>
                    <a:lnTo>
                      <a:pt x="15726" y="20115"/>
                    </a:lnTo>
                    <a:lnTo>
                      <a:pt x="14446" y="18286"/>
                    </a:lnTo>
                    <a:lnTo>
                      <a:pt x="14263" y="16823"/>
                    </a:lnTo>
                    <a:lnTo>
                      <a:pt x="8777" y="13898"/>
                    </a:lnTo>
                    <a:lnTo>
                      <a:pt x="9143" y="12983"/>
                    </a:lnTo>
                    <a:lnTo>
                      <a:pt x="14995" y="10240"/>
                    </a:lnTo>
                    <a:lnTo>
                      <a:pt x="15909" y="9326"/>
                    </a:lnTo>
                    <a:lnTo>
                      <a:pt x="15726" y="8595"/>
                    </a:lnTo>
                    <a:lnTo>
                      <a:pt x="12800" y="8960"/>
                    </a:lnTo>
                    <a:lnTo>
                      <a:pt x="9509" y="10789"/>
                    </a:lnTo>
                    <a:lnTo>
                      <a:pt x="2926" y="11338"/>
                    </a:lnTo>
                    <a:lnTo>
                      <a:pt x="549" y="10789"/>
                    </a:lnTo>
                    <a:lnTo>
                      <a:pt x="0" y="8778"/>
                    </a:lnTo>
                    <a:lnTo>
                      <a:pt x="549" y="7315"/>
                    </a:lnTo>
                    <a:close/>
                  </a:path>
                </a:pathLst>
              </a:custGeom>
              <a:grpFill/>
              <a:ln w="18272" cap="flat">
                <a:noFill/>
                <a:prstDash val="solid"/>
                <a:miter/>
              </a:ln>
            </p:spPr>
            <p:txBody>
              <a:bodyPr rtlCol="0" anchor="ctr"/>
              <a:lstStyle/>
              <a:p>
                <a:endParaRPr lang="en-GB" sz="1463"/>
              </a:p>
            </p:txBody>
          </p:sp>
          <p:sp>
            <p:nvSpPr>
              <p:cNvPr id="106" name="Freeform: Shape 105">
                <a:extLst>
                  <a:ext uri="{FF2B5EF4-FFF2-40B4-BE49-F238E27FC236}">
                    <a16:creationId xmlns:a16="http://schemas.microsoft.com/office/drawing/2014/main" id="{AFAE0DDC-33B0-68F4-E5A2-D5F8D3B3A618}"/>
                  </a:ext>
                </a:extLst>
              </p:cNvPr>
              <p:cNvSpPr/>
              <p:nvPr/>
            </p:nvSpPr>
            <p:spPr>
              <a:xfrm>
                <a:off x="4211329" y="5909027"/>
                <a:ext cx="51933" cy="26332"/>
              </a:xfrm>
              <a:custGeom>
                <a:avLst/>
                <a:gdLst>
                  <a:gd name="connsiteX0" fmla="*/ 549 w 51933"/>
                  <a:gd name="connsiteY0" fmla="*/ 7315 h 26332"/>
                  <a:gd name="connsiteX1" fmla="*/ 1280 w 51933"/>
                  <a:gd name="connsiteY1" fmla="*/ 6583 h 26332"/>
                  <a:gd name="connsiteX2" fmla="*/ 8229 w 51933"/>
                  <a:gd name="connsiteY2" fmla="*/ 5669 h 26332"/>
                  <a:gd name="connsiteX3" fmla="*/ 21029 w 51933"/>
                  <a:gd name="connsiteY3" fmla="*/ 2560 h 26332"/>
                  <a:gd name="connsiteX4" fmla="*/ 29075 w 51933"/>
                  <a:gd name="connsiteY4" fmla="*/ 2195 h 26332"/>
                  <a:gd name="connsiteX5" fmla="*/ 36390 w 51933"/>
                  <a:gd name="connsiteY5" fmla="*/ 0 h 26332"/>
                  <a:gd name="connsiteX6" fmla="*/ 38767 w 51933"/>
                  <a:gd name="connsiteY6" fmla="*/ 183 h 26332"/>
                  <a:gd name="connsiteX7" fmla="*/ 42424 w 51933"/>
                  <a:gd name="connsiteY7" fmla="*/ 3292 h 26332"/>
                  <a:gd name="connsiteX8" fmla="*/ 43339 w 51933"/>
                  <a:gd name="connsiteY8" fmla="*/ 5303 h 26332"/>
                  <a:gd name="connsiteX9" fmla="*/ 38036 w 51933"/>
                  <a:gd name="connsiteY9" fmla="*/ 6583 h 26332"/>
                  <a:gd name="connsiteX10" fmla="*/ 34927 w 51933"/>
                  <a:gd name="connsiteY10" fmla="*/ 6217 h 26332"/>
                  <a:gd name="connsiteX11" fmla="*/ 28161 w 51933"/>
                  <a:gd name="connsiteY11" fmla="*/ 4206 h 26332"/>
                  <a:gd name="connsiteX12" fmla="*/ 27064 w 51933"/>
                  <a:gd name="connsiteY12" fmla="*/ 4755 h 26332"/>
                  <a:gd name="connsiteX13" fmla="*/ 32184 w 51933"/>
                  <a:gd name="connsiteY13" fmla="*/ 7680 h 26332"/>
                  <a:gd name="connsiteX14" fmla="*/ 42973 w 51933"/>
                  <a:gd name="connsiteY14" fmla="*/ 8595 h 26332"/>
                  <a:gd name="connsiteX15" fmla="*/ 44985 w 51933"/>
                  <a:gd name="connsiteY15" fmla="*/ 9692 h 26332"/>
                  <a:gd name="connsiteX16" fmla="*/ 45350 w 51933"/>
                  <a:gd name="connsiteY16" fmla="*/ 11155 h 26332"/>
                  <a:gd name="connsiteX17" fmla="*/ 46082 w 51933"/>
                  <a:gd name="connsiteY17" fmla="*/ 12069 h 26332"/>
                  <a:gd name="connsiteX18" fmla="*/ 38584 w 51933"/>
                  <a:gd name="connsiteY18" fmla="*/ 12069 h 26332"/>
                  <a:gd name="connsiteX19" fmla="*/ 36938 w 51933"/>
                  <a:gd name="connsiteY19" fmla="*/ 12800 h 26332"/>
                  <a:gd name="connsiteX20" fmla="*/ 37121 w 51933"/>
                  <a:gd name="connsiteY20" fmla="*/ 13532 h 26332"/>
                  <a:gd name="connsiteX21" fmla="*/ 44801 w 51933"/>
                  <a:gd name="connsiteY21" fmla="*/ 14995 h 26332"/>
                  <a:gd name="connsiteX22" fmla="*/ 47545 w 51933"/>
                  <a:gd name="connsiteY22" fmla="*/ 16275 h 26332"/>
                  <a:gd name="connsiteX23" fmla="*/ 48093 w 51933"/>
                  <a:gd name="connsiteY23" fmla="*/ 18835 h 26332"/>
                  <a:gd name="connsiteX24" fmla="*/ 50105 w 51933"/>
                  <a:gd name="connsiteY24" fmla="*/ 19567 h 26332"/>
                  <a:gd name="connsiteX25" fmla="*/ 50653 w 51933"/>
                  <a:gd name="connsiteY25" fmla="*/ 22858 h 26332"/>
                  <a:gd name="connsiteX26" fmla="*/ 51933 w 51933"/>
                  <a:gd name="connsiteY26" fmla="*/ 25235 h 26332"/>
                  <a:gd name="connsiteX27" fmla="*/ 51933 w 51933"/>
                  <a:gd name="connsiteY27" fmla="*/ 26332 h 26332"/>
                  <a:gd name="connsiteX28" fmla="*/ 50653 w 51933"/>
                  <a:gd name="connsiteY28" fmla="*/ 26332 h 26332"/>
                  <a:gd name="connsiteX29" fmla="*/ 48093 w 51933"/>
                  <a:gd name="connsiteY29" fmla="*/ 24504 h 26332"/>
                  <a:gd name="connsiteX30" fmla="*/ 46447 w 51933"/>
                  <a:gd name="connsiteY30" fmla="*/ 22858 h 26332"/>
                  <a:gd name="connsiteX31" fmla="*/ 46082 w 51933"/>
                  <a:gd name="connsiteY31" fmla="*/ 20115 h 26332"/>
                  <a:gd name="connsiteX32" fmla="*/ 43522 w 51933"/>
                  <a:gd name="connsiteY32" fmla="*/ 19567 h 26332"/>
                  <a:gd name="connsiteX33" fmla="*/ 40596 w 51933"/>
                  <a:gd name="connsiteY33" fmla="*/ 17555 h 26332"/>
                  <a:gd name="connsiteX34" fmla="*/ 33281 w 51933"/>
                  <a:gd name="connsiteY34" fmla="*/ 19201 h 26332"/>
                  <a:gd name="connsiteX35" fmla="*/ 30538 w 51933"/>
                  <a:gd name="connsiteY35" fmla="*/ 17189 h 26332"/>
                  <a:gd name="connsiteX36" fmla="*/ 29990 w 51933"/>
                  <a:gd name="connsiteY36" fmla="*/ 14263 h 26332"/>
                  <a:gd name="connsiteX37" fmla="*/ 27612 w 51933"/>
                  <a:gd name="connsiteY37" fmla="*/ 13349 h 26332"/>
                  <a:gd name="connsiteX38" fmla="*/ 26881 w 51933"/>
                  <a:gd name="connsiteY38" fmla="*/ 11886 h 26332"/>
                  <a:gd name="connsiteX39" fmla="*/ 24504 w 51933"/>
                  <a:gd name="connsiteY39" fmla="*/ 10789 h 26332"/>
                  <a:gd name="connsiteX40" fmla="*/ 19018 w 51933"/>
                  <a:gd name="connsiteY40" fmla="*/ 10423 h 26332"/>
                  <a:gd name="connsiteX41" fmla="*/ 17006 w 51933"/>
                  <a:gd name="connsiteY41" fmla="*/ 12435 h 26332"/>
                  <a:gd name="connsiteX42" fmla="*/ 18469 w 51933"/>
                  <a:gd name="connsiteY42" fmla="*/ 14995 h 26332"/>
                  <a:gd name="connsiteX43" fmla="*/ 24504 w 51933"/>
                  <a:gd name="connsiteY43" fmla="*/ 20481 h 26332"/>
                  <a:gd name="connsiteX44" fmla="*/ 15726 w 51933"/>
                  <a:gd name="connsiteY44" fmla="*/ 20115 h 26332"/>
                  <a:gd name="connsiteX45" fmla="*/ 14446 w 51933"/>
                  <a:gd name="connsiteY45" fmla="*/ 18286 h 26332"/>
                  <a:gd name="connsiteX46" fmla="*/ 14263 w 51933"/>
                  <a:gd name="connsiteY46" fmla="*/ 16823 h 26332"/>
                  <a:gd name="connsiteX47" fmla="*/ 8777 w 51933"/>
                  <a:gd name="connsiteY47" fmla="*/ 13898 h 26332"/>
                  <a:gd name="connsiteX48" fmla="*/ 9143 w 51933"/>
                  <a:gd name="connsiteY48" fmla="*/ 12983 h 26332"/>
                  <a:gd name="connsiteX49" fmla="*/ 14995 w 51933"/>
                  <a:gd name="connsiteY49" fmla="*/ 10240 h 26332"/>
                  <a:gd name="connsiteX50" fmla="*/ 15909 w 51933"/>
                  <a:gd name="connsiteY50" fmla="*/ 9326 h 26332"/>
                  <a:gd name="connsiteX51" fmla="*/ 15726 w 51933"/>
                  <a:gd name="connsiteY51" fmla="*/ 8595 h 26332"/>
                  <a:gd name="connsiteX52" fmla="*/ 12800 w 51933"/>
                  <a:gd name="connsiteY52" fmla="*/ 8960 h 26332"/>
                  <a:gd name="connsiteX53" fmla="*/ 9509 w 51933"/>
                  <a:gd name="connsiteY53" fmla="*/ 10789 h 26332"/>
                  <a:gd name="connsiteX54" fmla="*/ 2926 w 51933"/>
                  <a:gd name="connsiteY54" fmla="*/ 11338 h 26332"/>
                  <a:gd name="connsiteX55" fmla="*/ 549 w 51933"/>
                  <a:gd name="connsiteY55" fmla="*/ 10789 h 26332"/>
                  <a:gd name="connsiteX56" fmla="*/ 0 w 51933"/>
                  <a:gd name="connsiteY56" fmla="*/ 8778 h 26332"/>
                  <a:gd name="connsiteX57" fmla="*/ 549 w 51933"/>
                  <a:gd name="connsiteY57" fmla="*/ 7315 h 26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1933" h="26332">
                    <a:moveTo>
                      <a:pt x="549" y="7315"/>
                    </a:moveTo>
                    <a:lnTo>
                      <a:pt x="1280" y="6583"/>
                    </a:lnTo>
                    <a:lnTo>
                      <a:pt x="8229" y="5669"/>
                    </a:lnTo>
                    <a:lnTo>
                      <a:pt x="21029" y="2560"/>
                    </a:lnTo>
                    <a:lnTo>
                      <a:pt x="29075" y="2195"/>
                    </a:lnTo>
                    <a:lnTo>
                      <a:pt x="36390" y="0"/>
                    </a:lnTo>
                    <a:lnTo>
                      <a:pt x="38767" y="183"/>
                    </a:lnTo>
                    <a:lnTo>
                      <a:pt x="42424" y="3292"/>
                    </a:lnTo>
                    <a:lnTo>
                      <a:pt x="43339" y="5303"/>
                    </a:lnTo>
                    <a:lnTo>
                      <a:pt x="38036" y="6583"/>
                    </a:lnTo>
                    <a:lnTo>
                      <a:pt x="34927" y="6217"/>
                    </a:lnTo>
                    <a:lnTo>
                      <a:pt x="28161" y="4206"/>
                    </a:lnTo>
                    <a:lnTo>
                      <a:pt x="27064" y="4755"/>
                    </a:lnTo>
                    <a:lnTo>
                      <a:pt x="32184" y="7680"/>
                    </a:lnTo>
                    <a:lnTo>
                      <a:pt x="42973" y="8595"/>
                    </a:lnTo>
                    <a:lnTo>
                      <a:pt x="44985" y="9692"/>
                    </a:lnTo>
                    <a:lnTo>
                      <a:pt x="45350" y="11155"/>
                    </a:lnTo>
                    <a:lnTo>
                      <a:pt x="46082" y="12069"/>
                    </a:lnTo>
                    <a:lnTo>
                      <a:pt x="38584" y="12069"/>
                    </a:lnTo>
                    <a:lnTo>
                      <a:pt x="36938" y="12800"/>
                    </a:lnTo>
                    <a:lnTo>
                      <a:pt x="37121" y="13532"/>
                    </a:lnTo>
                    <a:lnTo>
                      <a:pt x="44801" y="14995"/>
                    </a:lnTo>
                    <a:lnTo>
                      <a:pt x="47545" y="16275"/>
                    </a:lnTo>
                    <a:lnTo>
                      <a:pt x="48093" y="18835"/>
                    </a:lnTo>
                    <a:lnTo>
                      <a:pt x="50105" y="19567"/>
                    </a:lnTo>
                    <a:lnTo>
                      <a:pt x="50653" y="22858"/>
                    </a:lnTo>
                    <a:lnTo>
                      <a:pt x="51933" y="25235"/>
                    </a:lnTo>
                    <a:lnTo>
                      <a:pt x="51933" y="26332"/>
                    </a:lnTo>
                    <a:lnTo>
                      <a:pt x="50653" y="26332"/>
                    </a:lnTo>
                    <a:lnTo>
                      <a:pt x="48093" y="24504"/>
                    </a:lnTo>
                    <a:lnTo>
                      <a:pt x="46447" y="22858"/>
                    </a:lnTo>
                    <a:lnTo>
                      <a:pt x="46082" y="20115"/>
                    </a:lnTo>
                    <a:lnTo>
                      <a:pt x="43522" y="19567"/>
                    </a:lnTo>
                    <a:lnTo>
                      <a:pt x="40596" y="17555"/>
                    </a:lnTo>
                    <a:lnTo>
                      <a:pt x="33281" y="19201"/>
                    </a:lnTo>
                    <a:lnTo>
                      <a:pt x="30538" y="17189"/>
                    </a:lnTo>
                    <a:lnTo>
                      <a:pt x="29990" y="14263"/>
                    </a:lnTo>
                    <a:lnTo>
                      <a:pt x="27612" y="13349"/>
                    </a:lnTo>
                    <a:lnTo>
                      <a:pt x="26881" y="11886"/>
                    </a:lnTo>
                    <a:lnTo>
                      <a:pt x="24504" y="10789"/>
                    </a:lnTo>
                    <a:lnTo>
                      <a:pt x="19018" y="10423"/>
                    </a:lnTo>
                    <a:lnTo>
                      <a:pt x="17006" y="12435"/>
                    </a:lnTo>
                    <a:lnTo>
                      <a:pt x="18469" y="14995"/>
                    </a:lnTo>
                    <a:lnTo>
                      <a:pt x="24504" y="20481"/>
                    </a:lnTo>
                    <a:lnTo>
                      <a:pt x="15726" y="20115"/>
                    </a:lnTo>
                    <a:lnTo>
                      <a:pt x="14446" y="18286"/>
                    </a:lnTo>
                    <a:lnTo>
                      <a:pt x="14263" y="16823"/>
                    </a:lnTo>
                    <a:lnTo>
                      <a:pt x="8777" y="13898"/>
                    </a:lnTo>
                    <a:lnTo>
                      <a:pt x="9143" y="12983"/>
                    </a:lnTo>
                    <a:lnTo>
                      <a:pt x="14995" y="10240"/>
                    </a:lnTo>
                    <a:lnTo>
                      <a:pt x="15909" y="9326"/>
                    </a:lnTo>
                    <a:lnTo>
                      <a:pt x="15726" y="8595"/>
                    </a:lnTo>
                    <a:lnTo>
                      <a:pt x="12800" y="8960"/>
                    </a:lnTo>
                    <a:lnTo>
                      <a:pt x="9509" y="10789"/>
                    </a:lnTo>
                    <a:lnTo>
                      <a:pt x="2926" y="11338"/>
                    </a:lnTo>
                    <a:lnTo>
                      <a:pt x="549" y="10789"/>
                    </a:lnTo>
                    <a:lnTo>
                      <a:pt x="0" y="8778"/>
                    </a:lnTo>
                    <a:lnTo>
                      <a:pt x="549" y="7315"/>
                    </a:lnTo>
                  </a:path>
                </a:pathLst>
              </a:custGeom>
              <a:grpFill/>
              <a:ln w="4020" cap="flat">
                <a:solidFill>
                  <a:srgbClr val="FFFFFF"/>
                </a:solidFill>
                <a:prstDash val="solid"/>
                <a:miter/>
              </a:ln>
            </p:spPr>
            <p:txBody>
              <a:bodyPr rtlCol="0" anchor="ctr"/>
              <a:lstStyle/>
              <a:p>
                <a:endParaRPr lang="en-GB" sz="1463"/>
              </a:p>
            </p:txBody>
          </p:sp>
          <p:sp>
            <p:nvSpPr>
              <p:cNvPr id="107" name="Freeform: Shape 106">
                <a:extLst>
                  <a:ext uri="{FF2B5EF4-FFF2-40B4-BE49-F238E27FC236}">
                    <a16:creationId xmlns:a16="http://schemas.microsoft.com/office/drawing/2014/main" id="{7B137D56-8389-3815-752E-967C91AFD586}"/>
                  </a:ext>
                </a:extLst>
              </p:cNvPr>
              <p:cNvSpPr/>
              <p:nvPr/>
            </p:nvSpPr>
            <p:spPr>
              <a:xfrm>
                <a:off x="4254119" y="5907199"/>
                <a:ext cx="31269" cy="14811"/>
              </a:xfrm>
              <a:custGeom>
                <a:avLst/>
                <a:gdLst>
                  <a:gd name="connsiteX0" fmla="*/ 0 w 31269"/>
                  <a:gd name="connsiteY0" fmla="*/ 1463 h 14811"/>
                  <a:gd name="connsiteX1" fmla="*/ 549 w 31269"/>
                  <a:gd name="connsiteY1" fmla="*/ 3109 h 14811"/>
                  <a:gd name="connsiteX2" fmla="*/ 4206 w 31269"/>
                  <a:gd name="connsiteY2" fmla="*/ 4023 h 14811"/>
                  <a:gd name="connsiteX3" fmla="*/ 4755 w 31269"/>
                  <a:gd name="connsiteY3" fmla="*/ 3474 h 14811"/>
                  <a:gd name="connsiteX4" fmla="*/ 5303 w 31269"/>
                  <a:gd name="connsiteY4" fmla="*/ 6583 h 14811"/>
                  <a:gd name="connsiteX5" fmla="*/ 6766 w 31269"/>
                  <a:gd name="connsiteY5" fmla="*/ 10240 h 14811"/>
                  <a:gd name="connsiteX6" fmla="*/ 14812 w 31269"/>
                  <a:gd name="connsiteY6" fmla="*/ 11337 h 14811"/>
                  <a:gd name="connsiteX7" fmla="*/ 13898 w 31269"/>
                  <a:gd name="connsiteY7" fmla="*/ 12069 h 14811"/>
                  <a:gd name="connsiteX8" fmla="*/ 14995 w 31269"/>
                  <a:gd name="connsiteY8" fmla="*/ 12617 h 14811"/>
                  <a:gd name="connsiteX9" fmla="*/ 17921 w 31269"/>
                  <a:gd name="connsiteY9" fmla="*/ 12252 h 14811"/>
                  <a:gd name="connsiteX10" fmla="*/ 17921 w 31269"/>
                  <a:gd name="connsiteY10" fmla="*/ 10789 h 14811"/>
                  <a:gd name="connsiteX11" fmla="*/ 19749 w 31269"/>
                  <a:gd name="connsiteY11" fmla="*/ 10789 h 14811"/>
                  <a:gd name="connsiteX12" fmla="*/ 22492 w 31269"/>
                  <a:gd name="connsiteY12" fmla="*/ 11520 h 14811"/>
                  <a:gd name="connsiteX13" fmla="*/ 23224 w 31269"/>
                  <a:gd name="connsiteY13" fmla="*/ 14080 h 14811"/>
                  <a:gd name="connsiteX14" fmla="*/ 24138 w 31269"/>
                  <a:gd name="connsiteY14" fmla="*/ 14812 h 14811"/>
                  <a:gd name="connsiteX15" fmla="*/ 26515 w 31269"/>
                  <a:gd name="connsiteY15" fmla="*/ 14629 h 14811"/>
                  <a:gd name="connsiteX16" fmla="*/ 29075 w 31269"/>
                  <a:gd name="connsiteY16" fmla="*/ 13715 h 14811"/>
                  <a:gd name="connsiteX17" fmla="*/ 31087 w 31269"/>
                  <a:gd name="connsiteY17" fmla="*/ 11886 h 14811"/>
                  <a:gd name="connsiteX18" fmla="*/ 31270 w 31269"/>
                  <a:gd name="connsiteY18" fmla="*/ 10606 h 14811"/>
                  <a:gd name="connsiteX19" fmla="*/ 31270 w 31269"/>
                  <a:gd name="connsiteY19" fmla="*/ 9143 h 14811"/>
                  <a:gd name="connsiteX20" fmla="*/ 29624 w 31269"/>
                  <a:gd name="connsiteY20" fmla="*/ 3840 h 14811"/>
                  <a:gd name="connsiteX21" fmla="*/ 27978 w 31269"/>
                  <a:gd name="connsiteY21" fmla="*/ 2012 h 14811"/>
                  <a:gd name="connsiteX22" fmla="*/ 19567 w 31269"/>
                  <a:gd name="connsiteY22" fmla="*/ 1463 h 14811"/>
                  <a:gd name="connsiteX23" fmla="*/ 12252 w 31269"/>
                  <a:gd name="connsiteY23" fmla="*/ 0 h 14811"/>
                  <a:gd name="connsiteX24" fmla="*/ 0 w 31269"/>
                  <a:gd name="connsiteY24" fmla="*/ 1463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69" h="14811">
                    <a:moveTo>
                      <a:pt x="0" y="1463"/>
                    </a:moveTo>
                    <a:lnTo>
                      <a:pt x="549" y="3109"/>
                    </a:lnTo>
                    <a:lnTo>
                      <a:pt x="4206" y="4023"/>
                    </a:lnTo>
                    <a:lnTo>
                      <a:pt x="4755" y="3474"/>
                    </a:lnTo>
                    <a:lnTo>
                      <a:pt x="5303" y="6583"/>
                    </a:lnTo>
                    <a:lnTo>
                      <a:pt x="6766" y="10240"/>
                    </a:lnTo>
                    <a:lnTo>
                      <a:pt x="14812" y="11337"/>
                    </a:lnTo>
                    <a:lnTo>
                      <a:pt x="13898" y="12069"/>
                    </a:lnTo>
                    <a:lnTo>
                      <a:pt x="14995" y="12617"/>
                    </a:lnTo>
                    <a:lnTo>
                      <a:pt x="17921" y="12252"/>
                    </a:lnTo>
                    <a:lnTo>
                      <a:pt x="17921" y="10789"/>
                    </a:lnTo>
                    <a:lnTo>
                      <a:pt x="19749" y="10789"/>
                    </a:lnTo>
                    <a:lnTo>
                      <a:pt x="22492" y="11520"/>
                    </a:lnTo>
                    <a:lnTo>
                      <a:pt x="23224" y="14080"/>
                    </a:lnTo>
                    <a:lnTo>
                      <a:pt x="24138" y="14812"/>
                    </a:lnTo>
                    <a:lnTo>
                      <a:pt x="26515" y="14629"/>
                    </a:lnTo>
                    <a:lnTo>
                      <a:pt x="29075" y="13715"/>
                    </a:lnTo>
                    <a:lnTo>
                      <a:pt x="31087" y="11886"/>
                    </a:lnTo>
                    <a:lnTo>
                      <a:pt x="31270" y="10606"/>
                    </a:lnTo>
                    <a:lnTo>
                      <a:pt x="31270" y="9143"/>
                    </a:lnTo>
                    <a:lnTo>
                      <a:pt x="29624" y="3840"/>
                    </a:lnTo>
                    <a:lnTo>
                      <a:pt x="27978" y="2012"/>
                    </a:lnTo>
                    <a:lnTo>
                      <a:pt x="19567" y="1463"/>
                    </a:lnTo>
                    <a:lnTo>
                      <a:pt x="12252" y="0"/>
                    </a:lnTo>
                    <a:lnTo>
                      <a:pt x="0" y="1463"/>
                    </a:lnTo>
                    <a:close/>
                  </a:path>
                </a:pathLst>
              </a:custGeom>
              <a:grpFill/>
              <a:ln w="18272" cap="flat">
                <a:noFill/>
                <a:prstDash val="solid"/>
                <a:miter/>
              </a:ln>
            </p:spPr>
            <p:txBody>
              <a:bodyPr rtlCol="0" anchor="ctr"/>
              <a:lstStyle/>
              <a:p>
                <a:endParaRPr lang="en-GB" sz="1463"/>
              </a:p>
            </p:txBody>
          </p:sp>
          <p:sp>
            <p:nvSpPr>
              <p:cNvPr id="108" name="Freeform: Shape 107">
                <a:extLst>
                  <a:ext uri="{FF2B5EF4-FFF2-40B4-BE49-F238E27FC236}">
                    <a16:creationId xmlns:a16="http://schemas.microsoft.com/office/drawing/2014/main" id="{13AC367A-B00E-9CE8-789F-3760DEA91E67}"/>
                  </a:ext>
                </a:extLst>
              </p:cNvPr>
              <p:cNvSpPr/>
              <p:nvPr/>
            </p:nvSpPr>
            <p:spPr>
              <a:xfrm>
                <a:off x="4254119" y="5907199"/>
                <a:ext cx="31452" cy="14811"/>
              </a:xfrm>
              <a:custGeom>
                <a:avLst/>
                <a:gdLst>
                  <a:gd name="connsiteX0" fmla="*/ 4755 w 31452"/>
                  <a:gd name="connsiteY0" fmla="*/ 3474 h 14811"/>
                  <a:gd name="connsiteX1" fmla="*/ 4206 w 31452"/>
                  <a:gd name="connsiteY1" fmla="*/ 4023 h 14811"/>
                  <a:gd name="connsiteX2" fmla="*/ 549 w 31452"/>
                  <a:gd name="connsiteY2" fmla="*/ 3109 h 14811"/>
                  <a:gd name="connsiteX3" fmla="*/ 0 w 31452"/>
                  <a:gd name="connsiteY3" fmla="*/ 1463 h 14811"/>
                  <a:gd name="connsiteX4" fmla="*/ 12252 w 31452"/>
                  <a:gd name="connsiteY4" fmla="*/ 0 h 14811"/>
                  <a:gd name="connsiteX5" fmla="*/ 19567 w 31452"/>
                  <a:gd name="connsiteY5" fmla="*/ 1463 h 14811"/>
                  <a:gd name="connsiteX6" fmla="*/ 27978 w 31452"/>
                  <a:gd name="connsiteY6" fmla="*/ 2012 h 14811"/>
                  <a:gd name="connsiteX7" fmla="*/ 29624 w 31452"/>
                  <a:gd name="connsiteY7" fmla="*/ 3840 h 14811"/>
                  <a:gd name="connsiteX8" fmla="*/ 31453 w 31452"/>
                  <a:gd name="connsiteY8" fmla="*/ 9143 h 14811"/>
                  <a:gd name="connsiteX9" fmla="*/ 31453 w 31452"/>
                  <a:gd name="connsiteY9" fmla="*/ 10606 h 14811"/>
                  <a:gd name="connsiteX10" fmla="*/ 31087 w 31452"/>
                  <a:gd name="connsiteY10" fmla="*/ 11886 h 14811"/>
                  <a:gd name="connsiteX11" fmla="*/ 29075 w 31452"/>
                  <a:gd name="connsiteY11" fmla="*/ 13715 h 14811"/>
                  <a:gd name="connsiteX12" fmla="*/ 26698 w 31452"/>
                  <a:gd name="connsiteY12" fmla="*/ 14629 h 14811"/>
                  <a:gd name="connsiteX13" fmla="*/ 24138 w 31452"/>
                  <a:gd name="connsiteY13" fmla="*/ 14812 h 14811"/>
                  <a:gd name="connsiteX14" fmla="*/ 23224 w 31452"/>
                  <a:gd name="connsiteY14" fmla="*/ 14080 h 14811"/>
                  <a:gd name="connsiteX15" fmla="*/ 22492 w 31452"/>
                  <a:gd name="connsiteY15" fmla="*/ 11520 h 14811"/>
                  <a:gd name="connsiteX16" fmla="*/ 19749 w 31452"/>
                  <a:gd name="connsiteY16" fmla="*/ 10789 h 14811"/>
                  <a:gd name="connsiteX17" fmla="*/ 17921 w 31452"/>
                  <a:gd name="connsiteY17" fmla="*/ 10789 h 14811"/>
                  <a:gd name="connsiteX18" fmla="*/ 17921 w 31452"/>
                  <a:gd name="connsiteY18" fmla="*/ 12252 h 14811"/>
                  <a:gd name="connsiteX19" fmla="*/ 14995 w 31452"/>
                  <a:gd name="connsiteY19" fmla="*/ 12617 h 14811"/>
                  <a:gd name="connsiteX20" fmla="*/ 13898 w 31452"/>
                  <a:gd name="connsiteY20" fmla="*/ 12069 h 14811"/>
                  <a:gd name="connsiteX21" fmla="*/ 14812 w 31452"/>
                  <a:gd name="connsiteY21" fmla="*/ 11337 h 14811"/>
                  <a:gd name="connsiteX22" fmla="*/ 6766 w 31452"/>
                  <a:gd name="connsiteY22" fmla="*/ 10240 h 14811"/>
                  <a:gd name="connsiteX23" fmla="*/ 5303 w 31452"/>
                  <a:gd name="connsiteY23" fmla="*/ 6583 h 14811"/>
                  <a:gd name="connsiteX24" fmla="*/ 4755 w 31452"/>
                  <a:gd name="connsiteY24" fmla="*/ 3474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52" h="14811">
                    <a:moveTo>
                      <a:pt x="4755" y="3474"/>
                    </a:moveTo>
                    <a:lnTo>
                      <a:pt x="4206" y="4023"/>
                    </a:lnTo>
                    <a:lnTo>
                      <a:pt x="549" y="3109"/>
                    </a:lnTo>
                    <a:lnTo>
                      <a:pt x="0" y="1463"/>
                    </a:lnTo>
                    <a:lnTo>
                      <a:pt x="12252" y="0"/>
                    </a:lnTo>
                    <a:lnTo>
                      <a:pt x="19567" y="1463"/>
                    </a:lnTo>
                    <a:lnTo>
                      <a:pt x="27978" y="2012"/>
                    </a:lnTo>
                    <a:lnTo>
                      <a:pt x="29624" y="3840"/>
                    </a:lnTo>
                    <a:lnTo>
                      <a:pt x="31453" y="9143"/>
                    </a:lnTo>
                    <a:lnTo>
                      <a:pt x="31453" y="10606"/>
                    </a:lnTo>
                    <a:lnTo>
                      <a:pt x="31087" y="11886"/>
                    </a:lnTo>
                    <a:lnTo>
                      <a:pt x="29075" y="13715"/>
                    </a:lnTo>
                    <a:lnTo>
                      <a:pt x="26698" y="14629"/>
                    </a:lnTo>
                    <a:lnTo>
                      <a:pt x="24138" y="14812"/>
                    </a:lnTo>
                    <a:lnTo>
                      <a:pt x="23224" y="14080"/>
                    </a:lnTo>
                    <a:lnTo>
                      <a:pt x="22492" y="11520"/>
                    </a:lnTo>
                    <a:lnTo>
                      <a:pt x="19749" y="10789"/>
                    </a:lnTo>
                    <a:lnTo>
                      <a:pt x="17921" y="10789"/>
                    </a:lnTo>
                    <a:lnTo>
                      <a:pt x="17921" y="12252"/>
                    </a:lnTo>
                    <a:lnTo>
                      <a:pt x="14995" y="12617"/>
                    </a:lnTo>
                    <a:lnTo>
                      <a:pt x="13898" y="12069"/>
                    </a:lnTo>
                    <a:lnTo>
                      <a:pt x="14812" y="11337"/>
                    </a:lnTo>
                    <a:lnTo>
                      <a:pt x="6766" y="10240"/>
                    </a:lnTo>
                    <a:lnTo>
                      <a:pt x="5303" y="6583"/>
                    </a:lnTo>
                    <a:lnTo>
                      <a:pt x="4755" y="3474"/>
                    </a:lnTo>
                  </a:path>
                </a:pathLst>
              </a:custGeom>
              <a:grpFill/>
              <a:ln w="4020" cap="flat">
                <a:solidFill>
                  <a:srgbClr val="FFFFFF"/>
                </a:solidFill>
                <a:prstDash val="solid"/>
                <a:miter/>
              </a:ln>
            </p:spPr>
            <p:txBody>
              <a:bodyPr rtlCol="0" anchor="ctr"/>
              <a:lstStyle/>
              <a:p>
                <a:endParaRPr lang="en-GB" sz="1463"/>
              </a:p>
            </p:txBody>
          </p:sp>
          <p:sp>
            <p:nvSpPr>
              <p:cNvPr id="109" name="Freeform: Shape 108">
                <a:extLst>
                  <a:ext uri="{FF2B5EF4-FFF2-40B4-BE49-F238E27FC236}">
                    <a16:creationId xmlns:a16="http://schemas.microsoft.com/office/drawing/2014/main" id="{D091B9F3-E170-2EB8-7948-E7994BDF2C5E}"/>
                  </a:ext>
                </a:extLst>
              </p:cNvPr>
              <p:cNvSpPr/>
              <p:nvPr/>
            </p:nvSpPr>
            <p:spPr>
              <a:xfrm>
                <a:off x="4296361" y="5917622"/>
                <a:ext cx="4754" cy="3291"/>
              </a:xfrm>
              <a:custGeom>
                <a:avLst/>
                <a:gdLst>
                  <a:gd name="connsiteX0" fmla="*/ 183 w 4754"/>
                  <a:gd name="connsiteY0" fmla="*/ 366 h 3291"/>
                  <a:gd name="connsiteX1" fmla="*/ 0 w 4754"/>
                  <a:gd name="connsiteY1" fmla="*/ 1646 h 3291"/>
                  <a:gd name="connsiteX2" fmla="*/ 732 w 4754"/>
                  <a:gd name="connsiteY2" fmla="*/ 2743 h 3291"/>
                  <a:gd name="connsiteX3" fmla="*/ 2377 w 4754"/>
                  <a:gd name="connsiteY3" fmla="*/ 3292 h 3291"/>
                  <a:gd name="connsiteX4" fmla="*/ 4389 w 4754"/>
                  <a:gd name="connsiteY4" fmla="*/ 2194 h 3291"/>
                  <a:gd name="connsiteX5" fmla="*/ 4755 w 4754"/>
                  <a:gd name="connsiteY5" fmla="*/ 1280 h 3291"/>
                  <a:gd name="connsiteX6" fmla="*/ 3292 w 4754"/>
                  <a:gd name="connsiteY6" fmla="*/ 0 h 3291"/>
                  <a:gd name="connsiteX7" fmla="*/ 183 w 4754"/>
                  <a:gd name="connsiteY7" fmla="*/ 366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3291">
                    <a:moveTo>
                      <a:pt x="183" y="366"/>
                    </a:moveTo>
                    <a:lnTo>
                      <a:pt x="0" y="1646"/>
                    </a:lnTo>
                    <a:lnTo>
                      <a:pt x="732" y="2743"/>
                    </a:lnTo>
                    <a:lnTo>
                      <a:pt x="2377" y="3292"/>
                    </a:lnTo>
                    <a:lnTo>
                      <a:pt x="4389" y="2194"/>
                    </a:lnTo>
                    <a:lnTo>
                      <a:pt x="4755" y="1280"/>
                    </a:lnTo>
                    <a:lnTo>
                      <a:pt x="3292" y="0"/>
                    </a:lnTo>
                    <a:lnTo>
                      <a:pt x="183" y="366"/>
                    </a:lnTo>
                    <a:close/>
                  </a:path>
                </a:pathLst>
              </a:custGeom>
              <a:grpFill/>
              <a:ln w="18272" cap="flat">
                <a:noFill/>
                <a:prstDash val="solid"/>
                <a:miter/>
              </a:ln>
            </p:spPr>
            <p:txBody>
              <a:bodyPr rtlCol="0" anchor="ctr"/>
              <a:lstStyle/>
              <a:p>
                <a:endParaRPr lang="en-GB" sz="1463"/>
              </a:p>
            </p:txBody>
          </p:sp>
          <p:sp>
            <p:nvSpPr>
              <p:cNvPr id="110" name="Freeform: Shape 109">
                <a:extLst>
                  <a:ext uri="{FF2B5EF4-FFF2-40B4-BE49-F238E27FC236}">
                    <a16:creationId xmlns:a16="http://schemas.microsoft.com/office/drawing/2014/main" id="{403D3594-A988-8DBB-E899-4789AA2E33EA}"/>
                  </a:ext>
                </a:extLst>
              </p:cNvPr>
              <p:cNvSpPr/>
              <p:nvPr/>
            </p:nvSpPr>
            <p:spPr>
              <a:xfrm>
                <a:off x="4296361" y="5917622"/>
                <a:ext cx="4754" cy="3291"/>
              </a:xfrm>
              <a:custGeom>
                <a:avLst/>
                <a:gdLst>
                  <a:gd name="connsiteX0" fmla="*/ 183 w 4754"/>
                  <a:gd name="connsiteY0" fmla="*/ 366 h 3291"/>
                  <a:gd name="connsiteX1" fmla="*/ 3292 w 4754"/>
                  <a:gd name="connsiteY1" fmla="*/ 0 h 3291"/>
                  <a:gd name="connsiteX2" fmla="*/ 4755 w 4754"/>
                  <a:gd name="connsiteY2" fmla="*/ 1280 h 3291"/>
                  <a:gd name="connsiteX3" fmla="*/ 4389 w 4754"/>
                  <a:gd name="connsiteY3" fmla="*/ 2194 h 3291"/>
                  <a:gd name="connsiteX4" fmla="*/ 2377 w 4754"/>
                  <a:gd name="connsiteY4" fmla="*/ 3292 h 3291"/>
                  <a:gd name="connsiteX5" fmla="*/ 732 w 4754"/>
                  <a:gd name="connsiteY5" fmla="*/ 2743 h 3291"/>
                  <a:gd name="connsiteX6" fmla="*/ 0 w 4754"/>
                  <a:gd name="connsiteY6" fmla="*/ 1646 h 3291"/>
                  <a:gd name="connsiteX7" fmla="*/ 183 w 4754"/>
                  <a:gd name="connsiteY7" fmla="*/ 366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3291">
                    <a:moveTo>
                      <a:pt x="183" y="366"/>
                    </a:moveTo>
                    <a:lnTo>
                      <a:pt x="3292" y="0"/>
                    </a:lnTo>
                    <a:lnTo>
                      <a:pt x="4755" y="1280"/>
                    </a:lnTo>
                    <a:lnTo>
                      <a:pt x="4389" y="2194"/>
                    </a:lnTo>
                    <a:lnTo>
                      <a:pt x="2377" y="3292"/>
                    </a:lnTo>
                    <a:lnTo>
                      <a:pt x="732" y="2743"/>
                    </a:lnTo>
                    <a:lnTo>
                      <a:pt x="0" y="1646"/>
                    </a:lnTo>
                    <a:lnTo>
                      <a:pt x="183" y="366"/>
                    </a:lnTo>
                  </a:path>
                </a:pathLst>
              </a:custGeom>
              <a:grpFill/>
              <a:ln w="4020" cap="flat">
                <a:solidFill>
                  <a:srgbClr val="FFFFFF"/>
                </a:solidFill>
                <a:prstDash val="solid"/>
                <a:miter/>
              </a:ln>
            </p:spPr>
            <p:txBody>
              <a:bodyPr rtlCol="0" anchor="ctr"/>
              <a:lstStyle/>
              <a:p>
                <a:endParaRPr lang="en-GB" sz="1463"/>
              </a:p>
            </p:txBody>
          </p:sp>
          <p:sp>
            <p:nvSpPr>
              <p:cNvPr id="111" name="Freeform: Shape 110">
                <a:extLst>
                  <a:ext uri="{FF2B5EF4-FFF2-40B4-BE49-F238E27FC236}">
                    <a16:creationId xmlns:a16="http://schemas.microsoft.com/office/drawing/2014/main" id="{283444E9-14AC-A8DD-8261-E2C0A692E780}"/>
                  </a:ext>
                </a:extLst>
              </p:cNvPr>
              <p:cNvSpPr/>
              <p:nvPr/>
            </p:nvSpPr>
            <p:spPr>
              <a:xfrm>
                <a:off x="4285572" y="5910673"/>
                <a:ext cx="7314" cy="4023"/>
              </a:xfrm>
              <a:custGeom>
                <a:avLst/>
                <a:gdLst>
                  <a:gd name="connsiteX0" fmla="*/ 0 w 7314"/>
                  <a:gd name="connsiteY0" fmla="*/ 549 h 4023"/>
                  <a:gd name="connsiteX1" fmla="*/ 2012 w 7314"/>
                  <a:gd name="connsiteY1" fmla="*/ 2012 h 4023"/>
                  <a:gd name="connsiteX2" fmla="*/ 5486 w 7314"/>
                  <a:gd name="connsiteY2" fmla="*/ 4023 h 4023"/>
                  <a:gd name="connsiteX3" fmla="*/ 7315 w 7314"/>
                  <a:gd name="connsiteY3" fmla="*/ 4023 h 4023"/>
                  <a:gd name="connsiteX4" fmla="*/ 6949 w 7314"/>
                  <a:gd name="connsiteY4" fmla="*/ 2377 h 4023"/>
                  <a:gd name="connsiteX5" fmla="*/ 4754 w 7314"/>
                  <a:gd name="connsiteY5" fmla="*/ 549 h 4023"/>
                  <a:gd name="connsiteX6" fmla="*/ 0 w 7314"/>
                  <a:gd name="connsiteY6" fmla="*/ 0 h 4023"/>
                  <a:gd name="connsiteX7" fmla="*/ 0 w 7314"/>
                  <a:gd name="connsiteY7" fmla="*/ 549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4" h="4023">
                    <a:moveTo>
                      <a:pt x="0" y="549"/>
                    </a:moveTo>
                    <a:lnTo>
                      <a:pt x="2012" y="2012"/>
                    </a:lnTo>
                    <a:lnTo>
                      <a:pt x="5486" y="4023"/>
                    </a:lnTo>
                    <a:lnTo>
                      <a:pt x="7315" y="4023"/>
                    </a:lnTo>
                    <a:lnTo>
                      <a:pt x="6949" y="2377"/>
                    </a:lnTo>
                    <a:lnTo>
                      <a:pt x="4754" y="549"/>
                    </a:lnTo>
                    <a:lnTo>
                      <a:pt x="0" y="0"/>
                    </a:lnTo>
                    <a:lnTo>
                      <a:pt x="0" y="549"/>
                    </a:lnTo>
                    <a:close/>
                  </a:path>
                </a:pathLst>
              </a:custGeom>
              <a:grpFill/>
              <a:ln w="18272" cap="flat">
                <a:noFill/>
                <a:prstDash val="solid"/>
                <a:miter/>
              </a:ln>
            </p:spPr>
            <p:txBody>
              <a:bodyPr rtlCol="0" anchor="ctr"/>
              <a:lstStyle/>
              <a:p>
                <a:endParaRPr lang="en-GB" sz="1463"/>
              </a:p>
            </p:txBody>
          </p:sp>
          <p:sp>
            <p:nvSpPr>
              <p:cNvPr id="112" name="Freeform: Shape 111">
                <a:extLst>
                  <a:ext uri="{FF2B5EF4-FFF2-40B4-BE49-F238E27FC236}">
                    <a16:creationId xmlns:a16="http://schemas.microsoft.com/office/drawing/2014/main" id="{47B62CD7-5967-A6C8-DAB1-58A302CD0D0B}"/>
                  </a:ext>
                </a:extLst>
              </p:cNvPr>
              <p:cNvSpPr/>
              <p:nvPr/>
            </p:nvSpPr>
            <p:spPr>
              <a:xfrm>
                <a:off x="4285572" y="5910673"/>
                <a:ext cx="7314" cy="4023"/>
              </a:xfrm>
              <a:custGeom>
                <a:avLst/>
                <a:gdLst>
                  <a:gd name="connsiteX0" fmla="*/ 7315 w 7314"/>
                  <a:gd name="connsiteY0" fmla="*/ 4023 h 4023"/>
                  <a:gd name="connsiteX1" fmla="*/ 5486 w 7314"/>
                  <a:gd name="connsiteY1" fmla="*/ 4023 h 4023"/>
                  <a:gd name="connsiteX2" fmla="*/ 2012 w 7314"/>
                  <a:gd name="connsiteY2" fmla="*/ 2012 h 4023"/>
                  <a:gd name="connsiteX3" fmla="*/ 0 w 7314"/>
                  <a:gd name="connsiteY3" fmla="*/ 549 h 4023"/>
                  <a:gd name="connsiteX4" fmla="*/ 0 w 7314"/>
                  <a:gd name="connsiteY4" fmla="*/ 0 h 4023"/>
                  <a:gd name="connsiteX5" fmla="*/ 4754 w 7314"/>
                  <a:gd name="connsiteY5" fmla="*/ 549 h 4023"/>
                  <a:gd name="connsiteX6" fmla="*/ 6949 w 7314"/>
                  <a:gd name="connsiteY6" fmla="*/ 2377 h 4023"/>
                  <a:gd name="connsiteX7" fmla="*/ 7315 w 7314"/>
                  <a:gd name="connsiteY7" fmla="*/ 4023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4" h="4023">
                    <a:moveTo>
                      <a:pt x="7315" y="4023"/>
                    </a:moveTo>
                    <a:lnTo>
                      <a:pt x="5486" y="4023"/>
                    </a:lnTo>
                    <a:lnTo>
                      <a:pt x="2012" y="2012"/>
                    </a:lnTo>
                    <a:lnTo>
                      <a:pt x="0" y="549"/>
                    </a:lnTo>
                    <a:lnTo>
                      <a:pt x="0" y="0"/>
                    </a:lnTo>
                    <a:lnTo>
                      <a:pt x="4754" y="549"/>
                    </a:lnTo>
                    <a:lnTo>
                      <a:pt x="6949" y="2377"/>
                    </a:lnTo>
                    <a:lnTo>
                      <a:pt x="7315" y="4023"/>
                    </a:lnTo>
                  </a:path>
                </a:pathLst>
              </a:custGeom>
              <a:grpFill/>
              <a:ln w="4020" cap="flat">
                <a:solidFill>
                  <a:srgbClr val="FFFFFF"/>
                </a:solidFill>
                <a:prstDash val="solid"/>
                <a:miter/>
              </a:ln>
            </p:spPr>
            <p:txBody>
              <a:bodyPr rtlCol="0" anchor="ctr"/>
              <a:lstStyle/>
              <a:p>
                <a:endParaRPr lang="en-GB" sz="1463"/>
              </a:p>
            </p:txBody>
          </p:sp>
          <p:sp>
            <p:nvSpPr>
              <p:cNvPr id="113" name="Freeform: Shape 112">
                <a:extLst>
                  <a:ext uri="{FF2B5EF4-FFF2-40B4-BE49-F238E27FC236}">
                    <a16:creationId xmlns:a16="http://schemas.microsoft.com/office/drawing/2014/main" id="{6915676C-9C59-B637-19C9-59422D76D7AC}"/>
                  </a:ext>
                </a:extLst>
              </p:cNvPr>
              <p:cNvSpPr/>
              <p:nvPr/>
            </p:nvSpPr>
            <p:spPr>
              <a:xfrm>
                <a:off x="4286304" y="5919085"/>
                <a:ext cx="4754" cy="4023"/>
              </a:xfrm>
              <a:custGeom>
                <a:avLst/>
                <a:gdLst>
                  <a:gd name="connsiteX0" fmla="*/ 0 w 4754"/>
                  <a:gd name="connsiteY0" fmla="*/ 731 h 4023"/>
                  <a:gd name="connsiteX1" fmla="*/ 0 w 4754"/>
                  <a:gd name="connsiteY1" fmla="*/ 2926 h 4023"/>
                  <a:gd name="connsiteX2" fmla="*/ 1280 w 4754"/>
                  <a:gd name="connsiteY2" fmla="*/ 4023 h 4023"/>
                  <a:gd name="connsiteX3" fmla="*/ 4754 w 4754"/>
                  <a:gd name="connsiteY3" fmla="*/ 3840 h 4023"/>
                  <a:gd name="connsiteX4" fmla="*/ 4754 w 4754"/>
                  <a:gd name="connsiteY4" fmla="*/ 1646 h 4023"/>
                  <a:gd name="connsiteX5" fmla="*/ 4023 w 4754"/>
                  <a:gd name="connsiteY5" fmla="*/ 366 h 4023"/>
                  <a:gd name="connsiteX6" fmla="*/ 1280 w 4754"/>
                  <a:gd name="connsiteY6" fmla="*/ 0 h 4023"/>
                  <a:gd name="connsiteX7" fmla="*/ 0 w 4754"/>
                  <a:gd name="connsiteY7" fmla="*/ 731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4023">
                    <a:moveTo>
                      <a:pt x="0" y="731"/>
                    </a:moveTo>
                    <a:lnTo>
                      <a:pt x="0" y="2926"/>
                    </a:lnTo>
                    <a:lnTo>
                      <a:pt x="1280" y="4023"/>
                    </a:lnTo>
                    <a:lnTo>
                      <a:pt x="4754" y="3840"/>
                    </a:lnTo>
                    <a:lnTo>
                      <a:pt x="4754" y="1646"/>
                    </a:lnTo>
                    <a:lnTo>
                      <a:pt x="4023" y="366"/>
                    </a:lnTo>
                    <a:lnTo>
                      <a:pt x="1280" y="0"/>
                    </a:lnTo>
                    <a:lnTo>
                      <a:pt x="0" y="731"/>
                    </a:lnTo>
                    <a:close/>
                  </a:path>
                </a:pathLst>
              </a:custGeom>
              <a:grpFill/>
              <a:ln w="18272" cap="flat">
                <a:noFill/>
                <a:prstDash val="solid"/>
                <a:miter/>
              </a:ln>
            </p:spPr>
            <p:txBody>
              <a:bodyPr rtlCol="0" anchor="ctr"/>
              <a:lstStyle/>
              <a:p>
                <a:endParaRPr lang="en-GB" sz="1463"/>
              </a:p>
            </p:txBody>
          </p:sp>
          <p:sp>
            <p:nvSpPr>
              <p:cNvPr id="114" name="Freeform: Shape 113">
                <a:extLst>
                  <a:ext uri="{FF2B5EF4-FFF2-40B4-BE49-F238E27FC236}">
                    <a16:creationId xmlns:a16="http://schemas.microsoft.com/office/drawing/2014/main" id="{C4AF17FA-A79F-1B86-F9AE-B3B993D0AC40}"/>
                  </a:ext>
                </a:extLst>
              </p:cNvPr>
              <p:cNvSpPr/>
              <p:nvPr/>
            </p:nvSpPr>
            <p:spPr>
              <a:xfrm>
                <a:off x="4286304" y="5919085"/>
                <a:ext cx="4754" cy="4023"/>
              </a:xfrm>
              <a:custGeom>
                <a:avLst/>
                <a:gdLst>
                  <a:gd name="connsiteX0" fmla="*/ 4754 w 4754"/>
                  <a:gd name="connsiteY0" fmla="*/ 3840 h 4023"/>
                  <a:gd name="connsiteX1" fmla="*/ 1280 w 4754"/>
                  <a:gd name="connsiteY1" fmla="*/ 4023 h 4023"/>
                  <a:gd name="connsiteX2" fmla="*/ 0 w 4754"/>
                  <a:gd name="connsiteY2" fmla="*/ 2926 h 4023"/>
                  <a:gd name="connsiteX3" fmla="*/ 0 w 4754"/>
                  <a:gd name="connsiteY3" fmla="*/ 731 h 4023"/>
                  <a:gd name="connsiteX4" fmla="*/ 1280 w 4754"/>
                  <a:gd name="connsiteY4" fmla="*/ 0 h 4023"/>
                  <a:gd name="connsiteX5" fmla="*/ 4023 w 4754"/>
                  <a:gd name="connsiteY5" fmla="*/ 366 h 4023"/>
                  <a:gd name="connsiteX6" fmla="*/ 4754 w 4754"/>
                  <a:gd name="connsiteY6" fmla="*/ 1646 h 4023"/>
                  <a:gd name="connsiteX7" fmla="*/ 4754 w 4754"/>
                  <a:gd name="connsiteY7" fmla="*/ 3840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4023">
                    <a:moveTo>
                      <a:pt x="4754" y="3840"/>
                    </a:moveTo>
                    <a:lnTo>
                      <a:pt x="1280" y="4023"/>
                    </a:lnTo>
                    <a:lnTo>
                      <a:pt x="0" y="2926"/>
                    </a:lnTo>
                    <a:lnTo>
                      <a:pt x="0" y="731"/>
                    </a:lnTo>
                    <a:lnTo>
                      <a:pt x="1280" y="0"/>
                    </a:lnTo>
                    <a:lnTo>
                      <a:pt x="4023" y="366"/>
                    </a:lnTo>
                    <a:lnTo>
                      <a:pt x="4754" y="1646"/>
                    </a:lnTo>
                    <a:lnTo>
                      <a:pt x="4754" y="3840"/>
                    </a:lnTo>
                  </a:path>
                </a:pathLst>
              </a:custGeom>
              <a:grpFill/>
              <a:ln w="4020" cap="flat">
                <a:solidFill>
                  <a:srgbClr val="FFFFFF"/>
                </a:solidFill>
                <a:prstDash val="solid"/>
                <a:miter/>
              </a:ln>
            </p:spPr>
            <p:txBody>
              <a:bodyPr rtlCol="0" anchor="ctr"/>
              <a:lstStyle/>
              <a:p>
                <a:endParaRPr lang="en-GB" sz="1463"/>
              </a:p>
            </p:txBody>
          </p:sp>
          <p:sp>
            <p:nvSpPr>
              <p:cNvPr id="115" name="Freeform: Shape 114">
                <a:extLst>
                  <a:ext uri="{FF2B5EF4-FFF2-40B4-BE49-F238E27FC236}">
                    <a16:creationId xmlns:a16="http://schemas.microsoft.com/office/drawing/2014/main" id="{5141E7A2-C485-5848-17F1-740C300D6394}"/>
                  </a:ext>
                </a:extLst>
              </p:cNvPr>
              <p:cNvSpPr/>
              <p:nvPr/>
            </p:nvSpPr>
            <p:spPr>
              <a:xfrm>
                <a:off x="6486334" y="2591153"/>
                <a:ext cx="11703" cy="15543"/>
              </a:xfrm>
              <a:custGeom>
                <a:avLst/>
                <a:gdLst>
                  <a:gd name="connsiteX0" fmla="*/ 1829 w 11703"/>
                  <a:gd name="connsiteY0" fmla="*/ 1646 h 15543"/>
                  <a:gd name="connsiteX1" fmla="*/ 3657 w 11703"/>
                  <a:gd name="connsiteY1" fmla="*/ 3292 h 15543"/>
                  <a:gd name="connsiteX2" fmla="*/ 3292 w 11703"/>
                  <a:gd name="connsiteY2" fmla="*/ 5486 h 15543"/>
                  <a:gd name="connsiteX3" fmla="*/ 549 w 11703"/>
                  <a:gd name="connsiteY3" fmla="*/ 4937 h 15543"/>
                  <a:gd name="connsiteX4" fmla="*/ 0 w 11703"/>
                  <a:gd name="connsiteY4" fmla="*/ 8046 h 15543"/>
                  <a:gd name="connsiteX5" fmla="*/ 549 w 11703"/>
                  <a:gd name="connsiteY5" fmla="*/ 11338 h 15543"/>
                  <a:gd name="connsiteX6" fmla="*/ 6583 w 11703"/>
                  <a:gd name="connsiteY6" fmla="*/ 12800 h 15543"/>
                  <a:gd name="connsiteX7" fmla="*/ 10058 w 11703"/>
                  <a:gd name="connsiteY7" fmla="*/ 15543 h 15543"/>
                  <a:gd name="connsiteX8" fmla="*/ 11704 w 11703"/>
                  <a:gd name="connsiteY8" fmla="*/ 13166 h 15543"/>
                  <a:gd name="connsiteX9" fmla="*/ 8595 w 11703"/>
                  <a:gd name="connsiteY9" fmla="*/ 11886 h 15543"/>
                  <a:gd name="connsiteX10" fmla="*/ 7497 w 11703"/>
                  <a:gd name="connsiteY10" fmla="*/ 8960 h 15543"/>
                  <a:gd name="connsiteX11" fmla="*/ 10058 w 11703"/>
                  <a:gd name="connsiteY11" fmla="*/ 8046 h 15543"/>
                  <a:gd name="connsiteX12" fmla="*/ 11338 w 11703"/>
                  <a:gd name="connsiteY12" fmla="*/ 5852 h 15543"/>
                  <a:gd name="connsiteX13" fmla="*/ 11704 w 11703"/>
                  <a:gd name="connsiteY13" fmla="*/ 4023 h 15543"/>
                  <a:gd name="connsiteX14" fmla="*/ 9509 w 11703"/>
                  <a:gd name="connsiteY14" fmla="*/ 1646 h 15543"/>
                  <a:gd name="connsiteX15" fmla="*/ 6035 w 11703"/>
                  <a:gd name="connsiteY15" fmla="*/ 914 h 15543"/>
                  <a:gd name="connsiteX16" fmla="*/ 4755 w 11703"/>
                  <a:gd name="connsiteY16" fmla="*/ 0 h 15543"/>
                  <a:gd name="connsiteX17" fmla="*/ 1829 w 11703"/>
                  <a:gd name="connsiteY17" fmla="*/ 1646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03" h="15543">
                    <a:moveTo>
                      <a:pt x="1829" y="1646"/>
                    </a:moveTo>
                    <a:lnTo>
                      <a:pt x="3657" y="3292"/>
                    </a:lnTo>
                    <a:lnTo>
                      <a:pt x="3292" y="5486"/>
                    </a:lnTo>
                    <a:lnTo>
                      <a:pt x="549" y="4937"/>
                    </a:lnTo>
                    <a:lnTo>
                      <a:pt x="0" y="8046"/>
                    </a:lnTo>
                    <a:lnTo>
                      <a:pt x="549" y="11338"/>
                    </a:lnTo>
                    <a:lnTo>
                      <a:pt x="6583" y="12800"/>
                    </a:lnTo>
                    <a:lnTo>
                      <a:pt x="10058" y="15543"/>
                    </a:lnTo>
                    <a:lnTo>
                      <a:pt x="11704" y="13166"/>
                    </a:lnTo>
                    <a:lnTo>
                      <a:pt x="8595" y="11886"/>
                    </a:lnTo>
                    <a:lnTo>
                      <a:pt x="7497" y="8960"/>
                    </a:lnTo>
                    <a:lnTo>
                      <a:pt x="10058" y="8046"/>
                    </a:lnTo>
                    <a:lnTo>
                      <a:pt x="11338" y="5852"/>
                    </a:lnTo>
                    <a:lnTo>
                      <a:pt x="11704" y="4023"/>
                    </a:lnTo>
                    <a:lnTo>
                      <a:pt x="9509" y="1646"/>
                    </a:lnTo>
                    <a:lnTo>
                      <a:pt x="6035" y="914"/>
                    </a:lnTo>
                    <a:lnTo>
                      <a:pt x="4755" y="0"/>
                    </a:lnTo>
                    <a:lnTo>
                      <a:pt x="1829" y="1646"/>
                    </a:lnTo>
                    <a:close/>
                  </a:path>
                </a:pathLst>
              </a:custGeom>
              <a:grpFill/>
              <a:ln w="18272" cap="flat">
                <a:noFill/>
                <a:prstDash val="solid"/>
                <a:miter/>
              </a:ln>
            </p:spPr>
            <p:txBody>
              <a:bodyPr rtlCol="0" anchor="ctr"/>
              <a:lstStyle/>
              <a:p>
                <a:endParaRPr lang="en-GB" sz="1463"/>
              </a:p>
            </p:txBody>
          </p:sp>
          <p:sp>
            <p:nvSpPr>
              <p:cNvPr id="116" name="Freeform: Shape 115">
                <a:extLst>
                  <a:ext uri="{FF2B5EF4-FFF2-40B4-BE49-F238E27FC236}">
                    <a16:creationId xmlns:a16="http://schemas.microsoft.com/office/drawing/2014/main" id="{A978FAD2-51EC-D6E8-911D-C0741E96B25C}"/>
                  </a:ext>
                </a:extLst>
              </p:cNvPr>
              <p:cNvSpPr/>
              <p:nvPr/>
            </p:nvSpPr>
            <p:spPr>
              <a:xfrm>
                <a:off x="6486334" y="2591153"/>
                <a:ext cx="11703" cy="15543"/>
              </a:xfrm>
              <a:custGeom>
                <a:avLst/>
                <a:gdLst>
                  <a:gd name="connsiteX0" fmla="*/ 9509 w 11703"/>
                  <a:gd name="connsiteY0" fmla="*/ 1646 h 15543"/>
                  <a:gd name="connsiteX1" fmla="*/ 6035 w 11703"/>
                  <a:gd name="connsiteY1" fmla="*/ 914 h 15543"/>
                  <a:gd name="connsiteX2" fmla="*/ 4755 w 11703"/>
                  <a:gd name="connsiteY2" fmla="*/ 0 h 15543"/>
                  <a:gd name="connsiteX3" fmla="*/ 1829 w 11703"/>
                  <a:gd name="connsiteY3" fmla="*/ 1646 h 15543"/>
                  <a:gd name="connsiteX4" fmla="*/ 3657 w 11703"/>
                  <a:gd name="connsiteY4" fmla="*/ 3292 h 15543"/>
                  <a:gd name="connsiteX5" fmla="*/ 3292 w 11703"/>
                  <a:gd name="connsiteY5" fmla="*/ 5486 h 15543"/>
                  <a:gd name="connsiteX6" fmla="*/ 549 w 11703"/>
                  <a:gd name="connsiteY6" fmla="*/ 4937 h 15543"/>
                  <a:gd name="connsiteX7" fmla="*/ 0 w 11703"/>
                  <a:gd name="connsiteY7" fmla="*/ 8046 h 15543"/>
                  <a:gd name="connsiteX8" fmla="*/ 549 w 11703"/>
                  <a:gd name="connsiteY8" fmla="*/ 11338 h 15543"/>
                  <a:gd name="connsiteX9" fmla="*/ 6583 w 11703"/>
                  <a:gd name="connsiteY9" fmla="*/ 12800 h 15543"/>
                  <a:gd name="connsiteX10" fmla="*/ 10058 w 11703"/>
                  <a:gd name="connsiteY10" fmla="*/ 15543 h 15543"/>
                  <a:gd name="connsiteX11" fmla="*/ 11704 w 11703"/>
                  <a:gd name="connsiteY11" fmla="*/ 13166 h 15543"/>
                  <a:gd name="connsiteX12" fmla="*/ 8595 w 11703"/>
                  <a:gd name="connsiteY12" fmla="*/ 11886 h 15543"/>
                  <a:gd name="connsiteX13" fmla="*/ 7497 w 11703"/>
                  <a:gd name="connsiteY13" fmla="*/ 8960 h 15543"/>
                  <a:gd name="connsiteX14" fmla="*/ 10058 w 11703"/>
                  <a:gd name="connsiteY14" fmla="*/ 8046 h 15543"/>
                  <a:gd name="connsiteX15" fmla="*/ 11338 w 11703"/>
                  <a:gd name="connsiteY15" fmla="*/ 5852 h 15543"/>
                  <a:gd name="connsiteX16" fmla="*/ 11704 w 11703"/>
                  <a:gd name="connsiteY16" fmla="*/ 4023 h 15543"/>
                  <a:gd name="connsiteX17" fmla="*/ 9509 w 11703"/>
                  <a:gd name="connsiteY17" fmla="*/ 1646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703" h="15543">
                    <a:moveTo>
                      <a:pt x="9509" y="1646"/>
                    </a:moveTo>
                    <a:lnTo>
                      <a:pt x="6035" y="914"/>
                    </a:lnTo>
                    <a:lnTo>
                      <a:pt x="4755" y="0"/>
                    </a:lnTo>
                    <a:lnTo>
                      <a:pt x="1829" y="1646"/>
                    </a:lnTo>
                    <a:lnTo>
                      <a:pt x="3657" y="3292"/>
                    </a:lnTo>
                    <a:lnTo>
                      <a:pt x="3292" y="5486"/>
                    </a:lnTo>
                    <a:lnTo>
                      <a:pt x="549" y="4937"/>
                    </a:lnTo>
                    <a:lnTo>
                      <a:pt x="0" y="8046"/>
                    </a:lnTo>
                    <a:lnTo>
                      <a:pt x="549" y="11338"/>
                    </a:lnTo>
                    <a:lnTo>
                      <a:pt x="6583" y="12800"/>
                    </a:lnTo>
                    <a:lnTo>
                      <a:pt x="10058" y="15543"/>
                    </a:lnTo>
                    <a:lnTo>
                      <a:pt x="11704" y="13166"/>
                    </a:lnTo>
                    <a:lnTo>
                      <a:pt x="8595" y="11886"/>
                    </a:lnTo>
                    <a:lnTo>
                      <a:pt x="7497" y="8960"/>
                    </a:lnTo>
                    <a:lnTo>
                      <a:pt x="10058" y="8046"/>
                    </a:lnTo>
                    <a:lnTo>
                      <a:pt x="11338" y="5852"/>
                    </a:lnTo>
                    <a:lnTo>
                      <a:pt x="11704" y="4023"/>
                    </a:lnTo>
                    <a:lnTo>
                      <a:pt x="9509" y="1646"/>
                    </a:lnTo>
                  </a:path>
                </a:pathLst>
              </a:custGeom>
              <a:grpFill/>
              <a:ln w="4020" cap="flat">
                <a:solidFill>
                  <a:srgbClr val="FFFFFF"/>
                </a:solidFill>
                <a:prstDash val="solid"/>
                <a:miter/>
              </a:ln>
            </p:spPr>
            <p:txBody>
              <a:bodyPr rtlCol="0" anchor="ctr"/>
              <a:lstStyle/>
              <a:p>
                <a:endParaRPr lang="en-GB" sz="1463"/>
              </a:p>
            </p:txBody>
          </p:sp>
          <p:sp>
            <p:nvSpPr>
              <p:cNvPr id="117" name="Freeform: Shape 116">
                <a:extLst>
                  <a:ext uri="{FF2B5EF4-FFF2-40B4-BE49-F238E27FC236}">
                    <a16:creationId xmlns:a16="http://schemas.microsoft.com/office/drawing/2014/main" id="{12817A23-F0F2-D2F1-EA19-9CF638A4355E}"/>
                  </a:ext>
                </a:extLst>
              </p:cNvPr>
              <p:cNvSpPr/>
              <p:nvPr/>
            </p:nvSpPr>
            <p:spPr>
              <a:xfrm>
                <a:off x="6536987" y="2598102"/>
                <a:ext cx="4754" cy="4388"/>
              </a:xfrm>
              <a:custGeom>
                <a:avLst/>
                <a:gdLst>
                  <a:gd name="connsiteX0" fmla="*/ 731 w 4754"/>
                  <a:gd name="connsiteY0" fmla="*/ 366 h 4388"/>
                  <a:gd name="connsiteX1" fmla="*/ 0 w 4754"/>
                  <a:gd name="connsiteY1" fmla="*/ 2560 h 4388"/>
                  <a:gd name="connsiteX2" fmla="*/ 2011 w 4754"/>
                  <a:gd name="connsiteY2" fmla="*/ 4389 h 4388"/>
                  <a:gd name="connsiteX3" fmla="*/ 4389 w 4754"/>
                  <a:gd name="connsiteY3" fmla="*/ 4389 h 4388"/>
                  <a:gd name="connsiteX4" fmla="*/ 4754 w 4754"/>
                  <a:gd name="connsiteY4" fmla="*/ 1463 h 4388"/>
                  <a:gd name="connsiteX5" fmla="*/ 3657 w 4754"/>
                  <a:gd name="connsiteY5" fmla="*/ 0 h 4388"/>
                  <a:gd name="connsiteX6" fmla="*/ 731 w 4754"/>
                  <a:gd name="connsiteY6" fmla="*/ 366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4" h="4388">
                    <a:moveTo>
                      <a:pt x="731" y="366"/>
                    </a:moveTo>
                    <a:lnTo>
                      <a:pt x="0" y="2560"/>
                    </a:lnTo>
                    <a:lnTo>
                      <a:pt x="2011" y="4389"/>
                    </a:lnTo>
                    <a:lnTo>
                      <a:pt x="4389" y="4389"/>
                    </a:lnTo>
                    <a:lnTo>
                      <a:pt x="4754" y="1463"/>
                    </a:lnTo>
                    <a:lnTo>
                      <a:pt x="3657" y="0"/>
                    </a:lnTo>
                    <a:lnTo>
                      <a:pt x="731" y="366"/>
                    </a:lnTo>
                    <a:close/>
                  </a:path>
                </a:pathLst>
              </a:custGeom>
              <a:grpFill/>
              <a:ln w="18272" cap="flat">
                <a:noFill/>
                <a:prstDash val="solid"/>
                <a:miter/>
              </a:ln>
            </p:spPr>
            <p:txBody>
              <a:bodyPr rtlCol="0" anchor="ctr"/>
              <a:lstStyle/>
              <a:p>
                <a:endParaRPr lang="en-GB" sz="1463"/>
              </a:p>
            </p:txBody>
          </p:sp>
          <p:sp>
            <p:nvSpPr>
              <p:cNvPr id="118" name="Freeform: Shape 117">
                <a:extLst>
                  <a:ext uri="{FF2B5EF4-FFF2-40B4-BE49-F238E27FC236}">
                    <a16:creationId xmlns:a16="http://schemas.microsoft.com/office/drawing/2014/main" id="{2D440463-6D77-1EB0-553C-9B0EAD881A97}"/>
                  </a:ext>
                </a:extLst>
              </p:cNvPr>
              <p:cNvSpPr/>
              <p:nvPr/>
            </p:nvSpPr>
            <p:spPr>
              <a:xfrm>
                <a:off x="6536987" y="2598102"/>
                <a:ext cx="4754" cy="4388"/>
              </a:xfrm>
              <a:custGeom>
                <a:avLst/>
                <a:gdLst>
                  <a:gd name="connsiteX0" fmla="*/ 4754 w 4754"/>
                  <a:gd name="connsiteY0" fmla="*/ 1463 h 4388"/>
                  <a:gd name="connsiteX1" fmla="*/ 3657 w 4754"/>
                  <a:gd name="connsiteY1" fmla="*/ 0 h 4388"/>
                  <a:gd name="connsiteX2" fmla="*/ 731 w 4754"/>
                  <a:gd name="connsiteY2" fmla="*/ 366 h 4388"/>
                  <a:gd name="connsiteX3" fmla="*/ 0 w 4754"/>
                  <a:gd name="connsiteY3" fmla="*/ 2560 h 4388"/>
                  <a:gd name="connsiteX4" fmla="*/ 2011 w 4754"/>
                  <a:gd name="connsiteY4" fmla="*/ 4389 h 4388"/>
                  <a:gd name="connsiteX5" fmla="*/ 4389 w 4754"/>
                  <a:gd name="connsiteY5" fmla="*/ 4389 h 4388"/>
                  <a:gd name="connsiteX6" fmla="*/ 4754 w 4754"/>
                  <a:gd name="connsiteY6" fmla="*/ 1463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4" h="4388">
                    <a:moveTo>
                      <a:pt x="4754" y="1463"/>
                    </a:moveTo>
                    <a:lnTo>
                      <a:pt x="3657" y="0"/>
                    </a:lnTo>
                    <a:lnTo>
                      <a:pt x="731" y="366"/>
                    </a:lnTo>
                    <a:lnTo>
                      <a:pt x="0" y="2560"/>
                    </a:lnTo>
                    <a:lnTo>
                      <a:pt x="2011" y="4389"/>
                    </a:lnTo>
                    <a:lnTo>
                      <a:pt x="4389" y="4389"/>
                    </a:lnTo>
                    <a:lnTo>
                      <a:pt x="4754" y="1463"/>
                    </a:lnTo>
                  </a:path>
                </a:pathLst>
              </a:custGeom>
              <a:grpFill/>
              <a:ln w="4020" cap="flat">
                <a:solidFill>
                  <a:srgbClr val="FFFFFF"/>
                </a:solidFill>
                <a:prstDash val="solid"/>
                <a:miter/>
              </a:ln>
            </p:spPr>
            <p:txBody>
              <a:bodyPr rtlCol="0" anchor="ctr"/>
              <a:lstStyle/>
              <a:p>
                <a:endParaRPr lang="en-GB" sz="1463"/>
              </a:p>
            </p:txBody>
          </p:sp>
          <p:sp>
            <p:nvSpPr>
              <p:cNvPr id="119" name="Freeform: Shape 118">
                <a:extLst>
                  <a:ext uri="{FF2B5EF4-FFF2-40B4-BE49-F238E27FC236}">
                    <a16:creationId xmlns:a16="http://schemas.microsoft.com/office/drawing/2014/main" id="{A2E59D74-FDFF-213C-8850-A1E7D21F8B1A}"/>
                  </a:ext>
                </a:extLst>
              </p:cNvPr>
              <p:cNvSpPr/>
              <p:nvPr/>
            </p:nvSpPr>
            <p:spPr>
              <a:xfrm>
                <a:off x="6553993" y="2596090"/>
                <a:ext cx="11520" cy="9691"/>
              </a:xfrm>
              <a:custGeom>
                <a:avLst/>
                <a:gdLst>
                  <a:gd name="connsiteX0" fmla="*/ 9875 w 11520"/>
                  <a:gd name="connsiteY0" fmla="*/ 1280 h 9691"/>
                  <a:gd name="connsiteX1" fmla="*/ 3474 w 11520"/>
                  <a:gd name="connsiteY1" fmla="*/ 3474 h 9691"/>
                  <a:gd name="connsiteX2" fmla="*/ 3109 w 11520"/>
                  <a:gd name="connsiteY2" fmla="*/ 6035 h 9691"/>
                  <a:gd name="connsiteX3" fmla="*/ 1280 w 11520"/>
                  <a:gd name="connsiteY3" fmla="*/ 7132 h 9691"/>
                  <a:gd name="connsiteX4" fmla="*/ 0 w 11520"/>
                  <a:gd name="connsiteY4" fmla="*/ 8960 h 9691"/>
                  <a:gd name="connsiteX5" fmla="*/ 4206 w 11520"/>
                  <a:gd name="connsiteY5" fmla="*/ 8412 h 9691"/>
                  <a:gd name="connsiteX6" fmla="*/ 7681 w 11520"/>
                  <a:gd name="connsiteY6" fmla="*/ 9692 h 9691"/>
                  <a:gd name="connsiteX7" fmla="*/ 9326 w 11520"/>
                  <a:gd name="connsiteY7" fmla="*/ 8412 h 9691"/>
                  <a:gd name="connsiteX8" fmla="*/ 10789 w 11520"/>
                  <a:gd name="connsiteY8" fmla="*/ 5120 h 9691"/>
                  <a:gd name="connsiteX9" fmla="*/ 11520 w 11520"/>
                  <a:gd name="connsiteY9" fmla="*/ 0 h 9691"/>
                  <a:gd name="connsiteX10" fmla="*/ 9875 w 11520"/>
                  <a:gd name="connsiteY10" fmla="*/ 128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20" h="9691">
                    <a:moveTo>
                      <a:pt x="9875" y="1280"/>
                    </a:moveTo>
                    <a:lnTo>
                      <a:pt x="3474" y="3474"/>
                    </a:lnTo>
                    <a:lnTo>
                      <a:pt x="3109" y="6035"/>
                    </a:lnTo>
                    <a:lnTo>
                      <a:pt x="1280" y="7132"/>
                    </a:lnTo>
                    <a:lnTo>
                      <a:pt x="0" y="8960"/>
                    </a:lnTo>
                    <a:lnTo>
                      <a:pt x="4206" y="8412"/>
                    </a:lnTo>
                    <a:lnTo>
                      <a:pt x="7681" y="9692"/>
                    </a:lnTo>
                    <a:lnTo>
                      <a:pt x="9326" y="8412"/>
                    </a:lnTo>
                    <a:lnTo>
                      <a:pt x="10789" y="5120"/>
                    </a:lnTo>
                    <a:lnTo>
                      <a:pt x="11520" y="0"/>
                    </a:lnTo>
                    <a:lnTo>
                      <a:pt x="9875" y="1280"/>
                    </a:lnTo>
                    <a:close/>
                  </a:path>
                </a:pathLst>
              </a:custGeom>
              <a:grpFill/>
              <a:ln w="18272" cap="flat">
                <a:noFill/>
                <a:prstDash val="solid"/>
                <a:miter/>
              </a:ln>
            </p:spPr>
            <p:txBody>
              <a:bodyPr rtlCol="0" anchor="ctr"/>
              <a:lstStyle/>
              <a:p>
                <a:endParaRPr lang="en-GB" sz="1463"/>
              </a:p>
            </p:txBody>
          </p:sp>
          <p:sp>
            <p:nvSpPr>
              <p:cNvPr id="120" name="Freeform: Shape 119">
                <a:extLst>
                  <a:ext uri="{FF2B5EF4-FFF2-40B4-BE49-F238E27FC236}">
                    <a16:creationId xmlns:a16="http://schemas.microsoft.com/office/drawing/2014/main" id="{FC1F795C-B17B-4A8B-DBCA-C776F240E038}"/>
                  </a:ext>
                </a:extLst>
              </p:cNvPr>
              <p:cNvSpPr/>
              <p:nvPr/>
            </p:nvSpPr>
            <p:spPr>
              <a:xfrm>
                <a:off x="6554176" y="2596090"/>
                <a:ext cx="11337" cy="9691"/>
              </a:xfrm>
              <a:custGeom>
                <a:avLst/>
                <a:gdLst>
                  <a:gd name="connsiteX0" fmla="*/ 7497 w 11337"/>
                  <a:gd name="connsiteY0" fmla="*/ 9692 h 9691"/>
                  <a:gd name="connsiteX1" fmla="*/ 9143 w 11337"/>
                  <a:gd name="connsiteY1" fmla="*/ 8412 h 9691"/>
                  <a:gd name="connsiteX2" fmla="*/ 10606 w 11337"/>
                  <a:gd name="connsiteY2" fmla="*/ 5120 h 9691"/>
                  <a:gd name="connsiteX3" fmla="*/ 11337 w 11337"/>
                  <a:gd name="connsiteY3" fmla="*/ 0 h 9691"/>
                  <a:gd name="connsiteX4" fmla="*/ 9692 w 11337"/>
                  <a:gd name="connsiteY4" fmla="*/ 1280 h 9691"/>
                  <a:gd name="connsiteX5" fmla="*/ 3291 w 11337"/>
                  <a:gd name="connsiteY5" fmla="*/ 3474 h 9691"/>
                  <a:gd name="connsiteX6" fmla="*/ 2926 w 11337"/>
                  <a:gd name="connsiteY6" fmla="*/ 6035 h 9691"/>
                  <a:gd name="connsiteX7" fmla="*/ 1097 w 11337"/>
                  <a:gd name="connsiteY7" fmla="*/ 7132 h 9691"/>
                  <a:gd name="connsiteX8" fmla="*/ 0 w 11337"/>
                  <a:gd name="connsiteY8" fmla="*/ 8960 h 9691"/>
                  <a:gd name="connsiteX9" fmla="*/ 4023 w 11337"/>
                  <a:gd name="connsiteY9" fmla="*/ 8412 h 9691"/>
                  <a:gd name="connsiteX10" fmla="*/ 7497 w 11337"/>
                  <a:gd name="connsiteY10" fmla="*/ 9692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337" h="9691">
                    <a:moveTo>
                      <a:pt x="7497" y="9692"/>
                    </a:moveTo>
                    <a:lnTo>
                      <a:pt x="9143" y="8412"/>
                    </a:lnTo>
                    <a:lnTo>
                      <a:pt x="10606" y="5120"/>
                    </a:lnTo>
                    <a:lnTo>
                      <a:pt x="11337" y="0"/>
                    </a:lnTo>
                    <a:lnTo>
                      <a:pt x="9692" y="1280"/>
                    </a:lnTo>
                    <a:lnTo>
                      <a:pt x="3291" y="3474"/>
                    </a:lnTo>
                    <a:lnTo>
                      <a:pt x="2926" y="6035"/>
                    </a:lnTo>
                    <a:lnTo>
                      <a:pt x="1097" y="7132"/>
                    </a:lnTo>
                    <a:lnTo>
                      <a:pt x="0" y="8960"/>
                    </a:lnTo>
                    <a:lnTo>
                      <a:pt x="4023" y="8412"/>
                    </a:lnTo>
                    <a:lnTo>
                      <a:pt x="7497" y="9692"/>
                    </a:lnTo>
                  </a:path>
                </a:pathLst>
              </a:custGeom>
              <a:grpFill/>
              <a:ln w="4020" cap="flat">
                <a:solidFill>
                  <a:srgbClr val="FFFFFF"/>
                </a:solidFill>
                <a:prstDash val="solid"/>
                <a:miter/>
              </a:ln>
            </p:spPr>
            <p:txBody>
              <a:bodyPr rtlCol="0" anchor="ctr"/>
              <a:lstStyle/>
              <a:p>
                <a:endParaRPr lang="en-GB" sz="1463"/>
              </a:p>
            </p:txBody>
          </p:sp>
          <p:sp>
            <p:nvSpPr>
              <p:cNvPr id="121" name="Freeform: Shape 120">
                <a:extLst>
                  <a:ext uri="{FF2B5EF4-FFF2-40B4-BE49-F238E27FC236}">
                    <a16:creationId xmlns:a16="http://schemas.microsoft.com/office/drawing/2014/main" id="{DB61F73A-8503-8667-7F89-F6B9C6A092E1}"/>
                  </a:ext>
                </a:extLst>
              </p:cNvPr>
              <p:cNvSpPr/>
              <p:nvPr/>
            </p:nvSpPr>
            <p:spPr>
              <a:xfrm>
                <a:off x="6305847" y="3326447"/>
                <a:ext cx="79545" cy="46995"/>
              </a:xfrm>
              <a:custGeom>
                <a:avLst/>
                <a:gdLst>
                  <a:gd name="connsiteX0" fmla="*/ 79546 w 79545"/>
                  <a:gd name="connsiteY0" fmla="*/ 0 h 46995"/>
                  <a:gd name="connsiteX1" fmla="*/ 77900 w 79545"/>
                  <a:gd name="connsiteY1" fmla="*/ 549 h 46995"/>
                  <a:gd name="connsiteX2" fmla="*/ 78083 w 79545"/>
                  <a:gd name="connsiteY2" fmla="*/ 731 h 46995"/>
                  <a:gd name="connsiteX3" fmla="*/ 77534 w 79545"/>
                  <a:gd name="connsiteY3" fmla="*/ 5303 h 46995"/>
                  <a:gd name="connsiteX4" fmla="*/ 71134 w 79545"/>
                  <a:gd name="connsiteY4" fmla="*/ 14629 h 46995"/>
                  <a:gd name="connsiteX5" fmla="*/ 66380 w 79545"/>
                  <a:gd name="connsiteY5" fmla="*/ 25601 h 46995"/>
                  <a:gd name="connsiteX6" fmla="*/ 66196 w 79545"/>
                  <a:gd name="connsiteY6" fmla="*/ 27978 h 46995"/>
                  <a:gd name="connsiteX7" fmla="*/ 68025 w 79545"/>
                  <a:gd name="connsiteY7" fmla="*/ 29807 h 46995"/>
                  <a:gd name="connsiteX8" fmla="*/ 68391 w 79545"/>
                  <a:gd name="connsiteY8" fmla="*/ 31818 h 46995"/>
                  <a:gd name="connsiteX9" fmla="*/ 70586 w 79545"/>
                  <a:gd name="connsiteY9" fmla="*/ 36938 h 46995"/>
                  <a:gd name="connsiteX10" fmla="*/ 67842 w 79545"/>
                  <a:gd name="connsiteY10" fmla="*/ 43887 h 46995"/>
                  <a:gd name="connsiteX11" fmla="*/ 67294 w 79545"/>
                  <a:gd name="connsiteY11" fmla="*/ 46996 h 46995"/>
                  <a:gd name="connsiteX12" fmla="*/ 60162 w 79545"/>
                  <a:gd name="connsiteY12" fmla="*/ 46996 h 46995"/>
                  <a:gd name="connsiteX13" fmla="*/ 54859 w 79545"/>
                  <a:gd name="connsiteY13" fmla="*/ 45716 h 46995"/>
                  <a:gd name="connsiteX14" fmla="*/ 49922 w 79545"/>
                  <a:gd name="connsiteY14" fmla="*/ 42059 h 46995"/>
                  <a:gd name="connsiteX15" fmla="*/ 45899 w 79545"/>
                  <a:gd name="connsiteY15" fmla="*/ 37487 h 46995"/>
                  <a:gd name="connsiteX16" fmla="*/ 39499 w 79545"/>
                  <a:gd name="connsiteY16" fmla="*/ 35476 h 46995"/>
                  <a:gd name="connsiteX17" fmla="*/ 35293 w 79545"/>
                  <a:gd name="connsiteY17" fmla="*/ 35110 h 46995"/>
                  <a:gd name="connsiteX18" fmla="*/ 31636 w 79545"/>
                  <a:gd name="connsiteY18" fmla="*/ 33464 h 46995"/>
                  <a:gd name="connsiteX19" fmla="*/ 28344 w 79545"/>
                  <a:gd name="connsiteY19" fmla="*/ 30355 h 46995"/>
                  <a:gd name="connsiteX20" fmla="*/ 23041 w 79545"/>
                  <a:gd name="connsiteY20" fmla="*/ 27978 h 46995"/>
                  <a:gd name="connsiteX21" fmla="*/ 17372 w 79545"/>
                  <a:gd name="connsiteY21" fmla="*/ 24138 h 46995"/>
                  <a:gd name="connsiteX22" fmla="*/ 11886 w 79545"/>
                  <a:gd name="connsiteY22" fmla="*/ 21761 h 46995"/>
                  <a:gd name="connsiteX23" fmla="*/ 3840 w 79545"/>
                  <a:gd name="connsiteY23" fmla="*/ 20298 h 46995"/>
                  <a:gd name="connsiteX24" fmla="*/ 1463 w 79545"/>
                  <a:gd name="connsiteY24" fmla="*/ 17189 h 46995"/>
                  <a:gd name="connsiteX25" fmla="*/ 0 w 79545"/>
                  <a:gd name="connsiteY25" fmla="*/ 11155 h 46995"/>
                  <a:gd name="connsiteX26" fmla="*/ 915 w 79545"/>
                  <a:gd name="connsiteY26" fmla="*/ 7680 h 46995"/>
                  <a:gd name="connsiteX27" fmla="*/ 1646 w 79545"/>
                  <a:gd name="connsiteY27" fmla="*/ 6035 h 46995"/>
                  <a:gd name="connsiteX28" fmla="*/ 2743 w 79545"/>
                  <a:gd name="connsiteY28" fmla="*/ 4206 h 46995"/>
                  <a:gd name="connsiteX29" fmla="*/ 4755 w 79545"/>
                  <a:gd name="connsiteY29" fmla="*/ 3474 h 46995"/>
                  <a:gd name="connsiteX30" fmla="*/ 8961 w 79545"/>
                  <a:gd name="connsiteY30" fmla="*/ 6400 h 46995"/>
                  <a:gd name="connsiteX31" fmla="*/ 11886 w 79545"/>
                  <a:gd name="connsiteY31" fmla="*/ 6035 h 46995"/>
                  <a:gd name="connsiteX32" fmla="*/ 19383 w 79545"/>
                  <a:gd name="connsiteY32" fmla="*/ 2194 h 46995"/>
                  <a:gd name="connsiteX33" fmla="*/ 28893 w 79545"/>
                  <a:gd name="connsiteY33" fmla="*/ 6400 h 46995"/>
                  <a:gd name="connsiteX34" fmla="*/ 30904 w 79545"/>
                  <a:gd name="connsiteY34" fmla="*/ 9509 h 46995"/>
                  <a:gd name="connsiteX35" fmla="*/ 34195 w 79545"/>
                  <a:gd name="connsiteY35" fmla="*/ 9143 h 46995"/>
                  <a:gd name="connsiteX36" fmla="*/ 37304 w 79545"/>
                  <a:gd name="connsiteY36" fmla="*/ 8229 h 46995"/>
                  <a:gd name="connsiteX37" fmla="*/ 51568 w 79545"/>
                  <a:gd name="connsiteY37" fmla="*/ 6949 h 46995"/>
                  <a:gd name="connsiteX38" fmla="*/ 55225 w 79545"/>
                  <a:gd name="connsiteY38" fmla="*/ 5852 h 46995"/>
                  <a:gd name="connsiteX39" fmla="*/ 59431 w 79545"/>
                  <a:gd name="connsiteY39" fmla="*/ 3840 h 46995"/>
                  <a:gd name="connsiteX40" fmla="*/ 67842 w 79545"/>
                  <a:gd name="connsiteY40" fmla="*/ 3840 h 46995"/>
                  <a:gd name="connsiteX41" fmla="*/ 70586 w 79545"/>
                  <a:gd name="connsiteY41" fmla="*/ 1463 h 46995"/>
                  <a:gd name="connsiteX42" fmla="*/ 75888 w 79545"/>
                  <a:gd name="connsiteY42" fmla="*/ 1280 h 46995"/>
                  <a:gd name="connsiteX43" fmla="*/ 79546 w 79545"/>
                  <a:gd name="connsiteY43" fmla="*/ 0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545" h="46995">
                    <a:moveTo>
                      <a:pt x="79546" y="0"/>
                    </a:moveTo>
                    <a:lnTo>
                      <a:pt x="77900" y="549"/>
                    </a:lnTo>
                    <a:lnTo>
                      <a:pt x="78083" y="731"/>
                    </a:lnTo>
                    <a:lnTo>
                      <a:pt x="77534" y="5303"/>
                    </a:lnTo>
                    <a:lnTo>
                      <a:pt x="71134" y="14629"/>
                    </a:lnTo>
                    <a:lnTo>
                      <a:pt x="66380" y="25601"/>
                    </a:lnTo>
                    <a:lnTo>
                      <a:pt x="66196" y="27978"/>
                    </a:lnTo>
                    <a:lnTo>
                      <a:pt x="68025" y="29807"/>
                    </a:lnTo>
                    <a:lnTo>
                      <a:pt x="68391" y="31818"/>
                    </a:lnTo>
                    <a:lnTo>
                      <a:pt x="70586" y="36938"/>
                    </a:lnTo>
                    <a:lnTo>
                      <a:pt x="67842" y="43887"/>
                    </a:lnTo>
                    <a:lnTo>
                      <a:pt x="67294" y="46996"/>
                    </a:lnTo>
                    <a:lnTo>
                      <a:pt x="60162" y="46996"/>
                    </a:lnTo>
                    <a:lnTo>
                      <a:pt x="54859" y="45716"/>
                    </a:lnTo>
                    <a:lnTo>
                      <a:pt x="49922" y="42059"/>
                    </a:lnTo>
                    <a:lnTo>
                      <a:pt x="45899" y="37487"/>
                    </a:lnTo>
                    <a:lnTo>
                      <a:pt x="39499" y="35476"/>
                    </a:lnTo>
                    <a:lnTo>
                      <a:pt x="35293" y="35110"/>
                    </a:lnTo>
                    <a:lnTo>
                      <a:pt x="31636" y="33464"/>
                    </a:lnTo>
                    <a:lnTo>
                      <a:pt x="28344" y="30355"/>
                    </a:lnTo>
                    <a:lnTo>
                      <a:pt x="23041" y="27978"/>
                    </a:lnTo>
                    <a:lnTo>
                      <a:pt x="17372" y="24138"/>
                    </a:lnTo>
                    <a:lnTo>
                      <a:pt x="11886" y="21761"/>
                    </a:lnTo>
                    <a:lnTo>
                      <a:pt x="3840" y="20298"/>
                    </a:lnTo>
                    <a:lnTo>
                      <a:pt x="1463" y="17189"/>
                    </a:lnTo>
                    <a:lnTo>
                      <a:pt x="0" y="11155"/>
                    </a:lnTo>
                    <a:lnTo>
                      <a:pt x="915" y="7680"/>
                    </a:lnTo>
                    <a:lnTo>
                      <a:pt x="1646" y="6035"/>
                    </a:lnTo>
                    <a:lnTo>
                      <a:pt x="2743" y="4206"/>
                    </a:lnTo>
                    <a:lnTo>
                      <a:pt x="4755" y="3474"/>
                    </a:lnTo>
                    <a:lnTo>
                      <a:pt x="8961" y="6400"/>
                    </a:lnTo>
                    <a:lnTo>
                      <a:pt x="11886" y="6035"/>
                    </a:lnTo>
                    <a:lnTo>
                      <a:pt x="19383" y="2194"/>
                    </a:lnTo>
                    <a:lnTo>
                      <a:pt x="28893" y="6400"/>
                    </a:lnTo>
                    <a:lnTo>
                      <a:pt x="30904" y="9509"/>
                    </a:lnTo>
                    <a:lnTo>
                      <a:pt x="34195" y="9143"/>
                    </a:lnTo>
                    <a:lnTo>
                      <a:pt x="37304" y="8229"/>
                    </a:lnTo>
                    <a:lnTo>
                      <a:pt x="51568" y="6949"/>
                    </a:lnTo>
                    <a:lnTo>
                      <a:pt x="55225" y="5852"/>
                    </a:lnTo>
                    <a:lnTo>
                      <a:pt x="59431" y="3840"/>
                    </a:lnTo>
                    <a:lnTo>
                      <a:pt x="67842" y="3840"/>
                    </a:lnTo>
                    <a:lnTo>
                      <a:pt x="70586" y="1463"/>
                    </a:lnTo>
                    <a:lnTo>
                      <a:pt x="75888" y="1280"/>
                    </a:lnTo>
                    <a:lnTo>
                      <a:pt x="79546" y="0"/>
                    </a:lnTo>
                    <a:close/>
                  </a:path>
                </a:pathLst>
              </a:custGeom>
              <a:grpFill/>
              <a:ln w="18272" cap="flat">
                <a:noFill/>
                <a:prstDash val="solid"/>
                <a:miter/>
              </a:ln>
            </p:spPr>
            <p:txBody>
              <a:bodyPr rtlCol="0" anchor="ctr"/>
              <a:lstStyle/>
              <a:p>
                <a:endParaRPr lang="en-GB" sz="1463"/>
              </a:p>
            </p:txBody>
          </p:sp>
          <p:sp>
            <p:nvSpPr>
              <p:cNvPr id="122" name="Freeform: Shape 121">
                <a:extLst>
                  <a:ext uri="{FF2B5EF4-FFF2-40B4-BE49-F238E27FC236}">
                    <a16:creationId xmlns:a16="http://schemas.microsoft.com/office/drawing/2014/main" id="{772B1659-3A1D-CAE1-5E12-74F3F33E7CAE}"/>
                  </a:ext>
                </a:extLst>
              </p:cNvPr>
              <p:cNvSpPr/>
              <p:nvPr/>
            </p:nvSpPr>
            <p:spPr>
              <a:xfrm>
                <a:off x="6305847" y="3326447"/>
                <a:ext cx="79545" cy="46995"/>
              </a:xfrm>
              <a:custGeom>
                <a:avLst/>
                <a:gdLst>
                  <a:gd name="connsiteX0" fmla="*/ 79546 w 79545"/>
                  <a:gd name="connsiteY0" fmla="*/ 0 h 46995"/>
                  <a:gd name="connsiteX1" fmla="*/ 77900 w 79545"/>
                  <a:gd name="connsiteY1" fmla="*/ 549 h 46995"/>
                  <a:gd name="connsiteX2" fmla="*/ 78083 w 79545"/>
                  <a:gd name="connsiteY2" fmla="*/ 731 h 46995"/>
                  <a:gd name="connsiteX3" fmla="*/ 77534 w 79545"/>
                  <a:gd name="connsiteY3" fmla="*/ 5303 h 46995"/>
                  <a:gd name="connsiteX4" fmla="*/ 71134 w 79545"/>
                  <a:gd name="connsiteY4" fmla="*/ 14629 h 46995"/>
                  <a:gd name="connsiteX5" fmla="*/ 66380 w 79545"/>
                  <a:gd name="connsiteY5" fmla="*/ 25601 h 46995"/>
                  <a:gd name="connsiteX6" fmla="*/ 66196 w 79545"/>
                  <a:gd name="connsiteY6" fmla="*/ 27978 h 46995"/>
                  <a:gd name="connsiteX7" fmla="*/ 68025 w 79545"/>
                  <a:gd name="connsiteY7" fmla="*/ 29807 h 46995"/>
                  <a:gd name="connsiteX8" fmla="*/ 68391 w 79545"/>
                  <a:gd name="connsiteY8" fmla="*/ 31818 h 46995"/>
                  <a:gd name="connsiteX9" fmla="*/ 70586 w 79545"/>
                  <a:gd name="connsiteY9" fmla="*/ 36938 h 46995"/>
                  <a:gd name="connsiteX10" fmla="*/ 67842 w 79545"/>
                  <a:gd name="connsiteY10" fmla="*/ 43887 h 46995"/>
                  <a:gd name="connsiteX11" fmla="*/ 67294 w 79545"/>
                  <a:gd name="connsiteY11" fmla="*/ 46996 h 46995"/>
                  <a:gd name="connsiteX12" fmla="*/ 60162 w 79545"/>
                  <a:gd name="connsiteY12" fmla="*/ 46996 h 46995"/>
                  <a:gd name="connsiteX13" fmla="*/ 54859 w 79545"/>
                  <a:gd name="connsiteY13" fmla="*/ 45716 h 46995"/>
                  <a:gd name="connsiteX14" fmla="*/ 49922 w 79545"/>
                  <a:gd name="connsiteY14" fmla="*/ 42059 h 46995"/>
                  <a:gd name="connsiteX15" fmla="*/ 45899 w 79545"/>
                  <a:gd name="connsiteY15" fmla="*/ 37487 h 46995"/>
                  <a:gd name="connsiteX16" fmla="*/ 39499 w 79545"/>
                  <a:gd name="connsiteY16" fmla="*/ 35476 h 46995"/>
                  <a:gd name="connsiteX17" fmla="*/ 35293 w 79545"/>
                  <a:gd name="connsiteY17" fmla="*/ 35110 h 46995"/>
                  <a:gd name="connsiteX18" fmla="*/ 31636 w 79545"/>
                  <a:gd name="connsiteY18" fmla="*/ 33464 h 46995"/>
                  <a:gd name="connsiteX19" fmla="*/ 28344 w 79545"/>
                  <a:gd name="connsiteY19" fmla="*/ 30355 h 46995"/>
                  <a:gd name="connsiteX20" fmla="*/ 23041 w 79545"/>
                  <a:gd name="connsiteY20" fmla="*/ 27978 h 46995"/>
                  <a:gd name="connsiteX21" fmla="*/ 17372 w 79545"/>
                  <a:gd name="connsiteY21" fmla="*/ 24138 h 46995"/>
                  <a:gd name="connsiteX22" fmla="*/ 11886 w 79545"/>
                  <a:gd name="connsiteY22" fmla="*/ 21761 h 46995"/>
                  <a:gd name="connsiteX23" fmla="*/ 3840 w 79545"/>
                  <a:gd name="connsiteY23" fmla="*/ 20298 h 46995"/>
                  <a:gd name="connsiteX24" fmla="*/ 1463 w 79545"/>
                  <a:gd name="connsiteY24" fmla="*/ 17189 h 46995"/>
                  <a:gd name="connsiteX25" fmla="*/ 0 w 79545"/>
                  <a:gd name="connsiteY25" fmla="*/ 11155 h 46995"/>
                  <a:gd name="connsiteX26" fmla="*/ 915 w 79545"/>
                  <a:gd name="connsiteY26" fmla="*/ 7680 h 46995"/>
                  <a:gd name="connsiteX27" fmla="*/ 1646 w 79545"/>
                  <a:gd name="connsiteY27" fmla="*/ 6035 h 46995"/>
                  <a:gd name="connsiteX28" fmla="*/ 2743 w 79545"/>
                  <a:gd name="connsiteY28" fmla="*/ 4206 h 46995"/>
                  <a:gd name="connsiteX29" fmla="*/ 4755 w 79545"/>
                  <a:gd name="connsiteY29" fmla="*/ 3474 h 46995"/>
                  <a:gd name="connsiteX30" fmla="*/ 8961 w 79545"/>
                  <a:gd name="connsiteY30" fmla="*/ 6400 h 46995"/>
                  <a:gd name="connsiteX31" fmla="*/ 11886 w 79545"/>
                  <a:gd name="connsiteY31" fmla="*/ 6035 h 46995"/>
                  <a:gd name="connsiteX32" fmla="*/ 19383 w 79545"/>
                  <a:gd name="connsiteY32" fmla="*/ 2194 h 46995"/>
                  <a:gd name="connsiteX33" fmla="*/ 28893 w 79545"/>
                  <a:gd name="connsiteY33" fmla="*/ 6400 h 46995"/>
                  <a:gd name="connsiteX34" fmla="*/ 30904 w 79545"/>
                  <a:gd name="connsiteY34" fmla="*/ 9509 h 46995"/>
                  <a:gd name="connsiteX35" fmla="*/ 34195 w 79545"/>
                  <a:gd name="connsiteY35" fmla="*/ 9143 h 46995"/>
                  <a:gd name="connsiteX36" fmla="*/ 37304 w 79545"/>
                  <a:gd name="connsiteY36" fmla="*/ 8229 h 46995"/>
                  <a:gd name="connsiteX37" fmla="*/ 51568 w 79545"/>
                  <a:gd name="connsiteY37" fmla="*/ 6949 h 46995"/>
                  <a:gd name="connsiteX38" fmla="*/ 55225 w 79545"/>
                  <a:gd name="connsiteY38" fmla="*/ 5852 h 46995"/>
                  <a:gd name="connsiteX39" fmla="*/ 59431 w 79545"/>
                  <a:gd name="connsiteY39" fmla="*/ 3840 h 46995"/>
                  <a:gd name="connsiteX40" fmla="*/ 67842 w 79545"/>
                  <a:gd name="connsiteY40" fmla="*/ 3840 h 46995"/>
                  <a:gd name="connsiteX41" fmla="*/ 70586 w 79545"/>
                  <a:gd name="connsiteY41" fmla="*/ 1463 h 46995"/>
                  <a:gd name="connsiteX42" fmla="*/ 75888 w 79545"/>
                  <a:gd name="connsiteY42" fmla="*/ 1280 h 46995"/>
                  <a:gd name="connsiteX43" fmla="*/ 79546 w 79545"/>
                  <a:gd name="connsiteY43" fmla="*/ 0 h 4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9545" h="46995">
                    <a:moveTo>
                      <a:pt x="79546" y="0"/>
                    </a:moveTo>
                    <a:lnTo>
                      <a:pt x="77900" y="549"/>
                    </a:lnTo>
                    <a:lnTo>
                      <a:pt x="78083" y="731"/>
                    </a:lnTo>
                    <a:lnTo>
                      <a:pt x="77534" y="5303"/>
                    </a:lnTo>
                    <a:lnTo>
                      <a:pt x="71134" y="14629"/>
                    </a:lnTo>
                    <a:lnTo>
                      <a:pt x="66380" y="25601"/>
                    </a:lnTo>
                    <a:lnTo>
                      <a:pt x="66196" y="27978"/>
                    </a:lnTo>
                    <a:lnTo>
                      <a:pt x="68025" y="29807"/>
                    </a:lnTo>
                    <a:lnTo>
                      <a:pt x="68391" y="31818"/>
                    </a:lnTo>
                    <a:lnTo>
                      <a:pt x="70586" y="36938"/>
                    </a:lnTo>
                    <a:lnTo>
                      <a:pt x="67842" y="43887"/>
                    </a:lnTo>
                    <a:lnTo>
                      <a:pt x="67294" y="46996"/>
                    </a:lnTo>
                    <a:lnTo>
                      <a:pt x="60162" y="46996"/>
                    </a:lnTo>
                    <a:lnTo>
                      <a:pt x="54859" y="45716"/>
                    </a:lnTo>
                    <a:lnTo>
                      <a:pt x="49922" y="42059"/>
                    </a:lnTo>
                    <a:lnTo>
                      <a:pt x="45899" y="37487"/>
                    </a:lnTo>
                    <a:lnTo>
                      <a:pt x="39499" y="35476"/>
                    </a:lnTo>
                    <a:lnTo>
                      <a:pt x="35293" y="35110"/>
                    </a:lnTo>
                    <a:lnTo>
                      <a:pt x="31636" y="33464"/>
                    </a:lnTo>
                    <a:lnTo>
                      <a:pt x="28344" y="30355"/>
                    </a:lnTo>
                    <a:lnTo>
                      <a:pt x="23041" y="27978"/>
                    </a:lnTo>
                    <a:lnTo>
                      <a:pt x="17372" y="24138"/>
                    </a:lnTo>
                    <a:lnTo>
                      <a:pt x="11886" y="21761"/>
                    </a:lnTo>
                    <a:lnTo>
                      <a:pt x="3840" y="20298"/>
                    </a:lnTo>
                    <a:lnTo>
                      <a:pt x="1463" y="17189"/>
                    </a:lnTo>
                    <a:lnTo>
                      <a:pt x="0" y="11155"/>
                    </a:lnTo>
                    <a:lnTo>
                      <a:pt x="915" y="7680"/>
                    </a:lnTo>
                    <a:lnTo>
                      <a:pt x="1646" y="6035"/>
                    </a:lnTo>
                    <a:lnTo>
                      <a:pt x="2743" y="4206"/>
                    </a:lnTo>
                    <a:lnTo>
                      <a:pt x="4755" y="3474"/>
                    </a:lnTo>
                    <a:lnTo>
                      <a:pt x="8961" y="6400"/>
                    </a:lnTo>
                    <a:lnTo>
                      <a:pt x="11886" y="6035"/>
                    </a:lnTo>
                    <a:lnTo>
                      <a:pt x="19383" y="2194"/>
                    </a:lnTo>
                    <a:lnTo>
                      <a:pt x="28893" y="6400"/>
                    </a:lnTo>
                    <a:lnTo>
                      <a:pt x="30904" y="9509"/>
                    </a:lnTo>
                    <a:lnTo>
                      <a:pt x="34195" y="9143"/>
                    </a:lnTo>
                    <a:lnTo>
                      <a:pt x="37304" y="8229"/>
                    </a:lnTo>
                    <a:lnTo>
                      <a:pt x="51568" y="6949"/>
                    </a:lnTo>
                    <a:lnTo>
                      <a:pt x="55225" y="5852"/>
                    </a:lnTo>
                    <a:lnTo>
                      <a:pt x="59431" y="3840"/>
                    </a:lnTo>
                    <a:lnTo>
                      <a:pt x="67842" y="3840"/>
                    </a:lnTo>
                    <a:lnTo>
                      <a:pt x="70586" y="1463"/>
                    </a:lnTo>
                    <a:lnTo>
                      <a:pt x="75888" y="1280"/>
                    </a:lnTo>
                    <a:lnTo>
                      <a:pt x="79546" y="0"/>
                    </a:lnTo>
                  </a:path>
                </a:pathLst>
              </a:custGeom>
              <a:grpFill/>
              <a:ln w="4020" cap="flat">
                <a:solidFill>
                  <a:srgbClr val="FFFFFF"/>
                </a:solidFill>
                <a:prstDash val="solid"/>
                <a:miter/>
              </a:ln>
            </p:spPr>
            <p:txBody>
              <a:bodyPr rtlCol="0" anchor="ctr"/>
              <a:lstStyle/>
              <a:p>
                <a:endParaRPr lang="en-GB" sz="1463"/>
              </a:p>
            </p:txBody>
          </p:sp>
          <p:sp>
            <p:nvSpPr>
              <p:cNvPr id="123" name="Freeform: Shape 122">
                <a:extLst>
                  <a:ext uri="{FF2B5EF4-FFF2-40B4-BE49-F238E27FC236}">
                    <a16:creationId xmlns:a16="http://schemas.microsoft.com/office/drawing/2014/main" id="{70F6E896-9265-1356-74B5-D02DD28CDC12}"/>
                  </a:ext>
                </a:extLst>
              </p:cNvPr>
              <p:cNvSpPr/>
              <p:nvPr/>
            </p:nvSpPr>
            <p:spPr>
              <a:xfrm>
                <a:off x="6197227" y="3236661"/>
                <a:ext cx="38035" cy="72596"/>
              </a:xfrm>
              <a:custGeom>
                <a:avLst/>
                <a:gdLst>
                  <a:gd name="connsiteX0" fmla="*/ 23590 w 38035"/>
                  <a:gd name="connsiteY0" fmla="*/ 0 h 72596"/>
                  <a:gd name="connsiteX1" fmla="*/ 28893 w 38035"/>
                  <a:gd name="connsiteY1" fmla="*/ 1829 h 72596"/>
                  <a:gd name="connsiteX2" fmla="*/ 29807 w 38035"/>
                  <a:gd name="connsiteY2" fmla="*/ 3109 h 72596"/>
                  <a:gd name="connsiteX3" fmla="*/ 32184 w 38035"/>
                  <a:gd name="connsiteY3" fmla="*/ 4937 h 72596"/>
                  <a:gd name="connsiteX4" fmla="*/ 34561 w 38035"/>
                  <a:gd name="connsiteY4" fmla="*/ 9326 h 72596"/>
                  <a:gd name="connsiteX5" fmla="*/ 37304 w 38035"/>
                  <a:gd name="connsiteY5" fmla="*/ 18104 h 72596"/>
                  <a:gd name="connsiteX6" fmla="*/ 38036 w 38035"/>
                  <a:gd name="connsiteY6" fmla="*/ 25784 h 72596"/>
                  <a:gd name="connsiteX7" fmla="*/ 36939 w 38035"/>
                  <a:gd name="connsiteY7" fmla="*/ 32915 h 72596"/>
                  <a:gd name="connsiteX8" fmla="*/ 37304 w 38035"/>
                  <a:gd name="connsiteY8" fmla="*/ 46082 h 72596"/>
                  <a:gd name="connsiteX9" fmla="*/ 36756 w 38035"/>
                  <a:gd name="connsiteY9" fmla="*/ 57602 h 72596"/>
                  <a:gd name="connsiteX10" fmla="*/ 35293 w 38035"/>
                  <a:gd name="connsiteY10" fmla="*/ 60345 h 72596"/>
                  <a:gd name="connsiteX11" fmla="*/ 35110 w 38035"/>
                  <a:gd name="connsiteY11" fmla="*/ 62357 h 72596"/>
                  <a:gd name="connsiteX12" fmla="*/ 32550 w 38035"/>
                  <a:gd name="connsiteY12" fmla="*/ 64551 h 72596"/>
                  <a:gd name="connsiteX13" fmla="*/ 26332 w 38035"/>
                  <a:gd name="connsiteY13" fmla="*/ 62905 h 72596"/>
                  <a:gd name="connsiteX14" fmla="*/ 23773 w 38035"/>
                  <a:gd name="connsiteY14" fmla="*/ 64917 h 72596"/>
                  <a:gd name="connsiteX15" fmla="*/ 21761 w 38035"/>
                  <a:gd name="connsiteY15" fmla="*/ 68940 h 72596"/>
                  <a:gd name="connsiteX16" fmla="*/ 18835 w 38035"/>
                  <a:gd name="connsiteY16" fmla="*/ 71317 h 72596"/>
                  <a:gd name="connsiteX17" fmla="*/ 14263 w 38035"/>
                  <a:gd name="connsiteY17" fmla="*/ 72597 h 72596"/>
                  <a:gd name="connsiteX18" fmla="*/ 12069 w 38035"/>
                  <a:gd name="connsiteY18" fmla="*/ 70585 h 72596"/>
                  <a:gd name="connsiteX19" fmla="*/ 6949 w 38035"/>
                  <a:gd name="connsiteY19" fmla="*/ 63819 h 72596"/>
                  <a:gd name="connsiteX20" fmla="*/ 6217 w 38035"/>
                  <a:gd name="connsiteY20" fmla="*/ 60345 h 72596"/>
                  <a:gd name="connsiteX21" fmla="*/ 6400 w 38035"/>
                  <a:gd name="connsiteY21" fmla="*/ 57785 h 72596"/>
                  <a:gd name="connsiteX22" fmla="*/ 5120 w 38035"/>
                  <a:gd name="connsiteY22" fmla="*/ 54493 h 72596"/>
                  <a:gd name="connsiteX23" fmla="*/ 6400 w 38035"/>
                  <a:gd name="connsiteY23" fmla="*/ 45899 h 72596"/>
                  <a:gd name="connsiteX24" fmla="*/ 8046 w 38035"/>
                  <a:gd name="connsiteY24" fmla="*/ 44253 h 72596"/>
                  <a:gd name="connsiteX25" fmla="*/ 8412 w 38035"/>
                  <a:gd name="connsiteY25" fmla="*/ 41876 h 72596"/>
                  <a:gd name="connsiteX26" fmla="*/ 7314 w 38035"/>
                  <a:gd name="connsiteY26" fmla="*/ 40596 h 72596"/>
                  <a:gd name="connsiteX27" fmla="*/ 6400 w 38035"/>
                  <a:gd name="connsiteY27" fmla="*/ 36756 h 72596"/>
                  <a:gd name="connsiteX28" fmla="*/ 6949 w 38035"/>
                  <a:gd name="connsiteY28" fmla="*/ 33464 h 72596"/>
                  <a:gd name="connsiteX29" fmla="*/ 6766 w 38035"/>
                  <a:gd name="connsiteY29" fmla="*/ 29075 h 72596"/>
                  <a:gd name="connsiteX30" fmla="*/ 5852 w 38035"/>
                  <a:gd name="connsiteY30" fmla="*/ 25784 h 72596"/>
                  <a:gd name="connsiteX31" fmla="*/ 4572 w 38035"/>
                  <a:gd name="connsiteY31" fmla="*/ 22492 h 72596"/>
                  <a:gd name="connsiteX32" fmla="*/ 3657 w 38035"/>
                  <a:gd name="connsiteY32" fmla="*/ 21944 h 72596"/>
                  <a:gd name="connsiteX33" fmla="*/ 1463 w 38035"/>
                  <a:gd name="connsiteY33" fmla="*/ 21944 h 72596"/>
                  <a:gd name="connsiteX34" fmla="*/ 0 w 38035"/>
                  <a:gd name="connsiteY34" fmla="*/ 19566 h 72596"/>
                  <a:gd name="connsiteX35" fmla="*/ 0 w 38035"/>
                  <a:gd name="connsiteY35" fmla="*/ 10606 h 72596"/>
                  <a:gd name="connsiteX36" fmla="*/ 366 w 38035"/>
                  <a:gd name="connsiteY36" fmla="*/ 10058 h 72596"/>
                  <a:gd name="connsiteX37" fmla="*/ 4572 w 38035"/>
                  <a:gd name="connsiteY37" fmla="*/ 13715 h 72596"/>
                  <a:gd name="connsiteX38" fmla="*/ 8961 w 38035"/>
                  <a:gd name="connsiteY38" fmla="*/ 12983 h 72596"/>
                  <a:gd name="connsiteX39" fmla="*/ 18286 w 38035"/>
                  <a:gd name="connsiteY39" fmla="*/ 4937 h 72596"/>
                  <a:gd name="connsiteX40" fmla="*/ 21029 w 38035"/>
                  <a:gd name="connsiteY40" fmla="*/ 4023 h 72596"/>
                  <a:gd name="connsiteX41" fmla="*/ 23590 w 38035"/>
                  <a:gd name="connsiteY41" fmla="*/ 0 h 7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035" h="72596">
                    <a:moveTo>
                      <a:pt x="23590" y="0"/>
                    </a:moveTo>
                    <a:lnTo>
                      <a:pt x="28893" y="1829"/>
                    </a:lnTo>
                    <a:lnTo>
                      <a:pt x="29807" y="3109"/>
                    </a:lnTo>
                    <a:lnTo>
                      <a:pt x="32184" y="4937"/>
                    </a:lnTo>
                    <a:lnTo>
                      <a:pt x="34561" y="9326"/>
                    </a:lnTo>
                    <a:lnTo>
                      <a:pt x="37304" y="18104"/>
                    </a:lnTo>
                    <a:lnTo>
                      <a:pt x="38036" y="25784"/>
                    </a:lnTo>
                    <a:lnTo>
                      <a:pt x="36939" y="32915"/>
                    </a:lnTo>
                    <a:lnTo>
                      <a:pt x="37304" y="46082"/>
                    </a:lnTo>
                    <a:lnTo>
                      <a:pt x="36756" y="57602"/>
                    </a:lnTo>
                    <a:lnTo>
                      <a:pt x="35293" y="60345"/>
                    </a:lnTo>
                    <a:lnTo>
                      <a:pt x="35110" y="62357"/>
                    </a:lnTo>
                    <a:lnTo>
                      <a:pt x="32550" y="64551"/>
                    </a:lnTo>
                    <a:lnTo>
                      <a:pt x="26332" y="62905"/>
                    </a:lnTo>
                    <a:lnTo>
                      <a:pt x="23773" y="64917"/>
                    </a:lnTo>
                    <a:lnTo>
                      <a:pt x="21761" y="68940"/>
                    </a:lnTo>
                    <a:lnTo>
                      <a:pt x="18835" y="71317"/>
                    </a:lnTo>
                    <a:lnTo>
                      <a:pt x="14263" y="72597"/>
                    </a:lnTo>
                    <a:lnTo>
                      <a:pt x="12069" y="70585"/>
                    </a:lnTo>
                    <a:lnTo>
                      <a:pt x="6949" y="63819"/>
                    </a:lnTo>
                    <a:lnTo>
                      <a:pt x="6217" y="60345"/>
                    </a:lnTo>
                    <a:lnTo>
                      <a:pt x="6400" y="57785"/>
                    </a:lnTo>
                    <a:lnTo>
                      <a:pt x="5120" y="54493"/>
                    </a:lnTo>
                    <a:lnTo>
                      <a:pt x="6400" y="45899"/>
                    </a:lnTo>
                    <a:lnTo>
                      <a:pt x="8046" y="44253"/>
                    </a:lnTo>
                    <a:lnTo>
                      <a:pt x="8412" y="41876"/>
                    </a:lnTo>
                    <a:lnTo>
                      <a:pt x="7314" y="40596"/>
                    </a:lnTo>
                    <a:lnTo>
                      <a:pt x="6400" y="36756"/>
                    </a:lnTo>
                    <a:lnTo>
                      <a:pt x="6949" y="33464"/>
                    </a:lnTo>
                    <a:lnTo>
                      <a:pt x="6766" y="29075"/>
                    </a:lnTo>
                    <a:lnTo>
                      <a:pt x="5852" y="25784"/>
                    </a:lnTo>
                    <a:lnTo>
                      <a:pt x="4572" y="22492"/>
                    </a:lnTo>
                    <a:lnTo>
                      <a:pt x="3657" y="21944"/>
                    </a:lnTo>
                    <a:lnTo>
                      <a:pt x="1463" y="21944"/>
                    </a:lnTo>
                    <a:lnTo>
                      <a:pt x="0" y="19566"/>
                    </a:lnTo>
                    <a:lnTo>
                      <a:pt x="0" y="10606"/>
                    </a:lnTo>
                    <a:lnTo>
                      <a:pt x="366" y="10058"/>
                    </a:lnTo>
                    <a:lnTo>
                      <a:pt x="4572" y="13715"/>
                    </a:lnTo>
                    <a:lnTo>
                      <a:pt x="8961" y="12983"/>
                    </a:lnTo>
                    <a:lnTo>
                      <a:pt x="18286" y="4937"/>
                    </a:lnTo>
                    <a:lnTo>
                      <a:pt x="21029" y="4023"/>
                    </a:lnTo>
                    <a:lnTo>
                      <a:pt x="23590" y="0"/>
                    </a:lnTo>
                    <a:close/>
                  </a:path>
                </a:pathLst>
              </a:custGeom>
              <a:grpFill/>
              <a:ln w="18272" cap="flat">
                <a:noFill/>
                <a:prstDash val="solid"/>
                <a:miter/>
              </a:ln>
            </p:spPr>
            <p:txBody>
              <a:bodyPr rtlCol="0" anchor="ctr"/>
              <a:lstStyle/>
              <a:p>
                <a:endParaRPr lang="en-GB" sz="1463"/>
              </a:p>
            </p:txBody>
          </p:sp>
          <p:sp>
            <p:nvSpPr>
              <p:cNvPr id="124" name="Freeform: Shape 123">
                <a:extLst>
                  <a:ext uri="{FF2B5EF4-FFF2-40B4-BE49-F238E27FC236}">
                    <a16:creationId xmlns:a16="http://schemas.microsoft.com/office/drawing/2014/main" id="{8B0899AA-1AD3-AF80-5379-D3B6ECFF7FB7}"/>
                  </a:ext>
                </a:extLst>
              </p:cNvPr>
              <p:cNvSpPr/>
              <p:nvPr/>
            </p:nvSpPr>
            <p:spPr>
              <a:xfrm>
                <a:off x="6197227" y="3236661"/>
                <a:ext cx="38035" cy="72596"/>
              </a:xfrm>
              <a:custGeom>
                <a:avLst/>
                <a:gdLst>
                  <a:gd name="connsiteX0" fmla="*/ 23590 w 38035"/>
                  <a:gd name="connsiteY0" fmla="*/ 0 h 72596"/>
                  <a:gd name="connsiteX1" fmla="*/ 28893 w 38035"/>
                  <a:gd name="connsiteY1" fmla="*/ 1829 h 72596"/>
                  <a:gd name="connsiteX2" fmla="*/ 29807 w 38035"/>
                  <a:gd name="connsiteY2" fmla="*/ 3109 h 72596"/>
                  <a:gd name="connsiteX3" fmla="*/ 32184 w 38035"/>
                  <a:gd name="connsiteY3" fmla="*/ 4937 h 72596"/>
                  <a:gd name="connsiteX4" fmla="*/ 34561 w 38035"/>
                  <a:gd name="connsiteY4" fmla="*/ 9326 h 72596"/>
                  <a:gd name="connsiteX5" fmla="*/ 37304 w 38035"/>
                  <a:gd name="connsiteY5" fmla="*/ 18104 h 72596"/>
                  <a:gd name="connsiteX6" fmla="*/ 38036 w 38035"/>
                  <a:gd name="connsiteY6" fmla="*/ 25784 h 72596"/>
                  <a:gd name="connsiteX7" fmla="*/ 36939 w 38035"/>
                  <a:gd name="connsiteY7" fmla="*/ 32915 h 72596"/>
                  <a:gd name="connsiteX8" fmla="*/ 37304 w 38035"/>
                  <a:gd name="connsiteY8" fmla="*/ 46082 h 72596"/>
                  <a:gd name="connsiteX9" fmla="*/ 36756 w 38035"/>
                  <a:gd name="connsiteY9" fmla="*/ 57602 h 72596"/>
                  <a:gd name="connsiteX10" fmla="*/ 35293 w 38035"/>
                  <a:gd name="connsiteY10" fmla="*/ 60345 h 72596"/>
                  <a:gd name="connsiteX11" fmla="*/ 35110 w 38035"/>
                  <a:gd name="connsiteY11" fmla="*/ 62357 h 72596"/>
                  <a:gd name="connsiteX12" fmla="*/ 32550 w 38035"/>
                  <a:gd name="connsiteY12" fmla="*/ 64551 h 72596"/>
                  <a:gd name="connsiteX13" fmla="*/ 26332 w 38035"/>
                  <a:gd name="connsiteY13" fmla="*/ 62905 h 72596"/>
                  <a:gd name="connsiteX14" fmla="*/ 23773 w 38035"/>
                  <a:gd name="connsiteY14" fmla="*/ 64917 h 72596"/>
                  <a:gd name="connsiteX15" fmla="*/ 21761 w 38035"/>
                  <a:gd name="connsiteY15" fmla="*/ 68940 h 72596"/>
                  <a:gd name="connsiteX16" fmla="*/ 18835 w 38035"/>
                  <a:gd name="connsiteY16" fmla="*/ 71317 h 72596"/>
                  <a:gd name="connsiteX17" fmla="*/ 14263 w 38035"/>
                  <a:gd name="connsiteY17" fmla="*/ 72597 h 72596"/>
                  <a:gd name="connsiteX18" fmla="*/ 12069 w 38035"/>
                  <a:gd name="connsiteY18" fmla="*/ 70585 h 72596"/>
                  <a:gd name="connsiteX19" fmla="*/ 6949 w 38035"/>
                  <a:gd name="connsiteY19" fmla="*/ 63819 h 72596"/>
                  <a:gd name="connsiteX20" fmla="*/ 6217 w 38035"/>
                  <a:gd name="connsiteY20" fmla="*/ 60345 h 72596"/>
                  <a:gd name="connsiteX21" fmla="*/ 6400 w 38035"/>
                  <a:gd name="connsiteY21" fmla="*/ 57785 h 72596"/>
                  <a:gd name="connsiteX22" fmla="*/ 5120 w 38035"/>
                  <a:gd name="connsiteY22" fmla="*/ 54493 h 72596"/>
                  <a:gd name="connsiteX23" fmla="*/ 6400 w 38035"/>
                  <a:gd name="connsiteY23" fmla="*/ 45899 h 72596"/>
                  <a:gd name="connsiteX24" fmla="*/ 8046 w 38035"/>
                  <a:gd name="connsiteY24" fmla="*/ 44253 h 72596"/>
                  <a:gd name="connsiteX25" fmla="*/ 8412 w 38035"/>
                  <a:gd name="connsiteY25" fmla="*/ 41876 h 72596"/>
                  <a:gd name="connsiteX26" fmla="*/ 7314 w 38035"/>
                  <a:gd name="connsiteY26" fmla="*/ 40596 h 72596"/>
                  <a:gd name="connsiteX27" fmla="*/ 6400 w 38035"/>
                  <a:gd name="connsiteY27" fmla="*/ 36756 h 72596"/>
                  <a:gd name="connsiteX28" fmla="*/ 6949 w 38035"/>
                  <a:gd name="connsiteY28" fmla="*/ 33464 h 72596"/>
                  <a:gd name="connsiteX29" fmla="*/ 6766 w 38035"/>
                  <a:gd name="connsiteY29" fmla="*/ 29075 h 72596"/>
                  <a:gd name="connsiteX30" fmla="*/ 5852 w 38035"/>
                  <a:gd name="connsiteY30" fmla="*/ 25784 h 72596"/>
                  <a:gd name="connsiteX31" fmla="*/ 4572 w 38035"/>
                  <a:gd name="connsiteY31" fmla="*/ 22492 h 72596"/>
                  <a:gd name="connsiteX32" fmla="*/ 3657 w 38035"/>
                  <a:gd name="connsiteY32" fmla="*/ 21944 h 72596"/>
                  <a:gd name="connsiteX33" fmla="*/ 1463 w 38035"/>
                  <a:gd name="connsiteY33" fmla="*/ 21944 h 72596"/>
                  <a:gd name="connsiteX34" fmla="*/ 0 w 38035"/>
                  <a:gd name="connsiteY34" fmla="*/ 19566 h 72596"/>
                  <a:gd name="connsiteX35" fmla="*/ 0 w 38035"/>
                  <a:gd name="connsiteY35" fmla="*/ 10606 h 72596"/>
                  <a:gd name="connsiteX36" fmla="*/ 366 w 38035"/>
                  <a:gd name="connsiteY36" fmla="*/ 10058 h 72596"/>
                  <a:gd name="connsiteX37" fmla="*/ 4572 w 38035"/>
                  <a:gd name="connsiteY37" fmla="*/ 13715 h 72596"/>
                  <a:gd name="connsiteX38" fmla="*/ 8961 w 38035"/>
                  <a:gd name="connsiteY38" fmla="*/ 12983 h 72596"/>
                  <a:gd name="connsiteX39" fmla="*/ 18286 w 38035"/>
                  <a:gd name="connsiteY39" fmla="*/ 4937 h 72596"/>
                  <a:gd name="connsiteX40" fmla="*/ 21029 w 38035"/>
                  <a:gd name="connsiteY40" fmla="*/ 4023 h 72596"/>
                  <a:gd name="connsiteX41" fmla="*/ 23590 w 38035"/>
                  <a:gd name="connsiteY41" fmla="*/ 0 h 7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035" h="72596">
                    <a:moveTo>
                      <a:pt x="23590" y="0"/>
                    </a:moveTo>
                    <a:lnTo>
                      <a:pt x="28893" y="1829"/>
                    </a:lnTo>
                    <a:lnTo>
                      <a:pt x="29807" y="3109"/>
                    </a:lnTo>
                    <a:lnTo>
                      <a:pt x="32184" y="4937"/>
                    </a:lnTo>
                    <a:lnTo>
                      <a:pt x="34561" y="9326"/>
                    </a:lnTo>
                    <a:lnTo>
                      <a:pt x="37304" y="18104"/>
                    </a:lnTo>
                    <a:lnTo>
                      <a:pt x="38036" y="25784"/>
                    </a:lnTo>
                    <a:lnTo>
                      <a:pt x="36939" y="32915"/>
                    </a:lnTo>
                    <a:lnTo>
                      <a:pt x="37304" y="46082"/>
                    </a:lnTo>
                    <a:lnTo>
                      <a:pt x="36756" y="57602"/>
                    </a:lnTo>
                    <a:lnTo>
                      <a:pt x="35293" y="60345"/>
                    </a:lnTo>
                    <a:lnTo>
                      <a:pt x="35110" y="62357"/>
                    </a:lnTo>
                    <a:lnTo>
                      <a:pt x="32550" y="64551"/>
                    </a:lnTo>
                    <a:lnTo>
                      <a:pt x="26332" y="62905"/>
                    </a:lnTo>
                    <a:lnTo>
                      <a:pt x="23773" y="64917"/>
                    </a:lnTo>
                    <a:lnTo>
                      <a:pt x="21761" y="68940"/>
                    </a:lnTo>
                    <a:lnTo>
                      <a:pt x="18835" y="71317"/>
                    </a:lnTo>
                    <a:lnTo>
                      <a:pt x="14263" y="72597"/>
                    </a:lnTo>
                    <a:lnTo>
                      <a:pt x="12069" y="70585"/>
                    </a:lnTo>
                    <a:lnTo>
                      <a:pt x="6949" y="63819"/>
                    </a:lnTo>
                    <a:lnTo>
                      <a:pt x="6217" y="60345"/>
                    </a:lnTo>
                    <a:lnTo>
                      <a:pt x="6400" y="57785"/>
                    </a:lnTo>
                    <a:lnTo>
                      <a:pt x="5120" y="54493"/>
                    </a:lnTo>
                    <a:lnTo>
                      <a:pt x="6400" y="45899"/>
                    </a:lnTo>
                    <a:lnTo>
                      <a:pt x="8046" y="44253"/>
                    </a:lnTo>
                    <a:lnTo>
                      <a:pt x="8412" y="41876"/>
                    </a:lnTo>
                    <a:lnTo>
                      <a:pt x="7314" y="40596"/>
                    </a:lnTo>
                    <a:lnTo>
                      <a:pt x="6400" y="36756"/>
                    </a:lnTo>
                    <a:lnTo>
                      <a:pt x="6949" y="33464"/>
                    </a:lnTo>
                    <a:lnTo>
                      <a:pt x="6766" y="29075"/>
                    </a:lnTo>
                    <a:lnTo>
                      <a:pt x="5852" y="25784"/>
                    </a:lnTo>
                    <a:lnTo>
                      <a:pt x="4572" y="22492"/>
                    </a:lnTo>
                    <a:lnTo>
                      <a:pt x="3657" y="21944"/>
                    </a:lnTo>
                    <a:lnTo>
                      <a:pt x="1463" y="21944"/>
                    </a:lnTo>
                    <a:lnTo>
                      <a:pt x="0" y="19566"/>
                    </a:lnTo>
                    <a:lnTo>
                      <a:pt x="0" y="10606"/>
                    </a:lnTo>
                    <a:lnTo>
                      <a:pt x="366" y="10058"/>
                    </a:lnTo>
                    <a:lnTo>
                      <a:pt x="4572" y="13715"/>
                    </a:lnTo>
                    <a:lnTo>
                      <a:pt x="8961" y="12983"/>
                    </a:lnTo>
                    <a:lnTo>
                      <a:pt x="18286" y="4937"/>
                    </a:lnTo>
                    <a:lnTo>
                      <a:pt x="21029" y="4023"/>
                    </a:lnTo>
                    <a:lnTo>
                      <a:pt x="23590" y="0"/>
                    </a:lnTo>
                  </a:path>
                </a:pathLst>
              </a:custGeom>
              <a:grpFill/>
              <a:ln w="4020" cap="flat">
                <a:solidFill>
                  <a:srgbClr val="FFFFFF"/>
                </a:solidFill>
                <a:prstDash val="solid"/>
                <a:miter/>
              </a:ln>
            </p:spPr>
            <p:txBody>
              <a:bodyPr rtlCol="0" anchor="ctr"/>
              <a:lstStyle/>
              <a:p>
                <a:endParaRPr lang="en-GB" sz="1463"/>
              </a:p>
            </p:txBody>
          </p:sp>
          <p:sp>
            <p:nvSpPr>
              <p:cNvPr id="125" name="Freeform: Shape 124">
                <a:extLst>
                  <a:ext uri="{FF2B5EF4-FFF2-40B4-BE49-F238E27FC236}">
                    <a16:creationId xmlns:a16="http://schemas.microsoft.com/office/drawing/2014/main" id="{5DCBC4C1-7A85-BAA0-F3D5-F00B7FB006EC}"/>
                  </a:ext>
                </a:extLst>
              </p:cNvPr>
              <p:cNvSpPr/>
              <p:nvPr/>
            </p:nvSpPr>
            <p:spPr>
              <a:xfrm>
                <a:off x="6611412" y="3252204"/>
                <a:ext cx="7680" cy="6400"/>
              </a:xfrm>
              <a:custGeom>
                <a:avLst/>
                <a:gdLst>
                  <a:gd name="connsiteX0" fmla="*/ 0 w 7680"/>
                  <a:gd name="connsiteY0" fmla="*/ 3474 h 6400"/>
                  <a:gd name="connsiteX1" fmla="*/ 366 w 7680"/>
                  <a:gd name="connsiteY1" fmla="*/ 5120 h 6400"/>
                  <a:gd name="connsiteX2" fmla="*/ 3109 w 7680"/>
                  <a:gd name="connsiteY2" fmla="*/ 6400 h 6400"/>
                  <a:gd name="connsiteX3" fmla="*/ 5121 w 7680"/>
                  <a:gd name="connsiteY3" fmla="*/ 5669 h 6400"/>
                  <a:gd name="connsiteX4" fmla="*/ 7681 w 7680"/>
                  <a:gd name="connsiteY4" fmla="*/ 4754 h 6400"/>
                  <a:gd name="connsiteX5" fmla="*/ 6583 w 7680"/>
                  <a:gd name="connsiteY5" fmla="*/ 3657 h 6400"/>
                  <a:gd name="connsiteX6" fmla="*/ 6218 w 7680"/>
                  <a:gd name="connsiteY6" fmla="*/ 731 h 6400"/>
                  <a:gd name="connsiteX7" fmla="*/ 4023 w 7680"/>
                  <a:gd name="connsiteY7" fmla="*/ 0 h 6400"/>
                  <a:gd name="connsiteX8" fmla="*/ 0 w 7680"/>
                  <a:gd name="connsiteY8" fmla="*/ 3474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0" h="6400">
                    <a:moveTo>
                      <a:pt x="0" y="3474"/>
                    </a:moveTo>
                    <a:lnTo>
                      <a:pt x="366" y="5120"/>
                    </a:lnTo>
                    <a:lnTo>
                      <a:pt x="3109" y="6400"/>
                    </a:lnTo>
                    <a:lnTo>
                      <a:pt x="5121" y="5669"/>
                    </a:lnTo>
                    <a:lnTo>
                      <a:pt x="7681" y="4754"/>
                    </a:lnTo>
                    <a:lnTo>
                      <a:pt x="6583" y="3657"/>
                    </a:lnTo>
                    <a:lnTo>
                      <a:pt x="6218" y="731"/>
                    </a:lnTo>
                    <a:lnTo>
                      <a:pt x="4023" y="0"/>
                    </a:lnTo>
                    <a:lnTo>
                      <a:pt x="0" y="3474"/>
                    </a:lnTo>
                    <a:close/>
                  </a:path>
                </a:pathLst>
              </a:custGeom>
              <a:grpFill/>
              <a:ln w="18272" cap="flat">
                <a:noFill/>
                <a:prstDash val="solid"/>
                <a:miter/>
              </a:ln>
            </p:spPr>
            <p:txBody>
              <a:bodyPr rtlCol="0" anchor="ctr"/>
              <a:lstStyle/>
              <a:p>
                <a:endParaRPr lang="en-GB" sz="1463"/>
              </a:p>
            </p:txBody>
          </p:sp>
          <p:sp>
            <p:nvSpPr>
              <p:cNvPr id="126" name="Freeform: Shape 125">
                <a:extLst>
                  <a:ext uri="{FF2B5EF4-FFF2-40B4-BE49-F238E27FC236}">
                    <a16:creationId xmlns:a16="http://schemas.microsoft.com/office/drawing/2014/main" id="{5C3A764A-D71D-CBFD-31B3-A1F1236D425A}"/>
                  </a:ext>
                </a:extLst>
              </p:cNvPr>
              <p:cNvSpPr/>
              <p:nvPr/>
            </p:nvSpPr>
            <p:spPr>
              <a:xfrm>
                <a:off x="6611412" y="3252204"/>
                <a:ext cx="7680" cy="6400"/>
              </a:xfrm>
              <a:custGeom>
                <a:avLst/>
                <a:gdLst>
                  <a:gd name="connsiteX0" fmla="*/ 5121 w 7680"/>
                  <a:gd name="connsiteY0" fmla="*/ 5669 h 6400"/>
                  <a:gd name="connsiteX1" fmla="*/ 7681 w 7680"/>
                  <a:gd name="connsiteY1" fmla="*/ 4754 h 6400"/>
                  <a:gd name="connsiteX2" fmla="*/ 6583 w 7680"/>
                  <a:gd name="connsiteY2" fmla="*/ 3657 h 6400"/>
                  <a:gd name="connsiteX3" fmla="*/ 6218 w 7680"/>
                  <a:gd name="connsiteY3" fmla="*/ 731 h 6400"/>
                  <a:gd name="connsiteX4" fmla="*/ 4023 w 7680"/>
                  <a:gd name="connsiteY4" fmla="*/ 0 h 6400"/>
                  <a:gd name="connsiteX5" fmla="*/ 0 w 7680"/>
                  <a:gd name="connsiteY5" fmla="*/ 3474 h 6400"/>
                  <a:gd name="connsiteX6" fmla="*/ 366 w 7680"/>
                  <a:gd name="connsiteY6" fmla="*/ 5120 h 6400"/>
                  <a:gd name="connsiteX7" fmla="*/ 3109 w 7680"/>
                  <a:gd name="connsiteY7" fmla="*/ 6400 h 6400"/>
                  <a:gd name="connsiteX8" fmla="*/ 5121 w 7680"/>
                  <a:gd name="connsiteY8" fmla="*/ 5669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0" h="6400">
                    <a:moveTo>
                      <a:pt x="5121" y="5669"/>
                    </a:moveTo>
                    <a:lnTo>
                      <a:pt x="7681" y="4754"/>
                    </a:lnTo>
                    <a:lnTo>
                      <a:pt x="6583" y="3657"/>
                    </a:lnTo>
                    <a:lnTo>
                      <a:pt x="6218" y="731"/>
                    </a:lnTo>
                    <a:lnTo>
                      <a:pt x="4023" y="0"/>
                    </a:lnTo>
                    <a:lnTo>
                      <a:pt x="0" y="3474"/>
                    </a:lnTo>
                    <a:lnTo>
                      <a:pt x="366" y="5120"/>
                    </a:lnTo>
                    <a:lnTo>
                      <a:pt x="3109" y="6400"/>
                    </a:lnTo>
                    <a:lnTo>
                      <a:pt x="5121" y="5669"/>
                    </a:lnTo>
                  </a:path>
                </a:pathLst>
              </a:custGeom>
              <a:grpFill/>
              <a:ln w="4020" cap="flat">
                <a:solidFill>
                  <a:srgbClr val="FFFFFF"/>
                </a:solidFill>
                <a:prstDash val="solid"/>
                <a:miter/>
              </a:ln>
            </p:spPr>
            <p:txBody>
              <a:bodyPr rtlCol="0" anchor="ctr"/>
              <a:lstStyle/>
              <a:p>
                <a:endParaRPr lang="en-GB" sz="1463"/>
              </a:p>
            </p:txBody>
          </p:sp>
          <p:sp>
            <p:nvSpPr>
              <p:cNvPr id="127" name="Freeform: Shape 126">
                <a:extLst>
                  <a:ext uri="{FF2B5EF4-FFF2-40B4-BE49-F238E27FC236}">
                    <a16:creationId xmlns:a16="http://schemas.microsoft.com/office/drawing/2014/main" id="{BD3C4AFF-DFA9-DB36-400F-B14334922396}"/>
                  </a:ext>
                </a:extLst>
              </p:cNvPr>
              <p:cNvSpPr/>
              <p:nvPr/>
            </p:nvSpPr>
            <p:spPr>
              <a:xfrm>
                <a:off x="6624396" y="3276708"/>
                <a:ext cx="8594" cy="5851"/>
              </a:xfrm>
              <a:custGeom>
                <a:avLst/>
                <a:gdLst>
                  <a:gd name="connsiteX0" fmla="*/ 1097 w 8594"/>
                  <a:gd name="connsiteY0" fmla="*/ 731 h 5851"/>
                  <a:gd name="connsiteX1" fmla="*/ 0 w 8594"/>
                  <a:gd name="connsiteY1" fmla="*/ 4754 h 5851"/>
                  <a:gd name="connsiteX2" fmla="*/ 1646 w 8594"/>
                  <a:gd name="connsiteY2" fmla="*/ 5852 h 5851"/>
                  <a:gd name="connsiteX3" fmla="*/ 3108 w 8594"/>
                  <a:gd name="connsiteY3" fmla="*/ 4206 h 5851"/>
                  <a:gd name="connsiteX4" fmla="*/ 6400 w 8594"/>
                  <a:gd name="connsiteY4" fmla="*/ 5486 h 5851"/>
                  <a:gd name="connsiteX5" fmla="*/ 8595 w 8594"/>
                  <a:gd name="connsiteY5" fmla="*/ 2012 h 5851"/>
                  <a:gd name="connsiteX6" fmla="*/ 7863 w 8594"/>
                  <a:gd name="connsiteY6" fmla="*/ 2012 h 5851"/>
                  <a:gd name="connsiteX7" fmla="*/ 7497 w 8594"/>
                  <a:gd name="connsiteY7" fmla="*/ 183 h 5851"/>
                  <a:gd name="connsiteX8" fmla="*/ 4754 w 8594"/>
                  <a:gd name="connsiteY8" fmla="*/ 0 h 5851"/>
                  <a:gd name="connsiteX9" fmla="*/ 1097 w 8594"/>
                  <a:gd name="connsiteY9" fmla="*/ 731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4" h="5851">
                    <a:moveTo>
                      <a:pt x="1097" y="731"/>
                    </a:moveTo>
                    <a:lnTo>
                      <a:pt x="0" y="4754"/>
                    </a:lnTo>
                    <a:lnTo>
                      <a:pt x="1646" y="5852"/>
                    </a:lnTo>
                    <a:lnTo>
                      <a:pt x="3108" y="4206"/>
                    </a:lnTo>
                    <a:lnTo>
                      <a:pt x="6400" y="5486"/>
                    </a:lnTo>
                    <a:lnTo>
                      <a:pt x="8595" y="2012"/>
                    </a:lnTo>
                    <a:lnTo>
                      <a:pt x="7863" y="2012"/>
                    </a:lnTo>
                    <a:lnTo>
                      <a:pt x="7497" y="183"/>
                    </a:lnTo>
                    <a:lnTo>
                      <a:pt x="4754" y="0"/>
                    </a:lnTo>
                    <a:lnTo>
                      <a:pt x="1097" y="731"/>
                    </a:lnTo>
                    <a:close/>
                  </a:path>
                </a:pathLst>
              </a:custGeom>
              <a:grpFill/>
              <a:ln w="18272" cap="flat">
                <a:noFill/>
                <a:prstDash val="solid"/>
                <a:miter/>
              </a:ln>
            </p:spPr>
            <p:txBody>
              <a:bodyPr rtlCol="0" anchor="ctr"/>
              <a:lstStyle/>
              <a:p>
                <a:endParaRPr lang="en-GB" sz="1463"/>
              </a:p>
            </p:txBody>
          </p:sp>
          <p:sp>
            <p:nvSpPr>
              <p:cNvPr id="128" name="Freeform: Shape 127">
                <a:extLst>
                  <a:ext uri="{FF2B5EF4-FFF2-40B4-BE49-F238E27FC236}">
                    <a16:creationId xmlns:a16="http://schemas.microsoft.com/office/drawing/2014/main" id="{D7A8EFBA-F22F-38E0-6F5D-FCEEC4F64FE4}"/>
                  </a:ext>
                </a:extLst>
              </p:cNvPr>
              <p:cNvSpPr/>
              <p:nvPr/>
            </p:nvSpPr>
            <p:spPr>
              <a:xfrm>
                <a:off x="6624396" y="3276708"/>
                <a:ext cx="8594" cy="5851"/>
              </a:xfrm>
              <a:custGeom>
                <a:avLst/>
                <a:gdLst>
                  <a:gd name="connsiteX0" fmla="*/ 8595 w 8594"/>
                  <a:gd name="connsiteY0" fmla="*/ 2012 h 5851"/>
                  <a:gd name="connsiteX1" fmla="*/ 7863 w 8594"/>
                  <a:gd name="connsiteY1" fmla="*/ 2012 h 5851"/>
                  <a:gd name="connsiteX2" fmla="*/ 7497 w 8594"/>
                  <a:gd name="connsiteY2" fmla="*/ 183 h 5851"/>
                  <a:gd name="connsiteX3" fmla="*/ 4754 w 8594"/>
                  <a:gd name="connsiteY3" fmla="*/ 0 h 5851"/>
                  <a:gd name="connsiteX4" fmla="*/ 1097 w 8594"/>
                  <a:gd name="connsiteY4" fmla="*/ 731 h 5851"/>
                  <a:gd name="connsiteX5" fmla="*/ 0 w 8594"/>
                  <a:gd name="connsiteY5" fmla="*/ 4754 h 5851"/>
                  <a:gd name="connsiteX6" fmla="*/ 1646 w 8594"/>
                  <a:gd name="connsiteY6" fmla="*/ 5852 h 5851"/>
                  <a:gd name="connsiteX7" fmla="*/ 3108 w 8594"/>
                  <a:gd name="connsiteY7" fmla="*/ 4206 h 5851"/>
                  <a:gd name="connsiteX8" fmla="*/ 6400 w 8594"/>
                  <a:gd name="connsiteY8" fmla="*/ 5486 h 5851"/>
                  <a:gd name="connsiteX9" fmla="*/ 8595 w 8594"/>
                  <a:gd name="connsiteY9" fmla="*/ 2012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94" h="5851">
                    <a:moveTo>
                      <a:pt x="8595" y="2012"/>
                    </a:moveTo>
                    <a:lnTo>
                      <a:pt x="7863" y="2012"/>
                    </a:lnTo>
                    <a:lnTo>
                      <a:pt x="7497" y="183"/>
                    </a:lnTo>
                    <a:lnTo>
                      <a:pt x="4754" y="0"/>
                    </a:lnTo>
                    <a:lnTo>
                      <a:pt x="1097" y="731"/>
                    </a:lnTo>
                    <a:lnTo>
                      <a:pt x="0" y="4754"/>
                    </a:lnTo>
                    <a:lnTo>
                      <a:pt x="1646" y="5852"/>
                    </a:lnTo>
                    <a:lnTo>
                      <a:pt x="3108" y="4206"/>
                    </a:lnTo>
                    <a:lnTo>
                      <a:pt x="6400" y="5486"/>
                    </a:lnTo>
                    <a:lnTo>
                      <a:pt x="8595" y="2012"/>
                    </a:lnTo>
                  </a:path>
                </a:pathLst>
              </a:custGeom>
              <a:grpFill/>
              <a:ln w="4020" cap="flat">
                <a:solidFill>
                  <a:srgbClr val="FFFFFF"/>
                </a:solidFill>
                <a:prstDash val="solid"/>
                <a:miter/>
              </a:ln>
            </p:spPr>
            <p:txBody>
              <a:bodyPr rtlCol="0" anchor="ctr"/>
              <a:lstStyle/>
              <a:p>
                <a:endParaRPr lang="en-GB" sz="1463"/>
              </a:p>
            </p:txBody>
          </p:sp>
          <p:sp>
            <p:nvSpPr>
              <p:cNvPr id="129" name="Freeform: Shape 128">
                <a:extLst>
                  <a:ext uri="{FF2B5EF4-FFF2-40B4-BE49-F238E27FC236}">
                    <a16:creationId xmlns:a16="http://schemas.microsoft.com/office/drawing/2014/main" id="{6D6BCB0E-5EBA-4C85-3E26-A0561A6F69B5}"/>
                  </a:ext>
                </a:extLst>
              </p:cNvPr>
              <p:cNvSpPr/>
              <p:nvPr/>
            </p:nvSpPr>
            <p:spPr>
              <a:xfrm>
                <a:off x="6645974" y="3292800"/>
                <a:ext cx="19566" cy="13166"/>
              </a:xfrm>
              <a:custGeom>
                <a:avLst/>
                <a:gdLst>
                  <a:gd name="connsiteX0" fmla="*/ 1097 w 19566"/>
                  <a:gd name="connsiteY0" fmla="*/ 4754 h 13166"/>
                  <a:gd name="connsiteX1" fmla="*/ 0 w 19566"/>
                  <a:gd name="connsiteY1" fmla="*/ 8412 h 13166"/>
                  <a:gd name="connsiteX2" fmla="*/ 3109 w 19566"/>
                  <a:gd name="connsiteY2" fmla="*/ 9143 h 13166"/>
                  <a:gd name="connsiteX3" fmla="*/ 6766 w 19566"/>
                  <a:gd name="connsiteY3" fmla="*/ 7315 h 13166"/>
                  <a:gd name="connsiteX4" fmla="*/ 9509 w 19566"/>
                  <a:gd name="connsiteY4" fmla="*/ 7132 h 13166"/>
                  <a:gd name="connsiteX5" fmla="*/ 7314 w 19566"/>
                  <a:gd name="connsiteY5" fmla="*/ 11338 h 13166"/>
                  <a:gd name="connsiteX6" fmla="*/ 11154 w 19566"/>
                  <a:gd name="connsiteY6" fmla="*/ 13166 h 13166"/>
                  <a:gd name="connsiteX7" fmla="*/ 14995 w 19566"/>
                  <a:gd name="connsiteY7" fmla="*/ 11155 h 13166"/>
                  <a:gd name="connsiteX8" fmla="*/ 14995 w 19566"/>
                  <a:gd name="connsiteY8" fmla="*/ 9509 h 13166"/>
                  <a:gd name="connsiteX9" fmla="*/ 16824 w 19566"/>
                  <a:gd name="connsiteY9" fmla="*/ 11155 h 13166"/>
                  <a:gd name="connsiteX10" fmla="*/ 19567 w 19566"/>
                  <a:gd name="connsiteY10" fmla="*/ 11703 h 13166"/>
                  <a:gd name="connsiteX11" fmla="*/ 17372 w 19566"/>
                  <a:gd name="connsiteY11" fmla="*/ 6766 h 13166"/>
                  <a:gd name="connsiteX12" fmla="*/ 12618 w 19566"/>
                  <a:gd name="connsiteY12" fmla="*/ 0 h 13166"/>
                  <a:gd name="connsiteX13" fmla="*/ 1097 w 19566"/>
                  <a:gd name="connsiteY13" fmla="*/ 4754 h 1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66" h="13166">
                    <a:moveTo>
                      <a:pt x="1097" y="4754"/>
                    </a:moveTo>
                    <a:lnTo>
                      <a:pt x="0" y="8412"/>
                    </a:lnTo>
                    <a:lnTo>
                      <a:pt x="3109" y="9143"/>
                    </a:lnTo>
                    <a:lnTo>
                      <a:pt x="6766" y="7315"/>
                    </a:lnTo>
                    <a:lnTo>
                      <a:pt x="9509" y="7132"/>
                    </a:lnTo>
                    <a:lnTo>
                      <a:pt x="7314" y="11338"/>
                    </a:lnTo>
                    <a:lnTo>
                      <a:pt x="11154" y="13166"/>
                    </a:lnTo>
                    <a:lnTo>
                      <a:pt x="14995" y="11155"/>
                    </a:lnTo>
                    <a:lnTo>
                      <a:pt x="14995" y="9509"/>
                    </a:lnTo>
                    <a:lnTo>
                      <a:pt x="16824" y="11155"/>
                    </a:lnTo>
                    <a:lnTo>
                      <a:pt x="19567" y="11703"/>
                    </a:lnTo>
                    <a:lnTo>
                      <a:pt x="17372" y="6766"/>
                    </a:lnTo>
                    <a:lnTo>
                      <a:pt x="12618" y="0"/>
                    </a:lnTo>
                    <a:lnTo>
                      <a:pt x="1097" y="4754"/>
                    </a:lnTo>
                    <a:close/>
                  </a:path>
                </a:pathLst>
              </a:custGeom>
              <a:grpFill/>
              <a:ln w="18272" cap="flat">
                <a:noFill/>
                <a:prstDash val="solid"/>
                <a:miter/>
              </a:ln>
            </p:spPr>
            <p:txBody>
              <a:bodyPr rtlCol="0" anchor="ctr"/>
              <a:lstStyle/>
              <a:p>
                <a:endParaRPr lang="en-GB" sz="1463"/>
              </a:p>
            </p:txBody>
          </p:sp>
          <p:sp>
            <p:nvSpPr>
              <p:cNvPr id="130" name="Freeform: Shape 129">
                <a:extLst>
                  <a:ext uri="{FF2B5EF4-FFF2-40B4-BE49-F238E27FC236}">
                    <a16:creationId xmlns:a16="http://schemas.microsoft.com/office/drawing/2014/main" id="{C98ABEFD-87FB-BFB6-5630-9C6A574FEA47}"/>
                  </a:ext>
                </a:extLst>
              </p:cNvPr>
              <p:cNvSpPr/>
              <p:nvPr/>
            </p:nvSpPr>
            <p:spPr>
              <a:xfrm>
                <a:off x="6645974" y="3292800"/>
                <a:ext cx="19566" cy="13166"/>
              </a:xfrm>
              <a:custGeom>
                <a:avLst/>
                <a:gdLst>
                  <a:gd name="connsiteX0" fmla="*/ 16824 w 19566"/>
                  <a:gd name="connsiteY0" fmla="*/ 11155 h 13166"/>
                  <a:gd name="connsiteX1" fmla="*/ 19567 w 19566"/>
                  <a:gd name="connsiteY1" fmla="*/ 11703 h 13166"/>
                  <a:gd name="connsiteX2" fmla="*/ 17372 w 19566"/>
                  <a:gd name="connsiteY2" fmla="*/ 6766 h 13166"/>
                  <a:gd name="connsiteX3" fmla="*/ 12618 w 19566"/>
                  <a:gd name="connsiteY3" fmla="*/ 0 h 13166"/>
                  <a:gd name="connsiteX4" fmla="*/ 1097 w 19566"/>
                  <a:gd name="connsiteY4" fmla="*/ 4754 h 13166"/>
                  <a:gd name="connsiteX5" fmla="*/ 0 w 19566"/>
                  <a:gd name="connsiteY5" fmla="*/ 8412 h 13166"/>
                  <a:gd name="connsiteX6" fmla="*/ 3109 w 19566"/>
                  <a:gd name="connsiteY6" fmla="*/ 9143 h 13166"/>
                  <a:gd name="connsiteX7" fmla="*/ 6766 w 19566"/>
                  <a:gd name="connsiteY7" fmla="*/ 7315 h 13166"/>
                  <a:gd name="connsiteX8" fmla="*/ 9509 w 19566"/>
                  <a:gd name="connsiteY8" fmla="*/ 7132 h 13166"/>
                  <a:gd name="connsiteX9" fmla="*/ 7314 w 19566"/>
                  <a:gd name="connsiteY9" fmla="*/ 11338 h 13166"/>
                  <a:gd name="connsiteX10" fmla="*/ 11154 w 19566"/>
                  <a:gd name="connsiteY10" fmla="*/ 13166 h 13166"/>
                  <a:gd name="connsiteX11" fmla="*/ 14995 w 19566"/>
                  <a:gd name="connsiteY11" fmla="*/ 11155 h 13166"/>
                  <a:gd name="connsiteX12" fmla="*/ 14995 w 19566"/>
                  <a:gd name="connsiteY12" fmla="*/ 9509 h 13166"/>
                  <a:gd name="connsiteX13" fmla="*/ 16824 w 19566"/>
                  <a:gd name="connsiteY13" fmla="*/ 11155 h 1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66" h="13166">
                    <a:moveTo>
                      <a:pt x="16824" y="11155"/>
                    </a:moveTo>
                    <a:lnTo>
                      <a:pt x="19567" y="11703"/>
                    </a:lnTo>
                    <a:lnTo>
                      <a:pt x="17372" y="6766"/>
                    </a:lnTo>
                    <a:lnTo>
                      <a:pt x="12618" y="0"/>
                    </a:lnTo>
                    <a:lnTo>
                      <a:pt x="1097" y="4754"/>
                    </a:lnTo>
                    <a:lnTo>
                      <a:pt x="0" y="8412"/>
                    </a:lnTo>
                    <a:lnTo>
                      <a:pt x="3109" y="9143"/>
                    </a:lnTo>
                    <a:lnTo>
                      <a:pt x="6766" y="7315"/>
                    </a:lnTo>
                    <a:lnTo>
                      <a:pt x="9509" y="7132"/>
                    </a:lnTo>
                    <a:lnTo>
                      <a:pt x="7314" y="11338"/>
                    </a:lnTo>
                    <a:lnTo>
                      <a:pt x="11154" y="13166"/>
                    </a:lnTo>
                    <a:lnTo>
                      <a:pt x="14995" y="11155"/>
                    </a:lnTo>
                    <a:lnTo>
                      <a:pt x="14995" y="9509"/>
                    </a:lnTo>
                    <a:lnTo>
                      <a:pt x="16824" y="11155"/>
                    </a:lnTo>
                  </a:path>
                </a:pathLst>
              </a:custGeom>
              <a:grpFill/>
              <a:ln w="4020" cap="flat">
                <a:solidFill>
                  <a:srgbClr val="FFFFFF"/>
                </a:solidFill>
                <a:prstDash val="solid"/>
                <a:miter/>
              </a:ln>
            </p:spPr>
            <p:txBody>
              <a:bodyPr rtlCol="0" anchor="ctr"/>
              <a:lstStyle/>
              <a:p>
                <a:endParaRPr lang="en-GB" sz="1463"/>
              </a:p>
            </p:txBody>
          </p:sp>
          <p:sp>
            <p:nvSpPr>
              <p:cNvPr id="131" name="Freeform: Shape 130">
                <a:extLst>
                  <a:ext uri="{FF2B5EF4-FFF2-40B4-BE49-F238E27FC236}">
                    <a16:creationId xmlns:a16="http://schemas.microsoft.com/office/drawing/2014/main" id="{7E4D8AF9-3BD8-B060-78CA-357409256754}"/>
                  </a:ext>
                </a:extLst>
              </p:cNvPr>
              <p:cNvSpPr/>
              <p:nvPr/>
            </p:nvSpPr>
            <p:spPr>
              <a:xfrm>
                <a:off x="6646157" y="3316938"/>
                <a:ext cx="6582" cy="11703"/>
              </a:xfrm>
              <a:custGeom>
                <a:avLst/>
                <a:gdLst>
                  <a:gd name="connsiteX0" fmla="*/ 0 w 6582"/>
                  <a:gd name="connsiteY0" fmla="*/ 3292 h 11703"/>
                  <a:gd name="connsiteX1" fmla="*/ 2926 w 6582"/>
                  <a:gd name="connsiteY1" fmla="*/ 6583 h 11703"/>
                  <a:gd name="connsiteX2" fmla="*/ 549 w 6582"/>
                  <a:gd name="connsiteY2" fmla="*/ 9509 h 11703"/>
                  <a:gd name="connsiteX3" fmla="*/ 549 w 6582"/>
                  <a:gd name="connsiteY3" fmla="*/ 11520 h 11703"/>
                  <a:gd name="connsiteX4" fmla="*/ 2377 w 6582"/>
                  <a:gd name="connsiteY4" fmla="*/ 11703 h 11703"/>
                  <a:gd name="connsiteX5" fmla="*/ 5303 w 6582"/>
                  <a:gd name="connsiteY5" fmla="*/ 10058 h 11703"/>
                  <a:gd name="connsiteX6" fmla="*/ 6583 w 6582"/>
                  <a:gd name="connsiteY6" fmla="*/ 2194 h 11703"/>
                  <a:gd name="connsiteX7" fmla="*/ 5303 w 6582"/>
                  <a:gd name="connsiteY7" fmla="*/ 549 h 11703"/>
                  <a:gd name="connsiteX8" fmla="*/ 0 w 6582"/>
                  <a:gd name="connsiteY8" fmla="*/ 0 h 11703"/>
                  <a:gd name="connsiteX9" fmla="*/ 0 w 6582"/>
                  <a:gd name="connsiteY9" fmla="*/ 3292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82" h="11703">
                    <a:moveTo>
                      <a:pt x="0" y="3292"/>
                    </a:moveTo>
                    <a:lnTo>
                      <a:pt x="2926" y="6583"/>
                    </a:lnTo>
                    <a:lnTo>
                      <a:pt x="549" y="9509"/>
                    </a:lnTo>
                    <a:lnTo>
                      <a:pt x="549" y="11520"/>
                    </a:lnTo>
                    <a:lnTo>
                      <a:pt x="2377" y="11703"/>
                    </a:lnTo>
                    <a:lnTo>
                      <a:pt x="5303" y="10058"/>
                    </a:lnTo>
                    <a:lnTo>
                      <a:pt x="6583" y="2194"/>
                    </a:lnTo>
                    <a:lnTo>
                      <a:pt x="5303" y="549"/>
                    </a:lnTo>
                    <a:lnTo>
                      <a:pt x="0" y="0"/>
                    </a:lnTo>
                    <a:lnTo>
                      <a:pt x="0" y="3292"/>
                    </a:lnTo>
                    <a:close/>
                  </a:path>
                </a:pathLst>
              </a:custGeom>
              <a:grpFill/>
              <a:ln w="18272" cap="flat">
                <a:noFill/>
                <a:prstDash val="solid"/>
                <a:miter/>
              </a:ln>
            </p:spPr>
            <p:txBody>
              <a:bodyPr rtlCol="0" anchor="ctr"/>
              <a:lstStyle/>
              <a:p>
                <a:endParaRPr lang="en-GB" sz="1463"/>
              </a:p>
            </p:txBody>
          </p:sp>
          <p:sp>
            <p:nvSpPr>
              <p:cNvPr id="132" name="Freeform: Shape 131">
                <a:extLst>
                  <a:ext uri="{FF2B5EF4-FFF2-40B4-BE49-F238E27FC236}">
                    <a16:creationId xmlns:a16="http://schemas.microsoft.com/office/drawing/2014/main" id="{AADB81D2-C498-F0A9-0CF6-CC9CB879F6B2}"/>
                  </a:ext>
                </a:extLst>
              </p:cNvPr>
              <p:cNvSpPr/>
              <p:nvPr/>
            </p:nvSpPr>
            <p:spPr>
              <a:xfrm>
                <a:off x="6646157" y="3316938"/>
                <a:ext cx="6582" cy="11703"/>
              </a:xfrm>
              <a:custGeom>
                <a:avLst/>
                <a:gdLst>
                  <a:gd name="connsiteX0" fmla="*/ 2377 w 6582"/>
                  <a:gd name="connsiteY0" fmla="*/ 11703 h 11703"/>
                  <a:gd name="connsiteX1" fmla="*/ 5303 w 6582"/>
                  <a:gd name="connsiteY1" fmla="*/ 10058 h 11703"/>
                  <a:gd name="connsiteX2" fmla="*/ 6583 w 6582"/>
                  <a:gd name="connsiteY2" fmla="*/ 2194 h 11703"/>
                  <a:gd name="connsiteX3" fmla="*/ 5303 w 6582"/>
                  <a:gd name="connsiteY3" fmla="*/ 549 h 11703"/>
                  <a:gd name="connsiteX4" fmla="*/ 0 w 6582"/>
                  <a:gd name="connsiteY4" fmla="*/ 0 h 11703"/>
                  <a:gd name="connsiteX5" fmla="*/ 0 w 6582"/>
                  <a:gd name="connsiteY5" fmla="*/ 3292 h 11703"/>
                  <a:gd name="connsiteX6" fmla="*/ 2926 w 6582"/>
                  <a:gd name="connsiteY6" fmla="*/ 6766 h 11703"/>
                  <a:gd name="connsiteX7" fmla="*/ 549 w 6582"/>
                  <a:gd name="connsiteY7" fmla="*/ 9509 h 11703"/>
                  <a:gd name="connsiteX8" fmla="*/ 549 w 6582"/>
                  <a:gd name="connsiteY8" fmla="*/ 11520 h 11703"/>
                  <a:gd name="connsiteX9" fmla="*/ 2377 w 6582"/>
                  <a:gd name="connsiteY9" fmla="*/ 11703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82" h="11703">
                    <a:moveTo>
                      <a:pt x="2377" y="11703"/>
                    </a:moveTo>
                    <a:lnTo>
                      <a:pt x="5303" y="10058"/>
                    </a:lnTo>
                    <a:lnTo>
                      <a:pt x="6583" y="2194"/>
                    </a:lnTo>
                    <a:lnTo>
                      <a:pt x="5303" y="549"/>
                    </a:lnTo>
                    <a:lnTo>
                      <a:pt x="0" y="0"/>
                    </a:lnTo>
                    <a:lnTo>
                      <a:pt x="0" y="3292"/>
                    </a:lnTo>
                    <a:lnTo>
                      <a:pt x="2926" y="6766"/>
                    </a:lnTo>
                    <a:lnTo>
                      <a:pt x="549" y="9509"/>
                    </a:lnTo>
                    <a:lnTo>
                      <a:pt x="549" y="11520"/>
                    </a:lnTo>
                    <a:lnTo>
                      <a:pt x="2377" y="11703"/>
                    </a:lnTo>
                  </a:path>
                </a:pathLst>
              </a:custGeom>
              <a:grpFill/>
              <a:ln w="4020" cap="flat">
                <a:solidFill>
                  <a:srgbClr val="FFFFFF"/>
                </a:solidFill>
                <a:prstDash val="solid"/>
                <a:miter/>
              </a:ln>
            </p:spPr>
            <p:txBody>
              <a:bodyPr rtlCol="0" anchor="ctr"/>
              <a:lstStyle/>
              <a:p>
                <a:endParaRPr lang="en-GB" sz="1463"/>
              </a:p>
            </p:txBody>
          </p:sp>
          <p:sp>
            <p:nvSpPr>
              <p:cNvPr id="133" name="Freeform: Shape 132">
                <a:extLst>
                  <a:ext uri="{FF2B5EF4-FFF2-40B4-BE49-F238E27FC236}">
                    <a16:creationId xmlns:a16="http://schemas.microsoft.com/office/drawing/2014/main" id="{0586F6B1-ACBF-9243-EA5C-6B280A9B49C4}"/>
                  </a:ext>
                </a:extLst>
              </p:cNvPr>
              <p:cNvSpPr/>
              <p:nvPr/>
            </p:nvSpPr>
            <p:spPr>
              <a:xfrm>
                <a:off x="6694067" y="3380940"/>
                <a:ext cx="14080" cy="15360"/>
              </a:xfrm>
              <a:custGeom>
                <a:avLst/>
                <a:gdLst>
                  <a:gd name="connsiteX0" fmla="*/ 7314 w 14080"/>
                  <a:gd name="connsiteY0" fmla="*/ 2743 h 15360"/>
                  <a:gd name="connsiteX1" fmla="*/ 549 w 14080"/>
                  <a:gd name="connsiteY1" fmla="*/ 8046 h 15360"/>
                  <a:gd name="connsiteX2" fmla="*/ 0 w 14080"/>
                  <a:gd name="connsiteY2" fmla="*/ 10423 h 15360"/>
                  <a:gd name="connsiteX3" fmla="*/ 366 w 14080"/>
                  <a:gd name="connsiteY3" fmla="*/ 15361 h 15360"/>
                  <a:gd name="connsiteX4" fmla="*/ 8412 w 14080"/>
                  <a:gd name="connsiteY4" fmla="*/ 11155 h 15360"/>
                  <a:gd name="connsiteX5" fmla="*/ 10423 w 14080"/>
                  <a:gd name="connsiteY5" fmla="*/ 10423 h 15360"/>
                  <a:gd name="connsiteX6" fmla="*/ 10972 w 14080"/>
                  <a:gd name="connsiteY6" fmla="*/ 8046 h 15360"/>
                  <a:gd name="connsiteX7" fmla="*/ 12983 w 14080"/>
                  <a:gd name="connsiteY7" fmla="*/ 4937 h 15360"/>
                  <a:gd name="connsiteX8" fmla="*/ 14080 w 14080"/>
                  <a:gd name="connsiteY8" fmla="*/ 0 h 15360"/>
                  <a:gd name="connsiteX9" fmla="*/ 7314 w 14080"/>
                  <a:gd name="connsiteY9" fmla="*/ 2743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0" h="15360">
                    <a:moveTo>
                      <a:pt x="7314" y="2743"/>
                    </a:moveTo>
                    <a:lnTo>
                      <a:pt x="549" y="8046"/>
                    </a:lnTo>
                    <a:lnTo>
                      <a:pt x="0" y="10423"/>
                    </a:lnTo>
                    <a:lnTo>
                      <a:pt x="366" y="15361"/>
                    </a:lnTo>
                    <a:lnTo>
                      <a:pt x="8412" y="11155"/>
                    </a:lnTo>
                    <a:lnTo>
                      <a:pt x="10423" y="10423"/>
                    </a:lnTo>
                    <a:lnTo>
                      <a:pt x="10972" y="8046"/>
                    </a:lnTo>
                    <a:lnTo>
                      <a:pt x="12983" y="4937"/>
                    </a:lnTo>
                    <a:lnTo>
                      <a:pt x="14080" y="0"/>
                    </a:lnTo>
                    <a:lnTo>
                      <a:pt x="7314" y="2743"/>
                    </a:lnTo>
                    <a:close/>
                  </a:path>
                </a:pathLst>
              </a:custGeom>
              <a:grpFill/>
              <a:ln w="18272" cap="flat">
                <a:noFill/>
                <a:prstDash val="solid"/>
                <a:miter/>
              </a:ln>
            </p:spPr>
            <p:txBody>
              <a:bodyPr rtlCol="0" anchor="ctr"/>
              <a:lstStyle/>
              <a:p>
                <a:endParaRPr lang="en-GB" sz="1463"/>
              </a:p>
            </p:txBody>
          </p:sp>
          <p:sp>
            <p:nvSpPr>
              <p:cNvPr id="134" name="Freeform: Shape 133">
                <a:extLst>
                  <a:ext uri="{FF2B5EF4-FFF2-40B4-BE49-F238E27FC236}">
                    <a16:creationId xmlns:a16="http://schemas.microsoft.com/office/drawing/2014/main" id="{1FA70A6A-5022-F6A5-7651-8C6B40CB426E}"/>
                  </a:ext>
                </a:extLst>
              </p:cNvPr>
              <p:cNvSpPr/>
              <p:nvPr/>
            </p:nvSpPr>
            <p:spPr>
              <a:xfrm>
                <a:off x="6694067" y="3380940"/>
                <a:ext cx="14080" cy="15360"/>
              </a:xfrm>
              <a:custGeom>
                <a:avLst/>
                <a:gdLst>
                  <a:gd name="connsiteX0" fmla="*/ 8412 w 14080"/>
                  <a:gd name="connsiteY0" fmla="*/ 11155 h 15360"/>
                  <a:gd name="connsiteX1" fmla="*/ 10423 w 14080"/>
                  <a:gd name="connsiteY1" fmla="*/ 10423 h 15360"/>
                  <a:gd name="connsiteX2" fmla="*/ 10972 w 14080"/>
                  <a:gd name="connsiteY2" fmla="*/ 8046 h 15360"/>
                  <a:gd name="connsiteX3" fmla="*/ 12983 w 14080"/>
                  <a:gd name="connsiteY3" fmla="*/ 4937 h 15360"/>
                  <a:gd name="connsiteX4" fmla="*/ 14080 w 14080"/>
                  <a:gd name="connsiteY4" fmla="*/ 0 h 15360"/>
                  <a:gd name="connsiteX5" fmla="*/ 7314 w 14080"/>
                  <a:gd name="connsiteY5" fmla="*/ 2743 h 15360"/>
                  <a:gd name="connsiteX6" fmla="*/ 549 w 14080"/>
                  <a:gd name="connsiteY6" fmla="*/ 8046 h 15360"/>
                  <a:gd name="connsiteX7" fmla="*/ 0 w 14080"/>
                  <a:gd name="connsiteY7" fmla="*/ 10423 h 15360"/>
                  <a:gd name="connsiteX8" fmla="*/ 366 w 14080"/>
                  <a:gd name="connsiteY8" fmla="*/ 15361 h 15360"/>
                  <a:gd name="connsiteX9" fmla="*/ 8412 w 14080"/>
                  <a:gd name="connsiteY9" fmla="*/ 11155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0" h="15360">
                    <a:moveTo>
                      <a:pt x="8412" y="11155"/>
                    </a:moveTo>
                    <a:lnTo>
                      <a:pt x="10423" y="10423"/>
                    </a:lnTo>
                    <a:lnTo>
                      <a:pt x="10972" y="8046"/>
                    </a:lnTo>
                    <a:lnTo>
                      <a:pt x="12983" y="4937"/>
                    </a:lnTo>
                    <a:lnTo>
                      <a:pt x="14080" y="0"/>
                    </a:lnTo>
                    <a:lnTo>
                      <a:pt x="7314" y="2743"/>
                    </a:lnTo>
                    <a:lnTo>
                      <a:pt x="549" y="8046"/>
                    </a:lnTo>
                    <a:lnTo>
                      <a:pt x="0" y="10423"/>
                    </a:lnTo>
                    <a:lnTo>
                      <a:pt x="366" y="15361"/>
                    </a:lnTo>
                    <a:lnTo>
                      <a:pt x="8412" y="11155"/>
                    </a:lnTo>
                  </a:path>
                </a:pathLst>
              </a:custGeom>
              <a:grpFill/>
              <a:ln w="4020" cap="flat">
                <a:solidFill>
                  <a:srgbClr val="FFFFFF"/>
                </a:solidFill>
                <a:prstDash val="solid"/>
                <a:miter/>
              </a:ln>
            </p:spPr>
            <p:txBody>
              <a:bodyPr rtlCol="0" anchor="ctr"/>
              <a:lstStyle/>
              <a:p>
                <a:endParaRPr lang="en-GB" sz="1463"/>
              </a:p>
            </p:txBody>
          </p:sp>
          <p:sp>
            <p:nvSpPr>
              <p:cNvPr id="135" name="Freeform: Shape 134">
                <a:extLst>
                  <a:ext uri="{FF2B5EF4-FFF2-40B4-BE49-F238E27FC236}">
                    <a16:creationId xmlns:a16="http://schemas.microsoft.com/office/drawing/2014/main" id="{7CF901D0-FD3B-070E-E6C0-906F5DA87690}"/>
                  </a:ext>
                </a:extLst>
              </p:cNvPr>
              <p:cNvSpPr/>
              <p:nvPr/>
            </p:nvSpPr>
            <p:spPr>
              <a:xfrm>
                <a:off x="6586726" y="3405444"/>
                <a:ext cx="70768" cy="20663"/>
              </a:xfrm>
              <a:custGeom>
                <a:avLst/>
                <a:gdLst>
                  <a:gd name="connsiteX0" fmla="*/ 38767 w 70768"/>
                  <a:gd name="connsiteY0" fmla="*/ 6949 h 20663"/>
                  <a:gd name="connsiteX1" fmla="*/ 35109 w 70768"/>
                  <a:gd name="connsiteY1" fmla="*/ 5669 h 20663"/>
                  <a:gd name="connsiteX2" fmla="*/ 21212 w 70768"/>
                  <a:gd name="connsiteY2" fmla="*/ 7680 h 20663"/>
                  <a:gd name="connsiteX3" fmla="*/ 18103 w 70768"/>
                  <a:gd name="connsiteY3" fmla="*/ 5486 h 20663"/>
                  <a:gd name="connsiteX4" fmla="*/ 15543 w 70768"/>
                  <a:gd name="connsiteY4" fmla="*/ 5120 h 20663"/>
                  <a:gd name="connsiteX5" fmla="*/ 16641 w 70768"/>
                  <a:gd name="connsiteY5" fmla="*/ 2560 h 20663"/>
                  <a:gd name="connsiteX6" fmla="*/ 14629 w 70768"/>
                  <a:gd name="connsiteY6" fmla="*/ 366 h 20663"/>
                  <a:gd name="connsiteX7" fmla="*/ 11886 w 70768"/>
                  <a:gd name="connsiteY7" fmla="*/ 2743 h 20663"/>
                  <a:gd name="connsiteX8" fmla="*/ 6766 w 70768"/>
                  <a:gd name="connsiteY8" fmla="*/ 183 h 20663"/>
                  <a:gd name="connsiteX9" fmla="*/ 5120 w 70768"/>
                  <a:gd name="connsiteY9" fmla="*/ 0 h 20663"/>
                  <a:gd name="connsiteX10" fmla="*/ 4023 w 70768"/>
                  <a:gd name="connsiteY10" fmla="*/ 3474 h 20663"/>
                  <a:gd name="connsiteX11" fmla="*/ 1463 w 70768"/>
                  <a:gd name="connsiteY11" fmla="*/ 2560 h 20663"/>
                  <a:gd name="connsiteX12" fmla="*/ 0 w 70768"/>
                  <a:gd name="connsiteY12" fmla="*/ 12069 h 20663"/>
                  <a:gd name="connsiteX13" fmla="*/ 2743 w 70768"/>
                  <a:gd name="connsiteY13" fmla="*/ 11703 h 20663"/>
                  <a:gd name="connsiteX14" fmla="*/ 6583 w 70768"/>
                  <a:gd name="connsiteY14" fmla="*/ 11886 h 20663"/>
                  <a:gd name="connsiteX15" fmla="*/ 10971 w 70768"/>
                  <a:gd name="connsiteY15" fmla="*/ 11338 h 20663"/>
                  <a:gd name="connsiteX16" fmla="*/ 16641 w 70768"/>
                  <a:gd name="connsiteY16" fmla="*/ 11703 h 20663"/>
                  <a:gd name="connsiteX17" fmla="*/ 23589 w 70768"/>
                  <a:gd name="connsiteY17" fmla="*/ 13166 h 20663"/>
                  <a:gd name="connsiteX18" fmla="*/ 26149 w 70768"/>
                  <a:gd name="connsiteY18" fmla="*/ 14995 h 20663"/>
                  <a:gd name="connsiteX19" fmla="*/ 29989 w 70768"/>
                  <a:gd name="connsiteY19" fmla="*/ 16458 h 20663"/>
                  <a:gd name="connsiteX20" fmla="*/ 32367 w 70768"/>
                  <a:gd name="connsiteY20" fmla="*/ 20664 h 20663"/>
                  <a:gd name="connsiteX21" fmla="*/ 39864 w 70768"/>
                  <a:gd name="connsiteY21" fmla="*/ 20298 h 20663"/>
                  <a:gd name="connsiteX22" fmla="*/ 44619 w 70768"/>
                  <a:gd name="connsiteY22" fmla="*/ 18652 h 20663"/>
                  <a:gd name="connsiteX23" fmla="*/ 48824 w 70768"/>
                  <a:gd name="connsiteY23" fmla="*/ 18835 h 20663"/>
                  <a:gd name="connsiteX24" fmla="*/ 52482 w 70768"/>
                  <a:gd name="connsiteY24" fmla="*/ 18103 h 20663"/>
                  <a:gd name="connsiteX25" fmla="*/ 57602 w 70768"/>
                  <a:gd name="connsiteY25" fmla="*/ 17921 h 20663"/>
                  <a:gd name="connsiteX26" fmla="*/ 61808 w 70768"/>
                  <a:gd name="connsiteY26" fmla="*/ 16823 h 20663"/>
                  <a:gd name="connsiteX27" fmla="*/ 66562 w 70768"/>
                  <a:gd name="connsiteY27" fmla="*/ 18835 h 20663"/>
                  <a:gd name="connsiteX28" fmla="*/ 70768 w 70768"/>
                  <a:gd name="connsiteY28" fmla="*/ 12435 h 20663"/>
                  <a:gd name="connsiteX29" fmla="*/ 69853 w 70768"/>
                  <a:gd name="connsiteY29" fmla="*/ 10240 h 20663"/>
                  <a:gd name="connsiteX30" fmla="*/ 66745 w 70768"/>
                  <a:gd name="connsiteY30" fmla="*/ 11886 h 20663"/>
                  <a:gd name="connsiteX31" fmla="*/ 64185 w 70768"/>
                  <a:gd name="connsiteY31" fmla="*/ 12069 h 20663"/>
                  <a:gd name="connsiteX32" fmla="*/ 60893 w 70768"/>
                  <a:gd name="connsiteY32" fmla="*/ 13349 h 20663"/>
                  <a:gd name="connsiteX33" fmla="*/ 57053 w 70768"/>
                  <a:gd name="connsiteY33" fmla="*/ 12069 h 20663"/>
                  <a:gd name="connsiteX34" fmla="*/ 54676 w 70768"/>
                  <a:gd name="connsiteY34" fmla="*/ 8778 h 20663"/>
                  <a:gd name="connsiteX35" fmla="*/ 49739 w 70768"/>
                  <a:gd name="connsiteY35" fmla="*/ 9326 h 20663"/>
                  <a:gd name="connsiteX36" fmla="*/ 41875 w 70768"/>
                  <a:gd name="connsiteY36" fmla="*/ 8960 h 20663"/>
                  <a:gd name="connsiteX37" fmla="*/ 38767 w 70768"/>
                  <a:gd name="connsiteY37" fmla="*/ 8229 h 20663"/>
                  <a:gd name="connsiteX38" fmla="*/ 38767 w 70768"/>
                  <a:gd name="connsiteY38" fmla="*/ 6949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0768" h="20663">
                    <a:moveTo>
                      <a:pt x="38767" y="6949"/>
                    </a:moveTo>
                    <a:lnTo>
                      <a:pt x="35109" y="5669"/>
                    </a:lnTo>
                    <a:lnTo>
                      <a:pt x="21212" y="7680"/>
                    </a:lnTo>
                    <a:lnTo>
                      <a:pt x="18103" y="5486"/>
                    </a:lnTo>
                    <a:lnTo>
                      <a:pt x="15543" y="5120"/>
                    </a:lnTo>
                    <a:lnTo>
                      <a:pt x="16641" y="2560"/>
                    </a:lnTo>
                    <a:lnTo>
                      <a:pt x="14629" y="366"/>
                    </a:lnTo>
                    <a:lnTo>
                      <a:pt x="11886" y="2743"/>
                    </a:lnTo>
                    <a:lnTo>
                      <a:pt x="6766" y="183"/>
                    </a:lnTo>
                    <a:lnTo>
                      <a:pt x="5120" y="0"/>
                    </a:lnTo>
                    <a:lnTo>
                      <a:pt x="4023" y="3474"/>
                    </a:lnTo>
                    <a:lnTo>
                      <a:pt x="1463" y="2560"/>
                    </a:lnTo>
                    <a:lnTo>
                      <a:pt x="0" y="12069"/>
                    </a:lnTo>
                    <a:lnTo>
                      <a:pt x="2743" y="11703"/>
                    </a:lnTo>
                    <a:lnTo>
                      <a:pt x="6583" y="11886"/>
                    </a:lnTo>
                    <a:lnTo>
                      <a:pt x="10971" y="11338"/>
                    </a:lnTo>
                    <a:lnTo>
                      <a:pt x="16641" y="11703"/>
                    </a:lnTo>
                    <a:lnTo>
                      <a:pt x="23589" y="13166"/>
                    </a:lnTo>
                    <a:lnTo>
                      <a:pt x="26149" y="14995"/>
                    </a:lnTo>
                    <a:lnTo>
                      <a:pt x="29989" y="16458"/>
                    </a:lnTo>
                    <a:lnTo>
                      <a:pt x="32367" y="20664"/>
                    </a:lnTo>
                    <a:lnTo>
                      <a:pt x="39864" y="20298"/>
                    </a:lnTo>
                    <a:lnTo>
                      <a:pt x="44619" y="18652"/>
                    </a:lnTo>
                    <a:lnTo>
                      <a:pt x="48824" y="18835"/>
                    </a:lnTo>
                    <a:lnTo>
                      <a:pt x="52482" y="18103"/>
                    </a:lnTo>
                    <a:lnTo>
                      <a:pt x="57602" y="17921"/>
                    </a:lnTo>
                    <a:lnTo>
                      <a:pt x="61808" y="16823"/>
                    </a:lnTo>
                    <a:lnTo>
                      <a:pt x="66562" y="18835"/>
                    </a:lnTo>
                    <a:lnTo>
                      <a:pt x="70768" y="12435"/>
                    </a:lnTo>
                    <a:lnTo>
                      <a:pt x="69853" y="10240"/>
                    </a:lnTo>
                    <a:lnTo>
                      <a:pt x="66745" y="11886"/>
                    </a:lnTo>
                    <a:lnTo>
                      <a:pt x="64185" y="12069"/>
                    </a:lnTo>
                    <a:lnTo>
                      <a:pt x="60893" y="13349"/>
                    </a:lnTo>
                    <a:lnTo>
                      <a:pt x="57053" y="12069"/>
                    </a:lnTo>
                    <a:lnTo>
                      <a:pt x="54676" y="8778"/>
                    </a:lnTo>
                    <a:lnTo>
                      <a:pt x="49739" y="9326"/>
                    </a:lnTo>
                    <a:lnTo>
                      <a:pt x="41875" y="8960"/>
                    </a:lnTo>
                    <a:lnTo>
                      <a:pt x="38767" y="8229"/>
                    </a:lnTo>
                    <a:lnTo>
                      <a:pt x="38767" y="6949"/>
                    </a:lnTo>
                    <a:close/>
                  </a:path>
                </a:pathLst>
              </a:custGeom>
              <a:grpFill/>
              <a:ln w="18272" cap="flat">
                <a:noFill/>
                <a:prstDash val="solid"/>
                <a:miter/>
              </a:ln>
            </p:spPr>
            <p:txBody>
              <a:bodyPr rtlCol="0" anchor="ctr"/>
              <a:lstStyle/>
              <a:p>
                <a:endParaRPr lang="en-GB" sz="1463"/>
              </a:p>
            </p:txBody>
          </p:sp>
          <p:sp>
            <p:nvSpPr>
              <p:cNvPr id="136" name="Freeform: Shape 135">
                <a:extLst>
                  <a:ext uri="{FF2B5EF4-FFF2-40B4-BE49-F238E27FC236}">
                    <a16:creationId xmlns:a16="http://schemas.microsoft.com/office/drawing/2014/main" id="{FBB6D9DB-A185-B9AF-53FD-9A3AFA26BF82}"/>
                  </a:ext>
                </a:extLst>
              </p:cNvPr>
              <p:cNvSpPr/>
              <p:nvPr/>
            </p:nvSpPr>
            <p:spPr>
              <a:xfrm>
                <a:off x="6586726" y="3405444"/>
                <a:ext cx="70768" cy="20663"/>
              </a:xfrm>
              <a:custGeom>
                <a:avLst/>
                <a:gdLst>
                  <a:gd name="connsiteX0" fmla="*/ 38767 w 70768"/>
                  <a:gd name="connsiteY0" fmla="*/ 6949 h 20663"/>
                  <a:gd name="connsiteX1" fmla="*/ 35109 w 70768"/>
                  <a:gd name="connsiteY1" fmla="*/ 5669 h 20663"/>
                  <a:gd name="connsiteX2" fmla="*/ 21212 w 70768"/>
                  <a:gd name="connsiteY2" fmla="*/ 7680 h 20663"/>
                  <a:gd name="connsiteX3" fmla="*/ 18103 w 70768"/>
                  <a:gd name="connsiteY3" fmla="*/ 5486 h 20663"/>
                  <a:gd name="connsiteX4" fmla="*/ 15543 w 70768"/>
                  <a:gd name="connsiteY4" fmla="*/ 5120 h 20663"/>
                  <a:gd name="connsiteX5" fmla="*/ 16641 w 70768"/>
                  <a:gd name="connsiteY5" fmla="*/ 2560 h 20663"/>
                  <a:gd name="connsiteX6" fmla="*/ 14629 w 70768"/>
                  <a:gd name="connsiteY6" fmla="*/ 366 h 20663"/>
                  <a:gd name="connsiteX7" fmla="*/ 11886 w 70768"/>
                  <a:gd name="connsiteY7" fmla="*/ 2743 h 20663"/>
                  <a:gd name="connsiteX8" fmla="*/ 6766 w 70768"/>
                  <a:gd name="connsiteY8" fmla="*/ 183 h 20663"/>
                  <a:gd name="connsiteX9" fmla="*/ 5120 w 70768"/>
                  <a:gd name="connsiteY9" fmla="*/ 0 h 20663"/>
                  <a:gd name="connsiteX10" fmla="*/ 4023 w 70768"/>
                  <a:gd name="connsiteY10" fmla="*/ 3474 h 20663"/>
                  <a:gd name="connsiteX11" fmla="*/ 1463 w 70768"/>
                  <a:gd name="connsiteY11" fmla="*/ 2560 h 20663"/>
                  <a:gd name="connsiteX12" fmla="*/ 0 w 70768"/>
                  <a:gd name="connsiteY12" fmla="*/ 12069 h 20663"/>
                  <a:gd name="connsiteX13" fmla="*/ 2743 w 70768"/>
                  <a:gd name="connsiteY13" fmla="*/ 11703 h 20663"/>
                  <a:gd name="connsiteX14" fmla="*/ 6583 w 70768"/>
                  <a:gd name="connsiteY14" fmla="*/ 11886 h 20663"/>
                  <a:gd name="connsiteX15" fmla="*/ 10971 w 70768"/>
                  <a:gd name="connsiteY15" fmla="*/ 11338 h 20663"/>
                  <a:gd name="connsiteX16" fmla="*/ 16641 w 70768"/>
                  <a:gd name="connsiteY16" fmla="*/ 11703 h 20663"/>
                  <a:gd name="connsiteX17" fmla="*/ 23589 w 70768"/>
                  <a:gd name="connsiteY17" fmla="*/ 13166 h 20663"/>
                  <a:gd name="connsiteX18" fmla="*/ 26149 w 70768"/>
                  <a:gd name="connsiteY18" fmla="*/ 14995 h 20663"/>
                  <a:gd name="connsiteX19" fmla="*/ 29989 w 70768"/>
                  <a:gd name="connsiteY19" fmla="*/ 16458 h 20663"/>
                  <a:gd name="connsiteX20" fmla="*/ 32367 w 70768"/>
                  <a:gd name="connsiteY20" fmla="*/ 20664 h 20663"/>
                  <a:gd name="connsiteX21" fmla="*/ 39864 w 70768"/>
                  <a:gd name="connsiteY21" fmla="*/ 20298 h 20663"/>
                  <a:gd name="connsiteX22" fmla="*/ 44619 w 70768"/>
                  <a:gd name="connsiteY22" fmla="*/ 18652 h 20663"/>
                  <a:gd name="connsiteX23" fmla="*/ 48824 w 70768"/>
                  <a:gd name="connsiteY23" fmla="*/ 18835 h 20663"/>
                  <a:gd name="connsiteX24" fmla="*/ 52482 w 70768"/>
                  <a:gd name="connsiteY24" fmla="*/ 18103 h 20663"/>
                  <a:gd name="connsiteX25" fmla="*/ 57602 w 70768"/>
                  <a:gd name="connsiteY25" fmla="*/ 17921 h 20663"/>
                  <a:gd name="connsiteX26" fmla="*/ 61808 w 70768"/>
                  <a:gd name="connsiteY26" fmla="*/ 16823 h 20663"/>
                  <a:gd name="connsiteX27" fmla="*/ 66562 w 70768"/>
                  <a:gd name="connsiteY27" fmla="*/ 18835 h 20663"/>
                  <a:gd name="connsiteX28" fmla="*/ 70768 w 70768"/>
                  <a:gd name="connsiteY28" fmla="*/ 12435 h 20663"/>
                  <a:gd name="connsiteX29" fmla="*/ 69853 w 70768"/>
                  <a:gd name="connsiteY29" fmla="*/ 10240 h 20663"/>
                  <a:gd name="connsiteX30" fmla="*/ 66745 w 70768"/>
                  <a:gd name="connsiteY30" fmla="*/ 11886 h 20663"/>
                  <a:gd name="connsiteX31" fmla="*/ 64185 w 70768"/>
                  <a:gd name="connsiteY31" fmla="*/ 12069 h 20663"/>
                  <a:gd name="connsiteX32" fmla="*/ 60893 w 70768"/>
                  <a:gd name="connsiteY32" fmla="*/ 13349 h 20663"/>
                  <a:gd name="connsiteX33" fmla="*/ 57053 w 70768"/>
                  <a:gd name="connsiteY33" fmla="*/ 12069 h 20663"/>
                  <a:gd name="connsiteX34" fmla="*/ 54676 w 70768"/>
                  <a:gd name="connsiteY34" fmla="*/ 8778 h 20663"/>
                  <a:gd name="connsiteX35" fmla="*/ 49739 w 70768"/>
                  <a:gd name="connsiteY35" fmla="*/ 9326 h 20663"/>
                  <a:gd name="connsiteX36" fmla="*/ 41875 w 70768"/>
                  <a:gd name="connsiteY36" fmla="*/ 8960 h 20663"/>
                  <a:gd name="connsiteX37" fmla="*/ 38767 w 70768"/>
                  <a:gd name="connsiteY37" fmla="*/ 8229 h 20663"/>
                  <a:gd name="connsiteX38" fmla="*/ 38767 w 70768"/>
                  <a:gd name="connsiteY38" fmla="*/ 6949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0768" h="20663">
                    <a:moveTo>
                      <a:pt x="38767" y="6949"/>
                    </a:moveTo>
                    <a:lnTo>
                      <a:pt x="35109" y="5669"/>
                    </a:lnTo>
                    <a:lnTo>
                      <a:pt x="21212" y="7680"/>
                    </a:lnTo>
                    <a:lnTo>
                      <a:pt x="18103" y="5486"/>
                    </a:lnTo>
                    <a:lnTo>
                      <a:pt x="15543" y="5120"/>
                    </a:lnTo>
                    <a:lnTo>
                      <a:pt x="16641" y="2560"/>
                    </a:lnTo>
                    <a:lnTo>
                      <a:pt x="14629" y="366"/>
                    </a:lnTo>
                    <a:lnTo>
                      <a:pt x="11886" y="2743"/>
                    </a:lnTo>
                    <a:lnTo>
                      <a:pt x="6766" y="183"/>
                    </a:lnTo>
                    <a:lnTo>
                      <a:pt x="5120" y="0"/>
                    </a:lnTo>
                    <a:lnTo>
                      <a:pt x="4023" y="3474"/>
                    </a:lnTo>
                    <a:lnTo>
                      <a:pt x="1463" y="2560"/>
                    </a:lnTo>
                    <a:lnTo>
                      <a:pt x="0" y="12069"/>
                    </a:lnTo>
                    <a:lnTo>
                      <a:pt x="2743" y="11703"/>
                    </a:lnTo>
                    <a:lnTo>
                      <a:pt x="6583" y="11886"/>
                    </a:lnTo>
                    <a:lnTo>
                      <a:pt x="10971" y="11338"/>
                    </a:lnTo>
                    <a:lnTo>
                      <a:pt x="16641" y="11703"/>
                    </a:lnTo>
                    <a:lnTo>
                      <a:pt x="23589" y="13166"/>
                    </a:lnTo>
                    <a:lnTo>
                      <a:pt x="26149" y="14995"/>
                    </a:lnTo>
                    <a:lnTo>
                      <a:pt x="29989" y="16458"/>
                    </a:lnTo>
                    <a:lnTo>
                      <a:pt x="32367" y="20664"/>
                    </a:lnTo>
                    <a:lnTo>
                      <a:pt x="39864" y="20298"/>
                    </a:lnTo>
                    <a:lnTo>
                      <a:pt x="44619" y="18652"/>
                    </a:lnTo>
                    <a:lnTo>
                      <a:pt x="48824" y="18835"/>
                    </a:lnTo>
                    <a:lnTo>
                      <a:pt x="52482" y="18103"/>
                    </a:lnTo>
                    <a:lnTo>
                      <a:pt x="57602" y="17921"/>
                    </a:lnTo>
                    <a:lnTo>
                      <a:pt x="61808" y="16823"/>
                    </a:lnTo>
                    <a:lnTo>
                      <a:pt x="66562" y="18835"/>
                    </a:lnTo>
                    <a:lnTo>
                      <a:pt x="70768" y="12435"/>
                    </a:lnTo>
                    <a:lnTo>
                      <a:pt x="69853" y="10240"/>
                    </a:lnTo>
                    <a:lnTo>
                      <a:pt x="66745" y="11886"/>
                    </a:lnTo>
                    <a:lnTo>
                      <a:pt x="64185" y="12069"/>
                    </a:lnTo>
                    <a:lnTo>
                      <a:pt x="60893" y="13349"/>
                    </a:lnTo>
                    <a:lnTo>
                      <a:pt x="57053" y="12069"/>
                    </a:lnTo>
                    <a:lnTo>
                      <a:pt x="54676" y="8778"/>
                    </a:lnTo>
                    <a:lnTo>
                      <a:pt x="49739" y="9326"/>
                    </a:lnTo>
                    <a:lnTo>
                      <a:pt x="41875" y="8960"/>
                    </a:lnTo>
                    <a:lnTo>
                      <a:pt x="38767" y="8229"/>
                    </a:lnTo>
                    <a:lnTo>
                      <a:pt x="38767" y="6949"/>
                    </a:lnTo>
                  </a:path>
                </a:pathLst>
              </a:custGeom>
              <a:grpFill/>
              <a:ln w="4020" cap="flat">
                <a:solidFill>
                  <a:srgbClr val="FFFFFF"/>
                </a:solidFill>
                <a:prstDash val="solid"/>
                <a:miter/>
              </a:ln>
            </p:spPr>
            <p:txBody>
              <a:bodyPr rtlCol="0" anchor="ctr"/>
              <a:lstStyle/>
              <a:p>
                <a:endParaRPr lang="en-GB" sz="1463"/>
              </a:p>
            </p:txBody>
          </p:sp>
          <p:sp>
            <p:nvSpPr>
              <p:cNvPr id="137" name="Freeform: Shape 136">
                <a:extLst>
                  <a:ext uri="{FF2B5EF4-FFF2-40B4-BE49-F238E27FC236}">
                    <a16:creationId xmlns:a16="http://schemas.microsoft.com/office/drawing/2014/main" id="{C6E39883-A123-6B12-A91D-5AF802092E1A}"/>
                  </a:ext>
                </a:extLst>
              </p:cNvPr>
              <p:cNvSpPr/>
              <p:nvPr/>
            </p:nvSpPr>
            <p:spPr>
              <a:xfrm>
                <a:off x="6616167" y="3336687"/>
                <a:ext cx="7680" cy="9143"/>
              </a:xfrm>
              <a:custGeom>
                <a:avLst/>
                <a:gdLst>
                  <a:gd name="connsiteX0" fmla="*/ 0 w 7680"/>
                  <a:gd name="connsiteY0" fmla="*/ 2012 h 9143"/>
                  <a:gd name="connsiteX1" fmla="*/ 2377 w 7680"/>
                  <a:gd name="connsiteY1" fmla="*/ 4389 h 9143"/>
                  <a:gd name="connsiteX2" fmla="*/ 4755 w 7680"/>
                  <a:gd name="connsiteY2" fmla="*/ 8960 h 9143"/>
                  <a:gd name="connsiteX3" fmla="*/ 6217 w 7680"/>
                  <a:gd name="connsiteY3" fmla="*/ 9143 h 9143"/>
                  <a:gd name="connsiteX4" fmla="*/ 7681 w 7680"/>
                  <a:gd name="connsiteY4" fmla="*/ 7680 h 9143"/>
                  <a:gd name="connsiteX5" fmla="*/ 7681 w 7680"/>
                  <a:gd name="connsiteY5" fmla="*/ 4572 h 9143"/>
                  <a:gd name="connsiteX6" fmla="*/ 6766 w 7680"/>
                  <a:gd name="connsiteY6" fmla="*/ 2743 h 9143"/>
                  <a:gd name="connsiteX7" fmla="*/ 3657 w 7680"/>
                  <a:gd name="connsiteY7" fmla="*/ 731 h 9143"/>
                  <a:gd name="connsiteX8" fmla="*/ 366 w 7680"/>
                  <a:gd name="connsiteY8" fmla="*/ 0 h 9143"/>
                  <a:gd name="connsiteX9" fmla="*/ 0 w 7680"/>
                  <a:gd name="connsiteY9" fmla="*/ 2012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0" h="9143">
                    <a:moveTo>
                      <a:pt x="0" y="2012"/>
                    </a:moveTo>
                    <a:lnTo>
                      <a:pt x="2377" y="4389"/>
                    </a:lnTo>
                    <a:lnTo>
                      <a:pt x="4755" y="8960"/>
                    </a:lnTo>
                    <a:lnTo>
                      <a:pt x="6217" y="9143"/>
                    </a:lnTo>
                    <a:lnTo>
                      <a:pt x="7681" y="7680"/>
                    </a:lnTo>
                    <a:lnTo>
                      <a:pt x="7681" y="4572"/>
                    </a:lnTo>
                    <a:lnTo>
                      <a:pt x="6766" y="2743"/>
                    </a:lnTo>
                    <a:lnTo>
                      <a:pt x="3657" y="731"/>
                    </a:lnTo>
                    <a:lnTo>
                      <a:pt x="366" y="0"/>
                    </a:lnTo>
                    <a:lnTo>
                      <a:pt x="0" y="2012"/>
                    </a:lnTo>
                    <a:close/>
                  </a:path>
                </a:pathLst>
              </a:custGeom>
              <a:grpFill/>
              <a:ln w="18272" cap="flat">
                <a:noFill/>
                <a:prstDash val="solid"/>
                <a:miter/>
              </a:ln>
            </p:spPr>
            <p:txBody>
              <a:bodyPr rtlCol="0" anchor="ctr"/>
              <a:lstStyle/>
              <a:p>
                <a:endParaRPr lang="en-GB" sz="1463"/>
              </a:p>
            </p:txBody>
          </p:sp>
          <p:sp>
            <p:nvSpPr>
              <p:cNvPr id="138" name="Freeform: Shape 137">
                <a:extLst>
                  <a:ext uri="{FF2B5EF4-FFF2-40B4-BE49-F238E27FC236}">
                    <a16:creationId xmlns:a16="http://schemas.microsoft.com/office/drawing/2014/main" id="{31CB2CCE-4876-39AC-B364-B3E2D288C7F0}"/>
                  </a:ext>
                </a:extLst>
              </p:cNvPr>
              <p:cNvSpPr/>
              <p:nvPr/>
            </p:nvSpPr>
            <p:spPr>
              <a:xfrm>
                <a:off x="6616167" y="3336687"/>
                <a:ext cx="7680" cy="9143"/>
              </a:xfrm>
              <a:custGeom>
                <a:avLst/>
                <a:gdLst>
                  <a:gd name="connsiteX0" fmla="*/ 6217 w 7680"/>
                  <a:gd name="connsiteY0" fmla="*/ 9143 h 9143"/>
                  <a:gd name="connsiteX1" fmla="*/ 7681 w 7680"/>
                  <a:gd name="connsiteY1" fmla="*/ 7680 h 9143"/>
                  <a:gd name="connsiteX2" fmla="*/ 7681 w 7680"/>
                  <a:gd name="connsiteY2" fmla="*/ 4572 h 9143"/>
                  <a:gd name="connsiteX3" fmla="*/ 6766 w 7680"/>
                  <a:gd name="connsiteY3" fmla="*/ 2743 h 9143"/>
                  <a:gd name="connsiteX4" fmla="*/ 3657 w 7680"/>
                  <a:gd name="connsiteY4" fmla="*/ 731 h 9143"/>
                  <a:gd name="connsiteX5" fmla="*/ 366 w 7680"/>
                  <a:gd name="connsiteY5" fmla="*/ 0 h 9143"/>
                  <a:gd name="connsiteX6" fmla="*/ 0 w 7680"/>
                  <a:gd name="connsiteY6" fmla="*/ 2012 h 9143"/>
                  <a:gd name="connsiteX7" fmla="*/ 2377 w 7680"/>
                  <a:gd name="connsiteY7" fmla="*/ 4389 h 9143"/>
                  <a:gd name="connsiteX8" fmla="*/ 4755 w 7680"/>
                  <a:gd name="connsiteY8" fmla="*/ 8960 h 9143"/>
                  <a:gd name="connsiteX9" fmla="*/ 6217 w 7680"/>
                  <a:gd name="connsiteY9" fmla="*/ 9143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0" h="9143">
                    <a:moveTo>
                      <a:pt x="6217" y="9143"/>
                    </a:moveTo>
                    <a:lnTo>
                      <a:pt x="7681" y="7680"/>
                    </a:lnTo>
                    <a:lnTo>
                      <a:pt x="7681" y="4572"/>
                    </a:lnTo>
                    <a:lnTo>
                      <a:pt x="6766" y="2743"/>
                    </a:lnTo>
                    <a:lnTo>
                      <a:pt x="3657" y="731"/>
                    </a:lnTo>
                    <a:lnTo>
                      <a:pt x="366" y="0"/>
                    </a:lnTo>
                    <a:lnTo>
                      <a:pt x="0" y="2012"/>
                    </a:lnTo>
                    <a:lnTo>
                      <a:pt x="2377" y="4389"/>
                    </a:lnTo>
                    <a:lnTo>
                      <a:pt x="4755" y="8960"/>
                    </a:lnTo>
                    <a:lnTo>
                      <a:pt x="6217" y="9143"/>
                    </a:lnTo>
                  </a:path>
                </a:pathLst>
              </a:custGeom>
              <a:grpFill/>
              <a:ln w="4020" cap="flat">
                <a:solidFill>
                  <a:srgbClr val="FFFFFF"/>
                </a:solidFill>
                <a:prstDash val="solid"/>
                <a:miter/>
              </a:ln>
            </p:spPr>
            <p:txBody>
              <a:bodyPr rtlCol="0" anchor="ctr"/>
              <a:lstStyle/>
              <a:p>
                <a:endParaRPr lang="en-GB" sz="1463"/>
              </a:p>
            </p:txBody>
          </p:sp>
          <p:sp>
            <p:nvSpPr>
              <p:cNvPr id="139" name="Freeform: Shape 138">
                <a:extLst>
                  <a:ext uri="{FF2B5EF4-FFF2-40B4-BE49-F238E27FC236}">
                    <a16:creationId xmlns:a16="http://schemas.microsoft.com/office/drawing/2014/main" id="{45AB4C3E-3B11-746A-371B-A599B6D16757}"/>
                  </a:ext>
                </a:extLst>
              </p:cNvPr>
              <p:cNvSpPr/>
              <p:nvPr/>
            </p:nvSpPr>
            <p:spPr>
              <a:xfrm>
                <a:off x="6633722" y="3360460"/>
                <a:ext cx="4937" cy="6948"/>
              </a:xfrm>
              <a:custGeom>
                <a:avLst/>
                <a:gdLst>
                  <a:gd name="connsiteX0" fmla="*/ 2195 w 4937"/>
                  <a:gd name="connsiteY0" fmla="*/ 731 h 6948"/>
                  <a:gd name="connsiteX1" fmla="*/ 0 w 4937"/>
                  <a:gd name="connsiteY1" fmla="*/ 2926 h 6948"/>
                  <a:gd name="connsiteX2" fmla="*/ 0 w 4937"/>
                  <a:gd name="connsiteY2" fmla="*/ 6583 h 6948"/>
                  <a:gd name="connsiteX3" fmla="*/ 1098 w 4937"/>
                  <a:gd name="connsiteY3" fmla="*/ 6949 h 6948"/>
                  <a:gd name="connsiteX4" fmla="*/ 4023 w 4937"/>
                  <a:gd name="connsiteY4" fmla="*/ 6766 h 6948"/>
                  <a:gd name="connsiteX5" fmla="*/ 4938 w 4937"/>
                  <a:gd name="connsiteY5" fmla="*/ 0 h 6948"/>
                  <a:gd name="connsiteX6" fmla="*/ 2195 w 4937"/>
                  <a:gd name="connsiteY6" fmla="*/ 731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 h="6948">
                    <a:moveTo>
                      <a:pt x="2195" y="731"/>
                    </a:moveTo>
                    <a:lnTo>
                      <a:pt x="0" y="2926"/>
                    </a:lnTo>
                    <a:lnTo>
                      <a:pt x="0" y="6583"/>
                    </a:lnTo>
                    <a:lnTo>
                      <a:pt x="1098" y="6949"/>
                    </a:lnTo>
                    <a:lnTo>
                      <a:pt x="4023" y="6766"/>
                    </a:lnTo>
                    <a:lnTo>
                      <a:pt x="4938" y="0"/>
                    </a:lnTo>
                    <a:lnTo>
                      <a:pt x="2195" y="731"/>
                    </a:lnTo>
                    <a:close/>
                  </a:path>
                </a:pathLst>
              </a:custGeom>
              <a:grpFill/>
              <a:ln w="18272" cap="flat">
                <a:noFill/>
                <a:prstDash val="solid"/>
                <a:miter/>
              </a:ln>
            </p:spPr>
            <p:txBody>
              <a:bodyPr rtlCol="0" anchor="ctr"/>
              <a:lstStyle/>
              <a:p>
                <a:endParaRPr lang="en-GB" sz="1463"/>
              </a:p>
            </p:txBody>
          </p:sp>
          <p:sp>
            <p:nvSpPr>
              <p:cNvPr id="140" name="Freeform: Shape 139">
                <a:extLst>
                  <a:ext uri="{FF2B5EF4-FFF2-40B4-BE49-F238E27FC236}">
                    <a16:creationId xmlns:a16="http://schemas.microsoft.com/office/drawing/2014/main" id="{8D5E1833-4CA9-8071-21A4-9F86743359C7}"/>
                  </a:ext>
                </a:extLst>
              </p:cNvPr>
              <p:cNvSpPr/>
              <p:nvPr/>
            </p:nvSpPr>
            <p:spPr>
              <a:xfrm>
                <a:off x="6633722" y="3360460"/>
                <a:ext cx="4937" cy="6948"/>
              </a:xfrm>
              <a:custGeom>
                <a:avLst/>
                <a:gdLst>
                  <a:gd name="connsiteX0" fmla="*/ 1098 w 4937"/>
                  <a:gd name="connsiteY0" fmla="*/ 6949 h 6948"/>
                  <a:gd name="connsiteX1" fmla="*/ 4206 w 4937"/>
                  <a:gd name="connsiteY1" fmla="*/ 6766 h 6948"/>
                  <a:gd name="connsiteX2" fmla="*/ 4938 w 4937"/>
                  <a:gd name="connsiteY2" fmla="*/ 0 h 6948"/>
                  <a:gd name="connsiteX3" fmla="*/ 2195 w 4937"/>
                  <a:gd name="connsiteY3" fmla="*/ 731 h 6948"/>
                  <a:gd name="connsiteX4" fmla="*/ 0 w 4937"/>
                  <a:gd name="connsiteY4" fmla="*/ 2926 h 6948"/>
                  <a:gd name="connsiteX5" fmla="*/ 0 w 4937"/>
                  <a:gd name="connsiteY5" fmla="*/ 6583 h 6948"/>
                  <a:gd name="connsiteX6" fmla="*/ 1098 w 4937"/>
                  <a:gd name="connsiteY6" fmla="*/ 694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 h="6948">
                    <a:moveTo>
                      <a:pt x="1098" y="6949"/>
                    </a:moveTo>
                    <a:lnTo>
                      <a:pt x="4206" y="6766"/>
                    </a:lnTo>
                    <a:lnTo>
                      <a:pt x="4938" y="0"/>
                    </a:lnTo>
                    <a:lnTo>
                      <a:pt x="2195" y="731"/>
                    </a:lnTo>
                    <a:lnTo>
                      <a:pt x="0" y="2926"/>
                    </a:lnTo>
                    <a:lnTo>
                      <a:pt x="0" y="6583"/>
                    </a:lnTo>
                    <a:lnTo>
                      <a:pt x="1098" y="6949"/>
                    </a:lnTo>
                  </a:path>
                </a:pathLst>
              </a:custGeom>
              <a:grpFill/>
              <a:ln w="4020" cap="flat">
                <a:solidFill>
                  <a:srgbClr val="FFFFFF"/>
                </a:solidFill>
                <a:prstDash val="solid"/>
                <a:miter/>
              </a:ln>
            </p:spPr>
            <p:txBody>
              <a:bodyPr rtlCol="0" anchor="ctr"/>
              <a:lstStyle/>
              <a:p>
                <a:endParaRPr lang="en-GB" sz="1463"/>
              </a:p>
            </p:txBody>
          </p:sp>
          <p:sp>
            <p:nvSpPr>
              <p:cNvPr id="141" name="Freeform: Shape 140">
                <a:extLst>
                  <a:ext uri="{FF2B5EF4-FFF2-40B4-BE49-F238E27FC236}">
                    <a16:creationId xmlns:a16="http://schemas.microsoft.com/office/drawing/2014/main" id="{A7BCD06E-9CA8-8F16-C2D3-6D69073D0F7D}"/>
                  </a:ext>
                </a:extLst>
              </p:cNvPr>
              <p:cNvSpPr/>
              <p:nvPr/>
            </p:nvSpPr>
            <p:spPr>
              <a:xfrm>
                <a:off x="6525467" y="3326630"/>
                <a:ext cx="59430" cy="55773"/>
              </a:xfrm>
              <a:custGeom>
                <a:avLst/>
                <a:gdLst>
                  <a:gd name="connsiteX0" fmla="*/ 23041 w 59430"/>
                  <a:gd name="connsiteY0" fmla="*/ 0 h 55773"/>
                  <a:gd name="connsiteX1" fmla="*/ 16823 w 59430"/>
                  <a:gd name="connsiteY1" fmla="*/ 914 h 55773"/>
                  <a:gd name="connsiteX2" fmla="*/ 10057 w 59430"/>
                  <a:gd name="connsiteY2" fmla="*/ 4937 h 55773"/>
                  <a:gd name="connsiteX3" fmla="*/ 6400 w 59430"/>
                  <a:gd name="connsiteY3" fmla="*/ 3657 h 55773"/>
                  <a:gd name="connsiteX4" fmla="*/ 1097 w 59430"/>
                  <a:gd name="connsiteY4" fmla="*/ 11520 h 55773"/>
                  <a:gd name="connsiteX5" fmla="*/ 0 w 59430"/>
                  <a:gd name="connsiteY5" fmla="*/ 15360 h 55773"/>
                  <a:gd name="connsiteX6" fmla="*/ 3108 w 59430"/>
                  <a:gd name="connsiteY6" fmla="*/ 21029 h 55773"/>
                  <a:gd name="connsiteX7" fmla="*/ 10057 w 59430"/>
                  <a:gd name="connsiteY7" fmla="*/ 24138 h 55773"/>
                  <a:gd name="connsiteX8" fmla="*/ 13532 w 59430"/>
                  <a:gd name="connsiteY8" fmla="*/ 29624 h 55773"/>
                  <a:gd name="connsiteX9" fmla="*/ 11154 w 59430"/>
                  <a:gd name="connsiteY9" fmla="*/ 36573 h 55773"/>
                  <a:gd name="connsiteX10" fmla="*/ 12252 w 59430"/>
                  <a:gd name="connsiteY10" fmla="*/ 42241 h 55773"/>
                  <a:gd name="connsiteX11" fmla="*/ 14812 w 59430"/>
                  <a:gd name="connsiteY11" fmla="*/ 44801 h 55773"/>
                  <a:gd name="connsiteX12" fmla="*/ 18469 w 59430"/>
                  <a:gd name="connsiteY12" fmla="*/ 46082 h 55773"/>
                  <a:gd name="connsiteX13" fmla="*/ 19749 w 59430"/>
                  <a:gd name="connsiteY13" fmla="*/ 41510 h 55773"/>
                  <a:gd name="connsiteX14" fmla="*/ 22675 w 59430"/>
                  <a:gd name="connsiteY14" fmla="*/ 37853 h 55773"/>
                  <a:gd name="connsiteX15" fmla="*/ 24687 w 59430"/>
                  <a:gd name="connsiteY15" fmla="*/ 40778 h 55773"/>
                  <a:gd name="connsiteX16" fmla="*/ 28344 w 59430"/>
                  <a:gd name="connsiteY16" fmla="*/ 43704 h 55773"/>
                  <a:gd name="connsiteX17" fmla="*/ 30538 w 59430"/>
                  <a:gd name="connsiteY17" fmla="*/ 50653 h 55773"/>
                  <a:gd name="connsiteX18" fmla="*/ 31086 w 59430"/>
                  <a:gd name="connsiteY18" fmla="*/ 55408 h 55773"/>
                  <a:gd name="connsiteX19" fmla="*/ 33464 w 59430"/>
                  <a:gd name="connsiteY19" fmla="*/ 55773 h 55773"/>
                  <a:gd name="connsiteX20" fmla="*/ 35293 w 59430"/>
                  <a:gd name="connsiteY20" fmla="*/ 46996 h 55773"/>
                  <a:gd name="connsiteX21" fmla="*/ 39499 w 59430"/>
                  <a:gd name="connsiteY21" fmla="*/ 45350 h 55773"/>
                  <a:gd name="connsiteX22" fmla="*/ 42241 w 59430"/>
                  <a:gd name="connsiteY22" fmla="*/ 49739 h 55773"/>
                  <a:gd name="connsiteX23" fmla="*/ 45899 w 59430"/>
                  <a:gd name="connsiteY23" fmla="*/ 52848 h 55773"/>
                  <a:gd name="connsiteX24" fmla="*/ 49922 w 59430"/>
                  <a:gd name="connsiteY24" fmla="*/ 54859 h 55773"/>
                  <a:gd name="connsiteX25" fmla="*/ 49007 w 59430"/>
                  <a:gd name="connsiteY25" fmla="*/ 45350 h 55773"/>
                  <a:gd name="connsiteX26" fmla="*/ 45716 w 59430"/>
                  <a:gd name="connsiteY26" fmla="*/ 32550 h 55773"/>
                  <a:gd name="connsiteX27" fmla="*/ 42241 w 59430"/>
                  <a:gd name="connsiteY27" fmla="*/ 27978 h 55773"/>
                  <a:gd name="connsiteX28" fmla="*/ 40961 w 59430"/>
                  <a:gd name="connsiteY28" fmla="*/ 22858 h 55773"/>
                  <a:gd name="connsiteX29" fmla="*/ 49373 w 59430"/>
                  <a:gd name="connsiteY29" fmla="*/ 27795 h 55773"/>
                  <a:gd name="connsiteX30" fmla="*/ 50104 w 59430"/>
                  <a:gd name="connsiteY30" fmla="*/ 30355 h 55773"/>
                  <a:gd name="connsiteX31" fmla="*/ 52482 w 59430"/>
                  <a:gd name="connsiteY31" fmla="*/ 29807 h 55773"/>
                  <a:gd name="connsiteX32" fmla="*/ 55408 w 59430"/>
                  <a:gd name="connsiteY32" fmla="*/ 27247 h 55773"/>
                  <a:gd name="connsiteX33" fmla="*/ 59431 w 59430"/>
                  <a:gd name="connsiteY33" fmla="*/ 26698 h 55773"/>
                  <a:gd name="connsiteX34" fmla="*/ 58516 w 59430"/>
                  <a:gd name="connsiteY34" fmla="*/ 23589 h 55773"/>
                  <a:gd name="connsiteX35" fmla="*/ 53030 w 59430"/>
                  <a:gd name="connsiteY35" fmla="*/ 20298 h 55773"/>
                  <a:gd name="connsiteX36" fmla="*/ 49556 w 59430"/>
                  <a:gd name="connsiteY36" fmla="*/ 13898 h 55773"/>
                  <a:gd name="connsiteX37" fmla="*/ 49922 w 59430"/>
                  <a:gd name="connsiteY37" fmla="*/ 10606 h 55773"/>
                  <a:gd name="connsiteX38" fmla="*/ 45716 w 59430"/>
                  <a:gd name="connsiteY38" fmla="*/ 8594 h 55773"/>
                  <a:gd name="connsiteX39" fmla="*/ 34195 w 59430"/>
                  <a:gd name="connsiteY39" fmla="*/ 4937 h 55773"/>
                  <a:gd name="connsiteX40" fmla="*/ 28710 w 59430"/>
                  <a:gd name="connsiteY40" fmla="*/ 3292 h 55773"/>
                  <a:gd name="connsiteX41" fmla="*/ 25966 w 59430"/>
                  <a:gd name="connsiteY41" fmla="*/ 3292 h 55773"/>
                  <a:gd name="connsiteX42" fmla="*/ 23041 w 59430"/>
                  <a:gd name="connsiteY42" fmla="*/ 0 h 5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9430" h="55773">
                    <a:moveTo>
                      <a:pt x="23041" y="0"/>
                    </a:moveTo>
                    <a:lnTo>
                      <a:pt x="16823" y="914"/>
                    </a:lnTo>
                    <a:lnTo>
                      <a:pt x="10057" y="4937"/>
                    </a:lnTo>
                    <a:lnTo>
                      <a:pt x="6400" y="3657"/>
                    </a:lnTo>
                    <a:lnTo>
                      <a:pt x="1097" y="11520"/>
                    </a:lnTo>
                    <a:lnTo>
                      <a:pt x="0" y="15360"/>
                    </a:lnTo>
                    <a:lnTo>
                      <a:pt x="3108" y="21029"/>
                    </a:lnTo>
                    <a:lnTo>
                      <a:pt x="10057" y="24138"/>
                    </a:lnTo>
                    <a:lnTo>
                      <a:pt x="13532" y="29624"/>
                    </a:lnTo>
                    <a:lnTo>
                      <a:pt x="11154" y="36573"/>
                    </a:lnTo>
                    <a:lnTo>
                      <a:pt x="12252" y="42241"/>
                    </a:lnTo>
                    <a:lnTo>
                      <a:pt x="14812" y="44801"/>
                    </a:lnTo>
                    <a:lnTo>
                      <a:pt x="18469" y="46082"/>
                    </a:lnTo>
                    <a:lnTo>
                      <a:pt x="19749" y="41510"/>
                    </a:lnTo>
                    <a:lnTo>
                      <a:pt x="22675" y="37853"/>
                    </a:lnTo>
                    <a:lnTo>
                      <a:pt x="24687" y="40778"/>
                    </a:lnTo>
                    <a:lnTo>
                      <a:pt x="28344" y="43704"/>
                    </a:lnTo>
                    <a:lnTo>
                      <a:pt x="30538" y="50653"/>
                    </a:lnTo>
                    <a:lnTo>
                      <a:pt x="31086" y="55408"/>
                    </a:lnTo>
                    <a:lnTo>
                      <a:pt x="33464" y="55773"/>
                    </a:lnTo>
                    <a:lnTo>
                      <a:pt x="35293" y="46996"/>
                    </a:lnTo>
                    <a:lnTo>
                      <a:pt x="39499" y="45350"/>
                    </a:lnTo>
                    <a:lnTo>
                      <a:pt x="42241" y="49739"/>
                    </a:lnTo>
                    <a:lnTo>
                      <a:pt x="45899" y="52848"/>
                    </a:lnTo>
                    <a:lnTo>
                      <a:pt x="49922" y="54859"/>
                    </a:lnTo>
                    <a:lnTo>
                      <a:pt x="49007" y="45350"/>
                    </a:lnTo>
                    <a:lnTo>
                      <a:pt x="45716" y="32550"/>
                    </a:lnTo>
                    <a:lnTo>
                      <a:pt x="42241" y="27978"/>
                    </a:lnTo>
                    <a:lnTo>
                      <a:pt x="40961" y="22858"/>
                    </a:lnTo>
                    <a:lnTo>
                      <a:pt x="49373" y="27795"/>
                    </a:lnTo>
                    <a:lnTo>
                      <a:pt x="50104" y="30355"/>
                    </a:lnTo>
                    <a:lnTo>
                      <a:pt x="52482" y="29807"/>
                    </a:lnTo>
                    <a:lnTo>
                      <a:pt x="55408" y="27247"/>
                    </a:lnTo>
                    <a:lnTo>
                      <a:pt x="59431" y="26698"/>
                    </a:lnTo>
                    <a:lnTo>
                      <a:pt x="58516" y="23589"/>
                    </a:lnTo>
                    <a:lnTo>
                      <a:pt x="53030" y="20298"/>
                    </a:lnTo>
                    <a:lnTo>
                      <a:pt x="49556" y="13898"/>
                    </a:lnTo>
                    <a:lnTo>
                      <a:pt x="49922" y="10606"/>
                    </a:lnTo>
                    <a:lnTo>
                      <a:pt x="45716" y="8594"/>
                    </a:lnTo>
                    <a:lnTo>
                      <a:pt x="34195" y="4937"/>
                    </a:lnTo>
                    <a:lnTo>
                      <a:pt x="28710" y="3292"/>
                    </a:lnTo>
                    <a:lnTo>
                      <a:pt x="25966" y="3292"/>
                    </a:lnTo>
                    <a:lnTo>
                      <a:pt x="23041" y="0"/>
                    </a:lnTo>
                    <a:close/>
                  </a:path>
                </a:pathLst>
              </a:custGeom>
              <a:grpFill/>
              <a:ln w="18272" cap="flat">
                <a:noFill/>
                <a:prstDash val="solid"/>
                <a:miter/>
              </a:ln>
            </p:spPr>
            <p:txBody>
              <a:bodyPr rtlCol="0" anchor="ctr"/>
              <a:lstStyle/>
              <a:p>
                <a:endParaRPr lang="en-GB" sz="1463"/>
              </a:p>
            </p:txBody>
          </p:sp>
          <p:sp>
            <p:nvSpPr>
              <p:cNvPr id="142" name="Freeform: Shape 141">
                <a:extLst>
                  <a:ext uri="{FF2B5EF4-FFF2-40B4-BE49-F238E27FC236}">
                    <a16:creationId xmlns:a16="http://schemas.microsoft.com/office/drawing/2014/main" id="{32FE0D1A-5A7C-A364-7B44-1AE551948DEA}"/>
                  </a:ext>
                </a:extLst>
              </p:cNvPr>
              <p:cNvSpPr/>
              <p:nvPr/>
            </p:nvSpPr>
            <p:spPr>
              <a:xfrm>
                <a:off x="6525467" y="3326630"/>
                <a:ext cx="59430" cy="55773"/>
              </a:xfrm>
              <a:custGeom>
                <a:avLst/>
                <a:gdLst>
                  <a:gd name="connsiteX0" fmla="*/ 23041 w 59430"/>
                  <a:gd name="connsiteY0" fmla="*/ 0 h 55773"/>
                  <a:gd name="connsiteX1" fmla="*/ 16823 w 59430"/>
                  <a:gd name="connsiteY1" fmla="*/ 914 h 55773"/>
                  <a:gd name="connsiteX2" fmla="*/ 10057 w 59430"/>
                  <a:gd name="connsiteY2" fmla="*/ 4937 h 55773"/>
                  <a:gd name="connsiteX3" fmla="*/ 6400 w 59430"/>
                  <a:gd name="connsiteY3" fmla="*/ 3657 h 55773"/>
                  <a:gd name="connsiteX4" fmla="*/ 1097 w 59430"/>
                  <a:gd name="connsiteY4" fmla="*/ 11520 h 55773"/>
                  <a:gd name="connsiteX5" fmla="*/ 0 w 59430"/>
                  <a:gd name="connsiteY5" fmla="*/ 15360 h 55773"/>
                  <a:gd name="connsiteX6" fmla="*/ 3108 w 59430"/>
                  <a:gd name="connsiteY6" fmla="*/ 21029 h 55773"/>
                  <a:gd name="connsiteX7" fmla="*/ 10057 w 59430"/>
                  <a:gd name="connsiteY7" fmla="*/ 24138 h 55773"/>
                  <a:gd name="connsiteX8" fmla="*/ 13532 w 59430"/>
                  <a:gd name="connsiteY8" fmla="*/ 29624 h 55773"/>
                  <a:gd name="connsiteX9" fmla="*/ 11154 w 59430"/>
                  <a:gd name="connsiteY9" fmla="*/ 36573 h 55773"/>
                  <a:gd name="connsiteX10" fmla="*/ 12252 w 59430"/>
                  <a:gd name="connsiteY10" fmla="*/ 42241 h 55773"/>
                  <a:gd name="connsiteX11" fmla="*/ 14812 w 59430"/>
                  <a:gd name="connsiteY11" fmla="*/ 44801 h 55773"/>
                  <a:gd name="connsiteX12" fmla="*/ 18469 w 59430"/>
                  <a:gd name="connsiteY12" fmla="*/ 46082 h 55773"/>
                  <a:gd name="connsiteX13" fmla="*/ 19749 w 59430"/>
                  <a:gd name="connsiteY13" fmla="*/ 41510 h 55773"/>
                  <a:gd name="connsiteX14" fmla="*/ 22675 w 59430"/>
                  <a:gd name="connsiteY14" fmla="*/ 37853 h 55773"/>
                  <a:gd name="connsiteX15" fmla="*/ 24687 w 59430"/>
                  <a:gd name="connsiteY15" fmla="*/ 40778 h 55773"/>
                  <a:gd name="connsiteX16" fmla="*/ 28344 w 59430"/>
                  <a:gd name="connsiteY16" fmla="*/ 43704 h 55773"/>
                  <a:gd name="connsiteX17" fmla="*/ 30538 w 59430"/>
                  <a:gd name="connsiteY17" fmla="*/ 50653 h 55773"/>
                  <a:gd name="connsiteX18" fmla="*/ 31086 w 59430"/>
                  <a:gd name="connsiteY18" fmla="*/ 55408 h 55773"/>
                  <a:gd name="connsiteX19" fmla="*/ 33464 w 59430"/>
                  <a:gd name="connsiteY19" fmla="*/ 55773 h 55773"/>
                  <a:gd name="connsiteX20" fmla="*/ 35293 w 59430"/>
                  <a:gd name="connsiteY20" fmla="*/ 46996 h 55773"/>
                  <a:gd name="connsiteX21" fmla="*/ 39499 w 59430"/>
                  <a:gd name="connsiteY21" fmla="*/ 45350 h 55773"/>
                  <a:gd name="connsiteX22" fmla="*/ 42241 w 59430"/>
                  <a:gd name="connsiteY22" fmla="*/ 49739 h 55773"/>
                  <a:gd name="connsiteX23" fmla="*/ 45899 w 59430"/>
                  <a:gd name="connsiteY23" fmla="*/ 52848 h 55773"/>
                  <a:gd name="connsiteX24" fmla="*/ 49922 w 59430"/>
                  <a:gd name="connsiteY24" fmla="*/ 54859 h 55773"/>
                  <a:gd name="connsiteX25" fmla="*/ 49007 w 59430"/>
                  <a:gd name="connsiteY25" fmla="*/ 45350 h 55773"/>
                  <a:gd name="connsiteX26" fmla="*/ 45716 w 59430"/>
                  <a:gd name="connsiteY26" fmla="*/ 32550 h 55773"/>
                  <a:gd name="connsiteX27" fmla="*/ 42241 w 59430"/>
                  <a:gd name="connsiteY27" fmla="*/ 27978 h 55773"/>
                  <a:gd name="connsiteX28" fmla="*/ 40961 w 59430"/>
                  <a:gd name="connsiteY28" fmla="*/ 22858 h 55773"/>
                  <a:gd name="connsiteX29" fmla="*/ 49373 w 59430"/>
                  <a:gd name="connsiteY29" fmla="*/ 27795 h 55773"/>
                  <a:gd name="connsiteX30" fmla="*/ 50104 w 59430"/>
                  <a:gd name="connsiteY30" fmla="*/ 30355 h 55773"/>
                  <a:gd name="connsiteX31" fmla="*/ 52482 w 59430"/>
                  <a:gd name="connsiteY31" fmla="*/ 29807 h 55773"/>
                  <a:gd name="connsiteX32" fmla="*/ 55408 w 59430"/>
                  <a:gd name="connsiteY32" fmla="*/ 27247 h 55773"/>
                  <a:gd name="connsiteX33" fmla="*/ 59431 w 59430"/>
                  <a:gd name="connsiteY33" fmla="*/ 26698 h 55773"/>
                  <a:gd name="connsiteX34" fmla="*/ 58516 w 59430"/>
                  <a:gd name="connsiteY34" fmla="*/ 23589 h 55773"/>
                  <a:gd name="connsiteX35" fmla="*/ 53030 w 59430"/>
                  <a:gd name="connsiteY35" fmla="*/ 20298 h 55773"/>
                  <a:gd name="connsiteX36" fmla="*/ 49556 w 59430"/>
                  <a:gd name="connsiteY36" fmla="*/ 13898 h 55773"/>
                  <a:gd name="connsiteX37" fmla="*/ 49922 w 59430"/>
                  <a:gd name="connsiteY37" fmla="*/ 10606 h 55773"/>
                  <a:gd name="connsiteX38" fmla="*/ 45716 w 59430"/>
                  <a:gd name="connsiteY38" fmla="*/ 8594 h 55773"/>
                  <a:gd name="connsiteX39" fmla="*/ 34195 w 59430"/>
                  <a:gd name="connsiteY39" fmla="*/ 4937 h 55773"/>
                  <a:gd name="connsiteX40" fmla="*/ 28710 w 59430"/>
                  <a:gd name="connsiteY40" fmla="*/ 3292 h 55773"/>
                  <a:gd name="connsiteX41" fmla="*/ 25966 w 59430"/>
                  <a:gd name="connsiteY41" fmla="*/ 3292 h 55773"/>
                  <a:gd name="connsiteX42" fmla="*/ 23041 w 59430"/>
                  <a:gd name="connsiteY42" fmla="*/ 0 h 5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9430" h="55773">
                    <a:moveTo>
                      <a:pt x="23041" y="0"/>
                    </a:moveTo>
                    <a:lnTo>
                      <a:pt x="16823" y="914"/>
                    </a:lnTo>
                    <a:lnTo>
                      <a:pt x="10057" y="4937"/>
                    </a:lnTo>
                    <a:lnTo>
                      <a:pt x="6400" y="3657"/>
                    </a:lnTo>
                    <a:lnTo>
                      <a:pt x="1097" y="11520"/>
                    </a:lnTo>
                    <a:lnTo>
                      <a:pt x="0" y="15360"/>
                    </a:lnTo>
                    <a:lnTo>
                      <a:pt x="3108" y="21029"/>
                    </a:lnTo>
                    <a:lnTo>
                      <a:pt x="10057" y="24138"/>
                    </a:lnTo>
                    <a:lnTo>
                      <a:pt x="13532" y="29624"/>
                    </a:lnTo>
                    <a:lnTo>
                      <a:pt x="11154" y="36573"/>
                    </a:lnTo>
                    <a:lnTo>
                      <a:pt x="12252" y="42241"/>
                    </a:lnTo>
                    <a:lnTo>
                      <a:pt x="14812" y="44801"/>
                    </a:lnTo>
                    <a:lnTo>
                      <a:pt x="18469" y="46082"/>
                    </a:lnTo>
                    <a:lnTo>
                      <a:pt x="19749" y="41510"/>
                    </a:lnTo>
                    <a:lnTo>
                      <a:pt x="22675" y="37853"/>
                    </a:lnTo>
                    <a:lnTo>
                      <a:pt x="24687" y="40778"/>
                    </a:lnTo>
                    <a:lnTo>
                      <a:pt x="28344" y="43704"/>
                    </a:lnTo>
                    <a:lnTo>
                      <a:pt x="30538" y="50653"/>
                    </a:lnTo>
                    <a:lnTo>
                      <a:pt x="31086" y="55408"/>
                    </a:lnTo>
                    <a:lnTo>
                      <a:pt x="33464" y="55773"/>
                    </a:lnTo>
                    <a:lnTo>
                      <a:pt x="35293" y="46996"/>
                    </a:lnTo>
                    <a:lnTo>
                      <a:pt x="39499" y="45350"/>
                    </a:lnTo>
                    <a:lnTo>
                      <a:pt x="42241" y="49739"/>
                    </a:lnTo>
                    <a:lnTo>
                      <a:pt x="45899" y="52848"/>
                    </a:lnTo>
                    <a:lnTo>
                      <a:pt x="49922" y="54859"/>
                    </a:lnTo>
                    <a:lnTo>
                      <a:pt x="49007" y="45350"/>
                    </a:lnTo>
                    <a:lnTo>
                      <a:pt x="45716" y="32550"/>
                    </a:lnTo>
                    <a:lnTo>
                      <a:pt x="42241" y="27978"/>
                    </a:lnTo>
                    <a:lnTo>
                      <a:pt x="40961" y="22858"/>
                    </a:lnTo>
                    <a:lnTo>
                      <a:pt x="49373" y="27795"/>
                    </a:lnTo>
                    <a:lnTo>
                      <a:pt x="50104" y="30355"/>
                    </a:lnTo>
                    <a:lnTo>
                      <a:pt x="52482" y="29807"/>
                    </a:lnTo>
                    <a:lnTo>
                      <a:pt x="55408" y="27247"/>
                    </a:lnTo>
                    <a:lnTo>
                      <a:pt x="59431" y="26698"/>
                    </a:lnTo>
                    <a:lnTo>
                      <a:pt x="58516" y="23589"/>
                    </a:lnTo>
                    <a:lnTo>
                      <a:pt x="53030" y="20298"/>
                    </a:lnTo>
                    <a:lnTo>
                      <a:pt x="49556" y="13898"/>
                    </a:lnTo>
                    <a:lnTo>
                      <a:pt x="49922" y="10606"/>
                    </a:lnTo>
                    <a:lnTo>
                      <a:pt x="45716" y="8594"/>
                    </a:lnTo>
                    <a:lnTo>
                      <a:pt x="34195" y="4937"/>
                    </a:lnTo>
                    <a:lnTo>
                      <a:pt x="28710" y="3292"/>
                    </a:lnTo>
                    <a:lnTo>
                      <a:pt x="25966" y="3292"/>
                    </a:lnTo>
                    <a:lnTo>
                      <a:pt x="23041" y="0"/>
                    </a:lnTo>
                  </a:path>
                </a:pathLst>
              </a:custGeom>
              <a:grpFill/>
              <a:ln w="4020" cap="flat">
                <a:solidFill>
                  <a:srgbClr val="FFFFFF"/>
                </a:solidFill>
                <a:prstDash val="solid"/>
                <a:miter/>
              </a:ln>
            </p:spPr>
            <p:txBody>
              <a:bodyPr rtlCol="0" anchor="ctr"/>
              <a:lstStyle/>
              <a:p>
                <a:endParaRPr lang="en-GB" sz="1463"/>
              </a:p>
            </p:txBody>
          </p:sp>
          <p:sp>
            <p:nvSpPr>
              <p:cNvPr id="143" name="Freeform: Shape 142">
                <a:extLst>
                  <a:ext uri="{FF2B5EF4-FFF2-40B4-BE49-F238E27FC236}">
                    <a16:creationId xmlns:a16="http://schemas.microsoft.com/office/drawing/2014/main" id="{871ABB0B-92F1-2BBE-A6F7-21513D54E5FE}"/>
                  </a:ext>
                </a:extLst>
              </p:cNvPr>
              <p:cNvSpPr/>
              <p:nvPr/>
            </p:nvSpPr>
            <p:spPr>
              <a:xfrm>
                <a:off x="6505900" y="3323704"/>
                <a:ext cx="10606" cy="10240"/>
              </a:xfrm>
              <a:custGeom>
                <a:avLst/>
                <a:gdLst>
                  <a:gd name="connsiteX0" fmla="*/ 3657 w 10606"/>
                  <a:gd name="connsiteY0" fmla="*/ 1463 h 10240"/>
                  <a:gd name="connsiteX1" fmla="*/ 0 w 10606"/>
                  <a:gd name="connsiteY1" fmla="*/ 4754 h 10240"/>
                  <a:gd name="connsiteX2" fmla="*/ 3657 w 10606"/>
                  <a:gd name="connsiteY2" fmla="*/ 8229 h 10240"/>
                  <a:gd name="connsiteX3" fmla="*/ 6949 w 10606"/>
                  <a:gd name="connsiteY3" fmla="*/ 8778 h 10240"/>
                  <a:gd name="connsiteX4" fmla="*/ 9509 w 10606"/>
                  <a:gd name="connsiteY4" fmla="*/ 10240 h 10240"/>
                  <a:gd name="connsiteX5" fmla="*/ 10606 w 10606"/>
                  <a:gd name="connsiteY5" fmla="*/ 6583 h 10240"/>
                  <a:gd name="connsiteX6" fmla="*/ 7314 w 10606"/>
                  <a:gd name="connsiteY6" fmla="*/ 4206 h 10240"/>
                  <a:gd name="connsiteX7" fmla="*/ 6035 w 10606"/>
                  <a:gd name="connsiteY7" fmla="*/ 0 h 10240"/>
                  <a:gd name="connsiteX8" fmla="*/ 3657 w 10606"/>
                  <a:gd name="connsiteY8" fmla="*/ 1463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6" h="10240">
                    <a:moveTo>
                      <a:pt x="3657" y="1463"/>
                    </a:moveTo>
                    <a:lnTo>
                      <a:pt x="0" y="4754"/>
                    </a:lnTo>
                    <a:lnTo>
                      <a:pt x="3657" y="8229"/>
                    </a:lnTo>
                    <a:lnTo>
                      <a:pt x="6949" y="8778"/>
                    </a:lnTo>
                    <a:lnTo>
                      <a:pt x="9509" y="10240"/>
                    </a:lnTo>
                    <a:lnTo>
                      <a:pt x="10606" y="6583"/>
                    </a:lnTo>
                    <a:lnTo>
                      <a:pt x="7314" y="4206"/>
                    </a:lnTo>
                    <a:lnTo>
                      <a:pt x="6035" y="0"/>
                    </a:lnTo>
                    <a:lnTo>
                      <a:pt x="3657" y="1463"/>
                    </a:lnTo>
                    <a:close/>
                  </a:path>
                </a:pathLst>
              </a:custGeom>
              <a:grpFill/>
              <a:ln w="18272" cap="flat">
                <a:noFill/>
                <a:prstDash val="solid"/>
                <a:miter/>
              </a:ln>
            </p:spPr>
            <p:txBody>
              <a:bodyPr rtlCol="0" anchor="ctr"/>
              <a:lstStyle/>
              <a:p>
                <a:endParaRPr lang="en-GB" sz="1463"/>
              </a:p>
            </p:txBody>
          </p:sp>
          <p:sp>
            <p:nvSpPr>
              <p:cNvPr id="144" name="Freeform: Shape 143">
                <a:extLst>
                  <a:ext uri="{FF2B5EF4-FFF2-40B4-BE49-F238E27FC236}">
                    <a16:creationId xmlns:a16="http://schemas.microsoft.com/office/drawing/2014/main" id="{C5BEF46F-F7C3-4126-C4DE-614A7B5D0558}"/>
                  </a:ext>
                </a:extLst>
              </p:cNvPr>
              <p:cNvSpPr/>
              <p:nvPr/>
            </p:nvSpPr>
            <p:spPr>
              <a:xfrm>
                <a:off x="6505900" y="3323704"/>
                <a:ext cx="10606" cy="10240"/>
              </a:xfrm>
              <a:custGeom>
                <a:avLst/>
                <a:gdLst>
                  <a:gd name="connsiteX0" fmla="*/ 9509 w 10606"/>
                  <a:gd name="connsiteY0" fmla="*/ 10240 h 10240"/>
                  <a:gd name="connsiteX1" fmla="*/ 10606 w 10606"/>
                  <a:gd name="connsiteY1" fmla="*/ 6583 h 10240"/>
                  <a:gd name="connsiteX2" fmla="*/ 7314 w 10606"/>
                  <a:gd name="connsiteY2" fmla="*/ 4206 h 10240"/>
                  <a:gd name="connsiteX3" fmla="*/ 6035 w 10606"/>
                  <a:gd name="connsiteY3" fmla="*/ 0 h 10240"/>
                  <a:gd name="connsiteX4" fmla="*/ 3657 w 10606"/>
                  <a:gd name="connsiteY4" fmla="*/ 1463 h 10240"/>
                  <a:gd name="connsiteX5" fmla="*/ 0 w 10606"/>
                  <a:gd name="connsiteY5" fmla="*/ 4754 h 10240"/>
                  <a:gd name="connsiteX6" fmla="*/ 3657 w 10606"/>
                  <a:gd name="connsiteY6" fmla="*/ 8229 h 10240"/>
                  <a:gd name="connsiteX7" fmla="*/ 6949 w 10606"/>
                  <a:gd name="connsiteY7" fmla="*/ 8778 h 10240"/>
                  <a:gd name="connsiteX8" fmla="*/ 9509 w 10606"/>
                  <a:gd name="connsiteY8" fmla="*/ 10240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6" h="10240">
                    <a:moveTo>
                      <a:pt x="9509" y="10240"/>
                    </a:moveTo>
                    <a:lnTo>
                      <a:pt x="10606" y="6583"/>
                    </a:lnTo>
                    <a:lnTo>
                      <a:pt x="7314" y="4206"/>
                    </a:lnTo>
                    <a:lnTo>
                      <a:pt x="6035" y="0"/>
                    </a:lnTo>
                    <a:lnTo>
                      <a:pt x="3657" y="1463"/>
                    </a:lnTo>
                    <a:lnTo>
                      <a:pt x="0" y="4754"/>
                    </a:lnTo>
                    <a:lnTo>
                      <a:pt x="3657" y="8229"/>
                    </a:lnTo>
                    <a:lnTo>
                      <a:pt x="6949" y="8778"/>
                    </a:lnTo>
                    <a:lnTo>
                      <a:pt x="9509" y="10240"/>
                    </a:lnTo>
                  </a:path>
                </a:pathLst>
              </a:custGeom>
              <a:grpFill/>
              <a:ln w="4020" cap="flat">
                <a:solidFill>
                  <a:srgbClr val="FFFFFF"/>
                </a:solidFill>
                <a:prstDash val="solid"/>
                <a:miter/>
              </a:ln>
            </p:spPr>
            <p:txBody>
              <a:bodyPr rtlCol="0" anchor="ctr"/>
              <a:lstStyle/>
              <a:p>
                <a:endParaRPr lang="en-GB" sz="1463"/>
              </a:p>
            </p:txBody>
          </p:sp>
          <p:sp>
            <p:nvSpPr>
              <p:cNvPr id="145" name="Freeform: Shape 144">
                <a:extLst>
                  <a:ext uri="{FF2B5EF4-FFF2-40B4-BE49-F238E27FC236}">
                    <a16:creationId xmlns:a16="http://schemas.microsoft.com/office/drawing/2014/main" id="{1CAB7071-78E8-D1D0-E885-92B22A7E783C}"/>
                  </a:ext>
                </a:extLst>
              </p:cNvPr>
              <p:cNvSpPr/>
              <p:nvPr/>
            </p:nvSpPr>
            <p:spPr>
              <a:xfrm>
                <a:off x="6571914" y="3305418"/>
                <a:ext cx="42058" cy="32001"/>
              </a:xfrm>
              <a:custGeom>
                <a:avLst/>
                <a:gdLst>
                  <a:gd name="connsiteX0" fmla="*/ 40961 w 42058"/>
                  <a:gd name="connsiteY0" fmla="*/ 28161 h 32001"/>
                  <a:gd name="connsiteX1" fmla="*/ 42058 w 42058"/>
                  <a:gd name="connsiteY1" fmla="*/ 29441 h 32001"/>
                  <a:gd name="connsiteX2" fmla="*/ 41875 w 42058"/>
                  <a:gd name="connsiteY2" fmla="*/ 25967 h 32001"/>
                  <a:gd name="connsiteX3" fmla="*/ 34561 w 42058"/>
                  <a:gd name="connsiteY3" fmla="*/ 23772 h 32001"/>
                  <a:gd name="connsiteX4" fmla="*/ 31818 w 42058"/>
                  <a:gd name="connsiteY4" fmla="*/ 17738 h 32001"/>
                  <a:gd name="connsiteX5" fmla="*/ 31818 w 42058"/>
                  <a:gd name="connsiteY5" fmla="*/ 14081 h 32001"/>
                  <a:gd name="connsiteX6" fmla="*/ 29258 w 42058"/>
                  <a:gd name="connsiteY6" fmla="*/ 11520 h 32001"/>
                  <a:gd name="connsiteX7" fmla="*/ 22309 w 42058"/>
                  <a:gd name="connsiteY7" fmla="*/ 10240 h 32001"/>
                  <a:gd name="connsiteX8" fmla="*/ 17555 w 42058"/>
                  <a:gd name="connsiteY8" fmla="*/ 8229 h 32001"/>
                  <a:gd name="connsiteX9" fmla="*/ 10057 w 42058"/>
                  <a:gd name="connsiteY9" fmla="*/ 1829 h 32001"/>
                  <a:gd name="connsiteX10" fmla="*/ 9326 w 42058"/>
                  <a:gd name="connsiteY10" fmla="*/ 0 h 32001"/>
                  <a:gd name="connsiteX11" fmla="*/ 6583 w 42058"/>
                  <a:gd name="connsiteY11" fmla="*/ 0 h 32001"/>
                  <a:gd name="connsiteX12" fmla="*/ 2011 w 42058"/>
                  <a:gd name="connsiteY12" fmla="*/ 3474 h 32001"/>
                  <a:gd name="connsiteX13" fmla="*/ 0 w 42058"/>
                  <a:gd name="connsiteY13" fmla="*/ 5669 h 32001"/>
                  <a:gd name="connsiteX14" fmla="*/ 4754 w 42058"/>
                  <a:gd name="connsiteY14" fmla="*/ 5669 h 32001"/>
                  <a:gd name="connsiteX15" fmla="*/ 10057 w 42058"/>
                  <a:gd name="connsiteY15" fmla="*/ 10240 h 32001"/>
                  <a:gd name="connsiteX16" fmla="*/ 14629 w 42058"/>
                  <a:gd name="connsiteY16" fmla="*/ 13349 h 32001"/>
                  <a:gd name="connsiteX17" fmla="*/ 15543 w 42058"/>
                  <a:gd name="connsiteY17" fmla="*/ 16641 h 32001"/>
                  <a:gd name="connsiteX18" fmla="*/ 19383 w 42058"/>
                  <a:gd name="connsiteY18" fmla="*/ 18652 h 32001"/>
                  <a:gd name="connsiteX19" fmla="*/ 24686 w 42058"/>
                  <a:gd name="connsiteY19" fmla="*/ 19201 h 32001"/>
                  <a:gd name="connsiteX20" fmla="*/ 29806 w 42058"/>
                  <a:gd name="connsiteY20" fmla="*/ 22858 h 32001"/>
                  <a:gd name="connsiteX21" fmla="*/ 31453 w 42058"/>
                  <a:gd name="connsiteY21" fmla="*/ 25235 h 32001"/>
                  <a:gd name="connsiteX22" fmla="*/ 32550 w 42058"/>
                  <a:gd name="connsiteY22" fmla="*/ 29258 h 32001"/>
                  <a:gd name="connsiteX23" fmla="*/ 35109 w 42058"/>
                  <a:gd name="connsiteY23" fmla="*/ 31270 h 32001"/>
                  <a:gd name="connsiteX24" fmla="*/ 40961 w 42058"/>
                  <a:gd name="connsiteY24" fmla="*/ 32001 h 32001"/>
                  <a:gd name="connsiteX25" fmla="*/ 40961 w 42058"/>
                  <a:gd name="connsiteY25" fmla="*/ 28161 h 3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58" h="32001">
                    <a:moveTo>
                      <a:pt x="40961" y="28161"/>
                    </a:moveTo>
                    <a:lnTo>
                      <a:pt x="42058" y="29441"/>
                    </a:lnTo>
                    <a:lnTo>
                      <a:pt x="41875" y="25967"/>
                    </a:lnTo>
                    <a:lnTo>
                      <a:pt x="34561" y="23772"/>
                    </a:lnTo>
                    <a:lnTo>
                      <a:pt x="31818" y="17738"/>
                    </a:lnTo>
                    <a:lnTo>
                      <a:pt x="31818" y="14081"/>
                    </a:lnTo>
                    <a:lnTo>
                      <a:pt x="29258" y="11520"/>
                    </a:lnTo>
                    <a:lnTo>
                      <a:pt x="22309" y="10240"/>
                    </a:lnTo>
                    <a:lnTo>
                      <a:pt x="17555" y="8229"/>
                    </a:lnTo>
                    <a:lnTo>
                      <a:pt x="10057" y="1829"/>
                    </a:lnTo>
                    <a:lnTo>
                      <a:pt x="9326" y="0"/>
                    </a:lnTo>
                    <a:lnTo>
                      <a:pt x="6583" y="0"/>
                    </a:lnTo>
                    <a:lnTo>
                      <a:pt x="2011" y="3474"/>
                    </a:lnTo>
                    <a:lnTo>
                      <a:pt x="0" y="5669"/>
                    </a:lnTo>
                    <a:lnTo>
                      <a:pt x="4754" y="5669"/>
                    </a:lnTo>
                    <a:lnTo>
                      <a:pt x="10057" y="10240"/>
                    </a:lnTo>
                    <a:lnTo>
                      <a:pt x="14629" y="13349"/>
                    </a:lnTo>
                    <a:lnTo>
                      <a:pt x="15543" y="16641"/>
                    </a:lnTo>
                    <a:lnTo>
                      <a:pt x="19383" y="18652"/>
                    </a:lnTo>
                    <a:lnTo>
                      <a:pt x="24686" y="19201"/>
                    </a:lnTo>
                    <a:lnTo>
                      <a:pt x="29806" y="22858"/>
                    </a:lnTo>
                    <a:lnTo>
                      <a:pt x="31453" y="25235"/>
                    </a:lnTo>
                    <a:lnTo>
                      <a:pt x="32550" y="29258"/>
                    </a:lnTo>
                    <a:lnTo>
                      <a:pt x="35109" y="31270"/>
                    </a:lnTo>
                    <a:lnTo>
                      <a:pt x="40961" y="32001"/>
                    </a:lnTo>
                    <a:lnTo>
                      <a:pt x="40961" y="28161"/>
                    </a:lnTo>
                    <a:close/>
                  </a:path>
                </a:pathLst>
              </a:custGeom>
              <a:grpFill/>
              <a:ln w="18272" cap="flat">
                <a:noFill/>
                <a:prstDash val="solid"/>
                <a:miter/>
              </a:ln>
            </p:spPr>
            <p:txBody>
              <a:bodyPr rtlCol="0" anchor="ctr"/>
              <a:lstStyle/>
              <a:p>
                <a:endParaRPr lang="en-GB" sz="1463"/>
              </a:p>
            </p:txBody>
          </p:sp>
          <p:sp>
            <p:nvSpPr>
              <p:cNvPr id="146" name="Freeform: Shape 145">
                <a:extLst>
                  <a:ext uri="{FF2B5EF4-FFF2-40B4-BE49-F238E27FC236}">
                    <a16:creationId xmlns:a16="http://schemas.microsoft.com/office/drawing/2014/main" id="{F2DEA1D1-2C58-360B-E4D8-565A72987D48}"/>
                  </a:ext>
                </a:extLst>
              </p:cNvPr>
              <p:cNvSpPr/>
              <p:nvPr/>
            </p:nvSpPr>
            <p:spPr>
              <a:xfrm>
                <a:off x="6571914" y="3305418"/>
                <a:ext cx="42058" cy="32001"/>
              </a:xfrm>
              <a:custGeom>
                <a:avLst/>
                <a:gdLst>
                  <a:gd name="connsiteX0" fmla="*/ 40961 w 42058"/>
                  <a:gd name="connsiteY0" fmla="*/ 28161 h 32001"/>
                  <a:gd name="connsiteX1" fmla="*/ 42058 w 42058"/>
                  <a:gd name="connsiteY1" fmla="*/ 29441 h 32001"/>
                  <a:gd name="connsiteX2" fmla="*/ 41875 w 42058"/>
                  <a:gd name="connsiteY2" fmla="*/ 25967 h 32001"/>
                  <a:gd name="connsiteX3" fmla="*/ 34561 w 42058"/>
                  <a:gd name="connsiteY3" fmla="*/ 23772 h 32001"/>
                  <a:gd name="connsiteX4" fmla="*/ 31818 w 42058"/>
                  <a:gd name="connsiteY4" fmla="*/ 17738 h 32001"/>
                  <a:gd name="connsiteX5" fmla="*/ 31818 w 42058"/>
                  <a:gd name="connsiteY5" fmla="*/ 14081 h 32001"/>
                  <a:gd name="connsiteX6" fmla="*/ 29258 w 42058"/>
                  <a:gd name="connsiteY6" fmla="*/ 11520 h 32001"/>
                  <a:gd name="connsiteX7" fmla="*/ 22309 w 42058"/>
                  <a:gd name="connsiteY7" fmla="*/ 10240 h 32001"/>
                  <a:gd name="connsiteX8" fmla="*/ 17555 w 42058"/>
                  <a:gd name="connsiteY8" fmla="*/ 8229 h 32001"/>
                  <a:gd name="connsiteX9" fmla="*/ 10057 w 42058"/>
                  <a:gd name="connsiteY9" fmla="*/ 1829 h 32001"/>
                  <a:gd name="connsiteX10" fmla="*/ 9326 w 42058"/>
                  <a:gd name="connsiteY10" fmla="*/ 0 h 32001"/>
                  <a:gd name="connsiteX11" fmla="*/ 6583 w 42058"/>
                  <a:gd name="connsiteY11" fmla="*/ 0 h 32001"/>
                  <a:gd name="connsiteX12" fmla="*/ 2011 w 42058"/>
                  <a:gd name="connsiteY12" fmla="*/ 3474 h 32001"/>
                  <a:gd name="connsiteX13" fmla="*/ 0 w 42058"/>
                  <a:gd name="connsiteY13" fmla="*/ 5669 h 32001"/>
                  <a:gd name="connsiteX14" fmla="*/ 4754 w 42058"/>
                  <a:gd name="connsiteY14" fmla="*/ 5669 h 32001"/>
                  <a:gd name="connsiteX15" fmla="*/ 10057 w 42058"/>
                  <a:gd name="connsiteY15" fmla="*/ 10240 h 32001"/>
                  <a:gd name="connsiteX16" fmla="*/ 14629 w 42058"/>
                  <a:gd name="connsiteY16" fmla="*/ 13349 h 32001"/>
                  <a:gd name="connsiteX17" fmla="*/ 15543 w 42058"/>
                  <a:gd name="connsiteY17" fmla="*/ 16641 h 32001"/>
                  <a:gd name="connsiteX18" fmla="*/ 19383 w 42058"/>
                  <a:gd name="connsiteY18" fmla="*/ 18652 h 32001"/>
                  <a:gd name="connsiteX19" fmla="*/ 24686 w 42058"/>
                  <a:gd name="connsiteY19" fmla="*/ 19201 h 32001"/>
                  <a:gd name="connsiteX20" fmla="*/ 29806 w 42058"/>
                  <a:gd name="connsiteY20" fmla="*/ 22858 h 32001"/>
                  <a:gd name="connsiteX21" fmla="*/ 31453 w 42058"/>
                  <a:gd name="connsiteY21" fmla="*/ 25235 h 32001"/>
                  <a:gd name="connsiteX22" fmla="*/ 32550 w 42058"/>
                  <a:gd name="connsiteY22" fmla="*/ 29258 h 32001"/>
                  <a:gd name="connsiteX23" fmla="*/ 35109 w 42058"/>
                  <a:gd name="connsiteY23" fmla="*/ 31270 h 32001"/>
                  <a:gd name="connsiteX24" fmla="*/ 40961 w 42058"/>
                  <a:gd name="connsiteY24" fmla="*/ 32001 h 32001"/>
                  <a:gd name="connsiteX25" fmla="*/ 40961 w 42058"/>
                  <a:gd name="connsiteY25" fmla="*/ 28161 h 32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58" h="32001">
                    <a:moveTo>
                      <a:pt x="40961" y="28161"/>
                    </a:moveTo>
                    <a:lnTo>
                      <a:pt x="42058" y="29441"/>
                    </a:lnTo>
                    <a:lnTo>
                      <a:pt x="41875" y="25967"/>
                    </a:lnTo>
                    <a:lnTo>
                      <a:pt x="34561" y="23772"/>
                    </a:lnTo>
                    <a:lnTo>
                      <a:pt x="31818" y="17738"/>
                    </a:lnTo>
                    <a:lnTo>
                      <a:pt x="31818" y="14081"/>
                    </a:lnTo>
                    <a:lnTo>
                      <a:pt x="29258" y="11520"/>
                    </a:lnTo>
                    <a:lnTo>
                      <a:pt x="22309" y="10240"/>
                    </a:lnTo>
                    <a:lnTo>
                      <a:pt x="17555" y="8229"/>
                    </a:lnTo>
                    <a:lnTo>
                      <a:pt x="10057" y="1829"/>
                    </a:lnTo>
                    <a:lnTo>
                      <a:pt x="9326" y="0"/>
                    </a:lnTo>
                    <a:lnTo>
                      <a:pt x="6583" y="0"/>
                    </a:lnTo>
                    <a:lnTo>
                      <a:pt x="2011" y="3474"/>
                    </a:lnTo>
                    <a:lnTo>
                      <a:pt x="0" y="5669"/>
                    </a:lnTo>
                    <a:lnTo>
                      <a:pt x="4754" y="5669"/>
                    </a:lnTo>
                    <a:lnTo>
                      <a:pt x="10057" y="10240"/>
                    </a:lnTo>
                    <a:lnTo>
                      <a:pt x="14629" y="13349"/>
                    </a:lnTo>
                    <a:lnTo>
                      <a:pt x="15543" y="16641"/>
                    </a:lnTo>
                    <a:lnTo>
                      <a:pt x="19383" y="18652"/>
                    </a:lnTo>
                    <a:lnTo>
                      <a:pt x="24686" y="19201"/>
                    </a:lnTo>
                    <a:lnTo>
                      <a:pt x="29806" y="22858"/>
                    </a:lnTo>
                    <a:lnTo>
                      <a:pt x="31453" y="25235"/>
                    </a:lnTo>
                    <a:lnTo>
                      <a:pt x="32550" y="29258"/>
                    </a:lnTo>
                    <a:lnTo>
                      <a:pt x="35109" y="31270"/>
                    </a:lnTo>
                    <a:lnTo>
                      <a:pt x="40961" y="32001"/>
                    </a:lnTo>
                    <a:lnTo>
                      <a:pt x="40961" y="28161"/>
                    </a:lnTo>
                  </a:path>
                </a:pathLst>
              </a:custGeom>
              <a:grpFill/>
              <a:ln w="4020" cap="flat">
                <a:solidFill>
                  <a:srgbClr val="FFFFFF"/>
                </a:solidFill>
                <a:prstDash val="solid"/>
                <a:miter/>
              </a:ln>
            </p:spPr>
            <p:txBody>
              <a:bodyPr rtlCol="0" anchor="ctr"/>
              <a:lstStyle/>
              <a:p>
                <a:endParaRPr lang="en-GB" sz="1463"/>
              </a:p>
            </p:txBody>
          </p:sp>
          <p:sp>
            <p:nvSpPr>
              <p:cNvPr id="147" name="Freeform: Shape 146">
                <a:extLst>
                  <a:ext uri="{FF2B5EF4-FFF2-40B4-BE49-F238E27FC236}">
                    <a16:creationId xmlns:a16="http://schemas.microsoft.com/office/drawing/2014/main" id="{A325D4A4-C13B-FF84-BA85-D3C2E68EBC3D}"/>
                  </a:ext>
                </a:extLst>
              </p:cNvPr>
              <p:cNvSpPr/>
              <p:nvPr/>
            </p:nvSpPr>
            <p:spPr>
              <a:xfrm>
                <a:off x="6487979" y="3283108"/>
                <a:ext cx="10240" cy="11520"/>
              </a:xfrm>
              <a:custGeom>
                <a:avLst/>
                <a:gdLst>
                  <a:gd name="connsiteX0" fmla="*/ 0 w 10240"/>
                  <a:gd name="connsiteY0" fmla="*/ 914 h 11520"/>
                  <a:gd name="connsiteX1" fmla="*/ 4206 w 10240"/>
                  <a:gd name="connsiteY1" fmla="*/ 8595 h 11520"/>
                  <a:gd name="connsiteX2" fmla="*/ 7315 w 10240"/>
                  <a:gd name="connsiteY2" fmla="*/ 11520 h 11520"/>
                  <a:gd name="connsiteX3" fmla="*/ 10058 w 10240"/>
                  <a:gd name="connsiteY3" fmla="*/ 11338 h 11520"/>
                  <a:gd name="connsiteX4" fmla="*/ 10241 w 10240"/>
                  <a:gd name="connsiteY4" fmla="*/ 9692 h 11520"/>
                  <a:gd name="connsiteX5" fmla="*/ 6218 w 10240"/>
                  <a:gd name="connsiteY5" fmla="*/ 2012 h 11520"/>
                  <a:gd name="connsiteX6" fmla="*/ 3292 w 10240"/>
                  <a:gd name="connsiteY6" fmla="*/ 0 h 11520"/>
                  <a:gd name="connsiteX7" fmla="*/ 0 w 10240"/>
                  <a:gd name="connsiteY7" fmla="*/ 914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0" h="11520">
                    <a:moveTo>
                      <a:pt x="0" y="914"/>
                    </a:moveTo>
                    <a:lnTo>
                      <a:pt x="4206" y="8595"/>
                    </a:lnTo>
                    <a:lnTo>
                      <a:pt x="7315" y="11520"/>
                    </a:lnTo>
                    <a:lnTo>
                      <a:pt x="10058" y="11338"/>
                    </a:lnTo>
                    <a:lnTo>
                      <a:pt x="10241" y="9692"/>
                    </a:lnTo>
                    <a:lnTo>
                      <a:pt x="6218" y="2012"/>
                    </a:lnTo>
                    <a:lnTo>
                      <a:pt x="3292" y="0"/>
                    </a:lnTo>
                    <a:lnTo>
                      <a:pt x="0" y="914"/>
                    </a:lnTo>
                    <a:close/>
                  </a:path>
                </a:pathLst>
              </a:custGeom>
              <a:grpFill/>
              <a:ln w="18272" cap="flat">
                <a:noFill/>
                <a:prstDash val="solid"/>
                <a:miter/>
              </a:ln>
            </p:spPr>
            <p:txBody>
              <a:bodyPr rtlCol="0" anchor="ctr"/>
              <a:lstStyle/>
              <a:p>
                <a:endParaRPr lang="en-GB" sz="1463"/>
              </a:p>
            </p:txBody>
          </p:sp>
          <p:sp>
            <p:nvSpPr>
              <p:cNvPr id="148" name="Freeform: Shape 147">
                <a:extLst>
                  <a:ext uri="{FF2B5EF4-FFF2-40B4-BE49-F238E27FC236}">
                    <a16:creationId xmlns:a16="http://schemas.microsoft.com/office/drawing/2014/main" id="{8D2683BE-384F-8EC8-D309-3C608E450B0C}"/>
                  </a:ext>
                </a:extLst>
              </p:cNvPr>
              <p:cNvSpPr/>
              <p:nvPr/>
            </p:nvSpPr>
            <p:spPr>
              <a:xfrm>
                <a:off x="6487979" y="3283108"/>
                <a:ext cx="10240" cy="11520"/>
              </a:xfrm>
              <a:custGeom>
                <a:avLst/>
                <a:gdLst>
                  <a:gd name="connsiteX0" fmla="*/ 10058 w 10240"/>
                  <a:gd name="connsiteY0" fmla="*/ 11338 h 11520"/>
                  <a:gd name="connsiteX1" fmla="*/ 10241 w 10240"/>
                  <a:gd name="connsiteY1" fmla="*/ 9692 h 11520"/>
                  <a:gd name="connsiteX2" fmla="*/ 6035 w 10240"/>
                  <a:gd name="connsiteY2" fmla="*/ 2012 h 11520"/>
                  <a:gd name="connsiteX3" fmla="*/ 3292 w 10240"/>
                  <a:gd name="connsiteY3" fmla="*/ 0 h 11520"/>
                  <a:gd name="connsiteX4" fmla="*/ 0 w 10240"/>
                  <a:gd name="connsiteY4" fmla="*/ 914 h 11520"/>
                  <a:gd name="connsiteX5" fmla="*/ 4206 w 10240"/>
                  <a:gd name="connsiteY5" fmla="*/ 8595 h 11520"/>
                  <a:gd name="connsiteX6" fmla="*/ 7315 w 10240"/>
                  <a:gd name="connsiteY6" fmla="*/ 11520 h 11520"/>
                  <a:gd name="connsiteX7" fmla="*/ 10058 w 10240"/>
                  <a:gd name="connsiteY7" fmla="*/ 11338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0" h="11520">
                    <a:moveTo>
                      <a:pt x="10058" y="11338"/>
                    </a:moveTo>
                    <a:lnTo>
                      <a:pt x="10241" y="9692"/>
                    </a:lnTo>
                    <a:lnTo>
                      <a:pt x="6035" y="2012"/>
                    </a:lnTo>
                    <a:lnTo>
                      <a:pt x="3292" y="0"/>
                    </a:lnTo>
                    <a:lnTo>
                      <a:pt x="0" y="914"/>
                    </a:lnTo>
                    <a:lnTo>
                      <a:pt x="4206" y="8595"/>
                    </a:lnTo>
                    <a:lnTo>
                      <a:pt x="7315" y="11520"/>
                    </a:lnTo>
                    <a:lnTo>
                      <a:pt x="10058" y="11338"/>
                    </a:lnTo>
                  </a:path>
                </a:pathLst>
              </a:custGeom>
              <a:grpFill/>
              <a:ln w="4020" cap="flat">
                <a:solidFill>
                  <a:srgbClr val="FFFFFF"/>
                </a:solidFill>
                <a:prstDash val="solid"/>
                <a:miter/>
              </a:ln>
            </p:spPr>
            <p:txBody>
              <a:bodyPr rtlCol="0" anchor="ctr"/>
              <a:lstStyle/>
              <a:p>
                <a:endParaRPr lang="en-GB" sz="1463"/>
              </a:p>
            </p:txBody>
          </p:sp>
          <p:sp>
            <p:nvSpPr>
              <p:cNvPr id="149" name="Freeform: Shape 148">
                <a:extLst>
                  <a:ext uri="{FF2B5EF4-FFF2-40B4-BE49-F238E27FC236}">
                    <a16:creationId xmlns:a16="http://schemas.microsoft.com/office/drawing/2014/main" id="{A9C3C563-A5E3-4D06-60F3-BC568A0DC0FC}"/>
                  </a:ext>
                </a:extLst>
              </p:cNvPr>
              <p:cNvSpPr/>
              <p:nvPr/>
            </p:nvSpPr>
            <p:spPr>
              <a:xfrm>
                <a:off x="7392422" y="3648652"/>
                <a:ext cx="23223" cy="11886"/>
              </a:xfrm>
              <a:custGeom>
                <a:avLst/>
                <a:gdLst>
                  <a:gd name="connsiteX0" fmla="*/ 12800 w 23223"/>
                  <a:gd name="connsiteY0" fmla="*/ 731 h 11886"/>
                  <a:gd name="connsiteX1" fmla="*/ 10972 w 23223"/>
                  <a:gd name="connsiteY1" fmla="*/ 4572 h 11886"/>
                  <a:gd name="connsiteX2" fmla="*/ 5669 w 23223"/>
                  <a:gd name="connsiteY2" fmla="*/ 7863 h 11886"/>
                  <a:gd name="connsiteX3" fmla="*/ 0 w 23223"/>
                  <a:gd name="connsiteY3" fmla="*/ 9875 h 11886"/>
                  <a:gd name="connsiteX4" fmla="*/ 549 w 23223"/>
                  <a:gd name="connsiteY4" fmla="*/ 11886 h 11886"/>
                  <a:gd name="connsiteX5" fmla="*/ 12800 w 23223"/>
                  <a:gd name="connsiteY5" fmla="*/ 8594 h 11886"/>
                  <a:gd name="connsiteX6" fmla="*/ 23223 w 23223"/>
                  <a:gd name="connsiteY6" fmla="*/ 549 h 11886"/>
                  <a:gd name="connsiteX7" fmla="*/ 21212 w 23223"/>
                  <a:gd name="connsiteY7" fmla="*/ 0 h 11886"/>
                  <a:gd name="connsiteX8" fmla="*/ 12800 w 23223"/>
                  <a:gd name="connsiteY8" fmla="*/ 731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3" h="11886">
                    <a:moveTo>
                      <a:pt x="12800" y="731"/>
                    </a:moveTo>
                    <a:lnTo>
                      <a:pt x="10972" y="4572"/>
                    </a:lnTo>
                    <a:lnTo>
                      <a:pt x="5669" y="7863"/>
                    </a:lnTo>
                    <a:lnTo>
                      <a:pt x="0" y="9875"/>
                    </a:lnTo>
                    <a:lnTo>
                      <a:pt x="549" y="11886"/>
                    </a:lnTo>
                    <a:lnTo>
                      <a:pt x="12800" y="8594"/>
                    </a:lnTo>
                    <a:lnTo>
                      <a:pt x="23223" y="549"/>
                    </a:lnTo>
                    <a:lnTo>
                      <a:pt x="21212" y="0"/>
                    </a:lnTo>
                    <a:lnTo>
                      <a:pt x="12800" y="731"/>
                    </a:lnTo>
                    <a:close/>
                  </a:path>
                </a:pathLst>
              </a:custGeom>
              <a:grpFill/>
              <a:ln w="18272" cap="flat">
                <a:noFill/>
                <a:prstDash val="solid"/>
                <a:miter/>
              </a:ln>
            </p:spPr>
            <p:txBody>
              <a:bodyPr rtlCol="0" anchor="ctr"/>
              <a:lstStyle/>
              <a:p>
                <a:endParaRPr lang="en-GB" sz="1463"/>
              </a:p>
            </p:txBody>
          </p:sp>
          <p:sp>
            <p:nvSpPr>
              <p:cNvPr id="150" name="Freeform: Shape 149">
                <a:extLst>
                  <a:ext uri="{FF2B5EF4-FFF2-40B4-BE49-F238E27FC236}">
                    <a16:creationId xmlns:a16="http://schemas.microsoft.com/office/drawing/2014/main" id="{38BB42E8-B1EA-059F-330F-D1EAE235837B}"/>
                  </a:ext>
                </a:extLst>
              </p:cNvPr>
              <p:cNvSpPr/>
              <p:nvPr/>
            </p:nvSpPr>
            <p:spPr>
              <a:xfrm>
                <a:off x="7392422" y="3648652"/>
                <a:ext cx="23223" cy="11886"/>
              </a:xfrm>
              <a:custGeom>
                <a:avLst/>
                <a:gdLst>
                  <a:gd name="connsiteX0" fmla="*/ 23223 w 23223"/>
                  <a:gd name="connsiteY0" fmla="*/ 549 h 11886"/>
                  <a:gd name="connsiteX1" fmla="*/ 21212 w 23223"/>
                  <a:gd name="connsiteY1" fmla="*/ 0 h 11886"/>
                  <a:gd name="connsiteX2" fmla="*/ 12800 w 23223"/>
                  <a:gd name="connsiteY2" fmla="*/ 731 h 11886"/>
                  <a:gd name="connsiteX3" fmla="*/ 10972 w 23223"/>
                  <a:gd name="connsiteY3" fmla="*/ 4572 h 11886"/>
                  <a:gd name="connsiteX4" fmla="*/ 5669 w 23223"/>
                  <a:gd name="connsiteY4" fmla="*/ 7863 h 11886"/>
                  <a:gd name="connsiteX5" fmla="*/ 0 w 23223"/>
                  <a:gd name="connsiteY5" fmla="*/ 9875 h 11886"/>
                  <a:gd name="connsiteX6" fmla="*/ 549 w 23223"/>
                  <a:gd name="connsiteY6" fmla="*/ 11886 h 11886"/>
                  <a:gd name="connsiteX7" fmla="*/ 12800 w 23223"/>
                  <a:gd name="connsiteY7" fmla="*/ 8594 h 11886"/>
                  <a:gd name="connsiteX8" fmla="*/ 23223 w 23223"/>
                  <a:gd name="connsiteY8" fmla="*/ 54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23" h="11886">
                    <a:moveTo>
                      <a:pt x="23223" y="549"/>
                    </a:moveTo>
                    <a:lnTo>
                      <a:pt x="21212" y="0"/>
                    </a:lnTo>
                    <a:lnTo>
                      <a:pt x="12800" y="731"/>
                    </a:lnTo>
                    <a:lnTo>
                      <a:pt x="10972" y="4572"/>
                    </a:lnTo>
                    <a:lnTo>
                      <a:pt x="5669" y="7863"/>
                    </a:lnTo>
                    <a:lnTo>
                      <a:pt x="0" y="9875"/>
                    </a:lnTo>
                    <a:lnTo>
                      <a:pt x="549" y="11886"/>
                    </a:lnTo>
                    <a:lnTo>
                      <a:pt x="12800" y="8594"/>
                    </a:lnTo>
                    <a:lnTo>
                      <a:pt x="23223" y="549"/>
                    </a:lnTo>
                  </a:path>
                </a:pathLst>
              </a:custGeom>
              <a:grpFill/>
              <a:ln w="4020" cap="flat">
                <a:solidFill>
                  <a:srgbClr val="FFFFFF"/>
                </a:solidFill>
                <a:prstDash val="solid"/>
                <a:miter/>
              </a:ln>
            </p:spPr>
            <p:txBody>
              <a:bodyPr rtlCol="0" anchor="ctr"/>
              <a:lstStyle/>
              <a:p>
                <a:endParaRPr lang="en-GB" sz="1463"/>
              </a:p>
            </p:txBody>
          </p:sp>
          <p:sp>
            <p:nvSpPr>
              <p:cNvPr id="151" name="Freeform: Shape 150">
                <a:extLst>
                  <a:ext uri="{FF2B5EF4-FFF2-40B4-BE49-F238E27FC236}">
                    <a16:creationId xmlns:a16="http://schemas.microsoft.com/office/drawing/2014/main" id="{D0B69752-1B64-83D7-2CBD-B9270A727A43}"/>
                  </a:ext>
                </a:extLst>
              </p:cNvPr>
              <p:cNvSpPr/>
              <p:nvPr/>
            </p:nvSpPr>
            <p:spPr>
              <a:xfrm>
                <a:off x="7476722" y="3816704"/>
                <a:ext cx="7862" cy="12069"/>
              </a:xfrm>
              <a:custGeom>
                <a:avLst/>
                <a:gdLst>
                  <a:gd name="connsiteX0" fmla="*/ 5669 w 7862"/>
                  <a:gd name="connsiteY0" fmla="*/ 732 h 12069"/>
                  <a:gd name="connsiteX1" fmla="*/ 3841 w 7862"/>
                  <a:gd name="connsiteY1" fmla="*/ 4023 h 12069"/>
                  <a:gd name="connsiteX2" fmla="*/ 3474 w 7862"/>
                  <a:gd name="connsiteY2" fmla="*/ 6035 h 12069"/>
                  <a:gd name="connsiteX3" fmla="*/ 915 w 7862"/>
                  <a:gd name="connsiteY3" fmla="*/ 7680 h 12069"/>
                  <a:gd name="connsiteX4" fmla="*/ 1097 w 7862"/>
                  <a:gd name="connsiteY4" fmla="*/ 8960 h 12069"/>
                  <a:gd name="connsiteX5" fmla="*/ 0 w 7862"/>
                  <a:gd name="connsiteY5" fmla="*/ 10972 h 12069"/>
                  <a:gd name="connsiteX6" fmla="*/ 732 w 7862"/>
                  <a:gd name="connsiteY6" fmla="*/ 12069 h 12069"/>
                  <a:gd name="connsiteX7" fmla="*/ 1097 w 7862"/>
                  <a:gd name="connsiteY7" fmla="*/ 11337 h 12069"/>
                  <a:gd name="connsiteX8" fmla="*/ 2377 w 7862"/>
                  <a:gd name="connsiteY8" fmla="*/ 11155 h 12069"/>
                  <a:gd name="connsiteX9" fmla="*/ 3841 w 7862"/>
                  <a:gd name="connsiteY9" fmla="*/ 9143 h 12069"/>
                  <a:gd name="connsiteX10" fmla="*/ 3841 w 7862"/>
                  <a:gd name="connsiteY10" fmla="*/ 8046 h 12069"/>
                  <a:gd name="connsiteX11" fmla="*/ 4389 w 7862"/>
                  <a:gd name="connsiteY11" fmla="*/ 6949 h 12069"/>
                  <a:gd name="connsiteX12" fmla="*/ 7497 w 7862"/>
                  <a:gd name="connsiteY12" fmla="*/ 4389 h 12069"/>
                  <a:gd name="connsiteX13" fmla="*/ 7863 w 7862"/>
                  <a:gd name="connsiteY13" fmla="*/ 3292 h 12069"/>
                  <a:gd name="connsiteX14" fmla="*/ 6766 w 7862"/>
                  <a:gd name="connsiteY14" fmla="*/ 2926 h 12069"/>
                  <a:gd name="connsiteX15" fmla="*/ 7497 w 7862"/>
                  <a:gd name="connsiteY15" fmla="*/ 914 h 12069"/>
                  <a:gd name="connsiteX16" fmla="*/ 7132 w 7862"/>
                  <a:gd name="connsiteY16" fmla="*/ 0 h 12069"/>
                  <a:gd name="connsiteX17" fmla="*/ 5669 w 7862"/>
                  <a:gd name="connsiteY17" fmla="*/ 732 h 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62" h="12069">
                    <a:moveTo>
                      <a:pt x="5669" y="732"/>
                    </a:moveTo>
                    <a:lnTo>
                      <a:pt x="3841" y="4023"/>
                    </a:lnTo>
                    <a:lnTo>
                      <a:pt x="3474" y="6035"/>
                    </a:lnTo>
                    <a:lnTo>
                      <a:pt x="915" y="7680"/>
                    </a:lnTo>
                    <a:lnTo>
                      <a:pt x="1097" y="8960"/>
                    </a:lnTo>
                    <a:lnTo>
                      <a:pt x="0" y="10972"/>
                    </a:lnTo>
                    <a:lnTo>
                      <a:pt x="732" y="12069"/>
                    </a:lnTo>
                    <a:lnTo>
                      <a:pt x="1097" y="11337"/>
                    </a:lnTo>
                    <a:lnTo>
                      <a:pt x="2377" y="11155"/>
                    </a:lnTo>
                    <a:lnTo>
                      <a:pt x="3841" y="9143"/>
                    </a:lnTo>
                    <a:lnTo>
                      <a:pt x="3841" y="8046"/>
                    </a:lnTo>
                    <a:lnTo>
                      <a:pt x="4389" y="6949"/>
                    </a:lnTo>
                    <a:lnTo>
                      <a:pt x="7497" y="4389"/>
                    </a:lnTo>
                    <a:lnTo>
                      <a:pt x="7863" y="3292"/>
                    </a:lnTo>
                    <a:lnTo>
                      <a:pt x="6766" y="2926"/>
                    </a:lnTo>
                    <a:lnTo>
                      <a:pt x="7497" y="914"/>
                    </a:lnTo>
                    <a:lnTo>
                      <a:pt x="7132" y="0"/>
                    </a:lnTo>
                    <a:lnTo>
                      <a:pt x="5669" y="732"/>
                    </a:lnTo>
                    <a:close/>
                  </a:path>
                </a:pathLst>
              </a:custGeom>
              <a:grpFill/>
              <a:ln w="18272" cap="flat">
                <a:noFill/>
                <a:prstDash val="solid"/>
                <a:miter/>
              </a:ln>
            </p:spPr>
            <p:txBody>
              <a:bodyPr rtlCol="0" anchor="ctr"/>
              <a:lstStyle/>
              <a:p>
                <a:endParaRPr lang="en-GB" sz="1463"/>
              </a:p>
            </p:txBody>
          </p:sp>
          <p:sp>
            <p:nvSpPr>
              <p:cNvPr id="152" name="Freeform: Shape 151">
                <a:extLst>
                  <a:ext uri="{FF2B5EF4-FFF2-40B4-BE49-F238E27FC236}">
                    <a16:creationId xmlns:a16="http://schemas.microsoft.com/office/drawing/2014/main" id="{71AB6F27-6384-1F60-CDE0-B8B8495E8482}"/>
                  </a:ext>
                </a:extLst>
              </p:cNvPr>
              <p:cNvSpPr/>
              <p:nvPr/>
            </p:nvSpPr>
            <p:spPr>
              <a:xfrm>
                <a:off x="7476905" y="3816704"/>
                <a:ext cx="7679" cy="12069"/>
              </a:xfrm>
              <a:custGeom>
                <a:avLst/>
                <a:gdLst>
                  <a:gd name="connsiteX0" fmla="*/ 549 w 7679"/>
                  <a:gd name="connsiteY0" fmla="*/ 12069 h 12069"/>
                  <a:gd name="connsiteX1" fmla="*/ 914 w 7679"/>
                  <a:gd name="connsiteY1" fmla="*/ 11337 h 12069"/>
                  <a:gd name="connsiteX2" fmla="*/ 2194 w 7679"/>
                  <a:gd name="connsiteY2" fmla="*/ 10972 h 12069"/>
                  <a:gd name="connsiteX3" fmla="*/ 3657 w 7679"/>
                  <a:gd name="connsiteY3" fmla="*/ 9143 h 12069"/>
                  <a:gd name="connsiteX4" fmla="*/ 3657 w 7679"/>
                  <a:gd name="connsiteY4" fmla="*/ 8046 h 12069"/>
                  <a:gd name="connsiteX5" fmla="*/ 4206 w 7679"/>
                  <a:gd name="connsiteY5" fmla="*/ 6949 h 12069"/>
                  <a:gd name="connsiteX6" fmla="*/ 7497 w 7679"/>
                  <a:gd name="connsiteY6" fmla="*/ 4389 h 12069"/>
                  <a:gd name="connsiteX7" fmla="*/ 7680 w 7679"/>
                  <a:gd name="connsiteY7" fmla="*/ 3292 h 12069"/>
                  <a:gd name="connsiteX8" fmla="*/ 6766 w 7679"/>
                  <a:gd name="connsiteY8" fmla="*/ 2926 h 12069"/>
                  <a:gd name="connsiteX9" fmla="*/ 7314 w 7679"/>
                  <a:gd name="connsiteY9" fmla="*/ 914 h 12069"/>
                  <a:gd name="connsiteX10" fmla="*/ 6949 w 7679"/>
                  <a:gd name="connsiteY10" fmla="*/ 0 h 12069"/>
                  <a:gd name="connsiteX11" fmla="*/ 5486 w 7679"/>
                  <a:gd name="connsiteY11" fmla="*/ 732 h 12069"/>
                  <a:gd name="connsiteX12" fmla="*/ 3657 w 7679"/>
                  <a:gd name="connsiteY12" fmla="*/ 4023 h 12069"/>
                  <a:gd name="connsiteX13" fmla="*/ 3291 w 7679"/>
                  <a:gd name="connsiteY13" fmla="*/ 6035 h 12069"/>
                  <a:gd name="connsiteX14" fmla="*/ 732 w 7679"/>
                  <a:gd name="connsiteY14" fmla="*/ 7680 h 12069"/>
                  <a:gd name="connsiteX15" fmla="*/ 914 w 7679"/>
                  <a:gd name="connsiteY15" fmla="*/ 8960 h 12069"/>
                  <a:gd name="connsiteX16" fmla="*/ 0 w 7679"/>
                  <a:gd name="connsiteY16" fmla="*/ 10972 h 12069"/>
                  <a:gd name="connsiteX17" fmla="*/ 549 w 7679"/>
                  <a:gd name="connsiteY17" fmla="*/ 12069 h 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79" h="12069">
                    <a:moveTo>
                      <a:pt x="549" y="12069"/>
                    </a:moveTo>
                    <a:lnTo>
                      <a:pt x="914" y="11337"/>
                    </a:lnTo>
                    <a:lnTo>
                      <a:pt x="2194" y="10972"/>
                    </a:lnTo>
                    <a:lnTo>
                      <a:pt x="3657" y="9143"/>
                    </a:lnTo>
                    <a:lnTo>
                      <a:pt x="3657" y="8046"/>
                    </a:lnTo>
                    <a:lnTo>
                      <a:pt x="4206" y="6949"/>
                    </a:lnTo>
                    <a:lnTo>
                      <a:pt x="7497" y="4389"/>
                    </a:lnTo>
                    <a:lnTo>
                      <a:pt x="7680" y="3292"/>
                    </a:lnTo>
                    <a:lnTo>
                      <a:pt x="6766" y="2926"/>
                    </a:lnTo>
                    <a:lnTo>
                      <a:pt x="7314" y="914"/>
                    </a:lnTo>
                    <a:lnTo>
                      <a:pt x="6949" y="0"/>
                    </a:lnTo>
                    <a:lnTo>
                      <a:pt x="5486" y="732"/>
                    </a:lnTo>
                    <a:lnTo>
                      <a:pt x="3657" y="4023"/>
                    </a:lnTo>
                    <a:lnTo>
                      <a:pt x="3291" y="6035"/>
                    </a:lnTo>
                    <a:lnTo>
                      <a:pt x="732" y="7680"/>
                    </a:lnTo>
                    <a:lnTo>
                      <a:pt x="914" y="8960"/>
                    </a:lnTo>
                    <a:lnTo>
                      <a:pt x="0" y="10972"/>
                    </a:lnTo>
                    <a:lnTo>
                      <a:pt x="549" y="12069"/>
                    </a:lnTo>
                  </a:path>
                </a:pathLst>
              </a:custGeom>
              <a:grpFill/>
              <a:ln w="4020" cap="flat">
                <a:solidFill>
                  <a:srgbClr val="FFFFFF"/>
                </a:solidFill>
                <a:prstDash val="solid"/>
                <a:miter/>
              </a:ln>
            </p:spPr>
            <p:txBody>
              <a:bodyPr rtlCol="0" anchor="ctr"/>
              <a:lstStyle/>
              <a:p>
                <a:endParaRPr lang="en-GB" sz="1463"/>
              </a:p>
            </p:txBody>
          </p:sp>
          <p:sp>
            <p:nvSpPr>
              <p:cNvPr id="153" name="Freeform: Shape 152">
                <a:extLst>
                  <a:ext uri="{FF2B5EF4-FFF2-40B4-BE49-F238E27FC236}">
                    <a16:creationId xmlns:a16="http://schemas.microsoft.com/office/drawing/2014/main" id="{DE090D77-BE8F-9948-527D-8591D169F43A}"/>
                  </a:ext>
                </a:extLst>
              </p:cNvPr>
              <p:cNvSpPr/>
              <p:nvPr/>
            </p:nvSpPr>
            <p:spPr>
              <a:xfrm>
                <a:off x="8628945" y="4083685"/>
                <a:ext cx="4571" cy="8777"/>
              </a:xfrm>
              <a:custGeom>
                <a:avLst/>
                <a:gdLst>
                  <a:gd name="connsiteX0" fmla="*/ 0 w 4571"/>
                  <a:gd name="connsiteY0" fmla="*/ 1463 h 8777"/>
                  <a:gd name="connsiteX1" fmla="*/ 0 w 4571"/>
                  <a:gd name="connsiteY1" fmla="*/ 3109 h 8777"/>
                  <a:gd name="connsiteX2" fmla="*/ 1463 w 4571"/>
                  <a:gd name="connsiteY2" fmla="*/ 6035 h 8777"/>
                  <a:gd name="connsiteX3" fmla="*/ 4023 w 4571"/>
                  <a:gd name="connsiteY3" fmla="*/ 8777 h 8777"/>
                  <a:gd name="connsiteX4" fmla="*/ 4572 w 4571"/>
                  <a:gd name="connsiteY4" fmla="*/ 6217 h 8777"/>
                  <a:gd name="connsiteX5" fmla="*/ 4206 w 4571"/>
                  <a:gd name="connsiteY5" fmla="*/ 2560 h 8777"/>
                  <a:gd name="connsiteX6" fmla="*/ 2011 w 4571"/>
                  <a:gd name="connsiteY6" fmla="*/ 0 h 8777"/>
                  <a:gd name="connsiteX7" fmla="*/ 0 w 4571"/>
                  <a:gd name="connsiteY7" fmla="*/ 146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8777">
                    <a:moveTo>
                      <a:pt x="0" y="1463"/>
                    </a:moveTo>
                    <a:lnTo>
                      <a:pt x="0" y="3109"/>
                    </a:lnTo>
                    <a:lnTo>
                      <a:pt x="1463" y="6035"/>
                    </a:lnTo>
                    <a:lnTo>
                      <a:pt x="4023" y="8777"/>
                    </a:lnTo>
                    <a:lnTo>
                      <a:pt x="4572" y="6217"/>
                    </a:lnTo>
                    <a:lnTo>
                      <a:pt x="4206" y="2560"/>
                    </a:lnTo>
                    <a:lnTo>
                      <a:pt x="2011" y="0"/>
                    </a:lnTo>
                    <a:lnTo>
                      <a:pt x="0" y="1463"/>
                    </a:lnTo>
                    <a:close/>
                  </a:path>
                </a:pathLst>
              </a:custGeom>
              <a:grpFill/>
              <a:ln w="18272" cap="flat">
                <a:noFill/>
                <a:prstDash val="solid"/>
                <a:miter/>
              </a:ln>
            </p:spPr>
            <p:txBody>
              <a:bodyPr rtlCol="0" anchor="ctr"/>
              <a:lstStyle/>
              <a:p>
                <a:endParaRPr lang="en-GB" sz="1463"/>
              </a:p>
            </p:txBody>
          </p:sp>
          <p:sp>
            <p:nvSpPr>
              <p:cNvPr id="154" name="Freeform: Shape 153">
                <a:extLst>
                  <a:ext uri="{FF2B5EF4-FFF2-40B4-BE49-F238E27FC236}">
                    <a16:creationId xmlns:a16="http://schemas.microsoft.com/office/drawing/2014/main" id="{AD56179F-A575-62E3-BFA5-B7181A0DDDDC}"/>
                  </a:ext>
                </a:extLst>
              </p:cNvPr>
              <p:cNvSpPr/>
              <p:nvPr/>
            </p:nvSpPr>
            <p:spPr>
              <a:xfrm>
                <a:off x="8628945" y="4083867"/>
                <a:ext cx="4571" cy="8594"/>
              </a:xfrm>
              <a:custGeom>
                <a:avLst/>
                <a:gdLst>
                  <a:gd name="connsiteX0" fmla="*/ 2011 w 4571"/>
                  <a:gd name="connsiteY0" fmla="*/ 0 h 8594"/>
                  <a:gd name="connsiteX1" fmla="*/ 4206 w 4571"/>
                  <a:gd name="connsiteY1" fmla="*/ 2377 h 8594"/>
                  <a:gd name="connsiteX2" fmla="*/ 4572 w 4571"/>
                  <a:gd name="connsiteY2" fmla="*/ 6035 h 8594"/>
                  <a:gd name="connsiteX3" fmla="*/ 4023 w 4571"/>
                  <a:gd name="connsiteY3" fmla="*/ 8595 h 8594"/>
                  <a:gd name="connsiteX4" fmla="*/ 1463 w 4571"/>
                  <a:gd name="connsiteY4" fmla="*/ 5852 h 8594"/>
                  <a:gd name="connsiteX5" fmla="*/ 0 w 4571"/>
                  <a:gd name="connsiteY5" fmla="*/ 2926 h 8594"/>
                  <a:gd name="connsiteX6" fmla="*/ 0 w 4571"/>
                  <a:gd name="connsiteY6" fmla="*/ 1280 h 8594"/>
                  <a:gd name="connsiteX7" fmla="*/ 2011 w 4571"/>
                  <a:gd name="connsiteY7" fmla="*/ 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8594">
                    <a:moveTo>
                      <a:pt x="2011" y="0"/>
                    </a:moveTo>
                    <a:lnTo>
                      <a:pt x="4206" y="2377"/>
                    </a:lnTo>
                    <a:lnTo>
                      <a:pt x="4572" y="6035"/>
                    </a:lnTo>
                    <a:lnTo>
                      <a:pt x="4023" y="8595"/>
                    </a:lnTo>
                    <a:lnTo>
                      <a:pt x="1463" y="5852"/>
                    </a:lnTo>
                    <a:lnTo>
                      <a:pt x="0" y="2926"/>
                    </a:lnTo>
                    <a:lnTo>
                      <a:pt x="0" y="1280"/>
                    </a:lnTo>
                    <a:lnTo>
                      <a:pt x="2011" y="0"/>
                    </a:lnTo>
                  </a:path>
                </a:pathLst>
              </a:custGeom>
              <a:grpFill/>
              <a:ln w="4020" cap="flat">
                <a:solidFill>
                  <a:srgbClr val="FFFFFF"/>
                </a:solidFill>
                <a:prstDash val="solid"/>
                <a:miter/>
              </a:ln>
            </p:spPr>
            <p:txBody>
              <a:bodyPr rtlCol="0" anchor="ctr"/>
              <a:lstStyle/>
              <a:p>
                <a:endParaRPr lang="en-GB" sz="1463"/>
              </a:p>
            </p:txBody>
          </p:sp>
          <p:sp>
            <p:nvSpPr>
              <p:cNvPr id="155" name="Freeform: Shape 154">
                <a:extLst>
                  <a:ext uri="{FF2B5EF4-FFF2-40B4-BE49-F238E27FC236}">
                    <a16:creationId xmlns:a16="http://schemas.microsoft.com/office/drawing/2014/main" id="{0AEC8BF2-747B-3990-EF40-0494459D542C}"/>
                  </a:ext>
                </a:extLst>
              </p:cNvPr>
              <p:cNvSpPr/>
              <p:nvPr/>
            </p:nvSpPr>
            <p:spPr>
              <a:xfrm>
                <a:off x="9270978" y="3443662"/>
                <a:ext cx="3108" cy="6034"/>
              </a:xfrm>
              <a:custGeom>
                <a:avLst/>
                <a:gdLst>
                  <a:gd name="connsiteX0" fmla="*/ 0 w 3108"/>
                  <a:gd name="connsiteY0" fmla="*/ 3840 h 6034"/>
                  <a:gd name="connsiteX1" fmla="*/ 915 w 3108"/>
                  <a:gd name="connsiteY1" fmla="*/ 6035 h 6034"/>
                  <a:gd name="connsiteX2" fmla="*/ 3109 w 3108"/>
                  <a:gd name="connsiteY2" fmla="*/ 4389 h 6034"/>
                  <a:gd name="connsiteX3" fmla="*/ 2195 w 3108"/>
                  <a:gd name="connsiteY3" fmla="*/ 0 h 6034"/>
                  <a:gd name="connsiteX4" fmla="*/ 0 w 3108"/>
                  <a:gd name="connsiteY4" fmla="*/ 3840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 h="6034">
                    <a:moveTo>
                      <a:pt x="0" y="3840"/>
                    </a:moveTo>
                    <a:lnTo>
                      <a:pt x="915" y="6035"/>
                    </a:lnTo>
                    <a:lnTo>
                      <a:pt x="3109" y="4389"/>
                    </a:lnTo>
                    <a:lnTo>
                      <a:pt x="2195" y="0"/>
                    </a:lnTo>
                    <a:lnTo>
                      <a:pt x="0" y="3840"/>
                    </a:lnTo>
                    <a:close/>
                  </a:path>
                </a:pathLst>
              </a:custGeom>
              <a:grpFill/>
              <a:ln w="18272" cap="flat">
                <a:noFill/>
                <a:prstDash val="solid"/>
                <a:miter/>
              </a:ln>
            </p:spPr>
            <p:txBody>
              <a:bodyPr rtlCol="0" anchor="ctr"/>
              <a:lstStyle/>
              <a:p>
                <a:endParaRPr lang="en-GB" sz="1463"/>
              </a:p>
            </p:txBody>
          </p:sp>
          <p:sp>
            <p:nvSpPr>
              <p:cNvPr id="156" name="Freeform: Shape 155">
                <a:extLst>
                  <a:ext uri="{FF2B5EF4-FFF2-40B4-BE49-F238E27FC236}">
                    <a16:creationId xmlns:a16="http://schemas.microsoft.com/office/drawing/2014/main" id="{D470406E-D06A-6D20-D795-DD3DCDBAFC0E}"/>
                  </a:ext>
                </a:extLst>
              </p:cNvPr>
              <p:cNvSpPr/>
              <p:nvPr/>
            </p:nvSpPr>
            <p:spPr>
              <a:xfrm>
                <a:off x="9270978" y="3443662"/>
                <a:ext cx="3108" cy="6034"/>
              </a:xfrm>
              <a:custGeom>
                <a:avLst/>
                <a:gdLst>
                  <a:gd name="connsiteX0" fmla="*/ 2195 w 3108"/>
                  <a:gd name="connsiteY0" fmla="*/ 0 h 6034"/>
                  <a:gd name="connsiteX1" fmla="*/ 0 w 3108"/>
                  <a:gd name="connsiteY1" fmla="*/ 3840 h 6034"/>
                  <a:gd name="connsiteX2" fmla="*/ 915 w 3108"/>
                  <a:gd name="connsiteY2" fmla="*/ 6035 h 6034"/>
                  <a:gd name="connsiteX3" fmla="*/ 3109 w 3108"/>
                  <a:gd name="connsiteY3" fmla="*/ 4389 h 6034"/>
                  <a:gd name="connsiteX4" fmla="*/ 2195 w 3108"/>
                  <a:gd name="connsiteY4" fmla="*/ 0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08" h="6034">
                    <a:moveTo>
                      <a:pt x="2195" y="0"/>
                    </a:moveTo>
                    <a:lnTo>
                      <a:pt x="0" y="3840"/>
                    </a:lnTo>
                    <a:lnTo>
                      <a:pt x="915" y="6035"/>
                    </a:lnTo>
                    <a:lnTo>
                      <a:pt x="3109" y="4389"/>
                    </a:lnTo>
                    <a:lnTo>
                      <a:pt x="2195" y="0"/>
                    </a:lnTo>
                  </a:path>
                </a:pathLst>
              </a:custGeom>
              <a:grpFill/>
              <a:ln w="4020" cap="flat">
                <a:solidFill>
                  <a:srgbClr val="FFFFFF"/>
                </a:solidFill>
                <a:prstDash val="solid"/>
                <a:miter/>
              </a:ln>
            </p:spPr>
            <p:txBody>
              <a:bodyPr rtlCol="0" anchor="ctr"/>
              <a:lstStyle/>
              <a:p>
                <a:endParaRPr lang="en-GB" sz="1463"/>
              </a:p>
            </p:txBody>
          </p:sp>
          <p:sp>
            <p:nvSpPr>
              <p:cNvPr id="157" name="Freeform: Shape 156">
                <a:extLst>
                  <a:ext uri="{FF2B5EF4-FFF2-40B4-BE49-F238E27FC236}">
                    <a16:creationId xmlns:a16="http://schemas.microsoft.com/office/drawing/2014/main" id="{B84C6067-00E0-6232-381A-20BA4A896535}"/>
                  </a:ext>
                </a:extLst>
              </p:cNvPr>
              <p:cNvSpPr/>
              <p:nvPr/>
            </p:nvSpPr>
            <p:spPr>
              <a:xfrm>
                <a:off x="9275368" y="3433605"/>
                <a:ext cx="2925" cy="9691"/>
              </a:xfrm>
              <a:custGeom>
                <a:avLst/>
                <a:gdLst>
                  <a:gd name="connsiteX0" fmla="*/ 0 w 2925"/>
                  <a:gd name="connsiteY0" fmla="*/ 2560 h 9691"/>
                  <a:gd name="connsiteX1" fmla="*/ 366 w 2925"/>
                  <a:gd name="connsiteY1" fmla="*/ 7132 h 9691"/>
                  <a:gd name="connsiteX2" fmla="*/ 1829 w 2925"/>
                  <a:gd name="connsiteY2" fmla="*/ 9692 h 9691"/>
                  <a:gd name="connsiteX3" fmla="*/ 2926 w 2925"/>
                  <a:gd name="connsiteY3" fmla="*/ 6035 h 9691"/>
                  <a:gd name="connsiteX4" fmla="*/ 2926 w 2925"/>
                  <a:gd name="connsiteY4" fmla="*/ 1829 h 9691"/>
                  <a:gd name="connsiteX5" fmla="*/ 914 w 2925"/>
                  <a:gd name="connsiteY5" fmla="*/ 0 h 9691"/>
                  <a:gd name="connsiteX6" fmla="*/ 0 w 2925"/>
                  <a:gd name="connsiteY6" fmla="*/ 256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9691">
                    <a:moveTo>
                      <a:pt x="0" y="2560"/>
                    </a:moveTo>
                    <a:lnTo>
                      <a:pt x="366" y="7132"/>
                    </a:lnTo>
                    <a:lnTo>
                      <a:pt x="1829" y="9692"/>
                    </a:lnTo>
                    <a:lnTo>
                      <a:pt x="2926" y="6035"/>
                    </a:lnTo>
                    <a:lnTo>
                      <a:pt x="2926" y="1829"/>
                    </a:lnTo>
                    <a:lnTo>
                      <a:pt x="914" y="0"/>
                    </a:lnTo>
                    <a:lnTo>
                      <a:pt x="0" y="2560"/>
                    </a:lnTo>
                    <a:close/>
                  </a:path>
                </a:pathLst>
              </a:custGeom>
              <a:grpFill/>
              <a:ln w="18272" cap="flat">
                <a:noFill/>
                <a:prstDash val="solid"/>
                <a:miter/>
              </a:ln>
            </p:spPr>
            <p:txBody>
              <a:bodyPr rtlCol="0" anchor="ctr"/>
              <a:lstStyle/>
              <a:p>
                <a:endParaRPr lang="en-GB" sz="1463"/>
              </a:p>
            </p:txBody>
          </p:sp>
          <p:sp>
            <p:nvSpPr>
              <p:cNvPr id="158" name="Freeform: Shape 157">
                <a:extLst>
                  <a:ext uri="{FF2B5EF4-FFF2-40B4-BE49-F238E27FC236}">
                    <a16:creationId xmlns:a16="http://schemas.microsoft.com/office/drawing/2014/main" id="{760D5ED7-0916-E4D6-AE2D-08ED2867C78F}"/>
                  </a:ext>
                </a:extLst>
              </p:cNvPr>
              <p:cNvSpPr/>
              <p:nvPr/>
            </p:nvSpPr>
            <p:spPr>
              <a:xfrm>
                <a:off x="9275368" y="3433605"/>
                <a:ext cx="2925" cy="9691"/>
              </a:xfrm>
              <a:custGeom>
                <a:avLst/>
                <a:gdLst>
                  <a:gd name="connsiteX0" fmla="*/ 914 w 2925"/>
                  <a:gd name="connsiteY0" fmla="*/ 0 h 9691"/>
                  <a:gd name="connsiteX1" fmla="*/ 2926 w 2925"/>
                  <a:gd name="connsiteY1" fmla="*/ 1829 h 9691"/>
                  <a:gd name="connsiteX2" fmla="*/ 2926 w 2925"/>
                  <a:gd name="connsiteY2" fmla="*/ 6035 h 9691"/>
                  <a:gd name="connsiteX3" fmla="*/ 1829 w 2925"/>
                  <a:gd name="connsiteY3" fmla="*/ 9692 h 9691"/>
                  <a:gd name="connsiteX4" fmla="*/ 366 w 2925"/>
                  <a:gd name="connsiteY4" fmla="*/ 7132 h 9691"/>
                  <a:gd name="connsiteX5" fmla="*/ 0 w 2925"/>
                  <a:gd name="connsiteY5" fmla="*/ 2560 h 9691"/>
                  <a:gd name="connsiteX6" fmla="*/ 914 w 2925"/>
                  <a:gd name="connsiteY6" fmla="*/ 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9691">
                    <a:moveTo>
                      <a:pt x="914" y="0"/>
                    </a:moveTo>
                    <a:lnTo>
                      <a:pt x="2926" y="1829"/>
                    </a:lnTo>
                    <a:lnTo>
                      <a:pt x="2926" y="6035"/>
                    </a:lnTo>
                    <a:lnTo>
                      <a:pt x="1829" y="9692"/>
                    </a:lnTo>
                    <a:lnTo>
                      <a:pt x="366" y="7132"/>
                    </a:lnTo>
                    <a:lnTo>
                      <a:pt x="0" y="2560"/>
                    </a:lnTo>
                    <a:lnTo>
                      <a:pt x="914" y="0"/>
                    </a:lnTo>
                  </a:path>
                </a:pathLst>
              </a:custGeom>
              <a:grpFill/>
              <a:ln w="4020" cap="flat">
                <a:solidFill>
                  <a:srgbClr val="FFFFFF"/>
                </a:solidFill>
                <a:prstDash val="solid"/>
                <a:miter/>
              </a:ln>
            </p:spPr>
            <p:txBody>
              <a:bodyPr rtlCol="0" anchor="ctr"/>
              <a:lstStyle/>
              <a:p>
                <a:endParaRPr lang="en-GB" sz="1463"/>
              </a:p>
            </p:txBody>
          </p:sp>
          <p:sp>
            <p:nvSpPr>
              <p:cNvPr id="159" name="Freeform: Shape 158">
                <a:extLst>
                  <a:ext uri="{FF2B5EF4-FFF2-40B4-BE49-F238E27FC236}">
                    <a16:creationId xmlns:a16="http://schemas.microsoft.com/office/drawing/2014/main" id="{C414D190-4A29-FC80-CFBE-7333D540F77E}"/>
                  </a:ext>
                </a:extLst>
              </p:cNvPr>
              <p:cNvSpPr/>
              <p:nvPr/>
            </p:nvSpPr>
            <p:spPr>
              <a:xfrm>
                <a:off x="9312854" y="3349305"/>
                <a:ext cx="3291" cy="2560"/>
              </a:xfrm>
              <a:custGeom>
                <a:avLst/>
                <a:gdLst>
                  <a:gd name="connsiteX0" fmla="*/ 0 w 3291"/>
                  <a:gd name="connsiteY0" fmla="*/ 1280 h 2560"/>
                  <a:gd name="connsiteX1" fmla="*/ 0 w 3291"/>
                  <a:gd name="connsiteY1" fmla="*/ 1829 h 2560"/>
                  <a:gd name="connsiteX2" fmla="*/ 1097 w 3291"/>
                  <a:gd name="connsiteY2" fmla="*/ 2560 h 2560"/>
                  <a:gd name="connsiteX3" fmla="*/ 3291 w 3291"/>
                  <a:gd name="connsiteY3" fmla="*/ 1097 h 2560"/>
                  <a:gd name="connsiteX4" fmla="*/ 1280 w 3291"/>
                  <a:gd name="connsiteY4" fmla="*/ 0 h 2560"/>
                  <a:gd name="connsiteX5" fmla="*/ 0 w 3291"/>
                  <a:gd name="connsiteY5" fmla="*/ 1280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2560">
                    <a:moveTo>
                      <a:pt x="0" y="1280"/>
                    </a:moveTo>
                    <a:lnTo>
                      <a:pt x="0" y="1829"/>
                    </a:lnTo>
                    <a:lnTo>
                      <a:pt x="1097" y="2560"/>
                    </a:lnTo>
                    <a:lnTo>
                      <a:pt x="3291" y="1097"/>
                    </a:lnTo>
                    <a:lnTo>
                      <a:pt x="1280" y="0"/>
                    </a:lnTo>
                    <a:lnTo>
                      <a:pt x="0" y="1280"/>
                    </a:lnTo>
                    <a:close/>
                  </a:path>
                </a:pathLst>
              </a:custGeom>
              <a:grpFill/>
              <a:ln w="18272" cap="flat">
                <a:noFill/>
                <a:prstDash val="solid"/>
                <a:miter/>
              </a:ln>
            </p:spPr>
            <p:txBody>
              <a:bodyPr rtlCol="0" anchor="ctr"/>
              <a:lstStyle/>
              <a:p>
                <a:endParaRPr lang="en-GB" sz="1463"/>
              </a:p>
            </p:txBody>
          </p:sp>
          <p:sp>
            <p:nvSpPr>
              <p:cNvPr id="160" name="Freeform: Shape 159">
                <a:extLst>
                  <a:ext uri="{FF2B5EF4-FFF2-40B4-BE49-F238E27FC236}">
                    <a16:creationId xmlns:a16="http://schemas.microsoft.com/office/drawing/2014/main" id="{3D825FD2-4B90-2FB9-6681-9040657529B8}"/>
                  </a:ext>
                </a:extLst>
              </p:cNvPr>
              <p:cNvSpPr/>
              <p:nvPr/>
            </p:nvSpPr>
            <p:spPr>
              <a:xfrm>
                <a:off x="9312854" y="3349305"/>
                <a:ext cx="3291" cy="2560"/>
              </a:xfrm>
              <a:custGeom>
                <a:avLst/>
                <a:gdLst>
                  <a:gd name="connsiteX0" fmla="*/ 1280 w 3291"/>
                  <a:gd name="connsiteY0" fmla="*/ 0 h 2560"/>
                  <a:gd name="connsiteX1" fmla="*/ 0 w 3291"/>
                  <a:gd name="connsiteY1" fmla="*/ 1280 h 2560"/>
                  <a:gd name="connsiteX2" fmla="*/ 0 w 3291"/>
                  <a:gd name="connsiteY2" fmla="*/ 1829 h 2560"/>
                  <a:gd name="connsiteX3" fmla="*/ 1097 w 3291"/>
                  <a:gd name="connsiteY3" fmla="*/ 2560 h 2560"/>
                  <a:gd name="connsiteX4" fmla="*/ 3291 w 3291"/>
                  <a:gd name="connsiteY4" fmla="*/ 1097 h 2560"/>
                  <a:gd name="connsiteX5" fmla="*/ 1280 w 3291"/>
                  <a:gd name="connsiteY5" fmla="*/ 0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2560">
                    <a:moveTo>
                      <a:pt x="1280" y="0"/>
                    </a:moveTo>
                    <a:lnTo>
                      <a:pt x="0" y="1280"/>
                    </a:lnTo>
                    <a:lnTo>
                      <a:pt x="0" y="1829"/>
                    </a:lnTo>
                    <a:lnTo>
                      <a:pt x="1097" y="2560"/>
                    </a:lnTo>
                    <a:lnTo>
                      <a:pt x="3291" y="1097"/>
                    </a:lnTo>
                    <a:lnTo>
                      <a:pt x="1280" y="0"/>
                    </a:lnTo>
                  </a:path>
                </a:pathLst>
              </a:custGeom>
              <a:grpFill/>
              <a:ln w="4020" cap="flat">
                <a:solidFill>
                  <a:srgbClr val="FFFFFF"/>
                </a:solidFill>
                <a:prstDash val="solid"/>
                <a:miter/>
              </a:ln>
            </p:spPr>
            <p:txBody>
              <a:bodyPr rtlCol="0" anchor="ctr"/>
              <a:lstStyle/>
              <a:p>
                <a:endParaRPr lang="en-GB" sz="1463"/>
              </a:p>
            </p:txBody>
          </p:sp>
          <p:sp>
            <p:nvSpPr>
              <p:cNvPr id="161" name="Freeform: Shape 160">
                <a:extLst>
                  <a:ext uri="{FF2B5EF4-FFF2-40B4-BE49-F238E27FC236}">
                    <a16:creationId xmlns:a16="http://schemas.microsoft.com/office/drawing/2014/main" id="{01C9A6B8-02E2-EBC1-F145-677B84D842D7}"/>
                  </a:ext>
                </a:extLst>
              </p:cNvPr>
              <p:cNvSpPr/>
              <p:nvPr/>
            </p:nvSpPr>
            <p:spPr>
              <a:xfrm>
                <a:off x="9195456" y="3467252"/>
                <a:ext cx="17920" cy="8960"/>
              </a:xfrm>
              <a:custGeom>
                <a:avLst/>
                <a:gdLst>
                  <a:gd name="connsiteX0" fmla="*/ 9874 w 17920"/>
                  <a:gd name="connsiteY0" fmla="*/ 0 h 8960"/>
                  <a:gd name="connsiteX1" fmla="*/ 2560 w 17920"/>
                  <a:gd name="connsiteY1" fmla="*/ 2743 h 8960"/>
                  <a:gd name="connsiteX2" fmla="*/ 0 w 17920"/>
                  <a:gd name="connsiteY2" fmla="*/ 5669 h 8960"/>
                  <a:gd name="connsiteX3" fmla="*/ 366 w 17920"/>
                  <a:gd name="connsiteY3" fmla="*/ 8229 h 8960"/>
                  <a:gd name="connsiteX4" fmla="*/ 5120 w 17920"/>
                  <a:gd name="connsiteY4" fmla="*/ 8960 h 8960"/>
                  <a:gd name="connsiteX5" fmla="*/ 11886 w 17920"/>
                  <a:gd name="connsiteY5" fmla="*/ 8046 h 8960"/>
                  <a:gd name="connsiteX6" fmla="*/ 17920 w 17920"/>
                  <a:gd name="connsiteY6" fmla="*/ 2926 h 8960"/>
                  <a:gd name="connsiteX7" fmla="*/ 17189 w 17920"/>
                  <a:gd name="connsiteY7" fmla="*/ 0 h 8960"/>
                  <a:gd name="connsiteX8" fmla="*/ 9874 w 17920"/>
                  <a:gd name="connsiteY8" fmla="*/ 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20" h="8960">
                    <a:moveTo>
                      <a:pt x="9874" y="0"/>
                    </a:moveTo>
                    <a:lnTo>
                      <a:pt x="2560" y="2743"/>
                    </a:lnTo>
                    <a:lnTo>
                      <a:pt x="0" y="5669"/>
                    </a:lnTo>
                    <a:lnTo>
                      <a:pt x="366" y="8229"/>
                    </a:lnTo>
                    <a:lnTo>
                      <a:pt x="5120" y="8960"/>
                    </a:lnTo>
                    <a:lnTo>
                      <a:pt x="11886" y="8046"/>
                    </a:lnTo>
                    <a:lnTo>
                      <a:pt x="17920" y="2926"/>
                    </a:lnTo>
                    <a:lnTo>
                      <a:pt x="17189" y="0"/>
                    </a:lnTo>
                    <a:lnTo>
                      <a:pt x="9874" y="0"/>
                    </a:lnTo>
                    <a:close/>
                  </a:path>
                </a:pathLst>
              </a:custGeom>
              <a:grpFill/>
              <a:ln w="18272" cap="flat">
                <a:noFill/>
                <a:prstDash val="solid"/>
                <a:miter/>
              </a:ln>
            </p:spPr>
            <p:txBody>
              <a:bodyPr rtlCol="0" anchor="ctr"/>
              <a:lstStyle/>
              <a:p>
                <a:endParaRPr lang="en-GB" sz="1463"/>
              </a:p>
            </p:txBody>
          </p:sp>
          <p:sp>
            <p:nvSpPr>
              <p:cNvPr id="162" name="Freeform: Shape 161">
                <a:extLst>
                  <a:ext uri="{FF2B5EF4-FFF2-40B4-BE49-F238E27FC236}">
                    <a16:creationId xmlns:a16="http://schemas.microsoft.com/office/drawing/2014/main" id="{70B7FCBB-6099-012D-1FCB-1C1E3366918D}"/>
                  </a:ext>
                </a:extLst>
              </p:cNvPr>
              <p:cNvSpPr/>
              <p:nvPr/>
            </p:nvSpPr>
            <p:spPr>
              <a:xfrm>
                <a:off x="9195456" y="3467252"/>
                <a:ext cx="18103" cy="8960"/>
              </a:xfrm>
              <a:custGeom>
                <a:avLst/>
                <a:gdLst>
                  <a:gd name="connsiteX0" fmla="*/ 2560 w 18103"/>
                  <a:gd name="connsiteY0" fmla="*/ 2926 h 8960"/>
                  <a:gd name="connsiteX1" fmla="*/ 0 w 18103"/>
                  <a:gd name="connsiteY1" fmla="*/ 5669 h 8960"/>
                  <a:gd name="connsiteX2" fmla="*/ 366 w 18103"/>
                  <a:gd name="connsiteY2" fmla="*/ 8412 h 8960"/>
                  <a:gd name="connsiteX3" fmla="*/ 5120 w 18103"/>
                  <a:gd name="connsiteY3" fmla="*/ 8960 h 8960"/>
                  <a:gd name="connsiteX4" fmla="*/ 11703 w 18103"/>
                  <a:gd name="connsiteY4" fmla="*/ 8046 h 8960"/>
                  <a:gd name="connsiteX5" fmla="*/ 18103 w 18103"/>
                  <a:gd name="connsiteY5" fmla="*/ 2926 h 8960"/>
                  <a:gd name="connsiteX6" fmla="*/ 17189 w 18103"/>
                  <a:gd name="connsiteY6" fmla="*/ 0 h 8960"/>
                  <a:gd name="connsiteX7" fmla="*/ 9874 w 18103"/>
                  <a:gd name="connsiteY7" fmla="*/ 0 h 8960"/>
                  <a:gd name="connsiteX8" fmla="*/ 2560 w 18103"/>
                  <a:gd name="connsiteY8" fmla="*/ 2926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3" h="8960">
                    <a:moveTo>
                      <a:pt x="2560" y="2926"/>
                    </a:moveTo>
                    <a:lnTo>
                      <a:pt x="0" y="5669"/>
                    </a:lnTo>
                    <a:lnTo>
                      <a:pt x="366" y="8412"/>
                    </a:lnTo>
                    <a:lnTo>
                      <a:pt x="5120" y="8960"/>
                    </a:lnTo>
                    <a:lnTo>
                      <a:pt x="11703" y="8046"/>
                    </a:lnTo>
                    <a:lnTo>
                      <a:pt x="18103" y="2926"/>
                    </a:lnTo>
                    <a:lnTo>
                      <a:pt x="17189" y="0"/>
                    </a:lnTo>
                    <a:lnTo>
                      <a:pt x="9874" y="0"/>
                    </a:lnTo>
                    <a:lnTo>
                      <a:pt x="2560" y="2926"/>
                    </a:lnTo>
                  </a:path>
                </a:pathLst>
              </a:custGeom>
              <a:grpFill/>
              <a:ln w="4020" cap="flat">
                <a:solidFill>
                  <a:srgbClr val="FFFFFF"/>
                </a:solidFill>
                <a:prstDash val="solid"/>
                <a:miter/>
              </a:ln>
            </p:spPr>
            <p:txBody>
              <a:bodyPr rtlCol="0" anchor="ctr"/>
              <a:lstStyle/>
              <a:p>
                <a:endParaRPr lang="en-GB" sz="1463"/>
              </a:p>
            </p:txBody>
          </p:sp>
          <p:sp>
            <p:nvSpPr>
              <p:cNvPr id="163" name="Freeform: Shape 162">
                <a:extLst>
                  <a:ext uri="{FF2B5EF4-FFF2-40B4-BE49-F238E27FC236}">
                    <a16:creationId xmlns:a16="http://schemas.microsoft.com/office/drawing/2014/main" id="{4AE270C3-6891-71B0-E475-D7B73E570471}"/>
                  </a:ext>
                </a:extLst>
              </p:cNvPr>
              <p:cNvSpPr/>
              <p:nvPr/>
            </p:nvSpPr>
            <p:spPr>
              <a:xfrm>
                <a:off x="9290545" y="4641601"/>
                <a:ext cx="12252" cy="11337"/>
              </a:xfrm>
              <a:custGeom>
                <a:avLst/>
                <a:gdLst>
                  <a:gd name="connsiteX0" fmla="*/ 1646 w 12252"/>
                  <a:gd name="connsiteY0" fmla="*/ 2743 h 11337"/>
                  <a:gd name="connsiteX1" fmla="*/ 1097 w 12252"/>
                  <a:gd name="connsiteY1" fmla="*/ 6766 h 11337"/>
                  <a:gd name="connsiteX2" fmla="*/ 0 w 12252"/>
                  <a:gd name="connsiteY2" fmla="*/ 7314 h 11337"/>
                  <a:gd name="connsiteX3" fmla="*/ 732 w 12252"/>
                  <a:gd name="connsiteY3" fmla="*/ 11337 h 11337"/>
                  <a:gd name="connsiteX4" fmla="*/ 2194 w 12252"/>
                  <a:gd name="connsiteY4" fmla="*/ 10972 h 11337"/>
                  <a:gd name="connsiteX5" fmla="*/ 12252 w 12252"/>
                  <a:gd name="connsiteY5" fmla="*/ 10789 h 11337"/>
                  <a:gd name="connsiteX6" fmla="*/ 8046 w 12252"/>
                  <a:gd name="connsiteY6" fmla="*/ 6766 h 11337"/>
                  <a:gd name="connsiteX7" fmla="*/ 6400 w 12252"/>
                  <a:gd name="connsiteY7" fmla="*/ 4023 h 11337"/>
                  <a:gd name="connsiteX8" fmla="*/ 5303 w 12252"/>
                  <a:gd name="connsiteY8" fmla="*/ 366 h 11337"/>
                  <a:gd name="connsiteX9" fmla="*/ 3657 w 12252"/>
                  <a:gd name="connsiteY9" fmla="*/ 0 h 11337"/>
                  <a:gd name="connsiteX10" fmla="*/ 1646 w 12252"/>
                  <a:gd name="connsiteY10" fmla="*/ 2743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52" h="11337">
                    <a:moveTo>
                      <a:pt x="1646" y="2743"/>
                    </a:moveTo>
                    <a:lnTo>
                      <a:pt x="1097" y="6766"/>
                    </a:lnTo>
                    <a:lnTo>
                      <a:pt x="0" y="7314"/>
                    </a:lnTo>
                    <a:lnTo>
                      <a:pt x="732" y="11337"/>
                    </a:lnTo>
                    <a:lnTo>
                      <a:pt x="2194" y="10972"/>
                    </a:lnTo>
                    <a:lnTo>
                      <a:pt x="12252" y="10789"/>
                    </a:lnTo>
                    <a:lnTo>
                      <a:pt x="8046" y="6766"/>
                    </a:lnTo>
                    <a:lnTo>
                      <a:pt x="6400" y="4023"/>
                    </a:lnTo>
                    <a:lnTo>
                      <a:pt x="5303" y="366"/>
                    </a:lnTo>
                    <a:lnTo>
                      <a:pt x="3657" y="0"/>
                    </a:lnTo>
                    <a:lnTo>
                      <a:pt x="1646" y="2743"/>
                    </a:lnTo>
                    <a:close/>
                  </a:path>
                </a:pathLst>
              </a:custGeom>
              <a:grpFill/>
              <a:ln w="18272" cap="flat">
                <a:noFill/>
                <a:prstDash val="solid"/>
                <a:miter/>
              </a:ln>
            </p:spPr>
            <p:txBody>
              <a:bodyPr rtlCol="0" anchor="ctr"/>
              <a:lstStyle/>
              <a:p>
                <a:endParaRPr lang="en-GB" sz="1463"/>
              </a:p>
            </p:txBody>
          </p:sp>
          <p:sp>
            <p:nvSpPr>
              <p:cNvPr id="164" name="Freeform: Shape 163">
                <a:extLst>
                  <a:ext uri="{FF2B5EF4-FFF2-40B4-BE49-F238E27FC236}">
                    <a16:creationId xmlns:a16="http://schemas.microsoft.com/office/drawing/2014/main" id="{21CD9D0D-196C-EDFF-D545-60B1325B9BB8}"/>
                  </a:ext>
                </a:extLst>
              </p:cNvPr>
              <p:cNvSpPr/>
              <p:nvPr/>
            </p:nvSpPr>
            <p:spPr>
              <a:xfrm>
                <a:off x="9290545" y="4641601"/>
                <a:ext cx="12252" cy="11337"/>
              </a:xfrm>
              <a:custGeom>
                <a:avLst/>
                <a:gdLst>
                  <a:gd name="connsiteX0" fmla="*/ 2194 w 12252"/>
                  <a:gd name="connsiteY0" fmla="*/ 10972 h 11337"/>
                  <a:gd name="connsiteX1" fmla="*/ 732 w 12252"/>
                  <a:gd name="connsiteY1" fmla="*/ 11337 h 11337"/>
                  <a:gd name="connsiteX2" fmla="*/ 0 w 12252"/>
                  <a:gd name="connsiteY2" fmla="*/ 7314 h 11337"/>
                  <a:gd name="connsiteX3" fmla="*/ 1097 w 12252"/>
                  <a:gd name="connsiteY3" fmla="*/ 6766 h 11337"/>
                  <a:gd name="connsiteX4" fmla="*/ 1646 w 12252"/>
                  <a:gd name="connsiteY4" fmla="*/ 2743 h 11337"/>
                  <a:gd name="connsiteX5" fmla="*/ 3657 w 12252"/>
                  <a:gd name="connsiteY5" fmla="*/ 0 h 11337"/>
                  <a:gd name="connsiteX6" fmla="*/ 5303 w 12252"/>
                  <a:gd name="connsiteY6" fmla="*/ 366 h 11337"/>
                  <a:gd name="connsiteX7" fmla="*/ 6400 w 12252"/>
                  <a:gd name="connsiteY7" fmla="*/ 4023 h 11337"/>
                  <a:gd name="connsiteX8" fmla="*/ 8046 w 12252"/>
                  <a:gd name="connsiteY8" fmla="*/ 6766 h 11337"/>
                  <a:gd name="connsiteX9" fmla="*/ 12252 w 12252"/>
                  <a:gd name="connsiteY9" fmla="*/ 10789 h 11337"/>
                  <a:gd name="connsiteX10" fmla="*/ 2194 w 12252"/>
                  <a:gd name="connsiteY10" fmla="*/ 10972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52" h="11337">
                    <a:moveTo>
                      <a:pt x="2194" y="10972"/>
                    </a:moveTo>
                    <a:lnTo>
                      <a:pt x="732" y="11337"/>
                    </a:lnTo>
                    <a:lnTo>
                      <a:pt x="0" y="7314"/>
                    </a:lnTo>
                    <a:lnTo>
                      <a:pt x="1097" y="6766"/>
                    </a:lnTo>
                    <a:lnTo>
                      <a:pt x="1646" y="2743"/>
                    </a:lnTo>
                    <a:lnTo>
                      <a:pt x="3657" y="0"/>
                    </a:lnTo>
                    <a:lnTo>
                      <a:pt x="5303" y="366"/>
                    </a:lnTo>
                    <a:lnTo>
                      <a:pt x="6400" y="4023"/>
                    </a:lnTo>
                    <a:lnTo>
                      <a:pt x="8046" y="6766"/>
                    </a:lnTo>
                    <a:lnTo>
                      <a:pt x="12252" y="10789"/>
                    </a:lnTo>
                    <a:lnTo>
                      <a:pt x="2194" y="10972"/>
                    </a:lnTo>
                  </a:path>
                </a:pathLst>
              </a:custGeom>
              <a:grpFill/>
              <a:ln w="4020" cap="flat">
                <a:solidFill>
                  <a:srgbClr val="FFFFFF"/>
                </a:solidFill>
                <a:prstDash val="solid"/>
                <a:miter/>
              </a:ln>
            </p:spPr>
            <p:txBody>
              <a:bodyPr rtlCol="0" anchor="ctr"/>
              <a:lstStyle/>
              <a:p>
                <a:endParaRPr lang="en-GB" sz="1463"/>
              </a:p>
            </p:txBody>
          </p:sp>
          <p:sp>
            <p:nvSpPr>
              <p:cNvPr id="165" name="Freeform: Shape 164">
                <a:extLst>
                  <a:ext uri="{FF2B5EF4-FFF2-40B4-BE49-F238E27FC236}">
                    <a16:creationId xmlns:a16="http://schemas.microsoft.com/office/drawing/2014/main" id="{A3AC6DFB-6112-25F3-4B34-0E66C1FBEE1D}"/>
                  </a:ext>
                </a:extLst>
              </p:cNvPr>
              <p:cNvSpPr/>
              <p:nvPr/>
            </p:nvSpPr>
            <p:spPr>
              <a:xfrm>
                <a:off x="9297859" y="4637395"/>
                <a:ext cx="28709" cy="16823"/>
              </a:xfrm>
              <a:custGeom>
                <a:avLst/>
                <a:gdLst>
                  <a:gd name="connsiteX0" fmla="*/ 17921 w 28709"/>
                  <a:gd name="connsiteY0" fmla="*/ 4206 h 16823"/>
                  <a:gd name="connsiteX1" fmla="*/ 15727 w 28709"/>
                  <a:gd name="connsiteY1" fmla="*/ 4023 h 16823"/>
                  <a:gd name="connsiteX2" fmla="*/ 9143 w 28709"/>
                  <a:gd name="connsiteY2" fmla="*/ 5669 h 16823"/>
                  <a:gd name="connsiteX3" fmla="*/ 5303 w 28709"/>
                  <a:gd name="connsiteY3" fmla="*/ 4206 h 16823"/>
                  <a:gd name="connsiteX4" fmla="*/ 3657 w 28709"/>
                  <a:gd name="connsiteY4" fmla="*/ 2560 h 16823"/>
                  <a:gd name="connsiteX5" fmla="*/ 1097 w 28709"/>
                  <a:gd name="connsiteY5" fmla="*/ 1463 h 16823"/>
                  <a:gd name="connsiteX6" fmla="*/ 0 w 28709"/>
                  <a:gd name="connsiteY6" fmla="*/ 0 h 16823"/>
                  <a:gd name="connsiteX7" fmla="*/ 4389 w 28709"/>
                  <a:gd name="connsiteY7" fmla="*/ 10240 h 16823"/>
                  <a:gd name="connsiteX8" fmla="*/ 11520 w 28709"/>
                  <a:gd name="connsiteY8" fmla="*/ 14446 h 16823"/>
                  <a:gd name="connsiteX9" fmla="*/ 14446 w 28709"/>
                  <a:gd name="connsiteY9" fmla="*/ 16823 h 16823"/>
                  <a:gd name="connsiteX10" fmla="*/ 18104 w 28709"/>
                  <a:gd name="connsiteY10" fmla="*/ 16823 h 16823"/>
                  <a:gd name="connsiteX11" fmla="*/ 25235 w 28709"/>
                  <a:gd name="connsiteY11" fmla="*/ 12983 h 16823"/>
                  <a:gd name="connsiteX12" fmla="*/ 28710 w 28709"/>
                  <a:gd name="connsiteY12" fmla="*/ 8412 h 16823"/>
                  <a:gd name="connsiteX13" fmla="*/ 27978 w 28709"/>
                  <a:gd name="connsiteY13" fmla="*/ 3657 h 16823"/>
                  <a:gd name="connsiteX14" fmla="*/ 25784 w 28709"/>
                  <a:gd name="connsiteY14" fmla="*/ 914 h 16823"/>
                  <a:gd name="connsiteX15" fmla="*/ 23407 w 28709"/>
                  <a:gd name="connsiteY15" fmla="*/ 0 h 16823"/>
                  <a:gd name="connsiteX16" fmla="*/ 17921 w 28709"/>
                  <a:gd name="connsiteY16" fmla="*/ 4206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709" h="16823">
                    <a:moveTo>
                      <a:pt x="17921" y="4206"/>
                    </a:moveTo>
                    <a:lnTo>
                      <a:pt x="15727" y="4023"/>
                    </a:lnTo>
                    <a:lnTo>
                      <a:pt x="9143" y="5669"/>
                    </a:lnTo>
                    <a:lnTo>
                      <a:pt x="5303" y="4206"/>
                    </a:lnTo>
                    <a:lnTo>
                      <a:pt x="3657" y="2560"/>
                    </a:lnTo>
                    <a:lnTo>
                      <a:pt x="1097" y="1463"/>
                    </a:lnTo>
                    <a:lnTo>
                      <a:pt x="0" y="0"/>
                    </a:lnTo>
                    <a:lnTo>
                      <a:pt x="4389" y="10240"/>
                    </a:lnTo>
                    <a:lnTo>
                      <a:pt x="11520" y="14446"/>
                    </a:lnTo>
                    <a:lnTo>
                      <a:pt x="14446" y="16823"/>
                    </a:lnTo>
                    <a:lnTo>
                      <a:pt x="18104" y="16823"/>
                    </a:lnTo>
                    <a:lnTo>
                      <a:pt x="25235" y="12983"/>
                    </a:lnTo>
                    <a:lnTo>
                      <a:pt x="28710" y="8412"/>
                    </a:lnTo>
                    <a:lnTo>
                      <a:pt x="27978" y="3657"/>
                    </a:lnTo>
                    <a:lnTo>
                      <a:pt x="25784" y="914"/>
                    </a:lnTo>
                    <a:lnTo>
                      <a:pt x="23407" y="0"/>
                    </a:lnTo>
                    <a:lnTo>
                      <a:pt x="17921" y="4206"/>
                    </a:lnTo>
                    <a:close/>
                  </a:path>
                </a:pathLst>
              </a:custGeom>
              <a:grpFill/>
              <a:ln w="18272" cap="flat">
                <a:noFill/>
                <a:prstDash val="solid"/>
                <a:miter/>
              </a:ln>
            </p:spPr>
            <p:txBody>
              <a:bodyPr rtlCol="0" anchor="ctr"/>
              <a:lstStyle/>
              <a:p>
                <a:endParaRPr lang="en-GB" sz="1463"/>
              </a:p>
            </p:txBody>
          </p:sp>
          <p:sp>
            <p:nvSpPr>
              <p:cNvPr id="166" name="Freeform: Shape 165">
                <a:extLst>
                  <a:ext uri="{FF2B5EF4-FFF2-40B4-BE49-F238E27FC236}">
                    <a16:creationId xmlns:a16="http://schemas.microsoft.com/office/drawing/2014/main" id="{FBC23A0F-9D35-CD6D-F154-D4AD7BCDFDFF}"/>
                  </a:ext>
                </a:extLst>
              </p:cNvPr>
              <p:cNvSpPr/>
              <p:nvPr/>
            </p:nvSpPr>
            <p:spPr>
              <a:xfrm>
                <a:off x="9297859" y="4637395"/>
                <a:ext cx="28709" cy="16823"/>
              </a:xfrm>
              <a:custGeom>
                <a:avLst/>
                <a:gdLst>
                  <a:gd name="connsiteX0" fmla="*/ 0 w 28709"/>
                  <a:gd name="connsiteY0" fmla="*/ 0 h 16823"/>
                  <a:gd name="connsiteX1" fmla="*/ 1097 w 28709"/>
                  <a:gd name="connsiteY1" fmla="*/ 1463 h 16823"/>
                  <a:gd name="connsiteX2" fmla="*/ 3657 w 28709"/>
                  <a:gd name="connsiteY2" fmla="*/ 2560 h 16823"/>
                  <a:gd name="connsiteX3" fmla="*/ 5303 w 28709"/>
                  <a:gd name="connsiteY3" fmla="*/ 4206 h 16823"/>
                  <a:gd name="connsiteX4" fmla="*/ 9143 w 28709"/>
                  <a:gd name="connsiteY4" fmla="*/ 5669 h 16823"/>
                  <a:gd name="connsiteX5" fmla="*/ 15727 w 28709"/>
                  <a:gd name="connsiteY5" fmla="*/ 4023 h 16823"/>
                  <a:gd name="connsiteX6" fmla="*/ 17921 w 28709"/>
                  <a:gd name="connsiteY6" fmla="*/ 4206 h 16823"/>
                  <a:gd name="connsiteX7" fmla="*/ 23407 w 28709"/>
                  <a:gd name="connsiteY7" fmla="*/ 0 h 16823"/>
                  <a:gd name="connsiteX8" fmla="*/ 25784 w 28709"/>
                  <a:gd name="connsiteY8" fmla="*/ 914 h 16823"/>
                  <a:gd name="connsiteX9" fmla="*/ 27978 w 28709"/>
                  <a:gd name="connsiteY9" fmla="*/ 3657 h 16823"/>
                  <a:gd name="connsiteX10" fmla="*/ 28710 w 28709"/>
                  <a:gd name="connsiteY10" fmla="*/ 8412 h 16823"/>
                  <a:gd name="connsiteX11" fmla="*/ 25235 w 28709"/>
                  <a:gd name="connsiteY11" fmla="*/ 12983 h 16823"/>
                  <a:gd name="connsiteX12" fmla="*/ 18104 w 28709"/>
                  <a:gd name="connsiteY12" fmla="*/ 16823 h 16823"/>
                  <a:gd name="connsiteX13" fmla="*/ 14446 w 28709"/>
                  <a:gd name="connsiteY13" fmla="*/ 16823 h 16823"/>
                  <a:gd name="connsiteX14" fmla="*/ 11520 w 28709"/>
                  <a:gd name="connsiteY14" fmla="*/ 14446 h 16823"/>
                  <a:gd name="connsiteX15" fmla="*/ 4389 w 28709"/>
                  <a:gd name="connsiteY15" fmla="*/ 10240 h 16823"/>
                  <a:gd name="connsiteX16" fmla="*/ 0 w 28709"/>
                  <a:gd name="connsiteY16" fmla="*/ 0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709" h="16823">
                    <a:moveTo>
                      <a:pt x="0" y="0"/>
                    </a:moveTo>
                    <a:lnTo>
                      <a:pt x="1097" y="1463"/>
                    </a:lnTo>
                    <a:lnTo>
                      <a:pt x="3657" y="2560"/>
                    </a:lnTo>
                    <a:lnTo>
                      <a:pt x="5303" y="4206"/>
                    </a:lnTo>
                    <a:lnTo>
                      <a:pt x="9143" y="5669"/>
                    </a:lnTo>
                    <a:lnTo>
                      <a:pt x="15727" y="4023"/>
                    </a:lnTo>
                    <a:lnTo>
                      <a:pt x="17921" y="4206"/>
                    </a:lnTo>
                    <a:lnTo>
                      <a:pt x="23407" y="0"/>
                    </a:lnTo>
                    <a:lnTo>
                      <a:pt x="25784" y="914"/>
                    </a:lnTo>
                    <a:lnTo>
                      <a:pt x="27978" y="3657"/>
                    </a:lnTo>
                    <a:lnTo>
                      <a:pt x="28710" y="8412"/>
                    </a:lnTo>
                    <a:lnTo>
                      <a:pt x="25235" y="12983"/>
                    </a:lnTo>
                    <a:lnTo>
                      <a:pt x="18104" y="16823"/>
                    </a:lnTo>
                    <a:lnTo>
                      <a:pt x="14446" y="16823"/>
                    </a:lnTo>
                    <a:lnTo>
                      <a:pt x="11520" y="14446"/>
                    </a:lnTo>
                    <a:lnTo>
                      <a:pt x="4389" y="10240"/>
                    </a:lnTo>
                    <a:lnTo>
                      <a:pt x="0" y="0"/>
                    </a:lnTo>
                  </a:path>
                </a:pathLst>
              </a:custGeom>
              <a:grpFill/>
              <a:ln w="4020" cap="flat">
                <a:solidFill>
                  <a:srgbClr val="FFFFFF"/>
                </a:solidFill>
                <a:prstDash val="solid"/>
                <a:miter/>
              </a:ln>
            </p:spPr>
            <p:txBody>
              <a:bodyPr rtlCol="0" anchor="ctr"/>
              <a:lstStyle/>
              <a:p>
                <a:endParaRPr lang="en-GB" sz="1463"/>
              </a:p>
            </p:txBody>
          </p:sp>
          <p:sp>
            <p:nvSpPr>
              <p:cNvPr id="167" name="Freeform: Shape 166">
                <a:extLst>
                  <a:ext uri="{FF2B5EF4-FFF2-40B4-BE49-F238E27FC236}">
                    <a16:creationId xmlns:a16="http://schemas.microsoft.com/office/drawing/2014/main" id="{8CAB6E94-B661-0CCB-9E03-BB762219BFC5}"/>
                  </a:ext>
                </a:extLst>
              </p:cNvPr>
              <p:cNvSpPr/>
              <p:nvPr/>
            </p:nvSpPr>
            <p:spPr>
              <a:xfrm>
                <a:off x="9453842" y="4633921"/>
                <a:ext cx="5120" cy="10423"/>
              </a:xfrm>
              <a:custGeom>
                <a:avLst/>
                <a:gdLst>
                  <a:gd name="connsiteX0" fmla="*/ 3474 w 5120"/>
                  <a:gd name="connsiteY0" fmla="*/ 549 h 10423"/>
                  <a:gd name="connsiteX1" fmla="*/ 549 w 5120"/>
                  <a:gd name="connsiteY1" fmla="*/ 4572 h 10423"/>
                  <a:gd name="connsiteX2" fmla="*/ 0 w 5120"/>
                  <a:gd name="connsiteY2" fmla="*/ 10423 h 10423"/>
                  <a:gd name="connsiteX3" fmla="*/ 915 w 5120"/>
                  <a:gd name="connsiteY3" fmla="*/ 10423 h 10423"/>
                  <a:gd name="connsiteX4" fmla="*/ 2195 w 5120"/>
                  <a:gd name="connsiteY4" fmla="*/ 7132 h 10423"/>
                  <a:gd name="connsiteX5" fmla="*/ 5120 w 5120"/>
                  <a:gd name="connsiteY5" fmla="*/ 3291 h 10423"/>
                  <a:gd name="connsiteX6" fmla="*/ 5120 w 5120"/>
                  <a:gd name="connsiteY6" fmla="*/ 0 h 10423"/>
                  <a:gd name="connsiteX7" fmla="*/ 3474 w 5120"/>
                  <a:gd name="connsiteY7" fmla="*/ 549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10423">
                    <a:moveTo>
                      <a:pt x="3474" y="549"/>
                    </a:moveTo>
                    <a:lnTo>
                      <a:pt x="549" y="4572"/>
                    </a:lnTo>
                    <a:lnTo>
                      <a:pt x="0" y="10423"/>
                    </a:lnTo>
                    <a:lnTo>
                      <a:pt x="915" y="10423"/>
                    </a:lnTo>
                    <a:lnTo>
                      <a:pt x="2195" y="7132"/>
                    </a:lnTo>
                    <a:lnTo>
                      <a:pt x="5120" y="3291"/>
                    </a:lnTo>
                    <a:lnTo>
                      <a:pt x="5120" y="0"/>
                    </a:lnTo>
                    <a:lnTo>
                      <a:pt x="3474" y="549"/>
                    </a:lnTo>
                    <a:close/>
                  </a:path>
                </a:pathLst>
              </a:custGeom>
              <a:grpFill/>
              <a:ln w="18272" cap="flat">
                <a:noFill/>
                <a:prstDash val="solid"/>
                <a:miter/>
              </a:ln>
            </p:spPr>
            <p:txBody>
              <a:bodyPr rtlCol="0" anchor="ctr"/>
              <a:lstStyle/>
              <a:p>
                <a:endParaRPr lang="en-GB" sz="1463"/>
              </a:p>
            </p:txBody>
          </p:sp>
          <p:sp>
            <p:nvSpPr>
              <p:cNvPr id="168" name="Freeform: Shape 167">
                <a:extLst>
                  <a:ext uri="{FF2B5EF4-FFF2-40B4-BE49-F238E27FC236}">
                    <a16:creationId xmlns:a16="http://schemas.microsoft.com/office/drawing/2014/main" id="{517C4DA6-1431-10FF-133D-BC3E37DBEF06}"/>
                  </a:ext>
                </a:extLst>
              </p:cNvPr>
              <p:cNvSpPr/>
              <p:nvPr/>
            </p:nvSpPr>
            <p:spPr>
              <a:xfrm>
                <a:off x="9453842" y="4633921"/>
                <a:ext cx="5120" cy="10423"/>
              </a:xfrm>
              <a:custGeom>
                <a:avLst/>
                <a:gdLst>
                  <a:gd name="connsiteX0" fmla="*/ 732 w 5120"/>
                  <a:gd name="connsiteY0" fmla="*/ 10423 h 10423"/>
                  <a:gd name="connsiteX1" fmla="*/ 0 w 5120"/>
                  <a:gd name="connsiteY1" fmla="*/ 10423 h 10423"/>
                  <a:gd name="connsiteX2" fmla="*/ 549 w 5120"/>
                  <a:gd name="connsiteY2" fmla="*/ 4572 h 10423"/>
                  <a:gd name="connsiteX3" fmla="*/ 3474 w 5120"/>
                  <a:gd name="connsiteY3" fmla="*/ 549 h 10423"/>
                  <a:gd name="connsiteX4" fmla="*/ 5120 w 5120"/>
                  <a:gd name="connsiteY4" fmla="*/ 0 h 10423"/>
                  <a:gd name="connsiteX5" fmla="*/ 5120 w 5120"/>
                  <a:gd name="connsiteY5" fmla="*/ 3291 h 10423"/>
                  <a:gd name="connsiteX6" fmla="*/ 2195 w 5120"/>
                  <a:gd name="connsiteY6" fmla="*/ 7132 h 10423"/>
                  <a:gd name="connsiteX7" fmla="*/ 732 w 5120"/>
                  <a:gd name="connsiteY7" fmla="*/ 10423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10423">
                    <a:moveTo>
                      <a:pt x="732" y="10423"/>
                    </a:moveTo>
                    <a:lnTo>
                      <a:pt x="0" y="10423"/>
                    </a:lnTo>
                    <a:lnTo>
                      <a:pt x="549" y="4572"/>
                    </a:lnTo>
                    <a:lnTo>
                      <a:pt x="3474" y="549"/>
                    </a:lnTo>
                    <a:lnTo>
                      <a:pt x="5120" y="0"/>
                    </a:lnTo>
                    <a:lnTo>
                      <a:pt x="5120" y="3291"/>
                    </a:lnTo>
                    <a:lnTo>
                      <a:pt x="2195" y="7132"/>
                    </a:lnTo>
                    <a:lnTo>
                      <a:pt x="732" y="10423"/>
                    </a:lnTo>
                  </a:path>
                </a:pathLst>
              </a:custGeom>
              <a:grpFill/>
              <a:ln w="4020" cap="flat">
                <a:solidFill>
                  <a:srgbClr val="FFFFFF"/>
                </a:solidFill>
                <a:prstDash val="solid"/>
                <a:miter/>
              </a:ln>
            </p:spPr>
            <p:txBody>
              <a:bodyPr rtlCol="0" anchor="ctr"/>
              <a:lstStyle/>
              <a:p>
                <a:endParaRPr lang="en-GB" sz="1463"/>
              </a:p>
            </p:txBody>
          </p:sp>
          <p:sp>
            <p:nvSpPr>
              <p:cNvPr id="169" name="Freeform: Shape 168">
                <a:extLst>
                  <a:ext uri="{FF2B5EF4-FFF2-40B4-BE49-F238E27FC236}">
                    <a16:creationId xmlns:a16="http://schemas.microsoft.com/office/drawing/2014/main" id="{30E6CC5F-B3F8-8A60-6CF4-BDF68D86E6C6}"/>
                  </a:ext>
                </a:extLst>
              </p:cNvPr>
              <p:cNvSpPr/>
              <p:nvPr/>
            </p:nvSpPr>
            <p:spPr>
              <a:xfrm>
                <a:off x="9453842" y="4701580"/>
                <a:ext cx="12069" cy="15177"/>
              </a:xfrm>
              <a:custGeom>
                <a:avLst/>
                <a:gdLst>
                  <a:gd name="connsiteX0" fmla="*/ 2195 w 12069"/>
                  <a:gd name="connsiteY0" fmla="*/ 3292 h 15177"/>
                  <a:gd name="connsiteX1" fmla="*/ 1646 w 12069"/>
                  <a:gd name="connsiteY1" fmla="*/ 2012 h 15177"/>
                  <a:gd name="connsiteX2" fmla="*/ 366 w 12069"/>
                  <a:gd name="connsiteY2" fmla="*/ 2012 h 15177"/>
                  <a:gd name="connsiteX3" fmla="*/ 0 w 12069"/>
                  <a:gd name="connsiteY3" fmla="*/ 11520 h 15177"/>
                  <a:gd name="connsiteX4" fmla="*/ 2560 w 12069"/>
                  <a:gd name="connsiteY4" fmla="*/ 14812 h 15177"/>
                  <a:gd name="connsiteX5" fmla="*/ 7864 w 12069"/>
                  <a:gd name="connsiteY5" fmla="*/ 15178 h 15177"/>
                  <a:gd name="connsiteX6" fmla="*/ 12069 w 12069"/>
                  <a:gd name="connsiteY6" fmla="*/ 13532 h 15177"/>
                  <a:gd name="connsiteX7" fmla="*/ 10423 w 12069"/>
                  <a:gd name="connsiteY7" fmla="*/ 11703 h 15177"/>
                  <a:gd name="connsiteX8" fmla="*/ 9326 w 12069"/>
                  <a:gd name="connsiteY8" fmla="*/ 1463 h 15177"/>
                  <a:gd name="connsiteX9" fmla="*/ 5852 w 12069"/>
                  <a:gd name="connsiteY9" fmla="*/ 4023 h 15177"/>
                  <a:gd name="connsiteX10" fmla="*/ 4572 w 12069"/>
                  <a:gd name="connsiteY10" fmla="*/ 0 h 15177"/>
                  <a:gd name="connsiteX11" fmla="*/ 2195 w 12069"/>
                  <a:gd name="connsiteY11" fmla="*/ 3292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69" h="15177">
                    <a:moveTo>
                      <a:pt x="2195" y="3292"/>
                    </a:moveTo>
                    <a:lnTo>
                      <a:pt x="1646" y="2012"/>
                    </a:lnTo>
                    <a:lnTo>
                      <a:pt x="366" y="2012"/>
                    </a:lnTo>
                    <a:lnTo>
                      <a:pt x="0" y="11520"/>
                    </a:lnTo>
                    <a:lnTo>
                      <a:pt x="2560" y="14812"/>
                    </a:lnTo>
                    <a:lnTo>
                      <a:pt x="7864" y="15178"/>
                    </a:lnTo>
                    <a:lnTo>
                      <a:pt x="12069" y="13532"/>
                    </a:lnTo>
                    <a:lnTo>
                      <a:pt x="10423" y="11703"/>
                    </a:lnTo>
                    <a:lnTo>
                      <a:pt x="9326" y="1463"/>
                    </a:lnTo>
                    <a:lnTo>
                      <a:pt x="5852" y="4023"/>
                    </a:lnTo>
                    <a:lnTo>
                      <a:pt x="4572" y="0"/>
                    </a:lnTo>
                    <a:lnTo>
                      <a:pt x="2195" y="3292"/>
                    </a:lnTo>
                    <a:close/>
                  </a:path>
                </a:pathLst>
              </a:custGeom>
              <a:grpFill/>
              <a:ln w="18272" cap="flat">
                <a:noFill/>
                <a:prstDash val="solid"/>
                <a:miter/>
              </a:ln>
            </p:spPr>
            <p:txBody>
              <a:bodyPr rtlCol="0" anchor="ctr"/>
              <a:lstStyle/>
              <a:p>
                <a:endParaRPr lang="en-GB" sz="1463"/>
              </a:p>
            </p:txBody>
          </p:sp>
          <p:sp>
            <p:nvSpPr>
              <p:cNvPr id="170" name="Freeform: Shape 169">
                <a:extLst>
                  <a:ext uri="{FF2B5EF4-FFF2-40B4-BE49-F238E27FC236}">
                    <a16:creationId xmlns:a16="http://schemas.microsoft.com/office/drawing/2014/main" id="{76A57EA8-BA79-F9E1-7674-120522305A29}"/>
                  </a:ext>
                </a:extLst>
              </p:cNvPr>
              <p:cNvSpPr/>
              <p:nvPr/>
            </p:nvSpPr>
            <p:spPr>
              <a:xfrm>
                <a:off x="9453842" y="4701580"/>
                <a:ext cx="12069" cy="15177"/>
              </a:xfrm>
              <a:custGeom>
                <a:avLst/>
                <a:gdLst>
                  <a:gd name="connsiteX0" fmla="*/ 366 w 12069"/>
                  <a:gd name="connsiteY0" fmla="*/ 2012 h 15177"/>
                  <a:gd name="connsiteX1" fmla="*/ 1646 w 12069"/>
                  <a:gd name="connsiteY1" fmla="*/ 2012 h 15177"/>
                  <a:gd name="connsiteX2" fmla="*/ 2195 w 12069"/>
                  <a:gd name="connsiteY2" fmla="*/ 3292 h 15177"/>
                  <a:gd name="connsiteX3" fmla="*/ 4572 w 12069"/>
                  <a:gd name="connsiteY3" fmla="*/ 0 h 15177"/>
                  <a:gd name="connsiteX4" fmla="*/ 5852 w 12069"/>
                  <a:gd name="connsiteY4" fmla="*/ 4023 h 15177"/>
                  <a:gd name="connsiteX5" fmla="*/ 9326 w 12069"/>
                  <a:gd name="connsiteY5" fmla="*/ 1463 h 15177"/>
                  <a:gd name="connsiteX6" fmla="*/ 10423 w 12069"/>
                  <a:gd name="connsiteY6" fmla="*/ 11703 h 15177"/>
                  <a:gd name="connsiteX7" fmla="*/ 12069 w 12069"/>
                  <a:gd name="connsiteY7" fmla="*/ 13532 h 15177"/>
                  <a:gd name="connsiteX8" fmla="*/ 7864 w 12069"/>
                  <a:gd name="connsiteY8" fmla="*/ 15178 h 15177"/>
                  <a:gd name="connsiteX9" fmla="*/ 2560 w 12069"/>
                  <a:gd name="connsiteY9" fmla="*/ 14812 h 15177"/>
                  <a:gd name="connsiteX10" fmla="*/ 0 w 12069"/>
                  <a:gd name="connsiteY10" fmla="*/ 11520 h 15177"/>
                  <a:gd name="connsiteX11" fmla="*/ 366 w 12069"/>
                  <a:gd name="connsiteY11" fmla="*/ 2012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69" h="15177">
                    <a:moveTo>
                      <a:pt x="366" y="2012"/>
                    </a:moveTo>
                    <a:lnTo>
                      <a:pt x="1646" y="2012"/>
                    </a:lnTo>
                    <a:lnTo>
                      <a:pt x="2195" y="3292"/>
                    </a:lnTo>
                    <a:lnTo>
                      <a:pt x="4572" y="0"/>
                    </a:lnTo>
                    <a:lnTo>
                      <a:pt x="5852" y="4023"/>
                    </a:lnTo>
                    <a:lnTo>
                      <a:pt x="9326" y="1463"/>
                    </a:lnTo>
                    <a:lnTo>
                      <a:pt x="10423" y="11703"/>
                    </a:lnTo>
                    <a:lnTo>
                      <a:pt x="12069" y="13532"/>
                    </a:lnTo>
                    <a:lnTo>
                      <a:pt x="7864" y="15178"/>
                    </a:lnTo>
                    <a:lnTo>
                      <a:pt x="2560" y="14812"/>
                    </a:lnTo>
                    <a:lnTo>
                      <a:pt x="0" y="11520"/>
                    </a:lnTo>
                    <a:lnTo>
                      <a:pt x="366" y="2012"/>
                    </a:lnTo>
                  </a:path>
                </a:pathLst>
              </a:custGeom>
              <a:grpFill/>
              <a:ln w="4020" cap="flat">
                <a:solidFill>
                  <a:srgbClr val="FFFFFF"/>
                </a:solidFill>
                <a:prstDash val="solid"/>
                <a:miter/>
              </a:ln>
            </p:spPr>
            <p:txBody>
              <a:bodyPr rtlCol="0" anchor="ctr"/>
              <a:lstStyle/>
              <a:p>
                <a:endParaRPr lang="en-GB" sz="1463"/>
              </a:p>
            </p:txBody>
          </p:sp>
          <p:sp>
            <p:nvSpPr>
              <p:cNvPr id="171" name="Freeform: Shape 170">
                <a:extLst>
                  <a:ext uri="{FF2B5EF4-FFF2-40B4-BE49-F238E27FC236}">
                    <a16:creationId xmlns:a16="http://schemas.microsoft.com/office/drawing/2014/main" id="{07F1BB76-D84F-AD0C-1765-B52B7AF8BE19}"/>
                  </a:ext>
                </a:extLst>
              </p:cNvPr>
              <p:cNvSpPr/>
              <p:nvPr/>
            </p:nvSpPr>
            <p:spPr>
              <a:xfrm>
                <a:off x="9525159" y="4771251"/>
                <a:ext cx="14628" cy="9326"/>
              </a:xfrm>
              <a:custGeom>
                <a:avLst/>
                <a:gdLst>
                  <a:gd name="connsiteX0" fmla="*/ 5120 w 14628"/>
                  <a:gd name="connsiteY0" fmla="*/ 2012 h 9326"/>
                  <a:gd name="connsiteX1" fmla="*/ 2925 w 14628"/>
                  <a:gd name="connsiteY1" fmla="*/ 2560 h 9326"/>
                  <a:gd name="connsiteX2" fmla="*/ 0 w 14628"/>
                  <a:gd name="connsiteY2" fmla="*/ 6035 h 9326"/>
                  <a:gd name="connsiteX3" fmla="*/ 2194 w 14628"/>
                  <a:gd name="connsiteY3" fmla="*/ 9326 h 9326"/>
                  <a:gd name="connsiteX4" fmla="*/ 6766 w 14628"/>
                  <a:gd name="connsiteY4" fmla="*/ 7863 h 9326"/>
                  <a:gd name="connsiteX5" fmla="*/ 8412 w 14628"/>
                  <a:gd name="connsiteY5" fmla="*/ 6583 h 9326"/>
                  <a:gd name="connsiteX6" fmla="*/ 8412 w 14628"/>
                  <a:gd name="connsiteY6" fmla="*/ 5120 h 9326"/>
                  <a:gd name="connsiteX7" fmla="*/ 12618 w 14628"/>
                  <a:gd name="connsiteY7" fmla="*/ 3840 h 9326"/>
                  <a:gd name="connsiteX8" fmla="*/ 14629 w 14628"/>
                  <a:gd name="connsiteY8" fmla="*/ 3840 h 9326"/>
                  <a:gd name="connsiteX9" fmla="*/ 11703 w 14628"/>
                  <a:gd name="connsiteY9" fmla="*/ 1280 h 9326"/>
                  <a:gd name="connsiteX10" fmla="*/ 9509 w 14628"/>
                  <a:gd name="connsiteY10" fmla="*/ 366 h 9326"/>
                  <a:gd name="connsiteX11" fmla="*/ 7131 w 14628"/>
                  <a:gd name="connsiteY11" fmla="*/ 0 h 9326"/>
                  <a:gd name="connsiteX12" fmla="*/ 5120 w 14628"/>
                  <a:gd name="connsiteY12" fmla="*/ 2012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28" h="9326">
                    <a:moveTo>
                      <a:pt x="5120" y="2012"/>
                    </a:moveTo>
                    <a:lnTo>
                      <a:pt x="2925" y="2560"/>
                    </a:lnTo>
                    <a:lnTo>
                      <a:pt x="0" y="6035"/>
                    </a:lnTo>
                    <a:lnTo>
                      <a:pt x="2194" y="9326"/>
                    </a:lnTo>
                    <a:lnTo>
                      <a:pt x="6766" y="7863"/>
                    </a:lnTo>
                    <a:lnTo>
                      <a:pt x="8412" y="6583"/>
                    </a:lnTo>
                    <a:lnTo>
                      <a:pt x="8412" y="5120"/>
                    </a:lnTo>
                    <a:lnTo>
                      <a:pt x="12618" y="3840"/>
                    </a:lnTo>
                    <a:lnTo>
                      <a:pt x="14629" y="3840"/>
                    </a:lnTo>
                    <a:lnTo>
                      <a:pt x="11703" y="1280"/>
                    </a:lnTo>
                    <a:lnTo>
                      <a:pt x="9509" y="366"/>
                    </a:lnTo>
                    <a:lnTo>
                      <a:pt x="7131" y="0"/>
                    </a:lnTo>
                    <a:lnTo>
                      <a:pt x="5120" y="2012"/>
                    </a:lnTo>
                    <a:close/>
                  </a:path>
                </a:pathLst>
              </a:custGeom>
              <a:grpFill/>
              <a:ln w="18272" cap="flat">
                <a:noFill/>
                <a:prstDash val="solid"/>
                <a:miter/>
              </a:ln>
            </p:spPr>
            <p:txBody>
              <a:bodyPr rtlCol="0" anchor="ctr"/>
              <a:lstStyle/>
              <a:p>
                <a:endParaRPr lang="en-GB" sz="1463"/>
              </a:p>
            </p:txBody>
          </p:sp>
          <p:sp>
            <p:nvSpPr>
              <p:cNvPr id="172" name="Freeform: Shape 171">
                <a:extLst>
                  <a:ext uri="{FF2B5EF4-FFF2-40B4-BE49-F238E27FC236}">
                    <a16:creationId xmlns:a16="http://schemas.microsoft.com/office/drawing/2014/main" id="{8741886A-78B0-17EA-E41F-1C6DED2AC6FD}"/>
                  </a:ext>
                </a:extLst>
              </p:cNvPr>
              <p:cNvSpPr/>
              <p:nvPr/>
            </p:nvSpPr>
            <p:spPr>
              <a:xfrm>
                <a:off x="9525159" y="4771251"/>
                <a:ext cx="14628" cy="9326"/>
              </a:xfrm>
              <a:custGeom>
                <a:avLst/>
                <a:gdLst>
                  <a:gd name="connsiteX0" fmla="*/ 9509 w 14628"/>
                  <a:gd name="connsiteY0" fmla="*/ 366 h 9326"/>
                  <a:gd name="connsiteX1" fmla="*/ 11703 w 14628"/>
                  <a:gd name="connsiteY1" fmla="*/ 1280 h 9326"/>
                  <a:gd name="connsiteX2" fmla="*/ 14629 w 14628"/>
                  <a:gd name="connsiteY2" fmla="*/ 3840 h 9326"/>
                  <a:gd name="connsiteX3" fmla="*/ 12618 w 14628"/>
                  <a:gd name="connsiteY3" fmla="*/ 3840 h 9326"/>
                  <a:gd name="connsiteX4" fmla="*/ 8412 w 14628"/>
                  <a:gd name="connsiteY4" fmla="*/ 5120 h 9326"/>
                  <a:gd name="connsiteX5" fmla="*/ 8412 w 14628"/>
                  <a:gd name="connsiteY5" fmla="*/ 6583 h 9326"/>
                  <a:gd name="connsiteX6" fmla="*/ 6766 w 14628"/>
                  <a:gd name="connsiteY6" fmla="*/ 7863 h 9326"/>
                  <a:gd name="connsiteX7" fmla="*/ 2194 w 14628"/>
                  <a:gd name="connsiteY7" fmla="*/ 9326 h 9326"/>
                  <a:gd name="connsiteX8" fmla="*/ 0 w 14628"/>
                  <a:gd name="connsiteY8" fmla="*/ 6035 h 9326"/>
                  <a:gd name="connsiteX9" fmla="*/ 2925 w 14628"/>
                  <a:gd name="connsiteY9" fmla="*/ 2560 h 9326"/>
                  <a:gd name="connsiteX10" fmla="*/ 5120 w 14628"/>
                  <a:gd name="connsiteY10" fmla="*/ 2012 h 9326"/>
                  <a:gd name="connsiteX11" fmla="*/ 7131 w 14628"/>
                  <a:gd name="connsiteY11" fmla="*/ 0 h 9326"/>
                  <a:gd name="connsiteX12" fmla="*/ 9509 w 14628"/>
                  <a:gd name="connsiteY12" fmla="*/ 366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28" h="9326">
                    <a:moveTo>
                      <a:pt x="9509" y="366"/>
                    </a:moveTo>
                    <a:lnTo>
                      <a:pt x="11703" y="1280"/>
                    </a:lnTo>
                    <a:lnTo>
                      <a:pt x="14629" y="3840"/>
                    </a:lnTo>
                    <a:lnTo>
                      <a:pt x="12618" y="3840"/>
                    </a:lnTo>
                    <a:lnTo>
                      <a:pt x="8412" y="5120"/>
                    </a:lnTo>
                    <a:lnTo>
                      <a:pt x="8412" y="6583"/>
                    </a:lnTo>
                    <a:lnTo>
                      <a:pt x="6766" y="7863"/>
                    </a:lnTo>
                    <a:lnTo>
                      <a:pt x="2194" y="9326"/>
                    </a:lnTo>
                    <a:lnTo>
                      <a:pt x="0" y="6035"/>
                    </a:lnTo>
                    <a:lnTo>
                      <a:pt x="2925" y="2560"/>
                    </a:lnTo>
                    <a:lnTo>
                      <a:pt x="5120" y="2012"/>
                    </a:lnTo>
                    <a:lnTo>
                      <a:pt x="7131" y="0"/>
                    </a:lnTo>
                    <a:lnTo>
                      <a:pt x="9509" y="366"/>
                    </a:lnTo>
                  </a:path>
                </a:pathLst>
              </a:custGeom>
              <a:grpFill/>
              <a:ln w="4020" cap="flat">
                <a:solidFill>
                  <a:srgbClr val="FFFFFF"/>
                </a:solidFill>
                <a:prstDash val="solid"/>
                <a:miter/>
              </a:ln>
            </p:spPr>
            <p:txBody>
              <a:bodyPr rtlCol="0" anchor="ctr"/>
              <a:lstStyle/>
              <a:p>
                <a:endParaRPr lang="en-GB" sz="1463"/>
              </a:p>
            </p:txBody>
          </p:sp>
          <p:sp>
            <p:nvSpPr>
              <p:cNvPr id="173" name="Freeform: Shape 172">
                <a:extLst>
                  <a:ext uri="{FF2B5EF4-FFF2-40B4-BE49-F238E27FC236}">
                    <a16:creationId xmlns:a16="http://schemas.microsoft.com/office/drawing/2014/main" id="{2E22ACA5-CD38-4B72-21C0-544A531351A3}"/>
                  </a:ext>
                </a:extLst>
              </p:cNvPr>
              <p:cNvSpPr/>
              <p:nvPr/>
            </p:nvSpPr>
            <p:spPr>
              <a:xfrm>
                <a:off x="9875159" y="4991784"/>
                <a:ext cx="7497" cy="25418"/>
              </a:xfrm>
              <a:custGeom>
                <a:avLst/>
                <a:gdLst>
                  <a:gd name="connsiteX0" fmla="*/ 2926 w 7497"/>
                  <a:gd name="connsiteY0" fmla="*/ 1463 h 25418"/>
                  <a:gd name="connsiteX1" fmla="*/ 4389 w 7497"/>
                  <a:gd name="connsiteY1" fmla="*/ 4937 h 25418"/>
                  <a:gd name="connsiteX2" fmla="*/ 2743 w 7497"/>
                  <a:gd name="connsiteY2" fmla="*/ 9143 h 25418"/>
                  <a:gd name="connsiteX3" fmla="*/ 0 w 7497"/>
                  <a:gd name="connsiteY3" fmla="*/ 12801 h 25418"/>
                  <a:gd name="connsiteX4" fmla="*/ 0 w 7497"/>
                  <a:gd name="connsiteY4" fmla="*/ 20481 h 25418"/>
                  <a:gd name="connsiteX5" fmla="*/ 732 w 7497"/>
                  <a:gd name="connsiteY5" fmla="*/ 25418 h 25418"/>
                  <a:gd name="connsiteX6" fmla="*/ 2194 w 7497"/>
                  <a:gd name="connsiteY6" fmla="*/ 25418 h 25418"/>
                  <a:gd name="connsiteX7" fmla="*/ 2926 w 7497"/>
                  <a:gd name="connsiteY7" fmla="*/ 22309 h 25418"/>
                  <a:gd name="connsiteX8" fmla="*/ 7497 w 7497"/>
                  <a:gd name="connsiteY8" fmla="*/ 12801 h 25418"/>
                  <a:gd name="connsiteX9" fmla="*/ 7497 w 7497"/>
                  <a:gd name="connsiteY9" fmla="*/ 6400 h 25418"/>
                  <a:gd name="connsiteX10" fmla="*/ 3657 w 7497"/>
                  <a:gd name="connsiteY10" fmla="*/ 0 h 25418"/>
                  <a:gd name="connsiteX11" fmla="*/ 2926 w 7497"/>
                  <a:gd name="connsiteY11" fmla="*/ 1463 h 2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7" h="25418">
                    <a:moveTo>
                      <a:pt x="2926" y="1463"/>
                    </a:moveTo>
                    <a:lnTo>
                      <a:pt x="4389" y="4937"/>
                    </a:lnTo>
                    <a:lnTo>
                      <a:pt x="2743" y="9143"/>
                    </a:lnTo>
                    <a:lnTo>
                      <a:pt x="0" y="12801"/>
                    </a:lnTo>
                    <a:lnTo>
                      <a:pt x="0" y="20481"/>
                    </a:lnTo>
                    <a:lnTo>
                      <a:pt x="732" y="25418"/>
                    </a:lnTo>
                    <a:lnTo>
                      <a:pt x="2194" y="25418"/>
                    </a:lnTo>
                    <a:lnTo>
                      <a:pt x="2926" y="22309"/>
                    </a:lnTo>
                    <a:lnTo>
                      <a:pt x="7497" y="12801"/>
                    </a:lnTo>
                    <a:lnTo>
                      <a:pt x="7497" y="6400"/>
                    </a:lnTo>
                    <a:lnTo>
                      <a:pt x="3657" y="0"/>
                    </a:lnTo>
                    <a:lnTo>
                      <a:pt x="2926" y="1463"/>
                    </a:lnTo>
                    <a:close/>
                  </a:path>
                </a:pathLst>
              </a:custGeom>
              <a:grpFill/>
              <a:ln w="18272" cap="flat">
                <a:noFill/>
                <a:prstDash val="solid"/>
                <a:miter/>
              </a:ln>
            </p:spPr>
            <p:txBody>
              <a:bodyPr rtlCol="0" anchor="ctr"/>
              <a:lstStyle/>
              <a:p>
                <a:endParaRPr lang="en-GB" sz="1463"/>
              </a:p>
            </p:txBody>
          </p:sp>
          <p:sp>
            <p:nvSpPr>
              <p:cNvPr id="174" name="Freeform: Shape 173">
                <a:extLst>
                  <a:ext uri="{FF2B5EF4-FFF2-40B4-BE49-F238E27FC236}">
                    <a16:creationId xmlns:a16="http://schemas.microsoft.com/office/drawing/2014/main" id="{E7BD1DCC-E012-48E6-DF99-F5C3128A38F3}"/>
                  </a:ext>
                </a:extLst>
              </p:cNvPr>
              <p:cNvSpPr/>
              <p:nvPr/>
            </p:nvSpPr>
            <p:spPr>
              <a:xfrm>
                <a:off x="9875159" y="4991602"/>
                <a:ext cx="7497" cy="25601"/>
              </a:xfrm>
              <a:custGeom>
                <a:avLst/>
                <a:gdLst>
                  <a:gd name="connsiteX0" fmla="*/ 2926 w 7497"/>
                  <a:gd name="connsiteY0" fmla="*/ 1646 h 25601"/>
                  <a:gd name="connsiteX1" fmla="*/ 3657 w 7497"/>
                  <a:gd name="connsiteY1" fmla="*/ 0 h 25601"/>
                  <a:gd name="connsiteX2" fmla="*/ 7497 w 7497"/>
                  <a:gd name="connsiteY2" fmla="*/ 6583 h 25601"/>
                  <a:gd name="connsiteX3" fmla="*/ 7497 w 7497"/>
                  <a:gd name="connsiteY3" fmla="*/ 12983 h 25601"/>
                  <a:gd name="connsiteX4" fmla="*/ 2926 w 7497"/>
                  <a:gd name="connsiteY4" fmla="*/ 22492 h 25601"/>
                  <a:gd name="connsiteX5" fmla="*/ 2194 w 7497"/>
                  <a:gd name="connsiteY5" fmla="*/ 25601 h 25601"/>
                  <a:gd name="connsiteX6" fmla="*/ 732 w 7497"/>
                  <a:gd name="connsiteY6" fmla="*/ 25601 h 25601"/>
                  <a:gd name="connsiteX7" fmla="*/ 0 w 7497"/>
                  <a:gd name="connsiteY7" fmla="*/ 20664 h 25601"/>
                  <a:gd name="connsiteX8" fmla="*/ 0 w 7497"/>
                  <a:gd name="connsiteY8" fmla="*/ 12983 h 25601"/>
                  <a:gd name="connsiteX9" fmla="*/ 2743 w 7497"/>
                  <a:gd name="connsiteY9" fmla="*/ 9326 h 25601"/>
                  <a:gd name="connsiteX10" fmla="*/ 4389 w 7497"/>
                  <a:gd name="connsiteY10" fmla="*/ 5120 h 25601"/>
                  <a:gd name="connsiteX11" fmla="*/ 2926 w 7497"/>
                  <a:gd name="connsiteY11" fmla="*/ 1646 h 25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7" h="25601">
                    <a:moveTo>
                      <a:pt x="2926" y="1646"/>
                    </a:moveTo>
                    <a:lnTo>
                      <a:pt x="3657" y="0"/>
                    </a:lnTo>
                    <a:lnTo>
                      <a:pt x="7497" y="6583"/>
                    </a:lnTo>
                    <a:lnTo>
                      <a:pt x="7497" y="12983"/>
                    </a:lnTo>
                    <a:lnTo>
                      <a:pt x="2926" y="22492"/>
                    </a:lnTo>
                    <a:lnTo>
                      <a:pt x="2194" y="25601"/>
                    </a:lnTo>
                    <a:lnTo>
                      <a:pt x="732" y="25601"/>
                    </a:lnTo>
                    <a:lnTo>
                      <a:pt x="0" y="20664"/>
                    </a:lnTo>
                    <a:lnTo>
                      <a:pt x="0" y="12983"/>
                    </a:lnTo>
                    <a:lnTo>
                      <a:pt x="2743" y="9326"/>
                    </a:lnTo>
                    <a:lnTo>
                      <a:pt x="4389" y="5120"/>
                    </a:lnTo>
                    <a:lnTo>
                      <a:pt x="2926" y="1646"/>
                    </a:lnTo>
                  </a:path>
                </a:pathLst>
              </a:custGeom>
              <a:grpFill/>
              <a:ln w="4020" cap="flat">
                <a:solidFill>
                  <a:srgbClr val="FFFFFF"/>
                </a:solidFill>
                <a:prstDash val="solid"/>
                <a:miter/>
              </a:ln>
            </p:spPr>
            <p:txBody>
              <a:bodyPr rtlCol="0" anchor="ctr"/>
              <a:lstStyle/>
              <a:p>
                <a:endParaRPr lang="en-GB" sz="1463"/>
              </a:p>
            </p:txBody>
          </p:sp>
          <p:sp>
            <p:nvSpPr>
              <p:cNvPr id="175" name="Freeform: Shape 174">
                <a:extLst>
                  <a:ext uri="{FF2B5EF4-FFF2-40B4-BE49-F238E27FC236}">
                    <a16:creationId xmlns:a16="http://schemas.microsoft.com/office/drawing/2014/main" id="{4268A3E4-C86D-35B5-F93D-C56F34E89076}"/>
                  </a:ext>
                </a:extLst>
              </p:cNvPr>
              <p:cNvSpPr/>
              <p:nvPr/>
            </p:nvSpPr>
            <p:spPr>
              <a:xfrm>
                <a:off x="9886314" y="5062187"/>
                <a:ext cx="2925" cy="8046"/>
              </a:xfrm>
              <a:custGeom>
                <a:avLst/>
                <a:gdLst>
                  <a:gd name="connsiteX0" fmla="*/ 0 w 2925"/>
                  <a:gd name="connsiteY0" fmla="*/ 3292 h 8046"/>
                  <a:gd name="connsiteX1" fmla="*/ 731 w 2925"/>
                  <a:gd name="connsiteY1" fmla="*/ 549 h 8046"/>
                  <a:gd name="connsiteX2" fmla="*/ 0 w 2925"/>
                  <a:gd name="connsiteY2" fmla="*/ 3292 h 8046"/>
                  <a:gd name="connsiteX3" fmla="*/ 731 w 2925"/>
                  <a:gd name="connsiteY3" fmla="*/ 549 h 8046"/>
                  <a:gd name="connsiteX4" fmla="*/ 0 w 2925"/>
                  <a:gd name="connsiteY4" fmla="*/ 3292 h 8046"/>
                  <a:gd name="connsiteX5" fmla="*/ 0 w 2925"/>
                  <a:gd name="connsiteY5" fmla="*/ 7314 h 8046"/>
                  <a:gd name="connsiteX6" fmla="*/ 1280 w 2925"/>
                  <a:gd name="connsiteY6" fmla="*/ 8046 h 8046"/>
                  <a:gd name="connsiteX7" fmla="*/ 2377 w 2925"/>
                  <a:gd name="connsiteY7" fmla="*/ 5303 h 8046"/>
                  <a:gd name="connsiteX8" fmla="*/ 2925 w 2925"/>
                  <a:gd name="connsiteY8" fmla="*/ 2012 h 8046"/>
                  <a:gd name="connsiteX9" fmla="*/ 2377 w 2925"/>
                  <a:gd name="connsiteY9" fmla="*/ 0 h 8046"/>
                  <a:gd name="connsiteX10" fmla="*/ 731 w 2925"/>
                  <a:gd name="connsiteY10"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5" h="8046">
                    <a:moveTo>
                      <a:pt x="0" y="3292"/>
                    </a:moveTo>
                    <a:lnTo>
                      <a:pt x="731" y="549"/>
                    </a:lnTo>
                    <a:lnTo>
                      <a:pt x="0" y="3292"/>
                    </a:lnTo>
                    <a:close/>
                    <a:moveTo>
                      <a:pt x="731" y="549"/>
                    </a:moveTo>
                    <a:lnTo>
                      <a:pt x="0" y="3292"/>
                    </a:lnTo>
                    <a:lnTo>
                      <a:pt x="0" y="7314"/>
                    </a:lnTo>
                    <a:cubicBezTo>
                      <a:pt x="0" y="7314"/>
                      <a:pt x="1280" y="8046"/>
                      <a:pt x="1280" y="8046"/>
                    </a:cubicBezTo>
                    <a:lnTo>
                      <a:pt x="2377" y="5303"/>
                    </a:lnTo>
                    <a:lnTo>
                      <a:pt x="2925" y="2012"/>
                    </a:lnTo>
                    <a:lnTo>
                      <a:pt x="2377" y="0"/>
                    </a:lnTo>
                    <a:lnTo>
                      <a:pt x="731" y="0"/>
                    </a:lnTo>
                    <a:close/>
                  </a:path>
                </a:pathLst>
              </a:custGeom>
              <a:grpFill/>
              <a:ln w="18272" cap="flat">
                <a:noFill/>
                <a:prstDash val="solid"/>
                <a:miter/>
              </a:ln>
            </p:spPr>
            <p:txBody>
              <a:bodyPr rtlCol="0" anchor="ctr"/>
              <a:lstStyle/>
              <a:p>
                <a:endParaRPr lang="en-GB" sz="1463"/>
              </a:p>
            </p:txBody>
          </p:sp>
          <p:sp>
            <p:nvSpPr>
              <p:cNvPr id="176" name="Freeform: Shape 175">
                <a:extLst>
                  <a:ext uri="{FF2B5EF4-FFF2-40B4-BE49-F238E27FC236}">
                    <a16:creationId xmlns:a16="http://schemas.microsoft.com/office/drawing/2014/main" id="{AE968C57-A740-6737-DB38-AA43855BF6F7}"/>
                  </a:ext>
                </a:extLst>
              </p:cNvPr>
              <p:cNvSpPr/>
              <p:nvPr/>
            </p:nvSpPr>
            <p:spPr>
              <a:xfrm>
                <a:off x="9886314" y="5062370"/>
                <a:ext cx="3108" cy="7863"/>
              </a:xfrm>
              <a:custGeom>
                <a:avLst/>
                <a:gdLst>
                  <a:gd name="connsiteX0" fmla="*/ 731 w 3108"/>
                  <a:gd name="connsiteY0" fmla="*/ 366 h 7863"/>
                  <a:gd name="connsiteX1" fmla="*/ 2560 w 3108"/>
                  <a:gd name="connsiteY1" fmla="*/ 0 h 7863"/>
                  <a:gd name="connsiteX2" fmla="*/ 3108 w 3108"/>
                  <a:gd name="connsiteY2" fmla="*/ 2012 h 7863"/>
                  <a:gd name="connsiteX3" fmla="*/ 2560 w 3108"/>
                  <a:gd name="connsiteY3" fmla="*/ 5303 h 7863"/>
                  <a:gd name="connsiteX4" fmla="*/ 1463 w 3108"/>
                  <a:gd name="connsiteY4" fmla="*/ 7863 h 7863"/>
                  <a:gd name="connsiteX5" fmla="*/ 182 w 3108"/>
                  <a:gd name="connsiteY5" fmla="*/ 7132 h 7863"/>
                  <a:gd name="connsiteX6" fmla="*/ 0 w 3108"/>
                  <a:gd name="connsiteY6" fmla="*/ 3109 h 7863"/>
                  <a:gd name="connsiteX7" fmla="*/ 731 w 3108"/>
                  <a:gd name="connsiteY7" fmla="*/ 366 h 7863"/>
                  <a:gd name="connsiteX8" fmla="*/ 0 w 3108"/>
                  <a:gd name="connsiteY8" fmla="*/ 3109 h 7863"/>
                  <a:gd name="connsiteX9" fmla="*/ 731 w 3108"/>
                  <a:gd name="connsiteY9" fmla="*/ 366 h 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08" h="7863">
                    <a:moveTo>
                      <a:pt x="731" y="366"/>
                    </a:moveTo>
                    <a:lnTo>
                      <a:pt x="2560" y="0"/>
                    </a:lnTo>
                    <a:lnTo>
                      <a:pt x="3108" y="2012"/>
                    </a:lnTo>
                    <a:lnTo>
                      <a:pt x="2560" y="5303"/>
                    </a:lnTo>
                    <a:lnTo>
                      <a:pt x="1463" y="7863"/>
                    </a:lnTo>
                    <a:lnTo>
                      <a:pt x="182" y="7132"/>
                    </a:lnTo>
                    <a:lnTo>
                      <a:pt x="0" y="3109"/>
                    </a:lnTo>
                    <a:lnTo>
                      <a:pt x="731" y="366"/>
                    </a:lnTo>
                    <a:lnTo>
                      <a:pt x="0" y="3109"/>
                    </a:lnTo>
                    <a:lnTo>
                      <a:pt x="731" y="366"/>
                    </a:lnTo>
                  </a:path>
                </a:pathLst>
              </a:custGeom>
              <a:grpFill/>
              <a:ln w="4020" cap="flat">
                <a:solidFill>
                  <a:srgbClr val="FFFFFF"/>
                </a:solidFill>
                <a:prstDash val="solid"/>
                <a:miter/>
              </a:ln>
            </p:spPr>
            <p:txBody>
              <a:bodyPr rtlCol="0" anchor="ctr"/>
              <a:lstStyle/>
              <a:p>
                <a:endParaRPr lang="en-GB" sz="1463"/>
              </a:p>
            </p:txBody>
          </p:sp>
          <p:sp>
            <p:nvSpPr>
              <p:cNvPr id="177" name="Freeform: Shape 176">
                <a:extLst>
                  <a:ext uri="{FF2B5EF4-FFF2-40B4-BE49-F238E27FC236}">
                    <a16:creationId xmlns:a16="http://schemas.microsoft.com/office/drawing/2014/main" id="{22D0E19C-0E0F-7D3A-476F-EEFE0DBFFFD0}"/>
                  </a:ext>
                </a:extLst>
              </p:cNvPr>
              <p:cNvSpPr/>
              <p:nvPr/>
            </p:nvSpPr>
            <p:spPr>
              <a:xfrm>
                <a:off x="9457499" y="5294606"/>
                <a:ext cx="39681" cy="13897"/>
              </a:xfrm>
              <a:custGeom>
                <a:avLst/>
                <a:gdLst>
                  <a:gd name="connsiteX0" fmla="*/ 6766 w 39681"/>
                  <a:gd name="connsiteY0" fmla="*/ 3109 h 13897"/>
                  <a:gd name="connsiteX1" fmla="*/ 1463 w 39681"/>
                  <a:gd name="connsiteY1" fmla="*/ 5120 h 13897"/>
                  <a:gd name="connsiteX2" fmla="*/ 366 w 39681"/>
                  <a:gd name="connsiteY2" fmla="*/ 6400 h 13897"/>
                  <a:gd name="connsiteX3" fmla="*/ 0 w 39681"/>
                  <a:gd name="connsiteY3" fmla="*/ 8229 h 13897"/>
                  <a:gd name="connsiteX4" fmla="*/ 2743 w 39681"/>
                  <a:gd name="connsiteY4" fmla="*/ 12435 h 13897"/>
                  <a:gd name="connsiteX5" fmla="*/ 8595 w 39681"/>
                  <a:gd name="connsiteY5" fmla="*/ 12983 h 13897"/>
                  <a:gd name="connsiteX6" fmla="*/ 19383 w 39681"/>
                  <a:gd name="connsiteY6" fmla="*/ 12617 h 13897"/>
                  <a:gd name="connsiteX7" fmla="*/ 24138 w 39681"/>
                  <a:gd name="connsiteY7" fmla="*/ 13898 h 13897"/>
                  <a:gd name="connsiteX8" fmla="*/ 27430 w 39681"/>
                  <a:gd name="connsiteY8" fmla="*/ 11520 h 13897"/>
                  <a:gd name="connsiteX9" fmla="*/ 27978 w 39681"/>
                  <a:gd name="connsiteY9" fmla="*/ 9326 h 13897"/>
                  <a:gd name="connsiteX10" fmla="*/ 34012 w 39681"/>
                  <a:gd name="connsiteY10" fmla="*/ 8777 h 13897"/>
                  <a:gd name="connsiteX11" fmla="*/ 39682 w 39681"/>
                  <a:gd name="connsiteY11" fmla="*/ 9326 h 13897"/>
                  <a:gd name="connsiteX12" fmla="*/ 36938 w 39681"/>
                  <a:gd name="connsiteY12" fmla="*/ 5851 h 13897"/>
                  <a:gd name="connsiteX13" fmla="*/ 32915 w 39681"/>
                  <a:gd name="connsiteY13" fmla="*/ 5851 h 13897"/>
                  <a:gd name="connsiteX14" fmla="*/ 26332 w 39681"/>
                  <a:gd name="connsiteY14" fmla="*/ 4389 h 13897"/>
                  <a:gd name="connsiteX15" fmla="*/ 25784 w 39681"/>
                  <a:gd name="connsiteY15" fmla="*/ 1280 h 13897"/>
                  <a:gd name="connsiteX16" fmla="*/ 19567 w 39681"/>
                  <a:gd name="connsiteY16" fmla="*/ 0 h 13897"/>
                  <a:gd name="connsiteX17" fmla="*/ 6766 w 39681"/>
                  <a:gd name="connsiteY17" fmla="*/ 3109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681" h="13897">
                    <a:moveTo>
                      <a:pt x="6766" y="3109"/>
                    </a:moveTo>
                    <a:lnTo>
                      <a:pt x="1463" y="5120"/>
                    </a:lnTo>
                    <a:lnTo>
                      <a:pt x="366" y="6400"/>
                    </a:lnTo>
                    <a:lnTo>
                      <a:pt x="0" y="8229"/>
                    </a:lnTo>
                    <a:lnTo>
                      <a:pt x="2743" y="12435"/>
                    </a:lnTo>
                    <a:lnTo>
                      <a:pt x="8595" y="12983"/>
                    </a:lnTo>
                    <a:lnTo>
                      <a:pt x="19383" y="12617"/>
                    </a:lnTo>
                    <a:lnTo>
                      <a:pt x="24138" y="13898"/>
                    </a:lnTo>
                    <a:lnTo>
                      <a:pt x="27430" y="11520"/>
                    </a:lnTo>
                    <a:lnTo>
                      <a:pt x="27978" y="9326"/>
                    </a:lnTo>
                    <a:lnTo>
                      <a:pt x="34012" y="8777"/>
                    </a:lnTo>
                    <a:lnTo>
                      <a:pt x="39682" y="9326"/>
                    </a:lnTo>
                    <a:lnTo>
                      <a:pt x="36938" y="5851"/>
                    </a:lnTo>
                    <a:lnTo>
                      <a:pt x="32915" y="5851"/>
                    </a:lnTo>
                    <a:lnTo>
                      <a:pt x="26332" y="4389"/>
                    </a:lnTo>
                    <a:lnTo>
                      <a:pt x="25784" y="1280"/>
                    </a:lnTo>
                    <a:lnTo>
                      <a:pt x="19567" y="0"/>
                    </a:lnTo>
                    <a:lnTo>
                      <a:pt x="6766" y="3109"/>
                    </a:lnTo>
                    <a:close/>
                  </a:path>
                </a:pathLst>
              </a:custGeom>
              <a:grpFill/>
              <a:ln w="18272" cap="flat">
                <a:noFill/>
                <a:prstDash val="solid"/>
                <a:miter/>
              </a:ln>
            </p:spPr>
            <p:txBody>
              <a:bodyPr rtlCol="0" anchor="ctr"/>
              <a:lstStyle/>
              <a:p>
                <a:endParaRPr lang="en-GB" sz="1463"/>
              </a:p>
            </p:txBody>
          </p:sp>
          <p:sp>
            <p:nvSpPr>
              <p:cNvPr id="178" name="Freeform: Shape 177">
                <a:extLst>
                  <a:ext uri="{FF2B5EF4-FFF2-40B4-BE49-F238E27FC236}">
                    <a16:creationId xmlns:a16="http://schemas.microsoft.com/office/drawing/2014/main" id="{773CE7BD-AA55-FE5D-F041-5D4DE7403B30}"/>
                  </a:ext>
                </a:extLst>
              </p:cNvPr>
              <p:cNvSpPr/>
              <p:nvPr/>
            </p:nvSpPr>
            <p:spPr>
              <a:xfrm>
                <a:off x="9457499" y="5294606"/>
                <a:ext cx="39681" cy="13897"/>
              </a:xfrm>
              <a:custGeom>
                <a:avLst/>
                <a:gdLst>
                  <a:gd name="connsiteX0" fmla="*/ 366 w 39681"/>
                  <a:gd name="connsiteY0" fmla="*/ 6400 h 13897"/>
                  <a:gd name="connsiteX1" fmla="*/ 1463 w 39681"/>
                  <a:gd name="connsiteY1" fmla="*/ 5120 h 13897"/>
                  <a:gd name="connsiteX2" fmla="*/ 6766 w 39681"/>
                  <a:gd name="connsiteY2" fmla="*/ 3109 h 13897"/>
                  <a:gd name="connsiteX3" fmla="*/ 19567 w 39681"/>
                  <a:gd name="connsiteY3" fmla="*/ 0 h 13897"/>
                  <a:gd name="connsiteX4" fmla="*/ 25784 w 39681"/>
                  <a:gd name="connsiteY4" fmla="*/ 1280 h 13897"/>
                  <a:gd name="connsiteX5" fmla="*/ 26332 w 39681"/>
                  <a:gd name="connsiteY5" fmla="*/ 4389 h 13897"/>
                  <a:gd name="connsiteX6" fmla="*/ 32915 w 39681"/>
                  <a:gd name="connsiteY6" fmla="*/ 5851 h 13897"/>
                  <a:gd name="connsiteX7" fmla="*/ 36938 w 39681"/>
                  <a:gd name="connsiteY7" fmla="*/ 5851 h 13897"/>
                  <a:gd name="connsiteX8" fmla="*/ 39682 w 39681"/>
                  <a:gd name="connsiteY8" fmla="*/ 9326 h 13897"/>
                  <a:gd name="connsiteX9" fmla="*/ 34012 w 39681"/>
                  <a:gd name="connsiteY9" fmla="*/ 8777 h 13897"/>
                  <a:gd name="connsiteX10" fmla="*/ 27978 w 39681"/>
                  <a:gd name="connsiteY10" fmla="*/ 9326 h 13897"/>
                  <a:gd name="connsiteX11" fmla="*/ 27430 w 39681"/>
                  <a:gd name="connsiteY11" fmla="*/ 11520 h 13897"/>
                  <a:gd name="connsiteX12" fmla="*/ 24138 w 39681"/>
                  <a:gd name="connsiteY12" fmla="*/ 13898 h 13897"/>
                  <a:gd name="connsiteX13" fmla="*/ 19383 w 39681"/>
                  <a:gd name="connsiteY13" fmla="*/ 12617 h 13897"/>
                  <a:gd name="connsiteX14" fmla="*/ 8595 w 39681"/>
                  <a:gd name="connsiteY14" fmla="*/ 12983 h 13897"/>
                  <a:gd name="connsiteX15" fmla="*/ 2743 w 39681"/>
                  <a:gd name="connsiteY15" fmla="*/ 12435 h 13897"/>
                  <a:gd name="connsiteX16" fmla="*/ 0 w 39681"/>
                  <a:gd name="connsiteY16" fmla="*/ 8229 h 13897"/>
                  <a:gd name="connsiteX17" fmla="*/ 366 w 39681"/>
                  <a:gd name="connsiteY17" fmla="*/ 6400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681" h="13897">
                    <a:moveTo>
                      <a:pt x="366" y="6400"/>
                    </a:moveTo>
                    <a:lnTo>
                      <a:pt x="1463" y="5120"/>
                    </a:lnTo>
                    <a:lnTo>
                      <a:pt x="6766" y="3109"/>
                    </a:lnTo>
                    <a:lnTo>
                      <a:pt x="19567" y="0"/>
                    </a:lnTo>
                    <a:lnTo>
                      <a:pt x="25784" y="1280"/>
                    </a:lnTo>
                    <a:lnTo>
                      <a:pt x="26332" y="4389"/>
                    </a:lnTo>
                    <a:lnTo>
                      <a:pt x="32915" y="5851"/>
                    </a:lnTo>
                    <a:lnTo>
                      <a:pt x="36938" y="5851"/>
                    </a:lnTo>
                    <a:lnTo>
                      <a:pt x="39682" y="9326"/>
                    </a:lnTo>
                    <a:lnTo>
                      <a:pt x="34012" y="8777"/>
                    </a:lnTo>
                    <a:lnTo>
                      <a:pt x="27978" y="9326"/>
                    </a:lnTo>
                    <a:lnTo>
                      <a:pt x="27430" y="11520"/>
                    </a:lnTo>
                    <a:lnTo>
                      <a:pt x="24138" y="13898"/>
                    </a:lnTo>
                    <a:lnTo>
                      <a:pt x="19383" y="12617"/>
                    </a:lnTo>
                    <a:lnTo>
                      <a:pt x="8595" y="12983"/>
                    </a:lnTo>
                    <a:lnTo>
                      <a:pt x="2743" y="12435"/>
                    </a:lnTo>
                    <a:lnTo>
                      <a:pt x="0" y="8229"/>
                    </a:lnTo>
                    <a:lnTo>
                      <a:pt x="366" y="6400"/>
                    </a:lnTo>
                  </a:path>
                </a:pathLst>
              </a:custGeom>
              <a:grpFill/>
              <a:ln w="4020" cap="flat">
                <a:solidFill>
                  <a:srgbClr val="FFFFFF"/>
                </a:solidFill>
                <a:prstDash val="solid"/>
                <a:miter/>
              </a:ln>
            </p:spPr>
            <p:txBody>
              <a:bodyPr rtlCol="0" anchor="ctr"/>
              <a:lstStyle/>
              <a:p>
                <a:endParaRPr lang="en-GB" sz="1463"/>
              </a:p>
            </p:txBody>
          </p:sp>
          <p:sp>
            <p:nvSpPr>
              <p:cNvPr id="179" name="Freeform: Shape 178">
                <a:extLst>
                  <a:ext uri="{FF2B5EF4-FFF2-40B4-BE49-F238E27FC236}">
                    <a16:creationId xmlns:a16="http://schemas.microsoft.com/office/drawing/2014/main" id="{BD4685CE-C73A-408B-4FEC-7D00A5D550B5}"/>
                  </a:ext>
                </a:extLst>
              </p:cNvPr>
              <p:cNvSpPr/>
              <p:nvPr/>
            </p:nvSpPr>
            <p:spPr>
              <a:xfrm>
                <a:off x="9745144" y="5416576"/>
                <a:ext cx="12069" cy="16274"/>
              </a:xfrm>
              <a:custGeom>
                <a:avLst/>
                <a:gdLst>
                  <a:gd name="connsiteX0" fmla="*/ 1097 w 12069"/>
                  <a:gd name="connsiteY0" fmla="*/ 1646 h 16274"/>
                  <a:gd name="connsiteX1" fmla="*/ 0 w 12069"/>
                  <a:gd name="connsiteY1" fmla="*/ 3657 h 16274"/>
                  <a:gd name="connsiteX2" fmla="*/ 3291 w 12069"/>
                  <a:gd name="connsiteY2" fmla="*/ 6400 h 16274"/>
                  <a:gd name="connsiteX3" fmla="*/ 6217 w 12069"/>
                  <a:gd name="connsiteY3" fmla="*/ 11155 h 16274"/>
                  <a:gd name="connsiteX4" fmla="*/ 6948 w 12069"/>
                  <a:gd name="connsiteY4" fmla="*/ 16275 h 16274"/>
                  <a:gd name="connsiteX5" fmla="*/ 11703 w 12069"/>
                  <a:gd name="connsiteY5" fmla="*/ 14263 h 16274"/>
                  <a:gd name="connsiteX6" fmla="*/ 12069 w 12069"/>
                  <a:gd name="connsiteY6" fmla="*/ 11703 h 16274"/>
                  <a:gd name="connsiteX7" fmla="*/ 10606 w 12069"/>
                  <a:gd name="connsiteY7" fmla="*/ 6400 h 16274"/>
                  <a:gd name="connsiteX8" fmla="*/ 2743 w 12069"/>
                  <a:gd name="connsiteY8" fmla="*/ 0 h 16274"/>
                  <a:gd name="connsiteX9" fmla="*/ 1097 w 12069"/>
                  <a:gd name="connsiteY9" fmla="*/ 1646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69" h="16274">
                    <a:moveTo>
                      <a:pt x="1097" y="1646"/>
                    </a:moveTo>
                    <a:lnTo>
                      <a:pt x="0" y="3657"/>
                    </a:lnTo>
                    <a:lnTo>
                      <a:pt x="3291" y="6400"/>
                    </a:lnTo>
                    <a:lnTo>
                      <a:pt x="6217" y="11155"/>
                    </a:lnTo>
                    <a:lnTo>
                      <a:pt x="6948" y="16275"/>
                    </a:lnTo>
                    <a:lnTo>
                      <a:pt x="11703" y="14263"/>
                    </a:lnTo>
                    <a:lnTo>
                      <a:pt x="12069" y="11703"/>
                    </a:lnTo>
                    <a:lnTo>
                      <a:pt x="10606" y="6400"/>
                    </a:lnTo>
                    <a:lnTo>
                      <a:pt x="2743" y="0"/>
                    </a:lnTo>
                    <a:lnTo>
                      <a:pt x="1097" y="1646"/>
                    </a:lnTo>
                    <a:close/>
                  </a:path>
                </a:pathLst>
              </a:custGeom>
              <a:grpFill/>
              <a:ln w="18272" cap="flat">
                <a:noFill/>
                <a:prstDash val="solid"/>
                <a:miter/>
              </a:ln>
            </p:spPr>
            <p:txBody>
              <a:bodyPr rtlCol="0" anchor="ctr"/>
              <a:lstStyle/>
              <a:p>
                <a:endParaRPr lang="en-GB" sz="1463"/>
              </a:p>
            </p:txBody>
          </p:sp>
          <p:sp>
            <p:nvSpPr>
              <p:cNvPr id="180" name="Freeform: Shape 179">
                <a:extLst>
                  <a:ext uri="{FF2B5EF4-FFF2-40B4-BE49-F238E27FC236}">
                    <a16:creationId xmlns:a16="http://schemas.microsoft.com/office/drawing/2014/main" id="{47D554F4-3CC0-67AA-FE11-496A62B7C5D5}"/>
                  </a:ext>
                </a:extLst>
              </p:cNvPr>
              <p:cNvSpPr/>
              <p:nvPr/>
            </p:nvSpPr>
            <p:spPr>
              <a:xfrm>
                <a:off x="9745144" y="5416576"/>
                <a:ext cx="12069" cy="16274"/>
              </a:xfrm>
              <a:custGeom>
                <a:avLst/>
                <a:gdLst>
                  <a:gd name="connsiteX0" fmla="*/ 1097 w 12069"/>
                  <a:gd name="connsiteY0" fmla="*/ 1646 h 16274"/>
                  <a:gd name="connsiteX1" fmla="*/ 2743 w 12069"/>
                  <a:gd name="connsiteY1" fmla="*/ 0 h 16274"/>
                  <a:gd name="connsiteX2" fmla="*/ 10606 w 12069"/>
                  <a:gd name="connsiteY2" fmla="*/ 6400 h 16274"/>
                  <a:gd name="connsiteX3" fmla="*/ 12069 w 12069"/>
                  <a:gd name="connsiteY3" fmla="*/ 11703 h 16274"/>
                  <a:gd name="connsiteX4" fmla="*/ 11703 w 12069"/>
                  <a:gd name="connsiteY4" fmla="*/ 14263 h 16274"/>
                  <a:gd name="connsiteX5" fmla="*/ 6948 w 12069"/>
                  <a:gd name="connsiteY5" fmla="*/ 16275 h 16274"/>
                  <a:gd name="connsiteX6" fmla="*/ 6217 w 12069"/>
                  <a:gd name="connsiteY6" fmla="*/ 11155 h 16274"/>
                  <a:gd name="connsiteX7" fmla="*/ 3291 w 12069"/>
                  <a:gd name="connsiteY7" fmla="*/ 6400 h 16274"/>
                  <a:gd name="connsiteX8" fmla="*/ 0 w 12069"/>
                  <a:gd name="connsiteY8" fmla="*/ 3657 h 16274"/>
                  <a:gd name="connsiteX9" fmla="*/ 1097 w 12069"/>
                  <a:gd name="connsiteY9" fmla="*/ 1646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069" h="16274">
                    <a:moveTo>
                      <a:pt x="1097" y="1646"/>
                    </a:moveTo>
                    <a:lnTo>
                      <a:pt x="2743" y="0"/>
                    </a:lnTo>
                    <a:lnTo>
                      <a:pt x="10606" y="6400"/>
                    </a:lnTo>
                    <a:lnTo>
                      <a:pt x="12069" y="11703"/>
                    </a:lnTo>
                    <a:lnTo>
                      <a:pt x="11703" y="14263"/>
                    </a:lnTo>
                    <a:lnTo>
                      <a:pt x="6948" y="16275"/>
                    </a:lnTo>
                    <a:lnTo>
                      <a:pt x="6217" y="11155"/>
                    </a:lnTo>
                    <a:lnTo>
                      <a:pt x="3291" y="6400"/>
                    </a:lnTo>
                    <a:lnTo>
                      <a:pt x="0" y="3657"/>
                    </a:lnTo>
                    <a:lnTo>
                      <a:pt x="1097" y="1646"/>
                    </a:lnTo>
                  </a:path>
                </a:pathLst>
              </a:custGeom>
              <a:grpFill/>
              <a:ln w="4020" cap="flat">
                <a:solidFill>
                  <a:srgbClr val="FFFFFF"/>
                </a:solidFill>
                <a:prstDash val="solid"/>
                <a:miter/>
              </a:ln>
            </p:spPr>
            <p:txBody>
              <a:bodyPr rtlCol="0" anchor="ctr"/>
              <a:lstStyle/>
              <a:p>
                <a:endParaRPr lang="en-GB" sz="1463"/>
              </a:p>
            </p:txBody>
          </p:sp>
          <p:sp>
            <p:nvSpPr>
              <p:cNvPr id="181" name="Freeform: Shape 180">
                <a:extLst>
                  <a:ext uri="{FF2B5EF4-FFF2-40B4-BE49-F238E27FC236}">
                    <a16:creationId xmlns:a16="http://schemas.microsoft.com/office/drawing/2014/main" id="{FCD0D4A3-2BF6-92D8-AABF-200EC0407E55}"/>
                  </a:ext>
                </a:extLst>
              </p:cNvPr>
              <p:cNvSpPr/>
              <p:nvPr/>
            </p:nvSpPr>
            <p:spPr>
              <a:xfrm>
                <a:off x="9750995" y="5433948"/>
                <a:ext cx="10423" cy="4388"/>
              </a:xfrm>
              <a:custGeom>
                <a:avLst/>
                <a:gdLst>
                  <a:gd name="connsiteX0" fmla="*/ 0 w 10423"/>
                  <a:gd name="connsiteY0" fmla="*/ 1463 h 4388"/>
                  <a:gd name="connsiteX1" fmla="*/ 1097 w 10423"/>
                  <a:gd name="connsiteY1" fmla="*/ 3109 h 4388"/>
                  <a:gd name="connsiteX2" fmla="*/ 6949 w 10423"/>
                  <a:gd name="connsiteY2" fmla="*/ 4389 h 4388"/>
                  <a:gd name="connsiteX3" fmla="*/ 10423 w 10423"/>
                  <a:gd name="connsiteY3" fmla="*/ 3657 h 4388"/>
                  <a:gd name="connsiteX4" fmla="*/ 9509 w 10423"/>
                  <a:gd name="connsiteY4" fmla="*/ 1097 h 4388"/>
                  <a:gd name="connsiteX5" fmla="*/ 6766 w 10423"/>
                  <a:gd name="connsiteY5" fmla="*/ 0 h 4388"/>
                  <a:gd name="connsiteX6" fmla="*/ 0 w 10423"/>
                  <a:gd name="connsiteY6" fmla="*/ 1463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 h="4388">
                    <a:moveTo>
                      <a:pt x="0" y="1463"/>
                    </a:moveTo>
                    <a:lnTo>
                      <a:pt x="1097" y="3109"/>
                    </a:lnTo>
                    <a:lnTo>
                      <a:pt x="6949" y="4389"/>
                    </a:lnTo>
                    <a:lnTo>
                      <a:pt x="10423" y="3657"/>
                    </a:lnTo>
                    <a:lnTo>
                      <a:pt x="9509" y="1097"/>
                    </a:lnTo>
                    <a:lnTo>
                      <a:pt x="6766" y="0"/>
                    </a:lnTo>
                    <a:lnTo>
                      <a:pt x="0" y="1463"/>
                    </a:lnTo>
                    <a:close/>
                  </a:path>
                </a:pathLst>
              </a:custGeom>
              <a:grpFill/>
              <a:ln w="18272" cap="flat">
                <a:noFill/>
                <a:prstDash val="solid"/>
                <a:miter/>
              </a:ln>
            </p:spPr>
            <p:txBody>
              <a:bodyPr rtlCol="0" anchor="ctr"/>
              <a:lstStyle/>
              <a:p>
                <a:endParaRPr lang="en-GB" sz="1463"/>
              </a:p>
            </p:txBody>
          </p:sp>
          <p:sp>
            <p:nvSpPr>
              <p:cNvPr id="182" name="Freeform: Shape 181">
                <a:extLst>
                  <a:ext uri="{FF2B5EF4-FFF2-40B4-BE49-F238E27FC236}">
                    <a16:creationId xmlns:a16="http://schemas.microsoft.com/office/drawing/2014/main" id="{F23E193B-3490-FAF9-6FE8-32F800621CCB}"/>
                  </a:ext>
                </a:extLst>
              </p:cNvPr>
              <p:cNvSpPr/>
              <p:nvPr/>
            </p:nvSpPr>
            <p:spPr>
              <a:xfrm>
                <a:off x="9750995" y="5433948"/>
                <a:ext cx="10423" cy="4388"/>
              </a:xfrm>
              <a:custGeom>
                <a:avLst/>
                <a:gdLst>
                  <a:gd name="connsiteX0" fmla="*/ 1097 w 10423"/>
                  <a:gd name="connsiteY0" fmla="*/ 2926 h 4388"/>
                  <a:gd name="connsiteX1" fmla="*/ 0 w 10423"/>
                  <a:gd name="connsiteY1" fmla="*/ 1463 h 4388"/>
                  <a:gd name="connsiteX2" fmla="*/ 6766 w 10423"/>
                  <a:gd name="connsiteY2" fmla="*/ 0 h 4388"/>
                  <a:gd name="connsiteX3" fmla="*/ 9509 w 10423"/>
                  <a:gd name="connsiteY3" fmla="*/ 914 h 4388"/>
                  <a:gd name="connsiteX4" fmla="*/ 10423 w 10423"/>
                  <a:gd name="connsiteY4" fmla="*/ 3657 h 4388"/>
                  <a:gd name="connsiteX5" fmla="*/ 6949 w 10423"/>
                  <a:gd name="connsiteY5" fmla="*/ 4389 h 4388"/>
                  <a:gd name="connsiteX6" fmla="*/ 1097 w 10423"/>
                  <a:gd name="connsiteY6" fmla="*/ 2926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3" h="4388">
                    <a:moveTo>
                      <a:pt x="1097" y="2926"/>
                    </a:moveTo>
                    <a:lnTo>
                      <a:pt x="0" y="1463"/>
                    </a:lnTo>
                    <a:lnTo>
                      <a:pt x="6766" y="0"/>
                    </a:lnTo>
                    <a:lnTo>
                      <a:pt x="9509" y="914"/>
                    </a:lnTo>
                    <a:lnTo>
                      <a:pt x="10423" y="3657"/>
                    </a:lnTo>
                    <a:lnTo>
                      <a:pt x="6949" y="4389"/>
                    </a:lnTo>
                    <a:lnTo>
                      <a:pt x="1097" y="2926"/>
                    </a:lnTo>
                  </a:path>
                </a:pathLst>
              </a:custGeom>
              <a:grpFill/>
              <a:ln w="4020" cap="flat">
                <a:solidFill>
                  <a:srgbClr val="FFFFFF"/>
                </a:solidFill>
                <a:prstDash val="solid"/>
                <a:miter/>
              </a:ln>
            </p:spPr>
            <p:txBody>
              <a:bodyPr rtlCol="0" anchor="ctr"/>
              <a:lstStyle/>
              <a:p>
                <a:endParaRPr lang="en-GB" sz="1463"/>
              </a:p>
            </p:txBody>
          </p:sp>
          <p:sp>
            <p:nvSpPr>
              <p:cNvPr id="183" name="Freeform: Shape 182">
                <a:extLst>
                  <a:ext uri="{FF2B5EF4-FFF2-40B4-BE49-F238E27FC236}">
                    <a16:creationId xmlns:a16="http://schemas.microsoft.com/office/drawing/2014/main" id="{EF453C88-3A6F-D626-0B86-631D55367E2E}"/>
                  </a:ext>
                </a:extLst>
              </p:cNvPr>
              <p:cNvSpPr/>
              <p:nvPr/>
            </p:nvSpPr>
            <p:spPr>
              <a:xfrm>
                <a:off x="9666695" y="5444371"/>
                <a:ext cx="92711" cy="89786"/>
              </a:xfrm>
              <a:custGeom>
                <a:avLst/>
                <a:gdLst>
                  <a:gd name="connsiteX0" fmla="*/ 549 w 92711"/>
                  <a:gd name="connsiteY0" fmla="*/ 0 h 89786"/>
                  <a:gd name="connsiteX1" fmla="*/ 1646 w 92711"/>
                  <a:gd name="connsiteY1" fmla="*/ 1463 h 89786"/>
                  <a:gd name="connsiteX2" fmla="*/ 5303 w 92711"/>
                  <a:gd name="connsiteY2" fmla="*/ 2743 h 89786"/>
                  <a:gd name="connsiteX3" fmla="*/ 8595 w 92711"/>
                  <a:gd name="connsiteY3" fmla="*/ 4755 h 89786"/>
                  <a:gd name="connsiteX4" fmla="*/ 11520 w 92711"/>
                  <a:gd name="connsiteY4" fmla="*/ 3109 h 89786"/>
                  <a:gd name="connsiteX5" fmla="*/ 13349 w 92711"/>
                  <a:gd name="connsiteY5" fmla="*/ 3109 h 89786"/>
                  <a:gd name="connsiteX6" fmla="*/ 19932 w 92711"/>
                  <a:gd name="connsiteY6" fmla="*/ 5669 h 89786"/>
                  <a:gd name="connsiteX7" fmla="*/ 31087 w 92711"/>
                  <a:gd name="connsiteY7" fmla="*/ 13166 h 89786"/>
                  <a:gd name="connsiteX8" fmla="*/ 45899 w 92711"/>
                  <a:gd name="connsiteY8" fmla="*/ 14995 h 89786"/>
                  <a:gd name="connsiteX9" fmla="*/ 48459 w 92711"/>
                  <a:gd name="connsiteY9" fmla="*/ 14995 h 89786"/>
                  <a:gd name="connsiteX10" fmla="*/ 53396 w 92711"/>
                  <a:gd name="connsiteY10" fmla="*/ 11704 h 89786"/>
                  <a:gd name="connsiteX11" fmla="*/ 58150 w 92711"/>
                  <a:gd name="connsiteY11" fmla="*/ 10058 h 89786"/>
                  <a:gd name="connsiteX12" fmla="*/ 62905 w 92711"/>
                  <a:gd name="connsiteY12" fmla="*/ 10241 h 89786"/>
                  <a:gd name="connsiteX13" fmla="*/ 68391 w 92711"/>
                  <a:gd name="connsiteY13" fmla="*/ 9509 h 89786"/>
                  <a:gd name="connsiteX14" fmla="*/ 73145 w 92711"/>
                  <a:gd name="connsiteY14" fmla="*/ 4755 h 89786"/>
                  <a:gd name="connsiteX15" fmla="*/ 75888 w 92711"/>
                  <a:gd name="connsiteY15" fmla="*/ 6035 h 89786"/>
                  <a:gd name="connsiteX16" fmla="*/ 79546 w 92711"/>
                  <a:gd name="connsiteY16" fmla="*/ 6766 h 89786"/>
                  <a:gd name="connsiteX17" fmla="*/ 81008 w 92711"/>
                  <a:gd name="connsiteY17" fmla="*/ 2926 h 89786"/>
                  <a:gd name="connsiteX18" fmla="*/ 85214 w 92711"/>
                  <a:gd name="connsiteY18" fmla="*/ 4389 h 89786"/>
                  <a:gd name="connsiteX19" fmla="*/ 89054 w 92711"/>
                  <a:gd name="connsiteY19" fmla="*/ 8960 h 89786"/>
                  <a:gd name="connsiteX20" fmla="*/ 90700 w 92711"/>
                  <a:gd name="connsiteY20" fmla="*/ 18286 h 89786"/>
                  <a:gd name="connsiteX21" fmla="*/ 91249 w 92711"/>
                  <a:gd name="connsiteY21" fmla="*/ 22492 h 89786"/>
                  <a:gd name="connsiteX22" fmla="*/ 90518 w 92711"/>
                  <a:gd name="connsiteY22" fmla="*/ 27247 h 89786"/>
                  <a:gd name="connsiteX23" fmla="*/ 90518 w 92711"/>
                  <a:gd name="connsiteY23" fmla="*/ 35476 h 89786"/>
                  <a:gd name="connsiteX24" fmla="*/ 91249 w 92711"/>
                  <a:gd name="connsiteY24" fmla="*/ 42973 h 89786"/>
                  <a:gd name="connsiteX25" fmla="*/ 92712 w 92711"/>
                  <a:gd name="connsiteY25" fmla="*/ 45350 h 89786"/>
                  <a:gd name="connsiteX26" fmla="*/ 91615 w 92711"/>
                  <a:gd name="connsiteY26" fmla="*/ 50653 h 89786"/>
                  <a:gd name="connsiteX27" fmla="*/ 91615 w 92711"/>
                  <a:gd name="connsiteY27" fmla="*/ 46447 h 89786"/>
                  <a:gd name="connsiteX28" fmla="*/ 91066 w 92711"/>
                  <a:gd name="connsiteY28" fmla="*/ 42790 h 89786"/>
                  <a:gd name="connsiteX29" fmla="*/ 89603 w 92711"/>
                  <a:gd name="connsiteY29" fmla="*/ 39682 h 89786"/>
                  <a:gd name="connsiteX30" fmla="*/ 88871 w 92711"/>
                  <a:gd name="connsiteY30" fmla="*/ 41876 h 89786"/>
                  <a:gd name="connsiteX31" fmla="*/ 84117 w 92711"/>
                  <a:gd name="connsiteY31" fmla="*/ 49556 h 89786"/>
                  <a:gd name="connsiteX32" fmla="*/ 84300 w 92711"/>
                  <a:gd name="connsiteY32" fmla="*/ 55773 h 89786"/>
                  <a:gd name="connsiteX33" fmla="*/ 82106 w 92711"/>
                  <a:gd name="connsiteY33" fmla="*/ 56139 h 89786"/>
                  <a:gd name="connsiteX34" fmla="*/ 81557 w 92711"/>
                  <a:gd name="connsiteY34" fmla="*/ 64002 h 89786"/>
                  <a:gd name="connsiteX35" fmla="*/ 79546 w 92711"/>
                  <a:gd name="connsiteY35" fmla="*/ 65648 h 89786"/>
                  <a:gd name="connsiteX36" fmla="*/ 76437 w 92711"/>
                  <a:gd name="connsiteY36" fmla="*/ 65648 h 89786"/>
                  <a:gd name="connsiteX37" fmla="*/ 71865 w 92711"/>
                  <a:gd name="connsiteY37" fmla="*/ 64185 h 89786"/>
                  <a:gd name="connsiteX38" fmla="*/ 70768 w 92711"/>
                  <a:gd name="connsiteY38" fmla="*/ 66014 h 89786"/>
                  <a:gd name="connsiteX39" fmla="*/ 70768 w 92711"/>
                  <a:gd name="connsiteY39" fmla="*/ 69488 h 89786"/>
                  <a:gd name="connsiteX40" fmla="*/ 69122 w 92711"/>
                  <a:gd name="connsiteY40" fmla="*/ 72963 h 89786"/>
                  <a:gd name="connsiteX41" fmla="*/ 66013 w 92711"/>
                  <a:gd name="connsiteY41" fmla="*/ 74608 h 89786"/>
                  <a:gd name="connsiteX42" fmla="*/ 64916 w 92711"/>
                  <a:gd name="connsiteY42" fmla="*/ 78814 h 89786"/>
                  <a:gd name="connsiteX43" fmla="*/ 62722 w 92711"/>
                  <a:gd name="connsiteY43" fmla="*/ 76254 h 89786"/>
                  <a:gd name="connsiteX44" fmla="*/ 60162 w 92711"/>
                  <a:gd name="connsiteY44" fmla="*/ 75340 h 89786"/>
                  <a:gd name="connsiteX45" fmla="*/ 58150 w 92711"/>
                  <a:gd name="connsiteY45" fmla="*/ 77717 h 89786"/>
                  <a:gd name="connsiteX46" fmla="*/ 57419 w 92711"/>
                  <a:gd name="connsiteY46" fmla="*/ 82106 h 89786"/>
                  <a:gd name="connsiteX47" fmla="*/ 57419 w 92711"/>
                  <a:gd name="connsiteY47" fmla="*/ 85580 h 89786"/>
                  <a:gd name="connsiteX48" fmla="*/ 54127 w 92711"/>
                  <a:gd name="connsiteY48" fmla="*/ 89237 h 89786"/>
                  <a:gd name="connsiteX49" fmla="*/ 51202 w 92711"/>
                  <a:gd name="connsiteY49" fmla="*/ 89786 h 89786"/>
                  <a:gd name="connsiteX50" fmla="*/ 48459 w 92711"/>
                  <a:gd name="connsiteY50" fmla="*/ 87592 h 89786"/>
                  <a:gd name="connsiteX51" fmla="*/ 45350 w 92711"/>
                  <a:gd name="connsiteY51" fmla="*/ 86677 h 89786"/>
                  <a:gd name="connsiteX52" fmla="*/ 43156 w 92711"/>
                  <a:gd name="connsiteY52" fmla="*/ 87958 h 89786"/>
                  <a:gd name="connsiteX53" fmla="*/ 38035 w 92711"/>
                  <a:gd name="connsiteY53" fmla="*/ 86312 h 89786"/>
                  <a:gd name="connsiteX54" fmla="*/ 33647 w 92711"/>
                  <a:gd name="connsiteY54" fmla="*/ 86312 h 89786"/>
                  <a:gd name="connsiteX55" fmla="*/ 31818 w 92711"/>
                  <a:gd name="connsiteY55" fmla="*/ 83751 h 89786"/>
                  <a:gd name="connsiteX56" fmla="*/ 35109 w 92711"/>
                  <a:gd name="connsiteY56" fmla="*/ 82837 h 89786"/>
                  <a:gd name="connsiteX57" fmla="*/ 36938 w 92711"/>
                  <a:gd name="connsiteY57" fmla="*/ 80094 h 89786"/>
                  <a:gd name="connsiteX58" fmla="*/ 32367 w 92711"/>
                  <a:gd name="connsiteY58" fmla="*/ 80094 h 89786"/>
                  <a:gd name="connsiteX59" fmla="*/ 27978 w 92711"/>
                  <a:gd name="connsiteY59" fmla="*/ 78083 h 89786"/>
                  <a:gd name="connsiteX60" fmla="*/ 22309 w 92711"/>
                  <a:gd name="connsiteY60" fmla="*/ 68757 h 89786"/>
                  <a:gd name="connsiteX61" fmla="*/ 18652 w 92711"/>
                  <a:gd name="connsiteY61" fmla="*/ 65465 h 89786"/>
                  <a:gd name="connsiteX62" fmla="*/ 16823 w 92711"/>
                  <a:gd name="connsiteY62" fmla="*/ 62722 h 89786"/>
                  <a:gd name="connsiteX63" fmla="*/ 11154 w 92711"/>
                  <a:gd name="connsiteY63" fmla="*/ 44802 h 89786"/>
                  <a:gd name="connsiteX64" fmla="*/ 17006 w 92711"/>
                  <a:gd name="connsiteY64" fmla="*/ 53762 h 89786"/>
                  <a:gd name="connsiteX65" fmla="*/ 20115 w 92711"/>
                  <a:gd name="connsiteY65" fmla="*/ 49190 h 89786"/>
                  <a:gd name="connsiteX66" fmla="*/ 16823 w 92711"/>
                  <a:gd name="connsiteY66" fmla="*/ 46996 h 89786"/>
                  <a:gd name="connsiteX67" fmla="*/ 10972 w 92711"/>
                  <a:gd name="connsiteY67" fmla="*/ 38401 h 89786"/>
                  <a:gd name="connsiteX68" fmla="*/ 0 w 92711"/>
                  <a:gd name="connsiteY68" fmla="*/ 16458 h 89786"/>
                  <a:gd name="connsiteX69" fmla="*/ 549 w 92711"/>
                  <a:gd name="connsiteY69" fmla="*/ 10423 h 89786"/>
                  <a:gd name="connsiteX70" fmla="*/ 549 w 92711"/>
                  <a:gd name="connsiteY70" fmla="*/ 0 h 8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2711" h="89786">
                    <a:moveTo>
                      <a:pt x="549" y="0"/>
                    </a:moveTo>
                    <a:lnTo>
                      <a:pt x="1646" y="1463"/>
                    </a:lnTo>
                    <a:lnTo>
                      <a:pt x="5303" y="2743"/>
                    </a:lnTo>
                    <a:lnTo>
                      <a:pt x="8595" y="4755"/>
                    </a:lnTo>
                    <a:lnTo>
                      <a:pt x="11520" y="3109"/>
                    </a:lnTo>
                    <a:lnTo>
                      <a:pt x="13349" y="3109"/>
                    </a:lnTo>
                    <a:lnTo>
                      <a:pt x="19932" y="5669"/>
                    </a:lnTo>
                    <a:lnTo>
                      <a:pt x="31087" y="13166"/>
                    </a:lnTo>
                    <a:lnTo>
                      <a:pt x="45899" y="14995"/>
                    </a:lnTo>
                    <a:lnTo>
                      <a:pt x="48459" y="14995"/>
                    </a:lnTo>
                    <a:lnTo>
                      <a:pt x="53396" y="11704"/>
                    </a:lnTo>
                    <a:lnTo>
                      <a:pt x="58150" y="10058"/>
                    </a:lnTo>
                    <a:lnTo>
                      <a:pt x="62905" y="10241"/>
                    </a:lnTo>
                    <a:lnTo>
                      <a:pt x="68391" y="9509"/>
                    </a:lnTo>
                    <a:lnTo>
                      <a:pt x="73145" y="4755"/>
                    </a:lnTo>
                    <a:lnTo>
                      <a:pt x="75888" y="6035"/>
                    </a:lnTo>
                    <a:lnTo>
                      <a:pt x="79546" y="6766"/>
                    </a:lnTo>
                    <a:lnTo>
                      <a:pt x="81008" y="2926"/>
                    </a:lnTo>
                    <a:lnTo>
                      <a:pt x="85214" y="4389"/>
                    </a:lnTo>
                    <a:lnTo>
                      <a:pt x="89054" y="8960"/>
                    </a:lnTo>
                    <a:lnTo>
                      <a:pt x="90700" y="18286"/>
                    </a:lnTo>
                    <a:lnTo>
                      <a:pt x="91249" y="22492"/>
                    </a:lnTo>
                    <a:lnTo>
                      <a:pt x="90518" y="27247"/>
                    </a:lnTo>
                    <a:lnTo>
                      <a:pt x="90518" y="35476"/>
                    </a:lnTo>
                    <a:lnTo>
                      <a:pt x="91249" y="42973"/>
                    </a:lnTo>
                    <a:lnTo>
                      <a:pt x="92712" y="45350"/>
                    </a:lnTo>
                    <a:lnTo>
                      <a:pt x="91615" y="50653"/>
                    </a:lnTo>
                    <a:lnTo>
                      <a:pt x="91615" y="46447"/>
                    </a:lnTo>
                    <a:lnTo>
                      <a:pt x="91066" y="42790"/>
                    </a:lnTo>
                    <a:lnTo>
                      <a:pt x="89603" y="39682"/>
                    </a:lnTo>
                    <a:lnTo>
                      <a:pt x="88871" y="41876"/>
                    </a:lnTo>
                    <a:lnTo>
                      <a:pt x="84117" y="49556"/>
                    </a:lnTo>
                    <a:lnTo>
                      <a:pt x="84300" y="55773"/>
                    </a:lnTo>
                    <a:lnTo>
                      <a:pt x="82106" y="56139"/>
                    </a:lnTo>
                    <a:lnTo>
                      <a:pt x="81557" y="64002"/>
                    </a:lnTo>
                    <a:lnTo>
                      <a:pt x="79546" y="65648"/>
                    </a:lnTo>
                    <a:lnTo>
                      <a:pt x="76437" y="65648"/>
                    </a:lnTo>
                    <a:lnTo>
                      <a:pt x="71865" y="64185"/>
                    </a:lnTo>
                    <a:lnTo>
                      <a:pt x="70768" y="66014"/>
                    </a:lnTo>
                    <a:lnTo>
                      <a:pt x="70768" y="69488"/>
                    </a:lnTo>
                    <a:lnTo>
                      <a:pt x="69122" y="72963"/>
                    </a:lnTo>
                    <a:lnTo>
                      <a:pt x="66013" y="74608"/>
                    </a:lnTo>
                    <a:lnTo>
                      <a:pt x="64916" y="78814"/>
                    </a:lnTo>
                    <a:lnTo>
                      <a:pt x="62722" y="76254"/>
                    </a:lnTo>
                    <a:lnTo>
                      <a:pt x="60162" y="75340"/>
                    </a:lnTo>
                    <a:lnTo>
                      <a:pt x="58150" y="77717"/>
                    </a:lnTo>
                    <a:lnTo>
                      <a:pt x="57419" y="82106"/>
                    </a:lnTo>
                    <a:lnTo>
                      <a:pt x="57419" y="85580"/>
                    </a:lnTo>
                    <a:lnTo>
                      <a:pt x="54127" y="89237"/>
                    </a:lnTo>
                    <a:lnTo>
                      <a:pt x="51202" y="89786"/>
                    </a:lnTo>
                    <a:lnTo>
                      <a:pt x="48459" y="87592"/>
                    </a:lnTo>
                    <a:lnTo>
                      <a:pt x="45350" y="86677"/>
                    </a:lnTo>
                    <a:lnTo>
                      <a:pt x="43156" y="87958"/>
                    </a:lnTo>
                    <a:lnTo>
                      <a:pt x="38035" y="86312"/>
                    </a:lnTo>
                    <a:lnTo>
                      <a:pt x="33647" y="86312"/>
                    </a:lnTo>
                    <a:lnTo>
                      <a:pt x="31818" y="83751"/>
                    </a:lnTo>
                    <a:lnTo>
                      <a:pt x="35109" y="82837"/>
                    </a:lnTo>
                    <a:lnTo>
                      <a:pt x="36938" y="80094"/>
                    </a:lnTo>
                    <a:lnTo>
                      <a:pt x="32367" y="80094"/>
                    </a:lnTo>
                    <a:lnTo>
                      <a:pt x="27978" y="78083"/>
                    </a:lnTo>
                    <a:lnTo>
                      <a:pt x="22309" y="68757"/>
                    </a:lnTo>
                    <a:lnTo>
                      <a:pt x="18652" y="65465"/>
                    </a:lnTo>
                    <a:lnTo>
                      <a:pt x="16823" y="62722"/>
                    </a:lnTo>
                    <a:lnTo>
                      <a:pt x="11154" y="44802"/>
                    </a:lnTo>
                    <a:lnTo>
                      <a:pt x="17006" y="53762"/>
                    </a:lnTo>
                    <a:lnTo>
                      <a:pt x="20115" y="49190"/>
                    </a:lnTo>
                    <a:lnTo>
                      <a:pt x="16823" y="46996"/>
                    </a:lnTo>
                    <a:lnTo>
                      <a:pt x="10972" y="38401"/>
                    </a:lnTo>
                    <a:lnTo>
                      <a:pt x="0" y="16458"/>
                    </a:lnTo>
                    <a:lnTo>
                      <a:pt x="549" y="10423"/>
                    </a:lnTo>
                    <a:lnTo>
                      <a:pt x="549" y="0"/>
                    </a:lnTo>
                    <a:close/>
                  </a:path>
                </a:pathLst>
              </a:custGeom>
              <a:grpFill/>
              <a:ln w="18272" cap="flat">
                <a:noFill/>
                <a:prstDash val="solid"/>
                <a:miter/>
              </a:ln>
            </p:spPr>
            <p:txBody>
              <a:bodyPr rtlCol="0" anchor="ctr"/>
              <a:lstStyle/>
              <a:p>
                <a:endParaRPr lang="en-GB" sz="1463"/>
              </a:p>
            </p:txBody>
          </p:sp>
          <p:sp>
            <p:nvSpPr>
              <p:cNvPr id="184" name="Freeform: Shape 183">
                <a:extLst>
                  <a:ext uri="{FF2B5EF4-FFF2-40B4-BE49-F238E27FC236}">
                    <a16:creationId xmlns:a16="http://schemas.microsoft.com/office/drawing/2014/main" id="{2C8EB5D8-DF6B-8770-8096-66C3C8F0975E}"/>
                  </a:ext>
                </a:extLst>
              </p:cNvPr>
              <p:cNvSpPr/>
              <p:nvPr/>
            </p:nvSpPr>
            <p:spPr>
              <a:xfrm>
                <a:off x="9666695" y="5444371"/>
                <a:ext cx="92711" cy="89786"/>
              </a:xfrm>
              <a:custGeom>
                <a:avLst/>
                <a:gdLst>
                  <a:gd name="connsiteX0" fmla="*/ 549 w 92711"/>
                  <a:gd name="connsiteY0" fmla="*/ 0 h 89786"/>
                  <a:gd name="connsiteX1" fmla="*/ 1646 w 92711"/>
                  <a:gd name="connsiteY1" fmla="*/ 1463 h 89786"/>
                  <a:gd name="connsiteX2" fmla="*/ 5303 w 92711"/>
                  <a:gd name="connsiteY2" fmla="*/ 2743 h 89786"/>
                  <a:gd name="connsiteX3" fmla="*/ 8595 w 92711"/>
                  <a:gd name="connsiteY3" fmla="*/ 4755 h 89786"/>
                  <a:gd name="connsiteX4" fmla="*/ 11520 w 92711"/>
                  <a:gd name="connsiteY4" fmla="*/ 3109 h 89786"/>
                  <a:gd name="connsiteX5" fmla="*/ 13349 w 92711"/>
                  <a:gd name="connsiteY5" fmla="*/ 3109 h 89786"/>
                  <a:gd name="connsiteX6" fmla="*/ 19932 w 92711"/>
                  <a:gd name="connsiteY6" fmla="*/ 5669 h 89786"/>
                  <a:gd name="connsiteX7" fmla="*/ 31087 w 92711"/>
                  <a:gd name="connsiteY7" fmla="*/ 13166 h 89786"/>
                  <a:gd name="connsiteX8" fmla="*/ 45899 w 92711"/>
                  <a:gd name="connsiteY8" fmla="*/ 14995 h 89786"/>
                  <a:gd name="connsiteX9" fmla="*/ 48459 w 92711"/>
                  <a:gd name="connsiteY9" fmla="*/ 14995 h 89786"/>
                  <a:gd name="connsiteX10" fmla="*/ 53396 w 92711"/>
                  <a:gd name="connsiteY10" fmla="*/ 11704 h 89786"/>
                  <a:gd name="connsiteX11" fmla="*/ 58150 w 92711"/>
                  <a:gd name="connsiteY11" fmla="*/ 10058 h 89786"/>
                  <a:gd name="connsiteX12" fmla="*/ 62905 w 92711"/>
                  <a:gd name="connsiteY12" fmla="*/ 10241 h 89786"/>
                  <a:gd name="connsiteX13" fmla="*/ 68391 w 92711"/>
                  <a:gd name="connsiteY13" fmla="*/ 9509 h 89786"/>
                  <a:gd name="connsiteX14" fmla="*/ 73145 w 92711"/>
                  <a:gd name="connsiteY14" fmla="*/ 4755 h 89786"/>
                  <a:gd name="connsiteX15" fmla="*/ 75888 w 92711"/>
                  <a:gd name="connsiteY15" fmla="*/ 6035 h 89786"/>
                  <a:gd name="connsiteX16" fmla="*/ 79546 w 92711"/>
                  <a:gd name="connsiteY16" fmla="*/ 6766 h 89786"/>
                  <a:gd name="connsiteX17" fmla="*/ 81008 w 92711"/>
                  <a:gd name="connsiteY17" fmla="*/ 2926 h 89786"/>
                  <a:gd name="connsiteX18" fmla="*/ 85214 w 92711"/>
                  <a:gd name="connsiteY18" fmla="*/ 4389 h 89786"/>
                  <a:gd name="connsiteX19" fmla="*/ 89054 w 92711"/>
                  <a:gd name="connsiteY19" fmla="*/ 8960 h 89786"/>
                  <a:gd name="connsiteX20" fmla="*/ 90700 w 92711"/>
                  <a:gd name="connsiteY20" fmla="*/ 18286 h 89786"/>
                  <a:gd name="connsiteX21" fmla="*/ 91249 w 92711"/>
                  <a:gd name="connsiteY21" fmla="*/ 22492 h 89786"/>
                  <a:gd name="connsiteX22" fmla="*/ 90518 w 92711"/>
                  <a:gd name="connsiteY22" fmla="*/ 27247 h 89786"/>
                  <a:gd name="connsiteX23" fmla="*/ 90518 w 92711"/>
                  <a:gd name="connsiteY23" fmla="*/ 35476 h 89786"/>
                  <a:gd name="connsiteX24" fmla="*/ 91249 w 92711"/>
                  <a:gd name="connsiteY24" fmla="*/ 42973 h 89786"/>
                  <a:gd name="connsiteX25" fmla="*/ 92712 w 92711"/>
                  <a:gd name="connsiteY25" fmla="*/ 45350 h 89786"/>
                  <a:gd name="connsiteX26" fmla="*/ 91615 w 92711"/>
                  <a:gd name="connsiteY26" fmla="*/ 50653 h 89786"/>
                  <a:gd name="connsiteX27" fmla="*/ 91615 w 92711"/>
                  <a:gd name="connsiteY27" fmla="*/ 46447 h 89786"/>
                  <a:gd name="connsiteX28" fmla="*/ 91066 w 92711"/>
                  <a:gd name="connsiteY28" fmla="*/ 42790 h 89786"/>
                  <a:gd name="connsiteX29" fmla="*/ 89603 w 92711"/>
                  <a:gd name="connsiteY29" fmla="*/ 39682 h 89786"/>
                  <a:gd name="connsiteX30" fmla="*/ 88871 w 92711"/>
                  <a:gd name="connsiteY30" fmla="*/ 41876 h 89786"/>
                  <a:gd name="connsiteX31" fmla="*/ 84117 w 92711"/>
                  <a:gd name="connsiteY31" fmla="*/ 49556 h 89786"/>
                  <a:gd name="connsiteX32" fmla="*/ 84300 w 92711"/>
                  <a:gd name="connsiteY32" fmla="*/ 55773 h 89786"/>
                  <a:gd name="connsiteX33" fmla="*/ 82106 w 92711"/>
                  <a:gd name="connsiteY33" fmla="*/ 56139 h 89786"/>
                  <a:gd name="connsiteX34" fmla="*/ 81557 w 92711"/>
                  <a:gd name="connsiteY34" fmla="*/ 64002 h 89786"/>
                  <a:gd name="connsiteX35" fmla="*/ 79546 w 92711"/>
                  <a:gd name="connsiteY35" fmla="*/ 65648 h 89786"/>
                  <a:gd name="connsiteX36" fmla="*/ 76437 w 92711"/>
                  <a:gd name="connsiteY36" fmla="*/ 65648 h 89786"/>
                  <a:gd name="connsiteX37" fmla="*/ 71865 w 92711"/>
                  <a:gd name="connsiteY37" fmla="*/ 64185 h 89786"/>
                  <a:gd name="connsiteX38" fmla="*/ 70768 w 92711"/>
                  <a:gd name="connsiteY38" fmla="*/ 66014 h 89786"/>
                  <a:gd name="connsiteX39" fmla="*/ 70768 w 92711"/>
                  <a:gd name="connsiteY39" fmla="*/ 69488 h 89786"/>
                  <a:gd name="connsiteX40" fmla="*/ 69122 w 92711"/>
                  <a:gd name="connsiteY40" fmla="*/ 72963 h 89786"/>
                  <a:gd name="connsiteX41" fmla="*/ 66013 w 92711"/>
                  <a:gd name="connsiteY41" fmla="*/ 74608 h 89786"/>
                  <a:gd name="connsiteX42" fmla="*/ 64916 w 92711"/>
                  <a:gd name="connsiteY42" fmla="*/ 78814 h 89786"/>
                  <a:gd name="connsiteX43" fmla="*/ 62722 w 92711"/>
                  <a:gd name="connsiteY43" fmla="*/ 76254 h 89786"/>
                  <a:gd name="connsiteX44" fmla="*/ 60162 w 92711"/>
                  <a:gd name="connsiteY44" fmla="*/ 75340 h 89786"/>
                  <a:gd name="connsiteX45" fmla="*/ 58150 w 92711"/>
                  <a:gd name="connsiteY45" fmla="*/ 77717 h 89786"/>
                  <a:gd name="connsiteX46" fmla="*/ 57419 w 92711"/>
                  <a:gd name="connsiteY46" fmla="*/ 82106 h 89786"/>
                  <a:gd name="connsiteX47" fmla="*/ 57419 w 92711"/>
                  <a:gd name="connsiteY47" fmla="*/ 85580 h 89786"/>
                  <a:gd name="connsiteX48" fmla="*/ 54127 w 92711"/>
                  <a:gd name="connsiteY48" fmla="*/ 89237 h 89786"/>
                  <a:gd name="connsiteX49" fmla="*/ 51202 w 92711"/>
                  <a:gd name="connsiteY49" fmla="*/ 89786 h 89786"/>
                  <a:gd name="connsiteX50" fmla="*/ 48459 w 92711"/>
                  <a:gd name="connsiteY50" fmla="*/ 87592 h 89786"/>
                  <a:gd name="connsiteX51" fmla="*/ 45350 w 92711"/>
                  <a:gd name="connsiteY51" fmla="*/ 86677 h 89786"/>
                  <a:gd name="connsiteX52" fmla="*/ 43156 w 92711"/>
                  <a:gd name="connsiteY52" fmla="*/ 87958 h 89786"/>
                  <a:gd name="connsiteX53" fmla="*/ 38035 w 92711"/>
                  <a:gd name="connsiteY53" fmla="*/ 86312 h 89786"/>
                  <a:gd name="connsiteX54" fmla="*/ 33647 w 92711"/>
                  <a:gd name="connsiteY54" fmla="*/ 86312 h 89786"/>
                  <a:gd name="connsiteX55" fmla="*/ 31818 w 92711"/>
                  <a:gd name="connsiteY55" fmla="*/ 83751 h 89786"/>
                  <a:gd name="connsiteX56" fmla="*/ 35109 w 92711"/>
                  <a:gd name="connsiteY56" fmla="*/ 82837 h 89786"/>
                  <a:gd name="connsiteX57" fmla="*/ 36938 w 92711"/>
                  <a:gd name="connsiteY57" fmla="*/ 80094 h 89786"/>
                  <a:gd name="connsiteX58" fmla="*/ 32367 w 92711"/>
                  <a:gd name="connsiteY58" fmla="*/ 80094 h 89786"/>
                  <a:gd name="connsiteX59" fmla="*/ 27978 w 92711"/>
                  <a:gd name="connsiteY59" fmla="*/ 78083 h 89786"/>
                  <a:gd name="connsiteX60" fmla="*/ 22309 w 92711"/>
                  <a:gd name="connsiteY60" fmla="*/ 68757 h 89786"/>
                  <a:gd name="connsiteX61" fmla="*/ 18652 w 92711"/>
                  <a:gd name="connsiteY61" fmla="*/ 65465 h 89786"/>
                  <a:gd name="connsiteX62" fmla="*/ 16823 w 92711"/>
                  <a:gd name="connsiteY62" fmla="*/ 62722 h 89786"/>
                  <a:gd name="connsiteX63" fmla="*/ 11154 w 92711"/>
                  <a:gd name="connsiteY63" fmla="*/ 44802 h 89786"/>
                  <a:gd name="connsiteX64" fmla="*/ 17006 w 92711"/>
                  <a:gd name="connsiteY64" fmla="*/ 53762 h 89786"/>
                  <a:gd name="connsiteX65" fmla="*/ 20115 w 92711"/>
                  <a:gd name="connsiteY65" fmla="*/ 49190 h 89786"/>
                  <a:gd name="connsiteX66" fmla="*/ 16823 w 92711"/>
                  <a:gd name="connsiteY66" fmla="*/ 46996 h 89786"/>
                  <a:gd name="connsiteX67" fmla="*/ 10972 w 92711"/>
                  <a:gd name="connsiteY67" fmla="*/ 38401 h 89786"/>
                  <a:gd name="connsiteX68" fmla="*/ 0 w 92711"/>
                  <a:gd name="connsiteY68" fmla="*/ 16458 h 89786"/>
                  <a:gd name="connsiteX69" fmla="*/ 549 w 92711"/>
                  <a:gd name="connsiteY69" fmla="*/ 10423 h 89786"/>
                  <a:gd name="connsiteX70" fmla="*/ 549 w 92711"/>
                  <a:gd name="connsiteY70" fmla="*/ 0 h 8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92711" h="89786">
                    <a:moveTo>
                      <a:pt x="549" y="0"/>
                    </a:moveTo>
                    <a:lnTo>
                      <a:pt x="1646" y="1463"/>
                    </a:lnTo>
                    <a:lnTo>
                      <a:pt x="5303" y="2743"/>
                    </a:lnTo>
                    <a:lnTo>
                      <a:pt x="8595" y="4755"/>
                    </a:lnTo>
                    <a:lnTo>
                      <a:pt x="11520" y="3109"/>
                    </a:lnTo>
                    <a:lnTo>
                      <a:pt x="13349" y="3109"/>
                    </a:lnTo>
                    <a:lnTo>
                      <a:pt x="19932" y="5669"/>
                    </a:lnTo>
                    <a:lnTo>
                      <a:pt x="31087" y="13166"/>
                    </a:lnTo>
                    <a:lnTo>
                      <a:pt x="45899" y="14995"/>
                    </a:lnTo>
                    <a:lnTo>
                      <a:pt x="48459" y="14995"/>
                    </a:lnTo>
                    <a:lnTo>
                      <a:pt x="53396" y="11704"/>
                    </a:lnTo>
                    <a:lnTo>
                      <a:pt x="58150" y="10058"/>
                    </a:lnTo>
                    <a:lnTo>
                      <a:pt x="62905" y="10241"/>
                    </a:lnTo>
                    <a:lnTo>
                      <a:pt x="68391" y="9509"/>
                    </a:lnTo>
                    <a:lnTo>
                      <a:pt x="73145" y="4755"/>
                    </a:lnTo>
                    <a:lnTo>
                      <a:pt x="75888" y="6035"/>
                    </a:lnTo>
                    <a:lnTo>
                      <a:pt x="79546" y="6766"/>
                    </a:lnTo>
                    <a:lnTo>
                      <a:pt x="81008" y="2926"/>
                    </a:lnTo>
                    <a:lnTo>
                      <a:pt x="85214" y="4389"/>
                    </a:lnTo>
                    <a:lnTo>
                      <a:pt x="89054" y="8960"/>
                    </a:lnTo>
                    <a:lnTo>
                      <a:pt x="90700" y="18286"/>
                    </a:lnTo>
                    <a:lnTo>
                      <a:pt x="91249" y="22492"/>
                    </a:lnTo>
                    <a:lnTo>
                      <a:pt x="90518" y="27247"/>
                    </a:lnTo>
                    <a:lnTo>
                      <a:pt x="90518" y="35476"/>
                    </a:lnTo>
                    <a:lnTo>
                      <a:pt x="91249" y="42973"/>
                    </a:lnTo>
                    <a:lnTo>
                      <a:pt x="92712" y="45350"/>
                    </a:lnTo>
                    <a:lnTo>
                      <a:pt x="91615" y="50653"/>
                    </a:lnTo>
                    <a:lnTo>
                      <a:pt x="91615" y="46447"/>
                    </a:lnTo>
                    <a:lnTo>
                      <a:pt x="91066" y="42790"/>
                    </a:lnTo>
                    <a:lnTo>
                      <a:pt x="89603" y="39682"/>
                    </a:lnTo>
                    <a:lnTo>
                      <a:pt x="88871" y="41876"/>
                    </a:lnTo>
                    <a:lnTo>
                      <a:pt x="84117" y="49556"/>
                    </a:lnTo>
                    <a:lnTo>
                      <a:pt x="84300" y="55773"/>
                    </a:lnTo>
                    <a:lnTo>
                      <a:pt x="82106" y="56139"/>
                    </a:lnTo>
                    <a:lnTo>
                      <a:pt x="81557" y="64002"/>
                    </a:lnTo>
                    <a:lnTo>
                      <a:pt x="79546" y="65648"/>
                    </a:lnTo>
                    <a:lnTo>
                      <a:pt x="76437" y="65648"/>
                    </a:lnTo>
                    <a:lnTo>
                      <a:pt x="71865" y="64185"/>
                    </a:lnTo>
                    <a:lnTo>
                      <a:pt x="70768" y="66014"/>
                    </a:lnTo>
                    <a:lnTo>
                      <a:pt x="70768" y="69488"/>
                    </a:lnTo>
                    <a:lnTo>
                      <a:pt x="69122" y="72963"/>
                    </a:lnTo>
                    <a:lnTo>
                      <a:pt x="66013" y="74608"/>
                    </a:lnTo>
                    <a:lnTo>
                      <a:pt x="64916" y="78814"/>
                    </a:lnTo>
                    <a:lnTo>
                      <a:pt x="62722" y="76254"/>
                    </a:lnTo>
                    <a:lnTo>
                      <a:pt x="60162" y="75340"/>
                    </a:lnTo>
                    <a:lnTo>
                      <a:pt x="58150" y="77717"/>
                    </a:lnTo>
                    <a:lnTo>
                      <a:pt x="57419" y="82106"/>
                    </a:lnTo>
                    <a:lnTo>
                      <a:pt x="57419" y="85580"/>
                    </a:lnTo>
                    <a:lnTo>
                      <a:pt x="54127" y="89237"/>
                    </a:lnTo>
                    <a:lnTo>
                      <a:pt x="51202" y="89786"/>
                    </a:lnTo>
                    <a:lnTo>
                      <a:pt x="48459" y="87592"/>
                    </a:lnTo>
                    <a:lnTo>
                      <a:pt x="45350" y="86677"/>
                    </a:lnTo>
                    <a:lnTo>
                      <a:pt x="43156" y="87958"/>
                    </a:lnTo>
                    <a:lnTo>
                      <a:pt x="38035" y="86312"/>
                    </a:lnTo>
                    <a:lnTo>
                      <a:pt x="33647" y="86312"/>
                    </a:lnTo>
                    <a:lnTo>
                      <a:pt x="31818" y="83751"/>
                    </a:lnTo>
                    <a:lnTo>
                      <a:pt x="35109" y="82837"/>
                    </a:lnTo>
                    <a:lnTo>
                      <a:pt x="36938" y="80094"/>
                    </a:lnTo>
                    <a:lnTo>
                      <a:pt x="32367" y="80094"/>
                    </a:lnTo>
                    <a:lnTo>
                      <a:pt x="27978" y="78083"/>
                    </a:lnTo>
                    <a:lnTo>
                      <a:pt x="22309" y="68757"/>
                    </a:lnTo>
                    <a:lnTo>
                      <a:pt x="18652" y="65465"/>
                    </a:lnTo>
                    <a:lnTo>
                      <a:pt x="16823" y="62722"/>
                    </a:lnTo>
                    <a:lnTo>
                      <a:pt x="11154" y="44802"/>
                    </a:lnTo>
                    <a:lnTo>
                      <a:pt x="17006" y="53762"/>
                    </a:lnTo>
                    <a:lnTo>
                      <a:pt x="20115" y="49190"/>
                    </a:lnTo>
                    <a:lnTo>
                      <a:pt x="16823" y="46996"/>
                    </a:lnTo>
                    <a:lnTo>
                      <a:pt x="10972" y="38401"/>
                    </a:lnTo>
                    <a:lnTo>
                      <a:pt x="0" y="16458"/>
                    </a:lnTo>
                    <a:lnTo>
                      <a:pt x="549" y="10423"/>
                    </a:lnTo>
                    <a:lnTo>
                      <a:pt x="549" y="0"/>
                    </a:lnTo>
                  </a:path>
                </a:pathLst>
              </a:custGeom>
              <a:grpFill/>
              <a:ln w="4020" cap="flat">
                <a:solidFill>
                  <a:srgbClr val="FFFFFF"/>
                </a:solidFill>
                <a:prstDash val="solid"/>
                <a:miter/>
              </a:ln>
            </p:spPr>
            <p:txBody>
              <a:bodyPr rtlCol="0" anchor="ctr"/>
              <a:lstStyle/>
              <a:p>
                <a:endParaRPr lang="en-GB" sz="1463"/>
              </a:p>
            </p:txBody>
          </p:sp>
          <p:sp>
            <p:nvSpPr>
              <p:cNvPr id="185" name="Freeform: Shape 184">
                <a:extLst>
                  <a:ext uri="{FF2B5EF4-FFF2-40B4-BE49-F238E27FC236}">
                    <a16:creationId xmlns:a16="http://schemas.microsoft.com/office/drawing/2014/main" id="{0933947E-E849-2043-7712-141BB5FB7551}"/>
                  </a:ext>
                </a:extLst>
              </p:cNvPr>
              <p:cNvSpPr/>
              <p:nvPr/>
            </p:nvSpPr>
            <p:spPr>
              <a:xfrm>
                <a:off x="8863193" y="4623315"/>
                <a:ext cx="1026778" cy="774975"/>
              </a:xfrm>
              <a:custGeom>
                <a:avLst/>
                <a:gdLst>
                  <a:gd name="connsiteX0" fmla="*/ 19567 w 1026778"/>
                  <a:gd name="connsiteY0" fmla="*/ 291302 h 774975"/>
                  <a:gd name="connsiteX1" fmla="*/ 22309 w 1026778"/>
                  <a:gd name="connsiteY1" fmla="*/ 288924 h 774975"/>
                  <a:gd name="connsiteX2" fmla="*/ 22126 w 1026778"/>
                  <a:gd name="connsiteY2" fmla="*/ 296056 h 774975"/>
                  <a:gd name="connsiteX3" fmla="*/ 21761 w 1026778"/>
                  <a:gd name="connsiteY3" fmla="*/ 297519 h 774975"/>
                  <a:gd name="connsiteX4" fmla="*/ 20664 w 1026778"/>
                  <a:gd name="connsiteY4" fmla="*/ 299165 h 774975"/>
                  <a:gd name="connsiteX5" fmla="*/ 20298 w 1026778"/>
                  <a:gd name="connsiteY5" fmla="*/ 301359 h 774975"/>
                  <a:gd name="connsiteX6" fmla="*/ 21761 w 1026778"/>
                  <a:gd name="connsiteY6" fmla="*/ 302273 h 774975"/>
                  <a:gd name="connsiteX7" fmla="*/ 21395 w 1026778"/>
                  <a:gd name="connsiteY7" fmla="*/ 305565 h 774975"/>
                  <a:gd name="connsiteX8" fmla="*/ 20664 w 1026778"/>
                  <a:gd name="connsiteY8" fmla="*/ 308125 h 774975"/>
                  <a:gd name="connsiteX9" fmla="*/ 22858 w 1026778"/>
                  <a:gd name="connsiteY9" fmla="*/ 309039 h 774975"/>
                  <a:gd name="connsiteX10" fmla="*/ 26881 w 1026778"/>
                  <a:gd name="connsiteY10" fmla="*/ 305565 h 774975"/>
                  <a:gd name="connsiteX11" fmla="*/ 28892 w 1026778"/>
                  <a:gd name="connsiteY11" fmla="*/ 299530 h 774975"/>
                  <a:gd name="connsiteX12" fmla="*/ 33281 w 1026778"/>
                  <a:gd name="connsiteY12" fmla="*/ 292216 h 774975"/>
                  <a:gd name="connsiteX13" fmla="*/ 36573 w 1026778"/>
                  <a:gd name="connsiteY13" fmla="*/ 290936 h 774975"/>
                  <a:gd name="connsiteX14" fmla="*/ 40230 w 1026778"/>
                  <a:gd name="connsiteY14" fmla="*/ 288742 h 774975"/>
                  <a:gd name="connsiteX15" fmla="*/ 43339 w 1026778"/>
                  <a:gd name="connsiteY15" fmla="*/ 287827 h 774975"/>
                  <a:gd name="connsiteX16" fmla="*/ 46630 w 1026778"/>
                  <a:gd name="connsiteY16" fmla="*/ 284901 h 774975"/>
                  <a:gd name="connsiteX17" fmla="*/ 55591 w 1026778"/>
                  <a:gd name="connsiteY17" fmla="*/ 283256 h 774975"/>
                  <a:gd name="connsiteX18" fmla="*/ 57968 w 1026778"/>
                  <a:gd name="connsiteY18" fmla="*/ 279415 h 774975"/>
                  <a:gd name="connsiteX19" fmla="*/ 61259 w 1026778"/>
                  <a:gd name="connsiteY19" fmla="*/ 276124 h 774975"/>
                  <a:gd name="connsiteX20" fmla="*/ 64734 w 1026778"/>
                  <a:gd name="connsiteY20" fmla="*/ 274295 h 774975"/>
                  <a:gd name="connsiteX21" fmla="*/ 67477 w 1026778"/>
                  <a:gd name="connsiteY21" fmla="*/ 269541 h 774975"/>
                  <a:gd name="connsiteX22" fmla="*/ 74243 w 1026778"/>
                  <a:gd name="connsiteY22" fmla="*/ 266432 h 774975"/>
                  <a:gd name="connsiteX23" fmla="*/ 76985 w 1026778"/>
                  <a:gd name="connsiteY23" fmla="*/ 264238 h 774975"/>
                  <a:gd name="connsiteX24" fmla="*/ 80277 w 1026778"/>
                  <a:gd name="connsiteY24" fmla="*/ 262775 h 774975"/>
                  <a:gd name="connsiteX25" fmla="*/ 88506 w 1026778"/>
                  <a:gd name="connsiteY25" fmla="*/ 257106 h 774975"/>
                  <a:gd name="connsiteX26" fmla="*/ 90152 w 1026778"/>
                  <a:gd name="connsiteY26" fmla="*/ 256557 h 774975"/>
                  <a:gd name="connsiteX27" fmla="*/ 91249 w 1026778"/>
                  <a:gd name="connsiteY27" fmla="*/ 257655 h 774975"/>
                  <a:gd name="connsiteX28" fmla="*/ 98929 w 1026778"/>
                  <a:gd name="connsiteY28" fmla="*/ 258203 h 774975"/>
                  <a:gd name="connsiteX29" fmla="*/ 102769 w 1026778"/>
                  <a:gd name="connsiteY29" fmla="*/ 259666 h 774975"/>
                  <a:gd name="connsiteX30" fmla="*/ 107524 w 1026778"/>
                  <a:gd name="connsiteY30" fmla="*/ 260032 h 774975"/>
                  <a:gd name="connsiteX31" fmla="*/ 111364 w 1026778"/>
                  <a:gd name="connsiteY31" fmla="*/ 259301 h 774975"/>
                  <a:gd name="connsiteX32" fmla="*/ 115387 w 1026778"/>
                  <a:gd name="connsiteY32" fmla="*/ 258203 h 774975"/>
                  <a:gd name="connsiteX33" fmla="*/ 120141 w 1026778"/>
                  <a:gd name="connsiteY33" fmla="*/ 253997 h 774975"/>
                  <a:gd name="connsiteX34" fmla="*/ 124896 w 1026778"/>
                  <a:gd name="connsiteY34" fmla="*/ 251620 h 774975"/>
                  <a:gd name="connsiteX35" fmla="*/ 129285 w 1026778"/>
                  <a:gd name="connsiteY35" fmla="*/ 250523 h 774975"/>
                  <a:gd name="connsiteX36" fmla="*/ 134405 w 1026778"/>
                  <a:gd name="connsiteY36" fmla="*/ 250340 h 774975"/>
                  <a:gd name="connsiteX37" fmla="*/ 138793 w 1026778"/>
                  <a:gd name="connsiteY37" fmla="*/ 249426 h 774975"/>
                  <a:gd name="connsiteX38" fmla="*/ 148851 w 1026778"/>
                  <a:gd name="connsiteY38" fmla="*/ 240648 h 774975"/>
                  <a:gd name="connsiteX39" fmla="*/ 155068 w 1026778"/>
                  <a:gd name="connsiteY39" fmla="*/ 240465 h 774975"/>
                  <a:gd name="connsiteX40" fmla="*/ 159640 w 1026778"/>
                  <a:gd name="connsiteY40" fmla="*/ 242843 h 774975"/>
                  <a:gd name="connsiteX41" fmla="*/ 165126 w 1026778"/>
                  <a:gd name="connsiteY41" fmla="*/ 240465 h 774975"/>
                  <a:gd name="connsiteX42" fmla="*/ 170977 w 1026778"/>
                  <a:gd name="connsiteY42" fmla="*/ 240465 h 774975"/>
                  <a:gd name="connsiteX43" fmla="*/ 175183 w 1026778"/>
                  <a:gd name="connsiteY43" fmla="*/ 239551 h 774975"/>
                  <a:gd name="connsiteX44" fmla="*/ 179755 w 1026778"/>
                  <a:gd name="connsiteY44" fmla="*/ 236808 h 774975"/>
                  <a:gd name="connsiteX45" fmla="*/ 190910 w 1026778"/>
                  <a:gd name="connsiteY45" fmla="*/ 234614 h 774975"/>
                  <a:gd name="connsiteX46" fmla="*/ 196213 w 1026778"/>
                  <a:gd name="connsiteY46" fmla="*/ 232054 h 774975"/>
                  <a:gd name="connsiteX47" fmla="*/ 199870 w 1026778"/>
                  <a:gd name="connsiteY47" fmla="*/ 229494 h 774975"/>
                  <a:gd name="connsiteX48" fmla="*/ 210476 w 1026778"/>
                  <a:gd name="connsiteY48" fmla="*/ 219985 h 774975"/>
                  <a:gd name="connsiteX49" fmla="*/ 211939 w 1026778"/>
                  <a:gd name="connsiteY49" fmla="*/ 217059 h 774975"/>
                  <a:gd name="connsiteX50" fmla="*/ 212487 w 1026778"/>
                  <a:gd name="connsiteY50" fmla="*/ 212487 h 774975"/>
                  <a:gd name="connsiteX51" fmla="*/ 216145 w 1026778"/>
                  <a:gd name="connsiteY51" fmla="*/ 207367 h 774975"/>
                  <a:gd name="connsiteX52" fmla="*/ 216876 w 1026778"/>
                  <a:gd name="connsiteY52" fmla="*/ 205356 h 774975"/>
                  <a:gd name="connsiteX53" fmla="*/ 217242 w 1026778"/>
                  <a:gd name="connsiteY53" fmla="*/ 202430 h 774975"/>
                  <a:gd name="connsiteX54" fmla="*/ 220350 w 1026778"/>
                  <a:gd name="connsiteY54" fmla="*/ 202613 h 774975"/>
                  <a:gd name="connsiteX55" fmla="*/ 230042 w 1026778"/>
                  <a:gd name="connsiteY55" fmla="*/ 192921 h 774975"/>
                  <a:gd name="connsiteX56" fmla="*/ 231505 w 1026778"/>
                  <a:gd name="connsiteY56" fmla="*/ 190544 h 774975"/>
                  <a:gd name="connsiteX57" fmla="*/ 229860 w 1026778"/>
                  <a:gd name="connsiteY57" fmla="*/ 189264 h 774975"/>
                  <a:gd name="connsiteX58" fmla="*/ 226385 w 1026778"/>
                  <a:gd name="connsiteY58" fmla="*/ 175549 h 774975"/>
                  <a:gd name="connsiteX59" fmla="*/ 227117 w 1026778"/>
                  <a:gd name="connsiteY59" fmla="*/ 170063 h 774975"/>
                  <a:gd name="connsiteX60" fmla="*/ 230591 w 1026778"/>
                  <a:gd name="connsiteY60" fmla="*/ 164211 h 774975"/>
                  <a:gd name="connsiteX61" fmla="*/ 232602 w 1026778"/>
                  <a:gd name="connsiteY61" fmla="*/ 162748 h 774975"/>
                  <a:gd name="connsiteX62" fmla="*/ 235345 w 1026778"/>
                  <a:gd name="connsiteY62" fmla="*/ 163114 h 774975"/>
                  <a:gd name="connsiteX63" fmla="*/ 236808 w 1026778"/>
                  <a:gd name="connsiteY63" fmla="*/ 159640 h 774975"/>
                  <a:gd name="connsiteX64" fmla="*/ 240648 w 1026778"/>
                  <a:gd name="connsiteY64" fmla="*/ 156348 h 774975"/>
                  <a:gd name="connsiteX65" fmla="*/ 242660 w 1026778"/>
                  <a:gd name="connsiteY65" fmla="*/ 156348 h 774975"/>
                  <a:gd name="connsiteX66" fmla="*/ 242111 w 1026778"/>
                  <a:gd name="connsiteY66" fmla="*/ 153971 h 774975"/>
                  <a:gd name="connsiteX67" fmla="*/ 244123 w 1026778"/>
                  <a:gd name="connsiteY67" fmla="*/ 149034 h 774975"/>
                  <a:gd name="connsiteX68" fmla="*/ 245220 w 1026778"/>
                  <a:gd name="connsiteY68" fmla="*/ 148302 h 774975"/>
                  <a:gd name="connsiteX69" fmla="*/ 246317 w 1026778"/>
                  <a:gd name="connsiteY69" fmla="*/ 152874 h 774975"/>
                  <a:gd name="connsiteX70" fmla="*/ 248328 w 1026778"/>
                  <a:gd name="connsiteY70" fmla="*/ 155617 h 774975"/>
                  <a:gd name="connsiteX71" fmla="*/ 251072 w 1026778"/>
                  <a:gd name="connsiteY71" fmla="*/ 162748 h 774975"/>
                  <a:gd name="connsiteX72" fmla="*/ 254180 w 1026778"/>
                  <a:gd name="connsiteY72" fmla="*/ 168600 h 774975"/>
                  <a:gd name="connsiteX73" fmla="*/ 256923 w 1026778"/>
                  <a:gd name="connsiteY73" fmla="*/ 171892 h 774975"/>
                  <a:gd name="connsiteX74" fmla="*/ 258935 w 1026778"/>
                  <a:gd name="connsiteY74" fmla="*/ 175732 h 774975"/>
                  <a:gd name="connsiteX75" fmla="*/ 260946 w 1026778"/>
                  <a:gd name="connsiteY75" fmla="*/ 178109 h 774975"/>
                  <a:gd name="connsiteX76" fmla="*/ 262958 w 1026778"/>
                  <a:gd name="connsiteY76" fmla="*/ 172989 h 774975"/>
                  <a:gd name="connsiteX77" fmla="*/ 263141 w 1026778"/>
                  <a:gd name="connsiteY77" fmla="*/ 166040 h 774975"/>
                  <a:gd name="connsiteX78" fmla="*/ 264238 w 1026778"/>
                  <a:gd name="connsiteY78" fmla="*/ 166406 h 774975"/>
                  <a:gd name="connsiteX79" fmla="*/ 267712 w 1026778"/>
                  <a:gd name="connsiteY79" fmla="*/ 165674 h 774975"/>
                  <a:gd name="connsiteX80" fmla="*/ 266798 w 1026778"/>
                  <a:gd name="connsiteY80" fmla="*/ 160006 h 774975"/>
                  <a:gd name="connsiteX81" fmla="*/ 263506 w 1026778"/>
                  <a:gd name="connsiteY81" fmla="*/ 154703 h 774975"/>
                  <a:gd name="connsiteX82" fmla="*/ 260946 w 1026778"/>
                  <a:gd name="connsiteY82" fmla="*/ 152874 h 774975"/>
                  <a:gd name="connsiteX83" fmla="*/ 262043 w 1026778"/>
                  <a:gd name="connsiteY83" fmla="*/ 150497 h 774975"/>
                  <a:gd name="connsiteX84" fmla="*/ 261495 w 1026778"/>
                  <a:gd name="connsiteY84" fmla="*/ 143182 h 774975"/>
                  <a:gd name="connsiteX85" fmla="*/ 263689 w 1026778"/>
                  <a:gd name="connsiteY85" fmla="*/ 141171 h 774975"/>
                  <a:gd name="connsiteX86" fmla="*/ 268626 w 1026778"/>
                  <a:gd name="connsiteY86" fmla="*/ 143365 h 774975"/>
                  <a:gd name="connsiteX87" fmla="*/ 272466 w 1026778"/>
                  <a:gd name="connsiteY87" fmla="*/ 142634 h 774975"/>
                  <a:gd name="connsiteX88" fmla="*/ 278135 w 1026778"/>
                  <a:gd name="connsiteY88" fmla="*/ 149948 h 774975"/>
                  <a:gd name="connsiteX89" fmla="*/ 285633 w 1026778"/>
                  <a:gd name="connsiteY89" fmla="*/ 151228 h 774975"/>
                  <a:gd name="connsiteX90" fmla="*/ 286730 w 1026778"/>
                  <a:gd name="connsiteY90" fmla="*/ 147936 h 774975"/>
                  <a:gd name="connsiteX91" fmla="*/ 282524 w 1026778"/>
                  <a:gd name="connsiteY91" fmla="*/ 145925 h 774975"/>
                  <a:gd name="connsiteX92" fmla="*/ 283438 w 1026778"/>
                  <a:gd name="connsiteY92" fmla="*/ 140256 h 774975"/>
                  <a:gd name="connsiteX93" fmla="*/ 288193 w 1026778"/>
                  <a:gd name="connsiteY93" fmla="*/ 135685 h 774975"/>
                  <a:gd name="connsiteX94" fmla="*/ 289473 w 1026778"/>
                  <a:gd name="connsiteY94" fmla="*/ 132759 h 774975"/>
                  <a:gd name="connsiteX95" fmla="*/ 287278 w 1026778"/>
                  <a:gd name="connsiteY95" fmla="*/ 125079 h 774975"/>
                  <a:gd name="connsiteX96" fmla="*/ 289473 w 1026778"/>
                  <a:gd name="connsiteY96" fmla="*/ 122336 h 774975"/>
                  <a:gd name="connsiteX97" fmla="*/ 293130 w 1026778"/>
                  <a:gd name="connsiteY97" fmla="*/ 121056 h 774975"/>
                  <a:gd name="connsiteX98" fmla="*/ 298250 w 1026778"/>
                  <a:gd name="connsiteY98" fmla="*/ 123981 h 774975"/>
                  <a:gd name="connsiteX99" fmla="*/ 299347 w 1026778"/>
                  <a:gd name="connsiteY99" fmla="*/ 122884 h 774975"/>
                  <a:gd name="connsiteX100" fmla="*/ 296788 w 1026778"/>
                  <a:gd name="connsiteY100" fmla="*/ 117216 h 774975"/>
                  <a:gd name="connsiteX101" fmla="*/ 297153 w 1026778"/>
                  <a:gd name="connsiteY101" fmla="*/ 114472 h 774975"/>
                  <a:gd name="connsiteX102" fmla="*/ 298982 w 1026778"/>
                  <a:gd name="connsiteY102" fmla="*/ 112278 h 774975"/>
                  <a:gd name="connsiteX103" fmla="*/ 307210 w 1026778"/>
                  <a:gd name="connsiteY103" fmla="*/ 115021 h 774975"/>
                  <a:gd name="connsiteX104" fmla="*/ 307210 w 1026778"/>
                  <a:gd name="connsiteY104" fmla="*/ 112827 h 774975"/>
                  <a:gd name="connsiteX105" fmla="*/ 304285 w 1026778"/>
                  <a:gd name="connsiteY105" fmla="*/ 108072 h 774975"/>
                  <a:gd name="connsiteX106" fmla="*/ 304102 w 1026778"/>
                  <a:gd name="connsiteY106" fmla="*/ 102586 h 774975"/>
                  <a:gd name="connsiteX107" fmla="*/ 308125 w 1026778"/>
                  <a:gd name="connsiteY107" fmla="*/ 100941 h 774975"/>
                  <a:gd name="connsiteX108" fmla="*/ 310136 w 1026778"/>
                  <a:gd name="connsiteY108" fmla="*/ 100575 h 774975"/>
                  <a:gd name="connsiteX109" fmla="*/ 313428 w 1026778"/>
                  <a:gd name="connsiteY109" fmla="*/ 99478 h 774975"/>
                  <a:gd name="connsiteX110" fmla="*/ 317634 w 1026778"/>
                  <a:gd name="connsiteY110" fmla="*/ 99295 h 774975"/>
                  <a:gd name="connsiteX111" fmla="*/ 318182 w 1026778"/>
                  <a:gd name="connsiteY111" fmla="*/ 103135 h 774975"/>
                  <a:gd name="connsiteX112" fmla="*/ 320560 w 1026778"/>
                  <a:gd name="connsiteY112" fmla="*/ 101672 h 774975"/>
                  <a:gd name="connsiteX113" fmla="*/ 324034 w 1026778"/>
                  <a:gd name="connsiteY113" fmla="*/ 98929 h 774975"/>
                  <a:gd name="connsiteX114" fmla="*/ 326228 w 1026778"/>
                  <a:gd name="connsiteY114" fmla="*/ 93626 h 774975"/>
                  <a:gd name="connsiteX115" fmla="*/ 326228 w 1026778"/>
                  <a:gd name="connsiteY115" fmla="*/ 91066 h 774975"/>
                  <a:gd name="connsiteX116" fmla="*/ 323669 w 1026778"/>
                  <a:gd name="connsiteY116" fmla="*/ 87775 h 774975"/>
                  <a:gd name="connsiteX117" fmla="*/ 325131 w 1026778"/>
                  <a:gd name="connsiteY117" fmla="*/ 85031 h 774975"/>
                  <a:gd name="connsiteX118" fmla="*/ 327326 w 1026778"/>
                  <a:gd name="connsiteY118" fmla="*/ 87775 h 774975"/>
                  <a:gd name="connsiteX119" fmla="*/ 328240 w 1026778"/>
                  <a:gd name="connsiteY119" fmla="*/ 91798 h 774975"/>
                  <a:gd name="connsiteX120" fmla="*/ 330983 w 1026778"/>
                  <a:gd name="connsiteY120" fmla="*/ 89786 h 774975"/>
                  <a:gd name="connsiteX121" fmla="*/ 332629 w 1026778"/>
                  <a:gd name="connsiteY121" fmla="*/ 87043 h 774975"/>
                  <a:gd name="connsiteX122" fmla="*/ 333726 w 1026778"/>
                  <a:gd name="connsiteY122" fmla="*/ 87592 h 774975"/>
                  <a:gd name="connsiteX123" fmla="*/ 334274 w 1026778"/>
                  <a:gd name="connsiteY123" fmla="*/ 89786 h 774975"/>
                  <a:gd name="connsiteX124" fmla="*/ 337200 w 1026778"/>
                  <a:gd name="connsiteY124" fmla="*/ 89420 h 774975"/>
                  <a:gd name="connsiteX125" fmla="*/ 342503 w 1026778"/>
                  <a:gd name="connsiteY125" fmla="*/ 86312 h 774975"/>
                  <a:gd name="connsiteX126" fmla="*/ 344149 w 1026778"/>
                  <a:gd name="connsiteY126" fmla="*/ 84849 h 774975"/>
                  <a:gd name="connsiteX127" fmla="*/ 343052 w 1026778"/>
                  <a:gd name="connsiteY127" fmla="*/ 81374 h 774975"/>
                  <a:gd name="connsiteX128" fmla="*/ 346892 w 1026778"/>
                  <a:gd name="connsiteY128" fmla="*/ 80826 h 774975"/>
                  <a:gd name="connsiteX129" fmla="*/ 348355 w 1026778"/>
                  <a:gd name="connsiteY129" fmla="*/ 81923 h 774975"/>
                  <a:gd name="connsiteX130" fmla="*/ 352378 w 1026778"/>
                  <a:gd name="connsiteY130" fmla="*/ 83569 h 774975"/>
                  <a:gd name="connsiteX131" fmla="*/ 356767 w 1026778"/>
                  <a:gd name="connsiteY131" fmla="*/ 83569 h 774975"/>
                  <a:gd name="connsiteX132" fmla="*/ 361155 w 1026778"/>
                  <a:gd name="connsiteY132" fmla="*/ 86312 h 774975"/>
                  <a:gd name="connsiteX133" fmla="*/ 364813 w 1026778"/>
                  <a:gd name="connsiteY133" fmla="*/ 89420 h 774975"/>
                  <a:gd name="connsiteX134" fmla="*/ 372493 w 1026778"/>
                  <a:gd name="connsiteY134" fmla="*/ 99844 h 774975"/>
                  <a:gd name="connsiteX135" fmla="*/ 378893 w 1026778"/>
                  <a:gd name="connsiteY135" fmla="*/ 104598 h 774975"/>
                  <a:gd name="connsiteX136" fmla="*/ 377247 w 1026778"/>
                  <a:gd name="connsiteY136" fmla="*/ 112278 h 774975"/>
                  <a:gd name="connsiteX137" fmla="*/ 377247 w 1026778"/>
                  <a:gd name="connsiteY137" fmla="*/ 117216 h 774975"/>
                  <a:gd name="connsiteX138" fmla="*/ 377796 w 1026778"/>
                  <a:gd name="connsiteY138" fmla="*/ 118313 h 774975"/>
                  <a:gd name="connsiteX139" fmla="*/ 378528 w 1026778"/>
                  <a:gd name="connsiteY139" fmla="*/ 119044 h 774975"/>
                  <a:gd name="connsiteX140" fmla="*/ 379442 w 1026778"/>
                  <a:gd name="connsiteY140" fmla="*/ 117581 h 774975"/>
                  <a:gd name="connsiteX141" fmla="*/ 380356 w 1026778"/>
                  <a:gd name="connsiteY141" fmla="*/ 114290 h 774975"/>
                  <a:gd name="connsiteX142" fmla="*/ 379990 w 1026778"/>
                  <a:gd name="connsiteY142" fmla="*/ 112827 h 774975"/>
                  <a:gd name="connsiteX143" fmla="*/ 382185 w 1026778"/>
                  <a:gd name="connsiteY143" fmla="*/ 110632 h 774975"/>
                  <a:gd name="connsiteX144" fmla="*/ 383648 w 1026778"/>
                  <a:gd name="connsiteY144" fmla="*/ 110815 h 774975"/>
                  <a:gd name="connsiteX145" fmla="*/ 384196 w 1026778"/>
                  <a:gd name="connsiteY145" fmla="*/ 110084 h 774975"/>
                  <a:gd name="connsiteX146" fmla="*/ 387305 w 1026778"/>
                  <a:gd name="connsiteY146" fmla="*/ 110815 h 774975"/>
                  <a:gd name="connsiteX147" fmla="*/ 387122 w 1026778"/>
                  <a:gd name="connsiteY147" fmla="*/ 107889 h 774975"/>
                  <a:gd name="connsiteX148" fmla="*/ 388585 w 1026778"/>
                  <a:gd name="connsiteY148" fmla="*/ 106792 h 774975"/>
                  <a:gd name="connsiteX149" fmla="*/ 393156 w 1026778"/>
                  <a:gd name="connsiteY149" fmla="*/ 108438 h 774975"/>
                  <a:gd name="connsiteX150" fmla="*/ 399008 w 1026778"/>
                  <a:gd name="connsiteY150" fmla="*/ 108072 h 774975"/>
                  <a:gd name="connsiteX151" fmla="*/ 404311 w 1026778"/>
                  <a:gd name="connsiteY151" fmla="*/ 107341 h 774975"/>
                  <a:gd name="connsiteX152" fmla="*/ 407420 w 1026778"/>
                  <a:gd name="connsiteY152" fmla="*/ 109170 h 774975"/>
                  <a:gd name="connsiteX153" fmla="*/ 415649 w 1026778"/>
                  <a:gd name="connsiteY153" fmla="*/ 117581 h 774975"/>
                  <a:gd name="connsiteX154" fmla="*/ 417843 w 1026778"/>
                  <a:gd name="connsiteY154" fmla="*/ 117033 h 774975"/>
                  <a:gd name="connsiteX155" fmla="*/ 417660 w 1026778"/>
                  <a:gd name="connsiteY155" fmla="*/ 115204 h 774975"/>
                  <a:gd name="connsiteX156" fmla="*/ 416380 w 1026778"/>
                  <a:gd name="connsiteY156" fmla="*/ 109718 h 774975"/>
                  <a:gd name="connsiteX157" fmla="*/ 419854 w 1026778"/>
                  <a:gd name="connsiteY157" fmla="*/ 108072 h 774975"/>
                  <a:gd name="connsiteX158" fmla="*/ 420037 w 1026778"/>
                  <a:gd name="connsiteY158" fmla="*/ 107341 h 774975"/>
                  <a:gd name="connsiteX159" fmla="*/ 413820 w 1026778"/>
                  <a:gd name="connsiteY159" fmla="*/ 100575 h 774975"/>
                  <a:gd name="connsiteX160" fmla="*/ 409980 w 1026778"/>
                  <a:gd name="connsiteY160" fmla="*/ 95089 h 774975"/>
                  <a:gd name="connsiteX161" fmla="*/ 412174 w 1026778"/>
                  <a:gd name="connsiteY161" fmla="*/ 87775 h 774975"/>
                  <a:gd name="connsiteX162" fmla="*/ 413637 w 1026778"/>
                  <a:gd name="connsiteY162" fmla="*/ 88689 h 774975"/>
                  <a:gd name="connsiteX163" fmla="*/ 415831 w 1026778"/>
                  <a:gd name="connsiteY163" fmla="*/ 87592 h 774975"/>
                  <a:gd name="connsiteX164" fmla="*/ 420952 w 1026778"/>
                  <a:gd name="connsiteY164" fmla="*/ 79728 h 774975"/>
                  <a:gd name="connsiteX165" fmla="*/ 420952 w 1026778"/>
                  <a:gd name="connsiteY165" fmla="*/ 76437 h 774975"/>
                  <a:gd name="connsiteX166" fmla="*/ 423146 w 1026778"/>
                  <a:gd name="connsiteY166" fmla="*/ 73328 h 774975"/>
                  <a:gd name="connsiteX167" fmla="*/ 426255 w 1026778"/>
                  <a:gd name="connsiteY167" fmla="*/ 74060 h 774975"/>
                  <a:gd name="connsiteX168" fmla="*/ 431009 w 1026778"/>
                  <a:gd name="connsiteY168" fmla="*/ 74060 h 774975"/>
                  <a:gd name="connsiteX169" fmla="*/ 434118 w 1026778"/>
                  <a:gd name="connsiteY169" fmla="*/ 71134 h 774975"/>
                  <a:gd name="connsiteX170" fmla="*/ 433387 w 1026778"/>
                  <a:gd name="connsiteY170" fmla="*/ 65465 h 774975"/>
                  <a:gd name="connsiteX171" fmla="*/ 429912 w 1026778"/>
                  <a:gd name="connsiteY171" fmla="*/ 65831 h 774975"/>
                  <a:gd name="connsiteX172" fmla="*/ 430643 w 1026778"/>
                  <a:gd name="connsiteY172" fmla="*/ 63088 h 774975"/>
                  <a:gd name="connsiteX173" fmla="*/ 431009 w 1026778"/>
                  <a:gd name="connsiteY173" fmla="*/ 58516 h 774975"/>
                  <a:gd name="connsiteX174" fmla="*/ 432838 w 1026778"/>
                  <a:gd name="connsiteY174" fmla="*/ 53762 h 774975"/>
                  <a:gd name="connsiteX175" fmla="*/ 437227 w 1026778"/>
                  <a:gd name="connsiteY175" fmla="*/ 52665 h 774975"/>
                  <a:gd name="connsiteX176" fmla="*/ 441067 w 1026778"/>
                  <a:gd name="connsiteY176" fmla="*/ 51019 h 774975"/>
                  <a:gd name="connsiteX177" fmla="*/ 441981 w 1026778"/>
                  <a:gd name="connsiteY177" fmla="*/ 47362 h 774975"/>
                  <a:gd name="connsiteX178" fmla="*/ 445638 w 1026778"/>
                  <a:gd name="connsiteY178" fmla="*/ 48276 h 774975"/>
                  <a:gd name="connsiteX179" fmla="*/ 448564 w 1026778"/>
                  <a:gd name="connsiteY179" fmla="*/ 50105 h 774975"/>
                  <a:gd name="connsiteX180" fmla="*/ 450576 w 1026778"/>
                  <a:gd name="connsiteY180" fmla="*/ 53579 h 774975"/>
                  <a:gd name="connsiteX181" fmla="*/ 451124 w 1026778"/>
                  <a:gd name="connsiteY181" fmla="*/ 50105 h 774975"/>
                  <a:gd name="connsiteX182" fmla="*/ 448381 w 1026778"/>
                  <a:gd name="connsiteY182" fmla="*/ 45716 h 774975"/>
                  <a:gd name="connsiteX183" fmla="*/ 450027 w 1026778"/>
                  <a:gd name="connsiteY183" fmla="*/ 44801 h 774975"/>
                  <a:gd name="connsiteX184" fmla="*/ 452587 w 1026778"/>
                  <a:gd name="connsiteY184" fmla="*/ 40962 h 774975"/>
                  <a:gd name="connsiteX185" fmla="*/ 458621 w 1026778"/>
                  <a:gd name="connsiteY185" fmla="*/ 43156 h 774975"/>
                  <a:gd name="connsiteX186" fmla="*/ 459353 w 1026778"/>
                  <a:gd name="connsiteY186" fmla="*/ 40778 h 774975"/>
                  <a:gd name="connsiteX187" fmla="*/ 464656 w 1026778"/>
                  <a:gd name="connsiteY187" fmla="*/ 41876 h 774975"/>
                  <a:gd name="connsiteX188" fmla="*/ 470508 w 1026778"/>
                  <a:gd name="connsiteY188" fmla="*/ 41327 h 774975"/>
                  <a:gd name="connsiteX189" fmla="*/ 474896 w 1026778"/>
                  <a:gd name="connsiteY189" fmla="*/ 42424 h 774975"/>
                  <a:gd name="connsiteX190" fmla="*/ 478919 w 1026778"/>
                  <a:gd name="connsiteY190" fmla="*/ 42424 h 774975"/>
                  <a:gd name="connsiteX191" fmla="*/ 487880 w 1026778"/>
                  <a:gd name="connsiteY191" fmla="*/ 39316 h 774975"/>
                  <a:gd name="connsiteX192" fmla="*/ 492086 w 1026778"/>
                  <a:gd name="connsiteY192" fmla="*/ 36755 h 774975"/>
                  <a:gd name="connsiteX193" fmla="*/ 491720 w 1026778"/>
                  <a:gd name="connsiteY193" fmla="*/ 25601 h 774975"/>
                  <a:gd name="connsiteX194" fmla="*/ 488977 w 1026778"/>
                  <a:gd name="connsiteY194" fmla="*/ 22858 h 774975"/>
                  <a:gd name="connsiteX195" fmla="*/ 484223 w 1026778"/>
                  <a:gd name="connsiteY195" fmla="*/ 22309 h 774975"/>
                  <a:gd name="connsiteX196" fmla="*/ 480565 w 1026778"/>
                  <a:gd name="connsiteY196" fmla="*/ 23041 h 774975"/>
                  <a:gd name="connsiteX197" fmla="*/ 477274 w 1026778"/>
                  <a:gd name="connsiteY197" fmla="*/ 20481 h 774975"/>
                  <a:gd name="connsiteX198" fmla="*/ 474896 w 1026778"/>
                  <a:gd name="connsiteY198" fmla="*/ 17738 h 774975"/>
                  <a:gd name="connsiteX199" fmla="*/ 470873 w 1026778"/>
                  <a:gd name="connsiteY199" fmla="*/ 16092 h 774975"/>
                  <a:gd name="connsiteX200" fmla="*/ 471056 w 1026778"/>
                  <a:gd name="connsiteY200" fmla="*/ 15544 h 774975"/>
                  <a:gd name="connsiteX201" fmla="*/ 472519 w 1026778"/>
                  <a:gd name="connsiteY201" fmla="*/ 15178 h 774975"/>
                  <a:gd name="connsiteX202" fmla="*/ 474348 w 1026778"/>
                  <a:gd name="connsiteY202" fmla="*/ 16092 h 774975"/>
                  <a:gd name="connsiteX203" fmla="*/ 475262 w 1026778"/>
                  <a:gd name="connsiteY203" fmla="*/ 14081 h 774975"/>
                  <a:gd name="connsiteX204" fmla="*/ 476725 w 1026778"/>
                  <a:gd name="connsiteY204" fmla="*/ 12800 h 774975"/>
                  <a:gd name="connsiteX205" fmla="*/ 477822 w 1026778"/>
                  <a:gd name="connsiteY205" fmla="*/ 14446 h 774975"/>
                  <a:gd name="connsiteX206" fmla="*/ 479103 w 1026778"/>
                  <a:gd name="connsiteY206" fmla="*/ 21029 h 774975"/>
                  <a:gd name="connsiteX207" fmla="*/ 481114 w 1026778"/>
                  <a:gd name="connsiteY207" fmla="*/ 18104 h 774975"/>
                  <a:gd name="connsiteX208" fmla="*/ 481114 w 1026778"/>
                  <a:gd name="connsiteY208" fmla="*/ 14081 h 774975"/>
                  <a:gd name="connsiteX209" fmla="*/ 483308 w 1026778"/>
                  <a:gd name="connsiteY209" fmla="*/ 13532 h 774975"/>
                  <a:gd name="connsiteX210" fmla="*/ 484771 w 1026778"/>
                  <a:gd name="connsiteY210" fmla="*/ 15544 h 774975"/>
                  <a:gd name="connsiteX211" fmla="*/ 486966 w 1026778"/>
                  <a:gd name="connsiteY211" fmla="*/ 15178 h 774975"/>
                  <a:gd name="connsiteX212" fmla="*/ 488428 w 1026778"/>
                  <a:gd name="connsiteY212" fmla="*/ 17738 h 774975"/>
                  <a:gd name="connsiteX213" fmla="*/ 490440 w 1026778"/>
                  <a:gd name="connsiteY213" fmla="*/ 19932 h 774975"/>
                  <a:gd name="connsiteX214" fmla="*/ 494280 w 1026778"/>
                  <a:gd name="connsiteY214" fmla="*/ 23041 h 774975"/>
                  <a:gd name="connsiteX215" fmla="*/ 495377 w 1026778"/>
                  <a:gd name="connsiteY215" fmla="*/ 19749 h 774975"/>
                  <a:gd name="connsiteX216" fmla="*/ 497571 w 1026778"/>
                  <a:gd name="connsiteY216" fmla="*/ 19201 h 774975"/>
                  <a:gd name="connsiteX217" fmla="*/ 499583 w 1026778"/>
                  <a:gd name="connsiteY217" fmla="*/ 20481 h 774975"/>
                  <a:gd name="connsiteX218" fmla="*/ 501229 w 1026778"/>
                  <a:gd name="connsiteY218" fmla="*/ 23590 h 774975"/>
                  <a:gd name="connsiteX219" fmla="*/ 504703 w 1026778"/>
                  <a:gd name="connsiteY219" fmla="*/ 27247 h 774975"/>
                  <a:gd name="connsiteX220" fmla="*/ 511469 w 1026778"/>
                  <a:gd name="connsiteY220" fmla="*/ 29075 h 774975"/>
                  <a:gd name="connsiteX221" fmla="*/ 513115 w 1026778"/>
                  <a:gd name="connsiteY221" fmla="*/ 28710 h 774975"/>
                  <a:gd name="connsiteX222" fmla="*/ 515127 w 1026778"/>
                  <a:gd name="connsiteY222" fmla="*/ 29258 h 774975"/>
                  <a:gd name="connsiteX223" fmla="*/ 516772 w 1026778"/>
                  <a:gd name="connsiteY223" fmla="*/ 30538 h 774975"/>
                  <a:gd name="connsiteX224" fmla="*/ 519881 w 1026778"/>
                  <a:gd name="connsiteY224" fmla="*/ 28527 h 774975"/>
                  <a:gd name="connsiteX225" fmla="*/ 521526 w 1026778"/>
                  <a:gd name="connsiteY225" fmla="*/ 27795 h 774975"/>
                  <a:gd name="connsiteX226" fmla="*/ 521526 w 1026778"/>
                  <a:gd name="connsiteY226" fmla="*/ 30904 h 774975"/>
                  <a:gd name="connsiteX227" fmla="*/ 523904 w 1026778"/>
                  <a:gd name="connsiteY227" fmla="*/ 32001 h 774975"/>
                  <a:gd name="connsiteX228" fmla="*/ 528110 w 1026778"/>
                  <a:gd name="connsiteY228" fmla="*/ 32367 h 774975"/>
                  <a:gd name="connsiteX229" fmla="*/ 532681 w 1026778"/>
                  <a:gd name="connsiteY229" fmla="*/ 35658 h 774975"/>
                  <a:gd name="connsiteX230" fmla="*/ 536887 w 1026778"/>
                  <a:gd name="connsiteY230" fmla="*/ 34927 h 774975"/>
                  <a:gd name="connsiteX231" fmla="*/ 540544 w 1026778"/>
                  <a:gd name="connsiteY231" fmla="*/ 36573 h 774975"/>
                  <a:gd name="connsiteX232" fmla="*/ 544750 w 1026778"/>
                  <a:gd name="connsiteY232" fmla="*/ 34561 h 774975"/>
                  <a:gd name="connsiteX233" fmla="*/ 545848 w 1026778"/>
                  <a:gd name="connsiteY233" fmla="*/ 34561 h 774975"/>
                  <a:gd name="connsiteX234" fmla="*/ 548407 w 1026778"/>
                  <a:gd name="connsiteY234" fmla="*/ 37670 h 774975"/>
                  <a:gd name="connsiteX235" fmla="*/ 553345 w 1026778"/>
                  <a:gd name="connsiteY235" fmla="*/ 37670 h 774975"/>
                  <a:gd name="connsiteX236" fmla="*/ 555722 w 1026778"/>
                  <a:gd name="connsiteY236" fmla="*/ 38950 h 774975"/>
                  <a:gd name="connsiteX237" fmla="*/ 557917 w 1026778"/>
                  <a:gd name="connsiteY237" fmla="*/ 41876 h 774975"/>
                  <a:gd name="connsiteX238" fmla="*/ 563219 w 1026778"/>
                  <a:gd name="connsiteY238" fmla="*/ 36755 h 774975"/>
                  <a:gd name="connsiteX239" fmla="*/ 565231 w 1026778"/>
                  <a:gd name="connsiteY239" fmla="*/ 35658 h 774975"/>
                  <a:gd name="connsiteX240" fmla="*/ 566877 w 1026778"/>
                  <a:gd name="connsiteY240" fmla="*/ 35110 h 774975"/>
                  <a:gd name="connsiteX241" fmla="*/ 571631 w 1026778"/>
                  <a:gd name="connsiteY241" fmla="*/ 35293 h 774975"/>
                  <a:gd name="connsiteX242" fmla="*/ 576385 w 1026778"/>
                  <a:gd name="connsiteY242" fmla="*/ 33281 h 774975"/>
                  <a:gd name="connsiteX243" fmla="*/ 573643 w 1026778"/>
                  <a:gd name="connsiteY243" fmla="*/ 38218 h 774975"/>
                  <a:gd name="connsiteX244" fmla="*/ 574374 w 1026778"/>
                  <a:gd name="connsiteY244" fmla="*/ 39499 h 774975"/>
                  <a:gd name="connsiteX245" fmla="*/ 575471 w 1026778"/>
                  <a:gd name="connsiteY245" fmla="*/ 40047 h 774975"/>
                  <a:gd name="connsiteX246" fmla="*/ 578031 w 1026778"/>
                  <a:gd name="connsiteY246" fmla="*/ 37853 h 774975"/>
                  <a:gd name="connsiteX247" fmla="*/ 578580 w 1026778"/>
                  <a:gd name="connsiteY247" fmla="*/ 39316 h 774975"/>
                  <a:gd name="connsiteX248" fmla="*/ 578031 w 1026778"/>
                  <a:gd name="connsiteY248" fmla="*/ 47179 h 774975"/>
                  <a:gd name="connsiteX249" fmla="*/ 578580 w 1026778"/>
                  <a:gd name="connsiteY249" fmla="*/ 48825 h 774975"/>
                  <a:gd name="connsiteX250" fmla="*/ 582786 w 1026778"/>
                  <a:gd name="connsiteY250" fmla="*/ 47179 h 774975"/>
                  <a:gd name="connsiteX251" fmla="*/ 585529 w 1026778"/>
                  <a:gd name="connsiteY251" fmla="*/ 42059 h 774975"/>
                  <a:gd name="connsiteX252" fmla="*/ 584798 w 1026778"/>
                  <a:gd name="connsiteY252" fmla="*/ 40962 h 774975"/>
                  <a:gd name="connsiteX253" fmla="*/ 585163 w 1026778"/>
                  <a:gd name="connsiteY253" fmla="*/ 36755 h 774975"/>
                  <a:gd name="connsiteX254" fmla="*/ 589918 w 1026778"/>
                  <a:gd name="connsiteY254" fmla="*/ 32550 h 774975"/>
                  <a:gd name="connsiteX255" fmla="*/ 591197 w 1026778"/>
                  <a:gd name="connsiteY255" fmla="*/ 33830 h 774975"/>
                  <a:gd name="connsiteX256" fmla="*/ 592295 w 1026778"/>
                  <a:gd name="connsiteY256" fmla="*/ 36207 h 774975"/>
                  <a:gd name="connsiteX257" fmla="*/ 592844 w 1026778"/>
                  <a:gd name="connsiteY257" fmla="*/ 43156 h 774975"/>
                  <a:gd name="connsiteX258" fmla="*/ 596501 w 1026778"/>
                  <a:gd name="connsiteY258" fmla="*/ 40778 h 774975"/>
                  <a:gd name="connsiteX259" fmla="*/ 599426 w 1026778"/>
                  <a:gd name="connsiteY259" fmla="*/ 40413 h 774975"/>
                  <a:gd name="connsiteX260" fmla="*/ 601804 w 1026778"/>
                  <a:gd name="connsiteY260" fmla="*/ 42607 h 774975"/>
                  <a:gd name="connsiteX261" fmla="*/ 600524 w 1026778"/>
                  <a:gd name="connsiteY261" fmla="*/ 44619 h 774975"/>
                  <a:gd name="connsiteX262" fmla="*/ 598878 w 1026778"/>
                  <a:gd name="connsiteY262" fmla="*/ 49008 h 774975"/>
                  <a:gd name="connsiteX263" fmla="*/ 596318 w 1026778"/>
                  <a:gd name="connsiteY263" fmla="*/ 53762 h 774975"/>
                  <a:gd name="connsiteX264" fmla="*/ 594306 w 1026778"/>
                  <a:gd name="connsiteY264" fmla="*/ 55225 h 774975"/>
                  <a:gd name="connsiteX265" fmla="*/ 592295 w 1026778"/>
                  <a:gd name="connsiteY265" fmla="*/ 54859 h 774975"/>
                  <a:gd name="connsiteX266" fmla="*/ 591380 w 1026778"/>
                  <a:gd name="connsiteY266" fmla="*/ 56322 h 774975"/>
                  <a:gd name="connsiteX267" fmla="*/ 594306 w 1026778"/>
                  <a:gd name="connsiteY267" fmla="*/ 60162 h 774975"/>
                  <a:gd name="connsiteX268" fmla="*/ 591197 w 1026778"/>
                  <a:gd name="connsiteY268" fmla="*/ 65465 h 774975"/>
                  <a:gd name="connsiteX269" fmla="*/ 589369 w 1026778"/>
                  <a:gd name="connsiteY269" fmla="*/ 66562 h 774975"/>
                  <a:gd name="connsiteX270" fmla="*/ 585529 w 1026778"/>
                  <a:gd name="connsiteY270" fmla="*/ 65831 h 774975"/>
                  <a:gd name="connsiteX271" fmla="*/ 584615 w 1026778"/>
                  <a:gd name="connsiteY271" fmla="*/ 63271 h 774975"/>
                  <a:gd name="connsiteX272" fmla="*/ 582603 w 1026778"/>
                  <a:gd name="connsiteY272" fmla="*/ 66014 h 774975"/>
                  <a:gd name="connsiteX273" fmla="*/ 583152 w 1026778"/>
                  <a:gd name="connsiteY273" fmla="*/ 70220 h 774975"/>
                  <a:gd name="connsiteX274" fmla="*/ 583883 w 1026778"/>
                  <a:gd name="connsiteY274" fmla="*/ 72231 h 774975"/>
                  <a:gd name="connsiteX275" fmla="*/ 582237 w 1026778"/>
                  <a:gd name="connsiteY275" fmla="*/ 70585 h 774975"/>
                  <a:gd name="connsiteX276" fmla="*/ 580226 w 1026778"/>
                  <a:gd name="connsiteY276" fmla="*/ 67294 h 774975"/>
                  <a:gd name="connsiteX277" fmla="*/ 578031 w 1026778"/>
                  <a:gd name="connsiteY277" fmla="*/ 66928 h 774975"/>
                  <a:gd name="connsiteX278" fmla="*/ 577117 w 1026778"/>
                  <a:gd name="connsiteY278" fmla="*/ 72414 h 774975"/>
                  <a:gd name="connsiteX279" fmla="*/ 575837 w 1026778"/>
                  <a:gd name="connsiteY279" fmla="*/ 76620 h 774975"/>
                  <a:gd name="connsiteX280" fmla="*/ 575837 w 1026778"/>
                  <a:gd name="connsiteY280" fmla="*/ 79180 h 774975"/>
                  <a:gd name="connsiteX281" fmla="*/ 580226 w 1026778"/>
                  <a:gd name="connsiteY281" fmla="*/ 78083 h 774975"/>
                  <a:gd name="connsiteX282" fmla="*/ 577849 w 1026778"/>
                  <a:gd name="connsiteY282" fmla="*/ 86677 h 774975"/>
                  <a:gd name="connsiteX283" fmla="*/ 577849 w 1026778"/>
                  <a:gd name="connsiteY283" fmla="*/ 88323 h 774975"/>
                  <a:gd name="connsiteX284" fmla="*/ 573277 w 1026778"/>
                  <a:gd name="connsiteY284" fmla="*/ 97283 h 774975"/>
                  <a:gd name="connsiteX285" fmla="*/ 571814 w 1026778"/>
                  <a:gd name="connsiteY285" fmla="*/ 102586 h 774975"/>
                  <a:gd name="connsiteX286" fmla="*/ 570717 w 1026778"/>
                  <a:gd name="connsiteY286" fmla="*/ 104049 h 774975"/>
                  <a:gd name="connsiteX287" fmla="*/ 568888 w 1026778"/>
                  <a:gd name="connsiteY287" fmla="*/ 106975 h 774975"/>
                  <a:gd name="connsiteX288" fmla="*/ 568888 w 1026778"/>
                  <a:gd name="connsiteY288" fmla="*/ 111730 h 774975"/>
                  <a:gd name="connsiteX289" fmla="*/ 571631 w 1026778"/>
                  <a:gd name="connsiteY289" fmla="*/ 113558 h 774975"/>
                  <a:gd name="connsiteX290" fmla="*/ 573277 w 1026778"/>
                  <a:gd name="connsiteY290" fmla="*/ 116667 h 774975"/>
                  <a:gd name="connsiteX291" fmla="*/ 576934 w 1026778"/>
                  <a:gd name="connsiteY291" fmla="*/ 115935 h 774975"/>
                  <a:gd name="connsiteX292" fmla="*/ 580775 w 1026778"/>
                  <a:gd name="connsiteY292" fmla="*/ 119593 h 774975"/>
                  <a:gd name="connsiteX293" fmla="*/ 587906 w 1026778"/>
                  <a:gd name="connsiteY293" fmla="*/ 122336 h 774975"/>
                  <a:gd name="connsiteX294" fmla="*/ 589003 w 1026778"/>
                  <a:gd name="connsiteY294" fmla="*/ 127090 h 774975"/>
                  <a:gd name="connsiteX295" fmla="*/ 590649 w 1026778"/>
                  <a:gd name="connsiteY295" fmla="*/ 130930 h 774975"/>
                  <a:gd name="connsiteX296" fmla="*/ 590649 w 1026778"/>
                  <a:gd name="connsiteY296" fmla="*/ 137330 h 774975"/>
                  <a:gd name="connsiteX297" fmla="*/ 595220 w 1026778"/>
                  <a:gd name="connsiteY297" fmla="*/ 134222 h 774975"/>
                  <a:gd name="connsiteX298" fmla="*/ 605278 w 1026778"/>
                  <a:gd name="connsiteY298" fmla="*/ 136782 h 774975"/>
                  <a:gd name="connsiteX299" fmla="*/ 611312 w 1026778"/>
                  <a:gd name="connsiteY299" fmla="*/ 136416 h 774975"/>
                  <a:gd name="connsiteX300" fmla="*/ 613324 w 1026778"/>
                  <a:gd name="connsiteY300" fmla="*/ 139708 h 774975"/>
                  <a:gd name="connsiteX301" fmla="*/ 618078 w 1026778"/>
                  <a:gd name="connsiteY301" fmla="*/ 142816 h 774975"/>
                  <a:gd name="connsiteX302" fmla="*/ 623016 w 1026778"/>
                  <a:gd name="connsiteY302" fmla="*/ 145011 h 774975"/>
                  <a:gd name="connsiteX303" fmla="*/ 627221 w 1026778"/>
                  <a:gd name="connsiteY303" fmla="*/ 147571 h 774975"/>
                  <a:gd name="connsiteX304" fmla="*/ 630147 w 1026778"/>
                  <a:gd name="connsiteY304" fmla="*/ 151228 h 774975"/>
                  <a:gd name="connsiteX305" fmla="*/ 633988 w 1026778"/>
                  <a:gd name="connsiteY305" fmla="*/ 154520 h 774975"/>
                  <a:gd name="connsiteX306" fmla="*/ 637645 w 1026778"/>
                  <a:gd name="connsiteY306" fmla="*/ 155068 h 774975"/>
                  <a:gd name="connsiteX307" fmla="*/ 641119 w 1026778"/>
                  <a:gd name="connsiteY307" fmla="*/ 157080 h 774975"/>
                  <a:gd name="connsiteX308" fmla="*/ 653920 w 1026778"/>
                  <a:gd name="connsiteY308" fmla="*/ 160006 h 774975"/>
                  <a:gd name="connsiteX309" fmla="*/ 658308 w 1026778"/>
                  <a:gd name="connsiteY309" fmla="*/ 163297 h 774975"/>
                  <a:gd name="connsiteX310" fmla="*/ 660137 w 1026778"/>
                  <a:gd name="connsiteY310" fmla="*/ 168417 h 774975"/>
                  <a:gd name="connsiteX311" fmla="*/ 661966 w 1026778"/>
                  <a:gd name="connsiteY311" fmla="*/ 171526 h 774975"/>
                  <a:gd name="connsiteX312" fmla="*/ 676595 w 1026778"/>
                  <a:gd name="connsiteY312" fmla="*/ 180852 h 774975"/>
                  <a:gd name="connsiteX313" fmla="*/ 683361 w 1026778"/>
                  <a:gd name="connsiteY313" fmla="*/ 183595 h 774975"/>
                  <a:gd name="connsiteX314" fmla="*/ 689212 w 1026778"/>
                  <a:gd name="connsiteY314" fmla="*/ 182132 h 774975"/>
                  <a:gd name="connsiteX315" fmla="*/ 694150 w 1026778"/>
                  <a:gd name="connsiteY315" fmla="*/ 179938 h 774975"/>
                  <a:gd name="connsiteX316" fmla="*/ 702013 w 1026778"/>
                  <a:gd name="connsiteY316" fmla="*/ 177561 h 774975"/>
                  <a:gd name="connsiteX317" fmla="*/ 704024 w 1026778"/>
                  <a:gd name="connsiteY317" fmla="*/ 174452 h 774975"/>
                  <a:gd name="connsiteX318" fmla="*/ 706036 w 1026778"/>
                  <a:gd name="connsiteY318" fmla="*/ 164760 h 774975"/>
                  <a:gd name="connsiteX319" fmla="*/ 711887 w 1026778"/>
                  <a:gd name="connsiteY319" fmla="*/ 153605 h 774975"/>
                  <a:gd name="connsiteX320" fmla="*/ 716642 w 1026778"/>
                  <a:gd name="connsiteY320" fmla="*/ 132759 h 774975"/>
                  <a:gd name="connsiteX321" fmla="*/ 718836 w 1026778"/>
                  <a:gd name="connsiteY321" fmla="*/ 125079 h 774975"/>
                  <a:gd name="connsiteX322" fmla="*/ 721397 w 1026778"/>
                  <a:gd name="connsiteY322" fmla="*/ 119593 h 774975"/>
                  <a:gd name="connsiteX323" fmla="*/ 722494 w 1026778"/>
                  <a:gd name="connsiteY323" fmla="*/ 113924 h 774975"/>
                  <a:gd name="connsiteX324" fmla="*/ 721579 w 1026778"/>
                  <a:gd name="connsiteY324" fmla="*/ 106975 h 774975"/>
                  <a:gd name="connsiteX325" fmla="*/ 719202 w 1026778"/>
                  <a:gd name="connsiteY325" fmla="*/ 98381 h 774975"/>
                  <a:gd name="connsiteX326" fmla="*/ 720116 w 1026778"/>
                  <a:gd name="connsiteY326" fmla="*/ 91066 h 774975"/>
                  <a:gd name="connsiteX327" fmla="*/ 718836 w 1026778"/>
                  <a:gd name="connsiteY327" fmla="*/ 76071 h 774975"/>
                  <a:gd name="connsiteX328" fmla="*/ 723042 w 1026778"/>
                  <a:gd name="connsiteY328" fmla="*/ 67294 h 774975"/>
                  <a:gd name="connsiteX329" fmla="*/ 722494 w 1026778"/>
                  <a:gd name="connsiteY329" fmla="*/ 59431 h 774975"/>
                  <a:gd name="connsiteX330" fmla="*/ 724871 w 1026778"/>
                  <a:gd name="connsiteY330" fmla="*/ 54676 h 774975"/>
                  <a:gd name="connsiteX331" fmla="*/ 725420 w 1026778"/>
                  <a:gd name="connsiteY331" fmla="*/ 50105 h 774975"/>
                  <a:gd name="connsiteX332" fmla="*/ 721579 w 1026778"/>
                  <a:gd name="connsiteY332" fmla="*/ 49373 h 774975"/>
                  <a:gd name="connsiteX333" fmla="*/ 722128 w 1026778"/>
                  <a:gd name="connsiteY333" fmla="*/ 44070 h 774975"/>
                  <a:gd name="connsiteX334" fmla="*/ 724139 w 1026778"/>
                  <a:gd name="connsiteY334" fmla="*/ 35658 h 774975"/>
                  <a:gd name="connsiteX335" fmla="*/ 729260 w 1026778"/>
                  <a:gd name="connsiteY335" fmla="*/ 33830 h 774975"/>
                  <a:gd name="connsiteX336" fmla="*/ 731271 w 1026778"/>
                  <a:gd name="connsiteY336" fmla="*/ 29807 h 774975"/>
                  <a:gd name="connsiteX337" fmla="*/ 733100 w 1026778"/>
                  <a:gd name="connsiteY337" fmla="*/ 21029 h 774975"/>
                  <a:gd name="connsiteX338" fmla="*/ 738768 w 1026778"/>
                  <a:gd name="connsiteY338" fmla="*/ 14081 h 774975"/>
                  <a:gd name="connsiteX339" fmla="*/ 738768 w 1026778"/>
                  <a:gd name="connsiteY339" fmla="*/ 7497 h 774975"/>
                  <a:gd name="connsiteX340" fmla="*/ 738768 w 1026778"/>
                  <a:gd name="connsiteY340" fmla="*/ 6949 h 774975"/>
                  <a:gd name="connsiteX341" fmla="*/ 740597 w 1026778"/>
                  <a:gd name="connsiteY341" fmla="*/ 5303 h 774975"/>
                  <a:gd name="connsiteX342" fmla="*/ 743157 w 1026778"/>
                  <a:gd name="connsiteY342" fmla="*/ 4754 h 774975"/>
                  <a:gd name="connsiteX343" fmla="*/ 746814 w 1026778"/>
                  <a:gd name="connsiteY343" fmla="*/ 2560 h 774975"/>
                  <a:gd name="connsiteX344" fmla="*/ 748826 w 1026778"/>
                  <a:gd name="connsiteY344" fmla="*/ 0 h 774975"/>
                  <a:gd name="connsiteX345" fmla="*/ 751386 w 1026778"/>
                  <a:gd name="connsiteY345" fmla="*/ 1097 h 774975"/>
                  <a:gd name="connsiteX346" fmla="*/ 751386 w 1026778"/>
                  <a:gd name="connsiteY346" fmla="*/ 3657 h 774975"/>
                  <a:gd name="connsiteX347" fmla="*/ 752301 w 1026778"/>
                  <a:gd name="connsiteY347" fmla="*/ 7314 h 774975"/>
                  <a:gd name="connsiteX348" fmla="*/ 751386 w 1026778"/>
                  <a:gd name="connsiteY348" fmla="*/ 7497 h 774975"/>
                  <a:gd name="connsiteX349" fmla="*/ 751386 w 1026778"/>
                  <a:gd name="connsiteY349" fmla="*/ 8229 h 774975"/>
                  <a:gd name="connsiteX350" fmla="*/ 752483 w 1026778"/>
                  <a:gd name="connsiteY350" fmla="*/ 14446 h 774975"/>
                  <a:gd name="connsiteX351" fmla="*/ 752849 w 1026778"/>
                  <a:gd name="connsiteY351" fmla="*/ 27064 h 774975"/>
                  <a:gd name="connsiteX352" fmla="*/ 754129 w 1026778"/>
                  <a:gd name="connsiteY352" fmla="*/ 31453 h 774975"/>
                  <a:gd name="connsiteX353" fmla="*/ 759249 w 1026778"/>
                  <a:gd name="connsiteY353" fmla="*/ 31453 h 774975"/>
                  <a:gd name="connsiteX354" fmla="*/ 760346 w 1026778"/>
                  <a:gd name="connsiteY354" fmla="*/ 34561 h 774975"/>
                  <a:gd name="connsiteX355" fmla="*/ 759615 w 1026778"/>
                  <a:gd name="connsiteY355" fmla="*/ 40962 h 774975"/>
                  <a:gd name="connsiteX356" fmla="*/ 762358 w 1026778"/>
                  <a:gd name="connsiteY356" fmla="*/ 43339 h 774975"/>
                  <a:gd name="connsiteX357" fmla="*/ 764369 w 1026778"/>
                  <a:gd name="connsiteY357" fmla="*/ 48276 h 774975"/>
                  <a:gd name="connsiteX358" fmla="*/ 766564 w 1026778"/>
                  <a:gd name="connsiteY358" fmla="*/ 49922 h 774975"/>
                  <a:gd name="connsiteX359" fmla="*/ 766746 w 1026778"/>
                  <a:gd name="connsiteY359" fmla="*/ 56322 h 774975"/>
                  <a:gd name="connsiteX360" fmla="*/ 769124 w 1026778"/>
                  <a:gd name="connsiteY360" fmla="*/ 57419 h 774975"/>
                  <a:gd name="connsiteX361" fmla="*/ 770221 w 1026778"/>
                  <a:gd name="connsiteY361" fmla="*/ 64368 h 774975"/>
                  <a:gd name="connsiteX362" fmla="*/ 772050 w 1026778"/>
                  <a:gd name="connsiteY362" fmla="*/ 70037 h 774975"/>
                  <a:gd name="connsiteX363" fmla="*/ 771867 w 1026778"/>
                  <a:gd name="connsiteY363" fmla="*/ 79546 h 774975"/>
                  <a:gd name="connsiteX364" fmla="*/ 773512 w 1026778"/>
                  <a:gd name="connsiteY364" fmla="*/ 83386 h 774975"/>
                  <a:gd name="connsiteX365" fmla="*/ 774427 w 1026778"/>
                  <a:gd name="connsiteY365" fmla="*/ 87775 h 774975"/>
                  <a:gd name="connsiteX366" fmla="*/ 776256 w 1026778"/>
                  <a:gd name="connsiteY366" fmla="*/ 92529 h 774975"/>
                  <a:gd name="connsiteX367" fmla="*/ 779730 w 1026778"/>
                  <a:gd name="connsiteY367" fmla="*/ 96186 h 774975"/>
                  <a:gd name="connsiteX368" fmla="*/ 783936 w 1026778"/>
                  <a:gd name="connsiteY368" fmla="*/ 97832 h 774975"/>
                  <a:gd name="connsiteX369" fmla="*/ 789787 w 1026778"/>
                  <a:gd name="connsiteY369" fmla="*/ 93077 h 774975"/>
                  <a:gd name="connsiteX370" fmla="*/ 793993 w 1026778"/>
                  <a:gd name="connsiteY370" fmla="*/ 91432 h 774975"/>
                  <a:gd name="connsiteX371" fmla="*/ 797833 w 1026778"/>
                  <a:gd name="connsiteY371" fmla="*/ 92346 h 774975"/>
                  <a:gd name="connsiteX372" fmla="*/ 800942 w 1026778"/>
                  <a:gd name="connsiteY372" fmla="*/ 99478 h 774975"/>
                  <a:gd name="connsiteX373" fmla="*/ 805513 w 1026778"/>
                  <a:gd name="connsiteY373" fmla="*/ 101489 h 774975"/>
                  <a:gd name="connsiteX374" fmla="*/ 809171 w 1026778"/>
                  <a:gd name="connsiteY374" fmla="*/ 105878 h 774975"/>
                  <a:gd name="connsiteX375" fmla="*/ 812645 w 1026778"/>
                  <a:gd name="connsiteY375" fmla="*/ 107889 h 774975"/>
                  <a:gd name="connsiteX376" fmla="*/ 816851 w 1026778"/>
                  <a:gd name="connsiteY376" fmla="*/ 111730 h 774975"/>
                  <a:gd name="connsiteX377" fmla="*/ 815754 w 1026778"/>
                  <a:gd name="connsiteY377" fmla="*/ 116484 h 774975"/>
                  <a:gd name="connsiteX378" fmla="*/ 817217 w 1026778"/>
                  <a:gd name="connsiteY378" fmla="*/ 119227 h 774975"/>
                  <a:gd name="connsiteX379" fmla="*/ 816303 w 1026778"/>
                  <a:gd name="connsiteY379" fmla="*/ 127822 h 774975"/>
                  <a:gd name="connsiteX380" fmla="*/ 818131 w 1026778"/>
                  <a:gd name="connsiteY380" fmla="*/ 132393 h 774975"/>
                  <a:gd name="connsiteX381" fmla="*/ 818314 w 1026778"/>
                  <a:gd name="connsiteY381" fmla="*/ 136233 h 774975"/>
                  <a:gd name="connsiteX382" fmla="*/ 820325 w 1026778"/>
                  <a:gd name="connsiteY382" fmla="*/ 140256 h 774975"/>
                  <a:gd name="connsiteX383" fmla="*/ 820508 w 1026778"/>
                  <a:gd name="connsiteY383" fmla="*/ 147936 h 774975"/>
                  <a:gd name="connsiteX384" fmla="*/ 821972 w 1026778"/>
                  <a:gd name="connsiteY384" fmla="*/ 153057 h 774975"/>
                  <a:gd name="connsiteX385" fmla="*/ 827823 w 1026778"/>
                  <a:gd name="connsiteY385" fmla="*/ 161103 h 774975"/>
                  <a:gd name="connsiteX386" fmla="*/ 831480 w 1026778"/>
                  <a:gd name="connsiteY386" fmla="*/ 161103 h 774975"/>
                  <a:gd name="connsiteX387" fmla="*/ 832394 w 1026778"/>
                  <a:gd name="connsiteY387" fmla="*/ 166954 h 774975"/>
                  <a:gd name="connsiteX388" fmla="*/ 835869 w 1026778"/>
                  <a:gd name="connsiteY388" fmla="*/ 176098 h 774975"/>
                  <a:gd name="connsiteX389" fmla="*/ 837149 w 1026778"/>
                  <a:gd name="connsiteY389" fmla="*/ 181218 h 774975"/>
                  <a:gd name="connsiteX390" fmla="*/ 837332 w 1026778"/>
                  <a:gd name="connsiteY390" fmla="*/ 188715 h 774975"/>
                  <a:gd name="connsiteX391" fmla="*/ 836600 w 1026778"/>
                  <a:gd name="connsiteY391" fmla="*/ 192007 h 774975"/>
                  <a:gd name="connsiteX392" fmla="*/ 836235 w 1026778"/>
                  <a:gd name="connsiteY392" fmla="*/ 196578 h 774975"/>
                  <a:gd name="connsiteX393" fmla="*/ 837332 w 1026778"/>
                  <a:gd name="connsiteY393" fmla="*/ 201516 h 774975"/>
                  <a:gd name="connsiteX394" fmla="*/ 840440 w 1026778"/>
                  <a:gd name="connsiteY394" fmla="*/ 204258 h 774975"/>
                  <a:gd name="connsiteX395" fmla="*/ 842635 w 1026778"/>
                  <a:gd name="connsiteY395" fmla="*/ 204807 h 774975"/>
                  <a:gd name="connsiteX396" fmla="*/ 842086 w 1026778"/>
                  <a:gd name="connsiteY396" fmla="*/ 207002 h 774975"/>
                  <a:gd name="connsiteX397" fmla="*/ 843549 w 1026778"/>
                  <a:gd name="connsiteY397" fmla="*/ 205356 h 774975"/>
                  <a:gd name="connsiteX398" fmla="*/ 843549 w 1026778"/>
                  <a:gd name="connsiteY398" fmla="*/ 206453 h 774975"/>
                  <a:gd name="connsiteX399" fmla="*/ 842635 w 1026778"/>
                  <a:gd name="connsiteY399" fmla="*/ 208281 h 774975"/>
                  <a:gd name="connsiteX400" fmla="*/ 843366 w 1026778"/>
                  <a:gd name="connsiteY400" fmla="*/ 209562 h 774975"/>
                  <a:gd name="connsiteX401" fmla="*/ 843366 w 1026778"/>
                  <a:gd name="connsiteY401" fmla="*/ 212304 h 774975"/>
                  <a:gd name="connsiteX402" fmla="*/ 845012 w 1026778"/>
                  <a:gd name="connsiteY402" fmla="*/ 217059 h 774975"/>
                  <a:gd name="connsiteX403" fmla="*/ 851047 w 1026778"/>
                  <a:gd name="connsiteY403" fmla="*/ 218888 h 774975"/>
                  <a:gd name="connsiteX404" fmla="*/ 853058 w 1026778"/>
                  <a:gd name="connsiteY404" fmla="*/ 221630 h 774975"/>
                  <a:gd name="connsiteX405" fmla="*/ 857630 w 1026778"/>
                  <a:gd name="connsiteY405" fmla="*/ 223642 h 774975"/>
                  <a:gd name="connsiteX406" fmla="*/ 866590 w 1026778"/>
                  <a:gd name="connsiteY406" fmla="*/ 225836 h 774975"/>
                  <a:gd name="connsiteX407" fmla="*/ 868418 w 1026778"/>
                  <a:gd name="connsiteY407" fmla="*/ 225471 h 774975"/>
                  <a:gd name="connsiteX408" fmla="*/ 870979 w 1026778"/>
                  <a:gd name="connsiteY408" fmla="*/ 223642 h 774975"/>
                  <a:gd name="connsiteX409" fmla="*/ 872624 w 1026778"/>
                  <a:gd name="connsiteY409" fmla="*/ 231322 h 774975"/>
                  <a:gd name="connsiteX410" fmla="*/ 874270 w 1026778"/>
                  <a:gd name="connsiteY410" fmla="*/ 235162 h 774975"/>
                  <a:gd name="connsiteX411" fmla="*/ 876831 w 1026778"/>
                  <a:gd name="connsiteY411" fmla="*/ 236991 h 774975"/>
                  <a:gd name="connsiteX412" fmla="*/ 881402 w 1026778"/>
                  <a:gd name="connsiteY412" fmla="*/ 235711 h 774975"/>
                  <a:gd name="connsiteX413" fmla="*/ 885059 w 1026778"/>
                  <a:gd name="connsiteY413" fmla="*/ 238088 h 774975"/>
                  <a:gd name="connsiteX414" fmla="*/ 889265 w 1026778"/>
                  <a:gd name="connsiteY414" fmla="*/ 239003 h 774975"/>
                  <a:gd name="connsiteX415" fmla="*/ 891642 w 1026778"/>
                  <a:gd name="connsiteY415" fmla="*/ 242843 h 774975"/>
                  <a:gd name="connsiteX416" fmla="*/ 894568 w 1026778"/>
                  <a:gd name="connsiteY416" fmla="*/ 245586 h 774975"/>
                  <a:gd name="connsiteX417" fmla="*/ 897311 w 1026778"/>
                  <a:gd name="connsiteY417" fmla="*/ 243574 h 774975"/>
                  <a:gd name="connsiteX418" fmla="*/ 899505 w 1026778"/>
                  <a:gd name="connsiteY418" fmla="*/ 245586 h 774975"/>
                  <a:gd name="connsiteX419" fmla="*/ 905174 w 1026778"/>
                  <a:gd name="connsiteY419" fmla="*/ 248877 h 774975"/>
                  <a:gd name="connsiteX420" fmla="*/ 907185 w 1026778"/>
                  <a:gd name="connsiteY420" fmla="*/ 250889 h 774975"/>
                  <a:gd name="connsiteX421" fmla="*/ 908283 w 1026778"/>
                  <a:gd name="connsiteY421" fmla="*/ 256009 h 774975"/>
                  <a:gd name="connsiteX422" fmla="*/ 904809 w 1026778"/>
                  <a:gd name="connsiteY422" fmla="*/ 255278 h 774975"/>
                  <a:gd name="connsiteX423" fmla="*/ 904260 w 1026778"/>
                  <a:gd name="connsiteY423" fmla="*/ 260763 h 774975"/>
                  <a:gd name="connsiteX424" fmla="*/ 907185 w 1026778"/>
                  <a:gd name="connsiteY424" fmla="*/ 263323 h 774975"/>
                  <a:gd name="connsiteX425" fmla="*/ 911575 w 1026778"/>
                  <a:gd name="connsiteY425" fmla="*/ 264055 h 774975"/>
                  <a:gd name="connsiteX426" fmla="*/ 912855 w 1026778"/>
                  <a:gd name="connsiteY426" fmla="*/ 266432 h 774975"/>
                  <a:gd name="connsiteX427" fmla="*/ 916146 w 1026778"/>
                  <a:gd name="connsiteY427" fmla="*/ 270638 h 774975"/>
                  <a:gd name="connsiteX428" fmla="*/ 916878 w 1026778"/>
                  <a:gd name="connsiteY428" fmla="*/ 274661 h 774975"/>
                  <a:gd name="connsiteX429" fmla="*/ 918340 w 1026778"/>
                  <a:gd name="connsiteY429" fmla="*/ 277587 h 774975"/>
                  <a:gd name="connsiteX430" fmla="*/ 919072 w 1026778"/>
                  <a:gd name="connsiteY430" fmla="*/ 280330 h 774975"/>
                  <a:gd name="connsiteX431" fmla="*/ 922546 w 1026778"/>
                  <a:gd name="connsiteY431" fmla="*/ 281244 h 774975"/>
                  <a:gd name="connsiteX432" fmla="*/ 923095 w 1026778"/>
                  <a:gd name="connsiteY432" fmla="*/ 284353 h 774975"/>
                  <a:gd name="connsiteX433" fmla="*/ 923461 w 1026778"/>
                  <a:gd name="connsiteY433" fmla="*/ 296239 h 774975"/>
                  <a:gd name="connsiteX434" fmla="*/ 924741 w 1026778"/>
                  <a:gd name="connsiteY434" fmla="*/ 298799 h 774975"/>
                  <a:gd name="connsiteX435" fmla="*/ 925289 w 1026778"/>
                  <a:gd name="connsiteY435" fmla="*/ 302273 h 774975"/>
                  <a:gd name="connsiteX436" fmla="*/ 927300 w 1026778"/>
                  <a:gd name="connsiteY436" fmla="*/ 304285 h 774975"/>
                  <a:gd name="connsiteX437" fmla="*/ 928398 w 1026778"/>
                  <a:gd name="connsiteY437" fmla="*/ 308125 h 774975"/>
                  <a:gd name="connsiteX438" fmla="*/ 929861 w 1026778"/>
                  <a:gd name="connsiteY438" fmla="*/ 308308 h 774975"/>
                  <a:gd name="connsiteX439" fmla="*/ 931507 w 1026778"/>
                  <a:gd name="connsiteY439" fmla="*/ 307393 h 774975"/>
                  <a:gd name="connsiteX440" fmla="*/ 934249 w 1026778"/>
                  <a:gd name="connsiteY440" fmla="*/ 307393 h 774975"/>
                  <a:gd name="connsiteX441" fmla="*/ 934249 w 1026778"/>
                  <a:gd name="connsiteY441" fmla="*/ 300445 h 774975"/>
                  <a:gd name="connsiteX442" fmla="*/ 937175 w 1026778"/>
                  <a:gd name="connsiteY442" fmla="*/ 298250 h 774975"/>
                  <a:gd name="connsiteX443" fmla="*/ 938455 w 1026778"/>
                  <a:gd name="connsiteY443" fmla="*/ 302639 h 774975"/>
                  <a:gd name="connsiteX444" fmla="*/ 941381 w 1026778"/>
                  <a:gd name="connsiteY444" fmla="*/ 304833 h 774975"/>
                  <a:gd name="connsiteX445" fmla="*/ 946318 w 1026778"/>
                  <a:gd name="connsiteY445" fmla="*/ 307393 h 774975"/>
                  <a:gd name="connsiteX446" fmla="*/ 949976 w 1026778"/>
                  <a:gd name="connsiteY446" fmla="*/ 310319 h 774975"/>
                  <a:gd name="connsiteX447" fmla="*/ 951073 w 1026778"/>
                  <a:gd name="connsiteY447" fmla="*/ 303370 h 774975"/>
                  <a:gd name="connsiteX448" fmla="*/ 953084 w 1026778"/>
                  <a:gd name="connsiteY448" fmla="*/ 305016 h 774975"/>
                  <a:gd name="connsiteX449" fmla="*/ 953267 w 1026778"/>
                  <a:gd name="connsiteY449" fmla="*/ 308125 h 774975"/>
                  <a:gd name="connsiteX450" fmla="*/ 954364 w 1026778"/>
                  <a:gd name="connsiteY450" fmla="*/ 309405 h 774975"/>
                  <a:gd name="connsiteX451" fmla="*/ 956193 w 1026778"/>
                  <a:gd name="connsiteY451" fmla="*/ 316537 h 774975"/>
                  <a:gd name="connsiteX452" fmla="*/ 956742 w 1026778"/>
                  <a:gd name="connsiteY452" fmla="*/ 329886 h 774975"/>
                  <a:gd name="connsiteX453" fmla="*/ 958388 w 1026778"/>
                  <a:gd name="connsiteY453" fmla="*/ 336286 h 774975"/>
                  <a:gd name="connsiteX454" fmla="*/ 962044 w 1026778"/>
                  <a:gd name="connsiteY454" fmla="*/ 339212 h 774975"/>
                  <a:gd name="connsiteX455" fmla="*/ 964788 w 1026778"/>
                  <a:gd name="connsiteY455" fmla="*/ 342686 h 774975"/>
                  <a:gd name="connsiteX456" fmla="*/ 971554 w 1026778"/>
                  <a:gd name="connsiteY456" fmla="*/ 348538 h 774975"/>
                  <a:gd name="connsiteX457" fmla="*/ 977405 w 1026778"/>
                  <a:gd name="connsiteY457" fmla="*/ 348538 h 774975"/>
                  <a:gd name="connsiteX458" fmla="*/ 980880 w 1026778"/>
                  <a:gd name="connsiteY458" fmla="*/ 350915 h 774975"/>
                  <a:gd name="connsiteX459" fmla="*/ 983805 w 1026778"/>
                  <a:gd name="connsiteY459" fmla="*/ 354755 h 774975"/>
                  <a:gd name="connsiteX460" fmla="*/ 986731 w 1026778"/>
                  <a:gd name="connsiteY460" fmla="*/ 359510 h 774975"/>
                  <a:gd name="connsiteX461" fmla="*/ 987463 w 1026778"/>
                  <a:gd name="connsiteY461" fmla="*/ 362252 h 774975"/>
                  <a:gd name="connsiteX462" fmla="*/ 991486 w 1026778"/>
                  <a:gd name="connsiteY462" fmla="*/ 365910 h 774975"/>
                  <a:gd name="connsiteX463" fmla="*/ 996240 w 1026778"/>
                  <a:gd name="connsiteY463" fmla="*/ 367556 h 774975"/>
                  <a:gd name="connsiteX464" fmla="*/ 995874 w 1026778"/>
                  <a:gd name="connsiteY464" fmla="*/ 368836 h 774975"/>
                  <a:gd name="connsiteX465" fmla="*/ 1002092 w 1026778"/>
                  <a:gd name="connsiteY465" fmla="*/ 377247 h 774975"/>
                  <a:gd name="connsiteX466" fmla="*/ 1001361 w 1026778"/>
                  <a:gd name="connsiteY466" fmla="*/ 379990 h 774975"/>
                  <a:gd name="connsiteX467" fmla="*/ 1006663 w 1026778"/>
                  <a:gd name="connsiteY467" fmla="*/ 382185 h 774975"/>
                  <a:gd name="connsiteX468" fmla="*/ 1007943 w 1026778"/>
                  <a:gd name="connsiteY468" fmla="*/ 386025 h 774975"/>
                  <a:gd name="connsiteX469" fmla="*/ 1008858 w 1026778"/>
                  <a:gd name="connsiteY469" fmla="*/ 394071 h 774975"/>
                  <a:gd name="connsiteX470" fmla="*/ 1011418 w 1026778"/>
                  <a:gd name="connsiteY470" fmla="*/ 398460 h 774975"/>
                  <a:gd name="connsiteX471" fmla="*/ 1012698 w 1026778"/>
                  <a:gd name="connsiteY471" fmla="*/ 400471 h 774975"/>
                  <a:gd name="connsiteX472" fmla="*/ 1014344 w 1026778"/>
                  <a:gd name="connsiteY472" fmla="*/ 397911 h 774975"/>
                  <a:gd name="connsiteX473" fmla="*/ 1015075 w 1026778"/>
                  <a:gd name="connsiteY473" fmla="*/ 404677 h 774975"/>
                  <a:gd name="connsiteX474" fmla="*/ 1013612 w 1026778"/>
                  <a:gd name="connsiteY474" fmla="*/ 411443 h 774975"/>
                  <a:gd name="connsiteX475" fmla="*/ 1015075 w 1026778"/>
                  <a:gd name="connsiteY475" fmla="*/ 416014 h 774975"/>
                  <a:gd name="connsiteX476" fmla="*/ 1016172 w 1026778"/>
                  <a:gd name="connsiteY476" fmla="*/ 428449 h 774975"/>
                  <a:gd name="connsiteX477" fmla="*/ 1017818 w 1026778"/>
                  <a:gd name="connsiteY477" fmla="*/ 432472 h 774975"/>
                  <a:gd name="connsiteX478" fmla="*/ 1015806 w 1026778"/>
                  <a:gd name="connsiteY478" fmla="*/ 431375 h 774975"/>
                  <a:gd name="connsiteX479" fmla="*/ 1015075 w 1026778"/>
                  <a:gd name="connsiteY479" fmla="*/ 434483 h 774975"/>
                  <a:gd name="connsiteX480" fmla="*/ 1015806 w 1026778"/>
                  <a:gd name="connsiteY480" fmla="*/ 436129 h 774975"/>
                  <a:gd name="connsiteX481" fmla="*/ 1016172 w 1026778"/>
                  <a:gd name="connsiteY481" fmla="*/ 439055 h 774975"/>
                  <a:gd name="connsiteX482" fmla="*/ 1017818 w 1026778"/>
                  <a:gd name="connsiteY482" fmla="*/ 441067 h 774975"/>
                  <a:gd name="connsiteX483" fmla="*/ 1018915 w 1026778"/>
                  <a:gd name="connsiteY483" fmla="*/ 446187 h 774975"/>
                  <a:gd name="connsiteX484" fmla="*/ 1022207 w 1026778"/>
                  <a:gd name="connsiteY484" fmla="*/ 453684 h 774975"/>
                  <a:gd name="connsiteX485" fmla="*/ 1026596 w 1026778"/>
                  <a:gd name="connsiteY485" fmla="*/ 466302 h 774975"/>
                  <a:gd name="connsiteX486" fmla="*/ 1026778 w 1026778"/>
                  <a:gd name="connsiteY486" fmla="*/ 478188 h 774975"/>
                  <a:gd name="connsiteX487" fmla="*/ 1025681 w 1026778"/>
                  <a:gd name="connsiteY487" fmla="*/ 485137 h 774975"/>
                  <a:gd name="connsiteX488" fmla="*/ 1023852 w 1026778"/>
                  <a:gd name="connsiteY488" fmla="*/ 488611 h 774975"/>
                  <a:gd name="connsiteX489" fmla="*/ 1021658 w 1026778"/>
                  <a:gd name="connsiteY489" fmla="*/ 495743 h 774975"/>
                  <a:gd name="connsiteX490" fmla="*/ 1020926 w 1026778"/>
                  <a:gd name="connsiteY490" fmla="*/ 504886 h 774975"/>
                  <a:gd name="connsiteX491" fmla="*/ 1018367 w 1026778"/>
                  <a:gd name="connsiteY491" fmla="*/ 518784 h 774975"/>
                  <a:gd name="connsiteX492" fmla="*/ 1017453 w 1026778"/>
                  <a:gd name="connsiteY492" fmla="*/ 519698 h 774975"/>
                  <a:gd name="connsiteX493" fmla="*/ 1013795 w 1026778"/>
                  <a:gd name="connsiteY493" fmla="*/ 528293 h 774975"/>
                  <a:gd name="connsiteX494" fmla="*/ 1013064 w 1026778"/>
                  <a:gd name="connsiteY494" fmla="*/ 536339 h 774975"/>
                  <a:gd name="connsiteX495" fmla="*/ 1014161 w 1026778"/>
                  <a:gd name="connsiteY495" fmla="*/ 544567 h 774975"/>
                  <a:gd name="connsiteX496" fmla="*/ 1012698 w 1026778"/>
                  <a:gd name="connsiteY496" fmla="*/ 547493 h 774975"/>
                  <a:gd name="connsiteX497" fmla="*/ 1012515 w 1026778"/>
                  <a:gd name="connsiteY497" fmla="*/ 550053 h 774975"/>
                  <a:gd name="connsiteX498" fmla="*/ 1005749 w 1026778"/>
                  <a:gd name="connsiteY498" fmla="*/ 567059 h 774975"/>
                  <a:gd name="connsiteX499" fmla="*/ 1003555 w 1026778"/>
                  <a:gd name="connsiteY499" fmla="*/ 569803 h 774975"/>
                  <a:gd name="connsiteX500" fmla="*/ 1001543 w 1026778"/>
                  <a:gd name="connsiteY500" fmla="*/ 573277 h 774975"/>
                  <a:gd name="connsiteX501" fmla="*/ 998617 w 1026778"/>
                  <a:gd name="connsiteY501" fmla="*/ 576020 h 774975"/>
                  <a:gd name="connsiteX502" fmla="*/ 998617 w 1026778"/>
                  <a:gd name="connsiteY502" fmla="*/ 578946 h 774975"/>
                  <a:gd name="connsiteX503" fmla="*/ 999532 w 1026778"/>
                  <a:gd name="connsiteY503" fmla="*/ 581689 h 774975"/>
                  <a:gd name="connsiteX504" fmla="*/ 997703 w 1026778"/>
                  <a:gd name="connsiteY504" fmla="*/ 584249 h 774975"/>
                  <a:gd name="connsiteX505" fmla="*/ 993131 w 1026778"/>
                  <a:gd name="connsiteY505" fmla="*/ 588638 h 774975"/>
                  <a:gd name="connsiteX506" fmla="*/ 989840 w 1026778"/>
                  <a:gd name="connsiteY506" fmla="*/ 589003 h 774975"/>
                  <a:gd name="connsiteX507" fmla="*/ 989108 w 1026778"/>
                  <a:gd name="connsiteY507" fmla="*/ 590283 h 774975"/>
                  <a:gd name="connsiteX508" fmla="*/ 991486 w 1026778"/>
                  <a:gd name="connsiteY508" fmla="*/ 591563 h 774975"/>
                  <a:gd name="connsiteX509" fmla="*/ 986366 w 1026778"/>
                  <a:gd name="connsiteY509" fmla="*/ 593026 h 774975"/>
                  <a:gd name="connsiteX510" fmla="*/ 983257 w 1026778"/>
                  <a:gd name="connsiteY510" fmla="*/ 594489 h 774975"/>
                  <a:gd name="connsiteX511" fmla="*/ 981977 w 1026778"/>
                  <a:gd name="connsiteY511" fmla="*/ 598329 h 774975"/>
                  <a:gd name="connsiteX512" fmla="*/ 979051 w 1026778"/>
                  <a:gd name="connsiteY512" fmla="*/ 601986 h 774975"/>
                  <a:gd name="connsiteX513" fmla="*/ 976308 w 1026778"/>
                  <a:gd name="connsiteY513" fmla="*/ 608387 h 774975"/>
                  <a:gd name="connsiteX514" fmla="*/ 973016 w 1026778"/>
                  <a:gd name="connsiteY514" fmla="*/ 612958 h 774975"/>
                  <a:gd name="connsiteX515" fmla="*/ 969908 w 1026778"/>
                  <a:gd name="connsiteY515" fmla="*/ 613507 h 774975"/>
                  <a:gd name="connsiteX516" fmla="*/ 968445 w 1026778"/>
                  <a:gd name="connsiteY516" fmla="*/ 614238 h 774975"/>
                  <a:gd name="connsiteX517" fmla="*/ 967896 w 1026778"/>
                  <a:gd name="connsiteY517" fmla="*/ 616067 h 774975"/>
                  <a:gd name="connsiteX518" fmla="*/ 971005 w 1026778"/>
                  <a:gd name="connsiteY518" fmla="*/ 617164 h 774975"/>
                  <a:gd name="connsiteX519" fmla="*/ 970639 w 1026778"/>
                  <a:gd name="connsiteY519" fmla="*/ 622650 h 774975"/>
                  <a:gd name="connsiteX520" fmla="*/ 968262 w 1026778"/>
                  <a:gd name="connsiteY520" fmla="*/ 627588 h 774975"/>
                  <a:gd name="connsiteX521" fmla="*/ 967165 w 1026778"/>
                  <a:gd name="connsiteY521" fmla="*/ 627770 h 774975"/>
                  <a:gd name="connsiteX522" fmla="*/ 966616 w 1026778"/>
                  <a:gd name="connsiteY522" fmla="*/ 631793 h 774975"/>
                  <a:gd name="connsiteX523" fmla="*/ 962594 w 1026778"/>
                  <a:gd name="connsiteY523" fmla="*/ 636548 h 774975"/>
                  <a:gd name="connsiteX524" fmla="*/ 956376 w 1026778"/>
                  <a:gd name="connsiteY524" fmla="*/ 656297 h 774975"/>
                  <a:gd name="connsiteX525" fmla="*/ 956193 w 1026778"/>
                  <a:gd name="connsiteY525" fmla="*/ 661051 h 774975"/>
                  <a:gd name="connsiteX526" fmla="*/ 952536 w 1026778"/>
                  <a:gd name="connsiteY526" fmla="*/ 658308 h 774975"/>
                  <a:gd name="connsiteX527" fmla="*/ 949061 w 1026778"/>
                  <a:gd name="connsiteY527" fmla="*/ 666537 h 774975"/>
                  <a:gd name="connsiteX528" fmla="*/ 946684 w 1026778"/>
                  <a:gd name="connsiteY528" fmla="*/ 669280 h 774975"/>
                  <a:gd name="connsiteX529" fmla="*/ 945587 w 1026778"/>
                  <a:gd name="connsiteY529" fmla="*/ 673852 h 774975"/>
                  <a:gd name="connsiteX530" fmla="*/ 943758 w 1026778"/>
                  <a:gd name="connsiteY530" fmla="*/ 674583 h 774975"/>
                  <a:gd name="connsiteX531" fmla="*/ 942478 w 1026778"/>
                  <a:gd name="connsiteY531" fmla="*/ 677509 h 774975"/>
                  <a:gd name="connsiteX532" fmla="*/ 941930 w 1026778"/>
                  <a:gd name="connsiteY532" fmla="*/ 683726 h 774975"/>
                  <a:gd name="connsiteX533" fmla="*/ 940101 w 1026778"/>
                  <a:gd name="connsiteY533" fmla="*/ 691041 h 774975"/>
                  <a:gd name="connsiteX534" fmla="*/ 941564 w 1026778"/>
                  <a:gd name="connsiteY534" fmla="*/ 694515 h 774975"/>
                  <a:gd name="connsiteX535" fmla="*/ 940467 w 1026778"/>
                  <a:gd name="connsiteY535" fmla="*/ 696344 h 774975"/>
                  <a:gd name="connsiteX536" fmla="*/ 939918 w 1026778"/>
                  <a:gd name="connsiteY536" fmla="*/ 701464 h 774975"/>
                  <a:gd name="connsiteX537" fmla="*/ 936810 w 1026778"/>
                  <a:gd name="connsiteY537" fmla="*/ 707682 h 774975"/>
                  <a:gd name="connsiteX538" fmla="*/ 935713 w 1026778"/>
                  <a:gd name="connsiteY538" fmla="*/ 711888 h 774975"/>
                  <a:gd name="connsiteX539" fmla="*/ 936078 w 1026778"/>
                  <a:gd name="connsiteY539" fmla="*/ 714448 h 774975"/>
                  <a:gd name="connsiteX540" fmla="*/ 937358 w 1026778"/>
                  <a:gd name="connsiteY540" fmla="*/ 718471 h 774975"/>
                  <a:gd name="connsiteX541" fmla="*/ 937724 w 1026778"/>
                  <a:gd name="connsiteY541" fmla="*/ 723225 h 774975"/>
                  <a:gd name="connsiteX542" fmla="*/ 936810 w 1026778"/>
                  <a:gd name="connsiteY542" fmla="*/ 726882 h 774975"/>
                  <a:gd name="connsiteX543" fmla="*/ 935713 w 1026778"/>
                  <a:gd name="connsiteY543" fmla="*/ 729625 h 774975"/>
                  <a:gd name="connsiteX544" fmla="*/ 932055 w 1026778"/>
                  <a:gd name="connsiteY544" fmla="*/ 727797 h 774975"/>
                  <a:gd name="connsiteX545" fmla="*/ 930409 w 1026778"/>
                  <a:gd name="connsiteY545" fmla="*/ 728162 h 774975"/>
                  <a:gd name="connsiteX546" fmla="*/ 929495 w 1026778"/>
                  <a:gd name="connsiteY546" fmla="*/ 733648 h 774975"/>
                  <a:gd name="connsiteX547" fmla="*/ 920352 w 1026778"/>
                  <a:gd name="connsiteY547" fmla="*/ 736025 h 774975"/>
                  <a:gd name="connsiteX548" fmla="*/ 895117 w 1026778"/>
                  <a:gd name="connsiteY548" fmla="*/ 736574 h 774975"/>
                  <a:gd name="connsiteX549" fmla="*/ 889448 w 1026778"/>
                  <a:gd name="connsiteY549" fmla="*/ 738403 h 774975"/>
                  <a:gd name="connsiteX550" fmla="*/ 878842 w 1026778"/>
                  <a:gd name="connsiteY550" fmla="*/ 743340 h 774975"/>
                  <a:gd name="connsiteX551" fmla="*/ 874636 w 1026778"/>
                  <a:gd name="connsiteY551" fmla="*/ 746997 h 774975"/>
                  <a:gd name="connsiteX552" fmla="*/ 868418 w 1026778"/>
                  <a:gd name="connsiteY552" fmla="*/ 751020 h 774975"/>
                  <a:gd name="connsiteX553" fmla="*/ 865127 w 1026778"/>
                  <a:gd name="connsiteY553" fmla="*/ 753946 h 774975"/>
                  <a:gd name="connsiteX554" fmla="*/ 864030 w 1026778"/>
                  <a:gd name="connsiteY554" fmla="*/ 756323 h 774975"/>
                  <a:gd name="connsiteX555" fmla="*/ 858361 w 1026778"/>
                  <a:gd name="connsiteY555" fmla="*/ 759615 h 774975"/>
                  <a:gd name="connsiteX556" fmla="*/ 855801 w 1026778"/>
                  <a:gd name="connsiteY556" fmla="*/ 762175 h 774975"/>
                  <a:gd name="connsiteX557" fmla="*/ 854155 w 1026778"/>
                  <a:gd name="connsiteY557" fmla="*/ 760346 h 774975"/>
                  <a:gd name="connsiteX558" fmla="*/ 847755 w 1026778"/>
                  <a:gd name="connsiteY558" fmla="*/ 762175 h 774975"/>
                  <a:gd name="connsiteX559" fmla="*/ 844463 w 1026778"/>
                  <a:gd name="connsiteY559" fmla="*/ 761992 h 774975"/>
                  <a:gd name="connsiteX560" fmla="*/ 842452 w 1026778"/>
                  <a:gd name="connsiteY560" fmla="*/ 762541 h 774975"/>
                  <a:gd name="connsiteX561" fmla="*/ 842086 w 1026778"/>
                  <a:gd name="connsiteY561" fmla="*/ 766381 h 774975"/>
                  <a:gd name="connsiteX562" fmla="*/ 843549 w 1026778"/>
                  <a:gd name="connsiteY562" fmla="*/ 768209 h 774975"/>
                  <a:gd name="connsiteX563" fmla="*/ 845378 w 1026778"/>
                  <a:gd name="connsiteY563" fmla="*/ 765832 h 774975"/>
                  <a:gd name="connsiteX564" fmla="*/ 848304 w 1026778"/>
                  <a:gd name="connsiteY564" fmla="*/ 763821 h 774975"/>
                  <a:gd name="connsiteX565" fmla="*/ 850498 w 1026778"/>
                  <a:gd name="connsiteY565" fmla="*/ 763821 h 774975"/>
                  <a:gd name="connsiteX566" fmla="*/ 848669 w 1026778"/>
                  <a:gd name="connsiteY566" fmla="*/ 768209 h 774975"/>
                  <a:gd name="connsiteX567" fmla="*/ 848121 w 1026778"/>
                  <a:gd name="connsiteY567" fmla="*/ 772781 h 774975"/>
                  <a:gd name="connsiteX568" fmla="*/ 846109 w 1026778"/>
                  <a:gd name="connsiteY568" fmla="*/ 774975 h 774975"/>
                  <a:gd name="connsiteX569" fmla="*/ 839709 w 1026778"/>
                  <a:gd name="connsiteY569" fmla="*/ 767295 h 774975"/>
                  <a:gd name="connsiteX570" fmla="*/ 837698 w 1026778"/>
                  <a:gd name="connsiteY570" fmla="*/ 767295 h 774975"/>
                  <a:gd name="connsiteX571" fmla="*/ 833858 w 1026778"/>
                  <a:gd name="connsiteY571" fmla="*/ 765832 h 774975"/>
                  <a:gd name="connsiteX572" fmla="*/ 831480 w 1026778"/>
                  <a:gd name="connsiteY572" fmla="*/ 761809 h 774975"/>
                  <a:gd name="connsiteX573" fmla="*/ 826360 w 1026778"/>
                  <a:gd name="connsiteY573" fmla="*/ 761809 h 774975"/>
                  <a:gd name="connsiteX574" fmla="*/ 823069 w 1026778"/>
                  <a:gd name="connsiteY574" fmla="*/ 758335 h 774975"/>
                  <a:gd name="connsiteX575" fmla="*/ 822520 w 1026778"/>
                  <a:gd name="connsiteY575" fmla="*/ 755775 h 774975"/>
                  <a:gd name="connsiteX576" fmla="*/ 823983 w 1026778"/>
                  <a:gd name="connsiteY576" fmla="*/ 751203 h 774975"/>
                  <a:gd name="connsiteX577" fmla="*/ 820874 w 1026778"/>
                  <a:gd name="connsiteY577" fmla="*/ 748277 h 774975"/>
                  <a:gd name="connsiteX578" fmla="*/ 815205 w 1026778"/>
                  <a:gd name="connsiteY578" fmla="*/ 752483 h 774975"/>
                  <a:gd name="connsiteX579" fmla="*/ 810817 w 1026778"/>
                  <a:gd name="connsiteY579" fmla="*/ 753946 h 774975"/>
                  <a:gd name="connsiteX580" fmla="*/ 805696 w 1026778"/>
                  <a:gd name="connsiteY580" fmla="*/ 752300 h 774975"/>
                  <a:gd name="connsiteX581" fmla="*/ 803868 w 1026778"/>
                  <a:gd name="connsiteY581" fmla="*/ 749923 h 774975"/>
                  <a:gd name="connsiteX582" fmla="*/ 809902 w 1026778"/>
                  <a:gd name="connsiteY582" fmla="*/ 749923 h 774975"/>
                  <a:gd name="connsiteX583" fmla="*/ 811000 w 1026778"/>
                  <a:gd name="connsiteY583" fmla="*/ 745351 h 774975"/>
                  <a:gd name="connsiteX584" fmla="*/ 810451 w 1026778"/>
                  <a:gd name="connsiteY584" fmla="*/ 739683 h 774975"/>
                  <a:gd name="connsiteX585" fmla="*/ 806245 w 1026778"/>
                  <a:gd name="connsiteY585" fmla="*/ 737671 h 774975"/>
                  <a:gd name="connsiteX586" fmla="*/ 798748 w 1026778"/>
                  <a:gd name="connsiteY586" fmla="*/ 742791 h 774975"/>
                  <a:gd name="connsiteX587" fmla="*/ 794359 w 1026778"/>
                  <a:gd name="connsiteY587" fmla="*/ 743340 h 774975"/>
                  <a:gd name="connsiteX588" fmla="*/ 800576 w 1026778"/>
                  <a:gd name="connsiteY588" fmla="*/ 746997 h 774975"/>
                  <a:gd name="connsiteX589" fmla="*/ 800942 w 1026778"/>
                  <a:gd name="connsiteY589" fmla="*/ 748094 h 774975"/>
                  <a:gd name="connsiteX590" fmla="*/ 796736 w 1026778"/>
                  <a:gd name="connsiteY590" fmla="*/ 748643 h 774975"/>
                  <a:gd name="connsiteX591" fmla="*/ 791616 w 1026778"/>
                  <a:gd name="connsiteY591" fmla="*/ 751020 h 774975"/>
                  <a:gd name="connsiteX592" fmla="*/ 786861 w 1026778"/>
                  <a:gd name="connsiteY592" fmla="*/ 754495 h 774975"/>
                  <a:gd name="connsiteX593" fmla="*/ 782473 w 1026778"/>
                  <a:gd name="connsiteY593" fmla="*/ 760712 h 774975"/>
                  <a:gd name="connsiteX594" fmla="*/ 774427 w 1026778"/>
                  <a:gd name="connsiteY594" fmla="*/ 764187 h 774975"/>
                  <a:gd name="connsiteX595" fmla="*/ 768210 w 1026778"/>
                  <a:gd name="connsiteY595" fmla="*/ 765832 h 774975"/>
                  <a:gd name="connsiteX596" fmla="*/ 766198 w 1026778"/>
                  <a:gd name="connsiteY596" fmla="*/ 763455 h 774975"/>
                  <a:gd name="connsiteX597" fmla="*/ 756872 w 1026778"/>
                  <a:gd name="connsiteY597" fmla="*/ 759615 h 774975"/>
                  <a:gd name="connsiteX598" fmla="*/ 748643 w 1026778"/>
                  <a:gd name="connsiteY598" fmla="*/ 754495 h 774975"/>
                  <a:gd name="connsiteX599" fmla="*/ 744437 w 1026778"/>
                  <a:gd name="connsiteY599" fmla="*/ 753032 h 774975"/>
                  <a:gd name="connsiteX600" fmla="*/ 737671 w 1026778"/>
                  <a:gd name="connsiteY600" fmla="*/ 752300 h 774975"/>
                  <a:gd name="connsiteX601" fmla="*/ 728162 w 1026778"/>
                  <a:gd name="connsiteY601" fmla="*/ 749192 h 774975"/>
                  <a:gd name="connsiteX602" fmla="*/ 724139 w 1026778"/>
                  <a:gd name="connsiteY602" fmla="*/ 749923 h 774975"/>
                  <a:gd name="connsiteX603" fmla="*/ 720299 w 1026778"/>
                  <a:gd name="connsiteY603" fmla="*/ 752483 h 774975"/>
                  <a:gd name="connsiteX604" fmla="*/ 716642 w 1026778"/>
                  <a:gd name="connsiteY604" fmla="*/ 747363 h 774975"/>
                  <a:gd name="connsiteX605" fmla="*/ 708230 w 1026778"/>
                  <a:gd name="connsiteY605" fmla="*/ 742974 h 774975"/>
                  <a:gd name="connsiteX606" fmla="*/ 699636 w 1026778"/>
                  <a:gd name="connsiteY606" fmla="*/ 742243 h 774975"/>
                  <a:gd name="connsiteX607" fmla="*/ 692870 w 1026778"/>
                  <a:gd name="connsiteY607" fmla="*/ 738768 h 774975"/>
                  <a:gd name="connsiteX608" fmla="*/ 688664 w 1026778"/>
                  <a:gd name="connsiteY608" fmla="*/ 734014 h 774975"/>
                  <a:gd name="connsiteX609" fmla="*/ 685921 w 1026778"/>
                  <a:gd name="connsiteY609" fmla="*/ 728345 h 774975"/>
                  <a:gd name="connsiteX610" fmla="*/ 681166 w 1026778"/>
                  <a:gd name="connsiteY610" fmla="*/ 725237 h 774975"/>
                  <a:gd name="connsiteX611" fmla="*/ 675132 w 1026778"/>
                  <a:gd name="connsiteY611" fmla="*/ 712436 h 774975"/>
                  <a:gd name="connsiteX612" fmla="*/ 674949 w 1026778"/>
                  <a:gd name="connsiteY612" fmla="*/ 710059 h 774975"/>
                  <a:gd name="connsiteX613" fmla="*/ 677143 w 1026778"/>
                  <a:gd name="connsiteY613" fmla="*/ 705670 h 774975"/>
                  <a:gd name="connsiteX614" fmla="*/ 677326 w 1026778"/>
                  <a:gd name="connsiteY614" fmla="*/ 700001 h 774975"/>
                  <a:gd name="connsiteX615" fmla="*/ 672937 w 1026778"/>
                  <a:gd name="connsiteY615" fmla="*/ 687749 h 774975"/>
                  <a:gd name="connsiteX616" fmla="*/ 662332 w 1026778"/>
                  <a:gd name="connsiteY616" fmla="*/ 674401 h 774975"/>
                  <a:gd name="connsiteX617" fmla="*/ 665440 w 1026778"/>
                  <a:gd name="connsiteY617" fmla="*/ 667269 h 774975"/>
                  <a:gd name="connsiteX618" fmla="*/ 664891 w 1026778"/>
                  <a:gd name="connsiteY618" fmla="*/ 666172 h 774975"/>
                  <a:gd name="connsiteX619" fmla="*/ 658125 w 1026778"/>
                  <a:gd name="connsiteY619" fmla="*/ 666720 h 774975"/>
                  <a:gd name="connsiteX620" fmla="*/ 651177 w 1026778"/>
                  <a:gd name="connsiteY620" fmla="*/ 670194 h 774975"/>
                  <a:gd name="connsiteX621" fmla="*/ 643497 w 1026778"/>
                  <a:gd name="connsiteY621" fmla="*/ 673120 h 774975"/>
                  <a:gd name="connsiteX622" fmla="*/ 638742 w 1026778"/>
                  <a:gd name="connsiteY622" fmla="*/ 673486 h 774975"/>
                  <a:gd name="connsiteX623" fmla="*/ 635451 w 1026778"/>
                  <a:gd name="connsiteY623" fmla="*/ 672206 h 774975"/>
                  <a:gd name="connsiteX624" fmla="*/ 638742 w 1026778"/>
                  <a:gd name="connsiteY624" fmla="*/ 667817 h 774975"/>
                  <a:gd name="connsiteX625" fmla="*/ 642399 w 1026778"/>
                  <a:gd name="connsiteY625" fmla="*/ 661051 h 774975"/>
                  <a:gd name="connsiteX626" fmla="*/ 644045 w 1026778"/>
                  <a:gd name="connsiteY626" fmla="*/ 654285 h 774975"/>
                  <a:gd name="connsiteX627" fmla="*/ 643862 w 1026778"/>
                  <a:gd name="connsiteY627" fmla="*/ 647337 h 774975"/>
                  <a:gd name="connsiteX628" fmla="*/ 641119 w 1026778"/>
                  <a:gd name="connsiteY628" fmla="*/ 639656 h 774975"/>
                  <a:gd name="connsiteX629" fmla="*/ 637096 w 1026778"/>
                  <a:gd name="connsiteY629" fmla="*/ 634353 h 774975"/>
                  <a:gd name="connsiteX630" fmla="*/ 633622 w 1026778"/>
                  <a:gd name="connsiteY630" fmla="*/ 631793 h 774975"/>
                  <a:gd name="connsiteX631" fmla="*/ 628136 w 1026778"/>
                  <a:gd name="connsiteY631" fmla="*/ 641851 h 774975"/>
                  <a:gd name="connsiteX632" fmla="*/ 627770 w 1026778"/>
                  <a:gd name="connsiteY632" fmla="*/ 647337 h 774975"/>
                  <a:gd name="connsiteX633" fmla="*/ 626124 w 1026778"/>
                  <a:gd name="connsiteY633" fmla="*/ 652457 h 774975"/>
                  <a:gd name="connsiteX634" fmla="*/ 625393 w 1026778"/>
                  <a:gd name="connsiteY634" fmla="*/ 657760 h 774975"/>
                  <a:gd name="connsiteX635" fmla="*/ 624662 w 1026778"/>
                  <a:gd name="connsiteY635" fmla="*/ 659040 h 774975"/>
                  <a:gd name="connsiteX636" fmla="*/ 620639 w 1026778"/>
                  <a:gd name="connsiteY636" fmla="*/ 657943 h 774975"/>
                  <a:gd name="connsiteX637" fmla="*/ 615519 w 1026778"/>
                  <a:gd name="connsiteY637" fmla="*/ 660320 h 774975"/>
                  <a:gd name="connsiteX638" fmla="*/ 610032 w 1026778"/>
                  <a:gd name="connsiteY638" fmla="*/ 660320 h 774975"/>
                  <a:gd name="connsiteX639" fmla="*/ 605461 w 1026778"/>
                  <a:gd name="connsiteY639" fmla="*/ 663246 h 774975"/>
                  <a:gd name="connsiteX640" fmla="*/ 602352 w 1026778"/>
                  <a:gd name="connsiteY640" fmla="*/ 660320 h 774975"/>
                  <a:gd name="connsiteX641" fmla="*/ 604730 w 1026778"/>
                  <a:gd name="connsiteY641" fmla="*/ 652274 h 774975"/>
                  <a:gd name="connsiteX642" fmla="*/ 611130 w 1026778"/>
                  <a:gd name="connsiteY642" fmla="*/ 652823 h 774975"/>
                  <a:gd name="connsiteX643" fmla="*/ 616067 w 1026778"/>
                  <a:gd name="connsiteY643" fmla="*/ 650080 h 774975"/>
                  <a:gd name="connsiteX644" fmla="*/ 617530 w 1026778"/>
                  <a:gd name="connsiteY644" fmla="*/ 643862 h 774975"/>
                  <a:gd name="connsiteX645" fmla="*/ 618078 w 1026778"/>
                  <a:gd name="connsiteY645" fmla="*/ 638925 h 774975"/>
                  <a:gd name="connsiteX646" fmla="*/ 617347 w 1026778"/>
                  <a:gd name="connsiteY646" fmla="*/ 638011 h 774975"/>
                  <a:gd name="connsiteX647" fmla="*/ 616981 w 1026778"/>
                  <a:gd name="connsiteY647" fmla="*/ 636548 h 774975"/>
                  <a:gd name="connsiteX648" fmla="*/ 617530 w 1026778"/>
                  <a:gd name="connsiteY648" fmla="*/ 633805 h 774975"/>
                  <a:gd name="connsiteX649" fmla="*/ 617530 w 1026778"/>
                  <a:gd name="connsiteY649" fmla="*/ 629965 h 774975"/>
                  <a:gd name="connsiteX650" fmla="*/ 620273 w 1026778"/>
                  <a:gd name="connsiteY650" fmla="*/ 624662 h 774975"/>
                  <a:gd name="connsiteX651" fmla="*/ 623016 w 1026778"/>
                  <a:gd name="connsiteY651" fmla="*/ 617896 h 774975"/>
                  <a:gd name="connsiteX652" fmla="*/ 625942 w 1026778"/>
                  <a:gd name="connsiteY652" fmla="*/ 616433 h 774975"/>
                  <a:gd name="connsiteX653" fmla="*/ 628319 w 1026778"/>
                  <a:gd name="connsiteY653" fmla="*/ 611861 h 774975"/>
                  <a:gd name="connsiteX654" fmla="*/ 628685 w 1026778"/>
                  <a:gd name="connsiteY654" fmla="*/ 601072 h 774975"/>
                  <a:gd name="connsiteX655" fmla="*/ 631245 w 1026778"/>
                  <a:gd name="connsiteY655" fmla="*/ 601621 h 774975"/>
                  <a:gd name="connsiteX656" fmla="*/ 630696 w 1026778"/>
                  <a:gd name="connsiteY656" fmla="*/ 598512 h 774975"/>
                  <a:gd name="connsiteX657" fmla="*/ 629233 w 1026778"/>
                  <a:gd name="connsiteY657" fmla="*/ 595403 h 774975"/>
                  <a:gd name="connsiteX658" fmla="*/ 629233 w 1026778"/>
                  <a:gd name="connsiteY658" fmla="*/ 591198 h 774975"/>
                  <a:gd name="connsiteX659" fmla="*/ 627221 w 1026778"/>
                  <a:gd name="connsiteY659" fmla="*/ 590100 h 774975"/>
                  <a:gd name="connsiteX660" fmla="*/ 627221 w 1026778"/>
                  <a:gd name="connsiteY660" fmla="*/ 585346 h 774975"/>
                  <a:gd name="connsiteX661" fmla="*/ 625393 w 1026778"/>
                  <a:gd name="connsiteY661" fmla="*/ 583334 h 774975"/>
                  <a:gd name="connsiteX662" fmla="*/ 623930 w 1026778"/>
                  <a:gd name="connsiteY662" fmla="*/ 586809 h 774975"/>
                  <a:gd name="connsiteX663" fmla="*/ 624296 w 1026778"/>
                  <a:gd name="connsiteY663" fmla="*/ 595586 h 774975"/>
                  <a:gd name="connsiteX664" fmla="*/ 621736 w 1026778"/>
                  <a:gd name="connsiteY664" fmla="*/ 596135 h 774975"/>
                  <a:gd name="connsiteX665" fmla="*/ 618444 w 1026778"/>
                  <a:gd name="connsiteY665" fmla="*/ 601438 h 774975"/>
                  <a:gd name="connsiteX666" fmla="*/ 616067 w 1026778"/>
                  <a:gd name="connsiteY666" fmla="*/ 606010 h 774975"/>
                  <a:gd name="connsiteX667" fmla="*/ 613141 w 1026778"/>
                  <a:gd name="connsiteY667" fmla="*/ 611130 h 774975"/>
                  <a:gd name="connsiteX668" fmla="*/ 612593 w 1026778"/>
                  <a:gd name="connsiteY668" fmla="*/ 614238 h 774975"/>
                  <a:gd name="connsiteX669" fmla="*/ 610215 w 1026778"/>
                  <a:gd name="connsiteY669" fmla="*/ 617530 h 774975"/>
                  <a:gd name="connsiteX670" fmla="*/ 605278 w 1026778"/>
                  <a:gd name="connsiteY670" fmla="*/ 617347 h 774975"/>
                  <a:gd name="connsiteX671" fmla="*/ 603266 w 1026778"/>
                  <a:gd name="connsiteY671" fmla="*/ 618261 h 774975"/>
                  <a:gd name="connsiteX672" fmla="*/ 602718 w 1026778"/>
                  <a:gd name="connsiteY672" fmla="*/ 620456 h 774975"/>
                  <a:gd name="connsiteX673" fmla="*/ 596318 w 1026778"/>
                  <a:gd name="connsiteY673" fmla="*/ 623381 h 774975"/>
                  <a:gd name="connsiteX674" fmla="*/ 593758 w 1026778"/>
                  <a:gd name="connsiteY674" fmla="*/ 626125 h 774975"/>
                  <a:gd name="connsiteX675" fmla="*/ 590649 w 1026778"/>
                  <a:gd name="connsiteY675" fmla="*/ 627404 h 774975"/>
                  <a:gd name="connsiteX676" fmla="*/ 587906 w 1026778"/>
                  <a:gd name="connsiteY676" fmla="*/ 633805 h 774975"/>
                  <a:gd name="connsiteX677" fmla="*/ 583152 w 1026778"/>
                  <a:gd name="connsiteY677" fmla="*/ 639108 h 774975"/>
                  <a:gd name="connsiteX678" fmla="*/ 578580 w 1026778"/>
                  <a:gd name="connsiteY678" fmla="*/ 642582 h 774975"/>
                  <a:gd name="connsiteX679" fmla="*/ 576934 w 1026778"/>
                  <a:gd name="connsiteY679" fmla="*/ 647702 h 774975"/>
                  <a:gd name="connsiteX680" fmla="*/ 579494 w 1026778"/>
                  <a:gd name="connsiteY680" fmla="*/ 647520 h 774975"/>
                  <a:gd name="connsiteX681" fmla="*/ 579494 w 1026778"/>
                  <a:gd name="connsiteY681" fmla="*/ 655017 h 774975"/>
                  <a:gd name="connsiteX682" fmla="*/ 576934 w 1026778"/>
                  <a:gd name="connsiteY682" fmla="*/ 652823 h 774975"/>
                  <a:gd name="connsiteX683" fmla="*/ 573643 w 1026778"/>
                  <a:gd name="connsiteY683" fmla="*/ 653737 h 774975"/>
                  <a:gd name="connsiteX684" fmla="*/ 569437 w 1026778"/>
                  <a:gd name="connsiteY684" fmla="*/ 648617 h 774975"/>
                  <a:gd name="connsiteX685" fmla="*/ 564682 w 1026778"/>
                  <a:gd name="connsiteY685" fmla="*/ 646057 h 774975"/>
                  <a:gd name="connsiteX686" fmla="*/ 562122 w 1026778"/>
                  <a:gd name="connsiteY686" fmla="*/ 643131 h 774975"/>
                  <a:gd name="connsiteX687" fmla="*/ 558099 w 1026778"/>
                  <a:gd name="connsiteY687" fmla="*/ 642765 h 774975"/>
                  <a:gd name="connsiteX688" fmla="*/ 557917 w 1026778"/>
                  <a:gd name="connsiteY688" fmla="*/ 638559 h 774975"/>
                  <a:gd name="connsiteX689" fmla="*/ 565231 w 1026778"/>
                  <a:gd name="connsiteY689" fmla="*/ 643497 h 774975"/>
                  <a:gd name="connsiteX690" fmla="*/ 565963 w 1026778"/>
                  <a:gd name="connsiteY690" fmla="*/ 639656 h 774975"/>
                  <a:gd name="connsiteX691" fmla="*/ 564682 w 1026778"/>
                  <a:gd name="connsiteY691" fmla="*/ 633622 h 774975"/>
                  <a:gd name="connsiteX692" fmla="*/ 562122 w 1026778"/>
                  <a:gd name="connsiteY692" fmla="*/ 630696 h 774975"/>
                  <a:gd name="connsiteX693" fmla="*/ 561025 w 1026778"/>
                  <a:gd name="connsiteY693" fmla="*/ 624479 h 774975"/>
                  <a:gd name="connsiteX694" fmla="*/ 557551 w 1026778"/>
                  <a:gd name="connsiteY694" fmla="*/ 619358 h 774975"/>
                  <a:gd name="connsiteX695" fmla="*/ 553345 w 1026778"/>
                  <a:gd name="connsiteY695" fmla="*/ 616433 h 774975"/>
                  <a:gd name="connsiteX696" fmla="*/ 551333 w 1026778"/>
                  <a:gd name="connsiteY696" fmla="*/ 608753 h 774975"/>
                  <a:gd name="connsiteX697" fmla="*/ 549505 w 1026778"/>
                  <a:gd name="connsiteY697" fmla="*/ 606375 h 774975"/>
                  <a:gd name="connsiteX698" fmla="*/ 547493 w 1026778"/>
                  <a:gd name="connsiteY698" fmla="*/ 602535 h 774975"/>
                  <a:gd name="connsiteX699" fmla="*/ 545116 w 1026778"/>
                  <a:gd name="connsiteY699" fmla="*/ 603449 h 774975"/>
                  <a:gd name="connsiteX700" fmla="*/ 539630 w 1026778"/>
                  <a:gd name="connsiteY700" fmla="*/ 601438 h 774975"/>
                  <a:gd name="connsiteX701" fmla="*/ 535424 w 1026778"/>
                  <a:gd name="connsiteY701" fmla="*/ 598695 h 774975"/>
                  <a:gd name="connsiteX702" fmla="*/ 532133 w 1026778"/>
                  <a:gd name="connsiteY702" fmla="*/ 594855 h 774975"/>
                  <a:gd name="connsiteX703" fmla="*/ 532133 w 1026778"/>
                  <a:gd name="connsiteY703" fmla="*/ 590283 h 774975"/>
                  <a:gd name="connsiteX704" fmla="*/ 534327 w 1026778"/>
                  <a:gd name="connsiteY704" fmla="*/ 590649 h 774975"/>
                  <a:gd name="connsiteX705" fmla="*/ 535424 w 1026778"/>
                  <a:gd name="connsiteY705" fmla="*/ 584432 h 774975"/>
                  <a:gd name="connsiteX706" fmla="*/ 525732 w 1026778"/>
                  <a:gd name="connsiteY706" fmla="*/ 582054 h 774975"/>
                  <a:gd name="connsiteX707" fmla="*/ 515675 w 1026778"/>
                  <a:gd name="connsiteY707" fmla="*/ 572545 h 774975"/>
                  <a:gd name="connsiteX708" fmla="*/ 513115 w 1026778"/>
                  <a:gd name="connsiteY708" fmla="*/ 571631 h 774975"/>
                  <a:gd name="connsiteX709" fmla="*/ 513846 w 1026778"/>
                  <a:gd name="connsiteY709" fmla="*/ 574923 h 774975"/>
                  <a:gd name="connsiteX710" fmla="*/ 509640 w 1026778"/>
                  <a:gd name="connsiteY710" fmla="*/ 574557 h 774975"/>
                  <a:gd name="connsiteX711" fmla="*/ 504886 w 1026778"/>
                  <a:gd name="connsiteY711" fmla="*/ 571631 h 774975"/>
                  <a:gd name="connsiteX712" fmla="*/ 494829 w 1026778"/>
                  <a:gd name="connsiteY712" fmla="*/ 567059 h 774975"/>
                  <a:gd name="connsiteX713" fmla="*/ 492086 w 1026778"/>
                  <a:gd name="connsiteY713" fmla="*/ 567608 h 774975"/>
                  <a:gd name="connsiteX714" fmla="*/ 488063 w 1026778"/>
                  <a:gd name="connsiteY714" fmla="*/ 569985 h 774975"/>
                  <a:gd name="connsiteX715" fmla="*/ 486966 w 1026778"/>
                  <a:gd name="connsiteY715" fmla="*/ 569803 h 774975"/>
                  <a:gd name="connsiteX716" fmla="*/ 483857 w 1026778"/>
                  <a:gd name="connsiteY716" fmla="*/ 568340 h 774975"/>
                  <a:gd name="connsiteX717" fmla="*/ 471056 w 1026778"/>
                  <a:gd name="connsiteY717" fmla="*/ 557734 h 774975"/>
                  <a:gd name="connsiteX718" fmla="*/ 465753 w 1026778"/>
                  <a:gd name="connsiteY718" fmla="*/ 556271 h 774975"/>
                  <a:gd name="connsiteX719" fmla="*/ 460450 w 1026778"/>
                  <a:gd name="connsiteY719" fmla="*/ 555539 h 774975"/>
                  <a:gd name="connsiteX720" fmla="*/ 450941 w 1026778"/>
                  <a:gd name="connsiteY720" fmla="*/ 555173 h 774975"/>
                  <a:gd name="connsiteX721" fmla="*/ 435398 w 1026778"/>
                  <a:gd name="connsiteY721" fmla="*/ 557002 h 774975"/>
                  <a:gd name="connsiteX722" fmla="*/ 416380 w 1026778"/>
                  <a:gd name="connsiteY722" fmla="*/ 556454 h 774975"/>
                  <a:gd name="connsiteX723" fmla="*/ 407420 w 1026778"/>
                  <a:gd name="connsiteY723" fmla="*/ 556819 h 774975"/>
                  <a:gd name="connsiteX724" fmla="*/ 389133 w 1026778"/>
                  <a:gd name="connsiteY724" fmla="*/ 565048 h 774975"/>
                  <a:gd name="connsiteX725" fmla="*/ 379625 w 1026778"/>
                  <a:gd name="connsiteY725" fmla="*/ 571083 h 774975"/>
                  <a:gd name="connsiteX726" fmla="*/ 367921 w 1026778"/>
                  <a:gd name="connsiteY726" fmla="*/ 571814 h 774975"/>
                  <a:gd name="connsiteX727" fmla="*/ 360424 w 1026778"/>
                  <a:gd name="connsiteY727" fmla="*/ 574923 h 774975"/>
                  <a:gd name="connsiteX728" fmla="*/ 350915 w 1026778"/>
                  <a:gd name="connsiteY728" fmla="*/ 576386 h 774975"/>
                  <a:gd name="connsiteX729" fmla="*/ 334274 w 1026778"/>
                  <a:gd name="connsiteY729" fmla="*/ 576020 h 774975"/>
                  <a:gd name="connsiteX730" fmla="*/ 328789 w 1026778"/>
                  <a:gd name="connsiteY730" fmla="*/ 574740 h 774975"/>
                  <a:gd name="connsiteX731" fmla="*/ 322022 w 1026778"/>
                  <a:gd name="connsiteY731" fmla="*/ 576386 h 774975"/>
                  <a:gd name="connsiteX732" fmla="*/ 317268 w 1026778"/>
                  <a:gd name="connsiteY732" fmla="*/ 580226 h 774975"/>
                  <a:gd name="connsiteX733" fmla="*/ 304834 w 1026778"/>
                  <a:gd name="connsiteY733" fmla="*/ 586809 h 774975"/>
                  <a:gd name="connsiteX734" fmla="*/ 297153 w 1026778"/>
                  <a:gd name="connsiteY734" fmla="*/ 588638 h 774975"/>
                  <a:gd name="connsiteX735" fmla="*/ 293130 w 1026778"/>
                  <a:gd name="connsiteY735" fmla="*/ 591746 h 774975"/>
                  <a:gd name="connsiteX736" fmla="*/ 289473 w 1026778"/>
                  <a:gd name="connsiteY736" fmla="*/ 593575 h 774975"/>
                  <a:gd name="connsiteX737" fmla="*/ 284170 w 1026778"/>
                  <a:gd name="connsiteY737" fmla="*/ 593940 h 774975"/>
                  <a:gd name="connsiteX738" fmla="*/ 278318 w 1026778"/>
                  <a:gd name="connsiteY738" fmla="*/ 597049 h 774975"/>
                  <a:gd name="connsiteX739" fmla="*/ 275758 w 1026778"/>
                  <a:gd name="connsiteY739" fmla="*/ 602352 h 774975"/>
                  <a:gd name="connsiteX740" fmla="*/ 273930 w 1026778"/>
                  <a:gd name="connsiteY740" fmla="*/ 608935 h 774975"/>
                  <a:gd name="connsiteX741" fmla="*/ 271552 w 1026778"/>
                  <a:gd name="connsiteY741" fmla="*/ 611313 h 774975"/>
                  <a:gd name="connsiteX742" fmla="*/ 268810 w 1026778"/>
                  <a:gd name="connsiteY742" fmla="*/ 615518 h 774975"/>
                  <a:gd name="connsiteX743" fmla="*/ 267163 w 1026778"/>
                  <a:gd name="connsiteY743" fmla="*/ 619358 h 774975"/>
                  <a:gd name="connsiteX744" fmla="*/ 258203 w 1026778"/>
                  <a:gd name="connsiteY744" fmla="*/ 621553 h 774975"/>
                  <a:gd name="connsiteX745" fmla="*/ 254180 w 1026778"/>
                  <a:gd name="connsiteY745" fmla="*/ 621553 h 774975"/>
                  <a:gd name="connsiteX746" fmla="*/ 249792 w 1026778"/>
                  <a:gd name="connsiteY746" fmla="*/ 620090 h 774975"/>
                  <a:gd name="connsiteX747" fmla="*/ 239917 w 1026778"/>
                  <a:gd name="connsiteY747" fmla="*/ 621004 h 774975"/>
                  <a:gd name="connsiteX748" fmla="*/ 229493 w 1026778"/>
                  <a:gd name="connsiteY748" fmla="*/ 623381 h 774975"/>
                  <a:gd name="connsiteX749" fmla="*/ 227117 w 1026778"/>
                  <a:gd name="connsiteY749" fmla="*/ 620456 h 774975"/>
                  <a:gd name="connsiteX750" fmla="*/ 224739 w 1026778"/>
                  <a:gd name="connsiteY750" fmla="*/ 619358 h 774975"/>
                  <a:gd name="connsiteX751" fmla="*/ 221997 w 1026778"/>
                  <a:gd name="connsiteY751" fmla="*/ 620273 h 774975"/>
                  <a:gd name="connsiteX752" fmla="*/ 214682 w 1026778"/>
                  <a:gd name="connsiteY752" fmla="*/ 621004 h 774975"/>
                  <a:gd name="connsiteX753" fmla="*/ 206819 w 1026778"/>
                  <a:gd name="connsiteY753" fmla="*/ 619541 h 774975"/>
                  <a:gd name="connsiteX754" fmla="*/ 201150 w 1026778"/>
                  <a:gd name="connsiteY754" fmla="*/ 619541 h 774975"/>
                  <a:gd name="connsiteX755" fmla="*/ 193652 w 1026778"/>
                  <a:gd name="connsiteY755" fmla="*/ 622650 h 774975"/>
                  <a:gd name="connsiteX756" fmla="*/ 173903 w 1026778"/>
                  <a:gd name="connsiteY756" fmla="*/ 622102 h 774975"/>
                  <a:gd name="connsiteX757" fmla="*/ 168783 w 1026778"/>
                  <a:gd name="connsiteY757" fmla="*/ 624296 h 774975"/>
                  <a:gd name="connsiteX758" fmla="*/ 164394 w 1026778"/>
                  <a:gd name="connsiteY758" fmla="*/ 627770 h 774975"/>
                  <a:gd name="connsiteX759" fmla="*/ 162017 w 1026778"/>
                  <a:gd name="connsiteY759" fmla="*/ 631062 h 774975"/>
                  <a:gd name="connsiteX760" fmla="*/ 162931 w 1026778"/>
                  <a:gd name="connsiteY760" fmla="*/ 633439 h 774975"/>
                  <a:gd name="connsiteX761" fmla="*/ 162017 w 1026778"/>
                  <a:gd name="connsiteY761" fmla="*/ 633622 h 774975"/>
                  <a:gd name="connsiteX762" fmla="*/ 158908 w 1026778"/>
                  <a:gd name="connsiteY762" fmla="*/ 636548 h 774975"/>
                  <a:gd name="connsiteX763" fmla="*/ 153971 w 1026778"/>
                  <a:gd name="connsiteY763" fmla="*/ 637645 h 774975"/>
                  <a:gd name="connsiteX764" fmla="*/ 145742 w 1026778"/>
                  <a:gd name="connsiteY764" fmla="*/ 638376 h 774975"/>
                  <a:gd name="connsiteX765" fmla="*/ 139159 w 1026778"/>
                  <a:gd name="connsiteY765" fmla="*/ 642765 h 774975"/>
                  <a:gd name="connsiteX766" fmla="*/ 134953 w 1026778"/>
                  <a:gd name="connsiteY766" fmla="*/ 646971 h 774975"/>
                  <a:gd name="connsiteX767" fmla="*/ 132576 w 1026778"/>
                  <a:gd name="connsiteY767" fmla="*/ 650080 h 774975"/>
                  <a:gd name="connsiteX768" fmla="*/ 129285 w 1026778"/>
                  <a:gd name="connsiteY768" fmla="*/ 652823 h 774975"/>
                  <a:gd name="connsiteX769" fmla="*/ 125444 w 1026778"/>
                  <a:gd name="connsiteY769" fmla="*/ 653920 h 774975"/>
                  <a:gd name="connsiteX770" fmla="*/ 120872 w 1026778"/>
                  <a:gd name="connsiteY770" fmla="*/ 651908 h 774975"/>
                  <a:gd name="connsiteX771" fmla="*/ 120324 w 1026778"/>
                  <a:gd name="connsiteY771" fmla="*/ 656297 h 774975"/>
                  <a:gd name="connsiteX772" fmla="*/ 117033 w 1026778"/>
                  <a:gd name="connsiteY772" fmla="*/ 655017 h 774975"/>
                  <a:gd name="connsiteX773" fmla="*/ 113193 w 1026778"/>
                  <a:gd name="connsiteY773" fmla="*/ 656663 h 774975"/>
                  <a:gd name="connsiteX774" fmla="*/ 110084 w 1026778"/>
                  <a:gd name="connsiteY774" fmla="*/ 653188 h 774975"/>
                  <a:gd name="connsiteX775" fmla="*/ 94906 w 1026778"/>
                  <a:gd name="connsiteY775" fmla="*/ 654285 h 774975"/>
                  <a:gd name="connsiteX776" fmla="*/ 87592 w 1026778"/>
                  <a:gd name="connsiteY776" fmla="*/ 653188 h 774975"/>
                  <a:gd name="connsiteX777" fmla="*/ 84483 w 1026778"/>
                  <a:gd name="connsiteY777" fmla="*/ 650080 h 774975"/>
                  <a:gd name="connsiteX778" fmla="*/ 80277 w 1026778"/>
                  <a:gd name="connsiteY778" fmla="*/ 648617 h 774975"/>
                  <a:gd name="connsiteX779" fmla="*/ 80277 w 1026778"/>
                  <a:gd name="connsiteY779" fmla="*/ 648983 h 774975"/>
                  <a:gd name="connsiteX780" fmla="*/ 75523 w 1026778"/>
                  <a:gd name="connsiteY780" fmla="*/ 648617 h 774975"/>
                  <a:gd name="connsiteX781" fmla="*/ 68574 w 1026778"/>
                  <a:gd name="connsiteY781" fmla="*/ 642034 h 774975"/>
                  <a:gd name="connsiteX782" fmla="*/ 64916 w 1026778"/>
                  <a:gd name="connsiteY782" fmla="*/ 637828 h 774975"/>
                  <a:gd name="connsiteX783" fmla="*/ 59796 w 1026778"/>
                  <a:gd name="connsiteY783" fmla="*/ 633805 h 774975"/>
                  <a:gd name="connsiteX784" fmla="*/ 55591 w 1026778"/>
                  <a:gd name="connsiteY784" fmla="*/ 632342 h 774975"/>
                  <a:gd name="connsiteX785" fmla="*/ 49556 w 1026778"/>
                  <a:gd name="connsiteY785" fmla="*/ 631245 h 774975"/>
                  <a:gd name="connsiteX786" fmla="*/ 48642 w 1026778"/>
                  <a:gd name="connsiteY786" fmla="*/ 618444 h 774975"/>
                  <a:gd name="connsiteX787" fmla="*/ 49007 w 1026778"/>
                  <a:gd name="connsiteY787" fmla="*/ 612775 h 774975"/>
                  <a:gd name="connsiteX788" fmla="*/ 49190 w 1026778"/>
                  <a:gd name="connsiteY788" fmla="*/ 612410 h 774975"/>
                  <a:gd name="connsiteX789" fmla="*/ 53762 w 1026778"/>
                  <a:gd name="connsiteY789" fmla="*/ 614238 h 774975"/>
                  <a:gd name="connsiteX790" fmla="*/ 57968 w 1026778"/>
                  <a:gd name="connsiteY790" fmla="*/ 613507 h 774975"/>
                  <a:gd name="connsiteX791" fmla="*/ 62722 w 1026778"/>
                  <a:gd name="connsiteY791" fmla="*/ 606375 h 774975"/>
                  <a:gd name="connsiteX792" fmla="*/ 65465 w 1026778"/>
                  <a:gd name="connsiteY792" fmla="*/ 600341 h 774975"/>
                  <a:gd name="connsiteX793" fmla="*/ 65465 w 1026778"/>
                  <a:gd name="connsiteY793" fmla="*/ 596135 h 774975"/>
                  <a:gd name="connsiteX794" fmla="*/ 63637 w 1026778"/>
                  <a:gd name="connsiteY794" fmla="*/ 590649 h 774975"/>
                  <a:gd name="connsiteX795" fmla="*/ 63637 w 1026778"/>
                  <a:gd name="connsiteY795" fmla="*/ 584249 h 774975"/>
                  <a:gd name="connsiteX796" fmla="*/ 64185 w 1026778"/>
                  <a:gd name="connsiteY796" fmla="*/ 586809 h 774975"/>
                  <a:gd name="connsiteX797" fmla="*/ 65648 w 1026778"/>
                  <a:gd name="connsiteY797" fmla="*/ 582054 h 774975"/>
                  <a:gd name="connsiteX798" fmla="*/ 64916 w 1026778"/>
                  <a:gd name="connsiteY798" fmla="*/ 572911 h 774975"/>
                  <a:gd name="connsiteX799" fmla="*/ 66013 w 1026778"/>
                  <a:gd name="connsiteY799" fmla="*/ 565231 h 774975"/>
                  <a:gd name="connsiteX800" fmla="*/ 64916 w 1026778"/>
                  <a:gd name="connsiteY800" fmla="*/ 559197 h 774975"/>
                  <a:gd name="connsiteX801" fmla="*/ 57053 w 1026778"/>
                  <a:gd name="connsiteY801" fmla="*/ 542739 h 774975"/>
                  <a:gd name="connsiteX802" fmla="*/ 55956 w 1026778"/>
                  <a:gd name="connsiteY802" fmla="*/ 537618 h 774975"/>
                  <a:gd name="connsiteX803" fmla="*/ 53396 w 1026778"/>
                  <a:gd name="connsiteY803" fmla="*/ 534693 h 774975"/>
                  <a:gd name="connsiteX804" fmla="*/ 50287 w 1026778"/>
                  <a:gd name="connsiteY804" fmla="*/ 529938 h 774975"/>
                  <a:gd name="connsiteX805" fmla="*/ 47179 w 1026778"/>
                  <a:gd name="connsiteY805" fmla="*/ 522258 h 774975"/>
                  <a:gd name="connsiteX806" fmla="*/ 45350 w 1026778"/>
                  <a:gd name="connsiteY806" fmla="*/ 510738 h 774975"/>
                  <a:gd name="connsiteX807" fmla="*/ 45350 w 1026778"/>
                  <a:gd name="connsiteY807" fmla="*/ 496840 h 774975"/>
                  <a:gd name="connsiteX808" fmla="*/ 43705 w 1026778"/>
                  <a:gd name="connsiteY808" fmla="*/ 491537 h 774975"/>
                  <a:gd name="connsiteX809" fmla="*/ 36024 w 1026778"/>
                  <a:gd name="connsiteY809" fmla="*/ 479285 h 774975"/>
                  <a:gd name="connsiteX810" fmla="*/ 34927 w 1026778"/>
                  <a:gd name="connsiteY810" fmla="*/ 473068 h 774975"/>
                  <a:gd name="connsiteX811" fmla="*/ 30538 w 1026778"/>
                  <a:gd name="connsiteY811" fmla="*/ 466850 h 774975"/>
                  <a:gd name="connsiteX812" fmla="*/ 24869 w 1026778"/>
                  <a:gd name="connsiteY812" fmla="*/ 457159 h 774975"/>
                  <a:gd name="connsiteX813" fmla="*/ 24504 w 1026778"/>
                  <a:gd name="connsiteY813" fmla="*/ 448015 h 774975"/>
                  <a:gd name="connsiteX814" fmla="*/ 21212 w 1026778"/>
                  <a:gd name="connsiteY814" fmla="*/ 440335 h 774975"/>
                  <a:gd name="connsiteX815" fmla="*/ 18469 w 1026778"/>
                  <a:gd name="connsiteY815" fmla="*/ 431375 h 774975"/>
                  <a:gd name="connsiteX816" fmla="*/ 13166 w 1026778"/>
                  <a:gd name="connsiteY816" fmla="*/ 428083 h 774975"/>
                  <a:gd name="connsiteX817" fmla="*/ 8960 w 1026778"/>
                  <a:gd name="connsiteY817" fmla="*/ 423329 h 774975"/>
                  <a:gd name="connsiteX818" fmla="*/ 5852 w 1026778"/>
                  <a:gd name="connsiteY818" fmla="*/ 419489 h 774975"/>
                  <a:gd name="connsiteX819" fmla="*/ 4755 w 1026778"/>
                  <a:gd name="connsiteY819" fmla="*/ 415466 h 774975"/>
                  <a:gd name="connsiteX820" fmla="*/ 1829 w 1026778"/>
                  <a:gd name="connsiteY820" fmla="*/ 413272 h 774975"/>
                  <a:gd name="connsiteX821" fmla="*/ 0 w 1026778"/>
                  <a:gd name="connsiteY821" fmla="*/ 408883 h 774975"/>
                  <a:gd name="connsiteX822" fmla="*/ 549 w 1026778"/>
                  <a:gd name="connsiteY822" fmla="*/ 406505 h 774975"/>
                  <a:gd name="connsiteX823" fmla="*/ 1280 w 1026778"/>
                  <a:gd name="connsiteY823" fmla="*/ 408700 h 774975"/>
                  <a:gd name="connsiteX824" fmla="*/ 3657 w 1026778"/>
                  <a:gd name="connsiteY824" fmla="*/ 408883 h 774975"/>
                  <a:gd name="connsiteX825" fmla="*/ 5303 w 1026778"/>
                  <a:gd name="connsiteY825" fmla="*/ 409797 h 774975"/>
                  <a:gd name="connsiteX826" fmla="*/ 6583 w 1026778"/>
                  <a:gd name="connsiteY826" fmla="*/ 412906 h 774975"/>
                  <a:gd name="connsiteX827" fmla="*/ 7132 w 1026778"/>
                  <a:gd name="connsiteY827" fmla="*/ 417295 h 774975"/>
                  <a:gd name="connsiteX828" fmla="*/ 9143 w 1026778"/>
                  <a:gd name="connsiteY828" fmla="*/ 416197 h 774975"/>
                  <a:gd name="connsiteX829" fmla="*/ 10240 w 1026778"/>
                  <a:gd name="connsiteY829" fmla="*/ 418940 h 774975"/>
                  <a:gd name="connsiteX830" fmla="*/ 13715 w 1026778"/>
                  <a:gd name="connsiteY830" fmla="*/ 419489 h 774975"/>
                  <a:gd name="connsiteX831" fmla="*/ 16092 w 1026778"/>
                  <a:gd name="connsiteY831" fmla="*/ 417112 h 774975"/>
                  <a:gd name="connsiteX832" fmla="*/ 15544 w 1026778"/>
                  <a:gd name="connsiteY832" fmla="*/ 412906 h 774975"/>
                  <a:gd name="connsiteX833" fmla="*/ 11337 w 1026778"/>
                  <a:gd name="connsiteY833" fmla="*/ 408883 h 774975"/>
                  <a:gd name="connsiteX834" fmla="*/ 6034 w 1026778"/>
                  <a:gd name="connsiteY834" fmla="*/ 396082 h 774975"/>
                  <a:gd name="connsiteX835" fmla="*/ 5852 w 1026778"/>
                  <a:gd name="connsiteY835" fmla="*/ 391328 h 774975"/>
                  <a:gd name="connsiteX836" fmla="*/ 7681 w 1026778"/>
                  <a:gd name="connsiteY836" fmla="*/ 392974 h 774975"/>
                  <a:gd name="connsiteX837" fmla="*/ 10057 w 1026778"/>
                  <a:gd name="connsiteY837" fmla="*/ 397911 h 774975"/>
                  <a:gd name="connsiteX838" fmla="*/ 12252 w 1026778"/>
                  <a:gd name="connsiteY838" fmla="*/ 408517 h 774975"/>
                  <a:gd name="connsiteX839" fmla="*/ 16092 w 1026778"/>
                  <a:gd name="connsiteY839" fmla="*/ 404128 h 774975"/>
                  <a:gd name="connsiteX840" fmla="*/ 17372 w 1026778"/>
                  <a:gd name="connsiteY840" fmla="*/ 407786 h 774975"/>
                  <a:gd name="connsiteX841" fmla="*/ 17921 w 1026778"/>
                  <a:gd name="connsiteY841" fmla="*/ 412906 h 774975"/>
                  <a:gd name="connsiteX842" fmla="*/ 21212 w 1026778"/>
                  <a:gd name="connsiteY842" fmla="*/ 413637 h 774975"/>
                  <a:gd name="connsiteX843" fmla="*/ 23772 w 1026778"/>
                  <a:gd name="connsiteY843" fmla="*/ 410346 h 774975"/>
                  <a:gd name="connsiteX844" fmla="*/ 24869 w 1026778"/>
                  <a:gd name="connsiteY844" fmla="*/ 404677 h 774975"/>
                  <a:gd name="connsiteX845" fmla="*/ 24138 w 1026778"/>
                  <a:gd name="connsiteY845" fmla="*/ 396448 h 774975"/>
                  <a:gd name="connsiteX846" fmla="*/ 20664 w 1026778"/>
                  <a:gd name="connsiteY846" fmla="*/ 393156 h 774975"/>
                  <a:gd name="connsiteX847" fmla="*/ 17921 w 1026778"/>
                  <a:gd name="connsiteY847" fmla="*/ 387854 h 774975"/>
                  <a:gd name="connsiteX848" fmla="*/ 16641 w 1026778"/>
                  <a:gd name="connsiteY848" fmla="*/ 389133 h 774975"/>
                  <a:gd name="connsiteX849" fmla="*/ 17372 w 1026778"/>
                  <a:gd name="connsiteY849" fmla="*/ 386025 h 774975"/>
                  <a:gd name="connsiteX850" fmla="*/ 13898 w 1026778"/>
                  <a:gd name="connsiteY850" fmla="*/ 380539 h 774975"/>
                  <a:gd name="connsiteX851" fmla="*/ 10606 w 1026778"/>
                  <a:gd name="connsiteY851" fmla="*/ 372859 h 774975"/>
                  <a:gd name="connsiteX852" fmla="*/ 3840 w 1026778"/>
                  <a:gd name="connsiteY852" fmla="*/ 360790 h 774975"/>
                  <a:gd name="connsiteX853" fmla="*/ 3840 w 1026778"/>
                  <a:gd name="connsiteY853" fmla="*/ 347075 h 774975"/>
                  <a:gd name="connsiteX854" fmla="*/ 6034 w 1026778"/>
                  <a:gd name="connsiteY854" fmla="*/ 342686 h 774975"/>
                  <a:gd name="connsiteX855" fmla="*/ 12435 w 1026778"/>
                  <a:gd name="connsiteY855" fmla="*/ 336469 h 774975"/>
                  <a:gd name="connsiteX856" fmla="*/ 13349 w 1026778"/>
                  <a:gd name="connsiteY856" fmla="*/ 332080 h 774975"/>
                  <a:gd name="connsiteX857" fmla="*/ 12801 w 1026778"/>
                  <a:gd name="connsiteY857" fmla="*/ 328240 h 774975"/>
                  <a:gd name="connsiteX858" fmla="*/ 13349 w 1026778"/>
                  <a:gd name="connsiteY858" fmla="*/ 319280 h 774975"/>
                  <a:gd name="connsiteX859" fmla="*/ 10057 w 1026778"/>
                  <a:gd name="connsiteY859" fmla="*/ 313611 h 774975"/>
                  <a:gd name="connsiteX860" fmla="*/ 12252 w 1026778"/>
                  <a:gd name="connsiteY860" fmla="*/ 303370 h 774975"/>
                  <a:gd name="connsiteX861" fmla="*/ 14812 w 1026778"/>
                  <a:gd name="connsiteY861" fmla="*/ 299530 h 774975"/>
                  <a:gd name="connsiteX862" fmla="*/ 17555 w 1026778"/>
                  <a:gd name="connsiteY862" fmla="*/ 292764 h 774975"/>
                  <a:gd name="connsiteX863" fmla="*/ 19567 w 1026778"/>
                  <a:gd name="connsiteY863" fmla="*/ 291302 h 77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1026778" h="774975">
                    <a:moveTo>
                      <a:pt x="19567" y="291302"/>
                    </a:moveTo>
                    <a:lnTo>
                      <a:pt x="22309" y="288924"/>
                    </a:lnTo>
                    <a:lnTo>
                      <a:pt x="22126" y="296056"/>
                    </a:lnTo>
                    <a:lnTo>
                      <a:pt x="21761" y="297519"/>
                    </a:lnTo>
                    <a:lnTo>
                      <a:pt x="20664" y="299165"/>
                    </a:lnTo>
                    <a:lnTo>
                      <a:pt x="20298" y="301359"/>
                    </a:lnTo>
                    <a:lnTo>
                      <a:pt x="21761" y="302273"/>
                    </a:lnTo>
                    <a:lnTo>
                      <a:pt x="21395" y="305565"/>
                    </a:lnTo>
                    <a:lnTo>
                      <a:pt x="20664" y="308125"/>
                    </a:lnTo>
                    <a:lnTo>
                      <a:pt x="22858" y="309039"/>
                    </a:lnTo>
                    <a:lnTo>
                      <a:pt x="26881" y="305565"/>
                    </a:lnTo>
                    <a:lnTo>
                      <a:pt x="28892" y="299530"/>
                    </a:lnTo>
                    <a:lnTo>
                      <a:pt x="33281" y="292216"/>
                    </a:lnTo>
                    <a:lnTo>
                      <a:pt x="36573" y="290936"/>
                    </a:lnTo>
                    <a:lnTo>
                      <a:pt x="40230" y="288742"/>
                    </a:lnTo>
                    <a:lnTo>
                      <a:pt x="43339" y="287827"/>
                    </a:lnTo>
                    <a:lnTo>
                      <a:pt x="46630" y="284901"/>
                    </a:lnTo>
                    <a:lnTo>
                      <a:pt x="55591" y="283256"/>
                    </a:lnTo>
                    <a:lnTo>
                      <a:pt x="57968" y="279415"/>
                    </a:lnTo>
                    <a:lnTo>
                      <a:pt x="61259" y="276124"/>
                    </a:lnTo>
                    <a:lnTo>
                      <a:pt x="64734" y="274295"/>
                    </a:lnTo>
                    <a:lnTo>
                      <a:pt x="67477" y="269541"/>
                    </a:lnTo>
                    <a:lnTo>
                      <a:pt x="74243" y="266432"/>
                    </a:lnTo>
                    <a:lnTo>
                      <a:pt x="76985" y="264238"/>
                    </a:lnTo>
                    <a:lnTo>
                      <a:pt x="80277" y="262775"/>
                    </a:lnTo>
                    <a:lnTo>
                      <a:pt x="88506" y="257106"/>
                    </a:lnTo>
                    <a:lnTo>
                      <a:pt x="90152" y="256557"/>
                    </a:lnTo>
                    <a:lnTo>
                      <a:pt x="91249" y="257655"/>
                    </a:lnTo>
                    <a:lnTo>
                      <a:pt x="98929" y="258203"/>
                    </a:lnTo>
                    <a:lnTo>
                      <a:pt x="102769" y="259666"/>
                    </a:lnTo>
                    <a:lnTo>
                      <a:pt x="107524" y="260032"/>
                    </a:lnTo>
                    <a:lnTo>
                      <a:pt x="111364" y="259301"/>
                    </a:lnTo>
                    <a:lnTo>
                      <a:pt x="115387" y="258203"/>
                    </a:lnTo>
                    <a:lnTo>
                      <a:pt x="120141" y="253997"/>
                    </a:lnTo>
                    <a:lnTo>
                      <a:pt x="124896" y="251620"/>
                    </a:lnTo>
                    <a:lnTo>
                      <a:pt x="129285" y="250523"/>
                    </a:lnTo>
                    <a:lnTo>
                      <a:pt x="134405" y="250340"/>
                    </a:lnTo>
                    <a:lnTo>
                      <a:pt x="138793" y="249426"/>
                    </a:lnTo>
                    <a:lnTo>
                      <a:pt x="148851" y="240648"/>
                    </a:lnTo>
                    <a:lnTo>
                      <a:pt x="155068" y="240465"/>
                    </a:lnTo>
                    <a:lnTo>
                      <a:pt x="159640" y="242843"/>
                    </a:lnTo>
                    <a:lnTo>
                      <a:pt x="165126" y="240465"/>
                    </a:lnTo>
                    <a:lnTo>
                      <a:pt x="170977" y="240465"/>
                    </a:lnTo>
                    <a:lnTo>
                      <a:pt x="175183" y="239551"/>
                    </a:lnTo>
                    <a:lnTo>
                      <a:pt x="179755" y="236808"/>
                    </a:lnTo>
                    <a:lnTo>
                      <a:pt x="190910" y="234614"/>
                    </a:lnTo>
                    <a:lnTo>
                      <a:pt x="196213" y="232054"/>
                    </a:lnTo>
                    <a:lnTo>
                      <a:pt x="199870" y="229494"/>
                    </a:lnTo>
                    <a:lnTo>
                      <a:pt x="210476" y="219985"/>
                    </a:lnTo>
                    <a:lnTo>
                      <a:pt x="211939" y="217059"/>
                    </a:lnTo>
                    <a:lnTo>
                      <a:pt x="212487" y="212487"/>
                    </a:lnTo>
                    <a:lnTo>
                      <a:pt x="216145" y="207367"/>
                    </a:lnTo>
                    <a:lnTo>
                      <a:pt x="216876" y="205356"/>
                    </a:lnTo>
                    <a:lnTo>
                      <a:pt x="217242" y="202430"/>
                    </a:lnTo>
                    <a:lnTo>
                      <a:pt x="220350" y="202613"/>
                    </a:lnTo>
                    <a:lnTo>
                      <a:pt x="230042" y="192921"/>
                    </a:lnTo>
                    <a:lnTo>
                      <a:pt x="231505" y="190544"/>
                    </a:lnTo>
                    <a:lnTo>
                      <a:pt x="229860" y="189264"/>
                    </a:lnTo>
                    <a:lnTo>
                      <a:pt x="226385" y="175549"/>
                    </a:lnTo>
                    <a:lnTo>
                      <a:pt x="227117" y="170063"/>
                    </a:lnTo>
                    <a:lnTo>
                      <a:pt x="230591" y="164211"/>
                    </a:lnTo>
                    <a:lnTo>
                      <a:pt x="232602" y="162748"/>
                    </a:lnTo>
                    <a:lnTo>
                      <a:pt x="235345" y="163114"/>
                    </a:lnTo>
                    <a:lnTo>
                      <a:pt x="236808" y="159640"/>
                    </a:lnTo>
                    <a:lnTo>
                      <a:pt x="240648" y="156348"/>
                    </a:lnTo>
                    <a:lnTo>
                      <a:pt x="242660" y="156348"/>
                    </a:lnTo>
                    <a:lnTo>
                      <a:pt x="242111" y="153971"/>
                    </a:lnTo>
                    <a:lnTo>
                      <a:pt x="244123" y="149034"/>
                    </a:lnTo>
                    <a:lnTo>
                      <a:pt x="245220" y="148302"/>
                    </a:lnTo>
                    <a:lnTo>
                      <a:pt x="246317" y="152874"/>
                    </a:lnTo>
                    <a:lnTo>
                      <a:pt x="248328" y="155617"/>
                    </a:lnTo>
                    <a:lnTo>
                      <a:pt x="251072" y="162748"/>
                    </a:lnTo>
                    <a:lnTo>
                      <a:pt x="254180" y="168600"/>
                    </a:lnTo>
                    <a:lnTo>
                      <a:pt x="256923" y="171892"/>
                    </a:lnTo>
                    <a:lnTo>
                      <a:pt x="258935" y="175732"/>
                    </a:lnTo>
                    <a:lnTo>
                      <a:pt x="260946" y="178109"/>
                    </a:lnTo>
                    <a:lnTo>
                      <a:pt x="262958" y="172989"/>
                    </a:lnTo>
                    <a:lnTo>
                      <a:pt x="263141" y="166040"/>
                    </a:lnTo>
                    <a:lnTo>
                      <a:pt x="264238" y="166406"/>
                    </a:lnTo>
                    <a:lnTo>
                      <a:pt x="267712" y="165674"/>
                    </a:lnTo>
                    <a:lnTo>
                      <a:pt x="266798" y="160006"/>
                    </a:lnTo>
                    <a:lnTo>
                      <a:pt x="263506" y="154703"/>
                    </a:lnTo>
                    <a:lnTo>
                      <a:pt x="260946" y="152874"/>
                    </a:lnTo>
                    <a:lnTo>
                      <a:pt x="262043" y="150497"/>
                    </a:lnTo>
                    <a:lnTo>
                      <a:pt x="261495" y="143182"/>
                    </a:lnTo>
                    <a:lnTo>
                      <a:pt x="263689" y="141171"/>
                    </a:lnTo>
                    <a:lnTo>
                      <a:pt x="268626" y="143365"/>
                    </a:lnTo>
                    <a:lnTo>
                      <a:pt x="272466" y="142634"/>
                    </a:lnTo>
                    <a:lnTo>
                      <a:pt x="278135" y="149948"/>
                    </a:lnTo>
                    <a:lnTo>
                      <a:pt x="285633" y="151228"/>
                    </a:lnTo>
                    <a:lnTo>
                      <a:pt x="286730" y="147936"/>
                    </a:lnTo>
                    <a:lnTo>
                      <a:pt x="282524" y="145925"/>
                    </a:lnTo>
                    <a:lnTo>
                      <a:pt x="283438" y="140256"/>
                    </a:lnTo>
                    <a:lnTo>
                      <a:pt x="288193" y="135685"/>
                    </a:lnTo>
                    <a:lnTo>
                      <a:pt x="289473" y="132759"/>
                    </a:lnTo>
                    <a:lnTo>
                      <a:pt x="287278" y="125079"/>
                    </a:lnTo>
                    <a:lnTo>
                      <a:pt x="289473" y="122336"/>
                    </a:lnTo>
                    <a:lnTo>
                      <a:pt x="293130" y="121056"/>
                    </a:lnTo>
                    <a:lnTo>
                      <a:pt x="298250" y="123981"/>
                    </a:lnTo>
                    <a:lnTo>
                      <a:pt x="299347" y="122884"/>
                    </a:lnTo>
                    <a:lnTo>
                      <a:pt x="296788" y="117216"/>
                    </a:lnTo>
                    <a:lnTo>
                      <a:pt x="297153" y="114472"/>
                    </a:lnTo>
                    <a:lnTo>
                      <a:pt x="298982" y="112278"/>
                    </a:lnTo>
                    <a:lnTo>
                      <a:pt x="307210" y="115021"/>
                    </a:lnTo>
                    <a:lnTo>
                      <a:pt x="307210" y="112827"/>
                    </a:lnTo>
                    <a:lnTo>
                      <a:pt x="304285" y="108072"/>
                    </a:lnTo>
                    <a:lnTo>
                      <a:pt x="304102" y="102586"/>
                    </a:lnTo>
                    <a:lnTo>
                      <a:pt x="308125" y="100941"/>
                    </a:lnTo>
                    <a:lnTo>
                      <a:pt x="310136" y="100575"/>
                    </a:lnTo>
                    <a:lnTo>
                      <a:pt x="313428" y="99478"/>
                    </a:lnTo>
                    <a:lnTo>
                      <a:pt x="317634" y="99295"/>
                    </a:lnTo>
                    <a:lnTo>
                      <a:pt x="318182" y="103135"/>
                    </a:lnTo>
                    <a:lnTo>
                      <a:pt x="320560" y="101672"/>
                    </a:lnTo>
                    <a:lnTo>
                      <a:pt x="324034" y="98929"/>
                    </a:lnTo>
                    <a:lnTo>
                      <a:pt x="326228" y="93626"/>
                    </a:lnTo>
                    <a:lnTo>
                      <a:pt x="326228" y="91066"/>
                    </a:lnTo>
                    <a:lnTo>
                      <a:pt x="323669" y="87775"/>
                    </a:lnTo>
                    <a:lnTo>
                      <a:pt x="325131" y="85031"/>
                    </a:lnTo>
                    <a:lnTo>
                      <a:pt x="327326" y="87775"/>
                    </a:lnTo>
                    <a:lnTo>
                      <a:pt x="328240" y="91798"/>
                    </a:lnTo>
                    <a:lnTo>
                      <a:pt x="330983" y="89786"/>
                    </a:lnTo>
                    <a:lnTo>
                      <a:pt x="332629" y="87043"/>
                    </a:lnTo>
                    <a:lnTo>
                      <a:pt x="333726" y="87592"/>
                    </a:lnTo>
                    <a:lnTo>
                      <a:pt x="334274" y="89786"/>
                    </a:lnTo>
                    <a:lnTo>
                      <a:pt x="337200" y="89420"/>
                    </a:lnTo>
                    <a:lnTo>
                      <a:pt x="342503" y="86312"/>
                    </a:lnTo>
                    <a:lnTo>
                      <a:pt x="344149" y="84849"/>
                    </a:lnTo>
                    <a:lnTo>
                      <a:pt x="343052" y="81374"/>
                    </a:lnTo>
                    <a:lnTo>
                      <a:pt x="346892" y="80826"/>
                    </a:lnTo>
                    <a:lnTo>
                      <a:pt x="348355" y="81923"/>
                    </a:lnTo>
                    <a:lnTo>
                      <a:pt x="352378" y="83569"/>
                    </a:lnTo>
                    <a:lnTo>
                      <a:pt x="356767" y="83569"/>
                    </a:lnTo>
                    <a:lnTo>
                      <a:pt x="361155" y="86312"/>
                    </a:lnTo>
                    <a:lnTo>
                      <a:pt x="364813" y="89420"/>
                    </a:lnTo>
                    <a:lnTo>
                      <a:pt x="372493" y="99844"/>
                    </a:lnTo>
                    <a:lnTo>
                      <a:pt x="378893" y="104598"/>
                    </a:lnTo>
                    <a:lnTo>
                      <a:pt x="377247" y="112278"/>
                    </a:lnTo>
                    <a:lnTo>
                      <a:pt x="377247" y="117216"/>
                    </a:lnTo>
                    <a:lnTo>
                      <a:pt x="377796" y="118313"/>
                    </a:lnTo>
                    <a:lnTo>
                      <a:pt x="378528" y="119044"/>
                    </a:lnTo>
                    <a:lnTo>
                      <a:pt x="379442" y="117581"/>
                    </a:lnTo>
                    <a:lnTo>
                      <a:pt x="380356" y="114290"/>
                    </a:lnTo>
                    <a:lnTo>
                      <a:pt x="379990" y="112827"/>
                    </a:lnTo>
                    <a:lnTo>
                      <a:pt x="382185" y="110632"/>
                    </a:lnTo>
                    <a:lnTo>
                      <a:pt x="383648" y="110815"/>
                    </a:lnTo>
                    <a:lnTo>
                      <a:pt x="384196" y="110084"/>
                    </a:lnTo>
                    <a:lnTo>
                      <a:pt x="387305" y="110815"/>
                    </a:lnTo>
                    <a:lnTo>
                      <a:pt x="387122" y="107889"/>
                    </a:lnTo>
                    <a:lnTo>
                      <a:pt x="388585" y="106792"/>
                    </a:lnTo>
                    <a:lnTo>
                      <a:pt x="393156" y="108438"/>
                    </a:lnTo>
                    <a:lnTo>
                      <a:pt x="399008" y="108072"/>
                    </a:lnTo>
                    <a:lnTo>
                      <a:pt x="404311" y="107341"/>
                    </a:lnTo>
                    <a:lnTo>
                      <a:pt x="407420" y="109170"/>
                    </a:lnTo>
                    <a:lnTo>
                      <a:pt x="415649" y="117581"/>
                    </a:lnTo>
                    <a:lnTo>
                      <a:pt x="417843" y="117033"/>
                    </a:lnTo>
                    <a:lnTo>
                      <a:pt x="417660" y="115204"/>
                    </a:lnTo>
                    <a:lnTo>
                      <a:pt x="416380" y="109718"/>
                    </a:lnTo>
                    <a:lnTo>
                      <a:pt x="419854" y="108072"/>
                    </a:lnTo>
                    <a:lnTo>
                      <a:pt x="420037" y="107341"/>
                    </a:lnTo>
                    <a:lnTo>
                      <a:pt x="413820" y="100575"/>
                    </a:lnTo>
                    <a:lnTo>
                      <a:pt x="409980" y="95089"/>
                    </a:lnTo>
                    <a:lnTo>
                      <a:pt x="412174" y="87775"/>
                    </a:lnTo>
                    <a:lnTo>
                      <a:pt x="413637" y="88689"/>
                    </a:lnTo>
                    <a:lnTo>
                      <a:pt x="415831" y="87592"/>
                    </a:lnTo>
                    <a:lnTo>
                      <a:pt x="420952" y="79728"/>
                    </a:lnTo>
                    <a:lnTo>
                      <a:pt x="420952" y="76437"/>
                    </a:lnTo>
                    <a:lnTo>
                      <a:pt x="423146" y="73328"/>
                    </a:lnTo>
                    <a:lnTo>
                      <a:pt x="426255" y="74060"/>
                    </a:lnTo>
                    <a:lnTo>
                      <a:pt x="431009" y="74060"/>
                    </a:lnTo>
                    <a:lnTo>
                      <a:pt x="434118" y="71134"/>
                    </a:lnTo>
                    <a:lnTo>
                      <a:pt x="433387" y="65465"/>
                    </a:lnTo>
                    <a:lnTo>
                      <a:pt x="429912" y="65831"/>
                    </a:lnTo>
                    <a:lnTo>
                      <a:pt x="430643" y="63088"/>
                    </a:lnTo>
                    <a:lnTo>
                      <a:pt x="431009" y="58516"/>
                    </a:lnTo>
                    <a:lnTo>
                      <a:pt x="432838" y="53762"/>
                    </a:lnTo>
                    <a:lnTo>
                      <a:pt x="437227" y="52665"/>
                    </a:lnTo>
                    <a:lnTo>
                      <a:pt x="441067" y="51019"/>
                    </a:lnTo>
                    <a:lnTo>
                      <a:pt x="441981" y="47362"/>
                    </a:lnTo>
                    <a:lnTo>
                      <a:pt x="445638" y="48276"/>
                    </a:lnTo>
                    <a:lnTo>
                      <a:pt x="448564" y="50105"/>
                    </a:lnTo>
                    <a:lnTo>
                      <a:pt x="450576" y="53579"/>
                    </a:lnTo>
                    <a:lnTo>
                      <a:pt x="451124" y="50105"/>
                    </a:lnTo>
                    <a:lnTo>
                      <a:pt x="448381" y="45716"/>
                    </a:lnTo>
                    <a:lnTo>
                      <a:pt x="450027" y="44801"/>
                    </a:lnTo>
                    <a:lnTo>
                      <a:pt x="452587" y="40962"/>
                    </a:lnTo>
                    <a:lnTo>
                      <a:pt x="458621" y="43156"/>
                    </a:lnTo>
                    <a:lnTo>
                      <a:pt x="459353" y="40778"/>
                    </a:lnTo>
                    <a:lnTo>
                      <a:pt x="464656" y="41876"/>
                    </a:lnTo>
                    <a:lnTo>
                      <a:pt x="470508" y="41327"/>
                    </a:lnTo>
                    <a:lnTo>
                      <a:pt x="474896" y="42424"/>
                    </a:lnTo>
                    <a:lnTo>
                      <a:pt x="478919" y="42424"/>
                    </a:lnTo>
                    <a:lnTo>
                      <a:pt x="487880" y="39316"/>
                    </a:lnTo>
                    <a:lnTo>
                      <a:pt x="492086" y="36755"/>
                    </a:lnTo>
                    <a:lnTo>
                      <a:pt x="491720" y="25601"/>
                    </a:lnTo>
                    <a:lnTo>
                      <a:pt x="488977" y="22858"/>
                    </a:lnTo>
                    <a:lnTo>
                      <a:pt x="484223" y="22309"/>
                    </a:lnTo>
                    <a:lnTo>
                      <a:pt x="480565" y="23041"/>
                    </a:lnTo>
                    <a:lnTo>
                      <a:pt x="477274" y="20481"/>
                    </a:lnTo>
                    <a:lnTo>
                      <a:pt x="474896" y="17738"/>
                    </a:lnTo>
                    <a:lnTo>
                      <a:pt x="470873" y="16092"/>
                    </a:lnTo>
                    <a:lnTo>
                      <a:pt x="471056" y="15544"/>
                    </a:lnTo>
                    <a:lnTo>
                      <a:pt x="472519" y="15178"/>
                    </a:lnTo>
                    <a:lnTo>
                      <a:pt x="474348" y="16092"/>
                    </a:lnTo>
                    <a:lnTo>
                      <a:pt x="475262" y="14081"/>
                    </a:lnTo>
                    <a:lnTo>
                      <a:pt x="476725" y="12800"/>
                    </a:lnTo>
                    <a:lnTo>
                      <a:pt x="477822" y="14446"/>
                    </a:lnTo>
                    <a:lnTo>
                      <a:pt x="479103" y="21029"/>
                    </a:lnTo>
                    <a:lnTo>
                      <a:pt x="481114" y="18104"/>
                    </a:lnTo>
                    <a:lnTo>
                      <a:pt x="481114" y="14081"/>
                    </a:lnTo>
                    <a:lnTo>
                      <a:pt x="483308" y="13532"/>
                    </a:lnTo>
                    <a:lnTo>
                      <a:pt x="484771" y="15544"/>
                    </a:lnTo>
                    <a:lnTo>
                      <a:pt x="486966" y="15178"/>
                    </a:lnTo>
                    <a:lnTo>
                      <a:pt x="488428" y="17738"/>
                    </a:lnTo>
                    <a:lnTo>
                      <a:pt x="490440" y="19932"/>
                    </a:lnTo>
                    <a:lnTo>
                      <a:pt x="494280" y="23041"/>
                    </a:lnTo>
                    <a:lnTo>
                      <a:pt x="495377" y="19749"/>
                    </a:lnTo>
                    <a:lnTo>
                      <a:pt x="497571" y="19201"/>
                    </a:lnTo>
                    <a:lnTo>
                      <a:pt x="499583" y="20481"/>
                    </a:lnTo>
                    <a:lnTo>
                      <a:pt x="501229" y="23590"/>
                    </a:lnTo>
                    <a:lnTo>
                      <a:pt x="504703" y="27247"/>
                    </a:lnTo>
                    <a:lnTo>
                      <a:pt x="511469" y="29075"/>
                    </a:lnTo>
                    <a:lnTo>
                      <a:pt x="513115" y="28710"/>
                    </a:lnTo>
                    <a:lnTo>
                      <a:pt x="515127" y="29258"/>
                    </a:lnTo>
                    <a:lnTo>
                      <a:pt x="516772" y="30538"/>
                    </a:lnTo>
                    <a:lnTo>
                      <a:pt x="519881" y="28527"/>
                    </a:lnTo>
                    <a:lnTo>
                      <a:pt x="521526" y="27795"/>
                    </a:lnTo>
                    <a:lnTo>
                      <a:pt x="521526" y="30904"/>
                    </a:lnTo>
                    <a:lnTo>
                      <a:pt x="523904" y="32001"/>
                    </a:lnTo>
                    <a:lnTo>
                      <a:pt x="528110" y="32367"/>
                    </a:lnTo>
                    <a:lnTo>
                      <a:pt x="532681" y="35658"/>
                    </a:lnTo>
                    <a:lnTo>
                      <a:pt x="536887" y="34927"/>
                    </a:lnTo>
                    <a:lnTo>
                      <a:pt x="540544" y="36573"/>
                    </a:lnTo>
                    <a:lnTo>
                      <a:pt x="544750" y="34561"/>
                    </a:lnTo>
                    <a:lnTo>
                      <a:pt x="545848" y="34561"/>
                    </a:lnTo>
                    <a:lnTo>
                      <a:pt x="548407" y="37670"/>
                    </a:lnTo>
                    <a:lnTo>
                      <a:pt x="553345" y="37670"/>
                    </a:lnTo>
                    <a:lnTo>
                      <a:pt x="555722" y="38950"/>
                    </a:lnTo>
                    <a:lnTo>
                      <a:pt x="557917" y="41876"/>
                    </a:lnTo>
                    <a:lnTo>
                      <a:pt x="563219" y="36755"/>
                    </a:lnTo>
                    <a:lnTo>
                      <a:pt x="565231" y="35658"/>
                    </a:lnTo>
                    <a:lnTo>
                      <a:pt x="566877" y="35110"/>
                    </a:lnTo>
                    <a:lnTo>
                      <a:pt x="571631" y="35293"/>
                    </a:lnTo>
                    <a:lnTo>
                      <a:pt x="576385" y="33281"/>
                    </a:lnTo>
                    <a:lnTo>
                      <a:pt x="573643" y="38218"/>
                    </a:lnTo>
                    <a:lnTo>
                      <a:pt x="574374" y="39499"/>
                    </a:lnTo>
                    <a:lnTo>
                      <a:pt x="575471" y="40047"/>
                    </a:lnTo>
                    <a:lnTo>
                      <a:pt x="578031" y="37853"/>
                    </a:lnTo>
                    <a:lnTo>
                      <a:pt x="578580" y="39316"/>
                    </a:lnTo>
                    <a:lnTo>
                      <a:pt x="578031" y="47179"/>
                    </a:lnTo>
                    <a:lnTo>
                      <a:pt x="578580" y="48825"/>
                    </a:lnTo>
                    <a:lnTo>
                      <a:pt x="582786" y="47179"/>
                    </a:lnTo>
                    <a:lnTo>
                      <a:pt x="585529" y="42059"/>
                    </a:lnTo>
                    <a:lnTo>
                      <a:pt x="584798" y="40962"/>
                    </a:lnTo>
                    <a:lnTo>
                      <a:pt x="585163" y="36755"/>
                    </a:lnTo>
                    <a:lnTo>
                      <a:pt x="589918" y="32550"/>
                    </a:lnTo>
                    <a:lnTo>
                      <a:pt x="591197" y="33830"/>
                    </a:lnTo>
                    <a:lnTo>
                      <a:pt x="592295" y="36207"/>
                    </a:lnTo>
                    <a:lnTo>
                      <a:pt x="592844" y="43156"/>
                    </a:lnTo>
                    <a:lnTo>
                      <a:pt x="596501" y="40778"/>
                    </a:lnTo>
                    <a:lnTo>
                      <a:pt x="599426" y="40413"/>
                    </a:lnTo>
                    <a:lnTo>
                      <a:pt x="601804" y="42607"/>
                    </a:lnTo>
                    <a:lnTo>
                      <a:pt x="600524" y="44619"/>
                    </a:lnTo>
                    <a:lnTo>
                      <a:pt x="598878" y="49008"/>
                    </a:lnTo>
                    <a:lnTo>
                      <a:pt x="596318" y="53762"/>
                    </a:lnTo>
                    <a:lnTo>
                      <a:pt x="594306" y="55225"/>
                    </a:lnTo>
                    <a:lnTo>
                      <a:pt x="592295" y="54859"/>
                    </a:lnTo>
                    <a:lnTo>
                      <a:pt x="591380" y="56322"/>
                    </a:lnTo>
                    <a:lnTo>
                      <a:pt x="594306" y="60162"/>
                    </a:lnTo>
                    <a:lnTo>
                      <a:pt x="591197" y="65465"/>
                    </a:lnTo>
                    <a:lnTo>
                      <a:pt x="589369" y="66562"/>
                    </a:lnTo>
                    <a:lnTo>
                      <a:pt x="585529" y="65831"/>
                    </a:lnTo>
                    <a:lnTo>
                      <a:pt x="584615" y="63271"/>
                    </a:lnTo>
                    <a:lnTo>
                      <a:pt x="582603" y="66014"/>
                    </a:lnTo>
                    <a:lnTo>
                      <a:pt x="583152" y="70220"/>
                    </a:lnTo>
                    <a:lnTo>
                      <a:pt x="583883" y="72231"/>
                    </a:lnTo>
                    <a:lnTo>
                      <a:pt x="582237" y="70585"/>
                    </a:lnTo>
                    <a:lnTo>
                      <a:pt x="580226" y="67294"/>
                    </a:lnTo>
                    <a:lnTo>
                      <a:pt x="578031" y="66928"/>
                    </a:lnTo>
                    <a:lnTo>
                      <a:pt x="577117" y="72414"/>
                    </a:lnTo>
                    <a:lnTo>
                      <a:pt x="575837" y="76620"/>
                    </a:lnTo>
                    <a:lnTo>
                      <a:pt x="575837" y="79180"/>
                    </a:lnTo>
                    <a:lnTo>
                      <a:pt x="580226" y="78083"/>
                    </a:lnTo>
                    <a:lnTo>
                      <a:pt x="577849" y="86677"/>
                    </a:lnTo>
                    <a:lnTo>
                      <a:pt x="577849" y="88323"/>
                    </a:lnTo>
                    <a:lnTo>
                      <a:pt x="573277" y="97283"/>
                    </a:lnTo>
                    <a:lnTo>
                      <a:pt x="571814" y="102586"/>
                    </a:lnTo>
                    <a:lnTo>
                      <a:pt x="570717" y="104049"/>
                    </a:lnTo>
                    <a:lnTo>
                      <a:pt x="568888" y="106975"/>
                    </a:lnTo>
                    <a:lnTo>
                      <a:pt x="568888" y="111730"/>
                    </a:lnTo>
                    <a:lnTo>
                      <a:pt x="571631" y="113558"/>
                    </a:lnTo>
                    <a:lnTo>
                      <a:pt x="573277" y="116667"/>
                    </a:lnTo>
                    <a:lnTo>
                      <a:pt x="576934" y="115935"/>
                    </a:lnTo>
                    <a:lnTo>
                      <a:pt x="580775" y="119593"/>
                    </a:lnTo>
                    <a:lnTo>
                      <a:pt x="587906" y="122336"/>
                    </a:lnTo>
                    <a:lnTo>
                      <a:pt x="589003" y="127090"/>
                    </a:lnTo>
                    <a:lnTo>
                      <a:pt x="590649" y="130930"/>
                    </a:lnTo>
                    <a:lnTo>
                      <a:pt x="590649" y="137330"/>
                    </a:lnTo>
                    <a:lnTo>
                      <a:pt x="595220" y="134222"/>
                    </a:lnTo>
                    <a:lnTo>
                      <a:pt x="605278" y="136782"/>
                    </a:lnTo>
                    <a:lnTo>
                      <a:pt x="611312" y="136416"/>
                    </a:lnTo>
                    <a:lnTo>
                      <a:pt x="613324" y="139708"/>
                    </a:lnTo>
                    <a:lnTo>
                      <a:pt x="618078" y="142816"/>
                    </a:lnTo>
                    <a:lnTo>
                      <a:pt x="623016" y="145011"/>
                    </a:lnTo>
                    <a:lnTo>
                      <a:pt x="627221" y="147571"/>
                    </a:lnTo>
                    <a:lnTo>
                      <a:pt x="630147" y="151228"/>
                    </a:lnTo>
                    <a:lnTo>
                      <a:pt x="633988" y="154520"/>
                    </a:lnTo>
                    <a:lnTo>
                      <a:pt x="637645" y="155068"/>
                    </a:lnTo>
                    <a:lnTo>
                      <a:pt x="641119" y="157080"/>
                    </a:lnTo>
                    <a:lnTo>
                      <a:pt x="653920" y="160006"/>
                    </a:lnTo>
                    <a:lnTo>
                      <a:pt x="658308" y="163297"/>
                    </a:lnTo>
                    <a:lnTo>
                      <a:pt x="660137" y="168417"/>
                    </a:lnTo>
                    <a:lnTo>
                      <a:pt x="661966" y="171526"/>
                    </a:lnTo>
                    <a:lnTo>
                      <a:pt x="676595" y="180852"/>
                    </a:lnTo>
                    <a:lnTo>
                      <a:pt x="683361" y="183595"/>
                    </a:lnTo>
                    <a:lnTo>
                      <a:pt x="689212" y="182132"/>
                    </a:lnTo>
                    <a:lnTo>
                      <a:pt x="694150" y="179938"/>
                    </a:lnTo>
                    <a:lnTo>
                      <a:pt x="702013" y="177561"/>
                    </a:lnTo>
                    <a:lnTo>
                      <a:pt x="704024" y="174452"/>
                    </a:lnTo>
                    <a:lnTo>
                      <a:pt x="706036" y="164760"/>
                    </a:lnTo>
                    <a:lnTo>
                      <a:pt x="711887" y="153605"/>
                    </a:lnTo>
                    <a:lnTo>
                      <a:pt x="716642" y="132759"/>
                    </a:lnTo>
                    <a:lnTo>
                      <a:pt x="718836" y="125079"/>
                    </a:lnTo>
                    <a:lnTo>
                      <a:pt x="721397" y="119593"/>
                    </a:lnTo>
                    <a:lnTo>
                      <a:pt x="722494" y="113924"/>
                    </a:lnTo>
                    <a:lnTo>
                      <a:pt x="721579" y="106975"/>
                    </a:lnTo>
                    <a:lnTo>
                      <a:pt x="719202" y="98381"/>
                    </a:lnTo>
                    <a:lnTo>
                      <a:pt x="720116" y="91066"/>
                    </a:lnTo>
                    <a:lnTo>
                      <a:pt x="718836" y="76071"/>
                    </a:lnTo>
                    <a:lnTo>
                      <a:pt x="723042" y="67294"/>
                    </a:lnTo>
                    <a:lnTo>
                      <a:pt x="722494" y="59431"/>
                    </a:lnTo>
                    <a:lnTo>
                      <a:pt x="724871" y="54676"/>
                    </a:lnTo>
                    <a:lnTo>
                      <a:pt x="725420" y="50105"/>
                    </a:lnTo>
                    <a:lnTo>
                      <a:pt x="721579" y="49373"/>
                    </a:lnTo>
                    <a:lnTo>
                      <a:pt x="722128" y="44070"/>
                    </a:lnTo>
                    <a:lnTo>
                      <a:pt x="724139" y="35658"/>
                    </a:lnTo>
                    <a:lnTo>
                      <a:pt x="729260" y="33830"/>
                    </a:lnTo>
                    <a:lnTo>
                      <a:pt x="731271" y="29807"/>
                    </a:lnTo>
                    <a:lnTo>
                      <a:pt x="733100" y="21029"/>
                    </a:lnTo>
                    <a:lnTo>
                      <a:pt x="738768" y="14081"/>
                    </a:lnTo>
                    <a:lnTo>
                      <a:pt x="738768" y="7497"/>
                    </a:lnTo>
                    <a:lnTo>
                      <a:pt x="738768" y="6949"/>
                    </a:lnTo>
                    <a:lnTo>
                      <a:pt x="740597" y="5303"/>
                    </a:lnTo>
                    <a:lnTo>
                      <a:pt x="743157" y="4754"/>
                    </a:lnTo>
                    <a:lnTo>
                      <a:pt x="746814" y="2560"/>
                    </a:lnTo>
                    <a:lnTo>
                      <a:pt x="748826" y="0"/>
                    </a:lnTo>
                    <a:lnTo>
                      <a:pt x="751386" y="1097"/>
                    </a:lnTo>
                    <a:lnTo>
                      <a:pt x="751386" y="3657"/>
                    </a:lnTo>
                    <a:lnTo>
                      <a:pt x="752301" y="7314"/>
                    </a:lnTo>
                    <a:lnTo>
                      <a:pt x="751386" y="7497"/>
                    </a:lnTo>
                    <a:lnTo>
                      <a:pt x="751386" y="8229"/>
                    </a:lnTo>
                    <a:lnTo>
                      <a:pt x="752483" y="14446"/>
                    </a:lnTo>
                    <a:lnTo>
                      <a:pt x="752849" y="27064"/>
                    </a:lnTo>
                    <a:lnTo>
                      <a:pt x="754129" y="31453"/>
                    </a:lnTo>
                    <a:lnTo>
                      <a:pt x="759249" y="31453"/>
                    </a:lnTo>
                    <a:lnTo>
                      <a:pt x="760346" y="34561"/>
                    </a:lnTo>
                    <a:lnTo>
                      <a:pt x="759615" y="40962"/>
                    </a:lnTo>
                    <a:lnTo>
                      <a:pt x="762358" y="43339"/>
                    </a:lnTo>
                    <a:lnTo>
                      <a:pt x="764369" y="48276"/>
                    </a:lnTo>
                    <a:lnTo>
                      <a:pt x="766564" y="49922"/>
                    </a:lnTo>
                    <a:lnTo>
                      <a:pt x="766746" y="56322"/>
                    </a:lnTo>
                    <a:lnTo>
                      <a:pt x="769124" y="57419"/>
                    </a:lnTo>
                    <a:lnTo>
                      <a:pt x="770221" y="64368"/>
                    </a:lnTo>
                    <a:lnTo>
                      <a:pt x="772050" y="70037"/>
                    </a:lnTo>
                    <a:lnTo>
                      <a:pt x="771867" y="79546"/>
                    </a:lnTo>
                    <a:lnTo>
                      <a:pt x="773512" y="83386"/>
                    </a:lnTo>
                    <a:lnTo>
                      <a:pt x="774427" y="87775"/>
                    </a:lnTo>
                    <a:lnTo>
                      <a:pt x="776256" y="92529"/>
                    </a:lnTo>
                    <a:lnTo>
                      <a:pt x="779730" y="96186"/>
                    </a:lnTo>
                    <a:lnTo>
                      <a:pt x="783936" y="97832"/>
                    </a:lnTo>
                    <a:lnTo>
                      <a:pt x="789787" y="93077"/>
                    </a:lnTo>
                    <a:lnTo>
                      <a:pt x="793993" y="91432"/>
                    </a:lnTo>
                    <a:lnTo>
                      <a:pt x="797833" y="92346"/>
                    </a:lnTo>
                    <a:lnTo>
                      <a:pt x="800942" y="99478"/>
                    </a:lnTo>
                    <a:lnTo>
                      <a:pt x="805513" y="101489"/>
                    </a:lnTo>
                    <a:lnTo>
                      <a:pt x="809171" y="105878"/>
                    </a:lnTo>
                    <a:lnTo>
                      <a:pt x="812645" y="107889"/>
                    </a:lnTo>
                    <a:lnTo>
                      <a:pt x="816851" y="111730"/>
                    </a:lnTo>
                    <a:lnTo>
                      <a:pt x="815754" y="116484"/>
                    </a:lnTo>
                    <a:lnTo>
                      <a:pt x="817217" y="119227"/>
                    </a:lnTo>
                    <a:lnTo>
                      <a:pt x="816303" y="127822"/>
                    </a:lnTo>
                    <a:lnTo>
                      <a:pt x="818131" y="132393"/>
                    </a:lnTo>
                    <a:lnTo>
                      <a:pt x="818314" y="136233"/>
                    </a:lnTo>
                    <a:lnTo>
                      <a:pt x="820325" y="140256"/>
                    </a:lnTo>
                    <a:lnTo>
                      <a:pt x="820508" y="147936"/>
                    </a:lnTo>
                    <a:lnTo>
                      <a:pt x="821972" y="153057"/>
                    </a:lnTo>
                    <a:lnTo>
                      <a:pt x="827823" y="161103"/>
                    </a:lnTo>
                    <a:lnTo>
                      <a:pt x="831480" y="161103"/>
                    </a:lnTo>
                    <a:lnTo>
                      <a:pt x="832394" y="166954"/>
                    </a:lnTo>
                    <a:lnTo>
                      <a:pt x="835869" y="176098"/>
                    </a:lnTo>
                    <a:lnTo>
                      <a:pt x="837149" y="181218"/>
                    </a:lnTo>
                    <a:lnTo>
                      <a:pt x="837332" y="188715"/>
                    </a:lnTo>
                    <a:lnTo>
                      <a:pt x="836600" y="192007"/>
                    </a:lnTo>
                    <a:lnTo>
                      <a:pt x="836235" y="196578"/>
                    </a:lnTo>
                    <a:lnTo>
                      <a:pt x="837332" y="201516"/>
                    </a:lnTo>
                    <a:lnTo>
                      <a:pt x="840440" y="204258"/>
                    </a:lnTo>
                    <a:lnTo>
                      <a:pt x="842635" y="204807"/>
                    </a:lnTo>
                    <a:lnTo>
                      <a:pt x="842086" y="207002"/>
                    </a:lnTo>
                    <a:lnTo>
                      <a:pt x="843549" y="205356"/>
                    </a:lnTo>
                    <a:lnTo>
                      <a:pt x="843549" y="206453"/>
                    </a:lnTo>
                    <a:lnTo>
                      <a:pt x="842635" y="208281"/>
                    </a:lnTo>
                    <a:lnTo>
                      <a:pt x="843366" y="209562"/>
                    </a:lnTo>
                    <a:lnTo>
                      <a:pt x="843366" y="212304"/>
                    </a:lnTo>
                    <a:lnTo>
                      <a:pt x="845012" y="217059"/>
                    </a:lnTo>
                    <a:lnTo>
                      <a:pt x="851047" y="218888"/>
                    </a:lnTo>
                    <a:lnTo>
                      <a:pt x="853058" y="221630"/>
                    </a:lnTo>
                    <a:lnTo>
                      <a:pt x="857630" y="223642"/>
                    </a:lnTo>
                    <a:lnTo>
                      <a:pt x="866590" y="225836"/>
                    </a:lnTo>
                    <a:lnTo>
                      <a:pt x="868418" y="225471"/>
                    </a:lnTo>
                    <a:lnTo>
                      <a:pt x="870979" y="223642"/>
                    </a:lnTo>
                    <a:lnTo>
                      <a:pt x="872624" y="231322"/>
                    </a:lnTo>
                    <a:lnTo>
                      <a:pt x="874270" y="235162"/>
                    </a:lnTo>
                    <a:lnTo>
                      <a:pt x="876831" y="236991"/>
                    </a:lnTo>
                    <a:lnTo>
                      <a:pt x="881402" y="235711"/>
                    </a:lnTo>
                    <a:lnTo>
                      <a:pt x="885059" y="238088"/>
                    </a:lnTo>
                    <a:lnTo>
                      <a:pt x="889265" y="239003"/>
                    </a:lnTo>
                    <a:lnTo>
                      <a:pt x="891642" y="242843"/>
                    </a:lnTo>
                    <a:lnTo>
                      <a:pt x="894568" y="245586"/>
                    </a:lnTo>
                    <a:lnTo>
                      <a:pt x="897311" y="243574"/>
                    </a:lnTo>
                    <a:lnTo>
                      <a:pt x="899505" y="245586"/>
                    </a:lnTo>
                    <a:lnTo>
                      <a:pt x="905174" y="248877"/>
                    </a:lnTo>
                    <a:lnTo>
                      <a:pt x="907185" y="250889"/>
                    </a:lnTo>
                    <a:lnTo>
                      <a:pt x="908283" y="256009"/>
                    </a:lnTo>
                    <a:lnTo>
                      <a:pt x="904809" y="255278"/>
                    </a:lnTo>
                    <a:lnTo>
                      <a:pt x="904260" y="260763"/>
                    </a:lnTo>
                    <a:lnTo>
                      <a:pt x="907185" y="263323"/>
                    </a:lnTo>
                    <a:lnTo>
                      <a:pt x="911575" y="264055"/>
                    </a:lnTo>
                    <a:lnTo>
                      <a:pt x="912855" y="266432"/>
                    </a:lnTo>
                    <a:lnTo>
                      <a:pt x="916146" y="270638"/>
                    </a:lnTo>
                    <a:lnTo>
                      <a:pt x="916878" y="274661"/>
                    </a:lnTo>
                    <a:lnTo>
                      <a:pt x="918340" y="277587"/>
                    </a:lnTo>
                    <a:lnTo>
                      <a:pt x="919072" y="280330"/>
                    </a:lnTo>
                    <a:lnTo>
                      <a:pt x="922546" y="281244"/>
                    </a:lnTo>
                    <a:lnTo>
                      <a:pt x="923095" y="284353"/>
                    </a:lnTo>
                    <a:lnTo>
                      <a:pt x="923461" y="296239"/>
                    </a:lnTo>
                    <a:lnTo>
                      <a:pt x="924741" y="298799"/>
                    </a:lnTo>
                    <a:lnTo>
                      <a:pt x="925289" y="302273"/>
                    </a:lnTo>
                    <a:lnTo>
                      <a:pt x="927300" y="304285"/>
                    </a:lnTo>
                    <a:lnTo>
                      <a:pt x="928398" y="308125"/>
                    </a:lnTo>
                    <a:lnTo>
                      <a:pt x="929861" y="308308"/>
                    </a:lnTo>
                    <a:lnTo>
                      <a:pt x="931507" y="307393"/>
                    </a:lnTo>
                    <a:lnTo>
                      <a:pt x="934249" y="307393"/>
                    </a:lnTo>
                    <a:lnTo>
                      <a:pt x="934249" y="300445"/>
                    </a:lnTo>
                    <a:lnTo>
                      <a:pt x="937175" y="298250"/>
                    </a:lnTo>
                    <a:lnTo>
                      <a:pt x="938455" y="302639"/>
                    </a:lnTo>
                    <a:lnTo>
                      <a:pt x="941381" y="304833"/>
                    </a:lnTo>
                    <a:lnTo>
                      <a:pt x="946318" y="307393"/>
                    </a:lnTo>
                    <a:lnTo>
                      <a:pt x="949976" y="310319"/>
                    </a:lnTo>
                    <a:lnTo>
                      <a:pt x="951073" y="303370"/>
                    </a:lnTo>
                    <a:lnTo>
                      <a:pt x="953084" y="305016"/>
                    </a:lnTo>
                    <a:lnTo>
                      <a:pt x="953267" y="308125"/>
                    </a:lnTo>
                    <a:lnTo>
                      <a:pt x="954364" y="309405"/>
                    </a:lnTo>
                    <a:lnTo>
                      <a:pt x="956193" y="316537"/>
                    </a:lnTo>
                    <a:lnTo>
                      <a:pt x="956742" y="329886"/>
                    </a:lnTo>
                    <a:lnTo>
                      <a:pt x="958388" y="336286"/>
                    </a:lnTo>
                    <a:lnTo>
                      <a:pt x="962044" y="339212"/>
                    </a:lnTo>
                    <a:lnTo>
                      <a:pt x="964788" y="342686"/>
                    </a:lnTo>
                    <a:lnTo>
                      <a:pt x="971554" y="348538"/>
                    </a:lnTo>
                    <a:lnTo>
                      <a:pt x="977405" y="348538"/>
                    </a:lnTo>
                    <a:lnTo>
                      <a:pt x="980880" y="350915"/>
                    </a:lnTo>
                    <a:lnTo>
                      <a:pt x="983805" y="354755"/>
                    </a:lnTo>
                    <a:lnTo>
                      <a:pt x="986731" y="359510"/>
                    </a:lnTo>
                    <a:lnTo>
                      <a:pt x="987463" y="362252"/>
                    </a:lnTo>
                    <a:lnTo>
                      <a:pt x="991486" y="365910"/>
                    </a:lnTo>
                    <a:lnTo>
                      <a:pt x="996240" y="367556"/>
                    </a:lnTo>
                    <a:lnTo>
                      <a:pt x="995874" y="368836"/>
                    </a:lnTo>
                    <a:lnTo>
                      <a:pt x="1002092" y="377247"/>
                    </a:lnTo>
                    <a:lnTo>
                      <a:pt x="1001361" y="379990"/>
                    </a:lnTo>
                    <a:lnTo>
                      <a:pt x="1006663" y="382185"/>
                    </a:lnTo>
                    <a:lnTo>
                      <a:pt x="1007943" y="386025"/>
                    </a:lnTo>
                    <a:lnTo>
                      <a:pt x="1008858" y="394071"/>
                    </a:lnTo>
                    <a:lnTo>
                      <a:pt x="1011418" y="398460"/>
                    </a:lnTo>
                    <a:lnTo>
                      <a:pt x="1012698" y="400471"/>
                    </a:lnTo>
                    <a:lnTo>
                      <a:pt x="1014344" y="397911"/>
                    </a:lnTo>
                    <a:lnTo>
                      <a:pt x="1015075" y="404677"/>
                    </a:lnTo>
                    <a:lnTo>
                      <a:pt x="1013612" y="411443"/>
                    </a:lnTo>
                    <a:lnTo>
                      <a:pt x="1015075" y="416014"/>
                    </a:lnTo>
                    <a:lnTo>
                      <a:pt x="1016172" y="428449"/>
                    </a:lnTo>
                    <a:lnTo>
                      <a:pt x="1017818" y="432472"/>
                    </a:lnTo>
                    <a:lnTo>
                      <a:pt x="1015806" y="431375"/>
                    </a:lnTo>
                    <a:lnTo>
                      <a:pt x="1015075" y="434483"/>
                    </a:lnTo>
                    <a:lnTo>
                      <a:pt x="1015806" y="436129"/>
                    </a:lnTo>
                    <a:lnTo>
                      <a:pt x="1016172" y="439055"/>
                    </a:lnTo>
                    <a:lnTo>
                      <a:pt x="1017818" y="441067"/>
                    </a:lnTo>
                    <a:lnTo>
                      <a:pt x="1018915" y="446187"/>
                    </a:lnTo>
                    <a:lnTo>
                      <a:pt x="1022207" y="453684"/>
                    </a:lnTo>
                    <a:lnTo>
                      <a:pt x="1026596" y="466302"/>
                    </a:lnTo>
                    <a:lnTo>
                      <a:pt x="1026778" y="478188"/>
                    </a:lnTo>
                    <a:lnTo>
                      <a:pt x="1025681" y="485137"/>
                    </a:lnTo>
                    <a:lnTo>
                      <a:pt x="1023852" y="488611"/>
                    </a:lnTo>
                    <a:lnTo>
                      <a:pt x="1021658" y="495743"/>
                    </a:lnTo>
                    <a:lnTo>
                      <a:pt x="1020926" y="504886"/>
                    </a:lnTo>
                    <a:lnTo>
                      <a:pt x="1018367" y="518784"/>
                    </a:lnTo>
                    <a:lnTo>
                      <a:pt x="1017453" y="519698"/>
                    </a:lnTo>
                    <a:lnTo>
                      <a:pt x="1013795" y="528293"/>
                    </a:lnTo>
                    <a:lnTo>
                      <a:pt x="1013064" y="536339"/>
                    </a:lnTo>
                    <a:lnTo>
                      <a:pt x="1014161" y="544567"/>
                    </a:lnTo>
                    <a:lnTo>
                      <a:pt x="1012698" y="547493"/>
                    </a:lnTo>
                    <a:lnTo>
                      <a:pt x="1012515" y="550053"/>
                    </a:lnTo>
                    <a:lnTo>
                      <a:pt x="1005749" y="567059"/>
                    </a:lnTo>
                    <a:lnTo>
                      <a:pt x="1003555" y="569803"/>
                    </a:lnTo>
                    <a:lnTo>
                      <a:pt x="1001543" y="573277"/>
                    </a:lnTo>
                    <a:lnTo>
                      <a:pt x="998617" y="576020"/>
                    </a:lnTo>
                    <a:lnTo>
                      <a:pt x="998617" y="578946"/>
                    </a:lnTo>
                    <a:lnTo>
                      <a:pt x="999532" y="581689"/>
                    </a:lnTo>
                    <a:lnTo>
                      <a:pt x="997703" y="584249"/>
                    </a:lnTo>
                    <a:lnTo>
                      <a:pt x="993131" y="588638"/>
                    </a:lnTo>
                    <a:lnTo>
                      <a:pt x="989840" y="589003"/>
                    </a:lnTo>
                    <a:lnTo>
                      <a:pt x="989108" y="590283"/>
                    </a:lnTo>
                    <a:lnTo>
                      <a:pt x="991486" y="591563"/>
                    </a:lnTo>
                    <a:lnTo>
                      <a:pt x="986366" y="593026"/>
                    </a:lnTo>
                    <a:lnTo>
                      <a:pt x="983257" y="594489"/>
                    </a:lnTo>
                    <a:lnTo>
                      <a:pt x="981977" y="598329"/>
                    </a:lnTo>
                    <a:lnTo>
                      <a:pt x="979051" y="601986"/>
                    </a:lnTo>
                    <a:lnTo>
                      <a:pt x="976308" y="608387"/>
                    </a:lnTo>
                    <a:lnTo>
                      <a:pt x="973016" y="612958"/>
                    </a:lnTo>
                    <a:lnTo>
                      <a:pt x="969908" y="613507"/>
                    </a:lnTo>
                    <a:lnTo>
                      <a:pt x="968445" y="614238"/>
                    </a:lnTo>
                    <a:lnTo>
                      <a:pt x="967896" y="616067"/>
                    </a:lnTo>
                    <a:lnTo>
                      <a:pt x="971005" y="617164"/>
                    </a:lnTo>
                    <a:lnTo>
                      <a:pt x="970639" y="622650"/>
                    </a:lnTo>
                    <a:lnTo>
                      <a:pt x="968262" y="627588"/>
                    </a:lnTo>
                    <a:lnTo>
                      <a:pt x="967165" y="627770"/>
                    </a:lnTo>
                    <a:lnTo>
                      <a:pt x="966616" y="631793"/>
                    </a:lnTo>
                    <a:lnTo>
                      <a:pt x="962594" y="636548"/>
                    </a:lnTo>
                    <a:lnTo>
                      <a:pt x="956376" y="656297"/>
                    </a:lnTo>
                    <a:lnTo>
                      <a:pt x="956193" y="661051"/>
                    </a:lnTo>
                    <a:lnTo>
                      <a:pt x="952536" y="658308"/>
                    </a:lnTo>
                    <a:lnTo>
                      <a:pt x="949061" y="666537"/>
                    </a:lnTo>
                    <a:lnTo>
                      <a:pt x="946684" y="669280"/>
                    </a:lnTo>
                    <a:lnTo>
                      <a:pt x="945587" y="673852"/>
                    </a:lnTo>
                    <a:lnTo>
                      <a:pt x="943758" y="674583"/>
                    </a:lnTo>
                    <a:lnTo>
                      <a:pt x="942478" y="677509"/>
                    </a:lnTo>
                    <a:lnTo>
                      <a:pt x="941930" y="683726"/>
                    </a:lnTo>
                    <a:lnTo>
                      <a:pt x="940101" y="691041"/>
                    </a:lnTo>
                    <a:lnTo>
                      <a:pt x="941564" y="694515"/>
                    </a:lnTo>
                    <a:lnTo>
                      <a:pt x="940467" y="696344"/>
                    </a:lnTo>
                    <a:lnTo>
                      <a:pt x="939918" y="701464"/>
                    </a:lnTo>
                    <a:lnTo>
                      <a:pt x="936810" y="707682"/>
                    </a:lnTo>
                    <a:lnTo>
                      <a:pt x="935713" y="711888"/>
                    </a:lnTo>
                    <a:lnTo>
                      <a:pt x="936078" y="714448"/>
                    </a:lnTo>
                    <a:lnTo>
                      <a:pt x="937358" y="718471"/>
                    </a:lnTo>
                    <a:lnTo>
                      <a:pt x="937724" y="723225"/>
                    </a:lnTo>
                    <a:lnTo>
                      <a:pt x="936810" y="726882"/>
                    </a:lnTo>
                    <a:lnTo>
                      <a:pt x="935713" y="729625"/>
                    </a:lnTo>
                    <a:lnTo>
                      <a:pt x="932055" y="727797"/>
                    </a:lnTo>
                    <a:lnTo>
                      <a:pt x="930409" y="728162"/>
                    </a:lnTo>
                    <a:lnTo>
                      <a:pt x="929495" y="733648"/>
                    </a:lnTo>
                    <a:lnTo>
                      <a:pt x="920352" y="736025"/>
                    </a:lnTo>
                    <a:lnTo>
                      <a:pt x="895117" y="736574"/>
                    </a:lnTo>
                    <a:lnTo>
                      <a:pt x="889448" y="738403"/>
                    </a:lnTo>
                    <a:lnTo>
                      <a:pt x="878842" y="743340"/>
                    </a:lnTo>
                    <a:lnTo>
                      <a:pt x="874636" y="746997"/>
                    </a:lnTo>
                    <a:lnTo>
                      <a:pt x="868418" y="751020"/>
                    </a:lnTo>
                    <a:lnTo>
                      <a:pt x="865127" y="753946"/>
                    </a:lnTo>
                    <a:lnTo>
                      <a:pt x="864030" y="756323"/>
                    </a:lnTo>
                    <a:lnTo>
                      <a:pt x="858361" y="759615"/>
                    </a:lnTo>
                    <a:lnTo>
                      <a:pt x="855801" y="762175"/>
                    </a:lnTo>
                    <a:lnTo>
                      <a:pt x="854155" y="760346"/>
                    </a:lnTo>
                    <a:lnTo>
                      <a:pt x="847755" y="762175"/>
                    </a:lnTo>
                    <a:lnTo>
                      <a:pt x="844463" y="761992"/>
                    </a:lnTo>
                    <a:lnTo>
                      <a:pt x="842452" y="762541"/>
                    </a:lnTo>
                    <a:lnTo>
                      <a:pt x="842086" y="766381"/>
                    </a:lnTo>
                    <a:lnTo>
                      <a:pt x="843549" y="768209"/>
                    </a:lnTo>
                    <a:lnTo>
                      <a:pt x="845378" y="765832"/>
                    </a:lnTo>
                    <a:lnTo>
                      <a:pt x="848304" y="763821"/>
                    </a:lnTo>
                    <a:lnTo>
                      <a:pt x="850498" y="763821"/>
                    </a:lnTo>
                    <a:lnTo>
                      <a:pt x="848669" y="768209"/>
                    </a:lnTo>
                    <a:lnTo>
                      <a:pt x="848121" y="772781"/>
                    </a:lnTo>
                    <a:lnTo>
                      <a:pt x="846109" y="774975"/>
                    </a:lnTo>
                    <a:lnTo>
                      <a:pt x="839709" y="767295"/>
                    </a:lnTo>
                    <a:lnTo>
                      <a:pt x="837698" y="767295"/>
                    </a:lnTo>
                    <a:lnTo>
                      <a:pt x="833858" y="765832"/>
                    </a:lnTo>
                    <a:lnTo>
                      <a:pt x="831480" y="761809"/>
                    </a:lnTo>
                    <a:lnTo>
                      <a:pt x="826360" y="761809"/>
                    </a:lnTo>
                    <a:lnTo>
                      <a:pt x="823069" y="758335"/>
                    </a:lnTo>
                    <a:lnTo>
                      <a:pt x="822520" y="755775"/>
                    </a:lnTo>
                    <a:lnTo>
                      <a:pt x="823983" y="751203"/>
                    </a:lnTo>
                    <a:lnTo>
                      <a:pt x="820874" y="748277"/>
                    </a:lnTo>
                    <a:lnTo>
                      <a:pt x="815205" y="752483"/>
                    </a:lnTo>
                    <a:lnTo>
                      <a:pt x="810817" y="753946"/>
                    </a:lnTo>
                    <a:lnTo>
                      <a:pt x="805696" y="752300"/>
                    </a:lnTo>
                    <a:lnTo>
                      <a:pt x="803868" y="749923"/>
                    </a:lnTo>
                    <a:lnTo>
                      <a:pt x="809902" y="749923"/>
                    </a:lnTo>
                    <a:lnTo>
                      <a:pt x="811000" y="745351"/>
                    </a:lnTo>
                    <a:lnTo>
                      <a:pt x="810451" y="739683"/>
                    </a:lnTo>
                    <a:lnTo>
                      <a:pt x="806245" y="737671"/>
                    </a:lnTo>
                    <a:lnTo>
                      <a:pt x="798748" y="742791"/>
                    </a:lnTo>
                    <a:lnTo>
                      <a:pt x="794359" y="743340"/>
                    </a:lnTo>
                    <a:lnTo>
                      <a:pt x="800576" y="746997"/>
                    </a:lnTo>
                    <a:lnTo>
                      <a:pt x="800942" y="748094"/>
                    </a:lnTo>
                    <a:lnTo>
                      <a:pt x="796736" y="748643"/>
                    </a:lnTo>
                    <a:lnTo>
                      <a:pt x="791616" y="751020"/>
                    </a:lnTo>
                    <a:lnTo>
                      <a:pt x="786861" y="754495"/>
                    </a:lnTo>
                    <a:lnTo>
                      <a:pt x="782473" y="760712"/>
                    </a:lnTo>
                    <a:lnTo>
                      <a:pt x="774427" y="764187"/>
                    </a:lnTo>
                    <a:lnTo>
                      <a:pt x="768210" y="765832"/>
                    </a:lnTo>
                    <a:lnTo>
                      <a:pt x="766198" y="763455"/>
                    </a:lnTo>
                    <a:lnTo>
                      <a:pt x="756872" y="759615"/>
                    </a:lnTo>
                    <a:lnTo>
                      <a:pt x="748643" y="754495"/>
                    </a:lnTo>
                    <a:lnTo>
                      <a:pt x="744437" y="753032"/>
                    </a:lnTo>
                    <a:lnTo>
                      <a:pt x="737671" y="752300"/>
                    </a:lnTo>
                    <a:lnTo>
                      <a:pt x="728162" y="749192"/>
                    </a:lnTo>
                    <a:lnTo>
                      <a:pt x="724139" y="749923"/>
                    </a:lnTo>
                    <a:lnTo>
                      <a:pt x="720299" y="752483"/>
                    </a:lnTo>
                    <a:lnTo>
                      <a:pt x="716642" y="747363"/>
                    </a:lnTo>
                    <a:lnTo>
                      <a:pt x="708230" y="742974"/>
                    </a:lnTo>
                    <a:lnTo>
                      <a:pt x="699636" y="742243"/>
                    </a:lnTo>
                    <a:lnTo>
                      <a:pt x="692870" y="738768"/>
                    </a:lnTo>
                    <a:lnTo>
                      <a:pt x="688664" y="734014"/>
                    </a:lnTo>
                    <a:lnTo>
                      <a:pt x="685921" y="728345"/>
                    </a:lnTo>
                    <a:lnTo>
                      <a:pt x="681166" y="725237"/>
                    </a:lnTo>
                    <a:lnTo>
                      <a:pt x="675132" y="712436"/>
                    </a:lnTo>
                    <a:lnTo>
                      <a:pt x="674949" y="710059"/>
                    </a:lnTo>
                    <a:lnTo>
                      <a:pt x="677143" y="705670"/>
                    </a:lnTo>
                    <a:lnTo>
                      <a:pt x="677326" y="700001"/>
                    </a:lnTo>
                    <a:lnTo>
                      <a:pt x="672937" y="687749"/>
                    </a:lnTo>
                    <a:lnTo>
                      <a:pt x="662332" y="674401"/>
                    </a:lnTo>
                    <a:lnTo>
                      <a:pt x="665440" y="667269"/>
                    </a:lnTo>
                    <a:lnTo>
                      <a:pt x="664891" y="666172"/>
                    </a:lnTo>
                    <a:lnTo>
                      <a:pt x="658125" y="666720"/>
                    </a:lnTo>
                    <a:lnTo>
                      <a:pt x="651177" y="670194"/>
                    </a:lnTo>
                    <a:lnTo>
                      <a:pt x="643497" y="673120"/>
                    </a:lnTo>
                    <a:lnTo>
                      <a:pt x="638742" y="673486"/>
                    </a:lnTo>
                    <a:lnTo>
                      <a:pt x="635451" y="672206"/>
                    </a:lnTo>
                    <a:lnTo>
                      <a:pt x="638742" y="667817"/>
                    </a:lnTo>
                    <a:lnTo>
                      <a:pt x="642399" y="661051"/>
                    </a:lnTo>
                    <a:lnTo>
                      <a:pt x="644045" y="654285"/>
                    </a:lnTo>
                    <a:lnTo>
                      <a:pt x="643862" y="647337"/>
                    </a:lnTo>
                    <a:lnTo>
                      <a:pt x="641119" y="639656"/>
                    </a:lnTo>
                    <a:lnTo>
                      <a:pt x="637096" y="634353"/>
                    </a:lnTo>
                    <a:lnTo>
                      <a:pt x="633622" y="631793"/>
                    </a:lnTo>
                    <a:lnTo>
                      <a:pt x="628136" y="641851"/>
                    </a:lnTo>
                    <a:lnTo>
                      <a:pt x="627770" y="647337"/>
                    </a:lnTo>
                    <a:lnTo>
                      <a:pt x="626124" y="652457"/>
                    </a:lnTo>
                    <a:lnTo>
                      <a:pt x="625393" y="657760"/>
                    </a:lnTo>
                    <a:lnTo>
                      <a:pt x="624662" y="659040"/>
                    </a:lnTo>
                    <a:lnTo>
                      <a:pt x="620639" y="657943"/>
                    </a:lnTo>
                    <a:lnTo>
                      <a:pt x="615519" y="660320"/>
                    </a:lnTo>
                    <a:lnTo>
                      <a:pt x="610032" y="660320"/>
                    </a:lnTo>
                    <a:lnTo>
                      <a:pt x="605461" y="663246"/>
                    </a:lnTo>
                    <a:lnTo>
                      <a:pt x="602352" y="660320"/>
                    </a:lnTo>
                    <a:lnTo>
                      <a:pt x="604730" y="652274"/>
                    </a:lnTo>
                    <a:lnTo>
                      <a:pt x="611130" y="652823"/>
                    </a:lnTo>
                    <a:lnTo>
                      <a:pt x="616067" y="650080"/>
                    </a:lnTo>
                    <a:lnTo>
                      <a:pt x="617530" y="643862"/>
                    </a:lnTo>
                    <a:lnTo>
                      <a:pt x="618078" y="638925"/>
                    </a:lnTo>
                    <a:lnTo>
                      <a:pt x="617347" y="638011"/>
                    </a:lnTo>
                    <a:lnTo>
                      <a:pt x="616981" y="636548"/>
                    </a:lnTo>
                    <a:lnTo>
                      <a:pt x="617530" y="633805"/>
                    </a:lnTo>
                    <a:lnTo>
                      <a:pt x="617530" y="629965"/>
                    </a:lnTo>
                    <a:lnTo>
                      <a:pt x="620273" y="624662"/>
                    </a:lnTo>
                    <a:lnTo>
                      <a:pt x="623016" y="617896"/>
                    </a:lnTo>
                    <a:lnTo>
                      <a:pt x="625942" y="616433"/>
                    </a:lnTo>
                    <a:lnTo>
                      <a:pt x="628319" y="611861"/>
                    </a:lnTo>
                    <a:lnTo>
                      <a:pt x="628685" y="601072"/>
                    </a:lnTo>
                    <a:lnTo>
                      <a:pt x="631245" y="601621"/>
                    </a:lnTo>
                    <a:lnTo>
                      <a:pt x="630696" y="598512"/>
                    </a:lnTo>
                    <a:lnTo>
                      <a:pt x="629233" y="595403"/>
                    </a:lnTo>
                    <a:lnTo>
                      <a:pt x="629233" y="591198"/>
                    </a:lnTo>
                    <a:lnTo>
                      <a:pt x="627221" y="590100"/>
                    </a:lnTo>
                    <a:lnTo>
                      <a:pt x="627221" y="585346"/>
                    </a:lnTo>
                    <a:lnTo>
                      <a:pt x="625393" y="583334"/>
                    </a:lnTo>
                    <a:lnTo>
                      <a:pt x="623930" y="586809"/>
                    </a:lnTo>
                    <a:lnTo>
                      <a:pt x="624296" y="595586"/>
                    </a:lnTo>
                    <a:lnTo>
                      <a:pt x="621736" y="596135"/>
                    </a:lnTo>
                    <a:lnTo>
                      <a:pt x="618444" y="601438"/>
                    </a:lnTo>
                    <a:lnTo>
                      <a:pt x="616067" y="606010"/>
                    </a:lnTo>
                    <a:lnTo>
                      <a:pt x="613141" y="611130"/>
                    </a:lnTo>
                    <a:lnTo>
                      <a:pt x="612593" y="614238"/>
                    </a:lnTo>
                    <a:lnTo>
                      <a:pt x="610215" y="617530"/>
                    </a:lnTo>
                    <a:lnTo>
                      <a:pt x="605278" y="617347"/>
                    </a:lnTo>
                    <a:lnTo>
                      <a:pt x="603266" y="618261"/>
                    </a:lnTo>
                    <a:lnTo>
                      <a:pt x="602718" y="620456"/>
                    </a:lnTo>
                    <a:lnTo>
                      <a:pt x="596318" y="623381"/>
                    </a:lnTo>
                    <a:lnTo>
                      <a:pt x="593758" y="626125"/>
                    </a:lnTo>
                    <a:lnTo>
                      <a:pt x="590649" y="627404"/>
                    </a:lnTo>
                    <a:lnTo>
                      <a:pt x="587906" y="633805"/>
                    </a:lnTo>
                    <a:lnTo>
                      <a:pt x="583152" y="639108"/>
                    </a:lnTo>
                    <a:lnTo>
                      <a:pt x="578580" y="642582"/>
                    </a:lnTo>
                    <a:lnTo>
                      <a:pt x="576934" y="647702"/>
                    </a:lnTo>
                    <a:lnTo>
                      <a:pt x="579494" y="647520"/>
                    </a:lnTo>
                    <a:lnTo>
                      <a:pt x="579494" y="655017"/>
                    </a:lnTo>
                    <a:lnTo>
                      <a:pt x="576934" y="652823"/>
                    </a:lnTo>
                    <a:lnTo>
                      <a:pt x="573643" y="653737"/>
                    </a:lnTo>
                    <a:lnTo>
                      <a:pt x="569437" y="648617"/>
                    </a:lnTo>
                    <a:lnTo>
                      <a:pt x="564682" y="646057"/>
                    </a:lnTo>
                    <a:lnTo>
                      <a:pt x="562122" y="643131"/>
                    </a:lnTo>
                    <a:lnTo>
                      <a:pt x="558099" y="642765"/>
                    </a:lnTo>
                    <a:lnTo>
                      <a:pt x="557917" y="638559"/>
                    </a:lnTo>
                    <a:lnTo>
                      <a:pt x="565231" y="643497"/>
                    </a:lnTo>
                    <a:lnTo>
                      <a:pt x="565963" y="639656"/>
                    </a:lnTo>
                    <a:lnTo>
                      <a:pt x="564682" y="633622"/>
                    </a:lnTo>
                    <a:lnTo>
                      <a:pt x="562122" y="630696"/>
                    </a:lnTo>
                    <a:lnTo>
                      <a:pt x="561025" y="624479"/>
                    </a:lnTo>
                    <a:lnTo>
                      <a:pt x="557551" y="619358"/>
                    </a:lnTo>
                    <a:lnTo>
                      <a:pt x="553345" y="616433"/>
                    </a:lnTo>
                    <a:lnTo>
                      <a:pt x="551333" y="608753"/>
                    </a:lnTo>
                    <a:lnTo>
                      <a:pt x="549505" y="606375"/>
                    </a:lnTo>
                    <a:lnTo>
                      <a:pt x="547493" y="602535"/>
                    </a:lnTo>
                    <a:lnTo>
                      <a:pt x="545116" y="603449"/>
                    </a:lnTo>
                    <a:lnTo>
                      <a:pt x="539630" y="601438"/>
                    </a:lnTo>
                    <a:lnTo>
                      <a:pt x="535424" y="598695"/>
                    </a:lnTo>
                    <a:lnTo>
                      <a:pt x="532133" y="594855"/>
                    </a:lnTo>
                    <a:lnTo>
                      <a:pt x="532133" y="590283"/>
                    </a:lnTo>
                    <a:lnTo>
                      <a:pt x="534327" y="590649"/>
                    </a:lnTo>
                    <a:lnTo>
                      <a:pt x="535424" y="584432"/>
                    </a:lnTo>
                    <a:lnTo>
                      <a:pt x="525732" y="582054"/>
                    </a:lnTo>
                    <a:lnTo>
                      <a:pt x="515675" y="572545"/>
                    </a:lnTo>
                    <a:lnTo>
                      <a:pt x="513115" y="571631"/>
                    </a:lnTo>
                    <a:lnTo>
                      <a:pt x="513846" y="574923"/>
                    </a:lnTo>
                    <a:lnTo>
                      <a:pt x="509640" y="574557"/>
                    </a:lnTo>
                    <a:lnTo>
                      <a:pt x="504886" y="571631"/>
                    </a:lnTo>
                    <a:lnTo>
                      <a:pt x="494829" y="567059"/>
                    </a:lnTo>
                    <a:lnTo>
                      <a:pt x="492086" y="567608"/>
                    </a:lnTo>
                    <a:lnTo>
                      <a:pt x="488063" y="569985"/>
                    </a:lnTo>
                    <a:lnTo>
                      <a:pt x="486966" y="569803"/>
                    </a:lnTo>
                    <a:lnTo>
                      <a:pt x="483857" y="568340"/>
                    </a:lnTo>
                    <a:lnTo>
                      <a:pt x="471056" y="557734"/>
                    </a:lnTo>
                    <a:lnTo>
                      <a:pt x="465753" y="556271"/>
                    </a:lnTo>
                    <a:lnTo>
                      <a:pt x="460450" y="555539"/>
                    </a:lnTo>
                    <a:lnTo>
                      <a:pt x="450941" y="555173"/>
                    </a:lnTo>
                    <a:lnTo>
                      <a:pt x="435398" y="557002"/>
                    </a:lnTo>
                    <a:lnTo>
                      <a:pt x="416380" y="556454"/>
                    </a:lnTo>
                    <a:lnTo>
                      <a:pt x="407420" y="556819"/>
                    </a:lnTo>
                    <a:lnTo>
                      <a:pt x="389133" y="565048"/>
                    </a:lnTo>
                    <a:lnTo>
                      <a:pt x="379625" y="571083"/>
                    </a:lnTo>
                    <a:lnTo>
                      <a:pt x="367921" y="571814"/>
                    </a:lnTo>
                    <a:lnTo>
                      <a:pt x="360424" y="574923"/>
                    </a:lnTo>
                    <a:lnTo>
                      <a:pt x="350915" y="576386"/>
                    </a:lnTo>
                    <a:lnTo>
                      <a:pt x="334274" y="576020"/>
                    </a:lnTo>
                    <a:lnTo>
                      <a:pt x="328789" y="574740"/>
                    </a:lnTo>
                    <a:lnTo>
                      <a:pt x="322022" y="576386"/>
                    </a:lnTo>
                    <a:lnTo>
                      <a:pt x="317268" y="580226"/>
                    </a:lnTo>
                    <a:lnTo>
                      <a:pt x="304834" y="586809"/>
                    </a:lnTo>
                    <a:lnTo>
                      <a:pt x="297153" y="588638"/>
                    </a:lnTo>
                    <a:lnTo>
                      <a:pt x="293130" y="591746"/>
                    </a:lnTo>
                    <a:lnTo>
                      <a:pt x="289473" y="593575"/>
                    </a:lnTo>
                    <a:lnTo>
                      <a:pt x="284170" y="593940"/>
                    </a:lnTo>
                    <a:lnTo>
                      <a:pt x="278318" y="597049"/>
                    </a:lnTo>
                    <a:lnTo>
                      <a:pt x="275758" y="602352"/>
                    </a:lnTo>
                    <a:lnTo>
                      <a:pt x="273930" y="608935"/>
                    </a:lnTo>
                    <a:lnTo>
                      <a:pt x="271552" y="611313"/>
                    </a:lnTo>
                    <a:lnTo>
                      <a:pt x="268810" y="615518"/>
                    </a:lnTo>
                    <a:lnTo>
                      <a:pt x="267163" y="619358"/>
                    </a:lnTo>
                    <a:lnTo>
                      <a:pt x="258203" y="621553"/>
                    </a:lnTo>
                    <a:lnTo>
                      <a:pt x="254180" y="621553"/>
                    </a:lnTo>
                    <a:lnTo>
                      <a:pt x="249792" y="620090"/>
                    </a:lnTo>
                    <a:lnTo>
                      <a:pt x="239917" y="621004"/>
                    </a:lnTo>
                    <a:lnTo>
                      <a:pt x="229493" y="623381"/>
                    </a:lnTo>
                    <a:lnTo>
                      <a:pt x="227117" y="620456"/>
                    </a:lnTo>
                    <a:lnTo>
                      <a:pt x="224739" y="619358"/>
                    </a:lnTo>
                    <a:lnTo>
                      <a:pt x="221997" y="620273"/>
                    </a:lnTo>
                    <a:lnTo>
                      <a:pt x="214682" y="621004"/>
                    </a:lnTo>
                    <a:lnTo>
                      <a:pt x="206819" y="619541"/>
                    </a:lnTo>
                    <a:lnTo>
                      <a:pt x="201150" y="619541"/>
                    </a:lnTo>
                    <a:lnTo>
                      <a:pt x="193652" y="622650"/>
                    </a:lnTo>
                    <a:lnTo>
                      <a:pt x="173903" y="622102"/>
                    </a:lnTo>
                    <a:lnTo>
                      <a:pt x="168783" y="624296"/>
                    </a:lnTo>
                    <a:lnTo>
                      <a:pt x="164394" y="627770"/>
                    </a:lnTo>
                    <a:lnTo>
                      <a:pt x="162017" y="631062"/>
                    </a:lnTo>
                    <a:lnTo>
                      <a:pt x="162931" y="633439"/>
                    </a:lnTo>
                    <a:lnTo>
                      <a:pt x="162017" y="633622"/>
                    </a:lnTo>
                    <a:lnTo>
                      <a:pt x="158908" y="636548"/>
                    </a:lnTo>
                    <a:lnTo>
                      <a:pt x="153971" y="637645"/>
                    </a:lnTo>
                    <a:lnTo>
                      <a:pt x="145742" y="638376"/>
                    </a:lnTo>
                    <a:lnTo>
                      <a:pt x="139159" y="642765"/>
                    </a:lnTo>
                    <a:lnTo>
                      <a:pt x="134953" y="646971"/>
                    </a:lnTo>
                    <a:lnTo>
                      <a:pt x="132576" y="650080"/>
                    </a:lnTo>
                    <a:lnTo>
                      <a:pt x="129285" y="652823"/>
                    </a:lnTo>
                    <a:lnTo>
                      <a:pt x="125444" y="653920"/>
                    </a:lnTo>
                    <a:lnTo>
                      <a:pt x="120872" y="651908"/>
                    </a:lnTo>
                    <a:lnTo>
                      <a:pt x="120324" y="656297"/>
                    </a:lnTo>
                    <a:lnTo>
                      <a:pt x="117033" y="655017"/>
                    </a:lnTo>
                    <a:lnTo>
                      <a:pt x="113193" y="656663"/>
                    </a:lnTo>
                    <a:lnTo>
                      <a:pt x="110084" y="653188"/>
                    </a:lnTo>
                    <a:lnTo>
                      <a:pt x="94906" y="654285"/>
                    </a:lnTo>
                    <a:lnTo>
                      <a:pt x="87592" y="653188"/>
                    </a:lnTo>
                    <a:lnTo>
                      <a:pt x="84483" y="650080"/>
                    </a:lnTo>
                    <a:lnTo>
                      <a:pt x="80277" y="648617"/>
                    </a:lnTo>
                    <a:lnTo>
                      <a:pt x="80277" y="648983"/>
                    </a:lnTo>
                    <a:lnTo>
                      <a:pt x="75523" y="648617"/>
                    </a:lnTo>
                    <a:lnTo>
                      <a:pt x="68574" y="642034"/>
                    </a:lnTo>
                    <a:lnTo>
                      <a:pt x="64916" y="637828"/>
                    </a:lnTo>
                    <a:lnTo>
                      <a:pt x="59796" y="633805"/>
                    </a:lnTo>
                    <a:lnTo>
                      <a:pt x="55591" y="632342"/>
                    </a:lnTo>
                    <a:lnTo>
                      <a:pt x="49556" y="631245"/>
                    </a:lnTo>
                    <a:lnTo>
                      <a:pt x="48642" y="618444"/>
                    </a:lnTo>
                    <a:lnTo>
                      <a:pt x="49007" y="612775"/>
                    </a:lnTo>
                    <a:lnTo>
                      <a:pt x="49190" y="612410"/>
                    </a:lnTo>
                    <a:lnTo>
                      <a:pt x="53762" y="614238"/>
                    </a:lnTo>
                    <a:lnTo>
                      <a:pt x="57968" y="613507"/>
                    </a:lnTo>
                    <a:lnTo>
                      <a:pt x="62722" y="606375"/>
                    </a:lnTo>
                    <a:lnTo>
                      <a:pt x="65465" y="600341"/>
                    </a:lnTo>
                    <a:lnTo>
                      <a:pt x="65465" y="596135"/>
                    </a:lnTo>
                    <a:lnTo>
                      <a:pt x="63637" y="590649"/>
                    </a:lnTo>
                    <a:lnTo>
                      <a:pt x="63637" y="584249"/>
                    </a:lnTo>
                    <a:lnTo>
                      <a:pt x="64185" y="586809"/>
                    </a:lnTo>
                    <a:lnTo>
                      <a:pt x="65648" y="582054"/>
                    </a:lnTo>
                    <a:lnTo>
                      <a:pt x="64916" y="572911"/>
                    </a:lnTo>
                    <a:lnTo>
                      <a:pt x="66013" y="565231"/>
                    </a:lnTo>
                    <a:lnTo>
                      <a:pt x="64916" y="559197"/>
                    </a:lnTo>
                    <a:lnTo>
                      <a:pt x="57053" y="542739"/>
                    </a:lnTo>
                    <a:lnTo>
                      <a:pt x="55956" y="537618"/>
                    </a:lnTo>
                    <a:lnTo>
                      <a:pt x="53396" y="534693"/>
                    </a:lnTo>
                    <a:lnTo>
                      <a:pt x="50287" y="529938"/>
                    </a:lnTo>
                    <a:lnTo>
                      <a:pt x="47179" y="522258"/>
                    </a:lnTo>
                    <a:lnTo>
                      <a:pt x="45350" y="510738"/>
                    </a:lnTo>
                    <a:lnTo>
                      <a:pt x="45350" y="496840"/>
                    </a:lnTo>
                    <a:lnTo>
                      <a:pt x="43705" y="491537"/>
                    </a:lnTo>
                    <a:lnTo>
                      <a:pt x="36024" y="479285"/>
                    </a:lnTo>
                    <a:lnTo>
                      <a:pt x="34927" y="473068"/>
                    </a:lnTo>
                    <a:lnTo>
                      <a:pt x="30538" y="466850"/>
                    </a:lnTo>
                    <a:lnTo>
                      <a:pt x="24869" y="457159"/>
                    </a:lnTo>
                    <a:lnTo>
                      <a:pt x="24504" y="448015"/>
                    </a:lnTo>
                    <a:lnTo>
                      <a:pt x="21212" y="440335"/>
                    </a:lnTo>
                    <a:lnTo>
                      <a:pt x="18469" y="431375"/>
                    </a:lnTo>
                    <a:lnTo>
                      <a:pt x="13166" y="428083"/>
                    </a:lnTo>
                    <a:lnTo>
                      <a:pt x="8960" y="423329"/>
                    </a:lnTo>
                    <a:lnTo>
                      <a:pt x="5852" y="419489"/>
                    </a:lnTo>
                    <a:lnTo>
                      <a:pt x="4755" y="415466"/>
                    </a:lnTo>
                    <a:lnTo>
                      <a:pt x="1829" y="413272"/>
                    </a:lnTo>
                    <a:lnTo>
                      <a:pt x="0" y="408883"/>
                    </a:lnTo>
                    <a:lnTo>
                      <a:pt x="549" y="406505"/>
                    </a:lnTo>
                    <a:lnTo>
                      <a:pt x="1280" y="408700"/>
                    </a:lnTo>
                    <a:lnTo>
                      <a:pt x="3657" y="408883"/>
                    </a:lnTo>
                    <a:lnTo>
                      <a:pt x="5303" y="409797"/>
                    </a:lnTo>
                    <a:lnTo>
                      <a:pt x="6583" y="412906"/>
                    </a:lnTo>
                    <a:lnTo>
                      <a:pt x="7132" y="417295"/>
                    </a:lnTo>
                    <a:lnTo>
                      <a:pt x="9143" y="416197"/>
                    </a:lnTo>
                    <a:lnTo>
                      <a:pt x="10240" y="418940"/>
                    </a:lnTo>
                    <a:lnTo>
                      <a:pt x="13715" y="419489"/>
                    </a:lnTo>
                    <a:lnTo>
                      <a:pt x="16092" y="417112"/>
                    </a:lnTo>
                    <a:lnTo>
                      <a:pt x="15544" y="412906"/>
                    </a:lnTo>
                    <a:lnTo>
                      <a:pt x="11337" y="408883"/>
                    </a:lnTo>
                    <a:lnTo>
                      <a:pt x="6034" y="396082"/>
                    </a:lnTo>
                    <a:lnTo>
                      <a:pt x="5852" y="391328"/>
                    </a:lnTo>
                    <a:lnTo>
                      <a:pt x="7681" y="392974"/>
                    </a:lnTo>
                    <a:lnTo>
                      <a:pt x="10057" y="397911"/>
                    </a:lnTo>
                    <a:lnTo>
                      <a:pt x="12252" y="408517"/>
                    </a:lnTo>
                    <a:lnTo>
                      <a:pt x="16092" y="404128"/>
                    </a:lnTo>
                    <a:lnTo>
                      <a:pt x="17372" y="407786"/>
                    </a:lnTo>
                    <a:lnTo>
                      <a:pt x="17921" y="412906"/>
                    </a:lnTo>
                    <a:lnTo>
                      <a:pt x="21212" y="413637"/>
                    </a:lnTo>
                    <a:lnTo>
                      <a:pt x="23772" y="410346"/>
                    </a:lnTo>
                    <a:lnTo>
                      <a:pt x="24869" y="404677"/>
                    </a:lnTo>
                    <a:lnTo>
                      <a:pt x="24138" y="396448"/>
                    </a:lnTo>
                    <a:lnTo>
                      <a:pt x="20664" y="393156"/>
                    </a:lnTo>
                    <a:lnTo>
                      <a:pt x="17921" y="387854"/>
                    </a:lnTo>
                    <a:lnTo>
                      <a:pt x="16641" y="389133"/>
                    </a:lnTo>
                    <a:lnTo>
                      <a:pt x="17372" y="386025"/>
                    </a:lnTo>
                    <a:lnTo>
                      <a:pt x="13898" y="380539"/>
                    </a:lnTo>
                    <a:lnTo>
                      <a:pt x="10606" y="372859"/>
                    </a:lnTo>
                    <a:lnTo>
                      <a:pt x="3840" y="360790"/>
                    </a:lnTo>
                    <a:lnTo>
                      <a:pt x="3840" y="347075"/>
                    </a:lnTo>
                    <a:lnTo>
                      <a:pt x="6034" y="342686"/>
                    </a:lnTo>
                    <a:lnTo>
                      <a:pt x="12435" y="336469"/>
                    </a:lnTo>
                    <a:lnTo>
                      <a:pt x="13349" y="332080"/>
                    </a:lnTo>
                    <a:lnTo>
                      <a:pt x="12801" y="328240"/>
                    </a:lnTo>
                    <a:lnTo>
                      <a:pt x="13349" y="319280"/>
                    </a:lnTo>
                    <a:lnTo>
                      <a:pt x="10057" y="313611"/>
                    </a:lnTo>
                    <a:lnTo>
                      <a:pt x="12252" y="303370"/>
                    </a:lnTo>
                    <a:lnTo>
                      <a:pt x="14812" y="299530"/>
                    </a:lnTo>
                    <a:lnTo>
                      <a:pt x="17555" y="292764"/>
                    </a:lnTo>
                    <a:lnTo>
                      <a:pt x="19567" y="291302"/>
                    </a:lnTo>
                    <a:close/>
                  </a:path>
                </a:pathLst>
              </a:custGeom>
              <a:grpFill/>
              <a:ln w="18272" cap="flat">
                <a:noFill/>
                <a:prstDash val="solid"/>
                <a:miter/>
              </a:ln>
            </p:spPr>
            <p:txBody>
              <a:bodyPr rtlCol="0" anchor="ctr"/>
              <a:lstStyle/>
              <a:p>
                <a:endParaRPr lang="en-GB" sz="1463"/>
              </a:p>
            </p:txBody>
          </p:sp>
          <p:sp>
            <p:nvSpPr>
              <p:cNvPr id="186" name="Freeform: Shape 185">
                <a:extLst>
                  <a:ext uri="{FF2B5EF4-FFF2-40B4-BE49-F238E27FC236}">
                    <a16:creationId xmlns:a16="http://schemas.microsoft.com/office/drawing/2014/main" id="{8A32111C-3CF4-693F-2260-579836DD4305}"/>
                  </a:ext>
                </a:extLst>
              </p:cNvPr>
              <p:cNvSpPr/>
              <p:nvPr/>
            </p:nvSpPr>
            <p:spPr>
              <a:xfrm>
                <a:off x="8863193" y="4623315"/>
                <a:ext cx="1026778" cy="774975"/>
              </a:xfrm>
              <a:custGeom>
                <a:avLst/>
                <a:gdLst>
                  <a:gd name="connsiteX0" fmla="*/ 19567 w 1026778"/>
                  <a:gd name="connsiteY0" fmla="*/ 291302 h 774975"/>
                  <a:gd name="connsiteX1" fmla="*/ 22309 w 1026778"/>
                  <a:gd name="connsiteY1" fmla="*/ 288924 h 774975"/>
                  <a:gd name="connsiteX2" fmla="*/ 22126 w 1026778"/>
                  <a:gd name="connsiteY2" fmla="*/ 296056 h 774975"/>
                  <a:gd name="connsiteX3" fmla="*/ 21761 w 1026778"/>
                  <a:gd name="connsiteY3" fmla="*/ 297519 h 774975"/>
                  <a:gd name="connsiteX4" fmla="*/ 20664 w 1026778"/>
                  <a:gd name="connsiteY4" fmla="*/ 299165 h 774975"/>
                  <a:gd name="connsiteX5" fmla="*/ 20298 w 1026778"/>
                  <a:gd name="connsiteY5" fmla="*/ 301359 h 774975"/>
                  <a:gd name="connsiteX6" fmla="*/ 21761 w 1026778"/>
                  <a:gd name="connsiteY6" fmla="*/ 302273 h 774975"/>
                  <a:gd name="connsiteX7" fmla="*/ 21395 w 1026778"/>
                  <a:gd name="connsiteY7" fmla="*/ 305565 h 774975"/>
                  <a:gd name="connsiteX8" fmla="*/ 20664 w 1026778"/>
                  <a:gd name="connsiteY8" fmla="*/ 308125 h 774975"/>
                  <a:gd name="connsiteX9" fmla="*/ 22858 w 1026778"/>
                  <a:gd name="connsiteY9" fmla="*/ 309039 h 774975"/>
                  <a:gd name="connsiteX10" fmla="*/ 26881 w 1026778"/>
                  <a:gd name="connsiteY10" fmla="*/ 305565 h 774975"/>
                  <a:gd name="connsiteX11" fmla="*/ 28892 w 1026778"/>
                  <a:gd name="connsiteY11" fmla="*/ 299530 h 774975"/>
                  <a:gd name="connsiteX12" fmla="*/ 33281 w 1026778"/>
                  <a:gd name="connsiteY12" fmla="*/ 292216 h 774975"/>
                  <a:gd name="connsiteX13" fmla="*/ 36573 w 1026778"/>
                  <a:gd name="connsiteY13" fmla="*/ 290936 h 774975"/>
                  <a:gd name="connsiteX14" fmla="*/ 40230 w 1026778"/>
                  <a:gd name="connsiteY14" fmla="*/ 288742 h 774975"/>
                  <a:gd name="connsiteX15" fmla="*/ 43339 w 1026778"/>
                  <a:gd name="connsiteY15" fmla="*/ 287827 h 774975"/>
                  <a:gd name="connsiteX16" fmla="*/ 46630 w 1026778"/>
                  <a:gd name="connsiteY16" fmla="*/ 284901 h 774975"/>
                  <a:gd name="connsiteX17" fmla="*/ 55591 w 1026778"/>
                  <a:gd name="connsiteY17" fmla="*/ 283256 h 774975"/>
                  <a:gd name="connsiteX18" fmla="*/ 57968 w 1026778"/>
                  <a:gd name="connsiteY18" fmla="*/ 279415 h 774975"/>
                  <a:gd name="connsiteX19" fmla="*/ 61259 w 1026778"/>
                  <a:gd name="connsiteY19" fmla="*/ 276124 h 774975"/>
                  <a:gd name="connsiteX20" fmla="*/ 64734 w 1026778"/>
                  <a:gd name="connsiteY20" fmla="*/ 274295 h 774975"/>
                  <a:gd name="connsiteX21" fmla="*/ 67477 w 1026778"/>
                  <a:gd name="connsiteY21" fmla="*/ 269541 h 774975"/>
                  <a:gd name="connsiteX22" fmla="*/ 74243 w 1026778"/>
                  <a:gd name="connsiteY22" fmla="*/ 266432 h 774975"/>
                  <a:gd name="connsiteX23" fmla="*/ 76985 w 1026778"/>
                  <a:gd name="connsiteY23" fmla="*/ 264238 h 774975"/>
                  <a:gd name="connsiteX24" fmla="*/ 80277 w 1026778"/>
                  <a:gd name="connsiteY24" fmla="*/ 262775 h 774975"/>
                  <a:gd name="connsiteX25" fmla="*/ 88506 w 1026778"/>
                  <a:gd name="connsiteY25" fmla="*/ 257106 h 774975"/>
                  <a:gd name="connsiteX26" fmla="*/ 90152 w 1026778"/>
                  <a:gd name="connsiteY26" fmla="*/ 256557 h 774975"/>
                  <a:gd name="connsiteX27" fmla="*/ 91249 w 1026778"/>
                  <a:gd name="connsiteY27" fmla="*/ 257655 h 774975"/>
                  <a:gd name="connsiteX28" fmla="*/ 98929 w 1026778"/>
                  <a:gd name="connsiteY28" fmla="*/ 258203 h 774975"/>
                  <a:gd name="connsiteX29" fmla="*/ 102769 w 1026778"/>
                  <a:gd name="connsiteY29" fmla="*/ 259666 h 774975"/>
                  <a:gd name="connsiteX30" fmla="*/ 107524 w 1026778"/>
                  <a:gd name="connsiteY30" fmla="*/ 260032 h 774975"/>
                  <a:gd name="connsiteX31" fmla="*/ 111364 w 1026778"/>
                  <a:gd name="connsiteY31" fmla="*/ 259301 h 774975"/>
                  <a:gd name="connsiteX32" fmla="*/ 115387 w 1026778"/>
                  <a:gd name="connsiteY32" fmla="*/ 258203 h 774975"/>
                  <a:gd name="connsiteX33" fmla="*/ 120141 w 1026778"/>
                  <a:gd name="connsiteY33" fmla="*/ 253997 h 774975"/>
                  <a:gd name="connsiteX34" fmla="*/ 124896 w 1026778"/>
                  <a:gd name="connsiteY34" fmla="*/ 251620 h 774975"/>
                  <a:gd name="connsiteX35" fmla="*/ 129285 w 1026778"/>
                  <a:gd name="connsiteY35" fmla="*/ 250523 h 774975"/>
                  <a:gd name="connsiteX36" fmla="*/ 134405 w 1026778"/>
                  <a:gd name="connsiteY36" fmla="*/ 250340 h 774975"/>
                  <a:gd name="connsiteX37" fmla="*/ 138793 w 1026778"/>
                  <a:gd name="connsiteY37" fmla="*/ 249426 h 774975"/>
                  <a:gd name="connsiteX38" fmla="*/ 148851 w 1026778"/>
                  <a:gd name="connsiteY38" fmla="*/ 240648 h 774975"/>
                  <a:gd name="connsiteX39" fmla="*/ 155068 w 1026778"/>
                  <a:gd name="connsiteY39" fmla="*/ 240465 h 774975"/>
                  <a:gd name="connsiteX40" fmla="*/ 159640 w 1026778"/>
                  <a:gd name="connsiteY40" fmla="*/ 242843 h 774975"/>
                  <a:gd name="connsiteX41" fmla="*/ 165126 w 1026778"/>
                  <a:gd name="connsiteY41" fmla="*/ 240465 h 774975"/>
                  <a:gd name="connsiteX42" fmla="*/ 170977 w 1026778"/>
                  <a:gd name="connsiteY42" fmla="*/ 240465 h 774975"/>
                  <a:gd name="connsiteX43" fmla="*/ 175183 w 1026778"/>
                  <a:gd name="connsiteY43" fmla="*/ 239551 h 774975"/>
                  <a:gd name="connsiteX44" fmla="*/ 179755 w 1026778"/>
                  <a:gd name="connsiteY44" fmla="*/ 236808 h 774975"/>
                  <a:gd name="connsiteX45" fmla="*/ 190910 w 1026778"/>
                  <a:gd name="connsiteY45" fmla="*/ 234614 h 774975"/>
                  <a:gd name="connsiteX46" fmla="*/ 196213 w 1026778"/>
                  <a:gd name="connsiteY46" fmla="*/ 232054 h 774975"/>
                  <a:gd name="connsiteX47" fmla="*/ 199870 w 1026778"/>
                  <a:gd name="connsiteY47" fmla="*/ 229494 h 774975"/>
                  <a:gd name="connsiteX48" fmla="*/ 210476 w 1026778"/>
                  <a:gd name="connsiteY48" fmla="*/ 219985 h 774975"/>
                  <a:gd name="connsiteX49" fmla="*/ 211939 w 1026778"/>
                  <a:gd name="connsiteY49" fmla="*/ 217059 h 774975"/>
                  <a:gd name="connsiteX50" fmla="*/ 212487 w 1026778"/>
                  <a:gd name="connsiteY50" fmla="*/ 212487 h 774975"/>
                  <a:gd name="connsiteX51" fmla="*/ 216145 w 1026778"/>
                  <a:gd name="connsiteY51" fmla="*/ 207367 h 774975"/>
                  <a:gd name="connsiteX52" fmla="*/ 216876 w 1026778"/>
                  <a:gd name="connsiteY52" fmla="*/ 205356 h 774975"/>
                  <a:gd name="connsiteX53" fmla="*/ 217242 w 1026778"/>
                  <a:gd name="connsiteY53" fmla="*/ 202430 h 774975"/>
                  <a:gd name="connsiteX54" fmla="*/ 220350 w 1026778"/>
                  <a:gd name="connsiteY54" fmla="*/ 202613 h 774975"/>
                  <a:gd name="connsiteX55" fmla="*/ 230042 w 1026778"/>
                  <a:gd name="connsiteY55" fmla="*/ 192921 h 774975"/>
                  <a:gd name="connsiteX56" fmla="*/ 231505 w 1026778"/>
                  <a:gd name="connsiteY56" fmla="*/ 190544 h 774975"/>
                  <a:gd name="connsiteX57" fmla="*/ 229860 w 1026778"/>
                  <a:gd name="connsiteY57" fmla="*/ 189264 h 774975"/>
                  <a:gd name="connsiteX58" fmla="*/ 226385 w 1026778"/>
                  <a:gd name="connsiteY58" fmla="*/ 175549 h 774975"/>
                  <a:gd name="connsiteX59" fmla="*/ 227117 w 1026778"/>
                  <a:gd name="connsiteY59" fmla="*/ 170063 h 774975"/>
                  <a:gd name="connsiteX60" fmla="*/ 230591 w 1026778"/>
                  <a:gd name="connsiteY60" fmla="*/ 164211 h 774975"/>
                  <a:gd name="connsiteX61" fmla="*/ 232602 w 1026778"/>
                  <a:gd name="connsiteY61" fmla="*/ 162748 h 774975"/>
                  <a:gd name="connsiteX62" fmla="*/ 235345 w 1026778"/>
                  <a:gd name="connsiteY62" fmla="*/ 163114 h 774975"/>
                  <a:gd name="connsiteX63" fmla="*/ 236808 w 1026778"/>
                  <a:gd name="connsiteY63" fmla="*/ 159640 h 774975"/>
                  <a:gd name="connsiteX64" fmla="*/ 240648 w 1026778"/>
                  <a:gd name="connsiteY64" fmla="*/ 156348 h 774975"/>
                  <a:gd name="connsiteX65" fmla="*/ 242660 w 1026778"/>
                  <a:gd name="connsiteY65" fmla="*/ 156348 h 774975"/>
                  <a:gd name="connsiteX66" fmla="*/ 242111 w 1026778"/>
                  <a:gd name="connsiteY66" fmla="*/ 153971 h 774975"/>
                  <a:gd name="connsiteX67" fmla="*/ 244123 w 1026778"/>
                  <a:gd name="connsiteY67" fmla="*/ 149034 h 774975"/>
                  <a:gd name="connsiteX68" fmla="*/ 245220 w 1026778"/>
                  <a:gd name="connsiteY68" fmla="*/ 148302 h 774975"/>
                  <a:gd name="connsiteX69" fmla="*/ 246317 w 1026778"/>
                  <a:gd name="connsiteY69" fmla="*/ 152874 h 774975"/>
                  <a:gd name="connsiteX70" fmla="*/ 248328 w 1026778"/>
                  <a:gd name="connsiteY70" fmla="*/ 155617 h 774975"/>
                  <a:gd name="connsiteX71" fmla="*/ 251072 w 1026778"/>
                  <a:gd name="connsiteY71" fmla="*/ 162748 h 774975"/>
                  <a:gd name="connsiteX72" fmla="*/ 254180 w 1026778"/>
                  <a:gd name="connsiteY72" fmla="*/ 168600 h 774975"/>
                  <a:gd name="connsiteX73" fmla="*/ 256923 w 1026778"/>
                  <a:gd name="connsiteY73" fmla="*/ 171892 h 774975"/>
                  <a:gd name="connsiteX74" fmla="*/ 258935 w 1026778"/>
                  <a:gd name="connsiteY74" fmla="*/ 175732 h 774975"/>
                  <a:gd name="connsiteX75" fmla="*/ 260946 w 1026778"/>
                  <a:gd name="connsiteY75" fmla="*/ 178109 h 774975"/>
                  <a:gd name="connsiteX76" fmla="*/ 262958 w 1026778"/>
                  <a:gd name="connsiteY76" fmla="*/ 172989 h 774975"/>
                  <a:gd name="connsiteX77" fmla="*/ 263141 w 1026778"/>
                  <a:gd name="connsiteY77" fmla="*/ 166040 h 774975"/>
                  <a:gd name="connsiteX78" fmla="*/ 264238 w 1026778"/>
                  <a:gd name="connsiteY78" fmla="*/ 166406 h 774975"/>
                  <a:gd name="connsiteX79" fmla="*/ 267712 w 1026778"/>
                  <a:gd name="connsiteY79" fmla="*/ 165674 h 774975"/>
                  <a:gd name="connsiteX80" fmla="*/ 266798 w 1026778"/>
                  <a:gd name="connsiteY80" fmla="*/ 160006 h 774975"/>
                  <a:gd name="connsiteX81" fmla="*/ 263506 w 1026778"/>
                  <a:gd name="connsiteY81" fmla="*/ 154703 h 774975"/>
                  <a:gd name="connsiteX82" fmla="*/ 260946 w 1026778"/>
                  <a:gd name="connsiteY82" fmla="*/ 152874 h 774975"/>
                  <a:gd name="connsiteX83" fmla="*/ 262043 w 1026778"/>
                  <a:gd name="connsiteY83" fmla="*/ 150497 h 774975"/>
                  <a:gd name="connsiteX84" fmla="*/ 261495 w 1026778"/>
                  <a:gd name="connsiteY84" fmla="*/ 143182 h 774975"/>
                  <a:gd name="connsiteX85" fmla="*/ 263689 w 1026778"/>
                  <a:gd name="connsiteY85" fmla="*/ 141171 h 774975"/>
                  <a:gd name="connsiteX86" fmla="*/ 268626 w 1026778"/>
                  <a:gd name="connsiteY86" fmla="*/ 143365 h 774975"/>
                  <a:gd name="connsiteX87" fmla="*/ 272466 w 1026778"/>
                  <a:gd name="connsiteY87" fmla="*/ 142634 h 774975"/>
                  <a:gd name="connsiteX88" fmla="*/ 278135 w 1026778"/>
                  <a:gd name="connsiteY88" fmla="*/ 149948 h 774975"/>
                  <a:gd name="connsiteX89" fmla="*/ 285633 w 1026778"/>
                  <a:gd name="connsiteY89" fmla="*/ 151228 h 774975"/>
                  <a:gd name="connsiteX90" fmla="*/ 286730 w 1026778"/>
                  <a:gd name="connsiteY90" fmla="*/ 147936 h 774975"/>
                  <a:gd name="connsiteX91" fmla="*/ 282524 w 1026778"/>
                  <a:gd name="connsiteY91" fmla="*/ 145925 h 774975"/>
                  <a:gd name="connsiteX92" fmla="*/ 283438 w 1026778"/>
                  <a:gd name="connsiteY92" fmla="*/ 140256 h 774975"/>
                  <a:gd name="connsiteX93" fmla="*/ 288193 w 1026778"/>
                  <a:gd name="connsiteY93" fmla="*/ 135685 h 774975"/>
                  <a:gd name="connsiteX94" fmla="*/ 289473 w 1026778"/>
                  <a:gd name="connsiteY94" fmla="*/ 132759 h 774975"/>
                  <a:gd name="connsiteX95" fmla="*/ 287278 w 1026778"/>
                  <a:gd name="connsiteY95" fmla="*/ 125079 h 774975"/>
                  <a:gd name="connsiteX96" fmla="*/ 289473 w 1026778"/>
                  <a:gd name="connsiteY96" fmla="*/ 122336 h 774975"/>
                  <a:gd name="connsiteX97" fmla="*/ 293130 w 1026778"/>
                  <a:gd name="connsiteY97" fmla="*/ 121056 h 774975"/>
                  <a:gd name="connsiteX98" fmla="*/ 298250 w 1026778"/>
                  <a:gd name="connsiteY98" fmla="*/ 123981 h 774975"/>
                  <a:gd name="connsiteX99" fmla="*/ 299347 w 1026778"/>
                  <a:gd name="connsiteY99" fmla="*/ 122884 h 774975"/>
                  <a:gd name="connsiteX100" fmla="*/ 296788 w 1026778"/>
                  <a:gd name="connsiteY100" fmla="*/ 117216 h 774975"/>
                  <a:gd name="connsiteX101" fmla="*/ 297153 w 1026778"/>
                  <a:gd name="connsiteY101" fmla="*/ 114472 h 774975"/>
                  <a:gd name="connsiteX102" fmla="*/ 298982 w 1026778"/>
                  <a:gd name="connsiteY102" fmla="*/ 112278 h 774975"/>
                  <a:gd name="connsiteX103" fmla="*/ 307210 w 1026778"/>
                  <a:gd name="connsiteY103" fmla="*/ 115021 h 774975"/>
                  <a:gd name="connsiteX104" fmla="*/ 307210 w 1026778"/>
                  <a:gd name="connsiteY104" fmla="*/ 112827 h 774975"/>
                  <a:gd name="connsiteX105" fmla="*/ 304285 w 1026778"/>
                  <a:gd name="connsiteY105" fmla="*/ 108072 h 774975"/>
                  <a:gd name="connsiteX106" fmla="*/ 304102 w 1026778"/>
                  <a:gd name="connsiteY106" fmla="*/ 102586 h 774975"/>
                  <a:gd name="connsiteX107" fmla="*/ 308125 w 1026778"/>
                  <a:gd name="connsiteY107" fmla="*/ 100941 h 774975"/>
                  <a:gd name="connsiteX108" fmla="*/ 310136 w 1026778"/>
                  <a:gd name="connsiteY108" fmla="*/ 100575 h 774975"/>
                  <a:gd name="connsiteX109" fmla="*/ 313428 w 1026778"/>
                  <a:gd name="connsiteY109" fmla="*/ 99478 h 774975"/>
                  <a:gd name="connsiteX110" fmla="*/ 317634 w 1026778"/>
                  <a:gd name="connsiteY110" fmla="*/ 99295 h 774975"/>
                  <a:gd name="connsiteX111" fmla="*/ 318182 w 1026778"/>
                  <a:gd name="connsiteY111" fmla="*/ 103135 h 774975"/>
                  <a:gd name="connsiteX112" fmla="*/ 320560 w 1026778"/>
                  <a:gd name="connsiteY112" fmla="*/ 101672 h 774975"/>
                  <a:gd name="connsiteX113" fmla="*/ 324034 w 1026778"/>
                  <a:gd name="connsiteY113" fmla="*/ 98929 h 774975"/>
                  <a:gd name="connsiteX114" fmla="*/ 326228 w 1026778"/>
                  <a:gd name="connsiteY114" fmla="*/ 93626 h 774975"/>
                  <a:gd name="connsiteX115" fmla="*/ 326228 w 1026778"/>
                  <a:gd name="connsiteY115" fmla="*/ 91066 h 774975"/>
                  <a:gd name="connsiteX116" fmla="*/ 323669 w 1026778"/>
                  <a:gd name="connsiteY116" fmla="*/ 87775 h 774975"/>
                  <a:gd name="connsiteX117" fmla="*/ 325131 w 1026778"/>
                  <a:gd name="connsiteY117" fmla="*/ 85031 h 774975"/>
                  <a:gd name="connsiteX118" fmla="*/ 327326 w 1026778"/>
                  <a:gd name="connsiteY118" fmla="*/ 87775 h 774975"/>
                  <a:gd name="connsiteX119" fmla="*/ 328240 w 1026778"/>
                  <a:gd name="connsiteY119" fmla="*/ 91798 h 774975"/>
                  <a:gd name="connsiteX120" fmla="*/ 330983 w 1026778"/>
                  <a:gd name="connsiteY120" fmla="*/ 89786 h 774975"/>
                  <a:gd name="connsiteX121" fmla="*/ 332629 w 1026778"/>
                  <a:gd name="connsiteY121" fmla="*/ 87043 h 774975"/>
                  <a:gd name="connsiteX122" fmla="*/ 333726 w 1026778"/>
                  <a:gd name="connsiteY122" fmla="*/ 87592 h 774975"/>
                  <a:gd name="connsiteX123" fmla="*/ 334274 w 1026778"/>
                  <a:gd name="connsiteY123" fmla="*/ 89786 h 774975"/>
                  <a:gd name="connsiteX124" fmla="*/ 337200 w 1026778"/>
                  <a:gd name="connsiteY124" fmla="*/ 89420 h 774975"/>
                  <a:gd name="connsiteX125" fmla="*/ 342503 w 1026778"/>
                  <a:gd name="connsiteY125" fmla="*/ 86312 h 774975"/>
                  <a:gd name="connsiteX126" fmla="*/ 344149 w 1026778"/>
                  <a:gd name="connsiteY126" fmla="*/ 84849 h 774975"/>
                  <a:gd name="connsiteX127" fmla="*/ 343052 w 1026778"/>
                  <a:gd name="connsiteY127" fmla="*/ 81374 h 774975"/>
                  <a:gd name="connsiteX128" fmla="*/ 346892 w 1026778"/>
                  <a:gd name="connsiteY128" fmla="*/ 80826 h 774975"/>
                  <a:gd name="connsiteX129" fmla="*/ 348355 w 1026778"/>
                  <a:gd name="connsiteY129" fmla="*/ 81923 h 774975"/>
                  <a:gd name="connsiteX130" fmla="*/ 352378 w 1026778"/>
                  <a:gd name="connsiteY130" fmla="*/ 83569 h 774975"/>
                  <a:gd name="connsiteX131" fmla="*/ 356767 w 1026778"/>
                  <a:gd name="connsiteY131" fmla="*/ 83569 h 774975"/>
                  <a:gd name="connsiteX132" fmla="*/ 361155 w 1026778"/>
                  <a:gd name="connsiteY132" fmla="*/ 86312 h 774975"/>
                  <a:gd name="connsiteX133" fmla="*/ 364813 w 1026778"/>
                  <a:gd name="connsiteY133" fmla="*/ 89420 h 774975"/>
                  <a:gd name="connsiteX134" fmla="*/ 372493 w 1026778"/>
                  <a:gd name="connsiteY134" fmla="*/ 99844 h 774975"/>
                  <a:gd name="connsiteX135" fmla="*/ 378893 w 1026778"/>
                  <a:gd name="connsiteY135" fmla="*/ 104598 h 774975"/>
                  <a:gd name="connsiteX136" fmla="*/ 377247 w 1026778"/>
                  <a:gd name="connsiteY136" fmla="*/ 112278 h 774975"/>
                  <a:gd name="connsiteX137" fmla="*/ 377247 w 1026778"/>
                  <a:gd name="connsiteY137" fmla="*/ 117216 h 774975"/>
                  <a:gd name="connsiteX138" fmla="*/ 377796 w 1026778"/>
                  <a:gd name="connsiteY138" fmla="*/ 118313 h 774975"/>
                  <a:gd name="connsiteX139" fmla="*/ 378528 w 1026778"/>
                  <a:gd name="connsiteY139" fmla="*/ 119044 h 774975"/>
                  <a:gd name="connsiteX140" fmla="*/ 379442 w 1026778"/>
                  <a:gd name="connsiteY140" fmla="*/ 117581 h 774975"/>
                  <a:gd name="connsiteX141" fmla="*/ 380356 w 1026778"/>
                  <a:gd name="connsiteY141" fmla="*/ 114290 h 774975"/>
                  <a:gd name="connsiteX142" fmla="*/ 379990 w 1026778"/>
                  <a:gd name="connsiteY142" fmla="*/ 112827 h 774975"/>
                  <a:gd name="connsiteX143" fmla="*/ 382185 w 1026778"/>
                  <a:gd name="connsiteY143" fmla="*/ 110632 h 774975"/>
                  <a:gd name="connsiteX144" fmla="*/ 383648 w 1026778"/>
                  <a:gd name="connsiteY144" fmla="*/ 110815 h 774975"/>
                  <a:gd name="connsiteX145" fmla="*/ 384196 w 1026778"/>
                  <a:gd name="connsiteY145" fmla="*/ 110084 h 774975"/>
                  <a:gd name="connsiteX146" fmla="*/ 387305 w 1026778"/>
                  <a:gd name="connsiteY146" fmla="*/ 110815 h 774975"/>
                  <a:gd name="connsiteX147" fmla="*/ 387122 w 1026778"/>
                  <a:gd name="connsiteY147" fmla="*/ 107889 h 774975"/>
                  <a:gd name="connsiteX148" fmla="*/ 388585 w 1026778"/>
                  <a:gd name="connsiteY148" fmla="*/ 106792 h 774975"/>
                  <a:gd name="connsiteX149" fmla="*/ 393156 w 1026778"/>
                  <a:gd name="connsiteY149" fmla="*/ 108438 h 774975"/>
                  <a:gd name="connsiteX150" fmla="*/ 399008 w 1026778"/>
                  <a:gd name="connsiteY150" fmla="*/ 108072 h 774975"/>
                  <a:gd name="connsiteX151" fmla="*/ 404311 w 1026778"/>
                  <a:gd name="connsiteY151" fmla="*/ 107341 h 774975"/>
                  <a:gd name="connsiteX152" fmla="*/ 407420 w 1026778"/>
                  <a:gd name="connsiteY152" fmla="*/ 109170 h 774975"/>
                  <a:gd name="connsiteX153" fmla="*/ 415649 w 1026778"/>
                  <a:gd name="connsiteY153" fmla="*/ 117581 h 774975"/>
                  <a:gd name="connsiteX154" fmla="*/ 417843 w 1026778"/>
                  <a:gd name="connsiteY154" fmla="*/ 117033 h 774975"/>
                  <a:gd name="connsiteX155" fmla="*/ 417660 w 1026778"/>
                  <a:gd name="connsiteY155" fmla="*/ 115204 h 774975"/>
                  <a:gd name="connsiteX156" fmla="*/ 416380 w 1026778"/>
                  <a:gd name="connsiteY156" fmla="*/ 109718 h 774975"/>
                  <a:gd name="connsiteX157" fmla="*/ 419854 w 1026778"/>
                  <a:gd name="connsiteY157" fmla="*/ 108072 h 774975"/>
                  <a:gd name="connsiteX158" fmla="*/ 420037 w 1026778"/>
                  <a:gd name="connsiteY158" fmla="*/ 107341 h 774975"/>
                  <a:gd name="connsiteX159" fmla="*/ 413820 w 1026778"/>
                  <a:gd name="connsiteY159" fmla="*/ 100575 h 774975"/>
                  <a:gd name="connsiteX160" fmla="*/ 409980 w 1026778"/>
                  <a:gd name="connsiteY160" fmla="*/ 95089 h 774975"/>
                  <a:gd name="connsiteX161" fmla="*/ 412174 w 1026778"/>
                  <a:gd name="connsiteY161" fmla="*/ 87775 h 774975"/>
                  <a:gd name="connsiteX162" fmla="*/ 413637 w 1026778"/>
                  <a:gd name="connsiteY162" fmla="*/ 88689 h 774975"/>
                  <a:gd name="connsiteX163" fmla="*/ 415831 w 1026778"/>
                  <a:gd name="connsiteY163" fmla="*/ 87592 h 774975"/>
                  <a:gd name="connsiteX164" fmla="*/ 420952 w 1026778"/>
                  <a:gd name="connsiteY164" fmla="*/ 79728 h 774975"/>
                  <a:gd name="connsiteX165" fmla="*/ 420952 w 1026778"/>
                  <a:gd name="connsiteY165" fmla="*/ 76437 h 774975"/>
                  <a:gd name="connsiteX166" fmla="*/ 423146 w 1026778"/>
                  <a:gd name="connsiteY166" fmla="*/ 73328 h 774975"/>
                  <a:gd name="connsiteX167" fmla="*/ 426255 w 1026778"/>
                  <a:gd name="connsiteY167" fmla="*/ 74060 h 774975"/>
                  <a:gd name="connsiteX168" fmla="*/ 431009 w 1026778"/>
                  <a:gd name="connsiteY168" fmla="*/ 74060 h 774975"/>
                  <a:gd name="connsiteX169" fmla="*/ 434118 w 1026778"/>
                  <a:gd name="connsiteY169" fmla="*/ 71134 h 774975"/>
                  <a:gd name="connsiteX170" fmla="*/ 433387 w 1026778"/>
                  <a:gd name="connsiteY170" fmla="*/ 65465 h 774975"/>
                  <a:gd name="connsiteX171" fmla="*/ 429912 w 1026778"/>
                  <a:gd name="connsiteY171" fmla="*/ 65831 h 774975"/>
                  <a:gd name="connsiteX172" fmla="*/ 430643 w 1026778"/>
                  <a:gd name="connsiteY172" fmla="*/ 63088 h 774975"/>
                  <a:gd name="connsiteX173" fmla="*/ 431009 w 1026778"/>
                  <a:gd name="connsiteY173" fmla="*/ 58516 h 774975"/>
                  <a:gd name="connsiteX174" fmla="*/ 432838 w 1026778"/>
                  <a:gd name="connsiteY174" fmla="*/ 53762 h 774975"/>
                  <a:gd name="connsiteX175" fmla="*/ 437227 w 1026778"/>
                  <a:gd name="connsiteY175" fmla="*/ 52665 h 774975"/>
                  <a:gd name="connsiteX176" fmla="*/ 441067 w 1026778"/>
                  <a:gd name="connsiteY176" fmla="*/ 51019 h 774975"/>
                  <a:gd name="connsiteX177" fmla="*/ 441981 w 1026778"/>
                  <a:gd name="connsiteY177" fmla="*/ 47362 h 774975"/>
                  <a:gd name="connsiteX178" fmla="*/ 445638 w 1026778"/>
                  <a:gd name="connsiteY178" fmla="*/ 48276 h 774975"/>
                  <a:gd name="connsiteX179" fmla="*/ 448564 w 1026778"/>
                  <a:gd name="connsiteY179" fmla="*/ 50105 h 774975"/>
                  <a:gd name="connsiteX180" fmla="*/ 450576 w 1026778"/>
                  <a:gd name="connsiteY180" fmla="*/ 53579 h 774975"/>
                  <a:gd name="connsiteX181" fmla="*/ 451124 w 1026778"/>
                  <a:gd name="connsiteY181" fmla="*/ 50105 h 774975"/>
                  <a:gd name="connsiteX182" fmla="*/ 448381 w 1026778"/>
                  <a:gd name="connsiteY182" fmla="*/ 45716 h 774975"/>
                  <a:gd name="connsiteX183" fmla="*/ 450027 w 1026778"/>
                  <a:gd name="connsiteY183" fmla="*/ 44801 h 774975"/>
                  <a:gd name="connsiteX184" fmla="*/ 452587 w 1026778"/>
                  <a:gd name="connsiteY184" fmla="*/ 40962 h 774975"/>
                  <a:gd name="connsiteX185" fmla="*/ 458621 w 1026778"/>
                  <a:gd name="connsiteY185" fmla="*/ 43156 h 774975"/>
                  <a:gd name="connsiteX186" fmla="*/ 459353 w 1026778"/>
                  <a:gd name="connsiteY186" fmla="*/ 40778 h 774975"/>
                  <a:gd name="connsiteX187" fmla="*/ 464656 w 1026778"/>
                  <a:gd name="connsiteY187" fmla="*/ 41876 h 774975"/>
                  <a:gd name="connsiteX188" fmla="*/ 470508 w 1026778"/>
                  <a:gd name="connsiteY188" fmla="*/ 41327 h 774975"/>
                  <a:gd name="connsiteX189" fmla="*/ 474896 w 1026778"/>
                  <a:gd name="connsiteY189" fmla="*/ 42424 h 774975"/>
                  <a:gd name="connsiteX190" fmla="*/ 478919 w 1026778"/>
                  <a:gd name="connsiteY190" fmla="*/ 42424 h 774975"/>
                  <a:gd name="connsiteX191" fmla="*/ 487880 w 1026778"/>
                  <a:gd name="connsiteY191" fmla="*/ 39316 h 774975"/>
                  <a:gd name="connsiteX192" fmla="*/ 492086 w 1026778"/>
                  <a:gd name="connsiteY192" fmla="*/ 36755 h 774975"/>
                  <a:gd name="connsiteX193" fmla="*/ 491720 w 1026778"/>
                  <a:gd name="connsiteY193" fmla="*/ 25601 h 774975"/>
                  <a:gd name="connsiteX194" fmla="*/ 488977 w 1026778"/>
                  <a:gd name="connsiteY194" fmla="*/ 22858 h 774975"/>
                  <a:gd name="connsiteX195" fmla="*/ 484223 w 1026778"/>
                  <a:gd name="connsiteY195" fmla="*/ 22309 h 774975"/>
                  <a:gd name="connsiteX196" fmla="*/ 480565 w 1026778"/>
                  <a:gd name="connsiteY196" fmla="*/ 23041 h 774975"/>
                  <a:gd name="connsiteX197" fmla="*/ 477274 w 1026778"/>
                  <a:gd name="connsiteY197" fmla="*/ 20481 h 774975"/>
                  <a:gd name="connsiteX198" fmla="*/ 474896 w 1026778"/>
                  <a:gd name="connsiteY198" fmla="*/ 17738 h 774975"/>
                  <a:gd name="connsiteX199" fmla="*/ 470873 w 1026778"/>
                  <a:gd name="connsiteY199" fmla="*/ 16092 h 774975"/>
                  <a:gd name="connsiteX200" fmla="*/ 471056 w 1026778"/>
                  <a:gd name="connsiteY200" fmla="*/ 15544 h 774975"/>
                  <a:gd name="connsiteX201" fmla="*/ 472519 w 1026778"/>
                  <a:gd name="connsiteY201" fmla="*/ 15178 h 774975"/>
                  <a:gd name="connsiteX202" fmla="*/ 474348 w 1026778"/>
                  <a:gd name="connsiteY202" fmla="*/ 16092 h 774975"/>
                  <a:gd name="connsiteX203" fmla="*/ 475262 w 1026778"/>
                  <a:gd name="connsiteY203" fmla="*/ 14081 h 774975"/>
                  <a:gd name="connsiteX204" fmla="*/ 476725 w 1026778"/>
                  <a:gd name="connsiteY204" fmla="*/ 12800 h 774975"/>
                  <a:gd name="connsiteX205" fmla="*/ 477822 w 1026778"/>
                  <a:gd name="connsiteY205" fmla="*/ 14446 h 774975"/>
                  <a:gd name="connsiteX206" fmla="*/ 479103 w 1026778"/>
                  <a:gd name="connsiteY206" fmla="*/ 21029 h 774975"/>
                  <a:gd name="connsiteX207" fmla="*/ 481114 w 1026778"/>
                  <a:gd name="connsiteY207" fmla="*/ 18104 h 774975"/>
                  <a:gd name="connsiteX208" fmla="*/ 481114 w 1026778"/>
                  <a:gd name="connsiteY208" fmla="*/ 14081 h 774975"/>
                  <a:gd name="connsiteX209" fmla="*/ 483308 w 1026778"/>
                  <a:gd name="connsiteY209" fmla="*/ 13532 h 774975"/>
                  <a:gd name="connsiteX210" fmla="*/ 484771 w 1026778"/>
                  <a:gd name="connsiteY210" fmla="*/ 15544 h 774975"/>
                  <a:gd name="connsiteX211" fmla="*/ 486966 w 1026778"/>
                  <a:gd name="connsiteY211" fmla="*/ 15178 h 774975"/>
                  <a:gd name="connsiteX212" fmla="*/ 488428 w 1026778"/>
                  <a:gd name="connsiteY212" fmla="*/ 17738 h 774975"/>
                  <a:gd name="connsiteX213" fmla="*/ 490440 w 1026778"/>
                  <a:gd name="connsiteY213" fmla="*/ 19932 h 774975"/>
                  <a:gd name="connsiteX214" fmla="*/ 494280 w 1026778"/>
                  <a:gd name="connsiteY214" fmla="*/ 23041 h 774975"/>
                  <a:gd name="connsiteX215" fmla="*/ 495377 w 1026778"/>
                  <a:gd name="connsiteY215" fmla="*/ 19749 h 774975"/>
                  <a:gd name="connsiteX216" fmla="*/ 497571 w 1026778"/>
                  <a:gd name="connsiteY216" fmla="*/ 19201 h 774975"/>
                  <a:gd name="connsiteX217" fmla="*/ 499583 w 1026778"/>
                  <a:gd name="connsiteY217" fmla="*/ 20481 h 774975"/>
                  <a:gd name="connsiteX218" fmla="*/ 501229 w 1026778"/>
                  <a:gd name="connsiteY218" fmla="*/ 23590 h 774975"/>
                  <a:gd name="connsiteX219" fmla="*/ 504703 w 1026778"/>
                  <a:gd name="connsiteY219" fmla="*/ 27247 h 774975"/>
                  <a:gd name="connsiteX220" fmla="*/ 511469 w 1026778"/>
                  <a:gd name="connsiteY220" fmla="*/ 29075 h 774975"/>
                  <a:gd name="connsiteX221" fmla="*/ 513115 w 1026778"/>
                  <a:gd name="connsiteY221" fmla="*/ 28710 h 774975"/>
                  <a:gd name="connsiteX222" fmla="*/ 515127 w 1026778"/>
                  <a:gd name="connsiteY222" fmla="*/ 29258 h 774975"/>
                  <a:gd name="connsiteX223" fmla="*/ 516772 w 1026778"/>
                  <a:gd name="connsiteY223" fmla="*/ 30538 h 774975"/>
                  <a:gd name="connsiteX224" fmla="*/ 519881 w 1026778"/>
                  <a:gd name="connsiteY224" fmla="*/ 28527 h 774975"/>
                  <a:gd name="connsiteX225" fmla="*/ 521526 w 1026778"/>
                  <a:gd name="connsiteY225" fmla="*/ 27795 h 774975"/>
                  <a:gd name="connsiteX226" fmla="*/ 521526 w 1026778"/>
                  <a:gd name="connsiteY226" fmla="*/ 30904 h 774975"/>
                  <a:gd name="connsiteX227" fmla="*/ 523904 w 1026778"/>
                  <a:gd name="connsiteY227" fmla="*/ 32001 h 774975"/>
                  <a:gd name="connsiteX228" fmla="*/ 528110 w 1026778"/>
                  <a:gd name="connsiteY228" fmla="*/ 32367 h 774975"/>
                  <a:gd name="connsiteX229" fmla="*/ 532681 w 1026778"/>
                  <a:gd name="connsiteY229" fmla="*/ 35658 h 774975"/>
                  <a:gd name="connsiteX230" fmla="*/ 536887 w 1026778"/>
                  <a:gd name="connsiteY230" fmla="*/ 34927 h 774975"/>
                  <a:gd name="connsiteX231" fmla="*/ 540544 w 1026778"/>
                  <a:gd name="connsiteY231" fmla="*/ 36573 h 774975"/>
                  <a:gd name="connsiteX232" fmla="*/ 544750 w 1026778"/>
                  <a:gd name="connsiteY232" fmla="*/ 34561 h 774975"/>
                  <a:gd name="connsiteX233" fmla="*/ 545848 w 1026778"/>
                  <a:gd name="connsiteY233" fmla="*/ 34561 h 774975"/>
                  <a:gd name="connsiteX234" fmla="*/ 548407 w 1026778"/>
                  <a:gd name="connsiteY234" fmla="*/ 37670 h 774975"/>
                  <a:gd name="connsiteX235" fmla="*/ 553345 w 1026778"/>
                  <a:gd name="connsiteY235" fmla="*/ 37670 h 774975"/>
                  <a:gd name="connsiteX236" fmla="*/ 555722 w 1026778"/>
                  <a:gd name="connsiteY236" fmla="*/ 38950 h 774975"/>
                  <a:gd name="connsiteX237" fmla="*/ 557917 w 1026778"/>
                  <a:gd name="connsiteY237" fmla="*/ 41876 h 774975"/>
                  <a:gd name="connsiteX238" fmla="*/ 563219 w 1026778"/>
                  <a:gd name="connsiteY238" fmla="*/ 36755 h 774975"/>
                  <a:gd name="connsiteX239" fmla="*/ 565231 w 1026778"/>
                  <a:gd name="connsiteY239" fmla="*/ 35658 h 774975"/>
                  <a:gd name="connsiteX240" fmla="*/ 566877 w 1026778"/>
                  <a:gd name="connsiteY240" fmla="*/ 35110 h 774975"/>
                  <a:gd name="connsiteX241" fmla="*/ 571631 w 1026778"/>
                  <a:gd name="connsiteY241" fmla="*/ 35293 h 774975"/>
                  <a:gd name="connsiteX242" fmla="*/ 576385 w 1026778"/>
                  <a:gd name="connsiteY242" fmla="*/ 33281 h 774975"/>
                  <a:gd name="connsiteX243" fmla="*/ 573643 w 1026778"/>
                  <a:gd name="connsiteY243" fmla="*/ 38218 h 774975"/>
                  <a:gd name="connsiteX244" fmla="*/ 574374 w 1026778"/>
                  <a:gd name="connsiteY244" fmla="*/ 39499 h 774975"/>
                  <a:gd name="connsiteX245" fmla="*/ 575471 w 1026778"/>
                  <a:gd name="connsiteY245" fmla="*/ 40047 h 774975"/>
                  <a:gd name="connsiteX246" fmla="*/ 578031 w 1026778"/>
                  <a:gd name="connsiteY246" fmla="*/ 37853 h 774975"/>
                  <a:gd name="connsiteX247" fmla="*/ 578580 w 1026778"/>
                  <a:gd name="connsiteY247" fmla="*/ 39316 h 774975"/>
                  <a:gd name="connsiteX248" fmla="*/ 578031 w 1026778"/>
                  <a:gd name="connsiteY248" fmla="*/ 47179 h 774975"/>
                  <a:gd name="connsiteX249" fmla="*/ 578580 w 1026778"/>
                  <a:gd name="connsiteY249" fmla="*/ 48825 h 774975"/>
                  <a:gd name="connsiteX250" fmla="*/ 582786 w 1026778"/>
                  <a:gd name="connsiteY250" fmla="*/ 47179 h 774975"/>
                  <a:gd name="connsiteX251" fmla="*/ 585529 w 1026778"/>
                  <a:gd name="connsiteY251" fmla="*/ 42059 h 774975"/>
                  <a:gd name="connsiteX252" fmla="*/ 584798 w 1026778"/>
                  <a:gd name="connsiteY252" fmla="*/ 40962 h 774975"/>
                  <a:gd name="connsiteX253" fmla="*/ 585163 w 1026778"/>
                  <a:gd name="connsiteY253" fmla="*/ 36755 h 774975"/>
                  <a:gd name="connsiteX254" fmla="*/ 589918 w 1026778"/>
                  <a:gd name="connsiteY254" fmla="*/ 32550 h 774975"/>
                  <a:gd name="connsiteX255" fmla="*/ 591197 w 1026778"/>
                  <a:gd name="connsiteY255" fmla="*/ 33830 h 774975"/>
                  <a:gd name="connsiteX256" fmla="*/ 592295 w 1026778"/>
                  <a:gd name="connsiteY256" fmla="*/ 36207 h 774975"/>
                  <a:gd name="connsiteX257" fmla="*/ 592844 w 1026778"/>
                  <a:gd name="connsiteY257" fmla="*/ 43156 h 774975"/>
                  <a:gd name="connsiteX258" fmla="*/ 596501 w 1026778"/>
                  <a:gd name="connsiteY258" fmla="*/ 40778 h 774975"/>
                  <a:gd name="connsiteX259" fmla="*/ 599426 w 1026778"/>
                  <a:gd name="connsiteY259" fmla="*/ 40413 h 774975"/>
                  <a:gd name="connsiteX260" fmla="*/ 601804 w 1026778"/>
                  <a:gd name="connsiteY260" fmla="*/ 42607 h 774975"/>
                  <a:gd name="connsiteX261" fmla="*/ 600524 w 1026778"/>
                  <a:gd name="connsiteY261" fmla="*/ 44619 h 774975"/>
                  <a:gd name="connsiteX262" fmla="*/ 598878 w 1026778"/>
                  <a:gd name="connsiteY262" fmla="*/ 49008 h 774975"/>
                  <a:gd name="connsiteX263" fmla="*/ 596318 w 1026778"/>
                  <a:gd name="connsiteY263" fmla="*/ 53762 h 774975"/>
                  <a:gd name="connsiteX264" fmla="*/ 594306 w 1026778"/>
                  <a:gd name="connsiteY264" fmla="*/ 55225 h 774975"/>
                  <a:gd name="connsiteX265" fmla="*/ 592295 w 1026778"/>
                  <a:gd name="connsiteY265" fmla="*/ 54859 h 774975"/>
                  <a:gd name="connsiteX266" fmla="*/ 591380 w 1026778"/>
                  <a:gd name="connsiteY266" fmla="*/ 56322 h 774975"/>
                  <a:gd name="connsiteX267" fmla="*/ 594306 w 1026778"/>
                  <a:gd name="connsiteY267" fmla="*/ 60162 h 774975"/>
                  <a:gd name="connsiteX268" fmla="*/ 591197 w 1026778"/>
                  <a:gd name="connsiteY268" fmla="*/ 65465 h 774975"/>
                  <a:gd name="connsiteX269" fmla="*/ 589369 w 1026778"/>
                  <a:gd name="connsiteY269" fmla="*/ 66562 h 774975"/>
                  <a:gd name="connsiteX270" fmla="*/ 585529 w 1026778"/>
                  <a:gd name="connsiteY270" fmla="*/ 65831 h 774975"/>
                  <a:gd name="connsiteX271" fmla="*/ 584615 w 1026778"/>
                  <a:gd name="connsiteY271" fmla="*/ 63271 h 774975"/>
                  <a:gd name="connsiteX272" fmla="*/ 582603 w 1026778"/>
                  <a:gd name="connsiteY272" fmla="*/ 66014 h 774975"/>
                  <a:gd name="connsiteX273" fmla="*/ 583152 w 1026778"/>
                  <a:gd name="connsiteY273" fmla="*/ 70220 h 774975"/>
                  <a:gd name="connsiteX274" fmla="*/ 583883 w 1026778"/>
                  <a:gd name="connsiteY274" fmla="*/ 72231 h 774975"/>
                  <a:gd name="connsiteX275" fmla="*/ 582237 w 1026778"/>
                  <a:gd name="connsiteY275" fmla="*/ 70585 h 774975"/>
                  <a:gd name="connsiteX276" fmla="*/ 580226 w 1026778"/>
                  <a:gd name="connsiteY276" fmla="*/ 67294 h 774975"/>
                  <a:gd name="connsiteX277" fmla="*/ 578031 w 1026778"/>
                  <a:gd name="connsiteY277" fmla="*/ 66928 h 774975"/>
                  <a:gd name="connsiteX278" fmla="*/ 577117 w 1026778"/>
                  <a:gd name="connsiteY278" fmla="*/ 72414 h 774975"/>
                  <a:gd name="connsiteX279" fmla="*/ 575837 w 1026778"/>
                  <a:gd name="connsiteY279" fmla="*/ 76620 h 774975"/>
                  <a:gd name="connsiteX280" fmla="*/ 575837 w 1026778"/>
                  <a:gd name="connsiteY280" fmla="*/ 79180 h 774975"/>
                  <a:gd name="connsiteX281" fmla="*/ 580226 w 1026778"/>
                  <a:gd name="connsiteY281" fmla="*/ 78083 h 774975"/>
                  <a:gd name="connsiteX282" fmla="*/ 577849 w 1026778"/>
                  <a:gd name="connsiteY282" fmla="*/ 86677 h 774975"/>
                  <a:gd name="connsiteX283" fmla="*/ 577849 w 1026778"/>
                  <a:gd name="connsiteY283" fmla="*/ 88323 h 774975"/>
                  <a:gd name="connsiteX284" fmla="*/ 573277 w 1026778"/>
                  <a:gd name="connsiteY284" fmla="*/ 97283 h 774975"/>
                  <a:gd name="connsiteX285" fmla="*/ 571814 w 1026778"/>
                  <a:gd name="connsiteY285" fmla="*/ 102586 h 774975"/>
                  <a:gd name="connsiteX286" fmla="*/ 570717 w 1026778"/>
                  <a:gd name="connsiteY286" fmla="*/ 104049 h 774975"/>
                  <a:gd name="connsiteX287" fmla="*/ 568888 w 1026778"/>
                  <a:gd name="connsiteY287" fmla="*/ 106975 h 774975"/>
                  <a:gd name="connsiteX288" fmla="*/ 568888 w 1026778"/>
                  <a:gd name="connsiteY288" fmla="*/ 111730 h 774975"/>
                  <a:gd name="connsiteX289" fmla="*/ 571631 w 1026778"/>
                  <a:gd name="connsiteY289" fmla="*/ 113558 h 774975"/>
                  <a:gd name="connsiteX290" fmla="*/ 573277 w 1026778"/>
                  <a:gd name="connsiteY290" fmla="*/ 116667 h 774975"/>
                  <a:gd name="connsiteX291" fmla="*/ 576934 w 1026778"/>
                  <a:gd name="connsiteY291" fmla="*/ 115935 h 774975"/>
                  <a:gd name="connsiteX292" fmla="*/ 580775 w 1026778"/>
                  <a:gd name="connsiteY292" fmla="*/ 119593 h 774975"/>
                  <a:gd name="connsiteX293" fmla="*/ 587906 w 1026778"/>
                  <a:gd name="connsiteY293" fmla="*/ 122336 h 774975"/>
                  <a:gd name="connsiteX294" fmla="*/ 589003 w 1026778"/>
                  <a:gd name="connsiteY294" fmla="*/ 127090 h 774975"/>
                  <a:gd name="connsiteX295" fmla="*/ 590649 w 1026778"/>
                  <a:gd name="connsiteY295" fmla="*/ 130930 h 774975"/>
                  <a:gd name="connsiteX296" fmla="*/ 590649 w 1026778"/>
                  <a:gd name="connsiteY296" fmla="*/ 137330 h 774975"/>
                  <a:gd name="connsiteX297" fmla="*/ 595220 w 1026778"/>
                  <a:gd name="connsiteY297" fmla="*/ 134222 h 774975"/>
                  <a:gd name="connsiteX298" fmla="*/ 605278 w 1026778"/>
                  <a:gd name="connsiteY298" fmla="*/ 136782 h 774975"/>
                  <a:gd name="connsiteX299" fmla="*/ 611312 w 1026778"/>
                  <a:gd name="connsiteY299" fmla="*/ 136416 h 774975"/>
                  <a:gd name="connsiteX300" fmla="*/ 613324 w 1026778"/>
                  <a:gd name="connsiteY300" fmla="*/ 139708 h 774975"/>
                  <a:gd name="connsiteX301" fmla="*/ 618078 w 1026778"/>
                  <a:gd name="connsiteY301" fmla="*/ 142816 h 774975"/>
                  <a:gd name="connsiteX302" fmla="*/ 623016 w 1026778"/>
                  <a:gd name="connsiteY302" fmla="*/ 145011 h 774975"/>
                  <a:gd name="connsiteX303" fmla="*/ 627221 w 1026778"/>
                  <a:gd name="connsiteY303" fmla="*/ 147571 h 774975"/>
                  <a:gd name="connsiteX304" fmla="*/ 630147 w 1026778"/>
                  <a:gd name="connsiteY304" fmla="*/ 151228 h 774975"/>
                  <a:gd name="connsiteX305" fmla="*/ 633988 w 1026778"/>
                  <a:gd name="connsiteY305" fmla="*/ 154520 h 774975"/>
                  <a:gd name="connsiteX306" fmla="*/ 637645 w 1026778"/>
                  <a:gd name="connsiteY306" fmla="*/ 155068 h 774975"/>
                  <a:gd name="connsiteX307" fmla="*/ 641119 w 1026778"/>
                  <a:gd name="connsiteY307" fmla="*/ 157080 h 774975"/>
                  <a:gd name="connsiteX308" fmla="*/ 653920 w 1026778"/>
                  <a:gd name="connsiteY308" fmla="*/ 160006 h 774975"/>
                  <a:gd name="connsiteX309" fmla="*/ 658308 w 1026778"/>
                  <a:gd name="connsiteY309" fmla="*/ 163297 h 774975"/>
                  <a:gd name="connsiteX310" fmla="*/ 660137 w 1026778"/>
                  <a:gd name="connsiteY310" fmla="*/ 168417 h 774975"/>
                  <a:gd name="connsiteX311" fmla="*/ 661966 w 1026778"/>
                  <a:gd name="connsiteY311" fmla="*/ 171526 h 774975"/>
                  <a:gd name="connsiteX312" fmla="*/ 676595 w 1026778"/>
                  <a:gd name="connsiteY312" fmla="*/ 180852 h 774975"/>
                  <a:gd name="connsiteX313" fmla="*/ 683361 w 1026778"/>
                  <a:gd name="connsiteY313" fmla="*/ 183595 h 774975"/>
                  <a:gd name="connsiteX314" fmla="*/ 689212 w 1026778"/>
                  <a:gd name="connsiteY314" fmla="*/ 182132 h 774975"/>
                  <a:gd name="connsiteX315" fmla="*/ 694150 w 1026778"/>
                  <a:gd name="connsiteY315" fmla="*/ 179938 h 774975"/>
                  <a:gd name="connsiteX316" fmla="*/ 702013 w 1026778"/>
                  <a:gd name="connsiteY316" fmla="*/ 177561 h 774975"/>
                  <a:gd name="connsiteX317" fmla="*/ 704024 w 1026778"/>
                  <a:gd name="connsiteY317" fmla="*/ 174452 h 774975"/>
                  <a:gd name="connsiteX318" fmla="*/ 706036 w 1026778"/>
                  <a:gd name="connsiteY318" fmla="*/ 164760 h 774975"/>
                  <a:gd name="connsiteX319" fmla="*/ 711887 w 1026778"/>
                  <a:gd name="connsiteY319" fmla="*/ 153605 h 774975"/>
                  <a:gd name="connsiteX320" fmla="*/ 716642 w 1026778"/>
                  <a:gd name="connsiteY320" fmla="*/ 132759 h 774975"/>
                  <a:gd name="connsiteX321" fmla="*/ 718836 w 1026778"/>
                  <a:gd name="connsiteY321" fmla="*/ 125079 h 774975"/>
                  <a:gd name="connsiteX322" fmla="*/ 721397 w 1026778"/>
                  <a:gd name="connsiteY322" fmla="*/ 119593 h 774975"/>
                  <a:gd name="connsiteX323" fmla="*/ 722494 w 1026778"/>
                  <a:gd name="connsiteY323" fmla="*/ 113924 h 774975"/>
                  <a:gd name="connsiteX324" fmla="*/ 721579 w 1026778"/>
                  <a:gd name="connsiteY324" fmla="*/ 106975 h 774975"/>
                  <a:gd name="connsiteX325" fmla="*/ 719202 w 1026778"/>
                  <a:gd name="connsiteY325" fmla="*/ 98381 h 774975"/>
                  <a:gd name="connsiteX326" fmla="*/ 720116 w 1026778"/>
                  <a:gd name="connsiteY326" fmla="*/ 91066 h 774975"/>
                  <a:gd name="connsiteX327" fmla="*/ 718836 w 1026778"/>
                  <a:gd name="connsiteY327" fmla="*/ 76071 h 774975"/>
                  <a:gd name="connsiteX328" fmla="*/ 723042 w 1026778"/>
                  <a:gd name="connsiteY328" fmla="*/ 67294 h 774975"/>
                  <a:gd name="connsiteX329" fmla="*/ 722494 w 1026778"/>
                  <a:gd name="connsiteY329" fmla="*/ 59431 h 774975"/>
                  <a:gd name="connsiteX330" fmla="*/ 724871 w 1026778"/>
                  <a:gd name="connsiteY330" fmla="*/ 54676 h 774975"/>
                  <a:gd name="connsiteX331" fmla="*/ 725420 w 1026778"/>
                  <a:gd name="connsiteY331" fmla="*/ 50105 h 774975"/>
                  <a:gd name="connsiteX332" fmla="*/ 721579 w 1026778"/>
                  <a:gd name="connsiteY332" fmla="*/ 49373 h 774975"/>
                  <a:gd name="connsiteX333" fmla="*/ 722128 w 1026778"/>
                  <a:gd name="connsiteY333" fmla="*/ 44070 h 774975"/>
                  <a:gd name="connsiteX334" fmla="*/ 724139 w 1026778"/>
                  <a:gd name="connsiteY334" fmla="*/ 35658 h 774975"/>
                  <a:gd name="connsiteX335" fmla="*/ 729260 w 1026778"/>
                  <a:gd name="connsiteY335" fmla="*/ 33830 h 774975"/>
                  <a:gd name="connsiteX336" fmla="*/ 731271 w 1026778"/>
                  <a:gd name="connsiteY336" fmla="*/ 29807 h 774975"/>
                  <a:gd name="connsiteX337" fmla="*/ 733100 w 1026778"/>
                  <a:gd name="connsiteY337" fmla="*/ 21029 h 774975"/>
                  <a:gd name="connsiteX338" fmla="*/ 738768 w 1026778"/>
                  <a:gd name="connsiteY338" fmla="*/ 14081 h 774975"/>
                  <a:gd name="connsiteX339" fmla="*/ 738768 w 1026778"/>
                  <a:gd name="connsiteY339" fmla="*/ 7497 h 774975"/>
                  <a:gd name="connsiteX340" fmla="*/ 738768 w 1026778"/>
                  <a:gd name="connsiteY340" fmla="*/ 6949 h 774975"/>
                  <a:gd name="connsiteX341" fmla="*/ 740597 w 1026778"/>
                  <a:gd name="connsiteY341" fmla="*/ 5303 h 774975"/>
                  <a:gd name="connsiteX342" fmla="*/ 743157 w 1026778"/>
                  <a:gd name="connsiteY342" fmla="*/ 4754 h 774975"/>
                  <a:gd name="connsiteX343" fmla="*/ 746814 w 1026778"/>
                  <a:gd name="connsiteY343" fmla="*/ 2560 h 774975"/>
                  <a:gd name="connsiteX344" fmla="*/ 748826 w 1026778"/>
                  <a:gd name="connsiteY344" fmla="*/ 0 h 774975"/>
                  <a:gd name="connsiteX345" fmla="*/ 751386 w 1026778"/>
                  <a:gd name="connsiteY345" fmla="*/ 1097 h 774975"/>
                  <a:gd name="connsiteX346" fmla="*/ 751386 w 1026778"/>
                  <a:gd name="connsiteY346" fmla="*/ 3657 h 774975"/>
                  <a:gd name="connsiteX347" fmla="*/ 752301 w 1026778"/>
                  <a:gd name="connsiteY347" fmla="*/ 7314 h 774975"/>
                  <a:gd name="connsiteX348" fmla="*/ 751386 w 1026778"/>
                  <a:gd name="connsiteY348" fmla="*/ 7497 h 774975"/>
                  <a:gd name="connsiteX349" fmla="*/ 751386 w 1026778"/>
                  <a:gd name="connsiteY349" fmla="*/ 8229 h 774975"/>
                  <a:gd name="connsiteX350" fmla="*/ 752483 w 1026778"/>
                  <a:gd name="connsiteY350" fmla="*/ 14446 h 774975"/>
                  <a:gd name="connsiteX351" fmla="*/ 752849 w 1026778"/>
                  <a:gd name="connsiteY351" fmla="*/ 27064 h 774975"/>
                  <a:gd name="connsiteX352" fmla="*/ 754129 w 1026778"/>
                  <a:gd name="connsiteY352" fmla="*/ 31453 h 774975"/>
                  <a:gd name="connsiteX353" fmla="*/ 759249 w 1026778"/>
                  <a:gd name="connsiteY353" fmla="*/ 31453 h 774975"/>
                  <a:gd name="connsiteX354" fmla="*/ 760346 w 1026778"/>
                  <a:gd name="connsiteY354" fmla="*/ 34561 h 774975"/>
                  <a:gd name="connsiteX355" fmla="*/ 759615 w 1026778"/>
                  <a:gd name="connsiteY355" fmla="*/ 40962 h 774975"/>
                  <a:gd name="connsiteX356" fmla="*/ 762358 w 1026778"/>
                  <a:gd name="connsiteY356" fmla="*/ 43339 h 774975"/>
                  <a:gd name="connsiteX357" fmla="*/ 764369 w 1026778"/>
                  <a:gd name="connsiteY357" fmla="*/ 48276 h 774975"/>
                  <a:gd name="connsiteX358" fmla="*/ 766564 w 1026778"/>
                  <a:gd name="connsiteY358" fmla="*/ 49922 h 774975"/>
                  <a:gd name="connsiteX359" fmla="*/ 766746 w 1026778"/>
                  <a:gd name="connsiteY359" fmla="*/ 56322 h 774975"/>
                  <a:gd name="connsiteX360" fmla="*/ 769124 w 1026778"/>
                  <a:gd name="connsiteY360" fmla="*/ 57419 h 774975"/>
                  <a:gd name="connsiteX361" fmla="*/ 770221 w 1026778"/>
                  <a:gd name="connsiteY361" fmla="*/ 64368 h 774975"/>
                  <a:gd name="connsiteX362" fmla="*/ 772050 w 1026778"/>
                  <a:gd name="connsiteY362" fmla="*/ 70037 h 774975"/>
                  <a:gd name="connsiteX363" fmla="*/ 771867 w 1026778"/>
                  <a:gd name="connsiteY363" fmla="*/ 79546 h 774975"/>
                  <a:gd name="connsiteX364" fmla="*/ 773512 w 1026778"/>
                  <a:gd name="connsiteY364" fmla="*/ 83386 h 774975"/>
                  <a:gd name="connsiteX365" fmla="*/ 774427 w 1026778"/>
                  <a:gd name="connsiteY365" fmla="*/ 87775 h 774975"/>
                  <a:gd name="connsiteX366" fmla="*/ 776256 w 1026778"/>
                  <a:gd name="connsiteY366" fmla="*/ 92529 h 774975"/>
                  <a:gd name="connsiteX367" fmla="*/ 779730 w 1026778"/>
                  <a:gd name="connsiteY367" fmla="*/ 96186 h 774975"/>
                  <a:gd name="connsiteX368" fmla="*/ 783936 w 1026778"/>
                  <a:gd name="connsiteY368" fmla="*/ 97832 h 774975"/>
                  <a:gd name="connsiteX369" fmla="*/ 789787 w 1026778"/>
                  <a:gd name="connsiteY369" fmla="*/ 93077 h 774975"/>
                  <a:gd name="connsiteX370" fmla="*/ 793993 w 1026778"/>
                  <a:gd name="connsiteY370" fmla="*/ 91432 h 774975"/>
                  <a:gd name="connsiteX371" fmla="*/ 797833 w 1026778"/>
                  <a:gd name="connsiteY371" fmla="*/ 92346 h 774975"/>
                  <a:gd name="connsiteX372" fmla="*/ 800942 w 1026778"/>
                  <a:gd name="connsiteY372" fmla="*/ 99478 h 774975"/>
                  <a:gd name="connsiteX373" fmla="*/ 805513 w 1026778"/>
                  <a:gd name="connsiteY373" fmla="*/ 101489 h 774975"/>
                  <a:gd name="connsiteX374" fmla="*/ 809171 w 1026778"/>
                  <a:gd name="connsiteY374" fmla="*/ 105878 h 774975"/>
                  <a:gd name="connsiteX375" fmla="*/ 812645 w 1026778"/>
                  <a:gd name="connsiteY375" fmla="*/ 107889 h 774975"/>
                  <a:gd name="connsiteX376" fmla="*/ 816851 w 1026778"/>
                  <a:gd name="connsiteY376" fmla="*/ 111730 h 774975"/>
                  <a:gd name="connsiteX377" fmla="*/ 815754 w 1026778"/>
                  <a:gd name="connsiteY377" fmla="*/ 116484 h 774975"/>
                  <a:gd name="connsiteX378" fmla="*/ 817217 w 1026778"/>
                  <a:gd name="connsiteY378" fmla="*/ 119227 h 774975"/>
                  <a:gd name="connsiteX379" fmla="*/ 816303 w 1026778"/>
                  <a:gd name="connsiteY379" fmla="*/ 127822 h 774975"/>
                  <a:gd name="connsiteX380" fmla="*/ 818131 w 1026778"/>
                  <a:gd name="connsiteY380" fmla="*/ 132393 h 774975"/>
                  <a:gd name="connsiteX381" fmla="*/ 818314 w 1026778"/>
                  <a:gd name="connsiteY381" fmla="*/ 136233 h 774975"/>
                  <a:gd name="connsiteX382" fmla="*/ 820325 w 1026778"/>
                  <a:gd name="connsiteY382" fmla="*/ 140256 h 774975"/>
                  <a:gd name="connsiteX383" fmla="*/ 820508 w 1026778"/>
                  <a:gd name="connsiteY383" fmla="*/ 147936 h 774975"/>
                  <a:gd name="connsiteX384" fmla="*/ 821972 w 1026778"/>
                  <a:gd name="connsiteY384" fmla="*/ 153057 h 774975"/>
                  <a:gd name="connsiteX385" fmla="*/ 827823 w 1026778"/>
                  <a:gd name="connsiteY385" fmla="*/ 161103 h 774975"/>
                  <a:gd name="connsiteX386" fmla="*/ 831480 w 1026778"/>
                  <a:gd name="connsiteY386" fmla="*/ 161103 h 774975"/>
                  <a:gd name="connsiteX387" fmla="*/ 832394 w 1026778"/>
                  <a:gd name="connsiteY387" fmla="*/ 166954 h 774975"/>
                  <a:gd name="connsiteX388" fmla="*/ 835869 w 1026778"/>
                  <a:gd name="connsiteY388" fmla="*/ 176098 h 774975"/>
                  <a:gd name="connsiteX389" fmla="*/ 837149 w 1026778"/>
                  <a:gd name="connsiteY389" fmla="*/ 181218 h 774975"/>
                  <a:gd name="connsiteX390" fmla="*/ 837332 w 1026778"/>
                  <a:gd name="connsiteY390" fmla="*/ 188715 h 774975"/>
                  <a:gd name="connsiteX391" fmla="*/ 836600 w 1026778"/>
                  <a:gd name="connsiteY391" fmla="*/ 192007 h 774975"/>
                  <a:gd name="connsiteX392" fmla="*/ 836235 w 1026778"/>
                  <a:gd name="connsiteY392" fmla="*/ 196578 h 774975"/>
                  <a:gd name="connsiteX393" fmla="*/ 837332 w 1026778"/>
                  <a:gd name="connsiteY393" fmla="*/ 201516 h 774975"/>
                  <a:gd name="connsiteX394" fmla="*/ 840440 w 1026778"/>
                  <a:gd name="connsiteY394" fmla="*/ 204258 h 774975"/>
                  <a:gd name="connsiteX395" fmla="*/ 842635 w 1026778"/>
                  <a:gd name="connsiteY395" fmla="*/ 204807 h 774975"/>
                  <a:gd name="connsiteX396" fmla="*/ 842086 w 1026778"/>
                  <a:gd name="connsiteY396" fmla="*/ 207002 h 774975"/>
                  <a:gd name="connsiteX397" fmla="*/ 843549 w 1026778"/>
                  <a:gd name="connsiteY397" fmla="*/ 205356 h 774975"/>
                  <a:gd name="connsiteX398" fmla="*/ 843549 w 1026778"/>
                  <a:gd name="connsiteY398" fmla="*/ 206453 h 774975"/>
                  <a:gd name="connsiteX399" fmla="*/ 842635 w 1026778"/>
                  <a:gd name="connsiteY399" fmla="*/ 208281 h 774975"/>
                  <a:gd name="connsiteX400" fmla="*/ 843366 w 1026778"/>
                  <a:gd name="connsiteY400" fmla="*/ 209562 h 774975"/>
                  <a:gd name="connsiteX401" fmla="*/ 843366 w 1026778"/>
                  <a:gd name="connsiteY401" fmla="*/ 212304 h 774975"/>
                  <a:gd name="connsiteX402" fmla="*/ 845012 w 1026778"/>
                  <a:gd name="connsiteY402" fmla="*/ 217059 h 774975"/>
                  <a:gd name="connsiteX403" fmla="*/ 851047 w 1026778"/>
                  <a:gd name="connsiteY403" fmla="*/ 218888 h 774975"/>
                  <a:gd name="connsiteX404" fmla="*/ 853058 w 1026778"/>
                  <a:gd name="connsiteY404" fmla="*/ 221630 h 774975"/>
                  <a:gd name="connsiteX405" fmla="*/ 857630 w 1026778"/>
                  <a:gd name="connsiteY405" fmla="*/ 223642 h 774975"/>
                  <a:gd name="connsiteX406" fmla="*/ 866590 w 1026778"/>
                  <a:gd name="connsiteY406" fmla="*/ 225836 h 774975"/>
                  <a:gd name="connsiteX407" fmla="*/ 868418 w 1026778"/>
                  <a:gd name="connsiteY407" fmla="*/ 225471 h 774975"/>
                  <a:gd name="connsiteX408" fmla="*/ 870979 w 1026778"/>
                  <a:gd name="connsiteY408" fmla="*/ 223642 h 774975"/>
                  <a:gd name="connsiteX409" fmla="*/ 872624 w 1026778"/>
                  <a:gd name="connsiteY409" fmla="*/ 231322 h 774975"/>
                  <a:gd name="connsiteX410" fmla="*/ 874270 w 1026778"/>
                  <a:gd name="connsiteY410" fmla="*/ 235162 h 774975"/>
                  <a:gd name="connsiteX411" fmla="*/ 876831 w 1026778"/>
                  <a:gd name="connsiteY411" fmla="*/ 236991 h 774975"/>
                  <a:gd name="connsiteX412" fmla="*/ 881402 w 1026778"/>
                  <a:gd name="connsiteY412" fmla="*/ 235711 h 774975"/>
                  <a:gd name="connsiteX413" fmla="*/ 885059 w 1026778"/>
                  <a:gd name="connsiteY413" fmla="*/ 238088 h 774975"/>
                  <a:gd name="connsiteX414" fmla="*/ 889265 w 1026778"/>
                  <a:gd name="connsiteY414" fmla="*/ 239003 h 774975"/>
                  <a:gd name="connsiteX415" fmla="*/ 891642 w 1026778"/>
                  <a:gd name="connsiteY415" fmla="*/ 242843 h 774975"/>
                  <a:gd name="connsiteX416" fmla="*/ 894568 w 1026778"/>
                  <a:gd name="connsiteY416" fmla="*/ 245586 h 774975"/>
                  <a:gd name="connsiteX417" fmla="*/ 897311 w 1026778"/>
                  <a:gd name="connsiteY417" fmla="*/ 243574 h 774975"/>
                  <a:gd name="connsiteX418" fmla="*/ 899505 w 1026778"/>
                  <a:gd name="connsiteY418" fmla="*/ 245586 h 774975"/>
                  <a:gd name="connsiteX419" fmla="*/ 905174 w 1026778"/>
                  <a:gd name="connsiteY419" fmla="*/ 248877 h 774975"/>
                  <a:gd name="connsiteX420" fmla="*/ 907185 w 1026778"/>
                  <a:gd name="connsiteY420" fmla="*/ 250889 h 774975"/>
                  <a:gd name="connsiteX421" fmla="*/ 908283 w 1026778"/>
                  <a:gd name="connsiteY421" fmla="*/ 256009 h 774975"/>
                  <a:gd name="connsiteX422" fmla="*/ 904809 w 1026778"/>
                  <a:gd name="connsiteY422" fmla="*/ 255278 h 774975"/>
                  <a:gd name="connsiteX423" fmla="*/ 904260 w 1026778"/>
                  <a:gd name="connsiteY423" fmla="*/ 260763 h 774975"/>
                  <a:gd name="connsiteX424" fmla="*/ 907185 w 1026778"/>
                  <a:gd name="connsiteY424" fmla="*/ 263323 h 774975"/>
                  <a:gd name="connsiteX425" fmla="*/ 911575 w 1026778"/>
                  <a:gd name="connsiteY425" fmla="*/ 264055 h 774975"/>
                  <a:gd name="connsiteX426" fmla="*/ 912855 w 1026778"/>
                  <a:gd name="connsiteY426" fmla="*/ 266432 h 774975"/>
                  <a:gd name="connsiteX427" fmla="*/ 916146 w 1026778"/>
                  <a:gd name="connsiteY427" fmla="*/ 270638 h 774975"/>
                  <a:gd name="connsiteX428" fmla="*/ 916878 w 1026778"/>
                  <a:gd name="connsiteY428" fmla="*/ 274661 h 774975"/>
                  <a:gd name="connsiteX429" fmla="*/ 918340 w 1026778"/>
                  <a:gd name="connsiteY429" fmla="*/ 277587 h 774975"/>
                  <a:gd name="connsiteX430" fmla="*/ 919072 w 1026778"/>
                  <a:gd name="connsiteY430" fmla="*/ 280330 h 774975"/>
                  <a:gd name="connsiteX431" fmla="*/ 922546 w 1026778"/>
                  <a:gd name="connsiteY431" fmla="*/ 281244 h 774975"/>
                  <a:gd name="connsiteX432" fmla="*/ 923095 w 1026778"/>
                  <a:gd name="connsiteY432" fmla="*/ 284353 h 774975"/>
                  <a:gd name="connsiteX433" fmla="*/ 923461 w 1026778"/>
                  <a:gd name="connsiteY433" fmla="*/ 296239 h 774975"/>
                  <a:gd name="connsiteX434" fmla="*/ 924741 w 1026778"/>
                  <a:gd name="connsiteY434" fmla="*/ 298799 h 774975"/>
                  <a:gd name="connsiteX435" fmla="*/ 925289 w 1026778"/>
                  <a:gd name="connsiteY435" fmla="*/ 302273 h 774975"/>
                  <a:gd name="connsiteX436" fmla="*/ 927300 w 1026778"/>
                  <a:gd name="connsiteY436" fmla="*/ 304285 h 774975"/>
                  <a:gd name="connsiteX437" fmla="*/ 928398 w 1026778"/>
                  <a:gd name="connsiteY437" fmla="*/ 308125 h 774975"/>
                  <a:gd name="connsiteX438" fmla="*/ 929861 w 1026778"/>
                  <a:gd name="connsiteY438" fmla="*/ 308308 h 774975"/>
                  <a:gd name="connsiteX439" fmla="*/ 931507 w 1026778"/>
                  <a:gd name="connsiteY439" fmla="*/ 307393 h 774975"/>
                  <a:gd name="connsiteX440" fmla="*/ 934249 w 1026778"/>
                  <a:gd name="connsiteY440" fmla="*/ 307393 h 774975"/>
                  <a:gd name="connsiteX441" fmla="*/ 934249 w 1026778"/>
                  <a:gd name="connsiteY441" fmla="*/ 300445 h 774975"/>
                  <a:gd name="connsiteX442" fmla="*/ 937175 w 1026778"/>
                  <a:gd name="connsiteY442" fmla="*/ 298250 h 774975"/>
                  <a:gd name="connsiteX443" fmla="*/ 938455 w 1026778"/>
                  <a:gd name="connsiteY443" fmla="*/ 302639 h 774975"/>
                  <a:gd name="connsiteX444" fmla="*/ 941381 w 1026778"/>
                  <a:gd name="connsiteY444" fmla="*/ 304833 h 774975"/>
                  <a:gd name="connsiteX445" fmla="*/ 946318 w 1026778"/>
                  <a:gd name="connsiteY445" fmla="*/ 307393 h 774975"/>
                  <a:gd name="connsiteX446" fmla="*/ 949976 w 1026778"/>
                  <a:gd name="connsiteY446" fmla="*/ 310319 h 774975"/>
                  <a:gd name="connsiteX447" fmla="*/ 951073 w 1026778"/>
                  <a:gd name="connsiteY447" fmla="*/ 303370 h 774975"/>
                  <a:gd name="connsiteX448" fmla="*/ 953084 w 1026778"/>
                  <a:gd name="connsiteY448" fmla="*/ 305016 h 774975"/>
                  <a:gd name="connsiteX449" fmla="*/ 953267 w 1026778"/>
                  <a:gd name="connsiteY449" fmla="*/ 308125 h 774975"/>
                  <a:gd name="connsiteX450" fmla="*/ 954364 w 1026778"/>
                  <a:gd name="connsiteY450" fmla="*/ 309405 h 774975"/>
                  <a:gd name="connsiteX451" fmla="*/ 956193 w 1026778"/>
                  <a:gd name="connsiteY451" fmla="*/ 316537 h 774975"/>
                  <a:gd name="connsiteX452" fmla="*/ 956742 w 1026778"/>
                  <a:gd name="connsiteY452" fmla="*/ 329886 h 774975"/>
                  <a:gd name="connsiteX453" fmla="*/ 958388 w 1026778"/>
                  <a:gd name="connsiteY453" fmla="*/ 336286 h 774975"/>
                  <a:gd name="connsiteX454" fmla="*/ 962044 w 1026778"/>
                  <a:gd name="connsiteY454" fmla="*/ 339212 h 774975"/>
                  <a:gd name="connsiteX455" fmla="*/ 964788 w 1026778"/>
                  <a:gd name="connsiteY455" fmla="*/ 342686 h 774975"/>
                  <a:gd name="connsiteX456" fmla="*/ 971554 w 1026778"/>
                  <a:gd name="connsiteY456" fmla="*/ 348538 h 774975"/>
                  <a:gd name="connsiteX457" fmla="*/ 977405 w 1026778"/>
                  <a:gd name="connsiteY457" fmla="*/ 348538 h 774975"/>
                  <a:gd name="connsiteX458" fmla="*/ 980880 w 1026778"/>
                  <a:gd name="connsiteY458" fmla="*/ 350915 h 774975"/>
                  <a:gd name="connsiteX459" fmla="*/ 983805 w 1026778"/>
                  <a:gd name="connsiteY459" fmla="*/ 354755 h 774975"/>
                  <a:gd name="connsiteX460" fmla="*/ 986731 w 1026778"/>
                  <a:gd name="connsiteY460" fmla="*/ 359510 h 774975"/>
                  <a:gd name="connsiteX461" fmla="*/ 987463 w 1026778"/>
                  <a:gd name="connsiteY461" fmla="*/ 362252 h 774975"/>
                  <a:gd name="connsiteX462" fmla="*/ 991486 w 1026778"/>
                  <a:gd name="connsiteY462" fmla="*/ 365910 h 774975"/>
                  <a:gd name="connsiteX463" fmla="*/ 996240 w 1026778"/>
                  <a:gd name="connsiteY463" fmla="*/ 367556 h 774975"/>
                  <a:gd name="connsiteX464" fmla="*/ 995874 w 1026778"/>
                  <a:gd name="connsiteY464" fmla="*/ 368836 h 774975"/>
                  <a:gd name="connsiteX465" fmla="*/ 1002092 w 1026778"/>
                  <a:gd name="connsiteY465" fmla="*/ 377247 h 774975"/>
                  <a:gd name="connsiteX466" fmla="*/ 1001361 w 1026778"/>
                  <a:gd name="connsiteY466" fmla="*/ 379990 h 774975"/>
                  <a:gd name="connsiteX467" fmla="*/ 1006663 w 1026778"/>
                  <a:gd name="connsiteY467" fmla="*/ 382185 h 774975"/>
                  <a:gd name="connsiteX468" fmla="*/ 1007943 w 1026778"/>
                  <a:gd name="connsiteY468" fmla="*/ 386025 h 774975"/>
                  <a:gd name="connsiteX469" fmla="*/ 1008858 w 1026778"/>
                  <a:gd name="connsiteY469" fmla="*/ 394071 h 774975"/>
                  <a:gd name="connsiteX470" fmla="*/ 1011418 w 1026778"/>
                  <a:gd name="connsiteY470" fmla="*/ 398460 h 774975"/>
                  <a:gd name="connsiteX471" fmla="*/ 1012698 w 1026778"/>
                  <a:gd name="connsiteY471" fmla="*/ 400471 h 774975"/>
                  <a:gd name="connsiteX472" fmla="*/ 1014344 w 1026778"/>
                  <a:gd name="connsiteY472" fmla="*/ 397911 h 774975"/>
                  <a:gd name="connsiteX473" fmla="*/ 1015075 w 1026778"/>
                  <a:gd name="connsiteY473" fmla="*/ 404677 h 774975"/>
                  <a:gd name="connsiteX474" fmla="*/ 1013612 w 1026778"/>
                  <a:gd name="connsiteY474" fmla="*/ 411443 h 774975"/>
                  <a:gd name="connsiteX475" fmla="*/ 1015075 w 1026778"/>
                  <a:gd name="connsiteY475" fmla="*/ 416014 h 774975"/>
                  <a:gd name="connsiteX476" fmla="*/ 1016172 w 1026778"/>
                  <a:gd name="connsiteY476" fmla="*/ 428449 h 774975"/>
                  <a:gd name="connsiteX477" fmla="*/ 1017818 w 1026778"/>
                  <a:gd name="connsiteY477" fmla="*/ 432472 h 774975"/>
                  <a:gd name="connsiteX478" fmla="*/ 1015806 w 1026778"/>
                  <a:gd name="connsiteY478" fmla="*/ 431375 h 774975"/>
                  <a:gd name="connsiteX479" fmla="*/ 1015075 w 1026778"/>
                  <a:gd name="connsiteY479" fmla="*/ 434483 h 774975"/>
                  <a:gd name="connsiteX480" fmla="*/ 1015806 w 1026778"/>
                  <a:gd name="connsiteY480" fmla="*/ 436129 h 774975"/>
                  <a:gd name="connsiteX481" fmla="*/ 1016172 w 1026778"/>
                  <a:gd name="connsiteY481" fmla="*/ 439055 h 774975"/>
                  <a:gd name="connsiteX482" fmla="*/ 1017818 w 1026778"/>
                  <a:gd name="connsiteY482" fmla="*/ 441067 h 774975"/>
                  <a:gd name="connsiteX483" fmla="*/ 1018915 w 1026778"/>
                  <a:gd name="connsiteY483" fmla="*/ 446187 h 774975"/>
                  <a:gd name="connsiteX484" fmla="*/ 1022207 w 1026778"/>
                  <a:gd name="connsiteY484" fmla="*/ 453684 h 774975"/>
                  <a:gd name="connsiteX485" fmla="*/ 1026596 w 1026778"/>
                  <a:gd name="connsiteY485" fmla="*/ 466302 h 774975"/>
                  <a:gd name="connsiteX486" fmla="*/ 1026778 w 1026778"/>
                  <a:gd name="connsiteY486" fmla="*/ 478188 h 774975"/>
                  <a:gd name="connsiteX487" fmla="*/ 1025681 w 1026778"/>
                  <a:gd name="connsiteY487" fmla="*/ 485137 h 774975"/>
                  <a:gd name="connsiteX488" fmla="*/ 1023852 w 1026778"/>
                  <a:gd name="connsiteY488" fmla="*/ 488611 h 774975"/>
                  <a:gd name="connsiteX489" fmla="*/ 1021658 w 1026778"/>
                  <a:gd name="connsiteY489" fmla="*/ 495743 h 774975"/>
                  <a:gd name="connsiteX490" fmla="*/ 1020926 w 1026778"/>
                  <a:gd name="connsiteY490" fmla="*/ 504886 h 774975"/>
                  <a:gd name="connsiteX491" fmla="*/ 1018367 w 1026778"/>
                  <a:gd name="connsiteY491" fmla="*/ 518784 h 774975"/>
                  <a:gd name="connsiteX492" fmla="*/ 1017453 w 1026778"/>
                  <a:gd name="connsiteY492" fmla="*/ 519698 h 774975"/>
                  <a:gd name="connsiteX493" fmla="*/ 1013795 w 1026778"/>
                  <a:gd name="connsiteY493" fmla="*/ 528293 h 774975"/>
                  <a:gd name="connsiteX494" fmla="*/ 1013064 w 1026778"/>
                  <a:gd name="connsiteY494" fmla="*/ 536339 h 774975"/>
                  <a:gd name="connsiteX495" fmla="*/ 1014161 w 1026778"/>
                  <a:gd name="connsiteY495" fmla="*/ 544567 h 774975"/>
                  <a:gd name="connsiteX496" fmla="*/ 1012698 w 1026778"/>
                  <a:gd name="connsiteY496" fmla="*/ 547493 h 774975"/>
                  <a:gd name="connsiteX497" fmla="*/ 1012515 w 1026778"/>
                  <a:gd name="connsiteY497" fmla="*/ 550053 h 774975"/>
                  <a:gd name="connsiteX498" fmla="*/ 1005749 w 1026778"/>
                  <a:gd name="connsiteY498" fmla="*/ 567059 h 774975"/>
                  <a:gd name="connsiteX499" fmla="*/ 1003555 w 1026778"/>
                  <a:gd name="connsiteY499" fmla="*/ 569803 h 774975"/>
                  <a:gd name="connsiteX500" fmla="*/ 1001543 w 1026778"/>
                  <a:gd name="connsiteY500" fmla="*/ 573277 h 774975"/>
                  <a:gd name="connsiteX501" fmla="*/ 998617 w 1026778"/>
                  <a:gd name="connsiteY501" fmla="*/ 576020 h 774975"/>
                  <a:gd name="connsiteX502" fmla="*/ 998617 w 1026778"/>
                  <a:gd name="connsiteY502" fmla="*/ 578946 h 774975"/>
                  <a:gd name="connsiteX503" fmla="*/ 999532 w 1026778"/>
                  <a:gd name="connsiteY503" fmla="*/ 581689 h 774975"/>
                  <a:gd name="connsiteX504" fmla="*/ 997703 w 1026778"/>
                  <a:gd name="connsiteY504" fmla="*/ 584249 h 774975"/>
                  <a:gd name="connsiteX505" fmla="*/ 993131 w 1026778"/>
                  <a:gd name="connsiteY505" fmla="*/ 588638 h 774975"/>
                  <a:gd name="connsiteX506" fmla="*/ 989840 w 1026778"/>
                  <a:gd name="connsiteY506" fmla="*/ 589003 h 774975"/>
                  <a:gd name="connsiteX507" fmla="*/ 989108 w 1026778"/>
                  <a:gd name="connsiteY507" fmla="*/ 590283 h 774975"/>
                  <a:gd name="connsiteX508" fmla="*/ 991486 w 1026778"/>
                  <a:gd name="connsiteY508" fmla="*/ 591563 h 774975"/>
                  <a:gd name="connsiteX509" fmla="*/ 986366 w 1026778"/>
                  <a:gd name="connsiteY509" fmla="*/ 593026 h 774975"/>
                  <a:gd name="connsiteX510" fmla="*/ 983257 w 1026778"/>
                  <a:gd name="connsiteY510" fmla="*/ 594489 h 774975"/>
                  <a:gd name="connsiteX511" fmla="*/ 981977 w 1026778"/>
                  <a:gd name="connsiteY511" fmla="*/ 598329 h 774975"/>
                  <a:gd name="connsiteX512" fmla="*/ 979051 w 1026778"/>
                  <a:gd name="connsiteY512" fmla="*/ 601986 h 774975"/>
                  <a:gd name="connsiteX513" fmla="*/ 976308 w 1026778"/>
                  <a:gd name="connsiteY513" fmla="*/ 608387 h 774975"/>
                  <a:gd name="connsiteX514" fmla="*/ 973016 w 1026778"/>
                  <a:gd name="connsiteY514" fmla="*/ 612958 h 774975"/>
                  <a:gd name="connsiteX515" fmla="*/ 969908 w 1026778"/>
                  <a:gd name="connsiteY515" fmla="*/ 613507 h 774975"/>
                  <a:gd name="connsiteX516" fmla="*/ 968445 w 1026778"/>
                  <a:gd name="connsiteY516" fmla="*/ 614238 h 774975"/>
                  <a:gd name="connsiteX517" fmla="*/ 967896 w 1026778"/>
                  <a:gd name="connsiteY517" fmla="*/ 616067 h 774975"/>
                  <a:gd name="connsiteX518" fmla="*/ 971005 w 1026778"/>
                  <a:gd name="connsiteY518" fmla="*/ 617164 h 774975"/>
                  <a:gd name="connsiteX519" fmla="*/ 970639 w 1026778"/>
                  <a:gd name="connsiteY519" fmla="*/ 622650 h 774975"/>
                  <a:gd name="connsiteX520" fmla="*/ 968262 w 1026778"/>
                  <a:gd name="connsiteY520" fmla="*/ 627588 h 774975"/>
                  <a:gd name="connsiteX521" fmla="*/ 967165 w 1026778"/>
                  <a:gd name="connsiteY521" fmla="*/ 627770 h 774975"/>
                  <a:gd name="connsiteX522" fmla="*/ 966616 w 1026778"/>
                  <a:gd name="connsiteY522" fmla="*/ 631793 h 774975"/>
                  <a:gd name="connsiteX523" fmla="*/ 962594 w 1026778"/>
                  <a:gd name="connsiteY523" fmla="*/ 636548 h 774975"/>
                  <a:gd name="connsiteX524" fmla="*/ 956376 w 1026778"/>
                  <a:gd name="connsiteY524" fmla="*/ 656297 h 774975"/>
                  <a:gd name="connsiteX525" fmla="*/ 956193 w 1026778"/>
                  <a:gd name="connsiteY525" fmla="*/ 661051 h 774975"/>
                  <a:gd name="connsiteX526" fmla="*/ 952536 w 1026778"/>
                  <a:gd name="connsiteY526" fmla="*/ 658308 h 774975"/>
                  <a:gd name="connsiteX527" fmla="*/ 949061 w 1026778"/>
                  <a:gd name="connsiteY527" fmla="*/ 666537 h 774975"/>
                  <a:gd name="connsiteX528" fmla="*/ 946684 w 1026778"/>
                  <a:gd name="connsiteY528" fmla="*/ 669280 h 774975"/>
                  <a:gd name="connsiteX529" fmla="*/ 945587 w 1026778"/>
                  <a:gd name="connsiteY529" fmla="*/ 673852 h 774975"/>
                  <a:gd name="connsiteX530" fmla="*/ 943758 w 1026778"/>
                  <a:gd name="connsiteY530" fmla="*/ 674583 h 774975"/>
                  <a:gd name="connsiteX531" fmla="*/ 942478 w 1026778"/>
                  <a:gd name="connsiteY531" fmla="*/ 677509 h 774975"/>
                  <a:gd name="connsiteX532" fmla="*/ 941930 w 1026778"/>
                  <a:gd name="connsiteY532" fmla="*/ 683726 h 774975"/>
                  <a:gd name="connsiteX533" fmla="*/ 940101 w 1026778"/>
                  <a:gd name="connsiteY533" fmla="*/ 691041 h 774975"/>
                  <a:gd name="connsiteX534" fmla="*/ 941564 w 1026778"/>
                  <a:gd name="connsiteY534" fmla="*/ 694515 h 774975"/>
                  <a:gd name="connsiteX535" fmla="*/ 940467 w 1026778"/>
                  <a:gd name="connsiteY535" fmla="*/ 696344 h 774975"/>
                  <a:gd name="connsiteX536" fmla="*/ 939918 w 1026778"/>
                  <a:gd name="connsiteY536" fmla="*/ 701464 h 774975"/>
                  <a:gd name="connsiteX537" fmla="*/ 936810 w 1026778"/>
                  <a:gd name="connsiteY537" fmla="*/ 707682 h 774975"/>
                  <a:gd name="connsiteX538" fmla="*/ 935713 w 1026778"/>
                  <a:gd name="connsiteY538" fmla="*/ 711888 h 774975"/>
                  <a:gd name="connsiteX539" fmla="*/ 936078 w 1026778"/>
                  <a:gd name="connsiteY539" fmla="*/ 714448 h 774975"/>
                  <a:gd name="connsiteX540" fmla="*/ 937358 w 1026778"/>
                  <a:gd name="connsiteY540" fmla="*/ 718471 h 774975"/>
                  <a:gd name="connsiteX541" fmla="*/ 937724 w 1026778"/>
                  <a:gd name="connsiteY541" fmla="*/ 723225 h 774975"/>
                  <a:gd name="connsiteX542" fmla="*/ 936810 w 1026778"/>
                  <a:gd name="connsiteY542" fmla="*/ 726882 h 774975"/>
                  <a:gd name="connsiteX543" fmla="*/ 935713 w 1026778"/>
                  <a:gd name="connsiteY543" fmla="*/ 729625 h 774975"/>
                  <a:gd name="connsiteX544" fmla="*/ 932055 w 1026778"/>
                  <a:gd name="connsiteY544" fmla="*/ 727797 h 774975"/>
                  <a:gd name="connsiteX545" fmla="*/ 930409 w 1026778"/>
                  <a:gd name="connsiteY545" fmla="*/ 728162 h 774975"/>
                  <a:gd name="connsiteX546" fmla="*/ 929495 w 1026778"/>
                  <a:gd name="connsiteY546" fmla="*/ 733648 h 774975"/>
                  <a:gd name="connsiteX547" fmla="*/ 920352 w 1026778"/>
                  <a:gd name="connsiteY547" fmla="*/ 736025 h 774975"/>
                  <a:gd name="connsiteX548" fmla="*/ 895117 w 1026778"/>
                  <a:gd name="connsiteY548" fmla="*/ 736574 h 774975"/>
                  <a:gd name="connsiteX549" fmla="*/ 889448 w 1026778"/>
                  <a:gd name="connsiteY549" fmla="*/ 738403 h 774975"/>
                  <a:gd name="connsiteX550" fmla="*/ 878842 w 1026778"/>
                  <a:gd name="connsiteY550" fmla="*/ 743340 h 774975"/>
                  <a:gd name="connsiteX551" fmla="*/ 874636 w 1026778"/>
                  <a:gd name="connsiteY551" fmla="*/ 746997 h 774975"/>
                  <a:gd name="connsiteX552" fmla="*/ 868418 w 1026778"/>
                  <a:gd name="connsiteY552" fmla="*/ 751020 h 774975"/>
                  <a:gd name="connsiteX553" fmla="*/ 865127 w 1026778"/>
                  <a:gd name="connsiteY553" fmla="*/ 753946 h 774975"/>
                  <a:gd name="connsiteX554" fmla="*/ 864030 w 1026778"/>
                  <a:gd name="connsiteY554" fmla="*/ 756323 h 774975"/>
                  <a:gd name="connsiteX555" fmla="*/ 858361 w 1026778"/>
                  <a:gd name="connsiteY555" fmla="*/ 759615 h 774975"/>
                  <a:gd name="connsiteX556" fmla="*/ 855801 w 1026778"/>
                  <a:gd name="connsiteY556" fmla="*/ 762175 h 774975"/>
                  <a:gd name="connsiteX557" fmla="*/ 854155 w 1026778"/>
                  <a:gd name="connsiteY557" fmla="*/ 760346 h 774975"/>
                  <a:gd name="connsiteX558" fmla="*/ 847755 w 1026778"/>
                  <a:gd name="connsiteY558" fmla="*/ 762175 h 774975"/>
                  <a:gd name="connsiteX559" fmla="*/ 844463 w 1026778"/>
                  <a:gd name="connsiteY559" fmla="*/ 761992 h 774975"/>
                  <a:gd name="connsiteX560" fmla="*/ 842452 w 1026778"/>
                  <a:gd name="connsiteY560" fmla="*/ 762541 h 774975"/>
                  <a:gd name="connsiteX561" fmla="*/ 842086 w 1026778"/>
                  <a:gd name="connsiteY561" fmla="*/ 766381 h 774975"/>
                  <a:gd name="connsiteX562" fmla="*/ 843549 w 1026778"/>
                  <a:gd name="connsiteY562" fmla="*/ 768209 h 774975"/>
                  <a:gd name="connsiteX563" fmla="*/ 845378 w 1026778"/>
                  <a:gd name="connsiteY563" fmla="*/ 765832 h 774975"/>
                  <a:gd name="connsiteX564" fmla="*/ 848304 w 1026778"/>
                  <a:gd name="connsiteY564" fmla="*/ 763821 h 774975"/>
                  <a:gd name="connsiteX565" fmla="*/ 850498 w 1026778"/>
                  <a:gd name="connsiteY565" fmla="*/ 763821 h 774975"/>
                  <a:gd name="connsiteX566" fmla="*/ 848669 w 1026778"/>
                  <a:gd name="connsiteY566" fmla="*/ 768209 h 774975"/>
                  <a:gd name="connsiteX567" fmla="*/ 848121 w 1026778"/>
                  <a:gd name="connsiteY567" fmla="*/ 772781 h 774975"/>
                  <a:gd name="connsiteX568" fmla="*/ 846109 w 1026778"/>
                  <a:gd name="connsiteY568" fmla="*/ 774975 h 774975"/>
                  <a:gd name="connsiteX569" fmla="*/ 839709 w 1026778"/>
                  <a:gd name="connsiteY569" fmla="*/ 767295 h 774975"/>
                  <a:gd name="connsiteX570" fmla="*/ 837698 w 1026778"/>
                  <a:gd name="connsiteY570" fmla="*/ 767295 h 774975"/>
                  <a:gd name="connsiteX571" fmla="*/ 833858 w 1026778"/>
                  <a:gd name="connsiteY571" fmla="*/ 765832 h 774975"/>
                  <a:gd name="connsiteX572" fmla="*/ 831480 w 1026778"/>
                  <a:gd name="connsiteY572" fmla="*/ 761809 h 774975"/>
                  <a:gd name="connsiteX573" fmla="*/ 826360 w 1026778"/>
                  <a:gd name="connsiteY573" fmla="*/ 761809 h 774975"/>
                  <a:gd name="connsiteX574" fmla="*/ 823069 w 1026778"/>
                  <a:gd name="connsiteY574" fmla="*/ 758335 h 774975"/>
                  <a:gd name="connsiteX575" fmla="*/ 822520 w 1026778"/>
                  <a:gd name="connsiteY575" fmla="*/ 755775 h 774975"/>
                  <a:gd name="connsiteX576" fmla="*/ 823983 w 1026778"/>
                  <a:gd name="connsiteY576" fmla="*/ 751203 h 774975"/>
                  <a:gd name="connsiteX577" fmla="*/ 820874 w 1026778"/>
                  <a:gd name="connsiteY577" fmla="*/ 748277 h 774975"/>
                  <a:gd name="connsiteX578" fmla="*/ 815205 w 1026778"/>
                  <a:gd name="connsiteY578" fmla="*/ 752483 h 774975"/>
                  <a:gd name="connsiteX579" fmla="*/ 810817 w 1026778"/>
                  <a:gd name="connsiteY579" fmla="*/ 753946 h 774975"/>
                  <a:gd name="connsiteX580" fmla="*/ 805696 w 1026778"/>
                  <a:gd name="connsiteY580" fmla="*/ 752300 h 774975"/>
                  <a:gd name="connsiteX581" fmla="*/ 803868 w 1026778"/>
                  <a:gd name="connsiteY581" fmla="*/ 749923 h 774975"/>
                  <a:gd name="connsiteX582" fmla="*/ 809902 w 1026778"/>
                  <a:gd name="connsiteY582" fmla="*/ 749923 h 774975"/>
                  <a:gd name="connsiteX583" fmla="*/ 811000 w 1026778"/>
                  <a:gd name="connsiteY583" fmla="*/ 745351 h 774975"/>
                  <a:gd name="connsiteX584" fmla="*/ 810451 w 1026778"/>
                  <a:gd name="connsiteY584" fmla="*/ 739683 h 774975"/>
                  <a:gd name="connsiteX585" fmla="*/ 806245 w 1026778"/>
                  <a:gd name="connsiteY585" fmla="*/ 737671 h 774975"/>
                  <a:gd name="connsiteX586" fmla="*/ 798748 w 1026778"/>
                  <a:gd name="connsiteY586" fmla="*/ 742791 h 774975"/>
                  <a:gd name="connsiteX587" fmla="*/ 794359 w 1026778"/>
                  <a:gd name="connsiteY587" fmla="*/ 743340 h 774975"/>
                  <a:gd name="connsiteX588" fmla="*/ 800576 w 1026778"/>
                  <a:gd name="connsiteY588" fmla="*/ 746997 h 774975"/>
                  <a:gd name="connsiteX589" fmla="*/ 800942 w 1026778"/>
                  <a:gd name="connsiteY589" fmla="*/ 748094 h 774975"/>
                  <a:gd name="connsiteX590" fmla="*/ 796736 w 1026778"/>
                  <a:gd name="connsiteY590" fmla="*/ 748643 h 774975"/>
                  <a:gd name="connsiteX591" fmla="*/ 791616 w 1026778"/>
                  <a:gd name="connsiteY591" fmla="*/ 751020 h 774975"/>
                  <a:gd name="connsiteX592" fmla="*/ 786861 w 1026778"/>
                  <a:gd name="connsiteY592" fmla="*/ 754495 h 774975"/>
                  <a:gd name="connsiteX593" fmla="*/ 782473 w 1026778"/>
                  <a:gd name="connsiteY593" fmla="*/ 760712 h 774975"/>
                  <a:gd name="connsiteX594" fmla="*/ 774427 w 1026778"/>
                  <a:gd name="connsiteY594" fmla="*/ 764187 h 774975"/>
                  <a:gd name="connsiteX595" fmla="*/ 768210 w 1026778"/>
                  <a:gd name="connsiteY595" fmla="*/ 765832 h 774975"/>
                  <a:gd name="connsiteX596" fmla="*/ 766198 w 1026778"/>
                  <a:gd name="connsiteY596" fmla="*/ 763455 h 774975"/>
                  <a:gd name="connsiteX597" fmla="*/ 756872 w 1026778"/>
                  <a:gd name="connsiteY597" fmla="*/ 759615 h 774975"/>
                  <a:gd name="connsiteX598" fmla="*/ 748643 w 1026778"/>
                  <a:gd name="connsiteY598" fmla="*/ 754495 h 774975"/>
                  <a:gd name="connsiteX599" fmla="*/ 744437 w 1026778"/>
                  <a:gd name="connsiteY599" fmla="*/ 753032 h 774975"/>
                  <a:gd name="connsiteX600" fmla="*/ 737671 w 1026778"/>
                  <a:gd name="connsiteY600" fmla="*/ 752300 h 774975"/>
                  <a:gd name="connsiteX601" fmla="*/ 728162 w 1026778"/>
                  <a:gd name="connsiteY601" fmla="*/ 749192 h 774975"/>
                  <a:gd name="connsiteX602" fmla="*/ 724139 w 1026778"/>
                  <a:gd name="connsiteY602" fmla="*/ 749923 h 774975"/>
                  <a:gd name="connsiteX603" fmla="*/ 720299 w 1026778"/>
                  <a:gd name="connsiteY603" fmla="*/ 752483 h 774975"/>
                  <a:gd name="connsiteX604" fmla="*/ 716642 w 1026778"/>
                  <a:gd name="connsiteY604" fmla="*/ 747363 h 774975"/>
                  <a:gd name="connsiteX605" fmla="*/ 708230 w 1026778"/>
                  <a:gd name="connsiteY605" fmla="*/ 742974 h 774975"/>
                  <a:gd name="connsiteX606" fmla="*/ 699636 w 1026778"/>
                  <a:gd name="connsiteY606" fmla="*/ 742243 h 774975"/>
                  <a:gd name="connsiteX607" fmla="*/ 692870 w 1026778"/>
                  <a:gd name="connsiteY607" fmla="*/ 738768 h 774975"/>
                  <a:gd name="connsiteX608" fmla="*/ 688664 w 1026778"/>
                  <a:gd name="connsiteY608" fmla="*/ 734014 h 774975"/>
                  <a:gd name="connsiteX609" fmla="*/ 685921 w 1026778"/>
                  <a:gd name="connsiteY609" fmla="*/ 728345 h 774975"/>
                  <a:gd name="connsiteX610" fmla="*/ 681166 w 1026778"/>
                  <a:gd name="connsiteY610" fmla="*/ 725237 h 774975"/>
                  <a:gd name="connsiteX611" fmla="*/ 675132 w 1026778"/>
                  <a:gd name="connsiteY611" fmla="*/ 712436 h 774975"/>
                  <a:gd name="connsiteX612" fmla="*/ 674949 w 1026778"/>
                  <a:gd name="connsiteY612" fmla="*/ 710059 h 774975"/>
                  <a:gd name="connsiteX613" fmla="*/ 677143 w 1026778"/>
                  <a:gd name="connsiteY613" fmla="*/ 705670 h 774975"/>
                  <a:gd name="connsiteX614" fmla="*/ 677326 w 1026778"/>
                  <a:gd name="connsiteY614" fmla="*/ 700001 h 774975"/>
                  <a:gd name="connsiteX615" fmla="*/ 672937 w 1026778"/>
                  <a:gd name="connsiteY615" fmla="*/ 687749 h 774975"/>
                  <a:gd name="connsiteX616" fmla="*/ 662332 w 1026778"/>
                  <a:gd name="connsiteY616" fmla="*/ 674401 h 774975"/>
                  <a:gd name="connsiteX617" fmla="*/ 665440 w 1026778"/>
                  <a:gd name="connsiteY617" fmla="*/ 667269 h 774975"/>
                  <a:gd name="connsiteX618" fmla="*/ 664891 w 1026778"/>
                  <a:gd name="connsiteY618" fmla="*/ 666172 h 774975"/>
                  <a:gd name="connsiteX619" fmla="*/ 658125 w 1026778"/>
                  <a:gd name="connsiteY619" fmla="*/ 666720 h 774975"/>
                  <a:gd name="connsiteX620" fmla="*/ 651177 w 1026778"/>
                  <a:gd name="connsiteY620" fmla="*/ 670194 h 774975"/>
                  <a:gd name="connsiteX621" fmla="*/ 643497 w 1026778"/>
                  <a:gd name="connsiteY621" fmla="*/ 673120 h 774975"/>
                  <a:gd name="connsiteX622" fmla="*/ 638742 w 1026778"/>
                  <a:gd name="connsiteY622" fmla="*/ 673486 h 774975"/>
                  <a:gd name="connsiteX623" fmla="*/ 635451 w 1026778"/>
                  <a:gd name="connsiteY623" fmla="*/ 672206 h 774975"/>
                  <a:gd name="connsiteX624" fmla="*/ 638742 w 1026778"/>
                  <a:gd name="connsiteY624" fmla="*/ 667817 h 774975"/>
                  <a:gd name="connsiteX625" fmla="*/ 642399 w 1026778"/>
                  <a:gd name="connsiteY625" fmla="*/ 661051 h 774975"/>
                  <a:gd name="connsiteX626" fmla="*/ 644045 w 1026778"/>
                  <a:gd name="connsiteY626" fmla="*/ 654285 h 774975"/>
                  <a:gd name="connsiteX627" fmla="*/ 643862 w 1026778"/>
                  <a:gd name="connsiteY627" fmla="*/ 647337 h 774975"/>
                  <a:gd name="connsiteX628" fmla="*/ 641119 w 1026778"/>
                  <a:gd name="connsiteY628" fmla="*/ 639656 h 774975"/>
                  <a:gd name="connsiteX629" fmla="*/ 637096 w 1026778"/>
                  <a:gd name="connsiteY629" fmla="*/ 634353 h 774975"/>
                  <a:gd name="connsiteX630" fmla="*/ 633622 w 1026778"/>
                  <a:gd name="connsiteY630" fmla="*/ 631793 h 774975"/>
                  <a:gd name="connsiteX631" fmla="*/ 628136 w 1026778"/>
                  <a:gd name="connsiteY631" fmla="*/ 641851 h 774975"/>
                  <a:gd name="connsiteX632" fmla="*/ 627770 w 1026778"/>
                  <a:gd name="connsiteY632" fmla="*/ 647337 h 774975"/>
                  <a:gd name="connsiteX633" fmla="*/ 626124 w 1026778"/>
                  <a:gd name="connsiteY633" fmla="*/ 652457 h 774975"/>
                  <a:gd name="connsiteX634" fmla="*/ 625393 w 1026778"/>
                  <a:gd name="connsiteY634" fmla="*/ 657760 h 774975"/>
                  <a:gd name="connsiteX635" fmla="*/ 624662 w 1026778"/>
                  <a:gd name="connsiteY635" fmla="*/ 659040 h 774975"/>
                  <a:gd name="connsiteX636" fmla="*/ 620639 w 1026778"/>
                  <a:gd name="connsiteY636" fmla="*/ 657943 h 774975"/>
                  <a:gd name="connsiteX637" fmla="*/ 615519 w 1026778"/>
                  <a:gd name="connsiteY637" fmla="*/ 660320 h 774975"/>
                  <a:gd name="connsiteX638" fmla="*/ 610032 w 1026778"/>
                  <a:gd name="connsiteY638" fmla="*/ 660320 h 774975"/>
                  <a:gd name="connsiteX639" fmla="*/ 605461 w 1026778"/>
                  <a:gd name="connsiteY639" fmla="*/ 663246 h 774975"/>
                  <a:gd name="connsiteX640" fmla="*/ 602352 w 1026778"/>
                  <a:gd name="connsiteY640" fmla="*/ 660320 h 774975"/>
                  <a:gd name="connsiteX641" fmla="*/ 604730 w 1026778"/>
                  <a:gd name="connsiteY641" fmla="*/ 652274 h 774975"/>
                  <a:gd name="connsiteX642" fmla="*/ 611130 w 1026778"/>
                  <a:gd name="connsiteY642" fmla="*/ 652823 h 774975"/>
                  <a:gd name="connsiteX643" fmla="*/ 616067 w 1026778"/>
                  <a:gd name="connsiteY643" fmla="*/ 650080 h 774975"/>
                  <a:gd name="connsiteX644" fmla="*/ 617530 w 1026778"/>
                  <a:gd name="connsiteY644" fmla="*/ 643862 h 774975"/>
                  <a:gd name="connsiteX645" fmla="*/ 618078 w 1026778"/>
                  <a:gd name="connsiteY645" fmla="*/ 638925 h 774975"/>
                  <a:gd name="connsiteX646" fmla="*/ 617347 w 1026778"/>
                  <a:gd name="connsiteY646" fmla="*/ 638011 h 774975"/>
                  <a:gd name="connsiteX647" fmla="*/ 616981 w 1026778"/>
                  <a:gd name="connsiteY647" fmla="*/ 636548 h 774975"/>
                  <a:gd name="connsiteX648" fmla="*/ 617530 w 1026778"/>
                  <a:gd name="connsiteY648" fmla="*/ 633805 h 774975"/>
                  <a:gd name="connsiteX649" fmla="*/ 617530 w 1026778"/>
                  <a:gd name="connsiteY649" fmla="*/ 629965 h 774975"/>
                  <a:gd name="connsiteX650" fmla="*/ 620273 w 1026778"/>
                  <a:gd name="connsiteY650" fmla="*/ 624662 h 774975"/>
                  <a:gd name="connsiteX651" fmla="*/ 623016 w 1026778"/>
                  <a:gd name="connsiteY651" fmla="*/ 617896 h 774975"/>
                  <a:gd name="connsiteX652" fmla="*/ 625942 w 1026778"/>
                  <a:gd name="connsiteY652" fmla="*/ 616433 h 774975"/>
                  <a:gd name="connsiteX653" fmla="*/ 628319 w 1026778"/>
                  <a:gd name="connsiteY653" fmla="*/ 611861 h 774975"/>
                  <a:gd name="connsiteX654" fmla="*/ 628685 w 1026778"/>
                  <a:gd name="connsiteY654" fmla="*/ 601072 h 774975"/>
                  <a:gd name="connsiteX655" fmla="*/ 631245 w 1026778"/>
                  <a:gd name="connsiteY655" fmla="*/ 601621 h 774975"/>
                  <a:gd name="connsiteX656" fmla="*/ 630696 w 1026778"/>
                  <a:gd name="connsiteY656" fmla="*/ 598512 h 774975"/>
                  <a:gd name="connsiteX657" fmla="*/ 629233 w 1026778"/>
                  <a:gd name="connsiteY657" fmla="*/ 595403 h 774975"/>
                  <a:gd name="connsiteX658" fmla="*/ 629233 w 1026778"/>
                  <a:gd name="connsiteY658" fmla="*/ 591198 h 774975"/>
                  <a:gd name="connsiteX659" fmla="*/ 627221 w 1026778"/>
                  <a:gd name="connsiteY659" fmla="*/ 590100 h 774975"/>
                  <a:gd name="connsiteX660" fmla="*/ 627221 w 1026778"/>
                  <a:gd name="connsiteY660" fmla="*/ 585346 h 774975"/>
                  <a:gd name="connsiteX661" fmla="*/ 625393 w 1026778"/>
                  <a:gd name="connsiteY661" fmla="*/ 583334 h 774975"/>
                  <a:gd name="connsiteX662" fmla="*/ 623930 w 1026778"/>
                  <a:gd name="connsiteY662" fmla="*/ 586809 h 774975"/>
                  <a:gd name="connsiteX663" fmla="*/ 624296 w 1026778"/>
                  <a:gd name="connsiteY663" fmla="*/ 595586 h 774975"/>
                  <a:gd name="connsiteX664" fmla="*/ 621736 w 1026778"/>
                  <a:gd name="connsiteY664" fmla="*/ 596135 h 774975"/>
                  <a:gd name="connsiteX665" fmla="*/ 618444 w 1026778"/>
                  <a:gd name="connsiteY665" fmla="*/ 601438 h 774975"/>
                  <a:gd name="connsiteX666" fmla="*/ 616067 w 1026778"/>
                  <a:gd name="connsiteY666" fmla="*/ 606010 h 774975"/>
                  <a:gd name="connsiteX667" fmla="*/ 613141 w 1026778"/>
                  <a:gd name="connsiteY667" fmla="*/ 611130 h 774975"/>
                  <a:gd name="connsiteX668" fmla="*/ 612593 w 1026778"/>
                  <a:gd name="connsiteY668" fmla="*/ 614238 h 774975"/>
                  <a:gd name="connsiteX669" fmla="*/ 610215 w 1026778"/>
                  <a:gd name="connsiteY669" fmla="*/ 617530 h 774975"/>
                  <a:gd name="connsiteX670" fmla="*/ 605278 w 1026778"/>
                  <a:gd name="connsiteY670" fmla="*/ 617347 h 774975"/>
                  <a:gd name="connsiteX671" fmla="*/ 603266 w 1026778"/>
                  <a:gd name="connsiteY671" fmla="*/ 618261 h 774975"/>
                  <a:gd name="connsiteX672" fmla="*/ 602718 w 1026778"/>
                  <a:gd name="connsiteY672" fmla="*/ 620456 h 774975"/>
                  <a:gd name="connsiteX673" fmla="*/ 596318 w 1026778"/>
                  <a:gd name="connsiteY673" fmla="*/ 623381 h 774975"/>
                  <a:gd name="connsiteX674" fmla="*/ 593758 w 1026778"/>
                  <a:gd name="connsiteY674" fmla="*/ 626125 h 774975"/>
                  <a:gd name="connsiteX675" fmla="*/ 590649 w 1026778"/>
                  <a:gd name="connsiteY675" fmla="*/ 627404 h 774975"/>
                  <a:gd name="connsiteX676" fmla="*/ 587906 w 1026778"/>
                  <a:gd name="connsiteY676" fmla="*/ 633805 h 774975"/>
                  <a:gd name="connsiteX677" fmla="*/ 583152 w 1026778"/>
                  <a:gd name="connsiteY677" fmla="*/ 639108 h 774975"/>
                  <a:gd name="connsiteX678" fmla="*/ 578580 w 1026778"/>
                  <a:gd name="connsiteY678" fmla="*/ 642582 h 774975"/>
                  <a:gd name="connsiteX679" fmla="*/ 576934 w 1026778"/>
                  <a:gd name="connsiteY679" fmla="*/ 647702 h 774975"/>
                  <a:gd name="connsiteX680" fmla="*/ 579494 w 1026778"/>
                  <a:gd name="connsiteY680" fmla="*/ 647520 h 774975"/>
                  <a:gd name="connsiteX681" fmla="*/ 579494 w 1026778"/>
                  <a:gd name="connsiteY681" fmla="*/ 655017 h 774975"/>
                  <a:gd name="connsiteX682" fmla="*/ 576934 w 1026778"/>
                  <a:gd name="connsiteY682" fmla="*/ 652823 h 774975"/>
                  <a:gd name="connsiteX683" fmla="*/ 573643 w 1026778"/>
                  <a:gd name="connsiteY683" fmla="*/ 653737 h 774975"/>
                  <a:gd name="connsiteX684" fmla="*/ 569437 w 1026778"/>
                  <a:gd name="connsiteY684" fmla="*/ 648617 h 774975"/>
                  <a:gd name="connsiteX685" fmla="*/ 564682 w 1026778"/>
                  <a:gd name="connsiteY685" fmla="*/ 646057 h 774975"/>
                  <a:gd name="connsiteX686" fmla="*/ 562122 w 1026778"/>
                  <a:gd name="connsiteY686" fmla="*/ 643131 h 774975"/>
                  <a:gd name="connsiteX687" fmla="*/ 558099 w 1026778"/>
                  <a:gd name="connsiteY687" fmla="*/ 642765 h 774975"/>
                  <a:gd name="connsiteX688" fmla="*/ 557917 w 1026778"/>
                  <a:gd name="connsiteY688" fmla="*/ 638559 h 774975"/>
                  <a:gd name="connsiteX689" fmla="*/ 565231 w 1026778"/>
                  <a:gd name="connsiteY689" fmla="*/ 643497 h 774975"/>
                  <a:gd name="connsiteX690" fmla="*/ 565963 w 1026778"/>
                  <a:gd name="connsiteY690" fmla="*/ 639656 h 774975"/>
                  <a:gd name="connsiteX691" fmla="*/ 564682 w 1026778"/>
                  <a:gd name="connsiteY691" fmla="*/ 633622 h 774975"/>
                  <a:gd name="connsiteX692" fmla="*/ 562122 w 1026778"/>
                  <a:gd name="connsiteY692" fmla="*/ 630696 h 774975"/>
                  <a:gd name="connsiteX693" fmla="*/ 561025 w 1026778"/>
                  <a:gd name="connsiteY693" fmla="*/ 624479 h 774975"/>
                  <a:gd name="connsiteX694" fmla="*/ 557551 w 1026778"/>
                  <a:gd name="connsiteY694" fmla="*/ 619358 h 774975"/>
                  <a:gd name="connsiteX695" fmla="*/ 553345 w 1026778"/>
                  <a:gd name="connsiteY695" fmla="*/ 616433 h 774975"/>
                  <a:gd name="connsiteX696" fmla="*/ 551333 w 1026778"/>
                  <a:gd name="connsiteY696" fmla="*/ 608753 h 774975"/>
                  <a:gd name="connsiteX697" fmla="*/ 549505 w 1026778"/>
                  <a:gd name="connsiteY697" fmla="*/ 606375 h 774975"/>
                  <a:gd name="connsiteX698" fmla="*/ 547493 w 1026778"/>
                  <a:gd name="connsiteY698" fmla="*/ 602535 h 774975"/>
                  <a:gd name="connsiteX699" fmla="*/ 545116 w 1026778"/>
                  <a:gd name="connsiteY699" fmla="*/ 603449 h 774975"/>
                  <a:gd name="connsiteX700" fmla="*/ 539630 w 1026778"/>
                  <a:gd name="connsiteY700" fmla="*/ 601438 h 774975"/>
                  <a:gd name="connsiteX701" fmla="*/ 535424 w 1026778"/>
                  <a:gd name="connsiteY701" fmla="*/ 598695 h 774975"/>
                  <a:gd name="connsiteX702" fmla="*/ 532133 w 1026778"/>
                  <a:gd name="connsiteY702" fmla="*/ 594855 h 774975"/>
                  <a:gd name="connsiteX703" fmla="*/ 532133 w 1026778"/>
                  <a:gd name="connsiteY703" fmla="*/ 590283 h 774975"/>
                  <a:gd name="connsiteX704" fmla="*/ 534327 w 1026778"/>
                  <a:gd name="connsiteY704" fmla="*/ 590649 h 774975"/>
                  <a:gd name="connsiteX705" fmla="*/ 535424 w 1026778"/>
                  <a:gd name="connsiteY705" fmla="*/ 584432 h 774975"/>
                  <a:gd name="connsiteX706" fmla="*/ 525732 w 1026778"/>
                  <a:gd name="connsiteY706" fmla="*/ 582054 h 774975"/>
                  <a:gd name="connsiteX707" fmla="*/ 515675 w 1026778"/>
                  <a:gd name="connsiteY707" fmla="*/ 572545 h 774975"/>
                  <a:gd name="connsiteX708" fmla="*/ 513115 w 1026778"/>
                  <a:gd name="connsiteY708" fmla="*/ 571631 h 774975"/>
                  <a:gd name="connsiteX709" fmla="*/ 513846 w 1026778"/>
                  <a:gd name="connsiteY709" fmla="*/ 574923 h 774975"/>
                  <a:gd name="connsiteX710" fmla="*/ 509640 w 1026778"/>
                  <a:gd name="connsiteY710" fmla="*/ 574557 h 774975"/>
                  <a:gd name="connsiteX711" fmla="*/ 504886 w 1026778"/>
                  <a:gd name="connsiteY711" fmla="*/ 571631 h 774975"/>
                  <a:gd name="connsiteX712" fmla="*/ 494829 w 1026778"/>
                  <a:gd name="connsiteY712" fmla="*/ 567059 h 774975"/>
                  <a:gd name="connsiteX713" fmla="*/ 492086 w 1026778"/>
                  <a:gd name="connsiteY713" fmla="*/ 567608 h 774975"/>
                  <a:gd name="connsiteX714" fmla="*/ 488063 w 1026778"/>
                  <a:gd name="connsiteY714" fmla="*/ 569985 h 774975"/>
                  <a:gd name="connsiteX715" fmla="*/ 486966 w 1026778"/>
                  <a:gd name="connsiteY715" fmla="*/ 569803 h 774975"/>
                  <a:gd name="connsiteX716" fmla="*/ 483857 w 1026778"/>
                  <a:gd name="connsiteY716" fmla="*/ 568340 h 774975"/>
                  <a:gd name="connsiteX717" fmla="*/ 471056 w 1026778"/>
                  <a:gd name="connsiteY717" fmla="*/ 557734 h 774975"/>
                  <a:gd name="connsiteX718" fmla="*/ 465753 w 1026778"/>
                  <a:gd name="connsiteY718" fmla="*/ 556271 h 774975"/>
                  <a:gd name="connsiteX719" fmla="*/ 460450 w 1026778"/>
                  <a:gd name="connsiteY719" fmla="*/ 555539 h 774975"/>
                  <a:gd name="connsiteX720" fmla="*/ 450941 w 1026778"/>
                  <a:gd name="connsiteY720" fmla="*/ 555173 h 774975"/>
                  <a:gd name="connsiteX721" fmla="*/ 435398 w 1026778"/>
                  <a:gd name="connsiteY721" fmla="*/ 557002 h 774975"/>
                  <a:gd name="connsiteX722" fmla="*/ 416380 w 1026778"/>
                  <a:gd name="connsiteY722" fmla="*/ 556454 h 774975"/>
                  <a:gd name="connsiteX723" fmla="*/ 407420 w 1026778"/>
                  <a:gd name="connsiteY723" fmla="*/ 556819 h 774975"/>
                  <a:gd name="connsiteX724" fmla="*/ 389133 w 1026778"/>
                  <a:gd name="connsiteY724" fmla="*/ 565048 h 774975"/>
                  <a:gd name="connsiteX725" fmla="*/ 379625 w 1026778"/>
                  <a:gd name="connsiteY725" fmla="*/ 571083 h 774975"/>
                  <a:gd name="connsiteX726" fmla="*/ 367921 w 1026778"/>
                  <a:gd name="connsiteY726" fmla="*/ 571814 h 774975"/>
                  <a:gd name="connsiteX727" fmla="*/ 360424 w 1026778"/>
                  <a:gd name="connsiteY727" fmla="*/ 574923 h 774975"/>
                  <a:gd name="connsiteX728" fmla="*/ 350915 w 1026778"/>
                  <a:gd name="connsiteY728" fmla="*/ 576386 h 774975"/>
                  <a:gd name="connsiteX729" fmla="*/ 334274 w 1026778"/>
                  <a:gd name="connsiteY729" fmla="*/ 576020 h 774975"/>
                  <a:gd name="connsiteX730" fmla="*/ 328789 w 1026778"/>
                  <a:gd name="connsiteY730" fmla="*/ 574740 h 774975"/>
                  <a:gd name="connsiteX731" fmla="*/ 322022 w 1026778"/>
                  <a:gd name="connsiteY731" fmla="*/ 576386 h 774975"/>
                  <a:gd name="connsiteX732" fmla="*/ 317268 w 1026778"/>
                  <a:gd name="connsiteY732" fmla="*/ 580226 h 774975"/>
                  <a:gd name="connsiteX733" fmla="*/ 304834 w 1026778"/>
                  <a:gd name="connsiteY733" fmla="*/ 586809 h 774975"/>
                  <a:gd name="connsiteX734" fmla="*/ 297153 w 1026778"/>
                  <a:gd name="connsiteY734" fmla="*/ 588638 h 774975"/>
                  <a:gd name="connsiteX735" fmla="*/ 293130 w 1026778"/>
                  <a:gd name="connsiteY735" fmla="*/ 591746 h 774975"/>
                  <a:gd name="connsiteX736" fmla="*/ 289473 w 1026778"/>
                  <a:gd name="connsiteY736" fmla="*/ 593575 h 774975"/>
                  <a:gd name="connsiteX737" fmla="*/ 284170 w 1026778"/>
                  <a:gd name="connsiteY737" fmla="*/ 593940 h 774975"/>
                  <a:gd name="connsiteX738" fmla="*/ 278318 w 1026778"/>
                  <a:gd name="connsiteY738" fmla="*/ 597049 h 774975"/>
                  <a:gd name="connsiteX739" fmla="*/ 275758 w 1026778"/>
                  <a:gd name="connsiteY739" fmla="*/ 602352 h 774975"/>
                  <a:gd name="connsiteX740" fmla="*/ 273930 w 1026778"/>
                  <a:gd name="connsiteY740" fmla="*/ 608935 h 774975"/>
                  <a:gd name="connsiteX741" fmla="*/ 271552 w 1026778"/>
                  <a:gd name="connsiteY741" fmla="*/ 611313 h 774975"/>
                  <a:gd name="connsiteX742" fmla="*/ 268810 w 1026778"/>
                  <a:gd name="connsiteY742" fmla="*/ 615518 h 774975"/>
                  <a:gd name="connsiteX743" fmla="*/ 267163 w 1026778"/>
                  <a:gd name="connsiteY743" fmla="*/ 619358 h 774975"/>
                  <a:gd name="connsiteX744" fmla="*/ 258203 w 1026778"/>
                  <a:gd name="connsiteY744" fmla="*/ 621553 h 774975"/>
                  <a:gd name="connsiteX745" fmla="*/ 254180 w 1026778"/>
                  <a:gd name="connsiteY745" fmla="*/ 621553 h 774975"/>
                  <a:gd name="connsiteX746" fmla="*/ 249792 w 1026778"/>
                  <a:gd name="connsiteY746" fmla="*/ 620090 h 774975"/>
                  <a:gd name="connsiteX747" fmla="*/ 239917 w 1026778"/>
                  <a:gd name="connsiteY747" fmla="*/ 621004 h 774975"/>
                  <a:gd name="connsiteX748" fmla="*/ 229493 w 1026778"/>
                  <a:gd name="connsiteY748" fmla="*/ 623381 h 774975"/>
                  <a:gd name="connsiteX749" fmla="*/ 227117 w 1026778"/>
                  <a:gd name="connsiteY749" fmla="*/ 620456 h 774975"/>
                  <a:gd name="connsiteX750" fmla="*/ 224739 w 1026778"/>
                  <a:gd name="connsiteY750" fmla="*/ 619358 h 774975"/>
                  <a:gd name="connsiteX751" fmla="*/ 221997 w 1026778"/>
                  <a:gd name="connsiteY751" fmla="*/ 620273 h 774975"/>
                  <a:gd name="connsiteX752" fmla="*/ 214682 w 1026778"/>
                  <a:gd name="connsiteY752" fmla="*/ 621004 h 774975"/>
                  <a:gd name="connsiteX753" fmla="*/ 206819 w 1026778"/>
                  <a:gd name="connsiteY753" fmla="*/ 619541 h 774975"/>
                  <a:gd name="connsiteX754" fmla="*/ 201150 w 1026778"/>
                  <a:gd name="connsiteY754" fmla="*/ 619541 h 774975"/>
                  <a:gd name="connsiteX755" fmla="*/ 193652 w 1026778"/>
                  <a:gd name="connsiteY755" fmla="*/ 622650 h 774975"/>
                  <a:gd name="connsiteX756" fmla="*/ 173903 w 1026778"/>
                  <a:gd name="connsiteY756" fmla="*/ 622102 h 774975"/>
                  <a:gd name="connsiteX757" fmla="*/ 168783 w 1026778"/>
                  <a:gd name="connsiteY757" fmla="*/ 624296 h 774975"/>
                  <a:gd name="connsiteX758" fmla="*/ 164394 w 1026778"/>
                  <a:gd name="connsiteY758" fmla="*/ 627770 h 774975"/>
                  <a:gd name="connsiteX759" fmla="*/ 162017 w 1026778"/>
                  <a:gd name="connsiteY759" fmla="*/ 631062 h 774975"/>
                  <a:gd name="connsiteX760" fmla="*/ 162931 w 1026778"/>
                  <a:gd name="connsiteY760" fmla="*/ 633439 h 774975"/>
                  <a:gd name="connsiteX761" fmla="*/ 162017 w 1026778"/>
                  <a:gd name="connsiteY761" fmla="*/ 633622 h 774975"/>
                  <a:gd name="connsiteX762" fmla="*/ 158908 w 1026778"/>
                  <a:gd name="connsiteY762" fmla="*/ 636548 h 774975"/>
                  <a:gd name="connsiteX763" fmla="*/ 153971 w 1026778"/>
                  <a:gd name="connsiteY763" fmla="*/ 637645 h 774975"/>
                  <a:gd name="connsiteX764" fmla="*/ 145742 w 1026778"/>
                  <a:gd name="connsiteY764" fmla="*/ 638376 h 774975"/>
                  <a:gd name="connsiteX765" fmla="*/ 139159 w 1026778"/>
                  <a:gd name="connsiteY765" fmla="*/ 642765 h 774975"/>
                  <a:gd name="connsiteX766" fmla="*/ 134953 w 1026778"/>
                  <a:gd name="connsiteY766" fmla="*/ 646971 h 774975"/>
                  <a:gd name="connsiteX767" fmla="*/ 132576 w 1026778"/>
                  <a:gd name="connsiteY767" fmla="*/ 650080 h 774975"/>
                  <a:gd name="connsiteX768" fmla="*/ 129285 w 1026778"/>
                  <a:gd name="connsiteY768" fmla="*/ 652823 h 774975"/>
                  <a:gd name="connsiteX769" fmla="*/ 125444 w 1026778"/>
                  <a:gd name="connsiteY769" fmla="*/ 653920 h 774975"/>
                  <a:gd name="connsiteX770" fmla="*/ 120872 w 1026778"/>
                  <a:gd name="connsiteY770" fmla="*/ 651908 h 774975"/>
                  <a:gd name="connsiteX771" fmla="*/ 120324 w 1026778"/>
                  <a:gd name="connsiteY771" fmla="*/ 656297 h 774975"/>
                  <a:gd name="connsiteX772" fmla="*/ 117033 w 1026778"/>
                  <a:gd name="connsiteY772" fmla="*/ 655017 h 774975"/>
                  <a:gd name="connsiteX773" fmla="*/ 113193 w 1026778"/>
                  <a:gd name="connsiteY773" fmla="*/ 656663 h 774975"/>
                  <a:gd name="connsiteX774" fmla="*/ 110084 w 1026778"/>
                  <a:gd name="connsiteY774" fmla="*/ 653188 h 774975"/>
                  <a:gd name="connsiteX775" fmla="*/ 94906 w 1026778"/>
                  <a:gd name="connsiteY775" fmla="*/ 654285 h 774975"/>
                  <a:gd name="connsiteX776" fmla="*/ 87592 w 1026778"/>
                  <a:gd name="connsiteY776" fmla="*/ 653188 h 774975"/>
                  <a:gd name="connsiteX777" fmla="*/ 84483 w 1026778"/>
                  <a:gd name="connsiteY777" fmla="*/ 650080 h 774975"/>
                  <a:gd name="connsiteX778" fmla="*/ 80277 w 1026778"/>
                  <a:gd name="connsiteY778" fmla="*/ 648617 h 774975"/>
                  <a:gd name="connsiteX779" fmla="*/ 80277 w 1026778"/>
                  <a:gd name="connsiteY779" fmla="*/ 648983 h 774975"/>
                  <a:gd name="connsiteX780" fmla="*/ 75523 w 1026778"/>
                  <a:gd name="connsiteY780" fmla="*/ 648617 h 774975"/>
                  <a:gd name="connsiteX781" fmla="*/ 68574 w 1026778"/>
                  <a:gd name="connsiteY781" fmla="*/ 642034 h 774975"/>
                  <a:gd name="connsiteX782" fmla="*/ 64916 w 1026778"/>
                  <a:gd name="connsiteY782" fmla="*/ 637828 h 774975"/>
                  <a:gd name="connsiteX783" fmla="*/ 59796 w 1026778"/>
                  <a:gd name="connsiteY783" fmla="*/ 633805 h 774975"/>
                  <a:gd name="connsiteX784" fmla="*/ 55591 w 1026778"/>
                  <a:gd name="connsiteY784" fmla="*/ 632342 h 774975"/>
                  <a:gd name="connsiteX785" fmla="*/ 49556 w 1026778"/>
                  <a:gd name="connsiteY785" fmla="*/ 631245 h 774975"/>
                  <a:gd name="connsiteX786" fmla="*/ 48642 w 1026778"/>
                  <a:gd name="connsiteY786" fmla="*/ 618444 h 774975"/>
                  <a:gd name="connsiteX787" fmla="*/ 49007 w 1026778"/>
                  <a:gd name="connsiteY787" fmla="*/ 612775 h 774975"/>
                  <a:gd name="connsiteX788" fmla="*/ 49190 w 1026778"/>
                  <a:gd name="connsiteY788" fmla="*/ 612410 h 774975"/>
                  <a:gd name="connsiteX789" fmla="*/ 53762 w 1026778"/>
                  <a:gd name="connsiteY789" fmla="*/ 614238 h 774975"/>
                  <a:gd name="connsiteX790" fmla="*/ 57968 w 1026778"/>
                  <a:gd name="connsiteY790" fmla="*/ 613507 h 774975"/>
                  <a:gd name="connsiteX791" fmla="*/ 62722 w 1026778"/>
                  <a:gd name="connsiteY791" fmla="*/ 606375 h 774975"/>
                  <a:gd name="connsiteX792" fmla="*/ 65465 w 1026778"/>
                  <a:gd name="connsiteY792" fmla="*/ 600341 h 774975"/>
                  <a:gd name="connsiteX793" fmla="*/ 65465 w 1026778"/>
                  <a:gd name="connsiteY793" fmla="*/ 596135 h 774975"/>
                  <a:gd name="connsiteX794" fmla="*/ 63637 w 1026778"/>
                  <a:gd name="connsiteY794" fmla="*/ 590649 h 774975"/>
                  <a:gd name="connsiteX795" fmla="*/ 63637 w 1026778"/>
                  <a:gd name="connsiteY795" fmla="*/ 584249 h 774975"/>
                  <a:gd name="connsiteX796" fmla="*/ 64185 w 1026778"/>
                  <a:gd name="connsiteY796" fmla="*/ 586809 h 774975"/>
                  <a:gd name="connsiteX797" fmla="*/ 65648 w 1026778"/>
                  <a:gd name="connsiteY797" fmla="*/ 582054 h 774975"/>
                  <a:gd name="connsiteX798" fmla="*/ 64916 w 1026778"/>
                  <a:gd name="connsiteY798" fmla="*/ 572911 h 774975"/>
                  <a:gd name="connsiteX799" fmla="*/ 66013 w 1026778"/>
                  <a:gd name="connsiteY799" fmla="*/ 565231 h 774975"/>
                  <a:gd name="connsiteX800" fmla="*/ 64916 w 1026778"/>
                  <a:gd name="connsiteY800" fmla="*/ 559197 h 774975"/>
                  <a:gd name="connsiteX801" fmla="*/ 57053 w 1026778"/>
                  <a:gd name="connsiteY801" fmla="*/ 542739 h 774975"/>
                  <a:gd name="connsiteX802" fmla="*/ 55956 w 1026778"/>
                  <a:gd name="connsiteY802" fmla="*/ 537618 h 774975"/>
                  <a:gd name="connsiteX803" fmla="*/ 53396 w 1026778"/>
                  <a:gd name="connsiteY803" fmla="*/ 534693 h 774975"/>
                  <a:gd name="connsiteX804" fmla="*/ 50287 w 1026778"/>
                  <a:gd name="connsiteY804" fmla="*/ 529938 h 774975"/>
                  <a:gd name="connsiteX805" fmla="*/ 47179 w 1026778"/>
                  <a:gd name="connsiteY805" fmla="*/ 522258 h 774975"/>
                  <a:gd name="connsiteX806" fmla="*/ 45350 w 1026778"/>
                  <a:gd name="connsiteY806" fmla="*/ 510738 h 774975"/>
                  <a:gd name="connsiteX807" fmla="*/ 45350 w 1026778"/>
                  <a:gd name="connsiteY807" fmla="*/ 496840 h 774975"/>
                  <a:gd name="connsiteX808" fmla="*/ 43705 w 1026778"/>
                  <a:gd name="connsiteY808" fmla="*/ 491537 h 774975"/>
                  <a:gd name="connsiteX809" fmla="*/ 36024 w 1026778"/>
                  <a:gd name="connsiteY809" fmla="*/ 479285 h 774975"/>
                  <a:gd name="connsiteX810" fmla="*/ 34927 w 1026778"/>
                  <a:gd name="connsiteY810" fmla="*/ 473068 h 774975"/>
                  <a:gd name="connsiteX811" fmla="*/ 30538 w 1026778"/>
                  <a:gd name="connsiteY811" fmla="*/ 466850 h 774975"/>
                  <a:gd name="connsiteX812" fmla="*/ 24869 w 1026778"/>
                  <a:gd name="connsiteY812" fmla="*/ 457159 h 774975"/>
                  <a:gd name="connsiteX813" fmla="*/ 24504 w 1026778"/>
                  <a:gd name="connsiteY813" fmla="*/ 448015 h 774975"/>
                  <a:gd name="connsiteX814" fmla="*/ 21212 w 1026778"/>
                  <a:gd name="connsiteY814" fmla="*/ 440335 h 774975"/>
                  <a:gd name="connsiteX815" fmla="*/ 18469 w 1026778"/>
                  <a:gd name="connsiteY815" fmla="*/ 431375 h 774975"/>
                  <a:gd name="connsiteX816" fmla="*/ 13166 w 1026778"/>
                  <a:gd name="connsiteY816" fmla="*/ 428083 h 774975"/>
                  <a:gd name="connsiteX817" fmla="*/ 8960 w 1026778"/>
                  <a:gd name="connsiteY817" fmla="*/ 423329 h 774975"/>
                  <a:gd name="connsiteX818" fmla="*/ 5852 w 1026778"/>
                  <a:gd name="connsiteY818" fmla="*/ 419489 h 774975"/>
                  <a:gd name="connsiteX819" fmla="*/ 4755 w 1026778"/>
                  <a:gd name="connsiteY819" fmla="*/ 415466 h 774975"/>
                  <a:gd name="connsiteX820" fmla="*/ 1829 w 1026778"/>
                  <a:gd name="connsiteY820" fmla="*/ 413272 h 774975"/>
                  <a:gd name="connsiteX821" fmla="*/ 0 w 1026778"/>
                  <a:gd name="connsiteY821" fmla="*/ 408883 h 774975"/>
                  <a:gd name="connsiteX822" fmla="*/ 549 w 1026778"/>
                  <a:gd name="connsiteY822" fmla="*/ 406505 h 774975"/>
                  <a:gd name="connsiteX823" fmla="*/ 1280 w 1026778"/>
                  <a:gd name="connsiteY823" fmla="*/ 408700 h 774975"/>
                  <a:gd name="connsiteX824" fmla="*/ 3657 w 1026778"/>
                  <a:gd name="connsiteY824" fmla="*/ 408883 h 774975"/>
                  <a:gd name="connsiteX825" fmla="*/ 5303 w 1026778"/>
                  <a:gd name="connsiteY825" fmla="*/ 409797 h 774975"/>
                  <a:gd name="connsiteX826" fmla="*/ 6583 w 1026778"/>
                  <a:gd name="connsiteY826" fmla="*/ 412906 h 774975"/>
                  <a:gd name="connsiteX827" fmla="*/ 7132 w 1026778"/>
                  <a:gd name="connsiteY827" fmla="*/ 417295 h 774975"/>
                  <a:gd name="connsiteX828" fmla="*/ 9143 w 1026778"/>
                  <a:gd name="connsiteY828" fmla="*/ 416197 h 774975"/>
                  <a:gd name="connsiteX829" fmla="*/ 10240 w 1026778"/>
                  <a:gd name="connsiteY829" fmla="*/ 418940 h 774975"/>
                  <a:gd name="connsiteX830" fmla="*/ 13715 w 1026778"/>
                  <a:gd name="connsiteY830" fmla="*/ 419489 h 774975"/>
                  <a:gd name="connsiteX831" fmla="*/ 16092 w 1026778"/>
                  <a:gd name="connsiteY831" fmla="*/ 417112 h 774975"/>
                  <a:gd name="connsiteX832" fmla="*/ 15544 w 1026778"/>
                  <a:gd name="connsiteY832" fmla="*/ 412906 h 774975"/>
                  <a:gd name="connsiteX833" fmla="*/ 11337 w 1026778"/>
                  <a:gd name="connsiteY833" fmla="*/ 408883 h 774975"/>
                  <a:gd name="connsiteX834" fmla="*/ 6034 w 1026778"/>
                  <a:gd name="connsiteY834" fmla="*/ 396082 h 774975"/>
                  <a:gd name="connsiteX835" fmla="*/ 5852 w 1026778"/>
                  <a:gd name="connsiteY835" fmla="*/ 391328 h 774975"/>
                  <a:gd name="connsiteX836" fmla="*/ 7681 w 1026778"/>
                  <a:gd name="connsiteY836" fmla="*/ 392974 h 774975"/>
                  <a:gd name="connsiteX837" fmla="*/ 10057 w 1026778"/>
                  <a:gd name="connsiteY837" fmla="*/ 397911 h 774975"/>
                  <a:gd name="connsiteX838" fmla="*/ 12252 w 1026778"/>
                  <a:gd name="connsiteY838" fmla="*/ 408517 h 774975"/>
                  <a:gd name="connsiteX839" fmla="*/ 16092 w 1026778"/>
                  <a:gd name="connsiteY839" fmla="*/ 404128 h 774975"/>
                  <a:gd name="connsiteX840" fmla="*/ 17372 w 1026778"/>
                  <a:gd name="connsiteY840" fmla="*/ 407786 h 774975"/>
                  <a:gd name="connsiteX841" fmla="*/ 17921 w 1026778"/>
                  <a:gd name="connsiteY841" fmla="*/ 412906 h 774975"/>
                  <a:gd name="connsiteX842" fmla="*/ 21212 w 1026778"/>
                  <a:gd name="connsiteY842" fmla="*/ 413637 h 774975"/>
                  <a:gd name="connsiteX843" fmla="*/ 23772 w 1026778"/>
                  <a:gd name="connsiteY843" fmla="*/ 410346 h 774975"/>
                  <a:gd name="connsiteX844" fmla="*/ 24869 w 1026778"/>
                  <a:gd name="connsiteY844" fmla="*/ 404677 h 774975"/>
                  <a:gd name="connsiteX845" fmla="*/ 24138 w 1026778"/>
                  <a:gd name="connsiteY845" fmla="*/ 396448 h 774975"/>
                  <a:gd name="connsiteX846" fmla="*/ 20664 w 1026778"/>
                  <a:gd name="connsiteY846" fmla="*/ 393156 h 774975"/>
                  <a:gd name="connsiteX847" fmla="*/ 17921 w 1026778"/>
                  <a:gd name="connsiteY847" fmla="*/ 387854 h 774975"/>
                  <a:gd name="connsiteX848" fmla="*/ 16641 w 1026778"/>
                  <a:gd name="connsiteY848" fmla="*/ 389133 h 774975"/>
                  <a:gd name="connsiteX849" fmla="*/ 17372 w 1026778"/>
                  <a:gd name="connsiteY849" fmla="*/ 386025 h 774975"/>
                  <a:gd name="connsiteX850" fmla="*/ 13898 w 1026778"/>
                  <a:gd name="connsiteY850" fmla="*/ 380539 h 774975"/>
                  <a:gd name="connsiteX851" fmla="*/ 10606 w 1026778"/>
                  <a:gd name="connsiteY851" fmla="*/ 372859 h 774975"/>
                  <a:gd name="connsiteX852" fmla="*/ 3840 w 1026778"/>
                  <a:gd name="connsiteY852" fmla="*/ 360790 h 774975"/>
                  <a:gd name="connsiteX853" fmla="*/ 3840 w 1026778"/>
                  <a:gd name="connsiteY853" fmla="*/ 347075 h 774975"/>
                  <a:gd name="connsiteX854" fmla="*/ 6034 w 1026778"/>
                  <a:gd name="connsiteY854" fmla="*/ 342686 h 774975"/>
                  <a:gd name="connsiteX855" fmla="*/ 12435 w 1026778"/>
                  <a:gd name="connsiteY855" fmla="*/ 336469 h 774975"/>
                  <a:gd name="connsiteX856" fmla="*/ 13349 w 1026778"/>
                  <a:gd name="connsiteY856" fmla="*/ 332080 h 774975"/>
                  <a:gd name="connsiteX857" fmla="*/ 12801 w 1026778"/>
                  <a:gd name="connsiteY857" fmla="*/ 328240 h 774975"/>
                  <a:gd name="connsiteX858" fmla="*/ 13349 w 1026778"/>
                  <a:gd name="connsiteY858" fmla="*/ 319280 h 774975"/>
                  <a:gd name="connsiteX859" fmla="*/ 10057 w 1026778"/>
                  <a:gd name="connsiteY859" fmla="*/ 313611 h 774975"/>
                  <a:gd name="connsiteX860" fmla="*/ 12252 w 1026778"/>
                  <a:gd name="connsiteY860" fmla="*/ 303370 h 774975"/>
                  <a:gd name="connsiteX861" fmla="*/ 14812 w 1026778"/>
                  <a:gd name="connsiteY861" fmla="*/ 299530 h 774975"/>
                  <a:gd name="connsiteX862" fmla="*/ 17555 w 1026778"/>
                  <a:gd name="connsiteY862" fmla="*/ 292764 h 774975"/>
                  <a:gd name="connsiteX863" fmla="*/ 19567 w 1026778"/>
                  <a:gd name="connsiteY863" fmla="*/ 291302 h 77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Lst>
                <a:rect l="l" t="t" r="r" b="b"/>
                <a:pathLst>
                  <a:path w="1026778" h="774975">
                    <a:moveTo>
                      <a:pt x="19567" y="291302"/>
                    </a:moveTo>
                    <a:lnTo>
                      <a:pt x="22309" y="288924"/>
                    </a:lnTo>
                    <a:lnTo>
                      <a:pt x="22126" y="296056"/>
                    </a:lnTo>
                    <a:lnTo>
                      <a:pt x="21761" y="297519"/>
                    </a:lnTo>
                    <a:lnTo>
                      <a:pt x="20664" y="299165"/>
                    </a:lnTo>
                    <a:lnTo>
                      <a:pt x="20298" y="301359"/>
                    </a:lnTo>
                    <a:lnTo>
                      <a:pt x="21761" y="302273"/>
                    </a:lnTo>
                    <a:lnTo>
                      <a:pt x="21395" y="305565"/>
                    </a:lnTo>
                    <a:lnTo>
                      <a:pt x="20664" y="308125"/>
                    </a:lnTo>
                    <a:lnTo>
                      <a:pt x="22858" y="309039"/>
                    </a:lnTo>
                    <a:lnTo>
                      <a:pt x="26881" y="305565"/>
                    </a:lnTo>
                    <a:lnTo>
                      <a:pt x="28892" y="299530"/>
                    </a:lnTo>
                    <a:lnTo>
                      <a:pt x="33281" y="292216"/>
                    </a:lnTo>
                    <a:lnTo>
                      <a:pt x="36573" y="290936"/>
                    </a:lnTo>
                    <a:lnTo>
                      <a:pt x="40230" y="288742"/>
                    </a:lnTo>
                    <a:lnTo>
                      <a:pt x="43339" y="287827"/>
                    </a:lnTo>
                    <a:lnTo>
                      <a:pt x="46630" y="284901"/>
                    </a:lnTo>
                    <a:lnTo>
                      <a:pt x="55591" y="283256"/>
                    </a:lnTo>
                    <a:lnTo>
                      <a:pt x="57968" y="279415"/>
                    </a:lnTo>
                    <a:lnTo>
                      <a:pt x="61259" y="276124"/>
                    </a:lnTo>
                    <a:lnTo>
                      <a:pt x="64734" y="274295"/>
                    </a:lnTo>
                    <a:lnTo>
                      <a:pt x="67477" y="269541"/>
                    </a:lnTo>
                    <a:lnTo>
                      <a:pt x="74243" y="266432"/>
                    </a:lnTo>
                    <a:lnTo>
                      <a:pt x="76985" y="264238"/>
                    </a:lnTo>
                    <a:lnTo>
                      <a:pt x="80277" y="262775"/>
                    </a:lnTo>
                    <a:lnTo>
                      <a:pt x="88506" y="257106"/>
                    </a:lnTo>
                    <a:lnTo>
                      <a:pt x="90152" y="256557"/>
                    </a:lnTo>
                    <a:lnTo>
                      <a:pt x="91249" y="257655"/>
                    </a:lnTo>
                    <a:lnTo>
                      <a:pt x="98929" y="258203"/>
                    </a:lnTo>
                    <a:lnTo>
                      <a:pt x="102769" y="259666"/>
                    </a:lnTo>
                    <a:lnTo>
                      <a:pt x="107524" y="260032"/>
                    </a:lnTo>
                    <a:lnTo>
                      <a:pt x="111364" y="259301"/>
                    </a:lnTo>
                    <a:lnTo>
                      <a:pt x="115387" y="258203"/>
                    </a:lnTo>
                    <a:lnTo>
                      <a:pt x="120141" y="253997"/>
                    </a:lnTo>
                    <a:lnTo>
                      <a:pt x="124896" y="251620"/>
                    </a:lnTo>
                    <a:lnTo>
                      <a:pt x="129285" y="250523"/>
                    </a:lnTo>
                    <a:lnTo>
                      <a:pt x="134405" y="250340"/>
                    </a:lnTo>
                    <a:lnTo>
                      <a:pt x="138793" y="249426"/>
                    </a:lnTo>
                    <a:lnTo>
                      <a:pt x="148851" y="240648"/>
                    </a:lnTo>
                    <a:lnTo>
                      <a:pt x="155068" y="240465"/>
                    </a:lnTo>
                    <a:lnTo>
                      <a:pt x="159640" y="242843"/>
                    </a:lnTo>
                    <a:lnTo>
                      <a:pt x="165126" y="240465"/>
                    </a:lnTo>
                    <a:lnTo>
                      <a:pt x="170977" y="240465"/>
                    </a:lnTo>
                    <a:lnTo>
                      <a:pt x="175183" y="239551"/>
                    </a:lnTo>
                    <a:lnTo>
                      <a:pt x="179755" y="236808"/>
                    </a:lnTo>
                    <a:lnTo>
                      <a:pt x="190910" y="234614"/>
                    </a:lnTo>
                    <a:lnTo>
                      <a:pt x="196213" y="232054"/>
                    </a:lnTo>
                    <a:lnTo>
                      <a:pt x="199870" y="229494"/>
                    </a:lnTo>
                    <a:lnTo>
                      <a:pt x="210476" y="219985"/>
                    </a:lnTo>
                    <a:lnTo>
                      <a:pt x="211939" y="217059"/>
                    </a:lnTo>
                    <a:lnTo>
                      <a:pt x="212487" y="212487"/>
                    </a:lnTo>
                    <a:lnTo>
                      <a:pt x="216145" y="207367"/>
                    </a:lnTo>
                    <a:lnTo>
                      <a:pt x="216876" y="205356"/>
                    </a:lnTo>
                    <a:lnTo>
                      <a:pt x="217242" y="202430"/>
                    </a:lnTo>
                    <a:lnTo>
                      <a:pt x="220350" y="202613"/>
                    </a:lnTo>
                    <a:lnTo>
                      <a:pt x="230042" y="192921"/>
                    </a:lnTo>
                    <a:lnTo>
                      <a:pt x="231505" y="190544"/>
                    </a:lnTo>
                    <a:lnTo>
                      <a:pt x="229860" y="189264"/>
                    </a:lnTo>
                    <a:lnTo>
                      <a:pt x="226385" y="175549"/>
                    </a:lnTo>
                    <a:lnTo>
                      <a:pt x="227117" y="170063"/>
                    </a:lnTo>
                    <a:lnTo>
                      <a:pt x="230591" y="164211"/>
                    </a:lnTo>
                    <a:lnTo>
                      <a:pt x="232602" y="162748"/>
                    </a:lnTo>
                    <a:lnTo>
                      <a:pt x="235345" y="163114"/>
                    </a:lnTo>
                    <a:lnTo>
                      <a:pt x="236808" y="159640"/>
                    </a:lnTo>
                    <a:lnTo>
                      <a:pt x="240648" y="156348"/>
                    </a:lnTo>
                    <a:lnTo>
                      <a:pt x="242660" y="156348"/>
                    </a:lnTo>
                    <a:lnTo>
                      <a:pt x="242111" y="153971"/>
                    </a:lnTo>
                    <a:lnTo>
                      <a:pt x="244123" y="149034"/>
                    </a:lnTo>
                    <a:lnTo>
                      <a:pt x="245220" y="148302"/>
                    </a:lnTo>
                    <a:lnTo>
                      <a:pt x="246317" y="152874"/>
                    </a:lnTo>
                    <a:lnTo>
                      <a:pt x="248328" y="155617"/>
                    </a:lnTo>
                    <a:lnTo>
                      <a:pt x="251072" y="162748"/>
                    </a:lnTo>
                    <a:lnTo>
                      <a:pt x="254180" y="168600"/>
                    </a:lnTo>
                    <a:lnTo>
                      <a:pt x="256923" y="171892"/>
                    </a:lnTo>
                    <a:lnTo>
                      <a:pt x="258935" y="175732"/>
                    </a:lnTo>
                    <a:lnTo>
                      <a:pt x="260946" y="178109"/>
                    </a:lnTo>
                    <a:lnTo>
                      <a:pt x="262958" y="172989"/>
                    </a:lnTo>
                    <a:lnTo>
                      <a:pt x="263141" y="166040"/>
                    </a:lnTo>
                    <a:lnTo>
                      <a:pt x="264238" y="166406"/>
                    </a:lnTo>
                    <a:lnTo>
                      <a:pt x="267712" y="165674"/>
                    </a:lnTo>
                    <a:lnTo>
                      <a:pt x="266798" y="160006"/>
                    </a:lnTo>
                    <a:lnTo>
                      <a:pt x="263506" y="154703"/>
                    </a:lnTo>
                    <a:lnTo>
                      <a:pt x="260946" y="152874"/>
                    </a:lnTo>
                    <a:lnTo>
                      <a:pt x="262043" y="150497"/>
                    </a:lnTo>
                    <a:lnTo>
                      <a:pt x="261495" y="143182"/>
                    </a:lnTo>
                    <a:lnTo>
                      <a:pt x="263689" y="141171"/>
                    </a:lnTo>
                    <a:lnTo>
                      <a:pt x="268626" y="143365"/>
                    </a:lnTo>
                    <a:lnTo>
                      <a:pt x="272466" y="142634"/>
                    </a:lnTo>
                    <a:lnTo>
                      <a:pt x="278135" y="149948"/>
                    </a:lnTo>
                    <a:lnTo>
                      <a:pt x="285633" y="151228"/>
                    </a:lnTo>
                    <a:lnTo>
                      <a:pt x="286730" y="147936"/>
                    </a:lnTo>
                    <a:lnTo>
                      <a:pt x="282524" y="145925"/>
                    </a:lnTo>
                    <a:lnTo>
                      <a:pt x="283438" y="140256"/>
                    </a:lnTo>
                    <a:lnTo>
                      <a:pt x="288193" y="135685"/>
                    </a:lnTo>
                    <a:lnTo>
                      <a:pt x="289473" y="132759"/>
                    </a:lnTo>
                    <a:lnTo>
                      <a:pt x="287278" y="125079"/>
                    </a:lnTo>
                    <a:lnTo>
                      <a:pt x="289473" y="122336"/>
                    </a:lnTo>
                    <a:lnTo>
                      <a:pt x="293130" y="121056"/>
                    </a:lnTo>
                    <a:lnTo>
                      <a:pt x="298250" y="123981"/>
                    </a:lnTo>
                    <a:lnTo>
                      <a:pt x="299347" y="122884"/>
                    </a:lnTo>
                    <a:lnTo>
                      <a:pt x="296788" y="117216"/>
                    </a:lnTo>
                    <a:lnTo>
                      <a:pt x="297153" y="114472"/>
                    </a:lnTo>
                    <a:lnTo>
                      <a:pt x="298982" y="112278"/>
                    </a:lnTo>
                    <a:lnTo>
                      <a:pt x="307210" y="115021"/>
                    </a:lnTo>
                    <a:lnTo>
                      <a:pt x="307210" y="112827"/>
                    </a:lnTo>
                    <a:lnTo>
                      <a:pt x="304285" y="108072"/>
                    </a:lnTo>
                    <a:lnTo>
                      <a:pt x="304102" y="102586"/>
                    </a:lnTo>
                    <a:lnTo>
                      <a:pt x="308125" y="100941"/>
                    </a:lnTo>
                    <a:lnTo>
                      <a:pt x="310136" y="100575"/>
                    </a:lnTo>
                    <a:lnTo>
                      <a:pt x="313428" y="99478"/>
                    </a:lnTo>
                    <a:lnTo>
                      <a:pt x="317634" y="99295"/>
                    </a:lnTo>
                    <a:lnTo>
                      <a:pt x="318182" y="103135"/>
                    </a:lnTo>
                    <a:lnTo>
                      <a:pt x="320560" y="101672"/>
                    </a:lnTo>
                    <a:lnTo>
                      <a:pt x="324034" y="98929"/>
                    </a:lnTo>
                    <a:lnTo>
                      <a:pt x="326228" y="93626"/>
                    </a:lnTo>
                    <a:lnTo>
                      <a:pt x="326228" y="91066"/>
                    </a:lnTo>
                    <a:lnTo>
                      <a:pt x="323669" y="87775"/>
                    </a:lnTo>
                    <a:lnTo>
                      <a:pt x="325131" y="85031"/>
                    </a:lnTo>
                    <a:lnTo>
                      <a:pt x="327326" y="87775"/>
                    </a:lnTo>
                    <a:lnTo>
                      <a:pt x="328240" y="91798"/>
                    </a:lnTo>
                    <a:lnTo>
                      <a:pt x="330983" y="89786"/>
                    </a:lnTo>
                    <a:lnTo>
                      <a:pt x="332629" y="87043"/>
                    </a:lnTo>
                    <a:lnTo>
                      <a:pt x="333726" y="87592"/>
                    </a:lnTo>
                    <a:lnTo>
                      <a:pt x="334274" y="89786"/>
                    </a:lnTo>
                    <a:lnTo>
                      <a:pt x="337200" y="89420"/>
                    </a:lnTo>
                    <a:lnTo>
                      <a:pt x="342503" y="86312"/>
                    </a:lnTo>
                    <a:lnTo>
                      <a:pt x="344149" y="84849"/>
                    </a:lnTo>
                    <a:lnTo>
                      <a:pt x="343052" y="81374"/>
                    </a:lnTo>
                    <a:lnTo>
                      <a:pt x="346892" y="80826"/>
                    </a:lnTo>
                    <a:lnTo>
                      <a:pt x="348355" y="81923"/>
                    </a:lnTo>
                    <a:lnTo>
                      <a:pt x="352378" y="83569"/>
                    </a:lnTo>
                    <a:lnTo>
                      <a:pt x="356767" y="83569"/>
                    </a:lnTo>
                    <a:lnTo>
                      <a:pt x="361155" y="86312"/>
                    </a:lnTo>
                    <a:lnTo>
                      <a:pt x="364813" y="89420"/>
                    </a:lnTo>
                    <a:lnTo>
                      <a:pt x="372493" y="99844"/>
                    </a:lnTo>
                    <a:lnTo>
                      <a:pt x="378893" y="104598"/>
                    </a:lnTo>
                    <a:lnTo>
                      <a:pt x="377247" y="112278"/>
                    </a:lnTo>
                    <a:lnTo>
                      <a:pt x="377247" y="117216"/>
                    </a:lnTo>
                    <a:lnTo>
                      <a:pt x="377796" y="118313"/>
                    </a:lnTo>
                    <a:lnTo>
                      <a:pt x="378528" y="119044"/>
                    </a:lnTo>
                    <a:lnTo>
                      <a:pt x="379442" y="117581"/>
                    </a:lnTo>
                    <a:lnTo>
                      <a:pt x="380356" y="114290"/>
                    </a:lnTo>
                    <a:lnTo>
                      <a:pt x="379990" y="112827"/>
                    </a:lnTo>
                    <a:lnTo>
                      <a:pt x="382185" y="110632"/>
                    </a:lnTo>
                    <a:lnTo>
                      <a:pt x="383648" y="110815"/>
                    </a:lnTo>
                    <a:lnTo>
                      <a:pt x="384196" y="110084"/>
                    </a:lnTo>
                    <a:lnTo>
                      <a:pt x="387305" y="110815"/>
                    </a:lnTo>
                    <a:lnTo>
                      <a:pt x="387122" y="107889"/>
                    </a:lnTo>
                    <a:lnTo>
                      <a:pt x="388585" y="106792"/>
                    </a:lnTo>
                    <a:lnTo>
                      <a:pt x="393156" y="108438"/>
                    </a:lnTo>
                    <a:lnTo>
                      <a:pt x="399008" y="108072"/>
                    </a:lnTo>
                    <a:lnTo>
                      <a:pt x="404311" y="107341"/>
                    </a:lnTo>
                    <a:lnTo>
                      <a:pt x="407420" y="109170"/>
                    </a:lnTo>
                    <a:lnTo>
                      <a:pt x="415649" y="117581"/>
                    </a:lnTo>
                    <a:lnTo>
                      <a:pt x="417843" y="117033"/>
                    </a:lnTo>
                    <a:lnTo>
                      <a:pt x="417660" y="115204"/>
                    </a:lnTo>
                    <a:lnTo>
                      <a:pt x="416380" y="109718"/>
                    </a:lnTo>
                    <a:lnTo>
                      <a:pt x="419854" y="108072"/>
                    </a:lnTo>
                    <a:lnTo>
                      <a:pt x="420037" y="107341"/>
                    </a:lnTo>
                    <a:lnTo>
                      <a:pt x="413820" y="100575"/>
                    </a:lnTo>
                    <a:lnTo>
                      <a:pt x="409980" y="95089"/>
                    </a:lnTo>
                    <a:lnTo>
                      <a:pt x="412174" y="87775"/>
                    </a:lnTo>
                    <a:lnTo>
                      <a:pt x="413637" y="88689"/>
                    </a:lnTo>
                    <a:lnTo>
                      <a:pt x="415831" y="87592"/>
                    </a:lnTo>
                    <a:lnTo>
                      <a:pt x="420952" y="79728"/>
                    </a:lnTo>
                    <a:lnTo>
                      <a:pt x="420952" y="76437"/>
                    </a:lnTo>
                    <a:lnTo>
                      <a:pt x="423146" y="73328"/>
                    </a:lnTo>
                    <a:lnTo>
                      <a:pt x="426255" y="74060"/>
                    </a:lnTo>
                    <a:lnTo>
                      <a:pt x="431009" y="74060"/>
                    </a:lnTo>
                    <a:lnTo>
                      <a:pt x="434118" y="71134"/>
                    </a:lnTo>
                    <a:lnTo>
                      <a:pt x="433387" y="65465"/>
                    </a:lnTo>
                    <a:lnTo>
                      <a:pt x="429912" y="65831"/>
                    </a:lnTo>
                    <a:lnTo>
                      <a:pt x="430643" y="63088"/>
                    </a:lnTo>
                    <a:lnTo>
                      <a:pt x="431009" y="58516"/>
                    </a:lnTo>
                    <a:lnTo>
                      <a:pt x="432838" y="53762"/>
                    </a:lnTo>
                    <a:lnTo>
                      <a:pt x="437227" y="52665"/>
                    </a:lnTo>
                    <a:lnTo>
                      <a:pt x="441067" y="51019"/>
                    </a:lnTo>
                    <a:lnTo>
                      <a:pt x="441981" y="47362"/>
                    </a:lnTo>
                    <a:lnTo>
                      <a:pt x="445638" y="48276"/>
                    </a:lnTo>
                    <a:lnTo>
                      <a:pt x="448564" y="50105"/>
                    </a:lnTo>
                    <a:lnTo>
                      <a:pt x="450576" y="53579"/>
                    </a:lnTo>
                    <a:lnTo>
                      <a:pt x="451124" y="50105"/>
                    </a:lnTo>
                    <a:lnTo>
                      <a:pt x="448381" y="45716"/>
                    </a:lnTo>
                    <a:lnTo>
                      <a:pt x="450027" y="44801"/>
                    </a:lnTo>
                    <a:lnTo>
                      <a:pt x="452587" y="40962"/>
                    </a:lnTo>
                    <a:lnTo>
                      <a:pt x="458621" y="43156"/>
                    </a:lnTo>
                    <a:lnTo>
                      <a:pt x="459353" y="40778"/>
                    </a:lnTo>
                    <a:lnTo>
                      <a:pt x="464656" y="41876"/>
                    </a:lnTo>
                    <a:lnTo>
                      <a:pt x="470508" y="41327"/>
                    </a:lnTo>
                    <a:lnTo>
                      <a:pt x="474896" y="42424"/>
                    </a:lnTo>
                    <a:lnTo>
                      <a:pt x="478919" y="42424"/>
                    </a:lnTo>
                    <a:lnTo>
                      <a:pt x="487880" y="39316"/>
                    </a:lnTo>
                    <a:lnTo>
                      <a:pt x="492086" y="36755"/>
                    </a:lnTo>
                    <a:lnTo>
                      <a:pt x="491720" y="25601"/>
                    </a:lnTo>
                    <a:lnTo>
                      <a:pt x="488977" y="22858"/>
                    </a:lnTo>
                    <a:lnTo>
                      <a:pt x="484223" y="22309"/>
                    </a:lnTo>
                    <a:lnTo>
                      <a:pt x="480565" y="23041"/>
                    </a:lnTo>
                    <a:lnTo>
                      <a:pt x="477274" y="20481"/>
                    </a:lnTo>
                    <a:lnTo>
                      <a:pt x="474896" y="17738"/>
                    </a:lnTo>
                    <a:lnTo>
                      <a:pt x="470873" y="16092"/>
                    </a:lnTo>
                    <a:lnTo>
                      <a:pt x="471056" y="15544"/>
                    </a:lnTo>
                    <a:lnTo>
                      <a:pt x="472519" y="15178"/>
                    </a:lnTo>
                    <a:lnTo>
                      <a:pt x="474348" y="16092"/>
                    </a:lnTo>
                    <a:lnTo>
                      <a:pt x="475262" y="14081"/>
                    </a:lnTo>
                    <a:lnTo>
                      <a:pt x="476725" y="12800"/>
                    </a:lnTo>
                    <a:lnTo>
                      <a:pt x="477822" y="14446"/>
                    </a:lnTo>
                    <a:lnTo>
                      <a:pt x="479103" y="21029"/>
                    </a:lnTo>
                    <a:lnTo>
                      <a:pt x="481114" y="18104"/>
                    </a:lnTo>
                    <a:lnTo>
                      <a:pt x="481114" y="14081"/>
                    </a:lnTo>
                    <a:lnTo>
                      <a:pt x="483308" y="13532"/>
                    </a:lnTo>
                    <a:lnTo>
                      <a:pt x="484771" y="15544"/>
                    </a:lnTo>
                    <a:lnTo>
                      <a:pt x="486966" y="15178"/>
                    </a:lnTo>
                    <a:lnTo>
                      <a:pt x="488428" y="17738"/>
                    </a:lnTo>
                    <a:lnTo>
                      <a:pt x="490440" y="19932"/>
                    </a:lnTo>
                    <a:lnTo>
                      <a:pt x="494280" y="23041"/>
                    </a:lnTo>
                    <a:lnTo>
                      <a:pt x="495377" y="19749"/>
                    </a:lnTo>
                    <a:lnTo>
                      <a:pt x="497571" y="19201"/>
                    </a:lnTo>
                    <a:lnTo>
                      <a:pt x="499583" y="20481"/>
                    </a:lnTo>
                    <a:lnTo>
                      <a:pt x="501229" y="23590"/>
                    </a:lnTo>
                    <a:lnTo>
                      <a:pt x="504703" y="27247"/>
                    </a:lnTo>
                    <a:lnTo>
                      <a:pt x="511469" y="29075"/>
                    </a:lnTo>
                    <a:lnTo>
                      <a:pt x="513115" y="28710"/>
                    </a:lnTo>
                    <a:lnTo>
                      <a:pt x="515127" y="29258"/>
                    </a:lnTo>
                    <a:lnTo>
                      <a:pt x="516772" y="30538"/>
                    </a:lnTo>
                    <a:lnTo>
                      <a:pt x="519881" y="28527"/>
                    </a:lnTo>
                    <a:lnTo>
                      <a:pt x="521526" y="27795"/>
                    </a:lnTo>
                    <a:lnTo>
                      <a:pt x="521526" y="30904"/>
                    </a:lnTo>
                    <a:lnTo>
                      <a:pt x="523904" y="32001"/>
                    </a:lnTo>
                    <a:lnTo>
                      <a:pt x="528110" y="32367"/>
                    </a:lnTo>
                    <a:lnTo>
                      <a:pt x="532681" y="35658"/>
                    </a:lnTo>
                    <a:lnTo>
                      <a:pt x="536887" y="34927"/>
                    </a:lnTo>
                    <a:lnTo>
                      <a:pt x="540544" y="36573"/>
                    </a:lnTo>
                    <a:lnTo>
                      <a:pt x="544750" y="34561"/>
                    </a:lnTo>
                    <a:lnTo>
                      <a:pt x="545848" y="34561"/>
                    </a:lnTo>
                    <a:lnTo>
                      <a:pt x="548407" y="37670"/>
                    </a:lnTo>
                    <a:lnTo>
                      <a:pt x="553345" y="37670"/>
                    </a:lnTo>
                    <a:lnTo>
                      <a:pt x="555722" y="38950"/>
                    </a:lnTo>
                    <a:lnTo>
                      <a:pt x="557917" y="41876"/>
                    </a:lnTo>
                    <a:lnTo>
                      <a:pt x="563219" y="36755"/>
                    </a:lnTo>
                    <a:lnTo>
                      <a:pt x="565231" y="35658"/>
                    </a:lnTo>
                    <a:lnTo>
                      <a:pt x="566877" y="35110"/>
                    </a:lnTo>
                    <a:lnTo>
                      <a:pt x="571631" y="35293"/>
                    </a:lnTo>
                    <a:lnTo>
                      <a:pt x="576385" y="33281"/>
                    </a:lnTo>
                    <a:lnTo>
                      <a:pt x="573643" y="38218"/>
                    </a:lnTo>
                    <a:lnTo>
                      <a:pt x="574374" y="39499"/>
                    </a:lnTo>
                    <a:lnTo>
                      <a:pt x="575471" y="40047"/>
                    </a:lnTo>
                    <a:lnTo>
                      <a:pt x="578031" y="37853"/>
                    </a:lnTo>
                    <a:lnTo>
                      <a:pt x="578580" y="39316"/>
                    </a:lnTo>
                    <a:lnTo>
                      <a:pt x="578031" y="47179"/>
                    </a:lnTo>
                    <a:lnTo>
                      <a:pt x="578580" y="48825"/>
                    </a:lnTo>
                    <a:lnTo>
                      <a:pt x="582786" y="47179"/>
                    </a:lnTo>
                    <a:lnTo>
                      <a:pt x="585529" y="42059"/>
                    </a:lnTo>
                    <a:lnTo>
                      <a:pt x="584798" y="40962"/>
                    </a:lnTo>
                    <a:lnTo>
                      <a:pt x="585163" y="36755"/>
                    </a:lnTo>
                    <a:lnTo>
                      <a:pt x="589918" y="32550"/>
                    </a:lnTo>
                    <a:lnTo>
                      <a:pt x="591197" y="33830"/>
                    </a:lnTo>
                    <a:lnTo>
                      <a:pt x="592295" y="36207"/>
                    </a:lnTo>
                    <a:lnTo>
                      <a:pt x="592844" y="43156"/>
                    </a:lnTo>
                    <a:lnTo>
                      <a:pt x="596501" y="40778"/>
                    </a:lnTo>
                    <a:lnTo>
                      <a:pt x="599426" y="40413"/>
                    </a:lnTo>
                    <a:lnTo>
                      <a:pt x="601804" y="42607"/>
                    </a:lnTo>
                    <a:lnTo>
                      <a:pt x="600524" y="44619"/>
                    </a:lnTo>
                    <a:lnTo>
                      <a:pt x="598878" y="49008"/>
                    </a:lnTo>
                    <a:lnTo>
                      <a:pt x="596318" y="53762"/>
                    </a:lnTo>
                    <a:lnTo>
                      <a:pt x="594306" y="55225"/>
                    </a:lnTo>
                    <a:lnTo>
                      <a:pt x="592295" y="54859"/>
                    </a:lnTo>
                    <a:lnTo>
                      <a:pt x="591380" y="56322"/>
                    </a:lnTo>
                    <a:lnTo>
                      <a:pt x="594306" y="60162"/>
                    </a:lnTo>
                    <a:lnTo>
                      <a:pt x="591197" y="65465"/>
                    </a:lnTo>
                    <a:lnTo>
                      <a:pt x="589369" y="66562"/>
                    </a:lnTo>
                    <a:lnTo>
                      <a:pt x="585529" y="65831"/>
                    </a:lnTo>
                    <a:lnTo>
                      <a:pt x="584615" y="63271"/>
                    </a:lnTo>
                    <a:lnTo>
                      <a:pt x="582603" y="66014"/>
                    </a:lnTo>
                    <a:lnTo>
                      <a:pt x="583152" y="70220"/>
                    </a:lnTo>
                    <a:lnTo>
                      <a:pt x="583883" y="72231"/>
                    </a:lnTo>
                    <a:lnTo>
                      <a:pt x="582237" y="70585"/>
                    </a:lnTo>
                    <a:lnTo>
                      <a:pt x="580226" y="67294"/>
                    </a:lnTo>
                    <a:lnTo>
                      <a:pt x="578031" y="66928"/>
                    </a:lnTo>
                    <a:lnTo>
                      <a:pt x="577117" y="72414"/>
                    </a:lnTo>
                    <a:lnTo>
                      <a:pt x="575837" y="76620"/>
                    </a:lnTo>
                    <a:lnTo>
                      <a:pt x="575837" y="79180"/>
                    </a:lnTo>
                    <a:lnTo>
                      <a:pt x="580226" y="78083"/>
                    </a:lnTo>
                    <a:lnTo>
                      <a:pt x="577849" y="86677"/>
                    </a:lnTo>
                    <a:lnTo>
                      <a:pt x="577849" y="88323"/>
                    </a:lnTo>
                    <a:lnTo>
                      <a:pt x="573277" y="97283"/>
                    </a:lnTo>
                    <a:lnTo>
                      <a:pt x="571814" y="102586"/>
                    </a:lnTo>
                    <a:lnTo>
                      <a:pt x="570717" y="104049"/>
                    </a:lnTo>
                    <a:lnTo>
                      <a:pt x="568888" y="106975"/>
                    </a:lnTo>
                    <a:lnTo>
                      <a:pt x="568888" y="111730"/>
                    </a:lnTo>
                    <a:lnTo>
                      <a:pt x="571631" y="113558"/>
                    </a:lnTo>
                    <a:lnTo>
                      <a:pt x="573277" y="116667"/>
                    </a:lnTo>
                    <a:lnTo>
                      <a:pt x="576934" y="115935"/>
                    </a:lnTo>
                    <a:lnTo>
                      <a:pt x="580775" y="119593"/>
                    </a:lnTo>
                    <a:lnTo>
                      <a:pt x="587906" y="122336"/>
                    </a:lnTo>
                    <a:lnTo>
                      <a:pt x="589003" y="127090"/>
                    </a:lnTo>
                    <a:lnTo>
                      <a:pt x="590649" y="130930"/>
                    </a:lnTo>
                    <a:lnTo>
                      <a:pt x="590649" y="137330"/>
                    </a:lnTo>
                    <a:lnTo>
                      <a:pt x="595220" y="134222"/>
                    </a:lnTo>
                    <a:lnTo>
                      <a:pt x="605278" y="136782"/>
                    </a:lnTo>
                    <a:lnTo>
                      <a:pt x="611312" y="136416"/>
                    </a:lnTo>
                    <a:lnTo>
                      <a:pt x="613324" y="139708"/>
                    </a:lnTo>
                    <a:lnTo>
                      <a:pt x="618078" y="142816"/>
                    </a:lnTo>
                    <a:lnTo>
                      <a:pt x="623016" y="145011"/>
                    </a:lnTo>
                    <a:lnTo>
                      <a:pt x="627221" y="147571"/>
                    </a:lnTo>
                    <a:lnTo>
                      <a:pt x="630147" y="151228"/>
                    </a:lnTo>
                    <a:lnTo>
                      <a:pt x="633988" y="154520"/>
                    </a:lnTo>
                    <a:lnTo>
                      <a:pt x="637645" y="155068"/>
                    </a:lnTo>
                    <a:lnTo>
                      <a:pt x="641119" y="157080"/>
                    </a:lnTo>
                    <a:lnTo>
                      <a:pt x="653920" y="160006"/>
                    </a:lnTo>
                    <a:lnTo>
                      <a:pt x="658308" y="163297"/>
                    </a:lnTo>
                    <a:lnTo>
                      <a:pt x="660137" y="168417"/>
                    </a:lnTo>
                    <a:lnTo>
                      <a:pt x="661966" y="171526"/>
                    </a:lnTo>
                    <a:lnTo>
                      <a:pt x="676595" y="180852"/>
                    </a:lnTo>
                    <a:lnTo>
                      <a:pt x="683361" y="183595"/>
                    </a:lnTo>
                    <a:lnTo>
                      <a:pt x="689212" y="182132"/>
                    </a:lnTo>
                    <a:lnTo>
                      <a:pt x="694150" y="179938"/>
                    </a:lnTo>
                    <a:lnTo>
                      <a:pt x="702013" y="177561"/>
                    </a:lnTo>
                    <a:lnTo>
                      <a:pt x="704024" y="174452"/>
                    </a:lnTo>
                    <a:lnTo>
                      <a:pt x="706036" y="164760"/>
                    </a:lnTo>
                    <a:lnTo>
                      <a:pt x="711887" y="153605"/>
                    </a:lnTo>
                    <a:lnTo>
                      <a:pt x="716642" y="132759"/>
                    </a:lnTo>
                    <a:lnTo>
                      <a:pt x="718836" y="125079"/>
                    </a:lnTo>
                    <a:lnTo>
                      <a:pt x="721397" y="119593"/>
                    </a:lnTo>
                    <a:lnTo>
                      <a:pt x="722494" y="113924"/>
                    </a:lnTo>
                    <a:lnTo>
                      <a:pt x="721579" y="106975"/>
                    </a:lnTo>
                    <a:lnTo>
                      <a:pt x="719202" y="98381"/>
                    </a:lnTo>
                    <a:lnTo>
                      <a:pt x="720116" y="91066"/>
                    </a:lnTo>
                    <a:lnTo>
                      <a:pt x="718836" y="76071"/>
                    </a:lnTo>
                    <a:lnTo>
                      <a:pt x="723042" y="67294"/>
                    </a:lnTo>
                    <a:lnTo>
                      <a:pt x="722494" y="59431"/>
                    </a:lnTo>
                    <a:lnTo>
                      <a:pt x="724871" y="54676"/>
                    </a:lnTo>
                    <a:lnTo>
                      <a:pt x="725420" y="50105"/>
                    </a:lnTo>
                    <a:lnTo>
                      <a:pt x="721579" y="49373"/>
                    </a:lnTo>
                    <a:lnTo>
                      <a:pt x="722128" y="44070"/>
                    </a:lnTo>
                    <a:lnTo>
                      <a:pt x="724139" y="35658"/>
                    </a:lnTo>
                    <a:lnTo>
                      <a:pt x="729260" y="33830"/>
                    </a:lnTo>
                    <a:lnTo>
                      <a:pt x="731271" y="29807"/>
                    </a:lnTo>
                    <a:lnTo>
                      <a:pt x="733100" y="21029"/>
                    </a:lnTo>
                    <a:lnTo>
                      <a:pt x="738768" y="14081"/>
                    </a:lnTo>
                    <a:lnTo>
                      <a:pt x="738768" y="7497"/>
                    </a:lnTo>
                    <a:lnTo>
                      <a:pt x="738768" y="6949"/>
                    </a:lnTo>
                    <a:lnTo>
                      <a:pt x="740597" y="5303"/>
                    </a:lnTo>
                    <a:lnTo>
                      <a:pt x="743157" y="4754"/>
                    </a:lnTo>
                    <a:lnTo>
                      <a:pt x="746814" y="2560"/>
                    </a:lnTo>
                    <a:lnTo>
                      <a:pt x="748826" y="0"/>
                    </a:lnTo>
                    <a:lnTo>
                      <a:pt x="751386" y="1097"/>
                    </a:lnTo>
                    <a:lnTo>
                      <a:pt x="751386" y="3657"/>
                    </a:lnTo>
                    <a:lnTo>
                      <a:pt x="752301" y="7314"/>
                    </a:lnTo>
                    <a:lnTo>
                      <a:pt x="751386" y="7497"/>
                    </a:lnTo>
                    <a:lnTo>
                      <a:pt x="751386" y="8229"/>
                    </a:lnTo>
                    <a:lnTo>
                      <a:pt x="752483" y="14446"/>
                    </a:lnTo>
                    <a:lnTo>
                      <a:pt x="752849" y="27064"/>
                    </a:lnTo>
                    <a:lnTo>
                      <a:pt x="754129" y="31453"/>
                    </a:lnTo>
                    <a:lnTo>
                      <a:pt x="759249" y="31453"/>
                    </a:lnTo>
                    <a:lnTo>
                      <a:pt x="760346" y="34561"/>
                    </a:lnTo>
                    <a:lnTo>
                      <a:pt x="759615" y="40962"/>
                    </a:lnTo>
                    <a:lnTo>
                      <a:pt x="762358" y="43339"/>
                    </a:lnTo>
                    <a:lnTo>
                      <a:pt x="764369" y="48276"/>
                    </a:lnTo>
                    <a:lnTo>
                      <a:pt x="766564" y="49922"/>
                    </a:lnTo>
                    <a:lnTo>
                      <a:pt x="766746" y="56322"/>
                    </a:lnTo>
                    <a:lnTo>
                      <a:pt x="769124" y="57419"/>
                    </a:lnTo>
                    <a:lnTo>
                      <a:pt x="770221" y="64368"/>
                    </a:lnTo>
                    <a:lnTo>
                      <a:pt x="772050" y="70037"/>
                    </a:lnTo>
                    <a:lnTo>
                      <a:pt x="771867" y="79546"/>
                    </a:lnTo>
                    <a:lnTo>
                      <a:pt x="773512" y="83386"/>
                    </a:lnTo>
                    <a:lnTo>
                      <a:pt x="774427" y="87775"/>
                    </a:lnTo>
                    <a:lnTo>
                      <a:pt x="776256" y="92529"/>
                    </a:lnTo>
                    <a:lnTo>
                      <a:pt x="779730" y="96186"/>
                    </a:lnTo>
                    <a:lnTo>
                      <a:pt x="783936" y="97832"/>
                    </a:lnTo>
                    <a:lnTo>
                      <a:pt x="789787" y="93077"/>
                    </a:lnTo>
                    <a:lnTo>
                      <a:pt x="793993" y="91432"/>
                    </a:lnTo>
                    <a:lnTo>
                      <a:pt x="797833" y="92346"/>
                    </a:lnTo>
                    <a:lnTo>
                      <a:pt x="800942" y="99478"/>
                    </a:lnTo>
                    <a:lnTo>
                      <a:pt x="805513" y="101489"/>
                    </a:lnTo>
                    <a:lnTo>
                      <a:pt x="809171" y="105878"/>
                    </a:lnTo>
                    <a:lnTo>
                      <a:pt x="812645" y="107889"/>
                    </a:lnTo>
                    <a:lnTo>
                      <a:pt x="816851" y="111730"/>
                    </a:lnTo>
                    <a:lnTo>
                      <a:pt x="815754" y="116484"/>
                    </a:lnTo>
                    <a:lnTo>
                      <a:pt x="817217" y="119227"/>
                    </a:lnTo>
                    <a:lnTo>
                      <a:pt x="816303" y="127822"/>
                    </a:lnTo>
                    <a:lnTo>
                      <a:pt x="818131" y="132393"/>
                    </a:lnTo>
                    <a:lnTo>
                      <a:pt x="818314" y="136233"/>
                    </a:lnTo>
                    <a:lnTo>
                      <a:pt x="820325" y="140256"/>
                    </a:lnTo>
                    <a:lnTo>
                      <a:pt x="820508" y="147936"/>
                    </a:lnTo>
                    <a:lnTo>
                      <a:pt x="821972" y="153057"/>
                    </a:lnTo>
                    <a:lnTo>
                      <a:pt x="827823" y="161103"/>
                    </a:lnTo>
                    <a:lnTo>
                      <a:pt x="831480" y="161103"/>
                    </a:lnTo>
                    <a:lnTo>
                      <a:pt x="832394" y="166954"/>
                    </a:lnTo>
                    <a:lnTo>
                      <a:pt x="835869" y="176098"/>
                    </a:lnTo>
                    <a:lnTo>
                      <a:pt x="837149" y="181218"/>
                    </a:lnTo>
                    <a:lnTo>
                      <a:pt x="837332" y="188715"/>
                    </a:lnTo>
                    <a:lnTo>
                      <a:pt x="836600" y="192007"/>
                    </a:lnTo>
                    <a:lnTo>
                      <a:pt x="836235" y="196578"/>
                    </a:lnTo>
                    <a:lnTo>
                      <a:pt x="837332" y="201516"/>
                    </a:lnTo>
                    <a:lnTo>
                      <a:pt x="840440" y="204258"/>
                    </a:lnTo>
                    <a:lnTo>
                      <a:pt x="842635" y="204807"/>
                    </a:lnTo>
                    <a:lnTo>
                      <a:pt x="842086" y="207002"/>
                    </a:lnTo>
                    <a:lnTo>
                      <a:pt x="843549" y="205356"/>
                    </a:lnTo>
                    <a:lnTo>
                      <a:pt x="843549" y="206453"/>
                    </a:lnTo>
                    <a:lnTo>
                      <a:pt x="842635" y="208281"/>
                    </a:lnTo>
                    <a:lnTo>
                      <a:pt x="843366" y="209562"/>
                    </a:lnTo>
                    <a:lnTo>
                      <a:pt x="843366" y="212304"/>
                    </a:lnTo>
                    <a:lnTo>
                      <a:pt x="845012" y="217059"/>
                    </a:lnTo>
                    <a:lnTo>
                      <a:pt x="851047" y="218888"/>
                    </a:lnTo>
                    <a:lnTo>
                      <a:pt x="853058" y="221630"/>
                    </a:lnTo>
                    <a:lnTo>
                      <a:pt x="857630" y="223642"/>
                    </a:lnTo>
                    <a:lnTo>
                      <a:pt x="866590" y="225836"/>
                    </a:lnTo>
                    <a:lnTo>
                      <a:pt x="868418" y="225471"/>
                    </a:lnTo>
                    <a:lnTo>
                      <a:pt x="870979" y="223642"/>
                    </a:lnTo>
                    <a:lnTo>
                      <a:pt x="872624" y="231322"/>
                    </a:lnTo>
                    <a:lnTo>
                      <a:pt x="874270" y="235162"/>
                    </a:lnTo>
                    <a:lnTo>
                      <a:pt x="876831" y="236991"/>
                    </a:lnTo>
                    <a:lnTo>
                      <a:pt x="881402" y="235711"/>
                    </a:lnTo>
                    <a:lnTo>
                      <a:pt x="885059" y="238088"/>
                    </a:lnTo>
                    <a:lnTo>
                      <a:pt x="889265" y="239003"/>
                    </a:lnTo>
                    <a:lnTo>
                      <a:pt x="891642" y="242843"/>
                    </a:lnTo>
                    <a:lnTo>
                      <a:pt x="894568" y="245586"/>
                    </a:lnTo>
                    <a:lnTo>
                      <a:pt x="897311" y="243574"/>
                    </a:lnTo>
                    <a:lnTo>
                      <a:pt x="899505" y="245586"/>
                    </a:lnTo>
                    <a:lnTo>
                      <a:pt x="905174" y="248877"/>
                    </a:lnTo>
                    <a:lnTo>
                      <a:pt x="907185" y="250889"/>
                    </a:lnTo>
                    <a:lnTo>
                      <a:pt x="908283" y="256009"/>
                    </a:lnTo>
                    <a:lnTo>
                      <a:pt x="904809" y="255278"/>
                    </a:lnTo>
                    <a:lnTo>
                      <a:pt x="904260" y="260763"/>
                    </a:lnTo>
                    <a:lnTo>
                      <a:pt x="907185" y="263323"/>
                    </a:lnTo>
                    <a:lnTo>
                      <a:pt x="911575" y="264055"/>
                    </a:lnTo>
                    <a:lnTo>
                      <a:pt x="912855" y="266432"/>
                    </a:lnTo>
                    <a:lnTo>
                      <a:pt x="916146" y="270638"/>
                    </a:lnTo>
                    <a:lnTo>
                      <a:pt x="916878" y="274661"/>
                    </a:lnTo>
                    <a:lnTo>
                      <a:pt x="918340" y="277587"/>
                    </a:lnTo>
                    <a:lnTo>
                      <a:pt x="919072" y="280330"/>
                    </a:lnTo>
                    <a:lnTo>
                      <a:pt x="922546" y="281244"/>
                    </a:lnTo>
                    <a:lnTo>
                      <a:pt x="923095" y="284353"/>
                    </a:lnTo>
                    <a:lnTo>
                      <a:pt x="923461" y="296239"/>
                    </a:lnTo>
                    <a:lnTo>
                      <a:pt x="924741" y="298799"/>
                    </a:lnTo>
                    <a:lnTo>
                      <a:pt x="925289" y="302273"/>
                    </a:lnTo>
                    <a:lnTo>
                      <a:pt x="927300" y="304285"/>
                    </a:lnTo>
                    <a:lnTo>
                      <a:pt x="928398" y="308125"/>
                    </a:lnTo>
                    <a:lnTo>
                      <a:pt x="929861" y="308308"/>
                    </a:lnTo>
                    <a:lnTo>
                      <a:pt x="931507" y="307393"/>
                    </a:lnTo>
                    <a:lnTo>
                      <a:pt x="934249" y="307393"/>
                    </a:lnTo>
                    <a:lnTo>
                      <a:pt x="934249" y="300445"/>
                    </a:lnTo>
                    <a:lnTo>
                      <a:pt x="937175" y="298250"/>
                    </a:lnTo>
                    <a:lnTo>
                      <a:pt x="938455" y="302639"/>
                    </a:lnTo>
                    <a:lnTo>
                      <a:pt x="941381" y="304833"/>
                    </a:lnTo>
                    <a:lnTo>
                      <a:pt x="946318" y="307393"/>
                    </a:lnTo>
                    <a:lnTo>
                      <a:pt x="949976" y="310319"/>
                    </a:lnTo>
                    <a:lnTo>
                      <a:pt x="951073" y="303370"/>
                    </a:lnTo>
                    <a:lnTo>
                      <a:pt x="953084" y="305016"/>
                    </a:lnTo>
                    <a:lnTo>
                      <a:pt x="953267" y="308125"/>
                    </a:lnTo>
                    <a:lnTo>
                      <a:pt x="954364" y="309405"/>
                    </a:lnTo>
                    <a:lnTo>
                      <a:pt x="956193" y="316537"/>
                    </a:lnTo>
                    <a:lnTo>
                      <a:pt x="956742" y="329886"/>
                    </a:lnTo>
                    <a:lnTo>
                      <a:pt x="958388" y="336286"/>
                    </a:lnTo>
                    <a:lnTo>
                      <a:pt x="962044" y="339212"/>
                    </a:lnTo>
                    <a:lnTo>
                      <a:pt x="964788" y="342686"/>
                    </a:lnTo>
                    <a:lnTo>
                      <a:pt x="971554" y="348538"/>
                    </a:lnTo>
                    <a:lnTo>
                      <a:pt x="977405" y="348538"/>
                    </a:lnTo>
                    <a:lnTo>
                      <a:pt x="980880" y="350915"/>
                    </a:lnTo>
                    <a:lnTo>
                      <a:pt x="983805" y="354755"/>
                    </a:lnTo>
                    <a:lnTo>
                      <a:pt x="986731" y="359510"/>
                    </a:lnTo>
                    <a:lnTo>
                      <a:pt x="987463" y="362252"/>
                    </a:lnTo>
                    <a:lnTo>
                      <a:pt x="991486" y="365910"/>
                    </a:lnTo>
                    <a:lnTo>
                      <a:pt x="996240" y="367556"/>
                    </a:lnTo>
                    <a:lnTo>
                      <a:pt x="995874" y="368836"/>
                    </a:lnTo>
                    <a:lnTo>
                      <a:pt x="1002092" y="377247"/>
                    </a:lnTo>
                    <a:lnTo>
                      <a:pt x="1001361" y="379990"/>
                    </a:lnTo>
                    <a:lnTo>
                      <a:pt x="1006663" y="382185"/>
                    </a:lnTo>
                    <a:lnTo>
                      <a:pt x="1007943" y="386025"/>
                    </a:lnTo>
                    <a:lnTo>
                      <a:pt x="1008858" y="394071"/>
                    </a:lnTo>
                    <a:lnTo>
                      <a:pt x="1011418" y="398460"/>
                    </a:lnTo>
                    <a:lnTo>
                      <a:pt x="1012698" y="400471"/>
                    </a:lnTo>
                    <a:lnTo>
                      <a:pt x="1014344" y="397911"/>
                    </a:lnTo>
                    <a:lnTo>
                      <a:pt x="1015075" y="404677"/>
                    </a:lnTo>
                    <a:lnTo>
                      <a:pt x="1013612" y="411443"/>
                    </a:lnTo>
                    <a:lnTo>
                      <a:pt x="1015075" y="416014"/>
                    </a:lnTo>
                    <a:lnTo>
                      <a:pt x="1016172" y="428449"/>
                    </a:lnTo>
                    <a:lnTo>
                      <a:pt x="1017818" y="432472"/>
                    </a:lnTo>
                    <a:lnTo>
                      <a:pt x="1015806" y="431375"/>
                    </a:lnTo>
                    <a:lnTo>
                      <a:pt x="1015075" y="434483"/>
                    </a:lnTo>
                    <a:lnTo>
                      <a:pt x="1015806" y="436129"/>
                    </a:lnTo>
                    <a:lnTo>
                      <a:pt x="1016172" y="439055"/>
                    </a:lnTo>
                    <a:lnTo>
                      <a:pt x="1017818" y="441067"/>
                    </a:lnTo>
                    <a:lnTo>
                      <a:pt x="1018915" y="446187"/>
                    </a:lnTo>
                    <a:lnTo>
                      <a:pt x="1022207" y="453684"/>
                    </a:lnTo>
                    <a:lnTo>
                      <a:pt x="1026596" y="466302"/>
                    </a:lnTo>
                    <a:lnTo>
                      <a:pt x="1026778" y="478188"/>
                    </a:lnTo>
                    <a:lnTo>
                      <a:pt x="1025681" y="485137"/>
                    </a:lnTo>
                    <a:lnTo>
                      <a:pt x="1023852" y="488611"/>
                    </a:lnTo>
                    <a:lnTo>
                      <a:pt x="1021658" y="495743"/>
                    </a:lnTo>
                    <a:lnTo>
                      <a:pt x="1020926" y="504886"/>
                    </a:lnTo>
                    <a:lnTo>
                      <a:pt x="1018367" y="518784"/>
                    </a:lnTo>
                    <a:lnTo>
                      <a:pt x="1017453" y="519698"/>
                    </a:lnTo>
                    <a:lnTo>
                      <a:pt x="1013795" y="528293"/>
                    </a:lnTo>
                    <a:lnTo>
                      <a:pt x="1013064" y="536339"/>
                    </a:lnTo>
                    <a:lnTo>
                      <a:pt x="1014161" y="544567"/>
                    </a:lnTo>
                    <a:lnTo>
                      <a:pt x="1012698" y="547493"/>
                    </a:lnTo>
                    <a:lnTo>
                      <a:pt x="1012515" y="550053"/>
                    </a:lnTo>
                    <a:lnTo>
                      <a:pt x="1005749" y="567059"/>
                    </a:lnTo>
                    <a:lnTo>
                      <a:pt x="1003555" y="569803"/>
                    </a:lnTo>
                    <a:lnTo>
                      <a:pt x="1001543" y="573277"/>
                    </a:lnTo>
                    <a:lnTo>
                      <a:pt x="998617" y="576020"/>
                    </a:lnTo>
                    <a:lnTo>
                      <a:pt x="998617" y="578946"/>
                    </a:lnTo>
                    <a:lnTo>
                      <a:pt x="999532" y="581689"/>
                    </a:lnTo>
                    <a:lnTo>
                      <a:pt x="997703" y="584249"/>
                    </a:lnTo>
                    <a:lnTo>
                      <a:pt x="993131" y="588638"/>
                    </a:lnTo>
                    <a:lnTo>
                      <a:pt x="989840" y="589003"/>
                    </a:lnTo>
                    <a:lnTo>
                      <a:pt x="989108" y="590283"/>
                    </a:lnTo>
                    <a:lnTo>
                      <a:pt x="991486" y="591563"/>
                    </a:lnTo>
                    <a:lnTo>
                      <a:pt x="986366" y="593026"/>
                    </a:lnTo>
                    <a:lnTo>
                      <a:pt x="983257" y="594489"/>
                    </a:lnTo>
                    <a:lnTo>
                      <a:pt x="981977" y="598329"/>
                    </a:lnTo>
                    <a:lnTo>
                      <a:pt x="979051" y="601986"/>
                    </a:lnTo>
                    <a:lnTo>
                      <a:pt x="976308" y="608387"/>
                    </a:lnTo>
                    <a:lnTo>
                      <a:pt x="973016" y="612958"/>
                    </a:lnTo>
                    <a:lnTo>
                      <a:pt x="969908" y="613507"/>
                    </a:lnTo>
                    <a:lnTo>
                      <a:pt x="968445" y="614238"/>
                    </a:lnTo>
                    <a:lnTo>
                      <a:pt x="967896" y="616067"/>
                    </a:lnTo>
                    <a:lnTo>
                      <a:pt x="971005" y="617164"/>
                    </a:lnTo>
                    <a:lnTo>
                      <a:pt x="970639" y="622650"/>
                    </a:lnTo>
                    <a:lnTo>
                      <a:pt x="968262" y="627588"/>
                    </a:lnTo>
                    <a:lnTo>
                      <a:pt x="967165" y="627770"/>
                    </a:lnTo>
                    <a:lnTo>
                      <a:pt x="966616" y="631793"/>
                    </a:lnTo>
                    <a:lnTo>
                      <a:pt x="962594" y="636548"/>
                    </a:lnTo>
                    <a:lnTo>
                      <a:pt x="956376" y="656297"/>
                    </a:lnTo>
                    <a:lnTo>
                      <a:pt x="956193" y="661051"/>
                    </a:lnTo>
                    <a:lnTo>
                      <a:pt x="952536" y="658308"/>
                    </a:lnTo>
                    <a:lnTo>
                      <a:pt x="949061" y="666537"/>
                    </a:lnTo>
                    <a:lnTo>
                      <a:pt x="946684" y="669280"/>
                    </a:lnTo>
                    <a:lnTo>
                      <a:pt x="945587" y="673852"/>
                    </a:lnTo>
                    <a:lnTo>
                      <a:pt x="943758" y="674583"/>
                    </a:lnTo>
                    <a:lnTo>
                      <a:pt x="942478" y="677509"/>
                    </a:lnTo>
                    <a:lnTo>
                      <a:pt x="941930" y="683726"/>
                    </a:lnTo>
                    <a:lnTo>
                      <a:pt x="940101" y="691041"/>
                    </a:lnTo>
                    <a:lnTo>
                      <a:pt x="941564" y="694515"/>
                    </a:lnTo>
                    <a:lnTo>
                      <a:pt x="940467" y="696344"/>
                    </a:lnTo>
                    <a:lnTo>
                      <a:pt x="939918" y="701464"/>
                    </a:lnTo>
                    <a:lnTo>
                      <a:pt x="936810" y="707682"/>
                    </a:lnTo>
                    <a:lnTo>
                      <a:pt x="935713" y="711888"/>
                    </a:lnTo>
                    <a:lnTo>
                      <a:pt x="936078" y="714448"/>
                    </a:lnTo>
                    <a:lnTo>
                      <a:pt x="937358" y="718471"/>
                    </a:lnTo>
                    <a:lnTo>
                      <a:pt x="937724" y="723225"/>
                    </a:lnTo>
                    <a:lnTo>
                      <a:pt x="936810" y="726882"/>
                    </a:lnTo>
                    <a:lnTo>
                      <a:pt x="935713" y="729625"/>
                    </a:lnTo>
                    <a:lnTo>
                      <a:pt x="932055" y="727797"/>
                    </a:lnTo>
                    <a:lnTo>
                      <a:pt x="930409" y="728162"/>
                    </a:lnTo>
                    <a:lnTo>
                      <a:pt x="929495" y="733648"/>
                    </a:lnTo>
                    <a:lnTo>
                      <a:pt x="920352" y="736025"/>
                    </a:lnTo>
                    <a:lnTo>
                      <a:pt x="895117" y="736574"/>
                    </a:lnTo>
                    <a:lnTo>
                      <a:pt x="889448" y="738403"/>
                    </a:lnTo>
                    <a:lnTo>
                      <a:pt x="878842" y="743340"/>
                    </a:lnTo>
                    <a:lnTo>
                      <a:pt x="874636" y="746997"/>
                    </a:lnTo>
                    <a:lnTo>
                      <a:pt x="868418" y="751020"/>
                    </a:lnTo>
                    <a:lnTo>
                      <a:pt x="865127" y="753946"/>
                    </a:lnTo>
                    <a:lnTo>
                      <a:pt x="864030" y="756323"/>
                    </a:lnTo>
                    <a:lnTo>
                      <a:pt x="858361" y="759615"/>
                    </a:lnTo>
                    <a:lnTo>
                      <a:pt x="855801" y="762175"/>
                    </a:lnTo>
                    <a:lnTo>
                      <a:pt x="854155" y="760346"/>
                    </a:lnTo>
                    <a:lnTo>
                      <a:pt x="847755" y="762175"/>
                    </a:lnTo>
                    <a:lnTo>
                      <a:pt x="844463" y="761992"/>
                    </a:lnTo>
                    <a:lnTo>
                      <a:pt x="842452" y="762541"/>
                    </a:lnTo>
                    <a:lnTo>
                      <a:pt x="842086" y="766381"/>
                    </a:lnTo>
                    <a:lnTo>
                      <a:pt x="843549" y="768209"/>
                    </a:lnTo>
                    <a:lnTo>
                      <a:pt x="845378" y="765832"/>
                    </a:lnTo>
                    <a:lnTo>
                      <a:pt x="848304" y="763821"/>
                    </a:lnTo>
                    <a:lnTo>
                      <a:pt x="850498" y="763821"/>
                    </a:lnTo>
                    <a:lnTo>
                      <a:pt x="848669" y="768209"/>
                    </a:lnTo>
                    <a:lnTo>
                      <a:pt x="848121" y="772781"/>
                    </a:lnTo>
                    <a:lnTo>
                      <a:pt x="846109" y="774975"/>
                    </a:lnTo>
                    <a:lnTo>
                      <a:pt x="839709" y="767295"/>
                    </a:lnTo>
                    <a:lnTo>
                      <a:pt x="837698" y="767295"/>
                    </a:lnTo>
                    <a:lnTo>
                      <a:pt x="833858" y="765832"/>
                    </a:lnTo>
                    <a:lnTo>
                      <a:pt x="831480" y="761809"/>
                    </a:lnTo>
                    <a:lnTo>
                      <a:pt x="826360" y="761809"/>
                    </a:lnTo>
                    <a:lnTo>
                      <a:pt x="823069" y="758335"/>
                    </a:lnTo>
                    <a:lnTo>
                      <a:pt x="822520" y="755775"/>
                    </a:lnTo>
                    <a:lnTo>
                      <a:pt x="823983" y="751203"/>
                    </a:lnTo>
                    <a:lnTo>
                      <a:pt x="820874" y="748277"/>
                    </a:lnTo>
                    <a:lnTo>
                      <a:pt x="815205" y="752483"/>
                    </a:lnTo>
                    <a:lnTo>
                      <a:pt x="810817" y="753946"/>
                    </a:lnTo>
                    <a:lnTo>
                      <a:pt x="805696" y="752300"/>
                    </a:lnTo>
                    <a:lnTo>
                      <a:pt x="803868" y="749923"/>
                    </a:lnTo>
                    <a:lnTo>
                      <a:pt x="809902" y="749923"/>
                    </a:lnTo>
                    <a:lnTo>
                      <a:pt x="811000" y="745351"/>
                    </a:lnTo>
                    <a:lnTo>
                      <a:pt x="810451" y="739683"/>
                    </a:lnTo>
                    <a:lnTo>
                      <a:pt x="806245" y="737671"/>
                    </a:lnTo>
                    <a:lnTo>
                      <a:pt x="798748" y="742791"/>
                    </a:lnTo>
                    <a:lnTo>
                      <a:pt x="794359" y="743340"/>
                    </a:lnTo>
                    <a:lnTo>
                      <a:pt x="800576" y="746997"/>
                    </a:lnTo>
                    <a:lnTo>
                      <a:pt x="800942" y="748094"/>
                    </a:lnTo>
                    <a:lnTo>
                      <a:pt x="796736" y="748643"/>
                    </a:lnTo>
                    <a:lnTo>
                      <a:pt x="791616" y="751020"/>
                    </a:lnTo>
                    <a:lnTo>
                      <a:pt x="786861" y="754495"/>
                    </a:lnTo>
                    <a:lnTo>
                      <a:pt x="782473" y="760712"/>
                    </a:lnTo>
                    <a:lnTo>
                      <a:pt x="774427" y="764187"/>
                    </a:lnTo>
                    <a:lnTo>
                      <a:pt x="768210" y="765832"/>
                    </a:lnTo>
                    <a:lnTo>
                      <a:pt x="766198" y="763455"/>
                    </a:lnTo>
                    <a:lnTo>
                      <a:pt x="756872" y="759615"/>
                    </a:lnTo>
                    <a:lnTo>
                      <a:pt x="748643" y="754495"/>
                    </a:lnTo>
                    <a:lnTo>
                      <a:pt x="744437" y="753032"/>
                    </a:lnTo>
                    <a:lnTo>
                      <a:pt x="737671" y="752300"/>
                    </a:lnTo>
                    <a:lnTo>
                      <a:pt x="728162" y="749192"/>
                    </a:lnTo>
                    <a:lnTo>
                      <a:pt x="724139" y="749923"/>
                    </a:lnTo>
                    <a:lnTo>
                      <a:pt x="720299" y="752483"/>
                    </a:lnTo>
                    <a:lnTo>
                      <a:pt x="716642" y="747363"/>
                    </a:lnTo>
                    <a:lnTo>
                      <a:pt x="708230" y="742974"/>
                    </a:lnTo>
                    <a:lnTo>
                      <a:pt x="699636" y="742243"/>
                    </a:lnTo>
                    <a:lnTo>
                      <a:pt x="692870" y="738768"/>
                    </a:lnTo>
                    <a:lnTo>
                      <a:pt x="688664" y="734014"/>
                    </a:lnTo>
                    <a:lnTo>
                      <a:pt x="685921" y="728345"/>
                    </a:lnTo>
                    <a:lnTo>
                      <a:pt x="681166" y="725237"/>
                    </a:lnTo>
                    <a:lnTo>
                      <a:pt x="675132" y="712436"/>
                    </a:lnTo>
                    <a:lnTo>
                      <a:pt x="674949" y="710059"/>
                    </a:lnTo>
                    <a:lnTo>
                      <a:pt x="677143" y="705670"/>
                    </a:lnTo>
                    <a:lnTo>
                      <a:pt x="677326" y="700001"/>
                    </a:lnTo>
                    <a:lnTo>
                      <a:pt x="672937" y="687749"/>
                    </a:lnTo>
                    <a:lnTo>
                      <a:pt x="662332" y="674401"/>
                    </a:lnTo>
                    <a:lnTo>
                      <a:pt x="665440" y="667269"/>
                    </a:lnTo>
                    <a:lnTo>
                      <a:pt x="664891" y="666172"/>
                    </a:lnTo>
                    <a:lnTo>
                      <a:pt x="658125" y="666720"/>
                    </a:lnTo>
                    <a:lnTo>
                      <a:pt x="651177" y="670194"/>
                    </a:lnTo>
                    <a:lnTo>
                      <a:pt x="643497" y="673120"/>
                    </a:lnTo>
                    <a:lnTo>
                      <a:pt x="638742" y="673486"/>
                    </a:lnTo>
                    <a:lnTo>
                      <a:pt x="635451" y="672206"/>
                    </a:lnTo>
                    <a:lnTo>
                      <a:pt x="638742" y="667817"/>
                    </a:lnTo>
                    <a:lnTo>
                      <a:pt x="642399" y="661051"/>
                    </a:lnTo>
                    <a:lnTo>
                      <a:pt x="644045" y="654285"/>
                    </a:lnTo>
                    <a:lnTo>
                      <a:pt x="643862" y="647337"/>
                    </a:lnTo>
                    <a:lnTo>
                      <a:pt x="641119" y="639656"/>
                    </a:lnTo>
                    <a:lnTo>
                      <a:pt x="637096" y="634353"/>
                    </a:lnTo>
                    <a:lnTo>
                      <a:pt x="633622" y="631793"/>
                    </a:lnTo>
                    <a:lnTo>
                      <a:pt x="628136" y="641851"/>
                    </a:lnTo>
                    <a:lnTo>
                      <a:pt x="627770" y="647337"/>
                    </a:lnTo>
                    <a:lnTo>
                      <a:pt x="626124" y="652457"/>
                    </a:lnTo>
                    <a:lnTo>
                      <a:pt x="625393" y="657760"/>
                    </a:lnTo>
                    <a:lnTo>
                      <a:pt x="624662" y="659040"/>
                    </a:lnTo>
                    <a:lnTo>
                      <a:pt x="620639" y="657943"/>
                    </a:lnTo>
                    <a:lnTo>
                      <a:pt x="615519" y="660320"/>
                    </a:lnTo>
                    <a:lnTo>
                      <a:pt x="610032" y="660320"/>
                    </a:lnTo>
                    <a:lnTo>
                      <a:pt x="605461" y="663246"/>
                    </a:lnTo>
                    <a:lnTo>
                      <a:pt x="602352" y="660320"/>
                    </a:lnTo>
                    <a:lnTo>
                      <a:pt x="604730" y="652274"/>
                    </a:lnTo>
                    <a:lnTo>
                      <a:pt x="611130" y="652823"/>
                    </a:lnTo>
                    <a:lnTo>
                      <a:pt x="616067" y="650080"/>
                    </a:lnTo>
                    <a:lnTo>
                      <a:pt x="617530" y="643862"/>
                    </a:lnTo>
                    <a:lnTo>
                      <a:pt x="618078" y="638925"/>
                    </a:lnTo>
                    <a:lnTo>
                      <a:pt x="617347" y="638011"/>
                    </a:lnTo>
                    <a:lnTo>
                      <a:pt x="616981" y="636548"/>
                    </a:lnTo>
                    <a:lnTo>
                      <a:pt x="617530" y="633805"/>
                    </a:lnTo>
                    <a:lnTo>
                      <a:pt x="617530" y="629965"/>
                    </a:lnTo>
                    <a:lnTo>
                      <a:pt x="620273" y="624662"/>
                    </a:lnTo>
                    <a:lnTo>
                      <a:pt x="623016" y="617896"/>
                    </a:lnTo>
                    <a:lnTo>
                      <a:pt x="625942" y="616433"/>
                    </a:lnTo>
                    <a:lnTo>
                      <a:pt x="628319" y="611861"/>
                    </a:lnTo>
                    <a:lnTo>
                      <a:pt x="628685" y="601072"/>
                    </a:lnTo>
                    <a:lnTo>
                      <a:pt x="631245" y="601621"/>
                    </a:lnTo>
                    <a:lnTo>
                      <a:pt x="630696" y="598512"/>
                    </a:lnTo>
                    <a:lnTo>
                      <a:pt x="629233" y="595403"/>
                    </a:lnTo>
                    <a:lnTo>
                      <a:pt x="629233" y="591198"/>
                    </a:lnTo>
                    <a:lnTo>
                      <a:pt x="627221" y="590100"/>
                    </a:lnTo>
                    <a:lnTo>
                      <a:pt x="627221" y="585346"/>
                    </a:lnTo>
                    <a:lnTo>
                      <a:pt x="625393" y="583334"/>
                    </a:lnTo>
                    <a:lnTo>
                      <a:pt x="623930" y="586809"/>
                    </a:lnTo>
                    <a:lnTo>
                      <a:pt x="624296" y="595586"/>
                    </a:lnTo>
                    <a:lnTo>
                      <a:pt x="621736" y="596135"/>
                    </a:lnTo>
                    <a:lnTo>
                      <a:pt x="618444" y="601438"/>
                    </a:lnTo>
                    <a:lnTo>
                      <a:pt x="616067" y="606010"/>
                    </a:lnTo>
                    <a:lnTo>
                      <a:pt x="613141" y="611130"/>
                    </a:lnTo>
                    <a:lnTo>
                      <a:pt x="612593" y="614238"/>
                    </a:lnTo>
                    <a:lnTo>
                      <a:pt x="610215" y="617530"/>
                    </a:lnTo>
                    <a:lnTo>
                      <a:pt x="605278" y="617347"/>
                    </a:lnTo>
                    <a:lnTo>
                      <a:pt x="603266" y="618261"/>
                    </a:lnTo>
                    <a:lnTo>
                      <a:pt x="602718" y="620456"/>
                    </a:lnTo>
                    <a:lnTo>
                      <a:pt x="596318" y="623381"/>
                    </a:lnTo>
                    <a:lnTo>
                      <a:pt x="593758" y="626125"/>
                    </a:lnTo>
                    <a:lnTo>
                      <a:pt x="590649" y="627404"/>
                    </a:lnTo>
                    <a:lnTo>
                      <a:pt x="587906" y="633805"/>
                    </a:lnTo>
                    <a:lnTo>
                      <a:pt x="583152" y="639108"/>
                    </a:lnTo>
                    <a:lnTo>
                      <a:pt x="578580" y="642582"/>
                    </a:lnTo>
                    <a:lnTo>
                      <a:pt x="576934" y="647702"/>
                    </a:lnTo>
                    <a:lnTo>
                      <a:pt x="579494" y="647520"/>
                    </a:lnTo>
                    <a:lnTo>
                      <a:pt x="579494" y="655017"/>
                    </a:lnTo>
                    <a:lnTo>
                      <a:pt x="576934" y="652823"/>
                    </a:lnTo>
                    <a:lnTo>
                      <a:pt x="573643" y="653737"/>
                    </a:lnTo>
                    <a:lnTo>
                      <a:pt x="569437" y="648617"/>
                    </a:lnTo>
                    <a:lnTo>
                      <a:pt x="564682" y="646057"/>
                    </a:lnTo>
                    <a:lnTo>
                      <a:pt x="562122" y="643131"/>
                    </a:lnTo>
                    <a:lnTo>
                      <a:pt x="558099" y="642765"/>
                    </a:lnTo>
                    <a:lnTo>
                      <a:pt x="557917" y="638559"/>
                    </a:lnTo>
                    <a:lnTo>
                      <a:pt x="565231" y="643497"/>
                    </a:lnTo>
                    <a:lnTo>
                      <a:pt x="565963" y="639656"/>
                    </a:lnTo>
                    <a:lnTo>
                      <a:pt x="564682" y="633622"/>
                    </a:lnTo>
                    <a:lnTo>
                      <a:pt x="562122" y="630696"/>
                    </a:lnTo>
                    <a:lnTo>
                      <a:pt x="561025" y="624479"/>
                    </a:lnTo>
                    <a:lnTo>
                      <a:pt x="557551" y="619358"/>
                    </a:lnTo>
                    <a:lnTo>
                      <a:pt x="553345" y="616433"/>
                    </a:lnTo>
                    <a:lnTo>
                      <a:pt x="551333" y="608753"/>
                    </a:lnTo>
                    <a:lnTo>
                      <a:pt x="549505" y="606375"/>
                    </a:lnTo>
                    <a:lnTo>
                      <a:pt x="547493" y="602535"/>
                    </a:lnTo>
                    <a:lnTo>
                      <a:pt x="545116" y="603449"/>
                    </a:lnTo>
                    <a:lnTo>
                      <a:pt x="539630" y="601438"/>
                    </a:lnTo>
                    <a:lnTo>
                      <a:pt x="535424" y="598695"/>
                    </a:lnTo>
                    <a:lnTo>
                      <a:pt x="532133" y="594855"/>
                    </a:lnTo>
                    <a:lnTo>
                      <a:pt x="532133" y="590283"/>
                    </a:lnTo>
                    <a:lnTo>
                      <a:pt x="534327" y="590649"/>
                    </a:lnTo>
                    <a:lnTo>
                      <a:pt x="535424" y="584432"/>
                    </a:lnTo>
                    <a:lnTo>
                      <a:pt x="525732" y="582054"/>
                    </a:lnTo>
                    <a:lnTo>
                      <a:pt x="515675" y="572545"/>
                    </a:lnTo>
                    <a:lnTo>
                      <a:pt x="513115" y="571631"/>
                    </a:lnTo>
                    <a:lnTo>
                      <a:pt x="513846" y="574923"/>
                    </a:lnTo>
                    <a:lnTo>
                      <a:pt x="509640" y="574557"/>
                    </a:lnTo>
                    <a:lnTo>
                      <a:pt x="504886" y="571631"/>
                    </a:lnTo>
                    <a:lnTo>
                      <a:pt x="494829" y="567059"/>
                    </a:lnTo>
                    <a:lnTo>
                      <a:pt x="492086" y="567608"/>
                    </a:lnTo>
                    <a:lnTo>
                      <a:pt x="488063" y="569985"/>
                    </a:lnTo>
                    <a:lnTo>
                      <a:pt x="486966" y="569803"/>
                    </a:lnTo>
                    <a:lnTo>
                      <a:pt x="483857" y="568340"/>
                    </a:lnTo>
                    <a:lnTo>
                      <a:pt x="471056" y="557734"/>
                    </a:lnTo>
                    <a:lnTo>
                      <a:pt x="465753" y="556271"/>
                    </a:lnTo>
                    <a:lnTo>
                      <a:pt x="460450" y="555539"/>
                    </a:lnTo>
                    <a:lnTo>
                      <a:pt x="450941" y="555173"/>
                    </a:lnTo>
                    <a:lnTo>
                      <a:pt x="435398" y="557002"/>
                    </a:lnTo>
                    <a:lnTo>
                      <a:pt x="416380" y="556454"/>
                    </a:lnTo>
                    <a:lnTo>
                      <a:pt x="407420" y="556819"/>
                    </a:lnTo>
                    <a:lnTo>
                      <a:pt x="389133" y="565048"/>
                    </a:lnTo>
                    <a:lnTo>
                      <a:pt x="379625" y="571083"/>
                    </a:lnTo>
                    <a:lnTo>
                      <a:pt x="367921" y="571814"/>
                    </a:lnTo>
                    <a:lnTo>
                      <a:pt x="360424" y="574923"/>
                    </a:lnTo>
                    <a:lnTo>
                      <a:pt x="350915" y="576386"/>
                    </a:lnTo>
                    <a:lnTo>
                      <a:pt x="334274" y="576020"/>
                    </a:lnTo>
                    <a:lnTo>
                      <a:pt x="328789" y="574740"/>
                    </a:lnTo>
                    <a:lnTo>
                      <a:pt x="322022" y="576386"/>
                    </a:lnTo>
                    <a:lnTo>
                      <a:pt x="317268" y="580226"/>
                    </a:lnTo>
                    <a:lnTo>
                      <a:pt x="304834" y="586809"/>
                    </a:lnTo>
                    <a:lnTo>
                      <a:pt x="297153" y="588638"/>
                    </a:lnTo>
                    <a:lnTo>
                      <a:pt x="293130" y="591746"/>
                    </a:lnTo>
                    <a:lnTo>
                      <a:pt x="289473" y="593575"/>
                    </a:lnTo>
                    <a:lnTo>
                      <a:pt x="284170" y="593940"/>
                    </a:lnTo>
                    <a:lnTo>
                      <a:pt x="278318" y="597049"/>
                    </a:lnTo>
                    <a:lnTo>
                      <a:pt x="275758" y="602352"/>
                    </a:lnTo>
                    <a:lnTo>
                      <a:pt x="273930" y="608935"/>
                    </a:lnTo>
                    <a:lnTo>
                      <a:pt x="271552" y="611313"/>
                    </a:lnTo>
                    <a:lnTo>
                      <a:pt x="268810" y="615518"/>
                    </a:lnTo>
                    <a:lnTo>
                      <a:pt x="267163" y="619358"/>
                    </a:lnTo>
                    <a:lnTo>
                      <a:pt x="258203" y="621553"/>
                    </a:lnTo>
                    <a:lnTo>
                      <a:pt x="254180" y="621553"/>
                    </a:lnTo>
                    <a:lnTo>
                      <a:pt x="249792" y="620090"/>
                    </a:lnTo>
                    <a:lnTo>
                      <a:pt x="239917" y="621004"/>
                    </a:lnTo>
                    <a:lnTo>
                      <a:pt x="229493" y="623381"/>
                    </a:lnTo>
                    <a:lnTo>
                      <a:pt x="227117" y="620456"/>
                    </a:lnTo>
                    <a:lnTo>
                      <a:pt x="224739" y="619358"/>
                    </a:lnTo>
                    <a:lnTo>
                      <a:pt x="221997" y="620273"/>
                    </a:lnTo>
                    <a:lnTo>
                      <a:pt x="214682" y="621004"/>
                    </a:lnTo>
                    <a:lnTo>
                      <a:pt x="206819" y="619541"/>
                    </a:lnTo>
                    <a:lnTo>
                      <a:pt x="201150" y="619541"/>
                    </a:lnTo>
                    <a:lnTo>
                      <a:pt x="193652" y="622650"/>
                    </a:lnTo>
                    <a:lnTo>
                      <a:pt x="173903" y="622102"/>
                    </a:lnTo>
                    <a:lnTo>
                      <a:pt x="168783" y="624296"/>
                    </a:lnTo>
                    <a:lnTo>
                      <a:pt x="164394" y="627770"/>
                    </a:lnTo>
                    <a:lnTo>
                      <a:pt x="162017" y="631062"/>
                    </a:lnTo>
                    <a:lnTo>
                      <a:pt x="162931" y="633439"/>
                    </a:lnTo>
                    <a:lnTo>
                      <a:pt x="162017" y="633622"/>
                    </a:lnTo>
                    <a:lnTo>
                      <a:pt x="158908" y="636548"/>
                    </a:lnTo>
                    <a:lnTo>
                      <a:pt x="153971" y="637645"/>
                    </a:lnTo>
                    <a:lnTo>
                      <a:pt x="145742" y="638376"/>
                    </a:lnTo>
                    <a:lnTo>
                      <a:pt x="139159" y="642765"/>
                    </a:lnTo>
                    <a:lnTo>
                      <a:pt x="134953" y="646971"/>
                    </a:lnTo>
                    <a:lnTo>
                      <a:pt x="132576" y="650080"/>
                    </a:lnTo>
                    <a:lnTo>
                      <a:pt x="129285" y="652823"/>
                    </a:lnTo>
                    <a:lnTo>
                      <a:pt x="125444" y="653920"/>
                    </a:lnTo>
                    <a:lnTo>
                      <a:pt x="120872" y="651908"/>
                    </a:lnTo>
                    <a:lnTo>
                      <a:pt x="120324" y="656297"/>
                    </a:lnTo>
                    <a:lnTo>
                      <a:pt x="117033" y="655017"/>
                    </a:lnTo>
                    <a:lnTo>
                      <a:pt x="113193" y="656663"/>
                    </a:lnTo>
                    <a:lnTo>
                      <a:pt x="110084" y="653188"/>
                    </a:lnTo>
                    <a:lnTo>
                      <a:pt x="94906" y="654285"/>
                    </a:lnTo>
                    <a:lnTo>
                      <a:pt x="87592" y="653188"/>
                    </a:lnTo>
                    <a:lnTo>
                      <a:pt x="84483" y="650080"/>
                    </a:lnTo>
                    <a:lnTo>
                      <a:pt x="80277" y="648617"/>
                    </a:lnTo>
                    <a:lnTo>
                      <a:pt x="80277" y="648983"/>
                    </a:lnTo>
                    <a:lnTo>
                      <a:pt x="75523" y="648617"/>
                    </a:lnTo>
                    <a:lnTo>
                      <a:pt x="68574" y="642034"/>
                    </a:lnTo>
                    <a:lnTo>
                      <a:pt x="64916" y="637828"/>
                    </a:lnTo>
                    <a:lnTo>
                      <a:pt x="59796" y="633805"/>
                    </a:lnTo>
                    <a:lnTo>
                      <a:pt x="55591" y="632342"/>
                    </a:lnTo>
                    <a:lnTo>
                      <a:pt x="49556" y="631245"/>
                    </a:lnTo>
                    <a:lnTo>
                      <a:pt x="48642" y="618444"/>
                    </a:lnTo>
                    <a:lnTo>
                      <a:pt x="49007" y="612775"/>
                    </a:lnTo>
                    <a:lnTo>
                      <a:pt x="49190" y="612410"/>
                    </a:lnTo>
                    <a:lnTo>
                      <a:pt x="53762" y="614238"/>
                    </a:lnTo>
                    <a:lnTo>
                      <a:pt x="57968" y="613507"/>
                    </a:lnTo>
                    <a:lnTo>
                      <a:pt x="62722" y="606375"/>
                    </a:lnTo>
                    <a:lnTo>
                      <a:pt x="65465" y="600341"/>
                    </a:lnTo>
                    <a:lnTo>
                      <a:pt x="65465" y="596135"/>
                    </a:lnTo>
                    <a:lnTo>
                      <a:pt x="63637" y="590649"/>
                    </a:lnTo>
                    <a:lnTo>
                      <a:pt x="63637" y="584249"/>
                    </a:lnTo>
                    <a:lnTo>
                      <a:pt x="64185" y="586809"/>
                    </a:lnTo>
                    <a:lnTo>
                      <a:pt x="65648" y="582054"/>
                    </a:lnTo>
                    <a:lnTo>
                      <a:pt x="64916" y="572911"/>
                    </a:lnTo>
                    <a:lnTo>
                      <a:pt x="66013" y="565231"/>
                    </a:lnTo>
                    <a:lnTo>
                      <a:pt x="64916" y="559197"/>
                    </a:lnTo>
                    <a:lnTo>
                      <a:pt x="57053" y="542739"/>
                    </a:lnTo>
                    <a:lnTo>
                      <a:pt x="55956" y="537618"/>
                    </a:lnTo>
                    <a:lnTo>
                      <a:pt x="53396" y="534693"/>
                    </a:lnTo>
                    <a:lnTo>
                      <a:pt x="50287" y="529938"/>
                    </a:lnTo>
                    <a:lnTo>
                      <a:pt x="47179" y="522258"/>
                    </a:lnTo>
                    <a:lnTo>
                      <a:pt x="45350" y="510738"/>
                    </a:lnTo>
                    <a:lnTo>
                      <a:pt x="45350" y="496840"/>
                    </a:lnTo>
                    <a:lnTo>
                      <a:pt x="43705" y="491537"/>
                    </a:lnTo>
                    <a:lnTo>
                      <a:pt x="36024" y="479285"/>
                    </a:lnTo>
                    <a:lnTo>
                      <a:pt x="34927" y="473068"/>
                    </a:lnTo>
                    <a:lnTo>
                      <a:pt x="30538" y="466850"/>
                    </a:lnTo>
                    <a:lnTo>
                      <a:pt x="24869" y="457159"/>
                    </a:lnTo>
                    <a:lnTo>
                      <a:pt x="24504" y="448015"/>
                    </a:lnTo>
                    <a:lnTo>
                      <a:pt x="21212" y="440335"/>
                    </a:lnTo>
                    <a:lnTo>
                      <a:pt x="18469" y="431375"/>
                    </a:lnTo>
                    <a:lnTo>
                      <a:pt x="13166" y="428083"/>
                    </a:lnTo>
                    <a:lnTo>
                      <a:pt x="8960" y="423329"/>
                    </a:lnTo>
                    <a:lnTo>
                      <a:pt x="5852" y="419489"/>
                    </a:lnTo>
                    <a:lnTo>
                      <a:pt x="4755" y="415466"/>
                    </a:lnTo>
                    <a:lnTo>
                      <a:pt x="1829" y="413272"/>
                    </a:lnTo>
                    <a:lnTo>
                      <a:pt x="0" y="408883"/>
                    </a:lnTo>
                    <a:lnTo>
                      <a:pt x="549" y="406505"/>
                    </a:lnTo>
                    <a:lnTo>
                      <a:pt x="1280" y="408700"/>
                    </a:lnTo>
                    <a:lnTo>
                      <a:pt x="3657" y="408883"/>
                    </a:lnTo>
                    <a:lnTo>
                      <a:pt x="5303" y="409797"/>
                    </a:lnTo>
                    <a:lnTo>
                      <a:pt x="6583" y="412906"/>
                    </a:lnTo>
                    <a:lnTo>
                      <a:pt x="7132" y="417295"/>
                    </a:lnTo>
                    <a:lnTo>
                      <a:pt x="9143" y="416197"/>
                    </a:lnTo>
                    <a:lnTo>
                      <a:pt x="10240" y="418940"/>
                    </a:lnTo>
                    <a:lnTo>
                      <a:pt x="13715" y="419489"/>
                    </a:lnTo>
                    <a:lnTo>
                      <a:pt x="16092" y="417112"/>
                    </a:lnTo>
                    <a:lnTo>
                      <a:pt x="15544" y="412906"/>
                    </a:lnTo>
                    <a:lnTo>
                      <a:pt x="11337" y="408883"/>
                    </a:lnTo>
                    <a:lnTo>
                      <a:pt x="6034" y="396082"/>
                    </a:lnTo>
                    <a:lnTo>
                      <a:pt x="5852" y="391328"/>
                    </a:lnTo>
                    <a:lnTo>
                      <a:pt x="7681" y="392974"/>
                    </a:lnTo>
                    <a:lnTo>
                      <a:pt x="10057" y="397911"/>
                    </a:lnTo>
                    <a:lnTo>
                      <a:pt x="12252" y="408517"/>
                    </a:lnTo>
                    <a:lnTo>
                      <a:pt x="16092" y="404128"/>
                    </a:lnTo>
                    <a:lnTo>
                      <a:pt x="17372" y="407786"/>
                    </a:lnTo>
                    <a:lnTo>
                      <a:pt x="17921" y="412906"/>
                    </a:lnTo>
                    <a:lnTo>
                      <a:pt x="21212" y="413637"/>
                    </a:lnTo>
                    <a:lnTo>
                      <a:pt x="23772" y="410346"/>
                    </a:lnTo>
                    <a:lnTo>
                      <a:pt x="24869" y="404677"/>
                    </a:lnTo>
                    <a:lnTo>
                      <a:pt x="24138" y="396448"/>
                    </a:lnTo>
                    <a:lnTo>
                      <a:pt x="20664" y="393156"/>
                    </a:lnTo>
                    <a:lnTo>
                      <a:pt x="17921" y="387854"/>
                    </a:lnTo>
                    <a:lnTo>
                      <a:pt x="16641" y="389133"/>
                    </a:lnTo>
                    <a:lnTo>
                      <a:pt x="17372" y="386025"/>
                    </a:lnTo>
                    <a:lnTo>
                      <a:pt x="13898" y="380539"/>
                    </a:lnTo>
                    <a:lnTo>
                      <a:pt x="10606" y="372859"/>
                    </a:lnTo>
                    <a:lnTo>
                      <a:pt x="3840" y="360790"/>
                    </a:lnTo>
                    <a:lnTo>
                      <a:pt x="3840" y="347075"/>
                    </a:lnTo>
                    <a:lnTo>
                      <a:pt x="6034" y="342686"/>
                    </a:lnTo>
                    <a:lnTo>
                      <a:pt x="12435" y="336469"/>
                    </a:lnTo>
                    <a:lnTo>
                      <a:pt x="13349" y="332080"/>
                    </a:lnTo>
                    <a:lnTo>
                      <a:pt x="12801" y="328240"/>
                    </a:lnTo>
                    <a:lnTo>
                      <a:pt x="13349" y="319280"/>
                    </a:lnTo>
                    <a:lnTo>
                      <a:pt x="10057" y="313611"/>
                    </a:lnTo>
                    <a:lnTo>
                      <a:pt x="12252" y="303370"/>
                    </a:lnTo>
                    <a:lnTo>
                      <a:pt x="14812" y="299530"/>
                    </a:lnTo>
                    <a:lnTo>
                      <a:pt x="17555" y="292764"/>
                    </a:lnTo>
                    <a:lnTo>
                      <a:pt x="19567" y="291302"/>
                    </a:lnTo>
                  </a:path>
                </a:pathLst>
              </a:custGeom>
              <a:grpFill/>
              <a:ln w="4020" cap="flat">
                <a:solidFill>
                  <a:srgbClr val="FFFFFF"/>
                </a:solidFill>
                <a:prstDash val="solid"/>
                <a:miter/>
              </a:ln>
            </p:spPr>
            <p:txBody>
              <a:bodyPr rtlCol="0" anchor="ctr"/>
              <a:lstStyle/>
              <a:p>
                <a:endParaRPr lang="en-GB" sz="1463"/>
              </a:p>
            </p:txBody>
          </p:sp>
          <p:sp>
            <p:nvSpPr>
              <p:cNvPr id="187" name="Freeform: Shape 186">
                <a:extLst>
                  <a:ext uri="{FF2B5EF4-FFF2-40B4-BE49-F238E27FC236}">
                    <a16:creationId xmlns:a16="http://schemas.microsoft.com/office/drawing/2014/main" id="{01594421-E0B9-9A7F-9B8F-2DB507B5CDB8}"/>
                  </a:ext>
                </a:extLst>
              </p:cNvPr>
              <p:cNvSpPr/>
              <p:nvPr/>
            </p:nvSpPr>
            <p:spPr>
              <a:xfrm>
                <a:off x="5260600" y="3317487"/>
                <a:ext cx="2560" cy="3291"/>
              </a:xfrm>
              <a:custGeom>
                <a:avLst/>
                <a:gdLst>
                  <a:gd name="connsiteX0" fmla="*/ 0 w 2560"/>
                  <a:gd name="connsiteY0" fmla="*/ 1097 h 3291"/>
                  <a:gd name="connsiteX1" fmla="*/ 914 w 2560"/>
                  <a:gd name="connsiteY1" fmla="*/ 3292 h 3291"/>
                  <a:gd name="connsiteX2" fmla="*/ 2560 w 2560"/>
                  <a:gd name="connsiteY2" fmla="*/ 2377 h 3291"/>
                  <a:gd name="connsiteX3" fmla="*/ 2194 w 2560"/>
                  <a:gd name="connsiteY3" fmla="*/ 0 h 3291"/>
                  <a:gd name="connsiteX4" fmla="*/ 0 w 2560"/>
                  <a:gd name="connsiteY4" fmla="*/ 1097 h 3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 h="3291">
                    <a:moveTo>
                      <a:pt x="0" y="1097"/>
                    </a:moveTo>
                    <a:lnTo>
                      <a:pt x="914" y="3292"/>
                    </a:lnTo>
                    <a:lnTo>
                      <a:pt x="2560" y="2377"/>
                    </a:lnTo>
                    <a:lnTo>
                      <a:pt x="2194" y="0"/>
                    </a:lnTo>
                    <a:lnTo>
                      <a:pt x="0" y="1097"/>
                    </a:lnTo>
                    <a:close/>
                  </a:path>
                </a:pathLst>
              </a:custGeom>
              <a:grpFill/>
              <a:ln w="18272" cap="flat">
                <a:noFill/>
                <a:prstDash val="solid"/>
                <a:miter/>
              </a:ln>
            </p:spPr>
            <p:txBody>
              <a:bodyPr rtlCol="0" anchor="ctr"/>
              <a:lstStyle/>
              <a:p>
                <a:endParaRPr lang="en-GB" sz="1463"/>
              </a:p>
            </p:txBody>
          </p:sp>
          <p:sp>
            <p:nvSpPr>
              <p:cNvPr id="188" name="Freeform: Shape 187">
                <a:extLst>
                  <a:ext uri="{FF2B5EF4-FFF2-40B4-BE49-F238E27FC236}">
                    <a16:creationId xmlns:a16="http://schemas.microsoft.com/office/drawing/2014/main" id="{CC6C7C76-A2E2-1EBE-9E01-DCD9402A25BC}"/>
                  </a:ext>
                </a:extLst>
              </p:cNvPr>
              <p:cNvSpPr/>
              <p:nvPr/>
            </p:nvSpPr>
            <p:spPr>
              <a:xfrm>
                <a:off x="5260600" y="3317669"/>
                <a:ext cx="2560" cy="3108"/>
              </a:xfrm>
              <a:custGeom>
                <a:avLst/>
                <a:gdLst>
                  <a:gd name="connsiteX0" fmla="*/ 2194 w 2560"/>
                  <a:gd name="connsiteY0" fmla="*/ 0 h 3108"/>
                  <a:gd name="connsiteX1" fmla="*/ 0 w 2560"/>
                  <a:gd name="connsiteY1" fmla="*/ 914 h 3108"/>
                  <a:gd name="connsiteX2" fmla="*/ 914 w 2560"/>
                  <a:gd name="connsiteY2" fmla="*/ 3109 h 3108"/>
                  <a:gd name="connsiteX3" fmla="*/ 2560 w 2560"/>
                  <a:gd name="connsiteY3" fmla="*/ 2194 h 3108"/>
                  <a:gd name="connsiteX4" fmla="*/ 2194 w 2560"/>
                  <a:gd name="connsiteY4" fmla="*/ 0 h 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 h="3108">
                    <a:moveTo>
                      <a:pt x="2194" y="0"/>
                    </a:moveTo>
                    <a:lnTo>
                      <a:pt x="0" y="914"/>
                    </a:lnTo>
                    <a:lnTo>
                      <a:pt x="914" y="3109"/>
                    </a:lnTo>
                    <a:lnTo>
                      <a:pt x="2560" y="2194"/>
                    </a:lnTo>
                    <a:lnTo>
                      <a:pt x="2194" y="0"/>
                    </a:lnTo>
                  </a:path>
                </a:pathLst>
              </a:custGeom>
              <a:grpFill/>
              <a:ln w="4020" cap="flat">
                <a:solidFill>
                  <a:srgbClr val="FFFFFF"/>
                </a:solidFill>
                <a:prstDash val="solid"/>
                <a:miter/>
              </a:ln>
            </p:spPr>
            <p:txBody>
              <a:bodyPr rtlCol="0" anchor="ctr"/>
              <a:lstStyle/>
              <a:p>
                <a:endParaRPr lang="en-GB" sz="1463"/>
              </a:p>
            </p:txBody>
          </p:sp>
          <p:sp>
            <p:nvSpPr>
              <p:cNvPr id="189" name="Freeform: Shape 188">
                <a:extLst>
                  <a:ext uri="{FF2B5EF4-FFF2-40B4-BE49-F238E27FC236}">
                    <a16:creationId xmlns:a16="http://schemas.microsoft.com/office/drawing/2014/main" id="{9D968E0F-4BC4-93AF-6D1C-81AFAADE963F}"/>
                  </a:ext>
                </a:extLst>
              </p:cNvPr>
              <p:cNvSpPr/>
              <p:nvPr/>
            </p:nvSpPr>
            <p:spPr>
              <a:xfrm>
                <a:off x="5267000" y="3319681"/>
                <a:ext cx="11520" cy="4571"/>
              </a:xfrm>
              <a:custGeom>
                <a:avLst/>
                <a:gdLst>
                  <a:gd name="connsiteX0" fmla="*/ 0 w 11520"/>
                  <a:gd name="connsiteY0" fmla="*/ 731 h 4571"/>
                  <a:gd name="connsiteX1" fmla="*/ 366 w 11520"/>
                  <a:gd name="connsiteY1" fmla="*/ 2743 h 4571"/>
                  <a:gd name="connsiteX2" fmla="*/ 3109 w 11520"/>
                  <a:gd name="connsiteY2" fmla="*/ 4023 h 4571"/>
                  <a:gd name="connsiteX3" fmla="*/ 6217 w 11520"/>
                  <a:gd name="connsiteY3" fmla="*/ 4572 h 4571"/>
                  <a:gd name="connsiteX4" fmla="*/ 9326 w 11520"/>
                  <a:gd name="connsiteY4" fmla="*/ 4389 h 4571"/>
                  <a:gd name="connsiteX5" fmla="*/ 11520 w 11520"/>
                  <a:gd name="connsiteY5" fmla="*/ 3474 h 4571"/>
                  <a:gd name="connsiteX6" fmla="*/ 8960 w 11520"/>
                  <a:gd name="connsiteY6" fmla="*/ 2012 h 4571"/>
                  <a:gd name="connsiteX7" fmla="*/ 1829 w 11520"/>
                  <a:gd name="connsiteY7" fmla="*/ 0 h 4571"/>
                  <a:gd name="connsiteX8" fmla="*/ 0 w 11520"/>
                  <a:gd name="connsiteY8" fmla="*/ 731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 h="4571">
                    <a:moveTo>
                      <a:pt x="0" y="731"/>
                    </a:moveTo>
                    <a:lnTo>
                      <a:pt x="366" y="2743"/>
                    </a:lnTo>
                    <a:lnTo>
                      <a:pt x="3109" y="4023"/>
                    </a:lnTo>
                    <a:lnTo>
                      <a:pt x="6217" y="4572"/>
                    </a:lnTo>
                    <a:lnTo>
                      <a:pt x="9326" y="4389"/>
                    </a:lnTo>
                    <a:lnTo>
                      <a:pt x="11520" y="3474"/>
                    </a:lnTo>
                    <a:lnTo>
                      <a:pt x="8960" y="2012"/>
                    </a:lnTo>
                    <a:lnTo>
                      <a:pt x="1829" y="0"/>
                    </a:lnTo>
                    <a:lnTo>
                      <a:pt x="0" y="731"/>
                    </a:lnTo>
                    <a:close/>
                  </a:path>
                </a:pathLst>
              </a:custGeom>
              <a:grpFill/>
              <a:ln w="18272" cap="flat">
                <a:noFill/>
                <a:prstDash val="solid"/>
                <a:miter/>
              </a:ln>
            </p:spPr>
            <p:txBody>
              <a:bodyPr rtlCol="0" anchor="ctr"/>
              <a:lstStyle/>
              <a:p>
                <a:endParaRPr lang="en-GB" sz="1463"/>
              </a:p>
            </p:txBody>
          </p:sp>
          <p:sp>
            <p:nvSpPr>
              <p:cNvPr id="190" name="Freeform: Shape 189">
                <a:extLst>
                  <a:ext uri="{FF2B5EF4-FFF2-40B4-BE49-F238E27FC236}">
                    <a16:creationId xmlns:a16="http://schemas.microsoft.com/office/drawing/2014/main" id="{5375161F-0554-A7AC-18B9-E9D13EBA4CCC}"/>
                  </a:ext>
                </a:extLst>
              </p:cNvPr>
              <p:cNvSpPr/>
              <p:nvPr/>
            </p:nvSpPr>
            <p:spPr>
              <a:xfrm>
                <a:off x="5267000" y="3319681"/>
                <a:ext cx="11520" cy="4571"/>
              </a:xfrm>
              <a:custGeom>
                <a:avLst/>
                <a:gdLst>
                  <a:gd name="connsiteX0" fmla="*/ 9326 w 11520"/>
                  <a:gd name="connsiteY0" fmla="*/ 4389 h 4571"/>
                  <a:gd name="connsiteX1" fmla="*/ 11520 w 11520"/>
                  <a:gd name="connsiteY1" fmla="*/ 3474 h 4571"/>
                  <a:gd name="connsiteX2" fmla="*/ 8960 w 11520"/>
                  <a:gd name="connsiteY2" fmla="*/ 2012 h 4571"/>
                  <a:gd name="connsiteX3" fmla="*/ 1829 w 11520"/>
                  <a:gd name="connsiteY3" fmla="*/ 0 h 4571"/>
                  <a:gd name="connsiteX4" fmla="*/ 0 w 11520"/>
                  <a:gd name="connsiteY4" fmla="*/ 731 h 4571"/>
                  <a:gd name="connsiteX5" fmla="*/ 366 w 11520"/>
                  <a:gd name="connsiteY5" fmla="*/ 2743 h 4571"/>
                  <a:gd name="connsiteX6" fmla="*/ 3109 w 11520"/>
                  <a:gd name="connsiteY6" fmla="*/ 4023 h 4571"/>
                  <a:gd name="connsiteX7" fmla="*/ 6217 w 11520"/>
                  <a:gd name="connsiteY7" fmla="*/ 4572 h 4571"/>
                  <a:gd name="connsiteX8" fmla="*/ 9326 w 11520"/>
                  <a:gd name="connsiteY8" fmla="*/ 438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20" h="4571">
                    <a:moveTo>
                      <a:pt x="9326" y="4389"/>
                    </a:moveTo>
                    <a:lnTo>
                      <a:pt x="11520" y="3474"/>
                    </a:lnTo>
                    <a:lnTo>
                      <a:pt x="8960" y="2012"/>
                    </a:lnTo>
                    <a:lnTo>
                      <a:pt x="1829" y="0"/>
                    </a:lnTo>
                    <a:lnTo>
                      <a:pt x="0" y="731"/>
                    </a:lnTo>
                    <a:lnTo>
                      <a:pt x="366" y="2743"/>
                    </a:lnTo>
                    <a:lnTo>
                      <a:pt x="3109" y="4023"/>
                    </a:lnTo>
                    <a:lnTo>
                      <a:pt x="6217" y="4572"/>
                    </a:lnTo>
                    <a:lnTo>
                      <a:pt x="9326" y="4389"/>
                    </a:lnTo>
                  </a:path>
                </a:pathLst>
              </a:custGeom>
              <a:grpFill/>
              <a:ln w="4020" cap="flat">
                <a:solidFill>
                  <a:srgbClr val="FFFFFF"/>
                </a:solidFill>
                <a:prstDash val="solid"/>
                <a:miter/>
              </a:ln>
            </p:spPr>
            <p:txBody>
              <a:bodyPr rtlCol="0" anchor="ctr"/>
              <a:lstStyle/>
              <a:p>
                <a:endParaRPr lang="en-GB" sz="1463"/>
              </a:p>
            </p:txBody>
          </p:sp>
          <p:sp>
            <p:nvSpPr>
              <p:cNvPr id="191" name="Freeform: Shape 190">
                <a:extLst>
                  <a:ext uri="{FF2B5EF4-FFF2-40B4-BE49-F238E27FC236}">
                    <a16:creationId xmlns:a16="http://schemas.microsoft.com/office/drawing/2014/main" id="{835EF9C4-7842-9F5F-4941-3D2195DD5DF6}"/>
                  </a:ext>
                </a:extLst>
              </p:cNvPr>
              <p:cNvSpPr/>
              <p:nvPr/>
            </p:nvSpPr>
            <p:spPr>
              <a:xfrm>
                <a:off x="5274680" y="3314561"/>
                <a:ext cx="10789" cy="5303"/>
              </a:xfrm>
              <a:custGeom>
                <a:avLst/>
                <a:gdLst>
                  <a:gd name="connsiteX0" fmla="*/ 0 w 10789"/>
                  <a:gd name="connsiteY0" fmla="*/ 0 h 5303"/>
                  <a:gd name="connsiteX1" fmla="*/ 1646 w 10789"/>
                  <a:gd name="connsiteY1" fmla="*/ 1646 h 5303"/>
                  <a:gd name="connsiteX2" fmla="*/ 5303 w 10789"/>
                  <a:gd name="connsiteY2" fmla="*/ 4023 h 5303"/>
                  <a:gd name="connsiteX3" fmla="*/ 8412 w 10789"/>
                  <a:gd name="connsiteY3" fmla="*/ 5303 h 5303"/>
                  <a:gd name="connsiteX4" fmla="*/ 9875 w 10789"/>
                  <a:gd name="connsiteY4" fmla="*/ 4389 h 5303"/>
                  <a:gd name="connsiteX5" fmla="*/ 10789 w 10789"/>
                  <a:gd name="connsiteY5" fmla="*/ 3292 h 5303"/>
                  <a:gd name="connsiteX6" fmla="*/ 6583 w 10789"/>
                  <a:gd name="connsiteY6" fmla="*/ 2377 h 5303"/>
                  <a:gd name="connsiteX7" fmla="*/ 1097 w 10789"/>
                  <a:gd name="connsiteY7" fmla="*/ 0 h 5303"/>
                  <a:gd name="connsiteX8" fmla="*/ 0 w 10789"/>
                  <a:gd name="connsiteY8" fmla="*/ 0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9" h="5303">
                    <a:moveTo>
                      <a:pt x="0" y="0"/>
                    </a:moveTo>
                    <a:lnTo>
                      <a:pt x="1646" y="1646"/>
                    </a:lnTo>
                    <a:lnTo>
                      <a:pt x="5303" y="4023"/>
                    </a:lnTo>
                    <a:lnTo>
                      <a:pt x="8412" y="5303"/>
                    </a:lnTo>
                    <a:lnTo>
                      <a:pt x="9875" y="4389"/>
                    </a:lnTo>
                    <a:lnTo>
                      <a:pt x="10789" y="3292"/>
                    </a:lnTo>
                    <a:lnTo>
                      <a:pt x="6583" y="2377"/>
                    </a:lnTo>
                    <a:lnTo>
                      <a:pt x="1097" y="0"/>
                    </a:lnTo>
                    <a:lnTo>
                      <a:pt x="0" y="0"/>
                    </a:lnTo>
                    <a:close/>
                  </a:path>
                </a:pathLst>
              </a:custGeom>
              <a:grpFill/>
              <a:ln w="18272" cap="flat">
                <a:noFill/>
                <a:prstDash val="solid"/>
                <a:miter/>
              </a:ln>
            </p:spPr>
            <p:txBody>
              <a:bodyPr rtlCol="0" anchor="ctr"/>
              <a:lstStyle/>
              <a:p>
                <a:endParaRPr lang="en-GB" sz="1463"/>
              </a:p>
            </p:txBody>
          </p:sp>
          <p:sp>
            <p:nvSpPr>
              <p:cNvPr id="192" name="Freeform: Shape 191">
                <a:extLst>
                  <a:ext uri="{FF2B5EF4-FFF2-40B4-BE49-F238E27FC236}">
                    <a16:creationId xmlns:a16="http://schemas.microsoft.com/office/drawing/2014/main" id="{F1E85C13-58C2-7A9A-7E20-71CD7A3A8AD2}"/>
                  </a:ext>
                </a:extLst>
              </p:cNvPr>
              <p:cNvSpPr/>
              <p:nvPr/>
            </p:nvSpPr>
            <p:spPr>
              <a:xfrm>
                <a:off x="5274680" y="3314561"/>
                <a:ext cx="10789" cy="5303"/>
              </a:xfrm>
              <a:custGeom>
                <a:avLst/>
                <a:gdLst>
                  <a:gd name="connsiteX0" fmla="*/ 9875 w 10789"/>
                  <a:gd name="connsiteY0" fmla="*/ 4389 h 5303"/>
                  <a:gd name="connsiteX1" fmla="*/ 10789 w 10789"/>
                  <a:gd name="connsiteY1" fmla="*/ 3292 h 5303"/>
                  <a:gd name="connsiteX2" fmla="*/ 6583 w 10789"/>
                  <a:gd name="connsiteY2" fmla="*/ 2377 h 5303"/>
                  <a:gd name="connsiteX3" fmla="*/ 1097 w 10789"/>
                  <a:gd name="connsiteY3" fmla="*/ 0 h 5303"/>
                  <a:gd name="connsiteX4" fmla="*/ 0 w 10789"/>
                  <a:gd name="connsiteY4" fmla="*/ 0 h 5303"/>
                  <a:gd name="connsiteX5" fmla="*/ 1646 w 10789"/>
                  <a:gd name="connsiteY5" fmla="*/ 1646 h 5303"/>
                  <a:gd name="connsiteX6" fmla="*/ 5303 w 10789"/>
                  <a:gd name="connsiteY6" fmla="*/ 4023 h 5303"/>
                  <a:gd name="connsiteX7" fmla="*/ 8412 w 10789"/>
                  <a:gd name="connsiteY7" fmla="*/ 5303 h 5303"/>
                  <a:gd name="connsiteX8" fmla="*/ 9875 w 10789"/>
                  <a:gd name="connsiteY8" fmla="*/ 4389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9" h="5303">
                    <a:moveTo>
                      <a:pt x="9875" y="4389"/>
                    </a:moveTo>
                    <a:lnTo>
                      <a:pt x="10789" y="3292"/>
                    </a:lnTo>
                    <a:lnTo>
                      <a:pt x="6583" y="2377"/>
                    </a:lnTo>
                    <a:lnTo>
                      <a:pt x="1097" y="0"/>
                    </a:lnTo>
                    <a:lnTo>
                      <a:pt x="0" y="0"/>
                    </a:lnTo>
                    <a:lnTo>
                      <a:pt x="1646" y="1646"/>
                    </a:lnTo>
                    <a:lnTo>
                      <a:pt x="5303" y="4023"/>
                    </a:lnTo>
                    <a:lnTo>
                      <a:pt x="8412" y="5303"/>
                    </a:lnTo>
                    <a:lnTo>
                      <a:pt x="9875" y="4389"/>
                    </a:lnTo>
                  </a:path>
                </a:pathLst>
              </a:custGeom>
              <a:grpFill/>
              <a:ln w="4020" cap="flat">
                <a:solidFill>
                  <a:srgbClr val="FFFFFF"/>
                </a:solidFill>
                <a:prstDash val="solid"/>
                <a:miter/>
              </a:ln>
            </p:spPr>
            <p:txBody>
              <a:bodyPr rtlCol="0" anchor="ctr"/>
              <a:lstStyle/>
              <a:p>
                <a:endParaRPr lang="en-GB" sz="1463"/>
              </a:p>
            </p:txBody>
          </p:sp>
          <p:sp>
            <p:nvSpPr>
              <p:cNvPr id="193" name="Freeform: Shape 192">
                <a:extLst>
                  <a:ext uri="{FF2B5EF4-FFF2-40B4-BE49-F238E27FC236}">
                    <a16:creationId xmlns:a16="http://schemas.microsoft.com/office/drawing/2014/main" id="{26386FB5-D38D-D27D-84FA-C933BB2E6831}"/>
                  </a:ext>
                </a:extLst>
              </p:cNvPr>
              <p:cNvSpPr/>
              <p:nvPr/>
            </p:nvSpPr>
            <p:spPr>
              <a:xfrm>
                <a:off x="5296075" y="3312184"/>
                <a:ext cx="7131" cy="4754"/>
              </a:xfrm>
              <a:custGeom>
                <a:avLst/>
                <a:gdLst>
                  <a:gd name="connsiteX0" fmla="*/ 914 w 7131"/>
                  <a:gd name="connsiteY0" fmla="*/ 1097 h 4754"/>
                  <a:gd name="connsiteX1" fmla="*/ 0 w 7131"/>
                  <a:gd name="connsiteY1" fmla="*/ 2926 h 4754"/>
                  <a:gd name="connsiteX2" fmla="*/ 2012 w 7131"/>
                  <a:gd name="connsiteY2" fmla="*/ 4023 h 4754"/>
                  <a:gd name="connsiteX3" fmla="*/ 5120 w 7131"/>
                  <a:gd name="connsiteY3" fmla="*/ 4754 h 4754"/>
                  <a:gd name="connsiteX4" fmla="*/ 7132 w 7131"/>
                  <a:gd name="connsiteY4" fmla="*/ 3292 h 4754"/>
                  <a:gd name="connsiteX5" fmla="*/ 5486 w 7131"/>
                  <a:gd name="connsiteY5" fmla="*/ 731 h 4754"/>
                  <a:gd name="connsiteX6" fmla="*/ 4389 w 7131"/>
                  <a:gd name="connsiteY6" fmla="*/ 0 h 4754"/>
                  <a:gd name="connsiteX7" fmla="*/ 914 w 7131"/>
                  <a:gd name="connsiteY7" fmla="*/ 1097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31" h="4754">
                    <a:moveTo>
                      <a:pt x="914" y="1097"/>
                    </a:moveTo>
                    <a:lnTo>
                      <a:pt x="0" y="2926"/>
                    </a:lnTo>
                    <a:lnTo>
                      <a:pt x="2012" y="4023"/>
                    </a:lnTo>
                    <a:lnTo>
                      <a:pt x="5120" y="4754"/>
                    </a:lnTo>
                    <a:lnTo>
                      <a:pt x="7132" y="3292"/>
                    </a:lnTo>
                    <a:lnTo>
                      <a:pt x="5486" y="731"/>
                    </a:lnTo>
                    <a:lnTo>
                      <a:pt x="4389" y="0"/>
                    </a:lnTo>
                    <a:lnTo>
                      <a:pt x="914" y="1097"/>
                    </a:lnTo>
                    <a:close/>
                  </a:path>
                </a:pathLst>
              </a:custGeom>
              <a:grpFill/>
              <a:ln w="18272" cap="flat">
                <a:noFill/>
                <a:prstDash val="solid"/>
                <a:miter/>
              </a:ln>
            </p:spPr>
            <p:txBody>
              <a:bodyPr rtlCol="0" anchor="ctr"/>
              <a:lstStyle/>
              <a:p>
                <a:endParaRPr lang="en-GB" sz="1463"/>
              </a:p>
            </p:txBody>
          </p:sp>
          <p:sp>
            <p:nvSpPr>
              <p:cNvPr id="194" name="Freeform: Shape 193">
                <a:extLst>
                  <a:ext uri="{FF2B5EF4-FFF2-40B4-BE49-F238E27FC236}">
                    <a16:creationId xmlns:a16="http://schemas.microsoft.com/office/drawing/2014/main" id="{F0917D4C-AC43-7440-789D-ED010CB232E3}"/>
                  </a:ext>
                </a:extLst>
              </p:cNvPr>
              <p:cNvSpPr/>
              <p:nvPr/>
            </p:nvSpPr>
            <p:spPr>
              <a:xfrm>
                <a:off x="5296258" y="3312184"/>
                <a:ext cx="6948" cy="4754"/>
              </a:xfrm>
              <a:custGeom>
                <a:avLst/>
                <a:gdLst>
                  <a:gd name="connsiteX0" fmla="*/ 5303 w 6948"/>
                  <a:gd name="connsiteY0" fmla="*/ 731 h 4754"/>
                  <a:gd name="connsiteX1" fmla="*/ 4206 w 6948"/>
                  <a:gd name="connsiteY1" fmla="*/ 0 h 4754"/>
                  <a:gd name="connsiteX2" fmla="*/ 731 w 6948"/>
                  <a:gd name="connsiteY2" fmla="*/ 1097 h 4754"/>
                  <a:gd name="connsiteX3" fmla="*/ 0 w 6948"/>
                  <a:gd name="connsiteY3" fmla="*/ 2926 h 4754"/>
                  <a:gd name="connsiteX4" fmla="*/ 2012 w 6948"/>
                  <a:gd name="connsiteY4" fmla="*/ 4206 h 4754"/>
                  <a:gd name="connsiteX5" fmla="*/ 4937 w 6948"/>
                  <a:gd name="connsiteY5" fmla="*/ 4754 h 4754"/>
                  <a:gd name="connsiteX6" fmla="*/ 6949 w 6948"/>
                  <a:gd name="connsiteY6" fmla="*/ 3474 h 4754"/>
                  <a:gd name="connsiteX7" fmla="*/ 5303 w 6948"/>
                  <a:gd name="connsiteY7" fmla="*/ 731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8" h="4754">
                    <a:moveTo>
                      <a:pt x="5303" y="731"/>
                    </a:moveTo>
                    <a:lnTo>
                      <a:pt x="4206" y="0"/>
                    </a:lnTo>
                    <a:lnTo>
                      <a:pt x="731" y="1097"/>
                    </a:lnTo>
                    <a:lnTo>
                      <a:pt x="0" y="2926"/>
                    </a:lnTo>
                    <a:lnTo>
                      <a:pt x="2012" y="4206"/>
                    </a:lnTo>
                    <a:lnTo>
                      <a:pt x="4937" y="4754"/>
                    </a:lnTo>
                    <a:lnTo>
                      <a:pt x="6949" y="3474"/>
                    </a:lnTo>
                    <a:lnTo>
                      <a:pt x="5303" y="731"/>
                    </a:lnTo>
                  </a:path>
                </a:pathLst>
              </a:custGeom>
              <a:grpFill/>
              <a:ln w="4020" cap="flat">
                <a:solidFill>
                  <a:srgbClr val="FFFFFF"/>
                </a:solidFill>
                <a:prstDash val="solid"/>
                <a:miter/>
              </a:ln>
            </p:spPr>
            <p:txBody>
              <a:bodyPr rtlCol="0" anchor="ctr"/>
              <a:lstStyle/>
              <a:p>
                <a:endParaRPr lang="en-GB" sz="1463"/>
              </a:p>
            </p:txBody>
          </p:sp>
          <p:sp>
            <p:nvSpPr>
              <p:cNvPr id="195" name="Freeform: Shape 194">
                <a:extLst>
                  <a:ext uri="{FF2B5EF4-FFF2-40B4-BE49-F238E27FC236}">
                    <a16:creationId xmlns:a16="http://schemas.microsoft.com/office/drawing/2014/main" id="{43706624-F95E-9884-D39A-4829655B443C}"/>
                  </a:ext>
                </a:extLst>
              </p:cNvPr>
              <p:cNvSpPr/>
              <p:nvPr/>
            </p:nvSpPr>
            <p:spPr>
              <a:xfrm>
                <a:off x="5335757" y="3339979"/>
                <a:ext cx="16457" cy="4571"/>
              </a:xfrm>
              <a:custGeom>
                <a:avLst/>
                <a:gdLst>
                  <a:gd name="connsiteX0" fmla="*/ 183 w 16457"/>
                  <a:gd name="connsiteY0" fmla="*/ 1646 h 4571"/>
                  <a:gd name="connsiteX1" fmla="*/ 4389 w 16457"/>
                  <a:gd name="connsiteY1" fmla="*/ 3474 h 4571"/>
                  <a:gd name="connsiteX2" fmla="*/ 9509 w 16457"/>
                  <a:gd name="connsiteY2" fmla="*/ 4572 h 4571"/>
                  <a:gd name="connsiteX3" fmla="*/ 14812 w 16457"/>
                  <a:gd name="connsiteY3" fmla="*/ 3474 h 4571"/>
                  <a:gd name="connsiteX4" fmla="*/ 16458 w 16457"/>
                  <a:gd name="connsiteY4" fmla="*/ 731 h 4571"/>
                  <a:gd name="connsiteX5" fmla="*/ 15543 w 16457"/>
                  <a:gd name="connsiteY5" fmla="*/ 183 h 4571"/>
                  <a:gd name="connsiteX6" fmla="*/ 3291 w 16457"/>
                  <a:gd name="connsiteY6" fmla="*/ 366 h 4571"/>
                  <a:gd name="connsiteX7" fmla="*/ 0 w 16457"/>
                  <a:gd name="connsiteY7" fmla="*/ 0 h 4571"/>
                  <a:gd name="connsiteX8" fmla="*/ 183 w 16457"/>
                  <a:gd name="connsiteY8" fmla="*/ 1646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7" h="4571">
                    <a:moveTo>
                      <a:pt x="183" y="1646"/>
                    </a:moveTo>
                    <a:lnTo>
                      <a:pt x="4389" y="3474"/>
                    </a:lnTo>
                    <a:lnTo>
                      <a:pt x="9509" y="4572"/>
                    </a:lnTo>
                    <a:lnTo>
                      <a:pt x="14812" y="3474"/>
                    </a:lnTo>
                    <a:lnTo>
                      <a:pt x="16458" y="731"/>
                    </a:lnTo>
                    <a:lnTo>
                      <a:pt x="15543" y="183"/>
                    </a:lnTo>
                    <a:lnTo>
                      <a:pt x="3291" y="366"/>
                    </a:lnTo>
                    <a:lnTo>
                      <a:pt x="0" y="0"/>
                    </a:lnTo>
                    <a:lnTo>
                      <a:pt x="183" y="1646"/>
                    </a:lnTo>
                    <a:close/>
                  </a:path>
                </a:pathLst>
              </a:custGeom>
              <a:grpFill/>
              <a:ln w="18272" cap="flat">
                <a:noFill/>
                <a:prstDash val="solid"/>
                <a:miter/>
              </a:ln>
            </p:spPr>
            <p:txBody>
              <a:bodyPr rtlCol="0" anchor="ctr"/>
              <a:lstStyle/>
              <a:p>
                <a:endParaRPr lang="en-GB" sz="1463"/>
              </a:p>
            </p:txBody>
          </p:sp>
          <p:sp>
            <p:nvSpPr>
              <p:cNvPr id="196" name="Freeform: Shape 195">
                <a:extLst>
                  <a:ext uri="{FF2B5EF4-FFF2-40B4-BE49-F238E27FC236}">
                    <a16:creationId xmlns:a16="http://schemas.microsoft.com/office/drawing/2014/main" id="{60624C07-D237-9394-94F8-DDAEE00E3BA5}"/>
                  </a:ext>
                </a:extLst>
              </p:cNvPr>
              <p:cNvSpPr/>
              <p:nvPr/>
            </p:nvSpPr>
            <p:spPr>
              <a:xfrm>
                <a:off x="5335757" y="3339979"/>
                <a:ext cx="16457" cy="4571"/>
              </a:xfrm>
              <a:custGeom>
                <a:avLst/>
                <a:gdLst>
                  <a:gd name="connsiteX0" fmla="*/ 16458 w 16457"/>
                  <a:gd name="connsiteY0" fmla="*/ 731 h 4571"/>
                  <a:gd name="connsiteX1" fmla="*/ 15726 w 16457"/>
                  <a:gd name="connsiteY1" fmla="*/ 183 h 4571"/>
                  <a:gd name="connsiteX2" fmla="*/ 3291 w 16457"/>
                  <a:gd name="connsiteY2" fmla="*/ 366 h 4571"/>
                  <a:gd name="connsiteX3" fmla="*/ 0 w 16457"/>
                  <a:gd name="connsiteY3" fmla="*/ 0 h 4571"/>
                  <a:gd name="connsiteX4" fmla="*/ 183 w 16457"/>
                  <a:gd name="connsiteY4" fmla="*/ 1646 h 4571"/>
                  <a:gd name="connsiteX5" fmla="*/ 4389 w 16457"/>
                  <a:gd name="connsiteY5" fmla="*/ 3474 h 4571"/>
                  <a:gd name="connsiteX6" fmla="*/ 9509 w 16457"/>
                  <a:gd name="connsiteY6" fmla="*/ 4572 h 4571"/>
                  <a:gd name="connsiteX7" fmla="*/ 14812 w 16457"/>
                  <a:gd name="connsiteY7" fmla="*/ 3474 h 4571"/>
                  <a:gd name="connsiteX8" fmla="*/ 16458 w 16457"/>
                  <a:gd name="connsiteY8" fmla="*/ 731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57" h="4571">
                    <a:moveTo>
                      <a:pt x="16458" y="731"/>
                    </a:moveTo>
                    <a:lnTo>
                      <a:pt x="15726" y="183"/>
                    </a:lnTo>
                    <a:lnTo>
                      <a:pt x="3291" y="366"/>
                    </a:lnTo>
                    <a:lnTo>
                      <a:pt x="0" y="0"/>
                    </a:lnTo>
                    <a:lnTo>
                      <a:pt x="183" y="1646"/>
                    </a:lnTo>
                    <a:lnTo>
                      <a:pt x="4389" y="3474"/>
                    </a:lnTo>
                    <a:lnTo>
                      <a:pt x="9509" y="4572"/>
                    </a:lnTo>
                    <a:lnTo>
                      <a:pt x="14812" y="3474"/>
                    </a:lnTo>
                    <a:lnTo>
                      <a:pt x="16458" y="731"/>
                    </a:lnTo>
                  </a:path>
                </a:pathLst>
              </a:custGeom>
              <a:grpFill/>
              <a:ln w="4020" cap="flat">
                <a:solidFill>
                  <a:srgbClr val="FFFFFF"/>
                </a:solidFill>
                <a:prstDash val="solid"/>
                <a:miter/>
              </a:ln>
            </p:spPr>
            <p:txBody>
              <a:bodyPr rtlCol="0" anchor="ctr"/>
              <a:lstStyle/>
              <a:p>
                <a:endParaRPr lang="en-GB" sz="1463"/>
              </a:p>
            </p:txBody>
          </p:sp>
          <p:sp>
            <p:nvSpPr>
              <p:cNvPr id="197" name="Freeform: Shape 196">
                <a:extLst>
                  <a:ext uri="{FF2B5EF4-FFF2-40B4-BE49-F238E27FC236}">
                    <a16:creationId xmlns:a16="http://schemas.microsoft.com/office/drawing/2014/main" id="{5E0B9E72-ABC8-8089-7E49-061E1CD89D7F}"/>
                  </a:ext>
                </a:extLst>
              </p:cNvPr>
              <p:cNvSpPr/>
              <p:nvPr/>
            </p:nvSpPr>
            <p:spPr>
              <a:xfrm>
                <a:off x="5352763" y="3364665"/>
                <a:ext cx="2742" cy="2377"/>
              </a:xfrm>
              <a:custGeom>
                <a:avLst/>
                <a:gdLst>
                  <a:gd name="connsiteX0" fmla="*/ 0 w 2742"/>
                  <a:gd name="connsiteY0" fmla="*/ 1280 h 2377"/>
                  <a:gd name="connsiteX1" fmla="*/ 1097 w 2742"/>
                  <a:gd name="connsiteY1" fmla="*/ 2377 h 2377"/>
                  <a:gd name="connsiteX2" fmla="*/ 2560 w 2742"/>
                  <a:gd name="connsiteY2" fmla="*/ 1280 h 2377"/>
                  <a:gd name="connsiteX3" fmla="*/ 2743 w 2742"/>
                  <a:gd name="connsiteY3" fmla="*/ 183 h 2377"/>
                  <a:gd name="connsiteX4" fmla="*/ 2194 w 2742"/>
                  <a:gd name="connsiteY4" fmla="*/ 0 h 2377"/>
                  <a:gd name="connsiteX5" fmla="*/ 0 w 2742"/>
                  <a:gd name="connsiteY5" fmla="*/ 1280 h 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2377">
                    <a:moveTo>
                      <a:pt x="0" y="1280"/>
                    </a:moveTo>
                    <a:lnTo>
                      <a:pt x="1097" y="2377"/>
                    </a:lnTo>
                    <a:lnTo>
                      <a:pt x="2560" y="1280"/>
                    </a:lnTo>
                    <a:lnTo>
                      <a:pt x="2743" y="183"/>
                    </a:lnTo>
                    <a:lnTo>
                      <a:pt x="2194" y="0"/>
                    </a:lnTo>
                    <a:lnTo>
                      <a:pt x="0" y="1280"/>
                    </a:lnTo>
                    <a:close/>
                  </a:path>
                </a:pathLst>
              </a:custGeom>
              <a:grpFill/>
              <a:ln w="18272" cap="flat">
                <a:noFill/>
                <a:prstDash val="solid"/>
                <a:miter/>
              </a:ln>
            </p:spPr>
            <p:txBody>
              <a:bodyPr rtlCol="0" anchor="ctr"/>
              <a:lstStyle/>
              <a:p>
                <a:endParaRPr lang="en-GB" sz="1463"/>
              </a:p>
            </p:txBody>
          </p:sp>
          <p:sp>
            <p:nvSpPr>
              <p:cNvPr id="198" name="Freeform: Shape 197">
                <a:extLst>
                  <a:ext uri="{FF2B5EF4-FFF2-40B4-BE49-F238E27FC236}">
                    <a16:creationId xmlns:a16="http://schemas.microsoft.com/office/drawing/2014/main" id="{1275C6F8-75DD-7D1B-25B5-01CEBD2F563D}"/>
                  </a:ext>
                </a:extLst>
              </p:cNvPr>
              <p:cNvSpPr/>
              <p:nvPr/>
            </p:nvSpPr>
            <p:spPr>
              <a:xfrm>
                <a:off x="5352763" y="3364665"/>
                <a:ext cx="2742" cy="2377"/>
              </a:xfrm>
              <a:custGeom>
                <a:avLst/>
                <a:gdLst>
                  <a:gd name="connsiteX0" fmla="*/ 2560 w 2742"/>
                  <a:gd name="connsiteY0" fmla="*/ 1280 h 2377"/>
                  <a:gd name="connsiteX1" fmla="*/ 2743 w 2742"/>
                  <a:gd name="connsiteY1" fmla="*/ 183 h 2377"/>
                  <a:gd name="connsiteX2" fmla="*/ 2194 w 2742"/>
                  <a:gd name="connsiteY2" fmla="*/ 0 h 2377"/>
                  <a:gd name="connsiteX3" fmla="*/ 0 w 2742"/>
                  <a:gd name="connsiteY3" fmla="*/ 1280 h 2377"/>
                  <a:gd name="connsiteX4" fmla="*/ 1097 w 2742"/>
                  <a:gd name="connsiteY4" fmla="*/ 2377 h 2377"/>
                  <a:gd name="connsiteX5" fmla="*/ 2560 w 2742"/>
                  <a:gd name="connsiteY5" fmla="*/ 1280 h 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2377">
                    <a:moveTo>
                      <a:pt x="2560" y="1280"/>
                    </a:moveTo>
                    <a:lnTo>
                      <a:pt x="2743" y="183"/>
                    </a:lnTo>
                    <a:lnTo>
                      <a:pt x="2194" y="0"/>
                    </a:lnTo>
                    <a:lnTo>
                      <a:pt x="0" y="1280"/>
                    </a:lnTo>
                    <a:lnTo>
                      <a:pt x="1097" y="2377"/>
                    </a:lnTo>
                    <a:lnTo>
                      <a:pt x="2560" y="1280"/>
                    </a:lnTo>
                  </a:path>
                </a:pathLst>
              </a:custGeom>
              <a:grpFill/>
              <a:ln w="4020" cap="flat">
                <a:solidFill>
                  <a:srgbClr val="FFFFFF"/>
                </a:solidFill>
                <a:prstDash val="solid"/>
                <a:miter/>
              </a:ln>
            </p:spPr>
            <p:txBody>
              <a:bodyPr rtlCol="0" anchor="ctr"/>
              <a:lstStyle/>
              <a:p>
                <a:endParaRPr lang="en-GB" sz="1463"/>
              </a:p>
            </p:txBody>
          </p:sp>
          <p:sp>
            <p:nvSpPr>
              <p:cNvPr id="199" name="Freeform: Shape 198">
                <a:extLst>
                  <a:ext uri="{FF2B5EF4-FFF2-40B4-BE49-F238E27FC236}">
                    <a16:creationId xmlns:a16="http://schemas.microsoft.com/office/drawing/2014/main" id="{84E697CF-03C2-E453-63C1-8FE750F87FCC}"/>
                  </a:ext>
                </a:extLst>
              </p:cNvPr>
              <p:cNvSpPr/>
              <p:nvPr/>
            </p:nvSpPr>
            <p:spPr>
              <a:xfrm>
                <a:off x="7087040" y="4638858"/>
                <a:ext cx="6400" cy="15360"/>
              </a:xfrm>
              <a:custGeom>
                <a:avLst/>
                <a:gdLst>
                  <a:gd name="connsiteX0" fmla="*/ 549 w 6400"/>
                  <a:gd name="connsiteY0" fmla="*/ 1463 h 15360"/>
                  <a:gd name="connsiteX1" fmla="*/ 183 w 6400"/>
                  <a:gd name="connsiteY1" fmla="*/ 2012 h 15360"/>
                  <a:gd name="connsiteX2" fmla="*/ 549 w 6400"/>
                  <a:gd name="connsiteY2" fmla="*/ 7863 h 15360"/>
                  <a:gd name="connsiteX3" fmla="*/ 0 w 6400"/>
                  <a:gd name="connsiteY3" fmla="*/ 9509 h 15360"/>
                  <a:gd name="connsiteX4" fmla="*/ 1097 w 6400"/>
                  <a:gd name="connsiteY4" fmla="*/ 11520 h 15360"/>
                  <a:gd name="connsiteX5" fmla="*/ 2560 w 6400"/>
                  <a:gd name="connsiteY5" fmla="*/ 12435 h 15360"/>
                  <a:gd name="connsiteX6" fmla="*/ 3657 w 6400"/>
                  <a:gd name="connsiteY6" fmla="*/ 14629 h 15360"/>
                  <a:gd name="connsiteX7" fmla="*/ 5120 w 6400"/>
                  <a:gd name="connsiteY7" fmla="*/ 15360 h 15360"/>
                  <a:gd name="connsiteX8" fmla="*/ 6400 w 6400"/>
                  <a:gd name="connsiteY8" fmla="*/ 14263 h 15360"/>
                  <a:gd name="connsiteX9" fmla="*/ 6400 w 6400"/>
                  <a:gd name="connsiteY9" fmla="*/ 12618 h 15360"/>
                  <a:gd name="connsiteX10" fmla="*/ 4206 w 6400"/>
                  <a:gd name="connsiteY10" fmla="*/ 7497 h 15360"/>
                  <a:gd name="connsiteX11" fmla="*/ 4389 w 6400"/>
                  <a:gd name="connsiteY11" fmla="*/ 2012 h 15360"/>
                  <a:gd name="connsiteX12" fmla="*/ 3109 w 6400"/>
                  <a:gd name="connsiteY12" fmla="*/ 549 h 15360"/>
                  <a:gd name="connsiteX13" fmla="*/ 3109 w 6400"/>
                  <a:gd name="connsiteY13" fmla="*/ 0 h 15360"/>
                  <a:gd name="connsiteX14" fmla="*/ 549 w 6400"/>
                  <a:gd name="connsiteY14" fmla="*/ 1463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00" h="15360">
                    <a:moveTo>
                      <a:pt x="549" y="1463"/>
                    </a:moveTo>
                    <a:lnTo>
                      <a:pt x="183" y="2012"/>
                    </a:lnTo>
                    <a:lnTo>
                      <a:pt x="549" y="7863"/>
                    </a:lnTo>
                    <a:lnTo>
                      <a:pt x="0" y="9509"/>
                    </a:lnTo>
                    <a:lnTo>
                      <a:pt x="1097" y="11520"/>
                    </a:lnTo>
                    <a:lnTo>
                      <a:pt x="2560" y="12435"/>
                    </a:lnTo>
                    <a:lnTo>
                      <a:pt x="3657" y="14629"/>
                    </a:lnTo>
                    <a:lnTo>
                      <a:pt x="5120" y="15360"/>
                    </a:lnTo>
                    <a:lnTo>
                      <a:pt x="6400" y="14263"/>
                    </a:lnTo>
                    <a:lnTo>
                      <a:pt x="6400" y="12618"/>
                    </a:lnTo>
                    <a:lnTo>
                      <a:pt x="4206" y="7497"/>
                    </a:lnTo>
                    <a:lnTo>
                      <a:pt x="4389" y="2012"/>
                    </a:lnTo>
                    <a:lnTo>
                      <a:pt x="3109" y="549"/>
                    </a:lnTo>
                    <a:lnTo>
                      <a:pt x="3109" y="0"/>
                    </a:lnTo>
                    <a:lnTo>
                      <a:pt x="549" y="1463"/>
                    </a:lnTo>
                    <a:close/>
                  </a:path>
                </a:pathLst>
              </a:custGeom>
              <a:grpFill/>
              <a:ln w="18272" cap="flat">
                <a:noFill/>
                <a:prstDash val="solid"/>
                <a:miter/>
              </a:ln>
            </p:spPr>
            <p:txBody>
              <a:bodyPr rtlCol="0" anchor="ctr"/>
              <a:lstStyle/>
              <a:p>
                <a:endParaRPr lang="en-GB" sz="1463"/>
              </a:p>
            </p:txBody>
          </p:sp>
          <p:sp>
            <p:nvSpPr>
              <p:cNvPr id="200" name="Freeform: Shape 199">
                <a:extLst>
                  <a:ext uri="{FF2B5EF4-FFF2-40B4-BE49-F238E27FC236}">
                    <a16:creationId xmlns:a16="http://schemas.microsoft.com/office/drawing/2014/main" id="{45F1AED5-B761-ABB0-6B55-6BBCCBCABCB5}"/>
                  </a:ext>
                </a:extLst>
              </p:cNvPr>
              <p:cNvSpPr/>
              <p:nvPr/>
            </p:nvSpPr>
            <p:spPr>
              <a:xfrm>
                <a:off x="7087040" y="4638858"/>
                <a:ext cx="6400" cy="15360"/>
              </a:xfrm>
              <a:custGeom>
                <a:avLst/>
                <a:gdLst>
                  <a:gd name="connsiteX0" fmla="*/ 3109 w 6400"/>
                  <a:gd name="connsiteY0" fmla="*/ 549 h 15360"/>
                  <a:gd name="connsiteX1" fmla="*/ 4389 w 6400"/>
                  <a:gd name="connsiteY1" fmla="*/ 2012 h 15360"/>
                  <a:gd name="connsiteX2" fmla="*/ 4206 w 6400"/>
                  <a:gd name="connsiteY2" fmla="*/ 7497 h 15360"/>
                  <a:gd name="connsiteX3" fmla="*/ 6400 w 6400"/>
                  <a:gd name="connsiteY3" fmla="*/ 12618 h 15360"/>
                  <a:gd name="connsiteX4" fmla="*/ 6400 w 6400"/>
                  <a:gd name="connsiteY4" fmla="*/ 14263 h 15360"/>
                  <a:gd name="connsiteX5" fmla="*/ 5120 w 6400"/>
                  <a:gd name="connsiteY5" fmla="*/ 15360 h 15360"/>
                  <a:gd name="connsiteX6" fmla="*/ 3657 w 6400"/>
                  <a:gd name="connsiteY6" fmla="*/ 14629 h 15360"/>
                  <a:gd name="connsiteX7" fmla="*/ 2560 w 6400"/>
                  <a:gd name="connsiteY7" fmla="*/ 12435 h 15360"/>
                  <a:gd name="connsiteX8" fmla="*/ 1097 w 6400"/>
                  <a:gd name="connsiteY8" fmla="*/ 11520 h 15360"/>
                  <a:gd name="connsiteX9" fmla="*/ 0 w 6400"/>
                  <a:gd name="connsiteY9" fmla="*/ 9509 h 15360"/>
                  <a:gd name="connsiteX10" fmla="*/ 549 w 6400"/>
                  <a:gd name="connsiteY10" fmla="*/ 7863 h 15360"/>
                  <a:gd name="connsiteX11" fmla="*/ 183 w 6400"/>
                  <a:gd name="connsiteY11" fmla="*/ 2012 h 15360"/>
                  <a:gd name="connsiteX12" fmla="*/ 549 w 6400"/>
                  <a:gd name="connsiteY12" fmla="*/ 1463 h 15360"/>
                  <a:gd name="connsiteX13" fmla="*/ 3109 w 6400"/>
                  <a:gd name="connsiteY13" fmla="*/ 0 h 15360"/>
                  <a:gd name="connsiteX14" fmla="*/ 3109 w 6400"/>
                  <a:gd name="connsiteY14" fmla="*/ 549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00" h="15360">
                    <a:moveTo>
                      <a:pt x="3109" y="549"/>
                    </a:moveTo>
                    <a:lnTo>
                      <a:pt x="4389" y="2012"/>
                    </a:lnTo>
                    <a:lnTo>
                      <a:pt x="4206" y="7497"/>
                    </a:lnTo>
                    <a:lnTo>
                      <a:pt x="6400" y="12618"/>
                    </a:lnTo>
                    <a:lnTo>
                      <a:pt x="6400" y="14263"/>
                    </a:lnTo>
                    <a:lnTo>
                      <a:pt x="5120" y="15360"/>
                    </a:lnTo>
                    <a:lnTo>
                      <a:pt x="3657" y="14629"/>
                    </a:lnTo>
                    <a:lnTo>
                      <a:pt x="2560" y="12435"/>
                    </a:lnTo>
                    <a:lnTo>
                      <a:pt x="1097" y="11520"/>
                    </a:lnTo>
                    <a:lnTo>
                      <a:pt x="0" y="9509"/>
                    </a:lnTo>
                    <a:lnTo>
                      <a:pt x="549" y="7863"/>
                    </a:lnTo>
                    <a:lnTo>
                      <a:pt x="183" y="2012"/>
                    </a:lnTo>
                    <a:lnTo>
                      <a:pt x="549" y="1463"/>
                    </a:lnTo>
                    <a:lnTo>
                      <a:pt x="3109" y="0"/>
                    </a:lnTo>
                    <a:lnTo>
                      <a:pt x="3109" y="549"/>
                    </a:lnTo>
                  </a:path>
                </a:pathLst>
              </a:custGeom>
              <a:grpFill/>
              <a:ln w="4020" cap="flat">
                <a:solidFill>
                  <a:srgbClr val="FFFFFF"/>
                </a:solidFill>
                <a:prstDash val="solid"/>
                <a:miter/>
              </a:ln>
            </p:spPr>
            <p:txBody>
              <a:bodyPr rtlCol="0" anchor="ctr"/>
              <a:lstStyle/>
              <a:p>
                <a:endParaRPr lang="en-GB" sz="1463"/>
              </a:p>
            </p:txBody>
          </p:sp>
          <p:sp>
            <p:nvSpPr>
              <p:cNvPr id="201" name="Freeform: Shape 200">
                <a:extLst>
                  <a:ext uri="{FF2B5EF4-FFF2-40B4-BE49-F238E27FC236}">
                    <a16:creationId xmlns:a16="http://schemas.microsoft.com/office/drawing/2014/main" id="{9431BE70-06D1-E0C9-0782-5E20613AA552}"/>
                  </a:ext>
                </a:extLst>
              </p:cNvPr>
              <p:cNvSpPr/>
              <p:nvPr/>
            </p:nvSpPr>
            <p:spPr>
              <a:xfrm>
                <a:off x="7097464" y="4663362"/>
                <a:ext cx="6400" cy="3474"/>
              </a:xfrm>
              <a:custGeom>
                <a:avLst/>
                <a:gdLst>
                  <a:gd name="connsiteX0" fmla="*/ 0 w 6400"/>
                  <a:gd name="connsiteY0" fmla="*/ 549 h 3474"/>
                  <a:gd name="connsiteX1" fmla="*/ 0 w 6400"/>
                  <a:gd name="connsiteY1" fmla="*/ 1646 h 3474"/>
                  <a:gd name="connsiteX2" fmla="*/ 1829 w 6400"/>
                  <a:gd name="connsiteY2" fmla="*/ 2743 h 3474"/>
                  <a:gd name="connsiteX3" fmla="*/ 3474 w 6400"/>
                  <a:gd name="connsiteY3" fmla="*/ 2560 h 3474"/>
                  <a:gd name="connsiteX4" fmla="*/ 4755 w 6400"/>
                  <a:gd name="connsiteY4" fmla="*/ 3474 h 3474"/>
                  <a:gd name="connsiteX5" fmla="*/ 6400 w 6400"/>
                  <a:gd name="connsiteY5" fmla="*/ 3109 h 3474"/>
                  <a:gd name="connsiteX6" fmla="*/ 5303 w 6400"/>
                  <a:gd name="connsiteY6" fmla="*/ 2012 h 3474"/>
                  <a:gd name="connsiteX7" fmla="*/ 1463 w 6400"/>
                  <a:gd name="connsiteY7" fmla="*/ 183 h 3474"/>
                  <a:gd name="connsiteX8" fmla="*/ 732 w 6400"/>
                  <a:gd name="connsiteY8" fmla="*/ 0 h 3474"/>
                  <a:gd name="connsiteX9" fmla="*/ 0 w 6400"/>
                  <a:gd name="connsiteY9" fmla="*/ 549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 h="3474">
                    <a:moveTo>
                      <a:pt x="0" y="549"/>
                    </a:moveTo>
                    <a:lnTo>
                      <a:pt x="0" y="1646"/>
                    </a:lnTo>
                    <a:lnTo>
                      <a:pt x="1829" y="2743"/>
                    </a:lnTo>
                    <a:lnTo>
                      <a:pt x="3474" y="2560"/>
                    </a:lnTo>
                    <a:lnTo>
                      <a:pt x="4755" y="3474"/>
                    </a:lnTo>
                    <a:lnTo>
                      <a:pt x="6400" y="3109"/>
                    </a:lnTo>
                    <a:lnTo>
                      <a:pt x="5303" y="2012"/>
                    </a:lnTo>
                    <a:lnTo>
                      <a:pt x="1463" y="183"/>
                    </a:lnTo>
                    <a:lnTo>
                      <a:pt x="732" y="0"/>
                    </a:lnTo>
                    <a:lnTo>
                      <a:pt x="0" y="549"/>
                    </a:lnTo>
                    <a:close/>
                  </a:path>
                </a:pathLst>
              </a:custGeom>
              <a:grpFill/>
              <a:ln w="18272" cap="flat">
                <a:noFill/>
                <a:prstDash val="solid"/>
                <a:miter/>
              </a:ln>
            </p:spPr>
            <p:txBody>
              <a:bodyPr rtlCol="0" anchor="ctr"/>
              <a:lstStyle/>
              <a:p>
                <a:endParaRPr lang="en-GB" sz="1463"/>
              </a:p>
            </p:txBody>
          </p:sp>
          <p:sp>
            <p:nvSpPr>
              <p:cNvPr id="202" name="Freeform: Shape 201">
                <a:extLst>
                  <a:ext uri="{FF2B5EF4-FFF2-40B4-BE49-F238E27FC236}">
                    <a16:creationId xmlns:a16="http://schemas.microsoft.com/office/drawing/2014/main" id="{27C73CA6-0AFC-CD13-A6BB-49EDC27DEBC9}"/>
                  </a:ext>
                </a:extLst>
              </p:cNvPr>
              <p:cNvSpPr/>
              <p:nvPr/>
            </p:nvSpPr>
            <p:spPr>
              <a:xfrm>
                <a:off x="7097464" y="4663362"/>
                <a:ext cx="6400" cy="3474"/>
              </a:xfrm>
              <a:custGeom>
                <a:avLst/>
                <a:gdLst>
                  <a:gd name="connsiteX0" fmla="*/ 6400 w 6400"/>
                  <a:gd name="connsiteY0" fmla="*/ 3109 h 3474"/>
                  <a:gd name="connsiteX1" fmla="*/ 4755 w 6400"/>
                  <a:gd name="connsiteY1" fmla="*/ 3474 h 3474"/>
                  <a:gd name="connsiteX2" fmla="*/ 3291 w 6400"/>
                  <a:gd name="connsiteY2" fmla="*/ 2560 h 3474"/>
                  <a:gd name="connsiteX3" fmla="*/ 1829 w 6400"/>
                  <a:gd name="connsiteY3" fmla="*/ 2743 h 3474"/>
                  <a:gd name="connsiteX4" fmla="*/ 0 w 6400"/>
                  <a:gd name="connsiteY4" fmla="*/ 1646 h 3474"/>
                  <a:gd name="connsiteX5" fmla="*/ 0 w 6400"/>
                  <a:gd name="connsiteY5" fmla="*/ 549 h 3474"/>
                  <a:gd name="connsiteX6" fmla="*/ 732 w 6400"/>
                  <a:gd name="connsiteY6" fmla="*/ 0 h 3474"/>
                  <a:gd name="connsiteX7" fmla="*/ 1463 w 6400"/>
                  <a:gd name="connsiteY7" fmla="*/ 183 h 3474"/>
                  <a:gd name="connsiteX8" fmla="*/ 5303 w 6400"/>
                  <a:gd name="connsiteY8" fmla="*/ 2012 h 3474"/>
                  <a:gd name="connsiteX9" fmla="*/ 6400 w 6400"/>
                  <a:gd name="connsiteY9" fmla="*/ 3109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 h="3474">
                    <a:moveTo>
                      <a:pt x="6400" y="3109"/>
                    </a:moveTo>
                    <a:lnTo>
                      <a:pt x="4755" y="3474"/>
                    </a:lnTo>
                    <a:lnTo>
                      <a:pt x="3291" y="2560"/>
                    </a:lnTo>
                    <a:lnTo>
                      <a:pt x="1829" y="2743"/>
                    </a:lnTo>
                    <a:lnTo>
                      <a:pt x="0" y="1646"/>
                    </a:lnTo>
                    <a:lnTo>
                      <a:pt x="0" y="549"/>
                    </a:lnTo>
                    <a:lnTo>
                      <a:pt x="732" y="0"/>
                    </a:lnTo>
                    <a:lnTo>
                      <a:pt x="1463" y="183"/>
                    </a:lnTo>
                    <a:lnTo>
                      <a:pt x="5303" y="2012"/>
                    </a:lnTo>
                    <a:lnTo>
                      <a:pt x="6400" y="3109"/>
                    </a:lnTo>
                  </a:path>
                </a:pathLst>
              </a:custGeom>
              <a:grpFill/>
              <a:ln w="4020" cap="flat">
                <a:solidFill>
                  <a:srgbClr val="FFFFFF"/>
                </a:solidFill>
                <a:prstDash val="solid"/>
                <a:miter/>
              </a:ln>
            </p:spPr>
            <p:txBody>
              <a:bodyPr rtlCol="0" anchor="ctr"/>
              <a:lstStyle/>
              <a:p>
                <a:endParaRPr lang="en-GB" sz="1463"/>
              </a:p>
            </p:txBody>
          </p:sp>
          <p:sp>
            <p:nvSpPr>
              <p:cNvPr id="203" name="Freeform: Shape 202">
                <a:extLst>
                  <a:ext uri="{FF2B5EF4-FFF2-40B4-BE49-F238E27FC236}">
                    <a16:creationId xmlns:a16="http://schemas.microsoft.com/office/drawing/2014/main" id="{49B6058A-430C-C8F1-91CD-6C2177A18790}"/>
                  </a:ext>
                </a:extLst>
              </p:cNvPr>
              <p:cNvSpPr/>
              <p:nvPr/>
            </p:nvSpPr>
            <p:spPr>
              <a:xfrm>
                <a:off x="7113556" y="4659704"/>
                <a:ext cx="6582" cy="7314"/>
              </a:xfrm>
              <a:custGeom>
                <a:avLst/>
                <a:gdLst>
                  <a:gd name="connsiteX0" fmla="*/ 4754 w 6582"/>
                  <a:gd name="connsiteY0" fmla="*/ 183 h 7314"/>
                  <a:gd name="connsiteX1" fmla="*/ 3108 w 6582"/>
                  <a:gd name="connsiteY1" fmla="*/ 2194 h 7314"/>
                  <a:gd name="connsiteX2" fmla="*/ 0 w 6582"/>
                  <a:gd name="connsiteY2" fmla="*/ 2012 h 7314"/>
                  <a:gd name="connsiteX3" fmla="*/ 366 w 6582"/>
                  <a:gd name="connsiteY3" fmla="*/ 3109 h 7314"/>
                  <a:gd name="connsiteX4" fmla="*/ 2377 w 6582"/>
                  <a:gd name="connsiteY4" fmla="*/ 3474 h 7314"/>
                  <a:gd name="connsiteX5" fmla="*/ 3657 w 6582"/>
                  <a:gd name="connsiteY5" fmla="*/ 4206 h 7314"/>
                  <a:gd name="connsiteX6" fmla="*/ 4389 w 6582"/>
                  <a:gd name="connsiteY6" fmla="*/ 6217 h 7314"/>
                  <a:gd name="connsiteX7" fmla="*/ 5669 w 6582"/>
                  <a:gd name="connsiteY7" fmla="*/ 7314 h 7314"/>
                  <a:gd name="connsiteX8" fmla="*/ 6583 w 6582"/>
                  <a:gd name="connsiteY8" fmla="*/ 5851 h 7314"/>
                  <a:gd name="connsiteX9" fmla="*/ 6217 w 6582"/>
                  <a:gd name="connsiteY9" fmla="*/ 4023 h 7314"/>
                  <a:gd name="connsiteX10" fmla="*/ 6400 w 6582"/>
                  <a:gd name="connsiteY10" fmla="*/ 1097 h 7314"/>
                  <a:gd name="connsiteX11" fmla="*/ 5852 w 6582"/>
                  <a:gd name="connsiteY11" fmla="*/ 0 h 7314"/>
                  <a:gd name="connsiteX12" fmla="*/ 4754 w 6582"/>
                  <a:gd name="connsiteY12" fmla="*/ 1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82" h="7314">
                    <a:moveTo>
                      <a:pt x="4754" y="183"/>
                    </a:moveTo>
                    <a:lnTo>
                      <a:pt x="3108" y="2194"/>
                    </a:lnTo>
                    <a:lnTo>
                      <a:pt x="0" y="2012"/>
                    </a:lnTo>
                    <a:lnTo>
                      <a:pt x="366" y="3109"/>
                    </a:lnTo>
                    <a:lnTo>
                      <a:pt x="2377" y="3474"/>
                    </a:lnTo>
                    <a:lnTo>
                      <a:pt x="3657" y="4206"/>
                    </a:lnTo>
                    <a:lnTo>
                      <a:pt x="4389" y="6217"/>
                    </a:lnTo>
                    <a:lnTo>
                      <a:pt x="5669" y="7314"/>
                    </a:lnTo>
                    <a:lnTo>
                      <a:pt x="6583" y="5851"/>
                    </a:lnTo>
                    <a:lnTo>
                      <a:pt x="6217" y="4023"/>
                    </a:lnTo>
                    <a:lnTo>
                      <a:pt x="6400" y="1097"/>
                    </a:lnTo>
                    <a:lnTo>
                      <a:pt x="5852" y="0"/>
                    </a:lnTo>
                    <a:lnTo>
                      <a:pt x="4754" y="183"/>
                    </a:lnTo>
                    <a:close/>
                  </a:path>
                </a:pathLst>
              </a:custGeom>
              <a:grpFill/>
              <a:ln w="18272" cap="flat">
                <a:noFill/>
                <a:prstDash val="solid"/>
                <a:miter/>
              </a:ln>
            </p:spPr>
            <p:txBody>
              <a:bodyPr rtlCol="0" anchor="ctr"/>
              <a:lstStyle/>
              <a:p>
                <a:endParaRPr lang="en-GB" sz="1463"/>
              </a:p>
            </p:txBody>
          </p:sp>
          <p:sp>
            <p:nvSpPr>
              <p:cNvPr id="204" name="Freeform: Shape 203">
                <a:extLst>
                  <a:ext uri="{FF2B5EF4-FFF2-40B4-BE49-F238E27FC236}">
                    <a16:creationId xmlns:a16="http://schemas.microsoft.com/office/drawing/2014/main" id="{972B2959-87B9-B069-16E2-7566593D767C}"/>
                  </a:ext>
                </a:extLst>
              </p:cNvPr>
              <p:cNvSpPr/>
              <p:nvPr/>
            </p:nvSpPr>
            <p:spPr>
              <a:xfrm>
                <a:off x="7113556" y="4659704"/>
                <a:ext cx="6582" cy="7314"/>
              </a:xfrm>
              <a:custGeom>
                <a:avLst/>
                <a:gdLst>
                  <a:gd name="connsiteX0" fmla="*/ 5852 w 6582"/>
                  <a:gd name="connsiteY0" fmla="*/ 0 h 7314"/>
                  <a:gd name="connsiteX1" fmla="*/ 6400 w 6582"/>
                  <a:gd name="connsiteY1" fmla="*/ 1097 h 7314"/>
                  <a:gd name="connsiteX2" fmla="*/ 6217 w 6582"/>
                  <a:gd name="connsiteY2" fmla="*/ 4023 h 7314"/>
                  <a:gd name="connsiteX3" fmla="*/ 6583 w 6582"/>
                  <a:gd name="connsiteY3" fmla="*/ 5851 h 7314"/>
                  <a:gd name="connsiteX4" fmla="*/ 5669 w 6582"/>
                  <a:gd name="connsiteY4" fmla="*/ 7314 h 7314"/>
                  <a:gd name="connsiteX5" fmla="*/ 4389 w 6582"/>
                  <a:gd name="connsiteY5" fmla="*/ 6400 h 7314"/>
                  <a:gd name="connsiteX6" fmla="*/ 3657 w 6582"/>
                  <a:gd name="connsiteY6" fmla="*/ 4389 h 7314"/>
                  <a:gd name="connsiteX7" fmla="*/ 2377 w 6582"/>
                  <a:gd name="connsiteY7" fmla="*/ 3474 h 7314"/>
                  <a:gd name="connsiteX8" fmla="*/ 366 w 6582"/>
                  <a:gd name="connsiteY8" fmla="*/ 3109 h 7314"/>
                  <a:gd name="connsiteX9" fmla="*/ 0 w 6582"/>
                  <a:gd name="connsiteY9" fmla="*/ 2012 h 7314"/>
                  <a:gd name="connsiteX10" fmla="*/ 3108 w 6582"/>
                  <a:gd name="connsiteY10" fmla="*/ 2194 h 7314"/>
                  <a:gd name="connsiteX11" fmla="*/ 4754 w 6582"/>
                  <a:gd name="connsiteY11" fmla="*/ 183 h 7314"/>
                  <a:gd name="connsiteX12" fmla="*/ 5852 w 6582"/>
                  <a:gd name="connsiteY12" fmla="*/ 0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82" h="7314">
                    <a:moveTo>
                      <a:pt x="5852" y="0"/>
                    </a:moveTo>
                    <a:lnTo>
                      <a:pt x="6400" y="1097"/>
                    </a:lnTo>
                    <a:lnTo>
                      <a:pt x="6217" y="4023"/>
                    </a:lnTo>
                    <a:lnTo>
                      <a:pt x="6583" y="5851"/>
                    </a:lnTo>
                    <a:lnTo>
                      <a:pt x="5669" y="7314"/>
                    </a:lnTo>
                    <a:lnTo>
                      <a:pt x="4389" y="6400"/>
                    </a:lnTo>
                    <a:lnTo>
                      <a:pt x="3657" y="4389"/>
                    </a:lnTo>
                    <a:lnTo>
                      <a:pt x="2377" y="3474"/>
                    </a:lnTo>
                    <a:lnTo>
                      <a:pt x="366" y="3109"/>
                    </a:lnTo>
                    <a:lnTo>
                      <a:pt x="0" y="2012"/>
                    </a:lnTo>
                    <a:lnTo>
                      <a:pt x="3108" y="2194"/>
                    </a:lnTo>
                    <a:lnTo>
                      <a:pt x="4754" y="183"/>
                    </a:lnTo>
                    <a:lnTo>
                      <a:pt x="5852" y="0"/>
                    </a:lnTo>
                  </a:path>
                </a:pathLst>
              </a:custGeom>
              <a:grpFill/>
              <a:ln w="4020" cap="flat">
                <a:solidFill>
                  <a:srgbClr val="FFFFFF"/>
                </a:solidFill>
                <a:prstDash val="solid"/>
                <a:miter/>
              </a:ln>
            </p:spPr>
            <p:txBody>
              <a:bodyPr rtlCol="0" anchor="ctr"/>
              <a:lstStyle/>
              <a:p>
                <a:endParaRPr lang="en-GB" sz="1463"/>
              </a:p>
            </p:txBody>
          </p:sp>
          <p:sp>
            <p:nvSpPr>
              <p:cNvPr id="205" name="Freeform: Shape 204">
                <a:extLst>
                  <a:ext uri="{FF2B5EF4-FFF2-40B4-BE49-F238E27FC236}">
                    <a16:creationId xmlns:a16="http://schemas.microsoft.com/office/drawing/2014/main" id="{578194A4-901D-9358-B663-8807F012FAA8}"/>
                  </a:ext>
                </a:extLst>
              </p:cNvPr>
              <p:cNvSpPr/>
              <p:nvPr/>
            </p:nvSpPr>
            <p:spPr>
              <a:xfrm>
                <a:off x="5578782" y="4066678"/>
                <a:ext cx="6400" cy="4388"/>
              </a:xfrm>
              <a:custGeom>
                <a:avLst/>
                <a:gdLst>
                  <a:gd name="connsiteX0" fmla="*/ 0 w 6400"/>
                  <a:gd name="connsiteY0" fmla="*/ 1646 h 4388"/>
                  <a:gd name="connsiteX1" fmla="*/ 1097 w 6400"/>
                  <a:gd name="connsiteY1" fmla="*/ 4389 h 4388"/>
                  <a:gd name="connsiteX2" fmla="*/ 4937 w 6400"/>
                  <a:gd name="connsiteY2" fmla="*/ 2012 h 4388"/>
                  <a:gd name="connsiteX3" fmla="*/ 6400 w 6400"/>
                  <a:gd name="connsiteY3" fmla="*/ 366 h 4388"/>
                  <a:gd name="connsiteX4" fmla="*/ 3292 w 6400"/>
                  <a:gd name="connsiteY4" fmla="*/ 0 h 4388"/>
                  <a:gd name="connsiteX5" fmla="*/ 0 w 6400"/>
                  <a:gd name="connsiteY5" fmla="*/ 1646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00" h="4388">
                    <a:moveTo>
                      <a:pt x="0" y="1646"/>
                    </a:moveTo>
                    <a:lnTo>
                      <a:pt x="1097" y="4389"/>
                    </a:lnTo>
                    <a:lnTo>
                      <a:pt x="4937" y="2012"/>
                    </a:lnTo>
                    <a:lnTo>
                      <a:pt x="6400" y="366"/>
                    </a:lnTo>
                    <a:lnTo>
                      <a:pt x="3292" y="0"/>
                    </a:lnTo>
                    <a:lnTo>
                      <a:pt x="0" y="1646"/>
                    </a:lnTo>
                    <a:close/>
                  </a:path>
                </a:pathLst>
              </a:custGeom>
              <a:grpFill/>
              <a:ln w="18272" cap="flat">
                <a:noFill/>
                <a:prstDash val="solid"/>
                <a:miter/>
              </a:ln>
            </p:spPr>
            <p:txBody>
              <a:bodyPr rtlCol="0" anchor="ctr"/>
              <a:lstStyle/>
              <a:p>
                <a:endParaRPr lang="en-GB" sz="1463"/>
              </a:p>
            </p:txBody>
          </p:sp>
          <p:sp>
            <p:nvSpPr>
              <p:cNvPr id="206" name="Freeform: Shape 205">
                <a:extLst>
                  <a:ext uri="{FF2B5EF4-FFF2-40B4-BE49-F238E27FC236}">
                    <a16:creationId xmlns:a16="http://schemas.microsoft.com/office/drawing/2014/main" id="{1394A635-0820-5FB3-4767-A156658C936C}"/>
                  </a:ext>
                </a:extLst>
              </p:cNvPr>
              <p:cNvSpPr/>
              <p:nvPr/>
            </p:nvSpPr>
            <p:spPr>
              <a:xfrm>
                <a:off x="5578782" y="4066678"/>
                <a:ext cx="6400" cy="4388"/>
              </a:xfrm>
              <a:custGeom>
                <a:avLst/>
                <a:gdLst>
                  <a:gd name="connsiteX0" fmla="*/ 6400 w 6400"/>
                  <a:gd name="connsiteY0" fmla="*/ 366 h 4388"/>
                  <a:gd name="connsiteX1" fmla="*/ 3292 w 6400"/>
                  <a:gd name="connsiteY1" fmla="*/ 0 h 4388"/>
                  <a:gd name="connsiteX2" fmla="*/ 0 w 6400"/>
                  <a:gd name="connsiteY2" fmla="*/ 1646 h 4388"/>
                  <a:gd name="connsiteX3" fmla="*/ 1097 w 6400"/>
                  <a:gd name="connsiteY3" fmla="*/ 4389 h 4388"/>
                  <a:gd name="connsiteX4" fmla="*/ 4937 w 6400"/>
                  <a:gd name="connsiteY4" fmla="*/ 2195 h 4388"/>
                  <a:gd name="connsiteX5" fmla="*/ 6400 w 6400"/>
                  <a:gd name="connsiteY5" fmla="*/ 366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00" h="4388">
                    <a:moveTo>
                      <a:pt x="6400" y="366"/>
                    </a:moveTo>
                    <a:lnTo>
                      <a:pt x="3292" y="0"/>
                    </a:lnTo>
                    <a:lnTo>
                      <a:pt x="0" y="1646"/>
                    </a:lnTo>
                    <a:lnTo>
                      <a:pt x="1097" y="4389"/>
                    </a:lnTo>
                    <a:lnTo>
                      <a:pt x="4937" y="2195"/>
                    </a:lnTo>
                    <a:lnTo>
                      <a:pt x="6400" y="366"/>
                    </a:lnTo>
                  </a:path>
                </a:pathLst>
              </a:custGeom>
              <a:grpFill/>
              <a:ln w="4020" cap="flat">
                <a:solidFill>
                  <a:srgbClr val="FFFFFF"/>
                </a:solidFill>
                <a:prstDash val="solid"/>
                <a:miter/>
              </a:ln>
            </p:spPr>
            <p:txBody>
              <a:bodyPr rtlCol="0" anchor="ctr"/>
              <a:lstStyle/>
              <a:p>
                <a:endParaRPr lang="en-GB" sz="1463"/>
              </a:p>
            </p:txBody>
          </p:sp>
          <p:sp>
            <p:nvSpPr>
              <p:cNvPr id="207" name="Freeform: Shape 206">
                <a:extLst>
                  <a:ext uri="{FF2B5EF4-FFF2-40B4-BE49-F238E27FC236}">
                    <a16:creationId xmlns:a16="http://schemas.microsoft.com/office/drawing/2014/main" id="{E0F89970-FF63-3D4B-1777-2E3516887F85}"/>
                  </a:ext>
                </a:extLst>
              </p:cNvPr>
              <p:cNvSpPr/>
              <p:nvPr/>
            </p:nvSpPr>
            <p:spPr>
              <a:xfrm>
                <a:off x="6203078" y="4252650"/>
                <a:ext cx="11703" cy="14263"/>
              </a:xfrm>
              <a:custGeom>
                <a:avLst/>
                <a:gdLst>
                  <a:gd name="connsiteX0" fmla="*/ 4389 w 11703"/>
                  <a:gd name="connsiteY0" fmla="*/ 0 h 14263"/>
                  <a:gd name="connsiteX1" fmla="*/ 914 w 11703"/>
                  <a:gd name="connsiteY1" fmla="*/ 7132 h 14263"/>
                  <a:gd name="connsiteX2" fmla="*/ 0 w 11703"/>
                  <a:gd name="connsiteY2" fmla="*/ 9875 h 14263"/>
                  <a:gd name="connsiteX3" fmla="*/ 0 w 11703"/>
                  <a:gd name="connsiteY3" fmla="*/ 12069 h 14263"/>
                  <a:gd name="connsiteX4" fmla="*/ 183 w 11703"/>
                  <a:gd name="connsiteY4" fmla="*/ 12435 h 14263"/>
                  <a:gd name="connsiteX5" fmla="*/ 2194 w 11703"/>
                  <a:gd name="connsiteY5" fmla="*/ 14081 h 14263"/>
                  <a:gd name="connsiteX6" fmla="*/ 3474 w 11703"/>
                  <a:gd name="connsiteY6" fmla="*/ 14263 h 14263"/>
                  <a:gd name="connsiteX7" fmla="*/ 6400 w 11703"/>
                  <a:gd name="connsiteY7" fmla="*/ 14263 h 14263"/>
                  <a:gd name="connsiteX8" fmla="*/ 8412 w 11703"/>
                  <a:gd name="connsiteY8" fmla="*/ 13532 h 14263"/>
                  <a:gd name="connsiteX9" fmla="*/ 9509 w 11703"/>
                  <a:gd name="connsiteY9" fmla="*/ 12435 h 14263"/>
                  <a:gd name="connsiteX10" fmla="*/ 10240 w 11703"/>
                  <a:gd name="connsiteY10" fmla="*/ 10972 h 14263"/>
                  <a:gd name="connsiteX11" fmla="*/ 11520 w 11703"/>
                  <a:gd name="connsiteY11" fmla="*/ 7315 h 14263"/>
                  <a:gd name="connsiteX12" fmla="*/ 11704 w 11703"/>
                  <a:gd name="connsiteY12" fmla="*/ 3840 h 14263"/>
                  <a:gd name="connsiteX13" fmla="*/ 7681 w 11703"/>
                  <a:gd name="connsiteY13" fmla="*/ 0 h 14263"/>
                  <a:gd name="connsiteX14" fmla="*/ 4389 w 11703"/>
                  <a:gd name="connsiteY14" fmla="*/ 0 h 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03" h="14263">
                    <a:moveTo>
                      <a:pt x="4389" y="0"/>
                    </a:moveTo>
                    <a:lnTo>
                      <a:pt x="914" y="7132"/>
                    </a:lnTo>
                    <a:lnTo>
                      <a:pt x="0" y="9875"/>
                    </a:lnTo>
                    <a:lnTo>
                      <a:pt x="0" y="12069"/>
                    </a:lnTo>
                    <a:lnTo>
                      <a:pt x="183" y="12435"/>
                    </a:lnTo>
                    <a:lnTo>
                      <a:pt x="2194" y="14081"/>
                    </a:lnTo>
                    <a:lnTo>
                      <a:pt x="3474" y="14263"/>
                    </a:lnTo>
                    <a:lnTo>
                      <a:pt x="6400" y="14263"/>
                    </a:lnTo>
                    <a:lnTo>
                      <a:pt x="8412" y="13532"/>
                    </a:lnTo>
                    <a:lnTo>
                      <a:pt x="9509" y="12435"/>
                    </a:lnTo>
                    <a:lnTo>
                      <a:pt x="10240" y="10972"/>
                    </a:lnTo>
                    <a:lnTo>
                      <a:pt x="11520" y="7315"/>
                    </a:lnTo>
                    <a:lnTo>
                      <a:pt x="11704" y="3840"/>
                    </a:lnTo>
                    <a:lnTo>
                      <a:pt x="7681" y="0"/>
                    </a:lnTo>
                    <a:lnTo>
                      <a:pt x="4389" y="0"/>
                    </a:lnTo>
                    <a:close/>
                  </a:path>
                </a:pathLst>
              </a:custGeom>
              <a:grpFill/>
              <a:ln w="18272" cap="flat">
                <a:noFill/>
                <a:prstDash val="solid"/>
                <a:miter/>
              </a:ln>
            </p:spPr>
            <p:txBody>
              <a:bodyPr rtlCol="0" anchor="ctr"/>
              <a:lstStyle/>
              <a:p>
                <a:endParaRPr lang="en-GB" sz="1463"/>
              </a:p>
            </p:txBody>
          </p:sp>
          <p:sp>
            <p:nvSpPr>
              <p:cNvPr id="208" name="Freeform: Shape 207">
                <a:extLst>
                  <a:ext uri="{FF2B5EF4-FFF2-40B4-BE49-F238E27FC236}">
                    <a16:creationId xmlns:a16="http://schemas.microsoft.com/office/drawing/2014/main" id="{238D7206-886E-9CD2-94D8-602F98BEC140}"/>
                  </a:ext>
                </a:extLst>
              </p:cNvPr>
              <p:cNvSpPr/>
              <p:nvPr/>
            </p:nvSpPr>
            <p:spPr>
              <a:xfrm>
                <a:off x="6203078" y="4252650"/>
                <a:ext cx="11703" cy="14263"/>
              </a:xfrm>
              <a:custGeom>
                <a:avLst/>
                <a:gdLst>
                  <a:gd name="connsiteX0" fmla="*/ 11704 w 11703"/>
                  <a:gd name="connsiteY0" fmla="*/ 3840 h 14263"/>
                  <a:gd name="connsiteX1" fmla="*/ 11520 w 11703"/>
                  <a:gd name="connsiteY1" fmla="*/ 7315 h 14263"/>
                  <a:gd name="connsiteX2" fmla="*/ 10240 w 11703"/>
                  <a:gd name="connsiteY2" fmla="*/ 10972 h 14263"/>
                  <a:gd name="connsiteX3" fmla="*/ 9509 w 11703"/>
                  <a:gd name="connsiteY3" fmla="*/ 12435 h 14263"/>
                  <a:gd name="connsiteX4" fmla="*/ 8412 w 11703"/>
                  <a:gd name="connsiteY4" fmla="*/ 13532 h 14263"/>
                  <a:gd name="connsiteX5" fmla="*/ 6400 w 11703"/>
                  <a:gd name="connsiteY5" fmla="*/ 14263 h 14263"/>
                  <a:gd name="connsiteX6" fmla="*/ 3657 w 11703"/>
                  <a:gd name="connsiteY6" fmla="*/ 14263 h 14263"/>
                  <a:gd name="connsiteX7" fmla="*/ 2377 w 11703"/>
                  <a:gd name="connsiteY7" fmla="*/ 14081 h 14263"/>
                  <a:gd name="connsiteX8" fmla="*/ 183 w 11703"/>
                  <a:gd name="connsiteY8" fmla="*/ 12435 h 14263"/>
                  <a:gd name="connsiteX9" fmla="*/ 0 w 11703"/>
                  <a:gd name="connsiteY9" fmla="*/ 12069 h 14263"/>
                  <a:gd name="connsiteX10" fmla="*/ 0 w 11703"/>
                  <a:gd name="connsiteY10" fmla="*/ 9875 h 14263"/>
                  <a:gd name="connsiteX11" fmla="*/ 914 w 11703"/>
                  <a:gd name="connsiteY11" fmla="*/ 7132 h 14263"/>
                  <a:gd name="connsiteX12" fmla="*/ 4389 w 11703"/>
                  <a:gd name="connsiteY12" fmla="*/ 0 h 14263"/>
                  <a:gd name="connsiteX13" fmla="*/ 7681 w 11703"/>
                  <a:gd name="connsiteY13" fmla="*/ 0 h 14263"/>
                  <a:gd name="connsiteX14" fmla="*/ 11704 w 11703"/>
                  <a:gd name="connsiteY14" fmla="*/ 3840 h 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703" h="14263">
                    <a:moveTo>
                      <a:pt x="11704" y="3840"/>
                    </a:moveTo>
                    <a:lnTo>
                      <a:pt x="11520" y="7315"/>
                    </a:lnTo>
                    <a:lnTo>
                      <a:pt x="10240" y="10972"/>
                    </a:lnTo>
                    <a:lnTo>
                      <a:pt x="9509" y="12435"/>
                    </a:lnTo>
                    <a:lnTo>
                      <a:pt x="8412" y="13532"/>
                    </a:lnTo>
                    <a:lnTo>
                      <a:pt x="6400" y="14263"/>
                    </a:lnTo>
                    <a:lnTo>
                      <a:pt x="3657" y="14263"/>
                    </a:lnTo>
                    <a:lnTo>
                      <a:pt x="2377" y="14081"/>
                    </a:lnTo>
                    <a:lnTo>
                      <a:pt x="183" y="12435"/>
                    </a:lnTo>
                    <a:lnTo>
                      <a:pt x="0" y="12069"/>
                    </a:lnTo>
                    <a:lnTo>
                      <a:pt x="0" y="9875"/>
                    </a:lnTo>
                    <a:lnTo>
                      <a:pt x="914" y="7132"/>
                    </a:lnTo>
                    <a:lnTo>
                      <a:pt x="4389" y="0"/>
                    </a:lnTo>
                    <a:lnTo>
                      <a:pt x="7681" y="0"/>
                    </a:lnTo>
                    <a:lnTo>
                      <a:pt x="11704" y="3840"/>
                    </a:lnTo>
                  </a:path>
                </a:pathLst>
              </a:custGeom>
              <a:grpFill/>
              <a:ln w="4020" cap="flat">
                <a:solidFill>
                  <a:srgbClr val="FFFFFF"/>
                </a:solidFill>
                <a:prstDash val="solid"/>
                <a:miter/>
              </a:ln>
            </p:spPr>
            <p:txBody>
              <a:bodyPr rtlCol="0" anchor="ctr"/>
              <a:lstStyle/>
              <a:p>
                <a:endParaRPr lang="en-GB" sz="1463"/>
              </a:p>
            </p:txBody>
          </p:sp>
          <p:sp>
            <p:nvSpPr>
              <p:cNvPr id="209" name="Freeform: Shape 208">
                <a:extLst>
                  <a:ext uri="{FF2B5EF4-FFF2-40B4-BE49-F238E27FC236}">
                    <a16:creationId xmlns:a16="http://schemas.microsoft.com/office/drawing/2014/main" id="{DB82A5F3-B26D-C978-FE7A-78E01506AEB3}"/>
                  </a:ext>
                </a:extLst>
              </p:cNvPr>
              <p:cNvSpPr/>
              <p:nvPr/>
            </p:nvSpPr>
            <p:spPr>
              <a:xfrm>
                <a:off x="6130847" y="4384861"/>
                <a:ext cx="1828" cy="2925"/>
              </a:xfrm>
              <a:custGeom>
                <a:avLst/>
                <a:gdLst>
                  <a:gd name="connsiteX0" fmla="*/ 366 w 1828"/>
                  <a:gd name="connsiteY0" fmla="*/ 2560 h 2925"/>
                  <a:gd name="connsiteX1" fmla="*/ 1829 w 1828"/>
                  <a:gd name="connsiteY1" fmla="*/ 2926 h 2925"/>
                  <a:gd name="connsiteX2" fmla="*/ 1646 w 1828"/>
                  <a:gd name="connsiteY2" fmla="*/ 1097 h 2925"/>
                  <a:gd name="connsiteX3" fmla="*/ 915 w 1828"/>
                  <a:gd name="connsiteY3" fmla="*/ 183 h 2925"/>
                  <a:gd name="connsiteX4" fmla="*/ 0 w 1828"/>
                  <a:gd name="connsiteY4" fmla="*/ 0 h 2925"/>
                  <a:gd name="connsiteX5" fmla="*/ 366 w 1828"/>
                  <a:gd name="connsiteY5" fmla="*/ 2560 h 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 h="2925">
                    <a:moveTo>
                      <a:pt x="366" y="2560"/>
                    </a:moveTo>
                    <a:lnTo>
                      <a:pt x="1829" y="2926"/>
                    </a:lnTo>
                    <a:lnTo>
                      <a:pt x="1646" y="1097"/>
                    </a:lnTo>
                    <a:lnTo>
                      <a:pt x="915" y="183"/>
                    </a:lnTo>
                    <a:lnTo>
                      <a:pt x="0" y="0"/>
                    </a:lnTo>
                    <a:lnTo>
                      <a:pt x="366" y="2560"/>
                    </a:lnTo>
                    <a:close/>
                  </a:path>
                </a:pathLst>
              </a:custGeom>
              <a:grpFill/>
              <a:ln w="18272" cap="flat">
                <a:noFill/>
                <a:prstDash val="solid"/>
                <a:miter/>
              </a:ln>
            </p:spPr>
            <p:txBody>
              <a:bodyPr rtlCol="0" anchor="ctr"/>
              <a:lstStyle/>
              <a:p>
                <a:endParaRPr lang="en-GB" sz="1463"/>
              </a:p>
            </p:txBody>
          </p:sp>
          <p:sp>
            <p:nvSpPr>
              <p:cNvPr id="210" name="Freeform: Shape 209">
                <a:extLst>
                  <a:ext uri="{FF2B5EF4-FFF2-40B4-BE49-F238E27FC236}">
                    <a16:creationId xmlns:a16="http://schemas.microsoft.com/office/drawing/2014/main" id="{EABE436C-5141-CD05-895F-1316EF39650C}"/>
                  </a:ext>
                </a:extLst>
              </p:cNvPr>
              <p:cNvSpPr/>
              <p:nvPr/>
            </p:nvSpPr>
            <p:spPr>
              <a:xfrm>
                <a:off x="6130847" y="4384861"/>
                <a:ext cx="1828" cy="2925"/>
              </a:xfrm>
              <a:custGeom>
                <a:avLst/>
                <a:gdLst>
                  <a:gd name="connsiteX0" fmla="*/ 0 w 1828"/>
                  <a:gd name="connsiteY0" fmla="*/ 0 h 2925"/>
                  <a:gd name="connsiteX1" fmla="*/ 915 w 1828"/>
                  <a:gd name="connsiteY1" fmla="*/ 183 h 2925"/>
                  <a:gd name="connsiteX2" fmla="*/ 1646 w 1828"/>
                  <a:gd name="connsiteY2" fmla="*/ 1097 h 2925"/>
                  <a:gd name="connsiteX3" fmla="*/ 1829 w 1828"/>
                  <a:gd name="connsiteY3" fmla="*/ 2926 h 2925"/>
                  <a:gd name="connsiteX4" fmla="*/ 366 w 1828"/>
                  <a:gd name="connsiteY4" fmla="*/ 2560 h 2925"/>
                  <a:gd name="connsiteX5" fmla="*/ 0 w 1828"/>
                  <a:gd name="connsiteY5" fmla="*/ 0 h 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 h="2925">
                    <a:moveTo>
                      <a:pt x="0" y="0"/>
                    </a:moveTo>
                    <a:lnTo>
                      <a:pt x="915" y="183"/>
                    </a:lnTo>
                    <a:lnTo>
                      <a:pt x="1646" y="1097"/>
                    </a:lnTo>
                    <a:lnTo>
                      <a:pt x="1829" y="2926"/>
                    </a:lnTo>
                    <a:lnTo>
                      <a:pt x="366" y="2560"/>
                    </a:lnTo>
                    <a:lnTo>
                      <a:pt x="0" y="0"/>
                    </a:lnTo>
                  </a:path>
                </a:pathLst>
              </a:custGeom>
              <a:grpFill/>
              <a:ln w="4020" cap="flat">
                <a:solidFill>
                  <a:srgbClr val="FFFFFF"/>
                </a:solidFill>
                <a:prstDash val="solid"/>
                <a:miter/>
              </a:ln>
            </p:spPr>
            <p:txBody>
              <a:bodyPr rtlCol="0" anchor="ctr"/>
              <a:lstStyle/>
              <a:p>
                <a:endParaRPr lang="en-GB" sz="1463"/>
              </a:p>
            </p:txBody>
          </p:sp>
          <p:sp>
            <p:nvSpPr>
              <p:cNvPr id="211" name="Freeform: Shape 210">
                <a:extLst>
                  <a:ext uri="{FF2B5EF4-FFF2-40B4-BE49-F238E27FC236}">
                    <a16:creationId xmlns:a16="http://schemas.microsoft.com/office/drawing/2014/main" id="{5D49EF6D-E657-EA76-3377-B1A9436959A6}"/>
                  </a:ext>
                </a:extLst>
              </p:cNvPr>
              <p:cNvSpPr/>
              <p:nvPr/>
            </p:nvSpPr>
            <p:spPr>
              <a:xfrm>
                <a:off x="7002740" y="3936845"/>
                <a:ext cx="4205" cy="4571"/>
              </a:xfrm>
              <a:custGeom>
                <a:avLst/>
                <a:gdLst>
                  <a:gd name="connsiteX0" fmla="*/ 1463 w 4205"/>
                  <a:gd name="connsiteY0" fmla="*/ 731 h 4571"/>
                  <a:gd name="connsiteX1" fmla="*/ 1828 w 4205"/>
                  <a:gd name="connsiteY1" fmla="*/ 1280 h 4571"/>
                  <a:gd name="connsiteX2" fmla="*/ 2011 w 4205"/>
                  <a:gd name="connsiteY2" fmla="*/ 1828 h 4571"/>
                  <a:gd name="connsiteX3" fmla="*/ 1646 w 4205"/>
                  <a:gd name="connsiteY3" fmla="*/ 2194 h 4571"/>
                  <a:gd name="connsiteX4" fmla="*/ 182 w 4205"/>
                  <a:gd name="connsiteY4" fmla="*/ 2194 h 4571"/>
                  <a:gd name="connsiteX5" fmla="*/ 0 w 4205"/>
                  <a:gd name="connsiteY5" fmla="*/ 3109 h 4571"/>
                  <a:gd name="connsiteX6" fmla="*/ 1280 w 4205"/>
                  <a:gd name="connsiteY6" fmla="*/ 3291 h 4571"/>
                  <a:gd name="connsiteX7" fmla="*/ 2743 w 4205"/>
                  <a:gd name="connsiteY7" fmla="*/ 4572 h 4571"/>
                  <a:gd name="connsiteX8" fmla="*/ 3657 w 4205"/>
                  <a:gd name="connsiteY8" fmla="*/ 4389 h 4571"/>
                  <a:gd name="connsiteX9" fmla="*/ 4206 w 4205"/>
                  <a:gd name="connsiteY9" fmla="*/ 3109 h 4571"/>
                  <a:gd name="connsiteX10" fmla="*/ 3108 w 4205"/>
                  <a:gd name="connsiteY10" fmla="*/ 731 h 4571"/>
                  <a:gd name="connsiteX11" fmla="*/ 1828 w 4205"/>
                  <a:gd name="connsiteY11" fmla="*/ 0 h 4571"/>
                  <a:gd name="connsiteX12" fmla="*/ 1463 w 4205"/>
                  <a:gd name="connsiteY12" fmla="*/ 731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5" h="4571">
                    <a:moveTo>
                      <a:pt x="1463" y="731"/>
                    </a:moveTo>
                    <a:lnTo>
                      <a:pt x="1828" y="1280"/>
                    </a:lnTo>
                    <a:lnTo>
                      <a:pt x="2011" y="1828"/>
                    </a:lnTo>
                    <a:lnTo>
                      <a:pt x="1646" y="2194"/>
                    </a:lnTo>
                    <a:lnTo>
                      <a:pt x="182" y="2194"/>
                    </a:lnTo>
                    <a:lnTo>
                      <a:pt x="0" y="3109"/>
                    </a:lnTo>
                    <a:lnTo>
                      <a:pt x="1280" y="3291"/>
                    </a:lnTo>
                    <a:lnTo>
                      <a:pt x="2743" y="4572"/>
                    </a:lnTo>
                    <a:lnTo>
                      <a:pt x="3657" y="4389"/>
                    </a:lnTo>
                    <a:lnTo>
                      <a:pt x="4206" y="3109"/>
                    </a:lnTo>
                    <a:lnTo>
                      <a:pt x="3108" y="731"/>
                    </a:lnTo>
                    <a:lnTo>
                      <a:pt x="1828" y="0"/>
                    </a:lnTo>
                    <a:lnTo>
                      <a:pt x="1463" y="731"/>
                    </a:lnTo>
                    <a:close/>
                  </a:path>
                </a:pathLst>
              </a:custGeom>
              <a:grpFill/>
              <a:ln w="18272" cap="flat">
                <a:noFill/>
                <a:prstDash val="solid"/>
                <a:miter/>
              </a:ln>
            </p:spPr>
            <p:txBody>
              <a:bodyPr rtlCol="0" anchor="ctr"/>
              <a:lstStyle/>
              <a:p>
                <a:endParaRPr lang="en-GB" sz="1463"/>
              </a:p>
            </p:txBody>
          </p:sp>
          <p:sp>
            <p:nvSpPr>
              <p:cNvPr id="212" name="Freeform: Shape 211">
                <a:extLst>
                  <a:ext uri="{FF2B5EF4-FFF2-40B4-BE49-F238E27FC236}">
                    <a16:creationId xmlns:a16="http://schemas.microsoft.com/office/drawing/2014/main" id="{D3B124FA-7A13-DF86-F1FC-17FE7F1711E6}"/>
                  </a:ext>
                </a:extLst>
              </p:cNvPr>
              <p:cNvSpPr/>
              <p:nvPr/>
            </p:nvSpPr>
            <p:spPr>
              <a:xfrm>
                <a:off x="7002740" y="3936845"/>
                <a:ext cx="4205" cy="4571"/>
              </a:xfrm>
              <a:custGeom>
                <a:avLst/>
                <a:gdLst>
                  <a:gd name="connsiteX0" fmla="*/ 1828 w 4205"/>
                  <a:gd name="connsiteY0" fmla="*/ 1280 h 4571"/>
                  <a:gd name="connsiteX1" fmla="*/ 2194 w 4205"/>
                  <a:gd name="connsiteY1" fmla="*/ 1828 h 4571"/>
                  <a:gd name="connsiteX2" fmla="*/ 1646 w 4205"/>
                  <a:gd name="connsiteY2" fmla="*/ 2194 h 4571"/>
                  <a:gd name="connsiteX3" fmla="*/ 182 w 4205"/>
                  <a:gd name="connsiteY3" fmla="*/ 2194 h 4571"/>
                  <a:gd name="connsiteX4" fmla="*/ 0 w 4205"/>
                  <a:gd name="connsiteY4" fmla="*/ 3109 h 4571"/>
                  <a:gd name="connsiteX5" fmla="*/ 1280 w 4205"/>
                  <a:gd name="connsiteY5" fmla="*/ 3291 h 4571"/>
                  <a:gd name="connsiteX6" fmla="*/ 2743 w 4205"/>
                  <a:gd name="connsiteY6" fmla="*/ 4572 h 4571"/>
                  <a:gd name="connsiteX7" fmla="*/ 3657 w 4205"/>
                  <a:gd name="connsiteY7" fmla="*/ 4389 h 4571"/>
                  <a:gd name="connsiteX8" fmla="*/ 4206 w 4205"/>
                  <a:gd name="connsiteY8" fmla="*/ 3109 h 4571"/>
                  <a:gd name="connsiteX9" fmla="*/ 3108 w 4205"/>
                  <a:gd name="connsiteY9" fmla="*/ 731 h 4571"/>
                  <a:gd name="connsiteX10" fmla="*/ 1828 w 4205"/>
                  <a:gd name="connsiteY10" fmla="*/ 0 h 4571"/>
                  <a:gd name="connsiteX11" fmla="*/ 1463 w 4205"/>
                  <a:gd name="connsiteY11" fmla="*/ 731 h 4571"/>
                  <a:gd name="connsiteX12" fmla="*/ 1828 w 4205"/>
                  <a:gd name="connsiteY12" fmla="*/ 1280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05" h="4571">
                    <a:moveTo>
                      <a:pt x="1828" y="1280"/>
                    </a:moveTo>
                    <a:lnTo>
                      <a:pt x="2194" y="1828"/>
                    </a:lnTo>
                    <a:lnTo>
                      <a:pt x="1646" y="2194"/>
                    </a:lnTo>
                    <a:lnTo>
                      <a:pt x="182" y="2194"/>
                    </a:lnTo>
                    <a:lnTo>
                      <a:pt x="0" y="3109"/>
                    </a:lnTo>
                    <a:lnTo>
                      <a:pt x="1280" y="3291"/>
                    </a:lnTo>
                    <a:lnTo>
                      <a:pt x="2743" y="4572"/>
                    </a:lnTo>
                    <a:lnTo>
                      <a:pt x="3657" y="4389"/>
                    </a:lnTo>
                    <a:lnTo>
                      <a:pt x="4206" y="3109"/>
                    </a:lnTo>
                    <a:lnTo>
                      <a:pt x="3108" y="731"/>
                    </a:lnTo>
                    <a:lnTo>
                      <a:pt x="1828" y="0"/>
                    </a:lnTo>
                    <a:lnTo>
                      <a:pt x="1463" y="731"/>
                    </a:lnTo>
                    <a:lnTo>
                      <a:pt x="1828" y="1280"/>
                    </a:lnTo>
                  </a:path>
                </a:pathLst>
              </a:custGeom>
              <a:grpFill/>
              <a:ln w="4020" cap="flat">
                <a:solidFill>
                  <a:srgbClr val="FFFFFF"/>
                </a:solidFill>
                <a:prstDash val="solid"/>
                <a:miter/>
              </a:ln>
            </p:spPr>
            <p:txBody>
              <a:bodyPr rtlCol="0" anchor="ctr"/>
              <a:lstStyle/>
              <a:p>
                <a:endParaRPr lang="en-GB" sz="1463"/>
              </a:p>
            </p:txBody>
          </p:sp>
          <p:sp>
            <p:nvSpPr>
              <p:cNvPr id="213" name="Freeform: Shape 212">
                <a:extLst>
                  <a:ext uri="{FF2B5EF4-FFF2-40B4-BE49-F238E27FC236}">
                    <a16:creationId xmlns:a16="http://schemas.microsoft.com/office/drawing/2014/main" id="{AA8202F5-F2F9-AE1E-9D67-6F77BAE3E2DC}"/>
                  </a:ext>
                </a:extLst>
              </p:cNvPr>
              <p:cNvSpPr/>
              <p:nvPr/>
            </p:nvSpPr>
            <p:spPr>
              <a:xfrm>
                <a:off x="7001095" y="3943794"/>
                <a:ext cx="12983" cy="8046"/>
              </a:xfrm>
              <a:custGeom>
                <a:avLst/>
                <a:gdLst>
                  <a:gd name="connsiteX0" fmla="*/ 2011 w 12983"/>
                  <a:gd name="connsiteY0" fmla="*/ 1463 h 8046"/>
                  <a:gd name="connsiteX1" fmla="*/ 0 w 12983"/>
                  <a:gd name="connsiteY1" fmla="*/ 2195 h 8046"/>
                  <a:gd name="connsiteX2" fmla="*/ 182 w 12983"/>
                  <a:gd name="connsiteY2" fmla="*/ 2560 h 8046"/>
                  <a:gd name="connsiteX3" fmla="*/ 2743 w 12983"/>
                  <a:gd name="connsiteY3" fmla="*/ 2743 h 8046"/>
                  <a:gd name="connsiteX4" fmla="*/ 3291 w 12983"/>
                  <a:gd name="connsiteY4" fmla="*/ 3109 h 8046"/>
                  <a:gd name="connsiteX5" fmla="*/ 3840 w 12983"/>
                  <a:gd name="connsiteY5" fmla="*/ 5486 h 8046"/>
                  <a:gd name="connsiteX6" fmla="*/ 2925 w 12983"/>
                  <a:gd name="connsiteY6" fmla="*/ 5852 h 8046"/>
                  <a:gd name="connsiteX7" fmla="*/ 1646 w 12983"/>
                  <a:gd name="connsiteY7" fmla="*/ 5120 h 8046"/>
                  <a:gd name="connsiteX8" fmla="*/ 1463 w 12983"/>
                  <a:gd name="connsiteY8" fmla="*/ 5669 h 8046"/>
                  <a:gd name="connsiteX9" fmla="*/ 3108 w 12983"/>
                  <a:gd name="connsiteY9" fmla="*/ 6949 h 8046"/>
                  <a:gd name="connsiteX10" fmla="*/ 5851 w 12983"/>
                  <a:gd name="connsiteY10" fmla="*/ 7680 h 8046"/>
                  <a:gd name="connsiteX11" fmla="*/ 8777 w 12983"/>
                  <a:gd name="connsiteY11" fmla="*/ 7497 h 8046"/>
                  <a:gd name="connsiteX12" fmla="*/ 10606 w 12983"/>
                  <a:gd name="connsiteY12" fmla="*/ 8046 h 8046"/>
                  <a:gd name="connsiteX13" fmla="*/ 12617 w 12983"/>
                  <a:gd name="connsiteY13" fmla="*/ 7863 h 8046"/>
                  <a:gd name="connsiteX14" fmla="*/ 12983 w 12983"/>
                  <a:gd name="connsiteY14" fmla="*/ 6949 h 8046"/>
                  <a:gd name="connsiteX15" fmla="*/ 12435 w 12983"/>
                  <a:gd name="connsiteY15" fmla="*/ 6218 h 8046"/>
                  <a:gd name="connsiteX16" fmla="*/ 10789 w 12983"/>
                  <a:gd name="connsiteY16" fmla="*/ 5303 h 8046"/>
                  <a:gd name="connsiteX17" fmla="*/ 9874 w 12983"/>
                  <a:gd name="connsiteY17" fmla="*/ 4206 h 8046"/>
                  <a:gd name="connsiteX18" fmla="*/ 8960 w 12983"/>
                  <a:gd name="connsiteY18" fmla="*/ 4023 h 8046"/>
                  <a:gd name="connsiteX19" fmla="*/ 8412 w 12983"/>
                  <a:gd name="connsiteY19" fmla="*/ 4572 h 8046"/>
                  <a:gd name="connsiteX20" fmla="*/ 8412 w 12983"/>
                  <a:gd name="connsiteY20" fmla="*/ 5852 h 8046"/>
                  <a:gd name="connsiteX21" fmla="*/ 7680 w 12983"/>
                  <a:gd name="connsiteY21" fmla="*/ 6218 h 8046"/>
                  <a:gd name="connsiteX22" fmla="*/ 7131 w 12983"/>
                  <a:gd name="connsiteY22" fmla="*/ 5852 h 8046"/>
                  <a:gd name="connsiteX23" fmla="*/ 6400 w 12983"/>
                  <a:gd name="connsiteY23" fmla="*/ 1829 h 8046"/>
                  <a:gd name="connsiteX24" fmla="*/ 4206 w 12983"/>
                  <a:gd name="connsiteY24" fmla="*/ 0 h 8046"/>
                  <a:gd name="connsiteX25" fmla="*/ 3291 w 12983"/>
                  <a:gd name="connsiteY25" fmla="*/ 0 h 8046"/>
                  <a:gd name="connsiteX26" fmla="*/ 2011 w 12983"/>
                  <a:gd name="connsiteY26" fmla="*/ 1463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83" h="8046">
                    <a:moveTo>
                      <a:pt x="2011" y="1463"/>
                    </a:moveTo>
                    <a:lnTo>
                      <a:pt x="0" y="2195"/>
                    </a:lnTo>
                    <a:lnTo>
                      <a:pt x="182" y="2560"/>
                    </a:lnTo>
                    <a:lnTo>
                      <a:pt x="2743" y="2743"/>
                    </a:lnTo>
                    <a:lnTo>
                      <a:pt x="3291" y="3109"/>
                    </a:lnTo>
                    <a:lnTo>
                      <a:pt x="3840" y="5486"/>
                    </a:lnTo>
                    <a:lnTo>
                      <a:pt x="2925" y="5852"/>
                    </a:lnTo>
                    <a:lnTo>
                      <a:pt x="1646" y="5120"/>
                    </a:lnTo>
                    <a:lnTo>
                      <a:pt x="1463" y="5669"/>
                    </a:lnTo>
                    <a:lnTo>
                      <a:pt x="3108" y="6949"/>
                    </a:lnTo>
                    <a:lnTo>
                      <a:pt x="5851" y="7680"/>
                    </a:lnTo>
                    <a:lnTo>
                      <a:pt x="8777" y="7497"/>
                    </a:lnTo>
                    <a:lnTo>
                      <a:pt x="10606" y="8046"/>
                    </a:lnTo>
                    <a:lnTo>
                      <a:pt x="12617" y="7863"/>
                    </a:lnTo>
                    <a:lnTo>
                      <a:pt x="12983" y="6949"/>
                    </a:lnTo>
                    <a:lnTo>
                      <a:pt x="12435" y="6218"/>
                    </a:lnTo>
                    <a:lnTo>
                      <a:pt x="10789" y="5303"/>
                    </a:lnTo>
                    <a:lnTo>
                      <a:pt x="9874" y="4206"/>
                    </a:lnTo>
                    <a:lnTo>
                      <a:pt x="8960" y="4023"/>
                    </a:lnTo>
                    <a:lnTo>
                      <a:pt x="8412" y="4572"/>
                    </a:lnTo>
                    <a:lnTo>
                      <a:pt x="8412" y="5852"/>
                    </a:lnTo>
                    <a:lnTo>
                      <a:pt x="7680" y="6218"/>
                    </a:lnTo>
                    <a:lnTo>
                      <a:pt x="7131" y="5852"/>
                    </a:lnTo>
                    <a:lnTo>
                      <a:pt x="6400" y="1829"/>
                    </a:lnTo>
                    <a:lnTo>
                      <a:pt x="4206" y="0"/>
                    </a:lnTo>
                    <a:lnTo>
                      <a:pt x="3291" y="0"/>
                    </a:lnTo>
                    <a:lnTo>
                      <a:pt x="2011" y="1463"/>
                    </a:lnTo>
                    <a:close/>
                  </a:path>
                </a:pathLst>
              </a:custGeom>
              <a:grpFill/>
              <a:ln w="18272" cap="flat">
                <a:noFill/>
                <a:prstDash val="solid"/>
                <a:miter/>
              </a:ln>
            </p:spPr>
            <p:txBody>
              <a:bodyPr rtlCol="0" anchor="ctr"/>
              <a:lstStyle/>
              <a:p>
                <a:endParaRPr lang="en-GB" sz="1463"/>
              </a:p>
            </p:txBody>
          </p:sp>
          <p:sp>
            <p:nvSpPr>
              <p:cNvPr id="214" name="Freeform: Shape 213">
                <a:extLst>
                  <a:ext uri="{FF2B5EF4-FFF2-40B4-BE49-F238E27FC236}">
                    <a16:creationId xmlns:a16="http://schemas.microsoft.com/office/drawing/2014/main" id="{7A829DC5-869F-8018-A6EF-6065570DE165}"/>
                  </a:ext>
                </a:extLst>
              </p:cNvPr>
              <p:cNvSpPr/>
              <p:nvPr/>
            </p:nvSpPr>
            <p:spPr>
              <a:xfrm>
                <a:off x="7001095" y="3943794"/>
                <a:ext cx="12983" cy="8046"/>
              </a:xfrm>
              <a:custGeom>
                <a:avLst/>
                <a:gdLst>
                  <a:gd name="connsiteX0" fmla="*/ 8412 w 12983"/>
                  <a:gd name="connsiteY0" fmla="*/ 4572 h 8046"/>
                  <a:gd name="connsiteX1" fmla="*/ 8412 w 12983"/>
                  <a:gd name="connsiteY1" fmla="*/ 5852 h 8046"/>
                  <a:gd name="connsiteX2" fmla="*/ 7680 w 12983"/>
                  <a:gd name="connsiteY2" fmla="*/ 6218 h 8046"/>
                  <a:gd name="connsiteX3" fmla="*/ 7131 w 12983"/>
                  <a:gd name="connsiteY3" fmla="*/ 5852 h 8046"/>
                  <a:gd name="connsiteX4" fmla="*/ 6400 w 12983"/>
                  <a:gd name="connsiteY4" fmla="*/ 1829 h 8046"/>
                  <a:gd name="connsiteX5" fmla="*/ 4206 w 12983"/>
                  <a:gd name="connsiteY5" fmla="*/ 0 h 8046"/>
                  <a:gd name="connsiteX6" fmla="*/ 3291 w 12983"/>
                  <a:gd name="connsiteY6" fmla="*/ 0 h 8046"/>
                  <a:gd name="connsiteX7" fmla="*/ 2011 w 12983"/>
                  <a:gd name="connsiteY7" fmla="*/ 1463 h 8046"/>
                  <a:gd name="connsiteX8" fmla="*/ 0 w 12983"/>
                  <a:gd name="connsiteY8" fmla="*/ 2195 h 8046"/>
                  <a:gd name="connsiteX9" fmla="*/ 182 w 12983"/>
                  <a:gd name="connsiteY9" fmla="*/ 2560 h 8046"/>
                  <a:gd name="connsiteX10" fmla="*/ 2743 w 12983"/>
                  <a:gd name="connsiteY10" fmla="*/ 2743 h 8046"/>
                  <a:gd name="connsiteX11" fmla="*/ 3291 w 12983"/>
                  <a:gd name="connsiteY11" fmla="*/ 3109 h 8046"/>
                  <a:gd name="connsiteX12" fmla="*/ 3840 w 12983"/>
                  <a:gd name="connsiteY12" fmla="*/ 5486 h 8046"/>
                  <a:gd name="connsiteX13" fmla="*/ 2925 w 12983"/>
                  <a:gd name="connsiteY13" fmla="*/ 5852 h 8046"/>
                  <a:gd name="connsiteX14" fmla="*/ 1646 w 12983"/>
                  <a:gd name="connsiteY14" fmla="*/ 5120 h 8046"/>
                  <a:gd name="connsiteX15" fmla="*/ 1463 w 12983"/>
                  <a:gd name="connsiteY15" fmla="*/ 5669 h 8046"/>
                  <a:gd name="connsiteX16" fmla="*/ 3108 w 12983"/>
                  <a:gd name="connsiteY16" fmla="*/ 6949 h 8046"/>
                  <a:gd name="connsiteX17" fmla="*/ 5851 w 12983"/>
                  <a:gd name="connsiteY17" fmla="*/ 7680 h 8046"/>
                  <a:gd name="connsiteX18" fmla="*/ 8777 w 12983"/>
                  <a:gd name="connsiteY18" fmla="*/ 7497 h 8046"/>
                  <a:gd name="connsiteX19" fmla="*/ 10606 w 12983"/>
                  <a:gd name="connsiteY19" fmla="*/ 8046 h 8046"/>
                  <a:gd name="connsiteX20" fmla="*/ 12617 w 12983"/>
                  <a:gd name="connsiteY20" fmla="*/ 7863 h 8046"/>
                  <a:gd name="connsiteX21" fmla="*/ 12983 w 12983"/>
                  <a:gd name="connsiteY21" fmla="*/ 6949 h 8046"/>
                  <a:gd name="connsiteX22" fmla="*/ 12435 w 12983"/>
                  <a:gd name="connsiteY22" fmla="*/ 6218 h 8046"/>
                  <a:gd name="connsiteX23" fmla="*/ 10789 w 12983"/>
                  <a:gd name="connsiteY23" fmla="*/ 5303 h 8046"/>
                  <a:gd name="connsiteX24" fmla="*/ 9874 w 12983"/>
                  <a:gd name="connsiteY24" fmla="*/ 4206 h 8046"/>
                  <a:gd name="connsiteX25" fmla="*/ 8960 w 12983"/>
                  <a:gd name="connsiteY25" fmla="*/ 4023 h 8046"/>
                  <a:gd name="connsiteX26" fmla="*/ 8412 w 12983"/>
                  <a:gd name="connsiteY26" fmla="*/ 4572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83" h="8046">
                    <a:moveTo>
                      <a:pt x="8412" y="4572"/>
                    </a:moveTo>
                    <a:lnTo>
                      <a:pt x="8412" y="5852"/>
                    </a:lnTo>
                    <a:lnTo>
                      <a:pt x="7680" y="6218"/>
                    </a:lnTo>
                    <a:lnTo>
                      <a:pt x="7131" y="5852"/>
                    </a:lnTo>
                    <a:lnTo>
                      <a:pt x="6400" y="1829"/>
                    </a:lnTo>
                    <a:lnTo>
                      <a:pt x="4206" y="0"/>
                    </a:lnTo>
                    <a:lnTo>
                      <a:pt x="3291" y="0"/>
                    </a:lnTo>
                    <a:lnTo>
                      <a:pt x="2011" y="1463"/>
                    </a:lnTo>
                    <a:lnTo>
                      <a:pt x="0" y="2195"/>
                    </a:lnTo>
                    <a:lnTo>
                      <a:pt x="182" y="2560"/>
                    </a:lnTo>
                    <a:lnTo>
                      <a:pt x="2743" y="2743"/>
                    </a:lnTo>
                    <a:lnTo>
                      <a:pt x="3291" y="3109"/>
                    </a:lnTo>
                    <a:lnTo>
                      <a:pt x="3840" y="5486"/>
                    </a:lnTo>
                    <a:lnTo>
                      <a:pt x="2925" y="5852"/>
                    </a:lnTo>
                    <a:lnTo>
                      <a:pt x="1646" y="5120"/>
                    </a:lnTo>
                    <a:lnTo>
                      <a:pt x="1463" y="5669"/>
                    </a:lnTo>
                    <a:lnTo>
                      <a:pt x="3108" y="6949"/>
                    </a:lnTo>
                    <a:lnTo>
                      <a:pt x="5851" y="7680"/>
                    </a:lnTo>
                    <a:lnTo>
                      <a:pt x="8777" y="7497"/>
                    </a:lnTo>
                    <a:lnTo>
                      <a:pt x="10606" y="8046"/>
                    </a:lnTo>
                    <a:lnTo>
                      <a:pt x="12617" y="7863"/>
                    </a:lnTo>
                    <a:lnTo>
                      <a:pt x="12983" y="6949"/>
                    </a:lnTo>
                    <a:lnTo>
                      <a:pt x="12435" y="6218"/>
                    </a:lnTo>
                    <a:lnTo>
                      <a:pt x="10789" y="5303"/>
                    </a:lnTo>
                    <a:lnTo>
                      <a:pt x="9874" y="4206"/>
                    </a:lnTo>
                    <a:lnTo>
                      <a:pt x="8960" y="4023"/>
                    </a:lnTo>
                    <a:lnTo>
                      <a:pt x="8412" y="4572"/>
                    </a:lnTo>
                  </a:path>
                </a:pathLst>
              </a:custGeom>
              <a:grpFill/>
              <a:ln w="4020" cap="flat">
                <a:solidFill>
                  <a:srgbClr val="FFFFFF"/>
                </a:solidFill>
                <a:prstDash val="solid"/>
                <a:miter/>
              </a:ln>
            </p:spPr>
            <p:txBody>
              <a:bodyPr rtlCol="0" anchor="ctr"/>
              <a:lstStyle/>
              <a:p>
                <a:endParaRPr lang="en-GB" sz="1463"/>
              </a:p>
            </p:txBody>
          </p:sp>
          <p:sp>
            <p:nvSpPr>
              <p:cNvPr id="215" name="Freeform: Shape 214">
                <a:extLst>
                  <a:ext uri="{FF2B5EF4-FFF2-40B4-BE49-F238E27FC236}">
                    <a16:creationId xmlns:a16="http://schemas.microsoft.com/office/drawing/2014/main" id="{972CADB2-EFA8-74D7-4D9D-897C1F6B515E}"/>
                  </a:ext>
                </a:extLst>
              </p:cNvPr>
              <p:cNvSpPr/>
              <p:nvPr/>
            </p:nvSpPr>
            <p:spPr>
              <a:xfrm>
                <a:off x="7164940" y="4589668"/>
                <a:ext cx="7131" cy="2560"/>
              </a:xfrm>
              <a:custGeom>
                <a:avLst/>
                <a:gdLst>
                  <a:gd name="connsiteX0" fmla="*/ 1463 w 7131"/>
                  <a:gd name="connsiteY0" fmla="*/ 0 h 2560"/>
                  <a:gd name="connsiteX1" fmla="*/ 0 w 7131"/>
                  <a:gd name="connsiteY1" fmla="*/ 2194 h 2560"/>
                  <a:gd name="connsiteX2" fmla="*/ 3657 w 7131"/>
                  <a:gd name="connsiteY2" fmla="*/ 2560 h 2560"/>
                  <a:gd name="connsiteX3" fmla="*/ 7131 w 7131"/>
                  <a:gd name="connsiteY3" fmla="*/ 366 h 2560"/>
                  <a:gd name="connsiteX4" fmla="*/ 3657 w 7131"/>
                  <a:gd name="connsiteY4" fmla="*/ 731 h 2560"/>
                  <a:gd name="connsiteX5" fmla="*/ 4755 w 7131"/>
                  <a:gd name="connsiteY5" fmla="*/ 0 h 2560"/>
                  <a:gd name="connsiteX6" fmla="*/ 1463 w 7131"/>
                  <a:gd name="connsiteY6" fmla="*/ 0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1" h="2560">
                    <a:moveTo>
                      <a:pt x="1463" y="0"/>
                    </a:moveTo>
                    <a:lnTo>
                      <a:pt x="0" y="2194"/>
                    </a:lnTo>
                    <a:lnTo>
                      <a:pt x="3657" y="2560"/>
                    </a:lnTo>
                    <a:lnTo>
                      <a:pt x="7131" y="366"/>
                    </a:lnTo>
                    <a:lnTo>
                      <a:pt x="3657" y="731"/>
                    </a:lnTo>
                    <a:lnTo>
                      <a:pt x="4755" y="0"/>
                    </a:lnTo>
                    <a:lnTo>
                      <a:pt x="1463" y="0"/>
                    </a:lnTo>
                    <a:close/>
                  </a:path>
                </a:pathLst>
              </a:custGeom>
              <a:grpFill/>
              <a:ln w="18272" cap="flat">
                <a:noFill/>
                <a:prstDash val="solid"/>
                <a:miter/>
              </a:ln>
            </p:spPr>
            <p:txBody>
              <a:bodyPr rtlCol="0" anchor="ctr"/>
              <a:lstStyle/>
              <a:p>
                <a:endParaRPr lang="en-GB" sz="1463"/>
              </a:p>
            </p:txBody>
          </p:sp>
          <p:sp>
            <p:nvSpPr>
              <p:cNvPr id="216" name="Freeform: Shape 215">
                <a:extLst>
                  <a:ext uri="{FF2B5EF4-FFF2-40B4-BE49-F238E27FC236}">
                    <a16:creationId xmlns:a16="http://schemas.microsoft.com/office/drawing/2014/main" id="{D9194BC7-4B1E-7770-FD15-9DAE8C161063}"/>
                  </a:ext>
                </a:extLst>
              </p:cNvPr>
              <p:cNvSpPr/>
              <p:nvPr/>
            </p:nvSpPr>
            <p:spPr>
              <a:xfrm>
                <a:off x="7164940" y="4589668"/>
                <a:ext cx="7131" cy="2560"/>
              </a:xfrm>
              <a:custGeom>
                <a:avLst/>
                <a:gdLst>
                  <a:gd name="connsiteX0" fmla="*/ 3657 w 7131"/>
                  <a:gd name="connsiteY0" fmla="*/ 731 h 2560"/>
                  <a:gd name="connsiteX1" fmla="*/ 4755 w 7131"/>
                  <a:gd name="connsiteY1" fmla="*/ 0 h 2560"/>
                  <a:gd name="connsiteX2" fmla="*/ 1463 w 7131"/>
                  <a:gd name="connsiteY2" fmla="*/ 0 h 2560"/>
                  <a:gd name="connsiteX3" fmla="*/ 0 w 7131"/>
                  <a:gd name="connsiteY3" fmla="*/ 2194 h 2560"/>
                  <a:gd name="connsiteX4" fmla="*/ 3657 w 7131"/>
                  <a:gd name="connsiteY4" fmla="*/ 2560 h 2560"/>
                  <a:gd name="connsiteX5" fmla="*/ 7131 w 7131"/>
                  <a:gd name="connsiteY5" fmla="*/ 366 h 2560"/>
                  <a:gd name="connsiteX6" fmla="*/ 3657 w 7131"/>
                  <a:gd name="connsiteY6" fmla="*/ 731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1" h="2560">
                    <a:moveTo>
                      <a:pt x="3657" y="731"/>
                    </a:moveTo>
                    <a:lnTo>
                      <a:pt x="4755" y="0"/>
                    </a:lnTo>
                    <a:lnTo>
                      <a:pt x="1463" y="0"/>
                    </a:lnTo>
                    <a:lnTo>
                      <a:pt x="0" y="2194"/>
                    </a:lnTo>
                    <a:lnTo>
                      <a:pt x="3657" y="2560"/>
                    </a:lnTo>
                    <a:lnTo>
                      <a:pt x="7131" y="366"/>
                    </a:lnTo>
                    <a:lnTo>
                      <a:pt x="3657" y="731"/>
                    </a:lnTo>
                  </a:path>
                </a:pathLst>
              </a:custGeom>
              <a:grpFill/>
              <a:ln w="4020" cap="flat">
                <a:solidFill>
                  <a:srgbClr val="FFFFFF"/>
                </a:solidFill>
                <a:prstDash val="solid"/>
                <a:miter/>
              </a:ln>
            </p:spPr>
            <p:txBody>
              <a:bodyPr rtlCol="0" anchor="ctr"/>
              <a:lstStyle/>
              <a:p>
                <a:endParaRPr lang="en-GB" sz="1463"/>
              </a:p>
            </p:txBody>
          </p:sp>
          <p:sp>
            <p:nvSpPr>
              <p:cNvPr id="217" name="Freeform: Shape 216">
                <a:extLst>
                  <a:ext uri="{FF2B5EF4-FFF2-40B4-BE49-F238E27FC236}">
                    <a16:creationId xmlns:a16="http://schemas.microsoft.com/office/drawing/2014/main" id="{B62535C8-EBD7-50E4-BA78-C0D299AD4BD0}"/>
                  </a:ext>
                </a:extLst>
              </p:cNvPr>
              <p:cNvSpPr/>
              <p:nvPr/>
            </p:nvSpPr>
            <p:spPr>
              <a:xfrm>
                <a:off x="6406240" y="4919005"/>
                <a:ext cx="416196" cy="351097"/>
              </a:xfrm>
              <a:custGeom>
                <a:avLst/>
                <a:gdLst>
                  <a:gd name="connsiteX0" fmla="*/ 86677 w 416196"/>
                  <a:gd name="connsiteY0" fmla="*/ 72597 h 351097"/>
                  <a:gd name="connsiteX1" fmla="*/ 86677 w 416196"/>
                  <a:gd name="connsiteY1" fmla="*/ 97466 h 351097"/>
                  <a:gd name="connsiteX2" fmla="*/ 86677 w 416196"/>
                  <a:gd name="connsiteY2" fmla="*/ 123799 h 351097"/>
                  <a:gd name="connsiteX3" fmla="*/ 86677 w 416196"/>
                  <a:gd name="connsiteY3" fmla="*/ 150131 h 351097"/>
                  <a:gd name="connsiteX4" fmla="*/ 86677 w 416196"/>
                  <a:gd name="connsiteY4" fmla="*/ 175366 h 351097"/>
                  <a:gd name="connsiteX5" fmla="*/ 84300 w 416196"/>
                  <a:gd name="connsiteY5" fmla="*/ 176646 h 351097"/>
                  <a:gd name="connsiteX6" fmla="*/ 79180 w 416196"/>
                  <a:gd name="connsiteY6" fmla="*/ 178109 h 351097"/>
                  <a:gd name="connsiteX7" fmla="*/ 72779 w 416196"/>
                  <a:gd name="connsiteY7" fmla="*/ 182132 h 351097"/>
                  <a:gd name="connsiteX8" fmla="*/ 65282 w 416196"/>
                  <a:gd name="connsiteY8" fmla="*/ 189081 h 351097"/>
                  <a:gd name="connsiteX9" fmla="*/ 59613 w 416196"/>
                  <a:gd name="connsiteY9" fmla="*/ 188715 h 351097"/>
                  <a:gd name="connsiteX10" fmla="*/ 55408 w 416196"/>
                  <a:gd name="connsiteY10" fmla="*/ 187618 h 351097"/>
                  <a:gd name="connsiteX11" fmla="*/ 46813 w 416196"/>
                  <a:gd name="connsiteY11" fmla="*/ 187618 h 351097"/>
                  <a:gd name="connsiteX12" fmla="*/ 39681 w 416196"/>
                  <a:gd name="connsiteY12" fmla="*/ 189812 h 351097"/>
                  <a:gd name="connsiteX13" fmla="*/ 32184 w 416196"/>
                  <a:gd name="connsiteY13" fmla="*/ 189081 h 351097"/>
                  <a:gd name="connsiteX14" fmla="*/ 27246 w 416196"/>
                  <a:gd name="connsiteY14" fmla="*/ 183412 h 351097"/>
                  <a:gd name="connsiteX15" fmla="*/ 27246 w 416196"/>
                  <a:gd name="connsiteY15" fmla="*/ 177743 h 351097"/>
                  <a:gd name="connsiteX16" fmla="*/ 14994 w 416196"/>
                  <a:gd name="connsiteY16" fmla="*/ 169880 h 351097"/>
                  <a:gd name="connsiteX17" fmla="*/ 9509 w 416196"/>
                  <a:gd name="connsiteY17" fmla="*/ 170246 h 351097"/>
                  <a:gd name="connsiteX18" fmla="*/ 6766 w 416196"/>
                  <a:gd name="connsiteY18" fmla="*/ 175366 h 351097"/>
                  <a:gd name="connsiteX19" fmla="*/ 4206 w 416196"/>
                  <a:gd name="connsiteY19" fmla="*/ 178658 h 351097"/>
                  <a:gd name="connsiteX20" fmla="*/ 2194 w 416196"/>
                  <a:gd name="connsiteY20" fmla="*/ 179755 h 351097"/>
                  <a:gd name="connsiteX21" fmla="*/ 0 w 416196"/>
                  <a:gd name="connsiteY21" fmla="*/ 180121 h 351097"/>
                  <a:gd name="connsiteX22" fmla="*/ 1097 w 416196"/>
                  <a:gd name="connsiteY22" fmla="*/ 181766 h 351097"/>
                  <a:gd name="connsiteX23" fmla="*/ 731 w 416196"/>
                  <a:gd name="connsiteY23" fmla="*/ 184875 h 351097"/>
                  <a:gd name="connsiteX24" fmla="*/ 2194 w 416196"/>
                  <a:gd name="connsiteY24" fmla="*/ 186886 h 351097"/>
                  <a:gd name="connsiteX25" fmla="*/ 6400 w 416196"/>
                  <a:gd name="connsiteY25" fmla="*/ 191275 h 351097"/>
                  <a:gd name="connsiteX26" fmla="*/ 13166 w 416196"/>
                  <a:gd name="connsiteY26" fmla="*/ 207733 h 351097"/>
                  <a:gd name="connsiteX27" fmla="*/ 16823 w 416196"/>
                  <a:gd name="connsiteY27" fmla="*/ 219802 h 351097"/>
                  <a:gd name="connsiteX28" fmla="*/ 24138 w 416196"/>
                  <a:gd name="connsiteY28" fmla="*/ 235894 h 351097"/>
                  <a:gd name="connsiteX29" fmla="*/ 27246 w 416196"/>
                  <a:gd name="connsiteY29" fmla="*/ 239917 h 351097"/>
                  <a:gd name="connsiteX30" fmla="*/ 29624 w 416196"/>
                  <a:gd name="connsiteY30" fmla="*/ 246866 h 351097"/>
                  <a:gd name="connsiteX31" fmla="*/ 32184 w 416196"/>
                  <a:gd name="connsiteY31" fmla="*/ 251254 h 351097"/>
                  <a:gd name="connsiteX32" fmla="*/ 42241 w 416196"/>
                  <a:gd name="connsiteY32" fmla="*/ 265884 h 351097"/>
                  <a:gd name="connsiteX33" fmla="*/ 44984 w 416196"/>
                  <a:gd name="connsiteY33" fmla="*/ 271369 h 351097"/>
                  <a:gd name="connsiteX34" fmla="*/ 46264 w 416196"/>
                  <a:gd name="connsiteY34" fmla="*/ 289107 h 351097"/>
                  <a:gd name="connsiteX35" fmla="*/ 41693 w 416196"/>
                  <a:gd name="connsiteY35" fmla="*/ 296239 h 351097"/>
                  <a:gd name="connsiteX36" fmla="*/ 36390 w 416196"/>
                  <a:gd name="connsiteY36" fmla="*/ 294044 h 351097"/>
                  <a:gd name="connsiteX37" fmla="*/ 34926 w 416196"/>
                  <a:gd name="connsiteY37" fmla="*/ 296970 h 351097"/>
                  <a:gd name="connsiteX38" fmla="*/ 34744 w 416196"/>
                  <a:gd name="connsiteY38" fmla="*/ 301725 h 351097"/>
                  <a:gd name="connsiteX39" fmla="*/ 35841 w 416196"/>
                  <a:gd name="connsiteY39" fmla="*/ 301908 h 351097"/>
                  <a:gd name="connsiteX40" fmla="*/ 38949 w 416196"/>
                  <a:gd name="connsiteY40" fmla="*/ 304102 h 351097"/>
                  <a:gd name="connsiteX41" fmla="*/ 40047 w 416196"/>
                  <a:gd name="connsiteY41" fmla="*/ 307028 h 351097"/>
                  <a:gd name="connsiteX42" fmla="*/ 38401 w 416196"/>
                  <a:gd name="connsiteY42" fmla="*/ 307393 h 351097"/>
                  <a:gd name="connsiteX43" fmla="*/ 41144 w 416196"/>
                  <a:gd name="connsiteY43" fmla="*/ 311965 h 351097"/>
                  <a:gd name="connsiteX44" fmla="*/ 43156 w 416196"/>
                  <a:gd name="connsiteY44" fmla="*/ 313245 h 351097"/>
                  <a:gd name="connsiteX45" fmla="*/ 45898 w 416196"/>
                  <a:gd name="connsiteY45" fmla="*/ 318548 h 351097"/>
                  <a:gd name="connsiteX46" fmla="*/ 49556 w 416196"/>
                  <a:gd name="connsiteY46" fmla="*/ 322754 h 351097"/>
                  <a:gd name="connsiteX47" fmla="*/ 49738 w 416196"/>
                  <a:gd name="connsiteY47" fmla="*/ 326046 h 351097"/>
                  <a:gd name="connsiteX48" fmla="*/ 47910 w 416196"/>
                  <a:gd name="connsiteY48" fmla="*/ 329520 h 351097"/>
                  <a:gd name="connsiteX49" fmla="*/ 47727 w 416196"/>
                  <a:gd name="connsiteY49" fmla="*/ 332994 h 351097"/>
                  <a:gd name="connsiteX50" fmla="*/ 47910 w 416196"/>
                  <a:gd name="connsiteY50" fmla="*/ 337566 h 351097"/>
                  <a:gd name="connsiteX51" fmla="*/ 50470 w 416196"/>
                  <a:gd name="connsiteY51" fmla="*/ 341589 h 351097"/>
                  <a:gd name="connsiteX52" fmla="*/ 51202 w 416196"/>
                  <a:gd name="connsiteY52" fmla="*/ 341041 h 351097"/>
                  <a:gd name="connsiteX53" fmla="*/ 50653 w 416196"/>
                  <a:gd name="connsiteY53" fmla="*/ 338115 h 351097"/>
                  <a:gd name="connsiteX54" fmla="*/ 50653 w 416196"/>
                  <a:gd name="connsiteY54" fmla="*/ 335006 h 351097"/>
                  <a:gd name="connsiteX55" fmla="*/ 51750 w 416196"/>
                  <a:gd name="connsiteY55" fmla="*/ 333360 h 351097"/>
                  <a:gd name="connsiteX56" fmla="*/ 55225 w 416196"/>
                  <a:gd name="connsiteY56" fmla="*/ 332994 h 351097"/>
                  <a:gd name="connsiteX57" fmla="*/ 59431 w 416196"/>
                  <a:gd name="connsiteY57" fmla="*/ 333177 h 351097"/>
                  <a:gd name="connsiteX58" fmla="*/ 59613 w 416196"/>
                  <a:gd name="connsiteY58" fmla="*/ 338480 h 351097"/>
                  <a:gd name="connsiteX59" fmla="*/ 59065 w 416196"/>
                  <a:gd name="connsiteY59" fmla="*/ 341223 h 351097"/>
                  <a:gd name="connsiteX60" fmla="*/ 61259 w 416196"/>
                  <a:gd name="connsiteY60" fmla="*/ 342320 h 351097"/>
                  <a:gd name="connsiteX61" fmla="*/ 70036 w 416196"/>
                  <a:gd name="connsiteY61" fmla="*/ 341772 h 351097"/>
                  <a:gd name="connsiteX62" fmla="*/ 72048 w 416196"/>
                  <a:gd name="connsiteY62" fmla="*/ 343966 h 351097"/>
                  <a:gd name="connsiteX63" fmla="*/ 71682 w 416196"/>
                  <a:gd name="connsiteY63" fmla="*/ 347075 h 351097"/>
                  <a:gd name="connsiteX64" fmla="*/ 76985 w 416196"/>
                  <a:gd name="connsiteY64" fmla="*/ 350001 h 351097"/>
                  <a:gd name="connsiteX65" fmla="*/ 81008 w 416196"/>
                  <a:gd name="connsiteY65" fmla="*/ 349635 h 351097"/>
                  <a:gd name="connsiteX66" fmla="*/ 84848 w 416196"/>
                  <a:gd name="connsiteY66" fmla="*/ 351098 h 351097"/>
                  <a:gd name="connsiteX67" fmla="*/ 90152 w 416196"/>
                  <a:gd name="connsiteY67" fmla="*/ 351098 h 351097"/>
                  <a:gd name="connsiteX68" fmla="*/ 94357 w 416196"/>
                  <a:gd name="connsiteY68" fmla="*/ 350001 h 351097"/>
                  <a:gd name="connsiteX69" fmla="*/ 99112 w 416196"/>
                  <a:gd name="connsiteY69" fmla="*/ 344515 h 351097"/>
                  <a:gd name="connsiteX70" fmla="*/ 107523 w 416196"/>
                  <a:gd name="connsiteY70" fmla="*/ 343966 h 351097"/>
                  <a:gd name="connsiteX71" fmla="*/ 109169 w 416196"/>
                  <a:gd name="connsiteY71" fmla="*/ 342320 h 351097"/>
                  <a:gd name="connsiteX72" fmla="*/ 113375 w 416196"/>
                  <a:gd name="connsiteY72" fmla="*/ 341589 h 351097"/>
                  <a:gd name="connsiteX73" fmla="*/ 122153 w 416196"/>
                  <a:gd name="connsiteY73" fmla="*/ 342869 h 351097"/>
                  <a:gd name="connsiteX74" fmla="*/ 123433 w 416196"/>
                  <a:gd name="connsiteY74" fmla="*/ 341223 h 351097"/>
                  <a:gd name="connsiteX75" fmla="*/ 133307 w 416196"/>
                  <a:gd name="connsiteY75" fmla="*/ 342138 h 351097"/>
                  <a:gd name="connsiteX76" fmla="*/ 136233 w 416196"/>
                  <a:gd name="connsiteY76" fmla="*/ 341223 h 351097"/>
                  <a:gd name="connsiteX77" fmla="*/ 136965 w 416196"/>
                  <a:gd name="connsiteY77" fmla="*/ 337932 h 351097"/>
                  <a:gd name="connsiteX78" fmla="*/ 141170 w 416196"/>
                  <a:gd name="connsiteY78" fmla="*/ 336469 h 351097"/>
                  <a:gd name="connsiteX79" fmla="*/ 143913 w 416196"/>
                  <a:gd name="connsiteY79" fmla="*/ 334640 h 351097"/>
                  <a:gd name="connsiteX80" fmla="*/ 146291 w 416196"/>
                  <a:gd name="connsiteY80" fmla="*/ 332263 h 351097"/>
                  <a:gd name="connsiteX81" fmla="*/ 153971 w 416196"/>
                  <a:gd name="connsiteY81" fmla="*/ 331166 h 351097"/>
                  <a:gd name="connsiteX82" fmla="*/ 157994 w 416196"/>
                  <a:gd name="connsiteY82" fmla="*/ 331349 h 351097"/>
                  <a:gd name="connsiteX83" fmla="*/ 168966 w 416196"/>
                  <a:gd name="connsiteY83" fmla="*/ 334640 h 351097"/>
                  <a:gd name="connsiteX84" fmla="*/ 172623 w 416196"/>
                  <a:gd name="connsiteY84" fmla="*/ 334274 h 351097"/>
                  <a:gd name="connsiteX85" fmla="*/ 176463 w 416196"/>
                  <a:gd name="connsiteY85" fmla="*/ 331166 h 351097"/>
                  <a:gd name="connsiteX86" fmla="*/ 182680 w 416196"/>
                  <a:gd name="connsiteY86" fmla="*/ 330617 h 351097"/>
                  <a:gd name="connsiteX87" fmla="*/ 189081 w 416196"/>
                  <a:gd name="connsiteY87" fmla="*/ 331714 h 351097"/>
                  <a:gd name="connsiteX88" fmla="*/ 206452 w 416196"/>
                  <a:gd name="connsiteY88" fmla="*/ 336469 h 351097"/>
                  <a:gd name="connsiteX89" fmla="*/ 212853 w 416196"/>
                  <a:gd name="connsiteY89" fmla="*/ 336469 h 351097"/>
                  <a:gd name="connsiteX90" fmla="*/ 216327 w 416196"/>
                  <a:gd name="connsiteY90" fmla="*/ 330800 h 351097"/>
                  <a:gd name="connsiteX91" fmla="*/ 221813 w 416196"/>
                  <a:gd name="connsiteY91" fmla="*/ 330251 h 351097"/>
                  <a:gd name="connsiteX92" fmla="*/ 227665 w 416196"/>
                  <a:gd name="connsiteY92" fmla="*/ 331897 h 351097"/>
                  <a:gd name="connsiteX93" fmla="*/ 234979 w 416196"/>
                  <a:gd name="connsiteY93" fmla="*/ 332994 h 351097"/>
                  <a:gd name="connsiteX94" fmla="*/ 235345 w 416196"/>
                  <a:gd name="connsiteY94" fmla="*/ 329886 h 351097"/>
                  <a:gd name="connsiteX95" fmla="*/ 233699 w 416196"/>
                  <a:gd name="connsiteY95" fmla="*/ 325863 h 351097"/>
                  <a:gd name="connsiteX96" fmla="*/ 236991 w 416196"/>
                  <a:gd name="connsiteY96" fmla="*/ 323851 h 351097"/>
                  <a:gd name="connsiteX97" fmla="*/ 241014 w 416196"/>
                  <a:gd name="connsiteY97" fmla="*/ 322937 h 351097"/>
                  <a:gd name="connsiteX98" fmla="*/ 246500 w 416196"/>
                  <a:gd name="connsiteY98" fmla="*/ 322754 h 351097"/>
                  <a:gd name="connsiteX99" fmla="*/ 256374 w 416196"/>
                  <a:gd name="connsiteY99" fmla="*/ 323120 h 351097"/>
                  <a:gd name="connsiteX100" fmla="*/ 261311 w 416196"/>
                  <a:gd name="connsiteY100" fmla="*/ 322388 h 351097"/>
                  <a:gd name="connsiteX101" fmla="*/ 271735 w 416196"/>
                  <a:gd name="connsiteY101" fmla="*/ 317634 h 351097"/>
                  <a:gd name="connsiteX102" fmla="*/ 288741 w 416196"/>
                  <a:gd name="connsiteY102" fmla="*/ 306479 h 351097"/>
                  <a:gd name="connsiteX103" fmla="*/ 293313 w 416196"/>
                  <a:gd name="connsiteY103" fmla="*/ 302456 h 351097"/>
                  <a:gd name="connsiteX104" fmla="*/ 297702 w 416196"/>
                  <a:gd name="connsiteY104" fmla="*/ 297519 h 351097"/>
                  <a:gd name="connsiteX105" fmla="*/ 307210 w 416196"/>
                  <a:gd name="connsiteY105" fmla="*/ 290387 h 351097"/>
                  <a:gd name="connsiteX106" fmla="*/ 319462 w 416196"/>
                  <a:gd name="connsiteY106" fmla="*/ 277952 h 351097"/>
                  <a:gd name="connsiteX107" fmla="*/ 326594 w 416196"/>
                  <a:gd name="connsiteY107" fmla="*/ 267895 h 351097"/>
                  <a:gd name="connsiteX108" fmla="*/ 330800 w 416196"/>
                  <a:gd name="connsiteY108" fmla="*/ 263141 h 351097"/>
                  <a:gd name="connsiteX109" fmla="*/ 335372 w 416196"/>
                  <a:gd name="connsiteY109" fmla="*/ 260032 h 351097"/>
                  <a:gd name="connsiteX110" fmla="*/ 346160 w 416196"/>
                  <a:gd name="connsiteY110" fmla="*/ 250523 h 351097"/>
                  <a:gd name="connsiteX111" fmla="*/ 354572 w 416196"/>
                  <a:gd name="connsiteY111" fmla="*/ 238088 h 351097"/>
                  <a:gd name="connsiteX112" fmla="*/ 358778 w 416196"/>
                  <a:gd name="connsiteY112" fmla="*/ 232968 h 351097"/>
                  <a:gd name="connsiteX113" fmla="*/ 368835 w 416196"/>
                  <a:gd name="connsiteY113" fmla="*/ 214865 h 351097"/>
                  <a:gd name="connsiteX114" fmla="*/ 370299 w 416196"/>
                  <a:gd name="connsiteY114" fmla="*/ 211573 h 351097"/>
                  <a:gd name="connsiteX115" fmla="*/ 372675 w 416196"/>
                  <a:gd name="connsiteY115" fmla="*/ 208281 h 351097"/>
                  <a:gd name="connsiteX116" fmla="*/ 374504 w 416196"/>
                  <a:gd name="connsiteY116" fmla="*/ 203893 h 351097"/>
                  <a:gd name="connsiteX117" fmla="*/ 379807 w 416196"/>
                  <a:gd name="connsiteY117" fmla="*/ 196030 h 351097"/>
                  <a:gd name="connsiteX118" fmla="*/ 383647 w 416196"/>
                  <a:gd name="connsiteY118" fmla="*/ 191275 h 351097"/>
                  <a:gd name="connsiteX119" fmla="*/ 387670 w 416196"/>
                  <a:gd name="connsiteY119" fmla="*/ 188532 h 351097"/>
                  <a:gd name="connsiteX120" fmla="*/ 391876 w 416196"/>
                  <a:gd name="connsiteY120" fmla="*/ 187252 h 351097"/>
                  <a:gd name="connsiteX121" fmla="*/ 401019 w 416196"/>
                  <a:gd name="connsiteY121" fmla="*/ 180121 h 351097"/>
                  <a:gd name="connsiteX122" fmla="*/ 405225 w 416196"/>
                  <a:gd name="connsiteY122" fmla="*/ 174086 h 351097"/>
                  <a:gd name="connsiteX123" fmla="*/ 407785 w 416196"/>
                  <a:gd name="connsiteY123" fmla="*/ 160554 h 351097"/>
                  <a:gd name="connsiteX124" fmla="*/ 410345 w 416196"/>
                  <a:gd name="connsiteY124" fmla="*/ 155068 h 351097"/>
                  <a:gd name="connsiteX125" fmla="*/ 411443 w 416196"/>
                  <a:gd name="connsiteY125" fmla="*/ 149034 h 351097"/>
                  <a:gd name="connsiteX126" fmla="*/ 411625 w 416196"/>
                  <a:gd name="connsiteY126" fmla="*/ 143182 h 351097"/>
                  <a:gd name="connsiteX127" fmla="*/ 414551 w 416196"/>
                  <a:gd name="connsiteY127" fmla="*/ 137513 h 351097"/>
                  <a:gd name="connsiteX128" fmla="*/ 415648 w 416196"/>
                  <a:gd name="connsiteY128" fmla="*/ 132759 h 351097"/>
                  <a:gd name="connsiteX129" fmla="*/ 416197 w 416196"/>
                  <a:gd name="connsiteY129" fmla="*/ 127090 h 351097"/>
                  <a:gd name="connsiteX130" fmla="*/ 413089 w 416196"/>
                  <a:gd name="connsiteY130" fmla="*/ 126359 h 351097"/>
                  <a:gd name="connsiteX131" fmla="*/ 396630 w 416196"/>
                  <a:gd name="connsiteY131" fmla="*/ 126725 h 351097"/>
                  <a:gd name="connsiteX132" fmla="*/ 393522 w 416196"/>
                  <a:gd name="connsiteY132" fmla="*/ 128187 h 351097"/>
                  <a:gd name="connsiteX133" fmla="*/ 390962 w 416196"/>
                  <a:gd name="connsiteY133" fmla="*/ 134771 h 351097"/>
                  <a:gd name="connsiteX134" fmla="*/ 387670 w 416196"/>
                  <a:gd name="connsiteY134" fmla="*/ 138793 h 351097"/>
                  <a:gd name="connsiteX135" fmla="*/ 381818 w 416196"/>
                  <a:gd name="connsiteY135" fmla="*/ 138428 h 351097"/>
                  <a:gd name="connsiteX136" fmla="*/ 370847 w 416196"/>
                  <a:gd name="connsiteY136" fmla="*/ 136965 h 351097"/>
                  <a:gd name="connsiteX137" fmla="*/ 366641 w 416196"/>
                  <a:gd name="connsiteY137" fmla="*/ 128187 h 351097"/>
                  <a:gd name="connsiteX138" fmla="*/ 365544 w 416196"/>
                  <a:gd name="connsiteY138" fmla="*/ 122884 h 351097"/>
                  <a:gd name="connsiteX139" fmla="*/ 367738 w 416196"/>
                  <a:gd name="connsiteY139" fmla="*/ 115570 h 351097"/>
                  <a:gd name="connsiteX140" fmla="*/ 371213 w 416196"/>
                  <a:gd name="connsiteY140" fmla="*/ 107890 h 351097"/>
                  <a:gd name="connsiteX141" fmla="*/ 374504 w 416196"/>
                  <a:gd name="connsiteY141" fmla="*/ 102404 h 351097"/>
                  <a:gd name="connsiteX142" fmla="*/ 380904 w 416196"/>
                  <a:gd name="connsiteY142" fmla="*/ 98381 h 351097"/>
                  <a:gd name="connsiteX143" fmla="*/ 391510 w 416196"/>
                  <a:gd name="connsiteY143" fmla="*/ 105146 h 351097"/>
                  <a:gd name="connsiteX144" fmla="*/ 394985 w 416196"/>
                  <a:gd name="connsiteY144" fmla="*/ 101123 h 351097"/>
                  <a:gd name="connsiteX145" fmla="*/ 392973 w 416196"/>
                  <a:gd name="connsiteY145" fmla="*/ 59614 h 351097"/>
                  <a:gd name="connsiteX146" fmla="*/ 387670 w 416196"/>
                  <a:gd name="connsiteY146" fmla="*/ 39499 h 351097"/>
                  <a:gd name="connsiteX147" fmla="*/ 384562 w 416196"/>
                  <a:gd name="connsiteY147" fmla="*/ 24869 h 351097"/>
                  <a:gd name="connsiteX148" fmla="*/ 383647 w 416196"/>
                  <a:gd name="connsiteY148" fmla="*/ 15544 h 351097"/>
                  <a:gd name="connsiteX149" fmla="*/ 383099 w 416196"/>
                  <a:gd name="connsiteY149" fmla="*/ 15178 h 351097"/>
                  <a:gd name="connsiteX150" fmla="*/ 380904 w 416196"/>
                  <a:gd name="connsiteY150" fmla="*/ 14629 h 351097"/>
                  <a:gd name="connsiteX151" fmla="*/ 373590 w 416196"/>
                  <a:gd name="connsiteY151" fmla="*/ 7863 h 351097"/>
                  <a:gd name="connsiteX152" fmla="*/ 364447 w 416196"/>
                  <a:gd name="connsiteY152" fmla="*/ 4755 h 351097"/>
                  <a:gd name="connsiteX153" fmla="*/ 358595 w 416196"/>
                  <a:gd name="connsiteY153" fmla="*/ 4389 h 351097"/>
                  <a:gd name="connsiteX154" fmla="*/ 352926 w 416196"/>
                  <a:gd name="connsiteY154" fmla="*/ 5303 h 351097"/>
                  <a:gd name="connsiteX155" fmla="*/ 347075 w 416196"/>
                  <a:gd name="connsiteY155" fmla="*/ 4389 h 351097"/>
                  <a:gd name="connsiteX156" fmla="*/ 336103 w 416196"/>
                  <a:gd name="connsiteY156" fmla="*/ 914 h 351097"/>
                  <a:gd name="connsiteX157" fmla="*/ 332263 w 416196"/>
                  <a:gd name="connsiteY157" fmla="*/ 0 h 351097"/>
                  <a:gd name="connsiteX158" fmla="*/ 326959 w 416196"/>
                  <a:gd name="connsiteY158" fmla="*/ 2012 h 351097"/>
                  <a:gd name="connsiteX159" fmla="*/ 326045 w 416196"/>
                  <a:gd name="connsiteY159" fmla="*/ 3657 h 351097"/>
                  <a:gd name="connsiteX160" fmla="*/ 320742 w 416196"/>
                  <a:gd name="connsiteY160" fmla="*/ 6217 h 351097"/>
                  <a:gd name="connsiteX161" fmla="*/ 314525 w 416196"/>
                  <a:gd name="connsiteY161" fmla="*/ 10240 h 351097"/>
                  <a:gd name="connsiteX162" fmla="*/ 296970 w 416196"/>
                  <a:gd name="connsiteY162" fmla="*/ 18469 h 351097"/>
                  <a:gd name="connsiteX163" fmla="*/ 289656 w 416196"/>
                  <a:gd name="connsiteY163" fmla="*/ 26150 h 351097"/>
                  <a:gd name="connsiteX164" fmla="*/ 280513 w 416196"/>
                  <a:gd name="connsiteY164" fmla="*/ 31453 h 351097"/>
                  <a:gd name="connsiteX165" fmla="*/ 271735 w 416196"/>
                  <a:gd name="connsiteY165" fmla="*/ 39864 h 351097"/>
                  <a:gd name="connsiteX166" fmla="*/ 266615 w 416196"/>
                  <a:gd name="connsiteY166" fmla="*/ 46996 h 351097"/>
                  <a:gd name="connsiteX167" fmla="*/ 258203 w 416196"/>
                  <a:gd name="connsiteY167" fmla="*/ 58516 h 351097"/>
                  <a:gd name="connsiteX168" fmla="*/ 245768 w 416196"/>
                  <a:gd name="connsiteY168" fmla="*/ 67111 h 351097"/>
                  <a:gd name="connsiteX169" fmla="*/ 238637 w 416196"/>
                  <a:gd name="connsiteY169" fmla="*/ 75523 h 351097"/>
                  <a:gd name="connsiteX170" fmla="*/ 232236 w 416196"/>
                  <a:gd name="connsiteY170" fmla="*/ 90700 h 351097"/>
                  <a:gd name="connsiteX171" fmla="*/ 229676 w 416196"/>
                  <a:gd name="connsiteY171" fmla="*/ 93809 h 351097"/>
                  <a:gd name="connsiteX172" fmla="*/ 225836 w 416196"/>
                  <a:gd name="connsiteY172" fmla="*/ 95455 h 351097"/>
                  <a:gd name="connsiteX173" fmla="*/ 221082 w 416196"/>
                  <a:gd name="connsiteY173" fmla="*/ 95638 h 351097"/>
                  <a:gd name="connsiteX174" fmla="*/ 209561 w 416196"/>
                  <a:gd name="connsiteY174" fmla="*/ 98563 h 351097"/>
                  <a:gd name="connsiteX175" fmla="*/ 202796 w 416196"/>
                  <a:gd name="connsiteY175" fmla="*/ 98015 h 351097"/>
                  <a:gd name="connsiteX176" fmla="*/ 191824 w 416196"/>
                  <a:gd name="connsiteY176" fmla="*/ 91798 h 351097"/>
                  <a:gd name="connsiteX177" fmla="*/ 186337 w 416196"/>
                  <a:gd name="connsiteY177" fmla="*/ 89969 h 351097"/>
                  <a:gd name="connsiteX178" fmla="*/ 179572 w 416196"/>
                  <a:gd name="connsiteY178" fmla="*/ 89055 h 351097"/>
                  <a:gd name="connsiteX179" fmla="*/ 174269 w 416196"/>
                  <a:gd name="connsiteY179" fmla="*/ 91066 h 351097"/>
                  <a:gd name="connsiteX180" fmla="*/ 165491 w 416196"/>
                  <a:gd name="connsiteY180" fmla="*/ 99478 h 351097"/>
                  <a:gd name="connsiteX181" fmla="*/ 162382 w 416196"/>
                  <a:gd name="connsiteY181" fmla="*/ 103135 h 351097"/>
                  <a:gd name="connsiteX182" fmla="*/ 160737 w 416196"/>
                  <a:gd name="connsiteY182" fmla="*/ 106975 h 351097"/>
                  <a:gd name="connsiteX183" fmla="*/ 156897 w 416196"/>
                  <a:gd name="connsiteY183" fmla="*/ 111547 h 351097"/>
                  <a:gd name="connsiteX184" fmla="*/ 151228 w 416196"/>
                  <a:gd name="connsiteY184" fmla="*/ 115204 h 351097"/>
                  <a:gd name="connsiteX185" fmla="*/ 149216 w 416196"/>
                  <a:gd name="connsiteY185" fmla="*/ 117398 h 351097"/>
                  <a:gd name="connsiteX186" fmla="*/ 144462 w 416196"/>
                  <a:gd name="connsiteY186" fmla="*/ 124896 h 351097"/>
                  <a:gd name="connsiteX187" fmla="*/ 128553 w 416196"/>
                  <a:gd name="connsiteY187" fmla="*/ 128919 h 351097"/>
                  <a:gd name="connsiteX188" fmla="*/ 119958 w 416196"/>
                  <a:gd name="connsiteY188" fmla="*/ 128370 h 351097"/>
                  <a:gd name="connsiteX189" fmla="*/ 112643 w 416196"/>
                  <a:gd name="connsiteY189" fmla="*/ 127273 h 351097"/>
                  <a:gd name="connsiteX190" fmla="*/ 108072 w 416196"/>
                  <a:gd name="connsiteY190" fmla="*/ 125993 h 351097"/>
                  <a:gd name="connsiteX191" fmla="*/ 106426 w 416196"/>
                  <a:gd name="connsiteY191" fmla="*/ 122153 h 351097"/>
                  <a:gd name="connsiteX192" fmla="*/ 109718 w 416196"/>
                  <a:gd name="connsiteY192" fmla="*/ 112644 h 351097"/>
                  <a:gd name="connsiteX193" fmla="*/ 111181 w 416196"/>
                  <a:gd name="connsiteY193" fmla="*/ 106792 h 351097"/>
                  <a:gd name="connsiteX194" fmla="*/ 111181 w 416196"/>
                  <a:gd name="connsiteY194" fmla="*/ 104049 h 351097"/>
                  <a:gd name="connsiteX195" fmla="*/ 110084 w 416196"/>
                  <a:gd name="connsiteY195" fmla="*/ 96369 h 351097"/>
                  <a:gd name="connsiteX196" fmla="*/ 106792 w 416196"/>
                  <a:gd name="connsiteY196" fmla="*/ 91066 h 351097"/>
                  <a:gd name="connsiteX197" fmla="*/ 100757 w 416196"/>
                  <a:gd name="connsiteY197" fmla="*/ 85946 h 351097"/>
                  <a:gd name="connsiteX198" fmla="*/ 98563 w 416196"/>
                  <a:gd name="connsiteY198" fmla="*/ 82106 h 351097"/>
                  <a:gd name="connsiteX199" fmla="*/ 92711 w 416196"/>
                  <a:gd name="connsiteY199" fmla="*/ 77168 h 351097"/>
                  <a:gd name="connsiteX200" fmla="*/ 91614 w 416196"/>
                  <a:gd name="connsiteY200" fmla="*/ 75340 h 351097"/>
                  <a:gd name="connsiteX201" fmla="*/ 88688 w 416196"/>
                  <a:gd name="connsiteY201" fmla="*/ 72597 h 351097"/>
                  <a:gd name="connsiteX202" fmla="*/ 86677 w 416196"/>
                  <a:gd name="connsiteY202" fmla="*/ 72597 h 35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416196" h="351097">
                    <a:moveTo>
                      <a:pt x="86677" y="72597"/>
                    </a:moveTo>
                    <a:lnTo>
                      <a:pt x="86677" y="97466"/>
                    </a:lnTo>
                    <a:lnTo>
                      <a:pt x="86677" y="123799"/>
                    </a:lnTo>
                    <a:lnTo>
                      <a:pt x="86677" y="150131"/>
                    </a:lnTo>
                    <a:lnTo>
                      <a:pt x="86677" y="175366"/>
                    </a:lnTo>
                    <a:lnTo>
                      <a:pt x="84300" y="176646"/>
                    </a:lnTo>
                    <a:lnTo>
                      <a:pt x="79180" y="178109"/>
                    </a:lnTo>
                    <a:lnTo>
                      <a:pt x="72779" y="182132"/>
                    </a:lnTo>
                    <a:lnTo>
                      <a:pt x="65282" y="189081"/>
                    </a:lnTo>
                    <a:lnTo>
                      <a:pt x="59613" y="188715"/>
                    </a:lnTo>
                    <a:lnTo>
                      <a:pt x="55408" y="187618"/>
                    </a:lnTo>
                    <a:lnTo>
                      <a:pt x="46813" y="187618"/>
                    </a:lnTo>
                    <a:lnTo>
                      <a:pt x="39681" y="189812"/>
                    </a:lnTo>
                    <a:lnTo>
                      <a:pt x="32184" y="189081"/>
                    </a:lnTo>
                    <a:lnTo>
                      <a:pt x="27246" y="183412"/>
                    </a:lnTo>
                    <a:lnTo>
                      <a:pt x="27246" y="177743"/>
                    </a:lnTo>
                    <a:lnTo>
                      <a:pt x="14994" y="169880"/>
                    </a:lnTo>
                    <a:lnTo>
                      <a:pt x="9509" y="170246"/>
                    </a:lnTo>
                    <a:lnTo>
                      <a:pt x="6766" y="175366"/>
                    </a:lnTo>
                    <a:lnTo>
                      <a:pt x="4206" y="178658"/>
                    </a:lnTo>
                    <a:lnTo>
                      <a:pt x="2194" y="179755"/>
                    </a:lnTo>
                    <a:lnTo>
                      <a:pt x="0" y="180121"/>
                    </a:lnTo>
                    <a:lnTo>
                      <a:pt x="1097" y="181766"/>
                    </a:lnTo>
                    <a:lnTo>
                      <a:pt x="731" y="184875"/>
                    </a:lnTo>
                    <a:lnTo>
                      <a:pt x="2194" y="186886"/>
                    </a:lnTo>
                    <a:lnTo>
                      <a:pt x="6400" y="191275"/>
                    </a:lnTo>
                    <a:lnTo>
                      <a:pt x="13166" y="207733"/>
                    </a:lnTo>
                    <a:lnTo>
                      <a:pt x="16823" y="219802"/>
                    </a:lnTo>
                    <a:lnTo>
                      <a:pt x="24138" y="235894"/>
                    </a:lnTo>
                    <a:lnTo>
                      <a:pt x="27246" y="239917"/>
                    </a:lnTo>
                    <a:lnTo>
                      <a:pt x="29624" y="246866"/>
                    </a:lnTo>
                    <a:lnTo>
                      <a:pt x="32184" y="251254"/>
                    </a:lnTo>
                    <a:lnTo>
                      <a:pt x="42241" y="265884"/>
                    </a:lnTo>
                    <a:lnTo>
                      <a:pt x="44984" y="271369"/>
                    </a:lnTo>
                    <a:lnTo>
                      <a:pt x="46264" y="289107"/>
                    </a:lnTo>
                    <a:lnTo>
                      <a:pt x="41693" y="296239"/>
                    </a:lnTo>
                    <a:lnTo>
                      <a:pt x="36390" y="294044"/>
                    </a:lnTo>
                    <a:lnTo>
                      <a:pt x="34926" y="296970"/>
                    </a:lnTo>
                    <a:lnTo>
                      <a:pt x="34744" y="301725"/>
                    </a:lnTo>
                    <a:lnTo>
                      <a:pt x="35841" y="301908"/>
                    </a:lnTo>
                    <a:lnTo>
                      <a:pt x="38949" y="304102"/>
                    </a:lnTo>
                    <a:lnTo>
                      <a:pt x="40047" y="307028"/>
                    </a:lnTo>
                    <a:lnTo>
                      <a:pt x="38401" y="307393"/>
                    </a:lnTo>
                    <a:lnTo>
                      <a:pt x="41144" y="311965"/>
                    </a:lnTo>
                    <a:lnTo>
                      <a:pt x="43156" y="313245"/>
                    </a:lnTo>
                    <a:lnTo>
                      <a:pt x="45898" y="318548"/>
                    </a:lnTo>
                    <a:lnTo>
                      <a:pt x="49556" y="322754"/>
                    </a:lnTo>
                    <a:lnTo>
                      <a:pt x="49738" y="326046"/>
                    </a:lnTo>
                    <a:lnTo>
                      <a:pt x="47910" y="329520"/>
                    </a:lnTo>
                    <a:lnTo>
                      <a:pt x="47727" y="332994"/>
                    </a:lnTo>
                    <a:lnTo>
                      <a:pt x="47910" y="337566"/>
                    </a:lnTo>
                    <a:lnTo>
                      <a:pt x="50470" y="341589"/>
                    </a:lnTo>
                    <a:lnTo>
                      <a:pt x="51202" y="341041"/>
                    </a:lnTo>
                    <a:lnTo>
                      <a:pt x="50653" y="338115"/>
                    </a:lnTo>
                    <a:lnTo>
                      <a:pt x="50653" y="335006"/>
                    </a:lnTo>
                    <a:lnTo>
                      <a:pt x="51750" y="333360"/>
                    </a:lnTo>
                    <a:lnTo>
                      <a:pt x="55225" y="332994"/>
                    </a:lnTo>
                    <a:lnTo>
                      <a:pt x="59431" y="333177"/>
                    </a:lnTo>
                    <a:lnTo>
                      <a:pt x="59613" y="338480"/>
                    </a:lnTo>
                    <a:lnTo>
                      <a:pt x="59065" y="341223"/>
                    </a:lnTo>
                    <a:lnTo>
                      <a:pt x="61259" y="342320"/>
                    </a:lnTo>
                    <a:lnTo>
                      <a:pt x="70036" y="341772"/>
                    </a:lnTo>
                    <a:lnTo>
                      <a:pt x="72048" y="343966"/>
                    </a:lnTo>
                    <a:lnTo>
                      <a:pt x="71682" y="347075"/>
                    </a:lnTo>
                    <a:lnTo>
                      <a:pt x="76985" y="350001"/>
                    </a:lnTo>
                    <a:lnTo>
                      <a:pt x="81008" y="349635"/>
                    </a:lnTo>
                    <a:lnTo>
                      <a:pt x="84848" y="351098"/>
                    </a:lnTo>
                    <a:lnTo>
                      <a:pt x="90152" y="351098"/>
                    </a:lnTo>
                    <a:lnTo>
                      <a:pt x="94357" y="350001"/>
                    </a:lnTo>
                    <a:lnTo>
                      <a:pt x="99112" y="344515"/>
                    </a:lnTo>
                    <a:lnTo>
                      <a:pt x="107523" y="343966"/>
                    </a:lnTo>
                    <a:lnTo>
                      <a:pt x="109169" y="342320"/>
                    </a:lnTo>
                    <a:lnTo>
                      <a:pt x="113375" y="341589"/>
                    </a:lnTo>
                    <a:lnTo>
                      <a:pt x="122153" y="342869"/>
                    </a:lnTo>
                    <a:lnTo>
                      <a:pt x="123433" y="341223"/>
                    </a:lnTo>
                    <a:lnTo>
                      <a:pt x="133307" y="342138"/>
                    </a:lnTo>
                    <a:lnTo>
                      <a:pt x="136233" y="341223"/>
                    </a:lnTo>
                    <a:lnTo>
                      <a:pt x="136965" y="337932"/>
                    </a:lnTo>
                    <a:lnTo>
                      <a:pt x="141170" y="336469"/>
                    </a:lnTo>
                    <a:lnTo>
                      <a:pt x="143913" y="334640"/>
                    </a:lnTo>
                    <a:lnTo>
                      <a:pt x="146291" y="332263"/>
                    </a:lnTo>
                    <a:lnTo>
                      <a:pt x="153971" y="331166"/>
                    </a:lnTo>
                    <a:lnTo>
                      <a:pt x="157994" y="331349"/>
                    </a:lnTo>
                    <a:lnTo>
                      <a:pt x="168966" y="334640"/>
                    </a:lnTo>
                    <a:lnTo>
                      <a:pt x="172623" y="334274"/>
                    </a:lnTo>
                    <a:lnTo>
                      <a:pt x="176463" y="331166"/>
                    </a:lnTo>
                    <a:lnTo>
                      <a:pt x="182680" y="330617"/>
                    </a:lnTo>
                    <a:lnTo>
                      <a:pt x="189081" y="331714"/>
                    </a:lnTo>
                    <a:lnTo>
                      <a:pt x="206452" y="336469"/>
                    </a:lnTo>
                    <a:lnTo>
                      <a:pt x="212853" y="336469"/>
                    </a:lnTo>
                    <a:lnTo>
                      <a:pt x="216327" y="330800"/>
                    </a:lnTo>
                    <a:lnTo>
                      <a:pt x="221813" y="330251"/>
                    </a:lnTo>
                    <a:lnTo>
                      <a:pt x="227665" y="331897"/>
                    </a:lnTo>
                    <a:lnTo>
                      <a:pt x="234979" y="332994"/>
                    </a:lnTo>
                    <a:lnTo>
                      <a:pt x="235345" y="329886"/>
                    </a:lnTo>
                    <a:lnTo>
                      <a:pt x="233699" y="325863"/>
                    </a:lnTo>
                    <a:lnTo>
                      <a:pt x="236991" y="323851"/>
                    </a:lnTo>
                    <a:lnTo>
                      <a:pt x="241014" y="322937"/>
                    </a:lnTo>
                    <a:lnTo>
                      <a:pt x="246500" y="322754"/>
                    </a:lnTo>
                    <a:lnTo>
                      <a:pt x="256374" y="323120"/>
                    </a:lnTo>
                    <a:lnTo>
                      <a:pt x="261311" y="322388"/>
                    </a:lnTo>
                    <a:lnTo>
                      <a:pt x="271735" y="317634"/>
                    </a:lnTo>
                    <a:lnTo>
                      <a:pt x="288741" y="306479"/>
                    </a:lnTo>
                    <a:lnTo>
                      <a:pt x="293313" y="302456"/>
                    </a:lnTo>
                    <a:lnTo>
                      <a:pt x="297702" y="297519"/>
                    </a:lnTo>
                    <a:lnTo>
                      <a:pt x="307210" y="290387"/>
                    </a:lnTo>
                    <a:lnTo>
                      <a:pt x="319462" y="277952"/>
                    </a:lnTo>
                    <a:lnTo>
                      <a:pt x="326594" y="267895"/>
                    </a:lnTo>
                    <a:lnTo>
                      <a:pt x="330800" y="263141"/>
                    </a:lnTo>
                    <a:lnTo>
                      <a:pt x="335372" y="260032"/>
                    </a:lnTo>
                    <a:lnTo>
                      <a:pt x="346160" y="250523"/>
                    </a:lnTo>
                    <a:lnTo>
                      <a:pt x="354572" y="238088"/>
                    </a:lnTo>
                    <a:lnTo>
                      <a:pt x="358778" y="232968"/>
                    </a:lnTo>
                    <a:lnTo>
                      <a:pt x="368835" y="214865"/>
                    </a:lnTo>
                    <a:lnTo>
                      <a:pt x="370299" y="211573"/>
                    </a:lnTo>
                    <a:lnTo>
                      <a:pt x="372675" y="208281"/>
                    </a:lnTo>
                    <a:lnTo>
                      <a:pt x="374504" y="203893"/>
                    </a:lnTo>
                    <a:lnTo>
                      <a:pt x="379807" y="196030"/>
                    </a:lnTo>
                    <a:lnTo>
                      <a:pt x="383647" y="191275"/>
                    </a:lnTo>
                    <a:lnTo>
                      <a:pt x="387670" y="188532"/>
                    </a:lnTo>
                    <a:lnTo>
                      <a:pt x="391876" y="187252"/>
                    </a:lnTo>
                    <a:lnTo>
                      <a:pt x="401019" y="180121"/>
                    </a:lnTo>
                    <a:lnTo>
                      <a:pt x="405225" y="174086"/>
                    </a:lnTo>
                    <a:lnTo>
                      <a:pt x="407785" y="160554"/>
                    </a:lnTo>
                    <a:lnTo>
                      <a:pt x="410345" y="155068"/>
                    </a:lnTo>
                    <a:lnTo>
                      <a:pt x="411443" y="149034"/>
                    </a:lnTo>
                    <a:lnTo>
                      <a:pt x="411625" y="143182"/>
                    </a:lnTo>
                    <a:lnTo>
                      <a:pt x="414551" y="137513"/>
                    </a:lnTo>
                    <a:lnTo>
                      <a:pt x="415648" y="132759"/>
                    </a:lnTo>
                    <a:lnTo>
                      <a:pt x="416197" y="127090"/>
                    </a:lnTo>
                    <a:lnTo>
                      <a:pt x="413089" y="126359"/>
                    </a:lnTo>
                    <a:lnTo>
                      <a:pt x="396630" y="126725"/>
                    </a:lnTo>
                    <a:lnTo>
                      <a:pt x="393522" y="128187"/>
                    </a:lnTo>
                    <a:lnTo>
                      <a:pt x="390962" y="134771"/>
                    </a:lnTo>
                    <a:lnTo>
                      <a:pt x="387670" y="138793"/>
                    </a:lnTo>
                    <a:lnTo>
                      <a:pt x="381818" y="138428"/>
                    </a:lnTo>
                    <a:lnTo>
                      <a:pt x="370847" y="136965"/>
                    </a:lnTo>
                    <a:lnTo>
                      <a:pt x="366641" y="128187"/>
                    </a:lnTo>
                    <a:lnTo>
                      <a:pt x="365544" y="122884"/>
                    </a:lnTo>
                    <a:lnTo>
                      <a:pt x="367738" y="115570"/>
                    </a:lnTo>
                    <a:lnTo>
                      <a:pt x="371213" y="107890"/>
                    </a:lnTo>
                    <a:lnTo>
                      <a:pt x="374504" y="102404"/>
                    </a:lnTo>
                    <a:lnTo>
                      <a:pt x="380904" y="98381"/>
                    </a:lnTo>
                    <a:lnTo>
                      <a:pt x="391510" y="105146"/>
                    </a:lnTo>
                    <a:lnTo>
                      <a:pt x="394985" y="101123"/>
                    </a:lnTo>
                    <a:lnTo>
                      <a:pt x="392973" y="59614"/>
                    </a:lnTo>
                    <a:lnTo>
                      <a:pt x="387670" y="39499"/>
                    </a:lnTo>
                    <a:lnTo>
                      <a:pt x="384562" y="24869"/>
                    </a:lnTo>
                    <a:lnTo>
                      <a:pt x="383647" y="15544"/>
                    </a:lnTo>
                    <a:lnTo>
                      <a:pt x="383099" y="15178"/>
                    </a:lnTo>
                    <a:lnTo>
                      <a:pt x="380904" y="14629"/>
                    </a:lnTo>
                    <a:lnTo>
                      <a:pt x="373590" y="7863"/>
                    </a:lnTo>
                    <a:lnTo>
                      <a:pt x="364447" y="4755"/>
                    </a:lnTo>
                    <a:lnTo>
                      <a:pt x="358595" y="4389"/>
                    </a:lnTo>
                    <a:lnTo>
                      <a:pt x="352926" y="5303"/>
                    </a:lnTo>
                    <a:lnTo>
                      <a:pt x="347075" y="4389"/>
                    </a:lnTo>
                    <a:lnTo>
                      <a:pt x="336103" y="914"/>
                    </a:lnTo>
                    <a:lnTo>
                      <a:pt x="332263" y="0"/>
                    </a:lnTo>
                    <a:lnTo>
                      <a:pt x="326959" y="2012"/>
                    </a:lnTo>
                    <a:lnTo>
                      <a:pt x="326045" y="3657"/>
                    </a:lnTo>
                    <a:lnTo>
                      <a:pt x="320742" y="6217"/>
                    </a:lnTo>
                    <a:lnTo>
                      <a:pt x="314525" y="10240"/>
                    </a:lnTo>
                    <a:lnTo>
                      <a:pt x="296970" y="18469"/>
                    </a:lnTo>
                    <a:lnTo>
                      <a:pt x="289656" y="26150"/>
                    </a:lnTo>
                    <a:lnTo>
                      <a:pt x="280513" y="31453"/>
                    </a:lnTo>
                    <a:lnTo>
                      <a:pt x="271735" y="39864"/>
                    </a:lnTo>
                    <a:lnTo>
                      <a:pt x="266615" y="46996"/>
                    </a:lnTo>
                    <a:lnTo>
                      <a:pt x="258203" y="58516"/>
                    </a:lnTo>
                    <a:lnTo>
                      <a:pt x="245768" y="67111"/>
                    </a:lnTo>
                    <a:lnTo>
                      <a:pt x="238637" y="75523"/>
                    </a:lnTo>
                    <a:lnTo>
                      <a:pt x="232236" y="90700"/>
                    </a:lnTo>
                    <a:lnTo>
                      <a:pt x="229676" y="93809"/>
                    </a:lnTo>
                    <a:lnTo>
                      <a:pt x="225836" y="95455"/>
                    </a:lnTo>
                    <a:lnTo>
                      <a:pt x="221082" y="95638"/>
                    </a:lnTo>
                    <a:lnTo>
                      <a:pt x="209561" y="98563"/>
                    </a:lnTo>
                    <a:lnTo>
                      <a:pt x="202796" y="98015"/>
                    </a:lnTo>
                    <a:lnTo>
                      <a:pt x="191824" y="91798"/>
                    </a:lnTo>
                    <a:lnTo>
                      <a:pt x="186337" y="89969"/>
                    </a:lnTo>
                    <a:lnTo>
                      <a:pt x="179572" y="89055"/>
                    </a:lnTo>
                    <a:lnTo>
                      <a:pt x="174269" y="91066"/>
                    </a:lnTo>
                    <a:lnTo>
                      <a:pt x="165491" y="99478"/>
                    </a:lnTo>
                    <a:lnTo>
                      <a:pt x="162382" y="103135"/>
                    </a:lnTo>
                    <a:lnTo>
                      <a:pt x="160737" y="106975"/>
                    </a:lnTo>
                    <a:lnTo>
                      <a:pt x="156897" y="111547"/>
                    </a:lnTo>
                    <a:lnTo>
                      <a:pt x="151228" y="115204"/>
                    </a:lnTo>
                    <a:lnTo>
                      <a:pt x="149216" y="117398"/>
                    </a:lnTo>
                    <a:lnTo>
                      <a:pt x="144462" y="124896"/>
                    </a:lnTo>
                    <a:lnTo>
                      <a:pt x="128553" y="128919"/>
                    </a:lnTo>
                    <a:lnTo>
                      <a:pt x="119958" y="128370"/>
                    </a:lnTo>
                    <a:lnTo>
                      <a:pt x="112643" y="127273"/>
                    </a:lnTo>
                    <a:lnTo>
                      <a:pt x="108072" y="125993"/>
                    </a:lnTo>
                    <a:lnTo>
                      <a:pt x="106426" y="122153"/>
                    </a:lnTo>
                    <a:lnTo>
                      <a:pt x="109718" y="112644"/>
                    </a:lnTo>
                    <a:lnTo>
                      <a:pt x="111181" y="106792"/>
                    </a:lnTo>
                    <a:lnTo>
                      <a:pt x="111181" y="104049"/>
                    </a:lnTo>
                    <a:lnTo>
                      <a:pt x="110084" y="96369"/>
                    </a:lnTo>
                    <a:lnTo>
                      <a:pt x="106792" y="91066"/>
                    </a:lnTo>
                    <a:lnTo>
                      <a:pt x="100757" y="85946"/>
                    </a:lnTo>
                    <a:lnTo>
                      <a:pt x="98563" y="82106"/>
                    </a:lnTo>
                    <a:lnTo>
                      <a:pt x="92711" y="77168"/>
                    </a:lnTo>
                    <a:lnTo>
                      <a:pt x="91614" y="75340"/>
                    </a:lnTo>
                    <a:lnTo>
                      <a:pt x="88688" y="72597"/>
                    </a:lnTo>
                    <a:lnTo>
                      <a:pt x="86677" y="72597"/>
                    </a:lnTo>
                    <a:close/>
                  </a:path>
                </a:pathLst>
              </a:custGeom>
              <a:grpFill/>
              <a:ln w="18272" cap="flat">
                <a:noFill/>
                <a:prstDash val="solid"/>
                <a:miter/>
              </a:ln>
            </p:spPr>
            <p:txBody>
              <a:bodyPr rtlCol="0" anchor="ctr"/>
              <a:lstStyle/>
              <a:p>
                <a:endParaRPr lang="en-GB" sz="1463"/>
              </a:p>
            </p:txBody>
          </p:sp>
          <p:sp>
            <p:nvSpPr>
              <p:cNvPr id="218" name="Freeform: Shape 217">
                <a:extLst>
                  <a:ext uri="{FF2B5EF4-FFF2-40B4-BE49-F238E27FC236}">
                    <a16:creationId xmlns:a16="http://schemas.microsoft.com/office/drawing/2014/main" id="{A7FD028D-BF8A-B99A-8691-F9529B0B5D38}"/>
                  </a:ext>
                </a:extLst>
              </p:cNvPr>
              <p:cNvSpPr/>
              <p:nvPr/>
            </p:nvSpPr>
            <p:spPr>
              <a:xfrm>
                <a:off x="6406240" y="4919005"/>
                <a:ext cx="416196" cy="351097"/>
              </a:xfrm>
              <a:custGeom>
                <a:avLst/>
                <a:gdLst>
                  <a:gd name="connsiteX0" fmla="*/ 86677 w 416196"/>
                  <a:gd name="connsiteY0" fmla="*/ 72597 h 351097"/>
                  <a:gd name="connsiteX1" fmla="*/ 86677 w 416196"/>
                  <a:gd name="connsiteY1" fmla="*/ 97466 h 351097"/>
                  <a:gd name="connsiteX2" fmla="*/ 86677 w 416196"/>
                  <a:gd name="connsiteY2" fmla="*/ 123799 h 351097"/>
                  <a:gd name="connsiteX3" fmla="*/ 86677 w 416196"/>
                  <a:gd name="connsiteY3" fmla="*/ 150131 h 351097"/>
                  <a:gd name="connsiteX4" fmla="*/ 86677 w 416196"/>
                  <a:gd name="connsiteY4" fmla="*/ 175366 h 351097"/>
                  <a:gd name="connsiteX5" fmla="*/ 84300 w 416196"/>
                  <a:gd name="connsiteY5" fmla="*/ 176646 h 351097"/>
                  <a:gd name="connsiteX6" fmla="*/ 79180 w 416196"/>
                  <a:gd name="connsiteY6" fmla="*/ 178109 h 351097"/>
                  <a:gd name="connsiteX7" fmla="*/ 72779 w 416196"/>
                  <a:gd name="connsiteY7" fmla="*/ 182132 h 351097"/>
                  <a:gd name="connsiteX8" fmla="*/ 65282 w 416196"/>
                  <a:gd name="connsiteY8" fmla="*/ 189081 h 351097"/>
                  <a:gd name="connsiteX9" fmla="*/ 59613 w 416196"/>
                  <a:gd name="connsiteY9" fmla="*/ 188715 h 351097"/>
                  <a:gd name="connsiteX10" fmla="*/ 55408 w 416196"/>
                  <a:gd name="connsiteY10" fmla="*/ 187618 h 351097"/>
                  <a:gd name="connsiteX11" fmla="*/ 46813 w 416196"/>
                  <a:gd name="connsiteY11" fmla="*/ 187618 h 351097"/>
                  <a:gd name="connsiteX12" fmla="*/ 39681 w 416196"/>
                  <a:gd name="connsiteY12" fmla="*/ 189812 h 351097"/>
                  <a:gd name="connsiteX13" fmla="*/ 32184 w 416196"/>
                  <a:gd name="connsiteY13" fmla="*/ 189081 h 351097"/>
                  <a:gd name="connsiteX14" fmla="*/ 27246 w 416196"/>
                  <a:gd name="connsiteY14" fmla="*/ 183412 h 351097"/>
                  <a:gd name="connsiteX15" fmla="*/ 27246 w 416196"/>
                  <a:gd name="connsiteY15" fmla="*/ 177743 h 351097"/>
                  <a:gd name="connsiteX16" fmla="*/ 14994 w 416196"/>
                  <a:gd name="connsiteY16" fmla="*/ 169880 h 351097"/>
                  <a:gd name="connsiteX17" fmla="*/ 9509 w 416196"/>
                  <a:gd name="connsiteY17" fmla="*/ 170246 h 351097"/>
                  <a:gd name="connsiteX18" fmla="*/ 6766 w 416196"/>
                  <a:gd name="connsiteY18" fmla="*/ 175366 h 351097"/>
                  <a:gd name="connsiteX19" fmla="*/ 4206 w 416196"/>
                  <a:gd name="connsiteY19" fmla="*/ 178658 h 351097"/>
                  <a:gd name="connsiteX20" fmla="*/ 2194 w 416196"/>
                  <a:gd name="connsiteY20" fmla="*/ 179755 h 351097"/>
                  <a:gd name="connsiteX21" fmla="*/ 0 w 416196"/>
                  <a:gd name="connsiteY21" fmla="*/ 180121 h 351097"/>
                  <a:gd name="connsiteX22" fmla="*/ 1097 w 416196"/>
                  <a:gd name="connsiteY22" fmla="*/ 181766 h 351097"/>
                  <a:gd name="connsiteX23" fmla="*/ 731 w 416196"/>
                  <a:gd name="connsiteY23" fmla="*/ 184875 h 351097"/>
                  <a:gd name="connsiteX24" fmla="*/ 2194 w 416196"/>
                  <a:gd name="connsiteY24" fmla="*/ 186886 h 351097"/>
                  <a:gd name="connsiteX25" fmla="*/ 6400 w 416196"/>
                  <a:gd name="connsiteY25" fmla="*/ 191275 h 351097"/>
                  <a:gd name="connsiteX26" fmla="*/ 13166 w 416196"/>
                  <a:gd name="connsiteY26" fmla="*/ 207733 h 351097"/>
                  <a:gd name="connsiteX27" fmla="*/ 16823 w 416196"/>
                  <a:gd name="connsiteY27" fmla="*/ 219802 h 351097"/>
                  <a:gd name="connsiteX28" fmla="*/ 24138 w 416196"/>
                  <a:gd name="connsiteY28" fmla="*/ 235894 h 351097"/>
                  <a:gd name="connsiteX29" fmla="*/ 27246 w 416196"/>
                  <a:gd name="connsiteY29" fmla="*/ 239917 h 351097"/>
                  <a:gd name="connsiteX30" fmla="*/ 29624 w 416196"/>
                  <a:gd name="connsiteY30" fmla="*/ 246866 h 351097"/>
                  <a:gd name="connsiteX31" fmla="*/ 32184 w 416196"/>
                  <a:gd name="connsiteY31" fmla="*/ 251254 h 351097"/>
                  <a:gd name="connsiteX32" fmla="*/ 42241 w 416196"/>
                  <a:gd name="connsiteY32" fmla="*/ 265884 h 351097"/>
                  <a:gd name="connsiteX33" fmla="*/ 44984 w 416196"/>
                  <a:gd name="connsiteY33" fmla="*/ 271369 h 351097"/>
                  <a:gd name="connsiteX34" fmla="*/ 46264 w 416196"/>
                  <a:gd name="connsiteY34" fmla="*/ 289107 h 351097"/>
                  <a:gd name="connsiteX35" fmla="*/ 41693 w 416196"/>
                  <a:gd name="connsiteY35" fmla="*/ 296239 h 351097"/>
                  <a:gd name="connsiteX36" fmla="*/ 36390 w 416196"/>
                  <a:gd name="connsiteY36" fmla="*/ 294044 h 351097"/>
                  <a:gd name="connsiteX37" fmla="*/ 34926 w 416196"/>
                  <a:gd name="connsiteY37" fmla="*/ 296970 h 351097"/>
                  <a:gd name="connsiteX38" fmla="*/ 34744 w 416196"/>
                  <a:gd name="connsiteY38" fmla="*/ 301725 h 351097"/>
                  <a:gd name="connsiteX39" fmla="*/ 35841 w 416196"/>
                  <a:gd name="connsiteY39" fmla="*/ 301908 h 351097"/>
                  <a:gd name="connsiteX40" fmla="*/ 38949 w 416196"/>
                  <a:gd name="connsiteY40" fmla="*/ 304102 h 351097"/>
                  <a:gd name="connsiteX41" fmla="*/ 40047 w 416196"/>
                  <a:gd name="connsiteY41" fmla="*/ 307028 h 351097"/>
                  <a:gd name="connsiteX42" fmla="*/ 38401 w 416196"/>
                  <a:gd name="connsiteY42" fmla="*/ 307393 h 351097"/>
                  <a:gd name="connsiteX43" fmla="*/ 41144 w 416196"/>
                  <a:gd name="connsiteY43" fmla="*/ 311965 h 351097"/>
                  <a:gd name="connsiteX44" fmla="*/ 43156 w 416196"/>
                  <a:gd name="connsiteY44" fmla="*/ 313245 h 351097"/>
                  <a:gd name="connsiteX45" fmla="*/ 45898 w 416196"/>
                  <a:gd name="connsiteY45" fmla="*/ 318548 h 351097"/>
                  <a:gd name="connsiteX46" fmla="*/ 49556 w 416196"/>
                  <a:gd name="connsiteY46" fmla="*/ 322754 h 351097"/>
                  <a:gd name="connsiteX47" fmla="*/ 49738 w 416196"/>
                  <a:gd name="connsiteY47" fmla="*/ 326046 h 351097"/>
                  <a:gd name="connsiteX48" fmla="*/ 47910 w 416196"/>
                  <a:gd name="connsiteY48" fmla="*/ 329520 h 351097"/>
                  <a:gd name="connsiteX49" fmla="*/ 47727 w 416196"/>
                  <a:gd name="connsiteY49" fmla="*/ 332994 h 351097"/>
                  <a:gd name="connsiteX50" fmla="*/ 47910 w 416196"/>
                  <a:gd name="connsiteY50" fmla="*/ 337566 h 351097"/>
                  <a:gd name="connsiteX51" fmla="*/ 50470 w 416196"/>
                  <a:gd name="connsiteY51" fmla="*/ 341589 h 351097"/>
                  <a:gd name="connsiteX52" fmla="*/ 51202 w 416196"/>
                  <a:gd name="connsiteY52" fmla="*/ 341041 h 351097"/>
                  <a:gd name="connsiteX53" fmla="*/ 50653 w 416196"/>
                  <a:gd name="connsiteY53" fmla="*/ 338115 h 351097"/>
                  <a:gd name="connsiteX54" fmla="*/ 50653 w 416196"/>
                  <a:gd name="connsiteY54" fmla="*/ 335006 h 351097"/>
                  <a:gd name="connsiteX55" fmla="*/ 51750 w 416196"/>
                  <a:gd name="connsiteY55" fmla="*/ 333360 h 351097"/>
                  <a:gd name="connsiteX56" fmla="*/ 55225 w 416196"/>
                  <a:gd name="connsiteY56" fmla="*/ 332994 h 351097"/>
                  <a:gd name="connsiteX57" fmla="*/ 59431 w 416196"/>
                  <a:gd name="connsiteY57" fmla="*/ 333177 h 351097"/>
                  <a:gd name="connsiteX58" fmla="*/ 59613 w 416196"/>
                  <a:gd name="connsiteY58" fmla="*/ 338480 h 351097"/>
                  <a:gd name="connsiteX59" fmla="*/ 59065 w 416196"/>
                  <a:gd name="connsiteY59" fmla="*/ 341223 h 351097"/>
                  <a:gd name="connsiteX60" fmla="*/ 61259 w 416196"/>
                  <a:gd name="connsiteY60" fmla="*/ 342320 h 351097"/>
                  <a:gd name="connsiteX61" fmla="*/ 70036 w 416196"/>
                  <a:gd name="connsiteY61" fmla="*/ 341772 h 351097"/>
                  <a:gd name="connsiteX62" fmla="*/ 72048 w 416196"/>
                  <a:gd name="connsiteY62" fmla="*/ 343966 h 351097"/>
                  <a:gd name="connsiteX63" fmla="*/ 71682 w 416196"/>
                  <a:gd name="connsiteY63" fmla="*/ 347075 h 351097"/>
                  <a:gd name="connsiteX64" fmla="*/ 76985 w 416196"/>
                  <a:gd name="connsiteY64" fmla="*/ 350001 h 351097"/>
                  <a:gd name="connsiteX65" fmla="*/ 81008 w 416196"/>
                  <a:gd name="connsiteY65" fmla="*/ 349635 h 351097"/>
                  <a:gd name="connsiteX66" fmla="*/ 84848 w 416196"/>
                  <a:gd name="connsiteY66" fmla="*/ 351098 h 351097"/>
                  <a:gd name="connsiteX67" fmla="*/ 90152 w 416196"/>
                  <a:gd name="connsiteY67" fmla="*/ 351098 h 351097"/>
                  <a:gd name="connsiteX68" fmla="*/ 94357 w 416196"/>
                  <a:gd name="connsiteY68" fmla="*/ 350001 h 351097"/>
                  <a:gd name="connsiteX69" fmla="*/ 99112 w 416196"/>
                  <a:gd name="connsiteY69" fmla="*/ 344515 h 351097"/>
                  <a:gd name="connsiteX70" fmla="*/ 107523 w 416196"/>
                  <a:gd name="connsiteY70" fmla="*/ 343966 h 351097"/>
                  <a:gd name="connsiteX71" fmla="*/ 109169 w 416196"/>
                  <a:gd name="connsiteY71" fmla="*/ 342320 h 351097"/>
                  <a:gd name="connsiteX72" fmla="*/ 113375 w 416196"/>
                  <a:gd name="connsiteY72" fmla="*/ 341589 h 351097"/>
                  <a:gd name="connsiteX73" fmla="*/ 122153 w 416196"/>
                  <a:gd name="connsiteY73" fmla="*/ 342869 h 351097"/>
                  <a:gd name="connsiteX74" fmla="*/ 123433 w 416196"/>
                  <a:gd name="connsiteY74" fmla="*/ 341223 h 351097"/>
                  <a:gd name="connsiteX75" fmla="*/ 133307 w 416196"/>
                  <a:gd name="connsiteY75" fmla="*/ 342138 h 351097"/>
                  <a:gd name="connsiteX76" fmla="*/ 136233 w 416196"/>
                  <a:gd name="connsiteY76" fmla="*/ 341223 h 351097"/>
                  <a:gd name="connsiteX77" fmla="*/ 136965 w 416196"/>
                  <a:gd name="connsiteY77" fmla="*/ 337932 h 351097"/>
                  <a:gd name="connsiteX78" fmla="*/ 141170 w 416196"/>
                  <a:gd name="connsiteY78" fmla="*/ 336469 h 351097"/>
                  <a:gd name="connsiteX79" fmla="*/ 143913 w 416196"/>
                  <a:gd name="connsiteY79" fmla="*/ 334640 h 351097"/>
                  <a:gd name="connsiteX80" fmla="*/ 146291 w 416196"/>
                  <a:gd name="connsiteY80" fmla="*/ 332263 h 351097"/>
                  <a:gd name="connsiteX81" fmla="*/ 153971 w 416196"/>
                  <a:gd name="connsiteY81" fmla="*/ 331166 h 351097"/>
                  <a:gd name="connsiteX82" fmla="*/ 157994 w 416196"/>
                  <a:gd name="connsiteY82" fmla="*/ 331349 h 351097"/>
                  <a:gd name="connsiteX83" fmla="*/ 168966 w 416196"/>
                  <a:gd name="connsiteY83" fmla="*/ 334640 h 351097"/>
                  <a:gd name="connsiteX84" fmla="*/ 172623 w 416196"/>
                  <a:gd name="connsiteY84" fmla="*/ 334274 h 351097"/>
                  <a:gd name="connsiteX85" fmla="*/ 176463 w 416196"/>
                  <a:gd name="connsiteY85" fmla="*/ 331166 h 351097"/>
                  <a:gd name="connsiteX86" fmla="*/ 182680 w 416196"/>
                  <a:gd name="connsiteY86" fmla="*/ 330617 h 351097"/>
                  <a:gd name="connsiteX87" fmla="*/ 189081 w 416196"/>
                  <a:gd name="connsiteY87" fmla="*/ 331714 h 351097"/>
                  <a:gd name="connsiteX88" fmla="*/ 206452 w 416196"/>
                  <a:gd name="connsiteY88" fmla="*/ 336469 h 351097"/>
                  <a:gd name="connsiteX89" fmla="*/ 212853 w 416196"/>
                  <a:gd name="connsiteY89" fmla="*/ 336469 h 351097"/>
                  <a:gd name="connsiteX90" fmla="*/ 216327 w 416196"/>
                  <a:gd name="connsiteY90" fmla="*/ 330800 h 351097"/>
                  <a:gd name="connsiteX91" fmla="*/ 221813 w 416196"/>
                  <a:gd name="connsiteY91" fmla="*/ 330251 h 351097"/>
                  <a:gd name="connsiteX92" fmla="*/ 227665 w 416196"/>
                  <a:gd name="connsiteY92" fmla="*/ 331897 h 351097"/>
                  <a:gd name="connsiteX93" fmla="*/ 234979 w 416196"/>
                  <a:gd name="connsiteY93" fmla="*/ 332994 h 351097"/>
                  <a:gd name="connsiteX94" fmla="*/ 235345 w 416196"/>
                  <a:gd name="connsiteY94" fmla="*/ 329886 h 351097"/>
                  <a:gd name="connsiteX95" fmla="*/ 233699 w 416196"/>
                  <a:gd name="connsiteY95" fmla="*/ 325863 h 351097"/>
                  <a:gd name="connsiteX96" fmla="*/ 236991 w 416196"/>
                  <a:gd name="connsiteY96" fmla="*/ 323851 h 351097"/>
                  <a:gd name="connsiteX97" fmla="*/ 241014 w 416196"/>
                  <a:gd name="connsiteY97" fmla="*/ 322937 h 351097"/>
                  <a:gd name="connsiteX98" fmla="*/ 246500 w 416196"/>
                  <a:gd name="connsiteY98" fmla="*/ 322754 h 351097"/>
                  <a:gd name="connsiteX99" fmla="*/ 256374 w 416196"/>
                  <a:gd name="connsiteY99" fmla="*/ 323120 h 351097"/>
                  <a:gd name="connsiteX100" fmla="*/ 261311 w 416196"/>
                  <a:gd name="connsiteY100" fmla="*/ 322388 h 351097"/>
                  <a:gd name="connsiteX101" fmla="*/ 271735 w 416196"/>
                  <a:gd name="connsiteY101" fmla="*/ 317634 h 351097"/>
                  <a:gd name="connsiteX102" fmla="*/ 288741 w 416196"/>
                  <a:gd name="connsiteY102" fmla="*/ 306479 h 351097"/>
                  <a:gd name="connsiteX103" fmla="*/ 293313 w 416196"/>
                  <a:gd name="connsiteY103" fmla="*/ 302456 h 351097"/>
                  <a:gd name="connsiteX104" fmla="*/ 297702 w 416196"/>
                  <a:gd name="connsiteY104" fmla="*/ 297519 h 351097"/>
                  <a:gd name="connsiteX105" fmla="*/ 307210 w 416196"/>
                  <a:gd name="connsiteY105" fmla="*/ 290387 h 351097"/>
                  <a:gd name="connsiteX106" fmla="*/ 319462 w 416196"/>
                  <a:gd name="connsiteY106" fmla="*/ 277952 h 351097"/>
                  <a:gd name="connsiteX107" fmla="*/ 326594 w 416196"/>
                  <a:gd name="connsiteY107" fmla="*/ 267895 h 351097"/>
                  <a:gd name="connsiteX108" fmla="*/ 330800 w 416196"/>
                  <a:gd name="connsiteY108" fmla="*/ 263141 h 351097"/>
                  <a:gd name="connsiteX109" fmla="*/ 335372 w 416196"/>
                  <a:gd name="connsiteY109" fmla="*/ 260032 h 351097"/>
                  <a:gd name="connsiteX110" fmla="*/ 346160 w 416196"/>
                  <a:gd name="connsiteY110" fmla="*/ 250523 h 351097"/>
                  <a:gd name="connsiteX111" fmla="*/ 354572 w 416196"/>
                  <a:gd name="connsiteY111" fmla="*/ 238088 h 351097"/>
                  <a:gd name="connsiteX112" fmla="*/ 358778 w 416196"/>
                  <a:gd name="connsiteY112" fmla="*/ 232968 h 351097"/>
                  <a:gd name="connsiteX113" fmla="*/ 368835 w 416196"/>
                  <a:gd name="connsiteY113" fmla="*/ 214865 h 351097"/>
                  <a:gd name="connsiteX114" fmla="*/ 370299 w 416196"/>
                  <a:gd name="connsiteY114" fmla="*/ 211573 h 351097"/>
                  <a:gd name="connsiteX115" fmla="*/ 372675 w 416196"/>
                  <a:gd name="connsiteY115" fmla="*/ 208281 h 351097"/>
                  <a:gd name="connsiteX116" fmla="*/ 374504 w 416196"/>
                  <a:gd name="connsiteY116" fmla="*/ 203893 h 351097"/>
                  <a:gd name="connsiteX117" fmla="*/ 379807 w 416196"/>
                  <a:gd name="connsiteY117" fmla="*/ 196030 h 351097"/>
                  <a:gd name="connsiteX118" fmla="*/ 383647 w 416196"/>
                  <a:gd name="connsiteY118" fmla="*/ 191275 h 351097"/>
                  <a:gd name="connsiteX119" fmla="*/ 387670 w 416196"/>
                  <a:gd name="connsiteY119" fmla="*/ 188532 h 351097"/>
                  <a:gd name="connsiteX120" fmla="*/ 391876 w 416196"/>
                  <a:gd name="connsiteY120" fmla="*/ 187252 h 351097"/>
                  <a:gd name="connsiteX121" fmla="*/ 401019 w 416196"/>
                  <a:gd name="connsiteY121" fmla="*/ 180121 h 351097"/>
                  <a:gd name="connsiteX122" fmla="*/ 405225 w 416196"/>
                  <a:gd name="connsiteY122" fmla="*/ 174086 h 351097"/>
                  <a:gd name="connsiteX123" fmla="*/ 407785 w 416196"/>
                  <a:gd name="connsiteY123" fmla="*/ 160554 h 351097"/>
                  <a:gd name="connsiteX124" fmla="*/ 410345 w 416196"/>
                  <a:gd name="connsiteY124" fmla="*/ 155068 h 351097"/>
                  <a:gd name="connsiteX125" fmla="*/ 411443 w 416196"/>
                  <a:gd name="connsiteY125" fmla="*/ 149034 h 351097"/>
                  <a:gd name="connsiteX126" fmla="*/ 411625 w 416196"/>
                  <a:gd name="connsiteY126" fmla="*/ 143182 h 351097"/>
                  <a:gd name="connsiteX127" fmla="*/ 414551 w 416196"/>
                  <a:gd name="connsiteY127" fmla="*/ 137513 h 351097"/>
                  <a:gd name="connsiteX128" fmla="*/ 415648 w 416196"/>
                  <a:gd name="connsiteY128" fmla="*/ 132759 h 351097"/>
                  <a:gd name="connsiteX129" fmla="*/ 416197 w 416196"/>
                  <a:gd name="connsiteY129" fmla="*/ 127090 h 351097"/>
                  <a:gd name="connsiteX130" fmla="*/ 413089 w 416196"/>
                  <a:gd name="connsiteY130" fmla="*/ 126359 h 351097"/>
                  <a:gd name="connsiteX131" fmla="*/ 396630 w 416196"/>
                  <a:gd name="connsiteY131" fmla="*/ 126725 h 351097"/>
                  <a:gd name="connsiteX132" fmla="*/ 393522 w 416196"/>
                  <a:gd name="connsiteY132" fmla="*/ 128187 h 351097"/>
                  <a:gd name="connsiteX133" fmla="*/ 390962 w 416196"/>
                  <a:gd name="connsiteY133" fmla="*/ 134771 h 351097"/>
                  <a:gd name="connsiteX134" fmla="*/ 387670 w 416196"/>
                  <a:gd name="connsiteY134" fmla="*/ 138793 h 351097"/>
                  <a:gd name="connsiteX135" fmla="*/ 381818 w 416196"/>
                  <a:gd name="connsiteY135" fmla="*/ 138428 h 351097"/>
                  <a:gd name="connsiteX136" fmla="*/ 370847 w 416196"/>
                  <a:gd name="connsiteY136" fmla="*/ 136965 h 351097"/>
                  <a:gd name="connsiteX137" fmla="*/ 366641 w 416196"/>
                  <a:gd name="connsiteY137" fmla="*/ 128187 h 351097"/>
                  <a:gd name="connsiteX138" fmla="*/ 365544 w 416196"/>
                  <a:gd name="connsiteY138" fmla="*/ 122884 h 351097"/>
                  <a:gd name="connsiteX139" fmla="*/ 367738 w 416196"/>
                  <a:gd name="connsiteY139" fmla="*/ 115570 h 351097"/>
                  <a:gd name="connsiteX140" fmla="*/ 371213 w 416196"/>
                  <a:gd name="connsiteY140" fmla="*/ 107890 h 351097"/>
                  <a:gd name="connsiteX141" fmla="*/ 374504 w 416196"/>
                  <a:gd name="connsiteY141" fmla="*/ 102404 h 351097"/>
                  <a:gd name="connsiteX142" fmla="*/ 380904 w 416196"/>
                  <a:gd name="connsiteY142" fmla="*/ 98381 h 351097"/>
                  <a:gd name="connsiteX143" fmla="*/ 391510 w 416196"/>
                  <a:gd name="connsiteY143" fmla="*/ 105146 h 351097"/>
                  <a:gd name="connsiteX144" fmla="*/ 394985 w 416196"/>
                  <a:gd name="connsiteY144" fmla="*/ 101123 h 351097"/>
                  <a:gd name="connsiteX145" fmla="*/ 392973 w 416196"/>
                  <a:gd name="connsiteY145" fmla="*/ 59614 h 351097"/>
                  <a:gd name="connsiteX146" fmla="*/ 387670 w 416196"/>
                  <a:gd name="connsiteY146" fmla="*/ 39499 h 351097"/>
                  <a:gd name="connsiteX147" fmla="*/ 384562 w 416196"/>
                  <a:gd name="connsiteY147" fmla="*/ 24869 h 351097"/>
                  <a:gd name="connsiteX148" fmla="*/ 383647 w 416196"/>
                  <a:gd name="connsiteY148" fmla="*/ 15544 h 351097"/>
                  <a:gd name="connsiteX149" fmla="*/ 383099 w 416196"/>
                  <a:gd name="connsiteY149" fmla="*/ 15178 h 351097"/>
                  <a:gd name="connsiteX150" fmla="*/ 380904 w 416196"/>
                  <a:gd name="connsiteY150" fmla="*/ 14629 h 351097"/>
                  <a:gd name="connsiteX151" fmla="*/ 373590 w 416196"/>
                  <a:gd name="connsiteY151" fmla="*/ 7863 h 351097"/>
                  <a:gd name="connsiteX152" fmla="*/ 364447 w 416196"/>
                  <a:gd name="connsiteY152" fmla="*/ 4755 h 351097"/>
                  <a:gd name="connsiteX153" fmla="*/ 358595 w 416196"/>
                  <a:gd name="connsiteY153" fmla="*/ 4389 h 351097"/>
                  <a:gd name="connsiteX154" fmla="*/ 352926 w 416196"/>
                  <a:gd name="connsiteY154" fmla="*/ 5303 h 351097"/>
                  <a:gd name="connsiteX155" fmla="*/ 347075 w 416196"/>
                  <a:gd name="connsiteY155" fmla="*/ 4389 h 351097"/>
                  <a:gd name="connsiteX156" fmla="*/ 336103 w 416196"/>
                  <a:gd name="connsiteY156" fmla="*/ 914 h 351097"/>
                  <a:gd name="connsiteX157" fmla="*/ 332263 w 416196"/>
                  <a:gd name="connsiteY157" fmla="*/ 0 h 351097"/>
                  <a:gd name="connsiteX158" fmla="*/ 326959 w 416196"/>
                  <a:gd name="connsiteY158" fmla="*/ 2012 h 351097"/>
                  <a:gd name="connsiteX159" fmla="*/ 326045 w 416196"/>
                  <a:gd name="connsiteY159" fmla="*/ 3657 h 351097"/>
                  <a:gd name="connsiteX160" fmla="*/ 320742 w 416196"/>
                  <a:gd name="connsiteY160" fmla="*/ 6217 h 351097"/>
                  <a:gd name="connsiteX161" fmla="*/ 314525 w 416196"/>
                  <a:gd name="connsiteY161" fmla="*/ 10240 h 351097"/>
                  <a:gd name="connsiteX162" fmla="*/ 296970 w 416196"/>
                  <a:gd name="connsiteY162" fmla="*/ 18469 h 351097"/>
                  <a:gd name="connsiteX163" fmla="*/ 289656 w 416196"/>
                  <a:gd name="connsiteY163" fmla="*/ 26150 h 351097"/>
                  <a:gd name="connsiteX164" fmla="*/ 280513 w 416196"/>
                  <a:gd name="connsiteY164" fmla="*/ 31453 h 351097"/>
                  <a:gd name="connsiteX165" fmla="*/ 271735 w 416196"/>
                  <a:gd name="connsiteY165" fmla="*/ 39864 h 351097"/>
                  <a:gd name="connsiteX166" fmla="*/ 266615 w 416196"/>
                  <a:gd name="connsiteY166" fmla="*/ 46996 h 351097"/>
                  <a:gd name="connsiteX167" fmla="*/ 258203 w 416196"/>
                  <a:gd name="connsiteY167" fmla="*/ 58516 h 351097"/>
                  <a:gd name="connsiteX168" fmla="*/ 245768 w 416196"/>
                  <a:gd name="connsiteY168" fmla="*/ 67111 h 351097"/>
                  <a:gd name="connsiteX169" fmla="*/ 238637 w 416196"/>
                  <a:gd name="connsiteY169" fmla="*/ 75523 h 351097"/>
                  <a:gd name="connsiteX170" fmla="*/ 232236 w 416196"/>
                  <a:gd name="connsiteY170" fmla="*/ 90700 h 351097"/>
                  <a:gd name="connsiteX171" fmla="*/ 229676 w 416196"/>
                  <a:gd name="connsiteY171" fmla="*/ 93809 h 351097"/>
                  <a:gd name="connsiteX172" fmla="*/ 225836 w 416196"/>
                  <a:gd name="connsiteY172" fmla="*/ 95455 h 351097"/>
                  <a:gd name="connsiteX173" fmla="*/ 221082 w 416196"/>
                  <a:gd name="connsiteY173" fmla="*/ 95638 h 351097"/>
                  <a:gd name="connsiteX174" fmla="*/ 209561 w 416196"/>
                  <a:gd name="connsiteY174" fmla="*/ 98563 h 351097"/>
                  <a:gd name="connsiteX175" fmla="*/ 202796 w 416196"/>
                  <a:gd name="connsiteY175" fmla="*/ 98015 h 351097"/>
                  <a:gd name="connsiteX176" fmla="*/ 191824 w 416196"/>
                  <a:gd name="connsiteY176" fmla="*/ 91798 h 351097"/>
                  <a:gd name="connsiteX177" fmla="*/ 186337 w 416196"/>
                  <a:gd name="connsiteY177" fmla="*/ 89969 h 351097"/>
                  <a:gd name="connsiteX178" fmla="*/ 179572 w 416196"/>
                  <a:gd name="connsiteY178" fmla="*/ 89055 h 351097"/>
                  <a:gd name="connsiteX179" fmla="*/ 174269 w 416196"/>
                  <a:gd name="connsiteY179" fmla="*/ 91066 h 351097"/>
                  <a:gd name="connsiteX180" fmla="*/ 165491 w 416196"/>
                  <a:gd name="connsiteY180" fmla="*/ 99478 h 351097"/>
                  <a:gd name="connsiteX181" fmla="*/ 162382 w 416196"/>
                  <a:gd name="connsiteY181" fmla="*/ 103135 h 351097"/>
                  <a:gd name="connsiteX182" fmla="*/ 160737 w 416196"/>
                  <a:gd name="connsiteY182" fmla="*/ 106975 h 351097"/>
                  <a:gd name="connsiteX183" fmla="*/ 156897 w 416196"/>
                  <a:gd name="connsiteY183" fmla="*/ 111547 h 351097"/>
                  <a:gd name="connsiteX184" fmla="*/ 151228 w 416196"/>
                  <a:gd name="connsiteY184" fmla="*/ 115204 h 351097"/>
                  <a:gd name="connsiteX185" fmla="*/ 149216 w 416196"/>
                  <a:gd name="connsiteY185" fmla="*/ 117398 h 351097"/>
                  <a:gd name="connsiteX186" fmla="*/ 144462 w 416196"/>
                  <a:gd name="connsiteY186" fmla="*/ 124896 h 351097"/>
                  <a:gd name="connsiteX187" fmla="*/ 128553 w 416196"/>
                  <a:gd name="connsiteY187" fmla="*/ 128919 h 351097"/>
                  <a:gd name="connsiteX188" fmla="*/ 119958 w 416196"/>
                  <a:gd name="connsiteY188" fmla="*/ 128370 h 351097"/>
                  <a:gd name="connsiteX189" fmla="*/ 112643 w 416196"/>
                  <a:gd name="connsiteY189" fmla="*/ 127273 h 351097"/>
                  <a:gd name="connsiteX190" fmla="*/ 108072 w 416196"/>
                  <a:gd name="connsiteY190" fmla="*/ 125993 h 351097"/>
                  <a:gd name="connsiteX191" fmla="*/ 106426 w 416196"/>
                  <a:gd name="connsiteY191" fmla="*/ 122153 h 351097"/>
                  <a:gd name="connsiteX192" fmla="*/ 109718 w 416196"/>
                  <a:gd name="connsiteY192" fmla="*/ 112644 h 351097"/>
                  <a:gd name="connsiteX193" fmla="*/ 111181 w 416196"/>
                  <a:gd name="connsiteY193" fmla="*/ 106792 h 351097"/>
                  <a:gd name="connsiteX194" fmla="*/ 111181 w 416196"/>
                  <a:gd name="connsiteY194" fmla="*/ 104049 h 351097"/>
                  <a:gd name="connsiteX195" fmla="*/ 110084 w 416196"/>
                  <a:gd name="connsiteY195" fmla="*/ 96369 h 351097"/>
                  <a:gd name="connsiteX196" fmla="*/ 106792 w 416196"/>
                  <a:gd name="connsiteY196" fmla="*/ 91066 h 351097"/>
                  <a:gd name="connsiteX197" fmla="*/ 100757 w 416196"/>
                  <a:gd name="connsiteY197" fmla="*/ 85946 h 351097"/>
                  <a:gd name="connsiteX198" fmla="*/ 98563 w 416196"/>
                  <a:gd name="connsiteY198" fmla="*/ 82106 h 351097"/>
                  <a:gd name="connsiteX199" fmla="*/ 92711 w 416196"/>
                  <a:gd name="connsiteY199" fmla="*/ 77168 h 351097"/>
                  <a:gd name="connsiteX200" fmla="*/ 91614 w 416196"/>
                  <a:gd name="connsiteY200" fmla="*/ 75340 h 351097"/>
                  <a:gd name="connsiteX201" fmla="*/ 88688 w 416196"/>
                  <a:gd name="connsiteY201" fmla="*/ 72597 h 351097"/>
                  <a:gd name="connsiteX202" fmla="*/ 86677 w 416196"/>
                  <a:gd name="connsiteY202" fmla="*/ 72597 h 35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416196" h="351097">
                    <a:moveTo>
                      <a:pt x="86677" y="72597"/>
                    </a:moveTo>
                    <a:lnTo>
                      <a:pt x="86677" y="97466"/>
                    </a:lnTo>
                    <a:lnTo>
                      <a:pt x="86677" y="123799"/>
                    </a:lnTo>
                    <a:lnTo>
                      <a:pt x="86677" y="150131"/>
                    </a:lnTo>
                    <a:lnTo>
                      <a:pt x="86677" y="175366"/>
                    </a:lnTo>
                    <a:lnTo>
                      <a:pt x="84300" y="176646"/>
                    </a:lnTo>
                    <a:lnTo>
                      <a:pt x="79180" y="178109"/>
                    </a:lnTo>
                    <a:lnTo>
                      <a:pt x="72779" y="182132"/>
                    </a:lnTo>
                    <a:lnTo>
                      <a:pt x="65282" y="189081"/>
                    </a:lnTo>
                    <a:lnTo>
                      <a:pt x="59613" y="188715"/>
                    </a:lnTo>
                    <a:lnTo>
                      <a:pt x="55408" y="187618"/>
                    </a:lnTo>
                    <a:lnTo>
                      <a:pt x="46813" y="187618"/>
                    </a:lnTo>
                    <a:lnTo>
                      <a:pt x="39681" y="189812"/>
                    </a:lnTo>
                    <a:lnTo>
                      <a:pt x="32184" y="189081"/>
                    </a:lnTo>
                    <a:lnTo>
                      <a:pt x="27246" y="183412"/>
                    </a:lnTo>
                    <a:lnTo>
                      <a:pt x="27246" y="177743"/>
                    </a:lnTo>
                    <a:lnTo>
                      <a:pt x="14994" y="169880"/>
                    </a:lnTo>
                    <a:lnTo>
                      <a:pt x="9509" y="170246"/>
                    </a:lnTo>
                    <a:lnTo>
                      <a:pt x="6766" y="175366"/>
                    </a:lnTo>
                    <a:lnTo>
                      <a:pt x="4206" y="178658"/>
                    </a:lnTo>
                    <a:lnTo>
                      <a:pt x="2194" y="179755"/>
                    </a:lnTo>
                    <a:lnTo>
                      <a:pt x="0" y="180121"/>
                    </a:lnTo>
                    <a:lnTo>
                      <a:pt x="1097" y="181766"/>
                    </a:lnTo>
                    <a:lnTo>
                      <a:pt x="731" y="184875"/>
                    </a:lnTo>
                    <a:lnTo>
                      <a:pt x="2194" y="186886"/>
                    </a:lnTo>
                    <a:lnTo>
                      <a:pt x="6400" y="191275"/>
                    </a:lnTo>
                    <a:lnTo>
                      <a:pt x="13166" y="207733"/>
                    </a:lnTo>
                    <a:lnTo>
                      <a:pt x="16823" y="219802"/>
                    </a:lnTo>
                    <a:lnTo>
                      <a:pt x="24138" y="235894"/>
                    </a:lnTo>
                    <a:lnTo>
                      <a:pt x="27246" y="239917"/>
                    </a:lnTo>
                    <a:lnTo>
                      <a:pt x="29624" y="246866"/>
                    </a:lnTo>
                    <a:lnTo>
                      <a:pt x="32184" y="251254"/>
                    </a:lnTo>
                    <a:lnTo>
                      <a:pt x="42241" y="265884"/>
                    </a:lnTo>
                    <a:lnTo>
                      <a:pt x="44984" y="271369"/>
                    </a:lnTo>
                    <a:lnTo>
                      <a:pt x="46264" y="289107"/>
                    </a:lnTo>
                    <a:lnTo>
                      <a:pt x="41693" y="296239"/>
                    </a:lnTo>
                    <a:lnTo>
                      <a:pt x="36390" y="294044"/>
                    </a:lnTo>
                    <a:lnTo>
                      <a:pt x="34926" y="296970"/>
                    </a:lnTo>
                    <a:lnTo>
                      <a:pt x="34744" y="301725"/>
                    </a:lnTo>
                    <a:lnTo>
                      <a:pt x="35841" y="301908"/>
                    </a:lnTo>
                    <a:lnTo>
                      <a:pt x="38949" y="304102"/>
                    </a:lnTo>
                    <a:lnTo>
                      <a:pt x="40047" y="307028"/>
                    </a:lnTo>
                    <a:lnTo>
                      <a:pt x="38401" y="307393"/>
                    </a:lnTo>
                    <a:lnTo>
                      <a:pt x="41144" y="311965"/>
                    </a:lnTo>
                    <a:lnTo>
                      <a:pt x="43156" y="313245"/>
                    </a:lnTo>
                    <a:lnTo>
                      <a:pt x="45898" y="318548"/>
                    </a:lnTo>
                    <a:lnTo>
                      <a:pt x="49556" y="322754"/>
                    </a:lnTo>
                    <a:lnTo>
                      <a:pt x="49738" y="326046"/>
                    </a:lnTo>
                    <a:lnTo>
                      <a:pt x="47910" y="329520"/>
                    </a:lnTo>
                    <a:lnTo>
                      <a:pt x="47727" y="332994"/>
                    </a:lnTo>
                    <a:lnTo>
                      <a:pt x="47910" y="337566"/>
                    </a:lnTo>
                    <a:lnTo>
                      <a:pt x="50470" y="341589"/>
                    </a:lnTo>
                    <a:lnTo>
                      <a:pt x="51202" y="341041"/>
                    </a:lnTo>
                    <a:lnTo>
                      <a:pt x="50653" y="338115"/>
                    </a:lnTo>
                    <a:lnTo>
                      <a:pt x="50653" y="335006"/>
                    </a:lnTo>
                    <a:lnTo>
                      <a:pt x="51750" y="333360"/>
                    </a:lnTo>
                    <a:lnTo>
                      <a:pt x="55225" y="332994"/>
                    </a:lnTo>
                    <a:lnTo>
                      <a:pt x="59431" y="333177"/>
                    </a:lnTo>
                    <a:lnTo>
                      <a:pt x="59613" y="338480"/>
                    </a:lnTo>
                    <a:lnTo>
                      <a:pt x="59065" y="341223"/>
                    </a:lnTo>
                    <a:lnTo>
                      <a:pt x="61259" y="342320"/>
                    </a:lnTo>
                    <a:lnTo>
                      <a:pt x="70036" y="341772"/>
                    </a:lnTo>
                    <a:lnTo>
                      <a:pt x="72048" y="343966"/>
                    </a:lnTo>
                    <a:lnTo>
                      <a:pt x="71682" y="347075"/>
                    </a:lnTo>
                    <a:lnTo>
                      <a:pt x="76985" y="350001"/>
                    </a:lnTo>
                    <a:lnTo>
                      <a:pt x="81008" y="349635"/>
                    </a:lnTo>
                    <a:lnTo>
                      <a:pt x="84848" y="351098"/>
                    </a:lnTo>
                    <a:lnTo>
                      <a:pt x="90152" y="351098"/>
                    </a:lnTo>
                    <a:lnTo>
                      <a:pt x="94357" y="350001"/>
                    </a:lnTo>
                    <a:lnTo>
                      <a:pt x="99112" y="344515"/>
                    </a:lnTo>
                    <a:lnTo>
                      <a:pt x="107523" y="343966"/>
                    </a:lnTo>
                    <a:lnTo>
                      <a:pt x="109169" y="342320"/>
                    </a:lnTo>
                    <a:lnTo>
                      <a:pt x="113375" y="341589"/>
                    </a:lnTo>
                    <a:lnTo>
                      <a:pt x="122153" y="342869"/>
                    </a:lnTo>
                    <a:lnTo>
                      <a:pt x="123433" y="341223"/>
                    </a:lnTo>
                    <a:lnTo>
                      <a:pt x="133307" y="342138"/>
                    </a:lnTo>
                    <a:lnTo>
                      <a:pt x="136233" y="341223"/>
                    </a:lnTo>
                    <a:lnTo>
                      <a:pt x="136965" y="337932"/>
                    </a:lnTo>
                    <a:lnTo>
                      <a:pt x="141170" y="336469"/>
                    </a:lnTo>
                    <a:lnTo>
                      <a:pt x="143913" y="334640"/>
                    </a:lnTo>
                    <a:lnTo>
                      <a:pt x="146291" y="332263"/>
                    </a:lnTo>
                    <a:lnTo>
                      <a:pt x="153971" y="331166"/>
                    </a:lnTo>
                    <a:lnTo>
                      <a:pt x="157994" y="331349"/>
                    </a:lnTo>
                    <a:lnTo>
                      <a:pt x="168966" y="334640"/>
                    </a:lnTo>
                    <a:lnTo>
                      <a:pt x="172623" y="334274"/>
                    </a:lnTo>
                    <a:lnTo>
                      <a:pt x="176463" y="331166"/>
                    </a:lnTo>
                    <a:lnTo>
                      <a:pt x="182680" y="330617"/>
                    </a:lnTo>
                    <a:lnTo>
                      <a:pt x="189081" y="331714"/>
                    </a:lnTo>
                    <a:lnTo>
                      <a:pt x="206452" y="336469"/>
                    </a:lnTo>
                    <a:lnTo>
                      <a:pt x="212853" y="336469"/>
                    </a:lnTo>
                    <a:lnTo>
                      <a:pt x="216327" y="330800"/>
                    </a:lnTo>
                    <a:lnTo>
                      <a:pt x="221813" y="330251"/>
                    </a:lnTo>
                    <a:lnTo>
                      <a:pt x="227665" y="331897"/>
                    </a:lnTo>
                    <a:lnTo>
                      <a:pt x="234979" y="332994"/>
                    </a:lnTo>
                    <a:lnTo>
                      <a:pt x="235345" y="329886"/>
                    </a:lnTo>
                    <a:lnTo>
                      <a:pt x="233699" y="325863"/>
                    </a:lnTo>
                    <a:lnTo>
                      <a:pt x="236991" y="323851"/>
                    </a:lnTo>
                    <a:lnTo>
                      <a:pt x="241014" y="322937"/>
                    </a:lnTo>
                    <a:lnTo>
                      <a:pt x="246500" y="322754"/>
                    </a:lnTo>
                    <a:lnTo>
                      <a:pt x="256374" y="323120"/>
                    </a:lnTo>
                    <a:lnTo>
                      <a:pt x="261311" y="322388"/>
                    </a:lnTo>
                    <a:lnTo>
                      <a:pt x="271735" y="317634"/>
                    </a:lnTo>
                    <a:lnTo>
                      <a:pt x="288741" y="306479"/>
                    </a:lnTo>
                    <a:lnTo>
                      <a:pt x="293313" y="302456"/>
                    </a:lnTo>
                    <a:lnTo>
                      <a:pt x="297702" y="297519"/>
                    </a:lnTo>
                    <a:lnTo>
                      <a:pt x="307210" y="290387"/>
                    </a:lnTo>
                    <a:lnTo>
                      <a:pt x="319462" y="277952"/>
                    </a:lnTo>
                    <a:lnTo>
                      <a:pt x="326594" y="267895"/>
                    </a:lnTo>
                    <a:lnTo>
                      <a:pt x="330800" y="263141"/>
                    </a:lnTo>
                    <a:lnTo>
                      <a:pt x="335372" y="260032"/>
                    </a:lnTo>
                    <a:lnTo>
                      <a:pt x="346160" y="250523"/>
                    </a:lnTo>
                    <a:lnTo>
                      <a:pt x="354572" y="238088"/>
                    </a:lnTo>
                    <a:lnTo>
                      <a:pt x="358778" y="232968"/>
                    </a:lnTo>
                    <a:lnTo>
                      <a:pt x="368835" y="214865"/>
                    </a:lnTo>
                    <a:lnTo>
                      <a:pt x="370299" y="211573"/>
                    </a:lnTo>
                    <a:lnTo>
                      <a:pt x="372675" y="208281"/>
                    </a:lnTo>
                    <a:lnTo>
                      <a:pt x="374504" y="203893"/>
                    </a:lnTo>
                    <a:lnTo>
                      <a:pt x="379807" y="196030"/>
                    </a:lnTo>
                    <a:lnTo>
                      <a:pt x="383647" y="191275"/>
                    </a:lnTo>
                    <a:lnTo>
                      <a:pt x="387670" y="188532"/>
                    </a:lnTo>
                    <a:lnTo>
                      <a:pt x="391876" y="187252"/>
                    </a:lnTo>
                    <a:lnTo>
                      <a:pt x="401019" y="180121"/>
                    </a:lnTo>
                    <a:lnTo>
                      <a:pt x="405225" y="174086"/>
                    </a:lnTo>
                    <a:lnTo>
                      <a:pt x="407785" y="160554"/>
                    </a:lnTo>
                    <a:lnTo>
                      <a:pt x="410345" y="155068"/>
                    </a:lnTo>
                    <a:lnTo>
                      <a:pt x="411443" y="149034"/>
                    </a:lnTo>
                    <a:lnTo>
                      <a:pt x="411625" y="143182"/>
                    </a:lnTo>
                    <a:lnTo>
                      <a:pt x="414551" y="137513"/>
                    </a:lnTo>
                    <a:lnTo>
                      <a:pt x="415648" y="132759"/>
                    </a:lnTo>
                    <a:lnTo>
                      <a:pt x="416197" y="127090"/>
                    </a:lnTo>
                    <a:lnTo>
                      <a:pt x="413089" y="126359"/>
                    </a:lnTo>
                    <a:lnTo>
                      <a:pt x="396630" y="126725"/>
                    </a:lnTo>
                    <a:lnTo>
                      <a:pt x="393522" y="128187"/>
                    </a:lnTo>
                    <a:lnTo>
                      <a:pt x="390962" y="134771"/>
                    </a:lnTo>
                    <a:lnTo>
                      <a:pt x="387670" y="138793"/>
                    </a:lnTo>
                    <a:lnTo>
                      <a:pt x="381818" y="138428"/>
                    </a:lnTo>
                    <a:lnTo>
                      <a:pt x="370847" y="136965"/>
                    </a:lnTo>
                    <a:lnTo>
                      <a:pt x="366641" y="128187"/>
                    </a:lnTo>
                    <a:lnTo>
                      <a:pt x="365544" y="122884"/>
                    </a:lnTo>
                    <a:lnTo>
                      <a:pt x="367738" y="115570"/>
                    </a:lnTo>
                    <a:lnTo>
                      <a:pt x="371213" y="107890"/>
                    </a:lnTo>
                    <a:lnTo>
                      <a:pt x="374504" y="102404"/>
                    </a:lnTo>
                    <a:lnTo>
                      <a:pt x="380904" y="98381"/>
                    </a:lnTo>
                    <a:lnTo>
                      <a:pt x="391510" y="105146"/>
                    </a:lnTo>
                    <a:lnTo>
                      <a:pt x="394985" y="101123"/>
                    </a:lnTo>
                    <a:lnTo>
                      <a:pt x="392973" y="59614"/>
                    </a:lnTo>
                    <a:lnTo>
                      <a:pt x="387670" y="39499"/>
                    </a:lnTo>
                    <a:lnTo>
                      <a:pt x="384562" y="24869"/>
                    </a:lnTo>
                    <a:lnTo>
                      <a:pt x="383647" y="15544"/>
                    </a:lnTo>
                    <a:lnTo>
                      <a:pt x="383099" y="15178"/>
                    </a:lnTo>
                    <a:lnTo>
                      <a:pt x="380904" y="14629"/>
                    </a:lnTo>
                    <a:lnTo>
                      <a:pt x="373590" y="7863"/>
                    </a:lnTo>
                    <a:lnTo>
                      <a:pt x="364447" y="4755"/>
                    </a:lnTo>
                    <a:lnTo>
                      <a:pt x="358595" y="4389"/>
                    </a:lnTo>
                    <a:lnTo>
                      <a:pt x="352926" y="5303"/>
                    </a:lnTo>
                    <a:lnTo>
                      <a:pt x="347075" y="4389"/>
                    </a:lnTo>
                    <a:lnTo>
                      <a:pt x="336103" y="914"/>
                    </a:lnTo>
                    <a:lnTo>
                      <a:pt x="332263" y="0"/>
                    </a:lnTo>
                    <a:lnTo>
                      <a:pt x="326959" y="2012"/>
                    </a:lnTo>
                    <a:lnTo>
                      <a:pt x="326045" y="3657"/>
                    </a:lnTo>
                    <a:lnTo>
                      <a:pt x="320742" y="6217"/>
                    </a:lnTo>
                    <a:lnTo>
                      <a:pt x="314525" y="10240"/>
                    </a:lnTo>
                    <a:lnTo>
                      <a:pt x="296970" y="18469"/>
                    </a:lnTo>
                    <a:lnTo>
                      <a:pt x="289656" y="26150"/>
                    </a:lnTo>
                    <a:lnTo>
                      <a:pt x="280513" y="31453"/>
                    </a:lnTo>
                    <a:lnTo>
                      <a:pt x="271735" y="39864"/>
                    </a:lnTo>
                    <a:lnTo>
                      <a:pt x="266615" y="46996"/>
                    </a:lnTo>
                    <a:lnTo>
                      <a:pt x="258203" y="58516"/>
                    </a:lnTo>
                    <a:lnTo>
                      <a:pt x="245768" y="67111"/>
                    </a:lnTo>
                    <a:lnTo>
                      <a:pt x="238637" y="75523"/>
                    </a:lnTo>
                    <a:lnTo>
                      <a:pt x="232236" y="90700"/>
                    </a:lnTo>
                    <a:lnTo>
                      <a:pt x="229676" y="93809"/>
                    </a:lnTo>
                    <a:lnTo>
                      <a:pt x="225836" y="95455"/>
                    </a:lnTo>
                    <a:lnTo>
                      <a:pt x="221082" y="95638"/>
                    </a:lnTo>
                    <a:lnTo>
                      <a:pt x="209561" y="98563"/>
                    </a:lnTo>
                    <a:lnTo>
                      <a:pt x="202796" y="98015"/>
                    </a:lnTo>
                    <a:lnTo>
                      <a:pt x="191824" y="91798"/>
                    </a:lnTo>
                    <a:lnTo>
                      <a:pt x="186337" y="89969"/>
                    </a:lnTo>
                    <a:lnTo>
                      <a:pt x="179572" y="89055"/>
                    </a:lnTo>
                    <a:lnTo>
                      <a:pt x="174269" y="91066"/>
                    </a:lnTo>
                    <a:lnTo>
                      <a:pt x="165491" y="99478"/>
                    </a:lnTo>
                    <a:lnTo>
                      <a:pt x="162382" y="103135"/>
                    </a:lnTo>
                    <a:lnTo>
                      <a:pt x="160737" y="106975"/>
                    </a:lnTo>
                    <a:lnTo>
                      <a:pt x="156897" y="111547"/>
                    </a:lnTo>
                    <a:lnTo>
                      <a:pt x="151228" y="115204"/>
                    </a:lnTo>
                    <a:lnTo>
                      <a:pt x="149216" y="117398"/>
                    </a:lnTo>
                    <a:lnTo>
                      <a:pt x="144462" y="124896"/>
                    </a:lnTo>
                    <a:lnTo>
                      <a:pt x="128553" y="128919"/>
                    </a:lnTo>
                    <a:lnTo>
                      <a:pt x="119958" y="128370"/>
                    </a:lnTo>
                    <a:lnTo>
                      <a:pt x="112643" y="127273"/>
                    </a:lnTo>
                    <a:lnTo>
                      <a:pt x="108072" y="125993"/>
                    </a:lnTo>
                    <a:lnTo>
                      <a:pt x="106426" y="122153"/>
                    </a:lnTo>
                    <a:lnTo>
                      <a:pt x="109718" y="112644"/>
                    </a:lnTo>
                    <a:lnTo>
                      <a:pt x="111181" y="106792"/>
                    </a:lnTo>
                    <a:lnTo>
                      <a:pt x="111181" y="104049"/>
                    </a:lnTo>
                    <a:lnTo>
                      <a:pt x="110084" y="96369"/>
                    </a:lnTo>
                    <a:lnTo>
                      <a:pt x="106792" y="91066"/>
                    </a:lnTo>
                    <a:lnTo>
                      <a:pt x="100757" y="85946"/>
                    </a:lnTo>
                    <a:lnTo>
                      <a:pt x="98563" y="82106"/>
                    </a:lnTo>
                    <a:lnTo>
                      <a:pt x="92711" y="77168"/>
                    </a:lnTo>
                    <a:lnTo>
                      <a:pt x="91614" y="75340"/>
                    </a:lnTo>
                    <a:lnTo>
                      <a:pt x="88688" y="72597"/>
                    </a:lnTo>
                    <a:lnTo>
                      <a:pt x="86677" y="72597"/>
                    </a:lnTo>
                  </a:path>
                </a:pathLst>
              </a:custGeom>
              <a:grpFill/>
              <a:ln w="4020" cap="flat">
                <a:solidFill>
                  <a:srgbClr val="FFFFFF"/>
                </a:solidFill>
                <a:prstDash val="solid"/>
                <a:miter/>
              </a:ln>
            </p:spPr>
            <p:txBody>
              <a:bodyPr rtlCol="0" anchor="ctr"/>
              <a:lstStyle/>
              <a:p>
                <a:endParaRPr lang="en-GB" sz="1463"/>
              </a:p>
            </p:txBody>
          </p:sp>
          <p:sp>
            <p:nvSpPr>
              <p:cNvPr id="219" name="Freeform: Shape 218">
                <a:extLst>
                  <a:ext uri="{FF2B5EF4-FFF2-40B4-BE49-F238E27FC236}">
                    <a16:creationId xmlns:a16="http://schemas.microsoft.com/office/drawing/2014/main" id="{EDB2208A-0A64-0E4A-835E-9BD01EF081A9}"/>
                  </a:ext>
                </a:extLst>
              </p:cNvPr>
              <p:cNvSpPr/>
              <p:nvPr/>
            </p:nvSpPr>
            <p:spPr>
              <a:xfrm>
                <a:off x="6327791" y="3745021"/>
                <a:ext cx="271917" cy="415648"/>
              </a:xfrm>
              <a:custGeom>
                <a:avLst/>
                <a:gdLst>
                  <a:gd name="connsiteX0" fmla="*/ 42058 w 271917"/>
                  <a:gd name="connsiteY0" fmla="*/ 47727 h 415648"/>
                  <a:gd name="connsiteX1" fmla="*/ 42973 w 271917"/>
                  <a:gd name="connsiteY1" fmla="*/ 50287 h 415648"/>
                  <a:gd name="connsiteX2" fmla="*/ 45167 w 271917"/>
                  <a:gd name="connsiteY2" fmla="*/ 54676 h 415648"/>
                  <a:gd name="connsiteX3" fmla="*/ 45350 w 271917"/>
                  <a:gd name="connsiteY3" fmla="*/ 56139 h 415648"/>
                  <a:gd name="connsiteX4" fmla="*/ 46996 w 271917"/>
                  <a:gd name="connsiteY4" fmla="*/ 59431 h 415648"/>
                  <a:gd name="connsiteX5" fmla="*/ 48642 w 271917"/>
                  <a:gd name="connsiteY5" fmla="*/ 64185 h 415648"/>
                  <a:gd name="connsiteX6" fmla="*/ 50653 w 271917"/>
                  <a:gd name="connsiteY6" fmla="*/ 67294 h 415648"/>
                  <a:gd name="connsiteX7" fmla="*/ 53213 w 271917"/>
                  <a:gd name="connsiteY7" fmla="*/ 70220 h 415648"/>
                  <a:gd name="connsiteX8" fmla="*/ 56505 w 271917"/>
                  <a:gd name="connsiteY8" fmla="*/ 72414 h 415648"/>
                  <a:gd name="connsiteX9" fmla="*/ 67294 w 271917"/>
                  <a:gd name="connsiteY9" fmla="*/ 78083 h 415648"/>
                  <a:gd name="connsiteX10" fmla="*/ 60528 w 271917"/>
                  <a:gd name="connsiteY10" fmla="*/ 89054 h 415648"/>
                  <a:gd name="connsiteX11" fmla="*/ 53762 w 271917"/>
                  <a:gd name="connsiteY11" fmla="*/ 125444 h 415648"/>
                  <a:gd name="connsiteX12" fmla="*/ 51019 w 271917"/>
                  <a:gd name="connsiteY12" fmla="*/ 170429 h 415648"/>
                  <a:gd name="connsiteX13" fmla="*/ 49373 w 271917"/>
                  <a:gd name="connsiteY13" fmla="*/ 172989 h 415648"/>
                  <a:gd name="connsiteX14" fmla="*/ 8229 w 271917"/>
                  <a:gd name="connsiteY14" fmla="*/ 218339 h 415648"/>
                  <a:gd name="connsiteX15" fmla="*/ 8229 w 271917"/>
                  <a:gd name="connsiteY15" fmla="*/ 223276 h 415648"/>
                  <a:gd name="connsiteX16" fmla="*/ 5486 w 271917"/>
                  <a:gd name="connsiteY16" fmla="*/ 224374 h 415648"/>
                  <a:gd name="connsiteX17" fmla="*/ 5852 w 271917"/>
                  <a:gd name="connsiteY17" fmla="*/ 229128 h 415648"/>
                  <a:gd name="connsiteX18" fmla="*/ 2011 w 271917"/>
                  <a:gd name="connsiteY18" fmla="*/ 229676 h 415648"/>
                  <a:gd name="connsiteX19" fmla="*/ 0 w 271917"/>
                  <a:gd name="connsiteY19" fmla="*/ 231871 h 415648"/>
                  <a:gd name="connsiteX20" fmla="*/ 732 w 271917"/>
                  <a:gd name="connsiteY20" fmla="*/ 236991 h 415648"/>
                  <a:gd name="connsiteX21" fmla="*/ 8229 w 271917"/>
                  <a:gd name="connsiteY21" fmla="*/ 239368 h 415648"/>
                  <a:gd name="connsiteX22" fmla="*/ 10423 w 271917"/>
                  <a:gd name="connsiteY22" fmla="*/ 241928 h 415648"/>
                  <a:gd name="connsiteX23" fmla="*/ 13715 w 271917"/>
                  <a:gd name="connsiteY23" fmla="*/ 243940 h 415648"/>
                  <a:gd name="connsiteX24" fmla="*/ 16641 w 271917"/>
                  <a:gd name="connsiteY24" fmla="*/ 247597 h 415648"/>
                  <a:gd name="connsiteX25" fmla="*/ 18286 w 271917"/>
                  <a:gd name="connsiteY25" fmla="*/ 257655 h 415648"/>
                  <a:gd name="connsiteX26" fmla="*/ 26149 w 271917"/>
                  <a:gd name="connsiteY26" fmla="*/ 258935 h 415648"/>
                  <a:gd name="connsiteX27" fmla="*/ 31635 w 271917"/>
                  <a:gd name="connsiteY27" fmla="*/ 258203 h 415648"/>
                  <a:gd name="connsiteX28" fmla="*/ 34744 w 271917"/>
                  <a:gd name="connsiteY28" fmla="*/ 259849 h 415648"/>
                  <a:gd name="connsiteX29" fmla="*/ 38035 w 271917"/>
                  <a:gd name="connsiteY29" fmla="*/ 260580 h 415648"/>
                  <a:gd name="connsiteX30" fmla="*/ 41510 w 271917"/>
                  <a:gd name="connsiteY30" fmla="*/ 259666 h 415648"/>
                  <a:gd name="connsiteX31" fmla="*/ 45167 w 271917"/>
                  <a:gd name="connsiteY31" fmla="*/ 266249 h 415648"/>
                  <a:gd name="connsiteX32" fmla="*/ 43704 w 271917"/>
                  <a:gd name="connsiteY32" fmla="*/ 268443 h 415648"/>
                  <a:gd name="connsiteX33" fmla="*/ 42790 w 271917"/>
                  <a:gd name="connsiteY33" fmla="*/ 272101 h 415648"/>
                  <a:gd name="connsiteX34" fmla="*/ 38401 w 271917"/>
                  <a:gd name="connsiteY34" fmla="*/ 275758 h 415648"/>
                  <a:gd name="connsiteX35" fmla="*/ 31453 w 271917"/>
                  <a:gd name="connsiteY35" fmla="*/ 277770 h 415648"/>
                  <a:gd name="connsiteX36" fmla="*/ 32184 w 271917"/>
                  <a:gd name="connsiteY36" fmla="*/ 278684 h 415648"/>
                  <a:gd name="connsiteX37" fmla="*/ 32550 w 271917"/>
                  <a:gd name="connsiteY37" fmla="*/ 279598 h 415648"/>
                  <a:gd name="connsiteX38" fmla="*/ 35293 w 271917"/>
                  <a:gd name="connsiteY38" fmla="*/ 292947 h 415648"/>
                  <a:gd name="connsiteX39" fmla="*/ 37853 w 271917"/>
                  <a:gd name="connsiteY39" fmla="*/ 296422 h 415648"/>
                  <a:gd name="connsiteX40" fmla="*/ 39132 w 271917"/>
                  <a:gd name="connsiteY40" fmla="*/ 300079 h 415648"/>
                  <a:gd name="connsiteX41" fmla="*/ 38767 w 271917"/>
                  <a:gd name="connsiteY41" fmla="*/ 309222 h 415648"/>
                  <a:gd name="connsiteX42" fmla="*/ 38035 w 271917"/>
                  <a:gd name="connsiteY42" fmla="*/ 314525 h 415648"/>
                  <a:gd name="connsiteX43" fmla="*/ 36573 w 271917"/>
                  <a:gd name="connsiteY43" fmla="*/ 319462 h 415648"/>
                  <a:gd name="connsiteX44" fmla="*/ 36573 w 271917"/>
                  <a:gd name="connsiteY44" fmla="*/ 323668 h 415648"/>
                  <a:gd name="connsiteX45" fmla="*/ 40961 w 271917"/>
                  <a:gd name="connsiteY45" fmla="*/ 332811 h 415648"/>
                  <a:gd name="connsiteX46" fmla="*/ 47910 w 271917"/>
                  <a:gd name="connsiteY46" fmla="*/ 342503 h 415648"/>
                  <a:gd name="connsiteX47" fmla="*/ 49007 w 271917"/>
                  <a:gd name="connsiteY47" fmla="*/ 345795 h 415648"/>
                  <a:gd name="connsiteX48" fmla="*/ 49373 w 271917"/>
                  <a:gd name="connsiteY48" fmla="*/ 349635 h 415648"/>
                  <a:gd name="connsiteX49" fmla="*/ 48824 w 271917"/>
                  <a:gd name="connsiteY49" fmla="*/ 350915 h 415648"/>
                  <a:gd name="connsiteX50" fmla="*/ 46996 w 271917"/>
                  <a:gd name="connsiteY50" fmla="*/ 351646 h 415648"/>
                  <a:gd name="connsiteX51" fmla="*/ 37853 w 271917"/>
                  <a:gd name="connsiteY51" fmla="*/ 349818 h 415648"/>
                  <a:gd name="connsiteX52" fmla="*/ 30721 w 271917"/>
                  <a:gd name="connsiteY52" fmla="*/ 349086 h 415648"/>
                  <a:gd name="connsiteX53" fmla="*/ 23955 w 271917"/>
                  <a:gd name="connsiteY53" fmla="*/ 349635 h 415648"/>
                  <a:gd name="connsiteX54" fmla="*/ 22126 w 271917"/>
                  <a:gd name="connsiteY54" fmla="*/ 350183 h 415648"/>
                  <a:gd name="connsiteX55" fmla="*/ 20115 w 271917"/>
                  <a:gd name="connsiteY55" fmla="*/ 351281 h 415648"/>
                  <a:gd name="connsiteX56" fmla="*/ 18286 w 271917"/>
                  <a:gd name="connsiteY56" fmla="*/ 354024 h 415648"/>
                  <a:gd name="connsiteX57" fmla="*/ 17738 w 271917"/>
                  <a:gd name="connsiteY57" fmla="*/ 361155 h 415648"/>
                  <a:gd name="connsiteX58" fmla="*/ 18835 w 271917"/>
                  <a:gd name="connsiteY58" fmla="*/ 366458 h 415648"/>
                  <a:gd name="connsiteX59" fmla="*/ 23772 w 271917"/>
                  <a:gd name="connsiteY59" fmla="*/ 373224 h 415648"/>
                  <a:gd name="connsiteX60" fmla="*/ 27246 w 271917"/>
                  <a:gd name="connsiteY60" fmla="*/ 375784 h 415648"/>
                  <a:gd name="connsiteX61" fmla="*/ 31269 w 271917"/>
                  <a:gd name="connsiteY61" fmla="*/ 377430 h 415648"/>
                  <a:gd name="connsiteX62" fmla="*/ 36755 w 271917"/>
                  <a:gd name="connsiteY62" fmla="*/ 378710 h 415648"/>
                  <a:gd name="connsiteX63" fmla="*/ 38584 w 271917"/>
                  <a:gd name="connsiteY63" fmla="*/ 379990 h 415648"/>
                  <a:gd name="connsiteX64" fmla="*/ 41144 w 271917"/>
                  <a:gd name="connsiteY64" fmla="*/ 384196 h 415648"/>
                  <a:gd name="connsiteX65" fmla="*/ 46264 w 271917"/>
                  <a:gd name="connsiteY65" fmla="*/ 397179 h 415648"/>
                  <a:gd name="connsiteX66" fmla="*/ 48093 w 271917"/>
                  <a:gd name="connsiteY66" fmla="*/ 405408 h 415648"/>
                  <a:gd name="connsiteX67" fmla="*/ 48824 w 271917"/>
                  <a:gd name="connsiteY67" fmla="*/ 413272 h 415648"/>
                  <a:gd name="connsiteX68" fmla="*/ 49373 w 271917"/>
                  <a:gd name="connsiteY68" fmla="*/ 414917 h 415648"/>
                  <a:gd name="connsiteX69" fmla="*/ 50653 w 271917"/>
                  <a:gd name="connsiteY69" fmla="*/ 415649 h 415648"/>
                  <a:gd name="connsiteX70" fmla="*/ 52482 w 271917"/>
                  <a:gd name="connsiteY70" fmla="*/ 414551 h 415648"/>
                  <a:gd name="connsiteX71" fmla="*/ 56139 w 271917"/>
                  <a:gd name="connsiteY71" fmla="*/ 414186 h 415648"/>
                  <a:gd name="connsiteX72" fmla="*/ 59248 w 271917"/>
                  <a:gd name="connsiteY72" fmla="*/ 413637 h 415648"/>
                  <a:gd name="connsiteX73" fmla="*/ 61625 w 271917"/>
                  <a:gd name="connsiteY73" fmla="*/ 413637 h 415648"/>
                  <a:gd name="connsiteX74" fmla="*/ 64368 w 271917"/>
                  <a:gd name="connsiteY74" fmla="*/ 414551 h 415648"/>
                  <a:gd name="connsiteX75" fmla="*/ 66745 w 271917"/>
                  <a:gd name="connsiteY75" fmla="*/ 414186 h 415648"/>
                  <a:gd name="connsiteX76" fmla="*/ 71134 w 271917"/>
                  <a:gd name="connsiteY76" fmla="*/ 410528 h 415648"/>
                  <a:gd name="connsiteX77" fmla="*/ 77534 w 271917"/>
                  <a:gd name="connsiteY77" fmla="*/ 409431 h 415648"/>
                  <a:gd name="connsiteX78" fmla="*/ 78266 w 271917"/>
                  <a:gd name="connsiteY78" fmla="*/ 406140 h 415648"/>
                  <a:gd name="connsiteX79" fmla="*/ 79911 w 271917"/>
                  <a:gd name="connsiteY79" fmla="*/ 405957 h 415648"/>
                  <a:gd name="connsiteX80" fmla="*/ 80825 w 271917"/>
                  <a:gd name="connsiteY80" fmla="*/ 405042 h 415648"/>
                  <a:gd name="connsiteX81" fmla="*/ 82471 w 271917"/>
                  <a:gd name="connsiteY81" fmla="*/ 404860 h 415648"/>
                  <a:gd name="connsiteX82" fmla="*/ 83569 w 271917"/>
                  <a:gd name="connsiteY82" fmla="*/ 405408 h 415648"/>
                  <a:gd name="connsiteX83" fmla="*/ 85031 w 271917"/>
                  <a:gd name="connsiteY83" fmla="*/ 408334 h 415648"/>
                  <a:gd name="connsiteX84" fmla="*/ 86677 w 271917"/>
                  <a:gd name="connsiteY84" fmla="*/ 409249 h 415648"/>
                  <a:gd name="connsiteX85" fmla="*/ 89969 w 271917"/>
                  <a:gd name="connsiteY85" fmla="*/ 412540 h 415648"/>
                  <a:gd name="connsiteX86" fmla="*/ 91614 w 271917"/>
                  <a:gd name="connsiteY86" fmla="*/ 411809 h 415648"/>
                  <a:gd name="connsiteX87" fmla="*/ 92712 w 271917"/>
                  <a:gd name="connsiteY87" fmla="*/ 409797 h 415648"/>
                  <a:gd name="connsiteX88" fmla="*/ 96735 w 271917"/>
                  <a:gd name="connsiteY88" fmla="*/ 409249 h 415648"/>
                  <a:gd name="connsiteX89" fmla="*/ 99478 w 271917"/>
                  <a:gd name="connsiteY89" fmla="*/ 407968 h 415648"/>
                  <a:gd name="connsiteX90" fmla="*/ 100940 w 271917"/>
                  <a:gd name="connsiteY90" fmla="*/ 406323 h 415648"/>
                  <a:gd name="connsiteX91" fmla="*/ 103135 w 271917"/>
                  <a:gd name="connsiteY91" fmla="*/ 404860 h 415648"/>
                  <a:gd name="connsiteX92" fmla="*/ 113009 w 271917"/>
                  <a:gd name="connsiteY92" fmla="*/ 401202 h 415648"/>
                  <a:gd name="connsiteX93" fmla="*/ 116118 w 271917"/>
                  <a:gd name="connsiteY93" fmla="*/ 401751 h 415648"/>
                  <a:gd name="connsiteX94" fmla="*/ 119775 w 271917"/>
                  <a:gd name="connsiteY94" fmla="*/ 401568 h 415648"/>
                  <a:gd name="connsiteX95" fmla="*/ 123433 w 271917"/>
                  <a:gd name="connsiteY95" fmla="*/ 399740 h 415648"/>
                  <a:gd name="connsiteX96" fmla="*/ 134770 w 271917"/>
                  <a:gd name="connsiteY96" fmla="*/ 399740 h 415648"/>
                  <a:gd name="connsiteX97" fmla="*/ 135319 w 271917"/>
                  <a:gd name="connsiteY97" fmla="*/ 399191 h 415648"/>
                  <a:gd name="connsiteX98" fmla="*/ 136050 w 271917"/>
                  <a:gd name="connsiteY98" fmla="*/ 396265 h 415648"/>
                  <a:gd name="connsiteX99" fmla="*/ 136965 w 271917"/>
                  <a:gd name="connsiteY99" fmla="*/ 394985 h 415648"/>
                  <a:gd name="connsiteX100" fmla="*/ 139342 w 271917"/>
                  <a:gd name="connsiteY100" fmla="*/ 394619 h 415648"/>
                  <a:gd name="connsiteX101" fmla="*/ 141353 w 271917"/>
                  <a:gd name="connsiteY101" fmla="*/ 393156 h 415648"/>
                  <a:gd name="connsiteX102" fmla="*/ 142999 w 271917"/>
                  <a:gd name="connsiteY102" fmla="*/ 389316 h 415648"/>
                  <a:gd name="connsiteX103" fmla="*/ 145011 w 271917"/>
                  <a:gd name="connsiteY103" fmla="*/ 387854 h 415648"/>
                  <a:gd name="connsiteX104" fmla="*/ 146473 w 271917"/>
                  <a:gd name="connsiteY104" fmla="*/ 385842 h 415648"/>
                  <a:gd name="connsiteX105" fmla="*/ 144828 w 271917"/>
                  <a:gd name="connsiteY105" fmla="*/ 382733 h 415648"/>
                  <a:gd name="connsiteX106" fmla="*/ 142451 w 271917"/>
                  <a:gd name="connsiteY106" fmla="*/ 380356 h 415648"/>
                  <a:gd name="connsiteX107" fmla="*/ 142268 w 271917"/>
                  <a:gd name="connsiteY107" fmla="*/ 379076 h 415648"/>
                  <a:gd name="connsiteX108" fmla="*/ 142999 w 271917"/>
                  <a:gd name="connsiteY108" fmla="*/ 377430 h 415648"/>
                  <a:gd name="connsiteX109" fmla="*/ 143730 w 271917"/>
                  <a:gd name="connsiteY109" fmla="*/ 376882 h 415648"/>
                  <a:gd name="connsiteX110" fmla="*/ 148485 w 271917"/>
                  <a:gd name="connsiteY110" fmla="*/ 375236 h 415648"/>
                  <a:gd name="connsiteX111" fmla="*/ 153422 w 271917"/>
                  <a:gd name="connsiteY111" fmla="*/ 374504 h 415648"/>
                  <a:gd name="connsiteX112" fmla="*/ 162565 w 271917"/>
                  <a:gd name="connsiteY112" fmla="*/ 374504 h 415648"/>
                  <a:gd name="connsiteX113" fmla="*/ 164029 w 271917"/>
                  <a:gd name="connsiteY113" fmla="*/ 373773 h 415648"/>
                  <a:gd name="connsiteX114" fmla="*/ 168417 w 271917"/>
                  <a:gd name="connsiteY114" fmla="*/ 373224 h 415648"/>
                  <a:gd name="connsiteX115" fmla="*/ 171892 w 271917"/>
                  <a:gd name="connsiteY115" fmla="*/ 372127 h 415648"/>
                  <a:gd name="connsiteX116" fmla="*/ 175000 w 271917"/>
                  <a:gd name="connsiteY116" fmla="*/ 372127 h 415648"/>
                  <a:gd name="connsiteX117" fmla="*/ 177195 w 271917"/>
                  <a:gd name="connsiteY117" fmla="*/ 372859 h 415648"/>
                  <a:gd name="connsiteX118" fmla="*/ 180669 w 271917"/>
                  <a:gd name="connsiteY118" fmla="*/ 371396 h 415648"/>
                  <a:gd name="connsiteX119" fmla="*/ 182132 w 271917"/>
                  <a:gd name="connsiteY119" fmla="*/ 370116 h 415648"/>
                  <a:gd name="connsiteX120" fmla="*/ 184509 w 271917"/>
                  <a:gd name="connsiteY120" fmla="*/ 366641 h 415648"/>
                  <a:gd name="connsiteX121" fmla="*/ 187435 w 271917"/>
                  <a:gd name="connsiteY121" fmla="*/ 365910 h 415648"/>
                  <a:gd name="connsiteX122" fmla="*/ 192921 w 271917"/>
                  <a:gd name="connsiteY122" fmla="*/ 363167 h 415648"/>
                  <a:gd name="connsiteX123" fmla="*/ 194384 w 271917"/>
                  <a:gd name="connsiteY123" fmla="*/ 361704 h 415648"/>
                  <a:gd name="connsiteX124" fmla="*/ 196395 w 271917"/>
                  <a:gd name="connsiteY124" fmla="*/ 356767 h 415648"/>
                  <a:gd name="connsiteX125" fmla="*/ 203893 w 271917"/>
                  <a:gd name="connsiteY125" fmla="*/ 349635 h 415648"/>
                  <a:gd name="connsiteX126" fmla="*/ 205904 w 271917"/>
                  <a:gd name="connsiteY126" fmla="*/ 348904 h 415648"/>
                  <a:gd name="connsiteX127" fmla="*/ 207733 w 271917"/>
                  <a:gd name="connsiteY127" fmla="*/ 347623 h 415648"/>
                  <a:gd name="connsiteX128" fmla="*/ 210659 w 271917"/>
                  <a:gd name="connsiteY128" fmla="*/ 343418 h 415648"/>
                  <a:gd name="connsiteX129" fmla="*/ 213767 w 271917"/>
                  <a:gd name="connsiteY129" fmla="*/ 342138 h 415648"/>
                  <a:gd name="connsiteX130" fmla="*/ 213767 w 271917"/>
                  <a:gd name="connsiteY130" fmla="*/ 335006 h 415648"/>
                  <a:gd name="connsiteX131" fmla="*/ 216145 w 271917"/>
                  <a:gd name="connsiteY131" fmla="*/ 329886 h 415648"/>
                  <a:gd name="connsiteX132" fmla="*/ 218888 w 271917"/>
                  <a:gd name="connsiteY132" fmla="*/ 327143 h 415648"/>
                  <a:gd name="connsiteX133" fmla="*/ 221996 w 271917"/>
                  <a:gd name="connsiteY133" fmla="*/ 325863 h 415648"/>
                  <a:gd name="connsiteX134" fmla="*/ 229128 w 271917"/>
                  <a:gd name="connsiteY134" fmla="*/ 325314 h 415648"/>
                  <a:gd name="connsiteX135" fmla="*/ 232968 w 271917"/>
                  <a:gd name="connsiteY135" fmla="*/ 323851 h 415648"/>
                  <a:gd name="connsiteX136" fmla="*/ 238454 w 271917"/>
                  <a:gd name="connsiteY136" fmla="*/ 322937 h 415648"/>
                  <a:gd name="connsiteX137" fmla="*/ 242477 w 271917"/>
                  <a:gd name="connsiteY137" fmla="*/ 320925 h 415648"/>
                  <a:gd name="connsiteX138" fmla="*/ 242111 w 271917"/>
                  <a:gd name="connsiteY138" fmla="*/ 317451 h 415648"/>
                  <a:gd name="connsiteX139" fmla="*/ 240831 w 271917"/>
                  <a:gd name="connsiteY139" fmla="*/ 313062 h 415648"/>
                  <a:gd name="connsiteX140" fmla="*/ 239185 w 271917"/>
                  <a:gd name="connsiteY140" fmla="*/ 311051 h 415648"/>
                  <a:gd name="connsiteX141" fmla="*/ 236625 w 271917"/>
                  <a:gd name="connsiteY141" fmla="*/ 309222 h 415648"/>
                  <a:gd name="connsiteX142" fmla="*/ 236077 w 271917"/>
                  <a:gd name="connsiteY142" fmla="*/ 308491 h 415648"/>
                  <a:gd name="connsiteX143" fmla="*/ 230408 w 271917"/>
                  <a:gd name="connsiteY143" fmla="*/ 292582 h 415648"/>
                  <a:gd name="connsiteX144" fmla="*/ 228396 w 271917"/>
                  <a:gd name="connsiteY144" fmla="*/ 285267 h 415648"/>
                  <a:gd name="connsiteX145" fmla="*/ 228579 w 271917"/>
                  <a:gd name="connsiteY145" fmla="*/ 277952 h 415648"/>
                  <a:gd name="connsiteX146" fmla="*/ 221265 w 271917"/>
                  <a:gd name="connsiteY146" fmla="*/ 279415 h 415648"/>
                  <a:gd name="connsiteX147" fmla="*/ 219253 w 271917"/>
                  <a:gd name="connsiteY147" fmla="*/ 280330 h 415648"/>
                  <a:gd name="connsiteX148" fmla="*/ 217242 w 271917"/>
                  <a:gd name="connsiteY148" fmla="*/ 280330 h 415648"/>
                  <a:gd name="connsiteX149" fmla="*/ 217424 w 271917"/>
                  <a:gd name="connsiteY149" fmla="*/ 273015 h 415648"/>
                  <a:gd name="connsiteX150" fmla="*/ 217973 w 271917"/>
                  <a:gd name="connsiteY150" fmla="*/ 270638 h 415648"/>
                  <a:gd name="connsiteX151" fmla="*/ 220899 w 271917"/>
                  <a:gd name="connsiteY151" fmla="*/ 265518 h 415648"/>
                  <a:gd name="connsiteX152" fmla="*/ 221996 w 271917"/>
                  <a:gd name="connsiteY152" fmla="*/ 261495 h 415648"/>
                  <a:gd name="connsiteX153" fmla="*/ 221996 w 271917"/>
                  <a:gd name="connsiteY153" fmla="*/ 254912 h 415648"/>
                  <a:gd name="connsiteX154" fmla="*/ 222728 w 271917"/>
                  <a:gd name="connsiteY154" fmla="*/ 249974 h 415648"/>
                  <a:gd name="connsiteX155" fmla="*/ 224008 w 271917"/>
                  <a:gd name="connsiteY155" fmla="*/ 248146 h 415648"/>
                  <a:gd name="connsiteX156" fmla="*/ 227665 w 271917"/>
                  <a:gd name="connsiteY156" fmla="*/ 246134 h 415648"/>
                  <a:gd name="connsiteX157" fmla="*/ 228213 w 271917"/>
                  <a:gd name="connsiteY157" fmla="*/ 245403 h 415648"/>
                  <a:gd name="connsiteX158" fmla="*/ 228579 w 271917"/>
                  <a:gd name="connsiteY158" fmla="*/ 243391 h 415648"/>
                  <a:gd name="connsiteX159" fmla="*/ 227848 w 271917"/>
                  <a:gd name="connsiteY159" fmla="*/ 239185 h 415648"/>
                  <a:gd name="connsiteX160" fmla="*/ 227848 w 271917"/>
                  <a:gd name="connsiteY160" fmla="*/ 233699 h 415648"/>
                  <a:gd name="connsiteX161" fmla="*/ 235711 w 271917"/>
                  <a:gd name="connsiteY161" fmla="*/ 225288 h 415648"/>
                  <a:gd name="connsiteX162" fmla="*/ 240831 w 271917"/>
                  <a:gd name="connsiteY162" fmla="*/ 217059 h 415648"/>
                  <a:gd name="connsiteX163" fmla="*/ 243208 w 271917"/>
                  <a:gd name="connsiteY163" fmla="*/ 212487 h 415648"/>
                  <a:gd name="connsiteX164" fmla="*/ 243574 w 271917"/>
                  <a:gd name="connsiteY164" fmla="*/ 207002 h 415648"/>
                  <a:gd name="connsiteX165" fmla="*/ 244671 w 271917"/>
                  <a:gd name="connsiteY165" fmla="*/ 203344 h 415648"/>
                  <a:gd name="connsiteX166" fmla="*/ 245402 w 271917"/>
                  <a:gd name="connsiteY166" fmla="*/ 202430 h 415648"/>
                  <a:gd name="connsiteX167" fmla="*/ 250889 w 271917"/>
                  <a:gd name="connsiteY167" fmla="*/ 202064 h 415648"/>
                  <a:gd name="connsiteX168" fmla="*/ 254912 w 271917"/>
                  <a:gd name="connsiteY168" fmla="*/ 201150 h 415648"/>
                  <a:gd name="connsiteX169" fmla="*/ 268626 w 271917"/>
                  <a:gd name="connsiteY169" fmla="*/ 201150 h 415648"/>
                  <a:gd name="connsiteX170" fmla="*/ 271369 w 271917"/>
                  <a:gd name="connsiteY170" fmla="*/ 200784 h 415648"/>
                  <a:gd name="connsiteX171" fmla="*/ 271918 w 271917"/>
                  <a:gd name="connsiteY171" fmla="*/ 178109 h 415648"/>
                  <a:gd name="connsiteX172" fmla="*/ 271918 w 271917"/>
                  <a:gd name="connsiteY172" fmla="*/ 153240 h 415648"/>
                  <a:gd name="connsiteX173" fmla="*/ 271918 w 271917"/>
                  <a:gd name="connsiteY173" fmla="*/ 128187 h 415648"/>
                  <a:gd name="connsiteX174" fmla="*/ 271918 w 271917"/>
                  <a:gd name="connsiteY174" fmla="*/ 103135 h 415648"/>
                  <a:gd name="connsiteX175" fmla="*/ 267895 w 271917"/>
                  <a:gd name="connsiteY175" fmla="*/ 102586 h 415648"/>
                  <a:gd name="connsiteX176" fmla="*/ 246134 w 271917"/>
                  <a:gd name="connsiteY176" fmla="*/ 91432 h 415648"/>
                  <a:gd name="connsiteX177" fmla="*/ 224373 w 271917"/>
                  <a:gd name="connsiteY177" fmla="*/ 80277 h 415648"/>
                  <a:gd name="connsiteX178" fmla="*/ 202612 w 271917"/>
                  <a:gd name="connsiteY178" fmla="*/ 69122 h 415648"/>
                  <a:gd name="connsiteX179" fmla="*/ 181035 w 271917"/>
                  <a:gd name="connsiteY179" fmla="*/ 58150 h 415648"/>
                  <a:gd name="connsiteX180" fmla="*/ 159274 w 271917"/>
                  <a:gd name="connsiteY180" fmla="*/ 46813 h 415648"/>
                  <a:gd name="connsiteX181" fmla="*/ 137696 w 271917"/>
                  <a:gd name="connsiteY181" fmla="*/ 35658 h 415648"/>
                  <a:gd name="connsiteX182" fmla="*/ 115935 w 271917"/>
                  <a:gd name="connsiteY182" fmla="*/ 24321 h 415648"/>
                  <a:gd name="connsiteX183" fmla="*/ 94175 w 271917"/>
                  <a:gd name="connsiteY183" fmla="*/ 13166 h 415648"/>
                  <a:gd name="connsiteX184" fmla="*/ 72597 w 271917"/>
                  <a:gd name="connsiteY184" fmla="*/ 1829 h 415648"/>
                  <a:gd name="connsiteX185" fmla="*/ 67659 w 271917"/>
                  <a:gd name="connsiteY185" fmla="*/ 0 h 415648"/>
                  <a:gd name="connsiteX186" fmla="*/ 44801 w 271917"/>
                  <a:gd name="connsiteY186" fmla="*/ 7497 h 415648"/>
                  <a:gd name="connsiteX187" fmla="*/ 42058 w 271917"/>
                  <a:gd name="connsiteY187" fmla="*/ 8778 h 415648"/>
                  <a:gd name="connsiteX188" fmla="*/ 42058 w 271917"/>
                  <a:gd name="connsiteY188" fmla="*/ 47727 h 41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271917" h="415648">
                    <a:moveTo>
                      <a:pt x="42058" y="47727"/>
                    </a:moveTo>
                    <a:lnTo>
                      <a:pt x="42973" y="50287"/>
                    </a:lnTo>
                    <a:lnTo>
                      <a:pt x="45167" y="54676"/>
                    </a:lnTo>
                    <a:lnTo>
                      <a:pt x="45350" y="56139"/>
                    </a:lnTo>
                    <a:lnTo>
                      <a:pt x="46996" y="59431"/>
                    </a:lnTo>
                    <a:lnTo>
                      <a:pt x="48642" y="64185"/>
                    </a:lnTo>
                    <a:lnTo>
                      <a:pt x="50653" y="67294"/>
                    </a:lnTo>
                    <a:lnTo>
                      <a:pt x="53213" y="70220"/>
                    </a:lnTo>
                    <a:lnTo>
                      <a:pt x="56505" y="72414"/>
                    </a:lnTo>
                    <a:lnTo>
                      <a:pt x="67294" y="78083"/>
                    </a:lnTo>
                    <a:lnTo>
                      <a:pt x="60528" y="89054"/>
                    </a:lnTo>
                    <a:lnTo>
                      <a:pt x="53762" y="125444"/>
                    </a:lnTo>
                    <a:lnTo>
                      <a:pt x="51019" y="170429"/>
                    </a:lnTo>
                    <a:lnTo>
                      <a:pt x="49373" y="172989"/>
                    </a:lnTo>
                    <a:lnTo>
                      <a:pt x="8229" y="218339"/>
                    </a:lnTo>
                    <a:lnTo>
                      <a:pt x="8229" y="223276"/>
                    </a:lnTo>
                    <a:lnTo>
                      <a:pt x="5486" y="224374"/>
                    </a:lnTo>
                    <a:lnTo>
                      <a:pt x="5852" y="229128"/>
                    </a:lnTo>
                    <a:lnTo>
                      <a:pt x="2011" y="229676"/>
                    </a:lnTo>
                    <a:lnTo>
                      <a:pt x="0" y="231871"/>
                    </a:lnTo>
                    <a:lnTo>
                      <a:pt x="732" y="236991"/>
                    </a:lnTo>
                    <a:lnTo>
                      <a:pt x="8229" y="239368"/>
                    </a:lnTo>
                    <a:lnTo>
                      <a:pt x="10423" y="241928"/>
                    </a:lnTo>
                    <a:lnTo>
                      <a:pt x="13715" y="243940"/>
                    </a:lnTo>
                    <a:lnTo>
                      <a:pt x="16641" y="247597"/>
                    </a:lnTo>
                    <a:lnTo>
                      <a:pt x="18286" y="257655"/>
                    </a:lnTo>
                    <a:lnTo>
                      <a:pt x="26149" y="258935"/>
                    </a:lnTo>
                    <a:lnTo>
                      <a:pt x="31635" y="258203"/>
                    </a:lnTo>
                    <a:lnTo>
                      <a:pt x="34744" y="259849"/>
                    </a:lnTo>
                    <a:lnTo>
                      <a:pt x="38035" y="260580"/>
                    </a:lnTo>
                    <a:lnTo>
                      <a:pt x="41510" y="259666"/>
                    </a:lnTo>
                    <a:lnTo>
                      <a:pt x="45167" y="266249"/>
                    </a:lnTo>
                    <a:lnTo>
                      <a:pt x="43704" y="268443"/>
                    </a:lnTo>
                    <a:lnTo>
                      <a:pt x="42790" y="272101"/>
                    </a:lnTo>
                    <a:lnTo>
                      <a:pt x="38401" y="275758"/>
                    </a:lnTo>
                    <a:lnTo>
                      <a:pt x="31453" y="277770"/>
                    </a:lnTo>
                    <a:lnTo>
                      <a:pt x="32184" y="278684"/>
                    </a:lnTo>
                    <a:lnTo>
                      <a:pt x="32550" y="279598"/>
                    </a:lnTo>
                    <a:lnTo>
                      <a:pt x="35293" y="292947"/>
                    </a:lnTo>
                    <a:lnTo>
                      <a:pt x="37853" y="296422"/>
                    </a:lnTo>
                    <a:lnTo>
                      <a:pt x="39132" y="300079"/>
                    </a:lnTo>
                    <a:lnTo>
                      <a:pt x="38767" y="309222"/>
                    </a:lnTo>
                    <a:lnTo>
                      <a:pt x="38035" y="314525"/>
                    </a:lnTo>
                    <a:lnTo>
                      <a:pt x="36573" y="319462"/>
                    </a:lnTo>
                    <a:lnTo>
                      <a:pt x="36573" y="323668"/>
                    </a:lnTo>
                    <a:lnTo>
                      <a:pt x="40961" y="332811"/>
                    </a:lnTo>
                    <a:lnTo>
                      <a:pt x="47910" y="342503"/>
                    </a:lnTo>
                    <a:lnTo>
                      <a:pt x="49007" y="345795"/>
                    </a:lnTo>
                    <a:lnTo>
                      <a:pt x="49373" y="349635"/>
                    </a:lnTo>
                    <a:lnTo>
                      <a:pt x="48824" y="350915"/>
                    </a:lnTo>
                    <a:lnTo>
                      <a:pt x="46996" y="351646"/>
                    </a:lnTo>
                    <a:lnTo>
                      <a:pt x="37853" y="349818"/>
                    </a:lnTo>
                    <a:lnTo>
                      <a:pt x="30721" y="349086"/>
                    </a:lnTo>
                    <a:lnTo>
                      <a:pt x="23955" y="349635"/>
                    </a:lnTo>
                    <a:lnTo>
                      <a:pt x="22126" y="350183"/>
                    </a:lnTo>
                    <a:lnTo>
                      <a:pt x="20115" y="351281"/>
                    </a:lnTo>
                    <a:lnTo>
                      <a:pt x="18286" y="354024"/>
                    </a:lnTo>
                    <a:lnTo>
                      <a:pt x="17738" y="361155"/>
                    </a:lnTo>
                    <a:lnTo>
                      <a:pt x="18835" y="366458"/>
                    </a:lnTo>
                    <a:lnTo>
                      <a:pt x="23772" y="373224"/>
                    </a:lnTo>
                    <a:lnTo>
                      <a:pt x="27246" y="375784"/>
                    </a:lnTo>
                    <a:lnTo>
                      <a:pt x="31269" y="377430"/>
                    </a:lnTo>
                    <a:lnTo>
                      <a:pt x="36755" y="378710"/>
                    </a:lnTo>
                    <a:lnTo>
                      <a:pt x="38584" y="379990"/>
                    </a:lnTo>
                    <a:lnTo>
                      <a:pt x="41144" y="384196"/>
                    </a:lnTo>
                    <a:lnTo>
                      <a:pt x="46264" y="397179"/>
                    </a:lnTo>
                    <a:lnTo>
                      <a:pt x="48093" y="405408"/>
                    </a:lnTo>
                    <a:lnTo>
                      <a:pt x="48824" y="413272"/>
                    </a:lnTo>
                    <a:lnTo>
                      <a:pt x="49373" y="414917"/>
                    </a:lnTo>
                    <a:lnTo>
                      <a:pt x="50653" y="415649"/>
                    </a:lnTo>
                    <a:lnTo>
                      <a:pt x="52482" y="414551"/>
                    </a:lnTo>
                    <a:lnTo>
                      <a:pt x="56139" y="414186"/>
                    </a:lnTo>
                    <a:lnTo>
                      <a:pt x="59248" y="413637"/>
                    </a:lnTo>
                    <a:lnTo>
                      <a:pt x="61625" y="413637"/>
                    </a:lnTo>
                    <a:lnTo>
                      <a:pt x="64368" y="414551"/>
                    </a:lnTo>
                    <a:lnTo>
                      <a:pt x="66745" y="414186"/>
                    </a:lnTo>
                    <a:lnTo>
                      <a:pt x="71134" y="410528"/>
                    </a:lnTo>
                    <a:lnTo>
                      <a:pt x="77534" y="409431"/>
                    </a:lnTo>
                    <a:lnTo>
                      <a:pt x="78266" y="406140"/>
                    </a:lnTo>
                    <a:lnTo>
                      <a:pt x="79911" y="405957"/>
                    </a:lnTo>
                    <a:lnTo>
                      <a:pt x="80825" y="405042"/>
                    </a:lnTo>
                    <a:lnTo>
                      <a:pt x="82471" y="404860"/>
                    </a:lnTo>
                    <a:lnTo>
                      <a:pt x="83569" y="405408"/>
                    </a:lnTo>
                    <a:lnTo>
                      <a:pt x="85031" y="408334"/>
                    </a:lnTo>
                    <a:lnTo>
                      <a:pt x="86677" y="409249"/>
                    </a:lnTo>
                    <a:lnTo>
                      <a:pt x="89969" y="412540"/>
                    </a:lnTo>
                    <a:lnTo>
                      <a:pt x="91614" y="411809"/>
                    </a:lnTo>
                    <a:lnTo>
                      <a:pt x="92712" y="409797"/>
                    </a:lnTo>
                    <a:lnTo>
                      <a:pt x="96735" y="409249"/>
                    </a:lnTo>
                    <a:lnTo>
                      <a:pt x="99478" y="407968"/>
                    </a:lnTo>
                    <a:lnTo>
                      <a:pt x="100940" y="406323"/>
                    </a:lnTo>
                    <a:lnTo>
                      <a:pt x="103135" y="404860"/>
                    </a:lnTo>
                    <a:lnTo>
                      <a:pt x="113009" y="401202"/>
                    </a:lnTo>
                    <a:lnTo>
                      <a:pt x="116118" y="401751"/>
                    </a:lnTo>
                    <a:lnTo>
                      <a:pt x="119775" y="401568"/>
                    </a:lnTo>
                    <a:lnTo>
                      <a:pt x="123433" y="399740"/>
                    </a:lnTo>
                    <a:lnTo>
                      <a:pt x="134770" y="399740"/>
                    </a:lnTo>
                    <a:lnTo>
                      <a:pt x="135319" y="399191"/>
                    </a:lnTo>
                    <a:lnTo>
                      <a:pt x="136050" y="396265"/>
                    </a:lnTo>
                    <a:lnTo>
                      <a:pt x="136965" y="394985"/>
                    </a:lnTo>
                    <a:lnTo>
                      <a:pt x="139342" y="394619"/>
                    </a:lnTo>
                    <a:lnTo>
                      <a:pt x="141353" y="393156"/>
                    </a:lnTo>
                    <a:lnTo>
                      <a:pt x="142999" y="389316"/>
                    </a:lnTo>
                    <a:lnTo>
                      <a:pt x="145011" y="387854"/>
                    </a:lnTo>
                    <a:lnTo>
                      <a:pt x="146473" y="385842"/>
                    </a:lnTo>
                    <a:lnTo>
                      <a:pt x="144828" y="382733"/>
                    </a:lnTo>
                    <a:lnTo>
                      <a:pt x="142451" y="380356"/>
                    </a:lnTo>
                    <a:lnTo>
                      <a:pt x="142268" y="379076"/>
                    </a:lnTo>
                    <a:lnTo>
                      <a:pt x="142999" y="377430"/>
                    </a:lnTo>
                    <a:lnTo>
                      <a:pt x="143730" y="376882"/>
                    </a:lnTo>
                    <a:lnTo>
                      <a:pt x="148485" y="375236"/>
                    </a:lnTo>
                    <a:lnTo>
                      <a:pt x="153422" y="374504"/>
                    </a:lnTo>
                    <a:lnTo>
                      <a:pt x="162565" y="374504"/>
                    </a:lnTo>
                    <a:lnTo>
                      <a:pt x="164029" y="373773"/>
                    </a:lnTo>
                    <a:lnTo>
                      <a:pt x="168417" y="373224"/>
                    </a:lnTo>
                    <a:lnTo>
                      <a:pt x="171892" y="372127"/>
                    </a:lnTo>
                    <a:lnTo>
                      <a:pt x="175000" y="372127"/>
                    </a:lnTo>
                    <a:lnTo>
                      <a:pt x="177195" y="372859"/>
                    </a:lnTo>
                    <a:lnTo>
                      <a:pt x="180669" y="371396"/>
                    </a:lnTo>
                    <a:lnTo>
                      <a:pt x="182132" y="370116"/>
                    </a:lnTo>
                    <a:lnTo>
                      <a:pt x="184509" y="366641"/>
                    </a:lnTo>
                    <a:lnTo>
                      <a:pt x="187435" y="365910"/>
                    </a:lnTo>
                    <a:lnTo>
                      <a:pt x="192921" y="363167"/>
                    </a:lnTo>
                    <a:lnTo>
                      <a:pt x="194384" y="361704"/>
                    </a:lnTo>
                    <a:lnTo>
                      <a:pt x="196395" y="356767"/>
                    </a:lnTo>
                    <a:lnTo>
                      <a:pt x="203893" y="349635"/>
                    </a:lnTo>
                    <a:lnTo>
                      <a:pt x="205904" y="348904"/>
                    </a:lnTo>
                    <a:lnTo>
                      <a:pt x="207733" y="347623"/>
                    </a:lnTo>
                    <a:lnTo>
                      <a:pt x="210659" y="343418"/>
                    </a:lnTo>
                    <a:lnTo>
                      <a:pt x="213767" y="342138"/>
                    </a:lnTo>
                    <a:lnTo>
                      <a:pt x="213767" y="335006"/>
                    </a:lnTo>
                    <a:lnTo>
                      <a:pt x="216145" y="329886"/>
                    </a:lnTo>
                    <a:lnTo>
                      <a:pt x="218888" y="327143"/>
                    </a:lnTo>
                    <a:lnTo>
                      <a:pt x="221996" y="325863"/>
                    </a:lnTo>
                    <a:lnTo>
                      <a:pt x="229128" y="325314"/>
                    </a:lnTo>
                    <a:lnTo>
                      <a:pt x="232968" y="323851"/>
                    </a:lnTo>
                    <a:lnTo>
                      <a:pt x="238454" y="322937"/>
                    </a:lnTo>
                    <a:lnTo>
                      <a:pt x="242477" y="320925"/>
                    </a:lnTo>
                    <a:lnTo>
                      <a:pt x="242111" y="317451"/>
                    </a:lnTo>
                    <a:lnTo>
                      <a:pt x="240831" y="313062"/>
                    </a:lnTo>
                    <a:lnTo>
                      <a:pt x="239185" y="311051"/>
                    </a:lnTo>
                    <a:lnTo>
                      <a:pt x="236625" y="309222"/>
                    </a:lnTo>
                    <a:lnTo>
                      <a:pt x="236077" y="308491"/>
                    </a:lnTo>
                    <a:lnTo>
                      <a:pt x="230408" y="292582"/>
                    </a:lnTo>
                    <a:lnTo>
                      <a:pt x="228396" y="285267"/>
                    </a:lnTo>
                    <a:lnTo>
                      <a:pt x="228579" y="277952"/>
                    </a:lnTo>
                    <a:lnTo>
                      <a:pt x="221265" y="279415"/>
                    </a:lnTo>
                    <a:lnTo>
                      <a:pt x="219253" y="280330"/>
                    </a:lnTo>
                    <a:lnTo>
                      <a:pt x="217242" y="280330"/>
                    </a:lnTo>
                    <a:lnTo>
                      <a:pt x="217424" y="273015"/>
                    </a:lnTo>
                    <a:lnTo>
                      <a:pt x="217973" y="270638"/>
                    </a:lnTo>
                    <a:lnTo>
                      <a:pt x="220899" y="265518"/>
                    </a:lnTo>
                    <a:lnTo>
                      <a:pt x="221996" y="261495"/>
                    </a:lnTo>
                    <a:lnTo>
                      <a:pt x="221996" y="254912"/>
                    </a:lnTo>
                    <a:lnTo>
                      <a:pt x="222728" y="249974"/>
                    </a:lnTo>
                    <a:lnTo>
                      <a:pt x="224008" y="248146"/>
                    </a:lnTo>
                    <a:lnTo>
                      <a:pt x="227665" y="246134"/>
                    </a:lnTo>
                    <a:lnTo>
                      <a:pt x="228213" y="245403"/>
                    </a:lnTo>
                    <a:lnTo>
                      <a:pt x="228579" y="243391"/>
                    </a:lnTo>
                    <a:lnTo>
                      <a:pt x="227848" y="239185"/>
                    </a:lnTo>
                    <a:lnTo>
                      <a:pt x="227848" y="233699"/>
                    </a:lnTo>
                    <a:lnTo>
                      <a:pt x="235711" y="225288"/>
                    </a:lnTo>
                    <a:lnTo>
                      <a:pt x="240831" y="217059"/>
                    </a:lnTo>
                    <a:lnTo>
                      <a:pt x="243208" y="212487"/>
                    </a:lnTo>
                    <a:lnTo>
                      <a:pt x="243574" y="207002"/>
                    </a:lnTo>
                    <a:lnTo>
                      <a:pt x="244671" y="203344"/>
                    </a:lnTo>
                    <a:lnTo>
                      <a:pt x="245402" y="202430"/>
                    </a:lnTo>
                    <a:lnTo>
                      <a:pt x="250889" y="202064"/>
                    </a:lnTo>
                    <a:lnTo>
                      <a:pt x="254912" y="201150"/>
                    </a:lnTo>
                    <a:lnTo>
                      <a:pt x="268626" y="201150"/>
                    </a:lnTo>
                    <a:lnTo>
                      <a:pt x="271369" y="200784"/>
                    </a:lnTo>
                    <a:lnTo>
                      <a:pt x="271918" y="178109"/>
                    </a:lnTo>
                    <a:lnTo>
                      <a:pt x="271918" y="153240"/>
                    </a:lnTo>
                    <a:lnTo>
                      <a:pt x="271918" y="128187"/>
                    </a:lnTo>
                    <a:lnTo>
                      <a:pt x="271918" y="103135"/>
                    </a:lnTo>
                    <a:lnTo>
                      <a:pt x="267895" y="102586"/>
                    </a:lnTo>
                    <a:lnTo>
                      <a:pt x="246134" y="91432"/>
                    </a:lnTo>
                    <a:lnTo>
                      <a:pt x="224373" y="80277"/>
                    </a:lnTo>
                    <a:lnTo>
                      <a:pt x="202612" y="69122"/>
                    </a:lnTo>
                    <a:lnTo>
                      <a:pt x="181035" y="58150"/>
                    </a:lnTo>
                    <a:lnTo>
                      <a:pt x="159274" y="46813"/>
                    </a:lnTo>
                    <a:lnTo>
                      <a:pt x="137696" y="35658"/>
                    </a:lnTo>
                    <a:lnTo>
                      <a:pt x="115935" y="24321"/>
                    </a:lnTo>
                    <a:lnTo>
                      <a:pt x="94175" y="13166"/>
                    </a:lnTo>
                    <a:lnTo>
                      <a:pt x="72597" y="1829"/>
                    </a:lnTo>
                    <a:lnTo>
                      <a:pt x="67659" y="0"/>
                    </a:lnTo>
                    <a:lnTo>
                      <a:pt x="44801" y="7497"/>
                    </a:lnTo>
                    <a:lnTo>
                      <a:pt x="42058" y="8778"/>
                    </a:lnTo>
                    <a:lnTo>
                      <a:pt x="42058" y="47727"/>
                    </a:lnTo>
                    <a:close/>
                  </a:path>
                </a:pathLst>
              </a:custGeom>
              <a:grpFill/>
              <a:ln w="18272" cap="flat">
                <a:noFill/>
                <a:prstDash val="solid"/>
                <a:miter/>
              </a:ln>
            </p:spPr>
            <p:txBody>
              <a:bodyPr rtlCol="0" anchor="ctr"/>
              <a:lstStyle/>
              <a:p>
                <a:endParaRPr lang="en-GB" sz="1463"/>
              </a:p>
            </p:txBody>
          </p:sp>
          <p:sp>
            <p:nvSpPr>
              <p:cNvPr id="220" name="Freeform: Shape 219">
                <a:extLst>
                  <a:ext uri="{FF2B5EF4-FFF2-40B4-BE49-F238E27FC236}">
                    <a16:creationId xmlns:a16="http://schemas.microsoft.com/office/drawing/2014/main" id="{C34A1017-A8CE-62F6-171C-D78793EFEB8B}"/>
                  </a:ext>
                </a:extLst>
              </p:cNvPr>
              <p:cNvSpPr/>
              <p:nvPr/>
            </p:nvSpPr>
            <p:spPr>
              <a:xfrm>
                <a:off x="6327791" y="3745021"/>
                <a:ext cx="271917" cy="415648"/>
              </a:xfrm>
              <a:custGeom>
                <a:avLst/>
                <a:gdLst>
                  <a:gd name="connsiteX0" fmla="*/ 42058 w 271917"/>
                  <a:gd name="connsiteY0" fmla="*/ 47727 h 415648"/>
                  <a:gd name="connsiteX1" fmla="*/ 42973 w 271917"/>
                  <a:gd name="connsiteY1" fmla="*/ 50287 h 415648"/>
                  <a:gd name="connsiteX2" fmla="*/ 45167 w 271917"/>
                  <a:gd name="connsiteY2" fmla="*/ 54676 h 415648"/>
                  <a:gd name="connsiteX3" fmla="*/ 45350 w 271917"/>
                  <a:gd name="connsiteY3" fmla="*/ 56139 h 415648"/>
                  <a:gd name="connsiteX4" fmla="*/ 46996 w 271917"/>
                  <a:gd name="connsiteY4" fmla="*/ 59431 h 415648"/>
                  <a:gd name="connsiteX5" fmla="*/ 48642 w 271917"/>
                  <a:gd name="connsiteY5" fmla="*/ 64185 h 415648"/>
                  <a:gd name="connsiteX6" fmla="*/ 50653 w 271917"/>
                  <a:gd name="connsiteY6" fmla="*/ 67294 h 415648"/>
                  <a:gd name="connsiteX7" fmla="*/ 53213 w 271917"/>
                  <a:gd name="connsiteY7" fmla="*/ 70220 h 415648"/>
                  <a:gd name="connsiteX8" fmla="*/ 56505 w 271917"/>
                  <a:gd name="connsiteY8" fmla="*/ 72414 h 415648"/>
                  <a:gd name="connsiteX9" fmla="*/ 67294 w 271917"/>
                  <a:gd name="connsiteY9" fmla="*/ 78083 h 415648"/>
                  <a:gd name="connsiteX10" fmla="*/ 60528 w 271917"/>
                  <a:gd name="connsiteY10" fmla="*/ 89054 h 415648"/>
                  <a:gd name="connsiteX11" fmla="*/ 53762 w 271917"/>
                  <a:gd name="connsiteY11" fmla="*/ 125444 h 415648"/>
                  <a:gd name="connsiteX12" fmla="*/ 51019 w 271917"/>
                  <a:gd name="connsiteY12" fmla="*/ 170429 h 415648"/>
                  <a:gd name="connsiteX13" fmla="*/ 49373 w 271917"/>
                  <a:gd name="connsiteY13" fmla="*/ 172989 h 415648"/>
                  <a:gd name="connsiteX14" fmla="*/ 8229 w 271917"/>
                  <a:gd name="connsiteY14" fmla="*/ 218339 h 415648"/>
                  <a:gd name="connsiteX15" fmla="*/ 8229 w 271917"/>
                  <a:gd name="connsiteY15" fmla="*/ 223276 h 415648"/>
                  <a:gd name="connsiteX16" fmla="*/ 5486 w 271917"/>
                  <a:gd name="connsiteY16" fmla="*/ 224374 h 415648"/>
                  <a:gd name="connsiteX17" fmla="*/ 5852 w 271917"/>
                  <a:gd name="connsiteY17" fmla="*/ 229128 h 415648"/>
                  <a:gd name="connsiteX18" fmla="*/ 2011 w 271917"/>
                  <a:gd name="connsiteY18" fmla="*/ 229676 h 415648"/>
                  <a:gd name="connsiteX19" fmla="*/ 0 w 271917"/>
                  <a:gd name="connsiteY19" fmla="*/ 231871 h 415648"/>
                  <a:gd name="connsiteX20" fmla="*/ 732 w 271917"/>
                  <a:gd name="connsiteY20" fmla="*/ 236991 h 415648"/>
                  <a:gd name="connsiteX21" fmla="*/ 8229 w 271917"/>
                  <a:gd name="connsiteY21" fmla="*/ 239368 h 415648"/>
                  <a:gd name="connsiteX22" fmla="*/ 10423 w 271917"/>
                  <a:gd name="connsiteY22" fmla="*/ 241928 h 415648"/>
                  <a:gd name="connsiteX23" fmla="*/ 13715 w 271917"/>
                  <a:gd name="connsiteY23" fmla="*/ 243940 h 415648"/>
                  <a:gd name="connsiteX24" fmla="*/ 16641 w 271917"/>
                  <a:gd name="connsiteY24" fmla="*/ 247597 h 415648"/>
                  <a:gd name="connsiteX25" fmla="*/ 18286 w 271917"/>
                  <a:gd name="connsiteY25" fmla="*/ 257655 h 415648"/>
                  <a:gd name="connsiteX26" fmla="*/ 26149 w 271917"/>
                  <a:gd name="connsiteY26" fmla="*/ 258935 h 415648"/>
                  <a:gd name="connsiteX27" fmla="*/ 31635 w 271917"/>
                  <a:gd name="connsiteY27" fmla="*/ 258203 h 415648"/>
                  <a:gd name="connsiteX28" fmla="*/ 34744 w 271917"/>
                  <a:gd name="connsiteY28" fmla="*/ 259849 h 415648"/>
                  <a:gd name="connsiteX29" fmla="*/ 38035 w 271917"/>
                  <a:gd name="connsiteY29" fmla="*/ 260580 h 415648"/>
                  <a:gd name="connsiteX30" fmla="*/ 41510 w 271917"/>
                  <a:gd name="connsiteY30" fmla="*/ 259666 h 415648"/>
                  <a:gd name="connsiteX31" fmla="*/ 45167 w 271917"/>
                  <a:gd name="connsiteY31" fmla="*/ 266249 h 415648"/>
                  <a:gd name="connsiteX32" fmla="*/ 43704 w 271917"/>
                  <a:gd name="connsiteY32" fmla="*/ 268443 h 415648"/>
                  <a:gd name="connsiteX33" fmla="*/ 42790 w 271917"/>
                  <a:gd name="connsiteY33" fmla="*/ 272101 h 415648"/>
                  <a:gd name="connsiteX34" fmla="*/ 38401 w 271917"/>
                  <a:gd name="connsiteY34" fmla="*/ 275758 h 415648"/>
                  <a:gd name="connsiteX35" fmla="*/ 31453 w 271917"/>
                  <a:gd name="connsiteY35" fmla="*/ 277770 h 415648"/>
                  <a:gd name="connsiteX36" fmla="*/ 32184 w 271917"/>
                  <a:gd name="connsiteY36" fmla="*/ 278684 h 415648"/>
                  <a:gd name="connsiteX37" fmla="*/ 32550 w 271917"/>
                  <a:gd name="connsiteY37" fmla="*/ 279598 h 415648"/>
                  <a:gd name="connsiteX38" fmla="*/ 35293 w 271917"/>
                  <a:gd name="connsiteY38" fmla="*/ 292947 h 415648"/>
                  <a:gd name="connsiteX39" fmla="*/ 37853 w 271917"/>
                  <a:gd name="connsiteY39" fmla="*/ 296422 h 415648"/>
                  <a:gd name="connsiteX40" fmla="*/ 39132 w 271917"/>
                  <a:gd name="connsiteY40" fmla="*/ 300079 h 415648"/>
                  <a:gd name="connsiteX41" fmla="*/ 38767 w 271917"/>
                  <a:gd name="connsiteY41" fmla="*/ 309222 h 415648"/>
                  <a:gd name="connsiteX42" fmla="*/ 38035 w 271917"/>
                  <a:gd name="connsiteY42" fmla="*/ 314525 h 415648"/>
                  <a:gd name="connsiteX43" fmla="*/ 36573 w 271917"/>
                  <a:gd name="connsiteY43" fmla="*/ 319462 h 415648"/>
                  <a:gd name="connsiteX44" fmla="*/ 36573 w 271917"/>
                  <a:gd name="connsiteY44" fmla="*/ 323668 h 415648"/>
                  <a:gd name="connsiteX45" fmla="*/ 40961 w 271917"/>
                  <a:gd name="connsiteY45" fmla="*/ 332811 h 415648"/>
                  <a:gd name="connsiteX46" fmla="*/ 47910 w 271917"/>
                  <a:gd name="connsiteY46" fmla="*/ 342503 h 415648"/>
                  <a:gd name="connsiteX47" fmla="*/ 49007 w 271917"/>
                  <a:gd name="connsiteY47" fmla="*/ 345795 h 415648"/>
                  <a:gd name="connsiteX48" fmla="*/ 49373 w 271917"/>
                  <a:gd name="connsiteY48" fmla="*/ 349635 h 415648"/>
                  <a:gd name="connsiteX49" fmla="*/ 48824 w 271917"/>
                  <a:gd name="connsiteY49" fmla="*/ 350915 h 415648"/>
                  <a:gd name="connsiteX50" fmla="*/ 46996 w 271917"/>
                  <a:gd name="connsiteY50" fmla="*/ 351646 h 415648"/>
                  <a:gd name="connsiteX51" fmla="*/ 37853 w 271917"/>
                  <a:gd name="connsiteY51" fmla="*/ 349818 h 415648"/>
                  <a:gd name="connsiteX52" fmla="*/ 30721 w 271917"/>
                  <a:gd name="connsiteY52" fmla="*/ 349086 h 415648"/>
                  <a:gd name="connsiteX53" fmla="*/ 23955 w 271917"/>
                  <a:gd name="connsiteY53" fmla="*/ 349635 h 415648"/>
                  <a:gd name="connsiteX54" fmla="*/ 22126 w 271917"/>
                  <a:gd name="connsiteY54" fmla="*/ 350183 h 415648"/>
                  <a:gd name="connsiteX55" fmla="*/ 20115 w 271917"/>
                  <a:gd name="connsiteY55" fmla="*/ 351281 h 415648"/>
                  <a:gd name="connsiteX56" fmla="*/ 18286 w 271917"/>
                  <a:gd name="connsiteY56" fmla="*/ 354024 h 415648"/>
                  <a:gd name="connsiteX57" fmla="*/ 17738 w 271917"/>
                  <a:gd name="connsiteY57" fmla="*/ 361155 h 415648"/>
                  <a:gd name="connsiteX58" fmla="*/ 18835 w 271917"/>
                  <a:gd name="connsiteY58" fmla="*/ 366458 h 415648"/>
                  <a:gd name="connsiteX59" fmla="*/ 23772 w 271917"/>
                  <a:gd name="connsiteY59" fmla="*/ 373224 h 415648"/>
                  <a:gd name="connsiteX60" fmla="*/ 27246 w 271917"/>
                  <a:gd name="connsiteY60" fmla="*/ 375784 h 415648"/>
                  <a:gd name="connsiteX61" fmla="*/ 31269 w 271917"/>
                  <a:gd name="connsiteY61" fmla="*/ 377430 h 415648"/>
                  <a:gd name="connsiteX62" fmla="*/ 36755 w 271917"/>
                  <a:gd name="connsiteY62" fmla="*/ 378710 h 415648"/>
                  <a:gd name="connsiteX63" fmla="*/ 38584 w 271917"/>
                  <a:gd name="connsiteY63" fmla="*/ 379990 h 415648"/>
                  <a:gd name="connsiteX64" fmla="*/ 41144 w 271917"/>
                  <a:gd name="connsiteY64" fmla="*/ 384196 h 415648"/>
                  <a:gd name="connsiteX65" fmla="*/ 46264 w 271917"/>
                  <a:gd name="connsiteY65" fmla="*/ 397179 h 415648"/>
                  <a:gd name="connsiteX66" fmla="*/ 48093 w 271917"/>
                  <a:gd name="connsiteY66" fmla="*/ 405408 h 415648"/>
                  <a:gd name="connsiteX67" fmla="*/ 48824 w 271917"/>
                  <a:gd name="connsiteY67" fmla="*/ 413272 h 415648"/>
                  <a:gd name="connsiteX68" fmla="*/ 49373 w 271917"/>
                  <a:gd name="connsiteY68" fmla="*/ 414917 h 415648"/>
                  <a:gd name="connsiteX69" fmla="*/ 50653 w 271917"/>
                  <a:gd name="connsiteY69" fmla="*/ 415649 h 415648"/>
                  <a:gd name="connsiteX70" fmla="*/ 52482 w 271917"/>
                  <a:gd name="connsiteY70" fmla="*/ 414551 h 415648"/>
                  <a:gd name="connsiteX71" fmla="*/ 56139 w 271917"/>
                  <a:gd name="connsiteY71" fmla="*/ 414186 h 415648"/>
                  <a:gd name="connsiteX72" fmla="*/ 59248 w 271917"/>
                  <a:gd name="connsiteY72" fmla="*/ 413637 h 415648"/>
                  <a:gd name="connsiteX73" fmla="*/ 61625 w 271917"/>
                  <a:gd name="connsiteY73" fmla="*/ 413637 h 415648"/>
                  <a:gd name="connsiteX74" fmla="*/ 64368 w 271917"/>
                  <a:gd name="connsiteY74" fmla="*/ 414551 h 415648"/>
                  <a:gd name="connsiteX75" fmla="*/ 66745 w 271917"/>
                  <a:gd name="connsiteY75" fmla="*/ 414186 h 415648"/>
                  <a:gd name="connsiteX76" fmla="*/ 71134 w 271917"/>
                  <a:gd name="connsiteY76" fmla="*/ 410528 h 415648"/>
                  <a:gd name="connsiteX77" fmla="*/ 77534 w 271917"/>
                  <a:gd name="connsiteY77" fmla="*/ 409431 h 415648"/>
                  <a:gd name="connsiteX78" fmla="*/ 78266 w 271917"/>
                  <a:gd name="connsiteY78" fmla="*/ 406140 h 415648"/>
                  <a:gd name="connsiteX79" fmla="*/ 79911 w 271917"/>
                  <a:gd name="connsiteY79" fmla="*/ 405957 h 415648"/>
                  <a:gd name="connsiteX80" fmla="*/ 80825 w 271917"/>
                  <a:gd name="connsiteY80" fmla="*/ 405042 h 415648"/>
                  <a:gd name="connsiteX81" fmla="*/ 82471 w 271917"/>
                  <a:gd name="connsiteY81" fmla="*/ 404860 h 415648"/>
                  <a:gd name="connsiteX82" fmla="*/ 83569 w 271917"/>
                  <a:gd name="connsiteY82" fmla="*/ 405408 h 415648"/>
                  <a:gd name="connsiteX83" fmla="*/ 85031 w 271917"/>
                  <a:gd name="connsiteY83" fmla="*/ 408334 h 415648"/>
                  <a:gd name="connsiteX84" fmla="*/ 86677 w 271917"/>
                  <a:gd name="connsiteY84" fmla="*/ 409249 h 415648"/>
                  <a:gd name="connsiteX85" fmla="*/ 89969 w 271917"/>
                  <a:gd name="connsiteY85" fmla="*/ 412540 h 415648"/>
                  <a:gd name="connsiteX86" fmla="*/ 91614 w 271917"/>
                  <a:gd name="connsiteY86" fmla="*/ 411809 h 415648"/>
                  <a:gd name="connsiteX87" fmla="*/ 92712 w 271917"/>
                  <a:gd name="connsiteY87" fmla="*/ 409797 h 415648"/>
                  <a:gd name="connsiteX88" fmla="*/ 96735 w 271917"/>
                  <a:gd name="connsiteY88" fmla="*/ 409249 h 415648"/>
                  <a:gd name="connsiteX89" fmla="*/ 99478 w 271917"/>
                  <a:gd name="connsiteY89" fmla="*/ 407968 h 415648"/>
                  <a:gd name="connsiteX90" fmla="*/ 100940 w 271917"/>
                  <a:gd name="connsiteY90" fmla="*/ 406323 h 415648"/>
                  <a:gd name="connsiteX91" fmla="*/ 103135 w 271917"/>
                  <a:gd name="connsiteY91" fmla="*/ 404860 h 415648"/>
                  <a:gd name="connsiteX92" fmla="*/ 113009 w 271917"/>
                  <a:gd name="connsiteY92" fmla="*/ 401202 h 415648"/>
                  <a:gd name="connsiteX93" fmla="*/ 116118 w 271917"/>
                  <a:gd name="connsiteY93" fmla="*/ 401751 h 415648"/>
                  <a:gd name="connsiteX94" fmla="*/ 119775 w 271917"/>
                  <a:gd name="connsiteY94" fmla="*/ 401568 h 415648"/>
                  <a:gd name="connsiteX95" fmla="*/ 123433 w 271917"/>
                  <a:gd name="connsiteY95" fmla="*/ 399740 h 415648"/>
                  <a:gd name="connsiteX96" fmla="*/ 134770 w 271917"/>
                  <a:gd name="connsiteY96" fmla="*/ 399740 h 415648"/>
                  <a:gd name="connsiteX97" fmla="*/ 135319 w 271917"/>
                  <a:gd name="connsiteY97" fmla="*/ 399191 h 415648"/>
                  <a:gd name="connsiteX98" fmla="*/ 136050 w 271917"/>
                  <a:gd name="connsiteY98" fmla="*/ 396265 h 415648"/>
                  <a:gd name="connsiteX99" fmla="*/ 136965 w 271917"/>
                  <a:gd name="connsiteY99" fmla="*/ 394985 h 415648"/>
                  <a:gd name="connsiteX100" fmla="*/ 139342 w 271917"/>
                  <a:gd name="connsiteY100" fmla="*/ 394619 h 415648"/>
                  <a:gd name="connsiteX101" fmla="*/ 141353 w 271917"/>
                  <a:gd name="connsiteY101" fmla="*/ 393156 h 415648"/>
                  <a:gd name="connsiteX102" fmla="*/ 142999 w 271917"/>
                  <a:gd name="connsiteY102" fmla="*/ 389316 h 415648"/>
                  <a:gd name="connsiteX103" fmla="*/ 145011 w 271917"/>
                  <a:gd name="connsiteY103" fmla="*/ 387854 h 415648"/>
                  <a:gd name="connsiteX104" fmla="*/ 146473 w 271917"/>
                  <a:gd name="connsiteY104" fmla="*/ 385842 h 415648"/>
                  <a:gd name="connsiteX105" fmla="*/ 144828 w 271917"/>
                  <a:gd name="connsiteY105" fmla="*/ 382733 h 415648"/>
                  <a:gd name="connsiteX106" fmla="*/ 142451 w 271917"/>
                  <a:gd name="connsiteY106" fmla="*/ 380356 h 415648"/>
                  <a:gd name="connsiteX107" fmla="*/ 142268 w 271917"/>
                  <a:gd name="connsiteY107" fmla="*/ 379076 h 415648"/>
                  <a:gd name="connsiteX108" fmla="*/ 142999 w 271917"/>
                  <a:gd name="connsiteY108" fmla="*/ 377430 h 415648"/>
                  <a:gd name="connsiteX109" fmla="*/ 143730 w 271917"/>
                  <a:gd name="connsiteY109" fmla="*/ 376882 h 415648"/>
                  <a:gd name="connsiteX110" fmla="*/ 148485 w 271917"/>
                  <a:gd name="connsiteY110" fmla="*/ 375236 h 415648"/>
                  <a:gd name="connsiteX111" fmla="*/ 153422 w 271917"/>
                  <a:gd name="connsiteY111" fmla="*/ 374504 h 415648"/>
                  <a:gd name="connsiteX112" fmla="*/ 162565 w 271917"/>
                  <a:gd name="connsiteY112" fmla="*/ 374504 h 415648"/>
                  <a:gd name="connsiteX113" fmla="*/ 164029 w 271917"/>
                  <a:gd name="connsiteY113" fmla="*/ 373773 h 415648"/>
                  <a:gd name="connsiteX114" fmla="*/ 168417 w 271917"/>
                  <a:gd name="connsiteY114" fmla="*/ 373224 h 415648"/>
                  <a:gd name="connsiteX115" fmla="*/ 171892 w 271917"/>
                  <a:gd name="connsiteY115" fmla="*/ 372127 h 415648"/>
                  <a:gd name="connsiteX116" fmla="*/ 175000 w 271917"/>
                  <a:gd name="connsiteY116" fmla="*/ 372127 h 415648"/>
                  <a:gd name="connsiteX117" fmla="*/ 177195 w 271917"/>
                  <a:gd name="connsiteY117" fmla="*/ 372859 h 415648"/>
                  <a:gd name="connsiteX118" fmla="*/ 180669 w 271917"/>
                  <a:gd name="connsiteY118" fmla="*/ 371396 h 415648"/>
                  <a:gd name="connsiteX119" fmla="*/ 182132 w 271917"/>
                  <a:gd name="connsiteY119" fmla="*/ 370116 h 415648"/>
                  <a:gd name="connsiteX120" fmla="*/ 184509 w 271917"/>
                  <a:gd name="connsiteY120" fmla="*/ 366641 h 415648"/>
                  <a:gd name="connsiteX121" fmla="*/ 187435 w 271917"/>
                  <a:gd name="connsiteY121" fmla="*/ 365910 h 415648"/>
                  <a:gd name="connsiteX122" fmla="*/ 192921 w 271917"/>
                  <a:gd name="connsiteY122" fmla="*/ 363167 h 415648"/>
                  <a:gd name="connsiteX123" fmla="*/ 194384 w 271917"/>
                  <a:gd name="connsiteY123" fmla="*/ 361704 h 415648"/>
                  <a:gd name="connsiteX124" fmla="*/ 196395 w 271917"/>
                  <a:gd name="connsiteY124" fmla="*/ 356767 h 415648"/>
                  <a:gd name="connsiteX125" fmla="*/ 203893 w 271917"/>
                  <a:gd name="connsiteY125" fmla="*/ 349635 h 415648"/>
                  <a:gd name="connsiteX126" fmla="*/ 205904 w 271917"/>
                  <a:gd name="connsiteY126" fmla="*/ 348904 h 415648"/>
                  <a:gd name="connsiteX127" fmla="*/ 207733 w 271917"/>
                  <a:gd name="connsiteY127" fmla="*/ 347623 h 415648"/>
                  <a:gd name="connsiteX128" fmla="*/ 210659 w 271917"/>
                  <a:gd name="connsiteY128" fmla="*/ 343418 h 415648"/>
                  <a:gd name="connsiteX129" fmla="*/ 213767 w 271917"/>
                  <a:gd name="connsiteY129" fmla="*/ 342138 h 415648"/>
                  <a:gd name="connsiteX130" fmla="*/ 213767 w 271917"/>
                  <a:gd name="connsiteY130" fmla="*/ 335006 h 415648"/>
                  <a:gd name="connsiteX131" fmla="*/ 216145 w 271917"/>
                  <a:gd name="connsiteY131" fmla="*/ 329886 h 415648"/>
                  <a:gd name="connsiteX132" fmla="*/ 218888 w 271917"/>
                  <a:gd name="connsiteY132" fmla="*/ 327143 h 415648"/>
                  <a:gd name="connsiteX133" fmla="*/ 221996 w 271917"/>
                  <a:gd name="connsiteY133" fmla="*/ 325863 h 415648"/>
                  <a:gd name="connsiteX134" fmla="*/ 229128 w 271917"/>
                  <a:gd name="connsiteY134" fmla="*/ 325314 h 415648"/>
                  <a:gd name="connsiteX135" fmla="*/ 232968 w 271917"/>
                  <a:gd name="connsiteY135" fmla="*/ 323851 h 415648"/>
                  <a:gd name="connsiteX136" fmla="*/ 238454 w 271917"/>
                  <a:gd name="connsiteY136" fmla="*/ 322937 h 415648"/>
                  <a:gd name="connsiteX137" fmla="*/ 242477 w 271917"/>
                  <a:gd name="connsiteY137" fmla="*/ 320925 h 415648"/>
                  <a:gd name="connsiteX138" fmla="*/ 242111 w 271917"/>
                  <a:gd name="connsiteY138" fmla="*/ 317451 h 415648"/>
                  <a:gd name="connsiteX139" fmla="*/ 240831 w 271917"/>
                  <a:gd name="connsiteY139" fmla="*/ 313062 h 415648"/>
                  <a:gd name="connsiteX140" fmla="*/ 239185 w 271917"/>
                  <a:gd name="connsiteY140" fmla="*/ 311051 h 415648"/>
                  <a:gd name="connsiteX141" fmla="*/ 236625 w 271917"/>
                  <a:gd name="connsiteY141" fmla="*/ 309222 h 415648"/>
                  <a:gd name="connsiteX142" fmla="*/ 236077 w 271917"/>
                  <a:gd name="connsiteY142" fmla="*/ 308491 h 415648"/>
                  <a:gd name="connsiteX143" fmla="*/ 230408 w 271917"/>
                  <a:gd name="connsiteY143" fmla="*/ 292582 h 415648"/>
                  <a:gd name="connsiteX144" fmla="*/ 228396 w 271917"/>
                  <a:gd name="connsiteY144" fmla="*/ 285267 h 415648"/>
                  <a:gd name="connsiteX145" fmla="*/ 228579 w 271917"/>
                  <a:gd name="connsiteY145" fmla="*/ 277952 h 415648"/>
                  <a:gd name="connsiteX146" fmla="*/ 221265 w 271917"/>
                  <a:gd name="connsiteY146" fmla="*/ 279415 h 415648"/>
                  <a:gd name="connsiteX147" fmla="*/ 219253 w 271917"/>
                  <a:gd name="connsiteY147" fmla="*/ 280330 h 415648"/>
                  <a:gd name="connsiteX148" fmla="*/ 217242 w 271917"/>
                  <a:gd name="connsiteY148" fmla="*/ 280330 h 415648"/>
                  <a:gd name="connsiteX149" fmla="*/ 217424 w 271917"/>
                  <a:gd name="connsiteY149" fmla="*/ 273015 h 415648"/>
                  <a:gd name="connsiteX150" fmla="*/ 217973 w 271917"/>
                  <a:gd name="connsiteY150" fmla="*/ 270638 h 415648"/>
                  <a:gd name="connsiteX151" fmla="*/ 220899 w 271917"/>
                  <a:gd name="connsiteY151" fmla="*/ 265518 h 415648"/>
                  <a:gd name="connsiteX152" fmla="*/ 221996 w 271917"/>
                  <a:gd name="connsiteY152" fmla="*/ 261495 h 415648"/>
                  <a:gd name="connsiteX153" fmla="*/ 221996 w 271917"/>
                  <a:gd name="connsiteY153" fmla="*/ 254912 h 415648"/>
                  <a:gd name="connsiteX154" fmla="*/ 222728 w 271917"/>
                  <a:gd name="connsiteY154" fmla="*/ 249974 h 415648"/>
                  <a:gd name="connsiteX155" fmla="*/ 224008 w 271917"/>
                  <a:gd name="connsiteY155" fmla="*/ 248146 h 415648"/>
                  <a:gd name="connsiteX156" fmla="*/ 227665 w 271917"/>
                  <a:gd name="connsiteY156" fmla="*/ 246134 h 415648"/>
                  <a:gd name="connsiteX157" fmla="*/ 228213 w 271917"/>
                  <a:gd name="connsiteY157" fmla="*/ 245403 h 415648"/>
                  <a:gd name="connsiteX158" fmla="*/ 228579 w 271917"/>
                  <a:gd name="connsiteY158" fmla="*/ 243391 h 415648"/>
                  <a:gd name="connsiteX159" fmla="*/ 227848 w 271917"/>
                  <a:gd name="connsiteY159" fmla="*/ 239185 h 415648"/>
                  <a:gd name="connsiteX160" fmla="*/ 227848 w 271917"/>
                  <a:gd name="connsiteY160" fmla="*/ 233699 h 415648"/>
                  <a:gd name="connsiteX161" fmla="*/ 235711 w 271917"/>
                  <a:gd name="connsiteY161" fmla="*/ 225288 h 415648"/>
                  <a:gd name="connsiteX162" fmla="*/ 240831 w 271917"/>
                  <a:gd name="connsiteY162" fmla="*/ 217059 h 415648"/>
                  <a:gd name="connsiteX163" fmla="*/ 243208 w 271917"/>
                  <a:gd name="connsiteY163" fmla="*/ 212487 h 415648"/>
                  <a:gd name="connsiteX164" fmla="*/ 243574 w 271917"/>
                  <a:gd name="connsiteY164" fmla="*/ 207002 h 415648"/>
                  <a:gd name="connsiteX165" fmla="*/ 244671 w 271917"/>
                  <a:gd name="connsiteY165" fmla="*/ 203344 h 415648"/>
                  <a:gd name="connsiteX166" fmla="*/ 245402 w 271917"/>
                  <a:gd name="connsiteY166" fmla="*/ 202430 h 415648"/>
                  <a:gd name="connsiteX167" fmla="*/ 250889 w 271917"/>
                  <a:gd name="connsiteY167" fmla="*/ 202064 h 415648"/>
                  <a:gd name="connsiteX168" fmla="*/ 254912 w 271917"/>
                  <a:gd name="connsiteY168" fmla="*/ 201150 h 415648"/>
                  <a:gd name="connsiteX169" fmla="*/ 268626 w 271917"/>
                  <a:gd name="connsiteY169" fmla="*/ 201150 h 415648"/>
                  <a:gd name="connsiteX170" fmla="*/ 271369 w 271917"/>
                  <a:gd name="connsiteY170" fmla="*/ 200784 h 415648"/>
                  <a:gd name="connsiteX171" fmla="*/ 271918 w 271917"/>
                  <a:gd name="connsiteY171" fmla="*/ 178109 h 415648"/>
                  <a:gd name="connsiteX172" fmla="*/ 271918 w 271917"/>
                  <a:gd name="connsiteY172" fmla="*/ 153240 h 415648"/>
                  <a:gd name="connsiteX173" fmla="*/ 271918 w 271917"/>
                  <a:gd name="connsiteY173" fmla="*/ 128187 h 415648"/>
                  <a:gd name="connsiteX174" fmla="*/ 271918 w 271917"/>
                  <a:gd name="connsiteY174" fmla="*/ 103135 h 415648"/>
                  <a:gd name="connsiteX175" fmla="*/ 267895 w 271917"/>
                  <a:gd name="connsiteY175" fmla="*/ 102586 h 415648"/>
                  <a:gd name="connsiteX176" fmla="*/ 246134 w 271917"/>
                  <a:gd name="connsiteY176" fmla="*/ 91432 h 415648"/>
                  <a:gd name="connsiteX177" fmla="*/ 224373 w 271917"/>
                  <a:gd name="connsiteY177" fmla="*/ 80277 h 415648"/>
                  <a:gd name="connsiteX178" fmla="*/ 202612 w 271917"/>
                  <a:gd name="connsiteY178" fmla="*/ 69122 h 415648"/>
                  <a:gd name="connsiteX179" fmla="*/ 181035 w 271917"/>
                  <a:gd name="connsiteY179" fmla="*/ 58150 h 415648"/>
                  <a:gd name="connsiteX180" fmla="*/ 159274 w 271917"/>
                  <a:gd name="connsiteY180" fmla="*/ 46813 h 415648"/>
                  <a:gd name="connsiteX181" fmla="*/ 137696 w 271917"/>
                  <a:gd name="connsiteY181" fmla="*/ 35658 h 415648"/>
                  <a:gd name="connsiteX182" fmla="*/ 115935 w 271917"/>
                  <a:gd name="connsiteY182" fmla="*/ 24321 h 415648"/>
                  <a:gd name="connsiteX183" fmla="*/ 94175 w 271917"/>
                  <a:gd name="connsiteY183" fmla="*/ 13166 h 415648"/>
                  <a:gd name="connsiteX184" fmla="*/ 72597 w 271917"/>
                  <a:gd name="connsiteY184" fmla="*/ 1829 h 415648"/>
                  <a:gd name="connsiteX185" fmla="*/ 67659 w 271917"/>
                  <a:gd name="connsiteY185" fmla="*/ 0 h 415648"/>
                  <a:gd name="connsiteX186" fmla="*/ 44801 w 271917"/>
                  <a:gd name="connsiteY186" fmla="*/ 7497 h 415648"/>
                  <a:gd name="connsiteX187" fmla="*/ 42058 w 271917"/>
                  <a:gd name="connsiteY187" fmla="*/ 8778 h 415648"/>
                  <a:gd name="connsiteX188" fmla="*/ 42058 w 271917"/>
                  <a:gd name="connsiteY188" fmla="*/ 47727 h 415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271917" h="415648">
                    <a:moveTo>
                      <a:pt x="42058" y="47727"/>
                    </a:moveTo>
                    <a:lnTo>
                      <a:pt x="42973" y="50287"/>
                    </a:lnTo>
                    <a:lnTo>
                      <a:pt x="45167" y="54676"/>
                    </a:lnTo>
                    <a:lnTo>
                      <a:pt x="45350" y="56139"/>
                    </a:lnTo>
                    <a:lnTo>
                      <a:pt x="46996" y="59431"/>
                    </a:lnTo>
                    <a:lnTo>
                      <a:pt x="48642" y="64185"/>
                    </a:lnTo>
                    <a:lnTo>
                      <a:pt x="50653" y="67294"/>
                    </a:lnTo>
                    <a:lnTo>
                      <a:pt x="53213" y="70220"/>
                    </a:lnTo>
                    <a:lnTo>
                      <a:pt x="56505" y="72414"/>
                    </a:lnTo>
                    <a:lnTo>
                      <a:pt x="67294" y="78083"/>
                    </a:lnTo>
                    <a:lnTo>
                      <a:pt x="60528" y="89054"/>
                    </a:lnTo>
                    <a:lnTo>
                      <a:pt x="53762" y="125444"/>
                    </a:lnTo>
                    <a:lnTo>
                      <a:pt x="51019" y="170429"/>
                    </a:lnTo>
                    <a:lnTo>
                      <a:pt x="49373" y="172989"/>
                    </a:lnTo>
                    <a:lnTo>
                      <a:pt x="8229" y="218339"/>
                    </a:lnTo>
                    <a:lnTo>
                      <a:pt x="8229" y="223276"/>
                    </a:lnTo>
                    <a:lnTo>
                      <a:pt x="5486" y="224374"/>
                    </a:lnTo>
                    <a:lnTo>
                      <a:pt x="5852" y="229128"/>
                    </a:lnTo>
                    <a:lnTo>
                      <a:pt x="2011" y="229676"/>
                    </a:lnTo>
                    <a:lnTo>
                      <a:pt x="0" y="231871"/>
                    </a:lnTo>
                    <a:lnTo>
                      <a:pt x="732" y="236991"/>
                    </a:lnTo>
                    <a:lnTo>
                      <a:pt x="8229" y="239368"/>
                    </a:lnTo>
                    <a:lnTo>
                      <a:pt x="10423" y="241928"/>
                    </a:lnTo>
                    <a:lnTo>
                      <a:pt x="13715" y="243940"/>
                    </a:lnTo>
                    <a:lnTo>
                      <a:pt x="16641" y="247597"/>
                    </a:lnTo>
                    <a:lnTo>
                      <a:pt x="18286" y="257655"/>
                    </a:lnTo>
                    <a:lnTo>
                      <a:pt x="26149" y="258935"/>
                    </a:lnTo>
                    <a:lnTo>
                      <a:pt x="31635" y="258203"/>
                    </a:lnTo>
                    <a:lnTo>
                      <a:pt x="34744" y="259849"/>
                    </a:lnTo>
                    <a:lnTo>
                      <a:pt x="38035" y="260580"/>
                    </a:lnTo>
                    <a:lnTo>
                      <a:pt x="41510" y="259666"/>
                    </a:lnTo>
                    <a:lnTo>
                      <a:pt x="45167" y="266249"/>
                    </a:lnTo>
                    <a:lnTo>
                      <a:pt x="43704" y="268443"/>
                    </a:lnTo>
                    <a:lnTo>
                      <a:pt x="42790" y="272101"/>
                    </a:lnTo>
                    <a:lnTo>
                      <a:pt x="38401" y="275758"/>
                    </a:lnTo>
                    <a:lnTo>
                      <a:pt x="31453" y="277770"/>
                    </a:lnTo>
                    <a:lnTo>
                      <a:pt x="32184" y="278684"/>
                    </a:lnTo>
                    <a:lnTo>
                      <a:pt x="32550" y="279598"/>
                    </a:lnTo>
                    <a:lnTo>
                      <a:pt x="35293" y="292947"/>
                    </a:lnTo>
                    <a:lnTo>
                      <a:pt x="37853" y="296422"/>
                    </a:lnTo>
                    <a:lnTo>
                      <a:pt x="39132" y="300079"/>
                    </a:lnTo>
                    <a:lnTo>
                      <a:pt x="38767" y="309222"/>
                    </a:lnTo>
                    <a:lnTo>
                      <a:pt x="38035" y="314525"/>
                    </a:lnTo>
                    <a:lnTo>
                      <a:pt x="36573" y="319462"/>
                    </a:lnTo>
                    <a:lnTo>
                      <a:pt x="36573" y="323668"/>
                    </a:lnTo>
                    <a:lnTo>
                      <a:pt x="40961" y="332811"/>
                    </a:lnTo>
                    <a:lnTo>
                      <a:pt x="47910" y="342503"/>
                    </a:lnTo>
                    <a:lnTo>
                      <a:pt x="49007" y="345795"/>
                    </a:lnTo>
                    <a:lnTo>
                      <a:pt x="49373" y="349635"/>
                    </a:lnTo>
                    <a:lnTo>
                      <a:pt x="48824" y="350915"/>
                    </a:lnTo>
                    <a:lnTo>
                      <a:pt x="46996" y="351646"/>
                    </a:lnTo>
                    <a:lnTo>
                      <a:pt x="37853" y="349818"/>
                    </a:lnTo>
                    <a:lnTo>
                      <a:pt x="30721" y="349086"/>
                    </a:lnTo>
                    <a:lnTo>
                      <a:pt x="23955" y="349635"/>
                    </a:lnTo>
                    <a:lnTo>
                      <a:pt x="22126" y="350183"/>
                    </a:lnTo>
                    <a:lnTo>
                      <a:pt x="20115" y="351281"/>
                    </a:lnTo>
                    <a:lnTo>
                      <a:pt x="18286" y="354024"/>
                    </a:lnTo>
                    <a:lnTo>
                      <a:pt x="17738" y="361155"/>
                    </a:lnTo>
                    <a:lnTo>
                      <a:pt x="18835" y="366458"/>
                    </a:lnTo>
                    <a:lnTo>
                      <a:pt x="23772" y="373224"/>
                    </a:lnTo>
                    <a:lnTo>
                      <a:pt x="27246" y="375784"/>
                    </a:lnTo>
                    <a:lnTo>
                      <a:pt x="31269" y="377430"/>
                    </a:lnTo>
                    <a:lnTo>
                      <a:pt x="36755" y="378710"/>
                    </a:lnTo>
                    <a:lnTo>
                      <a:pt x="38584" y="379990"/>
                    </a:lnTo>
                    <a:lnTo>
                      <a:pt x="41144" y="384196"/>
                    </a:lnTo>
                    <a:lnTo>
                      <a:pt x="46264" y="397179"/>
                    </a:lnTo>
                    <a:lnTo>
                      <a:pt x="48093" y="405408"/>
                    </a:lnTo>
                    <a:lnTo>
                      <a:pt x="48824" y="413272"/>
                    </a:lnTo>
                    <a:lnTo>
                      <a:pt x="49373" y="414917"/>
                    </a:lnTo>
                    <a:lnTo>
                      <a:pt x="50653" y="415649"/>
                    </a:lnTo>
                    <a:lnTo>
                      <a:pt x="52482" y="414551"/>
                    </a:lnTo>
                    <a:lnTo>
                      <a:pt x="56139" y="414186"/>
                    </a:lnTo>
                    <a:lnTo>
                      <a:pt x="59248" y="413637"/>
                    </a:lnTo>
                    <a:lnTo>
                      <a:pt x="61625" y="413637"/>
                    </a:lnTo>
                    <a:lnTo>
                      <a:pt x="64368" y="414551"/>
                    </a:lnTo>
                    <a:lnTo>
                      <a:pt x="66745" y="414186"/>
                    </a:lnTo>
                    <a:lnTo>
                      <a:pt x="71134" y="410528"/>
                    </a:lnTo>
                    <a:lnTo>
                      <a:pt x="77534" y="409431"/>
                    </a:lnTo>
                    <a:lnTo>
                      <a:pt x="78266" y="406140"/>
                    </a:lnTo>
                    <a:lnTo>
                      <a:pt x="79911" y="405957"/>
                    </a:lnTo>
                    <a:lnTo>
                      <a:pt x="80825" y="405042"/>
                    </a:lnTo>
                    <a:lnTo>
                      <a:pt x="82471" y="404860"/>
                    </a:lnTo>
                    <a:lnTo>
                      <a:pt x="83569" y="405408"/>
                    </a:lnTo>
                    <a:lnTo>
                      <a:pt x="85031" y="408334"/>
                    </a:lnTo>
                    <a:lnTo>
                      <a:pt x="86677" y="409249"/>
                    </a:lnTo>
                    <a:lnTo>
                      <a:pt x="89969" y="412540"/>
                    </a:lnTo>
                    <a:lnTo>
                      <a:pt x="91614" y="411809"/>
                    </a:lnTo>
                    <a:lnTo>
                      <a:pt x="92712" y="409797"/>
                    </a:lnTo>
                    <a:lnTo>
                      <a:pt x="96735" y="409249"/>
                    </a:lnTo>
                    <a:lnTo>
                      <a:pt x="99478" y="407968"/>
                    </a:lnTo>
                    <a:lnTo>
                      <a:pt x="100940" y="406323"/>
                    </a:lnTo>
                    <a:lnTo>
                      <a:pt x="103135" y="404860"/>
                    </a:lnTo>
                    <a:lnTo>
                      <a:pt x="113009" y="401202"/>
                    </a:lnTo>
                    <a:lnTo>
                      <a:pt x="116118" y="401751"/>
                    </a:lnTo>
                    <a:lnTo>
                      <a:pt x="119775" y="401568"/>
                    </a:lnTo>
                    <a:lnTo>
                      <a:pt x="123433" y="399740"/>
                    </a:lnTo>
                    <a:lnTo>
                      <a:pt x="134770" y="399740"/>
                    </a:lnTo>
                    <a:lnTo>
                      <a:pt x="135319" y="399191"/>
                    </a:lnTo>
                    <a:lnTo>
                      <a:pt x="136050" y="396265"/>
                    </a:lnTo>
                    <a:lnTo>
                      <a:pt x="136965" y="394985"/>
                    </a:lnTo>
                    <a:lnTo>
                      <a:pt x="139342" y="394619"/>
                    </a:lnTo>
                    <a:lnTo>
                      <a:pt x="141353" y="393156"/>
                    </a:lnTo>
                    <a:lnTo>
                      <a:pt x="142999" y="389316"/>
                    </a:lnTo>
                    <a:lnTo>
                      <a:pt x="145011" y="387854"/>
                    </a:lnTo>
                    <a:lnTo>
                      <a:pt x="146473" y="385842"/>
                    </a:lnTo>
                    <a:lnTo>
                      <a:pt x="144828" y="382733"/>
                    </a:lnTo>
                    <a:lnTo>
                      <a:pt x="142451" y="380356"/>
                    </a:lnTo>
                    <a:lnTo>
                      <a:pt x="142268" y="379076"/>
                    </a:lnTo>
                    <a:lnTo>
                      <a:pt x="142999" y="377430"/>
                    </a:lnTo>
                    <a:lnTo>
                      <a:pt x="143730" y="376882"/>
                    </a:lnTo>
                    <a:lnTo>
                      <a:pt x="148485" y="375236"/>
                    </a:lnTo>
                    <a:lnTo>
                      <a:pt x="153422" y="374504"/>
                    </a:lnTo>
                    <a:lnTo>
                      <a:pt x="162565" y="374504"/>
                    </a:lnTo>
                    <a:lnTo>
                      <a:pt x="164029" y="373773"/>
                    </a:lnTo>
                    <a:lnTo>
                      <a:pt x="168417" y="373224"/>
                    </a:lnTo>
                    <a:lnTo>
                      <a:pt x="171892" y="372127"/>
                    </a:lnTo>
                    <a:lnTo>
                      <a:pt x="175000" y="372127"/>
                    </a:lnTo>
                    <a:lnTo>
                      <a:pt x="177195" y="372859"/>
                    </a:lnTo>
                    <a:lnTo>
                      <a:pt x="180669" y="371396"/>
                    </a:lnTo>
                    <a:lnTo>
                      <a:pt x="182132" y="370116"/>
                    </a:lnTo>
                    <a:lnTo>
                      <a:pt x="184509" y="366641"/>
                    </a:lnTo>
                    <a:lnTo>
                      <a:pt x="187435" y="365910"/>
                    </a:lnTo>
                    <a:lnTo>
                      <a:pt x="192921" y="363167"/>
                    </a:lnTo>
                    <a:lnTo>
                      <a:pt x="194384" y="361704"/>
                    </a:lnTo>
                    <a:lnTo>
                      <a:pt x="196395" y="356767"/>
                    </a:lnTo>
                    <a:lnTo>
                      <a:pt x="203893" y="349635"/>
                    </a:lnTo>
                    <a:lnTo>
                      <a:pt x="205904" y="348904"/>
                    </a:lnTo>
                    <a:lnTo>
                      <a:pt x="207733" y="347623"/>
                    </a:lnTo>
                    <a:lnTo>
                      <a:pt x="210659" y="343418"/>
                    </a:lnTo>
                    <a:lnTo>
                      <a:pt x="213767" y="342138"/>
                    </a:lnTo>
                    <a:lnTo>
                      <a:pt x="213767" y="335006"/>
                    </a:lnTo>
                    <a:lnTo>
                      <a:pt x="216145" y="329886"/>
                    </a:lnTo>
                    <a:lnTo>
                      <a:pt x="218888" y="327143"/>
                    </a:lnTo>
                    <a:lnTo>
                      <a:pt x="221996" y="325863"/>
                    </a:lnTo>
                    <a:lnTo>
                      <a:pt x="229128" y="325314"/>
                    </a:lnTo>
                    <a:lnTo>
                      <a:pt x="232968" y="323851"/>
                    </a:lnTo>
                    <a:lnTo>
                      <a:pt x="238454" y="322937"/>
                    </a:lnTo>
                    <a:lnTo>
                      <a:pt x="242477" y="320925"/>
                    </a:lnTo>
                    <a:lnTo>
                      <a:pt x="242111" y="317451"/>
                    </a:lnTo>
                    <a:lnTo>
                      <a:pt x="240831" y="313062"/>
                    </a:lnTo>
                    <a:lnTo>
                      <a:pt x="239185" y="311051"/>
                    </a:lnTo>
                    <a:lnTo>
                      <a:pt x="236625" y="309222"/>
                    </a:lnTo>
                    <a:lnTo>
                      <a:pt x="236077" y="308491"/>
                    </a:lnTo>
                    <a:lnTo>
                      <a:pt x="230408" y="292582"/>
                    </a:lnTo>
                    <a:lnTo>
                      <a:pt x="228396" y="285267"/>
                    </a:lnTo>
                    <a:lnTo>
                      <a:pt x="228579" y="277952"/>
                    </a:lnTo>
                    <a:lnTo>
                      <a:pt x="221265" y="279415"/>
                    </a:lnTo>
                    <a:lnTo>
                      <a:pt x="219253" y="280330"/>
                    </a:lnTo>
                    <a:lnTo>
                      <a:pt x="217242" y="280330"/>
                    </a:lnTo>
                    <a:lnTo>
                      <a:pt x="217424" y="273015"/>
                    </a:lnTo>
                    <a:lnTo>
                      <a:pt x="217973" y="270638"/>
                    </a:lnTo>
                    <a:lnTo>
                      <a:pt x="220899" y="265518"/>
                    </a:lnTo>
                    <a:lnTo>
                      <a:pt x="221996" y="261495"/>
                    </a:lnTo>
                    <a:lnTo>
                      <a:pt x="221996" y="254912"/>
                    </a:lnTo>
                    <a:lnTo>
                      <a:pt x="222728" y="249974"/>
                    </a:lnTo>
                    <a:lnTo>
                      <a:pt x="224008" y="248146"/>
                    </a:lnTo>
                    <a:lnTo>
                      <a:pt x="227665" y="246134"/>
                    </a:lnTo>
                    <a:lnTo>
                      <a:pt x="228213" y="245403"/>
                    </a:lnTo>
                    <a:lnTo>
                      <a:pt x="228579" y="243391"/>
                    </a:lnTo>
                    <a:lnTo>
                      <a:pt x="227848" y="239185"/>
                    </a:lnTo>
                    <a:lnTo>
                      <a:pt x="227848" y="233699"/>
                    </a:lnTo>
                    <a:lnTo>
                      <a:pt x="235711" y="225288"/>
                    </a:lnTo>
                    <a:lnTo>
                      <a:pt x="240831" y="217059"/>
                    </a:lnTo>
                    <a:lnTo>
                      <a:pt x="243208" y="212487"/>
                    </a:lnTo>
                    <a:lnTo>
                      <a:pt x="243574" y="207002"/>
                    </a:lnTo>
                    <a:lnTo>
                      <a:pt x="244671" y="203344"/>
                    </a:lnTo>
                    <a:lnTo>
                      <a:pt x="245402" y="202430"/>
                    </a:lnTo>
                    <a:lnTo>
                      <a:pt x="250889" y="202064"/>
                    </a:lnTo>
                    <a:lnTo>
                      <a:pt x="254912" y="201150"/>
                    </a:lnTo>
                    <a:lnTo>
                      <a:pt x="268626" y="201150"/>
                    </a:lnTo>
                    <a:lnTo>
                      <a:pt x="271369" y="200784"/>
                    </a:lnTo>
                    <a:lnTo>
                      <a:pt x="271918" y="178109"/>
                    </a:lnTo>
                    <a:lnTo>
                      <a:pt x="271918" y="153240"/>
                    </a:lnTo>
                    <a:lnTo>
                      <a:pt x="271918" y="128187"/>
                    </a:lnTo>
                    <a:lnTo>
                      <a:pt x="271918" y="103135"/>
                    </a:lnTo>
                    <a:lnTo>
                      <a:pt x="267895" y="102586"/>
                    </a:lnTo>
                    <a:lnTo>
                      <a:pt x="246134" y="91432"/>
                    </a:lnTo>
                    <a:lnTo>
                      <a:pt x="224373" y="80277"/>
                    </a:lnTo>
                    <a:lnTo>
                      <a:pt x="202612" y="69122"/>
                    </a:lnTo>
                    <a:lnTo>
                      <a:pt x="181035" y="58150"/>
                    </a:lnTo>
                    <a:lnTo>
                      <a:pt x="159274" y="46813"/>
                    </a:lnTo>
                    <a:lnTo>
                      <a:pt x="137696" y="35658"/>
                    </a:lnTo>
                    <a:lnTo>
                      <a:pt x="115935" y="24321"/>
                    </a:lnTo>
                    <a:lnTo>
                      <a:pt x="94175" y="13166"/>
                    </a:lnTo>
                    <a:lnTo>
                      <a:pt x="72597" y="1829"/>
                    </a:lnTo>
                    <a:lnTo>
                      <a:pt x="67659" y="0"/>
                    </a:lnTo>
                    <a:lnTo>
                      <a:pt x="44801" y="7497"/>
                    </a:lnTo>
                    <a:lnTo>
                      <a:pt x="42058" y="8778"/>
                    </a:lnTo>
                    <a:lnTo>
                      <a:pt x="42058" y="47727"/>
                    </a:lnTo>
                  </a:path>
                </a:pathLst>
              </a:custGeom>
              <a:grpFill/>
              <a:ln w="4020" cap="flat">
                <a:solidFill>
                  <a:srgbClr val="FFFFFF"/>
                </a:solidFill>
                <a:prstDash val="solid"/>
                <a:miter/>
              </a:ln>
            </p:spPr>
            <p:txBody>
              <a:bodyPr rtlCol="0" anchor="ctr"/>
              <a:lstStyle/>
              <a:p>
                <a:endParaRPr lang="en-GB" sz="1463"/>
              </a:p>
            </p:txBody>
          </p:sp>
          <p:sp>
            <p:nvSpPr>
              <p:cNvPr id="221" name="Freeform: Shape 220">
                <a:extLst>
                  <a:ext uri="{FF2B5EF4-FFF2-40B4-BE49-F238E27FC236}">
                    <a16:creationId xmlns:a16="http://schemas.microsoft.com/office/drawing/2014/main" id="{5E7DDED2-F54F-5338-4030-1A77FB08549C}"/>
                  </a:ext>
                </a:extLst>
              </p:cNvPr>
              <p:cNvSpPr/>
              <p:nvPr/>
            </p:nvSpPr>
            <p:spPr>
              <a:xfrm>
                <a:off x="3763680" y="3965555"/>
                <a:ext cx="108438" cy="109352"/>
              </a:xfrm>
              <a:custGeom>
                <a:avLst/>
                <a:gdLst>
                  <a:gd name="connsiteX0" fmla="*/ 108438 w 108438"/>
                  <a:gd name="connsiteY0" fmla="*/ 366 h 109352"/>
                  <a:gd name="connsiteX1" fmla="*/ 103135 w 108438"/>
                  <a:gd name="connsiteY1" fmla="*/ 0 h 109352"/>
                  <a:gd name="connsiteX2" fmla="*/ 96918 w 108438"/>
                  <a:gd name="connsiteY2" fmla="*/ 3109 h 109352"/>
                  <a:gd name="connsiteX3" fmla="*/ 95089 w 108438"/>
                  <a:gd name="connsiteY3" fmla="*/ 5120 h 109352"/>
                  <a:gd name="connsiteX4" fmla="*/ 91066 w 108438"/>
                  <a:gd name="connsiteY4" fmla="*/ 7315 h 109352"/>
                  <a:gd name="connsiteX5" fmla="*/ 86860 w 108438"/>
                  <a:gd name="connsiteY5" fmla="*/ 7315 h 109352"/>
                  <a:gd name="connsiteX6" fmla="*/ 83203 w 108438"/>
                  <a:gd name="connsiteY6" fmla="*/ 9875 h 109352"/>
                  <a:gd name="connsiteX7" fmla="*/ 75340 w 108438"/>
                  <a:gd name="connsiteY7" fmla="*/ 9509 h 109352"/>
                  <a:gd name="connsiteX8" fmla="*/ 73877 w 108438"/>
                  <a:gd name="connsiteY8" fmla="*/ 8595 h 109352"/>
                  <a:gd name="connsiteX9" fmla="*/ 72597 w 108438"/>
                  <a:gd name="connsiteY9" fmla="*/ 6583 h 109352"/>
                  <a:gd name="connsiteX10" fmla="*/ 69854 w 108438"/>
                  <a:gd name="connsiteY10" fmla="*/ 5486 h 109352"/>
                  <a:gd name="connsiteX11" fmla="*/ 69123 w 108438"/>
                  <a:gd name="connsiteY11" fmla="*/ 7315 h 109352"/>
                  <a:gd name="connsiteX12" fmla="*/ 68025 w 108438"/>
                  <a:gd name="connsiteY12" fmla="*/ 8229 h 109352"/>
                  <a:gd name="connsiteX13" fmla="*/ 66014 w 108438"/>
                  <a:gd name="connsiteY13" fmla="*/ 8960 h 109352"/>
                  <a:gd name="connsiteX14" fmla="*/ 64368 w 108438"/>
                  <a:gd name="connsiteY14" fmla="*/ 11337 h 109352"/>
                  <a:gd name="connsiteX15" fmla="*/ 62905 w 108438"/>
                  <a:gd name="connsiteY15" fmla="*/ 17738 h 109352"/>
                  <a:gd name="connsiteX16" fmla="*/ 61625 w 108438"/>
                  <a:gd name="connsiteY16" fmla="*/ 19018 h 109352"/>
                  <a:gd name="connsiteX17" fmla="*/ 57053 w 108438"/>
                  <a:gd name="connsiteY17" fmla="*/ 19749 h 109352"/>
                  <a:gd name="connsiteX18" fmla="*/ 54676 w 108438"/>
                  <a:gd name="connsiteY18" fmla="*/ 22127 h 109352"/>
                  <a:gd name="connsiteX19" fmla="*/ 53945 w 108438"/>
                  <a:gd name="connsiteY19" fmla="*/ 23407 h 109352"/>
                  <a:gd name="connsiteX20" fmla="*/ 52665 w 108438"/>
                  <a:gd name="connsiteY20" fmla="*/ 24138 h 109352"/>
                  <a:gd name="connsiteX21" fmla="*/ 50653 w 108438"/>
                  <a:gd name="connsiteY21" fmla="*/ 26515 h 109352"/>
                  <a:gd name="connsiteX22" fmla="*/ 47179 w 108438"/>
                  <a:gd name="connsiteY22" fmla="*/ 27613 h 109352"/>
                  <a:gd name="connsiteX23" fmla="*/ 47179 w 108438"/>
                  <a:gd name="connsiteY23" fmla="*/ 28161 h 109352"/>
                  <a:gd name="connsiteX24" fmla="*/ 45716 w 108438"/>
                  <a:gd name="connsiteY24" fmla="*/ 28892 h 109352"/>
                  <a:gd name="connsiteX25" fmla="*/ 42790 w 108438"/>
                  <a:gd name="connsiteY25" fmla="*/ 29258 h 109352"/>
                  <a:gd name="connsiteX26" fmla="*/ 39316 w 108438"/>
                  <a:gd name="connsiteY26" fmla="*/ 26150 h 109352"/>
                  <a:gd name="connsiteX27" fmla="*/ 36207 w 108438"/>
                  <a:gd name="connsiteY27" fmla="*/ 25235 h 109352"/>
                  <a:gd name="connsiteX28" fmla="*/ 33098 w 108438"/>
                  <a:gd name="connsiteY28" fmla="*/ 29624 h 109352"/>
                  <a:gd name="connsiteX29" fmla="*/ 31453 w 108438"/>
                  <a:gd name="connsiteY29" fmla="*/ 33647 h 109352"/>
                  <a:gd name="connsiteX30" fmla="*/ 23589 w 108438"/>
                  <a:gd name="connsiteY30" fmla="*/ 34013 h 109352"/>
                  <a:gd name="connsiteX31" fmla="*/ 21395 w 108438"/>
                  <a:gd name="connsiteY31" fmla="*/ 33647 h 109352"/>
                  <a:gd name="connsiteX32" fmla="*/ 20115 w 108438"/>
                  <a:gd name="connsiteY32" fmla="*/ 36938 h 109352"/>
                  <a:gd name="connsiteX33" fmla="*/ 20481 w 108438"/>
                  <a:gd name="connsiteY33" fmla="*/ 43887 h 109352"/>
                  <a:gd name="connsiteX34" fmla="*/ 18652 w 108438"/>
                  <a:gd name="connsiteY34" fmla="*/ 44070 h 109352"/>
                  <a:gd name="connsiteX35" fmla="*/ 16458 w 108438"/>
                  <a:gd name="connsiteY35" fmla="*/ 46813 h 109352"/>
                  <a:gd name="connsiteX36" fmla="*/ 14995 w 108438"/>
                  <a:gd name="connsiteY36" fmla="*/ 49922 h 109352"/>
                  <a:gd name="connsiteX37" fmla="*/ 13166 w 108438"/>
                  <a:gd name="connsiteY37" fmla="*/ 51385 h 109352"/>
                  <a:gd name="connsiteX38" fmla="*/ 5486 w 108438"/>
                  <a:gd name="connsiteY38" fmla="*/ 51568 h 109352"/>
                  <a:gd name="connsiteX39" fmla="*/ 731 w 108438"/>
                  <a:gd name="connsiteY39" fmla="*/ 51568 h 109352"/>
                  <a:gd name="connsiteX40" fmla="*/ 0 w 108438"/>
                  <a:gd name="connsiteY40" fmla="*/ 54310 h 109352"/>
                  <a:gd name="connsiteX41" fmla="*/ 731 w 108438"/>
                  <a:gd name="connsiteY41" fmla="*/ 55591 h 109352"/>
                  <a:gd name="connsiteX42" fmla="*/ 7497 w 108438"/>
                  <a:gd name="connsiteY42" fmla="*/ 62905 h 109352"/>
                  <a:gd name="connsiteX43" fmla="*/ 9509 w 108438"/>
                  <a:gd name="connsiteY43" fmla="*/ 65465 h 109352"/>
                  <a:gd name="connsiteX44" fmla="*/ 19749 w 108438"/>
                  <a:gd name="connsiteY44" fmla="*/ 75157 h 109352"/>
                  <a:gd name="connsiteX45" fmla="*/ 26333 w 108438"/>
                  <a:gd name="connsiteY45" fmla="*/ 83569 h 109352"/>
                  <a:gd name="connsiteX46" fmla="*/ 30355 w 108438"/>
                  <a:gd name="connsiteY46" fmla="*/ 87592 h 109352"/>
                  <a:gd name="connsiteX47" fmla="*/ 32733 w 108438"/>
                  <a:gd name="connsiteY47" fmla="*/ 89603 h 109352"/>
                  <a:gd name="connsiteX48" fmla="*/ 35476 w 108438"/>
                  <a:gd name="connsiteY48" fmla="*/ 91066 h 109352"/>
                  <a:gd name="connsiteX49" fmla="*/ 43704 w 108438"/>
                  <a:gd name="connsiteY49" fmla="*/ 97832 h 109352"/>
                  <a:gd name="connsiteX50" fmla="*/ 45167 w 108438"/>
                  <a:gd name="connsiteY50" fmla="*/ 100575 h 109352"/>
                  <a:gd name="connsiteX51" fmla="*/ 45533 w 108438"/>
                  <a:gd name="connsiteY51" fmla="*/ 102404 h 109352"/>
                  <a:gd name="connsiteX52" fmla="*/ 45716 w 108438"/>
                  <a:gd name="connsiteY52" fmla="*/ 102404 h 109352"/>
                  <a:gd name="connsiteX53" fmla="*/ 48825 w 108438"/>
                  <a:gd name="connsiteY53" fmla="*/ 99478 h 109352"/>
                  <a:gd name="connsiteX54" fmla="*/ 50653 w 108438"/>
                  <a:gd name="connsiteY54" fmla="*/ 99478 h 109352"/>
                  <a:gd name="connsiteX55" fmla="*/ 55408 w 108438"/>
                  <a:gd name="connsiteY55" fmla="*/ 101855 h 109352"/>
                  <a:gd name="connsiteX56" fmla="*/ 66014 w 108438"/>
                  <a:gd name="connsiteY56" fmla="*/ 104598 h 109352"/>
                  <a:gd name="connsiteX57" fmla="*/ 70220 w 108438"/>
                  <a:gd name="connsiteY57" fmla="*/ 104415 h 109352"/>
                  <a:gd name="connsiteX58" fmla="*/ 73877 w 108438"/>
                  <a:gd name="connsiteY58" fmla="*/ 103318 h 109352"/>
                  <a:gd name="connsiteX59" fmla="*/ 76254 w 108438"/>
                  <a:gd name="connsiteY59" fmla="*/ 103318 h 109352"/>
                  <a:gd name="connsiteX60" fmla="*/ 80460 w 108438"/>
                  <a:gd name="connsiteY60" fmla="*/ 105330 h 109352"/>
                  <a:gd name="connsiteX61" fmla="*/ 84483 w 108438"/>
                  <a:gd name="connsiteY61" fmla="*/ 108438 h 109352"/>
                  <a:gd name="connsiteX62" fmla="*/ 86860 w 108438"/>
                  <a:gd name="connsiteY62" fmla="*/ 109352 h 109352"/>
                  <a:gd name="connsiteX63" fmla="*/ 91432 w 108438"/>
                  <a:gd name="connsiteY63" fmla="*/ 108987 h 109352"/>
                  <a:gd name="connsiteX64" fmla="*/ 97283 w 108438"/>
                  <a:gd name="connsiteY64" fmla="*/ 107707 h 109352"/>
                  <a:gd name="connsiteX65" fmla="*/ 98929 w 108438"/>
                  <a:gd name="connsiteY65" fmla="*/ 106975 h 109352"/>
                  <a:gd name="connsiteX66" fmla="*/ 98929 w 108438"/>
                  <a:gd name="connsiteY66" fmla="*/ 106061 h 109352"/>
                  <a:gd name="connsiteX67" fmla="*/ 98380 w 108438"/>
                  <a:gd name="connsiteY67" fmla="*/ 103684 h 109352"/>
                  <a:gd name="connsiteX68" fmla="*/ 94906 w 108438"/>
                  <a:gd name="connsiteY68" fmla="*/ 97832 h 109352"/>
                  <a:gd name="connsiteX69" fmla="*/ 94541 w 108438"/>
                  <a:gd name="connsiteY69" fmla="*/ 92346 h 109352"/>
                  <a:gd name="connsiteX70" fmla="*/ 96918 w 108438"/>
                  <a:gd name="connsiteY70" fmla="*/ 87957 h 109352"/>
                  <a:gd name="connsiteX71" fmla="*/ 97832 w 108438"/>
                  <a:gd name="connsiteY71" fmla="*/ 83569 h 109352"/>
                  <a:gd name="connsiteX72" fmla="*/ 98564 w 108438"/>
                  <a:gd name="connsiteY72" fmla="*/ 72048 h 109352"/>
                  <a:gd name="connsiteX73" fmla="*/ 101306 w 108438"/>
                  <a:gd name="connsiteY73" fmla="*/ 53945 h 109352"/>
                  <a:gd name="connsiteX74" fmla="*/ 101306 w 108438"/>
                  <a:gd name="connsiteY74" fmla="*/ 38036 h 109352"/>
                  <a:gd name="connsiteX75" fmla="*/ 107524 w 108438"/>
                  <a:gd name="connsiteY75" fmla="*/ 19749 h 109352"/>
                  <a:gd name="connsiteX76" fmla="*/ 108438 w 108438"/>
                  <a:gd name="connsiteY76" fmla="*/ 10972 h 109352"/>
                  <a:gd name="connsiteX77" fmla="*/ 108438 w 108438"/>
                  <a:gd name="connsiteY77" fmla="*/ 366 h 10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8438" h="109352">
                    <a:moveTo>
                      <a:pt x="108438" y="366"/>
                    </a:moveTo>
                    <a:lnTo>
                      <a:pt x="103135" y="0"/>
                    </a:lnTo>
                    <a:lnTo>
                      <a:pt x="96918" y="3109"/>
                    </a:lnTo>
                    <a:lnTo>
                      <a:pt x="95089" y="5120"/>
                    </a:lnTo>
                    <a:lnTo>
                      <a:pt x="91066" y="7315"/>
                    </a:lnTo>
                    <a:lnTo>
                      <a:pt x="86860" y="7315"/>
                    </a:lnTo>
                    <a:lnTo>
                      <a:pt x="83203" y="9875"/>
                    </a:lnTo>
                    <a:lnTo>
                      <a:pt x="75340" y="9509"/>
                    </a:lnTo>
                    <a:lnTo>
                      <a:pt x="73877" y="8595"/>
                    </a:lnTo>
                    <a:lnTo>
                      <a:pt x="72597" y="6583"/>
                    </a:lnTo>
                    <a:lnTo>
                      <a:pt x="69854" y="5486"/>
                    </a:lnTo>
                    <a:lnTo>
                      <a:pt x="69123" y="7315"/>
                    </a:lnTo>
                    <a:lnTo>
                      <a:pt x="68025" y="8229"/>
                    </a:lnTo>
                    <a:lnTo>
                      <a:pt x="66014" y="8960"/>
                    </a:lnTo>
                    <a:lnTo>
                      <a:pt x="64368" y="11337"/>
                    </a:lnTo>
                    <a:lnTo>
                      <a:pt x="62905" y="17738"/>
                    </a:lnTo>
                    <a:lnTo>
                      <a:pt x="61625" y="19018"/>
                    </a:lnTo>
                    <a:lnTo>
                      <a:pt x="57053" y="19749"/>
                    </a:lnTo>
                    <a:lnTo>
                      <a:pt x="54676" y="22127"/>
                    </a:lnTo>
                    <a:lnTo>
                      <a:pt x="53945" y="23407"/>
                    </a:lnTo>
                    <a:lnTo>
                      <a:pt x="52665" y="24138"/>
                    </a:lnTo>
                    <a:lnTo>
                      <a:pt x="50653" y="26515"/>
                    </a:lnTo>
                    <a:lnTo>
                      <a:pt x="47179" y="27613"/>
                    </a:lnTo>
                    <a:lnTo>
                      <a:pt x="47179" y="28161"/>
                    </a:lnTo>
                    <a:lnTo>
                      <a:pt x="45716" y="28892"/>
                    </a:lnTo>
                    <a:lnTo>
                      <a:pt x="42790" y="29258"/>
                    </a:lnTo>
                    <a:lnTo>
                      <a:pt x="39316" y="26150"/>
                    </a:lnTo>
                    <a:lnTo>
                      <a:pt x="36207" y="25235"/>
                    </a:lnTo>
                    <a:lnTo>
                      <a:pt x="33098" y="29624"/>
                    </a:lnTo>
                    <a:lnTo>
                      <a:pt x="31453" y="33647"/>
                    </a:lnTo>
                    <a:lnTo>
                      <a:pt x="23589" y="34013"/>
                    </a:lnTo>
                    <a:lnTo>
                      <a:pt x="21395" y="33647"/>
                    </a:lnTo>
                    <a:lnTo>
                      <a:pt x="20115" y="36938"/>
                    </a:lnTo>
                    <a:lnTo>
                      <a:pt x="20481" y="43887"/>
                    </a:lnTo>
                    <a:lnTo>
                      <a:pt x="18652" y="44070"/>
                    </a:lnTo>
                    <a:lnTo>
                      <a:pt x="16458" y="46813"/>
                    </a:lnTo>
                    <a:lnTo>
                      <a:pt x="14995" y="49922"/>
                    </a:lnTo>
                    <a:lnTo>
                      <a:pt x="13166" y="51385"/>
                    </a:lnTo>
                    <a:lnTo>
                      <a:pt x="5486" y="51568"/>
                    </a:lnTo>
                    <a:lnTo>
                      <a:pt x="731" y="51568"/>
                    </a:lnTo>
                    <a:lnTo>
                      <a:pt x="0" y="54310"/>
                    </a:lnTo>
                    <a:lnTo>
                      <a:pt x="731" y="55591"/>
                    </a:lnTo>
                    <a:lnTo>
                      <a:pt x="7497" y="62905"/>
                    </a:lnTo>
                    <a:lnTo>
                      <a:pt x="9509" y="65465"/>
                    </a:lnTo>
                    <a:lnTo>
                      <a:pt x="19749" y="75157"/>
                    </a:lnTo>
                    <a:lnTo>
                      <a:pt x="26333" y="83569"/>
                    </a:lnTo>
                    <a:lnTo>
                      <a:pt x="30355" y="87592"/>
                    </a:lnTo>
                    <a:lnTo>
                      <a:pt x="32733" y="89603"/>
                    </a:lnTo>
                    <a:lnTo>
                      <a:pt x="35476" y="91066"/>
                    </a:lnTo>
                    <a:lnTo>
                      <a:pt x="43704" y="97832"/>
                    </a:lnTo>
                    <a:lnTo>
                      <a:pt x="45167" y="100575"/>
                    </a:lnTo>
                    <a:lnTo>
                      <a:pt x="45533" y="102404"/>
                    </a:lnTo>
                    <a:lnTo>
                      <a:pt x="45716" y="102404"/>
                    </a:lnTo>
                    <a:lnTo>
                      <a:pt x="48825" y="99478"/>
                    </a:lnTo>
                    <a:lnTo>
                      <a:pt x="50653" y="99478"/>
                    </a:lnTo>
                    <a:lnTo>
                      <a:pt x="55408" y="101855"/>
                    </a:lnTo>
                    <a:lnTo>
                      <a:pt x="66014" y="104598"/>
                    </a:lnTo>
                    <a:lnTo>
                      <a:pt x="70220" y="104415"/>
                    </a:lnTo>
                    <a:lnTo>
                      <a:pt x="73877" y="103318"/>
                    </a:lnTo>
                    <a:lnTo>
                      <a:pt x="76254" y="103318"/>
                    </a:lnTo>
                    <a:lnTo>
                      <a:pt x="80460" y="105330"/>
                    </a:lnTo>
                    <a:lnTo>
                      <a:pt x="84483" y="108438"/>
                    </a:lnTo>
                    <a:lnTo>
                      <a:pt x="86860" y="109352"/>
                    </a:lnTo>
                    <a:lnTo>
                      <a:pt x="91432" y="108987"/>
                    </a:lnTo>
                    <a:lnTo>
                      <a:pt x="97283" y="107707"/>
                    </a:lnTo>
                    <a:lnTo>
                      <a:pt x="98929" y="106975"/>
                    </a:lnTo>
                    <a:lnTo>
                      <a:pt x="98929" y="106061"/>
                    </a:lnTo>
                    <a:lnTo>
                      <a:pt x="98380" y="103684"/>
                    </a:lnTo>
                    <a:lnTo>
                      <a:pt x="94906" y="97832"/>
                    </a:lnTo>
                    <a:lnTo>
                      <a:pt x="94541" y="92346"/>
                    </a:lnTo>
                    <a:lnTo>
                      <a:pt x="96918" y="87957"/>
                    </a:lnTo>
                    <a:lnTo>
                      <a:pt x="97832" y="83569"/>
                    </a:lnTo>
                    <a:lnTo>
                      <a:pt x="98564" y="72048"/>
                    </a:lnTo>
                    <a:lnTo>
                      <a:pt x="101306" y="53945"/>
                    </a:lnTo>
                    <a:lnTo>
                      <a:pt x="101306" y="38036"/>
                    </a:lnTo>
                    <a:lnTo>
                      <a:pt x="107524" y="19749"/>
                    </a:lnTo>
                    <a:lnTo>
                      <a:pt x="108438" y="10972"/>
                    </a:lnTo>
                    <a:lnTo>
                      <a:pt x="108438" y="366"/>
                    </a:lnTo>
                    <a:close/>
                  </a:path>
                </a:pathLst>
              </a:custGeom>
              <a:grpFill/>
              <a:ln w="18272" cap="flat">
                <a:noFill/>
                <a:prstDash val="solid"/>
                <a:miter/>
              </a:ln>
            </p:spPr>
            <p:txBody>
              <a:bodyPr rtlCol="0" anchor="ctr"/>
              <a:lstStyle/>
              <a:p>
                <a:endParaRPr lang="en-GB" sz="1463"/>
              </a:p>
            </p:txBody>
          </p:sp>
          <p:sp>
            <p:nvSpPr>
              <p:cNvPr id="222" name="Freeform: Shape 221">
                <a:extLst>
                  <a:ext uri="{FF2B5EF4-FFF2-40B4-BE49-F238E27FC236}">
                    <a16:creationId xmlns:a16="http://schemas.microsoft.com/office/drawing/2014/main" id="{37235A5E-1FD7-DA36-A897-53D144EB4CDF}"/>
                  </a:ext>
                </a:extLst>
              </p:cNvPr>
              <p:cNvSpPr/>
              <p:nvPr/>
            </p:nvSpPr>
            <p:spPr>
              <a:xfrm>
                <a:off x="3763680" y="3965555"/>
                <a:ext cx="108438" cy="109352"/>
              </a:xfrm>
              <a:custGeom>
                <a:avLst/>
                <a:gdLst>
                  <a:gd name="connsiteX0" fmla="*/ 108438 w 108438"/>
                  <a:gd name="connsiteY0" fmla="*/ 366 h 109352"/>
                  <a:gd name="connsiteX1" fmla="*/ 103135 w 108438"/>
                  <a:gd name="connsiteY1" fmla="*/ 0 h 109352"/>
                  <a:gd name="connsiteX2" fmla="*/ 96918 w 108438"/>
                  <a:gd name="connsiteY2" fmla="*/ 3109 h 109352"/>
                  <a:gd name="connsiteX3" fmla="*/ 95089 w 108438"/>
                  <a:gd name="connsiteY3" fmla="*/ 5120 h 109352"/>
                  <a:gd name="connsiteX4" fmla="*/ 91066 w 108438"/>
                  <a:gd name="connsiteY4" fmla="*/ 7315 h 109352"/>
                  <a:gd name="connsiteX5" fmla="*/ 86860 w 108438"/>
                  <a:gd name="connsiteY5" fmla="*/ 7315 h 109352"/>
                  <a:gd name="connsiteX6" fmla="*/ 83203 w 108438"/>
                  <a:gd name="connsiteY6" fmla="*/ 9875 h 109352"/>
                  <a:gd name="connsiteX7" fmla="*/ 75340 w 108438"/>
                  <a:gd name="connsiteY7" fmla="*/ 9509 h 109352"/>
                  <a:gd name="connsiteX8" fmla="*/ 73877 w 108438"/>
                  <a:gd name="connsiteY8" fmla="*/ 8595 h 109352"/>
                  <a:gd name="connsiteX9" fmla="*/ 72597 w 108438"/>
                  <a:gd name="connsiteY9" fmla="*/ 6583 h 109352"/>
                  <a:gd name="connsiteX10" fmla="*/ 69854 w 108438"/>
                  <a:gd name="connsiteY10" fmla="*/ 5486 h 109352"/>
                  <a:gd name="connsiteX11" fmla="*/ 69123 w 108438"/>
                  <a:gd name="connsiteY11" fmla="*/ 7315 h 109352"/>
                  <a:gd name="connsiteX12" fmla="*/ 68025 w 108438"/>
                  <a:gd name="connsiteY12" fmla="*/ 8229 h 109352"/>
                  <a:gd name="connsiteX13" fmla="*/ 66014 w 108438"/>
                  <a:gd name="connsiteY13" fmla="*/ 8960 h 109352"/>
                  <a:gd name="connsiteX14" fmla="*/ 64368 w 108438"/>
                  <a:gd name="connsiteY14" fmla="*/ 11337 h 109352"/>
                  <a:gd name="connsiteX15" fmla="*/ 62905 w 108438"/>
                  <a:gd name="connsiteY15" fmla="*/ 17738 h 109352"/>
                  <a:gd name="connsiteX16" fmla="*/ 61625 w 108438"/>
                  <a:gd name="connsiteY16" fmla="*/ 19018 h 109352"/>
                  <a:gd name="connsiteX17" fmla="*/ 57053 w 108438"/>
                  <a:gd name="connsiteY17" fmla="*/ 19749 h 109352"/>
                  <a:gd name="connsiteX18" fmla="*/ 54676 w 108438"/>
                  <a:gd name="connsiteY18" fmla="*/ 22127 h 109352"/>
                  <a:gd name="connsiteX19" fmla="*/ 53945 w 108438"/>
                  <a:gd name="connsiteY19" fmla="*/ 23407 h 109352"/>
                  <a:gd name="connsiteX20" fmla="*/ 52665 w 108438"/>
                  <a:gd name="connsiteY20" fmla="*/ 24138 h 109352"/>
                  <a:gd name="connsiteX21" fmla="*/ 50653 w 108438"/>
                  <a:gd name="connsiteY21" fmla="*/ 26515 h 109352"/>
                  <a:gd name="connsiteX22" fmla="*/ 47179 w 108438"/>
                  <a:gd name="connsiteY22" fmla="*/ 27613 h 109352"/>
                  <a:gd name="connsiteX23" fmla="*/ 47179 w 108438"/>
                  <a:gd name="connsiteY23" fmla="*/ 28161 h 109352"/>
                  <a:gd name="connsiteX24" fmla="*/ 45716 w 108438"/>
                  <a:gd name="connsiteY24" fmla="*/ 28892 h 109352"/>
                  <a:gd name="connsiteX25" fmla="*/ 42790 w 108438"/>
                  <a:gd name="connsiteY25" fmla="*/ 29258 h 109352"/>
                  <a:gd name="connsiteX26" fmla="*/ 39316 w 108438"/>
                  <a:gd name="connsiteY26" fmla="*/ 26150 h 109352"/>
                  <a:gd name="connsiteX27" fmla="*/ 36207 w 108438"/>
                  <a:gd name="connsiteY27" fmla="*/ 25235 h 109352"/>
                  <a:gd name="connsiteX28" fmla="*/ 33098 w 108438"/>
                  <a:gd name="connsiteY28" fmla="*/ 29624 h 109352"/>
                  <a:gd name="connsiteX29" fmla="*/ 31453 w 108438"/>
                  <a:gd name="connsiteY29" fmla="*/ 33647 h 109352"/>
                  <a:gd name="connsiteX30" fmla="*/ 23589 w 108438"/>
                  <a:gd name="connsiteY30" fmla="*/ 34013 h 109352"/>
                  <a:gd name="connsiteX31" fmla="*/ 21395 w 108438"/>
                  <a:gd name="connsiteY31" fmla="*/ 33647 h 109352"/>
                  <a:gd name="connsiteX32" fmla="*/ 20115 w 108438"/>
                  <a:gd name="connsiteY32" fmla="*/ 36938 h 109352"/>
                  <a:gd name="connsiteX33" fmla="*/ 20481 w 108438"/>
                  <a:gd name="connsiteY33" fmla="*/ 43887 h 109352"/>
                  <a:gd name="connsiteX34" fmla="*/ 18652 w 108438"/>
                  <a:gd name="connsiteY34" fmla="*/ 44070 h 109352"/>
                  <a:gd name="connsiteX35" fmla="*/ 16458 w 108438"/>
                  <a:gd name="connsiteY35" fmla="*/ 46813 h 109352"/>
                  <a:gd name="connsiteX36" fmla="*/ 14995 w 108438"/>
                  <a:gd name="connsiteY36" fmla="*/ 49922 h 109352"/>
                  <a:gd name="connsiteX37" fmla="*/ 13166 w 108438"/>
                  <a:gd name="connsiteY37" fmla="*/ 51385 h 109352"/>
                  <a:gd name="connsiteX38" fmla="*/ 5486 w 108438"/>
                  <a:gd name="connsiteY38" fmla="*/ 51568 h 109352"/>
                  <a:gd name="connsiteX39" fmla="*/ 731 w 108438"/>
                  <a:gd name="connsiteY39" fmla="*/ 51568 h 109352"/>
                  <a:gd name="connsiteX40" fmla="*/ 0 w 108438"/>
                  <a:gd name="connsiteY40" fmla="*/ 54310 h 109352"/>
                  <a:gd name="connsiteX41" fmla="*/ 731 w 108438"/>
                  <a:gd name="connsiteY41" fmla="*/ 55591 h 109352"/>
                  <a:gd name="connsiteX42" fmla="*/ 7497 w 108438"/>
                  <a:gd name="connsiteY42" fmla="*/ 62905 h 109352"/>
                  <a:gd name="connsiteX43" fmla="*/ 9509 w 108438"/>
                  <a:gd name="connsiteY43" fmla="*/ 65465 h 109352"/>
                  <a:gd name="connsiteX44" fmla="*/ 19749 w 108438"/>
                  <a:gd name="connsiteY44" fmla="*/ 75157 h 109352"/>
                  <a:gd name="connsiteX45" fmla="*/ 26333 w 108438"/>
                  <a:gd name="connsiteY45" fmla="*/ 83569 h 109352"/>
                  <a:gd name="connsiteX46" fmla="*/ 30355 w 108438"/>
                  <a:gd name="connsiteY46" fmla="*/ 87592 h 109352"/>
                  <a:gd name="connsiteX47" fmla="*/ 32733 w 108438"/>
                  <a:gd name="connsiteY47" fmla="*/ 89603 h 109352"/>
                  <a:gd name="connsiteX48" fmla="*/ 35476 w 108438"/>
                  <a:gd name="connsiteY48" fmla="*/ 91066 h 109352"/>
                  <a:gd name="connsiteX49" fmla="*/ 43704 w 108438"/>
                  <a:gd name="connsiteY49" fmla="*/ 97832 h 109352"/>
                  <a:gd name="connsiteX50" fmla="*/ 45167 w 108438"/>
                  <a:gd name="connsiteY50" fmla="*/ 100575 h 109352"/>
                  <a:gd name="connsiteX51" fmla="*/ 45533 w 108438"/>
                  <a:gd name="connsiteY51" fmla="*/ 102404 h 109352"/>
                  <a:gd name="connsiteX52" fmla="*/ 45716 w 108438"/>
                  <a:gd name="connsiteY52" fmla="*/ 102404 h 109352"/>
                  <a:gd name="connsiteX53" fmla="*/ 48825 w 108438"/>
                  <a:gd name="connsiteY53" fmla="*/ 99478 h 109352"/>
                  <a:gd name="connsiteX54" fmla="*/ 50653 w 108438"/>
                  <a:gd name="connsiteY54" fmla="*/ 99478 h 109352"/>
                  <a:gd name="connsiteX55" fmla="*/ 55408 w 108438"/>
                  <a:gd name="connsiteY55" fmla="*/ 101855 h 109352"/>
                  <a:gd name="connsiteX56" fmla="*/ 66014 w 108438"/>
                  <a:gd name="connsiteY56" fmla="*/ 104598 h 109352"/>
                  <a:gd name="connsiteX57" fmla="*/ 70220 w 108438"/>
                  <a:gd name="connsiteY57" fmla="*/ 104415 h 109352"/>
                  <a:gd name="connsiteX58" fmla="*/ 73877 w 108438"/>
                  <a:gd name="connsiteY58" fmla="*/ 103318 h 109352"/>
                  <a:gd name="connsiteX59" fmla="*/ 76254 w 108438"/>
                  <a:gd name="connsiteY59" fmla="*/ 103318 h 109352"/>
                  <a:gd name="connsiteX60" fmla="*/ 80460 w 108438"/>
                  <a:gd name="connsiteY60" fmla="*/ 105330 h 109352"/>
                  <a:gd name="connsiteX61" fmla="*/ 84483 w 108438"/>
                  <a:gd name="connsiteY61" fmla="*/ 108438 h 109352"/>
                  <a:gd name="connsiteX62" fmla="*/ 86860 w 108438"/>
                  <a:gd name="connsiteY62" fmla="*/ 109352 h 109352"/>
                  <a:gd name="connsiteX63" fmla="*/ 91432 w 108438"/>
                  <a:gd name="connsiteY63" fmla="*/ 108987 h 109352"/>
                  <a:gd name="connsiteX64" fmla="*/ 97283 w 108438"/>
                  <a:gd name="connsiteY64" fmla="*/ 107707 h 109352"/>
                  <a:gd name="connsiteX65" fmla="*/ 98929 w 108438"/>
                  <a:gd name="connsiteY65" fmla="*/ 106975 h 109352"/>
                  <a:gd name="connsiteX66" fmla="*/ 98929 w 108438"/>
                  <a:gd name="connsiteY66" fmla="*/ 106061 h 109352"/>
                  <a:gd name="connsiteX67" fmla="*/ 98380 w 108438"/>
                  <a:gd name="connsiteY67" fmla="*/ 103684 h 109352"/>
                  <a:gd name="connsiteX68" fmla="*/ 94906 w 108438"/>
                  <a:gd name="connsiteY68" fmla="*/ 97832 h 109352"/>
                  <a:gd name="connsiteX69" fmla="*/ 94541 w 108438"/>
                  <a:gd name="connsiteY69" fmla="*/ 92346 h 109352"/>
                  <a:gd name="connsiteX70" fmla="*/ 96918 w 108438"/>
                  <a:gd name="connsiteY70" fmla="*/ 87957 h 109352"/>
                  <a:gd name="connsiteX71" fmla="*/ 97832 w 108438"/>
                  <a:gd name="connsiteY71" fmla="*/ 83569 h 109352"/>
                  <a:gd name="connsiteX72" fmla="*/ 98564 w 108438"/>
                  <a:gd name="connsiteY72" fmla="*/ 72048 h 109352"/>
                  <a:gd name="connsiteX73" fmla="*/ 101306 w 108438"/>
                  <a:gd name="connsiteY73" fmla="*/ 53945 h 109352"/>
                  <a:gd name="connsiteX74" fmla="*/ 101306 w 108438"/>
                  <a:gd name="connsiteY74" fmla="*/ 38036 h 109352"/>
                  <a:gd name="connsiteX75" fmla="*/ 107524 w 108438"/>
                  <a:gd name="connsiteY75" fmla="*/ 19749 h 109352"/>
                  <a:gd name="connsiteX76" fmla="*/ 108438 w 108438"/>
                  <a:gd name="connsiteY76" fmla="*/ 10972 h 109352"/>
                  <a:gd name="connsiteX77" fmla="*/ 108438 w 108438"/>
                  <a:gd name="connsiteY77" fmla="*/ 366 h 10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08438" h="109352">
                    <a:moveTo>
                      <a:pt x="108438" y="366"/>
                    </a:moveTo>
                    <a:lnTo>
                      <a:pt x="103135" y="0"/>
                    </a:lnTo>
                    <a:lnTo>
                      <a:pt x="96918" y="3109"/>
                    </a:lnTo>
                    <a:lnTo>
                      <a:pt x="95089" y="5120"/>
                    </a:lnTo>
                    <a:lnTo>
                      <a:pt x="91066" y="7315"/>
                    </a:lnTo>
                    <a:lnTo>
                      <a:pt x="86860" y="7315"/>
                    </a:lnTo>
                    <a:lnTo>
                      <a:pt x="83203" y="9875"/>
                    </a:lnTo>
                    <a:lnTo>
                      <a:pt x="75340" y="9509"/>
                    </a:lnTo>
                    <a:lnTo>
                      <a:pt x="73877" y="8595"/>
                    </a:lnTo>
                    <a:lnTo>
                      <a:pt x="72597" y="6583"/>
                    </a:lnTo>
                    <a:lnTo>
                      <a:pt x="69854" y="5486"/>
                    </a:lnTo>
                    <a:lnTo>
                      <a:pt x="69123" y="7315"/>
                    </a:lnTo>
                    <a:lnTo>
                      <a:pt x="68025" y="8229"/>
                    </a:lnTo>
                    <a:lnTo>
                      <a:pt x="66014" y="8960"/>
                    </a:lnTo>
                    <a:lnTo>
                      <a:pt x="64368" y="11337"/>
                    </a:lnTo>
                    <a:lnTo>
                      <a:pt x="62905" y="17738"/>
                    </a:lnTo>
                    <a:lnTo>
                      <a:pt x="61625" y="19018"/>
                    </a:lnTo>
                    <a:lnTo>
                      <a:pt x="57053" y="19749"/>
                    </a:lnTo>
                    <a:lnTo>
                      <a:pt x="54676" y="22127"/>
                    </a:lnTo>
                    <a:lnTo>
                      <a:pt x="53945" y="23407"/>
                    </a:lnTo>
                    <a:lnTo>
                      <a:pt x="52665" y="24138"/>
                    </a:lnTo>
                    <a:lnTo>
                      <a:pt x="50653" y="26515"/>
                    </a:lnTo>
                    <a:lnTo>
                      <a:pt x="47179" y="27613"/>
                    </a:lnTo>
                    <a:lnTo>
                      <a:pt x="47179" y="28161"/>
                    </a:lnTo>
                    <a:lnTo>
                      <a:pt x="45716" y="28892"/>
                    </a:lnTo>
                    <a:lnTo>
                      <a:pt x="42790" y="29258"/>
                    </a:lnTo>
                    <a:lnTo>
                      <a:pt x="39316" y="26150"/>
                    </a:lnTo>
                    <a:lnTo>
                      <a:pt x="36207" y="25235"/>
                    </a:lnTo>
                    <a:lnTo>
                      <a:pt x="33098" y="29624"/>
                    </a:lnTo>
                    <a:lnTo>
                      <a:pt x="31453" y="33647"/>
                    </a:lnTo>
                    <a:lnTo>
                      <a:pt x="23589" y="34013"/>
                    </a:lnTo>
                    <a:lnTo>
                      <a:pt x="21395" y="33647"/>
                    </a:lnTo>
                    <a:lnTo>
                      <a:pt x="20115" y="36938"/>
                    </a:lnTo>
                    <a:lnTo>
                      <a:pt x="20481" y="43887"/>
                    </a:lnTo>
                    <a:lnTo>
                      <a:pt x="18652" y="44070"/>
                    </a:lnTo>
                    <a:lnTo>
                      <a:pt x="16458" y="46813"/>
                    </a:lnTo>
                    <a:lnTo>
                      <a:pt x="14995" y="49922"/>
                    </a:lnTo>
                    <a:lnTo>
                      <a:pt x="13166" y="51385"/>
                    </a:lnTo>
                    <a:lnTo>
                      <a:pt x="5486" y="51568"/>
                    </a:lnTo>
                    <a:lnTo>
                      <a:pt x="731" y="51568"/>
                    </a:lnTo>
                    <a:lnTo>
                      <a:pt x="0" y="54310"/>
                    </a:lnTo>
                    <a:lnTo>
                      <a:pt x="731" y="55591"/>
                    </a:lnTo>
                    <a:lnTo>
                      <a:pt x="7497" y="62905"/>
                    </a:lnTo>
                    <a:lnTo>
                      <a:pt x="9509" y="65465"/>
                    </a:lnTo>
                    <a:lnTo>
                      <a:pt x="19749" y="75157"/>
                    </a:lnTo>
                    <a:lnTo>
                      <a:pt x="26333" y="83569"/>
                    </a:lnTo>
                    <a:lnTo>
                      <a:pt x="30355" y="87592"/>
                    </a:lnTo>
                    <a:lnTo>
                      <a:pt x="32733" y="89603"/>
                    </a:lnTo>
                    <a:lnTo>
                      <a:pt x="35476" y="91066"/>
                    </a:lnTo>
                    <a:lnTo>
                      <a:pt x="43704" y="97832"/>
                    </a:lnTo>
                    <a:lnTo>
                      <a:pt x="45167" y="100575"/>
                    </a:lnTo>
                    <a:lnTo>
                      <a:pt x="45533" y="102404"/>
                    </a:lnTo>
                    <a:lnTo>
                      <a:pt x="45716" y="102404"/>
                    </a:lnTo>
                    <a:lnTo>
                      <a:pt x="48825" y="99478"/>
                    </a:lnTo>
                    <a:lnTo>
                      <a:pt x="50653" y="99478"/>
                    </a:lnTo>
                    <a:lnTo>
                      <a:pt x="55408" y="101855"/>
                    </a:lnTo>
                    <a:lnTo>
                      <a:pt x="66014" y="104598"/>
                    </a:lnTo>
                    <a:lnTo>
                      <a:pt x="70220" y="104415"/>
                    </a:lnTo>
                    <a:lnTo>
                      <a:pt x="73877" y="103318"/>
                    </a:lnTo>
                    <a:lnTo>
                      <a:pt x="76254" y="103318"/>
                    </a:lnTo>
                    <a:lnTo>
                      <a:pt x="80460" y="105330"/>
                    </a:lnTo>
                    <a:lnTo>
                      <a:pt x="84483" y="108438"/>
                    </a:lnTo>
                    <a:lnTo>
                      <a:pt x="86860" y="109352"/>
                    </a:lnTo>
                    <a:lnTo>
                      <a:pt x="91432" y="108987"/>
                    </a:lnTo>
                    <a:lnTo>
                      <a:pt x="97283" y="107707"/>
                    </a:lnTo>
                    <a:lnTo>
                      <a:pt x="98929" y="106975"/>
                    </a:lnTo>
                    <a:lnTo>
                      <a:pt x="98929" y="106061"/>
                    </a:lnTo>
                    <a:lnTo>
                      <a:pt x="98380" y="103684"/>
                    </a:lnTo>
                    <a:lnTo>
                      <a:pt x="94906" y="97832"/>
                    </a:lnTo>
                    <a:lnTo>
                      <a:pt x="94541" y="92346"/>
                    </a:lnTo>
                    <a:lnTo>
                      <a:pt x="96918" y="87957"/>
                    </a:lnTo>
                    <a:lnTo>
                      <a:pt x="97832" y="83569"/>
                    </a:lnTo>
                    <a:lnTo>
                      <a:pt x="98564" y="72048"/>
                    </a:lnTo>
                    <a:lnTo>
                      <a:pt x="101306" y="53945"/>
                    </a:lnTo>
                    <a:lnTo>
                      <a:pt x="101306" y="38036"/>
                    </a:lnTo>
                    <a:lnTo>
                      <a:pt x="107524" y="19749"/>
                    </a:lnTo>
                    <a:lnTo>
                      <a:pt x="108438" y="10972"/>
                    </a:lnTo>
                    <a:lnTo>
                      <a:pt x="108438" y="366"/>
                    </a:lnTo>
                  </a:path>
                </a:pathLst>
              </a:custGeom>
              <a:grpFill/>
              <a:ln w="4020" cap="flat">
                <a:solidFill>
                  <a:srgbClr val="FFFFFF"/>
                </a:solidFill>
                <a:prstDash val="solid"/>
                <a:miter/>
              </a:ln>
            </p:spPr>
            <p:txBody>
              <a:bodyPr rtlCol="0" anchor="ctr"/>
              <a:lstStyle/>
              <a:p>
                <a:endParaRPr lang="en-GB" sz="1463"/>
              </a:p>
            </p:txBody>
          </p:sp>
          <p:sp>
            <p:nvSpPr>
              <p:cNvPr id="223" name="Freeform: Shape 222">
                <a:extLst>
                  <a:ext uri="{FF2B5EF4-FFF2-40B4-BE49-F238E27FC236}">
                    <a16:creationId xmlns:a16="http://schemas.microsoft.com/office/drawing/2014/main" id="{4E9A1B7A-B112-2BFC-C85C-6032E8A995BB}"/>
                  </a:ext>
                </a:extLst>
              </p:cNvPr>
              <p:cNvSpPr/>
              <p:nvPr/>
            </p:nvSpPr>
            <p:spPr>
              <a:xfrm>
                <a:off x="3879432" y="4104897"/>
                <a:ext cx="147387" cy="62539"/>
              </a:xfrm>
              <a:custGeom>
                <a:avLst/>
                <a:gdLst>
                  <a:gd name="connsiteX0" fmla="*/ 10789 w 147387"/>
                  <a:gd name="connsiteY0" fmla="*/ 0 h 62539"/>
                  <a:gd name="connsiteX1" fmla="*/ 10423 w 147387"/>
                  <a:gd name="connsiteY1" fmla="*/ 732 h 62539"/>
                  <a:gd name="connsiteX2" fmla="*/ 9326 w 147387"/>
                  <a:gd name="connsiteY2" fmla="*/ 732 h 62539"/>
                  <a:gd name="connsiteX3" fmla="*/ 8229 w 147387"/>
                  <a:gd name="connsiteY3" fmla="*/ 0 h 62539"/>
                  <a:gd name="connsiteX4" fmla="*/ 6217 w 147387"/>
                  <a:gd name="connsiteY4" fmla="*/ 0 h 62539"/>
                  <a:gd name="connsiteX5" fmla="*/ 3109 w 147387"/>
                  <a:gd name="connsiteY5" fmla="*/ 4206 h 62539"/>
                  <a:gd name="connsiteX6" fmla="*/ 2560 w 147387"/>
                  <a:gd name="connsiteY6" fmla="*/ 10972 h 62539"/>
                  <a:gd name="connsiteX7" fmla="*/ 6034 w 147387"/>
                  <a:gd name="connsiteY7" fmla="*/ 12983 h 62539"/>
                  <a:gd name="connsiteX8" fmla="*/ 7497 w 147387"/>
                  <a:gd name="connsiteY8" fmla="*/ 14812 h 62539"/>
                  <a:gd name="connsiteX9" fmla="*/ 6949 w 147387"/>
                  <a:gd name="connsiteY9" fmla="*/ 16824 h 62539"/>
                  <a:gd name="connsiteX10" fmla="*/ 5120 w 147387"/>
                  <a:gd name="connsiteY10" fmla="*/ 18835 h 62539"/>
                  <a:gd name="connsiteX11" fmla="*/ 4572 w 147387"/>
                  <a:gd name="connsiteY11" fmla="*/ 20481 h 62539"/>
                  <a:gd name="connsiteX12" fmla="*/ 4937 w 147387"/>
                  <a:gd name="connsiteY12" fmla="*/ 25967 h 62539"/>
                  <a:gd name="connsiteX13" fmla="*/ 3840 w 147387"/>
                  <a:gd name="connsiteY13" fmla="*/ 28710 h 62539"/>
                  <a:gd name="connsiteX14" fmla="*/ 914 w 147387"/>
                  <a:gd name="connsiteY14" fmla="*/ 32915 h 62539"/>
                  <a:gd name="connsiteX15" fmla="*/ 0 w 147387"/>
                  <a:gd name="connsiteY15" fmla="*/ 32915 h 62539"/>
                  <a:gd name="connsiteX16" fmla="*/ 2743 w 147387"/>
                  <a:gd name="connsiteY16" fmla="*/ 38219 h 62539"/>
                  <a:gd name="connsiteX17" fmla="*/ 3474 w 147387"/>
                  <a:gd name="connsiteY17" fmla="*/ 38036 h 62539"/>
                  <a:gd name="connsiteX18" fmla="*/ 4572 w 147387"/>
                  <a:gd name="connsiteY18" fmla="*/ 34927 h 62539"/>
                  <a:gd name="connsiteX19" fmla="*/ 6034 w 147387"/>
                  <a:gd name="connsiteY19" fmla="*/ 33464 h 62539"/>
                  <a:gd name="connsiteX20" fmla="*/ 10423 w 147387"/>
                  <a:gd name="connsiteY20" fmla="*/ 33464 h 62539"/>
                  <a:gd name="connsiteX21" fmla="*/ 19018 w 147387"/>
                  <a:gd name="connsiteY21" fmla="*/ 34561 h 62539"/>
                  <a:gd name="connsiteX22" fmla="*/ 21944 w 147387"/>
                  <a:gd name="connsiteY22" fmla="*/ 35293 h 62539"/>
                  <a:gd name="connsiteX23" fmla="*/ 26881 w 147387"/>
                  <a:gd name="connsiteY23" fmla="*/ 37304 h 62539"/>
                  <a:gd name="connsiteX24" fmla="*/ 31269 w 147387"/>
                  <a:gd name="connsiteY24" fmla="*/ 37670 h 62539"/>
                  <a:gd name="connsiteX25" fmla="*/ 32732 w 147387"/>
                  <a:gd name="connsiteY25" fmla="*/ 38219 h 62539"/>
                  <a:gd name="connsiteX26" fmla="*/ 34744 w 147387"/>
                  <a:gd name="connsiteY26" fmla="*/ 40230 h 62539"/>
                  <a:gd name="connsiteX27" fmla="*/ 36755 w 147387"/>
                  <a:gd name="connsiteY27" fmla="*/ 44436 h 62539"/>
                  <a:gd name="connsiteX28" fmla="*/ 39133 w 147387"/>
                  <a:gd name="connsiteY28" fmla="*/ 47910 h 62539"/>
                  <a:gd name="connsiteX29" fmla="*/ 42973 w 147387"/>
                  <a:gd name="connsiteY29" fmla="*/ 51933 h 62539"/>
                  <a:gd name="connsiteX30" fmla="*/ 45716 w 147387"/>
                  <a:gd name="connsiteY30" fmla="*/ 51933 h 62539"/>
                  <a:gd name="connsiteX31" fmla="*/ 47727 w 147387"/>
                  <a:gd name="connsiteY31" fmla="*/ 49008 h 62539"/>
                  <a:gd name="connsiteX32" fmla="*/ 50836 w 147387"/>
                  <a:gd name="connsiteY32" fmla="*/ 47910 h 62539"/>
                  <a:gd name="connsiteX33" fmla="*/ 52299 w 147387"/>
                  <a:gd name="connsiteY33" fmla="*/ 51933 h 62539"/>
                  <a:gd name="connsiteX34" fmla="*/ 52664 w 147387"/>
                  <a:gd name="connsiteY34" fmla="*/ 56322 h 62539"/>
                  <a:gd name="connsiteX35" fmla="*/ 53945 w 147387"/>
                  <a:gd name="connsiteY35" fmla="*/ 61259 h 62539"/>
                  <a:gd name="connsiteX36" fmla="*/ 54676 w 147387"/>
                  <a:gd name="connsiteY36" fmla="*/ 62174 h 62539"/>
                  <a:gd name="connsiteX37" fmla="*/ 60528 w 147387"/>
                  <a:gd name="connsiteY37" fmla="*/ 62540 h 62539"/>
                  <a:gd name="connsiteX38" fmla="*/ 62905 w 147387"/>
                  <a:gd name="connsiteY38" fmla="*/ 62174 h 62539"/>
                  <a:gd name="connsiteX39" fmla="*/ 70768 w 147387"/>
                  <a:gd name="connsiteY39" fmla="*/ 57419 h 62539"/>
                  <a:gd name="connsiteX40" fmla="*/ 73877 w 147387"/>
                  <a:gd name="connsiteY40" fmla="*/ 54310 h 62539"/>
                  <a:gd name="connsiteX41" fmla="*/ 73145 w 147387"/>
                  <a:gd name="connsiteY41" fmla="*/ 51202 h 62539"/>
                  <a:gd name="connsiteX42" fmla="*/ 70768 w 147387"/>
                  <a:gd name="connsiteY42" fmla="*/ 49556 h 62539"/>
                  <a:gd name="connsiteX43" fmla="*/ 68757 w 147387"/>
                  <a:gd name="connsiteY43" fmla="*/ 47179 h 62539"/>
                  <a:gd name="connsiteX44" fmla="*/ 64551 w 147387"/>
                  <a:gd name="connsiteY44" fmla="*/ 43705 h 62539"/>
                  <a:gd name="connsiteX45" fmla="*/ 63819 w 147387"/>
                  <a:gd name="connsiteY45" fmla="*/ 42424 h 62539"/>
                  <a:gd name="connsiteX46" fmla="*/ 63819 w 147387"/>
                  <a:gd name="connsiteY46" fmla="*/ 40230 h 62539"/>
                  <a:gd name="connsiteX47" fmla="*/ 64916 w 147387"/>
                  <a:gd name="connsiteY47" fmla="*/ 37670 h 62539"/>
                  <a:gd name="connsiteX48" fmla="*/ 68939 w 147387"/>
                  <a:gd name="connsiteY48" fmla="*/ 34927 h 62539"/>
                  <a:gd name="connsiteX49" fmla="*/ 72414 w 147387"/>
                  <a:gd name="connsiteY49" fmla="*/ 33464 h 62539"/>
                  <a:gd name="connsiteX50" fmla="*/ 74243 w 147387"/>
                  <a:gd name="connsiteY50" fmla="*/ 33464 h 62539"/>
                  <a:gd name="connsiteX51" fmla="*/ 77900 w 147387"/>
                  <a:gd name="connsiteY51" fmla="*/ 31087 h 62539"/>
                  <a:gd name="connsiteX52" fmla="*/ 82106 w 147387"/>
                  <a:gd name="connsiteY52" fmla="*/ 26698 h 62539"/>
                  <a:gd name="connsiteX53" fmla="*/ 86494 w 147387"/>
                  <a:gd name="connsiteY53" fmla="*/ 19749 h 62539"/>
                  <a:gd name="connsiteX54" fmla="*/ 87591 w 147387"/>
                  <a:gd name="connsiteY54" fmla="*/ 18469 h 62539"/>
                  <a:gd name="connsiteX55" fmla="*/ 88506 w 147387"/>
                  <a:gd name="connsiteY55" fmla="*/ 17738 h 62539"/>
                  <a:gd name="connsiteX56" fmla="*/ 93443 w 147387"/>
                  <a:gd name="connsiteY56" fmla="*/ 16092 h 62539"/>
                  <a:gd name="connsiteX57" fmla="*/ 95454 w 147387"/>
                  <a:gd name="connsiteY57" fmla="*/ 16092 h 62539"/>
                  <a:gd name="connsiteX58" fmla="*/ 96735 w 147387"/>
                  <a:gd name="connsiteY58" fmla="*/ 16458 h 62539"/>
                  <a:gd name="connsiteX59" fmla="*/ 103318 w 147387"/>
                  <a:gd name="connsiteY59" fmla="*/ 20847 h 62539"/>
                  <a:gd name="connsiteX60" fmla="*/ 111912 w 147387"/>
                  <a:gd name="connsiteY60" fmla="*/ 25052 h 62539"/>
                  <a:gd name="connsiteX61" fmla="*/ 116667 w 147387"/>
                  <a:gd name="connsiteY61" fmla="*/ 30721 h 62539"/>
                  <a:gd name="connsiteX62" fmla="*/ 120690 w 147387"/>
                  <a:gd name="connsiteY62" fmla="*/ 29076 h 62539"/>
                  <a:gd name="connsiteX63" fmla="*/ 123798 w 147387"/>
                  <a:gd name="connsiteY63" fmla="*/ 29076 h 62539"/>
                  <a:gd name="connsiteX64" fmla="*/ 126176 w 147387"/>
                  <a:gd name="connsiteY64" fmla="*/ 31453 h 62539"/>
                  <a:gd name="connsiteX65" fmla="*/ 126541 w 147387"/>
                  <a:gd name="connsiteY65" fmla="*/ 32915 h 62539"/>
                  <a:gd name="connsiteX66" fmla="*/ 124530 w 147387"/>
                  <a:gd name="connsiteY66" fmla="*/ 33281 h 62539"/>
                  <a:gd name="connsiteX67" fmla="*/ 120141 w 147387"/>
                  <a:gd name="connsiteY67" fmla="*/ 36938 h 62539"/>
                  <a:gd name="connsiteX68" fmla="*/ 119410 w 147387"/>
                  <a:gd name="connsiteY68" fmla="*/ 39316 h 62539"/>
                  <a:gd name="connsiteX69" fmla="*/ 119044 w 147387"/>
                  <a:gd name="connsiteY69" fmla="*/ 43339 h 62539"/>
                  <a:gd name="connsiteX70" fmla="*/ 119775 w 147387"/>
                  <a:gd name="connsiteY70" fmla="*/ 48459 h 62539"/>
                  <a:gd name="connsiteX71" fmla="*/ 121421 w 147387"/>
                  <a:gd name="connsiteY71" fmla="*/ 51568 h 62539"/>
                  <a:gd name="connsiteX72" fmla="*/ 126176 w 147387"/>
                  <a:gd name="connsiteY72" fmla="*/ 57054 h 62539"/>
                  <a:gd name="connsiteX73" fmla="*/ 129650 w 147387"/>
                  <a:gd name="connsiteY73" fmla="*/ 59431 h 62539"/>
                  <a:gd name="connsiteX74" fmla="*/ 130747 w 147387"/>
                  <a:gd name="connsiteY74" fmla="*/ 59431 h 62539"/>
                  <a:gd name="connsiteX75" fmla="*/ 130747 w 147387"/>
                  <a:gd name="connsiteY75" fmla="*/ 57054 h 62539"/>
                  <a:gd name="connsiteX76" fmla="*/ 134222 w 147387"/>
                  <a:gd name="connsiteY76" fmla="*/ 54310 h 62539"/>
                  <a:gd name="connsiteX77" fmla="*/ 134404 w 147387"/>
                  <a:gd name="connsiteY77" fmla="*/ 50653 h 62539"/>
                  <a:gd name="connsiteX78" fmla="*/ 136233 w 147387"/>
                  <a:gd name="connsiteY78" fmla="*/ 50287 h 62539"/>
                  <a:gd name="connsiteX79" fmla="*/ 138610 w 147387"/>
                  <a:gd name="connsiteY79" fmla="*/ 51933 h 62539"/>
                  <a:gd name="connsiteX80" fmla="*/ 140256 w 147387"/>
                  <a:gd name="connsiteY80" fmla="*/ 50653 h 62539"/>
                  <a:gd name="connsiteX81" fmla="*/ 144828 w 147387"/>
                  <a:gd name="connsiteY81" fmla="*/ 44436 h 62539"/>
                  <a:gd name="connsiteX82" fmla="*/ 147388 w 147387"/>
                  <a:gd name="connsiteY82" fmla="*/ 42059 h 62539"/>
                  <a:gd name="connsiteX83" fmla="*/ 147388 w 147387"/>
                  <a:gd name="connsiteY83" fmla="*/ 40779 h 62539"/>
                  <a:gd name="connsiteX84" fmla="*/ 146108 w 147387"/>
                  <a:gd name="connsiteY84" fmla="*/ 39316 h 62539"/>
                  <a:gd name="connsiteX85" fmla="*/ 145193 w 147387"/>
                  <a:gd name="connsiteY85" fmla="*/ 38950 h 62539"/>
                  <a:gd name="connsiteX86" fmla="*/ 145193 w 147387"/>
                  <a:gd name="connsiteY86" fmla="*/ 36024 h 62539"/>
                  <a:gd name="connsiteX87" fmla="*/ 143731 w 147387"/>
                  <a:gd name="connsiteY87" fmla="*/ 32915 h 62539"/>
                  <a:gd name="connsiteX88" fmla="*/ 141170 w 147387"/>
                  <a:gd name="connsiteY88" fmla="*/ 31453 h 62539"/>
                  <a:gd name="connsiteX89" fmla="*/ 140988 w 147387"/>
                  <a:gd name="connsiteY89" fmla="*/ 30721 h 62539"/>
                  <a:gd name="connsiteX90" fmla="*/ 141719 w 147387"/>
                  <a:gd name="connsiteY90" fmla="*/ 26698 h 62539"/>
                  <a:gd name="connsiteX91" fmla="*/ 142451 w 147387"/>
                  <a:gd name="connsiteY91" fmla="*/ 25235 h 62539"/>
                  <a:gd name="connsiteX92" fmla="*/ 137879 w 147387"/>
                  <a:gd name="connsiteY92" fmla="*/ 22309 h 62539"/>
                  <a:gd name="connsiteX93" fmla="*/ 133490 w 147387"/>
                  <a:gd name="connsiteY93" fmla="*/ 16824 h 62539"/>
                  <a:gd name="connsiteX94" fmla="*/ 131479 w 147387"/>
                  <a:gd name="connsiteY94" fmla="*/ 15361 h 62539"/>
                  <a:gd name="connsiteX95" fmla="*/ 123798 w 147387"/>
                  <a:gd name="connsiteY95" fmla="*/ 8595 h 62539"/>
                  <a:gd name="connsiteX96" fmla="*/ 119044 w 147387"/>
                  <a:gd name="connsiteY96" fmla="*/ 6583 h 62539"/>
                  <a:gd name="connsiteX97" fmla="*/ 113558 w 147387"/>
                  <a:gd name="connsiteY97" fmla="*/ 5303 h 62539"/>
                  <a:gd name="connsiteX98" fmla="*/ 107158 w 147387"/>
                  <a:gd name="connsiteY98" fmla="*/ 4755 h 62539"/>
                  <a:gd name="connsiteX99" fmla="*/ 101306 w 147387"/>
                  <a:gd name="connsiteY99" fmla="*/ 3109 h 62539"/>
                  <a:gd name="connsiteX100" fmla="*/ 96735 w 147387"/>
                  <a:gd name="connsiteY100" fmla="*/ 732 h 62539"/>
                  <a:gd name="connsiteX101" fmla="*/ 87957 w 147387"/>
                  <a:gd name="connsiteY101" fmla="*/ 366 h 62539"/>
                  <a:gd name="connsiteX102" fmla="*/ 85214 w 147387"/>
                  <a:gd name="connsiteY102" fmla="*/ 1097 h 62539"/>
                  <a:gd name="connsiteX103" fmla="*/ 84117 w 147387"/>
                  <a:gd name="connsiteY103" fmla="*/ 1829 h 62539"/>
                  <a:gd name="connsiteX104" fmla="*/ 81374 w 147387"/>
                  <a:gd name="connsiteY104" fmla="*/ 5303 h 62539"/>
                  <a:gd name="connsiteX105" fmla="*/ 80643 w 147387"/>
                  <a:gd name="connsiteY105" fmla="*/ 12801 h 62539"/>
                  <a:gd name="connsiteX106" fmla="*/ 77534 w 147387"/>
                  <a:gd name="connsiteY106" fmla="*/ 14446 h 62539"/>
                  <a:gd name="connsiteX107" fmla="*/ 76620 w 147387"/>
                  <a:gd name="connsiteY107" fmla="*/ 14081 h 62539"/>
                  <a:gd name="connsiteX108" fmla="*/ 76254 w 147387"/>
                  <a:gd name="connsiteY108" fmla="*/ 9875 h 62539"/>
                  <a:gd name="connsiteX109" fmla="*/ 74243 w 147387"/>
                  <a:gd name="connsiteY109" fmla="*/ 9326 h 62539"/>
                  <a:gd name="connsiteX110" fmla="*/ 72414 w 147387"/>
                  <a:gd name="connsiteY110" fmla="*/ 9326 h 62539"/>
                  <a:gd name="connsiteX111" fmla="*/ 63819 w 147387"/>
                  <a:gd name="connsiteY111" fmla="*/ 14081 h 62539"/>
                  <a:gd name="connsiteX112" fmla="*/ 56688 w 147387"/>
                  <a:gd name="connsiteY112" fmla="*/ 15361 h 62539"/>
                  <a:gd name="connsiteX113" fmla="*/ 54676 w 147387"/>
                  <a:gd name="connsiteY113" fmla="*/ 16458 h 62539"/>
                  <a:gd name="connsiteX114" fmla="*/ 51202 w 147387"/>
                  <a:gd name="connsiteY114" fmla="*/ 19749 h 62539"/>
                  <a:gd name="connsiteX115" fmla="*/ 49190 w 147387"/>
                  <a:gd name="connsiteY115" fmla="*/ 20481 h 62539"/>
                  <a:gd name="connsiteX116" fmla="*/ 46813 w 147387"/>
                  <a:gd name="connsiteY116" fmla="*/ 20481 h 62539"/>
                  <a:gd name="connsiteX117" fmla="*/ 42973 w 147387"/>
                  <a:gd name="connsiteY117" fmla="*/ 20115 h 62539"/>
                  <a:gd name="connsiteX118" fmla="*/ 34744 w 147387"/>
                  <a:gd name="connsiteY118" fmla="*/ 16458 h 62539"/>
                  <a:gd name="connsiteX119" fmla="*/ 33098 w 147387"/>
                  <a:gd name="connsiteY119" fmla="*/ 16092 h 62539"/>
                  <a:gd name="connsiteX120" fmla="*/ 21944 w 147387"/>
                  <a:gd name="connsiteY120" fmla="*/ 16092 h 62539"/>
                  <a:gd name="connsiteX121" fmla="*/ 21029 w 147387"/>
                  <a:gd name="connsiteY121" fmla="*/ 13349 h 62539"/>
                  <a:gd name="connsiteX122" fmla="*/ 21029 w 147387"/>
                  <a:gd name="connsiteY122" fmla="*/ 10606 h 62539"/>
                  <a:gd name="connsiteX123" fmla="*/ 18286 w 147387"/>
                  <a:gd name="connsiteY123" fmla="*/ 8960 h 62539"/>
                  <a:gd name="connsiteX124" fmla="*/ 17189 w 147387"/>
                  <a:gd name="connsiteY124" fmla="*/ 4206 h 62539"/>
                  <a:gd name="connsiteX125" fmla="*/ 16640 w 147387"/>
                  <a:gd name="connsiteY125" fmla="*/ 3474 h 62539"/>
                  <a:gd name="connsiteX126" fmla="*/ 12435 w 147387"/>
                  <a:gd name="connsiteY126" fmla="*/ 2195 h 62539"/>
                  <a:gd name="connsiteX127" fmla="*/ 10789 w 147387"/>
                  <a:gd name="connsiteY127" fmla="*/ 0 h 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47387" h="62539">
                    <a:moveTo>
                      <a:pt x="10789" y="0"/>
                    </a:moveTo>
                    <a:lnTo>
                      <a:pt x="10423" y="732"/>
                    </a:lnTo>
                    <a:lnTo>
                      <a:pt x="9326" y="732"/>
                    </a:lnTo>
                    <a:lnTo>
                      <a:pt x="8229" y="0"/>
                    </a:lnTo>
                    <a:lnTo>
                      <a:pt x="6217" y="0"/>
                    </a:lnTo>
                    <a:lnTo>
                      <a:pt x="3109" y="4206"/>
                    </a:lnTo>
                    <a:lnTo>
                      <a:pt x="2560" y="10972"/>
                    </a:lnTo>
                    <a:lnTo>
                      <a:pt x="6034" y="12983"/>
                    </a:lnTo>
                    <a:lnTo>
                      <a:pt x="7497" y="14812"/>
                    </a:lnTo>
                    <a:lnTo>
                      <a:pt x="6949" y="16824"/>
                    </a:lnTo>
                    <a:lnTo>
                      <a:pt x="5120" y="18835"/>
                    </a:lnTo>
                    <a:lnTo>
                      <a:pt x="4572" y="20481"/>
                    </a:lnTo>
                    <a:lnTo>
                      <a:pt x="4937" y="25967"/>
                    </a:lnTo>
                    <a:lnTo>
                      <a:pt x="3840" y="28710"/>
                    </a:lnTo>
                    <a:lnTo>
                      <a:pt x="914" y="32915"/>
                    </a:lnTo>
                    <a:lnTo>
                      <a:pt x="0" y="32915"/>
                    </a:lnTo>
                    <a:lnTo>
                      <a:pt x="2743" y="38219"/>
                    </a:lnTo>
                    <a:lnTo>
                      <a:pt x="3474" y="38036"/>
                    </a:lnTo>
                    <a:lnTo>
                      <a:pt x="4572" y="34927"/>
                    </a:lnTo>
                    <a:lnTo>
                      <a:pt x="6034" y="33464"/>
                    </a:lnTo>
                    <a:lnTo>
                      <a:pt x="10423" y="33464"/>
                    </a:lnTo>
                    <a:lnTo>
                      <a:pt x="19018" y="34561"/>
                    </a:lnTo>
                    <a:lnTo>
                      <a:pt x="21944" y="35293"/>
                    </a:lnTo>
                    <a:lnTo>
                      <a:pt x="26881" y="37304"/>
                    </a:lnTo>
                    <a:lnTo>
                      <a:pt x="31269" y="37670"/>
                    </a:lnTo>
                    <a:lnTo>
                      <a:pt x="32732" y="38219"/>
                    </a:lnTo>
                    <a:lnTo>
                      <a:pt x="34744" y="40230"/>
                    </a:lnTo>
                    <a:lnTo>
                      <a:pt x="36755" y="44436"/>
                    </a:lnTo>
                    <a:lnTo>
                      <a:pt x="39133" y="47910"/>
                    </a:lnTo>
                    <a:lnTo>
                      <a:pt x="42973" y="51933"/>
                    </a:lnTo>
                    <a:lnTo>
                      <a:pt x="45716" y="51933"/>
                    </a:lnTo>
                    <a:lnTo>
                      <a:pt x="47727" y="49008"/>
                    </a:lnTo>
                    <a:lnTo>
                      <a:pt x="50836" y="47910"/>
                    </a:lnTo>
                    <a:lnTo>
                      <a:pt x="52299" y="51933"/>
                    </a:lnTo>
                    <a:lnTo>
                      <a:pt x="52664" y="56322"/>
                    </a:lnTo>
                    <a:lnTo>
                      <a:pt x="53945" y="61259"/>
                    </a:lnTo>
                    <a:lnTo>
                      <a:pt x="54676" y="62174"/>
                    </a:lnTo>
                    <a:lnTo>
                      <a:pt x="60528" y="62540"/>
                    </a:lnTo>
                    <a:lnTo>
                      <a:pt x="62905" y="62174"/>
                    </a:lnTo>
                    <a:lnTo>
                      <a:pt x="70768" y="57419"/>
                    </a:lnTo>
                    <a:lnTo>
                      <a:pt x="73877" y="54310"/>
                    </a:lnTo>
                    <a:lnTo>
                      <a:pt x="73145" y="51202"/>
                    </a:lnTo>
                    <a:lnTo>
                      <a:pt x="70768" y="49556"/>
                    </a:lnTo>
                    <a:lnTo>
                      <a:pt x="68757" y="47179"/>
                    </a:lnTo>
                    <a:lnTo>
                      <a:pt x="64551" y="43705"/>
                    </a:lnTo>
                    <a:lnTo>
                      <a:pt x="63819" y="42424"/>
                    </a:lnTo>
                    <a:lnTo>
                      <a:pt x="63819" y="40230"/>
                    </a:lnTo>
                    <a:lnTo>
                      <a:pt x="64916" y="37670"/>
                    </a:lnTo>
                    <a:lnTo>
                      <a:pt x="68939" y="34927"/>
                    </a:lnTo>
                    <a:lnTo>
                      <a:pt x="72414" y="33464"/>
                    </a:lnTo>
                    <a:lnTo>
                      <a:pt x="74243" y="33464"/>
                    </a:lnTo>
                    <a:lnTo>
                      <a:pt x="77900" y="31087"/>
                    </a:lnTo>
                    <a:lnTo>
                      <a:pt x="82106" y="26698"/>
                    </a:lnTo>
                    <a:lnTo>
                      <a:pt x="86494" y="19749"/>
                    </a:lnTo>
                    <a:lnTo>
                      <a:pt x="87591" y="18469"/>
                    </a:lnTo>
                    <a:lnTo>
                      <a:pt x="88506" y="17738"/>
                    </a:lnTo>
                    <a:lnTo>
                      <a:pt x="93443" y="16092"/>
                    </a:lnTo>
                    <a:lnTo>
                      <a:pt x="95454" y="16092"/>
                    </a:lnTo>
                    <a:lnTo>
                      <a:pt x="96735" y="16458"/>
                    </a:lnTo>
                    <a:lnTo>
                      <a:pt x="103318" y="20847"/>
                    </a:lnTo>
                    <a:lnTo>
                      <a:pt x="111912" y="25052"/>
                    </a:lnTo>
                    <a:lnTo>
                      <a:pt x="116667" y="30721"/>
                    </a:lnTo>
                    <a:lnTo>
                      <a:pt x="120690" y="29076"/>
                    </a:lnTo>
                    <a:lnTo>
                      <a:pt x="123798" y="29076"/>
                    </a:lnTo>
                    <a:lnTo>
                      <a:pt x="126176" y="31453"/>
                    </a:lnTo>
                    <a:lnTo>
                      <a:pt x="126541" y="32915"/>
                    </a:lnTo>
                    <a:lnTo>
                      <a:pt x="124530" y="33281"/>
                    </a:lnTo>
                    <a:lnTo>
                      <a:pt x="120141" y="36938"/>
                    </a:lnTo>
                    <a:lnTo>
                      <a:pt x="119410" y="39316"/>
                    </a:lnTo>
                    <a:lnTo>
                      <a:pt x="119044" y="43339"/>
                    </a:lnTo>
                    <a:lnTo>
                      <a:pt x="119775" y="48459"/>
                    </a:lnTo>
                    <a:lnTo>
                      <a:pt x="121421" y="51568"/>
                    </a:lnTo>
                    <a:lnTo>
                      <a:pt x="126176" y="57054"/>
                    </a:lnTo>
                    <a:lnTo>
                      <a:pt x="129650" y="59431"/>
                    </a:lnTo>
                    <a:lnTo>
                      <a:pt x="130747" y="59431"/>
                    </a:lnTo>
                    <a:lnTo>
                      <a:pt x="130747" y="57054"/>
                    </a:lnTo>
                    <a:lnTo>
                      <a:pt x="134222" y="54310"/>
                    </a:lnTo>
                    <a:lnTo>
                      <a:pt x="134404" y="50653"/>
                    </a:lnTo>
                    <a:lnTo>
                      <a:pt x="136233" y="50287"/>
                    </a:lnTo>
                    <a:lnTo>
                      <a:pt x="138610" y="51933"/>
                    </a:lnTo>
                    <a:lnTo>
                      <a:pt x="140256" y="50653"/>
                    </a:lnTo>
                    <a:lnTo>
                      <a:pt x="144828" y="44436"/>
                    </a:lnTo>
                    <a:lnTo>
                      <a:pt x="147388" y="42059"/>
                    </a:lnTo>
                    <a:lnTo>
                      <a:pt x="147388" y="40779"/>
                    </a:lnTo>
                    <a:lnTo>
                      <a:pt x="146108" y="39316"/>
                    </a:lnTo>
                    <a:lnTo>
                      <a:pt x="145193" y="38950"/>
                    </a:lnTo>
                    <a:lnTo>
                      <a:pt x="145193" y="36024"/>
                    </a:lnTo>
                    <a:lnTo>
                      <a:pt x="143731" y="32915"/>
                    </a:lnTo>
                    <a:lnTo>
                      <a:pt x="141170" y="31453"/>
                    </a:lnTo>
                    <a:lnTo>
                      <a:pt x="140988" y="30721"/>
                    </a:lnTo>
                    <a:lnTo>
                      <a:pt x="141719" y="26698"/>
                    </a:lnTo>
                    <a:lnTo>
                      <a:pt x="142451" y="25235"/>
                    </a:lnTo>
                    <a:lnTo>
                      <a:pt x="137879" y="22309"/>
                    </a:lnTo>
                    <a:lnTo>
                      <a:pt x="133490" y="16824"/>
                    </a:lnTo>
                    <a:lnTo>
                      <a:pt x="131479" y="15361"/>
                    </a:lnTo>
                    <a:lnTo>
                      <a:pt x="123798" y="8595"/>
                    </a:lnTo>
                    <a:lnTo>
                      <a:pt x="119044" y="6583"/>
                    </a:lnTo>
                    <a:lnTo>
                      <a:pt x="113558" y="5303"/>
                    </a:lnTo>
                    <a:lnTo>
                      <a:pt x="107158" y="4755"/>
                    </a:lnTo>
                    <a:lnTo>
                      <a:pt x="101306" y="3109"/>
                    </a:lnTo>
                    <a:lnTo>
                      <a:pt x="96735" y="732"/>
                    </a:lnTo>
                    <a:lnTo>
                      <a:pt x="87957" y="366"/>
                    </a:lnTo>
                    <a:lnTo>
                      <a:pt x="85214" y="1097"/>
                    </a:lnTo>
                    <a:lnTo>
                      <a:pt x="84117" y="1829"/>
                    </a:lnTo>
                    <a:lnTo>
                      <a:pt x="81374" y="5303"/>
                    </a:lnTo>
                    <a:lnTo>
                      <a:pt x="80643" y="12801"/>
                    </a:lnTo>
                    <a:lnTo>
                      <a:pt x="77534" y="14446"/>
                    </a:lnTo>
                    <a:lnTo>
                      <a:pt x="76620" y="14081"/>
                    </a:lnTo>
                    <a:lnTo>
                      <a:pt x="76254" y="9875"/>
                    </a:lnTo>
                    <a:lnTo>
                      <a:pt x="74243" y="9326"/>
                    </a:lnTo>
                    <a:lnTo>
                      <a:pt x="72414" y="9326"/>
                    </a:lnTo>
                    <a:lnTo>
                      <a:pt x="63819" y="14081"/>
                    </a:lnTo>
                    <a:lnTo>
                      <a:pt x="56688" y="15361"/>
                    </a:lnTo>
                    <a:lnTo>
                      <a:pt x="54676" y="16458"/>
                    </a:lnTo>
                    <a:lnTo>
                      <a:pt x="51202" y="19749"/>
                    </a:lnTo>
                    <a:lnTo>
                      <a:pt x="49190" y="20481"/>
                    </a:lnTo>
                    <a:lnTo>
                      <a:pt x="46813" y="20481"/>
                    </a:lnTo>
                    <a:lnTo>
                      <a:pt x="42973" y="20115"/>
                    </a:lnTo>
                    <a:lnTo>
                      <a:pt x="34744" y="16458"/>
                    </a:lnTo>
                    <a:lnTo>
                      <a:pt x="33098" y="16092"/>
                    </a:lnTo>
                    <a:lnTo>
                      <a:pt x="21944" y="16092"/>
                    </a:lnTo>
                    <a:lnTo>
                      <a:pt x="21029" y="13349"/>
                    </a:lnTo>
                    <a:lnTo>
                      <a:pt x="21029" y="10606"/>
                    </a:lnTo>
                    <a:lnTo>
                      <a:pt x="18286" y="8960"/>
                    </a:lnTo>
                    <a:lnTo>
                      <a:pt x="17189" y="4206"/>
                    </a:lnTo>
                    <a:lnTo>
                      <a:pt x="16640" y="3474"/>
                    </a:lnTo>
                    <a:lnTo>
                      <a:pt x="12435" y="2195"/>
                    </a:lnTo>
                    <a:lnTo>
                      <a:pt x="10789" y="0"/>
                    </a:lnTo>
                    <a:close/>
                  </a:path>
                </a:pathLst>
              </a:custGeom>
              <a:grpFill/>
              <a:ln w="18272" cap="flat">
                <a:noFill/>
                <a:prstDash val="solid"/>
                <a:miter/>
              </a:ln>
            </p:spPr>
            <p:txBody>
              <a:bodyPr rtlCol="0" anchor="ctr"/>
              <a:lstStyle/>
              <a:p>
                <a:endParaRPr lang="en-GB" sz="1463"/>
              </a:p>
            </p:txBody>
          </p:sp>
          <p:sp>
            <p:nvSpPr>
              <p:cNvPr id="224" name="Freeform: Shape 223">
                <a:extLst>
                  <a:ext uri="{FF2B5EF4-FFF2-40B4-BE49-F238E27FC236}">
                    <a16:creationId xmlns:a16="http://schemas.microsoft.com/office/drawing/2014/main" id="{AEE94D75-5715-11FB-9BB9-5019DEBFF6FF}"/>
                  </a:ext>
                </a:extLst>
              </p:cNvPr>
              <p:cNvSpPr/>
              <p:nvPr/>
            </p:nvSpPr>
            <p:spPr>
              <a:xfrm>
                <a:off x="3879432" y="4104897"/>
                <a:ext cx="147387" cy="62539"/>
              </a:xfrm>
              <a:custGeom>
                <a:avLst/>
                <a:gdLst>
                  <a:gd name="connsiteX0" fmla="*/ 10789 w 147387"/>
                  <a:gd name="connsiteY0" fmla="*/ 0 h 62539"/>
                  <a:gd name="connsiteX1" fmla="*/ 10423 w 147387"/>
                  <a:gd name="connsiteY1" fmla="*/ 732 h 62539"/>
                  <a:gd name="connsiteX2" fmla="*/ 9326 w 147387"/>
                  <a:gd name="connsiteY2" fmla="*/ 732 h 62539"/>
                  <a:gd name="connsiteX3" fmla="*/ 8229 w 147387"/>
                  <a:gd name="connsiteY3" fmla="*/ 0 h 62539"/>
                  <a:gd name="connsiteX4" fmla="*/ 6217 w 147387"/>
                  <a:gd name="connsiteY4" fmla="*/ 0 h 62539"/>
                  <a:gd name="connsiteX5" fmla="*/ 3109 w 147387"/>
                  <a:gd name="connsiteY5" fmla="*/ 4206 h 62539"/>
                  <a:gd name="connsiteX6" fmla="*/ 2560 w 147387"/>
                  <a:gd name="connsiteY6" fmla="*/ 10972 h 62539"/>
                  <a:gd name="connsiteX7" fmla="*/ 6034 w 147387"/>
                  <a:gd name="connsiteY7" fmla="*/ 12983 h 62539"/>
                  <a:gd name="connsiteX8" fmla="*/ 7497 w 147387"/>
                  <a:gd name="connsiteY8" fmla="*/ 14812 h 62539"/>
                  <a:gd name="connsiteX9" fmla="*/ 6949 w 147387"/>
                  <a:gd name="connsiteY9" fmla="*/ 16824 h 62539"/>
                  <a:gd name="connsiteX10" fmla="*/ 5120 w 147387"/>
                  <a:gd name="connsiteY10" fmla="*/ 18835 h 62539"/>
                  <a:gd name="connsiteX11" fmla="*/ 4572 w 147387"/>
                  <a:gd name="connsiteY11" fmla="*/ 20481 h 62539"/>
                  <a:gd name="connsiteX12" fmla="*/ 4937 w 147387"/>
                  <a:gd name="connsiteY12" fmla="*/ 25967 h 62539"/>
                  <a:gd name="connsiteX13" fmla="*/ 3840 w 147387"/>
                  <a:gd name="connsiteY13" fmla="*/ 28710 h 62539"/>
                  <a:gd name="connsiteX14" fmla="*/ 914 w 147387"/>
                  <a:gd name="connsiteY14" fmla="*/ 32915 h 62539"/>
                  <a:gd name="connsiteX15" fmla="*/ 0 w 147387"/>
                  <a:gd name="connsiteY15" fmla="*/ 32915 h 62539"/>
                  <a:gd name="connsiteX16" fmla="*/ 2743 w 147387"/>
                  <a:gd name="connsiteY16" fmla="*/ 38219 h 62539"/>
                  <a:gd name="connsiteX17" fmla="*/ 3474 w 147387"/>
                  <a:gd name="connsiteY17" fmla="*/ 38036 h 62539"/>
                  <a:gd name="connsiteX18" fmla="*/ 4572 w 147387"/>
                  <a:gd name="connsiteY18" fmla="*/ 34927 h 62539"/>
                  <a:gd name="connsiteX19" fmla="*/ 6034 w 147387"/>
                  <a:gd name="connsiteY19" fmla="*/ 33464 h 62539"/>
                  <a:gd name="connsiteX20" fmla="*/ 10423 w 147387"/>
                  <a:gd name="connsiteY20" fmla="*/ 33464 h 62539"/>
                  <a:gd name="connsiteX21" fmla="*/ 19018 w 147387"/>
                  <a:gd name="connsiteY21" fmla="*/ 34561 h 62539"/>
                  <a:gd name="connsiteX22" fmla="*/ 21944 w 147387"/>
                  <a:gd name="connsiteY22" fmla="*/ 35293 h 62539"/>
                  <a:gd name="connsiteX23" fmla="*/ 26881 w 147387"/>
                  <a:gd name="connsiteY23" fmla="*/ 37304 h 62539"/>
                  <a:gd name="connsiteX24" fmla="*/ 31269 w 147387"/>
                  <a:gd name="connsiteY24" fmla="*/ 37670 h 62539"/>
                  <a:gd name="connsiteX25" fmla="*/ 32732 w 147387"/>
                  <a:gd name="connsiteY25" fmla="*/ 38219 h 62539"/>
                  <a:gd name="connsiteX26" fmla="*/ 34744 w 147387"/>
                  <a:gd name="connsiteY26" fmla="*/ 40230 h 62539"/>
                  <a:gd name="connsiteX27" fmla="*/ 36755 w 147387"/>
                  <a:gd name="connsiteY27" fmla="*/ 44436 h 62539"/>
                  <a:gd name="connsiteX28" fmla="*/ 39133 w 147387"/>
                  <a:gd name="connsiteY28" fmla="*/ 47910 h 62539"/>
                  <a:gd name="connsiteX29" fmla="*/ 42973 w 147387"/>
                  <a:gd name="connsiteY29" fmla="*/ 51933 h 62539"/>
                  <a:gd name="connsiteX30" fmla="*/ 45716 w 147387"/>
                  <a:gd name="connsiteY30" fmla="*/ 51933 h 62539"/>
                  <a:gd name="connsiteX31" fmla="*/ 47727 w 147387"/>
                  <a:gd name="connsiteY31" fmla="*/ 49008 h 62539"/>
                  <a:gd name="connsiteX32" fmla="*/ 50836 w 147387"/>
                  <a:gd name="connsiteY32" fmla="*/ 47910 h 62539"/>
                  <a:gd name="connsiteX33" fmla="*/ 52299 w 147387"/>
                  <a:gd name="connsiteY33" fmla="*/ 51933 h 62539"/>
                  <a:gd name="connsiteX34" fmla="*/ 52664 w 147387"/>
                  <a:gd name="connsiteY34" fmla="*/ 56322 h 62539"/>
                  <a:gd name="connsiteX35" fmla="*/ 53945 w 147387"/>
                  <a:gd name="connsiteY35" fmla="*/ 61259 h 62539"/>
                  <a:gd name="connsiteX36" fmla="*/ 54676 w 147387"/>
                  <a:gd name="connsiteY36" fmla="*/ 62174 h 62539"/>
                  <a:gd name="connsiteX37" fmla="*/ 60528 w 147387"/>
                  <a:gd name="connsiteY37" fmla="*/ 62540 h 62539"/>
                  <a:gd name="connsiteX38" fmla="*/ 62905 w 147387"/>
                  <a:gd name="connsiteY38" fmla="*/ 62174 h 62539"/>
                  <a:gd name="connsiteX39" fmla="*/ 70768 w 147387"/>
                  <a:gd name="connsiteY39" fmla="*/ 57419 h 62539"/>
                  <a:gd name="connsiteX40" fmla="*/ 73877 w 147387"/>
                  <a:gd name="connsiteY40" fmla="*/ 54310 h 62539"/>
                  <a:gd name="connsiteX41" fmla="*/ 73145 w 147387"/>
                  <a:gd name="connsiteY41" fmla="*/ 51202 h 62539"/>
                  <a:gd name="connsiteX42" fmla="*/ 70768 w 147387"/>
                  <a:gd name="connsiteY42" fmla="*/ 49556 h 62539"/>
                  <a:gd name="connsiteX43" fmla="*/ 68757 w 147387"/>
                  <a:gd name="connsiteY43" fmla="*/ 47179 h 62539"/>
                  <a:gd name="connsiteX44" fmla="*/ 64551 w 147387"/>
                  <a:gd name="connsiteY44" fmla="*/ 43705 h 62539"/>
                  <a:gd name="connsiteX45" fmla="*/ 63819 w 147387"/>
                  <a:gd name="connsiteY45" fmla="*/ 42424 h 62539"/>
                  <a:gd name="connsiteX46" fmla="*/ 63819 w 147387"/>
                  <a:gd name="connsiteY46" fmla="*/ 40230 h 62539"/>
                  <a:gd name="connsiteX47" fmla="*/ 64916 w 147387"/>
                  <a:gd name="connsiteY47" fmla="*/ 37670 h 62539"/>
                  <a:gd name="connsiteX48" fmla="*/ 68939 w 147387"/>
                  <a:gd name="connsiteY48" fmla="*/ 34927 h 62539"/>
                  <a:gd name="connsiteX49" fmla="*/ 72414 w 147387"/>
                  <a:gd name="connsiteY49" fmla="*/ 33464 h 62539"/>
                  <a:gd name="connsiteX50" fmla="*/ 74243 w 147387"/>
                  <a:gd name="connsiteY50" fmla="*/ 33464 h 62539"/>
                  <a:gd name="connsiteX51" fmla="*/ 77900 w 147387"/>
                  <a:gd name="connsiteY51" fmla="*/ 31087 h 62539"/>
                  <a:gd name="connsiteX52" fmla="*/ 82106 w 147387"/>
                  <a:gd name="connsiteY52" fmla="*/ 26698 h 62539"/>
                  <a:gd name="connsiteX53" fmla="*/ 86494 w 147387"/>
                  <a:gd name="connsiteY53" fmla="*/ 19749 h 62539"/>
                  <a:gd name="connsiteX54" fmla="*/ 87591 w 147387"/>
                  <a:gd name="connsiteY54" fmla="*/ 18469 h 62539"/>
                  <a:gd name="connsiteX55" fmla="*/ 88506 w 147387"/>
                  <a:gd name="connsiteY55" fmla="*/ 17738 h 62539"/>
                  <a:gd name="connsiteX56" fmla="*/ 93443 w 147387"/>
                  <a:gd name="connsiteY56" fmla="*/ 16092 h 62539"/>
                  <a:gd name="connsiteX57" fmla="*/ 95454 w 147387"/>
                  <a:gd name="connsiteY57" fmla="*/ 16092 h 62539"/>
                  <a:gd name="connsiteX58" fmla="*/ 96735 w 147387"/>
                  <a:gd name="connsiteY58" fmla="*/ 16458 h 62539"/>
                  <a:gd name="connsiteX59" fmla="*/ 103318 w 147387"/>
                  <a:gd name="connsiteY59" fmla="*/ 20847 h 62539"/>
                  <a:gd name="connsiteX60" fmla="*/ 111912 w 147387"/>
                  <a:gd name="connsiteY60" fmla="*/ 25052 h 62539"/>
                  <a:gd name="connsiteX61" fmla="*/ 116667 w 147387"/>
                  <a:gd name="connsiteY61" fmla="*/ 30721 h 62539"/>
                  <a:gd name="connsiteX62" fmla="*/ 120690 w 147387"/>
                  <a:gd name="connsiteY62" fmla="*/ 29076 h 62539"/>
                  <a:gd name="connsiteX63" fmla="*/ 123798 w 147387"/>
                  <a:gd name="connsiteY63" fmla="*/ 29076 h 62539"/>
                  <a:gd name="connsiteX64" fmla="*/ 126176 w 147387"/>
                  <a:gd name="connsiteY64" fmla="*/ 31453 h 62539"/>
                  <a:gd name="connsiteX65" fmla="*/ 126541 w 147387"/>
                  <a:gd name="connsiteY65" fmla="*/ 32915 h 62539"/>
                  <a:gd name="connsiteX66" fmla="*/ 124530 w 147387"/>
                  <a:gd name="connsiteY66" fmla="*/ 33281 h 62539"/>
                  <a:gd name="connsiteX67" fmla="*/ 120141 w 147387"/>
                  <a:gd name="connsiteY67" fmla="*/ 36938 h 62539"/>
                  <a:gd name="connsiteX68" fmla="*/ 119410 w 147387"/>
                  <a:gd name="connsiteY68" fmla="*/ 39316 h 62539"/>
                  <a:gd name="connsiteX69" fmla="*/ 119044 w 147387"/>
                  <a:gd name="connsiteY69" fmla="*/ 43339 h 62539"/>
                  <a:gd name="connsiteX70" fmla="*/ 119775 w 147387"/>
                  <a:gd name="connsiteY70" fmla="*/ 48459 h 62539"/>
                  <a:gd name="connsiteX71" fmla="*/ 121421 w 147387"/>
                  <a:gd name="connsiteY71" fmla="*/ 51568 h 62539"/>
                  <a:gd name="connsiteX72" fmla="*/ 126176 w 147387"/>
                  <a:gd name="connsiteY72" fmla="*/ 57054 h 62539"/>
                  <a:gd name="connsiteX73" fmla="*/ 129650 w 147387"/>
                  <a:gd name="connsiteY73" fmla="*/ 59431 h 62539"/>
                  <a:gd name="connsiteX74" fmla="*/ 130747 w 147387"/>
                  <a:gd name="connsiteY74" fmla="*/ 59431 h 62539"/>
                  <a:gd name="connsiteX75" fmla="*/ 130747 w 147387"/>
                  <a:gd name="connsiteY75" fmla="*/ 57054 h 62539"/>
                  <a:gd name="connsiteX76" fmla="*/ 134222 w 147387"/>
                  <a:gd name="connsiteY76" fmla="*/ 54310 h 62539"/>
                  <a:gd name="connsiteX77" fmla="*/ 134404 w 147387"/>
                  <a:gd name="connsiteY77" fmla="*/ 50653 h 62539"/>
                  <a:gd name="connsiteX78" fmla="*/ 136233 w 147387"/>
                  <a:gd name="connsiteY78" fmla="*/ 50287 h 62539"/>
                  <a:gd name="connsiteX79" fmla="*/ 138610 w 147387"/>
                  <a:gd name="connsiteY79" fmla="*/ 51933 h 62539"/>
                  <a:gd name="connsiteX80" fmla="*/ 140256 w 147387"/>
                  <a:gd name="connsiteY80" fmla="*/ 50653 h 62539"/>
                  <a:gd name="connsiteX81" fmla="*/ 144828 w 147387"/>
                  <a:gd name="connsiteY81" fmla="*/ 44436 h 62539"/>
                  <a:gd name="connsiteX82" fmla="*/ 147388 w 147387"/>
                  <a:gd name="connsiteY82" fmla="*/ 42059 h 62539"/>
                  <a:gd name="connsiteX83" fmla="*/ 147388 w 147387"/>
                  <a:gd name="connsiteY83" fmla="*/ 40779 h 62539"/>
                  <a:gd name="connsiteX84" fmla="*/ 146108 w 147387"/>
                  <a:gd name="connsiteY84" fmla="*/ 39316 h 62539"/>
                  <a:gd name="connsiteX85" fmla="*/ 145193 w 147387"/>
                  <a:gd name="connsiteY85" fmla="*/ 38950 h 62539"/>
                  <a:gd name="connsiteX86" fmla="*/ 145193 w 147387"/>
                  <a:gd name="connsiteY86" fmla="*/ 36024 h 62539"/>
                  <a:gd name="connsiteX87" fmla="*/ 143731 w 147387"/>
                  <a:gd name="connsiteY87" fmla="*/ 32915 h 62539"/>
                  <a:gd name="connsiteX88" fmla="*/ 141170 w 147387"/>
                  <a:gd name="connsiteY88" fmla="*/ 31453 h 62539"/>
                  <a:gd name="connsiteX89" fmla="*/ 140988 w 147387"/>
                  <a:gd name="connsiteY89" fmla="*/ 30721 h 62539"/>
                  <a:gd name="connsiteX90" fmla="*/ 141719 w 147387"/>
                  <a:gd name="connsiteY90" fmla="*/ 26698 h 62539"/>
                  <a:gd name="connsiteX91" fmla="*/ 142451 w 147387"/>
                  <a:gd name="connsiteY91" fmla="*/ 25235 h 62539"/>
                  <a:gd name="connsiteX92" fmla="*/ 137879 w 147387"/>
                  <a:gd name="connsiteY92" fmla="*/ 22309 h 62539"/>
                  <a:gd name="connsiteX93" fmla="*/ 133490 w 147387"/>
                  <a:gd name="connsiteY93" fmla="*/ 16824 h 62539"/>
                  <a:gd name="connsiteX94" fmla="*/ 131479 w 147387"/>
                  <a:gd name="connsiteY94" fmla="*/ 15361 h 62539"/>
                  <a:gd name="connsiteX95" fmla="*/ 123798 w 147387"/>
                  <a:gd name="connsiteY95" fmla="*/ 8595 h 62539"/>
                  <a:gd name="connsiteX96" fmla="*/ 119044 w 147387"/>
                  <a:gd name="connsiteY96" fmla="*/ 6583 h 62539"/>
                  <a:gd name="connsiteX97" fmla="*/ 113558 w 147387"/>
                  <a:gd name="connsiteY97" fmla="*/ 5303 h 62539"/>
                  <a:gd name="connsiteX98" fmla="*/ 107158 w 147387"/>
                  <a:gd name="connsiteY98" fmla="*/ 4755 h 62539"/>
                  <a:gd name="connsiteX99" fmla="*/ 101306 w 147387"/>
                  <a:gd name="connsiteY99" fmla="*/ 3109 h 62539"/>
                  <a:gd name="connsiteX100" fmla="*/ 96735 w 147387"/>
                  <a:gd name="connsiteY100" fmla="*/ 732 h 62539"/>
                  <a:gd name="connsiteX101" fmla="*/ 87957 w 147387"/>
                  <a:gd name="connsiteY101" fmla="*/ 366 h 62539"/>
                  <a:gd name="connsiteX102" fmla="*/ 85214 w 147387"/>
                  <a:gd name="connsiteY102" fmla="*/ 1097 h 62539"/>
                  <a:gd name="connsiteX103" fmla="*/ 84117 w 147387"/>
                  <a:gd name="connsiteY103" fmla="*/ 1829 h 62539"/>
                  <a:gd name="connsiteX104" fmla="*/ 81374 w 147387"/>
                  <a:gd name="connsiteY104" fmla="*/ 5303 h 62539"/>
                  <a:gd name="connsiteX105" fmla="*/ 80643 w 147387"/>
                  <a:gd name="connsiteY105" fmla="*/ 12801 h 62539"/>
                  <a:gd name="connsiteX106" fmla="*/ 77534 w 147387"/>
                  <a:gd name="connsiteY106" fmla="*/ 14446 h 62539"/>
                  <a:gd name="connsiteX107" fmla="*/ 76620 w 147387"/>
                  <a:gd name="connsiteY107" fmla="*/ 14081 h 62539"/>
                  <a:gd name="connsiteX108" fmla="*/ 76254 w 147387"/>
                  <a:gd name="connsiteY108" fmla="*/ 9875 h 62539"/>
                  <a:gd name="connsiteX109" fmla="*/ 74243 w 147387"/>
                  <a:gd name="connsiteY109" fmla="*/ 9326 h 62539"/>
                  <a:gd name="connsiteX110" fmla="*/ 72414 w 147387"/>
                  <a:gd name="connsiteY110" fmla="*/ 9326 h 62539"/>
                  <a:gd name="connsiteX111" fmla="*/ 63819 w 147387"/>
                  <a:gd name="connsiteY111" fmla="*/ 14081 h 62539"/>
                  <a:gd name="connsiteX112" fmla="*/ 56688 w 147387"/>
                  <a:gd name="connsiteY112" fmla="*/ 15361 h 62539"/>
                  <a:gd name="connsiteX113" fmla="*/ 54676 w 147387"/>
                  <a:gd name="connsiteY113" fmla="*/ 16458 h 62539"/>
                  <a:gd name="connsiteX114" fmla="*/ 51202 w 147387"/>
                  <a:gd name="connsiteY114" fmla="*/ 19749 h 62539"/>
                  <a:gd name="connsiteX115" fmla="*/ 49190 w 147387"/>
                  <a:gd name="connsiteY115" fmla="*/ 20481 h 62539"/>
                  <a:gd name="connsiteX116" fmla="*/ 46813 w 147387"/>
                  <a:gd name="connsiteY116" fmla="*/ 20481 h 62539"/>
                  <a:gd name="connsiteX117" fmla="*/ 42973 w 147387"/>
                  <a:gd name="connsiteY117" fmla="*/ 20115 h 62539"/>
                  <a:gd name="connsiteX118" fmla="*/ 34744 w 147387"/>
                  <a:gd name="connsiteY118" fmla="*/ 16458 h 62539"/>
                  <a:gd name="connsiteX119" fmla="*/ 33098 w 147387"/>
                  <a:gd name="connsiteY119" fmla="*/ 16092 h 62539"/>
                  <a:gd name="connsiteX120" fmla="*/ 21944 w 147387"/>
                  <a:gd name="connsiteY120" fmla="*/ 16092 h 62539"/>
                  <a:gd name="connsiteX121" fmla="*/ 21029 w 147387"/>
                  <a:gd name="connsiteY121" fmla="*/ 13349 h 62539"/>
                  <a:gd name="connsiteX122" fmla="*/ 21029 w 147387"/>
                  <a:gd name="connsiteY122" fmla="*/ 10606 h 62539"/>
                  <a:gd name="connsiteX123" fmla="*/ 18286 w 147387"/>
                  <a:gd name="connsiteY123" fmla="*/ 8960 h 62539"/>
                  <a:gd name="connsiteX124" fmla="*/ 17189 w 147387"/>
                  <a:gd name="connsiteY124" fmla="*/ 4206 h 62539"/>
                  <a:gd name="connsiteX125" fmla="*/ 16640 w 147387"/>
                  <a:gd name="connsiteY125" fmla="*/ 3474 h 62539"/>
                  <a:gd name="connsiteX126" fmla="*/ 12435 w 147387"/>
                  <a:gd name="connsiteY126" fmla="*/ 2195 h 62539"/>
                  <a:gd name="connsiteX127" fmla="*/ 10789 w 147387"/>
                  <a:gd name="connsiteY127" fmla="*/ 0 h 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47387" h="62539">
                    <a:moveTo>
                      <a:pt x="10789" y="0"/>
                    </a:moveTo>
                    <a:lnTo>
                      <a:pt x="10423" y="732"/>
                    </a:lnTo>
                    <a:lnTo>
                      <a:pt x="9326" y="732"/>
                    </a:lnTo>
                    <a:lnTo>
                      <a:pt x="8229" y="0"/>
                    </a:lnTo>
                    <a:lnTo>
                      <a:pt x="6217" y="0"/>
                    </a:lnTo>
                    <a:lnTo>
                      <a:pt x="3109" y="4206"/>
                    </a:lnTo>
                    <a:lnTo>
                      <a:pt x="2560" y="10972"/>
                    </a:lnTo>
                    <a:lnTo>
                      <a:pt x="6034" y="12983"/>
                    </a:lnTo>
                    <a:lnTo>
                      <a:pt x="7497" y="14812"/>
                    </a:lnTo>
                    <a:lnTo>
                      <a:pt x="6949" y="16824"/>
                    </a:lnTo>
                    <a:lnTo>
                      <a:pt x="5120" y="18835"/>
                    </a:lnTo>
                    <a:lnTo>
                      <a:pt x="4572" y="20481"/>
                    </a:lnTo>
                    <a:lnTo>
                      <a:pt x="4937" y="25967"/>
                    </a:lnTo>
                    <a:lnTo>
                      <a:pt x="3840" y="28710"/>
                    </a:lnTo>
                    <a:lnTo>
                      <a:pt x="914" y="32915"/>
                    </a:lnTo>
                    <a:lnTo>
                      <a:pt x="0" y="32915"/>
                    </a:lnTo>
                    <a:lnTo>
                      <a:pt x="2743" y="38219"/>
                    </a:lnTo>
                    <a:lnTo>
                      <a:pt x="3474" y="38036"/>
                    </a:lnTo>
                    <a:lnTo>
                      <a:pt x="4572" y="34927"/>
                    </a:lnTo>
                    <a:lnTo>
                      <a:pt x="6034" y="33464"/>
                    </a:lnTo>
                    <a:lnTo>
                      <a:pt x="10423" y="33464"/>
                    </a:lnTo>
                    <a:lnTo>
                      <a:pt x="19018" y="34561"/>
                    </a:lnTo>
                    <a:lnTo>
                      <a:pt x="21944" y="35293"/>
                    </a:lnTo>
                    <a:lnTo>
                      <a:pt x="26881" y="37304"/>
                    </a:lnTo>
                    <a:lnTo>
                      <a:pt x="31269" y="37670"/>
                    </a:lnTo>
                    <a:lnTo>
                      <a:pt x="32732" y="38219"/>
                    </a:lnTo>
                    <a:lnTo>
                      <a:pt x="34744" y="40230"/>
                    </a:lnTo>
                    <a:lnTo>
                      <a:pt x="36755" y="44436"/>
                    </a:lnTo>
                    <a:lnTo>
                      <a:pt x="39133" y="47910"/>
                    </a:lnTo>
                    <a:lnTo>
                      <a:pt x="42973" y="51933"/>
                    </a:lnTo>
                    <a:lnTo>
                      <a:pt x="45716" y="51933"/>
                    </a:lnTo>
                    <a:lnTo>
                      <a:pt x="47727" y="49008"/>
                    </a:lnTo>
                    <a:lnTo>
                      <a:pt x="50836" y="47910"/>
                    </a:lnTo>
                    <a:lnTo>
                      <a:pt x="52299" y="51933"/>
                    </a:lnTo>
                    <a:lnTo>
                      <a:pt x="52664" y="56322"/>
                    </a:lnTo>
                    <a:lnTo>
                      <a:pt x="53945" y="61259"/>
                    </a:lnTo>
                    <a:lnTo>
                      <a:pt x="54676" y="62174"/>
                    </a:lnTo>
                    <a:lnTo>
                      <a:pt x="60528" y="62540"/>
                    </a:lnTo>
                    <a:lnTo>
                      <a:pt x="62905" y="62174"/>
                    </a:lnTo>
                    <a:lnTo>
                      <a:pt x="70768" y="57419"/>
                    </a:lnTo>
                    <a:lnTo>
                      <a:pt x="73877" y="54310"/>
                    </a:lnTo>
                    <a:lnTo>
                      <a:pt x="73145" y="51202"/>
                    </a:lnTo>
                    <a:lnTo>
                      <a:pt x="70768" y="49556"/>
                    </a:lnTo>
                    <a:lnTo>
                      <a:pt x="68757" y="47179"/>
                    </a:lnTo>
                    <a:lnTo>
                      <a:pt x="64551" y="43705"/>
                    </a:lnTo>
                    <a:lnTo>
                      <a:pt x="63819" y="42424"/>
                    </a:lnTo>
                    <a:lnTo>
                      <a:pt x="63819" y="40230"/>
                    </a:lnTo>
                    <a:lnTo>
                      <a:pt x="64916" y="37670"/>
                    </a:lnTo>
                    <a:lnTo>
                      <a:pt x="68939" y="34927"/>
                    </a:lnTo>
                    <a:lnTo>
                      <a:pt x="72414" y="33464"/>
                    </a:lnTo>
                    <a:lnTo>
                      <a:pt x="74243" y="33464"/>
                    </a:lnTo>
                    <a:lnTo>
                      <a:pt x="77900" y="31087"/>
                    </a:lnTo>
                    <a:lnTo>
                      <a:pt x="82106" y="26698"/>
                    </a:lnTo>
                    <a:lnTo>
                      <a:pt x="86494" y="19749"/>
                    </a:lnTo>
                    <a:lnTo>
                      <a:pt x="87591" y="18469"/>
                    </a:lnTo>
                    <a:lnTo>
                      <a:pt x="88506" y="17738"/>
                    </a:lnTo>
                    <a:lnTo>
                      <a:pt x="93443" y="16092"/>
                    </a:lnTo>
                    <a:lnTo>
                      <a:pt x="95454" y="16092"/>
                    </a:lnTo>
                    <a:lnTo>
                      <a:pt x="96735" y="16458"/>
                    </a:lnTo>
                    <a:lnTo>
                      <a:pt x="103318" y="20847"/>
                    </a:lnTo>
                    <a:lnTo>
                      <a:pt x="111912" y="25052"/>
                    </a:lnTo>
                    <a:lnTo>
                      <a:pt x="116667" y="30721"/>
                    </a:lnTo>
                    <a:lnTo>
                      <a:pt x="120690" y="29076"/>
                    </a:lnTo>
                    <a:lnTo>
                      <a:pt x="123798" y="29076"/>
                    </a:lnTo>
                    <a:lnTo>
                      <a:pt x="126176" y="31453"/>
                    </a:lnTo>
                    <a:lnTo>
                      <a:pt x="126541" y="32915"/>
                    </a:lnTo>
                    <a:lnTo>
                      <a:pt x="124530" y="33281"/>
                    </a:lnTo>
                    <a:lnTo>
                      <a:pt x="120141" y="36938"/>
                    </a:lnTo>
                    <a:lnTo>
                      <a:pt x="119410" y="39316"/>
                    </a:lnTo>
                    <a:lnTo>
                      <a:pt x="119044" y="43339"/>
                    </a:lnTo>
                    <a:lnTo>
                      <a:pt x="119775" y="48459"/>
                    </a:lnTo>
                    <a:lnTo>
                      <a:pt x="121421" y="51568"/>
                    </a:lnTo>
                    <a:lnTo>
                      <a:pt x="126176" y="57054"/>
                    </a:lnTo>
                    <a:lnTo>
                      <a:pt x="129650" y="59431"/>
                    </a:lnTo>
                    <a:lnTo>
                      <a:pt x="130747" y="59431"/>
                    </a:lnTo>
                    <a:lnTo>
                      <a:pt x="130747" y="57054"/>
                    </a:lnTo>
                    <a:lnTo>
                      <a:pt x="134222" y="54310"/>
                    </a:lnTo>
                    <a:lnTo>
                      <a:pt x="134404" y="50653"/>
                    </a:lnTo>
                    <a:lnTo>
                      <a:pt x="136233" y="50287"/>
                    </a:lnTo>
                    <a:lnTo>
                      <a:pt x="138610" y="51933"/>
                    </a:lnTo>
                    <a:lnTo>
                      <a:pt x="140256" y="50653"/>
                    </a:lnTo>
                    <a:lnTo>
                      <a:pt x="144828" y="44436"/>
                    </a:lnTo>
                    <a:lnTo>
                      <a:pt x="147388" y="42059"/>
                    </a:lnTo>
                    <a:lnTo>
                      <a:pt x="147388" y="40779"/>
                    </a:lnTo>
                    <a:lnTo>
                      <a:pt x="146108" y="39316"/>
                    </a:lnTo>
                    <a:lnTo>
                      <a:pt x="145193" y="38950"/>
                    </a:lnTo>
                    <a:lnTo>
                      <a:pt x="145193" y="36024"/>
                    </a:lnTo>
                    <a:lnTo>
                      <a:pt x="143731" y="32915"/>
                    </a:lnTo>
                    <a:lnTo>
                      <a:pt x="141170" y="31453"/>
                    </a:lnTo>
                    <a:lnTo>
                      <a:pt x="140988" y="30721"/>
                    </a:lnTo>
                    <a:lnTo>
                      <a:pt x="141719" y="26698"/>
                    </a:lnTo>
                    <a:lnTo>
                      <a:pt x="142451" y="25235"/>
                    </a:lnTo>
                    <a:lnTo>
                      <a:pt x="137879" y="22309"/>
                    </a:lnTo>
                    <a:lnTo>
                      <a:pt x="133490" y="16824"/>
                    </a:lnTo>
                    <a:lnTo>
                      <a:pt x="131479" y="15361"/>
                    </a:lnTo>
                    <a:lnTo>
                      <a:pt x="123798" y="8595"/>
                    </a:lnTo>
                    <a:lnTo>
                      <a:pt x="119044" y="6583"/>
                    </a:lnTo>
                    <a:lnTo>
                      <a:pt x="113558" y="5303"/>
                    </a:lnTo>
                    <a:lnTo>
                      <a:pt x="107158" y="4755"/>
                    </a:lnTo>
                    <a:lnTo>
                      <a:pt x="101306" y="3109"/>
                    </a:lnTo>
                    <a:lnTo>
                      <a:pt x="96735" y="732"/>
                    </a:lnTo>
                    <a:lnTo>
                      <a:pt x="87957" y="366"/>
                    </a:lnTo>
                    <a:lnTo>
                      <a:pt x="85214" y="1097"/>
                    </a:lnTo>
                    <a:lnTo>
                      <a:pt x="84117" y="1829"/>
                    </a:lnTo>
                    <a:lnTo>
                      <a:pt x="81374" y="5303"/>
                    </a:lnTo>
                    <a:lnTo>
                      <a:pt x="80643" y="12801"/>
                    </a:lnTo>
                    <a:lnTo>
                      <a:pt x="77534" y="14446"/>
                    </a:lnTo>
                    <a:lnTo>
                      <a:pt x="76620" y="14081"/>
                    </a:lnTo>
                    <a:lnTo>
                      <a:pt x="76254" y="9875"/>
                    </a:lnTo>
                    <a:lnTo>
                      <a:pt x="74243" y="9326"/>
                    </a:lnTo>
                    <a:lnTo>
                      <a:pt x="72414" y="9326"/>
                    </a:lnTo>
                    <a:lnTo>
                      <a:pt x="63819" y="14081"/>
                    </a:lnTo>
                    <a:lnTo>
                      <a:pt x="56688" y="15361"/>
                    </a:lnTo>
                    <a:lnTo>
                      <a:pt x="54676" y="16458"/>
                    </a:lnTo>
                    <a:lnTo>
                      <a:pt x="51202" y="19749"/>
                    </a:lnTo>
                    <a:lnTo>
                      <a:pt x="49190" y="20481"/>
                    </a:lnTo>
                    <a:lnTo>
                      <a:pt x="46813" y="20481"/>
                    </a:lnTo>
                    <a:lnTo>
                      <a:pt x="42973" y="20115"/>
                    </a:lnTo>
                    <a:lnTo>
                      <a:pt x="34744" y="16458"/>
                    </a:lnTo>
                    <a:lnTo>
                      <a:pt x="33098" y="16092"/>
                    </a:lnTo>
                    <a:lnTo>
                      <a:pt x="21944" y="16092"/>
                    </a:lnTo>
                    <a:lnTo>
                      <a:pt x="21029" y="13349"/>
                    </a:lnTo>
                    <a:lnTo>
                      <a:pt x="21029" y="10606"/>
                    </a:lnTo>
                    <a:lnTo>
                      <a:pt x="18286" y="8960"/>
                    </a:lnTo>
                    <a:lnTo>
                      <a:pt x="17189" y="4206"/>
                    </a:lnTo>
                    <a:lnTo>
                      <a:pt x="16640" y="3474"/>
                    </a:lnTo>
                    <a:lnTo>
                      <a:pt x="12435" y="2195"/>
                    </a:lnTo>
                    <a:lnTo>
                      <a:pt x="10789" y="0"/>
                    </a:lnTo>
                  </a:path>
                </a:pathLst>
              </a:custGeom>
              <a:grpFill/>
              <a:ln w="4020" cap="flat">
                <a:solidFill>
                  <a:srgbClr val="FFFFFF"/>
                </a:solidFill>
                <a:prstDash val="solid"/>
                <a:miter/>
              </a:ln>
            </p:spPr>
            <p:txBody>
              <a:bodyPr rtlCol="0" anchor="ctr"/>
              <a:lstStyle/>
              <a:p>
                <a:endParaRPr lang="en-GB" sz="1463"/>
              </a:p>
            </p:txBody>
          </p:sp>
          <p:sp>
            <p:nvSpPr>
              <p:cNvPr id="225" name="Freeform: Shape 224">
                <a:extLst>
                  <a:ext uri="{FF2B5EF4-FFF2-40B4-BE49-F238E27FC236}">
                    <a16:creationId xmlns:a16="http://schemas.microsoft.com/office/drawing/2014/main" id="{C51BF152-1D8B-B946-15DB-D9E7FBEA5705}"/>
                  </a:ext>
                </a:extLst>
              </p:cNvPr>
              <p:cNvSpPr/>
              <p:nvPr/>
            </p:nvSpPr>
            <p:spPr>
              <a:xfrm>
                <a:off x="3645367" y="3890764"/>
                <a:ext cx="98746" cy="108437"/>
              </a:xfrm>
              <a:custGeom>
                <a:avLst/>
                <a:gdLst>
                  <a:gd name="connsiteX0" fmla="*/ 77168 w 98746"/>
                  <a:gd name="connsiteY0" fmla="*/ 0 h 108437"/>
                  <a:gd name="connsiteX1" fmla="*/ 33281 w 98746"/>
                  <a:gd name="connsiteY1" fmla="*/ 366 h 108437"/>
                  <a:gd name="connsiteX2" fmla="*/ 32915 w 98746"/>
                  <a:gd name="connsiteY2" fmla="*/ 12800 h 108437"/>
                  <a:gd name="connsiteX3" fmla="*/ 18286 w 98746"/>
                  <a:gd name="connsiteY3" fmla="*/ 12800 h 108437"/>
                  <a:gd name="connsiteX4" fmla="*/ 17555 w 98746"/>
                  <a:gd name="connsiteY4" fmla="*/ 12435 h 108437"/>
                  <a:gd name="connsiteX5" fmla="*/ 29258 w 98746"/>
                  <a:gd name="connsiteY5" fmla="*/ 23955 h 108437"/>
                  <a:gd name="connsiteX6" fmla="*/ 36755 w 98746"/>
                  <a:gd name="connsiteY6" fmla="*/ 28527 h 108437"/>
                  <a:gd name="connsiteX7" fmla="*/ 38401 w 98746"/>
                  <a:gd name="connsiteY7" fmla="*/ 32732 h 108437"/>
                  <a:gd name="connsiteX8" fmla="*/ 42607 w 98746"/>
                  <a:gd name="connsiteY8" fmla="*/ 36390 h 108437"/>
                  <a:gd name="connsiteX9" fmla="*/ 43887 w 98746"/>
                  <a:gd name="connsiteY9" fmla="*/ 38767 h 108437"/>
                  <a:gd name="connsiteX10" fmla="*/ 43521 w 98746"/>
                  <a:gd name="connsiteY10" fmla="*/ 45533 h 108437"/>
                  <a:gd name="connsiteX11" fmla="*/ 43156 w 98746"/>
                  <a:gd name="connsiteY11" fmla="*/ 46082 h 108437"/>
                  <a:gd name="connsiteX12" fmla="*/ 42607 w 98746"/>
                  <a:gd name="connsiteY12" fmla="*/ 45899 h 108437"/>
                  <a:gd name="connsiteX13" fmla="*/ 32001 w 98746"/>
                  <a:gd name="connsiteY13" fmla="*/ 45899 h 108437"/>
                  <a:gd name="connsiteX14" fmla="*/ 18469 w 98746"/>
                  <a:gd name="connsiteY14" fmla="*/ 46447 h 108437"/>
                  <a:gd name="connsiteX15" fmla="*/ 7497 w 98746"/>
                  <a:gd name="connsiteY15" fmla="*/ 63636 h 108437"/>
                  <a:gd name="connsiteX16" fmla="*/ 7314 w 98746"/>
                  <a:gd name="connsiteY16" fmla="*/ 65099 h 108437"/>
                  <a:gd name="connsiteX17" fmla="*/ 4023 w 98746"/>
                  <a:gd name="connsiteY17" fmla="*/ 69854 h 108437"/>
                  <a:gd name="connsiteX18" fmla="*/ 3109 w 98746"/>
                  <a:gd name="connsiteY18" fmla="*/ 72231 h 108437"/>
                  <a:gd name="connsiteX19" fmla="*/ 2377 w 98746"/>
                  <a:gd name="connsiteY19" fmla="*/ 72414 h 108437"/>
                  <a:gd name="connsiteX20" fmla="*/ 3474 w 98746"/>
                  <a:gd name="connsiteY20" fmla="*/ 75888 h 108437"/>
                  <a:gd name="connsiteX21" fmla="*/ 3109 w 98746"/>
                  <a:gd name="connsiteY21" fmla="*/ 77168 h 108437"/>
                  <a:gd name="connsiteX22" fmla="*/ 1829 w 98746"/>
                  <a:gd name="connsiteY22" fmla="*/ 78631 h 108437"/>
                  <a:gd name="connsiteX23" fmla="*/ 1097 w 98746"/>
                  <a:gd name="connsiteY23" fmla="*/ 85763 h 108437"/>
                  <a:gd name="connsiteX24" fmla="*/ 0 w 98746"/>
                  <a:gd name="connsiteY24" fmla="*/ 86129 h 108437"/>
                  <a:gd name="connsiteX25" fmla="*/ 1280 w 98746"/>
                  <a:gd name="connsiteY25" fmla="*/ 88140 h 108437"/>
                  <a:gd name="connsiteX26" fmla="*/ 3474 w 98746"/>
                  <a:gd name="connsiteY26" fmla="*/ 89420 h 108437"/>
                  <a:gd name="connsiteX27" fmla="*/ 4023 w 98746"/>
                  <a:gd name="connsiteY27" fmla="*/ 90335 h 108437"/>
                  <a:gd name="connsiteX28" fmla="*/ 7497 w 98746"/>
                  <a:gd name="connsiteY28" fmla="*/ 92529 h 108437"/>
                  <a:gd name="connsiteX29" fmla="*/ 8229 w 98746"/>
                  <a:gd name="connsiteY29" fmla="*/ 93443 h 108437"/>
                  <a:gd name="connsiteX30" fmla="*/ 14446 w 98746"/>
                  <a:gd name="connsiteY30" fmla="*/ 98198 h 108437"/>
                  <a:gd name="connsiteX31" fmla="*/ 17555 w 98746"/>
                  <a:gd name="connsiteY31" fmla="*/ 99661 h 108437"/>
                  <a:gd name="connsiteX32" fmla="*/ 21578 w 98746"/>
                  <a:gd name="connsiteY32" fmla="*/ 102404 h 108437"/>
                  <a:gd name="connsiteX33" fmla="*/ 25784 w 98746"/>
                  <a:gd name="connsiteY33" fmla="*/ 103684 h 108437"/>
                  <a:gd name="connsiteX34" fmla="*/ 30904 w 98746"/>
                  <a:gd name="connsiteY34" fmla="*/ 104415 h 108437"/>
                  <a:gd name="connsiteX35" fmla="*/ 39864 w 98746"/>
                  <a:gd name="connsiteY35" fmla="*/ 104415 h 108437"/>
                  <a:gd name="connsiteX36" fmla="*/ 44619 w 98746"/>
                  <a:gd name="connsiteY36" fmla="*/ 105146 h 108437"/>
                  <a:gd name="connsiteX37" fmla="*/ 51750 w 98746"/>
                  <a:gd name="connsiteY37" fmla="*/ 106426 h 108437"/>
                  <a:gd name="connsiteX38" fmla="*/ 55225 w 98746"/>
                  <a:gd name="connsiteY38" fmla="*/ 108438 h 108437"/>
                  <a:gd name="connsiteX39" fmla="*/ 55590 w 98746"/>
                  <a:gd name="connsiteY39" fmla="*/ 106609 h 108437"/>
                  <a:gd name="connsiteX40" fmla="*/ 58333 w 98746"/>
                  <a:gd name="connsiteY40" fmla="*/ 102038 h 108437"/>
                  <a:gd name="connsiteX41" fmla="*/ 61991 w 98746"/>
                  <a:gd name="connsiteY41" fmla="*/ 100941 h 108437"/>
                  <a:gd name="connsiteX42" fmla="*/ 64002 w 98746"/>
                  <a:gd name="connsiteY42" fmla="*/ 97832 h 108437"/>
                  <a:gd name="connsiteX43" fmla="*/ 67294 w 98746"/>
                  <a:gd name="connsiteY43" fmla="*/ 96918 h 108437"/>
                  <a:gd name="connsiteX44" fmla="*/ 68574 w 98746"/>
                  <a:gd name="connsiteY44" fmla="*/ 94906 h 108437"/>
                  <a:gd name="connsiteX45" fmla="*/ 69305 w 98746"/>
                  <a:gd name="connsiteY45" fmla="*/ 91614 h 108437"/>
                  <a:gd name="connsiteX46" fmla="*/ 70585 w 98746"/>
                  <a:gd name="connsiteY46" fmla="*/ 89420 h 108437"/>
                  <a:gd name="connsiteX47" fmla="*/ 72048 w 98746"/>
                  <a:gd name="connsiteY47" fmla="*/ 89054 h 108437"/>
                  <a:gd name="connsiteX48" fmla="*/ 72780 w 98746"/>
                  <a:gd name="connsiteY48" fmla="*/ 87043 h 108437"/>
                  <a:gd name="connsiteX49" fmla="*/ 76437 w 98746"/>
                  <a:gd name="connsiteY49" fmla="*/ 84300 h 108437"/>
                  <a:gd name="connsiteX50" fmla="*/ 76437 w 98746"/>
                  <a:gd name="connsiteY50" fmla="*/ 82654 h 108437"/>
                  <a:gd name="connsiteX51" fmla="*/ 75705 w 98746"/>
                  <a:gd name="connsiteY51" fmla="*/ 80643 h 108437"/>
                  <a:gd name="connsiteX52" fmla="*/ 75157 w 98746"/>
                  <a:gd name="connsiteY52" fmla="*/ 79911 h 108437"/>
                  <a:gd name="connsiteX53" fmla="*/ 75157 w 98746"/>
                  <a:gd name="connsiteY53" fmla="*/ 77900 h 108437"/>
                  <a:gd name="connsiteX54" fmla="*/ 75705 w 98746"/>
                  <a:gd name="connsiteY54" fmla="*/ 76254 h 108437"/>
                  <a:gd name="connsiteX55" fmla="*/ 79911 w 98746"/>
                  <a:gd name="connsiteY55" fmla="*/ 73145 h 108437"/>
                  <a:gd name="connsiteX56" fmla="*/ 80277 w 98746"/>
                  <a:gd name="connsiteY56" fmla="*/ 72414 h 108437"/>
                  <a:gd name="connsiteX57" fmla="*/ 82289 w 98746"/>
                  <a:gd name="connsiteY57" fmla="*/ 71865 h 108437"/>
                  <a:gd name="connsiteX58" fmla="*/ 88140 w 98746"/>
                  <a:gd name="connsiteY58" fmla="*/ 67111 h 108437"/>
                  <a:gd name="connsiteX59" fmla="*/ 96369 w 98746"/>
                  <a:gd name="connsiteY59" fmla="*/ 61442 h 108437"/>
                  <a:gd name="connsiteX60" fmla="*/ 98015 w 98746"/>
                  <a:gd name="connsiteY60" fmla="*/ 58699 h 108437"/>
                  <a:gd name="connsiteX61" fmla="*/ 98746 w 98746"/>
                  <a:gd name="connsiteY61" fmla="*/ 56688 h 108437"/>
                  <a:gd name="connsiteX62" fmla="*/ 98746 w 98746"/>
                  <a:gd name="connsiteY62" fmla="*/ 55956 h 108437"/>
                  <a:gd name="connsiteX63" fmla="*/ 98015 w 98746"/>
                  <a:gd name="connsiteY63" fmla="*/ 55590 h 108437"/>
                  <a:gd name="connsiteX64" fmla="*/ 97649 w 98746"/>
                  <a:gd name="connsiteY64" fmla="*/ 55590 h 108437"/>
                  <a:gd name="connsiteX65" fmla="*/ 97100 w 98746"/>
                  <a:gd name="connsiteY65" fmla="*/ 53945 h 108437"/>
                  <a:gd name="connsiteX66" fmla="*/ 94357 w 98746"/>
                  <a:gd name="connsiteY66" fmla="*/ 53579 h 108437"/>
                  <a:gd name="connsiteX67" fmla="*/ 90883 w 98746"/>
                  <a:gd name="connsiteY67" fmla="*/ 55590 h 108437"/>
                  <a:gd name="connsiteX68" fmla="*/ 89786 w 98746"/>
                  <a:gd name="connsiteY68" fmla="*/ 55590 h 108437"/>
                  <a:gd name="connsiteX69" fmla="*/ 86494 w 98746"/>
                  <a:gd name="connsiteY69" fmla="*/ 53579 h 108437"/>
                  <a:gd name="connsiteX70" fmla="*/ 84666 w 98746"/>
                  <a:gd name="connsiteY70" fmla="*/ 50836 h 108437"/>
                  <a:gd name="connsiteX71" fmla="*/ 85397 w 98746"/>
                  <a:gd name="connsiteY71" fmla="*/ 51202 h 108437"/>
                  <a:gd name="connsiteX72" fmla="*/ 79546 w 98746"/>
                  <a:gd name="connsiteY72" fmla="*/ 50836 h 108437"/>
                  <a:gd name="connsiteX73" fmla="*/ 75705 w 98746"/>
                  <a:gd name="connsiteY73" fmla="*/ 49556 h 108437"/>
                  <a:gd name="connsiteX74" fmla="*/ 76071 w 98746"/>
                  <a:gd name="connsiteY74" fmla="*/ 48825 h 108437"/>
                  <a:gd name="connsiteX75" fmla="*/ 76803 w 98746"/>
                  <a:gd name="connsiteY75" fmla="*/ 33281 h 108437"/>
                  <a:gd name="connsiteX76" fmla="*/ 77168 w 98746"/>
                  <a:gd name="connsiteY76" fmla="*/ 0 h 10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746" h="108437">
                    <a:moveTo>
                      <a:pt x="77168" y="0"/>
                    </a:moveTo>
                    <a:lnTo>
                      <a:pt x="33281" y="366"/>
                    </a:lnTo>
                    <a:lnTo>
                      <a:pt x="32915" y="12800"/>
                    </a:lnTo>
                    <a:lnTo>
                      <a:pt x="18286" y="12800"/>
                    </a:lnTo>
                    <a:lnTo>
                      <a:pt x="17555" y="12435"/>
                    </a:lnTo>
                    <a:lnTo>
                      <a:pt x="29258" y="23955"/>
                    </a:lnTo>
                    <a:lnTo>
                      <a:pt x="36755" y="28527"/>
                    </a:lnTo>
                    <a:lnTo>
                      <a:pt x="38401" y="32732"/>
                    </a:lnTo>
                    <a:lnTo>
                      <a:pt x="42607" y="36390"/>
                    </a:lnTo>
                    <a:lnTo>
                      <a:pt x="43887" y="38767"/>
                    </a:lnTo>
                    <a:lnTo>
                      <a:pt x="43521" y="45533"/>
                    </a:lnTo>
                    <a:lnTo>
                      <a:pt x="43156" y="46082"/>
                    </a:lnTo>
                    <a:lnTo>
                      <a:pt x="42607" y="45899"/>
                    </a:lnTo>
                    <a:lnTo>
                      <a:pt x="32001" y="45899"/>
                    </a:lnTo>
                    <a:lnTo>
                      <a:pt x="18469" y="46447"/>
                    </a:lnTo>
                    <a:lnTo>
                      <a:pt x="7497" y="63636"/>
                    </a:lnTo>
                    <a:lnTo>
                      <a:pt x="7314" y="65099"/>
                    </a:lnTo>
                    <a:lnTo>
                      <a:pt x="4023" y="69854"/>
                    </a:lnTo>
                    <a:lnTo>
                      <a:pt x="3109" y="72231"/>
                    </a:lnTo>
                    <a:lnTo>
                      <a:pt x="2377" y="72414"/>
                    </a:lnTo>
                    <a:lnTo>
                      <a:pt x="3474" y="75888"/>
                    </a:lnTo>
                    <a:lnTo>
                      <a:pt x="3109" y="77168"/>
                    </a:lnTo>
                    <a:lnTo>
                      <a:pt x="1829" y="78631"/>
                    </a:lnTo>
                    <a:lnTo>
                      <a:pt x="1097" y="85763"/>
                    </a:lnTo>
                    <a:lnTo>
                      <a:pt x="0" y="86129"/>
                    </a:lnTo>
                    <a:lnTo>
                      <a:pt x="1280" y="88140"/>
                    </a:lnTo>
                    <a:lnTo>
                      <a:pt x="3474" y="89420"/>
                    </a:lnTo>
                    <a:lnTo>
                      <a:pt x="4023" y="90335"/>
                    </a:lnTo>
                    <a:lnTo>
                      <a:pt x="7497" y="92529"/>
                    </a:lnTo>
                    <a:lnTo>
                      <a:pt x="8229" y="93443"/>
                    </a:lnTo>
                    <a:lnTo>
                      <a:pt x="14446" y="98198"/>
                    </a:lnTo>
                    <a:lnTo>
                      <a:pt x="17555" y="99661"/>
                    </a:lnTo>
                    <a:lnTo>
                      <a:pt x="21578" y="102404"/>
                    </a:lnTo>
                    <a:lnTo>
                      <a:pt x="25784" y="103684"/>
                    </a:lnTo>
                    <a:lnTo>
                      <a:pt x="30904" y="104415"/>
                    </a:lnTo>
                    <a:lnTo>
                      <a:pt x="39864" y="104415"/>
                    </a:lnTo>
                    <a:lnTo>
                      <a:pt x="44619" y="105146"/>
                    </a:lnTo>
                    <a:lnTo>
                      <a:pt x="51750" y="106426"/>
                    </a:lnTo>
                    <a:lnTo>
                      <a:pt x="55225" y="108438"/>
                    </a:lnTo>
                    <a:lnTo>
                      <a:pt x="55590" y="106609"/>
                    </a:lnTo>
                    <a:lnTo>
                      <a:pt x="58333" y="102038"/>
                    </a:lnTo>
                    <a:lnTo>
                      <a:pt x="61991" y="100941"/>
                    </a:lnTo>
                    <a:lnTo>
                      <a:pt x="64002" y="97832"/>
                    </a:lnTo>
                    <a:lnTo>
                      <a:pt x="67294" y="96918"/>
                    </a:lnTo>
                    <a:lnTo>
                      <a:pt x="68574" y="94906"/>
                    </a:lnTo>
                    <a:lnTo>
                      <a:pt x="69305" y="91614"/>
                    </a:lnTo>
                    <a:lnTo>
                      <a:pt x="70585" y="89420"/>
                    </a:lnTo>
                    <a:lnTo>
                      <a:pt x="72048" y="89054"/>
                    </a:lnTo>
                    <a:lnTo>
                      <a:pt x="72780" y="87043"/>
                    </a:lnTo>
                    <a:lnTo>
                      <a:pt x="76437" y="84300"/>
                    </a:lnTo>
                    <a:lnTo>
                      <a:pt x="76437" y="82654"/>
                    </a:lnTo>
                    <a:lnTo>
                      <a:pt x="75705" y="80643"/>
                    </a:lnTo>
                    <a:lnTo>
                      <a:pt x="75157" y="79911"/>
                    </a:lnTo>
                    <a:lnTo>
                      <a:pt x="75157" y="77900"/>
                    </a:lnTo>
                    <a:lnTo>
                      <a:pt x="75705" y="76254"/>
                    </a:lnTo>
                    <a:lnTo>
                      <a:pt x="79911" y="73145"/>
                    </a:lnTo>
                    <a:lnTo>
                      <a:pt x="80277" y="72414"/>
                    </a:lnTo>
                    <a:lnTo>
                      <a:pt x="82289" y="71865"/>
                    </a:lnTo>
                    <a:lnTo>
                      <a:pt x="88140" y="67111"/>
                    </a:lnTo>
                    <a:lnTo>
                      <a:pt x="96369" y="61442"/>
                    </a:lnTo>
                    <a:lnTo>
                      <a:pt x="98015" y="58699"/>
                    </a:lnTo>
                    <a:lnTo>
                      <a:pt x="98746" y="56688"/>
                    </a:lnTo>
                    <a:lnTo>
                      <a:pt x="98746" y="55956"/>
                    </a:lnTo>
                    <a:lnTo>
                      <a:pt x="98015" y="55590"/>
                    </a:lnTo>
                    <a:lnTo>
                      <a:pt x="97649" y="55590"/>
                    </a:lnTo>
                    <a:lnTo>
                      <a:pt x="97100" y="53945"/>
                    </a:lnTo>
                    <a:lnTo>
                      <a:pt x="94357" y="53579"/>
                    </a:lnTo>
                    <a:lnTo>
                      <a:pt x="90883" y="55590"/>
                    </a:lnTo>
                    <a:lnTo>
                      <a:pt x="89786" y="55590"/>
                    </a:lnTo>
                    <a:lnTo>
                      <a:pt x="86494" y="53579"/>
                    </a:lnTo>
                    <a:lnTo>
                      <a:pt x="84666" y="50836"/>
                    </a:lnTo>
                    <a:lnTo>
                      <a:pt x="85397" y="51202"/>
                    </a:lnTo>
                    <a:lnTo>
                      <a:pt x="79546" y="50836"/>
                    </a:lnTo>
                    <a:lnTo>
                      <a:pt x="75705" y="49556"/>
                    </a:lnTo>
                    <a:lnTo>
                      <a:pt x="76071" y="48825"/>
                    </a:lnTo>
                    <a:lnTo>
                      <a:pt x="76803" y="33281"/>
                    </a:lnTo>
                    <a:lnTo>
                      <a:pt x="77168" y="0"/>
                    </a:lnTo>
                    <a:close/>
                  </a:path>
                </a:pathLst>
              </a:custGeom>
              <a:grpFill/>
              <a:ln w="18272" cap="flat">
                <a:noFill/>
                <a:prstDash val="solid"/>
                <a:miter/>
              </a:ln>
            </p:spPr>
            <p:txBody>
              <a:bodyPr rtlCol="0" anchor="ctr"/>
              <a:lstStyle/>
              <a:p>
                <a:endParaRPr lang="en-GB" sz="1463"/>
              </a:p>
            </p:txBody>
          </p:sp>
          <p:sp>
            <p:nvSpPr>
              <p:cNvPr id="226" name="Freeform: Shape 225">
                <a:extLst>
                  <a:ext uri="{FF2B5EF4-FFF2-40B4-BE49-F238E27FC236}">
                    <a16:creationId xmlns:a16="http://schemas.microsoft.com/office/drawing/2014/main" id="{41A06C4C-BFD2-24DE-C549-71699CE49F61}"/>
                  </a:ext>
                </a:extLst>
              </p:cNvPr>
              <p:cNvSpPr/>
              <p:nvPr/>
            </p:nvSpPr>
            <p:spPr>
              <a:xfrm>
                <a:off x="3645367" y="3890764"/>
                <a:ext cx="98746" cy="108437"/>
              </a:xfrm>
              <a:custGeom>
                <a:avLst/>
                <a:gdLst>
                  <a:gd name="connsiteX0" fmla="*/ 77168 w 98746"/>
                  <a:gd name="connsiteY0" fmla="*/ 0 h 108437"/>
                  <a:gd name="connsiteX1" fmla="*/ 33281 w 98746"/>
                  <a:gd name="connsiteY1" fmla="*/ 366 h 108437"/>
                  <a:gd name="connsiteX2" fmla="*/ 32915 w 98746"/>
                  <a:gd name="connsiteY2" fmla="*/ 12800 h 108437"/>
                  <a:gd name="connsiteX3" fmla="*/ 18286 w 98746"/>
                  <a:gd name="connsiteY3" fmla="*/ 12800 h 108437"/>
                  <a:gd name="connsiteX4" fmla="*/ 17555 w 98746"/>
                  <a:gd name="connsiteY4" fmla="*/ 12435 h 108437"/>
                  <a:gd name="connsiteX5" fmla="*/ 29258 w 98746"/>
                  <a:gd name="connsiteY5" fmla="*/ 23955 h 108437"/>
                  <a:gd name="connsiteX6" fmla="*/ 36755 w 98746"/>
                  <a:gd name="connsiteY6" fmla="*/ 28527 h 108437"/>
                  <a:gd name="connsiteX7" fmla="*/ 38401 w 98746"/>
                  <a:gd name="connsiteY7" fmla="*/ 32732 h 108437"/>
                  <a:gd name="connsiteX8" fmla="*/ 42607 w 98746"/>
                  <a:gd name="connsiteY8" fmla="*/ 36390 h 108437"/>
                  <a:gd name="connsiteX9" fmla="*/ 43887 w 98746"/>
                  <a:gd name="connsiteY9" fmla="*/ 38767 h 108437"/>
                  <a:gd name="connsiteX10" fmla="*/ 43521 w 98746"/>
                  <a:gd name="connsiteY10" fmla="*/ 45533 h 108437"/>
                  <a:gd name="connsiteX11" fmla="*/ 43156 w 98746"/>
                  <a:gd name="connsiteY11" fmla="*/ 46082 h 108437"/>
                  <a:gd name="connsiteX12" fmla="*/ 42607 w 98746"/>
                  <a:gd name="connsiteY12" fmla="*/ 45899 h 108437"/>
                  <a:gd name="connsiteX13" fmla="*/ 32001 w 98746"/>
                  <a:gd name="connsiteY13" fmla="*/ 45899 h 108437"/>
                  <a:gd name="connsiteX14" fmla="*/ 18469 w 98746"/>
                  <a:gd name="connsiteY14" fmla="*/ 46447 h 108437"/>
                  <a:gd name="connsiteX15" fmla="*/ 7497 w 98746"/>
                  <a:gd name="connsiteY15" fmla="*/ 63636 h 108437"/>
                  <a:gd name="connsiteX16" fmla="*/ 7314 w 98746"/>
                  <a:gd name="connsiteY16" fmla="*/ 65099 h 108437"/>
                  <a:gd name="connsiteX17" fmla="*/ 4023 w 98746"/>
                  <a:gd name="connsiteY17" fmla="*/ 69854 h 108437"/>
                  <a:gd name="connsiteX18" fmla="*/ 3109 w 98746"/>
                  <a:gd name="connsiteY18" fmla="*/ 72231 h 108437"/>
                  <a:gd name="connsiteX19" fmla="*/ 2377 w 98746"/>
                  <a:gd name="connsiteY19" fmla="*/ 72414 h 108437"/>
                  <a:gd name="connsiteX20" fmla="*/ 3474 w 98746"/>
                  <a:gd name="connsiteY20" fmla="*/ 75888 h 108437"/>
                  <a:gd name="connsiteX21" fmla="*/ 3109 w 98746"/>
                  <a:gd name="connsiteY21" fmla="*/ 77168 h 108437"/>
                  <a:gd name="connsiteX22" fmla="*/ 1829 w 98746"/>
                  <a:gd name="connsiteY22" fmla="*/ 78631 h 108437"/>
                  <a:gd name="connsiteX23" fmla="*/ 1097 w 98746"/>
                  <a:gd name="connsiteY23" fmla="*/ 85763 h 108437"/>
                  <a:gd name="connsiteX24" fmla="*/ 0 w 98746"/>
                  <a:gd name="connsiteY24" fmla="*/ 86129 h 108437"/>
                  <a:gd name="connsiteX25" fmla="*/ 1280 w 98746"/>
                  <a:gd name="connsiteY25" fmla="*/ 88140 h 108437"/>
                  <a:gd name="connsiteX26" fmla="*/ 3474 w 98746"/>
                  <a:gd name="connsiteY26" fmla="*/ 89420 h 108437"/>
                  <a:gd name="connsiteX27" fmla="*/ 4023 w 98746"/>
                  <a:gd name="connsiteY27" fmla="*/ 90335 h 108437"/>
                  <a:gd name="connsiteX28" fmla="*/ 7497 w 98746"/>
                  <a:gd name="connsiteY28" fmla="*/ 92529 h 108437"/>
                  <a:gd name="connsiteX29" fmla="*/ 8229 w 98746"/>
                  <a:gd name="connsiteY29" fmla="*/ 93443 h 108437"/>
                  <a:gd name="connsiteX30" fmla="*/ 14446 w 98746"/>
                  <a:gd name="connsiteY30" fmla="*/ 98198 h 108437"/>
                  <a:gd name="connsiteX31" fmla="*/ 17555 w 98746"/>
                  <a:gd name="connsiteY31" fmla="*/ 99661 h 108437"/>
                  <a:gd name="connsiteX32" fmla="*/ 21578 w 98746"/>
                  <a:gd name="connsiteY32" fmla="*/ 102404 h 108437"/>
                  <a:gd name="connsiteX33" fmla="*/ 25784 w 98746"/>
                  <a:gd name="connsiteY33" fmla="*/ 103684 h 108437"/>
                  <a:gd name="connsiteX34" fmla="*/ 30904 w 98746"/>
                  <a:gd name="connsiteY34" fmla="*/ 104415 h 108437"/>
                  <a:gd name="connsiteX35" fmla="*/ 39864 w 98746"/>
                  <a:gd name="connsiteY35" fmla="*/ 104415 h 108437"/>
                  <a:gd name="connsiteX36" fmla="*/ 44619 w 98746"/>
                  <a:gd name="connsiteY36" fmla="*/ 105146 h 108437"/>
                  <a:gd name="connsiteX37" fmla="*/ 51750 w 98746"/>
                  <a:gd name="connsiteY37" fmla="*/ 106426 h 108437"/>
                  <a:gd name="connsiteX38" fmla="*/ 55225 w 98746"/>
                  <a:gd name="connsiteY38" fmla="*/ 108438 h 108437"/>
                  <a:gd name="connsiteX39" fmla="*/ 55590 w 98746"/>
                  <a:gd name="connsiteY39" fmla="*/ 106609 h 108437"/>
                  <a:gd name="connsiteX40" fmla="*/ 58333 w 98746"/>
                  <a:gd name="connsiteY40" fmla="*/ 102038 h 108437"/>
                  <a:gd name="connsiteX41" fmla="*/ 61991 w 98746"/>
                  <a:gd name="connsiteY41" fmla="*/ 100941 h 108437"/>
                  <a:gd name="connsiteX42" fmla="*/ 64002 w 98746"/>
                  <a:gd name="connsiteY42" fmla="*/ 97832 h 108437"/>
                  <a:gd name="connsiteX43" fmla="*/ 67294 w 98746"/>
                  <a:gd name="connsiteY43" fmla="*/ 96918 h 108437"/>
                  <a:gd name="connsiteX44" fmla="*/ 68574 w 98746"/>
                  <a:gd name="connsiteY44" fmla="*/ 94906 h 108437"/>
                  <a:gd name="connsiteX45" fmla="*/ 69305 w 98746"/>
                  <a:gd name="connsiteY45" fmla="*/ 91614 h 108437"/>
                  <a:gd name="connsiteX46" fmla="*/ 70585 w 98746"/>
                  <a:gd name="connsiteY46" fmla="*/ 89420 h 108437"/>
                  <a:gd name="connsiteX47" fmla="*/ 72048 w 98746"/>
                  <a:gd name="connsiteY47" fmla="*/ 89054 h 108437"/>
                  <a:gd name="connsiteX48" fmla="*/ 72780 w 98746"/>
                  <a:gd name="connsiteY48" fmla="*/ 87043 h 108437"/>
                  <a:gd name="connsiteX49" fmla="*/ 76437 w 98746"/>
                  <a:gd name="connsiteY49" fmla="*/ 84300 h 108437"/>
                  <a:gd name="connsiteX50" fmla="*/ 76437 w 98746"/>
                  <a:gd name="connsiteY50" fmla="*/ 82654 h 108437"/>
                  <a:gd name="connsiteX51" fmla="*/ 75705 w 98746"/>
                  <a:gd name="connsiteY51" fmla="*/ 80643 h 108437"/>
                  <a:gd name="connsiteX52" fmla="*/ 75157 w 98746"/>
                  <a:gd name="connsiteY52" fmla="*/ 79911 h 108437"/>
                  <a:gd name="connsiteX53" fmla="*/ 75157 w 98746"/>
                  <a:gd name="connsiteY53" fmla="*/ 77900 h 108437"/>
                  <a:gd name="connsiteX54" fmla="*/ 75705 w 98746"/>
                  <a:gd name="connsiteY54" fmla="*/ 76254 h 108437"/>
                  <a:gd name="connsiteX55" fmla="*/ 79911 w 98746"/>
                  <a:gd name="connsiteY55" fmla="*/ 73145 h 108437"/>
                  <a:gd name="connsiteX56" fmla="*/ 80277 w 98746"/>
                  <a:gd name="connsiteY56" fmla="*/ 72414 h 108437"/>
                  <a:gd name="connsiteX57" fmla="*/ 82289 w 98746"/>
                  <a:gd name="connsiteY57" fmla="*/ 71865 h 108437"/>
                  <a:gd name="connsiteX58" fmla="*/ 88140 w 98746"/>
                  <a:gd name="connsiteY58" fmla="*/ 67111 h 108437"/>
                  <a:gd name="connsiteX59" fmla="*/ 96369 w 98746"/>
                  <a:gd name="connsiteY59" fmla="*/ 61442 h 108437"/>
                  <a:gd name="connsiteX60" fmla="*/ 98015 w 98746"/>
                  <a:gd name="connsiteY60" fmla="*/ 58699 h 108437"/>
                  <a:gd name="connsiteX61" fmla="*/ 98746 w 98746"/>
                  <a:gd name="connsiteY61" fmla="*/ 56688 h 108437"/>
                  <a:gd name="connsiteX62" fmla="*/ 98746 w 98746"/>
                  <a:gd name="connsiteY62" fmla="*/ 55956 h 108437"/>
                  <a:gd name="connsiteX63" fmla="*/ 98015 w 98746"/>
                  <a:gd name="connsiteY63" fmla="*/ 55590 h 108437"/>
                  <a:gd name="connsiteX64" fmla="*/ 97649 w 98746"/>
                  <a:gd name="connsiteY64" fmla="*/ 55590 h 108437"/>
                  <a:gd name="connsiteX65" fmla="*/ 97100 w 98746"/>
                  <a:gd name="connsiteY65" fmla="*/ 53945 h 108437"/>
                  <a:gd name="connsiteX66" fmla="*/ 94357 w 98746"/>
                  <a:gd name="connsiteY66" fmla="*/ 53579 h 108437"/>
                  <a:gd name="connsiteX67" fmla="*/ 90883 w 98746"/>
                  <a:gd name="connsiteY67" fmla="*/ 55590 h 108437"/>
                  <a:gd name="connsiteX68" fmla="*/ 89786 w 98746"/>
                  <a:gd name="connsiteY68" fmla="*/ 55590 h 108437"/>
                  <a:gd name="connsiteX69" fmla="*/ 86494 w 98746"/>
                  <a:gd name="connsiteY69" fmla="*/ 53579 h 108437"/>
                  <a:gd name="connsiteX70" fmla="*/ 84666 w 98746"/>
                  <a:gd name="connsiteY70" fmla="*/ 50836 h 108437"/>
                  <a:gd name="connsiteX71" fmla="*/ 85397 w 98746"/>
                  <a:gd name="connsiteY71" fmla="*/ 51202 h 108437"/>
                  <a:gd name="connsiteX72" fmla="*/ 79546 w 98746"/>
                  <a:gd name="connsiteY72" fmla="*/ 50836 h 108437"/>
                  <a:gd name="connsiteX73" fmla="*/ 75705 w 98746"/>
                  <a:gd name="connsiteY73" fmla="*/ 49556 h 108437"/>
                  <a:gd name="connsiteX74" fmla="*/ 76071 w 98746"/>
                  <a:gd name="connsiteY74" fmla="*/ 48825 h 108437"/>
                  <a:gd name="connsiteX75" fmla="*/ 76803 w 98746"/>
                  <a:gd name="connsiteY75" fmla="*/ 33281 h 108437"/>
                  <a:gd name="connsiteX76" fmla="*/ 77168 w 98746"/>
                  <a:gd name="connsiteY76" fmla="*/ 0 h 10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98746" h="108437">
                    <a:moveTo>
                      <a:pt x="77168" y="0"/>
                    </a:moveTo>
                    <a:lnTo>
                      <a:pt x="33281" y="366"/>
                    </a:lnTo>
                    <a:lnTo>
                      <a:pt x="32915" y="12800"/>
                    </a:lnTo>
                    <a:lnTo>
                      <a:pt x="18286" y="12800"/>
                    </a:lnTo>
                    <a:lnTo>
                      <a:pt x="17555" y="12435"/>
                    </a:lnTo>
                    <a:lnTo>
                      <a:pt x="29258" y="23955"/>
                    </a:lnTo>
                    <a:lnTo>
                      <a:pt x="36755" y="28527"/>
                    </a:lnTo>
                    <a:lnTo>
                      <a:pt x="38401" y="32732"/>
                    </a:lnTo>
                    <a:lnTo>
                      <a:pt x="42607" y="36390"/>
                    </a:lnTo>
                    <a:lnTo>
                      <a:pt x="43887" y="38767"/>
                    </a:lnTo>
                    <a:lnTo>
                      <a:pt x="43521" y="45533"/>
                    </a:lnTo>
                    <a:lnTo>
                      <a:pt x="43156" y="46082"/>
                    </a:lnTo>
                    <a:lnTo>
                      <a:pt x="42607" y="45899"/>
                    </a:lnTo>
                    <a:lnTo>
                      <a:pt x="32001" y="45899"/>
                    </a:lnTo>
                    <a:lnTo>
                      <a:pt x="18469" y="46447"/>
                    </a:lnTo>
                    <a:lnTo>
                      <a:pt x="7497" y="63636"/>
                    </a:lnTo>
                    <a:lnTo>
                      <a:pt x="7314" y="65099"/>
                    </a:lnTo>
                    <a:lnTo>
                      <a:pt x="4023" y="69854"/>
                    </a:lnTo>
                    <a:lnTo>
                      <a:pt x="3109" y="72231"/>
                    </a:lnTo>
                    <a:lnTo>
                      <a:pt x="2377" y="72414"/>
                    </a:lnTo>
                    <a:lnTo>
                      <a:pt x="3474" y="75888"/>
                    </a:lnTo>
                    <a:lnTo>
                      <a:pt x="3109" y="77168"/>
                    </a:lnTo>
                    <a:lnTo>
                      <a:pt x="1829" y="78631"/>
                    </a:lnTo>
                    <a:lnTo>
                      <a:pt x="1097" y="85763"/>
                    </a:lnTo>
                    <a:lnTo>
                      <a:pt x="0" y="86129"/>
                    </a:lnTo>
                    <a:lnTo>
                      <a:pt x="1280" y="88140"/>
                    </a:lnTo>
                    <a:lnTo>
                      <a:pt x="3474" y="89420"/>
                    </a:lnTo>
                    <a:lnTo>
                      <a:pt x="4023" y="90335"/>
                    </a:lnTo>
                    <a:lnTo>
                      <a:pt x="7497" y="92529"/>
                    </a:lnTo>
                    <a:lnTo>
                      <a:pt x="8229" y="93443"/>
                    </a:lnTo>
                    <a:lnTo>
                      <a:pt x="14446" y="98198"/>
                    </a:lnTo>
                    <a:lnTo>
                      <a:pt x="17555" y="99661"/>
                    </a:lnTo>
                    <a:lnTo>
                      <a:pt x="21578" y="102404"/>
                    </a:lnTo>
                    <a:lnTo>
                      <a:pt x="25784" y="103684"/>
                    </a:lnTo>
                    <a:lnTo>
                      <a:pt x="30904" y="104415"/>
                    </a:lnTo>
                    <a:lnTo>
                      <a:pt x="39864" y="104415"/>
                    </a:lnTo>
                    <a:lnTo>
                      <a:pt x="44619" y="105146"/>
                    </a:lnTo>
                    <a:lnTo>
                      <a:pt x="51750" y="106426"/>
                    </a:lnTo>
                    <a:lnTo>
                      <a:pt x="55225" y="108438"/>
                    </a:lnTo>
                    <a:lnTo>
                      <a:pt x="55590" y="106609"/>
                    </a:lnTo>
                    <a:lnTo>
                      <a:pt x="58333" y="102038"/>
                    </a:lnTo>
                    <a:lnTo>
                      <a:pt x="61991" y="100941"/>
                    </a:lnTo>
                    <a:lnTo>
                      <a:pt x="64002" y="97832"/>
                    </a:lnTo>
                    <a:lnTo>
                      <a:pt x="67294" y="96918"/>
                    </a:lnTo>
                    <a:lnTo>
                      <a:pt x="68574" y="94906"/>
                    </a:lnTo>
                    <a:lnTo>
                      <a:pt x="69305" y="91614"/>
                    </a:lnTo>
                    <a:lnTo>
                      <a:pt x="70585" y="89420"/>
                    </a:lnTo>
                    <a:lnTo>
                      <a:pt x="72048" y="89054"/>
                    </a:lnTo>
                    <a:lnTo>
                      <a:pt x="72780" y="87043"/>
                    </a:lnTo>
                    <a:lnTo>
                      <a:pt x="76437" y="84300"/>
                    </a:lnTo>
                    <a:lnTo>
                      <a:pt x="76437" y="82654"/>
                    </a:lnTo>
                    <a:lnTo>
                      <a:pt x="75705" y="80643"/>
                    </a:lnTo>
                    <a:lnTo>
                      <a:pt x="75157" y="79911"/>
                    </a:lnTo>
                    <a:lnTo>
                      <a:pt x="75157" y="77900"/>
                    </a:lnTo>
                    <a:lnTo>
                      <a:pt x="75705" y="76254"/>
                    </a:lnTo>
                    <a:lnTo>
                      <a:pt x="79911" y="73145"/>
                    </a:lnTo>
                    <a:lnTo>
                      <a:pt x="80277" y="72414"/>
                    </a:lnTo>
                    <a:lnTo>
                      <a:pt x="82289" y="71865"/>
                    </a:lnTo>
                    <a:lnTo>
                      <a:pt x="88140" y="67111"/>
                    </a:lnTo>
                    <a:lnTo>
                      <a:pt x="96369" y="61442"/>
                    </a:lnTo>
                    <a:lnTo>
                      <a:pt x="98015" y="58699"/>
                    </a:lnTo>
                    <a:lnTo>
                      <a:pt x="98746" y="56688"/>
                    </a:lnTo>
                    <a:lnTo>
                      <a:pt x="98746" y="55956"/>
                    </a:lnTo>
                    <a:lnTo>
                      <a:pt x="98015" y="55590"/>
                    </a:lnTo>
                    <a:lnTo>
                      <a:pt x="97649" y="55590"/>
                    </a:lnTo>
                    <a:lnTo>
                      <a:pt x="97100" y="53945"/>
                    </a:lnTo>
                    <a:lnTo>
                      <a:pt x="94357" y="53579"/>
                    </a:lnTo>
                    <a:lnTo>
                      <a:pt x="90883" y="55590"/>
                    </a:lnTo>
                    <a:lnTo>
                      <a:pt x="89786" y="55590"/>
                    </a:lnTo>
                    <a:lnTo>
                      <a:pt x="86494" y="53579"/>
                    </a:lnTo>
                    <a:lnTo>
                      <a:pt x="84666" y="50836"/>
                    </a:lnTo>
                    <a:lnTo>
                      <a:pt x="85397" y="51202"/>
                    </a:lnTo>
                    <a:lnTo>
                      <a:pt x="79546" y="50836"/>
                    </a:lnTo>
                    <a:lnTo>
                      <a:pt x="75705" y="49556"/>
                    </a:lnTo>
                    <a:lnTo>
                      <a:pt x="76071" y="48825"/>
                    </a:lnTo>
                    <a:lnTo>
                      <a:pt x="76803" y="33281"/>
                    </a:lnTo>
                    <a:lnTo>
                      <a:pt x="77168" y="0"/>
                    </a:lnTo>
                  </a:path>
                </a:pathLst>
              </a:custGeom>
              <a:grpFill/>
              <a:ln w="4020" cap="flat">
                <a:solidFill>
                  <a:srgbClr val="FFFFFF"/>
                </a:solidFill>
                <a:prstDash val="solid"/>
                <a:miter/>
              </a:ln>
            </p:spPr>
            <p:txBody>
              <a:bodyPr rtlCol="0" anchor="ctr"/>
              <a:lstStyle/>
              <a:p>
                <a:endParaRPr lang="en-GB" sz="1463"/>
              </a:p>
            </p:txBody>
          </p:sp>
          <p:sp>
            <p:nvSpPr>
              <p:cNvPr id="227" name="Freeform: Shape 226">
                <a:extLst>
                  <a:ext uri="{FF2B5EF4-FFF2-40B4-BE49-F238E27FC236}">
                    <a16:creationId xmlns:a16="http://schemas.microsoft.com/office/drawing/2014/main" id="{F1504DFE-00A0-210E-E295-796FF25E1B42}"/>
                  </a:ext>
                </a:extLst>
              </p:cNvPr>
              <p:cNvSpPr/>
              <p:nvPr/>
            </p:nvSpPr>
            <p:spPr>
              <a:xfrm>
                <a:off x="4163236" y="3837368"/>
                <a:ext cx="87408" cy="59430"/>
              </a:xfrm>
              <a:custGeom>
                <a:avLst/>
                <a:gdLst>
                  <a:gd name="connsiteX0" fmla="*/ 1463 w 87408"/>
                  <a:gd name="connsiteY0" fmla="*/ 2377 h 59430"/>
                  <a:gd name="connsiteX1" fmla="*/ 2012 w 87408"/>
                  <a:gd name="connsiteY1" fmla="*/ 1280 h 59430"/>
                  <a:gd name="connsiteX2" fmla="*/ 4206 w 87408"/>
                  <a:gd name="connsiteY2" fmla="*/ 0 h 59430"/>
                  <a:gd name="connsiteX3" fmla="*/ 9692 w 87408"/>
                  <a:gd name="connsiteY3" fmla="*/ 0 h 59430"/>
                  <a:gd name="connsiteX4" fmla="*/ 14812 w 87408"/>
                  <a:gd name="connsiteY4" fmla="*/ 549 h 59430"/>
                  <a:gd name="connsiteX5" fmla="*/ 27430 w 87408"/>
                  <a:gd name="connsiteY5" fmla="*/ 366 h 59430"/>
                  <a:gd name="connsiteX6" fmla="*/ 34378 w 87408"/>
                  <a:gd name="connsiteY6" fmla="*/ 2377 h 59430"/>
                  <a:gd name="connsiteX7" fmla="*/ 41510 w 87408"/>
                  <a:gd name="connsiteY7" fmla="*/ 6035 h 59430"/>
                  <a:gd name="connsiteX8" fmla="*/ 47727 w 87408"/>
                  <a:gd name="connsiteY8" fmla="*/ 6766 h 59430"/>
                  <a:gd name="connsiteX9" fmla="*/ 49739 w 87408"/>
                  <a:gd name="connsiteY9" fmla="*/ 8777 h 59430"/>
                  <a:gd name="connsiteX10" fmla="*/ 51202 w 87408"/>
                  <a:gd name="connsiteY10" fmla="*/ 13349 h 59430"/>
                  <a:gd name="connsiteX11" fmla="*/ 52116 w 87408"/>
                  <a:gd name="connsiteY11" fmla="*/ 14446 h 59430"/>
                  <a:gd name="connsiteX12" fmla="*/ 56688 w 87408"/>
                  <a:gd name="connsiteY12" fmla="*/ 15360 h 59430"/>
                  <a:gd name="connsiteX13" fmla="*/ 65099 w 87408"/>
                  <a:gd name="connsiteY13" fmla="*/ 15360 h 59430"/>
                  <a:gd name="connsiteX14" fmla="*/ 66562 w 87408"/>
                  <a:gd name="connsiteY14" fmla="*/ 16092 h 59430"/>
                  <a:gd name="connsiteX15" fmla="*/ 66928 w 87408"/>
                  <a:gd name="connsiteY15" fmla="*/ 18103 h 59430"/>
                  <a:gd name="connsiteX16" fmla="*/ 63088 w 87408"/>
                  <a:gd name="connsiteY16" fmla="*/ 19383 h 59430"/>
                  <a:gd name="connsiteX17" fmla="*/ 58882 w 87408"/>
                  <a:gd name="connsiteY17" fmla="*/ 19383 h 59430"/>
                  <a:gd name="connsiteX18" fmla="*/ 58699 w 87408"/>
                  <a:gd name="connsiteY18" fmla="*/ 21395 h 59430"/>
                  <a:gd name="connsiteX19" fmla="*/ 64368 w 87408"/>
                  <a:gd name="connsiteY19" fmla="*/ 23407 h 59430"/>
                  <a:gd name="connsiteX20" fmla="*/ 76437 w 87408"/>
                  <a:gd name="connsiteY20" fmla="*/ 23772 h 59430"/>
                  <a:gd name="connsiteX21" fmla="*/ 79180 w 87408"/>
                  <a:gd name="connsiteY21" fmla="*/ 26698 h 59430"/>
                  <a:gd name="connsiteX22" fmla="*/ 84117 w 87408"/>
                  <a:gd name="connsiteY22" fmla="*/ 30904 h 59430"/>
                  <a:gd name="connsiteX23" fmla="*/ 87043 w 87408"/>
                  <a:gd name="connsiteY23" fmla="*/ 32184 h 59430"/>
                  <a:gd name="connsiteX24" fmla="*/ 87409 w 87408"/>
                  <a:gd name="connsiteY24" fmla="*/ 33281 h 59430"/>
                  <a:gd name="connsiteX25" fmla="*/ 87409 w 87408"/>
                  <a:gd name="connsiteY25" fmla="*/ 36755 h 59430"/>
                  <a:gd name="connsiteX26" fmla="*/ 85397 w 87408"/>
                  <a:gd name="connsiteY26" fmla="*/ 40596 h 59430"/>
                  <a:gd name="connsiteX27" fmla="*/ 81923 w 87408"/>
                  <a:gd name="connsiteY27" fmla="*/ 43521 h 59430"/>
                  <a:gd name="connsiteX28" fmla="*/ 78631 w 87408"/>
                  <a:gd name="connsiteY28" fmla="*/ 43521 h 59430"/>
                  <a:gd name="connsiteX29" fmla="*/ 76071 w 87408"/>
                  <a:gd name="connsiteY29" fmla="*/ 41510 h 59430"/>
                  <a:gd name="connsiteX30" fmla="*/ 70585 w 87408"/>
                  <a:gd name="connsiteY30" fmla="*/ 39499 h 59430"/>
                  <a:gd name="connsiteX31" fmla="*/ 57236 w 87408"/>
                  <a:gd name="connsiteY31" fmla="*/ 38584 h 59430"/>
                  <a:gd name="connsiteX32" fmla="*/ 47727 w 87408"/>
                  <a:gd name="connsiteY32" fmla="*/ 39864 h 59430"/>
                  <a:gd name="connsiteX33" fmla="*/ 44619 w 87408"/>
                  <a:gd name="connsiteY33" fmla="*/ 41510 h 59430"/>
                  <a:gd name="connsiteX34" fmla="*/ 43522 w 87408"/>
                  <a:gd name="connsiteY34" fmla="*/ 43521 h 59430"/>
                  <a:gd name="connsiteX35" fmla="*/ 42607 w 87408"/>
                  <a:gd name="connsiteY35" fmla="*/ 44253 h 59430"/>
                  <a:gd name="connsiteX36" fmla="*/ 38401 w 87408"/>
                  <a:gd name="connsiteY36" fmla="*/ 45899 h 59430"/>
                  <a:gd name="connsiteX37" fmla="*/ 32915 w 87408"/>
                  <a:gd name="connsiteY37" fmla="*/ 46996 h 59430"/>
                  <a:gd name="connsiteX38" fmla="*/ 29807 w 87408"/>
                  <a:gd name="connsiteY38" fmla="*/ 41510 h 59430"/>
                  <a:gd name="connsiteX39" fmla="*/ 29807 w 87408"/>
                  <a:gd name="connsiteY39" fmla="*/ 40596 h 59430"/>
                  <a:gd name="connsiteX40" fmla="*/ 26150 w 87408"/>
                  <a:gd name="connsiteY40" fmla="*/ 40230 h 59430"/>
                  <a:gd name="connsiteX41" fmla="*/ 23590 w 87408"/>
                  <a:gd name="connsiteY41" fmla="*/ 41327 h 59430"/>
                  <a:gd name="connsiteX42" fmla="*/ 21944 w 87408"/>
                  <a:gd name="connsiteY42" fmla="*/ 42607 h 59430"/>
                  <a:gd name="connsiteX43" fmla="*/ 18835 w 87408"/>
                  <a:gd name="connsiteY43" fmla="*/ 46630 h 59430"/>
                  <a:gd name="connsiteX44" fmla="*/ 15361 w 87408"/>
                  <a:gd name="connsiteY44" fmla="*/ 52299 h 59430"/>
                  <a:gd name="connsiteX45" fmla="*/ 14081 w 87408"/>
                  <a:gd name="connsiteY45" fmla="*/ 53762 h 59430"/>
                  <a:gd name="connsiteX46" fmla="*/ 13715 w 87408"/>
                  <a:gd name="connsiteY46" fmla="*/ 55042 h 59430"/>
                  <a:gd name="connsiteX47" fmla="*/ 8960 w 87408"/>
                  <a:gd name="connsiteY47" fmla="*/ 59431 h 59430"/>
                  <a:gd name="connsiteX48" fmla="*/ 7132 w 87408"/>
                  <a:gd name="connsiteY48" fmla="*/ 59431 h 59430"/>
                  <a:gd name="connsiteX49" fmla="*/ 6949 w 87408"/>
                  <a:gd name="connsiteY49" fmla="*/ 58516 h 59430"/>
                  <a:gd name="connsiteX50" fmla="*/ 3840 w 87408"/>
                  <a:gd name="connsiteY50" fmla="*/ 55956 h 59430"/>
                  <a:gd name="connsiteX51" fmla="*/ 3474 w 87408"/>
                  <a:gd name="connsiteY51" fmla="*/ 55408 h 59430"/>
                  <a:gd name="connsiteX52" fmla="*/ 3474 w 87408"/>
                  <a:gd name="connsiteY52" fmla="*/ 51019 h 59430"/>
                  <a:gd name="connsiteX53" fmla="*/ 2012 w 87408"/>
                  <a:gd name="connsiteY53" fmla="*/ 49373 h 59430"/>
                  <a:gd name="connsiteX54" fmla="*/ 2743 w 87408"/>
                  <a:gd name="connsiteY54" fmla="*/ 48276 h 59430"/>
                  <a:gd name="connsiteX55" fmla="*/ 3474 w 87408"/>
                  <a:gd name="connsiteY55" fmla="*/ 42241 h 59430"/>
                  <a:gd name="connsiteX56" fmla="*/ 2743 w 87408"/>
                  <a:gd name="connsiteY56" fmla="*/ 39499 h 59430"/>
                  <a:gd name="connsiteX57" fmla="*/ 0 w 87408"/>
                  <a:gd name="connsiteY57" fmla="*/ 36573 h 59430"/>
                  <a:gd name="connsiteX58" fmla="*/ 0 w 87408"/>
                  <a:gd name="connsiteY58" fmla="*/ 34561 h 59430"/>
                  <a:gd name="connsiteX59" fmla="*/ 732 w 87408"/>
                  <a:gd name="connsiteY59" fmla="*/ 33281 h 59430"/>
                  <a:gd name="connsiteX60" fmla="*/ 4206 w 87408"/>
                  <a:gd name="connsiteY60" fmla="*/ 30538 h 59430"/>
                  <a:gd name="connsiteX61" fmla="*/ 3840 w 87408"/>
                  <a:gd name="connsiteY61" fmla="*/ 23041 h 59430"/>
                  <a:gd name="connsiteX62" fmla="*/ 5486 w 87408"/>
                  <a:gd name="connsiteY62" fmla="*/ 21395 h 59430"/>
                  <a:gd name="connsiteX63" fmla="*/ 6218 w 87408"/>
                  <a:gd name="connsiteY63" fmla="*/ 18835 h 59430"/>
                  <a:gd name="connsiteX64" fmla="*/ 4206 w 87408"/>
                  <a:gd name="connsiteY64" fmla="*/ 16458 h 59430"/>
                  <a:gd name="connsiteX65" fmla="*/ 4755 w 87408"/>
                  <a:gd name="connsiteY65" fmla="*/ 10058 h 59430"/>
                  <a:gd name="connsiteX66" fmla="*/ 3840 w 87408"/>
                  <a:gd name="connsiteY66" fmla="*/ 6400 h 59430"/>
                  <a:gd name="connsiteX67" fmla="*/ 1097 w 87408"/>
                  <a:gd name="connsiteY67" fmla="*/ 2926 h 59430"/>
                  <a:gd name="connsiteX68" fmla="*/ 1463 w 87408"/>
                  <a:gd name="connsiteY68" fmla="*/ 2377 h 5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7408" h="59430">
                    <a:moveTo>
                      <a:pt x="1463" y="2377"/>
                    </a:moveTo>
                    <a:lnTo>
                      <a:pt x="2012" y="1280"/>
                    </a:lnTo>
                    <a:lnTo>
                      <a:pt x="4206" y="0"/>
                    </a:lnTo>
                    <a:lnTo>
                      <a:pt x="9692" y="0"/>
                    </a:lnTo>
                    <a:lnTo>
                      <a:pt x="14812" y="549"/>
                    </a:lnTo>
                    <a:lnTo>
                      <a:pt x="27430" y="366"/>
                    </a:lnTo>
                    <a:lnTo>
                      <a:pt x="34378" y="2377"/>
                    </a:lnTo>
                    <a:lnTo>
                      <a:pt x="41510" y="6035"/>
                    </a:lnTo>
                    <a:lnTo>
                      <a:pt x="47727" y="6766"/>
                    </a:lnTo>
                    <a:lnTo>
                      <a:pt x="49739" y="8777"/>
                    </a:lnTo>
                    <a:lnTo>
                      <a:pt x="51202" y="13349"/>
                    </a:lnTo>
                    <a:lnTo>
                      <a:pt x="52116" y="14446"/>
                    </a:lnTo>
                    <a:lnTo>
                      <a:pt x="56688" y="15360"/>
                    </a:lnTo>
                    <a:lnTo>
                      <a:pt x="65099" y="15360"/>
                    </a:lnTo>
                    <a:lnTo>
                      <a:pt x="66562" y="16092"/>
                    </a:lnTo>
                    <a:lnTo>
                      <a:pt x="66928" y="18103"/>
                    </a:lnTo>
                    <a:lnTo>
                      <a:pt x="63088" y="19383"/>
                    </a:lnTo>
                    <a:lnTo>
                      <a:pt x="58882" y="19383"/>
                    </a:lnTo>
                    <a:lnTo>
                      <a:pt x="58699" y="21395"/>
                    </a:lnTo>
                    <a:lnTo>
                      <a:pt x="64368" y="23407"/>
                    </a:lnTo>
                    <a:lnTo>
                      <a:pt x="76437" y="23772"/>
                    </a:lnTo>
                    <a:lnTo>
                      <a:pt x="79180" y="26698"/>
                    </a:lnTo>
                    <a:lnTo>
                      <a:pt x="84117" y="30904"/>
                    </a:lnTo>
                    <a:lnTo>
                      <a:pt x="87043" y="32184"/>
                    </a:lnTo>
                    <a:lnTo>
                      <a:pt x="87409" y="33281"/>
                    </a:lnTo>
                    <a:lnTo>
                      <a:pt x="87409" y="36755"/>
                    </a:lnTo>
                    <a:lnTo>
                      <a:pt x="85397" y="40596"/>
                    </a:lnTo>
                    <a:lnTo>
                      <a:pt x="81923" y="43521"/>
                    </a:lnTo>
                    <a:lnTo>
                      <a:pt x="78631" y="43521"/>
                    </a:lnTo>
                    <a:lnTo>
                      <a:pt x="76071" y="41510"/>
                    </a:lnTo>
                    <a:lnTo>
                      <a:pt x="70585" y="39499"/>
                    </a:lnTo>
                    <a:lnTo>
                      <a:pt x="57236" y="38584"/>
                    </a:lnTo>
                    <a:lnTo>
                      <a:pt x="47727" y="39864"/>
                    </a:lnTo>
                    <a:lnTo>
                      <a:pt x="44619" y="41510"/>
                    </a:lnTo>
                    <a:lnTo>
                      <a:pt x="43522" y="43521"/>
                    </a:lnTo>
                    <a:lnTo>
                      <a:pt x="42607" y="44253"/>
                    </a:lnTo>
                    <a:lnTo>
                      <a:pt x="38401" y="45899"/>
                    </a:lnTo>
                    <a:lnTo>
                      <a:pt x="32915" y="46996"/>
                    </a:lnTo>
                    <a:lnTo>
                      <a:pt x="29807" y="41510"/>
                    </a:lnTo>
                    <a:lnTo>
                      <a:pt x="29807" y="40596"/>
                    </a:lnTo>
                    <a:lnTo>
                      <a:pt x="26150" y="40230"/>
                    </a:lnTo>
                    <a:lnTo>
                      <a:pt x="23590" y="41327"/>
                    </a:lnTo>
                    <a:lnTo>
                      <a:pt x="21944" y="42607"/>
                    </a:lnTo>
                    <a:lnTo>
                      <a:pt x="18835" y="46630"/>
                    </a:lnTo>
                    <a:lnTo>
                      <a:pt x="15361" y="52299"/>
                    </a:lnTo>
                    <a:lnTo>
                      <a:pt x="14081" y="53762"/>
                    </a:lnTo>
                    <a:lnTo>
                      <a:pt x="13715" y="55042"/>
                    </a:lnTo>
                    <a:lnTo>
                      <a:pt x="8960" y="59431"/>
                    </a:lnTo>
                    <a:lnTo>
                      <a:pt x="7132" y="59431"/>
                    </a:lnTo>
                    <a:lnTo>
                      <a:pt x="6949" y="58516"/>
                    </a:lnTo>
                    <a:lnTo>
                      <a:pt x="3840" y="55956"/>
                    </a:lnTo>
                    <a:lnTo>
                      <a:pt x="3474" y="55408"/>
                    </a:lnTo>
                    <a:lnTo>
                      <a:pt x="3474" y="51019"/>
                    </a:lnTo>
                    <a:lnTo>
                      <a:pt x="2012" y="49373"/>
                    </a:lnTo>
                    <a:lnTo>
                      <a:pt x="2743" y="48276"/>
                    </a:lnTo>
                    <a:lnTo>
                      <a:pt x="3474" y="42241"/>
                    </a:lnTo>
                    <a:lnTo>
                      <a:pt x="2743" y="39499"/>
                    </a:lnTo>
                    <a:lnTo>
                      <a:pt x="0" y="36573"/>
                    </a:lnTo>
                    <a:lnTo>
                      <a:pt x="0" y="34561"/>
                    </a:lnTo>
                    <a:lnTo>
                      <a:pt x="732" y="33281"/>
                    </a:lnTo>
                    <a:lnTo>
                      <a:pt x="4206" y="30538"/>
                    </a:lnTo>
                    <a:lnTo>
                      <a:pt x="3840" y="23041"/>
                    </a:lnTo>
                    <a:lnTo>
                      <a:pt x="5486" y="21395"/>
                    </a:lnTo>
                    <a:lnTo>
                      <a:pt x="6218" y="18835"/>
                    </a:lnTo>
                    <a:lnTo>
                      <a:pt x="4206" y="16458"/>
                    </a:lnTo>
                    <a:lnTo>
                      <a:pt x="4755" y="10058"/>
                    </a:lnTo>
                    <a:lnTo>
                      <a:pt x="3840" y="6400"/>
                    </a:lnTo>
                    <a:lnTo>
                      <a:pt x="1097" y="2926"/>
                    </a:lnTo>
                    <a:lnTo>
                      <a:pt x="1463" y="2377"/>
                    </a:lnTo>
                    <a:close/>
                  </a:path>
                </a:pathLst>
              </a:custGeom>
              <a:grpFill/>
              <a:ln w="18272" cap="flat">
                <a:noFill/>
                <a:prstDash val="solid"/>
                <a:miter/>
              </a:ln>
            </p:spPr>
            <p:txBody>
              <a:bodyPr rtlCol="0" anchor="ctr"/>
              <a:lstStyle/>
              <a:p>
                <a:endParaRPr lang="en-GB" sz="1463"/>
              </a:p>
            </p:txBody>
          </p:sp>
          <p:sp>
            <p:nvSpPr>
              <p:cNvPr id="228" name="Freeform: Shape 227">
                <a:extLst>
                  <a:ext uri="{FF2B5EF4-FFF2-40B4-BE49-F238E27FC236}">
                    <a16:creationId xmlns:a16="http://schemas.microsoft.com/office/drawing/2014/main" id="{5B52A50B-1A3F-6A36-DF15-EF18586D5DDB}"/>
                  </a:ext>
                </a:extLst>
              </p:cNvPr>
              <p:cNvSpPr/>
              <p:nvPr/>
            </p:nvSpPr>
            <p:spPr>
              <a:xfrm>
                <a:off x="4163236" y="3837368"/>
                <a:ext cx="87408" cy="59430"/>
              </a:xfrm>
              <a:custGeom>
                <a:avLst/>
                <a:gdLst>
                  <a:gd name="connsiteX0" fmla="*/ 1463 w 87408"/>
                  <a:gd name="connsiteY0" fmla="*/ 2377 h 59430"/>
                  <a:gd name="connsiteX1" fmla="*/ 2012 w 87408"/>
                  <a:gd name="connsiteY1" fmla="*/ 1280 h 59430"/>
                  <a:gd name="connsiteX2" fmla="*/ 4206 w 87408"/>
                  <a:gd name="connsiteY2" fmla="*/ 0 h 59430"/>
                  <a:gd name="connsiteX3" fmla="*/ 9692 w 87408"/>
                  <a:gd name="connsiteY3" fmla="*/ 0 h 59430"/>
                  <a:gd name="connsiteX4" fmla="*/ 14812 w 87408"/>
                  <a:gd name="connsiteY4" fmla="*/ 549 h 59430"/>
                  <a:gd name="connsiteX5" fmla="*/ 27430 w 87408"/>
                  <a:gd name="connsiteY5" fmla="*/ 366 h 59430"/>
                  <a:gd name="connsiteX6" fmla="*/ 34378 w 87408"/>
                  <a:gd name="connsiteY6" fmla="*/ 2377 h 59430"/>
                  <a:gd name="connsiteX7" fmla="*/ 41510 w 87408"/>
                  <a:gd name="connsiteY7" fmla="*/ 6035 h 59430"/>
                  <a:gd name="connsiteX8" fmla="*/ 47727 w 87408"/>
                  <a:gd name="connsiteY8" fmla="*/ 6766 h 59430"/>
                  <a:gd name="connsiteX9" fmla="*/ 49739 w 87408"/>
                  <a:gd name="connsiteY9" fmla="*/ 8777 h 59430"/>
                  <a:gd name="connsiteX10" fmla="*/ 51202 w 87408"/>
                  <a:gd name="connsiteY10" fmla="*/ 13349 h 59430"/>
                  <a:gd name="connsiteX11" fmla="*/ 52116 w 87408"/>
                  <a:gd name="connsiteY11" fmla="*/ 14446 h 59430"/>
                  <a:gd name="connsiteX12" fmla="*/ 56688 w 87408"/>
                  <a:gd name="connsiteY12" fmla="*/ 15360 h 59430"/>
                  <a:gd name="connsiteX13" fmla="*/ 65099 w 87408"/>
                  <a:gd name="connsiteY13" fmla="*/ 15360 h 59430"/>
                  <a:gd name="connsiteX14" fmla="*/ 66562 w 87408"/>
                  <a:gd name="connsiteY14" fmla="*/ 16092 h 59430"/>
                  <a:gd name="connsiteX15" fmla="*/ 66928 w 87408"/>
                  <a:gd name="connsiteY15" fmla="*/ 18103 h 59430"/>
                  <a:gd name="connsiteX16" fmla="*/ 63088 w 87408"/>
                  <a:gd name="connsiteY16" fmla="*/ 19383 h 59430"/>
                  <a:gd name="connsiteX17" fmla="*/ 58882 w 87408"/>
                  <a:gd name="connsiteY17" fmla="*/ 19383 h 59430"/>
                  <a:gd name="connsiteX18" fmla="*/ 58699 w 87408"/>
                  <a:gd name="connsiteY18" fmla="*/ 21395 h 59430"/>
                  <a:gd name="connsiteX19" fmla="*/ 64368 w 87408"/>
                  <a:gd name="connsiteY19" fmla="*/ 23407 h 59430"/>
                  <a:gd name="connsiteX20" fmla="*/ 76437 w 87408"/>
                  <a:gd name="connsiteY20" fmla="*/ 23772 h 59430"/>
                  <a:gd name="connsiteX21" fmla="*/ 79180 w 87408"/>
                  <a:gd name="connsiteY21" fmla="*/ 26698 h 59430"/>
                  <a:gd name="connsiteX22" fmla="*/ 84117 w 87408"/>
                  <a:gd name="connsiteY22" fmla="*/ 30904 h 59430"/>
                  <a:gd name="connsiteX23" fmla="*/ 87043 w 87408"/>
                  <a:gd name="connsiteY23" fmla="*/ 32184 h 59430"/>
                  <a:gd name="connsiteX24" fmla="*/ 87409 w 87408"/>
                  <a:gd name="connsiteY24" fmla="*/ 33281 h 59430"/>
                  <a:gd name="connsiteX25" fmla="*/ 87409 w 87408"/>
                  <a:gd name="connsiteY25" fmla="*/ 36755 h 59430"/>
                  <a:gd name="connsiteX26" fmla="*/ 85397 w 87408"/>
                  <a:gd name="connsiteY26" fmla="*/ 40596 h 59430"/>
                  <a:gd name="connsiteX27" fmla="*/ 81923 w 87408"/>
                  <a:gd name="connsiteY27" fmla="*/ 43521 h 59430"/>
                  <a:gd name="connsiteX28" fmla="*/ 78631 w 87408"/>
                  <a:gd name="connsiteY28" fmla="*/ 43521 h 59430"/>
                  <a:gd name="connsiteX29" fmla="*/ 76071 w 87408"/>
                  <a:gd name="connsiteY29" fmla="*/ 41510 h 59430"/>
                  <a:gd name="connsiteX30" fmla="*/ 70585 w 87408"/>
                  <a:gd name="connsiteY30" fmla="*/ 39499 h 59430"/>
                  <a:gd name="connsiteX31" fmla="*/ 57236 w 87408"/>
                  <a:gd name="connsiteY31" fmla="*/ 38584 h 59430"/>
                  <a:gd name="connsiteX32" fmla="*/ 47727 w 87408"/>
                  <a:gd name="connsiteY32" fmla="*/ 39864 h 59430"/>
                  <a:gd name="connsiteX33" fmla="*/ 44619 w 87408"/>
                  <a:gd name="connsiteY33" fmla="*/ 41510 h 59430"/>
                  <a:gd name="connsiteX34" fmla="*/ 43522 w 87408"/>
                  <a:gd name="connsiteY34" fmla="*/ 43521 h 59430"/>
                  <a:gd name="connsiteX35" fmla="*/ 42607 w 87408"/>
                  <a:gd name="connsiteY35" fmla="*/ 44253 h 59430"/>
                  <a:gd name="connsiteX36" fmla="*/ 38401 w 87408"/>
                  <a:gd name="connsiteY36" fmla="*/ 45899 h 59430"/>
                  <a:gd name="connsiteX37" fmla="*/ 32915 w 87408"/>
                  <a:gd name="connsiteY37" fmla="*/ 46996 h 59430"/>
                  <a:gd name="connsiteX38" fmla="*/ 29807 w 87408"/>
                  <a:gd name="connsiteY38" fmla="*/ 41510 h 59430"/>
                  <a:gd name="connsiteX39" fmla="*/ 29807 w 87408"/>
                  <a:gd name="connsiteY39" fmla="*/ 40596 h 59430"/>
                  <a:gd name="connsiteX40" fmla="*/ 26150 w 87408"/>
                  <a:gd name="connsiteY40" fmla="*/ 40230 h 59430"/>
                  <a:gd name="connsiteX41" fmla="*/ 23590 w 87408"/>
                  <a:gd name="connsiteY41" fmla="*/ 41327 h 59430"/>
                  <a:gd name="connsiteX42" fmla="*/ 21944 w 87408"/>
                  <a:gd name="connsiteY42" fmla="*/ 42607 h 59430"/>
                  <a:gd name="connsiteX43" fmla="*/ 18835 w 87408"/>
                  <a:gd name="connsiteY43" fmla="*/ 46630 h 59430"/>
                  <a:gd name="connsiteX44" fmla="*/ 15361 w 87408"/>
                  <a:gd name="connsiteY44" fmla="*/ 52299 h 59430"/>
                  <a:gd name="connsiteX45" fmla="*/ 14081 w 87408"/>
                  <a:gd name="connsiteY45" fmla="*/ 53762 h 59430"/>
                  <a:gd name="connsiteX46" fmla="*/ 13715 w 87408"/>
                  <a:gd name="connsiteY46" fmla="*/ 55042 h 59430"/>
                  <a:gd name="connsiteX47" fmla="*/ 8960 w 87408"/>
                  <a:gd name="connsiteY47" fmla="*/ 59431 h 59430"/>
                  <a:gd name="connsiteX48" fmla="*/ 7132 w 87408"/>
                  <a:gd name="connsiteY48" fmla="*/ 59431 h 59430"/>
                  <a:gd name="connsiteX49" fmla="*/ 6949 w 87408"/>
                  <a:gd name="connsiteY49" fmla="*/ 58516 h 59430"/>
                  <a:gd name="connsiteX50" fmla="*/ 3840 w 87408"/>
                  <a:gd name="connsiteY50" fmla="*/ 55956 h 59430"/>
                  <a:gd name="connsiteX51" fmla="*/ 3474 w 87408"/>
                  <a:gd name="connsiteY51" fmla="*/ 55408 h 59430"/>
                  <a:gd name="connsiteX52" fmla="*/ 3474 w 87408"/>
                  <a:gd name="connsiteY52" fmla="*/ 51019 h 59430"/>
                  <a:gd name="connsiteX53" fmla="*/ 2012 w 87408"/>
                  <a:gd name="connsiteY53" fmla="*/ 49373 h 59430"/>
                  <a:gd name="connsiteX54" fmla="*/ 2743 w 87408"/>
                  <a:gd name="connsiteY54" fmla="*/ 48276 h 59430"/>
                  <a:gd name="connsiteX55" fmla="*/ 3474 w 87408"/>
                  <a:gd name="connsiteY55" fmla="*/ 42241 h 59430"/>
                  <a:gd name="connsiteX56" fmla="*/ 2743 w 87408"/>
                  <a:gd name="connsiteY56" fmla="*/ 39499 h 59430"/>
                  <a:gd name="connsiteX57" fmla="*/ 0 w 87408"/>
                  <a:gd name="connsiteY57" fmla="*/ 36573 h 59430"/>
                  <a:gd name="connsiteX58" fmla="*/ 0 w 87408"/>
                  <a:gd name="connsiteY58" fmla="*/ 34561 h 59430"/>
                  <a:gd name="connsiteX59" fmla="*/ 732 w 87408"/>
                  <a:gd name="connsiteY59" fmla="*/ 33281 h 59430"/>
                  <a:gd name="connsiteX60" fmla="*/ 4206 w 87408"/>
                  <a:gd name="connsiteY60" fmla="*/ 30538 h 59430"/>
                  <a:gd name="connsiteX61" fmla="*/ 3840 w 87408"/>
                  <a:gd name="connsiteY61" fmla="*/ 23041 h 59430"/>
                  <a:gd name="connsiteX62" fmla="*/ 5486 w 87408"/>
                  <a:gd name="connsiteY62" fmla="*/ 21395 h 59430"/>
                  <a:gd name="connsiteX63" fmla="*/ 6218 w 87408"/>
                  <a:gd name="connsiteY63" fmla="*/ 18835 h 59430"/>
                  <a:gd name="connsiteX64" fmla="*/ 4206 w 87408"/>
                  <a:gd name="connsiteY64" fmla="*/ 16458 h 59430"/>
                  <a:gd name="connsiteX65" fmla="*/ 4755 w 87408"/>
                  <a:gd name="connsiteY65" fmla="*/ 10058 h 59430"/>
                  <a:gd name="connsiteX66" fmla="*/ 3840 w 87408"/>
                  <a:gd name="connsiteY66" fmla="*/ 6400 h 59430"/>
                  <a:gd name="connsiteX67" fmla="*/ 1097 w 87408"/>
                  <a:gd name="connsiteY67" fmla="*/ 2926 h 59430"/>
                  <a:gd name="connsiteX68" fmla="*/ 1463 w 87408"/>
                  <a:gd name="connsiteY68" fmla="*/ 2377 h 5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7408" h="59430">
                    <a:moveTo>
                      <a:pt x="1463" y="2377"/>
                    </a:moveTo>
                    <a:lnTo>
                      <a:pt x="2012" y="1280"/>
                    </a:lnTo>
                    <a:lnTo>
                      <a:pt x="4206" y="0"/>
                    </a:lnTo>
                    <a:lnTo>
                      <a:pt x="9692" y="0"/>
                    </a:lnTo>
                    <a:lnTo>
                      <a:pt x="14812" y="549"/>
                    </a:lnTo>
                    <a:lnTo>
                      <a:pt x="27430" y="366"/>
                    </a:lnTo>
                    <a:lnTo>
                      <a:pt x="34378" y="2377"/>
                    </a:lnTo>
                    <a:lnTo>
                      <a:pt x="41510" y="6035"/>
                    </a:lnTo>
                    <a:lnTo>
                      <a:pt x="47727" y="6766"/>
                    </a:lnTo>
                    <a:lnTo>
                      <a:pt x="49739" y="8777"/>
                    </a:lnTo>
                    <a:lnTo>
                      <a:pt x="51202" y="13349"/>
                    </a:lnTo>
                    <a:lnTo>
                      <a:pt x="52116" y="14446"/>
                    </a:lnTo>
                    <a:lnTo>
                      <a:pt x="56688" y="15360"/>
                    </a:lnTo>
                    <a:lnTo>
                      <a:pt x="65099" y="15360"/>
                    </a:lnTo>
                    <a:lnTo>
                      <a:pt x="66562" y="16092"/>
                    </a:lnTo>
                    <a:lnTo>
                      <a:pt x="66928" y="18103"/>
                    </a:lnTo>
                    <a:lnTo>
                      <a:pt x="63088" y="19383"/>
                    </a:lnTo>
                    <a:lnTo>
                      <a:pt x="58882" y="19383"/>
                    </a:lnTo>
                    <a:lnTo>
                      <a:pt x="58699" y="21395"/>
                    </a:lnTo>
                    <a:lnTo>
                      <a:pt x="64368" y="23407"/>
                    </a:lnTo>
                    <a:lnTo>
                      <a:pt x="76437" y="23772"/>
                    </a:lnTo>
                    <a:lnTo>
                      <a:pt x="79180" y="26698"/>
                    </a:lnTo>
                    <a:lnTo>
                      <a:pt x="84117" y="30904"/>
                    </a:lnTo>
                    <a:lnTo>
                      <a:pt x="87043" y="32184"/>
                    </a:lnTo>
                    <a:lnTo>
                      <a:pt x="87409" y="33281"/>
                    </a:lnTo>
                    <a:lnTo>
                      <a:pt x="87409" y="36755"/>
                    </a:lnTo>
                    <a:lnTo>
                      <a:pt x="85397" y="40596"/>
                    </a:lnTo>
                    <a:lnTo>
                      <a:pt x="81923" y="43521"/>
                    </a:lnTo>
                    <a:lnTo>
                      <a:pt x="78631" y="43521"/>
                    </a:lnTo>
                    <a:lnTo>
                      <a:pt x="76071" y="41510"/>
                    </a:lnTo>
                    <a:lnTo>
                      <a:pt x="70585" y="39499"/>
                    </a:lnTo>
                    <a:lnTo>
                      <a:pt x="57236" y="38584"/>
                    </a:lnTo>
                    <a:lnTo>
                      <a:pt x="47727" y="39864"/>
                    </a:lnTo>
                    <a:lnTo>
                      <a:pt x="44619" y="41510"/>
                    </a:lnTo>
                    <a:lnTo>
                      <a:pt x="43522" y="43521"/>
                    </a:lnTo>
                    <a:lnTo>
                      <a:pt x="42607" y="44253"/>
                    </a:lnTo>
                    <a:lnTo>
                      <a:pt x="38401" y="45899"/>
                    </a:lnTo>
                    <a:lnTo>
                      <a:pt x="32915" y="46996"/>
                    </a:lnTo>
                    <a:lnTo>
                      <a:pt x="29807" y="41510"/>
                    </a:lnTo>
                    <a:lnTo>
                      <a:pt x="29807" y="40596"/>
                    </a:lnTo>
                    <a:lnTo>
                      <a:pt x="26150" y="40230"/>
                    </a:lnTo>
                    <a:lnTo>
                      <a:pt x="23590" y="41327"/>
                    </a:lnTo>
                    <a:lnTo>
                      <a:pt x="21944" y="42607"/>
                    </a:lnTo>
                    <a:lnTo>
                      <a:pt x="18835" y="46630"/>
                    </a:lnTo>
                    <a:lnTo>
                      <a:pt x="15361" y="52299"/>
                    </a:lnTo>
                    <a:lnTo>
                      <a:pt x="14081" y="53762"/>
                    </a:lnTo>
                    <a:lnTo>
                      <a:pt x="13715" y="55042"/>
                    </a:lnTo>
                    <a:lnTo>
                      <a:pt x="8960" y="59431"/>
                    </a:lnTo>
                    <a:lnTo>
                      <a:pt x="7132" y="59431"/>
                    </a:lnTo>
                    <a:lnTo>
                      <a:pt x="6949" y="58516"/>
                    </a:lnTo>
                    <a:lnTo>
                      <a:pt x="3840" y="55956"/>
                    </a:lnTo>
                    <a:lnTo>
                      <a:pt x="3474" y="55408"/>
                    </a:lnTo>
                    <a:lnTo>
                      <a:pt x="3474" y="51019"/>
                    </a:lnTo>
                    <a:lnTo>
                      <a:pt x="2012" y="49373"/>
                    </a:lnTo>
                    <a:lnTo>
                      <a:pt x="2743" y="48276"/>
                    </a:lnTo>
                    <a:lnTo>
                      <a:pt x="3474" y="42241"/>
                    </a:lnTo>
                    <a:lnTo>
                      <a:pt x="2743" y="39499"/>
                    </a:lnTo>
                    <a:lnTo>
                      <a:pt x="0" y="36573"/>
                    </a:lnTo>
                    <a:lnTo>
                      <a:pt x="0" y="34561"/>
                    </a:lnTo>
                    <a:lnTo>
                      <a:pt x="732" y="33281"/>
                    </a:lnTo>
                    <a:lnTo>
                      <a:pt x="4206" y="30538"/>
                    </a:lnTo>
                    <a:lnTo>
                      <a:pt x="3840" y="23041"/>
                    </a:lnTo>
                    <a:lnTo>
                      <a:pt x="5486" y="21395"/>
                    </a:lnTo>
                    <a:lnTo>
                      <a:pt x="6218" y="18835"/>
                    </a:lnTo>
                    <a:lnTo>
                      <a:pt x="4206" y="16458"/>
                    </a:lnTo>
                    <a:lnTo>
                      <a:pt x="4755" y="10058"/>
                    </a:lnTo>
                    <a:lnTo>
                      <a:pt x="3840" y="6400"/>
                    </a:lnTo>
                    <a:lnTo>
                      <a:pt x="1097" y="2926"/>
                    </a:lnTo>
                    <a:lnTo>
                      <a:pt x="1463" y="2377"/>
                    </a:lnTo>
                  </a:path>
                </a:pathLst>
              </a:custGeom>
              <a:grpFill/>
              <a:ln w="4020" cap="flat">
                <a:solidFill>
                  <a:srgbClr val="FFFFFF"/>
                </a:solidFill>
                <a:prstDash val="solid"/>
                <a:miter/>
              </a:ln>
            </p:spPr>
            <p:txBody>
              <a:bodyPr rtlCol="0" anchor="ctr"/>
              <a:lstStyle/>
              <a:p>
                <a:endParaRPr lang="en-GB" sz="1463"/>
              </a:p>
            </p:txBody>
          </p:sp>
          <p:sp>
            <p:nvSpPr>
              <p:cNvPr id="229" name="Freeform: Shape 228">
                <a:extLst>
                  <a:ext uri="{FF2B5EF4-FFF2-40B4-BE49-F238E27FC236}">
                    <a16:creationId xmlns:a16="http://schemas.microsoft.com/office/drawing/2014/main" id="{49BF7F08-2860-36B4-E472-183861F214A6}"/>
                  </a:ext>
                </a:extLst>
              </p:cNvPr>
              <p:cNvSpPr/>
              <p:nvPr/>
            </p:nvSpPr>
            <p:spPr>
              <a:xfrm>
                <a:off x="4125566" y="4038700"/>
                <a:ext cx="344149" cy="293130"/>
              </a:xfrm>
              <a:custGeom>
                <a:avLst/>
                <a:gdLst>
                  <a:gd name="connsiteX0" fmla="*/ 50287 w 344149"/>
                  <a:gd name="connsiteY0" fmla="*/ 9692 h 293130"/>
                  <a:gd name="connsiteX1" fmla="*/ 45899 w 344149"/>
                  <a:gd name="connsiteY1" fmla="*/ 13532 h 293130"/>
                  <a:gd name="connsiteX2" fmla="*/ 41144 w 344149"/>
                  <a:gd name="connsiteY2" fmla="*/ 14446 h 293130"/>
                  <a:gd name="connsiteX3" fmla="*/ 38036 w 344149"/>
                  <a:gd name="connsiteY3" fmla="*/ 16275 h 293130"/>
                  <a:gd name="connsiteX4" fmla="*/ 38036 w 344149"/>
                  <a:gd name="connsiteY4" fmla="*/ 17921 h 293130"/>
                  <a:gd name="connsiteX5" fmla="*/ 39133 w 344149"/>
                  <a:gd name="connsiteY5" fmla="*/ 21944 h 293130"/>
                  <a:gd name="connsiteX6" fmla="*/ 40413 w 344149"/>
                  <a:gd name="connsiteY6" fmla="*/ 25418 h 293130"/>
                  <a:gd name="connsiteX7" fmla="*/ 43887 w 344149"/>
                  <a:gd name="connsiteY7" fmla="*/ 30173 h 293130"/>
                  <a:gd name="connsiteX8" fmla="*/ 44253 w 344149"/>
                  <a:gd name="connsiteY8" fmla="*/ 32184 h 293130"/>
                  <a:gd name="connsiteX9" fmla="*/ 43156 w 344149"/>
                  <a:gd name="connsiteY9" fmla="*/ 32915 h 293130"/>
                  <a:gd name="connsiteX10" fmla="*/ 43156 w 344149"/>
                  <a:gd name="connsiteY10" fmla="*/ 33830 h 293130"/>
                  <a:gd name="connsiteX11" fmla="*/ 44619 w 344149"/>
                  <a:gd name="connsiteY11" fmla="*/ 35293 h 293130"/>
                  <a:gd name="connsiteX12" fmla="*/ 44619 w 344149"/>
                  <a:gd name="connsiteY12" fmla="*/ 38218 h 293130"/>
                  <a:gd name="connsiteX13" fmla="*/ 43156 w 344149"/>
                  <a:gd name="connsiteY13" fmla="*/ 44253 h 293130"/>
                  <a:gd name="connsiteX14" fmla="*/ 36390 w 344149"/>
                  <a:gd name="connsiteY14" fmla="*/ 49922 h 293130"/>
                  <a:gd name="connsiteX15" fmla="*/ 34927 w 344149"/>
                  <a:gd name="connsiteY15" fmla="*/ 51750 h 293130"/>
                  <a:gd name="connsiteX16" fmla="*/ 34013 w 344149"/>
                  <a:gd name="connsiteY16" fmla="*/ 55042 h 293130"/>
                  <a:gd name="connsiteX17" fmla="*/ 34013 w 344149"/>
                  <a:gd name="connsiteY17" fmla="*/ 61442 h 293130"/>
                  <a:gd name="connsiteX18" fmla="*/ 34561 w 344149"/>
                  <a:gd name="connsiteY18" fmla="*/ 65282 h 293130"/>
                  <a:gd name="connsiteX19" fmla="*/ 36390 w 344149"/>
                  <a:gd name="connsiteY19" fmla="*/ 67477 h 293130"/>
                  <a:gd name="connsiteX20" fmla="*/ 40413 w 344149"/>
                  <a:gd name="connsiteY20" fmla="*/ 70403 h 293130"/>
                  <a:gd name="connsiteX21" fmla="*/ 43156 w 344149"/>
                  <a:gd name="connsiteY21" fmla="*/ 76437 h 293130"/>
                  <a:gd name="connsiteX22" fmla="*/ 44253 w 344149"/>
                  <a:gd name="connsiteY22" fmla="*/ 80277 h 293130"/>
                  <a:gd name="connsiteX23" fmla="*/ 45350 w 344149"/>
                  <a:gd name="connsiteY23" fmla="*/ 81557 h 293130"/>
                  <a:gd name="connsiteX24" fmla="*/ 48642 w 344149"/>
                  <a:gd name="connsiteY24" fmla="*/ 81557 h 293130"/>
                  <a:gd name="connsiteX25" fmla="*/ 52116 w 344149"/>
                  <a:gd name="connsiteY25" fmla="*/ 80643 h 293130"/>
                  <a:gd name="connsiteX26" fmla="*/ 55225 w 344149"/>
                  <a:gd name="connsiteY26" fmla="*/ 78266 h 293130"/>
                  <a:gd name="connsiteX27" fmla="*/ 57968 w 344149"/>
                  <a:gd name="connsiteY27" fmla="*/ 74791 h 293130"/>
                  <a:gd name="connsiteX28" fmla="*/ 58333 w 344149"/>
                  <a:gd name="connsiteY28" fmla="*/ 73511 h 293130"/>
                  <a:gd name="connsiteX29" fmla="*/ 58333 w 344149"/>
                  <a:gd name="connsiteY29" fmla="*/ 68391 h 293130"/>
                  <a:gd name="connsiteX30" fmla="*/ 57602 w 344149"/>
                  <a:gd name="connsiteY30" fmla="*/ 62174 h 293130"/>
                  <a:gd name="connsiteX31" fmla="*/ 53579 w 344149"/>
                  <a:gd name="connsiteY31" fmla="*/ 54310 h 293130"/>
                  <a:gd name="connsiteX32" fmla="*/ 50287 w 344149"/>
                  <a:gd name="connsiteY32" fmla="*/ 50836 h 293130"/>
                  <a:gd name="connsiteX33" fmla="*/ 48093 w 344149"/>
                  <a:gd name="connsiteY33" fmla="*/ 46813 h 293130"/>
                  <a:gd name="connsiteX34" fmla="*/ 48093 w 344149"/>
                  <a:gd name="connsiteY34" fmla="*/ 35476 h 293130"/>
                  <a:gd name="connsiteX35" fmla="*/ 50105 w 344149"/>
                  <a:gd name="connsiteY35" fmla="*/ 34195 h 293130"/>
                  <a:gd name="connsiteX36" fmla="*/ 50836 w 344149"/>
                  <a:gd name="connsiteY36" fmla="*/ 32550 h 293130"/>
                  <a:gd name="connsiteX37" fmla="*/ 51750 w 344149"/>
                  <a:gd name="connsiteY37" fmla="*/ 31453 h 293130"/>
                  <a:gd name="connsiteX38" fmla="*/ 55773 w 344149"/>
                  <a:gd name="connsiteY38" fmla="*/ 30538 h 293130"/>
                  <a:gd name="connsiteX39" fmla="*/ 64551 w 344149"/>
                  <a:gd name="connsiteY39" fmla="*/ 24321 h 293130"/>
                  <a:gd name="connsiteX40" fmla="*/ 79911 w 344149"/>
                  <a:gd name="connsiteY40" fmla="*/ 20298 h 293130"/>
                  <a:gd name="connsiteX41" fmla="*/ 90883 w 344149"/>
                  <a:gd name="connsiteY41" fmla="*/ 19201 h 293130"/>
                  <a:gd name="connsiteX42" fmla="*/ 90883 w 344149"/>
                  <a:gd name="connsiteY42" fmla="*/ 16458 h 293130"/>
                  <a:gd name="connsiteX43" fmla="*/ 90152 w 344149"/>
                  <a:gd name="connsiteY43" fmla="*/ 14812 h 293130"/>
                  <a:gd name="connsiteX44" fmla="*/ 88140 w 344149"/>
                  <a:gd name="connsiteY44" fmla="*/ 13715 h 293130"/>
                  <a:gd name="connsiteX45" fmla="*/ 80460 w 344149"/>
                  <a:gd name="connsiteY45" fmla="*/ 13166 h 293130"/>
                  <a:gd name="connsiteX46" fmla="*/ 79546 w 344149"/>
                  <a:gd name="connsiteY46" fmla="*/ 12435 h 293130"/>
                  <a:gd name="connsiteX47" fmla="*/ 78266 w 344149"/>
                  <a:gd name="connsiteY47" fmla="*/ 12435 h 293130"/>
                  <a:gd name="connsiteX48" fmla="*/ 77717 w 344149"/>
                  <a:gd name="connsiteY48" fmla="*/ 11703 h 293130"/>
                  <a:gd name="connsiteX49" fmla="*/ 78449 w 344149"/>
                  <a:gd name="connsiteY49" fmla="*/ 8046 h 293130"/>
                  <a:gd name="connsiteX50" fmla="*/ 81191 w 344149"/>
                  <a:gd name="connsiteY50" fmla="*/ 2194 h 293130"/>
                  <a:gd name="connsiteX51" fmla="*/ 84300 w 344149"/>
                  <a:gd name="connsiteY51" fmla="*/ 0 h 293130"/>
                  <a:gd name="connsiteX52" fmla="*/ 86129 w 344149"/>
                  <a:gd name="connsiteY52" fmla="*/ 0 h 293130"/>
                  <a:gd name="connsiteX53" fmla="*/ 88506 w 344149"/>
                  <a:gd name="connsiteY53" fmla="*/ 914 h 293130"/>
                  <a:gd name="connsiteX54" fmla="*/ 89054 w 344149"/>
                  <a:gd name="connsiteY54" fmla="*/ 2012 h 293130"/>
                  <a:gd name="connsiteX55" fmla="*/ 92895 w 344149"/>
                  <a:gd name="connsiteY55" fmla="*/ 13532 h 293130"/>
                  <a:gd name="connsiteX56" fmla="*/ 93260 w 344149"/>
                  <a:gd name="connsiteY56" fmla="*/ 13532 h 293130"/>
                  <a:gd name="connsiteX57" fmla="*/ 96003 w 344149"/>
                  <a:gd name="connsiteY57" fmla="*/ 18469 h 293130"/>
                  <a:gd name="connsiteX58" fmla="*/ 103501 w 344149"/>
                  <a:gd name="connsiteY58" fmla="*/ 19201 h 293130"/>
                  <a:gd name="connsiteX59" fmla="*/ 112461 w 344149"/>
                  <a:gd name="connsiteY59" fmla="*/ 21212 h 293130"/>
                  <a:gd name="connsiteX60" fmla="*/ 114107 w 344149"/>
                  <a:gd name="connsiteY60" fmla="*/ 21212 h 293130"/>
                  <a:gd name="connsiteX61" fmla="*/ 120324 w 344149"/>
                  <a:gd name="connsiteY61" fmla="*/ 23041 h 293130"/>
                  <a:gd name="connsiteX62" fmla="*/ 125810 w 344149"/>
                  <a:gd name="connsiteY62" fmla="*/ 25418 h 293130"/>
                  <a:gd name="connsiteX63" fmla="*/ 127822 w 344149"/>
                  <a:gd name="connsiteY63" fmla="*/ 27978 h 293130"/>
                  <a:gd name="connsiteX64" fmla="*/ 129467 w 344149"/>
                  <a:gd name="connsiteY64" fmla="*/ 35476 h 293130"/>
                  <a:gd name="connsiteX65" fmla="*/ 131662 w 344149"/>
                  <a:gd name="connsiteY65" fmla="*/ 40778 h 293130"/>
                  <a:gd name="connsiteX66" fmla="*/ 132393 w 344149"/>
                  <a:gd name="connsiteY66" fmla="*/ 41693 h 293130"/>
                  <a:gd name="connsiteX67" fmla="*/ 135502 w 344149"/>
                  <a:gd name="connsiteY67" fmla="*/ 44253 h 293130"/>
                  <a:gd name="connsiteX68" fmla="*/ 140256 w 344149"/>
                  <a:gd name="connsiteY68" fmla="*/ 43704 h 293130"/>
                  <a:gd name="connsiteX69" fmla="*/ 152508 w 344149"/>
                  <a:gd name="connsiteY69" fmla="*/ 41693 h 293130"/>
                  <a:gd name="connsiteX70" fmla="*/ 157263 w 344149"/>
                  <a:gd name="connsiteY70" fmla="*/ 42059 h 293130"/>
                  <a:gd name="connsiteX71" fmla="*/ 169697 w 344149"/>
                  <a:gd name="connsiteY71" fmla="*/ 40778 h 293130"/>
                  <a:gd name="connsiteX72" fmla="*/ 183046 w 344149"/>
                  <a:gd name="connsiteY72" fmla="*/ 40778 h 293130"/>
                  <a:gd name="connsiteX73" fmla="*/ 184509 w 344149"/>
                  <a:gd name="connsiteY73" fmla="*/ 40962 h 293130"/>
                  <a:gd name="connsiteX74" fmla="*/ 186155 w 344149"/>
                  <a:gd name="connsiteY74" fmla="*/ 42424 h 293130"/>
                  <a:gd name="connsiteX75" fmla="*/ 187435 w 344149"/>
                  <a:gd name="connsiteY75" fmla="*/ 45167 h 293130"/>
                  <a:gd name="connsiteX76" fmla="*/ 187801 w 344149"/>
                  <a:gd name="connsiteY76" fmla="*/ 46813 h 293130"/>
                  <a:gd name="connsiteX77" fmla="*/ 190178 w 344149"/>
                  <a:gd name="connsiteY77" fmla="*/ 49190 h 293130"/>
                  <a:gd name="connsiteX78" fmla="*/ 195664 w 344149"/>
                  <a:gd name="connsiteY78" fmla="*/ 51933 h 293130"/>
                  <a:gd name="connsiteX79" fmla="*/ 200053 w 344149"/>
                  <a:gd name="connsiteY79" fmla="*/ 53031 h 293130"/>
                  <a:gd name="connsiteX80" fmla="*/ 208830 w 344149"/>
                  <a:gd name="connsiteY80" fmla="*/ 53031 h 293130"/>
                  <a:gd name="connsiteX81" fmla="*/ 220716 w 344149"/>
                  <a:gd name="connsiteY81" fmla="*/ 50836 h 293130"/>
                  <a:gd name="connsiteX82" fmla="*/ 224191 w 344149"/>
                  <a:gd name="connsiteY82" fmla="*/ 49190 h 293130"/>
                  <a:gd name="connsiteX83" fmla="*/ 229311 w 344149"/>
                  <a:gd name="connsiteY83" fmla="*/ 45533 h 293130"/>
                  <a:gd name="connsiteX84" fmla="*/ 237174 w 344149"/>
                  <a:gd name="connsiteY84" fmla="*/ 45533 h 293130"/>
                  <a:gd name="connsiteX85" fmla="*/ 242294 w 344149"/>
                  <a:gd name="connsiteY85" fmla="*/ 44436 h 293130"/>
                  <a:gd name="connsiteX86" fmla="*/ 244123 w 344149"/>
                  <a:gd name="connsiteY86" fmla="*/ 43522 h 293130"/>
                  <a:gd name="connsiteX87" fmla="*/ 243757 w 344149"/>
                  <a:gd name="connsiteY87" fmla="*/ 42059 h 293130"/>
                  <a:gd name="connsiteX88" fmla="*/ 234065 w 344149"/>
                  <a:gd name="connsiteY88" fmla="*/ 41693 h 293130"/>
                  <a:gd name="connsiteX89" fmla="*/ 231322 w 344149"/>
                  <a:gd name="connsiteY89" fmla="*/ 40778 h 293130"/>
                  <a:gd name="connsiteX90" fmla="*/ 231322 w 344149"/>
                  <a:gd name="connsiteY90" fmla="*/ 40413 h 293130"/>
                  <a:gd name="connsiteX91" fmla="*/ 234431 w 344149"/>
                  <a:gd name="connsiteY91" fmla="*/ 38950 h 293130"/>
                  <a:gd name="connsiteX92" fmla="*/ 241380 w 344149"/>
                  <a:gd name="connsiteY92" fmla="*/ 38218 h 293130"/>
                  <a:gd name="connsiteX93" fmla="*/ 281793 w 344149"/>
                  <a:gd name="connsiteY93" fmla="*/ 38218 h 293130"/>
                  <a:gd name="connsiteX94" fmla="*/ 287279 w 344149"/>
                  <a:gd name="connsiteY94" fmla="*/ 39681 h 293130"/>
                  <a:gd name="connsiteX95" fmla="*/ 287644 w 344149"/>
                  <a:gd name="connsiteY95" fmla="*/ 40047 h 293130"/>
                  <a:gd name="connsiteX96" fmla="*/ 286547 w 344149"/>
                  <a:gd name="connsiteY96" fmla="*/ 40778 h 293130"/>
                  <a:gd name="connsiteX97" fmla="*/ 281061 w 344149"/>
                  <a:gd name="connsiteY97" fmla="*/ 41693 h 293130"/>
                  <a:gd name="connsiteX98" fmla="*/ 280330 w 344149"/>
                  <a:gd name="connsiteY98" fmla="*/ 42790 h 293130"/>
                  <a:gd name="connsiteX99" fmla="*/ 277952 w 344149"/>
                  <a:gd name="connsiteY99" fmla="*/ 43704 h 293130"/>
                  <a:gd name="connsiteX100" fmla="*/ 272101 w 344149"/>
                  <a:gd name="connsiteY100" fmla="*/ 42973 h 293130"/>
                  <a:gd name="connsiteX101" fmla="*/ 265701 w 344149"/>
                  <a:gd name="connsiteY101" fmla="*/ 44253 h 293130"/>
                  <a:gd name="connsiteX102" fmla="*/ 263872 w 344149"/>
                  <a:gd name="connsiteY102" fmla="*/ 45716 h 293130"/>
                  <a:gd name="connsiteX103" fmla="*/ 264238 w 344149"/>
                  <a:gd name="connsiteY103" fmla="*/ 47545 h 293130"/>
                  <a:gd name="connsiteX104" fmla="*/ 268444 w 344149"/>
                  <a:gd name="connsiteY104" fmla="*/ 49190 h 293130"/>
                  <a:gd name="connsiteX105" fmla="*/ 270455 w 344149"/>
                  <a:gd name="connsiteY105" fmla="*/ 49556 h 293130"/>
                  <a:gd name="connsiteX106" fmla="*/ 273564 w 344149"/>
                  <a:gd name="connsiteY106" fmla="*/ 51750 h 293130"/>
                  <a:gd name="connsiteX107" fmla="*/ 274478 w 344149"/>
                  <a:gd name="connsiteY107" fmla="*/ 54310 h 293130"/>
                  <a:gd name="connsiteX108" fmla="*/ 277587 w 344149"/>
                  <a:gd name="connsiteY108" fmla="*/ 56688 h 293130"/>
                  <a:gd name="connsiteX109" fmla="*/ 277952 w 344149"/>
                  <a:gd name="connsiteY109" fmla="*/ 60162 h 293130"/>
                  <a:gd name="connsiteX110" fmla="*/ 279964 w 344149"/>
                  <a:gd name="connsiteY110" fmla="*/ 62174 h 293130"/>
                  <a:gd name="connsiteX111" fmla="*/ 287644 w 344149"/>
                  <a:gd name="connsiteY111" fmla="*/ 61259 h 293130"/>
                  <a:gd name="connsiteX112" fmla="*/ 295873 w 344149"/>
                  <a:gd name="connsiteY112" fmla="*/ 62905 h 293130"/>
                  <a:gd name="connsiteX113" fmla="*/ 307028 w 344149"/>
                  <a:gd name="connsiteY113" fmla="*/ 69305 h 293130"/>
                  <a:gd name="connsiteX114" fmla="*/ 310868 w 344149"/>
                  <a:gd name="connsiteY114" fmla="*/ 70403 h 293130"/>
                  <a:gd name="connsiteX115" fmla="*/ 314342 w 344149"/>
                  <a:gd name="connsiteY115" fmla="*/ 73511 h 293130"/>
                  <a:gd name="connsiteX116" fmla="*/ 318000 w 344149"/>
                  <a:gd name="connsiteY116" fmla="*/ 79911 h 293130"/>
                  <a:gd name="connsiteX117" fmla="*/ 318731 w 344149"/>
                  <a:gd name="connsiteY117" fmla="*/ 81923 h 293130"/>
                  <a:gd name="connsiteX118" fmla="*/ 319463 w 344149"/>
                  <a:gd name="connsiteY118" fmla="*/ 89420 h 293130"/>
                  <a:gd name="connsiteX119" fmla="*/ 319097 w 344149"/>
                  <a:gd name="connsiteY119" fmla="*/ 91249 h 293130"/>
                  <a:gd name="connsiteX120" fmla="*/ 318000 w 344149"/>
                  <a:gd name="connsiteY120" fmla="*/ 92163 h 293130"/>
                  <a:gd name="connsiteX121" fmla="*/ 313611 w 344149"/>
                  <a:gd name="connsiteY121" fmla="*/ 93992 h 293130"/>
                  <a:gd name="connsiteX122" fmla="*/ 313611 w 344149"/>
                  <a:gd name="connsiteY122" fmla="*/ 95272 h 293130"/>
                  <a:gd name="connsiteX123" fmla="*/ 314708 w 344149"/>
                  <a:gd name="connsiteY123" fmla="*/ 96003 h 293130"/>
                  <a:gd name="connsiteX124" fmla="*/ 319097 w 344149"/>
                  <a:gd name="connsiteY124" fmla="*/ 96552 h 293130"/>
                  <a:gd name="connsiteX125" fmla="*/ 321840 w 344149"/>
                  <a:gd name="connsiteY125" fmla="*/ 97649 h 293130"/>
                  <a:gd name="connsiteX126" fmla="*/ 324583 w 344149"/>
                  <a:gd name="connsiteY126" fmla="*/ 97649 h 293130"/>
                  <a:gd name="connsiteX127" fmla="*/ 326228 w 344149"/>
                  <a:gd name="connsiteY127" fmla="*/ 96918 h 293130"/>
                  <a:gd name="connsiteX128" fmla="*/ 329703 w 344149"/>
                  <a:gd name="connsiteY128" fmla="*/ 93626 h 293130"/>
                  <a:gd name="connsiteX129" fmla="*/ 334274 w 344149"/>
                  <a:gd name="connsiteY129" fmla="*/ 92895 h 293130"/>
                  <a:gd name="connsiteX130" fmla="*/ 337018 w 344149"/>
                  <a:gd name="connsiteY130" fmla="*/ 93992 h 293130"/>
                  <a:gd name="connsiteX131" fmla="*/ 341406 w 344149"/>
                  <a:gd name="connsiteY131" fmla="*/ 96918 h 293130"/>
                  <a:gd name="connsiteX132" fmla="*/ 343418 w 344149"/>
                  <a:gd name="connsiteY132" fmla="*/ 99112 h 293130"/>
                  <a:gd name="connsiteX133" fmla="*/ 344149 w 344149"/>
                  <a:gd name="connsiteY133" fmla="*/ 100392 h 293130"/>
                  <a:gd name="connsiteX134" fmla="*/ 344149 w 344149"/>
                  <a:gd name="connsiteY134" fmla="*/ 104415 h 293130"/>
                  <a:gd name="connsiteX135" fmla="*/ 342686 w 344149"/>
                  <a:gd name="connsiteY135" fmla="*/ 105512 h 293130"/>
                  <a:gd name="connsiteX136" fmla="*/ 340309 w 344149"/>
                  <a:gd name="connsiteY136" fmla="*/ 105512 h 293130"/>
                  <a:gd name="connsiteX137" fmla="*/ 337200 w 344149"/>
                  <a:gd name="connsiteY137" fmla="*/ 107158 h 293130"/>
                  <a:gd name="connsiteX138" fmla="*/ 335920 w 344149"/>
                  <a:gd name="connsiteY138" fmla="*/ 108621 h 293130"/>
                  <a:gd name="connsiteX139" fmla="*/ 328423 w 344149"/>
                  <a:gd name="connsiteY139" fmla="*/ 111730 h 293130"/>
                  <a:gd name="connsiteX140" fmla="*/ 326228 w 344149"/>
                  <a:gd name="connsiteY140" fmla="*/ 113375 h 293130"/>
                  <a:gd name="connsiteX141" fmla="*/ 325680 w 344149"/>
                  <a:gd name="connsiteY141" fmla="*/ 114655 h 293130"/>
                  <a:gd name="connsiteX142" fmla="*/ 320194 w 344149"/>
                  <a:gd name="connsiteY142" fmla="*/ 115753 h 293130"/>
                  <a:gd name="connsiteX143" fmla="*/ 319097 w 344149"/>
                  <a:gd name="connsiteY143" fmla="*/ 117216 h 293130"/>
                  <a:gd name="connsiteX144" fmla="*/ 318000 w 344149"/>
                  <a:gd name="connsiteY144" fmla="*/ 119958 h 293130"/>
                  <a:gd name="connsiteX145" fmla="*/ 318000 w 344149"/>
                  <a:gd name="connsiteY145" fmla="*/ 123981 h 293130"/>
                  <a:gd name="connsiteX146" fmla="*/ 319097 w 344149"/>
                  <a:gd name="connsiteY146" fmla="*/ 129467 h 293130"/>
                  <a:gd name="connsiteX147" fmla="*/ 321474 w 344149"/>
                  <a:gd name="connsiteY147" fmla="*/ 130199 h 293130"/>
                  <a:gd name="connsiteX148" fmla="*/ 324217 w 344149"/>
                  <a:gd name="connsiteY148" fmla="*/ 129467 h 293130"/>
                  <a:gd name="connsiteX149" fmla="*/ 325314 w 344149"/>
                  <a:gd name="connsiteY149" fmla="*/ 129833 h 293130"/>
                  <a:gd name="connsiteX150" fmla="*/ 327691 w 344149"/>
                  <a:gd name="connsiteY150" fmla="*/ 131845 h 293130"/>
                  <a:gd name="connsiteX151" fmla="*/ 325680 w 344149"/>
                  <a:gd name="connsiteY151" fmla="*/ 134588 h 293130"/>
                  <a:gd name="connsiteX152" fmla="*/ 320194 w 344149"/>
                  <a:gd name="connsiteY152" fmla="*/ 137879 h 293130"/>
                  <a:gd name="connsiteX153" fmla="*/ 312331 w 344149"/>
                  <a:gd name="connsiteY153" fmla="*/ 140988 h 293130"/>
                  <a:gd name="connsiteX154" fmla="*/ 311965 w 344149"/>
                  <a:gd name="connsiteY154" fmla="*/ 142085 h 293130"/>
                  <a:gd name="connsiteX155" fmla="*/ 311965 w 344149"/>
                  <a:gd name="connsiteY155" fmla="*/ 148851 h 293130"/>
                  <a:gd name="connsiteX156" fmla="*/ 310137 w 344149"/>
                  <a:gd name="connsiteY156" fmla="*/ 151959 h 293130"/>
                  <a:gd name="connsiteX157" fmla="*/ 307393 w 344149"/>
                  <a:gd name="connsiteY157" fmla="*/ 155800 h 293130"/>
                  <a:gd name="connsiteX158" fmla="*/ 306845 w 344149"/>
                  <a:gd name="connsiteY158" fmla="*/ 155983 h 293130"/>
                  <a:gd name="connsiteX159" fmla="*/ 306296 w 344149"/>
                  <a:gd name="connsiteY159" fmla="*/ 157811 h 293130"/>
                  <a:gd name="connsiteX160" fmla="*/ 306845 w 344149"/>
                  <a:gd name="connsiteY160" fmla="*/ 159091 h 293130"/>
                  <a:gd name="connsiteX161" fmla="*/ 312514 w 344149"/>
                  <a:gd name="connsiteY161" fmla="*/ 166406 h 293130"/>
                  <a:gd name="connsiteX162" fmla="*/ 317817 w 344149"/>
                  <a:gd name="connsiteY162" fmla="*/ 171892 h 293130"/>
                  <a:gd name="connsiteX163" fmla="*/ 319463 w 344149"/>
                  <a:gd name="connsiteY163" fmla="*/ 175000 h 293130"/>
                  <a:gd name="connsiteX164" fmla="*/ 322205 w 344149"/>
                  <a:gd name="connsiteY164" fmla="*/ 178292 h 293130"/>
                  <a:gd name="connsiteX165" fmla="*/ 323486 w 344149"/>
                  <a:gd name="connsiteY165" fmla="*/ 179023 h 293130"/>
                  <a:gd name="connsiteX166" fmla="*/ 323486 w 344149"/>
                  <a:gd name="connsiteY166" fmla="*/ 180486 h 293130"/>
                  <a:gd name="connsiteX167" fmla="*/ 323486 w 344149"/>
                  <a:gd name="connsiteY167" fmla="*/ 186155 h 293130"/>
                  <a:gd name="connsiteX168" fmla="*/ 318731 w 344149"/>
                  <a:gd name="connsiteY168" fmla="*/ 192372 h 293130"/>
                  <a:gd name="connsiteX169" fmla="*/ 315257 w 344149"/>
                  <a:gd name="connsiteY169" fmla="*/ 195481 h 293130"/>
                  <a:gd name="connsiteX170" fmla="*/ 313611 w 344149"/>
                  <a:gd name="connsiteY170" fmla="*/ 196212 h 293130"/>
                  <a:gd name="connsiteX171" fmla="*/ 306114 w 344149"/>
                  <a:gd name="connsiteY171" fmla="*/ 196944 h 293130"/>
                  <a:gd name="connsiteX172" fmla="*/ 303370 w 344149"/>
                  <a:gd name="connsiteY172" fmla="*/ 198590 h 293130"/>
                  <a:gd name="connsiteX173" fmla="*/ 299165 w 344149"/>
                  <a:gd name="connsiteY173" fmla="*/ 200235 h 293130"/>
                  <a:gd name="connsiteX174" fmla="*/ 296239 w 344149"/>
                  <a:gd name="connsiteY174" fmla="*/ 204441 h 293130"/>
                  <a:gd name="connsiteX175" fmla="*/ 294044 w 344149"/>
                  <a:gd name="connsiteY175" fmla="*/ 205356 h 293130"/>
                  <a:gd name="connsiteX176" fmla="*/ 280696 w 344149"/>
                  <a:gd name="connsiteY176" fmla="*/ 206819 h 293130"/>
                  <a:gd name="connsiteX177" fmla="*/ 273564 w 344149"/>
                  <a:gd name="connsiteY177" fmla="*/ 208099 h 293130"/>
                  <a:gd name="connsiteX178" fmla="*/ 264969 w 344149"/>
                  <a:gd name="connsiteY178" fmla="*/ 211207 h 293130"/>
                  <a:gd name="connsiteX179" fmla="*/ 263506 w 344149"/>
                  <a:gd name="connsiteY179" fmla="*/ 213219 h 293130"/>
                  <a:gd name="connsiteX180" fmla="*/ 262592 w 344149"/>
                  <a:gd name="connsiteY180" fmla="*/ 213585 h 293130"/>
                  <a:gd name="connsiteX181" fmla="*/ 251620 w 344149"/>
                  <a:gd name="connsiteY181" fmla="*/ 213219 h 293130"/>
                  <a:gd name="connsiteX182" fmla="*/ 243026 w 344149"/>
                  <a:gd name="connsiteY182" fmla="*/ 210476 h 293130"/>
                  <a:gd name="connsiteX183" fmla="*/ 233151 w 344149"/>
                  <a:gd name="connsiteY183" fmla="*/ 204990 h 293130"/>
                  <a:gd name="connsiteX184" fmla="*/ 222728 w 344149"/>
                  <a:gd name="connsiteY184" fmla="*/ 203710 h 293130"/>
                  <a:gd name="connsiteX185" fmla="*/ 219802 w 344149"/>
                  <a:gd name="connsiteY185" fmla="*/ 202613 h 293130"/>
                  <a:gd name="connsiteX186" fmla="*/ 217608 w 344149"/>
                  <a:gd name="connsiteY186" fmla="*/ 202613 h 293130"/>
                  <a:gd name="connsiteX187" fmla="*/ 217242 w 344149"/>
                  <a:gd name="connsiteY187" fmla="*/ 202979 h 293130"/>
                  <a:gd name="connsiteX188" fmla="*/ 217608 w 344149"/>
                  <a:gd name="connsiteY188" fmla="*/ 207367 h 293130"/>
                  <a:gd name="connsiteX189" fmla="*/ 219802 w 344149"/>
                  <a:gd name="connsiteY189" fmla="*/ 211573 h 293130"/>
                  <a:gd name="connsiteX190" fmla="*/ 224556 w 344149"/>
                  <a:gd name="connsiteY190" fmla="*/ 213585 h 293130"/>
                  <a:gd name="connsiteX191" fmla="*/ 230408 w 344149"/>
                  <a:gd name="connsiteY191" fmla="*/ 217059 h 293130"/>
                  <a:gd name="connsiteX192" fmla="*/ 231322 w 344149"/>
                  <a:gd name="connsiteY192" fmla="*/ 218339 h 293130"/>
                  <a:gd name="connsiteX193" fmla="*/ 230957 w 344149"/>
                  <a:gd name="connsiteY193" fmla="*/ 223825 h 293130"/>
                  <a:gd name="connsiteX194" fmla="*/ 229311 w 344149"/>
                  <a:gd name="connsiteY194" fmla="*/ 230042 h 293130"/>
                  <a:gd name="connsiteX195" fmla="*/ 229311 w 344149"/>
                  <a:gd name="connsiteY195" fmla="*/ 232785 h 293130"/>
                  <a:gd name="connsiteX196" fmla="*/ 229676 w 344149"/>
                  <a:gd name="connsiteY196" fmla="*/ 235528 h 293130"/>
                  <a:gd name="connsiteX197" fmla="*/ 232054 w 344149"/>
                  <a:gd name="connsiteY197" fmla="*/ 243391 h 293130"/>
                  <a:gd name="connsiteX198" fmla="*/ 232420 w 344149"/>
                  <a:gd name="connsiteY198" fmla="*/ 247597 h 293130"/>
                  <a:gd name="connsiteX199" fmla="*/ 233517 w 344149"/>
                  <a:gd name="connsiteY199" fmla="*/ 250340 h 293130"/>
                  <a:gd name="connsiteX200" fmla="*/ 240283 w 344149"/>
                  <a:gd name="connsiteY200" fmla="*/ 251437 h 293130"/>
                  <a:gd name="connsiteX201" fmla="*/ 241746 w 344149"/>
                  <a:gd name="connsiteY201" fmla="*/ 251986 h 293130"/>
                  <a:gd name="connsiteX202" fmla="*/ 253266 w 344149"/>
                  <a:gd name="connsiteY202" fmla="*/ 251437 h 293130"/>
                  <a:gd name="connsiteX203" fmla="*/ 253266 w 344149"/>
                  <a:gd name="connsiteY203" fmla="*/ 255460 h 293130"/>
                  <a:gd name="connsiteX204" fmla="*/ 252900 w 344149"/>
                  <a:gd name="connsiteY204" fmla="*/ 256192 h 293130"/>
                  <a:gd name="connsiteX205" fmla="*/ 251803 w 344149"/>
                  <a:gd name="connsiteY205" fmla="*/ 257472 h 293130"/>
                  <a:gd name="connsiteX206" fmla="*/ 246866 w 344149"/>
                  <a:gd name="connsiteY206" fmla="*/ 258569 h 293130"/>
                  <a:gd name="connsiteX207" fmla="*/ 243757 w 344149"/>
                  <a:gd name="connsiteY207" fmla="*/ 260215 h 293130"/>
                  <a:gd name="connsiteX208" fmla="*/ 243026 w 344149"/>
                  <a:gd name="connsiteY208" fmla="*/ 261312 h 293130"/>
                  <a:gd name="connsiteX209" fmla="*/ 240283 w 344149"/>
                  <a:gd name="connsiteY209" fmla="*/ 262592 h 293130"/>
                  <a:gd name="connsiteX210" fmla="*/ 236808 w 344149"/>
                  <a:gd name="connsiteY210" fmla="*/ 262958 h 293130"/>
                  <a:gd name="connsiteX211" fmla="*/ 234065 w 344149"/>
                  <a:gd name="connsiteY211" fmla="*/ 266066 h 293130"/>
                  <a:gd name="connsiteX212" fmla="*/ 231688 w 344149"/>
                  <a:gd name="connsiteY212" fmla="*/ 273015 h 293130"/>
                  <a:gd name="connsiteX213" fmla="*/ 230042 w 344149"/>
                  <a:gd name="connsiteY213" fmla="*/ 274661 h 293130"/>
                  <a:gd name="connsiteX214" fmla="*/ 227299 w 344149"/>
                  <a:gd name="connsiteY214" fmla="*/ 275758 h 293130"/>
                  <a:gd name="connsiteX215" fmla="*/ 225288 w 344149"/>
                  <a:gd name="connsiteY215" fmla="*/ 275758 h 293130"/>
                  <a:gd name="connsiteX216" fmla="*/ 222545 w 344149"/>
                  <a:gd name="connsiteY216" fmla="*/ 277038 h 293130"/>
                  <a:gd name="connsiteX217" fmla="*/ 221448 w 344149"/>
                  <a:gd name="connsiteY217" fmla="*/ 277770 h 293130"/>
                  <a:gd name="connsiteX218" fmla="*/ 219985 w 344149"/>
                  <a:gd name="connsiteY218" fmla="*/ 279781 h 293130"/>
                  <a:gd name="connsiteX219" fmla="*/ 216328 w 344149"/>
                  <a:gd name="connsiteY219" fmla="*/ 280147 h 293130"/>
                  <a:gd name="connsiteX220" fmla="*/ 210476 w 344149"/>
                  <a:gd name="connsiteY220" fmla="*/ 282158 h 293130"/>
                  <a:gd name="connsiteX221" fmla="*/ 209379 w 344149"/>
                  <a:gd name="connsiteY221" fmla="*/ 282158 h 293130"/>
                  <a:gd name="connsiteX222" fmla="*/ 206087 w 344149"/>
                  <a:gd name="connsiteY222" fmla="*/ 284170 h 293130"/>
                  <a:gd name="connsiteX223" fmla="*/ 201881 w 344149"/>
                  <a:gd name="connsiteY223" fmla="*/ 285633 h 293130"/>
                  <a:gd name="connsiteX224" fmla="*/ 199504 w 344149"/>
                  <a:gd name="connsiteY224" fmla="*/ 287279 h 293130"/>
                  <a:gd name="connsiteX225" fmla="*/ 196395 w 344149"/>
                  <a:gd name="connsiteY225" fmla="*/ 290753 h 293130"/>
                  <a:gd name="connsiteX226" fmla="*/ 195115 w 344149"/>
                  <a:gd name="connsiteY226" fmla="*/ 291484 h 293130"/>
                  <a:gd name="connsiteX227" fmla="*/ 186521 w 344149"/>
                  <a:gd name="connsiteY227" fmla="*/ 293130 h 293130"/>
                  <a:gd name="connsiteX228" fmla="*/ 178658 w 344149"/>
                  <a:gd name="connsiteY228" fmla="*/ 293130 h 293130"/>
                  <a:gd name="connsiteX229" fmla="*/ 177561 w 344149"/>
                  <a:gd name="connsiteY229" fmla="*/ 292399 h 293130"/>
                  <a:gd name="connsiteX230" fmla="*/ 176463 w 344149"/>
                  <a:gd name="connsiteY230" fmla="*/ 292399 h 293130"/>
                  <a:gd name="connsiteX231" fmla="*/ 170794 w 344149"/>
                  <a:gd name="connsiteY231" fmla="*/ 288376 h 293130"/>
                  <a:gd name="connsiteX232" fmla="*/ 168966 w 344149"/>
                  <a:gd name="connsiteY232" fmla="*/ 286730 h 293130"/>
                  <a:gd name="connsiteX233" fmla="*/ 167320 w 344149"/>
                  <a:gd name="connsiteY233" fmla="*/ 284536 h 293130"/>
                  <a:gd name="connsiteX234" fmla="*/ 166223 w 344149"/>
                  <a:gd name="connsiteY234" fmla="*/ 282158 h 293130"/>
                  <a:gd name="connsiteX235" fmla="*/ 163846 w 344149"/>
                  <a:gd name="connsiteY235" fmla="*/ 278684 h 293130"/>
                  <a:gd name="connsiteX236" fmla="*/ 161468 w 344149"/>
                  <a:gd name="connsiteY236" fmla="*/ 275027 h 293130"/>
                  <a:gd name="connsiteX237" fmla="*/ 160006 w 344149"/>
                  <a:gd name="connsiteY237" fmla="*/ 269541 h 293130"/>
                  <a:gd name="connsiteX238" fmla="*/ 152874 w 344149"/>
                  <a:gd name="connsiteY238" fmla="*/ 252717 h 293130"/>
                  <a:gd name="connsiteX239" fmla="*/ 149034 w 344149"/>
                  <a:gd name="connsiteY239" fmla="*/ 247231 h 293130"/>
                  <a:gd name="connsiteX240" fmla="*/ 140805 w 344149"/>
                  <a:gd name="connsiteY240" fmla="*/ 241014 h 293130"/>
                  <a:gd name="connsiteX241" fmla="*/ 140805 w 344149"/>
                  <a:gd name="connsiteY241" fmla="*/ 239368 h 293130"/>
                  <a:gd name="connsiteX242" fmla="*/ 146657 w 344149"/>
                  <a:gd name="connsiteY242" fmla="*/ 234065 h 293130"/>
                  <a:gd name="connsiteX243" fmla="*/ 149034 w 344149"/>
                  <a:gd name="connsiteY243" fmla="*/ 230774 h 293130"/>
                  <a:gd name="connsiteX244" fmla="*/ 150131 w 344149"/>
                  <a:gd name="connsiteY244" fmla="*/ 230408 h 293130"/>
                  <a:gd name="connsiteX245" fmla="*/ 151594 w 344149"/>
                  <a:gd name="connsiteY245" fmla="*/ 228762 h 293130"/>
                  <a:gd name="connsiteX246" fmla="*/ 153240 w 344149"/>
                  <a:gd name="connsiteY246" fmla="*/ 227665 h 293130"/>
                  <a:gd name="connsiteX247" fmla="*/ 153605 w 344149"/>
                  <a:gd name="connsiteY247" fmla="*/ 226568 h 293130"/>
                  <a:gd name="connsiteX248" fmla="*/ 153240 w 344149"/>
                  <a:gd name="connsiteY248" fmla="*/ 223276 h 293130"/>
                  <a:gd name="connsiteX249" fmla="*/ 151594 w 344149"/>
                  <a:gd name="connsiteY249" fmla="*/ 221082 h 293130"/>
                  <a:gd name="connsiteX250" fmla="*/ 149765 w 344149"/>
                  <a:gd name="connsiteY250" fmla="*/ 217059 h 293130"/>
                  <a:gd name="connsiteX251" fmla="*/ 146291 w 344149"/>
                  <a:gd name="connsiteY251" fmla="*/ 213219 h 293130"/>
                  <a:gd name="connsiteX252" fmla="*/ 142634 w 344149"/>
                  <a:gd name="connsiteY252" fmla="*/ 210842 h 293130"/>
                  <a:gd name="connsiteX253" fmla="*/ 141902 w 344149"/>
                  <a:gd name="connsiteY253" fmla="*/ 209744 h 293130"/>
                  <a:gd name="connsiteX254" fmla="*/ 141536 w 344149"/>
                  <a:gd name="connsiteY254" fmla="*/ 204990 h 293130"/>
                  <a:gd name="connsiteX255" fmla="*/ 140622 w 344149"/>
                  <a:gd name="connsiteY255" fmla="*/ 202064 h 293130"/>
                  <a:gd name="connsiteX256" fmla="*/ 140622 w 344149"/>
                  <a:gd name="connsiteY256" fmla="*/ 197858 h 293130"/>
                  <a:gd name="connsiteX257" fmla="*/ 138428 w 344149"/>
                  <a:gd name="connsiteY257" fmla="*/ 194750 h 293130"/>
                  <a:gd name="connsiteX258" fmla="*/ 138428 w 344149"/>
                  <a:gd name="connsiteY258" fmla="*/ 188898 h 293130"/>
                  <a:gd name="connsiteX259" fmla="*/ 140256 w 344149"/>
                  <a:gd name="connsiteY259" fmla="*/ 186155 h 293130"/>
                  <a:gd name="connsiteX260" fmla="*/ 141536 w 344149"/>
                  <a:gd name="connsiteY260" fmla="*/ 181401 h 293130"/>
                  <a:gd name="connsiteX261" fmla="*/ 141536 w 344149"/>
                  <a:gd name="connsiteY261" fmla="*/ 176646 h 293130"/>
                  <a:gd name="connsiteX262" fmla="*/ 145559 w 344149"/>
                  <a:gd name="connsiteY262" fmla="*/ 171526 h 293130"/>
                  <a:gd name="connsiteX263" fmla="*/ 145559 w 344149"/>
                  <a:gd name="connsiteY263" fmla="*/ 165309 h 293130"/>
                  <a:gd name="connsiteX264" fmla="*/ 146657 w 344149"/>
                  <a:gd name="connsiteY264" fmla="*/ 163297 h 293130"/>
                  <a:gd name="connsiteX265" fmla="*/ 149765 w 344149"/>
                  <a:gd name="connsiteY265" fmla="*/ 160189 h 293130"/>
                  <a:gd name="connsiteX266" fmla="*/ 149765 w 344149"/>
                  <a:gd name="connsiteY266" fmla="*/ 158177 h 293130"/>
                  <a:gd name="connsiteX267" fmla="*/ 148302 w 344149"/>
                  <a:gd name="connsiteY267" fmla="*/ 153971 h 293130"/>
                  <a:gd name="connsiteX268" fmla="*/ 147022 w 344149"/>
                  <a:gd name="connsiteY268" fmla="*/ 153057 h 293130"/>
                  <a:gd name="connsiteX269" fmla="*/ 145559 w 344149"/>
                  <a:gd name="connsiteY269" fmla="*/ 152691 h 293130"/>
                  <a:gd name="connsiteX270" fmla="*/ 140805 w 344149"/>
                  <a:gd name="connsiteY270" fmla="*/ 153057 h 293130"/>
                  <a:gd name="connsiteX271" fmla="*/ 131662 w 344149"/>
                  <a:gd name="connsiteY271" fmla="*/ 156714 h 293130"/>
                  <a:gd name="connsiteX272" fmla="*/ 126725 w 344149"/>
                  <a:gd name="connsiteY272" fmla="*/ 157811 h 293130"/>
                  <a:gd name="connsiteX273" fmla="*/ 123433 w 344149"/>
                  <a:gd name="connsiteY273" fmla="*/ 157811 h 293130"/>
                  <a:gd name="connsiteX274" fmla="*/ 119227 w 344149"/>
                  <a:gd name="connsiteY274" fmla="*/ 157080 h 293130"/>
                  <a:gd name="connsiteX275" fmla="*/ 116850 w 344149"/>
                  <a:gd name="connsiteY275" fmla="*/ 156348 h 293130"/>
                  <a:gd name="connsiteX276" fmla="*/ 114838 w 344149"/>
                  <a:gd name="connsiteY276" fmla="*/ 155068 h 293130"/>
                  <a:gd name="connsiteX277" fmla="*/ 112095 w 344149"/>
                  <a:gd name="connsiteY277" fmla="*/ 154337 h 293130"/>
                  <a:gd name="connsiteX278" fmla="*/ 108255 w 344149"/>
                  <a:gd name="connsiteY278" fmla="*/ 155800 h 293130"/>
                  <a:gd name="connsiteX279" fmla="*/ 107341 w 344149"/>
                  <a:gd name="connsiteY279" fmla="*/ 156714 h 293130"/>
                  <a:gd name="connsiteX280" fmla="*/ 104598 w 344149"/>
                  <a:gd name="connsiteY280" fmla="*/ 157080 h 293130"/>
                  <a:gd name="connsiteX281" fmla="*/ 100392 w 344149"/>
                  <a:gd name="connsiteY281" fmla="*/ 156714 h 293130"/>
                  <a:gd name="connsiteX282" fmla="*/ 99112 w 344149"/>
                  <a:gd name="connsiteY282" fmla="*/ 155800 h 293130"/>
                  <a:gd name="connsiteX283" fmla="*/ 98381 w 344149"/>
                  <a:gd name="connsiteY283" fmla="*/ 155800 h 293130"/>
                  <a:gd name="connsiteX284" fmla="*/ 85032 w 344149"/>
                  <a:gd name="connsiteY284" fmla="*/ 136965 h 293130"/>
                  <a:gd name="connsiteX285" fmla="*/ 84666 w 344149"/>
                  <a:gd name="connsiteY285" fmla="*/ 135685 h 293130"/>
                  <a:gd name="connsiteX286" fmla="*/ 83203 w 344149"/>
                  <a:gd name="connsiteY286" fmla="*/ 134953 h 293130"/>
                  <a:gd name="connsiteX287" fmla="*/ 78266 w 344149"/>
                  <a:gd name="connsiteY287" fmla="*/ 133856 h 293130"/>
                  <a:gd name="connsiteX288" fmla="*/ 75523 w 344149"/>
                  <a:gd name="connsiteY288" fmla="*/ 132210 h 293130"/>
                  <a:gd name="connsiteX289" fmla="*/ 70037 w 344149"/>
                  <a:gd name="connsiteY289" fmla="*/ 130199 h 293130"/>
                  <a:gd name="connsiteX290" fmla="*/ 61808 w 344149"/>
                  <a:gd name="connsiteY290" fmla="*/ 130382 h 293130"/>
                  <a:gd name="connsiteX291" fmla="*/ 53579 w 344149"/>
                  <a:gd name="connsiteY291" fmla="*/ 132942 h 293130"/>
                  <a:gd name="connsiteX292" fmla="*/ 49008 w 344149"/>
                  <a:gd name="connsiteY292" fmla="*/ 133490 h 293130"/>
                  <a:gd name="connsiteX293" fmla="*/ 42059 w 344149"/>
                  <a:gd name="connsiteY293" fmla="*/ 132942 h 293130"/>
                  <a:gd name="connsiteX294" fmla="*/ 34195 w 344149"/>
                  <a:gd name="connsiteY294" fmla="*/ 129833 h 293130"/>
                  <a:gd name="connsiteX295" fmla="*/ 32184 w 344149"/>
                  <a:gd name="connsiteY295" fmla="*/ 126359 h 293130"/>
                  <a:gd name="connsiteX296" fmla="*/ 30904 w 344149"/>
                  <a:gd name="connsiteY296" fmla="*/ 125262 h 293130"/>
                  <a:gd name="connsiteX297" fmla="*/ 24687 w 344149"/>
                  <a:gd name="connsiteY297" fmla="*/ 122518 h 293130"/>
                  <a:gd name="connsiteX298" fmla="*/ 24321 w 344149"/>
                  <a:gd name="connsiteY298" fmla="*/ 121604 h 293130"/>
                  <a:gd name="connsiteX299" fmla="*/ 24321 w 344149"/>
                  <a:gd name="connsiteY299" fmla="*/ 106244 h 293130"/>
                  <a:gd name="connsiteX300" fmla="*/ 23224 w 344149"/>
                  <a:gd name="connsiteY300" fmla="*/ 102221 h 293130"/>
                  <a:gd name="connsiteX301" fmla="*/ 21944 w 344149"/>
                  <a:gd name="connsiteY301" fmla="*/ 99478 h 293130"/>
                  <a:gd name="connsiteX302" fmla="*/ 19932 w 344149"/>
                  <a:gd name="connsiteY302" fmla="*/ 97649 h 293130"/>
                  <a:gd name="connsiteX303" fmla="*/ 19201 w 344149"/>
                  <a:gd name="connsiteY303" fmla="*/ 96186 h 293130"/>
                  <a:gd name="connsiteX304" fmla="*/ 15726 w 344149"/>
                  <a:gd name="connsiteY304" fmla="*/ 92529 h 293130"/>
                  <a:gd name="connsiteX305" fmla="*/ 14812 w 344149"/>
                  <a:gd name="connsiteY305" fmla="*/ 90517 h 293130"/>
                  <a:gd name="connsiteX306" fmla="*/ 12983 w 344149"/>
                  <a:gd name="connsiteY306" fmla="*/ 81557 h 293130"/>
                  <a:gd name="connsiteX307" fmla="*/ 11703 w 344149"/>
                  <a:gd name="connsiteY307" fmla="*/ 78631 h 293130"/>
                  <a:gd name="connsiteX308" fmla="*/ 10972 w 344149"/>
                  <a:gd name="connsiteY308" fmla="*/ 77900 h 293130"/>
                  <a:gd name="connsiteX309" fmla="*/ 0 w 344149"/>
                  <a:gd name="connsiteY309" fmla="*/ 78266 h 293130"/>
                  <a:gd name="connsiteX310" fmla="*/ 2743 w 344149"/>
                  <a:gd name="connsiteY310" fmla="*/ 71682 h 293130"/>
                  <a:gd name="connsiteX311" fmla="*/ 6766 w 344149"/>
                  <a:gd name="connsiteY311" fmla="*/ 65282 h 293130"/>
                  <a:gd name="connsiteX312" fmla="*/ 12252 w 344149"/>
                  <a:gd name="connsiteY312" fmla="*/ 44253 h 293130"/>
                  <a:gd name="connsiteX313" fmla="*/ 18835 w 344149"/>
                  <a:gd name="connsiteY313" fmla="*/ 33830 h 293130"/>
                  <a:gd name="connsiteX314" fmla="*/ 30173 w 344149"/>
                  <a:gd name="connsiteY314" fmla="*/ 22675 h 293130"/>
                  <a:gd name="connsiteX315" fmla="*/ 32001 w 344149"/>
                  <a:gd name="connsiteY315" fmla="*/ 20481 h 293130"/>
                  <a:gd name="connsiteX316" fmla="*/ 34195 w 344149"/>
                  <a:gd name="connsiteY316" fmla="*/ 15726 h 293130"/>
                  <a:gd name="connsiteX317" fmla="*/ 36755 w 344149"/>
                  <a:gd name="connsiteY317" fmla="*/ 13532 h 293130"/>
                  <a:gd name="connsiteX318" fmla="*/ 43522 w 344149"/>
                  <a:gd name="connsiteY318" fmla="*/ 10423 h 293130"/>
                  <a:gd name="connsiteX319" fmla="*/ 50287 w 344149"/>
                  <a:gd name="connsiteY319" fmla="*/ 9692 h 29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344149" h="293130">
                    <a:moveTo>
                      <a:pt x="50287" y="9692"/>
                    </a:moveTo>
                    <a:lnTo>
                      <a:pt x="45899" y="13532"/>
                    </a:lnTo>
                    <a:lnTo>
                      <a:pt x="41144" y="14446"/>
                    </a:lnTo>
                    <a:lnTo>
                      <a:pt x="38036" y="16275"/>
                    </a:lnTo>
                    <a:lnTo>
                      <a:pt x="38036" y="17921"/>
                    </a:lnTo>
                    <a:lnTo>
                      <a:pt x="39133" y="21944"/>
                    </a:lnTo>
                    <a:lnTo>
                      <a:pt x="40413" y="25418"/>
                    </a:lnTo>
                    <a:lnTo>
                      <a:pt x="43887" y="30173"/>
                    </a:lnTo>
                    <a:lnTo>
                      <a:pt x="44253" y="32184"/>
                    </a:lnTo>
                    <a:lnTo>
                      <a:pt x="43156" y="32915"/>
                    </a:lnTo>
                    <a:lnTo>
                      <a:pt x="43156" y="33830"/>
                    </a:lnTo>
                    <a:lnTo>
                      <a:pt x="44619" y="35293"/>
                    </a:lnTo>
                    <a:lnTo>
                      <a:pt x="44619" y="38218"/>
                    </a:lnTo>
                    <a:lnTo>
                      <a:pt x="43156" y="44253"/>
                    </a:lnTo>
                    <a:lnTo>
                      <a:pt x="36390" y="49922"/>
                    </a:lnTo>
                    <a:lnTo>
                      <a:pt x="34927" y="51750"/>
                    </a:lnTo>
                    <a:lnTo>
                      <a:pt x="34013" y="55042"/>
                    </a:lnTo>
                    <a:lnTo>
                      <a:pt x="34013" y="61442"/>
                    </a:lnTo>
                    <a:lnTo>
                      <a:pt x="34561" y="65282"/>
                    </a:lnTo>
                    <a:lnTo>
                      <a:pt x="36390" y="67477"/>
                    </a:lnTo>
                    <a:lnTo>
                      <a:pt x="40413" y="70403"/>
                    </a:lnTo>
                    <a:lnTo>
                      <a:pt x="43156" y="76437"/>
                    </a:lnTo>
                    <a:lnTo>
                      <a:pt x="44253" y="80277"/>
                    </a:lnTo>
                    <a:lnTo>
                      <a:pt x="45350" y="81557"/>
                    </a:lnTo>
                    <a:lnTo>
                      <a:pt x="48642" y="81557"/>
                    </a:lnTo>
                    <a:lnTo>
                      <a:pt x="52116" y="80643"/>
                    </a:lnTo>
                    <a:lnTo>
                      <a:pt x="55225" y="78266"/>
                    </a:lnTo>
                    <a:lnTo>
                      <a:pt x="57968" y="74791"/>
                    </a:lnTo>
                    <a:lnTo>
                      <a:pt x="58333" y="73511"/>
                    </a:lnTo>
                    <a:lnTo>
                      <a:pt x="58333" y="68391"/>
                    </a:lnTo>
                    <a:lnTo>
                      <a:pt x="57602" y="62174"/>
                    </a:lnTo>
                    <a:lnTo>
                      <a:pt x="53579" y="54310"/>
                    </a:lnTo>
                    <a:lnTo>
                      <a:pt x="50287" y="50836"/>
                    </a:lnTo>
                    <a:lnTo>
                      <a:pt x="48093" y="46813"/>
                    </a:lnTo>
                    <a:lnTo>
                      <a:pt x="48093" y="35476"/>
                    </a:lnTo>
                    <a:lnTo>
                      <a:pt x="50105" y="34195"/>
                    </a:lnTo>
                    <a:lnTo>
                      <a:pt x="50836" y="32550"/>
                    </a:lnTo>
                    <a:lnTo>
                      <a:pt x="51750" y="31453"/>
                    </a:lnTo>
                    <a:lnTo>
                      <a:pt x="55773" y="30538"/>
                    </a:lnTo>
                    <a:lnTo>
                      <a:pt x="64551" y="24321"/>
                    </a:lnTo>
                    <a:lnTo>
                      <a:pt x="79911" y="20298"/>
                    </a:lnTo>
                    <a:lnTo>
                      <a:pt x="90883" y="19201"/>
                    </a:lnTo>
                    <a:lnTo>
                      <a:pt x="90883" y="16458"/>
                    </a:lnTo>
                    <a:lnTo>
                      <a:pt x="90152" y="14812"/>
                    </a:lnTo>
                    <a:lnTo>
                      <a:pt x="88140" y="13715"/>
                    </a:lnTo>
                    <a:lnTo>
                      <a:pt x="80460" y="13166"/>
                    </a:lnTo>
                    <a:lnTo>
                      <a:pt x="79546" y="12435"/>
                    </a:lnTo>
                    <a:lnTo>
                      <a:pt x="78266" y="12435"/>
                    </a:lnTo>
                    <a:lnTo>
                      <a:pt x="77717" y="11703"/>
                    </a:lnTo>
                    <a:lnTo>
                      <a:pt x="78449" y="8046"/>
                    </a:lnTo>
                    <a:lnTo>
                      <a:pt x="81191" y="2194"/>
                    </a:lnTo>
                    <a:lnTo>
                      <a:pt x="84300" y="0"/>
                    </a:lnTo>
                    <a:lnTo>
                      <a:pt x="86129" y="0"/>
                    </a:lnTo>
                    <a:lnTo>
                      <a:pt x="88506" y="914"/>
                    </a:lnTo>
                    <a:lnTo>
                      <a:pt x="89054" y="2012"/>
                    </a:lnTo>
                    <a:lnTo>
                      <a:pt x="92895" y="13532"/>
                    </a:lnTo>
                    <a:lnTo>
                      <a:pt x="93260" y="13532"/>
                    </a:lnTo>
                    <a:lnTo>
                      <a:pt x="96003" y="18469"/>
                    </a:lnTo>
                    <a:lnTo>
                      <a:pt x="103501" y="19201"/>
                    </a:lnTo>
                    <a:lnTo>
                      <a:pt x="112461" y="21212"/>
                    </a:lnTo>
                    <a:lnTo>
                      <a:pt x="114107" y="21212"/>
                    </a:lnTo>
                    <a:lnTo>
                      <a:pt x="120324" y="23041"/>
                    </a:lnTo>
                    <a:lnTo>
                      <a:pt x="125810" y="25418"/>
                    </a:lnTo>
                    <a:lnTo>
                      <a:pt x="127822" y="27978"/>
                    </a:lnTo>
                    <a:lnTo>
                      <a:pt x="129467" y="35476"/>
                    </a:lnTo>
                    <a:lnTo>
                      <a:pt x="131662" y="40778"/>
                    </a:lnTo>
                    <a:lnTo>
                      <a:pt x="132393" y="41693"/>
                    </a:lnTo>
                    <a:lnTo>
                      <a:pt x="135502" y="44253"/>
                    </a:lnTo>
                    <a:lnTo>
                      <a:pt x="140256" y="43704"/>
                    </a:lnTo>
                    <a:lnTo>
                      <a:pt x="152508" y="41693"/>
                    </a:lnTo>
                    <a:lnTo>
                      <a:pt x="157263" y="42059"/>
                    </a:lnTo>
                    <a:lnTo>
                      <a:pt x="169697" y="40778"/>
                    </a:lnTo>
                    <a:lnTo>
                      <a:pt x="183046" y="40778"/>
                    </a:lnTo>
                    <a:lnTo>
                      <a:pt x="184509" y="40962"/>
                    </a:lnTo>
                    <a:lnTo>
                      <a:pt x="186155" y="42424"/>
                    </a:lnTo>
                    <a:lnTo>
                      <a:pt x="187435" y="45167"/>
                    </a:lnTo>
                    <a:lnTo>
                      <a:pt x="187801" y="46813"/>
                    </a:lnTo>
                    <a:lnTo>
                      <a:pt x="190178" y="49190"/>
                    </a:lnTo>
                    <a:lnTo>
                      <a:pt x="195664" y="51933"/>
                    </a:lnTo>
                    <a:lnTo>
                      <a:pt x="200053" y="53031"/>
                    </a:lnTo>
                    <a:lnTo>
                      <a:pt x="208830" y="53031"/>
                    </a:lnTo>
                    <a:lnTo>
                      <a:pt x="220716" y="50836"/>
                    </a:lnTo>
                    <a:lnTo>
                      <a:pt x="224191" y="49190"/>
                    </a:lnTo>
                    <a:lnTo>
                      <a:pt x="229311" y="45533"/>
                    </a:lnTo>
                    <a:lnTo>
                      <a:pt x="237174" y="45533"/>
                    </a:lnTo>
                    <a:lnTo>
                      <a:pt x="242294" y="44436"/>
                    </a:lnTo>
                    <a:lnTo>
                      <a:pt x="244123" y="43522"/>
                    </a:lnTo>
                    <a:lnTo>
                      <a:pt x="243757" y="42059"/>
                    </a:lnTo>
                    <a:lnTo>
                      <a:pt x="234065" y="41693"/>
                    </a:lnTo>
                    <a:lnTo>
                      <a:pt x="231322" y="40778"/>
                    </a:lnTo>
                    <a:lnTo>
                      <a:pt x="231322" y="40413"/>
                    </a:lnTo>
                    <a:lnTo>
                      <a:pt x="234431" y="38950"/>
                    </a:lnTo>
                    <a:lnTo>
                      <a:pt x="241380" y="38218"/>
                    </a:lnTo>
                    <a:lnTo>
                      <a:pt x="281793" y="38218"/>
                    </a:lnTo>
                    <a:lnTo>
                      <a:pt x="287279" y="39681"/>
                    </a:lnTo>
                    <a:lnTo>
                      <a:pt x="287644" y="40047"/>
                    </a:lnTo>
                    <a:lnTo>
                      <a:pt x="286547" y="40778"/>
                    </a:lnTo>
                    <a:lnTo>
                      <a:pt x="281061" y="41693"/>
                    </a:lnTo>
                    <a:lnTo>
                      <a:pt x="280330" y="42790"/>
                    </a:lnTo>
                    <a:lnTo>
                      <a:pt x="277952" y="43704"/>
                    </a:lnTo>
                    <a:lnTo>
                      <a:pt x="272101" y="42973"/>
                    </a:lnTo>
                    <a:lnTo>
                      <a:pt x="265701" y="44253"/>
                    </a:lnTo>
                    <a:lnTo>
                      <a:pt x="263872" y="45716"/>
                    </a:lnTo>
                    <a:lnTo>
                      <a:pt x="264238" y="47545"/>
                    </a:lnTo>
                    <a:lnTo>
                      <a:pt x="268444" y="49190"/>
                    </a:lnTo>
                    <a:lnTo>
                      <a:pt x="270455" y="49556"/>
                    </a:lnTo>
                    <a:lnTo>
                      <a:pt x="273564" y="51750"/>
                    </a:lnTo>
                    <a:lnTo>
                      <a:pt x="274478" y="54310"/>
                    </a:lnTo>
                    <a:lnTo>
                      <a:pt x="277587" y="56688"/>
                    </a:lnTo>
                    <a:lnTo>
                      <a:pt x="277952" y="60162"/>
                    </a:lnTo>
                    <a:lnTo>
                      <a:pt x="279964" y="62174"/>
                    </a:lnTo>
                    <a:lnTo>
                      <a:pt x="287644" y="61259"/>
                    </a:lnTo>
                    <a:lnTo>
                      <a:pt x="295873" y="62905"/>
                    </a:lnTo>
                    <a:lnTo>
                      <a:pt x="307028" y="69305"/>
                    </a:lnTo>
                    <a:lnTo>
                      <a:pt x="310868" y="70403"/>
                    </a:lnTo>
                    <a:lnTo>
                      <a:pt x="314342" y="73511"/>
                    </a:lnTo>
                    <a:lnTo>
                      <a:pt x="318000" y="79911"/>
                    </a:lnTo>
                    <a:lnTo>
                      <a:pt x="318731" y="81923"/>
                    </a:lnTo>
                    <a:lnTo>
                      <a:pt x="319463" y="89420"/>
                    </a:lnTo>
                    <a:lnTo>
                      <a:pt x="319097" y="91249"/>
                    </a:lnTo>
                    <a:lnTo>
                      <a:pt x="318000" y="92163"/>
                    </a:lnTo>
                    <a:lnTo>
                      <a:pt x="313611" y="93992"/>
                    </a:lnTo>
                    <a:lnTo>
                      <a:pt x="313611" y="95272"/>
                    </a:lnTo>
                    <a:lnTo>
                      <a:pt x="314708" y="96003"/>
                    </a:lnTo>
                    <a:lnTo>
                      <a:pt x="319097" y="96552"/>
                    </a:lnTo>
                    <a:lnTo>
                      <a:pt x="321840" y="97649"/>
                    </a:lnTo>
                    <a:lnTo>
                      <a:pt x="324583" y="97649"/>
                    </a:lnTo>
                    <a:lnTo>
                      <a:pt x="326228" y="96918"/>
                    </a:lnTo>
                    <a:lnTo>
                      <a:pt x="329703" y="93626"/>
                    </a:lnTo>
                    <a:lnTo>
                      <a:pt x="334274" y="92895"/>
                    </a:lnTo>
                    <a:lnTo>
                      <a:pt x="337018" y="93992"/>
                    </a:lnTo>
                    <a:lnTo>
                      <a:pt x="341406" y="96918"/>
                    </a:lnTo>
                    <a:lnTo>
                      <a:pt x="343418" y="99112"/>
                    </a:lnTo>
                    <a:lnTo>
                      <a:pt x="344149" y="100392"/>
                    </a:lnTo>
                    <a:lnTo>
                      <a:pt x="344149" y="104415"/>
                    </a:lnTo>
                    <a:lnTo>
                      <a:pt x="342686" y="105512"/>
                    </a:lnTo>
                    <a:lnTo>
                      <a:pt x="340309" y="105512"/>
                    </a:lnTo>
                    <a:lnTo>
                      <a:pt x="337200" y="107158"/>
                    </a:lnTo>
                    <a:lnTo>
                      <a:pt x="335920" y="108621"/>
                    </a:lnTo>
                    <a:lnTo>
                      <a:pt x="328423" y="111730"/>
                    </a:lnTo>
                    <a:lnTo>
                      <a:pt x="326228" y="113375"/>
                    </a:lnTo>
                    <a:lnTo>
                      <a:pt x="325680" y="114655"/>
                    </a:lnTo>
                    <a:lnTo>
                      <a:pt x="320194" y="115753"/>
                    </a:lnTo>
                    <a:lnTo>
                      <a:pt x="319097" y="117216"/>
                    </a:lnTo>
                    <a:lnTo>
                      <a:pt x="318000" y="119958"/>
                    </a:lnTo>
                    <a:lnTo>
                      <a:pt x="318000" y="123981"/>
                    </a:lnTo>
                    <a:lnTo>
                      <a:pt x="319097" y="129467"/>
                    </a:lnTo>
                    <a:lnTo>
                      <a:pt x="321474" y="130199"/>
                    </a:lnTo>
                    <a:lnTo>
                      <a:pt x="324217" y="129467"/>
                    </a:lnTo>
                    <a:lnTo>
                      <a:pt x="325314" y="129833"/>
                    </a:lnTo>
                    <a:lnTo>
                      <a:pt x="327691" y="131845"/>
                    </a:lnTo>
                    <a:lnTo>
                      <a:pt x="325680" y="134588"/>
                    </a:lnTo>
                    <a:lnTo>
                      <a:pt x="320194" y="137879"/>
                    </a:lnTo>
                    <a:lnTo>
                      <a:pt x="312331" y="140988"/>
                    </a:lnTo>
                    <a:lnTo>
                      <a:pt x="311965" y="142085"/>
                    </a:lnTo>
                    <a:lnTo>
                      <a:pt x="311965" y="148851"/>
                    </a:lnTo>
                    <a:lnTo>
                      <a:pt x="310137" y="151959"/>
                    </a:lnTo>
                    <a:lnTo>
                      <a:pt x="307393" y="155800"/>
                    </a:lnTo>
                    <a:lnTo>
                      <a:pt x="306845" y="155983"/>
                    </a:lnTo>
                    <a:lnTo>
                      <a:pt x="306296" y="157811"/>
                    </a:lnTo>
                    <a:lnTo>
                      <a:pt x="306845" y="159091"/>
                    </a:lnTo>
                    <a:lnTo>
                      <a:pt x="312514" y="166406"/>
                    </a:lnTo>
                    <a:lnTo>
                      <a:pt x="317817" y="171892"/>
                    </a:lnTo>
                    <a:lnTo>
                      <a:pt x="319463" y="175000"/>
                    </a:lnTo>
                    <a:lnTo>
                      <a:pt x="322205" y="178292"/>
                    </a:lnTo>
                    <a:lnTo>
                      <a:pt x="323486" y="179023"/>
                    </a:lnTo>
                    <a:lnTo>
                      <a:pt x="323486" y="180486"/>
                    </a:lnTo>
                    <a:lnTo>
                      <a:pt x="323486" y="186155"/>
                    </a:lnTo>
                    <a:lnTo>
                      <a:pt x="318731" y="192372"/>
                    </a:lnTo>
                    <a:lnTo>
                      <a:pt x="315257" y="195481"/>
                    </a:lnTo>
                    <a:lnTo>
                      <a:pt x="313611" y="196212"/>
                    </a:lnTo>
                    <a:lnTo>
                      <a:pt x="306114" y="196944"/>
                    </a:lnTo>
                    <a:lnTo>
                      <a:pt x="303370" y="198590"/>
                    </a:lnTo>
                    <a:lnTo>
                      <a:pt x="299165" y="200235"/>
                    </a:lnTo>
                    <a:lnTo>
                      <a:pt x="296239" y="204441"/>
                    </a:lnTo>
                    <a:lnTo>
                      <a:pt x="294044" y="205356"/>
                    </a:lnTo>
                    <a:lnTo>
                      <a:pt x="280696" y="206819"/>
                    </a:lnTo>
                    <a:lnTo>
                      <a:pt x="273564" y="208099"/>
                    </a:lnTo>
                    <a:lnTo>
                      <a:pt x="264969" y="211207"/>
                    </a:lnTo>
                    <a:lnTo>
                      <a:pt x="263506" y="213219"/>
                    </a:lnTo>
                    <a:lnTo>
                      <a:pt x="262592" y="213585"/>
                    </a:lnTo>
                    <a:lnTo>
                      <a:pt x="251620" y="213219"/>
                    </a:lnTo>
                    <a:lnTo>
                      <a:pt x="243026" y="210476"/>
                    </a:lnTo>
                    <a:lnTo>
                      <a:pt x="233151" y="204990"/>
                    </a:lnTo>
                    <a:lnTo>
                      <a:pt x="222728" y="203710"/>
                    </a:lnTo>
                    <a:lnTo>
                      <a:pt x="219802" y="202613"/>
                    </a:lnTo>
                    <a:lnTo>
                      <a:pt x="217608" y="202613"/>
                    </a:lnTo>
                    <a:lnTo>
                      <a:pt x="217242" y="202979"/>
                    </a:lnTo>
                    <a:lnTo>
                      <a:pt x="217608" y="207367"/>
                    </a:lnTo>
                    <a:lnTo>
                      <a:pt x="219802" y="211573"/>
                    </a:lnTo>
                    <a:lnTo>
                      <a:pt x="224556" y="213585"/>
                    </a:lnTo>
                    <a:lnTo>
                      <a:pt x="230408" y="217059"/>
                    </a:lnTo>
                    <a:lnTo>
                      <a:pt x="231322" y="218339"/>
                    </a:lnTo>
                    <a:lnTo>
                      <a:pt x="230957" y="223825"/>
                    </a:lnTo>
                    <a:lnTo>
                      <a:pt x="229311" y="230042"/>
                    </a:lnTo>
                    <a:lnTo>
                      <a:pt x="229311" y="232785"/>
                    </a:lnTo>
                    <a:lnTo>
                      <a:pt x="229676" y="235528"/>
                    </a:lnTo>
                    <a:lnTo>
                      <a:pt x="232054" y="243391"/>
                    </a:lnTo>
                    <a:lnTo>
                      <a:pt x="232420" y="247597"/>
                    </a:lnTo>
                    <a:lnTo>
                      <a:pt x="233517" y="250340"/>
                    </a:lnTo>
                    <a:lnTo>
                      <a:pt x="240283" y="251437"/>
                    </a:lnTo>
                    <a:lnTo>
                      <a:pt x="241746" y="251986"/>
                    </a:lnTo>
                    <a:lnTo>
                      <a:pt x="253266" y="251437"/>
                    </a:lnTo>
                    <a:lnTo>
                      <a:pt x="253266" y="255460"/>
                    </a:lnTo>
                    <a:lnTo>
                      <a:pt x="252900" y="256192"/>
                    </a:lnTo>
                    <a:lnTo>
                      <a:pt x="251803" y="257472"/>
                    </a:lnTo>
                    <a:lnTo>
                      <a:pt x="246866" y="258569"/>
                    </a:lnTo>
                    <a:lnTo>
                      <a:pt x="243757" y="260215"/>
                    </a:lnTo>
                    <a:lnTo>
                      <a:pt x="243026" y="261312"/>
                    </a:lnTo>
                    <a:lnTo>
                      <a:pt x="240283" y="262592"/>
                    </a:lnTo>
                    <a:lnTo>
                      <a:pt x="236808" y="262958"/>
                    </a:lnTo>
                    <a:lnTo>
                      <a:pt x="234065" y="266066"/>
                    </a:lnTo>
                    <a:lnTo>
                      <a:pt x="231688" y="273015"/>
                    </a:lnTo>
                    <a:lnTo>
                      <a:pt x="230042" y="274661"/>
                    </a:lnTo>
                    <a:lnTo>
                      <a:pt x="227299" y="275758"/>
                    </a:lnTo>
                    <a:lnTo>
                      <a:pt x="225288" y="275758"/>
                    </a:lnTo>
                    <a:lnTo>
                      <a:pt x="222545" y="277038"/>
                    </a:lnTo>
                    <a:lnTo>
                      <a:pt x="221448" y="277770"/>
                    </a:lnTo>
                    <a:lnTo>
                      <a:pt x="219985" y="279781"/>
                    </a:lnTo>
                    <a:lnTo>
                      <a:pt x="216328" y="280147"/>
                    </a:lnTo>
                    <a:lnTo>
                      <a:pt x="210476" y="282158"/>
                    </a:lnTo>
                    <a:lnTo>
                      <a:pt x="209379" y="282158"/>
                    </a:lnTo>
                    <a:lnTo>
                      <a:pt x="206087" y="284170"/>
                    </a:lnTo>
                    <a:lnTo>
                      <a:pt x="201881" y="285633"/>
                    </a:lnTo>
                    <a:lnTo>
                      <a:pt x="199504" y="287279"/>
                    </a:lnTo>
                    <a:lnTo>
                      <a:pt x="196395" y="290753"/>
                    </a:lnTo>
                    <a:lnTo>
                      <a:pt x="195115" y="291484"/>
                    </a:lnTo>
                    <a:lnTo>
                      <a:pt x="186521" y="293130"/>
                    </a:lnTo>
                    <a:lnTo>
                      <a:pt x="178658" y="293130"/>
                    </a:lnTo>
                    <a:lnTo>
                      <a:pt x="177561" y="292399"/>
                    </a:lnTo>
                    <a:lnTo>
                      <a:pt x="176463" y="292399"/>
                    </a:lnTo>
                    <a:lnTo>
                      <a:pt x="170794" y="288376"/>
                    </a:lnTo>
                    <a:lnTo>
                      <a:pt x="168966" y="286730"/>
                    </a:lnTo>
                    <a:lnTo>
                      <a:pt x="167320" y="284536"/>
                    </a:lnTo>
                    <a:lnTo>
                      <a:pt x="166223" y="282158"/>
                    </a:lnTo>
                    <a:lnTo>
                      <a:pt x="163846" y="278684"/>
                    </a:lnTo>
                    <a:lnTo>
                      <a:pt x="161468" y="275027"/>
                    </a:lnTo>
                    <a:lnTo>
                      <a:pt x="160006" y="269541"/>
                    </a:lnTo>
                    <a:lnTo>
                      <a:pt x="152874" y="252717"/>
                    </a:lnTo>
                    <a:lnTo>
                      <a:pt x="149034" y="247231"/>
                    </a:lnTo>
                    <a:lnTo>
                      <a:pt x="140805" y="241014"/>
                    </a:lnTo>
                    <a:lnTo>
                      <a:pt x="140805" y="239368"/>
                    </a:lnTo>
                    <a:lnTo>
                      <a:pt x="146657" y="234065"/>
                    </a:lnTo>
                    <a:lnTo>
                      <a:pt x="149034" y="230774"/>
                    </a:lnTo>
                    <a:lnTo>
                      <a:pt x="150131" y="230408"/>
                    </a:lnTo>
                    <a:lnTo>
                      <a:pt x="151594" y="228762"/>
                    </a:lnTo>
                    <a:lnTo>
                      <a:pt x="153240" y="227665"/>
                    </a:lnTo>
                    <a:lnTo>
                      <a:pt x="153605" y="226568"/>
                    </a:lnTo>
                    <a:lnTo>
                      <a:pt x="153240" y="223276"/>
                    </a:lnTo>
                    <a:lnTo>
                      <a:pt x="151594" y="221082"/>
                    </a:lnTo>
                    <a:lnTo>
                      <a:pt x="149765" y="217059"/>
                    </a:lnTo>
                    <a:lnTo>
                      <a:pt x="146291" y="213219"/>
                    </a:lnTo>
                    <a:lnTo>
                      <a:pt x="142634" y="210842"/>
                    </a:lnTo>
                    <a:lnTo>
                      <a:pt x="141902" y="209744"/>
                    </a:lnTo>
                    <a:lnTo>
                      <a:pt x="141536" y="204990"/>
                    </a:lnTo>
                    <a:lnTo>
                      <a:pt x="140622" y="202064"/>
                    </a:lnTo>
                    <a:lnTo>
                      <a:pt x="140622" y="197858"/>
                    </a:lnTo>
                    <a:lnTo>
                      <a:pt x="138428" y="194750"/>
                    </a:lnTo>
                    <a:lnTo>
                      <a:pt x="138428" y="188898"/>
                    </a:lnTo>
                    <a:lnTo>
                      <a:pt x="140256" y="186155"/>
                    </a:lnTo>
                    <a:lnTo>
                      <a:pt x="141536" y="181401"/>
                    </a:lnTo>
                    <a:lnTo>
                      <a:pt x="141536" y="176646"/>
                    </a:lnTo>
                    <a:lnTo>
                      <a:pt x="145559" y="171526"/>
                    </a:lnTo>
                    <a:lnTo>
                      <a:pt x="145559" y="165309"/>
                    </a:lnTo>
                    <a:lnTo>
                      <a:pt x="146657" y="163297"/>
                    </a:lnTo>
                    <a:lnTo>
                      <a:pt x="149765" y="160189"/>
                    </a:lnTo>
                    <a:lnTo>
                      <a:pt x="149765" y="158177"/>
                    </a:lnTo>
                    <a:lnTo>
                      <a:pt x="148302" y="153971"/>
                    </a:lnTo>
                    <a:lnTo>
                      <a:pt x="147022" y="153057"/>
                    </a:lnTo>
                    <a:lnTo>
                      <a:pt x="145559" y="152691"/>
                    </a:lnTo>
                    <a:lnTo>
                      <a:pt x="140805" y="153057"/>
                    </a:lnTo>
                    <a:lnTo>
                      <a:pt x="131662" y="156714"/>
                    </a:lnTo>
                    <a:lnTo>
                      <a:pt x="126725" y="157811"/>
                    </a:lnTo>
                    <a:lnTo>
                      <a:pt x="123433" y="157811"/>
                    </a:lnTo>
                    <a:lnTo>
                      <a:pt x="119227" y="157080"/>
                    </a:lnTo>
                    <a:lnTo>
                      <a:pt x="116850" y="156348"/>
                    </a:lnTo>
                    <a:lnTo>
                      <a:pt x="114838" y="155068"/>
                    </a:lnTo>
                    <a:lnTo>
                      <a:pt x="112095" y="154337"/>
                    </a:lnTo>
                    <a:lnTo>
                      <a:pt x="108255" y="155800"/>
                    </a:lnTo>
                    <a:lnTo>
                      <a:pt x="107341" y="156714"/>
                    </a:lnTo>
                    <a:lnTo>
                      <a:pt x="104598" y="157080"/>
                    </a:lnTo>
                    <a:lnTo>
                      <a:pt x="100392" y="156714"/>
                    </a:lnTo>
                    <a:lnTo>
                      <a:pt x="99112" y="155800"/>
                    </a:lnTo>
                    <a:lnTo>
                      <a:pt x="98381" y="155800"/>
                    </a:lnTo>
                    <a:lnTo>
                      <a:pt x="85032" y="136965"/>
                    </a:lnTo>
                    <a:lnTo>
                      <a:pt x="84666" y="135685"/>
                    </a:lnTo>
                    <a:lnTo>
                      <a:pt x="83203" y="134953"/>
                    </a:lnTo>
                    <a:lnTo>
                      <a:pt x="78266" y="133856"/>
                    </a:lnTo>
                    <a:lnTo>
                      <a:pt x="75523" y="132210"/>
                    </a:lnTo>
                    <a:lnTo>
                      <a:pt x="70037" y="130199"/>
                    </a:lnTo>
                    <a:lnTo>
                      <a:pt x="61808" y="130382"/>
                    </a:lnTo>
                    <a:lnTo>
                      <a:pt x="53579" y="132942"/>
                    </a:lnTo>
                    <a:lnTo>
                      <a:pt x="49008" y="133490"/>
                    </a:lnTo>
                    <a:lnTo>
                      <a:pt x="42059" y="132942"/>
                    </a:lnTo>
                    <a:lnTo>
                      <a:pt x="34195" y="129833"/>
                    </a:lnTo>
                    <a:lnTo>
                      <a:pt x="32184" y="126359"/>
                    </a:lnTo>
                    <a:lnTo>
                      <a:pt x="30904" y="125262"/>
                    </a:lnTo>
                    <a:lnTo>
                      <a:pt x="24687" y="122518"/>
                    </a:lnTo>
                    <a:lnTo>
                      <a:pt x="24321" y="121604"/>
                    </a:lnTo>
                    <a:lnTo>
                      <a:pt x="24321" y="106244"/>
                    </a:lnTo>
                    <a:lnTo>
                      <a:pt x="23224" y="102221"/>
                    </a:lnTo>
                    <a:lnTo>
                      <a:pt x="21944" y="99478"/>
                    </a:lnTo>
                    <a:lnTo>
                      <a:pt x="19932" y="97649"/>
                    </a:lnTo>
                    <a:lnTo>
                      <a:pt x="19201" y="96186"/>
                    </a:lnTo>
                    <a:lnTo>
                      <a:pt x="15726" y="92529"/>
                    </a:lnTo>
                    <a:lnTo>
                      <a:pt x="14812" y="90517"/>
                    </a:lnTo>
                    <a:lnTo>
                      <a:pt x="12983" y="81557"/>
                    </a:lnTo>
                    <a:lnTo>
                      <a:pt x="11703" y="78631"/>
                    </a:lnTo>
                    <a:lnTo>
                      <a:pt x="10972" y="77900"/>
                    </a:lnTo>
                    <a:lnTo>
                      <a:pt x="0" y="78266"/>
                    </a:lnTo>
                    <a:lnTo>
                      <a:pt x="2743" y="71682"/>
                    </a:lnTo>
                    <a:lnTo>
                      <a:pt x="6766" y="65282"/>
                    </a:lnTo>
                    <a:lnTo>
                      <a:pt x="12252" y="44253"/>
                    </a:lnTo>
                    <a:lnTo>
                      <a:pt x="18835" y="33830"/>
                    </a:lnTo>
                    <a:lnTo>
                      <a:pt x="30173" y="22675"/>
                    </a:lnTo>
                    <a:lnTo>
                      <a:pt x="32001" y="20481"/>
                    </a:lnTo>
                    <a:lnTo>
                      <a:pt x="34195" y="15726"/>
                    </a:lnTo>
                    <a:lnTo>
                      <a:pt x="36755" y="13532"/>
                    </a:lnTo>
                    <a:lnTo>
                      <a:pt x="43522" y="10423"/>
                    </a:lnTo>
                    <a:lnTo>
                      <a:pt x="50287" y="9692"/>
                    </a:lnTo>
                    <a:close/>
                  </a:path>
                </a:pathLst>
              </a:custGeom>
              <a:grpFill/>
              <a:ln w="18272" cap="flat">
                <a:noFill/>
                <a:prstDash val="solid"/>
                <a:miter/>
              </a:ln>
            </p:spPr>
            <p:txBody>
              <a:bodyPr rtlCol="0" anchor="ctr"/>
              <a:lstStyle/>
              <a:p>
                <a:endParaRPr lang="en-GB" sz="1463"/>
              </a:p>
            </p:txBody>
          </p:sp>
          <p:sp>
            <p:nvSpPr>
              <p:cNvPr id="230" name="Freeform: Shape 229">
                <a:extLst>
                  <a:ext uri="{FF2B5EF4-FFF2-40B4-BE49-F238E27FC236}">
                    <a16:creationId xmlns:a16="http://schemas.microsoft.com/office/drawing/2014/main" id="{9D78E34F-7BFB-ED9A-09E0-CB513667B941}"/>
                  </a:ext>
                </a:extLst>
              </p:cNvPr>
              <p:cNvSpPr/>
              <p:nvPr/>
            </p:nvSpPr>
            <p:spPr>
              <a:xfrm>
                <a:off x="4125566" y="4038700"/>
                <a:ext cx="344149" cy="293130"/>
              </a:xfrm>
              <a:custGeom>
                <a:avLst/>
                <a:gdLst>
                  <a:gd name="connsiteX0" fmla="*/ 50287 w 344149"/>
                  <a:gd name="connsiteY0" fmla="*/ 9692 h 293130"/>
                  <a:gd name="connsiteX1" fmla="*/ 45899 w 344149"/>
                  <a:gd name="connsiteY1" fmla="*/ 13532 h 293130"/>
                  <a:gd name="connsiteX2" fmla="*/ 41144 w 344149"/>
                  <a:gd name="connsiteY2" fmla="*/ 14446 h 293130"/>
                  <a:gd name="connsiteX3" fmla="*/ 38036 w 344149"/>
                  <a:gd name="connsiteY3" fmla="*/ 16275 h 293130"/>
                  <a:gd name="connsiteX4" fmla="*/ 38036 w 344149"/>
                  <a:gd name="connsiteY4" fmla="*/ 17921 h 293130"/>
                  <a:gd name="connsiteX5" fmla="*/ 39133 w 344149"/>
                  <a:gd name="connsiteY5" fmla="*/ 21944 h 293130"/>
                  <a:gd name="connsiteX6" fmla="*/ 40413 w 344149"/>
                  <a:gd name="connsiteY6" fmla="*/ 25418 h 293130"/>
                  <a:gd name="connsiteX7" fmla="*/ 43887 w 344149"/>
                  <a:gd name="connsiteY7" fmla="*/ 30173 h 293130"/>
                  <a:gd name="connsiteX8" fmla="*/ 44253 w 344149"/>
                  <a:gd name="connsiteY8" fmla="*/ 32184 h 293130"/>
                  <a:gd name="connsiteX9" fmla="*/ 43156 w 344149"/>
                  <a:gd name="connsiteY9" fmla="*/ 32915 h 293130"/>
                  <a:gd name="connsiteX10" fmla="*/ 43156 w 344149"/>
                  <a:gd name="connsiteY10" fmla="*/ 33830 h 293130"/>
                  <a:gd name="connsiteX11" fmla="*/ 44619 w 344149"/>
                  <a:gd name="connsiteY11" fmla="*/ 35293 h 293130"/>
                  <a:gd name="connsiteX12" fmla="*/ 44619 w 344149"/>
                  <a:gd name="connsiteY12" fmla="*/ 38218 h 293130"/>
                  <a:gd name="connsiteX13" fmla="*/ 43156 w 344149"/>
                  <a:gd name="connsiteY13" fmla="*/ 44253 h 293130"/>
                  <a:gd name="connsiteX14" fmla="*/ 36390 w 344149"/>
                  <a:gd name="connsiteY14" fmla="*/ 49922 h 293130"/>
                  <a:gd name="connsiteX15" fmla="*/ 34927 w 344149"/>
                  <a:gd name="connsiteY15" fmla="*/ 51750 h 293130"/>
                  <a:gd name="connsiteX16" fmla="*/ 34013 w 344149"/>
                  <a:gd name="connsiteY16" fmla="*/ 55042 h 293130"/>
                  <a:gd name="connsiteX17" fmla="*/ 34013 w 344149"/>
                  <a:gd name="connsiteY17" fmla="*/ 61442 h 293130"/>
                  <a:gd name="connsiteX18" fmla="*/ 34561 w 344149"/>
                  <a:gd name="connsiteY18" fmla="*/ 65282 h 293130"/>
                  <a:gd name="connsiteX19" fmla="*/ 36390 w 344149"/>
                  <a:gd name="connsiteY19" fmla="*/ 67477 h 293130"/>
                  <a:gd name="connsiteX20" fmla="*/ 40413 w 344149"/>
                  <a:gd name="connsiteY20" fmla="*/ 70403 h 293130"/>
                  <a:gd name="connsiteX21" fmla="*/ 43156 w 344149"/>
                  <a:gd name="connsiteY21" fmla="*/ 76437 h 293130"/>
                  <a:gd name="connsiteX22" fmla="*/ 44253 w 344149"/>
                  <a:gd name="connsiteY22" fmla="*/ 80277 h 293130"/>
                  <a:gd name="connsiteX23" fmla="*/ 45350 w 344149"/>
                  <a:gd name="connsiteY23" fmla="*/ 81557 h 293130"/>
                  <a:gd name="connsiteX24" fmla="*/ 48642 w 344149"/>
                  <a:gd name="connsiteY24" fmla="*/ 81557 h 293130"/>
                  <a:gd name="connsiteX25" fmla="*/ 52116 w 344149"/>
                  <a:gd name="connsiteY25" fmla="*/ 80643 h 293130"/>
                  <a:gd name="connsiteX26" fmla="*/ 55225 w 344149"/>
                  <a:gd name="connsiteY26" fmla="*/ 78266 h 293130"/>
                  <a:gd name="connsiteX27" fmla="*/ 57968 w 344149"/>
                  <a:gd name="connsiteY27" fmla="*/ 74791 h 293130"/>
                  <a:gd name="connsiteX28" fmla="*/ 58333 w 344149"/>
                  <a:gd name="connsiteY28" fmla="*/ 73511 h 293130"/>
                  <a:gd name="connsiteX29" fmla="*/ 58333 w 344149"/>
                  <a:gd name="connsiteY29" fmla="*/ 68391 h 293130"/>
                  <a:gd name="connsiteX30" fmla="*/ 57602 w 344149"/>
                  <a:gd name="connsiteY30" fmla="*/ 62174 h 293130"/>
                  <a:gd name="connsiteX31" fmla="*/ 53579 w 344149"/>
                  <a:gd name="connsiteY31" fmla="*/ 54310 h 293130"/>
                  <a:gd name="connsiteX32" fmla="*/ 50287 w 344149"/>
                  <a:gd name="connsiteY32" fmla="*/ 50836 h 293130"/>
                  <a:gd name="connsiteX33" fmla="*/ 48093 w 344149"/>
                  <a:gd name="connsiteY33" fmla="*/ 46813 h 293130"/>
                  <a:gd name="connsiteX34" fmla="*/ 48093 w 344149"/>
                  <a:gd name="connsiteY34" fmla="*/ 35476 h 293130"/>
                  <a:gd name="connsiteX35" fmla="*/ 50105 w 344149"/>
                  <a:gd name="connsiteY35" fmla="*/ 34195 h 293130"/>
                  <a:gd name="connsiteX36" fmla="*/ 50836 w 344149"/>
                  <a:gd name="connsiteY36" fmla="*/ 32550 h 293130"/>
                  <a:gd name="connsiteX37" fmla="*/ 51750 w 344149"/>
                  <a:gd name="connsiteY37" fmla="*/ 31453 h 293130"/>
                  <a:gd name="connsiteX38" fmla="*/ 55773 w 344149"/>
                  <a:gd name="connsiteY38" fmla="*/ 30538 h 293130"/>
                  <a:gd name="connsiteX39" fmla="*/ 64551 w 344149"/>
                  <a:gd name="connsiteY39" fmla="*/ 24321 h 293130"/>
                  <a:gd name="connsiteX40" fmla="*/ 79911 w 344149"/>
                  <a:gd name="connsiteY40" fmla="*/ 20298 h 293130"/>
                  <a:gd name="connsiteX41" fmla="*/ 90883 w 344149"/>
                  <a:gd name="connsiteY41" fmla="*/ 19201 h 293130"/>
                  <a:gd name="connsiteX42" fmla="*/ 90883 w 344149"/>
                  <a:gd name="connsiteY42" fmla="*/ 16458 h 293130"/>
                  <a:gd name="connsiteX43" fmla="*/ 90152 w 344149"/>
                  <a:gd name="connsiteY43" fmla="*/ 14812 h 293130"/>
                  <a:gd name="connsiteX44" fmla="*/ 88140 w 344149"/>
                  <a:gd name="connsiteY44" fmla="*/ 13715 h 293130"/>
                  <a:gd name="connsiteX45" fmla="*/ 80460 w 344149"/>
                  <a:gd name="connsiteY45" fmla="*/ 13166 h 293130"/>
                  <a:gd name="connsiteX46" fmla="*/ 79546 w 344149"/>
                  <a:gd name="connsiteY46" fmla="*/ 12435 h 293130"/>
                  <a:gd name="connsiteX47" fmla="*/ 78266 w 344149"/>
                  <a:gd name="connsiteY47" fmla="*/ 12435 h 293130"/>
                  <a:gd name="connsiteX48" fmla="*/ 77717 w 344149"/>
                  <a:gd name="connsiteY48" fmla="*/ 11703 h 293130"/>
                  <a:gd name="connsiteX49" fmla="*/ 78449 w 344149"/>
                  <a:gd name="connsiteY49" fmla="*/ 8046 h 293130"/>
                  <a:gd name="connsiteX50" fmla="*/ 81191 w 344149"/>
                  <a:gd name="connsiteY50" fmla="*/ 2194 h 293130"/>
                  <a:gd name="connsiteX51" fmla="*/ 84300 w 344149"/>
                  <a:gd name="connsiteY51" fmla="*/ 0 h 293130"/>
                  <a:gd name="connsiteX52" fmla="*/ 86129 w 344149"/>
                  <a:gd name="connsiteY52" fmla="*/ 0 h 293130"/>
                  <a:gd name="connsiteX53" fmla="*/ 88506 w 344149"/>
                  <a:gd name="connsiteY53" fmla="*/ 914 h 293130"/>
                  <a:gd name="connsiteX54" fmla="*/ 89054 w 344149"/>
                  <a:gd name="connsiteY54" fmla="*/ 2012 h 293130"/>
                  <a:gd name="connsiteX55" fmla="*/ 92895 w 344149"/>
                  <a:gd name="connsiteY55" fmla="*/ 13532 h 293130"/>
                  <a:gd name="connsiteX56" fmla="*/ 93260 w 344149"/>
                  <a:gd name="connsiteY56" fmla="*/ 13532 h 293130"/>
                  <a:gd name="connsiteX57" fmla="*/ 96003 w 344149"/>
                  <a:gd name="connsiteY57" fmla="*/ 18469 h 293130"/>
                  <a:gd name="connsiteX58" fmla="*/ 103501 w 344149"/>
                  <a:gd name="connsiteY58" fmla="*/ 19201 h 293130"/>
                  <a:gd name="connsiteX59" fmla="*/ 112461 w 344149"/>
                  <a:gd name="connsiteY59" fmla="*/ 21212 h 293130"/>
                  <a:gd name="connsiteX60" fmla="*/ 114107 w 344149"/>
                  <a:gd name="connsiteY60" fmla="*/ 21212 h 293130"/>
                  <a:gd name="connsiteX61" fmla="*/ 120324 w 344149"/>
                  <a:gd name="connsiteY61" fmla="*/ 23041 h 293130"/>
                  <a:gd name="connsiteX62" fmla="*/ 125810 w 344149"/>
                  <a:gd name="connsiteY62" fmla="*/ 25418 h 293130"/>
                  <a:gd name="connsiteX63" fmla="*/ 127822 w 344149"/>
                  <a:gd name="connsiteY63" fmla="*/ 27978 h 293130"/>
                  <a:gd name="connsiteX64" fmla="*/ 129467 w 344149"/>
                  <a:gd name="connsiteY64" fmla="*/ 35476 h 293130"/>
                  <a:gd name="connsiteX65" fmla="*/ 131662 w 344149"/>
                  <a:gd name="connsiteY65" fmla="*/ 40778 h 293130"/>
                  <a:gd name="connsiteX66" fmla="*/ 132393 w 344149"/>
                  <a:gd name="connsiteY66" fmla="*/ 41693 h 293130"/>
                  <a:gd name="connsiteX67" fmla="*/ 135502 w 344149"/>
                  <a:gd name="connsiteY67" fmla="*/ 44253 h 293130"/>
                  <a:gd name="connsiteX68" fmla="*/ 140256 w 344149"/>
                  <a:gd name="connsiteY68" fmla="*/ 43704 h 293130"/>
                  <a:gd name="connsiteX69" fmla="*/ 152508 w 344149"/>
                  <a:gd name="connsiteY69" fmla="*/ 41693 h 293130"/>
                  <a:gd name="connsiteX70" fmla="*/ 157263 w 344149"/>
                  <a:gd name="connsiteY70" fmla="*/ 42059 h 293130"/>
                  <a:gd name="connsiteX71" fmla="*/ 169697 w 344149"/>
                  <a:gd name="connsiteY71" fmla="*/ 40778 h 293130"/>
                  <a:gd name="connsiteX72" fmla="*/ 183046 w 344149"/>
                  <a:gd name="connsiteY72" fmla="*/ 40778 h 293130"/>
                  <a:gd name="connsiteX73" fmla="*/ 184509 w 344149"/>
                  <a:gd name="connsiteY73" fmla="*/ 40962 h 293130"/>
                  <a:gd name="connsiteX74" fmla="*/ 186155 w 344149"/>
                  <a:gd name="connsiteY74" fmla="*/ 42424 h 293130"/>
                  <a:gd name="connsiteX75" fmla="*/ 187435 w 344149"/>
                  <a:gd name="connsiteY75" fmla="*/ 45167 h 293130"/>
                  <a:gd name="connsiteX76" fmla="*/ 187801 w 344149"/>
                  <a:gd name="connsiteY76" fmla="*/ 46813 h 293130"/>
                  <a:gd name="connsiteX77" fmla="*/ 190178 w 344149"/>
                  <a:gd name="connsiteY77" fmla="*/ 49190 h 293130"/>
                  <a:gd name="connsiteX78" fmla="*/ 195664 w 344149"/>
                  <a:gd name="connsiteY78" fmla="*/ 51933 h 293130"/>
                  <a:gd name="connsiteX79" fmla="*/ 200053 w 344149"/>
                  <a:gd name="connsiteY79" fmla="*/ 53031 h 293130"/>
                  <a:gd name="connsiteX80" fmla="*/ 208830 w 344149"/>
                  <a:gd name="connsiteY80" fmla="*/ 53031 h 293130"/>
                  <a:gd name="connsiteX81" fmla="*/ 220716 w 344149"/>
                  <a:gd name="connsiteY81" fmla="*/ 50836 h 293130"/>
                  <a:gd name="connsiteX82" fmla="*/ 224191 w 344149"/>
                  <a:gd name="connsiteY82" fmla="*/ 49190 h 293130"/>
                  <a:gd name="connsiteX83" fmla="*/ 229311 w 344149"/>
                  <a:gd name="connsiteY83" fmla="*/ 45533 h 293130"/>
                  <a:gd name="connsiteX84" fmla="*/ 237174 w 344149"/>
                  <a:gd name="connsiteY84" fmla="*/ 45533 h 293130"/>
                  <a:gd name="connsiteX85" fmla="*/ 242294 w 344149"/>
                  <a:gd name="connsiteY85" fmla="*/ 44436 h 293130"/>
                  <a:gd name="connsiteX86" fmla="*/ 244123 w 344149"/>
                  <a:gd name="connsiteY86" fmla="*/ 43522 h 293130"/>
                  <a:gd name="connsiteX87" fmla="*/ 243757 w 344149"/>
                  <a:gd name="connsiteY87" fmla="*/ 42059 h 293130"/>
                  <a:gd name="connsiteX88" fmla="*/ 234065 w 344149"/>
                  <a:gd name="connsiteY88" fmla="*/ 41693 h 293130"/>
                  <a:gd name="connsiteX89" fmla="*/ 231322 w 344149"/>
                  <a:gd name="connsiteY89" fmla="*/ 40778 h 293130"/>
                  <a:gd name="connsiteX90" fmla="*/ 231322 w 344149"/>
                  <a:gd name="connsiteY90" fmla="*/ 40413 h 293130"/>
                  <a:gd name="connsiteX91" fmla="*/ 234431 w 344149"/>
                  <a:gd name="connsiteY91" fmla="*/ 38950 h 293130"/>
                  <a:gd name="connsiteX92" fmla="*/ 241380 w 344149"/>
                  <a:gd name="connsiteY92" fmla="*/ 38218 h 293130"/>
                  <a:gd name="connsiteX93" fmla="*/ 281793 w 344149"/>
                  <a:gd name="connsiteY93" fmla="*/ 38218 h 293130"/>
                  <a:gd name="connsiteX94" fmla="*/ 287279 w 344149"/>
                  <a:gd name="connsiteY94" fmla="*/ 39681 h 293130"/>
                  <a:gd name="connsiteX95" fmla="*/ 287644 w 344149"/>
                  <a:gd name="connsiteY95" fmla="*/ 40047 h 293130"/>
                  <a:gd name="connsiteX96" fmla="*/ 286547 w 344149"/>
                  <a:gd name="connsiteY96" fmla="*/ 40778 h 293130"/>
                  <a:gd name="connsiteX97" fmla="*/ 281061 w 344149"/>
                  <a:gd name="connsiteY97" fmla="*/ 41693 h 293130"/>
                  <a:gd name="connsiteX98" fmla="*/ 280330 w 344149"/>
                  <a:gd name="connsiteY98" fmla="*/ 42790 h 293130"/>
                  <a:gd name="connsiteX99" fmla="*/ 277952 w 344149"/>
                  <a:gd name="connsiteY99" fmla="*/ 43704 h 293130"/>
                  <a:gd name="connsiteX100" fmla="*/ 272101 w 344149"/>
                  <a:gd name="connsiteY100" fmla="*/ 42973 h 293130"/>
                  <a:gd name="connsiteX101" fmla="*/ 265701 w 344149"/>
                  <a:gd name="connsiteY101" fmla="*/ 44253 h 293130"/>
                  <a:gd name="connsiteX102" fmla="*/ 263872 w 344149"/>
                  <a:gd name="connsiteY102" fmla="*/ 45716 h 293130"/>
                  <a:gd name="connsiteX103" fmla="*/ 264238 w 344149"/>
                  <a:gd name="connsiteY103" fmla="*/ 47545 h 293130"/>
                  <a:gd name="connsiteX104" fmla="*/ 268444 w 344149"/>
                  <a:gd name="connsiteY104" fmla="*/ 49190 h 293130"/>
                  <a:gd name="connsiteX105" fmla="*/ 270455 w 344149"/>
                  <a:gd name="connsiteY105" fmla="*/ 49556 h 293130"/>
                  <a:gd name="connsiteX106" fmla="*/ 273564 w 344149"/>
                  <a:gd name="connsiteY106" fmla="*/ 51750 h 293130"/>
                  <a:gd name="connsiteX107" fmla="*/ 274478 w 344149"/>
                  <a:gd name="connsiteY107" fmla="*/ 54310 h 293130"/>
                  <a:gd name="connsiteX108" fmla="*/ 277587 w 344149"/>
                  <a:gd name="connsiteY108" fmla="*/ 56688 h 293130"/>
                  <a:gd name="connsiteX109" fmla="*/ 277952 w 344149"/>
                  <a:gd name="connsiteY109" fmla="*/ 60162 h 293130"/>
                  <a:gd name="connsiteX110" fmla="*/ 279964 w 344149"/>
                  <a:gd name="connsiteY110" fmla="*/ 62174 h 293130"/>
                  <a:gd name="connsiteX111" fmla="*/ 287644 w 344149"/>
                  <a:gd name="connsiteY111" fmla="*/ 61259 h 293130"/>
                  <a:gd name="connsiteX112" fmla="*/ 295873 w 344149"/>
                  <a:gd name="connsiteY112" fmla="*/ 62905 h 293130"/>
                  <a:gd name="connsiteX113" fmla="*/ 307028 w 344149"/>
                  <a:gd name="connsiteY113" fmla="*/ 69305 h 293130"/>
                  <a:gd name="connsiteX114" fmla="*/ 310868 w 344149"/>
                  <a:gd name="connsiteY114" fmla="*/ 70403 h 293130"/>
                  <a:gd name="connsiteX115" fmla="*/ 314342 w 344149"/>
                  <a:gd name="connsiteY115" fmla="*/ 73511 h 293130"/>
                  <a:gd name="connsiteX116" fmla="*/ 318000 w 344149"/>
                  <a:gd name="connsiteY116" fmla="*/ 79911 h 293130"/>
                  <a:gd name="connsiteX117" fmla="*/ 318731 w 344149"/>
                  <a:gd name="connsiteY117" fmla="*/ 81923 h 293130"/>
                  <a:gd name="connsiteX118" fmla="*/ 319463 w 344149"/>
                  <a:gd name="connsiteY118" fmla="*/ 89420 h 293130"/>
                  <a:gd name="connsiteX119" fmla="*/ 319097 w 344149"/>
                  <a:gd name="connsiteY119" fmla="*/ 91249 h 293130"/>
                  <a:gd name="connsiteX120" fmla="*/ 318000 w 344149"/>
                  <a:gd name="connsiteY120" fmla="*/ 92163 h 293130"/>
                  <a:gd name="connsiteX121" fmla="*/ 313611 w 344149"/>
                  <a:gd name="connsiteY121" fmla="*/ 93992 h 293130"/>
                  <a:gd name="connsiteX122" fmla="*/ 313611 w 344149"/>
                  <a:gd name="connsiteY122" fmla="*/ 95272 h 293130"/>
                  <a:gd name="connsiteX123" fmla="*/ 314708 w 344149"/>
                  <a:gd name="connsiteY123" fmla="*/ 96003 h 293130"/>
                  <a:gd name="connsiteX124" fmla="*/ 319097 w 344149"/>
                  <a:gd name="connsiteY124" fmla="*/ 96552 h 293130"/>
                  <a:gd name="connsiteX125" fmla="*/ 321840 w 344149"/>
                  <a:gd name="connsiteY125" fmla="*/ 97649 h 293130"/>
                  <a:gd name="connsiteX126" fmla="*/ 324583 w 344149"/>
                  <a:gd name="connsiteY126" fmla="*/ 97649 h 293130"/>
                  <a:gd name="connsiteX127" fmla="*/ 326228 w 344149"/>
                  <a:gd name="connsiteY127" fmla="*/ 96918 h 293130"/>
                  <a:gd name="connsiteX128" fmla="*/ 329703 w 344149"/>
                  <a:gd name="connsiteY128" fmla="*/ 93626 h 293130"/>
                  <a:gd name="connsiteX129" fmla="*/ 334274 w 344149"/>
                  <a:gd name="connsiteY129" fmla="*/ 92895 h 293130"/>
                  <a:gd name="connsiteX130" fmla="*/ 337018 w 344149"/>
                  <a:gd name="connsiteY130" fmla="*/ 93992 h 293130"/>
                  <a:gd name="connsiteX131" fmla="*/ 341406 w 344149"/>
                  <a:gd name="connsiteY131" fmla="*/ 96918 h 293130"/>
                  <a:gd name="connsiteX132" fmla="*/ 343418 w 344149"/>
                  <a:gd name="connsiteY132" fmla="*/ 99112 h 293130"/>
                  <a:gd name="connsiteX133" fmla="*/ 344149 w 344149"/>
                  <a:gd name="connsiteY133" fmla="*/ 100392 h 293130"/>
                  <a:gd name="connsiteX134" fmla="*/ 344149 w 344149"/>
                  <a:gd name="connsiteY134" fmla="*/ 104415 h 293130"/>
                  <a:gd name="connsiteX135" fmla="*/ 342686 w 344149"/>
                  <a:gd name="connsiteY135" fmla="*/ 105512 h 293130"/>
                  <a:gd name="connsiteX136" fmla="*/ 340309 w 344149"/>
                  <a:gd name="connsiteY136" fmla="*/ 105512 h 293130"/>
                  <a:gd name="connsiteX137" fmla="*/ 337200 w 344149"/>
                  <a:gd name="connsiteY137" fmla="*/ 107158 h 293130"/>
                  <a:gd name="connsiteX138" fmla="*/ 335920 w 344149"/>
                  <a:gd name="connsiteY138" fmla="*/ 108621 h 293130"/>
                  <a:gd name="connsiteX139" fmla="*/ 328423 w 344149"/>
                  <a:gd name="connsiteY139" fmla="*/ 111730 h 293130"/>
                  <a:gd name="connsiteX140" fmla="*/ 326228 w 344149"/>
                  <a:gd name="connsiteY140" fmla="*/ 113375 h 293130"/>
                  <a:gd name="connsiteX141" fmla="*/ 325680 w 344149"/>
                  <a:gd name="connsiteY141" fmla="*/ 114655 h 293130"/>
                  <a:gd name="connsiteX142" fmla="*/ 320194 w 344149"/>
                  <a:gd name="connsiteY142" fmla="*/ 115753 h 293130"/>
                  <a:gd name="connsiteX143" fmla="*/ 319097 w 344149"/>
                  <a:gd name="connsiteY143" fmla="*/ 117216 h 293130"/>
                  <a:gd name="connsiteX144" fmla="*/ 318000 w 344149"/>
                  <a:gd name="connsiteY144" fmla="*/ 119958 h 293130"/>
                  <a:gd name="connsiteX145" fmla="*/ 318000 w 344149"/>
                  <a:gd name="connsiteY145" fmla="*/ 123981 h 293130"/>
                  <a:gd name="connsiteX146" fmla="*/ 319097 w 344149"/>
                  <a:gd name="connsiteY146" fmla="*/ 129467 h 293130"/>
                  <a:gd name="connsiteX147" fmla="*/ 321474 w 344149"/>
                  <a:gd name="connsiteY147" fmla="*/ 130199 h 293130"/>
                  <a:gd name="connsiteX148" fmla="*/ 324217 w 344149"/>
                  <a:gd name="connsiteY148" fmla="*/ 129467 h 293130"/>
                  <a:gd name="connsiteX149" fmla="*/ 325314 w 344149"/>
                  <a:gd name="connsiteY149" fmla="*/ 129833 h 293130"/>
                  <a:gd name="connsiteX150" fmla="*/ 327691 w 344149"/>
                  <a:gd name="connsiteY150" fmla="*/ 131845 h 293130"/>
                  <a:gd name="connsiteX151" fmla="*/ 325680 w 344149"/>
                  <a:gd name="connsiteY151" fmla="*/ 134588 h 293130"/>
                  <a:gd name="connsiteX152" fmla="*/ 320194 w 344149"/>
                  <a:gd name="connsiteY152" fmla="*/ 137879 h 293130"/>
                  <a:gd name="connsiteX153" fmla="*/ 312331 w 344149"/>
                  <a:gd name="connsiteY153" fmla="*/ 140988 h 293130"/>
                  <a:gd name="connsiteX154" fmla="*/ 311965 w 344149"/>
                  <a:gd name="connsiteY154" fmla="*/ 142085 h 293130"/>
                  <a:gd name="connsiteX155" fmla="*/ 311965 w 344149"/>
                  <a:gd name="connsiteY155" fmla="*/ 148851 h 293130"/>
                  <a:gd name="connsiteX156" fmla="*/ 310137 w 344149"/>
                  <a:gd name="connsiteY156" fmla="*/ 151959 h 293130"/>
                  <a:gd name="connsiteX157" fmla="*/ 307393 w 344149"/>
                  <a:gd name="connsiteY157" fmla="*/ 155800 h 293130"/>
                  <a:gd name="connsiteX158" fmla="*/ 306845 w 344149"/>
                  <a:gd name="connsiteY158" fmla="*/ 155983 h 293130"/>
                  <a:gd name="connsiteX159" fmla="*/ 306296 w 344149"/>
                  <a:gd name="connsiteY159" fmla="*/ 157811 h 293130"/>
                  <a:gd name="connsiteX160" fmla="*/ 306845 w 344149"/>
                  <a:gd name="connsiteY160" fmla="*/ 159091 h 293130"/>
                  <a:gd name="connsiteX161" fmla="*/ 312514 w 344149"/>
                  <a:gd name="connsiteY161" fmla="*/ 166406 h 293130"/>
                  <a:gd name="connsiteX162" fmla="*/ 317817 w 344149"/>
                  <a:gd name="connsiteY162" fmla="*/ 171892 h 293130"/>
                  <a:gd name="connsiteX163" fmla="*/ 319463 w 344149"/>
                  <a:gd name="connsiteY163" fmla="*/ 175000 h 293130"/>
                  <a:gd name="connsiteX164" fmla="*/ 322205 w 344149"/>
                  <a:gd name="connsiteY164" fmla="*/ 178292 h 293130"/>
                  <a:gd name="connsiteX165" fmla="*/ 323486 w 344149"/>
                  <a:gd name="connsiteY165" fmla="*/ 179023 h 293130"/>
                  <a:gd name="connsiteX166" fmla="*/ 323486 w 344149"/>
                  <a:gd name="connsiteY166" fmla="*/ 180486 h 293130"/>
                  <a:gd name="connsiteX167" fmla="*/ 323486 w 344149"/>
                  <a:gd name="connsiteY167" fmla="*/ 186155 h 293130"/>
                  <a:gd name="connsiteX168" fmla="*/ 318731 w 344149"/>
                  <a:gd name="connsiteY168" fmla="*/ 192372 h 293130"/>
                  <a:gd name="connsiteX169" fmla="*/ 315257 w 344149"/>
                  <a:gd name="connsiteY169" fmla="*/ 195481 h 293130"/>
                  <a:gd name="connsiteX170" fmla="*/ 313611 w 344149"/>
                  <a:gd name="connsiteY170" fmla="*/ 196212 h 293130"/>
                  <a:gd name="connsiteX171" fmla="*/ 306114 w 344149"/>
                  <a:gd name="connsiteY171" fmla="*/ 196944 h 293130"/>
                  <a:gd name="connsiteX172" fmla="*/ 303370 w 344149"/>
                  <a:gd name="connsiteY172" fmla="*/ 198590 h 293130"/>
                  <a:gd name="connsiteX173" fmla="*/ 299165 w 344149"/>
                  <a:gd name="connsiteY173" fmla="*/ 200235 h 293130"/>
                  <a:gd name="connsiteX174" fmla="*/ 296239 w 344149"/>
                  <a:gd name="connsiteY174" fmla="*/ 204441 h 293130"/>
                  <a:gd name="connsiteX175" fmla="*/ 294044 w 344149"/>
                  <a:gd name="connsiteY175" fmla="*/ 205356 h 293130"/>
                  <a:gd name="connsiteX176" fmla="*/ 280696 w 344149"/>
                  <a:gd name="connsiteY176" fmla="*/ 206819 h 293130"/>
                  <a:gd name="connsiteX177" fmla="*/ 273564 w 344149"/>
                  <a:gd name="connsiteY177" fmla="*/ 208099 h 293130"/>
                  <a:gd name="connsiteX178" fmla="*/ 264969 w 344149"/>
                  <a:gd name="connsiteY178" fmla="*/ 211207 h 293130"/>
                  <a:gd name="connsiteX179" fmla="*/ 263506 w 344149"/>
                  <a:gd name="connsiteY179" fmla="*/ 213219 h 293130"/>
                  <a:gd name="connsiteX180" fmla="*/ 262592 w 344149"/>
                  <a:gd name="connsiteY180" fmla="*/ 213585 h 293130"/>
                  <a:gd name="connsiteX181" fmla="*/ 251620 w 344149"/>
                  <a:gd name="connsiteY181" fmla="*/ 213219 h 293130"/>
                  <a:gd name="connsiteX182" fmla="*/ 243026 w 344149"/>
                  <a:gd name="connsiteY182" fmla="*/ 210476 h 293130"/>
                  <a:gd name="connsiteX183" fmla="*/ 233151 w 344149"/>
                  <a:gd name="connsiteY183" fmla="*/ 204990 h 293130"/>
                  <a:gd name="connsiteX184" fmla="*/ 222728 w 344149"/>
                  <a:gd name="connsiteY184" fmla="*/ 203710 h 293130"/>
                  <a:gd name="connsiteX185" fmla="*/ 219802 w 344149"/>
                  <a:gd name="connsiteY185" fmla="*/ 202613 h 293130"/>
                  <a:gd name="connsiteX186" fmla="*/ 217608 w 344149"/>
                  <a:gd name="connsiteY186" fmla="*/ 202613 h 293130"/>
                  <a:gd name="connsiteX187" fmla="*/ 217242 w 344149"/>
                  <a:gd name="connsiteY187" fmla="*/ 202979 h 293130"/>
                  <a:gd name="connsiteX188" fmla="*/ 217608 w 344149"/>
                  <a:gd name="connsiteY188" fmla="*/ 207367 h 293130"/>
                  <a:gd name="connsiteX189" fmla="*/ 219802 w 344149"/>
                  <a:gd name="connsiteY189" fmla="*/ 211573 h 293130"/>
                  <a:gd name="connsiteX190" fmla="*/ 224556 w 344149"/>
                  <a:gd name="connsiteY190" fmla="*/ 213585 h 293130"/>
                  <a:gd name="connsiteX191" fmla="*/ 230408 w 344149"/>
                  <a:gd name="connsiteY191" fmla="*/ 217059 h 293130"/>
                  <a:gd name="connsiteX192" fmla="*/ 231322 w 344149"/>
                  <a:gd name="connsiteY192" fmla="*/ 218339 h 293130"/>
                  <a:gd name="connsiteX193" fmla="*/ 230957 w 344149"/>
                  <a:gd name="connsiteY193" fmla="*/ 223825 h 293130"/>
                  <a:gd name="connsiteX194" fmla="*/ 229311 w 344149"/>
                  <a:gd name="connsiteY194" fmla="*/ 230042 h 293130"/>
                  <a:gd name="connsiteX195" fmla="*/ 229311 w 344149"/>
                  <a:gd name="connsiteY195" fmla="*/ 232785 h 293130"/>
                  <a:gd name="connsiteX196" fmla="*/ 229676 w 344149"/>
                  <a:gd name="connsiteY196" fmla="*/ 235528 h 293130"/>
                  <a:gd name="connsiteX197" fmla="*/ 232054 w 344149"/>
                  <a:gd name="connsiteY197" fmla="*/ 243391 h 293130"/>
                  <a:gd name="connsiteX198" fmla="*/ 232420 w 344149"/>
                  <a:gd name="connsiteY198" fmla="*/ 247597 h 293130"/>
                  <a:gd name="connsiteX199" fmla="*/ 233517 w 344149"/>
                  <a:gd name="connsiteY199" fmla="*/ 250340 h 293130"/>
                  <a:gd name="connsiteX200" fmla="*/ 240283 w 344149"/>
                  <a:gd name="connsiteY200" fmla="*/ 251437 h 293130"/>
                  <a:gd name="connsiteX201" fmla="*/ 241746 w 344149"/>
                  <a:gd name="connsiteY201" fmla="*/ 251986 h 293130"/>
                  <a:gd name="connsiteX202" fmla="*/ 253266 w 344149"/>
                  <a:gd name="connsiteY202" fmla="*/ 251437 h 293130"/>
                  <a:gd name="connsiteX203" fmla="*/ 253266 w 344149"/>
                  <a:gd name="connsiteY203" fmla="*/ 255460 h 293130"/>
                  <a:gd name="connsiteX204" fmla="*/ 252900 w 344149"/>
                  <a:gd name="connsiteY204" fmla="*/ 256192 h 293130"/>
                  <a:gd name="connsiteX205" fmla="*/ 251803 w 344149"/>
                  <a:gd name="connsiteY205" fmla="*/ 257472 h 293130"/>
                  <a:gd name="connsiteX206" fmla="*/ 246866 w 344149"/>
                  <a:gd name="connsiteY206" fmla="*/ 258569 h 293130"/>
                  <a:gd name="connsiteX207" fmla="*/ 243757 w 344149"/>
                  <a:gd name="connsiteY207" fmla="*/ 260215 h 293130"/>
                  <a:gd name="connsiteX208" fmla="*/ 243026 w 344149"/>
                  <a:gd name="connsiteY208" fmla="*/ 261312 h 293130"/>
                  <a:gd name="connsiteX209" fmla="*/ 240283 w 344149"/>
                  <a:gd name="connsiteY209" fmla="*/ 262592 h 293130"/>
                  <a:gd name="connsiteX210" fmla="*/ 236808 w 344149"/>
                  <a:gd name="connsiteY210" fmla="*/ 262958 h 293130"/>
                  <a:gd name="connsiteX211" fmla="*/ 234065 w 344149"/>
                  <a:gd name="connsiteY211" fmla="*/ 266066 h 293130"/>
                  <a:gd name="connsiteX212" fmla="*/ 231688 w 344149"/>
                  <a:gd name="connsiteY212" fmla="*/ 273015 h 293130"/>
                  <a:gd name="connsiteX213" fmla="*/ 230042 w 344149"/>
                  <a:gd name="connsiteY213" fmla="*/ 274661 h 293130"/>
                  <a:gd name="connsiteX214" fmla="*/ 227299 w 344149"/>
                  <a:gd name="connsiteY214" fmla="*/ 275758 h 293130"/>
                  <a:gd name="connsiteX215" fmla="*/ 225288 w 344149"/>
                  <a:gd name="connsiteY215" fmla="*/ 275758 h 293130"/>
                  <a:gd name="connsiteX216" fmla="*/ 222545 w 344149"/>
                  <a:gd name="connsiteY216" fmla="*/ 277038 h 293130"/>
                  <a:gd name="connsiteX217" fmla="*/ 221448 w 344149"/>
                  <a:gd name="connsiteY217" fmla="*/ 277770 h 293130"/>
                  <a:gd name="connsiteX218" fmla="*/ 219985 w 344149"/>
                  <a:gd name="connsiteY218" fmla="*/ 279781 h 293130"/>
                  <a:gd name="connsiteX219" fmla="*/ 216328 w 344149"/>
                  <a:gd name="connsiteY219" fmla="*/ 280147 h 293130"/>
                  <a:gd name="connsiteX220" fmla="*/ 210476 w 344149"/>
                  <a:gd name="connsiteY220" fmla="*/ 282158 h 293130"/>
                  <a:gd name="connsiteX221" fmla="*/ 209379 w 344149"/>
                  <a:gd name="connsiteY221" fmla="*/ 282158 h 293130"/>
                  <a:gd name="connsiteX222" fmla="*/ 206087 w 344149"/>
                  <a:gd name="connsiteY222" fmla="*/ 284170 h 293130"/>
                  <a:gd name="connsiteX223" fmla="*/ 201881 w 344149"/>
                  <a:gd name="connsiteY223" fmla="*/ 285633 h 293130"/>
                  <a:gd name="connsiteX224" fmla="*/ 199504 w 344149"/>
                  <a:gd name="connsiteY224" fmla="*/ 287279 h 293130"/>
                  <a:gd name="connsiteX225" fmla="*/ 196395 w 344149"/>
                  <a:gd name="connsiteY225" fmla="*/ 290753 h 293130"/>
                  <a:gd name="connsiteX226" fmla="*/ 195115 w 344149"/>
                  <a:gd name="connsiteY226" fmla="*/ 291484 h 293130"/>
                  <a:gd name="connsiteX227" fmla="*/ 186521 w 344149"/>
                  <a:gd name="connsiteY227" fmla="*/ 293130 h 293130"/>
                  <a:gd name="connsiteX228" fmla="*/ 178658 w 344149"/>
                  <a:gd name="connsiteY228" fmla="*/ 293130 h 293130"/>
                  <a:gd name="connsiteX229" fmla="*/ 177561 w 344149"/>
                  <a:gd name="connsiteY229" fmla="*/ 292399 h 293130"/>
                  <a:gd name="connsiteX230" fmla="*/ 176463 w 344149"/>
                  <a:gd name="connsiteY230" fmla="*/ 292399 h 293130"/>
                  <a:gd name="connsiteX231" fmla="*/ 170794 w 344149"/>
                  <a:gd name="connsiteY231" fmla="*/ 288376 h 293130"/>
                  <a:gd name="connsiteX232" fmla="*/ 168966 w 344149"/>
                  <a:gd name="connsiteY232" fmla="*/ 286730 h 293130"/>
                  <a:gd name="connsiteX233" fmla="*/ 167320 w 344149"/>
                  <a:gd name="connsiteY233" fmla="*/ 284536 h 293130"/>
                  <a:gd name="connsiteX234" fmla="*/ 166223 w 344149"/>
                  <a:gd name="connsiteY234" fmla="*/ 282158 h 293130"/>
                  <a:gd name="connsiteX235" fmla="*/ 163846 w 344149"/>
                  <a:gd name="connsiteY235" fmla="*/ 278684 h 293130"/>
                  <a:gd name="connsiteX236" fmla="*/ 161468 w 344149"/>
                  <a:gd name="connsiteY236" fmla="*/ 275027 h 293130"/>
                  <a:gd name="connsiteX237" fmla="*/ 160006 w 344149"/>
                  <a:gd name="connsiteY237" fmla="*/ 269541 h 293130"/>
                  <a:gd name="connsiteX238" fmla="*/ 152874 w 344149"/>
                  <a:gd name="connsiteY238" fmla="*/ 252717 h 293130"/>
                  <a:gd name="connsiteX239" fmla="*/ 149034 w 344149"/>
                  <a:gd name="connsiteY239" fmla="*/ 247231 h 293130"/>
                  <a:gd name="connsiteX240" fmla="*/ 140805 w 344149"/>
                  <a:gd name="connsiteY240" fmla="*/ 241014 h 293130"/>
                  <a:gd name="connsiteX241" fmla="*/ 140805 w 344149"/>
                  <a:gd name="connsiteY241" fmla="*/ 239368 h 293130"/>
                  <a:gd name="connsiteX242" fmla="*/ 146657 w 344149"/>
                  <a:gd name="connsiteY242" fmla="*/ 234065 h 293130"/>
                  <a:gd name="connsiteX243" fmla="*/ 149034 w 344149"/>
                  <a:gd name="connsiteY243" fmla="*/ 230774 h 293130"/>
                  <a:gd name="connsiteX244" fmla="*/ 150131 w 344149"/>
                  <a:gd name="connsiteY244" fmla="*/ 230408 h 293130"/>
                  <a:gd name="connsiteX245" fmla="*/ 151594 w 344149"/>
                  <a:gd name="connsiteY245" fmla="*/ 228762 h 293130"/>
                  <a:gd name="connsiteX246" fmla="*/ 153240 w 344149"/>
                  <a:gd name="connsiteY246" fmla="*/ 227665 h 293130"/>
                  <a:gd name="connsiteX247" fmla="*/ 153605 w 344149"/>
                  <a:gd name="connsiteY247" fmla="*/ 226568 h 293130"/>
                  <a:gd name="connsiteX248" fmla="*/ 153240 w 344149"/>
                  <a:gd name="connsiteY248" fmla="*/ 223276 h 293130"/>
                  <a:gd name="connsiteX249" fmla="*/ 151594 w 344149"/>
                  <a:gd name="connsiteY249" fmla="*/ 221082 h 293130"/>
                  <a:gd name="connsiteX250" fmla="*/ 149765 w 344149"/>
                  <a:gd name="connsiteY250" fmla="*/ 217059 h 293130"/>
                  <a:gd name="connsiteX251" fmla="*/ 146291 w 344149"/>
                  <a:gd name="connsiteY251" fmla="*/ 213219 h 293130"/>
                  <a:gd name="connsiteX252" fmla="*/ 142634 w 344149"/>
                  <a:gd name="connsiteY252" fmla="*/ 210842 h 293130"/>
                  <a:gd name="connsiteX253" fmla="*/ 141902 w 344149"/>
                  <a:gd name="connsiteY253" fmla="*/ 209744 h 293130"/>
                  <a:gd name="connsiteX254" fmla="*/ 141536 w 344149"/>
                  <a:gd name="connsiteY254" fmla="*/ 204990 h 293130"/>
                  <a:gd name="connsiteX255" fmla="*/ 140622 w 344149"/>
                  <a:gd name="connsiteY255" fmla="*/ 202064 h 293130"/>
                  <a:gd name="connsiteX256" fmla="*/ 140622 w 344149"/>
                  <a:gd name="connsiteY256" fmla="*/ 197858 h 293130"/>
                  <a:gd name="connsiteX257" fmla="*/ 138428 w 344149"/>
                  <a:gd name="connsiteY257" fmla="*/ 194750 h 293130"/>
                  <a:gd name="connsiteX258" fmla="*/ 138428 w 344149"/>
                  <a:gd name="connsiteY258" fmla="*/ 188898 h 293130"/>
                  <a:gd name="connsiteX259" fmla="*/ 140256 w 344149"/>
                  <a:gd name="connsiteY259" fmla="*/ 186155 h 293130"/>
                  <a:gd name="connsiteX260" fmla="*/ 141536 w 344149"/>
                  <a:gd name="connsiteY260" fmla="*/ 181401 h 293130"/>
                  <a:gd name="connsiteX261" fmla="*/ 141536 w 344149"/>
                  <a:gd name="connsiteY261" fmla="*/ 176646 h 293130"/>
                  <a:gd name="connsiteX262" fmla="*/ 145559 w 344149"/>
                  <a:gd name="connsiteY262" fmla="*/ 171526 h 293130"/>
                  <a:gd name="connsiteX263" fmla="*/ 145559 w 344149"/>
                  <a:gd name="connsiteY263" fmla="*/ 165309 h 293130"/>
                  <a:gd name="connsiteX264" fmla="*/ 146657 w 344149"/>
                  <a:gd name="connsiteY264" fmla="*/ 163297 h 293130"/>
                  <a:gd name="connsiteX265" fmla="*/ 149765 w 344149"/>
                  <a:gd name="connsiteY265" fmla="*/ 160189 h 293130"/>
                  <a:gd name="connsiteX266" fmla="*/ 149765 w 344149"/>
                  <a:gd name="connsiteY266" fmla="*/ 158177 h 293130"/>
                  <a:gd name="connsiteX267" fmla="*/ 148302 w 344149"/>
                  <a:gd name="connsiteY267" fmla="*/ 153971 h 293130"/>
                  <a:gd name="connsiteX268" fmla="*/ 147022 w 344149"/>
                  <a:gd name="connsiteY268" fmla="*/ 153057 h 293130"/>
                  <a:gd name="connsiteX269" fmla="*/ 145559 w 344149"/>
                  <a:gd name="connsiteY269" fmla="*/ 152691 h 293130"/>
                  <a:gd name="connsiteX270" fmla="*/ 140805 w 344149"/>
                  <a:gd name="connsiteY270" fmla="*/ 153057 h 293130"/>
                  <a:gd name="connsiteX271" fmla="*/ 131662 w 344149"/>
                  <a:gd name="connsiteY271" fmla="*/ 156714 h 293130"/>
                  <a:gd name="connsiteX272" fmla="*/ 126725 w 344149"/>
                  <a:gd name="connsiteY272" fmla="*/ 157811 h 293130"/>
                  <a:gd name="connsiteX273" fmla="*/ 123433 w 344149"/>
                  <a:gd name="connsiteY273" fmla="*/ 157811 h 293130"/>
                  <a:gd name="connsiteX274" fmla="*/ 119227 w 344149"/>
                  <a:gd name="connsiteY274" fmla="*/ 157080 h 293130"/>
                  <a:gd name="connsiteX275" fmla="*/ 116850 w 344149"/>
                  <a:gd name="connsiteY275" fmla="*/ 156348 h 293130"/>
                  <a:gd name="connsiteX276" fmla="*/ 114838 w 344149"/>
                  <a:gd name="connsiteY276" fmla="*/ 155068 h 293130"/>
                  <a:gd name="connsiteX277" fmla="*/ 112095 w 344149"/>
                  <a:gd name="connsiteY277" fmla="*/ 154337 h 293130"/>
                  <a:gd name="connsiteX278" fmla="*/ 108255 w 344149"/>
                  <a:gd name="connsiteY278" fmla="*/ 155800 h 293130"/>
                  <a:gd name="connsiteX279" fmla="*/ 107341 w 344149"/>
                  <a:gd name="connsiteY279" fmla="*/ 156714 h 293130"/>
                  <a:gd name="connsiteX280" fmla="*/ 104598 w 344149"/>
                  <a:gd name="connsiteY280" fmla="*/ 157080 h 293130"/>
                  <a:gd name="connsiteX281" fmla="*/ 100392 w 344149"/>
                  <a:gd name="connsiteY281" fmla="*/ 156714 h 293130"/>
                  <a:gd name="connsiteX282" fmla="*/ 99112 w 344149"/>
                  <a:gd name="connsiteY282" fmla="*/ 155800 h 293130"/>
                  <a:gd name="connsiteX283" fmla="*/ 98381 w 344149"/>
                  <a:gd name="connsiteY283" fmla="*/ 155800 h 293130"/>
                  <a:gd name="connsiteX284" fmla="*/ 85032 w 344149"/>
                  <a:gd name="connsiteY284" fmla="*/ 136965 h 293130"/>
                  <a:gd name="connsiteX285" fmla="*/ 84666 w 344149"/>
                  <a:gd name="connsiteY285" fmla="*/ 135685 h 293130"/>
                  <a:gd name="connsiteX286" fmla="*/ 83203 w 344149"/>
                  <a:gd name="connsiteY286" fmla="*/ 134953 h 293130"/>
                  <a:gd name="connsiteX287" fmla="*/ 78266 w 344149"/>
                  <a:gd name="connsiteY287" fmla="*/ 133856 h 293130"/>
                  <a:gd name="connsiteX288" fmla="*/ 75523 w 344149"/>
                  <a:gd name="connsiteY288" fmla="*/ 132210 h 293130"/>
                  <a:gd name="connsiteX289" fmla="*/ 70037 w 344149"/>
                  <a:gd name="connsiteY289" fmla="*/ 130199 h 293130"/>
                  <a:gd name="connsiteX290" fmla="*/ 61808 w 344149"/>
                  <a:gd name="connsiteY290" fmla="*/ 130382 h 293130"/>
                  <a:gd name="connsiteX291" fmla="*/ 53579 w 344149"/>
                  <a:gd name="connsiteY291" fmla="*/ 132942 h 293130"/>
                  <a:gd name="connsiteX292" fmla="*/ 49008 w 344149"/>
                  <a:gd name="connsiteY292" fmla="*/ 133490 h 293130"/>
                  <a:gd name="connsiteX293" fmla="*/ 42059 w 344149"/>
                  <a:gd name="connsiteY293" fmla="*/ 132942 h 293130"/>
                  <a:gd name="connsiteX294" fmla="*/ 34195 w 344149"/>
                  <a:gd name="connsiteY294" fmla="*/ 129833 h 293130"/>
                  <a:gd name="connsiteX295" fmla="*/ 32184 w 344149"/>
                  <a:gd name="connsiteY295" fmla="*/ 126359 h 293130"/>
                  <a:gd name="connsiteX296" fmla="*/ 30904 w 344149"/>
                  <a:gd name="connsiteY296" fmla="*/ 125262 h 293130"/>
                  <a:gd name="connsiteX297" fmla="*/ 24687 w 344149"/>
                  <a:gd name="connsiteY297" fmla="*/ 122518 h 293130"/>
                  <a:gd name="connsiteX298" fmla="*/ 24321 w 344149"/>
                  <a:gd name="connsiteY298" fmla="*/ 121604 h 293130"/>
                  <a:gd name="connsiteX299" fmla="*/ 24321 w 344149"/>
                  <a:gd name="connsiteY299" fmla="*/ 106244 h 293130"/>
                  <a:gd name="connsiteX300" fmla="*/ 23224 w 344149"/>
                  <a:gd name="connsiteY300" fmla="*/ 102221 h 293130"/>
                  <a:gd name="connsiteX301" fmla="*/ 21944 w 344149"/>
                  <a:gd name="connsiteY301" fmla="*/ 99478 h 293130"/>
                  <a:gd name="connsiteX302" fmla="*/ 19932 w 344149"/>
                  <a:gd name="connsiteY302" fmla="*/ 97649 h 293130"/>
                  <a:gd name="connsiteX303" fmla="*/ 19201 w 344149"/>
                  <a:gd name="connsiteY303" fmla="*/ 96186 h 293130"/>
                  <a:gd name="connsiteX304" fmla="*/ 15726 w 344149"/>
                  <a:gd name="connsiteY304" fmla="*/ 92529 h 293130"/>
                  <a:gd name="connsiteX305" fmla="*/ 14812 w 344149"/>
                  <a:gd name="connsiteY305" fmla="*/ 90517 h 293130"/>
                  <a:gd name="connsiteX306" fmla="*/ 12983 w 344149"/>
                  <a:gd name="connsiteY306" fmla="*/ 81557 h 293130"/>
                  <a:gd name="connsiteX307" fmla="*/ 11703 w 344149"/>
                  <a:gd name="connsiteY307" fmla="*/ 78631 h 293130"/>
                  <a:gd name="connsiteX308" fmla="*/ 10972 w 344149"/>
                  <a:gd name="connsiteY308" fmla="*/ 77900 h 293130"/>
                  <a:gd name="connsiteX309" fmla="*/ 0 w 344149"/>
                  <a:gd name="connsiteY309" fmla="*/ 78266 h 293130"/>
                  <a:gd name="connsiteX310" fmla="*/ 2743 w 344149"/>
                  <a:gd name="connsiteY310" fmla="*/ 71682 h 293130"/>
                  <a:gd name="connsiteX311" fmla="*/ 6766 w 344149"/>
                  <a:gd name="connsiteY311" fmla="*/ 65282 h 293130"/>
                  <a:gd name="connsiteX312" fmla="*/ 12252 w 344149"/>
                  <a:gd name="connsiteY312" fmla="*/ 44253 h 293130"/>
                  <a:gd name="connsiteX313" fmla="*/ 18835 w 344149"/>
                  <a:gd name="connsiteY313" fmla="*/ 33830 h 293130"/>
                  <a:gd name="connsiteX314" fmla="*/ 30173 w 344149"/>
                  <a:gd name="connsiteY314" fmla="*/ 22675 h 293130"/>
                  <a:gd name="connsiteX315" fmla="*/ 32001 w 344149"/>
                  <a:gd name="connsiteY315" fmla="*/ 20481 h 293130"/>
                  <a:gd name="connsiteX316" fmla="*/ 34195 w 344149"/>
                  <a:gd name="connsiteY316" fmla="*/ 15726 h 293130"/>
                  <a:gd name="connsiteX317" fmla="*/ 36755 w 344149"/>
                  <a:gd name="connsiteY317" fmla="*/ 13532 h 293130"/>
                  <a:gd name="connsiteX318" fmla="*/ 43522 w 344149"/>
                  <a:gd name="connsiteY318" fmla="*/ 10423 h 293130"/>
                  <a:gd name="connsiteX319" fmla="*/ 50287 w 344149"/>
                  <a:gd name="connsiteY319" fmla="*/ 9692 h 29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Lst>
                <a:rect l="l" t="t" r="r" b="b"/>
                <a:pathLst>
                  <a:path w="344149" h="293130">
                    <a:moveTo>
                      <a:pt x="50287" y="9692"/>
                    </a:moveTo>
                    <a:lnTo>
                      <a:pt x="45899" y="13532"/>
                    </a:lnTo>
                    <a:lnTo>
                      <a:pt x="41144" y="14446"/>
                    </a:lnTo>
                    <a:lnTo>
                      <a:pt x="38036" y="16275"/>
                    </a:lnTo>
                    <a:lnTo>
                      <a:pt x="38036" y="17921"/>
                    </a:lnTo>
                    <a:lnTo>
                      <a:pt x="39133" y="21944"/>
                    </a:lnTo>
                    <a:lnTo>
                      <a:pt x="40413" y="25418"/>
                    </a:lnTo>
                    <a:lnTo>
                      <a:pt x="43887" y="30173"/>
                    </a:lnTo>
                    <a:lnTo>
                      <a:pt x="44253" y="32184"/>
                    </a:lnTo>
                    <a:lnTo>
                      <a:pt x="43156" y="32915"/>
                    </a:lnTo>
                    <a:lnTo>
                      <a:pt x="43156" y="33830"/>
                    </a:lnTo>
                    <a:lnTo>
                      <a:pt x="44619" y="35293"/>
                    </a:lnTo>
                    <a:lnTo>
                      <a:pt x="44619" y="38218"/>
                    </a:lnTo>
                    <a:lnTo>
                      <a:pt x="43156" y="44253"/>
                    </a:lnTo>
                    <a:lnTo>
                      <a:pt x="36390" y="49922"/>
                    </a:lnTo>
                    <a:lnTo>
                      <a:pt x="34927" y="51750"/>
                    </a:lnTo>
                    <a:lnTo>
                      <a:pt x="34013" y="55042"/>
                    </a:lnTo>
                    <a:lnTo>
                      <a:pt x="34013" y="61442"/>
                    </a:lnTo>
                    <a:lnTo>
                      <a:pt x="34561" y="65282"/>
                    </a:lnTo>
                    <a:lnTo>
                      <a:pt x="36390" y="67477"/>
                    </a:lnTo>
                    <a:lnTo>
                      <a:pt x="40413" y="70403"/>
                    </a:lnTo>
                    <a:lnTo>
                      <a:pt x="43156" y="76437"/>
                    </a:lnTo>
                    <a:lnTo>
                      <a:pt x="44253" y="80277"/>
                    </a:lnTo>
                    <a:lnTo>
                      <a:pt x="45350" y="81557"/>
                    </a:lnTo>
                    <a:lnTo>
                      <a:pt x="48642" y="81557"/>
                    </a:lnTo>
                    <a:lnTo>
                      <a:pt x="52116" y="80643"/>
                    </a:lnTo>
                    <a:lnTo>
                      <a:pt x="55225" y="78266"/>
                    </a:lnTo>
                    <a:lnTo>
                      <a:pt x="57968" y="74791"/>
                    </a:lnTo>
                    <a:lnTo>
                      <a:pt x="58333" y="73511"/>
                    </a:lnTo>
                    <a:lnTo>
                      <a:pt x="58333" y="68391"/>
                    </a:lnTo>
                    <a:lnTo>
                      <a:pt x="57602" y="62174"/>
                    </a:lnTo>
                    <a:lnTo>
                      <a:pt x="53579" y="54310"/>
                    </a:lnTo>
                    <a:lnTo>
                      <a:pt x="50287" y="50836"/>
                    </a:lnTo>
                    <a:lnTo>
                      <a:pt x="48093" y="46813"/>
                    </a:lnTo>
                    <a:lnTo>
                      <a:pt x="48093" y="35476"/>
                    </a:lnTo>
                    <a:lnTo>
                      <a:pt x="50105" y="34195"/>
                    </a:lnTo>
                    <a:lnTo>
                      <a:pt x="50836" y="32550"/>
                    </a:lnTo>
                    <a:lnTo>
                      <a:pt x="51750" y="31453"/>
                    </a:lnTo>
                    <a:lnTo>
                      <a:pt x="55773" y="30538"/>
                    </a:lnTo>
                    <a:lnTo>
                      <a:pt x="64551" y="24321"/>
                    </a:lnTo>
                    <a:lnTo>
                      <a:pt x="79911" y="20298"/>
                    </a:lnTo>
                    <a:lnTo>
                      <a:pt x="90883" y="19201"/>
                    </a:lnTo>
                    <a:lnTo>
                      <a:pt x="90883" y="16458"/>
                    </a:lnTo>
                    <a:lnTo>
                      <a:pt x="90152" y="14812"/>
                    </a:lnTo>
                    <a:lnTo>
                      <a:pt x="88140" y="13715"/>
                    </a:lnTo>
                    <a:lnTo>
                      <a:pt x="80460" y="13166"/>
                    </a:lnTo>
                    <a:lnTo>
                      <a:pt x="79546" y="12435"/>
                    </a:lnTo>
                    <a:lnTo>
                      <a:pt x="78266" y="12435"/>
                    </a:lnTo>
                    <a:lnTo>
                      <a:pt x="77717" y="11703"/>
                    </a:lnTo>
                    <a:lnTo>
                      <a:pt x="78449" y="8046"/>
                    </a:lnTo>
                    <a:lnTo>
                      <a:pt x="81191" y="2194"/>
                    </a:lnTo>
                    <a:lnTo>
                      <a:pt x="84300" y="0"/>
                    </a:lnTo>
                    <a:lnTo>
                      <a:pt x="86129" y="0"/>
                    </a:lnTo>
                    <a:lnTo>
                      <a:pt x="88506" y="914"/>
                    </a:lnTo>
                    <a:lnTo>
                      <a:pt x="89054" y="2012"/>
                    </a:lnTo>
                    <a:lnTo>
                      <a:pt x="92895" y="13532"/>
                    </a:lnTo>
                    <a:lnTo>
                      <a:pt x="93260" y="13532"/>
                    </a:lnTo>
                    <a:lnTo>
                      <a:pt x="96003" y="18469"/>
                    </a:lnTo>
                    <a:lnTo>
                      <a:pt x="103501" y="19201"/>
                    </a:lnTo>
                    <a:lnTo>
                      <a:pt x="112461" y="21212"/>
                    </a:lnTo>
                    <a:lnTo>
                      <a:pt x="114107" y="21212"/>
                    </a:lnTo>
                    <a:lnTo>
                      <a:pt x="120324" y="23041"/>
                    </a:lnTo>
                    <a:lnTo>
                      <a:pt x="125810" y="25418"/>
                    </a:lnTo>
                    <a:lnTo>
                      <a:pt x="127822" y="27978"/>
                    </a:lnTo>
                    <a:lnTo>
                      <a:pt x="129467" y="35476"/>
                    </a:lnTo>
                    <a:lnTo>
                      <a:pt x="131662" y="40778"/>
                    </a:lnTo>
                    <a:lnTo>
                      <a:pt x="132393" y="41693"/>
                    </a:lnTo>
                    <a:lnTo>
                      <a:pt x="135502" y="44253"/>
                    </a:lnTo>
                    <a:lnTo>
                      <a:pt x="140256" y="43704"/>
                    </a:lnTo>
                    <a:lnTo>
                      <a:pt x="152508" y="41693"/>
                    </a:lnTo>
                    <a:lnTo>
                      <a:pt x="157263" y="42059"/>
                    </a:lnTo>
                    <a:lnTo>
                      <a:pt x="169697" y="40778"/>
                    </a:lnTo>
                    <a:lnTo>
                      <a:pt x="183046" y="40778"/>
                    </a:lnTo>
                    <a:lnTo>
                      <a:pt x="184509" y="40962"/>
                    </a:lnTo>
                    <a:lnTo>
                      <a:pt x="186155" y="42424"/>
                    </a:lnTo>
                    <a:lnTo>
                      <a:pt x="187435" y="45167"/>
                    </a:lnTo>
                    <a:lnTo>
                      <a:pt x="187801" y="46813"/>
                    </a:lnTo>
                    <a:lnTo>
                      <a:pt x="190178" y="49190"/>
                    </a:lnTo>
                    <a:lnTo>
                      <a:pt x="195664" y="51933"/>
                    </a:lnTo>
                    <a:lnTo>
                      <a:pt x="200053" y="53031"/>
                    </a:lnTo>
                    <a:lnTo>
                      <a:pt x="208830" y="53031"/>
                    </a:lnTo>
                    <a:lnTo>
                      <a:pt x="220716" y="50836"/>
                    </a:lnTo>
                    <a:lnTo>
                      <a:pt x="224191" y="49190"/>
                    </a:lnTo>
                    <a:lnTo>
                      <a:pt x="229311" y="45533"/>
                    </a:lnTo>
                    <a:lnTo>
                      <a:pt x="237174" y="45533"/>
                    </a:lnTo>
                    <a:lnTo>
                      <a:pt x="242294" y="44436"/>
                    </a:lnTo>
                    <a:lnTo>
                      <a:pt x="244123" y="43522"/>
                    </a:lnTo>
                    <a:lnTo>
                      <a:pt x="243757" y="42059"/>
                    </a:lnTo>
                    <a:lnTo>
                      <a:pt x="234065" y="41693"/>
                    </a:lnTo>
                    <a:lnTo>
                      <a:pt x="231322" y="40778"/>
                    </a:lnTo>
                    <a:lnTo>
                      <a:pt x="231322" y="40413"/>
                    </a:lnTo>
                    <a:lnTo>
                      <a:pt x="234431" y="38950"/>
                    </a:lnTo>
                    <a:lnTo>
                      <a:pt x="241380" y="38218"/>
                    </a:lnTo>
                    <a:lnTo>
                      <a:pt x="281793" y="38218"/>
                    </a:lnTo>
                    <a:lnTo>
                      <a:pt x="287279" y="39681"/>
                    </a:lnTo>
                    <a:lnTo>
                      <a:pt x="287644" y="40047"/>
                    </a:lnTo>
                    <a:lnTo>
                      <a:pt x="286547" y="40778"/>
                    </a:lnTo>
                    <a:lnTo>
                      <a:pt x="281061" y="41693"/>
                    </a:lnTo>
                    <a:lnTo>
                      <a:pt x="280330" y="42790"/>
                    </a:lnTo>
                    <a:lnTo>
                      <a:pt x="277952" y="43704"/>
                    </a:lnTo>
                    <a:lnTo>
                      <a:pt x="272101" y="42973"/>
                    </a:lnTo>
                    <a:lnTo>
                      <a:pt x="265701" y="44253"/>
                    </a:lnTo>
                    <a:lnTo>
                      <a:pt x="263872" y="45716"/>
                    </a:lnTo>
                    <a:lnTo>
                      <a:pt x="264238" y="47545"/>
                    </a:lnTo>
                    <a:lnTo>
                      <a:pt x="268444" y="49190"/>
                    </a:lnTo>
                    <a:lnTo>
                      <a:pt x="270455" y="49556"/>
                    </a:lnTo>
                    <a:lnTo>
                      <a:pt x="273564" y="51750"/>
                    </a:lnTo>
                    <a:lnTo>
                      <a:pt x="274478" y="54310"/>
                    </a:lnTo>
                    <a:lnTo>
                      <a:pt x="277587" y="56688"/>
                    </a:lnTo>
                    <a:lnTo>
                      <a:pt x="277952" y="60162"/>
                    </a:lnTo>
                    <a:lnTo>
                      <a:pt x="279964" y="62174"/>
                    </a:lnTo>
                    <a:lnTo>
                      <a:pt x="287644" y="61259"/>
                    </a:lnTo>
                    <a:lnTo>
                      <a:pt x="295873" y="62905"/>
                    </a:lnTo>
                    <a:lnTo>
                      <a:pt x="307028" y="69305"/>
                    </a:lnTo>
                    <a:lnTo>
                      <a:pt x="310868" y="70403"/>
                    </a:lnTo>
                    <a:lnTo>
                      <a:pt x="314342" y="73511"/>
                    </a:lnTo>
                    <a:lnTo>
                      <a:pt x="318000" y="79911"/>
                    </a:lnTo>
                    <a:lnTo>
                      <a:pt x="318731" y="81923"/>
                    </a:lnTo>
                    <a:lnTo>
                      <a:pt x="319463" y="89420"/>
                    </a:lnTo>
                    <a:lnTo>
                      <a:pt x="319097" y="91249"/>
                    </a:lnTo>
                    <a:lnTo>
                      <a:pt x="318000" y="92163"/>
                    </a:lnTo>
                    <a:lnTo>
                      <a:pt x="313611" y="93992"/>
                    </a:lnTo>
                    <a:lnTo>
                      <a:pt x="313611" y="95272"/>
                    </a:lnTo>
                    <a:lnTo>
                      <a:pt x="314708" y="96003"/>
                    </a:lnTo>
                    <a:lnTo>
                      <a:pt x="319097" y="96552"/>
                    </a:lnTo>
                    <a:lnTo>
                      <a:pt x="321840" y="97649"/>
                    </a:lnTo>
                    <a:lnTo>
                      <a:pt x="324583" y="97649"/>
                    </a:lnTo>
                    <a:lnTo>
                      <a:pt x="326228" y="96918"/>
                    </a:lnTo>
                    <a:lnTo>
                      <a:pt x="329703" y="93626"/>
                    </a:lnTo>
                    <a:lnTo>
                      <a:pt x="334274" y="92895"/>
                    </a:lnTo>
                    <a:lnTo>
                      <a:pt x="337018" y="93992"/>
                    </a:lnTo>
                    <a:lnTo>
                      <a:pt x="341406" y="96918"/>
                    </a:lnTo>
                    <a:lnTo>
                      <a:pt x="343418" y="99112"/>
                    </a:lnTo>
                    <a:lnTo>
                      <a:pt x="344149" y="100392"/>
                    </a:lnTo>
                    <a:lnTo>
                      <a:pt x="344149" y="104415"/>
                    </a:lnTo>
                    <a:lnTo>
                      <a:pt x="342686" y="105512"/>
                    </a:lnTo>
                    <a:lnTo>
                      <a:pt x="340309" y="105512"/>
                    </a:lnTo>
                    <a:lnTo>
                      <a:pt x="337200" y="107158"/>
                    </a:lnTo>
                    <a:lnTo>
                      <a:pt x="335920" y="108621"/>
                    </a:lnTo>
                    <a:lnTo>
                      <a:pt x="328423" y="111730"/>
                    </a:lnTo>
                    <a:lnTo>
                      <a:pt x="326228" y="113375"/>
                    </a:lnTo>
                    <a:lnTo>
                      <a:pt x="325680" y="114655"/>
                    </a:lnTo>
                    <a:lnTo>
                      <a:pt x="320194" y="115753"/>
                    </a:lnTo>
                    <a:lnTo>
                      <a:pt x="319097" y="117216"/>
                    </a:lnTo>
                    <a:lnTo>
                      <a:pt x="318000" y="119958"/>
                    </a:lnTo>
                    <a:lnTo>
                      <a:pt x="318000" y="123981"/>
                    </a:lnTo>
                    <a:lnTo>
                      <a:pt x="319097" y="129467"/>
                    </a:lnTo>
                    <a:lnTo>
                      <a:pt x="321474" y="130199"/>
                    </a:lnTo>
                    <a:lnTo>
                      <a:pt x="324217" y="129467"/>
                    </a:lnTo>
                    <a:lnTo>
                      <a:pt x="325314" y="129833"/>
                    </a:lnTo>
                    <a:lnTo>
                      <a:pt x="327691" y="131845"/>
                    </a:lnTo>
                    <a:lnTo>
                      <a:pt x="325680" y="134588"/>
                    </a:lnTo>
                    <a:lnTo>
                      <a:pt x="320194" y="137879"/>
                    </a:lnTo>
                    <a:lnTo>
                      <a:pt x="312331" y="140988"/>
                    </a:lnTo>
                    <a:lnTo>
                      <a:pt x="311965" y="142085"/>
                    </a:lnTo>
                    <a:lnTo>
                      <a:pt x="311965" y="148851"/>
                    </a:lnTo>
                    <a:lnTo>
                      <a:pt x="310137" y="151959"/>
                    </a:lnTo>
                    <a:lnTo>
                      <a:pt x="307393" y="155800"/>
                    </a:lnTo>
                    <a:lnTo>
                      <a:pt x="306845" y="155983"/>
                    </a:lnTo>
                    <a:lnTo>
                      <a:pt x="306296" y="157811"/>
                    </a:lnTo>
                    <a:lnTo>
                      <a:pt x="306845" y="159091"/>
                    </a:lnTo>
                    <a:lnTo>
                      <a:pt x="312514" y="166406"/>
                    </a:lnTo>
                    <a:lnTo>
                      <a:pt x="317817" y="171892"/>
                    </a:lnTo>
                    <a:lnTo>
                      <a:pt x="319463" y="175000"/>
                    </a:lnTo>
                    <a:lnTo>
                      <a:pt x="322205" y="178292"/>
                    </a:lnTo>
                    <a:lnTo>
                      <a:pt x="323486" y="179023"/>
                    </a:lnTo>
                    <a:lnTo>
                      <a:pt x="323486" y="180486"/>
                    </a:lnTo>
                    <a:lnTo>
                      <a:pt x="323486" y="186155"/>
                    </a:lnTo>
                    <a:lnTo>
                      <a:pt x="318731" y="192372"/>
                    </a:lnTo>
                    <a:lnTo>
                      <a:pt x="315257" y="195481"/>
                    </a:lnTo>
                    <a:lnTo>
                      <a:pt x="313611" y="196212"/>
                    </a:lnTo>
                    <a:lnTo>
                      <a:pt x="306114" y="196944"/>
                    </a:lnTo>
                    <a:lnTo>
                      <a:pt x="303370" y="198590"/>
                    </a:lnTo>
                    <a:lnTo>
                      <a:pt x="299165" y="200235"/>
                    </a:lnTo>
                    <a:lnTo>
                      <a:pt x="296239" y="204441"/>
                    </a:lnTo>
                    <a:lnTo>
                      <a:pt x="294044" y="205356"/>
                    </a:lnTo>
                    <a:lnTo>
                      <a:pt x="280696" y="206819"/>
                    </a:lnTo>
                    <a:lnTo>
                      <a:pt x="273564" y="208099"/>
                    </a:lnTo>
                    <a:lnTo>
                      <a:pt x="264969" y="211207"/>
                    </a:lnTo>
                    <a:lnTo>
                      <a:pt x="263506" y="213219"/>
                    </a:lnTo>
                    <a:lnTo>
                      <a:pt x="262592" y="213585"/>
                    </a:lnTo>
                    <a:lnTo>
                      <a:pt x="251620" y="213219"/>
                    </a:lnTo>
                    <a:lnTo>
                      <a:pt x="243026" y="210476"/>
                    </a:lnTo>
                    <a:lnTo>
                      <a:pt x="233151" y="204990"/>
                    </a:lnTo>
                    <a:lnTo>
                      <a:pt x="222728" y="203710"/>
                    </a:lnTo>
                    <a:lnTo>
                      <a:pt x="219802" y="202613"/>
                    </a:lnTo>
                    <a:lnTo>
                      <a:pt x="217608" y="202613"/>
                    </a:lnTo>
                    <a:lnTo>
                      <a:pt x="217242" y="202979"/>
                    </a:lnTo>
                    <a:lnTo>
                      <a:pt x="217608" y="207367"/>
                    </a:lnTo>
                    <a:lnTo>
                      <a:pt x="219802" y="211573"/>
                    </a:lnTo>
                    <a:lnTo>
                      <a:pt x="224556" y="213585"/>
                    </a:lnTo>
                    <a:lnTo>
                      <a:pt x="230408" y="217059"/>
                    </a:lnTo>
                    <a:lnTo>
                      <a:pt x="231322" y="218339"/>
                    </a:lnTo>
                    <a:lnTo>
                      <a:pt x="230957" y="223825"/>
                    </a:lnTo>
                    <a:lnTo>
                      <a:pt x="229311" y="230042"/>
                    </a:lnTo>
                    <a:lnTo>
                      <a:pt x="229311" y="232785"/>
                    </a:lnTo>
                    <a:lnTo>
                      <a:pt x="229676" y="235528"/>
                    </a:lnTo>
                    <a:lnTo>
                      <a:pt x="232054" y="243391"/>
                    </a:lnTo>
                    <a:lnTo>
                      <a:pt x="232420" y="247597"/>
                    </a:lnTo>
                    <a:lnTo>
                      <a:pt x="233517" y="250340"/>
                    </a:lnTo>
                    <a:lnTo>
                      <a:pt x="240283" y="251437"/>
                    </a:lnTo>
                    <a:lnTo>
                      <a:pt x="241746" y="251986"/>
                    </a:lnTo>
                    <a:lnTo>
                      <a:pt x="253266" y="251437"/>
                    </a:lnTo>
                    <a:lnTo>
                      <a:pt x="253266" y="255460"/>
                    </a:lnTo>
                    <a:lnTo>
                      <a:pt x="252900" y="256192"/>
                    </a:lnTo>
                    <a:lnTo>
                      <a:pt x="251803" y="257472"/>
                    </a:lnTo>
                    <a:lnTo>
                      <a:pt x="246866" y="258569"/>
                    </a:lnTo>
                    <a:lnTo>
                      <a:pt x="243757" y="260215"/>
                    </a:lnTo>
                    <a:lnTo>
                      <a:pt x="243026" y="261312"/>
                    </a:lnTo>
                    <a:lnTo>
                      <a:pt x="240283" y="262592"/>
                    </a:lnTo>
                    <a:lnTo>
                      <a:pt x="236808" y="262958"/>
                    </a:lnTo>
                    <a:lnTo>
                      <a:pt x="234065" y="266066"/>
                    </a:lnTo>
                    <a:lnTo>
                      <a:pt x="231688" y="273015"/>
                    </a:lnTo>
                    <a:lnTo>
                      <a:pt x="230042" y="274661"/>
                    </a:lnTo>
                    <a:lnTo>
                      <a:pt x="227299" y="275758"/>
                    </a:lnTo>
                    <a:lnTo>
                      <a:pt x="225288" y="275758"/>
                    </a:lnTo>
                    <a:lnTo>
                      <a:pt x="222545" y="277038"/>
                    </a:lnTo>
                    <a:lnTo>
                      <a:pt x="221448" y="277770"/>
                    </a:lnTo>
                    <a:lnTo>
                      <a:pt x="219985" y="279781"/>
                    </a:lnTo>
                    <a:lnTo>
                      <a:pt x="216328" y="280147"/>
                    </a:lnTo>
                    <a:lnTo>
                      <a:pt x="210476" y="282158"/>
                    </a:lnTo>
                    <a:lnTo>
                      <a:pt x="209379" y="282158"/>
                    </a:lnTo>
                    <a:lnTo>
                      <a:pt x="206087" y="284170"/>
                    </a:lnTo>
                    <a:lnTo>
                      <a:pt x="201881" y="285633"/>
                    </a:lnTo>
                    <a:lnTo>
                      <a:pt x="199504" y="287279"/>
                    </a:lnTo>
                    <a:lnTo>
                      <a:pt x="196395" y="290753"/>
                    </a:lnTo>
                    <a:lnTo>
                      <a:pt x="195115" y="291484"/>
                    </a:lnTo>
                    <a:lnTo>
                      <a:pt x="186521" y="293130"/>
                    </a:lnTo>
                    <a:lnTo>
                      <a:pt x="178658" y="293130"/>
                    </a:lnTo>
                    <a:lnTo>
                      <a:pt x="177561" y="292399"/>
                    </a:lnTo>
                    <a:lnTo>
                      <a:pt x="176463" y="292399"/>
                    </a:lnTo>
                    <a:lnTo>
                      <a:pt x="170794" y="288376"/>
                    </a:lnTo>
                    <a:lnTo>
                      <a:pt x="168966" y="286730"/>
                    </a:lnTo>
                    <a:lnTo>
                      <a:pt x="167320" y="284536"/>
                    </a:lnTo>
                    <a:lnTo>
                      <a:pt x="166223" y="282158"/>
                    </a:lnTo>
                    <a:lnTo>
                      <a:pt x="163846" y="278684"/>
                    </a:lnTo>
                    <a:lnTo>
                      <a:pt x="161468" y="275027"/>
                    </a:lnTo>
                    <a:lnTo>
                      <a:pt x="160006" y="269541"/>
                    </a:lnTo>
                    <a:lnTo>
                      <a:pt x="152874" y="252717"/>
                    </a:lnTo>
                    <a:lnTo>
                      <a:pt x="149034" y="247231"/>
                    </a:lnTo>
                    <a:lnTo>
                      <a:pt x="140805" y="241014"/>
                    </a:lnTo>
                    <a:lnTo>
                      <a:pt x="140805" y="239368"/>
                    </a:lnTo>
                    <a:lnTo>
                      <a:pt x="146657" y="234065"/>
                    </a:lnTo>
                    <a:lnTo>
                      <a:pt x="149034" y="230774"/>
                    </a:lnTo>
                    <a:lnTo>
                      <a:pt x="150131" y="230408"/>
                    </a:lnTo>
                    <a:lnTo>
                      <a:pt x="151594" y="228762"/>
                    </a:lnTo>
                    <a:lnTo>
                      <a:pt x="153240" y="227665"/>
                    </a:lnTo>
                    <a:lnTo>
                      <a:pt x="153605" y="226568"/>
                    </a:lnTo>
                    <a:lnTo>
                      <a:pt x="153240" y="223276"/>
                    </a:lnTo>
                    <a:lnTo>
                      <a:pt x="151594" y="221082"/>
                    </a:lnTo>
                    <a:lnTo>
                      <a:pt x="149765" y="217059"/>
                    </a:lnTo>
                    <a:lnTo>
                      <a:pt x="146291" y="213219"/>
                    </a:lnTo>
                    <a:lnTo>
                      <a:pt x="142634" y="210842"/>
                    </a:lnTo>
                    <a:lnTo>
                      <a:pt x="141902" y="209744"/>
                    </a:lnTo>
                    <a:lnTo>
                      <a:pt x="141536" y="204990"/>
                    </a:lnTo>
                    <a:lnTo>
                      <a:pt x="140622" y="202064"/>
                    </a:lnTo>
                    <a:lnTo>
                      <a:pt x="140622" y="197858"/>
                    </a:lnTo>
                    <a:lnTo>
                      <a:pt x="138428" y="194750"/>
                    </a:lnTo>
                    <a:lnTo>
                      <a:pt x="138428" y="188898"/>
                    </a:lnTo>
                    <a:lnTo>
                      <a:pt x="140256" y="186155"/>
                    </a:lnTo>
                    <a:lnTo>
                      <a:pt x="141536" y="181401"/>
                    </a:lnTo>
                    <a:lnTo>
                      <a:pt x="141536" y="176646"/>
                    </a:lnTo>
                    <a:lnTo>
                      <a:pt x="145559" y="171526"/>
                    </a:lnTo>
                    <a:lnTo>
                      <a:pt x="145559" y="165309"/>
                    </a:lnTo>
                    <a:lnTo>
                      <a:pt x="146657" y="163297"/>
                    </a:lnTo>
                    <a:lnTo>
                      <a:pt x="149765" y="160189"/>
                    </a:lnTo>
                    <a:lnTo>
                      <a:pt x="149765" y="158177"/>
                    </a:lnTo>
                    <a:lnTo>
                      <a:pt x="148302" y="153971"/>
                    </a:lnTo>
                    <a:lnTo>
                      <a:pt x="147022" y="153057"/>
                    </a:lnTo>
                    <a:lnTo>
                      <a:pt x="145559" y="152691"/>
                    </a:lnTo>
                    <a:lnTo>
                      <a:pt x="140805" y="153057"/>
                    </a:lnTo>
                    <a:lnTo>
                      <a:pt x="131662" y="156714"/>
                    </a:lnTo>
                    <a:lnTo>
                      <a:pt x="126725" y="157811"/>
                    </a:lnTo>
                    <a:lnTo>
                      <a:pt x="123433" y="157811"/>
                    </a:lnTo>
                    <a:lnTo>
                      <a:pt x="119227" y="157080"/>
                    </a:lnTo>
                    <a:lnTo>
                      <a:pt x="116850" y="156348"/>
                    </a:lnTo>
                    <a:lnTo>
                      <a:pt x="114838" y="155068"/>
                    </a:lnTo>
                    <a:lnTo>
                      <a:pt x="112095" y="154337"/>
                    </a:lnTo>
                    <a:lnTo>
                      <a:pt x="108255" y="155800"/>
                    </a:lnTo>
                    <a:lnTo>
                      <a:pt x="107341" y="156714"/>
                    </a:lnTo>
                    <a:lnTo>
                      <a:pt x="104598" y="157080"/>
                    </a:lnTo>
                    <a:lnTo>
                      <a:pt x="100392" y="156714"/>
                    </a:lnTo>
                    <a:lnTo>
                      <a:pt x="99112" y="155800"/>
                    </a:lnTo>
                    <a:lnTo>
                      <a:pt x="98381" y="155800"/>
                    </a:lnTo>
                    <a:lnTo>
                      <a:pt x="85032" y="136965"/>
                    </a:lnTo>
                    <a:lnTo>
                      <a:pt x="84666" y="135685"/>
                    </a:lnTo>
                    <a:lnTo>
                      <a:pt x="83203" y="134953"/>
                    </a:lnTo>
                    <a:lnTo>
                      <a:pt x="78266" y="133856"/>
                    </a:lnTo>
                    <a:lnTo>
                      <a:pt x="75523" y="132210"/>
                    </a:lnTo>
                    <a:lnTo>
                      <a:pt x="70037" y="130199"/>
                    </a:lnTo>
                    <a:lnTo>
                      <a:pt x="61808" y="130382"/>
                    </a:lnTo>
                    <a:lnTo>
                      <a:pt x="53579" y="132942"/>
                    </a:lnTo>
                    <a:lnTo>
                      <a:pt x="49008" y="133490"/>
                    </a:lnTo>
                    <a:lnTo>
                      <a:pt x="42059" y="132942"/>
                    </a:lnTo>
                    <a:lnTo>
                      <a:pt x="34195" y="129833"/>
                    </a:lnTo>
                    <a:lnTo>
                      <a:pt x="32184" y="126359"/>
                    </a:lnTo>
                    <a:lnTo>
                      <a:pt x="30904" y="125262"/>
                    </a:lnTo>
                    <a:lnTo>
                      <a:pt x="24687" y="122518"/>
                    </a:lnTo>
                    <a:lnTo>
                      <a:pt x="24321" y="121604"/>
                    </a:lnTo>
                    <a:lnTo>
                      <a:pt x="24321" y="106244"/>
                    </a:lnTo>
                    <a:lnTo>
                      <a:pt x="23224" y="102221"/>
                    </a:lnTo>
                    <a:lnTo>
                      <a:pt x="21944" y="99478"/>
                    </a:lnTo>
                    <a:lnTo>
                      <a:pt x="19932" y="97649"/>
                    </a:lnTo>
                    <a:lnTo>
                      <a:pt x="19201" y="96186"/>
                    </a:lnTo>
                    <a:lnTo>
                      <a:pt x="15726" y="92529"/>
                    </a:lnTo>
                    <a:lnTo>
                      <a:pt x="14812" y="90517"/>
                    </a:lnTo>
                    <a:lnTo>
                      <a:pt x="12983" y="81557"/>
                    </a:lnTo>
                    <a:lnTo>
                      <a:pt x="11703" y="78631"/>
                    </a:lnTo>
                    <a:lnTo>
                      <a:pt x="10972" y="77900"/>
                    </a:lnTo>
                    <a:lnTo>
                      <a:pt x="0" y="78266"/>
                    </a:lnTo>
                    <a:lnTo>
                      <a:pt x="2743" y="71682"/>
                    </a:lnTo>
                    <a:lnTo>
                      <a:pt x="6766" y="65282"/>
                    </a:lnTo>
                    <a:lnTo>
                      <a:pt x="12252" y="44253"/>
                    </a:lnTo>
                    <a:lnTo>
                      <a:pt x="18835" y="33830"/>
                    </a:lnTo>
                    <a:lnTo>
                      <a:pt x="30173" y="22675"/>
                    </a:lnTo>
                    <a:lnTo>
                      <a:pt x="32001" y="20481"/>
                    </a:lnTo>
                    <a:lnTo>
                      <a:pt x="34195" y="15726"/>
                    </a:lnTo>
                    <a:lnTo>
                      <a:pt x="36755" y="13532"/>
                    </a:lnTo>
                    <a:lnTo>
                      <a:pt x="43522" y="10423"/>
                    </a:lnTo>
                    <a:lnTo>
                      <a:pt x="50287" y="9692"/>
                    </a:lnTo>
                  </a:path>
                </a:pathLst>
              </a:custGeom>
              <a:grpFill/>
              <a:ln w="4020" cap="flat">
                <a:solidFill>
                  <a:srgbClr val="FFFFFF"/>
                </a:solidFill>
                <a:prstDash val="solid"/>
                <a:miter/>
              </a:ln>
            </p:spPr>
            <p:txBody>
              <a:bodyPr rtlCol="0" anchor="ctr"/>
              <a:lstStyle/>
              <a:p>
                <a:endParaRPr lang="en-GB" sz="1463"/>
              </a:p>
            </p:txBody>
          </p:sp>
          <p:sp>
            <p:nvSpPr>
              <p:cNvPr id="231" name="Freeform: Shape 230">
                <a:extLst>
                  <a:ext uri="{FF2B5EF4-FFF2-40B4-BE49-F238E27FC236}">
                    <a16:creationId xmlns:a16="http://schemas.microsoft.com/office/drawing/2014/main" id="{B889D8D8-2A4C-4AF6-69B3-FEFE9A2B6A6D}"/>
                  </a:ext>
                </a:extLst>
              </p:cNvPr>
              <p:cNvSpPr/>
              <p:nvPr/>
            </p:nvSpPr>
            <p:spPr>
              <a:xfrm>
                <a:off x="3934474" y="4316652"/>
                <a:ext cx="143913" cy="161285"/>
              </a:xfrm>
              <a:custGeom>
                <a:avLst/>
                <a:gdLst>
                  <a:gd name="connsiteX0" fmla="*/ 50287 w 143913"/>
                  <a:gd name="connsiteY0" fmla="*/ 0 h 161285"/>
                  <a:gd name="connsiteX1" fmla="*/ 51385 w 143913"/>
                  <a:gd name="connsiteY1" fmla="*/ 1463 h 161285"/>
                  <a:gd name="connsiteX2" fmla="*/ 53396 w 143913"/>
                  <a:gd name="connsiteY2" fmla="*/ 2743 h 161285"/>
                  <a:gd name="connsiteX3" fmla="*/ 68208 w 143913"/>
                  <a:gd name="connsiteY3" fmla="*/ 8778 h 161285"/>
                  <a:gd name="connsiteX4" fmla="*/ 81557 w 143913"/>
                  <a:gd name="connsiteY4" fmla="*/ 15544 h 161285"/>
                  <a:gd name="connsiteX5" fmla="*/ 87409 w 143913"/>
                  <a:gd name="connsiteY5" fmla="*/ 20115 h 161285"/>
                  <a:gd name="connsiteX6" fmla="*/ 88689 w 143913"/>
                  <a:gd name="connsiteY6" fmla="*/ 22492 h 161285"/>
                  <a:gd name="connsiteX7" fmla="*/ 89786 w 143913"/>
                  <a:gd name="connsiteY7" fmla="*/ 27247 h 161285"/>
                  <a:gd name="connsiteX8" fmla="*/ 90700 w 143913"/>
                  <a:gd name="connsiteY8" fmla="*/ 28892 h 161285"/>
                  <a:gd name="connsiteX9" fmla="*/ 96186 w 143913"/>
                  <a:gd name="connsiteY9" fmla="*/ 29258 h 161285"/>
                  <a:gd name="connsiteX10" fmla="*/ 100575 w 143913"/>
                  <a:gd name="connsiteY10" fmla="*/ 28344 h 161285"/>
                  <a:gd name="connsiteX11" fmla="*/ 102586 w 143913"/>
                  <a:gd name="connsiteY11" fmla="*/ 28344 h 161285"/>
                  <a:gd name="connsiteX12" fmla="*/ 112278 w 143913"/>
                  <a:gd name="connsiteY12" fmla="*/ 29258 h 161285"/>
                  <a:gd name="connsiteX13" fmla="*/ 116667 w 143913"/>
                  <a:gd name="connsiteY13" fmla="*/ 29258 h 161285"/>
                  <a:gd name="connsiteX14" fmla="*/ 117764 w 143913"/>
                  <a:gd name="connsiteY14" fmla="*/ 28527 h 161285"/>
                  <a:gd name="connsiteX15" fmla="*/ 119410 w 143913"/>
                  <a:gd name="connsiteY15" fmla="*/ 25784 h 161285"/>
                  <a:gd name="connsiteX16" fmla="*/ 121787 w 143913"/>
                  <a:gd name="connsiteY16" fmla="*/ 25418 h 161285"/>
                  <a:gd name="connsiteX17" fmla="*/ 125262 w 143913"/>
                  <a:gd name="connsiteY17" fmla="*/ 26881 h 161285"/>
                  <a:gd name="connsiteX18" fmla="*/ 128004 w 143913"/>
                  <a:gd name="connsiteY18" fmla="*/ 29258 h 161285"/>
                  <a:gd name="connsiteX19" fmla="*/ 131113 w 143913"/>
                  <a:gd name="connsiteY19" fmla="*/ 30721 h 161285"/>
                  <a:gd name="connsiteX20" fmla="*/ 137879 w 143913"/>
                  <a:gd name="connsiteY20" fmla="*/ 35659 h 161285"/>
                  <a:gd name="connsiteX21" fmla="*/ 140622 w 143913"/>
                  <a:gd name="connsiteY21" fmla="*/ 36024 h 161285"/>
                  <a:gd name="connsiteX22" fmla="*/ 139708 w 143913"/>
                  <a:gd name="connsiteY22" fmla="*/ 37121 h 161285"/>
                  <a:gd name="connsiteX23" fmla="*/ 134588 w 143913"/>
                  <a:gd name="connsiteY23" fmla="*/ 37121 h 161285"/>
                  <a:gd name="connsiteX24" fmla="*/ 134222 w 143913"/>
                  <a:gd name="connsiteY24" fmla="*/ 40962 h 161285"/>
                  <a:gd name="connsiteX25" fmla="*/ 136233 w 143913"/>
                  <a:gd name="connsiteY25" fmla="*/ 42059 h 161285"/>
                  <a:gd name="connsiteX26" fmla="*/ 137330 w 143913"/>
                  <a:gd name="connsiteY26" fmla="*/ 43339 h 161285"/>
                  <a:gd name="connsiteX27" fmla="*/ 139708 w 143913"/>
                  <a:gd name="connsiteY27" fmla="*/ 48825 h 161285"/>
                  <a:gd name="connsiteX28" fmla="*/ 140073 w 143913"/>
                  <a:gd name="connsiteY28" fmla="*/ 51019 h 161285"/>
                  <a:gd name="connsiteX29" fmla="*/ 143913 w 143913"/>
                  <a:gd name="connsiteY29" fmla="*/ 58699 h 161285"/>
                  <a:gd name="connsiteX30" fmla="*/ 143365 w 143913"/>
                  <a:gd name="connsiteY30" fmla="*/ 59248 h 161285"/>
                  <a:gd name="connsiteX31" fmla="*/ 139708 w 143913"/>
                  <a:gd name="connsiteY31" fmla="*/ 59248 h 161285"/>
                  <a:gd name="connsiteX32" fmla="*/ 136233 w 143913"/>
                  <a:gd name="connsiteY32" fmla="*/ 66380 h 161285"/>
                  <a:gd name="connsiteX33" fmla="*/ 129650 w 143913"/>
                  <a:gd name="connsiteY33" fmla="*/ 77717 h 161285"/>
                  <a:gd name="connsiteX34" fmla="*/ 123981 w 143913"/>
                  <a:gd name="connsiteY34" fmla="*/ 84483 h 161285"/>
                  <a:gd name="connsiteX35" fmla="*/ 120141 w 143913"/>
                  <a:gd name="connsiteY35" fmla="*/ 87226 h 161285"/>
                  <a:gd name="connsiteX36" fmla="*/ 115753 w 143913"/>
                  <a:gd name="connsiteY36" fmla="*/ 91615 h 161285"/>
                  <a:gd name="connsiteX37" fmla="*/ 111364 w 143913"/>
                  <a:gd name="connsiteY37" fmla="*/ 97101 h 161285"/>
                  <a:gd name="connsiteX38" fmla="*/ 107341 w 143913"/>
                  <a:gd name="connsiteY38" fmla="*/ 100209 h 161285"/>
                  <a:gd name="connsiteX39" fmla="*/ 99843 w 143913"/>
                  <a:gd name="connsiteY39" fmla="*/ 103318 h 161285"/>
                  <a:gd name="connsiteX40" fmla="*/ 83203 w 143913"/>
                  <a:gd name="connsiteY40" fmla="*/ 108438 h 161285"/>
                  <a:gd name="connsiteX41" fmla="*/ 74608 w 143913"/>
                  <a:gd name="connsiteY41" fmla="*/ 112278 h 161285"/>
                  <a:gd name="connsiteX42" fmla="*/ 71500 w 143913"/>
                  <a:gd name="connsiteY42" fmla="*/ 114290 h 161285"/>
                  <a:gd name="connsiteX43" fmla="*/ 70220 w 143913"/>
                  <a:gd name="connsiteY43" fmla="*/ 115753 h 161285"/>
                  <a:gd name="connsiteX44" fmla="*/ 67842 w 143913"/>
                  <a:gd name="connsiteY44" fmla="*/ 120141 h 161285"/>
                  <a:gd name="connsiteX45" fmla="*/ 67477 w 143913"/>
                  <a:gd name="connsiteY45" fmla="*/ 124530 h 161285"/>
                  <a:gd name="connsiteX46" fmla="*/ 65648 w 143913"/>
                  <a:gd name="connsiteY46" fmla="*/ 125627 h 161285"/>
                  <a:gd name="connsiteX47" fmla="*/ 64734 w 143913"/>
                  <a:gd name="connsiteY47" fmla="*/ 125627 h 161285"/>
                  <a:gd name="connsiteX48" fmla="*/ 62905 w 143913"/>
                  <a:gd name="connsiteY48" fmla="*/ 124164 h 161285"/>
                  <a:gd name="connsiteX49" fmla="*/ 61991 w 143913"/>
                  <a:gd name="connsiteY49" fmla="*/ 124164 h 161285"/>
                  <a:gd name="connsiteX50" fmla="*/ 61991 w 143913"/>
                  <a:gd name="connsiteY50" fmla="*/ 124896 h 161285"/>
                  <a:gd name="connsiteX51" fmla="*/ 55408 w 143913"/>
                  <a:gd name="connsiteY51" fmla="*/ 133856 h 161285"/>
                  <a:gd name="connsiteX52" fmla="*/ 54493 w 143913"/>
                  <a:gd name="connsiteY52" fmla="*/ 140256 h 161285"/>
                  <a:gd name="connsiteX53" fmla="*/ 54127 w 143913"/>
                  <a:gd name="connsiteY53" fmla="*/ 149948 h 161285"/>
                  <a:gd name="connsiteX54" fmla="*/ 53030 w 143913"/>
                  <a:gd name="connsiteY54" fmla="*/ 153240 h 161285"/>
                  <a:gd name="connsiteX55" fmla="*/ 52299 w 143913"/>
                  <a:gd name="connsiteY55" fmla="*/ 153971 h 161285"/>
                  <a:gd name="connsiteX56" fmla="*/ 48276 w 143913"/>
                  <a:gd name="connsiteY56" fmla="*/ 155800 h 161285"/>
                  <a:gd name="connsiteX57" fmla="*/ 44801 w 143913"/>
                  <a:gd name="connsiteY57" fmla="*/ 159091 h 161285"/>
                  <a:gd name="connsiteX58" fmla="*/ 39681 w 143913"/>
                  <a:gd name="connsiteY58" fmla="*/ 161286 h 161285"/>
                  <a:gd name="connsiteX59" fmla="*/ 35841 w 143913"/>
                  <a:gd name="connsiteY59" fmla="*/ 160737 h 161285"/>
                  <a:gd name="connsiteX60" fmla="*/ 33830 w 143913"/>
                  <a:gd name="connsiteY60" fmla="*/ 157445 h 161285"/>
                  <a:gd name="connsiteX61" fmla="*/ 32915 w 143913"/>
                  <a:gd name="connsiteY61" fmla="*/ 154337 h 161285"/>
                  <a:gd name="connsiteX62" fmla="*/ 30355 w 143913"/>
                  <a:gd name="connsiteY62" fmla="*/ 150497 h 161285"/>
                  <a:gd name="connsiteX63" fmla="*/ 27430 w 143913"/>
                  <a:gd name="connsiteY63" fmla="*/ 150314 h 161285"/>
                  <a:gd name="connsiteX64" fmla="*/ 22858 w 143913"/>
                  <a:gd name="connsiteY64" fmla="*/ 150497 h 161285"/>
                  <a:gd name="connsiteX65" fmla="*/ 21578 w 143913"/>
                  <a:gd name="connsiteY65" fmla="*/ 148485 h 161285"/>
                  <a:gd name="connsiteX66" fmla="*/ 19383 w 143913"/>
                  <a:gd name="connsiteY66" fmla="*/ 147205 h 161285"/>
                  <a:gd name="connsiteX67" fmla="*/ 15360 w 143913"/>
                  <a:gd name="connsiteY67" fmla="*/ 146839 h 161285"/>
                  <a:gd name="connsiteX68" fmla="*/ 11520 w 143913"/>
                  <a:gd name="connsiteY68" fmla="*/ 149217 h 161285"/>
                  <a:gd name="connsiteX69" fmla="*/ 9143 w 143913"/>
                  <a:gd name="connsiteY69" fmla="*/ 149948 h 161285"/>
                  <a:gd name="connsiteX70" fmla="*/ 8412 w 143913"/>
                  <a:gd name="connsiteY70" fmla="*/ 148851 h 161285"/>
                  <a:gd name="connsiteX71" fmla="*/ 7863 w 143913"/>
                  <a:gd name="connsiteY71" fmla="*/ 142268 h 161285"/>
                  <a:gd name="connsiteX72" fmla="*/ 6400 w 143913"/>
                  <a:gd name="connsiteY72" fmla="*/ 140256 h 161285"/>
                  <a:gd name="connsiteX73" fmla="*/ 6400 w 143913"/>
                  <a:gd name="connsiteY73" fmla="*/ 138976 h 161285"/>
                  <a:gd name="connsiteX74" fmla="*/ 8229 w 143913"/>
                  <a:gd name="connsiteY74" fmla="*/ 136965 h 161285"/>
                  <a:gd name="connsiteX75" fmla="*/ 12983 w 143913"/>
                  <a:gd name="connsiteY75" fmla="*/ 135502 h 161285"/>
                  <a:gd name="connsiteX76" fmla="*/ 14995 w 143913"/>
                  <a:gd name="connsiteY76" fmla="*/ 133125 h 161285"/>
                  <a:gd name="connsiteX77" fmla="*/ 14629 w 143913"/>
                  <a:gd name="connsiteY77" fmla="*/ 129285 h 161285"/>
                  <a:gd name="connsiteX78" fmla="*/ 13715 w 143913"/>
                  <a:gd name="connsiteY78" fmla="*/ 128370 h 161285"/>
                  <a:gd name="connsiteX79" fmla="*/ 12618 w 143913"/>
                  <a:gd name="connsiteY79" fmla="*/ 123799 h 161285"/>
                  <a:gd name="connsiteX80" fmla="*/ 12252 w 143913"/>
                  <a:gd name="connsiteY80" fmla="*/ 123799 h 161285"/>
                  <a:gd name="connsiteX81" fmla="*/ 12252 w 143913"/>
                  <a:gd name="connsiteY81" fmla="*/ 122153 h 161285"/>
                  <a:gd name="connsiteX82" fmla="*/ 14081 w 143913"/>
                  <a:gd name="connsiteY82" fmla="*/ 120690 h 161285"/>
                  <a:gd name="connsiteX83" fmla="*/ 18469 w 143913"/>
                  <a:gd name="connsiteY83" fmla="*/ 119044 h 161285"/>
                  <a:gd name="connsiteX84" fmla="*/ 21212 w 143913"/>
                  <a:gd name="connsiteY84" fmla="*/ 117398 h 161285"/>
                  <a:gd name="connsiteX85" fmla="*/ 24321 w 143913"/>
                  <a:gd name="connsiteY85" fmla="*/ 113558 h 161285"/>
                  <a:gd name="connsiteX86" fmla="*/ 25235 w 143913"/>
                  <a:gd name="connsiteY86" fmla="*/ 111181 h 161285"/>
                  <a:gd name="connsiteX87" fmla="*/ 27064 w 143913"/>
                  <a:gd name="connsiteY87" fmla="*/ 100209 h 161285"/>
                  <a:gd name="connsiteX88" fmla="*/ 25967 w 143913"/>
                  <a:gd name="connsiteY88" fmla="*/ 97101 h 161285"/>
                  <a:gd name="connsiteX89" fmla="*/ 24321 w 143913"/>
                  <a:gd name="connsiteY89" fmla="*/ 96186 h 161285"/>
                  <a:gd name="connsiteX90" fmla="*/ 23589 w 143913"/>
                  <a:gd name="connsiteY90" fmla="*/ 89969 h 161285"/>
                  <a:gd name="connsiteX91" fmla="*/ 20846 w 143913"/>
                  <a:gd name="connsiteY91" fmla="*/ 92712 h 161285"/>
                  <a:gd name="connsiteX92" fmla="*/ 17006 w 143913"/>
                  <a:gd name="connsiteY92" fmla="*/ 98198 h 161285"/>
                  <a:gd name="connsiteX93" fmla="*/ 13715 w 143913"/>
                  <a:gd name="connsiteY93" fmla="*/ 101489 h 161285"/>
                  <a:gd name="connsiteX94" fmla="*/ 11520 w 143913"/>
                  <a:gd name="connsiteY94" fmla="*/ 100941 h 161285"/>
                  <a:gd name="connsiteX95" fmla="*/ 9143 w 143913"/>
                  <a:gd name="connsiteY95" fmla="*/ 98198 h 161285"/>
                  <a:gd name="connsiteX96" fmla="*/ 5120 w 143913"/>
                  <a:gd name="connsiteY96" fmla="*/ 96552 h 161285"/>
                  <a:gd name="connsiteX97" fmla="*/ 549 w 143913"/>
                  <a:gd name="connsiteY97" fmla="*/ 93078 h 161285"/>
                  <a:gd name="connsiteX98" fmla="*/ 0 w 143913"/>
                  <a:gd name="connsiteY98" fmla="*/ 81374 h 161285"/>
                  <a:gd name="connsiteX99" fmla="*/ 0 w 143913"/>
                  <a:gd name="connsiteY99" fmla="*/ 77351 h 161285"/>
                  <a:gd name="connsiteX100" fmla="*/ 549 w 143913"/>
                  <a:gd name="connsiteY100" fmla="*/ 73145 h 161285"/>
                  <a:gd name="connsiteX101" fmla="*/ 366 w 143913"/>
                  <a:gd name="connsiteY101" fmla="*/ 61259 h 161285"/>
                  <a:gd name="connsiteX102" fmla="*/ 1646 w 143913"/>
                  <a:gd name="connsiteY102" fmla="*/ 59248 h 161285"/>
                  <a:gd name="connsiteX103" fmla="*/ 7497 w 143913"/>
                  <a:gd name="connsiteY103" fmla="*/ 56688 h 161285"/>
                  <a:gd name="connsiteX104" fmla="*/ 11337 w 143913"/>
                  <a:gd name="connsiteY104" fmla="*/ 52299 h 161285"/>
                  <a:gd name="connsiteX105" fmla="*/ 11520 w 143913"/>
                  <a:gd name="connsiteY105" fmla="*/ 45716 h 161285"/>
                  <a:gd name="connsiteX106" fmla="*/ 12618 w 143913"/>
                  <a:gd name="connsiteY106" fmla="*/ 42059 h 161285"/>
                  <a:gd name="connsiteX107" fmla="*/ 18469 w 143913"/>
                  <a:gd name="connsiteY107" fmla="*/ 34378 h 161285"/>
                  <a:gd name="connsiteX108" fmla="*/ 20115 w 143913"/>
                  <a:gd name="connsiteY108" fmla="*/ 30904 h 161285"/>
                  <a:gd name="connsiteX109" fmla="*/ 20115 w 143913"/>
                  <a:gd name="connsiteY109" fmla="*/ 28527 h 161285"/>
                  <a:gd name="connsiteX110" fmla="*/ 18835 w 143913"/>
                  <a:gd name="connsiteY110" fmla="*/ 22492 h 161285"/>
                  <a:gd name="connsiteX111" fmla="*/ 19201 w 143913"/>
                  <a:gd name="connsiteY111" fmla="*/ 15909 h 161285"/>
                  <a:gd name="connsiteX112" fmla="*/ 21578 w 143913"/>
                  <a:gd name="connsiteY112" fmla="*/ 13166 h 161285"/>
                  <a:gd name="connsiteX113" fmla="*/ 30172 w 143913"/>
                  <a:gd name="connsiteY113" fmla="*/ 13166 h 161285"/>
                  <a:gd name="connsiteX114" fmla="*/ 31087 w 143913"/>
                  <a:gd name="connsiteY114" fmla="*/ 12801 h 161285"/>
                  <a:gd name="connsiteX115" fmla="*/ 32915 w 143913"/>
                  <a:gd name="connsiteY115" fmla="*/ 11703 h 161285"/>
                  <a:gd name="connsiteX116" fmla="*/ 37670 w 143913"/>
                  <a:gd name="connsiteY116" fmla="*/ 6949 h 161285"/>
                  <a:gd name="connsiteX117" fmla="*/ 40778 w 143913"/>
                  <a:gd name="connsiteY117" fmla="*/ 5303 h 161285"/>
                  <a:gd name="connsiteX118" fmla="*/ 44801 w 143913"/>
                  <a:gd name="connsiteY118" fmla="*/ 4572 h 161285"/>
                  <a:gd name="connsiteX119" fmla="*/ 47545 w 143913"/>
                  <a:gd name="connsiteY119" fmla="*/ 3474 h 161285"/>
                  <a:gd name="connsiteX120" fmla="*/ 49556 w 143913"/>
                  <a:gd name="connsiteY120" fmla="*/ 1463 h 161285"/>
                  <a:gd name="connsiteX121" fmla="*/ 50287 w 143913"/>
                  <a:gd name="connsiteY121" fmla="*/ 0 h 16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3913" h="161285">
                    <a:moveTo>
                      <a:pt x="50287" y="0"/>
                    </a:moveTo>
                    <a:lnTo>
                      <a:pt x="51385" y="1463"/>
                    </a:lnTo>
                    <a:lnTo>
                      <a:pt x="53396" y="2743"/>
                    </a:lnTo>
                    <a:lnTo>
                      <a:pt x="68208" y="8778"/>
                    </a:lnTo>
                    <a:lnTo>
                      <a:pt x="81557" y="15544"/>
                    </a:lnTo>
                    <a:lnTo>
                      <a:pt x="87409" y="20115"/>
                    </a:lnTo>
                    <a:lnTo>
                      <a:pt x="88689" y="22492"/>
                    </a:lnTo>
                    <a:lnTo>
                      <a:pt x="89786" y="27247"/>
                    </a:lnTo>
                    <a:lnTo>
                      <a:pt x="90700" y="28892"/>
                    </a:lnTo>
                    <a:lnTo>
                      <a:pt x="96186" y="29258"/>
                    </a:lnTo>
                    <a:lnTo>
                      <a:pt x="100575" y="28344"/>
                    </a:lnTo>
                    <a:lnTo>
                      <a:pt x="102586" y="28344"/>
                    </a:lnTo>
                    <a:lnTo>
                      <a:pt x="112278" y="29258"/>
                    </a:lnTo>
                    <a:lnTo>
                      <a:pt x="116667" y="29258"/>
                    </a:lnTo>
                    <a:lnTo>
                      <a:pt x="117764" y="28527"/>
                    </a:lnTo>
                    <a:lnTo>
                      <a:pt x="119410" y="25784"/>
                    </a:lnTo>
                    <a:lnTo>
                      <a:pt x="121787" y="25418"/>
                    </a:lnTo>
                    <a:lnTo>
                      <a:pt x="125262" y="26881"/>
                    </a:lnTo>
                    <a:lnTo>
                      <a:pt x="128004" y="29258"/>
                    </a:lnTo>
                    <a:lnTo>
                      <a:pt x="131113" y="30721"/>
                    </a:lnTo>
                    <a:lnTo>
                      <a:pt x="137879" y="35659"/>
                    </a:lnTo>
                    <a:lnTo>
                      <a:pt x="140622" y="36024"/>
                    </a:lnTo>
                    <a:lnTo>
                      <a:pt x="139708" y="37121"/>
                    </a:lnTo>
                    <a:lnTo>
                      <a:pt x="134588" y="37121"/>
                    </a:lnTo>
                    <a:lnTo>
                      <a:pt x="134222" y="40962"/>
                    </a:lnTo>
                    <a:lnTo>
                      <a:pt x="136233" y="42059"/>
                    </a:lnTo>
                    <a:lnTo>
                      <a:pt x="137330" y="43339"/>
                    </a:lnTo>
                    <a:lnTo>
                      <a:pt x="139708" y="48825"/>
                    </a:lnTo>
                    <a:lnTo>
                      <a:pt x="140073" y="51019"/>
                    </a:lnTo>
                    <a:lnTo>
                      <a:pt x="143913" y="58699"/>
                    </a:lnTo>
                    <a:lnTo>
                      <a:pt x="143365" y="59248"/>
                    </a:lnTo>
                    <a:lnTo>
                      <a:pt x="139708" y="59248"/>
                    </a:lnTo>
                    <a:lnTo>
                      <a:pt x="136233" y="66380"/>
                    </a:lnTo>
                    <a:lnTo>
                      <a:pt x="129650" y="77717"/>
                    </a:lnTo>
                    <a:lnTo>
                      <a:pt x="123981" y="84483"/>
                    </a:lnTo>
                    <a:lnTo>
                      <a:pt x="120141" y="87226"/>
                    </a:lnTo>
                    <a:lnTo>
                      <a:pt x="115753" y="91615"/>
                    </a:lnTo>
                    <a:lnTo>
                      <a:pt x="111364" y="97101"/>
                    </a:lnTo>
                    <a:lnTo>
                      <a:pt x="107341" y="100209"/>
                    </a:lnTo>
                    <a:lnTo>
                      <a:pt x="99843" y="103318"/>
                    </a:lnTo>
                    <a:lnTo>
                      <a:pt x="83203" y="108438"/>
                    </a:lnTo>
                    <a:lnTo>
                      <a:pt x="74608" y="112278"/>
                    </a:lnTo>
                    <a:lnTo>
                      <a:pt x="71500" y="114290"/>
                    </a:lnTo>
                    <a:lnTo>
                      <a:pt x="70220" y="115753"/>
                    </a:lnTo>
                    <a:lnTo>
                      <a:pt x="67842" y="120141"/>
                    </a:lnTo>
                    <a:lnTo>
                      <a:pt x="67477" y="124530"/>
                    </a:lnTo>
                    <a:lnTo>
                      <a:pt x="65648" y="125627"/>
                    </a:lnTo>
                    <a:lnTo>
                      <a:pt x="64734" y="125627"/>
                    </a:lnTo>
                    <a:lnTo>
                      <a:pt x="62905" y="124164"/>
                    </a:lnTo>
                    <a:lnTo>
                      <a:pt x="61991" y="124164"/>
                    </a:lnTo>
                    <a:lnTo>
                      <a:pt x="61991" y="124896"/>
                    </a:lnTo>
                    <a:lnTo>
                      <a:pt x="55408" y="133856"/>
                    </a:lnTo>
                    <a:lnTo>
                      <a:pt x="54493" y="140256"/>
                    </a:lnTo>
                    <a:lnTo>
                      <a:pt x="54127" y="149948"/>
                    </a:lnTo>
                    <a:lnTo>
                      <a:pt x="53030" y="153240"/>
                    </a:lnTo>
                    <a:lnTo>
                      <a:pt x="52299" y="153971"/>
                    </a:lnTo>
                    <a:lnTo>
                      <a:pt x="48276" y="155800"/>
                    </a:lnTo>
                    <a:lnTo>
                      <a:pt x="44801" y="159091"/>
                    </a:lnTo>
                    <a:lnTo>
                      <a:pt x="39681" y="161286"/>
                    </a:lnTo>
                    <a:lnTo>
                      <a:pt x="35841" y="160737"/>
                    </a:lnTo>
                    <a:lnTo>
                      <a:pt x="33830" y="157445"/>
                    </a:lnTo>
                    <a:lnTo>
                      <a:pt x="32915" y="154337"/>
                    </a:lnTo>
                    <a:lnTo>
                      <a:pt x="30355" y="150497"/>
                    </a:lnTo>
                    <a:lnTo>
                      <a:pt x="27430" y="150314"/>
                    </a:lnTo>
                    <a:lnTo>
                      <a:pt x="22858" y="150497"/>
                    </a:lnTo>
                    <a:lnTo>
                      <a:pt x="21578" y="148485"/>
                    </a:lnTo>
                    <a:lnTo>
                      <a:pt x="19383" y="147205"/>
                    </a:lnTo>
                    <a:lnTo>
                      <a:pt x="15360" y="146839"/>
                    </a:lnTo>
                    <a:lnTo>
                      <a:pt x="11520" y="149217"/>
                    </a:lnTo>
                    <a:lnTo>
                      <a:pt x="9143" y="149948"/>
                    </a:lnTo>
                    <a:lnTo>
                      <a:pt x="8412" y="148851"/>
                    </a:lnTo>
                    <a:lnTo>
                      <a:pt x="7863" y="142268"/>
                    </a:lnTo>
                    <a:lnTo>
                      <a:pt x="6400" y="140256"/>
                    </a:lnTo>
                    <a:lnTo>
                      <a:pt x="6400" y="138976"/>
                    </a:lnTo>
                    <a:lnTo>
                      <a:pt x="8229" y="136965"/>
                    </a:lnTo>
                    <a:lnTo>
                      <a:pt x="12983" y="135502"/>
                    </a:lnTo>
                    <a:lnTo>
                      <a:pt x="14995" y="133125"/>
                    </a:lnTo>
                    <a:lnTo>
                      <a:pt x="14629" y="129285"/>
                    </a:lnTo>
                    <a:lnTo>
                      <a:pt x="13715" y="128370"/>
                    </a:lnTo>
                    <a:lnTo>
                      <a:pt x="12618" y="123799"/>
                    </a:lnTo>
                    <a:lnTo>
                      <a:pt x="12252" y="123799"/>
                    </a:lnTo>
                    <a:lnTo>
                      <a:pt x="12252" y="122153"/>
                    </a:lnTo>
                    <a:lnTo>
                      <a:pt x="14081" y="120690"/>
                    </a:lnTo>
                    <a:lnTo>
                      <a:pt x="18469" y="119044"/>
                    </a:lnTo>
                    <a:lnTo>
                      <a:pt x="21212" y="117398"/>
                    </a:lnTo>
                    <a:lnTo>
                      <a:pt x="24321" y="113558"/>
                    </a:lnTo>
                    <a:lnTo>
                      <a:pt x="25235" y="111181"/>
                    </a:lnTo>
                    <a:lnTo>
                      <a:pt x="27064" y="100209"/>
                    </a:lnTo>
                    <a:lnTo>
                      <a:pt x="25967" y="97101"/>
                    </a:lnTo>
                    <a:lnTo>
                      <a:pt x="24321" y="96186"/>
                    </a:lnTo>
                    <a:lnTo>
                      <a:pt x="23589" y="89969"/>
                    </a:lnTo>
                    <a:lnTo>
                      <a:pt x="20846" y="92712"/>
                    </a:lnTo>
                    <a:lnTo>
                      <a:pt x="17006" y="98198"/>
                    </a:lnTo>
                    <a:lnTo>
                      <a:pt x="13715" y="101489"/>
                    </a:lnTo>
                    <a:lnTo>
                      <a:pt x="11520" y="100941"/>
                    </a:lnTo>
                    <a:lnTo>
                      <a:pt x="9143" y="98198"/>
                    </a:lnTo>
                    <a:lnTo>
                      <a:pt x="5120" y="96552"/>
                    </a:lnTo>
                    <a:lnTo>
                      <a:pt x="549" y="93078"/>
                    </a:lnTo>
                    <a:lnTo>
                      <a:pt x="0" y="81374"/>
                    </a:lnTo>
                    <a:lnTo>
                      <a:pt x="0" y="77351"/>
                    </a:lnTo>
                    <a:lnTo>
                      <a:pt x="549" y="73145"/>
                    </a:lnTo>
                    <a:lnTo>
                      <a:pt x="366" y="61259"/>
                    </a:lnTo>
                    <a:lnTo>
                      <a:pt x="1646" y="59248"/>
                    </a:lnTo>
                    <a:lnTo>
                      <a:pt x="7497" y="56688"/>
                    </a:lnTo>
                    <a:lnTo>
                      <a:pt x="11337" y="52299"/>
                    </a:lnTo>
                    <a:lnTo>
                      <a:pt x="11520" y="45716"/>
                    </a:lnTo>
                    <a:lnTo>
                      <a:pt x="12618" y="42059"/>
                    </a:lnTo>
                    <a:lnTo>
                      <a:pt x="18469" y="34378"/>
                    </a:lnTo>
                    <a:lnTo>
                      <a:pt x="20115" y="30904"/>
                    </a:lnTo>
                    <a:lnTo>
                      <a:pt x="20115" y="28527"/>
                    </a:lnTo>
                    <a:lnTo>
                      <a:pt x="18835" y="22492"/>
                    </a:lnTo>
                    <a:lnTo>
                      <a:pt x="19201" y="15909"/>
                    </a:lnTo>
                    <a:lnTo>
                      <a:pt x="21578" y="13166"/>
                    </a:lnTo>
                    <a:lnTo>
                      <a:pt x="30172" y="13166"/>
                    </a:lnTo>
                    <a:lnTo>
                      <a:pt x="31087" y="12801"/>
                    </a:lnTo>
                    <a:lnTo>
                      <a:pt x="32915" y="11703"/>
                    </a:lnTo>
                    <a:lnTo>
                      <a:pt x="37670" y="6949"/>
                    </a:lnTo>
                    <a:lnTo>
                      <a:pt x="40778" y="5303"/>
                    </a:lnTo>
                    <a:lnTo>
                      <a:pt x="44801" y="4572"/>
                    </a:lnTo>
                    <a:lnTo>
                      <a:pt x="47545" y="3474"/>
                    </a:lnTo>
                    <a:lnTo>
                      <a:pt x="49556" y="1463"/>
                    </a:lnTo>
                    <a:lnTo>
                      <a:pt x="50287" y="0"/>
                    </a:lnTo>
                    <a:close/>
                  </a:path>
                </a:pathLst>
              </a:custGeom>
              <a:grpFill/>
              <a:ln w="18272" cap="flat">
                <a:noFill/>
                <a:prstDash val="solid"/>
                <a:miter/>
              </a:ln>
            </p:spPr>
            <p:txBody>
              <a:bodyPr rtlCol="0" anchor="ctr"/>
              <a:lstStyle/>
              <a:p>
                <a:endParaRPr lang="en-GB" sz="1463"/>
              </a:p>
            </p:txBody>
          </p:sp>
          <p:sp>
            <p:nvSpPr>
              <p:cNvPr id="232" name="Freeform: Shape 231">
                <a:extLst>
                  <a:ext uri="{FF2B5EF4-FFF2-40B4-BE49-F238E27FC236}">
                    <a16:creationId xmlns:a16="http://schemas.microsoft.com/office/drawing/2014/main" id="{1A168F33-68D0-D91C-7735-64272ABC9049}"/>
                  </a:ext>
                </a:extLst>
              </p:cNvPr>
              <p:cNvSpPr/>
              <p:nvPr/>
            </p:nvSpPr>
            <p:spPr>
              <a:xfrm>
                <a:off x="3934474" y="4316652"/>
                <a:ext cx="143913" cy="161285"/>
              </a:xfrm>
              <a:custGeom>
                <a:avLst/>
                <a:gdLst>
                  <a:gd name="connsiteX0" fmla="*/ 50287 w 143913"/>
                  <a:gd name="connsiteY0" fmla="*/ 0 h 161285"/>
                  <a:gd name="connsiteX1" fmla="*/ 51385 w 143913"/>
                  <a:gd name="connsiteY1" fmla="*/ 1463 h 161285"/>
                  <a:gd name="connsiteX2" fmla="*/ 53396 w 143913"/>
                  <a:gd name="connsiteY2" fmla="*/ 2743 h 161285"/>
                  <a:gd name="connsiteX3" fmla="*/ 68208 w 143913"/>
                  <a:gd name="connsiteY3" fmla="*/ 8778 h 161285"/>
                  <a:gd name="connsiteX4" fmla="*/ 81557 w 143913"/>
                  <a:gd name="connsiteY4" fmla="*/ 15544 h 161285"/>
                  <a:gd name="connsiteX5" fmla="*/ 87409 w 143913"/>
                  <a:gd name="connsiteY5" fmla="*/ 20115 h 161285"/>
                  <a:gd name="connsiteX6" fmla="*/ 88689 w 143913"/>
                  <a:gd name="connsiteY6" fmla="*/ 22492 h 161285"/>
                  <a:gd name="connsiteX7" fmla="*/ 89786 w 143913"/>
                  <a:gd name="connsiteY7" fmla="*/ 27247 h 161285"/>
                  <a:gd name="connsiteX8" fmla="*/ 90700 w 143913"/>
                  <a:gd name="connsiteY8" fmla="*/ 28892 h 161285"/>
                  <a:gd name="connsiteX9" fmla="*/ 96186 w 143913"/>
                  <a:gd name="connsiteY9" fmla="*/ 29258 h 161285"/>
                  <a:gd name="connsiteX10" fmla="*/ 100575 w 143913"/>
                  <a:gd name="connsiteY10" fmla="*/ 28344 h 161285"/>
                  <a:gd name="connsiteX11" fmla="*/ 102586 w 143913"/>
                  <a:gd name="connsiteY11" fmla="*/ 28344 h 161285"/>
                  <a:gd name="connsiteX12" fmla="*/ 112278 w 143913"/>
                  <a:gd name="connsiteY12" fmla="*/ 29258 h 161285"/>
                  <a:gd name="connsiteX13" fmla="*/ 116667 w 143913"/>
                  <a:gd name="connsiteY13" fmla="*/ 29258 h 161285"/>
                  <a:gd name="connsiteX14" fmla="*/ 117764 w 143913"/>
                  <a:gd name="connsiteY14" fmla="*/ 28527 h 161285"/>
                  <a:gd name="connsiteX15" fmla="*/ 119410 w 143913"/>
                  <a:gd name="connsiteY15" fmla="*/ 25784 h 161285"/>
                  <a:gd name="connsiteX16" fmla="*/ 121787 w 143913"/>
                  <a:gd name="connsiteY16" fmla="*/ 25418 h 161285"/>
                  <a:gd name="connsiteX17" fmla="*/ 125262 w 143913"/>
                  <a:gd name="connsiteY17" fmla="*/ 26881 h 161285"/>
                  <a:gd name="connsiteX18" fmla="*/ 128004 w 143913"/>
                  <a:gd name="connsiteY18" fmla="*/ 29258 h 161285"/>
                  <a:gd name="connsiteX19" fmla="*/ 131113 w 143913"/>
                  <a:gd name="connsiteY19" fmla="*/ 30721 h 161285"/>
                  <a:gd name="connsiteX20" fmla="*/ 137879 w 143913"/>
                  <a:gd name="connsiteY20" fmla="*/ 35659 h 161285"/>
                  <a:gd name="connsiteX21" fmla="*/ 140622 w 143913"/>
                  <a:gd name="connsiteY21" fmla="*/ 36024 h 161285"/>
                  <a:gd name="connsiteX22" fmla="*/ 139708 w 143913"/>
                  <a:gd name="connsiteY22" fmla="*/ 37121 h 161285"/>
                  <a:gd name="connsiteX23" fmla="*/ 134588 w 143913"/>
                  <a:gd name="connsiteY23" fmla="*/ 37121 h 161285"/>
                  <a:gd name="connsiteX24" fmla="*/ 134222 w 143913"/>
                  <a:gd name="connsiteY24" fmla="*/ 40962 h 161285"/>
                  <a:gd name="connsiteX25" fmla="*/ 136233 w 143913"/>
                  <a:gd name="connsiteY25" fmla="*/ 42059 h 161285"/>
                  <a:gd name="connsiteX26" fmla="*/ 137330 w 143913"/>
                  <a:gd name="connsiteY26" fmla="*/ 43339 h 161285"/>
                  <a:gd name="connsiteX27" fmla="*/ 139708 w 143913"/>
                  <a:gd name="connsiteY27" fmla="*/ 48825 h 161285"/>
                  <a:gd name="connsiteX28" fmla="*/ 140073 w 143913"/>
                  <a:gd name="connsiteY28" fmla="*/ 51019 h 161285"/>
                  <a:gd name="connsiteX29" fmla="*/ 143913 w 143913"/>
                  <a:gd name="connsiteY29" fmla="*/ 58699 h 161285"/>
                  <a:gd name="connsiteX30" fmla="*/ 143365 w 143913"/>
                  <a:gd name="connsiteY30" fmla="*/ 59248 h 161285"/>
                  <a:gd name="connsiteX31" fmla="*/ 139708 w 143913"/>
                  <a:gd name="connsiteY31" fmla="*/ 59248 h 161285"/>
                  <a:gd name="connsiteX32" fmla="*/ 136233 w 143913"/>
                  <a:gd name="connsiteY32" fmla="*/ 66380 h 161285"/>
                  <a:gd name="connsiteX33" fmla="*/ 129650 w 143913"/>
                  <a:gd name="connsiteY33" fmla="*/ 77717 h 161285"/>
                  <a:gd name="connsiteX34" fmla="*/ 123981 w 143913"/>
                  <a:gd name="connsiteY34" fmla="*/ 84483 h 161285"/>
                  <a:gd name="connsiteX35" fmla="*/ 120141 w 143913"/>
                  <a:gd name="connsiteY35" fmla="*/ 87226 h 161285"/>
                  <a:gd name="connsiteX36" fmla="*/ 115753 w 143913"/>
                  <a:gd name="connsiteY36" fmla="*/ 91615 h 161285"/>
                  <a:gd name="connsiteX37" fmla="*/ 111364 w 143913"/>
                  <a:gd name="connsiteY37" fmla="*/ 97101 h 161285"/>
                  <a:gd name="connsiteX38" fmla="*/ 107341 w 143913"/>
                  <a:gd name="connsiteY38" fmla="*/ 100209 h 161285"/>
                  <a:gd name="connsiteX39" fmla="*/ 99843 w 143913"/>
                  <a:gd name="connsiteY39" fmla="*/ 103318 h 161285"/>
                  <a:gd name="connsiteX40" fmla="*/ 83203 w 143913"/>
                  <a:gd name="connsiteY40" fmla="*/ 108438 h 161285"/>
                  <a:gd name="connsiteX41" fmla="*/ 74608 w 143913"/>
                  <a:gd name="connsiteY41" fmla="*/ 112278 h 161285"/>
                  <a:gd name="connsiteX42" fmla="*/ 71500 w 143913"/>
                  <a:gd name="connsiteY42" fmla="*/ 114290 h 161285"/>
                  <a:gd name="connsiteX43" fmla="*/ 70220 w 143913"/>
                  <a:gd name="connsiteY43" fmla="*/ 115753 h 161285"/>
                  <a:gd name="connsiteX44" fmla="*/ 67842 w 143913"/>
                  <a:gd name="connsiteY44" fmla="*/ 120141 h 161285"/>
                  <a:gd name="connsiteX45" fmla="*/ 67477 w 143913"/>
                  <a:gd name="connsiteY45" fmla="*/ 124530 h 161285"/>
                  <a:gd name="connsiteX46" fmla="*/ 65648 w 143913"/>
                  <a:gd name="connsiteY46" fmla="*/ 125627 h 161285"/>
                  <a:gd name="connsiteX47" fmla="*/ 64734 w 143913"/>
                  <a:gd name="connsiteY47" fmla="*/ 125627 h 161285"/>
                  <a:gd name="connsiteX48" fmla="*/ 62905 w 143913"/>
                  <a:gd name="connsiteY48" fmla="*/ 124164 h 161285"/>
                  <a:gd name="connsiteX49" fmla="*/ 61991 w 143913"/>
                  <a:gd name="connsiteY49" fmla="*/ 124164 h 161285"/>
                  <a:gd name="connsiteX50" fmla="*/ 61991 w 143913"/>
                  <a:gd name="connsiteY50" fmla="*/ 124896 h 161285"/>
                  <a:gd name="connsiteX51" fmla="*/ 55408 w 143913"/>
                  <a:gd name="connsiteY51" fmla="*/ 133856 h 161285"/>
                  <a:gd name="connsiteX52" fmla="*/ 54493 w 143913"/>
                  <a:gd name="connsiteY52" fmla="*/ 140256 h 161285"/>
                  <a:gd name="connsiteX53" fmla="*/ 54127 w 143913"/>
                  <a:gd name="connsiteY53" fmla="*/ 149948 h 161285"/>
                  <a:gd name="connsiteX54" fmla="*/ 53030 w 143913"/>
                  <a:gd name="connsiteY54" fmla="*/ 153240 h 161285"/>
                  <a:gd name="connsiteX55" fmla="*/ 52299 w 143913"/>
                  <a:gd name="connsiteY55" fmla="*/ 153971 h 161285"/>
                  <a:gd name="connsiteX56" fmla="*/ 48276 w 143913"/>
                  <a:gd name="connsiteY56" fmla="*/ 155800 h 161285"/>
                  <a:gd name="connsiteX57" fmla="*/ 44801 w 143913"/>
                  <a:gd name="connsiteY57" fmla="*/ 159091 h 161285"/>
                  <a:gd name="connsiteX58" fmla="*/ 39681 w 143913"/>
                  <a:gd name="connsiteY58" fmla="*/ 161286 h 161285"/>
                  <a:gd name="connsiteX59" fmla="*/ 35841 w 143913"/>
                  <a:gd name="connsiteY59" fmla="*/ 160737 h 161285"/>
                  <a:gd name="connsiteX60" fmla="*/ 33830 w 143913"/>
                  <a:gd name="connsiteY60" fmla="*/ 157445 h 161285"/>
                  <a:gd name="connsiteX61" fmla="*/ 32915 w 143913"/>
                  <a:gd name="connsiteY61" fmla="*/ 154337 h 161285"/>
                  <a:gd name="connsiteX62" fmla="*/ 30355 w 143913"/>
                  <a:gd name="connsiteY62" fmla="*/ 150497 h 161285"/>
                  <a:gd name="connsiteX63" fmla="*/ 27430 w 143913"/>
                  <a:gd name="connsiteY63" fmla="*/ 150314 h 161285"/>
                  <a:gd name="connsiteX64" fmla="*/ 22858 w 143913"/>
                  <a:gd name="connsiteY64" fmla="*/ 150497 h 161285"/>
                  <a:gd name="connsiteX65" fmla="*/ 21578 w 143913"/>
                  <a:gd name="connsiteY65" fmla="*/ 148485 h 161285"/>
                  <a:gd name="connsiteX66" fmla="*/ 19383 w 143913"/>
                  <a:gd name="connsiteY66" fmla="*/ 147205 h 161285"/>
                  <a:gd name="connsiteX67" fmla="*/ 15360 w 143913"/>
                  <a:gd name="connsiteY67" fmla="*/ 146839 h 161285"/>
                  <a:gd name="connsiteX68" fmla="*/ 11520 w 143913"/>
                  <a:gd name="connsiteY68" fmla="*/ 149217 h 161285"/>
                  <a:gd name="connsiteX69" fmla="*/ 9143 w 143913"/>
                  <a:gd name="connsiteY69" fmla="*/ 149948 h 161285"/>
                  <a:gd name="connsiteX70" fmla="*/ 8412 w 143913"/>
                  <a:gd name="connsiteY70" fmla="*/ 148851 h 161285"/>
                  <a:gd name="connsiteX71" fmla="*/ 7863 w 143913"/>
                  <a:gd name="connsiteY71" fmla="*/ 142268 h 161285"/>
                  <a:gd name="connsiteX72" fmla="*/ 6400 w 143913"/>
                  <a:gd name="connsiteY72" fmla="*/ 140256 h 161285"/>
                  <a:gd name="connsiteX73" fmla="*/ 6400 w 143913"/>
                  <a:gd name="connsiteY73" fmla="*/ 138976 h 161285"/>
                  <a:gd name="connsiteX74" fmla="*/ 8229 w 143913"/>
                  <a:gd name="connsiteY74" fmla="*/ 136965 h 161285"/>
                  <a:gd name="connsiteX75" fmla="*/ 12983 w 143913"/>
                  <a:gd name="connsiteY75" fmla="*/ 135502 h 161285"/>
                  <a:gd name="connsiteX76" fmla="*/ 14995 w 143913"/>
                  <a:gd name="connsiteY76" fmla="*/ 133125 h 161285"/>
                  <a:gd name="connsiteX77" fmla="*/ 14629 w 143913"/>
                  <a:gd name="connsiteY77" fmla="*/ 129285 h 161285"/>
                  <a:gd name="connsiteX78" fmla="*/ 13715 w 143913"/>
                  <a:gd name="connsiteY78" fmla="*/ 128370 h 161285"/>
                  <a:gd name="connsiteX79" fmla="*/ 12618 w 143913"/>
                  <a:gd name="connsiteY79" fmla="*/ 123799 h 161285"/>
                  <a:gd name="connsiteX80" fmla="*/ 12252 w 143913"/>
                  <a:gd name="connsiteY80" fmla="*/ 123799 h 161285"/>
                  <a:gd name="connsiteX81" fmla="*/ 12252 w 143913"/>
                  <a:gd name="connsiteY81" fmla="*/ 122153 h 161285"/>
                  <a:gd name="connsiteX82" fmla="*/ 14081 w 143913"/>
                  <a:gd name="connsiteY82" fmla="*/ 120690 h 161285"/>
                  <a:gd name="connsiteX83" fmla="*/ 18469 w 143913"/>
                  <a:gd name="connsiteY83" fmla="*/ 119044 h 161285"/>
                  <a:gd name="connsiteX84" fmla="*/ 21212 w 143913"/>
                  <a:gd name="connsiteY84" fmla="*/ 117398 h 161285"/>
                  <a:gd name="connsiteX85" fmla="*/ 24321 w 143913"/>
                  <a:gd name="connsiteY85" fmla="*/ 113558 h 161285"/>
                  <a:gd name="connsiteX86" fmla="*/ 25235 w 143913"/>
                  <a:gd name="connsiteY86" fmla="*/ 111181 h 161285"/>
                  <a:gd name="connsiteX87" fmla="*/ 27064 w 143913"/>
                  <a:gd name="connsiteY87" fmla="*/ 100209 h 161285"/>
                  <a:gd name="connsiteX88" fmla="*/ 25967 w 143913"/>
                  <a:gd name="connsiteY88" fmla="*/ 97101 h 161285"/>
                  <a:gd name="connsiteX89" fmla="*/ 24321 w 143913"/>
                  <a:gd name="connsiteY89" fmla="*/ 96186 h 161285"/>
                  <a:gd name="connsiteX90" fmla="*/ 23589 w 143913"/>
                  <a:gd name="connsiteY90" fmla="*/ 89969 h 161285"/>
                  <a:gd name="connsiteX91" fmla="*/ 20846 w 143913"/>
                  <a:gd name="connsiteY91" fmla="*/ 92712 h 161285"/>
                  <a:gd name="connsiteX92" fmla="*/ 17006 w 143913"/>
                  <a:gd name="connsiteY92" fmla="*/ 98198 h 161285"/>
                  <a:gd name="connsiteX93" fmla="*/ 13715 w 143913"/>
                  <a:gd name="connsiteY93" fmla="*/ 101489 h 161285"/>
                  <a:gd name="connsiteX94" fmla="*/ 11520 w 143913"/>
                  <a:gd name="connsiteY94" fmla="*/ 100941 h 161285"/>
                  <a:gd name="connsiteX95" fmla="*/ 9143 w 143913"/>
                  <a:gd name="connsiteY95" fmla="*/ 98198 h 161285"/>
                  <a:gd name="connsiteX96" fmla="*/ 5120 w 143913"/>
                  <a:gd name="connsiteY96" fmla="*/ 96552 h 161285"/>
                  <a:gd name="connsiteX97" fmla="*/ 549 w 143913"/>
                  <a:gd name="connsiteY97" fmla="*/ 93078 h 161285"/>
                  <a:gd name="connsiteX98" fmla="*/ 0 w 143913"/>
                  <a:gd name="connsiteY98" fmla="*/ 81374 h 161285"/>
                  <a:gd name="connsiteX99" fmla="*/ 0 w 143913"/>
                  <a:gd name="connsiteY99" fmla="*/ 77351 h 161285"/>
                  <a:gd name="connsiteX100" fmla="*/ 549 w 143913"/>
                  <a:gd name="connsiteY100" fmla="*/ 73145 h 161285"/>
                  <a:gd name="connsiteX101" fmla="*/ 366 w 143913"/>
                  <a:gd name="connsiteY101" fmla="*/ 61259 h 161285"/>
                  <a:gd name="connsiteX102" fmla="*/ 1646 w 143913"/>
                  <a:gd name="connsiteY102" fmla="*/ 59248 h 161285"/>
                  <a:gd name="connsiteX103" fmla="*/ 7497 w 143913"/>
                  <a:gd name="connsiteY103" fmla="*/ 56688 h 161285"/>
                  <a:gd name="connsiteX104" fmla="*/ 11337 w 143913"/>
                  <a:gd name="connsiteY104" fmla="*/ 52299 h 161285"/>
                  <a:gd name="connsiteX105" fmla="*/ 11520 w 143913"/>
                  <a:gd name="connsiteY105" fmla="*/ 45716 h 161285"/>
                  <a:gd name="connsiteX106" fmla="*/ 12618 w 143913"/>
                  <a:gd name="connsiteY106" fmla="*/ 42059 h 161285"/>
                  <a:gd name="connsiteX107" fmla="*/ 18469 w 143913"/>
                  <a:gd name="connsiteY107" fmla="*/ 34378 h 161285"/>
                  <a:gd name="connsiteX108" fmla="*/ 20115 w 143913"/>
                  <a:gd name="connsiteY108" fmla="*/ 30904 h 161285"/>
                  <a:gd name="connsiteX109" fmla="*/ 20115 w 143913"/>
                  <a:gd name="connsiteY109" fmla="*/ 28527 h 161285"/>
                  <a:gd name="connsiteX110" fmla="*/ 18835 w 143913"/>
                  <a:gd name="connsiteY110" fmla="*/ 22492 h 161285"/>
                  <a:gd name="connsiteX111" fmla="*/ 19201 w 143913"/>
                  <a:gd name="connsiteY111" fmla="*/ 15909 h 161285"/>
                  <a:gd name="connsiteX112" fmla="*/ 21578 w 143913"/>
                  <a:gd name="connsiteY112" fmla="*/ 13166 h 161285"/>
                  <a:gd name="connsiteX113" fmla="*/ 30172 w 143913"/>
                  <a:gd name="connsiteY113" fmla="*/ 13166 h 161285"/>
                  <a:gd name="connsiteX114" fmla="*/ 31087 w 143913"/>
                  <a:gd name="connsiteY114" fmla="*/ 12801 h 161285"/>
                  <a:gd name="connsiteX115" fmla="*/ 32915 w 143913"/>
                  <a:gd name="connsiteY115" fmla="*/ 11703 h 161285"/>
                  <a:gd name="connsiteX116" fmla="*/ 37670 w 143913"/>
                  <a:gd name="connsiteY116" fmla="*/ 6949 h 161285"/>
                  <a:gd name="connsiteX117" fmla="*/ 40778 w 143913"/>
                  <a:gd name="connsiteY117" fmla="*/ 5303 h 161285"/>
                  <a:gd name="connsiteX118" fmla="*/ 44801 w 143913"/>
                  <a:gd name="connsiteY118" fmla="*/ 4572 h 161285"/>
                  <a:gd name="connsiteX119" fmla="*/ 47545 w 143913"/>
                  <a:gd name="connsiteY119" fmla="*/ 3474 h 161285"/>
                  <a:gd name="connsiteX120" fmla="*/ 49556 w 143913"/>
                  <a:gd name="connsiteY120" fmla="*/ 1463 h 161285"/>
                  <a:gd name="connsiteX121" fmla="*/ 50287 w 143913"/>
                  <a:gd name="connsiteY121" fmla="*/ 0 h 16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3913" h="161285">
                    <a:moveTo>
                      <a:pt x="50287" y="0"/>
                    </a:moveTo>
                    <a:lnTo>
                      <a:pt x="51385" y="1463"/>
                    </a:lnTo>
                    <a:lnTo>
                      <a:pt x="53396" y="2743"/>
                    </a:lnTo>
                    <a:lnTo>
                      <a:pt x="68208" y="8778"/>
                    </a:lnTo>
                    <a:lnTo>
                      <a:pt x="81557" y="15544"/>
                    </a:lnTo>
                    <a:lnTo>
                      <a:pt x="87409" y="20115"/>
                    </a:lnTo>
                    <a:lnTo>
                      <a:pt x="88689" y="22492"/>
                    </a:lnTo>
                    <a:lnTo>
                      <a:pt x="89786" y="27247"/>
                    </a:lnTo>
                    <a:lnTo>
                      <a:pt x="90700" y="28892"/>
                    </a:lnTo>
                    <a:lnTo>
                      <a:pt x="96186" y="29258"/>
                    </a:lnTo>
                    <a:lnTo>
                      <a:pt x="100575" y="28344"/>
                    </a:lnTo>
                    <a:lnTo>
                      <a:pt x="102586" y="28344"/>
                    </a:lnTo>
                    <a:lnTo>
                      <a:pt x="112278" y="29258"/>
                    </a:lnTo>
                    <a:lnTo>
                      <a:pt x="116667" y="29258"/>
                    </a:lnTo>
                    <a:lnTo>
                      <a:pt x="117764" y="28527"/>
                    </a:lnTo>
                    <a:lnTo>
                      <a:pt x="119410" y="25784"/>
                    </a:lnTo>
                    <a:lnTo>
                      <a:pt x="121787" y="25418"/>
                    </a:lnTo>
                    <a:lnTo>
                      <a:pt x="125262" y="26881"/>
                    </a:lnTo>
                    <a:lnTo>
                      <a:pt x="128004" y="29258"/>
                    </a:lnTo>
                    <a:lnTo>
                      <a:pt x="131113" y="30721"/>
                    </a:lnTo>
                    <a:lnTo>
                      <a:pt x="137879" y="35659"/>
                    </a:lnTo>
                    <a:lnTo>
                      <a:pt x="140622" y="36024"/>
                    </a:lnTo>
                    <a:lnTo>
                      <a:pt x="139708" y="37121"/>
                    </a:lnTo>
                    <a:lnTo>
                      <a:pt x="134588" y="37121"/>
                    </a:lnTo>
                    <a:lnTo>
                      <a:pt x="134222" y="40962"/>
                    </a:lnTo>
                    <a:lnTo>
                      <a:pt x="136233" y="42059"/>
                    </a:lnTo>
                    <a:lnTo>
                      <a:pt x="137330" y="43339"/>
                    </a:lnTo>
                    <a:lnTo>
                      <a:pt x="139708" y="48825"/>
                    </a:lnTo>
                    <a:lnTo>
                      <a:pt x="140073" y="51019"/>
                    </a:lnTo>
                    <a:lnTo>
                      <a:pt x="143913" y="58699"/>
                    </a:lnTo>
                    <a:lnTo>
                      <a:pt x="143365" y="59248"/>
                    </a:lnTo>
                    <a:lnTo>
                      <a:pt x="139708" y="59248"/>
                    </a:lnTo>
                    <a:lnTo>
                      <a:pt x="136233" y="66380"/>
                    </a:lnTo>
                    <a:lnTo>
                      <a:pt x="129650" y="77717"/>
                    </a:lnTo>
                    <a:lnTo>
                      <a:pt x="123981" y="84483"/>
                    </a:lnTo>
                    <a:lnTo>
                      <a:pt x="120141" y="87226"/>
                    </a:lnTo>
                    <a:lnTo>
                      <a:pt x="115753" y="91615"/>
                    </a:lnTo>
                    <a:lnTo>
                      <a:pt x="111364" y="97101"/>
                    </a:lnTo>
                    <a:lnTo>
                      <a:pt x="107341" y="100209"/>
                    </a:lnTo>
                    <a:lnTo>
                      <a:pt x="99843" y="103318"/>
                    </a:lnTo>
                    <a:lnTo>
                      <a:pt x="83203" y="108438"/>
                    </a:lnTo>
                    <a:lnTo>
                      <a:pt x="74608" y="112278"/>
                    </a:lnTo>
                    <a:lnTo>
                      <a:pt x="71500" y="114290"/>
                    </a:lnTo>
                    <a:lnTo>
                      <a:pt x="70220" y="115753"/>
                    </a:lnTo>
                    <a:lnTo>
                      <a:pt x="67842" y="120141"/>
                    </a:lnTo>
                    <a:lnTo>
                      <a:pt x="67477" y="124530"/>
                    </a:lnTo>
                    <a:lnTo>
                      <a:pt x="65648" y="125627"/>
                    </a:lnTo>
                    <a:lnTo>
                      <a:pt x="64734" y="125627"/>
                    </a:lnTo>
                    <a:lnTo>
                      <a:pt x="62905" y="124164"/>
                    </a:lnTo>
                    <a:lnTo>
                      <a:pt x="61991" y="124164"/>
                    </a:lnTo>
                    <a:lnTo>
                      <a:pt x="61991" y="124896"/>
                    </a:lnTo>
                    <a:lnTo>
                      <a:pt x="55408" y="133856"/>
                    </a:lnTo>
                    <a:lnTo>
                      <a:pt x="54493" y="140256"/>
                    </a:lnTo>
                    <a:lnTo>
                      <a:pt x="54127" y="149948"/>
                    </a:lnTo>
                    <a:lnTo>
                      <a:pt x="53030" y="153240"/>
                    </a:lnTo>
                    <a:lnTo>
                      <a:pt x="52299" y="153971"/>
                    </a:lnTo>
                    <a:lnTo>
                      <a:pt x="48276" y="155800"/>
                    </a:lnTo>
                    <a:lnTo>
                      <a:pt x="44801" y="159091"/>
                    </a:lnTo>
                    <a:lnTo>
                      <a:pt x="39681" y="161286"/>
                    </a:lnTo>
                    <a:lnTo>
                      <a:pt x="35841" y="160737"/>
                    </a:lnTo>
                    <a:lnTo>
                      <a:pt x="33830" y="157445"/>
                    </a:lnTo>
                    <a:lnTo>
                      <a:pt x="32915" y="154337"/>
                    </a:lnTo>
                    <a:lnTo>
                      <a:pt x="30355" y="150497"/>
                    </a:lnTo>
                    <a:lnTo>
                      <a:pt x="27430" y="150314"/>
                    </a:lnTo>
                    <a:lnTo>
                      <a:pt x="22858" y="150497"/>
                    </a:lnTo>
                    <a:lnTo>
                      <a:pt x="21578" y="148485"/>
                    </a:lnTo>
                    <a:lnTo>
                      <a:pt x="19383" y="147205"/>
                    </a:lnTo>
                    <a:lnTo>
                      <a:pt x="15360" y="146839"/>
                    </a:lnTo>
                    <a:lnTo>
                      <a:pt x="11520" y="149217"/>
                    </a:lnTo>
                    <a:lnTo>
                      <a:pt x="9143" y="149948"/>
                    </a:lnTo>
                    <a:lnTo>
                      <a:pt x="8412" y="148851"/>
                    </a:lnTo>
                    <a:lnTo>
                      <a:pt x="7863" y="142268"/>
                    </a:lnTo>
                    <a:lnTo>
                      <a:pt x="6400" y="140256"/>
                    </a:lnTo>
                    <a:lnTo>
                      <a:pt x="6400" y="138976"/>
                    </a:lnTo>
                    <a:lnTo>
                      <a:pt x="8229" y="136965"/>
                    </a:lnTo>
                    <a:lnTo>
                      <a:pt x="12983" y="135502"/>
                    </a:lnTo>
                    <a:lnTo>
                      <a:pt x="14995" y="133125"/>
                    </a:lnTo>
                    <a:lnTo>
                      <a:pt x="14629" y="129285"/>
                    </a:lnTo>
                    <a:lnTo>
                      <a:pt x="13715" y="128370"/>
                    </a:lnTo>
                    <a:lnTo>
                      <a:pt x="12618" y="123799"/>
                    </a:lnTo>
                    <a:lnTo>
                      <a:pt x="12252" y="123799"/>
                    </a:lnTo>
                    <a:lnTo>
                      <a:pt x="12252" y="122153"/>
                    </a:lnTo>
                    <a:lnTo>
                      <a:pt x="14081" y="120690"/>
                    </a:lnTo>
                    <a:lnTo>
                      <a:pt x="18469" y="119044"/>
                    </a:lnTo>
                    <a:lnTo>
                      <a:pt x="21212" y="117398"/>
                    </a:lnTo>
                    <a:lnTo>
                      <a:pt x="24321" y="113558"/>
                    </a:lnTo>
                    <a:lnTo>
                      <a:pt x="25235" y="111181"/>
                    </a:lnTo>
                    <a:lnTo>
                      <a:pt x="27064" y="100209"/>
                    </a:lnTo>
                    <a:lnTo>
                      <a:pt x="25967" y="97101"/>
                    </a:lnTo>
                    <a:lnTo>
                      <a:pt x="24321" y="96186"/>
                    </a:lnTo>
                    <a:lnTo>
                      <a:pt x="23589" y="89969"/>
                    </a:lnTo>
                    <a:lnTo>
                      <a:pt x="20846" y="92712"/>
                    </a:lnTo>
                    <a:lnTo>
                      <a:pt x="17006" y="98198"/>
                    </a:lnTo>
                    <a:lnTo>
                      <a:pt x="13715" y="101489"/>
                    </a:lnTo>
                    <a:lnTo>
                      <a:pt x="11520" y="100941"/>
                    </a:lnTo>
                    <a:lnTo>
                      <a:pt x="9143" y="98198"/>
                    </a:lnTo>
                    <a:lnTo>
                      <a:pt x="5120" y="96552"/>
                    </a:lnTo>
                    <a:lnTo>
                      <a:pt x="549" y="93078"/>
                    </a:lnTo>
                    <a:lnTo>
                      <a:pt x="0" y="81374"/>
                    </a:lnTo>
                    <a:lnTo>
                      <a:pt x="0" y="77351"/>
                    </a:lnTo>
                    <a:lnTo>
                      <a:pt x="549" y="73145"/>
                    </a:lnTo>
                    <a:lnTo>
                      <a:pt x="366" y="61259"/>
                    </a:lnTo>
                    <a:lnTo>
                      <a:pt x="1646" y="59248"/>
                    </a:lnTo>
                    <a:lnTo>
                      <a:pt x="7497" y="56688"/>
                    </a:lnTo>
                    <a:lnTo>
                      <a:pt x="11337" y="52299"/>
                    </a:lnTo>
                    <a:lnTo>
                      <a:pt x="11520" y="45716"/>
                    </a:lnTo>
                    <a:lnTo>
                      <a:pt x="12618" y="42059"/>
                    </a:lnTo>
                    <a:lnTo>
                      <a:pt x="18469" y="34378"/>
                    </a:lnTo>
                    <a:lnTo>
                      <a:pt x="20115" y="30904"/>
                    </a:lnTo>
                    <a:lnTo>
                      <a:pt x="20115" y="28527"/>
                    </a:lnTo>
                    <a:lnTo>
                      <a:pt x="18835" y="22492"/>
                    </a:lnTo>
                    <a:lnTo>
                      <a:pt x="19201" y="15909"/>
                    </a:lnTo>
                    <a:lnTo>
                      <a:pt x="21578" y="13166"/>
                    </a:lnTo>
                    <a:lnTo>
                      <a:pt x="30172" y="13166"/>
                    </a:lnTo>
                    <a:lnTo>
                      <a:pt x="31087" y="12801"/>
                    </a:lnTo>
                    <a:lnTo>
                      <a:pt x="32915" y="11703"/>
                    </a:lnTo>
                    <a:lnTo>
                      <a:pt x="37670" y="6949"/>
                    </a:lnTo>
                    <a:lnTo>
                      <a:pt x="40778" y="5303"/>
                    </a:lnTo>
                    <a:lnTo>
                      <a:pt x="44801" y="4572"/>
                    </a:lnTo>
                    <a:lnTo>
                      <a:pt x="47545" y="3474"/>
                    </a:lnTo>
                    <a:lnTo>
                      <a:pt x="49556" y="1463"/>
                    </a:lnTo>
                    <a:lnTo>
                      <a:pt x="50287" y="0"/>
                    </a:lnTo>
                  </a:path>
                </a:pathLst>
              </a:custGeom>
              <a:grpFill/>
              <a:ln w="4020" cap="flat">
                <a:solidFill>
                  <a:srgbClr val="FFFFFF"/>
                </a:solidFill>
                <a:prstDash val="solid"/>
                <a:miter/>
              </a:ln>
            </p:spPr>
            <p:txBody>
              <a:bodyPr rtlCol="0" anchor="ctr"/>
              <a:lstStyle/>
              <a:p>
                <a:endParaRPr lang="en-GB" sz="1463"/>
              </a:p>
            </p:txBody>
          </p:sp>
          <p:sp>
            <p:nvSpPr>
              <p:cNvPr id="233" name="Freeform: Shape 232">
                <a:extLst>
                  <a:ext uri="{FF2B5EF4-FFF2-40B4-BE49-F238E27FC236}">
                    <a16:creationId xmlns:a16="http://schemas.microsoft.com/office/drawing/2014/main" id="{575067B7-F357-D88E-9AA5-7FA6F0C0FC3D}"/>
                  </a:ext>
                </a:extLst>
              </p:cNvPr>
              <p:cNvSpPr/>
              <p:nvPr/>
            </p:nvSpPr>
            <p:spPr>
              <a:xfrm>
                <a:off x="4395290" y="4845128"/>
                <a:ext cx="212853" cy="221630"/>
              </a:xfrm>
              <a:custGeom>
                <a:avLst/>
                <a:gdLst>
                  <a:gd name="connsiteX0" fmla="*/ 0 w 212853"/>
                  <a:gd name="connsiteY0" fmla="*/ 81557 h 221630"/>
                  <a:gd name="connsiteX1" fmla="*/ 3840 w 212853"/>
                  <a:gd name="connsiteY1" fmla="*/ 74974 h 221630"/>
                  <a:gd name="connsiteX2" fmla="*/ 8960 w 212853"/>
                  <a:gd name="connsiteY2" fmla="*/ 56871 h 221630"/>
                  <a:gd name="connsiteX3" fmla="*/ 8960 w 212853"/>
                  <a:gd name="connsiteY3" fmla="*/ 53945 h 221630"/>
                  <a:gd name="connsiteX4" fmla="*/ 8229 w 212853"/>
                  <a:gd name="connsiteY4" fmla="*/ 51385 h 221630"/>
                  <a:gd name="connsiteX5" fmla="*/ 8229 w 212853"/>
                  <a:gd name="connsiteY5" fmla="*/ 40047 h 221630"/>
                  <a:gd name="connsiteX6" fmla="*/ 8595 w 212853"/>
                  <a:gd name="connsiteY6" fmla="*/ 38767 h 221630"/>
                  <a:gd name="connsiteX7" fmla="*/ 13349 w 212853"/>
                  <a:gd name="connsiteY7" fmla="*/ 29990 h 221630"/>
                  <a:gd name="connsiteX8" fmla="*/ 18469 w 212853"/>
                  <a:gd name="connsiteY8" fmla="*/ 23041 h 221630"/>
                  <a:gd name="connsiteX9" fmla="*/ 19932 w 212853"/>
                  <a:gd name="connsiteY9" fmla="*/ 16458 h 221630"/>
                  <a:gd name="connsiteX10" fmla="*/ 21029 w 212853"/>
                  <a:gd name="connsiteY10" fmla="*/ 13715 h 221630"/>
                  <a:gd name="connsiteX11" fmla="*/ 29441 w 212853"/>
                  <a:gd name="connsiteY11" fmla="*/ 11703 h 221630"/>
                  <a:gd name="connsiteX12" fmla="*/ 54493 w 212853"/>
                  <a:gd name="connsiteY12" fmla="*/ 4023 h 221630"/>
                  <a:gd name="connsiteX13" fmla="*/ 56322 w 212853"/>
                  <a:gd name="connsiteY13" fmla="*/ 4023 h 221630"/>
                  <a:gd name="connsiteX14" fmla="*/ 70220 w 212853"/>
                  <a:gd name="connsiteY14" fmla="*/ 183 h 221630"/>
                  <a:gd name="connsiteX15" fmla="*/ 72414 w 212853"/>
                  <a:gd name="connsiteY15" fmla="*/ 0 h 221630"/>
                  <a:gd name="connsiteX16" fmla="*/ 91798 w 212853"/>
                  <a:gd name="connsiteY16" fmla="*/ 183 h 221630"/>
                  <a:gd name="connsiteX17" fmla="*/ 98381 w 212853"/>
                  <a:gd name="connsiteY17" fmla="*/ 2012 h 221630"/>
                  <a:gd name="connsiteX18" fmla="*/ 103135 w 212853"/>
                  <a:gd name="connsiteY18" fmla="*/ 4937 h 221630"/>
                  <a:gd name="connsiteX19" fmla="*/ 107341 w 212853"/>
                  <a:gd name="connsiteY19" fmla="*/ 8960 h 221630"/>
                  <a:gd name="connsiteX20" fmla="*/ 114107 w 212853"/>
                  <a:gd name="connsiteY20" fmla="*/ 18469 h 221630"/>
                  <a:gd name="connsiteX21" fmla="*/ 114838 w 212853"/>
                  <a:gd name="connsiteY21" fmla="*/ 19932 h 221630"/>
                  <a:gd name="connsiteX22" fmla="*/ 117764 w 212853"/>
                  <a:gd name="connsiteY22" fmla="*/ 23041 h 221630"/>
                  <a:gd name="connsiteX23" fmla="*/ 116850 w 212853"/>
                  <a:gd name="connsiteY23" fmla="*/ 25052 h 221630"/>
                  <a:gd name="connsiteX24" fmla="*/ 116850 w 212853"/>
                  <a:gd name="connsiteY24" fmla="*/ 26332 h 221630"/>
                  <a:gd name="connsiteX25" fmla="*/ 120690 w 212853"/>
                  <a:gd name="connsiteY25" fmla="*/ 32367 h 221630"/>
                  <a:gd name="connsiteX26" fmla="*/ 121056 w 212853"/>
                  <a:gd name="connsiteY26" fmla="*/ 33830 h 221630"/>
                  <a:gd name="connsiteX27" fmla="*/ 121421 w 212853"/>
                  <a:gd name="connsiteY27" fmla="*/ 55225 h 221630"/>
                  <a:gd name="connsiteX28" fmla="*/ 121056 w 212853"/>
                  <a:gd name="connsiteY28" fmla="*/ 70585 h 221630"/>
                  <a:gd name="connsiteX29" fmla="*/ 123067 w 212853"/>
                  <a:gd name="connsiteY29" fmla="*/ 74243 h 221630"/>
                  <a:gd name="connsiteX30" fmla="*/ 125444 w 212853"/>
                  <a:gd name="connsiteY30" fmla="*/ 75522 h 221630"/>
                  <a:gd name="connsiteX31" fmla="*/ 132576 w 212853"/>
                  <a:gd name="connsiteY31" fmla="*/ 77168 h 221630"/>
                  <a:gd name="connsiteX32" fmla="*/ 136050 w 212853"/>
                  <a:gd name="connsiteY32" fmla="*/ 78814 h 221630"/>
                  <a:gd name="connsiteX33" fmla="*/ 143913 w 212853"/>
                  <a:gd name="connsiteY33" fmla="*/ 80277 h 221630"/>
                  <a:gd name="connsiteX34" fmla="*/ 149399 w 212853"/>
                  <a:gd name="connsiteY34" fmla="*/ 80277 h 221630"/>
                  <a:gd name="connsiteX35" fmla="*/ 155617 w 212853"/>
                  <a:gd name="connsiteY35" fmla="*/ 79545 h 221630"/>
                  <a:gd name="connsiteX36" fmla="*/ 157628 w 212853"/>
                  <a:gd name="connsiteY36" fmla="*/ 78266 h 221630"/>
                  <a:gd name="connsiteX37" fmla="*/ 161286 w 212853"/>
                  <a:gd name="connsiteY37" fmla="*/ 76985 h 221630"/>
                  <a:gd name="connsiteX38" fmla="*/ 164394 w 212853"/>
                  <a:gd name="connsiteY38" fmla="*/ 78814 h 221630"/>
                  <a:gd name="connsiteX39" fmla="*/ 175000 w 212853"/>
                  <a:gd name="connsiteY39" fmla="*/ 82106 h 221630"/>
                  <a:gd name="connsiteX40" fmla="*/ 177743 w 212853"/>
                  <a:gd name="connsiteY40" fmla="*/ 86129 h 221630"/>
                  <a:gd name="connsiteX41" fmla="*/ 178475 w 212853"/>
                  <a:gd name="connsiteY41" fmla="*/ 88872 h 221630"/>
                  <a:gd name="connsiteX42" fmla="*/ 179938 w 212853"/>
                  <a:gd name="connsiteY42" fmla="*/ 99112 h 221630"/>
                  <a:gd name="connsiteX43" fmla="*/ 181218 w 212853"/>
                  <a:gd name="connsiteY43" fmla="*/ 104781 h 221630"/>
                  <a:gd name="connsiteX44" fmla="*/ 181035 w 212853"/>
                  <a:gd name="connsiteY44" fmla="*/ 116118 h 221630"/>
                  <a:gd name="connsiteX45" fmla="*/ 181584 w 212853"/>
                  <a:gd name="connsiteY45" fmla="*/ 118495 h 221630"/>
                  <a:gd name="connsiteX46" fmla="*/ 183961 w 212853"/>
                  <a:gd name="connsiteY46" fmla="*/ 121787 h 221630"/>
                  <a:gd name="connsiteX47" fmla="*/ 187435 w 212853"/>
                  <a:gd name="connsiteY47" fmla="*/ 123798 h 221630"/>
                  <a:gd name="connsiteX48" fmla="*/ 190544 w 212853"/>
                  <a:gd name="connsiteY48" fmla="*/ 124713 h 221630"/>
                  <a:gd name="connsiteX49" fmla="*/ 195298 w 212853"/>
                  <a:gd name="connsiteY49" fmla="*/ 125079 h 221630"/>
                  <a:gd name="connsiteX50" fmla="*/ 197675 w 212853"/>
                  <a:gd name="connsiteY50" fmla="*/ 123981 h 221630"/>
                  <a:gd name="connsiteX51" fmla="*/ 203527 w 212853"/>
                  <a:gd name="connsiteY51" fmla="*/ 123798 h 221630"/>
                  <a:gd name="connsiteX52" fmla="*/ 207916 w 212853"/>
                  <a:gd name="connsiteY52" fmla="*/ 122701 h 221630"/>
                  <a:gd name="connsiteX53" fmla="*/ 210293 w 212853"/>
                  <a:gd name="connsiteY53" fmla="*/ 124713 h 221630"/>
                  <a:gd name="connsiteX54" fmla="*/ 212853 w 212853"/>
                  <a:gd name="connsiteY54" fmla="*/ 128919 h 221630"/>
                  <a:gd name="connsiteX55" fmla="*/ 212853 w 212853"/>
                  <a:gd name="connsiteY55" fmla="*/ 139890 h 221630"/>
                  <a:gd name="connsiteX56" fmla="*/ 212122 w 212853"/>
                  <a:gd name="connsiteY56" fmla="*/ 141353 h 221630"/>
                  <a:gd name="connsiteX57" fmla="*/ 210293 w 212853"/>
                  <a:gd name="connsiteY57" fmla="*/ 149034 h 221630"/>
                  <a:gd name="connsiteX58" fmla="*/ 208647 w 212853"/>
                  <a:gd name="connsiteY58" fmla="*/ 160554 h 221630"/>
                  <a:gd name="connsiteX59" fmla="*/ 208281 w 212853"/>
                  <a:gd name="connsiteY59" fmla="*/ 169331 h 221630"/>
                  <a:gd name="connsiteX60" fmla="*/ 206636 w 212853"/>
                  <a:gd name="connsiteY60" fmla="*/ 182863 h 221630"/>
                  <a:gd name="connsiteX61" fmla="*/ 205173 w 212853"/>
                  <a:gd name="connsiteY61" fmla="*/ 189812 h 221630"/>
                  <a:gd name="connsiteX62" fmla="*/ 203527 w 212853"/>
                  <a:gd name="connsiteY62" fmla="*/ 194201 h 221630"/>
                  <a:gd name="connsiteX63" fmla="*/ 200784 w 212853"/>
                  <a:gd name="connsiteY63" fmla="*/ 198041 h 221630"/>
                  <a:gd name="connsiteX64" fmla="*/ 196944 w 212853"/>
                  <a:gd name="connsiteY64" fmla="*/ 202247 h 221630"/>
                  <a:gd name="connsiteX65" fmla="*/ 190544 w 212853"/>
                  <a:gd name="connsiteY65" fmla="*/ 207184 h 221630"/>
                  <a:gd name="connsiteX66" fmla="*/ 189447 w 212853"/>
                  <a:gd name="connsiteY66" fmla="*/ 208647 h 221630"/>
                  <a:gd name="connsiteX67" fmla="*/ 187435 w 212853"/>
                  <a:gd name="connsiteY67" fmla="*/ 209561 h 221630"/>
                  <a:gd name="connsiteX68" fmla="*/ 181035 w 212853"/>
                  <a:gd name="connsiteY68" fmla="*/ 214499 h 221630"/>
                  <a:gd name="connsiteX69" fmla="*/ 179938 w 212853"/>
                  <a:gd name="connsiteY69" fmla="*/ 216144 h 221630"/>
                  <a:gd name="connsiteX70" fmla="*/ 178840 w 212853"/>
                  <a:gd name="connsiteY70" fmla="*/ 216693 h 221630"/>
                  <a:gd name="connsiteX71" fmla="*/ 175000 w 212853"/>
                  <a:gd name="connsiteY71" fmla="*/ 217790 h 221630"/>
                  <a:gd name="connsiteX72" fmla="*/ 168600 w 212853"/>
                  <a:gd name="connsiteY72" fmla="*/ 217059 h 221630"/>
                  <a:gd name="connsiteX73" fmla="*/ 164760 w 212853"/>
                  <a:gd name="connsiteY73" fmla="*/ 218705 h 221630"/>
                  <a:gd name="connsiteX74" fmla="*/ 163114 w 212853"/>
                  <a:gd name="connsiteY74" fmla="*/ 220716 h 221630"/>
                  <a:gd name="connsiteX75" fmla="*/ 159640 w 212853"/>
                  <a:gd name="connsiteY75" fmla="*/ 221630 h 221630"/>
                  <a:gd name="connsiteX76" fmla="*/ 156531 w 212853"/>
                  <a:gd name="connsiteY76" fmla="*/ 221630 h 221630"/>
                  <a:gd name="connsiteX77" fmla="*/ 153788 w 212853"/>
                  <a:gd name="connsiteY77" fmla="*/ 221082 h 221630"/>
                  <a:gd name="connsiteX78" fmla="*/ 149765 w 212853"/>
                  <a:gd name="connsiteY78" fmla="*/ 221448 h 221630"/>
                  <a:gd name="connsiteX79" fmla="*/ 144828 w 212853"/>
                  <a:gd name="connsiteY79" fmla="*/ 219985 h 221630"/>
                  <a:gd name="connsiteX80" fmla="*/ 136965 w 212853"/>
                  <a:gd name="connsiteY80" fmla="*/ 215230 h 221630"/>
                  <a:gd name="connsiteX81" fmla="*/ 134222 w 212853"/>
                  <a:gd name="connsiteY81" fmla="*/ 214133 h 221630"/>
                  <a:gd name="connsiteX82" fmla="*/ 119227 w 212853"/>
                  <a:gd name="connsiteY82" fmla="*/ 211939 h 221630"/>
                  <a:gd name="connsiteX83" fmla="*/ 108987 w 212853"/>
                  <a:gd name="connsiteY83" fmla="*/ 211939 h 221630"/>
                  <a:gd name="connsiteX84" fmla="*/ 108255 w 212853"/>
                  <a:gd name="connsiteY84" fmla="*/ 210476 h 221630"/>
                  <a:gd name="connsiteX85" fmla="*/ 108255 w 212853"/>
                  <a:gd name="connsiteY85" fmla="*/ 207550 h 221630"/>
                  <a:gd name="connsiteX86" fmla="*/ 109352 w 212853"/>
                  <a:gd name="connsiteY86" fmla="*/ 203527 h 221630"/>
                  <a:gd name="connsiteX87" fmla="*/ 110450 w 212853"/>
                  <a:gd name="connsiteY87" fmla="*/ 199687 h 221630"/>
                  <a:gd name="connsiteX88" fmla="*/ 115570 w 212853"/>
                  <a:gd name="connsiteY88" fmla="*/ 188898 h 221630"/>
                  <a:gd name="connsiteX89" fmla="*/ 122336 w 212853"/>
                  <a:gd name="connsiteY89" fmla="*/ 179206 h 221630"/>
                  <a:gd name="connsiteX90" fmla="*/ 126176 w 212853"/>
                  <a:gd name="connsiteY90" fmla="*/ 172989 h 221630"/>
                  <a:gd name="connsiteX91" fmla="*/ 126359 w 212853"/>
                  <a:gd name="connsiteY91" fmla="*/ 168417 h 221630"/>
                  <a:gd name="connsiteX92" fmla="*/ 125444 w 212853"/>
                  <a:gd name="connsiteY92" fmla="*/ 164394 h 221630"/>
                  <a:gd name="connsiteX93" fmla="*/ 124347 w 212853"/>
                  <a:gd name="connsiteY93" fmla="*/ 162566 h 221630"/>
                  <a:gd name="connsiteX94" fmla="*/ 123067 w 212853"/>
                  <a:gd name="connsiteY94" fmla="*/ 161834 h 221630"/>
                  <a:gd name="connsiteX95" fmla="*/ 120324 w 212853"/>
                  <a:gd name="connsiteY95" fmla="*/ 157811 h 221630"/>
                  <a:gd name="connsiteX96" fmla="*/ 116850 w 212853"/>
                  <a:gd name="connsiteY96" fmla="*/ 155434 h 221630"/>
                  <a:gd name="connsiteX97" fmla="*/ 110450 w 212853"/>
                  <a:gd name="connsiteY97" fmla="*/ 153605 h 221630"/>
                  <a:gd name="connsiteX98" fmla="*/ 106244 w 212853"/>
                  <a:gd name="connsiteY98" fmla="*/ 148485 h 221630"/>
                  <a:gd name="connsiteX99" fmla="*/ 99112 w 212853"/>
                  <a:gd name="connsiteY99" fmla="*/ 144645 h 221630"/>
                  <a:gd name="connsiteX100" fmla="*/ 91798 w 212853"/>
                  <a:gd name="connsiteY100" fmla="*/ 141719 h 221630"/>
                  <a:gd name="connsiteX101" fmla="*/ 79911 w 212853"/>
                  <a:gd name="connsiteY101" fmla="*/ 133307 h 221630"/>
                  <a:gd name="connsiteX102" fmla="*/ 77168 w 212853"/>
                  <a:gd name="connsiteY102" fmla="*/ 132027 h 221630"/>
                  <a:gd name="connsiteX103" fmla="*/ 71317 w 212853"/>
                  <a:gd name="connsiteY103" fmla="*/ 130381 h 221630"/>
                  <a:gd name="connsiteX104" fmla="*/ 58699 w 212853"/>
                  <a:gd name="connsiteY104" fmla="*/ 129650 h 221630"/>
                  <a:gd name="connsiteX105" fmla="*/ 54493 w 212853"/>
                  <a:gd name="connsiteY105" fmla="*/ 128919 h 221630"/>
                  <a:gd name="connsiteX106" fmla="*/ 49373 w 212853"/>
                  <a:gd name="connsiteY106" fmla="*/ 127090 h 221630"/>
                  <a:gd name="connsiteX107" fmla="*/ 47362 w 212853"/>
                  <a:gd name="connsiteY107" fmla="*/ 125810 h 221630"/>
                  <a:gd name="connsiteX108" fmla="*/ 46264 w 212853"/>
                  <a:gd name="connsiteY108" fmla="*/ 124713 h 221630"/>
                  <a:gd name="connsiteX109" fmla="*/ 41510 w 212853"/>
                  <a:gd name="connsiteY109" fmla="*/ 116850 h 221630"/>
                  <a:gd name="connsiteX110" fmla="*/ 39316 w 212853"/>
                  <a:gd name="connsiteY110" fmla="*/ 115204 h 221630"/>
                  <a:gd name="connsiteX111" fmla="*/ 33830 w 212853"/>
                  <a:gd name="connsiteY111" fmla="*/ 112095 h 221630"/>
                  <a:gd name="connsiteX112" fmla="*/ 23041 w 212853"/>
                  <a:gd name="connsiteY112" fmla="*/ 103684 h 221630"/>
                  <a:gd name="connsiteX113" fmla="*/ 21578 w 212853"/>
                  <a:gd name="connsiteY113" fmla="*/ 101489 h 221630"/>
                  <a:gd name="connsiteX114" fmla="*/ 15178 w 212853"/>
                  <a:gd name="connsiteY114" fmla="*/ 95455 h 221630"/>
                  <a:gd name="connsiteX115" fmla="*/ 10058 w 212853"/>
                  <a:gd name="connsiteY115" fmla="*/ 86129 h 221630"/>
                  <a:gd name="connsiteX116" fmla="*/ 7497 w 212853"/>
                  <a:gd name="connsiteY116" fmla="*/ 83751 h 221630"/>
                  <a:gd name="connsiteX117" fmla="*/ 0 w 212853"/>
                  <a:gd name="connsiteY117" fmla="*/ 81557 h 22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2853" h="221630">
                    <a:moveTo>
                      <a:pt x="0" y="81557"/>
                    </a:moveTo>
                    <a:lnTo>
                      <a:pt x="3840" y="74974"/>
                    </a:lnTo>
                    <a:lnTo>
                      <a:pt x="8960" y="56871"/>
                    </a:lnTo>
                    <a:lnTo>
                      <a:pt x="8960" y="53945"/>
                    </a:lnTo>
                    <a:lnTo>
                      <a:pt x="8229" y="51385"/>
                    </a:lnTo>
                    <a:lnTo>
                      <a:pt x="8229" y="40047"/>
                    </a:lnTo>
                    <a:lnTo>
                      <a:pt x="8595" y="38767"/>
                    </a:lnTo>
                    <a:lnTo>
                      <a:pt x="13349" y="29990"/>
                    </a:lnTo>
                    <a:lnTo>
                      <a:pt x="18469" y="23041"/>
                    </a:lnTo>
                    <a:lnTo>
                      <a:pt x="19932" y="16458"/>
                    </a:lnTo>
                    <a:lnTo>
                      <a:pt x="21029" y="13715"/>
                    </a:lnTo>
                    <a:lnTo>
                      <a:pt x="29441" y="11703"/>
                    </a:lnTo>
                    <a:lnTo>
                      <a:pt x="54493" y="4023"/>
                    </a:lnTo>
                    <a:lnTo>
                      <a:pt x="56322" y="4023"/>
                    </a:lnTo>
                    <a:lnTo>
                      <a:pt x="70220" y="183"/>
                    </a:lnTo>
                    <a:lnTo>
                      <a:pt x="72414" y="0"/>
                    </a:lnTo>
                    <a:lnTo>
                      <a:pt x="91798" y="183"/>
                    </a:lnTo>
                    <a:lnTo>
                      <a:pt x="98381" y="2012"/>
                    </a:lnTo>
                    <a:lnTo>
                      <a:pt x="103135" y="4937"/>
                    </a:lnTo>
                    <a:lnTo>
                      <a:pt x="107341" y="8960"/>
                    </a:lnTo>
                    <a:lnTo>
                      <a:pt x="114107" y="18469"/>
                    </a:lnTo>
                    <a:lnTo>
                      <a:pt x="114838" y="19932"/>
                    </a:lnTo>
                    <a:lnTo>
                      <a:pt x="117764" y="23041"/>
                    </a:lnTo>
                    <a:lnTo>
                      <a:pt x="116850" y="25052"/>
                    </a:lnTo>
                    <a:lnTo>
                      <a:pt x="116850" y="26332"/>
                    </a:lnTo>
                    <a:lnTo>
                      <a:pt x="120690" y="32367"/>
                    </a:lnTo>
                    <a:lnTo>
                      <a:pt x="121056" y="33830"/>
                    </a:lnTo>
                    <a:lnTo>
                      <a:pt x="121421" y="55225"/>
                    </a:lnTo>
                    <a:lnTo>
                      <a:pt x="121056" y="70585"/>
                    </a:lnTo>
                    <a:lnTo>
                      <a:pt x="123067" y="74243"/>
                    </a:lnTo>
                    <a:lnTo>
                      <a:pt x="125444" y="75522"/>
                    </a:lnTo>
                    <a:lnTo>
                      <a:pt x="132576" y="77168"/>
                    </a:lnTo>
                    <a:lnTo>
                      <a:pt x="136050" y="78814"/>
                    </a:lnTo>
                    <a:lnTo>
                      <a:pt x="143913" y="80277"/>
                    </a:lnTo>
                    <a:lnTo>
                      <a:pt x="149399" y="80277"/>
                    </a:lnTo>
                    <a:lnTo>
                      <a:pt x="155617" y="79545"/>
                    </a:lnTo>
                    <a:lnTo>
                      <a:pt x="157628" y="78266"/>
                    </a:lnTo>
                    <a:lnTo>
                      <a:pt x="161286" y="76985"/>
                    </a:lnTo>
                    <a:lnTo>
                      <a:pt x="164394" y="78814"/>
                    </a:lnTo>
                    <a:lnTo>
                      <a:pt x="175000" y="82106"/>
                    </a:lnTo>
                    <a:lnTo>
                      <a:pt x="177743" y="86129"/>
                    </a:lnTo>
                    <a:lnTo>
                      <a:pt x="178475" y="88872"/>
                    </a:lnTo>
                    <a:lnTo>
                      <a:pt x="179938" y="99112"/>
                    </a:lnTo>
                    <a:lnTo>
                      <a:pt x="181218" y="104781"/>
                    </a:lnTo>
                    <a:lnTo>
                      <a:pt x="181035" y="116118"/>
                    </a:lnTo>
                    <a:lnTo>
                      <a:pt x="181584" y="118495"/>
                    </a:lnTo>
                    <a:lnTo>
                      <a:pt x="183961" y="121787"/>
                    </a:lnTo>
                    <a:lnTo>
                      <a:pt x="187435" y="123798"/>
                    </a:lnTo>
                    <a:lnTo>
                      <a:pt x="190544" y="124713"/>
                    </a:lnTo>
                    <a:lnTo>
                      <a:pt x="195298" y="125079"/>
                    </a:lnTo>
                    <a:lnTo>
                      <a:pt x="197675" y="123981"/>
                    </a:lnTo>
                    <a:lnTo>
                      <a:pt x="203527" y="123798"/>
                    </a:lnTo>
                    <a:lnTo>
                      <a:pt x="207916" y="122701"/>
                    </a:lnTo>
                    <a:lnTo>
                      <a:pt x="210293" y="124713"/>
                    </a:lnTo>
                    <a:lnTo>
                      <a:pt x="212853" y="128919"/>
                    </a:lnTo>
                    <a:lnTo>
                      <a:pt x="212853" y="139890"/>
                    </a:lnTo>
                    <a:lnTo>
                      <a:pt x="212122" y="141353"/>
                    </a:lnTo>
                    <a:lnTo>
                      <a:pt x="210293" y="149034"/>
                    </a:lnTo>
                    <a:lnTo>
                      <a:pt x="208647" y="160554"/>
                    </a:lnTo>
                    <a:lnTo>
                      <a:pt x="208281" y="169331"/>
                    </a:lnTo>
                    <a:lnTo>
                      <a:pt x="206636" y="182863"/>
                    </a:lnTo>
                    <a:lnTo>
                      <a:pt x="205173" y="189812"/>
                    </a:lnTo>
                    <a:lnTo>
                      <a:pt x="203527" y="194201"/>
                    </a:lnTo>
                    <a:lnTo>
                      <a:pt x="200784" y="198041"/>
                    </a:lnTo>
                    <a:lnTo>
                      <a:pt x="196944" y="202247"/>
                    </a:lnTo>
                    <a:lnTo>
                      <a:pt x="190544" y="207184"/>
                    </a:lnTo>
                    <a:lnTo>
                      <a:pt x="189447" y="208647"/>
                    </a:lnTo>
                    <a:lnTo>
                      <a:pt x="187435" y="209561"/>
                    </a:lnTo>
                    <a:lnTo>
                      <a:pt x="181035" y="214499"/>
                    </a:lnTo>
                    <a:lnTo>
                      <a:pt x="179938" y="216144"/>
                    </a:lnTo>
                    <a:lnTo>
                      <a:pt x="178840" y="216693"/>
                    </a:lnTo>
                    <a:lnTo>
                      <a:pt x="175000" y="217790"/>
                    </a:lnTo>
                    <a:lnTo>
                      <a:pt x="168600" y="217059"/>
                    </a:lnTo>
                    <a:lnTo>
                      <a:pt x="164760" y="218705"/>
                    </a:lnTo>
                    <a:lnTo>
                      <a:pt x="163114" y="220716"/>
                    </a:lnTo>
                    <a:lnTo>
                      <a:pt x="159640" y="221630"/>
                    </a:lnTo>
                    <a:lnTo>
                      <a:pt x="156531" y="221630"/>
                    </a:lnTo>
                    <a:lnTo>
                      <a:pt x="153788" y="221082"/>
                    </a:lnTo>
                    <a:lnTo>
                      <a:pt x="149765" y="221448"/>
                    </a:lnTo>
                    <a:lnTo>
                      <a:pt x="144828" y="219985"/>
                    </a:lnTo>
                    <a:lnTo>
                      <a:pt x="136965" y="215230"/>
                    </a:lnTo>
                    <a:lnTo>
                      <a:pt x="134222" y="214133"/>
                    </a:lnTo>
                    <a:lnTo>
                      <a:pt x="119227" y="211939"/>
                    </a:lnTo>
                    <a:lnTo>
                      <a:pt x="108987" y="211939"/>
                    </a:lnTo>
                    <a:lnTo>
                      <a:pt x="108255" y="210476"/>
                    </a:lnTo>
                    <a:lnTo>
                      <a:pt x="108255" y="207550"/>
                    </a:lnTo>
                    <a:lnTo>
                      <a:pt x="109352" y="203527"/>
                    </a:lnTo>
                    <a:lnTo>
                      <a:pt x="110450" y="199687"/>
                    </a:lnTo>
                    <a:lnTo>
                      <a:pt x="115570" y="188898"/>
                    </a:lnTo>
                    <a:lnTo>
                      <a:pt x="122336" y="179206"/>
                    </a:lnTo>
                    <a:lnTo>
                      <a:pt x="126176" y="172989"/>
                    </a:lnTo>
                    <a:lnTo>
                      <a:pt x="126359" y="168417"/>
                    </a:lnTo>
                    <a:lnTo>
                      <a:pt x="125444" y="164394"/>
                    </a:lnTo>
                    <a:lnTo>
                      <a:pt x="124347" y="162566"/>
                    </a:lnTo>
                    <a:lnTo>
                      <a:pt x="123067" y="161834"/>
                    </a:lnTo>
                    <a:lnTo>
                      <a:pt x="120324" y="157811"/>
                    </a:lnTo>
                    <a:lnTo>
                      <a:pt x="116850" y="155434"/>
                    </a:lnTo>
                    <a:lnTo>
                      <a:pt x="110450" y="153605"/>
                    </a:lnTo>
                    <a:lnTo>
                      <a:pt x="106244" y="148485"/>
                    </a:lnTo>
                    <a:lnTo>
                      <a:pt x="99112" y="144645"/>
                    </a:lnTo>
                    <a:lnTo>
                      <a:pt x="91798" y="141719"/>
                    </a:lnTo>
                    <a:lnTo>
                      <a:pt x="79911" y="133307"/>
                    </a:lnTo>
                    <a:lnTo>
                      <a:pt x="77168" y="132027"/>
                    </a:lnTo>
                    <a:lnTo>
                      <a:pt x="71317" y="130381"/>
                    </a:lnTo>
                    <a:lnTo>
                      <a:pt x="58699" y="129650"/>
                    </a:lnTo>
                    <a:lnTo>
                      <a:pt x="54493" y="128919"/>
                    </a:lnTo>
                    <a:lnTo>
                      <a:pt x="49373" y="127090"/>
                    </a:lnTo>
                    <a:lnTo>
                      <a:pt x="47362" y="125810"/>
                    </a:lnTo>
                    <a:lnTo>
                      <a:pt x="46264" y="124713"/>
                    </a:lnTo>
                    <a:lnTo>
                      <a:pt x="41510" y="116850"/>
                    </a:lnTo>
                    <a:lnTo>
                      <a:pt x="39316" y="115204"/>
                    </a:lnTo>
                    <a:lnTo>
                      <a:pt x="33830" y="112095"/>
                    </a:lnTo>
                    <a:lnTo>
                      <a:pt x="23041" y="103684"/>
                    </a:lnTo>
                    <a:lnTo>
                      <a:pt x="21578" y="101489"/>
                    </a:lnTo>
                    <a:lnTo>
                      <a:pt x="15178" y="95455"/>
                    </a:lnTo>
                    <a:lnTo>
                      <a:pt x="10058" y="86129"/>
                    </a:lnTo>
                    <a:lnTo>
                      <a:pt x="7497" y="83751"/>
                    </a:lnTo>
                    <a:lnTo>
                      <a:pt x="0" y="81557"/>
                    </a:lnTo>
                    <a:close/>
                  </a:path>
                </a:pathLst>
              </a:custGeom>
              <a:grpFill/>
              <a:ln w="18272" cap="flat">
                <a:noFill/>
                <a:prstDash val="solid"/>
                <a:miter/>
              </a:ln>
            </p:spPr>
            <p:txBody>
              <a:bodyPr rtlCol="0" anchor="ctr"/>
              <a:lstStyle/>
              <a:p>
                <a:endParaRPr lang="en-GB" sz="1463"/>
              </a:p>
            </p:txBody>
          </p:sp>
          <p:sp>
            <p:nvSpPr>
              <p:cNvPr id="234" name="Freeform: Shape 233">
                <a:extLst>
                  <a:ext uri="{FF2B5EF4-FFF2-40B4-BE49-F238E27FC236}">
                    <a16:creationId xmlns:a16="http://schemas.microsoft.com/office/drawing/2014/main" id="{D8A016BB-9A9B-4E3C-DCFE-5A4881A09F68}"/>
                  </a:ext>
                </a:extLst>
              </p:cNvPr>
              <p:cNvSpPr/>
              <p:nvPr/>
            </p:nvSpPr>
            <p:spPr>
              <a:xfrm>
                <a:off x="4395290" y="4845128"/>
                <a:ext cx="212853" cy="221630"/>
              </a:xfrm>
              <a:custGeom>
                <a:avLst/>
                <a:gdLst>
                  <a:gd name="connsiteX0" fmla="*/ 0 w 212853"/>
                  <a:gd name="connsiteY0" fmla="*/ 81557 h 221630"/>
                  <a:gd name="connsiteX1" fmla="*/ 3840 w 212853"/>
                  <a:gd name="connsiteY1" fmla="*/ 74974 h 221630"/>
                  <a:gd name="connsiteX2" fmla="*/ 8960 w 212853"/>
                  <a:gd name="connsiteY2" fmla="*/ 56871 h 221630"/>
                  <a:gd name="connsiteX3" fmla="*/ 8960 w 212853"/>
                  <a:gd name="connsiteY3" fmla="*/ 53945 h 221630"/>
                  <a:gd name="connsiteX4" fmla="*/ 8229 w 212853"/>
                  <a:gd name="connsiteY4" fmla="*/ 51385 h 221630"/>
                  <a:gd name="connsiteX5" fmla="*/ 8229 w 212853"/>
                  <a:gd name="connsiteY5" fmla="*/ 40047 h 221630"/>
                  <a:gd name="connsiteX6" fmla="*/ 8595 w 212853"/>
                  <a:gd name="connsiteY6" fmla="*/ 38767 h 221630"/>
                  <a:gd name="connsiteX7" fmla="*/ 13349 w 212853"/>
                  <a:gd name="connsiteY7" fmla="*/ 29990 h 221630"/>
                  <a:gd name="connsiteX8" fmla="*/ 18469 w 212853"/>
                  <a:gd name="connsiteY8" fmla="*/ 23041 h 221630"/>
                  <a:gd name="connsiteX9" fmla="*/ 19932 w 212853"/>
                  <a:gd name="connsiteY9" fmla="*/ 16458 h 221630"/>
                  <a:gd name="connsiteX10" fmla="*/ 21029 w 212853"/>
                  <a:gd name="connsiteY10" fmla="*/ 13715 h 221630"/>
                  <a:gd name="connsiteX11" fmla="*/ 29441 w 212853"/>
                  <a:gd name="connsiteY11" fmla="*/ 11703 h 221630"/>
                  <a:gd name="connsiteX12" fmla="*/ 54493 w 212853"/>
                  <a:gd name="connsiteY12" fmla="*/ 4023 h 221630"/>
                  <a:gd name="connsiteX13" fmla="*/ 56322 w 212853"/>
                  <a:gd name="connsiteY13" fmla="*/ 4023 h 221630"/>
                  <a:gd name="connsiteX14" fmla="*/ 70220 w 212853"/>
                  <a:gd name="connsiteY14" fmla="*/ 183 h 221630"/>
                  <a:gd name="connsiteX15" fmla="*/ 72414 w 212853"/>
                  <a:gd name="connsiteY15" fmla="*/ 0 h 221630"/>
                  <a:gd name="connsiteX16" fmla="*/ 91798 w 212853"/>
                  <a:gd name="connsiteY16" fmla="*/ 183 h 221630"/>
                  <a:gd name="connsiteX17" fmla="*/ 98381 w 212853"/>
                  <a:gd name="connsiteY17" fmla="*/ 2012 h 221630"/>
                  <a:gd name="connsiteX18" fmla="*/ 103135 w 212853"/>
                  <a:gd name="connsiteY18" fmla="*/ 4937 h 221630"/>
                  <a:gd name="connsiteX19" fmla="*/ 107341 w 212853"/>
                  <a:gd name="connsiteY19" fmla="*/ 8960 h 221630"/>
                  <a:gd name="connsiteX20" fmla="*/ 114107 w 212853"/>
                  <a:gd name="connsiteY20" fmla="*/ 18469 h 221630"/>
                  <a:gd name="connsiteX21" fmla="*/ 114838 w 212853"/>
                  <a:gd name="connsiteY21" fmla="*/ 19932 h 221630"/>
                  <a:gd name="connsiteX22" fmla="*/ 117764 w 212853"/>
                  <a:gd name="connsiteY22" fmla="*/ 23041 h 221630"/>
                  <a:gd name="connsiteX23" fmla="*/ 116850 w 212853"/>
                  <a:gd name="connsiteY23" fmla="*/ 25052 h 221630"/>
                  <a:gd name="connsiteX24" fmla="*/ 116850 w 212853"/>
                  <a:gd name="connsiteY24" fmla="*/ 26332 h 221630"/>
                  <a:gd name="connsiteX25" fmla="*/ 120690 w 212853"/>
                  <a:gd name="connsiteY25" fmla="*/ 32367 h 221630"/>
                  <a:gd name="connsiteX26" fmla="*/ 121056 w 212853"/>
                  <a:gd name="connsiteY26" fmla="*/ 33830 h 221630"/>
                  <a:gd name="connsiteX27" fmla="*/ 121421 w 212853"/>
                  <a:gd name="connsiteY27" fmla="*/ 55225 h 221630"/>
                  <a:gd name="connsiteX28" fmla="*/ 121056 w 212853"/>
                  <a:gd name="connsiteY28" fmla="*/ 70585 h 221630"/>
                  <a:gd name="connsiteX29" fmla="*/ 123067 w 212853"/>
                  <a:gd name="connsiteY29" fmla="*/ 74243 h 221630"/>
                  <a:gd name="connsiteX30" fmla="*/ 125444 w 212853"/>
                  <a:gd name="connsiteY30" fmla="*/ 75522 h 221630"/>
                  <a:gd name="connsiteX31" fmla="*/ 132576 w 212853"/>
                  <a:gd name="connsiteY31" fmla="*/ 77168 h 221630"/>
                  <a:gd name="connsiteX32" fmla="*/ 136050 w 212853"/>
                  <a:gd name="connsiteY32" fmla="*/ 78814 h 221630"/>
                  <a:gd name="connsiteX33" fmla="*/ 143913 w 212853"/>
                  <a:gd name="connsiteY33" fmla="*/ 80277 h 221630"/>
                  <a:gd name="connsiteX34" fmla="*/ 149399 w 212853"/>
                  <a:gd name="connsiteY34" fmla="*/ 80277 h 221630"/>
                  <a:gd name="connsiteX35" fmla="*/ 155617 w 212853"/>
                  <a:gd name="connsiteY35" fmla="*/ 79545 h 221630"/>
                  <a:gd name="connsiteX36" fmla="*/ 157628 w 212853"/>
                  <a:gd name="connsiteY36" fmla="*/ 78266 h 221630"/>
                  <a:gd name="connsiteX37" fmla="*/ 161286 w 212853"/>
                  <a:gd name="connsiteY37" fmla="*/ 76985 h 221630"/>
                  <a:gd name="connsiteX38" fmla="*/ 164394 w 212853"/>
                  <a:gd name="connsiteY38" fmla="*/ 78814 h 221630"/>
                  <a:gd name="connsiteX39" fmla="*/ 175000 w 212853"/>
                  <a:gd name="connsiteY39" fmla="*/ 82106 h 221630"/>
                  <a:gd name="connsiteX40" fmla="*/ 177743 w 212853"/>
                  <a:gd name="connsiteY40" fmla="*/ 86129 h 221630"/>
                  <a:gd name="connsiteX41" fmla="*/ 178475 w 212853"/>
                  <a:gd name="connsiteY41" fmla="*/ 88872 h 221630"/>
                  <a:gd name="connsiteX42" fmla="*/ 179938 w 212853"/>
                  <a:gd name="connsiteY42" fmla="*/ 99112 h 221630"/>
                  <a:gd name="connsiteX43" fmla="*/ 181218 w 212853"/>
                  <a:gd name="connsiteY43" fmla="*/ 104781 h 221630"/>
                  <a:gd name="connsiteX44" fmla="*/ 181035 w 212853"/>
                  <a:gd name="connsiteY44" fmla="*/ 116118 h 221630"/>
                  <a:gd name="connsiteX45" fmla="*/ 181584 w 212853"/>
                  <a:gd name="connsiteY45" fmla="*/ 118495 h 221630"/>
                  <a:gd name="connsiteX46" fmla="*/ 183961 w 212853"/>
                  <a:gd name="connsiteY46" fmla="*/ 121787 h 221630"/>
                  <a:gd name="connsiteX47" fmla="*/ 187435 w 212853"/>
                  <a:gd name="connsiteY47" fmla="*/ 123798 h 221630"/>
                  <a:gd name="connsiteX48" fmla="*/ 190544 w 212853"/>
                  <a:gd name="connsiteY48" fmla="*/ 124713 h 221630"/>
                  <a:gd name="connsiteX49" fmla="*/ 195298 w 212853"/>
                  <a:gd name="connsiteY49" fmla="*/ 125079 h 221630"/>
                  <a:gd name="connsiteX50" fmla="*/ 197675 w 212853"/>
                  <a:gd name="connsiteY50" fmla="*/ 123981 h 221630"/>
                  <a:gd name="connsiteX51" fmla="*/ 203527 w 212853"/>
                  <a:gd name="connsiteY51" fmla="*/ 123798 h 221630"/>
                  <a:gd name="connsiteX52" fmla="*/ 207916 w 212853"/>
                  <a:gd name="connsiteY52" fmla="*/ 122701 h 221630"/>
                  <a:gd name="connsiteX53" fmla="*/ 210293 w 212853"/>
                  <a:gd name="connsiteY53" fmla="*/ 124713 h 221630"/>
                  <a:gd name="connsiteX54" fmla="*/ 212853 w 212853"/>
                  <a:gd name="connsiteY54" fmla="*/ 128919 h 221630"/>
                  <a:gd name="connsiteX55" fmla="*/ 212853 w 212853"/>
                  <a:gd name="connsiteY55" fmla="*/ 139890 h 221630"/>
                  <a:gd name="connsiteX56" fmla="*/ 212122 w 212853"/>
                  <a:gd name="connsiteY56" fmla="*/ 141353 h 221630"/>
                  <a:gd name="connsiteX57" fmla="*/ 210293 w 212853"/>
                  <a:gd name="connsiteY57" fmla="*/ 149034 h 221630"/>
                  <a:gd name="connsiteX58" fmla="*/ 208647 w 212853"/>
                  <a:gd name="connsiteY58" fmla="*/ 160554 h 221630"/>
                  <a:gd name="connsiteX59" fmla="*/ 208281 w 212853"/>
                  <a:gd name="connsiteY59" fmla="*/ 169331 h 221630"/>
                  <a:gd name="connsiteX60" fmla="*/ 206636 w 212853"/>
                  <a:gd name="connsiteY60" fmla="*/ 182863 h 221630"/>
                  <a:gd name="connsiteX61" fmla="*/ 205173 w 212853"/>
                  <a:gd name="connsiteY61" fmla="*/ 189812 h 221630"/>
                  <a:gd name="connsiteX62" fmla="*/ 203527 w 212853"/>
                  <a:gd name="connsiteY62" fmla="*/ 194201 h 221630"/>
                  <a:gd name="connsiteX63" fmla="*/ 200784 w 212853"/>
                  <a:gd name="connsiteY63" fmla="*/ 198041 h 221630"/>
                  <a:gd name="connsiteX64" fmla="*/ 196944 w 212853"/>
                  <a:gd name="connsiteY64" fmla="*/ 202247 h 221630"/>
                  <a:gd name="connsiteX65" fmla="*/ 190544 w 212853"/>
                  <a:gd name="connsiteY65" fmla="*/ 207184 h 221630"/>
                  <a:gd name="connsiteX66" fmla="*/ 189447 w 212853"/>
                  <a:gd name="connsiteY66" fmla="*/ 208647 h 221630"/>
                  <a:gd name="connsiteX67" fmla="*/ 187435 w 212853"/>
                  <a:gd name="connsiteY67" fmla="*/ 209561 h 221630"/>
                  <a:gd name="connsiteX68" fmla="*/ 181035 w 212853"/>
                  <a:gd name="connsiteY68" fmla="*/ 214499 h 221630"/>
                  <a:gd name="connsiteX69" fmla="*/ 179938 w 212853"/>
                  <a:gd name="connsiteY69" fmla="*/ 216144 h 221630"/>
                  <a:gd name="connsiteX70" fmla="*/ 178840 w 212853"/>
                  <a:gd name="connsiteY70" fmla="*/ 216693 h 221630"/>
                  <a:gd name="connsiteX71" fmla="*/ 175000 w 212853"/>
                  <a:gd name="connsiteY71" fmla="*/ 217790 h 221630"/>
                  <a:gd name="connsiteX72" fmla="*/ 168600 w 212853"/>
                  <a:gd name="connsiteY72" fmla="*/ 217059 h 221630"/>
                  <a:gd name="connsiteX73" fmla="*/ 164760 w 212853"/>
                  <a:gd name="connsiteY73" fmla="*/ 218705 h 221630"/>
                  <a:gd name="connsiteX74" fmla="*/ 163114 w 212853"/>
                  <a:gd name="connsiteY74" fmla="*/ 220716 h 221630"/>
                  <a:gd name="connsiteX75" fmla="*/ 159640 w 212853"/>
                  <a:gd name="connsiteY75" fmla="*/ 221630 h 221630"/>
                  <a:gd name="connsiteX76" fmla="*/ 156531 w 212853"/>
                  <a:gd name="connsiteY76" fmla="*/ 221630 h 221630"/>
                  <a:gd name="connsiteX77" fmla="*/ 153788 w 212853"/>
                  <a:gd name="connsiteY77" fmla="*/ 221082 h 221630"/>
                  <a:gd name="connsiteX78" fmla="*/ 149765 w 212853"/>
                  <a:gd name="connsiteY78" fmla="*/ 221448 h 221630"/>
                  <a:gd name="connsiteX79" fmla="*/ 144828 w 212853"/>
                  <a:gd name="connsiteY79" fmla="*/ 219985 h 221630"/>
                  <a:gd name="connsiteX80" fmla="*/ 136965 w 212853"/>
                  <a:gd name="connsiteY80" fmla="*/ 215230 h 221630"/>
                  <a:gd name="connsiteX81" fmla="*/ 134222 w 212853"/>
                  <a:gd name="connsiteY81" fmla="*/ 214133 h 221630"/>
                  <a:gd name="connsiteX82" fmla="*/ 119227 w 212853"/>
                  <a:gd name="connsiteY82" fmla="*/ 211939 h 221630"/>
                  <a:gd name="connsiteX83" fmla="*/ 108987 w 212853"/>
                  <a:gd name="connsiteY83" fmla="*/ 211939 h 221630"/>
                  <a:gd name="connsiteX84" fmla="*/ 108255 w 212853"/>
                  <a:gd name="connsiteY84" fmla="*/ 210476 h 221630"/>
                  <a:gd name="connsiteX85" fmla="*/ 108255 w 212853"/>
                  <a:gd name="connsiteY85" fmla="*/ 207550 h 221630"/>
                  <a:gd name="connsiteX86" fmla="*/ 109352 w 212853"/>
                  <a:gd name="connsiteY86" fmla="*/ 203527 h 221630"/>
                  <a:gd name="connsiteX87" fmla="*/ 110450 w 212853"/>
                  <a:gd name="connsiteY87" fmla="*/ 199687 h 221630"/>
                  <a:gd name="connsiteX88" fmla="*/ 115570 w 212853"/>
                  <a:gd name="connsiteY88" fmla="*/ 188898 h 221630"/>
                  <a:gd name="connsiteX89" fmla="*/ 122336 w 212853"/>
                  <a:gd name="connsiteY89" fmla="*/ 179206 h 221630"/>
                  <a:gd name="connsiteX90" fmla="*/ 126176 w 212853"/>
                  <a:gd name="connsiteY90" fmla="*/ 172989 h 221630"/>
                  <a:gd name="connsiteX91" fmla="*/ 126359 w 212853"/>
                  <a:gd name="connsiteY91" fmla="*/ 168417 h 221630"/>
                  <a:gd name="connsiteX92" fmla="*/ 125444 w 212853"/>
                  <a:gd name="connsiteY92" fmla="*/ 164394 h 221630"/>
                  <a:gd name="connsiteX93" fmla="*/ 124347 w 212853"/>
                  <a:gd name="connsiteY93" fmla="*/ 162566 h 221630"/>
                  <a:gd name="connsiteX94" fmla="*/ 123067 w 212853"/>
                  <a:gd name="connsiteY94" fmla="*/ 161834 h 221630"/>
                  <a:gd name="connsiteX95" fmla="*/ 120324 w 212853"/>
                  <a:gd name="connsiteY95" fmla="*/ 157811 h 221630"/>
                  <a:gd name="connsiteX96" fmla="*/ 116850 w 212853"/>
                  <a:gd name="connsiteY96" fmla="*/ 155434 h 221630"/>
                  <a:gd name="connsiteX97" fmla="*/ 110450 w 212853"/>
                  <a:gd name="connsiteY97" fmla="*/ 153605 h 221630"/>
                  <a:gd name="connsiteX98" fmla="*/ 106244 w 212853"/>
                  <a:gd name="connsiteY98" fmla="*/ 148485 h 221630"/>
                  <a:gd name="connsiteX99" fmla="*/ 99112 w 212853"/>
                  <a:gd name="connsiteY99" fmla="*/ 144645 h 221630"/>
                  <a:gd name="connsiteX100" fmla="*/ 91798 w 212853"/>
                  <a:gd name="connsiteY100" fmla="*/ 141719 h 221630"/>
                  <a:gd name="connsiteX101" fmla="*/ 79911 w 212853"/>
                  <a:gd name="connsiteY101" fmla="*/ 133307 h 221630"/>
                  <a:gd name="connsiteX102" fmla="*/ 77168 w 212853"/>
                  <a:gd name="connsiteY102" fmla="*/ 132027 h 221630"/>
                  <a:gd name="connsiteX103" fmla="*/ 71317 w 212853"/>
                  <a:gd name="connsiteY103" fmla="*/ 130381 h 221630"/>
                  <a:gd name="connsiteX104" fmla="*/ 58699 w 212853"/>
                  <a:gd name="connsiteY104" fmla="*/ 129650 h 221630"/>
                  <a:gd name="connsiteX105" fmla="*/ 54493 w 212853"/>
                  <a:gd name="connsiteY105" fmla="*/ 128919 h 221630"/>
                  <a:gd name="connsiteX106" fmla="*/ 49373 w 212853"/>
                  <a:gd name="connsiteY106" fmla="*/ 127090 h 221630"/>
                  <a:gd name="connsiteX107" fmla="*/ 47362 w 212853"/>
                  <a:gd name="connsiteY107" fmla="*/ 125810 h 221630"/>
                  <a:gd name="connsiteX108" fmla="*/ 46264 w 212853"/>
                  <a:gd name="connsiteY108" fmla="*/ 124713 h 221630"/>
                  <a:gd name="connsiteX109" fmla="*/ 41510 w 212853"/>
                  <a:gd name="connsiteY109" fmla="*/ 116850 h 221630"/>
                  <a:gd name="connsiteX110" fmla="*/ 39316 w 212853"/>
                  <a:gd name="connsiteY110" fmla="*/ 115204 h 221630"/>
                  <a:gd name="connsiteX111" fmla="*/ 33830 w 212853"/>
                  <a:gd name="connsiteY111" fmla="*/ 112095 h 221630"/>
                  <a:gd name="connsiteX112" fmla="*/ 23041 w 212853"/>
                  <a:gd name="connsiteY112" fmla="*/ 103684 h 221630"/>
                  <a:gd name="connsiteX113" fmla="*/ 21578 w 212853"/>
                  <a:gd name="connsiteY113" fmla="*/ 101489 h 221630"/>
                  <a:gd name="connsiteX114" fmla="*/ 15178 w 212853"/>
                  <a:gd name="connsiteY114" fmla="*/ 95455 h 221630"/>
                  <a:gd name="connsiteX115" fmla="*/ 10058 w 212853"/>
                  <a:gd name="connsiteY115" fmla="*/ 86129 h 221630"/>
                  <a:gd name="connsiteX116" fmla="*/ 7497 w 212853"/>
                  <a:gd name="connsiteY116" fmla="*/ 83751 h 221630"/>
                  <a:gd name="connsiteX117" fmla="*/ 0 w 212853"/>
                  <a:gd name="connsiteY117" fmla="*/ 81557 h 22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12853" h="221630">
                    <a:moveTo>
                      <a:pt x="0" y="81557"/>
                    </a:moveTo>
                    <a:lnTo>
                      <a:pt x="3840" y="74974"/>
                    </a:lnTo>
                    <a:lnTo>
                      <a:pt x="8960" y="56871"/>
                    </a:lnTo>
                    <a:lnTo>
                      <a:pt x="8960" y="53945"/>
                    </a:lnTo>
                    <a:lnTo>
                      <a:pt x="8229" y="51385"/>
                    </a:lnTo>
                    <a:lnTo>
                      <a:pt x="8229" y="40047"/>
                    </a:lnTo>
                    <a:lnTo>
                      <a:pt x="8595" y="38767"/>
                    </a:lnTo>
                    <a:lnTo>
                      <a:pt x="13349" y="29990"/>
                    </a:lnTo>
                    <a:lnTo>
                      <a:pt x="18469" y="23041"/>
                    </a:lnTo>
                    <a:lnTo>
                      <a:pt x="19932" y="16458"/>
                    </a:lnTo>
                    <a:lnTo>
                      <a:pt x="21029" y="13715"/>
                    </a:lnTo>
                    <a:lnTo>
                      <a:pt x="29441" y="11703"/>
                    </a:lnTo>
                    <a:lnTo>
                      <a:pt x="54493" y="4023"/>
                    </a:lnTo>
                    <a:lnTo>
                      <a:pt x="56322" y="4023"/>
                    </a:lnTo>
                    <a:lnTo>
                      <a:pt x="70220" y="183"/>
                    </a:lnTo>
                    <a:lnTo>
                      <a:pt x="72414" y="0"/>
                    </a:lnTo>
                    <a:lnTo>
                      <a:pt x="91798" y="183"/>
                    </a:lnTo>
                    <a:lnTo>
                      <a:pt x="98381" y="2012"/>
                    </a:lnTo>
                    <a:lnTo>
                      <a:pt x="103135" y="4937"/>
                    </a:lnTo>
                    <a:lnTo>
                      <a:pt x="107341" y="8960"/>
                    </a:lnTo>
                    <a:lnTo>
                      <a:pt x="114107" y="18469"/>
                    </a:lnTo>
                    <a:lnTo>
                      <a:pt x="114838" y="19932"/>
                    </a:lnTo>
                    <a:lnTo>
                      <a:pt x="117764" y="23041"/>
                    </a:lnTo>
                    <a:lnTo>
                      <a:pt x="116850" y="25052"/>
                    </a:lnTo>
                    <a:lnTo>
                      <a:pt x="116850" y="26332"/>
                    </a:lnTo>
                    <a:lnTo>
                      <a:pt x="120690" y="32367"/>
                    </a:lnTo>
                    <a:lnTo>
                      <a:pt x="121056" y="33830"/>
                    </a:lnTo>
                    <a:lnTo>
                      <a:pt x="121421" y="55225"/>
                    </a:lnTo>
                    <a:lnTo>
                      <a:pt x="121056" y="70585"/>
                    </a:lnTo>
                    <a:lnTo>
                      <a:pt x="123067" y="74243"/>
                    </a:lnTo>
                    <a:lnTo>
                      <a:pt x="125444" y="75522"/>
                    </a:lnTo>
                    <a:lnTo>
                      <a:pt x="132576" y="77168"/>
                    </a:lnTo>
                    <a:lnTo>
                      <a:pt x="136050" y="78814"/>
                    </a:lnTo>
                    <a:lnTo>
                      <a:pt x="143913" y="80277"/>
                    </a:lnTo>
                    <a:lnTo>
                      <a:pt x="149399" y="80277"/>
                    </a:lnTo>
                    <a:lnTo>
                      <a:pt x="155617" y="79545"/>
                    </a:lnTo>
                    <a:lnTo>
                      <a:pt x="157628" y="78266"/>
                    </a:lnTo>
                    <a:lnTo>
                      <a:pt x="161286" y="76985"/>
                    </a:lnTo>
                    <a:lnTo>
                      <a:pt x="164394" y="78814"/>
                    </a:lnTo>
                    <a:lnTo>
                      <a:pt x="175000" y="82106"/>
                    </a:lnTo>
                    <a:lnTo>
                      <a:pt x="177743" y="86129"/>
                    </a:lnTo>
                    <a:lnTo>
                      <a:pt x="178475" y="88872"/>
                    </a:lnTo>
                    <a:lnTo>
                      <a:pt x="179938" y="99112"/>
                    </a:lnTo>
                    <a:lnTo>
                      <a:pt x="181218" y="104781"/>
                    </a:lnTo>
                    <a:lnTo>
                      <a:pt x="181035" y="116118"/>
                    </a:lnTo>
                    <a:lnTo>
                      <a:pt x="181584" y="118495"/>
                    </a:lnTo>
                    <a:lnTo>
                      <a:pt x="183961" y="121787"/>
                    </a:lnTo>
                    <a:lnTo>
                      <a:pt x="187435" y="123798"/>
                    </a:lnTo>
                    <a:lnTo>
                      <a:pt x="190544" y="124713"/>
                    </a:lnTo>
                    <a:lnTo>
                      <a:pt x="195298" y="125079"/>
                    </a:lnTo>
                    <a:lnTo>
                      <a:pt x="197675" y="123981"/>
                    </a:lnTo>
                    <a:lnTo>
                      <a:pt x="203527" y="123798"/>
                    </a:lnTo>
                    <a:lnTo>
                      <a:pt x="207916" y="122701"/>
                    </a:lnTo>
                    <a:lnTo>
                      <a:pt x="210293" y="124713"/>
                    </a:lnTo>
                    <a:lnTo>
                      <a:pt x="212853" y="128919"/>
                    </a:lnTo>
                    <a:lnTo>
                      <a:pt x="212853" y="139890"/>
                    </a:lnTo>
                    <a:lnTo>
                      <a:pt x="212122" y="141353"/>
                    </a:lnTo>
                    <a:lnTo>
                      <a:pt x="210293" y="149034"/>
                    </a:lnTo>
                    <a:lnTo>
                      <a:pt x="208647" y="160554"/>
                    </a:lnTo>
                    <a:lnTo>
                      <a:pt x="208281" y="169331"/>
                    </a:lnTo>
                    <a:lnTo>
                      <a:pt x="206636" y="182863"/>
                    </a:lnTo>
                    <a:lnTo>
                      <a:pt x="205173" y="189812"/>
                    </a:lnTo>
                    <a:lnTo>
                      <a:pt x="203527" y="194201"/>
                    </a:lnTo>
                    <a:lnTo>
                      <a:pt x="200784" y="198041"/>
                    </a:lnTo>
                    <a:lnTo>
                      <a:pt x="196944" y="202247"/>
                    </a:lnTo>
                    <a:lnTo>
                      <a:pt x="190544" y="207184"/>
                    </a:lnTo>
                    <a:lnTo>
                      <a:pt x="189447" y="208647"/>
                    </a:lnTo>
                    <a:lnTo>
                      <a:pt x="187435" y="209561"/>
                    </a:lnTo>
                    <a:lnTo>
                      <a:pt x="181035" y="214499"/>
                    </a:lnTo>
                    <a:lnTo>
                      <a:pt x="179938" y="216144"/>
                    </a:lnTo>
                    <a:lnTo>
                      <a:pt x="178840" y="216693"/>
                    </a:lnTo>
                    <a:lnTo>
                      <a:pt x="175000" y="217790"/>
                    </a:lnTo>
                    <a:lnTo>
                      <a:pt x="168600" y="217059"/>
                    </a:lnTo>
                    <a:lnTo>
                      <a:pt x="164760" y="218705"/>
                    </a:lnTo>
                    <a:lnTo>
                      <a:pt x="163114" y="220716"/>
                    </a:lnTo>
                    <a:lnTo>
                      <a:pt x="159640" y="221630"/>
                    </a:lnTo>
                    <a:lnTo>
                      <a:pt x="156531" y="221630"/>
                    </a:lnTo>
                    <a:lnTo>
                      <a:pt x="153788" y="221082"/>
                    </a:lnTo>
                    <a:lnTo>
                      <a:pt x="149765" y="221448"/>
                    </a:lnTo>
                    <a:lnTo>
                      <a:pt x="144828" y="219985"/>
                    </a:lnTo>
                    <a:lnTo>
                      <a:pt x="136965" y="215230"/>
                    </a:lnTo>
                    <a:lnTo>
                      <a:pt x="134222" y="214133"/>
                    </a:lnTo>
                    <a:lnTo>
                      <a:pt x="119227" y="211939"/>
                    </a:lnTo>
                    <a:lnTo>
                      <a:pt x="108987" y="211939"/>
                    </a:lnTo>
                    <a:lnTo>
                      <a:pt x="108255" y="210476"/>
                    </a:lnTo>
                    <a:lnTo>
                      <a:pt x="108255" y="207550"/>
                    </a:lnTo>
                    <a:lnTo>
                      <a:pt x="109352" y="203527"/>
                    </a:lnTo>
                    <a:lnTo>
                      <a:pt x="110450" y="199687"/>
                    </a:lnTo>
                    <a:lnTo>
                      <a:pt x="115570" y="188898"/>
                    </a:lnTo>
                    <a:lnTo>
                      <a:pt x="122336" y="179206"/>
                    </a:lnTo>
                    <a:lnTo>
                      <a:pt x="126176" y="172989"/>
                    </a:lnTo>
                    <a:lnTo>
                      <a:pt x="126359" y="168417"/>
                    </a:lnTo>
                    <a:lnTo>
                      <a:pt x="125444" y="164394"/>
                    </a:lnTo>
                    <a:lnTo>
                      <a:pt x="124347" y="162566"/>
                    </a:lnTo>
                    <a:lnTo>
                      <a:pt x="123067" y="161834"/>
                    </a:lnTo>
                    <a:lnTo>
                      <a:pt x="120324" y="157811"/>
                    </a:lnTo>
                    <a:lnTo>
                      <a:pt x="116850" y="155434"/>
                    </a:lnTo>
                    <a:lnTo>
                      <a:pt x="110450" y="153605"/>
                    </a:lnTo>
                    <a:lnTo>
                      <a:pt x="106244" y="148485"/>
                    </a:lnTo>
                    <a:lnTo>
                      <a:pt x="99112" y="144645"/>
                    </a:lnTo>
                    <a:lnTo>
                      <a:pt x="91798" y="141719"/>
                    </a:lnTo>
                    <a:lnTo>
                      <a:pt x="79911" y="133307"/>
                    </a:lnTo>
                    <a:lnTo>
                      <a:pt x="77168" y="132027"/>
                    </a:lnTo>
                    <a:lnTo>
                      <a:pt x="71317" y="130381"/>
                    </a:lnTo>
                    <a:lnTo>
                      <a:pt x="58699" y="129650"/>
                    </a:lnTo>
                    <a:lnTo>
                      <a:pt x="54493" y="128919"/>
                    </a:lnTo>
                    <a:lnTo>
                      <a:pt x="49373" y="127090"/>
                    </a:lnTo>
                    <a:lnTo>
                      <a:pt x="47362" y="125810"/>
                    </a:lnTo>
                    <a:lnTo>
                      <a:pt x="46264" y="124713"/>
                    </a:lnTo>
                    <a:lnTo>
                      <a:pt x="41510" y="116850"/>
                    </a:lnTo>
                    <a:lnTo>
                      <a:pt x="39316" y="115204"/>
                    </a:lnTo>
                    <a:lnTo>
                      <a:pt x="33830" y="112095"/>
                    </a:lnTo>
                    <a:lnTo>
                      <a:pt x="23041" y="103684"/>
                    </a:lnTo>
                    <a:lnTo>
                      <a:pt x="21578" y="101489"/>
                    </a:lnTo>
                    <a:lnTo>
                      <a:pt x="15178" y="95455"/>
                    </a:lnTo>
                    <a:lnTo>
                      <a:pt x="10058" y="86129"/>
                    </a:lnTo>
                    <a:lnTo>
                      <a:pt x="7497" y="83751"/>
                    </a:lnTo>
                    <a:lnTo>
                      <a:pt x="0" y="81557"/>
                    </a:lnTo>
                  </a:path>
                </a:pathLst>
              </a:custGeom>
              <a:grpFill/>
              <a:ln w="4020" cap="flat">
                <a:solidFill>
                  <a:srgbClr val="FFFFFF"/>
                </a:solidFill>
                <a:prstDash val="solid"/>
                <a:miter/>
              </a:ln>
            </p:spPr>
            <p:txBody>
              <a:bodyPr rtlCol="0" anchor="ctr"/>
              <a:lstStyle/>
              <a:p>
                <a:endParaRPr lang="en-GB" sz="1463"/>
              </a:p>
            </p:txBody>
          </p:sp>
          <p:sp>
            <p:nvSpPr>
              <p:cNvPr id="235" name="Freeform: Shape 234">
                <a:extLst>
                  <a:ext uri="{FF2B5EF4-FFF2-40B4-BE49-F238E27FC236}">
                    <a16:creationId xmlns:a16="http://schemas.microsoft.com/office/drawing/2014/main" id="{DC65FD0A-CC85-0D2A-7B08-2C5A1DBEAD11}"/>
                  </a:ext>
                </a:extLst>
              </p:cNvPr>
              <p:cNvSpPr/>
              <p:nvPr/>
            </p:nvSpPr>
            <p:spPr>
              <a:xfrm>
                <a:off x="4068879" y="4800875"/>
                <a:ext cx="214681" cy="1068836"/>
              </a:xfrm>
              <a:custGeom>
                <a:avLst/>
                <a:gdLst>
                  <a:gd name="connsiteX0" fmla="*/ 151228 w 214681"/>
                  <a:gd name="connsiteY0" fmla="*/ 0 h 1068836"/>
                  <a:gd name="connsiteX1" fmla="*/ 152325 w 214681"/>
                  <a:gd name="connsiteY1" fmla="*/ 0 h 1068836"/>
                  <a:gd name="connsiteX2" fmla="*/ 157080 w 214681"/>
                  <a:gd name="connsiteY2" fmla="*/ 6217 h 1068836"/>
                  <a:gd name="connsiteX3" fmla="*/ 159274 w 214681"/>
                  <a:gd name="connsiteY3" fmla="*/ 7863 h 1068836"/>
                  <a:gd name="connsiteX4" fmla="*/ 162200 w 214681"/>
                  <a:gd name="connsiteY4" fmla="*/ 12252 h 1068836"/>
                  <a:gd name="connsiteX5" fmla="*/ 162200 w 214681"/>
                  <a:gd name="connsiteY5" fmla="*/ 17006 h 1068836"/>
                  <a:gd name="connsiteX6" fmla="*/ 164211 w 214681"/>
                  <a:gd name="connsiteY6" fmla="*/ 31453 h 1068836"/>
                  <a:gd name="connsiteX7" fmla="*/ 165674 w 214681"/>
                  <a:gd name="connsiteY7" fmla="*/ 35110 h 1068836"/>
                  <a:gd name="connsiteX8" fmla="*/ 168051 w 214681"/>
                  <a:gd name="connsiteY8" fmla="*/ 37670 h 1068836"/>
                  <a:gd name="connsiteX9" fmla="*/ 173537 w 214681"/>
                  <a:gd name="connsiteY9" fmla="*/ 41876 h 1068836"/>
                  <a:gd name="connsiteX10" fmla="*/ 177378 w 214681"/>
                  <a:gd name="connsiteY10" fmla="*/ 45533 h 1068836"/>
                  <a:gd name="connsiteX11" fmla="*/ 177926 w 214681"/>
                  <a:gd name="connsiteY11" fmla="*/ 49922 h 1068836"/>
                  <a:gd name="connsiteX12" fmla="*/ 176280 w 214681"/>
                  <a:gd name="connsiteY12" fmla="*/ 52299 h 1068836"/>
                  <a:gd name="connsiteX13" fmla="*/ 175732 w 214681"/>
                  <a:gd name="connsiteY13" fmla="*/ 55225 h 1068836"/>
                  <a:gd name="connsiteX14" fmla="*/ 177012 w 214681"/>
                  <a:gd name="connsiteY14" fmla="*/ 57602 h 1068836"/>
                  <a:gd name="connsiteX15" fmla="*/ 177012 w 214681"/>
                  <a:gd name="connsiteY15" fmla="*/ 59248 h 1068836"/>
                  <a:gd name="connsiteX16" fmla="*/ 176280 w 214681"/>
                  <a:gd name="connsiteY16" fmla="*/ 60162 h 1068836"/>
                  <a:gd name="connsiteX17" fmla="*/ 172440 w 214681"/>
                  <a:gd name="connsiteY17" fmla="*/ 61625 h 1068836"/>
                  <a:gd name="connsiteX18" fmla="*/ 171892 w 214681"/>
                  <a:gd name="connsiteY18" fmla="*/ 62173 h 1068836"/>
                  <a:gd name="connsiteX19" fmla="*/ 170794 w 214681"/>
                  <a:gd name="connsiteY19" fmla="*/ 68025 h 1068836"/>
                  <a:gd name="connsiteX20" fmla="*/ 170794 w 214681"/>
                  <a:gd name="connsiteY20" fmla="*/ 70585 h 1068836"/>
                  <a:gd name="connsiteX21" fmla="*/ 174269 w 214681"/>
                  <a:gd name="connsiteY21" fmla="*/ 72231 h 1068836"/>
                  <a:gd name="connsiteX22" fmla="*/ 175915 w 214681"/>
                  <a:gd name="connsiteY22" fmla="*/ 74243 h 1068836"/>
                  <a:gd name="connsiteX23" fmla="*/ 176280 w 214681"/>
                  <a:gd name="connsiteY23" fmla="*/ 78266 h 1068836"/>
                  <a:gd name="connsiteX24" fmla="*/ 175915 w 214681"/>
                  <a:gd name="connsiteY24" fmla="*/ 81740 h 1068836"/>
                  <a:gd name="connsiteX25" fmla="*/ 177378 w 214681"/>
                  <a:gd name="connsiteY25" fmla="*/ 83386 h 1068836"/>
                  <a:gd name="connsiteX26" fmla="*/ 179389 w 214681"/>
                  <a:gd name="connsiteY26" fmla="*/ 84300 h 1068836"/>
                  <a:gd name="connsiteX27" fmla="*/ 182863 w 214681"/>
                  <a:gd name="connsiteY27" fmla="*/ 87409 h 1068836"/>
                  <a:gd name="connsiteX28" fmla="*/ 183412 w 214681"/>
                  <a:gd name="connsiteY28" fmla="*/ 89054 h 1068836"/>
                  <a:gd name="connsiteX29" fmla="*/ 184509 w 214681"/>
                  <a:gd name="connsiteY29" fmla="*/ 95089 h 1068836"/>
                  <a:gd name="connsiteX30" fmla="*/ 184509 w 214681"/>
                  <a:gd name="connsiteY30" fmla="*/ 99112 h 1068836"/>
                  <a:gd name="connsiteX31" fmla="*/ 187252 w 214681"/>
                  <a:gd name="connsiteY31" fmla="*/ 103684 h 1068836"/>
                  <a:gd name="connsiteX32" fmla="*/ 188715 w 214681"/>
                  <a:gd name="connsiteY32" fmla="*/ 113375 h 1068836"/>
                  <a:gd name="connsiteX33" fmla="*/ 188715 w 214681"/>
                  <a:gd name="connsiteY33" fmla="*/ 121787 h 1068836"/>
                  <a:gd name="connsiteX34" fmla="*/ 190726 w 214681"/>
                  <a:gd name="connsiteY34" fmla="*/ 131662 h 1068836"/>
                  <a:gd name="connsiteX35" fmla="*/ 190726 w 214681"/>
                  <a:gd name="connsiteY35" fmla="*/ 133673 h 1068836"/>
                  <a:gd name="connsiteX36" fmla="*/ 192372 w 214681"/>
                  <a:gd name="connsiteY36" fmla="*/ 139159 h 1068836"/>
                  <a:gd name="connsiteX37" fmla="*/ 192738 w 214681"/>
                  <a:gd name="connsiteY37" fmla="*/ 139708 h 1068836"/>
                  <a:gd name="connsiteX38" fmla="*/ 196212 w 214681"/>
                  <a:gd name="connsiteY38" fmla="*/ 141353 h 1068836"/>
                  <a:gd name="connsiteX39" fmla="*/ 198955 w 214681"/>
                  <a:gd name="connsiteY39" fmla="*/ 141719 h 1068836"/>
                  <a:gd name="connsiteX40" fmla="*/ 204807 w 214681"/>
                  <a:gd name="connsiteY40" fmla="*/ 141353 h 1068836"/>
                  <a:gd name="connsiteX41" fmla="*/ 207184 w 214681"/>
                  <a:gd name="connsiteY41" fmla="*/ 140256 h 1068836"/>
                  <a:gd name="connsiteX42" fmla="*/ 211939 w 214681"/>
                  <a:gd name="connsiteY42" fmla="*/ 140256 h 1068836"/>
                  <a:gd name="connsiteX43" fmla="*/ 211939 w 214681"/>
                  <a:gd name="connsiteY43" fmla="*/ 141353 h 1068836"/>
                  <a:gd name="connsiteX44" fmla="*/ 212670 w 214681"/>
                  <a:gd name="connsiteY44" fmla="*/ 141719 h 1068836"/>
                  <a:gd name="connsiteX45" fmla="*/ 212670 w 214681"/>
                  <a:gd name="connsiteY45" fmla="*/ 142451 h 1068836"/>
                  <a:gd name="connsiteX46" fmla="*/ 214682 w 214681"/>
                  <a:gd name="connsiteY46" fmla="*/ 144645 h 1068836"/>
                  <a:gd name="connsiteX47" fmla="*/ 214682 w 214681"/>
                  <a:gd name="connsiteY47" fmla="*/ 150497 h 1068836"/>
                  <a:gd name="connsiteX48" fmla="*/ 210476 w 214681"/>
                  <a:gd name="connsiteY48" fmla="*/ 171709 h 1068836"/>
                  <a:gd name="connsiteX49" fmla="*/ 202064 w 214681"/>
                  <a:gd name="connsiteY49" fmla="*/ 175000 h 1068836"/>
                  <a:gd name="connsiteX50" fmla="*/ 180120 w 214681"/>
                  <a:gd name="connsiteY50" fmla="*/ 184875 h 1068836"/>
                  <a:gd name="connsiteX51" fmla="*/ 179389 w 214681"/>
                  <a:gd name="connsiteY51" fmla="*/ 187984 h 1068836"/>
                  <a:gd name="connsiteX52" fmla="*/ 179389 w 214681"/>
                  <a:gd name="connsiteY52" fmla="*/ 191275 h 1068836"/>
                  <a:gd name="connsiteX53" fmla="*/ 180486 w 214681"/>
                  <a:gd name="connsiteY53" fmla="*/ 195481 h 1068836"/>
                  <a:gd name="connsiteX54" fmla="*/ 180486 w 214681"/>
                  <a:gd name="connsiteY54" fmla="*/ 200235 h 1068836"/>
                  <a:gd name="connsiteX55" fmla="*/ 177743 w 214681"/>
                  <a:gd name="connsiteY55" fmla="*/ 203344 h 1068836"/>
                  <a:gd name="connsiteX56" fmla="*/ 177378 w 214681"/>
                  <a:gd name="connsiteY56" fmla="*/ 204441 h 1068836"/>
                  <a:gd name="connsiteX57" fmla="*/ 177378 w 214681"/>
                  <a:gd name="connsiteY57" fmla="*/ 211756 h 1068836"/>
                  <a:gd name="connsiteX58" fmla="*/ 179389 w 214681"/>
                  <a:gd name="connsiteY58" fmla="*/ 218339 h 1068836"/>
                  <a:gd name="connsiteX59" fmla="*/ 179389 w 214681"/>
                  <a:gd name="connsiteY59" fmla="*/ 229859 h 1068836"/>
                  <a:gd name="connsiteX60" fmla="*/ 180486 w 214681"/>
                  <a:gd name="connsiteY60" fmla="*/ 234979 h 1068836"/>
                  <a:gd name="connsiteX61" fmla="*/ 182498 w 214681"/>
                  <a:gd name="connsiteY61" fmla="*/ 241380 h 1068836"/>
                  <a:gd name="connsiteX62" fmla="*/ 183229 w 214681"/>
                  <a:gd name="connsiteY62" fmla="*/ 247963 h 1068836"/>
                  <a:gd name="connsiteX63" fmla="*/ 182863 w 214681"/>
                  <a:gd name="connsiteY63" fmla="*/ 249243 h 1068836"/>
                  <a:gd name="connsiteX64" fmla="*/ 180486 w 214681"/>
                  <a:gd name="connsiteY64" fmla="*/ 250889 h 1068836"/>
                  <a:gd name="connsiteX65" fmla="*/ 175915 w 214681"/>
                  <a:gd name="connsiteY65" fmla="*/ 252534 h 1068836"/>
                  <a:gd name="connsiteX66" fmla="*/ 168783 w 214681"/>
                  <a:gd name="connsiteY66" fmla="*/ 258752 h 1068836"/>
                  <a:gd name="connsiteX67" fmla="*/ 167686 w 214681"/>
                  <a:gd name="connsiteY67" fmla="*/ 260032 h 1068836"/>
                  <a:gd name="connsiteX68" fmla="*/ 164211 w 214681"/>
                  <a:gd name="connsiteY68" fmla="*/ 271187 h 1068836"/>
                  <a:gd name="connsiteX69" fmla="*/ 152691 w 214681"/>
                  <a:gd name="connsiteY69" fmla="*/ 283621 h 1068836"/>
                  <a:gd name="connsiteX70" fmla="*/ 149582 w 214681"/>
                  <a:gd name="connsiteY70" fmla="*/ 295142 h 1068836"/>
                  <a:gd name="connsiteX71" fmla="*/ 147753 w 214681"/>
                  <a:gd name="connsiteY71" fmla="*/ 304468 h 1068836"/>
                  <a:gd name="connsiteX72" fmla="*/ 146839 w 214681"/>
                  <a:gd name="connsiteY72" fmla="*/ 307759 h 1068836"/>
                  <a:gd name="connsiteX73" fmla="*/ 144096 w 214681"/>
                  <a:gd name="connsiteY73" fmla="*/ 313428 h 1068836"/>
                  <a:gd name="connsiteX74" fmla="*/ 142999 w 214681"/>
                  <a:gd name="connsiteY74" fmla="*/ 317268 h 1068836"/>
                  <a:gd name="connsiteX75" fmla="*/ 142451 w 214681"/>
                  <a:gd name="connsiteY75" fmla="*/ 328057 h 1068836"/>
                  <a:gd name="connsiteX76" fmla="*/ 142999 w 214681"/>
                  <a:gd name="connsiteY76" fmla="*/ 332628 h 1068836"/>
                  <a:gd name="connsiteX77" fmla="*/ 142816 w 214681"/>
                  <a:gd name="connsiteY77" fmla="*/ 336834 h 1068836"/>
                  <a:gd name="connsiteX78" fmla="*/ 141353 w 214681"/>
                  <a:gd name="connsiteY78" fmla="*/ 342686 h 1068836"/>
                  <a:gd name="connsiteX79" fmla="*/ 139342 w 214681"/>
                  <a:gd name="connsiteY79" fmla="*/ 344332 h 1068836"/>
                  <a:gd name="connsiteX80" fmla="*/ 139342 w 214681"/>
                  <a:gd name="connsiteY80" fmla="*/ 346343 h 1068836"/>
                  <a:gd name="connsiteX81" fmla="*/ 138610 w 214681"/>
                  <a:gd name="connsiteY81" fmla="*/ 348904 h 1068836"/>
                  <a:gd name="connsiteX82" fmla="*/ 135867 w 214681"/>
                  <a:gd name="connsiteY82" fmla="*/ 351829 h 1068836"/>
                  <a:gd name="connsiteX83" fmla="*/ 134222 w 214681"/>
                  <a:gd name="connsiteY83" fmla="*/ 358229 h 1068836"/>
                  <a:gd name="connsiteX84" fmla="*/ 130747 w 214681"/>
                  <a:gd name="connsiteY84" fmla="*/ 364447 h 1068836"/>
                  <a:gd name="connsiteX85" fmla="*/ 129650 w 214681"/>
                  <a:gd name="connsiteY85" fmla="*/ 365361 h 1068836"/>
                  <a:gd name="connsiteX86" fmla="*/ 128004 w 214681"/>
                  <a:gd name="connsiteY86" fmla="*/ 370481 h 1068836"/>
                  <a:gd name="connsiteX87" fmla="*/ 127273 w 214681"/>
                  <a:gd name="connsiteY87" fmla="*/ 377247 h 1068836"/>
                  <a:gd name="connsiteX88" fmla="*/ 127273 w 214681"/>
                  <a:gd name="connsiteY88" fmla="*/ 383099 h 1068836"/>
                  <a:gd name="connsiteX89" fmla="*/ 131479 w 214681"/>
                  <a:gd name="connsiteY89" fmla="*/ 387305 h 1068836"/>
                  <a:gd name="connsiteX90" fmla="*/ 131479 w 214681"/>
                  <a:gd name="connsiteY90" fmla="*/ 400288 h 1068836"/>
                  <a:gd name="connsiteX91" fmla="*/ 137696 w 214681"/>
                  <a:gd name="connsiteY91" fmla="*/ 414368 h 1068836"/>
                  <a:gd name="connsiteX92" fmla="*/ 137879 w 214681"/>
                  <a:gd name="connsiteY92" fmla="*/ 418940 h 1068836"/>
                  <a:gd name="connsiteX93" fmla="*/ 137696 w 214681"/>
                  <a:gd name="connsiteY93" fmla="*/ 424060 h 1068836"/>
                  <a:gd name="connsiteX94" fmla="*/ 140988 w 214681"/>
                  <a:gd name="connsiteY94" fmla="*/ 427535 h 1068836"/>
                  <a:gd name="connsiteX95" fmla="*/ 142085 w 214681"/>
                  <a:gd name="connsiteY95" fmla="*/ 429729 h 1068836"/>
                  <a:gd name="connsiteX96" fmla="*/ 143365 w 214681"/>
                  <a:gd name="connsiteY96" fmla="*/ 438141 h 1068836"/>
                  <a:gd name="connsiteX97" fmla="*/ 144096 w 214681"/>
                  <a:gd name="connsiteY97" fmla="*/ 445821 h 1068836"/>
                  <a:gd name="connsiteX98" fmla="*/ 144096 w 214681"/>
                  <a:gd name="connsiteY98" fmla="*/ 452587 h 1068836"/>
                  <a:gd name="connsiteX99" fmla="*/ 138245 w 214681"/>
                  <a:gd name="connsiteY99" fmla="*/ 461182 h 1068836"/>
                  <a:gd name="connsiteX100" fmla="*/ 135502 w 214681"/>
                  <a:gd name="connsiteY100" fmla="*/ 466302 h 1068836"/>
                  <a:gd name="connsiteX101" fmla="*/ 134404 w 214681"/>
                  <a:gd name="connsiteY101" fmla="*/ 469410 h 1068836"/>
                  <a:gd name="connsiteX102" fmla="*/ 132759 w 214681"/>
                  <a:gd name="connsiteY102" fmla="*/ 479468 h 1068836"/>
                  <a:gd name="connsiteX103" fmla="*/ 132210 w 214681"/>
                  <a:gd name="connsiteY103" fmla="*/ 480748 h 1068836"/>
                  <a:gd name="connsiteX104" fmla="*/ 127273 w 214681"/>
                  <a:gd name="connsiteY104" fmla="*/ 484771 h 1068836"/>
                  <a:gd name="connsiteX105" fmla="*/ 127639 w 214681"/>
                  <a:gd name="connsiteY105" fmla="*/ 497754 h 1068836"/>
                  <a:gd name="connsiteX106" fmla="*/ 128919 w 214681"/>
                  <a:gd name="connsiteY106" fmla="*/ 504886 h 1068836"/>
                  <a:gd name="connsiteX107" fmla="*/ 128919 w 214681"/>
                  <a:gd name="connsiteY107" fmla="*/ 508177 h 1068836"/>
                  <a:gd name="connsiteX108" fmla="*/ 127639 w 214681"/>
                  <a:gd name="connsiteY108" fmla="*/ 509458 h 1068836"/>
                  <a:gd name="connsiteX109" fmla="*/ 124530 w 214681"/>
                  <a:gd name="connsiteY109" fmla="*/ 510920 h 1068836"/>
                  <a:gd name="connsiteX110" fmla="*/ 123433 w 214681"/>
                  <a:gd name="connsiteY110" fmla="*/ 512200 h 1068836"/>
                  <a:gd name="connsiteX111" fmla="*/ 122884 w 214681"/>
                  <a:gd name="connsiteY111" fmla="*/ 515309 h 1068836"/>
                  <a:gd name="connsiteX112" fmla="*/ 121787 w 214681"/>
                  <a:gd name="connsiteY112" fmla="*/ 516406 h 1068836"/>
                  <a:gd name="connsiteX113" fmla="*/ 119044 w 214681"/>
                  <a:gd name="connsiteY113" fmla="*/ 516772 h 1068836"/>
                  <a:gd name="connsiteX114" fmla="*/ 117398 w 214681"/>
                  <a:gd name="connsiteY114" fmla="*/ 517503 h 1068836"/>
                  <a:gd name="connsiteX115" fmla="*/ 114290 w 214681"/>
                  <a:gd name="connsiteY115" fmla="*/ 520978 h 1068836"/>
                  <a:gd name="connsiteX116" fmla="*/ 112461 w 214681"/>
                  <a:gd name="connsiteY116" fmla="*/ 527195 h 1068836"/>
                  <a:gd name="connsiteX117" fmla="*/ 110449 w 214681"/>
                  <a:gd name="connsiteY117" fmla="*/ 543836 h 1068836"/>
                  <a:gd name="connsiteX118" fmla="*/ 110449 w 214681"/>
                  <a:gd name="connsiteY118" fmla="*/ 559379 h 1068836"/>
                  <a:gd name="connsiteX119" fmla="*/ 112461 w 214681"/>
                  <a:gd name="connsiteY119" fmla="*/ 571448 h 1068836"/>
                  <a:gd name="connsiteX120" fmla="*/ 114290 w 214681"/>
                  <a:gd name="connsiteY120" fmla="*/ 576385 h 1068836"/>
                  <a:gd name="connsiteX121" fmla="*/ 114290 w 214681"/>
                  <a:gd name="connsiteY121" fmla="*/ 581689 h 1068836"/>
                  <a:gd name="connsiteX122" fmla="*/ 113009 w 214681"/>
                  <a:gd name="connsiteY122" fmla="*/ 585712 h 1068836"/>
                  <a:gd name="connsiteX123" fmla="*/ 108804 w 214681"/>
                  <a:gd name="connsiteY123" fmla="*/ 589186 h 1068836"/>
                  <a:gd name="connsiteX124" fmla="*/ 106792 w 214681"/>
                  <a:gd name="connsiteY124" fmla="*/ 591563 h 1068836"/>
                  <a:gd name="connsiteX125" fmla="*/ 105695 w 214681"/>
                  <a:gd name="connsiteY125" fmla="*/ 593940 h 1068836"/>
                  <a:gd name="connsiteX126" fmla="*/ 104232 w 214681"/>
                  <a:gd name="connsiteY126" fmla="*/ 600158 h 1068836"/>
                  <a:gd name="connsiteX127" fmla="*/ 96369 w 214681"/>
                  <a:gd name="connsiteY127" fmla="*/ 625759 h 1068836"/>
                  <a:gd name="connsiteX128" fmla="*/ 96003 w 214681"/>
                  <a:gd name="connsiteY128" fmla="*/ 627953 h 1068836"/>
                  <a:gd name="connsiteX129" fmla="*/ 96369 w 214681"/>
                  <a:gd name="connsiteY129" fmla="*/ 634719 h 1068836"/>
                  <a:gd name="connsiteX130" fmla="*/ 92346 w 214681"/>
                  <a:gd name="connsiteY130" fmla="*/ 651725 h 1068836"/>
                  <a:gd name="connsiteX131" fmla="*/ 91249 w 214681"/>
                  <a:gd name="connsiteY131" fmla="*/ 663977 h 1068836"/>
                  <a:gd name="connsiteX132" fmla="*/ 93077 w 214681"/>
                  <a:gd name="connsiteY132" fmla="*/ 670194 h 1068836"/>
                  <a:gd name="connsiteX133" fmla="*/ 96735 w 214681"/>
                  <a:gd name="connsiteY133" fmla="*/ 673486 h 1068836"/>
                  <a:gd name="connsiteX134" fmla="*/ 97466 w 214681"/>
                  <a:gd name="connsiteY134" fmla="*/ 675497 h 1068836"/>
                  <a:gd name="connsiteX135" fmla="*/ 97466 w 214681"/>
                  <a:gd name="connsiteY135" fmla="*/ 680618 h 1068836"/>
                  <a:gd name="connsiteX136" fmla="*/ 97100 w 214681"/>
                  <a:gd name="connsiteY136" fmla="*/ 682446 h 1068836"/>
                  <a:gd name="connsiteX137" fmla="*/ 95454 w 214681"/>
                  <a:gd name="connsiteY137" fmla="*/ 685738 h 1068836"/>
                  <a:gd name="connsiteX138" fmla="*/ 90883 w 214681"/>
                  <a:gd name="connsiteY138" fmla="*/ 691407 h 1068836"/>
                  <a:gd name="connsiteX139" fmla="*/ 88140 w 214681"/>
                  <a:gd name="connsiteY139" fmla="*/ 700184 h 1068836"/>
                  <a:gd name="connsiteX140" fmla="*/ 88140 w 214681"/>
                  <a:gd name="connsiteY140" fmla="*/ 714813 h 1068836"/>
                  <a:gd name="connsiteX141" fmla="*/ 89603 w 214681"/>
                  <a:gd name="connsiteY141" fmla="*/ 717191 h 1068836"/>
                  <a:gd name="connsiteX142" fmla="*/ 91249 w 214681"/>
                  <a:gd name="connsiteY142" fmla="*/ 718653 h 1068836"/>
                  <a:gd name="connsiteX143" fmla="*/ 91614 w 214681"/>
                  <a:gd name="connsiteY143" fmla="*/ 720299 h 1068836"/>
                  <a:gd name="connsiteX144" fmla="*/ 91249 w 214681"/>
                  <a:gd name="connsiteY144" fmla="*/ 731454 h 1068836"/>
                  <a:gd name="connsiteX145" fmla="*/ 91614 w 214681"/>
                  <a:gd name="connsiteY145" fmla="*/ 733648 h 1068836"/>
                  <a:gd name="connsiteX146" fmla="*/ 94357 w 214681"/>
                  <a:gd name="connsiteY146" fmla="*/ 737488 h 1068836"/>
                  <a:gd name="connsiteX147" fmla="*/ 95454 w 214681"/>
                  <a:gd name="connsiteY147" fmla="*/ 743706 h 1068836"/>
                  <a:gd name="connsiteX148" fmla="*/ 93443 w 214681"/>
                  <a:gd name="connsiteY148" fmla="*/ 755957 h 1068836"/>
                  <a:gd name="connsiteX149" fmla="*/ 93626 w 214681"/>
                  <a:gd name="connsiteY149" fmla="*/ 757969 h 1068836"/>
                  <a:gd name="connsiteX150" fmla="*/ 97100 w 214681"/>
                  <a:gd name="connsiteY150" fmla="*/ 757969 h 1068836"/>
                  <a:gd name="connsiteX151" fmla="*/ 103684 w 214681"/>
                  <a:gd name="connsiteY151" fmla="*/ 759980 h 1068836"/>
                  <a:gd name="connsiteX152" fmla="*/ 106975 w 214681"/>
                  <a:gd name="connsiteY152" fmla="*/ 763272 h 1068836"/>
                  <a:gd name="connsiteX153" fmla="*/ 107524 w 214681"/>
                  <a:gd name="connsiteY153" fmla="*/ 766746 h 1068836"/>
                  <a:gd name="connsiteX154" fmla="*/ 106426 w 214681"/>
                  <a:gd name="connsiteY154" fmla="*/ 770221 h 1068836"/>
                  <a:gd name="connsiteX155" fmla="*/ 100209 w 214681"/>
                  <a:gd name="connsiteY155" fmla="*/ 770587 h 1068836"/>
                  <a:gd name="connsiteX156" fmla="*/ 93077 w 214681"/>
                  <a:gd name="connsiteY156" fmla="*/ 769672 h 1068836"/>
                  <a:gd name="connsiteX157" fmla="*/ 91249 w 214681"/>
                  <a:gd name="connsiteY157" fmla="*/ 770587 h 1068836"/>
                  <a:gd name="connsiteX158" fmla="*/ 93077 w 214681"/>
                  <a:gd name="connsiteY158" fmla="*/ 774975 h 1068836"/>
                  <a:gd name="connsiteX159" fmla="*/ 99112 w 214681"/>
                  <a:gd name="connsiteY159" fmla="*/ 777352 h 1068836"/>
                  <a:gd name="connsiteX160" fmla="*/ 104049 w 214681"/>
                  <a:gd name="connsiteY160" fmla="*/ 782107 h 1068836"/>
                  <a:gd name="connsiteX161" fmla="*/ 104049 w 214681"/>
                  <a:gd name="connsiteY161" fmla="*/ 786313 h 1068836"/>
                  <a:gd name="connsiteX162" fmla="*/ 101489 w 214681"/>
                  <a:gd name="connsiteY162" fmla="*/ 788141 h 1068836"/>
                  <a:gd name="connsiteX163" fmla="*/ 99843 w 214681"/>
                  <a:gd name="connsiteY163" fmla="*/ 789970 h 1068836"/>
                  <a:gd name="connsiteX164" fmla="*/ 99112 w 214681"/>
                  <a:gd name="connsiteY164" fmla="*/ 793993 h 1068836"/>
                  <a:gd name="connsiteX165" fmla="*/ 99112 w 214681"/>
                  <a:gd name="connsiteY165" fmla="*/ 804782 h 1068836"/>
                  <a:gd name="connsiteX166" fmla="*/ 98563 w 214681"/>
                  <a:gd name="connsiteY166" fmla="*/ 806793 h 1068836"/>
                  <a:gd name="connsiteX167" fmla="*/ 98563 w 214681"/>
                  <a:gd name="connsiteY167" fmla="*/ 811914 h 1068836"/>
                  <a:gd name="connsiteX168" fmla="*/ 99112 w 214681"/>
                  <a:gd name="connsiteY168" fmla="*/ 814840 h 1068836"/>
                  <a:gd name="connsiteX169" fmla="*/ 98563 w 214681"/>
                  <a:gd name="connsiteY169" fmla="*/ 829651 h 1068836"/>
                  <a:gd name="connsiteX170" fmla="*/ 96003 w 214681"/>
                  <a:gd name="connsiteY170" fmla="*/ 835869 h 1068836"/>
                  <a:gd name="connsiteX171" fmla="*/ 93077 w 214681"/>
                  <a:gd name="connsiteY171" fmla="*/ 841720 h 1068836"/>
                  <a:gd name="connsiteX172" fmla="*/ 92346 w 214681"/>
                  <a:gd name="connsiteY172" fmla="*/ 845743 h 1068836"/>
                  <a:gd name="connsiteX173" fmla="*/ 87957 w 214681"/>
                  <a:gd name="connsiteY173" fmla="*/ 853058 h 1068836"/>
                  <a:gd name="connsiteX174" fmla="*/ 81374 w 214681"/>
                  <a:gd name="connsiteY174" fmla="*/ 860007 h 1068836"/>
                  <a:gd name="connsiteX175" fmla="*/ 79911 w 214681"/>
                  <a:gd name="connsiteY175" fmla="*/ 862932 h 1068836"/>
                  <a:gd name="connsiteX176" fmla="*/ 79363 w 214681"/>
                  <a:gd name="connsiteY176" fmla="*/ 864944 h 1068836"/>
                  <a:gd name="connsiteX177" fmla="*/ 78997 w 214681"/>
                  <a:gd name="connsiteY177" fmla="*/ 870978 h 1068836"/>
                  <a:gd name="connsiteX178" fmla="*/ 79363 w 214681"/>
                  <a:gd name="connsiteY178" fmla="*/ 870978 h 1068836"/>
                  <a:gd name="connsiteX179" fmla="*/ 79363 w 214681"/>
                  <a:gd name="connsiteY179" fmla="*/ 874636 h 1068836"/>
                  <a:gd name="connsiteX180" fmla="*/ 80643 w 214681"/>
                  <a:gd name="connsiteY180" fmla="*/ 876647 h 1068836"/>
                  <a:gd name="connsiteX181" fmla="*/ 81740 w 214681"/>
                  <a:gd name="connsiteY181" fmla="*/ 881219 h 1068836"/>
                  <a:gd name="connsiteX182" fmla="*/ 81374 w 214681"/>
                  <a:gd name="connsiteY182" fmla="*/ 884693 h 1068836"/>
                  <a:gd name="connsiteX183" fmla="*/ 79911 w 214681"/>
                  <a:gd name="connsiteY183" fmla="*/ 885425 h 1068836"/>
                  <a:gd name="connsiteX184" fmla="*/ 79363 w 214681"/>
                  <a:gd name="connsiteY184" fmla="*/ 887253 h 1068836"/>
                  <a:gd name="connsiteX185" fmla="*/ 77900 w 214681"/>
                  <a:gd name="connsiteY185" fmla="*/ 895482 h 1068836"/>
                  <a:gd name="connsiteX186" fmla="*/ 76254 w 214681"/>
                  <a:gd name="connsiteY186" fmla="*/ 900603 h 1068836"/>
                  <a:gd name="connsiteX187" fmla="*/ 75157 w 214681"/>
                  <a:gd name="connsiteY187" fmla="*/ 902431 h 1068836"/>
                  <a:gd name="connsiteX188" fmla="*/ 70036 w 214681"/>
                  <a:gd name="connsiteY188" fmla="*/ 907917 h 1068836"/>
                  <a:gd name="connsiteX189" fmla="*/ 64002 w 214681"/>
                  <a:gd name="connsiteY189" fmla="*/ 918706 h 1068836"/>
                  <a:gd name="connsiteX190" fmla="*/ 61808 w 214681"/>
                  <a:gd name="connsiteY190" fmla="*/ 920169 h 1068836"/>
                  <a:gd name="connsiteX191" fmla="*/ 59431 w 214681"/>
                  <a:gd name="connsiteY191" fmla="*/ 924375 h 1068836"/>
                  <a:gd name="connsiteX192" fmla="*/ 55956 w 214681"/>
                  <a:gd name="connsiteY192" fmla="*/ 936809 h 1068836"/>
                  <a:gd name="connsiteX193" fmla="*/ 55956 w 214681"/>
                  <a:gd name="connsiteY193" fmla="*/ 941747 h 1068836"/>
                  <a:gd name="connsiteX194" fmla="*/ 55225 w 214681"/>
                  <a:gd name="connsiteY194" fmla="*/ 945404 h 1068836"/>
                  <a:gd name="connsiteX195" fmla="*/ 55225 w 214681"/>
                  <a:gd name="connsiteY195" fmla="*/ 957473 h 1068836"/>
                  <a:gd name="connsiteX196" fmla="*/ 55956 w 214681"/>
                  <a:gd name="connsiteY196" fmla="*/ 958204 h 1068836"/>
                  <a:gd name="connsiteX197" fmla="*/ 57053 w 214681"/>
                  <a:gd name="connsiteY197" fmla="*/ 964056 h 1068836"/>
                  <a:gd name="connsiteX198" fmla="*/ 58516 w 214681"/>
                  <a:gd name="connsiteY198" fmla="*/ 966616 h 1068836"/>
                  <a:gd name="connsiteX199" fmla="*/ 59796 w 214681"/>
                  <a:gd name="connsiteY199" fmla="*/ 967165 h 1068836"/>
                  <a:gd name="connsiteX200" fmla="*/ 61808 w 214681"/>
                  <a:gd name="connsiteY200" fmla="*/ 965702 h 1068836"/>
                  <a:gd name="connsiteX201" fmla="*/ 63271 w 214681"/>
                  <a:gd name="connsiteY201" fmla="*/ 963142 h 1068836"/>
                  <a:gd name="connsiteX202" fmla="*/ 66928 w 214681"/>
                  <a:gd name="connsiteY202" fmla="*/ 961130 h 1068836"/>
                  <a:gd name="connsiteX203" fmla="*/ 75888 w 214681"/>
                  <a:gd name="connsiteY203" fmla="*/ 962593 h 1068836"/>
                  <a:gd name="connsiteX204" fmla="*/ 77900 w 214681"/>
                  <a:gd name="connsiteY204" fmla="*/ 960033 h 1068836"/>
                  <a:gd name="connsiteX205" fmla="*/ 78631 w 214681"/>
                  <a:gd name="connsiteY205" fmla="*/ 960033 h 1068836"/>
                  <a:gd name="connsiteX206" fmla="*/ 80643 w 214681"/>
                  <a:gd name="connsiteY206" fmla="*/ 960582 h 1068836"/>
                  <a:gd name="connsiteX207" fmla="*/ 81374 w 214681"/>
                  <a:gd name="connsiteY207" fmla="*/ 961679 h 1068836"/>
                  <a:gd name="connsiteX208" fmla="*/ 82654 w 214681"/>
                  <a:gd name="connsiteY208" fmla="*/ 968628 h 1068836"/>
                  <a:gd name="connsiteX209" fmla="*/ 83203 w 214681"/>
                  <a:gd name="connsiteY209" fmla="*/ 974479 h 1068836"/>
                  <a:gd name="connsiteX210" fmla="*/ 82654 w 214681"/>
                  <a:gd name="connsiteY210" fmla="*/ 996789 h 1068836"/>
                  <a:gd name="connsiteX211" fmla="*/ 83203 w 214681"/>
                  <a:gd name="connsiteY211" fmla="*/ 998617 h 1068836"/>
                  <a:gd name="connsiteX212" fmla="*/ 86129 w 214681"/>
                  <a:gd name="connsiteY212" fmla="*/ 1003554 h 1068836"/>
                  <a:gd name="connsiteX213" fmla="*/ 88140 w 214681"/>
                  <a:gd name="connsiteY213" fmla="*/ 1005383 h 1068836"/>
                  <a:gd name="connsiteX214" fmla="*/ 94723 w 214681"/>
                  <a:gd name="connsiteY214" fmla="*/ 1007761 h 1068836"/>
                  <a:gd name="connsiteX215" fmla="*/ 120507 w 214681"/>
                  <a:gd name="connsiteY215" fmla="*/ 1007761 h 1068836"/>
                  <a:gd name="connsiteX216" fmla="*/ 122518 w 214681"/>
                  <a:gd name="connsiteY216" fmla="*/ 1008675 h 1068836"/>
                  <a:gd name="connsiteX217" fmla="*/ 124896 w 214681"/>
                  <a:gd name="connsiteY217" fmla="*/ 1008675 h 1068836"/>
                  <a:gd name="connsiteX218" fmla="*/ 133856 w 214681"/>
                  <a:gd name="connsiteY218" fmla="*/ 1008309 h 1068836"/>
                  <a:gd name="connsiteX219" fmla="*/ 142085 w 214681"/>
                  <a:gd name="connsiteY219" fmla="*/ 1007212 h 1068836"/>
                  <a:gd name="connsiteX220" fmla="*/ 147205 w 214681"/>
                  <a:gd name="connsiteY220" fmla="*/ 1007395 h 1068836"/>
                  <a:gd name="connsiteX221" fmla="*/ 158725 w 214681"/>
                  <a:gd name="connsiteY221" fmla="*/ 1010503 h 1068836"/>
                  <a:gd name="connsiteX222" fmla="*/ 173537 w 214681"/>
                  <a:gd name="connsiteY222" fmla="*/ 1012698 h 1068836"/>
                  <a:gd name="connsiteX223" fmla="*/ 180486 w 214681"/>
                  <a:gd name="connsiteY223" fmla="*/ 1015989 h 1068836"/>
                  <a:gd name="connsiteX224" fmla="*/ 182863 w 214681"/>
                  <a:gd name="connsiteY224" fmla="*/ 1016172 h 1068836"/>
                  <a:gd name="connsiteX225" fmla="*/ 183046 w 214681"/>
                  <a:gd name="connsiteY225" fmla="*/ 1017635 h 1068836"/>
                  <a:gd name="connsiteX226" fmla="*/ 181217 w 214681"/>
                  <a:gd name="connsiteY226" fmla="*/ 1018001 h 1068836"/>
                  <a:gd name="connsiteX227" fmla="*/ 175915 w 214681"/>
                  <a:gd name="connsiteY227" fmla="*/ 1016904 h 1068836"/>
                  <a:gd name="connsiteX228" fmla="*/ 170977 w 214681"/>
                  <a:gd name="connsiteY228" fmla="*/ 1016904 h 1068836"/>
                  <a:gd name="connsiteX229" fmla="*/ 164760 w 214681"/>
                  <a:gd name="connsiteY229" fmla="*/ 1013978 h 1068836"/>
                  <a:gd name="connsiteX230" fmla="*/ 161103 w 214681"/>
                  <a:gd name="connsiteY230" fmla="*/ 1013612 h 1068836"/>
                  <a:gd name="connsiteX231" fmla="*/ 154702 w 214681"/>
                  <a:gd name="connsiteY231" fmla="*/ 1016172 h 1068836"/>
                  <a:gd name="connsiteX232" fmla="*/ 153605 w 214681"/>
                  <a:gd name="connsiteY232" fmla="*/ 1019281 h 1068836"/>
                  <a:gd name="connsiteX233" fmla="*/ 151594 w 214681"/>
                  <a:gd name="connsiteY233" fmla="*/ 1021658 h 1068836"/>
                  <a:gd name="connsiteX234" fmla="*/ 144096 w 214681"/>
                  <a:gd name="connsiteY234" fmla="*/ 1022938 h 1068836"/>
                  <a:gd name="connsiteX235" fmla="*/ 136416 w 214681"/>
                  <a:gd name="connsiteY235" fmla="*/ 1026595 h 1068836"/>
                  <a:gd name="connsiteX236" fmla="*/ 134222 w 214681"/>
                  <a:gd name="connsiteY236" fmla="*/ 1028424 h 1068836"/>
                  <a:gd name="connsiteX237" fmla="*/ 130565 w 214681"/>
                  <a:gd name="connsiteY237" fmla="*/ 1029338 h 1068836"/>
                  <a:gd name="connsiteX238" fmla="*/ 127456 w 214681"/>
                  <a:gd name="connsiteY238" fmla="*/ 1028972 h 1068836"/>
                  <a:gd name="connsiteX239" fmla="*/ 124347 w 214681"/>
                  <a:gd name="connsiteY239" fmla="*/ 1030435 h 1068836"/>
                  <a:gd name="connsiteX240" fmla="*/ 120141 w 214681"/>
                  <a:gd name="connsiteY240" fmla="*/ 1031350 h 1068836"/>
                  <a:gd name="connsiteX241" fmla="*/ 120141 w 214681"/>
                  <a:gd name="connsiteY241" fmla="*/ 1039944 h 1068836"/>
                  <a:gd name="connsiteX242" fmla="*/ 117215 w 214681"/>
                  <a:gd name="connsiteY242" fmla="*/ 1049270 h 1068836"/>
                  <a:gd name="connsiteX243" fmla="*/ 116301 w 214681"/>
                  <a:gd name="connsiteY243" fmla="*/ 1062071 h 1068836"/>
                  <a:gd name="connsiteX244" fmla="*/ 115387 w 214681"/>
                  <a:gd name="connsiteY244" fmla="*/ 1064997 h 1068836"/>
                  <a:gd name="connsiteX245" fmla="*/ 114107 w 214681"/>
                  <a:gd name="connsiteY245" fmla="*/ 1067374 h 1068836"/>
                  <a:gd name="connsiteX246" fmla="*/ 112644 w 214681"/>
                  <a:gd name="connsiteY246" fmla="*/ 1068654 h 1068836"/>
                  <a:gd name="connsiteX247" fmla="*/ 110084 w 214681"/>
                  <a:gd name="connsiteY247" fmla="*/ 1068837 h 1068836"/>
                  <a:gd name="connsiteX248" fmla="*/ 103501 w 214681"/>
                  <a:gd name="connsiteY248" fmla="*/ 1066825 h 1068836"/>
                  <a:gd name="connsiteX249" fmla="*/ 99477 w 214681"/>
                  <a:gd name="connsiteY249" fmla="*/ 1066460 h 1068836"/>
                  <a:gd name="connsiteX250" fmla="*/ 90334 w 214681"/>
                  <a:gd name="connsiteY250" fmla="*/ 1062985 h 1068836"/>
                  <a:gd name="connsiteX251" fmla="*/ 85214 w 214681"/>
                  <a:gd name="connsiteY251" fmla="*/ 1058962 h 1068836"/>
                  <a:gd name="connsiteX252" fmla="*/ 83020 w 214681"/>
                  <a:gd name="connsiteY252" fmla="*/ 1055488 h 1068836"/>
                  <a:gd name="connsiteX253" fmla="*/ 83203 w 214681"/>
                  <a:gd name="connsiteY253" fmla="*/ 1051465 h 1068836"/>
                  <a:gd name="connsiteX254" fmla="*/ 87226 w 214681"/>
                  <a:gd name="connsiteY254" fmla="*/ 1050002 h 1068836"/>
                  <a:gd name="connsiteX255" fmla="*/ 88323 w 214681"/>
                  <a:gd name="connsiteY255" fmla="*/ 1052745 h 1068836"/>
                  <a:gd name="connsiteX256" fmla="*/ 87774 w 214681"/>
                  <a:gd name="connsiteY256" fmla="*/ 1054939 h 1068836"/>
                  <a:gd name="connsiteX257" fmla="*/ 91614 w 214681"/>
                  <a:gd name="connsiteY257" fmla="*/ 1053293 h 1068836"/>
                  <a:gd name="connsiteX258" fmla="*/ 93443 w 214681"/>
                  <a:gd name="connsiteY258" fmla="*/ 1050916 h 1068836"/>
                  <a:gd name="connsiteX259" fmla="*/ 96186 w 214681"/>
                  <a:gd name="connsiteY259" fmla="*/ 1048722 h 1068836"/>
                  <a:gd name="connsiteX260" fmla="*/ 102038 w 214681"/>
                  <a:gd name="connsiteY260" fmla="*/ 1047807 h 1068836"/>
                  <a:gd name="connsiteX261" fmla="*/ 107341 w 214681"/>
                  <a:gd name="connsiteY261" fmla="*/ 1045065 h 1068836"/>
                  <a:gd name="connsiteX262" fmla="*/ 110632 w 214681"/>
                  <a:gd name="connsiteY262" fmla="*/ 1042687 h 1068836"/>
                  <a:gd name="connsiteX263" fmla="*/ 113009 w 214681"/>
                  <a:gd name="connsiteY263" fmla="*/ 1038299 h 1068836"/>
                  <a:gd name="connsiteX264" fmla="*/ 113558 w 214681"/>
                  <a:gd name="connsiteY264" fmla="*/ 1035556 h 1068836"/>
                  <a:gd name="connsiteX265" fmla="*/ 108438 w 214681"/>
                  <a:gd name="connsiteY265" fmla="*/ 1032995 h 1068836"/>
                  <a:gd name="connsiteX266" fmla="*/ 105695 w 214681"/>
                  <a:gd name="connsiteY266" fmla="*/ 1029887 h 1068836"/>
                  <a:gd name="connsiteX267" fmla="*/ 103135 w 214681"/>
                  <a:gd name="connsiteY267" fmla="*/ 1025681 h 1068836"/>
                  <a:gd name="connsiteX268" fmla="*/ 98380 w 214681"/>
                  <a:gd name="connsiteY268" fmla="*/ 1024584 h 1068836"/>
                  <a:gd name="connsiteX269" fmla="*/ 87957 w 214681"/>
                  <a:gd name="connsiteY269" fmla="*/ 1024218 h 1068836"/>
                  <a:gd name="connsiteX270" fmla="*/ 81740 w 214681"/>
                  <a:gd name="connsiteY270" fmla="*/ 1026230 h 1068836"/>
                  <a:gd name="connsiteX271" fmla="*/ 78997 w 214681"/>
                  <a:gd name="connsiteY271" fmla="*/ 1028424 h 1068836"/>
                  <a:gd name="connsiteX272" fmla="*/ 78997 w 214681"/>
                  <a:gd name="connsiteY272" fmla="*/ 1025864 h 1068836"/>
                  <a:gd name="connsiteX273" fmla="*/ 78266 w 214681"/>
                  <a:gd name="connsiteY273" fmla="*/ 1023670 h 1068836"/>
                  <a:gd name="connsiteX274" fmla="*/ 71499 w 214681"/>
                  <a:gd name="connsiteY274" fmla="*/ 1024949 h 1068836"/>
                  <a:gd name="connsiteX275" fmla="*/ 71499 w 214681"/>
                  <a:gd name="connsiteY275" fmla="*/ 1022755 h 1068836"/>
                  <a:gd name="connsiteX276" fmla="*/ 72597 w 214681"/>
                  <a:gd name="connsiteY276" fmla="*/ 1021109 h 1068836"/>
                  <a:gd name="connsiteX277" fmla="*/ 77900 w 214681"/>
                  <a:gd name="connsiteY277" fmla="*/ 1018366 h 1068836"/>
                  <a:gd name="connsiteX278" fmla="*/ 79545 w 214681"/>
                  <a:gd name="connsiteY278" fmla="*/ 1014709 h 1068836"/>
                  <a:gd name="connsiteX279" fmla="*/ 78997 w 214681"/>
                  <a:gd name="connsiteY279" fmla="*/ 1010138 h 1068836"/>
                  <a:gd name="connsiteX280" fmla="*/ 74243 w 214681"/>
                  <a:gd name="connsiteY280" fmla="*/ 1005383 h 1068836"/>
                  <a:gd name="connsiteX281" fmla="*/ 78266 w 214681"/>
                  <a:gd name="connsiteY281" fmla="*/ 1004103 h 1068836"/>
                  <a:gd name="connsiteX282" fmla="*/ 78448 w 214681"/>
                  <a:gd name="connsiteY282" fmla="*/ 1001909 h 1068836"/>
                  <a:gd name="connsiteX283" fmla="*/ 77900 w 214681"/>
                  <a:gd name="connsiteY283" fmla="*/ 998617 h 1068836"/>
                  <a:gd name="connsiteX284" fmla="*/ 74243 w 214681"/>
                  <a:gd name="connsiteY284" fmla="*/ 994777 h 1068836"/>
                  <a:gd name="connsiteX285" fmla="*/ 67476 w 214681"/>
                  <a:gd name="connsiteY285" fmla="*/ 989657 h 1068836"/>
                  <a:gd name="connsiteX286" fmla="*/ 62173 w 214681"/>
                  <a:gd name="connsiteY286" fmla="*/ 987280 h 1068836"/>
                  <a:gd name="connsiteX287" fmla="*/ 59979 w 214681"/>
                  <a:gd name="connsiteY287" fmla="*/ 987097 h 1068836"/>
                  <a:gd name="connsiteX288" fmla="*/ 74243 w 214681"/>
                  <a:gd name="connsiteY288" fmla="*/ 995874 h 1068836"/>
                  <a:gd name="connsiteX289" fmla="*/ 74059 w 214681"/>
                  <a:gd name="connsiteY289" fmla="*/ 998617 h 1068836"/>
                  <a:gd name="connsiteX290" fmla="*/ 71499 w 214681"/>
                  <a:gd name="connsiteY290" fmla="*/ 999349 h 1068836"/>
                  <a:gd name="connsiteX291" fmla="*/ 67842 w 214681"/>
                  <a:gd name="connsiteY291" fmla="*/ 997886 h 1068836"/>
                  <a:gd name="connsiteX292" fmla="*/ 64185 w 214681"/>
                  <a:gd name="connsiteY292" fmla="*/ 994960 h 1068836"/>
                  <a:gd name="connsiteX293" fmla="*/ 63088 w 214681"/>
                  <a:gd name="connsiteY293" fmla="*/ 995508 h 1068836"/>
                  <a:gd name="connsiteX294" fmla="*/ 65831 w 214681"/>
                  <a:gd name="connsiteY294" fmla="*/ 1000994 h 1068836"/>
                  <a:gd name="connsiteX295" fmla="*/ 64185 w 214681"/>
                  <a:gd name="connsiteY295" fmla="*/ 1004469 h 1068836"/>
                  <a:gd name="connsiteX296" fmla="*/ 61625 w 214681"/>
                  <a:gd name="connsiteY296" fmla="*/ 1005932 h 1068836"/>
                  <a:gd name="connsiteX297" fmla="*/ 60345 w 214681"/>
                  <a:gd name="connsiteY297" fmla="*/ 1004103 h 1068836"/>
                  <a:gd name="connsiteX298" fmla="*/ 58882 w 214681"/>
                  <a:gd name="connsiteY298" fmla="*/ 1001177 h 1068836"/>
                  <a:gd name="connsiteX299" fmla="*/ 57968 w 214681"/>
                  <a:gd name="connsiteY299" fmla="*/ 997703 h 1068836"/>
                  <a:gd name="connsiteX300" fmla="*/ 55225 w 214681"/>
                  <a:gd name="connsiteY300" fmla="*/ 992400 h 1068836"/>
                  <a:gd name="connsiteX301" fmla="*/ 57968 w 214681"/>
                  <a:gd name="connsiteY301" fmla="*/ 998252 h 1068836"/>
                  <a:gd name="connsiteX302" fmla="*/ 58699 w 214681"/>
                  <a:gd name="connsiteY302" fmla="*/ 1003554 h 1068836"/>
                  <a:gd name="connsiteX303" fmla="*/ 57968 w 214681"/>
                  <a:gd name="connsiteY303" fmla="*/ 1008126 h 1068836"/>
                  <a:gd name="connsiteX304" fmla="*/ 55590 w 214681"/>
                  <a:gd name="connsiteY304" fmla="*/ 1007943 h 1068836"/>
                  <a:gd name="connsiteX305" fmla="*/ 53213 w 214681"/>
                  <a:gd name="connsiteY305" fmla="*/ 1006663 h 1068836"/>
                  <a:gd name="connsiteX306" fmla="*/ 51567 w 214681"/>
                  <a:gd name="connsiteY306" fmla="*/ 1002457 h 1068836"/>
                  <a:gd name="connsiteX307" fmla="*/ 52482 w 214681"/>
                  <a:gd name="connsiteY307" fmla="*/ 993131 h 1068836"/>
                  <a:gd name="connsiteX308" fmla="*/ 49007 w 214681"/>
                  <a:gd name="connsiteY308" fmla="*/ 985634 h 1068836"/>
                  <a:gd name="connsiteX309" fmla="*/ 37853 w 214681"/>
                  <a:gd name="connsiteY309" fmla="*/ 975394 h 1068836"/>
                  <a:gd name="connsiteX310" fmla="*/ 36390 w 214681"/>
                  <a:gd name="connsiteY310" fmla="*/ 971005 h 1068836"/>
                  <a:gd name="connsiteX311" fmla="*/ 37487 w 214681"/>
                  <a:gd name="connsiteY311" fmla="*/ 968262 h 1068836"/>
                  <a:gd name="connsiteX312" fmla="*/ 42973 w 214681"/>
                  <a:gd name="connsiteY312" fmla="*/ 968262 h 1068836"/>
                  <a:gd name="connsiteX313" fmla="*/ 47362 w 214681"/>
                  <a:gd name="connsiteY313" fmla="*/ 966799 h 1068836"/>
                  <a:gd name="connsiteX314" fmla="*/ 46996 w 214681"/>
                  <a:gd name="connsiteY314" fmla="*/ 962227 h 1068836"/>
                  <a:gd name="connsiteX315" fmla="*/ 45350 w 214681"/>
                  <a:gd name="connsiteY315" fmla="*/ 961496 h 1068836"/>
                  <a:gd name="connsiteX316" fmla="*/ 44070 w 214681"/>
                  <a:gd name="connsiteY316" fmla="*/ 964056 h 1068836"/>
                  <a:gd name="connsiteX317" fmla="*/ 41510 w 214681"/>
                  <a:gd name="connsiteY317" fmla="*/ 964056 h 1068836"/>
                  <a:gd name="connsiteX318" fmla="*/ 38950 w 214681"/>
                  <a:gd name="connsiteY318" fmla="*/ 961862 h 1068836"/>
                  <a:gd name="connsiteX319" fmla="*/ 36755 w 214681"/>
                  <a:gd name="connsiteY319" fmla="*/ 957839 h 1068836"/>
                  <a:gd name="connsiteX320" fmla="*/ 38218 w 214681"/>
                  <a:gd name="connsiteY320" fmla="*/ 955462 h 1068836"/>
                  <a:gd name="connsiteX321" fmla="*/ 43521 w 214681"/>
                  <a:gd name="connsiteY321" fmla="*/ 956925 h 1068836"/>
                  <a:gd name="connsiteX322" fmla="*/ 42607 w 214681"/>
                  <a:gd name="connsiteY322" fmla="*/ 955462 h 1068836"/>
                  <a:gd name="connsiteX323" fmla="*/ 40047 w 214681"/>
                  <a:gd name="connsiteY323" fmla="*/ 953084 h 1068836"/>
                  <a:gd name="connsiteX324" fmla="*/ 34195 w 214681"/>
                  <a:gd name="connsiteY324" fmla="*/ 952353 h 1068836"/>
                  <a:gd name="connsiteX325" fmla="*/ 31087 w 214681"/>
                  <a:gd name="connsiteY325" fmla="*/ 950707 h 1068836"/>
                  <a:gd name="connsiteX326" fmla="*/ 27978 w 214681"/>
                  <a:gd name="connsiteY326" fmla="*/ 947781 h 1068836"/>
                  <a:gd name="connsiteX327" fmla="*/ 25784 w 214681"/>
                  <a:gd name="connsiteY327" fmla="*/ 943941 h 1068836"/>
                  <a:gd name="connsiteX328" fmla="*/ 32001 w 214681"/>
                  <a:gd name="connsiteY328" fmla="*/ 938455 h 1068836"/>
                  <a:gd name="connsiteX329" fmla="*/ 32550 w 214681"/>
                  <a:gd name="connsiteY329" fmla="*/ 932055 h 1068836"/>
                  <a:gd name="connsiteX330" fmla="*/ 33647 w 214681"/>
                  <a:gd name="connsiteY330" fmla="*/ 930775 h 1068836"/>
                  <a:gd name="connsiteX331" fmla="*/ 33647 w 214681"/>
                  <a:gd name="connsiteY331" fmla="*/ 928215 h 1068836"/>
                  <a:gd name="connsiteX332" fmla="*/ 40595 w 214681"/>
                  <a:gd name="connsiteY332" fmla="*/ 924192 h 1068836"/>
                  <a:gd name="connsiteX333" fmla="*/ 43521 w 214681"/>
                  <a:gd name="connsiteY333" fmla="*/ 925289 h 1068836"/>
                  <a:gd name="connsiteX334" fmla="*/ 45350 w 214681"/>
                  <a:gd name="connsiteY334" fmla="*/ 925289 h 1068836"/>
                  <a:gd name="connsiteX335" fmla="*/ 45350 w 214681"/>
                  <a:gd name="connsiteY335" fmla="*/ 924192 h 1068836"/>
                  <a:gd name="connsiteX336" fmla="*/ 42607 w 214681"/>
                  <a:gd name="connsiteY336" fmla="*/ 922729 h 1068836"/>
                  <a:gd name="connsiteX337" fmla="*/ 41510 w 214681"/>
                  <a:gd name="connsiteY337" fmla="*/ 920535 h 1068836"/>
                  <a:gd name="connsiteX338" fmla="*/ 45350 w 214681"/>
                  <a:gd name="connsiteY338" fmla="*/ 909380 h 1068836"/>
                  <a:gd name="connsiteX339" fmla="*/ 43521 w 214681"/>
                  <a:gd name="connsiteY339" fmla="*/ 910111 h 1068836"/>
                  <a:gd name="connsiteX340" fmla="*/ 39316 w 214681"/>
                  <a:gd name="connsiteY340" fmla="*/ 913220 h 1068836"/>
                  <a:gd name="connsiteX341" fmla="*/ 38401 w 214681"/>
                  <a:gd name="connsiteY341" fmla="*/ 916694 h 1068836"/>
                  <a:gd name="connsiteX342" fmla="*/ 36207 w 214681"/>
                  <a:gd name="connsiteY342" fmla="*/ 920535 h 1068836"/>
                  <a:gd name="connsiteX343" fmla="*/ 33647 w 214681"/>
                  <a:gd name="connsiteY343" fmla="*/ 919437 h 1068836"/>
                  <a:gd name="connsiteX344" fmla="*/ 32732 w 214681"/>
                  <a:gd name="connsiteY344" fmla="*/ 916512 h 1068836"/>
                  <a:gd name="connsiteX345" fmla="*/ 32184 w 214681"/>
                  <a:gd name="connsiteY345" fmla="*/ 910843 h 1068836"/>
                  <a:gd name="connsiteX346" fmla="*/ 32184 w 214681"/>
                  <a:gd name="connsiteY346" fmla="*/ 898591 h 1068836"/>
                  <a:gd name="connsiteX347" fmla="*/ 34012 w 214681"/>
                  <a:gd name="connsiteY347" fmla="*/ 896580 h 1068836"/>
                  <a:gd name="connsiteX348" fmla="*/ 35841 w 214681"/>
                  <a:gd name="connsiteY348" fmla="*/ 896762 h 1068836"/>
                  <a:gd name="connsiteX349" fmla="*/ 32732 w 214681"/>
                  <a:gd name="connsiteY349" fmla="*/ 893836 h 1068836"/>
                  <a:gd name="connsiteX350" fmla="*/ 34012 w 214681"/>
                  <a:gd name="connsiteY350" fmla="*/ 889448 h 1068836"/>
                  <a:gd name="connsiteX351" fmla="*/ 41144 w 214681"/>
                  <a:gd name="connsiteY351" fmla="*/ 888899 h 1068836"/>
                  <a:gd name="connsiteX352" fmla="*/ 45899 w 214681"/>
                  <a:gd name="connsiteY352" fmla="*/ 892191 h 1068836"/>
                  <a:gd name="connsiteX353" fmla="*/ 44618 w 214681"/>
                  <a:gd name="connsiteY353" fmla="*/ 889082 h 1068836"/>
                  <a:gd name="connsiteX354" fmla="*/ 43521 w 214681"/>
                  <a:gd name="connsiteY354" fmla="*/ 884328 h 1068836"/>
                  <a:gd name="connsiteX355" fmla="*/ 41510 w 214681"/>
                  <a:gd name="connsiteY355" fmla="*/ 885973 h 1068836"/>
                  <a:gd name="connsiteX356" fmla="*/ 32001 w 214681"/>
                  <a:gd name="connsiteY356" fmla="*/ 888168 h 1068836"/>
                  <a:gd name="connsiteX357" fmla="*/ 30538 w 214681"/>
                  <a:gd name="connsiteY357" fmla="*/ 886705 h 1068836"/>
                  <a:gd name="connsiteX358" fmla="*/ 29441 w 214681"/>
                  <a:gd name="connsiteY358" fmla="*/ 882865 h 1068836"/>
                  <a:gd name="connsiteX359" fmla="*/ 27430 w 214681"/>
                  <a:gd name="connsiteY359" fmla="*/ 880122 h 1068836"/>
                  <a:gd name="connsiteX360" fmla="*/ 27430 w 214681"/>
                  <a:gd name="connsiteY360" fmla="*/ 871893 h 1068836"/>
                  <a:gd name="connsiteX361" fmla="*/ 31087 w 214681"/>
                  <a:gd name="connsiteY361" fmla="*/ 872624 h 1068836"/>
                  <a:gd name="connsiteX362" fmla="*/ 33647 w 214681"/>
                  <a:gd name="connsiteY362" fmla="*/ 876464 h 1068836"/>
                  <a:gd name="connsiteX363" fmla="*/ 35293 w 214681"/>
                  <a:gd name="connsiteY363" fmla="*/ 880305 h 1068836"/>
                  <a:gd name="connsiteX364" fmla="*/ 34744 w 214681"/>
                  <a:gd name="connsiteY364" fmla="*/ 874453 h 1068836"/>
                  <a:gd name="connsiteX365" fmla="*/ 36390 w 214681"/>
                  <a:gd name="connsiteY365" fmla="*/ 873356 h 1068836"/>
                  <a:gd name="connsiteX366" fmla="*/ 46264 w 214681"/>
                  <a:gd name="connsiteY366" fmla="*/ 875001 h 1068836"/>
                  <a:gd name="connsiteX367" fmla="*/ 53579 w 214681"/>
                  <a:gd name="connsiteY367" fmla="*/ 879756 h 1068836"/>
                  <a:gd name="connsiteX368" fmla="*/ 56505 w 214681"/>
                  <a:gd name="connsiteY368" fmla="*/ 879573 h 1068836"/>
                  <a:gd name="connsiteX369" fmla="*/ 50836 w 214681"/>
                  <a:gd name="connsiteY369" fmla="*/ 876464 h 1068836"/>
                  <a:gd name="connsiteX370" fmla="*/ 47727 w 214681"/>
                  <a:gd name="connsiteY370" fmla="*/ 870978 h 1068836"/>
                  <a:gd name="connsiteX371" fmla="*/ 46264 w 214681"/>
                  <a:gd name="connsiteY371" fmla="*/ 865676 h 1068836"/>
                  <a:gd name="connsiteX372" fmla="*/ 44984 w 214681"/>
                  <a:gd name="connsiteY372" fmla="*/ 863298 h 1068836"/>
                  <a:gd name="connsiteX373" fmla="*/ 43704 w 214681"/>
                  <a:gd name="connsiteY373" fmla="*/ 865858 h 1068836"/>
                  <a:gd name="connsiteX374" fmla="*/ 37853 w 214681"/>
                  <a:gd name="connsiteY374" fmla="*/ 865676 h 1068836"/>
                  <a:gd name="connsiteX375" fmla="*/ 35658 w 214681"/>
                  <a:gd name="connsiteY375" fmla="*/ 863481 h 1068836"/>
                  <a:gd name="connsiteX376" fmla="*/ 35841 w 214681"/>
                  <a:gd name="connsiteY376" fmla="*/ 861653 h 1068836"/>
                  <a:gd name="connsiteX377" fmla="*/ 39316 w 214681"/>
                  <a:gd name="connsiteY377" fmla="*/ 859275 h 1068836"/>
                  <a:gd name="connsiteX378" fmla="*/ 35293 w 214681"/>
                  <a:gd name="connsiteY378" fmla="*/ 858178 h 1068836"/>
                  <a:gd name="connsiteX379" fmla="*/ 29441 w 214681"/>
                  <a:gd name="connsiteY379" fmla="*/ 855435 h 1068836"/>
                  <a:gd name="connsiteX380" fmla="*/ 27978 w 214681"/>
                  <a:gd name="connsiteY380" fmla="*/ 854155 h 1068836"/>
                  <a:gd name="connsiteX381" fmla="*/ 30538 w 214681"/>
                  <a:gd name="connsiteY381" fmla="*/ 850315 h 1068836"/>
                  <a:gd name="connsiteX382" fmla="*/ 35293 w 214681"/>
                  <a:gd name="connsiteY382" fmla="*/ 847938 h 1068836"/>
                  <a:gd name="connsiteX383" fmla="*/ 39316 w 214681"/>
                  <a:gd name="connsiteY383" fmla="*/ 846841 h 1068836"/>
                  <a:gd name="connsiteX384" fmla="*/ 35841 w 214681"/>
                  <a:gd name="connsiteY384" fmla="*/ 843915 h 1068836"/>
                  <a:gd name="connsiteX385" fmla="*/ 40413 w 214681"/>
                  <a:gd name="connsiteY385" fmla="*/ 840440 h 1068836"/>
                  <a:gd name="connsiteX386" fmla="*/ 38950 w 214681"/>
                  <a:gd name="connsiteY386" fmla="*/ 839160 h 1068836"/>
                  <a:gd name="connsiteX387" fmla="*/ 37487 w 214681"/>
                  <a:gd name="connsiteY387" fmla="*/ 836417 h 1068836"/>
                  <a:gd name="connsiteX388" fmla="*/ 34195 w 214681"/>
                  <a:gd name="connsiteY388" fmla="*/ 833674 h 1068836"/>
                  <a:gd name="connsiteX389" fmla="*/ 31087 w 214681"/>
                  <a:gd name="connsiteY389" fmla="*/ 831663 h 1068836"/>
                  <a:gd name="connsiteX390" fmla="*/ 27430 w 214681"/>
                  <a:gd name="connsiteY390" fmla="*/ 831846 h 1068836"/>
                  <a:gd name="connsiteX391" fmla="*/ 25052 w 214681"/>
                  <a:gd name="connsiteY391" fmla="*/ 834406 h 1068836"/>
                  <a:gd name="connsiteX392" fmla="*/ 22492 w 214681"/>
                  <a:gd name="connsiteY392" fmla="*/ 834954 h 1068836"/>
                  <a:gd name="connsiteX393" fmla="*/ 15726 w 214681"/>
                  <a:gd name="connsiteY393" fmla="*/ 832212 h 1068836"/>
                  <a:gd name="connsiteX394" fmla="*/ 13166 w 214681"/>
                  <a:gd name="connsiteY394" fmla="*/ 829469 h 1068836"/>
                  <a:gd name="connsiteX395" fmla="*/ 10423 w 214681"/>
                  <a:gd name="connsiteY395" fmla="*/ 827457 h 1068836"/>
                  <a:gd name="connsiteX396" fmla="*/ 6400 w 214681"/>
                  <a:gd name="connsiteY396" fmla="*/ 829286 h 1068836"/>
                  <a:gd name="connsiteX397" fmla="*/ 3657 w 214681"/>
                  <a:gd name="connsiteY397" fmla="*/ 831480 h 1068836"/>
                  <a:gd name="connsiteX398" fmla="*/ 5669 w 214681"/>
                  <a:gd name="connsiteY398" fmla="*/ 832577 h 1068836"/>
                  <a:gd name="connsiteX399" fmla="*/ 6766 w 214681"/>
                  <a:gd name="connsiteY399" fmla="*/ 835686 h 1068836"/>
                  <a:gd name="connsiteX400" fmla="*/ 5669 w 214681"/>
                  <a:gd name="connsiteY400" fmla="*/ 839526 h 1068836"/>
                  <a:gd name="connsiteX401" fmla="*/ 914 w 214681"/>
                  <a:gd name="connsiteY401" fmla="*/ 838795 h 1068836"/>
                  <a:gd name="connsiteX402" fmla="*/ 0 w 214681"/>
                  <a:gd name="connsiteY402" fmla="*/ 834954 h 1068836"/>
                  <a:gd name="connsiteX403" fmla="*/ 2011 w 214681"/>
                  <a:gd name="connsiteY403" fmla="*/ 826726 h 1068836"/>
                  <a:gd name="connsiteX404" fmla="*/ 5669 w 214681"/>
                  <a:gd name="connsiteY404" fmla="*/ 825080 h 1068836"/>
                  <a:gd name="connsiteX405" fmla="*/ 9326 w 214681"/>
                  <a:gd name="connsiteY405" fmla="*/ 822154 h 1068836"/>
                  <a:gd name="connsiteX406" fmla="*/ 12983 w 214681"/>
                  <a:gd name="connsiteY406" fmla="*/ 817582 h 1068836"/>
                  <a:gd name="connsiteX407" fmla="*/ 16640 w 214681"/>
                  <a:gd name="connsiteY407" fmla="*/ 817217 h 1068836"/>
                  <a:gd name="connsiteX408" fmla="*/ 20846 w 214681"/>
                  <a:gd name="connsiteY408" fmla="*/ 815205 h 1068836"/>
                  <a:gd name="connsiteX409" fmla="*/ 20846 w 214681"/>
                  <a:gd name="connsiteY409" fmla="*/ 812279 h 1068836"/>
                  <a:gd name="connsiteX410" fmla="*/ 19383 w 214681"/>
                  <a:gd name="connsiteY410" fmla="*/ 811548 h 1068836"/>
                  <a:gd name="connsiteX411" fmla="*/ 16823 w 214681"/>
                  <a:gd name="connsiteY411" fmla="*/ 812279 h 1068836"/>
                  <a:gd name="connsiteX412" fmla="*/ 15177 w 214681"/>
                  <a:gd name="connsiteY412" fmla="*/ 811182 h 1068836"/>
                  <a:gd name="connsiteX413" fmla="*/ 14080 w 214681"/>
                  <a:gd name="connsiteY413" fmla="*/ 809354 h 1068836"/>
                  <a:gd name="connsiteX414" fmla="*/ 13715 w 214681"/>
                  <a:gd name="connsiteY414" fmla="*/ 805879 h 1068836"/>
                  <a:gd name="connsiteX415" fmla="*/ 21944 w 214681"/>
                  <a:gd name="connsiteY415" fmla="*/ 804782 h 1068836"/>
                  <a:gd name="connsiteX416" fmla="*/ 25784 w 214681"/>
                  <a:gd name="connsiteY416" fmla="*/ 805513 h 1068836"/>
                  <a:gd name="connsiteX417" fmla="*/ 27795 w 214681"/>
                  <a:gd name="connsiteY417" fmla="*/ 806976 h 1068836"/>
                  <a:gd name="connsiteX418" fmla="*/ 31087 w 214681"/>
                  <a:gd name="connsiteY418" fmla="*/ 804782 h 1068836"/>
                  <a:gd name="connsiteX419" fmla="*/ 34012 w 214681"/>
                  <a:gd name="connsiteY419" fmla="*/ 806245 h 1068836"/>
                  <a:gd name="connsiteX420" fmla="*/ 36390 w 214681"/>
                  <a:gd name="connsiteY420" fmla="*/ 807891 h 1068836"/>
                  <a:gd name="connsiteX421" fmla="*/ 35658 w 214681"/>
                  <a:gd name="connsiteY421" fmla="*/ 810817 h 1068836"/>
                  <a:gd name="connsiteX422" fmla="*/ 35841 w 214681"/>
                  <a:gd name="connsiteY422" fmla="*/ 813194 h 1068836"/>
                  <a:gd name="connsiteX423" fmla="*/ 38218 w 214681"/>
                  <a:gd name="connsiteY423" fmla="*/ 811182 h 1068836"/>
                  <a:gd name="connsiteX424" fmla="*/ 38401 w 214681"/>
                  <a:gd name="connsiteY424" fmla="*/ 813925 h 1068836"/>
                  <a:gd name="connsiteX425" fmla="*/ 35658 w 214681"/>
                  <a:gd name="connsiteY425" fmla="*/ 817217 h 1068836"/>
                  <a:gd name="connsiteX426" fmla="*/ 34561 w 214681"/>
                  <a:gd name="connsiteY426" fmla="*/ 819411 h 1068836"/>
                  <a:gd name="connsiteX427" fmla="*/ 36755 w 214681"/>
                  <a:gd name="connsiteY427" fmla="*/ 822520 h 1068836"/>
                  <a:gd name="connsiteX428" fmla="*/ 39864 w 214681"/>
                  <a:gd name="connsiteY428" fmla="*/ 823068 h 1068836"/>
                  <a:gd name="connsiteX429" fmla="*/ 42058 w 214681"/>
                  <a:gd name="connsiteY429" fmla="*/ 819045 h 1068836"/>
                  <a:gd name="connsiteX430" fmla="*/ 44618 w 214681"/>
                  <a:gd name="connsiteY430" fmla="*/ 816668 h 1068836"/>
                  <a:gd name="connsiteX431" fmla="*/ 44984 w 214681"/>
                  <a:gd name="connsiteY431" fmla="*/ 819045 h 1068836"/>
                  <a:gd name="connsiteX432" fmla="*/ 44070 w 214681"/>
                  <a:gd name="connsiteY432" fmla="*/ 823434 h 1068836"/>
                  <a:gd name="connsiteX433" fmla="*/ 44070 w 214681"/>
                  <a:gd name="connsiteY433" fmla="*/ 825811 h 1068836"/>
                  <a:gd name="connsiteX434" fmla="*/ 46264 w 214681"/>
                  <a:gd name="connsiteY434" fmla="*/ 825080 h 1068836"/>
                  <a:gd name="connsiteX435" fmla="*/ 46813 w 214681"/>
                  <a:gd name="connsiteY435" fmla="*/ 822154 h 1068836"/>
                  <a:gd name="connsiteX436" fmla="*/ 48459 w 214681"/>
                  <a:gd name="connsiteY436" fmla="*/ 820691 h 1068836"/>
                  <a:gd name="connsiteX437" fmla="*/ 51750 w 214681"/>
                  <a:gd name="connsiteY437" fmla="*/ 817948 h 1068836"/>
                  <a:gd name="connsiteX438" fmla="*/ 54676 w 214681"/>
                  <a:gd name="connsiteY438" fmla="*/ 816668 h 1068836"/>
                  <a:gd name="connsiteX439" fmla="*/ 54676 w 214681"/>
                  <a:gd name="connsiteY439" fmla="*/ 814840 h 1068836"/>
                  <a:gd name="connsiteX440" fmla="*/ 55773 w 214681"/>
                  <a:gd name="connsiteY440" fmla="*/ 811731 h 1068836"/>
                  <a:gd name="connsiteX441" fmla="*/ 57968 w 214681"/>
                  <a:gd name="connsiteY441" fmla="*/ 807159 h 1068836"/>
                  <a:gd name="connsiteX442" fmla="*/ 58333 w 214681"/>
                  <a:gd name="connsiteY442" fmla="*/ 804233 h 1068836"/>
                  <a:gd name="connsiteX443" fmla="*/ 56139 w 214681"/>
                  <a:gd name="connsiteY443" fmla="*/ 805513 h 1068836"/>
                  <a:gd name="connsiteX444" fmla="*/ 54493 w 214681"/>
                  <a:gd name="connsiteY444" fmla="*/ 807708 h 1068836"/>
                  <a:gd name="connsiteX445" fmla="*/ 53579 w 214681"/>
                  <a:gd name="connsiteY445" fmla="*/ 810085 h 1068836"/>
                  <a:gd name="connsiteX446" fmla="*/ 50287 w 214681"/>
                  <a:gd name="connsiteY446" fmla="*/ 815388 h 1068836"/>
                  <a:gd name="connsiteX447" fmla="*/ 51202 w 214681"/>
                  <a:gd name="connsiteY447" fmla="*/ 805513 h 1068836"/>
                  <a:gd name="connsiteX448" fmla="*/ 52482 w 214681"/>
                  <a:gd name="connsiteY448" fmla="*/ 803502 h 1068836"/>
                  <a:gd name="connsiteX449" fmla="*/ 53213 w 214681"/>
                  <a:gd name="connsiteY449" fmla="*/ 802953 h 1068836"/>
                  <a:gd name="connsiteX450" fmla="*/ 59248 w 214681"/>
                  <a:gd name="connsiteY450" fmla="*/ 802039 h 1068836"/>
                  <a:gd name="connsiteX451" fmla="*/ 55225 w 214681"/>
                  <a:gd name="connsiteY451" fmla="*/ 800942 h 1068836"/>
                  <a:gd name="connsiteX452" fmla="*/ 55225 w 214681"/>
                  <a:gd name="connsiteY452" fmla="*/ 799296 h 1068836"/>
                  <a:gd name="connsiteX453" fmla="*/ 57419 w 214681"/>
                  <a:gd name="connsiteY453" fmla="*/ 797285 h 1068836"/>
                  <a:gd name="connsiteX454" fmla="*/ 60893 w 214681"/>
                  <a:gd name="connsiteY454" fmla="*/ 796005 h 1068836"/>
                  <a:gd name="connsiteX455" fmla="*/ 60893 w 214681"/>
                  <a:gd name="connsiteY455" fmla="*/ 794176 h 1068836"/>
                  <a:gd name="connsiteX456" fmla="*/ 57419 w 214681"/>
                  <a:gd name="connsiteY456" fmla="*/ 794542 h 1068836"/>
                  <a:gd name="connsiteX457" fmla="*/ 51750 w 214681"/>
                  <a:gd name="connsiteY457" fmla="*/ 796919 h 1068836"/>
                  <a:gd name="connsiteX458" fmla="*/ 52482 w 214681"/>
                  <a:gd name="connsiteY458" fmla="*/ 792713 h 1068836"/>
                  <a:gd name="connsiteX459" fmla="*/ 54127 w 214681"/>
                  <a:gd name="connsiteY459" fmla="*/ 790701 h 1068836"/>
                  <a:gd name="connsiteX460" fmla="*/ 56505 w 214681"/>
                  <a:gd name="connsiteY460" fmla="*/ 788690 h 1068836"/>
                  <a:gd name="connsiteX461" fmla="*/ 58699 w 214681"/>
                  <a:gd name="connsiteY461" fmla="*/ 788141 h 1068836"/>
                  <a:gd name="connsiteX462" fmla="*/ 62539 w 214681"/>
                  <a:gd name="connsiteY462" fmla="*/ 790701 h 1068836"/>
                  <a:gd name="connsiteX463" fmla="*/ 64734 w 214681"/>
                  <a:gd name="connsiteY463" fmla="*/ 791982 h 1068836"/>
                  <a:gd name="connsiteX464" fmla="*/ 66928 w 214681"/>
                  <a:gd name="connsiteY464" fmla="*/ 792896 h 1068836"/>
                  <a:gd name="connsiteX465" fmla="*/ 69854 w 214681"/>
                  <a:gd name="connsiteY465" fmla="*/ 792530 h 1068836"/>
                  <a:gd name="connsiteX466" fmla="*/ 69488 w 214681"/>
                  <a:gd name="connsiteY466" fmla="*/ 789604 h 1068836"/>
                  <a:gd name="connsiteX467" fmla="*/ 66379 w 214681"/>
                  <a:gd name="connsiteY467" fmla="*/ 789604 h 1068836"/>
                  <a:gd name="connsiteX468" fmla="*/ 59979 w 214681"/>
                  <a:gd name="connsiteY468" fmla="*/ 786130 h 1068836"/>
                  <a:gd name="connsiteX469" fmla="*/ 55773 w 214681"/>
                  <a:gd name="connsiteY469" fmla="*/ 785764 h 1068836"/>
                  <a:gd name="connsiteX470" fmla="*/ 56505 w 214681"/>
                  <a:gd name="connsiteY470" fmla="*/ 781558 h 1068836"/>
                  <a:gd name="connsiteX471" fmla="*/ 56505 w 214681"/>
                  <a:gd name="connsiteY471" fmla="*/ 778815 h 1068836"/>
                  <a:gd name="connsiteX472" fmla="*/ 58882 w 214681"/>
                  <a:gd name="connsiteY472" fmla="*/ 777718 h 1068836"/>
                  <a:gd name="connsiteX473" fmla="*/ 63636 w 214681"/>
                  <a:gd name="connsiteY473" fmla="*/ 777718 h 1068836"/>
                  <a:gd name="connsiteX474" fmla="*/ 67476 w 214681"/>
                  <a:gd name="connsiteY474" fmla="*/ 776804 h 1068836"/>
                  <a:gd name="connsiteX475" fmla="*/ 72231 w 214681"/>
                  <a:gd name="connsiteY475" fmla="*/ 772415 h 1068836"/>
                  <a:gd name="connsiteX476" fmla="*/ 73145 w 214681"/>
                  <a:gd name="connsiteY476" fmla="*/ 769855 h 1068836"/>
                  <a:gd name="connsiteX477" fmla="*/ 73145 w 214681"/>
                  <a:gd name="connsiteY477" fmla="*/ 762541 h 1068836"/>
                  <a:gd name="connsiteX478" fmla="*/ 71499 w 214681"/>
                  <a:gd name="connsiteY478" fmla="*/ 759615 h 1068836"/>
                  <a:gd name="connsiteX479" fmla="*/ 68939 w 214681"/>
                  <a:gd name="connsiteY479" fmla="*/ 758883 h 1068836"/>
                  <a:gd name="connsiteX480" fmla="*/ 63636 w 214681"/>
                  <a:gd name="connsiteY480" fmla="*/ 754495 h 1068836"/>
                  <a:gd name="connsiteX481" fmla="*/ 60345 w 214681"/>
                  <a:gd name="connsiteY481" fmla="*/ 753214 h 1068836"/>
                  <a:gd name="connsiteX482" fmla="*/ 58882 w 214681"/>
                  <a:gd name="connsiteY482" fmla="*/ 751569 h 1068836"/>
                  <a:gd name="connsiteX483" fmla="*/ 58882 w 214681"/>
                  <a:gd name="connsiteY483" fmla="*/ 750654 h 1068836"/>
                  <a:gd name="connsiteX484" fmla="*/ 59431 w 214681"/>
                  <a:gd name="connsiteY484" fmla="*/ 750654 h 1068836"/>
                  <a:gd name="connsiteX485" fmla="*/ 59979 w 214681"/>
                  <a:gd name="connsiteY485" fmla="*/ 749557 h 1068836"/>
                  <a:gd name="connsiteX486" fmla="*/ 63088 w 214681"/>
                  <a:gd name="connsiteY486" fmla="*/ 747180 h 1068836"/>
                  <a:gd name="connsiteX487" fmla="*/ 64002 w 214681"/>
                  <a:gd name="connsiteY487" fmla="*/ 744254 h 1068836"/>
                  <a:gd name="connsiteX488" fmla="*/ 65648 w 214681"/>
                  <a:gd name="connsiteY488" fmla="*/ 741328 h 1068836"/>
                  <a:gd name="connsiteX489" fmla="*/ 68208 w 214681"/>
                  <a:gd name="connsiteY489" fmla="*/ 738951 h 1068836"/>
                  <a:gd name="connsiteX490" fmla="*/ 66928 w 214681"/>
                  <a:gd name="connsiteY490" fmla="*/ 736757 h 1068836"/>
                  <a:gd name="connsiteX491" fmla="*/ 67842 w 214681"/>
                  <a:gd name="connsiteY491" fmla="*/ 734014 h 1068836"/>
                  <a:gd name="connsiteX492" fmla="*/ 65099 w 214681"/>
                  <a:gd name="connsiteY492" fmla="*/ 732002 h 1068836"/>
                  <a:gd name="connsiteX493" fmla="*/ 64734 w 214681"/>
                  <a:gd name="connsiteY493" fmla="*/ 729259 h 1068836"/>
                  <a:gd name="connsiteX494" fmla="*/ 65282 w 214681"/>
                  <a:gd name="connsiteY494" fmla="*/ 726516 h 1068836"/>
                  <a:gd name="connsiteX495" fmla="*/ 66379 w 214681"/>
                  <a:gd name="connsiteY495" fmla="*/ 724688 h 1068836"/>
                  <a:gd name="connsiteX496" fmla="*/ 68939 w 214681"/>
                  <a:gd name="connsiteY496" fmla="*/ 722493 h 1068836"/>
                  <a:gd name="connsiteX497" fmla="*/ 71499 w 214681"/>
                  <a:gd name="connsiteY497" fmla="*/ 714996 h 1068836"/>
                  <a:gd name="connsiteX498" fmla="*/ 70036 w 214681"/>
                  <a:gd name="connsiteY498" fmla="*/ 706401 h 1068836"/>
                  <a:gd name="connsiteX499" fmla="*/ 73694 w 214681"/>
                  <a:gd name="connsiteY499" fmla="*/ 701830 h 1068836"/>
                  <a:gd name="connsiteX500" fmla="*/ 76985 w 214681"/>
                  <a:gd name="connsiteY500" fmla="*/ 702744 h 1068836"/>
                  <a:gd name="connsiteX501" fmla="*/ 74608 w 214681"/>
                  <a:gd name="connsiteY501" fmla="*/ 700367 h 1068836"/>
                  <a:gd name="connsiteX502" fmla="*/ 72048 w 214681"/>
                  <a:gd name="connsiteY502" fmla="*/ 696344 h 1068836"/>
                  <a:gd name="connsiteX503" fmla="*/ 74059 w 214681"/>
                  <a:gd name="connsiteY503" fmla="*/ 692321 h 1068836"/>
                  <a:gd name="connsiteX504" fmla="*/ 77717 w 214681"/>
                  <a:gd name="connsiteY504" fmla="*/ 693052 h 1068836"/>
                  <a:gd name="connsiteX505" fmla="*/ 79911 w 214681"/>
                  <a:gd name="connsiteY505" fmla="*/ 698904 h 1068836"/>
                  <a:gd name="connsiteX506" fmla="*/ 79911 w 214681"/>
                  <a:gd name="connsiteY506" fmla="*/ 693967 h 1068836"/>
                  <a:gd name="connsiteX507" fmla="*/ 78997 w 214681"/>
                  <a:gd name="connsiteY507" fmla="*/ 685372 h 1068836"/>
                  <a:gd name="connsiteX508" fmla="*/ 75157 w 214681"/>
                  <a:gd name="connsiteY508" fmla="*/ 685372 h 1068836"/>
                  <a:gd name="connsiteX509" fmla="*/ 71134 w 214681"/>
                  <a:gd name="connsiteY509" fmla="*/ 683726 h 1068836"/>
                  <a:gd name="connsiteX510" fmla="*/ 72597 w 214681"/>
                  <a:gd name="connsiteY510" fmla="*/ 679886 h 1068836"/>
                  <a:gd name="connsiteX511" fmla="*/ 76985 w 214681"/>
                  <a:gd name="connsiteY511" fmla="*/ 676960 h 1068836"/>
                  <a:gd name="connsiteX512" fmla="*/ 79911 w 214681"/>
                  <a:gd name="connsiteY512" fmla="*/ 676412 h 1068836"/>
                  <a:gd name="connsiteX513" fmla="*/ 82654 w 214681"/>
                  <a:gd name="connsiteY513" fmla="*/ 673852 h 1068836"/>
                  <a:gd name="connsiteX514" fmla="*/ 82654 w 214681"/>
                  <a:gd name="connsiteY514" fmla="*/ 673303 h 1068836"/>
                  <a:gd name="connsiteX515" fmla="*/ 78448 w 214681"/>
                  <a:gd name="connsiteY515" fmla="*/ 674766 h 1068836"/>
                  <a:gd name="connsiteX516" fmla="*/ 75888 w 214681"/>
                  <a:gd name="connsiteY516" fmla="*/ 674766 h 1068836"/>
                  <a:gd name="connsiteX517" fmla="*/ 73145 w 214681"/>
                  <a:gd name="connsiteY517" fmla="*/ 673486 h 1068836"/>
                  <a:gd name="connsiteX518" fmla="*/ 70036 w 214681"/>
                  <a:gd name="connsiteY518" fmla="*/ 670194 h 1068836"/>
                  <a:gd name="connsiteX519" fmla="*/ 65831 w 214681"/>
                  <a:gd name="connsiteY519" fmla="*/ 670012 h 1068836"/>
                  <a:gd name="connsiteX520" fmla="*/ 63088 w 214681"/>
                  <a:gd name="connsiteY520" fmla="*/ 671475 h 1068836"/>
                  <a:gd name="connsiteX521" fmla="*/ 62539 w 214681"/>
                  <a:gd name="connsiteY521" fmla="*/ 674583 h 1068836"/>
                  <a:gd name="connsiteX522" fmla="*/ 60345 w 214681"/>
                  <a:gd name="connsiteY522" fmla="*/ 676412 h 1068836"/>
                  <a:gd name="connsiteX523" fmla="*/ 54493 w 214681"/>
                  <a:gd name="connsiteY523" fmla="*/ 677692 h 1068836"/>
                  <a:gd name="connsiteX524" fmla="*/ 47910 w 214681"/>
                  <a:gd name="connsiteY524" fmla="*/ 675315 h 1068836"/>
                  <a:gd name="connsiteX525" fmla="*/ 48459 w 214681"/>
                  <a:gd name="connsiteY525" fmla="*/ 672755 h 1068836"/>
                  <a:gd name="connsiteX526" fmla="*/ 46996 w 214681"/>
                  <a:gd name="connsiteY526" fmla="*/ 670194 h 1068836"/>
                  <a:gd name="connsiteX527" fmla="*/ 44984 w 214681"/>
                  <a:gd name="connsiteY527" fmla="*/ 669463 h 1068836"/>
                  <a:gd name="connsiteX528" fmla="*/ 43521 w 214681"/>
                  <a:gd name="connsiteY528" fmla="*/ 666537 h 1068836"/>
                  <a:gd name="connsiteX529" fmla="*/ 42973 w 214681"/>
                  <a:gd name="connsiteY529" fmla="*/ 661600 h 1068836"/>
                  <a:gd name="connsiteX530" fmla="*/ 43156 w 214681"/>
                  <a:gd name="connsiteY530" fmla="*/ 655383 h 1068836"/>
                  <a:gd name="connsiteX531" fmla="*/ 44618 w 214681"/>
                  <a:gd name="connsiteY531" fmla="*/ 645691 h 1068836"/>
                  <a:gd name="connsiteX532" fmla="*/ 46813 w 214681"/>
                  <a:gd name="connsiteY532" fmla="*/ 640205 h 1068836"/>
                  <a:gd name="connsiteX533" fmla="*/ 47362 w 214681"/>
                  <a:gd name="connsiteY533" fmla="*/ 620821 h 1068836"/>
                  <a:gd name="connsiteX534" fmla="*/ 51750 w 214681"/>
                  <a:gd name="connsiteY534" fmla="*/ 618627 h 1068836"/>
                  <a:gd name="connsiteX535" fmla="*/ 52664 w 214681"/>
                  <a:gd name="connsiteY535" fmla="*/ 616250 h 1068836"/>
                  <a:gd name="connsiteX536" fmla="*/ 55042 w 214681"/>
                  <a:gd name="connsiteY536" fmla="*/ 613690 h 1068836"/>
                  <a:gd name="connsiteX537" fmla="*/ 56505 w 214681"/>
                  <a:gd name="connsiteY537" fmla="*/ 608935 h 1068836"/>
                  <a:gd name="connsiteX538" fmla="*/ 55773 w 214681"/>
                  <a:gd name="connsiteY538" fmla="*/ 596501 h 1068836"/>
                  <a:gd name="connsiteX539" fmla="*/ 53945 w 214681"/>
                  <a:gd name="connsiteY539" fmla="*/ 588454 h 1068836"/>
                  <a:gd name="connsiteX540" fmla="*/ 50287 w 214681"/>
                  <a:gd name="connsiteY540" fmla="*/ 581323 h 1068836"/>
                  <a:gd name="connsiteX541" fmla="*/ 50470 w 214681"/>
                  <a:gd name="connsiteY541" fmla="*/ 580408 h 1068836"/>
                  <a:gd name="connsiteX542" fmla="*/ 51019 w 214681"/>
                  <a:gd name="connsiteY542" fmla="*/ 580408 h 1068836"/>
                  <a:gd name="connsiteX543" fmla="*/ 52116 w 214681"/>
                  <a:gd name="connsiteY543" fmla="*/ 569437 h 1068836"/>
                  <a:gd name="connsiteX544" fmla="*/ 51019 w 214681"/>
                  <a:gd name="connsiteY544" fmla="*/ 564865 h 1068836"/>
                  <a:gd name="connsiteX545" fmla="*/ 48459 w 214681"/>
                  <a:gd name="connsiteY545" fmla="*/ 558831 h 1068836"/>
                  <a:gd name="connsiteX546" fmla="*/ 49007 w 214681"/>
                  <a:gd name="connsiteY546" fmla="*/ 552065 h 1068836"/>
                  <a:gd name="connsiteX547" fmla="*/ 49007 w 214681"/>
                  <a:gd name="connsiteY547" fmla="*/ 543653 h 1068836"/>
                  <a:gd name="connsiteX548" fmla="*/ 52664 w 214681"/>
                  <a:gd name="connsiteY548" fmla="*/ 539996 h 1068836"/>
                  <a:gd name="connsiteX549" fmla="*/ 56505 w 214681"/>
                  <a:gd name="connsiteY549" fmla="*/ 541459 h 1068836"/>
                  <a:gd name="connsiteX550" fmla="*/ 60345 w 214681"/>
                  <a:gd name="connsiteY550" fmla="*/ 539996 h 1068836"/>
                  <a:gd name="connsiteX551" fmla="*/ 59796 w 214681"/>
                  <a:gd name="connsiteY551" fmla="*/ 525367 h 1068836"/>
                  <a:gd name="connsiteX552" fmla="*/ 62539 w 214681"/>
                  <a:gd name="connsiteY552" fmla="*/ 524086 h 1068836"/>
                  <a:gd name="connsiteX553" fmla="*/ 64185 w 214681"/>
                  <a:gd name="connsiteY553" fmla="*/ 525732 h 1068836"/>
                  <a:gd name="connsiteX554" fmla="*/ 65831 w 214681"/>
                  <a:gd name="connsiteY554" fmla="*/ 524635 h 1068836"/>
                  <a:gd name="connsiteX555" fmla="*/ 68939 w 214681"/>
                  <a:gd name="connsiteY555" fmla="*/ 516589 h 1068836"/>
                  <a:gd name="connsiteX556" fmla="*/ 70951 w 214681"/>
                  <a:gd name="connsiteY556" fmla="*/ 507263 h 1068836"/>
                  <a:gd name="connsiteX557" fmla="*/ 73511 w 214681"/>
                  <a:gd name="connsiteY557" fmla="*/ 503972 h 1068836"/>
                  <a:gd name="connsiteX558" fmla="*/ 75157 w 214681"/>
                  <a:gd name="connsiteY558" fmla="*/ 497206 h 1068836"/>
                  <a:gd name="connsiteX559" fmla="*/ 76985 w 214681"/>
                  <a:gd name="connsiteY559" fmla="*/ 492268 h 1068836"/>
                  <a:gd name="connsiteX560" fmla="*/ 84666 w 214681"/>
                  <a:gd name="connsiteY560" fmla="*/ 480017 h 1068836"/>
                  <a:gd name="connsiteX561" fmla="*/ 85214 w 214681"/>
                  <a:gd name="connsiteY561" fmla="*/ 476359 h 1068836"/>
                  <a:gd name="connsiteX562" fmla="*/ 90334 w 214681"/>
                  <a:gd name="connsiteY562" fmla="*/ 463376 h 1068836"/>
                  <a:gd name="connsiteX563" fmla="*/ 90517 w 214681"/>
                  <a:gd name="connsiteY563" fmla="*/ 457707 h 1068836"/>
                  <a:gd name="connsiteX564" fmla="*/ 91066 w 214681"/>
                  <a:gd name="connsiteY564" fmla="*/ 457159 h 1068836"/>
                  <a:gd name="connsiteX565" fmla="*/ 94540 w 214681"/>
                  <a:gd name="connsiteY565" fmla="*/ 444724 h 1068836"/>
                  <a:gd name="connsiteX566" fmla="*/ 97832 w 214681"/>
                  <a:gd name="connsiteY566" fmla="*/ 441067 h 1068836"/>
                  <a:gd name="connsiteX567" fmla="*/ 97832 w 214681"/>
                  <a:gd name="connsiteY567" fmla="*/ 425340 h 1068836"/>
                  <a:gd name="connsiteX568" fmla="*/ 100940 w 214681"/>
                  <a:gd name="connsiteY568" fmla="*/ 420220 h 1068836"/>
                  <a:gd name="connsiteX569" fmla="*/ 102586 w 214681"/>
                  <a:gd name="connsiteY569" fmla="*/ 415831 h 1068836"/>
                  <a:gd name="connsiteX570" fmla="*/ 102586 w 214681"/>
                  <a:gd name="connsiteY570" fmla="*/ 404677 h 1068836"/>
                  <a:gd name="connsiteX571" fmla="*/ 100392 w 214681"/>
                  <a:gd name="connsiteY571" fmla="*/ 395717 h 1068836"/>
                  <a:gd name="connsiteX572" fmla="*/ 100026 w 214681"/>
                  <a:gd name="connsiteY572" fmla="*/ 384196 h 1068836"/>
                  <a:gd name="connsiteX573" fmla="*/ 97832 w 214681"/>
                  <a:gd name="connsiteY573" fmla="*/ 368653 h 1068836"/>
                  <a:gd name="connsiteX574" fmla="*/ 96917 w 214681"/>
                  <a:gd name="connsiteY574" fmla="*/ 354572 h 1068836"/>
                  <a:gd name="connsiteX575" fmla="*/ 98198 w 214681"/>
                  <a:gd name="connsiteY575" fmla="*/ 343418 h 1068836"/>
                  <a:gd name="connsiteX576" fmla="*/ 103684 w 214681"/>
                  <a:gd name="connsiteY576" fmla="*/ 340309 h 1068836"/>
                  <a:gd name="connsiteX577" fmla="*/ 105878 w 214681"/>
                  <a:gd name="connsiteY577" fmla="*/ 331897 h 1068836"/>
                  <a:gd name="connsiteX578" fmla="*/ 105146 w 214681"/>
                  <a:gd name="connsiteY578" fmla="*/ 329703 h 1068836"/>
                  <a:gd name="connsiteX579" fmla="*/ 104781 w 214681"/>
                  <a:gd name="connsiteY579" fmla="*/ 323668 h 1068836"/>
                  <a:gd name="connsiteX580" fmla="*/ 101672 w 214681"/>
                  <a:gd name="connsiteY580" fmla="*/ 314891 h 1068836"/>
                  <a:gd name="connsiteX581" fmla="*/ 100575 w 214681"/>
                  <a:gd name="connsiteY581" fmla="*/ 312879 h 1068836"/>
                  <a:gd name="connsiteX582" fmla="*/ 100940 w 214681"/>
                  <a:gd name="connsiteY582" fmla="*/ 308673 h 1068836"/>
                  <a:gd name="connsiteX583" fmla="*/ 102221 w 214681"/>
                  <a:gd name="connsiteY583" fmla="*/ 305748 h 1068836"/>
                  <a:gd name="connsiteX584" fmla="*/ 106975 w 214681"/>
                  <a:gd name="connsiteY584" fmla="*/ 299347 h 1068836"/>
                  <a:gd name="connsiteX585" fmla="*/ 109535 w 214681"/>
                  <a:gd name="connsiteY585" fmla="*/ 290204 h 1068836"/>
                  <a:gd name="connsiteX586" fmla="*/ 112461 w 214681"/>
                  <a:gd name="connsiteY586" fmla="*/ 273564 h 1068836"/>
                  <a:gd name="connsiteX587" fmla="*/ 115935 w 214681"/>
                  <a:gd name="connsiteY587" fmla="*/ 267346 h 1068836"/>
                  <a:gd name="connsiteX588" fmla="*/ 115935 w 214681"/>
                  <a:gd name="connsiteY588" fmla="*/ 258203 h 1068836"/>
                  <a:gd name="connsiteX589" fmla="*/ 117398 w 214681"/>
                  <a:gd name="connsiteY589" fmla="*/ 255826 h 1068836"/>
                  <a:gd name="connsiteX590" fmla="*/ 119410 w 214681"/>
                  <a:gd name="connsiteY590" fmla="*/ 253814 h 1068836"/>
                  <a:gd name="connsiteX591" fmla="*/ 121238 w 214681"/>
                  <a:gd name="connsiteY591" fmla="*/ 248329 h 1068836"/>
                  <a:gd name="connsiteX592" fmla="*/ 122153 w 214681"/>
                  <a:gd name="connsiteY592" fmla="*/ 239551 h 1068836"/>
                  <a:gd name="connsiteX593" fmla="*/ 123067 w 214681"/>
                  <a:gd name="connsiteY593" fmla="*/ 235711 h 1068836"/>
                  <a:gd name="connsiteX594" fmla="*/ 123067 w 214681"/>
                  <a:gd name="connsiteY594" fmla="*/ 231871 h 1068836"/>
                  <a:gd name="connsiteX595" fmla="*/ 121604 w 214681"/>
                  <a:gd name="connsiteY595" fmla="*/ 224922 h 1068836"/>
                  <a:gd name="connsiteX596" fmla="*/ 121238 w 214681"/>
                  <a:gd name="connsiteY596" fmla="*/ 219070 h 1068836"/>
                  <a:gd name="connsiteX597" fmla="*/ 122518 w 214681"/>
                  <a:gd name="connsiteY597" fmla="*/ 215230 h 1068836"/>
                  <a:gd name="connsiteX598" fmla="*/ 124347 w 214681"/>
                  <a:gd name="connsiteY598" fmla="*/ 211390 h 1068836"/>
                  <a:gd name="connsiteX599" fmla="*/ 127456 w 214681"/>
                  <a:gd name="connsiteY599" fmla="*/ 209013 h 1068836"/>
                  <a:gd name="connsiteX600" fmla="*/ 127821 w 214681"/>
                  <a:gd name="connsiteY600" fmla="*/ 205356 h 1068836"/>
                  <a:gd name="connsiteX601" fmla="*/ 127821 w 214681"/>
                  <a:gd name="connsiteY601" fmla="*/ 198407 h 1068836"/>
                  <a:gd name="connsiteX602" fmla="*/ 126907 w 214681"/>
                  <a:gd name="connsiteY602" fmla="*/ 192007 h 1068836"/>
                  <a:gd name="connsiteX603" fmla="*/ 126907 w 214681"/>
                  <a:gd name="connsiteY603" fmla="*/ 170246 h 1068836"/>
                  <a:gd name="connsiteX604" fmla="*/ 128004 w 214681"/>
                  <a:gd name="connsiteY604" fmla="*/ 164760 h 1068836"/>
                  <a:gd name="connsiteX605" fmla="*/ 128370 w 214681"/>
                  <a:gd name="connsiteY605" fmla="*/ 159457 h 1068836"/>
                  <a:gd name="connsiteX606" fmla="*/ 125444 w 214681"/>
                  <a:gd name="connsiteY606" fmla="*/ 155799 h 1068836"/>
                  <a:gd name="connsiteX607" fmla="*/ 125444 w 214681"/>
                  <a:gd name="connsiteY607" fmla="*/ 153057 h 1068836"/>
                  <a:gd name="connsiteX608" fmla="*/ 127273 w 214681"/>
                  <a:gd name="connsiteY608" fmla="*/ 147022 h 1068836"/>
                  <a:gd name="connsiteX609" fmla="*/ 129467 w 214681"/>
                  <a:gd name="connsiteY609" fmla="*/ 144279 h 1068836"/>
                  <a:gd name="connsiteX610" fmla="*/ 131479 w 214681"/>
                  <a:gd name="connsiteY610" fmla="*/ 144279 h 1068836"/>
                  <a:gd name="connsiteX611" fmla="*/ 132942 w 214681"/>
                  <a:gd name="connsiteY611" fmla="*/ 140988 h 1068836"/>
                  <a:gd name="connsiteX612" fmla="*/ 134039 w 214681"/>
                  <a:gd name="connsiteY612" fmla="*/ 121970 h 1068836"/>
                  <a:gd name="connsiteX613" fmla="*/ 135685 w 214681"/>
                  <a:gd name="connsiteY613" fmla="*/ 116118 h 1068836"/>
                  <a:gd name="connsiteX614" fmla="*/ 135867 w 214681"/>
                  <a:gd name="connsiteY614" fmla="*/ 110632 h 1068836"/>
                  <a:gd name="connsiteX615" fmla="*/ 137330 w 214681"/>
                  <a:gd name="connsiteY615" fmla="*/ 105695 h 1068836"/>
                  <a:gd name="connsiteX616" fmla="*/ 137696 w 214681"/>
                  <a:gd name="connsiteY616" fmla="*/ 102221 h 1068836"/>
                  <a:gd name="connsiteX617" fmla="*/ 137330 w 214681"/>
                  <a:gd name="connsiteY617" fmla="*/ 100758 h 1068836"/>
                  <a:gd name="connsiteX618" fmla="*/ 134587 w 214681"/>
                  <a:gd name="connsiteY618" fmla="*/ 88689 h 1068836"/>
                  <a:gd name="connsiteX619" fmla="*/ 135685 w 214681"/>
                  <a:gd name="connsiteY619" fmla="*/ 64551 h 1068836"/>
                  <a:gd name="connsiteX620" fmla="*/ 134770 w 214681"/>
                  <a:gd name="connsiteY620" fmla="*/ 59979 h 1068836"/>
                  <a:gd name="connsiteX621" fmla="*/ 133125 w 214681"/>
                  <a:gd name="connsiteY621" fmla="*/ 55773 h 1068836"/>
                  <a:gd name="connsiteX622" fmla="*/ 132210 w 214681"/>
                  <a:gd name="connsiteY622" fmla="*/ 43156 h 1068836"/>
                  <a:gd name="connsiteX623" fmla="*/ 129467 w 214681"/>
                  <a:gd name="connsiteY623" fmla="*/ 25784 h 1068836"/>
                  <a:gd name="connsiteX624" fmla="*/ 126907 w 214681"/>
                  <a:gd name="connsiteY624" fmla="*/ 17372 h 1068836"/>
                  <a:gd name="connsiteX625" fmla="*/ 131662 w 214681"/>
                  <a:gd name="connsiteY625" fmla="*/ 13532 h 1068836"/>
                  <a:gd name="connsiteX626" fmla="*/ 132759 w 214681"/>
                  <a:gd name="connsiteY626" fmla="*/ 13166 h 1068836"/>
                  <a:gd name="connsiteX627" fmla="*/ 140988 w 214681"/>
                  <a:gd name="connsiteY627" fmla="*/ 12983 h 1068836"/>
                  <a:gd name="connsiteX628" fmla="*/ 144096 w 214681"/>
                  <a:gd name="connsiteY628" fmla="*/ 11886 h 1068836"/>
                  <a:gd name="connsiteX629" fmla="*/ 144828 w 214681"/>
                  <a:gd name="connsiteY629" fmla="*/ 10972 h 1068836"/>
                  <a:gd name="connsiteX630" fmla="*/ 145193 w 214681"/>
                  <a:gd name="connsiteY630" fmla="*/ 7132 h 1068836"/>
                  <a:gd name="connsiteX631" fmla="*/ 147753 w 214681"/>
                  <a:gd name="connsiteY631" fmla="*/ 2560 h 1068836"/>
                  <a:gd name="connsiteX632" fmla="*/ 149582 w 214681"/>
                  <a:gd name="connsiteY632" fmla="*/ 731 h 1068836"/>
                  <a:gd name="connsiteX633" fmla="*/ 151228 w 214681"/>
                  <a:gd name="connsiteY633" fmla="*/ 0 h 106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Lst>
                <a:rect l="l" t="t" r="r" b="b"/>
                <a:pathLst>
                  <a:path w="214681" h="1068836">
                    <a:moveTo>
                      <a:pt x="151228" y="0"/>
                    </a:moveTo>
                    <a:lnTo>
                      <a:pt x="152325" y="0"/>
                    </a:lnTo>
                    <a:lnTo>
                      <a:pt x="157080" y="6217"/>
                    </a:lnTo>
                    <a:lnTo>
                      <a:pt x="159274" y="7863"/>
                    </a:lnTo>
                    <a:lnTo>
                      <a:pt x="162200" y="12252"/>
                    </a:lnTo>
                    <a:lnTo>
                      <a:pt x="162200" y="17006"/>
                    </a:lnTo>
                    <a:lnTo>
                      <a:pt x="164211" y="31453"/>
                    </a:lnTo>
                    <a:lnTo>
                      <a:pt x="165674" y="35110"/>
                    </a:lnTo>
                    <a:lnTo>
                      <a:pt x="168051" y="37670"/>
                    </a:lnTo>
                    <a:lnTo>
                      <a:pt x="173537" y="41876"/>
                    </a:lnTo>
                    <a:lnTo>
                      <a:pt x="177378" y="45533"/>
                    </a:lnTo>
                    <a:lnTo>
                      <a:pt x="177926" y="49922"/>
                    </a:lnTo>
                    <a:lnTo>
                      <a:pt x="176280" y="52299"/>
                    </a:lnTo>
                    <a:lnTo>
                      <a:pt x="175732" y="55225"/>
                    </a:lnTo>
                    <a:lnTo>
                      <a:pt x="177012" y="57602"/>
                    </a:lnTo>
                    <a:lnTo>
                      <a:pt x="177012" y="59248"/>
                    </a:lnTo>
                    <a:lnTo>
                      <a:pt x="176280" y="60162"/>
                    </a:lnTo>
                    <a:lnTo>
                      <a:pt x="172440" y="61625"/>
                    </a:lnTo>
                    <a:lnTo>
                      <a:pt x="171892" y="62173"/>
                    </a:lnTo>
                    <a:lnTo>
                      <a:pt x="170794" y="68025"/>
                    </a:lnTo>
                    <a:lnTo>
                      <a:pt x="170794" y="70585"/>
                    </a:lnTo>
                    <a:lnTo>
                      <a:pt x="174269" y="72231"/>
                    </a:lnTo>
                    <a:lnTo>
                      <a:pt x="175915" y="74243"/>
                    </a:lnTo>
                    <a:lnTo>
                      <a:pt x="176280" y="78266"/>
                    </a:lnTo>
                    <a:lnTo>
                      <a:pt x="175915" y="81740"/>
                    </a:lnTo>
                    <a:lnTo>
                      <a:pt x="177378" y="83386"/>
                    </a:lnTo>
                    <a:lnTo>
                      <a:pt x="179389" y="84300"/>
                    </a:lnTo>
                    <a:lnTo>
                      <a:pt x="182863" y="87409"/>
                    </a:lnTo>
                    <a:lnTo>
                      <a:pt x="183412" y="89054"/>
                    </a:lnTo>
                    <a:lnTo>
                      <a:pt x="184509" y="95089"/>
                    </a:lnTo>
                    <a:lnTo>
                      <a:pt x="184509" y="99112"/>
                    </a:lnTo>
                    <a:lnTo>
                      <a:pt x="187252" y="103684"/>
                    </a:lnTo>
                    <a:lnTo>
                      <a:pt x="188715" y="113375"/>
                    </a:lnTo>
                    <a:lnTo>
                      <a:pt x="188715" y="121787"/>
                    </a:lnTo>
                    <a:lnTo>
                      <a:pt x="190726" y="131662"/>
                    </a:lnTo>
                    <a:lnTo>
                      <a:pt x="190726" y="133673"/>
                    </a:lnTo>
                    <a:lnTo>
                      <a:pt x="192372" y="139159"/>
                    </a:lnTo>
                    <a:lnTo>
                      <a:pt x="192738" y="139708"/>
                    </a:lnTo>
                    <a:lnTo>
                      <a:pt x="196212" y="141353"/>
                    </a:lnTo>
                    <a:lnTo>
                      <a:pt x="198955" y="141719"/>
                    </a:lnTo>
                    <a:lnTo>
                      <a:pt x="204807" y="141353"/>
                    </a:lnTo>
                    <a:lnTo>
                      <a:pt x="207184" y="140256"/>
                    </a:lnTo>
                    <a:lnTo>
                      <a:pt x="211939" y="140256"/>
                    </a:lnTo>
                    <a:lnTo>
                      <a:pt x="211939" y="141353"/>
                    </a:lnTo>
                    <a:lnTo>
                      <a:pt x="212670" y="141719"/>
                    </a:lnTo>
                    <a:lnTo>
                      <a:pt x="212670" y="142451"/>
                    </a:lnTo>
                    <a:lnTo>
                      <a:pt x="214682" y="144645"/>
                    </a:lnTo>
                    <a:lnTo>
                      <a:pt x="214682" y="150497"/>
                    </a:lnTo>
                    <a:lnTo>
                      <a:pt x="210476" y="171709"/>
                    </a:lnTo>
                    <a:lnTo>
                      <a:pt x="202064" y="175000"/>
                    </a:lnTo>
                    <a:lnTo>
                      <a:pt x="180120" y="184875"/>
                    </a:lnTo>
                    <a:lnTo>
                      <a:pt x="179389" y="187984"/>
                    </a:lnTo>
                    <a:lnTo>
                      <a:pt x="179389" y="191275"/>
                    </a:lnTo>
                    <a:lnTo>
                      <a:pt x="180486" y="195481"/>
                    </a:lnTo>
                    <a:lnTo>
                      <a:pt x="180486" y="200235"/>
                    </a:lnTo>
                    <a:lnTo>
                      <a:pt x="177743" y="203344"/>
                    </a:lnTo>
                    <a:lnTo>
                      <a:pt x="177378" y="204441"/>
                    </a:lnTo>
                    <a:lnTo>
                      <a:pt x="177378" y="211756"/>
                    </a:lnTo>
                    <a:lnTo>
                      <a:pt x="179389" y="218339"/>
                    </a:lnTo>
                    <a:lnTo>
                      <a:pt x="179389" y="229859"/>
                    </a:lnTo>
                    <a:lnTo>
                      <a:pt x="180486" y="234979"/>
                    </a:lnTo>
                    <a:lnTo>
                      <a:pt x="182498" y="241380"/>
                    </a:lnTo>
                    <a:lnTo>
                      <a:pt x="183229" y="247963"/>
                    </a:lnTo>
                    <a:lnTo>
                      <a:pt x="182863" y="249243"/>
                    </a:lnTo>
                    <a:lnTo>
                      <a:pt x="180486" y="250889"/>
                    </a:lnTo>
                    <a:lnTo>
                      <a:pt x="175915" y="252534"/>
                    </a:lnTo>
                    <a:lnTo>
                      <a:pt x="168783" y="258752"/>
                    </a:lnTo>
                    <a:lnTo>
                      <a:pt x="167686" y="260032"/>
                    </a:lnTo>
                    <a:lnTo>
                      <a:pt x="164211" y="271187"/>
                    </a:lnTo>
                    <a:lnTo>
                      <a:pt x="152691" y="283621"/>
                    </a:lnTo>
                    <a:lnTo>
                      <a:pt x="149582" y="295142"/>
                    </a:lnTo>
                    <a:lnTo>
                      <a:pt x="147753" y="304468"/>
                    </a:lnTo>
                    <a:lnTo>
                      <a:pt x="146839" y="307759"/>
                    </a:lnTo>
                    <a:lnTo>
                      <a:pt x="144096" y="313428"/>
                    </a:lnTo>
                    <a:lnTo>
                      <a:pt x="142999" y="317268"/>
                    </a:lnTo>
                    <a:lnTo>
                      <a:pt x="142451" y="328057"/>
                    </a:lnTo>
                    <a:lnTo>
                      <a:pt x="142999" y="332628"/>
                    </a:lnTo>
                    <a:lnTo>
                      <a:pt x="142816" y="336834"/>
                    </a:lnTo>
                    <a:lnTo>
                      <a:pt x="141353" y="342686"/>
                    </a:lnTo>
                    <a:lnTo>
                      <a:pt x="139342" y="344332"/>
                    </a:lnTo>
                    <a:lnTo>
                      <a:pt x="139342" y="346343"/>
                    </a:lnTo>
                    <a:lnTo>
                      <a:pt x="138610" y="348904"/>
                    </a:lnTo>
                    <a:lnTo>
                      <a:pt x="135867" y="351829"/>
                    </a:lnTo>
                    <a:lnTo>
                      <a:pt x="134222" y="358229"/>
                    </a:lnTo>
                    <a:lnTo>
                      <a:pt x="130747" y="364447"/>
                    </a:lnTo>
                    <a:lnTo>
                      <a:pt x="129650" y="365361"/>
                    </a:lnTo>
                    <a:lnTo>
                      <a:pt x="128004" y="370481"/>
                    </a:lnTo>
                    <a:lnTo>
                      <a:pt x="127273" y="377247"/>
                    </a:lnTo>
                    <a:lnTo>
                      <a:pt x="127273" y="383099"/>
                    </a:lnTo>
                    <a:lnTo>
                      <a:pt x="131479" y="387305"/>
                    </a:lnTo>
                    <a:lnTo>
                      <a:pt x="131479" y="400288"/>
                    </a:lnTo>
                    <a:lnTo>
                      <a:pt x="137696" y="414368"/>
                    </a:lnTo>
                    <a:lnTo>
                      <a:pt x="137879" y="418940"/>
                    </a:lnTo>
                    <a:lnTo>
                      <a:pt x="137696" y="424060"/>
                    </a:lnTo>
                    <a:lnTo>
                      <a:pt x="140988" y="427535"/>
                    </a:lnTo>
                    <a:lnTo>
                      <a:pt x="142085" y="429729"/>
                    </a:lnTo>
                    <a:lnTo>
                      <a:pt x="143365" y="438141"/>
                    </a:lnTo>
                    <a:lnTo>
                      <a:pt x="144096" y="445821"/>
                    </a:lnTo>
                    <a:lnTo>
                      <a:pt x="144096" y="452587"/>
                    </a:lnTo>
                    <a:lnTo>
                      <a:pt x="138245" y="461182"/>
                    </a:lnTo>
                    <a:lnTo>
                      <a:pt x="135502" y="466302"/>
                    </a:lnTo>
                    <a:lnTo>
                      <a:pt x="134404" y="469410"/>
                    </a:lnTo>
                    <a:lnTo>
                      <a:pt x="132759" y="479468"/>
                    </a:lnTo>
                    <a:lnTo>
                      <a:pt x="132210" y="480748"/>
                    </a:lnTo>
                    <a:lnTo>
                      <a:pt x="127273" y="484771"/>
                    </a:lnTo>
                    <a:lnTo>
                      <a:pt x="127639" y="497754"/>
                    </a:lnTo>
                    <a:lnTo>
                      <a:pt x="128919" y="504886"/>
                    </a:lnTo>
                    <a:lnTo>
                      <a:pt x="128919" y="508177"/>
                    </a:lnTo>
                    <a:lnTo>
                      <a:pt x="127639" y="509458"/>
                    </a:lnTo>
                    <a:lnTo>
                      <a:pt x="124530" y="510920"/>
                    </a:lnTo>
                    <a:lnTo>
                      <a:pt x="123433" y="512200"/>
                    </a:lnTo>
                    <a:lnTo>
                      <a:pt x="122884" y="515309"/>
                    </a:lnTo>
                    <a:lnTo>
                      <a:pt x="121787" y="516406"/>
                    </a:lnTo>
                    <a:lnTo>
                      <a:pt x="119044" y="516772"/>
                    </a:lnTo>
                    <a:lnTo>
                      <a:pt x="117398" y="517503"/>
                    </a:lnTo>
                    <a:lnTo>
                      <a:pt x="114290" y="520978"/>
                    </a:lnTo>
                    <a:lnTo>
                      <a:pt x="112461" y="527195"/>
                    </a:lnTo>
                    <a:lnTo>
                      <a:pt x="110449" y="543836"/>
                    </a:lnTo>
                    <a:lnTo>
                      <a:pt x="110449" y="559379"/>
                    </a:lnTo>
                    <a:lnTo>
                      <a:pt x="112461" y="571448"/>
                    </a:lnTo>
                    <a:lnTo>
                      <a:pt x="114290" y="576385"/>
                    </a:lnTo>
                    <a:lnTo>
                      <a:pt x="114290" y="581689"/>
                    </a:lnTo>
                    <a:lnTo>
                      <a:pt x="113009" y="585712"/>
                    </a:lnTo>
                    <a:lnTo>
                      <a:pt x="108804" y="589186"/>
                    </a:lnTo>
                    <a:lnTo>
                      <a:pt x="106792" y="591563"/>
                    </a:lnTo>
                    <a:lnTo>
                      <a:pt x="105695" y="593940"/>
                    </a:lnTo>
                    <a:lnTo>
                      <a:pt x="104232" y="600158"/>
                    </a:lnTo>
                    <a:lnTo>
                      <a:pt x="96369" y="625759"/>
                    </a:lnTo>
                    <a:lnTo>
                      <a:pt x="96003" y="627953"/>
                    </a:lnTo>
                    <a:lnTo>
                      <a:pt x="96369" y="634719"/>
                    </a:lnTo>
                    <a:lnTo>
                      <a:pt x="92346" y="651725"/>
                    </a:lnTo>
                    <a:lnTo>
                      <a:pt x="91249" y="663977"/>
                    </a:lnTo>
                    <a:lnTo>
                      <a:pt x="93077" y="670194"/>
                    </a:lnTo>
                    <a:lnTo>
                      <a:pt x="96735" y="673486"/>
                    </a:lnTo>
                    <a:lnTo>
                      <a:pt x="97466" y="675497"/>
                    </a:lnTo>
                    <a:lnTo>
                      <a:pt x="97466" y="680618"/>
                    </a:lnTo>
                    <a:lnTo>
                      <a:pt x="97100" y="682446"/>
                    </a:lnTo>
                    <a:lnTo>
                      <a:pt x="95454" y="685738"/>
                    </a:lnTo>
                    <a:lnTo>
                      <a:pt x="90883" y="691407"/>
                    </a:lnTo>
                    <a:lnTo>
                      <a:pt x="88140" y="700184"/>
                    </a:lnTo>
                    <a:lnTo>
                      <a:pt x="88140" y="714813"/>
                    </a:lnTo>
                    <a:lnTo>
                      <a:pt x="89603" y="717191"/>
                    </a:lnTo>
                    <a:lnTo>
                      <a:pt x="91249" y="718653"/>
                    </a:lnTo>
                    <a:lnTo>
                      <a:pt x="91614" y="720299"/>
                    </a:lnTo>
                    <a:lnTo>
                      <a:pt x="91249" y="731454"/>
                    </a:lnTo>
                    <a:lnTo>
                      <a:pt x="91614" y="733648"/>
                    </a:lnTo>
                    <a:lnTo>
                      <a:pt x="94357" y="737488"/>
                    </a:lnTo>
                    <a:lnTo>
                      <a:pt x="95454" y="743706"/>
                    </a:lnTo>
                    <a:lnTo>
                      <a:pt x="93443" y="755957"/>
                    </a:lnTo>
                    <a:lnTo>
                      <a:pt x="93626" y="757969"/>
                    </a:lnTo>
                    <a:lnTo>
                      <a:pt x="97100" y="757969"/>
                    </a:lnTo>
                    <a:lnTo>
                      <a:pt x="103684" y="759980"/>
                    </a:lnTo>
                    <a:lnTo>
                      <a:pt x="106975" y="763272"/>
                    </a:lnTo>
                    <a:lnTo>
                      <a:pt x="107524" y="766746"/>
                    </a:lnTo>
                    <a:lnTo>
                      <a:pt x="106426" y="770221"/>
                    </a:lnTo>
                    <a:lnTo>
                      <a:pt x="100209" y="770587"/>
                    </a:lnTo>
                    <a:lnTo>
                      <a:pt x="93077" y="769672"/>
                    </a:lnTo>
                    <a:lnTo>
                      <a:pt x="91249" y="770587"/>
                    </a:lnTo>
                    <a:lnTo>
                      <a:pt x="93077" y="774975"/>
                    </a:lnTo>
                    <a:lnTo>
                      <a:pt x="99112" y="777352"/>
                    </a:lnTo>
                    <a:lnTo>
                      <a:pt x="104049" y="782107"/>
                    </a:lnTo>
                    <a:lnTo>
                      <a:pt x="104049" y="786313"/>
                    </a:lnTo>
                    <a:lnTo>
                      <a:pt x="101489" y="788141"/>
                    </a:lnTo>
                    <a:lnTo>
                      <a:pt x="99843" y="789970"/>
                    </a:lnTo>
                    <a:lnTo>
                      <a:pt x="99112" y="793993"/>
                    </a:lnTo>
                    <a:lnTo>
                      <a:pt x="99112" y="804782"/>
                    </a:lnTo>
                    <a:lnTo>
                      <a:pt x="98563" y="806793"/>
                    </a:lnTo>
                    <a:lnTo>
                      <a:pt x="98563" y="811914"/>
                    </a:lnTo>
                    <a:lnTo>
                      <a:pt x="99112" y="814840"/>
                    </a:lnTo>
                    <a:lnTo>
                      <a:pt x="98563" y="829651"/>
                    </a:lnTo>
                    <a:lnTo>
                      <a:pt x="96003" y="835869"/>
                    </a:lnTo>
                    <a:lnTo>
                      <a:pt x="93077" y="841720"/>
                    </a:lnTo>
                    <a:lnTo>
                      <a:pt x="92346" y="845743"/>
                    </a:lnTo>
                    <a:lnTo>
                      <a:pt x="87957" y="853058"/>
                    </a:lnTo>
                    <a:lnTo>
                      <a:pt x="81374" y="860007"/>
                    </a:lnTo>
                    <a:lnTo>
                      <a:pt x="79911" y="862932"/>
                    </a:lnTo>
                    <a:lnTo>
                      <a:pt x="79363" y="864944"/>
                    </a:lnTo>
                    <a:lnTo>
                      <a:pt x="78997" y="870978"/>
                    </a:lnTo>
                    <a:lnTo>
                      <a:pt x="79363" y="870978"/>
                    </a:lnTo>
                    <a:lnTo>
                      <a:pt x="79363" y="874636"/>
                    </a:lnTo>
                    <a:lnTo>
                      <a:pt x="80643" y="876647"/>
                    </a:lnTo>
                    <a:lnTo>
                      <a:pt x="81740" y="881219"/>
                    </a:lnTo>
                    <a:lnTo>
                      <a:pt x="81374" y="884693"/>
                    </a:lnTo>
                    <a:lnTo>
                      <a:pt x="79911" y="885425"/>
                    </a:lnTo>
                    <a:lnTo>
                      <a:pt x="79363" y="887253"/>
                    </a:lnTo>
                    <a:lnTo>
                      <a:pt x="77900" y="895482"/>
                    </a:lnTo>
                    <a:lnTo>
                      <a:pt x="76254" y="900603"/>
                    </a:lnTo>
                    <a:lnTo>
                      <a:pt x="75157" y="902431"/>
                    </a:lnTo>
                    <a:lnTo>
                      <a:pt x="70036" y="907917"/>
                    </a:lnTo>
                    <a:lnTo>
                      <a:pt x="64002" y="918706"/>
                    </a:lnTo>
                    <a:lnTo>
                      <a:pt x="61808" y="920169"/>
                    </a:lnTo>
                    <a:lnTo>
                      <a:pt x="59431" y="924375"/>
                    </a:lnTo>
                    <a:lnTo>
                      <a:pt x="55956" y="936809"/>
                    </a:lnTo>
                    <a:lnTo>
                      <a:pt x="55956" y="941747"/>
                    </a:lnTo>
                    <a:lnTo>
                      <a:pt x="55225" y="945404"/>
                    </a:lnTo>
                    <a:lnTo>
                      <a:pt x="55225" y="957473"/>
                    </a:lnTo>
                    <a:lnTo>
                      <a:pt x="55956" y="958204"/>
                    </a:lnTo>
                    <a:lnTo>
                      <a:pt x="57053" y="964056"/>
                    </a:lnTo>
                    <a:lnTo>
                      <a:pt x="58516" y="966616"/>
                    </a:lnTo>
                    <a:lnTo>
                      <a:pt x="59796" y="967165"/>
                    </a:lnTo>
                    <a:lnTo>
                      <a:pt x="61808" y="965702"/>
                    </a:lnTo>
                    <a:lnTo>
                      <a:pt x="63271" y="963142"/>
                    </a:lnTo>
                    <a:lnTo>
                      <a:pt x="66928" y="961130"/>
                    </a:lnTo>
                    <a:lnTo>
                      <a:pt x="75888" y="962593"/>
                    </a:lnTo>
                    <a:lnTo>
                      <a:pt x="77900" y="960033"/>
                    </a:lnTo>
                    <a:lnTo>
                      <a:pt x="78631" y="960033"/>
                    </a:lnTo>
                    <a:lnTo>
                      <a:pt x="80643" y="960582"/>
                    </a:lnTo>
                    <a:lnTo>
                      <a:pt x="81374" y="961679"/>
                    </a:lnTo>
                    <a:lnTo>
                      <a:pt x="82654" y="968628"/>
                    </a:lnTo>
                    <a:lnTo>
                      <a:pt x="83203" y="974479"/>
                    </a:lnTo>
                    <a:lnTo>
                      <a:pt x="82654" y="996789"/>
                    </a:lnTo>
                    <a:lnTo>
                      <a:pt x="83203" y="998617"/>
                    </a:lnTo>
                    <a:lnTo>
                      <a:pt x="86129" y="1003554"/>
                    </a:lnTo>
                    <a:lnTo>
                      <a:pt x="88140" y="1005383"/>
                    </a:lnTo>
                    <a:lnTo>
                      <a:pt x="94723" y="1007761"/>
                    </a:lnTo>
                    <a:lnTo>
                      <a:pt x="120507" y="1007761"/>
                    </a:lnTo>
                    <a:lnTo>
                      <a:pt x="122518" y="1008675"/>
                    </a:lnTo>
                    <a:lnTo>
                      <a:pt x="124896" y="1008675"/>
                    </a:lnTo>
                    <a:lnTo>
                      <a:pt x="133856" y="1008309"/>
                    </a:lnTo>
                    <a:lnTo>
                      <a:pt x="142085" y="1007212"/>
                    </a:lnTo>
                    <a:lnTo>
                      <a:pt x="147205" y="1007395"/>
                    </a:lnTo>
                    <a:lnTo>
                      <a:pt x="158725" y="1010503"/>
                    </a:lnTo>
                    <a:lnTo>
                      <a:pt x="173537" y="1012698"/>
                    </a:lnTo>
                    <a:lnTo>
                      <a:pt x="180486" y="1015989"/>
                    </a:lnTo>
                    <a:lnTo>
                      <a:pt x="182863" y="1016172"/>
                    </a:lnTo>
                    <a:lnTo>
                      <a:pt x="183046" y="1017635"/>
                    </a:lnTo>
                    <a:lnTo>
                      <a:pt x="181217" y="1018001"/>
                    </a:lnTo>
                    <a:lnTo>
                      <a:pt x="175915" y="1016904"/>
                    </a:lnTo>
                    <a:lnTo>
                      <a:pt x="170977" y="1016904"/>
                    </a:lnTo>
                    <a:lnTo>
                      <a:pt x="164760" y="1013978"/>
                    </a:lnTo>
                    <a:lnTo>
                      <a:pt x="161103" y="1013612"/>
                    </a:lnTo>
                    <a:lnTo>
                      <a:pt x="154702" y="1016172"/>
                    </a:lnTo>
                    <a:lnTo>
                      <a:pt x="153605" y="1019281"/>
                    </a:lnTo>
                    <a:lnTo>
                      <a:pt x="151594" y="1021658"/>
                    </a:lnTo>
                    <a:lnTo>
                      <a:pt x="144096" y="1022938"/>
                    </a:lnTo>
                    <a:lnTo>
                      <a:pt x="136416" y="1026595"/>
                    </a:lnTo>
                    <a:lnTo>
                      <a:pt x="134222" y="1028424"/>
                    </a:lnTo>
                    <a:lnTo>
                      <a:pt x="130565" y="1029338"/>
                    </a:lnTo>
                    <a:lnTo>
                      <a:pt x="127456" y="1028972"/>
                    </a:lnTo>
                    <a:lnTo>
                      <a:pt x="124347" y="1030435"/>
                    </a:lnTo>
                    <a:lnTo>
                      <a:pt x="120141" y="1031350"/>
                    </a:lnTo>
                    <a:lnTo>
                      <a:pt x="120141" y="1039944"/>
                    </a:lnTo>
                    <a:lnTo>
                      <a:pt x="117215" y="1049270"/>
                    </a:lnTo>
                    <a:lnTo>
                      <a:pt x="116301" y="1062071"/>
                    </a:lnTo>
                    <a:lnTo>
                      <a:pt x="115387" y="1064997"/>
                    </a:lnTo>
                    <a:lnTo>
                      <a:pt x="114107" y="1067374"/>
                    </a:lnTo>
                    <a:lnTo>
                      <a:pt x="112644" y="1068654"/>
                    </a:lnTo>
                    <a:lnTo>
                      <a:pt x="110084" y="1068837"/>
                    </a:lnTo>
                    <a:lnTo>
                      <a:pt x="103501" y="1066825"/>
                    </a:lnTo>
                    <a:lnTo>
                      <a:pt x="99477" y="1066460"/>
                    </a:lnTo>
                    <a:lnTo>
                      <a:pt x="90334" y="1062985"/>
                    </a:lnTo>
                    <a:lnTo>
                      <a:pt x="85214" y="1058962"/>
                    </a:lnTo>
                    <a:lnTo>
                      <a:pt x="83020" y="1055488"/>
                    </a:lnTo>
                    <a:lnTo>
                      <a:pt x="83203" y="1051465"/>
                    </a:lnTo>
                    <a:lnTo>
                      <a:pt x="87226" y="1050002"/>
                    </a:lnTo>
                    <a:lnTo>
                      <a:pt x="88323" y="1052745"/>
                    </a:lnTo>
                    <a:lnTo>
                      <a:pt x="87774" y="1054939"/>
                    </a:lnTo>
                    <a:lnTo>
                      <a:pt x="91614" y="1053293"/>
                    </a:lnTo>
                    <a:lnTo>
                      <a:pt x="93443" y="1050916"/>
                    </a:lnTo>
                    <a:lnTo>
                      <a:pt x="96186" y="1048722"/>
                    </a:lnTo>
                    <a:lnTo>
                      <a:pt x="102038" y="1047807"/>
                    </a:lnTo>
                    <a:lnTo>
                      <a:pt x="107341" y="1045065"/>
                    </a:lnTo>
                    <a:lnTo>
                      <a:pt x="110632" y="1042687"/>
                    </a:lnTo>
                    <a:lnTo>
                      <a:pt x="113009" y="1038299"/>
                    </a:lnTo>
                    <a:lnTo>
                      <a:pt x="113558" y="1035556"/>
                    </a:lnTo>
                    <a:lnTo>
                      <a:pt x="108438" y="1032995"/>
                    </a:lnTo>
                    <a:lnTo>
                      <a:pt x="105695" y="1029887"/>
                    </a:lnTo>
                    <a:lnTo>
                      <a:pt x="103135" y="1025681"/>
                    </a:lnTo>
                    <a:lnTo>
                      <a:pt x="98380" y="1024584"/>
                    </a:lnTo>
                    <a:lnTo>
                      <a:pt x="87957" y="1024218"/>
                    </a:lnTo>
                    <a:lnTo>
                      <a:pt x="81740" y="1026230"/>
                    </a:lnTo>
                    <a:lnTo>
                      <a:pt x="78997" y="1028424"/>
                    </a:lnTo>
                    <a:lnTo>
                      <a:pt x="78997" y="1025864"/>
                    </a:lnTo>
                    <a:lnTo>
                      <a:pt x="78266" y="1023670"/>
                    </a:lnTo>
                    <a:lnTo>
                      <a:pt x="71499" y="1024949"/>
                    </a:lnTo>
                    <a:lnTo>
                      <a:pt x="71499" y="1022755"/>
                    </a:lnTo>
                    <a:lnTo>
                      <a:pt x="72597" y="1021109"/>
                    </a:lnTo>
                    <a:lnTo>
                      <a:pt x="77900" y="1018366"/>
                    </a:lnTo>
                    <a:lnTo>
                      <a:pt x="79545" y="1014709"/>
                    </a:lnTo>
                    <a:lnTo>
                      <a:pt x="78997" y="1010138"/>
                    </a:lnTo>
                    <a:lnTo>
                      <a:pt x="74243" y="1005383"/>
                    </a:lnTo>
                    <a:lnTo>
                      <a:pt x="78266" y="1004103"/>
                    </a:lnTo>
                    <a:lnTo>
                      <a:pt x="78448" y="1001909"/>
                    </a:lnTo>
                    <a:lnTo>
                      <a:pt x="77900" y="998617"/>
                    </a:lnTo>
                    <a:lnTo>
                      <a:pt x="74243" y="994777"/>
                    </a:lnTo>
                    <a:lnTo>
                      <a:pt x="67476" y="989657"/>
                    </a:lnTo>
                    <a:lnTo>
                      <a:pt x="62173" y="987280"/>
                    </a:lnTo>
                    <a:lnTo>
                      <a:pt x="59979" y="987097"/>
                    </a:lnTo>
                    <a:lnTo>
                      <a:pt x="74243" y="995874"/>
                    </a:lnTo>
                    <a:lnTo>
                      <a:pt x="74059" y="998617"/>
                    </a:lnTo>
                    <a:lnTo>
                      <a:pt x="71499" y="999349"/>
                    </a:lnTo>
                    <a:lnTo>
                      <a:pt x="67842" y="997886"/>
                    </a:lnTo>
                    <a:lnTo>
                      <a:pt x="64185" y="994960"/>
                    </a:lnTo>
                    <a:lnTo>
                      <a:pt x="63088" y="995508"/>
                    </a:lnTo>
                    <a:lnTo>
                      <a:pt x="65831" y="1000994"/>
                    </a:lnTo>
                    <a:lnTo>
                      <a:pt x="64185" y="1004469"/>
                    </a:lnTo>
                    <a:lnTo>
                      <a:pt x="61625" y="1005932"/>
                    </a:lnTo>
                    <a:lnTo>
                      <a:pt x="60345" y="1004103"/>
                    </a:lnTo>
                    <a:lnTo>
                      <a:pt x="58882" y="1001177"/>
                    </a:lnTo>
                    <a:lnTo>
                      <a:pt x="57968" y="997703"/>
                    </a:lnTo>
                    <a:lnTo>
                      <a:pt x="55225" y="992400"/>
                    </a:lnTo>
                    <a:lnTo>
                      <a:pt x="57968" y="998252"/>
                    </a:lnTo>
                    <a:lnTo>
                      <a:pt x="58699" y="1003554"/>
                    </a:lnTo>
                    <a:lnTo>
                      <a:pt x="57968" y="1008126"/>
                    </a:lnTo>
                    <a:lnTo>
                      <a:pt x="55590" y="1007943"/>
                    </a:lnTo>
                    <a:lnTo>
                      <a:pt x="53213" y="1006663"/>
                    </a:lnTo>
                    <a:lnTo>
                      <a:pt x="51567" y="1002457"/>
                    </a:lnTo>
                    <a:lnTo>
                      <a:pt x="52482" y="993131"/>
                    </a:lnTo>
                    <a:lnTo>
                      <a:pt x="49007" y="985634"/>
                    </a:lnTo>
                    <a:lnTo>
                      <a:pt x="37853" y="975394"/>
                    </a:lnTo>
                    <a:lnTo>
                      <a:pt x="36390" y="971005"/>
                    </a:lnTo>
                    <a:lnTo>
                      <a:pt x="37487" y="968262"/>
                    </a:lnTo>
                    <a:lnTo>
                      <a:pt x="42973" y="968262"/>
                    </a:lnTo>
                    <a:lnTo>
                      <a:pt x="47362" y="966799"/>
                    </a:lnTo>
                    <a:lnTo>
                      <a:pt x="46996" y="962227"/>
                    </a:lnTo>
                    <a:lnTo>
                      <a:pt x="45350" y="961496"/>
                    </a:lnTo>
                    <a:lnTo>
                      <a:pt x="44070" y="964056"/>
                    </a:lnTo>
                    <a:lnTo>
                      <a:pt x="41510" y="964056"/>
                    </a:lnTo>
                    <a:lnTo>
                      <a:pt x="38950" y="961862"/>
                    </a:lnTo>
                    <a:lnTo>
                      <a:pt x="36755" y="957839"/>
                    </a:lnTo>
                    <a:lnTo>
                      <a:pt x="38218" y="955462"/>
                    </a:lnTo>
                    <a:lnTo>
                      <a:pt x="43521" y="956925"/>
                    </a:lnTo>
                    <a:lnTo>
                      <a:pt x="42607" y="955462"/>
                    </a:lnTo>
                    <a:lnTo>
                      <a:pt x="40047" y="953084"/>
                    </a:lnTo>
                    <a:lnTo>
                      <a:pt x="34195" y="952353"/>
                    </a:lnTo>
                    <a:lnTo>
                      <a:pt x="31087" y="950707"/>
                    </a:lnTo>
                    <a:lnTo>
                      <a:pt x="27978" y="947781"/>
                    </a:lnTo>
                    <a:lnTo>
                      <a:pt x="25784" y="943941"/>
                    </a:lnTo>
                    <a:lnTo>
                      <a:pt x="32001" y="938455"/>
                    </a:lnTo>
                    <a:lnTo>
                      <a:pt x="32550" y="932055"/>
                    </a:lnTo>
                    <a:lnTo>
                      <a:pt x="33647" y="930775"/>
                    </a:lnTo>
                    <a:lnTo>
                      <a:pt x="33647" y="928215"/>
                    </a:lnTo>
                    <a:lnTo>
                      <a:pt x="40595" y="924192"/>
                    </a:lnTo>
                    <a:lnTo>
                      <a:pt x="43521" y="925289"/>
                    </a:lnTo>
                    <a:lnTo>
                      <a:pt x="45350" y="925289"/>
                    </a:lnTo>
                    <a:lnTo>
                      <a:pt x="45350" y="924192"/>
                    </a:lnTo>
                    <a:lnTo>
                      <a:pt x="42607" y="922729"/>
                    </a:lnTo>
                    <a:lnTo>
                      <a:pt x="41510" y="920535"/>
                    </a:lnTo>
                    <a:lnTo>
                      <a:pt x="45350" y="909380"/>
                    </a:lnTo>
                    <a:lnTo>
                      <a:pt x="43521" y="910111"/>
                    </a:lnTo>
                    <a:lnTo>
                      <a:pt x="39316" y="913220"/>
                    </a:lnTo>
                    <a:lnTo>
                      <a:pt x="38401" y="916694"/>
                    </a:lnTo>
                    <a:lnTo>
                      <a:pt x="36207" y="920535"/>
                    </a:lnTo>
                    <a:lnTo>
                      <a:pt x="33647" y="919437"/>
                    </a:lnTo>
                    <a:lnTo>
                      <a:pt x="32732" y="916512"/>
                    </a:lnTo>
                    <a:lnTo>
                      <a:pt x="32184" y="910843"/>
                    </a:lnTo>
                    <a:lnTo>
                      <a:pt x="32184" y="898591"/>
                    </a:lnTo>
                    <a:lnTo>
                      <a:pt x="34012" y="896580"/>
                    </a:lnTo>
                    <a:lnTo>
                      <a:pt x="35841" y="896762"/>
                    </a:lnTo>
                    <a:lnTo>
                      <a:pt x="32732" y="893836"/>
                    </a:lnTo>
                    <a:lnTo>
                      <a:pt x="34012" y="889448"/>
                    </a:lnTo>
                    <a:lnTo>
                      <a:pt x="41144" y="888899"/>
                    </a:lnTo>
                    <a:lnTo>
                      <a:pt x="45899" y="892191"/>
                    </a:lnTo>
                    <a:lnTo>
                      <a:pt x="44618" y="889082"/>
                    </a:lnTo>
                    <a:lnTo>
                      <a:pt x="43521" y="884328"/>
                    </a:lnTo>
                    <a:lnTo>
                      <a:pt x="41510" y="885973"/>
                    </a:lnTo>
                    <a:lnTo>
                      <a:pt x="32001" y="888168"/>
                    </a:lnTo>
                    <a:lnTo>
                      <a:pt x="30538" y="886705"/>
                    </a:lnTo>
                    <a:lnTo>
                      <a:pt x="29441" y="882865"/>
                    </a:lnTo>
                    <a:lnTo>
                      <a:pt x="27430" y="880122"/>
                    </a:lnTo>
                    <a:lnTo>
                      <a:pt x="27430" y="871893"/>
                    </a:lnTo>
                    <a:lnTo>
                      <a:pt x="31087" y="872624"/>
                    </a:lnTo>
                    <a:lnTo>
                      <a:pt x="33647" y="876464"/>
                    </a:lnTo>
                    <a:lnTo>
                      <a:pt x="35293" y="880305"/>
                    </a:lnTo>
                    <a:lnTo>
                      <a:pt x="34744" y="874453"/>
                    </a:lnTo>
                    <a:lnTo>
                      <a:pt x="36390" y="873356"/>
                    </a:lnTo>
                    <a:lnTo>
                      <a:pt x="46264" y="875001"/>
                    </a:lnTo>
                    <a:lnTo>
                      <a:pt x="53579" y="879756"/>
                    </a:lnTo>
                    <a:lnTo>
                      <a:pt x="56505" y="879573"/>
                    </a:lnTo>
                    <a:lnTo>
                      <a:pt x="50836" y="876464"/>
                    </a:lnTo>
                    <a:lnTo>
                      <a:pt x="47727" y="870978"/>
                    </a:lnTo>
                    <a:lnTo>
                      <a:pt x="46264" y="865676"/>
                    </a:lnTo>
                    <a:lnTo>
                      <a:pt x="44984" y="863298"/>
                    </a:lnTo>
                    <a:lnTo>
                      <a:pt x="43704" y="865858"/>
                    </a:lnTo>
                    <a:lnTo>
                      <a:pt x="37853" y="865676"/>
                    </a:lnTo>
                    <a:lnTo>
                      <a:pt x="35658" y="863481"/>
                    </a:lnTo>
                    <a:lnTo>
                      <a:pt x="35841" y="861653"/>
                    </a:lnTo>
                    <a:lnTo>
                      <a:pt x="39316" y="859275"/>
                    </a:lnTo>
                    <a:lnTo>
                      <a:pt x="35293" y="858178"/>
                    </a:lnTo>
                    <a:lnTo>
                      <a:pt x="29441" y="855435"/>
                    </a:lnTo>
                    <a:lnTo>
                      <a:pt x="27978" y="854155"/>
                    </a:lnTo>
                    <a:lnTo>
                      <a:pt x="30538" y="850315"/>
                    </a:lnTo>
                    <a:lnTo>
                      <a:pt x="35293" y="847938"/>
                    </a:lnTo>
                    <a:lnTo>
                      <a:pt x="39316" y="846841"/>
                    </a:lnTo>
                    <a:lnTo>
                      <a:pt x="35841" y="843915"/>
                    </a:lnTo>
                    <a:lnTo>
                      <a:pt x="40413" y="840440"/>
                    </a:lnTo>
                    <a:lnTo>
                      <a:pt x="38950" y="839160"/>
                    </a:lnTo>
                    <a:lnTo>
                      <a:pt x="37487" y="836417"/>
                    </a:lnTo>
                    <a:lnTo>
                      <a:pt x="34195" y="833674"/>
                    </a:lnTo>
                    <a:lnTo>
                      <a:pt x="31087" y="831663"/>
                    </a:lnTo>
                    <a:lnTo>
                      <a:pt x="27430" y="831846"/>
                    </a:lnTo>
                    <a:lnTo>
                      <a:pt x="25052" y="834406"/>
                    </a:lnTo>
                    <a:lnTo>
                      <a:pt x="22492" y="834954"/>
                    </a:lnTo>
                    <a:lnTo>
                      <a:pt x="15726" y="832212"/>
                    </a:lnTo>
                    <a:lnTo>
                      <a:pt x="13166" y="829469"/>
                    </a:lnTo>
                    <a:lnTo>
                      <a:pt x="10423" y="827457"/>
                    </a:lnTo>
                    <a:lnTo>
                      <a:pt x="6400" y="829286"/>
                    </a:lnTo>
                    <a:lnTo>
                      <a:pt x="3657" y="831480"/>
                    </a:lnTo>
                    <a:lnTo>
                      <a:pt x="5669" y="832577"/>
                    </a:lnTo>
                    <a:lnTo>
                      <a:pt x="6766" y="835686"/>
                    </a:lnTo>
                    <a:lnTo>
                      <a:pt x="5669" y="839526"/>
                    </a:lnTo>
                    <a:lnTo>
                      <a:pt x="914" y="838795"/>
                    </a:lnTo>
                    <a:lnTo>
                      <a:pt x="0" y="834954"/>
                    </a:lnTo>
                    <a:lnTo>
                      <a:pt x="2011" y="826726"/>
                    </a:lnTo>
                    <a:lnTo>
                      <a:pt x="5669" y="825080"/>
                    </a:lnTo>
                    <a:lnTo>
                      <a:pt x="9326" y="822154"/>
                    </a:lnTo>
                    <a:lnTo>
                      <a:pt x="12983" y="817582"/>
                    </a:lnTo>
                    <a:lnTo>
                      <a:pt x="16640" y="817217"/>
                    </a:lnTo>
                    <a:lnTo>
                      <a:pt x="20846" y="815205"/>
                    </a:lnTo>
                    <a:lnTo>
                      <a:pt x="20846" y="812279"/>
                    </a:lnTo>
                    <a:lnTo>
                      <a:pt x="19383" y="811548"/>
                    </a:lnTo>
                    <a:lnTo>
                      <a:pt x="16823" y="812279"/>
                    </a:lnTo>
                    <a:lnTo>
                      <a:pt x="15177" y="811182"/>
                    </a:lnTo>
                    <a:lnTo>
                      <a:pt x="14080" y="809354"/>
                    </a:lnTo>
                    <a:lnTo>
                      <a:pt x="13715" y="805879"/>
                    </a:lnTo>
                    <a:lnTo>
                      <a:pt x="21944" y="804782"/>
                    </a:lnTo>
                    <a:lnTo>
                      <a:pt x="25784" y="805513"/>
                    </a:lnTo>
                    <a:lnTo>
                      <a:pt x="27795" y="806976"/>
                    </a:lnTo>
                    <a:lnTo>
                      <a:pt x="31087" y="804782"/>
                    </a:lnTo>
                    <a:lnTo>
                      <a:pt x="34012" y="806245"/>
                    </a:lnTo>
                    <a:lnTo>
                      <a:pt x="36390" y="807891"/>
                    </a:lnTo>
                    <a:lnTo>
                      <a:pt x="35658" y="810817"/>
                    </a:lnTo>
                    <a:lnTo>
                      <a:pt x="35841" y="813194"/>
                    </a:lnTo>
                    <a:lnTo>
                      <a:pt x="38218" y="811182"/>
                    </a:lnTo>
                    <a:lnTo>
                      <a:pt x="38401" y="813925"/>
                    </a:lnTo>
                    <a:lnTo>
                      <a:pt x="35658" y="817217"/>
                    </a:lnTo>
                    <a:lnTo>
                      <a:pt x="34561" y="819411"/>
                    </a:lnTo>
                    <a:lnTo>
                      <a:pt x="36755" y="822520"/>
                    </a:lnTo>
                    <a:lnTo>
                      <a:pt x="39864" y="823068"/>
                    </a:lnTo>
                    <a:lnTo>
                      <a:pt x="42058" y="819045"/>
                    </a:lnTo>
                    <a:lnTo>
                      <a:pt x="44618" y="816668"/>
                    </a:lnTo>
                    <a:lnTo>
                      <a:pt x="44984" y="819045"/>
                    </a:lnTo>
                    <a:lnTo>
                      <a:pt x="44070" y="823434"/>
                    </a:lnTo>
                    <a:lnTo>
                      <a:pt x="44070" y="825811"/>
                    </a:lnTo>
                    <a:lnTo>
                      <a:pt x="46264" y="825080"/>
                    </a:lnTo>
                    <a:lnTo>
                      <a:pt x="46813" y="822154"/>
                    </a:lnTo>
                    <a:lnTo>
                      <a:pt x="48459" y="820691"/>
                    </a:lnTo>
                    <a:lnTo>
                      <a:pt x="51750" y="817948"/>
                    </a:lnTo>
                    <a:lnTo>
                      <a:pt x="54676" y="816668"/>
                    </a:lnTo>
                    <a:lnTo>
                      <a:pt x="54676" y="814840"/>
                    </a:lnTo>
                    <a:lnTo>
                      <a:pt x="55773" y="811731"/>
                    </a:lnTo>
                    <a:lnTo>
                      <a:pt x="57968" y="807159"/>
                    </a:lnTo>
                    <a:lnTo>
                      <a:pt x="58333" y="804233"/>
                    </a:lnTo>
                    <a:lnTo>
                      <a:pt x="56139" y="805513"/>
                    </a:lnTo>
                    <a:lnTo>
                      <a:pt x="54493" y="807708"/>
                    </a:lnTo>
                    <a:lnTo>
                      <a:pt x="53579" y="810085"/>
                    </a:lnTo>
                    <a:lnTo>
                      <a:pt x="50287" y="815388"/>
                    </a:lnTo>
                    <a:lnTo>
                      <a:pt x="51202" y="805513"/>
                    </a:lnTo>
                    <a:lnTo>
                      <a:pt x="52482" y="803502"/>
                    </a:lnTo>
                    <a:lnTo>
                      <a:pt x="53213" y="802953"/>
                    </a:lnTo>
                    <a:lnTo>
                      <a:pt x="59248" y="802039"/>
                    </a:lnTo>
                    <a:lnTo>
                      <a:pt x="55225" y="800942"/>
                    </a:lnTo>
                    <a:lnTo>
                      <a:pt x="55225" y="799296"/>
                    </a:lnTo>
                    <a:lnTo>
                      <a:pt x="57419" y="797285"/>
                    </a:lnTo>
                    <a:lnTo>
                      <a:pt x="60893" y="796005"/>
                    </a:lnTo>
                    <a:lnTo>
                      <a:pt x="60893" y="794176"/>
                    </a:lnTo>
                    <a:lnTo>
                      <a:pt x="57419" y="794542"/>
                    </a:lnTo>
                    <a:lnTo>
                      <a:pt x="51750" y="796919"/>
                    </a:lnTo>
                    <a:lnTo>
                      <a:pt x="52482" y="792713"/>
                    </a:lnTo>
                    <a:lnTo>
                      <a:pt x="54127" y="790701"/>
                    </a:lnTo>
                    <a:lnTo>
                      <a:pt x="56505" y="788690"/>
                    </a:lnTo>
                    <a:lnTo>
                      <a:pt x="58699" y="788141"/>
                    </a:lnTo>
                    <a:lnTo>
                      <a:pt x="62539" y="790701"/>
                    </a:lnTo>
                    <a:lnTo>
                      <a:pt x="64734" y="791982"/>
                    </a:lnTo>
                    <a:lnTo>
                      <a:pt x="66928" y="792896"/>
                    </a:lnTo>
                    <a:lnTo>
                      <a:pt x="69854" y="792530"/>
                    </a:lnTo>
                    <a:lnTo>
                      <a:pt x="69488" y="789604"/>
                    </a:lnTo>
                    <a:lnTo>
                      <a:pt x="66379" y="789604"/>
                    </a:lnTo>
                    <a:lnTo>
                      <a:pt x="59979" y="786130"/>
                    </a:lnTo>
                    <a:lnTo>
                      <a:pt x="55773" y="785764"/>
                    </a:lnTo>
                    <a:lnTo>
                      <a:pt x="56505" y="781558"/>
                    </a:lnTo>
                    <a:lnTo>
                      <a:pt x="56505" y="778815"/>
                    </a:lnTo>
                    <a:lnTo>
                      <a:pt x="58882" y="777718"/>
                    </a:lnTo>
                    <a:lnTo>
                      <a:pt x="63636" y="777718"/>
                    </a:lnTo>
                    <a:lnTo>
                      <a:pt x="67476" y="776804"/>
                    </a:lnTo>
                    <a:lnTo>
                      <a:pt x="72231" y="772415"/>
                    </a:lnTo>
                    <a:lnTo>
                      <a:pt x="73145" y="769855"/>
                    </a:lnTo>
                    <a:lnTo>
                      <a:pt x="73145" y="762541"/>
                    </a:lnTo>
                    <a:lnTo>
                      <a:pt x="71499" y="759615"/>
                    </a:lnTo>
                    <a:lnTo>
                      <a:pt x="68939" y="758883"/>
                    </a:lnTo>
                    <a:lnTo>
                      <a:pt x="63636" y="754495"/>
                    </a:lnTo>
                    <a:lnTo>
                      <a:pt x="60345" y="753214"/>
                    </a:lnTo>
                    <a:lnTo>
                      <a:pt x="58882" y="751569"/>
                    </a:lnTo>
                    <a:lnTo>
                      <a:pt x="58882" y="750654"/>
                    </a:lnTo>
                    <a:lnTo>
                      <a:pt x="59431" y="750654"/>
                    </a:lnTo>
                    <a:lnTo>
                      <a:pt x="59979" y="749557"/>
                    </a:lnTo>
                    <a:lnTo>
                      <a:pt x="63088" y="747180"/>
                    </a:lnTo>
                    <a:lnTo>
                      <a:pt x="64002" y="744254"/>
                    </a:lnTo>
                    <a:lnTo>
                      <a:pt x="65648" y="741328"/>
                    </a:lnTo>
                    <a:lnTo>
                      <a:pt x="68208" y="738951"/>
                    </a:lnTo>
                    <a:lnTo>
                      <a:pt x="66928" y="736757"/>
                    </a:lnTo>
                    <a:lnTo>
                      <a:pt x="67842" y="734014"/>
                    </a:lnTo>
                    <a:lnTo>
                      <a:pt x="65099" y="732002"/>
                    </a:lnTo>
                    <a:lnTo>
                      <a:pt x="64734" y="729259"/>
                    </a:lnTo>
                    <a:lnTo>
                      <a:pt x="65282" y="726516"/>
                    </a:lnTo>
                    <a:lnTo>
                      <a:pt x="66379" y="724688"/>
                    </a:lnTo>
                    <a:lnTo>
                      <a:pt x="68939" y="722493"/>
                    </a:lnTo>
                    <a:lnTo>
                      <a:pt x="71499" y="714996"/>
                    </a:lnTo>
                    <a:lnTo>
                      <a:pt x="70036" y="706401"/>
                    </a:lnTo>
                    <a:lnTo>
                      <a:pt x="73694" y="701830"/>
                    </a:lnTo>
                    <a:lnTo>
                      <a:pt x="76985" y="702744"/>
                    </a:lnTo>
                    <a:lnTo>
                      <a:pt x="74608" y="700367"/>
                    </a:lnTo>
                    <a:lnTo>
                      <a:pt x="72048" y="696344"/>
                    </a:lnTo>
                    <a:lnTo>
                      <a:pt x="74059" y="692321"/>
                    </a:lnTo>
                    <a:lnTo>
                      <a:pt x="77717" y="693052"/>
                    </a:lnTo>
                    <a:lnTo>
                      <a:pt x="79911" y="698904"/>
                    </a:lnTo>
                    <a:lnTo>
                      <a:pt x="79911" y="693967"/>
                    </a:lnTo>
                    <a:lnTo>
                      <a:pt x="78997" y="685372"/>
                    </a:lnTo>
                    <a:lnTo>
                      <a:pt x="75157" y="685372"/>
                    </a:lnTo>
                    <a:lnTo>
                      <a:pt x="71134" y="683726"/>
                    </a:lnTo>
                    <a:lnTo>
                      <a:pt x="72597" y="679886"/>
                    </a:lnTo>
                    <a:lnTo>
                      <a:pt x="76985" y="676960"/>
                    </a:lnTo>
                    <a:lnTo>
                      <a:pt x="79911" y="676412"/>
                    </a:lnTo>
                    <a:lnTo>
                      <a:pt x="82654" y="673852"/>
                    </a:lnTo>
                    <a:lnTo>
                      <a:pt x="82654" y="673303"/>
                    </a:lnTo>
                    <a:lnTo>
                      <a:pt x="78448" y="674766"/>
                    </a:lnTo>
                    <a:lnTo>
                      <a:pt x="75888" y="674766"/>
                    </a:lnTo>
                    <a:lnTo>
                      <a:pt x="73145" y="673486"/>
                    </a:lnTo>
                    <a:lnTo>
                      <a:pt x="70036" y="670194"/>
                    </a:lnTo>
                    <a:lnTo>
                      <a:pt x="65831" y="670012"/>
                    </a:lnTo>
                    <a:lnTo>
                      <a:pt x="63088" y="671475"/>
                    </a:lnTo>
                    <a:lnTo>
                      <a:pt x="62539" y="674583"/>
                    </a:lnTo>
                    <a:lnTo>
                      <a:pt x="60345" y="676412"/>
                    </a:lnTo>
                    <a:lnTo>
                      <a:pt x="54493" y="677692"/>
                    </a:lnTo>
                    <a:lnTo>
                      <a:pt x="47910" y="675315"/>
                    </a:lnTo>
                    <a:lnTo>
                      <a:pt x="48459" y="672755"/>
                    </a:lnTo>
                    <a:lnTo>
                      <a:pt x="46996" y="670194"/>
                    </a:lnTo>
                    <a:lnTo>
                      <a:pt x="44984" y="669463"/>
                    </a:lnTo>
                    <a:lnTo>
                      <a:pt x="43521" y="666537"/>
                    </a:lnTo>
                    <a:lnTo>
                      <a:pt x="42973" y="661600"/>
                    </a:lnTo>
                    <a:lnTo>
                      <a:pt x="43156" y="655383"/>
                    </a:lnTo>
                    <a:lnTo>
                      <a:pt x="44618" y="645691"/>
                    </a:lnTo>
                    <a:lnTo>
                      <a:pt x="46813" y="640205"/>
                    </a:lnTo>
                    <a:lnTo>
                      <a:pt x="47362" y="620821"/>
                    </a:lnTo>
                    <a:lnTo>
                      <a:pt x="51750" y="618627"/>
                    </a:lnTo>
                    <a:lnTo>
                      <a:pt x="52664" y="616250"/>
                    </a:lnTo>
                    <a:lnTo>
                      <a:pt x="55042" y="613690"/>
                    </a:lnTo>
                    <a:lnTo>
                      <a:pt x="56505" y="608935"/>
                    </a:lnTo>
                    <a:lnTo>
                      <a:pt x="55773" y="596501"/>
                    </a:lnTo>
                    <a:lnTo>
                      <a:pt x="53945" y="588454"/>
                    </a:lnTo>
                    <a:lnTo>
                      <a:pt x="50287" y="581323"/>
                    </a:lnTo>
                    <a:lnTo>
                      <a:pt x="50470" y="580408"/>
                    </a:lnTo>
                    <a:lnTo>
                      <a:pt x="51019" y="580408"/>
                    </a:lnTo>
                    <a:lnTo>
                      <a:pt x="52116" y="569437"/>
                    </a:lnTo>
                    <a:lnTo>
                      <a:pt x="51019" y="564865"/>
                    </a:lnTo>
                    <a:lnTo>
                      <a:pt x="48459" y="558831"/>
                    </a:lnTo>
                    <a:lnTo>
                      <a:pt x="49007" y="552065"/>
                    </a:lnTo>
                    <a:lnTo>
                      <a:pt x="49007" y="543653"/>
                    </a:lnTo>
                    <a:lnTo>
                      <a:pt x="52664" y="539996"/>
                    </a:lnTo>
                    <a:lnTo>
                      <a:pt x="56505" y="541459"/>
                    </a:lnTo>
                    <a:lnTo>
                      <a:pt x="60345" y="539996"/>
                    </a:lnTo>
                    <a:lnTo>
                      <a:pt x="59796" y="525367"/>
                    </a:lnTo>
                    <a:lnTo>
                      <a:pt x="62539" y="524086"/>
                    </a:lnTo>
                    <a:lnTo>
                      <a:pt x="64185" y="525732"/>
                    </a:lnTo>
                    <a:lnTo>
                      <a:pt x="65831" y="524635"/>
                    </a:lnTo>
                    <a:lnTo>
                      <a:pt x="68939" y="516589"/>
                    </a:lnTo>
                    <a:lnTo>
                      <a:pt x="70951" y="507263"/>
                    </a:lnTo>
                    <a:lnTo>
                      <a:pt x="73511" y="503972"/>
                    </a:lnTo>
                    <a:lnTo>
                      <a:pt x="75157" y="497206"/>
                    </a:lnTo>
                    <a:lnTo>
                      <a:pt x="76985" y="492268"/>
                    </a:lnTo>
                    <a:lnTo>
                      <a:pt x="84666" y="480017"/>
                    </a:lnTo>
                    <a:lnTo>
                      <a:pt x="85214" y="476359"/>
                    </a:lnTo>
                    <a:lnTo>
                      <a:pt x="90334" y="463376"/>
                    </a:lnTo>
                    <a:lnTo>
                      <a:pt x="90517" y="457707"/>
                    </a:lnTo>
                    <a:lnTo>
                      <a:pt x="91066" y="457159"/>
                    </a:lnTo>
                    <a:lnTo>
                      <a:pt x="94540" y="444724"/>
                    </a:lnTo>
                    <a:lnTo>
                      <a:pt x="97832" y="441067"/>
                    </a:lnTo>
                    <a:lnTo>
                      <a:pt x="97832" y="425340"/>
                    </a:lnTo>
                    <a:lnTo>
                      <a:pt x="100940" y="420220"/>
                    </a:lnTo>
                    <a:lnTo>
                      <a:pt x="102586" y="415831"/>
                    </a:lnTo>
                    <a:lnTo>
                      <a:pt x="102586" y="404677"/>
                    </a:lnTo>
                    <a:lnTo>
                      <a:pt x="100392" y="395717"/>
                    </a:lnTo>
                    <a:lnTo>
                      <a:pt x="100026" y="384196"/>
                    </a:lnTo>
                    <a:lnTo>
                      <a:pt x="97832" y="368653"/>
                    </a:lnTo>
                    <a:lnTo>
                      <a:pt x="96917" y="354572"/>
                    </a:lnTo>
                    <a:lnTo>
                      <a:pt x="98198" y="343418"/>
                    </a:lnTo>
                    <a:lnTo>
                      <a:pt x="103684" y="340309"/>
                    </a:lnTo>
                    <a:lnTo>
                      <a:pt x="105878" y="331897"/>
                    </a:lnTo>
                    <a:lnTo>
                      <a:pt x="105146" y="329703"/>
                    </a:lnTo>
                    <a:lnTo>
                      <a:pt x="104781" y="323668"/>
                    </a:lnTo>
                    <a:lnTo>
                      <a:pt x="101672" y="314891"/>
                    </a:lnTo>
                    <a:lnTo>
                      <a:pt x="100575" y="312879"/>
                    </a:lnTo>
                    <a:lnTo>
                      <a:pt x="100940" y="308673"/>
                    </a:lnTo>
                    <a:lnTo>
                      <a:pt x="102221" y="305748"/>
                    </a:lnTo>
                    <a:lnTo>
                      <a:pt x="106975" y="299347"/>
                    </a:lnTo>
                    <a:lnTo>
                      <a:pt x="109535" y="290204"/>
                    </a:lnTo>
                    <a:lnTo>
                      <a:pt x="112461" y="273564"/>
                    </a:lnTo>
                    <a:lnTo>
                      <a:pt x="115935" y="267346"/>
                    </a:lnTo>
                    <a:lnTo>
                      <a:pt x="115935" y="258203"/>
                    </a:lnTo>
                    <a:lnTo>
                      <a:pt x="117398" y="255826"/>
                    </a:lnTo>
                    <a:lnTo>
                      <a:pt x="119410" y="253814"/>
                    </a:lnTo>
                    <a:lnTo>
                      <a:pt x="121238" y="248329"/>
                    </a:lnTo>
                    <a:lnTo>
                      <a:pt x="122153" y="239551"/>
                    </a:lnTo>
                    <a:lnTo>
                      <a:pt x="123067" y="235711"/>
                    </a:lnTo>
                    <a:lnTo>
                      <a:pt x="123067" y="231871"/>
                    </a:lnTo>
                    <a:lnTo>
                      <a:pt x="121604" y="224922"/>
                    </a:lnTo>
                    <a:lnTo>
                      <a:pt x="121238" y="219070"/>
                    </a:lnTo>
                    <a:lnTo>
                      <a:pt x="122518" y="215230"/>
                    </a:lnTo>
                    <a:lnTo>
                      <a:pt x="124347" y="211390"/>
                    </a:lnTo>
                    <a:lnTo>
                      <a:pt x="127456" y="209013"/>
                    </a:lnTo>
                    <a:lnTo>
                      <a:pt x="127821" y="205356"/>
                    </a:lnTo>
                    <a:lnTo>
                      <a:pt x="127821" y="198407"/>
                    </a:lnTo>
                    <a:lnTo>
                      <a:pt x="126907" y="192007"/>
                    </a:lnTo>
                    <a:lnTo>
                      <a:pt x="126907" y="170246"/>
                    </a:lnTo>
                    <a:lnTo>
                      <a:pt x="128004" y="164760"/>
                    </a:lnTo>
                    <a:lnTo>
                      <a:pt x="128370" y="159457"/>
                    </a:lnTo>
                    <a:lnTo>
                      <a:pt x="125444" y="155799"/>
                    </a:lnTo>
                    <a:lnTo>
                      <a:pt x="125444" y="153057"/>
                    </a:lnTo>
                    <a:lnTo>
                      <a:pt x="127273" y="147022"/>
                    </a:lnTo>
                    <a:lnTo>
                      <a:pt x="129467" y="144279"/>
                    </a:lnTo>
                    <a:lnTo>
                      <a:pt x="131479" y="144279"/>
                    </a:lnTo>
                    <a:lnTo>
                      <a:pt x="132942" y="140988"/>
                    </a:lnTo>
                    <a:lnTo>
                      <a:pt x="134039" y="121970"/>
                    </a:lnTo>
                    <a:lnTo>
                      <a:pt x="135685" y="116118"/>
                    </a:lnTo>
                    <a:lnTo>
                      <a:pt x="135867" y="110632"/>
                    </a:lnTo>
                    <a:lnTo>
                      <a:pt x="137330" y="105695"/>
                    </a:lnTo>
                    <a:lnTo>
                      <a:pt x="137696" y="102221"/>
                    </a:lnTo>
                    <a:lnTo>
                      <a:pt x="137330" y="100758"/>
                    </a:lnTo>
                    <a:lnTo>
                      <a:pt x="134587" y="88689"/>
                    </a:lnTo>
                    <a:lnTo>
                      <a:pt x="135685" y="64551"/>
                    </a:lnTo>
                    <a:lnTo>
                      <a:pt x="134770" y="59979"/>
                    </a:lnTo>
                    <a:lnTo>
                      <a:pt x="133125" y="55773"/>
                    </a:lnTo>
                    <a:lnTo>
                      <a:pt x="132210" y="43156"/>
                    </a:lnTo>
                    <a:lnTo>
                      <a:pt x="129467" y="25784"/>
                    </a:lnTo>
                    <a:lnTo>
                      <a:pt x="126907" y="17372"/>
                    </a:lnTo>
                    <a:lnTo>
                      <a:pt x="131662" y="13532"/>
                    </a:lnTo>
                    <a:lnTo>
                      <a:pt x="132759" y="13166"/>
                    </a:lnTo>
                    <a:lnTo>
                      <a:pt x="140988" y="12983"/>
                    </a:lnTo>
                    <a:lnTo>
                      <a:pt x="144096" y="11886"/>
                    </a:lnTo>
                    <a:lnTo>
                      <a:pt x="144828" y="10972"/>
                    </a:lnTo>
                    <a:lnTo>
                      <a:pt x="145193" y="7132"/>
                    </a:lnTo>
                    <a:lnTo>
                      <a:pt x="147753" y="2560"/>
                    </a:lnTo>
                    <a:lnTo>
                      <a:pt x="149582" y="731"/>
                    </a:lnTo>
                    <a:lnTo>
                      <a:pt x="151228" y="0"/>
                    </a:lnTo>
                    <a:close/>
                  </a:path>
                </a:pathLst>
              </a:custGeom>
              <a:grpFill/>
              <a:ln w="18272" cap="flat">
                <a:noFill/>
                <a:prstDash val="solid"/>
                <a:miter/>
              </a:ln>
            </p:spPr>
            <p:txBody>
              <a:bodyPr rtlCol="0" anchor="ctr"/>
              <a:lstStyle/>
              <a:p>
                <a:endParaRPr lang="en-GB" sz="1463"/>
              </a:p>
            </p:txBody>
          </p:sp>
          <p:sp>
            <p:nvSpPr>
              <p:cNvPr id="236" name="Freeform: Shape 235">
                <a:extLst>
                  <a:ext uri="{FF2B5EF4-FFF2-40B4-BE49-F238E27FC236}">
                    <a16:creationId xmlns:a16="http://schemas.microsoft.com/office/drawing/2014/main" id="{59A243F0-6C80-3618-5A8F-9B8E746C11BE}"/>
                  </a:ext>
                </a:extLst>
              </p:cNvPr>
              <p:cNvSpPr/>
              <p:nvPr/>
            </p:nvSpPr>
            <p:spPr>
              <a:xfrm>
                <a:off x="4068879" y="4800875"/>
                <a:ext cx="214681" cy="1068836"/>
              </a:xfrm>
              <a:custGeom>
                <a:avLst/>
                <a:gdLst>
                  <a:gd name="connsiteX0" fmla="*/ 151228 w 214681"/>
                  <a:gd name="connsiteY0" fmla="*/ 0 h 1068836"/>
                  <a:gd name="connsiteX1" fmla="*/ 152325 w 214681"/>
                  <a:gd name="connsiteY1" fmla="*/ 0 h 1068836"/>
                  <a:gd name="connsiteX2" fmla="*/ 157080 w 214681"/>
                  <a:gd name="connsiteY2" fmla="*/ 6217 h 1068836"/>
                  <a:gd name="connsiteX3" fmla="*/ 159274 w 214681"/>
                  <a:gd name="connsiteY3" fmla="*/ 7863 h 1068836"/>
                  <a:gd name="connsiteX4" fmla="*/ 162200 w 214681"/>
                  <a:gd name="connsiteY4" fmla="*/ 12252 h 1068836"/>
                  <a:gd name="connsiteX5" fmla="*/ 162200 w 214681"/>
                  <a:gd name="connsiteY5" fmla="*/ 17006 h 1068836"/>
                  <a:gd name="connsiteX6" fmla="*/ 164211 w 214681"/>
                  <a:gd name="connsiteY6" fmla="*/ 31453 h 1068836"/>
                  <a:gd name="connsiteX7" fmla="*/ 165674 w 214681"/>
                  <a:gd name="connsiteY7" fmla="*/ 35110 h 1068836"/>
                  <a:gd name="connsiteX8" fmla="*/ 168051 w 214681"/>
                  <a:gd name="connsiteY8" fmla="*/ 37670 h 1068836"/>
                  <a:gd name="connsiteX9" fmla="*/ 173537 w 214681"/>
                  <a:gd name="connsiteY9" fmla="*/ 41876 h 1068836"/>
                  <a:gd name="connsiteX10" fmla="*/ 177378 w 214681"/>
                  <a:gd name="connsiteY10" fmla="*/ 45533 h 1068836"/>
                  <a:gd name="connsiteX11" fmla="*/ 177926 w 214681"/>
                  <a:gd name="connsiteY11" fmla="*/ 49922 h 1068836"/>
                  <a:gd name="connsiteX12" fmla="*/ 176280 w 214681"/>
                  <a:gd name="connsiteY12" fmla="*/ 52299 h 1068836"/>
                  <a:gd name="connsiteX13" fmla="*/ 175732 w 214681"/>
                  <a:gd name="connsiteY13" fmla="*/ 55225 h 1068836"/>
                  <a:gd name="connsiteX14" fmla="*/ 177012 w 214681"/>
                  <a:gd name="connsiteY14" fmla="*/ 57602 h 1068836"/>
                  <a:gd name="connsiteX15" fmla="*/ 177012 w 214681"/>
                  <a:gd name="connsiteY15" fmla="*/ 59248 h 1068836"/>
                  <a:gd name="connsiteX16" fmla="*/ 176280 w 214681"/>
                  <a:gd name="connsiteY16" fmla="*/ 60162 h 1068836"/>
                  <a:gd name="connsiteX17" fmla="*/ 172440 w 214681"/>
                  <a:gd name="connsiteY17" fmla="*/ 61625 h 1068836"/>
                  <a:gd name="connsiteX18" fmla="*/ 171892 w 214681"/>
                  <a:gd name="connsiteY18" fmla="*/ 62173 h 1068836"/>
                  <a:gd name="connsiteX19" fmla="*/ 170794 w 214681"/>
                  <a:gd name="connsiteY19" fmla="*/ 68025 h 1068836"/>
                  <a:gd name="connsiteX20" fmla="*/ 170794 w 214681"/>
                  <a:gd name="connsiteY20" fmla="*/ 70585 h 1068836"/>
                  <a:gd name="connsiteX21" fmla="*/ 174269 w 214681"/>
                  <a:gd name="connsiteY21" fmla="*/ 72231 h 1068836"/>
                  <a:gd name="connsiteX22" fmla="*/ 175915 w 214681"/>
                  <a:gd name="connsiteY22" fmla="*/ 74243 h 1068836"/>
                  <a:gd name="connsiteX23" fmla="*/ 176280 w 214681"/>
                  <a:gd name="connsiteY23" fmla="*/ 78266 h 1068836"/>
                  <a:gd name="connsiteX24" fmla="*/ 175915 w 214681"/>
                  <a:gd name="connsiteY24" fmla="*/ 81740 h 1068836"/>
                  <a:gd name="connsiteX25" fmla="*/ 177378 w 214681"/>
                  <a:gd name="connsiteY25" fmla="*/ 83386 h 1068836"/>
                  <a:gd name="connsiteX26" fmla="*/ 179389 w 214681"/>
                  <a:gd name="connsiteY26" fmla="*/ 84300 h 1068836"/>
                  <a:gd name="connsiteX27" fmla="*/ 182863 w 214681"/>
                  <a:gd name="connsiteY27" fmla="*/ 87409 h 1068836"/>
                  <a:gd name="connsiteX28" fmla="*/ 183412 w 214681"/>
                  <a:gd name="connsiteY28" fmla="*/ 89054 h 1068836"/>
                  <a:gd name="connsiteX29" fmla="*/ 184509 w 214681"/>
                  <a:gd name="connsiteY29" fmla="*/ 95089 h 1068836"/>
                  <a:gd name="connsiteX30" fmla="*/ 184509 w 214681"/>
                  <a:gd name="connsiteY30" fmla="*/ 99112 h 1068836"/>
                  <a:gd name="connsiteX31" fmla="*/ 187252 w 214681"/>
                  <a:gd name="connsiteY31" fmla="*/ 103684 h 1068836"/>
                  <a:gd name="connsiteX32" fmla="*/ 188715 w 214681"/>
                  <a:gd name="connsiteY32" fmla="*/ 113375 h 1068836"/>
                  <a:gd name="connsiteX33" fmla="*/ 188715 w 214681"/>
                  <a:gd name="connsiteY33" fmla="*/ 121787 h 1068836"/>
                  <a:gd name="connsiteX34" fmla="*/ 190726 w 214681"/>
                  <a:gd name="connsiteY34" fmla="*/ 131662 h 1068836"/>
                  <a:gd name="connsiteX35" fmla="*/ 190726 w 214681"/>
                  <a:gd name="connsiteY35" fmla="*/ 133673 h 1068836"/>
                  <a:gd name="connsiteX36" fmla="*/ 192372 w 214681"/>
                  <a:gd name="connsiteY36" fmla="*/ 139159 h 1068836"/>
                  <a:gd name="connsiteX37" fmla="*/ 192738 w 214681"/>
                  <a:gd name="connsiteY37" fmla="*/ 139708 h 1068836"/>
                  <a:gd name="connsiteX38" fmla="*/ 196212 w 214681"/>
                  <a:gd name="connsiteY38" fmla="*/ 141353 h 1068836"/>
                  <a:gd name="connsiteX39" fmla="*/ 198955 w 214681"/>
                  <a:gd name="connsiteY39" fmla="*/ 141719 h 1068836"/>
                  <a:gd name="connsiteX40" fmla="*/ 204807 w 214681"/>
                  <a:gd name="connsiteY40" fmla="*/ 141353 h 1068836"/>
                  <a:gd name="connsiteX41" fmla="*/ 207184 w 214681"/>
                  <a:gd name="connsiteY41" fmla="*/ 140256 h 1068836"/>
                  <a:gd name="connsiteX42" fmla="*/ 211939 w 214681"/>
                  <a:gd name="connsiteY42" fmla="*/ 140256 h 1068836"/>
                  <a:gd name="connsiteX43" fmla="*/ 211939 w 214681"/>
                  <a:gd name="connsiteY43" fmla="*/ 141353 h 1068836"/>
                  <a:gd name="connsiteX44" fmla="*/ 212670 w 214681"/>
                  <a:gd name="connsiteY44" fmla="*/ 141719 h 1068836"/>
                  <a:gd name="connsiteX45" fmla="*/ 212670 w 214681"/>
                  <a:gd name="connsiteY45" fmla="*/ 142451 h 1068836"/>
                  <a:gd name="connsiteX46" fmla="*/ 214682 w 214681"/>
                  <a:gd name="connsiteY46" fmla="*/ 144645 h 1068836"/>
                  <a:gd name="connsiteX47" fmla="*/ 214682 w 214681"/>
                  <a:gd name="connsiteY47" fmla="*/ 150497 h 1068836"/>
                  <a:gd name="connsiteX48" fmla="*/ 210476 w 214681"/>
                  <a:gd name="connsiteY48" fmla="*/ 171709 h 1068836"/>
                  <a:gd name="connsiteX49" fmla="*/ 202064 w 214681"/>
                  <a:gd name="connsiteY49" fmla="*/ 175000 h 1068836"/>
                  <a:gd name="connsiteX50" fmla="*/ 180120 w 214681"/>
                  <a:gd name="connsiteY50" fmla="*/ 184875 h 1068836"/>
                  <a:gd name="connsiteX51" fmla="*/ 179389 w 214681"/>
                  <a:gd name="connsiteY51" fmla="*/ 187984 h 1068836"/>
                  <a:gd name="connsiteX52" fmla="*/ 179389 w 214681"/>
                  <a:gd name="connsiteY52" fmla="*/ 191275 h 1068836"/>
                  <a:gd name="connsiteX53" fmla="*/ 180486 w 214681"/>
                  <a:gd name="connsiteY53" fmla="*/ 195481 h 1068836"/>
                  <a:gd name="connsiteX54" fmla="*/ 180486 w 214681"/>
                  <a:gd name="connsiteY54" fmla="*/ 200235 h 1068836"/>
                  <a:gd name="connsiteX55" fmla="*/ 177743 w 214681"/>
                  <a:gd name="connsiteY55" fmla="*/ 203344 h 1068836"/>
                  <a:gd name="connsiteX56" fmla="*/ 177378 w 214681"/>
                  <a:gd name="connsiteY56" fmla="*/ 204441 h 1068836"/>
                  <a:gd name="connsiteX57" fmla="*/ 177378 w 214681"/>
                  <a:gd name="connsiteY57" fmla="*/ 211756 h 1068836"/>
                  <a:gd name="connsiteX58" fmla="*/ 179389 w 214681"/>
                  <a:gd name="connsiteY58" fmla="*/ 218339 h 1068836"/>
                  <a:gd name="connsiteX59" fmla="*/ 179389 w 214681"/>
                  <a:gd name="connsiteY59" fmla="*/ 229859 h 1068836"/>
                  <a:gd name="connsiteX60" fmla="*/ 180486 w 214681"/>
                  <a:gd name="connsiteY60" fmla="*/ 234979 h 1068836"/>
                  <a:gd name="connsiteX61" fmla="*/ 182498 w 214681"/>
                  <a:gd name="connsiteY61" fmla="*/ 241380 h 1068836"/>
                  <a:gd name="connsiteX62" fmla="*/ 183229 w 214681"/>
                  <a:gd name="connsiteY62" fmla="*/ 247963 h 1068836"/>
                  <a:gd name="connsiteX63" fmla="*/ 182863 w 214681"/>
                  <a:gd name="connsiteY63" fmla="*/ 249243 h 1068836"/>
                  <a:gd name="connsiteX64" fmla="*/ 180486 w 214681"/>
                  <a:gd name="connsiteY64" fmla="*/ 250889 h 1068836"/>
                  <a:gd name="connsiteX65" fmla="*/ 175915 w 214681"/>
                  <a:gd name="connsiteY65" fmla="*/ 252534 h 1068836"/>
                  <a:gd name="connsiteX66" fmla="*/ 168783 w 214681"/>
                  <a:gd name="connsiteY66" fmla="*/ 258752 h 1068836"/>
                  <a:gd name="connsiteX67" fmla="*/ 167686 w 214681"/>
                  <a:gd name="connsiteY67" fmla="*/ 260032 h 1068836"/>
                  <a:gd name="connsiteX68" fmla="*/ 164211 w 214681"/>
                  <a:gd name="connsiteY68" fmla="*/ 271187 h 1068836"/>
                  <a:gd name="connsiteX69" fmla="*/ 152691 w 214681"/>
                  <a:gd name="connsiteY69" fmla="*/ 283621 h 1068836"/>
                  <a:gd name="connsiteX70" fmla="*/ 149582 w 214681"/>
                  <a:gd name="connsiteY70" fmla="*/ 295142 h 1068836"/>
                  <a:gd name="connsiteX71" fmla="*/ 147753 w 214681"/>
                  <a:gd name="connsiteY71" fmla="*/ 304468 h 1068836"/>
                  <a:gd name="connsiteX72" fmla="*/ 146839 w 214681"/>
                  <a:gd name="connsiteY72" fmla="*/ 307759 h 1068836"/>
                  <a:gd name="connsiteX73" fmla="*/ 144096 w 214681"/>
                  <a:gd name="connsiteY73" fmla="*/ 313428 h 1068836"/>
                  <a:gd name="connsiteX74" fmla="*/ 142999 w 214681"/>
                  <a:gd name="connsiteY74" fmla="*/ 317268 h 1068836"/>
                  <a:gd name="connsiteX75" fmla="*/ 142451 w 214681"/>
                  <a:gd name="connsiteY75" fmla="*/ 328057 h 1068836"/>
                  <a:gd name="connsiteX76" fmla="*/ 142999 w 214681"/>
                  <a:gd name="connsiteY76" fmla="*/ 332628 h 1068836"/>
                  <a:gd name="connsiteX77" fmla="*/ 142816 w 214681"/>
                  <a:gd name="connsiteY77" fmla="*/ 336834 h 1068836"/>
                  <a:gd name="connsiteX78" fmla="*/ 141353 w 214681"/>
                  <a:gd name="connsiteY78" fmla="*/ 342686 h 1068836"/>
                  <a:gd name="connsiteX79" fmla="*/ 139342 w 214681"/>
                  <a:gd name="connsiteY79" fmla="*/ 344332 h 1068836"/>
                  <a:gd name="connsiteX80" fmla="*/ 139342 w 214681"/>
                  <a:gd name="connsiteY80" fmla="*/ 346343 h 1068836"/>
                  <a:gd name="connsiteX81" fmla="*/ 138610 w 214681"/>
                  <a:gd name="connsiteY81" fmla="*/ 348904 h 1068836"/>
                  <a:gd name="connsiteX82" fmla="*/ 135867 w 214681"/>
                  <a:gd name="connsiteY82" fmla="*/ 351829 h 1068836"/>
                  <a:gd name="connsiteX83" fmla="*/ 134222 w 214681"/>
                  <a:gd name="connsiteY83" fmla="*/ 358229 h 1068836"/>
                  <a:gd name="connsiteX84" fmla="*/ 130747 w 214681"/>
                  <a:gd name="connsiteY84" fmla="*/ 364447 h 1068836"/>
                  <a:gd name="connsiteX85" fmla="*/ 129650 w 214681"/>
                  <a:gd name="connsiteY85" fmla="*/ 365361 h 1068836"/>
                  <a:gd name="connsiteX86" fmla="*/ 128004 w 214681"/>
                  <a:gd name="connsiteY86" fmla="*/ 370481 h 1068836"/>
                  <a:gd name="connsiteX87" fmla="*/ 127273 w 214681"/>
                  <a:gd name="connsiteY87" fmla="*/ 377247 h 1068836"/>
                  <a:gd name="connsiteX88" fmla="*/ 127273 w 214681"/>
                  <a:gd name="connsiteY88" fmla="*/ 383099 h 1068836"/>
                  <a:gd name="connsiteX89" fmla="*/ 131479 w 214681"/>
                  <a:gd name="connsiteY89" fmla="*/ 387305 h 1068836"/>
                  <a:gd name="connsiteX90" fmla="*/ 131479 w 214681"/>
                  <a:gd name="connsiteY90" fmla="*/ 400288 h 1068836"/>
                  <a:gd name="connsiteX91" fmla="*/ 137696 w 214681"/>
                  <a:gd name="connsiteY91" fmla="*/ 414368 h 1068836"/>
                  <a:gd name="connsiteX92" fmla="*/ 137879 w 214681"/>
                  <a:gd name="connsiteY92" fmla="*/ 418940 h 1068836"/>
                  <a:gd name="connsiteX93" fmla="*/ 137696 w 214681"/>
                  <a:gd name="connsiteY93" fmla="*/ 424060 h 1068836"/>
                  <a:gd name="connsiteX94" fmla="*/ 140988 w 214681"/>
                  <a:gd name="connsiteY94" fmla="*/ 427535 h 1068836"/>
                  <a:gd name="connsiteX95" fmla="*/ 142085 w 214681"/>
                  <a:gd name="connsiteY95" fmla="*/ 429729 h 1068836"/>
                  <a:gd name="connsiteX96" fmla="*/ 143365 w 214681"/>
                  <a:gd name="connsiteY96" fmla="*/ 438141 h 1068836"/>
                  <a:gd name="connsiteX97" fmla="*/ 144096 w 214681"/>
                  <a:gd name="connsiteY97" fmla="*/ 445821 h 1068836"/>
                  <a:gd name="connsiteX98" fmla="*/ 144096 w 214681"/>
                  <a:gd name="connsiteY98" fmla="*/ 452587 h 1068836"/>
                  <a:gd name="connsiteX99" fmla="*/ 138245 w 214681"/>
                  <a:gd name="connsiteY99" fmla="*/ 461182 h 1068836"/>
                  <a:gd name="connsiteX100" fmla="*/ 135502 w 214681"/>
                  <a:gd name="connsiteY100" fmla="*/ 466302 h 1068836"/>
                  <a:gd name="connsiteX101" fmla="*/ 134404 w 214681"/>
                  <a:gd name="connsiteY101" fmla="*/ 469410 h 1068836"/>
                  <a:gd name="connsiteX102" fmla="*/ 132759 w 214681"/>
                  <a:gd name="connsiteY102" fmla="*/ 479468 h 1068836"/>
                  <a:gd name="connsiteX103" fmla="*/ 132210 w 214681"/>
                  <a:gd name="connsiteY103" fmla="*/ 480748 h 1068836"/>
                  <a:gd name="connsiteX104" fmla="*/ 127273 w 214681"/>
                  <a:gd name="connsiteY104" fmla="*/ 484771 h 1068836"/>
                  <a:gd name="connsiteX105" fmla="*/ 127639 w 214681"/>
                  <a:gd name="connsiteY105" fmla="*/ 497754 h 1068836"/>
                  <a:gd name="connsiteX106" fmla="*/ 128919 w 214681"/>
                  <a:gd name="connsiteY106" fmla="*/ 504886 h 1068836"/>
                  <a:gd name="connsiteX107" fmla="*/ 128919 w 214681"/>
                  <a:gd name="connsiteY107" fmla="*/ 508177 h 1068836"/>
                  <a:gd name="connsiteX108" fmla="*/ 127639 w 214681"/>
                  <a:gd name="connsiteY108" fmla="*/ 509458 h 1068836"/>
                  <a:gd name="connsiteX109" fmla="*/ 124530 w 214681"/>
                  <a:gd name="connsiteY109" fmla="*/ 510920 h 1068836"/>
                  <a:gd name="connsiteX110" fmla="*/ 123433 w 214681"/>
                  <a:gd name="connsiteY110" fmla="*/ 512200 h 1068836"/>
                  <a:gd name="connsiteX111" fmla="*/ 122884 w 214681"/>
                  <a:gd name="connsiteY111" fmla="*/ 515309 h 1068836"/>
                  <a:gd name="connsiteX112" fmla="*/ 121787 w 214681"/>
                  <a:gd name="connsiteY112" fmla="*/ 516406 h 1068836"/>
                  <a:gd name="connsiteX113" fmla="*/ 119044 w 214681"/>
                  <a:gd name="connsiteY113" fmla="*/ 516772 h 1068836"/>
                  <a:gd name="connsiteX114" fmla="*/ 117398 w 214681"/>
                  <a:gd name="connsiteY114" fmla="*/ 517503 h 1068836"/>
                  <a:gd name="connsiteX115" fmla="*/ 114290 w 214681"/>
                  <a:gd name="connsiteY115" fmla="*/ 520978 h 1068836"/>
                  <a:gd name="connsiteX116" fmla="*/ 112461 w 214681"/>
                  <a:gd name="connsiteY116" fmla="*/ 527195 h 1068836"/>
                  <a:gd name="connsiteX117" fmla="*/ 110449 w 214681"/>
                  <a:gd name="connsiteY117" fmla="*/ 543836 h 1068836"/>
                  <a:gd name="connsiteX118" fmla="*/ 110449 w 214681"/>
                  <a:gd name="connsiteY118" fmla="*/ 559379 h 1068836"/>
                  <a:gd name="connsiteX119" fmla="*/ 112461 w 214681"/>
                  <a:gd name="connsiteY119" fmla="*/ 571448 h 1068836"/>
                  <a:gd name="connsiteX120" fmla="*/ 114290 w 214681"/>
                  <a:gd name="connsiteY120" fmla="*/ 576385 h 1068836"/>
                  <a:gd name="connsiteX121" fmla="*/ 114290 w 214681"/>
                  <a:gd name="connsiteY121" fmla="*/ 581689 h 1068836"/>
                  <a:gd name="connsiteX122" fmla="*/ 113009 w 214681"/>
                  <a:gd name="connsiteY122" fmla="*/ 585712 h 1068836"/>
                  <a:gd name="connsiteX123" fmla="*/ 108804 w 214681"/>
                  <a:gd name="connsiteY123" fmla="*/ 589186 h 1068836"/>
                  <a:gd name="connsiteX124" fmla="*/ 106792 w 214681"/>
                  <a:gd name="connsiteY124" fmla="*/ 591563 h 1068836"/>
                  <a:gd name="connsiteX125" fmla="*/ 105695 w 214681"/>
                  <a:gd name="connsiteY125" fmla="*/ 593940 h 1068836"/>
                  <a:gd name="connsiteX126" fmla="*/ 104232 w 214681"/>
                  <a:gd name="connsiteY126" fmla="*/ 600158 h 1068836"/>
                  <a:gd name="connsiteX127" fmla="*/ 96369 w 214681"/>
                  <a:gd name="connsiteY127" fmla="*/ 625759 h 1068836"/>
                  <a:gd name="connsiteX128" fmla="*/ 96003 w 214681"/>
                  <a:gd name="connsiteY128" fmla="*/ 627953 h 1068836"/>
                  <a:gd name="connsiteX129" fmla="*/ 96369 w 214681"/>
                  <a:gd name="connsiteY129" fmla="*/ 634719 h 1068836"/>
                  <a:gd name="connsiteX130" fmla="*/ 92346 w 214681"/>
                  <a:gd name="connsiteY130" fmla="*/ 651725 h 1068836"/>
                  <a:gd name="connsiteX131" fmla="*/ 91249 w 214681"/>
                  <a:gd name="connsiteY131" fmla="*/ 663977 h 1068836"/>
                  <a:gd name="connsiteX132" fmla="*/ 93077 w 214681"/>
                  <a:gd name="connsiteY132" fmla="*/ 670194 h 1068836"/>
                  <a:gd name="connsiteX133" fmla="*/ 96735 w 214681"/>
                  <a:gd name="connsiteY133" fmla="*/ 673486 h 1068836"/>
                  <a:gd name="connsiteX134" fmla="*/ 97466 w 214681"/>
                  <a:gd name="connsiteY134" fmla="*/ 675497 h 1068836"/>
                  <a:gd name="connsiteX135" fmla="*/ 97466 w 214681"/>
                  <a:gd name="connsiteY135" fmla="*/ 680618 h 1068836"/>
                  <a:gd name="connsiteX136" fmla="*/ 97100 w 214681"/>
                  <a:gd name="connsiteY136" fmla="*/ 682446 h 1068836"/>
                  <a:gd name="connsiteX137" fmla="*/ 95454 w 214681"/>
                  <a:gd name="connsiteY137" fmla="*/ 685738 h 1068836"/>
                  <a:gd name="connsiteX138" fmla="*/ 90883 w 214681"/>
                  <a:gd name="connsiteY138" fmla="*/ 691407 h 1068836"/>
                  <a:gd name="connsiteX139" fmla="*/ 88140 w 214681"/>
                  <a:gd name="connsiteY139" fmla="*/ 700184 h 1068836"/>
                  <a:gd name="connsiteX140" fmla="*/ 88140 w 214681"/>
                  <a:gd name="connsiteY140" fmla="*/ 714813 h 1068836"/>
                  <a:gd name="connsiteX141" fmla="*/ 89603 w 214681"/>
                  <a:gd name="connsiteY141" fmla="*/ 717191 h 1068836"/>
                  <a:gd name="connsiteX142" fmla="*/ 91249 w 214681"/>
                  <a:gd name="connsiteY142" fmla="*/ 718653 h 1068836"/>
                  <a:gd name="connsiteX143" fmla="*/ 91614 w 214681"/>
                  <a:gd name="connsiteY143" fmla="*/ 720299 h 1068836"/>
                  <a:gd name="connsiteX144" fmla="*/ 91249 w 214681"/>
                  <a:gd name="connsiteY144" fmla="*/ 731454 h 1068836"/>
                  <a:gd name="connsiteX145" fmla="*/ 91614 w 214681"/>
                  <a:gd name="connsiteY145" fmla="*/ 733648 h 1068836"/>
                  <a:gd name="connsiteX146" fmla="*/ 94357 w 214681"/>
                  <a:gd name="connsiteY146" fmla="*/ 737488 h 1068836"/>
                  <a:gd name="connsiteX147" fmla="*/ 95454 w 214681"/>
                  <a:gd name="connsiteY147" fmla="*/ 743706 h 1068836"/>
                  <a:gd name="connsiteX148" fmla="*/ 93443 w 214681"/>
                  <a:gd name="connsiteY148" fmla="*/ 755957 h 1068836"/>
                  <a:gd name="connsiteX149" fmla="*/ 93626 w 214681"/>
                  <a:gd name="connsiteY149" fmla="*/ 757969 h 1068836"/>
                  <a:gd name="connsiteX150" fmla="*/ 97100 w 214681"/>
                  <a:gd name="connsiteY150" fmla="*/ 757969 h 1068836"/>
                  <a:gd name="connsiteX151" fmla="*/ 103684 w 214681"/>
                  <a:gd name="connsiteY151" fmla="*/ 759980 h 1068836"/>
                  <a:gd name="connsiteX152" fmla="*/ 106975 w 214681"/>
                  <a:gd name="connsiteY152" fmla="*/ 763272 h 1068836"/>
                  <a:gd name="connsiteX153" fmla="*/ 107524 w 214681"/>
                  <a:gd name="connsiteY153" fmla="*/ 766746 h 1068836"/>
                  <a:gd name="connsiteX154" fmla="*/ 106426 w 214681"/>
                  <a:gd name="connsiteY154" fmla="*/ 770221 h 1068836"/>
                  <a:gd name="connsiteX155" fmla="*/ 100209 w 214681"/>
                  <a:gd name="connsiteY155" fmla="*/ 770587 h 1068836"/>
                  <a:gd name="connsiteX156" fmla="*/ 93077 w 214681"/>
                  <a:gd name="connsiteY156" fmla="*/ 769672 h 1068836"/>
                  <a:gd name="connsiteX157" fmla="*/ 91249 w 214681"/>
                  <a:gd name="connsiteY157" fmla="*/ 770587 h 1068836"/>
                  <a:gd name="connsiteX158" fmla="*/ 93077 w 214681"/>
                  <a:gd name="connsiteY158" fmla="*/ 774975 h 1068836"/>
                  <a:gd name="connsiteX159" fmla="*/ 99112 w 214681"/>
                  <a:gd name="connsiteY159" fmla="*/ 777352 h 1068836"/>
                  <a:gd name="connsiteX160" fmla="*/ 104049 w 214681"/>
                  <a:gd name="connsiteY160" fmla="*/ 782107 h 1068836"/>
                  <a:gd name="connsiteX161" fmla="*/ 104049 w 214681"/>
                  <a:gd name="connsiteY161" fmla="*/ 786313 h 1068836"/>
                  <a:gd name="connsiteX162" fmla="*/ 101489 w 214681"/>
                  <a:gd name="connsiteY162" fmla="*/ 788141 h 1068836"/>
                  <a:gd name="connsiteX163" fmla="*/ 99843 w 214681"/>
                  <a:gd name="connsiteY163" fmla="*/ 789970 h 1068836"/>
                  <a:gd name="connsiteX164" fmla="*/ 99112 w 214681"/>
                  <a:gd name="connsiteY164" fmla="*/ 793993 h 1068836"/>
                  <a:gd name="connsiteX165" fmla="*/ 99112 w 214681"/>
                  <a:gd name="connsiteY165" fmla="*/ 804782 h 1068836"/>
                  <a:gd name="connsiteX166" fmla="*/ 98563 w 214681"/>
                  <a:gd name="connsiteY166" fmla="*/ 806793 h 1068836"/>
                  <a:gd name="connsiteX167" fmla="*/ 98563 w 214681"/>
                  <a:gd name="connsiteY167" fmla="*/ 811914 h 1068836"/>
                  <a:gd name="connsiteX168" fmla="*/ 99112 w 214681"/>
                  <a:gd name="connsiteY168" fmla="*/ 814840 h 1068836"/>
                  <a:gd name="connsiteX169" fmla="*/ 98563 w 214681"/>
                  <a:gd name="connsiteY169" fmla="*/ 829651 h 1068836"/>
                  <a:gd name="connsiteX170" fmla="*/ 96003 w 214681"/>
                  <a:gd name="connsiteY170" fmla="*/ 835869 h 1068836"/>
                  <a:gd name="connsiteX171" fmla="*/ 93077 w 214681"/>
                  <a:gd name="connsiteY171" fmla="*/ 841720 h 1068836"/>
                  <a:gd name="connsiteX172" fmla="*/ 92346 w 214681"/>
                  <a:gd name="connsiteY172" fmla="*/ 845743 h 1068836"/>
                  <a:gd name="connsiteX173" fmla="*/ 87957 w 214681"/>
                  <a:gd name="connsiteY173" fmla="*/ 853058 h 1068836"/>
                  <a:gd name="connsiteX174" fmla="*/ 81374 w 214681"/>
                  <a:gd name="connsiteY174" fmla="*/ 860007 h 1068836"/>
                  <a:gd name="connsiteX175" fmla="*/ 79911 w 214681"/>
                  <a:gd name="connsiteY175" fmla="*/ 862932 h 1068836"/>
                  <a:gd name="connsiteX176" fmla="*/ 79363 w 214681"/>
                  <a:gd name="connsiteY176" fmla="*/ 864944 h 1068836"/>
                  <a:gd name="connsiteX177" fmla="*/ 78997 w 214681"/>
                  <a:gd name="connsiteY177" fmla="*/ 870978 h 1068836"/>
                  <a:gd name="connsiteX178" fmla="*/ 79363 w 214681"/>
                  <a:gd name="connsiteY178" fmla="*/ 870978 h 1068836"/>
                  <a:gd name="connsiteX179" fmla="*/ 79363 w 214681"/>
                  <a:gd name="connsiteY179" fmla="*/ 874636 h 1068836"/>
                  <a:gd name="connsiteX180" fmla="*/ 80643 w 214681"/>
                  <a:gd name="connsiteY180" fmla="*/ 876647 h 1068836"/>
                  <a:gd name="connsiteX181" fmla="*/ 81740 w 214681"/>
                  <a:gd name="connsiteY181" fmla="*/ 881219 h 1068836"/>
                  <a:gd name="connsiteX182" fmla="*/ 81374 w 214681"/>
                  <a:gd name="connsiteY182" fmla="*/ 884693 h 1068836"/>
                  <a:gd name="connsiteX183" fmla="*/ 79911 w 214681"/>
                  <a:gd name="connsiteY183" fmla="*/ 885425 h 1068836"/>
                  <a:gd name="connsiteX184" fmla="*/ 79363 w 214681"/>
                  <a:gd name="connsiteY184" fmla="*/ 887253 h 1068836"/>
                  <a:gd name="connsiteX185" fmla="*/ 77900 w 214681"/>
                  <a:gd name="connsiteY185" fmla="*/ 895482 h 1068836"/>
                  <a:gd name="connsiteX186" fmla="*/ 76254 w 214681"/>
                  <a:gd name="connsiteY186" fmla="*/ 900603 h 1068836"/>
                  <a:gd name="connsiteX187" fmla="*/ 75157 w 214681"/>
                  <a:gd name="connsiteY187" fmla="*/ 902431 h 1068836"/>
                  <a:gd name="connsiteX188" fmla="*/ 70036 w 214681"/>
                  <a:gd name="connsiteY188" fmla="*/ 907917 h 1068836"/>
                  <a:gd name="connsiteX189" fmla="*/ 64002 w 214681"/>
                  <a:gd name="connsiteY189" fmla="*/ 918706 h 1068836"/>
                  <a:gd name="connsiteX190" fmla="*/ 61808 w 214681"/>
                  <a:gd name="connsiteY190" fmla="*/ 920169 h 1068836"/>
                  <a:gd name="connsiteX191" fmla="*/ 59431 w 214681"/>
                  <a:gd name="connsiteY191" fmla="*/ 924375 h 1068836"/>
                  <a:gd name="connsiteX192" fmla="*/ 55956 w 214681"/>
                  <a:gd name="connsiteY192" fmla="*/ 936809 h 1068836"/>
                  <a:gd name="connsiteX193" fmla="*/ 55956 w 214681"/>
                  <a:gd name="connsiteY193" fmla="*/ 941747 h 1068836"/>
                  <a:gd name="connsiteX194" fmla="*/ 55225 w 214681"/>
                  <a:gd name="connsiteY194" fmla="*/ 945404 h 1068836"/>
                  <a:gd name="connsiteX195" fmla="*/ 55225 w 214681"/>
                  <a:gd name="connsiteY195" fmla="*/ 957473 h 1068836"/>
                  <a:gd name="connsiteX196" fmla="*/ 55956 w 214681"/>
                  <a:gd name="connsiteY196" fmla="*/ 958204 h 1068836"/>
                  <a:gd name="connsiteX197" fmla="*/ 57053 w 214681"/>
                  <a:gd name="connsiteY197" fmla="*/ 964056 h 1068836"/>
                  <a:gd name="connsiteX198" fmla="*/ 58516 w 214681"/>
                  <a:gd name="connsiteY198" fmla="*/ 966616 h 1068836"/>
                  <a:gd name="connsiteX199" fmla="*/ 59796 w 214681"/>
                  <a:gd name="connsiteY199" fmla="*/ 967165 h 1068836"/>
                  <a:gd name="connsiteX200" fmla="*/ 61808 w 214681"/>
                  <a:gd name="connsiteY200" fmla="*/ 965702 h 1068836"/>
                  <a:gd name="connsiteX201" fmla="*/ 63271 w 214681"/>
                  <a:gd name="connsiteY201" fmla="*/ 963142 h 1068836"/>
                  <a:gd name="connsiteX202" fmla="*/ 66928 w 214681"/>
                  <a:gd name="connsiteY202" fmla="*/ 961130 h 1068836"/>
                  <a:gd name="connsiteX203" fmla="*/ 75888 w 214681"/>
                  <a:gd name="connsiteY203" fmla="*/ 962593 h 1068836"/>
                  <a:gd name="connsiteX204" fmla="*/ 77900 w 214681"/>
                  <a:gd name="connsiteY204" fmla="*/ 960033 h 1068836"/>
                  <a:gd name="connsiteX205" fmla="*/ 78631 w 214681"/>
                  <a:gd name="connsiteY205" fmla="*/ 960033 h 1068836"/>
                  <a:gd name="connsiteX206" fmla="*/ 80643 w 214681"/>
                  <a:gd name="connsiteY206" fmla="*/ 960582 h 1068836"/>
                  <a:gd name="connsiteX207" fmla="*/ 81374 w 214681"/>
                  <a:gd name="connsiteY207" fmla="*/ 961679 h 1068836"/>
                  <a:gd name="connsiteX208" fmla="*/ 82654 w 214681"/>
                  <a:gd name="connsiteY208" fmla="*/ 968628 h 1068836"/>
                  <a:gd name="connsiteX209" fmla="*/ 83203 w 214681"/>
                  <a:gd name="connsiteY209" fmla="*/ 974479 h 1068836"/>
                  <a:gd name="connsiteX210" fmla="*/ 82654 w 214681"/>
                  <a:gd name="connsiteY210" fmla="*/ 996789 h 1068836"/>
                  <a:gd name="connsiteX211" fmla="*/ 83203 w 214681"/>
                  <a:gd name="connsiteY211" fmla="*/ 998617 h 1068836"/>
                  <a:gd name="connsiteX212" fmla="*/ 86129 w 214681"/>
                  <a:gd name="connsiteY212" fmla="*/ 1003554 h 1068836"/>
                  <a:gd name="connsiteX213" fmla="*/ 88140 w 214681"/>
                  <a:gd name="connsiteY213" fmla="*/ 1005383 h 1068836"/>
                  <a:gd name="connsiteX214" fmla="*/ 94723 w 214681"/>
                  <a:gd name="connsiteY214" fmla="*/ 1007761 h 1068836"/>
                  <a:gd name="connsiteX215" fmla="*/ 120507 w 214681"/>
                  <a:gd name="connsiteY215" fmla="*/ 1007761 h 1068836"/>
                  <a:gd name="connsiteX216" fmla="*/ 122518 w 214681"/>
                  <a:gd name="connsiteY216" fmla="*/ 1008675 h 1068836"/>
                  <a:gd name="connsiteX217" fmla="*/ 124896 w 214681"/>
                  <a:gd name="connsiteY217" fmla="*/ 1008675 h 1068836"/>
                  <a:gd name="connsiteX218" fmla="*/ 133856 w 214681"/>
                  <a:gd name="connsiteY218" fmla="*/ 1008309 h 1068836"/>
                  <a:gd name="connsiteX219" fmla="*/ 142085 w 214681"/>
                  <a:gd name="connsiteY219" fmla="*/ 1007212 h 1068836"/>
                  <a:gd name="connsiteX220" fmla="*/ 147205 w 214681"/>
                  <a:gd name="connsiteY220" fmla="*/ 1007395 h 1068836"/>
                  <a:gd name="connsiteX221" fmla="*/ 158725 w 214681"/>
                  <a:gd name="connsiteY221" fmla="*/ 1010503 h 1068836"/>
                  <a:gd name="connsiteX222" fmla="*/ 173537 w 214681"/>
                  <a:gd name="connsiteY222" fmla="*/ 1012698 h 1068836"/>
                  <a:gd name="connsiteX223" fmla="*/ 180486 w 214681"/>
                  <a:gd name="connsiteY223" fmla="*/ 1015989 h 1068836"/>
                  <a:gd name="connsiteX224" fmla="*/ 182863 w 214681"/>
                  <a:gd name="connsiteY224" fmla="*/ 1016172 h 1068836"/>
                  <a:gd name="connsiteX225" fmla="*/ 183046 w 214681"/>
                  <a:gd name="connsiteY225" fmla="*/ 1017635 h 1068836"/>
                  <a:gd name="connsiteX226" fmla="*/ 181217 w 214681"/>
                  <a:gd name="connsiteY226" fmla="*/ 1018001 h 1068836"/>
                  <a:gd name="connsiteX227" fmla="*/ 175915 w 214681"/>
                  <a:gd name="connsiteY227" fmla="*/ 1016904 h 1068836"/>
                  <a:gd name="connsiteX228" fmla="*/ 170977 w 214681"/>
                  <a:gd name="connsiteY228" fmla="*/ 1016904 h 1068836"/>
                  <a:gd name="connsiteX229" fmla="*/ 164760 w 214681"/>
                  <a:gd name="connsiteY229" fmla="*/ 1013978 h 1068836"/>
                  <a:gd name="connsiteX230" fmla="*/ 161103 w 214681"/>
                  <a:gd name="connsiteY230" fmla="*/ 1013612 h 1068836"/>
                  <a:gd name="connsiteX231" fmla="*/ 154702 w 214681"/>
                  <a:gd name="connsiteY231" fmla="*/ 1016172 h 1068836"/>
                  <a:gd name="connsiteX232" fmla="*/ 153605 w 214681"/>
                  <a:gd name="connsiteY232" fmla="*/ 1019281 h 1068836"/>
                  <a:gd name="connsiteX233" fmla="*/ 151594 w 214681"/>
                  <a:gd name="connsiteY233" fmla="*/ 1021658 h 1068836"/>
                  <a:gd name="connsiteX234" fmla="*/ 144096 w 214681"/>
                  <a:gd name="connsiteY234" fmla="*/ 1022938 h 1068836"/>
                  <a:gd name="connsiteX235" fmla="*/ 136416 w 214681"/>
                  <a:gd name="connsiteY235" fmla="*/ 1026595 h 1068836"/>
                  <a:gd name="connsiteX236" fmla="*/ 134222 w 214681"/>
                  <a:gd name="connsiteY236" fmla="*/ 1028424 h 1068836"/>
                  <a:gd name="connsiteX237" fmla="*/ 130565 w 214681"/>
                  <a:gd name="connsiteY237" fmla="*/ 1029338 h 1068836"/>
                  <a:gd name="connsiteX238" fmla="*/ 127456 w 214681"/>
                  <a:gd name="connsiteY238" fmla="*/ 1028972 h 1068836"/>
                  <a:gd name="connsiteX239" fmla="*/ 124347 w 214681"/>
                  <a:gd name="connsiteY239" fmla="*/ 1030435 h 1068836"/>
                  <a:gd name="connsiteX240" fmla="*/ 120141 w 214681"/>
                  <a:gd name="connsiteY240" fmla="*/ 1031350 h 1068836"/>
                  <a:gd name="connsiteX241" fmla="*/ 120141 w 214681"/>
                  <a:gd name="connsiteY241" fmla="*/ 1039944 h 1068836"/>
                  <a:gd name="connsiteX242" fmla="*/ 117215 w 214681"/>
                  <a:gd name="connsiteY242" fmla="*/ 1049270 h 1068836"/>
                  <a:gd name="connsiteX243" fmla="*/ 116301 w 214681"/>
                  <a:gd name="connsiteY243" fmla="*/ 1062071 h 1068836"/>
                  <a:gd name="connsiteX244" fmla="*/ 115387 w 214681"/>
                  <a:gd name="connsiteY244" fmla="*/ 1064997 h 1068836"/>
                  <a:gd name="connsiteX245" fmla="*/ 114107 w 214681"/>
                  <a:gd name="connsiteY245" fmla="*/ 1067374 h 1068836"/>
                  <a:gd name="connsiteX246" fmla="*/ 112644 w 214681"/>
                  <a:gd name="connsiteY246" fmla="*/ 1068654 h 1068836"/>
                  <a:gd name="connsiteX247" fmla="*/ 110084 w 214681"/>
                  <a:gd name="connsiteY247" fmla="*/ 1068837 h 1068836"/>
                  <a:gd name="connsiteX248" fmla="*/ 103501 w 214681"/>
                  <a:gd name="connsiteY248" fmla="*/ 1066825 h 1068836"/>
                  <a:gd name="connsiteX249" fmla="*/ 99477 w 214681"/>
                  <a:gd name="connsiteY249" fmla="*/ 1066460 h 1068836"/>
                  <a:gd name="connsiteX250" fmla="*/ 90334 w 214681"/>
                  <a:gd name="connsiteY250" fmla="*/ 1062985 h 1068836"/>
                  <a:gd name="connsiteX251" fmla="*/ 85214 w 214681"/>
                  <a:gd name="connsiteY251" fmla="*/ 1058962 h 1068836"/>
                  <a:gd name="connsiteX252" fmla="*/ 83020 w 214681"/>
                  <a:gd name="connsiteY252" fmla="*/ 1055488 h 1068836"/>
                  <a:gd name="connsiteX253" fmla="*/ 83203 w 214681"/>
                  <a:gd name="connsiteY253" fmla="*/ 1051465 h 1068836"/>
                  <a:gd name="connsiteX254" fmla="*/ 87226 w 214681"/>
                  <a:gd name="connsiteY254" fmla="*/ 1050002 h 1068836"/>
                  <a:gd name="connsiteX255" fmla="*/ 88323 w 214681"/>
                  <a:gd name="connsiteY255" fmla="*/ 1052745 h 1068836"/>
                  <a:gd name="connsiteX256" fmla="*/ 87774 w 214681"/>
                  <a:gd name="connsiteY256" fmla="*/ 1054939 h 1068836"/>
                  <a:gd name="connsiteX257" fmla="*/ 91614 w 214681"/>
                  <a:gd name="connsiteY257" fmla="*/ 1053293 h 1068836"/>
                  <a:gd name="connsiteX258" fmla="*/ 93443 w 214681"/>
                  <a:gd name="connsiteY258" fmla="*/ 1050916 h 1068836"/>
                  <a:gd name="connsiteX259" fmla="*/ 96186 w 214681"/>
                  <a:gd name="connsiteY259" fmla="*/ 1048722 h 1068836"/>
                  <a:gd name="connsiteX260" fmla="*/ 102038 w 214681"/>
                  <a:gd name="connsiteY260" fmla="*/ 1047807 h 1068836"/>
                  <a:gd name="connsiteX261" fmla="*/ 107341 w 214681"/>
                  <a:gd name="connsiteY261" fmla="*/ 1045065 h 1068836"/>
                  <a:gd name="connsiteX262" fmla="*/ 110632 w 214681"/>
                  <a:gd name="connsiteY262" fmla="*/ 1042687 h 1068836"/>
                  <a:gd name="connsiteX263" fmla="*/ 113009 w 214681"/>
                  <a:gd name="connsiteY263" fmla="*/ 1038299 h 1068836"/>
                  <a:gd name="connsiteX264" fmla="*/ 113558 w 214681"/>
                  <a:gd name="connsiteY264" fmla="*/ 1035556 h 1068836"/>
                  <a:gd name="connsiteX265" fmla="*/ 108438 w 214681"/>
                  <a:gd name="connsiteY265" fmla="*/ 1032995 h 1068836"/>
                  <a:gd name="connsiteX266" fmla="*/ 105695 w 214681"/>
                  <a:gd name="connsiteY266" fmla="*/ 1029887 h 1068836"/>
                  <a:gd name="connsiteX267" fmla="*/ 103135 w 214681"/>
                  <a:gd name="connsiteY267" fmla="*/ 1025681 h 1068836"/>
                  <a:gd name="connsiteX268" fmla="*/ 98380 w 214681"/>
                  <a:gd name="connsiteY268" fmla="*/ 1024584 h 1068836"/>
                  <a:gd name="connsiteX269" fmla="*/ 87957 w 214681"/>
                  <a:gd name="connsiteY269" fmla="*/ 1024218 h 1068836"/>
                  <a:gd name="connsiteX270" fmla="*/ 81740 w 214681"/>
                  <a:gd name="connsiteY270" fmla="*/ 1026230 h 1068836"/>
                  <a:gd name="connsiteX271" fmla="*/ 78997 w 214681"/>
                  <a:gd name="connsiteY271" fmla="*/ 1028424 h 1068836"/>
                  <a:gd name="connsiteX272" fmla="*/ 78997 w 214681"/>
                  <a:gd name="connsiteY272" fmla="*/ 1025864 h 1068836"/>
                  <a:gd name="connsiteX273" fmla="*/ 78266 w 214681"/>
                  <a:gd name="connsiteY273" fmla="*/ 1023670 h 1068836"/>
                  <a:gd name="connsiteX274" fmla="*/ 71499 w 214681"/>
                  <a:gd name="connsiteY274" fmla="*/ 1024949 h 1068836"/>
                  <a:gd name="connsiteX275" fmla="*/ 71499 w 214681"/>
                  <a:gd name="connsiteY275" fmla="*/ 1022755 h 1068836"/>
                  <a:gd name="connsiteX276" fmla="*/ 72597 w 214681"/>
                  <a:gd name="connsiteY276" fmla="*/ 1021109 h 1068836"/>
                  <a:gd name="connsiteX277" fmla="*/ 77900 w 214681"/>
                  <a:gd name="connsiteY277" fmla="*/ 1018366 h 1068836"/>
                  <a:gd name="connsiteX278" fmla="*/ 79545 w 214681"/>
                  <a:gd name="connsiteY278" fmla="*/ 1014709 h 1068836"/>
                  <a:gd name="connsiteX279" fmla="*/ 78997 w 214681"/>
                  <a:gd name="connsiteY279" fmla="*/ 1010138 h 1068836"/>
                  <a:gd name="connsiteX280" fmla="*/ 74243 w 214681"/>
                  <a:gd name="connsiteY280" fmla="*/ 1005383 h 1068836"/>
                  <a:gd name="connsiteX281" fmla="*/ 78266 w 214681"/>
                  <a:gd name="connsiteY281" fmla="*/ 1004103 h 1068836"/>
                  <a:gd name="connsiteX282" fmla="*/ 78448 w 214681"/>
                  <a:gd name="connsiteY282" fmla="*/ 1001909 h 1068836"/>
                  <a:gd name="connsiteX283" fmla="*/ 77900 w 214681"/>
                  <a:gd name="connsiteY283" fmla="*/ 998617 h 1068836"/>
                  <a:gd name="connsiteX284" fmla="*/ 74243 w 214681"/>
                  <a:gd name="connsiteY284" fmla="*/ 994777 h 1068836"/>
                  <a:gd name="connsiteX285" fmla="*/ 67476 w 214681"/>
                  <a:gd name="connsiteY285" fmla="*/ 989657 h 1068836"/>
                  <a:gd name="connsiteX286" fmla="*/ 62173 w 214681"/>
                  <a:gd name="connsiteY286" fmla="*/ 987280 h 1068836"/>
                  <a:gd name="connsiteX287" fmla="*/ 59979 w 214681"/>
                  <a:gd name="connsiteY287" fmla="*/ 987097 h 1068836"/>
                  <a:gd name="connsiteX288" fmla="*/ 74243 w 214681"/>
                  <a:gd name="connsiteY288" fmla="*/ 995874 h 1068836"/>
                  <a:gd name="connsiteX289" fmla="*/ 74059 w 214681"/>
                  <a:gd name="connsiteY289" fmla="*/ 998617 h 1068836"/>
                  <a:gd name="connsiteX290" fmla="*/ 71499 w 214681"/>
                  <a:gd name="connsiteY290" fmla="*/ 999349 h 1068836"/>
                  <a:gd name="connsiteX291" fmla="*/ 67842 w 214681"/>
                  <a:gd name="connsiteY291" fmla="*/ 997886 h 1068836"/>
                  <a:gd name="connsiteX292" fmla="*/ 64185 w 214681"/>
                  <a:gd name="connsiteY292" fmla="*/ 994960 h 1068836"/>
                  <a:gd name="connsiteX293" fmla="*/ 63088 w 214681"/>
                  <a:gd name="connsiteY293" fmla="*/ 995508 h 1068836"/>
                  <a:gd name="connsiteX294" fmla="*/ 65831 w 214681"/>
                  <a:gd name="connsiteY294" fmla="*/ 1000994 h 1068836"/>
                  <a:gd name="connsiteX295" fmla="*/ 64185 w 214681"/>
                  <a:gd name="connsiteY295" fmla="*/ 1004469 h 1068836"/>
                  <a:gd name="connsiteX296" fmla="*/ 61625 w 214681"/>
                  <a:gd name="connsiteY296" fmla="*/ 1005932 h 1068836"/>
                  <a:gd name="connsiteX297" fmla="*/ 60345 w 214681"/>
                  <a:gd name="connsiteY297" fmla="*/ 1004103 h 1068836"/>
                  <a:gd name="connsiteX298" fmla="*/ 58882 w 214681"/>
                  <a:gd name="connsiteY298" fmla="*/ 1001177 h 1068836"/>
                  <a:gd name="connsiteX299" fmla="*/ 57968 w 214681"/>
                  <a:gd name="connsiteY299" fmla="*/ 997703 h 1068836"/>
                  <a:gd name="connsiteX300" fmla="*/ 55225 w 214681"/>
                  <a:gd name="connsiteY300" fmla="*/ 992400 h 1068836"/>
                  <a:gd name="connsiteX301" fmla="*/ 57968 w 214681"/>
                  <a:gd name="connsiteY301" fmla="*/ 998252 h 1068836"/>
                  <a:gd name="connsiteX302" fmla="*/ 58699 w 214681"/>
                  <a:gd name="connsiteY302" fmla="*/ 1003554 h 1068836"/>
                  <a:gd name="connsiteX303" fmla="*/ 57968 w 214681"/>
                  <a:gd name="connsiteY303" fmla="*/ 1008126 h 1068836"/>
                  <a:gd name="connsiteX304" fmla="*/ 55590 w 214681"/>
                  <a:gd name="connsiteY304" fmla="*/ 1007943 h 1068836"/>
                  <a:gd name="connsiteX305" fmla="*/ 53213 w 214681"/>
                  <a:gd name="connsiteY305" fmla="*/ 1006663 h 1068836"/>
                  <a:gd name="connsiteX306" fmla="*/ 51567 w 214681"/>
                  <a:gd name="connsiteY306" fmla="*/ 1002457 h 1068836"/>
                  <a:gd name="connsiteX307" fmla="*/ 52482 w 214681"/>
                  <a:gd name="connsiteY307" fmla="*/ 993131 h 1068836"/>
                  <a:gd name="connsiteX308" fmla="*/ 49007 w 214681"/>
                  <a:gd name="connsiteY308" fmla="*/ 985634 h 1068836"/>
                  <a:gd name="connsiteX309" fmla="*/ 37853 w 214681"/>
                  <a:gd name="connsiteY309" fmla="*/ 975394 h 1068836"/>
                  <a:gd name="connsiteX310" fmla="*/ 36390 w 214681"/>
                  <a:gd name="connsiteY310" fmla="*/ 971005 h 1068836"/>
                  <a:gd name="connsiteX311" fmla="*/ 37487 w 214681"/>
                  <a:gd name="connsiteY311" fmla="*/ 968262 h 1068836"/>
                  <a:gd name="connsiteX312" fmla="*/ 42973 w 214681"/>
                  <a:gd name="connsiteY312" fmla="*/ 968262 h 1068836"/>
                  <a:gd name="connsiteX313" fmla="*/ 47362 w 214681"/>
                  <a:gd name="connsiteY313" fmla="*/ 966799 h 1068836"/>
                  <a:gd name="connsiteX314" fmla="*/ 46996 w 214681"/>
                  <a:gd name="connsiteY314" fmla="*/ 962227 h 1068836"/>
                  <a:gd name="connsiteX315" fmla="*/ 45350 w 214681"/>
                  <a:gd name="connsiteY315" fmla="*/ 961496 h 1068836"/>
                  <a:gd name="connsiteX316" fmla="*/ 44070 w 214681"/>
                  <a:gd name="connsiteY316" fmla="*/ 964056 h 1068836"/>
                  <a:gd name="connsiteX317" fmla="*/ 41510 w 214681"/>
                  <a:gd name="connsiteY317" fmla="*/ 964056 h 1068836"/>
                  <a:gd name="connsiteX318" fmla="*/ 38950 w 214681"/>
                  <a:gd name="connsiteY318" fmla="*/ 961862 h 1068836"/>
                  <a:gd name="connsiteX319" fmla="*/ 36755 w 214681"/>
                  <a:gd name="connsiteY319" fmla="*/ 957839 h 1068836"/>
                  <a:gd name="connsiteX320" fmla="*/ 38218 w 214681"/>
                  <a:gd name="connsiteY320" fmla="*/ 955462 h 1068836"/>
                  <a:gd name="connsiteX321" fmla="*/ 43521 w 214681"/>
                  <a:gd name="connsiteY321" fmla="*/ 956925 h 1068836"/>
                  <a:gd name="connsiteX322" fmla="*/ 42607 w 214681"/>
                  <a:gd name="connsiteY322" fmla="*/ 955462 h 1068836"/>
                  <a:gd name="connsiteX323" fmla="*/ 40047 w 214681"/>
                  <a:gd name="connsiteY323" fmla="*/ 953084 h 1068836"/>
                  <a:gd name="connsiteX324" fmla="*/ 34195 w 214681"/>
                  <a:gd name="connsiteY324" fmla="*/ 952353 h 1068836"/>
                  <a:gd name="connsiteX325" fmla="*/ 31087 w 214681"/>
                  <a:gd name="connsiteY325" fmla="*/ 950707 h 1068836"/>
                  <a:gd name="connsiteX326" fmla="*/ 27978 w 214681"/>
                  <a:gd name="connsiteY326" fmla="*/ 947781 h 1068836"/>
                  <a:gd name="connsiteX327" fmla="*/ 25784 w 214681"/>
                  <a:gd name="connsiteY327" fmla="*/ 943941 h 1068836"/>
                  <a:gd name="connsiteX328" fmla="*/ 32001 w 214681"/>
                  <a:gd name="connsiteY328" fmla="*/ 938455 h 1068836"/>
                  <a:gd name="connsiteX329" fmla="*/ 32550 w 214681"/>
                  <a:gd name="connsiteY329" fmla="*/ 932055 h 1068836"/>
                  <a:gd name="connsiteX330" fmla="*/ 33647 w 214681"/>
                  <a:gd name="connsiteY330" fmla="*/ 930775 h 1068836"/>
                  <a:gd name="connsiteX331" fmla="*/ 33647 w 214681"/>
                  <a:gd name="connsiteY331" fmla="*/ 928215 h 1068836"/>
                  <a:gd name="connsiteX332" fmla="*/ 40595 w 214681"/>
                  <a:gd name="connsiteY332" fmla="*/ 924192 h 1068836"/>
                  <a:gd name="connsiteX333" fmla="*/ 43521 w 214681"/>
                  <a:gd name="connsiteY333" fmla="*/ 925289 h 1068836"/>
                  <a:gd name="connsiteX334" fmla="*/ 45350 w 214681"/>
                  <a:gd name="connsiteY334" fmla="*/ 925289 h 1068836"/>
                  <a:gd name="connsiteX335" fmla="*/ 45350 w 214681"/>
                  <a:gd name="connsiteY335" fmla="*/ 924192 h 1068836"/>
                  <a:gd name="connsiteX336" fmla="*/ 42607 w 214681"/>
                  <a:gd name="connsiteY336" fmla="*/ 922729 h 1068836"/>
                  <a:gd name="connsiteX337" fmla="*/ 41510 w 214681"/>
                  <a:gd name="connsiteY337" fmla="*/ 920535 h 1068836"/>
                  <a:gd name="connsiteX338" fmla="*/ 45350 w 214681"/>
                  <a:gd name="connsiteY338" fmla="*/ 909380 h 1068836"/>
                  <a:gd name="connsiteX339" fmla="*/ 43521 w 214681"/>
                  <a:gd name="connsiteY339" fmla="*/ 910111 h 1068836"/>
                  <a:gd name="connsiteX340" fmla="*/ 39316 w 214681"/>
                  <a:gd name="connsiteY340" fmla="*/ 913220 h 1068836"/>
                  <a:gd name="connsiteX341" fmla="*/ 38401 w 214681"/>
                  <a:gd name="connsiteY341" fmla="*/ 916694 h 1068836"/>
                  <a:gd name="connsiteX342" fmla="*/ 36207 w 214681"/>
                  <a:gd name="connsiteY342" fmla="*/ 920535 h 1068836"/>
                  <a:gd name="connsiteX343" fmla="*/ 33647 w 214681"/>
                  <a:gd name="connsiteY343" fmla="*/ 919437 h 1068836"/>
                  <a:gd name="connsiteX344" fmla="*/ 32732 w 214681"/>
                  <a:gd name="connsiteY344" fmla="*/ 916512 h 1068836"/>
                  <a:gd name="connsiteX345" fmla="*/ 32184 w 214681"/>
                  <a:gd name="connsiteY345" fmla="*/ 910843 h 1068836"/>
                  <a:gd name="connsiteX346" fmla="*/ 32184 w 214681"/>
                  <a:gd name="connsiteY346" fmla="*/ 898591 h 1068836"/>
                  <a:gd name="connsiteX347" fmla="*/ 34012 w 214681"/>
                  <a:gd name="connsiteY347" fmla="*/ 896580 h 1068836"/>
                  <a:gd name="connsiteX348" fmla="*/ 35841 w 214681"/>
                  <a:gd name="connsiteY348" fmla="*/ 896762 h 1068836"/>
                  <a:gd name="connsiteX349" fmla="*/ 32732 w 214681"/>
                  <a:gd name="connsiteY349" fmla="*/ 893836 h 1068836"/>
                  <a:gd name="connsiteX350" fmla="*/ 34012 w 214681"/>
                  <a:gd name="connsiteY350" fmla="*/ 889448 h 1068836"/>
                  <a:gd name="connsiteX351" fmla="*/ 41144 w 214681"/>
                  <a:gd name="connsiteY351" fmla="*/ 888899 h 1068836"/>
                  <a:gd name="connsiteX352" fmla="*/ 45899 w 214681"/>
                  <a:gd name="connsiteY352" fmla="*/ 892191 h 1068836"/>
                  <a:gd name="connsiteX353" fmla="*/ 44618 w 214681"/>
                  <a:gd name="connsiteY353" fmla="*/ 889082 h 1068836"/>
                  <a:gd name="connsiteX354" fmla="*/ 43521 w 214681"/>
                  <a:gd name="connsiteY354" fmla="*/ 884328 h 1068836"/>
                  <a:gd name="connsiteX355" fmla="*/ 41510 w 214681"/>
                  <a:gd name="connsiteY355" fmla="*/ 885973 h 1068836"/>
                  <a:gd name="connsiteX356" fmla="*/ 32001 w 214681"/>
                  <a:gd name="connsiteY356" fmla="*/ 888168 h 1068836"/>
                  <a:gd name="connsiteX357" fmla="*/ 30538 w 214681"/>
                  <a:gd name="connsiteY357" fmla="*/ 886705 h 1068836"/>
                  <a:gd name="connsiteX358" fmla="*/ 29441 w 214681"/>
                  <a:gd name="connsiteY358" fmla="*/ 882865 h 1068836"/>
                  <a:gd name="connsiteX359" fmla="*/ 27430 w 214681"/>
                  <a:gd name="connsiteY359" fmla="*/ 880122 h 1068836"/>
                  <a:gd name="connsiteX360" fmla="*/ 27430 w 214681"/>
                  <a:gd name="connsiteY360" fmla="*/ 871893 h 1068836"/>
                  <a:gd name="connsiteX361" fmla="*/ 31087 w 214681"/>
                  <a:gd name="connsiteY361" fmla="*/ 872624 h 1068836"/>
                  <a:gd name="connsiteX362" fmla="*/ 33647 w 214681"/>
                  <a:gd name="connsiteY362" fmla="*/ 876464 h 1068836"/>
                  <a:gd name="connsiteX363" fmla="*/ 35293 w 214681"/>
                  <a:gd name="connsiteY363" fmla="*/ 880305 h 1068836"/>
                  <a:gd name="connsiteX364" fmla="*/ 34744 w 214681"/>
                  <a:gd name="connsiteY364" fmla="*/ 874453 h 1068836"/>
                  <a:gd name="connsiteX365" fmla="*/ 36390 w 214681"/>
                  <a:gd name="connsiteY365" fmla="*/ 873356 h 1068836"/>
                  <a:gd name="connsiteX366" fmla="*/ 46264 w 214681"/>
                  <a:gd name="connsiteY366" fmla="*/ 875001 h 1068836"/>
                  <a:gd name="connsiteX367" fmla="*/ 53579 w 214681"/>
                  <a:gd name="connsiteY367" fmla="*/ 879756 h 1068836"/>
                  <a:gd name="connsiteX368" fmla="*/ 56505 w 214681"/>
                  <a:gd name="connsiteY368" fmla="*/ 879573 h 1068836"/>
                  <a:gd name="connsiteX369" fmla="*/ 50836 w 214681"/>
                  <a:gd name="connsiteY369" fmla="*/ 876464 h 1068836"/>
                  <a:gd name="connsiteX370" fmla="*/ 47727 w 214681"/>
                  <a:gd name="connsiteY370" fmla="*/ 870978 h 1068836"/>
                  <a:gd name="connsiteX371" fmla="*/ 46264 w 214681"/>
                  <a:gd name="connsiteY371" fmla="*/ 865676 h 1068836"/>
                  <a:gd name="connsiteX372" fmla="*/ 44984 w 214681"/>
                  <a:gd name="connsiteY372" fmla="*/ 863298 h 1068836"/>
                  <a:gd name="connsiteX373" fmla="*/ 43704 w 214681"/>
                  <a:gd name="connsiteY373" fmla="*/ 865858 h 1068836"/>
                  <a:gd name="connsiteX374" fmla="*/ 37853 w 214681"/>
                  <a:gd name="connsiteY374" fmla="*/ 865676 h 1068836"/>
                  <a:gd name="connsiteX375" fmla="*/ 35658 w 214681"/>
                  <a:gd name="connsiteY375" fmla="*/ 863481 h 1068836"/>
                  <a:gd name="connsiteX376" fmla="*/ 35841 w 214681"/>
                  <a:gd name="connsiteY376" fmla="*/ 861653 h 1068836"/>
                  <a:gd name="connsiteX377" fmla="*/ 39316 w 214681"/>
                  <a:gd name="connsiteY377" fmla="*/ 859275 h 1068836"/>
                  <a:gd name="connsiteX378" fmla="*/ 35293 w 214681"/>
                  <a:gd name="connsiteY378" fmla="*/ 858178 h 1068836"/>
                  <a:gd name="connsiteX379" fmla="*/ 29441 w 214681"/>
                  <a:gd name="connsiteY379" fmla="*/ 855435 h 1068836"/>
                  <a:gd name="connsiteX380" fmla="*/ 27978 w 214681"/>
                  <a:gd name="connsiteY380" fmla="*/ 854155 h 1068836"/>
                  <a:gd name="connsiteX381" fmla="*/ 30538 w 214681"/>
                  <a:gd name="connsiteY381" fmla="*/ 850315 h 1068836"/>
                  <a:gd name="connsiteX382" fmla="*/ 35293 w 214681"/>
                  <a:gd name="connsiteY382" fmla="*/ 847938 h 1068836"/>
                  <a:gd name="connsiteX383" fmla="*/ 39316 w 214681"/>
                  <a:gd name="connsiteY383" fmla="*/ 846841 h 1068836"/>
                  <a:gd name="connsiteX384" fmla="*/ 35841 w 214681"/>
                  <a:gd name="connsiteY384" fmla="*/ 843915 h 1068836"/>
                  <a:gd name="connsiteX385" fmla="*/ 40413 w 214681"/>
                  <a:gd name="connsiteY385" fmla="*/ 840440 h 1068836"/>
                  <a:gd name="connsiteX386" fmla="*/ 38950 w 214681"/>
                  <a:gd name="connsiteY386" fmla="*/ 839160 h 1068836"/>
                  <a:gd name="connsiteX387" fmla="*/ 37487 w 214681"/>
                  <a:gd name="connsiteY387" fmla="*/ 836417 h 1068836"/>
                  <a:gd name="connsiteX388" fmla="*/ 34195 w 214681"/>
                  <a:gd name="connsiteY388" fmla="*/ 833674 h 1068836"/>
                  <a:gd name="connsiteX389" fmla="*/ 31087 w 214681"/>
                  <a:gd name="connsiteY389" fmla="*/ 831663 h 1068836"/>
                  <a:gd name="connsiteX390" fmla="*/ 27430 w 214681"/>
                  <a:gd name="connsiteY390" fmla="*/ 831846 h 1068836"/>
                  <a:gd name="connsiteX391" fmla="*/ 25052 w 214681"/>
                  <a:gd name="connsiteY391" fmla="*/ 834406 h 1068836"/>
                  <a:gd name="connsiteX392" fmla="*/ 22492 w 214681"/>
                  <a:gd name="connsiteY392" fmla="*/ 834954 h 1068836"/>
                  <a:gd name="connsiteX393" fmla="*/ 15726 w 214681"/>
                  <a:gd name="connsiteY393" fmla="*/ 832212 h 1068836"/>
                  <a:gd name="connsiteX394" fmla="*/ 13166 w 214681"/>
                  <a:gd name="connsiteY394" fmla="*/ 829469 h 1068836"/>
                  <a:gd name="connsiteX395" fmla="*/ 10423 w 214681"/>
                  <a:gd name="connsiteY395" fmla="*/ 827457 h 1068836"/>
                  <a:gd name="connsiteX396" fmla="*/ 6400 w 214681"/>
                  <a:gd name="connsiteY396" fmla="*/ 829286 h 1068836"/>
                  <a:gd name="connsiteX397" fmla="*/ 3657 w 214681"/>
                  <a:gd name="connsiteY397" fmla="*/ 831480 h 1068836"/>
                  <a:gd name="connsiteX398" fmla="*/ 5669 w 214681"/>
                  <a:gd name="connsiteY398" fmla="*/ 832577 h 1068836"/>
                  <a:gd name="connsiteX399" fmla="*/ 6766 w 214681"/>
                  <a:gd name="connsiteY399" fmla="*/ 835686 h 1068836"/>
                  <a:gd name="connsiteX400" fmla="*/ 5669 w 214681"/>
                  <a:gd name="connsiteY400" fmla="*/ 839526 h 1068836"/>
                  <a:gd name="connsiteX401" fmla="*/ 914 w 214681"/>
                  <a:gd name="connsiteY401" fmla="*/ 838795 h 1068836"/>
                  <a:gd name="connsiteX402" fmla="*/ 0 w 214681"/>
                  <a:gd name="connsiteY402" fmla="*/ 834954 h 1068836"/>
                  <a:gd name="connsiteX403" fmla="*/ 2011 w 214681"/>
                  <a:gd name="connsiteY403" fmla="*/ 826726 h 1068836"/>
                  <a:gd name="connsiteX404" fmla="*/ 5669 w 214681"/>
                  <a:gd name="connsiteY404" fmla="*/ 825080 h 1068836"/>
                  <a:gd name="connsiteX405" fmla="*/ 9326 w 214681"/>
                  <a:gd name="connsiteY405" fmla="*/ 822154 h 1068836"/>
                  <a:gd name="connsiteX406" fmla="*/ 12983 w 214681"/>
                  <a:gd name="connsiteY406" fmla="*/ 817582 h 1068836"/>
                  <a:gd name="connsiteX407" fmla="*/ 16640 w 214681"/>
                  <a:gd name="connsiteY407" fmla="*/ 817217 h 1068836"/>
                  <a:gd name="connsiteX408" fmla="*/ 20846 w 214681"/>
                  <a:gd name="connsiteY408" fmla="*/ 815205 h 1068836"/>
                  <a:gd name="connsiteX409" fmla="*/ 20846 w 214681"/>
                  <a:gd name="connsiteY409" fmla="*/ 812279 h 1068836"/>
                  <a:gd name="connsiteX410" fmla="*/ 19383 w 214681"/>
                  <a:gd name="connsiteY410" fmla="*/ 811548 h 1068836"/>
                  <a:gd name="connsiteX411" fmla="*/ 16823 w 214681"/>
                  <a:gd name="connsiteY411" fmla="*/ 812279 h 1068836"/>
                  <a:gd name="connsiteX412" fmla="*/ 15177 w 214681"/>
                  <a:gd name="connsiteY412" fmla="*/ 811182 h 1068836"/>
                  <a:gd name="connsiteX413" fmla="*/ 14080 w 214681"/>
                  <a:gd name="connsiteY413" fmla="*/ 809354 h 1068836"/>
                  <a:gd name="connsiteX414" fmla="*/ 13715 w 214681"/>
                  <a:gd name="connsiteY414" fmla="*/ 805879 h 1068836"/>
                  <a:gd name="connsiteX415" fmla="*/ 21944 w 214681"/>
                  <a:gd name="connsiteY415" fmla="*/ 804782 h 1068836"/>
                  <a:gd name="connsiteX416" fmla="*/ 25784 w 214681"/>
                  <a:gd name="connsiteY416" fmla="*/ 805513 h 1068836"/>
                  <a:gd name="connsiteX417" fmla="*/ 27795 w 214681"/>
                  <a:gd name="connsiteY417" fmla="*/ 806976 h 1068836"/>
                  <a:gd name="connsiteX418" fmla="*/ 31087 w 214681"/>
                  <a:gd name="connsiteY418" fmla="*/ 804782 h 1068836"/>
                  <a:gd name="connsiteX419" fmla="*/ 34012 w 214681"/>
                  <a:gd name="connsiteY419" fmla="*/ 806245 h 1068836"/>
                  <a:gd name="connsiteX420" fmla="*/ 36390 w 214681"/>
                  <a:gd name="connsiteY420" fmla="*/ 807891 h 1068836"/>
                  <a:gd name="connsiteX421" fmla="*/ 35658 w 214681"/>
                  <a:gd name="connsiteY421" fmla="*/ 810817 h 1068836"/>
                  <a:gd name="connsiteX422" fmla="*/ 35841 w 214681"/>
                  <a:gd name="connsiteY422" fmla="*/ 813194 h 1068836"/>
                  <a:gd name="connsiteX423" fmla="*/ 38218 w 214681"/>
                  <a:gd name="connsiteY423" fmla="*/ 811182 h 1068836"/>
                  <a:gd name="connsiteX424" fmla="*/ 38401 w 214681"/>
                  <a:gd name="connsiteY424" fmla="*/ 813925 h 1068836"/>
                  <a:gd name="connsiteX425" fmla="*/ 35658 w 214681"/>
                  <a:gd name="connsiteY425" fmla="*/ 817217 h 1068836"/>
                  <a:gd name="connsiteX426" fmla="*/ 34561 w 214681"/>
                  <a:gd name="connsiteY426" fmla="*/ 819411 h 1068836"/>
                  <a:gd name="connsiteX427" fmla="*/ 36755 w 214681"/>
                  <a:gd name="connsiteY427" fmla="*/ 822520 h 1068836"/>
                  <a:gd name="connsiteX428" fmla="*/ 39864 w 214681"/>
                  <a:gd name="connsiteY428" fmla="*/ 823068 h 1068836"/>
                  <a:gd name="connsiteX429" fmla="*/ 42058 w 214681"/>
                  <a:gd name="connsiteY429" fmla="*/ 819045 h 1068836"/>
                  <a:gd name="connsiteX430" fmla="*/ 44618 w 214681"/>
                  <a:gd name="connsiteY430" fmla="*/ 816668 h 1068836"/>
                  <a:gd name="connsiteX431" fmla="*/ 44984 w 214681"/>
                  <a:gd name="connsiteY431" fmla="*/ 819045 h 1068836"/>
                  <a:gd name="connsiteX432" fmla="*/ 44070 w 214681"/>
                  <a:gd name="connsiteY432" fmla="*/ 823434 h 1068836"/>
                  <a:gd name="connsiteX433" fmla="*/ 44070 w 214681"/>
                  <a:gd name="connsiteY433" fmla="*/ 825811 h 1068836"/>
                  <a:gd name="connsiteX434" fmla="*/ 46264 w 214681"/>
                  <a:gd name="connsiteY434" fmla="*/ 825080 h 1068836"/>
                  <a:gd name="connsiteX435" fmla="*/ 46813 w 214681"/>
                  <a:gd name="connsiteY435" fmla="*/ 822154 h 1068836"/>
                  <a:gd name="connsiteX436" fmla="*/ 48459 w 214681"/>
                  <a:gd name="connsiteY436" fmla="*/ 820691 h 1068836"/>
                  <a:gd name="connsiteX437" fmla="*/ 51750 w 214681"/>
                  <a:gd name="connsiteY437" fmla="*/ 817948 h 1068836"/>
                  <a:gd name="connsiteX438" fmla="*/ 54676 w 214681"/>
                  <a:gd name="connsiteY438" fmla="*/ 816668 h 1068836"/>
                  <a:gd name="connsiteX439" fmla="*/ 54676 w 214681"/>
                  <a:gd name="connsiteY439" fmla="*/ 814840 h 1068836"/>
                  <a:gd name="connsiteX440" fmla="*/ 55773 w 214681"/>
                  <a:gd name="connsiteY440" fmla="*/ 811731 h 1068836"/>
                  <a:gd name="connsiteX441" fmla="*/ 57968 w 214681"/>
                  <a:gd name="connsiteY441" fmla="*/ 807159 h 1068836"/>
                  <a:gd name="connsiteX442" fmla="*/ 58333 w 214681"/>
                  <a:gd name="connsiteY442" fmla="*/ 804233 h 1068836"/>
                  <a:gd name="connsiteX443" fmla="*/ 56139 w 214681"/>
                  <a:gd name="connsiteY443" fmla="*/ 805513 h 1068836"/>
                  <a:gd name="connsiteX444" fmla="*/ 54493 w 214681"/>
                  <a:gd name="connsiteY444" fmla="*/ 807708 h 1068836"/>
                  <a:gd name="connsiteX445" fmla="*/ 53579 w 214681"/>
                  <a:gd name="connsiteY445" fmla="*/ 810085 h 1068836"/>
                  <a:gd name="connsiteX446" fmla="*/ 50287 w 214681"/>
                  <a:gd name="connsiteY446" fmla="*/ 815388 h 1068836"/>
                  <a:gd name="connsiteX447" fmla="*/ 51202 w 214681"/>
                  <a:gd name="connsiteY447" fmla="*/ 805513 h 1068836"/>
                  <a:gd name="connsiteX448" fmla="*/ 52482 w 214681"/>
                  <a:gd name="connsiteY448" fmla="*/ 803502 h 1068836"/>
                  <a:gd name="connsiteX449" fmla="*/ 53213 w 214681"/>
                  <a:gd name="connsiteY449" fmla="*/ 802953 h 1068836"/>
                  <a:gd name="connsiteX450" fmla="*/ 59248 w 214681"/>
                  <a:gd name="connsiteY450" fmla="*/ 802039 h 1068836"/>
                  <a:gd name="connsiteX451" fmla="*/ 55225 w 214681"/>
                  <a:gd name="connsiteY451" fmla="*/ 800942 h 1068836"/>
                  <a:gd name="connsiteX452" fmla="*/ 55225 w 214681"/>
                  <a:gd name="connsiteY452" fmla="*/ 799296 h 1068836"/>
                  <a:gd name="connsiteX453" fmla="*/ 57419 w 214681"/>
                  <a:gd name="connsiteY453" fmla="*/ 797285 h 1068836"/>
                  <a:gd name="connsiteX454" fmla="*/ 60893 w 214681"/>
                  <a:gd name="connsiteY454" fmla="*/ 796005 h 1068836"/>
                  <a:gd name="connsiteX455" fmla="*/ 60893 w 214681"/>
                  <a:gd name="connsiteY455" fmla="*/ 794176 h 1068836"/>
                  <a:gd name="connsiteX456" fmla="*/ 57419 w 214681"/>
                  <a:gd name="connsiteY456" fmla="*/ 794542 h 1068836"/>
                  <a:gd name="connsiteX457" fmla="*/ 51750 w 214681"/>
                  <a:gd name="connsiteY457" fmla="*/ 796919 h 1068836"/>
                  <a:gd name="connsiteX458" fmla="*/ 52482 w 214681"/>
                  <a:gd name="connsiteY458" fmla="*/ 792713 h 1068836"/>
                  <a:gd name="connsiteX459" fmla="*/ 54127 w 214681"/>
                  <a:gd name="connsiteY459" fmla="*/ 790701 h 1068836"/>
                  <a:gd name="connsiteX460" fmla="*/ 56505 w 214681"/>
                  <a:gd name="connsiteY460" fmla="*/ 788690 h 1068836"/>
                  <a:gd name="connsiteX461" fmla="*/ 58699 w 214681"/>
                  <a:gd name="connsiteY461" fmla="*/ 788141 h 1068836"/>
                  <a:gd name="connsiteX462" fmla="*/ 62539 w 214681"/>
                  <a:gd name="connsiteY462" fmla="*/ 790701 h 1068836"/>
                  <a:gd name="connsiteX463" fmla="*/ 64734 w 214681"/>
                  <a:gd name="connsiteY463" fmla="*/ 791982 h 1068836"/>
                  <a:gd name="connsiteX464" fmla="*/ 66928 w 214681"/>
                  <a:gd name="connsiteY464" fmla="*/ 792896 h 1068836"/>
                  <a:gd name="connsiteX465" fmla="*/ 69854 w 214681"/>
                  <a:gd name="connsiteY465" fmla="*/ 792530 h 1068836"/>
                  <a:gd name="connsiteX466" fmla="*/ 69488 w 214681"/>
                  <a:gd name="connsiteY466" fmla="*/ 789604 h 1068836"/>
                  <a:gd name="connsiteX467" fmla="*/ 66379 w 214681"/>
                  <a:gd name="connsiteY467" fmla="*/ 789604 h 1068836"/>
                  <a:gd name="connsiteX468" fmla="*/ 59979 w 214681"/>
                  <a:gd name="connsiteY468" fmla="*/ 786130 h 1068836"/>
                  <a:gd name="connsiteX469" fmla="*/ 55773 w 214681"/>
                  <a:gd name="connsiteY469" fmla="*/ 785764 h 1068836"/>
                  <a:gd name="connsiteX470" fmla="*/ 56505 w 214681"/>
                  <a:gd name="connsiteY470" fmla="*/ 781558 h 1068836"/>
                  <a:gd name="connsiteX471" fmla="*/ 56505 w 214681"/>
                  <a:gd name="connsiteY471" fmla="*/ 778815 h 1068836"/>
                  <a:gd name="connsiteX472" fmla="*/ 58882 w 214681"/>
                  <a:gd name="connsiteY472" fmla="*/ 777718 h 1068836"/>
                  <a:gd name="connsiteX473" fmla="*/ 63636 w 214681"/>
                  <a:gd name="connsiteY473" fmla="*/ 777718 h 1068836"/>
                  <a:gd name="connsiteX474" fmla="*/ 67476 w 214681"/>
                  <a:gd name="connsiteY474" fmla="*/ 776804 h 1068836"/>
                  <a:gd name="connsiteX475" fmla="*/ 72231 w 214681"/>
                  <a:gd name="connsiteY475" fmla="*/ 772415 h 1068836"/>
                  <a:gd name="connsiteX476" fmla="*/ 73145 w 214681"/>
                  <a:gd name="connsiteY476" fmla="*/ 769855 h 1068836"/>
                  <a:gd name="connsiteX477" fmla="*/ 73145 w 214681"/>
                  <a:gd name="connsiteY477" fmla="*/ 762541 h 1068836"/>
                  <a:gd name="connsiteX478" fmla="*/ 71499 w 214681"/>
                  <a:gd name="connsiteY478" fmla="*/ 759615 h 1068836"/>
                  <a:gd name="connsiteX479" fmla="*/ 68939 w 214681"/>
                  <a:gd name="connsiteY479" fmla="*/ 758883 h 1068836"/>
                  <a:gd name="connsiteX480" fmla="*/ 63636 w 214681"/>
                  <a:gd name="connsiteY480" fmla="*/ 754495 h 1068836"/>
                  <a:gd name="connsiteX481" fmla="*/ 60345 w 214681"/>
                  <a:gd name="connsiteY481" fmla="*/ 753214 h 1068836"/>
                  <a:gd name="connsiteX482" fmla="*/ 58882 w 214681"/>
                  <a:gd name="connsiteY482" fmla="*/ 751569 h 1068836"/>
                  <a:gd name="connsiteX483" fmla="*/ 58882 w 214681"/>
                  <a:gd name="connsiteY483" fmla="*/ 750654 h 1068836"/>
                  <a:gd name="connsiteX484" fmla="*/ 59431 w 214681"/>
                  <a:gd name="connsiteY484" fmla="*/ 750654 h 1068836"/>
                  <a:gd name="connsiteX485" fmla="*/ 59979 w 214681"/>
                  <a:gd name="connsiteY485" fmla="*/ 749557 h 1068836"/>
                  <a:gd name="connsiteX486" fmla="*/ 63088 w 214681"/>
                  <a:gd name="connsiteY486" fmla="*/ 747180 h 1068836"/>
                  <a:gd name="connsiteX487" fmla="*/ 64002 w 214681"/>
                  <a:gd name="connsiteY487" fmla="*/ 744254 h 1068836"/>
                  <a:gd name="connsiteX488" fmla="*/ 65648 w 214681"/>
                  <a:gd name="connsiteY488" fmla="*/ 741328 h 1068836"/>
                  <a:gd name="connsiteX489" fmla="*/ 68208 w 214681"/>
                  <a:gd name="connsiteY489" fmla="*/ 738951 h 1068836"/>
                  <a:gd name="connsiteX490" fmla="*/ 66928 w 214681"/>
                  <a:gd name="connsiteY490" fmla="*/ 736757 h 1068836"/>
                  <a:gd name="connsiteX491" fmla="*/ 67842 w 214681"/>
                  <a:gd name="connsiteY491" fmla="*/ 734014 h 1068836"/>
                  <a:gd name="connsiteX492" fmla="*/ 65099 w 214681"/>
                  <a:gd name="connsiteY492" fmla="*/ 732002 h 1068836"/>
                  <a:gd name="connsiteX493" fmla="*/ 64734 w 214681"/>
                  <a:gd name="connsiteY493" fmla="*/ 729259 h 1068836"/>
                  <a:gd name="connsiteX494" fmla="*/ 65282 w 214681"/>
                  <a:gd name="connsiteY494" fmla="*/ 726516 h 1068836"/>
                  <a:gd name="connsiteX495" fmla="*/ 66379 w 214681"/>
                  <a:gd name="connsiteY495" fmla="*/ 724688 h 1068836"/>
                  <a:gd name="connsiteX496" fmla="*/ 68939 w 214681"/>
                  <a:gd name="connsiteY496" fmla="*/ 722493 h 1068836"/>
                  <a:gd name="connsiteX497" fmla="*/ 71499 w 214681"/>
                  <a:gd name="connsiteY497" fmla="*/ 714996 h 1068836"/>
                  <a:gd name="connsiteX498" fmla="*/ 70036 w 214681"/>
                  <a:gd name="connsiteY498" fmla="*/ 706401 h 1068836"/>
                  <a:gd name="connsiteX499" fmla="*/ 73694 w 214681"/>
                  <a:gd name="connsiteY499" fmla="*/ 701830 h 1068836"/>
                  <a:gd name="connsiteX500" fmla="*/ 76985 w 214681"/>
                  <a:gd name="connsiteY500" fmla="*/ 702744 h 1068836"/>
                  <a:gd name="connsiteX501" fmla="*/ 74608 w 214681"/>
                  <a:gd name="connsiteY501" fmla="*/ 700367 h 1068836"/>
                  <a:gd name="connsiteX502" fmla="*/ 72048 w 214681"/>
                  <a:gd name="connsiteY502" fmla="*/ 696344 h 1068836"/>
                  <a:gd name="connsiteX503" fmla="*/ 74059 w 214681"/>
                  <a:gd name="connsiteY503" fmla="*/ 692321 h 1068836"/>
                  <a:gd name="connsiteX504" fmla="*/ 77717 w 214681"/>
                  <a:gd name="connsiteY504" fmla="*/ 693052 h 1068836"/>
                  <a:gd name="connsiteX505" fmla="*/ 79911 w 214681"/>
                  <a:gd name="connsiteY505" fmla="*/ 698904 h 1068836"/>
                  <a:gd name="connsiteX506" fmla="*/ 79911 w 214681"/>
                  <a:gd name="connsiteY506" fmla="*/ 693967 h 1068836"/>
                  <a:gd name="connsiteX507" fmla="*/ 78997 w 214681"/>
                  <a:gd name="connsiteY507" fmla="*/ 685372 h 1068836"/>
                  <a:gd name="connsiteX508" fmla="*/ 75157 w 214681"/>
                  <a:gd name="connsiteY508" fmla="*/ 685372 h 1068836"/>
                  <a:gd name="connsiteX509" fmla="*/ 71134 w 214681"/>
                  <a:gd name="connsiteY509" fmla="*/ 683726 h 1068836"/>
                  <a:gd name="connsiteX510" fmla="*/ 72597 w 214681"/>
                  <a:gd name="connsiteY510" fmla="*/ 679886 h 1068836"/>
                  <a:gd name="connsiteX511" fmla="*/ 76985 w 214681"/>
                  <a:gd name="connsiteY511" fmla="*/ 676960 h 1068836"/>
                  <a:gd name="connsiteX512" fmla="*/ 79911 w 214681"/>
                  <a:gd name="connsiteY512" fmla="*/ 676412 h 1068836"/>
                  <a:gd name="connsiteX513" fmla="*/ 82654 w 214681"/>
                  <a:gd name="connsiteY513" fmla="*/ 673852 h 1068836"/>
                  <a:gd name="connsiteX514" fmla="*/ 82654 w 214681"/>
                  <a:gd name="connsiteY514" fmla="*/ 673303 h 1068836"/>
                  <a:gd name="connsiteX515" fmla="*/ 78448 w 214681"/>
                  <a:gd name="connsiteY515" fmla="*/ 674766 h 1068836"/>
                  <a:gd name="connsiteX516" fmla="*/ 75888 w 214681"/>
                  <a:gd name="connsiteY516" fmla="*/ 674766 h 1068836"/>
                  <a:gd name="connsiteX517" fmla="*/ 73145 w 214681"/>
                  <a:gd name="connsiteY517" fmla="*/ 673486 h 1068836"/>
                  <a:gd name="connsiteX518" fmla="*/ 70036 w 214681"/>
                  <a:gd name="connsiteY518" fmla="*/ 670194 h 1068836"/>
                  <a:gd name="connsiteX519" fmla="*/ 65831 w 214681"/>
                  <a:gd name="connsiteY519" fmla="*/ 670012 h 1068836"/>
                  <a:gd name="connsiteX520" fmla="*/ 63088 w 214681"/>
                  <a:gd name="connsiteY520" fmla="*/ 671475 h 1068836"/>
                  <a:gd name="connsiteX521" fmla="*/ 62539 w 214681"/>
                  <a:gd name="connsiteY521" fmla="*/ 674583 h 1068836"/>
                  <a:gd name="connsiteX522" fmla="*/ 60345 w 214681"/>
                  <a:gd name="connsiteY522" fmla="*/ 676412 h 1068836"/>
                  <a:gd name="connsiteX523" fmla="*/ 54493 w 214681"/>
                  <a:gd name="connsiteY523" fmla="*/ 677692 h 1068836"/>
                  <a:gd name="connsiteX524" fmla="*/ 47910 w 214681"/>
                  <a:gd name="connsiteY524" fmla="*/ 675315 h 1068836"/>
                  <a:gd name="connsiteX525" fmla="*/ 48459 w 214681"/>
                  <a:gd name="connsiteY525" fmla="*/ 672755 h 1068836"/>
                  <a:gd name="connsiteX526" fmla="*/ 46996 w 214681"/>
                  <a:gd name="connsiteY526" fmla="*/ 670194 h 1068836"/>
                  <a:gd name="connsiteX527" fmla="*/ 44984 w 214681"/>
                  <a:gd name="connsiteY527" fmla="*/ 669463 h 1068836"/>
                  <a:gd name="connsiteX528" fmla="*/ 43521 w 214681"/>
                  <a:gd name="connsiteY528" fmla="*/ 666537 h 1068836"/>
                  <a:gd name="connsiteX529" fmla="*/ 42973 w 214681"/>
                  <a:gd name="connsiteY529" fmla="*/ 661600 h 1068836"/>
                  <a:gd name="connsiteX530" fmla="*/ 43156 w 214681"/>
                  <a:gd name="connsiteY530" fmla="*/ 655383 h 1068836"/>
                  <a:gd name="connsiteX531" fmla="*/ 44618 w 214681"/>
                  <a:gd name="connsiteY531" fmla="*/ 645691 h 1068836"/>
                  <a:gd name="connsiteX532" fmla="*/ 46813 w 214681"/>
                  <a:gd name="connsiteY532" fmla="*/ 640205 h 1068836"/>
                  <a:gd name="connsiteX533" fmla="*/ 47362 w 214681"/>
                  <a:gd name="connsiteY533" fmla="*/ 620821 h 1068836"/>
                  <a:gd name="connsiteX534" fmla="*/ 51750 w 214681"/>
                  <a:gd name="connsiteY534" fmla="*/ 618627 h 1068836"/>
                  <a:gd name="connsiteX535" fmla="*/ 52664 w 214681"/>
                  <a:gd name="connsiteY535" fmla="*/ 616250 h 1068836"/>
                  <a:gd name="connsiteX536" fmla="*/ 55042 w 214681"/>
                  <a:gd name="connsiteY536" fmla="*/ 613690 h 1068836"/>
                  <a:gd name="connsiteX537" fmla="*/ 56505 w 214681"/>
                  <a:gd name="connsiteY537" fmla="*/ 608935 h 1068836"/>
                  <a:gd name="connsiteX538" fmla="*/ 55773 w 214681"/>
                  <a:gd name="connsiteY538" fmla="*/ 596501 h 1068836"/>
                  <a:gd name="connsiteX539" fmla="*/ 53945 w 214681"/>
                  <a:gd name="connsiteY539" fmla="*/ 588454 h 1068836"/>
                  <a:gd name="connsiteX540" fmla="*/ 50287 w 214681"/>
                  <a:gd name="connsiteY540" fmla="*/ 581323 h 1068836"/>
                  <a:gd name="connsiteX541" fmla="*/ 50470 w 214681"/>
                  <a:gd name="connsiteY541" fmla="*/ 580408 h 1068836"/>
                  <a:gd name="connsiteX542" fmla="*/ 51019 w 214681"/>
                  <a:gd name="connsiteY542" fmla="*/ 580408 h 1068836"/>
                  <a:gd name="connsiteX543" fmla="*/ 52116 w 214681"/>
                  <a:gd name="connsiteY543" fmla="*/ 569437 h 1068836"/>
                  <a:gd name="connsiteX544" fmla="*/ 51019 w 214681"/>
                  <a:gd name="connsiteY544" fmla="*/ 564865 h 1068836"/>
                  <a:gd name="connsiteX545" fmla="*/ 48459 w 214681"/>
                  <a:gd name="connsiteY545" fmla="*/ 558831 h 1068836"/>
                  <a:gd name="connsiteX546" fmla="*/ 49007 w 214681"/>
                  <a:gd name="connsiteY546" fmla="*/ 552065 h 1068836"/>
                  <a:gd name="connsiteX547" fmla="*/ 49007 w 214681"/>
                  <a:gd name="connsiteY547" fmla="*/ 543653 h 1068836"/>
                  <a:gd name="connsiteX548" fmla="*/ 52664 w 214681"/>
                  <a:gd name="connsiteY548" fmla="*/ 539996 h 1068836"/>
                  <a:gd name="connsiteX549" fmla="*/ 56505 w 214681"/>
                  <a:gd name="connsiteY549" fmla="*/ 541459 h 1068836"/>
                  <a:gd name="connsiteX550" fmla="*/ 60345 w 214681"/>
                  <a:gd name="connsiteY550" fmla="*/ 539996 h 1068836"/>
                  <a:gd name="connsiteX551" fmla="*/ 59796 w 214681"/>
                  <a:gd name="connsiteY551" fmla="*/ 525367 h 1068836"/>
                  <a:gd name="connsiteX552" fmla="*/ 62539 w 214681"/>
                  <a:gd name="connsiteY552" fmla="*/ 524086 h 1068836"/>
                  <a:gd name="connsiteX553" fmla="*/ 64185 w 214681"/>
                  <a:gd name="connsiteY553" fmla="*/ 525732 h 1068836"/>
                  <a:gd name="connsiteX554" fmla="*/ 65831 w 214681"/>
                  <a:gd name="connsiteY554" fmla="*/ 524635 h 1068836"/>
                  <a:gd name="connsiteX555" fmla="*/ 68939 w 214681"/>
                  <a:gd name="connsiteY555" fmla="*/ 516589 h 1068836"/>
                  <a:gd name="connsiteX556" fmla="*/ 70951 w 214681"/>
                  <a:gd name="connsiteY556" fmla="*/ 507263 h 1068836"/>
                  <a:gd name="connsiteX557" fmla="*/ 73511 w 214681"/>
                  <a:gd name="connsiteY557" fmla="*/ 503972 h 1068836"/>
                  <a:gd name="connsiteX558" fmla="*/ 75157 w 214681"/>
                  <a:gd name="connsiteY558" fmla="*/ 497206 h 1068836"/>
                  <a:gd name="connsiteX559" fmla="*/ 76985 w 214681"/>
                  <a:gd name="connsiteY559" fmla="*/ 492268 h 1068836"/>
                  <a:gd name="connsiteX560" fmla="*/ 84666 w 214681"/>
                  <a:gd name="connsiteY560" fmla="*/ 480017 h 1068836"/>
                  <a:gd name="connsiteX561" fmla="*/ 85214 w 214681"/>
                  <a:gd name="connsiteY561" fmla="*/ 476359 h 1068836"/>
                  <a:gd name="connsiteX562" fmla="*/ 90334 w 214681"/>
                  <a:gd name="connsiteY562" fmla="*/ 463376 h 1068836"/>
                  <a:gd name="connsiteX563" fmla="*/ 90517 w 214681"/>
                  <a:gd name="connsiteY563" fmla="*/ 457707 h 1068836"/>
                  <a:gd name="connsiteX564" fmla="*/ 91066 w 214681"/>
                  <a:gd name="connsiteY564" fmla="*/ 457159 h 1068836"/>
                  <a:gd name="connsiteX565" fmla="*/ 94540 w 214681"/>
                  <a:gd name="connsiteY565" fmla="*/ 444724 h 1068836"/>
                  <a:gd name="connsiteX566" fmla="*/ 97832 w 214681"/>
                  <a:gd name="connsiteY566" fmla="*/ 441067 h 1068836"/>
                  <a:gd name="connsiteX567" fmla="*/ 97832 w 214681"/>
                  <a:gd name="connsiteY567" fmla="*/ 425340 h 1068836"/>
                  <a:gd name="connsiteX568" fmla="*/ 100940 w 214681"/>
                  <a:gd name="connsiteY568" fmla="*/ 420220 h 1068836"/>
                  <a:gd name="connsiteX569" fmla="*/ 102586 w 214681"/>
                  <a:gd name="connsiteY569" fmla="*/ 415831 h 1068836"/>
                  <a:gd name="connsiteX570" fmla="*/ 102586 w 214681"/>
                  <a:gd name="connsiteY570" fmla="*/ 404677 h 1068836"/>
                  <a:gd name="connsiteX571" fmla="*/ 100392 w 214681"/>
                  <a:gd name="connsiteY571" fmla="*/ 395717 h 1068836"/>
                  <a:gd name="connsiteX572" fmla="*/ 100026 w 214681"/>
                  <a:gd name="connsiteY572" fmla="*/ 384196 h 1068836"/>
                  <a:gd name="connsiteX573" fmla="*/ 97832 w 214681"/>
                  <a:gd name="connsiteY573" fmla="*/ 368653 h 1068836"/>
                  <a:gd name="connsiteX574" fmla="*/ 96917 w 214681"/>
                  <a:gd name="connsiteY574" fmla="*/ 354572 h 1068836"/>
                  <a:gd name="connsiteX575" fmla="*/ 98198 w 214681"/>
                  <a:gd name="connsiteY575" fmla="*/ 343418 h 1068836"/>
                  <a:gd name="connsiteX576" fmla="*/ 103684 w 214681"/>
                  <a:gd name="connsiteY576" fmla="*/ 340309 h 1068836"/>
                  <a:gd name="connsiteX577" fmla="*/ 105878 w 214681"/>
                  <a:gd name="connsiteY577" fmla="*/ 331897 h 1068836"/>
                  <a:gd name="connsiteX578" fmla="*/ 105146 w 214681"/>
                  <a:gd name="connsiteY578" fmla="*/ 329703 h 1068836"/>
                  <a:gd name="connsiteX579" fmla="*/ 104781 w 214681"/>
                  <a:gd name="connsiteY579" fmla="*/ 323668 h 1068836"/>
                  <a:gd name="connsiteX580" fmla="*/ 101672 w 214681"/>
                  <a:gd name="connsiteY580" fmla="*/ 314891 h 1068836"/>
                  <a:gd name="connsiteX581" fmla="*/ 100575 w 214681"/>
                  <a:gd name="connsiteY581" fmla="*/ 312879 h 1068836"/>
                  <a:gd name="connsiteX582" fmla="*/ 100940 w 214681"/>
                  <a:gd name="connsiteY582" fmla="*/ 308673 h 1068836"/>
                  <a:gd name="connsiteX583" fmla="*/ 102221 w 214681"/>
                  <a:gd name="connsiteY583" fmla="*/ 305748 h 1068836"/>
                  <a:gd name="connsiteX584" fmla="*/ 106975 w 214681"/>
                  <a:gd name="connsiteY584" fmla="*/ 299347 h 1068836"/>
                  <a:gd name="connsiteX585" fmla="*/ 109535 w 214681"/>
                  <a:gd name="connsiteY585" fmla="*/ 290204 h 1068836"/>
                  <a:gd name="connsiteX586" fmla="*/ 112461 w 214681"/>
                  <a:gd name="connsiteY586" fmla="*/ 273564 h 1068836"/>
                  <a:gd name="connsiteX587" fmla="*/ 115935 w 214681"/>
                  <a:gd name="connsiteY587" fmla="*/ 267346 h 1068836"/>
                  <a:gd name="connsiteX588" fmla="*/ 115935 w 214681"/>
                  <a:gd name="connsiteY588" fmla="*/ 258203 h 1068836"/>
                  <a:gd name="connsiteX589" fmla="*/ 117398 w 214681"/>
                  <a:gd name="connsiteY589" fmla="*/ 255826 h 1068836"/>
                  <a:gd name="connsiteX590" fmla="*/ 119410 w 214681"/>
                  <a:gd name="connsiteY590" fmla="*/ 253814 h 1068836"/>
                  <a:gd name="connsiteX591" fmla="*/ 121238 w 214681"/>
                  <a:gd name="connsiteY591" fmla="*/ 248329 h 1068836"/>
                  <a:gd name="connsiteX592" fmla="*/ 122153 w 214681"/>
                  <a:gd name="connsiteY592" fmla="*/ 239551 h 1068836"/>
                  <a:gd name="connsiteX593" fmla="*/ 123067 w 214681"/>
                  <a:gd name="connsiteY593" fmla="*/ 235711 h 1068836"/>
                  <a:gd name="connsiteX594" fmla="*/ 123067 w 214681"/>
                  <a:gd name="connsiteY594" fmla="*/ 231871 h 1068836"/>
                  <a:gd name="connsiteX595" fmla="*/ 121604 w 214681"/>
                  <a:gd name="connsiteY595" fmla="*/ 224922 h 1068836"/>
                  <a:gd name="connsiteX596" fmla="*/ 121238 w 214681"/>
                  <a:gd name="connsiteY596" fmla="*/ 219070 h 1068836"/>
                  <a:gd name="connsiteX597" fmla="*/ 122518 w 214681"/>
                  <a:gd name="connsiteY597" fmla="*/ 215230 h 1068836"/>
                  <a:gd name="connsiteX598" fmla="*/ 124347 w 214681"/>
                  <a:gd name="connsiteY598" fmla="*/ 211390 h 1068836"/>
                  <a:gd name="connsiteX599" fmla="*/ 127456 w 214681"/>
                  <a:gd name="connsiteY599" fmla="*/ 209013 h 1068836"/>
                  <a:gd name="connsiteX600" fmla="*/ 127821 w 214681"/>
                  <a:gd name="connsiteY600" fmla="*/ 205356 h 1068836"/>
                  <a:gd name="connsiteX601" fmla="*/ 127821 w 214681"/>
                  <a:gd name="connsiteY601" fmla="*/ 198407 h 1068836"/>
                  <a:gd name="connsiteX602" fmla="*/ 126907 w 214681"/>
                  <a:gd name="connsiteY602" fmla="*/ 192007 h 1068836"/>
                  <a:gd name="connsiteX603" fmla="*/ 126907 w 214681"/>
                  <a:gd name="connsiteY603" fmla="*/ 170246 h 1068836"/>
                  <a:gd name="connsiteX604" fmla="*/ 128004 w 214681"/>
                  <a:gd name="connsiteY604" fmla="*/ 164760 h 1068836"/>
                  <a:gd name="connsiteX605" fmla="*/ 128370 w 214681"/>
                  <a:gd name="connsiteY605" fmla="*/ 159457 h 1068836"/>
                  <a:gd name="connsiteX606" fmla="*/ 125444 w 214681"/>
                  <a:gd name="connsiteY606" fmla="*/ 155799 h 1068836"/>
                  <a:gd name="connsiteX607" fmla="*/ 125444 w 214681"/>
                  <a:gd name="connsiteY607" fmla="*/ 153057 h 1068836"/>
                  <a:gd name="connsiteX608" fmla="*/ 127273 w 214681"/>
                  <a:gd name="connsiteY608" fmla="*/ 147022 h 1068836"/>
                  <a:gd name="connsiteX609" fmla="*/ 129467 w 214681"/>
                  <a:gd name="connsiteY609" fmla="*/ 144279 h 1068836"/>
                  <a:gd name="connsiteX610" fmla="*/ 131479 w 214681"/>
                  <a:gd name="connsiteY610" fmla="*/ 144279 h 1068836"/>
                  <a:gd name="connsiteX611" fmla="*/ 132942 w 214681"/>
                  <a:gd name="connsiteY611" fmla="*/ 140988 h 1068836"/>
                  <a:gd name="connsiteX612" fmla="*/ 134039 w 214681"/>
                  <a:gd name="connsiteY612" fmla="*/ 121970 h 1068836"/>
                  <a:gd name="connsiteX613" fmla="*/ 135685 w 214681"/>
                  <a:gd name="connsiteY613" fmla="*/ 116118 h 1068836"/>
                  <a:gd name="connsiteX614" fmla="*/ 135867 w 214681"/>
                  <a:gd name="connsiteY614" fmla="*/ 110632 h 1068836"/>
                  <a:gd name="connsiteX615" fmla="*/ 137330 w 214681"/>
                  <a:gd name="connsiteY615" fmla="*/ 105695 h 1068836"/>
                  <a:gd name="connsiteX616" fmla="*/ 137696 w 214681"/>
                  <a:gd name="connsiteY616" fmla="*/ 102221 h 1068836"/>
                  <a:gd name="connsiteX617" fmla="*/ 137330 w 214681"/>
                  <a:gd name="connsiteY617" fmla="*/ 100758 h 1068836"/>
                  <a:gd name="connsiteX618" fmla="*/ 134587 w 214681"/>
                  <a:gd name="connsiteY618" fmla="*/ 88689 h 1068836"/>
                  <a:gd name="connsiteX619" fmla="*/ 135685 w 214681"/>
                  <a:gd name="connsiteY619" fmla="*/ 64551 h 1068836"/>
                  <a:gd name="connsiteX620" fmla="*/ 134770 w 214681"/>
                  <a:gd name="connsiteY620" fmla="*/ 59979 h 1068836"/>
                  <a:gd name="connsiteX621" fmla="*/ 133125 w 214681"/>
                  <a:gd name="connsiteY621" fmla="*/ 55773 h 1068836"/>
                  <a:gd name="connsiteX622" fmla="*/ 132210 w 214681"/>
                  <a:gd name="connsiteY622" fmla="*/ 43156 h 1068836"/>
                  <a:gd name="connsiteX623" fmla="*/ 129467 w 214681"/>
                  <a:gd name="connsiteY623" fmla="*/ 25784 h 1068836"/>
                  <a:gd name="connsiteX624" fmla="*/ 126907 w 214681"/>
                  <a:gd name="connsiteY624" fmla="*/ 17372 h 1068836"/>
                  <a:gd name="connsiteX625" fmla="*/ 131662 w 214681"/>
                  <a:gd name="connsiteY625" fmla="*/ 13532 h 1068836"/>
                  <a:gd name="connsiteX626" fmla="*/ 132759 w 214681"/>
                  <a:gd name="connsiteY626" fmla="*/ 13166 h 1068836"/>
                  <a:gd name="connsiteX627" fmla="*/ 140988 w 214681"/>
                  <a:gd name="connsiteY627" fmla="*/ 12983 h 1068836"/>
                  <a:gd name="connsiteX628" fmla="*/ 144096 w 214681"/>
                  <a:gd name="connsiteY628" fmla="*/ 11886 h 1068836"/>
                  <a:gd name="connsiteX629" fmla="*/ 144828 w 214681"/>
                  <a:gd name="connsiteY629" fmla="*/ 10972 h 1068836"/>
                  <a:gd name="connsiteX630" fmla="*/ 145193 w 214681"/>
                  <a:gd name="connsiteY630" fmla="*/ 7132 h 1068836"/>
                  <a:gd name="connsiteX631" fmla="*/ 147753 w 214681"/>
                  <a:gd name="connsiteY631" fmla="*/ 2560 h 1068836"/>
                  <a:gd name="connsiteX632" fmla="*/ 149582 w 214681"/>
                  <a:gd name="connsiteY632" fmla="*/ 731 h 1068836"/>
                  <a:gd name="connsiteX633" fmla="*/ 151228 w 214681"/>
                  <a:gd name="connsiteY633" fmla="*/ 0 h 106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Lst>
                <a:rect l="l" t="t" r="r" b="b"/>
                <a:pathLst>
                  <a:path w="214681" h="1068836">
                    <a:moveTo>
                      <a:pt x="151228" y="0"/>
                    </a:moveTo>
                    <a:lnTo>
                      <a:pt x="152325" y="0"/>
                    </a:lnTo>
                    <a:lnTo>
                      <a:pt x="157080" y="6217"/>
                    </a:lnTo>
                    <a:lnTo>
                      <a:pt x="159274" y="7863"/>
                    </a:lnTo>
                    <a:lnTo>
                      <a:pt x="162200" y="12252"/>
                    </a:lnTo>
                    <a:lnTo>
                      <a:pt x="162200" y="17006"/>
                    </a:lnTo>
                    <a:lnTo>
                      <a:pt x="164211" y="31453"/>
                    </a:lnTo>
                    <a:lnTo>
                      <a:pt x="165674" y="35110"/>
                    </a:lnTo>
                    <a:lnTo>
                      <a:pt x="168051" y="37670"/>
                    </a:lnTo>
                    <a:lnTo>
                      <a:pt x="173537" y="41876"/>
                    </a:lnTo>
                    <a:lnTo>
                      <a:pt x="177378" y="45533"/>
                    </a:lnTo>
                    <a:lnTo>
                      <a:pt x="177926" y="49922"/>
                    </a:lnTo>
                    <a:lnTo>
                      <a:pt x="176280" y="52299"/>
                    </a:lnTo>
                    <a:lnTo>
                      <a:pt x="175732" y="55225"/>
                    </a:lnTo>
                    <a:lnTo>
                      <a:pt x="177012" y="57602"/>
                    </a:lnTo>
                    <a:lnTo>
                      <a:pt x="177012" y="59248"/>
                    </a:lnTo>
                    <a:lnTo>
                      <a:pt x="176280" y="60162"/>
                    </a:lnTo>
                    <a:lnTo>
                      <a:pt x="172440" y="61625"/>
                    </a:lnTo>
                    <a:lnTo>
                      <a:pt x="171892" y="62173"/>
                    </a:lnTo>
                    <a:lnTo>
                      <a:pt x="170794" y="68025"/>
                    </a:lnTo>
                    <a:lnTo>
                      <a:pt x="170794" y="70585"/>
                    </a:lnTo>
                    <a:lnTo>
                      <a:pt x="174269" y="72231"/>
                    </a:lnTo>
                    <a:lnTo>
                      <a:pt x="175915" y="74243"/>
                    </a:lnTo>
                    <a:lnTo>
                      <a:pt x="176280" y="78266"/>
                    </a:lnTo>
                    <a:lnTo>
                      <a:pt x="175915" y="81740"/>
                    </a:lnTo>
                    <a:lnTo>
                      <a:pt x="177378" y="83386"/>
                    </a:lnTo>
                    <a:lnTo>
                      <a:pt x="179389" y="84300"/>
                    </a:lnTo>
                    <a:lnTo>
                      <a:pt x="182863" y="87409"/>
                    </a:lnTo>
                    <a:lnTo>
                      <a:pt x="183412" y="89054"/>
                    </a:lnTo>
                    <a:lnTo>
                      <a:pt x="184509" y="95089"/>
                    </a:lnTo>
                    <a:lnTo>
                      <a:pt x="184509" y="99112"/>
                    </a:lnTo>
                    <a:lnTo>
                      <a:pt x="187252" y="103684"/>
                    </a:lnTo>
                    <a:lnTo>
                      <a:pt x="188715" y="113375"/>
                    </a:lnTo>
                    <a:lnTo>
                      <a:pt x="188715" y="121787"/>
                    </a:lnTo>
                    <a:lnTo>
                      <a:pt x="190726" y="131662"/>
                    </a:lnTo>
                    <a:lnTo>
                      <a:pt x="190726" y="133673"/>
                    </a:lnTo>
                    <a:lnTo>
                      <a:pt x="192372" y="139159"/>
                    </a:lnTo>
                    <a:lnTo>
                      <a:pt x="192738" y="139708"/>
                    </a:lnTo>
                    <a:lnTo>
                      <a:pt x="196212" y="141353"/>
                    </a:lnTo>
                    <a:lnTo>
                      <a:pt x="198955" y="141719"/>
                    </a:lnTo>
                    <a:lnTo>
                      <a:pt x="204807" y="141353"/>
                    </a:lnTo>
                    <a:lnTo>
                      <a:pt x="207184" y="140256"/>
                    </a:lnTo>
                    <a:lnTo>
                      <a:pt x="211939" y="140256"/>
                    </a:lnTo>
                    <a:lnTo>
                      <a:pt x="211939" y="141353"/>
                    </a:lnTo>
                    <a:lnTo>
                      <a:pt x="212670" y="141719"/>
                    </a:lnTo>
                    <a:lnTo>
                      <a:pt x="212670" y="142451"/>
                    </a:lnTo>
                    <a:lnTo>
                      <a:pt x="214682" y="144645"/>
                    </a:lnTo>
                    <a:lnTo>
                      <a:pt x="214682" y="150497"/>
                    </a:lnTo>
                    <a:lnTo>
                      <a:pt x="210476" y="171709"/>
                    </a:lnTo>
                    <a:lnTo>
                      <a:pt x="202064" y="175000"/>
                    </a:lnTo>
                    <a:lnTo>
                      <a:pt x="180120" y="184875"/>
                    </a:lnTo>
                    <a:lnTo>
                      <a:pt x="179389" y="187984"/>
                    </a:lnTo>
                    <a:lnTo>
                      <a:pt x="179389" y="191275"/>
                    </a:lnTo>
                    <a:lnTo>
                      <a:pt x="180486" y="195481"/>
                    </a:lnTo>
                    <a:lnTo>
                      <a:pt x="180486" y="200235"/>
                    </a:lnTo>
                    <a:lnTo>
                      <a:pt x="177743" y="203344"/>
                    </a:lnTo>
                    <a:lnTo>
                      <a:pt x="177378" y="204441"/>
                    </a:lnTo>
                    <a:lnTo>
                      <a:pt x="177378" y="211756"/>
                    </a:lnTo>
                    <a:lnTo>
                      <a:pt x="179389" y="218339"/>
                    </a:lnTo>
                    <a:lnTo>
                      <a:pt x="179389" y="229859"/>
                    </a:lnTo>
                    <a:lnTo>
                      <a:pt x="180486" y="234979"/>
                    </a:lnTo>
                    <a:lnTo>
                      <a:pt x="182498" y="241380"/>
                    </a:lnTo>
                    <a:lnTo>
                      <a:pt x="183229" y="247963"/>
                    </a:lnTo>
                    <a:lnTo>
                      <a:pt x="182863" y="249243"/>
                    </a:lnTo>
                    <a:lnTo>
                      <a:pt x="180486" y="250889"/>
                    </a:lnTo>
                    <a:lnTo>
                      <a:pt x="175915" y="252534"/>
                    </a:lnTo>
                    <a:lnTo>
                      <a:pt x="168783" y="258752"/>
                    </a:lnTo>
                    <a:lnTo>
                      <a:pt x="167686" y="260032"/>
                    </a:lnTo>
                    <a:lnTo>
                      <a:pt x="164211" y="271187"/>
                    </a:lnTo>
                    <a:lnTo>
                      <a:pt x="152691" y="283621"/>
                    </a:lnTo>
                    <a:lnTo>
                      <a:pt x="149582" y="295142"/>
                    </a:lnTo>
                    <a:lnTo>
                      <a:pt x="147753" y="304468"/>
                    </a:lnTo>
                    <a:lnTo>
                      <a:pt x="146839" y="307759"/>
                    </a:lnTo>
                    <a:lnTo>
                      <a:pt x="144096" y="313428"/>
                    </a:lnTo>
                    <a:lnTo>
                      <a:pt x="142999" y="317268"/>
                    </a:lnTo>
                    <a:lnTo>
                      <a:pt x="142451" y="328057"/>
                    </a:lnTo>
                    <a:lnTo>
                      <a:pt x="142999" y="332628"/>
                    </a:lnTo>
                    <a:lnTo>
                      <a:pt x="142816" y="336834"/>
                    </a:lnTo>
                    <a:lnTo>
                      <a:pt x="141353" y="342686"/>
                    </a:lnTo>
                    <a:lnTo>
                      <a:pt x="139342" y="344332"/>
                    </a:lnTo>
                    <a:lnTo>
                      <a:pt x="139342" y="346343"/>
                    </a:lnTo>
                    <a:lnTo>
                      <a:pt x="138610" y="348904"/>
                    </a:lnTo>
                    <a:lnTo>
                      <a:pt x="135867" y="351829"/>
                    </a:lnTo>
                    <a:lnTo>
                      <a:pt x="134222" y="358229"/>
                    </a:lnTo>
                    <a:lnTo>
                      <a:pt x="130747" y="364447"/>
                    </a:lnTo>
                    <a:lnTo>
                      <a:pt x="129650" y="365361"/>
                    </a:lnTo>
                    <a:lnTo>
                      <a:pt x="128004" y="370481"/>
                    </a:lnTo>
                    <a:lnTo>
                      <a:pt x="127273" y="377247"/>
                    </a:lnTo>
                    <a:lnTo>
                      <a:pt x="127273" y="383099"/>
                    </a:lnTo>
                    <a:lnTo>
                      <a:pt x="131479" y="387305"/>
                    </a:lnTo>
                    <a:lnTo>
                      <a:pt x="131479" y="400288"/>
                    </a:lnTo>
                    <a:lnTo>
                      <a:pt x="137696" y="414368"/>
                    </a:lnTo>
                    <a:lnTo>
                      <a:pt x="137879" y="418940"/>
                    </a:lnTo>
                    <a:lnTo>
                      <a:pt x="137696" y="424060"/>
                    </a:lnTo>
                    <a:lnTo>
                      <a:pt x="140988" y="427535"/>
                    </a:lnTo>
                    <a:lnTo>
                      <a:pt x="142085" y="429729"/>
                    </a:lnTo>
                    <a:lnTo>
                      <a:pt x="143365" y="438141"/>
                    </a:lnTo>
                    <a:lnTo>
                      <a:pt x="144096" y="445821"/>
                    </a:lnTo>
                    <a:lnTo>
                      <a:pt x="144096" y="452587"/>
                    </a:lnTo>
                    <a:lnTo>
                      <a:pt x="138245" y="461182"/>
                    </a:lnTo>
                    <a:lnTo>
                      <a:pt x="135502" y="466302"/>
                    </a:lnTo>
                    <a:lnTo>
                      <a:pt x="134404" y="469410"/>
                    </a:lnTo>
                    <a:lnTo>
                      <a:pt x="132759" y="479468"/>
                    </a:lnTo>
                    <a:lnTo>
                      <a:pt x="132210" y="480748"/>
                    </a:lnTo>
                    <a:lnTo>
                      <a:pt x="127273" y="484771"/>
                    </a:lnTo>
                    <a:lnTo>
                      <a:pt x="127639" y="497754"/>
                    </a:lnTo>
                    <a:lnTo>
                      <a:pt x="128919" y="504886"/>
                    </a:lnTo>
                    <a:lnTo>
                      <a:pt x="128919" y="508177"/>
                    </a:lnTo>
                    <a:lnTo>
                      <a:pt x="127639" y="509458"/>
                    </a:lnTo>
                    <a:lnTo>
                      <a:pt x="124530" y="510920"/>
                    </a:lnTo>
                    <a:lnTo>
                      <a:pt x="123433" y="512200"/>
                    </a:lnTo>
                    <a:lnTo>
                      <a:pt x="122884" y="515309"/>
                    </a:lnTo>
                    <a:lnTo>
                      <a:pt x="121787" y="516406"/>
                    </a:lnTo>
                    <a:lnTo>
                      <a:pt x="119044" y="516772"/>
                    </a:lnTo>
                    <a:lnTo>
                      <a:pt x="117398" y="517503"/>
                    </a:lnTo>
                    <a:lnTo>
                      <a:pt x="114290" y="520978"/>
                    </a:lnTo>
                    <a:lnTo>
                      <a:pt x="112461" y="527195"/>
                    </a:lnTo>
                    <a:lnTo>
                      <a:pt x="110449" y="543836"/>
                    </a:lnTo>
                    <a:lnTo>
                      <a:pt x="110449" y="559379"/>
                    </a:lnTo>
                    <a:lnTo>
                      <a:pt x="112461" y="571448"/>
                    </a:lnTo>
                    <a:lnTo>
                      <a:pt x="114290" y="576385"/>
                    </a:lnTo>
                    <a:lnTo>
                      <a:pt x="114290" y="581689"/>
                    </a:lnTo>
                    <a:lnTo>
                      <a:pt x="113009" y="585712"/>
                    </a:lnTo>
                    <a:lnTo>
                      <a:pt x="108804" y="589186"/>
                    </a:lnTo>
                    <a:lnTo>
                      <a:pt x="106792" y="591563"/>
                    </a:lnTo>
                    <a:lnTo>
                      <a:pt x="105695" y="593940"/>
                    </a:lnTo>
                    <a:lnTo>
                      <a:pt x="104232" y="600158"/>
                    </a:lnTo>
                    <a:lnTo>
                      <a:pt x="96369" y="625759"/>
                    </a:lnTo>
                    <a:lnTo>
                      <a:pt x="96003" y="627953"/>
                    </a:lnTo>
                    <a:lnTo>
                      <a:pt x="96369" y="634719"/>
                    </a:lnTo>
                    <a:lnTo>
                      <a:pt x="92346" y="651725"/>
                    </a:lnTo>
                    <a:lnTo>
                      <a:pt x="91249" y="663977"/>
                    </a:lnTo>
                    <a:lnTo>
                      <a:pt x="93077" y="670194"/>
                    </a:lnTo>
                    <a:lnTo>
                      <a:pt x="96735" y="673486"/>
                    </a:lnTo>
                    <a:lnTo>
                      <a:pt x="97466" y="675497"/>
                    </a:lnTo>
                    <a:lnTo>
                      <a:pt x="97466" y="680618"/>
                    </a:lnTo>
                    <a:lnTo>
                      <a:pt x="97100" y="682446"/>
                    </a:lnTo>
                    <a:lnTo>
                      <a:pt x="95454" y="685738"/>
                    </a:lnTo>
                    <a:lnTo>
                      <a:pt x="90883" y="691407"/>
                    </a:lnTo>
                    <a:lnTo>
                      <a:pt x="88140" y="700184"/>
                    </a:lnTo>
                    <a:lnTo>
                      <a:pt x="88140" y="714813"/>
                    </a:lnTo>
                    <a:lnTo>
                      <a:pt x="89603" y="717191"/>
                    </a:lnTo>
                    <a:lnTo>
                      <a:pt x="91249" y="718653"/>
                    </a:lnTo>
                    <a:lnTo>
                      <a:pt x="91614" y="720299"/>
                    </a:lnTo>
                    <a:lnTo>
                      <a:pt x="91249" y="731454"/>
                    </a:lnTo>
                    <a:lnTo>
                      <a:pt x="91614" y="733648"/>
                    </a:lnTo>
                    <a:lnTo>
                      <a:pt x="94357" y="737488"/>
                    </a:lnTo>
                    <a:lnTo>
                      <a:pt x="95454" y="743706"/>
                    </a:lnTo>
                    <a:lnTo>
                      <a:pt x="93443" y="755957"/>
                    </a:lnTo>
                    <a:lnTo>
                      <a:pt x="93626" y="757969"/>
                    </a:lnTo>
                    <a:lnTo>
                      <a:pt x="97100" y="757969"/>
                    </a:lnTo>
                    <a:lnTo>
                      <a:pt x="103684" y="759980"/>
                    </a:lnTo>
                    <a:lnTo>
                      <a:pt x="106975" y="763272"/>
                    </a:lnTo>
                    <a:lnTo>
                      <a:pt x="107524" y="766746"/>
                    </a:lnTo>
                    <a:lnTo>
                      <a:pt x="106426" y="770221"/>
                    </a:lnTo>
                    <a:lnTo>
                      <a:pt x="100209" y="770587"/>
                    </a:lnTo>
                    <a:lnTo>
                      <a:pt x="93077" y="769672"/>
                    </a:lnTo>
                    <a:lnTo>
                      <a:pt x="91249" y="770587"/>
                    </a:lnTo>
                    <a:lnTo>
                      <a:pt x="93077" y="774975"/>
                    </a:lnTo>
                    <a:lnTo>
                      <a:pt x="99112" y="777352"/>
                    </a:lnTo>
                    <a:lnTo>
                      <a:pt x="104049" y="782107"/>
                    </a:lnTo>
                    <a:lnTo>
                      <a:pt x="104049" y="786313"/>
                    </a:lnTo>
                    <a:lnTo>
                      <a:pt x="101489" y="788141"/>
                    </a:lnTo>
                    <a:lnTo>
                      <a:pt x="99843" y="789970"/>
                    </a:lnTo>
                    <a:lnTo>
                      <a:pt x="99112" y="793993"/>
                    </a:lnTo>
                    <a:lnTo>
                      <a:pt x="99112" y="804782"/>
                    </a:lnTo>
                    <a:lnTo>
                      <a:pt x="98563" y="806793"/>
                    </a:lnTo>
                    <a:lnTo>
                      <a:pt x="98563" y="811914"/>
                    </a:lnTo>
                    <a:lnTo>
                      <a:pt x="99112" y="814840"/>
                    </a:lnTo>
                    <a:lnTo>
                      <a:pt x="98563" y="829651"/>
                    </a:lnTo>
                    <a:lnTo>
                      <a:pt x="96003" y="835869"/>
                    </a:lnTo>
                    <a:lnTo>
                      <a:pt x="93077" y="841720"/>
                    </a:lnTo>
                    <a:lnTo>
                      <a:pt x="92346" y="845743"/>
                    </a:lnTo>
                    <a:lnTo>
                      <a:pt x="87957" y="853058"/>
                    </a:lnTo>
                    <a:lnTo>
                      <a:pt x="81374" y="860007"/>
                    </a:lnTo>
                    <a:lnTo>
                      <a:pt x="79911" y="862932"/>
                    </a:lnTo>
                    <a:lnTo>
                      <a:pt x="79363" y="864944"/>
                    </a:lnTo>
                    <a:lnTo>
                      <a:pt x="78997" y="870978"/>
                    </a:lnTo>
                    <a:lnTo>
                      <a:pt x="79363" y="870978"/>
                    </a:lnTo>
                    <a:lnTo>
                      <a:pt x="79363" y="874636"/>
                    </a:lnTo>
                    <a:lnTo>
                      <a:pt x="80643" y="876647"/>
                    </a:lnTo>
                    <a:lnTo>
                      <a:pt x="81740" y="881219"/>
                    </a:lnTo>
                    <a:lnTo>
                      <a:pt x="81374" y="884693"/>
                    </a:lnTo>
                    <a:lnTo>
                      <a:pt x="79911" y="885425"/>
                    </a:lnTo>
                    <a:lnTo>
                      <a:pt x="79363" y="887253"/>
                    </a:lnTo>
                    <a:lnTo>
                      <a:pt x="77900" y="895482"/>
                    </a:lnTo>
                    <a:lnTo>
                      <a:pt x="76254" y="900603"/>
                    </a:lnTo>
                    <a:lnTo>
                      <a:pt x="75157" y="902431"/>
                    </a:lnTo>
                    <a:lnTo>
                      <a:pt x="70036" y="907917"/>
                    </a:lnTo>
                    <a:lnTo>
                      <a:pt x="64002" y="918706"/>
                    </a:lnTo>
                    <a:lnTo>
                      <a:pt x="61808" y="920169"/>
                    </a:lnTo>
                    <a:lnTo>
                      <a:pt x="59431" y="924375"/>
                    </a:lnTo>
                    <a:lnTo>
                      <a:pt x="55956" y="936809"/>
                    </a:lnTo>
                    <a:lnTo>
                      <a:pt x="55956" y="941747"/>
                    </a:lnTo>
                    <a:lnTo>
                      <a:pt x="55225" y="945404"/>
                    </a:lnTo>
                    <a:lnTo>
                      <a:pt x="55225" y="957473"/>
                    </a:lnTo>
                    <a:lnTo>
                      <a:pt x="55956" y="958204"/>
                    </a:lnTo>
                    <a:lnTo>
                      <a:pt x="57053" y="964056"/>
                    </a:lnTo>
                    <a:lnTo>
                      <a:pt x="58516" y="966616"/>
                    </a:lnTo>
                    <a:lnTo>
                      <a:pt x="59796" y="967165"/>
                    </a:lnTo>
                    <a:lnTo>
                      <a:pt x="61808" y="965702"/>
                    </a:lnTo>
                    <a:lnTo>
                      <a:pt x="63271" y="963142"/>
                    </a:lnTo>
                    <a:lnTo>
                      <a:pt x="66928" y="961130"/>
                    </a:lnTo>
                    <a:lnTo>
                      <a:pt x="75888" y="962593"/>
                    </a:lnTo>
                    <a:lnTo>
                      <a:pt x="77900" y="960033"/>
                    </a:lnTo>
                    <a:lnTo>
                      <a:pt x="78631" y="960033"/>
                    </a:lnTo>
                    <a:lnTo>
                      <a:pt x="80643" y="960582"/>
                    </a:lnTo>
                    <a:lnTo>
                      <a:pt x="81374" y="961679"/>
                    </a:lnTo>
                    <a:lnTo>
                      <a:pt x="82654" y="968628"/>
                    </a:lnTo>
                    <a:lnTo>
                      <a:pt x="83203" y="974479"/>
                    </a:lnTo>
                    <a:lnTo>
                      <a:pt x="82654" y="996789"/>
                    </a:lnTo>
                    <a:lnTo>
                      <a:pt x="83203" y="998617"/>
                    </a:lnTo>
                    <a:lnTo>
                      <a:pt x="86129" y="1003554"/>
                    </a:lnTo>
                    <a:lnTo>
                      <a:pt x="88140" y="1005383"/>
                    </a:lnTo>
                    <a:lnTo>
                      <a:pt x="94723" y="1007761"/>
                    </a:lnTo>
                    <a:lnTo>
                      <a:pt x="120507" y="1007761"/>
                    </a:lnTo>
                    <a:lnTo>
                      <a:pt x="122518" y="1008675"/>
                    </a:lnTo>
                    <a:lnTo>
                      <a:pt x="124896" y="1008675"/>
                    </a:lnTo>
                    <a:lnTo>
                      <a:pt x="133856" y="1008309"/>
                    </a:lnTo>
                    <a:lnTo>
                      <a:pt x="142085" y="1007212"/>
                    </a:lnTo>
                    <a:lnTo>
                      <a:pt x="147205" y="1007395"/>
                    </a:lnTo>
                    <a:lnTo>
                      <a:pt x="158725" y="1010503"/>
                    </a:lnTo>
                    <a:lnTo>
                      <a:pt x="173537" y="1012698"/>
                    </a:lnTo>
                    <a:lnTo>
                      <a:pt x="180486" y="1015989"/>
                    </a:lnTo>
                    <a:lnTo>
                      <a:pt x="182863" y="1016172"/>
                    </a:lnTo>
                    <a:lnTo>
                      <a:pt x="183046" y="1017635"/>
                    </a:lnTo>
                    <a:lnTo>
                      <a:pt x="181217" y="1018001"/>
                    </a:lnTo>
                    <a:lnTo>
                      <a:pt x="175915" y="1016904"/>
                    </a:lnTo>
                    <a:lnTo>
                      <a:pt x="170977" y="1016904"/>
                    </a:lnTo>
                    <a:lnTo>
                      <a:pt x="164760" y="1013978"/>
                    </a:lnTo>
                    <a:lnTo>
                      <a:pt x="161103" y="1013612"/>
                    </a:lnTo>
                    <a:lnTo>
                      <a:pt x="154702" y="1016172"/>
                    </a:lnTo>
                    <a:lnTo>
                      <a:pt x="153605" y="1019281"/>
                    </a:lnTo>
                    <a:lnTo>
                      <a:pt x="151594" y="1021658"/>
                    </a:lnTo>
                    <a:lnTo>
                      <a:pt x="144096" y="1022938"/>
                    </a:lnTo>
                    <a:lnTo>
                      <a:pt x="136416" y="1026595"/>
                    </a:lnTo>
                    <a:lnTo>
                      <a:pt x="134222" y="1028424"/>
                    </a:lnTo>
                    <a:lnTo>
                      <a:pt x="130565" y="1029338"/>
                    </a:lnTo>
                    <a:lnTo>
                      <a:pt x="127456" y="1028972"/>
                    </a:lnTo>
                    <a:lnTo>
                      <a:pt x="124347" y="1030435"/>
                    </a:lnTo>
                    <a:lnTo>
                      <a:pt x="120141" y="1031350"/>
                    </a:lnTo>
                    <a:lnTo>
                      <a:pt x="120141" y="1039944"/>
                    </a:lnTo>
                    <a:lnTo>
                      <a:pt x="117215" y="1049270"/>
                    </a:lnTo>
                    <a:lnTo>
                      <a:pt x="116301" y="1062071"/>
                    </a:lnTo>
                    <a:lnTo>
                      <a:pt x="115387" y="1064997"/>
                    </a:lnTo>
                    <a:lnTo>
                      <a:pt x="114107" y="1067374"/>
                    </a:lnTo>
                    <a:lnTo>
                      <a:pt x="112644" y="1068654"/>
                    </a:lnTo>
                    <a:lnTo>
                      <a:pt x="110084" y="1068837"/>
                    </a:lnTo>
                    <a:lnTo>
                      <a:pt x="103501" y="1066825"/>
                    </a:lnTo>
                    <a:lnTo>
                      <a:pt x="99477" y="1066460"/>
                    </a:lnTo>
                    <a:lnTo>
                      <a:pt x="90334" y="1062985"/>
                    </a:lnTo>
                    <a:lnTo>
                      <a:pt x="85214" y="1058962"/>
                    </a:lnTo>
                    <a:lnTo>
                      <a:pt x="83020" y="1055488"/>
                    </a:lnTo>
                    <a:lnTo>
                      <a:pt x="83203" y="1051465"/>
                    </a:lnTo>
                    <a:lnTo>
                      <a:pt x="87226" y="1050002"/>
                    </a:lnTo>
                    <a:lnTo>
                      <a:pt x="88323" y="1052745"/>
                    </a:lnTo>
                    <a:lnTo>
                      <a:pt x="87774" y="1054939"/>
                    </a:lnTo>
                    <a:lnTo>
                      <a:pt x="91614" y="1053293"/>
                    </a:lnTo>
                    <a:lnTo>
                      <a:pt x="93443" y="1050916"/>
                    </a:lnTo>
                    <a:lnTo>
                      <a:pt x="96186" y="1048722"/>
                    </a:lnTo>
                    <a:lnTo>
                      <a:pt x="102038" y="1047807"/>
                    </a:lnTo>
                    <a:lnTo>
                      <a:pt x="107341" y="1045065"/>
                    </a:lnTo>
                    <a:lnTo>
                      <a:pt x="110632" y="1042687"/>
                    </a:lnTo>
                    <a:lnTo>
                      <a:pt x="113009" y="1038299"/>
                    </a:lnTo>
                    <a:lnTo>
                      <a:pt x="113558" y="1035556"/>
                    </a:lnTo>
                    <a:lnTo>
                      <a:pt x="108438" y="1032995"/>
                    </a:lnTo>
                    <a:lnTo>
                      <a:pt x="105695" y="1029887"/>
                    </a:lnTo>
                    <a:lnTo>
                      <a:pt x="103135" y="1025681"/>
                    </a:lnTo>
                    <a:lnTo>
                      <a:pt x="98380" y="1024584"/>
                    </a:lnTo>
                    <a:lnTo>
                      <a:pt x="87957" y="1024218"/>
                    </a:lnTo>
                    <a:lnTo>
                      <a:pt x="81740" y="1026230"/>
                    </a:lnTo>
                    <a:lnTo>
                      <a:pt x="78997" y="1028424"/>
                    </a:lnTo>
                    <a:lnTo>
                      <a:pt x="78997" y="1025864"/>
                    </a:lnTo>
                    <a:lnTo>
                      <a:pt x="78266" y="1023670"/>
                    </a:lnTo>
                    <a:lnTo>
                      <a:pt x="71499" y="1024949"/>
                    </a:lnTo>
                    <a:lnTo>
                      <a:pt x="71499" y="1022755"/>
                    </a:lnTo>
                    <a:lnTo>
                      <a:pt x="72597" y="1021109"/>
                    </a:lnTo>
                    <a:lnTo>
                      <a:pt x="77900" y="1018366"/>
                    </a:lnTo>
                    <a:lnTo>
                      <a:pt x="79545" y="1014709"/>
                    </a:lnTo>
                    <a:lnTo>
                      <a:pt x="78997" y="1010138"/>
                    </a:lnTo>
                    <a:lnTo>
                      <a:pt x="74243" y="1005383"/>
                    </a:lnTo>
                    <a:lnTo>
                      <a:pt x="78266" y="1004103"/>
                    </a:lnTo>
                    <a:lnTo>
                      <a:pt x="78448" y="1001909"/>
                    </a:lnTo>
                    <a:lnTo>
                      <a:pt x="77900" y="998617"/>
                    </a:lnTo>
                    <a:lnTo>
                      <a:pt x="74243" y="994777"/>
                    </a:lnTo>
                    <a:lnTo>
                      <a:pt x="67476" y="989657"/>
                    </a:lnTo>
                    <a:lnTo>
                      <a:pt x="62173" y="987280"/>
                    </a:lnTo>
                    <a:lnTo>
                      <a:pt x="59979" y="987097"/>
                    </a:lnTo>
                    <a:lnTo>
                      <a:pt x="74243" y="995874"/>
                    </a:lnTo>
                    <a:lnTo>
                      <a:pt x="74059" y="998617"/>
                    </a:lnTo>
                    <a:lnTo>
                      <a:pt x="71499" y="999349"/>
                    </a:lnTo>
                    <a:lnTo>
                      <a:pt x="67842" y="997886"/>
                    </a:lnTo>
                    <a:lnTo>
                      <a:pt x="64185" y="994960"/>
                    </a:lnTo>
                    <a:lnTo>
                      <a:pt x="63088" y="995508"/>
                    </a:lnTo>
                    <a:lnTo>
                      <a:pt x="65831" y="1000994"/>
                    </a:lnTo>
                    <a:lnTo>
                      <a:pt x="64185" y="1004469"/>
                    </a:lnTo>
                    <a:lnTo>
                      <a:pt x="61625" y="1005932"/>
                    </a:lnTo>
                    <a:lnTo>
                      <a:pt x="60345" y="1004103"/>
                    </a:lnTo>
                    <a:lnTo>
                      <a:pt x="58882" y="1001177"/>
                    </a:lnTo>
                    <a:lnTo>
                      <a:pt x="57968" y="997703"/>
                    </a:lnTo>
                    <a:lnTo>
                      <a:pt x="55225" y="992400"/>
                    </a:lnTo>
                    <a:lnTo>
                      <a:pt x="57968" y="998252"/>
                    </a:lnTo>
                    <a:lnTo>
                      <a:pt x="58699" y="1003554"/>
                    </a:lnTo>
                    <a:lnTo>
                      <a:pt x="57968" y="1008126"/>
                    </a:lnTo>
                    <a:lnTo>
                      <a:pt x="55590" y="1007943"/>
                    </a:lnTo>
                    <a:lnTo>
                      <a:pt x="53213" y="1006663"/>
                    </a:lnTo>
                    <a:lnTo>
                      <a:pt x="51567" y="1002457"/>
                    </a:lnTo>
                    <a:lnTo>
                      <a:pt x="52482" y="993131"/>
                    </a:lnTo>
                    <a:lnTo>
                      <a:pt x="49007" y="985634"/>
                    </a:lnTo>
                    <a:lnTo>
                      <a:pt x="37853" y="975394"/>
                    </a:lnTo>
                    <a:lnTo>
                      <a:pt x="36390" y="971005"/>
                    </a:lnTo>
                    <a:lnTo>
                      <a:pt x="37487" y="968262"/>
                    </a:lnTo>
                    <a:lnTo>
                      <a:pt x="42973" y="968262"/>
                    </a:lnTo>
                    <a:lnTo>
                      <a:pt x="47362" y="966799"/>
                    </a:lnTo>
                    <a:lnTo>
                      <a:pt x="46996" y="962227"/>
                    </a:lnTo>
                    <a:lnTo>
                      <a:pt x="45350" y="961496"/>
                    </a:lnTo>
                    <a:lnTo>
                      <a:pt x="44070" y="964056"/>
                    </a:lnTo>
                    <a:lnTo>
                      <a:pt x="41510" y="964056"/>
                    </a:lnTo>
                    <a:lnTo>
                      <a:pt x="38950" y="961862"/>
                    </a:lnTo>
                    <a:lnTo>
                      <a:pt x="36755" y="957839"/>
                    </a:lnTo>
                    <a:lnTo>
                      <a:pt x="38218" y="955462"/>
                    </a:lnTo>
                    <a:lnTo>
                      <a:pt x="43521" y="956925"/>
                    </a:lnTo>
                    <a:lnTo>
                      <a:pt x="42607" y="955462"/>
                    </a:lnTo>
                    <a:lnTo>
                      <a:pt x="40047" y="953084"/>
                    </a:lnTo>
                    <a:lnTo>
                      <a:pt x="34195" y="952353"/>
                    </a:lnTo>
                    <a:lnTo>
                      <a:pt x="31087" y="950707"/>
                    </a:lnTo>
                    <a:lnTo>
                      <a:pt x="27978" y="947781"/>
                    </a:lnTo>
                    <a:lnTo>
                      <a:pt x="25784" y="943941"/>
                    </a:lnTo>
                    <a:lnTo>
                      <a:pt x="32001" y="938455"/>
                    </a:lnTo>
                    <a:lnTo>
                      <a:pt x="32550" y="932055"/>
                    </a:lnTo>
                    <a:lnTo>
                      <a:pt x="33647" y="930775"/>
                    </a:lnTo>
                    <a:lnTo>
                      <a:pt x="33647" y="928215"/>
                    </a:lnTo>
                    <a:lnTo>
                      <a:pt x="40595" y="924192"/>
                    </a:lnTo>
                    <a:lnTo>
                      <a:pt x="43521" y="925289"/>
                    </a:lnTo>
                    <a:lnTo>
                      <a:pt x="45350" y="925289"/>
                    </a:lnTo>
                    <a:lnTo>
                      <a:pt x="45350" y="924192"/>
                    </a:lnTo>
                    <a:lnTo>
                      <a:pt x="42607" y="922729"/>
                    </a:lnTo>
                    <a:lnTo>
                      <a:pt x="41510" y="920535"/>
                    </a:lnTo>
                    <a:lnTo>
                      <a:pt x="45350" y="909380"/>
                    </a:lnTo>
                    <a:lnTo>
                      <a:pt x="43521" y="910111"/>
                    </a:lnTo>
                    <a:lnTo>
                      <a:pt x="39316" y="913220"/>
                    </a:lnTo>
                    <a:lnTo>
                      <a:pt x="38401" y="916694"/>
                    </a:lnTo>
                    <a:lnTo>
                      <a:pt x="36207" y="920535"/>
                    </a:lnTo>
                    <a:lnTo>
                      <a:pt x="33647" y="919437"/>
                    </a:lnTo>
                    <a:lnTo>
                      <a:pt x="32732" y="916512"/>
                    </a:lnTo>
                    <a:lnTo>
                      <a:pt x="32184" y="910843"/>
                    </a:lnTo>
                    <a:lnTo>
                      <a:pt x="32184" y="898591"/>
                    </a:lnTo>
                    <a:lnTo>
                      <a:pt x="34012" y="896580"/>
                    </a:lnTo>
                    <a:lnTo>
                      <a:pt x="35841" y="896762"/>
                    </a:lnTo>
                    <a:lnTo>
                      <a:pt x="32732" y="893836"/>
                    </a:lnTo>
                    <a:lnTo>
                      <a:pt x="34012" y="889448"/>
                    </a:lnTo>
                    <a:lnTo>
                      <a:pt x="41144" y="888899"/>
                    </a:lnTo>
                    <a:lnTo>
                      <a:pt x="45899" y="892191"/>
                    </a:lnTo>
                    <a:lnTo>
                      <a:pt x="44618" y="889082"/>
                    </a:lnTo>
                    <a:lnTo>
                      <a:pt x="43521" y="884328"/>
                    </a:lnTo>
                    <a:lnTo>
                      <a:pt x="41510" y="885973"/>
                    </a:lnTo>
                    <a:lnTo>
                      <a:pt x="32001" y="888168"/>
                    </a:lnTo>
                    <a:lnTo>
                      <a:pt x="30538" y="886705"/>
                    </a:lnTo>
                    <a:lnTo>
                      <a:pt x="29441" y="882865"/>
                    </a:lnTo>
                    <a:lnTo>
                      <a:pt x="27430" y="880122"/>
                    </a:lnTo>
                    <a:lnTo>
                      <a:pt x="27430" y="871893"/>
                    </a:lnTo>
                    <a:lnTo>
                      <a:pt x="31087" y="872624"/>
                    </a:lnTo>
                    <a:lnTo>
                      <a:pt x="33647" y="876464"/>
                    </a:lnTo>
                    <a:lnTo>
                      <a:pt x="35293" y="880305"/>
                    </a:lnTo>
                    <a:lnTo>
                      <a:pt x="34744" y="874453"/>
                    </a:lnTo>
                    <a:lnTo>
                      <a:pt x="36390" y="873356"/>
                    </a:lnTo>
                    <a:lnTo>
                      <a:pt x="46264" y="875001"/>
                    </a:lnTo>
                    <a:lnTo>
                      <a:pt x="53579" y="879756"/>
                    </a:lnTo>
                    <a:lnTo>
                      <a:pt x="56505" y="879573"/>
                    </a:lnTo>
                    <a:lnTo>
                      <a:pt x="50836" y="876464"/>
                    </a:lnTo>
                    <a:lnTo>
                      <a:pt x="47727" y="870978"/>
                    </a:lnTo>
                    <a:lnTo>
                      <a:pt x="46264" y="865676"/>
                    </a:lnTo>
                    <a:lnTo>
                      <a:pt x="44984" y="863298"/>
                    </a:lnTo>
                    <a:lnTo>
                      <a:pt x="43704" y="865858"/>
                    </a:lnTo>
                    <a:lnTo>
                      <a:pt x="37853" y="865676"/>
                    </a:lnTo>
                    <a:lnTo>
                      <a:pt x="35658" y="863481"/>
                    </a:lnTo>
                    <a:lnTo>
                      <a:pt x="35841" y="861653"/>
                    </a:lnTo>
                    <a:lnTo>
                      <a:pt x="39316" y="859275"/>
                    </a:lnTo>
                    <a:lnTo>
                      <a:pt x="35293" y="858178"/>
                    </a:lnTo>
                    <a:lnTo>
                      <a:pt x="29441" y="855435"/>
                    </a:lnTo>
                    <a:lnTo>
                      <a:pt x="27978" y="854155"/>
                    </a:lnTo>
                    <a:lnTo>
                      <a:pt x="30538" y="850315"/>
                    </a:lnTo>
                    <a:lnTo>
                      <a:pt x="35293" y="847938"/>
                    </a:lnTo>
                    <a:lnTo>
                      <a:pt x="39316" y="846841"/>
                    </a:lnTo>
                    <a:lnTo>
                      <a:pt x="35841" y="843915"/>
                    </a:lnTo>
                    <a:lnTo>
                      <a:pt x="40413" y="840440"/>
                    </a:lnTo>
                    <a:lnTo>
                      <a:pt x="38950" y="839160"/>
                    </a:lnTo>
                    <a:lnTo>
                      <a:pt x="37487" y="836417"/>
                    </a:lnTo>
                    <a:lnTo>
                      <a:pt x="34195" y="833674"/>
                    </a:lnTo>
                    <a:lnTo>
                      <a:pt x="31087" y="831663"/>
                    </a:lnTo>
                    <a:lnTo>
                      <a:pt x="27430" y="831846"/>
                    </a:lnTo>
                    <a:lnTo>
                      <a:pt x="25052" y="834406"/>
                    </a:lnTo>
                    <a:lnTo>
                      <a:pt x="22492" y="834954"/>
                    </a:lnTo>
                    <a:lnTo>
                      <a:pt x="15726" y="832212"/>
                    </a:lnTo>
                    <a:lnTo>
                      <a:pt x="13166" y="829469"/>
                    </a:lnTo>
                    <a:lnTo>
                      <a:pt x="10423" y="827457"/>
                    </a:lnTo>
                    <a:lnTo>
                      <a:pt x="6400" y="829286"/>
                    </a:lnTo>
                    <a:lnTo>
                      <a:pt x="3657" y="831480"/>
                    </a:lnTo>
                    <a:lnTo>
                      <a:pt x="5669" y="832577"/>
                    </a:lnTo>
                    <a:lnTo>
                      <a:pt x="6766" y="835686"/>
                    </a:lnTo>
                    <a:lnTo>
                      <a:pt x="5669" y="839526"/>
                    </a:lnTo>
                    <a:lnTo>
                      <a:pt x="914" y="838795"/>
                    </a:lnTo>
                    <a:lnTo>
                      <a:pt x="0" y="834954"/>
                    </a:lnTo>
                    <a:lnTo>
                      <a:pt x="2011" y="826726"/>
                    </a:lnTo>
                    <a:lnTo>
                      <a:pt x="5669" y="825080"/>
                    </a:lnTo>
                    <a:lnTo>
                      <a:pt x="9326" y="822154"/>
                    </a:lnTo>
                    <a:lnTo>
                      <a:pt x="12983" y="817582"/>
                    </a:lnTo>
                    <a:lnTo>
                      <a:pt x="16640" y="817217"/>
                    </a:lnTo>
                    <a:lnTo>
                      <a:pt x="20846" y="815205"/>
                    </a:lnTo>
                    <a:lnTo>
                      <a:pt x="20846" y="812279"/>
                    </a:lnTo>
                    <a:lnTo>
                      <a:pt x="19383" y="811548"/>
                    </a:lnTo>
                    <a:lnTo>
                      <a:pt x="16823" y="812279"/>
                    </a:lnTo>
                    <a:lnTo>
                      <a:pt x="15177" y="811182"/>
                    </a:lnTo>
                    <a:lnTo>
                      <a:pt x="14080" y="809354"/>
                    </a:lnTo>
                    <a:lnTo>
                      <a:pt x="13715" y="805879"/>
                    </a:lnTo>
                    <a:lnTo>
                      <a:pt x="21944" y="804782"/>
                    </a:lnTo>
                    <a:lnTo>
                      <a:pt x="25784" y="805513"/>
                    </a:lnTo>
                    <a:lnTo>
                      <a:pt x="27795" y="806976"/>
                    </a:lnTo>
                    <a:lnTo>
                      <a:pt x="31087" y="804782"/>
                    </a:lnTo>
                    <a:lnTo>
                      <a:pt x="34012" y="806245"/>
                    </a:lnTo>
                    <a:lnTo>
                      <a:pt x="36390" y="807891"/>
                    </a:lnTo>
                    <a:lnTo>
                      <a:pt x="35658" y="810817"/>
                    </a:lnTo>
                    <a:lnTo>
                      <a:pt x="35841" y="813194"/>
                    </a:lnTo>
                    <a:lnTo>
                      <a:pt x="38218" y="811182"/>
                    </a:lnTo>
                    <a:lnTo>
                      <a:pt x="38401" y="813925"/>
                    </a:lnTo>
                    <a:lnTo>
                      <a:pt x="35658" y="817217"/>
                    </a:lnTo>
                    <a:lnTo>
                      <a:pt x="34561" y="819411"/>
                    </a:lnTo>
                    <a:lnTo>
                      <a:pt x="36755" y="822520"/>
                    </a:lnTo>
                    <a:lnTo>
                      <a:pt x="39864" y="823068"/>
                    </a:lnTo>
                    <a:lnTo>
                      <a:pt x="42058" y="819045"/>
                    </a:lnTo>
                    <a:lnTo>
                      <a:pt x="44618" y="816668"/>
                    </a:lnTo>
                    <a:lnTo>
                      <a:pt x="44984" y="819045"/>
                    </a:lnTo>
                    <a:lnTo>
                      <a:pt x="44070" y="823434"/>
                    </a:lnTo>
                    <a:lnTo>
                      <a:pt x="44070" y="825811"/>
                    </a:lnTo>
                    <a:lnTo>
                      <a:pt x="46264" y="825080"/>
                    </a:lnTo>
                    <a:lnTo>
                      <a:pt x="46813" y="822154"/>
                    </a:lnTo>
                    <a:lnTo>
                      <a:pt x="48459" y="820691"/>
                    </a:lnTo>
                    <a:lnTo>
                      <a:pt x="51750" y="817948"/>
                    </a:lnTo>
                    <a:lnTo>
                      <a:pt x="54676" y="816668"/>
                    </a:lnTo>
                    <a:lnTo>
                      <a:pt x="54676" y="814840"/>
                    </a:lnTo>
                    <a:lnTo>
                      <a:pt x="55773" y="811731"/>
                    </a:lnTo>
                    <a:lnTo>
                      <a:pt x="57968" y="807159"/>
                    </a:lnTo>
                    <a:lnTo>
                      <a:pt x="58333" y="804233"/>
                    </a:lnTo>
                    <a:lnTo>
                      <a:pt x="56139" y="805513"/>
                    </a:lnTo>
                    <a:lnTo>
                      <a:pt x="54493" y="807708"/>
                    </a:lnTo>
                    <a:lnTo>
                      <a:pt x="53579" y="810085"/>
                    </a:lnTo>
                    <a:lnTo>
                      <a:pt x="50287" y="815388"/>
                    </a:lnTo>
                    <a:lnTo>
                      <a:pt x="51202" y="805513"/>
                    </a:lnTo>
                    <a:lnTo>
                      <a:pt x="52482" y="803502"/>
                    </a:lnTo>
                    <a:lnTo>
                      <a:pt x="53213" y="802953"/>
                    </a:lnTo>
                    <a:lnTo>
                      <a:pt x="59248" y="802039"/>
                    </a:lnTo>
                    <a:lnTo>
                      <a:pt x="55225" y="800942"/>
                    </a:lnTo>
                    <a:lnTo>
                      <a:pt x="55225" y="799296"/>
                    </a:lnTo>
                    <a:lnTo>
                      <a:pt x="57419" y="797285"/>
                    </a:lnTo>
                    <a:lnTo>
                      <a:pt x="60893" y="796005"/>
                    </a:lnTo>
                    <a:lnTo>
                      <a:pt x="60893" y="794176"/>
                    </a:lnTo>
                    <a:lnTo>
                      <a:pt x="57419" y="794542"/>
                    </a:lnTo>
                    <a:lnTo>
                      <a:pt x="51750" y="796919"/>
                    </a:lnTo>
                    <a:lnTo>
                      <a:pt x="52482" y="792713"/>
                    </a:lnTo>
                    <a:lnTo>
                      <a:pt x="54127" y="790701"/>
                    </a:lnTo>
                    <a:lnTo>
                      <a:pt x="56505" y="788690"/>
                    </a:lnTo>
                    <a:lnTo>
                      <a:pt x="58699" y="788141"/>
                    </a:lnTo>
                    <a:lnTo>
                      <a:pt x="62539" y="790701"/>
                    </a:lnTo>
                    <a:lnTo>
                      <a:pt x="64734" y="791982"/>
                    </a:lnTo>
                    <a:lnTo>
                      <a:pt x="66928" y="792896"/>
                    </a:lnTo>
                    <a:lnTo>
                      <a:pt x="69854" y="792530"/>
                    </a:lnTo>
                    <a:lnTo>
                      <a:pt x="69488" y="789604"/>
                    </a:lnTo>
                    <a:lnTo>
                      <a:pt x="66379" y="789604"/>
                    </a:lnTo>
                    <a:lnTo>
                      <a:pt x="59979" y="786130"/>
                    </a:lnTo>
                    <a:lnTo>
                      <a:pt x="55773" y="785764"/>
                    </a:lnTo>
                    <a:lnTo>
                      <a:pt x="56505" y="781558"/>
                    </a:lnTo>
                    <a:lnTo>
                      <a:pt x="56505" y="778815"/>
                    </a:lnTo>
                    <a:lnTo>
                      <a:pt x="58882" y="777718"/>
                    </a:lnTo>
                    <a:lnTo>
                      <a:pt x="63636" y="777718"/>
                    </a:lnTo>
                    <a:lnTo>
                      <a:pt x="67476" y="776804"/>
                    </a:lnTo>
                    <a:lnTo>
                      <a:pt x="72231" y="772415"/>
                    </a:lnTo>
                    <a:lnTo>
                      <a:pt x="73145" y="769855"/>
                    </a:lnTo>
                    <a:lnTo>
                      <a:pt x="73145" y="762541"/>
                    </a:lnTo>
                    <a:lnTo>
                      <a:pt x="71499" y="759615"/>
                    </a:lnTo>
                    <a:lnTo>
                      <a:pt x="68939" y="758883"/>
                    </a:lnTo>
                    <a:lnTo>
                      <a:pt x="63636" y="754495"/>
                    </a:lnTo>
                    <a:lnTo>
                      <a:pt x="60345" y="753214"/>
                    </a:lnTo>
                    <a:lnTo>
                      <a:pt x="58882" y="751569"/>
                    </a:lnTo>
                    <a:lnTo>
                      <a:pt x="58882" y="750654"/>
                    </a:lnTo>
                    <a:lnTo>
                      <a:pt x="59431" y="750654"/>
                    </a:lnTo>
                    <a:lnTo>
                      <a:pt x="59979" y="749557"/>
                    </a:lnTo>
                    <a:lnTo>
                      <a:pt x="63088" y="747180"/>
                    </a:lnTo>
                    <a:lnTo>
                      <a:pt x="64002" y="744254"/>
                    </a:lnTo>
                    <a:lnTo>
                      <a:pt x="65648" y="741328"/>
                    </a:lnTo>
                    <a:lnTo>
                      <a:pt x="68208" y="738951"/>
                    </a:lnTo>
                    <a:lnTo>
                      <a:pt x="66928" y="736757"/>
                    </a:lnTo>
                    <a:lnTo>
                      <a:pt x="67842" y="734014"/>
                    </a:lnTo>
                    <a:lnTo>
                      <a:pt x="65099" y="732002"/>
                    </a:lnTo>
                    <a:lnTo>
                      <a:pt x="64734" y="729259"/>
                    </a:lnTo>
                    <a:lnTo>
                      <a:pt x="65282" y="726516"/>
                    </a:lnTo>
                    <a:lnTo>
                      <a:pt x="66379" y="724688"/>
                    </a:lnTo>
                    <a:lnTo>
                      <a:pt x="68939" y="722493"/>
                    </a:lnTo>
                    <a:lnTo>
                      <a:pt x="71499" y="714996"/>
                    </a:lnTo>
                    <a:lnTo>
                      <a:pt x="70036" y="706401"/>
                    </a:lnTo>
                    <a:lnTo>
                      <a:pt x="73694" y="701830"/>
                    </a:lnTo>
                    <a:lnTo>
                      <a:pt x="76985" y="702744"/>
                    </a:lnTo>
                    <a:lnTo>
                      <a:pt x="74608" y="700367"/>
                    </a:lnTo>
                    <a:lnTo>
                      <a:pt x="72048" y="696344"/>
                    </a:lnTo>
                    <a:lnTo>
                      <a:pt x="74059" y="692321"/>
                    </a:lnTo>
                    <a:lnTo>
                      <a:pt x="77717" y="693052"/>
                    </a:lnTo>
                    <a:lnTo>
                      <a:pt x="79911" y="698904"/>
                    </a:lnTo>
                    <a:lnTo>
                      <a:pt x="79911" y="693967"/>
                    </a:lnTo>
                    <a:lnTo>
                      <a:pt x="78997" y="685372"/>
                    </a:lnTo>
                    <a:lnTo>
                      <a:pt x="75157" y="685372"/>
                    </a:lnTo>
                    <a:lnTo>
                      <a:pt x="71134" y="683726"/>
                    </a:lnTo>
                    <a:lnTo>
                      <a:pt x="72597" y="679886"/>
                    </a:lnTo>
                    <a:lnTo>
                      <a:pt x="76985" y="676960"/>
                    </a:lnTo>
                    <a:lnTo>
                      <a:pt x="79911" y="676412"/>
                    </a:lnTo>
                    <a:lnTo>
                      <a:pt x="82654" y="673852"/>
                    </a:lnTo>
                    <a:lnTo>
                      <a:pt x="82654" y="673303"/>
                    </a:lnTo>
                    <a:lnTo>
                      <a:pt x="78448" y="674766"/>
                    </a:lnTo>
                    <a:lnTo>
                      <a:pt x="75888" y="674766"/>
                    </a:lnTo>
                    <a:lnTo>
                      <a:pt x="73145" y="673486"/>
                    </a:lnTo>
                    <a:lnTo>
                      <a:pt x="70036" y="670194"/>
                    </a:lnTo>
                    <a:lnTo>
                      <a:pt x="65831" y="670012"/>
                    </a:lnTo>
                    <a:lnTo>
                      <a:pt x="63088" y="671475"/>
                    </a:lnTo>
                    <a:lnTo>
                      <a:pt x="62539" y="674583"/>
                    </a:lnTo>
                    <a:lnTo>
                      <a:pt x="60345" y="676412"/>
                    </a:lnTo>
                    <a:lnTo>
                      <a:pt x="54493" y="677692"/>
                    </a:lnTo>
                    <a:lnTo>
                      <a:pt x="47910" y="675315"/>
                    </a:lnTo>
                    <a:lnTo>
                      <a:pt x="48459" y="672755"/>
                    </a:lnTo>
                    <a:lnTo>
                      <a:pt x="46996" y="670194"/>
                    </a:lnTo>
                    <a:lnTo>
                      <a:pt x="44984" y="669463"/>
                    </a:lnTo>
                    <a:lnTo>
                      <a:pt x="43521" y="666537"/>
                    </a:lnTo>
                    <a:lnTo>
                      <a:pt x="42973" y="661600"/>
                    </a:lnTo>
                    <a:lnTo>
                      <a:pt x="43156" y="655383"/>
                    </a:lnTo>
                    <a:lnTo>
                      <a:pt x="44618" y="645691"/>
                    </a:lnTo>
                    <a:lnTo>
                      <a:pt x="46813" y="640205"/>
                    </a:lnTo>
                    <a:lnTo>
                      <a:pt x="47362" y="620821"/>
                    </a:lnTo>
                    <a:lnTo>
                      <a:pt x="51750" y="618627"/>
                    </a:lnTo>
                    <a:lnTo>
                      <a:pt x="52664" y="616250"/>
                    </a:lnTo>
                    <a:lnTo>
                      <a:pt x="55042" y="613690"/>
                    </a:lnTo>
                    <a:lnTo>
                      <a:pt x="56505" y="608935"/>
                    </a:lnTo>
                    <a:lnTo>
                      <a:pt x="55773" y="596501"/>
                    </a:lnTo>
                    <a:lnTo>
                      <a:pt x="53945" y="588454"/>
                    </a:lnTo>
                    <a:lnTo>
                      <a:pt x="50287" y="581323"/>
                    </a:lnTo>
                    <a:lnTo>
                      <a:pt x="50470" y="580408"/>
                    </a:lnTo>
                    <a:lnTo>
                      <a:pt x="51019" y="580408"/>
                    </a:lnTo>
                    <a:lnTo>
                      <a:pt x="52116" y="569437"/>
                    </a:lnTo>
                    <a:lnTo>
                      <a:pt x="51019" y="564865"/>
                    </a:lnTo>
                    <a:lnTo>
                      <a:pt x="48459" y="558831"/>
                    </a:lnTo>
                    <a:lnTo>
                      <a:pt x="49007" y="552065"/>
                    </a:lnTo>
                    <a:lnTo>
                      <a:pt x="49007" y="543653"/>
                    </a:lnTo>
                    <a:lnTo>
                      <a:pt x="52664" y="539996"/>
                    </a:lnTo>
                    <a:lnTo>
                      <a:pt x="56505" y="541459"/>
                    </a:lnTo>
                    <a:lnTo>
                      <a:pt x="60345" y="539996"/>
                    </a:lnTo>
                    <a:lnTo>
                      <a:pt x="59796" y="525367"/>
                    </a:lnTo>
                    <a:lnTo>
                      <a:pt x="62539" y="524086"/>
                    </a:lnTo>
                    <a:lnTo>
                      <a:pt x="64185" y="525732"/>
                    </a:lnTo>
                    <a:lnTo>
                      <a:pt x="65831" y="524635"/>
                    </a:lnTo>
                    <a:lnTo>
                      <a:pt x="68939" y="516589"/>
                    </a:lnTo>
                    <a:lnTo>
                      <a:pt x="70951" y="507263"/>
                    </a:lnTo>
                    <a:lnTo>
                      <a:pt x="73511" y="503972"/>
                    </a:lnTo>
                    <a:lnTo>
                      <a:pt x="75157" y="497206"/>
                    </a:lnTo>
                    <a:lnTo>
                      <a:pt x="76985" y="492268"/>
                    </a:lnTo>
                    <a:lnTo>
                      <a:pt x="84666" y="480017"/>
                    </a:lnTo>
                    <a:lnTo>
                      <a:pt x="85214" y="476359"/>
                    </a:lnTo>
                    <a:lnTo>
                      <a:pt x="90334" y="463376"/>
                    </a:lnTo>
                    <a:lnTo>
                      <a:pt x="90517" y="457707"/>
                    </a:lnTo>
                    <a:lnTo>
                      <a:pt x="91066" y="457159"/>
                    </a:lnTo>
                    <a:lnTo>
                      <a:pt x="94540" y="444724"/>
                    </a:lnTo>
                    <a:lnTo>
                      <a:pt x="97832" y="441067"/>
                    </a:lnTo>
                    <a:lnTo>
                      <a:pt x="97832" y="425340"/>
                    </a:lnTo>
                    <a:lnTo>
                      <a:pt x="100940" y="420220"/>
                    </a:lnTo>
                    <a:lnTo>
                      <a:pt x="102586" y="415831"/>
                    </a:lnTo>
                    <a:lnTo>
                      <a:pt x="102586" y="404677"/>
                    </a:lnTo>
                    <a:lnTo>
                      <a:pt x="100392" y="395717"/>
                    </a:lnTo>
                    <a:lnTo>
                      <a:pt x="100026" y="384196"/>
                    </a:lnTo>
                    <a:lnTo>
                      <a:pt x="97832" y="368653"/>
                    </a:lnTo>
                    <a:lnTo>
                      <a:pt x="96917" y="354572"/>
                    </a:lnTo>
                    <a:lnTo>
                      <a:pt x="98198" y="343418"/>
                    </a:lnTo>
                    <a:lnTo>
                      <a:pt x="103684" y="340309"/>
                    </a:lnTo>
                    <a:lnTo>
                      <a:pt x="105878" y="331897"/>
                    </a:lnTo>
                    <a:lnTo>
                      <a:pt x="105146" y="329703"/>
                    </a:lnTo>
                    <a:lnTo>
                      <a:pt x="104781" y="323668"/>
                    </a:lnTo>
                    <a:lnTo>
                      <a:pt x="101672" y="314891"/>
                    </a:lnTo>
                    <a:lnTo>
                      <a:pt x="100575" y="312879"/>
                    </a:lnTo>
                    <a:lnTo>
                      <a:pt x="100940" y="308673"/>
                    </a:lnTo>
                    <a:lnTo>
                      <a:pt x="102221" y="305748"/>
                    </a:lnTo>
                    <a:lnTo>
                      <a:pt x="106975" y="299347"/>
                    </a:lnTo>
                    <a:lnTo>
                      <a:pt x="109535" y="290204"/>
                    </a:lnTo>
                    <a:lnTo>
                      <a:pt x="112461" y="273564"/>
                    </a:lnTo>
                    <a:lnTo>
                      <a:pt x="115935" y="267346"/>
                    </a:lnTo>
                    <a:lnTo>
                      <a:pt x="115935" y="258203"/>
                    </a:lnTo>
                    <a:lnTo>
                      <a:pt x="117398" y="255826"/>
                    </a:lnTo>
                    <a:lnTo>
                      <a:pt x="119410" y="253814"/>
                    </a:lnTo>
                    <a:lnTo>
                      <a:pt x="121238" y="248329"/>
                    </a:lnTo>
                    <a:lnTo>
                      <a:pt x="122153" y="239551"/>
                    </a:lnTo>
                    <a:lnTo>
                      <a:pt x="123067" y="235711"/>
                    </a:lnTo>
                    <a:lnTo>
                      <a:pt x="123067" y="231871"/>
                    </a:lnTo>
                    <a:lnTo>
                      <a:pt x="121604" y="224922"/>
                    </a:lnTo>
                    <a:lnTo>
                      <a:pt x="121238" y="219070"/>
                    </a:lnTo>
                    <a:lnTo>
                      <a:pt x="122518" y="215230"/>
                    </a:lnTo>
                    <a:lnTo>
                      <a:pt x="124347" y="211390"/>
                    </a:lnTo>
                    <a:lnTo>
                      <a:pt x="127456" y="209013"/>
                    </a:lnTo>
                    <a:lnTo>
                      <a:pt x="127821" y="205356"/>
                    </a:lnTo>
                    <a:lnTo>
                      <a:pt x="127821" y="198407"/>
                    </a:lnTo>
                    <a:lnTo>
                      <a:pt x="126907" y="192007"/>
                    </a:lnTo>
                    <a:lnTo>
                      <a:pt x="126907" y="170246"/>
                    </a:lnTo>
                    <a:lnTo>
                      <a:pt x="128004" y="164760"/>
                    </a:lnTo>
                    <a:lnTo>
                      <a:pt x="128370" y="159457"/>
                    </a:lnTo>
                    <a:lnTo>
                      <a:pt x="125444" y="155799"/>
                    </a:lnTo>
                    <a:lnTo>
                      <a:pt x="125444" y="153057"/>
                    </a:lnTo>
                    <a:lnTo>
                      <a:pt x="127273" y="147022"/>
                    </a:lnTo>
                    <a:lnTo>
                      <a:pt x="129467" y="144279"/>
                    </a:lnTo>
                    <a:lnTo>
                      <a:pt x="131479" y="144279"/>
                    </a:lnTo>
                    <a:lnTo>
                      <a:pt x="132942" y="140988"/>
                    </a:lnTo>
                    <a:lnTo>
                      <a:pt x="134039" y="121970"/>
                    </a:lnTo>
                    <a:lnTo>
                      <a:pt x="135685" y="116118"/>
                    </a:lnTo>
                    <a:lnTo>
                      <a:pt x="135867" y="110632"/>
                    </a:lnTo>
                    <a:lnTo>
                      <a:pt x="137330" y="105695"/>
                    </a:lnTo>
                    <a:lnTo>
                      <a:pt x="137696" y="102221"/>
                    </a:lnTo>
                    <a:lnTo>
                      <a:pt x="137330" y="100758"/>
                    </a:lnTo>
                    <a:lnTo>
                      <a:pt x="134587" y="88689"/>
                    </a:lnTo>
                    <a:lnTo>
                      <a:pt x="135685" y="64551"/>
                    </a:lnTo>
                    <a:lnTo>
                      <a:pt x="134770" y="59979"/>
                    </a:lnTo>
                    <a:lnTo>
                      <a:pt x="133125" y="55773"/>
                    </a:lnTo>
                    <a:lnTo>
                      <a:pt x="132210" y="43156"/>
                    </a:lnTo>
                    <a:lnTo>
                      <a:pt x="129467" y="25784"/>
                    </a:lnTo>
                    <a:lnTo>
                      <a:pt x="126907" y="17372"/>
                    </a:lnTo>
                    <a:lnTo>
                      <a:pt x="131662" y="13532"/>
                    </a:lnTo>
                    <a:lnTo>
                      <a:pt x="132759" y="13166"/>
                    </a:lnTo>
                    <a:lnTo>
                      <a:pt x="140988" y="12983"/>
                    </a:lnTo>
                    <a:lnTo>
                      <a:pt x="144096" y="11886"/>
                    </a:lnTo>
                    <a:lnTo>
                      <a:pt x="144828" y="10972"/>
                    </a:lnTo>
                    <a:lnTo>
                      <a:pt x="145193" y="7132"/>
                    </a:lnTo>
                    <a:lnTo>
                      <a:pt x="147753" y="2560"/>
                    </a:lnTo>
                    <a:lnTo>
                      <a:pt x="149582" y="731"/>
                    </a:lnTo>
                    <a:lnTo>
                      <a:pt x="151228" y="0"/>
                    </a:lnTo>
                  </a:path>
                </a:pathLst>
              </a:custGeom>
              <a:grpFill/>
              <a:ln w="4020" cap="flat">
                <a:solidFill>
                  <a:srgbClr val="FFFFFF"/>
                </a:solidFill>
                <a:prstDash val="solid"/>
                <a:miter/>
              </a:ln>
            </p:spPr>
            <p:txBody>
              <a:bodyPr rtlCol="0" anchor="ctr"/>
              <a:lstStyle/>
              <a:p>
                <a:endParaRPr lang="en-GB" sz="1463"/>
              </a:p>
            </p:txBody>
          </p:sp>
          <p:sp>
            <p:nvSpPr>
              <p:cNvPr id="237" name="Freeform: Shape 236">
                <a:extLst>
                  <a:ext uri="{FF2B5EF4-FFF2-40B4-BE49-F238E27FC236}">
                    <a16:creationId xmlns:a16="http://schemas.microsoft.com/office/drawing/2014/main" id="{35E47C66-1883-8C52-C593-BEE384DBE5AC}"/>
                  </a:ext>
                </a:extLst>
              </p:cNvPr>
              <p:cNvSpPr/>
              <p:nvPr/>
            </p:nvSpPr>
            <p:spPr>
              <a:xfrm>
                <a:off x="4175488" y="5821985"/>
                <a:ext cx="70768" cy="88140"/>
              </a:xfrm>
              <a:custGeom>
                <a:avLst/>
                <a:gdLst>
                  <a:gd name="connsiteX0" fmla="*/ 70768 w 70768"/>
                  <a:gd name="connsiteY0" fmla="*/ 84483 h 88140"/>
                  <a:gd name="connsiteX1" fmla="*/ 65465 w 70768"/>
                  <a:gd name="connsiteY1" fmla="*/ 84300 h 88140"/>
                  <a:gd name="connsiteX2" fmla="*/ 66745 w 70768"/>
                  <a:gd name="connsiteY2" fmla="*/ 86494 h 88140"/>
                  <a:gd name="connsiteX3" fmla="*/ 62540 w 70768"/>
                  <a:gd name="connsiteY3" fmla="*/ 86494 h 88140"/>
                  <a:gd name="connsiteX4" fmla="*/ 59614 w 70768"/>
                  <a:gd name="connsiteY4" fmla="*/ 88140 h 88140"/>
                  <a:gd name="connsiteX5" fmla="*/ 53396 w 70768"/>
                  <a:gd name="connsiteY5" fmla="*/ 84300 h 88140"/>
                  <a:gd name="connsiteX6" fmla="*/ 46264 w 70768"/>
                  <a:gd name="connsiteY6" fmla="*/ 83020 h 88140"/>
                  <a:gd name="connsiteX7" fmla="*/ 35659 w 70768"/>
                  <a:gd name="connsiteY7" fmla="*/ 83020 h 88140"/>
                  <a:gd name="connsiteX8" fmla="*/ 34927 w 70768"/>
                  <a:gd name="connsiteY8" fmla="*/ 84300 h 88140"/>
                  <a:gd name="connsiteX9" fmla="*/ 28527 w 70768"/>
                  <a:gd name="connsiteY9" fmla="*/ 84300 h 88140"/>
                  <a:gd name="connsiteX10" fmla="*/ 19201 w 70768"/>
                  <a:gd name="connsiteY10" fmla="*/ 81374 h 88140"/>
                  <a:gd name="connsiteX11" fmla="*/ 16458 w 70768"/>
                  <a:gd name="connsiteY11" fmla="*/ 82471 h 88140"/>
                  <a:gd name="connsiteX12" fmla="*/ 12069 w 70768"/>
                  <a:gd name="connsiteY12" fmla="*/ 81923 h 88140"/>
                  <a:gd name="connsiteX13" fmla="*/ 14263 w 70768"/>
                  <a:gd name="connsiteY13" fmla="*/ 80826 h 88140"/>
                  <a:gd name="connsiteX14" fmla="*/ 14263 w 70768"/>
                  <a:gd name="connsiteY14" fmla="*/ 79545 h 88140"/>
                  <a:gd name="connsiteX15" fmla="*/ 10606 w 70768"/>
                  <a:gd name="connsiteY15" fmla="*/ 79545 h 88140"/>
                  <a:gd name="connsiteX16" fmla="*/ 11338 w 70768"/>
                  <a:gd name="connsiteY16" fmla="*/ 78448 h 88140"/>
                  <a:gd name="connsiteX17" fmla="*/ 14263 w 70768"/>
                  <a:gd name="connsiteY17" fmla="*/ 76803 h 88140"/>
                  <a:gd name="connsiteX18" fmla="*/ 7132 w 70768"/>
                  <a:gd name="connsiteY18" fmla="*/ 75523 h 88140"/>
                  <a:gd name="connsiteX19" fmla="*/ 5852 w 70768"/>
                  <a:gd name="connsiteY19" fmla="*/ 76803 h 88140"/>
                  <a:gd name="connsiteX20" fmla="*/ 1463 w 70768"/>
                  <a:gd name="connsiteY20" fmla="*/ 76803 h 88140"/>
                  <a:gd name="connsiteX21" fmla="*/ 2195 w 70768"/>
                  <a:gd name="connsiteY21" fmla="*/ 75523 h 88140"/>
                  <a:gd name="connsiteX22" fmla="*/ 2195 w 70768"/>
                  <a:gd name="connsiteY22" fmla="*/ 72780 h 88140"/>
                  <a:gd name="connsiteX23" fmla="*/ 0 w 70768"/>
                  <a:gd name="connsiteY23" fmla="*/ 71134 h 88140"/>
                  <a:gd name="connsiteX24" fmla="*/ 7132 w 70768"/>
                  <a:gd name="connsiteY24" fmla="*/ 70037 h 88140"/>
                  <a:gd name="connsiteX25" fmla="*/ 7132 w 70768"/>
                  <a:gd name="connsiteY25" fmla="*/ 67659 h 88140"/>
                  <a:gd name="connsiteX26" fmla="*/ 11338 w 70768"/>
                  <a:gd name="connsiteY26" fmla="*/ 67659 h 88140"/>
                  <a:gd name="connsiteX27" fmla="*/ 13532 w 70768"/>
                  <a:gd name="connsiteY27" fmla="*/ 65831 h 88140"/>
                  <a:gd name="connsiteX28" fmla="*/ 15726 w 70768"/>
                  <a:gd name="connsiteY28" fmla="*/ 66562 h 88140"/>
                  <a:gd name="connsiteX29" fmla="*/ 17189 w 70768"/>
                  <a:gd name="connsiteY29" fmla="*/ 65831 h 88140"/>
                  <a:gd name="connsiteX30" fmla="*/ 15726 w 70768"/>
                  <a:gd name="connsiteY30" fmla="*/ 63088 h 88140"/>
                  <a:gd name="connsiteX31" fmla="*/ 10606 w 70768"/>
                  <a:gd name="connsiteY31" fmla="*/ 60345 h 88140"/>
                  <a:gd name="connsiteX32" fmla="*/ 10606 w 70768"/>
                  <a:gd name="connsiteY32" fmla="*/ 56871 h 88140"/>
                  <a:gd name="connsiteX33" fmla="*/ 17738 w 70768"/>
                  <a:gd name="connsiteY33" fmla="*/ 61991 h 88140"/>
                  <a:gd name="connsiteX34" fmla="*/ 27064 w 70768"/>
                  <a:gd name="connsiteY34" fmla="*/ 66562 h 88140"/>
                  <a:gd name="connsiteX35" fmla="*/ 29807 w 70768"/>
                  <a:gd name="connsiteY35" fmla="*/ 69305 h 88140"/>
                  <a:gd name="connsiteX36" fmla="*/ 31270 w 70768"/>
                  <a:gd name="connsiteY36" fmla="*/ 67659 h 88140"/>
                  <a:gd name="connsiteX37" fmla="*/ 34196 w 70768"/>
                  <a:gd name="connsiteY37" fmla="*/ 67111 h 88140"/>
                  <a:gd name="connsiteX38" fmla="*/ 29807 w 70768"/>
                  <a:gd name="connsiteY38" fmla="*/ 65831 h 88140"/>
                  <a:gd name="connsiteX39" fmla="*/ 29076 w 70768"/>
                  <a:gd name="connsiteY39" fmla="*/ 64185 h 88140"/>
                  <a:gd name="connsiteX40" fmla="*/ 32001 w 70768"/>
                  <a:gd name="connsiteY40" fmla="*/ 61991 h 88140"/>
                  <a:gd name="connsiteX41" fmla="*/ 37670 w 70768"/>
                  <a:gd name="connsiteY41" fmla="*/ 67111 h 88140"/>
                  <a:gd name="connsiteX42" fmla="*/ 38401 w 70768"/>
                  <a:gd name="connsiteY42" fmla="*/ 63088 h 88140"/>
                  <a:gd name="connsiteX43" fmla="*/ 42607 w 70768"/>
                  <a:gd name="connsiteY43" fmla="*/ 63819 h 88140"/>
                  <a:gd name="connsiteX44" fmla="*/ 46264 w 70768"/>
                  <a:gd name="connsiteY44" fmla="*/ 67659 h 88140"/>
                  <a:gd name="connsiteX45" fmla="*/ 46996 w 70768"/>
                  <a:gd name="connsiteY45" fmla="*/ 65831 h 88140"/>
                  <a:gd name="connsiteX46" fmla="*/ 51202 w 70768"/>
                  <a:gd name="connsiteY46" fmla="*/ 65831 h 88140"/>
                  <a:gd name="connsiteX47" fmla="*/ 49739 w 70768"/>
                  <a:gd name="connsiteY47" fmla="*/ 63088 h 88140"/>
                  <a:gd name="connsiteX48" fmla="*/ 34927 w 70768"/>
                  <a:gd name="connsiteY48" fmla="*/ 58516 h 88140"/>
                  <a:gd name="connsiteX49" fmla="*/ 33464 w 70768"/>
                  <a:gd name="connsiteY49" fmla="*/ 56871 h 88140"/>
                  <a:gd name="connsiteX50" fmla="*/ 31270 w 70768"/>
                  <a:gd name="connsiteY50" fmla="*/ 45350 h 88140"/>
                  <a:gd name="connsiteX51" fmla="*/ 32733 w 70768"/>
                  <a:gd name="connsiteY51" fmla="*/ 42424 h 88140"/>
                  <a:gd name="connsiteX52" fmla="*/ 36938 w 70768"/>
                  <a:gd name="connsiteY52" fmla="*/ 42424 h 88140"/>
                  <a:gd name="connsiteX53" fmla="*/ 38401 w 70768"/>
                  <a:gd name="connsiteY53" fmla="*/ 40596 h 88140"/>
                  <a:gd name="connsiteX54" fmla="*/ 50470 w 70768"/>
                  <a:gd name="connsiteY54" fmla="*/ 37853 h 88140"/>
                  <a:gd name="connsiteX55" fmla="*/ 51933 w 70768"/>
                  <a:gd name="connsiteY55" fmla="*/ 33098 h 88140"/>
                  <a:gd name="connsiteX56" fmla="*/ 49739 w 70768"/>
                  <a:gd name="connsiteY56" fmla="*/ 30355 h 88140"/>
                  <a:gd name="connsiteX57" fmla="*/ 46264 w 70768"/>
                  <a:gd name="connsiteY57" fmla="*/ 29807 h 88140"/>
                  <a:gd name="connsiteX58" fmla="*/ 40596 w 70768"/>
                  <a:gd name="connsiteY58" fmla="*/ 30355 h 88140"/>
                  <a:gd name="connsiteX59" fmla="*/ 30538 w 70768"/>
                  <a:gd name="connsiteY59" fmla="*/ 33830 h 88140"/>
                  <a:gd name="connsiteX60" fmla="*/ 24138 w 70768"/>
                  <a:gd name="connsiteY60" fmla="*/ 30355 h 88140"/>
                  <a:gd name="connsiteX61" fmla="*/ 22858 w 70768"/>
                  <a:gd name="connsiteY61" fmla="*/ 27430 h 88140"/>
                  <a:gd name="connsiteX62" fmla="*/ 23590 w 70768"/>
                  <a:gd name="connsiteY62" fmla="*/ 23407 h 88140"/>
                  <a:gd name="connsiteX63" fmla="*/ 23590 w 70768"/>
                  <a:gd name="connsiteY63" fmla="*/ 18835 h 88140"/>
                  <a:gd name="connsiteX64" fmla="*/ 25601 w 70768"/>
                  <a:gd name="connsiteY64" fmla="*/ 18104 h 88140"/>
                  <a:gd name="connsiteX65" fmla="*/ 27795 w 70768"/>
                  <a:gd name="connsiteY65" fmla="*/ 19932 h 88140"/>
                  <a:gd name="connsiteX66" fmla="*/ 30538 w 70768"/>
                  <a:gd name="connsiteY66" fmla="*/ 19383 h 88140"/>
                  <a:gd name="connsiteX67" fmla="*/ 32001 w 70768"/>
                  <a:gd name="connsiteY67" fmla="*/ 16275 h 88140"/>
                  <a:gd name="connsiteX68" fmla="*/ 29807 w 70768"/>
                  <a:gd name="connsiteY68" fmla="*/ 13349 h 88140"/>
                  <a:gd name="connsiteX69" fmla="*/ 29076 w 70768"/>
                  <a:gd name="connsiteY69" fmla="*/ 10972 h 88140"/>
                  <a:gd name="connsiteX70" fmla="*/ 24138 w 70768"/>
                  <a:gd name="connsiteY70" fmla="*/ 10058 h 88140"/>
                  <a:gd name="connsiteX71" fmla="*/ 31270 w 70768"/>
                  <a:gd name="connsiteY71" fmla="*/ 9326 h 88140"/>
                  <a:gd name="connsiteX72" fmla="*/ 34927 w 70768"/>
                  <a:gd name="connsiteY72" fmla="*/ 11703 h 88140"/>
                  <a:gd name="connsiteX73" fmla="*/ 36207 w 70768"/>
                  <a:gd name="connsiteY73" fmla="*/ 10423 h 88140"/>
                  <a:gd name="connsiteX74" fmla="*/ 41327 w 70768"/>
                  <a:gd name="connsiteY74" fmla="*/ 9326 h 88140"/>
                  <a:gd name="connsiteX75" fmla="*/ 44070 w 70768"/>
                  <a:gd name="connsiteY75" fmla="*/ 1828 h 88140"/>
                  <a:gd name="connsiteX76" fmla="*/ 49739 w 70768"/>
                  <a:gd name="connsiteY76" fmla="*/ 0 h 88140"/>
                  <a:gd name="connsiteX77" fmla="*/ 53396 w 70768"/>
                  <a:gd name="connsiteY77" fmla="*/ 5851 h 88140"/>
                  <a:gd name="connsiteX78" fmla="*/ 57602 w 70768"/>
                  <a:gd name="connsiteY78" fmla="*/ 6400 h 88140"/>
                  <a:gd name="connsiteX79" fmla="*/ 62540 w 70768"/>
                  <a:gd name="connsiteY79" fmla="*/ 5303 h 88140"/>
                  <a:gd name="connsiteX80" fmla="*/ 66745 w 70768"/>
                  <a:gd name="connsiteY80" fmla="*/ 2926 h 88140"/>
                  <a:gd name="connsiteX81" fmla="*/ 69122 w 70768"/>
                  <a:gd name="connsiteY81" fmla="*/ 6583 h 88140"/>
                  <a:gd name="connsiteX82" fmla="*/ 69854 w 70768"/>
                  <a:gd name="connsiteY82" fmla="*/ 78083 h 88140"/>
                  <a:gd name="connsiteX83" fmla="*/ 70585 w 70768"/>
                  <a:gd name="connsiteY83" fmla="*/ 79911 h 88140"/>
                  <a:gd name="connsiteX84" fmla="*/ 70768 w 70768"/>
                  <a:gd name="connsiteY84" fmla="*/ 84483 h 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0768" h="88140">
                    <a:moveTo>
                      <a:pt x="70768" y="84483"/>
                    </a:moveTo>
                    <a:lnTo>
                      <a:pt x="65465" y="84300"/>
                    </a:lnTo>
                    <a:lnTo>
                      <a:pt x="66745" y="86494"/>
                    </a:lnTo>
                    <a:lnTo>
                      <a:pt x="62540" y="86494"/>
                    </a:lnTo>
                    <a:lnTo>
                      <a:pt x="59614" y="88140"/>
                    </a:lnTo>
                    <a:lnTo>
                      <a:pt x="53396" y="84300"/>
                    </a:lnTo>
                    <a:lnTo>
                      <a:pt x="46264" y="83020"/>
                    </a:lnTo>
                    <a:lnTo>
                      <a:pt x="35659" y="83020"/>
                    </a:lnTo>
                    <a:lnTo>
                      <a:pt x="34927" y="84300"/>
                    </a:lnTo>
                    <a:lnTo>
                      <a:pt x="28527" y="84300"/>
                    </a:lnTo>
                    <a:lnTo>
                      <a:pt x="19201" y="81374"/>
                    </a:lnTo>
                    <a:lnTo>
                      <a:pt x="16458" y="82471"/>
                    </a:lnTo>
                    <a:lnTo>
                      <a:pt x="12069" y="81923"/>
                    </a:lnTo>
                    <a:lnTo>
                      <a:pt x="14263" y="80826"/>
                    </a:lnTo>
                    <a:lnTo>
                      <a:pt x="14263" y="79545"/>
                    </a:lnTo>
                    <a:lnTo>
                      <a:pt x="10606" y="79545"/>
                    </a:lnTo>
                    <a:lnTo>
                      <a:pt x="11338" y="78448"/>
                    </a:lnTo>
                    <a:lnTo>
                      <a:pt x="14263" y="76803"/>
                    </a:lnTo>
                    <a:lnTo>
                      <a:pt x="7132" y="75523"/>
                    </a:lnTo>
                    <a:lnTo>
                      <a:pt x="5852" y="76803"/>
                    </a:lnTo>
                    <a:lnTo>
                      <a:pt x="1463" y="76803"/>
                    </a:lnTo>
                    <a:lnTo>
                      <a:pt x="2195" y="75523"/>
                    </a:lnTo>
                    <a:lnTo>
                      <a:pt x="2195" y="72780"/>
                    </a:lnTo>
                    <a:lnTo>
                      <a:pt x="0" y="71134"/>
                    </a:lnTo>
                    <a:lnTo>
                      <a:pt x="7132" y="70037"/>
                    </a:lnTo>
                    <a:lnTo>
                      <a:pt x="7132" y="67659"/>
                    </a:lnTo>
                    <a:lnTo>
                      <a:pt x="11338" y="67659"/>
                    </a:lnTo>
                    <a:lnTo>
                      <a:pt x="13532" y="65831"/>
                    </a:lnTo>
                    <a:lnTo>
                      <a:pt x="15726" y="66562"/>
                    </a:lnTo>
                    <a:lnTo>
                      <a:pt x="17189" y="65831"/>
                    </a:lnTo>
                    <a:lnTo>
                      <a:pt x="15726" y="63088"/>
                    </a:lnTo>
                    <a:lnTo>
                      <a:pt x="10606" y="60345"/>
                    </a:lnTo>
                    <a:lnTo>
                      <a:pt x="10606" y="56871"/>
                    </a:lnTo>
                    <a:lnTo>
                      <a:pt x="17738" y="61991"/>
                    </a:lnTo>
                    <a:lnTo>
                      <a:pt x="27064" y="66562"/>
                    </a:lnTo>
                    <a:lnTo>
                      <a:pt x="29807" y="69305"/>
                    </a:lnTo>
                    <a:lnTo>
                      <a:pt x="31270" y="67659"/>
                    </a:lnTo>
                    <a:lnTo>
                      <a:pt x="34196" y="67111"/>
                    </a:lnTo>
                    <a:lnTo>
                      <a:pt x="29807" y="65831"/>
                    </a:lnTo>
                    <a:lnTo>
                      <a:pt x="29076" y="64185"/>
                    </a:lnTo>
                    <a:lnTo>
                      <a:pt x="32001" y="61991"/>
                    </a:lnTo>
                    <a:lnTo>
                      <a:pt x="37670" y="67111"/>
                    </a:lnTo>
                    <a:lnTo>
                      <a:pt x="38401" y="63088"/>
                    </a:lnTo>
                    <a:lnTo>
                      <a:pt x="42607" y="63819"/>
                    </a:lnTo>
                    <a:lnTo>
                      <a:pt x="46264" y="67659"/>
                    </a:lnTo>
                    <a:lnTo>
                      <a:pt x="46996" y="65831"/>
                    </a:lnTo>
                    <a:lnTo>
                      <a:pt x="51202" y="65831"/>
                    </a:lnTo>
                    <a:lnTo>
                      <a:pt x="49739" y="63088"/>
                    </a:lnTo>
                    <a:lnTo>
                      <a:pt x="34927" y="58516"/>
                    </a:lnTo>
                    <a:lnTo>
                      <a:pt x="33464" y="56871"/>
                    </a:lnTo>
                    <a:lnTo>
                      <a:pt x="31270" y="45350"/>
                    </a:lnTo>
                    <a:lnTo>
                      <a:pt x="32733" y="42424"/>
                    </a:lnTo>
                    <a:lnTo>
                      <a:pt x="36938" y="42424"/>
                    </a:lnTo>
                    <a:lnTo>
                      <a:pt x="38401" y="40596"/>
                    </a:lnTo>
                    <a:lnTo>
                      <a:pt x="50470" y="37853"/>
                    </a:lnTo>
                    <a:lnTo>
                      <a:pt x="51933" y="33098"/>
                    </a:lnTo>
                    <a:lnTo>
                      <a:pt x="49739" y="30355"/>
                    </a:lnTo>
                    <a:lnTo>
                      <a:pt x="46264" y="29807"/>
                    </a:lnTo>
                    <a:lnTo>
                      <a:pt x="40596" y="30355"/>
                    </a:lnTo>
                    <a:lnTo>
                      <a:pt x="30538" y="33830"/>
                    </a:lnTo>
                    <a:lnTo>
                      <a:pt x="24138" y="30355"/>
                    </a:lnTo>
                    <a:lnTo>
                      <a:pt x="22858" y="27430"/>
                    </a:lnTo>
                    <a:lnTo>
                      <a:pt x="23590" y="23407"/>
                    </a:lnTo>
                    <a:lnTo>
                      <a:pt x="23590" y="18835"/>
                    </a:lnTo>
                    <a:lnTo>
                      <a:pt x="25601" y="18104"/>
                    </a:lnTo>
                    <a:lnTo>
                      <a:pt x="27795" y="19932"/>
                    </a:lnTo>
                    <a:lnTo>
                      <a:pt x="30538" y="19383"/>
                    </a:lnTo>
                    <a:lnTo>
                      <a:pt x="32001" y="16275"/>
                    </a:lnTo>
                    <a:lnTo>
                      <a:pt x="29807" y="13349"/>
                    </a:lnTo>
                    <a:lnTo>
                      <a:pt x="29076" y="10972"/>
                    </a:lnTo>
                    <a:lnTo>
                      <a:pt x="24138" y="10058"/>
                    </a:lnTo>
                    <a:lnTo>
                      <a:pt x="31270" y="9326"/>
                    </a:lnTo>
                    <a:lnTo>
                      <a:pt x="34927" y="11703"/>
                    </a:lnTo>
                    <a:lnTo>
                      <a:pt x="36207" y="10423"/>
                    </a:lnTo>
                    <a:lnTo>
                      <a:pt x="41327" y="9326"/>
                    </a:lnTo>
                    <a:lnTo>
                      <a:pt x="44070" y="1828"/>
                    </a:lnTo>
                    <a:lnTo>
                      <a:pt x="49739" y="0"/>
                    </a:lnTo>
                    <a:lnTo>
                      <a:pt x="53396" y="5851"/>
                    </a:lnTo>
                    <a:lnTo>
                      <a:pt x="57602" y="6400"/>
                    </a:lnTo>
                    <a:lnTo>
                      <a:pt x="62540" y="5303"/>
                    </a:lnTo>
                    <a:lnTo>
                      <a:pt x="66745" y="2926"/>
                    </a:lnTo>
                    <a:lnTo>
                      <a:pt x="69122" y="6583"/>
                    </a:lnTo>
                    <a:lnTo>
                      <a:pt x="69854" y="78083"/>
                    </a:lnTo>
                    <a:lnTo>
                      <a:pt x="70585" y="79911"/>
                    </a:lnTo>
                    <a:lnTo>
                      <a:pt x="70768" y="84483"/>
                    </a:lnTo>
                    <a:close/>
                  </a:path>
                </a:pathLst>
              </a:custGeom>
              <a:grpFill/>
              <a:ln w="18272" cap="flat">
                <a:noFill/>
                <a:prstDash val="solid"/>
                <a:miter/>
              </a:ln>
            </p:spPr>
            <p:txBody>
              <a:bodyPr rtlCol="0" anchor="ctr"/>
              <a:lstStyle/>
              <a:p>
                <a:endParaRPr lang="en-GB" sz="1463"/>
              </a:p>
            </p:txBody>
          </p:sp>
          <p:sp>
            <p:nvSpPr>
              <p:cNvPr id="238" name="Freeform: Shape 237">
                <a:extLst>
                  <a:ext uri="{FF2B5EF4-FFF2-40B4-BE49-F238E27FC236}">
                    <a16:creationId xmlns:a16="http://schemas.microsoft.com/office/drawing/2014/main" id="{9BCA0ED6-CC6C-E530-675F-BFA67F76686D}"/>
                  </a:ext>
                </a:extLst>
              </p:cNvPr>
              <p:cNvSpPr/>
              <p:nvPr/>
            </p:nvSpPr>
            <p:spPr>
              <a:xfrm>
                <a:off x="4175488" y="5821985"/>
                <a:ext cx="70768" cy="88140"/>
              </a:xfrm>
              <a:custGeom>
                <a:avLst/>
                <a:gdLst>
                  <a:gd name="connsiteX0" fmla="*/ 70768 w 70768"/>
                  <a:gd name="connsiteY0" fmla="*/ 84483 h 88140"/>
                  <a:gd name="connsiteX1" fmla="*/ 65465 w 70768"/>
                  <a:gd name="connsiteY1" fmla="*/ 84300 h 88140"/>
                  <a:gd name="connsiteX2" fmla="*/ 66745 w 70768"/>
                  <a:gd name="connsiteY2" fmla="*/ 86494 h 88140"/>
                  <a:gd name="connsiteX3" fmla="*/ 62540 w 70768"/>
                  <a:gd name="connsiteY3" fmla="*/ 86494 h 88140"/>
                  <a:gd name="connsiteX4" fmla="*/ 59614 w 70768"/>
                  <a:gd name="connsiteY4" fmla="*/ 88140 h 88140"/>
                  <a:gd name="connsiteX5" fmla="*/ 53396 w 70768"/>
                  <a:gd name="connsiteY5" fmla="*/ 84300 h 88140"/>
                  <a:gd name="connsiteX6" fmla="*/ 46264 w 70768"/>
                  <a:gd name="connsiteY6" fmla="*/ 83020 h 88140"/>
                  <a:gd name="connsiteX7" fmla="*/ 35659 w 70768"/>
                  <a:gd name="connsiteY7" fmla="*/ 83020 h 88140"/>
                  <a:gd name="connsiteX8" fmla="*/ 34927 w 70768"/>
                  <a:gd name="connsiteY8" fmla="*/ 84300 h 88140"/>
                  <a:gd name="connsiteX9" fmla="*/ 28527 w 70768"/>
                  <a:gd name="connsiteY9" fmla="*/ 84300 h 88140"/>
                  <a:gd name="connsiteX10" fmla="*/ 19201 w 70768"/>
                  <a:gd name="connsiteY10" fmla="*/ 81374 h 88140"/>
                  <a:gd name="connsiteX11" fmla="*/ 16458 w 70768"/>
                  <a:gd name="connsiteY11" fmla="*/ 82471 h 88140"/>
                  <a:gd name="connsiteX12" fmla="*/ 12069 w 70768"/>
                  <a:gd name="connsiteY12" fmla="*/ 81923 h 88140"/>
                  <a:gd name="connsiteX13" fmla="*/ 14263 w 70768"/>
                  <a:gd name="connsiteY13" fmla="*/ 80826 h 88140"/>
                  <a:gd name="connsiteX14" fmla="*/ 14263 w 70768"/>
                  <a:gd name="connsiteY14" fmla="*/ 79545 h 88140"/>
                  <a:gd name="connsiteX15" fmla="*/ 10606 w 70768"/>
                  <a:gd name="connsiteY15" fmla="*/ 79545 h 88140"/>
                  <a:gd name="connsiteX16" fmla="*/ 11338 w 70768"/>
                  <a:gd name="connsiteY16" fmla="*/ 78448 h 88140"/>
                  <a:gd name="connsiteX17" fmla="*/ 14263 w 70768"/>
                  <a:gd name="connsiteY17" fmla="*/ 76803 h 88140"/>
                  <a:gd name="connsiteX18" fmla="*/ 7132 w 70768"/>
                  <a:gd name="connsiteY18" fmla="*/ 75523 h 88140"/>
                  <a:gd name="connsiteX19" fmla="*/ 5852 w 70768"/>
                  <a:gd name="connsiteY19" fmla="*/ 76803 h 88140"/>
                  <a:gd name="connsiteX20" fmla="*/ 1463 w 70768"/>
                  <a:gd name="connsiteY20" fmla="*/ 76803 h 88140"/>
                  <a:gd name="connsiteX21" fmla="*/ 2195 w 70768"/>
                  <a:gd name="connsiteY21" fmla="*/ 75523 h 88140"/>
                  <a:gd name="connsiteX22" fmla="*/ 2195 w 70768"/>
                  <a:gd name="connsiteY22" fmla="*/ 72780 h 88140"/>
                  <a:gd name="connsiteX23" fmla="*/ 0 w 70768"/>
                  <a:gd name="connsiteY23" fmla="*/ 71134 h 88140"/>
                  <a:gd name="connsiteX24" fmla="*/ 7132 w 70768"/>
                  <a:gd name="connsiteY24" fmla="*/ 70037 h 88140"/>
                  <a:gd name="connsiteX25" fmla="*/ 7132 w 70768"/>
                  <a:gd name="connsiteY25" fmla="*/ 67659 h 88140"/>
                  <a:gd name="connsiteX26" fmla="*/ 11338 w 70768"/>
                  <a:gd name="connsiteY26" fmla="*/ 67659 h 88140"/>
                  <a:gd name="connsiteX27" fmla="*/ 13532 w 70768"/>
                  <a:gd name="connsiteY27" fmla="*/ 65831 h 88140"/>
                  <a:gd name="connsiteX28" fmla="*/ 15726 w 70768"/>
                  <a:gd name="connsiteY28" fmla="*/ 66562 h 88140"/>
                  <a:gd name="connsiteX29" fmla="*/ 17189 w 70768"/>
                  <a:gd name="connsiteY29" fmla="*/ 65831 h 88140"/>
                  <a:gd name="connsiteX30" fmla="*/ 15726 w 70768"/>
                  <a:gd name="connsiteY30" fmla="*/ 63088 h 88140"/>
                  <a:gd name="connsiteX31" fmla="*/ 10606 w 70768"/>
                  <a:gd name="connsiteY31" fmla="*/ 60345 h 88140"/>
                  <a:gd name="connsiteX32" fmla="*/ 10606 w 70768"/>
                  <a:gd name="connsiteY32" fmla="*/ 56871 h 88140"/>
                  <a:gd name="connsiteX33" fmla="*/ 17738 w 70768"/>
                  <a:gd name="connsiteY33" fmla="*/ 61991 h 88140"/>
                  <a:gd name="connsiteX34" fmla="*/ 27064 w 70768"/>
                  <a:gd name="connsiteY34" fmla="*/ 66562 h 88140"/>
                  <a:gd name="connsiteX35" fmla="*/ 29807 w 70768"/>
                  <a:gd name="connsiteY35" fmla="*/ 69305 h 88140"/>
                  <a:gd name="connsiteX36" fmla="*/ 31270 w 70768"/>
                  <a:gd name="connsiteY36" fmla="*/ 67659 h 88140"/>
                  <a:gd name="connsiteX37" fmla="*/ 34196 w 70768"/>
                  <a:gd name="connsiteY37" fmla="*/ 67111 h 88140"/>
                  <a:gd name="connsiteX38" fmla="*/ 29807 w 70768"/>
                  <a:gd name="connsiteY38" fmla="*/ 65831 h 88140"/>
                  <a:gd name="connsiteX39" fmla="*/ 29076 w 70768"/>
                  <a:gd name="connsiteY39" fmla="*/ 64185 h 88140"/>
                  <a:gd name="connsiteX40" fmla="*/ 32001 w 70768"/>
                  <a:gd name="connsiteY40" fmla="*/ 61991 h 88140"/>
                  <a:gd name="connsiteX41" fmla="*/ 37670 w 70768"/>
                  <a:gd name="connsiteY41" fmla="*/ 67111 h 88140"/>
                  <a:gd name="connsiteX42" fmla="*/ 38401 w 70768"/>
                  <a:gd name="connsiteY42" fmla="*/ 63088 h 88140"/>
                  <a:gd name="connsiteX43" fmla="*/ 42607 w 70768"/>
                  <a:gd name="connsiteY43" fmla="*/ 63819 h 88140"/>
                  <a:gd name="connsiteX44" fmla="*/ 46264 w 70768"/>
                  <a:gd name="connsiteY44" fmla="*/ 67659 h 88140"/>
                  <a:gd name="connsiteX45" fmla="*/ 46996 w 70768"/>
                  <a:gd name="connsiteY45" fmla="*/ 65831 h 88140"/>
                  <a:gd name="connsiteX46" fmla="*/ 51202 w 70768"/>
                  <a:gd name="connsiteY46" fmla="*/ 65831 h 88140"/>
                  <a:gd name="connsiteX47" fmla="*/ 49739 w 70768"/>
                  <a:gd name="connsiteY47" fmla="*/ 63088 h 88140"/>
                  <a:gd name="connsiteX48" fmla="*/ 34927 w 70768"/>
                  <a:gd name="connsiteY48" fmla="*/ 58516 h 88140"/>
                  <a:gd name="connsiteX49" fmla="*/ 33464 w 70768"/>
                  <a:gd name="connsiteY49" fmla="*/ 56871 h 88140"/>
                  <a:gd name="connsiteX50" fmla="*/ 31270 w 70768"/>
                  <a:gd name="connsiteY50" fmla="*/ 45350 h 88140"/>
                  <a:gd name="connsiteX51" fmla="*/ 32733 w 70768"/>
                  <a:gd name="connsiteY51" fmla="*/ 42424 h 88140"/>
                  <a:gd name="connsiteX52" fmla="*/ 36938 w 70768"/>
                  <a:gd name="connsiteY52" fmla="*/ 42424 h 88140"/>
                  <a:gd name="connsiteX53" fmla="*/ 38401 w 70768"/>
                  <a:gd name="connsiteY53" fmla="*/ 40596 h 88140"/>
                  <a:gd name="connsiteX54" fmla="*/ 50470 w 70768"/>
                  <a:gd name="connsiteY54" fmla="*/ 37853 h 88140"/>
                  <a:gd name="connsiteX55" fmla="*/ 51933 w 70768"/>
                  <a:gd name="connsiteY55" fmla="*/ 33098 h 88140"/>
                  <a:gd name="connsiteX56" fmla="*/ 49739 w 70768"/>
                  <a:gd name="connsiteY56" fmla="*/ 30355 h 88140"/>
                  <a:gd name="connsiteX57" fmla="*/ 46264 w 70768"/>
                  <a:gd name="connsiteY57" fmla="*/ 29807 h 88140"/>
                  <a:gd name="connsiteX58" fmla="*/ 40596 w 70768"/>
                  <a:gd name="connsiteY58" fmla="*/ 30355 h 88140"/>
                  <a:gd name="connsiteX59" fmla="*/ 30538 w 70768"/>
                  <a:gd name="connsiteY59" fmla="*/ 33830 h 88140"/>
                  <a:gd name="connsiteX60" fmla="*/ 24138 w 70768"/>
                  <a:gd name="connsiteY60" fmla="*/ 30355 h 88140"/>
                  <a:gd name="connsiteX61" fmla="*/ 22858 w 70768"/>
                  <a:gd name="connsiteY61" fmla="*/ 27430 h 88140"/>
                  <a:gd name="connsiteX62" fmla="*/ 23590 w 70768"/>
                  <a:gd name="connsiteY62" fmla="*/ 23407 h 88140"/>
                  <a:gd name="connsiteX63" fmla="*/ 23590 w 70768"/>
                  <a:gd name="connsiteY63" fmla="*/ 18835 h 88140"/>
                  <a:gd name="connsiteX64" fmla="*/ 25601 w 70768"/>
                  <a:gd name="connsiteY64" fmla="*/ 18104 h 88140"/>
                  <a:gd name="connsiteX65" fmla="*/ 27795 w 70768"/>
                  <a:gd name="connsiteY65" fmla="*/ 19932 h 88140"/>
                  <a:gd name="connsiteX66" fmla="*/ 30538 w 70768"/>
                  <a:gd name="connsiteY66" fmla="*/ 19383 h 88140"/>
                  <a:gd name="connsiteX67" fmla="*/ 32001 w 70768"/>
                  <a:gd name="connsiteY67" fmla="*/ 16275 h 88140"/>
                  <a:gd name="connsiteX68" fmla="*/ 29807 w 70768"/>
                  <a:gd name="connsiteY68" fmla="*/ 13349 h 88140"/>
                  <a:gd name="connsiteX69" fmla="*/ 29076 w 70768"/>
                  <a:gd name="connsiteY69" fmla="*/ 10972 h 88140"/>
                  <a:gd name="connsiteX70" fmla="*/ 24138 w 70768"/>
                  <a:gd name="connsiteY70" fmla="*/ 10058 h 88140"/>
                  <a:gd name="connsiteX71" fmla="*/ 31270 w 70768"/>
                  <a:gd name="connsiteY71" fmla="*/ 9326 h 88140"/>
                  <a:gd name="connsiteX72" fmla="*/ 34927 w 70768"/>
                  <a:gd name="connsiteY72" fmla="*/ 11703 h 88140"/>
                  <a:gd name="connsiteX73" fmla="*/ 36207 w 70768"/>
                  <a:gd name="connsiteY73" fmla="*/ 10423 h 88140"/>
                  <a:gd name="connsiteX74" fmla="*/ 41327 w 70768"/>
                  <a:gd name="connsiteY74" fmla="*/ 9326 h 88140"/>
                  <a:gd name="connsiteX75" fmla="*/ 44070 w 70768"/>
                  <a:gd name="connsiteY75" fmla="*/ 1828 h 88140"/>
                  <a:gd name="connsiteX76" fmla="*/ 49739 w 70768"/>
                  <a:gd name="connsiteY76" fmla="*/ 0 h 88140"/>
                  <a:gd name="connsiteX77" fmla="*/ 53396 w 70768"/>
                  <a:gd name="connsiteY77" fmla="*/ 5851 h 88140"/>
                  <a:gd name="connsiteX78" fmla="*/ 57602 w 70768"/>
                  <a:gd name="connsiteY78" fmla="*/ 6400 h 88140"/>
                  <a:gd name="connsiteX79" fmla="*/ 62540 w 70768"/>
                  <a:gd name="connsiteY79" fmla="*/ 5303 h 88140"/>
                  <a:gd name="connsiteX80" fmla="*/ 66745 w 70768"/>
                  <a:gd name="connsiteY80" fmla="*/ 2926 h 88140"/>
                  <a:gd name="connsiteX81" fmla="*/ 69122 w 70768"/>
                  <a:gd name="connsiteY81" fmla="*/ 6583 h 88140"/>
                  <a:gd name="connsiteX82" fmla="*/ 69854 w 70768"/>
                  <a:gd name="connsiteY82" fmla="*/ 78083 h 88140"/>
                  <a:gd name="connsiteX83" fmla="*/ 70585 w 70768"/>
                  <a:gd name="connsiteY83" fmla="*/ 79911 h 88140"/>
                  <a:gd name="connsiteX84" fmla="*/ 70768 w 70768"/>
                  <a:gd name="connsiteY84" fmla="*/ 84483 h 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70768" h="88140">
                    <a:moveTo>
                      <a:pt x="70768" y="84483"/>
                    </a:moveTo>
                    <a:lnTo>
                      <a:pt x="65465" y="84300"/>
                    </a:lnTo>
                    <a:lnTo>
                      <a:pt x="66745" y="86494"/>
                    </a:lnTo>
                    <a:lnTo>
                      <a:pt x="62540" y="86494"/>
                    </a:lnTo>
                    <a:lnTo>
                      <a:pt x="59614" y="88140"/>
                    </a:lnTo>
                    <a:lnTo>
                      <a:pt x="53396" y="84300"/>
                    </a:lnTo>
                    <a:lnTo>
                      <a:pt x="46264" y="83020"/>
                    </a:lnTo>
                    <a:lnTo>
                      <a:pt x="35659" y="83020"/>
                    </a:lnTo>
                    <a:lnTo>
                      <a:pt x="34927" y="84300"/>
                    </a:lnTo>
                    <a:lnTo>
                      <a:pt x="28527" y="84300"/>
                    </a:lnTo>
                    <a:lnTo>
                      <a:pt x="19201" y="81374"/>
                    </a:lnTo>
                    <a:lnTo>
                      <a:pt x="16458" y="82471"/>
                    </a:lnTo>
                    <a:lnTo>
                      <a:pt x="12069" y="81923"/>
                    </a:lnTo>
                    <a:lnTo>
                      <a:pt x="14263" y="80826"/>
                    </a:lnTo>
                    <a:lnTo>
                      <a:pt x="14263" y="79545"/>
                    </a:lnTo>
                    <a:lnTo>
                      <a:pt x="10606" y="79545"/>
                    </a:lnTo>
                    <a:lnTo>
                      <a:pt x="11338" y="78448"/>
                    </a:lnTo>
                    <a:lnTo>
                      <a:pt x="14263" y="76803"/>
                    </a:lnTo>
                    <a:lnTo>
                      <a:pt x="7132" y="75523"/>
                    </a:lnTo>
                    <a:lnTo>
                      <a:pt x="5852" y="76803"/>
                    </a:lnTo>
                    <a:lnTo>
                      <a:pt x="1463" y="76803"/>
                    </a:lnTo>
                    <a:lnTo>
                      <a:pt x="2195" y="75523"/>
                    </a:lnTo>
                    <a:lnTo>
                      <a:pt x="2195" y="72780"/>
                    </a:lnTo>
                    <a:lnTo>
                      <a:pt x="0" y="71134"/>
                    </a:lnTo>
                    <a:lnTo>
                      <a:pt x="7132" y="70037"/>
                    </a:lnTo>
                    <a:lnTo>
                      <a:pt x="7132" y="67659"/>
                    </a:lnTo>
                    <a:lnTo>
                      <a:pt x="11338" y="67659"/>
                    </a:lnTo>
                    <a:lnTo>
                      <a:pt x="13532" y="65831"/>
                    </a:lnTo>
                    <a:lnTo>
                      <a:pt x="15726" y="66562"/>
                    </a:lnTo>
                    <a:lnTo>
                      <a:pt x="17189" y="65831"/>
                    </a:lnTo>
                    <a:lnTo>
                      <a:pt x="15726" y="63088"/>
                    </a:lnTo>
                    <a:lnTo>
                      <a:pt x="10606" y="60345"/>
                    </a:lnTo>
                    <a:lnTo>
                      <a:pt x="10606" y="56871"/>
                    </a:lnTo>
                    <a:lnTo>
                      <a:pt x="17738" y="61991"/>
                    </a:lnTo>
                    <a:lnTo>
                      <a:pt x="27064" y="66562"/>
                    </a:lnTo>
                    <a:lnTo>
                      <a:pt x="29807" y="69305"/>
                    </a:lnTo>
                    <a:lnTo>
                      <a:pt x="31270" y="67659"/>
                    </a:lnTo>
                    <a:lnTo>
                      <a:pt x="34196" y="67111"/>
                    </a:lnTo>
                    <a:lnTo>
                      <a:pt x="29807" y="65831"/>
                    </a:lnTo>
                    <a:lnTo>
                      <a:pt x="29076" y="64185"/>
                    </a:lnTo>
                    <a:lnTo>
                      <a:pt x="32001" y="61991"/>
                    </a:lnTo>
                    <a:lnTo>
                      <a:pt x="37670" y="67111"/>
                    </a:lnTo>
                    <a:lnTo>
                      <a:pt x="38401" y="63088"/>
                    </a:lnTo>
                    <a:lnTo>
                      <a:pt x="42607" y="63819"/>
                    </a:lnTo>
                    <a:lnTo>
                      <a:pt x="46264" y="67659"/>
                    </a:lnTo>
                    <a:lnTo>
                      <a:pt x="46996" y="65831"/>
                    </a:lnTo>
                    <a:lnTo>
                      <a:pt x="51202" y="65831"/>
                    </a:lnTo>
                    <a:lnTo>
                      <a:pt x="49739" y="63088"/>
                    </a:lnTo>
                    <a:lnTo>
                      <a:pt x="34927" y="58516"/>
                    </a:lnTo>
                    <a:lnTo>
                      <a:pt x="33464" y="56871"/>
                    </a:lnTo>
                    <a:lnTo>
                      <a:pt x="31270" y="45350"/>
                    </a:lnTo>
                    <a:lnTo>
                      <a:pt x="32733" y="42424"/>
                    </a:lnTo>
                    <a:lnTo>
                      <a:pt x="36938" y="42424"/>
                    </a:lnTo>
                    <a:lnTo>
                      <a:pt x="38401" y="40596"/>
                    </a:lnTo>
                    <a:lnTo>
                      <a:pt x="50470" y="37853"/>
                    </a:lnTo>
                    <a:lnTo>
                      <a:pt x="51933" y="33098"/>
                    </a:lnTo>
                    <a:lnTo>
                      <a:pt x="49739" y="30355"/>
                    </a:lnTo>
                    <a:lnTo>
                      <a:pt x="46264" y="29807"/>
                    </a:lnTo>
                    <a:lnTo>
                      <a:pt x="40596" y="30355"/>
                    </a:lnTo>
                    <a:lnTo>
                      <a:pt x="30538" y="33830"/>
                    </a:lnTo>
                    <a:lnTo>
                      <a:pt x="24138" y="30355"/>
                    </a:lnTo>
                    <a:lnTo>
                      <a:pt x="22858" y="27430"/>
                    </a:lnTo>
                    <a:lnTo>
                      <a:pt x="23590" y="23407"/>
                    </a:lnTo>
                    <a:lnTo>
                      <a:pt x="23590" y="18835"/>
                    </a:lnTo>
                    <a:lnTo>
                      <a:pt x="25601" y="18104"/>
                    </a:lnTo>
                    <a:lnTo>
                      <a:pt x="27795" y="19932"/>
                    </a:lnTo>
                    <a:lnTo>
                      <a:pt x="30538" y="19383"/>
                    </a:lnTo>
                    <a:lnTo>
                      <a:pt x="32001" y="16275"/>
                    </a:lnTo>
                    <a:lnTo>
                      <a:pt x="29807" y="13349"/>
                    </a:lnTo>
                    <a:lnTo>
                      <a:pt x="29076" y="10972"/>
                    </a:lnTo>
                    <a:lnTo>
                      <a:pt x="24138" y="10058"/>
                    </a:lnTo>
                    <a:lnTo>
                      <a:pt x="31270" y="9326"/>
                    </a:lnTo>
                    <a:lnTo>
                      <a:pt x="34927" y="11703"/>
                    </a:lnTo>
                    <a:lnTo>
                      <a:pt x="36207" y="10423"/>
                    </a:lnTo>
                    <a:lnTo>
                      <a:pt x="41327" y="9326"/>
                    </a:lnTo>
                    <a:lnTo>
                      <a:pt x="44070" y="1828"/>
                    </a:lnTo>
                    <a:lnTo>
                      <a:pt x="49739" y="0"/>
                    </a:lnTo>
                    <a:lnTo>
                      <a:pt x="53396" y="5851"/>
                    </a:lnTo>
                    <a:lnTo>
                      <a:pt x="57602" y="6400"/>
                    </a:lnTo>
                    <a:lnTo>
                      <a:pt x="62540" y="5303"/>
                    </a:lnTo>
                    <a:lnTo>
                      <a:pt x="66745" y="2926"/>
                    </a:lnTo>
                    <a:lnTo>
                      <a:pt x="69122" y="6583"/>
                    </a:lnTo>
                    <a:lnTo>
                      <a:pt x="69854" y="78083"/>
                    </a:lnTo>
                    <a:lnTo>
                      <a:pt x="70585" y="79911"/>
                    </a:lnTo>
                    <a:lnTo>
                      <a:pt x="70768" y="84483"/>
                    </a:lnTo>
                  </a:path>
                </a:pathLst>
              </a:custGeom>
              <a:grpFill/>
              <a:ln w="4020" cap="flat">
                <a:solidFill>
                  <a:srgbClr val="FFFFFF"/>
                </a:solidFill>
                <a:prstDash val="solid"/>
                <a:miter/>
              </a:ln>
            </p:spPr>
            <p:txBody>
              <a:bodyPr rtlCol="0" anchor="ctr"/>
              <a:lstStyle/>
              <a:p>
                <a:endParaRPr lang="en-GB" sz="1463"/>
              </a:p>
            </p:txBody>
          </p:sp>
          <p:sp>
            <p:nvSpPr>
              <p:cNvPr id="239" name="Freeform: Shape 238">
                <a:extLst>
                  <a:ext uri="{FF2B5EF4-FFF2-40B4-BE49-F238E27FC236}">
                    <a16:creationId xmlns:a16="http://schemas.microsoft.com/office/drawing/2014/main" id="{AA784A59-216A-C229-C837-C6A207081E99}"/>
                  </a:ext>
                </a:extLst>
              </p:cNvPr>
              <p:cNvSpPr/>
              <p:nvPr/>
            </p:nvSpPr>
            <p:spPr>
              <a:xfrm>
                <a:off x="6511386" y="2190499"/>
                <a:ext cx="274843" cy="422597"/>
              </a:xfrm>
              <a:custGeom>
                <a:avLst/>
                <a:gdLst>
                  <a:gd name="connsiteX0" fmla="*/ 0 w 274843"/>
                  <a:gd name="connsiteY0" fmla="*/ 44984 h 422597"/>
                  <a:gd name="connsiteX1" fmla="*/ 1097 w 274843"/>
                  <a:gd name="connsiteY1" fmla="*/ 44984 h 422597"/>
                  <a:gd name="connsiteX2" fmla="*/ 2194 w 274843"/>
                  <a:gd name="connsiteY2" fmla="*/ 46264 h 422597"/>
                  <a:gd name="connsiteX3" fmla="*/ 21395 w 274843"/>
                  <a:gd name="connsiteY3" fmla="*/ 59796 h 422597"/>
                  <a:gd name="connsiteX4" fmla="*/ 35658 w 274843"/>
                  <a:gd name="connsiteY4" fmla="*/ 68757 h 422597"/>
                  <a:gd name="connsiteX5" fmla="*/ 51933 w 274843"/>
                  <a:gd name="connsiteY5" fmla="*/ 72048 h 422597"/>
                  <a:gd name="connsiteX6" fmla="*/ 60345 w 274843"/>
                  <a:gd name="connsiteY6" fmla="*/ 76803 h 422597"/>
                  <a:gd name="connsiteX7" fmla="*/ 75340 w 274843"/>
                  <a:gd name="connsiteY7" fmla="*/ 93809 h 422597"/>
                  <a:gd name="connsiteX8" fmla="*/ 76437 w 274843"/>
                  <a:gd name="connsiteY8" fmla="*/ 95820 h 422597"/>
                  <a:gd name="connsiteX9" fmla="*/ 74243 w 274843"/>
                  <a:gd name="connsiteY9" fmla="*/ 99661 h 422597"/>
                  <a:gd name="connsiteX10" fmla="*/ 73328 w 274843"/>
                  <a:gd name="connsiteY10" fmla="*/ 104415 h 422597"/>
                  <a:gd name="connsiteX11" fmla="*/ 73328 w 274843"/>
                  <a:gd name="connsiteY11" fmla="*/ 110815 h 422597"/>
                  <a:gd name="connsiteX12" fmla="*/ 74243 w 274843"/>
                  <a:gd name="connsiteY12" fmla="*/ 115021 h 422597"/>
                  <a:gd name="connsiteX13" fmla="*/ 76437 w 274843"/>
                  <a:gd name="connsiteY13" fmla="*/ 117215 h 422597"/>
                  <a:gd name="connsiteX14" fmla="*/ 77351 w 274843"/>
                  <a:gd name="connsiteY14" fmla="*/ 121787 h 422597"/>
                  <a:gd name="connsiteX15" fmla="*/ 74608 w 274843"/>
                  <a:gd name="connsiteY15" fmla="*/ 127822 h 422597"/>
                  <a:gd name="connsiteX16" fmla="*/ 75705 w 274843"/>
                  <a:gd name="connsiteY16" fmla="*/ 132942 h 422597"/>
                  <a:gd name="connsiteX17" fmla="*/ 85580 w 274843"/>
                  <a:gd name="connsiteY17" fmla="*/ 146839 h 422597"/>
                  <a:gd name="connsiteX18" fmla="*/ 85580 w 274843"/>
                  <a:gd name="connsiteY18" fmla="*/ 150862 h 422597"/>
                  <a:gd name="connsiteX19" fmla="*/ 84848 w 274843"/>
                  <a:gd name="connsiteY19" fmla="*/ 153788 h 422597"/>
                  <a:gd name="connsiteX20" fmla="*/ 81008 w 274843"/>
                  <a:gd name="connsiteY20" fmla="*/ 157994 h 422597"/>
                  <a:gd name="connsiteX21" fmla="*/ 78997 w 274843"/>
                  <a:gd name="connsiteY21" fmla="*/ 163480 h 422597"/>
                  <a:gd name="connsiteX22" fmla="*/ 80825 w 274843"/>
                  <a:gd name="connsiteY22" fmla="*/ 169880 h 422597"/>
                  <a:gd name="connsiteX23" fmla="*/ 87591 w 274843"/>
                  <a:gd name="connsiteY23" fmla="*/ 180303 h 422597"/>
                  <a:gd name="connsiteX24" fmla="*/ 91432 w 274843"/>
                  <a:gd name="connsiteY24" fmla="*/ 182681 h 422597"/>
                  <a:gd name="connsiteX25" fmla="*/ 93626 w 274843"/>
                  <a:gd name="connsiteY25" fmla="*/ 183229 h 422597"/>
                  <a:gd name="connsiteX26" fmla="*/ 95089 w 274843"/>
                  <a:gd name="connsiteY26" fmla="*/ 185424 h 422597"/>
                  <a:gd name="connsiteX27" fmla="*/ 98015 w 274843"/>
                  <a:gd name="connsiteY27" fmla="*/ 186521 h 422597"/>
                  <a:gd name="connsiteX28" fmla="*/ 100575 w 274843"/>
                  <a:gd name="connsiteY28" fmla="*/ 184692 h 422597"/>
                  <a:gd name="connsiteX29" fmla="*/ 102221 w 274843"/>
                  <a:gd name="connsiteY29" fmla="*/ 185789 h 422597"/>
                  <a:gd name="connsiteX30" fmla="*/ 103683 w 274843"/>
                  <a:gd name="connsiteY30" fmla="*/ 189995 h 422597"/>
                  <a:gd name="connsiteX31" fmla="*/ 110998 w 274843"/>
                  <a:gd name="connsiteY31" fmla="*/ 193470 h 422597"/>
                  <a:gd name="connsiteX32" fmla="*/ 119044 w 274843"/>
                  <a:gd name="connsiteY32" fmla="*/ 200967 h 422597"/>
                  <a:gd name="connsiteX33" fmla="*/ 121421 w 274843"/>
                  <a:gd name="connsiteY33" fmla="*/ 205356 h 422597"/>
                  <a:gd name="connsiteX34" fmla="*/ 120324 w 274843"/>
                  <a:gd name="connsiteY34" fmla="*/ 214499 h 422597"/>
                  <a:gd name="connsiteX35" fmla="*/ 125079 w 274843"/>
                  <a:gd name="connsiteY35" fmla="*/ 220716 h 422597"/>
                  <a:gd name="connsiteX36" fmla="*/ 121421 w 274843"/>
                  <a:gd name="connsiteY36" fmla="*/ 220350 h 422597"/>
                  <a:gd name="connsiteX37" fmla="*/ 119592 w 274843"/>
                  <a:gd name="connsiteY37" fmla="*/ 222911 h 422597"/>
                  <a:gd name="connsiteX38" fmla="*/ 121056 w 274843"/>
                  <a:gd name="connsiteY38" fmla="*/ 226019 h 422597"/>
                  <a:gd name="connsiteX39" fmla="*/ 116301 w 274843"/>
                  <a:gd name="connsiteY39" fmla="*/ 224008 h 422597"/>
                  <a:gd name="connsiteX40" fmla="*/ 111546 w 274843"/>
                  <a:gd name="connsiteY40" fmla="*/ 224373 h 422597"/>
                  <a:gd name="connsiteX41" fmla="*/ 103318 w 274843"/>
                  <a:gd name="connsiteY41" fmla="*/ 226934 h 422597"/>
                  <a:gd name="connsiteX42" fmla="*/ 98929 w 274843"/>
                  <a:gd name="connsiteY42" fmla="*/ 238088 h 422597"/>
                  <a:gd name="connsiteX43" fmla="*/ 93077 w 274843"/>
                  <a:gd name="connsiteY43" fmla="*/ 242477 h 422597"/>
                  <a:gd name="connsiteX44" fmla="*/ 83751 w 274843"/>
                  <a:gd name="connsiteY44" fmla="*/ 251254 h 422597"/>
                  <a:gd name="connsiteX45" fmla="*/ 72596 w 274843"/>
                  <a:gd name="connsiteY45" fmla="*/ 260032 h 422597"/>
                  <a:gd name="connsiteX46" fmla="*/ 65099 w 274843"/>
                  <a:gd name="connsiteY46" fmla="*/ 267712 h 422597"/>
                  <a:gd name="connsiteX47" fmla="*/ 54676 w 274843"/>
                  <a:gd name="connsiteY47" fmla="*/ 280513 h 422597"/>
                  <a:gd name="connsiteX48" fmla="*/ 50104 w 274843"/>
                  <a:gd name="connsiteY48" fmla="*/ 282524 h 422597"/>
                  <a:gd name="connsiteX49" fmla="*/ 46995 w 274843"/>
                  <a:gd name="connsiteY49" fmla="*/ 286181 h 422597"/>
                  <a:gd name="connsiteX50" fmla="*/ 44801 w 274843"/>
                  <a:gd name="connsiteY50" fmla="*/ 287461 h 422597"/>
                  <a:gd name="connsiteX51" fmla="*/ 41693 w 274843"/>
                  <a:gd name="connsiteY51" fmla="*/ 290570 h 422597"/>
                  <a:gd name="connsiteX52" fmla="*/ 32550 w 274843"/>
                  <a:gd name="connsiteY52" fmla="*/ 291484 h 422597"/>
                  <a:gd name="connsiteX53" fmla="*/ 28527 w 274843"/>
                  <a:gd name="connsiteY53" fmla="*/ 290204 h 422597"/>
                  <a:gd name="connsiteX54" fmla="*/ 25601 w 274843"/>
                  <a:gd name="connsiteY54" fmla="*/ 295142 h 422597"/>
                  <a:gd name="connsiteX55" fmla="*/ 29441 w 274843"/>
                  <a:gd name="connsiteY55" fmla="*/ 298067 h 422597"/>
                  <a:gd name="connsiteX56" fmla="*/ 27430 w 274843"/>
                  <a:gd name="connsiteY56" fmla="*/ 298982 h 422597"/>
                  <a:gd name="connsiteX57" fmla="*/ 19566 w 274843"/>
                  <a:gd name="connsiteY57" fmla="*/ 299530 h 422597"/>
                  <a:gd name="connsiteX58" fmla="*/ 19749 w 274843"/>
                  <a:gd name="connsiteY58" fmla="*/ 301176 h 422597"/>
                  <a:gd name="connsiteX59" fmla="*/ 18286 w 274843"/>
                  <a:gd name="connsiteY59" fmla="*/ 304102 h 422597"/>
                  <a:gd name="connsiteX60" fmla="*/ 15360 w 274843"/>
                  <a:gd name="connsiteY60" fmla="*/ 304285 h 422597"/>
                  <a:gd name="connsiteX61" fmla="*/ 13897 w 274843"/>
                  <a:gd name="connsiteY61" fmla="*/ 305016 h 422597"/>
                  <a:gd name="connsiteX62" fmla="*/ 12252 w 274843"/>
                  <a:gd name="connsiteY62" fmla="*/ 307393 h 422597"/>
                  <a:gd name="connsiteX63" fmla="*/ 9692 w 274843"/>
                  <a:gd name="connsiteY63" fmla="*/ 313794 h 422597"/>
                  <a:gd name="connsiteX64" fmla="*/ 10789 w 274843"/>
                  <a:gd name="connsiteY64" fmla="*/ 320560 h 422597"/>
                  <a:gd name="connsiteX65" fmla="*/ 11886 w 274843"/>
                  <a:gd name="connsiteY65" fmla="*/ 322937 h 422597"/>
                  <a:gd name="connsiteX66" fmla="*/ 13897 w 274843"/>
                  <a:gd name="connsiteY66" fmla="*/ 324948 h 422597"/>
                  <a:gd name="connsiteX67" fmla="*/ 15543 w 274843"/>
                  <a:gd name="connsiteY67" fmla="*/ 328971 h 422597"/>
                  <a:gd name="connsiteX68" fmla="*/ 13897 w 274843"/>
                  <a:gd name="connsiteY68" fmla="*/ 337749 h 422597"/>
                  <a:gd name="connsiteX69" fmla="*/ 15909 w 274843"/>
                  <a:gd name="connsiteY69" fmla="*/ 341223 h 422597"/>
                  <a:gd name="connsiteX70" fmla="*/ 19566 w 274843"/>
                  <a:gd name="connsiteY70" fmla="*/ 344332 h 422597"/>
                  <a:gd name="connsiteX71" fmla="*/ 19749 w 274843"/>
                  <a:gd name="connsiteY71" fmla="*/ 347806 h 422597"/>
                  <a:gd name="connsiteX72" fmla="*/ 21578 w 274843"/>
                  <a:gd name="connsiteY72" fmla="*/ 352926 h 422597"/>
                  <a:gd name="connsiteX73" fmla="*/ 23407 w 274843"/>
                  <a:gd name="connsiteY73" fmla="*/ 355669 h 422597"/>
                  <a:gd name="connsiteX74" fmla="*/ 25966 w 274843"/>
                  <a:gd name="connsiteY74" fmla="*/ 357498 h 422597"/>
                  <a:gd name="connsiteX75" fmla="*/ 26332 w 274843"/>
                  <a:gd name="connsiteY75" fmla="*/ 358778 h 422597"/>
                  <a:gd name="connsiteX76" fmla="*/ 23955 w 274843"/>
                  <a:gd name="connsiteY76" fmla="*/ 356767 h 422597"/>
                  <a:gd name="connsiteX77" fmla="*/ 21578 w 274843"/>
                  <a:gd name="connsiteY77" fmla="*/ 356949 h 422597"/>
                  <a:gd name="connsiteX78" fmla="*/ 20115 w 274843"/>
                  <a:gd name="connsiteY78" fmla="*/ 358412 h 422597"/>
                  <a:gd name="connsiteX79" fmla="*/ 20298 w 274843"/>
                  <a:gd name="connsiteY79" fmla="*/ 360607 h 422597"/>
                  <a:gd name="connsiteX80" fmla="*/ 19749 w 274843"/>
                  <a:gd name="connsiteY80" fmla="*/ 362801 h 422597"/>
                  <a:gd name="connsiteX81" fmla="*/ 20663 w 274843"/>
                  <a:gd name="connsiteY81" fmla="*/ 365727 h 422597"/>
                  <a:gd name="connsiteX82" fmla="*/ 20298 w 274843"/>
                  <a:gd name="connsiteY82" fmla="*/ 370481 h 422597"/>
                  <a:gd name="connsiteX83" fmla="*/ 18103 w 274843"/>
                  <a:gd name="connsiteY83" fmla="*/ 375236 h 422597"/>
                  <a:gd name="connsiteX84" fmla="*/ 16823 w 274843"/>
                  <a:gd name="connsiteY84" fmla="*/ 375236 h 422597"/>
                  <a:gd name="connsiteX85" fmla="*/ 15360 w 274843"/>
                  <a:gd name="connsiteY85" fmla="*/ 378710 h 422597"/>
                  <a:gd name="connsiteX86" fmla="*/ 17006 w 274843"/>
                  <a:gd name="connsiteY86" fmla="*/ 380722 h 422597"/>
                  <a:gd name="connsiteX87" fmla="*/ 17189 w 274843"/>
                  <a:gd name="connsiteY87" fmla="*/ 382733 h 422597"/>
                  <a:gd name="connsiteX88" fmla="*/ 16458 w 274843"/>
                  <a:gd name="connsiteY88" fmla="*/ 384379 h 422597"/>
                  <a:gd name="connsiteX89" fmla="*/ 17189 w 274843"/>
                  <a:gd name="connsiteY89" fmla="*/ 386208 h 422597"/>
                  <a:gd name="connsiteX90" fmla="*/ 20663 w 274843"/>
                  <a:gd name="connsiteY90" fmla="*/ 387305 h 422597"/>
                  <a:gd name="connsiteX91" fmla="*/ 20115 w 274843"/>
                  <a:gd name="connsiteY91" fmla="*/ 388768 h 422597"/>
                  <a:gd name="connsiteX92" fmla="*/ 17555 w 274843"/>
                  <a:gd name="connsiteY92" fmla="*/ 389133 h 422597"/>
                  <a:gd name="connsiteX93" fmla="*/ 18103 w 274843"/>
                  <a:gd name="connsiteY93" fmla="*/ 391511 h 422597"/>
                  <a:gd name="connsiteX94" fmla="*/ 24504 w 274843"/>
                  <a:gd name="connsiteY94" fmla="*/ 391876 h 422597"/>
                  <a:gd name="connsiteX95" fmla="*/ 29624 w 274843"/>
                  <a:gd name="connsiteY95" fmla="*/ 394254 h 422597"/>
                  <a:gd name="connsiteX96" fmla="*/ 32184 w 274843"/>
                  <a:gd name="connsiteY96" fmla="*/ 396631 h 422597"/>
                  <a:gd name="connsiteX97" fmla="*/ 37121 w 274843"/>
                  <a:gd name="connsiteY97" fmla="*/ 398459 h 422597"/>
                  <a:gd name="connsiteX98" fmla="*/ 45350 w 274843"/>
                  <a:gd name="connsiteY98" fmla="*/ 399922 h 422597"/>
                  <a:gd name="connsiteX99" fmla="*/ 46447 w 274843"/>
                  <a:gd name="connsiteY99" fmla="*/ 401568 h 422597"/>
                  <a:gd name="connsiteX100" fmla="*/ 45350 w 274843"/>
                  <a:gd name="connsiteY100" fmla="*/ 404128 h 422597"/>
                  <a:gd name="connsiteX101" fmla="*/ 48824 w 274843"/>
                  <a:gd name="connsiteY101" fmla="*/ 405957 h 422597"/>
                  <a:gd name="connsiteX102" fmla="*/ 55956 w 274843"/>
                  <a:gd name="connsiteY102" fmla="*/ 402848 h 422597"/>
                  <a:gd name="connsiteX103" fmla="*/ 56505 w 274843"/>
                  <a:gd name="connsiteY103" fmla="*/ 404677 h 422597"/>
                  <a:gd name="connsiteX104" fmla="*/ 56322 w 274843"/>
                  <a:gd name="connsiteY104" fmla="*/ 408883 h 422597"/>
                  <a:gd name="connsiteX105" fmla="*/ 60345 w 274843"/>
                  <a:gd name="connsiteY105" fmla="*/ 413820 h 422597"/>
                  <a:gd name="connsiteX106" fmla="*/ 60162 w 274843"/>
                  <a:gd name="connsiteY106" fmla="*/ 416197 h 422597"/>
                  <a:gd name="connsiteX107" fmla="*/ 63453 w 274843"/>
                  <a:gd name="connsiteY107" fmla="*/ 417477 h 422597"/>
                  <a:gd name="connsiteX108" fmla="*/ 62173 w 274843"/>
                  <a:gd name="connsiteY108" fmla="*/ 419489 h 422597"/>
                  <a:gd name="connsiteX109" fmla="*/ 57602 w 274843"/>
                  <a:gd name="connsiteY109" fmla="*/ 422049 h 422597"/>
                  <a:gd name="connsiteX110" fmla="*/ 59796 w 274843"/>
                  <a:gd name="connsiteY110" fmla="*/ 422597 h 422597"/>
                  <a:gd name="connsiteX111" fmla="*/ 64551 w 274843"/>
                  <a:gd name="connsiteY111" fmla="*/ 420586 h 422597"/>
                  <a:gd name="connsiteX112" fmla="*/ 69671 w 274843"/>
                  <a:gd name="connsiteY112" fmla="*/ 413820 h 422597"/>
                  <a:gd name="connsiteX113" fmla="*/ 70768 w 274843"/>
                  <a:gd name="connsiteY113" fmla="*/ 414551 h 422597"/>
                  <a:gd name="connsiteX114" fmla="*/ 70585 w 274843"/>
                  <a:gd name="connsiteY114" fmla="*/ 417843 h 422597"/>
                  <a:gd name="connsiteX115" fmla="*/ 72962 w 274843"/>
                  <a:gd name="connsiteY115" fmla="*/ 418392 h 422597"/>
                  <a:gd name="connsiteX116" fmla="*/ 83934 w 274843"/>
                  <a:gd name="connsiteY116" fmla="*/ 414003 h 422597"/>
                  <a:gd name="connsiteX117" fmla="*/ 87591 w 274843"/>
                  <a:gd name="connsiteY117" fmla="*/ 414003 h 422597"/>
                  <a:gd name="connsiteX118" fmla="*/ 90883 w 274843"/>
                  <a:gd name="connsiteY118" fmla="*/ 413089 h 422597"/>
                  <a:gd name="connsiteX119" fmla="*/ 92894 w 274843"/>
                  <a:gd name="connsiteY119" fmla="*/ 414551 h 422597"/>
                  <a:gd name="connsiteX120" fmla="*/ 94357 w 274843"/>
                  <a:gd name="connsiteY120" fmla="*/ 414734 h 422597"/>
                  <a:gd name="connsiteX121" fmla="*/ 98746 w 274843"/>
                  <a:gd name="connsiteY121" fmla="*/ 410894 h 422597"/>
                  <a:gd name="connsiteX122" fmla="*/ 102403 w 274843"/>
                  <a:gd name="connsiteY122" fmla="*/ 409066 h 422597"/>
                  <a:gd name="connsiteX123" fmla="*/ 106061 w 274843"/>
                  <a:gd name="connsiteY123" fmla="*/ 408517 h 422597"/>
                  <a:gd name="connsiteX124" fmla="*/ 109169 w 274843"/>
                  <a:gd name="connsiteY124" fmla="*/ 409431 h 422597"/>
                  <a:gd name="connsiteX125" fmla="*/ 116484 w 274843"/>
                  <a:gd name="connsiteY125" fmla="*/ 406140 h 422597"/>
                  <a:gd name="connsiteX126" fmla="*/ 120689 w 274843"/>
                  <a:gd name="connsiteY126" fmla="*/ 405774 h 422597"/>
                  <a:gd name="connsiteX127" fmla="*/ 124347 w 274843"/>
                  <a:gd name="connsiteY127" fmla="*/ 401020 h 422597"/>
                  <a:gd name="connsiteX128" fmla="*/ 126176 w 274843"/>
                  <a:gd name="connsiteY128" fmla="*/ 404311 h 422597"/>
                  <a:gd name="connsiteX129" fmla="*/ 134953 w 274843"/>
                  <a:gd name="connsiteY129" fmla="*/ 401751 h 422597"/>
                  <a:gd name="connsiteX130" fmla="*/ 133490 w 274843"/>
                  <a:gd name="connsiteY130" fmla="*/ 398459 h 422597"/>
                  <a:gd name="connsiteX131" fmla="*/ 134587 w 274843"/>
                  <a:gd name="connsiteY131" fmla="*/ 399557 h 422597"/>
                  <a:gd name="connsiteX132" fmla="*/ 138610 w 274843"/>
                  <a:gd name="connsiteY132" fmla="*/ 400471 h 422597"/>
                  <a:gd name="connsiteX133" fmla="*/ 141170 w 274843"/>
                  <a:gd name="connsiteY133" fmla="*/ 400288 h 422597"/>
                  <a:gd name="connsiteX134" fmla="*/ 144096 w 274843"/>
                  <a:gd name="connsiteY134" fmla="*/ 398459 h 422597"/>
                  <a:gd name="connsiteX135" fmla="*/ 152508 w 274843"/>
                  <a:gd name="connsiteY135" fmla="*/ 398094 h 422597"/>
                  <a:gd name="connsiteX136" fmla="*/ 158177 w 274843"/>
                  <a:gd name="connsiteY136" fmla="*/ 396082 h 422597"/>
                  <a:gd name="connsiteX137" fmla="*/ 162565 w 274843"/>
                  <a:gd name="connsiteY137" fmla="*/ 394436 h 422597"/>
                  <a:gd name="connsiteX138" fmla="*/ 166588 w 274843"/>
                  <a:gd name="connsiteY138" fmla="*/ 396448 h 422597"/>
                  <a:gd name="connsiteX139" fmla="*/ 175000 w 274843"/>
                  <a:gd name="connsiteY139" fmla="*/ 397179 h 422597"/>
                  <a:gd name="connsiteX140" fmla="*/ 177194 w 274843"/>
                  <a:gd name="connsiteY140" fmla="*/ 395899 h 422597"/>
                  <a:gd name="connsiteX141" fmla="*/ 178840 w 274843"/>
                  <a:gd name="connsiteY141" fmla="*/ 394071 h 422597"/>
                  <a:gd name="connsiteX142" fmla="*/ 179206 w 274843"/>
                  <a:gd name="connsiteY142" fmla="*/ 394802 h 422597"/>
                  <a:gd name="connsiteX143" fmla="*/ 196029 w 274843"/>
                  <a:gd name="connsiteY143" fmla="*/ 385293 h 422597"/>
                  <a:gd name="connsiteX144" fmla="*/ 219070 w 274843"/>
                  <a:gd name="connsiteY144" fmla="*/ 368470 h 422597"/>
                  <a:gd name="connsiteX145" fmla="*/ 236808 w 274843"/>
                  <a:gd name="connsiteY145" fmla="*/ 353841 h 422597"/>
                  <a:gd name="connsiteX146" fmla="*/ 260946 w 274843"/>
                  <a:gd name="connsiteY146" fmla="*/ 330617 h 422597"/>
                  <a:gd name="connsiteX147" fmla="*/ 266798 w 274843"/>
                  <a:gd name="connsiteY147" fmla="*/ 324217 h 422597"/>
                  <a:gd name="connsiteX148" fmla="*/ 274661 w 274843"/>
                  <a:gd name="connsiteY148" fmla="*/ 311416 h 422597"/>
                  <a:gd name="connsiteX149" fmla="*/ 274844 w 274843"/>
                  <a:gd name="connsiteY149" fmla="*/ 298799 h 422597"/>
                  <a:gd name="connsiteX150" fmla="*/ 272832 w 274843"/>
                  <a:gd name="connsiteY150" fmla="*/ 300445 h 422597"/>
                  <a:gd name="connsiteX151" fmla="*/ 268077 w 274843"/>
                  <a:gd name="connsiteY151" fmla="*/ 294776 h 422597"/>
                  <a:gd name="connsiteX152" fmla="*/ 266066 w 274843"/>
                  <a:gd name="connsiteY152" fmla="*/ 289107 h 422597"/>
                  <a:gd name="connsiteX153" fmla="*/ 252351 w 274843"/>
                  <a:gd name="connsiteY153" fmla="*/ 281610 h 422597"/>
                  <a:gd name="connsiteX154" fmla="*/ 248511 w 274843"/>
                  <a:gd name="connsiteY154" fmla="*/ 277587 h 422597"/>
                  <a:gd name="connsiteX155" fmla="*/ 245402 w 274843"/>
                  <a:gd name="connsiteY155" fmla="*/ 271552 h 422597"/>
                  <a:gd name="connsiteX156" fmla="*/ 247597 w 274843"/>
                  <a:gd name="connsiteY156" fmla="*/ 266432 h 422597"/>
                  <a:gd name="connsiteX157" fmla="*/ 252351 w 274843"/>
                  <a:gd name="connsiteY157" fmla="*/ 261312 h 422597"/>
                  <a:gd name="connsiteX158" fmla="*/ 255094 w 274843"/>
                  <a:gd name="connsiteY158" fmla="*/ 255460 h 422597"/>
                  <a:gd name="connsiteX159" fmla="*/ 254546 w 274843"/>
                  <a:gd name="connsiteY159" fmla="*/ 249426 h 422597"/>
                  <a:gd name="connsiteX160" fmla="*/ 247048 w 274843"/>
                  <a:gd name="connsiteY160" fmla="*/ 244488 h 422597"/>
                  <a:gd name="connsiteX161" fmla="*/ 243757 w 274843"/>
                  <a:gd name="connsiteY161" fmla="*/ 239185 h 422597"/>
                  <a:gd name="connsiteX162" fmla="*/ 244671 w 274843"/>
                  <a:gd name="connsiteY162" fmla="*/ 232785 h 422597"/>
                  <a:gd name="connsiteX163" fmla="*/ 240831 w 274843"/>
                  <a:gd name="connsiteY163" fmla="*/ 227116 h 422597"/>
                  <a:gd name="connsiteX164" fmla="*/ 233333 w 274843"/>
                  <a:gd name="connsiteY164" fmla="*/ 225836 h 422597"/>
                  <a:gd name="connsiteX165" fmla="*/ 233151 w 274843"/>
                  <a:gd name="connsiteY165" fmla="*/ 219253 h 422597"/>
                  <a:gd name="connsiteX166" fmla="*/ 235894 w 274843"/>
                  <a:gd name="connsiteY166" fmla="*/ 215596 h 422597"/>
                  <a:gd name="connsiteX167" fmla="*/ 235345 w 274843"/>
                  <a:gd name="connsiteY167" fmla="*/ 209927 h 422597"/>
                  <a:gd name="connsiteX168" fmla="*/ 233699 w 274843"/>
                  <a:gd name="connsiteY168" fmla="*/ 206819 h 422597"/>
                  <a:gd name="connsiteX169" fmla="*/ 235894 w 274843"/>
                  <a:gd name="connsiteY169" fmla="*/ 201881 h 422597"/>
                  <a:gd name="connsiteX170" fmla="*/ 236808 w 274843"/>
                  <a:gd name="connsiteY170" fmla="*/ 194750 h 422597"/>
                  <a:gd name="connsiteX171" fmla="*/ 243391 w 274843"/>
                  <a:gd name="connsiteY171" fmla="*/ 190727 h 422597"/>
                  <a:gd name="connsiteX172" fmla="*/ 242843 w 274843"/>
                  <a:gd name="connsiteY172" fmla="*/ 186155 h 422597"/>
                  <a:gd name="connsiteX173" fmla="*/ 241562 w 274843"/>
                  <a:gd name="connsiteY173" fmla="*/ 180852 h 422597"/>
                  <a:gd name="connsiteX174" fmla="*/ 236076 w 274843"/>
                  <a:gd name="connsiteY174" fmla="*/ 170063 h 422597"/>
                  <a:gd name="connsiteX175" fmla="*/ 229493 w 274843"/>
                  <a:gd name="connsiteY175" fmla="*/ 162017 h 422597"/>
                  <a:gd name="connsiteX176" fmla="*/ 228030 w 274843"/>
                  <a:gd name="connsiteY176" fmla="*/ 156165 h 422597"/>
                  <a:gd name="connsiteX177" fmla="*/ 225105 w 274843"/>
                  <a:gd name="connsiteY177" fmla="*/ 150679 h 422597"/>
                  <a:gd name="connsiteX178" fmla="*/ 220350 w 274843"/>
                  <a:gd name="connsiteY178" fmla="*/ 144645 h 422597"/>
                  <a:gd name="connsiteX179" fmla="*/ 219802 w 274843"/>
                  <a:gd name="connsiteY179" fmla="*/ 138245 h 422597"/>
                  <a:gd name="connsiteX180" fmla="*/ 222728 w 274843"/>
                  <a:gd name="connsiteY180" fmla="*/ 134405 h 422597"/>
                  <a:gd name="connsiteX181" fmla="*/ 231139 w 274843"/>
                  <a:gd name="connsiteY181" fmla="*/ 121056 h 422597"/>
                  <a:gd name="connsiteX182" fmla="*/ 239551 w 274843"/>
                  <a:gd name="connsiteY182" fmla="*/ 110084 h 422597"/>
                  <a:gd name="connsiteX183" fmla="*/ 238088 w 274843"/>
                  <a:gd name="connsiteY183" fmla="*/ 103318 h 422597"/>
                  <a:gd name="connsiteX184" fmla="*/ 233333 w 274843"/>
                  <a:gd name="connsiteY184" fmla="*/ 99112 h 422597"/>
                  <a:gd name="connsiteX185" fmla="*/ 224556 w 274843"/>
                  <a:gd name="connsiteY185" fmla="*/ 87774 h 422597"/>
                  <a:gd name="connsiteX186" fmla="*/ 217607 w 274843"/>
                  <a:gd name="connsiteY186" fmla="*/ 85397 h 422597"/>
                  <a:gd name="connsiteX187" fmla="*/ 211024 w 274843"/>
                  <a:gd name="connsiteY187" fmla="*/ 84849 h 422597"/>
                  <a:gd name="connsiteX188" fmla="*/ 206819 w 274843"/>
                  <a:gd name="connsiteY188" fmla="*/ 82654 h 422597"/>
                  <a:gd name="connsiteX189" fmla="*/ 204258 w 274843"/>
                  <a:gd name="connsiteY189" fmla="*/ 80460 h 422597"/>
                  <a:gd name="connsiteX190" fmla="*/ 202064 w 274843"/>
                  <a:gd name="connsiteY190" fmla="*/ 74791 h 422597"/>
                  <a:gd name="connsiteX191" fmla="*/ 200967 w 274843"/>
                  <a:gd name="connsiteY191" fmla="*/ 67294 h 422597"/>
                  <a:gd name="connsiteX192" fmla="*/ 201515 w 274843"/>
                  <a:gd name="connsiteY192" fmla="*/ 64368 h 422597"/>
                  <a:gd name="connsiteX193" fmla="*/ 206819 w 274843"/>
                  <a:gd name="connsiteY193" fmla="*/ 55773 h 422597"/>
                  <a:gd name="connsiteX194" fmla="*/ 206452 w 274843"/>
                  <a:gd name="connsiteY194" fmla="*/ 54676 h 422597"/>
                  <a:gd name="connsiteX195" fmla="*/ 202247 w 274843"/>
                  <a:gd name="connsiteY195" fmla="*/ 53030 h 422597"/>
                  <a:gd name="connsiteX196" fmla="*/ 216144 w 274843"/>
                  <a:gd name="connsiteY196" fmla="*/ 45167 h 422597"/>
                  <a:gd name="connsiteX197" fmla="*/ 211573 w 274843"/>
                  <a:gd name="connsiteY197" fmla="*/ 42973 h 422597"/>
                  <a:gd name="connsiteX198" fmla="*/ 211207 w 274843"/>
                  <a:gd name="connsiteY198" fmla="*/ 39681 h 422597"/>
                  <a:gd name="connsiteX199" fmla="*/ 212853 w 274843"/>
                  <a:gd name="connsiteY199" fmla="*/ 36207 h 422597"/>
                  <a:gd name="connsiteX200" fmla="*/ 222179 w 274843"/>
                  <a:gd name="connsiteY200" fmla="*/ 29258 h 422597"/>
                  <a:gd name="connsiteX201" fmla="*/ 221630 w 274843"/>
                  <a:gd name="connsiteY201" fmla="*/ 24504 h 422597"/>
                  <a:gd name="connsiteX202" fmla="*/ 218338 w 274843"/>
                  <a:gd name="connsiteY202" fmla="*/ 16641 h 422597"/>
                  <a:gd name="connsiteX203" fmla="*/ 209927 w 274843"/>
                  <a:gd name="connsiteY203" fmla="*/ 11520 h 422597"/>
                  <a:gd name="connsiteX204" fmla="*/ 201698 w 274843"/>
                  <a:gd name="connsiteY204" fmla="*/ 9692 h 422597"/>
                  <a:gd name="connsiteX205" fmla="*/ 196761 w 274843"/>
                  <a:gd name="connsiteY205" fmla="*/ 7314 h 422597"/>
                  <a:gd name="connsiteX206" fmla="*/ 192189 w 274843"/>
                  <a:gd name="connsiteY206" fmla="*/ 1463 h 422597"/>
                  <a:gd name="connsiteX207" fmla="*/ 189812 w 274843"/>
                  <a:gd name="connsiteY207" fmla="*/ 0 h 422597"/>
                  <a:gd name="connsiteX208" fmla="*/ 178840 w 274843"/>
                  <a:gd name="connsiteY208" fmla="*/ 1463 h 422597"/>
                  <a:gd name="connsiteX209" fmla="*/ 161103 w 274843"/>
                  <a:gd name="connsiteY209" fmla="*/ 6400 h 422597"/>
                  <a:gd name="connsiteX210" fmla="*/ 149582 w 274843"/>
                  <a:gd name="connsiteY210" fmla="*/ 6949 h 422597"/>
                  <a:gd name="connsiteX211" fmla="*/ 143730 w 274843"/>
                  <a:gd name="connsiteY211" fmla="*/ 9143 h 422597"/>
                  <a:gd name="connsiteX212" fmla="*/ 138610 w 274843"/>
                  <a:gd name="connsiteY212" fmla="*/ 12800 h 422597"/>
                  <a:gd name="connsiteX213" fmla="*/ 132759 w 274843"/>
                  <a:gd name="connsiteY213" fmla="*/ 21944 h 422597"/>
                  <a:gd name="connsiteX214" fmla="*/ 130930 w 274843"/>
                  <a:gd name="connsiteY214" fmla="*/ 34013 h 422597"/>
                  <a:gd name="connsiteX215" fmla="*/ 130930 w 274843"/>
                  <a:gd name="connsiteY215" fmla="*/ 37670 h 422597"/>
                  <a:gd name="connsiteX216" fmla="*/ 132027 w 274843"/>
                  <a:gd name="connsiteY216" fmla="*/ 44619 h 422597"/>
                  <a:gd name="connsiteX217" fmla="*/ 130930 w 274843"/>
                  <a:gd name="connsiteY217" fmla="*/ 48276 h 422597"/>
                  <a:gd name="connsiteX218" fmla="*/ 119044 w 274843"/>
                  <a:gd name="connsiteY218" fmla="*/ 53762 h 422597"/>
                  <a:gd name="connsiteX219" fmla="*/ 115204 w 274843"/>
                  <a:gd name="connsiteY219" fmla="*/ 57785 h 422597"/>
                  <a:gd name="connsiteX220" fmla="*/ 109352 w 274843"/>
                  <a:gd name="connsiteY220" fmla="*/ 60711 h 422597"/>
                  <a:gd name="connsiteX221" fmla="*/ 102221 w 274843"/>
                  <a:gd name="connsiteY221" fmla="*/ 62722 h 422597"/>
                  <a:gd name="connsiteX222" fmla="*/ 97283 w 274843"/>
                  <a:gd name="connsiteY222" fmla="*/ 61991 h 422597"/>
                  <a:gd name="connsiteX223" fmla="*/ 95820 w 274843"/>
                  <a:gd name="connsiteY223" fmla="*/ 59248 h 422597"/>
                  <a:gd name="connsiteX224" fmla="*/ 91614 w 274843"/>
                  <a:gd name="connsiteY224" fmla="*/ 55590 h 422597"/>
                  <a:gd name="connsiteX225" fmla="*/ 87409 w 274843"/>
                  <a:gd name="connsiteY225" fmla="*/ 53579 h 422597"/>
                  <a:gd name="connsiteX226" fmla="*/ 78997 w 274843"/>
                  <a:gd name="connsiteY226" fmla="*/ 59248 h 422597"/>
                  <a:gd name="connsiteX227" fmla="*/ 72231 w 274843"/>
                  <a:gd name="connsiteY227" fmla="*/ 61991 h 422597"/>
                  <a:gd name="connsiteX228" fmla="*/ 66745 w 274843"/>
                  <a:gd name="connsiteY228" fmla="*/ 62356 h 422597"/>
                  <a:gd name="connsiteX229" fmla="*/ 59613 w 274843"/>
                  <a:gd name="connsiteY229" fmla="*/ 59979 h 422597"/>
                  <a:gd name="connsiteX230" fmla="*/ 47910 w 274843"/>
                  <a:gd name="connsiteY230" fmla="*/ 58699 h 422597"/>
                  <a:gd name="connsiteX231" fmla="*/ 45350 w 274843"/>
                  <a:gd name="connsiteY231" fmla="*/ 56505 h 422597"/>
                  <a:gd name="connsiteX232" fmla="*/ 43156 w 274843"/>
                  <a:gd name="connsiteY232" fmla="*/ 51019 h 422597"/>
                  <a:gd name="connsiteX233" fmla="*/ 29441 w 274843"/>
                  <a:gd name="connsiteY233" fmla="*/ 38218 h 422597"/>
                  <a:gd name="connsiteX234" fmla="*/ 23772 w 274843"/>
                  <a:gd name="connsiteY234" fmla="*/ 34744 h 422597"/>
                  <a:gd name="connsiteX235" fmla="*/ 17372 w 274843"/>
                  <a:gd name="connsiteY235" fmla="*/ 33098 h 422597"/>
                  <a:gd name="connsiteX236" fmla="*/ 11520 w 274843"/>
                  <a:gd name="connsiteY236" fmla="*/ 35110 h 422597"/>
                  <a:gd name="connsiteX237" fmla="*/ 12068 w 274843"/>
                  <a:gd name="connsiteY237" fmla="*/ 38584 h 422597"/>
                  <a:gd name="connsiteX238" fmla="*/ 13349 w 274843"/>
                  <a:gd name="connsiteY238" fmla="*/ 42059 h 422597"/>
                  <a:gd name="connsiteX239" fmla="*/ 8960 w 274843"/>
                  <a:gd name="connsiteY239" fmla="*/ 42973 h 422597"/>
                  <a:gd name="connsiteX240" fmla="*/ 5303 w 274843"/>
                  <a:gd name="connsiteY240" fmla="*/ 41876 h 422597"/>
                  <a:gd name="connsiteX241" fmla="*/ 1463 w 274843"/>
                  <a:gd name="connsiteY241" fmla="*/ 42790 h 422597"/>
                  <a:gd name="connsiteX242" fmla="*/ 0 w 274843"/>
                  <a:gd name="connsiteY242" fmla="*/ 44984 h 4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274843" h="422597">
                    <a:moveTo>
                      <a:pt x="0" y="44984"/>
                    </a:moveTo>
                    <a:lnTo>
                      <a:pt x="1097" y="44984"/>
                    </a:lnTo>
                    <a:lnTo>
                      <a:pt x="2194" y="46264"/>
                    </a:lnTo>
                    <a:lnTo>
                      <a:pt x="21395" y="59796"/>
                    </a:lnTo>
                    <a:lnTo>
                      <a:pt x="35658" y="68757"/>
                    </a:lnTo>
                    <a:lnTo>
                      <a:pt x="51933" y="72048"/>
                    </a:lnTo>
                    <a:lnTo>
                      <a:pt x="60345" y="76803"/>
                    </a:lnTo>
                    <a:lnTo>
                      <a:pt x="75340" y="93809"/>
                    </a:lnTo>
                    <a:lnTo>
                      <a:pt x="76437" y="95820"/>
                    </a:lnTo>
                    <a:lnTo>
                      <a:pt x="74243" y="99661"/>
                    </a:lnTo>
                    <a:lnTo>
                      <a:pt x="73328" y="104415"/>
                    </a:lnTo>
                    <a:lnTo>
                      <a:pt x="73328" y="110815"/>
                    </a:lnTo>
                    <a:lnTo>
                      <a:pt x="74243" y="115021"/>
                    </a:lnTo>
                    <a:lnTo>
                      <a:pt x="76437" y="117215"/>
                    </a:lnTo>
                    <a:lnTo>
                      <a:pt x="77351" y="121787"/>
                    </a:lnTo>
                    <a:lnTo>
                      <a:pt x="74608" y="127822"/>
                    </a:lnTo>
                    <a:lnTo>
                      <a:pt x="75705" y="132942"/>
                    </a:lnTo>
                    <a:lnTo>
                      <a:pt x="85580" y="146839"/>
                    </a:lnTo>
                    <a:lnTo>
                      <a:pt x="85580" y="150862"/>
                    </a:lnTo>
                    <a:lnTo>
                      <a:pt x="84848" y="153788"/>
                    </a:lnTo>
                    <a:lnTo>
                      <a:pt x="81008" y="157994"/>
                    </a:lnTo>
                    <a:lnTo>
                      <a:pt x="78997" y="163480"/>
                    </a:lnTo>
                    <a:lnTo>
                      <a:pt x="80825" y="169880"/>
                    </a:lnTo>
                    <a:lnTo>
                      <a:pt x="87591" y="180303"/>
                    </a:lnTo>
                    <a:lnTo>
                      <a:pt x="91432" y="182681"/>
                    </a:lnTo>
                    <a:lnTo>
                      <a:pt x="93626" y="183229"/>
                    </a:lnTo>
                    <a:lnTo>
                      <a:pt x="95089" y="185424"/>
                    </a:lnTo>
                    <a:lnTo>
                      <a:pt x="98015" y="186521"/>
                    </a:lnTo>
                    <a:lnTo>
                      <a:pt x="100575" y="184692"/>
                    </a:lnTo>
                    <a:lnTo>
                      <a:pt x="102221" y="185789"/>
                    </a:lnTo>
                    <a:lnTo>
                      <a:pt x="103683" y="189995"/>
                    </a:lnTo>
                    <a:lnTo>
                      <a:pt x="110998" y="193470"/>
                    </a:lnTo>
                    <a:lnTo>
                      <a:pt x="119044" y="200967"/>
                    </a:lnTo>
                    <a:lnTo>
                      <a:pt x="121421" y="205356"/>
                    </a:lnTo>
                    <a:lnTo>
                      <a:pt x="120324" y="214499"/>
                    </a:lnTo>
                    <a:lnTo>
                      <a:pt x="125079" y="220716"/>
                    </a:lnTo>
                    <a:lnTo>
                      <a:pt x="121421" y="220350"/>
                    </a:lnTo>
                    <a:lnTo>
                      <a:pt x="119592" y="222911"/>
                    </a:lnTo>
                    <a:lnTo>
                      <a:pt x="121056" y="226019"/>
                    </a:lnTo>
                    <a:lnTo>
                      <a:pt x="116301" y="224008"/>
                    </a:lnTo>
                    <a:lnTo>
                      <a:pt x="111546" y="224373"/>
                    </a:lnTo>
                    <a:lnTo>
                      <a:pt x="103318" y="226934"/>
                    </a:lnTo>
                    <a:lnTo>
                      <a:pt x="98929" y="238088"/>
                    </a:lnTo>
                    <a:lnTo>
                      <a:pt x="93077" y="242477"/>
                    </a:lnTo>
                    <a:lnTo>
                      <a:pt x="83751" y="251254"/>
                    </a:lnTo>
                    <a:lnTo>
                      <a:pt x="72596" y="260032"/>
                    </a:lnTo>
                    <a:lnTo>
                      <a:pt x="65099" y="267712"/>
                    </a:lnTo>
                    <a:lnTo>
                      <a:pt x="54676" y="280513"/>
                    </a:lnTo>
                    <a:lnTo>
                      <a:pt x="50104" y="282524"/>
                    </a:lnTo>
                    <a:lnTo>
                      <a:pt x="46995" y="286181"/>
                    </a:lnTo>
                    <a:lnTo>
                      <a:pt x="44801" y="287461"/>
                    </a:lnTo>
                    <a:lnTo>
                      <a:pt x="41693" y="290570"/>
                    </a:lnTo>
                    <a:lnTo>
                      <a:pt x="32550" y="291484"/>
                    </a:lnTo>
                    <a:lnTo>
                      <a:pt x="28527" y="290204"/>
                    </a:lnTo>
                    <a:lnTo>
                      <a:pt x="25601" y="295142"/>
                    </a:lnTo>
                    <a:lnTo>
                      <a:pt x="29441" y="298067"/>
                    </a:lnTo>
                    <a:lnTo>
                      <a:pt x="27430" y="298982"/>
                    </a:lnTo>
                    <a:lnTo>
                      <a:pt x="19566" y="299530"/>
                    </a:lnTo>
                    <a:lnTo>
                      <a:pt x="19749" y="301176"/>
                    </a:lnTo>
                    <a:lnTo>
                      <a:pt x="18286" y="304102"/>
                    </a:lnTo>
                    <a:lnTo>
                      <a:pt x="15360" y="304285"/>
                    </a:lnTo>
                    <a:lnTo>
                      <a:pt x="13897" y="305016"/>
                    </a:lnTo>
                    <a:lnTo>
                      <a:pt x="12252" y="307393"/>
                    </a:lnTo>
                    <a:lnTo>
                      <a:pt x="9692" y="313794"/>
                    </a:lnTo>
                    <a:lnTo>
                      <a:pt x="10789" y="320560"/>
                    </a:lnTo>
                    <a:lnTo>
                      <a:pt x="11886" y="322937"/>
                    </a:lnTo>
                    <a:lnTo>
                      <a:pt x="13897" y="324948"/>
                    </a:lnTo>
                    <a:lnTo>
                      <a:pt x="15543" y="328971"/>
                    </a:lnTo>
                    <a:lnTo>
                      <a:pt x="13897" y="337749"/>
                    </a:lnTo>
                    <a:lnTo>
                      <a:pt x="15909" y="341223"/>
                    </a:lnTo>
                    <a:lnTo>
                      <a:pt x="19566" y="344332"/>
                    </a:lnTo>
                    <a:lnTo>
                      <a:pt x="19749" y="347806"/>
                    </a:lnTo>
                    <a:lnTo>
                      <a:pt x="21578" y="352926"/>
                    </a:lnTo>
                    <a:lnTo>
                      <a:pt x="23407" y="355669"/>
                    </a:lnTo>
                    <a:lnTo>
                      <a:pt x="25966" y="357498"/>
                    </a:lnTo>
                    <a:lnTo>
                      <a:pt x="26332" y="358778"/>
                    </a:lnTo>
                    <a:lnTo>
                      <a:pt x="23955" y="356767"/>
                    </a:lnTo>
                    <a:lnTo>
                      <a:pt x="21578" y="356949"/>
                    </a:lnTo>
                    <a:lnTo>
                      <a:pt x="20115" y="358412"/>
                    </a:lnTo>
                    <a:lnTo>
                      <a:pt x="20298" y="360607"/>
                    </a:lnTo>
                    <a:lnTo>
                      <a:pt x="19749" y="362801"/>
                    </a:lnTo>
                    <a:lnTo>
                      <a:pt x="20663" y="365727"/>
                    </a:lnTo>
                    <a:lnTo>
                      <a:pt x="20298" y="370481"/>
                    </a:lnTo>
                    <a:lnTo>
                      <a:pt x="18103" y="375236"/>
                    </a:lnTo>
                    <a:lnTo>
                      <a:pt x="16823" y="375236"/>
                    </a:lnTo>
                    <a:lnTo>
                      <a:pt x="15360" y="378710"/>
                    </a:lnTo>
                    <a:lnTo>
                      <a:pt x="17006" y="380722"/>
                    </a:lnTo>
                    <a:lnTo>
                      <a:pt x="17189" y="382733"/>
                    </a:lnTo>
                    <a:lnTo>
                      <a:pt x="16458" y="384379"/>
                    </a:lnTo>
                    <a:lnTo>
                      <a:pt x="17189" y="386208"/>
                    </a:lnTo>
                    <a:lnTo>
                      <a:pt x="20663" y="387305"/>
                    </a:lnTo>
                    <a:lnTo>
                      <a:pt x="20115" y="388768"/>
                    </a:lnTo>
                    <a:lnTo>
                      <a:pt x="17555" y="389133"/>
                    </a:lnTo>
                    <a:lnTo>
                      <a:pt x="18103" y="391511"/>
                    </a:lnTo>
                    <a:lnTo>
                      <a:pt x="24504" y="391876"/>
                    </a:lnTo>
                    <a:lnTo>
                      <a:pt x="29624" y="394254"/>
                    </a:lnTo>
                    <a:lnTo>
                      <a:pt x="32184" y="396631"/>
                    </a:lnTo>
                    <a:lnTo>
                      <a:pt x="37121" y="398459"/>
                    </a:lnTo>
                    <a:lnTo>
                      <a:pt x="45350" y="399922"/>
                    </a:lnTo>
                    <a:lnTo>
                      <a:pt x="46447" y="401568"/>
                    </a:lnTo>
                    <a:lnTo>
                      <a:pt x="45350" y="404128"/>
                    </a:lnTo>
                    <a:lnTo>
                      <a:pt x="48824" y="405957"/>
                    </a:lnTo>
                    <a:lnTo>
                      <a:pt x="55956" y="402848"/>
                    </a:lnTo>
                    <a:lnTo>
                      <a:pt x="56505" y="404677"/>
                    </a:lnTo>
                    <a:lnTo>
                      <a:pt x="56322" y="408883"/>
                    </a:lnTo>
                    <a:lnTo>
                      <a:pt x="60345" y="413820"/>
                    </a:lnTo>
                    <a:lnTo>
                      <a:pt x="60162" y="416197"/>
                    </a:lnTo>
                    <a:lnTo>
                      <a:pt x="63453" y="417477"/>
                    </a:lnTo>
                    <a:lnTo>
                      <a:pt x="62173" y="419489"/>
                    </a:lnTo>
                    <a:lnTo>
                      <a:pt x="57602" y="422049"/>
                    </a:lnTo>
                    <a:lnTo>
                      <a:pt x="59796" y="422597"/>
                    </a:lnTo>
                    <a:lnTo>
                      <a:pt x="64551" y="420586"/>
                    </a:lnTo>
                    <a:lnTo>
                      <a:pt x="69671" y="413820"/>
                    </a:lnTo>
                    <a:lnTo>
                      <a:pt x="70768" y="414551"/>
                    </a:lnTo>
                    <a:lnTo>
                      <a:pt x="70585" y="417843"/>
                    </a:lnTo>
                    <a:lnTo>
                      <a:pt x="72962" y="418392"/>
                    </a:lnTo>
                    <a:lnTo>
                      <a:pt x="83934" y="414003"/>
                    </a:lnTo>
                    <a:lnTo>
                      <a:pt x="87591" y="414003"/>
                    </a:lnTo>
                    <a:lnTo>
                      <a:pt x="90883" y="413089"/>
                    </a:lnTo>
                    <a:lnTo>
                      <a:pt x="92894" y="414551"/>
                    </a:lnTo>
                    <a:lnTo>
                      <a:pt x="94357" y="414734"/>
                    </a:lnTo>
                    <a:lnTo>
                      <a:pt x="98746" y="410894"/>
                    </a:lnTo>
                    <a:lnTo>
                      <a:pt x="102403" y="409066"/>
                    </a:lnTo>
                    <a:lnTo>
                      <a:pt x="106061" y="408517"/>
                    </a:lnTo>
                    <a:lnTo>
                      <a:pt x="109169" y="409431"/>
                    </a:lnTo>
                    <a:lnTo>
                      <a:pt x="116484" y="406140"/>
                    </a:lnTo>
                    <a:lnTo>
                      <a:pt x="120689" y="405774"/>
                    </a:lnTo>
                    <a:lnTo>
                      <a:pt x="124347" y="401020"/>
                    </a:lnTo>
                    <a:lnTo>
                      <a:pt x="126176" y="404311"/>
                    </a:lnTo>
                    <a:lnTo>
                      <a:pt x="134953" y="401751"/>
                    </a:lnTo>
                    <a:lnTo>
                      <a:pt x="133490" y="398459"/>
                    </a:lnTo>
                    <a:lnTo>
                      <a:pt x="134587" y="399557"/>
                    </a:lnTo>
                    <a:lnTo>
                      <a:pt x="138610" y="400471"/>
                    </a:lnTo>
                    <a:lnTo>
                      <a:pt x="141170" y="400288"/>
                    </a:lnTo>
                    <a:lnTo>
                      <a:pt x="144096" y="398459"/>
                    </a:lnTo>
                    <a:lnTo>
                      <a:pt x="152508" y="398094"/>
                    </a:lnTo>
                    <a:lnTo>
                      <a:pt x="158177" y="396082"/>
                    </a:lnTo>
                    <a:lnTo>
                      <a:pt x="162565" y="394436"/>
                    </a:lnTo>
                    <a:lnTo>
                      <a:pt x="166588" y="396448"/>
                    </a:lnTo>
                    <a:lnTo>
                      <a:pt x="175000" y="397179"/>
                    </a:lnTo>
                    <a:lnTo>
                      <a:pt x="177194" y="395899"/>
                    </a:lnTo>
                    <a:lnTo>
                      <a:pt x="178840" y="394071"/>
                    </a:lnTo>
                    <a:lnTo>
                      <a:pt x="179206" y="394802"/>
                    </a:lnTo>
                    <a:lnTo>
                      <a:pt x="196029" y="385293"/>
                    </a:lnTo>
                    <a:lnTo>
                      <a:pt x="219070" y="368470"/>
                    </a:lnTo>
                    <a:lnTo>
                      <a:pt x="236808" y="353841"/>
                    </a:lnTo>
                    <a:lnTo>
                      <a:pt x="260946" y="330617"/>
                    </a:lnTo>
                    <a:lnTo>
                      <a:pt x="266798" y="324217"/>
                    </a:lnTo>
                    <a:lnTo>
                      <a:pt x="274661" y="311416"/>
                    </a:lnTo>
                    <a:lnTo>
                      <a:pt x="274844" y="298799"/>
                    </a:lnTo>
                    <a:lnTo>
                      <a:pt x="272832" y="300445"/>
                    </a:lnTo>
                    <a:lnTo>
                      <a:pt x="268077" y="294776"/>
                    </a:lnTo>
                    <a:lnTo>
                      <a:pt x="266066" y="289107"/>
                    </a:lnTo>
                    <a:lnTo>
                      <a:pt x="252351" y="281610"/>
                    </a:lnTo>
                    <a:lnTo>
                      <a:pt x="248511" y="277587"/>
                    </a:lnTo>
                    <a:lnTo>
                      <a:pt x="245402" y="271552"/>
                    </a:lnTo>
                    <a:lnTo>
                      <a:pt x="247597" y="266432"/>
                    </a:lnTo>
                    <a:lnTo>
                      <a:pt x="252351" y="261312"/>
                    </a:lnTo>
                    <a:lnTo>
                      <a:pt x="255094" y="255460"/>
                    </a:lnTo>
                    <a:lnTo>
                      <a:pt x="254546" y="249426"/>
                    </a:lnTo>
                    <a:lnTo>
                      <a:pt x="247048" y="244488"/>
                    </a:lnTo>
                    <a:lnTo>
                      <a:pt x="243757" y="239185"/>
                    </a:lnTo>
                    <a:lnTo>
                      <a:pt x="244671" y="232785"/>
                    </a:lnTo>
                    <a:lnTo>
                      <a:pt x="240831" y="227116"/>
                    </a:lnTo>
                    <a:lnTo>
                      <a:pt x="233333" y="225836"/>
                    </a:lnTo>
                    <a:lnTo>
                      <a:pt x="233151" y="219253"/>
                    </a:lnTo>
                    <a:lnTo>
                      <a:pt x="235894" y="215596"/>
                    </a:lnTo>
                    <a:lnTo>
                      <a:pt x="235345" y="209927"/>
                    </a:lnTo>
                    <a:lnTo>
                      <a:pt x="233699" y="206819"/>
                    </a:lnTo>
                    <a:lnTo>
                      <a:pt x="235894" y="201881"/>
                    </a:lnTo>
                    <a:lnTo>
                      <a:pt x="236808" y="194750"/>
                    </a:lnTo>
                    <a:lnTo>
                      <a:pt x="243391" y="190727"/>
                    </a:lnTo>
                    <a:lnTo>
                      <a:pt x="242843" y="186155"/>
                    </a:lnTo>
                    <a:lnTo>
                      <a:pt x="241562" y="180852"/>
                    </a:lnTo>
                    <a:lnTo>
                      <a:pt x="236076" y="170063"/>
                    </a:lnTo>
                    <a:lnTo>
                      <a:pt x="229493" y="162017"/>
                    </a:lnTo>
                    <a:lnTo>
                      <a:pt x="228030" y="156165"/>
                    </a:lnTo>
                    <a:lnTo>
                      <a:pt x="225105" y="150679"/>
                    </a:lnTo>
                    <a:lnTo>
                      <a:pt x="220350" y="144645"/>
                    </a:lnTo>
                    <a:lnTo>
                      <a:pt x="219802" y="138245"/>
                    </a:lnTo>
                    <a:lnTo>
                      <a:pt x="222728" y="134405"/>
                    </a:lnTo>
                    <a:lnTo>
                      <a:pt x="231139" y="121056"/>
                    </a:lnTo>
                    <a:lnTo>
                      <a:pt x="239551" y="110084"/>
                    </a:lnTo>
                    <a:lnTo>
                      <a:pt x="238088" y="103318"/>
                    </a:lnTo>
                    <a:lnTo>
                      <a:pt x="233333" y="99112"/>
                    </a:lnTo>
                    <a:lnTo>
                      <a:pt x="224556" y="87774"/>
                    </a:lnTo>
                    <a:lnTo>
                      <a:pt x="217607" y="85397"/>
                    </a:lnTo>
                    <a:lnTo>
                      <a:pt x="211024" y="84849"/>
                    </a:lnTo>
                    <a:lnTo>
                      <a:pt x="206819" y="82654"/>
                    </a:lnTo>
                    <a:lnTo>
                      <a:pt x="204258" y="80460"/>
                    </a:lnTo>
                    <a:lnTo>
                      <a:pt x="202064" y="74791"/>
                    </a:lnTo>
                    <a:lnTo>
                      <a:pt x="200967" y="67294"/>
                    </a:lnTo>
                    <a:lnTo>
                      <a:pt x="201515" y="64368"/>
                    </a:lnTo>
                    <a:lnTo>
                      <a:pt x="206819" y="55773"/>
                    </a:lnTo>
                    <a:lnTo>
                      <a:pt x="206452" y="54676"/>
                    </a:lnTo>
                    <a:lnTo>
                      <a:pt x="202247" y="53030"/>
                    </a:lnTo>
                    <a:lnTo>
                      <a:pt x="216144" y="45167"/>
                    </a:lnTo>
                    <a:lnTo>
                      <a:pt x="211573" y="42973"/>
                    </a:lnTo>
                    <a:lnTo>
                      <a:pt x="211207" y="39681"/>
                    </a:lnTo>
                    <a:lnTo>
                      <a:pt x="212853" y="36207"/>
                    </a:lnTo>
                    <a:lnTo>
                      <a:pt x="222179" y="29258"/>
                    </a:lnTo>
                    <a:lnTo>
                      <a:pt x="221630" y="24504"/>
                    </a:lnTo>
                    <a:lnTo>
                      <a:pt x="218338" y="16641"/>
                    </a:lnTo>
                    <a:lnTo>
                      <a:pt x="209927" y="11520"/>
                    </a:lnTo>
                    <a:lnTo>
                      <a:pt x="201698" y="9692"/>
                    </a:lnTo>
                    <a:lnTo>
                      <a:pt x="196761" y="7314"/>
                    </a:lnTo>
                    <a:lnTo>
                      <a:pt x="192189" y="1463"/>
                    </a:lnTo>
                    <a:lnTo>
                      <a:pt x="189812" y="0"/>
                    </a:lnTo>
                    <a:lnTo>
                      <a:pt x="178840" y="1463"/>
                    </a:lnTo>
                    <a:lnTo>
                      <a:pt x="161103" y="6400"/>
                    </a:lnTo>
                    <a:lnTo>
                      <a:pt x="149582" y="6949"/>
                    </a:lnTo>
                    <a:lnTo>
                      <a:pt x="143730" y="9143"/>
                    </a:lnTo>
                    <a:lnTo>
                      <a:pt x="138610" y="12800"/>
                    </a:lnTo>
                    <a:lnTo>
                      <a:pt x="132759" y="21944"/>
                    </a:lnTo>
                    <a:lnTo>
                      <a:pt x="130930" y="34013"/>
                    </a:lnTo>
                    <a:lnTo>
                      <a:pt x="130930" y="37670"/>
                    </a:lnTo>
                    <a:lnTo>
                      <a:pt x="132027" y="44619"/>
                    </a:lnTo>
                    <a:lnTo>
                      <a:pt x="130930" y="48276"/>
                    </a:lnTo>
                    <a:lnTo>
                      <a:pt x="119044" y="53762"/>
                    </a:lnTo>
                    <a:lnTo>
                      <a:pt x="115204" y="57785"/>
                    </a:lnTo>
                    <a:lnTo>
                      <a:pt x="109352" y="60711"/>
                    </a:lnTo>
                    <a:lnTo>
                      <a:pt x="102221" y="62722"/>
                    </a:lnTo>
                    <a:lnTo>
                      <a:pt x="97283" y="61991"/>
                    </a:lnTo>
                    <a:lnTo>
                      <a:pt x="95820" y="59248"/>
                    </a:lnTo>
                    <a:lnTo>
                      <a:pt x="91614" y="55590"/>
                    </a:lnTo>
                    <a:lnTo>
                      <a:pt x="87409" y="53579"/>
                    </a:lnTo>
                    <a:lnTo>
                      <a:pt x="78997" y="59248"/>
                    </a:lnTo>
                    <a:lnTo>
                      <a:pt x="72231" y="61991"/>
                    </a:lnTo>
                    <a:lnTo>
                      <a:pt x="66745" y="62356"/>
                    </a:lnTo>
                    <a:lnTo>
                      <a:pt x="59613" y="59979"/>
                    </a:lnTo>
                    <a:lnTo>
                      <a:pt x="47910" y="58699"/>
                    </a:lnTo>
                    <a:lnTo>
                      <a:pt x="45350" y="56505"/>
                    </a:lnTo>
                    <a:lnTo>
                      <a:pt x="43156" y="51019"/>
                    </a:lnTo>
                    <a:lnTo>
                      <a:pt x="29441" y="38218"/>
                    </a:lnTo>
                    <a:lnTo>
                      <a:pt x="23772" y="34744"/>
                    </a:lnTo>
                    <a:lnTo>
                      <a:pt x="17372" y="33098"/>
                    </a:lnTo>
                    <a:lnTo>
                      <a:pt x="11520" y="35110"/>
                    </a:lnTo>
                    <a:lnTo>
                      <a:pt x="12068" y="38584"/>
                    </a:lnTo>
                    <a:lnTo>
                      <a:pt x="13349" y="42059"/>
                    </a:lnTo>
                    <a:lnTo>
                      <a:pt x="8960" y="42973"/>
                    </a:lnTo>
                    <a:lnTo>
                      <a:pt x="5303" y="41876"/>
                    </a:lnTo>
                    <a:lnTo>
                      <a:pt x="1463" y="42790"/>
                    </a:lnTo>
                    <a:lnTo>
                      <a:pt x="0" y="44984"/>
                    </a:lnTo>
                    <a:close/>
                  </a:path>
                </a:pathLst>
              </a:custGeom>
              <a:grpFill/>
              <a:ln w="18272" cap="flat">
                <a:noFill/>
                <a:prstDash val="solid"/>
                <a:miter/>
              </a:ln>
            </p:spPr>
            <p:txBody>
              <a:bodyPr rtlCol="0" anchor="ctr"/>
              <a:lstStyle/>
              <a:p>
                <a:endParaRPr lang="en-GB" sz="1463"/>
              </a:p>
            </p:txBody>
          </p:sp>
          <p:sp>
            <p:nvSpPr>
              <p:cNvPr id="240" name="Freeform: Shape 239">
                <a:extLst>
                  <a:ext uri="{FF2B5EF4-FFF2-40B4-BE49-F238E27FC236}">
                    <a16:creationId xmlns:a16="http://schemas.microsoft.com/office/drawing/2014/main" id="{F916851F-02DF-C420-2E6D-1F4F5EB2D031}"/>
                  </a:ext>
                </a:extLst>
              </p:cNvPr>
              <p:cNvSpPr/>
              <p:nvPr/>
            </p:nvSpPr>
            <p:spPr>
              <a:xfrm>
                <a:off x="6511386" y="2190499"/>
                <a:ext cx="274843" cy="422597"/>
              </a:xfrm>
              <a:custGeom>
                <a:avLst/>
                <a:gdLst>
                  <a:gd name="connsiteX0" fmla="*/ 0 w 274843"/>
                  <a:gd name="connsiteY0" fmla="*/ 44984 h 422597"/>
                  <a:gd name="connsiteX1" fmla="*/ 1097 w 274843"/>
                  <a:gd name="connsiteY1" fmla="*/ 44984 h 422597"/>
                  <a:gd name="connsiteX2" fmla="*/ 2194 w 274843"/>
                  <a:gd name="connsiteY2" fmla="*/ 46264 h 422597"/>
                  <a:gd name="connsiteX3" fmla="*/ 21395 w 274843"/>
                  <a:gd name="connsiteY3" fmla="*/ 59796 h 422597"/>
                  <a:gd name="connsiteX4" fmla="*/ 35658 w 274843"/>
                  <a:gd name="connsiteY4" fmla="*/ 68757 h 422597"/>
                  <a:gd name="connsiteX5" fmla="*/ 51933 w 274843"/>
                  <a:gd name="connsiteY5" fmla="*/ 72048 h 422597"/>
                  <a:gd name="connsiteX6" fmla="*/ 60345 w 274843"/>
                  <a:gd name="connsiteY6" fmla="*/ 76803 h 422597"/>
                  <a:gd name="connsiteX7" fmla="*/ 75340 w 274843"/>
                  <a:gd name="connsiteY7" fmla="*/ 93809 h 422597"/>
                  <a:gd name="connsiteX8" fmla="*/ 76437 w 274843"/>
                  <a:gd name="connsiteY8" fmla="*/ 95820 h 422597"/>
                  <a:gd name="connsiteX9" fmla="*/ 74243 w 274843"/>
                  <a:gd name="connsiteY9" fmla="*/ 99661 h 422597"/>
                  <a:gd name="connsiteX10" fmla="*/ 73328 w 274843"/>
                  <a:gd name="connsiteY10" fmla="*/ 104415 h 422597"/>
                  <a:gd name="connsiteX11" fmla="*/ 73328 w 274843"/>
                  <a:gd name="connsiteY11" fmla="*/ 110815 h 422597"/>
                  <a:gd name="connsiteX12" fmla="*/ 74243 w 274843"/>
                  <a:gd name="connsiteY12" fmla="*/ 115021 h 422597"/>
                  <a:gd name="connsiteX13" fmla="*/ 76437 w 274843"/>
                  <a:gd name="connsiteY13" fmla="*/ 117215 h 422597"/>
                  <a:gd name="connsiteX14" fmla="*/ 77351 w 274843"/>
                  <a:gd name="connsiteY14" fmla="*/ 121787 h 422597"/>
                  <a:gd name="connsiteX15" fmla="*/ 74608 w 274843"/>
                  <a:gd name="connsiteY15" fmla="*/ 127822 h 422597"/>
                  <a:gd name="connsiteX16" fmla="*/ 75705 w 274843"/>
                  <a:gd name="connsiteY16" fmla="*/ 132942 h 422597"/>
                  <a:gd name="connsiteX17" fmla="*/ 85580 w 274843"/>
                  <a:gd name="connsiteY17" fmla="*/ 146839 h 422597"/>
                  <a:gd name="connsiteX18" fmla="*/ 85580 w 274843"/>
                  <a:gd name="connsiteY18" fmla="*/ 150862 h 422597"/>
                  <a:gd name="connsiteX19" fmla="*/ 84848 w 274843"/>
                  <a:gd name="connsiteY19" fmla="*/ 153788 h 422597"/>
                  <a:gd name="connsiteX20" fmla="*/ 81008 w 274843"/>
                  <a:gd name="connsiteY20" fmla="*/ 157994 h 422597"/>
                  <a:gd name="connsiteX21" fmla="*/ 78997 w 274843"/>
                  <a:gd name="connsiteY21" fmla="*/ 163480 h 422597"/>
                  <a:gd name="connsiteX22" fmla="*/ 80825 w 274843"/>
                  <a:gd name="connsiteY22" fmla="*/ 169880 h 422597"/>
                  <a:gd name="connsiteX23" fmla="*/ 87591 w 274843"/>
                  <a:gd name="connsiteY23" fmla="*/ 180303 h 422597"/>
                  <a:gd name="connsiteX24" fmla="*/ 91432 w 274843"/>
                  <a:gd name="connsiteY24" fmla="*/ 182681 h 422597"/>
                  <a:gd name="connsiteX25" fmla="*/ 93626 w 274843"/>
                  <a:gd name="connsiteY25" fmla="*/ 183229 h 422597"/>
                  <a:gd name="connsiteX26" fmla="*/ 95089 w 274843"/>
                  <a:gd name="connsiteY26" fmla="*/ 185424 h 422597"/>
                  <a:gd name="connsiteX27" fmla="*/ 98015 w 274843"/>
                  <a:gd name="connsiteY27" fmla="*/ 186521 h 422597"/>
                  <a:gd name="connsiteX28" fmla="*/ 100575 w 274843"/>
                  <a:gd name="connsiteY28" fmla="*/ 184692 h 422597"/>
                  <a:gd name="connsiteX29" fmla="*/ 102221 w 274843"/>
                  <a:gd name="connsiteY29" fmla="*/ 185789 h 422597"/>
                  <a:gd name="connsiteX30" fmla="*/ 103683 w 274843"/>
                  <a:gd name="connsiteY30" fmla="*/ 189995 h 422597"/>
                  <a:gd name="connsiteX31" fmla="*/ 110998 w 274843"/>
                  <a:gd name="connsiteY31" fmla="*/ 193470 h 422597"/>
                  <a:gd name="connsiteX32" fmla="*/ 119044 w 274843"/>
                  <a:gd name="connsiteY32" fmla="*/ 200967 h 422597"/>
                  <a:gd name="connsiteX33" fmla="*/ 121421 w 274843"/>
                  <a:gd name="connsiteY33" fmla="*/ 205356 h 422597"/>
                  <a:gd name="connsiteX34" fmla="*/ 120324 w 274843"/>
                  <a:gd name="connsiteY34" fmla="*/ 214499 h 422597"/>
                  <a:gd name="connsiteX35" fmla="*/ 125079 w 274843"/>
                  <a:gd name="connsiteY35" fmla="*/ 220716 h 422597"/>
                  <a:gd name="connsiteX36" fmla="*/ 121421 w 274843"/>
                  <a:gd name="connsiteY36" fmla="*/ 220350 h 422597"/>
                  <a:gd name="connsiteX37" fmla="*/ 119592 w 274843"/>
                  <a:gd name="connsiteY37" fmla="*/ 222911 h 422597"/>
                  <a:gd name="connsiteX38" fmla="*/ 121056 w 274843"/>
                  <a:gd name="connsiteY38" fmla="*/ 226019 h 422597"/>
                  <a:gd name="connsiteX39" fmla="*/ 116301 w 274843"/>
                  <a:gd name="connsiteY39" fmla="*/ 224008 h 422597"/>
                  <a:gd name="connsiteX40" fmla="*/ 111546 w 274843"/>
                  <a:gd name="connsiteY40" fmla="*/ 224373 h 422597"/>
                  <a:gd name="connsiteX41" fmla="*/ 103318 w 274843"/>
                  <a:gd name="connsiteY41" fmla="*/ 226934 h 422597"/>
                  <a:gd name="connsiteX42" fmla="*/ 98929 w 274843"/>
                  <a:gd name="connsiteY42" fmla="*/ 238088 h 422597"/>
                  <a:gd name="connsiteX43" fmla="*/ 93077 w 274843"/>
                  <a:gd name="connsiteY43" fmla="*/ 242477 h 422597"/>
                  <a:gd name="connsiteX44" fmla="*/ 83751 w 274843"/>
                  <a:gd name="connsiteY44" fmla="*/ 251254 h 422597"/>
                  <a:gd name="connsiteX45" fmla="*/ 72596 w 274843"/>
                  <a:gd name="connsiteY45" fmla="*/ 260032 h 422597"/>
                  <a:gd name="connsiteX46" fmla="*/ 65099 w 274843"/>
                  <a:gd name="connsiteY46" fmla="*/ 267712 h 422597"/>
                  <a:gd name="connsiteX47" fmla="*/ 54676 w 274843"/>
                  <a:gd name="connsiteY47" fmla="*/ 280513 h 422597"/>
                  <a:gd name="connsiteX48" fmla="*/ 50104 w 274843"/>
                  <a:gd name="connsiteY48" fmla="*/ 282524 h 422597"/>
                  <a:gd name="connsiteX49" fmla="*/ 46995 w 274843"/>
                  <a:gd name="connsiteY49" fmla="*/ 286181 h 422597"/>
                  <a:gd name="connsiteX50" fmla="*/ 44801 w 274843"/>
                  <a:gd name="connsiteY50" fmla="*/ 287461 h 422597"/>
                  <a:gd name="connsiteX51" fmla="*/ 41693 w 274843"/>
                  <a:gd name="connsiteY51" fmla="*/ 290570 h 422597"/>
                  <a:gd name="connsiteX52" fmla="*/ 32550 w 274843"/>
                  <a:gd name="connsiteY52" fmla="*/ 291484 h 422597"/>
                  <a:gd name="connsiteX53" fmla="*/ 28527 w 274843"/>
                  <a:gd name="connsiteY53" fmla="*/ 290204 h 422597"/>
                  <a:gd name="connsiteX54" fmla="*/ 25601 w 274843"/>
                  <a:gd name="connsiteY54" fmla="*/ 295142 h 422597"/>
                  <a:gd name="connsiteX55" fmla="*/ 29441 w 274843"/>
                  <a:gd name="connsiteY55" fmla="*/ 298067 h 422597"/>
                  <a:gd name="connsiteX56" fmla="*/ 27430 w 274843"/>
                  <a:gd name="connsiteY56" fmla="*/ 298982 h 422597"/>
                  <a:gd name="connsiteX57" fmla="*/ 19566 w 274843"/>
                  <a:gd name="connsiteY57" fmla="*/ 299530 h 422597"/>
                  <a:gd name="connsiteX58" fmla="*/ 19749 w 274843"/>
                  <a:gd name="connsiteY58" fmla="*/ 301176 h 422597"/>
                  <a:gd name="connsiteX59" fmla="*/ 18286 w 274843"/>
                  <a:gd name="connsiteY59" fmla="*/ 304102 h 422597"/>
                  <a:gd name="connsiteX60" fmla="*/ 15360 w 274843"/>
                  <a:gd name="connsiteY60" fmla="*/ 304285 h 422597"/>
                  <a:gd name="connsiteX61" fmla="*/ 13897 w 274843"/>
                  <a:gd name="connsiteY61" fmla="*/ 305016 h 422597"/>
                  <a:gd name="connsiteX62" fmla="*/ 12252 w 274843"/>
                  <a:gd name="connsiteY62" fmla="*/ 307393 h 422597"/>
                  <a:gd name="connsiteX63" fmla="*/ 9692 w 274843"/>
                  <a:gd name="connsiteY63" fmla="*/ 313794 h 422597"/>
                  <a:gd name="connsiteX64" fmla="*/ 10789 w 274843"/>
                  <a:gd name="connsiteY64" fmla="*/ 320560 h 422597"/>
                  <a:gd name="connsiteX65" fmla="*/ 11886 w 274843"/>
                  <a:gd name="connsiteY65" fmla="*/ 322937 h 422597"/>
                  <a:gd name="connsiteX66" fmla="*/ 13897 w 274843"/>
                  <a:gd name="connsiteY66" fmla="*/ 324948 h 422597"/>
                  <a:gd name="connsiteX67" fmla="*/ 15543 w 274843"/>
                  <a:gd name="connsiteY67" fmla="*/ 328971 h 422597"/>
                  <a:gd name="connsiteX68" fmla="*/ 13897 w 274843"/>
                  <a:gd name="connsiteY68" fmla="*/ 337749 h 422597"/>
                  <a:gd name="connsiteX69" fmla="*/ 15909 w 274843"/>
                  <a:gd name="connsiteY69" fmla="*/ 341223 h 422597"/>
                  <a:gd name="connsiteX70" fmla="*/ 19566 w 274843"/>
                  <a:gd name="connsiteY70" fmla="*/ 344332 h 422597"/>
                  <a:gd name="connsiteX71" fmla="*/ 19749 w 274843"/>
                  <a:gd name="connsiteY71" fmla="*/ 347806 h 422597"/>
                  <a:gd name="connsiteX72" fmla="*/ 21578 w 274843"/>
                  <a:gd name="connsiteY72" fmla="*/ 352926 h 422597"/>
                  <a:gd name="connsiteX73" fmla="*/ 23407 w 274843"/>
                  <a:gd name="connsiteY73" fmla="*/ 355669 h 422597"/>
                  <a:gd name="connsiteX74" fmla="*/ 25966 w 274843"/>
                  <a:gd name="connsiteY74" fmla="*/ 357498 h 422597"/>
                  <a:gd name="connsiteX75" fmla="*/ 26332 w 274843"/>
                  <a:gd name="connsiteY75" fmla="*/ 358778 h 422597"/>
                  <a:gd name="connsiteX76" fmla="*/ 23955 w 274843"/>
                  <a:gd name="connsiteY76" fmla="*/ 356767 h 422597"/>
                  <a:gd name="connsiteX77" fmla="*/ 21578 w 274843"/>
                  <a:gd name="connsiteY77" fmla="*/ 356949 h 422597"/>
                  <a:gd name="connsiteX78" fmla="*/ 20115 w 274843"/>
                  <a:gd name="connsiteY78" fmla="*/ 358412 h 422597"/>
                  <a:gd name="connsiteX79" fmla="*/ 20298 w 274843"/>
                  <a:gd name="connsiteY79" fmla="*/ 360607 h 422597"/>
                  <a:gd name="connsiteX80" fmla="*/ 19749 w 274843"/>
                  <a:gd name="connsiteY80" fmla="*/ 362801 h 422597"/>
                  <a:gd name="connsiteX81" fmla="*/ 20663 w 274843"/>
                  <a:gd name="connsiteY81" fmla="*/ 365727 h 422597"/>
                  <a:gd name="connsiteX82" fmla="*/ 20298 w 274843"/>
                  <a:gd name="connsiteY82" fmla="*/ 370481 h 422597"/>
                  <a:gd name="connsiteX83" fmla="*/ 18103 w 274843"/>
                  <a:gd name="connsiteY83" fmla="*/ 375236 h 422597"/>
                  <a:gd name="connsiteX84" fmla="*/ 16823 w 274843"/>
                  <a:gd name="connsiteY84" fmla="*/ 375236 h 422597"/>
                  <a:gd name="connsiteX85" fmla="*/ 15360 w 274843"/>
                  <a:gd name="connsiteY85" fmla="*/ 378710 h 422597"/>
                  <a:gd name="connsiteX86" fmla="*/ 17006 w 274843"/>
                  <a:gd name="connsiteY86" fmla="*/ 380722 h 422597"/>
                  <a:gd name="connsiteX87" fmla="*/ 17189 w 274843"/>
                  <a:gd name="connsiteY87" fmla="*/ 382733 h 422597"/>
                  <a:gd name="connsiteX88" fmla="*/ 16458 w 274843"/>
                  <a:gd name="connsiteY88" fmla="*/ 384379 h 422597"/>
                  <a:gd name="connsiteX89" fmla="*/ 17189 w 274843"/>
                  <a:gd name="connsiteY89" fmla="*/ 386208 h 422597"/>
                  <a:gd name="connsiteX90" fmla="*/ 20663 w 274843"/>
                  <a:gd name="connsiteY90" fmla="*/ 387305 h 422597"/>
                  <a:gd name="connsiteX91" fmla="*/ 20115 w 274843"/>
                  <a:gd name="connsiteY91" fmla="*/ 388768 h 422597"/>
                  <a:gd name="connsiteX92" fmla="*/ 17555 w 274843"/>
                  <a:gd name="connsiteY92" fmla="*/ 389133 h 422597"/>
                  <a:gd name="connsiteX93" fmla="*/ 18103 w 274843"/>
                  <a:gd name="connsiteY93" fmla="*/ 391511 h 422597"/>
                  <a:gd name="connsiteX94" fmla="*/ 24504 w 274843"/>
                  <a:gd name="connsiteY94" fmla="*/ 391876 h 422597"/>
                  <a:gd name="connsiteX95" fmla="*/ 29624 w 274843"/>
                  <a:gd name="connsiteY95" fmla="*/ 394254 h 422597"/>
                  <a:gd name="connsiteX96" fmla="*/ 32184 w 274843"/>
                  <a:gd name="connsiteY96" fmla="*/ 396631 h 422597"/>
                  <a:gd name="connsiteX97" fmla="*/ 37121 w 274843"/>
                  <a:gd name="connsiteY97" fmla="*/ 398459 h 422597"/>
                  <a:gd name="connsiteX98" fmla="*/ 45350 w 274843"/>
                  <a:gd name="connsiteY98" fmla="*/ 399922 h 422597"/>
                  <a:gd name="connsiteX99" fmla="*/ 46447 w 274843"/>
                  <a:gd name="connsiteY99" fmla="*/ 401568 h 422597"/>
                  <a:gd name="connsiteX100" fmla="*/ 45350 w 274843"/>
                  <a:gd name="connsiteY100" fmla="*/ 404128 h 422597"/>
                  <a:gd name="connsiteX101" fmla="*/ 48824 w 274843"/>
                  <a:gd name="connsiteY101" fmla="*/ 405957 h 422597"/>
                  <a:gd name="connsiteX102" fmla="*/ 55956 w 274843"/>
                  <a:gd name="connsiteY102" fmla="*/ 402848 h 422597"/>
                  <a:gd name="connsiteX103" fmla="*/ 56505 w 274843"/>
                  <a:gd name="connsiteY103" fmla="*/ 404677 h 422597"/>
                  <a:gd name="connsiteX104" fmla="*/ 56322 w 274843"/>
                  <a:gd name="connsiteY104" fmla="*/ 408883 h 422597"/>
                  <a:gd name="connsiteX105" fmla="*/ 60345 w 274843"/>
                  <a:gd name="connsiteY105" fmla="*/ 413820 h 422597"/>
                  <a:gd name="connsiteX106" fmla="*/ 60162 w 274843"/>
                  <a:gd name="connsiteY106" fmla="*/ 416197 h 422597"/>
                  <a:gd name="connsiteX107" fmla="*/ 63453 w 274843"/>
                  <a:gd name="connsiteY107" fmla="*/ 417477 h 422597"/>
                  <a:gd name="connsiteX108" fmla="*/ 62173 w 274843"/>
                  <a:gd name="connsiteY108" fmla="*/ 419489 h 422597"/>
                  <a:gd name="connsiteX109" fmla="*/ 57602 w 274843"/>
                  <a:gd name="connsiteY109" fmla="*/ 422049 h 422597"/>
                  <a:gd name="connsiteX110" fmla="*/ 59796 w 274843"/>
                  <a:gd name="connsiteY110" fmla="*/ 422597 h 422597"/>
                  <a:gd name="connsiteX111" fmla="*/ 64551 w 274843"/>
                  <a:gd name="connsiteY111" fmla="*/ 420586 h 422597"/>
                  <a:gd name="connsiteX112" fmla="*/ 69671 w 274843"/>
                  <a:gd name="connsiteY112" fmla="*/ 413820 h 422597"/>
                  <a:gd name="connsiteX113" fmla="*/ 70768 w 274843"/>
                  <a:gd name="connsiteY113" fmla="*/ 414551 h 422597"/>
                  <a:gd name="connsiteX114" fmla="*/ 70585 w 274843"/>
                  <a:gd name="connsiteY114" fmla="*/ 417843 h 422597"/>
                  <a:gd name="connsiteX115" fmla="*/ 72962 w 274843"/>
                  <a:gd name="connsiteY115" fmla="*/ 418392 h 422597"/>
                  <a:gd name="connsiteX116" fmla="*/ 83934 w 274843"/>
                  <a:gd name="connsiteY116" fmla="*/ 414003 h 422597"/>
                  <a:gd name="connsiteX117" fmla="*/ 87591 w 274843"/>
                  <a:gd name="connsiteY117" fmla="*/ 414003 h 422597"/>
                  <a:gd name="connsiteX118" fmla="*/ 90883 w 274843"/>
                  <a:gd name="connsiteY118" fmla="*/ 413089 h 422597"/>
                  <a:gd name="connsiteX119" fmla="*/ 92894 w 274843"/>
                  <a:gd name="connsiteY119" fmla="*/ 414551 h 422597"/>
                  <a:gd name="connsiteX120" fmla="*/ 94357 w 274843"/>
                  <a:gd name="connsiteY120" fmla="*/ 414734 h 422597"/>
                  <a:gd name="connsiteX121" fmla="*/ 98746 w 274843"/>
                  <a:gd name="connsiteY121" fmla="*/ 410894 h 422597"/>
                  <a:gd name="connsiteX122" fmla="*/ 102403 w 274843"/>
                  <a:gd name="connsiteY122" fmla="*/ 409066 h 422597"/>
                  <a:gd name="connsiteX123" fmla="*/ 106061 w 274843"/>
                  <a:gd name="connsiteY123" fmla="*/ 408517 h 422597"/>
                  <a:gd name="connsiteX124" fmla="*/ 109169 w 274843"/>
                  <a:gd name="connsiteY124" fmla="*/ 409431 h 422597"/>
                  <a:gd name="connsiteX125" fmla="*/ 116484 w 274843"/>
                  <a:gd name="connsiteY125" fmla="*/ 406140 h 422597"/>
                  <a:gd name="connsiteX126" fmla="*/ 120689 w 274843"/>
                  <a:gd name="connsiteY126" fmla="*/ 405774 h 422597"/>
                  <a:gd name="connsiteX127" fmla="*/ 124347 w 274843"/>
                  <a:gd name="connsiteY127" fmla="*/ 401020 h 422597"/>
                  <a:gd name="connsiteX128" fmla="*/ 126176 w 274843"/>
                  <a:gd name="connsiteY128" fmla="*/ 404311 h 422597"/>
                  <a:gd name="connsiteX129" fmla="*/ 134953 w 274843"/>
                  <a:gd name="connsiteY129" fmla="*/ 401751 h 422597"/>
                  <a:gd name="connsiteX130" fmla="*/ 133490 w 274843"/>
                  <a:gd name="connsiteY130" fmla="*/ 398459 h 422597"/>
                  <a:gd name="connsiteX131" fmla="*/ 134587 w 274843"/>
                  <a:gd name="connsiteY131" fmla="*/ 399557 h 422597"/>
                  <a:gd name="connsiteX132" fmla="*/ 138610 w 274843"/>
                  <a:gd name="connsiteY132" fmla="*/ 400471 h 422597"/>
                  <a:gd name="connsiteX133" fmla="*/ 141170 w 274843"/>
                  <a:gd name="connsiteY133" fmla="*/ 400288 h 422597"/>
                  <a:gd name="connsiteX134" fmla="*/ 144096 w 274843"/>
                  <a:gd name="connsiteY134" fmla="*/ 398459 h 422597"/>
                  <a:gd name="connsiteX135" fmla="*/ 152508 w 274843"/>
                  <a:gd name="connsiteY135" fmla="*/ 398094 h 422597"/>
                  <a:gd name="connsiteX136" fmla="*/ 158177 w 274843"/>
                  <a:gd name="connsiteY136" fmla="*/ 396082 h 422597"/>
                  <a:gd name="connsiteX137" fmla="*/ 162565 w 274843"/>
                  <a:gd name="connsiteY137" fmla="*/ 394436 h 422597"/>
                  <a:gd name="connsiteX138" fmla="*/ 166588 w 274843"/>
                  <a:gd name="connsiteY138" fmla="*/ 396448 h 422597"/>
                  <a:gd name="connsiteX139" fmla="*/ 175000 w 274843"/>
                  <a:gd name="connsiteY139" fmla="*/ 397179 h 422597"/>
                  <a:gd name="connsiteX140" fmla="*/ 177194 w 274843"/>
                  <a:gd name="connsiteY140" fmla="*/ 395899 h 422597"/>
                  <a:gd name="connsiteX141" fmla="*/ 178840 w 274843"/>
                  <a:gd name="connsiteY141" fmla="*/ 394071 h 422597"/>
                  <a:gd name="connsiteX142" fmla="*/ 179206 w 274843"/>
                  <a:gd name="connsiteY142" fmla="*/ 394802 h 422597"/>
                  <a:gd name="connsiteX143" fmla="*/ 196029 w 274843"/>
                  <a:gd name="connsiteY143" fmla="*/ 385293 h 422597"/>
                  <a:gd name="connsiteX144" fmla="*/ 219070 w 274843"/>
                  <a:gd name="connsiteY144" fmla="*/ 368470 h 422597"/>
                  <a:gd name="connsiteX145" fmla="*/ 236808 w 274843"/>
                  <a:gd name="connsiteY145" fmla="*/ 353841 h 422597"/>
                  <a:gd name="connsiteX146" fmla="*/ 260946 w 274843"/>
                  <a:gd name="connsiteY146" fmla="*/ 330617 h 422597"/>
                  <a:gd name="connsiteX147" fmla="*/ 266798 w 274843"/>
                  <a:gd name="connsiteY147" fmla="*/ 324217 h 422597"/>
                  <a:gd name="connsiteX148" fmla="*/ 274661 w 274843"/>
                  <a:gd name="connsiteY148" fmla="*/ 311416 h 422597"/>
                  <a:gd name="connsiteX149" fmla="*/ 274844 w 274843"/>
                  <a:gd name="connsiteY149" fmla="*/ 298799 h 422597"/>
                  <a:gd name="connsiteX150" fmla="*/ 272832 w 274843"/>
                  <a:gd name="connsiteY150" fmla="*/ 300445 h 422597"/>
                  <a:gd name="connsiteX151" fmla="*/ 268077 w 274843"/>
                  <a:gd name="connsiteY151" fmla="*/ 294776 h 422597"/>
                  <a:gd name="connsiteX152" fmla="*/ 266066 w 274843"/>
                  <a:gd name="connsiteY152" fmla="*/ 289107 h 422597"/>
                  <a:gd name="connsiteX153" fmla="*/ 252351 w 274843"/>
                  <a:gd name="connsiteY153" fmla="*/ 281610 h 422597"/>
                  <a:gd name="connsiteX154" fmla="*/ 248511 w 274843"/>
                  <a:gd name="connsiteY154" fmla="*/ 277587 h 422597"/>
                  <a:gd name="connsiteX155" fmla="*/ 245402 w 274843"/>
                  <a:gd name="connsiteY155" fmla="*/ 271552 h 422597"/>
                  <a:gd name="connsiteX156" fmla="*/ 247597 w 274843"/>
                  <a:gd name="connsiteY156" fmla="*/ 266432 h 422597"/>
                  <a:gd name="connsiteX157" fmla="*/ 252351 w 274843"/>
                  <a:gd name="connsiteY157" fmla="*/ 261312 h 422597"/>
                  <a:gd name="connsiteX158" fmla="*/ 255094 w 274843"/>
                  <a:gd name="connsiteY158" fmla="*/ 255460 h 422597"/>
                  <a:gd name="connsiteX159" fmla="*/ 254546 w 274843"/>
                  <a:gd name="connsiteY159" fmla="*/ 249426 h 422597"/>
                  <a:gd name="connsiteX160" fmla="*/ 247048 w 274843"/>
                  <a:gd name="connsiteY160" fmla="*/ 244488 h 422597"/>
                  <a:gd name="connsiteX161" fmla="*/ 243757 w 274843"/>
                  <a:gd name="connsiteY161" fmla="*/ 239185 h 422597"/>
                  <a:gd name="connsiteX162" fmla="*/ 244671 w 274843"/>
                  <a:gd name="connsiteY162" fmla="*/ 232785 h 422597"/>
                  <a:gd name="connsiteX163" fmla="*/ 240831 w 274843"/>
                  <a:gd name="connsiteY163" fmla="*/ 227116 h 422597"/>
                  <a:gd name="connsiteX164" fmla="*/ 233333 w 274843"/>
                  <a:gd name="connsiteY164" fmla="*/ 225836 h 422597"/>
                  <a:gd name="connsiteX165" fmla="*/ 233151 w 274843"/>
                  <a:gd name="connsiteY165" fmla="*/ 219253 h 422597"/>
                  <a:gd name="connsiteX166" fmla="*/ 235894 w 274843"/>
                  <a:gd name="connsiteY166" fmla="*/ 215596 h 422597"/>
                  <a:gd name="connsiteX167" fmla="*/ 235345 w 274843"/>
                  <a:gd name="connsiteY167" fmla="*/ 209927 h 422597"/>
                  <a:gd name="connsiteX168" fmla="*/ 233699 w 274843"/>
                  <a:gd name="connsiteY168" fmla="*/ 206819 h 422597"/>
                  <a:gd name="connsiteX169" fmla="*/ 235894 w 274843"/>
                  <a:gd name="connsiteY169" fmla="*/ 201881 h 422597"/>
                  <a:gd name="connsiteX170" fmla="*/ 236808 w 274843"/>
                  <a:gd name="connsiteY170" fmla="*/ 194750 h 422597"/>
                  <a:gd name="connsiteX171" fmla="*/ 243391 w 274843"/>
                  <a:gd name="connsiteY171" fmla="*/ 190727 h 422597"/>
                  <a:gd name="connsiteX172" fmla="*/ 242843 w 274843"/>
                  <a:gd name="connsiteY172" fmla="*/ 186155 h 422597"/>
                  <a:gd name="connsiteX173" fmla="*/ 241562 w 274843"/>
                  <a:gd name="connsiteY173" fmla="*/ 180852 h 422597"/>
                  <a:gd name="connsiteX174" fmla="*/ 236076 w 274843"/>
                  <a:gd name="connsiteY174" fmla="*/ 170063 h 422597"/>
                  <a:gd name="connsiteX175" fmla="*/ 229493 w 274843"/>
                  <a:gd name="connsiteY175" fmla="*/ 162017 h 422597"/>
                  <a:gd name="connsiteX176" fmla="*/ 228030 w 274843"/>
                  <a:gd name="connsiteY176" fmla="*/ 156165 h 422597"/>
                  <a:gd name="connsiteX177" fmla="*/ 225105 w 274843"/>
                  <a:gd name="connsiteY177" fmla="*/ 150679 h 422597"/>
                  <a:gd name="connsiteX178" fmla="*/ 220350 w 274843"/>
                  <a:gd name="connsiteY178" fmla="*/ 144645 h 422597"/>
                  <a:gd name="connsiteX179" fmla="*/ 219802 w 274843"/>
                  <a:gd name="connsiteY179" fmla="*/ 138245 h 422597"/>
                  <a:gd name="connsiteX180" fmla="*/ 222728 w 274843"/>
                  <a:gd name="connsiteY180" fmla="*/ 134405 h 422597"/>
                  <a:gd name="connsiteX181" fmla="*/ 231139 w 274843"/>
                  <a:gd name="connsiteY181" fmla="*/ 121056 h 422597"/>
                  <a:gd name="connsiteX182" fmla="*/ 239551 w 274843"/>
                  <a:gd name="connsiteY182" fmla="*/ 110084 h 422597"/>
                  <a:gd name="connsiteX183" fmla="*/ 238088 w 274843"/>
                  <a:gd name="connsiteY183" fmla="*/ 103318 h 422597"/>
                  <a:gd name="connsiteX184" fmla="*/ 233333 w 274843"/>
                  <a:gd name="connsiteY184" fmla="*/ 99112 h 422597"/>
                  <a:gd name="connsiteX185" fmla="*/ 224556 w 274843"/>
                  <a:gd name="connsiteY185" fmla="*/ 87774 h 422597"/>
                  <a:gd name="connsiteX186" fmla="*/ 217607 w 274843"/>
                  <a:gd name="connsiteY186" fmla="*/ 85397 h 422597"/>
                  <a:gd name="connsiteX187" fmla="*/ 211024 w 274843"/>
                  <a:gd name="connsiteY187" fmla="*/ 84849 h 422597"/>
                  <a:gd name="connsiteX188" fmla="*/ 206819 w 274843"/>
                  <a:gd name="connsiteY188" fmla="*/ 82654 h 422597"/>
                  <a:gd name="connsiteX189" fmla="*/ 204258 w 274843"/>
                  <a:gd name="connsiteY189" fmla="*/ 80460 h 422597"/>
                  <a:gd name="connsiteX190" fmla="*/ 202064 w 274843"/>
                  <a:gd name="connsiteY190" fmla="*/ 74791 h 422597"/>
                  <a:gd name="connsiteX191" fmla="*/ 200967 w 274843"/>
                  <a:gd name="connsiteY191" fmla="*/ 67294 h 422597"/>
                  <a:gd name="connsiteX192" fmla="*/ 201515 w 274843"/>
                  <a:gd name="connsiteY192" fmla="*/ 64368 h 422597"/>
                  <a:gd name="connsiteX193" fmla="*/ 206819 w 274843"/>
                  <a:gd name="connsiteY193" fmla="*/ 55773 h 422597"/>
                  <a:gd name="connsiteX194" fmla="*/ 206452 w 274843"/>
                  <a:gd name="connsiteY194" fmla="*/ 54676 h 422597"/>
                  <a:gd name="connsiteX195" fmla="*/ 202247 w 274843"/>
                  <a:gd name="connsiteY195" fmla="*/ 53030 h 422597"/>
                  <a:gd name="connsiteX196" fmla="*/ 216144 w 274843"/>
                  <a:gd name="connsiteY196" fmla="*/ 45167 h 422597"/>
                  <a:gd name="connsiteX197" fmla="*/ 211573 w 274843"/>
                  <a:gd name="connsiteY197" fmla="*/ 42973 h 422597"/>
                  <a:gd name="connsiteX198" fmla="*/ 211207 w 274843"/>
                  <a:gd name="connsiteY198" fmla="*/ 39681 h 422597"/>
                  <a:gd name="connsiteX199" fmla="*/ 212853 w 274843"/>
                  <a:gd name="connsiteY199" fmla="*/ 36207 h 422597"/>
                  <a:gd name="connsiteX200" fmla="*/ 222179 w 274843"/>
                  <a:gd name="connsiteY200" fmla="*/ 29258 h 422597"/>
                  <a:gd name="connsiteX201" fmla="*/ 221630 w 274843"/>
                  <a:gd name="connsiteY201" fmla="*/ 24504 h 422597"/>
                  <a:gd name="connsiteX202" fmla="*/ 218338 w 274843"/>
                  <a:gd name="connsiteY202" fmla="*/ 16641 h 422597"/>
                  <a:gd name="connsiteX203" fmla="*/ 209927 w 274843"/>
                  <a:gd name="connsiteY203" fmla="*/ 11520 h 422597"/>
                  <a:gd name="connsiteX204" fmla="*/ 201698 w 274843"/>
                  <a:gd name="connsiteY204" fmla="*/ 9692 h 422597"/>
                  <a:gd name="connsiteX205" fmla="*/ 196761 w 274843"/>
                  <a:gd name="connsiteY205" fmla="*/ 7314 h 422597"/>
                  <a:gd name="connsiteX206" fmla="*/ 192189 w 274843"/>
                  <a:gd name="connsiteY206" fmla="*/ 1463 h 422597"/>
                  <a:gd name="connsiteX207" fmla="*/ 189812 w 274843"/>
                  <a:gd name="connsiteY207" fmla="*/ 0 h 422597"/>
                  <a:gd name="connsiteX208" fmla="*/ 178840 w 274843"/>
                  <a:gd name="connsiteY208" fmla="*/ 1463 h 422597"/>
                  <a:gd name="connsiteX209" fmla="*/ 161103 w 274843"/>
                  <a:gd name="connsiteY209" fmla="*/ 6400 h 422597"/>
                  <a:gd name="connsiteX210" fmla="*/ 149582 w 274843"/>
                  <a:gd name="connsiteY210" fmla="*/ 6949 h 422597"/>
                  <a:gd name="connsiteX211" fmla="*/ 143730 w 274843"/>
                  <a:gd name="connsiteY211" fmla="*/ 9143 h 422597"/>
                  <a:gd name="connsiteX212" fmla="*/ 138610 w 274843"/>
                  <a:gd name="connsiteY212" fmla="*/ 12800 h 422597"/>
                  <a:gd name="connsiteX213" fmla="*/ 132759 w 274843"/>
                  <a:gd name="connsiteY213" fmla="*/ 21944 h 422597"/>
                  <a:gd name="connsiteX214" fmla="*/ 130930 w 274843"/>
                  <a:gd name="connsiteY214" fmla="*/ 34013 h 422597"/>
                  <a:gd name="connsiteX215" fmla="*/ 130930 w 274843"/>
                  <a:gd name="connsiteY215" fmla="*/ 37670 h 422597"/>
                  <a:gd name="connsiteX216" fmla="*/ 132027 w 274843"/>
                  <a:gd name="connsiteY216" fmla="*/ 44619 h 422597"/>
                  <a:gd name="connsiteX217" fmla="*/ 130930 w 274843"/>
                  <a:gd name="connsiteY217" fmla="*/ 48276 h 422597"/>
                  <a:gd name="connsiteX218" fmla="*/ 119044 w 274843"/>
                  <a:gd name="connsiteY218" fmla="*/ 53762 h 422597"/>
                  <a:gd name="connsiteX219" fmla="*/ 115204 w 274843"/>
                  <a:gd name="connsiteY219" fmla="*/ 57785 h 422597"/>
                  <a:gd name="connsiteX220" fmla="*/ 109352 w 274843"/>
                  <a:gd name="connsiteY220" fmla="*/ 60711 h 422597"/>
                  <a:gd name="connsiteX221" fmla="*/ 102221 w 274843"/>
                  <a:gd name="connsiteY221" fmla="*/ 62722 h 422597"/>
                  <a:gd name="connsiteX222" fmla="*/ 97283 w 274843"/>
                  <a:gd name="connsiteY222" fmla="*/ 61991 h 422597"/>
                  <a:gd name="connsiteX223" fmla="*/ 95820 w 274843"/>
                  <a:gd name="connsiteY223" fmla="*/ 59248 h 422597"/>
                  <a:gd name="connsiteX224" fmla="*/ 91614 w 274843"/>
                  <a:gd name="connsiteY224" fmla="*/ 55590 h 422597"/>
                  <a:gd name="connsiteX225" fmla="*/ 87409 w 274843"/>
                  <a:gd name="connsiteY225" fmla="*/ 53579 h 422597"/>
                  <a:gd name="connsiteX226" fmla="*/ 78997 w 274843"/>
                  <a:gd name="connsiteY226" fmla="*/ 59248 h 422597"/>
                  <a:gd name="connsiteX227" fmla="*/ 72231 w 274843"/>
                  <a:gd name="connsiteY227" fmla="*/ 61991 h 422597"/>
                  <a:gd name="connsiteX228" fmla="*/ 66745 w 274843"/>
                  <a:gd name="connsiteY228" fmla="*/ 62356 h 422597"/>
                  <a:gd name="connsiteX229" fmla="*/ 59613 w 274843"/>
                  <a:gd name="connsiteY229" fmla="*/ 59979 h 422597"/>
                  <a:gd name="connsiteX230" fmla="*/ 47910 w 274843"/>
                  <a:gd name="connsiteY230" fmla="*/ 58699 h 422597"/>
                  <a:gd name="connsiteX231" fmla="*/ 45350 w 274843"/>
                  <a:gd name="connsiteY231" fmla="*/ 56505 h 422597"/>
                  <a:gd name="connsiteX232" fmla="*/ 43156 w 274843"/>
                  <a:gd name="connsiteY232" fmla="*/ 51019 h 422597"/>
                  <a:gd name="connsiteX233" fmla="*/ 29441 w 274843"/>
                  <a:gd name="connsiteY233" fmla="*/ 38218 h 422597"/>
                  <a:gd name="connsiteX234" fmla="*/ 23772 w 274843"/>
                  <a:gd name="connsiteY234" fmla="*/ 34744 h 422597"/>
                  <a:gd name="connsiteX235" fmla="*/ 17372 w 274843"/>
                  <a:gd name="connsiteY235" fmla="*/ 33098 h 422597"/>
                  <a:gd name="connsiteX236" fmla="*/ 11520 w 274843"/>
                  <a:gd name="connsiteY236" fmla="*/ 35110 h 422597"/>
                  <a:gd name="connsiteX237" fmla="*/ 12068 w 274843"/>
                  <a:gd name="connsiteY237" fmla="*/ 38584 h 422597"/>
                  <a:gd name="connsiteX238" fmla="*/ 13349 w 274843"/>
                  <a:gd name="connsiteY238" fmla="*/ 42059 h 422597"/>
                  <a:gd name="connsiteX239" fmla="*/ 8960 w 274843"/>
                  <a:gd name="connsiteY239" fmla="*/ 42973 h 422597"/>
                  <a:gd name="connsiteX240" fmla="*/ 5303 w 274843"/>
                  <a:gd name="connsiteY240" fmla="*/ 41876 h 422597"/>
                  <a:gd name="connsiteX241" fmla="*/ 1463 w 274843"/>
                  <a:gd name="connsiteY241" fmla="*/ 42790 h 422597"/>
                  <a:gd name="connsiteX242" fmla="*/ 0 w 274843"/>
                  <a:gd name="connsiteY242" fmla="*/ 44984 h 4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Lst>
                <a:rect l="l" t="t" r="r" b="b"/>
                <a:pathLst>
                  <a:path w="274843" h="422597">
                    <a:moveTo>
                      <a:pt x="0" y="44984"/>
                    </a:moveTo>
                    <a:lnTo>
                      <a:pt x="1097" y="44984"/>
                    </a:lnTo>
                    <a:lnTo>
                      <a:pt x="2194" y="46264"/>
                    </a:lnTo>
                    <a:lnTo>
                      <a:pt x="21395" y="59796"/>
                    </a:lnTo>
                    <a:lnTo>
                      <a:pt x="35658" y="68757"/>
                    </a:lnTo>
                    <a:lnTo>
                      <a:pt x="51933" y="72048"/>
                    </a:lnTo>
                    <a:lnTo>
                      <a:pt x="60345" y="76803"/>
                    </a:lnTo>
                    <a:lnTo>
                      <a:pt x="75340" y="93809"/>
                    </a:lnTo>
                    <a:lnTo>
                      <a:pt x="76437" y="95820"/>
                    </a:lnTo>
                    <a:lnTo>
                      <a:pt x="74243" y="99661"/>
                    </a:lnTo>
                    <a:lnTo>
                      <a:pt x="73328" y="104415"/>
                    </a:lnTo>
                    <a:lnTo>
                      <a:pt x="73328" y="110815"/>
                    </a:lnTo>
                    <a:lnTo>
                      <a:pt x="74243" y="115021"/>
                    </a:lnTo>
                    <a:lnTo>
                      <a:pt x="76437" y="117215"/>
                    </a:lnTo>
                    <a:lnTo>
                      <a:pt x="77351" y="121787"/>
                    </a:lnTo>
                    <a:lnTo>
                      <a:pt x="74608" y="127822"/>
                    </a:lnTo>
                    <a:lnTo>
                      <a:pt x="75705" y="132942"/>
                    </a:lnTo>
                    <a:lnTo>
                      <a:pt x="85580" y="146839"/>
                    </a:lnTo>
                    <a:lnTo>
                      <a:pt x="85580" y="150862"/>
                    </a:lnTo>
                    <a:lnTo>
                      <a:pt x="84848" y="153788"/>
                    </a:lnTo>
                    <a:lnTo>
                      <a:pt x="81008" y="157994"/>
                    </a:lnTo>
                    <a:lnTo>
                      <a:pt x="78997" y="163480"/>
                    </a:lnTo>
                    <a:lnTo>
                      <a:pt x="80825" y="169880"/>
                    </a:lnTo>
                    <a:lnTo>
                      <a:pt x="87591" y="180303"/>
                    </a:lnTo>
                    <a:lnTo>
                      <a:pt x="91432" y="182681"/>
                    </a:lnTo>
                    <a:lnTo>
                      <a:pt x="93626" y="183229"/>
                    </a:lnTo>
                    <a:lnTo>
                      <a:pt x="95089" y="185424"/>
                    </a:lnTo>
                    <a:lnTo>
                      <a:pt x="98015" y="186521"/>
                    </a:lnTo>
                    <a:lnTo>
                      <a:pt x="100575" y="184692"/>
                    </a:lnTo>
                    <a:lnTo>
                      <a:pt x="102221" y="185789"/>
                    </a:lnTo>
                    <a:lnTo>
                      <a:pt x="103683" y="189995"/>
                    </a:lnTo>
                    <a:lnTo>
                      <a:pt x="110998" y="193470"/>
                    </a:lnTo>
                    <a:lnTo>
                      <a:pt x="119044" y="200967"/>
                    </a:lnTo>
                    <a:lnTo>
                      <a:pt x="121421" y="205356"/>
                    </a:lnTo>
                    <a:lnTo>
                      <a:pt x="120324" y="214499"/>
                    </a:lnTo>
                    <a:lnTo>
                      <a:pt x="125079" y="220716"/>
                    </a:lnTo>
                    <a:lnTo>
                      <a:pt x="121421" y="220350"/>
                    </a:lnTo>
                    <a:lnTo>
                      <a:pt x="119592" y="222911"/>
                    </a:lnTo>
                    <a:lnTo>
                      <a:pt x="121056" y="226019"/>
                    </a:lnTo>
                    <a:lnTo>
                      <a:pt x="116301" y="224008"/>
                    </a:lnTo>
                    <a:lnTo>
                      <a:pt x="111546" y="224373"/>
                    </a:lnTo>
                    <a:lnTo>
                      <a:pt x="103318" y="226934"/>
                    </a:lnTo>
                    <a:lnTo>
                      <a:pt x="98929" y="238088"/>
                    </a:lnTo>
                    <a:lnTo>
                      <a:pt x="93077" y="242477"/>
                    </a:lnTo>
                    <a:lnTo>
                      <a:pt x="83751" y="251254"/>
                    </a:lnTo>
                    <a:lnTo>
                      <a:pt x="72596" y="260032"/>
                    </a:lnTo>
                    <a:lnTo>
                      <a:pt x="65099" y="267712"/>
                    </a:lnTo>
                    <a:lnTo>
                      <a:pt x="54676" y="280513"/>
                    </a:lnTo>
                    <a:lnTo>
                      <a:pt x="50104" y="282524"/>
                    </a:lnTo>
                    <a:lnTo>
                      <a:pt x="46995" y="286181"/>
                    </a:lnTo>
                    <a:lnTo>
                      <a:pt x="44801" y="287461"/>
                    </a:lnTo>
                    <a:lnTo>
                      <a:pt x="41693" y="290570"/>
                    </a:lnTo>
                    <a:lnTo>
                      <a:pt x="32550" y="291484"/>
                    </a:lnTo>
                    <a:lnTo>
                      <a:pt x="28527" y="290204"/>
                    </a:lnTo>
                    <a:lnTo>
                      <a:pt x="25601" y="295142"/>
                    </a:lnTo>
                    <a:lnTo>
                      <a:pt x="29441" y="298067"/>
                    </a:lnTo>
                    <a:lnTo>
                      <a:pt x="27430" y="298982"/>
                    </a:lnTo>
                    <a:lnTo>
                      <a:pt x="19566" y="299530"/>
                    </a:lnTo>
                    <a:lnTo>
                      <a:pt x="19749" y="301176"/>
                    </a:lnTo>
                    <a:lnTo>
                      <a:pt x="18286" y="304102"/>
                    </a:lnTo>
                    <a:lnTo>
                      <a:pt x="15360" y="304285"/>
                    </a:lnTo>
                    <a:lnTo>
                      <a:pt x="13897" y="305016"/>
                    </a:lnTo>
                    <a:lnTo>
                      <a:pt x="12252" y="307393"/>
                    </a:lnTo>
                    <a:lnTo>
                      <a:pt x="9692" y="313794"/>
                    </a:lnTo>
                    <a:lnTo>
                      <a:pt x="10789" y="320560"/>
                    </a:lnTo>
                    <a:lnTo>
                      <a:pt x="11886" y="322937"/>
                    </a:lnTo>
                    <a:lnTo>
                      <a:pt x="13897" y="324948"/>
                    </a:lnTo>
                    <a:lnTo>
                      <a:pt x="15543" y="328971"/>
                    </a:lnTo>
                    <a:lnTo>
                      <a:pt x="13897" y="337749"/>
                    </a:lnTo>
                    <a:lnTo>
                      <a:pt x="15909" y="341223"/>
                    </a:lnTo>
                    <a:lnTo>
                      <a:pt x="19566" y="344332"/>
                    </a:lnTo>
                    <a:lnTo>
                      <a:pt x="19749" y="347806"/>
                    </a:lnTo>
                    <a:lnTo>
                      <a:pt x="21578" y="352926"/>
                    </a:lnTo>
                    <a:lnTo>
                      <a:pt x="23407" y="355669"/>
                    </a:lnTo>
                    <a:lnTo>
                      <a:pt x="25966" y="357498"/>
                    </a:lnTo>
                    <a:lnTo>
                      <a:pt x="26332" y="358778"/>
                    </a:lnTo>
                    <a:lnTo>
                      <a:pt x="23955" y="356767"/>
                    </a:lnTo>
                    <a:lnTo>
                      <a:pt x="21578" y="356949"/>
                    </a:lnTo>
                    <a:lnTo>
                      <a:pt x="20115" y="358412"/>
                    </a:lnTo>
                    <a:lnTo>
                      <a:pt x="20298" y="360607"/>
                    </a:lnTo>
                    <a:lnTo>
                      <a:pt x="19749" y="362801"/>
                    </a:lnTo>
                    <a:lnTo>
                      <a:pt x="20663" y="365727"/>
                    </a:lnTo>
                    <a:lnTo>
                      <a:pt x="20298" y="370481"/>
                    </a:lnTo>
                    <a:lnTo>
                      <a:pt x="18103" y="375236"/>
                    </a:lnTo>
                    <a:lnTo>
                      <a:pt x="16823" y="375236"/>
                    </a:lnTo>
                    <a:lnTo>
                      <a:pt x="15360" y="378710"/>
                    </a:lnTo>
                    <a:lnTo>
                      <a:pt x="17006" y="380722"/>
                    </a:lnTo>
                    <a:lnTo>
                      <a:pt x="17189" y="382733"/>
                    </a:lnTo>
                    <a:lnTo>
                      <a:pt x="16458" y="384379"/>
                    </a:lnTo>
                    <a:lnTo>
                      <a:pt x="17189" y="386208"/>
                    </a:lnTo>
                    <a:lnTo>
                      <a:pt x="20663" y="387305"/>
                    </a:lnTo>
                    <a:lnTo>
                      <a:pt x="20115" y="388768"/>
                    </a:lnTo>
                    <a:lnTo>
                      <a:pt x="17555" y="389133"/>
                    </a:lnTo>
                    <a:lnTo>
                      <a:pt x="18103" y="391511"/>
                    </a:lnTo>
                    <a:lnTo>
                      <a:pt x="24504" y="391876"/>
                    </a:lnTo>
                    <a:lnTo>
                      <a:pt x="29624" y="394254"/>
                    </a:lnTo>
                    <a:lnTo>
                      <a:pt x="32184" y="396631"/>
                    </a:lnTo>
                    <a:lnTo>
                      <a:pt x="37121" y="398459"/>
                    </a:lnTo>
                    <a:lnTo>
                      <a:pt x="45350" y="399922"/>
                    </a:lnTo>
                    <a:lnTo>
                      <a:pt x="46447" y="401568"/>
                    </a:lnTo>
                    <a:lnTo>
                      <a:pt x="45350" y="404128"/>
                    </a:lnTo>
                    <a:lnTo>
                      <a:pt x="48824" y="405957"/>
                    </a:lnTo>
                    <a:lnTo>
                      <a:pt x="55956" y="402848"/>
                    </a:lnTo>
                    <a:lnTo>
                      <a:pt x="56505" y="404677"/>
                    </a:lnTo>
                    <a:lnTo>
                      <a:pt x="56322" y="408883"/>
                    </a:lnTo>
                    <a:lnTo>
                      <a:pt x="60345" y="413820"/>
                    </a:lnTo>
                    <a:lnTo>
                      <a:pt x="60162" y="416197"/>
                    </a:lnTo>
                    <a:lnTo>
                      <a:pt x="63453" y="417477"/>
                    </a:lnTo>
                    <a:lnTo>
                      <a:pt x="62173" y="419489"/>
                    </a:lnTo>
                    <a:lnTo>
                      <a:pt x="57602" y="422049"/>
                    </a:lnTo>
                    <a:lnTo>
                      <a:pt x="59796" y="422597"/>
                    </a:lnTo>
                    <a:lnTo>
                      <a:pt x="64551" y="420586"/>
                    </a:lnTo>
                    <a:lnTo>
                      <a:pt x="69671" y="413820"/>
                    </a:lnTo>
                    <a:lnTo>
                      <a:pt x="70768" y="414551"/>
                    </a:lnTo>
                    <a:lnTo>
                      <a:pt x="70585" y="417843"/>
                    </a:lnTo>
                    <a:lnTo>
                      <a:pt x="72962" y="418392"/>
                    </a:lnTo>
                    <a:lnTo>
                      <a:pt x="83934" y="414003"/>
                    </a:lnTo>
                    <a:lnTo>
                      <a:pt x="87591" y="414003"/>
                    </a:lnTo>
                    <a:lnTo>
                      <a:pt x="90883" y="413089"/>
                    </a:lnTo>
                    <a:lnTo>
                      <a:pt x="92894" y="414551"/>
                    </a:lnTo>
                    <a:lnTo>
                      <a:pt x="94357" y="414734"/>
                    </a:lnTo>
                    <a:lnTo>
                      <a:pt x="98746" y="410894"/>
                    </a:lnTo>
                    <a:lnTo>
                      <a:pt x="102403" y="409066"/>
                    </a:lnTo>
                    <a:lnTo>
                      <a:pt x="106061" y="408517"/>
                    </a:lnTo>
                    <a:lnTo>
                      <a:pt x="109169" y="409431"/>
                    </a:lnTo>
                    <a:lnTo>
                      <a:pt x="116484" y="406140"/>
                    </a:lnTo>
                    <a:lnTo>
                      <a:pt x="120689" y="405774"/>
                    </a:lnTo>
                    <a:lnTo>
                      <a:pt x="124347" y="401020"/>
                    </a:lnTo>
                    <a:lnTo>
                      <a:pt x="126176" y="404311"/>
                    </a:lnTo>
                    <a:lnTo>
                      <a:pt x="134953" y="401751"/>
                    </a:lnTo>
                    <a:lnTo>
                      <a:pt x="133490" y="398459"/>
                    </a:lnTo>
                    <a:lnTo>
                      <a:pt x="134587" y="399557"/>
                    </a:lnTo>
                    <a:lnTo>
                      <a:pt x="138610" y="400471"/>
                    </a:lnTo>
                    <a:lnTo>
                      <a:pt x="141170" y="400288"/>
                    </a:lnTo>
                    <a:lnTo>
                      <a:pt x="144096" y="398459"/>
                    </a:lnTo>
                    <a:lnTo>
                      <a:pt x="152508" y="398094"/>
                    </a:lnTo>
                    <a:lnTo>
                      <a:pt x="158177" y="396082"/>
                    </a:lnTo>
                    <a:lnTo>
                      <a:pt x="162565" y="394436"/>
                    </a:lnTo>
                    <a:lnTo>
                      <a:pt x="166588" y="396448"/>
                    </a:lnTo>
                    <a:lnTo>
                      <a:pt x="175000" y="397179"/>
                    </a:lnTo>
                    <a:lnTo>
                      <a:pt x="177194" y="395899"/>
                    </a:lnTo>
                    <a:lnTo>
                      <a:pt x="178840" y="394071"/>
                    </a:lnTo>
                    <a:lnTo>
                      <a:pt x="179206" y="394802"/>
                    </a:lnTo>
                    <a:lnTo>
                      <a:pt x="196029" y="385293"/>
                    </a:lnTo>
                    <a:lnTo>
                      <a:pt x="219070" y="368470"/>
                    </a:lnTo>
                    <a:lnTo>
                      <a:pt x="236808" y="353841"/>
                    </a:lnTo>
                    <a:lnTo>
                      <a:pt x="260946" y="330617"/>
                    </a:lnTo>
                    <a:lnTo>
                      <a:pt x="266798" y="324217"/>
                    </a:lnTo>
                    <a:lnTo>
                      <a:pt x="274661" y="311416"/>
                    </a:lnTo>
                    <a:lnTo>
                      <a:pt x="274844" y="298799"/>
                    </a:lnTo>
                    <a:lnTo>
                      <a:pt x="272832" y="300445"/>
                    </a:lnTo>
                    <a:lnTo>
                      <a:pt x="268077" y="294776"/>
                    </a:lnTo>
                    <a:lnTo>
                      <a:pt x="266066" y="289107"/>
                    </a:lnTo>
                    <a:lnTo>
                      <a:pt x="252351" y="281610"/>
                    </a:lnTo>
                    <a:lnTo>
                      <a:pt x="248511" y="277587"/>
                    </a:lnTo>
                    <a:lnTo>
                      <a:pt x="245402" y="271552"/>
                    </a:lnTo>
                    <a:lnTo>
                      <a:pt x="247597" y="266432"/>
                    </a:lnTo>
                    <a:lnTo>
                      <a:pt x="252351" y="261312"/>
                    </a:lnTo>
                    <a:lnTo>
                      <a:pt x="255094" y="255460"/>
                    </a:lnTo>
                    <a:lnTo>
                      <a:pt x="254546" y="249426"/>
                    </a:lnTo>
                    <a:lnTo>
                      <a:pt x="247048" y="244488"/>
                    </a:lnTo>
                    <a:lnTo>
                      <a:pt x="243757" y="239185"/>
                    </a:lnTo>
                    <a:lnTo>
                      <a:pt x="244671" y="232785"/>
                    </a:lnTo>
                    <a:lnTo>
                      <a:pt x="240831" y="227116"/>
                    </a:lnTo>
                    <a:lnTo>
                      <a:pt x="233333" y="225836"/>
                    </a:lnTo>
                    <a:lnTo>
                      <a:pt x="233151" y="219253"/>
                    </a:lnTo>
                    <a:lnTo>
                      <a:pt x="235894" y="215596"/>
                    </a:lnTo>
                    <a:lnTo>
                      <a:pt x="235345" y="209927"/>
                    </a:lnTo>
                    <a:lnTo>
                      <a:pt x="233699" y="206819"/>
                    </a:lnTo>
                    <a:lnTo>
                      <a:pt x="235894" y="201881"/>
                    </a:lnTo>
                    <a:lnTo>
                      <a:pt x="236808" y="194750"/>
                    </a:lnTo>
                    <a:lnTo>
                      <a:pt x="243391" y="190727"/>
                    </a:lnTo>
                    <a:lnTo>
                      <a:pt x="242843" y="186155"/>
                    </a:lnTo>
                    <a:lnTo>
                      <a:pt x="241562" y="180852"/>
                    </a:lnTo>
                    <a:lnTo>
                      <a:pt x="236076" y="170063"/>
                    </a:lnTo>
                    <a:lnTo>
                      <a:pt x="229493" y="162017"/>
                    </a:lnTo>
                    <a:lnTo>
                      <a:pt x="228030" y="156165"/>
                    </a:lnTo>
                    <a:lnTo>
                      <a:pt x="225105" y="150679"/>
                    </a:lnTo>
                    <a:lnTo>
                      <a:pt x="220350" y="144645"/>
                    </a:lnTo>
                    <a:lnTo>
                      <a:pt x="219802" y="138245"/>
                    </a:lnTo>
                    <a:lnTo>
                      <a:pt x="222728" y="134405"/>
                    </a:lnTo>
                    <a:lnTo>
                      <a:pt x="231139" y="121056"/>
                    </a:lnTo>
                    <a:lnTo>
                      <a:pt x="239551" y="110084"/>
                    </a:lnTo>
                    <a:lnTo>
                      <a:pt x="238088" y="103318"/>
                    </a:lnTo>
                    <a:lnTo>
                      <a:pt x="233333" y="99112"/>
                    </a:lnTo>
                    <a:lnTo>
                      <a:pt x="224556" y="87774"/>
                    </a:lnTo>
                    <a:lnTo>
                      <a:pt x="217607" y="85397"/>
                    </a:lnTo>
                    <a:lnTo>
                      <a:pt x="211024" y="84849"/>
                    </a:lnTo>
                    <a:lnTo>
                      <a:pt x="206819" y="82654"/>
                    </a:lnTo>
                    <a:lnTo>
                      <a:pt x="204258" y="80460"/>
                    </a:lnTo>
                    <a:lnTo>
                      <a:pt x="202064" y="74791"/>
                    </a:lnTo>
                    <a:lnTo>
                      <a:pt x="200967" y="67294"/>
                    </a:lnTo>
                    <a:lnTo>
                      <a:pt x="201515" y="64368"/>
                    </a:lnTo>
                    <a:lnTo>
                      <a:pt x="206819" y="55773"/>
                    </a:lnTo>
                    <a:lnTo>
                      <a:pt x="206452" y="54676"/>
                    </a:lnTo>
                    <a:lnTo>
                      <a:pt x="202247" y="53030"/>
                    </a:lnTo>
                    <a:lnTo>
                      <a:pt x="216144" y="45167"/>
                    </a:lnTo>
                    <a:lnTo>
                      <a:pt x="211573" y="42973"/>
                    </a:lnTo>
                    <a:lnTo>
                      <a:pt x="211207" y="39681"/>
                    </a:lnTo>
                    <a:lnTo>
                      <a:pt x="212853" y="36207"/>
                    </a:lnTo>
                    <a:lnTo>
                      <a:pt x="222179" y="29258"/>
                    </a:lnTo>
                    <a:lnTo>
                      <a:pt x="221630" y="24504"/>
                    </a:lnTo>
                    <a:lnTo>
                      <a:pt x="218338" y="16641"/>
                    </a:lnTo>
                    <a:lnTo>
                      <a:pt x="209927" y="11520"/>
                    </a:lnTo>
                    <a:lnTo>
                      <a:pt x="201698" y="9692"/>
                    </a:lnTo>
                    <a:lnTo>
                      <a:pt x="196761" y="7314"/>
                    </a:lnTo>
                    <a:lnTo>
                      <a:pt x="192189" y="1463"/>
                    </a:lnTo>
                    <a:lnTo>
                      <a:pt x="189812" y="0"/>
                    </a:lnTo>
                    <a:lnTo>
                      <a:pt x="178840" y="1463"/>
                    </a:lnTo>
                    <a:lnTo>
                      <a:pt x="161103" y="6400"/>
                    </a:lnTo>
                    <a:lnTo>
                      <a:pt x="149582" y="6949"/>
                    </a:lnTo>
                    <a:lnTo>
                      <a:pt x="143730" y="9143"/>
                    </a:lnTo>
                    <a:lnTo>
                      <a:pt x="138610" y="12800"/>
                    </a:lnTo>
                    <a:lnTo>
                      <a:pt x="132759" y="21944"/>
                    </a:lnTo>
                    <a:lnTo>
                      <a:pt x="130930" y="34013"/>
                    </a:lnTo>
                    <a:lnTo>
                      <a:pt x="130930" y="37670"/>
                    </a:lnTo>
                    <a:lnTo>
                      <a:pt x="132027" y="44619"/>
                    </a:lnTo>
                    <a:lnTo>
                      <a:pt x="130930" y="48276"/>
                    </a:lnTo>
                    <a:lnTo>
                      <a:pt x="119044" y="53762"/>
                    </a:lnTo>
                    <a:lnTo>
                      <a:pt x="115204" y="57785"/>
                    </a:lnTo>
                    <a:lnTo>
                      <a:pt x="109352" y="60711"/>
                    </a:lnTo>
                    <a:lnTo>
                      <a:pt x="102221" y="62722"/>
                    </a:lnTo>
                    <a:lnTo>
                      <a:pt x="97283" y="61991"/>
                    </a:lnTo>
                    <a:lnTo>
                      <a:pt x="95820" y="59248"/>
                    </a:lnTo>
                    <a:lnTo>
                      <a:pt x="91614" y="55590"/>
                    </a:lnTo>
                    <a:lnTo>
                      <a:pt x="87409" y="53579"/>
                    </a:lnTo>
                    <a:lnTo>
                      <a:pt x="78997" y="59248"/>
                    </a:lnTo>
                    <a:lnTo>
                      <a:pt x="72231" y="61991"/>
                    </a:lnTo>
                    <a:lnTo>
                      <a:pt x="66745" y="62356"/>
                    </a:lnTo>
                    <a:lnTo>
                      <a:pt x="59613" y="59979"/>
                    </a:lnTo>
                    <a:lnTo>
                      <a:pt x="47910" y="58699"/>
                    </a:lnTo>
                    <a:lnTo>
                      <a:pt x="45350" y="56505"/>
                    </a:lnTo>
                    <a:lnTo>
                      <a:pt x="43156" y="51019"/>
                    </a:lnTo>
                    <a:lnTo>
                      <a:pt x="29441" y="38218"/>
                    </a:lnTo>
                    <a:lnTo>
                      <a:pt x="23772" y="34744"/>
                    </a:lnTo>
                    <a:lnTo>
                      <a:pt x="17372" y="33098"/>
                    </a:lnTo>
                    <a:lnTo>
                      <a:pt x="11520" y="35110"/>
                    </a:lnTo>
                    <a:lnTo>
                      <a:pt x="12068" y="38584"/>
                    </a:lnTo>
                    <a:lnTo>
                      <a:pt x="13349" y="42059"/>
                    </a:lnTo>
                    <a:lnTo>
                      <a:pt x="8960" y="42973"/>
                    </a:lnTo>
                    <a:lnTo>
                      <a:pt x="5303" y="41876"/>
                    </a:lnTo>
                    <a:lnTo>
                      <a:pt x="1463" y="42790"/>
                    </a:lnTo>
                    <a:lnTo>
                      <a:pt x="0" y="44984"/>
                    </a:lnTo>
                  </a:path>
                </a:pathLst>
              </a:custGeom>
              <a:grpFill/>
              <a:ln w="4020" cap="flat">
                <a:solidFill>
                  <a:srgbClr val="FFFFFF"/>
                </a:solidFill>
                <a:prstDash val="solid"/>
                <a:miter/>
              </a:ln>
            </p:spPr>
            <p:txBody>
              <a:bodyPr rtlCol="0" anchor="ctr"/>
              <a:lstStyle/>
              <a:p>
                <a:endParaRPr lang="en-GB" sz="1463"/>
              </a:p>
            </p:txBody>
          </p:sp>
          <p:sp>
            <p:nvSpPr>
              <p:cNvPr id="241" name="Freeform: Shape 240">
                <a:extLst>
                  <a:ext uri="{FF2B5EF4-FFF2-40B4-BE49-F238E27FC236}">
                    <a16:creationId xmlns:a16="http://schemas.microsoft.com/office/drawing/2014/main" id="{40A0CC52-00D4-6DE8-4B04-5B3C90F32A74}"/>
                  </a:ext>
                </a:extLst>
              </p:cNvPr>
              <p:cNvSpPr/>
              <p:nvPr/>
            </p:nvSpPr>
            <p:spPr>
              <a:xfrm>
                <a:off x="6159191" y="3056540"/>
                <a:ext cx="298981" cy="281061"/>
              </a:xfrm>
              <a:custGeom>
                <a:avLst/>
                <a:gdLst>
                  <a:gd name="connsiteX0" fmla="*/ 93626 w 298981"/>
                  <a:gd name="connsiteY0" fmla="*/ 6949 h 281061"/>
                  <a:gd name="connsiteX1" fmla="*/ 92163 w 298981"/>
                  <a:gd name="connsiteY1" fmla="*/ 11338 h 281061"/>
                  <a:gd name="connsiteX2" fmla="*/ 92529 w 298981"/>
                  <a:gd name="connsiteY2" fmla="*/ 13898 h 281061"/>
                  <a:gd name="connsiteX3" fmla="*/ 90517 w 298981"/>
                  <a:gd name="connsiteY3" fmla="*/ 15178 h 281061"/>
                  <a:gd name="connsiteX4" fmla="*/ 85580 w 298981"/>
                  <a:gd name="connsiteY4" fmla="*/ 15361 h 281061"/>
                  <a:gd name="connsiteX5" fmla="*/ 84666 w 298981"/>
                  <a:gd name="connsiteY5" fmla="*/ 17921 h 281061"/>
                  <a:gd name="connsiteX6" fmla="*/ 85214 w 298981"/>
                  <a:gd name="connsiteY6" fmla="*/ 20846 h 281061"/>
                  <a:gd name="connsiteX7" fmla="*/ 86677 w 298981"/>
                  <a:gd name="connsiteY7" fmla="*/ 23224 h 281061"/>
                  <a:gd name="connsiteX8" fmla="*/ 85763 w 298981"/>
                  <a:gd name="connsiteY8" fmla="*/ 25052 h 281061"/>
                  <a:gd name="connsiteX9" fmla="*/ 76254 w 298981"/>
                  <a:gd name="connsiteY9" fmla="*/ 23224 h 281061"/>
                  <a:gd name="connsiteX10" fmla="*/ 70951 w 298981"/>
                  <a:gd name="connsiteY10" fmla="*/ 23224 h 281061"/>
                  <a:gd name="connsiteX11" fmla="*/ 68025 w 298981"/>
                  <a:gd name="connsiteY11" fmla="*/ 20846 h 281061"/>
                  <a:gd name="connsiteX12" fmla="*/ 64734 w 298981"/>
                  <a:gd name="connsiteY12" fmla="*/ 19566 h 281061"/>
                  <a:gd name="connsiteX13" fmla="*/ 63636 w 298981"/>
                  <a:gd name="connsiteY13" fmla="*/ 23955 h 281061"/>
                  <a:gd name="connsiteX14" fmla="*/ 58882 w 298981"/>
                  <a:gd name="connsiteY14" fmla="*/ 31635 h 281061"/>
                  <a:gd name="connsiteX15" fmla="*/ 57785 w 298981"/>
                  <a:gd name="connsiteY15" fmla="*/ 35658 h 281061"/>
                  <a:gd name="connsiteX16" fmla="*/ 56688 w 298981"/>
                  <a:gd name="connsiteY16" fmla="*/ 37304 h 281061"/>
                  <a:gd name="connsiteX17" fmla="*/ 53579 w 298981"/>
                  <a:gd name="connsiteY17" fmla="*/ 35658 h 281061"/>
                  <a:gd name="connsiteX18" fmla="*/ 50836 w 298981"/>
                  <a:gd name="connsiteY18" fmla="*/ 32367 h 281061"/>
                  <a:gd name="connsiteX19" fmla="*/ 45533 w 298981"/>
                  <a:gd name="connsiteY19" fmla="*/ 29075 h 281061"/>
                  <a:gd name="connsiteX20" fmla="*/ 42607 w 298981"/>
                  <a:gd name="connsiteY20" fmla="*/ 21212 h 281061"/>
                  <a:gd name="connsiteX21" fmla="*/ 37487 w 298981"/>
                  <a:gd name="connsiteY21" fmla="*/ 23589 h 281061"/>
                  <a:gd name="connsiteX22" fmla="*/ 34744 w 298981"/>
                  <a:gd name="connsiteY22" fmla="*/ 26698 h 281061"/>
                  <a:gd name="connsiteX23" fmla="*/ 34744 w 298981"/>
                  <a:gd name="connsiteY23" fmla="*/ 30355 h 281061"/>
                  <a:gd name="connsiteX24" fmla="*/ 33098 w 298981"/>
                  <a:gd name="connsiteY24" fmla="*/ 32367 h 281061"/>
                  <a:gd name="connsiteX25" fmla="*/ 27978 w 298981"/>
                  <a:gd name="connsiteY25" fmla="*/ 36024 h 281061"/>
                  <a:gd name="connsiteX26" fmla="*/ 22126 w 298981"/>
                  <a:gd name="connsiteY26" fmla="*/ 35658 h 281061"/>
                  <a:gd name="connsiteX27" fmla="*/ 10789 w 298981"/>
                  <a:gd name="connsiteY27" fmla="*/ 38219 h 281061"/>
                  <a:gd name="connsiteX28" fmla="*/ 6766 w 298981"/>
                  <a:gd name="connsiteY28" fmla="*/ 38401 h 281061"/>
                  <a:gd name="connsiteX29" fmla="*/ 2011 w 298981"/>
                  <a:gd name="connsiteY29" fmla="*/ 38767 h 281061"/>
                  <a:gd name="connsiteX30" fmla="*/ 1829 w 298981"/>
                  <a:gd name="connsiteY30" fmla="*/ 40596 h 281061"/>
                  <a:gd name="connsiteX31" fmla="*/ 2194 w 298981"/>
                  <a:gd name="connsiteY31" fmla="*/ 42973 h 281061"/>
                  <a:gd name="connsiteX32" fmla="*/ 7314 w 298981"/>
                  <a:gd name="connsiteY32" fmla="*/ 53396 h 281061"/>
                  <a:gd name="connsiteX33" fmla="*/ 8412 w 298981"/>
                  <a:gd name="connsiteY33" fmla="*/ 57053 h 281061"/>
                  <a:gd name="connsiteX34" fmla="*/ 3291 w 298981"/>
                  <a:gd name="connsiteY34" fmla="*/ 60162 h 281061"/>
                  <a:gd name="connsiteX35" fmla="*/ 914 w 298981"/>
                  <a:gd name="connsiteY35" fmla="*/ 62905 h 281061"/>
                  <a:gd name="connsiteX36" fmla="*/ 0 w 298981"/>
                  <a:gd name="connsiteY36" fmla="*/ 66197 h 281061"/>
                  <a:gd name="connsiteX37" fmla="*/ 366 w 298981"/>
                  <a:gd name="connsiteY37" fmla="*/ 68391 h 281061"/>
                  <a:gd name="connsiteX38" fmla="*/ 1280 w 298981"/>
                  <a:gd name="connsiteY38" fmla="*/ 70037 h 281061"/>
                  <a:gd name="connsiteX39" fmla="*/ 5120 w 298981"/>
                  <a:gd name="connsiteY39" fmla="*/ 71317 h 281061"/>
                  <a:gd name="connsiteX40" fmla="*/ 5303 w 298981"/>
                  <a:gd name="connsiteY40" fmla="*/ 74425 h 281061"/>
                  <a:gd name="connsiteX41" fmla="*/ 4572 w 298981"/>
                  <a:gd name="connsiteY41" fmla="*/ 78448 h 281061"/>
                  <a:gd name="connsiteX42" fmla="*/ 4755 w 298981"/>
                  <a:gd name="connsiteY42" fmla="*/ 82837 h 281061"/>
                  <a:gd name="connsiteX43" fmla="*/ 6217 w 298981"/>
                  <a:gd name="connsiteY43" fmla="*/ 87226 h 281061"/>
                  <a:gd name="connsiteX44" fmla="*/ 8960 w 298981"/>
                  <a:gd name="connsiteY44" fmla="*/ 90700 h 281061"/>
                  <a:gd name="connsiteX45" fmla="*/ 20481 w 298981"/>
                  <a:gd name="connsiteY45" fmla="*/ 91980 h 281061"/>
                  <a:gd name="connsiteX46" fmla="*/ 21943 w 298981"/>
                  <a:gd name="connsiteY46" fmla="*/ 95089 h 281061"/>
                  <a:gd name="connsiteX47" fmla="*/ 21943 w 298981"/>
                  <a:gd name="connsiteY47" fmla="*/ 98563 h 281061"/>
                  <a:gd name="connsiteX48" fmla="*/ 21029 w 298981"/>
                  <a:gd name="connsiteY48" fmla="*/ 101306 h 281061"/>
                  <a:gd name="connsiteX49" fmla="*/ 21395 w 298981"/>
                  <a:gd name="connsiteY49" fmla="*/ 102769 h 281061"/>
                  <a:gd name="connsiteX50" fmla="*/ 25235 w 298981"/>
                  <a:gd name="connsiteY50" fmla="*/ 103135 h 281061"/>
                  <a:gd name="connsiteX51" fmla="*/ 29441 w 298981"/>
                  <a:gd name="connsiteY51" fmla="*/ 102586 h 281061"/>
                  <a:gd name="connsiteX52" fmla="*/ 36756 w 298981"/>
                  <a:gd name="connsiteY52" fmla="*/ 99661 h 281061"/>
                  <a:gd name="connsiteX53" fmla="*/ 37487 w 298981"/>
                  <a:gd name="connsiteY53" fmla="*/ 96735 h 281061"/>
                  <a:gd name="connsiteX54" fmla="*/ 41693 w 298981"/>
                  <a:gd name="connsiteY54" fmla="*/ 91249 h 281061"/>
                  <a:gd name="connsiteX55" fmla="*/ 44070 w 298981"/>
                  <a:gd name="connsiteY55" fmla="*/ 90152 h 281061"/>
                  <a:gd name="connsiteX56" fmla="*/ 44801 w 298981"/>
                  <a:gd name="connsiteY56" fmla="*/ 87775 h 281061"/>
                  <a:gd name="connsiteX57" fmla="*/ 53030 w 298981"/>
                  <a:gd name="connsiteY57" fmla="*/ 84483 h 281061"/>
                  <a:gd name="connsiteX58" fmla="*/ 56870 w 298981"/>
                  <a:gd name="connsiteY58" fmla="*/ 84483 h 281061"/>
                  <a:gd name="connsiteX59" fmla="*/ 61442 w 298981"/>
                  <a:gd name="connsiteY59" fmla="*/ 85397 h 281061"/>
                  <a:gd name="connsiteX60" fmla="*/ 80277 w 298981"/>
                  <a:gd name="connsiteY60" fmla="*/ 95089 h 281061"/>
                  <a:gd name="connsiteX61" fmla="*/ 87957 w 298981"/>
                  <a:gd name="connsiteY61" fmla="*/ 98198 h 281061"/>
                  <a:gd name="connsiteX62" fmla="*/ 89420 w 298981"/>
                  <a:gd name="connsiteY62" fmla="*/ 100026 h 281061"/>
                  <a:gd name="connsiteX63" fmla="*/ 90335 w 298981"/>
                  <a:gd name="connsiteY63" fmla="*/ 105146 h 281061"/>
                  <a:gd name="connsiteX64" fmla="*/ 96369 w 298981"/>
                  <a:gd name="connsiteY64" fmla="*/ 119227 h 281061"/>
                  <a:gd name="connsiteX65" fmla="*/ 97832 w 298981"/>
                  <a:gd name="connsiteY65" fmla="*/ 123799 h 281061"/>
                  <a:gd name="connsiteX66" fmla="*/ 97466 w 298981"/>
                  <a:gd name="connsiteY66" fmla="*/ 126907 h 281061"/>
                  <a:gd name="connsiteX67" fmla="*/ 106975 w 298981"/>
                  <a:gd name="connsiteY67" fmla="*/ 135319 h 281061"/>
                  <a:gd name="connsiteX68" fmla="*/ 111547 w 298981"/>
                  <a:gd name="connsiteY68" fmla="*/ 140439 h 281061"/>
                  <a:gd name="connsiteX69" fmla="*/ 113193 w 298981"/>
                  <a:gd name="connsiteY69" fmla="*/ 146657 h 281061"/>
                  <a:gd name="connsiteX70" fmla="*/ 116849 w 298981"/>
                  <a:gd name="connsiteY70" fmla="*/ 145194 h 281061"/>
                  <a:gd name="connsiteX71" fmla="*/ 120141 w 298981"/>
                  <a:gd name="connsiteY71" fmla="*/ 145194 h 281061"/>
                  <a:gd name="connsiteX72" fmla="*/ 124347 w 298981"/>
                  <a:gd name="connsiteY72" fmla="*/ 148302 h 281061"/>
                  <a:gd name="connsiteX73" fmla="*/ 130747 w 298981"/>
                  <a:gd name="connsiteY73" fmla="*/ 156714 h 281061"/>
                  <a:gd name="connsiteX74" fmla="*/ 135319 w 298981"/>
                  <a:gd name="connsiteY74" fmla="*/ 157445 h 281061"/>
                  <a:gd name="connsiteX75" fmla="*/ 143548 w 298981"/>
                  <a:gd name="connsiteY75" fmla="*/ 167320 h 281061"/>
                  <a:gd name="connsiteX76" fmla="*/ 149582 w 298981"/>
                  <a:gd name="connsiteY76" fmla="*/ 172989 h 281061"/>
                  <a:gd name="connsiteX77" fmla="*/ 161103 w 298981"/>
                  <a:gd name="connsiteY77" fmla="*/ 181218 h 281061"/>
                  <a:gd name="connsiteX78" fmla="*/ 163480 w 298981"/>
                  <a:gd name="connsiteY78" fmla="*/ 180486 h 281061"/>
                  <a:gd name="connsiteX79" fmla="*/ 175915 w 298981"/>
                  <a:gd name="connsiteY79" fmla="*/ 180852 h 281061"/>
                  <a:gd name="connsiteX80" fmla="*/ 178657 w 298981"/>
                  <a:gd name="connsiteY80" fmla="*/ 181766 h 281061"/>
                  <a:gd name="connsiteX81" fmla="*/ 185423 w 298981"/>
                  <a:gd name="connsiteY81" fmla="*/ 188715 h 281061"/>
                  <a:gd name="connsiteX82" fmla="*/ 187435 w 298981"/>
                  <a:gd name="connsiteY82" fmla="*/ 192921 h 281061"/>
                  <a:gd name="connsiteX83" fmla="*/ 194933 w 298981"/>
                  <a:gd name="connsiteY83" fmla="*/ 195847 h 281061"/>
                  <a:gd name="connsiteX84" fmla="*/ 195481 w 298981"/>
                  <a:gd name="connsiteY84" fmla="*/ 196944 h 281061"/>
                  <a:gd name="connsiteX85" fmla="*/ 194933 w 298981"/>
                  <a:gd name="connsiteY85" fmla="*/ 200418 h 281061"/>
                  <a:gd name="connsiteX86" fmla="*/ 203527 w 298981"/>
                  <a:gd name="connsiteY86" fmla="*/ 199138 h 281061"/>
                  <a:gd name="connsiteX87" fmla="*/ 206087 w 298981"/>
                  <a:gd name="connsiteY87" fmla="*/ 199687 h 281061"/>
                  <a:gd name="connsiteX88" fmla="*/ 208099 w 298981"/>
                  <a:gd name="connsiteY88" fmla="*/ 202064 h 281061"/>
                  <a:gd name="connsiteX89" fmla="*/ 209744 w 298981"/>
                  <a:gd name="connsiteY89" fmla="*/ 206636 h 281061"/>
                  <a:gd name="connsiteX90" fmla="*/ 209013 w 298981"/>
                  <a:gd name="connsiteY90" fmla="*/ 209744 h 281061"/>
                  <a:gd name="connsiteX91" fmla="*/ 211207 w 298981"/>
                  <a:gd name="connsiteY91" fmla="*/ 212853 h 281061"/>
                  <a:gd name="connsiteX92" fmla="*/ 216510 w 298981"/>
                  <a:gd name="connsiteY92" fmla="*/ 214682 h 281061"/>
                  <a:gd name="connsiteX93" fmla="*/ 219070 w 298981"/>
                  <a:gd name="connsiteY93" fmla="*/ 216693 h 281061"/>
                  <a:gd name="connsiteX94" fmla="*/ 221265 w 298981"/>
                  <a:gd name="connsiteY94" fmla="*/ 219802 h 281061"/>
                  <a:gd name="connsiteX95" fmla="*/ 223459 w 298981"/>
                  <a:gd name="connsiteY95" fmla="*/ 216145 h 281061"/>
                  <a:gd name="connsiteX96" fmla="*/ 226019 w 298981"/>
                  <a:gd name="connsiteY96" fmla="*/ 216145 h 281061"/>
                  <a:gd name="connsiteX97" fmla="*/ 229128 w 298981"/>
                  <a:gd name="connsiteY97" fmla="*/ 220899 h 281061"/>
                  <a:gd name="connsiteX98" fmla="*/ 229493 w 298981"/>
                  <a:gd name="connsiteY98" fmla="*/ 223642 h 281061"/>
                  <a:gd name="connsiteX99" fmla="*/ 231139 w 298981"/>
                  <a:gd name="connsiteY99" fmla="*/ 229311 h 281061"/>
                  <a:gd name="connsiteX100" fmla="*/ 236077 w 298981"/>
                  <a:gd name="connsiteY100" fmla="*/ 237357 h 281061"/>
                  <a:gd name="connsiteX101" fmla="*/ 238088 w 298981"/>
                  <a:gd name="connsiteY101" fmla="*/ 245037 h 281061"/>
                  <a:gd name="connsiteX102" fmla="*/ 241746 w 298981"/>
                  <a:gd name="connsiteY102" fmla="*/ 253997 h 281061"/>
                  <a:gd name="connsiteX103" fmla="*/ 235345 w 298981"/>
                  <a:gd name="connsiteY103" fmla="*/ 256923 h 281061"/>
                  <a:gd name="connsiteX104" fmla="*/ 231688 w 298981"/>
                  <a:gd name="connsiteY104" fmla="*/ 259117 h 281061"/>
                  <a:gd name="connsiteX105" fmla="*/ 233334 w 298981"/>
                  <a:gd name="connsiteY105" fmla="*/ 263689 h 281061"/>
                  <a:gd name="connsiteX106" fmla="*/ 230225 w 298981"/>
                  <a:gd name="connsiteY106" fmla="*/ 268078 h 281061"/>
                  <a:gd name="connsiteX107" fmla="*/ 228213 w 298981"/>
                  <a:gd name="connsiteY107" fmla="*/ 272467 h 281061"/>
                  <a:gd name="connsiteX108" fmla="*/ 228579 w 298981"/>
                  <a:gd name="connsiteY108" fmla="*/ 277587 h 281061"/>
                  <a:gd name="connsiteX109" fmla="*/ 229676 w 298981"/>
                  <a:gd name="connsiteY109" fmla="*/ 280695 h 281061"/>
                  <a:gd name="connsiteX110" fmla="*/ 230225 w 298981"/>
                  <a:gd name="connsiteY110" fmla="*/ 279964 h 281061"/>
                  <a:gd name="connsiteX111" fmla="*/ 230042 w 298981"/>
                  <a:gd name="connsiteY111" fmla="*/ 280878 h 281061"/>
                  <a:gd name="connsiteX112" fmla="*/ 233334 w 298981"/>
                  <a:gd name="connsiteY112" fmla="*/ 281061 h 281061"/>
                  <a:gd name="connsiteX113" fmla="*/ 236991 w 298981"/>
                  <a:gd name="connsiteY113" fmla="*/ 280695 h 281061"/>
                  <a:gd name="connsiteX114" fmla="*/ 238271 w 298981"/>
                  <a:gd name="connsiteY114" fmla="*/ 279598 h 281061"/>
                  <a:gd name="connsiteX115" fmla="*/ 241928 w 298981"/>
                  <a:gd name="connsiteY115" fmla="*/ 272467 h 281061"/>
                  <a:gd name="connsiteX116" fmla="*/ 243391 w 298981"/>
                  <a:gd name="connsiteY116" fmla="*/ 270638 h 281061"/>
                  <a:gd name="connsiteX117" fmla="*/ 246500 w 298981"/>
                  <a:gd name="connsiteY117" fmla="*/ 268078 h 281061"/>
                  <a:gd name="connsiteX118" fmla="*/ 249609 w 298981"/>
                  <a:gd name="connsiteY118" fmla="*/ 267164 h 281061"/>
                  <a:gd name="connsiteX119" fmla="*/ 250706 w 298981"/>
                  <a:gd name="connsiteY119" fmla="*/ 264603 h 281061"/>
                  <a:gd name="connsiteX120" fmla="*/ 250889 w 298981"/>
                  <a:gd name="connsiteY120" fmla="*/ 255277 h 281061"/>
                  <a:gd name="connsiteX121" fmla="*/ 252351 w 298981"/>
                  <a:gd name="connsiteY121" fmla="*/ 253266 h 281061"/>
                  <a:gd name="connsiteX122" fmla="*/ 256009 w 298981"/>
                  <a:gd name="connsiteY122" fmla="*/ 252169 h 281061"/>
                  <a:gd name="connsiteX123" fmla="*/ 260763 w 298981"/>
                  <a:gd name="connsiteY123" fmla="*/ 249792 h 281061"/>
                  <a:gd name="connsiteX124" fmla="*/ 262958 w 298981"/>
                  <a:gd name="connsiteY124" fmla="*/ 249792 h 281061"/>
                  <a:gd name="connsiteX125" fmla="*/ 263872 w 298981"/>
                  <a:gd name="connsiteY125" fmla="*/ 248146 h 281061"/>
                  <a:gd name="connsiteX126" fmla="*/ 263872 w 298981"/>
                  <a:gd name="connsiteY126" fmla="*/ 242111 h 281061"/>
                  <a:gd name="connsiteX127" fmla="*/ 263323 w 298981"/>
                  <a:gd name="connsiteY127" fmla="*/ 240465 h 281061"/>
                  <a:gd name="connsiteX128" fmla="*/ 262958 w 298981"/>
                  <a:gd name="connsiteY128" fmla="*/ 235894 h 281061"/>
                  <a:gd name="connsiteX129" fmla="*/ 261129 w 298981"/>
                  <a:gd name="connsiteY129" fmla="*/ 233882 h 281061"/>
                  <a:gd name="connsiteX130" fmla="*/ 256557 w 298981"/>
                  <a:gd name="connsiteY130" fmla="*/ 231505 h 281061"/>
                  <a:gd name="connsiteX131" fmla="*/ 254363 w 298981"/>
                  <a:gd name="connsiteY131" fmla="*/ 228762 h 281061"/>
                  <a:gd name="connsiteX132" fmla="*/ 249243 w 298981"/>
                  <a:gd name="connsiteY132" fmla="*/ 226751 h 281061"/>
                  <a:gd name="connsiteX133" fmla="*/ 249609 w 298981"/>
                  <a:gd name="connsiteY133" fmla="*/ 222362 h 281061"/>
                  <a:gd name="connsiteX134" fmla="*/ 251803 w 298981"/>
                  <a:gd name="connsiteY134" fmla="*/ 214316 h 281061"/>
                  <a:gd name="connsiteX135" fmla="*/ 255826 w 298981"/>
                  <a:gd name="connsiteY135" fmla="*/ 209196 h 281061"/>
                  <a:gd name="connsiteX136" fmla="*/ 261129 w 298981"/>
                  <a:gd name="connsiteY136" fmla="*/ 203893 h 281061"/>
                  <a:gd name="connsiteX137" fmla="*/ 266066 w 298981"/>
                  <a:gd name="connsiteY137" fmla="*/ 203161 h 281061"/>
                  <a:gd name="connsiteX138" fmla="*/ 273747 w 298981"/>
                  <a:gd name="connsiteY138" fmla="*/ 208281 h 281061"/>
                  <a:gd name="connsiteX139" fmla="*/ 280147 w 298981"/>
                  <a:gd name="connsiteY139" fmla="*/ 209744 h 281061"/>
                  <a:gd name="connsiteX140" fmla="*/ 285084 w 298981"/>
                  <a:gd name="connsiteY140" fmla="*/ 212304 h 281061"/>
                  <a:gd name="connsiteX141" fmla="*/ 286730 w 298981"/>
                  <a:gd name="connsiteY141" fmla="*/ 216145 h 281061"/>
                  <a:gd name="connsiteX142" fmla="*/ 290204 w 298981"/>
                  <a:gd name="connsiteY142" fmla="*/ 220899 h 281061"/>
                  <a:gd name="connsiteX143" fmla="*/ 295324 w 298981"/>
                  <a:gd name="connsiteY143" fmla="*/ 223459 h 281061"/>
                  <a:gd name="connsiteX144" fmla="*/ 295324 w 298981"/>
                  <a:gd name="connsiteY144" fmla="*/ 222362 h 281061"/>
                  <a:gd name="connsiteX145" fmla="*/ 298982 w 298981"/>
                  <a:gd name="connsiteY145" fmla="*/ 215779 h 281061"/>
                  <a:gd name="connsiteX146" fmla="*/ 297519 w 298981"/>
                  <a:gd name="connsiteY146" fmla="*/ 212853 h 281061"/>
                  <a:gd name="connsiteX147" fmla="*/ 294776 w 298981"/>
                  <a:gd name="connsiteY147" fmla="*/ 209013 h 281061"/>
                  <a:gd name="connsiteX148" fmla="*/ 290204 w 298981"/>
                  <a:gd name="connsiteY148" fmla="*/ 204624 h 281061"/>
                  <a:gd name="connsiteX149" fmla="*/ 285084 w 298981"/>
                  <a:gd name="connsiteY149" fmla="*/ 196944 h 281061"/>
                  <a:gd name="connsiteX150" fmla="*/ 268626 w 298981"/>
                  <a:gd name="connsiteY150" fmla="*/ 191275 h 281061"/>
                  <a:gd name="connsiteX151" fmla="*/ 264969 w 298981"/>
                  <a:gd name="connsiteY151" fmla="*/ 187435 h 281061"/>
                  <a:gd name="connsiteX152" fmla="*/ 259483 w 298981"/>
                  <a:gd name="connsiteY152" fmla="*/ 184692 h 281061"/>
                  <a:gd name="connsiteX153" fmla="*/ 242843 w 298981"/>
                  <a:gd name="connsiteY153" fmla="*/ 178475 h 281061"/>
                  <a:gd name="connsiteX154" fmla="*/ 239185 w 298981"/>
                  <a:gd name="connsiteY154" fmla="*/ 176463 h 281061"/>
                  <a:gd name="connsiteX155" fmla="*/ 236442 w 298981"/>
                  <a:gd name="connsiteY155" fmla="*/ 175366 h 281061"/>
                  <a:gd name="connsiteX156" fmla="*/ 234431 w 298981"/>
                  <a:gd name="connsiteY156" fmla="*/ 175366 h 281061"/>
                  <a:gd name="connsiteX157" fmla="*/ 232968 w 298981"/>
                  <a:gd name="connsiteY157" fmla="*/ 173720 h 281061"/>
                  <a:gd name="connsiteX158" fmla="*/ 232968 w 298981"/>
                  <a:gd name="connsiteY158" fmla="*/ 171343 h 281061"/>
                  <a:gd name="connsiteX159" fmla="*/ 235894 w 298981"/>
                  <a:gd name="connsiteY159" fmla="*/ 168600 h 281061"/>
                  <a:gd name="connsiteX160" fmla="*/ 239185 w 298981"/>
                  <a:gd name="connsiteY160" fmla="*/ 166589 h 281061"/>
                  <a:gd name="connsiteX161" fmla="*/ 239734 w 298981"/>
                  <a:gd name="connsiteY161" fmla="*/ 162931 h 281061"/>
                  <a:gd name="connsiteX162" fmla="*/ 236625 w 298981"/>
                  <a:gd name="connsiteY162" fmla="*/ 159274 h 281061"/>
                  <a:gd name="connsiteX163" fmla="*/ 231871 w 298981"/>
                  <a:gd name="connsiteY163" fmla="*/ 159823 h 281061"/>
                  <a:gd name="connsiteX164" fmla="*/ 230042 w 298981"/>
                  <a:gd name="connsiteY164" fmla="*/ 160920 h 281061"/>
                  <a:gd name="connsiteX165" fmla="*/ 233516 w 298981"/>
                  <a:gd name="connsiteY165" fmla="*/ 159823 h 281061"/>
                  <a:gd name="connsiteX166" fmla="*/ 230225 w 298981"/>
                  <a:gd name="connsiteY166" fmla="*/ 160920 h 281061"/>
                  <a:gd name="connsiteX167" fmla="*/ 215962 w 298981"/>
                  <a:gd name="connsiteY167" fmla="*/ 160920 h 281061"/>
                  <a:gd name="connsiteX168" fmla="*/ 215779 w 298981"/>
                  <a:gd name="connsiteY168" fmla="*/ 164211 h 281061"/>
                  <a:gd name="connsiteX169" fmla="*/ 209744 w 298981"/>
                  <a:gd name="connsiteY169" fmla="*/ 158543 h 281061"/>
                  <a:gd name="connsiteX170" fmla="*/ 204990 w 298981"/>
                  <a:gd name="connsiteY170" fmla="*/ 155617 h 281061"/>
                  <a:gd name="connsiteX171" fmla="*/ 202796 w 298981"/>
                  <a:gd name="connsiteY171" fmla="*/ 155251 h 281061"/>
                  <a:gd name="connsiteX172" fmla="*/ 201698 w 298981"/>
                  <a:gd name="connsiteY172" fmla="*/ 152142 h 281061"/>
                  <a:gd name="connsiteX173" fmla="*/ 199687 w 298981"/>
                  <a:gd name="connsiteY173" fmla="*/ 152142 h 281061"/>
                  <a:gd name="connsiteX174" fmla="*/ 190178 w 298981"/>
                  <a:gd name="connsiteY174" fmla="*/ 143731 h 281061"/>
                  <a:gd name="connsiteX175" fmla="*/ 187618 w 298981"/>
                  <a:gd name="connsiteY175" fmla="*/ 140439 h 281061"/>
                  <a:gd name="connsiteX176" fmla="*/ 184326 w 298981"/>
                  <a:gd name="connsiteY176" fmla="*/ 134588 h 281061"/>
                  <a:gd name="connsiteX177" fmla="*/ 181583 w 298981"/>
                  <a:gd name="connsiteY177" fmla="*/ 127090 h 281061"/>
                  <a:gd name="connsiteX178" fmla="*/ 179755 w 298981"/>
                  <a:gd name="connsiteY178" fmla="*/ 125079 h 281061"/>
                  <a:gd name="connsiteX179" fmla="*/ 177012 w 298981"/>
                  <a:gd name="connsiteY179" fmla="*/ 115387 h 281061"/>
                  <a:gd name="connsiteX180" fmla="*/ 173354 w 298981"/>
                  <a:gd name="connsiteY180" fmla="*/ 109170 h 281061"/>
                  <a:gd name="connsiteX181" fmla="*/ 171526 w 298981"/>
                  <a:gd name="connsiteY181" fmla="*/ 107889 h 281061"/>
                  <a:gd name="connsiteX182" fmla="*/ 168600 w 298981"/>
                  <a:gd name="connsiteY182" fmla="*/ 107889 h 281061"/>
                  <a:gd name="connsiteX183" fmla="*/ 167685 w 298981"/>
                  <a:gd name="connsiteY183" fmla="*/ 106427 h 281061"/>
                  <a:gd name="connsiteX184" fmla="*/ 161286 w 298981"/>
                  <a:gd name="connsiteY184" fmla="*/ 102586 h 281061"/>
                  <a:gd name="connsiteX185" fmla="*/ 158177 w 298981"/>
                  <a:gd name="connsiteY185" fmla="*/ 99843 h 281061"/>
                  <a:gd name="connsiteX186" fmla="*/ 148485 w 298981"/>
                  <a:gd name="connsiteY186" fmla="*/ 95638 h 281061"/>
                  <a:gd name="connsiteX187" fmla="*/ 145742 w 298981"/>
                  <a:gd name="connsiteY187" fmla="*/ 92712 h 281061"/>
                  <a:gd name="connsiteX188" fmla="*/ 143182 w 298981"/>
                  <a:gd name="connsiteY188" fmla="*/ 88872 h 281061"/>
                  <a:gd name="connsiteX189" fmla="*/ 141719 w 298981"/>
                  <a:gd name="connsiteY189" fmla="*/ 85397 h 281061"/>
                  <a:gd name="connsiteX190" fmla="*/ 141719 w 298981"/>
                  <a:gd name="connsiteY190" fmla="*/ 77900 h 281061"/>
                  <a:gd name="connsiteX191" fmla="*/ 142633 w 298981"/>
                  <a:gd name="connsiteY191" fmla="*/ 70951 h 281061"/>
                  <a:gd name="connsiteX192" fmla="*/ 145376 w 298981"/>
                  <a:gd name="connsiteY192" fmla="*/ 68940 h 281061"/>
                  <a:gd name="connsiteX193" fmla="*/ 145925 w 298981"/>
                  <a:gd name="connsiteY193" fmla="*/ 66197 h 281061"/>
                  <a:gd name="connsiteX194" fmla="*/ 144462 w 298981"/>
                  <a:gd name="connsiteY194" fmla="*/ 63637 h 281061"/>
                  <a:gd name="connsiteX195" fmla="*/ 141171 w 298981"/>
                  <a:gd name="connsiteY195" fmla="*/ 62539 h 281061"/>
                  <a:gd name="connsiteX196" fmla="*/ 140073 w 298981"/>
                  <a:gd name="connsiteY196" fmla="*/ 56505 h 281061"/>
                  <a:gd name="connsiteX197" fmla="*/ 140988 w 298981"/>
                  <a:gd name="connsiteY197" fmla="*/ 53579 h 281061"/>
                  <a:gd name="connsiteX198" fmla="*/ 145925 w 298981"/>
                  <a:gd name="connsiteY198" fmla="*/ 50287 h 281061"/>
                  <a:gd name="connsiteX199" fmla="*/ 147571 w 298981"/>
                  <a:gd name="connsiteY199" fmla="*/ 50287 h 281061"/>
                  <a:gd name="connsiteX200" fmla="*/ 148120 w 298981"/>
                  <a:gd name="connsiteY200" fmla="*/ 50836 h 281061"/>
                  <a:gd name="connsiteX201" fmla="*/ 150496 w 298981"/>
                  <a:gd name="connsiteY201" fmla="*/ 50470 h 281061"/>
                  <a:gd name="connsiteX202" fmla="*/ 165491 w 298981"/>
                  <a:gd name="connsiteY202" fmla="*/ 43339 h 281061"/>
                  <a:gd name="connsiteX203" fmla="*/ 169697 w 298981"/>
                  <a:gd name="connsiteY203" fmla="*/ 44253 h 281061"/>
                  <a:gd name="connsiteX204" fmla="*/ 173903 w 298981"/>
                  <a:gd name="connsiteY204" fmla="*/ 42424 h 281061"/>
                  <a:gd name="connsiteX205" fmla="*/ 177195 w 298981"/>
                  <a:gd name="connsiteY205" fmla="*/ 42973 h 281061"/>
                  <a:gd name="connsiteX206" fmla="*/ 177560 w 298981"/>
                  <a:gd name="connsiteY206" fmla="*/ 45350 h 281061"/>
                  <a:gd name="connsiteX207" fmla="*/ 175915 w 298981"/>
                  <a:gd name="connsiteY207" fmla="*/ 48276 h 281061"/>
                  <a:gd name="connsiteX208" fmla="*/ 175915 w 298981"/>
                  <a:gd name="connsiteY208" fmla="*/ 49007 h 281061"/>
                  <a:gd name="connsiteX209" fmla="*/ 178109 w 298981"/>
                  <a:gd name="connsiteY209" fmla="*/ 49373 h 281061"/>
                  <a:gd name="connsiteX210" fmla="*/ 180669 w 298981"/>
                  <a:gd name="connsiteY210" fmla="*/ 49007 h 281061"/>
                  <a:gd name="connsiteX211" fmla="*/ 182315 w 298981"/>
                  <a:gd name="connsiteY211" fmla="*/ 47727 h 281061"/>
                  <a:gd name="connsiteX212" fmla="*/ 182863 w 298981"/>
                  <a:gd name="connsiteY212" fmla="*/ 45899 h 281061"/>
                  <a:gd name="connsiteX213" fmla="*/ 181766 w 298981"/>
                  <a:gd name="connsiteY213" fmla="*/ 44253 h 281061"/>
                  <a:gd name="connsiteX214" fmla="*/ 180121 w 298981"/>
                  <a:gd name="connsiteY214" fmla="*/ 43704 h 281061"/>
                  <a:gd name="connsiteX215" fmla="*/ 179023 w 298981"/>
                  <a:gd name="connsiteY215" fmla="*/ 41693 h 281061"/>
                  <a:gd name="connsiteX216" fmla="*/ 175366 w 298981"/>
                  <a:gd name="connsiteY216" fmla="*/ 40230 h 281061"/>
                  <a:gd name="connsiteX217" fmla="*/ 174269 w 298981"/>
                  <a:gd name="connsiteY217" fmla="*/ 39133 h 281061"/>
                  <a:gd name="connsiteX218" fmla="*/ 174269 w 298981"/>
                  <a:gd name="connsiteY218" fmla="*/ 36024 h 281061"/>
                  <a:gd name="connsiteX219" fmla="*/ 171892 w 298981"/>
                  <a:gd name="connsiteY219" fmla="*/ 33647 h 281061"/>
                  <a:gd name="connsiteX220" fmla="*/ 172440 w 298981"/>
                  <a:gd name="connsiteY220" fmla="*/ 30172 h 281061"/>
                  <a:gd name="connsiteX221" fmla="*/ 173537 w 298981"/>
                  <a:gd name="connsiteY221" fmla="*/ 27430 h 281061"/>
                  <a:gd name="connsiteX222" fmla="*/ 171160 w 298981"/>
                  <a:gd name="connsiteY222" fmla="*/ 27978 h 281061"/>
                  <a:gd name="connsiteX223" fmla="*/ 170063 w 298981"/>
                  <a:gd name="connsiteY223" fmla="*/ 27247 h 281061"/>
                  <a:gd name="connsiteX224" fmla="*/ 170063 w 298981"/>
                  <a:gd name="connsiteY224" fmla="*/ 25418 h 281061"/>
                  <a:gd name="connsiteX225" fmla="*/ 171526 w 298981"/>
                  <a:gd name="connsiteY225" fmla="*/ 22492 h 281061"/>
                  <a:gd name="connsiteX226" fmla="*/ 176280 w 298981"/>
                  <a:gd name="connsiteY226" fmla="*/ 18469 h 281061"/>
                  <a:gd name="connsiteX227" fmla="*/ 172257 w 298981"/>
                  <a:gd name="connsiteY227" fmla="*/ 18286 h 281061"/>
                  <a:gd name="connsiteX228" fmla="*/ 166040 w 298981"/>
                  <a:gd name="connsiteY228" fmla="*/ 16458 h 281061"/>
                  <a:gd name="connsiteX229" fmla="*/ 151776 w 298981"/>
                  <a:gd name="connsiteY229" fmla="*/ 14812 h 281061"/>
                  <a:gd name="connsiteX230" fmla="*/ 147388 w 298981"/>
                  <a:gd name="connsiteY230" fmla="*/ 12252 h 281061"/>
                  <a:gd name="connsiteX231" fmla="*/ 145376 w 298981"/>
                  <a:gd name="connsiteY231" fmla="*/ 11886 h 281061"/>
                  <a:gd name="connsiteX232" fmla="*/ 139707 w 298981"/>
                  <a:gd name="connsiteY232" fmla="*/ 8960 h 281061"/>
                  <a:gd name="connsiteX233" fmla="*/ 138062 w 298981"/>
                  <a:gd name="connsiteY233" fmla="*/ 5852 h 281061"/>
                  <a:gd name="connsiteX234" fmla="*/ 137331 w 298981"/>
                  <a:gd name="connsiteY234" fmla="*/ 2743 h 281061"/>
                  <a:gd name="connsiteX235" fmla="*/ 137331 w 298981"/>
                  <a:gd name="connsiteY235" fmla="*/ 731 h 281061"/>
                  <a:gd name="connsiteX236" fmla="*/ 136233 w 298981"/>
                  <a:gd name="connsiteY236" fmla="*/ 0 h 281061"/>
                  <a:gd name="connsiteX237" fmla="*/ 133308 w 298981"/>
                  <a:gd name="connsiteY237" fmla="*/ 366 h 281061"/>
                  <a:gd name="connsiteX238" fmla="*/ 131113 w 298981"/>
                  <a:gd name="connsiteY238" fmla="*/ 1829 h 281061"/>
                  <a:gd name="connsiteX239" fmla="*/ 126541 w 298981"/>
                  <a:gd name="connsiteY239" fmla="*/ 2560 h 281061"/>
                  <a:gd name="connsiteX240" fmla="*/ 117581 w 298981"/>
                  <a:gd name="connsiteY240" fmla="*/ 3109 h 281061"/>
                  <a:gd name="connsiteX241" fmla="*/ 108986 w 298981"/>
                  <a:gd name="connsiteY241" fmla="*/ 6400 h 281061"/>
                  <a:gd name="connsiteX242" fmla="*/ 101489 w 298981"/>
                  <a:gd name="connsiteY242" fmla="*/ 8229 h 281061"/>
                  <a:gd name="connsiteX243" fmla="*/ 99478 w 298981"/>
                  <a:gd name="connsiteY243" fmla="*/ 8595 h 281061"/>
                  <a:gd name="connsiteX244" fmla="*/ 93626 w 298981"/>
                  <a:gd name="connsiteY244" fmla="*/ 6949 h 28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298981" h="281061">
                    <a:moveTo>
                      <a:pt x="93626" y="6949"/>
                    </a:moveTo>
                    <a:lnTo>
                      <a:pt x="92163" y="11338"/>
                    </a:lnTo>
                    <a:lnTo>
                      <a:pt x="92529" y="13898"/>
                    </a:lnTo>
                    <a:lnTo>
                      <a:pt x="90517" y="15178"/>
                    </a:lnTo>
                    <a:lnTo>
                      <a:pt x="85580" y="15361"/>
                    </a:lnTo>
                    <a:lnTo>
                      <a:pt x="84666" y="17921"/>
                    </a:lnTo>
                    <a:lnTo>
                      <a:pt x="85214" y="20846"/>
                    </a:lnTo>
                    <a:lnTo>
                      <a:pt x="86677" y="23224"/>
                    </a:lnTo>
                    <a:lnTo>
                      <a:pt x="85763" y="25052"/>
                    </a:lnTo>
                    <a:lnTo>
                      <a:pt x="76254" y="23224"/>
                    </a:lnTo>
                    <a:lnTo>
                      <a:pt x="70951" y="23224"/>
                    </a:lnTo>
                    <a:lnTo>
                      <a:pt x="68025" y="20846"/>
                    </a:lnTo>
                    <a:lnTo>
                      <a:pt x="64734" y="19566"/>
                    </a:lnTo>
                    <a:lnTo>
                      <a:pt x="63636" y="23955"/>
                    </a:lnTo>
                    <a:lnTo>
                      <a:pt x="58882" y="31635"/>
                    </a:lnTo>
                    <a:lnTo>
                      <a:pt x="57785" y="35658"/>
                    </a:lnTo>
                    <a:lnTo>
                      <a:pt x="56688" y="37304"/>
                    </a:lnTo>
                    <a:lnTo>
                      <a:pt x="53579" y="35658"/>
                    </a:lnTo>
                    <a:lnTo>
                      <a:pt x="50836" y="32367"/>
                    </a:lnTo>
                    <a:lnTo>
                      <a:pt x="45533" y="29075"/>
                    </a:lnTo>
                    <a:lnTo>
                      <a:pt x="42607" y="21212"/>
                    </a:lnTo>
                    <a:lnTo>
                      <a:pt x="37487" y="23589"/>
                    </a:lnTo>
                    <a:lnTo>
                      <a:pt x="34744" y="26698"/>
                    </a:lnTo>
                    <a:lnTo>
                      <a:pt x="34744" y="30355"/>
                    </a:lnTo>
                    <a:lnTo>
                      <a:pt x="33098" y="32367"/>
                    </a:lnTo>
                    <a:lnTo>
                      <a:pt x="27978" y="36024"/>
                    </a:lnTo>
                    <a:lnTo>
                      <a:pt x="22126" y="35658"/>
                    </a:lnTo>
                    <a:lnTo>
                      <a:pt x="10789" y="38219"/>
                    </a:lnTo>
                    <a:lnTo>
                      <a:pt x="6766" y="38401"/>
                    </a:lnTo>
                    <a:lnTo>
                      <a:pt x="2011" y="38767"/>
                    </a:lnTo>
                    <a:lnTo>
                      <a:pt x="1829" y="40596"/>
                    </a:lnTo>
                    <a:lnTo>
                      <a:pt x="2194" y="42973"/>
                    </a:lnTo>
                    <a:lnTo>
                      <a:pt x="7314" y="53396"/>
                    </a:lnTo>
                    <a:lnTo>
                      <a:pt x="8412" y="57053"/>
                    </a:lnTo>
                    <a:lnTo>
                      <a:pt x="3291" y="60162"/>
                    </a:lnTo>
                    <a:lnTo>
                      <a:pt x="914" y="62905"/>
                    </a:lnTo>
                    <a:lnTo>
                      <a:pt x="0" y="66197"/>
                    </a:lnTo>
                    <a:lnTo>
                      <a:pt x="366" y="68391"/>
                    </a:lnTo>
                    <a:lnTo>
                      <a:pt x="1280" y="70037"/>
                    </a:lnTo>
                    <a:lnTo>
                      <a:pt x="5120" y="71317"/>
                    </a:lnTo>
                    <a:lnTo>
                      <a:pt x="5303" y="74425"/>
                    </a:lnTo>
                    <a:lnTo>
                      <a:pt x="4572" y="78448"/>
                    </a:lnTo>
                    <a:lnTo>
                      <a:pt x="4755" y="82837"/>
                    </a:lnTo>
                    <a:lnTo>
                      <a:pt x="6217" y="87226"/>
                    </a:lnTo>
                    <a:lnTo>
                      <a:pt x="8960" y="90700"/>
                    </a:lnTo>
                    <a:lnTo>
                      <a:pt x="20481" y="91980"/>
                    </a:lnTo>
                    <a:lnTo>
                      <a:pt x="21943" y="95089"/>
                    </a:lnTo>
                    <a:lnTo>
                      <a:pt x="21943" y="98563"/>
                    </a:lnTo>
                    <a:lnTo>
                      <a:pt x="21029" y="101306"/>
                    </a:lnTo>
                    <a:lnTo>
                      <a:pt x="21395" y="102769"/>
                    </a:lnTo>
                    <a:lnTo>
                      <a:pt x="25235" y="103135"/>
                    </a:lnTo>
                    <a:lnTo>
                      <a:pt x="29441" y="102586"/>
                    </a:lnTo>
                    <a:lnTo>
                      <a:pt x="36756" y="99661"/>
                    </a:lnTo>
                    <a:lnTo>
                      <a:pt x="37487" y="96735"/>
                    </a:lnTo>
                    <a:lnTo>
                      <a:pt x="41693" y="91249"/>
                    </a:lnTo>
                    <a:lnTo>
                      <a:pt x="44070" y="90152"/>
                    </a:lnTo>
                    <a:lnTo>
                      <a:pt x="44801" y="87775"/>
                    </a:lnTo>
                    <a:lnTo>
                      <a:pt x="53030" y="84483"/>
                    </a:lnTo>
                    <a:lnTo>
                      <a:pt x="56870" y="84483"/>
                    </a:lnTo>
                    <a:lnTo>
                      <a:pt x="61442" y="85397"/>
                    </a:lnTo>
                    <a:lnTo>
                      <a:pt x="80277" y="95089"/>
                    </a:lnTo>
                    <a:lnTo>
                      <a:pt x="87957" y="98198"/>
                    </a:lnTo>
                    <a:lnTo>
                      <a:pt x="89420" y="100026"/>
                    </a:lnTo>
                    <a:lnTo>
                      <a:pt x="90335" y="105146"/>
                    </a:lnTo>
                    <a:lnTo>
                      <a:pt x="96369" y="119227"/>
                    </a:lnTo>
                    <a:lnTo>
                      <a:pt x="97832" y="123799"/>
                    </a:lnTo>
                    <a:lnTo>
                      <a:pt x="97466" y="126907"/>
                    </a:lnTo>
                    <a:lnTo>
                      <a:pt x="106975" y="135319"/>
                    </a:lnTo>
                    <a:lnTo>
                      <a:pt x="111547" y="140439"/>
                    </a:lnTo>
                    <a:lnTo>
                      <a:pt x="113193" y="146657"/>
                    </a:lnTo>
                    <a:lnTo>
                      <a:pt x="116849" y="145194"/>
                    </a:lnTo>
                    <a:lnTo>
                      <a:pt x="120141" y="145194"/>
                    </a:lnTo>
                    <a:lnTo>
                      <a:pt x="124347" y="148302"/>
                    </a:lnTo>
                    <a:lnTo>
                      <a:pt x="130747" y="156714"/>
                    </a:lnTo>
                    <a:lnTo>
                      <a:pt x="135319" y="157445"/>
                    </a:lnTo>
                    <a:lnTo>
                      <a:pt x="143548" y="167320"/>
                    </a:lnTo>
                    <a:lnTo>
                      <a:pt x="149582" y="172989"/>
                    </a:lnTo>
                    <a:lnTo>
                      <a:pt x="161103" y="181218"/>
                    </a:lnTo>
                    <a:lnTo>
                      <a:pt x="163480" y="180486"/>
                    </a:lnTo>
                    <a:lnTo>
                      <a:pt x="175915" y="180852"/>
                    </a:lnTo>
                    <a:lnTo>
                      <a:pt x="178657" y="181766"/>
                    </a:lnTo>
                    <a:lnTo>
                      <a:pt x="185423" y="188715"/>
                    </a:lnTo>
                    <a:lnTo>
                      <a:pt x="187435" y="192921"/>
                    </a:lnTo>
                    <a:lnTo>
                      <a:pt x="194933" y="195847"/>
                    </a:lnTo>
                    <a:lnTo>
                      <a:pt x="195481" y="196944"/>
                    </a:lnTo>
                    <a:lnTo>
                      <a:pt x="194933" y="200418"/>
                    </a:lnTo>
                    <a:lnTo>
                      <a:pt x="203527" y="199138"/>
                    </a:lnTo>
                    <a:lnTo>
                      <a:pt x="206087" y="199687"/>
                    </a:lnTo>
                    <a:lnTo>
                      <a:pt x="208099" y="202064"/>
                    </a:lnTo>
                    <a:lnTo>
                      <a:pt x="209744" y="206636"/>
                    </a:lnTo>
                    <a:lnTo>
                      <a:pt x="209013" y="209744"/>
                    </a:lnTo>
                    <a:lnTo>
                      <a:pt x="211207" y="212853"/>
                    </a:lnTo>
                    <a:lnTo>
                      <a:pt x="216510" y="214682"/>
                    </a:lnTo>
                    <a:lnTo>
                      <a:pt x="219070" y="216693"/>
                    </a:lnTo>
                    <a:lnTo>
                      <a:pt x="221265" y="219802"/>
                    </a:lnTo>
                    <a:lnTo>
                      <a:pt x="223459" y="216145"/>
                    </a:lnTo>
                    <a:lnTo>
                      <a:pt x="226019" y="216145"/>
                    </a:lnTo>
                    <a:lnTo>
                      <a:pt x="229128" y="220899"/>
                    </a:lnTo>
                    <a:lnTo>
                      <a:pt x="229493" y="223642"/>
                    </a:lnTo>
                    <a:lnTo>
                      <a:pt x="231139" y="229311"/>
                    </a:lnTo>
                    <a:lnTo>
                      <a:pt x="236077" y="237357"/>
                    </a:lnTo>
                    <a:lnTo>
                      <a:pt x="238088" y="245037"/>
                    </a:lnTo>
                    <a:lnTo>
                      <a:pt x="241746" y="253997"/>
                    </a:lnTo>
                    <a:lnTo>
                      <a:pt x="235345" y="256923"/>
                    </a:lnTo>
                    <a:lnTo>
                      <a:pt x="231688" y="259117"/>
                    </a:lnTo>
                    <a:lnTo>
                      <a:pt x="233334" y="263689"/>
                    </a:lnTo>
                    <a:lnTo>
                      <a:pt x="230225" y="268078"/>
                    </a:lnTo>
                    <a:lnTo>
                      <a:pt x="228213" y="272467"/>
                    </a:lnTo>
                    <a:lnTo>
                      <a:pt x="228579" y="277587"/>
                    </a:lnTo>
                    <a:lnTo>
                      <a:pt x="229676" y="280695"/>
                    </a:lnTo>
                    <a:lnTo>
                      <a:pt x="230225" y="279964"/>
                    </a:lnTo>
                    <a:lnTo>
                      <a:pt x="230042" y="280878"/>
                    </a:lnTo>
                    <a:lnTo>
                      <a:pt x="233334" y="281061"/>
                    </a:lnTo>
                    <a:lnTo>
                      <a:pt x="236991" y="280695"/>
                    </a:lnTo>
                    <a:lnTo>
                      <a:pt x="238271" y="279598"/>
                    </a:lnTo>
                    <a:lnTo>
                      <a:pt x="241928" y="272467"/>
                    </a:lnTo>
                    <a:lnTo>
                      <a:pt x="243391" y="270638"/>
                    </a:lnTo>
                    <a:lnTo>
                      <a:pt x="246500" y="268078"/>
                    </a:lnTo>
                    <a:lnTo>
                      <a:pt x="249609" y="267164"/>
                    </a:lnTo>
                    <a:lnTo>
                      <a:pt x="250706" y="264603"/>
                    </a:lnTo>
                    <a:lnTo>
                      <a:pt x="250889" y="255277"/>
                    </a:lnTo>
                    <a:lnTo>
                      <a:pt x="252351" y="253266"/>
                    </a:lnTo>
                    <a:lnTo>
                      <a:pt x="256009" y="252169"/>
                    </a:lnTo>
                    <a:lnTo>
                      <a:pt x="260763" y="249792"/>
                    </a:lnTo>
                    <a:lnTo>
                      <a:pt x="262958" y="249792"/>
                    </a:lnTo>
                    <a:lnTo>
                      <a:pt x="263872" y="248146"/>
                    </a:lnTo>
                    <a:lnTo>
                      <a:pt x="263872" y="242111"/>
                    </a:lnTo>
                    <a:lnTo>
                      <a:pt x="263323" y="240465"/>
                    </a:lnTo>
                    <a:lnTo>
                      <a:pt x="262958" y="235894"/>
                    </a:lnTo>
                    <a:lnTo>
                      <a:pt x="261129" y="233882"/>
                    </a:lnTo>
                    <a:lnTo>
                      <a:pt x="256557" y="231505"/>
                    </a:lnTo>
                    <a:lnTo>
                      <a:pt x="254363" y="228762"/>
                    </a:lnTo>
                    <a:lnTo>
                      <a:pt x="249243" y="226751"/>
                    </a:lnTo>
                    <a:lnTo>
                      <a:pt x="249609" y="222362"/>
                    </a:lnTo>
                    <a:lnTo>
                      <a:pt x="251803" y="214316"/>
                    </a:lnTo>
                    <a:lnTo>
                      <a:pt x="255826" y="209196"/>
                    </a:lnTo>
                    <a:lnTo>
                      <a:pt x="261129" y="203893"/>
                    </a:lnTo>
                    <a:lnTo>
                      <a:pt x="266066" y="203161"/>
                    </a:lnTo>
                    <a:lnTo>
                      <a:pt x="273747" y="208281"/>
                    </a:lnTo>
                    <a:lnTo>
                      <a:pt x="280147" y="209744"/>
                    </a:lnTo>
                    <a:lnTo>
                      <a:pt x="285084" y="212304"/>
                    </a:lnTo>
                    <a:lnTo>
                      <a:pt x="286730" y="216145"/>
                    </a:lnTo>
                    <a:lnTo>
                      <a:pt x="290204" y="220899"/>
                    </a:lnTo>
                    <a:lnTo>
                      <a:pt x="295324" y="223459"/>
                    </a:lnTo>
                    <a:lnTo>
                      <a:pt x="295324" y="222362"/>
                    </a:lnTo>
                    <a:lnTo>
                      <a:pt x="298982" y="215779"/>
                    </a:lnTo>
                    <a:lnTo>
                      <a:pt x="297519" y="212853"/>
                    </a:lnTo>
                    <a:lnTo>
                      <a:pt x="294776" y="209013"/>
                    </a:lnTo>
                    <a:lnTo>
                      <a:pt x="290204" y="204624"/>
                    </a:lnTo>
                    <a:lnTo>
                      <a:pt x="285084" y="196944"/>
                    </a:lnTo>
                    <a:lnTo>
                      <a:pt x="268626" y="191275"/>
                    </a:lnTo>
                    <a:lnTo>
                      <a:pt x="264969" y="187435"/>
                    </a:lnTo>
                    <a:lnTo>
                      <a:pt x="259483" y="184692"/>
                    </a:lnTo>
                    <a:lnTo>
                      <a:pt x="242843" y="178475"/>
                    </a:lnTo>
                    <a:lnTo>
                      <a:pt x="239185" y="176463"/>
                    </a:lnTo>
                    <a:lnTo>
                      <a:pt x="236442" y="175366"/>
                    </a:lnTo>
                    <a:lnTo>
                      <a:pt x="234431" y="175366"/>
                    </a:lnTo>
                    <a:lnTo>
                      <a:pt x="232968" y="173720"/>
                    </a:lnTo>
                    <a:lnTo>
                      <a:pt x="232968" y="171343"/>
                    </a:lnTo>
                    <a:lnTo>
                      <a:pt x="235894" y="168600"/>
                    </a:lnTo>
                    <a:lnTo>
                      <a:pt x="239185" y="166589"/>
                    </a:lnTo>
                    <a:lnTo>
                      <a:pt x="239734" y="162931"/>
                    </a:lnTo>
                    <a:lnTo>
                      <a:pt x="236625" y="159274"/>
                    </a:lnTo>
                    <a:lnTo>
                      <a:pt x="231871" y="159823"/>
                    </a:lnTo>
                    <a:lnTo>
                      <a:pt x="230042" y="160920"/>
                    </a:lnTo>
                    <a:lnTo>
                      <a:pt x="233516" y="159823"/>
                    </a:lnTo>
                    <a:lnTo>
                      <a:pt x="230225" y="160920"/>
                    </a:lnTo>
                    <a:lnTo>
                      <a:pt x="215962" y="160920"/>
                    </a:lnTo>
                    <a:lnTo>
                      <a:pt x="215779" y="164211"/>
                    </a:lnTo>
                    <a:lnTo>
                      <a:pt x="209744" y="158543"/>
                    </a:lnTo>
                    <a:lnTo>
                      <a:pt x="204990" y="155617"/>
                    </a:lnTo>
                    <a:lnTo>
                      <a:pt x="202796" y="155251"/>
                    </a:lnTo>
                    <a:lnTo>
                      <a:pt x="201698" y="152142"/>
                    </a:lnTo>
                    <a:lnTo>
                      <a:pt x="199687" y="152142"/>
                    </a:lnTo>
                    <a:lnTo>
                      <a:pt x="190178" y="143731"/>
                    </a:lnTo>
                    <a:lnTo>
                      <a:pt x="187618" y="140439"/>
                    </a:lnTo>
                    <a:lnTo>
                      <a:pt x="184326" y="134588"/>
                    </a:lnTo>
                    <a:lnTo>
                      <a:pt x="181583" y="127090"/>
                    </a:lnTo>
                    <a:lnTo>
                      <a:pt x="179755" y="125079"/>
                    </a:lnTo>
                    <a:lnTo>
                      <a:pt x="177012" y="115387"/>
                    </a:lnTo>
                    <a:lnTo>
                      <a:pt x="173354" y="109170"/>
                    </a:lnTo>
                    <a:lnTo>
                      <a:pt x="171526" y="107889"/>
                    </a:lnTo>
                    <a:lnTo>
                      <a:pt x="168600" y="107889"/>
                    </a:lnTo>
                    <a:lnTo>
                      <a:pt x="167685" y="106427"/>
                    </a:lnTo>
                    <a:lnTo>
                      <a:pt x="161286" y="102586"/>
                    </a:lnTo>
                    <a:lnTo>
                      <a:pt x="158177" y="99843"/>
                    </a:lnTo>
                    <a:lnTo>
                      <a:pt x="148485" y="95638"/>
                    </a:lnTo>
                    <a:lnTo>
                      <a:pt x="145742" y="92712"/>
                    </a:lnTo>
                    <a:lnTo>
                      <a:pt x="143182" y="88872"/>
                    </a:lnTo>
                    <a:lnTo>
                      <a:pt x="141719" y="85397"/>
                    </a:lnTo>
                    <a:lnTo>
                      <a:pt x="141719" y="77900"/>
                    </a:lnTo>
                    <a:lnTo>
                      <a:pt x="142633" y="70951"/>
                    </a:lnTo>
                    <a:lnTo>
                      <a:pt x="145376" y="68940"/>
                    </a:lnTo>
                    <a:lnTo>
                      <a:pt x="145925" y="66197"/>
                    </a:lnTo>
                    <a:lnTo>
                      <a:pt x="144462" y="63637"/>
                    </a:lnTo>
                    <a:lnTo>
                      <a:pt x="141171" y="62539"/>
                    </a:lnTo>
                    <a:lnTo>
                      <a:pt x="140073" y="56505"/>
                    </a:lnTo>
                    <a:lnTo>
                      <a:pt x="140988" y="53579"/>
                    </a:lnTo>
                    <a:lnTo>
                      <a:pt x="145925" y="50287"/>
                    </a:lnTo>
                    <a:lnTo>
                      <a:pt x="147571" y="50287"/>
                    </a:lnTo>
                    <a:lnTo>
                      <a:pt x="148120" y="50836"/>
                    </a:lnTo>
                    <a:lnTo>
                      <a:pt x="150496" y="50470"/>
                    </a:lnTo>
                    <a:lnTo>
                      <a:pt x="165491" y="43339"/>
                    </a:lnTo>
                    <a:lnTo>
                      <a:pt x="169697" y="44253"/>
                    </a:lnTo>
                    <a:lnTo>
                      <a:pt x="173903" y="42424"/>
                    </a:lnTo>
                    <a:lnTo>
                      <a:pt x="177195" y="42973"/>
                    </a:lnTo>
                    <a:lnTo>
                      <a:pt x="177560" y="45350"/>
                    </a:lnTo>
                    <a:lnTo>
                      <a:pt x="175915" y="48276"/>
                    </a:lnTo>
                    <a:lnTo>
                      <a:pt x="175915" y="49007"/>
                    </a:lnTo>
                    <a:lnTo>
                      <a:pt x="178109" y="49373"/>
                    </a:lnTo>
                    <a:lnTo>
                      <a:pt x="180669" y="49007"/>
                    </a:lnTo>
                    <a:lnTo>
                      <a:pt x="182315" y="47727"/>
                    </a:lnTo>
                    <a:lnTo>
                      <a:pt x="182863" y="45899"/>
                    </a:lnTo>
                    <a:lnTo>
                      <a:pt x="181766" y="44253"/>
                    </a:lnTo>
                    <a:lnTo>
                      <a:pt x="180121" y="43704"/>
                    </a:lnTo>
                    <a:lnTo>
                      <a:pt x="179023" y="41693"/>
                    </a:lnTo>
                    <a:lnTo>
                      <a:pt x="175366" y="40230"/>
                    </a:lnTo>
                    <a:lnTo>
                      <a:pt x="174269" y="39133"/>
                    </a:lnTo>
                    <a:lnTo>
                      <a:pt x="174269" y="36024"/>
                    </a:lnTo>
                    <a:lnTo>
                      <a:pt x="171892" y="33647"/>
                    </a:lnTo>
                    <a:lnTo>
                      <a:pt x="172440" y="30172"/>
                    </a:lnTo>
                    <a:lnTo>
                      <a:pt x="173537" y="27430"/>
                    </a:lnTo>
                    <a:lnTo>
                      <a:pt x="171160" y="27978"/>
                    </a:lnTo>
                    <a:lnTo>
                      <a:pt x="170063" y="27247"/>
                    </a:lnTo>
                    <a:lnTo>
                      <a:pt x="170063" y="25418"/>
                    </a:lnTo>
                    <a:lnTo>
                      <a:pt x="171526" y="22492"/>
                    </a:lnTo>
                    <a:lnTo>
                      <a:pt x="176280" y="18469"/>
                    </a:lnTo>
                    <a:lnTo>
                      <a:pt x="172257" y="18286"/>
                    </a:lnTo>
                    <a:lnTo>
                      <a:pt x="166040" y="16458"/>
                    </a:lnTo>
                    <a:lnTo>
                      <a:pt x="151776" y="14812"/>
                    </a:lnTo>
                    <a:lnTo>
                      <a:pt x="147388" y="12252"/>
                    </a:lnTo>
                    <a:lnTo>
                      <a:pt x="145376" y="11886"/>
                    </a:lnTo>
                    <a:lnTo>
                      <a:pt x="139707" y="8960"/>
                    </a:lnTo>
                    <a:lnTo>
                      <a:pt x="138062" y="5852"/>
                    </a:lnTo>
                    <a:lnTo>
                      <a:pt x="137331" y="2743"/>
                    </a:lnTo>
                    <a:lnTo>
                      <a:pt x="137331" y="731"/>
                    </a:lnTo>
                    <a:lnTo>
                      <a:pt x="136233" y="0"/>
                    </a:lnTo>
                    <a:lnTo>
                      <a:pt x="133308" y="366"/>
                    </a:lnTo>
                    <a:lnTo>
                      <a:pt x="131113" y="1829"/>
                    </a:lnTo>
                    <a:lnTo>
                      <a:pt x="126541" y="2560"/>
                    </a:lnTo>
                    <a:lnTo>
                      <a:pt x="117581" y="3109"/>
                    </a:lnTo>
                    <a:lnTo>
                      <a:pt x="108986" y="6400"/>
                    </a:lnTo>
                    <a:lnTo>
                      <a:pt x="101489" y="8229"/>
                    </a:lnTo>
                    <a:lnTo>
                      <a:pt x="99478" y="8595"/>
                    </a:lnTo>
                    <a:lnTo>
                      <a:pt x="93626" y="6949"/>
                    </a:lnTo>
                    <a:close/>
                  </a:path>
                </a:pathLst>
              </a:custGeom>
              <a:grpFill/>
              <a:ln w="18272" cap="flat">
                <a:noFill/>
                <a:prstDash val="solid"/>
                <a:miter/>
              </a:ln>
            </p:spPr>
            <p:txBody>
              <a:bodyPr rtlCol="0" anchor="ctr"/>
              <a:lstStyle/>
              <a:p>
                <a:endParaRPr lang="en-GB" sz="1463"/>
              </a:p>
            </p:txBody>
          </p:sp>
          <p:sp>
            <p:nvSpPr>
              <p:cNvPr id="242" name="Freeform: Shape 241">
                <a:extLst>
                  <a:ext uri="{FF2B5EF4-FFF2-40B4-BE49-F238E27FC236}">
                    <a16:creationId xmlns:a16="http://schemas.microsoft.com/office/drawing/2014/main" id="{4CB591DF-B667-8FAB-0855-58B19831F3BC}"/>
                  </a:ext>
                </a:extLst>
              </p:cNvPr>
              <p:cNvSpPr/>
              <p:nvPr/>
            </p:nvSpPr>
            <p:spPr>
              <a:xfrm>
                <a:off x="6159191" y="3056540"/>
                <a:ext cx="298981" cy="281061"/>
              </a:xfrm>
              <a:custGeom>
                <a:avLst/>
                <a:gdLst>
                  <a:gd name="connsiteX0" fmla="*/ 93626 w 298981"/>
                  <a:gd name="connsiteY0" fmla="*/ 6949 h 281061"/>
                  <a:gd name="connsiteX1" fmla="*/ 92163 w 298981"/>
                  <a:gd name="connsiteY1" fmla="*/ 11338 h 281061"/>
                  <a:gd name="connsiteX2" fmla="*/ 92529 w 298981"/>
                  <a:gd name="connsiteY2" fmla="*/ 13898 h 281061"/>
                  <a:gd name="connsiteX3" fmla="*/ 90517 w 298981"/>
                  <a:gd name="connsiteY3" fmla="*/ 15178 h 281061"/>
                  <a:gd name="connsiteX4" fmla="*/ 85580 w 298981"/>
                  <a:gd name="connsiteY4" fmla="*/ 15361 h 281061"/>
                  <a:gd name="connsiteX5" fmla="*/ 84666 w 298981"/>
                  <a:gd name="connsiteY5" fmla="*/ 17921 h 281061"/>
                  <a:gd name="connsiteX6" fmla="*/ 85214 w 298981"/>
                  <a:gd name="connsiteY6" fmla="*/ 20846 h 281061"/>
                  <a:gd name="connsiteX7" fmla="*/ 86677 w 298981"/>
                  <a:gd name="connsiteY7" fmla="*/ 23224 h 281061"/>
                  <a:gd name="connsiteX8" fmla="*/ 85763 w 298981"/>
                  <a:gd name="connsiteY8" fmla="*/ 25052 h 281061"/>
                  <a:gd name="connsiteX9" fmla="*/ 76254 w 298981"/>
                  <a:gd name="connsiteY9" fmla="*/ 23224 h 281061"/>
                  <a:gd name="connsiteX10" fmla="*/ 70951 w 298981"/>
                  <a:gd name="connsiteY10" fmla="*/ 23224 h 281061"/>
                  <a:gd name="connsiteX11" fmla="*/ 68025 w 298981"/>
                  <a:gd name="connsiteY11" fmla="*/ 20846 h 281061"/>
                  <a:gd name="connsiteX12" fmla="*/ 64734 w 298981"/>
                  <a:gd name="connsiteY12" fmla="*/ 19566 h 281061"/>
                  <a:gd name="connsiteX13" fmla="*/ 63636 w 298981"/>
                  <a:gd name="connsiteY13" fmla="*/ 23955 h 281061"/>
                  <a:gd name="connsiteX14" fmla="*/ 58882 w 298981"/>
                  <a:gd name="connsiteY14" fmla="*/ 31635 h 281061"/>
                  <a:gd name="connsiteX15" fmla="*/ 57785 w 298981"/>
                  <a:gd name="connsiteY15" fmla="*/ 35658 h 281061"/>
                  <a:gd name="connsiteX16" fmla="*/ 56688 w 298981"/>
                  <a:gd name="connsiteY16" fmla="*/ 37304 h 281061"/>
                  <a:gd name="connsiteX17" fmla="*/ 53579 w 298981"/>
                  <a:gd name="connsiteY17" fmla="*/ 35658 h 281061"/>
                  <a:gd name="connsiteX18" fmla="*/ 50836 w 298981"/>
                  <a:gd name="connsiteY18" fmla="*/ 32367 h 281061"/>
                  <a:gd name="connsiteX19" fmla="*/ 45533 w 298981"/>
                  <a:gd name="connsiteY19" fmla="*/ 29075 h 281061"/>
                  <a:gd name="connsiteX20" fmla="*/ 42607 w 298981"/>
                  <a:gd name="connsiteY20" fmla="*/ 21212 h 281061"/>
                  <a:gd name="connsiteX21" fmla="*/ 37487 w 298981"/>
                  <a:gd name="connsiteY21" fmla="*/ 23589 h 281061"/>
                  <a:gd name="connsiteX22" fmla="*/ 34744 w 298981"/>
                  <a:gd name="connsiteY22" fmla="*/ 26698 h 281061"/>
                  <a:gd name="connsiteX23" fmla="*/ 34744 w 298981"/>
                  <a:gd name="connsiteY23" fmla="*/ 30355 h 281061"/>
                  <a:gd name="connsiteX24" fmla="*/ 33098 w 298981"/>
                  <a:gd name="connsiteY24" fmla="*/ 32367 h 281061"/>
                  <a:gd name="connsiteX25" fmla="*/ 27978 w 298981"/>
                  <a:gd name="connsiteY25" fmla="*/ 36024 h 281061"/>
                  <a:gd name="connsiteX26" fmla="*/ 22126 w 298981"/>
                  <a:gd name="connsiteY26" fmla="*/ 35658 h 281061"/>
                  <a:gd name="connsiteX27" fmla="*/ 10789 w 298981"/>
                  <a:gd name="connsiteY27" fmla="*/ 38219 h 281061"/>
                  <a:gd name="connsiteX28" fmla="*/ 6766 w 298981"/>
                  <a:gd name="connsiteY28" fmla="*/ 38401 h 281061"/>
                  <a:gd name="connsiteX29" fmla="*/ 2011 w 298981"/>
                  <a:gd name="connsiteY29" fmla="*/ 38767 h 281061"/>
                  <a:gd name="connsiteX30" fmla="*/ 1829 w 298981"/>
                  <a:gd name="connsiteY30" fmla="*/ 40596 h 281061"/>
                  <a:gd name="connsiteX31" fmla="*/ 2194 w 298981"/>
                  <a:gd name="connsiteY31" fmla="*/ 42973 h 281061"/>
                  <a:gd name="connsiteX32" fmla="*/ 7314 w 298981"/>
                  <a:gd name="connsiteY32" fmla="*/ 53396 h 281061"/>
                  <a:gd name="connsiteX33" fmla="*/ 8412 w 298981"/>
                  <a:gd name="connsiteY33" fmla="*/ 57053 h 281061"/>
                  <a:gd name="connsiteX34" fmla="*/ 3291 w 298981"/>
                  <a:gd name="connsiteY34" fmla="*/ 60162 h 281061"/>
                  <a:gd name="connsiteX35" fmla="*/ 914 w 298981"/>
                  <a:gd name="connsiteY35" fmla="*/ 62905 h 281061"/>
                  <a:gd name="connsiteX36" fmla="*/ 0 w 298981"/>
                  <a:gd name="connsiteY36" fmla="*/ 66197 h 281061"/>
                  <a:gd name="connsiteX37" fmla="*/ 366 w 298981"/>
                  <a:gd name="connsiteY37" fmla="*/ 68391 h 281061"/>
                  <a:gd name="connsiteX38" fmla="*/ 1280 w 298981"/>
                  <a:gd name="connsiteY38" fmla="*/ 70037 h 281061"/>
                  <a:gd name="connsiteX39" fmla="*/ 5120 w 298981"/>
                  <a:gd name="connsiteY39" fmla="*/ 71317 h 281061"/>
                  <a:gd name="connsiteX40" fmla="*/ 5303 w 298981"/>
                  <a:gd name="connsiteY40" fmla="*/ 74425 h 281061"/>
                  <a:gd name="connsiteX41" fmla="*/ 4572 w 298981"/>
                  <a:gd name="connsiteY41" fmla="*/ 78448 h 281061"/>
                  <a:gd name="connsiteX42" fmla="*/ 4755 w 298981"/>
                  <a:gd name="connsiteY42" fmla="*/ 82837 h 281061"/>
                  <a:gd name="connsiteX43" fmla="*/ 6217 w 298981"/>
                  <a:gd name="connsiteY43" fmla="*/ 87226 h 281061"/>
                  <a:gd name="connsiteX44" fmla="*/ 8960 w 298981"/>
                  <a:gd name="connsiteY44" fmla="*/ 90700 h 281061"/>
                  <a:gd name="connsiteX45" fmla="*/ 20481 w 298981"/>
                  <a:gd name="connsiteY45" fmla="*/ 91980 h 281061"/>
                  <a:gd name="connsiteX46" fmla="*/ 21943 w 298981"/>
                  <a:gd name="connsiteY46" fmla="*/ 95089 h 281061"/>
                  <a:gd name="connsiteX47" fmla="*/ 21943 w 298981"/>
                  <a:gd name="connsiteY47" fmla="*/ 98563 h 281061"/>
                  <a:gd name="connsiteX48" fmla="*/ 21029 w 298981"/>
                  <a:gd name="connsiteY48" fmla="*/ 101306 h 281061"/>
                  <a:gd name="connsiteX49" fmla="*/ 21395 w 298981"/>
                  <a:gd name="connsiteY49" fmla="*/ 102769 h 281061"/>
                  <a:gd name="connsiteX50" fmla="*/ 25235 w 298981"/>
                  <a:gd name="connsiteY50" fmla="*/ 103135 h 281061"/>
                  <a:gd name="connsiteX51" fmla="*/ 29441 w 298981"/>
                  <a:gd name="connsiteY51" fmla="*/ 102586 h 281061"/>
                  <a:gd name="connsiteX52" fmla="*/ 36756 w 298981"/>
                  <a:gd name="connsiteY52" fmla="*/ 99661 h 281061"/>
                  <a:gd name="connsiteX53" fmla="*/ 37487 w 298981"/>
                  <a:gd name="connsiteY53" fmla="*/ 96735 h 281061"/>
                  <a:gd name="connsiteX54" fmla="*/ 41693 w 298981"/>
                  <a:gd name="connsiteY54" fmla="*/ 91249 h 281061"/>
                  <a:gd name="connsiteX55" fmla="*/ 44070 w 298981"/>
                  <a:gd name="connsiteY55" fmla="*/ 90152 h 281061"/>
                  <a:gd name="connsiteX56" fmla="*/ 44801 w 298981"/>
                  <a:gd name="connsiteY56" fmla="*/ 87775 h 281061"/>
                  <a:gd name="connsiteX57" fmla="*/ 53030 w 298981"/>
                  <a:gd name="connsiteY57" fmla="*/ 84483 h 281061"/>
                  <a:gd name="connsiteX58" fmla="*/ 56870 w 298981"/>
                  <a:gd name="connsiteY58" fmla="*/ 84483 h 281061"/>
                  <a:gd name="connsiteX59" fmla="*/ 61442 w 298981"/>
                  <a:gd name="connsiteY59" fmla="*/ 85397 h 281061"/>
                  <a:gd name="connsiteX60" fmla="*/ 80277 w 298981"/>
                  <a:gd name="connsiteY60" fmla="*/ 95089 h 281061"/>
                  <a:gd name="connsiteX61" fmla="*/ 87957 w 298981"/>
                  <a:gd name="connsiteY61" fmla="*/ 98198 h 281061"/>
                  <a:gd name="connsiteX62" fmla="*/ 89420 w 298981"/>
                  <a:gd name="connsiteY62" fmla="*/ 100026 h 281061"/>
                  <a:gd name="connsiteX63" fmla="*/ 90335 w 298981"/>
                  <a:gd name="connsiteY63" fmla="*/ 105146 h 281061"/>
                  <a:gd name="connsiteX64" fmla="*/ 96369 w 298981"/>
                  <a:gd name="connsiteY64" fmla="*/ 119227 h 281061"/>
                  <a:gd name="connsiteX65" fmla="*/ 97832 w 298981"/>
                  <a:gd name="connsiteY65" fmla="*/ 123799 h 281061"/>
                  <a:gd name="connsiteX66" fmla="*/ 97466 w 298981"/>
                  <a:gd name="connsiteY66" fmla="*/ 126907 h 281061"/>
                  <a:gd name="connsiteX67" fmla="*/ 106975 w 298981"/>
                  <a:gd name="connsiteY67" fmla="*/ 135319 h 281061"/>
                  <a:gd name="connsiteX68" fmla="*/ 111547 w 298981"/>
                  <a:gd name="connsiteY68" fmla="*/ 140439 h 281061"/>
                  <a:gd name="connsiteX69" fmla="*/ 113193 w 298981"/>
                  <a:gd name="connsiteY69" fmla="*/ 146657 h 281061"/>
                  <a:gd name="connsiteX70" fmla="*/ 116849 w 298981"/>
                  <a:gd name="connsiteY70" fmla="*/ 145194 h 281061"/>
                  <a:gd name="connsiteX71" fmla="*/ 120141 w 298981"/>
                  <a:gd name="connsiteY71" fmla="*/ 145194 h 281061"/>
                  <a:gd name="connsiteX72" fmla="*/ 124347 w 298981"/>
                  <a:gd name="connsiteY72" fmla="*/ 148302 h 281061"/>
                  <a:gd name="connsiteX73" fmla="*/ 130747 w 298981"/>
                  <a:gd name="connsiteY73" fmla="*/ 156714 h 281061"/>
                  <a:gd name="connsiteX74" fmla="*/ 135319 w 298981"/>
                  <a:gd name="connsiteY74" fmla="*/ 157445 h 281061"/>
                  <a:gd name="connsiteX75" fmla="*/ 143548 w 298981"/>
                  <a:gd name="connsiteY75" fmla="*/ 167320 h 281061"/>
                  <a:gd name="connsiteX76" fmla="*/ 149582 w 298981"/>
                  <a:gd name="connsiteY76" fmla="*/ 172989 h 281061"/>
                  <a:gd name="connsiteX77" fmla="*/ 161103 w 298981"/>
                  <a:gd name="connsiteY77" fmla="*/ 181218 h 281061"/>
                  <a:gd name="connsiteX78" fmla="*/ 163480 w 298981"/>
                  <a:gd name="connsiteY78" fmla="*/ 180486 h 281061"/>
                  <a:gd name="connsiteX79" fmla="*/ 175915 w 298981"/>
                  <a:gd name="connsiteY79" fmla="*/ 180852 h 281061"/>
                  <a:gd name="connsiteX80" fmla="*/ 178657 w 298981"/>
                  <a:gd name="connsiteY80" fmla="*/ 181766 h 281061"/>
                  <a:gd name="connsiteX81" fmla="*/ 185423 w 298981"/>
                  <a:gd name="connsiteY81" fmla="*/ 188715 h 281061"/>
                  <a:gd name="connsiteX82" fmla="*/ 187435 w 298981"/>
                  <a:gd name="connsiteY82" fmla="*/ 192921 h 281061"/>
                  <a:gd name="connsiteX83" fmla="*/ 194933 w 298981"/>
                  <a:gd name="connsiteY83" fmla="*/ 195847 h 281061"/>
                  <a:gd name="connsiteX84" fmla="*/ 195481 w 298981"/>
                  <a:gd name="connsiteY84" fmla="*/ 196944 h 281061"/>
                  <a:gd name="connsiteX85" fmla="*/ 194933 w 298981"/>
                  <a:gd name="connsiteY85" fmla="*/ 200418 h 281061"/>
                  <a:gd name="connsiteX86" fmla="*/ 203527 w 298981"/>
                  <a:gd name="connsiteY86" fmla="*/ 199138 h 281061"/>
                  <a:gd name="connsiteX87" fmla="*/ 206087 w 298981"/>
                  <a:gd name="connsiteY87" fmla="*/ 199687 h 281061"/>
                  <a:gd name="connsiteX88" fmla="*/ 208099 w 298981"/>
                  <a:gd name="connsiteY88" fmla="*/ 202064 h 281061"/>
                  <a:gd name="connsiteX89" fmla="*/ 209744 w 298981"/>
                  <a:gd name="connsiteY89" fmla="*/ 206636 h 281061"/>
                  <a:gd name="connsiteX90" fmla="*/ 209013 w 298981"/>
                  <a:gd name="connsiteY90" fmla="*/ 209744 h 281061"/>
                  <a:gd name="connsiteX91" fmla="*/ 211207 w 298981"/>
                  <a:gd name="connsiteY91" fmla="*/ 212853 h 281061"/>
                  <a:gd name="connsiteX92" fmla="*/ 216510 w 298981"/>
                  <a:gd name="connsiteY92" fmla="*/ 214682 h 281061"/>
                  <a:gd name="connsiteX93" fmla="*/ 219070 w 298981"/>
                  <a:gd name="connsiteY93" fmla="*/ 216693 h 281061"/>
                  <a:gd name="connsiteX94" fmla="*/ 221265 w 298981"/>
                  <a:gd name="connsiteY94" fmla="*/ 219802 h 281061"/>
                  <a:gd name="connsiteX95" fmla="*/ 223459 w 298981"/>
                  <a:gd name="connsiteY95" fmla="*/ 216145 h 281061"/>
                  <a:gd name="connsiteX96" fmla="*/ 226019 w 298981"/>
                  <a:gd name="connsiteY96" fmla="*/ 216145 h 281061"/>
                  <a:gd name="connsiteX97" fmla="*/ 229128 w 298981"/>
                  <a:gd name="connsiteY97" fmla="*/ 220899 h 281061"/>
                  <a:gd name="connsiteX98" fmla="*/ 229493 w 298981"/>
                  <a:gd name="connsiteY98" fmla="*/ 223642 h 281061"/>
                  <a:gd name="connsiteX99" fmla="*/ 231139 w 298981"/>
                  <a:gd name="connsiteY99" fmla="*/ 229311 h 281061"/>
                  <a:gd name="connsiteX100" fmla="*/ 236077 w 298981"/>
                  <a:gd name="connsiteY100" fmla="*/ 237357 h 281061"/>
                  <a:gd name="connsiteX101" fmla="*/ 238088 w 298981"/>
                  <a:gd name="connsiteY101" fmla="*/ 245037 h 281061"/>
                  <a:gd name="connsiteX102" fmla="*/ 241746 w 298981"/>
                  <a:gd name="connsiteY102" fmla="*/ 253997 h 281061"/>
                  <a:gd name="connsiteX103" fmla="*/ 235345 w 298981"/>
                  <a:gd name="connsiteY103" fmla="*/ 256923 h 281061"/>
                  <a:gd name="connsiteX104" fmla="*/ 231688 w 298981"/>
                  <a:gd name="connsiteY104" fmla="*/ 259117 h 281061"/>
                  <a:gd name="connsiteX105" fmla="*/ 233334 w 298981"/>
                  <a:gd name="connsiteY105" fmla="*/ 263689 h 281061"/>
                  <a:gd name="connsiteX106" fmla="*/ 230225 w 298981"/>
                  <a:gd name="connsiteY106" fmla="*/ 268078 h 281061"/>
                  <a:gd name="connsiteX107" fmla="*/ 228213 w 298981"/>
                  <a:gd name="connsiteY107" fmla="*/ 272467 h 281061"/>
                  <a:gd name="connsiteX108" fmla="*/ 228579 w 298981"/>
                  <a:gd name="connsiteY108" fmla="*/ 277587 h 281061"/>
                  <a:gd name="connsiteX109" fmla="*/ 229676 w 298981"/>
                  <a:gd name="connsiteY109" fmla="*/ 280695 h 281061"/>
                  <a:gd name="connsiteX110" fmla="*/ 230225 w 298981"/>
                  <a:gd name="connsiteY110" fmla="*/ 279964 h 281061"/>
                  <a:gd name="connsiteX111" fmla="*/ 230042 w 298981"/>
                  <a:gd name="connsiteY111" fmla="*/ 280878 h 281061"/>
                  <a:gd name="connsiteX112" fmla="*/ 233334 w 298981"/>
                  <a:gd name="connsiteY112" fmla="*/ 281061 h 281061"/>
                  <a:gd name="connsiteX113" fmla="*/ 236991 w 298981"/>
                  <a:gd name="connsiteY113" fmla="*/ 280695 h 281061"/>
                  <a:gd name="connsiteX114" fmla="*/ 238271 w 298981"/>
                  <a:gd name="connsiteY114" fmla="*/ 279598 h 281061"/>
                  <a:gd name="connsiteX115" fmla="*/ 241928 w 298981"/>
                  <a:gd name="connsiteY115" fmla="*/ 272467 h 281061"/>
                  <a:gd name="connsiteX116" fmla="*/ 243391 w 298981"/>
                  <a:gd name="connsiteY116" fmla="*/ 270638 h 281061"/>
                  <a:gd name="connsiteX117" fmla="*/ 246500 w 298981"/>
                  <a:gd name="connsiteY117" fmla="*/ 268078 h 281061"/>
                  <a:gd name="connsiteX118" fmla="*/ 249609 w 298981"/>
                  <a:gd name="connsiteY118" fmla="*/ 267164 h 281061"/>
                  <a:gd name="connsiteX119" fmla="*/ 250706 w 298981"/>
                  <a:gd name="connsiteY119" fmla="*/ 264603 h 281061"/>
                  <a:gd name="connsiteX120" fmla="*/ 250889 w 298981"/>
                  <a:gd name="connsiteY120" fmla="*/ 255277 h 281061"/>
                  <a:gd name="connsiteX121" fmla="*/ 252351 w 298981"/>
                  <a:gd name="connsiteY121" fmla="*/ 253266 h 281061"/>
                  <a:gd name="connsiteX122" fmla="*/ 256009 w 298981"/>
                  <a:gd name="connsiteY122" fmla="*/ 252169 h 281061"/>
                  <a:gd name="connsiteX123" fmla="*/ 260763 w 298981"/>
                  <a:gd name="connsiteY123" fmla="*/ 249792 h 281061"/>
                  <a:gd name="connsiteX124" fmla="*/ 262958 w 298981"/>
                  <a:gd name="connsiteY124" fmla="*/ 249792 h 281061"/>
                  <a:gd name="connsiteX125" fmla="*/ 263872 w 298981"/>
                  <a:gd name="connsiteY125" fmla="*/ 248146 h 281061"/>
                  <a:gd name="connsiteX126" fmla="*/ 263872 w 298981"/>
                  <a:gd name="connsiteY126" fmla="*/ 242111 h 281061"/>
                  <a:gd name="connsiteX127" fmla="*/ 263323 w 298981"/>
                  <a:gd name="connsiteY127" fmla="*/ 240465 h 281061"/>
                  <a:gd name="connsiteX128" fmla="*/ 262958 w 298981"/>
                  <a:gd name="connsiteY128" fmla="*/ 235894 h 281061"/>
                  <a:gd name="connsiteX129" fmla="*/ 261129 w 298981"/>
                  <a:gd name="connsiteY129" fmla="*/ 233882 h 281061"/>
                  <a:gd name="connsiteX130" fmla="*/ 256557 w 298981"/>
                  <a:gd name="connsiteY130" fmla="*/ 231505 h 281061"/>
                  <a:gd name="connsiteX131" fmla="*/ 254363 w 298981"/>
                  <a:gd name="connsiteY131" fmla="*/ 228762 h 281061"/>
                  <a:gd name="connsiteX132" fmla="*/ 249243 w 298981"/>
                  <a:gd name="connsiteY132" fmla="*/ 226751 h 281061"/>
                  <a:gd name="connsiteX133" fmla="*/ 249609 w 298981"/>
                  <a:gd name="connsiteY133" fmla="*/ 222362 h 281061"/>
                  <a:gd name="connsiteX134" fmla="*/ 251803 w 298981"/>
                  <a:gd name="connsiteY134" fmla="*/ 214316 h 281061"/>
                  <a:gd name="connsiteX135" fmla="*/ 255826 w 298981"/>
                  <a:gd name="connsiteY135" fmla="*/ 209196 h 281061"/>
                  <a:gd name="connsiteX136" fmla="*/ 261129 w 298981"/>
                  <a:gd name="connsiteY136" fmla="*/ 203893 h 281061"/>
                  <a:gd name="connsiteX137" fmla="*/ 266066 w 298981"/>
                  <a:gd name="connsiteY137" fmla="*/ 203161 h 281061"/>
                  <a:gd name="connsiteX138" fmla="*/ 273747 w 298981"/>
                  <a:gd name="connsiteY138" fmla="*/ 208281 h 281061"/>
                  <a:gd name="connsiteX139" fmla="*/ 280147 w 298981"/>
                  <a:gd name="connsiteY139" fmla="*/ 209744 h 281061"/>
                  <a:gd name="connsiteX140" fmla="*/ 285084 w 298981"/>
                  <a:gd name="connsiteY140" fmla="*/ 212304 h 281061"/>
                  <a:gd name="connsiteX141" fmla="*/ 286730 w 298981"/>
                  <a:gd name="connsiteY141" fmla="*/ 216145 h 281061"/>
                  <a:gd name="connsiteX142" fmla="*/ 290204 w 298981"/>
                  <a:gd name="connsiteY142" fmla="*/ 220899 h 281061"/>
                  <a:gd name="connsiteX143" fmla="*/ 295324 w 298981"/>
                  <a:gd name="connsiteY143" fmla="*/ 223459 h 281061"/>
                  <a:gd name="connsiteX144" fmla="*/ 295324 w 298981"/>
                  <a:gd name="connsiteY144" fmla="*/ 222362 h 281061"/>
                  <a:gd name="connsiteX145" fmla="*/ 298982 w 298981"/>
                  <a:gd name="connsiteY145" fmla="*/ 215779 h 281061"/>
                  <a:gd name="connsiteX146" fmla="*/ 297519 w 298981"/>
                  <a:gd name="connsiteY146" fmla="*/ 212853 h 281061"/>
                  <a:gd name="connsiteX147" fmla="*/ 294776 w 298981"/>
                  <a:gd name="connsiteY147" fmla="*/ 209013 h 281061"/>
                  <a:gd name="connsiteX148" fmla="*/ 290204 w 298981"/>
                  <a:gd name="connsiteY148" fmla="*/ 204624 h 281061"/>
                  <a:gd name="connsiteX149" fmla="*/ 285084 w 298981"/>
                  <a:gd name="connsiteY149" fmla="*/ 196944 h 281061"/>
                  <a:gd name="connsiteX150" fmla="*/ 268626 w 298981"/>
                  <a:gd name="connsiteY150" fmla="*/ 191275 h 281061"/>
                  <a:gd name="connsiteX151" fmla="*/ 264969 w 298981"/>
                  <a:gd name="connsiteY151" fmla="*/ 187435 h 281061"/>
                  <a:gd name="connsiteX152" fmla="*/ 259483 w 298981"/>
                  <a:gd name="connsiteY152" fmla="*/ 184692 h 281061"/>
                  <a:gd name="connsiteX153" fmla="*/ 242843 w 298981"/>
                  <a:gd name="connsiteY153" fmla="*/ 178475 h 281061"/>
                  <a:gd name="connsiteX154" fmla="*/ 239185 w 298981"/>
                  <a:gd name="connsiteY154" fmla="*/ 176463 h 281061"/>
                  <a:gd name="connsiteX155" fmla="*/ 236442 w 298981"/>
                  <a:gd name="connsiteY155" fmla="*/ 175366 h 281061"/>
                  <a:gd name="connsiteX156" fmla="*/ 234431 w 298981"/>
                  <a:gd name="connsiteY156" fmla="*/ 175366 h 281061"/>
                  <a:gd name="connsiteX157" fmla="*/ 232968 w 298981"/>
                  <a:gd name="connsiteY157" fmla="*/ 173720 h 281061"/>
                  <a:gd name="connsiteX158" fmla="*/ 232968 w 298981"/>
                  <a:gd name="connsiteY158" fmla="*/ 171343 h 281061"/>
                  <a:gd name="connsiteX159" fmla="*/ 235894 w 298981"/>
                  <a:gd name="connsiteY159" fmla="*/ 168600 h 281061"/>
                  <a:gd name="connsiteX160" fmla="*/ 239185 w 298981"/>
                  <a:gd name="connsiteY160" fmla="*/ 166589 h 281061"/>
                  <a:gd name="connsiteX161" fmla="*/ 239734 w 298981"/>
                  <a:gd name="connsiteY161" fmla="*/ 162931 h 281061"/>
                  <a:gd name="connsiteX162" fmla="*/ 236625 w 298981"/>
                  <a:gd name="connsiteY162" fmla="*/ 159274 h 281061"/>
                  <a:gd name="connsiteX163" fmla="*/ 231871 w 298981"/>
                  <a:gd name="connsiteY163" fmla="*/ 159823 h 281061"/>
                  <a:gd name="connsiteX164" fmla="*/ 230042 w 298981"/>
                  <a:gd name="connsiteY164" fmla="*/ 160920 h 281061"/>
                  <a:gd name="connsiteX165" fmla="*/ 233516 w 298981"/>
                  <a:gd name="connsiteY165" fmla="*/ 159823 h 281061"/>
                  <a:gd name="connsiteX166" fmla="*/ 230225 w 298981"/>
                  <a:gd name="connsiteY166" fmla="*/ 160920 h 281061"/>
                  <a:gd name="connsiteX167" fmla="*/ 215962 w 298981"/>
                  <a:gd name="connsiteY167" fmla="*/ 160920 h 281061"/>
                  <a:gd name="connsiteX168" fmla="*/ 215779 w 298981"/>
                  <a:gd name="connsiteY168" fmla="*/ 164211 h 281061"/>
                  <a:gd name="connsiteX169" fmla="*/ 209744 w 298981"/>
                  <a:gd name="connsiteY169" fmla="*/ 158543 h 281061"/>
                  <a:gd name="connsiteX170" fmla="*/ 204990 w 298981"/>
                  <a:gd name="connsiteY170" fmla="*/ 155617 h 281061"/>
                  <a:gd name="connsiteX171" fmla="*/ 202796 w 298981"/>
                  <a:gd name="connsiteY171" fmla="*/ 155251 h 281061"/>
                  <a:gd name="connsiteX172" fmla="*/ 201698 w 298981"/>
                  <a:gd name="connsiteY172" fmla="*/ 152142 h 281061"/>
                  <a:gd name="connsiteX173" fmla="*/ 199687 w 298981"/>
                  <a:gd name="connsiteY173" fmla="*/ 152142 h 281061"/>
                  <a:gd name="connsiteX174" fmla="*/ 190178 w 298981"/>
                  <a:gd name="connsiteY174" fmla="*/ 143731 h 281061"/>
                  <a:gd name="connsiteX175" fmla="*/ 187618 w 298981"/>
                  <a:gd name="connsiteY175" fmla="*/ 140439 h 281061"/>
                  <a:gd name="connsiteX176" fmla="*/ 184326 w 298981"/>
                  <a:gd name="connsiteY176" fmla="*/ 134588 h 281061"/>
                  <a:gd name="connsiteX177" fmla="*/ 181583 w 298981"/>
                  <a:gd name="connsiteY177" fmla="*/ 127090 h 281061"/>
                  <a:gd name="connsiteX178" fmla="*/ 179755 w 298981"/>
                  <a:gd name="connsiteY178" fmla="*/ 125079 h 281061"/>
                  <a:gd name="connsiteX179" fmla="*/ 177012 w 298981"/>
                  <a:gd name="connsiteY179" fmla="*/ 115387 h 281061"/>
                  <a:gd name="connsiteX180" fmla="*/ 173354 w 298981"/>
                  <a:gd name="connsiteY180" fmla="*/ 109170 h 281061"/>
                  <a:gd name="connsiteX181" fmla="*/ 171526 w 298981"/>
                  <a:gd name="connsiteY181" fmla="*/ 107889 h 281061"/>
                  <a:gd name="connsiteX182" fmla="*/ 168600 w 298981"/>
                  <a:gd name="connsiteY182" fmla="*/ 107889 h 281061"/>
                  <a:gd name="connsiteX183" fmla="*/ 167685 w 298981"/>
                  <a:gd name="connsiteY183" fmla="*/ 106427 h 281061"/>
                  <a:gd name="connsiteX184" fmla="*/ 161286 w 298981"/>
                  <a:gd name="connsiteY184" fmla="*/ 102586 h 281061"/>
                  <a:gd name="connsiteX185" fmla="*/ 158177 w 298981"/>
                  <a:gd name="connsiteY185" fmla="*/ 99843 h 281061"/>
                  <a:gd name="connsiteX186" fmla="*/ 148485 w 298981"/>
                  <a:gd name="connsiteY186" fmla="*/ 95638 h 281061"/>
                  <a:gd name="connsiteX187" fmla="*/ 145742 w 298981"/>
                  <a:gd name="connsiteY187" fmla="*/ 92712 h 281061"/>
                  <a:gd name="connsiteX188" fmla="*/ 143182 w 298981"/>
                  <a:gd name="connsiteY188" fmla="*/ 88872 h 281061"/>
                  <a:gd name="connsiteX189" fmla="*/ 141719 w 298981"/>
                  <a:gd name="connsiteY189" fmla="*/ 85397 h 281061"/>
                  <a:gd name="connsiteX190" fmla="*/ 141719 w 298981"/>
                  <a:gd name="connsiteY190" fmla="*/ 77900 h 281061"/>
                  <a:gd name="connsiteX191" fmla="*/ 142633 w 298981"/>
                  <a:gd name="connsiteY191" fmla="*/ 70951 h 281061"/>
                  <a:gd name="connsiteX192" fmla="*/ 145376 w 298981"/>
                  <a:gd name="connsiteY192" fmla="*/ 68940 h 281061"/>
                  <a:gd name="connsiteX193" fmla="*/ 145925 w 298981"/>
                  <a:gd name="connsiteY193" fmla="*/ 66197 h 281061"/>
                  <a:gd name="connsiteX194" fmla="*/ 144462 w 298981"/>
                  <a:gd name="connsiteY194" fmla="*/ 63637 h 281061"/>
                  <a:gd name="connsiteX195" fmla="*/ 141171 w 298981"/>
                  <a:gd name="connsiteY195" fmla="*/ 62539 h 281061"/>
                  <a:gd name="connsiteX196" fmla="*/ 140073 w 298981"/>
                  <a:gd name="connsiteY196" fmla="*/ 56505 h 281061"/>
                  <a:gd name="connsiteX197" fmla="*/ 140988 w 298981"/>
                  <a:gd name="connsiteY197" fmla="*/ 53579 h 281061"/>
                  <a:gd name="connsiteX198" fmla="*/ 145925 w 298981"/>
                  <a:gd name="connsiteY198" fmla="*/ 50287 h 281061"/>
                  <a:gd name="connsiteX199" fmla="*/ 147571 w 298981"/>
                  <a:gd name="connsiteY199" fmla="*/ 50287 h 281061"/>
                  <a:gd name="connsiteX200" fmla="*/ 148120 w 298981"/>
                  <a:gd name="connsiteY200" fmla="*/ 50836 h 281061"/>
                  <a:gd name="connsiteX201" fmla="*/ 150496 w 298981"/>
                  <a:gd name="connsiteY201" fmla="*/ 50470 h 281061"/>
                  <a:gd name="connsiteX202" fmla="*/ 165491 w 298981"/>
                  <a:gd name="connsiteY202" fmla="*/ 43339 h 281061"/>
                  <a:gd name="connsiteX203" fmla="*/ 169697 w 298981"/>
                  <a:gd name="connsiteY203" fmla="*/ 44253 h 281061"/>
                  <a:gd name="connsiteX204" fmla="*/ 173903 w 298981"/>
                  <a:gd name="connsiteY204" fmla="*/ 42424 h 281061"/>
                  <a:gd name="connsiteX205" fmla="*/ 177195 w 298981"/>
                  <a:gd name="connsiteY205" fmla="*/ 42973 h 281061"/>
                  <a:gd name="connsiteX206" fmla="*/ 177560 w 298981"/>
                  <a:gd name="connsiteY206" fmla="*/ 45350 h 281061"/>
                  <a:gd name="connsiteX207" fmla="*/ 175915 w 298981"/>
                  <a:gd name="connsiteY207" fmla="*/ 48276 h 281061"/>
                  <a:gd name="connsiteX208" fmla="*/ 175915 w 298981"/>
                  <a:gd name="connsiteY208" fmla="*/ 49007 h 281061"/>
                  <a:gd name="connsiteX209" fmla="*/ 178109 w 298981"/>
                  <a:gd name="connsiteY209" fmla="*/ 49373 h 281061"/>
                  <a:gd name="connsiteX210" fmla="*/ 180669 w 298981"/>
                  <a:gd name="connsiteY210" fmla="*/ 49007 h 281061"/>
                  <a:gd name="connsiteX211" fmla="*/ 182315 w 298981"/>
                  <a:gd name="connsiteY211" fmla="*/ 47727 h 281061"/>
                  <a:gd name="connsiteX212" fmla="*/ 182863 w 298981"/>
                  <a:gd name="connsiteY212" fmla="*/ 45899 h 281061"/>
                  <a:gd name="connsiteX213" fmla="*/ 181766 w 298981"/>
                  <a:gd name="connsiteY213" fmla="*/ 44253 h 281061"/>
                  <a:gd name="connsiteX214" fmla="*/ 180121 w 298981"/>
                  <a:gd name="connsiteY214" fmla="*/ 43704 h 281061"/>
                  <a:gd name="connsiteX215" fmla="*/ 179023 w 298981"/>
                  <a:gd name="connsiteY215" fmla="*/ 41693 h 281061"/>
                  <a:gd name="connsiteX216" fmla="*/ 175366 w 298981"/>
                  <a:gd name="connsiteY216" fmla="*/ 40230 h 281061"/>
                  <a:gd name="connsiteX217" fmla="*/ 174269 w 298981"/>
                  <a:gd name="connsiteY217" fmla="*/ 39133 h 281061"/>
                  <a:gd name="connsiteX218" fmla="*/ 174269 w 298981"/>
                  <a:gd name="connsiteY218" fmla="*/ 36024 h 281061"/>
                  <a:gd name="connsiteX219" fmla="*/ 171892 w 298981"/>
                  <a:gd name="connsiteY219" fmla="*/ 33647 h 281061"/>
                  <a:gd name="connsiteX220" fmla="*/ 172440 w 298981"/>
                  <a:gd name="connsiteY220" fmla="*/ 30172 h 281061"/>
                  <a:gd name="connsiteX221" fmla="*/ 173537 w 298981"/>
                  <a:gd name="connsiteY221" fmla="*/ 27430 h 281061"/>
                  <a:gd name="connsiteX222" fmla="*/ 171160 w 298981"/>
                  <a:gd name="connsiteY222" fmla="*/ 27978 h 281061"/>
                  <a:gd name="connsiteX223" fmla="*/ 170063 w 298981"/>
                  <a:gd name="connsiteY223" fmla="*/ 27247 h 281061"/>
                  <a:gd name="connsiteX224" fmla="*/ 170063 w 298981"/>
                  <a:gd name="connsiteY224" fmla="*/ 25418 h 281061"/>
                  <a:gd name="connsiteX225" fmla="*/ 171526 w 298981"/>
                  <a:gd name="connsiteY225" fmla="*/ 22492 h 281061"/>
                  <a:gd name="connsiteX226" fmla="*/ 176280 w 298981"/>
                  <a:gd name="connsiteY226" fmla="*/ 18469 h 281061"/>
                  <a:gd name="connsiteX227" fmla="*/ 172257 w 298981"/>
                  <a:gd name="connsiteY227" fmla="*/ 18286 h 281061"/>
                  <a:gd name="connsiteX228" fmla="*/ 166040 w 298981"/>
                  <a:gd name="connsiteY228" fmla="*/ 16458 h 281061"/>
                  <a:gd name="connsiteX229" fmla="*/ 151776 w 298981"/>
                  <a:gd name="connsiteY229" fmla="*/ 14812 h 281061"/>
                  <a:gd name="connsiteX230" fmla="*/ 147388 w 298981"/>
                  <a:gd name="connsiteY230" fmla="*/ 12252 h 281061"/>
                  <a:gd name="connsiteX231" fmla="*/ 145376 w 298981"/>
                  <a:gd name="connsiteY231" fmla="*/ 11886 h 281061"/>
                  <a:gd name="connsiteX232" fmla="*/ 139707 w 298981"/>
                  <a:gd name="connsiteY232" fmla="*/ 8960 h 281061"/>
                  <a:gd name="connsiteX233" fmla="*/ 138062 w 298981"/>
                  <a:gd name="connsiteY233" fmla="*/ 5852 h 281061"/>
                  <a:gd name="connsiteX234" fmla="*/ 137331 w 298981"/>
                  <a:gd name="connsiteY234" fmla="*/ 2743 h 281061"/>
                  <a:gd name="connsiteX235" fmla="*/ 137331 w 298981"/>
                  <a:gd name="connsiteY235" fmla="*/ 731 h 281061"/>
                  <a:gd name="connsiteX236" fmla="*/ 136233 w 298981"/>
                  <a:gd name="connsiteY236" fmla="*/ 0 h 281061"/>
                  <a:gd name="connsiteX237" fmla="*/ 133308 w 298981"/>
                  <a:gd name="connsiteY237" fmla="*/ 366 h 281061"/>
                  <a:gd name="connsiteX238" fmla="*/ 131113 w 298981"/>
                  <a:gd name="connsiteY238" fmla="*/ 1829 h 281061"/>
                  <a:gd name="connsiteX239" fmla="*/ 126541 w 298981"/>
                  <a:gd name="connsiteY239" fmla="*/ 2560 h 281061"/>
                  <a:gd name="connsiteX240" fmla="*/ 117581 w 298981"/>
                  <a:gd name="connsiteY240" fmla="*/ 3109 h 281061"/>
                  <a:gd name="connsiteX241" fmla="*/ 108986 w 298981"/>
                  <a:gd name="connsiteY241" fmla="*/ 6400 h 281061"/>
                  <a:gd name="connsiteX242" fmla="*/ 101489 w 298981"/>
                  <a:gd name="connsiteY242" fmla="*/ 8229 h 281061"/>
                  <a:gd name="connsiteX243" fmla="*/ 99478 w 298981"/>
                  <a:gd name="connsiteY243" fmla="*/ 8595 h 281061"/>
                  <a:gd name="connsiteX244" fmla="*/ 93626 w 298981"/>
                  <a:gd name="connsiteY244" fmla="*/ 6949 h 28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Lst>
                <a:rect l="l" t="t" r="r" b="b"/>
                <a:pathLst>
                  <a:path w="298981" h="281061">
                    <a:moveTo>
                      <a:pt x="93626" y="6949"/>
                    </a:moveTo>
                    <a:lnTo>
                      <a:pt x="92163" y="11338"/>
                    </a:lnTo>
                    <a:lnTo>
                      <a:pt x="92529" y="13898"/>
                    </a:lnTo>
                    <a:lnTo>
                      <a:pt x="90517" y="15178"/>
                    </a:lnTo>
                    <a:lnTo>
                      <a:pt x="85580" y="15361"/>
                    </a:lnTo>
                    <a:lnTo>
                      <a:pt x="84666" y="17921"/>
                    </a:lnTo>
                    <a:lnTo>
                      <a:pt x="85214" y="20846"/>
                    </a:lnTo>
                    <a:lnTo>
                      <a:pt x="86677" y="23224"/>
                    </a:lnTo>
                    <a:lnTo>
                      <a:pt x="85763" y="25052"/>
                    </a:lnTo>
                    <a:lnTo>
                      <a:pt x="76254" y="23224"/>
                    </a:lnTo>
                    <a:lnTo>
                      <a:pt x="70951" y="23224"/>
                    </a:lnTo>
                    <a:lnTo>
                      <a:pt x="68025" y="20846"/>
                    </a:lnTo>
                    <a:lnTo>
                      <a:pt x="64734" y="19566"/>
                    </a:lnTo>
                    <a:lnTo>
                      <a:pt x="63636" y="23955"/>
                    </a:lnTo>
                    <a:lnTo>
                      <a:pt x="58882" y="31635"/>
                    </a:lnTo>
                    <a:lnTo>
                      <a:pt x="57785" y="35658"/>
                    </a:lnTo>
                    <a:lnTo>
                      <a:pt x="56688" y="37304"/>
                    </a:lnTo>
                    <a:lnTo>
                      <a:pt x="53579" y="35658"/>
                    </a:lnTo>
                    <a:lnTo>
                      <a:pt x="50836" y="32367"/>
                    </a:lnTo>
                    <a:lnTo>
                      <a:pt x="45533" y="29075"/>
                    </a:lnTo>
                    <a:lnTo>
                      <a:pt x="42607" y="21212"/>
                    </a:lnTo>
                    <a:lnTo>
                      <a:pt x="37487" y="23589"/>
                    </a:lnTo>
                    <a:lnTo>
                      <a:pt x="34744" y="26698"/>
                    </a:lnTo>
                    <a:lnTo>
                      <a:pt x="34744" y="30355"/>
                    </a:lnTo>
                    <a:lnTo>
                      <a:pt x="33098" y="32367"/>
                    </a:lnTo>
                    <a:lnTo>
                      <a:pt x="27978" y="36024"/>
                    </a:lnTo>
                    <a:lnTo>
                      <a:pt x="22126" y="35658"/>
                    </a:lnTo>
                    <a:lnTo>
                      <a:pt x="10789" y="38219"/>
                    </a:lnTo>
                    <a:lnTo>
                      <a:pt x="6766" y="38401"/>
                    </a:lnTo>
                    <a:lnTo>
                      <a:pt x="2011" y="38767"/>
                    </a:lnTo>
                    <a:lnTo>
                      <a:pt x="1829" y="40596"/>
                    </a:lnTo>
                    <a:lnTo>
                      <a:pt x="2194" y="42973"/>
                    </a:lnTo>
                    <a:lnTo>
                      <a:pt x="7314" y="53396"/>
                    </a:lnTo>
                    <a:lnTo>
                      <a:pt x="8412" y="57053"/>
                    </a:lnTo>
                    <a:lnTo>
                      <a:pt x="3291" y="60162"/>
                    </a:lnTo>
                    <a:lnTo>
                      <a:pt x="914" y="62905"/>
                    </a:lnTo>
                    <a:lnTo>
                      <a:pt x="0" y="66197"/>
                    </a:lnTo>
                    <a:lnTo>
                      <a:pt x="366" y="68391"/>
                    </a:lnTo>
                    <a:lnTo>
                      <a:pt x="1280" y="70037"/>
                    </a:lnTo>
                    <a:lnTo>
                      <a:pt x="5120" y="71317"/>
                    </a:lnTo>
                    <a:lnTo>
                      <a:pt x="5303" y="74425"/>
                    </a:lnTo>
                    <a:lnTo>
                      <a:pt x="4572" y="78448"/>
                    </a:lnTo>
                    <a:lnTo>
                      <a:pt x="4755" y="82837"/>
                    </a:lnTo>
                    <a:lnTo>
                      <a:pt x="6217" y="87226"/>
                    </a:lnTo>
                    <a:lnTo>
                      <a:pt x="8960" y="90700"/>
                    </a:lnTo>
                    <a:lnTo>
                      <a:pt x="20481" y="91980"/>
                    </a:lnTo>
                    <a:lnTo>
                      <a:pt x="21943" y="95089"/>
                    </a:lnTo>
                    <a:lnTo>
                      <a:pt x="21943" y="98563"/>
                    </a:lnTo>
                    <a:lnTo>
                      <a:pt x="21029" y="101306"/>
                    </a:lnTo>
                    <a:lnTo>
                      <a:pt x="21395" y="102769"/>
                    </a:lnTo>
                    <a:lnTo>
                      <a:pt x="25235" y="103135"/>
                    </a:lnTo>
                    <a:lnTo>
                      <a:pt x="29441" y="102586"/>
                    </a:lnTo>
                    <a:lnTo>
                      <a:pt x="36756" y="99661"/>
                    </a:lnTo>
                    <a:lnTo>
                      <a:pt x="37487" y="96735"/>
                    </a:lnTo>
                    <a:lnTo>
                      <a:pt x="41693" y="91249"/>
                    </a:lnTo>
                    <a:lnTo>
                      <a:pt x="44070" y="90152"/>
                    </a:lnTo>
                    <a:lnTo>
                      <a:pt x="44801" y="87775"/>
                    </a:lnTo>
                    <a:lnTo>
                      <a:pt x="53030" y="84483"/>
                    </a:lnTo>
                    <a:lnTo>
                      <a:pt x="56870" y="84483"/>
                    </a:lnTo>
                    <a:lnTo>
                      <a:pt x="61442" y="85397"/>
                    </a:lnTo>
                    <a:lnTo>
                      <a:pt x="80277" y="95089"/>
                    </a:lnTo>
                    <a:lnTo>
                      <a:pt x="87957" y="98198"/>
                    </a:lnTo>
                    <a:lnTo>
                      <a:pt x="89420" y="100026"/>
                    </a:lnTo>
                    <a:lnTo>
                      <a:pt x="90335" y="105146"/>
                    </a:lnTo>
                    <a:lnTo>
                      <a:pt x="96369" y="119227"/>
                    </a:lnTo>
                    <a:lnTo>
                      <a:pt x="97832" y="123799"/>
                    </a:lnTo>
                    <a:lnTo>
                      <a:pt x="97466" y="126907"/>
                    </a:lnTo>
                    <a:lnTo>
                      <a:pt x="106975" y="135319"/>
                    </a:lnTo>
                    <a:lnTo>
                      <a:pt x="111547" y="140439"/>
                    </a:lnTo>
                    <a:lnTo>
                      <a:pt x="113193" y="146657"/>
                    </a:lnTo>
                    <a:lnTo>
                      <a:pt x="116849" y="145194"/>
                    </a:lnTo>
                    <a:lnTo>
                      <a:pt x="120141" y="145194"/>
                    </a:lnTo>
                    <a:lnTo>
                      <a:pt x="124347" y="148302"/>
                    </a:lnTo>
                    <a:lnTo>
                      <a:pt x="130747" y="156714"/>
                    </a:lnTo>
                    <a:lnTo>
                      <a:pt x="135319" y="157445"/>
                    </a:lnTo>
                    <a:lnTo>
                      <a:pt x="143548" y="167320"/>
                    </a:lnTo>
                    <a:lnTo>
                      <a:pt x="149582" y="172989"/>
                    </a:lnTo>
                    <a:lnTo>
                      <a:pt x="161103" y="181218"/>
                    </a:lnTo>
                    <a:lnTo>
                      <a:pt x="163480" y="180486"/>
                    </a:lnTo>
                    <a:lnTo>
                      <a:pt x="175915" y="180852"/>
                    </a:lnTo>
                    <a:lnTo>
                      <a:pt x="178657" y="181766"/>
                    </a:lnTo>
                    <a:lnTo>
                      <a:pt x="185423" y="188715"/>
                    </a:lnTo>
                    <a:lnTo>
                      <a:pt x="187435" y="192921"/>
                    </a:lnTo>
                    <a:lnTo>
                      <a:pt x="194933" y="195847"/>
                    </a:lnTo>
                    <a:lnTo>
                      <a:pt x="195481" y="196944"/>
                    </a:lnTo>
                    <a:lnTo>
                      <a:pt x="194933" y="200418"/>
                    </a:lnTo>
                    <a:lnTo>
                      <a:pt x="203527" y="199138"/>
                    </a:lnTo>
                    <a:lnTo>
                      <a:pt x="206087" y="199687"/>
                    </a:lnTo>
                    <a:lnTo>
                      <a:pt x="208099" y="202064"/>
                    </a:lnTo>
                    <a:lnTo>
                      <a:pt x="209744" y="206636"/>
                    </a:lnTo>
                    <a:lnTo>
                      <a:pt x="209013" y="209744"/>
                    </a:lnTo>
                    <a:lnTo>
                      <a:pt x="211207" y="212853"/>
                    </a:lnTo>
                    <a:lnTo>
                      <a:pt x="216510" y="214682"/>
                    </a:lnTo>
                    <a:lnTo>
                      <a:pt x="219070" y="216693"/>
                    </a:lnTo>
                    <a:lnTo>
                      <a:pt x="221265" y="219802"/>
                    </a:lnTo>
                    <a:lnTo>
                      <a:pt x="223459" y="216145"/>
                    </a:lnTo>
                    <a:lnTo>
                      <a:pt x="226019" y="216145"/>
                    </a:lnTo>
                    <a:lnTo>
                      <a:pt x="229128" y="220899"/>
                    </a:lnTo>
                    <a:lnTo>
                      <a:pt x="229493" y="223642"/>
                    </a:lnTo>
                    <a:lnTo>
                      <a:pt x="231139" y="229311"/>
                    </a:lnTo>
                    <a:lnTo>
                      <a:pt x="236077" y="237357"/>
                    </a:lnTo>
                    <a:lnTo>
                      <a:pt x="238088" y="245037"/>
                    </a:lnTo>
                    <a:lnTo>
                      <a:pt x="241746" y="253997"/>
                    </a:lnTo>
                    <a:lnTo>
                      <a:pt x="235345" y="256923"/>
                    </a:lnTo>
                    <a:lnTo>
                      <a:pt x="231688" y="259117"/>
                    </a:lnTo>
                    <a:lnTo>
                      <a:pt x="233334" y="263689"/>
                    </a:lnTo>
                    <a:lnTo>
                      <a:pt x="230225" y="268078"/>
                    </a:lnTo>
                    <a:lnTo>
                      <a:pt x="228213" y="272467"/>
                    </a:lnTo>
                    <a:lnTo>
                      <a:pt x="228579" y="277587"/>
                    </a:lnTo>
                    <a:lnTo>
                      <a:pt x="229676" y="280695"/>
                    </a:lnTo>
                    <a:lnTo>
                      <a:pt x="230225" y="279964"/>
                    </a:lnTo>
                    <a:lnTo>
                      <a:pt x="230042" y="280878"/>
                    </a:lnTo>
                    <a:lnTo>
                      <a:pt x="233334" y="281061"/>
                    </a:lnTo>
                    <a:lnTo>
                      <a:pt x="236991" y="280695"/>
                    </a:lnTo>
                    <a:lnTo>
                      <a:pt x="238271" y="279598"/>
                    </a:lnTo>
                    <a:lnTo>
                      <a:pt x="241928" y="272467"/>
                    </a:lnTo>
                    <a:lnTo>
                      <a:pt x="243391" y="270638"/>
                    </a:lnTo>
                    <a:lnTo>
                      <a:pt x="246500" y="268078"/>
                    </a:lnTo>
                    <a:lnTo>
                      <a:pt x="249609" y="267164"/>
                    </a:lnTo>
                    <a:lnTo>
                      <a:pt x="250706" y="264603"/>
                    </a:lnTo>
                    <a:lnTo>
                      <a:pt x="250889" y="255277"/>
                    </a:lnTo>
                    <a:lnTo>
                      <a:pt x="252351" y="253266"/>
                    </a:lnTo>
                    <a:lnTo>
                      <a:pt x="256009" y="252169"/>
                    </a:lnTo>
                    <a:lnTo>
                      <a:pt x="260763" y="249792"/>
                    </a:lnTo>
                    <a:lnTo>
                      <a:pt x="262958" y="249792"/>
                    </a:lnTo>
                    <a:lnTo>
                      <a:pt x="263872" y="248146"/>
                    </a:lnTo>
                    <a:lnTo>
                      <a:pt x="263872" y="242111"/>
                    </a:lnTo>
                    <a:lnTo>
                      <a:pt x="263323" y="240465"/>
                    </a:lnTo>
                    <a:lnTo>
                      <a:pt x="262958" y="235894"/>
                    </a:lnTo>
                    <a:lnTo>
                      <a:pt x="261129" y="233882"/>
                    </a:lnTo>
                    <a:lnTo>
                      <a:pt x="256557" y="231505"/>
                    </a:lnTo>
                    <a:lnTo>
                      <a:pt x="254363" y="228762"/>
                    </a:lnTo>
                    <a:lnTo>
                      <a:pt x="249243" y="226751"/>
                    </a:lnTo>
                    <a:lnTo>
                      <a:pt x="249609" y="222362"/>
                    </a:lnTo>
                    <a:lnTo>
                      <a:pt x="251803" y="214316"/>
                    </a:lnTo>
                    <a:lnTo>
                      <a:pt x="255826" y="209196"/>
                    </a:lnTo>
                    <a:lnTo>
                      <a:pt x="261129" y="203893"/>
                    </a:lnTo>
                    <a:lnTo>
                      <a:pt x="266066" y="203161"/>
                    </a:lnTo>
                    <a:lnTo>
                      <a:pt x="273747" y="208281"/>
                    </a:lnTo>
                    <a:lnTo>
                      <a:pt x="280147" y="209744"/>
                    </a:lnTo>
                    <a:lnTo>
                      <a:pt x="285084" y="212304"/>
                    </a:lnTo>
                    <a:lnTo>
                      <a:pt x="286730" y="216145"/>
                    </a:lnTo>
                    <a:lnTo>
                      <a:pt x="290204" y="220899"/>
                    </a:lnTo>
                    <a:lnTo>
                      <a:pt x="295324" y="223459"/>
                    </a:lnTo>
                    <a:lnTo>
                      <a:pt x="295324" y="222362"/>
                    </a:lnTo>
                    <a:lnTo>
                      <a:pt x="298982" y="215779"/>
                    </a:lnTo>
                    <a:lnTo>
                      <a:pt x="297519" y="212853"/>
                    </a:lnTo>
                    <a:lnTo>
                      <a:pt x="294776" y="209013"/>
                    </a:lnTo>
                    <a:lnTo>
                      <a:pt x="290204" y="204624"/>
                    </a:lnTo>
                    <a:lnTo>
                      <a:pt x="285084" y="196944"/>
                    </a:lnTo>
                    <a:lnTo>
                      <a:pt x="268626" y="191275"/>
                    </a:lnTo>
                    <a:lnTo>
                      <a:pt x="264969" y="187435"/>
                    </a:lnTo>
                    <a:lnTo>
                      <a:pt x="259483" y="184692"/>
                    </a:lnTo>
                    <a:lnTo>
                      <a:pt x="242843" y="178475"/>
                    </a:lnTo>
                    <a:lnTo>
                      <a:pt x="239185" y="176463"/>
                    </a:lnTo>
                    <a:lnTo>
                      <a:pt x="236442" y="175366"/>
                    </a:lnTo>
                    <a:lnTo>
                      <a:pt x="234431" y="175366"/>
                    </a:lnTo>
                    <a:lnTo>
                      <a:pt x="232968" y="173720"/>
                    </a:lnTo>
                    <a:lnTo>
                      <a:pt x="232968" y="171343"/>
                    </a:lnTo>
                    <a:lnTo>
                      <a:pt x="235894" y="168600"/>
                    </a:lnTo>
                    <a:lnTo>
                      <a:pt x="239185" y="166589"/>
                    </a:lnTo>
                    <a:lnTo>
                      <a:pt x="239734" y="162931"/>
                    </a:lnTo>
                    <a:lnTo>
                      <a:pt x="236625" y="159274"/>
                    </a:lnTo>
                    <a:lnTo>
                      <a:pt x="231871" y="159823"/>
                    </a:lnTo>
                    <a:lnTo>
                      <a:pt x="230042" y="160920"/>
                    </a:lnTo>
                    <a:lnTo>
                      <a:pt x="233516" y="159823"/>
                    </a:lnTo>
                    <a:lnTo>
                      <a:pt x="230225" y="160920"/>
                    </a:lnTo>
                    <a:lnTo>
                      <a:pt x="215962" y="160920"/>
                    </a:lnTo>
                    <a:lnTo>
                      <a:pt x="215779" y="164211"/>
                    </a:lnTo>
                    <a:lnTo>
                      <a:pt x="209744" y="158543"/>
                    </a:lnTo>
                    <a:lnTo>
                      <a:pt x="204990" y="155617"/>
                    </a:lnTo>
                    <a:lnTo>
                      <a:pt x="202796" y="155251"/>
                    </a:lnTo>
                    <a:lnTo>
                      <a:pt x="201698" y="152142"/>
                    </a:lnTo>
                    <a:lnTo>
                      <a:pt x="199687" y="152142"/>
                    </a:lnTo>
                    <a:lnTo>
                      <a:pt x="190178" y="143731"/>
                    </a:lnTo>
                    <a:lnTo>
                      <a:pt x="187618" y="140439"/>
                    </a:lnTo>
                    <a:lnTo>
                      <a:pt x="184326" y="134588"/>
                    </a:lnTo>
                    <a:lnTo>
                      <a:pt x="181583" y="127090"/>
                    </a:lnTo>
                    <a:lnTo>
                      <a:pt x="179755" y="125079"/>
                    </a:lnTo>
                    <a:lnTo>
                      <a:pt x="177012" y="115387"/>
                    </a:lnTo>
                    <a:lnTo>
                      <a:pt x="173354" y="109170"/>
                    </a:lnTo>
                    <a:lnTo>
                      <a:pt x="171526" y="107889"/>
                    </a:lnTo>
                    <a:lnTo>
                      <a:pt x="168600" y="107889"/>
                    </a:lnTo>
                    <a:lnTo>
                      <a:pt x="167685" y="106427"/>
                    </a:lnTo>
                    <a:lnTo>
                      <a:pt x="161286" y="102586"/>
                    </a:lnTo>
                    <a:lnTo>
                      <a:pt x="158177" y="99843"/>
                    </a:lnTo>
                    <a:lnTo>
                      <a:pt x="148485" y="95638"/>
                    </a:lnTo>
                    <a:lnTo>
                      <a:pt x="145742" y="92712"/>
                    </a:lnTo>
                    <a:lnTo>
                      <a:pt x="143182" y="88872"/>
                    </a:lnTo>
                    <a:lnTo>
                      <a:pt x="141719" y="85397"/>
                    </a:lnTo>
                    <a:lnTo>
                      <a:pt x="141719" y="77900"/>
                    </a:lnTo>
                    <a:lnTo>
                      <a:pt x="142633" y="70951"/>
                    </a:lnTo>
                    <a:lnTo>
                      <a:pt x="145376" y="68940"/>
                    </a:lnTo>
                    <a:lnTo>
                      <a:pt x="145925" y="66197"/>
                    </a:lnTo>
                    <a:lnTo>
                      <a:pt x="144462" y="63637"/>
                    </a:lnTo>
                    <a:lnTo>
                      <a:pt x="141171" y="62539"/>
                    </a:lnTo>
                    <a:lnTo>
                      <a:pt x="140073" y="56505"/>
                    </a:lnTo>
                    <a:lnTo>
                      <a:pt x="140988" y="53579"/>
                    </a:lnTo>
                    <a:lnTo>
                      <a:pt x="145925" y="50287"/>
                    </a:lnTo>
                    <a:lnTo>
                      <a:pt x="147571" y="50287"/>
                    </a:lnTo>
                    <a:lnTo>
                      <a:pt x="148120" y="50836"/>
                    </a:lnTo>
                    <a:lnTo>
                      <a:pt x="150496" y="50470"/>
                    </a:lnTo>
                    <a:lnTo>
                      <a:pt x="165491" y="43339"/>
                    </a:lnTo>
                    <a:lnTo>
                      <a:pt x="169697" y="44253"/>
                    </a:lnTo>
                    <a:lnTo>
                      <a:pt x="173903" y="42424"/>
                    </a:lnTo>
                    <a:lnTo>
                      <a:pt x="177195" y="42973"/>
                    </a:lnTo>
                    <a:lnTo>
                      <a:pt x="177560" y="45350"/>
                    </a:lnTo>
                    <a:lnTo>
                      <a:pt x="175915" y="48276"/>
                    </a:lnTo>
                    <a:lnTo>
                      <a:pt x="175915" y="49007"/>
                    </a:lnTo>
                    <a:lnTo>
                      <a:pt x="178109" y="49373"/>
                    </a:lnTo>
                    <a:lnTo>
                      <a:pt x="180669" y="49007"/>
                    </a:lnTo>
                    <a:lnTo>
                      <a:pt x="182315" y="47727"/>
                    </a:lnTo>
                    <a:lnTo>
                      <a:pt x="182863" y="45899"/>
                    </a:lnTo>
                    <a:lnTo>
                      <a:pt x="181766" y="44253"/>
                    </a:lnTo>
                    <a:lnTo>
                      <a:pt x="180121" y="43704"/>
                    </a:lnTo>
                    <a:lnTo>
                      <a:pt x="179023" y="41693"/>
                    </a:lnTo>
                    <a:lnTo>
                      <a:pt x="175366" y="40230"/>
                    </a:lnTo>
                    <a:lnTo>
                      <a:pt x="174269" y="39133"/>
                    </a:lnTo>
                    <a:lnTo>
                      <a:pt x="174269" y="36024"/>
                    </a:lnTo>
                    <a:lnTo>
                      <a:pt x="171892" y="33647"/>
                    </a:lnTo>
                    <a:lnTo>
                      <a:pt x="172440" y="30172"/>
                    </a:lnTo>
                    <a:lnTo>
                      <a:pt x="173537" y="27430"/>
                    </a:lnTo>
                    <a:lnTo>
                      <a:pt x="171160" y="27978"/>
                    </a:lnTo>
                    <a:lnTo>
                      <a:pt x="170063" y="27247"/>
                    </a:lnTo>
                    <a:lnTo>
                      <a:pt x="170063" y="25418"/>
                    </a:lnTo>
                    <a:lnTo>
                      <a:pt x="171526" y="22492"/>
                    </a:lnTo>
                    <a:lnTo>
                      <a:pt x="176280" y="18469"/>
                    </a:lnTo>
                    <a:lnTo>
                      <a:pt x="172257" y="18286"/>
                    </a:lnTo>
                    <a:lnTo>
                      <a:pt x="166040" y="16458"/>
                    </a:lnTo>
                    <a:lnTo>
                      <a:pt x="151776" y="14812"/>
                    </a:lnTo>
                    <a:lnTo>
                      <a:pt x="147388" y="12252"/>
                    </a:lnTo>
                    <a:lnTo>
                      <a:pt x="145376" y="11886"/>
                    </a:lnTo>
                    <a:lnTo>
                      <a:pt x="139707" y="8960"/>
                    </a:lnTo>
                    <a:lnTo>
                      <a:pt x="138062" y="5852"/>
                    </a:lnTo>
                    <a:lnTo>
                      <a:pt x="137331" y="2743"/>
                    </a:lnTo>
                    <a:lnTo>
                      <a:pt x="137331" y="731"/>
                    </a:lnTo>
                    <a:lnTo>
                      <a:pt x="136233" y="0"/>
                    </a:lnTo>
                    <a:lnTo>
                      <a:pt x="133308" y="366"/>
                    </a:lnTo>
                    <a:lnTo>
                      <a:pt x="131113" y="1829"/>
                    </a:lnTo>
                    <a:lnTo>
                      <a:pt x="126541" y="2560"/>
                    </a:lnTo>
                    <a:lnTo>
                      <a:pt x="117581" y="3109"/>
                    </a:lnTo>
                    <a:lnTo>
                      <a:pt x="108986" y="6400"/>
                    </a:lnTo>
                    <a:lnTo>
                      <a:pt x="101489" y="8229"/>
                    </a:lnTo>
                    <a:lnTo>
                      <a:pt x="99478" y="8595"/>
                    </a:lnTo>
                    <a:lnTo>
                      <a:pt x="93626" y="6949"/>
                    </a:lnTo>
                  </a:path>
                </a:pathLst>
              </a:custGeom>
              <a:grpFill/>
              <a:ln w="4020" cap="flat">
                <a:solidFill>
                  <a:srgbClr val="FFFFFF"/>
                </a:solidFill>
                <a:prstDash val="solid"/>
                <a:miter/>
              </a:ln>
            </p:spPr>
            <p:txBody>
              <a:bodyPr rtlCol="0" anchor="ctr"/>
              <a:lstStyle/>
              <a:p>
                <a:endParaRPr lang="en-GB" sz="1463"/>
              </a:p>
            </p:txBody>
          </p:sp>
          <p:sp>
            <p:nvSpPr>
              <p:cNvPr id="243" name="Freeform: Shape 242">
                <a:extLst>
                  <a:ext uri="{FF2B5EF4-FFF2-40B4-BE49-F238E27FC236}">
                    <a16:creationId xmlns:a16="http://schemas.microsoft.com/office/drawing/2014/main" id="{C3B7379A-8358-EC05-50A8-2AEFF627FD6C}"/>
                  </a:ext>
                </a:extLst>
              </p:cNvPr>
              <p:cNvSpPr/>
              <p:nvPr/>
            </p:nvSpPr>
            <p:spPr>
              <a:xfrm>
                <a:off x="6387954" y="3111034"/>
                <a:ext cx="99660" cy="88871"/>
              </a:xfrm>
              <a:custGeom>
                <a:avLst/>
                <a:gdLst>
                  <a:gd name="connsiteX0" fmla="*/ 69305 w 99660"/>
                  <a:gd name="connsiteY0" fmla="*/ 88872 h 88871"/>
                  <a:gd name="connsiteX1" fmla="*/ 69488 w 99660"/>
                  <a:gd name="connsiteY1" fmla="*/ 85763 h 88871"/>
                  <a:gd name="connsiteX2" fmla="*/ 67294 w 99660"/>
                  <a:gd name="connsiteY2" fmla="*/ 85580 h 88871"/>
                  <a:gd name="connsiteX3" fmla="*/ 67476 w 99660"/>
                  <a:gd name="connsiteY3" fmla="*/ 83569 h 88871"/>
                  <a:gd name="connsiteX4" fmla="*/ 63819 w 99660"/>
                  <a:gd name="connsiteY4" fmla="*/ 83020 h 88871"/>
                  <a:gd name="connsiteX5" fmla="*/ 59796 w 99660"/>
                  <a:gd name="connsiteY5" fmla="*/ 79180 h 88871"/>
                  <a:gd name="connsiteX6" fmla="*/ 56687 w 99660"/>
                  <a:gd name="connsiteY6" fmla="*/ 78814 h 88871"/>
                  <a:gd name="connsiteX7" fmla="*/ 53030 w 99660"/>
                  <a:gd name="connsiteY7" fmla="*/ 76254 h 88871"/>
                  <a:gd name="connsiteX8" fmla="*/ 52847 w 99660"/>
                  <a:gd name="connsiteY8" fmla="*/ 74243 h 88871"/>
                  <a:gd name="connsiteX9" fmla="*/ 49556 w 99660"/>
                  <a:gd name="connsiteY9" fmla="*/ 73877 h 88871"/>
                  <a:gd name="connsiteX10" fmla="*/ 46264 w 99660"/>
                  <a:gd name="connsiteY10" fmla="*/ 75705 h 88871"/>
                  <a:gd name="connsiteX11" fmla="*/ 45716 w 99660"/>
                  <a:gd name="connsiteY11" fmla="*/ 73511 h 88871"/>
                  <a:gd name="connsiteX12" fmla="*/ 49007 w 99660"/>
                  <a:gd name="connsiteY12" fmla="*/ 71865 h 88871"/>
                  <a:gd name="connsiteX13" fmla="*/ 38584 w 99660"/>
                  <a:gd name="connsiteY13" fmla="*/ 62174 h 88871"/>
                  <a:gd name="connsiteX14" fmla="*/ 37852 w 99660"/>
                  <a:gd name="connsiteY14" fmla="*/ 57419 h 88871"/>
                  <a:gd name="connsiteX15" fmla="*/ 36024 w 99660"/>
                  <a:gd name="connsiteY15" fmla="*/ 55773 h 88871"/>
                  <a:gd name="connsiteX16" fmla="*/ 33464 w 99660"/>
                  <a:gd name="connsiteY16" fmla="*/ 54859 h 88871"/>
                  <a:gd name="connsiteX17" fmla="*/ 24321 w 99660"/>
                  <a:gd name="connsiteY17" fmla="*/ 46630 h 88871"/>
                  <a:gd name="connsiteX18" fmla="*/ 24138 w 99660"/>
                  <a:gd name="connsiteY18" fmla="*/ 44619 h 88871"/>
                  <a:gd name="connsiteX19" fmla="*/ 19566 w 99660"/>
                  <a:gd name="connsiteY19" fmla="*/ 39133 h 88871"/>
                  <a:gd name="connsiteX20" fmla="*/ 16275 w 99660"/>
                  <a:gd name="connsiteY20" fmla="*/ 38401 h 88871"/>
                  <a:gd name="connsiteX21" fmla="*/ 12617 w 99660"/>
                  <a:gd name="connsiteY21" fmla="*/ 33098 h 88871"/>
                  <a:gd name="connsiteX22" fmla="*/ 10423 w 99660"/>
                  <a:gd name="connsiteY22" fmla="*/ 32915 h 88871"/>
                  <a:gd name="connsiteX23" fmla="*/ 10789 w 99660"/>
                  <a:gd name="connsiteY23" fmla="*/ 29990 h 88871"/>
                  <a:gd name="connsiteX24" fmla="*/ 11886 w 99660"/>
                  <a:gd name="connsiteY24" fmla="*/ 29075 h 88871"/>
                  <a:gd name="connsiteX25" fmla="*/ 10057 w 99660"/>
                  <a:gd name="connsiteY25" fmla="*/ 26881 h 88871"/>
                  <a:gd name="connsiteX26" fmla="*/ 10057 w 99660"/>
                  <a:gd name="connsiteY26" fmla="*/ 24504 h 88871"/>
                  <a:gd name="connsiteX27" fmla="*/ 7497 w 99660"/>
                  <a:gd name="connsiteY27" fmla="*/ 22126 h 88871"/>
                  <a:gd name="connsiteX28" fmla="*/ 5486 w 99660"/>
                  <a:gd name="connsiteY28" fmla="*/ 17189 h 88871"/>
                  <a:gd name="connsiteX29" fmla="*/ 3474 w 99660"/>
                  <a:gd name="connsiteY29" fmla="*/ 16823 h 88871"/>
                  <a:gd name="connsiteX30" fmla="*/ 0 w 99660"/>
                  <a:gd name="connsiteY30" fmla="*/ 14080 h 88871"/>
                  <a:gd name="connsiteX31" fmla="*/ 182 w 99660"/>
                  <a:gd name="connsiteY31" fmla="*/ 13166 h 88871"/>
                  <a:gd name="connsiteX32" fmla="*/ 1646 w 99660"/>
                  <a:gd name="connsiteY32" fmla="*/ 12252 h 88871"/>
                  <a:gd name="connsiteX33" fmla="*/ 1280 w 99660"/>
                  <a:gd name="connsiteY33" fmla="*/ 10606 h 88871"/>
                  <a:gd name="connsiteX34" fmla="*/ 1280 w 99660"/>
                  <a:gd name="connsiteY34" fmla="*/ 2926 h 88871"/>
                  <a:gd name="connsiteX35" fmla="*/ 4022 w 99660"/>
                  <a:gd name="connsiteY35" fmla="*/ 366 h 88871"/>
                  <a:gd name="connsiteX36" fmla="*/ 8045 w 99660"/>
                  <a:gd name="connsiteY36" fmla="*/ 1097 h 88871"/>
                  <a:gd name="connsiteX37" fmla="*/ 8229 w 99660"/>
                  <a:gd name="connsiteY37" fmla="*/ 2377 h 88871"/>
                  <a:gd name="connsiteX38" fmla="*/ 14446 w 99660"/>
                  <a:gd name="connsiteY38" fmla="*/ 8046 h 88871"/>
                  <a:gd name="connsiteX39" fmla="*/ 15726 w 99660"/>
                  <a:gd name="connsiteY39" fmla="*/ 8412 h 88871"/>
                  <a:gd name="connsiteX40" fmla="*/ 20115 w 99660"/>
                  <a:gd name="connsiteY40" fmla="*/ 1280 h 88871"/>
                  <a:gd name="connsiteX41" fmla="*/ 28527 w 99660"/>
                  <a:gd name="connsiteY41" fmla="*/ 2194 h 88871"/>
                  <a:gd name="connsiteX42" fmla="*/ 30355 w 99660"/>
                  <a:gd name="connsiteY42" fmla="*/ 0 h 88871"/>
                  <a:gd name="connsiteX43" fmla="*/ 31086 w 99660"/>
                  <a:gd name="connsiteY43" fmla="*/ 0 h 88871"/>
                  <a:gd name="connsiteX44" fmla="*/ 36755 w 99660"/>
                  <a:gd name="connsiteY44" fmla="*/ 3657 h 88871"/>
                  <a:gd name="connsiteX45" fmla="*/ 38584 w 99660"/>
                  <a:gd name="connsiteY45" fmla="*/ 3657 h 88871"/>
                  <a:gd name="connsiteX46" fmla="*/ 39498 w 99660"/>
                  <a:gd name="connsiteY46" fmla="*/ 2560 h 88871"/>
                  <a:gd name="connsiteX47" fmla="*/ 41510 w 99660"/>
                  <a:gd name="connsiteY47" fmla="*/ 4206 h 88871"/>
                  <a:gd name="connsiteX48" fmla="*/ 48459 w 99660"/>
                  <a:gd name="connsiteY48" fmla="*/ 4937 h 88871"/>
                  <a:gd name="connsiteX49" fmla="*/ 49007 w 99660"/>
                  <a:gd name="connsiteY49" fmla="*/ 4389 h 88871"/>
                  <a:gd name="connsiteX50" fmla="*/ 50104 w 99660"/>
                  <a:gd name="connsiteY50" fmla="*/ 4389 h 88871"/>
                  <a:gd name="connsiteX51" fmla="*/ 53944 w 99660"/>
                  <a:gd name="connsiteY51" fmla="*/ 7132 h 88871"/>
                  <a:gd name="connsiteX52" fmla="*/ 55225 w 99660"/>
                  <a:gd name="connsiteY52" fmla="*/ 7132 h 88871"/>
                  <a:gd name="connsiteX53" fmla="*/ 57967 w 99660"/>
                  <a:gd name="connsiteY53" fmla="*/ 4206 h 88871"/>
                  <a:gd name="connsiteX54" fmla="*/ 59613 w 99660"/>
                  <a:gd name="connsiteY54" fmla="*/ 4389 h 88871"/>
                  <a:gd name="connsiteX55" fmla="*/ 61259 w 99660"/>
                  <a:gd name="connsiteY55" fmla="*/ 6400 h 88871"/>
                  <a:gd name="connsiteX56" fmla="*/ 62539 w 99660"/>
                  <a:gd name="connsiteY56" fmla="*/ 6583 h 88871"/>
                  <a:gd name="connsiteX57" fmla="*/ 64002 w 99660"/>
                  <a:gd name="connsiteY57" fmla="*/ 4937 h 88871"/>
                  <a:gd name="connsiteX58" fmla="*/ 68939 w 99660"/>
                  <a:gd name="connsiteY58" fmla="*/ 5486 h 88871"/>
                  <a:gd name="connsiteX59" fmla="*/ 70768 w 99660"/>
                  <a:gd name="connsiteY59" fmla="*/ 7680 h 88871"/>
                  <a:gd name="connsiteX60" fmla="*/ 71865 w 99660"/>
                  <a:gd name="connsiteY60" fmla="*/ 7132 h 88871"/>
                  <a:gd name="connsiteX61" fmla="*/ 71865 w 99660"/>
                  <a:gd name="connsiteY61" fmla="*/ 6217 h 88871"/>
                  <a:gd name="connsiteX62" fmla="*/ 74974 w 99660"/>
                  <a:gd name="connsiteY62" fmla="*/ 6217 h 88871"/>
                  <a:gd name="connsiteX63" fmla="*/ 78266 w 99660"/>
                  <a:gd name="connsiteY63" fmla="*/ 9509 h 88871"/>
                  <a:gd name="connsiteX64" fmla="*/ 77534 w 99660"/>
                  <a:gd name="connsiteY64" fmla="*/ 10972 h 88871"/>
                  <a:gd name="connsiteX65" fmla="*/ 77534 w 99660"/>
                  <a:gd name="connsiteY65" fmla="*/ 11886 h 88871"/>
                  <a:gd name="connsiteX66" fmla="*/ 80094 w 99660"/>
                  <a:gd name="connsiteY66" fmla="*/ 13532 h 88871"/>
                  <a:gd name="connsiteX67" fmla="*/ 83934 w 99660"/>
                  <a:gd name="connsiteY67" fmla="*/ 13532 h 88871"/>
                  <a:gd name="connsiteX68" fmla="*/ 86677 w 99660"/>
                  <a:gd name="connsiteY68" fmla="*/ 11520 h 88871"/>
                  <a:gd name="connsiteX69" fmla="*/ 92346 w 99660"/>
                  <a:gd name="connsiteY69" fmla="*/ 11886 h 88871"/>
                  <a:gd name="connsiteX70" fmla="*/ 93443 w 99660"/>
                  <a:gd name="connsiteY70" fmla="*/ 13166 h 88871"/>
                  <a:gd name="connsiteX71" fmla="*/ 92529 w 99660"/>
                  <a:gd name="connsiteY71" fmla="*/ 14629 h 88871"/>
                  <a:gd name="connsiteX72" fmla="*/ 92529 w 99660"/>
                  <a:gd name="connsiteY72" fmla="*/ 16275 h 88871"/>
                  <a:gd name="connsiteX73" fmla="*/ 90334 w 99660"/>
                  <a:gd name="connsiteY73" fmla="*/ 19383 h 88871"/>
                  <a:gd name="connsiteX74" fmla="*/ 88140 w 99660"/>
                  <a:gd name="connsiteY74" fmla="*/ 23589 h 88871"/>
                  <a:gd name="connsiteX75" fmla="*/ 87043 w 99660"/>
                  <a:gd name="connsiteY75" fmla="*/ 24138 h 88871"/>
                  <a:gd name="connsiteX76" fmla="*/ 87043 w 99660"/>
                  <a:gd name="connsiteY76" fmla="*/ 25418 h 88871"/>
                  <a:gd name="connsiteX77" fmla="*/ 87774 w 99660"/>
                  <a:gd name="connsiteY77" fmla="*/ 26149 h 88871"/>
                  <a:gd name="connsiteX78" fmla="*/ 86311 w 99660"/>
                  <a:gd name="connsiteY78" fmla="*/ 28344 h 88871"/>
                  <a:gd name="connsiteX79" fmla="*/ 87226 w 99660"/>
                  <a:gd name="connsiteY79" fmla="*/ 30904 h 88871"/>
                  <a:gd name="connsiteX80" fmla="*/ 88871 w 99660"/>
                  <a:gd name="connsiteY80" fmla="*/ 31270 h 88871"/>
                  <a:gd name="connsiteX81" fmla="*/ 89969 w 99660"/>
                  <a:gd name="connsiteY81" fmla="*/ 32184 h 88871"/>
                  <a:gd name="connsiteX82" fmla="*/ 91614 w 99660"/>
                  <a:gd name="connsiteY82" fmla="*/ 31635 h 88871"/>
                  <a:gd name="connsiteX83" fmla="*/ 92529 w 99660"/>
                  <a:gd name="connsiteY83" fmla="*/ 32915 h 88871"/>
                  <a:gd name="connsiteX84" fmla="*/ 92894 w 99660"/>
                  <a:gd name="connsiteY84" fmla="*/ 34378 h 88871"/>
                  <a:gd name="connsiteX85" fmla="*/ 94723 w 99660"/>
                  <a:gd name="connsiteY85" fmla="*/ 35841 h 88871"/>
                  <a:gd name="connsiteX86" fmla="*/ 96003 w 99660"/>
                  <a:gd name="connsiteY86" fmla="*/ 35658 h 88871"/>
                  <a:gd name="connsiteX87" fmla="*/ 96552 w 99660"/>
                  <a:gd name="connsiteY87" fmla="*/ 36207 h 88871"/>
                  <a:gd name="connsiteX88" fmla="*/ 96369 w 99660"/>
                  <a:gd name="connsiteY88" fmla="*/ 37121 h 88871"/>
                  <a:gd name="connsiteX89" fmla="*/ 98198 w 99660"/>
                  <a:gd name="connsiteY89" fmla="*/ 38401 h 88871"/>
                  <a:gd name="connsiteX90" fmla="*/ 99477 w 99660"/>
                  <a:gd name="connsiteY90" fmla="*/ 38401 h 88871"/>
                  <a:gd name="connsiteX91" fmla="*/ 99660 w 99660"/>
                  <a:gd name="connsiteY91" fmla="*/ 39864 h 88871"/>
                  <a:gd name="connsiteX92" fmla="*/ 97649 w 99660"/>
                  <a:gd name="connsiteY92" fmla="*/ 41510 h 88871"/>
                  <a:gd name="connsiteX93" fmla="*/ 93992 w 99660"/>
                  <a:gd name="connsiteY93" fmla="*/ 41876 h 88871"/>
                  <a:gd name="connsiteX94" fmla="*/ 91797 w 99660"/>
                  <a:gd name="connsiteY94" fmla="*/ 40413 h 88871"/>
                  <a:gd name="connsiteX95" fmla="*/ 90517 w 99660"/>
                  <a:gd name="connsiteY95" fmla="*/ 40413 h 88871"/>
                  <a:gd name="connsiteX96" fmla="*/ 89969 w 99660"/>
                  <a:gd name="connsiteY96" fmla="*/ 41144 h 88871"/>
                  <a:gd name="connsiteX97" fmla="*/ 90517 w 99660"/>
                  <a:gd name="connsiteY97" fmla="*/ 41876 h 88871"/>
                  <a:gd name="connsiteX98" fmla="*/ 93443 w 99660"/>
                  <a:gd name="connsiteY98" fmla="*/ 44619 h 88871"/>
                  <a:gd name="connsiteX99" fmla="*/ 96369 w 99660"/>
                  <a:gd name="connsiteY99" fmla="*/ 48276 h 88871"/>
                  <a:gd name="connsiteX100" fmla="*/ 97283 w 99660"/>
                  <a:gd name="connsiteY100" fmla="*/ 48825 h 88871"/>
                  <a:gd name="connsiteX101" fmla="*/ 96917 w 99660"/>
                  <a:gd name="connsiteY101" fmla="*/ 51750 h 88871"/>
                  <a:gd name="connsiteX102" fmla="*/ 96369 w 99660"/>
                  <a:gd name="connsiteY102" fmla="*/ 53030 h 88871"/>
                  <a:gd name="connsiteX103" fmla="*/ 94906 w 99660"/>
                  <a:gd name="connsiteY103" fmla="*/ 53579 h 88871"/>
                  <a:gd name="connsiteX104" fmla="*/ 93992 w 99660"/>
                  <a:gd name="connsiteY104" fmla="*/ 52665 h 88871"/>
                  <a:gd name="connsiteX105" fmla="*/ 92711 w 99660"/>
                  <a:gd name="connsiteY105" fmla="*/ 52665 h 88871"/>
                  <a:gd name="connsiteX106" fmla="*/ 91614 w 99660"/>
                  <a:gd name="connsiteY106" fmla="*/ 54310 h 88871"/>
                  <a:gd name="connsiteX107" fmla="*/ 89603 w 99660"/>
                  <a:gd name="connsiteY107" fmla="*/ 55225 h 88871"/>
                  <a:gd name="connsiteX108" fmla="*/ 87774 w 99660"/>
                  <a:gd name="connsiteY108" fmla="*/ 55225 h 88871"/>
                  <a:gd name="connsiteX109" fmla="*/ 86677 w 99660"/>
                  <a:gd name="connsiteY109" fmla="*/ 55773 h 88871"/>
                  <a:gd name="connsiteX110" fmla="*/ 85580 w 99660"/>
                  <a:gd name="connsiteY110" fmla="*/ 55773 h 88871"/>
                  <a:gd name="connsiteX111" fmla="*/ 85031 w 99660"/>
                  <a:gd name="connsiteY111" fmla="*/ 54676 h 88871"/>
                  <a:gd name="connsiteX112" fmla="*/ 83386 w 99660"/>
                  <a:gd name="connsiteY112" fmla="*/ 54676 h 88871"/>
                  <a:gd name="connsiteX113" fmla="*/ 82106 w 99660"/>
                  <a:gd name="connsiteY113" fmla="*/ 56139 h 88871"/>
                  <a:gd name="connsiteX114" fmla="*/ 82654 w 99660"/>
                  <a:gd name="connsiteY114" fmla="*/ 57419 h 88871"/>
                  <a:gd name="connsiteX115" fmla="*/ 84300 w 99660"/>
                  <a:gd name="connsiteY115" fmla="*/ 57968 h 88871"/>
                  <a:gd name="connsiteX116" fmla="*/ 84665 w 99660"/>
                  <a:gd name="connsiteY116" fmla="*/ 60162 h 88871"/>
                  <a:gd name="connsiteX117" fmla="*/ 85580 w 99660"/>
                  <a:gd name="connsiteY117" fmla="*/ 61259 h 88871"/>
                  <a:gd name="connsiteX118" fmla="*/ 85580 w 99660"/>
                  <a:gd name="connsiteY118" fmla="*/ 63636 h 88871"/>
                  <a:gd name="connsiteX119" fmla="*/ 85031 w 99660"/>
                  <a:gd name="connsiteY119" fmla="*/ 64368 h 88871"/>
                  <a:gd name="connsiteX120" fmla="*/ 83751 w 99660"/>
                  <a:gd name="connsiteY120" fmla="*/ 64368 h 88871"/>
                  <a:gd name="connsiteX121" fmla="*/ 83020 w 99660"/>
                  <a:gd name="connsiteY121" fmla="*/ 63636 h 88871"/>
                  <a:gd name="connsiteX122" fmla="*/ 82471 w 99660"/>
                  <a:gd name="connsiteY122" fmla="*/ 61442 h 88871"/>
                  <a:gd name="connsiteX123" fmla="*/ 81557 w 99660"/>
                  <a:gd name="connsiteY123" fmla="*/ 60711 h 88871"/>
                  <a:gd name="connsiteX124" fmla="*/ 79545 w 99660"/>
                  <a:gd name="connsiteY124" fmla="*/ 60711 h 88871"/>
                  <a:gd name="connsiteX125" fmla="*/ 75705 w 99660"/>
                  <a:gd name="connsiteY125" fmla="*/ 63819 h 88871"/>
                  <a:gd name="connsiteX126" fmla="*/ 74974 w 99660"/>
                  <a:gd name="connsiteY126" fmla="*/ 66014 h 88871"/>
                  <a:gd name="connsiteX127" fmla="*/ 74243 w 99660"/>
                  <a:gd name="connsiteY127" fmla="*/ 66928 h 88871"/>
                  <a:gd name="connsiteX128" fmla="*/ 74243 w 99660"/>
                  <a:gd name="connsiteY128" fmla="*/ 70037 h 88871"/>
                  <a:gd name="connsiteX129" fmla="*/ 73328 w 99660"/>
                  <a:gd name="connsiteY129" fmla="*/ 70768 h 88871"/>
                  <a:gd name="connsiteX130" fmla="*/ 71317 w 99660"/>
                  <a:gd name="connsiteY130" fmla="*/ 70768 h 88871"/>
                  <a:gd name="connsiteX131" fmla="*/ 70036 w 99660"/>
                  <a:gd name="connsiteY131" fmla="*/ 72048 h 88871"/>
                  <a:gd name="connsiteX132" fmla="*/ 69853 w 99660"/>
                  <a:gd name="connsiteY132" fmla="*/ 75888 h 88871"/>
                  <a:gd name="connsiteX133" fmla="*/ 69305 w 99660"/>
                  <a:gd name="connsiteY133" fmla="*/ 76254 h 88871"/>
                  <a:gd name="connsiteX134" fmla="*/ 69305 w 99660"/>
                  <a:gd name="connsiteY134" fmla="*/ 77534 h 88871"/>
                  <a:gd name="connsiteX135" fmla="*/ 70768 w 99660"/>
                  <a:gd name="connsiteY135" fmla="*/ 79546 h 88871"/>
                  <a:gd name="connsiteX136" fmla="*/ 71865 w 99660"/>
                  <a:gd name="connsiteY136" fmla="*/ 80643 h 88871"/>
                  <a:gd name="connsiteX137" fmla="*/ 71865 w 99660"/>
                  <a:gd name="connsiteY137" fmla="*/ 82654 h 88871"/>
                  <a:gd name="connsiteX138" fmla="*/ 69488 w 99660"/>
                  <a:gd name="connsiteY138" fmla="*/ 85763 h 88871"/>
                  <a:gd name="connsiteX139" fmla="*/ 69305 w 99660"/>
                  <a:gd name="connsiteY139" fmla="*/ 88872 h 8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99660" h="88871">
                    <a:moveTo>
                      <a:pt x="69305" y="88872"/>
                    </a:moveTo>
                    <a:lnTo>
                      <a:pt x="69488" y="85763"/>
                    </a:lnTo>
                    <a:lnTo>
                      <a:pt x="67294" y="85580"/>
                    </a:lnTo>
                    <a:lnTo>
                      <a:pt x="67476" y="83569"/>
                    </a:lnTo>
                    <a:lnTo>
                      <a:pt x="63819" y="83020"/>
                    </a:lnTo>
                    <a:lnTo>
                      <a:pt x="59796" y="79180"/>
                    </a:lnTo>
                    <a:lnTo>
                      <a:pt x="56687" y="78814"/>
                    </a:lnTo>
                    <a:lnTo>
                      <a:pt x="53030" y="76254"/>
                    </a:lnTo>
                    <a:lnTo>
                      <a:pt x="52847" y="74243"/>
                    </a:lnTo>
                    <a:lnTo>
                      <a:pt x="49556" y="73877"/>
                    </a:lnTo>
                    <a:lnTo>
                      <a:pt x="46264" y="75705"/>
                    </a:lnTo>
                    <a:lnTo>
                      <a:pt x="45716" y="73511"/>
                    </a:lnTo>
                    <a:lnTo>
                      <a:pt x="49007" y="71865"/>
                    </a:lnTo>
                    <a:lnTo>
                      <a:pt x="38584" y="62174"/>
                    </a:lnTo>
                    <a:lnTo>
                      <a:pt x="37852" y="57419"/>
                    </a:lnTo>
                    <a:lnTo>
                      <a:pt x="36024" y="55773"/>
                    </a:lnTo>
                    <a:lnTo>
                      <a:pt x="33464" y="54859"/>
                    </a:lnTo>
                    <a:lnTo>
                      <a:pt x="24321" y="46630"/>
                    </a:lnTo>
                    <a:lnTo>
                      <a:pt x="24138" y="44619"/>
                    </a:lnTo>
                    <a:lnTo>
                      <a:pt x="19566" y="39133"/>
                    </a:lnTo>
                    <a:lnTo>
                      <a:pt x="16275" y="38401"/>
                    </a:lnTo>
                    <a:lnTo>
                      <a:pt x="12617" y="33098"/>
                    </a:lnTo>
                    <a:lnTo>
                      <a:pt x="10423" y="32915"/>
                    </a:lnTo>
                    <a:lnTo>
                      <a:pt x="10789" y="29990"/>
                    </a:lnTo>
                    <a:lnTo>
                      <a:pt x="11886" y="29075"/>
                    </a:lnTo>
                    <a:lnTo>
                      <a:pt x="10057" y="26881"/>
                    </a:lnTo>
                    <a:lnTo>
                      <a:pt x="10057" y="24504"/>
                    </a:lnTo>
                    <a:lnTo>
                      <a:pt x="7497" y="22126"/>
                    </a:lnTo>
                    <a:lnTo>
                      <a:pt x="5486" y="17189"/>
                    </a:lnTo>
                    <a:lnTo>
                      <a:pt x="3474" y="16823"/>
                    </a:lnTo>
                    <a:lnTo>
                      <a:pt x="0" y="14080"/>
                    </a:lnTo>
                    <a:lnTo>
                      <a:pt x="182" y="13166"/>
                    </a:lnTo>
                    <a:lnTo>
                      <a:pt x="1646" y="12252"/>
                    </a:lnTo>
                    <a:lnTo>
                      <a:pt x="1280" y="10606"/>
                    </a:lnTo>
                    <a:lnTo>
                      <a:pt x="1280" y="2926"/>
                    </a:lnTo>
                    <a:lnTo>
                      <a:pt x="4022" y="366"/>
                    </a:lnTo>
                    <a:lnTo>
                      <a:pt x="8045" y="1097"/>
                    </a:lnTo>
                    <a:lnTo>
                      <a:pt x="8229" y="2377"/>
                    </a:lnTo>
                    <a:lnTo>
                      <a:pt x="14446" y="8046"/>
                    </a:lnTo>
                    <a:lnTo>
                      <a:pt x="15726" y="8412"/>
                    </a:lnTo>
                    <a:lnTo>
                      <a:pt x="20115" y="1280"/>
                    </a:lnTo>
                    <a:lnTo>
                      <a:pt x="28527" y="2194"/>
                    </a:lnTo>
                    <a:lnTo>
                      <a:pt x="30355" y="0"/>
                    </a:lnTo>
                    <a:lnTo>
                      <a:pt x="31086" y="0"/>
                    </a:lnTo>
                    <a:lnTo>
                      <a:pt x="36755" y="3657"/>
                    </a:lnTo>
                    <a:lnTo>
                      <a:pt x="38584" y="3657"/>
                    </a:lnTo>
                    <a:lnTo>
                      <a:pt x="39498" y="2560"/>
                    </a:lnTo>
                    <a:lnTo>
                      <a:pt x="41510" y="4206"/>
                    </a:lnTo>
                    <a:lnTo>
                      <a:pt x="48459" y="4937"/>
                    </a:lnTo>
                    <a:lnTo>
                      <a:pt x="49007" y="4389"/>
                    </a:lnTo>
                    <a:lnTo>
                      <a:pt x="50104" y="4389"/>
                    </a:lnTo>
                    <a:lnTo>
                      <a:pt x="53944" y="7132"/>
                    </a:lnTo>
                    <a:lnTo>
                      <a:pt x="55225" y="7132"/>
                    </a:lnTo>
                    <a:lnTo>
                      <a:pt x="57967" y="4206"/>
                    </a:lnTo>
                    <a:lnTo>
                      <a:pt x="59613" y="4389"/>
                    </a:lnTo>
                    <a:lnTo>
                      <a:pt x="61259" y="6400"/>
                    </a:lnTo>
                    <a:lnTo>
                      <a:pt x="62539" y="6583"/>
                    </a:lnTo>
                    <a:lnTo>
                      <a:pt x="64002" y="4937"/>
                    </a:lnTo>
                    <a:lnTo>
                      <a:pt x="68939" y="5486"/>
                    </a:lnTo>
                    <a:lnTo>
                      <a:pt x="70768" y="7680"/>
                    </a:lnTo>
                    <a:lnTo>
                      <a:pt x="71865" y="7132"/>
                    </a:lnTo>
                    <a:lnTo>
                      <a:pt x="71865" y="6217"/>
                    </a:lnTo>
                    <a:lnTo>
                      <a:pt x="74974" y="6217"/>
                    </a:lnTo>
                    <a:lnTo>
                      <a:pt x="78266" y="9509"/>
                    </a:lnTo>
                    <a:lnTo>
                      <a:pt x="77534" y="10972"/>
                    </a:lnTo>
                    <a:lnTo>
                      <a:pt x="77534" y="11886"/>
                    </a:lnTo>
                    <a:lnTo>
                      <a:pt x="80094" y="13532"/>
                    </a:lnTo>
                    <a:lnTo>
                      <a:pt x="83934" y="13532"/>
                    </a:lnTo>
                    <a:lnTo>
                      <a:pt x="86677" y="11520"/>
                    </a:lnTo>
                    <a:lnTo>
                      <a:pt x="92346" y="11886"/>
                    </a:lnTo>
                    <a:lnTo>
                      <a:pt x="93443" y="13166"/>
                    </a:lnTo>
                    <a:lnTo>
                      <a:pt x="92529" y="14629"/>
                    </a:lnTo>
                    <a:lnTo>
                      <a:pt x="92529" y="16275"/>
                    </a:lnTo>
                    <a:lnTo>
                      <a:pt x="90334" y="19383"/>
                    </a:lnTo>
                    <a:lnTo>
                      <a:pt x="88140" y="23589"/>
                    </a:lnTo>
                    <a:lnTo>
                      <a:pt x="87043" y="24138"/>
                    </a:lnTo>
                    <a:lnTo>
                      <a:pt x="87043" y="25418"/>
                    </a:lnTo>
                    <a:lnTo>
                      <a:pt x="87774" y="26149"/>
                    </a:lnTo>
                    <a:lnTo>
                      <a:pt x="86311" y="28344"/>
                    </a:lnTo>
                    <a:lnTo>
                      <a:pt x="87226" y="30904"/>
                    </a:lnTo>
                    <a:lnTo>
                      <a:pt x="88871" y="31270"/>
                    </a:lnTo>
                    <a:lnTo>
                      <a:pt x="89969" y="32184"/>
                    </a:lnTo>
                    <a:lnTo>
                      <a:pt x="91614" y="31635"/>
                    </a:lnTo>
                    <a:lnTo>
                      <a:pt x="92529" y="32915"/>
                    </a:lnTo>
                    <a:lnTo>
                      <a:pt x="92894" y="34378"/>
                    </a:lnTo>
                    <a:lnTo>
                      <a:pt x="94723" y="35841"/>
                    </a:lnTo>
                    <a:lnTo>
                      <a:pt x="96003" y="35658"/>
                    </a:lnTo>
                    <a:lnTo>
                      <a:pt x="96552" y="36207"/>
                    </a:lnTo>
                    <a:lnTo>
                      <a:pt x="96369" y="37121"/>
                    </a:lnTo>
                    <a:lnTo>
                      <a:pt x="98198" y="38401"/>
                    </a:lnTo>
                    <a:lnTo>
                      <a:pt x="99477" y="38401"/>
                    </a:lnTo>
                    <a:lnTo>
                      <a:pt x="99660" y="39864"/>
                    </a:lnTo>
                    <a:lnTo>
                      <a:pt x="97649" y="41510"/>
                    </a:lnTo>
                    <a:lnTo>
                      <a:pt x="93992" y="41876"/>
                    </a:lnTo>
                    <a:lnTo>
                      <a:pt x="91797" y="40413"/>
                    </a:lnTo>
                    <a:lnTo>
                      <a:pt x="90517" y="40413"/>
                    </a:lnTo>
                    <a:lnTo>
                      <a:pt x="89969" y="41144"/>
                    </a:lnTo>
                    <a:lnTo>
                      <a:pt x="90517" y="41876"/>
                    </a:lnTo>
                    <a:lnTo>
                      <a:pt x="93443" y="44619"/>
                    </a:lnTo>
                    <a:lnTo>
                      <a:pt x="96369" y="48276"/>
                    </a:lnTo>
                    <a:lnTo>
                      <a:pt x="97283" y="48825"/>
                    </a:lnTo>
                    <a:lnTo>
                      <a:pt x="96917" y="51750"/>
                    </a:lnTo>
                    <a:lnTo>
                      <a:pt x="96369" y="53030"/>
                    </a:lnTo>
                    <a:lnTo>
                      <a:pt x="94906" y="53579"/>
                    </a:lnTo>
                    <a:lnTo>
                      <a:pt x="93992" y="52665"/>
                    </a:lnTo>
                    <a:lnTo>
                      <a:pt x="92711" y="52665"/>
                    </a:lnTo>
                    <a:lnTo>
                      <a:pt x="91614" y="54310"/>
                    </a:lnTo>
                    <a:lnTo>
                      <a:pt x="89603" y="55225"/>
                    </a:lnTo>
                    <a:lnTo>
                      <a:pt x="87774" y="55225"/>
                    </a:lnTo>
                    <a:lnTo>
                      <a:pt x="86677" y="55773"/>
                    </a:lnTo>
                    <a:lnTo>
                      <a:pt x="85580" y="55773"/>
                    </a:lnTo>
                    <a:lnTo>
                      <a:pt x="85031" y="54676"/>
                    </a:lnTo>
                    <a:lnTo>
                      <a:pt x="83386" y="54676"/>
                    </a:lnTo>
                    <a:lnTo>
                      <a:pt x="82106" y="56139"/>
                    </a:lnTo>
                    <a:lnTo>
                      <a:pt x="82654" y="57419"/>
                    </a:lnTo>
                    <a:lnTo>
                      <a:pt x="84300" y="57968"/>
                    </a:lnTo>
                    <a:lnTo>
                      <a:pt x="84665" y="60162"/>
                    </a:lnTo>
                    <a:lnTo>
                      <a:pt x="85580" y="61259"/>
                    </a:lnTo>
                    <a:lnTo>
                      <a:pt x="85580" y="63636"/>
                    </a:lnTo>
                    <a:lnTo>
                      <a:pt x="85031" y="64368"/>
                    </a:lnTo>
                    <a:lnTo>
                      <a:pt x="83751" y="64368"/>
                    </a:lnTo>
                    <a:lnTo>
                      <a:pt x="83020" y="63636"/>
                    </a:lnTo>
                    <a:lnTo>
                      <a:pt x="82471" y="61442"/>
                    </a:lnTo>
                    <a:lnTo>
                      <a:pt x="81557" y="60711"/>
                    </a:lnTo>
                    <a:lnTo>
                      <a:pt x="79545" y="60711"/>
                    </a:lnTo>
                    <a:lnTo>
                      <a:pt x="75705" y="63819"/>
                    </a:lnTo>
                    <a:lnTo>
                      <a:pt x="74974" y="66014"/>
                    </a:lnTo>
                    <a:lnTo>
                      <a:pt x="74243" y="66928"/>
                    </a:lnTo>
                    <a:lnTo>
                      <a:pt x="74243" y="70037"/>
                    </a:lnTo>
                    <a:lnTo>
                      <a:pt x="73328" y="70768"/>
                    </a:lnTo>
                    <a:lnTo>
                      <a:pt x="71317" y="70768"/>
                    </a:lnTo>
                    <a:lnTo>
                      <a:pt x="70036" y="72048"/>
                    </a:lnTo>
                    <a:lnTo>
                      <a:pt x="69853" y="75888"/>
                    </a:lnTo>
                    <a:lnTo>
                      <a:pt x="69305" y="76254"/>
                    </a:lnTo>
                    <a:lnTo>
                      <a:pt x="69305" y="77534"/>
                    </a:lnTo>
                    <a:lnTo>
                      <a:pt x="70768" y="79546"/>
                    </a:lnTo>
                    <a:lnTo>
                      <a:pt x="71865" y="80643"/>
                    </a:lnTo>
                    <a:lnTo>
                      <a:pt x="71865" y="82654"/>
                    </a:lnTo>
                    <a:lnTo>
                      <a:pt x="69488" y="85763"/>
                    </a:lnTo>
                    <a:lnTo>
                      <a:pt x="69305" y="88872"/>
                    </a:lnTo>
                    <a:close/>
                  </a:path>
                </a:pathLst>
              </a:custGeom>
              <a:grpFill/>
              <a:ln w="18272" cap="flat">
                <a:noFill/>
                <a:prstDash val="solid"/>
                <a:miter/>
              </a:ln>
            </p:spPr>
            <p:txBody>
              <a:bodyPr rtlCol="0" anchor="ctr"/>
              <a:lstStyle/>
              <a:p>
                <a:endParaRPr lang="en-GB" sz="1463"/>
              </a:p>
            </p:txBody>
          </p:sp>
          <p:sp>
            <p:nvSpPr>
              <p:cNvPr id="244" name="Freeform: Shape 243">
                <a:extLst>
                  <a:ext uri="{FF2B5EF4-FFF2-40B4-BE49-F238E27FC236}">
                    <a16:creationId xmlns:a16="http://schemas.microsoft.com/office/drawing/2014/main" id="{E7A0D5D8-6ADC-59B5-6989-698A6279C946}"/>
                  </a:ext>
                </a:extLst>
              </p:cNvPr>
              <p:cNvSpPr/>
              <p:nvPr/>
            </p:nvSpPr>
            <p:spPr>
              <a:xfrm>
                <a:off x="6387954" y="3111034"/>
                <a:ext cx="99660" cy="88871"/>
              </a:xfrm>
              <a:custGeom>
                <a:avLst/>
                <a:gdLst>
                  <a:gd name="connsiteX0" fmla="*/ 69305 w 99660"/>
                  <a:gd name="connsiteY0" fmla="*/ 88872 h 88871"/>
                  <a:gd name="connsiteX1" fmla="*/ 69488 w 99660"/>
                  <a:gd name="connsiteY1" fmla="*/ 85763 h 88871"/>
                  <a:gd name="connsiteX2" fmla="*/ 67294 w 99660"/>
                  <a:gd name="connsiteY2" fmla="*/ 85580 h 88871"/>
                  <a:gd name="connsiteX3" fmla="*/ 67476 w 99660"/>
                  <a:gd name="connsiteY3" fmla="*/ 83569 h 88871"/>
                  <a:gd name="connsiteX4" fmla="*/ 63819 w 99660"/>
                  <a:gd name="connsiteY4" fmla="*/ 83020 h 88871"/>
                  <a:gd name="connsiteX5" fmla="*/ 59796 w 99660"/>
                  <a:gd name="connsiteY5" fmla="*/ 79180 h 88871"/>
                  <a:gd name="connsiteX6" fmla="*/ 56687 w 99660"/>
                  <a:gd name="connsiteY6" fmla="*/ 78814 h 88871"/>
                  <a:gd name="connsiteX7" fmla="*/ 53030 w 99660"/>
                  <a:gd name="connsiteY7" fmla="*/ 76254 h 88871"/>
                  <a:gd name="connsiteX8" fmla="*/ 52847 w 99660"/>
                  <a:gd name="connsiteY8" fmla="*/ 74243 h 88871"/>
                  <a:gd name="connsiteX9" fmla="*/ 49556 w 99660"/>
                  <a:gd name="connsiteY9" fmla="*/ 73877 h 88871"/>
                  <a:gd name="connsiteX10" fmla="*/ 46264 w 99660"/>
                  <a:gd name="connsiteY10" fmla="*/ 75705 h 88871"/>
                  <a:gd name="connsiteX11" fmla="*/ 45716 w 99660"/>
                  <a:gd name="connsiteY11" fmla="*/ 73511 h 88871"/>
                  <a:gd name="connsiteX12" fmla="*/ 49007 w 99660"/>
                  <a:gd name="connsiteY12" fmla="*/ 71865 h 88871"/>
                  <a:gd name="connsiteX13" fmla="*/ 38584 w 99660"/>
                  <a:gd name="connsiteY13" fmla="*/ 62174 h 88871"/>
                  <a:gd name="connsiteX14" fmla="*/ 37852 w 99660"/>
                  <a:gd name="connsiteY14" fmla="*/ 57419 h 88871"/>
                  <a:gd name="connsiteX15" fmla="*/ 36024 w 99660"/>
                  <a:gd name="connsiteY15" fmla="*/ 55773 h 88871"/>
                  <a:gd name="connsiteX16" fmla="*/ 33464 w 99660"/>
                  <a:gd name="connsiteY16" fmla="*/ 54859 h 88871"/>
                  <a:gd name="connsiteX17" fmla="*/ 24321 w 99660"/>
                  <a:gd name="connsiteY17" fmla="*/ 46630 h 88871"/>
                  <a:gd name="connsiteX18" fmla="*/ 24138 w 99660"/>
                  <a:gd name="connsiteY18" fmla="*/ 44619 h 88871"/>
                  <a:gd name="connsiteX19" fmla="*/ 19566 w 99660"/>
                  <a:gd name="connsiteY19" fmla="*/ 39133 h 88871"/>
                  <a:gd name="connsiteX20" fmla="*/ 16275 w 99660"/>
                  <a:gd name="connsiteY20" fmla="*/ 38401 h 88871"/>
                  <a:gd name="connsiteX21" fmla="*/ 12617 w 99660"/>
                  <a:gd name="connsiteY21" fmla="*/ 33098 h 88871"/>
                  <a:gd name="connsiteX22" fmla="*/ 10423 w 99660"/>
                  <a:gd name="connsiteY22" fmla="*/ 32915 h 88871"/>
                  <a:gd name="connsiteX23" fmla="*/ 10789 w 99660"/>
                  <a:gd name="connsiteY23" fmla="*/ 29990 h 88871"/>
                  <a:gd name="connsiteX24" fmla="*/ 11886 w 99660"/>
                  <a:gd name="connsiteY24" fmla="*/ 29075 h 88871"/>
                  <a:gd name="connsiteX25" fmla="*/ 10057 w 99660"/>
                  <a:gd name="connsiteY25" fmla="*/ 26881 h 88871"/>
                  <a:gd name="connsiteX26" fmla="*/ 10057 w 99660"/>
                  <a:gd name="connsiteY26" fmla="*/ 24504 h 88871"/>
                  <a:gd name="connsiteX27" fmla="*/ 7497 w 99660"/>
                  <a:gd name="connsiteY27" fmla="*/ 22126 h 88871"/>
                  <a:gd name="connsiteX28" fmla="*/ 5486 w 99660"/>
                  <a:gd name="connsiteY28" fmla="*/ 17189 h 88871"/>
                  <a:gd name="connsiteX29" fmla="*/ 3474 w 99660"/>
                  <a:gd name="connsiteY29" fmla="*/ 16823 h 88871"/>
                  <a:gd name="connsiteX30" fmla="*/ 0 w 99660"/>
                  <a:gd name="connsiteY30" fmla="*/ 14080 h 88871"/>
                  <a:gd name="connsiteX31" fmla="*/ 182 w 99660"/>
                  <a:gd name="connsiteY31" fmla="*/ 13166 h 88871"/>
                  <a:gd name="connsiteX32" fmla="*/ 1646 w 99660"/>
                  <a:gd name="connsiteY32" fmla="*/ 12252 h 88871"/>
                  <a:gd name="connsiteX33" fmla="*/ 1280 w 99660"/>
                  <a:gd name="connsiteY33" fmla="*/ 10606 h 88871"/>
                  <a:gd name="connsiteX34" fmla="*/ 1280 w 99660"/>
                  <a:gd name="connsiteY34" fmla="*/ 2926 h 88871"/>
                  <a:gd name="connsiteX35" fmla="*/ 4022 w 99660"/>
                  <a:gd name="connsiteY35" fmla="*/ 366 h 88871"/>
                  <a:gd name="connsiteX36" fmla="*/ 8045 w 99660"/>
                  <a:gd name="connsiteY36" fmla="*/ 1097 h 88871"/>
                  <a:gd name="connsiteX37" fmla="*/ 8229 w 99660"/>
                  <a:gd name="connsiteY37" fmla="*/ 2377 h 88871"/>
                  <a:gd name="connsiteX38" fmla="*/ 14446 w 99660"/>
                  <a:gd name="connsiteY38" fmla="*/ 8046 h 88871"/>
                  <a:gd name="connsiteX39" fmla="*/ 15726 w 99660"/>
                  <a:gd name="connsiteY39" fmla="*/ 8412 h 88871"/>
                  <a:gd name="connsiteX40" fmla="*/ 20115 w 99660"/>
                  <a:gd name="connsiteY40" fmla="*/ 1280 h 88871"/>
                  <a:gd name="connsiteX41" fmla="*/ 28527 w 99660"/>
                  <a:gd name="connsiteY41" fmla="*/ 2194 h 88871"/>
                  <a:gd name="connsiteX42" fmla="*/ 30355 w 99660"/>
                  <a:gd name="connsiteY42" fmla="*/ 0 h 88871"/>
                  <a:gd name="connsiteX43" fmla="*/ 31086 w 99660"/>
                  <a:gd name="connsiteY43" fmla="*/ 0 h 88871"/>
                  <a:gd name="connsiteX44" fmla="*/ 36755 w 99660"/>
                  <a:gd name="connsiteY44" fmla="*/ 3657 h 88871"/>
                  <a:gd name="connsiteX45" fmla="*/ 38584 w 99660"/>
                  <a:gd name="connsiteY45" fmla="*/ 3657 h 88871"/>
                  <a:gd name="connsiteX46" fmla="*/ 39498 w 99660"/>
                  <a:gd name="connsiteY46" fmla="*/ 2560 h 88871"/>
                  <a:gd name="connsiteX47" fmla="*/ 41510 w 99660"/>
                  <a:gd name="connsiteY47" fmla="*/ 4206 h 88871"/>
                  <a:gd name="connsiteX48" fmla="*/ 48459 w 99660"/>
                  <a:gd name="connsiteY48" fmla="*/ 4937 h 88871"/>
                  <a:gd name="connsiteX49" fmla="*/ 49007 w 99660"/>
                  <a:gd name="connsiteY49" fmla="*/ 4389 h 88871"/>
                  <a:gd name="connsiteX50" fmla="*/ 50104 w 99660"/>
                  <a:gd name="connsiteY50" fmla="*/ 4389 h 88871"/>
                  <a:gd name="connsiteX51" fmla="*/ 53944 w 99660"/>
                  <a:gd name="connsiteY51" fmla="*/ 7132 h 88871"/>
                  <a:gd name="connsiteX52" fmla="*/ 55225 w 99660"/>
                  <a:gd name="connsiteY52" fmla="*/ 7132 h 88871"/>
                  <a:gd name="connsiteX53" fmla="*/ 57967 w 99660"/>
                  <a:gd name="connsiteY53" fmla="*/ 4206 h 88871"/>
                  <a:gd name="connsiteX54" fmla="*/ 59613 w 99660"/>
                  <a:gd name="connsiteY54" fmla="*/ 4389 h 88871"/>
                  <a:gd name="connsiteX55" fmla="*/ 61259 w 99660"/>
                  <a:gd name="connsiteY55" fmla="*/ 6400 h 88871"/>
                  <a:gd name="connsiteX56" fmla="*/ 62539 w 99660"/>
                  <a:gd name="connsiteY56" fmla="*/ 6583 h 88871"/>
                  <a:gd name="connsiteX57" fmla="*/ 64002 w 99660"/>
                  <a:gd name="connsiteY57" fmla="*/ 4937 h 88871"/>
                  <a:gd name="connsiteX58" fmla="*/ 68939 w 99660"/>
                  <a:gd name="connsiteY58" fmla="*/ 5486 h 88871"/>
                  <a:gd name="connsiteX59" fmla="*/ 70768 w 99660"/>
                  <a:gd name="connsiteY59" fmla="*/ 7680 h 88871"/>
                  <a:gd name="connsiteX60" fmla="*/ 71865 w 99660"/>
                  <a:gd name="connsiteY60" fmla="*/ 7132 h 88871"/>
                  <a:gd name="connsiteX61" fmla="*/ 71865 w 99660"/>
                  <a:gd name="connsiteY61" fmla="*/ 6217 h 88871"/>
                  <a:gd name="connsiteX62" fmla="*/ 74974 w 99660"/>
                  <a:gd name="connsiteY62" fmla="*/ 6217 h 88871"/>
                  <a:gd name="connsiteX63" fmla="*/ 78266 w 99660"/>
                  <a:gd name="connsiteY63" fmla="*/ 9509 h 88871"/>
                  <a:gd name="connsiteX64" fmla="*/ 77534 w 99660"/>
                  <a:gd name="connsiteY64" fmla="*/ 10972 h 88871"/>
                  <a:gd name="connsiteX65" fmla="*/ 77534 w 99660"/>
                  <a:gd name="connsiteY65" fmla="*/ 11886 h 88871"/>
                  <a:gd name="connsiteX66" fmla="*/ 80094 w 99660"/>
                  <a:gd name="connsiteY66" fmla="*/ 13532 h 88871"/>
                  <a:gd name="connsiteX67" fmla="*/ 83934 w 99660"/>
                  <a:gd name="connsiteY67" fmla="*/ 13532 h 88871"/>
                  <a:gd name="connsiteX68" fmla="*/ 86677 w 99660"/>
                  <a:gd name="connsiteY68" fmla="*/ 11520 h 88871"/>
                  <a:gd name="connsiteX69" fmla="*/ 92346 w 99660"/>
                  <a:gd name="connsiteY69" fmla="*/ 11886 h 88871"/>
                  <a:gd name="connsiteX70" fmla="*/ 93443 w 99660"/>
                  <a:gd name="connsiteY70" fmla="*/ 13166 h 88871"/>
                  <a:gd name="connsiteX71" fmla="*/ 92529 w 99660"/>
                  <a:gd name="connsiteY71" fmla="*/ 14629 h 88871"/>
                  <a:gd name="connsiteX72" fmla="*/ 92529 w 99660"/>
                  <a:gd name="connsiteY72" fmla="*/ 16275 h 88871"/>
                  <a:gd name="connsiteX73" fmla="*/ 90334 w 99660"/>
                  <a:gd name="connsiteY73" fmla="*/ 19383 h 88871"/>
                  <a:gd name="connsiteX74" fmla="*/ 88140 w 99660"/>
                  <a:gd name="connsiteY74" fmla="*/ 23589 h 88871"/>
                  <a:gd name="connsiteX75" fmla="*/ 87043 w 99660"/>
                  <a:gd name="connsiteY75" fmla="*/ 24138 h 88871"/>
                  <a:gd name="connsiteX76" fmla="*/ 87043 w 99660"/>
                  <a:gd name="connsiteY76" fmla="*/ 25418 h 88871"/>
                  <a:gd name="connsiteX77" fmla="*/ 87774 w 99660"/>
                  <a:gd name="connsiteY77" fmla="*/ 26149 h 88871"/>
                  <a:gd name="connsiteX78" fmla="*/ 86311 w 99660"/>
                  <a:gd name="connsiteY78" fmla="*/ 28344 h 88871"/>
                  <a:gd name="connsiteX79" fmla="*/ 87226 w 99660"/>
                  <a:gd name="connsiteY79" fmla="*/ 30904 h 88871"/>
                  <a:gd name="connsiteX80" fmla="*/ 88871 w 99660"/>
                  <a:gd name="connsiteY80" fmla="*/ 31270 h 88871"/>
                  <a:gd name="connsiteX81" fmla="*/ 89969 w 99660"/>
                  <a:gd name="connsiteY81" fmla="*/ 32184 h 88871"/>
                  <a:gd name="connsiteX82" fmla="*/ 91614 w 99660"/>
                  <a:gd name="connsiteY82" fmla="*/ 31635 h 88871"/>
                  <a:gd name="connsiteX83" fmla="*/ 92529 w 99660"/>
                  <a:gd name="connsiteY83" fmla="*/ 32915 h 88871"/>
                  <a:gd name="connsiteX84" fmla="*/ 92894 w 99660"/>
                  <a:gd name="connsiteY84" fmla="*/ 34378 h 88871"/>
                  <a:gd name="connsiteX85" fmla="*/ 94723 w 99660"/>
                  <a:gd name="connsiteY85" fmla="*/ 35841 h 88871"/>
                  <a:gd name="connsiteX86" fmla="*/ 96003 w 99660"/>
                  <a:gd name="connsiteY86" fmla="*/ 35658 h 88871"/>
                  <a:gd name="connsiteX87" fmla="*/ 96552 w 99660"/>
                  <a:gd name="connsiteY87" fmla="*/ 36207 h 88871"/>
                  <a:gd name="connsiteX88" fmla="*/ 96369 w 99660"/>
                  <a:gd name="connsiteY88" fmla="*/ 37121 h 88871"/>
                  <a:gd name="connsiteX89" fmla="*/ 98198 w 99660"/>
                  <a:gd name="connsiteY89" fmla="*/ 38401 h 88871"/>
                  <a:gd name="connsiteX90" fmla="*/ 99477 w 99660"/>
                  <a:gd name="connsiteY90" fmla="*/ 38401 h 88871"/>
                  <a:gd name="connsiteX91" fmla="*/ 99660 w 99660"/>
                  <a:gd name="connsiteY91" fmla="*/ 39864 h 88871"/>
                  <a:gd name="connsiteX92" fmla="*/ 97649 w 99660"/>
                  <a:gd name="connsiteY92" fmla="*/ 41510 h 88871"/>
                  <a:gd name="connsiteX93" fmla="*/ 93992 w 99660"/>
                  <a:gd name="connsiteY93" fmla="*/ 41876 h 88871"/>
                  <a:gd name="connsiteX94" fmla="*/ 91797 w 99660"/>
                  <a:gd name="connsiteY94" fmla="*/ 40413 h 88871"/>
                  <a:gd name="connsiteX95" fmla="*/ 90517 w 99660"/>
                  <a:gd name="connsiteY95" fmla="*/ 40413 h 88871"/>
                  <a:gd name="connsiteX96" fmla="*/ 89969 w 99660"/>
                  <a:gd name="connsiteY96" fmla="*/ 41144 h 88871"/>
                  <a:gd name="connsiteX97" fmla="*/ 90517 w 99660"/>
                  <a:gd name="connsiteY97" fmla="*/ 41876 h 88871"/>
                  <a:gd name="connsiteX98" fmla="*/ 93443 w 99660"/>
                  <a:gd name="connsiteY98" fmla="*/ 44619 h 88871"/>
                  <a:gd name="connsiteX99" fmla="*/ 96369 w 99660"/>
                  <a:gd name="connsiteY99" fmla="*/ 48276 h 88871"/>
                  <a:gd name="connsiteX100" fmla="*/ 97283 w 99660"/>
                  <a:gd name="connsiteY100" fmla="*/ 48825 h 88871"/>
                  <a:gd name="connsiteX101" fmla="*/ 96917 w 99660"/>
                  <a:gd name="connsiteY101" fmla="*/ 51750 h 88871"/>
                  <a:gd name="connsiteX102" fmla="*/ 96369 w 99660"/>
                  <a:gd name="connsiteY102" fmla="*/ 53030 h 88871"/>
                  <a:gd name="connsiteX103" fmla="*/ 94906 w 99660"/>
                  <a:gd name="connsiteY103" fmla="*/ 53579 h 88871"/>
                  <a:gd name="connsiteX104" fmla="*/ 93992 w 99660"/>
                  <a:gd name="connsiteY104" fmla="*/ 52665 h 88871"/>
                  <a:gd name="connsiteX105" fmla="*/ 92711 w 99660"/>
                  <a:gd name="connsiteY105" fmla="*/ 52665 h 88871"/>
                  <a:gd name="connsiteX106" fmla="*/ 91614 w 99660"/>
                  <a:gd name="connsiteY106" fmla="*/ 54310 h 88871"/>
                  <a:gd name="connsiteX107" fmla="*/ 89603 w 99660"/>
                  <a:gd name="connsiteY107" fmla="*/ 55225 h 88871"/>
                  <a:gd name="connsiteX108" fmla="*/ 87774 w 99660"/>
                  <a:gd name="connsiteY108" fmla="*/ 55225 h 88871"/>
                  <a:gd name="connsiteX109" fmla="*/ 86677 w 99660"/>
                  <a:gd name="connsiteY109" fmla="*/ 55773 h 88871"/>
                  <a:gd name="connsiteX110" fmla="*/ 85580 w 99660"/>
                  <a:gd name="connsiteY110" fmla="*/ 55773 h 88871"/>
                  <a:gd name="connsiteX111" fmla="*/ 85031 w 99660"/>
                  <a:gd name="connsiteY111" fmla="*/ 54676 h 88871"/>
                  <a:gd name="connsiteX112" fmla="*/ 83386 w 99660"/>
                  <a:gd name="connsiteY112" fmla="*/ 54676 h 88871"/>
                  <a:gd name="connsiteX113" fmla="*/ 82106 w 99660"/>
                  <a:gd name="connsiteY113" fmla="*/ 56139 h 88871"/>
                  <a:gd name="connsiteX114" fmla="*/ 82654 w 99660"/>
                  <a:gd name="connsiteY114" fmla="*/ 57419 h 88871"/>
                  <a:gd name="connsiteX115" fmla="*/ 84300 w 99660"/>
                  <a:gd name="connsiteY115" fmla="*/ 57968 h 88871"/>
                  <a:gd name="connsiteX116" fmla="*/ 84665 w 99660"/>
                  <a:gd name="connsiteY116" fmla="*/ 60162 h 88871"/>
                  <a:gd name="connsiteX117" fmla="*/ 85580 w 99660"/>
                  <a:gd name="connsiteY117" fmla="*/ 61259 h 88871"/>
                  <a:gd name="connsiteX118" fmla="*/ 85580 w 99660"/>
                  <a:gd name="connsiteY118" fmla="*/ 63636 h 88871"/>
                  <a:gd name="connsiteX119" fmla="*/ 85031 w 99660"/>
                  <a:gd name="connsiteY119" fmla="*/ 64368 h 88871"/>
                  <a:gd name="connsiteX120" fmla="*/ 83751 w 99660"/>
                  <a:gd name="connsiteY120" fmla="*/ 64368 h 88871"/>
                  <a:gd name="connsiteX121" fmla="*/ 83020 w 99660"/>
                  <a:gd name="connsiteY121" fmla="*/ 63636 h 88871"/>
                  <a:gd name="connsiteX122" fmla="*/ 82471 w 99660"/>
                  <a:gd name="connsiteY122" fmla="*/ 61442 h 88871"/>
                  <a:gd name="connsiteX123" fmla="*/ 81557 w 99660"/>
                  <a:gd name="connsiteY123" fmla="*/ 60711 h 88871"/>
                  <a:gd name="connsiteX124" fmla="*/ 79545 w 99660"/>
                  <a:gd name="connsiteY124" fmla="*/ 60711 h 88871"/>
                  <a:gd name="connsiteX125" fmla="*/ 75705 w 99660"/>
                  <a:gd name="connsiteY125" fmla="*/ 63819 h 88871"/>
                  <a:gd name="connsiteX126" fmla="*/ 74974 w 99660"/>
                  <a:gd name="connsiteY126" fmla="*/ 66014 h 88871"/>
                  <a:gd name="connsiteX127" fmla="*/ 74243 w 99660"/>
                  <a:gd name="connsiteY127" fmla="*/ 66928 h 88871"/>
                  <a:gd name="connsiteX128" fmla="*/ 74243 w 99660"/>
                  <a:gd name="connsiteY128" fmla="*/ 70037 h 88871"/>
                  <a:gd name="connsiteX129" fmla="*/ 73328 w 99660"/>
                  <a:gd name="connsiteY129" fmla="*/ 70768 h 88871"/>
                  <a:gd name="connsiteX130" fmla="*/ 71317 w 99660"/>
                  <a:gd name="connsiteY130" fmla="*/ 70768 h 88871"/>
                  <a:gd name="connsiteX131" fmla="*/ 70036 w 99660"/>
                  <a:gd name="connsiteY131" fmla="*/ 72048 h 88871"/>
                  <a:gd name="connsiteX132" fmla="*/ 69853 w 99660"/>
                  <a:gd name="connsiteY132" fmla="*/ 75888 h 88871"/>
                  <a:gd name="connsiteX133" fmla="*/ 69305 w 99660"/>
                  <a:gd name="connsiteY133" fmla="*/ 76254 h 88871"/>
                  <a:gd name="connsiteX134" fmla="*/ 69305 w 99660"/>
                  <a:gd name="connsiteY134" fmla="*/ 77534 h 88871"/>
                  <a:gd name="connsiteX135" fmla="*/ 70768 w 99660"/>
                  <a:gd name="connsiteY135" fmla="*/ 79546 h 88871"/>
                  <a:gd name="connsiteX136" fmla="*/ 71865 w 99660"/>
                  <a:gd name="connsiteY136" fmla="*/ 80643 h 88871"/>
                  <a:gd name="connsiteX137" fmla="*/ 71865 w 99660"/>
                  <a:gd name="connsiteY137" fmla="*/ 82654 h 88871"/>
                  <a:gd name="connsiteX138" fmla="*/ 69488 w 99660"/>
                  <a:gd name="connsiteY138" fmla="*/ 85763 h 88871"/>
                  <a:gd name="connsiteX139" fmla="*/ 69305 w 99660"/>
                  <a:gd name="connsiteY139" fmla="*/ 88872 h 8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99660" h="88871">
                    <a:moveTo>
                      <a:pt x="69305" y="88872"/>
                    </a:moveTo>
                    <a:lnTo>
                      <a:pt x="69488" y="85763"/>
                    </a:lnTo>
                    <a:lnTo>
                      <a:pt x="67294" y="85580"/>
                    </a:lnTo>
                    <a:lnTo>
                      <a:pt x="67476" y="83569"/>
                    </a:lnTo>
                    <a:lnTo>
                      <a:pt x="63819" y="83020"/>
                    </a:lnTo>
                    <a:lnTo>
                      <a:pt x="59796" y="79180"/>
                    </a:lnTo>
                    <a:lnTo>
                      <a:pt x="56687" y="78814"/>
                    </a:lnTo>
                    <a:lnTo>
                      <a:pt x="53030" y="76254"/>
                    </a:lnTo>
                    <a:lnTo>
                      <a:pt x="52847" y="74243"/>
                    </a:lnTo>
                    <a:lnTo>
                      <a:pt x="49556" y="73877"/>
                    </a:lnTo>
                    <a:lnTo>
                      <a:pt x="46264" y="75705"/>
                    </a:lnTo>
                    <a:lnTo>
                      <a:pt x="45716" y="73511"/>
                    </a:lnTo>
                    <a:lnTo>
                      <a:pt x="49007" y="71865"/>
                    </a:lnTo>
                    <a:lnTo>
                      <a:pt x="38584" y="62174"/>
                    </a:lnTo>
                    <a:lnTo>
                      <a:pt x="37852" y="57419"/>
                    </a:lnTo>
                    <a:lnTo>
                      <a:pt x="36024" y="55773"/>
                    </a:lnTo>
                    <a:lnTo>
                      <a:pt x="33464" y="54859"/>
                    </a:lnTo>
                    <a:lnTo>
                      <a:pt x="24321" y="46630"/>
                    </a:lnTo>
                    <a:lnTo>
                      <a:pt x="24138" y="44619"/>
                    </a:lnTo>
                    <a:lnTo>
                      <a:pt x="19566" y="39133"/>
                    </a:lnTo>
                    <a:lnTo>
                      <a:pt x="16275" y="38401"/>
                    </a:lnTo>
                    <a:lnTo>
                      <a:pt x="12617" y="33098"/>
                    </a:lnTo>
                    <a:lnTo>
                      <a:pt x="10423" y="32915"/>
                    </a:lnTo>
                    <a:lnTo>
                      <a:pt x="10789" y="29990"/>
                    </a:lnTo>
                    <a:lnTo>
                      <a:pt x="11886" y="29075"/>
                    </a:lnTo>
                    <a:lnTo>
                      <a:pt x="10057" y="26881"/>
                    </a:lnTo>
                    <a:lnTo>
                      <a:pt x="10057" y="24504"/>
                    </a:lnTo>
                    <a:lnTo>
                      <a:pt x="7497" y="22126"/>
                    </a:lnTo>
                    <a:lnTo>
                      <a:pt x="5486" y="17189"/>
                    </a:lnTo>
                    <a:lnTo>
                      <a:pt x="3474" y="16823"/>
                    </a:lnTo>
                    <a:lnTo>
                      <a:pt x="0" y="14080"/>
                    </a:lnTo>
                    <a:lnTo>
                      <a:pt x="182" y="13166"/>
                    </a:lnTo>
                    <a:lnTo>
                      <a:pt x="1646" y="12252"/>
                    </a:lnTo>
                    <a:lnTo>
                      <a:pt x="1280" y="10606"/>
                    </a:lnTo>
                    <a:lnTo>
                      <a:pt x="1280" y="2926"/>
                    </a:lnTo>
                    <a:lnTo>
                      <a:pt x="4022" y="366"/>
                    </a:lnTo>
                    <a:lnTo>
                      <a:pt x="8045" y="1097"/>
                    </a:lnTo>
                    <a:lnTo>
                      <a:pt x="8229" y="2377"/>
                    </a:lnTo>
                    <a:lnTo>
                      <a:pt x="14446" y="8046"/>
                    </a:lnTo>
                    <a:lnTo>
                      <a:pt x="15726" y="8412"/>
                    </a:lnTo>
                    <a:lnTo>
                      <a:pt x="20115" y="1280"/>
                    </a:lnTo>
                    <a:lnTo>
                      <a:pt x="28527" y="2194"/>
                    </a:lnTo>
                    <a:lnTo>
                      <a:pt x="30355" y="0"/>
                    </a:lnTo>
                    <a:lnTo>
                      <a:pt x="31086" y="0"/>
                    </a:lnTo>
                    <a:lnTo>
                      <a:pt x="36755" y="3657"/>
                    </a:lnTo>
                    <a:lnTo>
                      <a:pt x="38584" y="3657"/>
                    </a:lnTo>
                    <a:lnTo>
                      <a:pt x="39498" y="2560"/>
                    </a:lnTo>
                    <a:lnTo>
                      <a:pt x="41510" y="4206"/>
                    </a:lnTo>
                    <a:lnTo>
                      <a:pt x="48459" y="4937"/>
                    </a:lnTo>
                    <a:lnTo>
                      <a:pt x="49007" y="4389"/>
                    </a:lnTo>
                    <a:lnTo>
                      <a:pt x="50104" y="4389"/>
                    </a:lnTo>
                    <a:lnTo>
                      <a:pt x="53944" y="7132"/>
                    </a:lnTo>
                    <a:lnTo>
                      <a:pt x="55225" y="7132"/>
                    </a:lnTo>
                    <a:lnTo>
                      <a:pt x="57967" y="4206"/>
                    </a:lnTo>
                    <a:lnTo>
                      <a:pt x="59613" y="4389"/>
                    </a:lnTo>
                    <a:lnTo>
                      <a:pt x="61259" y="6400"/>
                    </a:lnTo>
                    <a:lnTo>
                      <a:pt x="62539" y="6583"/>
                    </a:lnTo>
                    <a:lnTo>
                      <a:pt x="64002" y="4937"/>
                    </a:lnTo>
                    <a:lnTo>
                      <a:pt x="68939" y="5486"/>
                    </a:lnTo>
                    <a:lnTo>
                      <a:pt x="70768" y="7680"/>
                    </a:lnTo>
                    <a:lnTo>
                      <a:pt x="71865" y="7132"/>
                    </a:lnTo>
                    <a:lnTo>
                      <a:pt x="71865" y="6217"/>
                    </a:lnTo>
                    <a:lnTo>
                      <a:pt x="74974" y="6217"/>
                    </a:lnTo>
                    <a:lnTo>
                      <a:pt x="78266" y="9509"/>
                    </a:lnTo>
                    <a:lnTo>
                      <a:pt x="77534" y="10972"/>
                    </a:lnTo>
                    <a:lnTo>
                      <a:pt x="77534" y="11886"/>
                    </a:lnTo>
                    <a:lnTo>
                      <a:pt x="80094" y="13532"/>
                    </a:lnTo>
                    <a:lnTo>
                      <a:pt x="83934" y="13532"/>
                    </a:lnTo>
                    <a:lnTo>
                      <a:pt x="86677" y="11520"/>
                    </a:lnTo>
                    <a:lnTo>
                      <a:pt x="92346" y="11886"/>
                    </a:lnTo>
                    <a:lnTo>
                      <a:pt x="93443" y="13166"/>
                    </a:lnTo>
                    <a:lnTo>
                      <a:pt x="92529" y="14629"/>
                    </a:lnTo>
                    <a:lnTo>
                      <a:pt x="92529" y="16275"/>
                    </a:lnTo>
                    <a:lnTo>
                      <a:pt x="90334" y="19383"/>
                    </a:lnTo>
                    <a:lnTo>
                      <a:pt x="88140" y="23589"/>
                    </a:lnTo>
                    <a:lnTo>
                      <a:pt x="87043" y="24138"/>
                    </a:lnTo>
                    <a:lnTo>
                      <a:pt x="87043" y="25418"/>
                    </a:lnTo>
                    <a:lnTo>
                      <a:pt x="87774" y="26149"/>
                    </a:lnTo>
                    <a:lnTo>
                      <a:pt x="86311" y="28344"/>
                    </a:lnTo>
                    <a:lnTo>
                      <a:pt x="87226" y="30904"/>
                    </a:lnTo>
                    <a:lnTo>
                      <a:pt x="88871" y="31270"/>
                    </a:lnTo>
                    <a:lnTo>
                      <a:pt x="89969" y="32184"/>
                    </a:lnTo>
                    <a:lnTo>
                      <a:pt x="91614" y="31635"/>
                    </a:lnTo>
                    <a:lnTo>
                      <a:pt x="92529" y="32915"/>
                    </a:lnTo>
                    <a:lnTo>
                      <a:pt x="92894" y="34378"/>
                    </a:lnTo>
                    <a:lnTo>
                      <a:pt x="94723" y="35841"/>
                    </a:lnTo>
                    <a:lnTo>
                      <a:pt x="96003" y="35658"/>
                    </a:lnTo>
                    <a:lnTo>
                      <a:pt x="96552" y="36207"/>
                    </a:lnTo>
                    <a:lnTo>
                      <a:pt x="96369" y="37121"/>
                    </a:lnTo>
                    <a:lnTo>
                      <a:pt x="98198" y="38401"/>
                    </a:lnTo>
                    <a:lnTo>
                      <a:pt x="99477" y="38401"/>
                    </a:lnTo>
                    <a:lnTo>
                      <a:pt x="99660" y="39864"/>
                    </a:lnTo>
                    <a:lnTo>
                      <a:pt x="97649" y="41510"/>
                    </a:lnTo>
                    <a:lnTo>
                      <a:pt x="93992" y="41876"/>
                    </a:lnTo>
                    <a:lnTo>
                      <a:pt x="91797" y="40413"/>
                    </a:lnTo>
                    <a:lnTo>
                      <a:pt x="90517" y="40413"/>
                    </a:lnTo>
                    <a:lnTo>
                      <a:pt x="89969" y="41144"/>
                    </a:lnTo>
                    <a:lnTo>
                      <a:pt x="90517" y="41876"/>
                    </a:lnTo>
                    <a:lnTo>
                      <a:pt x="93443" y="44619"/>
                    </a:lnTo>
                    <a:lnTo>
                      <a:pt x="96369" y="48276"/>
                    </a:lnTo>
                    <a:lnTo>
                      <a:pt x="97283" y="48825"/>
                    </a:lnTo>
                    <a:lnTo>
                      <a:pt x="96917" y="51750"/>
                    </a:lnTo>
                    <a:lnTo>
                      <a:pt x="96369" y="53030"/>
                    </a:lnTo>
                    <a:lnTo>
                      <a:pt x="94906" y="53579"/>
                    </a:lnTo>
                    <a:lnTo>
                      <a:pt x="93992" y="52665"/>
                    </a:lnTo>
                    <a:lnTo>
                      <a:pt x="92711" y="52665"/>
                    </a:lnTo>
                    <a:lnTo>
                      <a:pt x="91614" y="54310"/>
                    </a:lnTo>
                    <a:lnTo>
                      <a:pt x="89603" y="55225"/>
                    </a:lnTo>
                    <a:lnTo>
                      <a:pt x="87774" y="55225"/>
                    </a:lnTo>
                    <a:lnTo>
                      <a:pt x="86677" y="55773"/>
                    </a:lnTo>
                    <a:lnTo>
                      <a:pt x="85580" y="55773"/>
                    </a:lnTo>
                    <a:lnTo>
                      <a:pt x="85031" y="54676"/>
                    </a:lnTo>
                    <a:lnTo>
                      <a:pt x="83386" y="54676"/>
                    </a:lnTo>
                    <a:lnTo>
                      <a:pt x="82106" y="56139"/>
                    </a:lnTo>
                    <a:lnTo>
                      <a:pt x="82654" y="57419"/>
                    </a:lnTo>
                    <a:lnTo>
                      <a:pt x="84300" y="57968"/>
                    </a:lnTo>
                    <a:lnTo>
                      <a:pt x="84665" y="60162"/>
                    </a:lnTo>
                    <a:lnTo>
                      <a:pt x="85580" y="61259"/>
                    </a:lnTo>
                    <a:lnTo>
                      <a:pt x="85580" y="63636"/>
                    </a:lnTo>
                    <a:lnTo>
                      <a:pt x="85031" y="64368"/>
                    </a:lnTo>
                    <a:lnTo>
                      <a:pt x="83751" y="64368"/>
                    </a:lnTo>
                    <a:lnTo>
                      <a:pt x="83020" y="63636"/>
                    </a:lnTo>
                    <a:lnTo>
                      <a:pt x="82471" y="61442"/>
                    </a:lnTo>
                    <a:lnTo>
                      <a:pt x="81557" y="60711"/>
                    </a:lnTo>
                    <a:lnTo>
                      <a:pt x="79545" y="60711"/>
                    </a:lnTo>
                    <a:lnTo>
                      <a:pt x="75705" y="63819"/>
                    </a:lnTo>
                    <a:lnTo>
                      <a:pt x="74974" y="66014"/>
                    </a:lnTo>
                    <a:lnTo>
                      <a:pt x="74243" y="66928"/>
                    </a:lnTo>
                    <a:lnTo>
                      <a:pt x="74243" y="70037"/>
                    </a:lnTo>
                    <a:lnTo>
                      <a:pt x="73328" y="70768"/>
                    </a:lnTo>
                    <a:lnTo>
                      <a:pt x="71317" y="70768"/>
                    </a:lnTo>
                    <a:lnTo>
                      <a:pt x="70036" y="72048"/>
                    </a:lnTo>
                    <a:lnTo>
                      <a:pt x="69853" y="75888"/>
                    </a:lnTo>
                    <a:lnTo>
                      <a:pt x="69305" y="76254"/>
                    </a:lnTo>
                    <a:lnTo>
                      <a:pt x="69305" y="77534"/>
                    </a:lnTo>
                    <a:lnTo>
                      <a:pt x="70768" y="79546"/>
                    </a:lnTo>
                    <a:lnTo>
                      <a:pt x="71865" y="80643"/>
                    </a:lnTo>
                    <a:lnTo>
                      <a:pt x="71865" y="82654"/>
                    </a:lnTo>
                    <a:lnTo>
                      <a:pt x="69488" y="85763"/>
                    </a:lnTo>
                    <a:lnTo>
                      <a:pt x="69305" y="88872"/>
                    </a:lnTo>
                  </a:path>
                </a:pathLst>
              </a:custGeom>
              <a:grpFill/>
              <a:ln w="4020" cap="flat">
                <a:solidFill>
                  <a:srgbClr val="FFFFFF"/>
                </a:solidFill>
                <a:prstDash val="solid"/>
                <a:miter/>
              </a:ln>
            </p:spPr>
            <p:txBody>
              <a:bodyPr rtlCol="0" anchor="ctr"/>
              <a:lstStyle/>
              <a:p>
                <a:endParaRPr lang="en-GB" sz="1463"/>
              </a:p>
            </p:txBody>
          </p:sp>
          <p:sp>
            <p:nvSpPr>
              <p:cNvPr id="245" name="Freeform: Shape 244">
                <a:extLst>
                  <a:ext uri="{FF2B5EF4-FFF2-40B4-BE49-F238E27FC236}">
                    <a16:creationId xmlns:a16="http://schemas.microsoft.com/office/drawing/2014/main" id="{AE0769DF-E53D-42D2-9168-C42B8A9B2F82}"/>
                  </a:ext>
                </a:extLst>
              </p:cNvPr>
              <p:cNvSpPr/>
              <p:nvPr/>
            </p:nvSpPr>
            <p:spPr>
              <a:xfrm>
                <a:off x="6500963" y="3221666"/>
                <a:ext cx="162748" cy="123432"/>
              </a:xfrm>
              <a:custGeom>
                <a:avLst/>
                <a:gdLst>
                  <a:gd name="connsiteX0" fmla="*/ 149765 w 162748"/>
                  <a:gd name="connsiteY0" fmla="*/ 32733 h 123432"/>
                  <a:gd name="connsiteX1" fmla="*/ 145742 w 162748"/>
                  <a:gd name="connsiteY1" fmla="*/ 29441 h 123432"/>
                  <a:gd name="connsiteX2" fmla="*/ 123798 w 162748"/>
                  <a:gd name="connsiteY2" fmla="*/ 24321 h 123432"/>
                  <a:gd name="connsiteX3" fmla="*/ 119227 w 162748"/>
                  <a:gd name="connsiteY3" fmla="*/ 26881 h 123432"/>
                  <a:gd name="connsiteX4" fmla="*/ 116849 w 162748"/>
                  <a:gd name="connsiteY4" fmla="*/ 27795 h 123432"/>
                  <a:gd name="connsiteX5" fmla="*/ 113375 w 162748"/>
                  <a:gd name="connsiteY5" fmla="*/ 27795 h 123432"/>
                  <a:gd name="connsiteX6" fmla="*/ 108255 w 162748"/>
                  <a:gd name="connsiteY6" fmla="*/ 25784 h 123432"/>
                  <a:gd name="connsiteX7" fmla="*/ 103501 w 162748"/>
                  <a:gd name="connsiteY7" fmla="*/ 30538 h 123432"/>
                  <a:gd name="connsiteX8" fmla="*/ 96003 w 162748"/>
                  <a:gd name="connsiteY8" fmla="*/ 32001 h 123432"/>
                  <a:gd name="connsiteX9" fmla="*/ 89054 w 162748"/>
                  <a:gd name="connsiteY9" fmla="*/ 36024 h 123432"/>
                  <a:gd name="connsiteX10" fmla="*/ 92894 w 162748"/>
                  <a:gd name="connsiteY10" fmla="*/ 39499 h 123432"/>
                  <a:gd name="connsiteX11" fmla="*/ 99660 w 162748"/>
                  <a:gd name="connsiteY11" fmla="*/ 41876 h 123432"/>
                  <a:gd name="connsiteX12" fmla="*/ 104232 w 162748"/>
                  <a:gd name="connsiteY12" fmla="*/ 46265 h 123432"/>
                  <a:gd name="connsiteX13" fmla="*/ 105329 w 162748"/>
                  <a:gd name="connsiteY13" fmla="*/ 48642 h 123432"/>
                  <a:gd name="connsiteX14" fmla="*/ 100209 w 162748"/>
                  <a:gd name="connsiteY14" fmla="*/ 44802 h 123432"/>
                  <a:gd name="connsiteX15" fmla="*/ 92894 w 162748"/>
                  <a:gd name="connsiteY15" fmla="*/ 43339 h 123432"/>
                  <a:gd name="connsiteX16" fmla="*/ 91066 w 162748"/>
                  <a:gd name="connsiteY16" fmla="*/ 47179 h 123432"/>
                  <a:gd name="connsiteX17" fmla="*/ 96003 w 162748"/>
                  <a:gd name="connsiteY17" fmla="*/ 50470 h 123432"/>
                  <a:gd name="connsiteX18" fmla="*/ 96552 w 162748"/>
                  <a:gd name="connsiteY18" fmla="*/ 55773 h 123432"/>
                  <a:gd name="connsiteX19" fmla="*/ 92894 w 162748"/>
                  <a:gd name="connsiteY19" fmla="*/ 52299 h 123432"/>
                  <a:gd name="connsiteX20" fmla="*/ 90152 w 162748"/>
                  <a:gd name="connsiteY20" fmla="*/ 48276 h 123432"/>
                  <a:gd name="connsiteX21" fmla="*/ 85763 w 162748"/>
                  <a:gd name="connsiteY21" fmla="*/ 46630 h 123432"/>
                  <a:gd name="connsiteX22" fmla="*/ 83751 w 162748"/>
                  <a:gd name="connsiteY22" fmla="*/ 47179 h 123432"/>
                  <a:gd name="connsiteX23" fmla="*/ 84848 w 162748"/>
                  <a:gd name="connsiteY23" fmla="*/ 51750 h 123432"/>
                  <a:gd name="connsiteX24" fmla="*/ 89054 w 162748"/>
                  <a:gd name="connsiteY24" fmla="*/ 54676 h 123432"/>
                  <a:gd name="connsiteX25" fmla="*/ 86494 w 162748"/>
                  <a:gd name="connsiteY25" fmla="*/ 56505 h 123432"/>
                  <a:gd name="connsiteX26" fmla="*/ 81740 w 162748"/>
                  <a:gd name="connsiteY26" fmla="*/ 52299 h 123432"/>
                  <a:gd name="connsiteX27" fmla="*/ 79180 w 162748"/>
                  <a:gd name="connsiteY27" fmla="*/ 46996 h 123432"/>
                  <a:gd name="connsiteX28" fmla="*/ 68574 w 162748"/>
                  <a:gd name="connsiteY28" fmla="*/ 40596 h 123432"/>
                  <a:gd name="connsiteX29" fmla="*/ 68208 w 162748"/>
                  <a:gd name="connsiteY29" fmla="*/ 38950 h 123432"/>
                  <a:gd name="connsiteX30" fmla="*/ 69671 w 162748"/>
                  <a:gd name="connsiteY30" fmla="*/ 36024 h 123432"/>
                  <a:gd name="connsiteX31" fmla="*/ 63271 w 162748"/>
                  <a:gd name="connsiteY31" fmla="*/ 38036 h 123432"/>
                  <a:gd name="connsiteX32" fmla="*/ 62173 w 162748"/>
                  <a:gd name="connsiteY32" fmla="*/ 44070 h 123432"/>
                  <a:gd name="connsiteX33" fmla="*/ 62173 w 162748"/>
                  <a:gd name="connsiteY33" fmla="*/ 50105 h 123432"/>
                  <a:gd name="connsiteX34" fmla="*/ 62905 w 162748"/>
                  <a:gd name="connsiteY34" fmla="*/ 55408 h 123432"/>
                  <a:gd name="connsiteX35" fmla="*/ 66013 w 162748"/>
                  <a:gd name="connsiteY35" fmla="*/ 58516 h 123432"/>
                  <a:gd name="connsiteX36" fmla="*/ 68025 w 162748"/>
                  <a:gd name="connsiteY36" fmla="*/ 64917 h 123432"/>
                  <a:gd name="connsiteX37" fmla="*/ 76254 w 162748"/>
                  <a:gd name="connsiteY37" fmla="*/ 72048 h 123432"/>
                  <a:gd name="connsiteX38" fmla="*/ 78448 w 162748"/>
                  <a:gd name="connsiteY38" fmla="*/ 76254 h 123432"/>
                  <a:gd name="connsiteX39" fmla="*/ 79546 w 162748"/>
                  <a:gd name="connsiteY39" fmla="*/ 79728 h 123432"/>
                  <a:gd name="connsiteX40" fmla="*/ 77351 w 162748"/>
                  <a:gd name="connsiteY40" fmla="*/ 81009 h 123432"/>
                  <a:gd name="connsiteX41" fmla="*/ 75340 w 162748"/>
                  <a:gd name="connsiteY41" fmla="*/ 80277 h 123432"/>
                  <a:gd name="connsiteX42" fmla="*/ 76254 w 162748"/>
                  <a:gd name="connsiteY42" fmla="*/ 77534 h 123432"/>
                  <a:gd name="connsiteX43" fmla="*/ 74243 w 162748"/>
                  <a:gd name="connsiteY43" fmla="*/ 75157 h 123432"/>
                  <a:gd name="connsiteX44" fmla="*/ 70036 w 162748"/>
                  <a:gd name="connsiteY44" fmla="*/ 74608 h 123432"/>
                  <a:gd name="connsiteX45" fmla="*/ 68756 w 162748"/>
                  <a:gd name="connsiteY45" fmla="*/ 78083 h 123432"/>
                  <a:gd name="connsiteX46" fmla="*/ 71500 w 162748"/>
                  <a:gd name="connsiteY46" fmla="*/ 83934 h 123432"/>
                  <a:gd name="connsiteX47" fmla="*/ 70036 w 162748"/>
                  <a:gd name="connsiteY47" fmla="*/ 85214 h 123432"/>
                  <a:gd name="connsiteX48" fmla="*/ 67659 w 162748"/>
                  <a:gd name="connsiteY48" fmla="*/ 85763 h 123432"/>
                  <a:gd name="connsiteX49" fmla="*/ 64916 w 162748"/>
                  <a:gd name="connsiteY49" fmla="*/ 85580 h 123432"/>
                  <a:gd name="connsiteX50" fmla="*/ 60528 w 162748"/>
                  <a:gd name="connsiteY50" fmla="*/ 86312 h 123432"/>
                  <a:gd name="connsiteX51" fmla="*/ 62357 w 162748"/>
                  <a:gd name="connsiteY51" fmla="*/ 89237 h 123432"/>
                  <a:gd name="connsiteX52" fmla="*/ 67659 w 162748"/>
                  <a:gd name="connsiteY52" fmla="*/ 91432 h 123432"/>
                  <a:gd name="connsiteX53" fmla="*/ 72048 w 162748"/>
                  <a:gd name="connsiteY53" fmla="*/ 92529 h 123432"/>
                  <a:gd name="connsiteX54" fmla="*/ 75340 w 162748"/>
                  <a:gd name="connsiteY54" fmla="*/ 94175 h 123432"/>
                  <a:gd name="connsiteX55" fmla="*/ 79546 w 162748"/>
                  <a:gd name="connsiteY55" fmla="*/ 94541 h 123432"/>
                  <a:gd name="connsiteX56" fmla="*/ 81740 w 162748"/>
                  <a:gd name="connsiteY56" fmla="*/ 99295 h 123432"/>
                  <a:gd name="connsiteX57" fmla="*/ 84848 w 162748"/>
                  <a:gd name="connsiteY57" fmla="*/ 99295 h 123432"/>
                  <a:gd name="connsiteX58" fmla="*/ 88140 w 162748"/>
                  <a:gd name="connsiteY58" fmla="*/ 102769 h 123432"/>
                  <a:gd name="connsiteX59" fmla="*/ 91797 w 162748"/>
                  <a:gd name="connsiteY59" fmla="*/ 105146 h 123432"/>
                  <a:gd name="connsiteX60" fmla="*/ 94358 w 162748"/>
                  <a:gd name="connsiteY60" fmla="*/ 105512 h 123432"/>
                  <a:gd name="connsiteX61" fmla="*/ 97649 w 162748"/>
                  <a:gd name="connsiteY61" fmla="*/ 107524 h 123432"/>
                  <a:gd name="connsiteX62" fmla="*/ 98198 w 162748"/>
                  <a:gd name="connsiteY62" fmla="*/ 123433 h 123432"/>
                  <a:gd name="connsiteX63" fmla="*/ 92163 w 162748"/>
                  <a:gd name="connsiteY63" fmla="*/ 119776 h 123432"/>
                  <a:gd name="connsiteX64" fmla="*/ 87409 w 162748"/>
                  <a:gd name="connsiteY64" fmla="*/ 114473 h 123432"/>
                  <a:gd name="connsiteX65" fmla="*/ 81191 w 162748"/>
                  <a:gd name="connsiteY65" fmla="*/ 115570 h 123432"/>
                  <a:gd name="connsiteX66" fmla="*/ 74426 w 162748"/>
                  <a:gd name="connsiteY66" fmla="*/ 115570 h 123432"/>
                  <a:gd name="connsiteX67" fmla="*/ 70220 w 162748"/>
                  <a:gd name="connsiteY67" fmla="*/ 113375 h 123432"/>
                  <a:gd name="connsiteX68" fmla="*/ 74974 w 162748"/>
                  <a:gd name="connsiteY68" fmla="*/ 112095 h 123432"/>
                  <a:gd name="connsiteX69" fmla="*/ 75888 w 162748"/>
                  <a:gd name="connsiteY69" fmla="*/ 108804 h 123432"/>
                  <a:gd name="connsiteX70" fmla="*/ 70585 w 162748"/>
                  <a:gd name="connsiteY70" fmla="*/ 108072 h 123432"/>
                  <a:gd name="connsiteX71" fmla="*/ 64002 w 162748"/>
                  <a:gd name="connsiteY71" fmla="*/ 102404 h 123432"/>
                  <a:gd name="connsiteX72" fmla="*/ 61259 w 162748"/>
                  <a:gd name="connsiteY72" fmla="*/ 104781 h 123432"/>
                  <a:gd name="connsiteX73" fmla="*/ 56870 w 162748"/>
                  <a:gd name="connsiteY73" fmla="*/ 103135 h 123432"/>
                  <a:gd name="connsiteX74" fmla="*/ 51019 w 162748"/>
                  <a:gd name="connsiteY74" fmla="*/ 104049 h 123432"/>
                  <a:gd name="connsiteX75" fmla="*/ 45350 w 162748"/>
                  <a:gd name="connsiteY75" fmla="*/ 102952 h 123432"/>
                  <a:gd name="connsiteX76" fmla="*/ 37304 w 162748"/>
                  <a:gd name="connsiteY76" fmla="*/ 104049 h 123432"/>
                  <a:gd name="connsiteX77" fmla="*/ 30721 w 162748"/>
                  <a:gd name="connsiteY77" fmla="*/ 101672 h 123432"/>
                  <a:gd name="connsiteX78" fmla="*/ 29075 w 162748"/>
                  <a:gd name="connsiteY78" fmla="*/ 101672 h 123432"/>
                  <a:gd name="connsiteX79" fmla="*/ 28161 w 162748"/>
                  <a:gd name="connsiteY79" fmla="*/ 103135 h 123432"/>
                  <a:gd name="connsiteX80" fmla="*/ 25418 w 162748"/>
                  <a:gd name="connsiteY80" fmla="*/ 104049 h 123432"/>
                  <a:gd name="connsiteX81" fmla="*/ 23407 w 162748"/>
                  <a:gd name="connsiteY81" fmla="*/ 101124 h 123432"/>
                  <a:gd name="connsiteX82" fmla="*/ 21029 w 162748"/>
                  <a:gd name="connsiteY82" fmla="*/ 95821 h 123432"/>
                  <a:gd name="connsiteX83" fmla="*/ 14995 w 162748"/>
                  <a:gd name="connsiteY83" fmla="*/ 87775 h 123432"/>
                  <a:gd name="connsiteX84" fmla="*/ 19749 w 162748"/>
                  <a:gd name="connsiteY84" fmla="*/ 88323 h 123432"/>
                  <a:gd name="connsiteX85" fmla="*/ 24321 w 162748"/>
                  <a:gd name="connsiteY85" fmla="*/ 87592 h 123432"/>
                  <a:gd name="connsiteX86" fmla="*/ 22675 w 162748"/>
                  <a:gd name="connsiteY86" fmla="*/ 83934 h 123432"/>
                  <a:gd name="connsiteX87" fmla="*/ 15909 w 162748"/>
                  <a:gd name="connsiteY87" fmla="*/ 81374 h 123432"/>
                  <a:gd name="connsiteX88" fmla="*/ 14812 w 162748"/>
                  <a:gd name="connsiteY88" fmla="*/ 85214 h 123432"/>
                  <a:gd name="connsiteX89" fmla="*/ 7863 w 162748"/>
                  <a:gd name="connsiteY89" fmla="*/ 74608 h 123432"/>
                  <a:gd name="connsiteX90" fmla="*/ 3291 w 162748"/>
                  <a:gd name="connsiteY90" fmla="*/ 71500 h 123432"/>
                  <a:gd name="connsiteX91" fmla="*/ 1280 w 162748"/>
                  <a:gd name="connsiteY91" fmla="*/ 64734 h 123432"/>
                  <a:gd name="connsiteX92" fmla="*/ 549 w 162748"/>
                  <a:gd name="connsiteY92" fmla="*/ 63637 h 123432"/>
                  <a:gd name="connsiteX93" fmla="*/ 0 w 162748"/>
                  <a:gd name="connsiteY93" fmla="*/ 63637 h 123432"/>
                  <a:gd name="connsiteX94" fmla="*/ 549 w 162748"/>
                  <a:gd name="connsiteY94" fmla="*/ 64002 h 123432"/>
                  <a:gd name="connsiteX95" fmla="*/ 4389 w 162748"/>
                  <a:gd name="connsiteY95" fmla="*/ 61076 h 123432"/>
                  <a:gd name="connsiteX96" fmla="*/ 6400 w 162748"/>
                  <a:gd name="connsiteY96" fmla="*/ 58333 h 123432"/>
                  <a:gd name="connsiteX97" fmla="*/ 7863 w 162748"/>
                  <a:gd name="connsiteY97" fmla="*/ 53579 h 123432"/>
                  <a:gd name="connsiteX98" fmla="*/ 12252 w 162748"/>
                  <a:gd name="connsiteY98" fmla="*/ 50470 h 123432"/>
                  <a:gd name="connsiteX99" fmla="*/ 16458 w 162748"/>
                  <a:gd name="connsiteY99" fmla="*/ 43339 h 123432"/>
                  <a:gd name="connsiteX100" fmla="*/ 22309 w 162748"/>
                  <a:gd name="connsiteY100" fmla="*/ 38219 h 123432"/>
                  <a:gd name="connsiteX101" fmla="*/ 22309 w 162748"/>
                  <a:gd name="connsiteY101" fmla="*/ 32550 h 123432"/>
                  <a:gd name="connsiteX102" fmla="*/ 21578 w 162748"/>
                  <a:gd name="connsiteY102" fmla="*/ 28161 h 123432"/>
                  <a:gd name="connsiteX103" fmla="*/ 38035 w 162748"/>
                  <a:gd name="connsiteY103" fmla="*/ 26149 h 123432"/>
                  <a:gd name="connsiteX104" fmla="*/ 43156 w 162748"/>
                  <a:gd name="connsiteY104" fmla="*/ 21761 h 123432"/>
                  <a:gd name="connsiteX105" fmla="*/ 51568 w 162748"/>
                  <a:gd name="connsiteY105" fmla="*/ 18835 h 123432"/>
                  <a:gd name="connsiteX106" fmla="*/ 61076 w 162748"/>
                  <a:gd name="connsiteY106" fmla="*/ 18835 h 123432"/>
                  <a:gd name="connsiteX107" fmla="*/ 67659 w 162748"/>
                  <a:gd name="connsiteY107" fmla="*/ 13349 h 123432"/>
                  <a:gd name="connsiteX108" fmla="*/ 70768 w 162748"/>
                  <a:gd name="connsiteY108" fmla="*/ 12435 h 123432"/>
                  <a:gd name="connsiteX109" fmla="*/ 76802 w 162748"/>
                  <a:gd name="connsiteY109" fmla="*/ 12252 h 123432"/>
                  <a:gd name="connsiteX110" fmla="*/ 84300 w 162748"/>
                  <a:gd name="connsiteY110" fmla="*/ 10789 h 123432"/>
                  <a:gd name="connsiteX111" fmla="*/ 94906 w 162748"/>
                  <a:gd name="connsiteY111" fmla="*/ 10789 h 123432"/>
                  <a:gd name="connsiteX112" fmla="*/ 109170 w 162748"/>
                  <a:gd name="connsiteY112" fmla="*/ 6583 h 123432"/>
                  <a:gd name="connsiteX113" fmla="*/ 114472 w 162748"/>
                  <a:gd name="connsiteY113" fmla="*/ 6766 h 123432"/>
                  <a:gd name="connsiteX114" fmla="*/ 119044 w 162748"/>
                  <a:gd name="connsiteY114" fmla="*/ 10240 h 123432"/>
                  <a:gd name="connsiteX115" fmla="*/ 135502 w 162748"/>
                  <a:gd name="connsiteY115" fmla="*/ 15544 h 123432"/>
                  <a:gd name="connsiteX116" fmla="*/ 144828 w 162748"/>
                  <a:gd name="connsiteY116" fmla="*/ 13715 h 123432"/>
                  <a:gd name="connsiteX117" fmla="*/ 151228 w 162748"/>
                  <a:gd name="connsiteY117" fmla="*/ 8778 h 123432"/>
                  <a:gd name="connsiteX118" fmla="*/ 151960 w 162748"/>
                  <a:gd name="connsiteY118" fmla="*/ 549 h 123432"/>
                  <a:gd name="connsiteX119" fmla="*/ 157445 w 162748"/>
                  <a:gd name="connsiteY119" fmla="*/ 0 h 123432"/>
                  <a:gd name="connsiteX120" fmla="*/ 158542 w 162748"/>
                  <a:gd name="connsiteY120" fmla="*/ 2560 h 123432"/>
                  <a:gd name="connsiteX121" fmla="*/ 162748 w 162748"/>
                  <a:gd name="connsiteY121" fmla="*/ 5669 h 123432"/>
                  <a:gd name="connsiteX122" fmla="*/ 162200 w 162748"/>
                  <a:gd name="connsiteY122" fmla="*/ 10423 h 123432"/>
                  <a:gd name="connsiteX123" fmla="*/ 157263 w 162748"/>
                  <a:gd name="connsiteY123" fmla="*/ 14081 h 123432"/>
                  <a:gd name="connsiteX124" fmla="*/ 156348 w 162748"/>
                  <a:gd name="connsiteY124" fmla="*/ 20298 h 123432"/>
                  <a:gd name="connsiteX125" fmla="*/ 154702 w 162748"/>
                  <a:gd name="connsiteY125" fmla="*/ 26698 h 123432"/>
                  <a:gd name="connsiteX126" fmla="*/ 149765 w 162748"/>
                  <a:gd name="connsiteY126" fmla="*/ 32733 h 1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62748" h="123432">
                    <a:moveTo>
                      <a:pt x="149765" y="32733"/>
                    </a:moveTo>
                    <a:lnTo>
                      <a:pt x="145742" y="29441"/>
                    </a:lnTo>
                    <a:lnTo>
                      <a:pt x="123798" y="24321"/>
                    </a:lnTo>
                    <a:lnTo>
                      <a:pt x="119227" y="26881"/>
                    </a:lnTo>
                    <a:lnTo>
                      <a:pt x="116849" y="27795"/>
                    </a:lnTo>
                    <a:lnTo>
                      <a:pt x="113375" y="27795"/>
                    </a:lnTo>
                    <a:lnTo>
                      <a:pt x="108255" y="25784"/>
                    </a:lnTo>
                    <a:lnTo>
                      <a:pt x="103501" y="30538"/>
                    </a:lnTo>
                    <a:lnTo>
                      <a:pt x="96003" y="32001"/>
                    </a:lnTo>
                    <a:lnTo>
                      <a:pt x="89054" y="36024"/>
                    </a:lnTo>
                    <a:lnTo>
                      <a:pt x="92894" y="39499"/>
                    </a:lnTo>
                    <a:lnTo>
                      <a:pt x="99660" y="41876"/>
                    </a:lnTo>
                    <a:lnTo>
                      <a:pt x="104232" y="46265"/>
                    </a:lnTo>
                    <a:lnTo>
                      <a:pt x="105329" y="48642"/>
                    </a:lnTo>
                    <a:lnTo>
                      <a:pt x="100209" y="44802"/>
                    </a:lnTo>
                    <a:lnTo>
                      <a:pt x="92894" y="43339"/>
                    </a:lnTo>
                    <a:lnTo>
                      <a:pt x="91066" y="47179"/>
                    </a:lnTo>
                    <a:lnTo>
                      <a:pt x="96003" y="50470"/>
                    </a:lnTo>
                    <a:lnTo>
                      <a:pt x="96552" y="55773"/>
                    </a:lnTo>
                    <a:lnTo>
                      <a:pt x="92894" y="52299"/>
                    </a:lnTo>
                    <a:lnTo>
                      <a:pt x="90152" y="48276"/>
                    </a:lnTo>
                    <a:lnTo>
                      <a:pt x="85763" y="46630"/>
                    </a:lnTo>
                    <a:lnTo>
                      <a:pt x="83751" y="47179"/>
                    </a:lnTo>
                    <a:lnTo>
                      <a:pt x="84848" y="51750"/>
                    </a:lnTo>
                    <a:lnTo>
                      <a:pt x="89054" y="54676"/>
                    </a:lnTo>
                    <a:lnTo>
                      <a:pt x="86494" y="56505"/>
                    </a:lnTo>
                    <a:lnTo>
                      <a:pt x="81740" y="52299"/>
                    </a:lnTo>
                    <a:lnTo>
                      <a:pt x="79180" y="46996"/>
                    </a:lnTo>
                    <a:lnTo>
                      <a:pt x="68574" y="40596"/>
                    </a:lnTo>
                    <a:lnTo>
                      <a:pt x="68208" y="38950"/>
                    </a:lnTo>
                    <a:lnTo>
                      <a:pt x="69671" y="36024"/>
                    </a:lnTo>
                    <a:lnTo>
                      <a:pt x="63271" y="38036"/>
                    </a:lnTo>
                    <a:lnTo>
                      <a:pt x="62173" y="44070"/>
                    </a:lnTo>
                    <a:lnTo>
                      <a:pt x="62173" y="50105"/>
                    </a:lnTo>
                    <a:lnTo>
                      <a:pt x="62905" y="55408"/>
                    </a:lnTo>
                    <a:lnTo>
                      <a:pt x="66013" y="58516"/>
                    </a:lnTo>
                    <a:lnTo>
                      <a:pt x="68025" y="64917"/>
                    </a:lnTo>
                    <a:lnTo>
                      <a:pt x="76254" y="72048"/>
                    </a:lnTo>
                    <a:lnTo>
                      <a:pt x="78448" y="76254"/>
                    </a:lnTo>
                    <a:lnTo>
                      <a:pt x="79546" y="79728"/>
                    </a:lnTo>
                    <a:lnTo>
                      <a:pt x="77351" y="81009"/>
                    </a:lnTo>
                    <a:lnTo>
                      <a:pt x="75340" y="80277"/>
                    </a:lnTo>
                    <a:lnTo>
                      <a:pt x="76254" y="77534"/>
                    </a:lnTo>
                    <a:lnTo>
                      <a:pt x="74243" y="75157"/>
                    </a:lnTo>
                    <a:lnTo>
                      <a:pt x="70036" y="74608"/>
                    </a:lnTo>
                    <a:lnTo>
                      <a:pt x="68756" y="78083"/>
                    </a:lnTo>
                    <a:lnTo>
                      <a:pt x="71500" y="83934"/>
                    </a:lnTo>
                    <a:lnTo>
                      <a:pt x="70036" y="85214"/>
                    </a:lnTo>
                    <a:lnTo>
                      <a:pt x="67659" y="85763"/>
                    </a:lnTo>
                    <a:lnTo>
                      <a:pt x="64916" y="85580"/>
                    </a:lnTo>
                    <a:lnTo>
                      <a:pt x="60528" y="86312"/>
                    </a:lnTo>
                    <a:lnTo>
                      <a:pt x="62357" y="89237"/>
                    </a:lnTo>
                    <a:lnTo>
                      <a:pt x="67659" y="91432"/>
                    </a:lnTo>
                    <a:lnTo>
                      <a:pt x="72048" y="92529"/>
                    </a:lnTo>
                    <a:lnTo>
                      <a:pt x="75340" y="94175"/>
                    </a:lnTo>
                    <a:lnTo>
                      <a:pt x="79546" y="94541"/>
                    </a:lnTo>
                    <a:lnTo>
                      <a:pt x="81740" y="99295"/>
                    </a:lnTo>
                    <a:lnTo>
                      <a:pt x="84848" y="99295"/>
                    </a:lnTo>
                    <a:lnTo>
                      <a:pt x="88140" y="102769"/>
                    </a:lnTo>
                    <a:lnTo>
                      <a:pt x="91797" y="105146"/>
                    </a:lnTo>
                    <a:lnTo>
                      <a:pt x="94358" y="105512"/>
                    </a:lnTo>
                    <a:lnTo>
                      <a:pt x="97649" y="107524"/>
                    </a:lnTo>
                    <a:lnTo>
                      <a:pt x="98198" y="123433"/>
                    </a:lnTo>
                    <a:lnTo>
                      <a:pt x="92163" y="119776"/>
                    </a:lnTo>
                    <a:lnTo>
                      <a:pt x="87409" y="114473"/>
                    </a:lnTo>
                    <a:lnTo>
                      <a:pt x="81191" y="115570"/>
                    </a:lnTo>
                    <a:lnTo>
                      <a:pt x="74426" y="115570"/>
                    </a:lnTo>
                    <a:lnTo>
                      <a:pt x="70220" y="113375"/>
                    </a:lnTo>
                    <a:lnTo>
                      <a:pt x="74974" y="112095"/>
                    </a:lnTo>
                    <a:lnTo>
                      <a:pt x="75888" y="108804"/>
                    </a:lnTo>
                    <a:lnTo>
                      <a:pt x="70585" y="108072"/>
                    </a:lnTo>
                    <a:lnTo>
                      <a:pt x="64002" y="102404"/>
                    </a:lnTo>
                    <a:lnTo>
                      <a:pt x="61259" y="104781"/>
                    </a:lnTo>
                    <a:lnTo>
                      <a:pt x="56870" y="103135"/>
                    </a:lnTo>
                    <a:lnTo>
                      <a:pt x="51019" y="104049"/>
                    </a:lnTo>
                    <a:lnTo>
                      <a:pt x="45350" y="102952"/>
                    </a:lnTo>
                    <a:lnTo>
                      <a:pt x="37304" y="104049"/>
                    </a:lnTo>
                    <a:lnTo>
                      <a:pt x="30721" y="101672"/>
                    </a:lnTo>
                    <a:lnTo>
                      <a:pt x="29075" y="101672"/>
                    </a:lnTo>
                    <a:lnTo>
                      <a:pt x="28161" y="103135"/>
                    </a:lnTo>
                    <a:lnTo>
                      <a:pt x="25418" y="104049"/>
                    </a:lnTo>
                    <a:lnTo>
                      <a:pt x="23407" y="101124"/>
                    </a:lnTo>
                    <a:lnTo>
                      <a:pt x="21029" y="95821"/>
                    </a:lnTo>
                    <a:lnTo>
                      <a:pt x="14995" y="87775"/>
                    </a:lnTo>
                    <a:lnTo>
                      <a:pt x="19749" y="88323"/>
                    </a:lnTo>
                    <a:lnTo>
                      <a:pt x="24321" y="87592"/>
                    </a:lnTo>
                    <a:lnTo>
                      <a:pt x="22675" y="83934"/>
                    </a:lnTo>
                    <a:lnTo>
                      <a:pt x="15909" y="81374"/>
                    </a:lnTo>
                    <a:lnTo>
                      <a:pt x="14812" y="85214"/>
                    </a:lnTo>
                    <a:lnTo>
                      <a:pt x="7863" y="74608"/>
                    </a:lnTo>
                    <a:lnTo>
                      <a:pt x="3291" y="71500"/>
                    </a:lnTo>
                    <a:lnTo>
                      <a:pt x="1280" y="64734"/>
                    </a:lnTo>
                    <a:lnTo>
                      <a:pt x="549" y="63637"/>
                    </a:lnTo>
                    <a:lnTo>
                      <a:pt x="0" y="63637"/>
                    </a:lnTo>
                    <a:lnTo>
                      <a:pt x="549" y="64002"/>
                    </a:lnTo>
                    <a:lnTo>
                      <a:pt x="4389" y="61076"/>
                    </a:lnTo>
                    <a:lnTo>
                      <a:pt x="6400" y="58333"/>
                    </a:lnTo>
                    <a:lnTo>
                      <a:pt x="7863" y="53579"/>
                    </a:lnTo>
                    <a:lnTo>
                      <a:pt x="12252" y="50470"/>
                    </a:lnTo>
                    <a:lnTo>
                      <a:pt x="16458" y="43339"/>
                    </a:lnTo>
                    <a:lnTo>
                      <a:pt x="22309" y="38219"/>
                    </a:lnTo>
                    <a:lnTo>
                      <a:pt x="22309" y="32550"/>
                    </a:lnTo>
                    <a:lnTo>
                      <a:pt x="21578" y="28161"/>
                    </a:lnTo>
                    <a:lnTo>
                      <a:pt x="38035" y="26149"/>
                    </a:lnTo>
                    <a:lnTo>
                      <a:pt x="43156" y="21761"/>
                    </a:lnTo>
                    <a:lnTo>
                      <a:pt x="51568" y="18835"/>
                    </a:lnTo>
                    <a:lnTo>
                      <a:pt x="61076" y="18835"/>
                    </a:lnTo>
                    <a:lnTo>
                      <a:pt x="67659" y="13349"/>
                    </a:lnTo>
                    <a:lnTo>
                      <a:pt x="70768" y="12435"/>
                    </a:lnTo>
                    <a:lnTo>
                      <a:pt x="76802" y="12252"/>
                    </a:lnTo>
                    <a:lnTo>
                      <a:pt x="84300" y="10789"/>
                    </a:lnTo>
                    <a:lnTo>
                      <a:pt x="94906" y="10789"/>
                    </a:lnTo>
                    <a:lnTo>
                      <a:pt x="109170" y="6583"/>
                    </a:lnTo>
                    <a:lnTo>
                      <a:pt x="114472" y="6766"/>
                    </a:lnTo>
                    <a:lnTo>
                      <a:pt x="119044" y="10240"/>
                    </a:lnTo>
                    <a:lnTo>
                      <a:pt x="135502" y="15544"/>
                    </a:lnTo>
                    <a:lnTo>
                      <a:pt x="144828" y="13715"/>
                    </a:lnTo>
                    <a:lnTo>
                      <a:pt x="151228" y="8778"/>
                    </a:lnTo>
                    <a:lnTo>
                      <a:pt x="151960" y="549"/>
                    </a:lnTo>
                    <a:lnTo>
                      <a:pt x="157445" y="0"/>
                    </a:lnTo>
                    <a:lnTo>
                      <a:pt x="158542" y="2560"/>
                    </a:lnTo>
                    <a:lnTo>
                      <a:pt x="162748" y="5669"/>
                    </a:lnTo>
                    <a:lnTo>
                      <a:pt x="162200" y="10423"/>
                    </a:lnTo>
                    <a:lnTo>
                      <a:pt x="157263" y="14081"/>
                    </a:lnTo>
                    <a:lnTo>
                      <a:pt x="156348" y="20298"/>
                    </a:lnTo>
                    <a:lnTo>
                      <a:pt x="154702" y="26698"/>
                    </a:lnTo>
                    <a:lnTo>
                      <a:pt x="149765" y="32733"/>
                    </a:lnTo>
                    <a:close/>
                  </a:path>
                </a:pathLst>
              </a:custGeom>
              <a:grpFill/>
              <a:ln w="18272" cap="flat">
                <a:noFill/>
                <a:prstDash val="solid"/>
                <a:miter/>
              </a:ln>
            </p:spPr>
            <p:txBody>
              <a:bodyPr rtlCol="0" anchor="ctr"/>
              <a:lstStyle/>
              <a:p>
                <a:endParaRPr lang="en-GB" sz="1463"/>
              </a:p>
            </p:txBody>
          </p:sp>
          <p:sp>
            <p:nvSpPr>
              <p:cNvPr id="246" name="Freeform: Shape 245">
                <a:extLst>
                  <a:ext uri="{FF2B5EF4-FFF2-40B4-BE49-F238E27FC236}">
                    <a16:creationId xmlns:a16="http://schemas.microsoft.com/office/drawing/2014/main" id="{3150D973-1060-B4B4-925A-9F45AE33BFCF}"/>
                  </a:ext>
                </a:extLst>
              </p:cNvPr>
              <p:cNvSpPr/>
              <p:nvPr/>
            </p:nvSpPr>
            <p:spPr>
              <a:xfrm>
                <a:off x="6500963" y="3221666"/>
                <a:ext cx="162748" cy="123432"/>
              </a:xfrm>
              <a:custGeom>
                <a:avLst/>
                <a:gdLst>
                  <a:gd name="connsiteX0" fmla="*/ 149765 w 162748"/>
                  <a:gd name="connsiteY0" fmla="*/ 32733 h 123432"/>
                  <a:gd name="connsiteX1" fmla="*/ 145742 w 162748"/>
                  <a:gd name="connsiteY1" fmla="*/ 29441 h 123432"/>
                  <a:gd name="connsiteX2" fmla="*/ 123798 w 162748"/>
                  <a:gd name="connsiteY2" fmla="*/ 24321 h 123432"/>
                  <a:gd name="connsiteX3" fmla="*/ 119227 w 162748"/>
                  <a:gd name="connsiteY3" fmla="*/ 26881 h 123432"/>
                  <a:gd name="connsiteX4" fmla="*/ 116849 w 162748"/>
                  <a:gd name="connsiteY4" fmla="*/ 27795 h 123432"/>
                  <a:gd name="connsiteX5" fmla="*/ 113375 w 162748"/>
                  <a:gd name="connsiteY5" fmla="*/ 27795 h 123432"/>
                  <a:gd name="connsiteX6" fmla="*/ 108255 w 162748"/>
                  <a:gd name="connsiteY6" fmla="*/ 25784 h 123432"/>
                  <a:gd name="connsiteX7" fmla="*/ 103501 w 162748"/>
                  <a:gd name="connsiteY7" fmla="*/ 30538 h 123432"/>
                  <a:gd name="connsiteX8" fmla="*/ 96003 w 162748"/>
                  <a:gd name="connsiteY8" fmla="*/ 32001 h 123432"/>
                  <a:gd name="connsiteX9" fmla="*/ 89054 w 162748"/>
                  <a:gd name="connsiteY9" fmla="*/ 36024 h 123432"/>
                  <a:gd name="connsiteX10" fmla="*/ 92894 w 162748"/>
                  <a:gd name="connsiteY10" fmla="*/ 39499 h 123432"/>
                  <a:gd name="connsiteX11" fmla="*/ 99660 w 162748"/>
                  <a:gd name="connsiteY11" fmla="*/ 41876 h 123432"/>
                  <a:gd name="connsiteX12" fmla="*/ 104232 w 162748"/>
                  <a:gd name="connsiteY12" fmla="*/ 46265 h 123432"/>
                  <a:gd name="connsiteX13" fmla="*/ 105329 w 162748"/>
                  <a:gd name="connsiteY13" fmla="*/ 48642 h 123432"/>
                  <a:gd name="connsiteX14" fmla="*/ 100209 w 162748"/>
                  <a:gd name="connsiteY14" fmla="*/ 44802 h 123432"/>
                  <a:gd name="connsiteX15" fmla="*/ 92894 w 162748"/>
                  <a:gd name="connsiteY15" fmla="*/ 43339 h 123432"/>
                  <a:gd name="connsiteX16" fmla="*/ 91066 w 162748"/>
                  <a:gd name="connsiteY16" fmla="*/ 47179 h 123432"/>
                  <a:gd name="connsiteX17" fmla="*/ 96003 w 162748"/>
                  <a:gd name="connsiteY17" fmla="*/ 50470 h 123432"/>
                  <a:gd name="connsiteX18" fmla="*/ 96552 w 162748"/>
                  <a:gd name="connsiteY18" fmla="*/ 55773 h 123432"/>
                  <a:gd name="connsiteX19" fmla="*/ 92894 w 162748"/>
                  <a:gd name="connsiteY19" fmla="*/ 52299 h 123432"/>
                  <a:gd name="connsiteX20" fmla="*/ 90152 w 162748"/>
                  <a:gd name="connsiteY20" fmla="*/ 48276 h 123432"/>
                  <a:gd name="connsiteX21" fmla="*/ 85763 w 162748"/>
                  <a:gd name="connsiteY21" fmla="*/ 46630 h 123432"/>
                  <a:gd name="connsiteX22" fmla="*/ 83751 w 162748"/>
                  <a:gd name="connsiteY22" fmla="*/ 47179 h 123432"/>
                  <a:gd name="connsiteX23" fmla="*/ 84848 w 162748"/>
                  <a:gd name="connsiteY23" fmla="*/ 51750 h 123432"/>
                  <a:gd name="connsiteX24" fmla="*/ 89054 w 162748"/>
                  <a:gd name="connsiteY24" fmla="*/ 54676 h 123432"/>
                  <a:gd name="connsiteX25" fmla="*/ 86494 w 162748"/>
                  <a:gd name="connsiteY25" fmla="*/ 56505 h 123432"/>
                  <a:gd name="connsiteX26" fmla="*/ 81740 w 162748"/>
                  <a:gd name="connsiteY26" fmla="*/ 52299 h 123432"/>
                  <a:gd name="connsiteX27" fmla="*/ 79180 w 162748"/>
                  <a:gd name="connsiteY27" fmla="*/ 46996 h 123432"/>
                  <a:gd name="connsiteX28" fmla="*/ 68574 w 162748"/>
                  <a:gd name="connsiteY28" fmla="*/ 40596 h 123432"/>
                  <a:gd name="connsiteX29" fmla="*/ 68208 w 162748"/>
                  <a:gd name="connsiteY29" fmla="*/ 38950 h 123432"/>
                  <a:gd name="connsiteX30" fmla="*/ 69671 w 162748"/>
                  <a:gd name="connsiteY30" fmla="*/ 36024 h 123432"/>
                  <a:gd name="connsiteX31" fmla="*/ 63271 w 162748"/>
                  <a:gd name="connsiteY31" fmla="*/ 38036 h 123432"/>
                  <a:gd name="connsiteX32" fmla="*/ 62173 w 162748"/>
                  <a:gd name="connsiteY32" fmla="*/ 44070 h 123432"/>
                  <a:gd name="connsiteX33" fmla="*/ 62173 w 162748"/>
                  <a:gd name="connsiteY33" fmla="*/ 50105 h 123432"/>
                  <a:gd name="connsiteX34" fmla="*/ 62905 w 162748"/>
                  <a:gd name="connsiteY34" fmla="*/ 55408 h 123432"/>
                  <a:gd name="connsiteX35" fmla="*/ 66013 w 162748"/>
                  <a:gd name="connsiteY35" fmla="*/ 58516 h 123432"/>
                  <a:gd name="connsiteX36" fmla="*/ 68025 w 162748"/>
                  <a:gd name="connsiteY36" fmla="*/ 64917 h 123432"/>
                  <a:gd name="connsiteX37" fmla="*/ 76254 w 162748"/>
                  <a:gd name="connsiteY37" fmla="*/ 72048 h 123432"/>
                  <a:gd name="connsiteX38" fmla="*/ 78448 w 162748"/>
                  <a:gd name="connsiteY38" fmla="*/ 76254 h 123432"/>
                  <a:gd name="connsiteX39" fmla="*/ 79546 w 162748"/>
                  <a:gd name="connsiteY39" fmla="*/ 79728 h 123432"/>
                  <a:gd name="connsiteX40" fmla="*/ 77351 w 162748"/>
                  <a:gd name="connsiteY40" fmla="*/ 81009 h 123432"/>
                  <a:gd name="connsiteX41" fmla="*/ 75340 w 162748"/>
                  <a:gd name="connsiteY41" fmla="*/ 80277 h 123432"/>
                  <a:gd name="connsiteX42" fmla="*/ 76254 w 162748"/>
                  <a:gd name="connsiteY42" fmla="*/ 77534 h 123432"/>
                  <a:gd name="connsiteX43" fmla="*/ 74243 w 162748"/>
                  <a:gd name="connsiteY43" fmla="*/ 75157 h 123432"/>
                  <a:gd name="connsiteX44" fmla="*/ 70036 w 162748"/>
                  <a:gd name="connsiteY44" fmla="*/ 74608 h 123432"/>
                  <a:gd name="connsiteX45" fmla="*/ 68756 w 162748"/>
                  <a:gd name="connsiteY45" fmla="*/ 78083 h 123432"/>
                  <a:gd name="connsiteX46" fmla="*/ 71500 w 162748"/>
                  <a:gd name="connsiteY46" fmla="*/ 83934 h 123432"/>
                  <a:gd name="connsiteX47" fmla="*/ 70036 w 162748"/>
                  <a:gd name="connsiteY47" fmla="*/ 85214 h 123432"/>
                  <a:gd name="connsiteX48" fmla="*/ 67659 w 162748"/>
                  <a:gd name="connsiteY48" fmla="*/ 85763 h 123432"/>
                  <a:gd name="connsiteX49" fmla="*/ 64916 w 162748"/>
                  <a:gd name="connsiteY49" fmla="*/ 85580 h 123432"/>
                  <a:gd name="connsiteX50" fmla="*/ 60528 w 162748"/>
                  <a:gd name="connsiteY50" fmla="*/ 86312 h 123432"/>
                  <a:gd name="connsiteX51" fmla="*/ 62357 w 162748"/>
                  <a:gd name="connsiteY51" fmla="*/ 89237 h 123432"/>
                  <a:gd name="connsiteX52" fmla="*/ 67659 w 162748"/>
                  <a:gd name="connsiteY52" fmla="*/ 91432 h 123432"/>
                  <a:gd name="connsiteX53" fmla="*/ 72048 w 162748"/>
                  <a:gd name="connsiteY53" fmla="*/ 92529 h 123432"/>
                  <a:gd name="connsiteX54" fmla="*/ 75340 w 162748"/>
                  <a:gd name="connsiteY54" fmla="*/ 94175 h 123432"/>
                  <a:gd name="connsiteX55" fmla="*/ 79546 w 162748"/>
                  <a:gd name="connsiteY55" fmla="*/ 94541 h 123432"/>
                  <a:gd name="connsiteX56" fmla="*/ 81740 w 162748"/>
                  <a:gd name="connsiteY56" fmla="*/ 99295 h 123432"/>
                  <a:gd name="connsiteX57" fmla="*/ 84848 w 162748"/>
                  <a:gd name="connsiteY57" fmla="*/ 99295 h 123432"/>
                  <a:gd name="connsiteX58" fmla="*/ 88140 w 162748"/>
                  <a:gd name="connsiteY58" fmla="*/ 102769 h 123432"/>
                  <a:gd name="connsiteX59" fmla="*/ 91797 w 162748"/>
                  <a:gd name="connsiteY59" fmla="*/ 105146 h 123432"/>
                  <a:gd name="connsiteX60" fmla="*/ 94358 w 162748"/>
                  <a:gd name="connsiteY60" fmla="*/ 105512 h 123432"/>
                  <a:gd name="connsiteX61" fmla="*/ 97649 w 162748"/>
                  <a:gd name="connsiteY61" fmla="*/ 107524 h 123432"/>
                  <a:gd name="connsiteX62" fmla="*/ 98198 w 162748"/>
                  <a:gd name="connsiteY62" fmla="*/ 123433 h 123432"/>
                  <a:gd name="connsiteX63" fmla="*/ 92163 w 162748"/>
                  <a:gd name="connsiteY63" fmla="*/ 119776 h 123432"/>
                  <a:gd name="connsiteX64" fmla="*/ 87409 w 162748"/>
                  <a:gd name="connsiteY64" fmla="*/ 114473 h 123432"/>
                  <a:gd name="connsiteX65" fmla="*/ 81191 w 162748"/>
                  <a:gd name="connsiteY65" fmla="*/ 115570 h 123432"/>
                  <a:gd name="connsiteX66" fmla="*/ 74426 w 162748"/>
                  <a:gd name="connsiteY66" fmla="*/ 115570 h 123432"/>
                  <a:gd name="connsiteX67" fmla="*/ 70220 w 162748"/>
                  <a:gd name="connsiteY67" fmla="*/ 113375 h 123432"/>
                  <a:gd name="connsiteX68" fmla="*/ 74974 w 162748"/>
                  <a:gd name="connsiteY68" fmla="*/ 112095 h 123432"/>
                  <a:gd name="connsiteX69" fmla="*/ 75888 w 162748"/>
                  <a:gd name="connsiteY69" fmla="*/ 108804 h 123432"/>
                  <a:gd name="connsiteX70" fmla="*/ 70585 w 162748"/>
                  <a:gd name="connsiteY70" fmla="*/ 108072 h 123432"/>
                  <a:gd name="connsiteX71" fmla="*/ 64002 w 162748"/>
                  <a:gd name="connsiteY71" fmla="*/ 102404 h 123432"/>
                  <a:gd name="connsiteX72" fmla="*/ 61259 w 162748"/>
                  <a:gd name="connsiteY72" fmla="*/ 104781 h 123432"/>
                  <a:gd name="connsiteX73" fmla="*/ 56870 w 162748"/>
                  <a:gd name="connsiteY73" fmla="*/ 103135 h 123432"/>
                  <a:gd name="connsiteX74" fmla="*/ 51019 w 162748"/>
                  <a:gd name="connsiteY74" fmla="*/ 104049 h 123432"/>
                  <a:gd name="connsiteX75" fmla="*/ 45350 w 162748"/>
                  <a:gd name="connsiteY75" fmla="*/ 102952 h 123432"/>
                  <a:gd name="connsiteX76" fmla="*/ 37304 w 162748"/>
                  <a:gd name="connsiteY76" fmla="*/ 104049 h 123432"/>
                  <a:gd name="connsiteX77" fmla="*/ 30721 w 162748"/>
                  <a:gd name="connsiteY77" fmla="*/ 101672 h 123432"/>
                  <a:gd name="connsiteX78" fmla="*/ 29075 w 162748"/>
                  <a:gd name="connsiteY78" fmla="*/ 101672 h 123432"/>
                  <a:gd name="connsiteX79" fmla="*/ 28161 w 162748"/>
                  <a:gd name="connsiteY79" fmla="*/ 103135 h 123432"/>
                  <a:gd name="connsiteX80" fmla="*/ 25418 w 162748"/>
                  <a:gd name="connsiteY80" fmla="*/ 104049 h 123432"/>
                  <a:gd name="connsiteX81" fmla="*/ 23407 w 162748"/>
                  <a:gd name="connsiteY81" fmla="*/ 101124 h 123432"/>
                  <a:gd name="connsiteX82" fmla="*/ 21029 w 162748"/>
                  <a:gd name="connsiteY82" fmla="*/ 95821 h 123432"/>
                  <a:gd name="connsiteX83" fmla="*/ 14995 w 162748"/>
                  <a:gd name="connsiteY83" fmla="*/ 87775 h 123432"/>
                  <a:gd name="connsiteX84" fmla="*/ 19749 w 162748"/>
                  <a:gd name="connsiteY84" fmla="*/ 88323 h 123432"/>
                  <a:gd name="connsiteX85" fmla="*/ 24321 w 162748"/>
                  <a:gd name="connsiteY85" fmla="*/ 87592 h 123432"/>
                  <a:gd name="connsiteX86" fmla="*/ 22675 w 162748"/>
                  <a:gd name="connsiteY86" fmla="*/ 83934 h 123432"/>
                  <a:gd name="connsiteX87" fmla="*/ 15909 w 162748"/>
                  <a:gd name="connsiteY87" fmla="*/ 81374 h 123432"/>
                  <a:gd name="connsiteX88" fmla="*/ 14812 w 162748"/>
                  <a:gd name="connsiteY88" fmla="*/ 85214 h 123432"/>
                  <a:gd name="connsiteX89" fmla="*/ 7863 w 162748"/>
                  <a:gd name="connsiteY89" fmla="*/ 74608 h 123432"/>
                  <a:gd name="connsiteX90" fmla="*/ 3291 w 162748"/>
                  <a:gd name="connsiteY90" fmla="*/ 71500 h 123432"/>
                  <a:gd name="connsiteX91" fmla="*/ 1280 w 162748"/>
                  <a:gd name="connsiteY91" fmla="*/ 64734 h 123432"/>
                  <a:gd name="connsiteX92" fmla="*/ 549 w 162748"/>
                  <a:gd name="connsiteY92" fmla="*/ 63637 h 123432"/>
                  <a:gd name="connsiteX93" fmla="*/ 0 w 162748"/>
                  <a:gd name="connsiteY93" fmla="*/ 63637 h 123432"/>
                  <a:gd name="connsiteX94" fmla="*/ 549 w 162748"/>
                  <a:gd name="connsiteY94" fmla="*/ 64002 h 123432"/>
                  <a:gd name="connsiteX95" fmla="*/ 4389 w 162748"/>
                  <a:gd name="connsiteY95" fmla="*/ 61076 h 123432"/>
                  <a:gd name="connsiteX96" fmla="*/ 6400 w 162748"/>
                  <a:gd name="connsiteY96" fmla="*/ 58333 h 123432"/>
                  <a:gd name="connsiteX97" fmla="*/ 7863 w 162748"/>
                  <a:gd name="connsiteY97" fmla="*/ 53579 h 123432"/>
                  <a:gd name="connsiteX98" fmla="*/ 12252 w 162748"/>
                  <a:gd name="connsiteY98" fmla="*/ 50470 h 123432"/>
                  <a:gd name="connsiteX99" fmla="*/ 16458 w 162748"/>
                  <a:gd name="connsiteY99" fmla="*/ 43339 h 123432"/>
                  <a:gd name="connsiteX100" fmla="*/ 22309 w 162748"/>
                  <a:gd name="connsiteY100" fmla="*/ 38219 h 123432"/>
                  <a:gd name="connsiteX101" fmla="*/ 22309 w 162748"/>
                  <a:gd name="connsiteY101" fmla="*/ 32550 h 123432"/>
                  <a:gd name="connsiteX102" fmla="*/ 21578 w 162748"/>
                  <a:gd name="connsiteY102" fmla="*/ 28161 h 123432"/>
                  <a:gd name="connsiteX103" fmla="*/ 38035 w 162748"/>
                  <a:gd name="connsiteY103" fmla="*/ 26149 h 123432"/>
                  <a:gd name="connsiteX104" fmla="*/ 43156 w 162748"/>
                  <a:gd name="connsiteY104" fmla="*/ 21761 h 123432"/>
                  <a:gd name="connsiteX105" fmla="*/ 51568 w 162748"/>
                  <a:gd name="connsiteY105" fmla="*/ 18835 h 123432"/>
                  <a:gd name="connsiteX106" fmla="*/ 61076 w 162748"/>
                  <a:gd name="connsiteY106" fmla="*/ 18835 h 123432"/>
                  <a:gd name="connsiteX107" fmla="*/ 67659 w 162748"/>
                  <a:gd name="connsiteY107" fmla="*/ 13349 h 123432"/>
                  <a:gd name="connsiteX108" fmla="*/ 70768 w 162748"/>
                  <a:gd name="connsiteY108" fmla="*/ 12435 h 123432"/>
                  <a:gd name="connsiteX109" fmla="*/ 76802 w 162748"/>
                  <a:gd name="connsiteY109" fmla="*/ 12252 h 123432"/>
                  <a:gd name="connsiteX110" fmla="*/ 84300 w 162748"/>
                  <a:gd name="connsiteY110" fmla="*/ 10789 h 123432"/>
                  <a:gd name="connsiteX111" fmla="*/ 94906 w 162748"/>
                  <a:gd name="connsiteY111" fmla="*/ 10789 h 123432"/>
                  <a:gd name="connsiteX112" fmla="*/ 109170 w 162748"/>
                  <a:gd name="connsiteY112" fmla="*/ 6583 h 123432"/>
                  <a:gd name="connsiteX113" fmla="*/ 114472 w 162748"/>
                  <a:gd name="connsiteY113" fmla="*/ 6766 h 123432"/>
                  <a:gd name="connsiteX114" fmla="*/ 119044 w 162748"/>
                  <a:gd name="connsiteY114" fmla="*/ 10240 h 123432"/>
                  <a:gd name="connsiteX115" fmla="*/ 135502 w 162748"/>
                  <a:gd name="connsiteY115" fmla="*/ 15544 h 123432"/>
                  <a:gd name="connsiteX116" fmla="*/ 144828 w 162748"/>
                  <a:gd name="connsiteY116" fmla="*/ 13715 h 123432"/>
                  <a:gd name="connsiteX117" fmla="*/ 151228 w 162748"/>
                  <a:gd name="connsiteY117" fmla="*/ 8778 h 123432"/>
                  <a:gd name="connsiteX118" fmla="*/ 151960 w 162748"/>
                  <a:gd name="connsiteY118" fmla="*/ 549 h 123432"/>
                  <a:gd name="connsiteX119" fmla="*/ 157445 w 162748"/>
                  <a:gd name="connsiteY119" fmla="*/ 0 h 123432"/>
                  <a:gd name="connsiteX120" fmla="*/ 158542 w 162748"/>
                  <a:gd name="connsiteY120" fmla="*/ 2560 h 123432"/>
                  <a:gd name="connsiteX121" fmla="*/ 162748 w 162748"/>
                  <a:gd name="connsiteY121" fmla="*/ 5669 h 123432"/>
                  <a:gd name="connsiteX122" fmla="*/ 162200 w 162748"/>
                  <a:gd name="connsiteY122" fmla="*/ 10423 h 123432"/>
                  <a:gd name="connsiteX123" fmla="*/ 157263 w 162748"/>
                  <a:gd name="connsiteY123" fmla="*/ 14081 h 123432"/>
                  <a:gd name="connsiteX124" fmla="*/ 156348 w 162748"/>
                  <a:gd name="connsiteY124" fmla="*/ 20298 h 123432"/>
                  <a:gd name="connsiteX125" fmla="*/ 154702 w 162748"/>
                  <a:gd name="connsiteY125" fmla="*/ 26698 h 123432"/>
                  <a:gd name="connsiteX126" fmla="*/ 149765 w 162748"/>
                  <a:gd name="connsiteY126" fmla="*/ 32733 h 1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62748" h="123432">
                    <a:moveTo>
                      <a:pt x="149765" y="32733"/>
                    </a:moveTo>
                    <a:lnTo>
                      <a:pt x="145742" y="29441"/>
                    </a:lnTo>
                    <a:lnTo>
                      <a:pt x="123798" y="24321"/>
                    </a:lnTo>
                    <a:lnTo>
                      <a:pt x="119227" y="26881"/>
                    </a:lnTo>
                    <a:lnTo>
                      <a:pt x="116849" y="27795"/>
                    </a:lnTo>
                    <a:lnTo>
                      <a:pt x="113375" y="27795"/>
                    </a:lnTo>
                    <a:lnTo>
                      <a:pt x="108255" y="25784"/>
                    </a:lnTo>
                    <a:lnTo>
                      <a:pt x="103501" y="30538"/>
                    </a:lnTo>
                    <a:lnTo>
                      <a:pt x="96003" y="32001"/>
                    </a:lnTo>
                    <a:lnTo>
                      <a:pt x="89054" y="36024"/>
                    </a:lnTo>
                    <a:lnTo>
                      <a:pt x="92894" y="39499"/>
                    </a:lnTo>
                    <a:lnTo>
                      <a:pt x="99660" y="41876"/>
                    </a:lnTo>
                    <a:lnTo>
                      <a:pt x="104232" y="46265"/>
                    </a:lnTo>
                    <a:lnTo>
                      <a:pt x="105329" y="48642"/>
                    </a:lnTo>
                    <a:lnTo>
                      <a:pt x="100209" y="44802"/>
                    </a:lnTo>
                    <a:lnTo>
                      <a:pt x="92894" y="43339"/>
                    </a:lnTo>
                    <a:lnTo>
                      <a:pt x="91066" y="47179"/>
                    </a:lnTo>
                    <a:lnTo>
                      <a:pt x="96003" y="50470"/>
                    </a:lnTo>
                    <a:lnTo>
                      <a:pt x="96552" y="55773"/>
                    </a:lnTo>
                    <a:lnTo>
                      <a:pt x="92894" y="52299"/>
                    </a:lnTo>
                    <a:lnTo>
                      <a:pt x="90152" y="48276"/>
                    </a:lnTo>
                    <a:lnTo>
                      <a:pt x="85763" y="46630"/>
                    </a:lnTo>
                    <a:lnTo>
                      <a:pt x="83751" y="47179"/>
                    </a:lnTo>
                    <a:lnTo>
                      <a:pt x="84848" y="51750"/>
                    </a:lnTo>
                    <a:lnTo>
                      <a:pt x="89054" y="54676"/>
                    </a:lnTo>
                    <a:lnTo>
                      <a:pt x="86494" y="56505"/>
                    </a:lnTo>
                    <a:lnTo>
                      <a:pt x="81740" y="52299"/>
                    </a:lnTo>
                    <a:lnTo>
                      <a:pt x="79180" y="46996"/>
                    </a:lnTo>
                    <a:lnTo>
                      <a:pt x="68574" y="40596"/>
                    </a:lnTo>
                    <a:lnTo>
                      <a:pt x="68208" y="38950"/>
                    </a:lnTo>
                    <a:lnTo>
                      <a:pt x="69671" y="36024"/>
                    </a:lnTo>
                    <a:lnTo>
                      <a:pt x="63271" y="38036"/>
                    </a:lnTo>
                    <a:lnTo>
                      <a:pt x="62173" y="44070"/>
                    </a:lnTo>
                    <a:lnTo>
                      <a:pt x="62173" y="50105"/>
                    </a:lnTo>
                    <a:lnTo>
                      <a:pt x="62905" y="55408"/>
                    </a:lnTo>
                    <a:lnTo>
                      <a:pt x="66013" y="58516"/>
                    </a:lnTo>
                    <a:lnTo>
                      <a:pt x="68025" y="64917"/>
                    </a:lnTo>
                    <a:lnTo>
                      <a:pt x="76254" y="72048"/>
                    </a:lnTo>
                    <a:lnTo>
                      <a:pt x="78448" y="76254"/>
                    </a:lnTo>
                    <a:lnTo>
                      <a:pt x="79546" y="79728"/>
                    </a:lnTo>
                    <a:lnTo>
                      <a:pt x="77351" y="81009"/>
                    </a:lnTo>
                    <a:lnTo>
                      <a:pt x="75340" y="80277"/>
                    </a:lnTo>
                    <a:lnTo>
                      <a:pt x="76254" y="77534"/>
                    </a:lnTo>
                    <a:lnTo>
                      <a:pt x="74243" y="75157"/>
                    </a:lnTo>
                    <a:lnTo>
                      <a:pt x="70036" y="74608"/>
                    </a:lnTo>
                    <a:lnTo>
                      <a:pt x="68756" y="78083"/>
                    </a:lnTo>
                    <a:lnTo>
                      <a:pt x="71500" y="83934"/>
                    </a:lnTo>
                    <a:lnTo>
                      <a:pt x="70036" y="85214"/>
                    </a:lnTo>
                    <a:lnTo>
                      <a:pt x="67659" y="85763"/>
                    </a:lnTo>
                    <a:lnTo>
                      <a:pt x="64916" y="85580"/>
                    </a:lnTo>
                    <a:lnTo>
                      <a:pt x="60528" y="86312"/>
                    </a:lnTo>
                    <a:lnTo>
                      <a:pt x="62357" y="89237"/>
                    </a:lnTo>
                    <a:lnTo>
                      <a:pt x="67659" y="91432"/>
                    </a:lnTo>
                    <a:lnTo>
                      <a:pt x="72048" y="92529"/>
                    </a:lnTo>
                    <a:lnTo>
                      <a:pt x="75340" y="94175"/>
                    </a:lnTo>
                    <a:lnTo>
                      <a:pt x="79546" y="94541"/>
                    </a:lnTo>
                    <a:lnTo>
                      <a:pt x="81740" y="99295"/>
                    </a:lnTo>
                    <a:lnTo>
                      <a:pt x="84848" y="99295"/>
                    </a:lnTo>
                    <a:lnTo>
                      <a:pt x="88140" y="102769"/>
                    </a:lnTo>
                    <a:lnTo>
                      <a:pt x="91797" y="105146"/>
                    </a:lnTo>
                    <a:lnTo>
                      <a:pt x="94358" y="105512"/>
                    </a:lnTo>
                    <a:lnTo>
                      <a:pt x="97649" y="107524"/>
                    </a:lnTo>
                    <a:lnTo>
                      <a:pt x="98198" y="123433"/>
                    </a:lnTo>
                    <a:lnTo>
                      <a:pt x="92163" y="119776"/>
                    </a:lnTo>
                    <a:lnTo>
                      <a:pt x="87409" y="114473"/>
                    </a:lnTo>
                    <a:lnTo>
                      <a:pt x="81191" y="115570"/>
                    </a:lnTo>
                    <a:lnTo>
                      <a:pt x="74426" y="115570"/>
                    </a:lnTo>
                    <a:lnTo>
                      <a:pt x="70220" y="113375"/>
                    </a:lnTo>
                    <a:lnTo>
                      <a:pt x="74974" y="112095"/>
                    </a:lnTo>
                    <a:lnTo>
                      <a:pt x="75888" y="108804"/>
                    </a:lnTo>
                    <a:lnTo>
                      <a:pt x="70585" y="108072"/>
                    </a:lnTo>
                    <a:lnTo>
                      <a:pt x="64002" y="102404"/>
                    </a:lnTo>
                    <a:lnTo>
                      <a:pt x="61259" y="104781"/>
                    </a:lnTo>
                    <a:lnTo>
                      <a:pt x="56870" y="103135"/>
                    </a:lnTo>
                    <a:lnTo>
                      <a:pt x="51019" y="104049"/>
                    </a:lnTo>
                    <a:lnTo>
                      <a:pt x="45350" y="102952"/>
                    </a:lnTo>
                    <a:lnTo>
                      <a:pt x="37304" y="104049"/>
                    </a:lnTo>
                    <a:lnTo>
                      <a:pt x="30721" y="101672"/>
                    </a:lnTo>
                    <a:lnTo>
                      <a:pt x="29075" y="101672"/>
                    </a:lnTo>
                    <a:lnTo>
                      <a:pt x="28161" y="103135"/>
                    </a:lnTo>
                    <a:lnTo>
                      <a:pt x="25418" y="104049"/>
                    </a:lnTo>
                    <a:lnTo>
                      <a:pt x="23407" y="101124"/>
                    </a:lnTo>
                    <a:lnTo>
                      <a:pt x="21029" y="95821"/>
                    </a:lnTo>
                    <a:lnTo>
                      <a:pt x="14995" y="87775"/>
                    </a:lnTo>
                    <a:lnTo>
                      <a:pt x="19749" y="88323"/>
                    </a:lnTo>
                    <a:lnTo>
                      <a:pt x="24321" y="87592"/>
                    </a:lnTo>
                    <a:lnTo>
                      <a:pt x="22675" y="83934"/>
                    </a:lnTo>
                    <a:lnTo>
                      <a:pt x="15909" y="81374"/>
                    </a:lnTo>
                    <a:lnTo>
                      <a:pt x="14812" y="85214"/>
                    </a:lnTo>
                    <a:lnTo>
                      <a:pt x="7863" y="74608"/>
                    </a:lnTo>
                    <a:lnTo>
                      <a:pt x="3291" y="71500"/>
                    </a:lnTo>
                    <a:lnTo>
                      <a:pt x="1280" y="64734"/>
                    </a:lnTo>
                    <a:lnTo>
                      <a:pt x="549" y="63637"/>
                    </a:lnTo>
                    <a:lnTo>
                      <a:pt x="0" y="63637"/>
                    </a:lnTo>
                    <a:lnTo>
                      <a:pt x="549" y="64002"/>
                    </a:lnTo>
                    <a:lnTo>
                      <a:pt x="4389" y="61076"/>
                    </a:lnTo>
                    <a:lnTo>
                      <a:pt x="6400" y="58333"/>
                    </a:lnTo>
                    <a:lnTo>
                      <a:pt x="7863" y="53579"/>
                    </a:lnTo>
                    <a:lnTo>
                      <a:pt x="12252" y="50470"/>
                    </a:lnTo>
                    <a:lnTo>
                      <a:pt x="16458" y="43339"/>
                    </a:lnTo>
                    <a:lnTo>
                      <a:pt x="22309" y="38219"/>
                    </a:lnTo>
                    <a:lnTo>
                      <a:pt x="22309" y="32550"/>
                    </a:lnTo>
                    <a:lnTo>
                      <a:pt x="21578" y="28161"/>
                    </a:lnTo>
                    <a:lnTo>
                      <a:pt x="38035" y="26149"/>
                    </a:lnTo>
                    <a:lnTo>
                      <a:pt x="43156" y="21761"/>
                    </a:lnTo>
                    <a:lnTo>
                      <a:pt x="51568" y="18835"/>
                    </a:lnTo>
                    <a:lnTo>
                      <a:pt x="61076" y="18835"/>
                    </a:lnTo>
                    <a:lnTo>
                      <a:pt x="67659" y="13349"/>
                    </a:lnTo>
                    <a:lnTo>
                      <a:pt x="70768" y="12435"/>
                    </a:lnTo>
                    <a:lnTo>
                      <a:pt x="76802" y="12252"/>
                    </a:lnTo>
                    <a:lnTo>
                      <a:pt x="84300" y="10789"/>
                    </a:lnTo>
                    <a:lnTo>
                      <a:pt x="94906" y="10789"/>
                    </a:lnTo>
                    <a:lnTo>
                      <a:pt x="109170" y="6583"/>
                    </a:lnTo>
                    <a:lnTo>
                      <a:pt x="114472" y="6766"/>
                    </a:lnTo>
                    <a:lnTo>
                      <a:pt x="119044" y="10240"/>
                    </a:lnTo>
                    <a:lnTo>
                      <a:pt x="135502" y="15544"/>
                    </a:lnTo>
                    <a:lnTo>
                      <a:pt x="144828" y="13715"/>
                    </a:lnTo>
                    <a:lnTo>
                      <a:pt x="151228" y="8778"/>
                    </a:lnTo>
                    <a:lnTo>
                      <a:pt x="151960" y="549"/>
                    </a:lnTo>
                    <a:lnTo>
                      <a:pt x="157445" y="0"/>
                    </a:lnTo>
                    <a:lnTo>
                      <a:pt x="158542" y="2560"/>
                    </a:lnTo>
                    <a:lnTo>
                      <a:pt x="162748" y="5669"/>
                    </a:lnTo>
                    <a:lnTo>
                      <a:pt x="162200" y="10423"/>
                    </a:lnTo>
                    <a:lnTo>
                      <a:pt x="157263" y="14081"/>
                    </a:lnTo>
                    <a:lnTo>
                      <a:pt x="156348" y="20298"/>
                    </a:lnTo>
                    <a:lnTo>
                      <a:pt x="154702" y="26698"/>
                    </a:lnTo>
                    <a:lnTo>
                      <a:pt x="149765" y="32733"/>
                    </a:lnTo>
                  </a:path>
                </a:pathLst>
              </a:custGeom>
              <a:grpFill/>
              <a:ln w="4020" cap="flat">
                <a:solidFill>
                  <a:srgbClr val="FFFFFF"/>
                </a:solidFill>
                <a:prstDash val="solid"/>
                <a:miter/>
              </a:ln>
            </p:spPr>
            <p:txBody>
              <a:bodyPr rtlCol="0" anchor="ctr"/>
              <a:lstStyle/>
              <a:p>
                <a:endParaRPr lang="en-GB" sz="1463"/>
              </a:p>
            </p:txBody>
          </p:sp>
          <p:sp>
            <p:nvSpPr>
              <p:cNvPr id="247" name="Freeform: Shape 246">
                <a:extLst>
                  <a:ext uri="{FF2B5EF4-FFF2-40B4-BE49-F238E27FC236}">
                    <a16:creationId xmlns:a16="http://schemas.microsoft.com/office/drawing/2014/main" id="{8A48FD3F-6F2A-6D05-4433-43D71BECE611}"/>
                  </a:ext>
                </a:extLst>
              </p:cNvPr>
              <p:cNvSpPr/>
              <p:nvPr/>
            </p:nvSpPr>
            <p:spPr>
              <a:xfrm>
                <a:off x="6877479" y="3429033"/>
                <a:ext cx="43521" cy="50104"/>
              </a:xfrm>
              <a:custGeom>
                <a:avLst/>
                <a:gdLst>
                  <a:gd name="connsiteX0" fmla="*/ 14812 w 43521"/>
                  <a:gd name="connsiteY0" fmla="*/ 44436 h 50104"/>
                  <a:gd name="connsiteX1" fmla="*/ 18286 w 43521"/>
                  <a:gd name="connsiteY1" fmla="*/ 41510 h 50104"/>
                  <a:gd name="connsiteX2" fmla="*/ 20298 w 43521"/>
                  <a:gd name="connsiteY2" fmla="*/ 41327 h 50104"/>
                  <a:gd name="connsiteX3" fmla="*/ 21029 w 43521"/>
                  <a:gd name="connsiteY3" fmla="*/ 39864 h 50104"/>
                  <a:gd name="connsiteX4" fmla="*/ 23772 w 43521"/>
                  <a:gd name="connsiteY4" fmla="*/ 38036 h 50104"/>
                  <a:gd name="connsiteX5" fmla="*/ 25784 w 43521"/>
                  <a:gd name="connsiteY5" fmla="*/ 35841 h 50104"/>
                  <a:gd name="connsiteX6" fmla="*/ 26881 w 43521"/>
                  <a:gd name="connsiteY6" fmla="*/ 35658 h 50104"/>
                  <a:gd name="connsiteX7" fmla="*/ 26698 w 43521"/>
                  <a:gd name="connsiteY7" fmla="*/ 33464 h 50104"/>
                  <a:gd name="connsiteX8" fmla="*/ 24504 w 43521"/>
                  <a:gd name="connsiteY8" fmla="*/ 32733 h 50104"/>
                  <a:gd name="connsiteX9" fmla="*/ 24504 w 43521"/>
                  <a:gd name="connsiteY9" fmla="*/ 32367 h 50104"/>
                  <a:gd name="connsiteX10" fmla="*/ 25601 w 43521"/>
                  <a:gd name="connsiteY10" fmla="*/ 29807 h 50104"/>
                  <a:gd name="connsiteX11" fmla="*/ 26698 w 43521"/>
                  <a:gd name="connsiteY11" fmla="*/ 28892 h 50104"/>
                  <a:gd name="connsiteX12" fmla="*/ 27246 w 43521"/>
                  <a:gd name="connsiteY12" fmla="*/ 27064 h 50104"/>
                  <a:gd name="connsiteX13" fmla="*/ 33830 w 43521"/>
                  <a:gd name="connsiteY13" fmla="*/ 26698 h 50104"/>
                  <a:gd name="connsiteX14" fmla="*/ 35658 w 43521"/>
                  <a:gd name="connsiteY14" fmla="*/ 27247 h 50104"/>
                  <a:gd name="connsiteX15" fmla="*/ 36573 w 43521"/>
                  <a:gd name="connsiteY15" fmla="*/ 26881 h 50104"/>
                  <a:gd name="connsiteX16" fmla="*/ 36756 w 43521"/>
                  <a:gd name="connsiteY16" fmla="*/ 26332 h 50104"/>
                  <a:gd name="connsiteX17" fmla="*/ 35841 w 43521"/>
                  <a:gd name="connsiteY17" fmla="*/ 25418 h 50104"/>
                  <a:gd name="connsiteX18" fmla="*/ 33647 w 43521"/>
                  <a:gd name="connsiteY18" fmla="*/ 24138 h 50104"/>
                  <a:gd name="connsiteX19" fmla="*/ 34195 w 43521"/>
                  <a:gd name="connsiteY19" fmla="*/ 23041 h 50104"/>
                  <a:gd name="connsiteX20" fmla="*/ 35841 w 43521"/>
                  <a:gd name="connsiteY20" fmla="*/ 22126 h 50104"/>
                  <a:gd name="connsiteX21" fmla="*/ 35841 w 43521"/>
                  <a:gd name="connsiteY21" fmla="*/ 20664 h 50104"/>
                  <a:gd name="connsiteX22" fmla="*/ 38035 w 43521"/>
                  <a:gd name="connsiteY22" fmla="*/ 20115 h 50104"/>
                  <a:gd name="connsiteX23" fmla="*/ 40596 w 43521"/>
                  <a:gd name="connsiteY23" fmla="*/ 18286 h 50104"/>
                  <a:gd name="connsiteX24" fmla="*/ 41693 w 43521"/>
                  <a:gd name="connsiteY24" fmla="*/ 18286 h 50104"/>
                  <a:gd name="connsiteX25" fmla="*/ 42424 w 43521"/>
                  <a:gd name="connsiteY25" fmla="*/ 16458 h 50104"/>
                  <a:gd name="connsiteX26" fmla="*/ 43522 w 43521"/>
                  <a:gd name="connsiteY26" fmla="*/ 15543 h 50104"/>
                  <a:gd name="connsiteX27" fmla="*/ 42241 w 43521"/>
                  <a:gd name="connsiteY27" fmla="*/ 14446 h 50104"/>
                  <a:gd name="connsiteX28" fmla="*/ 42790 w 43521"/>
                  <a:gd name="connsiteY28" fmla="*/ 12618 h 50104"/>
                  <a:gd name="connsiteX29" fmla="*/ 40961 w 43521"/>
                  <a:gd name="connsiteY29" fmla="*/ 10606 h 50104"/>
                  <a:gd name="connsiteX30" fmla="*/ 41693 w 43521"/>
                  <a:gd name="connsiteY30" fmla="*/ 8960 h 50104"/>
                  <a:gd name="connsiteX31" fmla="*/ 39132 w 43521"/>
                  <a:gd name="connsiteY31" fmla="*/ 8229 h 50104"/>
                  <a:gd name="connsiteX32" fmla="*/ 38584 w 43521"/>
                  <a:gd name="connsiteY32" fmla="*/ 6217 h 50104"/>
                  <a:gd name="connsiteX33" fmla="*/ 35841 w 43521"/>
                  <a:gd name="connsiteY33" fmla="*/ 6217 h 50104"/>
                  <a:gd name="connsiteX34" fmla="*/ 36207 w 43521"/>
                  <a:gd name="connsiteY34" fmla="*/ 5486 h 50104"/>
                  <a:gd name="connsiteX35" fmla="*/ 37304 w 43521"/>
                  <a:gd name="connsiteY35" fmla="*/ 4389 h 50104"/>
                  <a:gd name="connsiteX36" fmla="*/ 37304 w 43521"/>
                  <a:gd name="connsiteY36" fmla="*/ 3657 h 50104"/>
                  <a:gd name="connsiteX37" fmla="*/ 39316 w 43521"/>
                  <a:gd name="connsiteY37" fmla="*/ 3657 h 50104"/>
                  <a:gd name="connsiteX38" fmla="*/ 39316 w 43521"/>
                  <a:gd name="connsiteY38" fmla="*/ 2377 h 50104"/>
                  <a:gd name="connsiteX39" fmla="*/ 38584 w 43521"/>
                  <a:gd name="connsiteY39" fmla="*/ 1829 h 50104"/>
                  <a:gd name="connsiteX40" fmla="*/ 36573 w 43521"/>
                  <a:gd name="connsiteY40" fmla="*/ 1829 h 50104"/>
                  <a:gd name="connsiteX41" fmla="*/ 35658 w 43521"/>
                  <a:gd name="connsiteY41" fmla="*/ 0 h 50104"/>
                  <a:gd name="connsiteX42" fmla="*/ 34744 w 43521"/>
                  <a:gd name="connsiteY42" fmla="*/ 183 h 50104"/>
                  <a:gd name="connsiteX43" fmla="*/ 33464 w 43521"/>
                  <a:gd name="connsiteY43" fmla="*/ 1646 h 50104"/>
                  <a:gd name="connsiteX44" fmla="*/ 25601 w 43521"/>
                  <a:gd name="connsiteY44" fmla="*/ 1646 h 50104"/>
                  <a:gd name="connsiteX45" fmla="*/ 26698 w 43521"/>
                  <a:gd name="connsiteY45" fmla="*/ 6035 h 50104"/>
                  <a:gd name="connsiteX46" fmla="*/ 21943 w 43521"/>
                  <a:gd name="connsiteY46" fmla="*/ 8777 h 50104"/>
                  <a:gd name="connsiteX47" fmla="*/ 18835 w 43521"/>
                  <a:gd name="connsiteY47" fmla="*/ 12069 h 50104"/>
                  <a:gd name="connsiteX48" fmla="*/ 15177 w 43521"/>
                  <a:gd name="connsiteY48" fmla="*/ 22858 h 50104"/>
                  <a:gd name="connsiteX49" fmla="*/ 12435 w 43521"/>
                  <a:gd name="connsiteY49" fmla="*/ 23589 h 50104"/>
                  <a:gd name="connsiteX50" fmla="*/ 12435 w 43521"/>
                  <a:gd name="connsiteY50" fmla="*/ 24869 h 50104"/>
                  <a:gd name="connsiteX51" fmla="*/ 11703 w 43521"/>
                  <a:gd name="connsiteY51" fmla="*/ 25235 h 50104"/>
                  <a:gd name="connsiteX52" fmla="*/ 10240 w 43521"/>
                  <a:gd name="connsiteY52" fmla="*/ 27064 h 50104"/>
                  <a:gd name="connsiteX53" fmla="*/ 8046 w 43521"/>
                  <a:gd name="connsiteY53" fmla="*/ 31453 h 50104"/>
                  <a:gd name="connsiteX54" fmla="*/ 7680 w 43521"/>
                  <a:gd name="connsiteY54" fmla="*/ 33098 h 50104"/>
                  <a:gd name="connsiteX55" fmla="*/ 5120 w 43521"/>
                  <a:gd name="connsiteY55" fmla="*/ 36756 h 50104"/>
                  <a:gd name="connsiteX56" fmla="*/ 2743 w 43521"/>
                  <a:gd name="connsiteY56" fmla="*/ 42607 h 50104"/>
                  <a:gd name="connsiteX57" fmla="*/ 366 w 43521"/>
                  <a:gd name="connsiteY57" fmla="*/ 45899 h 50104"/>
                  <a:gd name="connsiteX58" fmla="*/ 0 w 43521"/>
                  <a:gd name="connsiteY58" fmla="*/ 47910 h 50104"/>
                  <a:gd name="connsiteX59" fmla="*/ 1097 w 43521"/>
                  <a:gd name="connsiteY59" fmla="*/ 49007 h 50104"/>
                  <a:gd name="connsiteX60" fmla="*/ 6217 w 43521"/>
                  <a:gd name="connsiteY60" fmla="*/ 48642 h 50104"/>
                  <a:gd name="connsiteX61" fmla="*/ 7680 w 43521"/>
                  <a:gd name="connsiteY61" fmla="*/ 50105 h 50104"/>
                  <a:gd name="connsiteX62" fmla="*/ 8595 w 43521"/>
                  <a:gd name="connsiteY62" fmla="*/ 50105 h 50104"/>
                  <a:gd name="connsiteX63" fmla="*/ 9875 w 43521"/>
                  <a:gd name="connsiteY63" fmla="*/ 49007 h 50104"/>
                  <a:gd name="connsiteX64" fmla="*/ 12069 w 43521"/>
                  <a:gd name="connsiteY64" fmla="*/ 49373 h 50104"/>
                  <a:gd name="connsiteX65" fmla="*/ 12435 w 43521"/>
                  <a:gd name="connsiteY65" fmla="*/ 43521 h 50104"/>
                  <a:gd name="connsiteX66" fmla="*/ 13715 w 43521"/>
                  <a:gd name="connsiteY66" fmla="*/ 42790 h 50104"/>
                  <a:gd name="connsiteX67" fmla="*/ 14446 w 43521"/>
                  <a:gd name="connsiteY67" fmla="*/ 43156 h 50104"/>
                  <a:gd name="connsiteX68" fmla="*/ 14812 w 43521"/>
                  <a:gd name="connsiteY68" fmla="*/ 44436 h 5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3521" h="50104">
                    <a:moveTo>
                      <a:pt x="14812" y="44436"/>
                    </a:moveTo>
                    <a:lnTo>
                      <a:pt x="18286" y="41510"/>
                    </a:lnTo>
                    <a:lnTo>
                      <a:pt x="20298" y="41327"/>
                    </a:lnTo>
                    <a:lnTo>
                      <a:pt x="21029" y="39864"/>
                    </a:lnTo>
                    <a:lnTo>
                      <a:pt x="23772" y="38036"/>
                    </a:lnTo>
                    <a:lnTo>
                      <a:pt x="25784" y="35841"/>
                    </a:lnTo>
                    <a:lnTo>
                      <a:pt x="26881" y="35658"/>
                    </a:lnTo>
                    <a:lnTo>
                      <a:pt x="26698" y="33464"/>
                    </a:lnTo>
                    <a:lnTo>
                      <a:pt x="24504" y="32733"/>
                    </a:lnTo>
                    <a:lnTo>
                      <a:pt x="24504" y="32367"/>
                    </a:lnTo>
                    <a:lnTo>
                      <a:pt x="25601" y="29807"/>
                    </a:lnTo>
                    <a:lnTo>
                      <a:pt x="26698" y="28892"/>
                    </a:lnTo>
                    <a:lnTo>
                      <a:pt x="27246" y="27064"/>
                    </a:lnTo>
                    <a:lnTo>
                      <a:pt x="33830" y="26698"/>
                    </a:lnTo>
                    <a:lnTo>
                      <a:pt x="35658" y="27247"/>
                    </a:lnTo>
                    <a:lnTo>
                      <a:pt x="36573" y="26881"/>
                    </a:lnTo>
                    <a:lnTo>
                      <a:pt x="36756" y="26332"/>
                    </a:lnTo>
                    <a:lnTo>
                      <a:pt x="35841" y="25418"/>
                    </a:lnTo>
                    <a:lnTo>
                      <a:pt x="33647" y="24138"/>
                    </a:lnTo>
                    <a:lnTo>
                      <a:pt x="34195" y="23041"/>
                    </a:lnTo>
                    <a:lnTo>
                      <a:pt x="35841" y="22126"/>
                    </a:lnTo>
                    <a:lnTo>
                      <a:pt x="35841" y="20664"/>
                    </a:lnTo>
                    <a:lnTo>
                      <a:pt x="38035" y="20115"/>
                    </a:lnTo>
                    <a:lnTo>
                      <a:pt x="40596" y="18286"/>
                    </a:lnTo>
                    <a:lnTo>
                      <a:pt x="41693" y="18286"/>
                    </a:lnTo>
                    <a:lnTo>
                      <a:pt x="42424" y="16458"/>
                    </a:lnTo>
                    <a:lnTo>
                      <a:pt x="43522" y="15543"/>
                    </a:lnTo>
                    <a:lnTo>
                      <a:pt x="42241" y="14446"/>
                    </a:lnTo>
                    <a:lnTo>
                      <a:pt x="42790" y="12618"/>
                    </a:lnTo>
                    <a:lnTo>
                      <a:pt x="40961" y="10606"/>
                    </a:lnTo>
                    <a:lnTo>
                      <a:pt x="41693" y="8960"/>
                    </a:lnTo>
                    <a:lnTo>
                      <a:pt x="39132" y="8229"/>
                    </a:lnTo>
                    <a:lnTo>
                      <a:pt x="38584" y="6217"/>
                    </a:lnTo>
                    <a:lnTo>
                      <a:pt x="35841" y="6217"/>
                    </a:lnTo>
                    <a:lnTo>
                      <a:pt x="36207" y="5486"/>
                    </a:lnTo>
                    <a:lnTo>
                      <a:pt x="37304" y="4389"/>
                    </a:lnTo>
                    <a:lnTo>
                      <a:pt x="37304" y="3657"/>
                    </a:lnTo>
                    <a:lnTo>
                      <a:pt x="39316" y="3657"/>
                    </a:lnTo>
                    <a:lnTo>
                      <a:pt x="39316" y="2377"/>
                    </a:lnTo>
                    <a:lnTo>
                      <a:pt x="38584" y="1829"/>
                    </a:lnTo>
                    <a:lnTo>
                      <a:pt x="36573" y="1829"/>
                    </a:lnTo>
                    <a:lnTo>
                      <a:pt x="35658" y="0"/>
                    </a:lnTo>
                    <a:lnTo>
                      <a:pt x="34744" y="183"/>
                    </a:lnTo>
                    <a:lnTo>
                      <a:pt x="33464" y="1646"/>
                    </a:lnTo>
                    <a:lnTo>
                      <a:pt x="25601" y="1646"/>
                    </a:lnTo>
                    <a:lnTo>
                      <a:pt x="26698" y="6035"/>
                    </a:lnTo>
                    <a:lnTo>
                      <a:pt x="21943" y="8777"/>
                    </a:lnTo>
                    <a:lnTo>
                      <a:pt x="18835" y="12069"/>
                    </a:lnTo>
                    <a:lnTo>
                      <a:pt x="15177" y="22858"/>
                    </a:lnTo>
                    <a:lnTo>
                      <a:pt x="12435" y="23589"/>
                    </a:lnTo>
                    <a:lnTo>
                      <a:pt x="12435" y="24869"/>
                    </a:lnTo>
                    <a:lnTo>
                      <a:pt x="11703" y="25235"/>
                    </a:lnTo>
                    <a:lnTo>
                      <a:pt x="10240" y="27064"/>
                    </a:lnTo>
                    <a:lnTo>
                      <a:pt x="8046" y="31453"/>
                    </a:lnTo>
                    <a:lnTo>
                      <a:pt x="7680" y="33098"/>
                    </a:lnTo>
                    <a:lnTo>
                      <a:pt x="5120" y="36756"/>
                    </a:lnTo>
                    <a:lnTo>
                      <a:pt x="2743" y="42607"/>
                    </a:lnTo>
                    <a:lnTo>
                      <a:pt x="366" y="45899"/>
                    </a:lnTo>
                    <a:lnTo>
                      <a:pt x="0" y="47910"/>
                    </a:lnTo>
                    <a:lnTo>
                      <a:pt x="1097" y="49007"/>
                    </a:lnTo>
                    <a:lnTo>
                      <a:pt x="6217" y="48642"/>
                    </a:lnTo>
                    <a:lnTo>
                      <a:pt x="7680" y="50105"/>
                    </a:lnTo>
                    <a:lnTo>
                      <a:pt x="8595" y="50105"/>
                    </a:lnTo>
                    <a:lnTo>
                      <a:pt x="9875" y="49007"/>
                    </a:lnTo>
                    <a:lnTo>
                      <a:pt x="12069" y="49373"/>
                    </a:lnTo>
                    <a:lnTo>
                      <a:pt x="12435" y="43521"/>
                    </a:lnTo>
                    <a:lnTo>
                      <a:pt x="13715" y="42790"/>
                    </a:lnTo>
                    <a:lnTo>
                      <a:pt x="14446" y="43156"/>
                    </a:lnTo>
                    <a:lnTo>
                      <a:pt x="14812" y="44436"/>
                    </a:lnTo>
                    <a:close/>
                  </a:path>
                </a:pathLst>
              </a:custGeom>
              <a:grpFill/>
              <a:ln w="18272" cap="flat">
                <a:noFill/>
                <a:prstDash val="solid"/>
                <a:miter/>
              </a:ln>
            </p:spPr>
            <p:txBody>
              <a:bodyPr rtlCol="0" anchor="ctr"/>
              <a:lstStyle/>
              <a:p>
                <a:endParaRPr lang="en-GB" sz="1463"/>
              </a:p>
            </p:txBody>
          </p:sp>
          <p:sp>
            <p:nvSpPr>
              <p:cNvPr id="248" name="Freeform: Shape 247">
                <a:extLst>
                  <a:ext uri="{FF2B5EF4-FFF2-40B4-BE49-F238E27FC236}">
                    <a16:creationId xmlns:a16="http://schemas.microsoft.com/office/drawing/2014/main" id="{2019EE6A-AE01-68E7-3AE3-B697AA1589A8}"/>
                  </a:ext>
                </a:extLst>
              </p:cNvPr>
              <p:cNvSpPr/>
              <p:nvPr/>
            </p:nvSpPr>
            <p:spPr>
              <a:xfrm>
                <a:off x="6877479" y="3429033"/>
                <a:ext cx="43521" cy="50104"/>
              </a:xfrm>
              <a:custGeom>
                <a:avLst/>
                <a:gdLst>
                  <a:gd name="connsiteX0" fmla="*/ 14812 w 43521"/>
                  <a:gd name="connsiteY0" fmla="*/ 44436 h 50104"/>
                  <a:gd name="connsiteX1" fmla="*/ 18286 w 43521"/>
                  <a:gd name="connsiteY1" fmla="*/ 41510 h 50104"/>
                  <a:gd name="connsiteX2" fmla="*/ 20298 w 43521"/>
                  <a:gd name="connsiteY2" fmla="*/ 41327 h 50104"/>
                  <a:gd name="connsiteX3" fmla="*/ 21029 w 43521"/>
                  <a:gd name="connsiteY3" fmla="*/ 39864 h 50104"/>
                  <a:gd name="connsiteX4" fmla="*/ 23772 w 43521"/>
                  <a:gd name="connsiteY4" fmla="*/ 38036 h 50104"/>
                  <a:gd name="connsiteX5" fmla="*/ 25784 w 43521"/>
                  <a:gd name="connsiteY5" fmla="*/ 35841 h 50104"/>
                  <a:gd name="connsiteX6" fmla="*/ 26881 w 43521"/>
                  <a:gd name="connsiteY6" fmla="*/ 35658 h 50104"/>
                  <a:gd name="connsiteX7" fmla="*/ 26698 w 43521"/>
                  <a:gd name="connsiteY7" fmla="*/ 33464 h 50104"/>
                  <a:gd name="connsiteX8" fmla="*/ 24504 w 43521"/>
                  <a:gd name="connsiteY8" fmla="*/ 32733 h 50104"/>
                  <a:gd name="connsiteX9" fmla="*/ 24504 w 43521"/>
                  <a:gd name="connsiteY9" fmla="*/ 32367 h 50104"/>
                  <a:gd name="connsiteX10" fmla="*/ 25601 w 43521"/>
                  <a:gd name="connsiteY10" fmla="*/ 29807 h 50104"/>
                  <a:gd name="connsiteX11" fmla="*/ 26698 w 43521"/>
                  <a:gd name="connsiteY11" fmla="*/ 28892 h 50104"/>
                  <a:gd name="connsiteX12" fmla="*/ 27246 w 43521"/>
                  <a:gd name="connsiteY12" fmla="*/ 27064 h 50104"/>
                  <a:gd name="connsiteX13" fmla="*/ 33830 w 43521"/>
                  <a:gd name="connsiteY13" fmla="*/ 26698 h 50104"/>
                  <a:gd name="connsiteX14" fmla="*/ 35658 w 43521"/>
                  <a:gd name="connsiteY14" fmla="*/ 27247 h 50104"/>
                  <a:gd name="connsiteX15" fmla="*/ 36573 w 43521"/>
                  <a:gd name="connsiteY15" fmla="*/ 26881 h 50104"/>
                  <a:gd name="connsiteX16" fmla="*/ 36756 w 43521"/>
                  <a:gd name="connsiteY16" fmla="*/ 26332 h 50104"/>
                  <a:gd name="connsiteX17" fmla="*/ 35841 w 43521"/>
                  <a:gd name="connsiteY17" fmla="*/ 25418 h 50104"/>
                  <a:gd name="connsiteX18" fmla="*/ 33647 w 43521"/>
                  <a:gd name="connsiteY18" fmla="*/ 24138 h 50104"/>
                  <a:gd name="connsiteX19" fmla="*/ 34195 w 43521"/>
                  <a:gd name="connsiteY19" fmla="*/ 23041 h 50104"/>
                  <a:gd name="connsiteX20" fmla="*/ 35841 w 43521"/>
                  <a:gd name="connsiteY20" fmla="*/ 22126 h 50104"/>
                  <a:gd name="connsiteX21" fmla="*/ 35841 w 43521"/>
                  <a:gd name="connsiteY21" fmla="*/ 20664 h 50104"/>
                  <a:gd name="connsiteX22" fmla="*/ 38035 w 43521"/>
                  <a:gd name="connsiteY22" fmla="*/ 20115 h 50104"/>
                  <a:gd name="connsiteX23" fmla="*/ 40596 w 43521"/>
                  <a:gd name="connsiteY23" fmla="*/ 18286 h 50104"/>
                  <a:gd name="connsiteX24" fmla="*/ 41693 w 43521"/>
                  <a:gd name="connsiteY24" fmla="*/ 18286 h 50104"/>
                  <a:gd name="connsiteX25" fmla="*/ 42424 w 43521"/>
                  <a:gd name="connsiteY25" fmla="*/ 16458 h 50104"/>
                  <a:gd name="connsiteX26" fmla="*/ 43522 w 43521"/>
                  <a:gd name="connsiteY26" fmla="*/ 15543 h 50104"/>
                  <a:gd name="connsiteX27" fmla="*/ 42241 w 43521"/>
                  <a:gd name="connsiteY27" fmla="*/ 14446 h 50104"/>
                  <a:gd name="connsiteX28" fmla="*/ 42790 w 43521"/>
                  <a:gd name="connsiteY28" fmla="*/ 12618 h 50104"/>
                  <a:gd name="connsiteX29" fmla="*/ 40961 w 43521"/>
                  <a:gd name="connsiteY29" fmla="*/ 10606 h 50104"/>
                  <a:gd name="connsiteX30" fmla="*/ 41693 w 43521"/>
                  <a:gd name="connsiteY30" fmla="*/ 8960 h 50104"/>
                  <a:gd name="connsiteX31" fmla="*/ 39132 w 43521"/>
                  <a:gd name="connsiteY31" fmla="*/ 8229 h 50104"/>
                  <a:gd name="connsiteX32" fmla="*/ 38584 w 43521"/>
                  <a:gd name="connsiteY32" fmla="*/ 6217 h 50104"/>
                  <a:gd name="connsiteX33" fmla="*/ 35841 w 43521"/>
                  <a:gd name="connsiteY33" fmla="*/ 6217 h 50104"/>
                  <a:gd name="connsiteX34" fmla="*/ 36207 w 43521"/>
                  <a:gd name="connsiteY34" fmla="*/ 5486 h 50104"/>
                  <a:gd name="connsiteX35" fmla="*/ 37304 w 43521"/>
                  <a:gd name="connsiteY35" fmla="*/ 4389 h 50104"/>
                  <a:gd name="connsiteX36" fmla="*/ 37304 w 43521"/>
                  <a:gd name="connsiteY36" fmla="*/ 3657 h 50104"/>
                  <a:gd name="connsiteX37" fmla="*/ 39316 w 43521"/>
                  <a:gd name="connsiteY37" fmla="*/ 3657 h 50104"/>
                  <a:gd name="connsiteX38" fmla="*/ 39316 w 43521"/>
                  <a:gd name="connsiteY38" fmla="*/ 2377 h 50104"/>
                  <a:gd name="connsiteX39" fmla="*/ 38584 w 43521"/>
                  <a:gd name="connsiteY39" fmla="*/ 1829 h 50104"/>
                  <a:gd name="connsiteX40" fmla="*/ 36573 w 43521"/>
                  <a:gd name="connsiteY40" fmla="*/ 1829 h 50104"/>
                  <a:gd name="connsiteX41" fmla="*/ 35658 w 43521"/>
                  <a:gd name="connsiteY41" fmla="*/ 0 h 50104"/>
                  <a:gd name="connsiteX42" fmla="*/ 34744 w 43521"/>
                  <a:gd name="connsiteY42" fmla="*/ 183 h 50104"/>
                  <a:gd name="connsiteX43" fmla="*/ 33464 w 43521"/>
                  <a:gd name="connsiteY43" fmla="*/ 1646 h 50104"/>
                  <a:gd name="connsiteX44" fmla="*/ 25601 w 43521"/>
                  <a:gd name="connsiteY44" fmla="*/ 1646 h 50104"/>
                  <a:gd name="connsiteX45" fmla="*/ 26698 w 43521"/>
                  <a:gd name="connsiteY45" fmla="*/ 6035 h 50104"/>
                  <a:gd name="connsiteX46" fmla="*/ 21943 w 43521"/>
                  <a:gd name="connsiteY46" fmla="*/ 8777 h 50104"/>
                  <a:gd name="connsiteX47" fmla="*/ 18835 w 43521"/>
                  <a:gd name="connsiteY47" fmla="*/ 12069 h 50104"/>
                  <a:gd name="connsiteX48" fmla="*/ 15177 w 43521"/>
                  <a:gd name="connsiteY48" fmla="*/ 22858 h 50104"/>
                  <a:gd name="connsiteX49" fmla="*/ 12435 w 43521"/>
                  <a:gd name="connsiteY49" fmla="*/ 23589 h 50104"/>
                  <a:gd name="connsiteX50" fmla="*/ 12435 w 43521"/>
                  <a:gd name="connsiteY50" fmla="*/ 24869 h 50104"/>
                  <a:gd name="connsiteX51" fmla="*/ 11703 w 43521"/>
                  <a:gd name="connsiteY51" fmla="*/ 25235 h 50104"/>
                  <a:gd name="connsiteX52" fmla="*/ 10240 w 43521"/>
                  <a:gd name="connsiteY52" fmla="*/ 27064 h 50104"/>
                  <a:gd name="connsiteX53" fmla="*/ 8046 w 43521"/>
                  <a:gd name="connsiteY53" fmla="*/ 31453 h 50104"/>
                  <a:gd name="connsiteX54" fmla="*/ 7680 w 43521"/>
                  <a:gd name="connsiteY54" fmla="*/ 33098 h 50104"/>
                  <a:gd name="connsiteX55" fmla="*/ 5120 w 43521"/>
                  <a:gd name="connsiteY55" fmla="*/ 36756 h 50104"/>
                  <a:gd name="connsiteX56" fmla="*/ 2743 w 43521"/>
                  <a:gd name="connsiteY56" fmla="*/ 42607 h 50104"/>
                  <a:gd name="connsiteX57" fmla="*/ 366 w 43521"/>
                  <a:gd name="connsiteY57" fmla="*/ 45899 h 50104"/>
                  <a:gd name="connsiteX58" fmla="*/ 0 w 43521"/>
                  <a:gd name="connsiteY58" fmla="*/ 47910 h 50104"/>
                  <a:gd name="connsiteX59" fmla="*/ 1097 w 43521"/>
                  <a:gd name="connsiteY59" fmla="*/ 49007 h 50104"/>
                  <a:gd name="connsiteX60" fmla="*/ 6217 w 43521"/>
                  <a:gd name="connsiteY60" fmla="*/ 48642 h 50104"/>
                  <a:gd name="connsiteX61" fmla="*/ 7680 w 43521"/>
                  <a:gd name="connsiteY61" fmla="*/ 50105 h 50104"/>
                  <a:gd name="connsiteX62" fmla="*/ 8595 w 43521"/>
                  <a:gd name="connsiteY62" fmla="*/ 50105 h 50104"/>
                  <a:gd name="connsiteX63" fmla="*/ 9875 w 43521"/>
                  <a:gd name="connsiteY63" fmla="*/ 49007 h 50104"/>
                  <a:gd name="connsiteX64" fmla="*/ 12069 w 43521"/>
                  <a:gd name="connsiteY64" fmla="*/ 49373 h 50104"/>
                  <a:gd name="connsiteX65" fmla="*/ 12435 w 43521"/>
                  <a:gd name="connsiteY65" fmla="*/ 43521 h 50104"/>
                  <a:gd name="connsiteX66" fmla="*/ 13715 w 43521"/>
                  <a:gd name="connsiteY66" fmla="*/ 42790 h 50104"/>
                  <a:gd name="connsiteX67" fmla="*/ 14446 w 43521"/>
                  <a:gd name="connsiteY67" fmla="*/ 43156 h 50104"/>
                  <a:gd name="connsiteX68" fmla="*/ 14812 w 43521"/>
                  <a:gd name="connsiteY68" fmla="*/ 44436 h 5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3521" h="50104">
                    <a:moveTo>
                      <a:pt x="14812" y="44436"/>
                    </a:moveTo>
                    <a:lnTo>
                      <a:pt x="18286" y="41510"/>
                    </a:lnTo>
                    <a:lnTo>
                      <a:pt x="20298" y="41327"/>
                    </a:lnTo>
                    <a:lnTo>
                      <a:pt x="21029" y="39864"/>
                    </a:lnTo>
                    <a:lnTo>
                      <a:pt x="23772" y="38036"/>
                    </a:lnTo>
                    <a:lnTo>
                      <a:pt x="25784" y="35841"/>
                    </a:lnTo>
                    <a:lnTo>
                      <a:pt x="26881" y="35658"/>
                    </a:lnTo>
                    <a:lnTo>
                      <a:pt x="26698" y="33464"/>
                    </a:lnTo>
                    <a:lnTo>
                      <a:pt x="24504" y="32733"/>
                    </a:lnTo>
                    <a:lnTo>
                      <a:pt x="24504" y="32367"/>
                    </a:lnTo>
                    <a:lnTo>
                      <a:pt x="25601" y="29807"/>
                    </a:lnTo>
                    <a:lnTo>
                      <a:pt x="26698" y="28892"/>
                    </a:lnTo>
                    <a:lnTo>
                      <a:pt x="27246" y="27064"/>
                    </a:lnTo>
                    <a:lnTo>
                      <a:pt x="33830" y="26698"/>
                    </a:lnTo>
                    <a:lnTo>
                      <a:pt x="35658" y="27247"/>
                    </a:lnTo>
                    <a:lnTo>
                      <a:pt x="36573" y="26881"/>
                    </a:lnTo>
                    <a:lnTo>
                      <a:pt x="36756" y="26332"/>
                    </a:lnTo>
                    <a:lnTo>
                      <a:pt x="35841" y="25418"/>
                    </a:lnTo>
                    <a:lnTo>
                      <a:pt x="33647" y="24138"/>
                    </a:lnTo>
                    <a:lnTo>
                      <a:pt x="34195" y="23041"/>
                    </a:lnTo>
                    <a:lnTo>
                      <a:pt x="35841" y="22126"/>
                    </a:lnTo>
                    <a:lnTo>
                      <a:pt x="35841" y="20664"/>
                    </a:lnTo>
                    <a:lnTo>
                      <a:pt x="38035" y="20115"/>
                    </a:lnTo>
                    <a:lnTo>
                      <a:pt x="40596" y="18286"/>
                    </a:lnTo>
                    <a:lnTo>
                      <a:pt x="41693" y="18286"/>
                    </a:lnTo>
                    <a:lnTo>
                      <a:pt x="42424" y="16458"/>
                    </a:lnTo>
                    <a:lnTo>
                      <a:pt x="43522" y="15543"/>
                    </a:lnTo>
                    <a:lnTo>
                      <a:pt x="42241" y="14446"/>
                    </a:lnTo>
                    <a:lnTo>
                      <a:pt x="42790" y="12618"/>
                    </a:lnTo>
                    <a:lnTo>
                      <a:pt x="40961" y="10606"/>
                    </a:lnTo>
                    <a:lnTo>
                      <a:pt x="41693" y="8960"/>
                    </a:lnTo>
                    <a:lnTo>
                      <a:pt x="39132" y="8229"/>
                    </a:lnTo>
                    <a:lnTo>
                      <a:pt x="38584" y="6217"/>
                    </a:lnTo>
                    <a:lnTo>
                      <a:pt x="35841" y="6217"/>
                    </a:lnTo>
                    <a:lnTo>
                      <a:pt x="36207" y="5486"/>
                    </a:lnTo>
                    <a:lnTo>
                      <a:pt x="37304" y="4389"/>
                    </a:lnTo>
                    <a:lnTo>
                      <a:pt x="37304" y="3657"/>
                    </a:lnTo>
                    <a:lnTo>
                      <a:pt x="39316" y="3657"/>
                    </a:lnTo>
                    <a:lnTo>
                      <a:pt x="39316" y="2377"/>
                    </a:lnTo>
                    <a:lnTo>
                      <a:pt x="38584" y="1829"/>
                    </a:lnTo>
                    <a:lnTo>
                      <a:pt x="36573" y="1829"/>
                    </a:lnTo>
                    <a:lnTo>
                      <a:pt x="35658" y="0"/>
                    </a:lnTo>
                    <a:lnTo>
                      <a:pt x="34744" y="183"/>
                    </a:lnTo>
                    <a:lnTo>
                      <a:pt x="33464" y="1646"/>
                    </a:lnTo>
                    <a:lnTo>
                      <a:pt x="25601" y="1646"/>
                    </a:lnTo>
                    <a:lnTo>
                      <a:pt x="26698" y="6035"/>
                    </a:lnTo>
                    <a:lnTo>
                      <a:pt x="21943" y="8777"/>
                    </a:lnTo>
                    <a:lnTo>
                      <a:pt x="18835" y="12069"/>
                    </a:lnTo>
                    <a:lnTo>
                      <a:pt x="15177" y="22858"/>
                    </a:lnTo>
                    <a:lnTo>
                      <a:pt x="12435" y="23589"/>
                    </a:lnTo>
                    <a:lnTo>
                      <a:pt x="12435" y="24869"/>
                    </a:lnTo>
                    <a:lnTo>
                      <a:pt x="11703" y="25235"/>
                    </a:lnTo>
                    <a:lnTo>
                      <a:pt x="10240" y="27064"/>
                    </a:lnTo>
                    <a:lnTo>
                      <a:pt x="8046" y="31453"/>
                    </a:lnTo>
                    <a:lnTo>
                      <a:pt x="7680" y="33098"/>
                    </a:lnTo>
                    <a:lnTo>
                      <a:pt x="5120" y="36756"/>
                    </a:lnTo>
                    <a:lnTo>
                      <a:pt x="2743" y="42607"/>
                    </a:lnTo>
                    <a:lnTo>
                      <a:pt x="366" y="45899"/>
                    </a:lnTo>
                    <a:lnTo>
                      <a:pt x="0" y="47910"/>
                    </a:lnTo>
                    <a:lnTo>
                      <a:pt x="1097" y="49007"/>
                    </a:lnTo>
                    <a:lnTo>
                      <a:pt x="6217" y="48642"/>
                    </a:lnTo>
                    <a:lnTo>
                      <a:pt x="7680" y="50105"/>
                    </a:lnTo>
                    <a:lnTo>
                      <a:pt x="8595" y="50105"/>
                    </a:lnTo>
                    <a:lnTo>
                      <a:pt x="9875" y="49007"/>
                    </a:lnTo>
                    <a:lnTo>
                      <a:pt x="12069" y="49373"/>
                    </a:lnTo>
                    <a:lnTo>
                      <a:pt x="12435" y="43521"/>
                    </a:lnTo>
                    <a:lnTo>
                      <a:pt x="13715" y="42790"/>
                    </a:lnTo>
                    <a:lnTo>
                      <a:pt x="14446" y="43156"/>
                    </a:lnTo>
                    <a:lnTo>
                      <a:pt x="14812" y="44436"/>
                    </a:lnTo>
                  </a:path>
                </a:pathLst>
              </a:custGeom>
              <a:grpFill/>
              <a:ln w="4020" cap="flat">
                <a:solidFill>
                  <a:srgbClr val="FFFFFF"/>
                </a:solidFill>
                <a:prstDash val="solid"/>
                <a:miter/>
              </a:ln>
            </p:spPr>
            <p:txBody>
              <a:bodyPr rtlCol="0" anchor="ctr"/>
              <a:lstStyle/>
              <a:p>
                <a:endParaRPr lang="en-GB" sz="1463"/>
              </a:p>
            </p:txBody>
          </p:sp>
          <p:sp>
            <p:nvSpPr>
              <p:cNvPr id="249" name="Freeform: Shape 248">
                <a:extLst>
                  <a:ext uri="{FF2B5EF4-FFF2-40B4-BE49-F238E27FC236}">
                    <a16:creationId xmlns:a16="http://schemas.microsoft.com/office/drawing/2014/main" id="{D45A658A-AB57-F3DA-B47B-B3621D6CC9FA}"/>
                  </a:ext>
                </a:extLst>
              </p:cNvPr>
              <p:cNvSpPr/>
              <p:nvPr/>
            </p:nvSpPr>
            <p:spPr>
              <a:xfrm>
                <a:off x="7411806" y="3666207"/>
                <a:ext cx="8960" cy="17006"/>
              </a:xfrm>
              <a:custGeom>
                <a:avLst/>
                <a:gdLst>
                  <a:gd name="connsiteX0" fmla="*/ 4937 w 8960"/>
                  <a:gd name="connsiteY0" fmla="*/ 1463 h 17006"/>
                  <a:gd name="connsiteX1" fmla="*/ 3291 w 8960"/>
                  <a:gd name="connsiteY1" fmla="*/ 1463 h 17006"/>
                  <a:gd name="connsiteX2" fmla="*/ 0 w 8960"/>
                  <a:gd name="connsiteY2" fmla="*/ 6217 h 17006"/>
                  <a:gd name="connsiteX3" fmla="*/ 914 w 8960"/>
                  <a:gd name="connsiteY3" fmla="*/ 7863 h 17006"/>
                  <a:gd name="connsiteX4" fmla="*/ 1646 w 8960"/>
                  <a:gd name="connsiteY4" fmla="*/ 10606 h 17006"/>
                  <a:gd name="connsiteX5" fmla="*/ 914 w 8960"/>
                  <a:gd name="connsiteY5" fmla="*/ 11703 h 17006"/>
                  <a:gd name="connsiteX6" fmla="*/ 1646 w 8960"/>
                  <a:gd name="connsiteY6" fmla="*/ 13166 h 17006"/>
                  <a:gd name="connsiteX7" fmla="*/ 914 w 8960"/>
                  <a:gd name="connsiteY7" fmla="*/ 15726 h 17006"/>
                  <a:gd name="connsiteX8" fmla="*/ 1829 w 8960"/>
                  <a:gd name="connsiteY8" fmla="*/ 16458 h 17006"/>
                  <a:gd name="connsiteX9" fmla="*/ 5486 w 8960"/>
                  <a:gd name="connsiteY9" fmla="*/ 17006 h 17006"/>
                  <a:gd name="connsiteX10" fmla="*/ 5669 w 8960"/>
                  <a:gd name="connsiteY10" fmla="*/ 15726 h 17006"/>
                  <a:gd name="connsiteX11" fmla="*/ 8412 w 8960"/>
                  <a:gd name="connsiteY11" fmla="*/ 11520 h 17006"/>
                  <a:gd name="connsiteX12" fmla="*/ 8412 w 8960"/>
                  <a:gd name="connsiteY12" fmla="*/ 7497 h 17006"/>
                  <a:gd name="connsiteX13" fmla="*/ 7497 w 8960"/>
                  <a:gd name="connsiteY13" fmla="*/ 6217 h 17006"/>
                  <a:gd name="connsiteX14" fmla="*/ 7497 w 8960"/>
                  <a:gd name="connsiteY14" fmla="*/ 4572 h 17006"/>
                  <a:gd name="connsiteX15" fmla="*/ 8777 w 8960"/>
                  <a:gd name="connsiteY15" fmla="*/ 3292 h 17006"/>
                  <a:gd name="connsiteX16" fmla="*/ 8960 w 8960"/>
                  <a:gd name="connsiteY16" fmla="*/ 1280 h 17006"/>
                  <a:gd name="connsiteX17" fmla="*/ 7497 w 8960"/>
                  <a:gd name="connsiteY17" fmla="*/ 0 h 17006"/>
                  <a:gd name="connsiteX18" fmla="*/ 4937 w 8960"/>
                  <a:gd name="connsiteY18" fmla="*/ 1463 h 1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60" h="17006">
                    <a:moveTo>
                      <a:pt x="4937" y="1463"/>
                    </a:moveTo>
                    <a:lnTo>
                      <a:pt x="3291" y="1463"/>
                    </a:lnTo>
                    <a:lnTo>
                      <a:pt x="0" y="6217"/>
                    </a:lnTo>
                    <a:lnTo>
                      <a:pt x="914" y="7863"/>
                    </a:lnTo>
                    <a:lnTo>
                      <a:pt x="1646" y="10606"/>
                    </a:lnTo>
                    <a:lnTo>
                      <a:pt x="914" y="11703"/>
                    </a:lnTo>
                    <a:lnTo>
                      <a:pt x="1646" y="13166"/>
                    </a:lnTo>
                    <a:lnTo>
                      <a:pt x="914" y="15726"/>
                    </a:lnTo>
                    <a:lnTo>
                      <a:pt x="1829" y="16458"/>
                    </a:lnTo>
                    <a:lnTo>
                      <a:pt x="5486" y="17006"/>
                    </a:lnTo>
                    <a:lnTo>
                      <a:pt x="5669" y="15726"/>
                    </a:lnTo>
                    <a:lnTo>
                      <a:pt x="8412" y="11520"/>
                    </a:lnTo>
                    <a:lnTo>
                      <a:pt x="8412" y="7497"/>
                    </a:lnTo>
                    <a:lnTo>
                      <a:pt x="7497" y="6217"/>
                    </a:lnTo>
                    <a:lnTo>
                      <a:pt x="7497" y="4572"/>
                    </a:lnTo>
                    <a:lnTo>
                      <a:pt x="8777" y="3292"/>
                    </a:lnTo>
                    <a:lnTo>
                      <a:pt x="8960" y="1280"/>
                    </a:lnTo>
                    <a:lnTo>
                      <a:pt x="7497" y="0"/>
                    </a:lnTo>
                    <a:lnTo>
                      <a:pt x="4937" y="1463"/>
                    </a:lnTo>
                    <a:close/>
                  </a:path>
                </a:pathLst>
              </a:custGeom>
              <a:grpFill/>
              <a:ln w="18272" cap="flat">
                <a:noFill/>
                <a:prstDash val="solid"/>
                <a:miter/>
              </a:ln>
            </p:spPr>
            <p:txBody>
              <a:bodyPr rtlCol="0" anchor="ctr"/>
              <a:lstStyle/>
              <a:p>
                <a:endParaRPr lang="en-GB" sz="1463"/>
              </a:p>
            </p:txBody>
          </p:sp>
          <p:sp>
            <p:nvSpPr>
              <p:cNvPr id="250" name="Freeform: Shape 249">
                <a:extLst>
                  <a:ext uri="{FF2B5EF4-FFF2-40B4-BE49-F238E27FC236}">
                    <a16:creationId xmlns:a16="http://schemas.microsoft.com/office/drawing/2014/main" id="{CB9DCFFE-F695-6C93-7484-828780AECD51}"/>
                  </a:ext>
                </a:extLst>
              </p:cNvPr>
              <p:cNvSpPr/>
              <p:nvPr/>
            </p:nvSpPr>
            <p:spPr>
              <a:xfrm>
                <a:off x="7411806" y="3666207"/>
                <a:ext cx="8960" cy="17189"/>
              </a:xfrm>
              <a:custGeom>
                <a:avLst/>
                <a:gdLst>
                  <a:gd name="connsiteX0" fmla="*/ 0 w 8960"/>
                  <a:gd name="connsiteY0" fmla="*/ 6217 h 17189"/>
                  <a:gd name="connsiteX1" fmla="*/ 914 w 8960"/>
                  <a:gd name="connsiteY1" fmla="*/ 7863 h 17189"/>
                  <a:gd name="connsiteX2" fmla="*/ 1646 w 8960"/>
                  <a:gd name="connsiteY2" fmla="*/ 10606 h 17189"/>
                  <a:gd name="connsiteX3" fmla="*/ 914 w 8960"/>
                  <a:gd name="connsiteY3" fmla="*/ 11703 h 17189"/>
                  <a:gd name="connsiteX4" fmla="*/ 1646 w 8960"/>
                  <a:gd name="connsiteY4" fmla="*/ 13166 h 17189"/>
                  <a:gd name="connsiteX5" fmla="*/ 914 w 8960"/>
                  <a:gd name="connsiteY5" fmla="*/ 15726 h 17189"/>
                  <a:gd name="connsiteX6" fmla="*/ 1829 w 8960"/>
                  <a:gd name="connsiteY6" fmla="*/ 16458 h 17189"/>
                  <a:gd name="connsiteX7" fmla="*/ 5486 w 8960"/>
                  <a:gd name="connsiteY7" fmla="*/ 17189 h 17189"/>
                  <a:gd name="connsiteX8" fmla="*/ 5669 w 8960"/>
                  <a:gd name="connsiteY8" fmla="*/ 15726 h 17189"/>
                  <a:gd name="connsiteX9" fmla="*/ 8412 w 8960"/>
                  <a:gd name="connsiteY9" fmla="*/ 11520 h 17189"/>
                  <a:gd name="connsiteX10" fmla="*/ 8412 w 8960"/>
                  <a:gd name="connsiteY10" fmla="*/ 7680 h 17189"/>
                  <a:gd name="connsiteX11" fmla="*/ 7497 w 8960"/>
                  <a:gd name="connsiteY11" fmla="*/ 6217 h 17189"/>
                  <a:gd name="connsiteX12" fmla="*/ 7497 w 8960"/>
                  <a:gd name="connsiteY12" fmla="*/ 4572 h 17189"/>
                  <a:gd name="connsiteX13" fmla="*/ 8777 w 8960"/>
                  <a:gd name="connsiteY13" fmla="*/ 3292 h 17189"/>
                  <a:gd name="connsiteX14" fmla="*/ 8960 w 8960"/>
                  <a:gd name="connsiteY14" fmla="*/ 1280 h 17189"/>
                  <a:gd name="connsiteX15" fmla="*/ 7497 w 8960"/>
                  <a:gd name="connsiteY15" fmla="*/ 0 h 17189"/>
                  <a:gd name="connsiteX16" fmla="*/ 4937 w 8960"/>
                  <a:gd name="connsiteY16" fmla="*/ 1463 h 17189"/>
                  <a:gd name="connsiteX17" fmla="*/ 3291 w 8960"/>
                  <a:gd name="connsiteY17" fmla="*/ 1463 h 17189"/>
                  <a:gd name="connsiteX18" fmla="*/ 0 w 8960"/>
                  <a:gd name="connsiteY18" fmla="*/ 6217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60" h="17189">
                    <a:moveTo>
                      <a:pt x="0" y="6217"/>
                    </a:moveTo>
                    <a:lnTo>
                      <a:pt x="914" y="7863"/>
                    </a:lnTo>
                    <a:lnTo>
                      <a:pt x="1646" y="10606"/>
                    </a:lnTo>
                    <a:lnTo>
                      <a:pt x="914" y="11703"/>
                    </a:lnTo>
                    <a:lnTo>
                      <a:pt x="1646" y="13166"/>
                    </a:lnTo>
                    <a:lnTo>
                      <a:pt x="914" y="15726"/>
                    </a:lnTo>
                    <a:lnTo>
                      <a:pt x="1829" y="16458"/>
                    </a:lnTo>
                    <a:lnTo>
                      <a:pt x="5486" y="17189"/>
                    </a:lnTo>
                    <a:lnTo>
                      <a:pt x="5669" y="15726"/>
                    </a:lnTo>
                    <a:lnTo>
                      <a:pt x="8412" y="11520"/>
                    </a:lnTo>
                    <a:lnTo>
                      <a:pt x="8412" y="7680"/>
                    </a:lnTo>
                    <a:lnTo>
                      <a:pt x="7497" y="6217"/>
                    </a:lnTo>
                    <a:lnTo>
                      <a:pt x="7497" y="4572"/>
                    </a:lnTo>
                    <a:lnTo>
                      <a:pt x="8777" y="3292"/>
                    </a:lnTo>
                    <a:lnTo>
                      <a:pt x="8960" y="1280"/>
                    </a:lnTo>
                    <a:lnTo>
                      <a:pt x="7497" y="0"/>
                    </a:lnTo>
                    <a:lnTo>
                      <a:pt x="4937" y="1463"/>
                    </a:lnTo>
                    <a:lnTo>
                      <a:pt x="3291" y="1463"/>
                    </a:lnTo>
                    <a:lnTo>
                      <a:pt x="0" y="6217"/>
                    </a:lnTo>
                  </a:path>
                </a:pathLst>
              </a:custGeom>
              <a:grpFill/>
              <a:ln w="4020" cap="flat">
                <a:solidFill>
                  <a:srgbClr val="FFFFFF"/>
                </a:solidFill>
                <a:prstDash val="solid"/>
                <a:miter/>
              </a:ln>
            </p:spPr>
            <p:txBody>
              <a:bodyPr rtlCol="0" anchor="ctr"/>
              <a:lstStyle/>
              <a:p>
                <a:endParaRPr lang="en-GB" sz="1463"/>
              </a:p>
            </p:txBody>
          </p:sp>
          <p:sp>
            <p:nvSpPr>
              <p:cNvPr id="251" name="Freeform: Shape 250">
                <a:extLst>
                  <a:ext uri="{FF2B5EF4-FFF2-40B4-BE49-F238E27FC236}">
                    <a16:creationId xmlns:a16="http://schemas.microsoft.com/office/drawing/2014/main" id="{2D5827E2-D032-211C-4259-B94CECD4A841}"/>
                  </a:ext>
                </a:extLst>
              </p:cNvPr>
              <p:cNvSpPr/>
              <p:nvPr/>
            </p:nvSpPr>
            <p:spPr>
              <a:xfrm>
                <a:off x="7309402" y="3704792"/>
                <a:ext cx="197492" cy="219801"/>
              </a:xfrm>
              <a:custGeom>
                <a:avLst/>
                <a:gdLst>
                  <a:gd name="connsiteX0" fmla="*/ 109353 w 197492"/>
                  <a:gd name="connsiteY0" fmla="*/ 0 h 219801"/>
                  <a:gd name="connsiteX1" fmla="*/ 94175 w 197492"/>
                  <a:gd name="connsiteY1" fmla="*/ 366 h 219801"/>
                  <a:gd name="connsiteX2" fmla="*/ 101672 w 197492"/>
                  <a:gd name="connsiteY2" fmla="*/ 21395 h 219801"/>
                  <a:gd name="connsiteX3" fmla="*/ 86495 w 197492"/>
                  <a:gd name="connsiteY3" fmla="*/ 26515 h 219801"/>
                  <a:gd name="connsiteX4" fmla="*/ 81374 w 197492"/>
                  <a:gd name="connsiteY4" fmla="*/ 58882 h 219801"/>
                  <a:gd name="connsiteX5" fmla="*/ 94175 w 197492"/>
                  <a:gd name="connsiteY5" fmla="*/ 77534 h 219801"/>
                  <a:gd name="connsiteX6" fmla="*/ 76254 w 197492"/>
                  <a:gd name="connsiteY6" fmla="*/ 130564 h 219801"/>
                  <a:gd name="connsiteX7" fmla="*/ 0 w 197492"/>
                  <a:gd name="connsiteY7" fmla="*/ 156897 h 219801"/>
                  <a:gd name="connsiteX8" fmla="*/ 26332 w 197492"/>
                  <a:gd name="connsiteY8" fmla="*/ 219802 h 219801"/>
                  <a:gd name="connsiteX9" fmla="*/ 38035 w 197492"/>
                  <a:gd name="connsiteY9" fmla="*/ 215779 h 219801"/>
                  <a:gd name="connsiteX10" fmla="*/ 43522 w 197492"/>
                  <a:gd name="connsiteY10" fmla="*/ 215047 h 219801"/>
                  <a:gd name="connsiteX11" fmla="*/ 49739 w 197492"/>
                  <a:gd name="connsiteY11" fmla="*/ 212670 h 219801"/>
                  <a:gd name="connsiteX12" fmla="*/ 54127 w 197492"/>
                  <a:gd name="connsiteY12" fmla="*/ 209744 h 219801"/>
                  <a:gd name="connsiteX13" fmla="*/ 63088 w 197492"/>
                  <a:gd name="connsiteY13" fmla="*/ 209013 h 219801"/>
                  <a:gd name="connsiteX14" fmla="*/ 69671 w 197492"/>
                  <a:gd name="connsiteY14" fmla="*/ 210110 h 219801"/>
                  <a:gd name="connsiteX15" fmla="*/ 71317 w 197492"/>
                  <a:gd name="connsiteY15" fmla="*/ 210842 h 219801"/>
                  <a:gd name="connsiteX16" fmla="*/ 74608 w 197492"/>
                  <a:gd name="connsiteY16" fmla="*/ 211207 h 219801"/>
                  <a:gd name="connsiteX17" fmla="*/ 76254 w 197492"/>
                  <a:gd name="connsiteY17" fmla="*/ 209561 h 219801"/>
                  <a:gd name="connsiteX18" fmla="*/ 79729 w 197492"/>
                  <a:gd name="connsiteY18" fmla="*/ 207184 h 219801"/>
                  <a:gd name="connsiteX19" fmla="*/ 82472 w 197492"/>
                  <a:gd name="connsiteY19" fmla="*/ 203344 h 219801"/>
                  <a:gd name="connsiteX20" fmla="*/ 83203 w 197492"/>
                  <a:gd name="connsiteY20" fmla="*/ 201516 h 219801"/>
                  <a:gd name="connsiteX21" fmla="*/ 82837 w 197492"/>
                  <a:gd name="connsiteY21" fmla="*/ 198407 h 219801"/>
                  <a:gd name="connsiteX22" fmla="*/ 83020 w 197492"/>
                  <a:gd name="connsiteY22" fmla="*/ 195664 h 219801"/>
                  <a:gd name="connsiteX23" fmla="*/ 85763 w 197492"/>
                  <a:gd name="connsiteY23" fmla="*/ 193287 h 219801"/>
                  <a:gd name="connsiteX24" fmla="*/ 90152 w 197492"/>
                  <a:gd name="connsiteY24" fmla="*/ 187984 h 219801"/>
                  <a:gd name="connsiteX25" fmla="*/ 103684 w 197492"/>
                  <a:gd name="connsiteY25" fmla="*/ 185240 h 219801"/>
                  <a:gd name="connsiteX26" fmla="*/ 108072 w 197492"/>
                  <a:gd name="connsiteY26" fmla="*/ 185606 h 219801"/>
                  <a:gd name="connsiteX27" fmla="*/ 111730 w 197492"/>
                  <a:gd name="connsiteY27" fmla="*/ 183778 h 219801"/>
                  <a:gd name="connsiteX28" fmla="*/ 115570 w 197492"/>
                  <a:gd name="connsiteY28" fmla="*/ 179206 h 219801"/>
                  <a:gd name="connsiteX29" fmla="*/ 117581 w 197492"/>
                  <a:gd name="connsiteY29" fmla="*/ 173354 h 219801"/>
                  <a:gd name="connsiteX30" fmla="*/ 118130 w 197492"/>
                  <a:gd name="connsiteY30" fmla="*/ 168600 h 219801"/>
                  <a:gd name="connsiteX31" fmla="*/ 121056 w 197492"/>
                  <a:gd name="connsiteY31" fmla="*/ 163846 h 219801"/>
                  <a:gd name="connsiteX32" fmla="*/ 124713 w 197492"/>
                  <a:gd name="connsiteY32" fmla="*/ 161285 h 219801"/>
                  <a:gd name="connsiteX33" fmla="*/ 128919 w 197492"/>
                  <a:gd name="connsiteY33" fmla="*/ 159640 h 219801"/>
                  <a:gd name="connsiteX34" fmla="*/ 130747 w 197492"/>
                  <a:gd name="connsiteY34" fmla="*/ 157628 h 219801"/>
                  <a:gd name="connsiteX35" fmla="*/ 133673 w 197492"/>
                  <a:gd name="connsiteY35" fmla="*/ 158360 h 219801"/>
                  <a:gd name="connsiteX36" fmla="*/ 139525 w 197492"/>
                  <a:gd name="connsiteY36" fmla="*/ 157262 h 219801"/>
                  <a:gd name="connsiteX37" fmla="*/ 142816 w 197492"/>
                  <a:gd name="connsiteY37" fmla="*/ 157262 h 219801"/>
                  <a:gd name="connsiteX38" fmla="*/ 146291 w 197492"/>
                  <a:gd name="connsiteY38" fmla="*/ 155617 h 219801"/>
                  <a:gd name="connsiteX39" fmla="*/ 147388 w 197492"/>
                  <a:gd name="connsiteY39" fmla="*/ 153239 h 219801"/>
                  <a:gd name="connsiteX40" fmla="*/ 146108 w 197492"/>
                  <a:gd name="connsiteY40" fmla="*/ 148668 h 219801"/>
                  <a:gd name="connsiteX41" fmla="*/ 145194 w 197492"/>
                  <a:gd name="connsiteY41" fmla="*/ 147388 h 219801"/>
                  <a:gd name="connsiteX42" fmla="*/ 144462 w 197492"/>
                  <a:gd name="connsiteY42" fmla="*/ 141719 h 219801"/>
                  <a:gd name="connsiteX43" fmla="*/ 144645 w 197492"/>
                  <a:gd name="connsiteY43" fmla="*/ 137696 h 219801"/>
                  <a:gd name="connsiteX44" fmla="*/ 145559 w 197492"/>
                  <a:gd name="connsiteY44" fmla="*/ 133125 h 219801"/>
                  <a:gd name="connsiteX45" fmla="*/ 145194 w 197492"/>
                  <a:gd name="connsiteY45" fmla="*/ 128919 h 219801"/>
                  <a:gd name="connsiteX46" fmla="*/ 151594 w 197492"/>
                  <a:gd name="connsiteY46" fmla="*/ 120141 h 219801"/>
                  <a:gd name="connsiteX47" fmla="*/ 154702 w 197492"/>
                  <a:gd name="connsiteY47" fmla="*/ 116301 h 219801"/>
                  <a:gd name="connsiteX48" fmla="*/ 157080 w 197492"/>
                  <a:gd name="connsiteY48" fmla="*/ 114838 h 219801"/>
                  <a:gd name="connsiteX49" fmla="*/ 158177 w 197492"/>
                  <a:gd name="connsiteY49" fmla="*/ 116118 h 219801"/>
                  <a:gd name="connsiteX50" fmla="*/ 159091 w 197492"/>
                  <a:gd name="connsiteY50" fmla="*/ 118130 h 219801"/>
                  <a:gd name="connsiteX51" fmla="*/ 160371 w 197492"/>
                  <a:gd name="connsiteY51" fmla="*/ 119227 h 219801"/>
                  <a:gd name="connsiteX52" fmla="*/ 163297 w 197492"/>
                  <a:gd name="connsiteY52" fmla="*/ 119593 h 219801"/>
                  <a:gd name="connsiteX53" fmla="*/ 164577 w 197492"/>
                  <a:gd name="connsiteY53" fmla="*/ 118678 h 219801"/>
                  <a:gd name="connsiteX54" fmla="*/ 168966 w 197492"/>
                  <a:gd name="connsiteY54" fmla="*/ 110632 h 219801"/>
                  <a:gd name="connsiteX55" fmla="*/ 170977 w 197492"/>
                  <a:gd name="connsiteY55" fmla="*/ 108438 h 219801"/>
                  <a:gd name="connsiteX56" fmla="*/ 174086 w 197492"/>
                  <a:gd name="connsiteY56" fmla="*/ 102038 h 219801"/>
                  <a:gd name="connsiteX57" fmla="*/ 177195 w 197492"/>
                  <a:gd name="connsiteY57" fmla="*/ 98198 h 219801"/>
                  <a:gd name="connsiteX58" fmla="*/ 183595 w 197492"/>
                  <a:gd name="connsiteY58" fmla="*/ 93260 h 219801"/>
                  <a:gd name="connsiteX59" fmla="*/ 192372 w 197492"/>
                  <a:gd name="connsiteY59" fmla="*/ 80460 h 219801"/>
                  <a:gd name="connsiteX60" fmla="*/ 194749 w 197492"/>
                  <a:gd name="connsiteY60" fmla="*/ 75888 h 219801"/>
                  <a:gd name="connsiteX61" fmla="*/ 195116 w 197492"/>
                  <a:gd name="connsiteY61" fmla="*/ 72780 h 219801"/>
                  <a:gd name="connsiteX62" fmla="*/ 197492 w 197492"/>
                  <a:gd name="connsiteY62" fmla="*/ 66928 h 219801"/>
                  <a:gd name="connsiteX63" fmla="*/ 197492 w 197492"/>
                  <a:gd name="connsiteY63" fmla="*/ 65282 h 219801"/>
                  <a:gd name="connsiteX64" fmla="*/ 195847 w 197492"/>
                  <a:gd name="connsiteY64" fmla="*/ 63088 h 219801"/>
                  <a:gd name="connsiteX65" fmla="*/ 194018 w 197492"/>
                  <a:gd name="connsiteY65" fmla="*/ 62173 h 219801"/>
                  <a:gd name="connsiteX66" fmla="*/ 193287 w 197492"/>
                  <a:gd name="connsiteY66" fmla="*/ 60528 h 219801"/>
                  <a:gd name="connsiteX67" fmla="*/ 187801 w 197492"/>
                  <a:gd name="connsiteY67" fmla="*/ 59613 h 219801"/>
                  <a:gd name="connsiteX68" fmla="*/ 183047 w 197492"/>
                  <a:gd name="connsiteY68" fmla="*/ 55956 h 219801"/>
                  <a:gd name="connsiteX69" fmla="*/ 181218 w 197492"/>
                  <a:gd name="connsiteY69" fmla="*/ 50287 h 219801"/>
                  <a:gd name="connsiteX70" fmla="*/ 179023 w 197492"/>
                  <a:gd name="connsiteY70" fmla="*/ 49007 h 219801"/>
                  <a:gd name="connsiteX71" fmla="*/ 177012 w 197492"/>
                  <a:gd name="connsiteY71" fmla="*/ 46813 h 219801"/>
                  <a:gd name="connsiteX72" fmla="*/ 176281 w 197492"/>
                  <a:gd name="connsiteY72" fmla="*/ 44436 h 219801"/>
                  <a:gd name="connsiteX73" fmla="*/ 173720 w 197492"/>
                  <a:gd name="connsiteY73" fmla="*/ 41876 h 219801"/>
                  <a:gd name="connsiteX74" fmla="*/ 172623 w 197492"/>
                  <a:gd name="connsiteY74" fmla="*/ 39864 h 219801"/>
                  <a:gd name="connsiteX75" fmla="*/ 169514 w 197492"/>
                  <a:gd name="connsiteY75" fmla="*/ 36024 h 219801"/>
                  <a:gd name="connsiteX76" fmla="*/ 164212 w 197492"/>
                  <a:gd name="connsiteY76" fmla="*/ 33464 h 219801"/>
                  <a:gd name="connsiteX77" fmla="*/ 160737 w 197492"/>
                  <a:gd name="connsiteY77" fmla="*/ 33281 h 219801"/>
                  <a:gd name="connsiteX78" fmla="*/ 153788 w 197492"/>
                  <a:gd name="connsiteY78" fmla="*/ 29807 h 219801"/>
                  <a:gd name="connsiteX79" fmla="*/ 145742 w 197492"/>
                  <a:gd name="connsiteY79" fmla="*/ 29075 h 219801"/>
                  <a:gd name="connsiteX80" fmla="*/ 142999 w 197492"/>
                  <a:gd name="connsiteY80" fmla="*/ 28161 h 219801"/>
                  <a:gd name="connsiteX81" fmla="*/ 132027 w 197492"/>
                  <a:gd name="connsiteY81" fmla="*/ 23589 h 219801"/>
                  <a:gd name="connsiteX82" fmla="*/ 126907 w 197492"/>
                  <a:gd name="connsiteY82" fmla="*/ 19749 h 219801"/>
                  <a:gd name="connsiteX83" fmla="*/ 123067 w 197492"/>
                  <a:gd name="connsiteY83" fmla="*/ 18469 h 219801"/>
                  <a:gd name="connsiteX84" fmla="*/ 120324 w 197492"/>
                  <a:gd name="connsiteY84" fmla="*/ 14263 h 219801"/>
                  <a:gd name="connsiteX85" fmla="*/ 116484 w 197492"/>
                  <a:gd name="connsiteY85" fmla="*/ 10423 h 219801"/>
                  <a:gd name="connsiteX86" fmla="*/ 115752 w 197492"/>
                  <a:gd name="connsiteY86" fmla="*/ 8960 h 219801"/>
                  <a:gd name="connsiteX87" fmla="*/ 111547 w 197492"/>
                  <a:gd name="connsiteY87" fmla="*/ 5669 h 219801"/>
                  <a:gd name="connsiteX88" fmla="*/ 109353 w 197492"/>
                  <a:gd name="connsiteY88" fmla="*/ 0 h 21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97492" h="219801">
                    <a:moveTo>
                      <a:pt x="109353" y="0"/>
                    </a:moveTo>
                    <a:lnTo>
                      <a:pt x="94175" y="366"/>
                    </a:lnTo>
                    <a:lnTo>
                      <a:pt x="101672" y="21395"/>
                    </a:lnTo>
                    <a:lnTo>
                      <a:pt x="86495" y="26515"/>
                    </a:lnTo>
                    <a:lnTo>
                      <a:pt x="81374" y="58882"/>
                    </a:lnTo>
                    <a:lnTo>
                      <a:pt x="94175" y="77534"/>
                    </a:lnTo>
                    <a:lnTo>
                      <a:pt x="76254" y="130564"/>
                    </a:lnTo>
                    <a:lnTo>
                      <a:pt x="0" y="156897"/>
                    </a:lnTo>
                    <a:lnTo>
                      <a:pt x="26332" y="219802"/>
                    </a:lnTo>
                    <a:lnTo>
                      <a:pt x="38035" y="215779"/>
                    </a:lnTo>
                    <a:lnTo>
                      <a:pt x="43522" y="215047"/>
                    </a:lnTo>
                    <a:lnTo>
                      <a:pt x="49739" y="212670"/>
                    </a:lnTo>
                    <a:lnTo>
                      <a:pt x="54127" y="209744"/>
                    </a:lnTo>
                    <a:lnTo>
                      <a:pt x="63088" y="209013"/>
                    </a:lnTo>
                    <a:lnTo>
                      <a:pt x="69671" y="210110"/>
                    </a:lnTo>
                    <a:lnTo>
                      <a:pt x="71317" y="210842"/>
                    </a:lnTo>
                    <a:lnTo>
                      <a:pt x="74608" y="211207"/>
                    </a:lnTo>
                    <a:lnTo>
                      <a:pt x="76254" y="209561"/>
                    </a:lnTo>
                    <a:lnTo>
                      <a:pt x="79729" y="207184"/>
                    </a:lnTo>
                    <a:lnTo>
                      <a:pt x="82472" y="203344"/>
                    </a:lnTo>
                    <a:lnTo>
                      <a:pt x="83203" y="201516"/>
                    </a:lnTo>
                    <a:lnTo>
                      <a:pt x="82837" y="198407"/>
                    </a:lnTo>
                    <a:lnTo>
                      <a:pt x="83020" y="195664"/>
                    </a:lnTo>
                    <a:lnTo>
                      <a:pt x="85763" y="193287"/>
                    </a:lnTo>
                    <a:lnTo>
                      <a:pt x="90152" y="187984"/>
                    </a:lnTo>
                    <a:lnTo>
                      <a:pt x="103684" y="185240"/>
                    </a:lnTo>
                    <a:lnTo>
                      <a:pt x="108072" y="185606"/>
                    </a:lnTo>
                    <a:lnTo>
                      <a:pt x="111730" y="183778"/>
                    </a:lnTo>
                    <a:lnTo>
                      <a:pt x="115570" y="179206"/>
                    </a:lnTo>
                    <a:lnTo>
                      <a:pt x="117581" y="173354"/>
                    </a:lnTo>
                    <a:lnTo>
                      <a:pt x="118130" y="168600"/>
                    </a:lnTo>
                    <a:lnTo>
                      <a:pt x="121056" y="163846"/>
                    </a:lnTo>
                    <a:lnTo>
                      <a:pt x="124713" y="161285"/>
                    </a:lnTo>
                    <a:lnTo>
                      <a:pt x="128919" y="159640"/>
                    </a:lnTo>
                    <a:lnTo>
                      <a:pt x="130747" y="157628"/>
                    </a:lnTo>
                    <a:lnTo>
                      <a:pt x="133673" y="158360"/>
                    </a:lnTo>
                    <a:lnTo>
                      <a:pt x="139525" y="157262"/>
                    </a:lnTo>
                    <a:lnTo>
                      <a:pt x="142816" y="157262"/>
                    </a:lnTo>
                    <a:lnTo>
                      <a:pt x="146291" y="155617"/>
                    </a:lnTo>
                    <a:lnTo>
                      <a:pt x="147388" y="153239"/>
                    </a:lnTo>
                    <a:lnTo>
                      <a:pt x="146108" y="148668"/>
                    </a:lnTo>
                    <a:lnTo>
                      <a:pt x="145194" y="147388"/>
                    </a:lnTo>
                    <a:lnTo>
                      <a:pt x="144462" y="141719"/>
                    </a:lnTo>
                    <a:lnTo>
                      <a:pt x="144645" y="137696"/>
                    </a:lnTo>
                    <a:lnTo>
                      <a:pt x="145559" y="133125"/>
                    </a:lnTo>
                    <a:lnTo>
                      <a:pt x="145194" y="128919"/>
                    </a:lnTo>
                    <a:lnTo>
                      <a:pt x="151594" y="120141"/>
                    </a:lnTo>
                    <a:lnTo>
                      <a:pt x="154702" y="116301"/>
                    </a:lnTo>
                    <a:lnTo>
                      <a:pt x="157080" y="114838"/>
                    </a:lnTo>
                    <a:lnTo>
                      <a:pt x="158177" y="116118"/>
                    </a:lnTo>
                    <a:lnTo>
                      <a:pt x="159091" y="118130"/>
                    </a:lnTo>
                    <a:lnTo>
                      <a:pt x="160371" y="119227"/>
                    </a:lnTo>
                    <a:lnTo>
                      <a:pt x="163297" y="119593"/>
                    </a:lnTo>
                    <a:lnTo>
                      <a:pt x="164577" y="118678"/>
                    </a:lnTo>
                    <a:lnTo>
                      <a:pt x="168966" y="110632"/>
                    </a:lnTo>
                    <a:lnTo>
                      <a:pt x="170977" y="108438"/>
                    </a:lnTo>
                    <a:lnTo>
                      <a:pt x="174086" y="102038"/>
                    </a:lnTo>
                    <a:lnTo>
                      <a:pt x="177195" y="98198"/>
                    </a:lnTo>
                    <a:lnTo>
                      <a:pt x="183595" y="93260"/>
                    </a:lnTo>
                    <a:lnTo>
                      <a:pt x="192372" y="80460"/>
                    </a:lnTo>
                    <a:lnTo>
                      <a:pt x="194749" y="75888"/>
                    </a:lnTo>
                    <a:lnTo>
                      <a:pt x="195116" y="72780"/>
                    </a:lnTo>
                    <a:lnTo>
                      <a:pt x="197492" y="66928"/>
                    </a:lnTo>
                    <a:lnTo>
                      <a:pt x="197492" y="65282"/>
                    </a:lnTo>
                    <a:lnTo>
                      <a:pt x="195847" y="63088"/>
                    </a:lnTo>
                    <a:lnTo>
                      <a:pt x="194018" y="62173"/>
                    </a:lnTo>
                    <a:lnTo>
                      <a:pt x="193287" y="60528"/>
                    </a:lnTo>
                    <a:lnTo>
                      <a:pt x="187801" y="59613"/>
                    </a:lnTo>
                    <a:lnTo>
                      <a:pt x="183047" y="55956"/>
                    </a:lnTo>
                    <a:lnTo>
                      <a:pt x="181218" y="50287"/>
                    </a:lnTo>
                    <a:lnTo>
                      <a:pt x="179023" y="49007"/>
                    </a:lnTo>
                    <a:lnTo>
                      <a:pt x="177012" y="46813"/>
                    </a:lnTo>
                    <a:lnTo>
                      <a:pt x="176281" y="44436"/>
                    </a:lnTo>
                    <a:lnTo>
                      <a:pt x="173720" y="41876"/>
                    </a:lnTo>
                    <a:lnTo>
                      <a:pt x="172623" y="39864"/>
                    </a:lnTo>
                    <a:lnTo>
                      <a:pt x="169514" y="36024"/>
                    </a:lnTo>
                    <a:lnTo>
                      <a:pt x="164212" y="33464"/>
                    </a:lnTo>
                    <a:lnTo>
                      <a:pt x="160737" y="33281"/>
                    </a:lnTo>
                    <a:lnTo>
                      <a:pt x="153788" y="29807"/>
                    </a:lnTo>
                    <a:lnTo>
                      <a:pt x="145742" y="29075"/>
                    </a:lnTo>
                    <a:lnTo>
                      <a:pt x="142999" y="28161"/>
                    </a:lnTo>
                    <a:lnTo>
                      <a:pt x="132027" y="23589"/>
                    </a:lnTo>
                    <a:lnTo>
                      <a:pt x="126907" y="19749"/>
                    </a:lnTo>
                    <a:lnTo>
                      <a:pt x="123067" y="18469"/>
                    </a:lnTo>
                    <a:lnTo>
                      <a:pt x="120324" y="14263"/>
                    </a:lnTo>
                    <a:lnTo>
                      <a:pt x="116484" y="10423"/>
                    </a:lnTo>
                    <a:lnTo>
                      <a:pt x="115752" y="8960"/>
                    </a:lnTo>
                    <a:lnTo>
                      <a:pt x="111547" y="5669"/>
                    </a:lnTo>
                    <a:lnTo>
                      <a:pt x="109353" y="0"/>
                    </a:lnTo>
                    <a:close/>
                  </a:path>
                </a:pathLst>
              </a:custGeom>
              <a:grpFill/>
              <a:ln w="18272" cap="flat">
                <a:noFill/>
                <a:prstDash val="solid"/>
                <a:miter/>
              </a:ln>
            </p:spPr>
            <p:txBody>
              <a:bodyPr rtlCol="0" anchor="ctr"/>
              <a:lstStyle/>
              <a:p>
                <a:endParaRPr lang="en-GB" sz="1463"/>
              </a:p>
            </p:txBody>
          </p:sp>
          <p:sp>
            <p:nvSpPr>
              <p:cNvPr id="252" name="Freeform: Shape 251">
                <a:extLst>
                  <a:ext uri="{FF2B5EF4-FFF2-40B4-BE49-F238E27FC236}">
                    <a16:creationId xmlns:a16="http://schemas.microsoft.com/office/drawing/2014/main" id="{40E5AD14-2B23-4739-1202-468AE48B6537}"/>
                  </a:ext>
                </a:extLst>
              </p:cNvPr>
              <p:cNvSpPr/>
              <p:nvPr/>
            </p:nvSpPr>
            <p:spPr>
              <a:xfrm>
                <a:off x="7309402" y="3704792"/>
                <a:ext cx="197492" cy="219801"/>
              </a:xfrm>
              <a:custGeom>
                <a:avLst/>
                <a:gdLst>
                  <a:gd name="connsiteX0" fmla="*/ 109353 w 197492"/>
                  <a:gd name="connsiteY0" fmla="*/ 0 h 219801"/>
                  <a:gd name="connsiteX1" fmla="*/ 94175 w 197492"/>
                  <a:gd name="connsiteY1" fmla="*/ 366 h 219801"/>
                  <a:gd name="connsiteX2" fmla="*/ 101672 w 197492"/>
                  <a:gd name="connsiteY2" fmla="*/ 21395 h 219801"/>
                  <a:gd name="connsiteX3" fmla="*/ 86495 w 197492"/>
                  <a:gd name="connsiteY3" fmla="*/ 26515 h 219801"/>
                  <a:gd name="connsiteX4" fmla="*/ 81374 w 197492"/>
                  <a:gd name="connsiteY4" fmla="*/ 58882 h 219801"/>
                  <a:gd name="connsiteX5" fmla="*/ 94175 w 197492"/>
                  <a:gd name="connsiteY5" fmla="*/ 77534 h 219801"/>
                  <a:gd name="connsiteX6" fmla="*/ 76254 w 197492"/>
                  <a:gd name="connsiteY6" fmla="*/ 130564 h 219801"/>
                  <a:gd name="connsiteX7" fmla="*/ 0 w 197492"/>
                  <a:gd name="connsiteY7" fmla="*/ 156897 h 219801"/>
                  <a:gd name="connsiteX8" fmla="*/ 26332 w 197492"/>
                  <a:gd name="connsiteY8" fmla="*/ 219802 h 219801"/>
                  <a:gd name="connsiteX9" fmla="*/ 38035 w 197492"/>
                  <a:gd name="connsiteY9" fmla="*/ 215779 h 219801"/>
                  <a:gd name="connsiteX10" fmla="*/ 43522 w 197492"/>
                  <a:gd name="connsiteY10" fmla="*/ 215047 h 219801"/>
                  <a:gd name="connsiteX11" fmla="*/ 49739 w 197492"/>
                  <a:gd name="connsiteY11" fmla="*/ 212670 h 219801"/>
                  <a:gd name="connsiteX12" fmla="*/ 54127 w 197492"/>
                  <a:gd name="connsiteY12" fmla="*/ 209744 h 219801"/>
                  <a:gd name="connsiteX13" fmla="*/ 63088 w 197492"/>
                  <a:gd name="connsiteY13" fmla="*/ 209013 h 219801"/>
                  <a:gd name="connsiteX14" fmla="*/ 69671 w 197492"/>
                  <a:gd name="connsiteY14" fmla="*/ 210110 h 219801"/>
                  <a:gd name="connsiteX15" fmla="*/ 71317 w 197492"/>
                  <a:gd name="connsiteY15" fmla="*/ 210842 h 219801"/>
                  <a:gd name="connsiteX16" fmla="*/ 74608 w 197492"/>
                  <a:gd name="connsiteY16" fmla="*/ 211207 h 219801"/>
                  <a:gd name="connsiteX17" fmla="*/ 76254 w 197492"/>
                  <a:gd name="connsiteY17" fmla="*/ 209561 h 219801"/>
                  <a:gd name="connsiteX18" fmla="*/ 79729 w 197492"/>
                  <a:gd name="connsiteY18" fmla="*/ 207184 h 219801"/>
                  <a:gd name="connsiteX19" fmla="*/ 82472 w 197492"/>
                  <a:gd name="connsiteY19" fmla="*/ 203344 h 219801"/>
                  <a:gd name="connsiteX20" fmla="*/ 83203 w 197492"/>
                  <a:gd name="connsiteY20" fmla="*/ 201516 h 219801"/>
                  <a:gd name="connsiteX21" fmla="*/ 82837 w 197492"/>
                  <a:gd name="connsiteY21" fmla="*/ 198407 h 219801"/>
                  <a:gd name="connsiteX22" fmla="*/ 83020 w 197492"/>
                  <a:gd name="connsiteY22" fmla="*/ 195664 h 219801"/>
                  <a:gd name="connsiteX23" fmla="*/ 85763 w 197492"/>
                  <a:gd name="connsiteY23" fmla="*/ 193287 h 219801"/>
                  <a:gd name="connsiteX24" fmla="*/ 90152 w 197492"/>
                  <a:gd name="connsiteY24" fmla="*/ 187984 h 219801"/>
                  <a:gd name="connsiteX25" fmla="*/ 103684 w 197492"/>
                  <a:gd name="connsiteY25" fmla="*/ 185240 h 219801"/>
                  <a:gd name="connsiteX26" fmla="*/ 108072 w 197492"/>
                  <a:gd name="connsiteY26" fmla="*/ 185606 h 219801"/>
                  <a:gd name="connsiteX27" fmla="*/ 111730 w 197492"/>
                  <a:gd name="connsiteY27" fmla="*/ 183778 h 219801"/>
                  <a:gd name="connsiteX28" fmla="*/ 115570 w 197492"/>
                  <a:gd name="connsiteY28" fmla="*/ 179206 h 219801"/>
                  <a:gd name="connsiteX29" fmla="*/ 117581 w 197492"/>
                  <a:gd name="connsiteY29" fmla="*/ 173354 h 219801"/>
                  <a:gd name="connsiteX30" fmla="*/ 118130 w 197492"/>
                  <a:gd name="connsiteY30" fmla="*/ 168600 h 219801"/>
                  <a:gd name="connsiteX31" fmla="*/ 121056 w 197492"/>
                  <a:gd name="connsiteY31" fmla="*/ 163846 h 219801"/>
                  <a:gd name="connsiteX32" fmla="*/ 124713 w 197492"/>
                  <a:gd name="connsiteY32" fmla="*/ 161285 h 219801"/>
                  <a:gd name="connsiteX33" fmla="*/ 128919 w 197492"/>
                  <a:gd name="connsiteY33" fmla="*/ 159640 h 219801"/>
                  <a:gd name="connsiteX34" fmla="*/ 130747 w 197492"/>
                  <a:gd name="connsiteY34" fmla="*/ 157628 h 219801"/>
                  <a:gd name="connsiteX35" fmla="*/ 133673 w 197492"/>
                  <a:gd name="connsiteY35" fmla="*/ 158360 h 219801"/>
                  <a:gd name="connsiteX36" fmla="*/ 139525 w 197492"/>
                  <a:gd name="connsiteY36" fmla="*/ 157262 h 219801"/>
                  <a:gd name="connsiteX37" fmla="*/ 142816 w 197492"/>
                  <a:gd name="connsiteY37" fmla="*/ 157262 h 219801"/>
                  <a:gd name="connsiteX38" fmla="*/ 146291 w 197492"/>
                  <a:gd name="connsiteY38" fmla="*/ 155617 h 219801"/>
                  <a:gd name="connsiteX39" fmla="*/ 147388 w 197492"/>
                  <a:gd name="connsiteY39" fmla="*/ 153239 h 219801"/>
                  <a:gd name="connsiteX40" fmla="*/ 146108 w 197492"/>
                  <a:gd name="connsiteY40" fmla="*/ 148668 h 219801"/>
                  <a:gd name="connsiteX41" fmla="*/ 145194 w 197492"/>
                  <a:gd name="connsiteY41" fmla="*/ 147388 h 219801"/>
                  <a:gd name="connsiteX42" fmla="*/ 144462 w 197492"/>
                  <a:gd name="connsiteY42" fmla="*/ 141719 h 219801"/>
                  <a:gd name="connsiteX43" fmla="*/ 144645 w 197492"/>
                  <a:gd name="connsiteY43" fmla="*/ 137696 h 219801"/>
                  <a:gd name="connsiteX44" fmla="*/ 145559 w 197492"/>
                  <a:gd name="connsiteY44" fmla="*/ 133125 h 219801"/>
                  <a:gd name="connsiteX45" fmla="*/ 145194 w 197492"/>
                  <a:gd name="connsiteY45" fmla="*/ 128919 h 219801"/>
                  <a:gd name="connsiteX46" fmla="*/ 151594 w 197492"/>
                  <a:gd name="connsiteY46" fmla="*/ 120141 h 219801"/>
                  <a:gd name="connsiteX47" fmla="*/ 154702 w 197492"/>
                  <a:gd name="connsiteY47" fmla="*/ 116301 h 219801"/>
                  <a:gd name="connsiteX48" fmla="*/ 157080 w 197492"/>
                  <a:gd name="connsiteY48" fmla="*/ 114838 h 219801"/>
                  <a:gd name="connsiteX49" fmla="*/ 158177 w 197492"/>
                  <a:gd name="connsiteY49" fmla="*/ 116118 h 219801"/>
                  <a:gd name="connsiteX50" fmla="*/ 159091 w 197492"/>
                  <a:gd name="connsiteY50" fmla="*/ 118130 h 219801"/>
                  <a:gd name="connsiteX51" fmla="*/ 160371 w 197492"/>
                  <a:gd name="connsiteY51" fmla="*/ 119227 h 219801"/>
                  <a:gd name="connsiteX52" fmla="*/ 163297 w 197492"/>
                  <a:gd name="connsiteY52" fmla="*/ 119593 h 219801"/>
                  <a:gd name="connsiteX53" fmla="*/ 164577 w 197492"/>
                  <a:gd name="connsiteY53" fmla="*/ 118678 h 219801"/>
                  <a:gd name="connsiteX54" fmla="*/ 168966 w 197492"/>
                  <a:gd name="connsiteY54" fmla="*/ 110632 h 219801"/>
                  <a:gd name="connsiteX55" fmla="*/ 170977 w 197492"/>
                  <a:gd name="connsiteY55" fmla="*/ 108438 h 219801"/>
                  <a:gd name="connsiteX56" fmla="*/ 174086 w 197492"/>
                  <a:gd name="connsiteY56" fmla="*/ 102038 h 219801"/>
                  <a:gd name="connsiteX57" fmla="*/ 177195 w 197492"/>
                  <a:gd name="connsiteY57" fmla="*/ 98198 h 219801"/>
                  <a:gd name="connsiteX58" fmla="*/ 183595 w 197492"/>
                  <a:gd name="connsiteY58" fmla="*/ 93260 h 219801"/>
                  <a:gd name="connsiteX59" fmla="*/ 192372 w 197492"/>
                  <a:gd name="connsiteY59" fmla="*/ 80460 h 219801"/>
                  <a:gd name="connsiteX60" fmla="*/ 194749 w 197492"/>
                  <a:gd name="connsiteY60" fmla="*/ 75888 h 219801"/>
                  <a:gd name="connsiteX61" fmla="*/ 195116 w 197492"/>
                  <a:gd name="connsiteY61" fmla="*/ 72780 h 219801"/>
                  <a:gd name="connsiteX62" fmla="*/ 197492 w 197492"/>
                  <a:gd name="connsiteY62" fmla="*/ 66928 h 219801"/>
                  <a:gd name="connsiteX63" fmla="*/ 197492 w 197492"/>
                  <a:gd name="connsiteY63" fmla="*/ 65282 h 219801"/>
                  <a:gd name="connsiteX64" fmla="*/ 195847 w 197492"/>
                  <a:gd name="connsiteY64" fmla="*/ 63088 h 219801"/>
                  <a:gd name="connsiteX65" fmla="*/ 194018 w 197492"/>
                  <a:gd name="connsiteY65" fmla="*/ 62173 h 219801"/>
                  <a:gd name="connsiteX66" fmla="*/ 193287 w 197492"/>
                  <a:gd name="connsiteY66" fmla="*/ 60528 h 219801"/>
                  <a:gd name="connsiteX67" fmla="*/ 187801 w 197492"/>
                  <a:gd name="connsiteY67" fmla="*/ 59613 h 219801"/>
                  <a:gd name="connsiteX68" fmla="*/ 183047 w 197492"/>
                  <a:gd name="connsiteY68" fmla="*/ 55956 h 219801"/>
                  <a:gd name="connsiteX69" fmla="*/ 181218 w 197492"/>
                  <a:gd name="connsiteY69" fmla="*/ 50287 h 219801"/>
                  <a:gd name="connsiteX70" fmla="*/ 179023 w 197492"/>
                  <a:gd name="connsiteY70" fmla="*/ 49007 h 219801"/>
                  <a:gd name="connsiteX71" fmla="*/ 177012 w 197492"/>
                  <a:gd name="connsiteY71" fmla="*/ 46813 h 219801"/>
                  <a:gd name="connsiteX72" fmla="*/ 176281 w 197492"/>
                  <a:gd name="connsiteY72" fmla="*/ 44436 h 219801"/>
                  <a:gd name="connsiteX73" fmla="*/ 173720 w 197492"/>
                  <a:gd name="connsiteY73" fmla="*/ 41876 h 219801"/>
                  <a:gd name="connsiteX74" fmla="*/ 172623 w 197492"/>
                  <a:gd name="connsiteY74" fmla="*/ 39864 h 219801"/>
                  <a:gd name="connsiteX75" fmla="*/ 169514 w 197492"/>
                  <a:gd name="connsiteY75" fmla="*/ 36024 h 219801"/>
                  <a:gd name="connsiteX76" fmla="*/ 164212 w 197492"/>
                  <a:gd name="connsiteY76" fmla="*/ 33464 h 219801"/>
                  <a:gd name="connsiteX77" fmla="*/ 160737 w 197492"/>
                  <a:gd name="connsiteY77" fmla="*/ 33281 h 219801"/>
                  <a:gd name="connsiteX78" fmla="*/ 153788 w 197492"/>
                  <a:gd name="connsiteY78" fmla="*/ 29807 h 219801"/>
                  <a:gd name="connsiteX79" fmla="*/ 145742 w 197492"/>
                  <a:gd name="connsiteY79" fmla="*/ 29075 h 219801"/>
                  <a:gd name="connsiteX80" fmla="*/ 142999 w 197492"/>
                  <a:gd name="connsiteY80" fmla="*/ 28161 h 219801"/>
                  <a:gd name="connsiteX81" fmla="*/ 132027 w 197492"/>
                  <a:gd name="connsiteY81" fmla="*/ 23589 h 219801"/>
                  <a:gd name="connsiteX82" fmla="*/ 126907 w 197492"/>
                  <a:gd name="connsiteY82" fmla="*/ 19749 h 219801"/>
                  <a:gd name="connsiteX83" fmla="*/ 123067 w 197492"/>
                  <a:gd name="connsiteY83" fmla="*/ 18469 h 219801"/>
                  <a:gd name="connsiteX84" fmla="*/ 120324 w 197492"/>
                  <a:gd name="connsiteY84" fmla="*/ 14263 h 219801"/>
                  <a:gd name="connsiteX85" fmla="*/ 116484 w 197492"/>
                  <a:gd name="connsiteY85" fmla="*/ 10423 h 219801"/>
                  <a:gd name="connsiteX86" fmla="*/ 115752 w 197492"/>
                  <a:gd name="connsiteY86" fmla="*/ 8960 h 219801"/>
                  <a:gd name="connsiteX87" fmla="*/ 111547 w 197492"/>
                  <a:gd name="connsiteY87" fmla="*/ 5669 h 219801"/>
                  <a:gd name="connsiteX88" fmla="*/ 109353 w 197492"/>
                  <a:gd name="connsiteY88" fmla="*/ 0 h 219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97492" h="219801">
                    <a:moveTo>
                      <a:pt x="109353" y="0"/>
                    </a:moveTo>
                    <a:lnTo>
                      <a:pt x="94175" y="366"/>
                    </a:lnTo>
                    <a:lnTo>
                      <a:pt x="101672" y="21395"/>
                    </a:lnTo>
                    <a:lnTo>
                      <a:pt x="86495" y="26515"/>
                    </a:lnTo>
                    <a:lnTo>
                      <a:pt x="81374" y="58882"/>
                    </a:lnTo>
                    <a:lnTo>
                      <a:pt x="94175" y="77534"/>
                    </a:lnTo>
                    <a:lnTo>
                      <a:pt x="76254" y="130564"/>
                    </a:lnTo>
                    <a:lnTo>
                      <a:pt x="0" y="156897"/>
                    </a:lnTo>
                    <a:lnTo>
                      <a:pt x="26332" y="219802"/>
                    </a:lnTo>
                    <a:lnTo>
                      <a:pt x="38035" y="215779"/>
                    </a:lnTo>
                    <a:lnTo>
                      <a:pt x="43522" y="215047"/>
                    </a:lnTo>
                    <a:lnTo>
                      <a:pt x="49739" y="212670"/>
                    </a:lnTo>
                    <a:lnTo>
                      <a:pt x="54127" y="209744"/>
                    </a:lnTo>
                    <a:lnTo>
                      <a:pt x="63088" y="209013"/>
                    </a:lnTo>
                    <a:lnTo>
                      <a:pt x="69671" y="210110"/>
                    </a:lnTo>
                    <a:lnTo>
                      <a:pt x="71317" y="210842"/>
                    </a:lnTo>
                    <a:lnTo>
                      <a:pt x="74608" y="211207"/>
                    </a:lnTo>
                    <a:lnTo>
                      <a:pt x="76254" y="209561"/>
                    </a:lnTo>
                    <a:lnTo>
                      <a:pt x="79729" y="207184"/>
                    </a:lnTo>
                    <a:lnTo>
                      <a:pt x="82472" y="203344"/>
                    </a:lnTo>
                    <a:lnTo>
                      <a:pt x="83203" y="201516"/>
                    </a:lnTo>
                    <a:lnTo>
                      <a:pt x="82837" y="198407"/>
                    </a:lnTo>
                    <a:lnTo>
                      <a:pt x="83020" y="195664"/>
                    </a:lnTo>
                    <a:lnTo>
                      <a:pt x="85763" y="193287"/>
                    </a:lnTo>
                    <a:lnTo>
                      <a:pt x="90152" y="187984"/>
                    </a:lnTo>
                    <a:lnTo>
                      <a:pt x="103684" y="185240"/>
                    </a:lnTo>
                    <a:lnTo>
                      <a:pt x="108072" y="185606"/>
                    </a:lnTo>
                    <a:lnTo>
                      <a:pt x="111730" y="183778"/>
                    </a:lnTo>
                    <a:lnTo>
                      <a:pt x="115570" y="179206"/>
                    </a:lnTo>
                    <a:lnTo>
                      <a:pt x="117581" y="173354"/>
                    </a:lnTo>
                    <a:lnTo>
                      <a:pt x="118130" y="168600"/>
                    </a:lnTo>
                    <a:lnTo>
                      <a:pt x="121056" y="163846"/>
                    </a:lnTo>
                    <a:lnTo>
                      <a:pt x="124713" y="161285"/>
                    </a:lnTo>
                    <a:lnTo>
                      <a:pt x="128919" y="159640"/>
                    </a:lnTo>
                    <a:lnTo>
                      <a:pt x="130747" y="157628"/>
                    </a:lnTo>
                    <a:lnTo>
                      <a:pt x="133673" y="158360"/>
                    </a:lnTo>
                    <a:lnTo>
                      <a:pt x="139525" y="157262"/>
                    </a:lnTo>
                    <a:lnTo>
                      <a:pt x="142816" y="157262"/>
                    </a:lnTo>
                    <a:lnTo>
                      <a:pt x="146291" y="155617"/>
                    </a:lnTo>
                    <a:lnTo>
                      <a:pt x="147388" y="153239"/>
                    </a:lnTo>
                    <a:lnTo>
                      <a:pt x="146108" y="148668"/>
                    </a:lnTo>
                    <a:lnTo>
                      <a:pt x="145194" y="147388"/>
                    </a:lnTo>
                    <a:lnTo>
                      <a:pt x="144462" y="141719"/>
                    </a:lnTo>
                    <a:lnTo>
                      <a:pt x="144645" y="137696"/>
                    </a:lnTo>
                    <a:lnTo>
                      <a:pt x="145559" y="133125"/>
                    </a:lnTo>
                    <a:lnTo>
                      <a:pt x="145194" y="128919"/>
                    </a:lnTo>
                    <a:lnTo>
                      <a:pt x="151594" y="120141"/>
                    </a:lnTo>
                    <a:lnTo>
                      <a:pt x="154702" y="116301"/>
                    </a:lnTo>
                    <a:lnTo>
                      <a:pt x="157080" y="114838"/>
                    </a:lnTo>
                    <a:lnTo>
                      <a:pt x="158177" y="116118"/>
                    </a:lnTo>
                    <a:lnTo>
                      <a:pt x="159091" y="118130"/>
                    </a:lnTo>
                    <a:lnTo>
                      <a:pt x="160371" y="119227"/>
                    </a:lnTo>
                    <a:lnTo>
                      <a:pt x="163297" y="119593"/>
                    </a:lnTo>
                    <a:lnTo>
                      <a:pt x="164577" y="118678"/>
                    </a:lnTo>
                    <a:lnTo>
                      <a:pt x="168966" y="110632"/>
                    </a:lnTo>
                    <a:lnTo>
                      <a:pt x="170977" y="108438"/>
                    </a:lnTo>
                    <a:lnTo>
                      <a:pt x="174086" y="102038"/>
                    </a:lnTo>
                    <a:lnTo>
                      <a:pt x="177195" y="98198"/>
                    </a:lnTo>
                    <a:lnTo>
                      <a:pt x="183595" y="93260"/>
                    </a:lnTo>
                    <a:lnTo>
                      <a:pt x="192372" y="80460"/>
                    </a:lnTo>
                    <a:lnTo>
                      <a:pt x="194749" y="75888"/>
                    </a:lnTo>
                    <a:lnTo>
                      <a:pt x="195116" y="72780"/>
                    </a:lnTo>
                    <a:lnTo>
                      <a:pt x="197492" y="66928"/>
                    </a:lnTo>
                    <a:lnTo>
                      <a:pt x="197492" y="65282"/>
                    </a:lnTo>
                    <a:lnTo>
                      <a:pt x="195847" y="63088"/>
                    </a:lnTo>
                    <a:lnTo>
                      <a:pt x="194018" y="62173"/>
                    </a:lnTo>
                    <a:lnTo>
                      <a:pt x="193287" y="60528"/>
                    </a:lnTo>
                    <a:lnTo>
                      <a:pt x="187801" y="59613"/>
                    </a:lnTo>
                    <a:lnTo>
                      <a:pt x="183047" y="55956"/>
                    </a:lnTo>
                    <a:lnTo>
                      <a:pt x="181218" y="50287"/>
                    </a:lnTo>
                    <a:lnTo>
                      <a:pt x="179023" y="49007"/>
                    </a:lnTo>
                    <a:lnTo>
                      <a:pt x="177012" y="46813"/>
                    </a:lnTo>
                    <a:lnTo>
                      <a:pt x="176281" y="44436"/>
                    </a:lnTo>
                    <a:lnTo>
                      <a:pt x="173720" y="41876"/>
                    </a:lnTo>
                    <a:lnTo>
                      <a:pt x="172623" y="39864"/>
                    </a:lnTo>
                    <a:lnTo>
                      <a:pt x="169514" y="36024"/>
                    </a:lnTo>
                    <a:lnTo>
                      <a:pt x="164212" y="33464"/>
                    </a:lnTo>
                    <a:lnTo>
                      <a:pt x="160737" y="33281"/>
                    </a:lnTo>
                    <a:lnTo>
                      <a:pt x="153788" y="29807"/>
                    </a:lnTo>
                    <a:lnTo>
                      <a:pt x="145742" y="29075"/>
                    </a:lnTo>
                    <a:lnTo>
                      <a:pt x="142999" y="28161"/>
                    </a:lnTo>
                    <a:lnTo>
                      <a:pt x="132027" y="23589"/>
                    </a:lnTo>
                    <a:lnTo>
                      <a:pt x="126907" y="19749"/>
                    </a:lnTo>
                    <a:lnTo>
                      <a:pt x="123067" y="18469"/>
                    </a:lnTo>
                    <a:lnTo>
                      <a:pt x="120324" y="14263"/>
                    </a:lnTo>
                    <a:lnTo>
                      <a:pt x="116484" y="10423"/>
                    </a:lnTo>
                    <a:lnTo>
                      <a:pt x="115752" y="8960"/>
                    </a:lnTo>
                    <a:lnTo>
                      <a:pt x="111547" y="5669"/>
                    </a:lnTo>
                    <a:lnTo>
                      <a:pt x="109353" y="0"/>
                    </a:lnTo>
                  </a:path>
                </a:pathLst>
              </a:custGeom>
              <a:grpFill/>
              <a:ln w="4020" cap="flat">
                <a:solidFill>
                  <a:srgbClr val="FFFFFF"/>
                </a:solidFill>
                <a:prstDash val="solid"/>
                <a:miter/>
              </a:ln>
            </p:spPr>
            <p:txBody>
              <a:bodyPr rtlCol="0" anchor="ctr"/>
              <a:lstStyle/>
              <a:p>
                <a:endParaRPr lang="en-GB" sz="1463"/>
              </a:p>
            </p:txBody>
          </p:sp>
          <p:sp>
            <p:nvSpPr>
              <p:cNvPr id="253" name="Freeform: Shape 252">
                <a:extLst>
                  <a:ext uri="{FF2B5EF4-FFF2-40B4-BE49-F238E27FC236}">
                    <a16:creationId xmlns:a16="http://schemas.microsoft.com/office/drawing/2014/main" id="{DDDA8A85-77B9-03A0-9D35-592D05BB878F}"/>
                  </a:ext>
                </a:extLst>
              </p:cNvPr>
              <p:cNvSpPr/>
              <p:nvPr/>
            </p:nvSpPr>
            <p:spPr>
              <a:xfrm>
                <a:off x="7718285" y="3394655"/>
                <a:ext cx="744802" cy="749008"/>
              </a:xfrm>
              <a:custGeom>
                <a:avLst/>
                <a:gdLst>
                  <a:gd name="connsiteX0" fmla="*/ 140439 w 744802"/>
                  <a:gd name="connsiteY0" fmla="*/ 552248 h 749008"/>
                  <a:gd name="connsiteX1" fmla="*/ 141353 w 744802"/>
                  <a:gd name="connsiteY1" fmla="*/ 552979 h 749008"/>
                  <a:gd name="connsiteX2" fmla="*/ 142999 w 744802"/>
                  <a:gd name="connsiteY2" fmla="*/ 558831 h 749008"/>
                  <a:gd name="connsiteX3" fmla="*/ 144096 w 744802"/>
                  <a:gd name="connsiteY3" fmla="*/ 559745 h 749008"/>
                  <a:gd name="connsiteX4" fmla="*/ 145559 w 744802"/>
                  <a:gd name="connsiteY4" fmla="*/ 558282 h 749008"/>
                  <a:gd name="connsiteX5" fmla="*/ 147753 w 744802"/>
                  <a:gd name="connsiteY5" fmla="*/ 558648 h 749008"/>
                  <a:gd name="connsiteX6" fmla="*/ 146108 w 744802"/>
                  <a:gd name="connsiteY6" fmla="*/ 561025 h 749008"/>
                  <a:gd name="connsiteX7" fmla="*/ 145925 w 744802"/>
                  <a:gd name="connsiteY7" fmla="*/ 563220 h 749008"/>
                  <a:gd name="connsiteX8" fmla="*/ 148851 w 744802"/>
                  <a:gd name="connsiteY8" fmla="*/ 572728 h 749008"/>
                  <a:gd name="connsiteX9" fmla="*/ 152874 w 744802"/>
                  <a:gd name="connsiteY9" fmla="*/ 578580 h 749008"/>
                  <a:gd name="connsiteX10" fmla="*/ 156165 w 744802"/>
                  <a:gd name="connsiteY10" fmla="*/ 580226 h 749008"/>
                  <a:gd name="connsiteX11" fmla="*/ 160737 w 744802"/>
                  <a:gd name="connsiteY11" fmla="*/ 590283 h 749008"/>
                  <a:gd name="connsiteX12" fmla="*/ 162017 w 744802"/>
                  <a:gd name="connsiteY12" fmla="*/ 597049 h 749008"/>
                  <a:gd name="connsiteX13" fmla="*/ 165491 w 744802"/>
                  <a:gd name="connsiteY13" fmla="*/ 601438 h 749008"/>
                  <a:gd name="connsiteX14" fmla="*/ 168234 w 744802"/>
                  <a:gd name="connsiteY14" fmla="*/ 608204 h 749008"/>
                  <a:gd name="connsiteX15" fmla="*/ 171160 w 744802"/>
                  <a:gd name="connsiteY15" fmla="*/ 622102 h 749008"/>
                  <a:gd name="connsiteX16" fmla="*/ 176646 w 744802"/>
                  <a:gd name="connsiteY16" fmla="*/ 639474 h 749008"/>
                  <a:gd name="connsiteX17" fmla="*/ 176646 w 744802"/>
                  <a:gd name="connsiteY17" fmla="*/ 641485 h 749008"/>
                  <a:gd name="connsiteX18" fmla="*/ 180669 w 744802"/>
                  <a:gd name="connsiteY18" fmla="*/ 648068 h 749008"/>
                  <a:gd name="connsiteX19" fmla="*/ 185423 w 744802"/>
                  <a:gd name="connsiteY19" fmla="*/ 652274 h 749008"/>
                  <a:gd name="connsiteX20" fmla="*/ 193469 w 744802"/>
                  <a:gd name="connsiteY20" fmla="*/ 662331 h 749008"/>
                  <a:gd name="connsiteX21" fmla="*/ 196578 w 744802"/>
                  <a:gd name="connsiteY21" fmla="*/ 671292 h 749008"/>
                  <a:gd name="connsiteX22" fmla="*/ 199687 w 744802"/>
                  <a:gd name="connsiteY22" fmla="*/ 682995 h 749008"/>
                  <a:gd name="connsiteX23" fmla="*/ 209744 w 744802"/>
                  <a:gd name="connsiteY23" fmla="*/ 707133 h 749008"/>
                  <a:gd name="connsiteX24" fmla="*/ 213401 w 744802"/>
                  <a:gd name="connsiteY24" fmla="*/ 720299 h 749008"/>
                  <a:gd name="connsiteX25" fmla="*/ 216510 w 744802"/>
                  <a:gd name="connsiteY25" fmla="*/ 726699 h 749008"/>
                  <a:gd name="connsiteX26" fmla="*/ 222361 w 744802"/>
                  <a:gd name="connsiteY26" fmla="*/ 735660 h 749008"/>
                  <a:gd name="connsiteX27" fmla="*/ 229128 w 744802"/>
                  <a:gd name="connsiteY27" fmla="*/ 744071 h 749008"/>
                  <a:gd name="connsiteX28" fmla="*/ 234979 w 744802"/>
                  <a:gd name="connsiteY28" fmla="*/ 749009 h 749008"/>
                  <a:gd name="connsiteX29" fmla="*/ 242843 w 744802"/>
                  <a:gd name="connsiteY29" fmla="*/ 748826 h 749008"/>
                  <a:gd name="connsiteX30" fmla="*/ 246866 w 744802"/>
                  <a:gd name="connsiteY30" fmla="*/ 745169 h 749008"/>
                  <a:gd name="connsiteX31" fmla="*/ 246866 w 744802"/>
                  <a:gd name="connsiteY31" fmla="*/ 744071 h 749008"/>
                  <a:gd name="connsiteX32" fmla="*/ 249974 w 744802"/>
                  <a:gd name="connsiteY32" fmla="*/ 742243 h 749008"/>
                  <a:gd name="connsiteX33" fmla="*/ 252717 w 744802"/>
                  <a:gd name="connsiteY33" fmla="*/ 739500 h 749008"/>
                  <a:gd name="connsiteX34" fmla="*/ 253814 w 744802"/>
                  <a:gd name="connsiteY34" fmla="*/ 737123 h 749008"/>
                  <a:gd name="connsiteX35" fmla="*/ 253265 w 744802"/>
                  <a:gd name="connsiteY35" fmla="*/ 735111 h 749008"/>
                  <a:gd name="connsiteX36" fmla="*/ 256557 w 744802"/>
                  <a:gd name="connsiteY36" fmla="*/ 725602 h 749008"/>
                  <a:gd name="connsiteX37" fmla="*/ 266980 w 744802"/>
                  <a:gd name="connsiteY37" fmla="*/ 720482 h 749008"/>
                  <a:gd name="connsiteX38" fmla="*/ 274844 w 744802"/>
                  <a:gd name="connsiteY38" fmla="*/ 719385 h 749008"/>
                  <a:gd name="connsiteX39" fmla="*/ 274295 w 744802"/>
                  <a:gd name="connsiteY39" fmla="*/ 714996 h 749008"/>
                  <a:gd name="connsiteX40" fmla="*/ 274844 w 744802"/>
                  <a:gd name="connsiteY40" fmla="*/ 710425 h 749008"/>
                  <a:gd name="connsiteX41" fmla="*/ 281244 w 744802"/>
                  <a:gd name="connsiteY41" fmla="*/ 701464 h 749008"/>
                  <a:gd name="connsiteX42" fmla="*/ 282158 w 744802"/>
                  <a:gd name="connsiteY42" fmla="*/ 697990 h 749008"/>
                  <a:gd name="connsiteX43" fmla="*/ 284718 w 744802"/>
                  <a:gd name="connsiteY43" fmla="*/ 693053 h 749008"/>
                  <a:gd name="connsiteX44" fmla="*/ 290935 w 744802"/>
                  <a:gd name="connsiteY44" fmla="*/ 691955 h 749008"/>
                  <a:gd name="connsiteX45" fmla="*/ 292582 w 744802"/>
                  <a:gd name="connsiteY45" fmla="*/ 693601 h 749008"/>
                  <a:gd name="connsiteX46" fmla="*/ 297336 w 744802"/>
                  <a:gd name="connsiteY46" fmla="*/ 693601 h 749008"/>
                  <a:gd name="connsiteX47" fmla="*/ 297336 w 744802"/>
                  <a:gd name="connsiteY47" fmla="*/ 685555 h 749008"/>
                  <a:gd name="connsiteX48" fmla="*/ 296238 w 744802"/>
                  <a:gd name="connsiteY48" fmla="*/ 672023 h 749008"/>
                  <a:gd name="connsiteX49" fmla="*/ 296422 w 744802"/>
                  <a:gd name="connsiteY49" fmla="*/ 658674 h 749008"/>
                  <a:gd name="connsiteX50" fmla="*/ 297519 w 744802"/>
                  <a:gd name="connsiteY50" fmla="*/ 653554 h 749008"/>
                  <a:gd name="connsiteX51" fmla="*/ 302822 w 744802"/>
                  <a:gd name="connsiteY51" fmla="*/ 642217 h 749008"/>
                  <a:gd name="connsiteX52" fmla="*/ 305382 w 744802"/>
                  <a:gd name="connsiteY52" fmla="*/ 635451 h 749008"/>
                  <a:gd name="connsiteX53" fmla="*/ 309039 w 744802"/>
                  <a:gd name="connsiteY53" fmla="*/ 623016 h 749008"/>
                  <a:gd name="connsiteX54" fmla="*/ 309588 w 744802"/>
                  <a:gd name="connsiteY54" fmla="*/ 619359 h 749008"/>
                  <a:gd name="connsiteX55" fmla="*/ 308856 w 744802"/>
                  <a:gd name="connsiteY55" fmla="*/ 612776 h 749008"/>
                  <a:gd name="connsiteX56" fmla="*/ 306296 w 744802"/>
                  <a:gd name="connsiteY56" fmla="*/ 610581 h 749008"/>
                  <a:gd name="connsiteX57" fmla="*/ 305747 w 744802"/>
                  <a:gd name="connsiteY57" fmla="*/ 608387 h 749008"/>
                  <a:gd name="connsiteX58" fmla="*/ 304285 w 744802"/>
                  <a:gd name="connsiteY58" fmla="*/ 607290 h 749008"/>
                  <a:gd name="connsiteX59" fmla="*/ 305747 w 744802"/>
                  <a:gd name="connsiteY59" fmla="*/ 605644 h 749008"/>
                  <a:gd name="connsiteX60" fmla="*/ 307027 w 744802"/>
                  <a:gd name="connsiteY60" fmla="*/ 607290 h 749008"/>
                  <a:gd name="connsiteX61" fmla="*/ 303736 w 744802"/>
                  <a:gd name="connsiteY61" fmla="*/ 592843 h 749008"/>
                  <a:gd name="connsiteX62" fmla="*/ 305199 w 744802"/>
                  <a:gd name="connsiteY62" fmla="*/ 587723 h 749008"/>
                  <a:gd name="connsiteX63" fmla="*/ 305199 w 744802"/>
                  <a:gd name="connsiteY63" fmla="*/ 583335 h 749008"/>
                  <a:gd name="connsiteX64" fmla="*/ 304833 w 744802"/>
                  <a:gd name="connsiteY64" fmla="*/ 582237 h 749008"/>
                  <a:gd name="connsiteX65" fmla="*/ 303187 w 744802"/>
                  <a:gd name="connsiteY65" fmla="*/ 580043 h 749008"/>
                  <a:gd name="connsiteX66" fmla="*/ 302273 w 744802"/>
                  <a:gd name="connsiteY66" fmla="*/ 574374 h 749008"/>
                  <a:gd name="connsiteX67" fmla="*/ 302273 w 744802"/>
                  <a:gd name="connsiteY67" fmla="*/ 564134 h 749008"/>
                  <a:gd name="connsiteX68" fmla="*/ 306113 w 744802"/>
                  <a:gd name="connsiteY68" fmla="*/ 559379 h 749008"/>
                  <a:gd name="connsiteX69" fmla="*/ 309953 w 744802"/>
                  <a:gd name="connsiteY69" fmla="*/ 552979 h 749008"/>
                  <a:gd name="connsiteX70" fmla="*/ 314342 w 744802"/>
                  <a:gd name="connsiteY70" fmla="*/ 550602 h 749008"/>
                  <a:gd name="connsiteX71" fmla="*/ 318548 w 744802"/>
                  <a:gd name="connsiteY71" fmla="*/ 550236 h 749008"/>
                  <a:gd name="connsiteX72" fmla="*/ 323119 w 744802"/>
                  <a:gd name="connsiteY72" fmla="*/ 552796 h 749008"/>
                  <a:gd name="connsiteX73" fmla="*/ 326777 w 744802"/>
                  <a:gd name="connsiteY73" fmla="*/ 551150 h 749008"/>
                  <a:gd name="connsiteX74" fmla="*/ 330068 w 744802"/>
                  <a:gd name="connsiteY74" fmla="*/ 545299 h 749008"/>
                  <a:gd name="connsiteX75" fmla="*/ 332446 w 744802"/>
                  <a:gd name="connsiteY75" fmla="*/ 539630 h 749008"/>
                  <a:gd name="connsiteX76" fmla="*/ 333177 w 744802"/>
                  <a:gd name="connsiteY76" fmla="*/ 539264 h 749008"/>
                  <a:gd name="connsiteX77" fmla="*/ 339028 w 744802"/>
                  <a:gd name="connsiteY77" fmla="*/ 537619 h 749008"/>
                  <a:gd name="connsiteX78" fmla="*/ 345246 w 744802"/>
                  <a:gd name="connsiteY78" fmla="*/ 536704 h 749008"/>
                  <a:gd name="connsiteX79" fmla="*/ 356218 w 744802"/>
                  <a:gd name="connsiteY79" fmla="*/ 532499 h 749008"/>
                  <a:gd name="connsiteX80" fmla="*/ 358961 w 744802"/>
                  <a:gd name="connsiteY80" fmla="*/ 529024 h 749008"/>
                  <a:gd name="connsiteX81" fmla="*/ 358961 w 744802"/>
                  <a:gd name="connsiteY81" fmla="*/ 523721 h 749008"/>
                  <a:gd name="connsiteX82" fmla="*/ 361886 w 744802"/>
                  <a:gd name="connsiteY82" fmla="*/ 519149 h 749008"/>
                  <a:gd name="connsiteX83" fmla="*/ 368104 w 744802"/>
                  <a:gd name="connsiteY83" fmla="*/ 515126 h 749008"/>
                  <a:gd name="connsiteX84" fmla="*/ 379259 w 744802"/>
                  <a:gd name="connsiteY84" fmla="*/ 505983 h 749008"/>
                  <a:gd name="connsiteX85" fmla="*/ 387487 w 744802"/>
                  <a:gd name="connsiteY85" fmla="*/ 500497 h 749008"/>
                  <a:gd name="connsiteX86" fmla="*/ 393339 w 744802"/>
                  <a:gd name="connsiteY86" fmla="*/ 493731 h 749008"/>
                  <a:gd name="connsiteX87" fmla="*/ 400105 w 744802"/>
                  <a:gd name="connsiteY87" fmla="*/ 488794 h 749008"/>
                  <a:gd name="connsiteX88" fmla="*/ 405042 w 744802"/>
                  <a:gd name="connsiteY88" fmla="*/ 485685 h 749008"/>
                  <a:gd name="connsiteX89" fmla="*/ 406322 w 744802"/>
                  <a:gd name="connsiteY89" fmla="*/ 484040 h 749008"/>
                  <a:gd name="connsiteX90" fmla="*/ 407420 w 744802"/>
                  <a:gd name="connsiteY90" fmla="*/ 483857 h 749008"/>
                  <a:gd name="connsiteX91" fmla="*/ 412174 w 744802"/>
                  <a:gd name="connsiteY91" fmla="*/ 479285 h 749008"/>
                  <a:gd name="connsiteX92" fmla="*/ 428449 w 744802"/>
                  <a:gd name="connsiteY92" fmla="*/ 459536 h 749008"/>
                  <a:gd name="connsiteX93" fmla="*/ 434301 w 744802"/>
                  <a:gd name="connsiteY93" fmla="*/ 454782 h 749008"/>
                  <a:gd name="connsiteX94" fmla="*/ 448564 w 744802"/>
                  <a:gd name="connsiteY94" fmla="*/ 446918 h 749008"/>
                  <a:gd name="connsiteX95" fmla="*/ 456427 w 744802"/>
                  <a:gd name="connsiteY95" fmla="*/ 444541 h 749008"/>
                  <a:gd name="connsiteX96" fmla="*/ 461181 w 744802"/>
                  <a:gd name="connsiteY96" fmla="*/ 442347 h 749008"/>
                  <a:gd name="connsiteX97" fmla="*/ 462279 w 744802"/>
                  <a:gd name="connsiteY97" fmla="*/ 442164 h 749008"/>
                  <a:gd name="connsiteX98" fmla="*/ 469959 w 744802"/>
                  <a:gd name="connsiteY98" fmla="*/ 435215 h 749008"/>
                  <a:gd name="connsiteX99" fmla="*/ 473799 w 744802"/>
                  <a:gd name="connsiteY99" fmla="*/ 430644 h 749008"/>
                  <a:gd name="connsiteX100" fmla="*/ 474896 w 744802"/>
                  <a:gd name="connsiteY100" fmla="*/ 427535 h 749008"/>
                  <a:gd name="connsiteX101" fmla="*/ 479834 w 744802"/>
                  <a:gd name="connsiteY101" fmla="*/ 422597 h 749008"/>
                  <a:gd name="connsiteX102" fmla="*/ 476908 w 744802"/>
                  <a:gd name="connsiteY102" fmla="*/ 411626 h 749008"/>
                  <a:gd name="connsiteX103" fmla="*/ 479834 w 744802"/>
                  <a:gd name="connsiteY103" fmla="*/ 404494 h 749008"/>
                  <a:gd name="connsiteX104" fmla="*/ 494645 w 744802"/>
                  <a:gd name="connsiteY104" fmla="*/ 397362 h 749008"/>
                  <a:gd name="connsiteX105" fmla="*/ 499034 w 744802"/>
                  <a:gd name="connsiteY105" fmla="*/ 395717 h 749008"/>
                  <a:gd name="connsiteX106" fmla="*/ 502143 w 744802"/>
                  <a:gd name="connsiteY106" fmla="*/ 393522 h 749008"/>
                  <a:gd name="connsiteX107" fmla="*/ 504337 w 744802"/>
                  <a:gd name="connsiteY107" fmla="*/ 389682 h 749008"/>
                  <a:gd name="connsiteX108" fmla="*/ 505251 w 744802"/>
                  <a:gd name="connsiteY108" fmla="*/ 387122 h 749008"/>
                  <a:gd name="connsiteX109" fmla="*/ 507812 w 744802"/>
                  <a:gd name="connsiteY109" fmla="*/ 384013 h 749008"/>
                  <a:gd name="connsiteX110" fmla="*/ 509092 w 744802"/>
                  <a:gd name="connsiteY110" fmla="*/ 384196 h 749008"/>
                  <a:gd name="connsiteX111" fmla="*/ 508360 w 744802"/>
                  <a:gd name="connsiteY111" fmla="*/ 389499 h 749008"/>
                  <a:gd name="connsiteX112" fmla="*/ 508360 w 744802"/>
                  <a:gd name="connsiteY112" fmla="*/ 395168 h 749008"/>
                  <a:gd name="connsiteX113" fmla="*/ 508543 w 744802"/>
                  <a:gd name="connsiteY113" fmla="*/ 396082 h 749008"/>
                  <a:gd name="connsiteX114" fmla="*/ 509823 w 744802"/>
                  <a:gd name="connsiteY114" fmla="*/ 395717 h 749008"/>
                  <a:gd name="connsiteX115" fmla="*/ 511103 w 744802"/>
                  <a:gd name="connsiteY115" fmla="*/ 396265 h 749008"/>
                  <a:gd name="connsiteX116" fmla="*/ 512749 w 744802"/>
                  <a:gd name="connsiteY116" fmla="*/ 399923 h 749008"/>
                  <a:gd name="connsiteX117" fmla="*/ 516406 w 744802"/>
                  <a:gd name="connsiteY117" fmla="*/ 399374 h 749008"/>
                  <a:gd name="connsiteX118" fmla="*/ 518966 w 744802"/>
                  <a:gd name="connsiteY118" fmla="*/ 397362 h 749008"/>
                  <a:gd name="connsiteX119" fmla="*/ 520978 w 744802"/>
                  <a:gd name="connsiteY119" fmla="*/ 397911 h 749008"/>
                  <a:gd name="connsiteX120" fmla="*/ 521343 w 744802"/>
                  <a:gd name="connsiteY120" fmla="*/ 394437 h 749008"/>
                  <a:gd name="connsiteX121" fmla="*/ 522441 w 744802"/>
                  <a:gd name="connsiteY121" fmla="*/ 392425 h 749008"/>
                  <a:gd name="connsiteX122" fmla="*/ 523721 w 744802"/>
                  <a:gd name="connsiteY122" fmla="*/ 396814 h 749008"/>
                  <a:gd name="connsiteX123" fmla="*/ 525183 w 744802"/>
                  <a:gd name="connsiteY123" fmla="*/ 398460 h 749008"/>
                  <a:gd name="connsiteX124" fmla="*/ 528841 w 744802"/>
                  <a:gd name="connsiteY124" fmla="*/ 397362 h 749008"/>
                  <a:gd name="connsiteX125" fmla="*/ 526098 w 744802"/>
                  <a:gd name="connsiteY125" fmla="*/ 391145 h 749008"/>
                  <a:gd name="connsiteX126" fmla="*/ 526647 w 744802"/>
                  <a:gd name="connsiteY126" fmla="*/ 388585 h 749008"/>
                  <a:gd name="connsiteX127" fmla="*/ 525732 w 744802"/>
                  <a:gd name="connsiteY127" fmla="*/ 386756 h 749008"/>
                  <a:gd name="connsiteX128" fmla="*/ 524818 w 744802"/>
                  <a:gd name="connsiteY128" fmla="*/ 381819 h 749008"/>
                  <a:gd name="connsiteX129" fmla="*/ 525183 w 744802"/>
                  <a:gd name="connsiteY129" fmla="*/ 378162 h 749008"/>
                  <a:gd name="connsiteX130" fmla="*/ 524269 w 744802"/>
                  <a:gd name="connsiteY130" fmla="*/ 374139 h 749008"/>
                  <a:gd name="connsiteX131" fmla="*/ 522075 w 744802"/>
                  <a:gd name="connsiteY131" fmla="*/ 371761 h 749008"/>
                  <a:gd name="connsiteX132" fmla="*/ 520612 w 744802"/>
                  <a:gd name="connsiteY132" fmla="*/ 367921 h 749008"/>
                  <a:gd name="connsiteX133" fmla="*/ 520612 w 744802"/>
                  <a:gd name="connsiteY133" fmla="*/ 363167 h 749008"/>
                  <a:gd name="connsiteX134" fmla="*/ 521343 w 744802"/>
                  <a:gd name="connsiteY134" fmla="*/ 362618 h 749008"/>
                  <a:gd name="connsiteX135" fmla="*/ 522075 w 744802"/>
                  <a:gd name="connsiteY135" fmla="*/ 355304 h 749008"/>
                  <a:gd name="connsiteX136" fmla="*/ 521343 w 744802"/>
                  <a:gd name="connsiteY136" fmla="*/ 353658 h 749008"/>
                  <a:gd name="connsiteX137" fmla="*/ 519881 w 744802"/>
                  <a:gd name="connsiteY137" fmla="*/ 352927 h 749008"/>
                  <a:gd name="connsiteX138" fmla="*/ 519881 w 744802"/>
                  <a:gd name="connsiteY138" fmla="*/ 346343 h 749008"/>
                  <a:gd name="connsiteX139" fmla="*/ 516772 w 744802"/>
                  <a:gd name="connsiteY139" fmla="*/ 343235 h 749008"/>
                  <a:gd name="connsiteX140" fmla="*/ 516772 w 744802"/>
                  <a:gd name="connsiteY140" fmla="*/ 339760 h 749008"/>
                  <a:gd name="connsiteX141" fmla="*/ 517869 w 744802"/>
                  <a:gd name="connsiteY141" fmla="*/ 334640 h 749008"/>
                  <a:gd name="connsiteX142" fmla="*/ 518417 w 744802"/>
                  <a:gd name="connsiteY142" fmla="*/ 324948 h 749008"/>
                  <a:gd name="connsiteX143" fmla="*/ 514578 w 744802"/>
                  <a:gd name="connsiteY143" fmla="*/ 320743 h 749008"/>
                  <a:gd name="connsiteX144" fmla="*/ 511652 w 744802"/>
                  <a:gd name="connsiteY144" fmla="*/ 318731 h 749008"/>
                  <a:gd name="connsiteX145" fmla="*/ 506348 w 744802"/>
                  <a:gd name="connsiteY145" fmla="*/ 316354 h 749008"/>
                  <a:gd name="connsiteX146" fmla="*/ 502691 w 744802"/>
                  <a:gd name="connsiteY146" fmla="*/ 314708 h 749008"/>
                  <a:gd name="connsiteX147" fmla="*/ 502143 w 744802"/>
                  <a:gd name="connsiteY147" fmla="*/ 311965 h 749008"/>
                  <a:gd name="connsiteX148" fmla="*/ 502691 w 744802"/>
                  <a:gd name="connsiteY148" fmla="*/ 309405 h 749008"/>
                  <a:gd name="connsiteX149" fmla="*/ 504703 w 744802"/>
                  <a:gd name="connsiteY149" fmla="*/ 305748 h 749008"/>
                  <a:gd name="connsiteX150" fmla="*/ 508360 w 744802"/>
                  <a:gd name="connsiteY150" fmla="*/ 305199 h 749008"/>
                  <a:gd name="connsiteX151" fmla="*/ 511103 w 744802"/>
                  <a:gd name="connsiteY151" fmla="*/ 303553 h 749008"/>
                  <a:gd name="connsiteX152" fmla="*/ 512200 w 744802"/>
                  <a:gd name="connsiteY152" fmla="*/ 300628 h 749008"/>
                  <a:gd name="connsiteX153" fmla="*/ 521526 w 744802"/>
                  <a:gd name="connsiteY153" fmla="*/ 299713 h 749008"/>
                  <a:gd name="connsiteX154" fmla="*/ 521343 w 744802"/>
                  <a:gd name="connsiteY154" fmla="*/ 295873 h 749008"/>
                  <a:gd name="connsiteX155" fmla="*/ 519881 w 744802"/>
                  <a:gd name="connsiteY155" fmla="*/ 294593 h 749008"/>
                  <a:gd name="connsiteX156" fmla="*/ 520063 w 744802"/>
                  <a:gd name="connsiteY156" fmla="*/ 292764 h 749008"/>
                  <a:gd name="connsiteX157" fmla="*/ 513297 w 744802"/>
                  <a:gd name="connsiteY157" fmla="*/ 292947 h 749008"/>
                  <a:gd name="connsiteX158" fmla="*/ 510006 w 744802"/>
                  <a:gd name="connsiteY158" fmla="*/ 290753 h 749008"/>
                  <a:gd name="connsiteX159" fmla="*/ 508543 w 744802"/>
                  <a:gd name="connsiteY159" fmla="*/ 284719 h 749008"/>
                  <a:gd name="connsiteX160" fmla="*/ 506897 w 744802"/>
                  <a:gd name="connsiteY160" fmla="*/ 283256 h 749008"/>
                  <a:gd name="connsiteX161" fmla="*/ 513663 w 744802"/>
                  <a:gd name="connsiteY161" fmla="*/ 272284 h 749008"/>
                  <a:gd name="connsiteX162" fmla="*/ 514761 w 744802"/>
                  <a:gd name="connsiteY162" fmla="*/ 266981 h 749008"/>
                  <a:gd name="connsiteX163" fmla="*/ 516955 w 744802"/>
                  <a:gd name="connsiteY163" fmla="*/ 265883 h 749008"/>
                  <a:gd name="connsiteX164" fmla="*/ 521343 w 744802"/>
                  <a:gd name="connsiteY164" fmla="*/ 273198 h 749008"/>
                  <a:gd name="connsiteX165" fmla="*/ 524269 w 744802"/>
                  <a:gd name="connsiteY165" fmla="*/ 276673 h 749008"/>
                  <a:gd name="connsiteX166" fmla="*/ 524635 w 744802"/>
                  <a:gd name="connsiteY166" fmla="*/ 273564 h 749008"/>
                  <a:gd name="connsiteX167" fmla="*/ 526281 w 744802"/>
                  <a:gd name="connsiteY167" fmla="*/ 267712 h 749008"/>
                  <a:gd name="connsiteX168" fmla="*/ 529024 w 744802"/>
                  <a:gd name="connsiteY168" fmla="*/ 268809 h 749008"/>
                  <a:gd name="connsiteX169" fmla="*/ 530121 w 744802"/>
                  <a:gd name="connsiteY169" fmla="*/ 275758 h 749008"/>
                  <a:gd name="connsiteX170" fmla="*/ 533778 w 744802"/>
                  <a:gd name="connsiteY170" fmla="*/ 279781 h 749008"/>
                  <a:gd name="connsiteX171" fmla="*/ 536338 w 744802"/>
                  <a:gd name="connsiteY171" fmla="*/ 277770 h 749008"/>
                  <a:gd name="connsiteX172" fmla="*/ 540361 w 744802"/>
                  <a:gd name="connsiteY172" fmla="*/ 280513 h 749008"/>
                  <a:gd name="connsiteX173" fmla="*/ 543836 w 744802"/>
                  <a:gd name="connsiteY173" fmla="*/ 274112 h 749008"/>
                  <a:gd name="connsiteX174" fmla="*/ 545116 w 744802"/>
                  <a:gd name="connsiteY174" fmla="*/ 276124 h 749008"/>
                  <a:gd name="connsiteX175" fmla="*/ 546579 w 744802"/>
                  <a:gd name="connsiteY175" fmla="*/ 284719 h 749008"/>
                  <a:gd name="connsiteX176" fmla="*/ 548773 w 744802"/>
                  <a:gd name="connsiteY176" fmla="*/ 292947 h 749008"/>
                  <a:gd name="connsiteX177" fmla="*/ 551882 w 744802"/>
                  <a:gd name="connsiteY177" fmla="*/ 296970 h 749008"/>
                  <a:gd name="connsiteX178" fmla="*/ 556819 w 744802"/>
                  <a:gd name="connsiteY178" fmla="*/ 299165 h 749008"/>
                  <a:gd name="connsiteX179" fmla="*/ 577117 w 744802"/>
                  <a:gd name="connsiteY179" fmla="*/ 300810 h 749008"/>
                  <a:gd name="connsiteX180" fmla="*/ 578945 w 744802"/>
                  <a:gd name="connsiteY180" fmla="*/ 299713 h 749008"/>
                  <a:gd name="connsiteX181" fmla="*/ 585712 w 744802"/>
                  <a:gd name="connsiteY181" fmla="*/ 298982 h 749008"/>
                  <a:gd name="connsiteX182" fmla="*/ 596134 w 744802"/>
                  <a:gd name="connsiteY182" fmla="*/ 299713 h 749008"/>
                  <a:gd name="connsiteX183" fmla="*/ 607106 w 744802"/>
                  <a:gd name="connsiteY183" fmla="*/ 301542 h 749008"/>
                  <a:gd name="connsiteX184" fmla="*/ 614055 w 744802"/>
                  <a:gd name="connsiteY184" fmla="*/ 304285 h 749008"/>
                  <a:gd name="connsiteX185" fmla="*/ 613324 w 744802"/>
                  <a:gd name="connsiteY185" fmla="*/ 306479 h 749008"/>
                  <a:gd name="connsiteX186" fmla="*/ 608752 w 744802"/>
                  <a:gd name="connsiteY186" fmla="*/ 308674 h 749008"/>
                  <a:gd name="connsiteX187" fmla="*/ 606741 w 744802"/>
                  <a:gd name="connsiteY187" fmla="*/ 314708 h 749008"/>
                  <a:gd name="connsiteX188" fmla="*/ 601072 w 744802"/>
                  <a:gd name="connsiteY188" fmla="*/ 321474 h 749008"/>
                  <a:gd name="connsiteX189" fmla="*/ 596134 w 744802"/>
                  <a:gd name="connsiteY189" fmla="*/ 325680 h 749008"/>
                  <a:gd name="connsiteX190" fmla="*/ 590466 w 744802"/>
                  <a:gd name="connsiteY190" fmla="*/ 328240 h 749008"/>
                  <a:gd name="connsiteX191" fmla="*/ 584432 w 744802"/>
                  <a:gd name="connsiteY191" fmla="*/ 332629 h 749008"/>
                  <a:gd name="connsiteX192" fmla="*/ 583334 w 744802"/>
                  <a:gd name="connsiteY192" fmla="*/ 336286 h 749008"/>
                  <a:gd name="connsiteX193" fmla="*/ 584065 w 744802"/>
                  <a:gd name="connsiteY193" fmla="*/ 343600 h 749008"/>
                  <a:gd name="connsiteX194" fmla="*/ 587174 w 744802"/>
                  <a:gd name="connsiteY194" fmla="*/ 352195 h 749008"/>
                  <a:gd name="connsiteX195" fmla="*/ 591929 w 744802"/>
                  <a:gd name="connsiteY195" fmla="*/ 353109 h 749008"/>
                  <a:gd name="connsiteX196" fmla="*/ 594489 w 744802"/>
                  <a:gd name="connsiteY196" fmla="*/ 357132 h 749008"/>
                  <a:gd name="connsiteX197" fmla="*/ 597780 w 744802"/>
                  <a:gd name="connsiteY197" fmla="*/ 359875 h 749008"/>
                  <a:gd name="connsiteX198" fmla="*/ 599792 w 744802"/>
                  <a:gd name="connsiteY198" fmla="*/ 356035 h 749008"/>
                  <a:gd name="connsiteX199" fmla="*/ 602900 w 744802"/>
                  <a:gd name="connsiteY199" fmla="*/ 346892 h 749008"/>
                  <a:gd name="connsiteX200" fmla="*/ 607838 w 744802"/>
                  <a:gd name="connsiteY200" fmla="*/ 340309 h 749008"/>
                  <a:gd name="connsiteX201" fmla="*/ 610398 w 744802"/>
                  <a:gd name="connsiteY201" fmla="*/ 340492 h 749008"/>
                  <a:gd name="connsiteX202" fmla="*/ 613872 w 744802"/>
                  <a:gd name="connsiteY202" fmla="*/ 346892 h 749008"/>
                  <a:gd name="connsiteX203" fmla="*/ 616067 w 744802"/>
                  <a:gd name="connsiteY203" fmla="*/ 354755 h 749008"/>
                  <a:gd name="connsiteX204" fmla="*/ 617713 w 744802"/>
                  <a:gd name="connsiteY204" fmla="*/ 358230 h 749008"/>
                  <a:gd name="connsiteX205" fmla="*/ 618810 w 744802"/>
                  <a:gd name="connsiteY205" fmla="*/ 362070 h 749008"/>
                  <a:gd name="connsiteX206" fmla="*/ 621370 w 744802"/>
                  <a:gd name="connsiteY206" fmla="*/ 374870 h 749008"/>
                  <a:gd name="connsiteX207" fmla="*/ 623015 w 744802"/>
                  <a:gd name="connsiteY207" fmla="*/ 390048 h 749008"/>
                  <a:gd name="connsiteX208" fmla="*/ 625027 w 744802"/>
                  <a:gd name="connsiteY208" fmla="*/ 388585 h 749008"/>
                  <a:gd name="connsiteX209" fmla="*/ 626856 w 744802"/>
                  <a:gd name="connsiteY209" fmla="*/ 386391 h 749008"/>
                  <a:gd name="connsiteX210" fmla="*/ 631245 w 744802"/>
                  <a:gd name="connsiteY210" fmla="*/ 387488 h 749008"/>
                  <a:gd name="connsiteX211" fmla="*/ 633439 w 744802"/>
                  <a:gd name="connsiteY211" fmla="*/ 386756 h 749008"/>
                  <a:gd name="connsiteX212" fmla="*/ 635999 w 744802"/>
                  <a:gd name="connsiteY212" fmla="*/ 384013 h 749008"/>
                  <a:gd name="connsiteX213" fmla="*/ 636182 w 744802"/>
                  <a:gd name="connsiteY213" fmla="*/ 381453 h 749008"/>
                  <a:gd name="connsiteX214" fmla="*/ 635451 w 744802"/>
                  <a:gd name="connsiteY214" fmla="*/ 381270 h 749008"/>
                  <a:gd name="connsiteX215" fmla="*/ 633804 w 744802"/>
                  <a:gd name="connsiteY215" fmla="*/ 376516 h 749008"/>
                  <a:gd name="connsiteX216" fmla="*/ 633073 w 744802"/>
                  <a:gd name="connsiteY216" fmla="*/ 369750 h 749008"/>
                  <a:gd name="connsiteX217" fmla="*/ 634353 w 744802"/>
                  <a:gd name="connsiteY217" fmla="*/ 363716 h 749008"/>
                  <a:gd name="connsiteX218" fmla="*/ 639291 w 744802"/>
                  <a:gd name="connsiteY218" fmla="*/ 364081 h 749008"/>
                  <a:gd name="connsiteX219" fmla="*/ 641119 w 744802"/>
                  <a:gd name="connsiteY219" fmla="*/ 362070 h 749008"/>
                  <a:gd name="connsiteX220" fmla="*/ 642582 w 744802"/>
                  <a:gd name="connsiteY220" fmla="*/ 353109 h 749008"/>
                  <a:gd name="connsiteX221" fmla="*/ 641850 w 744802"/>
                  <a:gd name="connsiteY221" fmla="*/ 341406 h 749008"/>
                  <a:gd name="connsiteX222" fmla="*/ 645508 w 744802"/>
                  <a:gd name="connsiteY222" fmla="*/ 337932 h 749008"/>
                  <a:gd name="connsiteX223" fmla="*/ 651908 w 744802"/>
                  <a:gd name="connsiteY223" fmla="*/ 336469 h 749008"/>
                  <a:gd name="connsiteX224" fmla="*/ 657759 w 744802"/>
                  <a:gd name="connsiteY224" fmla="*/ 337566 h 749008"/>
                  <a:gd name="connsiteX225" fmla="*/ 661600 w 744802"/>
                  <a:gd name="connsiteY225" fmla="*/ 337566 h 749008"/>
                  <a:gd name="connsiteX226" fmla="*/ 663611 w 744802"/>
                  <a:gd name="connsiteY226" fmla="*/ 335372 h 749008"/>
                  <a:gd name="connsiteX227" fmla="*/ 666537 w 744802"/>
                  <a:gd name="connsiteY227" fmla="*/ 326411 h 749008"/>
                  <a:gd name="connsiteX228" fmla="*/ 674949 w 744802"/>
                  <a:gd name="connsiteY228" fmla="*/ 310319 h 749008"/>
                  <a:gd name="connsiteX229" fmla="*/ 676595 w 744802"/>
                  <a:gd name="connsiteY229" fmla="*/ 305199 h 749008"/>
                  <a:gd name="connsiteX230" fmla="*/ 675863 w 744802"/>
                  <a:gd name="connsiteY230" fmla="*/ 300993 h 749008"/>
                  <a:gd name="connsiteX231" fmla="*/ 678241 w 744802"/>
                  <a:gd name="connsiteY231" fmla="*/ 296970 h 749008"/>
                  <a:gd name="connsiteX232" fmla="*/ 685921 w 744802"/>
                  <a:gd name="connsiteY232" fmla="*/ 292033 h 749008"/>
                  <a:gd name="connsiteX233" fmla="*/ 688663 w 744802"/>
                  <a:gd name="connsiteY233" fmla="*/ 286547 h 749008"/>
                  <a:gd name="connsiteX234" fmla="*/ 687932 w 744802"/>
                  <a:gd name="connsiteY234" fmla="*/ 274112 h 749008"/>
                  <a:gd name="connsiteX235" fmla="*/ 691224 w 744802"/>
                  <a:gd name="connsiteY235" fmla="*/ 266798 h 749008"/>
                  <a:gd name="connsiteX236" fmla="*/ 697624 w 744802"/>
                  <a:gd name="connsiteY236" fmla="*/ 261495 h 749008"/>
                  <a:gd name="connsiteX237" fmla="*/ 704573 w 744802"/>
                  <a:gd name="connsiteY237" fmla="*/ 258752 h 749008"/>
                  <a:gd name="connsiteX238" fmla="*/ 709145 w 744802"/>
                  <a:gd name="connsiteY238" fmla="*/ 254546 h 749008"/>
                  <a:gd name="connsiteX239" fmla="*/ 712801 w 744802"/>
                  <a:gd name="connsiteY239" fmla="*/ 248694 h 749008"/>
                  <a:gd name="connsiteX240" fmla="*/ 721762 w 744802"/>
                  <a:gd name="connsiteY240" fmla="*/ 247231 h 749008"/>
                  <a:gd name="connsiteX241" fmla="*/ 726516 w 744802"/>
                  <a:gd name="connsiteY241" fmla="*/ 245037 h 749008"/>
                  <a:gd name="connsiteX242" fmla="*/ 734379 w 744802"/>
                  <a:gd name="connsiteY242" fmla="*/ 247597 h 749008"/>
                  <a:gd name="connsiteX243" fmla="*/ 736391 w 744802"/>
                  <a:gd name="connsiteY243" fmla="*/ 245037 h 749008"/>
                  <a:gd name="connsiteX244" fmla="*/ 734928 w 744802"/>
                  <a:gd name="connsiteY244" fmla="*/ 238271 h 749008"/>
                  <a:gd name="connsiteX245" fmla="*/ 736940 w 744802"/>
                  <a:gd name="connsiteY245" fmla="*/ 232602 h 749008"/>
                  <a:gd name="connsiteX246" fmla="*/ 742060 w 744802"/>
                  <a:gd name="connsiteY246" fmla="*/ 229860 h 749008"/>
                  <a:gd name="connsiteX247" fmla="*/ 744803 w 744802"/>
                  <a:gd name="connsiteY247" fmla="*/ 226751 h 749008"/>
                  <a:gd name="connsiteX248" fmla="*/ 744803 w 744802"/>
                  <a:gd name="connsiteY248" fmla="*/ 221448 h 749008"/>
                  <a:gd name="connsiteX249" fmla="*/ 742791 w 744802"/>
                  <a:gd name="connsiteY249" fmla="*/ 216145 h 749008"/>
                  <a:gd name="connsiteX250" fmla="*/ 738037 w 744802"/>
                  <a:gd name="connsiteY250" fmla="*/ 214316 h 749008"/>
                  <a:gd name="connsiteX251" fmla="*/ 731636 w 744802"/>
                  <a:gd name="connsiteY251" fmla="*/ 214316 h 749008"/>
                  <a:gd name="connsiteX252" fmla="*/ 727065 w 744802"/>
                  <a:gd name="connsiteY252" fmla="*/ 212487 h 749008"/>
                  <a:gd name="connsiteX253" fmla="*/ 718653 w 744802"/>
                  <a:gd name="connsiteY253" fmla="*/ 212487 h 749008"/>
                  <a:gd name="connsiteX254" fmla="*/ 720116 w 744802"/>
                  <a:gd name="connsiteY254" fmla="*/ 205539 h 749008"/>
                  <a:gd name="connsiteX255" fmla="*/ 720299 w 744802"/>
                  <a:gd name="connsiteY255" fmla="*/ 199321 h 749008"/>
                  <a:gd name="connsiteX256" fmla="*/ 714813 w 744802"/>
                  <a:gd name="connsiteY256" fmla="*/ 197675 h 749008"/>
                  <a:gd name="connsiteX257" fmla="*/ 713716 w 744802"/>
                  <a:gd name="connsiteY257" fmla="*/ 193104 h 749008"/>
                  <a:gd name="connsiteX258" fmla="*/ 714813 w 744802"/>
                  <a:gd name="connsiteY258" fmla="*/ 189812 h 749008"/>
                  <a:gd name="connsiteX259" fmla="*/ 709510 w 744802"/>
                  <a:gd name="connsiteY259" fmla="*/ 184509 h 749008"/>
                  <a:gd name="connsiteX260" fmla="*/ 704024 w 744802"/>
                  <a:gd name="connsiteY260" fmla="*/ 185789 h 749008"/>
                  <a:gd name="connsiteX261" fmla="*/ 697441 w 744802"/>
                  <a:gd name="connsiteY261" fmla="*/ 189995 h 749008"/>
                  <a:gd name="connsiteX262" fmla="*/ 690858 w 744802"/>
                  <a:gd name="connsiteY262" fmla="*/ 192007 h 749008"/>
                  <a:gd name="connsiteX263" fmla="*/ 682081 w 744802"/>
                  <a:gd name="connsiteY263" fmla="*/ 192372 h 749008"/>
                  <a:gd name="connsiteX264" fmla="*/ 678058 w 744802"/>
                  <a:gd name="connsiteY264" fmla="*/ 191824 h 749008"/>
                  <a:gd name="connsiteX265" fmla="*/ 674583 w 744802"/>
                  <a:gd name="connsiteY265" fmla="*/ 189629 h 749008"/>
                  <a:gd name="connsiteX266" fmla="*/ 672754 w 744802"/>
                  <a:gd name="connsiteY266" fmla="*/ 189264 h 749008"/>
                  <a:gd name="connsiteX267" fmla="*/ 668000 w 744802"/>
                  <a:gd name="connsiteY267" fmla="*/ 191458 h 749008"/>
                  <a:gd name="connsiteX268" fmla="*/ 663977 w 744802"/>
                  <a:gd name="connsiteY268" fmla="*/ 194201 h 749008"/>
                  <a:gd name="connsiteX269" fmla="*/ 661234 w 744802"/>
                  <a:gd name="connsiteY269" fmla="*/ 198956 h 749008"/>
                  <a:gd name="connsiteX270" fmla="*/ 652274 w 744802"/>
                  <a:gd name="connsiteY270" fmla="*/ 206453 h 749008"/>
                  <a:gd name="connsiteX271" fmla="*/ 645325 w 744802"/>
                  <a:gd name="connsiteY271" fmla="*/ 208282 h 749008"/>
                  <a:gd name="connsiteX272" fmla="*/ 638742 w 744802"/>
                  <a:gd name="connsiteY272" fmla="*/ 215230 h 749008"/>
                  <a:gd name="connsiteX273" fmla="*/ 634353 w 744802"/>
                  <a:gd name="connsiteY273" fmla="*/ 218888 h 749008"/>
                  <a:gd name="connsiteX274" fmla="*/ 627221 w 744802"/>
                  <a:gd name="connsiteY274" fmla="*/ 221813 h 749008"/>
                  <a:gd name="connsiteX275" fmla="*/ 621370 w 744802"/>
                  <a:gd name="connsiteY275" fmla="*/ 225836 h 749008"/>
                  <a:gd name="connsiteX276" fmla="*/ 608570 w 744802"/>
                  <a:gd name="connsiteY276" fmla="*/ 228214 h 749008"/>
                  <a:gd name="connsiteX277" fmla="*/ 600524 w 744802"/>
                  <a:gd name="connsiteY277" fmla="*/ 230774 h 749008"/>
                  <a:gd name="connsiteX278" fmla="*/ 601255 w 744802"/>
                  <a:gd name="connsiteY278" fmla="*/ 231688 h 749008"/>
                  <a:gd name="connsiteX279" fmla="*/ 601072 w 744802"/>
                  <a:gd name="connsiteY279" fmla="*/ 232968 h 749008"/>
                  <a:gd name="connsiteX280" fmla="*/ 599792 w 744802"/>
                  <a:gd name="connsiteY280" fmla="*/ 235528 h 749008"/>
                  <a:gd name="connsiteX281" fmla="*/ 599792 w 744802"/>
                  <a:gd name="connsiteY281" fmla="*/ 236442 h 749008"/>
                  <a:gd name="connsiteX282" fmla="*/ 600524 w 744802"/>
                  <a:gd name="connsiteY282" fmla="*/ 237722 h 749008"/>
                  <a:gd name="connsiteX283" fmla="*/ 608752 w 744802"/>
                  <a:gd name="connsiteY283" fmla="*/ 240831 h 749008"/>
                  <a:gd name="connsiteX284" fmla="*/ 611678 w 744802"/>
                  <a:gd name="connsiteY284" fmla="*/ 243574 h 749008"/>
                  <a:gd name="connsiteX285" fmla="*/ 610946 w 744802"/>
                  <a:gd name="connsiteY285" fmla="*/ 249974 h 749008"/>
                  <a:gd name="connsiteX286" fmla="*/ 611495 w 744802"/>
                  <a:gd name="connsiteY286" fmla="*/ 251803 h 749008"/>
                  <a:gd name="connsiteX287" fmla="*/ 611129 w 744802"/>
                  <a:gd name="connsiteY287" fmla="*/ 253083 h 749008"/>
                  <a:gd name="connsiteX288" fmla="*/ 607655 w 744802"/>
                  <a:gd name="connsiteY288" fmla="*/ 254912 h 749008"/>
                  <a:gd name="connsiteX289" fmla="*/ 597963 w 744802"/>
                  <a:gd name="connsiteY289" fmla="*/ 256740 h 749008"/>
                  <a:gd name="connsiteX290" fmla="*/ 591746 w 744802"/>
                  <a:gd name="connsiteY290" fmla="*/ 256740 h 749008"/>
                  <a:gd name="connsiteX291" fmla="*/ 582420 w 744802"/>
                  <a:gd name="connsiteY291" fmla="*/ 258752 h 749008"/>
                  <a:gd name="connsiteX292" fmla="*/ 578580 w 744802"/>
                  <a:gd name="connsiteY292" fmla="*/ 259300 h 749008"/>
                  <a:gd name="connsiteX293" fmla="*/ 574557 w 744802"/>
                  <a:gd name="connsiteY293" fmla="*/ 259118 h 749008"/>
                  <a:gd name="connsiteX294" fmla="*/ 569437 w 744802"/>
                  <a:gd name="connsiteY294" fmla="*/ 257472 h 749008"/>
                  <a:gd name="connsiteX295" fmla="*/ 567242 w 744802"/>
                  <a:gd name="connsiteY295" fmla="*/ 257655 h 749008"/>
                  <a:gd name="connsiteX296" fmla="*/ 556270 w 744802"/>
                  <a:gd name="connsiteY296" fmla="*/ 261129 h 749008"/>
                  <a:gd name="connsiteX297" fmla="*/ 547859 w 744802"/>
                  <a:gd name="connsiteY297" fmla="*/ 261129 h 749008"/>
                  <a:gd name="connsiteX298" fmla="*/ 537070 w 744802"/>
                  <a:gd name="connsiteY298" fmla="*/ 259849 h 749008"/>
                  <a:gd name="connsiteX299" fmla="*/ 532315 w 744802"/>
                  <a:gd name="connsiteY299" fmla="*/ 258020 h 749008"/>
                  <a:gd name="connsiteX300" fmla="*/ 530304 w 744802"/>
                  <a:gd name="connsiteY300" fmla="*/ 256740 h 749008"/>
                  <a:gd name="connsiteX301" fmla="*/ 528841 w 744802"/>
                  <a:gd name="connsiteY301" fmla="*/ 256923 h 749008"/>
                  <a:gd name="connsiteX302" fmla="*/ 527927 w 744802"/>
                  <a:gd name="connsiteY302" fmla="*/ 256375 h 749008"/>
                  <a:gd name="connsiteX303" fmla="*/ 527927 w 744802"/>
                  <a:gd name="connsiteY303" fmla="*/ 253083 h 749008"/>
                  <a:gd name="connsiteX304" fmla="*/ 527561 w 744802"/>
                  <a:gd name="connsiteY304" fmla="*/ 251986 h 749008"/>
                  <a:gd name="connsiteX305" fmla="*/ 525183 w 744802"/>
                  <a:gd name="connsiteY305" fmla="*/ 251254 h 749008"/>
                  <a:gd name="connsiteX306" fmla="*/ 525366 w 744802"/>
                  <a:gd name="connsiteY306" fmla="*/ 249243 h 749008"/>
                  <a:gd name="connsiteX307" fmla="*/ 529206 w 744802"/>
                  <a:gd name="connsiteY307" fmla="*/ 245220 h 749008"/>
                  <a:gd name="connsiteX308" fmla="*/ 529755 w 744802"/>
                  <a:gd name="connsiteY308" fmla="*/ 243574 h 749008"/>
                  <a:gd name="connsiteX309" fmla="*/ 527378 w 744802"/>
                  <a:gd name="connsiteY309" fmla="*/ 243757 h 749008"/>
                  <a:gd name="connsiteX310" fmla="*/ 525732 w 744802"/>
                  <a:gd name="connsiteY310" fmla="*/ 243026 h 749008"/>
                  <a:gd name="connsiteX311" fmla="*/ 524818 w 744802"/>
                  <a:gd name="connsiteY311" fmla="*/ 241746 h 749008"/>
                  <a:gd name="connsiteX312" fmla="*/ 524635 w 744802"/>
                  <a:gd name="connsiteY312" fmla="*/ 238271 h 749008"/>
                  <a:gd name="connsiteX313" fmla="*/ 526464 w 744802"/>
                  <a:gd name="connsiteY313" fmla="*/ 232602 h 749008"/>
                  <a:gd name="connsiteX314" fmla="*/ 526464 w 744802"/>
                  <a:gd name="connsiteY314" fmla="*/ 230042 h 749008"/>
                  <a:gd name="connsiteX315" fmla="*/ 525366 w 744802"/>
                  <a:gd name="connsiteY315" fmla="*/ 225836 h 749008"/>
                  <a:gd name="connsiteX316" fmla="*/ 524452 w 744802"/>
                  <a:gd name="connsiteY316" fmla="*/ 224191 h 749008"/>
                  <a:gd name="connsiteX317" fmla="*/ 522441 w 744802"/>
                  <a:gd name="connsiteY317" fmla="*/ 223276 h 749008"/>
                  <a:gd name="connsiteX318" fmla="*/ 520246 w 744802"/>
                  <a:gd name="connsiteY318" fmla="*/ 223642 h 749008"/>
                  <a:gd name="connsiteX319" fmla="*/ 516040 w 744802"/>
                  <a:gd name="connsiteY319" fmla="*/ 226568 h 749008"/>
                  <a:gd name="connsiteX320" fmla="*/ 512566 w 744802"/>
                  <a:gd name="connsiteY320" fmla="*/ 226568 h 749008"/>
                  <a:gd name="connsiteX321" fmla="*/ 508543 w 744802"/>
                  <a:gd name="connsiteY321" fmla="*/ 228214 h 749008"/>
                  <a:gd name="connsiteX322" fmla="*/ 508360 w 744802"/>
                  <a:gd name="connsiteY322" fmla="*/ 228762 h 749008"/>
                  <a:gd name="connsiteX323" fmla="*/ 506348 w 744802"/>
                  <a:gd name="connsiteY323" fmla="*/ 231871 h 749008"/>
                  <a:gd name="connsiteX324" fmla="*/ 505069 w 744802"/>
                  <a:gd name="connsiteY324" fmla="*/ 236991 h 749008"/>
                  <a:gd name="connsiteX325" fmla="*/ 505434 w 744802"/>
                  <a:gd name="connsiteY325" fmla="*/ 243757 h 749008"/>
                  <a:gd name="connsiteX326" fmla="*/ 504886 w 744802"/>
                  <a:gd name="connsiteY326" fmla="*/ 249609 h 749008"/>
                  <a:gd name="connsiteX327" fmla="*/ 503057 w 744802"/>
                  <a:gd name="connsiteY327" fmla="*/ 251986 h 749008"/>
                  <a:gd name="connsiteX328" fmla="*/ 503057 w 744802"/>
                  <a:gd name="connsiteY328" fmla="*/ 253266 h 749008"/>
                  <a:gd name="connsiteX329" fmla="*/ 506531 w 744802"/>
                  <a:gd name="connsiteY329" fmla="*/ 255460 h 749008"/>
                  <a:gd name="connsiteX330" fmla="*/ 509092 w 744802"/>
                  <a:gd name="connsiteY330" fmla="*/ 259666 h 749008"/>
                  <a:gd name="connsiteX331" fmla="*/ 508726 w 744802"/>
                  <a:gd name="connsiteY331" fmla="*/ 262958 h 749008"/>
                  <a:gd name="connsiteX332" fmla="*/ 505800 w 744802"/>
                  <a:gd name="connsiteY332" fmla="*/ 267529 h 749008"/>
                  <a:gd name="connsiteX333" fmla="*/ 505800 w 744802"/>
                  <a:gd name="connsiteY333" fmla="*/ 268992 h 749008"/>
                  <a:gd name="connsiteX334" fmla="*/ 500314 w 744802"/>
                  <a:gd name="connsiteY334" fmla="*/ 268444 h 749008"/>
                  <a:gd name="connsiteX335" fmla="*/ 495377 w 744802"/>
                  <a:gd name="connsiteY335" fmla="*/ 269541 h 749008"/>
                  <a:gd name="connsiteX336" fmla="*/ 488611 w 744802"/>
                  <a:gd name="connsiteY336" fmla="*/ 268992 h 749008"/>
                  <a:gd name="connsiteX337" fmla="*/ 484405 w 744802"/>
                  <a:gd name="connsiteY337" fmla="*/ 269907 h 749008"/>
                  <a:gd name="connsiteX338" fmla="*/ 480017 w 744802"/>
                  <a:gd name="connsiteY338" fmla="*/ 267712 h 749008"/>
                  <a:gd name="connsiteX339" fmla="*/ 475079 w 744802"/>
                  <a:gd name="connsiteY339" fmla="*/ 267346 h 749008"/>
                  <a:gd name="connsiteX340" fmla="*/ 472336 w 744802"/>
                  <a:gd name="connsiteY340" fmla="*/ 267529 h 749008"/>
                  <a:gd name="connsiteX341" fmla="*/ 450758 w 744802"/>
                  <a:gd name="connsiteY341" fmla="*/ 264055 h 749008"/>
                  <a:gd name="connsiteX342" fmla="*/ 447649 w 744802"/>
                  <a:gd name="connsiteY342" fmla="*/ 261129 h 749008"/>
                  <a:gd name="connsiteX343" fmla="*/ 443626 w 744802"/>
                  <a:gd name="connsiteY343" fmla="*/ 259849 h 749008"/>
                  <a:gd name="connsiteX344" fmla="*/ 437592 w 744802"/>
                  <a:gd name="connsiteY344" fmla="*/ 260215 h 749008"/>
                  <a:gd name="connsiteX345" fmla="*/ 428815 w 744802"/>
                  <a:gd name="connsiteY345" fmla="*/ 258752 h 749008"/>
                  <a:gd name="connsiteX346" fmla="*/ 422597 w 744802"/>
                  <a:gd name="connsiteY346" fmla="*/ 255095 h 749008"/>
                  <a:gd name="connsiteX347" fmla="*/ 419854 w 744802"/>
                  <a:gd name="connsiteY347" fmla="*/ 252535 h 749008"/>
                  <a:gd name="connsiteX348" fmla="*/ 415283 w 744802"/>
                  <a:gd name="connsiteY348" fmla="*/ 246317 h 749008"/>
                  <a:gd name="connsiteX349" fmla="*/ 412357 w 744802"/>
                  <a:gd name="connsiteY349" fmla="*/ 244671 h 749008"/>
                  <a:gd name="connsiteX350" fmla="*/ 403762 w 744802"/>
                  <a:gd name="connsiteY350" fmla="*/ 243208 h 749008"/>
                  <a:gd name="connsiteX351" fmla="*/ 402117 w 744802"/>
                  <a:gd name="connsiteY351" fmla="*/ 243208 h 749008"/>
                  <a:gd name="connsiteX352" fmla="*/ 401202 w 744802"/>
                  <a:gd name="connsiteY352" fmla="*/ 244488 h 749008"/>
                  <a:gd name="connsiteX353" fmla="*/ 398459 w 744802"/>
                  <a:gd name="connsiteY353" fmla="*/ 244488 h 749008"/>
                  <a:gd name="connsiteX354" fmla="*/ 394071 w 744802"/>
                  <a:gd name="connsiteY354" fmla="*/ 243026 h 749008"/>
                  <a:gd name="connsiteX355" fmla="*/ 389316 w 744802"/>
                  <a:gd name="connsiteY355" fmla="*/ 242477 h 749008"/>
                  <a:gd name="connsiteX356" fmla="*/ 384927 w 744802"/>
                  <a:gd name="connsiteY356" fmla="*/ 244488 h 749008"/>
                  <a:gd name="connsiteX357" fmla="*/ 382733 w 744802"/>
                  <a:gd name="connsiteY357" fmla="*/ 244488 h 749008"/>
                  <a:gd name="connsiteX358" fmla="*/ 373590 w 744802"/>
                  <a:gd name="connsiteY358" fmla="*/ 242477 h 749008"/>
                  <a:gd name="connsiteX359" fmla="*/ 368835 w 744802"/>
                  <a:gd name="connsiteY359" fmla="*/ 236991 h 749008"/>
                  <a:gd name="connsiteX360" fmla="*/ 367373 w 744802"/>
                  <a:gd name="connsiteY360" fmla="*/ 236260 h 749008"/>
                  <a:gd name="connsiteX361" fmla="*/ 363532 w 744802"/>
                  <a:gd name="connsiteY361" fmla="*/ 235528 h 749008"/>
                  <a:gd name="connsiteX362" fmla="*/ 361521 w 744802"/>
                  <a:gd name="connsiteY362" fmla="*/ 235711 h 749008"/>
                  <a:gd name="connsiteX363" fmla="*/ 357498 w 744802"/>
                  <a:gd name="connsiteY363" fmla="*/ 232237 h 749008"/>
                  <a:gd name="connsiteX364" fmla="*/ 352378 w 744802"/>
                  <a:gd name="connsiteY364" fmla="*/ 230042 h 749008"/>
                  <a:gd name="connsiteX365" fmla="*/ 347806 w 744802"/>
                  <a:gd name="connsiteY365" fmla="*/ 229494 h 749008"/>
                  <a:gd name="connsiteX366" fmla="*/ 343051 w 744802"/>
                  <a:gd name="connsiteY366" fmla="*/ 227482 h 749008"/>
                  <a:gd name="connsiteX367" fmla="*/ 340674 w 744802"/>
                  <a:gd name="connsiteY367" fmla="*/ 225654 h 749008"/>
                  <a:gd name="connsiteX368" fmla="*/ 335005 w 744802"/>
                  <a:gd name="connsiteY368" fmla="*/ 219253 h 749008"/>
                  <a:gd name="connsiteX369" fmla="*/ 330982 w 744802"/>
                  <a:gd name="connsiteY369" fmla="*/ 216510 h 749008"/>
                  <a:gd name="connsiteX370" fmla="*/ 327142 w 744802"/>
                  <a:gd name="connsiteY370" fmla="*/ 214865 h 749008"/>
                  <a:gd name="connsiteX371" fmla="*/ 325314 w 744802"/>
                  <a:gd name="connsiteY371" fmla="*/ 212853 h 749008"/>
                  <a:gd name="connsiteX372" fmla="*/ 318913 w 744802"/>
                  <a:gd name="connsiteY372" fmla="*/ 209744 h 749008"/>
                  <a:gd name="connsiteX373" fmla="*/ 317816 w 744802"/>
                  <a:gd name="connsiteY373" fmla="*/ 209744 h 749008"/>
                  <a:gd name="connsiteX374" fmla="*/ 317268 w 744802"/>
                  <a:gd name="connsiteY374" fmla="*/ 211756 h 749008"/>
                  <a:gd name="connsiteX375" fmla="*/ 315439 w 744802"/>
                  <a:gd name="connsiteY375" fmla="*/ 211756 h 749008"/>
                  <a:gd name="connsiteX376" fmla="*/ 313062 w 744802"/>
                  <a:gd name="connsiteY376" fmla="*/ 209744 h 749008"/>
                  <a:gd name="connsiteX377" fmla="*/ 312331 w 744802"/>
                  <a:gd name="connsiteY377" fmla="*/ 207367 h 749008"/>
                  <a:gd name="connsiteX378" fmla="*/ 310136 w 744802"/>
                  <a:gd name="connsiteY378" fmla="*/ 204990 h 749008"/>
                  <a:gd name="connsiteX379" fmla="*/ 305016 w 744802"/>
                  <a:gd name="connsiteY379" fmla="*/ 204441 h 749008"/>
                  <a:gd name="connsiteX380" fmla="*/ 304650 w 744802"/>
                  <a:gd name="connsiteY380" fmla="*/ 202979 h 749008"/>
                  <a:gd name="connsiteX381" fmla="*/ 304833 w 744802"/>
                  <a:gd name="connsiteY381" fmla="*/ 199870 h 749008"/>
                  <a:gd name="connsiteX382" fmla="*/ 307027 w 744802"/>
                  <a:gd name="connsiteY382" fmla="*/ 196761 h 749008"/>
                  <a:gd name="connsiteX383" fmla="*/ 308856 w 744802"/>
                  <a:gd name="connsiteY383" fmla="*/ 196030 h 749008"/>
                  <a:gd name="connsiteX384" fmla="*/ 309588 w 744802"/>
                  <a:gd name="connsiteY384" fmla="*/ 193287 h 749008"/>
                  <a:gd name="connsiteX385" fmla="*/ 311050 w 744802"/>
                  <a:gd name="connsiteY385" fmla="*/ 191275 h 749008"/>
                  <a:gd name="connsiteX386" fmla="*/ 309588 w 744802"/>
                  <a:gd name="connsiteY386" fmla="*/ 187618 h 749008"/>
                  <a:gd name="connsiteX387" fmla="*/ 311050 w 744802"/>
                  <a:gd name="connsiteY387" fmla="*/ 184144 h 749008"/>
                  <a:gd name="connsiteX388" fmla="*/ 313428 w 744802"/>
                  <a:gd name="connsiteY388" fmla="*/ 181583 h 749008"/>
                  <a:gd name="connsiteX389" fmla="*/ 312331 w 744802"/>
                  <a:gd name="connsiteY389" fmla="*/ 178292 h 749008"/>
                  <a:gd name="connsiteX390" fmla="*/ 312331 w 744802"/>
                  <a:gd name="connsiteY390" fmla="*/ 176646 h 749008"/>
                  <a:gd name="connsiteX391" fmla="*/ 314159 w 744802"/>
                  <a:gd name="connsiteY391" fmla="*/ 174635 h 749008"/>
                  <a:gd name="connsiteX392" fmla="*/ 316902 w 744802"/>
                  <a:gd name="connsiteY392" fmla="*/ 174269 h 749008"/>
                  <a:gd name="connsiteX393" fmla="*/ 318365 w 744802"/>
                  <a:gd name="connsiteY393" fmla="*/ 171343 h 749008"/>
                  <a:gd name="connsiteX394" fmla="*/ 321839 w 744802"/>
                  <a:gd name="connsiteY394" fmla="*/ 168966 h 749008"/>
                  <a:gd name="connsiteX395" fmla="*/ 323851 w 744802"/>
                  <a:gd name="connsiteY395" fmla="*/ 166589 h 749008"/>
                  <a:gd name="connsiteX396" fmla="*/ 324400 w 744802"/>
                  <a:gd name="connsiteY396" fmla="*/ 164211 h 749008"/>
                  <a:gd name="connsiteX397" fmla="*/ 325497 w 744802"/>
                  <a:gd name="connsiteY397" fmla="*/ 163846 h 749008"/>
                  <a:gd name="connsiteX398" fmla="*/ 326777 w 744802"/>
                  <a:gd name="connsiteY398" fmla="*/ 164394 h 749008"/>
                  <a:gd name="connsiteX399" fmla="*/ 329337 w 744802"/>
                  <a:gd name="connsiteY399" fmla="*/ 163846 h 749008"/>
                  <a:gd name="connsiteX400" fmla="*/ 328057 w 744802"/>
                  <a:gd name="connsiteY400" fmla="*/ 162931 h 749008"/>
                  <a:gd name="connsiteX401" fmla="*/ 320194 w 744802"/>
                  <a:gd name="connsiteY401" fmla="*/ 160737 h 749008"/>
                  <a:gd name="connsiteX402" fmla="*/ 318913 w 744802"/>
                  <a:gd name="connsiteY402" fmla="*/ 159823 h 749008"/>
                  <a:gd name="connsiteX403" fmla="*/ 317085 w 744802"/>
                  <a:gd name="connsiteY403" fmla="*/ 156897 h 749008"/>
                  <a:gd name="connsiteX404" fmla="*/ 314890 w 744802"/>
                  <a:gd name="connsiteY404" fmla="*/ 156897 h 749008"/>
                  <a:gd name="connsiteX405" fmla="*/ 309588 w 744802"/>
                  <a:gd name="connsiteY405" fmla="*/ 152508 h 749008"/>
                  <a:gd name="connsiteX406" fmla="*/ 306479 w 744802"/>
                  <a:gd name="connsiteY406" fmla="*/ 152143 h 749008"/>
                  <a:gd name="connsiteX407" fmla="*/ 303553 w 744802"/>
                  <a:gd name="connsiteY407" fmla="*/ 150862 h 749008"/>
                  <a:gd name="connsiteX408" fmla="*/ 302822 w 744802"/>
                  <a:gd name="connsiteY408" fmla="*/ 149217 h 749008"/>
                  <a:gd name="connsiteX409" fmla="*/ 302639 w 744802"/>
                  <a:gd name="connsiteY409" fmla="*/ 147571 h 749008"/>
                  <a:gd name="connsiteX410" fmla="*/ 301542 w 744802"/>
                  <a:gd name="connsiteY410" fmla="*/ 145742 h 749008"/>
                  <a:gd name="connsiteX411" fmla="*/ 299347 w 744802"/>
                  <a:gd name="connsiteY411" fmla="*/ 145742 h 749008"/>
                  <a:gd name="connsiteX412" fmla="*/ 298433 w 744802"/>
                  <a:gd name="connsiteY412" fmla="*/ 144462 h 749008"/>
                  <a:gd name="connsiteX413" fmla="*/ 296604 w 744802"/>
                  <a:gd name="connsiteY413" fmla="*/ 143731 h 749008"/>
                  <a:gd name="connsiteX414" fmla="*/ 292582 w 744802"/>
                  <a:gd name="connsiteY414" fmla="*/ 145377 h 749008"/>
                  <a:gd name="connsiteX415" fmla="*/ 292032 w 744802"/>
                  <a:gd name="connsiteY415" fmla="*/ 144645 h 749008"/>
                  <a:gd name="connsiteX416" fmla="*/ 291484 w 744802"/>
                  <a:gd name="connsiteY416" fmla="*/ 141902 h 749008"/>
                  <a:gd name="connsiteX417" fmla="*/ 290570 w 744802"/>
                  <a:gd name="connsiteY417" fmla="*/ 141354 h 749008"/>
                  <a:gd name="connsiteX418" fmla="*/ 289107 w 744802"/>
                  <a:gd name="connsiteY418" fmla="*/ 140805 h 749008"/>
                  <a:gd name="connsiteX419" fmla="*/ 287278 w 744802"/>
                  <a:gd name="connsiteY419" fmla="*/ 141354 h 749008"/>
                  <a:gd name="connsiteX420" fmla="*/ 283255 w 744802"/>
                  <a:gd name="connsiteY420" fmla="*/ 141171 h 749008"/>
                  <a:gd name="connsiteX421" fmla="*/ 281427 w 744802"/>
                  <a:gd name="connsiteY421" fmla="*/ 141536 h 749008"/>
                  <a:gd name="connsiteX422" fmla="*/ 278501 w 744802"/>
                  <a:gd name="connsiteY422" fmla="*/ 143182 h 749008"/>
                  <a:gd name="connsiteX423" fmla="*/ 276855 w 744802"/>
                  <a:gd name="connsiteY423" fmla="*/ 142999 h 749008"/>
                  <a:gd name="connsiteX424" fmla="*/ 276123 w 744802"/>
                  <a:gd name="connsiteY424" fmla="*/ 141902 h 749008"/>
                  <a:gd name="connsiteX425" fmla="*/ 276672 w 744802"/>
                  <a:gd name="connsiteY425" fmla="*/ 137696 h 749008"/>
                  <a:gd name="connsiteX426" fmla="*/ 274112 w 744802"/>
                  <a:gd name="connsiteY426" fmla="*/ 136050 h 749008"/>
                  <a:gd name="connsiteX427" fmla="*/ 272466 w 744802"/>
                  <a:gd name="connsiteY427" fmla="*/ 133490 h 749008"/>
                  <a:gd name="connsiteX428" fmla="*/ 272283 w 744802"/>
                  <a:gd name="connsiteY428" fmla="*/ 132210 h 749008"/>
                  <a:gd name="connsiteX429" fmla="*/ 270089 w 744802"/>
                  <a:gd name="connsiteY429" fmla="*/ 130016 h 749008"/>
                  <a:gd name="connsiteX430" fmla="*/ 270089 w 744802"/>
                  <a:gd name="connsiteY430" fmla="*/ 128187 h 749008"/>
                  <a:gd name="connsiteX431" fmla="*/ 271369 w 744802"/>
                  <a:gd name="connsiteY431" fmla="*/ 124530 h 749008"/>
                  <a:gd name="connsiteX432" fmla="*/ 269906 w 744802"/>
                  <a:gd name="connsiteY432" fmla="*/ 122153 h 749008"/>
                  <a:gd name="connsiteX433" fmla="*/ 269724 w 744802"/>
                  <a:gd name="connsiteY433" fmla="*/ 120507 h 749008"/>
                  <a:gd name="connsiteX434" fmla="*/ 270272 w 744802"/>
                  <a:gd name="connsiteY434" fmla="*/ 117581 h 749008"/>
                  <a:gd name="connsiteX435" fmla="*/ 271369 w 744802"/>
                  <a:gd name="connsiteY435" fmla="*/ 114655 h 749008"/>
                  <a:gd name="connsiteX436" fmla="*/ 267895 w 744802"/>
                  <a:gd name="connsiteY436" fmla="*/ 110450 h 749008"/>
                  <a:gd name="connsiteX437" fmla="*/ 264237 w 744802"/>
                  <a:gd name="connsiteY437" fmla="*/ 107341 h 749008"/>
                  <a:gd name="connsiteX438" fmla="*/ 264237 w 744802"/>
                  <a:gd name="connsiteY438" fmla="*/ 102404 h 749008"/>
                  <a:gd name="connsiteX439" fmla="*/ 263323 w 744802"/>
                  <a:gd name="connsiteY439" fmla="*/ 99478 h 749008"/>
                  <a:gd name="connsiteX440" fmla="*/ 263689 w 744802"/>
                  <a:gd name="connsiteY440" fmla="*/ 98198 h 749008"/>
                  <a:gd name="connsiteX441" fmla="*/ 268809 w 744802"/>
                  <a:gd name="connsiteY441" fmla="*/ 97466 h 749008"/>
                  <a:gd name="connsiteX442" fmla="*/ 270272 w 744802"/>
                  <a:gd name="connsiteY442" fmla="*/ 95821 h 749008"/>
                  <a:gd name="connsiteX443" fmla="*/ 270821 w 744802"/>
                  <a:gd name="connsiteY443" fmla="*/ 96552 h 749008"/>
                  <a:gd name="connsiteX444" fmla="*/ 271369 w 744802"/>
                  <a:gd name="connsiteY444" fmla="*/ 99661 h 749008"/>
                  <a:gd name="connsiteX445" fmla="*/ 272649 w 744802"/>
                  <a:gd name="connsiteY445" fmla="*/ 101306 h 749008"/>
                  <a:gd name="connsiteX446" fmla="*/ 273929 w 744802"/>
                  <a:gd name="connsiteY446" fmla="*/ 102404 h 749008"/>
                  <a:gd name="connsiteX447" fmla="*/ 276855 w 744802"/>
                  <a:gd name="connsiteY447" fmla="*/ 103866 h 749008"/>
                  <a:gd name="connsiteX448" fmla="*/ 278318 w 744802"/>
                  <a:gd name="connsiteY448" fmla="*/ 103501 h 749008"/>
                  <a:gd name="connsiteX449" fmla="*/ 279049 w 744802"/>
                  <a:gd name="connsiteY449" fmla="*/ 102586 h 749008"/>
                  <a:gd name="connsiteX450" fmla="*/ 280878 w 744802"/>
                  <a:gd name="connsiteY450" fmla="*/ 102952 h 749008"/>
                  <a:gd name="connsiteX451" fmla="*/ 281427 w 744802"/>
                  <a:gd name="connsiteY451" fmla="*/ 100758 h 749008"/>
                  <a:gd name="connsiteX452" fmla="*/ 283255 w 744802"/>
                  <a:gd name="connsiteY452" fmla="*/ 99661 h 749008"/>
                  <a:gd name="connsiteX453" fmla="*/ 284901 w 744802"/>
                  <a:gd name="connsiteY453" fmla="*/ 97101 h 749008"/>
                  <a:gd name="connsiteX454" fmla="*/ 285633 w 744802"/>
                  <a:gd name="connsiteY454" fmla="*/ 97101 h 749008"/>
                  <a:gd name="connsiteX455" fmla="*/ 287278 w 744802"/>
                  <a:gd name="connsiteY455" fmla="*/ 99112 h 749008"/>
                  <a:gd name="connsiteX456" fmla="*/ 288192 w 744802"/>
                  <a:gd name="connsiteY456" fmla="*/ 99112 h 749008"/>
                  <a:gd name="connsiteX457" fmla="*/ 292215 w 744802"/>
                  <a:gd name="connsiteY457" fmla="*/ 94175 h 749008"/>
                  <a:gd name="connsiteX458" fmla="*/ 292215 w 744802"/>
                  <a:gd name="connsiteY458" fmla="*/ 92895 h 749008"/>
                  <a:gd name="connsiteX459" fmla="*/ 290935 w 744802"/>
                  <a:gd name="connsiteY459" fmla="*/ 90517 h 749008"/>
                  <a:gd name="connsiteX460" fmla="*/ 287827 w 744802"/>
                  <a:gd name="connsiteY460" fmla="*/ 86860 h 749008"/>
                  <a:gd name="connsiteX461" fmla="*/ 287461 w 744802"/>
                  <a:gd name="connsiteY461" fmla="*/ 84849 h 749008"/>
                  <a:gd name="connsiteX462" fmla="*/ 288192 w 744802"/>
                  <a:gd name="connsiteY462" fmla="*/ 83569 h 749008"/>
                  <a:gd name="connsiteX463" fmla="*/ 287827 w 744802"/>
                  <a:gd name="connsiteY463" fmla="*/ 81557 h 749008"/>
                  <a:gd name="connsiteX464" fmla="*/ 283072 w 744802"/>
                  <a:gd name="connsiteY464" fmla="*/ 79546 h 749008"/>
                  <a:gd name="connsiteX465" fmla="*/ 280878 w 744802"/>
                  <a:gd name="connsiteY465" fmla="*/ 80094 h 749008"/>
                  <a:gd name="connsiteX466" fmla="*/ 280329 w 744802"/>
                  <a:gd name="connsiteY466" fmla="*/ 78631 h 749008"/>
                  <a:gd name="connsiteX467" fmla="*/ 276306 w 744802"/>
                  <a:gd name="connsiteY467" fmla="*/ 75157 h 749008"/>
                  <a:gd name="connsiteX468" fmla="*/ 276306 w 744802"/>
                  <a:gd name="connsiteY468" fmla="*/ 68940 h 749008"/>
                  <a:gd name="connsiteX469" fmla="*/ 278501 w 744802"/>
                  <a:gd name="connsiteY469" fmla="*/ 68574 h 749008"/>
                  <a:gd name="connsiteX470" fmla="*/ 277769 w 744802"/>
                  <a:gd name="connsiteY470" fmla="*/ 66014 h 749008"/>
                  <a:gd name="connsiteX471" fmla="*/ 277952 w 744802"/>
                  <a:gd name="connsiteY471" fmla="*/ 64551 h 749008"/>
                  <a:gd name="connsiteX472" fmla="*/ 278501 w 744802"/>
                  <a:gd name="connsiteY472" fmla="*/ 64002 h 749008"/>
                  <a:gd name="connsiteX473" fmla="*/ 275575 w 744802"/>
                  <a:gd name="connsiteY473" fmla="*/ 60711 h 749008"/>
                  <a:gd name="connsiteX474" fmla="*/ 275758 w 744802"/>
                  <a:gd name="connsiteY474" fmla="*/ 58151 h 749008"/>
                  <a:gd name="connsiteX475" fmla="*/ 276123 w 744802"/>
                  <a:gd name="connsiteY475" fmla="*/ 57602 h 749008"/>
                  <a:gd name="connsiteX476" fmla="*/ 280513 w 744802"/>
                  <a:gd name="connsiteY476" fmla="*/ 57968 h 749008"/>
                  <a:gd name="connsiteX477" fmla="*/ 282341 w 744802"/>
                  <a:gd name="connsiteY477" fmla="*/ 56139 h 749008"/>
                  <a:gd name="connsiteX478" fmla="*/ 287278 w 744802"/>
                  <a:gd name="connsiteY478" fmla="*/ 57602 h 749008"/>
                  <a:gd name="connsiteX479" fmla="*/ 288741 w 744802"/>
                  <a:gd name="connsiteY479" fmla="*/ 56871 h 749008"/>
                  <a:gd name="connsiteX480" fmla="*/ 290935 w 744802"/>
                  <a:gd name="connsiteY480" fmla="*/ 54493 h 749008"/>
                  <a:gd name="connsiteX481" fmla="*/ 293130 w 744802"/>
                  <a:gd name="connsiteY481" fmla="*/ 50287 h 749008"/>
                  <a:gd name="connsiteX482" fmla="*/ 293130 w 744802"/>
                  <a:gd name="connsiteY482" fmla="*/ 45716 h 749008"/>
                  <a:gd name="connsiteX483" fmla="*/ 297702 w 744802"/>
                  <a:gd name="connsiteY483" fmla="*/ 44985 h 749008"/>
                  <a:gd name="connsiteX484" fmla="*/ 298067 w 744802"/>
                  <a:gd name="connsiteY484" fmla="*/ 44436 h 749008"/>
                  <a:gd name="connsiteX485" fmla="*/ 297336 w 744802"/>
                  <a:gd name="connsiteY485" fmla="*/ 43522 h 749008"/>
                  <a:gd name="connsiteX486" fmla="*/ 297519 w 744802"/>
                  <a:gd name="connsiteY486" fmla="*/ 42059 h 749008"/>
                  <a:gd name="connsiteX487" fmla="*/ 299347 w 744802"/>
                  <a:gd name="connsiteY487" fmla="*/ 40779 h 749008"/>
                  <a:gd name="connsiteX488" fmla="*/ 299530 w 744802"/>
                  <a:gd name="connsiteY488" fmla="*/ 39499 h 749008"/>
                  <a:gd name="connsiteX489" fmla="*/ 301176 w 744802"/>
                  <a:gd name="connsiteY489" fmla="*/ 38036 h 749008"/>
                  <a:gd name="connsiteX490" fmla="*/ 304650 w 744802"/>
                  <a:gd name="connsiteY490" fmla="*/ 36024 h 749008"/>
                  <a:gd name="connsiteX491" fmla="*/ 304650 w 744802"/>
                  <a:gd name="connsiteY491" fmla="*/ 33281 h 749008"/>
                  <a:gd name="connsiteX492" fmla="*/ 307027 w 744802"/>
                  <a:gd name="connsiteY492" fmla="*/ 30904 h 749008"/>
                  <a:gd name="connsiteX493" fmla="*/ 308125 w 744802"/>
                  <a:gd name="connsiteY493" fmla="*/ 22858 h 749008"/>
                  <a:gd name="connsiteX494" fmla="*/ 309405 w 744802"/>
                  <a:gd name="connsiteY494" fmla="*/ 21578 h 749008"/>
                  <a:gd name="connsiteX495" fmla="*/ 309405 w 744802"/>
                  <a:gd name="connsiteY495" fmla="*/ 18286 h 749008"/>
                  <a:gd name="connsiteX496" fmla="*/ 312514 w 744802"/>
                  <a:gd name="connsiteY496" fmla="*/ 15544 h 749008"/>
                  <a:gd name="connsiteX497" fmla="*/ 312148 w 744802"/>
                  <a:gd name="connsiteY497" fmla="*/ 13898 h 749008"/>
                  <a:gd name="connsiteX498" fmla="*/ 310868 w 744802"/>
                  <a:gd name="connsiteY498" fmla="*/ 12801 h 749008"/>
                  <a:gd name="connsiteX499" fmla="*/ 308856 w 744802"/>
                  <a:gd name="connsiteY499" fmla="*/ 12801 h 749008"/>
                  <a:gd name="connsiteX500" fmla="*/ 305382 w 744802"/>
                  <a:gd name="connsiteY500" fmla="*/ 16275 h 749008"/>
                  <a:gd name="connsiteX501" fmla="*/ 304468 w 744802"/>
                  <a:gd name="connsiteY501" fmla="*/ 16641 h 749008"/>
                  <a:gd name="connsiteX502" fmla="*/ 303004 w 744802"/>
                  <a:gd name="connsiteY502" fmla="*/ 14812 h 749008"/>
                  <a:gd name="connsiteX503" fmla="*/ 302090 w 744802"/>
                  <a:gd name="connsiteY503" fmla="*/ 10058 h 749008"/>
                  <a:gd name="connsiteX504" fmla="*/ 299530 w 744802"/>
                  <a:gd name="connsiteY504" fmla="*/ 11520 h 749008"/>
                  <a:gd name="connsiteX505" fmla="*/ 298250 w 744802"/>
                  <a:gd name="connsiteY505" fmla="*/ 11520 h 749008"/>
                  <a:gd name="connsiteX506" fmla="*/ 296970 w 744802"/>
                  <a:gd name="connsiteY506" fmla="*/ 9509 h 749008"/>
                  <a:gd name="connsiteX507" fmla="*/ 295690 w 744802"/>
                  <a:gd name="connsiteY507" fmla="*/ 9509 h 749008"/>
                  <a:gd name="connsiteX508" fmla="*/ 294410 w 744802"/>
                  <a:gd name="connsiteY508" fmla="*/ 8778 h 749008"/>
                  <a:gd name="connsiteX509" fmla="*/ 294227 w 744802"/>
                  <a:gd name="connsiteY509" fmla="*/ 4572 h 749008"/>
                  <a:gd name="connsiteX510" fmla="*/ 292215 w 744802"/>
                  <a:gd name="connsiteY510" fmla="*/ 4023 h 749008"/>
                  <a:gd name="connsiteX511" fmla="*/ 291667 w 744802"/>
                  <a:gd name="connsiteY511" fmla="*/ 3109 h 749008"/>
                  <a:gd name="connsiteX512" fmla="*/ 290570 w 744802"/>
                  <a:gd name="connsiteY512" fmla="*/ 2560 h 749008"/>
                  <a:gd name="connsiteX513" fmla="*/ 288924 w 744802"/>
                  <a:gd name="connsiteY513" fmla="*/ 2560 h 749008"/>
                  <a:gd name="connsiteX514" fmla="*/ 287278 w 744802"/>
                  <a:gd name="connsiteY514" fmla="*/ 549 h 749008"/>
                  <a:gd name="connsiteX515" fmla="*/ 286181 w 744802"/>
                  <a:gd name="connsiteY515" fmla="*/ 0 h 749008"/>
                  <a:gd name="connsiteX516" fmla="*/ 284536 w 744802"/>
                  <a:gd name="connsiteY516" fmla="*/ 0 h 749008"/>
                  <a:gd name="connsiteX517" fmla="*/ 282341 w 744802"/>
                  <a:gd name="connsiteY517" fmla="*/ 914 h 749008"/>
                  <a:gd name="connsiteX518" fmla="*/ 279598 w 744802"/>
                  <a:gd name="connsiteY518" fmla="*/ 914 h 749008"/>
                  <a:gd name="connsiteX519" fmla="*/ 277221 w 744802"/>
                  <a:gd name="connsiteY519" fmla="*/ 2377 h 749008"/>
                  <a:gd name="connsiteX520" fmla="*/ 270638 w 744802"/>
                  <a:gd name="connsiteY520" fmla="*/ 2560 h 749008"/>
                  <a:gd name="connsiteX521" fmla="*/ 266432 w 744802"/>
                  <a:gd name="connsiteY521" fmla="*/ 6035 h 749008"/>
                  <a:gd name="connsiteX522" fmla="*/ 260946 w 744802"/>
                  <a:gd name="connsiteY522" fmla="*/ 8046 h 749008"/>
                  <a:gd name="connsiteX523" fmla="*/ 257837 w 744802"/>
                  <a:gd name="connsiteY523" fmla="*/ 10240 h 749008"/>
                  <a:gd name="connsiteX524" fmla="*/ 255460 w 744802"/>
                  <a:gd name="connsiteY524" fmla="*/ 12801 h 749008"/>
                  <a:gd name="connsiteX525" fmla="*/ 252900 w 744802"/>
                  <a:gd name="connsiteY525" fmla="*/ 13166 h 749008"/>
                  <a:gd name="connsiteX526" fmla="*/ 251071 w 744802"/>
                  <a:gd name="connsiteY526" fmla="*/ 15178 h 749008"/>
                  <a:gd name="connsiteX527" fmla="*/ 248145 w 744802"/>
                  <a:gd name="connsiteY527" fmla="*/ 13898 h 749008"/>
                  <a:gd name="connsiteX528" fmla="*/ 245402 w 744802"/>
                  <a:gd name="connsiteY528" fmla="*/ 15544 h 749008"/>
                  <a:gd name="connsiteX529" fmla="*/ 243574 w 744802"/>
                  <a:gd name="connsiteY529" fmla="*/ 15178 h 749008"/>
                  <a:gd name="connsiteX530" fmla="*/ 227299 w 744802"/>
                  <a:gd name="connsiteY530" fmla="*/ 26149 h 749008"/>
                  <a:gd name="connsiteX531" fmla="*/ 225836 w 744802"/>
                  <a:gd name="connsiteY531" fmla="*/ 28527 h 749008"/>
                  <a:gd name="connsiteX532" fmla="*/ 226385 w 744802"/>
                  <a:gd name="connsiteY532" fmla="*/ 29441 h 749008"/>
                  <a:gd name="connsiteX533" fmla="*/ 226385 w 744802"/>
                  <a:gd name="connsiteY533" fmla="*/ 30538 h 749008"/>
                  <a:gd name="connsiteX534" fmla="*/ 224556 w 744802"/>
                  <a:gd name="connsiteY534" fmla="*/ 34196 h 749008"/>
                  <a:gd name="connsiteX535" fmla="*/ 222728 w 744802"/>
                  <a:gd name="connsiteY535" fmla="*/ 35841 h 749008"/>
                  <a:gd name="connsiteX536" fmla="*/ 221264 w 744802"/>
                  <a:gd name="connsiteY536" fmla="*/ 35293 h 749008"/>
                  <a:gd name="connsiteX537" fmla="*/ 219436 w 744802"/>
                  <a:gd name="connsiteY537" fmla="*/ 33647 h 749008"/>
                  <a:gd name="connsiteX538" fmla="*/ 210842 w 744802"/>
                  <a:gd name="connsiteY538" fmla="*/ 34378 h 749008"/>
                  <a:gd name="connsiteX539" fmla="*/ 209744 w 744802"/>
                  <a:gd name="connsiteY539" fmla="*/ 34927 h 749008"/>
                  <a:gd name="connsiteX540" fmla="*/ 207733 w 744802"/>
                  <a:gd name="connsiteY540" fmla="*/ 37487 h 749008"/>
                  <a:gd name="connsiteX541" fmla="*/ 206270 w 744802"/>
                  <a:gd name="connsiteY541" fmla="*/ 38219 h 749008"/>
                  <a:gd name="connsiteX542" fmla="*/ 203893 w 744802"/>
                  <a:gd name="connsiteY542" fmla="*/ 38219 h 749008"/>
                  <a:gd name="connsiteX543" fmla="*/ 200235 w 744802"/>
                  <a:gd name="connsiteY543" fmla="*/ 37121 h 749008"/>
                  <a:gd name="connsiteX544" fmla="*/ 198406 w 744802"/>
                  <a:gd name="connsiteY544" fmla="*/ 38036 h 749008"/>
                  <a:gd name="connsiteX545" fmla="*/ 197309 w 744802"/>
                  <a:gd name="connsiteY545" fmla="*/ 39499 h 749008"/>
                  <a:gd name="connsiteX546" fmla="*/ 195847 w 744802"/>
                  <a:gd name="connsiteY546" fmla="*/ 40779 h 749008"/>
                  <a:gd name="connsiteX547" fmla="*/ 194201 w 744802"/>
                  <a:gd name="connsiteY547" fmla="*/ 41144 h 749008"/>
                  <a:gd name="connsiteX548" fmla="*/ 191824 w 744802"/>
                  <a:gd name="connsiteY548" fmla="*/ 40596 h 749008"/>
                  <a:gd name="connsiteX549" fmla="*/ 190178 w 744802"/>
                  <a:gd name="connsiteY549" fmla="*/ 41327 h 749008"/>
                  <a:gd name="connsiteX550" fmla="*/ 188166 w 744802"/>
                  <a:gd name="connsiteY550" fmla="*/ 40047 h 749008"/>
                  <a:gd name="connsiteX551" fmla="*/ 182497 w 744802"/>
                  <a:gd name="connsiteY551" fmla="*/ 40230 h 749008"/>
                  <a:gd name="connsiteX552" fmla="*/ 180303 w 744802"/>
                  <a:gd name="connsiteY552" fmla="*/ 39499 h 749008"/>
                  <a:gd name="connsiteX553" fmla="*/ 177743 w 744802"/>
                  <a:gd name="connsiteY553" fmla="*/ 39499 h 749008"/>
                  <a:gd name="connsiteX554" fmla="*/ 170977 w 744802"/>
                  <a:gd name="connsiteY554" fmla="*/ 35841 h 749008"/>
                  <a:gd name="connsiteX555" fmla="*/ 166405 w 744802"/>
                  <a:gd name="connsiteY555" fmla="*/ 34927 h 749008"/>
                  <a:gd name="connsiteX556" fmla="*/ 158359 w 744802"/>
                  <a:gd name="connsiteY556" fmla="*/ 31635 h 749008"/>
                  <a:gd name="connsiteX557" fmla="*/ 155983 w 744802"/>
                  <a:gd name="connsiteY557" fmla="*/ 32550 h 749008"/>
                  <a:gd name="connsiteX558" fmla="*/ 154336 w 744802"/>
                  <a:gd name="connsiteY558" fmla="*/ 34378 h 749008"/>
                  <a:gd name="connsiteX559" fmla="*/ 150679 w 744802"/>
                  <a:gd name="connsiteY559" fmla="*/ 34013 h 749008"/>
                  <a:gd name="connsiteX560" fmla="*/ 149216 w 744802"/>
                  <a:gd name="connsiteY560" fmla="*/ 34378 h 749008"/>
                  <a:gd name="connsiteX561" fmla="*/ 148119 w 744802"/>
                  <a:gd name="connsiteY561" fmla="*/ 35293 h 749008"/>
                  <a:gd name="connsiteX562" fmla="*/ 147936 w 744802"/>
                  <a:gd name="connsiteY562" fmla="*/ 38950 h 749008"/>
                  <a:gd name="connsiteX563" fmla="*/ 144096 w 744802"/>
                  <a:gd name="connsiteY563" fmla="*/ 45167 h 749008"/>
                  <a:gd name="connsiteX564" fmla="*/ 144645 w 744802"/>
                  <a:gd name="connsiteY564" fmla="*/ 45899 h 749008"/>
                  <a:gd name="connsiteX565" fmla="*/ 148485 w 744802"/>
                  <a:gd name="connsiteY565" fmla="*/ 45899 h 749008"/>
                  <a:gd name="connsiteX566" fmla="*/ 149582 w 744802"/>
                  <a:gd name="connsiteY566" fmla="*/ 48276 h 749008"/>
                  <a:gd name="connsiteX567" fmla="*/ 149399 w 744802"/>
                  <a:gd name="connsiteY567" fmla="*/ 49556 h 749008"/>
                  <a:gd name="connsiteX568" fmla="*/ 147388 w 744802"/>
                  <a:gd name="connsiteY568" fmla="*/ 50653 h 749008"/>
                  <a:gd name="connsiteX569" fmla="*/ 146839 w 744802"/>
                  <a:gd name="connsiteY569" fmla="*/ 51568 h 749008"/>
                  <a:gd name="connsiteX570" fmla="*/ 146656 w 744802"/>
                  <a:gd name="connsiteY570" fmla="*/ 53030 h 749008"/>
                  <a:gd name="connsiteX571" fmla="*/ 147753 w 744802"/>
                  <a:gd name="connsiteY571" fmla="*/ 54493 h 749008"/>
                  <a:gd name="connsiteX572" fmla="*/ 149034 w 744802"/>
                  <a:gd name="connsiteY572" fmla="*/ 55042 h 749008"/>
                  <a:gd name="connsiteX573" fmla="*/ 154336 w 744802"/>
                  <a:gd name="connsiteY573" fmla="*/ 54676 h 749008"/>
                  <a:gd name="connsiteX574" fmla="*/ 155251 w 744802"/>
                  <a:gd name="connsiteY574" fmla="*/ 55591 h 749008"/>
                  <a:gd name="connsiteX575" fmla="*/ 155983 w 744802"/>
                  <a:gd name="connsiteY575" fmla="*/ 57236 h 749008"/>
                  <a:gd name="connsiteX576" fmla="*/ 155799 w 744802"/>
                  <a:gd name="connsiteY576" fmla="*/ 57968 h 749008"/>
                  <a:gd name="connsiteX577" fmla="*/ 153605 w 744802"/>
                  <a:gd name="connsiteY577" fmla="*/ 59796 h 749008"/>
                  <a:gd name="connsiteX578" fmla="*/ 150679 w 744802"/>
                  <a:gd name="connsiteY578" fmla="*/ 61076 h 749008"/>
                  <a:gd name="connsiteX579" fmla="*/ 149948 w 744802"/>
                  <a:gd name="connsiteY579" fmla="*/ 63271 h 749008"/>
                  <a:gd name="connsiteX580" fmla="*/ 155616 w 744802"/>
                  <a:gd name="connsiteY580" fmla="*/ 68208 h 749008"/>
                  <a:gd name="connsiteX581" fmla="*/ 155983 w 744802"/>
                  <a:gd name="connsiteY581" fmla="*/ 71317 h 749008"/>
                  <a:gd name="connsiteX582" fmla="*/ 155251 w 744802"/>
                  <a:gd name="connsiteY582" fmla="*/ 72963 h 749008"/>
                  <a:gd name="connsiteX583" fmla="*/ 148851 w 744802"/>
                  <a:gd name="connsiteY583" fmla="*/ 77168 h 749008"/>
                  <a:gd name="connsiteX584" fmla="*/ 148668 w 744802"/>
                  <a:gd name="connsiteY584" fmla="*/ 78266 h 749008"/>
                  <a:gd name="connsiteX585" fmla="*/ 152325 w 744802"/>
                  <a:gd name="connsiteY585" fmla="*/ 80094 h 749008"/>
                  <a:gd name="connsiteX586" fmla="*/ 154154 w 744802"/>
                  <a:gd name="connsiteY586" fmla="*/ 83751 h 749008"/>
                  <a:gd name="connsiteX587" fmla="*/ 158725 w 744802"/>
                  <a:gd name="connsiteY587" fmla="*/ 86494 h 749008"/>
                  <a:gd name="connsiteX588" fmla="*/ 158359 w 744802"/>
                  <a:gd name="connsiteY588" fmla="*/ 89969 h 749008"/>
                  <a:gd name="connsiteX589" fmla="*/ 161651 w 744802"/>
                  <a:gd name="connsiteY589" fmla="*/ 90335 h 749008"/>
                  <a:gd name="connsiteX590" fmla="*/ 162748 w 744802"/>
                  <a:gd name="connsiteY590" fmla="*/ 91798 h 749008"/>
                  <a:gd name="connsiteX591" fmla="*/ 165491 w 744802"/>
                  <a:gd name="connsiteY591" fmla="*/ 91066 h 749008"/>
                  <a:gd name="connsiteX592" fmla="*/ 167502 w 744802"/>
                  <a:gd name="connsiteY592" fmla="*/ 91432 h 749008"/>
                  <a:gd name="connsiteX593" fmla="*/ 167685 w 744802"/>
                  <a:gd name="connsiteY593" fmla="*/ 93626 h 749008"/>
                  <a:gd name="connsiteX594" fmla="*/ 167320 w 744802"/>
                  <a:gd name="connsiteY594" fmla="*/ 96003 h 749008"/>
                  <a:gd name="connsiteX595" fmla="*/ 168600 w 744802"/>
                  <a:gd name="connsiteY595" fmla="*/ 99661 h 749008"/>
                  <a:gd name="connsiteX596" fmla="*/ 169331 w 744802"/>
                  <a:gd name="connsiteY596" fmla="*/ 100026 h 749008"/>
                  <a:gd name="connsiteX597" fmla="*/ 177560 w 744802"/>
                  <a:gd name="connsiteY597" fmla="*/ 100758 h 749008"/>
                  <a:gd name="connsiteX598" fmla="*/ 179938 w 744802"/>
                  <a:gd name="connsiteY598" fmla="*/ 102221 h 749008"/>
                  <a:gd name="connsiteX599" fmla="*/ 182132 w 744802"/>
                  <a:gd name="connsiteY599" fmla="*/ 101855 h 749008"/>
                  <a:gd name="connsiteX600" fmla="*/ 184692 w 744802"/>
                  <a:gd name="connsiteY600" fmla="*/ 104964 h 749008"/>
                  <a:gd name="connsiteX601" fmla="*/ 184326 w 744802"/>
                  <a:gd name="connsiteY601" fmla="*/ 107158 h 749008"/>
                  <a:gd name="connsiteX602" fmla="*/ 185240 w 744802"/>
                  <a:gd name="connsiteY602" fmla="*/ 108804 h 749008"/>
                  <a:gd name="connsiteX603" fmla="*/ 182863 w 744802"/>
                  <a:gd name="connsiteY603" fmla="*/ 110632 h 749008"/>
                  <a:gd name="connsiteX604" fmla="*/ 182132 w 744802"/>
                  <a:gd name="connsiteY604" fmla="*/ 112644 h 749008"/>
                  <a:gd name="connsiteX605" fmla="*/ 178474 w 744802"/>
                  <a:gd name="connsiteY605" fmla="*/ 113193 h 749008"/>
                  <a:gd name="connsiteX606" fmla="*/ 177012 w 744802"/>
                  <a:gd name="connsiteY606" fmla="*/ 113193 h 749008"/>
                  <a:gd name="connsiteX607" fmla="*/ 175915 w 744802"/>
                  <a:gd name="connsiteY607" fmla="*/ 112644 h 749008"/>
                  <a:gd name="connsiteX608" fmla="*/ 173171 w 744802"/>
                  <a:gd name="connsiteY608" fmla="*/ 112827 h 749008"/>
                  <a:gd name="connsiteX609" fmla="*/ 172074 w 744802"/>
                  <a:gd name="connsiteY609" fmla="*/ 113924 h 749008"/>
                  <a:gd name="connsiteX610" fmla="*/ 167137 w 744802"/>
                  <a:gd name="connsiteY610" fmla="*/ 116301 h 749008"/>
                  <a:gd name="connsiteX611" fmla="*/ 165308 w 744802"/>
                  <a:gd name="connsiteY611" fmla="*/ 119593 h 749008"/>
                  <a:gd name="connsiteX612" fmla="*/ 164943 w 744802"/>
                  <a:gd name="connsiteY612" fmla="*/ 123982 h 749008"/>
                  <a:gd name="connsiteX613" fmla="*/ 167137 w 744802"/>
                  <a:gd name="connsiteY613" fmla="*/ 126907 h 749008"/>
                  <a:gd name="connsiteX614" fmla="*/ 166771 w 744802"/>
                  <a:gd name="connsiteY614" fmla="*/ 129285 h 749008"/>
                  <a:gd name="connsiteX615" fmla="*/ 167685 w 744802"/>
                  <a:gd name="connsiteY615" fmla="*/ 129467 h 749008"/>
                  <a:gd name="connsiteX616" fmla="*/ 168600 w 744802"/>
                  <a:gd name="connsiteY616" fmla="*/ 130747 h 749008"/>
                  <a:gd name="connsiteX617" fmla="*/ 167869 w 744802"/>
                  <a:gd name="connsiteY617" fmla="*/ 132027 h 749008"/>
                  <a:gd name="connsiteX618" fmla="*/ 165491 w 744802"/>
                  <a:gd name="connsiteY618" fmla="*/ 134039 h 749008"/>
                  <a:gd name="connsiteX619" fmla="*/ 164577 w 744802"/>
                  <a:gd name="connsiteY619" fmla="*/ 136416 h 749008"/>
                  <a:gd name="connsiteX620" fmla="*/ 164943 w 744802"/>
                  <a:gd name="connsiteY620" fmla="*/ 137879 h 749008"/>
                  <a:gd name="connsiteX621" fmla="*/ 165857 w 744802"/>
                  <a:gd name="connsiteY621" fmla="*/ 138245 h 749008"/>
                  <a:gd name="connsiteX622" fmla="*/ 170611 w 744802"/>
                  <a:gd name="connsiteY622" fmla="*/ 138428 h 749008"/>
                  <a:gd name="connsiteX623" fmla="*/ 171525 w 744802"/>
                  <a:gd name="connsiteY623" fmla="*/ 141171 h 749008"/>
                  <a:gd name="connsiteX624" fmla="*/ 170611 w 744802"/>
                  <a:gd name="connsiteY624" fmla="*/ 142268 h 749008"/>
                  <a:gd name="connsiteX625" fmla="*/ 169149 w 744802"/>
                  <a:gd name="connsiteY625" fmla="*/ 142451 h 749008"/>
                  <a:gd name="connsiteX626" fmla="*/ 167137 w 744802"/>
                  <a:gd name="connsiteY626" fmla="*/ 142268 h 749008"/>
                  <a:gd name="connsiteX627" fmla="*/ 165857 w 744802"/>
                  <a:gd name="connsiteY627" fmla="*/ 141171 h 749008"/>
                  <a:gd name="connsiteX628" fmla="*/ 164577 w 744802"/>
                  <a:gd name="connsiteY628" fmla="*/ 144096 h 749008"/>
                  <a:gd name="connsiteX629" fmla="*/ 158359 w 744802"/>
                  <a:gd name="connsiteY629" fmla="*/ 146474 h 749008"/>
                  <a:gd name="connsiteX630" fmla="*/ 153057 w 744802"/>
                  <a:gd name="connsiteY630" fmla="*/ 153423 h 749008"/>
                  <a:gd name="connsiteX631" fmla="*/ 150679 w 744802"/>
                  <a:gd name="connsiteY631" fmla="*/ 154703 h 749008"/>
                  <a:gd name="connsiteX632" fmla="*/ 148302 w 744802"/>
                  <a:gd name="connsiteY632" fmla="*/ 157080 h 749008"/>
                  <a:gd name="connsiteX633" fmla="*/ 146656 w 744802"/>
                  <a:gd name="connsiteY633" fmla="*/ 159457 h 749008"/>
                  <a:gd name="connsiteX634" fmla="*/ 146108 w 744802"/>
                  <a:gd name="connsiteY634" fmla="*/ 162200 h 749008"/>
                  <a:gd name="connsiteX635" fmla="*/ 146656 w 744802"/>
                  <a:gd name="connsiteY635" fmla="*/ 165857 h 749008"/>
                  <a:gd name="connsiteX636" fmla="*/ 145011 w 744802"/>
                  <a:gd name="connsiteY636" fmla="*/ 168783 h 749008"/>
                  <a:gd name="connsiteX637" fmla="*/ 141170 w 744802"/>
                  <a:gd name="connsiteY637" fmla="*/ 171160 h 749008"/>
                  <a:gd name="connsiteX638" fmla="*/ 137513 w 744802"/>
                  <a:gd name="connsiteY638" fmla="*/ 171526 h 749008"/>
                  <a:gd name="connsiteX639" fmla="*/ 134770 w 744802"/>
                  <a:gd name="connsiteY639" fmla="*/ 173538 h 749008"/>
                  <a:gd name="connsiteX640" fmla="*/ 132393 w 744802"/>
                  <a:gd name="connsiteY640" fmla="*/ 177195 h 749008"/>
                  <a:gd name="connsiteX641" fmla="*/ 130564 w 744802"/>
                  <a:gd name="connsiteY641" fmla="*/ 182315 h 749008"/>
                  <a:gd name="connsiteX642" fmla="*/ 128004 w 744802"/>
                  <a:gd name="connsiteY642" fmla="*/ 186886 h 749008"/>
                  <a:gd name="connsiteX643" fmla="*/ 120872 w 744802"/>
                  <a:gd name="connsiteY643" fmla="*/ 196944 h 749008"/>
                  <a:gd name="connsiteX644" fmla="*/ 118130 w 744802"/>
                  <a:gd name="connsiteY644" fmla="*/ 199687 h 749008"/>
                  <a:gd name="connsiteX645" fmla="*/ 112461 w 744802"/>
                  <a:gd name="connsiteY645" fmla="*/ 202613 h 749008"/>
                  <a:gd name="connsiteX646" fmla="*/ 107341 w 744802"/>
                  <a:gd name="connsiteY646" fmla="*/ 207184 h 749008"/>
                  <a:gd name="connsiteX647" fmla="*/ 105512 w 744802"/>
                  <a:gd name="connsiteY647" fmla="*/ 209379 h 749008"/>
                  <a:gd name="connsiteX648" fmla="*/ 101123 w 744802"/>
                  <a:gd name="connsiteY648" fmla="*/ 216510 h 749008"/>
                  <a:gd name="connsiteX649" fmla="*/ 97466 w 744802"/>
                  <a:gd name="connsiteY649" fmla="*/ 220899 h 749008"/>
                  <a:gd name="connsiteX650" fmla="*/ 94175 w 744802"/>
                  <a:gd name="connsiteY650" fmla="*/ 227117 h 749008"/>
                  <a:gd name="connsiteX651" fmla="*/ 91797 w 744802"/>
                  <a:gd name="connsiteY651" fmla="*/ 228762 h 749008"/>
                  <a:gd name="connsiteX652" fmla="*/ 89969 w 744802"/>
                  <a:gd name="connsiteY652" fmla="*/ 229128 h 749008"/>
                  <a:gd name="connsiteX653" fmla="*/ 79728 w 744802"/>
                  <a:gd name="connsiteY653" fmla="*/ 228762 h 749008"/>
                  <a:gd name="connsiteX654" fmla="*/ 77899 w 744802"/>
                  <a:gd name="connsiteY654" fmla="*/ 229311 h 749008"/>
                  <a:gd name="connsiteX655" fmla="*/ 74243 w 744802"/>
                  <a:gd name="connsiteY655" fmla="*/ 230957 h 749008"/>
                  <a:gd name="connsiteX656" fmla="*/ 71865 w 744802"/>
                  <a:gd name="connsiteY656" fmla="*/ 233517 h 749008"/>
                  <a:gd name="connsiteX657" fmla="*/ 69853 w 744802"/>
                  <a:gd name="connsiteY657" fmla="*/ 234065 h 749008"/>
                  <a:gd name="connsiteX658" fmla="*/ 68756 w 744802"/>
                  <a:gd name="connsiteY658" fmla="*/ 233151 h 749008"/>
                  <a:gd name="connsiteX659" fmla="*/ 67842 w 744802"/>
                  <a:gd name="connsiteY659" fmla="*/ 230957 h 749008"/>
                  <a:gd name="connsiteX660" fmla="*/ 64002 w 744802"/>
                  <a:gd name="connsiteY660" fmla="*/ 225471 h 749008"/>
                  <a:gd name="connsiteX661" fmla="*/ 62173 w 744802"/>
                  <a:gd name="connsiteY661" fmla="*/ 224374 h 749008"/>
                  <a:gd name="connsiteX662" fmla="*/ 60710 w 744802"/>
                  <a:gd name="connsiteY662" fmla="*/ 224374 h 749008"/>
                  <a:gd name="connsiteX663" fmla="*/ 56322 w 744802"/>
                  <a:gd name="connsiteY663" fmla="*/ 228397 h 749008"/>
                  <a:gd name="connsiteX664" fmla="*/ 54676 w 744802"/>
                  <a:gd name="connsiteY664" fmla="*/ 231322 h 749008"/>
                  <a:gd name="connsiteX665" fmla="*/ 49190 w 744802"/>
                  <a:gd name="connsiteY665" fmla="*/ 235528 h 749008"/>
                  <a:gd name="connsiteX666" fmla="*/ 42607 w 744802"/>
                  <a:gd name="connsiteY666" fmla="*/ 243757 h 749008"/>
                  <a:gd name="connsiteX667" fmla="*/ 39132 w 744802"/>
                  <a:gd name="connsiteY667" fmla="*/ 247049 h 749008"/>
                  <a:gd name="connsiteX668" fmla="*/ 37852 w 744802"/>
                  <a:gd name="connsiteY668" fmla="*/ 249792 h 749008"/>
                  <a:gd name="connsiteX669" fmla="*/ 36024 w 744802"/>
                  <a:gd name="connsiteY669" fmla="*/ 258020 h 749008"/>
                  <a:gd name="connsiteX670" fmla="*/ 36024 w 744802"/>
                  <a:gd name="connsiteY670" fmla="*/ 260215 h 749008"/>
                  <a:gd name="connsiteX671" fmla="*/ 37670 w 744802"/>
                  <a:gd name="connsiteY671" fmla="*/ 262226 h 749008"/>
                  <a:gd name="connsiteX672" fmla="*/ 40230 w 744802"/>
                  <a:gd name="connsiteY672" fmla="*/ 264055 h 749008"/>
                  <a:gd name="connsiteX673" fmla="*/ 43156 w 744802"/>
                  <a:gd name="connsiteY673" fmla="*/ 263689 h 749008"/>
                  <a:gd name="connsiteX674" fmla="*/ 46447 w 744802"/>
                  <a:gd name="connsiteY674" fmla="*/ 264603 h 749008"/>
                  <a:gd name="connsiteX675" fmla="*/ 51202 w 744802"/>
                  <a:gd name="connsiteY675" fmla="*/ 264603 h 749008"/>
                  <a:gd name="connsiteX676" fmla="*/ 52482 w 744802"/>
                  <a:gd name="connsiteY676" fmla="*/ 264969 h 749008"/>
                  <a:gd name="connsiteX677" fmla="*/ 54127 w 744802"/>
                  <a:gd name="connsiteY677" fmla="*/ 266981 h 749008"/>
                  <a:gd name="connsiteX678" fmla="*/ 54676 w 744802"/>
                  <a:gd name="connsiteY678" fmla="*/ 268444 h 749008"/>
                  <a:gd name="connsiteX679" fmla="*/ 54493 w 744802"/>
                  <a:gd name="connsiteY679" fmla="*/ 270638 h 749008"/>
                  <a:gd name="connsiteX680" fmla="*/ 51567 w 744802"/>
                  <a:gd name="connsiteY680" fmla="*/ 279415 h 749008"/>
                  <a:gd name="connsiteX681" fmla="*/ 51567 w 744802"/>
                  <a:gd name="connsiteY681" fmla="*/ 281793 h 749008"/>
                  <a:gd name="connsiteX682" fmla="*/ 52116 w 744802"/>
                  <a:gd name="connsiteY682" fmla="*/ 283621 h 749008"/>
                  <a:gd name="connsiteX683" fmla="*/ 56870 w 744802"/>
                  <a:gd name="connsiteY683" fmla="*/ 288741 h 749008"/>
                  <a:gd name="connsiteX684" fmla="*/ 58699 w 744802"/>
                  <a:gd name="connsiteY684" fmla="*/ 289107 h 749008"/>
                  <a:gd name="connsiteX685" fmla="*/ 62905 w 744802"/>
                  <a:gd name="connsiteY685" fmla="*/ 288010 h 749008"/>
                  <a:gd name="connsiteX686" fmla="*/ 64185 w 744802"/>
                  <a:gd name="connsiteY686" fmla="*/ 288376 h 749008"/>
                  <a:gd name="connsiteX687" fmla="*/ 65099 w 744802"/>
                  <a:gd name="connsiteY687" fmla="*/ 289473 h 749008"/>
                  <a:gd name="connsiteX688" fmla="*/ 65099 w 744802"/>
                  <a:gd name="connsiteY688" fmla="*/ 294593 h 749008"/>
                  <a:gd name="connsiteX689" fmla="*/ 65830 w 744802"/>
                  <a:gd name="connsiteY689" fmla="*/ 298250 h 749008"/>
                  <a:gd name="connsiteX690" fmla="*/ 68025 w 744802"/>
                  <a:gd name="connsiteY690" fmla="*/ 301359 h 749008"/>
                  <a:gd name="connsiteX691" fmla="*/ 69122 w 744802"/>
                  <a:gd name="connsiteY691" fmla="*/ 304833 h 749008"/>
                  <a:gd name="connsiteX692" fmla="*/ 71317 w 744802"/>
                  <a:gd name="connsiteY692" fmla="*/ 307759 h 749008"/>
                  <a:gd name="connsiteX693" fmla="*/ 73694 w 744802"/>
                  <a:gd name="connsiteY693" fmla="*/ 309771 h 749008"/>
                  <a:gd name="connsiteX694" fmla="*/ 74059 w 744802"/>
                  <a:gd name="connsiteY694" fmla="*/ 311051 h 749008"/>
                  <a:gd name="connsiteX695" fmla="*/ 75705 w 744802"/>
                  <a:gd name="connsiteY695" fmla="*/ 312879 h 749008"/>
                  <a:gd name="connsiteX696" fmla="*/ 76071 w 744802"/>
                  <a:gd name="connsiteY696" fmla="*/ 314525 h 749008"/>
                  <a:gd name="connsiteX697" fmla="*/ 74059 w 744802"/>
                  <a:gd name="connsiteY697" fmla="*/ 315622 h 749008"/>
                  <a:gd name="connsiteX698" fmla="*/ 73694 w 744802"/>
                  <a:gd name="connsiteY698" fmla="*/ 316354 h 749008"/>
                  <a:gd name="connsiteX699" fmla="*/ 74059 w 744802"/>
                  <a:gd name="connsiteY699" fmla="*/ 321108 h 749008"/>
                  <a:gd name="connsiteX700" fmla="*/ 73511 w 744802"/>
                  <a:gd name="connsiteY700" fmla="*/ 322388 h 749008"/>
                  <a:gd name="connsiteX701" fmla="*/ 76619 w 744802"/>
                  <a:gd name="connsiteY701" fmla="*/ 322754 h 749008"/>
                  <a:gd name="connsiteX702" fmla="*/ 76802 w 744802"/>
                  <a:gd name="connsiteY702" fmla="*/ 324034 h 749008"/>
                  <a:gd name="connsiteX703" fmla="*/ 73511 w 744802"/>
                  <a:gd name="connsiteY703" fmla="*/ 324400 h 749008"/>
                  <a:gd name="connsiteX704" fmla="*/ 71134 w 744802"/>
                  <a:gd name="connsiteY704" fmla="*/ 325680 h 749008"/>
                  <a:gd name="connsiteX705" fmla="*/ 70768 w 744802"/>
                  <a:gd name="connsiteY705" fmla="*/ 326960 h 749008"/>
                  <a:gd name="connsiteX706" fmla="*/ 69488 w 744802"/>
                  <a:gd name="connsiteY706" fmla="*/ 327691 h 749008"/>
                  <a:gd name="connsiteX707" fmla="*/ 67659 w 744802"/>
                  <a:gd name="connsiteY707" fmla="*/ 327691 h 749008"/>
                  <a:gd name="connsiteX708" fmla="*/ 64916 w 744802"/>
                  <a:gd name="connsiteY708" fmla="*/ 327326 h 749008"/>
                  <a:gd name="connsiteX709" fmla="*/ 64002 w 744802"/>
                  <a:gd name="connsiteY709" fmla="*/ 326594 h 749008"/>
                  <a:gd name="connsiteX710" fmla="*/ 63636 w 744802"/>
                  <a:gd name="connsiteY710" fmla="*/ 325497 h 749008"/>
                  <a:gd name="connsiteX711" fmla="*/ 64185 w 744802"/>
                  <a:gd name="connsiteY711" fmla="*/ 323120 h 749008"/>
                  <a:gd name="connsiteX712" fmla="*/ 63819 w 744802"/>
                  <a:gd name="connsiteY712" fmla="*/ 322571 h 749008"/>
                  <a:gd name="connsiteX713" fmla="*/ 60893 w 744802"/>
                  <a:gd name="connsiteY713" fmla="*/ 322205 h 749008"/>
                  <a:gd name="connsiteX714" fmla="*/ 58333 w 744802"/>
                  <a:gd name="connsiteY714" fmla="*/ 323486 h 749008"/>
                  <a:gd name="connsiteX715" fmla="*/ 52847 w 744802"/>
                  <a:gd name="connsiteY715" fmla="*/ 325131 h 749008"/>
                  <a:gd name="connsiteX716" fmla="*/ 51385 w 744802"/>
                  <a:gd name="connsiteY716" fmla="*/ 328423 h 749008"/>
                  <a:gd name="connsiteX717" fmla="*/ 50287 w 744802"/>
                  <a:gd name="connsiteY717" fmla="*/ 329337 h 749008"/>
                  <a:gd name="connsiteX718" fmla="*/ 49190 w 744802"/>
                  <a:gd name="connsiteY718" fmla="*/ 329337 h 749008"/>
                  <a:gd name="connsiteX719" fmla="*/ 42241 w 744802"/>
                  <a:gd name="connsiteY719" fmla="*/ 328971 h 749008"/>
                  <a:gd name="connsiteX720" fmla="*/ 38401 w 744802"/>
                  <a:gd name="connsiteY720" fmla="*/ 325680 h 749008"/>
                  <a:gd name="connsiteX721" fmla="*/ 35841 w 744802"/>
                  <a:gd name="connsiteY721" fmla="*/ 326960 h 749008"/>
                  <a:gd name="connsiteX722" fmla="*/ 34012 w 744802"/>
                  <a:gd name="connsiteY722" fmla="*/ 325863 h 749008"/>
                  <a:gd name="connsiteX723" fmla="*/ 28344 w 744802"/>
                  <a:gd name="connsiteY723" fmla="*/ 326228 h 749008"/>
                  <a:gd name="connsiteX724" fmla="*/ 26698 w 744802"/>
                  <a:gd name="connsiteY724" fmla="*/ 325863 h 749008"/>
                  <a:gd name="connsiteX725" fmla="*/ 23955 w 744802"/>
                  <a:gd name="connsiteY725" fmla="*/ 326411 h 749008"/>
                  <a:gd name="connsiteX726" fmla="*/ 22126 w 744802"/>
                  <a:gd name="connsiteY726" fmla="*/ 325497 h 749008"/>
                  <a:gd name="connsiteX727" fmla="*/ 21395 w 744802"/>
                  <a:gd name="connsiteY727" fmla="*/ 326594 h 749008"/>
                  <a:gd name="connsiteX728" fmla="*/ 20663 w 744802"/>
                  <a:gd name="connsiteY728" fmla="*/ 326594 h 749008"/>
                  <a:gd name="connsiteX729" fmla="*/ 19749 w 744802"/>
                  <a:gd name="connsiteY729" fmla="*/ 324400 h 749008"/>
                  <a:gd name="connsiteX730" fmla="*/ 18652 w 744802"/>
                  <a:gd name="connsiteY730" fmla="*/ 324034 h 749008"/>
                  <a:gd name="connsiteX731" fmla="*/ 17737 w 744802"/>
                  <a:gd name="connsiteY731" fmla="*/ 326046 h 749008"/>
                  <a:gd name="connsiteX732" fmla="*/ 17737 w 744802"/>
                  <a:gd name="connsiteY732" fmla="*/ 333909 h 749008"/>
                  <a:gd name="connsiteX733" fmla="*/ 8777 w 744802"/>
                  <a:gd name="connsiteY733" fmla="*/ 333909 h 749008"/>
                  <a:gd name="connsiteX734" fmla="*/ 7131 w 744802"/>
                  <a:gd name="connsiteY734" fmla="*/ 334457 h 749008"/>
                  <a:gd name="connsiteX735" fmla="*/ 4754 w 744802"/>
                  <a:gd name="connsiteY735" fmla="*/ 333909 h 749008"/>
                  <a:gd name="connsiteX736" fmla="*/ 4022 w 744802"/>
                  <a:gd name="connsiteY736" fmla="*/ 336469 h 749008"/>
                  <a:gd name="connsiteX737" fmla="*/ 2925 w 744802"/>
                  <a:gd name="connsiteY737" fmla="*/ 336835 h 749008"/>
                  <a:gd name="connsiteX738" fmla="*/ 2194 w 744802"/>
                  <a:gd name="connsiteY738" fmla="*/ 338663 h 749008"/>
                  <a:gd name="connsiteX739" fmla="*/ 0 w 744802"/>
                  <a:gd name="connsiteY739" fmla="*/ 340309 h 749008"/>
                  <a:gd name="connsiteX740" fmla="*/ 0 w 744802"/>
                  <a:gd name="connsiteY740" fmla="*/ 341406 h 749008"/>
                  <a:gd name="connsiteX741" fmla="*/ 549 w 744802"/>
                  <a:gd name="connsiteY741" fmla="*/ 345246 h 749008"/>
                  <a:gd name="connsiteX742" fmla="*/ 4022 w 744802"/>
                  <a:gd name="connsiteY742" fmla="*/ 345429 h 749008"/>
                  <a:gd name="connsiteX743" fmla="*/ 5669 w 744802"/>
                  <a:gd name="connsiteY743" fmla="*/ 349269 h 749008"/>
                  <a:gd name="connsiteX744" fmla="*/ 12435 w 744802"/>
                  <a:gd name="connsiteY744" fmla="*/ 357498 h 749008"/>
                  <a:gd name="connsiteX745" fmla="*/ 17189 w 744802"/>
                  <a:gd name="connsiteY745" fmla="*/ 362436 h 749008"/>
                  <a:gd name="connsiteX746" fmla="*/ 21395 w 744802"/>
                  <a:gd name="connsiteY746" fmla="*/ 364630 h 749008"/>
                  <a:gd name="connsiteX747" fmla="*/ 30538 w 744802"/>
                  <a:gd name="connsiteY747" fmla="*/ 365727 h 749008"/>
                  <a:gd name="connsiteX748" fmla="*/ 40595 w 744802"/>
                  <a:gd name="connsiteY748" fmla="*/ 364813 h 749008"/>
                  <a:gd name="connsiteX749" fmla="*/ 47910 w 744802"/>
                  <a:gd name="connsiteY749" fmla="*/ 362984 h 749008"/>
                  <a:gd name="connsiteX750" fmla="*/ 52116 w 744802"/>
                  <a:gd name="connsiteY750" fmla="*/ 361338 h 749008"/>
                  <a:gd name="connsiteX751" fmla="*/ 53761 w 744802"/>
                  <a:gd name="connsiteY751" fmla="*/ 357864 h 749008"/>
                  <a:gd name="connsiteX752" fmla="*/ 56139 w 744802"/>
                  <a:gd name="connsiteY752" fmla="*/ 356950 h 749008"/>
                  <a:gd name="connsiteX753" fmla="*/ 57419 w 744802"/>
                  <a:gd name="connsiteY753" fmla="*/ 359510 h 749008"/>
                  <a:gd name="connsiteX754" fmla="*/ 53761 w 744802"/>
                  <a:gd name="connsiteY754" fmla="*/ 368653 h 749008"/>
                  <a:gd name="connsiteX755" fmla="*/ 49007 w 744802"/>
                  <a:gd name="connsiteY755" fmla="*/ 372859 h 749008"/>
                  <a:gd name="connsiteX756" fmla="*/ 44253 w 744802"/>
                  <a:gd name="connsiteY756" fmla="*/ 375967 h 749008"/>
                  <a:gd name="connsiteX757" fmla="*/ 38584 w 744802"/>
                  <a:gd name="connsiteY757" fmla="*/ 377247 h 749008"/>
                  <a:gd name="connsiteX758" fmla="*/ 32550 w 744802"/>
                  <a:gd name="connsiteY758" fmla="*/ 377796 h 749008"/>
                  <a:gd name="connsiteX759" fmla="*/ 27246 w 744802"/>
                  <a:gd name="connsiteY759" fmla="*/ 379076 h 749008"/>
                  <a:gd name="connsiteX760" fmla="*/ 23223 w 744802"/>
                  <a:gd name="connsiteY760" fmla="*/ 375967 h 749008"/>
                  <a:gd name="connsiteX761" fmla="*/ 21395 w 744802"/>
                  <a:gd name="connsiteY761" fmla="*/ 378162 h 749008"/>
                  <a:gd name="connsiteX762" fmla="*/ 22309 w 744802"/>
                  <a:gd name="connsiteY762" fmla="*/ 385293 h 749008"/>
                  <a:gd name="connsiteX763" fmla="*/ 41510 w 744802"/>
                  <a:gd name="connsiteY763" fmla="*/ 403763 h 749008"/>
                  <a:gd name="connsiteX764" fmla="*/ 47362 w 744802"/>
                  <a:gd name="connsiteY764" fmla="*/ 410346 h 749008"/>
                  <a:gd name="connsiteX765" fmla="*/ 57419 w 744802"/>
                  <a:gd name="connsiteY765" fmla="*/ 418757 h 749008"/>
                  <a:gd name="connsiteX766" fmla="*/ 59979 w 744802"/>
                  <a:gd name="connsiteY766" fmla="*/ 419306 h 749008"/>
                  <a:gd name="connsiteX767" fmla="*/ 72048 w 744802"/>
                  <a:gd name="connsiteY767" fmla="*/ 420037 h 749008"/>
                  <a:gd name="connsiteX768" fmla="*/ 77168 w 744802"/>
                  <a:gd name="connsiteY768" fmla="*/ 418757 h 749008"/>
                  <a:gd name="connsiteX769" fmla="*/ 79911 w 744802"/>
                  <a:gd name="connsiteY769" fmla="*/ 418026 h 749008"/>
                  <a:gd name="connsiteX770" fmla="*/ 84665 w 744802"/>
                  <a:gd name="connsiteY770" fmla="*/ 414917 h 749008"/>
                  <a:gd name="connsiteX771" fmla="*/ 87591 w 744802"/>
                  <a:gd name="connsiteY771" fmla="*/ 414734 h 749008"/>
                  <a:gd name="connsiteX772" fmla="*/ 95272 w 744802"/>
                  <a:gd name="connsiteY772" fmla="*/ 409980 h 749008"/>
                  <a:gd name="connsiteX773" fmla="*/ 98198 w 744802"/>
                  <a:gd name="connsiteY773" fmla="*/ 405774 h 749008"/>
                  <a:gd name="connsiteX774" fmla="*/ 100392 w 744802"/>
                  <a:gd name="connsiteY774" fmla="*/ 401202 h 749008"/>
                  <a:gd name="connsiteX775" fmla="*/ 100940 w 744802"/>
                  <a:gd name="connsiteY775" fmla="*/ 389134 h 749008"/>
                  <a:gd name="connsiteX776" fmla="*/ 102403 w 744802"/>
                  <a:gd name="connsiteY776" fmla="*/ 383831 h 749008"/>
                  <a:gd name="connsiteX777" fmla="*/ 103135 w 744802"/>
                  <a:gd name="connsiteY777" fmla="*/ 376516 h 749008"/>
                  <a:gd name="connsiteX778" fmla="*/ 104415 w 744802"/>
                  <a:gd name="connsiteY778" fmla="*/ 378527 h 749008"/>
                  <a:gd name="connsiteX779" fmla="*/ 105878 w 744802"/>
                  <a:gd name="connsiteY779" fmla="*/ 379259 h 749008"/>
                  <a:gd name="connsiteX780" fmla="*/ 119410 w 744802"/>
                  <a:gd name="connsiteY780" fmla="*/ 379625 h 749008"/>
                  <a:gd name="connsiteX781" fmla="*/ 119775 w 744802"/>
                  <a:gd name="connsiteY781" fmla="*/ 380539 h 749008"/>
                  <a:gd name="connsiteX782" fmla="*/ 117215 w 744802"/>
                  <a:gd name="connsiteY782" fmla="*/ 383099 h 749008"/>
                  <a:gd name="connsiteX783" fmla="*/ 112095 w 744802"/>
                  <a:gd name="connsiteY783" fmla="*/ 383099 h 749008"/>
                  <a:gd name="connsiteX784" fmla="*/ 110267 w 744802"/>
                  <a:gd name="connsiteY784" fmla="*/ 388951 h 749008"/>
                  <a:gd name="connsiteX785" fmla="*/ 111546 w 744802"/>
                  <a:gd name="connsiteY785" fmla="*/ 389499 h 749008"/>
                  <a:gd name="connsiteX786" fmla="*/ 110815 w 744802"/>
                  <a:gd name="connsiteY786" fmla="*/ 394619 h 749008"/>
                  <a:gd name="connsiteX787" fmla="*/ 111912 w 744802"/>
                  <a:gd name="connsiteY787" fmla="*/ 396082 h 749008"/>
                  <a:gd name="connsiteX788" fmla="*/ 114655 w 744802"/>
                  <a:gd name="connsiteY788" fmla="*/ 397362 h 749008"/>
                  <a:gd name="connsiteX789" fmla="*/ 112095 w 744802"/>
                  <a:gd name="connsiteY789" fmla="*/ 403397 h 749008"/>
                  <a:gd name="connsiteX790" fmla="*/ 111912 w 744802"/>
                  <a:gd name="connsiteY790" fmla="*/ 408700 h 749008"/>
                  <a:gd name="connsiteX791" fmla="*/ 112095 w 744802"/>
                  <a:gd name="connsiteY791" fmla="*/ 409980 h 749008"/>
                  <a:gd name="connsiteX792" fmla="*/ 113924 w 744802"/>
                  <a:gd name="connsiteY792" fmla="*/ 409980 h 749008"/>
                  <a:gd name="connsiteX793" fmla="*/ 114838 w 744802"/>
                  <a:gd name="connsiteY793" fmla="*/ 411260 h 749008"/>
                  <a:gd name="connsiteX794" fmla="*/ 114655 w 744802"/>
                  <a:gd name="connsiteY794" fmla="*/ 414369 h 749008"/>
                  <a:gd name="connsiteX795" fmla="*/ 117581 w 744802"/>
                  <a:gd name="connsiteY795" fmla="*/ 421866 h 749008"/>
                  <a:gd name="connsiteX796" fmla="*/ 118130 w 744802"/>
                  <a:gd name="connsiteY796" fmla="*/ 426986 h 749008"/>
                  <a:gd name="connsiteX797" fmla="*/ 118130 w 744802"/>
                  <a:gd name="connsiteY797" fmla="*/ 431192 h 749008"/>
                  <a:gd name="connsiteX798" fmla="*/ 115569 w 744802"/>
                  <a:gd name="connsiteY798" fmla="*/ 438324 h 749008"/>
                  <a:gd name="connsiteX799" fmla="*/ 114472 w 744802"/>
                  <a:gd name="connsiteY799" fmla="*/ 443444 h 749008"/>
                  <a:gd name="connsiteX800" fmla="*/ 114472 w 744802"/>
                  <a:gd name="connsiteY800" fmla="*/ 448564 h 749008"/>
                  <a:gd name="connsiteX801" fmla="*/ 115752 w 744802"/>
                  <a:gd name="connsiteY801" fmla="*/ 456427 h 749008"/>
                  <a:gd name="connsiteX802" fmla="*/ 116849 w 744802"/>
                  <a:gd name="connsiteY802" fmla="*/ 458439 h 749008"/>
                  <a:gd name="connsiteX803" fmla="*/ 117215 w 744802"/>
                  <a:gd name="connsiteY803" fmla="*/ 465936 h 749008"/>
                  <a:gd name="connsiteX804" fmla="*/ 118678 w 744802"/>
                  <a:gd name="connsiteY804" fmla="*/ 464290 h 749008"/>
                  <a:gd name="connsiteX805" fmla="*/ 120324 w 744802"/>
                  <a:gd name="connsiteY805" fmla="*/ 463010 h 749008"/>
                  <a:gd name="connsiteX806" fmla="*/ 121056 w 744802"/>
                  <a:gd name="connsiteY806" fmla="*/ 464839 h 749008"/>
                  <a:gd name="connsiteX807" fmla="*/ 121421 w 744802"/>
                  <a:gd name="connsiteY807" fmla="*/ 467765 h 749008"/>
                  <a:gd name="connsiteX808" fmla="*/ 120507 w 744802"/>
                  <a:gd name="connsiteY808" fmla="*/ 469410 h 749008"/>
                  <a:gd name="connsiteX809" fmla="*/ 120507 w 744802"/>
                  <a:gd name="connsiteY809" fmla="*/ 471239 h 749008"/>
                  <a:gd name="connsiteX810" fmla="*/ 119775 w 744802"/>
                  <a:gd name="connsiteY810" fmla="*/ 473617 h 749008"/>
                  <a:gd name="connsiteX811" fmla="*/ 118861 w 744802"/>
                  <a:gd name="connsiteY811" fmla="*/ 482760 h 749008"/>
                  <a:gd name="connsiteX812" fmla="*/ 121421 w 744802"/>
                  <a:gd name="connsiteY812" fmla="*/ 486600 h 749008"/>
                  <a:gd name="connsiteX813" fmla="*/ 121056 w 744802"/>
                  <a:gd name="connsiteY813" fmla="*/ 488245 h 749008"/>
                  <a:gd name="connsiteX814" fmla="*/ 121970 w 744802"/>
                  <a:gd name="connsiteY814" fmla="*/ 496291 h 749008"/>
                  <a:gd name="connsiteX815" fmla="*/ 122518 w 744802"/>
                  <a:gd name="connsiteY815" fmla="*/ 496291 h 749008"/>
                  <a:gd name="connsiteX816" fmla="*/ 126176 w 744802"/>
                  <a:gd name="connsiteY816" fmla="*/ 507995 h 749008"/>
                  <a:gd name="connsiteX817" fmla="*/ 127638 w 744802"/>
                  <a:gd name="connsiteY817" fmla="*/ 511286 h 749008"/>
                  <a:gd name="connsiteX818" fmla="*/ 127638 w 744802"/>
                  <a:gd name="connsiteY818" fmla="*/ 515492 h 749008"/>
                  <a:gd name="connsiteX819" fmla="*/ 128735 w 744802"/>
                  <a:gd name="connsiteY819" fmla="*/ 518601 h 749008"/>
                  <a:gd name="connsiteX820" fmla="*/ 130199 w 744802"/>
                  <a:gd name="connsiteY820" fmla="*/ 532316 h 749008"/>
                  <a:gd name="connsiteX821" fmla="*/ 131296 w 744802"/>
                  <a:gd name="connsiteY821" fmla="*/ 536156 h 749008"/>
                  <a:gd name="connsiteX822" fmla="*/ 133856 w 744802"/>
                  <a:gd name="connsiteY822" fmla="*/ 541093 h 749008"/>
                  <a:gd name="connsiteX823" fmla="*/ 135136 w 744802"/>
                  <a:gd name="connsiteY823" fmla="*/ 542190 h 749008"/>
                  <a:gd name="connsiteX824" fmla="*/ 136233 w 744802"/>
                  <a:gd name="connsiteY824" fmla="*/ 547310 h 749008"/>
                  <a:gd name="connsiteX825" fmla="*/ 140439 w 744802"/>
                  <a:gd name="connsiteY825" fmla="*/ 552248 h 74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Lst>
                <a:rect l="l" t="t" r="r" b="b"/>
                <a:pathLst>
                  <a:path w="744802" h="749008">
                    <a:moveTo>
                      <a:pt x="140439" y="552248"/>
                    </a:moveTo>
                    <a:lnTo>
                      <a:pt x="141353" y="552979"/>
                    </a:lnTo>
                    <a:lnTo>
                      <a:pt x="142999" y="558831"/>
                    </a:lnTo>
                    <a:lnTo>
                      <a:pt x="144096" y="559745"/>
                    </a:lnTo>
                    <a:lnTo>
                      <a:pt x="145559" y="558282"/>
                    </a:lnTo>
                    <a:lnTo>
                      <a:pt x="147753" y="558648"/>
                    </a:lnTo>
                    <a:lnTo>
                      <a:pt x="146108" y="561025"/>
                    </a:lnTo>
                    <a:lnTo>
                      <a:pt x="145925" y="563220"/>
                    </a:lnTo>
                    <a:lnTo>
                      <a:pt x="148851" y="572728"/>
                    </a:lnTo>
                    <a:lnTo>
                      <a:pt x="152874" y="578580"/>
                    </a:lnTo>
                    <a:lnTo>
                      <a:pt x="156165" y="580226"/>
                    </a:lnTo>
                    <a:lnTo>
                      <a:pt x="160737" y="590283"/>
                    </a:lnTo>
                    <a:lnTo>
                      <a:pt x="162017" y="597049"/>
                    </a:lnTo>
                    <a:lnTo>
                      <a:pt x="165491" y="601438"/>
                    </a:lnTo>
                    <a:lnTo>
                      <a:pt x="168234" y="608204"/>
                    </a:lnTo>
                    <a:lnTo>
                      <a:pt x="171160" y="622102"/>
                    </a:lnTo>
                    <a:lnTo>
                      <a:pt x="176646" y="639474"/>
                    </a:lnTo>
                    <a:lnTo>
                      <a:pt x="176646" y="641485"/>
                    </a:lnTo>
                    <a:lnTo>
                      <a:pt x="180669" y="648068"/>
                    </a:lnTo>
                    <a:lnTo>
                      <a:pt x="185423" y="652274"/>
                    </a:lnTo>
                    <a:lnTo>
                      <a:pt x="193469" y="662331"/>
                    </a:lnTo>
                    <a:lnTo>
                      <a:pt x="196578" y="671292"/>
                    </a:lnTo>
                    <a:lnTo>
                      <a:pt x="199687" y="682995"/>
                    </a:lnTo>
                    <a:lnTo>
                      <a:pt x="209744" y="707133"/>
                    </a:lnTo>
                    <a:lnTo>
                      <a:pt x="213401" y="720299"/>
                    </a:lnTo>
                    <a:lnTo>
                      <a:pt x="216510" y="726699"/>
                    </a:lnTo>
                    <a:lnTo>
                      <a:pt x="222361" y="735660"/>
                    </a:lnTo>
                    <a:lnTo>
                      <a:pt x="229128" y="744071"/>
                    </a:lnTo>
                    <a:lnTo>
                      <a:pt x="234979" y="749009"/>
                    </a:lnTo>
                    <a:lnTo>
                      <a:pt x="242843" y="748826"/>
                    </a:lnTo>
                    <a:lnTo>
                      <a:pt x="246866" y="745169"/>
                    </a:lnTo>
                    <a:lnTo>
                      <a:pt x="246866" y="744071"/>
                    </a:lnTo>
                    <a:lnTo>
                      <a:pt x="249974" y="742243"/>
                    </a:lnTo>
                    <a:lnTo>
                      <a:pt x="252717" y="739500"/>
                    </a:lnTo>
                    <a:lnTo>
                      <a:pt x="253814" y="737123"/>
                    </a:lnTo>
                    <a:lnTo>
                      <a:pt x="253265" y="735111"/>
                    </a:lnTo>
                    <a:lnTo>
                      <a:pt x="256557" y="725602"/>
                    </a:lnTo>
                    <a:lnTo>
                      <a:pt x="266980" y="720482"/>
                    </a:lnTo>
                    <a:lnTo>
                      <a:pt x="274844" y="719385"/>
                    </a:lnTo>
                    <a:lnTo>
                      <a:pt x="274295" y="714996"/>
                    </a:lnTo>
                    <a:lnTo>
                      <a:pt x="274844" y="710425"/>
                    </a:lnTo>
                    <a:lnTo>
                      <a:pt x="281244" y="701464"/>
                    </a:lnTo>
                    <a:lnTo>
                      <a:pt x="282158" y="697990"/>
                    </a:lnTo>
                    <a:lnTo>
                      <a:pt x="284718" y="693053"/>
                    </a:lnTo>
                    <a:lnTo>
                      <a:pt x="290935" y="691955"/>
                    </a:lnTo>
                    <a:lnTo>
                      <a:pt x="292582" y="693601"/>
                    </a:lnTo>
                    <a:lnTo>
                      <a:pt x="297336" y="693601"/>
                    </a:lnTo>
                    <a:lnTo>
                      <a:pt x="297336" y="685555"/>
                    </a:lnTo>
                    <a:lnTo>
                      <a:pt x="296238" y="672023"/>
                    </a:lnTo>
                    <a:lnTo>
                      <a:pt x="296422" y="658674"/>
                    </a:lnTo>
                    <a:lnTo>
                      <a:pt x="297519" y="653554"/>
                    </a:lnTo>
                    <a:lnTo>
                      <a:pt x="302822" y="642217"/>
                    </a:lnTo>
                    <a:lnTo>
                      <a:pt x="305382" y="635451"/>
                    </a:lnTo>
                    <a:lnTo>
                      <a:pt x="309039" y="623016"/>
                    </a:lnTo>
                    <a:lnTo>
                      <a:pt x="309588" y="619359"/>
                    </a:lnTo>
                    <a:lnTo>
                      <a:pt x="308856" y="612776"/>
                    </a:lnTo>
                    <a:lnTo>
                      <a:pt x="306296" y="610581"/>
                    </a:lnTo>
                    <a:lnTo>
                      <a:pt x="305747" y="608387"/>
                    </a:lnTo>
                    <a:lnTo>
                      <a:pt x="304285" y="607290"/>
                    </a:lnTo>
                    <a:lnTo>
                      <a:pt x="305747" y="605644"/>
                    </a:lnTo>
                    <a:lnTo>
                      <a:pt x="307027" y="607290"/>
                    </a:lnTo>
                    <a:lnTo>
                      <a:pt x="303736" y="592843"/>
                    </a:lnTo>
                    <a:lnTo>
                      <a:pt x="305199" y="587723"/>
                    </a:lnTo>
                    <a:lnTo>
                      <a:pt x="305199" y="583335"/>
                    </a:lnTo>
                    <a:lnTo>
                      <a:pt x="304833" y="582237"/>
                    </a:lnTo>
                    <a:lnTo>
                      <a:pt x="303187" y="580043"/>
                    </a:lnTo>
                    <a:lnTo>
                      <a:pt x="302273" y="574374"/>
                    </a:lnTo>
                    <a:lnTo>
                      <a:pt x="302273" y="564134"/>
                    </a:lnTo>
                    <a:lnTo>
                      <a:pt x="306113" y="559379"/>
                    </a:lnTo>
                    <a:lnTo>
                      <a:pt x="309953" y="552979"/>
                    </a:lnTo>
                    <a:lnTo>
                      <a:pt x="314342" y="550602"/>
                    </a:lnTo>
                    <a:lnTo>
                      <a:pt x="318548" y="550236"/>
                    </a:lnTo>
                    <a:lnTo>
                      <a:pt x="323119" y="552796"/>
                    </a:lnTo>
                    <a:lnTo>
                      <a:pt x="326777" y="551150"/>
                    </a:lnTo>
                    <a:lnTo>
                      <a:pt x="330068" y="545299"/>
                    </a:lnTo>
                    <a:lnTo>
                      <a:pt x="332446" y="539630"/>
                    </a:lnTo>
                    <a:lnTo>
                      <a:pt x="333177" y="539264"/>
                    </a:lnTo>
                    <a:lnTo>
                      <a:pt x="339028" y="537619"/>
                    </a:lnTo>
                    <a:lnTo>
                      <a:pt x="345246" y="536704"/>
                    </a:lnTo>
                    <a:lnTo>
                      <a:pt x="356218" y="532499"/>
                    </a:lnTo>
                    <a:lnTo>
                      <a:pt x="358961" y="529024"/>
                    </a:lnTo>
                    <a:lnTo>
                      <a:pt x="358961" y="523721"/>
                    </a:lnTo>
                    <a:lnTo>
                      <a:pt x="361886" y="519149"/>
                    </a:lnTo>
                    <a:lnTo>
                      <a:pt x="368104" y="515126"/>
                    </a:lnTo>
                    <a:lnTo>
                      <a:pt x="379259" y="505983"/>
                    </a:lnTo>
                    <a:lnTo>
                      <a:pt x="387487" y="500497"/>
                    </a:lnTo>
                    <a:lnTo>
                      <a:pt x="393339" y="493731"/>
                    </a:lnTo>
                    <a:lnTo>
                      <a:pt x="400105" y="488794"/>
                    </a:lnTo>
                    <a:lnTo>
                      <a:pt x="405042" y="485685"/>
                    </a:lnTo>
                    <a:lnTo>
                      <a:pt x="406322" y="484040"/>
                    </a:lnTo>
                    <a:lnTo>
                      <a:pt x="407420" y="483857"/>
                    </a:lnTo>
                    <a:lnTo>
                      <a:pt x="412174" y="479285"/>
                    </a:lnTo>
                    <a:lnTo>
                      <a:pt x="428449" y="459536"/>
                    </a:lnTo>
                    <a:lnTo>
                      <a:pt x="434301" y="454782"/>
                    </a:lnTo>
                    <a:lnTo>
                      <a:pt x="448564" y="446918"/>
                    </a:lnTo>
                    <a:lnTo>
                      <a:pt x="456427" y="444541"/>
                    </a:lnTo>
                    <a:lnTo>
                      <a:pt x="461181" y="442347"/>
                    </a:lnTo>
                    <a:lnTo>
                      <a:pt x="462279" y="442164"/>
                    </a:lnTo>
                    <a:lnTo>
                      <a:pt x="469959" y="435215"/>
                    </a:lnTo>
                    <a:lnTo>
                      <a:pt x="473799" y="430644"/>
                    </a:lnTo>
                    <a:lnTo>
                      <a:pt x="474896" y="427535"/>
                    </a:lnTo>
                    <a:lnTo>
                      <a:pt x="479834" y="422597"/>
                    </a:lnTo>
                    <a:lnTo>
                      <a:pt x="476908" y="411626"/>
                    </a:lnTo>
                    <a:lnTo>
                      <a:pt x="479834" y="404494"/>
                    </a:lnTo>
                    <a:lnTo>
                      <a:pt x="494645" y="397362"/>
                    </a:lnTo>
                    <a:lnTo>
                      <a:pt x="499034" y="395717"/>
                    </a:lnTo>
                    <a:lnTo>
                      <a:pt x="502143" y="393522"/>
                    </a:lnTo>
                    <a:lnTo>
                      <a:pt x="504337" y="389682"/>
                    </a:lnTo>
                    <a:lnTo>
                      <a:pt x="505251" y="387122"/>
                    </a:lnTo>
                    <a:lnTo>
                      <a:pt x="507812" y="384013"/>
                    </a:lnTo>
                    <a:lnTo>
                      <a:pt x="509092" y="384196"/>
                    </a:lnTo>
                    <a:lnTo>
                      <a:pt x="508360" y="389499"/>
                    </a:lnTo>
                    <a:lnTo>
                      <a:pt x="508360" y="395168"/>
                    </a:lnTo>
                    <a:lnTo>
                      <a:pt x="508543" y="396082"/>
                    </a:lnTo>
                    <a:lnTo>
                      <a:pt x="509823" y="395717"/>
                    </a:lnTo>
                    <a:lnTo>
                      <a:pt x="511103" y="396265"/>
                    </a:lnTo>
                    <a:lnTo>
                      <a:pt x="512749" y="399923"/>
                    </a:lnTo>
                    <a:lnTo>
                      <a:pt x="516406" y="399374"/>
                    </a:lnTo>
                    <a:lnTo>
                      <a:pt x="518966" y="397362"/>
                    </a:lnTo>
                    <a:lnTo>
                      <a:pt x="520978" y="397911"/>
                    </a:lnTo>
                    <a:lnTo>
                      <a:pt x="521343" y="394437"/>
                    </a:lnTo>
                    <a:lnTo>
                      <a:pt x="522441" y="392425"/>
                    </a:lnTo>
                    <a:lnTo>
                      <a:pt x="523721" y="396814"/>
                    </a:lnTo>
                    <a:lnTo>
                      <a:pt x="525183" y="398460"/>
                    </a:lnTo>
                    <a:lnTo>
                      <a:pt x="528841" y="397362"/>
                    </a:lnTo>
                    <a:lnTo>
                      <a:pt x="526098" y="391145"/>
                    </a:lnTo>
                    <a:lnTo>
                      <a:pt x="526647" y="388585"/>
                    </a:lnTo>
                    <a:lnTo>
                      <a:pt x="525732" y="386756"/>
                    </a:lnTo>
                    <a:lnTo>
                      <a:pt x="524818" y="381819"/>
                    </a:lnTo>
                    <a:lnTo>
                      <a:pt x="525183" y="378162"/>
                    </a:lnTo>
                    <a:lnTo>
                      <a:pt x="524269" y="374139"/>
                    </a:lnTo>
                    <a:lnTo>
                      <a:pt x="522075" y="371761"/>
                    </a:lnTo>
                    <a:lnTo>
                      <a:pt x="520612" y="367921"/>
                    </a:lnTo>
                    <a:lnTo>
                      <a:pt x="520612" y="363167"/>
                    </a:lnTo>
                    <a:lnTo>
                      <a:pt x="521343" y="362618"/>
                    </a:lnTo>
                    <a:lnTo>
                      <a:pt x="522075" y="355304"/>
                    </a:lnTo>
                    <a:lnTo>
                      <a:pt x="521343" y="353658"/>
                    </a:lnTo>
                    <a:lnTo>
                      <a:pt x="519881" y="352927"/>
                    </a:lnTo>
                    <a:lnTo>
                      <a:pt x="519881" y="346343"/>
                    </a:lnTo>
                    <a:lnTo>
                      <a:pt x="516772" y="343235"/>
                    </a:lnTo>
                    <a:lnTo>
                      <a:pt x="516772" y="339760"/>
                    </a:lnTo>
                    <a:lnTo>
                      <a:pt x="517869" y="334640"/>
                    </a:lnTo>
                    <a:lnTo>
                      <a:pt x="518417" y="324948"/>
                    </a:lnTo>
                    <a:lnTo>
                      <a:pt x="514578" y="320743"/>
                    </a:lnTo>
                    <a:lnTo>
                      <a:pt x="511652" y="318731"/>
                    </a:lnTo>
                    <a:lnTo>
                      <a:pt x="506348" y="316354"/>
                    </a:lnTo>
                    <a:lnTo>
                      <a:pt x="502691" y="314708"/>
                    </a:lnTo>
                    <a:lnTo>
                      <a:pt x="502143" y="311965"/>
                    </a:lnTo>
                    <a:lnTo>
                      <a:pt x="502691" y="309405"/>
                    </a:lnTo>
                    <a:lnTo>
                      <a:pt x="504703" y="305748"/>
                    </a:lnTo>
                    <a:lnTo>
                      <a:pt x="508360" y="305199"/>
                    </a:lnTo>
                    <a:lnTo>
                      <a:pt x="511103" y="303553"/>
                    </a:lnTo>
                    <a:lnTo>
                      <a:pt x="512200" y="300628"/>
                    </a:lnTo>
                    <a:lnTo>
                      <a:pt x="521526" y="299713"/>
                    </a:lnTo>
                    <a:lnTo>
                      <a:pt x="521343" y="295873"/>
                    </a:lnTo>
                    <a:lnTo>
                      <a:pt x="519881" y="294593"/>
                    </a:lnTo>
                    <a:lnTo>
                      <a:pt x="520063" y="292764"/>
                    </a:lnTo>
                    <a:lnTo>
                      <a:pt x="513297" y="292947"/>
                    </a:lnTo>
                    <a:lnTo>
                      <a:pt x="510006" y="290753"/>
                    </a:lnTo>
                    <a:lnTo>
                      <a:pt x="508543" y="284719"/>
                    </a:lnTo>
                    <a:lnTo>
                      <a:pt x="506897" y="283256"/>
                    </a:lnTo>
                    <a:lnTo>
                      <a:pt x="513663" y="272284"/>
                    </a:lnTo>
                    <a:lnTo>
                      <a:pt x="514761" y="266981"/>
                    </a:lnTo>
                    <a:lnTo>
                      <a:pt x="516955" y="265883"/>
                    </a:lnTo>
                    <a:lnTo>
                      <a:pt x="521343" y="273198"/>
                    </a:lnTo>
                    <a:lnTo>
                      <a:pt x="524269" y="276673"/>
                    </a:lnTo>
                    <a:lnTo>
                      <a:pt x="524635" y="273564"/>
                    </a:lnTo>
                    <a:lnTo>
                      <a:pt x="526281" y="267712"/>
                    </a:lnTo>
                    <a:lnTo>
                      <a:pt x="529024" y="268809"/>
                    </a:lnTo>
                    <a:lnTo>
                      <a:pt x="530121" y="275758"/>
                    </a:lnTo>
                    <a:lnTo>
                      <a:pt x="533778" y="279781"/>
                    </a:lnTo>
                    <a:lnTo>
                      <a:pt x="536338" y="277770"/>
                    </a:lnTo>
                    <a:lnTo>
                      <a:pt x="540361" y="280513"/>
                    </a:lnTo>
                    <a:lnTo>
                      <a:pt x="543836" y="274112"/>
                    </a:lnTo>
                    <a:lnTo>
                      <a:pt x="545116" y="276124"/>
                    </a:lnTo>
                    <a:lnTo>
                      <a:pt x="546579" y="284719"/>
                    </a:lnTo>
                    <a:lnTo>
                      <a:pt x="548773" y="292947"/>
                    </a:lnTo>
                    <a:lnTo>
                      <a:pt x="551882" y="296970"/>
                    </a:lnTo>
                    <a:lnTo>
                      <a:pt x="556819" y="299165"/>
                    </a:lnTo>
                    <a:lnTo>
                      <a:pt x="577117" y="300810"/>
                    </a:lnTo>
                    <a:lnTo>
                      <a:pt x="578945" y="299713"/>
                    </a:lnTo>
                    <a:lnTo>
                      <a:pt x="585712" y="298982"/>
                    </a:lnTo>
                    <a:lnTo>
                      <a:pt x="596134" y="299713"/>
                    </a:lnTo>
                    <a:lnTo>
                      <a:pt x="607106" y="301542"/>
                    </a:lnTo>
                    <a:lnTo>
                      <a:pt x="614055" y="304285"/>
                    </a:lnTo>
                    <a:lnTo>
                      <a:pt x="613324" y="306479"/>
                    </a:lnTo>
                    <a:lnTo>
                      <a:pt x="608752" y="308674"/>
                    </a:lnTo>
                    <a:lnTo>
                      <a:pt x="606741" y="314708"/>
                    </a:lnTo>
                    <a:lnTo>
                      <a:pt x="601072" y="321474"/>
                    </a:lnTo>
                    <a:lnTo>
                      <a:pt x="596134" y="325680"/>
                    </a:lnTo>
                    <a:lnTo>
                      <a:pt x="590466" y="328240"/>
                    </a:lnTo>
                    <a:lnTo>
                      <a:pt x="584432" y="332629"/>
                    </a:lnTo>
                    <a:lnTo>
                      <a:pt x="583334" y="336286"/>
                    </a:lnTo>
                    <a:lnTo>
                      <a:pt x="584065" y="343600"/>
                    </a:lnTo>
                    <a:lnTo>
                      <a:pt x="587174" y="352195"/>
                    </a:lnTo>
                    <a:lnTo>
                      <a:pt x="591929" y="353109"/>
                    </a:lnTo>
                    <a:lnTo>
                      <a:pt x="594489" y="357132"/>
                    </a:lnTo>
                    <a:lnTo>
                      <a:pt x="597780" y="359875"/>
                    </a:lnTo>
                    <a:lnTo>
                      <a:pt x="599792" y="356035"/>
                    </a:lnTo>
                    <a:lnTo>
                      <a:pt x="602900" y="346892"/>
                    </a:lnTo>
                    <a:lnTo>
                      <a:pt x="607838" y="340309"/>
                    </a:lnTo>
                    <a:lnTo>
                      <a:pt x="610398" y="340492"/>
                    </a:lnTo>
                    <a:lnTo>
                      <a:pt x="613872" y="346892"/>
                    </a:lnTo>
                    <a:lnTo>
                      <a:pt x="616067" y="354755"/>
                    </a:lnTo>
                    <a:lnTo>
                      <a:pt x="617713" y="358230"/>
                    </a:lnTo>
                    <a:lnTo>
                      <a:pt x="618810" y="362070"/>
                    </a:lnTo>
                    <a:lnTo>
                      <a:pt x="621370" y="374870"/>
                    </a:lnTo>
                    <a:lnTo>
                      <a:pt x="623015" y="390048"/>
                    </a:lnTo>
                    <a:lnTo>
                      <a:pt x="625027" y="388585"/>
                    </a:lnTo>
                    <a:lnTo>
                      <a:pt x="626856" y="386391"/>
                    </a:lnTo>
                    <a:lnTo>
                      <a:pt x="631245" y="387488"/>
                    </a:lnTo>
                    <a:lnTo>
                      <a:pt x="633439" y="386756"/>
                    </a:lnTo>
                    <a:lnTo>
                      <a:pt x="635999" y="384013"/>
                    </a:lnTo>
                    <a:lnTo>
                      <a:pt x="636182" y="381453"/>
                    </a:lnTo>
                    <a:lnTo>
                      <a:pt x="635451" y="381270"/>
                    </a:lnTo>
                    <a:lnTo>
                      <a:pt x="633804" y="376516"/>
                    </a:lnTo>
                    <a:lnTo>
                      <a:pt x="633073" y="369750"/>
                    </a:lnTo>
                    <a:lnTo>
                      <a:pt x="634353" y="363716"/>
                    </a:lnTo>
                    <a:lnTo>
                      <a:pt x="639291" y="364081"/>
                    </a:lnTo>
                    <a:lnTo>
                      <a:pt x="641119" y="362070"/>
                    </a:lnTo>
                    <a:lnTo>
                      <a:pt x="642582" y="353109"/>
                    </a:lnTo>
                    <a:lnTo>
                      <a:pt x="641850" y="341406"/>
                    </a:lnTo>
                    <a:lnTo>
                      <a:pt x="645508" y="337932"/>
                    </a:lnTo>
                    <a:lnTo>
                      <a:pt x="651908" y="336469"/>
                    </a:lnTo>
                    <a:lnTo>
                      <a:pt x="657759" y="337566"/>
                    </a:lnTo>
                    <a:lnTo>
                      <a:pt x="661600" y="337566"/>
                    </a:lnTo>
                    <a:lnTo>
                      <a:pt x="663611" y="335372"/>
                    </a:lnTo>
                    <a:lnTo>
                      <a:pt x="666537" y="326411"/>
                    </a:lnTo>
                    <a:lnTo>
                      <a:pt x="674949" y="310319"/>
                    </a:lnTo>
                    <a:lnTo>
                      <a:pt x="676595" y="305199"/>
                    </a:lnTo>
                    <a:lnTo>
                      <a:pt x="675863" y="300993"/>
                    </a:lnTo>
                    <a:lnTo>
                      <a:pt x="678241" y="296970"/>
                    </a:lnTo>
                    <a:lnTo>
                      <a:pt x="685921" y="292033"/>
                    </a:lnTo>
                    <a:lnTo>
                      <a:pt x="688663" y="286547"/>
                    </a:lnTo>
                    <a:lnTo>
                      <a:pt x="687932" y="274112"/>
                    </a:lnTo>
                    <a:lnTo>
                      <a:pt x="691224" y="266798"/>
                    </a:lnTo>
                    <a:lnTo>
                      <a:pt x="697624" y="261495"/>
                    </a:lnTo>
                    <a:lnTo>
                      <a:pt x="704573" y="258752"/>
                    </a:lnTo>
                    <a:lnTo>
                      <a:pt x="709145" y="254546"/>
                    </a:lnTo>
                    <a:lnTo>
                      <a:pt x="712801" y="248694"/>
                    </a:lnTo>
                    <a:lnTo>
                      <a:pt x="721762" y="247231"/>
                    </a:lnTo>
                    <a:lnTo>
                      <a:pt x="726516" y="245037"/>
                    </a:lnTo>
                    <a:lnTo>
                      <a:pt x="734379" y="247597"/>
                    </a:lnTo>
                    <a:lnTo>
                      <a:pt x="736391" y="245037"/>
                    </a:lnTo>
                    <a:lnTo>
                      <a:pt x="734928" y="238271"/>
                    </a:lnTo>
                    <a:lnTo>
                      <a:pt x="736940" y="232602"/>
                    </a:lnTo>
                    <a:lnTo>
                      <a:pt x="742060" y="229860"/>
                    </a:lnTo>
                    <a:lnTo>
                      <a:pt x="744803" y="226751"/>
                    </a:lnTo>
                    <a:lnTo>
                      <a:pt x="744803" y="221448"/>
                    </a:lnTo>
                    <a:lnTo>
                      <a:pt x="742791" y="216145"/>
                    </a:lnTo>
                    <a:lnTo>
                      <a:pt x="738037" y="214316"/>
                    </a:lnTo>
                    <a:lnTo>
                      <a:pt x="731636" y="214316"/>
                    </a:lnTo>
                    <a:lnTo>
                      <a:pt x="727065" y="212487"/>
                    </a:lnTo>
                    <a:lnTo>
                      <a:pt x="718653" y="212487"/>
                    </a:lnTo>
                    <a:lnTo>
                      <a:pt x="720116" y="205539"/>
                    </a:lnTo>
                    <a:lnTo>
                      <a:pt x="720299" y="199321"/>
                    </a:lnTo>
                    <a:lnTo>
                      <a:pt x="714813" y="197675"/>
                    </a:lnTo>
                    <a:lnTo>
                      <a:pt x="713716" y="193104"/>
                    </a:lnTo>
                    <a:lnTo>
                      <a:pt x="714813" y="189812"/>
                    </a:lnTo>
                    <a:lnTo>
                      <a:pt x="709510" y="184509"/>
                    </a:lnTo>
                    <a:lnTo>
                      <a:pt x="704024" y="185789"/>
                    </a:lnTo>
                    <a:lnTo>
                      <a:pt x="697441" y="189995"/>
                    </a:lnTo>
                    <a:lnTo>
                      <a:pt x="690858" y="192007"/>
                    </a:lnTo>
                    <a:lnTo>
                      <a:pt x="682081" y="192372"/>
                    </a:lnTo>
                    <a:lnTo>
                      <a:pt x="678058" y="191824"/>
                    </a:lnTo>
                    <a:lnTo>
                      <a:pt x="674583" y="189629"/>
                    </a:lnTo>
                    <a:lnTo>
                      <a:pt x="672754" y="189264"/>
                    </a:lnTo>
                    <a:lnTo>
                      <a:pt x="668000" y="191458"/>
                    </a:lnTo>
                    <a:lnTo>
                      <a:pt x="663977" y="194201"/>
                    </a:lnTo>
                    <a:lnTo>
                      <a:pt x="661234" y="198956"/>
                    </a:lnTo>
                    <a:lnTo>
                      <a:pt x="652274" y="206453"/>
                    </a:lnTo>
                    <a:lnTo>
                      <a:pt x="645325" y="208282"/>
                    </a:lnTo>
                    <a:lnTo>
                      <a:pt x="638742" y="215230"/>
                    </a:lnTo>
                    <a:lnTo>
                      <a:pt x="634353" y="218888"/>
                    </a:lnTo>
                    <a:lnTo>
                      <a:pt x="627221" y="221813"/>
                    </a:lnTo>
                    <a:lnTo>
                      <a:pt x="621370" y="225836"/>
                    </a:lnTo>
                    <a:lnTo>
                      <a:pt x="608570" y="228214"/>
                    </a:lnTo>
                    <a:lnTo>
                      <a:pt x="600524" y="230774"/>
                    </a:lnTo>
                    <a:lnTo>
                      <a:pt x="601255" y="231688"/>
                    </a:lnTo>
                    <a:lnTo>
                      <a:pt x="601072" y="232968"/>
                    </a:lnTo>
                    <a:lnTo>
                      <a:pt x="599792" y="235528"/>
                    </a:lnTo>
                    <a:lnTo>
                      <a:pt x="599792" y="236442"/>
                    </a:lnTo>
                    <a:lnTo>
                      <a:pt x="600524" y="237722"/>
                    </a:lnTo>
                    <a:lnTo>
                      <a:pt x="608752" y="240831"/>
                    </a:lnTo>
                    <a:lnTo>
                      <a:pt x="611678" y="243574"/>
                    </a:lnTo>
                    <a:lnTo>
                      <a:pt x="610946" y="249974"/>
                    </a:lnTo>
                    <a:lnTo>
                      <a:pt x="611495" y="251803"/>
                    </a:lnTo>
                    <a:lnTo>
                      <a:pt x="611129" y="253083"/>
                    </a:lnTo>
                    <a:lnTo>
                      <a:pt x="607655" y="254912"/>
                    </a:lnTo>
                    <a:lnTo>
                      <a:pt x="597963" y="256740"/>
                    </a:lnTo>
                    <a:lnTo>
                      <a:pt x="591746" y="256740"/>
                    </a:lnTo>
                    <a:lnTo>
                      <a:pt x="582420" y="258752"/>
                    </a:lnTo>
                    <a:lnTo>
                      <a:pt x="578580" y="259300"/>
                    </a:lnTo>
                    <a:lnTo>
                      <a:pt x="574557" y="259118"/>
                    </a:lnTo>
                    <a:lnTo>
                      <a:pt x="569437" y="257472"/>
                    </a:lnTo>
                    <a:lnTo>
                      <a:pt x="567242" y="257655"/>
                    </a:lnTo>
                    <a:lnTo>
                      <a:pt x="556270" y="261129"/>
                    </a:lnTo>
                    <a:lnTo>
                      <a:pt x="547859" y="261129"/>
                    </a:lnTo>
                    <a:lnTo>
                      <a:pt x="537070" y="259849"/>
                    </a:lnTo>
                    <a:lnTo>
                      <a:pt x="532315" y="258020"/>
                    </a:lnTo>
                    <a:lnTo>
                      <a:pt x="530304" y="256740"/>
                    </a:lnTo>
                    <a:lnTo>
                      <a:pt x="528841" y="256923"/>
                    </a:lnTo>
                    <a:lnTo>
                      <a:pt x="527927" y="256375"/>
                    </a:lnTo>
                    <a:lnTo>
                      <a:pt x="527927" y="253083"/>
                    </a:lnTo>
                    <a:lnTo>
                      <a:pt x="527561" y="251986"/>
                    </a:lnTo>
                    <a:lnTo>
                      <a:pt x="525183" y="251254"/>
                    </a:lnTo>
                    <a:lnTo>
                      <a:pt x="525366" y="249243"/>
                    </a:lnTo>
                    <a:lnTo>
                      <a:pt x="529206" y="245220"/>
                    </a:lnTo>
                    <a:lnTo>
                      <a:pt x="529755" y="243574"/>
                    </a:lnTo>
                    <a:lnTo>
                      <a:pt x="527378" y="243757"/>
                    </a:lnTo>
                    <a:lnTo>
                      <a:pt x="525732" y="243026"/>
                    </a:lnTo>
                    <a:lnTo>
                      <a:pt x="524818" y="241746"/>
                    </a:lnTo>
                    <a:lnTo>
                      <a:pt x="524635" y="238271"/>
                    </a:lnTo>
                    <a:lnTo>
                      <a:pt x="526464" y="232602"/>
                    </a:lnTo>
                    <a:lnTo>
                      <a:pt x="526464" y="230042"/>
                    </a:lnTo>
                    <a:lnTo>
                      <a:pt x="525366" y="225836"/>
                    </a:lnTo>
                    <a:lnTo>
                      <a:pt x="524452" y="224191"/>
                    </a:lnTo>
                    <a:lnTo>
                      <a:pt x="522441" y="223276"/>
                    </a:lnTo>
                    <a:lnTo>
                      <a:pt x="520246" y="223642"/>
                    </a:lnTo>
                    <a:lnTo>
                      <a:pt x="516040" y="226568"/>
                    </a:lnTo>
                    <a:lnTo>
                      <a:pt x="512566" y="226568"/>
                    </a:lnTo>
                    <a:lnTo>
                      <a:pt x="508543" y="228214"/>
                    </a:lnTo>
                    <a:lnTo>
                      <a:pt x="508360" y="228762"/>
                    </a:lnTo>
                    <a:lnTo>
                      <a:pt x="506348" y="231871"/>
                    </a:lnTo>
                    <a:lnTo>
                      <a:pt x="505069" y="236991"/>
                    </a:lnTo>
                    <a:lnTo>
                      <a:pt x="505434" y="243757"/>
                    </a:lnTo>
                    <a:lnTo>
                      <a:pt x="504886" y="249609"/>
                    </a:lnTo>
                    <a:lnTo>
                      <a:pt x="503057" y="251986"/>
                    </a:lnTo>
                    <a:lnTo>
                      <a:pt x="503057" y="253266"/>
                    </a:lnTo>
                    <a:lnTo>
                      <a:pt x="506531" y="255460"/>
                    </a:lnTo>
                    <a:lnTo>
                      <a:pt x="509092" y="259666"/>
                    </a:lnTo>
                    <a:lnTo>
                      <a:pt x="508726" y="262958"/>
                    </a:lnTo>
                    <a:lnTo>
                      <a:pt x="505800" y="267529"/>
                    </a:lnTo>
                    <a:lnTo>
                      <a:pt x="505800" y="268992"/>
                    </a:lnTo>
                    <a:lnTo>
                      <a:pt x="500314" y="268444"/>
                    </a:lnTo>
                    <a:lnTo>
                      <a:pt x="495377" y="269541"/>
                    </a:lnTo>
                    <a:lnTo>
                      <a:pt x="488611" y="268992"/>
                    </a:lnTo>
                    <a:lnTo>
                      <a:pt x="484405" y="269907"/>
                    </a:lnTo>
                    <a:lnTo>
                      <a:pt x="480017" y="267712"/>
                    </a:lnTo>
                    <a:lnTo>
                      <a:pt x="475079" y="267346"/>
                    </a:lnTo>
                    <a:lnTo>
                      <a:pt x="472336" y="267529"/>
                    </a:lnTo>
                    <a:lnTo>
                      <a:pt x="450758" y="264055"/>
                    </a:lnTo>
                    <a:lnTo>
                      <a:pt x="447649" y="261129"/>
                    </a:lnTo>
                    <a:lnTo>
                      <a:pt x="443626" y="259849"/>
                    </a:lnTo>
                    <a:lnTo>
                      <a:pt x="437592" y="260215"/>
                    </a:lnTo>
                    <a:lnTo>
                      <a:pt x="428815" y="258752"/>
                    </a:lnTo>
                    <a:lnTo>
                      <a:pt x="422597" y="255095"/>
                    </a:lnTo>
                    <a:lnTo>
                      <a:pt x="419854" y="252535"/>
                    </a:lnTo>
                    <a:lnTo>
                      <a:pt x="415283" y="246317"/>
                    </a:lnTo>
                    <a:lnTo>
                      <a:pt x="412357" y="244671"/>
                    </a:lnTo>
                    <a:lnTo>
                      <a:pt x="403762" y="243208"/>
                    </a:lnTo>
                    <a:lnTo>
                      <a:pt x="402117" y="243208"/>
                    </a:lnTo>
                    <a:lnTo>
                      <a:pt x="401202" y="244488"/>
                    </a:lnTo>
                    <a:lnTo>
                      <a:pt x="398459" y="244488"/>
                    </a:lnTo>
                    <a:lnTo>
                      <a:pt x="394071" y="243026"/>
                    </a:lnTo>
                    <a:lnTo>
                      <a:pt x="389316" y="242477"/>
                    </a:lnTo>
                    <a:lnTo>
                      <a:pt x="384927" y="244488"/>
                    </a:lnTo>
                    <a:lnTo>
                      <a:pt x="382733" y="244488"/>
                    </a:lnTo>
                    <a:lnTo>
                      <a:pt x="373590" y="242477"/>
                    </a:lnTo>
                    <a:lnTo>
                      <a:pt x="368835" y="236991"/>
                    </a:lnTo>
                    <a:lnTo>
                      <a:pt x="367373" y="236260"/>
                    </a:lnTo>
                    <a:lnTo>
                      <a:pt x="363532" y="235528"/>
                    </a:lnTo>
                    <a:lnTo>
                      <a:pt x="361521" y="235711"/>
                    </a:lnTo>
                    <a:lnTo>
                      <a:pt x="357498" y="232237"/>
                    </a:lnTo>
                    <a:lnTo>
                      <a:pt x="352378" y="230042"/>
                    </a:lnTo>
                    <a:lnTo>
                      <a:pt x="347806" y="229494"/>
                    </a:lnTo>
                    <a:lnTo>
                      <a:pt x="343051" y="227482"/>
                    </a:lnTo>
                    <a:lnTo>
                      <a:pt x="340674" y="225654"/>
                    </a:lnTo>
                    <a:lnTo>
                      <a:pt x="335005" y="219253"/>
                    </a:lnTo>
                    <a:lnTo>
                      <a:pt x="330982" y="216510"/>
                    </a:lnTo>
                    <a:lnTo>
                      <a:pt x="327142" y="214865"/>
                    </a:lnTo>
                    <a:lnTo>
                      <a:pt x="325314" y="212853"/>
                    </a:lnTo>
                    <a:lnTo>
                      <a:pt x="318913" y="209744"/>
                    </a:lnTo>
                    <a:lnTo>
                      <a:pt x="317816" y="209744"/>
                    </a:lnTo>
                    <a:lnTo>
                      <a:pt x="317268" y="211756"/>
                    </a:lnTo>
                    <a:lnTo>
                      <a:pt x="315439" y="211756"/>
                    </a:lnTo>
                    <a:lnTo>
                      <a:pt x="313062" y="209744"/>
                    </a:lnTo>
                    <a:lnTo>
                      <a:pt x="312331" y="207367"/>
                    </a:lnTo>
                    <a:lnTo>
                      <a:pt x="310136" y="204990"/>
                    </a:lnTo>
                    <a:lnTo>
                      <a:pt x="305016" y="204441"/>
                    </a:lnTo>
                    <a:lnTo>
                      <a:pt x="304650" y="202979"/>
                    </a:lnTo>
                    <a:lnTo>
                      <a:pt x="304833" y="199870"/>
                    </a:lnTo>
                    <a:lnTo>
                      <a:pt x="307027" y="196761"/>
                    </a:lnTo>
                    <a:lnTo>
                      <a:pt x="308856" y="196030"/>
                    </a:lnTo>
                    <a:lnTo>
                      <a:pt x="309588" y="193287"/>
                    </a:lnTo>
                    <a:lnTo>
                      <a:pt x="311050" y="191275"/>
                    </a:lnTo>
                    <a:lnTo>
                      <a:pt x="309588" y="187618"/>
                    </a:lnTo>
                    <a:lnTo>
                      <a:pt x="311050" y="184144"/>
                    </a:lnTo>
                    <a:lnTo>
                      <a:pt x="313428" y="181583"/>
                    </a:lnTo>
                    <a:lnTo>
                      <a:pt x="312331" y="178292"/>
                    </a:lnTo>
                    <a:lnTo>
                      <a:pt x="312331" y="176646"/>
                    </a:lnTo>
                    <a:lnTo>
                      <a:pt x="314159" y="174635"/>
                    </a:lnTo>
                    <a:lnTo>
                      <a:pt x="316902" y="174269"/>
                    </a:lnTo>
                    <a:lnTo>
                      <a:pt x="318365" y="171343"/>
                    </a:lnTo>
                    <a:lnTo>
                      <a:pt x="321839" y="168966"/>
                    </a:lnTo>
                    <a:lnTo>
                      <a:pt x="323851" y="166589"/>
                    </a:lnTo>
                    <a:lnTo>
                      <a:pt x="324400" y="164211"/>
                    </a:lnTo>
                    <a:lnTo>
                      <a:pt x="325497" y="163846"/>
                    </a:lnTo>
                    <a:lnTo>
                      <a:pt x="326777" y="164394"/>
                    </a:lnTo>
                    <a:lnTo>
                      <a:pt x="329337" y="163846"/>
                    </a:lnTo>
                    <a:lnTo>
                      <a:pt x="328057" y="162931"/>
                    </a:lnTo>
                    <a:lnTo>
                      <a:pt x="320194" y="160737"/>
                    </a:lnTo>
                    <a:lnTo>
                      <a:pt x="318913" y="159823"/>
                    </a:lnTo>
                    <a:lnTo>
                      <a:pt x="317085" y="156897"/>
                    </a:lnTo>
                    <a:lnTo>
                      <a:pt x="314890" y="156897"/>
                    </a:lnTo>
                    <a:lnTo>
                      <a:pt x="309588" y="152508"/>
                    </a:lnTo>
                    <a:lnTo>
                      <a:pt x="306479" y="152143"/>
                    </a:lnTo>
                    <a:lnTo>
                      <a:pt x="303553" y="150862"/>
                    </a:lnTo>
                    <a:lnTo>
                      <a:pt x="302822" y="149217"/>
                    </a:lnTo>
                    <a:lnTo>
                      <a:pt x="302639" y="147571"/>
                    </a:lnTo>
                    <a:lnTo>
                      <a:pt x="301542" y="145742"/>
                    </a:lnTo>
                    <a:lnTo>
                      <a:pt x="299347" y="145742"/>
                    </a:lnTo>
                    <a:lnTo>
                      <a:pt x="298433" y="144462"/>
                    </a:lnTo>
                    <a:lnTo>
                      <a:pt x="296604" y="143731"/>
                    </a:lnTo>
                    <a:lnTo>
                      <a:pt x="292582" y="145377"/>
                    </a:lnTo>
                    <a:lnTo>
                      <a:pt x="292032" y="144645"/>
                    </a:lnTo>
                    <a:lnTo>
                      <a:pt x="291484" y="141902"/>
                    </a:lnTo>
                    <a:lnTo>
                      <a:pt x="290570" y="141354"/>
                    </a:lnTo>
                    <a:lnTo>
                      <a:pt x="289107" y="140805"/>
                    </a:lnTo>
                    <a:lnTo>
                      <a:pt x="287278" y="141354"/>
                    </a:lnTo>
                    <a:lnTo>
                      <a:pt x="283255" y="141171"/>
                    </a:lnTo>
                    <a:lnTo>
                      <a:pt x="281427" y="141536"/>
                    </a:lnTo>
                    <a:lnTo>
                      <a:pt x="278501" y="143182"/>
                    </a:lnTo>
                    <a:lnTo>
                      <a:pt x="276855" y="142999"/>
                    </a:lnTo>
                    <a:lnTo>
                      <a:pt x="276123" y="141902"/>
                    </a:lnTo>
                    <a:lnTo>
                      <a:pt x="276672" y="137696"/>
                    </a:lnTo>
                    <a:lnTo>
                      <a:pt x="274112" y="136050"/>
                    </a:lnTo>
                    <a:lnTo>
                      <a:pt x="272466" y="133490"/>
                    </a:lnTo>
                    <a:lnTo>
                      <a:pt x="272283" y="132210"/>
                    </a:lnTo>
                    <a:lnTo>
                      <a:pt x="270089" y="130016"/>
                    </a:lnTo>
                    <a:lnTo>
                      <a:pt x="270089" y="128187"/>
                    </a:lnTo>
                    <a:lnTo>
                      <a:pt x="271369" y="124530"/>
                    </a:lnTo>
                    <a:lnTo>
                      <a:pt x="269906" y="122153"/>
                    </a:lnTo>
                    <a:lnTo>
                      <a:pt x="269724" y="120507"/>
                    </a:lnTo>
                    <a:lnTo>
                      <a:pt x="270272" y="117581"/>
                    </a:lnTo>
                    <a:lnTo>
                      <a:pt x="271369" y="114655"/>
                    </a:lnTo>
                    <a:lnTo>
                      <a:pt x="267895" y="110450"/>
                    </a:lnTo>
                    <a:lnTo>
                      <a:pt x="264237" y="107341"/>
                    </a:lnTo>
                    <a:lnTo>
                      <a:pt x="264237" y="102404"/>
                    </a:lnTo>
                    <a:lnTo>
                      <a:pt x="263323" y="99478"/>
                    </a:lnTo>
                    <a:lnTo>
                      <a:pt x="263689" y="98198"/>
                    </a:lnTo>
                    <a:lnTo>
                      <a:pt x="268809" y="97466"/>
                    </a:lnTo>
                    <a:lnTo>
                      <a:pt x="270272" y="95821"/>
                    </a:lnTo>
                    <a:lnTo>
                      <a:pt x="270821" y="96552"/>
                    </a:lnTo>
                    <a:lnTo>
                      <a:pt x="271369" y="99661"/>
                    </a:lnTo>
                    <a:lnTo>
                      <a:pt x="272649" y="101306"/>
                    </a:lnTo>
                    <a:lnTo>
                      <a:pt x="273929" y="102404"/>
                    </a:lnTo>
                    <a:lnTo>
                      <a:pt x="276855" y="103866"/>
                    </a:lnTo>
                    <a:lnTo>
                      <a:pt x="278318" y="103501"/>
                    </a:lnTo>
                    <a:lnTo>
                      <a:pt x="279049" y="102586"/>
                    </a:lnTo>
                    <a:lnTo>
                      <a:pt x="280878" y="102952"/>
                    </a:lnTo>
                    <a:lnTo>
                      <a:pt x="281427" y="100758"/>
                    </a:lnTo>
                    <a:lnTo>
                      <a:pt x="283255" y="99661"/>
                    </a:lnTo>
                    <a:lnTo>
                      <a:pt x="284901" y="97101"/>
                    </a:lnTo>
                    <a:lnTo>
                      <a:pt x="285633" y="97101"/>
                    </a:lnTo>
                    <a:lnTo>
                      <a:pt x="287278" y="99112"/>
                    </a:lnTo>
                    <a:lnTo>
                      <a:pt x="288192" y="99112"/>
                    </a:lnTo>
                    <a:lnTo>
                      <a:pt x="292215" y="94175"/>
                    </a:lnTo>
                    <a:lnTo>
                      <a:pt x="292215" y="92895"/>
                    </a:lnTo>
                    <a:lnTo>
                      <a:pt x="290935" y="90517"/>
                    </a:lnTo>
                    <a:lnTo>
                      <a:pt x="287827" y="86860"/>
                    </a:lnTo>
                    <a:lnTo>
                      <a:pt x="287461" y="84849"/>
                    </a:lnTo>
                    <a:lnTo>
                      <a:pt x="288192" y="83569"/>
                    </a:lnTo>
                    <a:lnTo>
                      <a:pt x="287827" y="81557"/>
                    </a:lnTo>
                    <a:lnTo>
                      <a:pt x="283072" y="79546"/>
                    </a:lnTo>
                    <a:lnTo>
                      <a:pt x="280878" y="80094"/>
                    </a:lnTo>
                    <a:lnTo>
                      <a:pt x="280329" y="78631"/>
                    </a:lnTo>
                    <a:lnTo>
                      <a:pt x="276306" y="75157"/>
                    </a:lnTo>
                    <a:lnTo>
                      <a:pt x="276306" y="68940"/>
                    </a:lnTo>
                    <a:lnTo>
                      <a:pt x="278501" y="68574"/>
                    </a:lnTo>
                    <a:lnTo>
                      <a:pt x="277769" y="66014"/>
                    </a:lnTo>
                    <a:lnTo>
                      <a:pt x="277952" y="64551"/>
                    </a:lnTo>
                    <a:lnTo>
                      <a:pt x="278501" y="64002"/>
                    </a:lnTo>
                    <a:lnTo>
                      <a:pt x="275575" y="60711"/>
                    </a:lnTo>
                    <a:lnTo>
                      <a:pt x="275758" y="58151"/>
                    </a:lnTo>
                    <a:lnTo>
                      <a:pt x="276123" y="57602"/>
                    </a:lnTo>
                    <a:lnTo>
                      <a:pt x="280513" y="57968"/>
                    </a:lnTo>
                    <a:lnTo>
                      <a:pt x="282341" y="56139"/>
                    </a:lnTo>
                    <a:lnTo>
                      <a:pt x="287278" y="57602"/>
                    </a:lnTo>
                    <a:lnTo>
                      <a:pt x="288741" y="56871"/>
                    </a:lnTo>
                    <a:lnTo>
                      <a:pt x="290935" y="54493"/>
                    </a:lnTo>
                    <a:lnTo>
                      <a:pt x="293130" y="50287"/>
                    </a:lnTo>
                    <a:lnTo>
                      <a:pt x="293130" y="45716"/>
                    </a:lnTo>
                    <a:lnTo>
                      <a:pt x="297702" y="44985"/>
                    </a:lnTo>
                    <a:lnTo>
                      <a:pt x="298067" y="44436"/>
                    </a:lnTo>
                    <a:lnTo>
                      <a:pt x="297336" y="43522"/>
                    </a:lnTo>
                    <a:lnTo>
                      <a:pt x="297519" y="42059"/>
                    </a:lnTo>
                    <a:lnTo>
                      <a:pt x="299347" y="40779"/>
                    </a:lnTo>
                    <a:lnTo>
                      <a:pt x="299530" y="39499"/>
                    </a:lnTo>
                    <a:lnTo>
                      <a:pt x="301176" y="38036"/>
                    </a:lnTo>
                    <a:lnTo>
                      <a:pt x="304650" y="36024"/>
                    </a:lnTo>
                    <a:lnTo>
                      <a:pt x="304650" y="33281"/>
                    </a:lnTo>
                    <a:lnTo>
                      <a:pt x="307027" y="30904"/>
                    </a:lnTo>
                    <a:lnTo>
                      <a:pt x="308125" y="22858"/>
                    </a:lnTo>
                    <a:lnTo>
                      <a:pt x="309405" y="21578"/>
                    </a:lnTo>
                    <a:lnTo>
                      <a:pt x="309405" y="18286"/>
                    </a:lnTo>
                    <a:lnTo>
                      <a:pt x="312514" y="15544"/>
                    </a:lnTo>
                    <a:lnTo>
                      <a:pt x="312148" y="13898"/>
                    </a:lnTo>
                    <a:lnTo>
                      <a:pt x="310868" y="12801"/>
                    </a:lnTo>
                    <a:lnTo>
                      <a:pt x="308856" y="12801"/>
                    </a:lnTo>
                    <a:lnTo>
                      <a:pt x="305382" y="16275"/>
                    </a:lnTo>
                    <a:lnTo>
                      <a:pt x="304468" y="16641"/>
                    </a:lnTo>
                    <a:lnTo>
                      <a:pt x="303004" y="14812"/>
                    </a:lnTo>
                    <a:lnTo>
                      <a:pt x="302090" y="10058"/>
                    </a:lnTo>
                    <a:lnTo>
                      <a:pt x="299530" y="11520"/>
                    </a:lnTo>
                    <a:lnTo>
                      <a:pt x="298250" y="11520"/>
                    </a:lnTo>
                    <a:lnTo>
                      <a:pt x="296970" y="9509"/>
                    </a:lnTo>
                    <a:lnTo>
                      <a:pt x="295690" y="9509"/>
                    </a:lnTo>
                    <a:lnTo>
                      <a:pt x="294410" y="8778"/>
                    </a:lnTo>
                    <a:lnTo>
                      <a:pt x="294227" y="4572"/>
                    </a:lnTo>
                    <a:lnTo>
                      <a:pt x="292215" y="4023"/>
                    </a:lnTo>
                    <a:lnTo>
                      <a:pt x="291667" y="3109"/>
                    </a:lnTo>
                    <a:lnTo>
                      <a:pt x="290570" y="2560"/>
                    </a:lnTo>
                    <a:lnTo>
                      <a:pt x="288924" y="2560"/>
                    </a:lnTo>
                    <a:lnTo>
                      <a:pt x="287278" y="549"/>
                    </a:lnTo>
                    <a:lnTo>
                      <a:pt x="286181" y="0"/>
                    </a:lnTo>
                    <a:lnTo>
                      <a:pt x="284536" y="0"/>
                    </a:lnTo>
                    <a:lnTo>
                      <a:pt x="282341" y="914"/>
                    </a:lnTo>
                    <a:lnTo>
                      <a:pt x="279598" y="914"/>
                    </a:lnTo>
                    <a:lnTo>
                      <a:pt x="277221" y="2377"/>
                    </a:lnTo>
                    <a:lnTo>
                      <a:pt x="270638" y="2560"/>
                    </a:lnTo>
                    <a:lnTo>
                      <a:pt x="266432" y="6035"/>
                    </a:lnTo>
                    <a:lnTo>
                      <a:pt x="260946" y="8046"/>
                    </a:lnTo>
                    <a:lnTo>
                      <a:pt x="257837" y="10240"/>
                    </a:lnTo>
                    <a:lnTo>
                      <a:pt x="255460" y="12801"/>
                    </a:lnTo>
                    <a:lnTo>
                      <a:pt x="252900" y="13166"/>
                    </a:lnTo>
                    <a:lnTo>
                      <a:pt x="251071" y="15178"/>
                    </a:lnTo>
                    <a:lnTo>
                      <a:pt x="248145" y="13898"/>
                    </a:lnTo>
                    <a:lnTo>
                      <a:pt x="245402" y="15544"/>
                    </a:lnTo>
                    <a:lnTo>
                      <a:pt x="243574" y="15178"/>
                    </a:lnTo>
                    <a:lnTo>
                      <a:pt x="227299" y="26149"/>
                    </a:lnTo>
                    <a:lnTo>
                      <a:pt x="225836" y="28527"/>
                    </a:lnTo>
                    <a:lnTo>
                      <a:pt x="226385" y="29441"/>
                    </a:lnTo>
                    <a:lnTo>
                      <a:pt x="226385" y="30538"/>
                    </a:lnTo>
                    <a:lnTo>
                      <a:pt x="224556" y="34196"/>
                    </a:lnTo>
                    <a:lnTo>
                      <a:pt x="222728" y="35841"/>
                    </a:lnTo>
                    <a:lnTo>
                      <a:pt x="221264" y="35293"/>
                    </a:lnTo>
                    <a:lnTo>
                      <a:pt x="219436" y="33647"/>
                    </a:lnTo>
                    <a:lnTo>
                      <a:pt x="210842" y="34378"/>
                    </a:lnTo>
                    <a:lnTo>
                      <a:pt x="209744" y="34927"/>
                    </a:lnTo>
                    <a:lnTo>
                      <a:pt x="207733" y="37487"/>
                    </a:lnTo>
                    <a:lnTo>
                      <a:pt x="206270" y="38219"/>
                    </a:lnTo>
                    <a:lnTo>
                      <a:pt x="203893" y="38219"/>
                    </a:lnTo>
                    <a:lnTo>
                      <a:pt x="200235" y="37121"/>
                    </a:lnTo>
                    <a:lnTo>
                      <a:pt x="198406" y="38036"/>
                    </a:lnTo>
                    <a:lnTo>
                      <a:pt x="197309" y="39499"/>
                    </a:lnTo>
                    <a:lnTo>
                      <a:pt x="195847" y="40779"/>
                    </a:lnTo>
                    <a:lnTo>
                      <a:pt x="194201" y="41144"/>
                    </a:lnTo>
                    <a:lnTo>
                      <a:pt x="191824" y="40596"/>
                    </a:lnTo>
                    <a:lnTo>
                      <a:pt x="190178" y="41327"/>
                    </a:lnTo>
                    <a:lnTo>
                      <a:pt x="188166" y="40047"/>
                    </a:lnTo>
                    <a:lnTo>
                      <a:pt x="182497" y="40230"/>
                    </a:lnTo>
                    <a:lnTo>
                      <a:pt x="180303" y="39499"/>
                    </a:lnTo>
                    <a:lnTo>
                      <a:pt x="177743" y="39499"/>
                    </a:lnTo>
                    <a:lnTo>
                      <a:pt x="170977" y="35841"/>
                    </a:lnTo>
                    <a:lnTo>
                      <a:pt x="166405" y="34927"/>
                    </a:lnTo>
                    <a:lnTo>
                      <a:pt x="158359" y="31635"/>
                    </a:lnTo>
                    <a:lnTo>
                      <a:pt x="155983" y="32550"/>
                    </a:lnTo>
                    <a:lnTo>
                      <a:pt x="154336" y="34378"/>
                    </a:lnTo>
                    <a:lnTo>
                      <a:pt x="150679" y="34013"/>
                    </a:lnTo>
                    <a:lnTo>
                      <a:pt x="149216" y="34378"/>
                    </a:lnTo>
                    <a:lnTo>
                      <a:pt x="148119" y="35293"/>
                    </a:lnTo>
                    <a:lnTo>
                      <a:pt x="147936" y="38950"/>
                    </a:lnTo>
                    <a:lnTo>
                      <a:pt x="144096" y="45167"/>
                    </a:lnTo>
                    <a:lnTo>
                      <a:pt x="144645" y="45899"/>
                    </a:lnTo>
                    <a:lnTo>
                      <a:pt x="148485" y="45899"/>
                    </a:lnTo>
                    <a:lnTo>
                      <a:pt x="149582" y="48276"/>
                    </a:lnTo>
                    <a:lnTo>
                      <a:pt x="149399" y="49556"/>
                    </a:lnTo>
                    <a:lnTo>
                      <a:pt x="147388" y="50653"/>
                    </a:lnTo>
                    <a:lnTo>
                      <a:pt x="146839" y="51568"/>
                    </a:lnTo>
                    <a:lnTo>
                      <a:pt x="146656" y="53030"/>
                    </a:lnTo>
                    <a:lnTo>
                      <a:pt x="147753" y="54493"/>
                    </a:lnTo>
                    <a:lnTo>
                      <a:pt x="149034" y="55042"/>
                    </a:lnTo>
                    <a:lnTo>
                      <a:pt x="154336" y="54676"/>
                    </a:lnTo>
                    <a:lnTo>
                      <a:pt x="155251" y="55591"/>
                    </a:lnTo>
                    <a:lnTo>
                      <a:pt x="155983" y="57236"/>
                    </a:lnTo>
                    <a:lnTo>
                      <a:pt x="155799" y="57968"/>
                    </a:lnTo>
                    <a:lnTo>
                      <a:pt x="153605" y="59796"/>
                    </a:lnTo>
                    <a:lnTo>
                      <a:pt x="150679" y="61076"/>
                    </a:lnTo>
                    <a:lnTo>
                      <a:pt x="149948" y="63271"/>
                    </a:lnTo>
                    <a:lnTo>
                      <a:pt x="155616" y="68208"/>
                    </a:lnTo>
                    <a:lnTo>
                      <a:pt x="155983" y="71317"/>
                    </a:lnTo>
                    <a:lnTo>
                      <a:pt x="155251" y="72963"/>
                    </a:lnTo>
                    <a:lnTo>
                      <a:pt x="148851" y="77168"/>
                    </a:lnTo>
                    <a:lnTo>
                      <a:pt x="148668" y="78266"/>
                    </a:lnTo>
                    <a:lnTo>
                      <a:pt x="152325" y="80094"/>
                    </a:lnTo>
                    <a:lnTo>
                      <a:pt x="154154" y="83751"/>
                    </a:lnTo>
                    <a:lnTo>
                      <a:pt x="158725" y="86494"/>
                    </a:lnTo>
                    <a:lnTo>
                      <a:pt x="158359" y="89969"/>
                    </a:lnTo>
                    <a:lnTo>
                      <a:pt x="161651" y="90335"/>
                    </a:lnTo>
                    <a:lnTo>
                      <a:pt x="162748" y="91798"/>
                    </a:lnTo>
                    <a:lnTo>
                      <a:pt x="165491" y="91066"/>
                    </a:lnTo>
                    <a:lnTo>
                      <a:pt x="167502" y="91432"/>
                    </a:lnTo>
                    <a:lnTo>
                      <a:pt x="167685" y="93626"/>
                    </a:lnTo>
                    <a:lnTo>
                      <a:pt x="167320" y="96003"/>
                    </a:lnTo>
                    <a:lnTo>
                      <a:pt x="168600" y="99661"/>
                    </a:lnTo>
                    <a:lnTo>
                      <a:pt x="169331" y="100026"/>
                    </a:lnTo>
                    <a:lnTo>
                      <a:pt x="177560" y="100758"/>
                    </a:lnTo>
                    <a:lnTo>
                      <a:pt x="179938" y="102221"/>
                    </a:lnTo>
                    <a:lnTo>
                      <a:pt x="182132" y="101855"/>
                    </a:lnTo>
                    <a:lnTo>
                      <a:pt x="184692" y="104964"/>
                    </a:lnTo>
                    <a:lnTo>
                      <a:pt x="184326" y="107158"/>
                    </a:lnTo>
                    <a:lnTo>
                      <a:pt x="185240" y="108804"/>
                    </a:lnTo>
                    <a:lnTo>
                      <a:pt x="182863" y="110632"/>
                    </a:lnTo>
                    <a:lnTo>
                      <a:pt x="182132" y="112644"/>
                    </a:lnTo>
                    <a:lnTo>
                      <a:pt x="178474" y="113193"/>
                    </a:lnTo>
                    <a:lnTo>
                      <a:pt x="177012" y="113193"/>
                    </a:lnTo>
                    <a:lnTo>
                      <a:pt x="175915" y="112644"/>
                    </a:lnTo>
                    <a:lnTo>
                      <a:pt x="173171" y="112827"/>
                    </a:lnTo>
                    <a:lnTo>
                      <a:pt x="172074" y="113924"/>
                    </a:lnTo>
                    <a:lnTo>
                      <a:pt x="167137" y="116301"/>
                    </a:lnTo>
                    <a:lnTo>
                      <a:pt x="165308" y="119593"/>
                    </a:lnTo>
                    <a:lnTo>
                      <a:pt x="164943" y="123982"/>
                    </a:lnTo>
                    <a:lnTo>
                      <a:pt x="167137" y="126907"/>
                    </a:lnTo>
                    <a:lnTo>
                      <a:pt x="166771" y="129285"/>
                    </a:lnTo>
                    <a:lnTo>
                      <a:pt x="167685" y="129467"/>
                    </a:lnTo>
                    <a:lnTo>
                      <a:pt x="168600" y="130747"/>
                    </a:lnTo>
                    <a:lnTo>
                      <a:pt x="167869" y="132027"/>
                    </a:lnTo>
                    <a:lnTo>
                      <a:pt x="165491" y="134039"/>
                    </a:lnTo>
                    <a:lnTo>
                      <a:pt x="164577" y="136416"/>
                    </a:lnTo>
                    <a:lnTo>
                      <a:pt x="164943" y="137879"/>
                    </a:lnTo>
                    <a:lnTo>
                      <a:pt x="165857" y="138245"/>
                    </a:lnTo>
                    <a:lnTo>
                      <a:pt x="170611" y="138428"/>
                    </a:lnTo>
                    <a:lnTo>
                      <a:pt x="171525" y="141171"/>
                    </a:lnTo>
                    <a:lnTo>
                      <a:pt x="170611" y="142268"/>
                    </a:lnTo>
                    <a:lnTo>
                      <a:pt x="169149" y="142451"/>
                    </a:lnTo>
                    <a:lnTo>
                      <a:pt x="167137" y="142268"/>
                    </a:lnTo>
                    <a:lnTo>
                      <a:pt x="165857" y="141171"/>
                    </a:lnTo>
                    <a:lnTo>
                      <a:pt x="164577" y="144096"/>
                    </a:lnTo>
                    <a:lnTo>
                      <a:pt x="158359" y="146474"/>
                    </a:lnTo>
                    <a:lnTo>
                      <a:pt x="153057" y="153423"/>
                    </a:lnTo>
                    <a:lnTo>
                      <a:pt x="150679" y="154703"/>
                    </a:lnTo>
                    <a:lnTo>
                      <a:pt x="148302" y="157080"/>
                    </a:lnTo>
                    <a:lnTo>
                      <a:pt x="146656" y="159457"/>
                    </a:lnTo>
                    <a:lnTo>
                      <a:pt x="146108" y="162200"/>
                    </a:lnTo>
                    <a:lnTo>
                      <a:pt x="146656" y="165857"/>
                    </a:lnTo>
                    <a:lnTo>
                      <a:pt x="145011" y="168783"/>
                    </a:lnTo>
                    <a:lnTo>
                      <a:pt x="141170" y="171160"/>
                    </a:lnTo>
                    <a:lnTo>
                      <a:pt x="137513" y="171526"/>
                    </a:lnTo>
                    <a:lnTo>
                      <a:pt x="134770" y="173538"/>
                    </a:lnTo>
                    <a:lnTo>
                      <a:pt x="132393" y="177195"/>
                    </a:lnTo>
                    <a:lnTo>
                      <a:pt x="130564" y="182315"/>
                    </a:lnTo>
                    <a:lnTo>
                      <a:pt x="128004" y="186886"/>
                    </a:lnTo>
                    <a:lnTo>
                      <a:pt x="120872" y="196944"/>
                    </a:lnTo>
                    <a:lnTo>
                      <a:pt x="118130" y="199687"/>
                    </a:lnTo>
                    <a:lnTo>
                      <a:pt x="112461" y="202613"/>
                    </a:lnTo>
                    <a:lnTo>
                      <a:pt x="107341" y="207184"/>
                    </a:lnTo>
                    <a:lnTo>
                      <a:pt x="105512" y="209379"/>
                    </a:lnTo>
                    <a:lnTo>
                      <a:pt x="101123" y="216510"/>
                    </a:lnTo>
                    <a:lnTo>
                      <a:pt x="97466" y="220899"/>
                    </a:lnTo>
                    <a:lnTo>
                      <a:pt x="94175" y="227117"/>
                    </a:lnTo>
                    <a:lnTo>
                      <a:pt x="91797" y="228762"/>
                    </a:lnTo>
                    <a:lnTo>
                      <a:pt x="89969" y="229128"/>
                    </a:lnTo>
                    <a:lnTo>
                      <a:pt x="79728" y="228762"/>
                    </a:lnTo>
                    <a:lnTo>
                      <a:pt x="77899" y="229311"/>
                    </a:lnTo>
                    <a:lnTo>
                      <a:pt x="74243" y="230957"/>
                    </a:lnTo>
                    <a:lnTo>
                      <a:pt x="71865" y="233517"/>
                    </a:lnTo>
                    <a:lnTo>
                      <a:pt x="69853" y="234065"/>
                    </a:lnTo>
                    <a:lnTo>
                      <a:pt x="68756" y="233151"/>
                    </a:lnTo>
                    <a:lnTo>
                      <a:pt x="67842" y="230957"/>
                    </a:lnTo>
                    <a:lnTo>
                      <a:pt x="64002" y="225471"/>
                    </a:lnTo>
                    <a:lnTo>
                      <a:pt x="62173" y="224374"/>
                    </a:lnTo>
                    <a:lnTo>
                      <a:pt x="60710" y="224374"/>
                    </a:lnTo>
                    <a:lnTo>
                      <a:pt x="56322" y="228397"/>
                    </a:lnTo>
                    <a:lnTo>
                      <a:pt x="54676" y="231322"/>
                    </a:lnTo>
                    <a:lnTo>
                      <a:pt x="49190" y="235528"/>
                    </a:lnTo>
                    <a:lnTo>
                      <a:pt x="42607" y="243757"/>
                    </a:lnTo>
                    <a:lnTo>
                      <a:pt x="39132" y="247049"/>
                    </a:lnTo>
                    <a:lnTo>
                      <a:pt x="37852" y="249792"/>
                    </a:lnTo>
                    <a:lnTo>
                      <a:pt x="36024" y="258020"/>
                    </a:lnTo>
                    <a:lnTo>
                      <a:pt x="36024" y="260215"/>
                    </a:lnTo>
                    <a:lnTo>
                      <a:pt x="37670" y="262226"/>
                    </a:lnTo>
                    <a:lnTo>
                      <a:pt x="40230" y="264055"/>
                    </a:lnTo>
                    <a:lnTo>
                      <a:pt x="43156" y="263689"/>
                    </a:lnTo>
                    <a:lnTo>
                      <a:pt x="46447" y="264603"/>
                    </a:lnTo>
                    <a:lnTo>
                      <a:pt x="51202" y="264603"/>
                    </a:lnTo>
                    <a:lnTo>
                      <a:pt x="52482" y="264969"/>
                    </a:lnTo>
                    <a:lnTo>
                      <a:pt x="54127" y="266981"/>
                    </a:lnTo>
                    <a:lnTo>
                      <a:pt x="54676" y="268444"/>
                    </a:lnTo>
                    <a:lnTo>
                      <a:pt x="54493" y="270638"/>
                    </a:lnTo>
                    <a:lnTo>
                      <a:pt x="51567" y="279415"/>
                    </a:lnTo>
                    <a:lnTo>
                      <a:pt x="51567" y="281793"/>
                    </a:lnTo>
                    <a:lnTo>
                      <a:pt x="52116" y="283621"/>
                    </a:lnTo>
                    <a:lnTo>
                      <a:pt x="56870" y="288741"/>
                    </a:lnTo>
                    <a:lnTo>
                      <a:pt x="58699" y="289107"/>
                    </a:lnTo>
                    <a:lnTo>
                      <a:pt x="62905" y="288010"/>
                    </a:lnTo>
                    <a:lnTo>
                      <a:pt x="64185" y="288376"/>
                    </a:lnTo>
                    <a:lnTo>
                      <a:pt x="65099" y="289473"/>
                    </a:lnTo>
                    <a:lnTo>
                      <a:pt x="65099" y="294593"/>
                    </a:lnTo>
                    <a:lnTo>
                      <a:pt x="65830" y="298250"/>
                    </a:lnTo>
                    <a:lnTo>
                      <a:pt x="68025" y="301359"/>
                    </a:lnTo>
                    <a:lnTo>
                      <a:pt x="69122" y="304833"/>
                    </a:lnTo>
                    <a:lnTo>
                      <a:pt x="71317" y="307759"/>
                    </a:lnTo>
                    <a:lnTo>
                      <a:pt x="73694" y="309771"/>
                    </a:lnTo>
                    <a:lnTo>
                      <a:pt x="74059" y="311051"/>
                    </a:lnTo>
                    <a:lnTo>
                      <a:pt x="75705" y="312879"/>
                    </a:lnTo>
                    <a:lnTo>
                      <a:pt x="76071" y="314525"/>
                    </a:lnTo>
                    <a:lnTo>
                      <a:pt x="74059" y="315622"/>
                    </a:lnTo>
                    <a:lnTo>
                      <a:pt x="73694" y="316354"/>
                    </a:lnTo>
                    <a:lnTo>
                      <a:pt x="74059" y="321108"/>
                    </a:lnTo>
                    <a:lnTo>
                      <a:pt x="73511" y="322388"/>
                    </a:lnTo>
                    <a:lnTo>
                      <a:pt x="76619" y="322754"/>
                    </a:lnTo>
                    <a:lnTo>
                      <a:pt x="76802" y="324034"/>
                    </a:lnTo>
                    <a:lnTo>
                      <a:pt x="73511" y="324400"/>
                    </a:lnTo>
                    <a:lnTo>
                      <a:pt x="71134" y="325680"/>
                    </a:lnTo>
                    <a:lnTo>
                      <a:pt x="70768" y="326960"/>
                    </a:lnTo>
                    <a:lnTo>
                      <a:pt x="69488" y="327691"/>
                    </a:lnTo>
                    <a:lnTo>
                      <a:pt x="67659" y="327691"/>
                    </a:lnTo>
                    <a:lnTo>
                      <a:pt x="64916" y="327326"/>
                    </a:lnTo>
                    <a:lnTo>
                      <a:pt x="64002" y="326594"/>
                    </a:lnTo>
                    <a:lnTo>
                      <a:pt x="63636" y="325497"/>
                    </a:lnTo>
                    <a:lnTo>
                      <a:pt x="64185" y="323120"/>
                    </a:lnTo>
                    <a:lnTo>
                      <a:pt x="63819" y="322571"/>
                    </a:lnTo>
                    <a:lnTo>
                      <a:pt x="60893" y="322205"/>
                    </a:lnTo>
                    <a:lnTo>
                      <a:pt x="58333" y="323486"/>
                    </a:lnTo>
                    <a:lnTo>
                      <a:pt x="52847" y="325131"/>
                    </a:lnTo>
                    <a:lnTo>
                      <a:pt x="51385" y="328423"/>
                    </a:lnTo>
                    <a:lnTo>
                      <a:pt x="50287" y="329337"/>
                    </a:lnTo>
                    <a:lnTo>
                      <a:pt x="49190" y="329337"/>
                    </a:lnTo>
                    <a:lnTo>
                      <a:pt x="42241" y="328971"/>
                    </a:lnTo>
                    <a:lnTo>
                      <a:pt x="38401" y="325680"/>
                    </a:lnTo>
                    <a:lnTo>
                      <a:pt x="35841" y="326960"/>
                    </a:lnTo>
                    <a:lnTo>
                      <a:pt x="34012" y="325863"/>
                    </a:lnTo>
                    <a:lnTo>
                      <a:pt x="28344" y="326228"/>
                    </a:lnTo>
                    <a:lnTo>
                      <a:pt x="26698" y="325863"/>
                    </a:lnTo>
                    <a:lnTo>
                      <a:pt x="23955" y="326411"/>
                    </a:lnTo>
                    <a:lnTo>
                      <a:pt x="22126" y="325497"/>
                    </a:lnTo>
                    <a:lnTo>
                      <a:pt x="21395" y="326594"/>
                    </a:lnTo>
                    <a:lnTo>
                      <a:pt x="20663" y="326594"/>
                    </a:lnTo>
                    <a:lnTo>
                      <a:pt x="19749" y="324400"/>
                    </a:lnTo>
                    <a:lnTo>
                      <a:pt x="18652" y="324034"/>
                    </a:lnTo>
                    <a:lnTo>
                      <a:pt x="17737" y="326046"/>
                    </a:lnTo>
                    <a:lnTo>
                      <a:pt x="17737" y="333909"/>
                    </a:lnTo>
                    <a:lnTo>
                      <a:pt x="8777" y="333909"/>
                    </a:lnTo>
                    <a:lnTo>
                      <a:pt x="7131" y="334457"/>
                    </a:lnTo>
                    <a:lnTo>
                      <a:pt x="4754" y="333909"/>
                    </a:lnTo>
                    <a:lnTo>
                      <a:pt x="4022" y="336469"/>
                    </a:lnTo>
                    <a:lnTo>
                      <a:pt x="2925" y="336835"/>
                    </a:lnTo>
                    <a:lnTo>
                      <a:pt x="2194" y="338663"/>
                    </a:lnTo>
                    <a:lnTo>
                      <a:pt x="0" y="340309"/>
                    </a:lnTo>
                    <a:lnTo>
                      <a:pt x="0" y="341406"/>
                    </a:lnTo>
                    <a:lnTo>
                      <a:pt x="549" y="345246"/>
                    </a:lnTo>
                    <a:lnTo>
                      <a:pt x="4022" y="345429"/>
                    </a:lnTo>
                    <a:lnTo>
                      <a:pt x="5669" y="349269"/>
                    </a:lnTo>
                    <a:lnTo>
                      <a:pt x="12435" y="357498"/>
                    </a:lnTo>
                    <a:lnTo>
                      <a:pt x="17189" y="362436"/>
                    </a:lnTo>
                    <a:lnTo>
                      <a:pt x="21395" y="364630"/>
                    </a:lnTo>
                    <a:lnTo>
                      <a:pt x="30538" y="365727"/>
                    </a:lnTo>
                    <a:lnTo>
                      <a:pt x="40595" y="364813"/>
                    </a:lnTo>
                    <a:lnTo>
                      <a:pt x="47910" y="362984"/>
                    </a:lnTo>
                    <a:lnTo>
                      <a:pt x="52116" y="361338"/>
                    </a:lnTo>
                    <a:lnTo>
                      <a:pt x="53761" y="357864"/>
                    </a:lnTo>
                    <a:lnTo>
                      <a:pt x="56139" y="356950"/>
                    </a:lnTo>
                    <a:lnTo>
                      <a:pt x="57419" y="359510"/>
                    </a:lnTo>
                    <a:lnTo>
                      <a:pt x="53761" y="368653"/>
                    </a:lnTo>
                    <a:lnTo>
                      <a:pt x="49007" y="372859"/>
                    </a:lnTo>
                    <a:lnTo>
                      <a:pt x="44253" y="375967"/>
                    </a:lnTo>
                    <a:lnTo>
                      <a:pt x="38584" y="377247"/>
                    </a:lnTo>
                    <a:lnTo>
                      <a:pt x="32550" y="377796"/>
                    </a:lnTo>
                    <a:lnTo>
                      <a:pt x="27246" y="379076"/>
                    </a:lnTo>
                    <a:lnTo>
                      <a:pt x="23223" y="375967"/>
                    </a:lnTo>
                    <a:lnTo>
                      <a:pt x="21395" y="378162"/>
                    </a:lnTo>
                    <a:lnTo>
                      <a:pt x="22309" y="385293"/>
                    </a:lnTo>
                    <a:lnTo>
                      <a:pt x="41510" y="403763"/>
                    </a:lnTo>
                    <a:lnTo>
                      <a:pt x="47362" y="410346"/>
                    </a:lnTo>
                    <a:lnTo>
                      <a:pt x="57419" y="418757"/>
                    </a:lnTo>
                    <a:lnTo>
                      <a:pt x="59979" y="419306"/>
                    </a:lnTo>
                    <a:lnTo>
                      <a:pt x="72048" y="420037"/>
                    </a:lnTo>
                    <a:lnTo>
                      <a:pt x="77168" y="418757"/>
                    </a:lnTo>
                    <a:lnTo>
                      <a:pt x="79911" y="418026"/>
                    </a:lnTo>
                    <a:lnTo>
                      <a:pt x="84665" y="414917"/>
                    </a:lnTo>
                    <a:lnTo>
                      <a:pt x="87591" y="414734"/>
                    </a:lnTo>
                    <a:lnTo>
                      <a:pt x="95272" y="409980"/>
                    </a:lnTo>
                    <a:lnTo>
                      <a:pt x="98198" y="405774"/>
                    </a:lnTo>
                    <a:lnTo>
                      <a:pt x="100392" y="401202"/>
                    </a:lnTo>
                    <a:lnTo>
                      <a:pt x="100940" y="389134"/>
                    </a:lnTo>
                    <a:lnTo>
                      <a:pt x="102403" y="383831"/>
                    </a:lnTo>
                    <a:lnTo>
                      <a:pt x="103135" y="376516"/>
                    </a:lnTo>
                    <a:lnTo>
                      <a:pt x="104415" y="378527"/>
                    </a:lnTo>
                    <a:lnTo>
                      <a:pt x="105878" y="379259"/>
                    </a:lnTo>
                    <a:lnTo>
                      <a:pt x="119410" y="379625"/>
                    </a:lnTo>
                    <a:lnTo>
                      <a:pt x="119775" y="380539"/>
                    </a:lnTo>
                    <a:lnTo>
                      <a:pt x="117215" y="383099"/>
                    </a:lnTo>
                    <a:lnTo>
                      <a:pt x="112095" y="383099"/>
                    </a:lnTo>
                    <a:lnTo>
                      <a:pt x="110267" y="388951"/>
                    </a:lnTo>
                    <a:lnTo>
                      <a:pt x="111546" y="389499"/>
                    </a:lnTo>
                    <a:lnTo>
                      <a:pt x="110815" y="394619"/>
                    </a:lnTo>
                    <a:lnTo>
                      <a:pt x="111912" y="396082"/>
                    </a:lnTo>
                    <a:lnTo>
                      <a:pt x="114655" y="397362"/>
                    </a:lnTo>
                    <a:lnTo>
                      <a:pt x="112095" y="403397"/>
                    </a:lnTo>
                    <a:lnTo>
                      <a:pt x="111912" y="408700"/>
                    </a:lnTo>
                    <a:lnTo>
                      <a:pt x="112095" y="409980"/>
                    </a:lnTo>
                    <a:lnTo>
                      <a:pt x="113924" y="409980"/>
                    </a:lnTo>
                    <a:lnTo>
                      <a:pt x="114838" y="411260"/>
                    </a:lnTo>
                    <a:lnTo>
                      <a:pt x="114655" y="414369"/>
                    </a:lnTo>
                    <a:lnTo>
                      <a:pt x="117581" y="421866"/>
                    </a:lnTo>
                    <a:lnTo>
                      <a:pt x="118130" y="426986"/>
                    </a:lnTo>
                    <a:lnTo>
                      <a:pt x="118130" y="431192"/>
                    </a:lnTo>
                    <a:lnTo>
                      <a:pt x="115569" y="438324"/>
                    </a:lnTo>
                    <a:lnTo>
                      <a:pt x="114472" y="443444"/>
                    </a:lnTo>
                    <a:lnTo>
                      <a:pt x="114472" y="448564"/>
                    </a:lnTo>
                    <a:lnTo>
                      <a:pt x="115752" y="456427"/>
                    </a:lnTo>
                    <a:lnTo>
                      <a:pt x="116849" y="458439"/>
                    </a:lnTo>
                    <a:lnTo>
                      <a:pt x="117215" y="465936"/>
                    </a:lnTo>
                    <a:lnTo>
                      <a:pt x="118678" y="464290"/>
                    </a:lnTo>
                    <a:lnTo>
                      <a:pt x="120324" y="463010"/>
                    </a:lnTo>
                    <a:lnTo>
                      <a:pt x="121056" y="464839"/>
                    </a:lnTo>
                    <a:lnTo>
                      <a:pt x="121421" y="467765"/>
                    </a:lnTo>
                    <a:lnTo>
                      <a:pt x="120507" y="469410"/>
                    </a:lnTo>
                    <a:lnTo>
                      <a:pt x="120507" y="471239"/>
                    </a:lnTo>
                    <a:lnTo>
                      <a:pt x="119775" y="473617"/>
                    </a:lnTo>
                    <a:lnTo>
                      <a:pt x="118861" y="482760"/>
                    </a:lnTo>
                    <a:lnTo>
                      <a:pt x="121421" y="486600"/>
                    </a:lnTo>
                    <a:lnTo>
                      <a:pt x="121056" y="488245"/>
                    </a:lnTo>
                    <a:lnTo>
                      <a:pt x="121970" y="496291"/>
                    </a:lnTo>
                    <a:lnTo>
                      <a:pt x="122518" y="496291"/>
                    </a:lnTo>
                    <a:lnTo>
                      <a:pt x="126176" y="507995"/>
                    </a:lnTo>
                    <a:lnTo>
                      <a:pt x="127638" y="511286"/>
                    </a:lnTo>
                    <a:lnTo>
                      <a:pt x="127638" y="515492"/>
                    </a:lnTo>
                    <a:lnTo>
                      <a:pt x="128735" y="518601"/>
                    </a:lnTo>
                    <a:lnTo>
                      <a:pt x="130199" y="532316"/>
                    </a:lnTo>
                    <a:lnTo>
                      <a:pt x="131296" y="536156"/>
                    </a:lnTo>
                    <a:lnTo>
                      <a:pt x="133856" y="541093"/>
                    </a:lnTo>
                    <a:lnTo>
                      <a:pt x="135136" y="542190"/>
                    </a:lnTo>
                    <a:lnTo>
                      <a:pt x="136233" y="547310"/>
                    </a:lnTo>
                    <a:lnTo>
                      <a:pt x="140439" y="552248"/>
                    </a:lnTo>
                    <a:close/>
                  </a:path>
                </a:pathLst>
              </a:custGeom>
              <a:grpFill/>
              <a:ln w="18272" cap="flat">
                <a:noFill/>
                <a:prstDash val="solid"/>
                <a:miter/>
              </a:ln>
            </p:spPr>
            <p:txBody>
              <a:bodyPr rtlCol="0" anchor="ctr"/>
              <a:lstStyle/>
              <a:p>
                <a:endParaRPr lang="en-GB" sz="1463"/>
              </a:p>
            </p:txBody>
          </p:sp>
          <p:sp>
            <p:nvSpPr>
              <p:cNvPr id="254" name="Freeform: Shape 253">
                <a:extLst>
                  <a:ext uri="{FF2B5EF4-FFF2-40B4-BE49-F238E27FC236}">
                    <a16:creationId xmlns:a16="http://schemas.microsoft.com/office/drawing/2014/main" id="{F2D1FA75-D88C-3C39-7E6F-FC81C3AD31DD}"/>
                  </a:ext>
                </a:extLst>
              </p:cNvPr>
              <p:cNvSpPr/>
              <p:nvPr/>
            </p:nvSpPr>
            <p:spPr>
              <a:xfrm>
                <a:off x="7718285" y="3394655"/>
                <a:ext cx="744802" cy="749008"/>
              </a:xfrm>
              <a:custGeom>
                <a:avLst/>
                <a:gdLst>
                  <a:gd name="connsiteX0" fmla="*/ 140439 w 744802"/>
                  <a:gd name="connsiteY0" fmla="*/ 552248 h 749008"/>
                  <a:gd name="connsiteX1" fmla="*/ 141353 w 744802"/>
                  <a:gd name="connsiteY1" fmla="*/ 552979 h 749008"/>
                  <a:gd name="connsiteX2" fmla="*/ 142999 w 744802"/>
                  <a:gd name="connsiteY2" fmla="*/ 558831 h 749008"/>
                  <a:gd name="connsiteX3" fmla="*/ 144096 w 744802"/>
                  <a:gd name="connsiteY3" fmla="*/ 559745 h 749008"/>
                  <a:gd name="connsiteX4" fmla="*/ 145559 w 744802"/>
                  <a:gd name="connsiteY4" fmla="*/ 558282 h 749008"/>
                  <a:gd name="connsiteX5" fmla="*/ 147753 w 744802"/>
                  <a:gd name="connsiteY5" fmla="*/ 558648 h 749008"/>
                  <a:gd name="connsiteX6" fmla="*/ 146108 w 744802"/>
                  <a:gd name="connsiteY6" fmla="*/ 561025 h 749008"/>
                  <a:gd name="connsiteX7" fmla="*/ 145925 w 744802"/>
                  <a:gd name="connsiteY7" fmla="*/ 563220 h 749008"/>
                  <a:gd name="connsiteX8" fmla="*/ 148851 w 744802"/>
                  <a:gd name="connsiteY8" fmla="*/ 572728 h 749008"/>
                  <a:gd name="connsiteX9" fmla="*/ 152874 w 744802"/>
                  <a:gd name="connsiteY9" fmla="*/ 578580 h 749008"/>
                  <a:gd name="connsiteX10" fmla="*/ 156165 w 744802"/>
                  <a:gd name="connsiteY10" fmla="*/ 580226 h 749008"/>
                  <a:gd name="connsiteX11" fmla="*/ 160737 w 744802"/>
                  <a:gd name="connsiteY11" fmla="*/ 590283 h 749008"/>
                  <a:gd name="connsiteX12" fmla="*/ 162017 w 744802"/>
                  <a:gd name="connsiteY12" fmla="*/ 597049 h 749008"/>
                  <a:gd name="connsiteX13" fmla="*/ 165491 w 744802"/>
                  <a:gd name="connsiteY13" fmla="*/ 601438 h 749008"/>
                  <a:gd name="connsiteX14" fmla="*/ 168234 w 744802"/>
                  <a:gd name="connsiteY14" fmla="*/ 608204 h 749008"/>
                  <a:gd name="connsiteX15" fmla="*/ 171160 w 744802"/>
                  <a:gd name="connsiteY15" fmla="*/ 622102 h 749008"/>
                  <a:gd name="connsiteX16" fmla="*/ 176646 w 744802"/>
                  <a:gd name="connsiteY16" fmla="*/ 639474 h 749008"/>
                  <a:gd name="connsiteX17" fmla="*/ 176646 w 744802"/>
                  <a:gd name="connsiteY17" fmla="*/ 641485 h 749008"/>
                  <a:gd name="connsiteX18" fmla="*/ 180669 w 744802"/>
                  <a:gd name="connsiteY18" fmla="*/ 648068 h 749008"/>
                  <a:gd name="connsiteX19" fmla="*/ 185423 w 744802"/>
                  <a:gd name="connsiteY19" fmla="*/ 652274 h 749008"/>
                  <a:gd name="connsiteX20" fmla="*/ 193469 w 744802"/>
                  <a:gd name="connsiteY20" fmla="*/ 662331 h 749008"/>
                  <a:gd name="connsiteX21" fmla="*/ 196578 w 744802"/>
                  <a:gd name="connsiteY21" fmla="*/ 671292 h 749008"/>
                  <a:gd name="connsiteX22" fmla="*/ 199687 w 744802"/>
                  <a:gd name="connsiteY22" fmla="*/ 682995 h 749008"/>
                  <a:gd name="connsiteX23" fmla="*/ 209744 w 744802"/>
                  <a:gd name="connsiteY23" fmla="*/ 707133 h 749008"/>
                  <a:gd name="connsiteX24" fmla="*/ 213401 w 744802"/>
                  <a:gd name="connsiteY24" fmla="*/ 720299 h 749008"/>
                  <a:gd name="connsiteX25" fmla="*/ 216510 w 744802"/>
                  <a:gd name="connsiteY25" fmla="*/ 726699 h 749008"/>
                  <a:gd name="connsiteX26" fmla="*/ 222361 w 744802"/>
                  <a:gd name="connsiteY26" fmla="*/ 735660 h 749008"/>
                  <a:gd name="connsiteX27" fmla="*/ 229128 w 744802"/>
                  <a:gd name="connsiteY27" fmla="*/ 744071 h 749008"/>
                  <a:gd name="connsiteX28" fmla="*/ 234979 w 744802"/>
                  <a:gd name="connsiteY28" fmla="*/ 749009 h 749008"/>
                  <a:gd name="connsiteX29" fmla="*/ 242843 w 744802"/>
                  <a:gd name="connsiteY29" fmla="*/ 748826 h 749008"/>
                  <a:gd name="connsiteX30" fmla="*/ 246866 w 744802"/>
                  <a:gd name="connsiteY30" fmla="*/ 745169 h 749008"/>
                  <a:gd name="connsiteX31" fmla="*/ 246866 w 744802"/>
                  <a:gd name="connsiteY31" fmla="*/ 744071 h 749008"/>
                  <a:gd name="connsiteX32" fmla="*/ 249974 w 744802"/>
                  <a:gd name="connsiteY32" fmla="*/ 742243 h 749008"/>
                  <a:gd name="connsiteX33" fmla="*/ 252717 w 744802"/>
                  <a:gd name="connsiteY33" fmla="*/ 739500 h 749008"/>
                  <a:gd name="connsiteX34" fmla="*/ 253814 w 744802"/>
                  <a:gd name="connsiteY34" fmla="*/ 737123 h 749008"/>
                  <a:gd name="connsiteX35" fmla="*/ 253265 w 744802"/>
                  <a:gd name="connsiteY35" fmla="*/ 735111 h 749008"/>
                  <a:gd name="connsiteX36" fmla="*/ 256557 w 744802"/>
                  <a:gd name="connsiteY36" fmla="*/ 725602 h 749008"/>
                  <a:gd name="connsiteX37" fmla="*/ 266980 w 744802"/>
                  <a:gd name="connsiteY37" fmla="*/ 720482 h 749008"/>
                  <a:gd name="connsiteX38" fmla="*/ 274844 w 744802"/>
                  <a:gd name="connsiteY38" fmla="*/ 719385 h 749008"/>
                  <a:gd name="connsiteX39" fmla="*/ 274295 w 744802"/>
                  <a:gd name="connsiteY39" fmla="*/ 714996 h 749008"/>
                  <a:gd name="connsiteX40" fmla="*/ 274844 w 744802"/>
                  <a:gd name="connsiteY40" fmla="*/ 710425 h 749008"/>
                  <a:gd name="connsiteX41" fmla="*/ 281244 w 744802"/>
                  <a:gd name="connsiteY41" fmla="*/ 701464 h 749008"/>
                  <a:gd name="connsiteX42" fmla="*/ 282158 w 744802"/>
                  <a:gd name="connsiteY42" fmla="*/ 697990 h 749008"/>
                  <a:gd name="connsiteX43" fmla="*/ 284718 w 744802"/>
                  <a:gd name="connsiteY43" fmla="*/ 693053 h 749008"/>
                  <a:gd name="connsiteX44" fmla="*/ 290935 w 744802"/>
                  <a:gd name="connsiteY44" fmla="*/ 691955 h 749008"/>
                  <a:gd name="connsiteX45" fmla="*/ 292582 w 744802"/>
                  <a:gd name="connsiteY45" fmla="*/ 693601 h 749008"/>
                  <a:gd name="connsiteX46" fmla="*/ 297336 w 744802"/>
                  <a:gd name="connsiteY46" fmla="*/ 693601 h 749008"/>
                  <a:gd name="connsiteX47" fmla="*/ 297336 w 744802"/>
                  <a:gd name="connsiteY47" fmla="*/ 685555 h 749008"/>
                  <a:gd name="connsiteX48" fmla="*/ 296238 w 744802"/>
                  <a:gd name="connsiteY48" fmla="*/ 672023 h 749008"/>
                  <a:gd name="connsiteX49" fmla="*/ 296422 w 744802"/>
                  <a:gd name="connsiteY49" fmla="*/ 658674 h 749008"/>
                  <a:gd name="connsiteX50" fmla="*/ 297519 w 744802"/>
                  <a:gd name="connsiteY50" fmla="*/ 653554 h 749008"/>
                  <a:gd name="connsiteX51" fmla="*/ 302822 w 744802"/>
                  <a:gd name="connsiteY51" fmla="*/ 642217 h 749008"/>
                  <a:gd name="connsiteX52" fmla="*/ 305382 w 744802"/>
                  <a:gd name="connsiteY52" fmla="*/ 635451 h 749008"/>
                  <a:gd name="connsiteX53" fmla="*/ 309039 w 744802"/>
                  <a:gd name="connsiteY53" fmla="*/ 623016 h 749008"/>
                  <a:gd name="connsiteX54" fmla="*/ 309588 w 744802"/>
                  <a:gd name="connsiteY54" fmla="*/ 619359 h 749008"/>
                  <a:gd name="connsiteX55" fmla="*/ 308856 w 744802"/>
                  <a:gd name="connsiteY55" fmla="*/ 612776 h 749008"/>
                  <a:gd name="connsiteX56" fmla="*/ 306296 w 744802"/>
                  <a:gd name="connsiteY56" fmla="*/ 610581 h 749008"/>
                  <a:gd name="connsiteX57" fmla="*/ 305747 w 744802"/>
                  <a:gd name="connsiteY57" fmla="*/ 608387 h 749008"/>
                  <a:gd name="connsiteX58" fmla="*/ 304285 w 744802"/>
                  <a:gd name="connsiteY58" fmla="*/ 607290 h 749008"/>
                  <a:gd name="connsiteX59" fmla="*/ 305747 w 744802"/>
                  <a:gd name="connsiteY59" fmla="*/ 605644 h 749008"/>
                  <a:gd name="connsiteX60" fmla="*/ 307027 w 744802"/>
                  <a:gd name="connsiteY60" fmla="*/ 607290 h 749008"/>
                  <a:gd name="connsiteX61" fmla="*/ 303736 w 744802"/>
                  <a:gd name="connsiteY61" fmla="*/ 592843 h 749008"/>
                  <a:gd name="connsiteX62" fmla="*/ 305199 w 744802"/>
                  <a:gd name="connsiteY62" fmla="*/ 587723 h 749008"/>
                  <a:gd name="connsiteX63" fmla="*/ 305199 w 744802"/>
                  <a:gd name="connsiteY63" fmla="*/ 583335 h 749008"/>
                  <a:gd name="connsiteX64" fmla="*/ 304833 w 744802"/>
                  <a:gd name="connsiteY64" fmla="*/ 582237 h 749008"/>
                  <a:gd name="connsiteX65" fmla="*/ 303187 w 744802"/>
                  <a:gd name="connsiteY65" fmla="*/ 580043 h 749008"/>
                  <a:gd name="connsiteX66" fmla="*/ 302273 w 744802"/>
                  <a:gd name="connsiteY66" fmla="*/ 574374 h 749008"/>
                  <a:gd name="connsiteX67" fmla="*/ 302273 w 744802"/>
                  <a:gd name="connsiteY67" fmla="*/ 564134 h 749008"/>
                  <a:gd name="connsiteX68" fmla="*/ 306113 w 744802"/>
                  <a:gd name="connsiteY68" fmla="*/ 559379 h 749008"/>
                  <a:gd name="connsiteX69" fmla="*/ 309953 w 744802"/>
                  <a:gd name="connsiteY69" fmla="*/ 552979 h 749008"/>
                  <a:gd name="connsiteX70" fmla="*/ 314342 w 744802"/>
                  <a:gd name="connsiteY70" fmla="*/ 550602 h 749008"/>
                  <a:gd name="connsiteX71" fmla="*/ 318548 w 744802"/>
                  <a:gd name="connsiteY71" fmla="*/ 550236 h 749008"/>
                  <a:gd name="connsiteX72" fmla="*/ 323119 w 744802"/>
                  <a:gd name="connsiteY72" fmla="*/ 552796 h 749008"/>
                  <a:gd name="connsiteX73" fmla="*/ 326777 w 744802"/>
                  <a:gd name="connsiteY73" fmla="*/ 551150 h 749008"/>
                  <a:gd name="connsiteX74" fmla="*/ 330068 w 744802"/>
                  <a:gd name="connsiteY74" fmla="*/ 545299 h 749008"/>
                  <a:gd name="connsiteX75" fmla="*/ 332446 w 744802"/>
                  <a:gd name="connsiteY75" fmla="*/ 539630 h 749008"/>
                  <a:gd name="connsiteX76" fmla="*/ 333177 w 744802"/>
                  <a:gd name="connsiteY76" fmla="*/ 539264 h 749008"/>
                  <a:gd name="connsiteX77" fmla="*/ 339028 w 744802"/>
                  <a:gd name="connsiteY77" fmla="*/ 537619 h 749008"/>
                  <a:gd name="connsiteX78" fmla="*/ 345246 w 744802"/>
                  <a:gd name="connsiteY78" fmla="*/ 536704 h 749008"/>
                  <a:gd name="connsiteX79" fmla="*/ 356218 w 744802"/>
                  <a:gd name="connsiteY79" fmla="*/ 532499 h 749008"/>
                  <a:gd name="connsiteX80" fmla="*/ 358961 w 744802"/>
                  <a:gd name="connsiteY80" fmla="*/ 529024 h 749008"/>
                  <a:gd name="connsiteX81" fmla="*/ 358961 w 744802"/>
                  <a:gd name="connsiteY81" fmla="*/ 523721 h 749008"/>
                  <a:gd name="connsiteX82" fmla="*/ 361886 w 744802"/>
                  <a:gd name="connsiteY82" fmla="*/ 519149 h 749008"/>
                  <a:gd name="connsiteX83" fmla="*/ 368104 w 744802"/>
                  <a:gd name="connsiteY83" fmla="*/ 515126 h 749008"/>
                  <a:gd name="connsiteX84" fmla="*/ 379259 w 744802"/>
                  <a:gd name="connsiteY84" fmla="*/ 505983 h 749008"/>
                  <a:gd name="connsiteX85" fmla="*/ 387487 w 744802"/>
                  <a:gd name="connsiteY85" fmla="*/ 500497 h 749008"/>
                  <a:gd name="connsiteX86" fmla="*/ 393339 w 744802"/>
                  <a:gd name="connsiteY86" fmla="*/ 493731 h 749008"/>
                  <a:gd name="connsiteX87" fmla="*/ 400105 w 744802"/>
                  <a:gd name="connsiteY87" fmla="*/ 488794 h 749008"/>
                  <a:gd name="connsiteX88" fmla="*/ 405042 w 744802"/>
                  <a:gd name="connsiteY88" fmla="*/ 485685 h 749008"/>
                  <a:gd name="connsiteX89" fmla="*/ 406322 w 744802"/>
                  <a:gd name="connsiteY89" fmla="*/ 484040 h 749008"/>
                  <a:gd name="connsiteX90" fmla="*/ 407420 w 744802"/>
                  <a:gd name="connsiteY90" fmla="*/ 483857 h 749008"/>
                  <a:gd name="connsiteX91" fmla="*/ 412174 w 744802"/>
                  <a:gd name="connsiteY91" fmla="*/ 479285 h 749008"/>
                  <a:gd name="connsiteX92" fmla="*/ 428449 w 744802"/>
                  <a:gd name="connsiteY92" fmla="*/ 459536 h 749008"/>
                  <a:gd name="connsiteX93" fmla="*/ 434301 w 744802"/>
                  <a:gd name="connsiteY93" fmla="*/ 454782 h 749008"/>
                  <a:gd name="connsiteX94" fmla="*/ 448564 w 744802"/>
                  <a:gd name="connsiteY94" fmla="*/ 446918 h 749008"/>
                  <a:gd name="connsiteX95" fmla="*/ 456427 w 744802"/>
                  <a:gd name="connsiteY95" fmla="*/ 444541 h 749008"/>
                  <a:gd name="connsiteX96" fmla="*/ 461181 w 744802"/>
                  <a:gd name="connsiteY96" fmla="*/ 442347 h 749008"/>
                  <a:gd name="connsiteX97" fmla="*/ 462279 w 744802"/>
                  <a:gd name="connsiteY97" fmla="*/ 442164 h 749008"/>
                  <a:gd name="connsiteX98" fmla="*/ 469959 w 744802"/>
                  <a:gd name="connsiteY98" fmla="*/ 435215 h 749008"/>
                  <a:gd name="connsiteX99" fmla="*/ 473799 w 744802"/>
                  <a:gd name="connsiteY99" fmla="*/ 430644 h 749008"/>
                  <a:gd name="connsiteX100" fmla="*/ 474896 w 744802"/>
                  <a:gd name="connsiteY100" fmla="*/ 427535 h 749008"/>
                  <a:gd name="connsiteX101" fmla="*/ 479834 w 744802"/>
                  <a:gd name="connsiteY101" fmla="*/ 422597 h 749008"/>
                  <a:gd name="connsiteX102" fmla="*/ 476908 w 744802"/>
                  <a:gd name="connsiteY102" fmla="*/ 411626 h 749008"/>
                  <a:gd name="connsiteX103" fmla="*/ 479834 w 744802"/>
                  <a:gd name="connsiteY103" fmla="*/ 404494 h 749008"/>
                  <a:gd name="connsiteX104" fmla="*/ 494645 w 744802"/>
                  <a:gd name="connsiteY104" fmla="*/ 397362 h 749008"/>
                  <a:gd name="connsiteX105" fmla="*/ 499034 w 744802"/>
                  <a:gd name="connsiteY105" fmla="*/ 395717 h 749008"/>
                  <a:gd name="connsiteX106" fmla="*/ 502143 w 744802"/>
                  <a:gd name="connsiteY106" fmla="*/ 393522 h 749008"/>
                  <a:gd name="connsiteX107" fmla="*/ 504337 w 744802"/>
                  <a:gd name="connsiteY107" fmla="*/ 389682 h 749008"/>
                  <a:gd name="connsiteX108" fmla="*/ 505251 w 744802"/>
                  <a:gd name="connsiteY108" fmla="*/ 387122 h 749008"/>
                  <a:gd name="connsiteX109" fmla="*/ 507812 w 744802"/>
                  <a:gd name="connsiteY109" fmla="*/ 384013 h 749008"/>
                  <a:gd name="connsiteX110" fmla="*/ 509092 w 744802"/>
                  <a:gd name="connsiteY110" fmla="*/ 384196 h 749008"/>
                  <a:gd name="connsiteX111" fmla="*/ 508360 w 744802"/>
                  <a:gd name="connsiteY111" fmla="*/ 389499 h 749008"/>
                  <a:gd name="connsiteX112" fmla="*/ 508360 w 744802"/>
                  <a:gd name="connsiteY112" fmla="*/ 395168 h 749008"/>
                  <a:gd name="connsiteX113" fmla="*/ 508543 w 744802"/>
                  <a:gd name="connsiteY113" fmla="*/ 396082 h 749008"/>
                  <a:gd name="connsiteX114" fmla="*/ 509823 w 744802"/>
                  <a:gd name="connsiteY114" fmla="*/ 395717 h 749008"/>
                  <a:gd name="connsiteX115" fmla="*/ 511103 w 744802"/>
                  <a:gd name="connsiteY115" fmla="*/ 396265 h 749008"/>
                  <a:gd name="connsiteX116" fmla="*/ 512749 w 744802"/>
                  <a:gd name="connsiteY116" fmla="*/ 399923 h 749008"/>
                  <a:gd name="connsiteX117" fmla="*/ 516406 w 744802"/>
                  <a:gd name="connsiteY117" fmla="*/ 399374 h 749008"/>
                  <a:gd name="connsiteX118" fmla="*/ 518966 w 744802"/>
                  <a:gd name="connsiteY118" fmla="*/ 397362 h 749008"/>
                  <a:gd name="connsiteX119" fmla="*/ 520978 w 744802"/>
                  <a:gd name="connsiteY119" fmla="*/ 397911 h 749008"/>
                  <a:gd name="connsiteX120" fmla="*/ 521343 w 744802"/>
                  <a:gd name="connsiteY120" fmla="*/ 394437 h 749008"/>
                  <a:gd name="connsiteX121" fmla="*/ 522441 w 744802"/>
                  <a:gd name="connsiteY121" fmla="*/ 392425 h 749008"/>
                  <a:gd name="connsiteX122" fmla="*/ 523721 w 744802"/>
                  <a:gd name="connsiteY122" fmla="*/ 396814 h 749008"/>
                  <a:gd name="connsiteX123" fmla="*/ 525183 w 744802"/>
                  <a:gd name="connsiteY123" fmla="*/ 398460 h 749008"/>
                  <a:gd name="connsiteX124" fmla="*/ 528841 w 744802"/>
                  <a:gd name="connsiteY124" fmla="*/ 397362 h 749008"/>
                  <a:gd name="connsiteX125" fmla="*/ 526098 w 744802"/>
                  <a:gd name="connsiteY125" fmla="*/ 391145 h 749008"/>
                  <a:gd name="connsiteX126" fmla="*/ 526647 w 744802"/>
                  <a:gd name="connsiteY126" fmla="*/ 388585 h 749008"/>
                  <a:gd name="connsiteX127" fmla="*/ 525732 w 744802"/>
                  <a:gd name="connsiteY127" fmla="*/ 386756 h 749008"/>
                  <a:gd name="connsiteX128" fmla="*/ 524818 w 744802"/>
                  <a:gd name="connsiteY128" fmla="*/ 381819 h 749008"/>
                  <a:gd name="connsiteX129" fmla="*/ 525183 w 744802"/>
                  <a:gd name="connsiteY129" fmla="*/ 378162 h 749008"/>
                  <a:gd name="connsiteX130" fmla="*/ 524269 w 744802"/>
                  <a:gd name="connsiteY130" fmla="*/ 374139 h 749008"/>
                  <a:gd name="connsiteX131" fmla="*/ 522075 w 744802"/>
                  <a:gd name="connsiteY131" fmla="*/ 371761 h 749008"/>
                  <a:gd name="connsiteX132" fmla="*/ 520612 w 744802"/>
                  <a:gd name="connsiteY132" fmla="*/ 367921 h 749008"/>
                  <a:gd name="connsiteX133" fmla="*/ 520612 w 744802"/>
                  <a:gd name="connsiteY133" fmla="*/ 363167 h 749008"/>
                  <a:gd name="connsiteX134" fmla="*/ 521343 w 744802"/>
                  <a:gd name="connsiteY134" fmla="*/ 362618 h 749008"/>
                  <a:gd name="connsiteX135" fmla="*/ 522075 w 744802"/>
                  <a:gd name="connsiteY135" fmla="*/ 355304 h 749008"/>
                  <a:gd name="connsiteX136" fmla="*/ 521343 w 744802"/>
                  <a:gd name="connsiteY136" fmla="*/ 353658 h 749008"/>
                  <a:gd name="connsiteX137" fmla="*/ 519881 w 744802"/>
                  <a:gd name="connsiteY137" fmla="*/ 352927 h 749008"/>
                  <a:gd name="connsiteX138" fmla="*/ 519881 w 744802"/>
                  <a:gd name="connsiteY138" fmla="*/ 346343 h 749008"/>
                  <a:gd name="connsiteX139" fmla="*/ 516772 w 744802"/>
                  <a:gd name="connsiteY139" fmla="*/ 343235 h 749008"/>
                  <a:gd name="connsiteX140" fmla="*/ 516772 w 744802"/>
                  <a:gd name="connsiteY140" fmla="*/ 339760 h 749008"/>
                  <a:gd name="connsiteX141" fmla="*/ 517869 w 744802"/>
                  <a:gd name="connsiteY141" fmla="*/ 334640 h 749008"/>
                  <a:gd name="connsiteX142" fmla="*/ 518417 w 744802"/>
                  <a:gd name="connsiteY142" fmla="*/ 324948 h 749008"/>
                  <a:gd name="connsiteX143" fmla="*/ 514578 w 744802"/>
                  <a:gd name="connsiteY143" fmla="*/ 320743 h 749008"/>
                  <a:gd name="connsiteX144" fmla="*/ 511652 w 744802"/>
                  <a:gd name="connsiteY144" fmla="*/ 318731 h 749008"/>
                  <a:gd name="connsiteX145" fmla="*/ 506348 w 744802"/>
                  <a:gd name="connsiteY145" fmla="*/ 316354 h 749008"/>
                  <a:gd name="connsiteX146" fmla="*/ 502691 w 744802"/>
                  <a:gd name="connsiteY146" fmla="*/ 314708 h 749008"/>
                  <a:gd name="connsiteX147" fmla="*/ 502143 w 744802"/>
                  <a:gd name="connsiteY147" fmla="*/ 311965 h 749008"/>
                  <a:gd name="connsiteX148" fmla="*/ 502691 w 744802"/>
                  <a:gd name="connsiteY148" fmla="*/ 309405 h 749008"/>
                  <a:gd name="connsiteX149" fmla="*/ 504703 w 744802"/>
                  <a:gd name="connsiteY149" fmla="*/ 305748 h 749008"/>
                  <a:gd name="connsiteX150" fmla="*/ 508360 w 744802"/>
                  <a:gd name="connsiteY150" fmla="*/ 305199 h 749008"/>
                  <a:gd name="connsiteX151" fmla="*/ 511103 w 744802"/>
                  <a:gd name="connsiteY151" fmla="*/ 303553 h 749008"/>
                  <a:gd name="connsiteX152" fmla="*/ 512200 w 744802"/>
                  <a:gd name="connsiteY152" fmla="*/ 300628 h 749008"/>
                  <a:gd name="connsiteX153" fmla="*/ 521526 w 744802"/>
                  <a:gd name="connsiteY153" fmla="*/ 299713 h 749008"/>
                  <a:gd name="connsiteX154" fmla="*/ 521343 w 744802"/>
                  <a:gd name="connsiteY154" fmla="*/ 295873 h 749008"/>
                  <a:gd name="connsiteX155" fmla="*/ 519881 w 744802"/>
                  <a:gd name="connsiteY155" fmla="*/ 294593 h 749008"/>
                  <a:gd name="connsiteX156" fmla="*/ 520063 w 744802"/>
                  <a:gd name="connsiteY156" fmla="*/ 292764 h 749008"/>
                  <a:gd name="connsiteX157" fmla="*/ 513297 w 744802"/>
                  <a:gd name="connsiteY157" fmla="*/ 292947 h 749008"/>
                  <a:gd name="connsiteX158" fmla="*/ 510006 w 744802"/>
                  <a:gd name="connsiteY158" fmla="*/ 290753 h 749008"/>
                  <a:gd name="connsiteX159" fmla="*/ 508543 w 744802"/>
                  <a:gd name="connsiteY159" fmla="*/ 284719 h 749008"/>
                  <a:gd name="connsiteX160" fmla="*/ 506897 w 744802"/>
                  <a:gd name="connsiteY160" fmla="*/ 283256 h 749008"/>
                  <a:gd name="connsiteX161" fmla="*/ 513663 w 744802"/>
                  <a:gd name="connsiteY161" fmla="*/ 272284 h 749008"/>
                  <a:gd name="connsiteX162" fmla="*/ 514761 w 744802"/>
                  <a:gd name="connsiteY162" fmla="*/ 266981 h 749008"/>
                  <a:gd name="connsiteX163" fmla="*/ 516955 w 744802"/>
                  <a:gd name="connsiteY163" fmla="*/ 265883 h 749008"/>
                  <a:gd name="connsiteX164" fmla="*/ 521343 w 744802"/>
                  <a:gd name="connsiteY164" fmla="*/ 273198 h 749008"/>
                  <a:gd name="connsiteX165" fmla="*/ 524269 w 744802"/>
                  <a:gd name="connsiteY165" fmla="*/ 276673 h 749008"/>
                  <a:gd name="connsiteX166" fmla="*/ 524635 w 744802"/>
                  <a:gd name="connsiteY166" fmla="*/ 273564 h 749008"/>
                  <a:gd name="connsiteX167" fmla="*/ 526281 w 744802"/>
                  <a:gd name="connsiteY167" fmla="*/ 267712 h 749008"/>
                  <a:gd name="connsiteX168" fmla="*/ 529024 w 744802"/>
                  <a:gd name="connsiteY168" fmla="*/ 268809 h 749008"/>
                  <a:gd name="connsiteX169" fmla="*/ 530121 w 744802"/>
                  <a:gd name="connsiteY169" fmla="*/ 275758 h 749008"/>
                  <a:gd name="connsiteX170" fmla="*/ 533778 w 744802"/>
                  <a:gd name="connsiteY170" fmla="*/ 279781 h 749008"/>
                  <a:gd name="connsiteX171" fmla="*/ 536338 w 744802"/>
                  <a:gd name="connsiteY171" fmla="*/ 277770 h 749008"/>
                  <a:gd name="connsiteX172" fmla="*/ 540361 w 744802"/>
                  <a:gd name="connsiteY172" fmla="*/ 280513 h 749008"/>
                  <a:gd name="connsiteX173" fmla="*/ 543836 w 744802"/>
                  <a:gd name="connsiteY173" fmla="*/ 274112 h 749008"/>
                  <a:gd name="connsiteX174" fmla="*/ 545116 w 744802"/>
                  <a:gd name="connsiteY174" fmla="*/ 276124 h 749008"/>
                  <a:gd name="connsiteX175" fmla="*/ 546579 w 744802"/>
                  <a:gd name="connsiteY175" fmla="*/ 284719 h 749008"/>
                  <a:gd name="connsiteX176" fmla="*/ 548773 w 744802"/>
                  <a:gd name="connsiteY176" fmla="*/ 292947 h 749008"/>
                  <a:gd name="connsiteX177" fmla="*/ 551882 w 744802"/>
                  <a:gd name="connsiteY177" fmla="*/ 296970 h 749008"/>
                  <a:gd name="connsiteX178" fmla="*/ 556819 w 744802"/>
                  <a:gd name="connsiteY178" fmla="*/ 299165 h 749008"/>
                  <a:gd name="connsiteX179" fmla="*/ 577117 w 744802"/>
                  <a:gd name="connsiteY179" fmla="*/ 300810 h 749008"/>
                  <a:gd name="connsiteX180" fmla="*/ 578945 w 744802"/>
                  <a:gd name="connsiteY180" fmla="*/ 299713 h 749008"/>
                  <a:gd name="connsiteX181" fmla="*/ 585712 w 744802"/>
                  <a:gd name="connsiteY181" fmla="*/ 298982 h 749008"/>
                  <a:gd name="connsiteX182" fmla="*/ 596134 w 744802"/>
                  <a:gd name="connsiteY182" fmla="*/ 299713 h 749008"/>
                  <a:gd name="connsiteX183" fmla="*/ 607106 w 744802"/>
                  <a:gd name="connsiteY183" fmla="*/ 301542 h 749008"/>
                  <a:gd name="connsiteX184" fmla="*/ 614055 w 744802"/>
                  <a:gd name="connsiteY184" fmla="*/ 304285 h 749008"/>
                  <a:gd name="connsiteX185" fmla="*/ 613324 w 744802"/>
                  <a:gd name="connsiteY185" fmla="*/ 306479 h 749008"/>
                  <a:gd name="connsiteX186" fmla="*/ 608752 w 744802"/>
                  <a:gd name="connsiteY186" fmla="*/ 308674 h 749008"/>
                  <a:gd name="connsiteX187" fmla="*/ 606741 w 744802"/>
                  <a:gd name="connsiteY187" fmla="*/ 314708 h 749008"/>
                  <a:gd name="connsiteX188" fmla="*/ 601072 w 744802"/>
                  <a:gd name="connsiteY188" fmla="*/ 321474 h 749008"/>
                  <a:gd name="connsiteX189" fmla="*/ 596134 w 744802"/>
                  <a:gd name="connsiteY189" fmla="*/ 325680 h 749008"/>
                  <a:gd name="connsiteX190" fmla="*/ 590466 w 744802"/>
                  <a:gd name="connsiteY190" fmla="*/ 328240 h 749008"/>
                  <a:gd name="connsiteX191" fmla="*/ 584432 w 744802"/>
                  <a:gd name="connsiteY191" fmla="*/ 332629 h 749008"/>
                  <a:gd name="connsiteX192" fmla="*/ 583334 w 744802"/>
                  <a:gd name="connsiteY192" fmla="*/ 336286 h 749008"/>
                  <a:gd name="connsiteX193" fmla="*/ 584065 w 744802"/>
                  <a:gd name="connsiteY193" fmla="*/ 343600 h 749008"/>
                  <a:gd name="connsiteX194" fmla="*/ 587174 w 744802"/>
                  <a:gd name="connsiteY194" fmla="*/ 352195 h 749008"/>
                  <a:gd name="connsiteX195" fmla="*/ 591929 w 744802"/>
                  <a:gd name="connsiteY195" fmla="*/ 353109 h 749008"/>
                  <a:gd name="connsiteX196" fmla="*/ 594489 w 744802"/>
                  <a:gd name="connsiteY196" fmla="*/ 357132 h 749008"/>
                  <a:gd name="connsiteX197" fmla="*/ 597780 w 744802"/>
                  <a:gd name="connsiteY197" fmla="*/ 359875 h 749008"/>
                  <a:gd name="connsiteX198" fmla="*/ 599792 w 744802"/>
                  <a:gd name="connsiteY198" fmla="*/ 356035 h 749008"/>
                  <a:gd name="connsiteX199" fmla="*/ 602900 w 744802"/>
                  <a:gd name="connsiteY199" fmla="*/ 346892 h 749008"/>
                  <a:gd name="connsiteX200" fmla="*/ 607838 w 744802"/>
                  <a:gd name="connsiteY200" fmla="*/ 340309 h 749008"/>
                  <a:gd name="connsiteX201" fmla="*/ 610398 w 744802"/>
                  <a:gd name="connsiteY201" fmla="*/ 340492 h 749008"/>
                  <a:gd name="connsiteX202" fmla="*/ 613872 w 744802"/>
                  <a:gd name="connsiteY202" fmla="*/ 346892 h 749008"/>
                  <a:gd name="connsiteX203" fmla="*/ 616067 w 744802"/>
                  <a:gd name="connsiteY203" fmla="*/ 354755 h 749008"/>
                  <a:gd name="connsiteX204" fmla="*/ 617713 w 744802"/>
                  <a:gd name="connsiteY204" fmla="*/ 358230 h 749008"/>
                  <a:gd name="connsiteX205" fmla="*/ 618810 w 744802"/>
                  <a:gd name="connsiteY205" fmla="*/ 362070 h 749008"/>
                  <a:gd name="connsiteX206" fmla="*/ 621370 w 744802"/>
                  <a:gd name="connsiteY206" fmla="*/ 374870 h 749008"/>
                  <a:gd name="connsiteX207" fmla="*/ 623015 w 744802"/>
                  <a:gd name="connsiteY207" fmla="*/ 390048 h 749008"/>
                  <a:gd name="connsiteX208" fmla="*/ 625027 w 744802"/>
                  <a:gd name="connsiteY208" fmla="*/ 388585 h 749008"/>
                  <a:gd name="connsiteX209" fmla="*/ 626856 w 744802"/>
                  <a:gd name="connsiteY209" fmla="*/ 386391 h 749008"/>
                  <a:gd name="connsiteX210" fmla="*/ 631245 w 744802"/>
                  <a:gd name="connsiteY210" fmla="*/ 387488 h 749008"/>
                  <a:gd name="connsiteX211" fmla="*/ 633439 w 744802"/>
                  <a:gd name="connsiteY211" fmla="*/ 386756 h 749008"/>
                  <a:gd name="connsiteX212" fmla="*/ 635999 w 744802"/>
                  <a:gd name="connsiteY212" fmla="*/ 384013 h 749008"/>
                  <a:gd name="connsiteX213" fmla="*/ 636182 w 744802"/>
                  <a:gd name="connsiteY213" fmla="*/ 381453 h 749008"/>
                  <a:gd name="connsiteX214" fmla="*/ 635451 w 744802"/>
                  <a:gd name="connsiteY214" fmla="*/ 381270 h 749008"/>
                  <a:gd name="connsiteX215" fmla="*/ 633804 w 744802"/>
                  <a:gd name="connsiteY215" fmla="*/ 376516 h 749008"/>
                  <a:gd name="connsiteX216" fmla="*/ 633073 w 744802"/>
                  <a:gd name="connsiteY216" fmla="*/ 369750 h 749008"/>
                  <a:gd name="connsiteX217" fmla="*/ 634353 w 744802"/>
                  <a:gd name="connsiteY217" fmla="*/ 363716 h 749008"/>
                  <a:gd name="connsiteX218" fmla="*/ 639291 w 744802"/>
                  <a:gd name="connsiteY218" fmla="*/ 364081 h 749008"/>
                  <a:gd name="connsiteX219" fmla="*/ 641119 w 744802"/>
                  <a:gd name="connsiteY219" fmla="*/ 362070 h 749008"/>
                  <a:gd name="connsiteX220" fmla="*/ 642582 w 744802"/>
                  <a:gd name="connsiteY220" fmla="*/ 353109 h 749008"/>
                  <a:gd name="connsiteX221" fmla="*/ 641850 w 744802"/>
                  <a:gd name="connsiteY221" fmla="*/ 341406 h 749008"/>
                  <a:gd name="connsiteX222" fmla="*/ 645508 w 744802"/>
                  <a:gd name="connsiteY222" fmla="*/ 337932 h 749008"/>
                  <a:gd name="connsiteX223" fmla="*/ 651908 w 744802"/>
                  <a:gd name="connsiteY223" fmla="*/ 336469 h 749008"/>
                  <a:gd name="connsiteX224" fmla="*/ 657759 w 744802"/>
                  <a:gd name="connsiteY224" fmla="*/ 337566 h 749008"/>
                  <a:gd name="connsiteX225" fmla="*/ 661600 w 744802"/>
                  <a:gd name="connsiteY225" fmla="*/ 337566 h 749008"/>
                  <a:gd name="connsiteX226" fmla="*/ 663611 w 744802"/>
                  <a:gd name="connsiteY226" fmla="*/ 335372 h 749008"/>
                  <a:gd name="connsiteX227" fmla="*/ 666537 w 744802"/>
                  <a:gd name="connsiteY227" fmla="*/ 326411 h 749008"/>
                  <a:gd name="connsiteX228" fmla="*/ 674949 w 744802"/>
                  <a:gd name="connsiteY228" fmla="*/ 310319 h 749008"/>
                  <a:gd name="connsiteX229" fmla="*/ 676595 w 744802"/>
                  <a:gd name="connsiteY229" fmla="*/ 305199 h 749008"/>
                  <a:gd name="connsiteX230" fmla="*/ 675863 w 744802"/>
                  <a:gd name="connsiteY230" fmla="*/ 300993 h 749008"/>
                  <a:gd name="connsiteX231" fmla="*/ 678241 w 744802"/>
                  <a:gd name="connsiteY231" fmla="*/ 296970 h 749008"/>
                  <a:gd name="connsiteX232" fmla="*/ 685921 w 744802"/>
                  <a:gd name="connsiteY232" fmla="*/ 292033 h 749008"/>
                  <a:gd name="connsiteX233" fmla="*/ 688663 w 744802"/>
                  <a:gd name="connsiteY233" fmla="*/ 286547 h 749008"/>
                  <a:gd name="connsiteX234" fmla="*/ 687932 w 744802"/>
                  <a:gd name="connsiteY234" fmla="*/ 274112 h 749008"/>
                  <a:gd name="connsiteX235" fmla="*/ 691224 w 744802"/>
                  <a:gd name="connsiteY235" fmla="*/ 266798 h 749008"/>
                  <a:gd name="connsiteX236" fmla="*/ 697624 w 744802"/>
                  <a:gd name="connsiteY236" fmla="*/ 261495 h 749008"/>
                  <a:gd name="connsiteX237" fmla="*/ 704573 w 744802"/>
                  <a:gd name="connsiteY237" fmla="*/ 258752 h 749008"/>
                  <a:gd name="connsiteX238" fmla="*/ 709145 w 744802"/>
                  <a:gd name="connsiteY238" fmla="*/ 254546 h 749008"/>
                  <a:gd name="connsiteX239" fmla="*/ 712801 w 744802"/>
                  <a:gd name="connsiteY239" fmla="*/ 248694 h 749008"/>
                  <a:gd name="connsiteX240" fmla="*/ 721762 w 744802"/>
                  <a:gd name="connsiteY240" fmla="*/ 247231 h 749008"/>
                  <a:gd name="connsiteX241" fmla="*/ 726516 w 744802"/>
                  <a:gd name="connsiteY241" fmla="*/ 245037 h 749008"/>
                  <a:gd name="connsiteX242" fmla="*/ 734379 w 744802"/>
                  <a:gd name="connsiteY242" fmla="*/ 247597 h 749008"/>
                  <a:gd name="connsiteX243" fmla="*/ 736391 w 744802"/>
                  <a:gd name="connsiteY243" fmla="*/ 245037 h 749008"/>
                  <a:gd name="connsiteX244" fmla="*/ 734928 w 744802"/>
                  <a:gd name="connsiteY244" fmla="*/ 238271 h 749008"/>
                  <a:gd name="connsiteX245" fmla="*/ 736940 w 744802"/>
                  <a:gd name="connsiteY245" fmla="*/ 232602 h 749008"/>
                  <a:gd name="connsiteX246" fmla="*/ 742060 w 744802"/>
                  <a:gd name="connsiteY246" fmla="*/ 229860 h 749008"/>
                  <a:gd name="connsiteX247" fmla="*/ 744803 w 744802"/>
                  <a:gd name="connsiteY247" fmla="*/ 226751 h 749008"/>
                  <a:gd name="connsiteX248" fmla="*/ 744803 w 744802"/>
                  <a:gd name="connsiteY248" fmla="*/ 221448 h 749008"/>
                  <a:gd name="connsiteX249" fmla="*/ 742791 w 744802"/>
                  <a:gd name="connsiteY249" fmla="*/ 216145 h 749008"/>
                  <a:gd name="connsiteX250" fmla="*/ 738037 w 744802"/>
                  <a:gd name="connsiteY250" fmla="*/ 214316 h 749008"/>
                  <a:gd name="connsiteX251" fmla="*/ 731636 w 744802"/>
                  <a:gd name="connsiteY251" fmla="*/ 214316 h 749008"/>
                  <a:gd name="connsiteX252" fmla="*/ 727065 w 744802"/>
                  <a:gd name="connsiteY252" fmla="*/ 212487 h 749008"/>
                  <a:gd name="connsiteX253" fmla="*/ 718653 w 744802"/>
                  <a:gd name="connsiteY253" fmla="*/ 212487 h 749008"/>
                  <a:gd name="connsiteX254" fmla="*/ 720116 w 744802"/>
                  <a:gd name="connsiteY254" fmla="*/ 205539 h 749008"/>
                  <a:gd name="connsiteX255" fmla="*/ 720299 w 744802"/>
                  <a:gd name="connsiteY255" fmla="*/ 199321 h 749008"/>
                  <a:gd name="connsiteX256" fmla="*/ 714813 w 744802"/>
                  <a:gd name="connsiteY256" fmla="*/ 197675 h 749008"/>
                  <a:gd name="connsiteX257" fmla="*/ 713716 w 744802"/>
                  <a:gd name="connsiteY257" fmla="*/ 193104 h 749008"/>
                  <a:gd name="connsiteX258" fmla="*/ 714813 w 744802"/>
                  <a:gd name="connsiteY258" fmla="*/ 189812 h 749008"/>
                  <a:gd name="connsiteX259" fmla="*/ 709510 w 744802"/>
                  <a:gd name="connsiteY259" fmla="*/ 184509 h 749008"/>
                  <a:gd name="connsiteX260" fmla="*/ 704024 w 744802"/>
                  <a:gd name="connsiteY260" fmla="*/ 185789 h 749008"/>
                  <a:gd name="connsiteX261" fmla="*/ 697441 w 744802"/>
                  <a:gd name="connsiteY261" fmla="*/ 189995 h 749008"/>
                  <a:gd name="connsiteX262" fmla="*/ 690858 w 744802"/>
                  <a:gd name="connsiteY262" fmla="*/ 192007 h 749008"/>
                  <a:gd name="connsiteX263" fmla="*/ 682081 w 744802"/>
                  <a:gd name="connsiteY263" fmla="*/ 192372 h 749008"/>
                  <a:gd name="connsiteX264" fmla="*/ 678058 w 744802"/>
                  <a:gd name="connsiteY264" fmla="*/ 191824 h 749008"/>
                  <a:gd name="connsiteX265" fmla="*/ 674583 w 744802"/>
                  <a:gd name="connsiteY265" fmla="*/ 189629 h 749008"/>
                  <a:gd name="connsiteX266" fmla="*/ 672754 w 744802"/>
                  <a:gd name="connsiteY266" fmla="*/ 189264 h 749008"/>
                  <a:gd name="connsiteX267" fmla="*/ 668000 w 744802"/>
                  <a:gd name="connsiteY267" fmla="*/ 191458 h 749008"/>
                  <a:gd name="connsiteX268" fmla="*/ 663977 w 744802"/>
                  <a:gd name="connsiteY268" fmla="*/ 194201 h 749008"/>
                  <a:gd name="connsiteX269" fmla="*/ 661234 w 744802"/>
                  <a:gd name="connsiteY269" fmla="*/ 198956 h 749008"/>
                  <a:gd name="connsiteX270" fmla="*/ 652274 w 744802"/>
                  <a:gd name="connsiteY270" fmla="*/ 206453 h 749008"/>
                  <a:gd name="connsiteX271" fmla="*/ 645325 w 744802"/>
                  <a:gd name="connsiteY271" fmla="*/ 208282 h 749008"/>
                  <a:gd name="connsiteX272" fmla="*/ 638742 w 744802"/>
                  <a:gd name="connsiteY272" fmla="*/ 215230 h 749008"/>
                  <a:gd name="connsiteX273" fmla="*/ 634353 w 744802"/>
                  <a:gd name="connsiteY273" fmla="*/ 218888 h 749008"/>
                  <a:gd name="connsiteX274" fmla="*/ 627221 w 744802"/>
                  <a:gd name="connsiteY274" fmla="*/ 221813 h 749008"/>
                  <a:gd name="connsiteX275" fmla="*/ 621370 w 744802"/>
                  <a:gd name="connsiteY275" fmla="*/ 225836 h 749008"/>
                  <a:gd name="connsiteX276" fmla="*/ 608570 w 744802"/>
                  <a:gd name="connsiteY276" fmla="*/ 228214 h 749008"/>
                  <a:gd name="connsiteX277" fmla="*/ 600524 w 744802"/>
                  <a:gd name="connsiteY277" fmla="*/ 230774 h 749008"/>
                  <a:gd name="connsiteX278" fmla="*/ 601255 w 744802"/>
                  <a:gd name="connsiteY278" fmla="*/ 231688 h 749008"/>
                  <a:gd name="connsiteX279" fmla="*/ 601072 w 744802"/>
                  <a:gd name="connsiteY279" fmla="*/ 232968 h 749008"/>
                  <a:gd name="connsiteX280" fmla="*/ 599792 w 744802"/>
                  <a:gd name="connsiteY280" fmla="*/ 235528 h 749008"/>
                  <a:gd name="connsiteX281" fmla="*/ 599792 w 744802"/>
                  <a:gd name="connsiteY281" fmla="*/ 236442 h 749008"/>
                  <a:gd name="connsiteX282" fmla="*/ 600524 w 744802"/>
                  <a:gd name="connsiteY282" fmla="*/ 237722 h 749008"/>
                  <a:gd name="connsiteX283" fmla="*/ 608752 w 744802"/>
                  <a:gd name="connsiteY283" fmla="*/ 240831 h 749008"/>
                  <a:gd name="connsiteX284" fmla="*/ 611678 w 744802"/>
                  <a:gd name="connsiteY284" fmla="*/ 243574 h 749008"/>
                  <a:gd name="connsiteX285" fmla="*/ 610946 w 744802"/>
                  <a:gd name="connsiteY285" fmla="*/ 249974 h 749008"/>
                  <a:gd name="connsiteX286" fmla="*/ 611495 w 744802"/>
                  <a:gd name="connsiteY286" fmla="*/ 251803 h 749008"/>
                  <a:gd name="connsiteX287" fmla="*/ 611129 w 744802"/>
                  <a:gd name="connsiteY287" fmla="*/ 253083 h 749008"/>
                  <a:gd name="connsiteX288" fmla="*/ 607655 w 744802"/>
                  <a:gd name="connsiteY288" fmla="*/ 254912 h 749008"/>
                  <a:gd name="connsiteX289" fmla="*/ 597963 w 744802"/>
                  <a:gd name="connsiteY289" fmla="*/ 256740 h 749008"/>
                  <a:gd name="connsiteX290" fmla="*/ 591746 w 744802"/>
                  <a:gd name="connsiteY290" fmla="*/ 256740 h 749008"/>
                  <a:gd name="connsiteX291" fmla="*/ 582420 w 744802"/>
                  <a:gd name="connsiteY291" fmla="*/ 258752 h 749008"/>
                  <a:gd name="connsiteX292" fmla="*/ 578580 w 744802"/>
                  <a:gd name="connsiteY292" fmla="*/ 259300 h 749008"/>
                  <a:gd name="connsiteX293" fmla="*/ 574557 w 744802"/>
                  <a:gd name="connsiteY293" fmla="*/ 259118 h 749008"/>
                  <a:gd name="connsiteX294" fmla="*/ 569437 w 744802"/>
                  <a:gd name="connsiteY294" fmla="*/ 257472 h 749008"/>
                  <a:gd name="connsiteX295" fmla="*/ 567242 w 744802"/>
                  <a:gd name="connsiteY295" fmla="*/ 257655 h 749008"/>
                  <a:gd name="connsiteX296" fmla="*/ 556270 w 744802"/>
                  <a:gd name="connsiteY296" fmla="*/ 261129 h 749008"/>
                  <a:gd name="connsiteX297" fmla="*/ 547859 w 744802"/>
                  <a:gd name="connsiteY297" fmla="*/ 261129 h 749008"/>
                  <a:gd name="connsiteX298" fmla="*/ 537070 w 744802"/>
                  <a:gd name="connsiteY298" fmla="*/ 259849 h 749008"/>
                  <a:gd name="connsiteX299" fmla="*/ 532315 w 744802"/>
                  <a:gd name="connsiteY299" fmla="*/ 258020 h 749008"/>
                  <a:gd name="connsiteX300" fmla="*/ 530304 w 744802"/>
                  <a:gd name="connsiteY300" fmla="*/ 256740 h 749008"/>
                  <a:gd name="connsiteX301" fmla="*/ 528841 w 744802"/>
                  <a:gd name="connsiteY301" fmla="*/ 256923 h 749008"/>
                  <a:gd name="connsiteX302" fmla="*/ 527927 w 744802"/>
                  <a:gd name="connsiteY302" fmla="*/ 256375 h 749008"/>
                  <a:gd name="connsiteX303" fmla="*/ 527927 w 744802"/>
                  <a:gd name="connsiteY303" fmla="*/ 253083 h 749008"/>
                  <a:gd name="connsiteX304" fmla="*/ 527561 w 744802"/>
                  <a:gd name="connsiteY304" fmla="*/ 251986 h 749008"/>
                  <a:gd name="connsiteX305" fmla="*/ 525183 w 744802"/>
                  <a:gd name="connsiteY305" fmla="*/ 251254 h 749008"/>
                  <a:gd name="connsiteX306" fmla="*/ 525366 w 744802"/>
                  <a:gd name="connsiteY306" fmla="*/ 249243 h 749008"/>
                  <a:gd name="connsiteX307" fmla="*/ 529206 w 744802"/>
                  <a:gd name="connsiteY307" fmla="*/ 245220 h 749008"/>
                  <a:gd name="connsiteX308" fmla="*/ 529755 w 744802"/>
                  <a:gd name="connsiteY308" fmla="*/ 243574 h 749008"/>
                  <a:gd name="connsiteX309" fmla="*/ 527378 w 744802"/>
                  <a:gd name="connsiteY309" fmla="*/ 243757 h 749008"/>
                  <a:gd name="connsiteX310" fmla="*/ 525732 w 744802"/>
                  <a:gd name="connsiteY310" fmla="*/ 243026 h 749008"/>
                  <a:gd name="connsiteX311" fmla="*/ 524818 w 744802"/>
                  <a:gd name="connsiteY311" fmla="*/ 241746 h 749008"/>
                  <a:gd name="connsiteX312" fmla="*/ 524635 w 744802"/>
                  <a:gd name="connsiteY312" fmla="*/ 238271 h 749008"/>
                  <a:gd name="connsiteX313" fmla="*/ 526464 w 744802"/>
                  <a:gd name="connsiteY313" fmla="*/ 232602 h 749008"/>
                  <a:gd name="connsiteX314" fmla="*/ 526464 w 744802"/>
                  <a:gd name="connsiteY314" fmla="*/ 230042 h 749008"/>
                  <a:gd name="connsiteX315" fmla="*/ 525366 w 744802"/>
                  <a:gd name="connsiteY315" fmla="*/ 225836 h 749008"/>
                  <a:gd name="connsiteX316" fmla="*/ 524452 w 744802"/>
                  <a:gd name="connsiteY316" fmla="*/ 224191 h 749008"/>
                  <a:gd name="connsiteX317" fmla="*/ 522441 w 744802"/>
                  <a:gd name="connsiteY317" fmla="*/ 223276 h 749008"/>
                  <a:gd name="connsiteX318" fmla="*/ 520246 w 744802"/>
                  <a:gd name="connsiteY318" fmla="*/ 223642 h 749008"/>
                  <a:gd name="connsiteX319" fmla="*/ 516040 w 744802"/>
                  <a:gd name="connsiteY319" fmla="*/ 226568 h 749008"/>
                  <a:gd name="connsiteX320" fmla="*/ 512566 w 744802"/>
                  <a:gd name="connsiteY320" fmla="*/ 226568 h 749008"/>
                  <a:gd name="connsiteX321" fmla="*/ 508543 w 744802"/>
                  <a:gd name="connsiteY321" fmla="*/ 228214 h 749008"/>
                  <a:gd name="connsiteX322" fmla="*/ 508360 w 744802"/>
                  <a:gd name="connsiteY322" fmla="*/ 228762 h 749008"/>
                  <a:gd name="connsiteX323" fmla="*/ 506348 w 744802"/>
                  <a:gd name="connsiteY323" fmla="*/ 231871 h 749008"/>
                  <a:gd name="connsiteX324" fmla="*/ 505069 w 744802"/>
                  <a:gd name="connsiteY324" fmla="*/ 236991 h 749008"/>
                  <a:gd name="connsiteX325" fmla="*/ 505434 w 744802"/>
                  <a:gd name="connsiteY325" fmla="*/ 243757 h 749008"/>
                  <a:gd name="connsiteX326" fmla="*/ 504886 w 744802"/>
                  <a:gd name="connsiteY326" fmla="*/ 249609 h 749008"/>
                  <a:gd name="connsiteX327" fmla="*/ 503057 w 744802"/>
                  <a:gd name="connsiteY327" fmla="*/ 251986 h 749008"/>
                  <a:gd name="connsiteX328" fmla="*/ 503057 w 744802"/>
                  <a:gd name="connsiteY328" fmla="*/ 253266 h 749008"/>
                  <a:gd name="connsiteX329" fmla="*/ 506531 w 744802"/>
                  <a:gd name="connsiteY329" fmla="*/ 255460 h 749008"/>
                  <a:gd name="connsiteX330" fmla="*/ 509092 w 744802"/>
                  <a:gd name="connsiteY330" fmla="*/ 259666 h 749008"/>
                  <a:gd name="connsiteX331" fmla="*/ 508726 w 744802"/>
                  <a:gd name="connsiteY331" fmla="*/ 262958 h 749008"/>
                  <a:gd name="connsiteX332" fmla="*/ 505800 w 744802"/>
                  <a:gd name="connsiteY332" fmla="*/ 267529 h 749008"/>
                  <a:gd name="connsiteX333" fmla="*/ 505800 w 744802"/>
                  <a:gd name="connsiteY333" fmla="*/ 268992 h 749008"/>
                  <a:gd name="connsiteX334" fmla="*/ 500314 w 744802"/>
                  <a:gd name="connsiteY334" fmla="*/ 268444 h 749008"/>
                  <a:gd name="connsiteX335" fmla="*/ 495377 w 744802"/>
                  <a:gd name="connsiteY335" fmla="*/ 269541 h 749008"/>
                  <a:gd name="connsiteX336" fmla="*/ 488611 w 744802"/>
                  <a:gd name="connsiteY336" fmla="*/ 268992 h 749008"/>
                  <a:gd name="connsiteX337" fmla="*/ 484405 w 744802"/>
                  <a:gd name="connsiteY337" fmla="*/ 269907 h 749008"/>
                  <a:gd name="connsiteX338" fmla="*/ 480017 w 744802"/>
                  <a:gd name="connsiteY338" fmla="*/ 267712 h 749008"/>
                  <a:gd name="connsiteX339" fmla="*/ 475079 w 744802"/>
                  <a:gd name="connsiteY339" fmla="*/ 267346 h 749008"/>
                  <a:gd name="connsiteX340" fmla="*/ 472336 w 744802"/>
                  <a:gd name="connsiteY340" fmla="*/ 267529 h 749008"/>
                  <a:gd name="connsiteX341" fmla="*/ 450758 w 744802"/>
                  <a:gd name="connsiteY341" fmla="*/ 264055 h 749008"/>
                  <a:gd name="connsiteX342" fmla="*/ 447649 w 744802"/>
                  <a:gd name="connsiteY342" fmla="*/ 261129 h 749008"/>
                  <a:gd name="connsiteX343" fmla="*/ 443626 w 744802"/>
                  <a:gd name="connsiteY343" fmla="*/ 259849 h 749008"/>
                  <a:gd name="connsiteX344" fmla="*/ 437592 w 744802"/>
                  <a:gd name="connsiteY344" fmla="*/ 260215 h 749008"/>
                  <a:gd name="connsiteX345" fmla="*/ 428815 w 744802"/>
                  <a:gd name="connsiteY345" fmla="*/ 258752 h 749008"/>
                  <a:gd name="connsiteX346" fmla="*/ 422597 w 744802"/>
                  <a:gd name="connsiteY346" fmla="*/ 255095 h 749008"/>
                  <a:gd name="connsiteX347" fmla="*/ 419854 w 744802"/>
                  <a:gd name="connsiteY347" fmla="*/ 252535 h 749008"/>
                  <a:gd name="connsiteX348" fmla="*/ 415283 w 744802"/>
                  <a:gd name="connsiteY348" fmla="*/ 246317 h 749008"/>
                  <a:gd name="connsiteX349" fmla="*/ 412357 w 744802"/>
                  <a:gd name="connsiteY349" fmla="*/ 244671 h 749008"/>
                  <a:gd name="connsiteX350" fmla="*/ 403762 w 744802"/>
                  <a:gd name="connsiteY350" fmla="*/ 243208 h 749008"/>
                  <a:gd name="connsiteX351" fmla="*/ 402117 w 744802"/>
                  <a:gd name="connsiteY351" fmla="*/ 243208 h 749008"/>
                  <a:gd name="connsiteX352" fmla="*/ 401202 w 744802"/>
                  <a:gd name="connsiteY352" fmla="*/ 244488 h 749008"/>
                  <a:gd name="connsiteX353" fmla="*/ 398459 w 744802"/>
                  <a:gd name="connsiteY353" fmla="*/ 244488 h 749008"/>
                  <a:gd name="connsiteX354" fmla="*/ 394071 w 744802"/>
                  <a:gd name="connsiteY354" fmla="*/ 243026 h 749008"/>
                  <a:gd name="connsiteX355" fmla="*/ 389316 w 744802"/>
                  <a:gd name="connsiteY355" fmla="*/ 242477 h 749008"/>
                  <a:gd name="connsiteX356" fmla="*/ 384927 w 744802"/>
                  <a:gd name="connsiteY356" fmla="*/ 244488 h 749008"/>
                  <a:gd name="connsiteX357" fmla="*/ 382733 w 744802"/>
                  <a:gd name="connsiteY357" fmla="*/ 244488 h 749008"/>
                  <a:gd name="connsiteX358" fmla="*/ 373590 w 744802"/>
                  <a:gd name="connsiteY358" fmla="*/ 242477 h 749008"/>
                  <a:gd name="connsiteX359" fmla="*/ 368835 w 744802"/>
                  <a:gd name="connsiteY359" fmla="*/ 236991 h 749008"/>
                  <a:gd name="connsiteX360" fmla="*/ 367373 w 744802"/>
                  <a:gd name="connsiteY360" fmla="*/ 236260 h 749008"/>
                  <a:gd name="connsiteX361" fmla="*/ 363532 w 744802"/>
                  <a:gd name="connsiteY361" fmla="*/ 235528 h 749008"/>
                  <a:gd name="connsiteX362" fmla="*/ 361521 w 744802"/>
                  <a:gd name="connsiteY362" fmla="*/ 235711 h 749008"/>
                  <a:gd name="connsiteX363" fmla="*/ 357498 w 744802"/>
                  <a:gd name="connsiteY363" fmla="*/ 232237 h 749008"/>
                  <a:gd name="connsiteX364" fmla="*/ 352378 w 744802"/>
                  <a:gd name="connsiteY364" fmla="*/ 230042 h 749008"/>
                  <a:gd name="connsiteX365" fmla="*/ 347806 w 744802"/>
                  <a:gd name="connsiteY365" fmla="*/ 229494 h 749008"/>
                  <a:gd name="connsiteX366" fmla="*/ 343051 w 744802"/>
                  <a:gd name="connsiteY366" fmla="*/ 227482 h 749008"/>
                  <a:gd name="connsiteX367" fmla="*/ 340674 w 744802"/>
                  <a:gd name="connsiteY367" fmla="*/ 225654 h 749008"/>
                  <a:gd name="connsiteX368" fmla="*/ 335005 w 744802"/>
                  <a:gd name="connsiteY368" fmla="*/ 219253 h 749008"/>
                  <a:gd name="connsiteX369" fmla="*/ 330982 w 744802"/>
                  <a:gd name="connsiteY369" fmla="*/ 216510 h 749008"/>
                  <a:gd name="connsiteX370" fmla="*/ 327142 w 744802"/>
                  <a:gd name="connsiteY370" fmla="*/ 214865 h 749008"/>
                  <a:gd name="connsiteX371" fmla="*/ 325314 w 744802"/>
                  <a:gd name="connsiteY371" fmla="*/ 212853 h 749008"/>
                  <a:gd name="connsiteX372" fmla="*/ 318913 w 744802"/>
                  <a:gd name="connsiteY372" fmla="*/ 209744 h 749008"/>
                  <a:gd name="connsiteX373" fmla="*/ 317816 w 744802"/>
                  <a:gd name="connsiteY373" fmla="*/ 209744 h 749008"/>
                  <a:gd name="connsiteX374" fmla="*/ 317268 w 744802"/>
                  <a:gd name="connsiteY374" fmla="*/ 211756 h 749008"/>
                  <a:gd name="connsiteX375" fmla="*/ 315439 w 744802"/>
                  <a:gd name="connsiteY375" fmla="*/ 211756 h 749008"/>
                  <a:gd name="connsiteX376" fmla="*/ 313062 w 744802"/>
                  <a:gd name="connsiteY376" fmla="*/ 209744 h 749008"/>
                  <a:gd name="connsiteX377" fmla="*/ 312331 w 744802"/>
                  <a:gd name="connsiteY377" fmla="*/ 207367 h 749008"/>
                  <a:gd name="connsiteX378" fmla="*/ 310136 w 744802"/>
                  <a:gd name="connsiteY378" fmla="*/ 204990 h 749008"/>
                  <a:gd name="connsiteX379" fmla="*/ 305016 w 744802"/>
                  <a:gd name="connsiteY379" fmla="*/ 204441 h 749008"/>
                  <a:gd name="connsiteX380" fmla="*/ 304650 w 744802"/>
                  <a:gd name="connsiteY380" fmla="*/ 202979 h 749008"/>
                  <a:gd name="connsiteX381" fmla="*/ 304833 w 744802"/>
                  <a:gd name="connsiteY381" fmla="*/ 199870 h 749008"/>
                  <a:gd name="connsiteX382" fmla="*/ 307027 w 744802"/>
                  <a:gd name="connsiteY382" fmla="*/ 196761 h 749008"/>
                  <a:gd name="connsiteX383" fmla="*/ 308856 w 744802"/>
                  <a:gd name="connsiteY383" fmla="*/ 196030 h 749008"/>
                  <a:gd name="connsiteX384" fmla="*/ 309588 w 744802"/>
                  <a:gd name="connsiteY384" fmla="*/ 193287 h 749008"/>
                  <a:gd name="connsiteX385" fmla="*/ 311050 w 744802"/>
                  <a:gd name="connsiteY385" fmla="*/ 191275 h 749008"/>
                  <a:gd name="connsiteX386" fmla="*/ 309588 w 744802"/>
                  <a:gd name="connsiteY386" fmla="*/ 187618 h 749008"/>
                  <a:gd name="connsiteX387" fmla="*/ 311050 w 744802"/>
                  <a:gd name="connsiteY387" fmla="*/ 184144 h 749008"/>
                  <a:gd name="connsiteX388" fmla="*/ 313428 w 744802"/>
                  <a:gd name="connsiteY388" fmla="*/ 181583 h 749008"/>
                  <a:gd name="connsiteX389" fmla="*/ 312331 w 744802"/>
                  <a:gd name="connsiteY389" fmla="*/ 178292 h 749008"/>
                  <a:gd name="connsiteX390" fmla="*/ 312331 w 744802"/>
                  <a:gd name="connsiteY390" fmla="*/ 176646 h 749008"/>
                  <a:gd name="connsiteX391" fmla="*/ 314159 w 744802"/>
                  <a:gd name="connsiteY391" fmla="*/ 174635 h 749008"/>
                  <a:gd name="connsiteX392" fmla="*/ 316902 w 744802"/>
                  <a:gd name="connsiteY392" fmla="*/ 174269 h 749008"/>
                  <a:gd name="connsiteX393" fmla="*/ 318365 w 744802"/>
                  <a:gd name="connsiteY393" fmla="*/ 171343 h 749008"/>
                  <a:gd name="connsiteX394" fmla="*/ 321839 w 744802"/>
                  <a:gd name="connsiteY394" fmla="*/ 168966 h 749008"/>
                  <a:gd name="connsiteX395" fmla="*/ 323851 w 744802"/>
                  <a:gd name="connsiteY395" fmla="*/ 166589 h 749008"/>
                  <a:gd name="connsiteX396" fmla="*/ 324400 w 744802"/>
                  <a:gd name="connsiteY396" fmla="*/ 164211 h 749008"/>
                  <a:gd name="connsiteX397" fmla="*/ 325497 w 744802"/>
                  <a:gd name="connsiteY397" fmla="*/ 163846 h 749008"/>
                  <a:gd name="connsiteX398" fmla="*/ 326777 w 744802"/>
                  <a:gd name="connsiteY398" fmla="*/ 164394 h 749008"/>
                  <a:gd name="connsiteX399" fmla="*/ 329337 w 744802"/>
                  <a:gd name="connsiteY399" fmla="*/ 163846 h 749008"/>
                  <a:gd name="connsiteX400" fmla="*/ 328057 w 744802"/>
                  <a:gd name="connsiteY400" fmla="*/ 162931 h 749008"/>
                  <a:gd name="connsiteX401" fmla="*/ 320194 w 744802"/>
                  <a:gd name="connsiteY401" fmla="*/ 160737 h 749008"/>
                  <a:gd name="connsiteX402" fmla="*/ 318913 w 744802"/>
                  <a:gd name="connsiteY402" fmla="*/ 159823 h 749008"/>
                  <a:gd name="connsiteX403" fmla="*/ 317085 w 744802"/>
                  <a:gd name="connsiteY403" fmla="*/ 156897 h 749008"/>
                  <a:gd name="connsiteX404" fmla="*/ 314890 w 744802"/>
                  <a:gd name="connsiteY404" fmla="*/ 156897 h 749008"/>
                  <a:gd name="connsiteX405" fmla="*/ 309588 w 744802"/>
                  <a:gd name="connsiteY405" fmla="*/ 152508 h 749008"/>
                  <a:gd name="connsiteX406" fmla="*/ 306479 w 744802"/>
                  <a:gd name="connsiteY406" fmla="*/ 152143 h 749008"/>
                  <a:gd name="connsiteX407" fmla="*/ 303553 w 744802"/>
                  <a:gd name="connsiteY407" fmla="*/ 150862 h 749008"/>
                  <a:gd name="connsiteX408" fmla="*/ 302822 w 744802"/>
                  <a:gd name="connsiteY408" fmla="*/ 149217 h 749008"/>
                  <a:gd name="connsiteX409" fmla="*/ 302639 w 744802"/>
                  <a:gd name="connsiteY409" fmla="*/ 147571 h 749008"/>
                  <a:gd name="connsiteX410" fmla="*/ 301542 w 744802"/>
                  <a:gd name="connsiteY410" fmla="*/ 145742 h 749008"/>
                  <a:gd name="connsiteX411" fmla="*/ 299347 w 744802"/>
                  <a:gd name="connsiteY411" fmla="*/ 145742 h 749008"/>
                  <a:gd name="connsiteX412" fmla="*/ 298433 w 744802"/>
                  <a:gd name="connsiteY412" fmla="*/ 144462 h 749008"/>
                  <a:gd name="connsiteX413" fmla="*/ 296604 w 744802"/>
                  <a:gd name="connsiteY413" fmla="*/ 143731 h 749008"/>
                  <a:gd name="connsiteX414" fmla="*/ 292582 w 744802"/>
                  <a:gd name="connsiteY414" fmla="*/ 145377 h 749008"/>
                  <a:gd name="connsiteX415" fmla="*/ 292032 w 744802"/>
                  <a:gd name="connsiteY415" fmla="*/ 144645 h 749008"/>
                  <a:gd name="connsiteX416" fmla="*/ 291484 w 744802"/>
                  <a:gd name="connsiteY416" fmla="*/ 141902 h 749008"/>
                  <a:gd name="connsiteX417" fmla="*/ 290570 w 744802"/>
                  <a:gd name="connsiteY417" fmla="*/ 141354 h 749008"/>
                  <a:gd name="connsiteX418" fmla="*/ 289107 w 744802"/>
                  <a:gd name="connsiteY418" fmla="*/ 140805 h 749008"/>
                  <a:gd name="connsiteX419" fmla="*/ 287278 w 744802"/>
                  <a:gd name="connsiteY419" fmla="*/ 141354 h 749008"/>
                  <a:gd name="connsiteX420" fmla="*/ 283255 w 744802"/>
                  <a:gd name="connsiteY420" fmla="*/ 141171 h 749008"/>
                  <a:gd name="connsiteX421" fmla="*/ 281427 w 744802"/>
                  <a:gd name="connsiteY421" fmla="*/ 141536 h 749008"/>
                  <a:gd name="connsiteX422" fmla="*/ 278501 w 744802"/>
                  <a:gd name="connsiteY422" fmla="*/ 143182 h 749008"/>
                  <a:gd name="connsiteX423" fmla="*/ 276855 w 744802"/>
                  <a:gd name="connsiteY423" fmla="*/ 142999 h 749008"/>
                  <a:gd name="connsiteX424" fmla="*/ 276123 w 744802"/>
                  <a:gd name="connsiteY424" fmla="*/ 141902 h 749008"/>
                  <a:gd name="connsiteX425" fmla="*/ 276672 w 744802"/>
                  <a:gd name="connsiteY425" fmla="*/ 137696 h 749008"/>
                  <a:gd name="connsiteX426" fmla="*/ 274112 w 744802"/>
                  <a:gd name="connsiteY426" fmla="*/ 136050 h 749008"/>
                  <a:gd name="connsiteX427" fmla="*/ 272466 w 744802"/>
                  <a:gd name="connsiteY427" fmla="*/ 133490 h 749008"/>
                  <a:gd name="connsiteX428" fmla="*/ 272283 w 744802"/>
                  <a:gd name="connsiteY428" fmla="*/ 132210 h 749008"/>
                  <a:gd name="connsiteX429" fmla="*/ 270089 w 744802"/>
                  <a:gd name="connsiteY429" fmla="*/ 130016 h 749008"/>
                  <a:gd name="connsiteX430" fmla="*/ 270089 w 744802"/>
                  <a:gd name="connsiteY430" fmla="*/ 128187 h 749008"/>
                  <a:gd name="connsiteX431" fmla="*/ 271369 w 744802"/>
                  <a:gd name="connsiteY431" fmla="*/ 124530 h 749008"/>
                  <a:gd name="connsiteX432" fmla="*/ 269906 w 744802"/>
                  <a:gd name="connsiteY432" fmla="*/ 122153 h 749008"/>
                  <a:gd name="connsiteX433" fmla="*/ 269724 w 744802"/>
                  <a:gd name="connsiteY433" fmla="*/ 120507 h 749008"/>
                  <a:gd name="connsiteX434" fmla="*/ 270272 w 744802"/>
                  <a:gd name="connsiteY434" fmla="*/ 117581 h 749008"/>
                  <a:gd name="connsiteX435" fmla="*/ 271369 w 744802"/>
                  <a:gd name="connsiteY435" fmla="*/ 114655 h 749008"/>
                  <a:gd name="connsiteX436" fmla="*/ 267895 w 744802"/>
                  <a:gd name="connsiteY436" fmla="*/ 110450 h 749008"/>
                  <a:gd name="connsiteX437" fmla="*/ 264237 w 744802"/>
                  <a:gd name="connsiteY437" fmla="*/ 107341 h 749008"/>
                  <a:gd name="connsiteX438" fmla="*/ 264237 w 744802"/>
                  <a:gd name="connsiteY438" fmla="*/ 102404 h 749008"/>
                  <a:gd name="connsiteX439" fmla="*/ 263323 w 744802"/>
                  <a:gd name="connsiteY439" fmla="*/ 99478 h 749008"/>
                  <a:gd name="connsiteX440" fmla="*/ 263689 w 744802"/>
                  <a:gd name="connsiteY440" fmla="*/ 98198 h 749008"/>
                  <a:gd name="connsiteX441" fmla="*/ 268809 w 744802"/>
                  <a:gd name="connsiteY441" fmla="*/ 97466 h 749008"/>
                  <a:gd name="connsiteX442" fmla="*/ 270272 w 744802"/>
                  <a:gd name="connsiteY442" fmla="*/ 95821 h 749008"/>
                  <a:gd name="connsiteX443" fmla="*/ 270821 w 744802"/>
                  <a:gd name="connsiteY443" fmla="*/ 96552 h 749008"/>
                  <a:gd name="connsiteX444" fmla="*/ 271369 w 744802"/>
                  <a:gd name="connsiteY444" fmla="*/ 99661 h 749008"/>
                  <a:gd name="connsiteX445" fmla="*/ 272649 w 744802"/>
                  <a:gd name="connsiteY445" fmla="*/ 101306 h 749008"/>
                  <a:gd name="connsiteX446" fmla="*/ 273929 w 744802"/>
                  <a:gd name="connsiteY446" fmla="*/ 102404 h 749008"/>
                  <a:gd name="connsiteX447" fmla="*/ 276855 w 744802"/>
                  <a:gd name="connsiteY447" fmla="*/ 103866 h 749008"/>
                  <a:gd name="connsiteX448" fmla="*/ 278318 w 744802"/>
                  <a:gd name="connsiteY448" fmla="*/ 103501 h 749008"/>
                  <a:gd name="connsiteX449" fmla="*/ 279049 w 744802"/>
                  <a:gd name="connsiteY449" fmla="*/ 102586 h 749008"/>
                  <a:gd name="connsiteX450" fmla="*/ 280878 w 744802"/>
                  <a:gd name="connsiteY450" fmla="*/ 102952 h 749008"/>
                  <a:gd name="connsiteX451" fmla="*/ 281427 w 744802"/>
                  <a:gd name="connsiteY451" fmla="*/ 100758 h 749008"/>
                  <a:gd name="connsiteX452" fmla="*/ 283255 w 744802"/>
                  <a:gd name="connsiteY452" fmla="*/ 99661 h 749008"/>
                  <a:gd name="connsiteX453" fmla="*/ 284901 w 744802"/>
                  <a:gd name="connsiteY453" fmla="*/ 97101 h 749008"/>
                  <a:gd name="connsiteX454" fmla="*/ 285633 w 744802"/>
                  <a:gd name="connsiteY454" fmla="*/ 97101 h 749008"/>
                  <a:gd name="connsiteX455" fmla="*/ 287278 w 744802"/>
                  <a:gd name="connsiteY455" fmla="*/ 99112 h 749008"/>
                  <a:gd name="connsiteX456" fmla="*/ 288192 w 744802"/>
                  <a:gd name="connsiteY456" fmla="*/ 99112 h 749008"/>
                  <a:gd name="connsiteX457" fmla="*/ 292215 w 744802"/>
                  <a:gd name="connsiteY457" fmla="*/ 94175 h 749008"/>
                  <a:gd name="connsiteX458" fmla="*/ 292215 w 744802"/>
                  <a:gd name="connsiteY458" fmla="*/ 92895 h 749008"/>
                  <a:gd name="connsiteX459" fmla="*/ 290935 w 744802"/>
                  <a:gd name="connsiteY459" fmla="*/ 90517 h 749008"/>
                  <a:gd name="connsiteX460" fmla="*/ 287827 w 744802"/>
                  <a:gd name="connsiteY460" fmla="*/ 86860 h 749008"/>
                  <a:gd name="connsiteX461" fmla="*/ 287461 w 744802"/>
                  <a:gd name="connsiteY461" fmla="*/ 84849 h 749008"/>
                  <a:gd name="connsiteX462" fmla="*/ 288192 w 744802"/>
                  <a:gd name="connsiteY462" fmla="*/ 83569 h 749008"/>
                  <a:gd name="connsiteX463" fmla="*/ 287827 w 744802"/>
                  <a:gd name="connsiteY463" fmla="*/ 81557 h 749008"/>
                  <a:gd name="connsiteX464" fmla="*/ 283072 w 744802"/>
                  <a:gd name="connsiteY464" fmla="*/ 79546 h 749008"/>
                  <a:gd name="connsiteX465" fmla="*/ 280878 w 744802"/>
                  <a:gd name="connsiteY465" fmla="*/ 80094 h 749008"/>
                  <a:gd name="connsiteX466" fmla="*/ 280329 w 744802"/>
                  <a:gd name="connsiteY466" fmla="*/ 78631 h 749008"/>
                  <a:gd name="connsiteX467" fmla="*/ 276306 w 744802"/>
                  <a:gd name="connsiteY467" fmla="*/ 75157 h 749008"/>
                  <a:gd name="connsiteX468" fmla="*/ 276306 w 744802"/>
                  <a:gd name="connsiteY468" fmla="*/ 68940 h 749008"/>
                  <a:gd name="connsiteX469" fmla="*/ 278501 w 744802"/>
                  <a:gd name="connsiteY469" fmla="*/ 68574 h 749008"/>
                  <a:gd name="connsiteX470" fmla="*/ 277769 w 744802"/>
                  <a:gd name="connsiteY470" fmla="*/ 66014 h 749008"/>
                  <a:gd name="connsiteX471" fmla="*/ 277952 w 744802"/>
                  <a:gd name="connsiteY471" fmla="*/ 64551 h 749008"/>
                  <a:gd name="connsiteX472" fmla="*/ 278501 w 744802"/>
                  <a:gd name="connsiteY472" fmla="*/ 64002 h 749008"/>
                  <a:gd name="connsiteX473" fmla="*/ 275575 w 744802"/>
                  <a:gd name="connsiteY473" fmla="*/ 60711 h 749008"/>
                  <a:gd name="connsiteX474" fmla="*/ 275758 w 744802"/>
                  <a:gd name="connsiteY474" fmla="*/ 58151 h 749008"/>
                  <a:gd name="connsiteX475" fmla="*/ 276123 w 744802"/>
                  <a:gd name="connsiteY475" fmla="*/ 57602 h 749008"/>
                  <a:gd name="connsiteX476" fmla="*/ 280513 w 744802"/>
                  <a:gd name="connsiteY476" fmla="*/ 57968 h 749008"/>
                  <a:gd name="connsiteX477" fmla="*/ 282341 w 744802"/>
                  <a:gd name="connsiteY477" fmla="*/ 56139 h 749008"/>
                  <a:gd name="connsiteX478" fmla="*/ 287278 w 744802"/>
                  <a:gd name="connsiteY478" fmla="*/ 57602 h 749008"/>
                  <a:gd name="connsiteX479" fmla="*/ 288741 w 744802"/>
                  <a:gd name="connsiteY479" fmla="*/ 56871 h 749008"/>
                  <a:gd name="connsiteX480" fmla="*/ 290935 w 744802"/>
                  <a:gd name="connsiteY480" fmla="*/ 54493 h 749008"/>
                  <a:gd name="connsiteX481" fmla="*/ 293130 w 744802"/>
                  <a:gd name="connsiteY481" fmla="*/ 50287 h 749008"/>
                  <a:gd name="connsiteX482" fmla="*/ 293130 w 744802"/>
                  <a:gd name="connsiteY482" fmla="*/ 45716 h 749008"/>
                  <a:gd name="connsiteX483" fmla="*/ 297702 w 744802"/>
                  <a:gd name="connsiteY483" fmla="*/ 44985 h 749008"/>
                  <a:gd name="connsiteX484" fmla="*/ 298067 w 744802"/>
                  <a:gd name="connsiteY484" fmla="*/ 44436 h 749008"/>
                  <a:gd name="connsiteX485" fmla="*/ 297336 w 744802"/>
                  <a:gd name="connsiteY485" fmla="*/ 43522 h 749008"/>
                  <a:gd name="connsiteX486" fmla="*/ 297519 w 744802"/>
                  <a:gd name="connsiteY486" fmla="*/ 42059 h 749008"/>
                  <a:gd name="connsiteX487" fmla="*/ 299347 w 744802"/>
                  <a:gd name="connsiteY487" fmla="*/ 40779 h 749008"/>
                  <a:gd name="connsiteX488" fmla="*/ 299530 w 744802"/>
                  <a:gd name="connsiteY488" fmla="*/ 39499 h 749008"/>
                  <a:gd name="connsiteX489" fmla="*/ 301176 w 744802"/>
                  <a:gd name="connsiteY489" fmla="*/ 38036 h 749008"/>
                  <a:gd name="connsiteX490" fmla="*/ 304650 w 744802"/>
                  <a:gd name="connsiteY490" fmla="*/ 36024 h 749008"/>
                  <a:gd name="connsiteX491" fmla="*/ 304650 w 744802"/>
                  <a:gd name="connsiteY491" fmla="*/ 33281 h 749008"/>
                  <a:gd name="connsiteX492" fmla="*/ 307027 w 744802"/>
                  <a:gd name="connsiteY492" fmla="*/ 30904 h 749008"/>
                  <a:gd name="connsiteX493" fmla="*/ 308125 w 744802"/>
                  <a:gd name="connsiteY493" fmla="*/ 22858 h 749008"/>
                  <a:gd name="connsiteX494" fmla="*/ 309405 w 744802"/>
                  <a:gd name="connsiteY494" fmla="*/ 21578 h 749008"/>
                  <a:gd name="connsiteX495" fmla="*/ 309405 w 744802"/>
                  <a:gd name="connsiteY495" fmla="*/ 18286 h 749008"/>
                  <a:gd name="connsiteX496" fmla="*/ 312514 w 744802"/>
                  <a:gd name="connsiteY496" fmla="*/ 15544 h 749008"/>
                  <a:gd name="connsiteX497" fmla="*/ 312148 w 744802"/>
                  <a:gd name="connsiteY497" fmla="*/ 13898 h 749008"/>
                  <a:gd name="connsiteX498" fmla="*/ 310868 w 744802"/>
                  <a:gd name="connsiteY498" fmla="*/ 12801 h 749008"/>
                  <a:gd name="connsiteX499" fmla="*/ 308856 w 744802"/>
                  <a:gd name="connsiteY499" fmla="*/ 12801 h 749008"/>
                  <a:gd name="connsiteX500" fmla="*/ 305382 w 744802"/>
                  <a:gd name="connsiteY500" fmla="*/ 16275 h 749008"/>
                  <a:gd name="connsiteX501" fmla="*/ 304468 w 744802"/>
                  <a:gd name="connsiteY501" fmla="*/ 16641 h 749008"/>
                  <a:gd name="connsiteX502" fmla="*/ 303004 w 744802"/>
                  <a:gd name="connsiteY502" fmla="*/ 14812 h 749008"/>
                  <a:gd name="connsiteX503" fmla="*/ 302090 w 744802"/>
                  <a:gd name="connsiteY503" fmla="*/ 10058 h 749008"/>
                  <a:gd name="connsiteX504" fmla="*/ 299530 w 744802"/>
                  <a:gd name="connsiteY504" fmla="*/ 11520 h 749008"/>
                  <a:gd name="connsiteX505" fmla="*/ 298250 w 744802"/>
                  <a:gd name="connsiteY505" fmla="*/ 11520 h 749008"/>
                  <a:gd name="connsiteX506" fmla="*/ 296970 w 744802"/>
                  <a:gd name="connsiteY506" fmla="*/ 9509 h 749008"/>
                  <a:gd name="connsiteX507" fmla="*/ 295690 w 744802"/>
                  <a:gd name="connsiteY507" fmla="*/ 9509 h 749008"/>
                  <a:gd name="connsiteX508" fmla="*/ 294410 w 744802"/>
                  <a:gd name="connsiteY508" fmla="*/ 8778 h 749008"/>
                  <a:gd name="connsiteX509" fmla="*/ 294227 w 744802"/>
                  <a:gd name="connsiteY509" fmla="*/ 4572 h 749008"/>
                  <a:gd name="connsiteX510" fmla="*/ 292215 w 744802"/>
                  <a:gd name="connsiteY510" fmla="*/ 4023 h 749008"/>
                  <a:gd name="connsiteX511" fmla="*/ 291667 w 744802"/>
                  <a:gd name="connsiteY511" fmla="*/ 3109 h 749008"/>
                  <a:gd name="connsiteX512" fmla="*/ 290570 w 744802"/>
                  <a:gd name="connsiteY512" fmla="*/ 2560 h 749008"/>
                  <a:gd name="connsiteX513" fmla="*/ 288924 w 744802"/>
                  <a:gd name="connsiteY513" fmla="*/ 2560 h 749008"/>
                  <a:gd name="connsiteX514" fmla="*/ 287278 w 744802"/>
                  <a:gd name="connsiteY514" fmla="*/ 549 h 749008"/>
                  <a:gd name="connsiteX515" fmla="*/ 286181 w 744802"/>
                  <a:gd name="connsiteY515" fmla="*/ 0 h 749008"/>
                  <a:gd name="connsiteX516" fmla="*/ 284536 w 744802"/>
                  <a:gd name="connsiteY516" fmla="*/ 0 h 749008"/>
                  <a:gd name="connsiteX517" fmla="*/ 282341 w 744802"/>
                  <a:gd name="connsiteY517" fmla="*/ 914 h 749008"/>
                  <a:gd name="connsiteX518" fmla="*/ 279598 w 744802"/>
                  <a:gd name="connsiteY518" fmla="*/ 914 h 749008"/>
                  <a:gd name="connsiteX519" fmla="*/ 277221 w 744802"/>
                  <a:gd name="connsiteY519" fmla="*/ 2377 h 749008"/>
                  <a:gd name="connsiteX520" fmla="*/ 270638 w 744802"/>
                  <a:gd name="connsiteY520" fmla="*/ 2560 h 749008"/>
                  <a:gd name="connsiteX521" fmla="*/ 266432 w 744802"/>
                  <a:gd name="connsiteY521" fmla="*/ 6035 h 749008"/>
                  <a:gd name="connsiteX522" fmla="*/ 260946 w 744802"/>
                  <a:gd name="connsiteY522" fmla="*/ 8046 h 749008"/>
                  <a:gd name="connsiteX523" fmla="*/ 257837 w 744802"/>
                  <a:gd name="connsiteY523" fmla="*/ 10240 h 749008"/>
                  <a:gd name="connsiteX524" fmla="*/ 255460 w 744802"/>
                  <a:gd name="connsiteY524" fmla="*/ 12801 h 749008"/>
                  <a:gd name="connsiteX525" fmla="*/ 252900 w 744802"/>
                  <a:gd name="connsiteY525" fmla="*/ 13166 h 749008"/>
                  <a:gd name="connsiteX526" fmla="*/ 251071 w 744802"/>
                  <a:gd name="connsiteY526" fmla="*/ 15178 h 749008"/>
                  <a:gd name="connsiteX527" fmla="*/ 248145 w 744802"/>
                  <a:gd name="connsiteY527" fmla="*/ 13898 h 749008"/>
                  <a:gd name="connsiteX528" fmla="*/ 245402 w 744802"/>
                  <a:gd name="connsiteY528" fmla="*/ 15544 h 749008"/>
                  <a:gd name="connsiteX529" fmla="*/ 243574 w 744802"/>
                  <a:gd name="connsiteY529" fmla="*/ 15178 h 749008"/>
                  <a:gd name="connsiteX530" fmla="*/ 227299 w 744802"/>
                  <a:gd name="connsiteY530" fmla="*/ 26149 h 749008"/>
                  <a:gd name="connsiteX531" fmla="*/ 225836 w 744802"/>
                  <a:gd name="connsiteY531" fmla="*/ 28527 h 749008"/>
                  <a:gd name="connsiteX532" fmla="*/ 226385 w 744802"/>
                  <a:gd name="connsiteY532" fmla="*/ 29441 h 749008"/>
                  <a:gd name="connsiteX533" fmla="*/ 226385 w 744802"/>
                  <a:gd name="connsiteY533" fmla="*/ 30538 h 749008"/>
                  <a:gd name="connsiteX534" fmla="*/ 224556 w 744802"/>
                  <a:gd name="connsiteY534" fmla="*/ 34196 h 749008"/>
                  <a:gd name="connsiteX535" fmla="*/ 222728 w 744802"/>
                  <a:gd name="connsiteY535" fmla="*/ 35841 h 749008"/>
                  <a:gd name="connsiteX536" fmla="*/ 221264 w 744802"/>
                  <a:gd name="connsiteY536" fmla="*/ 35293 h 749008"/>
                  <a:gd name="connsiteX537" fmla="*/ 219436 w 744802"/>
                  <a:gd name="connsiteY537" fmla="*/ 33647 h 749008"/>
                  <a:gd name="connsiteX538" fmla="*/ 210842 w 744802"/>
                  <a:gd name="connsiteY538" fmla="*/ 34378 h 749008"/>
                  <a:gd name="connsiteX539" fmla="*/ 209744 w 744802"/>
                  <a:gd name="connsiteY539" fmla="*/ 34927 h 749008"/>
                  <a:gd name="connsiteX540" fmla="*/ 207733 w 744802"/>
                  <a:gd name="connsiteY540" fmla="*/ 37487 h 749008"/>
                  <a:gd name="connsiteX541" fmla="*/ 206270 w 744802"/>
                  <a:gd name="connsiteY541" fmla="*/ 38219 h 749008"/>
                  <a:gd name="connsiteX542" fmla="*/ 203893 w 744802"/>
                  <a:gd name="connsiteY542" fmla="*/ 38219 h 749008"/>
                  <a:gd name="connsiteX543" fmla="*/ 200235 w 744802"/>
                  <a:gd name="connsiteY543" fmla="*/ 37121 h 749008"/>
                  <a:gd name="connsiteX544" fmla="*/ 198406 w 744802"/>
                  <a:gd name="connsiteY544" fmla="*/ 38036 h 749008"/>
                  <a:gd name="connsiteX545" fmla="*/ 197309 w 744802"/>
                  <a:gd name="connsiteY545" fmla="*/ 39499 h 749008"/>
                  <a:gd name="connsiteX546" fmla="*/ 195847 w 744802"/>
                  <a:gd name="connsiteY546" fmla="*/ 40779 h 749008"/>
                  <a:gd name="connsiteX547" fmla="*/ 194201 w 744802"/>
                  <a:gd name="connsiteY547" fmla="*/ 41144 h 749008"/>
                  <a:gd name="connsiteX548" fmla="*/ 191824 w 744802"/>
                  <a:gd name="connsiteY548" fmla="*/ 40596 h 749008"/>
                  <a:gd name="connsiteX549" fmla="*/ 190178 w 744802"/>
                  <a:gd name="connsiteY549" fmla="*/ 41327 h 749008"/>
                  <a:gd name="connsiteX550" fmla="*/ 188166 w 744802"/>
                  <a:gd name="connsiteY550" fmla="*/ 40047 h 749008"/>
                  <a:gd name="connsiteX551" fmla="*/ 182497 w 744802"/>
                  <a:gd name="connsiteY551" fmla="*/ 40230 h 749008"/>
                  <a:gd name="connsiteX552" fmla="*/ 180303 w 744802"/>
                  <a:gd name="connsiteY552" fmla="*/ 39499 h 749008"/>
                  <a:gd name="connsiteX553" fmla="*/ 177743 w 744802"/>
                  <a:gd name="connsiteY553" fmla="*/ 39499 h 749008"/>
                  <a:gd name="connsiteX554" fmla="*/ 170977 w 744802"/>
                  <a:gd name="connsiteY554" fmla="*/ 35841 h 749008"/>
                  <a:gd name="connsiteX555" fmla="*/ 166405 w 744802"/>
                  <a:gd name="connsiteY555" fmla="*/ 34927 h 749008"/>
                  <a:gd name="connsiteX556" fmla="*/ 158359 w 744802"/>
                  <a:gd name="connsiteY556" fmla="*/ 31635 h 749008"/>
                  <a:gd name="connsiteX557" fmla="*/ 155983 w 744802"/>
                  <a:gd name="connsiteY557" fmla="*/ 32550 h 749008"/>
                  <a:gd name="connsiteX558" fmla="*/ 154336 w 744802"/>
                  <a:gd name="connsiteY558" fmla="*/ 34378 h 749008"/>
                  <a:gd name="connsiteX559" fmla="*/ 150679 w 744802"/>
                  <a:gd name="connsiteY559" fmla="*/ 34013 h 749008"/>
                  <a:gd name="connsiteX560" fmla="*/ 149216 w 744802"/>
                  <a:gd name="connsiteY560" fmla="*/ 34378 h 749008"/>
                  <a:gd name="connsiteX561" fmla="*/ 148119 w 744802"/>
                  <a:gd name="connsiteY561" fmla="*/ 35293 h 749008"/>
                  <a:gd name="connsiteX562" fmla="*/ 147936 w 744802"/>
                  <a:gd name="connsiteY562" fmla="*/ 38950 h 749008"/>
                  <a:gd name="connsiteX563" fmla="*/ 144096 w 744802"/>
                  <a:gd name="connsiteY563" fmla="*/ 45167 h 749008"/>
                  <a:gd name="connsiteX564" fmla="*/ 144645 w 744802"/>
                  <a:gd name="connsiteY564" fmla="*/ 45899 h 749008"/>
                  <a:gd name="connsiteX565" fmla="*/ 148485 w 744802"/>
                  <a:gd name="connsiteY565" fmla="*/ 45899 h 749008"/>
                  <a:gd name="connsiteX566" fmla="*/ 149582 w 744802"/>
                  <a:gd name="connsiteY566" fmla="*/ 48276 h 749008"/>
                  <a:gd name="connsiteX567" fmla="*/ 149399 w 744802"/>
                  <a:gd name="connsiteY567" fmla="*/ 49556 h 749008"/>
                  <a:gd name="connsiteX568" fmla="*/ 147388 w 744802"/>
                  <a:gd name="connsiteY568" fmla="*/ 50653 h 749008"/>
                  <a:gd name="connsiteX569" fmla="*/ 146839 w 744802"/>
                  <a:gd name="connsiteY569" fmla="*/ 51568 h 749008"/>
                  <a:gd name="connsiteX570" fmla="*/ 146656 w 744802"/>
                  <a:gd name="connsiteY570" fmla="*/ 53030 h 749008"/>
                  <a:gd name="connsiteX571" fmla="*/ 147753 w 744802"/>
                  <a:gd name="connsiteY571" fmla="*/ 54493 h 749008"/>
                  <a:gd name="connsiteX572" fmla="*/ 149034 w 744802"/>
                  <a:gd name="connsiteY572" fmla="*/ 55042 h 749008"/>
                  <a:gd name="connsiteX573" fmla="*/ 154336 w 744802"/>
                  <a:gd name="connsiteY573" fmla="*/ 54676 h 749008"/>
                  <a:gd name="connsiteX574" fmla="*/ 155251 w 744802"/>
                  <a:gd name="connsiteY574" fmla="*/ 55591 h 749008"/>
                  <a:gd name="connsiteX575" fmla="*/ 155983 w 744802"/>
                  <a:gd name="connsiteY575" fmla="*/ 57236 h 749008"/>
                  <a:gd name="connsiteX576" fmla="*/ 155799 w 744802"/>
                  <a:gd name="connsiteY576" fmla="*/ 57968 h 749008"/>
                  <a:gd name="connsiteX577" fmla="*/ 153605 w 744802"/>
                  <a:gd name="connsiteY577" fmla="*/ 59796 h 749008"/>
                  <a:gd name="connsiteX578" fmla="*/ 150679 w 744802"/>
                  <a:gd name="connsiteY578" fmla="*/ 61076 h 749008"/>
                  <a:gd name="connsiteX579" fmla="*/ 149948 w 744802"/>
                  <a:gd name="connsiteY579" fmla="*/ 63271 h 749008"/>
                  <a:gd name="connsiteX580" fmla="*/ 155616 w 744802"/>
                  <a:gd name="connsiteY580" fmla="*/ 68208 h 749008"/>
                  <a:gd name="connsiteX581" fmla="*/ 155983 w 744802"/>
                  <a:gd name="connsiteY581" fmla="*/ 71317 h 749008"/>
                  <a:gd name="connsiteX582" fmla="*/ 155251 w 744802"/>
                  <a:gd name="connsiteY582" fmla="*/ 72963 h 749008"/>
                  <a:gd name="connsiteX583" fmla="*/ 148851 w 744802"/>
                  <a:gd name="connsiteY583" fmla="*/ 77168 h 749008"/>
                  <a:gd name="connsiteX584" fmla="*/ 148668 w 744802"/>
                  <a:gd name="connsiteY584" fmla="*/ 78266 h 749008"/>
                  <a:gd name="connsiteX585" fmla="*/ 152325 w 744802"/>
                  <a:gd name="connsiteY585" fmla="*/ 80094 h 749008"/>
                  <a:gd name="connsiteX586" fmla="*/ 154154 w 744802"/>
                  <a:gd name="connsiteY586" fmla="*/ 83751 h 749008"/>
                  <a:gd name="connsiteX587" fmla="*/ 158725 w 744802"/>
                  <a:gd name="connsiteY587" fmla="*/ 86494 h 749008"/>
                  <a:gd name="connsiteX588" fmla="*/ 158359 w 744802"/>
                  <a:gd name="connsiteY588" fmla="*/ 89969 h 749008"/>
                  <a:gd name="connsiteX589" fmla="*/ 161651 w 744802"/>
                  <a:gd name="connsiteY589" fmla="*/ 90335 h 749008"/>
                  <a:gd name="connsiteX590" fmla="*/ 162748 w 744802"/>
                  <a:gd name="connsiteY590" fmla="*/ 91798 h 749008"/>
                  <a:gd name="connsiteX591" fmla="*/ 165491 w 744802"/>
                  <a:gd name="connsiteY591" fmla="*/ 91066 h 749008"/>
                  <a:gd name="connsiteX592" fmla="*/ 167502 w 744802"/>
                  <a:gd name="connsiteY592" fmla="*/ 91432 h 749008"/>
                  <a:gd name="connsiteX593" fmla="*/ 167685 w 744802"/>
                  <a:gd name="connsiteY593" fmla="*/ 93626 h 749008"/>
                  <a:gd name="connsiteX594" fmla="*/ 167320 w 744802"/>
                  <a:gd name="connsiteY594" fmla="*/ 96003 h 749008"/>
                  <a:gd name="connsiteX595" fmla="*/ 168600 w 744802"/>
                  <a:gd name="connsiteY595" fmla="*/ 99661 h 749008"/>
                  <a:gd name="connsiteX596" fmla="*/ 169331 w 744802"/>
                  <a:gd name="connsiteY596" fmla="*/ 100026 h 749008"/>
                  <a:gd name="connsiteX597" fmla="*/ 177560 w 744802"/>
                  <a:gd name="connsiteY597" fmla="*/ 100758 h 749008"/>
                  <a:gd name="connsiteX598" fmla="*/ 179938 w 744802"/>
                  <a:gd name="connsiteY598" fmla="*/ 102221 h 749008"/>
                  <a:gd name="connsiteX599" fmla="*/ 182132 w 744802"/>
                  <a:gd name="connsiteY599" fmla="*/ 101855 h 749008"/>
                  <a:gd name="connsiteX600" fmla="*/ 184692 w 744802"/>
                  <a:gd name="connsiteY600" fmla="*/ 104964 h 749008"/>
                  <a:gd name="connsiteX601" fmla="*/ 184326 w 744802"/>
                  <a:gd name="connsiteY601" fmla="*/ 107158 h 749008"/>
                  <a:gd name="connsiteX602" fmla="*/ 185240 w 744802"/>
                  <a:gd name="connsiteY602" fmla="*/ 108804 h 749008"/>
                  <a:gd name="connsiteX603" fmla="*/ 182863 w 744802"/>
                  <a:gd name="connsiteY603" fmla="*/ 110632 h 749008"/>
                  <a:gd name="connsiteX604" fmla="*/ 182132 w 744802"/>
                  <a:gd name="connsiteY604" fmla="*/ 112644 h 749008"/>
                  <a:gd name="connsiteX605" fmla="*/ 178474 w 744802"/>
                  <a:gd name="connsiteY605" fmla="*/ 113193 h 749008"/>
                  <a:gd name="connsiteX606" fmla="*/ 177012 w 744802"/>
                  <a:gd name="connsiteY606" fmla="*/ 113193 h 749008"/>
                  <a:gd name="connsiteX607" fmla="*/ 175915 w 744802"/>
                  <a:gd name="connsiteY607" fmla="*/ 112644 h 749008"/>
                  <a:gd name="connsiteX608" fmla="*/ 173171 w 744802"/>
                  <a:gd name="connsiteY608" fmla="*/ 112827 h 749008"/>
                  <a:gd name="connsiteX609" fmla="*/ 172074 w 744802"/>
                  <a:gd name="connsiteY609" fmla="*/ 113924 h 749008"/>
                  <a:gd name="connsiteX610" fmla="*/ 167137 w 744802"/>
                  <a:gd name="connsiteY610" fmla="*/ 116301 h 749008"/>
                  <a:gd name="connsiteX611" fmla="*/ 165308 w 744802"/>
                  <a:gd name="connsiteY611" fmla="*/ 119593 h 749008"/>
                  <a:gd name="connsiteX612" fmla="*/ 164943 w 744802"/>
                  <a:gd name="connsiteY612" fmla="*/ 123982 h 749008"/>
                  <a:gd name="connsiteX613" fmla="*/ 167137 w 744802"/>
                  <a:gd name="connsiteY613" fmla="*/ 126907 h 749008"/>
                  <a:gd name="connsiteX614" fmla="*/ 166771 w 744802"/>
                  <a:gd name="connsiteY614" fmla="*/ 129285 h 749008"/>
                  <a:gd name="connsiteX615" fmla="*/ 167685 w 744802"/>
                  <a:gd name="connsiteY615" fmla="*/ 129467 h 749008"/>
                  <a:gd name="connsiteX616" fmla="*/ 168600 w 744802"/>
                  <a:gd name="connsiteY616" fmla="*/ 130747 h 749008"/>
                  <a:gd name="connsiteX617" fmla="*/ 167869 w 744802"/>
                  <a:gd name="connsiteY617" fmla="*/ 132027 h 749008"/>
                  <a:gd name="connsiteX618" fmla="*/ 165491 w 744802"/>
                  <a:gd name="connsiteY618" fmla="*/ 134039 h 749008"/>
                  <a:gd name="connsiteX619" fmla="*/ 164577 w 744802"/>
                  <a:gd name="connsiteY619" fmla="*/ 136416 h 749008"/>
                  <a:gd name="connsiteX620" fmla="*/ 164943 w 744802"/>
                  <a:gd name="connsiteY620" fmla="*/ 137879 h 749008"/>
                  <a:gd name="connsiteX621" fmla="*/ 165857 w 744802"/>
                  <a:gd name="connsiteY621" fmla="*/ 138245 h 749008"/>
                  <a:gd name="connsiteX622" fmla="*/ 170611 w 744802"/>
                  <a:gd name="connsiteY622" fmla="*/ 138428 h 749008"/>
                  <a:gd name="connsiteX623" fmla="*/ 171525 w 744802"/>
                  <a:gd name="connsiteY623" fmla="*/ 141171 h 749008"/>
                  <a:gd name="connsiteX624" fmla="*/ 170611 w 744802"/>
                  <a:gd name="connsiteY624" fmla="*/ 142268 h 749008"/>
                  <a:gd name="connsiteX625" fmla="*/ 169149 w 744802"/>
                  <a:gd name="connsiteY625" fmla="*/ 142451 h 749008"/>
                  <a:gd name="connsiteX626" fmla="*/ 167137 w 744802"/>
                  <a:gd name="connsiteY626" fmla="*/ 142268 h 749008"/>
                  <a:gd name="connsiteX627" fmla="*/ 165857 w 744802"/>
                  <a:gd name="connsiteY627" fmla="*/ 141171 h 749008"/>
                  <a:gd name="connsiteX628" fmla="*/ 164577 w 744802"/>
                  <a:gd name="connsiteY628" fmla="*/ 144096 h 749008"/>
                  <a:gd name="connsiteX629" fmla="*/ 158359 w 744802"/>
                  <a:gd name="connsiteY629" fmla="*/ 146474 h 749008"/>
                  <a:gd name="connsiteX630" fmla="*/ 153057 w 744802"/>
                  <a:gd name="connsiteY630" fmla="*/ 153423 h 749008"/>
                  <a:gd name="connsiteX631" fmla="*/ 150679 w 744802"/>
                  <a:gd name="connsiteY631" fmla="*/ 154703 h 749008"/>
                  <a:gd name="connsiteX632" fmla="*/ 148302 w 744802"/>
                  <a:gd name="connsiteY632" fmla="*/ 157080 h 749008"/>
                  <a:gd name="connsiteX633" fmla="*/ 146656 w 744802"/>
                  <a:gd name="connsiteY633" fmla="*/ 159457 h 749008"/>
                  <a:gd name="connsiteX634" fmla="*/ 146108 w 744802"/>
                  <a:gd name="connsiteY634" fmla="*/ 162200 h 749008"/>
                  <a:gd name="connsiteX635" fmla="*/ 146656 w 744802"/>
                  <a:gd name="connsiteY635" fmla="*/ 165857 h 749008"/>
                  <a:gd name="connsiteX636" fmla="*/ 145011 w 744802"/>
                  <a:gd name="connsiteY636" fmla="*/ 168783 h 749008"/>
                  <a:gd name="connsiteX637" fmla="*/ 141170 w 744802"/>
                  <a:gd name="connsiteY637" fmla="*/ 171160 h 749008"/>
                  <a:gd name="connsiteX638" fmla="*/ 137513 w 744802"/>
                  <a:gd name="connsiteY638" fmla="*/ 171526 h 749008"/>
                  <a:gd name="connsiteX639" fmla="*/ 134770 w 744802"/>
                  <a:gd name="connsiteY639" fmla="*/ 173538 h 749008"/>
                  <a:gd name="connsiteX640" fmla="*/ 132393 w 744802"/>
                  <a:gd name="connsiteY640" fmla="*/ 177195 h 749008"/>
                  <a:gd name="connsiteX641" fmla="*/ 130564 w 744802"/>
                  <a:gd name="connsiteY641" fmla="*/ 182315 h 749008"/>
                  <a:gd name="connsiteX642" fmla="*/ 128004 w 744802"/>
                  <a:gd name="connsiteY642" fmla="*/ 186886 h 749008"/>
                  <a:gd name="connsiteX643" fmla="*/ 120872 w 744802"/>
                  <a:gd name="connsiteY643" fmla="*/ 196944 h 749008"/>
                  <a:gd name="connsiteX644" fmla="*/ 118130 w 744802"/>
                  <a:gd name="connsiteY644" fmla="*/ 199687 h 749008"/>
                  <a:gd name="connsiteX645" fmla="*/ 112461 w 744802"/>
                  <a:gd name="connsiteY645" fmla="*/ 202613 h 749008"/>
                  <a:gd name="connsiteX646" fmla="*/ 107341 w 744802"/>
                  <a:gd name="connsiteY646" fmla="*/ 207184 h 749008"/>
                  <a:gd name="connsiteX647" fmla="*/ 105512 w 744802"/>
                  <a:gd name="connsiteY647" fmla="*/ 209379 h 749008"/>
                  <a:gd name="connsiteX648" fmla="*/ 101123 w 744802"/>
                  <a:gd name="connsiteY648" fmla="*/ 216510 h 749008"/>
                  <a:gd name="connsiteX649" fmla="*/ 97466 w 744802"/>
                  <a:gd name="connsiteY649" fmla="*/ 220899 h 749008"/>
                  <a:gd name="connsiteX650" fmla="*/ 94175 w 744802"/>
                  <a:gd name="connsiteY650" fmla="*/ 227117 h 749008"/>
                  <a:gd name="connsiteX651" fmla="*/ 91797 w 744802"/>
                  <a:gd name="connsiteY651" fmla="*/ 228762 h 749008"/>
                  <a:gd name="connsiteX652" fmla="*/ 89969 w 744802"/>
                  <a:gd name="connsiteY652" fmla="*/ 229128 h 749008"/>
                  <a:gd name="connsiteX653" fmla="*/ 79728 w 744802"/>
                  <a:gd name="connsiteY653" fmla="*/ 228762 h 749008"/>
                  <a:gd name="connsiteX654" fmla="*/ 77899 w 744802"/>
                  <a:gd name="connsiteY654" fmla="*/ 229311 h 749008"/>
                  <a:gd name="connsiteX655" fmla="*/ 74243 w 744802"/>
                  <a:gd name="connsiteY655" fmla="*/ 230957 h 749008"/>
                  <a:gd name="connsiteX656" fmla="*/ 71865 w 744802"/>
                  <a:gd name="connsiteY656" fmla="*/ 233517 h 749008"/>
                  <a:gd name="connsiteX657" fmla="*/ 69853 w 744802"/>
                  <a:gd name="connsiteY657" fmla="*/ 234065 h 749008"/>
                  <a:gd name="connsiteX658" fmla="*/ 68756 w 744802"/>
                  <a:gd name="connsiteY658" fmla="*/ 233151 h 749008"/>
                  <a:gd name="connsiteX659" fmla="*/ 67842 w 744802"/>
                  <a:gd name="connsiteY659" fmla="*/ 230957 h 749008"/>
                  <a:gd name="connsiteX660" fmla="*/ 64002 w 744802"/>
                  <a:gd name="connsiteY660" fmla="*/ 225471 h 749008"/>
                  <a:gd name="connsiteX661" fmla="*/ 62173 w 744802"/>
                  <a:gd name="connsiteY661" fmla="*/ 224374 h 749008"/>
                  <a:gd name="connsiteX662" fmla="*/ 60710 w 744802"/>
                  <a:gd name="connsiteY662" fmla="*/ 224374 h 749008"/>
                  <a:gd name="connsiteX663" fmla="*/ 56322 w 744802"/>
                  <a:gd name="connsiteY663" fmla="*/ 228397 h 749008"/>
                  <a:gd name="connsiteX664" fmla="*/ 54676 w 744802"/>
                  <a:gd name="connsiteY664" fmla="*/ 231322 h 749008"/>
                  <a:gd name="connsiteX665" fmla="*/ 49190 w 744802"/>
                  <a:gd name="connsiteY665" fmla="*/ 235528 h 749008"/>
                  <a:gd name="connsiteX666" fmla="*/ 42607 w 744802"/>
                  <a:gd name="connsiteY666" fmla="*/ 243757 h 749008"/>
                  <a:gd name="connsiteX667" fmla="*/ 39132 w 744802"/>
                  <a:gd name="connsiteY667" fmla="*/ 247049 h 749008"/>
                  <a:gd name="connsiteX668" fmla="*/ 37852 w 744802"/>
                  <a:gd name="connsiteY668" fmla="*/ 249792 h 749008"/>
                  <a:gd name="connsiteX669" fmla="*/ 36024 w 744802"/>
                  <a:gd name="connsiteY669" fmla="*/ 258020 h 749008"/>
                  <a:gd name="connsiteX670" fmla="*/ 36024 w 744802"/>
                  <a:gd name="connsiteY670" fmla="*/ 260215 h 749008"/>
                  <a:gd name="connsiteX671" fmla="*/ 37670 w 744802"/>
                  <a:gd name="connsiteY671" fmla="*/ 262226 h 749008"/>
                  <a:gd name="connsiteX672" fmla="*/ 40230 w 744802"/>
                  <a:gd name="connsiteY672" fmla="*/ 264055 h 749008"/>
                  <a:gd name="connsiteX673" fmla="*/ 43156 w 744802"/>
                  <a:gd name="connsiteY673" fmla="*/ 263689 h 749008"/>
                  <a:gd name="connsiteX674" fmla="*/ 46447 w 744802"/>
                  <a:gd name="connsiteY674" fmla="*/ 264603 h 749008"/>
                  <a:gd name="connsiteX675" fmla="*/ 51202 w 744802"/>
                  <a:gd name="connsiteY675" fmla="*/ 264603 h 749008"/>
                  <a:gd name="connsiteX676" fmla="*/ 52482 w 744802"/>
                  <a:gd name="connsiteY676" fmla="*/ 264969 h 749008"/>
                  <a:gd name="connsiteX677" fmla="*/ 54127 w 744802"/>
                  <a:gd name="connsiteY677" fmla="*/ 266981 h 749008"/>
                  <a:gd name="connsiteX678" fmla="*/ 54676 w 744802"/>
                  <a:gd name="connsiteY678" fmla="*/ 268444 h 749008"/>
                  <a:gd name="connsiteX679" fmla="*/ 54493 w 744802"/>
                  <a:gd name="connsiteY679" fmla="*/ 270638 h 749008"/>
                  <a:gd name="connsiteX680" fmla="*/ 51567 w 744802"/>
                  <a:gd name="connsiteY680" fmla="*/ 279415 h 749008"/>
                  <a:gd name="connsiteX681" fmla="*/ 51567 w 744802"/>
                  <a:gd name="connsiteY681" fmla="*/ 281793 h 749008"/>
                  <a:gd name="connsiteX682" fmla="*/ 52116 w 744802"/>
                  <a:gd name="connsiteY682" fmla="*/ 283621 h 749008"/>
                  <a:gd name="connsiteX683" fmla="*/ 56870 w 744802"/>
                  <a:gd name="connsiteY683" fmla="*/ 288741 h 749008"/>
                  <a:gd name="connsiteX684" fmla="*/ 58699 w 744802"/>
                  <a:gd name="connsiteY684" fmla="*/ 289107 h 749008"/>
                  <a:gd name="connsiteX685" fmla="*/ 62905 w 744802"/>
                  <a:gd name="connsiteY685" fmla="*/ 288010 h 749008"/>
                  <a:gd name="connsiteX686" fmla="*/ 64185 w 744802"/>
                  <a:gd name="connsiteY686" fmla="*/ 288376 h 749008"/>
                  <a:gd name="connsiteX687" fmla="*/ 65099 w 744802"/>
                  <a:gd name="connsiteY687" fmla="*/ 289473 h 749008"/>
                  <a:gd name="connsiteX688" fmla="*/ 65099 w 744802"/>
                  <a:gd name="connsiteY688" fmla="*/ 294593 h 749008"/>
                  <a:gd name="connsiteX689" fmla="*/ 65830 w 744802"/>
                  <a:gd name="connsiteY689" fmla="*/ 298250 h 749008"/>
                  <a:gd name="connsiteX690" fmla="*/ 68025 w 744802"/>
                  <a:gd name="connsiteY690" fmla="*/ 301359 h 749008"/>
                  <a:gd name="connsiteX691" fmla="*/ 69122 w 744802"/>
                  <a:gd name="connsiteY691" fmla="*/ 304833 h 749008"/>
                  <a:gd name="connsiteX692" fmla="*/ 71317 w 744802"/>
                  <a:gd name="connsiteY692" fmla="*/ 307759 h 749008"/>
                  <a:gd name="connsiteX693" fmla="*/ 73694 w 744802"/>
                  <a:gd name="connsiteY693" fmla="*/ 309771 h 749008"/>
                  <a:gd name="connsiteX694" fmla="*/ 74059 w 744802"/>
                  <a:gd name="connsiteY694" fmla="*/ 311051 h 749008"/>
                  <a:gd name="connsiteX695" fmla="*/ 75705 w 744802"/>
                  <a:gd name="connsiteY695" fmla="*/ 312879 h 749008"/>
                  <a:gd name="connsiteX696" fmla="*/ 76071 w 744802"/>
                  <a:gd name="connsiteY696" fmla="*/ 314525 h 749008"/>
                  <a:gd name="connsiteX697" fmla="*/ 74059 w 744802"/>
                  <a:gd name="connsiteY697" fmla="*/ 315622 h 749008"/>
                  <a:gd name="connsiteX698" fmla="*/ 73694 w 744802"/>
                  <a:gd name="connsiteY698" fmla="*/ 316354 h 749008"/>
                  <a:gd name="connsiteX699" fmla="*/ 74059 w 744802"/>
                  <a:gd name="connsiteY699" fmla="*/ 321108 h 749008"/>
                  <a:gd name="connsiteX700" fmla="*/ 73511 w 744802"/>
                  <a:gd name="connsiteY700" fmla="*/ 322388 h 749008"/>
                  <a:gd name="connsiteX701" fmla="*/ 76619 w 744802"/>
                  <a:gd name="connsiteY701" fmla="*/ 322754 h 749008"/>
                  <a:gd name="connsiteX702" fmla="*/ 76802 w 744802"/>
                  <a:gd name="connsiteY702" fmla="*/ 324034 h 749008"/>
                  <a:gd name="connsiteX703" fmla="*/ 73511 w 744802"/>
                  <a:gd name="connsiteY703" fmla="*/ 324400 h 749008"/>
                  <a:gd name="connsiteX704" fmla="*/ 71134 w 744802"/>
                  <a:gd name="connsiteY704" fmla="*/ 325680 h 749008"/>
                  <a:gd name="connsiteX705" fmla="*/ 70768 w 744802"/>
                  <a:gd name="connsiteY705" fmla="*/ 326960 h 749008"/>
                  <a:gd name="connsiteX706" fmla="*/ 69488 w 744802"/>
                  <a:gd name="connsiteY706" fmla="*/ 327691 h 749008"/>
                  <a:gd name="connsiteX707" fmla="*/ 67659 w 744802"/>
                  <a:gd name="connsiteY707" fmla="*/ 327691 h 749008"/>
                  <a:gd name="connsiteX708" fmla="*/ 64916 w 744802"/>
                  <a:gd name="connsiteY708" fmla="*/ 327326 h 749008"/>
                  <a:gd name="connsiteX709" fmla="*/ 64002 w 744802"/>
                  <a:gd name="connsiteY709" fmla="*/ 326594 h 749008"/>
                  <a:gd name="connsiteX710" fmla="*/ 63636 w 744802"/>
                  <a:gd name="connsiteY710" fmla="*/ 325497 h 749008"/>
                  <a:gd name="connsiteX711" fmla="*/ 64185 w 744802"/>
                  <a:gd name="connsiteY711" fmla="*/ 323120 h 749008"/>
                  <a:gd name="connsiteX712" fmla="*/ 63819 w 744802"/>
                  <a:gd name="connsiteY712" fmla="*/ 322571 h 749008"/>
                  <a:gd name="connsiteX713" fmla="*/ 60893 w 744802"/>
                  <a:gd name="connsiteY713" fmla="*/ 322205 h 749008"/>
                  <a:gd name="connsiteX714" fmla="*/ 58333 w 744802"/>
                  <a:gd name="connsiteY714" fmla="*/ 323486 h 749008"/>
                  <a:gd name="connsiteX715" fmla="*/ 52847 w 744802"/>
                  <a:gd name="connsiteY715" fmla="*/ 325131 h 749008"/>
                  <a:gd name="connsiteX716" fmla="*/ 51385 w 744802"/>
                  <a:gd name="connsiteY716" fmla="*/ 328423 h 749008"/>
                  <a:gd name="connsiteX717" fmla="*/ 50287 w 744802"/>
                  <a:gd name="connsiteY717" fmla="*/ 329337 h 749008"/>
                  <a:gd name="connsiteX718" fmla="*/ 49190 w 744802"/>
                  <a:gd name="connsiteY718" fmla="*/ 329337 h 749008"/>
                  <a:gd name="connsiteX719" fmla="*/ 42241 w 744802"/>
                  <a:gd name="connsiteY719" fmla="*/ 328971 h 749008"/>
                  <a:gd name="connsiteX720" fmla="*/ 38401 w 744802"/>
                  <a:gd name="connsiteY720" fmla="*/ 325680 h 749008"/>
                  <a:gd name="connsiteX721" fmla="*/ 35841 w 744802"/>
                  <a:gd name="connsiteY721" fmla="*/ 326960 h 749008"/>
                  <a:gd name="connsiteX722" fmla="*/ 34012 w 744802"/>
                  <a:gd name="connsiteY722" fmla="*/ 325863 h 749008"/>
                  <a:gd name="connsiteX723" fmla="*/ 28344 w 744802"/>
                  <a:gd name="connsiteY723" fmla="*/ 326228 h 749008"/>
                  <a:gd name="connsiteX724" fmla="*/ 26698 w 744802"/>
                  <a:gd name="connsiteY724" fmla="*/ 325863 h 749008"/>
                  <a:gd name="connsiteX725" fmla="*/ 23955 w 744802"/>
                  <a:gd name="connsiteY725" fmla="*/ 326411 h 749008"/>
                  <a:gd name="connsiteX726" fmla="*/ 22126 w 744802"/>
                  <a:gd name="connsiteY726" fmla="*/ 325497 h 749008"/>
                  <a:gd name="connsiteX727" fmla="*/ 21395 w 744802"/>
                  <a:gd name="connsiteY727" fmla="*/ 326594 h 749008"/>
                  <a:gd name="connsiteX728" fmla="*/ 20663 w 744802"/>
                  <a:gd name="connsiteY728" fmla="*/ 326594 h 749008"/>
                  <a:gd name="connsiteX729" fmla="*/ 19749 w 744802"/>
                  <a:gd name="connsiteY729" fmla="*/ 324400 h 749008"/>
                  <a:gd name="connsiteX730" fmla="*/ 18652 w 744802"/>
                  <a:gd name="connsiteY730" fmla="*/ 324034 h 749008"/>
                  <a:gd name="connsiteX731" fmla="*/ 17737 w 744802"/>
                  <a:gd name="connsiteY731" fmla="*/ 326046 h 749008"/>
                  <a:gd name="connsiteX732" fmla="*/ 17737 w 744802"/>
                  <a:gd name="connsiteY732" fmla="*/ 333909 h 749008"/>
                  <a:gd name="connsiteX733" fmla="*/ 8777 w 744802"/>
                  <a:gd name="connsiteY733" fmla="*/ 333909 h 749008"/>
                  <a:gd name="connsiteX734" fmla="*/ 7131 w 744802"/>
                  <a:gd name="connsiteY734" fmla="*/ 334457 h 749008"/>
                  <a:gd name="connsiteX735" fmla="*/ 4754 w 744802"/>
                  <a:gd name="connsiteY735" fmla="*/ 333909 h 749008"/>
                  <a:gd name="connsiteX736" fmla="*/ 4022 w 744802"/>
                  <a:gd name="connsiteY736" fmla="*/ 336469 h 749008"/>
                  <a:gd name="connsiteX737" fmla="*/ 2925 w 744802"/>
                  <a:gd name="connsiteY737" fmla="*/ 336835 h 749008"/>
                  <a:gd name="connsiteX738" fmla="*/ 2194 w 744802"/>
                  <a:gd name="connsiteY738" fmla="*/ 338663 h 749008"/>
                  <a:gd name="connsiteX739" fmla="*/ 0 w 744802"/>
                  <a:gd name="connsiteY739" fmla="*/ 340309 h 749008"/>
                  <a:gd name="connsiteX740" fmla="*/ 0 w 744802"/>
                  <a:gd name="connsiteY740" fmla="*/ 341406 h 749008"/>
                  <a:gd name="connsiteX741" fmla="*/ 549 w 744802"/>
                  <a:gd name="connsiteY741" fmla="*/ 345246 h 749008"/>
                  <a:gd name="connsiteX742" fmla="*/ 4022 w 744802"/>
                  <a:gd name="connsiteY742" fmla="*/ 345429 h 749008"/>
                  <a:gd name="connsiteX743" fmla="*/ 5669 w 744802"/>
                  <a:gd name="connsiteY743" fmla="*/ 349269 h 749008"/>
                  <a:gd name="connsiteX744" fmla="*/ 12435 w 744802"/>
                  <a:gd name="connsiteY744" fmla="*/ 357498 h 749008"/>
                  <a:gd name="connsiteX745" fmla="*/ 17189 w 744802"/>
                  <a:gd name="connsiteY745" fmla="*/ 362436 h 749008"/>
                  <a:gd name="connsiteX746" fmla="*/ 21395 w 744802"/>
                  <a:gd name="connsiteY746" fmla="*/ 364630 h 749008"/>
                  <a:gd name="connsiteX747" fmla="*/ 30538 w 744802"/>
                  <a:gd name="connsiteY747" fmla="*/ 365727 h 749008"/>
                  <a:gd name="connsiteX748" fmla="*/ 40595 w 744802"/>
                  <a:gd name="connsiteY748" fmla="*/ 364813 h 749008"/>
                  <a:gd name="connsiteX749" fmla="*/ 47910 w 744802"/>
                  <a:gd name="connsiteY749" fmla="*/ 362984 h 749008"/>
                  <a:gd name="connsiteX750" fmla="*/ 52116 w 744802"/>
                  <a:gd name="connsiteY750" fmla="*/ 361338 h 749008"/>
                  <a:gd name="connsiteX751" fmla="*/ 53761 w 744802"/>
                  <a:gd name="connsiteY751" fmla="*/ 357864 h 749008"/>
                  <a:gd name="connsiteX752" fmla="*/ 56139 w 744802"/>
                  <a:gd name="connsiteY752" fmla="*/ 356950 h 749008"/>
                  <a:gd name="connsiteX753" fmla="*/ 57419 w 744802"/>
                  <a:gd name="connsiteY753" fmla="*/ 359510 h 749008"/>
                  <a:gd name="connsiteX754" fmla="*/ 53761 w 744802"/>
                  <a:gd name="connsiteY754" fmla="*/ 368653 h 749008"/>
                  <a:gd name="connsiteX755" fmla="*/ 49007 w 744802"/>
                  <a:gd name="connsiteY755" fmla="*/ 372859 h 749008"/>
                  <a:gd name="connsiteX756" fmla="*/ 44253 w 744802"/>
                  <a:gd name="connsiteY756" fmla="*/ 375967 h 749008"/>
                  <a:gd name="connsiteX757" fmla="*/ 38584 w 744802"/>
                  <a:gd name="connsiteY757" fmla="*/ 377247 h 749008"/>
                  <a:gd name="connsiteX758" fmla="*/ 32550 w 744802"/>
                  <a:gd name="connsiteY758" fmla="*/ 377796 h 749008"/>
                  <a:gd name="connsiteX759" fmla="*/ 27246 w 744802"/>
                  <a:gd name="connsiteY759" fmla="*/ 379076 h 749008"/>
                  <a:gd name="connsiteX760" fmla="*/ 23223 w 744802"/>
                  <a:gd name="connsiteY760" fmla="*/ 375967 h 749008"/>
                  <a:gd name="connsiteX761" fmla="*/ 21395 w 744802"/>
                  <a:gd name="connsiteY761" fmla="*/ 378162 h 749008"/>
                  <a:gd name="connsiteX762" fmla="*/ 22309 w 744802"/>
                  <a:gd name="connsiteY762" fmla="*/ 385293 h 749008"/>
                  <a:gd name="connsiteX763" fmla="*/ 41510 w 744802"/>
                  <a:gd name="connsiteY763" fmla="*/ 403763 h 749008"/>
                  <a:gd name="connsiteX764" fmla="*/ 47362 w 744802"/>
                  <a:gd name="connsiteY764" fmla="*/ 410346 h 749008"/>
                  <a:gd name="connsiteX765" fmla="*/ 57419 w 744802"/>
                  <a:gd name="connsiteY765" fmla="*/ 418757 h 749008"/>
                  <a:gd name="connsiteX766" fmla="*/ 59979 w 744802"/>
                  <a:gd name="connsiteY766" fmla="*/ 419306 h 749008"/>
                  <a:gd name="connsiteX767" fmla="*/ 72048 w 744802"/>
                  <a:gd name="connsiteY767" fmla="*/ 420037 h 749008"/>
                  <a:gd name="connsiteX768" fmla="*/ 77168 w 744802"/>
                  <a:gd name="connsiteY768" fmla="*/ 418757 h 749008"/>
                  <a:gd name="connsiteX769" fmla="*/ 79911 w 744802"/>
                  <a:gd name="connsiteY769" fmla="*/ 418026 h 749008"/>
                  <a:gd name="connsiteX770" fmla="*/ 84665 w 744802"/>
                  <a:gd name="connsiteY770" fmla="*/ 414917 h 749008"/>
                  <a:gd name="connsiteX771" fmla="*/ 87591 w 744802"/>
                  <a:gd name="connsiteY771" fmla="*/ 414734 h 749008"/>
                  <a:gd name="connsiteX772" fmla="*/ 95272 w 744802"/>
                  <a:gd name="connsiteY772" fmla="*/ 409980 h 749008"/>
                  <a:gd name="connsiteX773" fmla="*/ 98198 w 744802"/>
                  <a:gd name="connsiteY773" fmla="*/ 405774 h 749008"/>
                  <a:gd name="connsiteX774" fmla="*/ 100392 w 744802"/>
                  <a:gd name="connsiteY774" fmla="*/ 401202 h 749008"/>
                  <a:gd name="connsiteX775" fmla="*/ 100940 w 744802"/>
                  <a:gd name="connsiteY775" fmla="*/ 389134 h 749008"/>
                  <a:gd name="connsiteX776" fmla="*/ 102403 w 744802"/>
                  <a:gd name="connsiteY776" fmla="*/ 383831 h 749008"/>
                  <a:gd name="connsiteX777" fmla="*/ 103135 w 744802"/>
                  <a:gd name="connsiteY777" fmla="*/ 376516 h 749008"/>
                  <a:gd name="connsiteX778" fmla="*/ 104415 w 744802"/>
                  <a:gd name="connsiteY778" fmla="*/ 378527 h 749008"/>
                  <a:gd name="connsiteX779" fmla="*/ 105878 w 744802"/>
                  <a:gd name="connsiteY779" fmla="*/ 379259 h 749008"/>
                  <a:gd name="connsiteX780" fmla="*/ 119410 w 744802"/>
                  <a:gd name="connsiteY780" fmla="*/ 379625 h 749008"/>
                  <a:gd name="connsiteX781" fmla="*/ 119775 w 744802"/>
                  <a:gd name="connsiteY781" fmla="*/ 380539 h 749008"/>
                  <a:gd name="connsiteX782" fmla="*/ 117215 w 744802"/>
                  <a:gd name="connsiteY782" fmla="*/ 383099 h 749008"/>
                  <a:gd name="connsiteX783" fmla="*/ 112095 w 744802"/>
                  <a:gd name="connsiteY783" fmla="*/ 383099 h 749008"/>
                  <a:gd name="connsiteX784" fmla="*/ 110267 w 744802"/>
                  <a:gd name="connsiteY784" fmla="*/ 388951 h 749008"/>
                  <a:gd name="connsiteX785" fmla="*/ 111546 w 744802"/>
                  <a:gd name="connsiteY785" fmla="*/ 389499 h 749008"/>
                  <a:gd name="connsiteX786" fmla="*/ 110815 w 744802"/>
                  <a:gd name="connsiteY786" fmla="*/ 394619 h 749008"/>
                  <a:gd name="connsiteX787" fmla="*/ 111912 w 744802"/>
                  <a:gd name="connsiteY787" fmla="*/ 396082 h 749008"/>
                  <a:gd name="connsiteX788" fmla="*/ 114655 w 744802"/>
                  <a:gd name="connsiteY788" fmla="*/ 397362 h 749008"/>
                  <a:gd name="connsiteX789" fmla="*/ 112095 w 744802"/>
                  <a:gd name="connsiteY789" fmla="*/ 403397 h 749008"/>
                  <a:gd name="connsiteX790" fmla="*/ 111912 w 744802"/>
                  <a:gd name="connsiteY790" fmla="*/ 408700 h 749008"/>
                  <a:gd name="connsiteX791" fmla="*/ 112095 w 744802"/>
                  <a:gd name="connsiteY791" fmla="*/ 409980 h 749008"/>
                  <a:gd name="connsiteX792" fmla="*/ 113924 w 744802"/>
                  <a:gd name="connsiteY792" fmla="*/ 409980 h 749008"/>
                  <a:gd name="connsiteX793" fmla="*/ 114838 w 744802"/>
                  <a:gd name="connsiteY793" fmla="*/ 411260 h 749008"/>
                  <a:gd name="connsiteX794" fmla="*/ 114655 w 744802"/>
                  <a:gd name="connsiteY794" fmla="*/ 414369 h 749008"/>
                  <a:gd name="connsiteX795" fmla="*/ 117581 w 744802"/>
                  <a:gd name="connsiteY795" fmla="*/ 421866 h 749008"/>
                  <a:gd name="connsiteX796" fmla="*/ 118130 w 744802"/>
                  <a:gd name="connsiteY796" fmla="*/ 426986 h 749008"/>
                  <a:gd name="connsiteX797" fmla="*/ 118130 w 744802"/>
                  <a:gd name="connsiteY797" fmla="*/ 431192 h 749008"/>
                  <a:gd name="connsiteX798" fmla="*/ 115569 w 744802"/>
                  <a:gd name="connsiteY798" fmla="*/ 438324 h 749008"/>
                  <a:gd name="connsiteX799" fmla="*/ 114472 w 744802"/>
                  <a:gd name="connsiteY799" fmla="*/ 443444 h 749008"/>
                  <a:gd name="connsiteX800" fmla="*/ 114472 w 744802"/>
                  <a:gd name="connsiteY800" fmla="*/ 448564 h 749008"/>
                  <a:gd name="connsiteX801" fmla="*/ 115752 w 744802"/>
                  <a:gd name="connsiteY801" fmla="*/ 456427 h 749008"/>
                  <a:gd name="connsiteX802" fmla="*/ 116849 w 744802"/>
                  <a:gd name="connsiteY802" fmla="*/ 458439 h 749008"/>
                  <a:gd name="connsiteX803" fmla="*/ 117215 w 744802"/>
                  <a:gd name="connsiteY803" fmla="*/ 465936 h 749008"/>
                  <a:gd name="connsiteX804" fmla="*/ 118678 w 744802"/>
                  <a:gd name="connsiteY804" fmla="*/ 464290 h 749008"/>
                  <a:gd name="connsiteX805" fmla="*/ 120324 w 744802"/>
                  <a:gd name="connsiteY805" fmla="*/ 463010 h 749008"/>
                  <a:gd name="connsiteX806" fmla="*/ 121056 w 744802"/>
                  <a:gd name="connsiteY806" fmla="*/ 464839 h 749008"/>
                  <a:gd name="connsiteX807" fmla="*/ 121421 w 744802"/>
                  <a:gd name="connsiteY807" fmla="*/ 467765 h 749008"/>
                  <a:gd name="connsiteX808" fmla="*/ 120507 w 744802"/>
                  <a:gd name="connsiteY808" fmla="*/ 469410 h 749008"/>
                  <a:gd name="connsiteX809" fmla="*/ 120507 w 744802"/>
                  <a:gd name="connsiteY809" fmla="*/ 471239 h 749008"/>
                  <a:gd name="connsiteX810" fmla="*/ 119775 w 744802"/>
                  <a:gd name="connsiteY810" fmla="*/ 473617 h 749008"/>
                  <a:gd name="connsiteX811" fmla="*/ 118861 w 744802"/>
                  <a:gd name="connsiteY811" fmla="*/ 482760 h 749008"/>
                  <a:gd name="connsiteX812" fmla="*/ 121421 w 744802"/>
                  <a:gd name="connsiteY812" fmla="*/ 486600 h 749008"/>
                  <a:gd name="connsiteX813" fmla="*/ 121056 w 744802"/>
                  <a:gd name="connsiteY813" fmla="*/ 488245 h 749008"/>
                  <a:gd name="connsiteX814" fmla="*/ 121970 w 744802"/>
                  <a:gd name="connsiteY814" fmla="*/ 496291 h 749008"/>
                  <a:gd name="connsiteX815" fmla="*/ 122518 w 744802"/>
                  <a:gd name="connsiteY815" fmla="*/ 496291 h 749008"/>
                  <a:gd name="connsiteX816" fmla="*/ 126176 w 744802"/>
                  <a:gd name="connsiteY816" fmla="*/ 507995 h 749008"/>
                  <a:gd name="connsiteX817" fmla="*/ 127638 w 744802"/>
                  <a:gd name="connsiteY817" fmla="*/ 511286 h 749008"/>
                  <a:gd name="connsiteX818" fmla="*/ 127638 w 744802"/>
                  <a:gd name="connsiteY818" fmla="*/ 515492 h 749008"/>
                  <a:gd name="connsiteX819" fmla="*/ 128735 w 744802"/>
                  <a:gd name="connsiteY819" fmla="*/ 518601 h 749008"/>
                  <a:gd name="connsiteX820" fmla="*/ 130199 w 744802"/>
                  <a:gd name="connsiteY820" fmla="*/ 532316 h 749008"/>
                  <a:gd name="connsiteX821" fmla="*/ 131296 w 744802"/>
                  <a:gd name="connsiteY821" fmla="*/ 536156 h 749008"/>
                  <a:gd name="connsiteX822" fmla="*/ 133856 w 744802"/>
                  <a:gd name="connsiteY822" fmla="*/ 541093 h 749008"/>
                  <a:gd name="connsiteX823" fmla="*/ 135136 w 744802"/>
                  <a:gd name="connsiteY823" fmla="*/ 542190 h 749008"/>
                  <a:gd name="connsiteX824" fmla="*/ 136233 w 744802"/>
                  <a:gd name="connsiteY824" fmla="*/ 547310 h 749008"/>
                  <a:gd name="connsiteX825" fmla="*/ 140439 w 744802"/>
                  <a:gd name="connsiteY825" fmla="*/ 552248 h 74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Lst>
                <a:rect l="l" t="t" r="r" b="b"/>
                <a:pathLst>
                  <a:path w="744802" h="749008">
                    <a:moveTo>
                      <a:pt x="140439" y="552248"/>
                    </a:moveTo>
                    <a:lnTo>
                      <a:pt x="141353" y="552979"/>
                    </a:lnTo>
                    <a:lnTo>
                      <a:pt x="142999" y="558831"/>
                    </a:lnTo>
                    <a:lnTo>
                      <a:pt x="144096" y="559745"/>
                    </a:lnTo>
                    <a:lnTo>
                      <a:pt x="145559" y="558282"/>
                    </a:lnTo>
                    <a:lnTo>
                      <a:pt x="147753" y="558648"/>
                    </a:lnTo>
                    <a:lnTo>
                      <a:pt x="146108" y="561025"/>
                    </a:lnTo>
                    <a:lnTo>
                      <a:pt x="145925" y="563220"/>
                    </a:lnTo>
                    <a:lnTo>
                      <a:pt x="148851" y="572728"/>
                    </a:lnTo>
                    <a:lnTo>
                      <a:pt x="152874" y="578580"/>
                    </a:lnTo>
                    <a:lnTo>
                      <a:pt x="156165" y="580226"/>
                    </a:lnTo>
                    <a:lnTo>
                      <a:pt x="160737" y="590283"/>
                    </a:lnTo>
                    <a:lnTo>
                      <a:pt x="162017" y="597049"/>
                    </a:lnTo>
                    <a:lnTo>
                      <a:pt x="165491" y="601438"/>
                    </a:lnTo>
                    <a:lnTo>
                      <a:pt x="168234" y="608204"/>
                    </a:lnTo>
                    <a:lnTo>
                      <a:pt x="171160" y="622102"/>
                    </a:lnTo>
                    <a:lnTo>
                      <a:pt x="176646" y="639474"/>
                    </a:lnTo>
                    <a:lnTo>
                      <a:pt x="176646" y="641485"/>
                    </a:lnTo>
                    <a:lnTo>
                      <a:pt x="180669" y="648068"/>
                    </a:lnTo>
                    <a:lnTo>
                      <a:pt x="185423" y="652274"/>
                    </a:lnTo>
                    <a:lnTo>
                      <a:pt x="193469" y="662331"/>
                    </a:lnTo>
                    <a:lnTo>
                      <a:pt x="196578" y="671292"/>
                    </a:lnTo>
                    <a:lnTo>
                      <a:pt x="199687" y="682995"/>
                    </a:lnTo>
                    <a:lnTo>
                      <a:pt x="209744" y="707133"/>
                    </a:lnTo>
                    <a:lnTo>
                      <a:pt x="213401" y="720299"/>
                    </a:lnTo>
                    <a:lnTo>
                      <a:pt x="216510" y="726699"/>
                    </a:lnTo>
                    <a:lnTo>
                      <a:pt x="222361" y="735660"/>
                    </a:lnTo>
                    <a:lnTo>
                      <a:pt x="229128" y="744071"/>
                    </a:lnTo>
                    <a:lnTo>
                      <a:pt x="234979" y="749009"/>
                    </a:lnTo>
                    <a:lnTo>
                      <a:pt x="242843" y="748826"/>
                    </a:lnTo>
                    <a:lnTo>
                      <a:pt x="246866" y="745169"/>
                    </a:lnTo>
                    <a:lnTo>
                      <a:pt x="246866" y="744071"/>
                    </a:lnTo>
                    <a:lnTo>
                      <a:pt x="249974" y="742243"/>
                    </a:lnTo>
                    <a:lnTo>
                      <a:pt x="252717" y="739500"/>
                    </a:lnTo>
                    <a:lnTo>
                      <a:pt x="253814" y="737123"/>
                    </a:lnTo>
                    <a:lnTo>
                      <a:pt x="253265" y="735111"/>
                    </a:lnTo>
                    <a:lnTo>
                      <a:pt x="256557" y="725602"/>
                    </a:lnTo>
                    <a:lnTo>
                      <a:pt x="266980" y="720482"/>
                    </a:lnTo>
                    <a:lnTo>
                      <a:pt x="274844" y="719385"/>
                    </a:lnTo>
                    <a:lnTo>
                      <a:pt x="274295" y="714996"/>
                    </a:lnTo>
                    <a:lnTo>
                      <a:pt x="274844" y="710425"/>
                    </a:lnTo>
                    <a:lnTo>
                      <a:pt x="281244" y="701464"/>
                    </a:lnTo>
                    <a:lnTo>
                      <a:pt x="282158" y="697990"/>
                    </a:lnTo>
                    <a:lnTo>
                      <a:pt x="284718" y="693053"/>
                    </a:lnTo>
                    <a:lnTo>
                      <a:pt x="290935" y="691955"/>
                    </a:lnTo>
                    <a:lnTo>
                      <a:pt x="292582" y="693601"/>
                    </a:lnTo>
                    <a:lnTo>
                      <a:pt x="297336" y="693601"/>
                    </a:lnTo>
                    <a:lnTo>
                      <a:pt x="297336" y="685555"/>
                    </a:lnTo>
                    <a:lnTo>
                      <a:pt x="296238" y="672023"/>
                    </a:lnTo>
                    <a:lnTo>
                      <a:pt x="296422" y="658674"/>
                    </a:lnTo>
                    <a:lnTo>
                      <a:pt x="297519" y="653554"/>
                    </a:lnTo>
                    <a:lnTo>
                      <a:pt x="302822" y="642217"/>
                    </a:lnTo>
                    <a:lnTo>
                      <a:pt x="305382" y="635451"/>
                    </a:lnTo>
                    <a:lnTo>
                      <a:pt x="309039" y="623016"/>
                    </a:lnTo>
                    <a:lnTo>
                      <a:pt x="309588" y="619359"/>
                    </a:lnTo>
                    <a:lnTo>
                      <a:pt x="308856" y="612776"/>
                    </a:lnTo>
                    <a:lnTo>
                      <a:pt x="306296" y="610581"/>
                    </a:lnTo>
                    <a:lnTo>
                      <a:pt x="305747" y="608387"/>
                    </a:lnTo>
                    <a:lnTo>
                      <a:pt x="304285" y="607290"/>
                    </a:lnTo>
                    <a:lnTo>
                      <a:pt x="305747" y="605644"/>
                    </a:lnTo>
                    <a:lnTo>
                      <a:pt x="307027" y="607290"/>
                    </a:lnTo>
                    <a:lnTo>
                      <a:pt x="303736" y="592843"/>
                    </a:lnTo>
                    <a:lnTo>
                      <a:pt x="305199" y="587723"/>
                    </a:lnTo>
                    <a:lnTo>
                      <a:pt x="305199" y="583335"/>
                    </a:lnTo>
                    <a:lnTo>
                      <a:pt x="304833" y="582237"/>
                    </a:lnTo>
                    <a:lnTo>
                      <a:pt x="303187" y="580043"/>
                    </a:lnTo>
                    <a:lnTo>
                      <a:pt x="302273" y="574374"/>
                    </a:lnTo>
                    <a:lnTo>
                      <a:pt x="302273" y="564134"/>
                    </a:lnTo>
                    <a:lnTo>
                      <a:pt x="306113" y="559379"/>
                    </a:lnTo>
                    <a:lnTo>
                      <a:pt x="309953" y="552979"/>
                    </a:lnTo>
                    <a:lnTo>
                      <a:pt x="314342" y="550602"/>
                    </a:lnTo>
                    <a:lnTo>
                      <a:pt x="318548" y="550236"/>
                    </a:lnTo>
                    <a:lnTo>
                      <a:pt x="323119" y="552796"/>
                    </a:lnTo>
                    <a:lnTo>
                      <a:pt x="326777" y="551150"/>
                    </a:lnTo>
                    <a:lnTo>
                      <a:pt x="330068" y="545299"/>
                    </a:lnTo>
                    <a:lnTo>
                      <a:pt x="332446" y="539630"/>
                    </a:lnTo>
                    <a:lnTo>
                      <a:pt x="333177" y="539264"/>
                    </a:lnTo>
                    <a:lnTo>
                      <a:pt x="339028" y="537619"/>
                    </a:lnTo>
                    <a:lnTo>
                      <a:pt x="345246" y="536704"/>
                    </a:lnTo>
                    <a:lnTo>
                      <a:pt x="356218" y="532499"/>
                    </a:lnTo>
                    <a:lnTo>
                      <a:pt x="358961" y="529024"/>
                    </a:lnTo>
                    <a:lnTo>
                      <a:pt x="358961" y="523721"/>
                    </a:lnTo>
                    <a:lnTo>
                      <a:pt x="361886" y="519149"/>
                    </a:lnTo>
                    <a:lnTo>
                      <a:pt x="368104" y="515126"/>
                    </a:lnTo>
                    <a:lnTo>
                      <a:pt x="379259" y="505983"/>
                    </a:lnTo>
                    <a:lnTo>
                      <a:pt x="387487" y="500497"/>
                    </a:lnTo>
                    <a:lnTo>
                      <a:pt x="393339" y="493731"/>
                    </a:lnTo>
                    <a:lnTo>
                      <a:pt x="400105" y="488794"/>
                    </a:lnTo>
                    <a:lnTo>
                      <a:pt x="405042" y="485685"/>
                    </a:lnTo>
                    <a:lnTo>
                      <a:pt x="406322" y="484040"/>
                    </a:lnTo>
                    <a:lnTo>
                      <a:pt x="407420" y="483857"/>
                    </a:lnTo>
                    <a:lnTo>
                      <a:pt x="412174" y="479285"/>
                    </a:lnTo>
                    <a:lnTo>
                      <a:pt x="428449" y="459536"/>
                    </a:lnTo>
                    <a:lnTo>
                      <a:pt x="434301" y="454782"/>
                    </a:lnTo>
                    <a:lnTo>
                      <a:pt x="448564" y="446918"/>
                    </a:lnTo>
                    <a:lnTo>
                      <a:pt x="456427" y="444541"/>
                    </a:lnTo>
                    <a:lnTo>
                      <a:pt x="461181" y="442347"/>
                    </a:lnTo>
                    <a:lnTo>
                      <a:pt x="462279" y="442164"/>
                    </a:lnTo>
                    <a:lnTo>
                      <a:pt x="469959" y="435215"/>
                    </a:lnTo>
                    <a:lnTo>
                      <a:pt x="473799" y="430644"/>
                    </a:lnTo>
                    <a:lnTo>
                      <a:pt x="474896" y="427535"/>
                    </a:lnTo>
                    <a:lnTo>
                      <a:pt x="479834" y="422597"/>
                    </a:lnTo>
                    <a:lnTo>
                      <a:pt x="476908" y="411626"/>
                    </a:lnTo>
                    <a:lnTo>
                      <a:pt x="479834" y="404494"/>
                    </a:lnTo>
                    <a:lnTo>
                      <a:pt x="494645" y="397362"/>
                    </a:lnTo>
                    <a:lnTo>
                      <a:pt x="499034" y="395717"/>
                    </a:lnTo>
                    <a:lnTo>
                      <a:pt x="502143" y="393522"/>
                    </a:lnTo>
                    <a:lnTo>
                      <a:pt x="504337" y="389682"/>
                    </a:lnTo>
                    <a:lnTo>
                      <a:pt x="505251" y="387122"/>
                    </a:lnTo>
                    <a:lnTo>
                      <a:pt x="507812" y="384013"/>
                    </a:lnTo>
                    <a:lnTo>
                      <a:pt x="509092" y="384196"/>
                    </a:lnTo>
                    <a:lnTo>
                      <a:pt x="508360" y="389499"/>
                    </a:lnTo>
                    <a:lnTo>
                      <a:pt x="508360" y="395168"/>
                    </a:lnTo>
                    <a:lnTo>
                      <a:pt x="508543" y="396082"/>
                    </a:lnTo>
                    <a:lnTo>
                      <a:pt x="509823" y="395717"/>
                    </a:lnTo>
                    <a:lnTo>
                      <a:pt x="511103" y="396265"/>
                    </a:lnTo>
                    <a:lnTo>
                      <a:pt x="512749" y="399923"/>
                    </a:lnTo>
                    <a:lnTo>
                      <a:pt x="516406" y="399374"/>
                    </a:lnTo>
                    <a:lnTo>
                      <a:pt x="518966" y="397362"/>
                    </a:lnTo>
                    <a:lnTo>
                      <a:pt x="520978" y="397911"/>
                    </a:lnTo>
                    <a:lnTo>
                      <a:pt x="521343" y="394437"/>
                    </a:lnTo>
                    <a:lnTo>
                      <a:pt x="522441" y="392425"/>
                    </a:lnTo>
                    <a:lnTo>
                      <a:pt x="523721" y="396814"/>
                    </a:lnTo>
                    <a:lnTo>
                      <a:pt x="525183" y="398460"/>
                    </a:lnTo>
                    <a:lnTo>
                      <a:pt x="528841" y="397362"/>
                    </a:lnTo>
                    <a:lnTo>
                      <a:pt x="526098" y="391145"/>
                    </a:lnTo>
                    <a:lnTo>
                      <a:pt x="526647" y="388585"/>
                    </a:lnTo>
                    <a:lnTo>
                      <a:pt x="525732" y="386756"/>
                    </a:lnTo>
                    <a:lnTo>
                      <a:pt x="524818" y="381819"/>
                    </a:lnTo>
                    <a:lnTo>
                      <a:pt x="525183" y="378162"/>
                    </a:lnTo>
                    <a:lnTo>
                      <a:pt x="524269" y="374139"/>
                    </a:lnTo>
                    <a:lnTo>
                      <a:pt x="522075" y="371761"/>
                    </a:lnTo>
                    <a:lnTo>
                      <a:pt x="520612" y="367921"/>
                    </a:lnTo>
                    <a:lnTo>
                      <a:pt x="520612" y="363167"/>
                    </a:lnTo>
                    <a:lnTo>
                      <a:pt x="521343" y="362618"/>
                    </a:lnTo>
                    <a:lnTo>
                      <a:pt x="522075" y="355304"/>
                    </a:lnTo>
                    <a:lnTo>
                      <a:pt x="521343" y="353658"/>
                    </a:lnTo>
                    <a:lnTo>
                      <a:pt x="519881" y="352927"/>
                    </a:lnTo>
                    <a:lnTo>
                      <a:pt x="519881" y="346343"/>
                    </a:lnTo>
                    <a:lnTo>
                      <a:pt x="516772" y="343235"/>
                    </a:lnTo>
                    <a:lnTo>
                      <a:pt x="516772" y="339760"/>
                    </a:lnTo>
                    <a:lnTo>
                      <a:pt x="517869" y="334640"/>
                    </a:lnTo>
                    <a:lnTo>
                      <a:pt x="518417" y="324948"/>
                    </a:lnTo>
                    <a:lnTo>
                      <a:pt x="514578" y="320743"/>
                    </a:lnTo>
                    <a:lnTo>
                      <a:pt x="511652" y="318731"/>
                    </a:lnTo>
                    <a:lnTo>
                      <a:pt x="506348" y="316354"/>
                    </a:lnTo>
                    <a:lnTo>
                      <a:pt x="502691" y="314708"/>
                    </a:lnTo>
                    <a:lnTo>
                      <a:pt x="502143" y="311965"/>
                    </a:lnTo>
                    <a:lnTo>
                      <a:pt x="502691" y="309405"/>
                    </a:lnTo>
                    <a:lnTo>
                      <a:pt x="504703" y="305748"/>
                    </a:lnTo>
                    <a:lnTo>
                      <a:pt x="508360" y="305199"/>
                    </a:lnTo>
                    <a:lnTo>
                      <a:pt x="511103" y="303553"/>
                    </a:lnTo>
                    <a:lnTo>
                      <a:pt x="512200" y="300628"/>
                    </a:lnTo>
                    <a:lnTo>
                      <a:pt x="521526" y="299713"/>
                    </a:lnTo>
                    <a:lnTo>
                      <a:pt x="521343" y="295873"/>
                    </a:lnTo>
                    <a:lnTo>
                      <a:pt x="519881" y="294593"/>
                    </a:lnTo>
                    <a:lnTo>
                      <a:pt x="520063" y="292764"/>
                    </a:lnTo>
                    <a:lnTo>
                      <a:pt x="513297" y="292947"/>
                    </a:lnTo>
                    <a:lnTo>
                      <a:pt x="510006" y="290753"/>
                    </a:lnTo>
                    <a:lnTo>
                      <a:pt x="508543" y="284719"/>
                    </a:lnTo>
                    <a:lnTo>
                      <a:pt x="506897" y="283256"/>
                    </a:lnTo>
                    <a:lnTo>
                      <a:pt x="513663" y="272284"/>
                    </a:lnTo>
                    <a:lnTo>
                      <a:pt x="514761" y="266981"/>
                    </a:lnTo>
                    <a:lnTo>
                      <a:pt x="516955" y="265883"/>
                    </a:lnTo>
                    <a:lnTo>
                      <a:pt x="521343" y="273198"/>
                    </a:lnTo>
                    <a:lnTo>
                      <a:pt x="524269" y="276673"/>
                    </a:lnTo>
                    <a:lnTo>
                      <a:pt x="524635" y="273564"/>
                    </a:lnTo>
                    <a:lnTo>
                      <a:pt x="526281" y="267712"/>
                    </a:lnTo>
                    <a:lnTo>
                      <a:pt x="529024" y="268809"/>
                    </a:lnTo>
                    <a:lnTo>
                      <a:pt x="530121" y="275758"/>
                    </a:lnTo>
                    <a:lnTo>
                      <a:pt x="533778" y="279781"/>
                    </a:lnTo>
                    <a:lnTo>
                      <a:pt x="536338" y="277770"/>
                    </a:lnTo>
                    <a:lnTo>
                      <a:pt x="540361" y="280513"/>
                    </a:lnTo>
                    <a:lnTo>
                      <a:pt x="543836" y="274112"/>
                    </a:lnTo>
                    <a:lnTo>
                      <a:pt x="545116" y="276124"/>
                    </a:lnTo>
                    <a:lnTo>
                      <a:pt x="546579" y="284719"/>
                    </a:lnTo>
                    <a:lnTo>
                      <a:pt x="548773" y="292947"/>
                    </a:lnTo>
                    <a:lnTo>
                      <a:pt x="551882" y="296970"/>
                    </a:lnTo>
                    <a:lnTo>
                      <a:pt x="556819" y="299165"/>
                    </a:lnTo>
                    <a:lnTo>
                      <a:pt x="577117" y="300810"/>
                    </a:lnTo>
                    <a:lnTo>
                      <a:pt x="578945" y="299713"/>
                    </a:lnTo>
                    <a:lnTo>
                      <a:pt x="585712" y="298982"/>
                    </a:lnTo>
                    <a:lnTo>
                      <a:pt x="596134" y="299713"/>
                    </a:lnTo>
                    <a:lnTo>
                      <a:pt x="607106" y="301542"/>
                    </a:lnTo>
                    <a:lnTo>
                      <a:pt x="614055" y="304285"/>
                    </a:lnTo>
                    <a:lnTo>
                      <a:pt x="613324" y="306479"/>
                    </a:lnTo>
                    <a:lnTo>
                      <a:pt x="608752" y="308674"/>
                    </a:lnTo>
                    <a:lnTo>
                      <a:pt x="606741" y="314708"/>
                    </a:lnTo>
                    <a:lnTo>
                      <a:pt x="601072" y="321474"/>
                    </a:lnTo>
                    <a:lnTo>
                      <a:pt x="596134" y="325680"/>
                    </a:lnTo>
                    <a:lnTo>
                      <a:pt x="590466" y="328240"/>
                    </a:lnTo>
                    <a:lnTo>
                      <a:pt x="584432" y="332629"/>
                    </a:lnTo>
                    <a:lnTo>
                      <a:pt x="583334" y="336286"/>
                    </a:lnTo>
                    <a:lnTo>
                      <a:pt x="584065" y="343600"/>
                    </a:lnTo>
                    <a:lnTo>
                      <a:pt x="587174" y="352195"/>
                    </a:lnTo>
                    <a:lnTo>
                      <a:pt x="591929" y="353109"/>
                    </a:lnTo>
                    <a:lnTo>
                      <a:pt x="594489" y="357132"/>
                    </a:lnTo>
                    <a:lnTo>
                      <a:pt x="597780" y="359875"/>
                    </a:lnTo>
                    <a:lnTo>
                      <a:pt x="599792" y="356035"/>
                    </a:lnTo>
                    <a:lnTo>
                      <a:pt x="602900" y="346892"/>
                    </a:lnTo>
                    <a:lnTo>
                      <a:pt x="607838" y="340309"/>
                    </a:lnTo>
                    <a:lnTo>
                      <a:pt x="610398" y="340492"/>
                    </a:lnTo>
                    <a:lnTo>
                      <a:pt x="613872" y="346892"/>
                    </a:lnTo>
                    <a:lnTo>
                      <a:pt x="616067" y="354755"/>
                    </a:lnTo>
                    <a:lnTo>
                      <a:pt x="617713" y="358230"/>
                    </a:lnTo>
                    <a:lnTo>
                      <a:pt x="618810" y="362070"/>
                    </a:lnTo>
                    <a:lnTo>
                      <a:pt x="621370" y="374870"/>
                    </a:lnTo>
                    <a:lnTo>
                      <a:pt x="623015" y="390048"/>
                    </a:lnTo>
                    <a:lnTo>
                      <a:pt x="625027" y="388585"/>
                    </a:lnTo>
                    <a:lnTo>
                      <a:pt x="626856" y="386391"/>
                    </a:lnTo>
                    <a:lnTo>
                      <a:pt x="631245" y="387488"/>
                    </a:lnTo>
                    <a:lnTo>
                      <a:pt x="633439" y="386756"/>
                    </a:lnTo>
                    <a:lnTo>
                      <a:pt x="635999" y="384013"/>
                    </a:lnTo>
                    <a:lnTo>
                      <a:pt x="636182" y="381453"/>
                    </a:lnTo>
                    <a:lnTo>
                      <a:pt x="635451" y="381270"/>
                    </a:lnTo>
                    <a:lnTo>
                      <a:pt x="633804" y="376516"/>
                    </a:lnTo>
                    <a:lnTo>
                      <a:pt x="633073" y="369750"/>
                    </a:lnTo>
                    <a:lnTo>
                      <a:pt x="634353" y="363716"/>
                    </a:lnTo>
                    <a:lnTo>
                      <a:pt x="639291" y="364081"/>
                    </a:lnTo>
                    <a:lnTo>
                      <a:pt x="641119" y="362070"/>
                    </a:lnTo>
                    <a:lnTo>
                      <a:pt x="642582" y="353109"/>
                    </a:lnTo>
                    <a:lnTo>
                      <a:pt x="641850" y="341406"/>
                    </a:lnTo>
                    <a:lnTo>
                      <a:pt x="645508" y="337932"/>
                    </a:lnTo>
                    <a:lnTo>
                      <a:pt x="651908" y="336469"/>
                    </a:lnTo>
                    <a:lnTo>
                      <a:pt x="657759" y="337566"/>
                    </a:lnTo>
                    <a:lnTo>
                      <a:pt x="661600" y="337566"/>
                    </a:lnTo>
                    <a:lnTo>
                      <a:pt x="663611" y="335372"/>
                    </a:lnTo>
                    <a:lnTo>
                      <a:pt x="666537" y="326411"/>
                    </a:lnTo>
                    <a:lnTo>
                      <a:pt x="674949" y="310319"/>
                    </a:lnTo>
                    <a:lnTo>
                      <a:pt x="676595" y="305199"/>
                    </a:lnTo>
                    <a:lnTo>
                      <a:pt x="675863" y="300993"/>
                    </a:lnTo>
                    <a:lnTo>
                      <a:pt x="678241" y="296970"/>
                    </a:lnTo>
                    <a:lnTo>
                      <a:pt x="685921" y="292033"/>
                    </a:lnTo>
                    <a:lnTo>
                      <a:pt x="688663" y="286547"/>
                    </a:lnTo>
                    <a:lnTo>
                      <a:pt x="687932" y="274112"/>
                    </a:lnTo>
                    <a:lnTo>
                      <a:pt x="691224" y="266798"/>
                    </a:lnTo>
                    <a:lnTo>
                      <a:pt x="697624" y="261495"/>
                    </a:lnTo>
                    <a:lnTo>
                      <a:pt x="704573" y="258752"/>
                    </a:lnTo>
                    <a:lnTo>
                      <a:pt x="709145" y="254546"/>
                    </a:lnTo>
                    <a:lnTo>
                      <a:pt x="712801" y="248694"/>
                    </a:lnTo>
                    <a:lnTo>
                      <a:pt x="721762" y="247231"/>
                    </a:lnTo>
                    <a:lnTo>
                      <a:pt x="726516" y="245037"/>
                    </a:lnTo>
                    <a:lnTo>
                      <a:pt x="734379" y="247597"/>
                    </a:lnTo>
                    <a:lnTo>
                      <a:pt x="736391" y="245037"/>
                    </a:lnTo>
                    <a:lnTo>
                      <a:pt x="734928" y="238271"/>
                    </a:lnTo>
                    <a:lnTo>
                      <a:pt x="736940" y="232602"/>
                    </a:lnTo>
                    <a:lnTo>
                      <a:pt x="742060" y="229860"/>
                    </a:lnTo>
                    <a:lnTo>
                      <a:pt x="744803" y="226751"/>
                    </a:lnTo>
                    <a:lnTo>
                      <a:pt x="744803" y="221448"/>
                    </a:lnTo>
                    <a:lnTo>
                      <a:pt x="742791" y="216145"/>
                    </a:lnTo>
                    <a:lnTo>
                      <a:pt x="738037" y="214316"/>
                    </a:lnTo>
                    <a:lnTo>
                      <a:pt x="731636" y="214316"/>
                    </a:lnTo>
                    <a:lnTo>
                      <a:pt x="727065" y="212487"/>
                    </a:lnTo>
                    <a:lnTo>
                      <a:pt x="718653" y="212487"/>
                    </a:lnTo>
                    <a:lnTo>
                      <a:pt x="720116" y="205539"/>
                    </a:lnTo>
                    <a:lnTo>
                      <a:pt x="720299" y="199321"/>
                    </a:lnTo>
                    <a:lnTo>
                      <a:pt x="714813" y="197675"/>
                    </a:lnTo>
                    <a:lnTo>
                      <a:pt x="713716" y="193104"/>
                    </a:lnTo>
                    <a:lnTo>
                      <a:pt x="714813" y="189812"/>
                    </a:lnTo>
                    <a:lnTo>
                      <a:pt x="709510" y="184509"/>
                    </a:lnTo>
                    <a:lnTo>
                      <a:pt x="704024" y="185789"/>
                    </a:lnTo>
                    <a:lnTo>
                      <a:pt x="697441" y="189995"/>
                    </a:lnTo>
                    <a:lnTo>
                      <a:pt x="690858" y="192007"/>
                    </a:lnTo>
                    <a:lnTo>
                      <a:pt x="682081" y="192372"/>
                    </a:lnTo>
                    <a:lnTo>
                      <a:pt x="678058" y="191824"/>
                    </a:lnTo>
                    <a:lnTo>
                      <a:pt x="674583" y="189629"/>
                    </a:lnTo>
                    <a:lnTo>
                      <a:pt x="672754" y="189264"/>
                    </a:lnTo>
                    <a:lnTo>
                      <a:pt x="668000" y="191458"/>
                    </a:lnTo>
                    <a:lnTo>
                      <a:pt x="663977" y="194201"/>
                    </a:lnTo>
                    <a:lnTo>
                      <a:pt x="661234" y="198956"/>
                    </a:lnTo>
                    <a:lnTo>
                      <a:pt x="652274" y="206453"/>
                    </a:lnTo>
                    <a:lnTo>
                      <a:pt x="645325" y="208282"/>
                    </a:lnTo>
                    <a:lnTo>
                      <a:pt x="638742" y="215230"/>
                    </a:lnTo>
                    <a:lnTo>
                      <a:pt x="634353" y="218888"/>
                    </a:lnTo>
                    <a:lnTo>
                      <a:pt x="627221" y="221813"/>
                    </a:lnTo>
                    <a:lnTo>
                      <a:pt x="621370" y="225836"/>
                    </a:lnTo>
                    <a:lnTo>
                      <a:pt x="608570" y="228214"/>
                    </a:lnTo>
                    <a:lnTo>
                      <a:pt x="600524" y="230774"/>
                    </a:lnTo>
                    <a:lnTo>
                      <a:pt x="601255" y="231688"/>
                    </a:lnTo>
                    <a:lnTo>
                      <a:pt x="601072" y="232968"/>
                    </a:lnTo>
                    <a:lnTo>
                      <a:pt x="599792" y="235528"/>
                    </a:lnTo>
                    <a:lnTo>
                      <a:pt x="599792" y="236442"/>
                    </a:lnTo>
                    <a:lnTo>
                      <a:pt x="600524" y="237722"/>
                    </a:lnTo>
                    <a:lnTo>
                      <a:pt x="608752" y="240831"/>
                    </a:lnTo>
                    <a:lnTo>
                      <a:pt x="611678" y="243574"/>
                    </a:lnTo>
                    <a:lnTo>
                      <a:pt x="610946" y="249974"/>
                    </a:lnTo>
                    <a:lnTo>
                      <a:pt x="611495" y="251803"/>
                    </a:lnTo>
                    <a:lnTo>
                      <a:pt x="611129" y="253083"/>
                    </a:lnTo>
                    <a:lnTo>
                      <a:pt x="607655" y="254912"/>
                    </a:lnTo>
                    <a:lnTo>
                      <a:pt x="597963" y="256740"/>
                    </a:lnTo>
                    <a:lnTo>
                      <a:pt x="591746" y="256740"/>
                    </a:lnTo>
                    <a:lnTo>
                      <a:pt x="582420" y="258752"/>
                    </a:lnTo>
                    <a:lnTo>
                      <a:pt x="578580" y="259300"/>
                    </a:lnTo>
                    <a:lnTo>
                      <a:pt x="574557" y="259118"/>
                    </a:lnTo>
                    <a:lnTo>
                      <a:pt x="569437" y="257472"/>
                    </a:lnTo>
                    <a:lnTo>
                      <a:pt x="567242" y="257655"/>
                    </a:lnTo>
                    <a:lnTo>
                      <a:pt x="556270" y="261129"/>
                    </a:lnTo>
                    <a:lnTo>
                      <a:pt x="547859" y="261129"/>
                    </a:lnTo>
                    <a:lnTo>
                      <a:pt x="537070" y="259849"/>
                    </a:lnTo>
                    <a:lnTo>
                      <a:pt x="532315" y="258020"/>
                    </a:lnTo>
                    <a:lnTo>
                      <a:pt x="530304" y="256740"/>
                    </a:lnTo>
                    <a:lnTo>
                      <a:pt x="528841" y="256923"/>
                    </a:lnTo>
                    <a:lnTo>
                      <a:pt x="527927" y="256375"/>
                    </a:lnTo>
                    <a:lnTo>
                      <a:pt x="527927" y="253083"/>
                    </a:lnTo>
                    <a:lnTo>
                      <a:pt x="527561" y="251986"/>
                    </a:lnTo>
                    <a:lnTo>
                      <a:pt x="525183" y="251254"/>
                    </a:lnTo>
                    <a:lnTo>
                      <a:pt x="525366" y="249243"/>
                    </a:lnTo>
                    <a:lnTo>
                      <a:pt x="529206" y="245220"/>
                    </a:lnTo>
                    <a:lnTo>
                      <a:pt x="529755" y="243574"/>
                    </a:lnTo>
                    <a:lnTo>
                      <a:pt x="527378" y="243757"/>
                    </a:lnTo>
                    <a:lnTo>
                      <a:pt x="525732" y="243026"/>
                    </a:lnTo>
                    <a:lnTo>
                      <a:pt x="524818" y="241746"/>
                    </a:lnTo>
                    <a:lnTo>
                      <a:pt x="524635" y="238271"/>
                    </a:lnTo>
                    <a:lnTo>
                      <a:pt x="526464" y="232602"/>
                    </a:lnTo>
                    <a:lnTo>
                      <a:pt x="526464" y="230042"/>
                    </a:lnTo>
                    <a:lnTo>
                      <a:pt x="525366" y="225836"/>
                    </a:lnTo>
                    <a:lnTo>
                      <a:pt x="524452" y="224191"/>
                    </a:lnTo>
                    <a:lnTo>
                      <a:pt x="522441" y="223276"/>
                    </a:lnTo>
                    <a:lnTo>
                      <a:pt x="520246" y="223642"/>
                    </a:lnTo>
                    <a:lnTo>
                      <a:pt x="516040" y="226568"/>
                    </a:lnTo>
                    <a:lnTo>
                      <a:pt x="512566" y="226568"/>
                    </a:lnTo>
                    <a:lnTo>
                      <a:pt x="508543" y="228214"/>
                    </a:lnTo>
                    <a:lnTo>
                      <a:pt x="508360" y="228762"/>
                    </a:lnTo>
                    <a:lnTo>
                      <a:pt x="506348" y="231871"/>
                    </a:lnTo>
                    <a:lnTo>
                      <a:pt x="505069" y="236991"/>
                    </a:lnTo>
                    <a:lnTo>
                      <a:pt x="505434" y="243757"/>
                    </a:lnTo>
                    <a:lnTo>
                      <a:pt x="504886" y="249609"/>
                    </a:lnTo>
                    <a:lnTo>
                      <a:pt x="503057" y="251986"/>
                    </a:lnTo>
                    <a:lnTo>
                      <a:pt x="503057" y="253266"/>
                    </a:lnTo>
                    <a:lnTo>
                      <a:pt x="506531" y="255460"/>
                    </a:lnTo>
                    <a:lnTo>
                      <a:pt x="509092" y="259666"/>
                    </a:lnTo>
                    <a:lnTo>
                      <a:pt x="508726" y="262958"/>
                    </a:lnTo>
                    <a:lnTo>
                      <a:pt x="505800" y="267529"/>
                    </a:lnTo>
                    <a:lnTo>
                      <a:pt x="505800" y="268992"/>
                    </a:lnTo>
                    <a:lnTo>
                      <a:pt x="500314" y="268444"/>
                    </a:lnTo>
                    <a:lnTo>
                      <a:pt x="495377" y="269541"/>
                    </a:lnTo>
                    <a:lnTo>
                      <a:pt x="488611" y="268992"/>
                    </a:lnTo>
                    <a:lnTo>
                      <a:pt x="484405" y="269907"/>
                    </a:lnTo>
                    <a:lnTo>
                      <a:pt x="480017" y="267712"/>
                    </a:lnTo>
                    <a:lnTo>
                      <a:pt x="475079" y="267346"/>
                    </a:lnTo>
                    <a:lnTo>
                      <a:pt x="472336" y="267529"/>
                    </a:lnTo>
                    <a:lnTo>
                      <a:pt x="450758" y="264055"/>
                    </a:lnTo>
                    <a:lnTo>
                      <a:pt x="447649" y="261129"/>
                    </a:lnTo>
                    <a:lnTo>
                      <a:pt x="443626" y="259849"/>
                    </a:lnTo>
                    <a:lnTo>
                      <a:pt x="437592" y="260215"/>
                    </a:lnTo>
                    <a:lnTo>
                      <a:pt x="428815" y="258752"/>
                    </a:lnTo>
                    <a:lnTo>
                      <a:pt x="422597" y="255095"/>
                    </a:lnTo>
                    <a:lnTo>
                      <a:pt x="419854" y="252535"/>
                    </a:lnTo>
                    <a:lnTo>
                      <a:pt x="415283" y="246317"/>
                    </a:lnTo>
                    <a:lnTo>
                      <a:pt x="412357" y="244671"/>
                    </a:lnTo>
                    <a:lnTo>
                      <a:pt x="403762" y="243208"/>
                    </a:lnTo>
                    <a:lnTo>
                      <a:pt x="402117" y="243208"/>
                    </a:lnTo>
                    <a:lnTo>
                      <a:pt x="401202" y="244488"/>
                    </a:lnTo>
                    <a:lnTo>
                      <a:pt x="398459" y="244488"/>
                    </a:lnTo>
                    <a:lnTo>
                      <a:pt x="394071" y="243026"/>
                    </a:lnTo>
                    <a:lnTo>
                      <a:pt x="389316" y="242477"/>
                    </a:lnTo>
                    <a:lnTo>
                      <a:pt x="384927" y="244488"/>
                    </a:lnTo>
                    <a:lnTo>
                      <a:pt x="382733" y="244488"/>
                    </a:lnTo>
                    <a:lnTo>
                      <a:pt x="373590" y="242477"/>
                    </a:lnTo>
                    <a:lnTo>
                      <a:pt x="368835" y="236991"/>
                    </a:lnTo>
                    <a:lnTo>
                      <a:pt x="367373" y="236260"/>
                    </a:lnTo>
                    <a:lnTo>
                      <a:pt x="363532" y="235528"/>
                    </a:lnTo>
                    <a:lnTo>
                      <a:pt x="361521" y="235711"/>
                    </a:lnTo>
                    <a:lnTo>
                      <a:pt x="357498" y="232237"/>
                    </a:lnTo>
                    <a:lnTo>
                      <a:pt x="352378" y="230042"/>
                    </a:lnTo>
                    <a:lnTo>
                      <a:pt x="347806" y="229494"/>
                    </a:lnTo>
                    <a:lnTo>
                      <a:pt x="343051" y="227482"/>
                    </a:lnTo>
                    <a:lnTo>
                      <a:pt x="340674" y="225654"/>
                    </a:lnTo>
                    <a:lnTo>
                      <a:pt x="335005" y="219253"/>
                    </a:lnTo>
                    <a:lnTo>
                      <a:pt x="330982" y="216510"/>
                    </a:lnTo>
                    <a:lnTo>
                      <a:pt x="327142" y="214865"/>
                    </a:lnTo>
                    <a:lnTo>
                      <a:pt x="325314" y="212853"/>
                    </a:lnTo>
                    <a:lnTo>
                      <a:pt x="318913" y="209744"/>
                    </a:lnTo>
                    <a:lnTo>
                      <a:pt x="317816" y="209744"/>
                    </a:lnTo>
                    <a:lnTo>
                      <a:pt x="317268" y="211756"/>
                    </a:lnTo>
                    <a:lnTo>
                      <a:pt x="315439" y="211756"/>
                    </a:lnTo>
                    <a:lnTo>
                      <a:pt x="313062" y="209744"/>
                    </a:lnTo>
                    <a:lnTo>
                      <a:pt x="312331" y="207367"/>
                    </a:lnTo>
                    <a:lnTo>
                      <a:pt x="310136" y="204990"/>
                    </a:lnTo>
                    <a:lnTo>
                      <a:pt x="305016" y="204441"/>
                    </a:lnTo>
                    <a:lnTo>
                      <a:pt x="304650" y="202979"/>
                    </a:lnTo>
                    <a:lnTo>
                      <a:pt x="304833" y="199870"/>
                    </a:lnTo>
                    <a:lnTo>
                      <a:pt x="307027" y="196761"/>
                    </a:lnTo>
                    <a:lnTo>
                      <a:pt x="308856" y="196030"/>
                    </a:lnTo>
                    <a:lnTo>
                      <a:pt x="309588" y="193287"/>
                    </a:lnTo>
                    <a:lnTo>
                      <a:pt x="311050" y="191275"/>
                    </a:lnTo>
                    <a:lnTo>
                      <a:pt x="309588" y="187618"/>
                    </a:lnTo>
                    <a:lnTo>
                      <a:pt x="311050" y="184144"/>
                    </a:lnTo>
                    <a:lnTo>
                      <a:pt x="313428" y="181583"/>
                    </a:lnTo>
                    <a:lnTo>
                      <a:pt x="312331" y="178292"/>
                    </a:lnTo>
                    <a:lnTo>
                      <a:pt x="312331" y="176646"/>
                    </a:lnTo>
                    <a:lnTo>
                      <a:pt x="314159" y="174635"/>
                    </a:lnTo>
                    <a:lnTo>
                      <a:pt x="316902" y="174269"/>
                    </a:lnTo>
                    <a:lnTo>
                      <a:pt x="318365" y="171343"/>
                    </a:lnTo>
                    <a:lnTo>
                      <a:pt x="321839" y="168966"/>
                    </a:lnTo>
                    <a:lnTo>
                      <a:pt x="323851" y="166589"/>
                    </a:lnTo>
                    <a:lnTo>
                      <a:pt x="324400" y="164211"/>
                    </a:lnTo>
                    <a:lnTo>
                      <a:pt x="325497" y="163846"/>
                    </a:lnTo>
                    <a:lnTo>
                      <a:pt x="326777" y="164394"/>
                    </a:lnTo>
                    <a:lnTo>
                      <a:pt x="329337" y="163846"/>
                    </a:lnTo>
                    <a:lnTo>
                      <a:pt x="328057" y="162931"/>
                    </a:lnTo>
                    <a:lnTo>
                      <a:pt x="320194" y="160737"/>
                    </a:lnTo>
                    <a:lnTo>
                      <a:pt x="318913" y="159823"/>
                    </a:lnTo>
                    <a:lnTo>
                      <a:pt x="317085" y="156897"/>
                    </a:lnTo>
                    <a:lnTo>
                      <a:pt x="314890" y="156897"/>
                    </a:lnTo>
                    <a:lnTo>
                      <a:pt x="309588" y="152508"/>
                    </a:lnTo>
                    <a:lnTo>
                      <a:pt x="306479" y="152143"/>
                    </a:lnTo>
                    <a:lnTo>
                      <a:pt x="303553" y="150862"/>
                    </a:lnTo>
                    <a:lnTo>
                      <a:pt x="302822" y="149217"/>
                    </a:lnTo>
                    <a:lnTo>
                      <a:pt x="302639" y="147571"/>
                    </a:lnTo>
                    <a:lnTo>
                      <a:pt x="301542" y="145742"/>
                    </a:lnTo>
                    <a:lnTo>
                      <a:pt x="299347" y="145742"/>
                    </a:lnTo>
                    <a:lnTo>
                      <a:pt x="298433" y="144462"/>
                    </a:lnTo>
                    <a:lnTo>
                      <a:pt x="296604" y="143731"/>
                    </a:lnTo>
                    <a:lnTo>
                      <a:pt x="292582" y="145377"/>
                    </a:lnTo>
                    <a:lnTo>
                      <a:pt x="292032" y="144645"/>
                    </a:lnTo>
                    <a:lnTo>
                      <a:pt x="291484" y="141902"/>
                    </a:lnTo>
                    <a:lnTo>
                      <a:pt x="290570" y="141354"/>
                    </a:lnTo>
                    <a:lnTo>
                      <a:pt x="289107" y="140805"/>
                    </a:lnTo>
                    <a:lnTo>
                      <a:pt x="287278" y="141354"/>
                    </a:lnTo>
                    <a:lnTo>
                      <a:pt x="283255" y="141171"/>
                    </a:lnTo>
                    <a:lnTo>
                      <a:pt x="281427" y="141536"/>
                    </a:lnTo>
                    <a:lnTo>
                      <a:pt x="278501" y="143182"/>
                    </a:lnTo>
                    <a:lnTo>
                      <a:pt x="276855" y="142999"/>
                    </a:lnTo>
                    <a:lnTo>
                      <a:pt x="276123" y="141902"/>
                    </a:lnTo>
                    <a:lnTo>
                      <a:pt x="276672" y="137696"/>
                    </a:lnTo>
                    <a:lnTo>
                      <a:pt x="274112" y="136050"/>
                    </a:lnTo>
                    <a:lnTo>
                      <a:pt x="272466" y="133490"/>
                    </a:lnTo>
                    <a:lnTo>
                      <a:pt x="272283" y="132210"/>
                    </a:lnTo>
                    <a:lnTo>
                      <a:pt x="270089" y="130016"/>
                    </a:lnTo>
                    <a:lnTo>
                      <a:pt x="270089" y="128187"/>
                    </a:lnTo>
                    <a:lnTo>
                      <a:pt x="271369" y="124530"/>
                    </a:lnTo>
                    <a:lnTo>
                      <a:pt x="269906" y="122153"/>
                    </a:lnTo>
                    <a:lnTo>
                      <a:pt x="269724" y="120507"/>
                    </a:lnTo>
                    <a:lnTo>
                      <a:pt x="270272" y="117581"/>
                    </a:lnTo>
                    <a:lnTo>
                      <a:pt x="271369" y="114655"/>
                    </a:lnTo>
                    <a:lnTo>
                      <a:pt x="267895" y="110450"/>
                    </a:lnTo>
                    <a:lnTo>
                      <a:pt x="264237" y="107341"/>
                    </a:lnTo>
                    <a:lnTo>
                      <a:pt x="264237" y="102404"/>
                    </a:lnTo>
                    <a:lnTo>
                      <a:pt x="263323" y="99478"/>
                    </a:lnTo>
                    <a:lnTo>
                      <a:pt x="263689" y="98198"/>
                    </a:lnTo>
                    <a:lnTo>
                      <a:pt x="268809" y="97466"/>
                    </a:lnTo>
                    <a:lnTo>
                      <a:pt x="270272" y="95821"/>
                    </a:lnTo>
                    <a:lnTo>
                      <a:pt x="270821" y="96552"/>
                    </a:lnTo>
                    <a:lnTo>
                      <a:pt x="271369" y="99661"/>
                    </a:lnTo>
                    <a:lnTo>
                      <a:pt x="272649" y="101306"/>
                    </a:lnTo>
                    <a:lnTo>
                      <a:pt x="273929" y="102404"/>
                    </a:lnTo>
                    <a:lnTo>
                      <a:pt x="276855" y="103866"/>
                    </a:lnTo>
                    <a:lnTo>
                      <a:pt x="278318" y="103501"/>
                    </a:lnTo>
                    <a:lnTo>
                      <a:pt x="279049" y="102586"/>
                    </a:lnTo>
                    <a:lnTo>
                      <a:pt x="280878" y="102952"/>
                    </a:lnTo>
                    <a:lnTo>
                      <a:pt x="281427" y="100758"/>
                    </a:lnTo>
                    <a:lnTo>
                      <a:pt x="283255" y="99661"/>
                    </a:lnTo>
                    <a:lnTo>
                      <a:pt x="284901" y="97101"/>
                    </a:lnTo>
                    <a:lnTo>
                      <a:pt x="285633" y="97101"/>
                    </a:lnTo>
                    <a:lnTo>
                      <a:pt x="287278" y="99112"/>
                    </a:lnTo>
                    <a:lnTo>
                      <a:pt x="288192" y="99112"/>
                    </a:lnTo>
                    <a:lnTo>
                      <a:pt x="292215" y="94175"/>
                    </a:lnTo>
                    <a:lnTo>
                      <a:pt x="292215" y="92895"/>
                    </a:lnTo>
                    <a:lnTo>
                      <a:pt x="290935" y="90517"/>
                    </a:lnTo>
                    <a:lnTo>
                      <a:pt x="287827" y="86860"/>
                    </a:lnTo>
                    <a:lnTo>
                      <a:pt x="287461" y="84849"/>
                    </a:lnTo>
                    <a:lnTo>
                      <a:pt x="288192" y="83569"/>
                    </a:lnTo>
                    <a:lnTo>
                      <a:pt x="287827" y="81557"/>
                    </a:lnTo>
                    <a:lnTo>
                      <a:pt x="283072" y="79546"/>
                    </a:lnTo>
                    <a:lnTo>
                      <a:pt x="280878" y="80094"/>
                    </a:lnTo>
                    <a:lnTo>
                      <a:pt x="280329" y="78631"/>
                    </a:lnTo>
                    <a:lnTo>
                      <a:pt x="276306" y="75157"/>
                    </a:lnTo>
                    <a:lnTo>
                      <a:pt x="276306" y="68940"/>
                    </a:lnTo>
                    <a:lnTo>
                      <a:pt x="278501" y="68574"/>
                    </a:lnTo>
                    <a:lnTo>
                      <a:pt x="277769" y="66014"/>
                    </a:lnTo>
                    <a:lnTo>
                      <a:pt x="277952" y="64551"/>
                    </a:lnTo>
                    <a:lnTo>
                      <a:pt x="278501" y="64002"/>
                    </a:lnTo>
                    <a:lnTo>
                      <a:pt x="275575" y="60711"/>
                    </a:lnTo>
                    <a:lnTo>
                      <a:pt x="275758" y="58151"/>
                    </a:lnTo>
                    <a:lnTo>
                      <a:pt x="276123" y="57602"/>
                    </a:lnTo>
                    <a:lnTo>
                      <a:pt x="280513" y="57968"/>
                    </a:lnTo>
                    <a:lnTo>
                      <a:pt x="282341" y="56139"/>
                    </a:lnTo>
                    <a:lnTo>
                      <a:pt x="287278" y="57602"/>
                    </a:lnTo>
                    <a:lnTo>
                      <a:pt x="288741" y="56871"/>
                    </a:lnTo>
                    <a:lnTo>
                      <a:pt x="290935" y="54493"/>
                    </a:lnTo>
                    <a:lnTo>
                      <a:pt x="293130" y="50287"/>
                    </a:lnTo>
                    <a:lnTo>
                      <a:pt x="293130" y="45716"/>
                    </a:lnTo>
                    <a:lnTo>
                      <a:pt x="297702" y="44985"/>
                    </a:lnTo>
                    <a:lnTo>
                      <a:pt x="298067" y="44436"/>
                    </a:lnTo>
                    <a:lnTo>
                      <a:pt x="297336" y="43522"/>
                    </a:lnTo>
                    <a:lnTo>
                      <a:pt x="297519" y="42059"/>
                    </a:lnTo>
                    <a:lnTo>
                      <a:pt x="299347" y="40779"/>
                    </a:lnTo>
                    <a:lnTo>
                      <a:pt x="299530" y="39499"/>
                    </a:lnTo>
                    <a:lnTo>
                      <a:pt x="301176" y="38036"/>
                    </a:lnTo>
                    <a:lnTo>
                      <a:pt x="304650" y="36024"/>
                    </a:lnTo>
                    <a:lnTo>
                      <a:pt x="304650" y="33281"/>
                    </a:lnTo>
                    <a:lnTo>
                      <a:pt x="307027" y="30904"/>
                    </a:lnTo>
                    <a:lnTo>
                      <a:pt x="308125" y="22858"/>
                    </a:lnTo>
                    <a:lnTo>
                      <a:pt x="309405" y="21578"/>
                    </a:lnTo>
                    <a:lnTo>
                      <a:pt x="309405" y="18286"/>
                    </a:lnTo>
                    <a:lnTo>
                      <a:pt x="312514" y="15544"/>
                    </a:lnTo>
                    <a:lnTo>
                      <a:pt x="312148" y="13898"/>
                    </a:lnTo>
                    <a:lnTo>
                      <a:pt x="310868" y="12801"/>
                    </a:lnTo>
                    <a:lnTo>
                      <a:pt x="308856" y="12801"/>
                    </a:lnTo>
                    <a:lnTo>
                      <a:pt x="305382" y="16275"/>
                    </a:lnTo>
                    <a:lnTo>
                      <a:pt x="304468" y="16641"/>
                    </a:lnTo>
                    <a:lnTo>
                      <a:pt x="303004" y="14812"/>
                    </a:lnTo>
                    <a:lnTo>
                      <a:pt x="302090" y="10058"/>
                    </a:lnTo>
                    <a:lnTo>
                      <a:pt x="299530" y="11520"/>
                    </a:lnTo>
                    <a:lnTo>
                      <a:pt x="298250" y="11520"/>
                    </a:lnTo>
                    <a:lnTo>
                      <a:pt x="296970" y="9509"/>
                    </a:lnTo>
                    <a:lnTo>
                      <a:pt x="295690" y="9509"/>
                    </a:lnTo>
                    <a:lnTo>
                      <a:pt x="294410" y="8778"/>
                    </a:lnTo>
                    <a:lnTo>
                      <a:pt x="294227" y="4572"/>
                    </a:lnTo>
                    <a:lnTo>
                      <a:pt x="292215" y="4023"/>
                    </a:lnTo>
                    <a:lnTo>
                      <a:pt x="291667" y="3109"/>
                    </a:lnTo>
                    <a:lnTo>
                      <a:pt x="290570" y="2560"/>
                    </a:lnTo>
                    <a:lnTo>
                      <a:pt x="288924" y="2560"/>
                    </a:lnTo>
                    <a:lnTo>
                      <a:pt x="287278" y="549"/>
                    </a:lnTo>
                    <a:lnTo>
                      <a:pt x="286181" y="0"/>
                    </a:lnTo>
                    <a:lnTo>
                      <a:pt x="284536" y="0"/>
                    </a:lnTo>
                    <a:lnTo>
                      <a:pt x="282341" y="914"/>
                    </a:lnTo>
                    <a:lnTo>
                      <a:pt x="279598" y="914"/>
                    </a:lnTo>
                    <a:lnTo>
                      <a:pt x="277221" y="2377"/>
                    </a:lnTo>
                    <a:lnTo>
                      <a:pt x="270638" y="2560"/>
                    </a:lnTo>
                    <a:lnTo>
                      <a:pt x="266432" y="6035"/>
                    </a:lnTo>
                    <a:lnTo>
                      <a:pt x="260946" y="8046"/>
                    </a:lnTo>
                    <a:lnTo>
                      <a:pt x="257837" y="10240"/>
                    </a:lnTo>
                    <a:lnTo>
                      <a:pt x="255460" y="12801"/>
                    </a:lnTo>
                    <a:lnTo>
                      <a:pt x="252900" y="13166"/>
                    </a:lnTo>
                    <a:lnTo>
                      <a:pt x="251071" y="15178"/>
                    </a:lnTo>
                    <a:lnTo>
                      <a:pt x="248145" y="13898"/>
                    </a:lnTo>
                    <a:lnTo>
                      <a:pt x="245402" y="15544"/>
                    </a:lnTo>
                    <a:lnTo>
                      <a:pt x="243574" y="15178"/>
                    </a:lnTo>
                    <a:lnTo>
                      <a:pt x="227299" y="26149"/>
                    </a:lnTo>
                    <a:lnTo>
                      <a:pt x="225836" y="28527"/>
                    </a:lnTo>
                    <a:lnTo>
                      <a:pt x="226385" y="29441"/>
                    </a:lnTo>
                    <a:lnTo>
                      <a:pt x="226385" y="30538"/>
                    </a:lnTo>
                    <a:lnTo>
                      <a:pt x="224556" y="34196"/>
                    </a:lnTo>
                    <a:lnTo>
                      <a:pt x="222728" y="35841"/>
                    </a:lnTo>
                    <a:lnTo>
                      <a:pt x="221264" y="35293"/>
                    </a:lnTo>
                    <a:lnTo>
                      <a:pt x="219436" y="33647"/>
                    </a:lnTo>
                    <a:lnTo>
                      <a:pt x="210842" y="34378"/>
                    </a:lnTo>
                    <a:lnTo>
                      <a:pt x="209744" y="34927"/>
                    </a:lnTo>
                    <a:lnTo>
                      <a:pt x="207733" y="37487"/>
                    </a:lnTo>
                    <a:lnTo>
                      <a:pt x="206270" y="38219"/>
                    </a:lnTo>
                    <a:lnTo>
                      <a:pt x="203893" y="38219"/>
                    </a:lnTo>
                    <a:lnTo>
                      <a:pt x="200235" y="37121"/>
                    </a:lnTo>
                    <a:lnTo>
                      <a:pt x="198406" y="38036"/>
                    </a:lnTo>
                    <a:lnTo>
                      <a:pt x="197309" y="39499"/>
                    </a:lnTo>
                    <a:lnTo>
                      <a:pt x="195847" y="40779"/>
                    </a:lnTo>
                    <a:lnTo>
                      <a:pt x="194201" y="41144"/>
                    </a:lnTo>
                    <a:lnTo>
                      <a:pt x="191824" y="40596"/>
                    </a:lnTo>
                    <a:lnTo>
                      <a:pt x="190178" y="41327"/>
                    </a:lnTo>
                    <a:lnTo>
                      <a:pt x="188166" y="40047"/>
                    </a:lnTo>
                    <a:lnTo>
                      <a:pt x="182497" y="40230"/>
                    </a:lnTo>
                    <a:lnTo>
                      <a:pt x="180303" y="39499"/>
                    </a:lnTo>
                    <a:lnTo>
                      <a:pt x="177743" y="39499"/>
                    </a:lnTo>
                    <a:lnTo>
                      <a:pt x="170977" y="35841"/>
                    </a:lnTo>
                    <a:lnTo>
                      <a:pt x="166405" y="34927"/>
                    </a:lnTo>
                    <a:lnTo>
                      <a:pt x="158359" y="31635"/>
                    </a:lnTo>
                    <a:lnTo>
                      <a:pt x="155983" y="32550"/>
                    </a:lnTo>
                    <a:lnTo>
                      <a:pt x="154336" y="34378"/>
                    </a:lnTo>
                    <a:lnTo>
                      <a:pt x="150679" y="34013"/>
                    </a:lnTo>
                    <a:lnTo>
                      <a:pt x="149216" y="34378"/>
                    </a:lnTo>
                    <a:lnTo>
                      <a:pt x="148119" y="35293"/>
                    </a:lnTo>
                    <a:lnTo>
                      <a:pt x="147936" y="38950"/>
                    </a:lnTo>
                    <a:lnTo>
                      <a:pt x="144096" y="45167"/>
                    </a:lnTo>
                    <a:lnTo>
                      <a:pt x="144645" y="45899"/>
                    </a:lnTo>
                    <a:lnTo>
                      <a:pt x="148485" y="45899"/>
                    </a:lnTo>
                    <a:lnTo>
                      <a:pt x="149582" y="48276"/>
                    </a:lnTo>
                    <a:lnTo>
                      <a:pt x="149399" y="49556"/>
                    </a:lnTo>
                    <a:lnTo>
                      <a:pt x="147388" y="50653"/>
                    </a:lnTo>
                    <a:lnTo>
                      <a:pt x="146839" y="51568"/>
                    </a:lnTo>
                    <a:lnTo>
                      <a:pt x="146656" y="53030"/>
                    </a:lnTo>
                    <a:lnTo>
                      <a:pt x="147753" y="54493"/>
                    </a:lnTo>
                    <a:lnTo>
                      <a:pt x="149034" y="55042"/>
                    </a:lnTo>
                    <a:lnTo>
                      <a:pt x="154336" y="54676"/>
                    </a:lnTo>
                    <a:lnTo>
                      <a:pt x="155251" y="55591"/>
                    </a:lnTo>
                    <a:lnTo>
                      <a:pt x="155983" y="57236"/>
                    </a:lnTo>
                    <a:lnTo>
                      <a:pt x="155799" y="57968"/>
                    </a:lnTo>
                    <a:lnTo>
                      <a:pt x="153605" y="59796"/>
                    </a:lnTo>
                    <a:lnTo>
                      <a:pt x="150679" y="61076"/>
                    </a:lnTo>
                    <a:lnTo>
                      <a:pt x="149948" y="63271"/>
                    </a:lnTo>
                    <a:lnTo>
                      <a:pt x="155616" y="68208"/>
                    </a:lnTo>
                    <a:lnTo>
                      <a:pt x="155983" y="71317"/>
                    </a:lnTo>
                    <a:lnTo>
                      <a:pt x="155251" y="72963"/>
                    </a:lnTo>
                    <a:lnTo>
                      <a:pt x="148851" y="77168"/>
                    </a:lnTo>
                    <a:lnTo>
                      <a:pt x="148668" y="78266"/>
                    </a:lnTo>
                    <a:lnTo>
                      <a:pt x="152325" y="80094"/>
                    </a:lnTo>
                    <a:lnTo>
                      <a:pt x="154154" y="83751"/>
                    </a:lnTo>
                    <a:lnTo>
                      <a:pt x="158725" y="86494"/>
                    </a:lnTo>
                    <a:lnTo>
                      <a:pt x="158359" y="89969"/>
                    </a:lnTo>
                    <a:lnTo>
                      <a:pt x="161651" y="90335"/>
                    </a:lnTo>
                    <a:lnTo>
                      <a:pt x="162748" y="91798"/>
                    </a:lnTo>
                    <a:lnTo>
                      <a:pt x="165491" y="91066"/>
                    </a:lnTo>
                    <a:lnTo>
                      <a:pt x="167502" y="91432"/>
                    </a:lnTo>
                    <a:lnTo>
                      <a:pt x="167685" y="93626"/>
                    </a:lnTo>
                    <a:lnTo>
                      <a:pt x="167320" y="96003"/>
                    </a:lnTo>
                    <a:lnTo>
                      <a:pt x="168600" y="99661"/>
                    </a:lnTo>
                    <a:lnTo>
                      <a:pt x="169331" y="100026"/>
                    </a:lnTo>
                    <a:lnTo>
                      <a:pt x="177560" y="100758"/>
                    </a:lnTo>
                    <a:lnTo>
                      <a:pt x="179938" y="102221"/>
                    </a:lnTo>
                    <a:lnTo>
                      <a:pt x="182132" y="101855"/>
                    </a:lnTo>
                    <a:lnTo>
                      <a:pt x="184692" y="104964"/>
                    </a:lnTo>
                    <a:lnTo>
                      <a:pt x="184326" y="107158"/>
                    </a:lnTo>
                    <a:lnTo>
                      <a:pt x="185240" y="108804"/>
                    </a:lnTo>
                    <a:lnTo>
                      <a:pt x="182863" y="110632"/>
                    </a:lnTo>
                    <a:lnTo>
                      <a:pt x="182132" y="112644"/>
                    </a:lnTo>
                    <a:lnTo>
                      <a:pt x="178474" y="113193"/>
                    </a:lnTo>
                    <a:lnTo>
                      <a:pt x="177012" y="113193"/>
                    </a:lnTo>
                    <a:lnTo>
                      <a:pt x="175915" y="112644"/>
                    </a:lnTo>
                    <a:lnTo>
                      <a:pt x="173171" y="112827"/>
                    </a:lnTo>
                    <a:lnTo>
                      <a:pt x="172074" y="113924"/>
                    </a:lnTo>
                    <a:lnTo>
                      <a:pt x="167137" y="116301"/>
                    </a:lnTo>
                    <a:lnTo>
                      <a:pt x="165308" y="119593"/>
                    </a:lnTo>
                    <a:lnTo>
                      <a:pt x="164943" y="123982"/>
                    </a:lnTo>
                    <a:lnTo>
                      <a:pt x="167137" y="126907"/>
                    </a:lnTo>
                    <a:lnTo>
                      <a:pt x="166771" y="129285"/>
                    </a:lnTo>
                    <a:lnTo>
                      <a:pt x="167685" y="129467"/>
                    </a:lnTo>
                    <a:lnTo>
                      <a:pt x="168600" y="130747"/>
                    </a:lnTo>
                    <a:lnTo>
                      <a:pt x="167869" y="132027"/>
                    </a:lnTo>
                    <a:lnTo>
                      <a:pt x="165491" y="134039"/>
                    </a:lnTo>
                    <a:lnTo>
                      <a:pt x="164577" y="136416"/>
                    </a:lnTo>
                    <a:lnTo>
                      <a:pt x="164943" y="137879"/>
                    </a:lnTo>
                    <a:lnTo>
                      <a:pt x="165857" y="138245"/>
                    </a:lnTo>
                    <a:lnTo>
                      <a:pt x="170611" y="138428"/>
                    </a:lnTo>
                    <a:lnTo>
                      <a:pt x="171525" y="141171"/>
                    </a:lnTo>
                    <a:lnTo>
                      <a:pt x="170611" y="142268"/>
                    </a:lnTo>
                    <a:lnTo>
                      <a:pt x="169149" y="142451"/>
                    </a:lnTo>
                    <a:lnTo>
                      <a:pt x="167137" y="142268"/>
                    </a:lnTo>
                    <a:lnTo>
                      <a:pt x="165857" y="141171"/>
                    </a:lnTo>
                    <a:lnTo>
                      <a:pt x="164577" y="144096"/>
                    </a:lnTo>
                    <a:lnTo>
                      <a:pt x="158359" y="146474"/>
                    </a:lnTo>
                    <a:lnTo>
                      <a:pt x="153057" y="153423"/>
                    </a:lnTo>
                    <a:lnTo>
                      <a:pt x="150679" y="154703"/>
                    </a:lnTo>
                    <a:lnTo>
                      <a:pt x="148302" y="157080"/>
                    </a:lnTo>
                    <a:lnTo>
                      <a:pt x="146656" y="159457"/>
                    </a:lnTo>
                    <a:lnTo>
                      <a:pt x="146108" y="162200"/>
                    </a:lnTo>
                    <a:lnTo>
                      <a:pt x="146656" y="165857"/>
                    </a:lnTo>
                    <a:lnTo>
                      <a:pt x="145011" y="168783"/>
                    </a:lnTo>
                    <a:lnTo>
                      <a:pt x="141170" y="171160"/>
                    </a:lnTo>
                    <a:lnTo>
                      <a:pt x="137513" y="171526"/>
                    </a:lnTo>
                    <a:lnTo>
                      <a:pt x="134770" y="173538"/>
                    </a:lnTo>
                    <a:lnTo>
                      <a:pt x="132393" y="177195"/>
                    </a:lnTo>
                    <a:lnTo>
                      <a:pt x="130564" y="182315"/>
                    </a:lnTo>
                    <a:lnTo>
                      <a:pt x="128004" y="186886"/>
                    </a:lnTo>
                    <a:lnTo>
                      <a:pt x="120872" y="196944"/>
                    </a:lnTo>
                    <a:lnTo>
                      <a:pt x="118130" y="199687"/>
                    </a:lnTo>
                    <a:lnTo>
                      <a:pt x="112461" y="202613"/>
                    </a:lnTo>
                    <a:lnTo>
                      <a:pt x="107341" y="207184"/>
                    </a:lnTo>
                    <a:lnTo>
                      <a:pt x="105512" y="209379"/>
                    </a:lnTo>
                    <a:lnTo>
                      <a:pt x="101123" y="216510"/>
                    </a:lnTo>
                    <a:lnTo>
                      <a:pt x="97466" y="220899"/>
                    </a:lnTo>
                    <a:lnTo>
                      <a:pt x="94175" y="227117"/>
                    </a:lnTo>
                    <a:lnTo>
                      <a:pt x="91797" y="228762"/>
                    </a:lnTo>
                    <a:lnTo>
                      <a:pt x="89969" y="229128"/>
                    </a:lnTo>
                    <a:lnTo>
                      <a:pt x="79728" y="228762"/>
                    </a:lnTo>
                    <a:lnTo>
                      <a:pt x="77899" y="229311"/>
                    </a:lnTo>
                    <a:lnTo>
                      <a:pt x="74243" y="230957"/>
                    </a:lnTo>
                    <a:lnTo>
                      <a:pt x="71865" y="233517"/>
                    </a:lnTo>
                    <a:lnTo>
                      <a:pt x="69853" y="234065"/>
                    </a:lnTo>
                    <a:lnTo>
                      <a:pt x="68756" y="233151"/>
                    </a:lnTo>
                    <a:lnTo>
                      <a:pt x="67842" y="230957"/>
                    </a:lnTo>
                    <a:lnTo>
                      <a:pt x="64002" y="225471"/>
                    </a:lnTo>
                    <a:lnTo>
                      <a:pt x="62173" y="224374"/>
                    </a:lnTo>
                    <a:lnTo>
                      <a:pt x="60710" y="224374"/>
                    </a:lnTo>
                    <a:lnTo>
                      <a:pt x="56322" y="228397"/>
                    </a:lnTo>
                    <a:lnTo>
                      <a:pt x="54676" y="231322"/>
                    </a:lnTo>
                    <a:lnTo>
                      <a:pt x="49190" y="235528"/>
                    </a:lnTo>
                    <a:lnTo>
                      <a:pt x="42607" y="243757"/>
                    </a:lnTo>
                    <a:lnTo>
                      <a:pt x="39132" y="247049"/>
                    </a:lnTo>
                    <a:lnTo>
                      <a:pt x="37852" y="249792"/>
                    </a:lnTo>
                    <a:lnTo>
                      <a:pt x="36024" y="258020"/>
                    </a:lnTo>
                    <a:lnTo>
                      <a:pt x="36024" y="260215"/>
                    </a:lnTo>
                    <a:lnTo>
                      <a:pt x="37670" y="262226"/>
                    </a:lnTo>
                    <a:lnTo>
                      <a:pt x="40230" y="264055"/>
                    </a:lnTo>
                    <a:lnTo>
                      <a:pt x="43156" y="263689"/>
                    </a:lnTo>
                    <a:lnTo>
                      <a:pt x="46447" y="264603"/>
                    </a:lnTo>
                    <a:lnTo>
                      <a:pt x="51202" y="264603"/>
                    </a:lnTo>
                    <a:lnTo>
                      <a:pt x="52482" y="264969"/>
                    </a:lnTo>
                    <a:lnTo>
                      <a:pt x="54127" y="266981"/>
                    </a:lnTo>
                    <a:lnTo>
                      <a:pt x="54676" y="268444"/>
                    </a:lnTo>
                    <a:lnTo>
                      <a:pt x="54493" y="270638"/>
                    </a:lnTo>
                    <a:lnTo>
                      <a:pt x="51567" y="279415"/>
                    </a:lnTo>
                    <a:lnTo>
                      <a:pt x="51567" y="281793"/>
                    </a:lnTo>
                    <a:lnTo>
                      <a:pt x="52116" y="283621"/>
                    </a:lnTo>
                    <a:lnTo>
                      <a:pt x="56870" y="288741"/>
                    </a:lnTo>
                    <a:lnTo>
                      <a:pt x="58699" y="289107"/>
                    </a:lnTo>
                    <a:lnTo>
                      <a:pt x="62905" y="288010"/>
                    </a:lnTo>
                    <a:lnTo>
                      <a:pt x="64185" y="288376"/>
                    </a:lnTo>
                    <a:lnTo>
                      <a:pt x="65099" y="289473"/>
                    </a:lnTo>
                    <a:lnTo>
                      <a:pt x="65099" y="294593"/>
                    </a:lnTo>
                    <a:lnTo>
                      <a:pt x="65830" y="298250"/>
                    </a:lnTo>
                    <a:lnTo>
                      <a:pt x="68025" y="301359"/>
                    </a:lnTo>
                    <a:lnTo>
                      <a:pt x="69122" y="304833"/>
                    </a:lnTo>
                    <a:lnTo>
                      <a:pt x="71317" y="307759"/>
                    </a:lnTo>
                    <a:lnTo>
                      <a:pt x="73694" y="309771"/>
                    </a:lnTo>
                    <a:lnTo>
                      <a:pt x="74059" y="311051"/>
                    </a:lnTo>
                    <a:lnTo>
                      <a:pt x="75705" y="312879"/>
                    </a:lnTo>
                    <a:lnTo>
                      <a:pt x="76071" y="314525"/>
                    </a:lnTo>
                    <a:lnTo>
                      <a:pt x="74059" y="315622"/>
                    </a:lnTo>
                    <a:lnTo>
                      <a:pt x="73694" y="316354"/>
                    </a:lnTo>
                    <a:lnTo>
                      <a:pt x="74059" y="321108"/>
                    </a:lnTo>
                    <a:lnTo>
                      <a:pt x="73511" y="322388"/>
                    </a:lnTo>
                    <a:lnTo>
                      <a:pt x="76619" y="322754"/>
                    </a:lnTo>
                    <a:lnTo>
                      <a:pt x="76802" y="324034"/>
                    </a:lnTo>
                    <a:lnTo>
                      <a:pt x="73511" y="324400"/>
                    </a:lnTo>
                    <a:lnTo>
                      <a:pt x="71134" y="325680"/>
                    </a:lnTo>
                    <a:lnTo>
                      <a:pt x="70768" y="326960"/>
                    </a:lnTo>
                    <a:lnTo>
                      <a:pt x="69488" y="327691"/>
                    </a:lnTo>
                    <a:lnTo>
                      <a:pt x="67659" y="327691"/>
                    </a:lnTo>
                    <a:lnTo>
                      <a:pt x="64916" y="327326"/>
                    </a:lnTo>
                    <a:lnTo>
                      <a:pt x="64002" y="326594"/>
                    </a:lnTo>
                    <a:lnTo>
                      <a:pt x="63636" y="325497"/>
                    </a:lnTo>
                    <a:lnTo>
                      <a:pt x="64185" y="323120"/>
                    </a:lnTo>
                    <a:lnTo>
                      <a:pt x="63819" y="322571"/>
                    </a:lnTo>
                    <a:lnTo>
                      <a:pt x="60893" y="322205"/>
                    </a:lnTo>
                    <a:lnTo>
                      <a:pt x="58333" y="323486"/>
                    </a:lnTo>
                    <a:lnTo>
                      <a:pt x="52847" y="325131"/>
                    </a:lnTo>
                    <a:lnTo>
                      <a:pt x="51385" y="328423"/>
                    </a:lnTo>
                    <a:lnTo>
                      <a:pt x="50287" y="329337"/>
                    </a:lnTo>
                    <a:lnTo>
                      <a:pt x="49190" y="329337"/>
                    </a:lnTo>
                    <a:lnTo>
                      <a:pt x="42241" y="328971"/>
                    </a:lnTo>
                    <a:lnTo>
                      <a:pt x="38401" y="325680"/>
                    </a:lnTo>
                    <a:lnTo>
                      <a:pt x="35841" y="326960"/>
                    </a:lnTo>
                    <a:lnTo>
                      <a:pt x="34012" y="325863"/>
                    </a:lnTo>
                    <a:lnTo>
                      <a:pt x="28344" y="326228"/>
                    </a:lnTo>
                    <a:lnTo>
                      <a:pt x="26698" y="325863"/>
                    </a:lnTo>
                    <a:lnTo>
                      <a:pt x="23955" y="326411"/>
                    </a:lnTo>
                    <a:lnTo>
                      <a:pt x="22126" y="325497"/>
                    </a:lnTo>
                    <a:lnTo>
                      <a:pt x="21395" y="326594"/>
                    </a:lnTo>
                    <a:lnTo>
                      <a:pt x="20663" y="326594"/>
                    </a:lnTo>
                    <a:lnTo>
                      <a:pt x="19749" y="324400"/>
                    </a:lnTo>
                    <a:lnTo>
                      <a:pt x="18652" y="324034"/>
                    </a:lnTo>
                    <a:lnTo>
                      <a:pt x="17737" y="326046"/>
                    </a:lnTo>
                    <a:lnTo>
                      <a:pt x="17737" y="333909"/>
                    </a:lnTo>
                    <a:lnTo>
                      <a:pt x="8777" y="333909"/>
                    </a:lnTo>
                    <a:lnTo>
                      <a:pt x="7131" y="334457"/>
                    </a:lnTo>
                    <a:lnTo>
                      <a:pt x="4754" y="333909"/>
                    </a:lnTo>
                    <a:lnTo>
                      <a:pt x="4022" y="336469"/>
                    </a:lnTo>
                    <a:lnTo>
                      <a:pt x="2925" y="336835"/>
                    </a:lnTo>
                    <a:lnTo>
                      <a:pt x="2194" y="338663"/>
                    </a:lnTo>
                    <a:lnTo>
                      <a:pt x="0" y="340309"/>
                    </a:lnTo>
                    <a:lnTo>
                      <a:pt x="0" y="341406"/>
                    </a:lnTo>
                    <a:lnTo>
                      <a:pt x="549" y="345246"/>
                    </a:lnTo>
                    <a:lnTo>
                      <a:pt x="4022" y="345429"/>
                    </a:lnTo>
                    <a:lnTo>
                      <a:pt x="5669" y="349269"/>
                    </a:lnTo>
                    <a:lnTo>
                      <a:pt x="12435" y="357498"/>
                    </a:lnTo>
                    <a:lnTo>
                      <a:pt x="17189" y="362436"/>
                    </a:lnTo>
                    <a:lnTo>
                      <a:pt x="21395" y="364630"/>
                    </a:lnTo>
                    <a:lnTo>
                      <a:pt x="30538" y="365727"/>
                    </a:lnTo>
                    <a:lnTo>
                      <a:pt x="40595" y="364813"/>
                    </a:lnTo>
                    <a:lnTo>
                      <a:pt x="47910" y="362984"/>
                    </a:lnTo>
                    <a:lnTo>
                      <a:pt x="52116" y="361338"/>
                    </a:lnTo>
                    <a:lnTo>
                      <a:pt x="53761" y="357864"/>
                    </a:lnTo>
                    <a:lnTo>
                      <a:pt x="56139" y="356950"/>
                    </a:lnTo>
                    <a:lnTo>
                      <a:pt x="57419" y="359510"/>
                    </a:lnTo>
                    <a:lnTo>
                      <a:pt x="53761" y="368653"/>
                    </a:lnTo>
                    <a:lnTo>
                      <a:pt x="49007" y="372859"/>
                    </a:lnTo>
                    <a:lnTo>
                      <a:pt x="44253" y="375967"/>
                    </a:lnTo>
                    <a:lnTo>
                      <a:pt x="38584" y="377247"/>
                    </a:lnTo>
                    <a:lnTo>
                      <a:pt x="32550" y="377796"/>
                    </a:lnTo>
                    <a:lnTo>
                      <a:pt x="27246" y="379076"/>
                    </a:lnTo>
                    <a:lnTo>
                      <a:pt x="23223" y="375967"/>
                    </a:lnTo>
                    <a:lnTo>
                      <a:pt x="21395" y="378162"/>
                    </a:lnTo>
                    <a:lnTo>
                      <a:pt x="22309" y="385293"/>
                    </a:lnTo>
                    <a:lnTo>
                      <a:pt x="41510" y="403763"/>
                    </a:lnTo>
                    <a:lnTo>
                      <a:pt x="47362" y="410346"/>
                    </a:lnTo>
                    <a:lnTo>
                      <a:pt x="57419" y="418757"/>
                    </a:lnTo>
                    <a:lnTo>
                      <a:pt x="59979" y="419306"/>
                    </a:lnTo>
                    <a:lnTo>
                      <a:pt x="72048" y="420037"/>
                    </a:lnTo>
                    <a:lnTo>
                      <a:pt x="77168" y="418757"/>
                    </a:lnTo>
                    <a:lnTo>
                      <a:pt x="79911" y="418026"/>
                    </a:lnTo>
                    <a:lnTo>
                      <a:pt x="84665" y="414917"/>
                    </a:lnTo>
                    <a:lnTo>
                      <a:pt x="87591" y="414734"/>
                    </a:lnTo>
                    <a:lnTo>
                      <a:pt x="95272" y="409980"/>
                    </a:lnTo>
                    <a:lnTo>
                      <a:pt x="98198" y="405774"/>
                    </a:lnTo>
                    <a:lnTo>
                      <a:pt x="100392" y="401202"/>
                    </a:lnTo>
                    <a:lnTo>
                      <a:pt x="100940" y="389134"/>
                    </a:lnTo>
                    <a:lnTo>
                      <a:pt x="102403" y="383831"/>
                    </a:lnTo>
                    <a:lnTo>
                      <a:pt x="103135" y="376516"/>
                    </a:lnTo>
                    <a:lnTo>
                      <a:pt x="104415" y="378527"/>
                    </a:lnTo>
                    <a:lnTo>
                      <a:pt x="105878" y="379259"/>
                    </a:lnTo>
                    <a:lnTo>
                      <a:pt x="119410" y="379625"/>
                    </a:lnTo>
                    <a:lnTo>
                      <a:pt x="119775" y="380539"/>
                    </a:lnTo>
                    <a:lnTo>
                      <a:pt x="117215" y="383099"/>
                    </a:lnTo>
                    <a:lnTo>
                      <a:pt x="112095" y="383099"/>
                    </a:lnTo>
                    <a:lnTo>
                      <a:pt x="110267" y="388951"/>
                    </a:lnTo>
                    <a:lnTo>
                      <a:pt x="111546" y="389499"/>
                    </a:lnTo>
                    <a:lnTo>
                      <a:pt x="110815" y="394619"/>
                    </a:lnTo>
                    <a:lnTo>
                      <a:pt x="111912" y="396082"/>
                    </a:lnTo>
                    <a:lnTo>
                      <a:pt x="114655" y="397362"/>
                    </a:lnTo>
                    <a:lnTo>
                      <a:pt x="112095" y="403397"/>
                    </a:lnTo>
                    <a:lnTo>
                      <a:pt x="111912" y="408700"/>
                    </a:lnTo>
                    <a:lnTo>
                      <a:pt x="112095" y="409980"/>
                    </a:lnTo>
                    <a:lnTo>
                      <a:pt x="113924" y="409980"/>
                    </a:lnTo>
                    <a:lnTo>
                      <a:pt x="114838" y="411260"/>
                    </a:lnTo>
                    <a:lnTo>
                      <a:pt x="114655" y="414369"/>
                    </a:lnTo>
                    <a:lnTo>
                      <a:pt x="117581" y="421866"/>
                    </a:lnTo>
                    <a:lnTo>
                      <a:pt x="118130" y="426986"/>
                    </a:lnTo>
                    <a:lnTo>
                      <a:pt x="118130" y="431192"/>
                    </a:lnTo>
                    <a:lnTo>
                      <a:pt x="115569" y="438324"/>
                    </a:lnTo>
                    <a:lnTo>
                      <a:pt x="114472" y="443444"/>
                    </a:lnTo>
                    <a:lnTo>
                      <a:pt x="114472" y="448564"/>
                    </a:lnTo>
                    <a:lnTo>
                      <a:pt x="115752" y="456427"/>
                    </a:lnTo>
                    <a:lnTo>
                      <a:pt x="116849" y="458439"/>
                    </a:lnTo>
                    <a:lnTo>
                      <a:pt x="117215" y="465936"/>
                    </a:lnTo>
                    <a:lnTo>
                      <a:pt x="118678" y="464290"/>
                    </a:lnTo>
                    <a:lnTo>
                      <a:pt x="120324" y="463010"/>
                    </a:lnTo>
                    <a:lnTo>
                      <a:pt x="121056" y="464839"/>
                    </a:lnTo>
                    <a:lnTo>
                      <a:pt x="121421" y="467765"/>
                    </a:lnTo>
                    <a:lnTo>
                      <a:pt x="120507" y="469410"/>
                    </a:lnTo>
                    <a:lnTo>
                      <a:pt x="120507" y="471239"/>
                    </a:lnTo>
                    <a:lnTo>
                      <a:pt x="119775" y="473617"/>
                    </a:lnTo>
                    <a:lnTo>
                      <a:pt x="118861" y="482760"/>
                    </a:lnTo>
                    <a:lnTo>
                      <a:pt x="121421" y="486600"/>
                    </a:lnTo>
                    <a:lnTo>
                      <a:pt x="121056" y="488245"/>
                    </a:lnTo>
                    <a:lnTo>
                      <a:pt x="121970" y="496291"/>
                    </a:lnTo>
                    <a:lnTo>
                      <a:pt x="122518" y="496291"/>
                    </a:lnTo>
                    <a:lnTo>
                      <a:pt x="126176" y="507995"/>
                    </a:lnTo>
                    <a:lnTo>
                      <a:pt x="127638" y="511286"/>
                    </a:lnTo>
                    <a:lnTo>
                      <a:pt x="127638" y="515492"/>
                    </a:lnTo>
                    <a:lnTo>
                      <a:pt x="128735" y="518601"/>
                    </a:lnTo>
                    <a:lnTo>
                      <a:pt x="130199" y="532316"/>
                    </a:lnTo>
                    <a:lnTo>
                      <a:pt x="131296" y="536156"/>
                    </a:lnTo>
                    <a:lnTo>
                      <a:pt x="133856" y="541093"/>
                    </a:lnTo>
                    <a:lnTo>
                      <a:pt x="135136" y="542190"/>
                    </a:lnTo>
                    <a:lnTo>
                      <a:pt x="136233" y="547310"/>
                    </a:lnTo>
                    <a:lnTo>
                      <a:pt x="140439" y="552248"/>
                    </a:lnTo>
                  </a:path>
                </a:pathLst>
              </a:custGeom>
              <a:grpFill/>
              <a:ln w="4020" cap="flat">
                <a:solidFill>
                  <a:srgbClr val="FFFFFF"/>
                </a:solidFill>
                <a:prstDash val="solid"/>
                <a:miter/>
              </a:ln>
            </p:spPr>
            <p:txBody>
              <a:bodyPr rtlCol="0" anchor="ctr"/>
              <a:lstStyle/>
              <a:p>
                <a:endParaRPr lang="en-GB" sz="1463"/>
              </a:p>
            </p:txBody>
          </p:sp>
          <p:sp>
            <p:nvSpPr>
              <p:cNvPr id="255" name="Freeform: Shape 254">
                <a:extLst>
                  <a:ext uri="{FF2B5EF4-FFF2-40B4-BE49-F238E27FC236}">
                    <a16:creationId xmlns:a16="http://schemas.microsoft.com/office/drawing/2014/main" id="{255563C4-16A0-C01D-A489-F87B8656E9B7}"/>
                  </a:ext>
                </a:extLst>
              </p:cNvPr>
              <p:cNvSpPr/>
              <p:nvPr/>
            </p:nvSpPr>
            <p:spPr>
              <a:xfrm>
                <a:off x="8583595" y="3749959"/>
                <a:ext cx="183229" cy="381453"/>
              </a:xfrm>
              <a:custGeom>
                <a:avLst/>
                <a:gdLst>
                  <a:gd name="connsiteX0" fmla="*/ 105695 w 183229"/>
                  <a:gd name="connsiteY0" fmla="*/ 354572 h 381453"/>
                  <a:gd name="connsiteX1" fmla="*/ 110267 w 183229"/>
                  <a:gd name="connsiteY1" fmla="*/ 356218 h 381453"/>
                  <a:gd name="connsiteX2" fmla="*/ 111912 w 183229"/>
                  <a:gd name="connsiteY2" fmla="*/ 352195 h 381453"/>
                  <a:gd name="connsiteX3" fmla="*/ 109536 w 183229"/>
                  <a:gd name="connsiteY3" fmla="*/ 347441 h 381453"/>
                  <a:gd name="connsiteX4" fmla="*/ 110815 w 183229"/>
                  <a:gd name="connsiteY4" fmla="*/ 345063 h 381453"/>
                  <a:gd name="connsiteX5" fmla="*/ 113559 w 183229"/>
                  <a:gd name="connsiteY5" fmla="*/ 345612 h 381453"/>
                  <a:gd name="connsiteX6" fmla="*/ 114290 w 183229"/>
                  <a:gd name="connsiteY6" fmla="*/ 343052 h 381453"/>
                  <a:gd name="connsiteX7" fmla="*/ 115935 w 183229"/>
                  <a:gd name="connsiteY7" fmla="*/ 343235 h 381453"/>
                  <a:gd name="connsiteX8" fmla="*/ 115387 w 183229"/>
                  <a:gd name="connsiteY8" fmla="*/ 339395 h 381453"/>
                  <a:gd name="connsiteX9" fmla="*/ 117033 w 183229"/>
                  <a:gd name="connsiteY9" fmla="*/ 337932 h 381453"/>
                  <a:gd name="connsiteX10" fmla="*/ 118313 w 183229"/>
                  <a:gd name="connsiteY10" fmla="*/ 335006 h 381453"/>
                  <a:gd name="connsiteX11" fmla="*/ 124896 w 183229"/>
                  <a:gd name="connsiteY11" fmla="*/ 333360 h 381453"/>
                  <a:gd name="connsiteX12" fmla="*/ 128004 w 183229"/>
                  <a:gd name="connsiteY12" fmla="*/ 334640 h 381453"/>
                  <a:gd name="connsiteX13" fmla="*/ 131296 w 183229"/>
                  <a:gd name="connsiteY13" fmla="*/ 335006 h 381453"/>
                  <a:gd name="connsiteX14" fmla="*/ 142451 w 183229"/>
                  <a:gd name="connsiteY14" fmla="*/ 328240 h 381453"/>
                  <a:gd name="connsiteX15" fmla="*/ 149034 w 183229"/>
                  <a:gd name="connsiteY15" fmla="*/ 326228 h 381453"/>
                  <a:gd name="connsiteX16" fmla="*/ 152508 w 183229"/>
                  <a:gd name="connsiteY16" fmla="*/ 321291 h 381453"/>
                  <a:gd name="connsiteX17" fmla="*/ 166954 w 183229"/>
                  <a:gd name="connsiteY17" fmla="*/ 314525 h 381453"/>
                  <a:gd name="connsiteX18" fmla="*/ 170063 w 183229"/>
                  <a:gd name="connsiteY18" fmla="*/ 311417 h 381453"/>
                  <a:gd name="connsiteX19" fmla="*/ 174269 w 183229"/>
                  <a:gd name="connsiteY19" fmla="*/ 311234 h 381453"/>
                  <a:gd name="connsiteX20" fmla="*/ 175366 w 183229"/>
                  <a:gd name="connsiteY20" fmla="*/ 308308 h 381453"/>
                  <a:gd name="connsiteX21" fmla="*/ 175915 w 183229"/>
                  <a:gd name="connsiteY21" fmla="*/ 304102 h 381453"/>
                  <a:gd name="connsiteX22" fmla="*/ 178658 w 183229"/>
                  <a:gd name="connsiteY22" fmla="*/ 301908 h 381453"/>
                  <a:gd name="connsiteX23" fmla="*/ 179023 w 183229"/>
                  <a:gd name="connsiteY23" fmla="*/ 299165 h 381453"/>
                  <a:gd name="connsiteX24" fmla="*/ 177561 w 183229"/>
                  <a:gd name="connsiteY24" fmla="*/ 297519 h 381453"/>
                  <a:gd name="connsiteX25" fmla="*/ 178475 w 183229"/>
                  <a:gd name="connsiteY25" fmla="*/ 295690 h 381453"/>
                  <a:gd name="connsiteX26" fmla="*/ 179572 w 183229"/>
                  <a:gd name="connsiteY26" fmla="*/ 296056 h 381453"/>
                  <a:gd name="connsiteX27" fmla="*/ 179572 w 183229"/>
                  <a:gd name="connsiteY27" fmla="*/ 293862 h 381453"/>
                  <a:gd name="connsiteX28" fmla="*/ 177561 w 183229"/>
                  <a:gd name="connsiteY28" fmla="*/ 283255 h 381453"/>
                  <a:gd name="connsiteX29" fmla="*/ 178109 w 183229"/>
                  <a:gd name="connsiteY29" fmla="*/ 281427 h 381453"/>
                  <a:gd name="connsiteX30" fmla="*/ 179755 w 183229"/>
                  <a:gd name="connsiteY30" fmla="*/ 282890 h 381453"/>
                  <a:gd name="connsiteX31" fmla="*/ 179572 w 183229"/>
                  <a:gd name="connsiteY31" fmla="*/ 277587 h 381453"/>
                  <a:gd name="connsiteX32" fmla="*/ 181218 w 183229"/>
                  <a:gd name="connsiteY32" fmla="*/ 275210 h 381453"/>
                  <a:gd name="connsiteX33" fmla="*/ 183230 w 183229"/>
                  <a:gd name="connsiteY33" fmla="*/ 275758 h 381453"/>
                  <a:gd name="connsiteX34" fmla="*/ 183230 w 183229"/>
                  <a:gd name="connsiteY34" fmla="*/ 277404 h 381453"/>
                  <a:gd name="connsiteX35" fmla="*/ 182863 w 183229"/>
                  <a:gd name="connsiteY35" fmla="*/ 272467 h 381453"/>
                  <a:gd name="connsiteX36" fmla="*/ 182315 w 183229"/>
                  <a:gd name="connsiteY36" fmla="*/ 268261 h 381453"/>
                  <a:gd name="connsiteX37" fmla="*/ 180669 w 183229"/>
                  <a:gd name="connsiteY37" fmla="*/ 266981 h 381453"/>
                  <a:gd name="connsiteX38" fmla="*/ 180121 w 183229"/>
                  <a:gd name="connsiteY38" fmla="*/ 259849 h 381453"/>
                  <a:gd name="connsiteX39" fmla="*/ 180304 w 183229"/>
                  <a:gd name="connsiteY39" fmla="*/ 254180 h 381453"/>
                  <a:gd name="connsiteX40" fmla="*/ 179572 w 183229"/>
                  <a:gd name="connsiteY40" fmla="*/ 250889 h 381453"/>
                  <a:gd name="connsiteX41" fmla="*/ 179572 w 183229"/>
                  <a:gd name="connsiteY41" fmla="*/ 246500 h 381453"/>
                  <a:gd name="connsiteX42" fmla="*/ 178658 w 183229"/>
                  <a:gd name="connsiteY42" fmla="*/ 244671 h 381453"/>
                  <a:gd name="connsiteX43" fmla="*/ 177012 w 183229"/>
                  <a:gd name="connsiteY43" fmla="*/ 231688 h 381453"/>
                  <a:gd name="connsiteX44" fmla="*/ 169515 w 183229"/>
                  <a:gd name="connsiteY44" fmla="*/ 207733 h 381453"/>
                  <a:gd name="connsiteX45" fmla="*/ 159091 w 183229"/>
                  <a:gd name="connsiteY45" fmla="*/ 197493 h 381453"/>
                  <a:gd name="connsiteX46" fmla="*/ 156349 w 183229"/>
                  <a:gd name="connsiteY46" fmla="*/ 192921 h 381453"/>
                  <a:gd name="connsiteX47" fmla="*/ 155434 w 183229"/>
                  <a:gd name="connsiteY47" fmla="*/ 186704 h 381453"/>
                  <a:gd name="connsiteX48" fmla="*/ 155068 w 183229"/>
                  <a:gd name="connsiteY48" fmla="*/ 188167 h 381453"/>
                  <a:gd name="connsiteX49" fmla="*/ 152326 w 183229"/>
                  <a:gd name="connsiteY49" fmla="*/ 188532 h 381453"/>
                  <a:gd name="connsiteX50" fmla="*/ 151960 w 183229"/>
                  <a:gd name="connsiteY50" fmla="*/ 186338 h 381453"/>
                  <a:gd name="connsiteX51" fmla="*/ 149583 w 183229"/>
                  <a:gd name="connsiteY51" fmla="*/ 182498 h 381453"/>
                  <a:gd name="connsiteX52" fmla="*/ 141719 w 183229"/>
                  <a:gd name="connsiteY52" fmla="*/ 181035 h 381453"/>
                  <a:gd name="connsiteX53" fmla="*/ 138245 w 183229"/>
                  <a:gd name="connsiteY53" fmla="*/ 176097 h 381453"/>
                  <a:gd name="connsiteX54" fmla="*/ 134405 w 183229"/>
                  <a:gd name="connsiteY54" fmla="*/ 172440 h 381453"/>
                  <a:gd name="connsiteX55" fmla="*/ 130199 w 183229"/>
                  <a:gd name="connsiteY55" fmla="*/ 169514 h 381453"/>
                  <a:gd name="connsiteX56" fmla="*/ 126725 w 183229"/>
                  <a:gd name="connsiteY56" fmla="*/ 164943 h 381453"/>
                  <a:gd name="connsiteX57" fmla="*/ 124896 w 183229"/>
                  <a:gd name="connsiteY57" fmla="*/ 163297 h 381453"/>
                  <a:gd name="connsiteX58" fmla="*/ 122519 w 183229"/>
                  <a:gd name="connsiteY58" fmla="*/ 159823 h 381453"/>
                  <a:gd name="connsiteX59" fmla="*/ 118313 w 183229"/>
                  <a:gd name="connsiteY59" fmla="*/ 156714 h 381453"/>
                  <a:gd name="connsiteX60" fmla="*/ 114473 w 183229"/>
                  <a:gd name="connsiteY60" fmla="*/ 151777 h 381453"/>
                  <a:gd name="connsiteX61" fmla="*/ 109170 w 183229"/>
                  <a:gd name="connsiteY61" fmla="*/ 147571 h 381453"/>
                  <a:gd name="connsiteX62" fmla="*/ 108255 w 183229"/>
                  <a:gd name="connsiteY62" fmla="*/ 141719 h 381453"/>
                  <a:gd name="connsiteX63" fmla="*/ 105695 w 183229"/>
                  <a:gd name="connsiteY63" fmla="*/ 135136 h 381453"/>
                  <a:gd name="connsiteX64" fmla="*/ 100392 w 183229"/>
                  <a:gd name="connsiteY64" fmla="*/ 131845 h 381453"/>
                  <a:gd name="connsiteX65" fmla="*/ 91066 w 183229"/>
                  <a:gd name="connsiteY65" fmla="*/ 122701 h 381453"/>
                  <a:gd name="connsiteX66" fmla="*/ 88689 w 183229"/>
                  <a:gd name="connsiteY66" fmla="*/ 116850 h 381453"/>
                  <a:gd name="connsiteX67" fmla="*/ 89421 w 183229"/>
                  <a:gd name="connsiteY67" fmla="*/ 110815 h 381453"/>
                  <a:gd name="connsiteX68" fmla="*/ 91066 w 183229"/>
                  <a:gd name="connsiteY68" fmla="*/ 106427 h 381453"/>
                  <a:gd name="connsiteX69" fmla="*/ 91980 w 183229"/>
                  <a:gd name="connsiteY69" fmla="*/ 100575 h 381453"/>
                  <a:gd name="connsiteX70" fmla="*/ 97467 w 183229"/>
                  <a:gd name="connsiteY70" fmla="*/ 88506 h 381453"/>
                  <a:gd name="connsiteX71" fmla="*/ 110815 w 183229"/>
                  <a:gd name="connsiteY71" fmla="*/ 77351 h 381453"/>
                  <a:gd name="connsiteX72" fmla="*/ 112278 w 183229"/>
                  <a:gd name="connsiteY72" fmla="*/ 75340 h 381453"/>
                  <a:gd name="connsiteX73" fmla="*/ 113924 w 183229"/>
                  <a:gd name="connsiteY73" fmla="*/ 68757 h 381453"/>
                  <a:gd name="connsiteX74" fmla="*/ 117216 w 183229"/>
                  <a:gd name="connsiteY74" fmla="*/ 65648 h 381453"/>
                  <a:gd name="connsiteX75" fmla="*/ 119227 w 183229"/>
                  <a:gd name="connsiteY75" fmla="*/ 63271 h 381453"/>
                  <a:gd name="connsiteX76" fmla="*/ 128004 w 183229"/>
                  <a:gd name="connsiteY76" fmla="*/ 59614 h 381453"/>
                  <a:gd name="connsiteX77" fmla="*/ 132394 w 183229"/>
                  <a:gd name="connsiteY77" fmla="*/ 56139 h 381453"/>
                  <a:gd name="connsiteX78" fmla="*/ 133308 w 183229"/>
                  <a:gd name="connsiteY78" fmla="*/ 51933 h 381453"/>
                  <a:gd name="connsiteX79" fmla="*/ 141902 w 183229"/>
                  <a:gd name="connsiteY79" fmla="*/ 47179 h 381453"/>
                  <a:gd name="connsiteX80" fmla="*/ 145925 w 183229"/>
                  <a:gd name="connsiteY80" fmla="*/ 48642 h 381453"/>
                  <a:gd name="connsiteX81" fmla="*/ 147205 w 183229"/>
                  <a:gd name="connsiteY81" fmla="*/ 47728 h 381453"/>
                  <a:gd name="connsiteX82" fmla="*/ 147571 w 183229"/>
                  <a:gd name="connsiteY82" fmla="*/ 46265 h 381453"/>
                  <a:gd name="connsiteX83" fmla="*/ 144462 w 183229"/>
                  <a:gd name="connsiteY83" fmla="*/ 44070 h 381453"/>
                  <a:gd name="connsiteX84" fmla="*/ 136050 w 183229"/>
                  <a:gd name="connsiteY84" fmla="*/ 44253 h 381453"/>
                  <a:gd name="connsiteX85" fmla="*/ 130930 w 183229"/>
                  <a:gd name="connsiteY85" fmla="*/ 43156 h 381453"/>
                  <a:gd name="connsiteX86" fmla="*/ 129102 w 183229"/>
                  <a:gd name="connsiteY86" fmla="*/ 40961 h 381453"/>
                  <a:gd name="connsiteX87" fmla="*/ 118130 w 183229"/>
                  <a:gd name="connsiteY87" fmla="*/ 34927 h 381453"/>
                  <a:gd name="connsiteX88" fmla="*/ 114473 w 183229"/>
                  <a:gd name="connsiteY88" fmla="*/ 29441 h 381453"/>
                  <a:gd name="connsiteX89" fmla="*/ 112461 w 183229"/>
                  <a:gd name="connsiteY89" fmla="*/ 22675 h 381453"/>
                  <a:gd name="connsiteX90" fmla="*/ 115021 w 183229"/>
                  <a:gd name="connsiteY90" fmla="*/ 15544 h 381453"/>
                  <a:gd name="connsiteX91" fmla="*/ 112827 w 183229"/>
                  <a:gd name="connsiteY91" fmla="*/ 11520 h 381453"/>
                  <a:gd name="connsiteX92" fmla="*/ 104049 w 183229"/>
                  <a:gd name="connsiteY92" fmla="*/ 11155 h 381453"/>
                  <a:gd name="connsiteX93" fmla="*/ 97649 w 183229"/>
                  <a:gd name="connsiteY93" fmla="*/ 9509 h 381453"/>
                  <a:gd name="connsiteX94" fmla="*/ 90883 w 183229"/>
                  <a:gd name="connsiteY94" fmla="*/ 6583 h 381453"/>
                  <a:gd name="connsiteX95" fmla="*/ 85031 w 183229"/>
                  <a:gd name="connsiteY95" fmla="*/ 2012 h 381453"/>
                  <a:gd name="connsiteX96" fmla="*/ 78083 w 183229"/>
                  <a:gd name="connsiteY96" fmla="*/ 0 h 381453"/>
                  <a:gd name="connsiteX97" fmla="*/ 74609 w 183229"/>
                  <a:gd name="connsiteY97" fmla="*/ 549 h 381453"/>
                  <a:gd name="connsiteX98" fmla="*/ 70037 w 183229"/>
                  <a:gd name="connsiteY98" fmla="*/ 5486 h 381453"/>
                  <a:gd name="connsiteX99" fmla="*/ 65648 w 183229"/>
                  <a:gd name="connsiteY99" fmla="*/ 8412 h 381453"/>
                  <a:gd name="connsiteX100" fmla="*/ 58882 w 183229"/>
                  <a:gd name="connsiteY100" fmla="*/ 12069 h 381453"/>
                  <a:gd name="connsiteX101" fmla="*/ 55774 w 183229"/>
                  <a:gd name="connsiteY101" fmla="*/ 12801 h 381453"/>
                  <a:gd name="connsiteX102" fmla="*/ 51933 w 183229"/>
                  <a:gd name="connsiteY102" fmla="*/ 11520 h 381453"/>
                  <a:gd name="connsiteX103" fmla="*/ 47910 w 183229"/>
                  <a:gd name="connsiteY103" fmla="*/ 14995 h 381453"/>
                  <a:gd name="connsiteX104" fmla="*/ 43522 w 183229"/>
                  <a:gd name="connsiteY104" fmla="*/ 17189 h 381453"/>
                  <a:gd name="connsiteX105" fmla="*/ 41876 w 183229"/>
                  <a:gd name="connsiteY105" fmla="*/ 14263 h 381453"/>
                  <a:gd name="connsiteX106" fmla="*/ 35659 w 183229"/>
                  <a:gd name="connsiteY106" fmla="*/ 15726 h 381453"/>
                  <a:gd name="connsiteX107" fmla="*/ 32733 w 183229"/>
                  <a:gd name="connsiteY107" fmla="*/ 13715 h 381453"/>
                  <a:gd name="connsiteX108" fmla="*/ 29807 w 183229"/>
                  <a:gd name="connsiteY108" fmla="*/ 14446 h 381453"/>
                  <a:gd name="connsiteX109" fmla="*/ 23041 w 183229"/>
                  <a:gd name="connsiteY109" fmla="*/ 18469 h 381453"/>
                  <a:gd name="connsiteX110" fmla="*/ 20298 w 183229"/>
                  <a:gd name="connsiteY110" fmla="*/ 17921 h 381453"/>
                  <a:gd name="connsiteX111" fmla="*/ 16824 w 183229"/>
                  <a:gd name="connsiteY111" fmla="*/ 14995 h 381453"/>
                  <a:gd name="connsiteX112" fmla="*/ 10789 w 183229"/>
                  <a:gd name="connsiteY112" fmla="*/ 13898 h 381453"/>
                  <a:gd name="connsiteX113" fmla="*/ 9326 w 183229"/>
                  <a:gd name="connsiteY113" fmla="*/ 12801 h 381453"/>
                  <a:gd name="connsiteX114" fmla="*/ 7864 w 183229"/>
                  <a:gd name="connsiteY114" fmla="*/ 13715 h 381453"/>
                  <a:gd name="connsiteX115" fmla="*/ 6217 w 183229"/>
                  <a:gd name="connsiteY115" fmla="*/ 16458 h 381453"/>
                  <a:gd name="connsiteX116" fmla="*/ 3109 w 183229"/>
                  <a:gd name="connsiteY116" fmla="*/ 19932 h 381453"/>
                  <a:gd name="connsiteX117" fmla="*/ 3109 w 183229"/>
                  <a:gd name="connsiteY117" fmla="*/ 21578 h 381453"/>
                  <a:gd name="connsiteX118" fmla="*/ 0 w 183229"/>
                  <a:gd name="connsiteY118" fmla="*/ 19932 h 381453"/>
                  <a:gd name="connsiteX119" fmla="*/ 5669 w 183229"/>
                  <a:gd name="connsiteY119" fmla="*/ 27247 h 381453"/>
                  <a:gd name="connsiteX120" fmla="*/ 13166 w 183229"/>
                  <a:gd name="connsiteY120" fmla="*/ 36024 h 381453"/>
                  <a:gd name="connsiteX121" fmla="*/ 17921 w 183229"/>
                  <a:gd name="connsiteY121" fmla="*/ 40413 h 381453"/>
                  <a:gd name="connsiteX122" fmla="*/ 20481 w 183229"/>
                  <a:gd name="connsiteY122" fmla="*/ 44802 h 381453"/>
                  <a:gd name="connsiteX123" fmla="*/ 18835 w 183229"/>
                  <a:gd name="connsiteY123" fmla="*/ 50470 h 381453"/>
                  <a:gd name="connsiteX124" fmla="*/ 19750 w 183229"/>
                  <a:gd name="connsiteY124" fmla="*/ 54128 h 381453"/>
                  <a:gd name="connsiteX125" fmla="*/ 26698 w 183229"/>
                  <a:gd name="connsiteY125" fmla="*/ 61259 h 381453"/>
                  <a:gd name="connsiteX126" fmla="*/ 35659 w 183229"/>
                  <a:gd name="connsiteY126" fmla="*/ 62905 h 381453"/>
                  <a:gd name="connsiteX127" fmla="*/ 44985 w 183229"/>
                  <a:gd name="connsiteY127" fmla="*/ 60711 h 381453"/>
                  <a:gd name="connsiteX128" fmla="*/ 51933 w 183229"/>
                  <a:gd name="connsiteY128" fmla="*/ 61076 h 381453"/>
                  <a:gd name="connsiteX129" fmla="*/ 56688 w 183229"/>
                  <a:gd name="connsiteY129" fmla="*/ 66014 h 381453"/>
                  <a:gd name="connsiteX130" fmla="*/ 59248 w 183229"/>
                  <a:gd name="connsiteY130" fmla="*/ 70037 h 381453"/>
                  <a:gd name="connsiteX131" fmla="*/ 59797 w 183229"/>
                  <a:gd name="connsiteY131" fmla="*/ 73328 h 381453"/>
                  <a:gd name="connsiteX132" fmla="*/ 63637 w 183229"/>
                  <a:gd name="connsiteY132" fmla="*/ 76071 h 381453"/>
                  <a:gd name="connsiteX133" fmla="*/ 65465 w 183229"/>
                  <a:gd name="connsiteY133" fmla="*/ 80277 h 381453"/>
                  <a:gd name="connsiteX134" fmla="*/ 67843 w 183229"/>
                  <a:gd name="connsiteY134" fmla="*/ 83020 h 381453"/>
                  <a:gd name="connsiteX135" fmla="*/ 67477 w 183229"/>
                  <a:gd name="connsiteY135" fmla="*/ 86860 h 381453"/>
                  <a:gd name="connsiteX136" fmla="*/ 60345 w 183229"/>
                  <a:gd name="connsiteY136" fmla="*/ 93992 h 381453"/>
                  <a:gd name="connsiteX137" fmla="*/ 57785 w 183229"/>
                  <a:gd name="connsiteY137" fmla="*/ 94175 h 381453"/>
                  <a:gd name="connsiteX138" fmla="*/ 52482 w 183229"/>
                  <a:gd name="connsiteY138" fmla="*/ 93260 h 381453"/>
                  <a:gd name="connsiteX139" fmla="*/ 49008 w 183229"/>
                  <a:gd name="connsiteY139" fmla="*/ 93992 h 381453"/>
                  <a:gd name="connsiteX140" fmla="*/ 47362 w 183229"/>
                  <a:gd name="connsiteY140" fmla="*/ 96552 h 381453"/>
                  <a:gd name="connsiteX141" fmla="*/ 46082 w 183229"/>
                  <a:gd name="connsiteY141" fmla="*/ 100575 h 381453"/>
                  <a:gd name="connsiteX142" fmla="*/ 46264 w 183229"/>
                  <a:gd name="connsiteY142" fmla="*/ 103501 h 381453"/>
                  <a:gd name="connsiteX143" fmla="*/ 49373 w 183229"/>
                  <a:gd name="connsiteY143" fmla="*/ 104781 h 381453"/>
                  <a:gd name="connsiteX144" fmla="*/ 53030 w 183229"/>
                  <a:gd name="connsiteY144" fmla="*/ 107524 h 381453"/>
                  <a:gd name="connsiteX145" fmla="*/ 61991 w 183229"/>
                  <a:gd name="connsiteY145" fmla="*/ 112278 h 381453"/>
                  <a:gd name="connsiteX146" fmla="*/ 74426 w 183229"/>
                  <a:gd name="connsiteY146" fmla="*/ 121056 h 381453"/>
                  <a:gd name="connsiteX147" fmla="*/ 76254 w 183229"/>
                  <a:gd name="connsiteY147" fmla="*/ 127456 h 381453"/>
                  <a:gd name="connsiteX148" fmla="*/ 86678 w 183229"/>
                  <a:gd name="connsiteY148" fmla="*/ 136782 h 381453"/>
                  <a:gd name="connsiteX149" fmla="*/ 88323 w 183229"/>
                  <a:gd name="connsiteY149" fmla="*/ 141171 h 381453"/>
                  <a:gd name="connsiteX150" fmla="*/ 96186 w 183229"/>
                  <a:gd name="connsiteY150" fmla="*/ 149948 h 381453"/>
                  <a:gd name="connsiteX151" fmla="*/ 99112 w 183229"/>
                  <a:gd name="connsiteY151" fmla="*/ 150862 h 381453"/>
                  <a:gd name="connsiteX152" fmla="*/ 106610 w 183229"/>
                  <a:gd name="connsiteY152" fmla="*/ 156531 h 381453"/>
                  <a:gd name="connsiteX153" fmla="*/ 109170 w 183229"/>
                  <a:gd name="connsiteY153" fmla="*/ 162749 h 381453"/>
                  <a:gd name="connsiteX154" fmla="*/ 110450 w 183229"/>
                  <a:gd name="connsiteY154" fmla="*/ 168234 h 381453"/>
                  <a:gd name="connsiteX155" fmla="*/ 110267 w 183229"/>
                  <a:gd name="connsiteY155" fmla="*/ 169149 h 381453"/>
                  <a:gd name="connsiteX156" fmla="*/ 110815 w 183229"/>
                  <a:gd name="connsiteY156" fmla="*/ 169514 h 381453"/>
                  <a:gd name="connsiteX157" fmla="*/ 112461 w 183229"/>
                  <a:gd name="connsiteY157" fmla="*/ 175549 h 381453"/>
                  <a:gd name="connsiteX158" fmla="*/ 116667 w 183229"/>
                  <a:gd name="connsiteY158" fmla="*/ 175549 h 381453"/>
                  <a:gd name="connsiteX159" fmla="*/ 122884 w 183229"/>
                  <a:gd name="connsiteY159" fmla="*/ 179938 h 381453"/>
                  <a:gd name="connsiteX160" fmla="*/ 126542 w 183229"/>
                  <a:gd name="connsiteY160" fmla="*/ 183961 h 381453"/>
                  <a:gd name="connsiteX161" fmla="*/ 128736 w 183229"/>
                  <a:gd name="connsiteY161" fmla="*/ 192190 h 381453"/>
                  <a:gd name="connsiteX162" fmla="*/ 134770 w 183229"/>
                  <a:gd name="connsiteY162" fmla="*/ 204624 h 381453"/>
                  <a:gd name="connsiteX163" fmla="*/ 135502 w 183229"/>
                  <a:gd name="connsiteY163" fmla="*/ 208282 h 381453"/>
                  <a:gd name="connsiteX164" fmla="*/ 135319 w 183229"/>
                  <a:gd name="connsiteY164" fmla="*/ 223825 h 381453"/>
                  <a:gd name="connsiteX165" fmla="*/ 134405 w 183229"/>
                  <a:gd name="connsiteY165" fmla="*/ 240831 h 381453"/>
                  <a:gd name="connsiteX166" fmla="*/ 135502 w 183229"/>
                  <a:gd name="connsiteY166" fmla="*/ 247780 h 381453"/>
                  <a:gd name="connsiteX167" fmla="*/ 138793 w 183229"/>
                  <a:gd name="connsiteY167" fmla="*/ 254729 h 381453"/>
                  <a:gd name="connsiteX168" fmla="*/ 138245 w 183229"/>
                  <a:gd name="connsiteY168" fmla="*/ 277404 h 381453"/>
                  <a:gd name="connsiteX169" fmla="*/ 137148 w 183229"/>
                  <a:gd name="connsiteY169" fmla="*/ 283255 h 381453"/>
                  <a:gd name="connsiteX170" fmla="*/ 134039 w 183229"/>
                  <a:gd name="connsiteY170" fmla="*/ 287096 h 381453"/>
                  <a:gd name="connsiteX171" fmla="*/ 130199 w 183229"/>
                  <a:gd name="connsiteY171" fmla="*/ 285999 h 381453"/>
                  <a:gd name="connsiteX172" fmla="*/ 125445 w 183229"/>
                  <a:gd name="connsiteY172" fmla="*/ 290204 h 381453"/>
                  <a:gd name="connsiteX173" fmla="*/ 122336 w 183229"/>
                  <a:gd name="connsiteY173" fmla="*/ 291850 h 381453"/>
                  <a:gd name="connsiteX174" fmla="*/ 118679 w 183229"/>
                  <a:gd name="connsiteY174" fmla="*/ 291850 h 381453"/>
                  <a:gd name="connsiteX175" fmla="*/ 109901 w 183229"/>
                  <a:gd name="connsiteY175" fmla="*/ 295507 h 381453"/>
                  <a:gd name="connsiteX176" fmla="*/ 109536 w 183229"/>
                  <a:gd name="connsiteY176" fmla="*/ 300262 h 381453"/>
                  <a:gd name="connsiteX177" fmla="*/ 100941 w 183229"/>
                  <a:gd name="connsiteY177" fmla="*/ 300993 h 381453"/>
                  <a:gd name="connsiteX178" fmla="*/ 96552 w 183229"/>
                  <a:gd name="connsiteY178" fmla="*/ 302456 h 381453"/>
                  <a:gd name="connsiteX179" fmla="*/ 95089 w 183229"/>
                  <a:gd name="connsiteY179" fmla="*/ 308857 h 381453"/>
                  <a:gd name="connsiteX180" fmla="*/ 96003 w 183229"/>
                  <a:gd name="connsiteY180" fmla="*/ 312696 h 381453"/>
                  <a:gd name="connsiteX181" fmla="*/ 96186 w 183229"/>
                  <a:gd name="connsiteY181" fmla="*/ 316720 h 381453"/>
                  <a:gd name="connsiteX182" fmla="*/ 93444 w 183229"/>
                  <a:gd name="connsiteY182" fmla="*/ 318182 h 381453"/>
                  <a:gd name="connsiteX183" fmla="*/ 89786 w 183229"/>
                  <a:gd name="connsiteY183" fmla="*/ 318914 h 381453"/>
                  <a:gd name="connsiteX184" fmla="*/ 84483 w 183229"/>
                  <a:gd name="connsiteY184" fmla="*/ 322571 h 381453"/>
                  <a:gd name="connsiteX185" fmla="*/ 79729 w 183229"/>
                  <a:gd name="connsiteY185" fmla="*/ 324217 h 381453"/>
                  <a:gd name="connsiteX186" fmla="*/ 76254 w 183229"/>
                  <a:gd name="connsiteY186" fmla="*/ 323120 h 381453"/>
                  <a:gd name="connsiteX187" fmla="*/ 73511 w 183229"/>
                  <a:gd name="connsiteY187" fmla="*/ 323120 h 381453"/>
                  <a:gd name="connsiteX188" fmla="*/ 72780 w 183229"/>
                  <a:gd name="connsiteY188" fmla="*/ 327326 h 381453"/>
                  <a:gd name="connsiteX189" fmla="*/ 70403 w 183229"/>
                  <a:gd name="connsiteY189" fmla="*/ 329886 h 381453"/>
                  <a:gd name="connsiteX190" fmla="*/ 67111 w 183229"/>
                  <a:gd name="connsiteY190" fmla="*/ 331531 h 381453"/>
                  <a:gd name="connsiteX191" fmla="*/ 61808 w 183229"/>
                  <a:gd name="connsiteY191" fmla="*/ 332812 h 381453"/>
                  <a:gd name="connsiteX192" fmla="*/ 59797 w 183229"/>
                  <a:gd name="connsiteY192" fmla="*/ 333360 h 381453"/>
                  <a:gd name="connsiteX193" fmla="*/ 63088 w 183229"/>
                  <a:gd name="connsiteY193" fmla="*/ 338480 h 381453"/>
                  <a:gd name="connsiteX194" fmla="*/ 71500 w 183229"/>
                  <a:gd name="connsiteY194" fmla="*/ 341772 h 381453"/>
                  <a:gd name="connsiteX195" fmla="*/ 74426 w 183229"/>
                  <a:gd name="connsiteY195" fmla="*/ 344515 h 381453"/>
                  <a:gd name="connsiteX196" fmla="*/ 72780 w 183229"/>
                  <a:gd name="connsiteY196" fmla="*/ 348721 h 381453"/>
                  <a:gd name="connsiteX197" fmla="*/ 69305 w 183229"/>
                  <a:gd name="connsiteY197" fmla="*/ 353109 h 381453"/>
                  <a:gd name="connsiteX198" fmla="*/ 68391 w 183229"/>
                  <a:gd name="connsiteY198" fmla="*/ 360790 h 381453"/>
                  <a:gd name="connsiteX199" fmla="*/ 68757 w 183229"/>
                  <a:gd name="connsiteY199" fmla="*/ 365910 h 381453"/>
                  <a:gd name="connsiteX200" fmla="*/ 69854 w 183229"/>
                  <a:gd name="connsiteY200" fmla="*/ 371579 h 381453"/>
                  <a:gd name="connsiteX201" fmla="*/ 72231 w 183229"/>
                  <a:gd name="connsiteY201" fmla="*/ 377247 h 381453"/>
                  <a:gd name="connsiteX202" fmla="*/ 69854 w 183229"/>
                  <a:gd name="connsiteY202" fmla="*/ 379259 h 381453"/>
                  <a:gd name="connsiteX203" fmla="*/ 70586 w 183229"/>
                  <a:gd name="connsiteY203" fmla="*/ 381453 h 381453"/>
                  <a:gd name="connsiteX204" fmla="*/ 74791 w 183229"/>
                  <a:gd name="connsiteY204" fmla="*/ 381270 h 381453"/>
                  <a:gd name="connsiteX205" fmla="*/ 81374 w 183229"/>
                  <a:gd name="connsiteY205" fmla="*/ 376333 h 381453"/>
                  <a:gd name="connsiteX206" fmla="*/ 86129 w 183229"/>
                  <a:gd name="connsiteY206" fmla="*/ 369933 h 381453"/>
                  <a:gd name="connsiteX207" fmla="*/ 90335 w 183229"/>
                  <a:gd name="connsiteY207" fmla="*/ 365727 h 381453"/>
                  <a:gd name="connsiteX208" fmla="*/ 100209 w 183229"/>
                  <a:gd name="connsiteY208" fmla="*/ 361887 h 381453"/>
                  <a:gd name="connsiteX209" fmla="*/ 101855 w 183229"/>
                  <a:gd name="connsiteY209" fmla="*/ 359875 h 381453"/>
                  <a:gd name="connsiteX210" fmla="*/ 101490 w 183229"/>
                  <a:gd name="connsiteY210" fmla="*/ 356401 h 381453"/>
                  <a:gd name="connsiteX211" fmla="*/ 105695 w 183229"/>
                  <a:gd name="connsiteY211" fmla="*/ 354572 h 38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83229" h="381453">
                    <a:moveTo>
                      <a:pt x="105695" y="354572"/>
                    </a:moveTo>
                    <a:lnTo>
                      <a:pt x="110267" y="356218"/>
                    </a:lnTo>
                    <a:lnTo>
                      <a:pt x="111912" y="352195"/>
                    </a:lnTo>
                    <a:lnTo>
                      <a:pt x="109536" y="347441"/>
                    </a:lnTo>
                    <a:lnTo>
                      <a:pt x="110815" y="345063"/>
                    </a:lnTo>
                    <a:lnTo>
                      <a:pt x="113559" y="345612"/>
                    </a:lnTo>
                    <a:lnTo>
                      <a:pt x="114290" y="343052"/>
                    </a:lnTo>
                    <a:lnTo>
                      <a:pt x="115935" y="343235"/>
                    </a:lnTo>
                    <a:lnTo>
                      <a:pt x="115387" y="339395"/>
                    </a:lnTo>
                    <a:lnTo>
                      <a:pt x="117033" y="337932"/>
                    </a:lnTo>
                    <a:lnTo>
                      <a:pt x="118313" y="335006"/>
                    </a:lnTo>
                    <a:lnTo>
                      <a:pt x="124896" y="333360"/>
                    </a:lnTo>
                    <a:lnTo>
                      <a:pt x="128004" y="334640"/>
                    </a:lnTo>
                    <a:lnTo>
                      <a:pt x="131296" y="335006"/>
                    </a:lnTo>
                    <a:lnTo>
                      <a:pt x="142451" y="328240"/>
                    </a:lnTo>
                    <a:lnTo>
                      <a:pt x="149034" y="326228"/>
                    </a:lnTo>
                    <a:lnTo>
                      <a:pt x="152508" y="321291"/>
                    </a:lnTo>
                    <a:lnTo>
                      <a:pt x="166954" y="314525"/>
                    </a:lnTo>
                    <a:lnTo>
                      <a:pt x="170063" y="311417"/>
                    </a:lnTo>
                    <a:lnTo>
                      <a:pt x="174269" y="311234"/>
                    </a:lnTo>
                    <a:lnTo>
                      <a:pt x="175366" y="308308"/>
                    </a:lnTo>
                    <a:lnTo>
                      <a:pt x="175915" y="304102"/>
                    </a:lnTo>
                    <a:lnTo>
                      <a:pt x="178658" y="301908"/>
                    </a:lnTo>
                    <a:lnTo>
                      <a:pt x="179023" y="299165"/>
                    </a:lnTo>
                    <a:lnTo>
                      <a:pt x="177561" y="297519"/>
                    </a:lnTo>
                    <a:lnTo>
                      <a:pt x="178475" y="295690"/>
                    </a:lnTo>
                    <a:lnTo>
                      <a:pt x="179572" y="296056"/>
                    </a:lnTo>
                    <a:lnTo>
                      <a:pt x="179572" y="293862"/>
                    </a:lnTo>
                    <a:lnTo>
                      <a:pt x="177561" y="283255"/>
                    </a:lnTo>
                    <a:lnTo>
                      <a:pt x="178109" y="281427"/>
                    </a:lnTo>
                    <a:lnTo>
                      <a:pt x="179755" y="282890"/>
                    </a:lnTo>
                    <a:lnTo>
                      <a:pt x="179572" y="277587"/>
                    </a:lnTo>
                    <a:lnTo>
                      <a:pt x="181218" y="275210"/>
                    </a:lnTo>
                    <a:lnTo>
                      <a:pt x="183230" y="275758"/>
                    </a:lnTo>
                    <a:lnTo>
                      <a:pt x="183230" y="277404"/>
                    </a:lnTo>
                    <a:lnTo>
                      <a:pt x="182863" y="272467"/>
                    </a:lnTo>
                    <a:lnTo>
                      <a:pt x="182315" y="268261"/>
                    </a:lnTo>
                    <a:lnTo>
                      <a:pt x="180669" y="266981"/>
                    </a:lnTo>
                    <a:lnTo>
                      <a:pt x="180121" y="259849"/>
                    </a:lnTo>
                    <a:lnTo>
                      <a:pt x="180304" y="254180"/>
                    </a:lnTo>
                    <a:lnTo>
                      <a:pt x="179572" y="250889"/>
                    </a:lnTo>
                    <a:lnTo>
                      <a:pt x="179572" y="246500"/>
                    </a:lnTo>
                    <a:lnTo>
                      <a:pt x="178658" y="244671"/>
                    </a:lnTo>
                    <a:lnTo>
                      <a:pt x="177012" y="231688"/>
                    </a:lnTo>
                    <a:lnTo>
                      <a:pt x="169515" y="207733"/>
                    </a:lnTo>
                    <a:lnTo>
                      <a:pt x="159091" y="197493"/>
                    </a:lnTo>
                    <a:lnTo>
                      <a:pt x="156349" y="192921"/>
                    </a:lnTo>
                    <a:lnTo>
                      <a:pt x="155434" y="186704"/>
                    </a:lnTo>
                    <a:lnTo>
                      <a:pt x="155068" y="188167"/>
                    </a:lnTo>
                    <a:lnTo>
                      <a:pt x="152326" y="188532"/>
                    </a:lnTo>
                    <a:lnTo>
                      <a:pt x="151960" y="186338"/>
                    </a:lnTo>
                    <a:lnTo>
                      <a:pt x="149583" y="182498"/>
                    </a:lnTo>
                    <a:lnTo>
                      <a:pt x="141719" y="181035"/>
                    </a:lnTo>
                    <a:lnTo>
                      <a:pt x="138245" y="176097"/>
                    </a:lnTo>
                    <a:lnTo>
                      <a:pt x="134405" y="172440"/>
                    </a:lnTo>
                    <a:lnTo>
                      <a:pt x="130199" y="169514"/>
                    </a:lnTo>
                    <a:lnTo>
                      <a:pt x="126725" y="164943"/>
                    </a:lnTo>
                    <a:lnTo>
                      <a:pt x="124896" y="163297"/>
                    </a:lnTo>
                    <a:lnTo>
                      <a:pt x="122519" y="159823"/>
                    </a:lnTo>
                    <a:lnTo>
                      <a:pt x="118313" y="156714"/>
                    </a:lnTo>
                    <a:lnTo>
                      <a:pt x="114473" y="151777"/>
                    </a:lnTo>
                    <a:lnTo>
                      <a:pt x="109170" y="147571"/>
                    </a:lnTo>
                    <a:lnTo>
                      <a:pt x="108255" y="141719"/>
                    </a:lnTo>
                    <a:lnTo>
                      <a:pt x="105695" y="135136"/>
                    </a:lnTo>
                    <a:lnTo>
                      <a:pt x="100392" y="131845"/>
                    </a:lnTo>
                    <a:lnTo>
                      <a:pt x="91066" y="122701"/>
                    </a:lnTo>
                    <a:lnTo>
                      <a:pt x="88689" y="116850"/>
                    </a:lnTo>
                    <a:lnTo>
                      <a:pt x="89421" y="110815"/>
                    </a:lnTo>
                    <a:lnTo>
                      <a:pt x="91066" y="106427"/>
                    </a:lnTo>
                    <a:lnTo>
                      <a:pt x="91980" y="100575"/>
                    </a:lnTo>
                    <a:lnTo>
                      <a:pt x="97467" y="88506"/>
                    </a:lnTo>
                    <a:lnTo>
                      <a:pt x="110815" y="77351"/>
                    </a:lnTo>
                    <a:lnTo>
                      <a:pt x="112278" y="75340"/>
                    </a:lnTo>
                    <a:lnTo>
                      <a:pt x="113924" y="68757"/>
                    </a:lnTo>
                    <a:lnTo>
                      <a:pt x="117216" y="65648"/>
                    </a:lnTo>
                    <a:lnTo>
                      <a:pt x="119227" y="63271"/>
                    </a:lnTo>
                    <a:lnTo>
                      <a:pt x="128004" y="59614"/>
                    </a:lnTo>
                    <a:lnTo>
                      <a:pt x="132394" y="56139"/>
                    </a:lnTo>
                    <a:lnTo>
                      <a:pt x="133308" y="51933"/>
                    </a:lnTo>
                    <a:lnTo>
                      <a:pt x="141902" y="47179"/>
                    </a:lnTo>
                    <a:lnTo>
                      <a:pt x="145925" y="48642"/>
                    </a:lnTo>
                    <a:lnTo>
                      <a:pt x="147205" y="47728"/>
                    </a:lnTo>
                    <a:lnTo>
                      <a:pt x="147571" y="46265"/>
                    </a:lnTo>
                    <a:lnTo>
                      <a:pt x="144462" y="44070"/>
                    </a:lnTo>
                    <a:lnTo>
                      <a:pt x="136050" y="44253"/>
                    </a:lnTo>
                    <a:lnTo>
                      <a:pt x="130930" y="43156"/>
                    </a:lnTo>
                    <a:lnTo>
                      <a:pt x="129102" y="40961"/>
                    </a:lnTo>
                    <a:lnTo>
                      <a:pt x="118130" y="34927"/>
                    </a:lnTo>
                    <a:lnTo>
                      <a:pt x="114473" y="29441"/>
                    </a:lnTo>
                    <a:lnTo>
                      <a:pt x="112461" y="22675"/>
                    </a:lnTo>
                    <a:lnTo>
                      <a:pt x="115021" y="15544"/>
                    </a:lnTo>
                    <a:lnTo>
                      <a:pt x="112827" y="11520"/>
                    </a:lnTo>
                    <a:lnTo>
                      <a:pt x="104049" y="11155"/>
                    </a:lnTo>
                    <a:lnTo>
                      <a:pt x="97649" y="9509"/>
                    </a:lnTo>
                    <a:lnTo>
                      <a:pt x="90883" y="6583"/>
                    </a:lnTo>
                    <a:lnTo>
                      <a:pt x="85031" y="2012"/>
                    </a:lnTo>
                    <a:lnTo>
                      <a:pt x="78083" y="0"/>
                    </a:lnTo>
                    <a:lnTo>
                      <a:pt x="74609" y="549"/>
                    </a:lnTo>
                    <a:lnTo>
                      <a:pt x="70037" y="5486"/>
                    </a:lnTo>
                    <a:lnTo>
                      <a:pt x="65648" y="8412"/>
                    </a:lnTo>
                    <a:lnTo>
                      <a:pt x="58882" y="12069"/>
                    </a:lnTo>
                    <a:lnTo>
                      <a:pt x="55774" y="12801"/>
                    </a:lnTo>
                    <a:lnTo>
                      <a:pt x="51933" y="11520"/>
                    </a:lnTo>
                    <a:lnTo>
                      <a:pt x="47910" y="14995"/>
                    </a:lnTo>
                    <a:lnTo>
                      <a:pt x="43522" y="17189"/>
                    </a:lnTo>
                    <a:lnTo>
                      <a:pt x="41876" y="14263"/>
                    </a:lnTo>
                    <a:lnTo>
                      <a:pt x="35659" y="15726"/>
                    </a:lnTo>
                    <a:lnTo>
                      <a:pt x="32733" y="13715"/>
                    </a:lnTo>
                    <a:lnTo>
                      <a:pt x="29807" y="14446"/>
                    </a:lnTo>
                    <a:lnTo>
                      <a:pt x="23041" y="18469"/>
                    </a:lnTo>
                    <a:lnTo>
                      <a:pt x="20298" y="17921"/>
                    </a:lnTo>
                    <a:lnTo>
                      <a:pt x="16824" y="14995"/>
                    </a:lnTo>
                    <a:lnTo>
                      <a:pt x="10789" y="13898"/>
                    </a:lnTo>
                    <a:lnTo>
                      <a:pt x="9326" y="12801"/>
                    </a:lnTo>
                    <a:lnTo>
                      <a:pt x="7864" y="13715"/>
                    </a:lnTo>
                    <a:lnTo>
                      <a:pt x="6217" y="16458"/>
                    </a:lnTo>
                    <a:lnTo>
                      <a:pt x="3109" y="19932"/>
                    </a:lnTo>
                    <a:lnTo>
                      <a:pt x="3109" y="21578"/>
                    </a:lnTo>
                    <a:lnTo>
                      <a:pt x="0" y="19932"/>
                    </a:lnTo>
                    <a:lnTo>
                      <a:pt x="5669" y="27247"/>
                    </a:lnTo>
                    <a:lnTo>
                      <a:pt x="13166" y="36024"/>
                    </a:lnTo>
                    <a:lnTo>
                      <a:pt x="17921" y="40413"/>
                    </a:lnTo>
                    <a:lnTo>
                      <a:pt x="20481" y="44802"/>
                    </a:lnTo>
                    <a:lnTo>
                      <a:pt x="18835" y="50470"/>
                    </a:lnTo>
                    <a:lnTo>
                      <a:pt x="19750" y="54128"/>
                    </a:lnTo>
                    <a:lnTo>
                      <a:pt x="26698" y="61259"/>
                    </a:lnTo>
                    <a:lnTo>
                      <a:pt x="35659" y="62905"/>
                    </a:lnTo>
                    <a:lnTo>
                      <a:pt x="44985" y="60711"/>
                    </a:lnTo>
                    <a:lnTo>
                      <a:pt x="51933" y="61076"/>
                    </a:lnTo>
                    <a:lnTo>
                      <a:pt x="56688" y="66014"/>
                    </a:lnTo>
                    <a:lnTo>
                      <a:pt x="59248" y="70037"/>
                    </a:lnTo>
                    <a:lnTo>
                      <a:pt x="59797" y="73328"/>
                    </a:lnTo>
                    <a:lnTo>
                      <a:pt x="63637" y="76071"/>
                    </a:lnTo>
                    <a:lnTo>
                      <a:pt x="65465" y="80277"/>
                    </a:lnTo>
                    <a:lnTo>
                      <a:pt x="67843" y="83020"/>
                    </a:lnTo>
                    <a:lnTo>
                      <a:pt x="67477" y="86860"/>
                    </a:lnTo>
                    <a:lnTo>
                      <a:pt x="60345" y="93992"/>
                    </a:lnTo>
                    <a:lnTo>
                      <a:pt x="57785" y="94175"/>
                    </a:lnTo>
                    <a:lnTo>
                      <a:pt x="52482" y="93260"/>
                    </a:lnTo>
                    <a:lnTo>
                      <a:pt x="49008" y="93992"/>
                    </a:lnTo>
                    <a:lnTo>
                      <a:pt x="47362" y="96552"/>
                    </a:lnTo>
                    <a:lnTo>
                      <a:pt x="46082" y="100575"/>
                    </a:lnTo>
                    <a:lnTo>
                      <a:pt x="46264" y="103501"/>
                    </a:lnTo>
                    <a:lnTo>
                      <a:pt x="49373" y="104781"/>
                    </a:lnTo>
                    <a:lnTo>
                      <a:pt x="53030" y="107524"/>
                    </a:lnTo>
                    <a:lnTo>
                      <a:pt x="61991" y="112278"/>
                    </a:lnTo>
                    <a:lnTo>
                      <a:pt x="74426" y="121056"/>
                    </a:lnTo>
                    <a:lnTo>
                      <a:pt x="76254" y="127456"/>
                    </a:lnTo>
                    <a:lnTo>
                      <a:pt x="86678" y="136782"/>
                    </a:lnTo>
                    <a:lnTo>
                      <a:pt x="88323" y="141171"/>
                    </a:lnTo>
                    <a:lnTo>
                      <a:pt x="96186" y="149948"/>
                    </a:lnTo>
                    <a:lnTo>
                      <a:pt x="99112" y="150862"/>
                    </a:lnTo>
                    <a:lnTo>
                      <a:pt x="106610" y="156531"/>
                    </a:lnTo>
                    <a:lnTo>
                      <a:pt x="109170" y="162749"/>
                    </a:lnTo>
                    <a:lnTo>
                      <a:pt x="110450" y="168234"/>
                    </a:lnTo>
                    <a:lnTo>
                      <a:pt x="110267" y="169149"/>
                    </a:lnTo>
                    <a:lnTo>
                      <a:pt x="110815" y="169514"/>
                    </a:lnTo>
                    <a:lnTo>
                      <a:pt x="112461" y="175549"/>
                    </a:lnTo>
                    <a:lnTo>
                      <a:pt x="116667" y="175549"/>
                    </a:lnTo>
                    <a:lnTo>
                      <a:pt x="122884" y="179938"/>
                    </a:lnTo>
                    <a:lnTo>
                      <a:pt x="126542" y="183961"/>
                    </a:lnTo>
                    <a:lnTo>
                      <a:pt x="128736" y="192190"/>
                    </a:lnTo>
                    <a:lnTo>
                      <a:pt x="134770" y="204624"/>
                    </a:lnTo>
                    <a:lnTo>
                      <a:pt x="135502" y="208282"/>
                    </a:lnTo>
                    <a:lnTo>
                      <a:pt x="135319" y="223825"/>
                    </a:lnTo>
                    <a:lnTo>
                      <a:pt x="134405" y="240831"/>
                    </a:lnTo>
                    <a:lnTo>
                      <a:pt x="135502" y="247780"/>
                    </a:lnTo>
                    <a:lnTo>
                      <a:pt x="138793" y="254729"/>
                    </a:lnTo>
                    <a:lnTo>
                      <a:pt x="138245" y="277404"/>
                    </a:lnTo>
                    <a:lnTo>
                      <a:pt x="137148" y="283255"/>
                    </a:lnTo>
                    <a:lnTo>
                      <a:pt x="134039" y="287096"/>
                    </a:lnTo>
                    <a:lnTo>
                      <a:pt x="130199" y="285999"/>
                    </a:lnTo>
                    <a:lnTo>
                      <a:pt x="125445" y="290204"/>
                    </a:lnTo>
                    <a:lnTo>
                      <a:pt x="122336" y="291850"/>
                    </a:lnTo>
                    <a:lnTo>
                      <a:pt x="118679" y="291850"/>
                    </a:lnTo>
                    <a:lnTo>
                      <a:pt x="109901" y="295507"/>
                    </a:lnTo>
                    <a:lnTo>
                      <a:pt x="109536" y="300262"/>
                    </a:lnTo>
                    <a:lnTo>
                      <a:pt x="100941" y="300993"/>
                    </a:lnTo>
                    <a:lnTo>
                      <a:pt x="96552" y="302456"/>
                    </a:lnTo>
                    <a:lnTo>
                      <a:pt x="95089" y="308857"/>
                    </a:lnTo>
                    <a:lnTo>
                      <a:pt x="96003" y="312696"/>
                    </a:lnTo>
                    <a:lnTo>
                      <a:pt x="96186" y="316720"/>
                    </a:lnTo>
                    <a:lnTo>
                      <a:pt x="93444" y="318182"/>
                    </a:lnTo>
                    <a:lnTo>
                      <a:pt x="89786" y="318914"/>
                    </a:lnTo>
                    <a:lnTo>
                      <a:pt x="84483" y="322571"/>
                    </a:lnTo>
                    <a:lnTo>
                      <a:pt x="79729" y="324217"/>
                    </a:lnTo>
                    <a:lnTo>
                      <a:pt x="76254" y="323120"/>
                    </a:lnTo>
                    <a:lnTo>
                      <a:pt x="73511" y="323120"/>
                    </a:lnTo>
                    <a:lnTo>
                      <a:pt x="72780" y="327326"/>
                    </a:lnTo>
                    <a:lnTo>
                      <a:pt x="70403" y="329886"/>
                    </a:lnTo>
                    <a:lnTo>
                      <a:pt x="67111" y="331531"/>
                    </a:lnTo>
                    <a:lnTo>
                      <a:pt x="61808" y="332812"/>
                    </a:lnTo>
                    <a:lnTo>
                      <a:pt x="59797" y="333360"/>
                    </a:lnTo>
                    <a:lnTo>
                      <a:pt x="63088" y="338480"/>
                    </a:lnTo>
                    <a:lnTo>
                      <a:pt x="71500" y="341772"/>
                    </a:lnTo>
                    <a:lnTo>
                      <a:pt x="74426" y="344515"/>
                    </a:lnTo>
                    <a:lnTo>
                      <a:pt x="72780" y="348721"/>
                    </a:lnTo>
                    <a:lnTo>
                      <a:pt x="69305" y="353109"/>
                    </a:lnTo>
                    <a:lnTo>
                      <a:pt x="68391" y="360790"/>
                    </a:lnTo>
                    <a:lnTo>
                      <a:pt x="68757" y="365910"/>
                    </a:lnTo>
                    <a:lnTo>
                      <a:pt x="69854" y="371579"/>
                    </a:lnTo>
                    <a:lnTo>
                      <a:pt x="72231" y="377247"/>
                    </a:lnTo>
                    <a:lnTo>
                      <a:pt x="69854" y="379259"/>
                    </a:lnTo>
                    <a:lnTo>
                      <a:pt x="70586" y="381453"/>
                    </a:lnTo>
                    <a:lnTo>
                      <a:pt x="74791" y="381270"/>
                    </a:lnTo>
                    <a:lnTo>
                      <a:pt x="81374" y="376333"/>
                    </a:lnTo>
                    <a:lnTo>
                      <a:pt x="86129" y="369933"/>
                    </a:lnTo>
                    <a:lnTo>
                      <a:pt x="90335" y="365727"/>
                    </a:lnTo>
                    <a:lnTo>
                      <a:pt x="100209" y="361887"/>
                    </a:lnTo>
                    <a:lnTo>
                      <a:pt x="101855" y="359875"/>
                    </a:lnTo>
                    <a:lnTo>
                      <a:pt x="101490" y="356401"/>
                    </a:lnTo>
                    <a:lnTo>
                      <a:pt x="105695" y="354572"/>
                    </a:lnTo>
                    <a:close/>
                  </a:path>
                </a:pathLst>
              </a:custGeom>
              <a:grpFill/>
              <a:ln w="18272" cap="flat">
                <a:noFill/>
                <a:prstDash val="solid"/>
                <a:miter/>
              </a:ln>
            </p:spPr>
            <p:txBody>
              <a:bodyPr rtlCol="0" anchor="ctr"/>
              <a:lstStyle/>
              <a:p>
                <a:endParaRPr lang="en-GB" sz="1463"/>
              </a:p>
            </p:txBody>
          </p:sp>
          <p:sp>
            <p:nvSpPr>
              <p:cNvPr id="256" name="Freeform: Shape 255">
                <a:extLst>
                  <a:ext uri="{FF2B5EF4-FFF2-40B4-BE49-F238E27FC236}">
                    <a16:creationId xmlns:a16="http://schemas.microsoft.com/office/drawing/2014/main" id="{34FB8204-57A5-210F-CA45-496663C3AB38}"/>
                  </a:ext>
                </a:extLst>
              </p:cNvPr>
              <p:cNvSpPr/>
              <p:nvPr/>
            </p:nvSpPr>
            <p:spPr>
              <a:xfrm>
                <a:off x="8583595" y="3749959"/>
                <a:ext cx="183229" cy="381453"/>
              </a:xfrm>
              <a:custGeom>
                <a:avLst/>
                <a:gdLst>
                  <a:gd name="connsiteX0" fmla="*/ 105695 w 183229"/>
                  <a:gd name="connsiteY0" fmla="*/ 354572 h 381453"/>
                  <a:gd name="connsiteX1" fmla="*/ 110267 w 183229"/>
                  <a:gd name="connsiteY1" fmla="*/ 356218 h 381453"/>
                  <a:gd name="connsiteX2" fmla="*/ 111912 w 183229"/>
                  <a:gd name="connsiteY2" fmla="*/ 352195 h 381453"/>
                  <a:gd name="connsiteX3" fmla="*/ 109536 w 183229"/>
                  <a:gd name="connsiteY3" fmla="*/ 347441 h 381453"/>
                  <a:gd name="connsiteX4" fmla="*/ 110815 w 183229"/>
                  <a:gd name="connsiteY4" fmla="*/ 345063 h 381453"/>
                  <a:gd name="connsiteX5" fmla="*/ 113559 w 183229"/>
                  <a:gd name="connsiteY5" fmla="*/ 345612 h 381453"/>
                  <a:gd name="connsiteX6" fmla="*/ 114290 w 183229"/>
                  <a:gd name="connsiteY6" fmla="*/ 343052 h 381453"/>
                  <a:gd name="connsiteX7" fmla="*/ 115935 w 183229"/>
                  <a:gd name="connsiteY7" fmla="*/ 343235 h 381453"/>
                  <a:gd name="connsiteX8" fmla="*/ 115387 w 183229"/>
                  <a:gd name="connsiteY8" fmla="*/ 339395 h 381453"/>
                  <a:gd name="connsiteX9" fmla="*/ 117033 w 183229"/>
                  <a:gd name="connsiteY9" fmla="*/ 337932 h 381453"/>
                  <a:gd name="connsiteX10" fmla="*/ 118313 w 183229"/>
                  <a:gd name="connsiteY10" fmla="*/ 335006 h 381453"/>
                  <a:gd name="connsiteX11" fmla="*/ 124896 w 183229"/>
                  <a:gd name="connsiteY11" fmla="*/ 333360 h 381453"/>
                  <a:gd name="connsiteX12" fmla="*/ 128004 w 183229"/>
                  <a:gd name="connsiteY12" fmla="*/ 334640 h 381453"/>
                  <a:gd name="connsiteX13" fmla="*/ 131296 w 183229"/>
                  <a:gd name="connsiteY13" fmla="*/ 335006 h 381453"/>
                  <a:gd name="connsiteX14" fmla="*/ 142451 w 183229"/>
                  <a:gd name="connsiteY14" fmla="*/ 328240 h 381453"/>
                  <a:gd name="connsiteX15" fmla="*/ 149034 w 183229"/>
                  <a:gd name="connsiteY15" fmla="*/ 326228 h 381453"/>
                  <a:gd name="connsiteX16" fmla="*/ 152508 w 183229"/>
                  <a:gd name="connsiteY16" fmla="*/ 321291 h 381453"/>
                  <a:gd name="connsiteX17" fmla="*/ 166954 w 183229"/>
                  <a:gd name="connsiteY17" fmla="*/ 314525 h 381453"/>
                  <a:gd name="connsiteX18" fmla="*/ 170063 w 183229"/>
                  <a:gd name="connsiteY18" fmla="*/ 311417 h 381453"/>
                  <a:gd name="connsiteX19" fmla="*/ 174269 w 183229"/>
                  <a:gd name="connsiteY19" fmla="*/ 311234 h 381453"/>
                  <a:gd name="connsiteX20" fmla="*/ 175366 w 183229"/>
                  <a:gd name="connsiteY20" fmla="*/ 308308 h 381453"/>
                  <a:gd name="connsiteX21" fmla="*/ 175915 w 183229"/>
                  <a:gd name="connsiteY21" fmla="*/ 304102 h 381453"/>
                  <a:gd name="connsiteX22" fmla="*/ 178658 w 183229"/>
                  <a:gd name="connsiteY22" fmla="*/ 301908 h 381453"/>
                  <a:gd name="connsiteX23" fmla="*/ 179023 w 183229"/>
                  <a:gd name="connsiteY23" fmla="*/ 299165 h 381453"/>
                  <a:gd name="connsiteX24" fmla="*/ 177561 w 183229"/>
                  <a:gd name="connsiteY24" fmla="*/ 297519 h 381453"/>
                  <a:gd name="connsiteX25" fmla="*/ 178475 w 183229"/>
                  <a:gd name="connsiteY25" fmla="*/ 295690 h 381453"/>
                  <a:gd name="connsiteX26" fmla="*/ 179572 w 183229"/>
                  <a:gd name="connsiteY26" fmla="*/ 296056 h 381453"/>
                  <a:gd name="connsiteX27" fmla="*/ 179572 w 183229"/>
                  <a:gd name="connsiteY27" fmla="*/ 293862 h 381453"/>
                  <a:gd name="connsiteX28" fmla="*/ 177561 w 183229"/>
                  <a:gd name="connsiteY28" fmla="*/ 283255 h 381453"/>
                  <a:gd name="connsiteX29" fmla="*/ 178109 w 183229"/>
                  <a:gd name="connsiteY29" fmla="*/ 281427 h 381453"/>
                  <a:gd name="connsiteX30" fmla="*/ 179755 w 183229"/>
                  <a:gd name="connsiteY30" fmla="*/ 282890 h 381453"/>
                  <a:gd name="connsiteX31" fmla="*/ 179572 w 183229"/>
                  <a:gd name="connsiteY31" fmla="*/ 277587 h 381453"/>
                  <a:gd name="connsiteX32" fmla="*/ 181218 w 183229"/>
                  <a:gd name="connsiteY32" fmla="*/ 275210 h 381453"/>
                  <a:gd name="connsiteX33" fmla="*/ 183230 w 183229"/>
                  <a:gd name="connsiteY33" fmla="*/ 275758 h 381453"/>
                  <a:gd name="connsiteX34" fmla="*/ 183230 w 183229"/>
                  <a:gd name="connsiteY34" fmla="*/ 277404 h 381453"/>
                  <a:gd name="connsiteX35" fmla="*/ 182863 w 183229"/>
                  <a:gd name="connsiteY35" fmla="*/ 272467 h 381453"/>
                  <a:gd name="connsiteX36" fmla="*/ 182315 w 183229"/>
                  <a:gd name="connsiteY36" fmla="*/ 268261 h 381453"/>
                  <a:gd name="connsiteX37" fmla="*/ 180669 w 183229"/>
                  <a:gd name="connsiteY37" fmla="*/ 266981 h 381453"/>
                  <a:gd name="connsiteX38" fmla="*/ 180121 w 183229"/>
                  <a:gd name="connsiteY38" fmla="*/ 259849 h 381453"/>
                  <a:gd name="connsiteX39" fmla="*/ 180304 w 183229"/>
                  <a:gd name="connsiteY39" fmla="*/ 254180 h 381453"/>
                  <a:gd name="connsiteX40" fmla="*/ 179572 w 183229"/>
                  <a:gd name="connsiteY40" fmla="*/ 250889 h 381453"/>
                  <a:gd name="connsiteX41" fmla="*/ 179572 w 183229"/>
                  <a:gd name="connsiteY41" fmla="*/ 246500 h 381453"/>
                  <a:gd name="connsiteX42" fmla="*/ 178658 w 183229"/>
                  <a:gd name="connsiteY42" fmla="*/ 244671 h 381453"/>
                  <a:gd name="connsiteX43" fmla="*/ 177012 w 183229"/>
                  <a:gd name="connsiteY43" fmla="*/ 231688 h 381453"/>
                  <a:gd name="connsiteX44" fmla="*/ 169515 w 183229"/>
                  <a:gd name="connsiteY44" fmla="*/ 207733 h 381453"/>
                  <a:gd name="connsiteX45" fmla="*/ 159091 w 183229"/>
                  <a:gd name="connsiteY45" fmla="*/ 197493 h 381453"/>
                  <a:gd name="connsiteX46" fmla="*/ 156349 w 183229"/>
                  <a:gd name="connsiteY46" fmla="*/ 192921 h 381453"/>
                  <a:gd name="connsiteX47" fmla="*/ 155434 w 183229"/>
                  <a:gd name="connsiteY47" fmla="*/ 186704 h 381453"/>
                  <a:gd name="connsiteX48" fmla="*/ 155068 w 183229"/>
                  <a:gd name="connsiteY48" fmla="*/ 188167 h 381453"/>
                  <a:gd name="connsiteX49" fmla="*/ 152326 w 183229"/>
                  <a:gd name="connsiteY49" fmla="*/ 188532 h 381453"/>
                  <a:gd name="connsiteX50" fmla="*/ 151960 w 183229"/>
                  <a:gd name="connsiteY50" fmla="*/ 186338 h 381453"/>
                  <a:gd name="connsiteX51" fmla="*/ 149583 w 183229"/>
                  <a:gd name="connsiteY51" fmla="*/ 182498 h 381453"/>
                  <a:gd name="connsiteX52" fmla="*/ 141719 w 183229"/>
                  <a:gd name="connsiteY52" fmla="*/ 181035 h 381453"/>
                  <a:gd name="connsiteX53" fmla="*/ 138245 w 183229"/>
                  <a:gd name="connsiteY53" fmla="*/ 176097 h 381453"/>
                  <a:gd name="connsiteX54" fmla="*/ 134405 w 183229"/>
                  <a:gd name="connsiteY54" fmla="*/ 172440 h 381453"/>
                  <a:gd name="connsiteX55" fmla="*/ 130199 w 183229"/>
                  <a:gd name="connsiteY55" fmla="*/ 169514 h 381453"/>
                  <a:gd name="connsiteX56" fmla="*/ 126725 w 183229"/>
                  <a:gd name="connsiteY56" fmla="*/ 164943 h 381453"/>
                  <a:gd name="connsiteX57" fmla="*/ 124896 w 183229"/>
                  <a:gd name="connsiteY57" fmla="*/ 163297 h 381453"/>
                  <a:gd name="connsiteX58" fmla="*/ 122519 w 183229"/>
                  <a:gd name="connsiteY58" fmla="*/ 159823 h 381453"/>
                  <a:gd name="connsiteX59" fmla="*/ 118313 w 183229"/>
                  <a:gd name="connsiteY59" fmla="*/ 156714 h 381453"/>
                  <a:gd name="connsiteX60" fmla="*/ 114473 w 183229"/>
                  <a:gd name="connsiteY60" fmla="*/ 151777 h 381453"/>
                  <a:gd name="connsiteX61" fmla="*/ 109170 w 183229"/>
                  <a:gd name="connsiteY61" fmla="*/ 147571 h 381453"/>
                  <a:gd name="connsiteX62" fmla="*/ 108255 w 183229"/>
                  <a:gd name="connsiteY62" fmla="*/ 141719 h 381453"/>
                  <a:gd name="connsiteX63" fmla="*/ 105695 w 183229"/>
                  <a:gd name="connsiteY63" fmla="*/ 135136 h 381453"/>
                  <a:gd name="connsiteX64" fmla="*/ 100392 w 183229"/>
                  <a:gd name="connsiteY64" fmla="*/ 131845 h 381453"/>
                  <a:gd name="connsiteX65" fmla="*/ 91066 w 183229"/>
                  <a:gd name="connsiteY65" fmla="*/ 122701 h 381453"/>
                  <a:gd name="connsiteX66" fmla="*/ 88689 w 183229"/>
                  <a:gd name="connsiteY66" fmla="*/ 116850 h 381453"/>
                  <a:gd name="connsiteX67" fmla="*/ 89421 w 183229"/>
                  <a:gd name="connsiteY67" fmla="*/ 110815 h 381453"/>
                  <a:gd name="connsiteX68" fmla="*/ 91066 w 183229"/>
                  <a:gd name="connsiteY68" fmla="*/ 106427 h 381453"/>
                  <a:gd name="connsiteX69" fmla="*/ 91980 w 183229"/>
                  <a:gd name="connsiteY69" fmla="*/ 100575 h 381453"/>
                  <a:gd name="connsiteX70" fmla="*/ 97467 w 183229"/>
                  <a:gd name="connsiteY70" fmla="*/ 88506 h 381453"/>
                  <a:gd name="connsiteX71" fmla="*/ 110815 w 183229"/>
                  <a:gd name="connsiteY71" fmla="*/ 77351 h 381453"/>
                  <a:gd name="connsiteX72" fmla="*/ 112278 w 183229"/>
                  <a:gd name="connsiteY72" fmla="*/ 75340 h 381453"/>
                  <a:gd name="connsiteX73" fmla="*/ 113924 w 183229"/>
                  <a:gd name="connsiteY73" fmla="*/ 68757 h 381453"/>
                  <a:gd name="connsiteX74" fmla="*/ 117216 w 183229"/>
                  <a:gd name="connsiteY74" fmla="*/ 65648 h 381453"/>
                  <a:gd name="connsiteX75" fmla="*/ 119227 w 183229"/>
                  <a:gd name="connsiteY75" fmla="*/ 63271 h 381453"/>
                  <a:gd name="connsiteX76" fmla="*/ 128004 w 183229"/>
                  <a:gd name="connsiteY76" fmla="*/ 59614 h 381453"/>
                  <a:gd name="connsiteX77" fmla="*/ 132394 w 183229"/>
                  <a:gd name="connsiteY77" fmla="*/ 56139 h 381453"/>
                  <a:gd name="connsiteX78" fmla="*/ 133308 w 183229"/>
                  <a:gd name="connsiteY78" fmla="*/ 51933 h 381453"/>
                  <a:gd name="connsiteX79" fmla="*/ 141902 w 183229"/>
                  <a:gd name="connsiteY79" fmla="*/ 47179 h 381453"/>
                  <a:gd name="connsiteX80" fmla="*/ 145925 w 183229"/>
                  <a:gd name="connsiteY80" fmla="*/ 48642 h 381453"/>
                  <a:gd name="connsiteX81" fmla="*/ 147205 w 183229"/>
                  <a:gd name="connsiteY81" fmla="*/ 47728 h 381453"/>
                  <a:gd name="connsiteX82" fmla="*/ 147571 w 183229"/>
                  <a:gd name="connsiteY82" fmla="*/ 46265 h 381453"/>
                  <a:gd name="connsiteX83" fmla="*/ 144462 w 183229"/>
                  <a:gd name="connsiteY83" fmla="*/ 44070 h 381453"/>
                  <a:gd name="connsiteX84" fmla="*/ 136050 w 183229"/>
                  <a:gd name="connsiteY84" fmla="*/ 44253 h 381453"/>
                  <a:gd name="connsiteX85" fmla="*/ 130930 w 183229"/>
                  <a:gd name="connsiteY85" fmla="*/ 43156 h 381453"/>
                  <a:gd name="connsiteX86" fmla="*/ 129102 w 183229"/>
                  <a:gd name="connsiteY86" fmla="*/ 40961 h 381453"/>
                  <a:gd name="connsiteX87" fmla="*/ 118130 w 183229"/>
                  <a:gd name="connsiteY87" fmla="*/ 34927 h 381453"/>
                  <a:gd name="connsiteX88" fmla="*/ 114473 w 183229"/>
                  <a:gd name="connsiteY88" fmla="*/ 29441 h 381453"/>
                  <a:gd name="connsiteX89" fmla="*/ 112461 w 183229"/>
                  <a:gd name="connsiteY89" fmla="*/ 22675 h 381453"/>
                  <a:gd name="connsiteX90" fmla="*/ 115021 w 183229"/>
                  <a:gd name="connsiteY90" fmla="*/ 15544 h 381453"/>
                  <a:gd name="connsiteX91" fmla="*/ 112827 w 183229"/>
                  <a:gd name="connsiteY91" fmla="*/ 11520 h 381453"/>
                  <a:gd name="connsiteX92" fmla="*/ 104049 w 183229"/>
                  <a:gd name="connsiteY92" fmla="*/ 11155 h 381453"/>
                  <a:gd name="connsiteX93" fmla="*/ 97649 w 183229"/>
                  <a:gd name="connsiteY93" fmla="*/ 9509 h 381453"/>
                  <a:gd name="connsiteX94" fmla="*/ 90883 w 183229"/>
                  <a:gd name="connsiteY94" fmla="*/ 6583 h 381453"/>
                  <a:gd name="connsiteX95" fmla="*/ 85031 w 183229"/>
                  <a:gd name="connsiteY95" fmla="*/ 2012 h 381453"/>
                  <a:gd name="connsiteX96" fmla="*/ 78083 w 183229"/>
                  <a:gd name="connsiteY96" fmla="*/ 0 h 381453"/>
                  <a:gd name="connsiteX97" fmla="*/ 74609 w 183229"/>
                  <a:gd name="connsiteY97" fmla="*/ 549 h 381453"/>
                  <a:gd name="connsiteX98" fmla="*/ 70037 w 183229"/>
                  <a:gd name="connsiteY98" fmla="*/ 5486 h 381453"/>
                  <a:gd name="connsiteX99" fmla="*/ 65648 w 183229"/>
                  <a:gd name="connsiteY99" fmla="*/ 8412 h 381453"/>
                  <a:gd name="connsiteX100" fmla="*/ 58882 w 183229"/>
                  <a:gd name="connsiteY100" fmla="*/ 12069 h 381453"/>
                  <a:gd name="connsiteX101" fmla="*/ 55774 w 183229"/>
                  <a:gd name="connsiteY101" fmla="*/ 12801 h 381453"/>
                  <a:gd name="connsiteX102" fmla="*/ 51933 w 183229"/>
                  <a:gd name="connsiteY102" fmla="*/ 11520 h 381453"/>
                  <a:gd name="connsiteX103" fmla="*/ 47910 w 183229"/>
                  <a:gd name="connsiteY103" fmla="*/ 14995 h 381453"/>
                  <a:gd name="connsiteX104" fmla="*/ 43522 w 183229"/>
                  <a:gd name="connsiteY104" fmla="*/ 17189 h 381453"/>
                  <a:gd name="connsiteX105" fmla="*/ 41876 w 183229"/>
                  <a:gd name="connsiteY105" fmla="*/ 14263 h 381453"/>
                  <a:gd name="connsiteX106" fmla="*/ 35659 w 183229"/>
                  <a:gd name="connsiteY106" fmla="*/ 15726 h 381453"/>
                  <a:gd name="connsiteX107" fmla="*/ 32733 w 183229"/>
                  <a:gd name="connsiteY107" fmla="*/ 13715 h 381453"/>
                  <a:gd name="connsiteX108" fmla="*/ 29807 w 183229"/>
                  <a:gd name="connsiteY108" fmla="*/ 14446 h 381453"/>
                  <a:gd name="connsiteX109" fmla="*/ 23041 w 183229"/>
                  <a:gd name="connsiteY109" fmla="*/ 18469 h 381453"/>
                  <a:gd name="connsiteX110" fmla="*/ 20298 w 183229"/>
                  <a:gd name="connsiteY110" fmla="*/ 17921 h 381453"/>
                  <a:gd name="connsiteX111" fmla="*/ 16824 w 183229"/>
                  <a:gd name="connsiteY111" fmla="*/ 14995 h 381453"/>
                  <a:gd name="connsiteX112" fmla="*/ 10789 w 183229"/>
                  <a:gd name="connsiteY112" fmla="*/ 13898 h 381453"/>
                  <a:gd name="connsiteX113" fmla="*/ 9326 w 183229"/>
                  <a:gd name="connsiteY113" fmla="*/ 12801 h 381453"/>
                  <a:gd name="connsiteX114" fmla="*/ 7864 w 183229"/>
                  <a:gd name="connsiteY114" fmla="*/ 13715 h 381453"/>
                  <a:gd name="connsiteX115" fmla="*/ 6217 w 183229"/>
                  <a:gd name="connsiteY115" fmla="*/ 16458 h 381453"/>
                  <a:gd name="connsiteX116" fmla="*/ 3109 w 183229"/>
                  <a:gd name="connsiteY116" fmla="*/ 19932 h 381453"/>
                  <a:gd name="connsiteX117" fmla="*/ 3109 w 183229"/>
                  <a:gd name="connsiteY117" fmla="*/ 21578 h 381453"/>
                  <a:gd name="connsiteX118" fmla="*/ 0 w 183229"/>
                  <a:gd name="connsiteY118" fmla="*/ 19932 h 381453"/>
                  <a:gd name="connsiteX119" fmla="*/ 5669 w 183229"/>
                  <a:gd name="connsiteY119" fmla="*/ 27247 h 381453"/>
                  <a:gd name="connsiteX120" fmla="*/ 13166 w 183229"/>
                  <a:gd name="connsiteY120" fmla="*/ 36024 h 381453"/>
                  <a:gd name="connsiteX121" fmla="*/ 17921 w 183229"/>
                  <a:gd name="connsiteY121" fmla="*/ 40413 h 381453"/>
                  <a:gd name="connsiteX122" fmla="*/ 20481 w 183229"/>
                  <a:gd name="connsiteY122" fmla="*/ 44802 h 381453"/>
                  <a:gd name="connsiteX123" fmla="*/ 18835 w 183229"/>
                  <a:gd name="connsiteY123" fmla="*/ 50470 h 381453"/>
                  <a:gd name="connsiteX124" fmla="*/ 19750 w 183229"/>
                  <a:gd name="connsiteY124" fmla="*/ 54128 h 381453"/>
                  <a:gd name="connsiteX125" fmla="*/ 26698 w 183229"/>
                  <a:gd name="connsiteY125" fmla="*/ 61259 h 381453"/>
                  <a:gd name="connsiteX126" fmla="*/ 35659 w 183229"/>
                  <a:gd name="connsiteY126" fmla="*/ 62905 h 381453"/>
                  <a:gd name="connsiteX127" fmla="*/ 44985 w 183229"/>
                  <a:gd name="connsiteY127" fmla="*/ 60711 h 381453"/>
                  <a:gd name="connsiteX128" fmla="*/ 51933 w 183229"/>
                  <a:gd name="connsiteY128" fmla="*/ 61076 h 381453"/>
                  <a:gd name="connsiteX129" fmla="*/ 56688 w 183229"/>
                  <a:gd name="connsiteY129" fmla="*/ 66014 h 381453"/>
                  <a:gd name="connsiteX130" fmla="*/ 59248 w 183229"/>
                  <a:gd name="connsiteY130" fmla="*/ 70037 h 381453"/>
                  <a:gd name="connsiteX131" fmla="*/ 59797 w 183229"/>
                  <a:gd name="connsiteY131" fmla="*/ 73328 h 381453"/>
                  <a:gd name="connsiteX132" fmla="*/ 63637 w 183229"/>
                  <a:gd name="connsiteY132" fmla="*/ 76071 h 381453"/>
                  <a:gd name="connsiteX133" fmla="*/ 65465 w 183229"/>
                  <a:gd name="connsiteY133" fmla="*/ 80277 h 381453"/>
                  <a:gd name="connsiteX134" fmla="*/ 67843 w 183229"/>
                  <a:gd name="connsiteY134" fmla="*/ 83020 h 381453"/>
                  <a:gd name="connsiteX135" fmla="*/ 67477 w 183229"/>
                  <a:gd name="connsiteY135" fmla="*/ 86860 h 381453"/>
                  <a:gd name="connsiteX136" fmla="*/ 60345 w 183229"/>
                  <a:gd name="connsiteY136" fmla="*/ 93992 h 381453"/>
                  <a:gd name="connsiteX137" fmla="*/ 57785 w 183229"/>
                  <a:gd name="connsiteY137" fmla="*/ 94175 h 381453"/>
                  <a:gd name="connsiteX138" fmla="*/ 52482 w 183229"/>
                  <a:gd name="connsiteY138" fmla="*/ 93260 h 381453"/>
                  <a:gd name="connsiteX139" fmla="*/ 49008 w 183229"/>
                  <a:gd name="connsiteY139" fmla="*/ 93992 h 381453"/>
                  <a:gd name="connsiteX140" fmla="*/ 47362 w 183229"/>
                  <a:gd name="connsiteY140" fmla="*/ 96552 h 381453"/>
                  <a:gd name="connsiteX141" fmla="*/ 46082 w 183229"/>
                  <a:gd name="connsiteY141" fmla="*/ 100575 h 381453"/>
                  <a:gd name="connsiteX142" fmla="*/ 46264 w 183229"/>
                  <a:gd name="connsiteY142" fmla="*/ 103501 h 381453"/>
                  <a:gd name="connsiteX143" fmla="*/ 49373 w 183229"/>
                  <a:gd name="connsiteY143" fmla="*/ 104781 h 381453"/>
                  <a:gd name="connsiteX144" fmla="*/ 53030 w 183229"/>
                  <a:gd name="connsiteY144" fmla="*/ 107524 h 381453"/>
                  <a:gd name="connsiteX145" fmla="*/ 61991 w 183229"/>
                  <a:gd name="connsiteY145" fmla="*/ 112278 h 381453"/>
                  <a:gd name="connsiteX146" fmla="*/ 74426 w 183229"/>
                  <a:gd name="connsiteY146" fmla="*/ 121056 h 381453"/>
                  <a:gd name="connsiteX147" fmla="*/ 76254 w 183229"/>
                  <a:gd name="connsiteY147" fmla="*/ 127456 h 381453"/>
                  <a:gd name="connsiteX148" fmla="*/ 86678 w 183229"/>
                  <a:gd name="connsiteY148" fmla="*/ 136782 h 381453"/>
                  <a:gd name="connsiteX149" fmla="*/ 88323 w 183229"/>
                  <a:gd name="connsiteY149" fmla="*/ 141171 h 381453"/>
                  <a:gd name="connsiteX150" fmla="*/ 96186 w 183229"/>
                  <a:gd name="connsiteY150" fmla="*/ 149948 h 381453"/>
                  <a:gd name="connsiteX151" fmla="*/ 99112 w 183229"/>
                  <a:gd name="connsiteY151" fmla="*/ 150862 h 381453"/>
                  <a:gd name="connsiteX152" fmla="*/ 106610 w 183229"/>
                  <a:gd name="connsiteY152" fmla="*/ 156531 h 381453"/>
                  <a:gd name="connsiteX153" fmla="*/ 109170 w 183229"/>
                  <a:gd name="connsiteY153" fmla="*/ 162749 h 381453"/>
                  <a:gd name="connsiteX154" fmla="*/ 110450 w 183229"/>
                  <a:gd name="connsiteY154" fmla="*/ 168234 h 381453"/>
                  <a:gd name="connsiteX155" fmla="*/ 110267 w 183229"/>
                  <a:gd name="connsiteY155" fmla="*/ 169149 h 381453"/>
                  <a:gd name="connsiteX156" fmla="*/ 110815 w 183229"/>
                  <a:gd name="connsiteY156" fmla="*/ 169514 h 381453"/>
                  <a:gd name="connsiteX157" fmla="*/ 112461 w 183229"/>
                  <a:gd name="connsiteY157" fmla="*/ 175549 h 381453"/>
                  <a:gd name="connsiteX158" fmla="*/ 116667 w 183229"/>
                  <a:gd name="connsiteY158" fmla="*/ 175549 h 381453"/>
                  <a:gd name="connsiteX159" fmla="*/ 122884 w 183229"/>
                  <a:gd name="connsiteY159" fmla="*/ 179938 h 381453"/>
                  <a:gd name="connsiteX160" fmla="*/ 126542 w 183229"/>
                  <a:gd name="connsiteY160" fmla="*/ 183961 h 381453"/>
                  <a:gd name="connsiteX161" fmla="*/ 128736 w 183229"/>
                  <a:gd name="connsiteY161" fmla="*/ 192190 h 381453"/>
                  <a:gd name="connsiteX162" fmla="*/ 134770 w 183229"/>
                  <a:gd name="connsiteY162" fmla="*/ 204624 h 381453"/>
                  <a:gd name="connsiteX163" fmla="*/ 135502 w 183229"/>
                  <a:gd name="connsiteY163" fmla="*/ 208282 h 381453"/>
                  <a:gd name="connsiteX164" fmla="*/ 135319 w 183229"/>
                  <a:gd name="connsiteY164" fmla="*/ 223825 h 381453"/>
                  <a:gd name="connsiteX165" fmla="*/ 134405 w 183229"/>
                  <a:gd name="connsiteY165" fmla="*/ 240831 h 381453"/>
                  <a:gd name="connsiteX166" fmla="*/ 135502 w 183229"/>
                  <a:gd name="connsiteY166" fmla="*/ 247780 h 381453"/>
                  <a:gd name="connsiteX167" fmla="*/ 138793 w 183229"/>
                  <a:gd name="connsiteY167" fmla="*/ 254729 h 381453"/>
                  <a:gd name="connsiteX168" fmla="*/ 138245 w 183229"/>
                  <a:gd name="connsiteY168" fmla="*/ 277404 h 381453"/>
                  <a:gd name="connsiteX169" fmla="*/ 137148 w 183229"/>
                  <a:gd name="connsiteY169" fmla="*/ 283255 h 381453"/>
                  <a:gd name="connsiteX170" fmla="*/ 134039 w 183229"/>
                  <a:gd name="connsiteY170" fmla="*/ 287096 h 381453"/>
                  <a:gd name="connsiteX171" fmla="*/ 130199 w 183229"/>
                  <a:gd name="connsiteY171" fmla="*/ 285999 h 381453"/>
                  <a:gd name="connsiteX172" fmla="*/ 125445 w 183229"/>
                  <a:gd name="connsiteY172" fmla="*/ 290204 h 381453"/>
                  <a:gd name="connsiteX173" fmla="*/ 122336 w 183229"/>
                  <a:gd name="connsiteY173" fmla="*/ 291850 h 381453"/>
                  <a:gd name="connsiteX174" fmla="*/ 118679 w 183229"/>
                  <a:gd name="connsiteY174" fmla="*/ 291850 h 381453"/>
                  <a:gd name="connsiteX175" fmla="*/ 109901 w 183229"/>
                  <a:gd name="connsiteY175" fmla="*/ 295507 h 381453"/>
                  <a:gd name="connsiteX176" fmla="*/ 109536 w 183229"/>
                  <a:gd name="connsiteY176" fmla="*/ 300262 h 381453"/>
                  <a:gd name="connsiteX177" fmla="*/ 100941 w 183229"/>
                  <a:gd name="connsiteY177" fmla="*/ 300993 h 381453"/>
                  <a:gd name="connsiteX178" fmla="*/ 96552 w 183229"/>
                  <a:gd name="connsiteY178" fmla="*/ 302456 h 381453"/>
                  <a:gd name="connsiteX179" fmla="*/ 95089 w 183229"/>
                  <a:gd name="connsiteY179" fmla="*/ 308857 h 381453"/>
                  <a:gd name="connsiteX180" fmla="*/ 96003 w 183229"/>
                  <a:gd name="connsiteY180" fmla="*/ 312696 h 381453"/>
                  <a:gd name="connsiteX181" fmla="*/ 96186 w 183229"/>
                  <a:gd name="connsiteY181" fmla="*/ 316720 h 381453"/>
                  <a:gd name="connsiteX182" fmla="*/ 93444 w 183229"/>
                  <a:gd name="connsiteY182" fmla="*/ 318182 h 381453"/>
                  <a:gd name="connsiteX183" fmla="*/ 89786 w 183229"/>
                  <a:gd name="connsiteY183" fmla="*/ 318914 h 381453"/>
                  <a:gd name="connsiteX184" fmla="*/ 84483 w 183229"/>
                  <a:gd name="connsiteY184" fmla="*/ 322571 h 381453"/>
                  <a:gd name="connsiteX185" fmla="*/ 79729 w 183229"/>
                  <a:gd name="connsiteY185" fmla="*/ 324217 h 381453"/>
                  <a:gd name="connsiteX186" fmla="*/ 76254 w 183229"/>
                  <a:gd name="connsiteY186" fmla="*/ 323120 h 381453"/>
                  <a:gd name="connsiteX187" fmla="*/ 73511 w 183229"/>
                  <a:gd name="connsiteY187" fmla="*/ 323120 h 381453"/>
                  <a:gd name="connsiteX188" fmla="*/ 72780 w 183229"/>
                  <a:gd name="connsiteY188" fmla="*/ 327326 h 381453"/>
                  <a:gd name="connsiteX189" fmla="*/ 70403 w 183229"/>
                  <a:gd name="connsiteY189" fmla="*/ 329886 h 381453"/>
                  <a:gd name="connsiteX190" fmla="*/ 67111 w 183229"/>
                  <a:gd name="connsiteY190" fmla="*/ 331531 h 381453"/>
                  <a:gd name="connsiteX191" fmla="*/ 61808 w 183229"/>
                  <a:gd name="connsiteY191" fmla="*/ 332812 h 381453"/>
                  <a:gd name="connsiteX192" fmla="*/ 59797 w 183229"/>
                  <a:gd name="connsiteY192" fmla="*/ 333360 h 381453"/>
                  <a:gd name="connsiteX193" fmla="*/ 63088 w 183229"/>
                  <a:gd name="connsiteY193" fmla="*/ 338480 h 381453"/>
                  <a:gd name="connsiteX194" fmla="*/ 71500 w 183229"/>
                  <a:gd name="connsiteY194" fmla="*/ 341772 h 381453"/>
                  <a:gd name="connsiteX195" fmla="*/ 74426 w 183229"/>
                  <a:gd name="connsiteY195" fmla="*/ 344515 h 381453"/>
                  <a:gd name="connsiteX196" fmla="*/ 72780 w 183229"/>
                  <a:gd name="connsiteY196" fmla="*/ 348721 h 381453"/>
                  <a:gd name="connsiteX197" fmla="*/ 69305 w 183229"/>
                  <a:gd name="connsiteY197" fmla="*/ 353109 h 381453"/>
                  <a:gd name="connsiteX198" fmla="*/ 68391 w 183229"/>
                  <a:gd name="connsiteY198" fmla="*/ 360790 h 381453"/>
                  <a:gd name="connsiteX199" fmla="*/ 68757 w 183229"/>
                  <a:gd name="connsiteY199" fmla="*/ 365910 h 381453"/>
                  <a:gd name="connsiteX200" fmla="*/ 69854 w 183229"/>
                  <a:gd name="connsiteY200" fmla="*/ 371579 h 381453"/>
                  <a:gd name="connsiteX201" fmla="*/ 72231 w 183229"/>
                  <a:gd name="connsiteY201" fmla="*/ 377247 h 381453"/>
                  <a:gd name="connsiteX202" fmla="*/ 69854 w 183229"/>
                  <a:gd name="connsiteY202" fmla="*/ 379259 h 381453"/>
                  <a:gd name="connsiteX203" fmla="*/ 70586 w 183229"/>
                  <a:gd name="connsiteY203" fmla="*/ 381453 h 381453"/>
                  <a:gd name="connsiteX204" fmla="*/ 74791 w 183229"/>
                  <a:gd name="connsiteY204" fmla="*/ 381270 h 381453"/>
                  <a:gd name="connsiteX205" fmla="*/ 81374 w 183229"/>
                  <a:gd name="connsiteY205" fmla="*/ 376333 h 381453"/>
                  <a:gd name="connsiteX206" fmla="*/ 86129 w 183229"/>
                  <a:gd name="connsiteY206" fmla="*/ 369933 h 381453"/>
                  <a:gd name="connsiteX207" fmla="*/ 90335 w 183229"/>
                  <a:gd name="connsiteY207" fmla="*/ 365727 h 381453"/>
                  <a:gd name="connsiteX208" fmla="*/ 100209 w 183229"/>
                  <a:gd name="connsiteY208" fmla="*/ 361887 h 381453"/>
                  <a:gd name="connsiteX209" fmla="*/ 101855 w 183229"/>
                  <a:gd name="connsiteY209" fmla="*/ 359875 h 381453"/>
                  <a:gd name="connsiteX210" fmla="*/ 101490 w 183229"/>
                  <a:gd name="connsiteY210" fmla="*/ 356401 h 381453"/>
                  <a:gd name="connsiteX211" fmla="*/ 105695 w 183229"/>
                  <a:gd name="connsiteY211" fmla="*/ 354572 h 38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183229" h="381453">
                    <a:moveTo>
                      <a:pt x="105695" y="354572"/>
                    </a:moveTo>
                    <a:lnTo>
                      <a:pt x="110267" y="356218"/>
                    </a:lnTo>
                    <a:lnTo>
                      <a:pt x="111912" y="352195"/>
                    </a:lnTo>
                    <a:lnTo>
                      <a:pt x="109536" y="347441"/>
                    </a:lnTo>
                    <a:lnTo>
                      <a:pt x="110815" y="345063"/>
                    </a:lnTo>
                    <a:lnTo>
                      <a:pt x="113559" y="345612"/>
                    </a:lnTo>
                    <a:lnTo>
                      <a:pt x="114290" y="343052"/>
                    </a:lnTo>
                    <a:lnTo>
                      <a:pt x="115935" y="343235"/>
                    </a:lnTo>
                    <a:lnTo>
                      <a:pt x="115387" y="339395"/>
                    </a:lnTo>
                    <a:lnTo>
                      <a:pt x="117033" y="337932"/>
                    </a:lnTo>
                    <a:lnTo>
                      <a:pt x="118313" y="335006"/>
                    </a:lnTo>
                    <a:lnTo>
                      <a:pt x="124896" y="333360"/>
                    </a:lnTo>
                    <a:lnTo>
                      <a:pt x="128004" y="334640"/>
                    </a:lnTo>
                    <a:lnTo>
                      <a:pt x="131296" y="335006"/>
                    </a:lnTo>
                    <a:lnTo>
                      <a:pt x="142451" y="328240"/>
                    </a:lnTo>
                    <a:lnTo>
                      <a:pt x="149034" y="326228"/>
                    </a:lnTo>
                    <a:lnTo>
                      <a:pt x="152508" y="321291"/>
                    </a:lnTo>
                    <a:lnTo>
                      <a:pt x="166954" y="314525"/>
                    </a:lnTo>
                    <a:lnTo>
                      <a:pt x="170063" y="311417"/>
                    </a:lnTo>
                    <a:lnTo>
                      <a:pt x="174269" y="311234"/>
                    </a:lnTo>
                    <a:lnTo>
                      <a:pt x="175366" y="308308"/>
                    </a:lnTo>
                    <a:lnTo>
                      <a:pt x="175915" y="304102"/>
                    </a:lnTo>
                    <a:lnTo>
                      <a:pt x="178658" y="301908"/>
                    </a:lnTo>
                    <a:lnTo>
                      <a:pt x="179023" y="299165"/>
                    </a:lnTo>
                    <a:lnTo>
                      <a:pt x="177561" y="297519"/>
                    </a:lnTo>
                    <a:lnTo>
                      <a:pt x="178475" y="295690"/>
                    </a:lnTo>
                    <a:lnTo>
                      <a:pt x="179572" y="296056"/>
                    </a:lnTo>
                    <a:lnTo>
                      <a:pt x="179572" y="293862"/>
                    </a:lnTo>
                    <a:lnTo>
                      <a:pt x="177561" y="283255"/>
                    </a:lnTo>
                    <a:lnTo>
                      <a:pt x="178109" y="281427"/>
                    </a:lnTo>
                    <a:lnTo>
                      <a:pt x="179755" y="282890"/>
                    </a:lnTo>
                    <a:lnTo>
                      <a:pt x="179572" y="277587"/>
                    </a:lnTo>
                    <a:lnTo>
                      <a:pt x="181218" y="275210"/>
                    </a:lnTo>
                    <a:lnTo>
                      <a:pt x="183230" y="275758"/>
                    </a:lnTo>
                    <a:lnTo>
                      <a:pt x="183230" y="277404"/>
                    </a:lnTo>
                    <a:lnTo>
                      <a:pt x="182863" y="272467"/>
                    </a:lnTo>
                    <a:lnTo>
                      <a:pt x="182315" y="268261"/>
                    </a:lnTo>
                    <a:lnTo>
                      <a:pt x="180669" y="266981"/>
                    </a:lnTo>
                    <a:lnTo>
                      <a:pt x="180121" y="259849"/>
                    </a:lnTo>
                    <a:lnTo>
                      <a:pt x="180304" y="254180"/>
                    </a:lnTo>
                    <a:lnTo>
                      <a:pt x="179572" y="250889"/>
                    </a:lnTo>
                    <a:lnTo>
                      <a:pt x="179572" y="246500"/>
                    </a:lnTo>
                    <a:lnTo>
                      <a:pt x="178658" y="244671"/>
                    </a:lnTo>
                    <a:lnTo>
                      <a:pt x="177012" y="231688"/>
                    </a:lnTo>
                    <a:lnTo>
                      <a:pt x="169515" y="207733"/>
                    </a:lnTo>
                    <a:lnTo>
                      <a:pt x="159091" y="197493"/>
                    </a:lnTo>
                    <a:lnTo>
                      <a:pt x="156349" y="192921"/>
                    </a:lnTo>
                    <a:lnTo>
                      <a:pt x="155434" y="186704"/>
                    </a:lnTo>
                    <a:lnTo>
                      <a:pt x="155068" y="188167"/>
                    </a:lnTo>
                    <a:lnTo>
                      <a:pt x="152326" y="188532"/>
                    </a:lnTo>
                    <a:lnTo>
                      <a:pt x="151960" y="186338"/>
                    </a:lnTo>
                    <a:lnTo>
                      <a:pt x="149583" y="182498"/>
                    </a:lnTo>
                    <a:lnTo>
                      <a:pt x="141719" y="181035"/>
                    </a:lnTo>
                    <a:lnTo>
                      <a:pt x="138245" y="176097"/>
                    </a:lnTo>
                    <a:lnTo>
                      <a:pt x="134405" y="172440"/>
                    </a:lnTo>
                    <a:lnTo>
                      <a:pt x="130199" y="169514"/>
                    </a:lnTo>
                    <a:lnTo>
                      <a:pt x="126725" y="164943"/>
                    </a:lnTo>
                    <a:lnTo>
                      <a:pt x="124896" y="163297"/>
                    </a:lnTo>
                    <a:lnTo>
                      <a:pt x="122519" y="159823"/>
                    </a:lnTo>
                    <a:lnTo>
                      <a:pt x="118313" y="156714"/>
                    </a:lnTo>
                    <a:lnTo>
                      <a:pt x="114473" y="151777"/>
                    </a:lnTo>
                    <a:lnTo>
                      <a:pt x="109170" y="147571"/>
                    </a:lnTo>
                    <a:lnTo>
                      <a:pt x="108255" y="141719"/>
                    </a:lnTo>
                    <a:lnTo>
                      <a:pt x="105695" y="135136"/>
                    </a:lnTo>
                    <a:lnTo>
                      <a:pt x="100392" y="131845"/>
                    </a:lnTo>
                    <a:lnTo>
                      <a:pt x="91066" y="122701"/>
                    </a:lnTo>
                    <a:lnTo>
                      <a:pt x="88689" y="116850"/>
                    </a:lnTo>
                    <a:lnTo>
                      <a:pt x="89421" y="110815"/>
                    </a:lnTo>
                    <a:lnTo>
                      <a:pt x="91066" y="106427"/>
                    </a:lnTo>
                    <a:lnTo>
                      <a:pt x="91980" y="100575"/>
                    </a:lnTo>
                    <a:lnTo>
                      <a:pt x="97467" y="88506"/>
                    </a:lnTo>
                    <a:lnTo>
                      <a:pt x="110815" y="77351"/>
                    </a:lnTo>
                    <a:lnTo>
                      <a:pt x="112278" y="75340"/>
                    </a:lnTo>
                    <a:lnTo>
                      <a:pt x="113924" y="68757"/>
                    </a:lnTo>
                    <a:lnTo>
                      <a:pt x="117216" y="65648"/>
                    </a:lnTo>
                    <a:lnTo>
                      <a:pt x="119227" y="63271"/>
                    </a:lnTo>
                    <a:lnTo>
                      <a:pt x="128004" y="59614"/>
                    </a:lnTo>
                    <a:lnTo>
                      <a:pt x="132394" y="56139"/>
                    </a:lnTo>
                    <a:lnTo>
                      <a:pt x="133308" y="51933"/>
                    </a:lnTo>
                    <a:lnTo>
                      <a:pt x="141902" y="47179"/>
                    </a:lnTo>
                    <a:lnTo>
                      <a:pt x="145925" y="48642"/>
                    </a:lnTo>
                    <a:lnTo>
                      <a:pt x="147205" y="47728"/>
                    </a:lnTo>
                    <a:lnTo>
                      <a:pt x="147571" y="46265"/>
                    </a:lnTo>
                    <a:lnTo>
                      <a:pt x="144462" y="44070"/>
                    </a:lnTo>
                    <a:lnTo>
                      <a:pt x="136050" y="44253"/>
                    </a:lnTo>
                    <a:lnTo>
                      <a:pt x="130930" y="43156"/>
                    </a:lnTo>
                    <a:lnTo>
                      <a:pt x="129102" y="40961"/>
                    </a:lnTo>
                    <a:lnTo>
                      <a:pt x="118130" y="34927"/>
                    </a:lnTo>
                    <a:lnTo>
                      <a:pt x="114473" y="29441"/>
                    </a:lnTo>
                    <a:lnTo>
                      <a:pt x="112461" y="22675"/>
                    </a:lnTo>
                    <a:lnTo>
                      <a:pt x="115021" y="15544"/>
                    </a:lnTo>
                    <a:lnTo>
                      <a:pt x="112827" y="11520"/>
                    </a:lnTo>
                    <a:lnTo>
                      <a:pt x="104049" y="11155"/>
                    </a:lnTo>
                    <a:lnTo>
                      <a:pt x="97649" y="9509"/>
                    </a:lnTo>
                    <a:lnTo>
                      <a:pt x="90883" y="6583"/>
                    </a:lnTo>
                    <a:lnTo>
                      <a:pt x="85031" y="2012"/>
                    </a:lnTo>
                    <a:lnTo>
                      <a:pt x="78083" y="0"/>
                    </a:lnTo>
                    <a:lnTo>
                      <a:pt x="74609" y="549"/>
                    </a:lnTo>
                    <a:lnTo>
                      <a:pt x="70037" y="5486"/>
                    </a:lnTo>
                    <a:lnTo>
                      <a:pt x="65648" y="8412"/>
                    </a:lnTo>
                    <a:lnTo>
                      <a:pt x="58882" y="12069"/>
                    </a:lnTo>
                    <a:lnTo>
                      <a:pt x="55774" y="12801"/>
                    </a:lnTo>
                    <a:lnTo>
                      <a:pt x="51933" y="11520"/>
                    </a:lnTo>
                    <a:lnTo>
                      <a:pt x="47910" y="14995"/>
                    </a:lnTo>
                    <a:lnTo>
                      <a:pt x="43522" y="17189"/>
                    </a:lnTo>
                    <a:lnTo>
                      <a:pt x="41876" y="14263"/>
                    </a:lnTo>
                    <a:lnTo>
                      <a:pt x="35659" y="15726"/>
                    </a:lnTo>
                    <a:lnTo>
                      <a:pt x="32733" y="13715"/>
                    </a:lnTo>
                    <a:lnTo>
                      <a:pt x="29807" y="14446"/>
                    </a:lnTo>
                    <a:lnTo>
                      <a:pt x="23041" y="18469"/>
                    </a:lnTo>
                    <a:lnTo>
                      <a:pt x="20298" y="17921"/>
                    </a:lnTo>
                    <a:lnTo>
                      <a:pt x="16824" y="14995"/>
                    </a:lnTo>
                    <a:lnTo>
                      <a:pt x="10789" y="13898"/>
                    </a:lnTo>
                    <a:lnTo>
                      <a:pt x="9326" y="12801"/>
                    </a:lnTo>
                    <a:lnTo>
                      <a:pt x="7864" y="13715"/>
                    </a:lnTo>
                    <a:lnTo>
                      <a:pt x="6217" y="16458"/>
                    </a:lnTo>
                    <a:lnTo>
                      <a:pt x="3109" y="19932"/>
                    </a:lnTo>
                    <a:lnTo>
                      <a:pt x="3109" y="21578"/>
                    </a:lnTo>
                    <a:lnTo>
                      <a:pt x="0" y="19932"/>
                    </a:lnTo>
                    <a:lnTo>
                      <a:pt x="5669" y="27247"/>
                    </a:lnTo>
                    <a:lnTo>
                      <a:pt x="13166" y="36024"/>
                    </a:lnTo>
                    <a:lnTo>
                      <a:pt x="17921" y="40413"/>
                    </a:lnTo>
                    <a:lnTo>
                      <a:pt x="20481" y="44802"/>
                    </a:lnTo>
                    <a:lnTo>
                      <a:pt x="18835" y="50470"/>
                    </a:lnTo>
                    <a:lnTo>
                      <a:pt x="19750" y="54128"/>
                    </a:lnTo>
                    <a:lnTo>
                      <a:pt x="26698" y="61259"/>
                    </a:lnTo>
                    <a:lnTo>
                      <a:pt x="35659" y="62905"/>
                    </a:lnTo>
                    <a:lnTo>
                      <a:pt x="44985" y="60711"/>
                    </a:lnTo>
                    <a:lnTo>
                      <a:pt x="51933" y="61076"/>
                    </a:lnTo>
                    <a:lnTo>
                      <a:pt x="56688" y="66014"/>
                    </a:lnTo>
                    <a:lnTo>
                      <a:pt x="59248" y="70037"/>
                    </a:lnTo>
                    <a:lnTo>
                      <a:pt x="59797" y="73328"/>
                    </a:lnTo>
                    <a:lnTo>
                      <a:pt x="63637" y="76071"/>
                    </a:lnTo>
                    <a:lnTo>
                      <a:pt x="65465" y="80277"/>
                    </a:lnTo>
                    <a:lnTo>
                      <a:pt x="67843" y="83020"/>
                    </a:lnTo>
                    <a:lnTo>
                      <a:pt x="67477" y="86860"/>
                    </a:lnTo>
                    <a:lnTo>
                      <a:pt x="60345" y="93992"/>
                    </a:lnTo>
                    <a:lnTo>
                      <a:pt x="57785" y="94175"/>
                    </a:lnTo>
                    <a:lnTo>
                      <a:pt x="52482" y="93260"/>
                    </a:lnTo>
                    <a:lnTo>
                      <a:pt x="49008" y="93992"/>
                    </a:lnTo>
                    <a:lnTo>
                      <a:pt x="47362" y="96552"/>
                    </a:lnTo>
                    <a:lnTo>
                      <a:pt x="46082" y="100575"/>
                    </a:lnTo>
                    <a:lnTo>
                      <a:pt x="46264" y="103501"/>
                    </a:lnTo>
                    <a:lnTo>
                      <a:pt x="49373" y="104781"/>
                    </a:lnTo>
                    <a:lnTo>
                      <a:pt x="53030" y="107524"/>
                    </a:lnTo>
                    <a:lnTo>
                      <a:pt x="61991" y="112278"/>
                    </a:lnTo>
                    <a:lnTo>
                      <a:pt x="74426" y="121056"/>
                    </a:lnTo>
                    <a:lnTo>
                      <a:pt x="76254" y="127456"/>
                    </a:lnTo>
                    <a:lnTo>
                      <a:pt x="86678" y="136782"/>
                    </a:lnTo>
                    <a:lnTo>
                      <a:pt x="88323" y="141171"/>
                    </a:lnTo>
                    <a:lnTo>
                      <a:pt x="96186" y="149948"/>
                    </a:lnTo>
                    <a:lnTo>
                      <a:pt x="99112" y="150862"/>
                    </a:lnTo>
                    <a:lnTo>
                      <a:pt x="106610" y="156531"/>
                    </a:lnTo>
                    <a:lnTo>
                      <a:pt x="109170" y="162749"/>
                    </a:lnTo>
                    <a:lnTo>
                      <a:pt x="110450" y="168234"/>
                    </a:lnTo>
                    <a:lnTo>
                      <a:pt x="110267" y="169149"/>
                    </a:lnTo>
                    <a:lnTo>
                      <a:pt x="110815" y="169514"/>
                    </a:lnTo>
                    <a:lnTo>
                      <a:pt x="112461" y="175549"/>
                    </a:lnTo>
                    <a:lnTo>
                      <a:pt x="116667" y="175549"/>
                    </a:lnTo>
                    <a:lnTo>
                      <a:pt x="122884" y="179938"/>
                    </a:lnTo>
                    <a:lnTo>
                      <a:pt x="126542" y="183961"/>
                    </a:lnTo>
                    <a:lnTo>
                      <a:pt x="128736" y="192190"/>
                    </a:lnTo>
                    <a:lnTo>
                      <a:pt x="134770" y="204624"/>
                    </a:lnTo>
                    <a:lnTo>
                      <a:pt x="135502" y="208282"/>
                    </a:lnTo>
                    <a:lnTo>
                      <a:pt x="135319" y="223825"/>
                    </a:lnTo>
                    <a:lnTo>
                      <a:pt x="134405" y="240831"/>
                    </a:lnTo>
                    <a:lnTo>
                      <a:pt x="135502" y="247780"/>
                    </a:lnTo>
                    <a:lnTo>
                      <a:pt x="138793" y="254729"/>
                    </a:lnTo>
                    <a:lnTo>
                      <a:pt x="138245" y="277404"/>
                    </a:lnTo>
                    <a:lnTo>
                      <a:pt x="137148" y="283255"/>
                    </a:lnTo>
                    <a:lnTo>
                      <a:pt x="134039" y="287096"/>
                    </a:lnTo>
                    <a:lnTo>
                      <a:pt x="130199" y="285999"/>
                    </a:lnTo>
                    <a:lnTo>
                      <a:pt x="125445" y="290204"/>
                    </a:lnTo>
                    <a:lnTo>
                      <a:pt x="122336" y="291850"/>
                    </a:lnTo>
                    <a:lnTo>
                      <a:pt x="118679" y="291850"/>
                    </a:lnTo>
                    <a:lnTo>
                      <a:pt x="109901" y="295507"/>
                    </a:lnTo>
                    <a:lnTo>
                      <a:pt x="109536" y="300262"/>
                    </a:lnTo>
                    <a:lnTo>
                      <a:pt x="100941" y="300993"/>
                    </a:lnTo>
                    <a:lnTo>
                      <a:pt x="96552" y="302456"/>
                    </a:lnTo>
                    <a:lnTo>
                      <a:pt x="95089" y="308857"/>
                    </a:lnTo>
                    <a:lnTo>
                      <a:pt x="96003" y="312696"/>
                    </a:lnTo>
                    <a:lnTo>
                      <a:pt x="96186" y="316720"/>
                    </a:lnTo>
                    <a:lnTo>
                      <a:pt x="93444" y="318182"/>
                    </a:lnTo>
                    <a:lnTo>
                      <a:pt x="89786" y="318914"/>
                    </a:lnTo>
                    <a:lnTo>
                      <a:pt x="84483" y="322571"/>
                    </a:lnTo>
                    <a:lnTo>
                      <a:pt x="79729" y="324217"/>
                    </a:lnTo>
                    <a:lnTo>
                      <a:pt x="76254" y="323120"/>
                    </a:lnTo>
                    <a:lnTo>
                      <a:pt x="73511" y="323120"/>
                    </a:lnTo>
                    <a:lnTo>
                      <a:pt x="72780" y="327326"/>
                    </a:lnTo>
                    <a:lnTo>
                      <a:pt x="70403" y="329886"/>
                    </a:lnTo>
                    <a:lnTo>
                      <a:pt x="67111" y="331531"/>
                    </a:lnTo>
                    <a:lnTo>
                      <a:pt x="61808" y="332812"/>
                    </a:lnTo>
                    <a:lnTo>
                      <a:pt x="59797" y="333360"/>
                    </a:lnTo>
                    <a:lnTo>
                      <a:pt x="63088" y="338480"/>
                    </a:lnTo>
                    <a:lnTo>
                      <a:pt x="71500" y="341772"/>
                    </a:lnTo>
                    <a:lnTo>
                      <a:pt x="74426" y="344515"/>
                    </a:lnTo>
                    <a:lnTo>
                      <a:pt x="72780" y="348721"/>
                    </a:lnTo>
                    <a:lnTo>
                      <a:pt x="69305" y="353109"/>
                    </a:lnTo>
                    <a:lnTo>
                      <a:pt x="68391" y="360790"/>
                    </a:lnTo>
                    <a:lnTo>
                      <a:pt x="68757" y="365910"/>
                    </a:lnTo>
                    <a:lnTo>
                      <a:pt x="69854" y="371579"/>
                    </a:lnTo>
                    <a:lnTo>
                      <a:pt x="72231" y="377247"/>
                    </a:lnTo>
                    <a:lnTo>
                      <a:pt x="69854" y="379259"/>
                    </a:lnTo>
                    <a:lnTo>
                      <a:pt x="70586" y="381453"/>
                    </a:lnTo>
                    <a:lnTo>
                      <a:pt x="74791" y="381270"/>
                    </a:lnTo>
                    <a:lnTo>
                      <a:pt x="81374" y="376333"/>
                    </a:lnTo>
                    <a:lnTo>
                      <a:pt x="86129" y="369933"/>
                    </a:lnTo>
                    <a:lnTo>
                      <a:pt x="90335" y="365727"/>
                    </a:lnTo>
                    <a:lnTo>
                      <a:pt x="100209" y="361887"/>
                    </a:lnTo>
                    <a:lnTo>
                      <a:pt x="101855" y="359875"/>
                    </a:lnTo>
                    <a:lnTo>
                      <a:pt x="101490" y="356401"/>
                    </a:lnTo>
                    <a:lnTo>
                      <a:pt x="105695" y="354572"/>
                    </a:lnTo>
                  </a:path>
                </a:pathLst>
              </a:custGeom>
              <a:grpFill/>
              <a:ln w="4020" cap="flat">
                <a:solidFill>
                  <a:srgbClr val="FFFFFF"/>
                </a:solidFill>
                <a:prstDash val="solid"/>
                <a:miter/>
              </a:ln>
            </p:spPr>
            <p:txBody>
              <a:bodyPr rtlCol="0" anchor="ctr"/>
              <a:lstStyle/>
              <a:p>
                <a:endParaRPr lang="en-GB" sz="1463"/>
              </a:p>
            </p:txBody>
          </p:sp>
          <p:sp>
            <p:nvSpPr>
              <p:cNvPr id="257" name="Freeform: Shape 256">
                <a:extLst>
                  <a:ext uri="{FF2B5EF4-FFF2-40B4-BE49-F238E27FC236}">
                    <a16:creationId xmlns:a16="http://schemas.microsoft.com/office/drawing/2014/main" id="{140697D1-926C-CCD3-280A-32FC6170CA91}"/>
                  </a:ext>
                </a:extLst>
              </p:cNvPr>
              <p:cNvSpPr/>
              <p:nvPr/>
            </p:nvSpPr>
            <p:spPr>
              <a:xfrm>
                <a:off x="9193261" y="3320961"/>
                <a:ext cx="88506" cy="121970"/>
              </a:xfrm>
              <a:custGeom>
                <a:avLst/>
                <a:gdLst>
                  <a:gd name="connsiteX0" fmla="*/ 58333 w 88506"/>
                  <a:gd name="connsiteY0" fmla="*/ 0 h 121970"/>
                  <a:gd name="connsiteX1" fmla="*/ 60345 w 88506"/>
                  <a:gd name="connsiteY1" fmla="*/ 1829 h 121970"/>
                  <a:gd name="connsiteX2" fmla="*/ 68025 w 88506"/>
                  <a:gd name="connsiteY2" fmla="*/ 14995 h 121970"/>
                  <a:gd name="connsiteX3" fmla="*/ 72414 w 88506"/>
                  <a:gd name="connsiteY3" fmla="*/ 18835 h 121970"/>
                  <a:gd name="connsiteX4" fmla="*/ 76986 w 88506"/>
                  <a:gd name="connsiteY4" fmla="*/ 24504 h 121970"/>
                  <a:gd name="connsiteX5" fmla="*/ 80643 w 88506"/>
                  <a:gd name="connsiteY5" fmla="*/ 30721 h 121970"/>
                  <a:gd name="connsiteX6" fmla="*/ 83752 w 88506"/>
                  <a:gd name="connsiteY6" fmla="*/ 38584 h 121970"/>
                  <a:gd name="connsiteX7" fmla="*/ 85397 w 88506"/>
                  <a:gd name="connsiteY7" fmla="*/ 47910 h 121970"/>
                  <a:gd name="connsiteX8" fmla="*/ 84849 w 88506"/>
                  <a:gd name="connsiteY8" fmla="*/ 63454 h 121970"/>
                  <a:gd name="connsiteX9" fmla="*/ 85581 w 88506"/>
                  <a:gd name="connsiteY9" fmla="*/ 72414 h 121970"/>
                  <a:gd name="connsiteX10" fmla="*/ 88506 w 88506"/>
                  <a:gd name="connsiteY10" fmla="*/ 72597 h 121970"/>
                  <a:gd name="connsiteX11" fmla="*/ 84483 w 88506"/>
                  <a:gd name="connsiteY11" fmla="*/ 85580 h 121970"/>
                  <a:gd name="connsiteX12" fmla="*/ 81191 w 88506"/>
                  <a:gd name="connsiteY12" fmla="*/ 91980 h 121970"/>
                  <a:gd name="connsiteX13" fmla="*/ 76071 w 88506"/>
                  <a:gd name="connsiteY13" fmla="*/ 96735 h 121970"/>
                  <a:gd name="connsiteX14" fmla="*/ 72048 w 88506"/>
                  <a:gd name="connsiteY14" fmla="*/ 98015 h 121970"/>
                  <a:gd name="connsiteX15" fmla="*/ 66563 w 88506"/>
                  <a:gd name="connsiteY15" fmla="*/ 99112 h 121970"/>
                  <a:gd name="connsiteX16" fmla="*/ 62723 w 88506"/>
                  <a:gd name="connsiteY16" fmla="*/ 97832 h 121970"/>
                  <a:gd name="connsiteX17" fmla="*/ 61077 w 88506"/>
                  <a:gd name="connsiteY17" fmla="*/ 100026 h 121970"/>
                  <a:gd name="connsiteX18" fmla="*/ 59614 w 88506"/>
                  <a:gd name="connsiteY18" fmla="*/ 103501 h 121970"/>
                  <a:gd name="connsiteX19" fmla="*/ 56139 w 88506"/>
                  <a:gd name="connsiteY19" fmla="*/ 107707 h 121970"/>
                  <a:gd name="connsiteX20" fmla="*/ 54494 w 88506"/>
                  <a:gd name="connsiteY20" fmla="*/ 104598 h 121970"/>
                  <a:gd name="connsiteX21" fmla="*/ 51934 w 88506"/>
                  <a:gd name="connsiteY21" fmla="*/ 104598 h 121970"/>
                  <a:gd name="connsiteX22" fmla="*/ 47179 w 88506"/>
                  <a:gd name="connsiteY22" fmla="*/ 102221 h 121970"/>
                  <a:gd name="connsiteX23" fmla="*/ 44802 w 88506"/>
                  <a:gd name="connsiteY23" fmla="*/ 102769 h 121970"/>
                  <a:gd name="connsiteX24" fmla="*/ 39133 w 88506"/>
                  <a:gd name="connsiteY24" fmla="*/ 105146 h 121970"/>
                  <a:gd name="connsiteX25" fmla="*/ 41144 w 88506"/>
                  <a:gd name="connsiteY25" fmla="*/ 107707 h 121970"/>
                  <a:gd name="connsiteX26" fmla="*/ 39865 w 88506"/>
                  <a:gd name="connsiteY26" fmla="*/ 110450 h 121970"/>
                  <a:gd name="connsiteX27" fmla="*/ 37304 w 88506"/>
                  <a:gd name="connsiteY27" fmla="*/ 112095 h 121970"/>
                  <a:gd name="connsiteX28" fmla="*/ 35659 w 88506"/>
                  <a:gd name="connsiteY28" fmla="*/ 108987 h 121970"/>
                  <a:gd name="connsiteX29" fmla="*/ 33830 w 88506"/>
                  <a:gd name="connsiteY29" fmla="*/ 107341 h 121970"/>
                  <a:gd name="connsiteX30" fmla="*/ 33464 w 88506"/>
                  <a:gd name="connsiteY30" fmla="*/ 114473 h 121970"/>
                  <a:gd name="connsiteX31" fmla="*/ 30721 w 88506"/>
                  <a:gd name="connsiteY31" fmla="*/ 116301 h 121970"/>
                  <a:gd name="connsiteX32" fmla="*/ 28344 w 88506"/>
                  <a:gd name="connsiteY32" fmla="*/ 116667 h 121970"/>
                  <a:gd name="connsiteX33" fmla="*/ 27064 w 88506"/>
                  <a:gd name="connsiteY33" fmla="*/ 114655 h 121970"/>
                  <a:gd name="connsiteX34" fmla="*/ 30355 w 88506"/>
                  <a:gd name="connsiteY34" fmla="*/ 112095 h 121970"/>
                  <a:gd name="connsiteX35" fmla="*/ 30721 w 88506"/>
                  <a:gd name="connsiteY35" fmla="*/ 109718 h 121970"/>
                  <a:gd name="connsiteX36" fmla="*/ 27796 w 88506"/>
                  <a:gd name="connsiteY36" fmla="*/ 110450 h 121970"/>
                  <a:gd name="connsiteX37" fmla="*/ 23955 w 88506"/>
                  <a:gd name="connsiteY37" fmla="*/ 113010 h 121970"/>
                  <a:gd name="connsiteX38" fmla="*/ 19567 w 88506"/>
                  <a:gd name="connsiteY38" fmla="*/ 117947 h 121970"/>
                  <a:gd name="connsiteX39" fmla="*/ 17738 w 88506"/>
                  <a:gd name="connsiteY39" fmla="*/ 117947 h 121970"/>
                  <a:gd name="connsiteX40" fmla="*/ 16641 w 88506"/>
                  <a:gd name="connsiteY40" fmla="*/ 115021 h 121970"/>
                  <a:gd name="connsiteX41" fmla="*/ 14995 w 88506"/>
                  <a:gd name="connsiteY41" fmla="*/ 117216 h 121970"/>
                  <a:gd name="connsiteX42" fmla="*/ 10423 w 88506"/>
                  <a:gd name="connsiteY42" fmla="*/ 121056 h 121970"/>
                  <a:gd name="connsiteX43" fmla="*/ 9875 w 88506"/>
                  <a:gd name="connsiteY43" fmla="*/ 117216 h 121970"/>
                  <a:gd name="connsiteX44" fmla="*/ 5669 w 88506"/>
                  <a:gd name="connsiteY44" fmla="*/ 118313 h 121970"/>
                  <a:gd name="connsiteX45" fmla="*/ 4023 w 88506"/>
                  <a:gd name="connsiteY45" fmla="*/ 121970 h 121970"/>
                  <a:gd name="connsiteX46" fmla="*/ 2560 w 88506"/>
                  <a:gd name="connsiteY46" fmla="*/ 120141 h 121970"/>
                  <a:gd name="connsiteX47" fmla="*/ 4572 w 88506"/>
                  <a:gd name="connsiteY47" fmla="*/ 116850 h 121970"/>
                  <a:gd name="connsiteX48" fmla="*/ 5486 w 88506"/>
                  <a:gd name="connsiteY48" fmla="*/ 112461 h 121970"/>
                  <a:gd name="connsiteX49" fmla="*/ 10240 w 88506"/>
                  <a:gd name="connsiteY49" fmla="*/ 113924 h 121970"/>
                  <a:gd name="connsiteX50" fmla="*/ 9875 w 88506"/>
                  <a:gd name="connsiteY50" fmla="*/ 110998 h 121970"/>
                  <a:gd name="connsiteX51" fmla="*/ 11338 w 88506"/>
                  <a:gd name="connsiteY51" fmla="*/ 107889 h 121970"/>
                  <a:gd name="connsiteX52" fmla="*/ 9143 w 88506"/>
                  <a:gd name="connsiteY52" fmla="*/ 106427 h 121970"/>
                  <a:gd name="connsiteX53" fmla="*/ 6583 w 88506"/>
                  <a:gd name="connsiteY53" fmla="*/ 109170 h 121970"/>
                  <a:gd name="connsiteX54" fmla="*/ 5120 w 88506"/>
                  <a:gd name="connsiteY54" fmla="*/ 105512 h 121970"/>
                  <a:gd name="connsiteX55" fmla="*/ 7681 w 88506"/>
                  <a:gd name="connsiteY55" fmla="*/ 99843 h 121970"/>
                  <a:gd name="connsiteX56" fmla="*/ 7681 w 88506"/>
                  <a:gd name="connsiteY56" fmla="*/ 95638 h 121970"/>
                  <a:gd name="connsiteX57" fmla="*/ 9875 w 88506"/>
                  <a:gd name="connsiteY57" fmla="*/ 90152 h 121970"/>
                  <a:gd name="connsiteX58" fmla="*/ 12435 w 88506"/>
                  <a:gd name="connsiteY58" fmla="*/ 86494 h 121970"/>
                  <a:gd name="connsiteX59" fmla="*/ 10972 w 88506"/>
                  <a:gd name="connsiteY59" fmla="*/ 85032 h 121970"/>
                  <a:gd name="connsiteX60" fmla="*/ 15178 w 88506"/>
                  <a:gd name="connsiteY60" fmla="*/ 81923 h 121970"/>
                  <a:gd name="connsiteX61" fmla="*/ 16275 w 88506"/>
                  <a:gd name="connsiteY61" fmla="*/ 78631 h 121970"/>
                  <a:gd name="connsiteX62" fmla="*/ 14629 w 88506"/>
                  <a:gd name="connsiteY62" fmla="*/ 76254 h 121970"/>
                  <a:gd name="connsiteX63" fmla="*/ 14629 w 88506"/>
                  <a:gd name="connsiteY63" fmla="*/ 73694 h 121970"/>
                  <a:gd name="connsiteX64" fmla="*/ 11520 w 88506"/>
                  <a:gd name="connsiteY64" fmla="*/ 70951 h 121970"/>
                  <a:gd name="connsiteX65" fmla="*/ 10972 w 88506"/>
                  <a:gd name="connsiteY65" fmla="*/ 65465 h 121970"/>
                  <a:gd name="connsiteX66" fmla="*/ 9692 w 88506"/>
                  <a:gd name="connsiteY66" fmla="*/ 60528 h 121970"/>
                  <a:gd name="connsiteX67" fmla="*/ 9143 w 88506"/>
                  <a:gd name="connsiteY67" fmla="*/ 55042 h 121970"/>
                  <a:gd name="connsiteX68" fmla="*/ 6218 w 88506"/>
                  <a:gd name="connsiteY68" fmla="*/ 53762 h 121970"/>
                  <a:gd name="connsiteX69" fmla="*/ 7315 w 88506"/>
                  <a:gd name="connsiteY69" fmla="*/ 58882 h 121970"/>
                  <a:gd name="connsiteX70" fmla="*/ 5120 w 88506"/>
                  <a:gd name="connsiteY70" fmla="*/ 60162 h 121970"/>
                  <a:gd name="connsiteX71" fmla="*/ 2560 w 88506"/>
                  <a:gd name="connsiteY71" fmla="*/ 55956 h 121970"/>
                  <a:gd name="connsiteX72" fmla="*/ 0 w 88506"/>
                  <a:gd name="connsiteY72" fmla="*/ 55956 h 121970"/>
                  <a:gd name="connsiteX73" fmla="*/ 549 w 88506"/>
                  <a:gd name="connsiteY73" fmla="*/ 51933 h 121970"/>
                  <a:gd name="connsiteX74" fmla="*/ 4023 w 88506"/>
                  <a:gd name="connsiteY74" fmla="*/ 48459 h 121970"/>
                  <a:gd name="connsiteX75" fmla="*/ 7864 w 88506"/>
                  <a:gd name="connsiteY75" fmla="*/ 48276 h 121970"/>
                  <a:gd name="connsiteX76" fmla="*/ 14081 w 88506"/>
                  <a:gd name="connsiteY76" fmla="*/ 46264 h 121970"/>
                  <a:gd name="connsiteX77" fmla="*/ 18286 w 88506"/>
                  <a:gd name="connsiteY77" fmla="*/ 49190 h 121970"/>
                  <a:gd name="connsiteX78" fmla="*/ 20115 w 88506"/>
                  <a:gd name="connsiteY78" fmla="*/ 49739 h 121970"/>
                  <a:gd name="connsiteX79" fmla="*/ 17738 w 88506"/>
                  <a:gd name="connsiteY79" fmla="*/ 45716 h 121970"/>
                  <a:gd name="connsiteX80" fmla="*/ 17738 w 88506"/>
                  <a:gd name="connsiteY80" fmla="*/ 42059 h 121970"/>
                  <a:gd name="connsiteX81" fmla="*/ 16092 w 88506"/>
                  <a:gd name="connsiteY81" fmla="*/ 39864 h 121970"/>
                  <a:gd name="connsiteX82" fmla="*/ 16641 w 88506"/>
                  <a:gd name="connsiteY82" fmla="*/ 37304 h 121970"/>
                  <a:gd name="connsiteX83" fmla="*/ 17738 w 88506"/>
                  <a:gd name="connsiteY83" fmla="*/ 36390 h 121970"/>
                  <a:gd name="connsiteX84" fmla="*/ 15178 w 88506"/>
                  <a:gd name="connsiteY84" fmla="*/ 34196 h 121970"/>
                  <a:gd name="connsiteX85" fmla="*/ 13898 w 88506"/>
                  <a:gd name="connsiteY85" fmla="*/ 34561 h 121970"/>
                  <a:gd name="connsiteX86" fmla="*/ 11887 w 88506"/>
                  <a:gd name="connsiteY86" fmla="*/ 32001 h 121970"/>
                  <a:gd name="connsiteX87" fmla="*/ 11520 w 88506"/>
                  <a:gd name="connsiteY87" fmla="*/ 30172 h 121970"/>
                  <a:gd name="connsiteX88" fmla="*/ 12984 w 88506"/>
                  <a:gd name="connsiteY88" fmla="*/ 29990 h 121970"/>
                  <a:gd name="connsiteX89" fmla="*/ 10240 w 88506"/>
                  <a:gd name="connsiteY89" fmla="*/ 27064 h 121970"/>
                  <a:gd name="connsiteX90" fmla="*/ 9326 w 88506"/>
                  <a:gd name="connsiteY90" fmla="*/ 24504 h 121970"/>
                  <a:gd name="connsiteX91" fmla="*/ 9326 w 88506"/>
                  <a:gd name="connsiteY91" fmla="*/ 22126 h 121970"/>
                  <a:gd name="connsiteX92" fmla="*/ 10972 w 88506"/>
                  <a:gd name="connsiteY92" fmla="*/ 22858 h 121970"/>
                  <a:gd name="connsiteX93" fmla="*/ 17189 w 88506"/>
                  <a:gd name="connsiteY93" fmla="*/ 18469 h 121970"/>
                  <a:gd name="connsiteX94" fmla="*/ 27613 w 88506"/>
                  <a:gd name="connsiteY94" fmla="*/ 9326 h 121970"/>
                  <a:gd name="connsiteX95" fmla="*/ 35659 w 88506"/>
                  <a:gd name="connsiteY95" fmla="*/ 8595 h 121970"/>
                  <a:gd name="connsiteX96" fmla="*/ 43339 w 88506"/>
                  <a:gd name="connsiteY96" fmla="*/ 9143 h 121970"/>
                  <a:gd name="connsiteX97" fmla="*/ 50287 w 88506"/>
                  <a:gd name="connsiteY97" fmla="*/ 6583 h 121970"/>
                  <a:gd name="connsiteX98" fmla="*/ 58333 w 88506"/>
                  <a:gd name="connsiteY98" fmla="*/ 0 h 1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8506" h="121970">
                    <a:moveTo>
                      <a:pt x="58333" y="0"/>
                    </a:moveTo>
                    <a:lnTo>
                      <a:pt x="60345" y="1829"/>
                    </a:lnTo>
                    <a:lnTo>
                      <a:pt x="68025" y="14995"/>
                    </a:lnTo>
                    <a:lnTo>
                      <a:pt x="72414" y="18835"/>
                    </a:lnTo>
                    <a:lnTo>
                      <a:pt x="76986" y="24504"/>
                    </a:lnTo>
                    <a:lnTo>
                      <a:pt x="80643" y="30721"/>
                    </a:lnTo>
                    <a:lnTo>
                      <a:pt x="83752" y="38584"/>
                    </a:lnTo>
                    <a:lnTo>
                      <a:pt x="85397" y="47910"/>
                    </a:lnTo>
                    <a:lnTo>
                      <a:pt x="84849" y="63454"/>
                    </a:lnTo>
                    <a:lnTo>
                      <a:pt x="85581" y="72414"/>
                    </a:lnTo>
                    <a:lnTo>
                      <a:pt x="88506" y="72597"/>
                    </a:lnTo>
                    <a:lnTo>
                      <a:pt x="84483" y="85580"/>
                    </a:lnTo>
                    <a:lnTo>
                      <a:pt x="81191" y="91980"/>
                    </a:lnTo>
                    <a:lnTo>
                      <a:pt x="76071" y="96735"/>
                    </a:lnTo>
                    <a:lnTo>
                      <a:pt x="72048" y="98015"/>
                    </a:lnTo>
                    <a:lnTo>
                      <a:pt x="66563" y="99112"/>
                    </a:lnTo>
                    <a:lnTo>
                      <a:pt x="62723" y="97832"/>
                    </a:lnTo>
                    <a:lnTo>
                      <a:pt x="61077" y="100026"/>
                    </a:lnTo>
                    <a:lnTo>
                      <a:pt x="59614" y="103501"/>
                    </a:lnTo>
                    <a:lnTo>
                      <a:pt x="56139" y="107707"/>
                    </a:lnTo>
                    <a:lnTo>
                      <a:pt x="54494" y="104598"/>
                    </a:lnTo>
                    <a:lnTo>
                      <a:pt x="51934" y="104598"/>
                    </a:lnTo>
                    <a:lnTo>
                      <a:pt x="47179" y="102221"/>
                    </a:lnTo>
                    <a:lnTo>
                      <a:pt x="44802" y="102769"/>
                    </a:lnTo>
                    <a:lnTo>
                      <a:pt x="39133" y="105146"/>
                    </a:lnTo>
                    <a:lnTo>
                      <a:pt x="41144" y="107707"/>
                    </a:lnTo>
                    <a:lnTo>
                      <a:pt x="39865" y="110450"/>
                    </a:lnTo>
                    <a:lnTo>
                      <a:pt x="37304" y="112095"/>
                    </a:lnTo>
                    <a:lnTo>
                      <a:pt x="35659" y="108987"/>
                    </a:lnTo>
                    <a:lnTo>
                      <a:pt x="33830" y="107341"/>
                    </a:lnTo>
                    <a:lnTo>
                      <a:pt x="33464" y="114473"/>
                    </a:lnTo>
                    <a:lnTo>
                      <a:pt x="30721" y="116301"/>
                    </a:lnTo>
                    <a:lnTo>
                      <a:pt x="28344" y="116667"/>
                    </a:lnTo>
                    <a:lnTo>
                      <a:pt x="27064" y="114655"/>
                    </a:lnTo>
                    <a:lnTo>
                      <a:pt x="30355" y="112095"/>
                    </a:lnTo>
                    <a:lnTo>
                      <a:pt x="30721" y="109718"/>
                    </a:lnTo>
                    <a:lnTo>
                      <a:pt x="27796" y="110450"/>
                    </a:lnTo>
                    <a:lnTo>
                      <a:pt x="23955" y="113010"/>
                    </a:lnTo>
                    <a:lnTo>
                      <a:pt x="19567" y="117947"/>
                    </a:lnTo>
                    <a:lnTo>
                      <a:pt x="17738" y="117947"/>
                    </a:lnTo>
                    <a:lnTo>
                      <a:pt x="16641" y="115021"/>
                    </a:lnTo>
                    <a:lnTo>
                      <a:pt x="14995" y="117216"/>
                    </a:lnTo>
                    <a:lnTo>
                      <a:pt x="10423" y="121056"/>
                    </a:lnTo>
                    <a:lnTo>
                      <a:pt x="9875" y="117216"/>
                    </a:lnTo>
                    <a:lnTo>
                      <a:pt x="5669" y="118313"/>
                    </a:lnTo>
                    <a:lnTo>
                      <a:pt x="4023" y="121970"/>
                    </a:lnTo>
                    <a:lnTo>
                      <a:pt x="2560" y="120141"/>
                    </a:lnTo>
                    <a:lnTo>
                      <a:pt x="4572" y="116850"/>
                    </a:lnTo>
                    <a:lnTo>
                      <a:pt x="5486" y="112461"/>
                    </a:lnTo>
                    <a:lnTo>
                      <a:pt x="10240" y="113924"/>
                    </a:lnTo>
                    <a:lnTo>
                      <a:pt x="9875" y="110998"/>
                    </a:lnTo>
                    <a:lnTo>
                      <a:pt x="11338" y="107889"/>
                    </a:lnTo>
                    <a:lnTo>
                      <a:pt x="9143" y="106427"/>
                    </a:lnTo>
                    <a:lnTo>
                      <a:pt x="6583" y="109170"/>
                    </a:lnTo>
                    <a:lnTo>
                      <a:pt x="5120" y="105512"/>
                    </a:lnTo>
                    <a:lnTo>
                      <a:pt x="7681" y="99843"/>
                    </a:lnTo>
                    <a:lnTo>
                      <a:pt x="7681" y="95638"/>
                    </a:lnTo>
                    <a:lnTo>
                      <a:pt x="9875" y="90152"/>
                    </a:lnTo>
                    <a:lnTo>
                      <a:pt x="12435" y="86494"/>
                    </a:lnTo>
                    <a:lnTo>
                      <a:pt x="10972" y="85032"/>
                    </a:lnTo>
                    <a:lnTo>
                      <a:pt x="15178" y="81923"/>
                    </a:lnTo>
                    <a:lnTo>
                      <a:pt x="16275" y="78631"/>
                    </a:lnTo>
                    <a:lnTo>
                      <a:pt x="14629" y="76254"/>
                    </a:lnTo>
                    <a:lnTo>
                      <a:pt x="14629" y="73694"/>
                    </a:lnTo>
                    <a:lnTo>
                      <a:pt x="11520" y="70951"/>
                    </a:lnTo>
                    <a:lnTo>
                      <a:pt x="10972" y="65465"/>
                    </a:lnTo>
                    <a:lnTo>
                      <a:pt x="9692" y="60528"/>
                    </a:lnTo>
                    <a:lnTo>
                      <a:pt x="9143" y="55042"/>
                    </a:lnTo>
                    <a:lnTo>
                      <a:pt x="6218" y="53762"/>
                    </a:lnTo>
                    <a:lnTo>
                      <a:pt x="7315" y="58882"/>
                    </a:lnTo>
                    <a:lnTo>
                      <a:pt x="5120" y="60162"/>
                    </a:lnTo>
                    <a:lnTo>
                      <a:pt x="2560" y="55956"/>
                    </a:lnTo>
                    <a:lnTo>
                      <a:pt x="0" y="55956"/>
                    </a:lnTo>
                    <a:lnTo>
                      <a:pt x="549" y="51933"/>
                    </a:lnTo>
                    <a:lnTo>
                      <a:pt x="4023" y="48459"/>
                    </a:lnTo>
                    <a:lnTo>
                      <a:pt x="7864" y="48276"/>
                    </a:lnTo>
                    <a:lnTo>
                      <a:pt x="14081" y="46264"/>
                    </a:lnTo>
                    <a:lnTo>
                      <a:pt x="18286" y="49190"/>
                    </a:lnTo>
                    <a:lnTo>
                      <a:pt x="20115" y="49739"/>
                    </a:lnTo>
                    <a:lnTo>
                      <a:pt x="17738" y="45716"/>
                    </a:lnTo>
                    <a:lnTo>
                      <a:pt x="17738" y="42059"/>
                    </a:lnTo>
                    <a:lnTo>
                      <a:pt x="16092" y="39864"/>
                    </a:lnTo>
                    <a:lnTo>
                      <a:pt x="16641" y="37304"/>
                    </a:lnTo>
                    <a:lnTo>
                      <a:pt x="17738" y="36390"/>
                    </a:lnTo>
                    <a:lnTo>
                      <a:pt x="15178" y="34196"/>
                    </a:lnTo>
                    <a:lnTo>
                      <a:pt x="13898" y="34561"/>
                    </a:lnTo>
                    <a:lnTo>
                      <a:pt x="11887" y="32001"/>
                    </a:lnTo>
                    <a:lnTo>
                      <a:pt x="11520" y="30172"/>
                    </a:lnTo>
                    <a:lnTo>
                      <a:pt x="12984" y="29990"/>
                    </a:lnTo>
                    <a:lnTo>
                      <a:pt x="10240" y="27064"/>
                    </a:lnTo>
                    <a:lnTo>
                      <a:pt x="9326" y="24504"/>
                    </a:lnTo>
                    <a:lnTo>
                      <a:pt x="9326" y="22126"/>
                    </a:lnTo>
                    <a:lnTo>
                      <a:pt x="10972" y="22858"/>
                    </a:lnTo>
                    <a:lnTo>
                      <a:pt x="17189" y="18469"/>
                    </a:lnTo>
                    <a:lnTo>
                      <a:pt x="27613" y="9326"/>
                    </a:lnTo>
                    <a:lnTo>
                      <a:pt x="35659" y="8595"/>
                    </a:lnTo>
                    <a:lnTo>
                      <a:pt x="43339" y="9143"/>
                    </a:lnTo>
                    <a:lnTo>
                      <a:pt x="50287" y="6583"/>
                    </a:lnTo>
                    <a:lnTo>
                      <a:pt x="58333" y="0"/>
                    </a:lnTo>
                    <a:close/>
                  </a:path>
                </a:pathLst>
              </a:custGeom>
              <a:grpFill/>
              <a:ln w="18272" cap="flat">
                <a:noFill/>
                <a:prstDash val="solid"/>
                <a:miter/>
              </a:ln>
            </p:spPr>
            <p:txBody>
              <a:bodyPr rtlCol="0" anchor="ctr"/>
              <a:lstStyle/>
              <a:p>
                <a:endParaRPr lang="en-GB" sz="1463"/>
              </a:p>
            </p:txBody>
          </p:sp>
          <p:sp>
            <p:nvSpPr>
              <p:cNvPr id="258" name="Freeform: Shape 257">
                <a:extLst>
                  <a:ext uri="{FF2B5EF4-FFF2-40B4-BE49-F238E27FC236}">
                    <a16:creationId xmlns:a16="http://schemas.microsoft.com/office/drawing/2014/main" id="{DEC0952E-6170-2D6A-3BE9-765B968340C9}"/>
                  </a:ext>
                </a:extLst>
              </p:cNvPr>
              <p:cNvSpPr/>
              <p:nvPr/>
            </p:nvSpPr>
            <p:spPr>
              <a:xfrm>
                <a:off x="9193261" y="3320961"/>
                <a:ext cx="88506" cy="121970"/>
              </a:xfrm>
              <a:custGeom>
                <a:avLst/>
                <a:gdLst>
                  <a:gd name="connsiteX0" fmla="*/ 58333 w 88506"/>
                  <a:gd name="connsiteY0" fmla="*/ 0 h 121970"/>
                  <a:gd name="connsiteX1" fmla="*/ 60345 w 88506"/>
                  <a:gd name="connsiteY1" fmla="*/ 1829 h 121970"/>
                  <a:gd name="connsiteX2" fmla="*/ 68025 w 88506"/>
                  <a:gd name="connsiteY2" fmla="*/ 14995 h 121970"/>
                  <a:gd name="connsiteX3" fmla="*/ 72414 w 88506"/>
                  <a:gd name="connsiteY3" fmla="*/ 18835 h 121970"/>
                  <a:gd name="connsiteX4" fmla="*/ 76986 w 88506"/>
                  <a:gd name="connsiteY4" fmla="*/ 24504 h 121970"/>
                  <a:gd name="connsiteX5" fmla="*/ 80643 w 88506"/>
                  <a:gd name="connsiteY5" fmla="*/ 30721 h 121970"/>
                  <a:gd name="connsiteX6" fmla="*/ 83752 w 88506"/>
                  <a:gd name="connsiteY6" fmla="*/ 38584 h 121970"/>
                  <a:gd name="connsiteX7" fmla="*/ 85397 w 88506"/>
                  <a:gd name="connsiteY7" fmla="*/ 47910 h 121970"/>
                  <a:gd name="connsiteX8" fmla="*/ 84849 w 88506"/>
                  <a:gd name="connsiteY8" fmla="*/ 63454 h 121970"/>
                  <a:gd name="connsiteX9" fmla="*/ 85581 w 88506"/>
                  <a:gd name="connsiteY9" fmla="*/ 72414 h 121970"/>
                  <a:gd name="connsiteX10" fmla="*/ 88506 w 88506"/>
                  <a:gd name="connsiteY10" fmla="*/ 72597 h 121970"/>
                  <a:gd name="connsiteX11" fmla="*/ 84483 w 88506"/>
                  <a:gd name="connsiteY11" fmla="*/ 85580 h 121970"/>
                  <a:gd name="connsiteX12" fmla="*/ 81191 w 88506"/>
                  <a:gd name="connsiteY12" fmla="*/ 91980 h 121970"/>
                  <a:gd name="connsiteX13" fmla="*/ 76071 w 88506"/>
                  <a:gd name="connsiteY13" fmla="*/ 96735 h 121970"/>
                  <a:gd name="connsiteX14" fmla="*/ 72048 w 88506"/>
                  <a:gd name="connsiteY14" fmla="*/ 98015 h 121970"/>
                  <a:gd name="connsiteX15" fmla="*/ 66563 w 88506"/>
                  <a:gd name="connsiteY15" fmla="*/ 99112 h 121970"/>
                  <a:gd name="connsiteX16" fmla="*/ 62723 w 88506"/>
                  <a:gd name="connsiteY16" fmla="*/ 97832 h 121970"/>
                  <a:gd name="connsiteX17" fmla="*/ 61077 w 88506"/>
                  <a:gd name="connsiteY17" fmla="*/ 100026 h 121970"/>
                  <a:gd name="connsiteX18" fmla="*/ 59614 w 88506"/>
                  <a:gd name="connsiteY18" fmla="*/ 103501 h 121970"/>
                  <a:gd name="connsiteX19" fmla="*/ 56139 w 88506"/>
                  <a:gd name="connsiteY19" fmla="*/ 107707 h 121970"/>
                  <a:gd name="connsiteX20" fmla="*/ 54494 w 88506"/>
                  <a:gd name="connsiteY20" fmla="*/ 104598 h 121970"/>
                  <a:gd name="connsiteX21" fmla="*/ 51934 w 88506"/>
                  <a:gd name="connsiteY21" fmla="*/ 104598 h 121970"/>
                  <a:gd name="connsiteX22" fmla="*/ 47179 w 88506"/>
                  <a:gd name="connsiteY22" fmla="*/ 102221 h 121970"/>
                  <a:gd name="connsiteX23" fmla="*/ 44802 w 88506"/>
                  <a:gd name="connsiteY23" fmla="*/ 102769 h 121970"/>
                  <a:gd name="connsiteX24" fmla="*/ 39133 w 88506"/>
                  <a:gd name="connsiteY24" fmla="*/ 105146 h 121970"/>
                  <a:gd name="connsiteX25" fmla="*/ 41144 w 88506"/>
                  <a:gd name="connsiteY25" fmla="*/ 107707 h 121970"/>
                  <a:gd name="connsiteX26" fmla="*/ 39865 w 88506"/>
                  <a:gd name="connsiteY26" fmla="*/ 110450 h 121970"/>
                  <a:gd name="connsiteX27" fmla="*/ 37304 w 88506"/>
                  <a:gd name="connsiteY27" fmla="*/ 112095 h 121970"/>
                  <a:gd name="connsiteX28" fmla="*/ 35659 w 88506"/>
                  <a:gd name="connsiteY28" fmla="*/ 108987 h 121970"/>
                  <a:gd name="connsiteX29" fmla="*/ 33830 w 88506"/>
                  <a:gd name="connsiteY29" fmla="*/ 107341 h 121970"/>
                  <a:gd name="connsiteX30" fmla="*/ 33464 w 88506"/>
                  <a:gd name="connsiteY30" fmla="*/ 114473 h 121970"/>
                  <a:gd name="connsiteX31" fmla="*/ 30721 w 88506"/>
                  <a:gd name="connsiteY31" fmla="*/ 116301 h 121970"/>
                  <a:gd name="connsiteX32" fmla="*/ 28344 w 88506"/>
                  <a:gd name="connsiteY32" fmla="*/ 116667 h 121970"/>
                  <a:gd name="connsiteX33" fmla="*/ 27064 w 88506"/>
                  <a:gd name="connsiteY33" fmla="*/ 114655 h 121970"/>
                  <a:gd name="connsiteX34" fmla="*/ 30355 w 88506"/>
                  <a:gd name="connsiteY34" fmla="*/ 112095 h 121970"/>
                  <a:gd name="connsiteX35" fmla="*/ 30721 w 88506"/>
                  <a:gd name="connsiteY35" fmla="*/ 109718 h 121970"/>
                  <a:gd name="connsiteX36" fmla="*/ 27796 w 88506"/>
                  <a:gd name="connsiteY36" fmla="*/ 110450 h 121970"/>
                  <a:gd name="connsiteX37" fmla="*/ 23955 w 88506"/>
                  <a:gd name="connsiteY37" fmla="*/ 113010 h 121970"/>
                  <a:gd name="connsiteX38" fmla="*/ 19567 w 88506"/>
                  <a:gd name="connsiteY38" fmla="*/ 117947 h 121970"/>
                  <a:gd name="connsiteX39" fmla="*/ 17738 w 88506"/>
                  <a:gd name="connsiteY39" fmla="*/ 117947 h 121970"/>
                  <a:gd name="connsiteX40" fmla="*/ 16641 w 88506"/>
                  <a:gd name="connsiteY40" fmla="*/ 115021 h 121970"/>
                  <a:gd name="connsiteX41" fmla="*/ 14995 w 88506"/>
                  <a:gd name="connsiteY41" fmla="*/ 117216 h 121970"/>
                  <a:gd name="connsiteX42" fmla="*/ 10423 w 88506"/>
                  <a:gd name="connsiteY42" fmla="*/ 121056 h 121970"/>
                  <a:gd name="connsiteX43" fmla="*/ 9875 w 88506"/>
                  <a:gd name="connsiteY43" fmla="*/ 117216 h 121970"/>
                  <a:gd name="connsiteX44" fmla="*/ 5669 w 88506"/>
                  <a:gd name="connsiteY44" fmla="*/ 118313 h 121970"/>
                  <a:gd name="connsiteX45" fmla="*/ 4023 w 88506"/>
                  <a:gd name="connsiteY45" fmla="*/ 121970 h 121970"/>
                  <a:gd name="connsiteX46" fmla="*/ 2560 w 88506"/>
                  <a:gd name="connsiteY46" fmla="*/ 120141 h 121970"/>
                  <a:gd name="connsiteX47" fmla="*/ 4572 w 88506"/>
                  <a:gd name="connsiteY47" fmla="*/ 116850 h 121970"/>
                  <a:gd name="connsiteX48" fmla="*/ 5486 w 88506"/>
                  <a:gd name="connsiteY48" fmla="*/ 112461 h 121970"/>
                  <a:gd name="connsiteX49" fmla="*/ 10240 w 88506"/>
                  <a:gd name="connsiteY49" fmla="*/ 113924 h 121970"/>
                  <a:gd name="connsiteX50" fmla="*/ 9875 w 88506"/>
                  <a:gd name="connsiteY50" fmla="*/ 110998 h 121970"/>
                  <a:gd name="connsiteX51" fmla="*/ 11338 w 88506"/>
                  <a:gd name="connsiteY51" fmla="*/ 107889 h 121970"/>
                  <a:gd name="connsiteX52" fmla="*/ 9143 w 88506"/>
                  <a:gd name="connsiteY52" fmla="*/ 106427 h 121970"/>
                  <a:gd name="connsiteX53" fmla="*/ 6583 w 88506"/>
                  <a:gd name="connsiteY53" fmla="*/ 109170 h 121970"/>
                  <a:gd name="connsiteX54" fmla="*/ 5120 w 88506"/>
                  <a:gd name="connsiteY54" fmla="*/ 105512 h 121970"/>
                  <a:gd name="connsiteX55" fmla="*/ 7681 w 88506"/>
                  <a:gd name="connsiteY55" fmla="*/ 99843 h 121970"/>
                  <a:gd name="connsiteX56" fmla="*/ 7681 w 88506"/>
                  <a:gd name="connsiteY56" fmla="*/ 95638 h 121970"/>
                  <a:gd name="connsiteX57" fmla="*/ 9875 w 88506"/>
                  <a:gd name="connsiteY57" fmla="*/ 90152 h 121970"/>
                  <a:gd name="connsiteX58" fmla="*/ 12435 w 88506"/>
                  <a:gd name="connsiteY58" fmla="*/ 86494 h 121970"/>
                  <a:gd name="connsiteX59" fmla="*/ 10972 w 88506"/>
                  <a:gd name="connsiteY59" fmla="*/ 85032 h 121970"/>
                  <a:gd name="connsiteX60" fmla="*/ 15178 w 88506"/>
                  <a:gd name="connsiteY60" fmla="*/ 81923 h 121970"/>
                  <a:gd name="connsiteX61" fmla="*/ 16275 w 88506"/>
                  <a:gd name="connsiteY61" fmla="*/ 78631 h 121970"/>
                  <a:gd name="connsiteX62" fmla="*/ 14629 w 88506"/>
                  <a:gd name="connsiteY62" fmla="*/ 76254 h 121970"/>
                  <a:gd name="connsiteX63" fmla="*/ 14629 w 88506"/>
                  <a:gd name="connsiteY63" fmla="*/ 73694 h 121970"/>
                  <a:gd name="connsiteX64" fmla="*/ 11520 w 88506"/>
                  <a:gd name="connsiteY64" fmla="*/ 70951 h 121970"/>
                  <a:gd name="connsiteX65" fmla="*/ 10972 w 88506"/>
                  <a:gd name="connsiteY65" fmla="*/ 65465 h 121970"/>
                  <a:gd name="connsiteX66" fmla="*/ 9692 w 88506"/>
                  <a:gd name="connsiteY66" fmla="*/ 60528 h 121970"/>
                  <a:gd name="connsiteX67" fmla="*/ 9143 w 88506"/>
                  <a:gd name="connsiteY67" fmla="*/ 55042 h 121970"/>
                  <a:gd name="connsiteX68" fmla="*/ 6218 w 88506"/>
                  <a:gd name="connsiteY68" fmla="*/ 53762 h 121970"/>
                  <a:gd name="connsiteX69" fmla="*/ 7315 w 88506"/>
                  <a:gd name="connsiteY69" fmla="*/ 58882 h 121970"/>
                  <a:gd name="connsiteX70" fmla="*/ 5120 w 88506"/>
                  <a:gd name="connsiteY70" fmla="*/ 60162 h 121970"/>
                  <a:gd name="connsiteX71" fmla="*/ 2560 w 88506"/>
                  <a:gd name="connsiteY71" fmla="*/ 55956 h 121970"/>
                  <a:gd name="connsiteX72" fmla="*/ 0 w 88506"/>
                  <a:gd name="connsiteY72" fmla="*/ 55956 h 121970"/>
                  <a:gd name="connsiteX73" fmla="*/ 549 w 88506"/>
                  <a:gd name="connsiteY73" fmla="*/ 51933 h 121970"/>
                  <a:gd name="connsiteX74" fmla="*/ 4023 w 88506"/>
                  <a:gd name="connsiteY74" fmla="*/ 48459 h 121970"/>
                  <a:gd name="connsiteX75" fmla="*/ 7864 w 88506"/>
                  <a:gd name="connsiteY75" fmla="*/ 48276 h 121970"/>
                  <a:gd name="connsiteX76" fmla="*/ 14081 w 88506"/>
                  <a:gd name="connsiteY76" fmla="*/ 46264 h 121970"/>
                  <a:gd name="connsiteX77" fmla="*/ 18286 w 88506"/>
                  <a:gd name="connsiteY77" fmla="*/ 49190 h 121970"/>
                  <a:gd name="connsiteX78" fmla="*/ 20115 w 88506"/>
                  <a:gd name="connsiteY78" fmla="*/ 49739 h 121970"/>
                  <a:gd name="connsiteX79" fmla="*/ 17738 w 88506"/>
                  <a:gd name="connsiteY79" fmla="*/ 45716 h 121970"/>
                  <a:gd name="connsiteX80" fmla="*/ 17738 w 88506"/>
                  <a:gd name="connsiteY80" fmla="*/ 42059 h 121970"/>
                  <a:gd name="connsiteX81" fmla="*/ 16092 w 88506"/>
                  <a:gd name="connsiteY81" fmla="*/ 39864 h 121970"/>
                  <a:gd name="connsiteX82" fmla="*/ 16641 w 88506"/>
                  <a:gd name="connsiteY82" fmla="*/ 37304 h 121970"/>
                  <a:gd name="connsiteX83" fmla="*/ 17738 w 88506"/>
                  <a:gd name="connsiteY83" fmla="*/ 36390 h 121970"/>
                  <a:gd name="connsiteX84" fmla="*/ 15178 w 88506"/>
                  <a:gd name="connsiteY84" fmla="*/ 34196 h 121970"/>
                  <a:gd name="connsiteX85" fmla="*/ 13898 w 88506"/>
                  <a:gd name="connsiteY85" fmla="*/ 34561 h 121970"/>
                  <a:gd name="connsiteX86" fmla="*/ 11887 w 88506"/>
                  <a:gd name="connsiteY86" fmla="*/ 32001 h 121970"/>
                  <a:gd name="connsiteX87" fmla="*/ 11520 w 88506"/>
                  <a:gd name="connsiteY87" fmla="*/ 30172 h 121970"/>
                  <a:gd name="connsiteX88" fmla="*/ 12984 w 88506"/>
                  <a:gd name="connsiteY88" fmla="*/ 29990 h 121970"/>
                  <a:gd name="connsiteX89" fmla="*/ 10240 w 88506"/>
                  <a:gd name="connsiteY89" fmla="*/ 27064 h 121970"/>
                  <a:gd name="connsiteX90" fmla="*/ 9326 w 88506"/>
                  <a:gd name="connsiteY90" fmla="*/ 24504 h 121970"/>
                  <a:gd name="connsiteX91" fmla="*/ 9326 w 88506"/>
                  <a:gd name="connsiteY91" fmla="*/ 22126 h 121970"/>
                  <a:gd name="connsiteX92" fmla="*/ 10972 w 88506"/>
                  <a:gd name="connsiteY92" fmla="*/ 22858 h 121970"/>
                  <a:gd name="connsiteX93" fmla="*/ 17189 w 88506"/>
                  <a:gd name="connsiteY93" fmla="*/ 18469 h 121970"/>
                  <a:gd name="connsiteX94" fmla="*/ 27613 w 88506"/>
                  <a:gd name="connsiteY94" fmla="*/ 9326 h 121970"/>
                  <a:gd name="connsiteX95" fmla="*/ 35659 w 88506"/>
                  <a:gd name="connsiteY95" fmla="*/ 8595 h 121970"/>
                  <a:gd name="connsiteX96" fmla="*/ 43339 w 88506"/>
                  <a:gd name="connsiteY96" fmla="*/ 9143 h 121970"/>
                  <a:gd name="connsiteX97" fmla="*/ 50287 w 88506"/>
                  <a:gd name="connsiteY97" fmla="*/ 6583 h 121970"/>
                  <a:gd name="connsiteX98" fmla="*/ 58333 w 88506"/>
                  <a:gd name="connsiteY98" fmla="*/ 0 h 12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88506" h="121970">
                    <a:moveTo>
                      <a:pt x="58333" y="0"/>
                    </a:moveTo>
                    <a:lnTo>
                      <a:pt x="60345" y="1829"/>
                    </a:lnTo>
                    <a:lnTo>
                      <a:pt x="68025" y="14995"/>
                    </a:lnTo>
                    <a:lnTo>
                      <a:pt x="72414" y="18835"/>
                    </a:lnTo>
                    <a:lnTo>
                      <a:pt x="76986" y="24504"/>
                    </a:lnTo>
                    <a:lnTo>
                      <a:pt x="80643" y="30721"/>
                    </a:lnTo>
                    <a:lnTo>
                      <a:pt x="83752" y="38584"/>
                    </a:lnTo>
                    <a:lnTo>
                      <a:pt x="85397" y="47910"/>
                    </a:lnTo>
                    <a:lnTo>
                      <a:pt x="84849" y="63454"/>
                    </a:lnTo>
                    <a:lnTo>
                      <a:pt x="85581" y="72414"/>
                    </a:lnTo>
                    <a:lnTo>
                      <a:pt x="88506" y="72597"/>
                    </a:lnTo>
                    <a:lnTo>
                      <a:pt x="84483" y="85580"/>
                    </a:lnTo>
                    <a:lnTo>
                      <a:pt x="81191" y="91980"/>
                    </a:lnTo>
                    <a:lnTo>
                      <a:pt x="76071" y="96735"/>
                    </a:lnTo>
                    <a:lnTo>
                      <a:pt x="72048" y="98015"/>
                    </a:lnTo>
                    <a:lnTo>
                      <a:pt x="66563" y="99112"/>
                    </a:lnTo>
                    <a:lnTo>
                      <a:pt x="62723" y="97832"/>
                    </a:lnTo>
                    <a:lnTo>
                      <a:pt x="61077" y="100026"/>
                    </a:lnTo>
                    <a:lnTo>
                      <a:pt x="59614" y="103501"/>
                    </a:lnTo>
                    <a:lnTo>
                      <a:pt x="56139" y="107707"/>
                    </a:lnTo>
                    <a:lnTo>
                      <a:pt x="54494" y="104598"/>
                    </a:lnTo>
                    <a:lnTo>
                      <a:pt x="51934" y="104598"/>
                    </a:lnTo>
                    <a:lnTo>
                      <a:pt x="47179" y="102221"/>
                    </a:lnTo>
                    <a:lnTo>
                      <a:pt x="44802" y="102769"/>
                    </a:lnTo>
                    <a:lnTo>
                      <a:pt x="39133" y="105146"/>
                    </a:lnTo>
                    <a:lnTo>
                      <a:pt x="41144" y="107707"/>
                    </a:lnTo>
                    <a:lnTo>
                      <a:pt x="39865" y="110450"/>
                    </a:lnTo>
                    <a:lnTo>
                      <a:pt x="37304" y="112095"/>
                    </a:lnTo>
                    <a:lnTo>
                      <a:pt x="35659" y="108987"/>
                    </a:lnTo>
                    <a:lnTo>
                      <a:pt x="33830" y="107341"/>
                    </a:lnTo>
                    <a:lnTo>
                      <a:pt x="33464" y="114473"/>
                    </a:lnTo>
                    <a:lnTo>
                      <a:pt x="30721" y="116301"/>
                    </a:lnTo>
                    <a:lnTo>
                      <a:pt x="28344" y="116667"/>
                    </a:lnTo>
                    <a:lnTo>
                      <a:pt x="27064" y="114655"/>
                    </a:lnTo>
                    <a:lnTo>
                      <a:pt x="30355" y="112095"/>
                    </a:lnTo>
                    <a:lnTo>
                      <a:pt x="30721" y="109718"/>
                    </a:lnTo>
                    <a:lnTo>
                      <a:pt x="27796" y="110450"/>
                    </a:lnTo>
                    <a:lnTo>
                      <a:pt x="23955" y="113010"/>
                    </a:lnTo>
                    <a:lnTo>
                      <a:pt x="19567" y="117947"/>
                    </a:lnTo>
                    <a:lnTo>
                      <a:pt x="17738" y="117947"/>
                    </a:lnTo>
                    <a:lnTo>
                      <a:pt x="16641" y="115021"/>
                    </a:lnTo>
                    <a:lnTo>
                      <a:pt x="14995" y="117216"/>
                    </a:lnTo>
                    <a:lnTo>
                      <a:pt x="10423" y="121056"/>
                    </a:lnTo>
                    <a:lnTo>
                      <a:pt x="9875" y="117216"/>
                    </a:lnTo>
                    <a:lnTo>
                      <a:pt x="5669" y="118313"/>
                    </a:lnTo>
                    <a:lnTo>
                      <a:pt x="4023" y="121970"/>
                    </a:lnTo>
                    <a:lnTo>
                      <a:pt x="2560" y="120141"/>
                    </a:lnTo>
                    <a:lnTo>
                      <a:pt x="4572" y="116850"/>
                    </a:lnTo>
                    <a:lnTo>
                      <a:pt x="5486" y="112461"/>
                    </a:lnTo>
                    <a:lnTo>
                      <a:pt x="10240" y="113924"/>
                    </a:lnTo>
                    <a:lnTo>
                      <a:pt x="9875" y="110998"/>
                    </a:lnTo>
                    <a:lnTo>
                      <a:pt x="11338" y="107889"/>
                    </a:lnTo>
                    <a:lnTo>
                      <a:pt x="9143" y="106427"/>
                    </a:lnTo>
                    <a:lnTo>
                      <a:pt x="6583" y="109170"/>
                    </a:lnTo>
                    <a:lnTo>
                      <a:pt x="5120" y="105512"/>
                    </a:lnTo>
                    <a:lnTo>
                      <a:pt x="7681" y="99843"/>
                    </a:lnTo>
                    <a:lnTo>
                      <a:pt x="7681" y="95638"/>
                    </a:lnTo>
                    <a:lnTo>
                      <a:pt x="9875" y="90152"/>
                    </a:lnTo>
                    <a:lnTo>
                      <a:pt x="12435" y="86494"/>
                    </a:lnTo>
                    <a:lnTo>
                      <a:pt x="10972" y="85032"/>
                    </a:lnTo>
                    <a:lnTo>
                      <a:pt x="15178" y="81923"/>
                    </a:lnTo>
                    <a:lnTo>
                      <a:pt x="16275" y="78631"/>
                    </a:lnTo>
                    <a:lnTo>
                      <a:pt x="14629" y="76254"/>
                    </a:lnTo>
                    <a:lnTo>
                      <a:pt x="14629" y="73694"/>
                    </a:lnTo>
                    <a:lnTo>
                      <a:pt x="11520" y="70951"/>
                    </a:lnTo>
                    <a:lnTo>
                      <a:pt x="10972" y="65465"/>
                    </a:lnTo>
                    <a:lnTo>
                      <a:pt x="9692" y="60528"/>
                    </a:lnTo>
                    <a:lnTo>
                      <a:pt x="9143" y="55042"/>
                    </a:lnTo>
                    <a:lnTo>
                      <a:pt x="6218" y="53762"/>
                    </a:lnTo>
                    <a:lnTo>
                      <a:pt x="7315" y="58882"/>
                    </a:lnTo>
                    <a:lnTo>
                      <a:pt x="5120" y="60162"/>
                    </a:lnTo>
                    <a:lnTo>
                      <a:pt x="2560" y="55956"/>
                    </a:lnTo>
                    <a:lnTo>
                      <a:pt x="0" y="55956"/>
                    </a:lnTo>
                    <a:lnTo>
                      <a:pt x="549" y="51933"/>
                    </a:lnTo>
                    <a:lnTo>
                      <a:pt x="4023" y="48459"/>
                    </a:lnTo>
                    <a:lnTo>
                      <a:pt x="7864" y="48276"/>
                    </a:lnTo>
                    <a:lnTo>
                      <a:pt x="14081" y="46264"/>
                    </a:lnTo>
                    <a:lnTo>
                      <a:pt x="18286" y="49190"/>
                    </a:lnTo>
                    <a:lnTo>
                      <a:pt x="20115" y="49739"/>
                    </a:lnTo>
                    <a:lnTo>
                      <a:pt x="17738" y="45716"/>
                    </a:lnTo>
                    <a:lnTo>
                      <a:pt x="17738" y="42059"/>
                    </a:lnTo>
                    <a:lnTo>
                      <a:pt x="16092" y="39864"/>
                    </a:lnTo>
                    <a:lnTo>
                      <a:pt x="16641" y="37304"/>
                    </a:lnTo>
                    <a:lnTo>
                      <a:pt x="17738" y="36390"/>
                    </a:lnTo>
                    <a:lnTo>
                      <a:pt x="15178" y="34196"/>
                    </a:lnTo>
                    <a:lnTo>
                      <a:pt x="13898" y="34561"/>
                    </a:lnTo>
                    <a:lnTo>
                      <a:pt x="11887" y="32001"/>
                    </a:lnTo>
                    <a:lnTo>
                      <a:pt x="11520" y="30172"/>
                    </a:lnTo>
                    <a:lnTo>
                      <a:pt x="12984" y="29990"/>
                    </a:lnTo>
                    <a:lnTo>
                      <a:pt x="10240" y="27064"/>
                    </a:lnTo>
                    <a:lnTo>
                      <a:pt x="9326" y="24504"/>
                    </a:lnTo>
                    <a:lnTo>
                      <a:pt x="9326" y="22126"/>
                    </a:lnTo>
                    <a:lnTo>
                      <a:pt x="10972" y="22858"/>
                    </a:lnTo>
                    <a:lnTo>
                      <a:pt x="17189" y="18469"/>
                    </a:lnTo>
                    <a:lnTo>
                      <a:pt x="27613" y="9326"/>
                    </a:lnTo>
                    <a:lnTo>
                      <a:pt x="35659" y="8595"/>
                    </a:lnTo>
                    <a:lnTo>
                      <a:pt x="43339" y="9143"/>
                    </a:lnTo>
                    <a:lnTo>
                      <a:pt x="50287" y="6583"/>
                    </a:lnTo>
                    <a:lnTo>
                      <a:pt x="58333" y="0"/>
                    </a:lnTo>
                  </a:path>
                </a:pathLst>
              </a:custGeom>
              <a:grpFill/>
              <a:ln w="4020" cap="flat">
                <a:solidFill>
                  <a:srgbClr val="FFFFFF"/>
                </a:solidFill>
                <a:prstDash val="solid"/>
                <a:miter/>
              </a:ln>
            </p:spPr>
            <p:txBody>
              <a:bodyPr rtlCol="0" anchor="ctr"/>
              <a:lstStyle/>
              <a:p>
                <a:endParaRPr lang="en-GB" sz="1463"/>
              </a:p>
            </p:txBody>
          </p:sp>
          <p:sp>
            <p:nvSpPr>
              <p:cNvPr id="259" name="Freeform: Shape 258">
                <a:extLst>
                  <a:ext uri="{FF2B5EF4-FFF2-40B4-BE49-F238E27FC236}">
                    <a16:creationId xmlns:a16="http://schemas.microsoft.com/office/drawing/2014/main" id="{444580AB-7FB4-0286-082B-9D73405418F5}"/>
                  </a:ext>
                </a:extLst>
              </p:cNvPr>
              <p:cNvSpPr/>
              <p:nvPr/>
            </p:nvSpPr>
            <p:spPr>
              <a:xfrm>
                <a:off x="8772859" y="4173288"/>
                <a:ext cx="245951" cy="153422"/>
              </a:xfrm>
              <a:custGeom>
                <a:avLst/>
                <a:gdLst>
                  <a:gd name="connsiteX0" fmla="*/ 112278 w 245951"/>
                  <a:gd name="connsiteY0" fmla="*/ 60162 h 153422"/>
                  <a:gd name="connsiteX1" fmla="*/ 113924 w 245951"/>
                  <a:gd name="connsiteY1" fmla="*/ 60711 h 153422"/>
                  <a:gd name="connsiteX2" fmla="*/ 115753 w 245951"/>
                  <a:gd name="connsiteY2" fmla="*/ 62174 h 153422"/>
                  <a:gd name="connsiteX3" fmla="*/ 120141 w 245951"/>
                  <a:gd name="connsiteY3" fmla="*/ 66928 h 153422"/>
                  <a:gd name="connsiteX4" fmla="*/ 121970 w 245951"/>
                  <a:gd name="connsiteY4" fmla="*/ 69671 h 153422"/>
                  <a:gd name="connsiteX5" fmla="*/ 123981 w 245951"/>
                  <a:gd name="connsiteY5" fmla="*/ 71865 h 153422"/>
                  <a:gd name="connsiteX6" fmla="*/ 125993 w 245951"/>
                  <a:gd name="connsiteY6" fmla="*/ 73694 h 153422"/>
                  <a:gd name="connsiteX7" fmla="*/ 128370 w 245951"/>
                  <a:gd name="connsiteY7" fmla="*/ 74243 h 153422"/>
                  <a:gd name="connsiteX8" fmla="*/ 130199 w 245951"/>
                  <a:gd name="connsiteY8" fmla="*/ 73145 h 153422"/>
                  <a:gd name="connsiteX9" fmla="*/ 131662 w 245951"/>
                  <a:gd name="connsiteY9" fmla="*/ 69671 h 153422"/>
                  <a:gd name="connsiteX10" fmla="*/ 132027 w 245951"/>
                  <a:gd name="connsiteY10" fmla="*/ 58151 h 153422"/>
                  <a:gd name="connsiteX11" fmla="*/ 133856 w 245951"/>
                  <a:gd name="connsiteY11" fmla="*/ 56139 h 153422"/>
                  <a:gd name="connsiteX12" fmla="*/ 136234 w 245951"/>
                  <a:gd name="connsiteY12" fmla="*/ 55042 h 153422"/>
                  <a:gd name="connsiteX13" fmla="*/ 138062 w 245951"/>
                  <a:gd name="connsiteY13" fmla="*/ 55042 h 153422"/>
                  <a:gd name="connsiteX14" fmla="*/ 139525 w 245951"/>
                  <a:gd name="connsiteY14" fmla="*/ 56688 h 153422"/>
                  <a:gd name="connsiteX15" fmla="*/ 140622 w 245951"/>
                  <a:gd name="connsiteY15" fmla="*/ 60345 h 153422"/>
                  <a:gd name="connsiteX16" fmla="*/ 142268 w 245951"/>
                  <a:gd name="connsiteY16" fmla="*/ 63636 h 153422"/>
                  <a:gd name="connsiteX17" fmla="*/ 144462 w 245951"/>
                  <a:gd name="connsiteY17" fmla="*/ 64917 h 153422"/>
                  <a:gd name="connsiteX18" fmla="*/ 147388 w 245951"/>
                  <a:gd name="connsiteY18" fmla="*/ 64917 h 153422"/>
                  <a:gd name="connsiteX19" fmla="*/ 148303 w 245951"/>
                  <a:gd name="connsiteY19" fmla="*/ 62722 h 153422"/>
                  <a:gd name="connsiteX20" fmla="*/ 148303 w 245951"/>
                  <a:gd name="connsiteY20" fmla="*/ 59613 h 153422"/>
                  <a:gd name="connsiteX21" fmla="*/ 147754 w 245951"/>
                  <a:gd name="connsiteY21" fmla="*/ 57053 h 153422"/>
                  <a:gd name="connsiteX22" fmla="*/ 145925 w 245951"/>
                  <a:gd name="connsiteY22" fmla="*/ 53579 h 153422"/>
                  <a:gd name="connsiteX23" fmla="*/ 143731 w 245951"/>
                  <a:gd name="connsiteY23" fmla="*/ 51385 h 153422"/>
                  <a:gd name="connsiteX24" fmla="*/ 146474 w 245951"/>
                  <a:gd name="connsiteY24" fmla="*/ 51019 h 153422"/>
                  <a:gd name="connsiteX25" fmla="*/ 148851 w 245951"/>
                  <a:gd name="connsiteY25" fmla="*/ 49373 h 153422"/>
                  <a:gd name="connsiteX26" fmla="*/ 151776 w 245951"/>
                  <a:gd name="connsiteY26" fmla="*/ 44985 h 153422"/>
                  <a:gd name="connsiteX27" fmla="*/ 149400 w 245951"/>
                  <a:gd name="connsiteY27" fmla="*/ 43522 h 153422"/>
                  <a:gd name="connsiteX28" fmla="*/ 148303 w 245951"/>
                  <a:gd name="connsiteY28" fmla="*/ 40778 h 153422"/>
                  <a:gd name="connsiteX29" fmla="*/ 150131 w 245951"/>
                  <a:gd name="connsiteY29" fmla="*/ 37670 h 153422"/>
                  <a:gd name="connsiteX30" fmla="*/ 152508 w 245951"/>
                  <a:gd name="connsiteY30" fmla="*/ 36755 h 153422"/>
                  <a:gd name="connsiteX31" fmla="*/ 157263 w 245951"/>
                  <a:gd name="connsiteY31" fmla="*/ 36755 h 153422"/>
                  <a:gd name="connsiteX32" fmla="*/ 163114 w 245951"/>
                  <a:gd name="connsiteY32" fmla="*/ 29624 h 153422"/>
                  <a:gd name="connsiteX33" fmla="*/ 165491 w 245951"/>
                  <a:gd name="connsiteY33" fmla="*/ 24321 h 153422"/>
                  <a:gd name="connsiteX34" fmla="*/ 165857 w 245951"/>
                  <a:gd name="connsiteY34" fmla="*/ 21944 h 153422"/>
                  <a:gd name="connsiteX35" fmla="*/ 177378 w 245951"/>
                  <a:gd name="connsiteY35" fmla="*/ 8960 h 153422"/>
                  <a:gd name="connsiteX36" fmla="*/ 179023 w 245951"/>
                  <a:gd name="connsiteY36" fmla="*/ 5852 h 153422"/>
                  <a:gd name="connsiteX37" fmla="*/ 179938 w 245951"/>
                  <a:gd name="connsiteY37" fmla="*/ 2743 h 153422"/>
                  <a:gd name="connsiteX38" fmla="*/ 181766 w 245951"/>
                  <a:gd name="connsiteY38" fmla="*/ 0 h 153422"/>
                  <a:gd name="connsiteX39" fmla="*/ 183047 w 245951"/>
                  <a:gd name="connsiteY39" fmla="*/ 183 h 153422"/>
                  <a:gd name="connsiteX40" fmla="*/ 183229 w 245951"/>
                  <a:gd name="connsiteY40" fmla="*/ 1280 h 153422"/>
                  <a:gd name="connsiteX41" fmla="*/ 183229 w 245951"/>
                  <a:gd name="connsiteY41" fmla="*/ 6400 h 153422"/>
                  <a:gd name="connsiteX42" fmla="*/ 182498 w 245951"/>
                  <a:gd name="connsiteY42" fmla="*/ 8960 h 153422"/>
                  <a:gd name="connsiteX43" fmla="*/ 182498 w 245951"/>
                  <a:gd name="connsiteY43" fmla="*/ 10423 h 153422"/>
                  <a:gd name="connsiteX44" fmla="*/ 187435 w 245951"/>
                  <a:gd name="connsiteY44" fmla="*/ 4206 h 153422"/>
                  <a:gd name="connsiteX45" fmla="*/ 189264 w 245951"/>
                  <a:gd name="connsiteY45" fmla="*/ 549 h 153422"/>
                  <a:gd name="connsiteX46" fmla="*/ 192555 w 245951"/>
                  <a:gd name="connsiteY46" fmla="*/ 549 h 153422"/>
                  <a:gd name="connsiteX47" fmla="*/ 193652 w 245951"/>
                  <a:gd name="connsiteY47" fmla="*/ 1829 h 153422"/>
                  <a:gd name="connsiteX48" fmla="*/ 195847 w 245951"/>
                  <a:gd name="connsiteY48" fmla="*/ 8412 h 153422"/>
                  <a:gd name="connsiteX49" fmla="*/ 198956 w 245951"/>
                  <a:gd name="connsiteY49" fmla="*/ 10423 h 153422"/>
                  <a:gd name="connsiteX50" fmla="*/ 200967 w 245951"/>
                  <a:gd name="connsiteY50" fmla="*/ 8960 h 153422"/>
                  <a:gd name="connsiteX51" fmla="*/ 205356 w 245951"/>
                  <a:gd name="connsiteY51" fmla="*/ 12983 h 153422"/>
                  <a:gd name="connsiteX52" fmla="*/ 206453 w 245951"/>
                  <a:gd name="connsiteY52" fmla="*/ 18286 h 153422"/>
                  <a:gd name="connsiteX53" fmla="*/ 205173 w 245951"/>
                  <a:gd name="connsiteY53" fmla="*/ 20115 h 153422"/>
                  <a:gd name="connsiteX54" fmla="*/ 205356 w 245951"/>
                  <a:gd name="connsiteY54" fmla="*/ 26332 h 153422"/>
                  <a:gd name="connsiteX55" fmla="*/ 206270 w 245951"/>
                  <a:gd name="connsiteY55" fmla="*/ 26881 h 153422"/>
                  <a:gd name="connsiteX56" fmla="*/ 207916 w 245951"/>
                  <a:gd name="connsiteY56" fmla="*/ 26150 h 153422"/>
                  <a:gd name="connsiteX57" fmla="*/ 209744 w 245951"/>
                  <a:gd name="connsiteY57" fmla="*/ 26332 h 153422"/>
                  <a:gd name="connsiteX58" fmla="*/ 212122 w 245951"/>
                  <a:gd name="connsiteY58" fmla="*/ 24869 h 153422"/>
                  <a:gd name="connsiteX59" fmla="*/ 214499 w 245951"/>
                  <a:gd name="connsiteY59" fmla="*/ 24869 h 153422"/>
                  <a:gd name="connsiteX60" fmla="*/ 216145 w 245951"/>
                  <a:gd name="connsiteY60" fmla="*/ 27247 h 153422"/>
                  <a:gd name="connsiteX61" fmla="*/ 215779 w 245951"/>
                  <a:gd name="connsiteY61" fmla="*/ 29624 h 153422"/>
                  <a:gd name="connsiteX62" fmla="*/ 213767 w 245951"/>
                  <a:gd name="connsiteY62" fmla="*/ 31453 h 153422"/>
                  <a:gd name="connsiteX63" fmla="*/ 214865 w 245951"/>
                  <a:gd name="connsiteY63" fmla="*/ 32550 h 153422"/>
                  <a:gd name="connsiteX64" fmla="*/ 217242 w 245951"/>
                  <a:gd name="connsiteY64" fmla="*/ 32550 h 153422"/>
                  <a:gd name="connsiteX65" fmla="*/ 219985 w 245951"/>
                  <a:gd name="connsiteY65" fmla="*/ 30173 h 153422"/>
                  <a:gd name="connsiteX66" fmla="*/ 222545 w 245951"/>
                  <a:gd name="connsiteY66" fmla="*/ 30538 h 153422"/>
                  <a:gd name="connsiteX67" fmla="*/ 225471 w 245951"/>
                  <a:gd name="connsiteY67" fmla="*/ 32001 h 153422"/>
                  <a:gd name="connsiteX68" fmla="*/ 232785 w 245951"/>
                  <a:gd name="connsiteY68" fmla="*/ 37304 h 153422"/>
                  <a:gd name="connsiteX69" fmla="*/ 242660 w 245951"/>
                  <a:gd name="connsiteY69" fmla="*/ 40230 h 153422"/>
                  <a:gd name="connsiteX70" fmla="*/ 245403 w 245951"/>
                  <a:gd name="connsiteY70" fmla="*/ 42059 h 153422"/>
                  <a:gd name="connsiteX71" fmla="*/ 245952 w 245951"/>
                  <a:gd name="connsiteY71" fmla="*/ 44436 h 153422"/>
                  <a:gd name="connsiteX72" fmla="*/ 244854 w 245951"/>
                  <a:gd name="connsiteY72" fmla="*/ 46630 h 153422"/>
                  <a:gd name="connsiteX73" fmla="*/ 240465 w 245951"/>
                  <a:gd name="connsiteY73" fmla="*/ 48276 h 153422"/>
                  <a:gd name="connsiteX74" fmla="*/ 237357 w 245951"/>
                  <a:gd name="connsiteY74" fmla="*/ 50287 h 153422"/>
                  <a:gd name="connsiteX75" fmla="*/ 232602 w 245951"/>
                  <a:gd name="connsiteY75" fmla="*/ 52116 h 153422"/>
                  <a:gd name="connsiteX76" fmla="*/ 227482 w 245951"/>
                  <a:gd name="connsiteY76" fmla="*/ 53031 h 153422"/>
                  <a:gd name="connsiteX77" fmla="*/ 223825 w 245951"/>
                  <a:gd name="connsiteY77" fmla="*/ 51019 h 153422"/>
                  <a:gd name="connsiteX78" fmla="*/ 220533 w 245951"/>
                  <a:gd name="connsiteY78" fmla="*/ 52848 h 153422"/>
                  <a:gd name="connsiteX79" fmla="*/ 219985 w 245951"/>
                  <a:gd name="connsiteY79" fmla="*/ 55956 h 153422"/>
                  <a:gd name="connsiteX80" fmla="*/ 221082 w 245951"/>
                  <a:gd name="connsiteY80" fmla="*/ 58699 h 153422"/>
                  <a:gd name="connsiteX81" fmla="*/ 223825 w 245951"/>
                  <a:gd name="connsiteY81" fmla="*/ 61259 h 153422"/>
                  <a:gd name="connsiteX82" fmla="*/ 225836 w 245951"/>
                  <a:gd name="connsiteY82" fmla="*/ 61808 h 153422"/>
                  <a:gd name="connsiteX83" fmla="*/ 228396 w 245951"/>
                  <a:gd name="connsiteY83" fmla="*/ 63636 h 153422"/>
                  <a:gd name="connsiteX84" fmla="*/ 228945 w 245951"/>
                  <a:gd name="connsiteY84" fmla="*/ 65282 h 153422"/>
                  <a:gd name="connsiteX85" fmla="*/ 222728 w 245951"/>
                  <a:gd name="connsiteY85" fmla="*/ 66380 h 153422"/>
                  <a:gd name="connsiteX86" fmla="*/ 214865 w 245951"/>
                  <a:gd name="connsiteY86" fmla="*/ 69488 h 153422"/>
                  <a:gd name="connsiteX87" fmla="*/ 211939 w 245951"/>
                  <a:gd name="connsiteY87" fmla="*/ 69122 h 153422"/>
                  <a:gd name="connsiteX88" fmla="*/ 209744 w 245951"/>
                  <a:gd name="connsiteY88" fmla="*/ 68391 h 153422"/>
                  <a:gd name="connsiteX89" fmla="*/ 206819 w 245951"/>
                  <a:gd name="connsiteY89" fmla="*/ 66380 h 153422"/>
                  <a:gd name="connsiteX90" fmla="*/ 206270 w 245951"/>
                  <a:gd name="connsiteY90" fmla="*/ 66562 h 153422"/>
                  <a:gd name="connsiteX91" fmla="*/ 205356 w 245951"/>
                  <a:gd name="connsiteY91" fmla="*/ 68940 h 153422"/>
                  <a:gd name="connsiteX92" fmla="*/ 204076 w 245951"/>
                  <a:gd name="connsiteY92" fmla="*/ 70585 h 153422"/>
                  <a:gd name="connsiteX93" fmla="*/ 201515 w 245951"/>
                  <a:gd name="connsiteY93" fmla="*/ 70220 h 153422"/>
                  <a:gd name="connsiteX94" fmla="*/ 195116 w 245951"/>
                  <a:gd name="connsiteY94" fmla="*/ 68391 h 153422"/>
                  <a:gd name="connsiteX95" fmla="*/ 191275 w 245951"/>
                  <a:gd name="connsiteY95" fmla="*/ 65831 h 153422"/>
                  <a:gd name="connsiteX96" fmla="*/ 167503 w 245951"/>
                  <a:gd name="connsiteY96" fmla="*/ 65282 h 153422"/>
                  <a:gd name="connsiteX97" fmla="*/ 159091 w 245951"/>
                  <a:gd name="connsiteY97" fmla="*/ 66014 h 153422"/>
                  <a:gd name="connsiteX98" fmla="*/ 155983 w 245951"/>
                  <a:gd name="connsiteY98" fmla="*/ 70037 h 153422"/>
                  <a:gd name="connsiteX99" fmla="*/ 153240 w 245951"/>
                  <a:gd name="connsiteY99" fmla="*/ 78083 h 153422"/>
                  <a:gd name="connsiteX100" fmla="*/ 152143 w 245951"/>
                  <a:gd name="connsiteY100" fmla="*/ 87957 h 153422"/>
                  <a:gd name="connsiteX101" fmla="*/ 149765 w 245951"/>
                  <a:gd name="connsiteY101" fmla="*/ 93077 h 153422"/>
                  <a:gd name="connsiteX102" fmla="*/ 137513 w 245951"/>
                  <a:gd name="connsiteY102" fmla="*/ 107158 h 153422"/>
                  <a:gd name="connsiteX103" fmla="*/ 134953 w 245951"/>
                  <a:gd name="connsiteY103" fmla="*/ 119593 h 153422"/>
                  <a:gd name="connsiteX104" fmla="*/ 131113 w 245951"/>
                  <a:gd name="connsiteY104" fmla="*/ 128004 h 153422"/>
                  <a:gd name="connsiteX105" fmla="*/ 127456 w 245951"/>
                  <a:gd name="connsiteY105" fmla="*/ 133308 h 153422"/>
                  <a:gd name="connsiteX106" fmla="*/ 125993 w 245951"/>
                  <a:gd name="connsiteY106" fmla="*/ 136782 h 153422"/>
                  <a:gd name="connsiteX107" fmla="*/ 122701 w 245951"/>
                  <a:gd name="connsiteY107" fmla="*/ 138976 h 153422"/>
                  <a:gd name="connsiteX108" fmla="*/ 116850 w 245951"/>
                  <a:gd name="connsiteY108" fmla="*/ 140988 h 153422"/>
                  <a:gd name="connsiteX109" fmla="*/ 111730 w 245951"/>
                  <a:gd name="connsiteY109" fmla="*/ 141902 h 153422"/>
                  <a:gd name="connsiteX110" fmla="*/ 106975 w 245951"/>
                  <a:gd name="connsiteY110" fmla="*/ 143182 h 153422"/>
                  <a:gd name="connsiteX111" fmla="*/ 101672 w 245951"/>
                  <a:gd name="connsiteY111" fmla="*/ 145742 h 153422"/>
                  <a:gd name="connsiteX112" fmla="*/ 97467 w 245951"/>
                  <a:gd name="connsiteY112" fmla="*/ 145742 h 153422"/>
                  <a:gd name="connsiteX113" fmla="*/ 87592 w 245951"/>
                  <a:gd name="connsiteY113" fmla="*/ 142634 h 153422"/>
                  <a:gd name="connsiteX114" fmla="*/ 85397 w 245951"/>
                  <a:gd name="connsiteY114" fmla="*/ 142451 h 153422"/>
                  <a:gd name="connsiteX115" fmla="*/ 84849 w 245951"/>
                  <a:gd name="connsiteY115" fmla="*/ 138976 h 153422"/>
                  <a:gd name="connsiteX116" fmla="*/ 82472 w 245951"/>
                  <a:gd name="connsiteY116" fmla="*/ 138062 h 153422"/>
                  <a:gd name="connsiteX117" fmla="*/ 70037 w 245951"/>
                  <a:gd name="connsiteY117" fmla="*/ 137513 h 153422"/>
                  <a:gd name="connsiteX118" fmla="*/ 67660 w 245951"/>
                  <a:gd name="connsiteY118" fmla="*/ 138062 h 153422"/>
                  <a:gd name="connsiteX119" fmla="*/ 64002 w 245951"/>
                  <a:gd name="connsiteY119" fmla="*/ 141902 h 153422"/>
                  <a:gd name="connsiteX120" fmla="*/ 56688 w 245951"/>
                  <a:gd name="connsiteY120" fmla="*/ 150862 h 153422"/>
                  <a:gd name="connsiteX121" fmla="*/ 53396 w 245951"/>
                  <a:gd name="connsiteY121" fmla="*/ 152325 h 153422"/>
                  <a:gd name="connsiteX122" fmla="*/ 49190 w 245951"/>
                  <a:gd name="connsiteY122" fmla="*/ 151594 h 153422"/>
                  <a:gd name="connsiteX123" fmla="*/ 44436 w 245951"/>
                  <a:gd name="connsiteY123" fmla="*/ 151959 h 153422"/>
                  <a:gd name="connsiteX124" fmla="*/ 40230 w 245951"/>
                  <a:gd name="connsiteY124" fmla="*/ 153422 h 153422"/>
                  <a:gd name="connsiteX125" fmla="*/ 35659 w 245951"/>
                  <a:gd name="connsiteY125" fmla="*/ 150862 h 153422"/>
                  <a:gd name="connsiteX126" fmla="*/ 30721 w 245951"/>
                  <a:gd name="connsiteY126" fmla="*/ 151045 h 153422"/>
                  <a:gd name="connsiteX127" fmla="*/ 25235 w 245951"/>
                  <a:gd name="connsiteY127" fmla="*/ 153057 h 153422"/>
                  <a:gd name="connsiteX128" fmla="*/ 18652 w 245951"/>
                  <a:gd name="connsiteY128" fmla="*/ 151411 h 153422"/>
                  <a:gd name="connsiteX129" fmla="*/ 12801 w 245951"/>
                  <a:gd name="connsiteY129" fmla="*/ 146108 h 153422"/>
                  <a:gd name="connsiteX130" fmla="*/ 0 w 245951"/>
                  <a:gd name="connsiteY130" fmla="*/ 127639 h 153422"/>
                  <a:gd name="connsiteX131" fmla="*/ 0 w 245951"/>
                  <a:gd name="connsiteY131" fmla="*/ 125444 h 153422"/>
                  <a:gd name="connsiteX132" fmla="*/ 914 w 245951"/>
                  <a:gd name="connsiteY132" fmla="*/ 124713 h 153422"/>
                  <a:gd name="connsiteX133" fmla="*/ 2377 w 245951"/>
                  <a:gd name="connsiteY133" fmla="*/ 123616 h 153422"/>
                  <a:gd name="connsiteX134" fmla="*/ 3474 w 245951"/>
                  <a:gd name="connsiteY134" fmla="*/ 122884 h 153422"/>
                  <a:gd name="connsiteX135" fmla="*/ 4755 w 245951"/>
                  <a:gd name="connsiteY135" fmla="*/ 127090 h 153422"/>
                  <a:gd name="connsiteX136" fmla="*/ 6583 w 245951"/>
                  <a:gd name="connsiteY136" fmla="*/ 129102 h 153422"/>
                  <a:gd name="connsiteX137" fmla="*/ 13349 w 245951"/>
                  <a:gd name="connsiteY137" fmla="*/ 131662 h 153422"/>
                  <a:gd name="connsiteX138" fmla="*/ 16092 w 245951"/>
                  <a:gd name="connsiteY138" fmla="*/ 132210 h 153422"/>
                  <a:gd name="connsiteX139" fmla="*/ 21944 w 245951"/>
                  <a:gd name="connsiteY139" fmla="*/ 131479 h 153422"/>
                  <a:gd name="connsiteX140" fmla="*/ 24321 w 245951"/>
                  <a:gd name="connsiteY140" fmla="*/ 132210 h 153422"/>
                  <a:gd name="connsiteX141" fmla="*/ 27246 w 245951"/>
                  <a:gd name="connsiteY141" fmla="*/ 134222 h 153422"/>
                  <a:gd name="connsiteX142" fmla="*/ 31269 w 245951"/>
                  <a:gd name="connsiteY142" fmla="*/ 135319 h 153422"/>
                  <a:gd name="connsiteX143" fmla="*/ 39133 w 245951"/>
                  <a:gd name="connsiteY143" fmla="*/ 136233 h 153422"/>
                  <a:gd name="connsiteX144" fmla="*/ 39864 w 245951"/>
                  <a:gd name="connsiteY144" fmla="*/ 132759 h 153422"/>
                  <a:gd name="connsiteX145" fmla="*/ 41327 w 245951"/>
                  <a:gd name="connsiteY145" fmla="*/ 129833 h 153422"/>
                  <a:gd name="connsiteX146" fmla="*/ 42241 w 245951"/>
                  <a:gd name="connsiteY146" fmla="*/ 125262 h 153422"/>
                  <a:gd name="connsiteX147" fmla="*/ 43339 w 245951"/>
                  <a:gd name="connsiteY147" fmla="*/ 122702 h 153422"/>
                  <a:gd name="connsiteX148" fmla="*/ 42241 w 245951"/>
                  <a:gd name="connsiteY148" fmla="*/ 117947 h 153422"/>
                  <a:gd name="connsiteX149" fmla="*/ 44436 w 245951"/>
                  <a:gd name="connsiteY149" fmla="*/ 116118 h 153422"/>
                  <a:gd name="connsiteX150" fmla="*/ 47545 w 245951"/>
                  <a:gd name="connsiteY150" fmla="*/ 117033 h 153422"/>
                  <a:gd name="connsiteX151" fmla="*/ 48093 w 245951"/>
                  <a:gd name="connsiteY151" fmla="*/ 117947 h 153422"/>
                  <a:gd name="connsiteX152" fmla="*/ 48093 w 245951"/>
                  <a:gd name="connsiteY152" fmla="*/ 111181 h 153422"/>
                  <a:gd name="connsiteX153" fmla="*/ 49007 w 245951"/>
                  <a:gd name="connsiteY153" fmla="*/ 109170 h 153422"/>
                  <a:gd name="connsiteX154" fmla="*/ 52299 w 245951"/>
                  <a:gd name="connsiteY154" fmla="*/ 104598 h 153422"/>
                  <a:gd name="connsiteX155" fmla="*/ 54310 w 245951"/>
                  <a:gd name="connsiteY155" fmla="*/ 103135 h 153422"/>
                  <a:gd name="connsiteX156" fmla="*/ 61808 w 245951"/>
                  <a:gd name="connsiteY156" fmla="*/ 102586 h 153422"/>
                  <a:gd name="connsiteX157" fmla="*/ 63819 w 245951"/>
                  <a:gd name="connsiteY157" fmla="*/ 101855 h 153422"/>
                  <a:gd name="connsiteX158" fmla="*/ 63454 w 245951"/>
                  <a:gd name="connsiteY158" fmla="*/ 101489 h 153422"/>
                  <a:gd name="connsiteX159" fmla="*/ 66014 w 245951"/>
                  <a:gd name="connsiteY159" fmla="*/ 100941 h 153422"/>
                  <a:gd name="connsiteX160" fmla="*/ 70768 w 245951"/>
                  <a:gd name="connsiteY160" fmla="*/ 100941 h 153422"/>
                  <a:gd name="connsiteX161" fmla="*/ 74791 w 245951"/>
                  <a:gd name="connsiteY161" fmla="*/ 100026 h 153422"/>
                  <a:gd name="connsiteX162" fmla="*/ 80826 w 245951"/>
                  <a:gd name="connsiteY162" fmla="*/ 99844 h 153422"/>
                  <a:gd name="connsiteX163" fmla="*/ 83386 w 245951"/>
                  <a:gd name="connsiteY163" fmla="*/ 98381 h 153422"/>
                  <a:gd name="connsiteX164" fmla="*/ 88506 w 245951"/>
                  <a:gd name="connsiteY164" fmla="*/ 93260 h 153422"/>
                  <a:gd name="connsiteX165" fmla="*/ 94906 w 245951"/>
                  <a:gd name="connsiteY165" fmla="*/ 85580 h 153422"/>
                  <a:gd name="connsiteX166" fmla="*/ 96369 w 245951"/>
                  <a:gd name="connsiteY166" fmla="*/ 82654 h 153422"/>
                  <a:gd name="connsiteX167" fmla="*/ 99661 w 245951"/>
                  <a:gd name="connsiteY167" fmla="*/ 78083 h 153422"/>
                  <a:gd name="connsiteX168" fmla="*/ 107341 w 245951"/>
                  <a:gd name="connsiteY168" fmla="*/ 71682 h 153422"/>
                  <a:gd name="connsiteX169" fmla="*/ 110632 w 245951"/>
                  <a:gd name="connsiteY169" fmla="*/ 66380 h 153422"/>
                  <a:gd name="connsiteX170" fmla="*/ 111730 w 245951"/>
                  <a:gd name="connsiteY170" fmla="*/ 60711 h 153422"/>
                  <a:gd name="connsiteX171" fmla="*/ 112278 w 245951"/>
                  <a:gd name="connsiteY171" fmla="*/ 60162 h 15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45951" h="153422">
                    <a:moveTo>
                      <a:pt x="112278" y="60162"/>
                    </a:moveTo>
                    <a:lnTo>
                      <a:pt x="113924" y="60711"/>
                    </a:lnTo>
                    <a:lnTo>
                      <a:pt x="115753" y="62174"/>
                    </a:lnTo>
                    <a:lnTo>
                      <a:pt x="120141" y="66928"/>
                    </a:lnTo>
                    <a:lnTo>
                      <a:pt x="121970" y="69671"/>
                    </a:lnTo>
                    <a:lnTo>
                      <a:pt x="123981" y="71865"/>
                    </a:lnTo>
                    <a:lnTo>
                      <a:pt x="125993" y="73694"/>
                    </a:lnTo>
                    <a:lnTo>
                      <a:pt x="128370" y="74243"/>
                    </a:lnTo>
                    <a:lnTo>
                      <a:pt x="130199" y="73145"/>
                    </a:lnTo>
                    <a:lnTo>
                      <a:pt x="131662" y="69671"/>
                    </a:lnTo>
                    <a:lnTo>
                      <a:pt x="132027" y="58151"/>
                    </a:lnTo>
                    <a:lnTo>
                      <a:pt x="133856" y="56139"/>
                    </a:lnTo>
                    <a:lnTo>
                      <a:pt x="136234" y="55042"/>
                    </a:lnTo>
                    <a:lnTo>
                      <a:pt x="138062" y="55042"/>
                    </a:lnTo>
                    <a:lnTo>
                      <a:pt x="139525" y="56688"/>
                    </a:lnTo>
                    <a:lnTo>
                      <a:pt x="140622" y="60345"/>
                    </a:lnTo>
                    <a:lnTo>
                      <a:pt x="142268" y="63636"/>
                    </a:lnTo>
                    <a:lnTo>
                      <a:pt x="144462" y="64917"/>
                    </a:lnTo>
                    <a:lnTo>
                      <a:pt x="147388" y="64917"/>
                    </a:lnTo>
                    <a:lnTo>
                      <a:pt x="148303" y="62722"/>
                    </a:lnTo>
                    <a:lnTo>
                      <a:pt x="148303" y="59613"/>
                    </a:lnTo>
                    <a:lnTo>
                      <a:pt x="147754" y="57053"/>
                    </a:lnTo>
                    <a:lnTo>
                      <a:pt x="145925" y="53579"/>
                    </a:lnTo>
                    <a:lnTo>
                      <a:pt x="143731" y="51385"/>
                    </a:lnTo>
                    <a:lnTo>
                      <a:pt x="146474" y="51019"/>
                    </a:lnTo>
                    <a:lnTo>
                      <a:pt x="148851" y="49373"/>
                    </a:lnTo>
                    <a:lnTo>
                      <a:pt x="151776" y="44985"/>
                    </a:lnTo>
                    <a:lnTo>
                      <a:pt x="149400" y="43522"/>
                    </a:lnTo>
                    <a:lnTo>
                      <a:pt x="148303" y="40778"/>
                    </a:lnTo>
                    <a:lnTo>
                      <a:pt x="150131" y="37670"/>
                    </a:lnTo>
                    <a:lnTo>
                      <a:pt x="152508" y="36755"/>
                    </a:lnTo>
                    <a:lnTo>
                      <a:pt x="157263" y="36755"/>
                    </a:lnTo>
                    <a:lnTo>
                      <a:pt x="163114" y="29624"/>
                    </a:lnTo>
                    <a:lnTo>
                      <a:pt x="165491" y="24321"/>
                    </a:lnTo>
                    <a:lnTo>
                      <a:pt x="165857" y="21944"/>
                    </a:lnTo>
                    <a:lnTo>
                      <a:pt x="177378" y="8960"/>
                    </a:lnTo>
                    <a:lnTo>
                      <a:pt x="179023" y="5852"/>
                    </a:lnTo>
                    <a:lnTo>
                      <a:pt x="179938" y="2743"/>
                    </a:lnTo>
                    <a:lnTo>
                      <a:pt x="181766" y="0"/>
                    </a:lnTo>
                    <a:lnTo>
                      <a:pt x="183047" y="183"/>
                    </a:lnTo>
                    <a:lnTo>
                      <a:pt x="183229" y="1280"/>
                    </a:lnTo>
                    <a:lnTo>
                      <a:pt x="183229" y="6400"/>
                    </a:lnTo>
                    <a:lnTo>
                      <a:pt x="182498" y="8960"/>
                    </a:lnTo>
                    <a:lnTo>
                      <a:pt x="182498" y="10423"/>
                    </a:lnTo>
                    <a:lnTo>
                      <a:pt x="187435" y="4206"/>
                    </a:lnTo>
                    <a:lnTo>
                      <a:pt x="189264" y="549"/>
                    </a:lnTo>
                    <a:lnTo>
                      <a:pt x="192555" y="549"/>
                    </a:lnTo>
                    <a:lnTo>
                      <a:pt x="193652" y="1829"/>
                    </a:lnTo>
                    <a:lnTo>
                      <a:pt x="195847" y="8412"/>
                    </a:lnTo>
                    <a:lnTo>
                      <a:pt x="198956" y="10423"/>
                    </a:lnTo>
                    <a:lnTo>
                      <a:pt x="200967" y="8960"/>
                    </a:lnTo>
                    <a:lnTo>
                      <a:pt x="205356" y="12983"/>
                    </a:lnTo>
                    <a:lnTo>
                      <a:pt x="206453" y="18286"/>
                    </a:lnTo>
                    <a:lnTo>
                      <a:pt x="205173" y="20115"/>
                    </a:lnTo>
                    <a:lnTo>
                      <a:pt x="205356" y="26332"/>
                    </a:lnTo>
                    <a:lnTo>
                      <a:pt x="206270" y="26881"/>
                    </a:lnTo>
                    <a:lnTo>
                      <a:pt x="207916" y="26150"/>
                    </a:lnTo>
                    <a:lnTo>
                      <a:pt x="209744" y="26332"/>
                    </a:lnTo>
                    <a:lnTo>
                      <a:pt x="212122" y="24869"/>
                    </a:lnTo>
                    <a:lnTo>
                      <a:pt x="214499" y="24869"/>
                    </a:lnTo>
                    <a:lnTo>
                      <a:pt x="216145" y="27247"/>
                    </a:lnTo>
                    <a:lnTo>
                      <a:pt x="215779" y="29624"/>
                    </a:lnTo>
                    <a:lnTo>
                      <a:pt x="213767" y="31453"/>
                    </a:lnTo>
                    <a:lnTo>
                      <a:pt x="214865" y="32550"/>
                    </a:lnTo>
                    <a:lnTo>
                      <a:pt x="217242" y="32550"/>
                    </a:lnTo>
                    <a:lnTo>
                      <a:pt x="219985" y="30173"/>
                    </a:lnTo>
                    <a:lnTo>
                      <a:pt x="222545" y="30538"/>
                    </a:lnTo>
                    <a:lnTo>
                      <a:pt x="225471" y="32001"/>
                    </a:lnTo>
                    <a:lnTo>
                      <a:pt x="232785" y="37304"/>
                    </a:lnTo>
                    <a:lnTo>
                      <a:pt x="242660" y="40230"/>
                    </a:lnTo>
                    <a:lnTo>
                      <a:pt x="245403" y="42059"/>
                    </a:lnTo>
                    <a:lnTo>
                      <a:pt x="245952" y="44436"/>
                    </a:lnTo>
                    <a:lnTo>
                      <a:pt x="244854" y="46630"/>
                    </a:lnTo>
                    <a:lnTo>
                      <a:pt x="240465" y="48276"/>
                    </a:lnTo>
                    <a:lnTo>
                      <a:pt x="237357" y="50287"/>
                    </a:lnTo>
                    <a:lnTo>
                      <a:pt x="232602" y="52116"/>
                    </a:lnTo>
                    <a:lnTo>
                      <a:pt x="227482" y="53031"/>
                    </a:lnTo>
                    <a:lnTo>
                      <a:pt x="223825" y="51019"/>
                    </a:lnTo>
                    <a:lnTo>
                      <a:pt x="220533" y="52848"/>
                    </a:lnTo>
                    <a:lnTo>
                      <a:pt x="219985" y="55956"/>
                    </a:lnTo>
                    <a:lnTo>
                      <a:pt x="221082" y="58699"/>
                    </a:lnTo>
                    <a:lnTo>
                      <a:pt x="223825" y="61259"/>
                    </a:lnTo>
                    <a:lnTo>
                      <a:pt x="225836" y="61808"/>
                    </a:lnTo>
                    <a:lnTo>
                      <a:pt x="228396" y="63636"/>
                    </a:lnTo>
                    <a:lnTo>
                      <a:pt x="228945" y="65282"/>
                    </a:lnTo>
                    <a:lnTo>
                      <a:pt x="222728" y="66380"/>
                    </a:lnTo>
                    <a:lnTo>
                      <a:pt x="214865" y="69488"/>
                    </a:lnTo>
                    <a:lnTo>
                      <a:pt x="211939" y="69122"/>
                    </a:lnTo>
                    <a:lnTo>
                      <a:pt x="209744" y="68391"/>
                    </a:lnTo>
                    <a:lnTo>
                      <a:pt x="206819" y="66380"/>
                    </a:lnTo>
                    <a:lnTo>
                      <a:pt x="206270" y="66562"/>
                    </a:lnTo>
                    <a:lnTo>
                      <a:pt x="205356" y="68940"/>
                    </a:lnTo>
                    <a:lnTo>
                      <a:pt x="204076" y="70585"/>
                    </a:lnTo>
                    <a:lnTo>
                      <a:pt x="201515" y="70220"/>
                    </a:lnTo>
                    <a:lnTo>
                      <a:pt x="195116" y="68391"/>
                    </a:lnTo>
                    <a:lnTo>
                      <a:pt x="191275" y="65831"/>
                    </a:lnTo>
                    <a:lnTo>
                      <a:pt x="167503" y="65282"/>
                    </a:lnTo>
                    <a:lnTo>
                      <a:pt x="159091" y="66014"/>
                    </a:lnTo>
                    <a:lnTo>
                      <a:pt x="155983" y="70037"/>
                    </a:lnTo>
                    <a:lnTo>
                      <a:pt x="153240" y="78083"/>
                    </a:lnTo>
                    <a:lnTo>
                      <a:pt x="152143" y="87957"/>
                    </a:lnTo>
                    <a:lnTo>
                      <a:pt x="149765" y="93077"/>
                    </a:lnTo>
                    <a:lnTo>
                      <a:pt x="137513" y="107158"/>
                    </a:lnTo>
                    <a:lnTo>
                      <a:pt x="134953" y="119593"/>
                    </a:lnTo>
                    <a:lnTo>
                      <a:pt x="131113" y="128004"/>
                    </a:lnTo>
                    <a:lnTo>
                      <a:pt x="127456" y="133308"/>
                    </a:lnTo>
                    <a:lnTo>
                      <a:pt x="125993" y="136782"/>
                    </a:lnTo>
                    <a:lnTo>
                      <a:pt x="122701" y="138976"/>
                    </a:lnTo>
                    <a:lnTo>
                      <a:pt x="116850" y="140988"/>
                    </a:lnTo>
                    <a:lnTo>
                      <a:pt x="111730" y="141902"/>
                    </a:lnTo>
                    <a:lnTo>
                      <a:pt x="106975" y="143182"/>
                    </a:lnTo>
                    <a:lnTo>
                      <a:pt x="101672" y="145742"/>
                    </a:lnTo>
                    <a:lnTo>
                      <a:pt x="97467" y="145742"/>
                    </a:lnTo>
                    <a:lnTo>
                      <a:pt x="87592" y="142634"/>
                    </a:lnTo>
                    <a:lnTo>
                      <a:pt x="85397" y="142451"/>
                    </a:lnTo>
                    <a:lnTo>
                      <a:pt x="84849" y="138976"/>
                    </a:lnTo>
                    <a:lnTo>
                      <a:pt x="82472" y="138062"/>
                    </a:lnTo>
                    <a:lnTo>
                      <a:pt x="70037" y="137513"/>
                    </a:lnTo>
                    <a:lnTo>
                      <a:pt x="67660" y="138062"/>
                    </a:lnTo>
                    <a:lnTo>
                      <a:pt x="64002" y="141902"/>
                    </a:lnTo>
                    <a:lnTo>
                      <a:pt x="56688" y="150862"/>
                    </a:lnTo>
                    <a:lnTo>
                      <a:pt x="53396" y="152325"/>
                    </a:lnTo>
                    <a:lnTo>
                      <a:pt x="49190" y="151594"/>
                    </a:lnTo>
                    <a:lnTo>
                      <a:pt x="44436" y="151959"/>
                    </a:lnTo>
                    <a:lnTo>
                      <a:pt x="40230" y="153422"/>
                    </a:lnTo>
                    <a:lnTo>
                      <a:pt x="35659" y="150862"/>
                    </a:lnTo>
                    <a:lnTo>
                      <a:pt x="30721" y="151045"/>
                    </a:lnTo>
                    <a:lnTo>
                      <a:pt x="25235" y="153057"/>
                    </a:lnTo>
                    <a:lnTo>
                      <a:pt x="18652" y="151411"/>
                    </a:lnTo>
                    <a:lnTo>
                      <a:pt x="12801" y="146108"/>
                    </a:lnTo>
                    <a:lnTo>
                      <a:pt x="0" y="127639"/>
                    </a:lnTo>
                    <a:lnTo>
                      <a:pt x="0" y="125444"/>
                    </a:lnTo>
                    <a:lnTo>
                      <a:pt x="914" y="124713"/>
                    </a:lnTo>
                    <a:lnTo>
                      <a:pt x="2377" y="123616"/>
                    </a:lnTo>
                    <a:lnTo>
                      <a:pt x="3474" y="122884"/>
                    </a:lnTo>
                    <a:lnTo>
                      <a:pt x="4755" y="127090"/>
                    </a:lnTo>
                    <a:lnTo>
                      <a:pt x="6583" y="129102"/>
                    </a:lnTo>
                    <a:lnTo>
                      <a:pt x="13349" y="131662"/>
                    </a:lnTo>
                    <a:lnTo>
                      <a:pt x="16092" y="132210"/>
                    </a:lnTo>
                    <a:lnTo>
                      <a:pt x="21944" y="131479"/>
                    </a:lnTo>
                    <a:lnTo>
                      <a:pt x="24321" y="132210"/>
                    </a:lnTo>
                    <a:lnTo>
                      <a:pt x="27246" y="134222"/>
                    </a:lnTo>
                    <a:lnTo>
                      <a:pt x="31269" y="135319"/>
                    </a:lnTo>
                    <a:lnTo>
                      <a:pt x="39133" y="136233"/>
                    </a:lnTo>
                    <a:lnTo>
                      <a:pt x="39864" y="132759"/>
                    </a:lnTo>
                    <a:lnTo>
                      <a:pt x="41327" y="129833"/>
                    </a:lnTo>
                    <a:lnTo>
                      <a:pt x="42241" y="125262"/>
                    </a:lnTo>
                    <a:lnTo>
                      <a:pt x="43339" y="122702"/>
                    </a:lnTo>
                    <a:lnTo>
                      <a:pt x="42241" y="117947"/>
                    </a:lnTo>
                    <a:lnTo>
                      <a:pt x="44436" y="116118"/>
                    </a:lnTo>
                    <a:lnTo>
                      <a:pt x="47545" y="117033"/>
                    </a:lnTo>
                    <a:lnTo>
                      <a:pt x="48093" y="117947"/>
                    </a:lnTo>
                    <a:lnTo>
                      <a:pt x="48093" y="111181"/>
                    </a:lnTo>
                    <a:lnTo>
                      <a:pt x="49007" y="109170"/>
                    </a:lnTo>
                    <a:lnTo>
                      <a:pt x="52299" y="104598"/>
                    </a:lnTo>
                    <a:lnTo>
                      <a:pt x="54310" y="103135"/>
                    </a:lnTo>
                    <a:lnTo>
                      <a:pt x="61808" y="102586"/>
                    </a:lnTo>
                    <a:lnTo>
                      <a:pt x="63819" y="101855"/>
                    </a:lnTo>
                    <a:lnTo>
                      <a:pt x="63454" y="101489"/>
                    </a:lnTo>
                    <a:lnTo>
                      <a:pt x="66014" y="100941"/>
                    </a:lnTo>
                    <a:lnTo>
                      <a:pt x="70768" y="100941"/>
                    </a:lnTo>
                    <a:lnTo>
                      <a:pt x="74791" y="100026"/>
                    </a:lnTo>
                    <a:lnTo>
                      <a:pt x="80826" y="99844"/>
                    </a:lnTo>
                    <a:lnTo>
                      <a:pt x="83386" y="98381"/>
                    </a:lnTo>
                    <a:lnTo>
                      <a:pt x="88506" y="93260"/>
                    </a:lnTo>
                    <a:lnTo>
                      <a:pt x="94906" y="85580"/>
                    </a:lnTo>
                    <a:lnTo>
                      <a:pt x="96369" y="82654"/>
                    </a:lnTo>
                    <a:lnTo>
                      <a:pt x="99661" y="78083"/>
                    </a:lnTo>
                    <a:lnTo>
                      <a:pt x="107341" y="71682"/>
                    </a:lnTo>
                    <a:lnTo>
                      <a:pt x="110632" y="66380"/>
                    </a:lnTo>
                    <a:lnTo>
                      <a:pt x="111730" y="60711"/>
                    </a:lnTo>
                    <a:lnTo>
                      <a:pt x="112278" y="60162"/>
                    </a:lnTo>
                    <a:close/>
                  </a:path>
                </a:pathLst>
              </a:custGeom>
              <a:grpFill/>
              <a:ln w="18272" cap="flat">
                <a:noFill/>
                <a:prstDash val="solid"/>
                <a:miter/>
              </a:ln>
            </p:spPr>
            <p:txBody>
              <a:bodyPr rtlCol="0" anchor="ctr"/>
              <a:lstStyle/>
              <a:p>
                <a:endParaRPr lang="en-GB" sz="1463"/>
              </a:p>
            </p:txBody>
          </p:sp>
          <p:sp>
            <p:nvSpPr>
              <p:cNvPr id="260" name="Freeform: Shape 259">
                <a:extLst>
                  <a:ext uri="{FF2B5EF4-FFF2-40B4-BE49-F238E27FC236}">
                    <a16:creationId xmlns:a16="http://schemas.microsoft.com/office/drawing/2014/main" id="{E84F1B54-5EEE-357A-ADB4-4A79615C5FE2}"/>
                  </a:ext>
                </a:extLst>
              </p:cNvPr>
              <p:cNvSpPr/>
              <p:nvPr/>
            </p:nvSpPr>
            <p:spPr>
              <a:xfrm>
                <a:off x="8772859" y="4173288"/>
                <a:ext cx="245951" cy="153422"/>
              </a:xfrm>
              <a:custGeom>
                <a:avLst/>
                <a:gdLst>
                  <a:gd name="connsiteX0" fmla="*/ 112278 w 245951"/>
                  <a:gd name="connsiteY0" fmla="*/ 60162 h 153422"/>
                  <a:gd name="connsiteX1" fmla="*/ 113924 w 245951"/>
                  <a:gd name="connsiteY1" fmla="*/ 60711 h 153422"/>
                  <a:gd name="connsiteX2" fmla="*/ 115753 w 245951"/>
                  <a:gd name="connsiteY2" fmla="*/ 62174 h 153422"/>
                  <a:gd name="connsiteX3" fmla="*/ 120141 w 245951"/>
                  <a:gd name="connsiteY3" fmla="*/ 66928 h 153422"/>
                  <a:gd name="connsiteX4" fmla="*/ 121970 w 245951"/>
                  <a:gd name="connsiteY4" fmla="*/ 69671 h 153422"/>
                  <a:gd name="connsiteX5" fmla="*/ 123981 w 245951"/>
                  <a:gd name="connsiteY5" fmla="*/ 71865 h 153422"/>
                  <a:gd name="connsiteX6" fmla="*/ 125993 w 245951"/>
                  <a:gd name="connsiteY6" fmla="*/ 73694 h 153422"/>
                  <a:gd name="connsiteX7" fmla="*/ 128370 w 245951"/>
                  <a:gd name="connsiteY7" fmla="*/ 74243 h 153422"/>
                  <a:gd name="connsiteX8" fmla="*/ 130199 w 245951"/>
                  <a:gd name="connsiteY8" fmla="*/ 73145 h 153422"/>
                  <a:gd name="connsiteX9" fmla="*/ 131662 w 245951"/>
                  <a:gd name="connsiteY9" fmla="*/ 69671 h 153422"/>
                  <a:gd name="connsiteX10" fmla="*/ 132027 w 245951"/>
                  <a:gd name="connsiteY10" fmla="*/ 58151 h 153422"/>
                  <a:gd name="connsiteX11" fmla="*/ 133856 w 245951"/>
                  <a:gd name="connsiteY11" fmla="*/ 56139 h 153422"/>
                  <a:gd name="connsiteX12" fmla="*/ 136234 w 245951"/>
                  <a:gd name="connsiteY12" fmla="*/ 55042 h 153422"/>
                  <a:gd name="connsiteX13" fmla="*/ 138062 w 245951"/>
                  <a:gd name="connsiteY13" fmla="*/ 55042 h 153422"/>
                  <a:gd name="connsiteX14" fmla="*/ 139525 w 245951"/>
                  <a:gd name="connsiteY14" fmla="*/ 56688 h 153422"/>
                  <a:gd name="connsiteX15" fmla="*/ 140622 w 245951"/>
                  <a:gd name="connsiteY15" fmla="*/ 60345 h 153422"/>
                  <a:gd name="connsiteX16" fmla="*/ 142268 w 245951"/>
                  <a:gd name="connsiteY16" fmla="*/ 63636 h 153422"/>
                  <a:gd name="connsiteX17" fmla="*/ 144462 w 245951"/>
                  <a:gd name="connsiteY17" fmla="*/ 64917 h 153422"/>
                  <a:gd name="connsiteX18" fmla="*/ 147388 w 245951"/>
                  <a:gd name="connsiteY18" fmla="*/ 64917 h 153422"/>
                  <a:gd name="connsiteX19" fmla="*/ 148303 w 245951"/>
                  <a:gd name="connsiteY19" fmla="*/ 62722 h 153422"/>
                  <a:gd name="connsiteX20" fmla="*/ 148303 w 245951"/>
                  <a:gd name="connsiteY20" fmla="*/ 59613 h 153422"/>
                  <a:gd name="connsiteX21" fmla="*/ 147754 w 245951"/>
                  <a:gd name="connsiteY21" fmla="*/ 57053 h 153422"/>
                  <a:gd name="connsiteX22" fmla="*/ 145925 w 245951"/>
                  <a:gd name="connsiteY22" fmla="*/ 53579 h 153422"/>
                  <a:gd name="connsiteX23" fmla="*/ 143731 w 245951"/>
                  <a:gd name="connsiteY23" fmla="*/ 51385 h 153422"/>
                  <a:gd name="connsiteX24" fmla="*/ 146474 w 245951"/>
                  <a:gd name="connsiteY24" fmla="*/ 51019 h 153422"/>
                  <a:gd name="connsiteX25" fmla="*/ 148851 w 245951"/>
                  <a:gd name="connsiteY25" fmla="*/ 49373 h 153422"/>
                  <a:gd name="connsiteX26" fmla="*/ 151776 w 245951"/>
                  <a:gd name="connsiteY26" fmla="*/ 44985 h 153422"/>
                  <a:gd name="connsiteX27" fmla="*/ 149400 w 245951"/>
                  <a:gd name="connsiteY27" fmla="*/ 43522 h 153422"/>
                  <a:gd name="connsiteX28" fmla="*/ 148303 w 245951"/>
                  <a:gd name="connsiteY28" fmla="*/ 40778 h 153422"/>
                  <a:gd name="connsiteX29" fmla="*/ 150131 w 245951"/>
                  <a:gd name="connsiteY29" fmla="*/ 37670 h 153422"/>
                  <a:gd name="connsiteX30" fmla="*/ 152508 w 245951"/>
                  <a:gd name="connsiteY30" fmla="*/ 36755 h 153422"/>
                  <a:gd name="connsiteX31" fmla="*/ 157263 w 245951"/>
                  <a:gd name="connsiteY31" fmla="*/ 36755 h 153422"/>
                  <a:gd name="connsiteX32" fmla="*/ 163114 w 245951"/>
                  <a:gd name="connsiteY32" fmla="*/ 29624 h 153422"/>
                  <a:gd name="connsiteX33" fmla="*/ 165491 w 245951"/>
                  <a:gd name="connsiteY33" fmla="*/ 24321 h 153422"/>
                  <a:gd name="connsiteX34" fmla="*/ 165857 w 245951"/>
                  <a:gd name="connsiteY34" fmla="*/ 21944 h 153422"/>
                  <a:gd name="connsiteX35" fmla="*/ 177378 w 245951"/>
                  <a:gd name="connsiteY35" fmla="*/ 8960 h 153422"/>
                  <a:gd name="connsiteX36" fmla="*/ 179023 w 245951"/>
                  <a:gd name="connsiteY36" fmla="*/ 5852 h 153422"/>
                  <a:gd name="connsiteX37" fmla="*/ 179938 w 245951"/>
                  <a:gd name="connsiteY37" fmla="*/ 2743 h 153422"/>
                  <a:gd name="connsiteX38" fmla="*/ 181766 w 245951"/>
                  <a:gd name="connsiteY38" fmla="*/ 0 h 153422"/>
                  <a:gd name="connsiteX39" fmla="*/ 183047 w 245951"/>
                  <a:gd name="connsiteY39" fmla="*/ 183 h 153422"/>
                  <a:gd name="connsiteX40" fmla="*/ 183229 w 245951"/>
                  <a:gd name="connsiteY40" fmla="*/ 1280 h 153422"/>
                  <a:gd name="connsiteX41" fmla="*/ 183229 w 245951"/>
                  <a:gd name="connsiteY41" fmla="*/ 6400 h 153422"/>
                  <a:gd name="connsiteX42" fmla="*/ 182498 w 245951"/>
                  <a:gd name="connsiteY42" fmla="*/ 8960 h 153422"/>
                  <a:gd name="connsiteX43" fmla="*/ 182498 w 245951"/>
                  <a:gd name="connsiteY43" fmla="*/ 10423 h 153422"/>
                  <a:gd name="connsiteX44" fmla="*/ 187435 w 245951"/>
                  <a:gd name="connsiteY44" fmla="*/ 4206 h 153422"/>
                  <a:gd name="connsiteX45" fmla="*/ 189264 w 245951"/>
                  <a:gd name="connsiteY45" fmla="*/ 549 h 153422"/>
                  <a:gd name="connsiteX46" fmla="*/ 192555 w 245951"/>
                  <a:gd name="connsiteY46" fmla="*/ 549 h 153422"/>
                  <a:gd name="connsiteX47" fmla="*/ 193652 w 245951"/>
                  <a:gd name="connsiteY47" fmla="*/ 1829 h 153422"/>
                  <a:gd name="connsiteX48" fmla="*/ 195847 w 245951"/>
                  <a:gd name="connsiteY48" fmla="*/ 8412 h 153422"/>
                  <a:gd name="connsiteX49" fmla="*/ 198956 w 245951"/>
                  <a:gd name="connsiteY49" fmla="*/ 10423 h 153422"/>
                  <a:gd name="connsiteX50" fmla="*/ 200967 w 245951"/>
                  <a:gd name="connsiteY50" fmla="*/ 8960 h 153422"/>
                  <a:gd name="connsiteX51" fmla="*/ 205356 w 245951"/>
                  <a:gd name="connsiteY51" fmla="*/ 12983 h 153422"/>
                  <a:gd name="connsiteX52" fmla="*/ 206453 w 245951"/>
                  <a:gd name="connsiteY52" fmla="*/ 18286 h 153422"/>
                  <a:gd name="connsiteX53" fmla="*/ 205173 w 245951"/>
                  <a:gd name="connsiteY53" fmla="*/ 20115 h 153422"/>
                  <a:gd name="connsiteX54" fmla="*/ 205356 w 245951"/>
                  <a:gd name="connsiteY54" fmla="*/ 26332 h 153422"/>
                  <a:gd name="connsiteX55" fmla="*/ 206270 w 245951"/>
                  <a:gd name="connsiteY55" fmla="*/ 26881 h 153422"/>
                  <a:gd name="connsiteX56" fmla="*/ 207916 w 245951"/>
                  <a:gd name="connsiteY56" fmla="*/ 26150 h 153422"/>
                  <a:gd name="connsiteX57" fmla="*/ 209744 w 245951"/>
                  <a:gd name="connsiteY57" fmla="*/ 26332 h 153422"/>
                  <a:gd name="connsiteX58" fmla="*/ 212122 w 245951"/>
                  <a:gd name="connsiteY58" fmla="*/ 24869 h 153422"/>
                  <a:gd name="connsiteX59" fmla="*/ 214499 w 245951"/>
                  <a:gd name="connsiteY59" fmla="*/ 24869 h 153422"/>
                  <a:gd name="connsiteX60" fmla="*/ 216145 w 245951"/>
                  <a:gd name="connsiteY60" fmla="*/ 27247 h 153422"/>
                  <a:gd name="connsiteX61" fmla="*/ 215779 w 245951"/>
                  <a:gd name="connsiteY61" fmla="*/ 29624 h 153422"/>
                  <a:gd name="connsiteX62" fmla="*/ 213767 w 245951"/>
                  <a:gd name="connsiteY62" fmla="*/ 31453 h 153422"/>
                  <a:gd name="connsiteX63" fmla="*/ 214865 w 245951"/>
                  <a:gd name="connsiteY63" fmla="*/ 32550 h 153422"/>
                  <a:gd name="connsiteX64" fmla="*/ 217242 w 245951"/>
                  <a:gd name="connsiteY64" fmla="*/ 32550 h 153422"/>
                  <a:gd name="connsiteX65" fmla="*/ 219985 w 245951"/>
                  <a:gd name="connsiteY65" fmla="*/ 30173 h 153422"/>
                  <a:gd name="connsiteX66" fmla="*/ 222545 w 245951"/>
                  <a:gd name="connsiteY66" fmla="*/ 30538 h 153422"/>
                  <a:gd name="connsiteX67" fmla="*/ 225471 w 245951"/>
                  <a:gd name="connsiteY67" fmla="*/ 32001 h 153422"/>
                  <a:gd name="connsiteX68" fmla="*/ 232785 w 245951"/>
                  <a:gd name="connsiteY68" fmla="*/ 37304 h 153422"/>
                  <a:gd name="connsiteX69" fmla="*/ 242660 w 245951"/>
                  <a:gd name="connsiteY69" fmla="*/ 40230 h 153422"/>
                  <a:gd name="connsiteX70" fmla="*/ 245403 w 245951"/>
                  <a:gd name="connsiteY70" fmla="*/ 42059 h 153422"/>
                  <a:gd name="connsiteX71" fmla="*/ 245952 w 245951"/>
                  <a:gd name="connsiteY71" fmla="*/ 44436 h 153422"/>
                  <a:gd name="connsiteX72" fmla="*/ 244854 w 245951"/>
                  <a:gd name="connsiteY72" fmla="*/ 46630 h 153422"/>
                  <a:gd name="connsiteX73" fmla="*/ 240465 w 245951"/>
                  <a:gd name="connsiteY73" fmla="*/ 48276 h 153422"/>
                  <a:gd name="connsiteX74" fmla="*/ 237357 w 245951"/>
                  <a:gd name="connsiteY74" fmla="*/ 50287 h 153422"/>
                  <a:gd name="connsiteX75" fmla="*/ 232602 w 245951"/>
                  <a:gd name="connsiteY75" fmla="*/ 52116 h 153422"/>
                  <a:gd name="connsiteX76" fmla="*/ 227482 w 245951"/>
                  <a:gd name="connsiteY76" fmla="*/ 53031 h 153422"/>
                  <a:gd name="connsiteX77" fmla="*/ 223825 w 245951"/>
                  <a:gd name="connsiteY77" fmla="*/ 51019 h 153422"/>
                  <a:gd name="connsiteX78" fmla="*/ 220533 w 245951"/>
                  <a:gd name="connsiteY78" fmla="*/ 52848 h 153422"/>
                  <a:gd name="connsiteX79" fmla="*/ 219985 w 245951"/>
                  <a:gd name="connsiteY79" fmla="*/ 55956 h 153422"/>
                  <a:gd name="connsiteX80" fmla="*/ 221082 w 245951"/>
                  <a:gd name="connsiteY80" fmla="*/ 58699 h 153422"/>
                  <a:gd name="connsiteX81" fmla="*/ 223825 w 245951"/>
                  <a:gd name="connsiteY81" fmla="*/ 61259 h 153422"/>
                  <a:gd name="connsiteX82" fmla="*/ 225836 w 245951"/>
                  <a:gd name="connsiteY82" fmla="*/ 61808 h 153422"/>
                  <a:gd name="connsiteX83" fmla="*/ 228396 w 245951"/>
                  <a:gd name="connsiteY83" fmla="*/ 63636 h 153422"/>
                  <a:gd name="connsiteX84" fmla="*/ 228945 w 245951"/>
                  <a:gd name="connsiteY84" fmla="*/ 65282 h 153422"/>
                  <a:gd name="connsiteX85" fmla="*/ 222728 w 245951"/>
                  <a:gd name="connsiteY85" fmla="*/ 66380 h 153422"/>
                  <a:gd name="connsiteX86" fmla="*/ 214865 w 245951"/>
                  <a:gd name="connsiteY86" fmla="*/ 69488 h 153422"/>
                  <a:gd name="connsiteX87" fmla="*/ 211939 w 245951"/>
                  <a:gd name="connsiteY87" fmla="*/ 69122 h 153422"/>
                  <a:gd name="connsiteX88" fmla="*/ 209744 w 245951"/>
                  <a:gd name="connsiteY88" fmla="*/ 68391 h 153422"/>
                  <a:gd name="connsiteX89" fmla="*/ 206819 w 245951"/>
                  <a:gd name="connsiteY89" fmla="*/ 66380 h 153422"/>
                  <a:gd name="connsiteX90" fmla="*/ 206270 w 245951"/>
                  <a:gd name="connsiteY90" fmla="*/ 66562 h 153422"/>
                  <a:gd name="connsiteX91" fmla="*/ 205356 w 245951"/>
                  <a:gd name="connsiteY91" fmla="*/ 68940 h 153422"/>
                  <a:gd name="connsiteX92" fmla="*/ 204076 w 245951"/>
                  <a:gd name="connsiteY92" fmla="*/ 70585 h 153422"/>
                  <a:gd name="connsiteX93" fmla="*/ 201515 w 245951"/>
                  <a:gd name="connsiteY93" fmla="*/ 70220 h 153422"/>
                  <a:gd name="connsiteX94" fmla="*/ 195116 w 245951"/>
                  <a:gd name="connsiteY94" fmla="*/ 68391 h 153422"/>
                  <a:gd name="connsiteX95" fmla="*/ 191275 w 245951"/>
                  <a:gd name="connsiteY95" fmla="*/ 65831 h 153422"/>
                  <a:gd name="connsiteX96" fmla="*/ 167503 w 245951"/>
                  <a:gd name="connsiteY96" fmla="*/ 65282 h 153422"/>
                  <a:gd name="connsiteX97" fmla="*/ 159091 w 245951"/>
                  <a:gd name="connsiteY97" fmla="*/ 66014 h 153422"/>
                  <a:gd name="connsiteX98" fmla="*/ 155983 w 245951"/>
                  <a:gd name="connsiteY98" fmla="*/ 70037 h 153422"/>
                  <a:gd name="connsiteX99" fmla="*/ 153240 w 245951"/>
                  <a:gd name="connsiteY99" fmla="*/ 78083 h 153422"/>
                  <a:gd name="connsiteX100" fmla="*/ 152143 w 245951"/>
                  <a:gd name="connsiteY100" fmla="*/ 87957 h 153422"/>
                  <a:gd name="connsiteX101" fmla="*/ 149765 w 245951"/>
                  <a:gd name="connsiteY101" fmla="*/ 93077 h 153422"/>
                  <a:gd name="connsiteX102" fmla="*/ 137513 w 245951"/>
                  <a:gd name="connsiteY102" fmla="*/ 107158 h 153422"/>
                  <a:gd name="connsiteX103" fmla="*/ 134953 w 245951"/>
                  <a:gd name="connsiteY103" fmla="*/ 119593 h 153422"/>
                  <a:gd name="connsiteX104" fmla="*/ 131113 w 245951"/>
                  <a:gd name="connsiteY104" fmla="*/ 128004 h 153422"/>
                  <a:gd name="connsiteX105" fmla="*/ 127456 w 245951"/>
                  <a:gd name="connsiteY105" fmla="*/ 133308 h 153422"/>
                  <a:gd name="connsiteX106" fmla="*/ 125993 w 245951"/>
                  <a:gd name="connsiteY106" fmla="*/ 136782 h 153422"/>
                  <a:gd name="connsiteX107" fmla="*/ 122701 w 245951"/>
                  <a:gd name="connsiteY107" fmla="*/ 138976 h 153422"/>
                  <a:gd name="connsiteX108" fmla="*/ 116850 w 245951"/>
                  <a:gd name="connsiteY108" fmla="*/ 140988 h 153422"/>
                  <a:gd name="connsiteX109" fmla="*/ 111730 w 245951"/>
                  <a:gd name="connsiteY109" fmla="*/ 141902 h 153422"/>
                  <a:gd name="connsiteX110" fmla="*/ 106975 w 245951"/>
                  <a:gd name="connsiteY110" fmla="*/ 143182 h 153422"/>
                  <a:gd name="connsiteX111" fmla="*/ 101672 w 245951"/>
                  <a:gd name="connsiteY111" fmla="*/ 145742 h 153422"/>
                  <a:gd name="connsiteX112" fmla="*/ 97467 w 245951"/>
                  <a:gd name="connsiteY112" fmla="*/ 145742 h 153422"/>
                  <a:gd name="connsiteX113" fmla="*/ 87592 w 245951"/>
                  <a:gd name="connsiteY113" fmla="*/ 142634 h 153422"/>
                  <a:gd name="connsiteX114" fmla="*/ 85397 w 245951"/>
                  <a:gd name="connsiteY114" fmla="*/ 142451 h 153422"/>
                  <a:gd name="connsiteX115" fmla="*/ 84849 w 245951"/>
                  <a:gd name="connsiteY115" fmla="*/ 138976 h 153422"/>
                  <a:gd name="connsiteX116" fmla="*/ 82472 w 245951"/>
                  <a:gd name="connsiteY116" fmla="*/ 138062 h 153422"/>
                  <a:gd name="connsiteX117" fmla="*/ 70037 w 245951"/>
                  <a:gd name="connsiteY117" fmla="*/ 137513 h 153422"/>
                  <a:gd name="connsiteX118" fmla="*/ 67660 w 245951"/>
                  <a:gd name="connsiteY118" fmla="*/ 138062 h 153422"/>
                  <a:gd name="connsiteX119" fmla="*/ 64002 w 245951"/>
                  <a:gd name="connsiteY119" fmla="*/ 141902 h 153422"/>
                  <a:gd name="connsiteX120" fmla="*/ 56688 w 245951"/>
                  <a:gd name="connsiteY120" fmla="*/ 150862 h 153422"/>
                  <a:gd name="connsiteX121" fmla="*/ 53396 w 245951"/>
                  <a:gd name="connsiteY121" fmla="*/ 152325 h 153422"/>
                  <a:gd name="connsiteX122" fmla="*/ 49190 w 245951"/>
                  <a:gd name="connsiteY122" fmla="*/ 151594 h 153422"/>
                  <a:gd name="connsiteX123" fmla="*/ 44436 w 245951"/>
                  <a:gd name="connsiteY123" fmla="*/ 151959 h 153422"/>
                  <a:gd name="connsiteX124" fmla="*/ 40230 w 245951"/>
                  <a:gd name="connsiteY124" fmla="*/ 153422 h 153422"/>
                  <a:gd name="connsiteX125" fmla="*/ 35659 w 245951"/>
                  <a:gd name="connsiteY125" fmla="*/ 150862 h 153422"/>
                  <a:gd name="connsiteX126" fmla="*/ 30721 w 245951"/>
                  <a:gd name="connsiteY126" fmla="*/ 151045 h 153422"/>
                  <a:gd name="connsiteX127" fmla="*/ 25235 w 245951"/>
                  <a:gd name="connsiteY127" fmla="*/ 153057 h 153422"/>
                  <a:gd name="connsiteX128" fmla="*/ 18652 w 245951"/>
                  <a:gd name="connsiteY128" fmla="*/ 151411 h 153422"/>
                  <a:gd name="connsiteX129" fmla="*/ 12801 w 245951"/>
                  <a:gd name="connsiteY129" fmla="*/ 146108 h 153422"/>
                  <a:gd name="connsiteX130" fmla="*/ 0 w 245951"/>
                  <a:gd name="connsiteY130" fmla="*/ 127639 h 153422"/>
                  <a:gd name="connsiteX131" fmla="*/ 0 w 245951"/>
                  <a:gd name="connsiteY131" fmla="*/ 125444 h 153422"/>
                  <a:gd name="connsiteX132" fmla="*/ 914 w 245951"/>
                  <a:gd name="connsiteY132" fmla="*/ 124713 h 153422"/>
                  <a:gd name="connsiteX133" fmla="*/ 2377 w 245951"/>
                  <a:gd name="connsiteY133" fmla="*/ 123616 h 153422"/>
                  <a:gd name="connsiteX134" fmla="*/ 3474 w 245951"/>
                  <a:gd name="connsiteY134" fmla="*/ 122884 h 153422"/>
                  <a:gd name="connsiteX135" fmla="*/ 4755 w 245951"/>
                  <a:gd name="connsiteY135" fmla="*/ 127090 h 153422"/>
                  <a:gd name="connsiteX136" fmla="*/ 6583 w 245951"/>
                  <a:gd name="connsiteY136" fmla="*/ 129102 h 153422"/>
                  <a:gd name="connsiteX137" fmla="*/ 13349 w 245951"/>
                  <a:gd name="connsiteY137" fmla="*/ 131662 h 153422"/>
                  <a:gd name="connsiteX138" fmla="*/ 16092 w 245951"/>
                  <a:gd name="connsiteY138" fmla="*/ 132210 h 153422"/>
                  <a:gd name="connsiteX139" fmla="*/ 21944 w 245951"/>
                  <a:gd name="connsiteY139" fmla="*/ 131479 h 153422"/>
                  <a:gd name="connsiteX140" fmla="*/ 24321 w 245951"/>
                  <a:gd name="connsiteY140" fmla="*/ 132210 h 153422"/>
                  <a:gd name="connsiteX141" fmla="*/ 27246 w 245951"/>
                  <a:gd name="connsiteY141" fmla="*/ 134222 h 153422"/>
                  <a:gd name="connsiteX142" fmla="*/ 31269 w 245951"/>
                  <a:gd name="connsiteY142" fmla="*/ 135319 h 153422"/>
                  <a:gd name="connsiteX143" fmla="*/ 39133 w 245951"/>
                  <a:gd name="connsiteY143" fmla="*/ 136233 h 153422"/>
                  <a:gd name="connsiteX144" fmla="*/ 39864 w 245951"/>
                  <a:gd name="connsiteY144" fmla="*/ 132759 h 153422"/>
                  <a:gd name="connsiteX145" fmla="*/ 41327 w 245951"/>
                  <a:gd name="connsiteY145" fmla="*/ 129833 h 153422"/>
                  <a:gd name="connsiteX146" fmla="*/ 42241 w 245951"/>
                  <a:gd name="connsiteY146" fmla="*/ 125262 h 153422"/>
                  <a:gd name="connsiteX147" fmla="*/ 43339 w 245951"/>
                  <a:gd name="connsiteY147" fmla="*/ 122702 h 153422"/>
                  <a:gd name="connsiteX148" fmla="*/ 42241 w 245951"/>
                  <a:gd name="connsiteY148" fmla="*/ 117947 h 153422"/>
                  <a:gd name="connsiteX149" fmla="*/ 44436 w 245951"/>
                  <a:gd name="connsiteY149" fmla="*/ 116118 h 153422"/>
                  <a:gd name="connsiteX150" fmla="*/ 47545 w 245951"/>
                  <a:gd name="connsiteY150" fmla="*/ 117033 h 153422"/>
                  <a:gd name="connsiteX151" fmla="*/ 48093 w 245951"/>
                  <a:gd name="connsiteY151" fmla="*/ 117947 h 153422"/>
                  <a:gd name="connsiteX152" fmla="*/ 48093 w 245951"/>
                  <a:gd name="connsiteY152" fmla="*/ 111181 h 153422"/>
                  <a:gd name="connsiteX153" fmla="*/ 49007 w 245951"/>
                  <a:gd name="connsiteY153" fmla="*/ 109170 h 153422"/>
                  <a:gd name="connsiteX154" fmla="*/ 52299 w 245951"/>
                  <a:gd name="connsiteY154" fmla="*/ 104598 h 153422"/>
                  <a:gd name="connsiteX155" fmla="*/ 54310 w 245951"/>
                  <a:gd name="connsiteY155" fmla="*/ 103135 h 153422"/>
                  <a:gd name="connsiteX156" fmla="*/ 61808 w 245951"/>
                  <a:gd name="connsiteY156" fmla="*/ 102586 h 153422"/>
                  <a:gd name="connsiteX157" fmla="*/ 63819 w 245951"/>
                  <a:gd name="connsiteY157" fmla="*/ 101855 h 153422"/>
                  <a:gd name="connsiteX158" fmla="*/ 63454 w 245951"/>
                  <a:gd name="connsiteY158" fmla="*/ 101489 h 153422"/>
                  <a:gd name="connsiteX159" fmla="*/ 66014 w 245951"/>
                  <a:gd name="connsiteY159" fmla="*/ 100941 h 153422"/>
                  <a:gd name="connsiteX160" fmla="*/ 70768 w 245951"/>
                  <a:gd name="connsiteY160" fmla="*/ 100941 h 153422"/>
                  <a:gd name="connsiteX161" fmla="*/ 74791 w 245951"/>
                  <a:gd name="connsiteY161" fmla="*/ 100026 h 153422"/>
                  <a:gd name="connsiteX162" fmla="*/ 80826 w 245951"/>
                  <a:gd name="connsiteY162" fmla="*/ 99844 h 153422"/>
                  <a:gd name="connsiteX163" fmla="*/ 83386 w 245951"/>
                  <a:gd name="connsiteY163" fmla="*/ 98381 h 153422"/>
                  <a:gd name="connsiteX164" fmla="*/ 88506 w 245951"/>
                  <a:gd name="connsiteY164" fmla="*/ 93260 h 153422"/>
                  <a:gd name="connsiteX165" fmla="*/ 94906 w 245951"/>
                  <a:gd name="connsiteY165" fmla="*/ 85580 h 153422"/>
                  <a:gd name="connsiteX166" fmla="*/ 96369 w 245951"/>
                  <a:gd name="connsiteY166" fmla="*/ 82654 h 153422"/>
                  <a:gd name="connsiteX167" fmla="*/ 99661 w 245951"/>
                  <a:gd name="connsiteY167" fmla="*/ 78083 h 153422"/>
                  <a:gd name="connsiteX168" fmla="*/ 107341 w 245951"/>
                  <a:gd name="connsiteY168" fmla="*/ 71682 h 153422"/>
                  <a:gd name="connsiteX169" fmla="*/ 110632 w 245951"/>
                  <a:gd name="connsiteY169" fmla="*/ 66380 h 153422"/>
                  <a:gd name="connsiteX170" fmla="*/ 111730 w 245951"/>
                  <a:gd name="connsiteY170" fmla="*/ 60711 h 153422"/>
                  <a:gd name="connsiteX171" fmla="*/ 112278 w 245951"/>
                  <a:gd name="connsiteY171" fmla="*/ 60162 h 153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45951" h="153422">
                    <a:moveTo>
                      <a:pt x="112278" y="60162"/>
                    </a:moveTo>
                    <a:lnTo>
                      <a:pt x="113924" y="60711"/>
                    </a:lnTo>
                    <a:lnTo>
                      <a:pt x="115753" y="62174"/>
                    </a:lnTo>
                    <a:lnTo>
                      <a:pt x="120141" y="66928"/>
                    </a:lnTo>
                    <a:lnTo>
                      <a:pt x="121970" y="69671"/>
                    </a:lnTo>
                    <a:lnTo>
                      <a:pt x="123981" y="71865"/>
                    </a:lnTo>
                    <a:lnTo>
                      <a:pt x="125993" y="73694"/>
                    </a:lnTo>
                    <a:lnTo>
                      <a:pt x="128370" y="74243"/>
                    </a:lnTo>
                    <a:lnTo>
                      <a:pt x="130199" y="73145"/>
                    </a:lnTo>
                    <a:lnTo>
                      <a:pt x="131662" y="69671"/>
                    </a:lnTo>
                    <a:lnTo>
                      <a:pt x="132027" y="58151"/>
                    </a:lnTo>
                    <a:lnTo>
                      <a:pt x="133856" y="56139"/>
                    </a:lnTo>
                    <a:lnTo>
                      <a:pt x="136234" y="55042"/>
                    </a:lnTo>
                    <a:lnTo>
                      <a:pt x="138062" y="55042"/>
                    </a:lnTo>
                    <a:lnTo>
                      <a:pt x="139525" y="56688"/>
                    </a:lnTo>
                    <a:lnTo>
                      <a:pt x="140622" y="60345"/>
                    </a:lnTo>
                    <a:lnTo>
                      <a:pt x="142268" y="63636"/>
                    </a:lnTo>
                    <a:lnTo>
                      <a:pt x="144462" y="64917"/>
                    </a:lnTo>
                    <a:lnTo>
                      <a:pt x="147388" y="64917"/>
                    </a:lnTo>
                    <a:lnTo>
                      <a:pt x="148303" y="62722"/>
                    </a:lnTo>
                    <a:lnTo>
                      <a:pt x="148303" y="59613"/>
                    </a:lnTo>
                    <a:lnTo>
                      <a:pt x="147754" y="57053"/>
                    </a:lnTo>
                    <a:lnTo>
                      <a:pt x="145925" y="53579"/>
                    </a:lnTo>
                    <a:lnTo>
                      <a:pt x="143731" y="51385"/>
                    </a:lnTo>
                    <a:lnTo>
                      <a:pt x="146474" y="51019"/>
                    </a:lnTo>
                    <a:lnTo>
                      <a:pt x="148851" y="49373"/>
                    </a:lnTo>
                    <a:lnTo>
                      <a:pt x="151776" y="44985"/>
                    </a:lnTo>
                    <a:lnTo>
                      <a:pt x="149400" y="43522"/>
                    </a:lnTo>
                    <a:lnTo>
                      <a:pt x="148303" y="40778"/>
                    </a:lnTo>
                    <a:lnTo>
                      <a:pt x="150131" y="37670"/>
                    </a:lnTo>
                    <a:lnTo>
                      <a:pt x="152508" y="36755"/>
                    </a:lnTo>
                    <a:lnTo>
                      <a:pt x="157263" y="36755"/>
                    </a:lnTo>
                    <a:lnTo>
                      <a:pt x="163114" y="29624"/>
                    </a:lnTo>
                    <a:lnTo>
                      <a:pt x="165491" y="24321"/>
                    </a:lnTo>
                    <a:lnTo>
                      <a:pt x="165857" y="21944"/>
                    </a:lnTo>
                    <a:lnTo>
                      <a:pt x="177378" y="8960"/>
                    </a:lnTo>
                    <a:lnTo>
                      <a:pt x="179023" y="5852"/>
                    </a:lnTo>
                    <a:lnTo>
                      <a:pt x="179938" y="2743"/>
                    </a:lnTo>
                    <a:lnTo>
                      <a:pt x="181766" y="0"/>
                    </a:lnTo>
                    <a:lnTo>
                      <a:pt x="183047" y="183"/>
                    </a:lnTo>
                    <a:lnTo>
                      <a:pt x="183229" y="1280"/>
                    </a:lnTo>
                    <a:lnTo>
                      <a:pt x="183229" y="6400"/>
                    </a:lnTo>
                    <a:lnTo>
                      <a:pt x="182498" y="8960"/>
                    </a:lnTo>
                    <a:lnTo>
                      <a:pt x="182498" y="10423"/>
                    </a:lnTo>
                    <a:lnTo>
                      <a:pt x="187435" y="4206"/>
                    </a:lnTo>
                    <a:lnTo>
                      <a:pt x="189264" y="549"/>
                    </a:lnTo>
                    <a:lnTo>
                      <a:pt x="192555" y="549"/>
                    </a:lnTo>
                    <a:lnTo>
                      <a:pt x="193652" y="1829"/>
                    </a:lnTo>
                    <a:lnTo>
                      <a:pt x="195847" y="8412"/>
                    </a:lnTo>
                    <a:lnTo>
                      <a:pt x="198956" y="10423"/>
                    </a:lnTo>
                    <a:lnTo>
                      <a:pt x="200967" y="8960"/>
                    </a:lnTo>
                    <a:lnTo>
                      <a:pt x="205356" y="12983"/>
                    </a:lnTo>
                    <a:lnTo>
                      <a:pt x="206453" y="18286"/>
                    </a:lnTo>
                    <a:lnTo>
                      <a:pt x="205173" y="20115"/>
                    </a:lnTo>
                    <a:lnTo>
                      <a:pt x="205356" y="26332"/>
                    </a:lnTo>
                    <a:lnTo>
                      <a:pt x="206270" y="26881"/>
                    </a:lnTo>
                    <a:lnTo>
                      <a:pt x="207916" y="26150"/>
                    </a:lnTo>
                    <a:lnTo>
                      <a:pt x="209744" y="26332"/>
                    </a:lnTo>
                    <a:lnTo>
                      <a:pt x="212122" y="24869"/>
                    </a:lnTo>
                    <a:lnTo>
                      <a:pt x="214499" y="24869"/>
                    </a:lnTo>
                    <a:lnTo>
                      <a:pt x="216145" y="27247"/>
                    </a:lnTo>
                    <a:lnTo>
                      <a:pt x="215779" y="29624"/>
                    </a:lnTo>
                    <a:lnTo>
                      <a:pt x="213767" y="31453"/>
                    </a:lnTo>
                    <a:lnTo>
                      <a:pt x="214865" y="32550"/>
                    </a:lnTo>
                    <a:lnTo>
                      <a:pt x="217242" y="32550"/>
                    </a:lnTo>
                    <a:lnTo>
                      <a:pt x="219985" y="30173"/>
                    </a:lnTo>
                    <a:lnTo>
                      <a:pt x="222545" y="30538"/>
                    </a:lnTo>
                    <a:lnTo>
                      <a:pt x="225471" y="32001"/>
                    </a:lnTo>
                    <a:lnTo>
                      <a:pt x="232785" y="37304"/>
                    </a:lnTo>
                    <a:lnTo>
                      <a:pt x="242660" y="40230"/>
                    </a:lnTo>
                    <a:lnTo>
                      <a:pt x="245403" y="42059"/>
                    </a:lnTo>
                    <a:lnTo>
                      <a:pt x="245952" y="44436"/>
                    </a:lnTo>
                    <a:lnTo>
                      <a:pt x="244854" y="46630"/>
                    </a:lnTo>
                    <a:lnTo>
                      <a:pt x="240465" y="48276"/>
                    </a:lnTo>
                    <a:lnTo>
                      <a:pt x="237357" y="50287"/>
                    </a:lnTo>
                    <a:lnTo>
                      <a:pt x="232602" y="52116"/>
                    </a:lnTo>
                    <a:lnTo>
                      <a:pt x="227482" y="53031"/>
                    </a:lnTo>
                    <a:lnTo>
                      <a:pt x="223825" y="51019"/>
                    </a:lnTo>
                    <a:lnTo>
                      <a:pt x="220533" y="52848"/>
                    </a:lnTo>
                    <a:lnTo>
                      <a:pt x="219985" y="55956"/>
                    </a:lnTo>
                    <a:lnTo>
                      <a:pt x="221082" y="58699"/>
                    </a:lnTo>
                    <a:lnTo>
                      <a:pt x="223825" y="61259"/>
                    </a:lnTo>
                    <a:lnTo>
                      <a:pt x="225836" y="61808"/>
                    </a:lnTo>
                    <a:lnTo>
                      <a:pt x="228396" y="63636"/>
                    </a:lnTo>
                    <a:lnTo>
                      <a:pt x="228945" y="65282"/>
                    </a:lnTo>
                    <a:lnTo>
                      <a:pt x="222728" y="66380"/>
                    </a:lnTo>
                    <a:lnTo>
                      <a:pt x="214865" y="69488"/>
                    </a:lnTo>
                    <a:lnTo>
                      <a:pt x="211939" y="69122"/>
                    </a:lnTo>
                    <a:lnTo>
                      <a:pt x="209744" y="68391"/>
                    </a:lnTo>
                    <a:lnTo>
                      <a:pt x="206819" y="66380"/>
                    </a:lnTo>
                    <a:lnTo>
                      <a:pt x="206270" y="66562"/>
                    </a:lnTo>
                    <a:lnTo>
                      <a:pt x="205356" y="68940"/>
                    </a:lnTo>
                    <a:lnTo>
                      <a:pt x="204076" y="70585"/>
                    </a:lnTo>
                    <a:lnTo>
                      <a:pt x="201515" y="70220"/>
                    </a:lnTo>
                    <a:lnTo>
                      <a:pt x="195116" y="68391"/>
                    </a:lnTo>
                    <a:lnTo>
                      <a:pt x="191275" y="65831"/>
                    </a:lnTo>
                    <a:lnTo>
                      <a:pt x="167503" y="65282"/>
                    </a:lnTo>
                    <a:lnTo>
                      <a:pt x="159091" y="66014"/>
                    </a:lnTo>
                    <a:lnTo>
                      <a:pt x="155983" y="70037"/>
                    </a:lnTo>
                    <a:lnTo>
                      <a:pt x="153240" y="78083"/>
                    </a:lnTo>
                    <a:lnTo>
                      <a:pt x="152143" y="87957"/>
                    </a:lnTo>
                    <a:lnTo>
                      <a:pt x="149765" y="93077"/>
                    </a:lnTo>
                    <a:lnTo>
                      <a:pt x="137513" y="107158"/>
                    </a:lnTo>
                    <a:lnTo>
                      <a:pt x="134953" y="119593"/>
                    </a:lnTo>
                    <a:lnTo>
                      <a:pt x="131113" y="128004"/>
                    </a:lnTo>
                    <a:lnTo>
                      <a:pt x="127456" y="133308"/>
                    </a:lnTo>
                    <a:lnTo>
                      <a:pt x="125993" y="136782"/>
                    </a:lnTo>
                    <a:lnTo>
                      <a:pt x="122701" y="138976"/>
                    </a:lnTo>
                    <a:lnTo>
                      <a:pt x="116850" y="140988"/>
                    </a:lnTo>
                    <a:lnTo>
                      <a:pt x="111730" y="141902"/>
                    </a:lnTo>
                    <a:lnTo>
                      <a:pt x="106975" y="143182"/>
                    </a:lnTo>
                    <a:lnTo>
                      <a:pt x="101672" y="145742"/>
                    </a:lnTo>
                    <a:lnTo>
                      <a:pt x="97467" y="145742"/>
                    </a:lnTo>
                    <a:lnTo>
                      <a:pt x="87592" y="142634"/>
                    </a:lnTo>
                    <a:lnTo>
                      <a:pt x="85397" y="142451"/>
                    </a:lnTo>
                    <a:lnTo>
                      <a:pt x="84849" y="138976"/>
                    </a:lnTo>
                    <a:lnTo>
                      <a:pt x="82472" y="138062"/>
                    </a:lnTo>
                    <a:lnTo>
                      <a:pt x="70037" y="137513"/>
                    </a:lnTo>
                    <a:lnTo>
                      <a:pt x="67660" y="138062"/>
                    </a:lnTo>
                    <a:lnTo>
                      <a:pt x="64002" y="141902"/>
                    </a:lnTo>
                    <a:lnTo>
                      <a:pt x="56688" y="150862"/>
                    </a:lnTo>
                    <a:lnTo>
                      <a:pt x="53396" y="152325"/>
                    </a:lnTo>
                    <a:lnTo>
                      <a:pt x="49190" y="151594"/>
                    </a:lnTo>
                    <a:lnTo>
                      <a:pt x="44436" y="151959"/>
                    </a:lnTo>
                    <a:lnTo>
                      <a:pt x="40230" y="153422"/>
                    </a:lnTo>
                    <a:lnTo>
                      <a:pt x="35659" y="150862"/>
                    </a:lnTo>
                    <a:lnTo>
                      <a:pt x="30721" y="151045"/>
                    </a:lnTo>
                    <a:lnTo>
                      <a:pt x="25235" y="153057"/>
                    </a:lnTo>
                    <a:lnTo>
                      <a:pt x="18652" y="151411"/>
                    </a:lnTo>
                    <a:lnTo>
                      <a:pt x="12801" y="146108"/>
                    </a:lnTo>
                    <a:lnTo>
                      <a:pt x="0" y="127639"/>
                    </a:lnTo>
                    <a:lnTo>
                      <a:pt x="0" y="125444"/>
                    </a:lnTo>
                    <a:lnTo>
                      <a:pt x="914" y="124713"/>
                    </a:lnTo>
                    <a:lnTo>
                      <a:pt x="2377" y="123616"/>
                    </a:lnTo>
                    <a:lnTo>
                      <a:pt x="3474" y="122884"/>
                    </a:lnTo>
                    <a:lnTo>
                      <a:pt x="4755" y="127090"/>
                    </a:lnTo>
                    <a:lnTo>
                      <a:pt x="6583" y="129102"/>
                    </a:lnTo>
                    <a:lnTo>
                      <a:pt x="13349" y="131662"/>
                    </a:lnTo>
                    <a:lnTo>
                      <a:pt x="16092" y="132210"/>
                    </a:lnTo>
                    <a:lnTo>
                      <a:pt x="21944" y="131479"/>
                    </a:lnTo>
                    <a:lnTo>
                      <a:pt x="24321" y="132210"/>
                    </a:lnTo>
                    <a:lnTo>
                      <a:pt x="27246" y="134222"/>
                    </a:lnTo>
                    <a:lnTo>
                      <a:pt x="31269" y="135319"/>
                    </a:lnTo>
                    <a:lnTo>
                      <a:pt x="39133" y="136233"/>
                    </a:lnTo>
                    <a:lnTo>
                      <a:pt x="39864" y="132759"/>
                    </a:lnTo>
                    <a:lnTo>
                      <a:pt x="41327" y="129833"/>
                    </a:lnTo>
                    <a:lnTo>
                      <a:pt x="42241" y="125262"/>
                    </a:lnTo>
                    <a:lnTo>
                      <a:pt x="43339" y="122702"/>
                    </a:lnTo>
                    <a:lnTo>
                      <a:pt x="42241" y="117947"/>
                    </a:lnTo>
                    <a:lnTo>
                      <a:pt x="44436" y="116118"/>
                    </a:lnTo>
                    <a:lnTo>
                      <a:pt x="47545" y="117033"/>
                    </a:lnTo>
                    <a:lnTo>
                      <a:pt x="48093" y="117947"/>
                    </a:lnTo>
                    <a:lnTo>
                      <a:pt x="48093" y="111181"/>
                    </a:lnTo>
                    <a:lnTo>
                      <a:pt x="49007" y="109170"/>
                    </a:lnTo>
                    <a:lnTo>
                      <a:pt x="52299" y="104598"/>
                    </a:lnTo>
                    <a:lnTo>
                      <a:pt x="54310" y="103135"/>
                    </a:lnTo>
                    <a:lnTo>
                      <a:pt x="61808" y="102586"/>
                    </a:lnTo>
                    <a:lnTo>
                      <a:pt x="63819" y="101855"/>
                    </a:lnTo>
                    <a:lnTo>
                      <a:pt x="63454" y="101489"/>
                    </a:lnTo>
                    <a:lnTo>
                      <a:pt x="66014" y="100941"/>
                    </a:lnTo>
                    <a:lnTo>
                      <a:pt x="70768" y="100941"/>
                    </a:lnTo>
                    <a:lnTo>
                      <a:pt x="74791" y="100026"/>
                    </a:lnTo>
                    <a:lnTo>
                      <a:pt x="80826" y="99844"/>
                    </a:lnTo>
                    <a:lnTo>
                      <a:pt x="83386" y="98381"/>
                    </a:lnTo>
                    <a:lnTo>
                      <a:pt x="88506" y="93260"/>
                    </a:lnTo>
                    <a:lnTo>
                      <a:pt x="94906" y="85580"/>
                    </a:lnTo>
                    <a:lnTo>
                      <a:pt x="96369" y="82654"/>
                    </a:lnTo>
                    <a:lnTo>
                      <a:pt x="99661" y="78083"/>
                    </a:lnTo>
                    <a:lnTo>
                      <a:pt x="107341" y="71682"/>
                    </a:lnTo>
                    <a:lnTo>
                      <a:pt x="110632" y="66380"/>
                    </a:lnTo>
                    <a:lnTo>
                      <a:pt x="111730" y="60711"/>
                    </a:lnTo>
                    <a:lnTo>
                      <a:pt x="112278" y="60162"/>
                    </a:lnTo>
                  </a:path>
                </a:pathLst>
              </a:custGeom>
              <a:grpFill/>
              <a:ln w="4020" cap="flat">
                <a:solidFill>
                  <a:srgbClr val="FFFFFF"/>
                </a:solidFill>
                <a:prstDash val="solid"/>
                <a:miter/>
              </a:ln>
            </p:spPr>
            <p:txBody>
              <a:bodyPr rtlCol="0" anchor="ctr"/>
              <a:lstStyle/>
              <a:p>
                <a:endParaRPr lang="en-GB" sz="1463"/>
              </a:p>
            </p:txBody>
          </p:sp>
          <p:sp>
            <p:nvSpPr>
              <p:cNvPr id="261" name="Freeform: Shape 260">
                <a:extLst>
                  <a:ext uri="{FF2B5EF4-FFF2-40B4-BE49-F238E27FC236}">
                    <a16:creationId xmlns:a16="http://schemas.microsoft.com/office/drawing/2014/main" id="{30FD43B3-CBC3-43E0-0072-D6DD4993D2C8}"/>
                  </a:ext>
                </a:extLst>
              </p:cNvPr>
              <p:cNvSpPr/>
              <p:nvPr/>
            </p:nvSpPr>
            <p:spPr>
              <a:xfrm>
                <a:off x="5561593" y="3994996"/>
                <a:ext cx="77900" cy="21212"/>
              </a:xfrm>
              <a:custGeom>
                <a:avLst/>
                <a:gdLst>
                  <a:gd name="connsiteX0" fmla="*/ 1646 w 77900"/>
                  <a:gd name="connsiteY0" fmla="*/ 20846 h 21212"/>
                  <a:gd name="connsiteX1" fmla="*/ 3474 w 77900"/>
                  <a:gd name="connsiteY1" fmla="*/ 17921 h 21212"/>
                  <a:gd name="connsiteX2" fmla="*/ 21395 w 77900"/>
                  <a:gd name="connsiteY2" fmla="*/ 16275 h 21212"/>
                  <a:gd name="connsiteX3" fmla="*/ 25418 w 77900"/>
                  <a:gd name="connsiteY3" fmla="*/ 16275 h 21212"/>
                  <a:gd name="connsiteX4" fmla="*/ 26150 w 77900"/>
                  <a:gd name="connsiteY4" fmla="*/ 15726 h 21212"/>
                  <a:gd name="connsiteX5" fmla="*/ 27430 w 77900"/>
                  <a:gd name="connsiteY5" fmla="*/ 12435 h 21212"/>
                  <a:gd name="connsiteX6" fmla="*/ 29441 w 77900"/>
                  <a:gd name="connsiteY6" fmla="*/ 12252 h 21212"/>
                  <a:gd name="connsiteX7" fmla="*/ 31453 w 77900"/>
                  <a:gd name="connsiteY7" fmla="*/ 12618 h 21212"/>
                  <a:gd name="connsiteX8" fmla="*/ 36573 w 77900"/>
                  <a:gd name="connsiteY8" fmla="*/ 12435 h 21212"/>
                  <a:gd name="connsiteX9" fmla="*/ 40778 w 77900"/>
                  <a:gd name="connsiteY9" fmla="*/ 10423 h 21212"/>
                  <a:gd name="connsiteX10" fmla="*/ 42607 w 77900"/>
                  <a:gd name="connsiteY10" fmla="*/ 8046 h 21212"/>
                  <a:gd name="connsiteX11" fmla="*/ 43704 w 77900"/>
                  <a:gd name="connsiteY11" fmla="*/ 7132 h 21212"/>
                  <a:gd name="connsiteX12" fmla="*/ 46630 w 77900"/>
                  <a:gd name="connsiteY12" fmla="*/ 8046 h 21212"/>
                  <a:gd name="connsiteX13" fmla="*/ 48276 w 77900"/>
                  <a:gd name="connsiteY13" fmla="*/ 9692 h 21212"/>
                  <a:gd name="connsiteX14" fmla="*/ 51933 w 77900"/>
                  <a:gd name="connsiteY14" fmla="*/ 10606 h 21212"/>
                  <a:gd name="connsiteX15" fmla="*/ 55773 w 77900"/>
                  <a:gd name="connsiteY15" fmla="*/ 13349 h 21212"/>
                  <a:gd name="connsiteX16" fmla="*/ 58882 w 77900"/>
                  <a:gd name="connsiteY16" fmla="*/ 13532 h 21212"/>
                  <a:gd name="connsiteX17" fmla="*/ 62722 w 77900"/>
                  <a:gd name="connsiteY17" fmla="*/ 15360 h 21212"/>
                  <a:gd name="connsiteX18" fmla="*/ 66197 w 77900"/>
                  <a:gd name="connsiteY18" fmla="*/ 15178 h 21212"/>
                  <a:gd name="connsiteX19" fmla="*/ 67659 w 77900"/>
                  <a:gd name="connsiteY19" fmla="*/ 16092 h 21212"/>
                  <a:gd name="connsiteX20" fmla="*/ 70585 w 77900"/>
                  <a:gd name="connsiteY20" fmla="*/ 14263 h 21212"/>
                  <a:gd name="connsiteX21" fmla="*/ 76071 w 77900"/>
                  <a:gd name="connsiteY21" fmla="*/ 13166 h 21212"/>
                  <a:gd name="connsiteX22" fmla="*/ 77717 w 77900"/>
                  <a:gd name="connsiteY22" fmla="*/ 11520 h 21212"/>
                  <a:gd name="connsiteX23" fmla="*/ 77900 w 77900"/>
                  <a:gd name="connsiteY23" fmla="*/ 9692 h 21212"/>
                  <a:gd name="connsiteX24" fmla="*/ 77534 w 77900"/>
                  <a:gd name="connsiteY24" fmla="*/ 7315 h 21212"/>
                  <a:gd name="connsiteX25" fmla="*/ 77168 w 77900"/>
                  <a:gd name="connsiteY25" fmla="*/ 7132 h 21212"/>
                  <a:gd name="connsiteX26" fmla="*/ 75889 w 77900"/>
                  <a:gd name="connsiteY26" fmla="*/ 7680 h 21212"/>
                  <a:gd name="connsiteX27" fmla="*/ 74243 w 77900"/>
                  <a:gd name="connsiteY27" fmla="*/ 6949 h 21212"/>
                  <a:gd name="connsiteX28" fmla="*/ 72414 w 77900"/>
                  <a:gd name="connsiteY28" fmla="*/ 6949 h 21212"/>
                  <a:gd name="connsiteX29" fmla="*/ 70585 w 77900"/>
                  <a:gd name="connsiteY29" fmla="*/ 7132 h 21212"/>
                  <a:gd name="connsiteX30" fmla="*/ 65465 w 77900"/>
                  <a:gd name="connsiteY30" fmla="*/ 9692 h 21212"/>
                  <a:gd name="connsiteX31" fmla="*/ 62722 w 77900"/>
                  <a:gd name="connsiteY31" fmla="*/ 9326 h 21212"/>
                  <a:gd name="connsiteX32" fmla="*/ 60162 w 77900"/>
                  <a:gd name="connsiteY32" fmla="*/ 7863 h 21212"/>
                  <a:gd name="connsiteX33" fmla="*/ 58516 w 77900"/>
                  <a:gd name="connsiteY33" fmla="*/ 5486 h 21212"/>
                  <a:gd name="connsiteX34" fmla="*/ 57602 w 77900"/>
                  <a:gd name="connsiteY34" fmla="*/ 4937 h 21212"/>
                  <a:gd name="connsiteX35" fmla="*/ 52116 w 77900"/>
                  <a:gd name="connsiteY35" fmla="*/ 4937 h 21212"/>
                  <a:gd name="connsiteX36" fmla="*/ 49190 w 77900"/>
                  <a:gd name="connsiteY36" fmla="*/ 1280 h 21212"/>
                  <a:gd name="connsiteX37" fmla="*/ 46630 w 77900"/>
                  <a:gd name="connsiteY37" fmla="*/ 914 h 21212"/>
                  <a:gd name="connsiteX38" fmla="*/ 45167 w 77900"/>
                  <a:gd name="connsiteY38" fmla="*/ 0 h 21212"/>
                  <a:gd name="connsiteX39" fmla="*/ 42424 w 77900"/>
                  <a:gd name="connsiteY39" fmla="*/ 549 h 21212"/>
                  <a:gd name="connsiteX40" fmla="*/ 40413 w 77900"/>
                  <a:gd name="connsiteY40" fmla="*/ 1646 h 21212"/>
                  <a:gd name="connsiteX41" fmla="*/ 37670 w 77900"/>
                  <a:gd name="connsiteY41" fmla="*/ 1463 h 21212"/>
                  <a:gd name="connsiteX42" fmla="*/ 34927 w 77900"/>
                  <a:gd name="connsiteY42" fmla="*/ 3474 h 21212"/>
                  <a:gd name="connsiteX43" fmla="*/ 33098 w 77900"/>
                  <a:gd name="connsiteY43" fmla="*/ 6400 h 21212"/>
                  <a:gd name="connsiteX44" fmla="*/ 7132 w 77900"/>
                  <a:gd name="connsiteY44" fmla="*/ 6400 h 21212"/>
                  <a:gd name="connsiteX45" fmla="*/ 6400 w 77900"/>
                  <a:gd name="connsiteY45" fmla="*/ 6400 h 21212"/>
                  <a:gd name="connsiteX46" fmla="*/ 6035 w 77900"/>
                  <a:gd name="connsiteY46" fmla="*/ 8046 h 21212"/>
                  <a:gd name="connsiteX47" fmla="*/ 6400 w 77900"/>
                  <a:gd name="connsiteY47" fmla="*/ 9692 h 21212"/>
                  <a:gd name="connsiteX48" fmla="*/ 3840 w 77900"/>
                  <a:gd name="connsiteY48" fmla="*/ 9326 h 21212"/>
                  <a:gd name="connsiteX49" fmla="*/ 2926 w 77900"/>
                  <a:gd name="connsiteY49" fmla="*/ 9692 h 21212"/>
                  <a:gd name="connsiteX50" fmla="*/ 1646 w 77900"/>
                  <a:gd name="connsiteY50" fmla="*/ 12252 h 21212"/>
                  <a:gd name="connsiteX51" fmla="*/ 183 w 77900"/>
                  <a:gd name="connsiteY51" fmla="*/ 13166 h 21212"/>
                  <a:gd name="connsiteX52" fmla="*/ 0 w 77900"/>
                  <a:gd name="connsiteY52" fmla="*/ 16092 h 21212"/>
                  <a:gd name="connsiteX53" fmla="*/ 366 w 77900"/>
                  <a:gd name="connsiteY53" fmla="*/ 20664 h 21212"/>
                  <a:gd name="connsiteX54" fmla="*/ 914 w 77900"/>
                  <a:gd name="connsiteY54" fmla="*/ 21212 h 21212"/>
                  <a:gd name="connsiteX55" fmla="*/ 1646 w 77900"/>
                  <a:gd name="connsiteY55" fmla="*/ 20846 h 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7900" h="21212">
                    <a:moveTo>
                      <a:pt x="1646" y="20846"/>
                    </a:moveTo>
                    <a:lnTo>
                      <a:pt x="3474" y="17921"/>
                    </a:lnTo>
                    <a:lnTo>
                      <a:pt x="21395" y="16275"/>
                    </a:lnTo>
                    <a:lnTo>
                      <a:pt x="25418" y="16275"/>
                    </a:lnTo>
                    <a:lnTo>
                      <a:pt x="26150" y="15726"/>
                    </a:lnTo>
                    <a:lnTo>
                      <a:pt x="27430" y="12435"/>
                    </a:lnTo>
                    <a:lnTo>
                      <a:pt x="29441" y="12252"/>
                    </a:lnTo>
                    <a:lnTo>
                      <a:pt x="31453" y="12618"/>
                    </a:lnTo>
                    <a:lnTo>
                      <a:pt x="36573" y="12435"/>
                    </a:lnTo>
                    <a:lnTo>
                      <a:pt x="40778" y="10423"/>
                    </a:lnTo>
                    <a:lnTo>
                      <a:pt x="42607" y="8046"/>
                    </a:lnTo>
                    <a:lnTo>
                      <a:pt x="43704" y="7132"/>
                    </a:lnTo>
                    <a:lnTo>
                      <a:pt x="46630" y="8046"/>
                    </a:lnTo>
                    <a:lnTo>
                      <a:pt x="48276" y="9692"/>
                    </a:lnTo>
                    <a:lnTo>
                      <a:pt x="51933" y="10606"/>
                    </a:lnTo>
                    <a:lnTo>
                      <a:pt x="55773" y="13349"/>
                    </a:lnTo>
                    <a:lnTo>
                      <a:pt x="58882" y="13532"/>
                    </a:lnTo>
                    <a:lnTo>
                      <a:pt x="62722" y="15360"/>
                    </a:lnTo>
                    <a:lnTo>
                      <a:pt x="66197" y="15178"/>
                    </a:lnTo>
                    <a:lnTo>
                      <a:pt x="67659" y="16092"/>
                    </a:lnTo>
                    <a:lnTo>
                      <a:pt x="70585" y="14263"/>
                    </a:lnTo>
                    <a:lnTo>
                      <a:pt x="76071" y="13166"/>
                    </a:lnTo>
                    <a:lnTo>
                      <a:pt x="77717" y="11520"/>
                    </a:lnTo>
                    <a:lnTo>
                      <a:pt x="77900" y="9692"/>
                    </a:lnTo>
                    <a:lnTo>
                      <a:pt x="77534" y="7315"/>
                    </a:lnTo>
                    <a:lnTo>
                      <a:pt x="77168" y="7132"/>
                    </a:lnTo>
                    <a:lnTo>
                      <a:pt x="75889" y="7680"/>
                    </a:lnTo>
                    <a:lnTo>
                      <a:pt x="74243" y="6949"/>
                    </a:lnTo>
                    <a:lnTo>
                      <a:pt x="72414" y="6949"/>
                    </a:lnTo>
                    <a:lnTo>
                      <a:pt x="70585" y="7132"/>
                    </a:lnTo>
                    <a:lnTo>
                      <a:pt x="65465" y="9692"/>
                    </a:lnTo>
                    <a:lnTo>
                      <a:pt x="62722" y="9326"/>
                    </a:lnTo>
                    <a:lnTo>
                      <a:pt x="60162" y="7863"/>
                    </a:lnTo>
                    <a:lnTo>
                      <a:pt x="58516" y="5486"/>
                    </a:lnTo>
                    <a:lnTo>
                      <a:pt x="57602" y="4937"/>
                    </a:lnTo>
                    <a:lnTo>
                      <a:pt x="52116" y="4937"/>
                    </a:lnTo>
                    <a:lnTo>
                      <a:pt x="49190" y="1280"/>
                    </a:lnTo>
                    <a:lnTo>
                      <a:pt x="46630" y="914"/>
                    </a:lnTo>
                    <a:lnTo>
                      <a:pt x="45167" y="0"/>
                    </a:lnTo>
                    <a:lnTo>
                      <a:pt x="42424" y="549"/>
                    </a:lnTo>
                    <a:lnTo>
                      <a:pt x="40413" y="1646"/>
                    </a:lnTo>
                    <a:lnTo>
                      <a:pt x="37670" y="1463"/>
                    </a:lnTo>
                    <a:lnTo>
                      <a:pt x="34927" y="3474"/>
                    </a:lnTo>
                    <a:lnTo>
                      <a:pt x="33098" y="6400"/>
                    </a:lnTo>
                    <a:lnTo>
                      <a:pt x="7132" y="6400"/>
                    </a:lnTo>
                    <a:lnTo>
                      <a:pt x="6400" y="6400"/>
                    </a:lnTo>
                    <a:lnTo>
                      <a:pt x="6035" y="8046"/>
                    </a:lnTo>
                    <a:lnTo>
                      <a:pt x="6400" y="9692"/>
                    </a:lnTo>
                    <a:lnTo>
                      <a:pt x="3840" y="9326"/>
                    </a:lnTo>
                    <a:lnTo>
                      <a:pt x="2926" y="9692"/>
                    </a:lnTo>
                    <a:lnTo>
                      <a:pt x="1646" y="12252"/>
                    </a:lnTo>
                    <a:lnTo>
                      <a:pt x="183" y="13166"/>
                    </a:lnTo>
                    <a:lnTo>
                      <a:pt x="0" y="16092"/>
                    </a:lnTo>
                    <a:lnTo>
                      <a:pt x="366" y="20664"/>
                    </a:lnTo>
                    <a:lnTo>
                      <a:pt x="914" y="21212"/>
                    </a:lnTo>
                    <a:lnTo>
                      <a:pt x="1646" y="20846"/>
                    </a:lnTo>
                    <a:close/>
                  </a:path>
                </a:pathLst>
              </a:custGeom>
              <a:grpFill/>
              <a:ln w="18272" cap="flat">
                <a:noFill/>
                <a:prstDash val="solid"/>
                <a:miter/>
              </a:ln>
            </p:spPr>
            <p:txBody>
              <a:bodyPr rtlCol="0" anchor="ctr"/>
              <a:lstStyle/>
              <a:p>
                <a:endParaRPr lang="en-GB" sz="1463"/>
              </a:p>
            </p:txBody>
          </p:sp>
          <p:sp>
            <p:nvSpPr>
              <p:cNvPr id="262" name="Freeform: Shape 261">
                <a:extLst>
                  <a:ext uri="{FF2B5EF4-FFF2-40B4-BE49-F238E27FC236}">
                    <a16:creationId xmlns:a16="http://schemas.microsoft.com/office/drawing/2014/main" id="{E66496D5-0B59-394E-7FD1-EA1B4863DDC1}"/>
                  </a:ext>
                </a:extLst>
              </p:cNvPr>
              <p:cNvSpPr/>
              <p:nvPr/>
            </p:nvSpPr>
            <p:spPr>
              <a:xfrm>
                <a:off x="5561593" y="3994996"/>
                <a:ext cx="77900" cy="21212"/>
              </a:xfrm>
              <a:custGeom>
                <a:avLst/>
                <a:gdLst>
                  <a:gd name="connsiteX0" fmla="*/ 1646 w 77900"/>
                  <a:gd name="connsiteY0" fmla="*/ 20846 h 21212"/>
                  <a:gd name="connsiteX1" fmla="*/ 3474 w 77900"/>
                  <a:gd name="connsiteY1" fmla="*/ 17921 h 21212"/>
                  <a:gd name="connsiteX2" fmla="*/ 21395 w 77900"/>
                  <a:gd name="connsiteY2" fmla="*/ 16275 h 21212"/>
                  <a:gd name="connsiteX3" fmla="*/ 25418 w 77900"/>
                  <a:gd name="connsiteY3" fmla="*/ 16275 h 21212"/>
                  <a:gd name="connsiteX4" fmla="*/ 26150 w 77900"/>
                  <a:gd name="connsiteY4" fmla="*/ 15726 h 21212"/>
                  <a:gd name="connsiteX5" fmla="*/ 27430 w 77900"/>
                  <a:gd name="connsiteY5" fmla="*/ 12435 h 21212"/>
                  <a:gd name="connsiteX6" fmla="*/ 29441 w 77900"/>
                  <a:gd name="connsiteY6" fmla="*/ 12252 h 21212"/>
                  <a:gd name="connsiteX7" fmla="*/ 31453 w 77900"/>
                  <a:gd name="connsiteY7" fmla="*/ 12618 h 21212"/>
                  <a:gd name="connsiteX8" fmla="*/ 36573 w 77900"/>
                  <a:gd name="connsiteY8" fmla="*/ 12435 h 21212"/>
                  <a:gd name="connsiteX9" fmla="*/ 40778 w 77900"/>
                  <a:gd name="connsiteY9" fmla="*/ 10423 h 21212"/>
                  <a:gd name="connsiteX10" fmla="*/ 42607 w 77900"/>
                  <a:gd name="connsiteY10" fmla="*/ 8046 h 21212"/>
                  <a:gd name="connsiteX11" fmla="*/ 43704 w 77900"/>
                  <a:gd name="connsiteY11" fmla="*/ 7132 h 21212"/>
                  <a:gd name="connsiteX12" fmla="*/ 46630 w 77900"/>
                  <a:gd name="connsiteY12" fmla="*/ 8046 h 21212"/>
                  <a:gd name="connsiteX13" fmla="*/ 48276 w 77900"/>
                  <a:gd name="connsiteY13" fmla="*/ 9692 h 21212"/>
                  <a:gd name="connsiteX14" fmla="*/ 51933 w 77900"/>
                  <a:gd name="connsiteY14" fmla="*/ 10606 h 21212"/>
                  <a:gd name="connsiteX15" fmla="*/ 55773 w 77900"/>
                  <a:gd name="connsiteY15" fmla="*/ 13349 h 21212"/>
                  <a:gd name="connsiteX16" fmla="*/ 58882 w 77900"/>
                  <a:gd name="connsiteY16" fmla="*/ 13532 h 21212"/>
                  <a:gd name="connsiteX17" fmla="*/ 62722 w 77900"/>
                  <a:gd name="connsiteY17" fmla="*/ 15360 h 21212"/>
                  <a:gd name="connsiteX18" fmla="*/ 66197 w 77900"/>
                  <a:gd name="connsiteY18" fmla="*/ 15178 h 21212"/>
                  <a:gd name="connsiteX19" fmla="*/ 67659 w 77900"/>
                  <a:gd name="connsiteY19" fmla="*/ 16092 h 21212"/>
                  <a:gd name="connsiteX20" fmla="*/ 70585 w 77900"/>
                  <a:gd name="connsiteY20" fmla="*/ 14263 h 21212"/>
                  <a:gd name="connsiteX21" fmla="*/ 76071 w 77900"/>
                  <a:gd name="connsiteY21" fmla="*/ 13166 h 21212"/>
                  <a:gd name="connsiteX22" fmla="*/ 77717 w 77900"/>
                  <a:gd name="connsiteY22" fmla="*/ 11520 h 21212"/>
                  <a:gd name="connsiteX23" fmla="*/ 77900 w 77900"/>
                  <a:gd name="connsiteY23" fmla="*/ 9692 h 21212"/>
                  <a:gd name="connsiteX24" fmla="*/ 77534 w 77900"/>
                  <a:gd name="connsiteY24" fmla="*/ 7315 h 21212"/>
                  <a:gd name="connsiteX25" fmla="*/ 77168 w 77900"/>
                  <a:gd name="connsiteY25" fmla="*/ 7132 h 21212"/>
                  <a:gd name="connsiteX26" fmla="*/ 75889 w 77900"/>
                  <a:gd name="connsiteY26" fmla="*/ 7680 h 21212"/>
                  <a:gd name="connsiteX27" fmla="*/ 74243 w 77900"/>
                  <a:gd name="connsiteY27" fmla="*/ 6949 h 21212"/>
                  <a:gd name="connsiteX28" fmla="*/ 72414 w 77900"/>
                  <a:gd name="connsiteY28" fmla="*/ 6949 h 21212"/>
                  <a:gd name="connsiteX29" fmla="*/ 70585 w 77900"/>
                  <a:gd name="connsiteY29" fmla="*/ 7132 h 21212"/>
                  <a:gd name="connsiteX30" fmla="*/ 65465 w 77900"/>
                  <a:gd name="connsiteY30" fmla="*/ 9692 h 21212"/>
                  <a:gd name="connsiteX31" fmla="*/ 62722 w 77900"/>
                  <a:gd name="connsiteY31" fmla="*/ 9326 h 21212"/>
                  <a:gd name="connsiteX32" fmla="*/ 60162 w 77900"/>
                  <a:gd name="connsiteY32" fmla="*/ 7863 h 21212"/>
                  <a:gd name="connsiteX33" fmla="*/ 58516 w 77900"/>
                  <a:gd name="connsiteY33" fmla="*/ 5486 h 21212"/>
                  <a:gd name="connsiteX34" fmla="*/ 57602 w 77900"/>
                  <a:gd name="connsiteY34" fmla="*/ 4937 h 21212"/>
                  <a:gd name="connsiteX35" fmla="*/ 52116 w 77900"/>
                  <a:gd name="connsiteY35" fmla="*/ 4937 h 21212"/>
                  <a:gd name="connsiteX36" fmla="*/ 49190 w 77900"/>
                  <a:gd name="connsiteY36" fmla="*/ 1280 h 21212"/>
                  <a:gd name="connsiteX37" fmla="*/ 46630 w 77900"/>
                  <a:gd name="connsiteY37" fmla="*/ 914 h 21212"/>
                  <a:gd name="connsiteX38" fmla="*/ 45167 w 77900"/>
                  <a:gd name="connsiteY38" fmla="*/ 0 h 21212"/>
                  <a:gd name="connsiteX39" fmla="*/ 42424 w 77900"/>
                  <a:gd name="connsiteY39" fmla="*/ 549 h 21212"/>
                  <a:gd name="connsiteX40" fmla="*/ 40413 w 77900"/>
                  <a:gd name="connsiteY40" fmla="*/ 1646 h 21212"/>
                  <a:gd name="connsiteX41" fmla="*/ 37670 w 77900"/>
                  <a:gd name="connsiteY41" fmla="*/ 1463 h 21212"/>
                  <a:gd name="connsiteX42" fmla="*/ 34927 w 77900"/>
                  <a:gd name="connsiteY42" fmla="*/ 3474 h 21212"/>
                  <a:gd name="connsiteX43" fmla="*/ 33098 w 77900"/>
                  <a:gd name="connsiteY43" fmla="*/ 6400 h 21212"/>
                  <a:gd name="connsiteX44" fmla="*/ 7132 w 77900"/>
                  <a:gd name="connsiteY44" fmla="*/ 6400 h 21212"/>
                  <a:gd name="connsiteX45" fmla="*/ 6400 w 77900"/>
                  <a:gd name="connsiteY45" fmla="*/ 6400 h 21212"/>
                  <a:gd name="connsiteX46" fmla="*/ 6035 w 77900"/>
                  <a:gd name="connsiteY46" fmla="*/ 8046 h 21212"/>
                  <a:gd name="connsiteX47" fmla="*/ 6400 w 77900"/>
                  <a:gd name="connsiteY47" fmla="*/ 9692 h 21212"/>
                  <a:gd name="connsiteX48" fmla="*/ 3840 w 77900"/>
                  <a:gd name="connsiteY48" fmla="*/ 9326 h 21212"/>
                  <a:gd name="connsiteX49" fmla="*/ 2926 w 77900"/>
                  <a:gd name="connsiteY49" fmla="*/ 9692 h 21212"/>
                  <a:gd name="connsiteX50" fmla="*/ 1646 w 77900"/>
                  <a:gd name="connsiteY50" fmla="*/ 12252 h 21212"/>
                  <a:gd name="connsiteX51" fmla="*/ 183 w 77900"/>
                  <a:gd name="connsiteY51" fmla="*/ 13166 h 21212"/>
                  <a:gd name="connsiteX52" fmla="*/ 0 w 77900"/>
                  <a:gd name="connsiteY52" fmla="*/ 16092 h 21212"/>
                  <a:gd name="connsiteX53" fmla="*/ 366 w 77900"/>
                  <a:gd name="connsiteY53" fmla="*/ 20664 h 21212"/>
                  <a:gd name="connsiteX54" fmla="*/ 914 w 77900"/>
                  <a:gd name="connsiteY54" fmla="*/ 21212 h 21212"/>
                  <a:gd name="connsiteX55" fmla="*/ 1646 w 77900"/>
                  <a:gd name="connsiteY55" fmla="*/ 20846 h 2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7900" h="21212">
                    <a:moveTo>
                      <a:pt x="1646" y="20846"/>
                    </a:moveTo>
                    <a:lnTo>
                      <a:pt x="3474" y="17921"/>
                    </a:lnTo>
                    <a:lnTo>
                      <a:pt x="21395" y="16275"/>
                    </a:lnTo>
                    <a:lnTo>
                      <a:pt x="25418" y="16275"/>
                    </a:lnTo>
                    <a:lnTo>
                      <a:pt x="26150" y="15726"/>
                    </a:lnTo>
                    <a:lnTo>
                      <a:pt x="27430" y="12435"/>
                    </a:lnTo>
                    <a:lnTo>
                      <a:pt x="29441" y="12252"/>
                    </a:lnTo>
                    <a:lnTo>
                      <a:pt x="31453" y="12618"/>
                    </a:lnTo>
                    <a:lnTo>
                      <a:pt x="36573" y="12435"/>
                    </a:lnTo>
                    <a:lnTo>
                      <a:pt x="40778" y="10423"/>
                    </a:lnTo>
                    <a:lnTo>
                      <a:pt x="42607" y="8046"/>
                    </a:lnTo>
                    <a:lnTo>
                      <a:pt x="43704" y="7132"/>
                    </a:lnTo>
                    <a:lnTo>
                      <a:pt x="46630" y="8046"/>
                    </a:lnTo>
                    <a:lnTo>
                      <a:pt x="48276" y="9692"/>
                    </a:lnTo>
                    <a:lnTo>
                      <a:pt x="51933" y="10606"/>
                    </a:lnTo>
                    <a:lnTo>
                      <a:pt x="55773" y="13349"/>
                    </a:lnTo>
                    <a:lnTo>
                      <a:pt x="58882" y="13532"/>
                    </a:lnTo>
                    <a:lnTo>
                      <a:pt x="62722" y="15360"/>
                    </a:lnTo>
                    <a:lnTo>
                      <a:pt x="66197" y="15178"/>
                    </a:lnTo>
                    <a:lnTo>
                      <a:pt x="67659" y="16092"/>
                    </a:lnTo>
                    <a:lnTo>
                      <a:pt x="70585" y="14263"/>
                    </a:lnTo>
                    <a:lnTo>
                      <a:pt x="76071" y="13166"/>
                    </a:lnTo>
                    <a:lnTo>
                      <a:pt x="77717" y="11520"/>
                    </a:lnTo>
                    <a:lnTo>
                      <a:pt x="77900" y="9692"/>
                    </a:lnTo>
                    <a:lnTo>
                      <a:pt x="77534" y="7315"/>
                    </a:lnTo>
                    <a:lnTo>
                      <a:pt x="77168" y="7132"/>
                    </a:lnTo>
                    <a:lnTo>
                      <a:pt x="75889" y="7680"/>
                    </a:lnTo>
                    <a:lnTo>
                      <a:pt x="74243" y="6949"/>
                    </a:lnTo>
                    <a:lnTo>
                      <a:pt x="72414" y="6949"/>
                    </a:lnTo>
                    <a:lnTo>
                      <a:pt x="70585" y="7132"/>
                    </a:lnTo>
                    <a:lnTo>
                      <a:pt x="65465" y="9692"/>
                    </a:lnTo>
                    <a:lnTo>
                      <a:pt x="62722" y="9326"/>
                    </a:lnTo>
                    <a:lnTo>
                      <a:pt x="60162" y="7863"/>
                    </a:lnTo>
                    <a:lnTo>
                      <a:pt x="58516" y="5486"/>
                    </a:lnTo>
                    <a:lnTo>
                      <a:pt x="57602" y="4937"/>
                    </a:lnTo>
                    <a:lnTo>
                      <a:pt x="52116" y="4937"/>
                    </a:lnTo>
                    <a:lnTo>
                      <a:pt x="49190" y="1280"/>
                    </a:lnTo>
                    <a:lnTo>
                      <a:pt x="46630" y="914"/>
                    </a:lnTo>
                    <a:lnTo>
                      <a:pt x="45167" y="0"/>
                    </a:lnTo>
                    <a:lnTo>
                      <a:pt x="42424" y="549"/>
                    </a:lnTo>
                    <a:lnTo>
                      <a:pt x="40413" y="1646"/>
                    </a:lnTo>
                    <a:lnTo>
                      <a:pt x="37670" y="1463"/>
                    </a:lnTo>
                    <a:lnTo>
                      <a:pt x="34927" y="3474"/>
                    </a:lnTo>
                    <a:lnTo>
                      <a:pt x="33098" y="6400"/>
                    </a:lnTo>
                    <a:lnTo>
                      <a:pt x="7132" y="6400"/>
                    </a:lnTo>
                    <a:lnTo>
                      <a:pt x="6400" y="6400"/>
                    </a:lnTo>
                    <a:lnTo>
                      <a:pt x="6035" y="8046"/>
                    </a:lnTo>
                    <a:lnTo>
                      <a:pt x="6400" y="9692"/>
                    </a:lnTo>
                    <a:lnTo>
                      <a:pt x="3840" y="9326"/>
                    </a:lnTo>
                    <a:lnTo>
                      <a:pt x="2926" y="9692"/>
                    </a:lnTo>
                    <a:lnTo>
                      <a:pt x="1646" y="12252"/>
                    </a:lnTo>
                    <a:lnTo>
                      <a:pt x="183" y="13166"/>
                    </a:lnTo>
                    <a:lnTo>
                      <a:pt x="0" y="16092"/>
                    </a:lnTo>
                    <a:lnTo>
                      <a:pt x="366" y="20664"/>
                    </a:lnTo>
                    <a:lnTo>
                      <a:pt x="914" y="21212"/>
                    </a:lnTo>
                    <a:lnTo>
                      <a:pt x="1646" y="20846"/>
                    </a:lnTo>
                  </a:path>
                </a:pathLst>
              </a:custGeom>
              <a:grpFill/>
              <a:ln w="4020" cap="flat">
                <a:solidFill>
                  <a:srgbClr val="FFFFFF"/>
                </a:solidFill>
                <a:prstDash val="solid"/>
                <a:miter/>
              </a:ln>
            </p:spPr>
            <p:txBody>
              <a:bodyPr rtlCol="0" anchor="ctr"/>
              <a:lstStyle/>
              <a:p>
                <a:endParaRPr lang="en-GB" sz="1463"/>
              </a:p>
            </p:txBody>
          </p:sp>
          <p:sp>
            <p:nvSpPr>
              <p:cNvPr id="263" name="Freeform: Shape 262">
                <a:extLst>
                  <a:ext uri="{FF2B5EF4-FFF2-40B4-BE49-F238E27FC236}">
                    <a16:creationId xmlns:a16="http://schemas.microsoft.com/office/drawing/2014/main" id="{8B9A1A7E-E52B-BE08-DDEC-A745597821D7}"/>
                  </a:ext>
                </a:extLst>
              </p:cNvPr>
              <p:cNvSpPr/>
              <p:nvPr/>
            </p:nvSpPr>
            <p:spPr>
              <a:xfrm>
                <a:off x="5562873" y="4024254"/>
                <a:ext cx="80642" cy="45898"/>
              </a:xfrm>
              <a:custGeom>
                <a:avLst/>
                <a:gdLst>
                  <a:gd name="connsiteX0" fmla="*/ 78631 w 80642"/>
                  <a:gd name="connsiteY0" fmla="*/ 0 h 45898"/>
                  <a:gd name="connsiteX1" fmla="*/ 78997 w 80642"/>
                  <a:gd name="connsiteY1" fmla="*/ 3291 h 45898"/>
                  <a:gd name="connsiteX2" fmla="*/ 80643 w 80642"/>
                  <a:gd name="connsiteY2" fmla="*/ 6400 h 45898"/>
                  <a:gd name="connsiteX3" fmla="*/ 80643 w 80642"/>
                  <a:gd name="connsiteY3" fmla="*/ 8595 h 45898"/>
                  <a:gd name="connsiteX4" fmla="*/ 79545 w 80642"/>
                  <a:gd name="connsiteY4" fmla="*/ 10972 h 45898"/>
                  <a:gd name="connsiteX5" fmla="*/ 77900 w 80642"/>
                  <a:gd name="connsiteY5" fmla="*/ 11886 h 45898"/>
                  <a:gd name="connsiteX6" fmla="*/ 75522 w 80642"/>
                  <a:gd name="connsiteY6" fmla="*/ 11886 h 45898"/>
                  <a:gd name="connsiteX7" fmla="*/ 74608 w 80642"/>
                  <a:gd name="connsiteY7" fmla="*/ 12435 h 45898"/>
                  <a:gd name="connsiteX8" fmla="*/ 73877 w 80642"/>
                  <a:gd name="connsiteY8" fmla="*/ 14263 h 45898"/>
                  <a:gd name="connsiteX9" fmla="*/ 76254 w 80642"/>
                  <a:gd name="connsiteY9" fmla="*/ 15909 h 45898"/>
                  <a:gd name="connsiteX10" fmla="*/ 77717 w 80642"/>
                  <a:gd name="connsiteY10" fmla="*/ 17921 h 45898"/>
                  <a:gd name="connsiteX11" fmla="*/ 78448 w 80642"/>
                  <a:gd name="connsiteY11" fmla="*/ 26332 h 45898"/>
                  <a:gd name="connsiteX12" fmla="*/ 75157 w 80642"/>
                  <a:gd name="connsiteY12" fmla="*/ 26332 h 45898"/>
                  <a:gd name="connsiteX13" fmla="*/ 73511 w 80642"/>
                  <a:gd name="connsiteY13" fmla="*/ 27612 h 45898"/>
                  <a:gd name="connsiteX14" fmla="*/ 64551 w 80642"/>
                  <a:gd name="connsiteY14" fmla="*/ 27795 h 45898"/>
                  <a:gd name="connsiteX15" fmla="*/ 56322 w 80642"/>
                  <a:gd name="connsiteY15" fmla="*/ 31269 h 45898"/>
                  <a:gd name="connsiteX16" fmla="*/ 53396 w 80642"/>
                  <a:gd name="connsiteY16" fmla="*/ 33830 h 45898"/>
                  <a:gd name="connsiteX17" fmla="*/ 51385 w 80642"/>
                  <a:gd name="connsiteY17" fmla="*/ 37121 h 45898"/>
                  <a:gd name="connsiteX18" fmla="*/ 50104 w 80642"/>
                  <a:gd name="connsiteY18" fmla="*/ 41327 h 45898"/>
                  <a:gd name="connsiteX19" fmla="*/ 48641 w 80642"/>
                  <a:gd name="connsiteY19" fmla="*/ 42973 h 45898"/>
                  <a:gd name="connsiteX20" fmla="*/ 46630 w 80642"/>
                  <a:gd name="connsiteY20" fmla="*/ 44801 h 45898"/>
                  <a:gd name="connsiteX21" fmla="*/ 43521 w 80642"/>
                  <a:gd name="connsiteY21" fmla="*/ 45899 h 45898"/>
                  <a:gd name="connsiteX22" fmla="*/ 43339 w 80642"/>
                  <a:gd name="connsiteY22" fmla="*/ 44070 h 45898"/>
                  <a:gd name="connsiteX23" fmla="*/ 44070 w 80642"/>
                  <a:gd name="connsiteY23" fmla="*/ 42790 h 45898"/>
                  <a:gd name="connsiteX24" fmla="*/ 40230 w 80642"/>
                  <a:gd name="connsiteY24" fmla="*/ 43339 h 45898"/>
                  <a:gd name="connsiteX25" fmla="*/ 37670 w 80642"/>
                  <a:gd name="connsiteY25" fmla="*/ 42790 h 45898"/>
                  <a:gd name="connsiteX26" fmla="*/ 35658 w 80642"/>
                  <a:gd name="connsiteY26" fmla="*/ 40047 h 45898"/>
                  <a:gd name="connsiteX27" fmla="*/ 34927 w 80642"/>
                  <a:gd name="connsiteY27" fmla="*/ 36573 h 45898"/>
                  <a:gd name="connsiteX28" fmla="*/ 36390 w 80642"/>
                  <a:gd name="connsiteY28" fmla="*/ 32184 h 45898"/>
                  <a:gd name="connsiteX29" fmla="*/ 33647 w 80642"/>
                  <a:gd name="connsiteY29" fmla="*/ 27246 h 45898"/>
                  <a:gd name="connsiteX30" fmla="*/ 37121 w 80642"/>
                  <a:gd name="connsiteY30" fmla="*/ 24686 h 45898"/>
                  <a:gd name="connsiteX31" fmla="*/ 39681 w 80642"/>
                  <a:gd name="connsiteY31" fmla="*/ 23772 h 45898"/>
                  <a:gd name="connsiteX32" fmla="*/ 48276 w 80642"/>
                  <a:gd name="connsiteY32" fmla="*/ 23223 h 45898"/>
                  <a:gd name="connsiteX33" fmla="*/ 48825 w 80642"/>
                  <a:gd name="connsiteY33" fmla="*/ 21029 h 45898"/>
                  <a:gd name="connsiteX34" fmla="*/ 37670 w 80642"/>
                  <a:gd name="connsiteY34" fmla="*/ 22126 h 45898"/>
                  <a:gd name="connsiteX35" fmla="*/ 34013 w 80642"/>
                  <a:gd name="connsiteY35" fmla="*/ 23223 h 45898"/>
                  <a:gd name="connsiteX36" fmla="*/ 27612 w 80642"/>
                  <a:gd name="connsiteY36" fmla="*/ 26332 h 45898"/>
                  <a:gd name="connsiteX37" fmla="*/ 23955 w 80642"/>
                  <a:gd name="connsiteY37" fmla="*/ 26881 h 45898"/>
                  <a:gd name="connsiteX38" fmla="*/ 22309 w 80642"/>
                  <a:gd name="connsiteY38" fmla="*/ 26332 h 45898"/>
                  <a:gd name="connsiteX39" fmla="*/ 21944 w 80642"/>
                  <a:gd name="connsiteY39" fmla="*/ 22675 h 45898"/>
                  <a:gd name="connsiteX40" fmla="*/ 19201 w 80642"/>
                  <a:gd name="connsiteY40" fmla="*/ 23041 h 45898"/>
                  <a:gd name="connsiteX41" fmla="*/ 14446 w 80642"/>
                  <a:gd name="connsiteY41" fmla="*/ 22126 h 45898"/>
                  <a:gd name="connsiteX42" fmla="*/ 12800 w 80642"/>
                  <a:gd name="connsiteY42" fmla="*/ 19932 h 45898"/>
                  <a:gd name="connsiteX43" fmla="*/ 12435 w 80642"/>
                  <a:gd name="connsiteY43" fmla="*/ 15726 h 45898"/>
                  <a:gd name="connsiteX44" fmla="*/ 2743 w 80642"/>
                  <a:gd name="connsiteY44" fmla="*/ 12983 h 45898"/>
                  <a:gd name="connsiteX45" fmla="*/ 0 w 80642"/>
                  <a:gd name="connsiteY45" fmla="*/ 9326 h 45898"/>
                  <a:gd name="connsiteX46" fmla="*/ 1097 w 80642"/>
                  <a:gd name="connsiteY46" fmla="*/ 7863 h 45898"/>
                  <a:gd name="connsiteX47" fmla="*/ 2194 w 80642"/>
                  <a:gd name="connsiteY47" fmla="*/ 8777 h 45898"/>
                  <a:gd name="connsiteX48" fmla="*/ 3840 w 80642"/>
                  <a:gd name="connsiteY48" fmla="*/ 9509 h 45898"/>
                  <a:gd name="connsiteX49" fmla="*/ 6949 w 80642"/>
                  <a:gd name="connsiteY49" fmla="*/ 9509 h 45898"/>
                  <a:gd name="connsiteX50" fmla="*/ 12069 w 80642"/>
                  <a:gd name="connsiteY50" fmla="*/ 7497 h 45898"/>
                  <a:gd name="connsiteX51" fmla="*/ 14080 w 80642"/>
                  <a:gd name="connsiteY51" fmla="*/ 6217 h 45898"/>
                  <a:gd name="connsiteX52" fmla="*/ 27612 w 80642"/>
                  <a:gd name="connsiteY52" fmla="*/ 6766 h 45898"/>
                  <a:gd name="connsiteX53" fmla="*/ 31818 w 80642"/>
                  <a:gd name="connsiteY53" fmla="*/ 5669 h 45898"/>
                  <a:gd name="connsiteX54" fmla="*/ 37121 w 80642"/>
                  <a:gd name="connsiteY54" fmla="*/ 2926 h 45898"/>
                  <a:gd name="connsiteX55" fmla="*/ 42790 w 80642"/>
                  <a:gd name="connsiteY55" fmla="*/ 549 h 45898"/>
                  <a:gd name="connsiteX56" fmla="*/ 54127 w 80642"/>
                  <a:gd name="connsiteY56" fmla="*/ 366 h 45898"/>
                  <a:gd name="connsiteX57" fmla="*/ 55590 w 80642"/>
                  <a:gd name="connsiteY57" fmla="*/ 0 h 45898"/>
                  <a:gd name="connsiteX58" fmla="*/ 78631 w 80642"/>
                  <a:gd name="connsiteY58" fmla="*/ 0 h 4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0642" h="45898">
                    <a:moveTo>
                      <a:pt x="78631" y="0"/>
                    </a:moveTo>
                    <a:lnTo>
                      <a:pt x="78997" y="3291"/>
                    </a:lnTo>
                    <a:lnTo>
                      <a:pt x="80643" y="6400"/>
                    </a:lnTo>
                    <a:lnTo>
                      <a:pt x="80643" y="8595"/>
                    </a:lnTo>
                    <a:lnTo>
                      <a:pt x="79545" y="10972"/>
                    </a:lnTo>
                    <a:lnTo>
                      <a:pt x="77900" y="11886"/>
                    </a:lnTo>
                    <a:lnTo>
                      <a:pt x="75522" y="11886"/>
                    </a:lnTo>
                    <a:lnTo>
                      <a:pt x="74608" y="12435"/>
                    </a:lnTo>
                    <a:lnTo>
                      <a:pt x="73877" y="14263"/>
                    </a:lnTo>
                    <a:lnTo>
                      <a:pt x="76254" y="15909"/>
                    </a:lnTo>
                    <a:lnTo>
                      <a:pt x="77717" y="17921"/>
                    </a:lnTo>
                    <a:lnTo>
                      <a:pt x="78448" y="26332"/>
                    </a:lnTo>
                    <a:lnTo>
                      <a:pt x="75157" y="26332"/>
                    </a:lnTo>
                    <a:lnTo>
                      <a:pt x="73511" y="27612"/>
                    </a:lnTo>
                    <a:lnTo>
                      <a:pt x="64551" y="27795"/>
                    </a:lnTo>
                    <a:lnTo>
                      <a:pt x="56322" y="31269"/>
                    </a:lnTo>
                    <a:lnTo>
                      <a:pt x="53396" y="33830"/>
                    </a:lnTo>
                    <a:lnTo>
                      <a:pt x="51385" y="37121"/>
                    </a:lnTo>
                    <a:lnTo>
                      <a:pt x="50104" y="41327"/>
                    </a:lnTo>
                    <a:lnTo>
                      <a:pt x="48641" y="42973"/>
                    </a:lnTo>
                    <a:lnTo>
                      <a:pt x="46630" y="44801"/>
                    </a:lnTo>
                    <a:lnTo>
                      <a:pt x="43521" y="45899"/>
                    </a:lnTo>
                    <a:lnTo>
                      <a:pt x="43339" y="44070"/>
                    </a:lnTo>
                    <a:lnTo>
                      <a:pt x="44070" y="42790"/>
                    </a:lnTo>
                    <a:lnTo>
                      <a:pt x="40230" y="43339"/>
                    </a:lnTo>
                    <a:lnTo>
                      <a:pt x="37670" y="42790"/>
                    </a:lnTo>
                    <a:lnTo>
                      <a:pt x="35658" y="40047"/>
                    </a:lnTo>
                    <a:lnTo>
                      <a:pt x="34927" y="36573"/>
                    </a:lnTo>
                    <a:lnTo>
                      <a:pt x="36390" y="32184"/>
                    </a:lnTo>
                    <a:lnTo>
                      <a:pt x="33647" y="27246"/>
                    </a:lnTo>
                    <a:lnTo>
                      <a:pt x="37121" y="24686"/>
                    </a:lnTo>
                    <a:lnTo>
                      <a:pt x="39681" y="23772"/>
                    </a:lnTo>
                    <a:lnTo>
                      <a:pt x="48276" y="23223"/>
                    </a:lnTo>
                    <a:lnTo>
                      <a:pt x="48825" y="21029"/>
                    </a:lnTo>
                    <a:lnTo>
                      <a:pt x="37670" y="22126"/>
                    </a:lnTo>
                    <a:lnTo>
                      <a:pt x="34013" y="23223"/>
                    </a:lnTo>
                    <a:lnTo>
                      <a:pt x="27612" y="26332"/>
                    </a:lnTo>
                    <a:lnTo>
                      <a:pt x="23955" y="26881"/>
                    </a:lnTo>
                    <a:lnTo>
                      <a:pt x="22309" y="26332"/>
                    </a:lnTo>
                    <a:lnTo>
                      <a:pt x="21944" y="22675"/>
                    </a:lnTo>
                    <a:lnTo>
                      <a:pt x="19201" y="23041"/>
                    </a:lnTo>
                    <a:lnTo>
                      <a:pt x="14446" y="22126"/>
                    </a:lnTo>
                    <a:lnTo>
                      <a:pt x="12800" y="19932"/>
                    </a:lnTo>
                    <a:lnTo>
                      <a:pt x="12435" y="15726"/>
                    </a:lnTo>
                    <a:lnTo>
                      <a:pt x="2743" y="12983"/>
                    </a:lnTo>
                    <a:lnTo>
                      <a:pt x="0" y="9326"/>
                    </a:lnTo>
                    <a:lnTo>
                      <a:pt x="1097" y="7863"/>
                    </a:lnTo>
                    <a:lnTo>
                      <a:pt x="2194" y="8777"/>
                    </a:lnTo>
                    <a:lnTo>
                      <a:pt x="3840" y="9509"/>
                    </a:lnTo>
                    <a:lnTo>
                      <a:pt x="6949" y="9509"/>
                    </a:lnTo>
                    <a:lnTo>
                      <a:pt x="12069" y="7497"/>
                    </a:lnTo>
                    <a:lnTo>
                      <a:pt x="14080" y="6217"/>
                    </a:lnTo>
                    <a:lnTo>
                      <a:pt x="27612" y="6766"/>
                    </a:lnTo>
                    <a:lnTo>
                      <a:pt x="31818" y="5669"/>
                    </a:lnTo>
                    <a:lnTo>
                      <a:pt x="37121" y="2926"/>
                    </a:lnTo>
                    <a:lnTo>
                      <a:pt x="42790" y="549"/>
                    </a:lnTo>
                    <a:lnTo>
                      <a:pt x="54127" y="366"/>
                    </a:lnTo>
                    <a:lnTo>
                      <a:pt x="55590" y="0"/>
                    </a:lnTo>
                    <a:lnTo>
                      <a:pt x="78631" y="0"/>
                    </a:lnTo>
                    <a:close/>
                  </a:path>
                </a:pathLst>
              </a:custGeom>
              <a:grpFill/>
              <a:ln w="18272" cap="flat">
                <a:noFill/>
                <a:prstDash val="solid"/>
                <a:miter/>
              </a:ln>
            </p:spPr>
            <p:txBody>
              <a:bodyPr rtlCol="0" anchor="ctr"/>
              <a:lstStyle/>
              <a:p>
                <a:endParaRPr lang="en-GB" sz="1463"/>
              </a:p>
            </p:txBody>
          </p:sp>
          <p:sp>
            <p:nvSpPr>
              <p:cNvPr id="264" name="Freeform: Shape 263">
                <a:extLst>
                  <a:ext uri="{FF2B5EF4-FFF2-40B4-BE49-F238E27FC236}">
                    <a16:creationId xmlns:a16="http://schemas.microsoft.com/office/drawing/2014/main" id="{575F5C46-A07A-BBF5-EE34-BD1EE90898F9}"/>
                  </a:ext>
                </a:extLst>
              </p:cNvPr>
              <p:cNvSpPr/>
              <p:nvPr/>
            </p:nvSpPr>
            <p:spPr>
              <a:xfrm>
                <a:off x="5562873" y="4024254"/>
                <a:ext cx="80642" cy="45898"/>
              </a:xfrm>
              <a:custGeom>
                <a:avLst/>
                <a:gdLst>
                  <a:gd name="connsiteX0" fmla="*/ 78631 w 80642"/>
                  <a:gd name="connsiteY0" fmla="*/ 0 h 45898"/>
                  <a:gd name="connsiteX1" fmla="*/ 78997 w 80642"/>
                  <a:gd name="connsiteY1" fmla="*/ 3291 h 45898"/>
                  <a:gd name="connsiteX2" fmla="*/ 80643 w 80642"/>
                  <a:gd name="connsiteY2" fmla="*/ 6400 h 45898"/>
                  <a:gd name="connsiteX3" fmla="*/ 80643 w 80642"/>
                  <a:gd name="connsiteY3" fmla="*/ 8595 h 45898"/>
                  <a:gd name="connsiteX4" fmla="*/ 79545 w 80642"/>
                  <a:gd name="connsiteY4" fmla="*/ 10972 h 45898"/>
                  <a:gd name="connsiteX5" fmla="*/ 77900 w 80642"/>
                  <a:gd name="connsiteY5" fmla="*/ 11886 h 45898"/>
                  <a:gd name="connsiteX6" fmla="*/ 75522 w 80642"/>
                  <a:gd name="connsiteY6" fmla="*/ 11886 h 45898"/>
                  <a:gd name="connsiteX7" fmla="*/ 74608 w 80642"/>
                  <a:gd name="connsiteY7" fmla="*/ 12435 h 45898"/>
                  <a:gd name="connsiteX8" fmla="*/ 73877 w 80642"/>
                  <a:gd name="connsiteY8" fmla="*/ 14263 h 45898"/>
                  <a:gd name="connsiteX9" fmla="*/ 76254 w 80642"/>
                  <a:gd name="connsiteY9" fmla="*/ 15909 h 45898"/>
                  <a:gd name="connsiteX10" fmla="*/ 77717 w 80642"/>
                  <a:gd name="connsiteY10" fmla="*/ 17921 h 45898"/>
                  <a:gd name="connsiteX11" fmla="*/ 78448 w 80642"/>
                  <a:gd name="connsiteY11" fmla="*/ 26332 h 45898"/>
                  <a:gd name="connsiteX12" fmla="*/ 75157 w 80642"/>
                  <a:gd name="connsiteY12" fmla="*/ 26332 h 45898"/>
                  <a:gd name="connsiteX13" fmla="*/ 73511 w 80642"/>
                  <a:gd name="connsiteY13" fmla="*/ 27612 h 45898"/>
                  <a:gd name="connsiteX14" fmla="*/ 64551 w 80642"/>
                  <a:gd name="connsiteY14" fmla="*/ 27795 h 45898"/>
                  <a:gd name="connsiteX15" fmla="*/ 56322 w 80642"/>
                  <a:gd name="connsiteY15" fmla="*/ 31269 h 45898"/>
                  <a:gd name="connsiteX16" fmla="*/ 53396 w 80642"/>
                  <a:gd name="connsiteY16" fmla="*/ 33830 h 45898"/>
                  <a:gd name="connsiteX17" fmla="*/ 51385 w 80642"/>
                  <a:gd name="connsiteY17" fmla="*/ 37121 h 45898"/>
                  <a:gd name="connsiteX18" fmla="*/ 50104 w 80642"/>
                  <a:gd name="connsiteY18" fmla="*/ 41327 h 45898"/>
                  <a:gd name="connsiteX19" fmla="*/ 48641 w 80642"/>
                  <a:gd name="connsiteY19" fmla="*/ 42973 h 45898"/>
                  <a:gd name="connsiteX20" fmla="*/ 46630 w 80642"/>
                  <a:gd name="connsiteY20" fmla="*/ 44801 h 45898"/>
                  <a:gd name="connsiteX21" fmla="*/ 43521 w 80642"/>
                  <a:gd name="connsiteY21" fmla="*/ 45899 h 45898"/>
                  <a:gd name="connsiteX22" fmla="*/ 43339 w 80642"/>
                  <a:gd name="connsiteY22" fmla="*/ 44070 h 45898"/>
                  <a:gd name="connsiteX23" fmla="*/ 44070 w 80642"/>
                  <a:gd name="connsiteY23" fmla="*/ 42790 h 45898"/>
                  <a:gd name="connsiteX24" fmla="*/ 40230 w 80642"/>
                  <a:gd name="connsiteY24" fmla="*/ 43339 h 45898"/>
                  <a:gd name="connsiteX25" fmla="*/ 37670 w 80642"/>
                  <a:gd name="connsiteY25" fmla="*/ 42790 h 45898"/>
                  <a:gd name="connsiteX26" fmla="*/ 35658 w 80642"/>
                  <a:gd name="connsiteY26" fmla="*/ 40047 h 45898"/>
                  <a:gd name="connsiteX27" fmla="*/ 34927 w 80642"/>
                  <a:gd name="connsiteY27" fmla="*/ 36573 h 45898"/>
                  <a:gd name="connsiteX28" fmla="*/ 36390 w 80642"/>
                  <a:gd name="connsiteY28" fmla="*/ 32184 h 45898"/>
                  <a:gd name="connsiteX29" fmla="*/ 33647 w 80642"/>
                  <a:gd name="connsiteY29" fmla="*/ 27246 h 45898"/>
                  <a:gd name="connsiteX30" fmla="*/ 37121 w 80642"/>
                  <a:gd name="connsiteY30" fmla="*/ 24686 h 45898"/>
                  <a:gd name="connsiteX31" fmla="*/ 39681 w 80642"/>
                  <a:gd name="connsiteY31" fmla="*/ 23772 h 45898"/>
                  <a:gd name="connsiteX32" fmla="*/ 48276 w 80642"/>
                  <a:gd name="connsiteY32" fmla="*/ 23223 h 45898"/>
                  <a:gd name="connsiteX33" fmla="*/ 48825 w 80642"/>
                  <a:gd name="connsiteY33" fmla="*/ 21029 h 45898"/>
                  <a:gd name="connsiteX34" fmla="*/ 37670 w 80642"/>
                  <a:gd name="connsiteY34" fmla="*/ 22126 h 45898"/>
                  <a:gd name="connsiteX35" fmla="*/ 34013 w 80642"/>
                  <a:gd name="connsiteY35" fmla="*/ 23223 h 45898"/>
                  <a:gd name="connsiteX36" fmla="*/ 27612 w 80642"/>
                  <a:gd name="connsiteY36" fmla="*/ 26332 h 45898"/>
                  <a:gd name="connsiteX37" fmla="*/ 23955 w 80642"/>
                  <a:gd name="connsiteY37" fmla="*/ 26881 h 45898"/>
                  <a:gd name="connsiteX38" fmla="*/ 22309 w 80642"/>
                  <a:gd name="connsiteY38" fmla="*/ 26332 h 45898"/>
                  <a:gd name="connsiteX39" fmla="*/ 21944 w 80642"/>
                  <a:gd name="connsiteY39" fmla="*/ 22675 h 45898"/>
                  <a:gd name="connsiteX40" fmla="*/ 19201 w 80642"/>
                  <a:gd name="connsiteY40" fmla="*/ 23041 h 45898"/>
                  <a:gd name="connsiteX41" fmla="*/ 14446 w 80642"/>
                  <a:gd name="connsiteY41" fmla="*/ 22126 h 45898"/>
                  <a:gd name="connsiteX42" fmla="*/ 12800 w 80642"/>
                  <a:gd name="connsiteY42" fmla="*/ 19932 h 45898"/>
                  <a:gd name="connsiteX43" fmla="*/ 12435 w 80642"/>
                  <a:gd name="connsiteY43" fmla="*/ 15726 h 45898"/>
                  <a:gd name="connsiteX44" fmla="*/ 2743 w 80642"/>
                  <a:gd name="connsiteY44" fmla="*/ 12983 h 45898"/>
                  <a:gd name="connsiteX45" fmla="*/ 0 w 80642"/>
                  <a:gd name="connsiteY45" fmla="*/ 9326 h 45898"/>
                  <a:gd name="connsiteX46" fmla="*/ 1097 w 80642"/>
                  <a:gd name="connsiteY46" fmla="*/ 7863 h 45898"/>
                  <a:gd name="connsiteX47" fmla="*/ 2194 w 80642"/>
                  <a:gd name="connsiteY47" fmla="*/ 8777 h 45898"/>
                  <a:gd name="connsiteX48" fmla="*/ 3840 w 80642"/>
                  <a:gd name="connsiteY48" fmla="*/ 9509 h 45898"/>
                  <a:gd name="connsiteX49" fmla="*/ 6949 w 80642"/>
                  <a:gd name="connsiteY49" fmla="*/ 9509 h 45898"/>
                  <a:gd name="connsiteX50" fmla="*/ 12069 w 80642"/>
                  <a:gd name="connsiteY50" fmla="*/ 7497 h 45898"/>
                  <a:gd name="connsiteX51" fmla="*/ 14080 w 80642"/>
                  <a:gd name="connsiteY51" fmla="*/ 6217 h 45898"/>
                  <a:gd name="connsiteX52" fmla="*/ 27612 w 80642"/>
                  <a:gd name="connsiteY52" fmla="*/ 6766 h 45898"/>
                  <a:gd name="connsiteX53" fmla="*/ 31818 w 80642"/>
                  <a:gd name="connsiteY53" fmla="*/ 5669 h 45898"/>
                  <a:gd name="connsiteX54" fmla="*/ 37121 w 80642"/>
                  <a:gd name="connsiteY54" fmla="*/ 2926 h 45898"/>
                  <a:gd name="connsiteX55" fmla="*/ 42790 w 80642"/>
                  <a:gd name="connsiteY55" fmla="*/ 549 h 45898"/>
                  <a:gd name="connsiteX56" fmla="*/ 54127 w 80642"/>
                  <a:gd name="connsiteY56" fmla="*/ 366 h 45898"/>
                  <a:gd name="connsiteX57" fmla="*/ 55590 w 80642"/>
                  <a:gd name="connsiteY57" fmla="*/ 0 h 45898"/>
                  <a:gd name="connsiteX58" fmla="*/ 78631 w 80642"/>
                  <a:gd name="connsiteY58" fmla="*/ 0 h 4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0642" h="45898">
                    <a:moveTo>
                      <a:pt x="78631" y="0"/>
                    </a:moveTo>
                    <a:lnTo>
                      <a:pt x="78997" y="3291"/>
                    </a:lnTo>
                    <a:lnTo>
                      <a:pt x="80643" y="6400"/>
                    </a:lnTo>
                    <a:lnTo>
                      <a:pt x="80643" y="8595"/>
                    </a:lnTo>
                    <a:lnTo>
                      <a:pt x="79545" y="10972"/>
                    </a:lnTo>
                    <a:lnTo>
                      <a:pt x="77900" y="11886"/>
                    </a:lnTo>
                    <a:lnTo>
                      <a:pt x="75522" y="11886"/>
                    </a:lnTo>
                    <a:lnTo>
                      <a:pt x="74608" y="12435"/>
                    </a:lnTo>
                    <a:lnTo>
                      <a:pt x="73877" y="14263"/>
                    </a:lnTo>
                    <a:lnTo>
                      <a:pt x="76254" y="15909"/>
                    </a:lnTo>
                    <a:lnTo>
                      <a:pt x="77717" y="17921"/>
                    </a:lnTo>
                    <a:lnTo>
                      <a:pt x="78448" y="26332"/>
                    </a:lnTo>
                    <a:lnTo>
                      <a:pt x="75157" y="26332"/>
                    </a:lnTo>
                    <a:lnTo>
                      <a:pt x="73511" y="27612"/>
                    </a:lnTo>
                    <a:lnTo>
                      <a:pt x="64551" y="27795"/>
                    </a:lnTo>
                    <a:lnTo>
                      <a:pt x="56322" y="31269"/>
                    </a:lnTo>
                    <a:lnTo>
                      <a:pt x="53396" y="33830"/>
                    </a:lnTo>
                    <a:lnTo>
                      <a:pt x="51385" y="37121"/>
                    </a:lnTo>
                    <a:lnTo>
                      <a:pt x="50104" y="41327"/>
                    </a:lnTo>
                    <a:lnTo>
                      <a:pt x="48641" y="42973"/>
                    </a:lnTo>
                    <a:lnTo>
                      <a:pt x="46630" y="44801"/>
                    </a:lnTo>
                    <a:lnTo>
                      <a:pt x="43521" y="45899"/>
                    </a:lnTo>
                    <a:lnTo>
                      <a:pt x="43339" y="44070"/>
                    </a:lnTo>
                    <a:lnTo>
                      <a:pt x="44070" y="42790"/>
                    </a:lnTo>
                    <a:lnTo>
                      <a:pt x="40230" y="43339"/>
                    </a:lnTo>
                    <a:lnTo>
                      <a:pt x="37670" y="42790"/>
                    </a:lnTo>
                    <a:lnTo>
                      <a:pt x="35658" y="40047"/>
                    </a:lnTo>
                    <a:lnTo>
                      <a:pt x="34927" y="36573"/>
                    </a:lnTo>
                    <a:lnTo>
                      <a:pt x="36390" y="32184"/>
                    </a:lnTo>
                    <a:lnTo>
                      <a:pt x="33647" y="27246"/>
                    </a:lnTo>
                    <a:lnTo>
                      <a:pt x="37121" y="24686"/>
                    </a:lnTo>
                    <a:lnTo>
                      <a:pt x="39681" y="23772"/>
                    </a:lnTo>
                    <a:lnTo>
                      <a:pt x="48276" y="23223"/>
                    </a:lnTo>
                    <a:lnTo>
                      <a:pt x="48825" y="21029"/>
                    </a:lnTo>
                    <a:lnTo>
                      <a:pt x="37670" y="22126"/>
                    </a:lnTo>
                    <a:lnTo>
                      <a:pt x="34013" y="23223"/>
                    </a:lnTo>
                    <a:lnTo>
                      <a:pt x="27612" y="26332"/>
                    </a:lnTo>
                    <a:lnTo>
                      <a:pt x="23955" y="26881"/>
                    </a:lnTo>
                    <a:lnTo>
                      <a:pt x="22309" y="26332"/>
                    </a:lnTo>
                    <a:lnTo>
                      <a:pt x="21944" y="22675"/>
                    </a:lnTo>
                    <a:lnTo>
                      <a:pt x="19201" y="23041"/>
                    </a:lnTo>
                    <a:lnTo>
                      <a:pt x="14446" y="22126"/>
                    </a:lnTo>
                    <a:lnTo>
                      <a:pt x="12800" y="19932"/>
                    </a:lnTo>
                    <a:lnTo>
                      <a:pt x="12435" y="15726"/>
                    </a:lnTo>
                    <a:lnTo>
                      <a:pt x="2743" y="12983"/>
                    </a:lnTo>
                    <a:lnTo>
                      <a:pt x="0" y="9326"/>
                    </a:lnTo>
                    <a:lnTo>
                      <a:pt x="1097" y="7863"/>
                    </a:lnTo>
                    <a:lnTo>
                      <a:pt x="2194" y="8777"/>
                    </a:lnTo>
                    <a:lnTo>
                      <a:pt x="3840" y="9509"/>
                    </a:lnTo>
                    <a:lnTo>
                      <a:pt x="6949" y="9509"/>
                    </a:lnTo>
                    <a:lnTo>
                      <a:pt x="12069" y="7497"/>
                    </a:lnTo>
                    <a:lnTo>
                      <a:pt x="14080" y="6217"/>
                    </a:lnTo>
                    <a:lnTo>
                      <a:pt x="27612" y="6766"/>
                    </a:lnTo>
                    <a:lnTo>
                      <a:pt x="31818" y="5669"/>
                    </a:lnTo>
                    <a:lnTo>
                      <a:pt x="37121" y="2926"/>
                    </a:lnTo>
                    <a:lnTo>
                      <a:pt x="42790" y="549"/>
                    </a:lnTo>
                    <a:lnTo>
                      <a:pt x="54127" y="366"/>
                    </a:lnTo>
                    <a:lnTo>
                      <a:pt x="55590" y="0"/>
                    </a:lnTo>
                    <a:lnTo>
                      <a:pt x="78631" y="0"/>
                    </a:lnTo>
                  </a:path>
                </a:pathLst>
              </a:custGeom>
              <a:grpFill/>
              <a:ln w="4020" cap="flat">
                <a:solidFill>
                  <a:srgbClr val="FFFFFF"/>
                </a:solidFill>
                <a:prstDash val="solid"/>
                <a:miter/>
              </a:ln>
            </p:spPr>
            <p:txBody>
              <a:bodyPr rtlCol="0" anchor="ctr"/>
              <a:lstStyle/>
              <a:p>
                <a:endParaRPr lang="en-GB" sz="1463"/>
              </a:p>
            </p:txBody>
          </p:sp>
          <p:sp>
            <p:nvSpPr>
              <p:cNvPr id="265" name="Freeform: Shape 264">
                <a:extLst>
                  <a:ext uri="{FF2B5EF4-FFF2-40B4-BE49-F238E27FC236}">
                    <a16:creationId xmlns:a16="http://schemas.microsoft.com/office/drawing/2014/main" id="{94A42EAF-197A-266A-4A4F-94088B79668B}"/>
                  </a:ext>
                </a:extLst>
              </p:cNvPr>
              <p:cNvSpPr/>
              <p:nvPr/>
            </p:nvSpPr>
            <p:spPr>
              <a:xfrm>
                <a:off x="5696729" y="4131595"/>
                <a:ext cx="105329" cy="106243"/>
              </a:xfrm>
              <a:custGeom>
                <a:avLst/>
                <a:gdLst>
                  <a:gd name="connsiteX0" fmla="*/ 1097 w 105329"/>
                  <a:gd name="connsiteY0" fmla="*/ 40047 h 106243"/>
                  <a:gd name="connsiteX1" fmla="*/ 2012 w 105329"/>
                  <a:gd name="connsiteY1" fmla="*/ 40047 h 106243"/>
                  <a:gd name="connsiteX2" fmla="*/ 4023 w 105329"/>
                  <a:gd name="connsiteY2" fmla="*/ 38950 h 106243"/>
                  <a:gd name="connsiteX3" fmla="*/ 4755 w 105329"/>
                  <a:gd name="connsiteY3" fmla="*/ 36207 h 106243"/>
                  <a:gd name="connsiteX4" fmla="*/ 5852 w 105329"/>
                  <a:gd name="connsiteY4" fmla="*/ 35658 h 106243"/>
                  <a:gd name="connsiteX5" fmla="*/ 5852 w 105329"/>
                  <a:gd name="connsiteY5" fmla="*/ 33464 h 106243"/>
                  <a:gd name="connsiteX6" fmla="*/ 6400 w 105329"/>
                  <a:gd name="connsiteY6" fmla="*/ 32367 h 106243"/>
                  <a:gd name="connsiteX7" fmla="*/ 8595 w 105329"/>
                  <a:gd name="connsiteY7" fmla="*/ 32367 h 106243"/>
                  <a:gd name="connsiteX8" fmla="*/ 10606 w 105329"/>
                  <a:gd name="connsiteY8" fmla="*/ 30904 h 106243"/>
                  <a:gd name="connsiteX9" fmla="*/ 14263 w 105329"/>
                  <a:gd name="connsiteY9" fmla="*/ 27064 h 106243"/>
                  <a:gd name="connsiteX10" fmla="*/ 17189 w 105329"/>
                  <a:gd name="connsiteY10" fmla="*/ 26150 h 106243"/>
                  <a:gd name="connsiteX11" fmla="*/ 18835 w 105329"/>
                  <a:gd name="connsiteY11" fmla="*/ 23041 h 106243"/>
                  <a:gd name="connsiteX12" fmla="*/ 20846 w 105329"/>
                  <a:gd name="connsiteY12" fmla="*/ 22675 h 106243"/>
                  <a:gd name="connsiteX13" fmla="*/ 21761 w 105329"/>
                  <a:gd name="connsiteY13" fmla="*/ 20481 h 106243"/>
                  <a:gd name="connsiteX14" fmla="*/ 23407 w 105329"/>
                  <a:gd name="connsiteY14" fmla="*/ 20115 h 106243"/>
                  <a:gd name="connsiteX15" fmla="*/ 23224 w 105329"/>
                  <a:gd name="connsiteY15" fmla="*/ 12800 h 106243"/>
                  <a:gd name="connsiteX16" fmla="*/ 24869 w 105329"/>
                  <a:gd name="connsiteY16" fmla="*/ 12069 h 106243"/>
                  <a:gd name="connsiteX17" fmla="*/ 26698 w 105329"/>
                  <a:gd name="connsiteY17" fmla="*/ 9326 h 106243"/>
                  <a:gd name="connsiteX18" fmla="*/ 31270 w 105329"/>
                  <a:gd name="connsiteY18" fmla="*/ 8777 h 106243"/>
                  <a:gd name="connsiteX19" fmla="*/ 31453 w 105329"/>
                  <a:gd name="connsiteY19" fmla="*/ 8046 h 106243"/>
                  <a:gd name="connsiteX20" fmla="*/ 29990 w 105329"/>
                  <a:gd name="connsiteY20" fmla="*/ 6583 h 106243"/>
                  <a:gd name="connsiteX21" fmla="*/ 30173 w 105329"/>
                  <a:gd name="connsiteY21" fmla="*/ 4206 h 106243"/>
                  <a:gd name="connsiteX22" fmla="*/ 32184 w 105329"/>
                  <a:gd name="connsiteY22" fmla="*/ 4023 h 106243"/>
                  <a:gd name="connsiteX23" fmla="*/ 33281 w 105329"/>
                  <a:gd name="connsiteY23" fmla="*/ 1280 h 106243"/>
                  <a:gd name="connsiteX24" fmla="*/ 35110 w 105329"/>
                  <a:gd name="connsiteY24" fmla="*/ 0 h 106243"/>
                  <a:gd name="connsiteX25" fmla="*/ 36756 w 105329"/>
                  <a:gd name="connsiteY25" fmla="*/ 731 h 106243"/>
                  <a:gd name="connsiteX26" fmla="*/ 39133 w 105329"/>
                  <a:gd name="connsiteY26" fmla="*/ 2743 h 106243"/>
                  <a:gd name="connsiteX27" fmla="*/ 40047 w 105329"/>
                  <a:gd name="connsiteY27" fmla="*/ 2743 h 106243"/>
                  <a:gd name="connsiteX28" fmla="*/ 40962 w 105329"/>
                  <a:gd name="connsiteY28" fmla="*/ 2012 h 106243"/>
                  <a:gd name="connsiteX29" fmla="*/ 45167 w 105329"/>
                  <a:gd name="connsiteY29" fmla="*/ 549 h 106243"/>
                  <a:gd name="connsiteX30" fmla="*/ 46082 w 105329"/>
                  <a:gd name="connsiteY30" fmla="*/ 914 h 106243"/>
                  <a:gd name="connsiteX31" fmla="*/ 46082 w 105329"/>
                  <a:gd name="connsiteY31" fmla="*/ 1646 h 106243"/>
                  <a:gd name="connsiteX32" fmla="*/ 47545 w 105329"/>
                  <a:gd name="connsiteY32" fmla="*/ 3474 h 106243"/>
                  <a:gd name="connsiteX33" fmla="*/ 51019 w 105329"/>
                  <a:gd name="connsiteY33" fmla="*/ 5669 h 106243"/>
                  <a:gd name="connsiteX34" fmla="*/ 51019 w 105329"/>
                  <a:gd name="connsiteY34" fmla="*/ 9143 h 106243"/>
                  <a:gd name="connsiteX35" fmla="*/ 52848 w 105329"/>
                  <a:gd name="connsiteY35" fmla="*/ 11886 h 106243"/>
                  <a:gd name="connsiteX36" fmla="*/ 53396 w 105329"/>
                  <a:gd name="connsiteY36" fmla="*/ 18286 h 106243"/>
                  <a:gd name="connsiteX37" fmla="*/ 54676 w 105329"/>
                  <a:gd name="connsiteY37" fmla="*/ 19567 h 106243"/>
                  <a:gd name="connsiteX38" fmla="*/ 54310 w 105329"/>
                  <a:gd name="connsiteY38" fmla="*/ 26515 h 106243"/>
                  <a:gd name="connsiteX39" fmla="*/ 53213 w 105329"/>
                  <a:gd name="connsiteY39" fmla="*/ 28161 h 106243"/>
                  <a:gd name="connsiteX40" fmla="*/ 51202 w 105329"/>
                  <a:gd name="connsiteY40" fmla="*/ 29441 h 106243"/>
                  <a:gd name="connsiteX41" fmla="*/ 50836 w 105329"/>
                  <a:gd name="connsiteY41" fmla="*/ 30355 h 106243"/>
                  <a:gd name="connsiteX42" fmla="*/ 51385 w 105329"/>
                  <a:gd name="connsiteY42" fmla="*/ 31087 h 106243"/>
                  <a:gd name="connsiteX43" fmla="*/ 53396 w 105329"/>
                  <a:gd name="connsiteY43" fmla="*/ 30538 h 106243"/>
                  <a:gd name="connsiteX44" fmla="*/ 55225 w 105329"/>
                  <a:gd name="connsiteY44" fmla="*/ 29441 h 106243"/>
                  <a:gd name="connsiteX45" fmla="*/ 56322 w 105329"/>
                  <a:gd name="connsiteY45" fmla="*/ 29624 h 106243"/>
                  <a:gd name="connsiteX46" fmla="*/ 58699 w 105329"/>
                  <a:gd name="connsiteY46" fmla="*/ 31635 h 106243"/>
                  <a:gd name="connsiteX47" fmla="*/ 61076 w 105329"/>
                  <a:gd name="connsiteY47" fmla="*/ 34744 h 106243"/>
                  <a:gd name="connsiteX48" fmla="*/ 63271 w 105329"/>
                  <a:gd name="connsiteY48" fmla="*/ 34378 h 106243"/>
                  <a:gd name="connsiteX49" fmla="*/ 64734 w 105329"/>
                  <a:gd name="connsiteY49" fmla="*/ 33281 h 106243"/>
                  <a:gd name="connsiteX50" fmla="*/ 68025 w 105329"/>
                  <a:gd name="connsiteY50" fmla="*/ 32732 h 106243"/>
                  <a:gd name="connsiteX51" fmla="*/ 68391 w 105329"/>
                  <a:gd name="connsiteY51" fmla="*/ 30538 h 106243"/>
                  <a:gd name="connsiteX52" fmla="*/ 70585 w 105329"/>
                  <a:gd name="connsiteY52" fmla="*/ 27978 h 106243"/>
                  <a:gd name="connsiteX53" fmla="*/ 70951 w 105329"/>
                  <a:gd name="connsiteY53" fmla="*/ 24321 h 106243"/>
                  <a:gd name="connsiteX54" fmla="*/ 72231 w 105329"/>
                  <a:gd name="connsiteY54" fmla="*/ 23041 h 106243"/>
                  <a:gd name="connsiteX55" fmla="*/ 75157 w 105329"/>
                  <a:gd name="connsiteY55" fmla="*/ 23224 h 106243"/>
                  <a:gd name="connsiteX56" fmla="*/ 76986 w 105329"/>
                  <a:gd name="connsiteY56" fmla="*/ 26332 h 106243"/>
                  <a:gd name="connsiteX57" fmla="*/ 77717 w 105329"/>
                  <a:gd name="connsiteY57" fmla="*/ 28527 h 106243"/>
                  <a:gd name="connsiteX58" fmla="*/ 78266 w 105329"/>
                  <a:gd name="connsiteY58" fmla="*/ 32732 h 106243"/>
                  <a:gd name="connsiteX59" fmla="*/ 79363 w 105329"/>
                  <a:gd name="connsiteY59" fmla="*/ 33281 h 106243"/>
                  <a:gd name="connsiteX60" fmla="*/ 80460 w 105329"/>
                  <a:gd name="connsiteY60" fmla="*/ 34744 h 106243"/>
                  <a:gd name="connsiteX61" fmla="*/ 80460 w 105329"/>
                  <a:gd name="connsiteY61" fmla="*/ 35841 h 106243"/>
                  <a:gd name="connsiteX62" fmla="*/ 82472 w 105329"/>
                  <a:gd name="connsiteY62" fmla="*/ 37121 h 106243"/>
                  <a:gd name="connsiteX63" fmla="*/ 80826 w 105329"/>
                  <a:gd name="connsiteY63" fmla="*/ 44801 h 106243"/>
                  <a:gd name="connsiteX64" fmla="*/ 80277 w 105329"/>
                  <a:gd name="connsiteY64" fmla="*/ 45716 h 106243"/>
                  <a:gd name="connsiteX65" fmla="*/ 76437 w 105329"/>
                  <a:gd name="connsiteY65" fmla="*/ 49190 h 106243"/>
                  <a:gd name="connsiteX66" fmla="*/ 74791 w 105329"/>
                  <a:gd name="connsiteY66" fmla="*/ 52299 h 106243"/>
                  <a:gd name="connsiteX67" fmla="*/ 74974 w 105329"/>
                  <a:gd name="connsiteY67" fmla="*/ 52848 h 106243"/>
                  <a:gd name="connsiteX68" fmla="*/ 76071 w 105329"/>
                  <a:gd name="connsiteY68" fmla="*/ 52848 h 106243"/>
                  <a:gd name="connsiteX69" fmla="*/ 76437 w 105329"/>
                  <a:gd name="connsiteY69" fmla="*/ 53579 h 106243"/>
                  <a:gd name="connsiteX70" fmla="*/ 78083 w 105329"/>
                  <a:gd name="connsiteY70" fmla="*/ 53396 h 106243"/>
                  <a:gd name="connsiteX71" fmla="*/ 78631 w 105329"/>
                  <a:gd name="connsiteY71" fmla="*/ 54493 h 106243"/>
                  <a:gd name="connsiteX72" fmla="*/ 79546 w 105329"/>
                  <a:gd name="connsiteY72" fmla="*/ 55042 h 106243"/>
                  <a:gd name="connsiteX73" fmla="*/ 81557 w 105329"/>
                  <a:gd name="connsiteY73" fmla="*/ 55042 h 106243"/>
                  <a:gd name="connsiteX74" fmla="*/ 85032 w 105329"/>
                  <a:gd name="connsiteY74" fmla="*/ 57236 h 106243"/>
                  <a:gd name="connsiteX75" fmla="*/ 89420 w 105329"/>
                  <a:gd name="connsiteY75" fmla="*/ 57053 h 106243"/>
                  <a:gd name="connsiteX76" fmla="*/ 90335 w 105329"/>
                  <a:gd name="connsiteY76" fmla="*/ 57419 h 106243"/>
                  <a:gd name="connsiteX77" fmla="*/ 92529 w 105329"/>
                  <a:gd name="connsiteY77" fmla="*/ 60345 h 106243"/>
                  <a:gd name="connsiteX78" fmla="*/ 92529 w 105329"/>
                  <a:gd name="connsiteY78" fmla="*/ 62173 h 106243"/>
                  <a:gd name="connsiteX79" fmla="*/ 93626 w 105329"/>
                  <a:gd name="connsiteY79" fmla="*/ 62905 h 106243"/>
                  <a:gd name="connsiteX80" fmla="*/ 95089 w 105329"/>
                  <a:gd name="connsiteY80" fmla="*/ 65099 h 106243"/>
                  <a:gd name="connsiteX81" fmla="*/ 95821 w 105329"/>
                  <a:gd name="connsiteY81" fmla="*/ 67111 h 106243"/>
                  <a:gd name="connsiteX82" fmla="*/ 98381 w 105329"/>
                  <a:gd name="connsiteY82" fmla="*/ 67477 h 106243"/>
                  <a:gd name="connsiteX83" fmla="*/ 100941 w 105329"/>
                  <a:gd name="connsiteY83" fmla="*/ 69671 h 106243"/>
                  <a:gd name="connsiteX84" fmla="*/ 103501 w 105329"/>
                  <a:gd name="connsiteY84" fmla="*/ 69122 h 106243"/>
                  <a:gd name="connsiteX85" fmla="*/ 103501 w 105329"/>
                  <a:gd name="connsiteY85" fmla="*/ 71500 h 106243"/>
                  <a:gd name="connsiteX86" fmla="*/ 104598 w 105329"/>
                  <a:gd name="connsiteY86" fmla="*/ 73694 h 106243"/>
                  <a:gd name="connsiteX87" fmla="*/ 105330 w 105329"/>
                  <a:gd name="connsiteY87" fmla="*/ 76803 h 106243"/>
                  <a:gd name="connsiteX88" fmla="*/ 104232 w 105329"/>
                  <a:gd name="connsiteY88" fmla="*/ 80094 h 106243"/>
                  <a:gd name="connsiteX89" fmla="*/ 105330 w 105329"/>
                  <a:gd name="connsiteY89" fmla="*/ 82471 h 106243"/>
                  <a:gd name="connsiteX90" fmla="*/ 105146 w 105329"/>
                  <a:gd name="connsiteY90" fmla="*/ 82837 h 106243"/>
                  <a:gd name="connsiteX91" fmla="*/ 103318 w 105329"/>
                  <a:gd name="connsiteY91" fmla="*/ 82837 h 106243"/>
                  <a:gd name="connsiteX92" fmla="*/ 102586 w 105329"/>
                  <a:gd name="connsiteY92" fmla="*/ 84483 h 106243"/>
                  <a:gd name="connsiteX93" fmla="*/ 102586 w 105329"/>
                  <a:gd name="connsiteY93" fmla="*/ 87957 h 106243"/>
                  <a:gd name="connsiteX94" fmla="*/ 101123 w 105329"/>
                  <a:gd name="connsiteY94" fmla="*/ 88323 h 106243"/>
                  <a:gd name="connsiteX95" fmla="*/ 100758 w 105329"/>
                  <a:gd name="connsiteY95" fmla="*/ 89054 h 106243"/>
                  <a:gd name="connsiteX96" fmla="*/ 101123 w 105329"/>
                  <a:gd name="connsiteY96" fmla="*/ 91798 h 106243"/>
                  <a:gd name="connsiteX97" fmla="*/ 100392 w 105329"/>
                  <a:gd name="connsiteY97" fmla="*/ 93992 h 106243"/>
                  <a:gd name="connsiteX98" fmla="*/ 100758 w 105329"/>
                  <a:gd name="connsiteY98" fmla="*/ 106244 h 106243"/>
                  <a:gd name="connsiteX99" fmla="*/ 90700 w 105329"/>
                  <a:gd name="connsiteY99" fmla="*/ 104415 h 106243"/>
                  <a:gd name="connsiteX100" fmla="*/ 87957 w 105329"/>
                  <a:gd name="connsiteY100" fmla="*/ 102038 h 106243"/>
                  <a:gd name="connsiteX101" fmla="*/ 85946 w 105329"/>
                  <a:gd name="connsiteY101" fmla="*/ 101306 h 106243"/>
                  <a:gd name="connsiteX102" fmla="*/ 83386 w 105329"/>
                  <a:gd name="connsiteY102" fmla="*/ 101306 h 106243"/>
                  <a:gd name="connsiteX103" fmla="*/ 78266 w 105329"/>
                  <a:gd name="connsiteY103" fmla="*/ 100026 h 106243"/>
                  <a:gd name="connsiteX104" fmla="*/ 74060 w 105329"/>
                  <a:gd name="connsiteY104" fmla="*/ 98015 h 106243"/>
                  <a:gd name="connsiteX105" fmla="*/ 71317 w 105329"/>
                  <a:gd name="connsiteY105" fmla="*/ 96003 h 106243"/>
                  <a:gd name="connsiteX106" fmla="*/ 66745 w 105329"/>
                  <a:gd name="connsiteY106" fmla="*/ 93992 h 106243"/>
                  <a:gd name="connsiteX107" fmla="*/ 61808 w 105329"/>
                  <a:gd name="connsiteY107" fmla="*/ 89969 h 106243"/>
                  <a:gd name="connsiteX108" fmla="*/ 55591 w 105329"/>
                  <a:gd name="connsiteY108" fmla="*/ 87409 h 106243"/>
                  <a:gd name="connsiteX109" fmla="*/ 48276 w 105329"/>
                  <a:gd name="connsiteY109" fmla="*/ 78997 h 106243"/>
                  <a:gd name="connsiteX110" fmla="*/ 32001 w 105329"/>
                  <a:gd name="connsiteY110" fmla="*/ 65648 h 106243"/>
                  <a:gd name="connsiteX111" fmla="*/ 29624 w 105329"/>
                  <a:gd name="connsiteY111" fmla="*/ 62905 h 106243"/>
                  <a:gd name="connsiteX112" fmla="*/ 27247 w 105329"/>
                  <a:gd name="connsiteY112" fmla="*/ 61076 h 106243"/>
                  <a:gd name="connsiteX113" fmla="*/ 22675 w 105329"/>
                  <a:gd name="connsiteY113" fmla="*/ 59796 h 106243"/>
                  <a:gd name="connsiteX114" fmla="*/ 16641 w 105329"/>
                  <a:gd name="connsiteY114" fmla="*/ 57053 h 106243"/>
                  <a:gd name="connsiteX115" fmla="*/ 12983 w 105329"/>
                  <a:gd name="connsiteY115" fmla="*/ 51019 h 106243"/>
                  <a:gd name="connsiteX116" fmla="*/ 8412 w 105329"/>
                  <a:gd name="connsiteY116" fmla="*/ 49008 h 106243"/>
                  <a:gd name="connsiteX117" fmla="*/ 7315 w 105329"/>
                  <a:gd name="connsiteY117" fmla="*/ 48093 h 106243"/>
                  <a:gd name="connsiteX118" fmla="*/ 7680 w 105329"/>
                  <a:gd name="connsiteY118" fmla="*/ 45899 h 106243"/>
                  <a:gd name="connsiteX119" fmla="*/ 7132 w 105329"/>
                  <a:gd name="connsiteY119" fmla="*/ 44801 h 106243"/>
                  <a:gd name="connsiteX120" fmla="*/ 2012 w 105329"/>
                  <a:gd name="connsiteY120" fmla="*/ 42973 h 106243"/>
                  <a:gd name="connsiteX121" fmla="*/ 1463 w 105329"/>
                  <a:gd name="connsiteY121" fmla="*/ 41510 h 106243"/>
                  <a:gd name="connsiteX122" fmla="*/ 0 w 105329"/>
                  <a:gd name="connsiteY122" fmla="*/ 41327 h 106243"/>
                  <a:gd name="connsiteX123" fmla="*/ 1280 w 105329"/>
                  <a:gd name="connsiteY123" fmla="*/ 40778 h 106243"/>
                  <a:gd name="connsiteX124" fmla="*/ 1097 w 105329"/>
                  <a:gd name="connsiteY124" fmla="*/ 40047 h 10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329" h="106243">
                    <a:moveTo>
                      <a:pt x="1097" y="40047"/>
                    </a:moveTo>
                    <a:lnTo>
                      <a:pt x="2012" y="40047"/>
                    </a:lnTo>
                    <a:lnTo>
                      <a:pt x="4023" y="38950"/>
                    </a:lnTo>
                    <a:lnTo>
                      <a:pt x="4755" y="36207"/>
                    </a:lnTo>
                    <a:lnTo>
                      <a:pt x="5852" y="35658"/>
                    </a:lnTo>
                    <a:lnTo>
                      <a:pt x="5852" y="33464"/>
                    </a:lnTo>
                    <a:lnTo>
                      <a:pt x="6400" y="32367"/>
                    </a:lnTo>
                    <a:lnTo>
                      <a:pt x="8595" y="32367"/>
                    </a:lnTo>
                    <a:lnTo>
                      <a:pt x="10606" y="30904"/>
                    </a:lnTo>
                    <a:lnTo>
                      <a:pt x="14263" y="27064"/>
                    </a:lnTo>
                    <a:lnTo>
                      <a:pt x="17189" y="26150"/>
                    </a:lnTo>
                    <a:lnTo>
                      <a:pt x="18835" y="23041"/>
                    </a:lnTo>
                    <a:lnTo>
                      <a:pt x="20846" y="22675"/>
                    </a:lnTo>
                    <a:lnTo>
                      <a:pt x="21761" y="20481"/>
                    </a:lnTo>
                    <a:lnTo>
                      <a:pt x="23407" y="20115"/>
                    </a:lnTo>
                    <a:lnTo>
                      <a:pt x="23224" y="12800"/>
                    </a:lnTo>
                    <a:lnTo>
                      <a:pt x="24869" y="12069"/>
                    </a:lnTo>
                    <a:lnTo>
                      <a:pt x="26698" y="9326"/>
                    </a:lnTo>
                    <a:lnTo>
                      <a:pt x="31270" y="8777"/>
                    </a:lnTo>
                    <a:lnTo>
                      <a:pt x="31453" y="8046"/>
                    </a:lnTo>
                    <a:lnTo>
                      <a:pt x="29990" y="6583"/>
                    </a:lnTo>
                    <a:lnTo>
                      <a:pt x="30173" y="4206"/>
                    </a:lnTo>
                    <a:lnTo>
                      <a:pt x="32184" y="4023"/>
                    </a:lnTo>
                    <a:lnTo>
                      <a:pt x="33281" y="1280"/>
                    </a:lnTo>
                    <a:lnTo>
                      <a:pt x="35110" y="0"/>
                    </a:lnTo>
                    <a:lnTo>
                      <a:pt x="36756" y="731"/>
                    </a:lnTo>
                    <a:lnTo>
                      <a:pt x="39133" y="2743"/>
                    </a:lnTo>
                    <a:lnTo>
                      <a:pt x="40047" y="2743"/>
                    </a:lnTo>
                    <a:lnTo>
                      <a:pt x="40962" y="2012"/>
                    </a:lnTo>
                    <a:lnTo>
                      <a:pt x="45167" y="549"/>
                    </a:lnTo>
                    <a:lnTo>
                      <a:pt x="46082" y="914"/>
                    </a:lnTo>
                    <a:lnTo>
                      <a:pt x="46082" y="1646"/>
                    </a:lnTo>
                    <a:lnTo>
                      <a:pt x="47545" y="3474"/>
                    </a:lnTo>
                    <a:lnTo>
                      <a:pt x="51019" y="5669"/>
                    </a:lnTo>
                    <a:lnTo>
                      <a:pt x="51019" y="9143"/>
                    </a:lnTo>
                    <a:lnTo>
                      <a:pt x="52848" y="11886"/>
                    </a:lnTo>
                    <a:lnTo>
                      <a:pt x="53396" y="18286"/>
                    </a:lnTo>
                    <a:lnTo>
                      <a:pt x="54676" y="19567"/>
                    </a:lnTo>
                    <a:lnTo>
                      <a:pt x="54310" y="26515"/>
                    </a:lnTo>
                    <a:lnTo>
                      <a:pt x="53213" y="28161"/>
                    </a:lnTo>
                    <a:lnTo>
                      <a:pt x="51202" y="29441"/>
                    </a:lnTo>
                    <a:lnTo>
                      <a:pt x="50836" y="30355"/>
                    </a:lnTo>
                    <a:lnTo>
                      <a:pt x="51385" y="31087"/>
                    </a:lnTo>
                    <a:lnTo>
                      <a:pt x="53396" y="30538"/>
                    </a:lnTo>
                    <a:lnTo>
                      <a:pt x="55225" y="29441"/>
                    </a:lnTo>
                    <a:lnTo>
                      <a:pt x="56322" y="29624"/>
                    </a:lnTo>
                    <a:lnTo>
                      <a:pt x="58699" y="31635"/>
                    </a:lnTo>
                    <a:lnTo>
                      <a:pt x="61076" y="34744"/>
                    </a:lnTo>
                    <a:lnTo>
                      <a:pt x="63271" y="34378"/>
                    </a:lnTo>
                    <a:lnTo>
                      <a:pt x="64734" y="33281"/>
                    </a:lnTo>
                    <a:lnTo>
                      <a:pt x="68025" y="32732"/>
                    </a:lnTo>
                    <a:lnTo>
                      <a:pt x="68391" y="30538"/>
                    </a:lnTo>
                    <a:lnTo>
                      <a:pt x="70585" y="27978"/>
                    </a:lnTo>
                    <a:lnTo>
                      <a:pt x="70951" y="24321"/>
                    </a:lnTo>
                    <a:lnTo>
                      <a:pt x="72231" y="23041"/>
                    </a:lnTo>
                    <a:lnTo>
                      <a:pt x="75157" y="23224"/>
                    </a:lnTo>
                    <a:lnTo>
                      <a:pt x="76986" y="26332"/>
                    </a:lnTo>
                    <a:lnTo>
                      <a:pt x="77717" y="28527"/>
                    </a:lnTo>
                    <a:lnTo>
                      <a:pt x="78266" y="32732"/>
                    </a:lnTo>
                    <a:lnTo>
                      <a:pt x="79363" y="33281"/>
                    </a:lnTo>
                    <a:lnTo>
                      <a:pt x="80460" y="34744"/>
                    </a:lnTo>
                    <a:lnTo>
                      <a:pt x="80460" y="35841"/>
                    </a:lnTo>
                    <a:lnTo>
                      <a:pt x="82472" y="37121"/>
                    </a:lnTo>
                    <a:lnTo>
                      <a:pt x="80826" y="44801"/>
                    </a:lnTo>
                    <a:lnTo>
                      <a:pt x="80277" y="45716"/>
                    </a:lnTo>
                    <a:lnTo>
                      <a:pt x="76437" y="49190"/>
                    </a:lnTo>
                    <a:lnTo>
                      <a:pt x="74791" y="52299"/>
                    </a:lnTo>
                    <a:lnTo>
                      <a:pt x="74974" y="52848"/>
                    </a:lnTo>
                    <a:lnTo>
                      <a:pt x="76071" y="52848"/>
                    </a:lnTo>
                    <a:lnTo>
                      <a:pt x="76437" y="53579"/>
                    </a:lnTo>
                    <a:lnTo>
                      <a:pt x="78083" y="53396"/>
                    </a:lnTo>
                    <a:lnTo>
                      <a:pt x="78631" y="54493"/>
                    </a:lnTo>
                    <a:lnTo>
                      <a:pt x="79546" y="55042"/>
                    </a:lnTo>
                    <a:lnTo>
                      <a:pt x="81557" y="55042"/>
                    </a:lnTo>
                    <a:lnTo>
                      <a:pt x="85032" y="57236"/>
                    </a:lnTo>
                    <a:lnTo>
                      <a:pt x="89420" y="57053"/>
                    </a:lnTo>
                    <a:lnTo>
                      <a:pt x="90335" y="57419"/>
                    </a:lnTo>
                    <a:lnTo>
                      <a:pt x="92529" y="60345"/>
                    </a:lnTo>
                    <a:lnTo>
                      <a:pt x="92529" y="62173"/>
                    </a:lnTo>
                    <a:lnTo>
                      <a:pt x="93626" y="62905"/>
                    </a:lnTo>
                    <a:lnTo>
                      <a:pt x="95089" y="65099"/>
                    </a:lnTo>
                    <a:lnTo>
                      <a:pt x="95821" y="67111"/>
                    </a:lnTo>
                    <a:lnTo>
                      <a:pt x="98381" y="67477"/>
                    </a:lnTo>
                    <a:lnTo>
                      <a:pt x="100941" y="69671"/>
                    </a:lnTo>
                    <a:lnTo>
                      <a:pt x="103501" y="69122"/>
                    </a:lnTo>
                    <a:lnTo>
                      <a:pt x="103501" y="71500"/>
                    </a:lnTo>
                    <a:lnTo>
                      <a:pt x="104598" y="73694"/>
                    </a:lnTo>
                    <a:lnTo>
                      <a:pt x="105330" y="76803"/>
                    </a:lnTo>
                    <a:lnTo>
                      <a:pt x="104232" y="80094"/>
                    </a:lnTo>
                    <a:lnTo>
                      <a:pt x="105330" y="82471"/>
                    </a:lnTo>
                    <a:lnTo>
                      <a:pt x="105146" y="82837"/>
                    </a:lnTo>
                    <a:lnTo>
                      <a:pt x="103318" y="82837"/>
                    </a:lnTo>
                    <a:lnTo>
                      <a:pt x="102586" y="84483"/>
                    </a:lnTo>
                    <a:lnTo>
                      <a:pt x="102586" y="87957"/>
                    </a:lnTo>
                    <a:lnTo>
                      <a:pt x="101123" y="88323"/>
                    </a:lnTo>
                    <a:lnTo>
                      <a:pt x="100758" y="89054"/>
                    </a:lnTo>
                    <a:lnTo>
                      <a:pt x="101123" y="91798"/>
                    </a:lnTo>
                    <a:lnTo>
                      <a:pt x="100392" y="93992"/>
                    </a:lnTo>
                    <a:lnTo>
                      <a:pt x="100758" y="106244"/>
                    </a:lnTo>
                    <a:lnTo>
                      <a:pt x="90700" y="104415"/>
                    </a:lnTo>
                    <a:lnTo>
                      <a:pt x="87957" y="102038"/>
                    </a:lnTo>
                    <a:lnTo>
                      <a:pt x="85946" y="101306"/>
                    </a:lnTo>
                    <a:lnTo>
                      <a:pt x="83386" y="101306"/>
                    </a:lnTo>
                    <a:lnTo>
                      <a:pt x="78266" y="100026"/>
                    </a:lnTo>
                    <a:lnTo>
                      <a:pt x="74060" y="98015"/>
                    </a:lnTo>
                    <a:lnTo>
                      <a:pt x="71317" y="96003"/>
                    </a:lnTo>
                    <a:lnTo>
                      <a:pt x="66745" y="93992"/>
                    </a:lnTo>
                    <a:lnTo>
                      <a:pt x="61808" y="89969"/>
                    </a:lnTo>
                    <a:lnTo>
                      <a:pt x="55591" y="87409"/>
                    </a:lnTo>
                    <a:lnTo>
                      <a:pt x="48276" y="78997"/>
                    </a:lnTo>
                    <a:lnTo>
                      <a:pt x="32001" y="65648"/>
                    </a:lnTo>
                    <a:lnTo>
                      <a:pt x="29624" y="62905"/>
                    </a:lnTo>
                    <a:lnTo>
                      <a:pt x="27247" y="61076"/>
                    </a:lnTo>
                    <a:lnTo>
                      <a:pt x="22675" y="59796"/>
                    </a:lnTo>
                    <a:lnTo>
                      <a:pt x="16641" y="57053"/>
                    </a:lnTo>
                    <a:lnTo>
                      <a:pt x="12983" y="51019"/>
                    </a:lnTo>
                    <a:lnTo>
                      <a:pt x="8412" y="49008"/>
                    </a:lnTo>
                    <a:lnTo>
                      <a:pt x="7315" y="48093"/>
                    </a:lnTo>
                    <a:lnTo>
                      <a:pt x="7680" y="45899"/>
                    </a:lnTo>
                    <a:lnTo>
                      <a:pt x="7132" y="44801"/>
                    </a:lnTo>
                    <a:lnTo>
                      <a:pt x="2012" y="42973"/>
                    </a:lnTo>
                    <a:lnTo>
                      <a:pt x="1463" y="41510"/>
                    </a:lnTo>
                    <a:lnTo>
                      <a:pt x="0" y="41327"/>
                    </a:lnTo>
                    <a:lnTo>
                      <a:pt x="1280" y="40778"/>
                    </a:lnTo>
                    <a:lnTo>
                      <a:pt x="1097" y="40047"/>
                    </a:lnTo>
                    <a:close/>
                  </a:path>
                </a:pathLst>
              </a:custGeom>
              <a:grpFill/>
              <a:ln w="18272" cap="flat">
                <a:noFill/>
                <a:prstDash val="solid"/>
                <a:miter/>
              </a:ln>
            </p:spPr>
            <p:txBody>
              <a:bodyPr rtlCol="0" anchor="ctr"/>
              <a:lstStyle/>
              <a:p>
                <a:endParaRPr lang="en-GB" sz="1463"/>
              </a:p>
            </p:txBody>
          </p:sp>
          <p:sp>
            <p:nvSpPr>
              <p:cNvPr id="266" name="Freeform: Shape 265">
                <a:extLst>
                  <a:ext uri="{FF2B5EF4-FFF2-40B4-BE49-F238E27FC236}">
                    <a16:creationId xmlns:a16="http://schemas.microsoft.com/office/drawing/2014/main" id="{F84C8473-ECA5-A170-1684-055E39D3212F}"/>
                  </a:ext>
                </a:extLst>
              </p:cNvPr>
              <p:cNvSpPr/>
              <p:nvPr/>
            </p:nvSpPr>
            <p:spPr>
              <a:xfrm>
                <a:off x="5696729" y="4131595"/>
                <a:ext cx="105329" cy="106243"/>
              </a:xfrm>
              <a:custGeom>
                <a:avLst/>
                <a:gdLst>
                  <a:gd name="connsiteX0" fmla="*/ 1097 w 105329"/>
                  <a:gd name="connsiteY0" fmla="*/ 40047 h 106243"/>
                  <a:gd name="connsiteX1" fmla="*/ 2012 w 105329"/>
                  <a:gd name="connsiteY1" fmla="*/ 40047 h 106243"/>
                  <a:gd name="connsiteX2" fmla="*/ 4023 w 105329"/>
                  <a:gd name="connsiteY2" fmla="*/ 38950 h 106243"/>
                  <a:gd name="connsiteX3" fmla="*/ 4755 w 105329"/>
                  <a:gd name="connsiteY3" fmla="*/ 36207 h 106243"/>
                  <a:gd name="connsiteX4" fmla="*/ 5852 w 105329"/>
                  <a:gd name="connsiteY4" fmla="*/ 35658 h 106243"/>
                  <a:gd name="connsiteX5" fmla="*/ 5852 w 105329"/>
                  <a:gd name="connsiteY5" fmla="*/ 33464 h 106243"/>
                  <a:gd name="connsiteX6" fmla="*/ 6400 w 105329"/>
                  <a:gd name="connsiteY6" fmla="*/ 32367 h 106243"/>
                  <a:gd name="connsiteX7" fmla="*/ 8595 w 105329"/>
                  <a:gd name="connsiteY7" fmla="*/ 32367 h 106243"/>
                  <a:gd name="connsiteX8" fmla="*/ 10606 w 105329"/>
                  <a:gd name="connsiteY8" fmla="*/ 30904 h 106243"/>
                  <a:gd name="connsiteX9" fmla="*/ 14263 w 105329"/>
                  <a:gd name="connsiteY9" fmla="*/ 27064 h 106243"/>
                  <a:gd name="connsiteX10" fmla="*/ 17189 w 105329"/>
                  <a:gd name="connsiteY10" fmla="*/ 26150 h 106243"/>
                  <a:gd name="connsiteX11" fmla="*/ 18835 w 105329"/>
                  <a:gd name="connsiteY11" fmla="*/ 23041 h 106243"/>
                  <a:gd name="connsiteX12" fmla="*/ 20846 w 105329"/>
                  <a:gd name="connsiteY12" fmla="*/ 22675 h 106243"/>
                  <a:gd name="connsiteX13" fmla="*/ 21761 w 105329"/>
                  <a:gd name="connsiteY13" fmla="*/ 20481 h 106243"/>
                  <a:gd name="connsiteX14" fmla="*/ 23407 w 105329"/>
                  <a:gd name="connsiteY14" fmla="*/ 20115 h 106243"/>
                  <a:gd name="connsiteX15" fmla="*/ 23224 w 105329"/>
                  <a:gd name="connsiteY15" fmla="*/ 12800 h 106243"/>
                  <a:gd name="connsiteX16" fmla="*/ 24869 w 105329"/>
                  <a:gd name="connsiteY16" fmla="*/ 12069 h 106243"/>
                  <a:gd name="connsiteX17" fmla="*/ 26698 w 105329"/>
                  <a:gd name="connsiteY17" fmla="*/ 9326 h 106243"/>
                  <a:gd name="connsiteX18" fmla="*/ 31270 w 105329"/>
                  <a:gd name="connsiteY18" fmla="*/ 8777 h 106243"/>
                  <a:gd name="connsiteX19" fmla="*/ 31453 w 105329"/>
                  <a:gd name="connsiteY19" fmla="*/ 8046 h 106243"/>
                  <a:gd name="connsiteX20" fmla="*/ 29990 w 105329"/>
                  <a:gd name="connsiteY20" fmla="*/ 6583 h 106243"/>
                  <a:gd name="connsiteX21" fmla="*/ 30173 w 105329"/>
                  <a:gd name="connsiteY21" fmla="*/ 4206 h 106243"/>
                  <a:gd name="connsiteX22" fmla="*/ 32184 w 105329"/>
                  <a:gd name="connsiteY22" fmla="*/ 4023 h 106243"/>
                  <a:gd name="connsiteX23" fmla="*/ 33281 w 105329"/>
                  <a:gd name="connsiteY23" fmla="*/ 1280 h 106243"/>
                  <a:gd name="connsiteX24" fmla="*/ 35110 w 105329"/>
                  <a:gd name="connsiteY24" fmla="*/ 0 h 106243"/>
                  <a:gd name="connsiteX25" fmla="*/ 36756 w 105329"/>
                  <a:gd name="connsiteY25" fmla="*/ 731 h 106243"/>
                  <a:gd name="connsiteX26" fmla="*/ 39133 w 105329"/>
                  <a:gd name="connsiteY26" fmla="*/ 2743 h 106243"/>
                  <a:gd name="connsiteX27" fmla="*/ 40047 w 105329"/>
                  <a:gd name="connsiteY27" fmla="*/ 2743 h 106243"/>
                  <a:gd name="connsiteX28" fmla="*/ 40962 w 105329"/>
                  <a:gd name="connsiteY28" fmla="*/ 2012 h 106243"/>
                  <a:gd name="connsiteX29" fmla="*/ 45167 w 105329"/>
                  <a:gd name="connsiteY29" fmla="*/ 549 h 106243"/>
                  <a:gd name="connsiteX30" fmla="*/ 46082 w 105329"/>
                  <a:gd name="connsiteY30" fmla="*/ 914 h 106243"/>
                  <a:gd name="connsiteX31" fmla="*/ 46082 w 105329"/>
                  <a:gd name="connsiteY31" fmla="*/ 1646 h 106243"/>
                  <a:gd name="connsiteX32" fmla="*/ 47545 w 105329"/>
                  <a:gd name="connsiteY32" fmla="*/ 3474 h 106243"/>
                  <a:gd name="connsiteX33" fmla="*/ 51019 w 105329"/>
                  <a:gd name="connsiteY33" fmla="*/ 5669 h 106243"/>
                  <a:gd name="connsiteX34" fmla="*/ 51019 w 105329"/>
                  <a:gd name="connsiteY34" fmla="*/ 9143 h 106243"/>
                  <a:gd name="connsiteX35" fmla="*/ 52848 w 105329"/>
                  <a:gd name="connsiteY35" fmla="*/ 11886 h 106243"/>
                  <a:gd name="connsiteX36" fmla="*/ 53396 w 105329"/>
                  <a:gd name="connsiteY36" fmla="*/ 18286 h 106243"/>
                  <a:gd name="connsiteX37" fmla="*/ 54676 w 105329"/>
                  <a:gd name="connsiteY37" fmla="*/ 19567 h 106243"/>
                  <a:gd name="connsiteX38" fmla="*/ 54310 w 105329"/>
                  <a:gd name="connsiteY38" fmla="*/ 26515 h 106243"/>
                  <a:gd name="connsiteX39" fmla="*/ 53213 w 105329"/>
                  <a:gd name="connsiteY39" fmla="*/ 28161 h 106243"/>
                  <a:gd name="connsiteX40" fmla="*/ 51202 w 105329"/>
                  <a:gd name="connsiteY40" fmla="*/ 29441 h 106243"/>
                  <a:gd name="connsiteX41" fmla="*/ 50836 w 105329"/>
                  <a:gd name="connsiteY41" fmla="*/ 30355 h 106243"/>
                  <a:gd name="connsiteX42" fmla="*/ 51385 w 105329"/>
                  <a:gd name="connsiteY42" fmla="*/ 31087 h 106243"/>
                  <a:gd name="connsiteX43" fmla="*/ 53396 w 105329"/>
                  <a:gd name="connsiteY43" fmla="*/ 30538 h 106243"/>
                  <a:gd name="connsiteX44" fmla="*/ 55225 w 105329"/>
                  <a:gd name="connsiteY44" fmla="*/ 29441 h 106243"/>
                  <a:gd name="connsiteX45" fmla="*/ 56322 w 105329"/>
                  <a:gd name="connsiteY45" fmla="*/ 29624 h 106243"/>
                  <a:gd name="connsiteX46" fmla="*/ 58699 w 105329"/>
                  <a:gd name="connsiteY46" fmla="*/ 31635 h 106243"/>
                  <a:gd name="connsiteX47" fmla="*/ 61076 w 105329"/>
                  <a:gd name="connsiteY47" fmla="*/ 34744 h 106243"/>
                  <a:gd name="connsiteX48" fmla="*/ 63271 w 105329"/>
                  <a:gd name="connsiteY48" fmla="*/ 34378 h 106243"/>
                  <a:gd name="connsiteX49" fmla="*/ 64734 w 105329"/>
                  <a:gd name="connsiteY49" fmla="*/ 33281 h 106243"/>
                  <a:gd name="connsiteX50" fmla="*/ 68025 w 105329"/>
                  <a:gd name="connsiteY50" fmla="*/ 32732 h 106243"/>
                  <a:gd name="connsiteX51" fmla="*/ 68391 w 105329"/>
                  <a:gd name="connsiteY51" fmla="*/ 30538 h 106243"/>
                  <a:gd name="connsiteX52" fmla="*/ 70585 w 105329"/>
                  <a:gd name="connsiteY52" fmla="*/ 27978 h 106243"/>
                  <a:gd name="connsiteX53" fmla="*/ 70951 w 105329"/>
                  <a:gd name="connsiteY53" fmla="*/ 24321 h 106243"/>
                  <a:gd name="connsiteX54" fmla="*/ 72231 w 105329"/>
                  <a:gd name="connsiteY54" fmla="*/ 23041 h 106243"/>
                  <a:gd name="connsiteX55" fmla="*/ 75157 w 105329"/>
                  <a:gd name="connsiteY55" fmla="*/ 23224 h 106243"/>
                  <a:gd name="connsiteX56" fmla="*/ 76986 w 105329"/>
                  <a:gd name="connsiteY56" fmla="*/ 26332 h 106243"/>
                  <a:gd name="connsiteX57" fmla="*/ 77717 w 105329"/>
                  <a:gd name="connsiteY57" fmla="*/ 28527 h 106243"/>
                  <a:gd name="connsiteX58" fmla="*/ 78266 w 105329"/>
                  <a:gd name="connsiteY58" fmla="*/ 32732 h 106243"/>
                  <a:gd name="connsiteX59" fmla="*/ 79363 w 105329"/>
                  <a:gd name="connsiteY59" fmla="*/ 33281 h 106243"/>
                  <a:gd name="connsiteX60" fmla="*/ 80460 w 105329"/>
                  <a:gd name="connsiteY60" fmla="*/ 34744 h 106243"/>
                  <a:gd name="connsiteX61" fmla="*/ 80460 w 105329"/>
                  <a:gd name="connsiteY61" fmla="*/ 35841 h 106243"/>
                  <a:gd name="connsiteX62" fmla="*/ 82472 w 105329"/>
                  <a:gd name="connsiteY62" fmla="*/ 37121 h 106243"/>
                  <a:gd name="connsiteX63" fmla="*/ 80826 w 105329"/>
                  <a:gd name="connsiteY63" fmla="*/ 44801 h 106243"/>
                  <a:gd name="connsiteX64" fmla="*/ 80277 w 105329"/>
                  <a:gd name="connsiteY64" fmla="*/ 45716 h 106243"/>
                  <a:gd name="connsiteX65" fmla="*/ 76437 w 105329"/>
                  <a:gd name="connsiteY65" fmla="*/ 49190 h 106243"/>
                  <a:gd name="connsiteX66" fmla="*/ 74791 w 105329"/>
                  <a:gd name="connsiteY66" fmla="*/ 52299 h 106243"/>
                  <a:gd name="connsiteX67" fmla="*/ 74974 w 105329"/>
                  <a:gd name="connsiteY67" fmla="*/ 52848 h 106243"/>
                  <a:gd name="connsiteX68" fmla="*/ 76071 w 105329"/>
                  <a:gd name="connsiteY68" fmla="*/ 52848 h 106243"/>
                  <a:gd name="connsiteX69" fmla="*/ 76437 w 105329"/>
                  <a:gd name="connsiteY69" fmla="*/ 53579 h 106243"/>
                  <a:gd name="connsiteX70" fmla="*/ 78083 w 105329"/>
                  <a:gd name="connsiteY70" fmla="*/ 53396 h 106243"/>
                  <a:gd name="connsiteX71" fmla="*/ 78631 w 105329"/>
                  <a:gd name="connsiteY71" fmla="*/ 54493 h 106243"/>
                  <a:gd name="connsiteX72" fmla="*/ 79546 w 105329"/>
                  <a:gd name="connsiteY72" fmla="*/ 55042 h 106243"/>
                  <a:gd name="connsiteX73" fmla="*/ 81557 w 105329"/>
                  <a:gd name="connsiteY73" fmla="*/ 55042 h 106243"/>
                  <a:gd name="connsiteX74" fmla="*/ 85032 w 105329"/>
                  <a:gd name="connsiteY74" fmla="*/ 57236 h 106243"/>
                  <a:gd name="connsiteX75" fmla="*/ 89420 w 105329"/>
                  <a:gd name="connsiteY75" fmla="*/ 57053 h 106243"/>
                  <a:gd name="connsiteX76" fmla="*/ 90335 w 105329"/>
                  <a:gd name="connsiteY76" fmla="*/ 57419 h 106243"/>
                  <a:gd name="connsiteX77" fmla="*/ 92529 w 105329"/>
                  <a:gd name="connsiteY77" fmla="*/ 60345 h 106243"/>
                  <a:gd name="connsiteX78" fmla="*/ 92529 w 105329"/>
                  <a:gd name="connsiteY78" fmla="*/ 62173 h 106243"/>
                  <a:gd name="connsiteX79" fmla="*/ 93626 w 105329"/>
                  <a:gd name="connsiteY79" fmla="*/ 62905 h 106243"/>
                  <a:gd name="connsiteX80" fmla="*/ 95089 w 105329"/>
                  <a:gd name="connsiteY80" fmla="*/ 65099 h 106243"/>
                  <a:gd name="connsiteX81" fmla="*/ 95821 w 105329"/>
                  <a:gd name="connsiteY81" fmla="*/ 67111 h 106243"/>
                  <a:gd name="connsiteX82" fmla="*/ 98381 w 105329"/>
                  <a:gd name="connsiteY82" fmla="*/ 67477 h 106243"/>
                  <a:gd name="connsiteX83" fmla="*/ 100941 w 105329"/>
                  <a:gd name="connsiteY83" fmla="*/ 69671 h 106243"/>
                  <a:gd name="connsiteX84" fmla="*/ 103501 w 105329"/>
                  <a:gd name="connsiteY84" fmla="*/ 69122 h 106243"/>
                  <a:gd name="connsiteX85" fmla="*/ 103501 w 105329"/>
                  <a:gd name="connsiteY85" fmla="*/ 71500 h 106243"/>
                  <a:gd name="connsiteX86" fmla="*/ 104598 w 105329"/>
                  <a:gd name="connsiteY86" fmla="*/ 73694 h 106243"/>
                  <a:gd name="connsiteX87" fmla="*/ 105330 w 105329"/>
                  <a:gd name="connsiteY87" fmla="*/ 76803 h 106243"/>
                  <a:gd name="connsiteX88" fmla="*/ 104232 w 105329"/>
                  <a:gd name="connsiteY88" fmla="*/ 80094 h 106243"/>
                  <a:gd name="connsiteX89" fmla="*/ 105330 w 105329"/>
                  <a:gd name="connsiteY89" fmla="*/ 82471 h 106243"/>
                  <a:gd name="connsiteX90" fmla="*/ 105146 w 105329"/>
                  <a:gd name="connsiteY90" fmla="*/ 82837 h 106243"/>
                  <a:gd name="connsiteX91" fmla="*/ 103318 w 105329"/>
                  <a:gd name="connsiteY91" fmla="*/ 82837 h 106243"/>
                  <a:gd name="connsiteX92" fmla="*/ 102586 w 105329"/>
                  <a:gd name="connsiteY92" fmla="*/ 84483 h 106243"/>
                  <a:gd name="connsiteX93" fmla="*/ 102586 w 105329"/>
                  <a:gd name="connsiteY93" fmla="*/ 87957 h 106243"/>
                  <a:gd name="connsiteX94" fmla="*/ 101123 w 105329"/>
                  <a:gd name="connsiteY94" fmla="*/ 88323 h 106243"/>
                  <a:gd name="connsiteX95" fmla="*/ 100758 w 105329"/>
                  <a:gd name="connsiteY95" fmla="*/ 89054 h 106243"/>
                  <a:gd name="connsiteX96" fmla="*/ 101123 w 105329"/>
                  <a:gd name="connsiteY96" fmla="*/ 91798 h 106243"/>
                  <a:gd name="connsiteX97" fmla="*/ 100392 w 105329"/>
                  <a:gd name="connsiteY97" fmla="*/ 93992 h 106243"/>
                  <a:gd name="connsiteX98" fmla="*/ 100758 w 105329"/>
                  <a:gd name="connsiteY98" fmla="*/ 106244 h 106243"/>
                  <a:gd name="connsiteX99" fmla="*/ 90700 w 105329"/>
                  <a:gd name="connsiteY99" fmla="*/ 104415 h 106243"/>
                  <a:gd name="connsiteX100" fmla="*/ 87957 w 105329"/>
                  <a:gd name="connsiteY100" fmla="*/ 102038 h 106243"/>
                  <a:gd name="connsiteX101" fmla="*/ 85946 w 105329"/>
                  <a:gd name="connsiteY101" fmla="*/ 101306 h 106243"/>
                  <a:gd name="connsiteX102" fmla="*/ 83386 w 105329"/>
                  <a:gd name="connsiteY102" fmla="*/ 101306 h 106243"/>
                  <a:gd name="connsiteX103" fmla="*/ 78266 w 105329"/>
                  <a:gd name="connsiteY103" fmla="*/ 100026 h 106243"/>
                  <a:gd name="connsiteX104" fmla="*/ 74060 w 105329"/>
                  <a:gd name="connsiteY104" fmla="*/ 98015 h 106243"/>
                  <a:gd name="connsiteX105" fmla="*/ 71317 w 105329"/>
                  <a:gd name="connsiteY105" fmla="*/ 96003 h 106243"/>
                  <a:gd name="connsiteX106" fmla="*/ 66745 w 105329"/>
                  <a:gd name="connsiteY106" fmla="*/ 93992 h 106243"/>
                  <a:gd name="connsiteX107" fmla="*/ 61808 w 105329"/>
                  <a:gd name="connsiteY107" fmla="*/ 89969 h 106243"/>
                  <a:gd name="connsiteX108" fmla="*/ 55591 w 105329"/>
                  <a:gd name="connsiteY108" fmla="*/ 87409 h 106243"/>
                  <a:gd name="connsiteX109" fmla="*/ 48276 w 105329"/>
                  <a:gd name="connsiteY109" fmla="*/ 78997 h 106243"/>
                  <a:gd name="connsiteX110" fmla="*/ 32001 w 105329"/>
                  <a:gd name="connsiteY110" fmla="*/ 65648 h 106243"/>
                  <a:gd name="connsiteX111" fmla="*/ 29624 w 105329"/>
                  <a:gd name="connsiteY111" fmla="*/ 62905 h 106243"/>
                  <a:gd name="connsiteX112" fmla="*/ 27247 w 105329"/>
                  <a:gd name="connsiteY112" fmla="*/ 61076 h 106243"/>
                  <a:gd name="connsiteX113" fmla="*/ 22675 w 105329"/>
                  <a:gd name="connsiteY113" fmla="*/ 59796 h 106243"/>
                  <a:gd name="connsiteX114" fmla="*/ 16641 w 105329"/>
                  <a:gd name="connsiteY114" fmla="*/ 57053 h 106243"/>
                  <a:gd name="connsiteX115" fmla="*/ 12983 w 105329"/>
                  <a:gd name="connsiteY115" fmla="*/ 51019 h 106243"/>
                  <a:gd name="connsiteX116" fmla="*/ 8412 w 105329"/>
                  <a:gd name="connsiteY116" fmla="*/ 49008 h 106243"/>
                  <a:gd name="connsiteX117" fmla="*/ 7315 w 105329"/>
                  <a:gd name="connsiteY117" fmla="*/ 48093 h 106243"/>
                  <a:gd name="connsiteX118" fmla="*/ 7680 w 105329"/>
                  <a:gd name="connsiteY118" fmla="*/ 45899 h 106243"/>
                  <a:gd name="connsiteX119" fmla="*/ 7132 w 105329"/>
                  <a:gd name="connsiteY119" fmla="*/ 44801 h 106243"/>
                  <a:gd name="connsiteX120" fmla="*/ 2012 w 105329"/>
                  <a:gd name="connsiteY120" fmla="*/ 42973 h 106243"/>
                  <a:gd name="connsiteX121" fmla="*/ 1463 w 105329"/>
                  <a:gd name="connsiteY121" fmla="*/ 41510 h 106243"/>
                  <a:gd name="connsiteX122" fmla="*/ 0 w 105329"/>
                  <a:gd name="connsiteY122" fmla="*/ 41327 h 106243"/>
                  <a:gd name="connsiteX123" fmla="*/ 1280 w 105329"/>
                  <a:gd name="connsiteY123" fmla="*/ 40778 h 106243"/>
                  <a:gd name="connsiteX124" fmla="*/ 1097 w 105329"/>
                  <a:gd name="connsiteY124" fmla="*/ 40047 h 106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5329" h="106243">
                    <a:moveTo>
                      <a:pt x="1097" y="40047"/>
                    </a:moveTo>
                    <a:lnTo>
                      <a:pt x="2012" y="40047"/>
                    </a:lnTo>
                    <a:lnTo>
                      <a:pt x="4023" y="38950"/>
                    </a:lnTo>
                    <a:lnTo>
                      <a:pt x="4755" y="36207"/>
                    </a:lnTo>
                    <a:lnTo>
                      <a:pt x="5852" y="35658"/>
                    </a:lnTo>
                    <a:lnTo>
                      <a:pt x="5852" y="33464"/>
                    </a:lnTo>
                    <a:lnTo>
                      <a:pt x="6400" y="32367"/>
                    </a:lnTo>
                    <a:lnTo>
                      <a:pt x="8595" y="32367"/>
                    </a:lnTo>
                    <a:lnTo>
                      <a:pt x="10606" y="30904"/>
                    </a:lnTo>
                    <a:lnTo>
                      <a:pt x="14263" y="27064"/>
                    </a:lnTo>
                    <a:lnTo>
                      <a:pt x="17189" y="26150"/>
                    </a:lnTo>
                    <a:lnTo>
                      <a:pt x="18835" y="23041"/>
                    </a:lnTo>
                    <a:lnTo>
                      <a:pt x="20846" y="22675"/>
                    </a:lnTo>
                    <a:lnTo>
                      <a:pt x="21761" y="20481"/>
                    </a:lnTo>
                    <a:lnTo>
                      <a:pt x="23407" y="20115"/>
                    </a:lnTo>
                    <a:lnTo>
                      <a:pt x="23224" y="12800"/>
                    </a:lnTo>
                    <a:lnTo>
                      <a:pt x="24869" y="12069"/>
                    </a:lnTo>
                    <a:lnTo>
                      <a:pt x="26698" y="9326"/>
                    </a:lnTo>
                    <a:lnTo>
                      <a:pt x="31270" y="8777"/>
                    </a:lnTo>
                    <a:lnTo>
                      <a:pt x="31453" y="8046"/>
                    </a:lnTo>
                    <a:lnTo>
                      <a:pt x="29990" y="6583"/>
                    </a:lnTo>
                    <a:lnTo>
                      <a:pt x="30173" y="4206"/>
                    </a:lnTo>
                    <a:lnTo>
                      <a:pt x="32184" y="4023"/>
                    </a:lnTo>
                    <a:lnTo>
                      <a:pt x="33281" y="1280"/>
                    </a:lnTo>
                    <a:lnTo>
                      <a:pt x="35110" y="0"/>
                    </a:lnTo>
                    <a:lnTo>
                      <a:pt x="36756" y="731"/>
                    </a:lnTo>
                    <a:lnTo>
                      <a:pt x="39133" y="2743"/>
                    </a:lnTo>
                    <a:lnTo>
                      <a:pt x="40047" y="2743"/>
                    </a:lnTo>
                    <a:lnTo>
                      <a:pt x="40962" y="2012"/>
                    </a:lnTo>
                    <a:lnTo>
                      <a:pt x="45167" y="549"/>
                    </a:lnTo>
                    <a:lnTo>
                      <a:pt x="46082" y="914"/>
                    </a:lnTo>
                    <a:lnTo>
                      <a:pt x="46082" y="1646"/>
                    </a:lnTo>
                    <a:lnTo>
                      <a:pt x="47545" y="3474"/>
                    </a:lnTo>
                    <a:lnTo>
                      <a:pt x="51019" y="5669"/>
                    </a:lnTo>
                    <a:lnTo>
                      <a:pt x="51019" y="9143"/>
                    </a:lnTo>
                    <a:lnTo>
                      <a:pt x="52848" y="11886"/>
                    </a:lnTo>
                    <a:lnTo>
                      <a:pt x="53396" y="18286"/>
                    </a:lnTo>
                    <a:lnTo>
                      <a:pt x="54676" y="19567"/>
                    </a:lnTo>
                    <a:lnTo>
                      <a:pt x="54310" y="26515"/>
                    </a:lnTo>
                    <a:lnTo>
                      <a:pt x="53213" y="28161"/>
                    </a:lnTo>
                    <a:lnTo>
                      <a:pt x="51202" y="29441"/>
                    </a:lnTo>
                    <a:lnTo>
                      <a:pt x="50836" y="30355"/>
                    </a:lnTo>
                    <a:lnTo>
                      <a:pt x="51385" y="31087"/>
                    </a:lnTo>
                    <a:lnTo>
                      <a:pt x="53396" y="30538"/>
                    </a:lnTo>
                    <a:lnTo>
                      <a:pt x="55225" y="29441"/>
                    </a:lnTo>
                    <a:lnTo>
                      <a:pt x="56322" y="29624"/>
                    </a:lnTo>
                    <a:lnTo>
                      <a:pt x="58699" y="31635"/>
                    </a:lnTo>
                    <a:lnTo>
                      <a:pt x="61076" y="34744"/>
                    </a:lnTo>
                    <a:lnTo>
                      <a:pt x="63271" y="34378"/>
                    </a:lnTo>
                    <a:lnTo>
                      <a:pt x="64734" y="33281"/>
                    </a:lnTo>
                    <a:lnTo>
                      <a:pt x="68025" y="32732"/>
                    </a:lnTo>
                    <a:lnTo>
                      <a:pt x="68391" y="30538"/>
                    </a:lnTo>
                    <a:lnTo>
                      <a:pt x="70585" y="27978"/>
                    </a:lnTo>
                    <a:lnTo>
                      <a:pt x="70951" y="24321"/>
                    </a:lnTo>
                    <a:lnTo>
                      <a:pt x="72231" y="23041"/>
                    </a:lnTo>
                    <a:lnTo>
                      <a:pt x="75157" y="23224"/>
                    </a:lnTo>
                    <a:lnTo>
                      <a:pt x="76986" y="26332"/>
                    </a:lnTo>
                    <a:lnTo>
                      <a:pt x="77717" y="28527"/>
                    </a:lnTo>
                    <a:lnTo>
                      <a:pt x="78266" y="32732"/>
                    </a:lnTo>
                    <a:lnTo>
                      <a:pt x="79363" y="33281"/>
                    </a:lnTo>
                    <a:lnTo>
                      <a:pt x="80460" y="34744"/>
                    </a:lnTo>
                    <a:lnTo>
                      <a:pt x="80460" y="35841"/>
                    </a:lnTo>
                    <a:lnTo>
                      <a:pt x="82472" y="37121"/>
                    </a:lnTo>
                    <a:lnTo>
                      <a:pt x="80826" y="44801"/>
                    </a:lnTo>
                    <a:lnTo>
                      <a:pt x="80277" y="45716"/>
                    </a:lnTo>
                    <a:lnTo>
                      <a:pt x="76437" y="49190"/>
                    </a:lnTo>
                    <a:lnTo>
                      <a:pt x="74791" y="52299"/>
                    </a:lnTo>
                    <a:lnTo>
                      <a:pt x="74974" y="52848"/>
                    </a:lnTo>
                    <a:lnTo>
                      <a:pt x="76071" y="52848"/>
                    </a:lnTo>
                    <a:lnTo>
                      <a:pt x="76437" y="53579"/>
                    </a:lnTo>
                    <a:lnTo>
                      <a:pt x="78083" y="53396"/>
                    </a:lnTo>
                    <a:lnTo>
                      <a:pt x="78631" y="54493"/>
                    </a:lnTo>
                    <a:lnTo>
                      <a:pt x="79546" y="55042"/>
                    </a:lnTo>
                    <a:lnTo>
                      <a:pt x="81557" y="55042"/>
                    </a:lnTo>
                    <a:lnTo>
                      <a:pt x="85032" y="57236"/>
                    </a:lnTo>
                    <a:lnTo>
                      <a:pt x="89420" y="57053"/>
                    </a:lnTo>
                    <a:lnTo>
                      <a:pt x="90335" y="57419"/>
                    </a:lnTo>
                    <a:lnTo>
                      <a:pt x="92529" y="60345"/>
                    </a:lnTo>
                    <a:lnTo>
                      <a:pt x="92529" y="62173"/>
                    </a:lnTo>
                    <a:lnTo>
                      <a:pt x="93626" y="62905"/>
                    </a:lnTo>
                    <a:lnTo>
                      <a:pt x="95089" y="65099"/>
                    </a:lnTo>
                    <a:lnTo>
                      <a:pt x="95821" y="67111"/>
                    </a:lnTo>
                    <a:lnTo>
                      <a:pt x="98381" y="67477"/>
                    </a:lnTo>
                    <a:lnTo>
                      <a:pt x="100941" y="69671"/>
                    </a:lnTo>
                    <a:lnTo>
                      <a:pt x="103501" y="69122"/>
                    </a:lnTo>
                    <a:lnTo>
                      <a:pt x="103501" y="71500"/>
                    </a:lnTo>
                    <a:lnTo>
                      <a:pt x="104598" y="73694"/>
                    </a:lnTo>
                    <a:lnTo>
                      <a:pt x="105330" y="76803"/>
                    </a:lnTo>
                    <a:lnTo>
                      <a:pt x="104232" y="80094"/>
                    </a:lnTo>
                    <a:lnTo>
                      <a:pt x="105330" y="82471"/>
                    </a:lnTo>
                    <a:lnTo>
                      <a:pt x="105146" y="82837"/>
                    </a:lnTo>
                    <a:lnTo>
                      <a:pt x="103318" y="82837"/>
                    </a:lnTo>
                    <a:lnTo>
                      <a:pt x="102586" y="84483"/>
                    </a:lnTo>
                    <a:lnTo>
                      <a:pt x="102586" y="87957"/>
                    </a:lnTo>
                    <a:lnTo>
                      <a:pt x="101123" y="88323"/>
                    </a:lnTo>
                    <a:lnTo>
                      <a:pt x="100758" y="89054"/>
                    </a:lnTo>
                    <a:lnTo>
                      <a:pt x="101123" y="91798"/>
                    </a:lnTo>
                    <a:lnTo>
                      <a:pt x="100392" y="93992"/>
                    </a:lnTo>
                    <a:lnTo>
                      <a:pt x="100758" y="106244"/>
                    </a:lnTo>
                    <a:lnTo>
                      <a:pt x="90700" y="104415"/>
                    </a:lnTo>
                    <a:lnTo>
                      <a:pt x="87957" y="102038"/>
                    </a:lnTo>
                    <a:lnTo>
                      <a:pt x="85946" y="101306"/>
                    </a:lnTo>
                    <a:lnTo>
                      <a:pt x="83386" y="101306"/>
                    </a:lnTo>
                    <a:lnTo>
                      <a:pt x="78266" y="100026"/>
                    </a:lnTo>
                    <a:lnTo>
                      <a:pt x="74060" y="98015"/>
                    </a:lnTo>
                    <a:lnTo>
                      <a:pt x="71317" y="96003"/>
                    </a:lnTo>
                    <a:lnTo>
                      <a:pt x="66745" y="93992"/>
                    </a:lnTo>
                    <a:lnTo>
                      <a:pt x="61808" y="89969"/>
                    </a:lnTo>
                    <a:lnTo>
                      <a:pt x="55591" y="87409"/>
                    </a:lnTo>
                    <a:lnTo>
                      <a:pt x="48276" y="78997"/>
                    </a:lnTo>
                    <a:lnTo>
                      <a:pt x="32001" y="65648"/>
                    </a:lnTo>
                    <a:lnTo>
                      <a:pt x="29624" y="62905"/>
                    </a:lnTo>
                    <a:lnTo>
                      <a:pt x="27247" y="61076"/>
                    </a:lnTo>
                    <a:lnTo>
                      <a:pt x="22675" y="59796"/>
                    </a:lnTo>
                    <a:lnTo>
                      <a:pt x="16641" y="57053"/>
                    </a:lnTo>
                    <a:lnTo>
                      <a:pt x="12983" y="51019"/>
                    </a:lnTo>
                    <a:lnTo>
                      <a:pt x="8412" y="49008"/>
                    </a:lnTo>
                    <a:lnTo>
                      <a:pt x="7315" y="48093"/>
                    </a:lnTo>
                    <a:lnTo>
                      <a:pt x="7680" y="45899"/>
                    </a:lnTo>
                    <a:lnTo>
                      <a:pt x="7132" y="44801"/>
                    </a:lnTo>
                    <a:lnTo>
                      <a:pt x="2012" y="42973"/>
                    </a:lnTo>
                    <a:lnTo>
                      <a:pt x="1463" y="41510"/>
                    </a:lnTo>
                    <a:lnTo>
                      <a:pt x="0" y="41327"/>
                    </a:lnTo>
                    <a:lnTo>
                      <a:pt x="1280" y="40778"/>
                    </a:lnTo>
                    <a:lnTo>
                      <a:pt x="1097" y="40047"/>
                    </a:lnTo>
                  </a:path>
                </a:pathLst>
              </a:custGeom>
              <a:grpFill/>
              <a:ln w="4020" cap="flat">
                <a:solidFill>
                  <a:srgbClr val="FFFFFF"/>
                </a:solidFill>
                <a:prstDash val="solid"/>
                <a:miter/>
              </a:ln>
            </p:spPr>
            <p:txBody>
              <a:bodyPr rtlCol="0" anchor="ctr"/>
              <a:lstStyle/>
              <a:p>
                <a:endParaRPr lang="en-GB" sz="1463"/>
              </a:p>
            </p:txBody>
          </p:sp>
          <p:sp>
            <p:nvSpPr>
              <p:cNvPr id="267" name="Freeform: Shape 266">
                <a:extLst>
                  <a:ext uri="{FF2B5EF4-FFF2-40B4-BE49-F238E27FC236}">
                    <a16:creationId xmlns:a16="http://schemas.microsoft.com/office/drawing/2014/main" id="{3798FD78-FA61-E6A5-99EC-B3D113D9F73F}"/>
                  </a:ext>
                </a:extLst>
              </p:cNvPr>
              <p:cNvSpPr/>
              <p:nvPr/>
            </p:nvSpPr>
            <p:spPr>
              <a:xfrm>
                <a:off x="5908485" y="4065581"/>
                <a:ext cx="112643" cy="165308"/>
              </a:xfrm>
              <a:custGeom>
                <a:avLst/>
                <a:gdLst>
                  <a:gd name="connsiteX0" fmla="*/ 112644 w 112643"/>
                  <a:gd name="connsiteY0" fmla="*/ 130564 h 165308"/>
                  <a:gd name="connsiteX1" fmla="*/ 110450 w 112643"/>
                  <a:gd name="connsiteY1" fmla="*/ 129650 h 165308"/>
                  <a:gd name="connsiteX2" fmla="*/ 102952 w 112643"/>
                  <a:gd name="connsiteY2" fmla="*/ 121787 h 165308"/>
                  <a:gd name="connsiteX3" fmla="*/ 99661 w 112643"/>
                  <a:gd name="connsiteY3" fmla="*/ 117033 h 165308"/>
                  <a:gd name="connsiteX4" fmla="*/ 97466 w 112643"/>
                  <a:gd name="connsiteY4" fmla="*/ 111547 h 165308"/>
                  <a:gd name="connsiteX5" fmla="*/ 96552 w 112643"/>
                  <a:gd name="connsiteY5" fmla="*/ 107341 h 165308"/>
                  <a:gd name="connsiteX6" fmla="*/ 96186 w 112643"/>
                  <a:gd name="connsiteY6" fmla="*/ 96918 h 165308"/>
                  <a:gd name="connsiteX7" fmla="*/ 96918 w 112643"/>
                  <a:gd name="connsiteY7" fmla="*/ 87409 h 165308"/>
                  <a:gd name="connsiteX8" fmla="*/ 95089 w 112643"/>
                  <a:gd name="connsiteY8" fmla="*/ 68391 h 165308"/>
                  <a:gd name="connsiteX9" fmla="*/ 94906 w 112643"/>
                  <a:gd name="connsiteY9" fmla="*/ 53213 h 165308"/>
                  <a:gd name="connsiteX10" fmla="*/ 93809 w 112643"/>
                  <a:gd name="connsiteY10" fmla="*/ 46813 h 165308"/>
                  <a:gd name="connsiteX11" fmla="*/ 92712 w 112643"/>
                  <a:gd name="connsiteY11" fmla="*/ 43704 h 165308"/>
                  <a:gd name="connsiteX12" fmla="*/ 90883 w 112643"/>
                  <a:gd name="connsiteY12" fmla="*/ 41144 h 165308"/>
                  <a:gd name="connsiteX13" fmla="*/ 89969 w 112643"/>
                  <a:gd name="connsiteY13" fmla="*/ 31087 h 165308"/>
                  <a:gd name="connsiteX14" fmla="*/ 88689 w 112643"/>
                  <a:gd name="connsiteY14" fmla="*/ 24687 h 165308"/>
                  <a:gd name="connsiteX15" fmla="*/ 86860 w 112643"/>
                  <a:gd name="connsiteY15" fmla="*/ 22127 h 165308"/>
                  <a:gd name="connsiteX16" fmla="*/ 83203 w 112643"/>
                  <a:gd name="connsiteY16" fmla="*/ 18469 h 165308"/>
                  <a:gd name="connsiteX17" fmla="*/ 81557 w 112643"/>
                  <a:gd name="connsiteY17" fmla="*/ 15178 h 165308"/>
                  <a:gd name="connsiteX18" fmla="*/ 77534 w 112643"/>
                  <a:gd name="connsiteY18" fmla="*/ 12618 h 165308"/>
                  <a:gd name="connsiteX19" fmla="*/ 77351 w 112643"/>
                  <a:gd name="connsiteY19" fmla="*/ 9875 h 165308"/>
                  <a:gd name="connsiteX20" fmla="*/ 78814 w 112643"/>
                  <a:gd name="connsiteY20" fmla="*/ 7132 h 165308"/>
                  <a:gd name="connsiteX21" fmla="*/ 78814 w 112643"/>
                  <a:gd name="connsiteY21" fmla="*/ 4937 h 165308"/>
                  <a:gd name="connsiteX22" fmla="*/ 80277 w 112643"/>
                  <a:gd name="connsiteY22" fmla="*/ 2560 h 165308"/>
                  <a:gd name="connsiteX23" fmla="*/ 80094 w 112643"/>
                  <a:gd name="connsiteY23" fmla="*/ 2012 h 165308"/>
                  <a:gd name="connsiteX24" fmla="*/ 75889 w 112643"/>
                  <a:gd name="connsiteY24" fmla="*/ 1463 h 165308"/>
                  <a:gd name="connsiteX25" fmla="*/ 75157 w 112643"/>
                  <a:gd name="connsiteY25" fmla="*/ 1097 h 165308"/>
                  <a:gd name="connsiteX26" fmla="*/ 75157 w 112643"/>
                  <a:gd name="connsiteY26" fmla="*/ 0 h 165308"/>
                  <a:gd name="connsiteX27" fmla="*/ 67294 w 112643"/>
                  <a:gd name="connsiteY27" fmla="*/ 1097 h 165308"/>
                  <a:gd name="connsiteX28" fmla="*/ 61625 w 112643"/>
                  <a:gd name="connsiteY28" fmla="*/ 4754 h 165308"/>
                  <a:gd name="connsiteX29" fmla="*/ 59796 w 112643"/>
                  <a:gd name="connsiteY29" fmla="*/ 5303 h 165308"/>
                  <a:gd name="connsiteX30" fmla="*/ 52116 w 112643"/>
                  <a:gd name="connsiteY30" fmla="*/ 5303 h 165308"/>
                  <a:gd name="connsiteX31" fmla="*/ 39864 w 112643"/>
                  <a:gd name="connsiteY31" fmla="*/ 3109 h 165308"/>
                  <a:gd name="connsiteX32" fmla="*/ 26698 w 112643"/>
                  <a:gd name="connsiteY32" fmla="*/ 3109 h 165308"/>
                  <a:gd name="connsiteX33" fmla="*/ 21578 w 112643"/>
                  <a:gd name="connsiteY33" fmla="*/ 2560 h 165308"/>
                  <a:gd name="connsiteX34" fmla="*/ 16823 w 112643"/>
                  <a:gd name="connsiteY34" fmla="*/ 2560 h 165308"/>
                  <a:gd name="connsiteX35" fmla="*/ 8777 w 112643"/>
                  <a:gd name="connsiteY35" fmla="*/ 3474 h 165308"/>
                  <a:gd name="connsiteX36" fmla="*/ 6766 w 112643"/>
                  <a:gd name="connsiteY36" fmla="*/ 7497 h 165308"/>
                  <a:gd name="connsiteX37" fmla="*/ 6583 w 112643"/>
                  <a:gd name="connsiteY37" fmla="*/ 10789 h 165308"/>
                  <a:gd name="connsiteX38" fmla="*/ 8046 w 112643"/>
                  <a:gd name="connsiteY38" fmla="*/ 14812 h 165308"/>
                  <a:gd name="connsiteX39" fmla="*/ 9326 w 112643"/>
                  <a:gd name="connsiteY39" fmla="*/ 16092 h 165308"/>
                  <a:gd name="connsiteX40" fmla="*/ 9143 w 112643"/>
                  <a:gd name="connsiteY40" fmla="*/ 19749 h 165308"/>
                  <a:gd name="connsiteX41" fmla="*/ 10789 w 112643"/>
                  <a:gd name="connsiteY41" fmla="*/ 20481 h 165308"/>
                  <a:gd name="connsiteX42" fmla="*/ 10240 w 112643"/>
                  <a:gd name="connsiteY42" fmla="*/ 26150 h 165308"/>
                  <a:gd name="connsiteX43" fmla="*/ 11703 w 112643"/>
                  <a:gd name="connsiteY43" fmla="*/ 29990 h 165308"/>
                  <a:gd name="connsiteX44" fmla="*/ 11337 w 112643"/>
                  <a:gd name="connsiteY44" fmla="*/ 35476 h 165308"/>
                  <a:gd name="connsiteX45" fmla="*/ 11703 w 112643"/>
                  <a:gd name="connsiteY45" fmla="*/ 37853 h 165308"/>
                  <a:gd name="connsiteX46" fmla="*/ 13349 w 112643"/>
                  <a:gd name="connsiteY46" fmla="*/ 41144 h 165308"/>
                  <a:gd name="connsiteX47" fmla="*/ 13532 w 112643"/>
                  <a:gd name="connsiteY47" fmla="*/ 43887 h 165308"/>
                  <a:gd name="connsiteX48" fmla="*/ 12435 w 112643"/>
                  <a:gd name="connsiteY48" fmla="*/ 45350 h 165308"/>
                  <a:gd name="connsiteX49" fmla="*/ 13898 w 112643"/>
                  <a:gd name="connsiteY49" fmla="*/ 47910 h 165308"/>
                  <a:gd name="connsiteX50" fmla="*/ 11703 w 112643"/>
                  <a:gd name="connsiteY50" fmla="*/ 50105 h 165308"/>
                  <a:gd name="connsiteX51" fmla="*/ 11337 w 112643"/>
                  <a:gd name="connsiteY51" fmla="*/ 51568 h 165308"/>
                  <a:gd name="connsiteX52" fmla="*/ 13166 w 112643"/>
                  <a:gd name="connsiteY52" fmla="*/ 52116 h 165308"/>
                  <a:gd name="connsiteX53" fmla="*/ 14446 w 112643"/>
                  <a:gd name="connsiteY53" fmla="*/ 53396 h 165308"/>
                  <a:gd name="connsiteX54" fmla="*/ 17921 w 112643"/>
                  <a:gd name="connsiteY54" fmla="*/ 66196 h 165308"/>
                  <a:gd name="connsiteX55" fmla="*/ 19201 w 112643"/>
                  <a:gd name="connsiteY55" fmla="*/ 73511 h 165308"/>
                  <a:gd name="connsiteX56" fmla="*/ 16458 w 112643"/>
                  <a:gd name="connsiteY56" fmla="*/ 74060 h 165308"/>
                  <a:gd name="connsiteX57" fmla="*/ 16458 w 112643"/>
                  <a:gd name="connsiteY57" fmla="*/ 76254 h 165308"/>
                  <a:gd name="connsiteX58" fmla="*/ 14812 w 112643"/>
                  <a:gd name="connsiteY58" fmla="*/ 76986 h 165308"/>
                  <a:gd name="connsiteX59" fmla="*/ 13532 w 112643"/>
                  <a:gd name="connsiteY59" fmla="*/ 79363 h 165308"/>
                  <a:gd name="connsiteX60" fmla="*/ 11886 w 112643"/>
                  <a:gd name="connsiteY60" fmla="*/ 80277 h 165308"/>
                  <a:gd name="connsiteX61" fmla="*/ 10606 w 112643"/>
                  <a:gd name="connsiteY61" fmla="*/ 84300 h 165308"/>
                  <a:gd name="connsiteX62" fmla="*/ 7497 w 112643"/>
                  <a:gd name="connsiteY62" fmla="*/ 90700 h 165308"/>
                  <a:gd name="connsiteX63" fmla="*/ 6766 w 112643"/>
                  <a:gd name="connsiteY63" fmla="*/ 94540 h 165308"/>
                  <a:gd name="connsiteX64" fmla="*/ 6583 w 112643"/>
                  <a:gd name="connsiteY64" fmla="*/ 99661 h 165308"/>
                  <a:gd name="connsiteX65" fmla="*/ 5303 w 112643"/>
                  <a:gd name="connsiteY65" fmla="*/ 102221 h 165308"/>
                  <a:gd name="connsiteX66" fmla="*/ 2377 w 112643"/>
                  <a:gd name="connsiteY66" fmla="*/ 105329 h 165308"/>
                  <a:gd name="connsiteX67" fmla="*/ 732 w 112643"/>
                  <a:gd name="connsiteY67" fmla="*/ 108255 h 165308"/>
                  <a:gd name="connsiteX68" fmla="*/ 0 w 112643"/>
                  <a:gd name="connsiteY68" fmla="*/ 116301 h 165308"/>
                  <a:gd name="connsiteX69" fmla="*/ 0 w 112643"/>
                  <a:gd name="connsiteY69" fmla="*/ 120141 h 165308"/>
                  <a:gd name="connsiteX70" fmla="*/ 3474 w 112643"/>
                  <a:gd name="connsiteY70" fmla="*/ 129285 h 165308"/>
                  <a:gd name="connsiteX71" fmla="*/ 5303 w 112643"/>
                  <a:gd name="connsiteY71" fmla="*/ 136965 h 165308"/>
                  <a:gd name="connsiteX72" fmla="*/ 6949 w 112643"/>
                  <a:gd name="connsiteY72" fmla="*/ 139159 h 165308"/>
                  <a:gd name="connsiteX73" fmla="*/ 10606 w 112643"/>
                  <a:gd name="connsiteY73" fmla="*/ 139525 h 165308"/>
                  <a:gd name="connsiteX74" fmla="*/ 11520 w 112643"/>
                  <a:gd name="connsiteY74" fmla="*/ 140622 h 165308"/>
                  <a:gd name="connsiteX75" fmla="*/ 12618 w 112643"/>
                  <a:gd name="connsiteY75" fmla="*/ 146108 h 165308"/>
                  <a:gd name="connsiteX76" fmla="*/ 12618 w 112643"/>
                  <a:gd name="connsiteY76" fmla="*/ 153057 h 165308"/>
                  <a:gd name="connsiteX77" fmla="*/ 9692 w 112643"/>
                  <a:gd name="connsiteY77" fmla="*/ 153422 h 165308"/>
                  <a:gd name="connsiteX78" fmla="*/ 8046 w 112643"/>
                  <a:gd name="connsiteY78" fmla="*/ 152691 h 165308"/>
                  <a:gd name="connsiteX79" fmla="*/ 5303 w 112643"/>
                  <a:gd name="connsiteY79" fmla="*/ 152508 h 165308"/>
                  <a:gd name="connsiteX80" fmla="*/ 4389 w 112643"/>
                  <a:gd name="connsiteY80" fmla="*/ 152874 h 165308"/>
                  <a:gd name="connsiteX81" fmla="*/ 2194 w 112643"/>
                  <a:gd name="connsiteY81" fmla="*/ 155617 h 165308"/>
                  <a:gd name="connsiteX82" fmla="*/ 19018 w 112643"/>
                  <a:gd name="connsiteY82" fmla="*/ 160554 h 165308"/>
                  <a:gd name="connsiteX83" fmla="*/ 31087 w 112643"/>
                  <a:gd name="connsiteY83" fmla="*/ 165309 h 165308"/>
                  <a:gd name="connsiteX84" fmla="*/ 40596 w 112643"/>
                  <a:gd name="connsiteY84" fmla="*/ 160554 h 165308"/>
                  <a:gd name="connsiteX85" fmla="*/ 44070 w 112643"/>
                  <a:gd name="connsiteY85" fmla="*/ 157263 h 165308"/>
                  <a:gd name="connsiteX86" fmla="*/ 48093 w 112643"/>
                  <a:gd name="connsiteY86" fmla="*/ 155800 h 165308"/>
                  <a:gd name="connsiteX87" fmla="*/ 63454 w 112643"/>
                  <a:gd name="connsiteY87" fmla="*/ 152325 h 165308"/>
                  <a:gd name="connsiteX88" fmla="*/ 77351 w 112643"/>
                  <a:gd name="connsiteY88" fmla="*/ 144279 h 165308"/>
                  <a:gd name="connsiteX89" fmla="*/ 85032 w 112643"/>
                  <a:gd name="connsiteY89" fmla="*/ 140439 h 165308"/>
                  <a:gd name="connsiteX90" fmla="*/ 87226 w 112643"/>
                  <a:gd name="connsiteY90" fmla="*/ 139159 h 165308"/>
                  <a:gd name="connsiteX91" fmla="*/ 90517 w 112643"/>
                  <a:gd name="connsiteY91" fmla="*/ 138976 h 165308"/>
                  <a:gd name="connsiteX92" fmla="*/ 99661 w 112643"/>
                  <a:gd name="connsiteY92" fmla="*/ 137513 h 165308"/>
                  <a:gd name="connsiteX93" fmla="*/ 101672 w 112643"/>
                  <a:gd name="connsiteY93" fmla="*/ 139342 h 165308"/>
                  <a:gd name="connsiteX94" fmla="*/ 105878 w 112643"/>
                  <a:gd name="connsiteY94" fmla="*/ 138428 h 165308"/>
                  <a:gd name="connsiteX95" fmla="*/ 111181 w 112643"/>
                  <a:gd name="connsiteY95" fmla="*/ 131113 h 165308"/>
                  <a:gd name="connsiteX96" fmla="*/ 112644 w 112643"/>
                  <a:gd name="connsiteY96" fmla="*/ 130564 h 16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2643" h="165308">
                    <a:moveTo>
                      <a:pt x="112644" y="130564"/>
                    </a:moveTo>
                    <a:lnTo>
                      <a:pt x="110450" y="129650"/>
                    </a:lnTo>
                    <a:lnTo>
                      <a:pt x="102952" y="121787"/>
                    </a:lnTo>
                    <a:lnTo>
                      <a:pt x="99661" y="117033"/>
                    </a:lnTo>
                    <a:lnTo>
                      <a:pt x="97466" y="111547"/>
                    </a:lnTo>
                    <a:lnTo>
                      <a:pt x="96552" y="107341"/>
                    </a:lnTo>
                    <a:lnTo>
                      <a:pt x="96186" y="96918"/>
                    </a:lnTo>
                    <a:lnTo>
                      <a:pt x="96918" y="87409"/>
                    </a:lnTo>
                    <a:lnTo>
                      <a:pt x="95089" y="68391"/>
                    </a:lnTo>
                    <a:lnTo>
                      <a:pt x="94906" y="53213"/>
                    </a:lnTo>
                    <a:lnTo>
                      <a:pt x="93809" y="46813"/>
                    </a:lnTo>
                    <a:lnTo>
                      <a:pt x="92712" y="43704"/>
                    </a:lnTo>
                    <a:lnTo>
                      <a:pt x="90883" y="41144"/>
                    </a:lnTo>
                    <a:lnTo>
                      <a:pt x="89969" y="31087"/>
                    </a:lnTo>
                    <a:lnTo>
                      <a:pt x="88689" y="24687"/>
                    </a:lnTo>
                    <a:lnTo>
                      <a:pt x="86860" y="22127"/>
                    </a:lnTo>
                    <a:lnTo>
                      <a:pt x="83203" y="18469"/>
                    </a:lnTo>
                    <a:lnTo>
                      <a:pt x="81557" y="15178"/>
                    </a:lnTo>
                    <a:lnTo>
                      <a:pt x="77534" y="12618"/>
                    </a:lnTo>
                    <a:lnTo>
                      <a:pt x="77351" y="9875"/>
                    </a:lnTo>
                    <a:lnTo>
                      <a:pt x="78814" y="7132"/>
                    </a:lnTo>
                    <a:lnTo>
                      <a:pt x="78814" y="4937"/>
                    </a:lnTo>
                    <a:lnTo>
                      <a:pt x="80277" y="2560"/>
                    </a:lnTo>
                    <a:lnTo>
                      <a:pt x="80094" y="2012"/>
                    </a:lnTo>
                    <a:lnTo>
                      <a:pt x="75889" y="1463"/>
                    </a:lnTo>
                    <a:lnTo>
                      <a:pt x="75157" y="1097"/>
                    </a:lnTo>
                    <a:lnTo>
                      <a:pt x="75157" y="0"/>
                    </a:lnTo>
                    <a:lnTo>
                      <a:pt x="67294" y="1097"/>
                    </a:lnTo>
                    <a:lnTo>
                      <a:pt x="61625" y="4754"/>
                    </a:lnTo>
                    <a:lnTo>
                      <a:pt x="59796" y="5303"/>
                    </a:lnTo>
                    <a:lnTo>
                      <a:pt x="52116" y="5303"/>
                    </a:lnTo>
                    <a:lnTo>
                      <a:pt x="39864" y="3109"/>
                    </a:lnTo>
                    <a:lnTo>
                      <a:pt x="26698" y="3109"/>
                    </a:lnTo>
                    <a:lnTo>
                      <a:pt x="21578" y="2560"/>
                    </a:lnTo>
                    <a:lnTo>
                      <a:pt x="16823" y="2560"/>
                    </a:lnTo>
                    <a:lnTo>
                      <a:pt x="8777" y="3474"/>
                    </a:lnTo>
                    <a:lnTo>
                      <a:pt x="6766" y="7497"/>
                    </a:lnTo>
                    <a:lnTo>
                      <a:pt x="6583" y="10789"/>
                    </a:lnTo>
                    <a:lnTo>
                      <a:pt x="8046" y="14812"/>
                    </a:lnTo>
                    <a:lnTo>
                      <a:pt x="9326" y="16092"/>
                    </a:lnTo>
                    <a:lnTo>
                      <a:pt x="9143" y="19749"/>
                    </a:lnTo>
                    <a:lnTo>
                      <a:pt x="10789" y="20481"/>
                    </a:lnTo>
                    <a:lnTo>
                      <a:pt x="10240" y="26150"/>
                    </a:lnTo>
                    <a:lnTo>
                      <a:pt x="11703" y="29990"/>
                    </a:lnTo>
                    <a:lnTo>
                      <a:pt x="11337" y="35476"/>
                    </a:lnTo>
                    <a:lnTo>
                      <a:pt x="11703" y="37853"/>
                    </a:lnTo>
                    <a:lnTo>
                      <a:pt x="13349" y="41144"/>
                    </a:lnTo>
                    <a:lnTo>
                      <a:pt x="13532" y="43887"/>
                    </a:lnTo>
                    <a:lnTo>
                      <a:pt x="12435" y="45350"/>
                    </a:lnTo>
                    <a:lnTo>
                      <a:pt x="13898" y="47910"/>
                    </a:lnTo>
                    <a:lnTo>
                      <a:pt x="11703" y="50105"/>
                    </a:lnTo>
                    <a:lnTo>
                      <a:pt x="11337" y="51568"/>
                    </a:lnTo>
                    <a:lnTo>
                      <a:pt x="13166" y="52116"/>
                    </a:lnTo>
                    <a:lnTo>
                      <a:pt x="14446" y="53396"/>
                    </a:lnTo>
                    <a:lnTo>
                      <a:pt x="17921" y="66196"/>
                    </a:lnTo>
                    <a:lnTo>
                      <a:pt x="19201" y="73511"/>
                    </a:lnTo>
                    <a:lnTo>
                      <a:pt x="16458" y="74060"/>
                    </a:lnTo>
                    <a:lnTo>
                      <a:pt x="16458" y="76254"/>
                    </a:lnTo>
                    <a:lnTo>
                      <a:pt x="14812" y="76986"/>
                    </a:lnTo>
                    <a:lnTo>
                      <a:pt x="13532" y="79363"/>
                    </a:lnTo>
                    <a:lnTo>
                      <a:pt x="11886" y="80277"/>
                    </a:lnTo>
                    <a:lnTo>
                      <a:pt x="10606" y="84300"/>
                    </a:lnTo>
                    <a:lnTo>
                      <a:pt x="7497" y="90700"/>
                    </a:lnTo>
                    <a:lnTo>
                      <a:pt x="6766" y="94540"/>
                    </a:lnTo>
                    <a:lnTo>
                      <a:pt x="6583" y="99661"/>
                    </a:lnTo>
                    <a:lnTo>
                      <a:pt x="5303" y="102221"/>
                    </a:lnTo>
                    <a:lnTo>
                      <a:pt x="2377" y="105329"/>
                    </a:lnTo>
                    <a:lnTo>
                      <a:pt x="732" y="108255"/>
                    </a:lnTo>
                    <a:lnTo>
                      <a:pt x="0" y="116301"/>
                    </a:lnTo>
                    <a:lnTo>
                      <a:pt x="0" y="120141"/>
                    </a:lnTo>
                    <a:lnTo>
                      <a:pt x="3474" y="129285"/>
                    </a:lnTo>
                    <a:lnTo>
                      <a:pt x="5303" y="136965"/>
                    </a:lnTo>
                    <a:lnTo>
                      <a:pt x="6949" y="139159"/>
                    </a:lnTo>
                    <a:lnTo>
                      <a:pt x="10606" y="139525"/>
                    </a:lnTo>
                    <a:lnTo>
                      <a:pt x="11520" y="140622"/>
                    </a:lnTo>
                    <a:lnTo>
                      <a:pt x="12618" y="146108"/>
                    </a:lnTo>
                    <a:lnTo>
                      <a:pt x="12618" y="153057"/>
                    </a:lnTo>
                    <a:lnTo>
                      <a:pt x="9692" y="153422"/>
                    </a:lnTo>
                    <a:lnTo>
                      <a:pt x="8046" y="152691"/>
                    </a:lnTo>
                    <a:lnTo>
                      <a:pt x="5303" y="152508"/>
                    </a:lnTo>
                    <a:lnTo>
                      <a:pt x="4389" y="152874"/>
                    </a:lnTo>
                    <a:lnTo>
                      <a:pt x="2194" y="155617"/>
                    </a:lnTo>
                    <a:lnTo>
                      <a:pt x="19018" y="160554"/>
                    </a:lnTo>
                    <a:lnTo>
                      <a:pt x="31087" y="165309"/>
                    </a:lnTo>
                    <a:lnTo>
                      <a:pt x="40596" y="160554"/>
                    </a:lnTo>
                    <a:lnTo>
                      <a:pt x="44070" y="157263"/>
                    </a:lnTo>
                    <a:lnTo>
                      <a:pt x="48093" y="155800"/>
                    </a:lnTo>
                    <a:lnTo>
                      <a:pt x="63454" y="152325"/>
                    </a:lnTo>
                    <a:lnTo>
                      <a:pt x="77351" y="144279"/>
                    </a:lnTo>
                    <a:lnTo>
                      <a:pt x="85032" y="140439"/>
                    </a:lnTo>
                    <a:lnTo>
                      <a:pt x="87226" y="139159"/>
                    </a:lnTo>
                    <a:lnTo>
                      <a:pt x="90517" y="138976"/>
                    </a:lnTo>
                    <a:lnTo>
                      <a:pt x="99661" y="137513"/>
                    </a:lnTo>
                    <a:lnTo>
                      <a:pt x="101672" y="139342"/>
                    </a:lnTo>
                    <a:lnTo>
                      <a:pt x="105878" y="138428"/>
                    </a:lnTo>
                    <a:lnTo>
                      <a:pt x="111181" y="131113"/>
                    </a:lnTo>
                    <a:lnTo>
                      <a:pt x="112644" y="130564"/>
                    </a:lnTo>
                    <a:close/>
                  </a:path>
                </a:pathLst>
              </a:custGeom>
              <a:grpFill/>
              <a:ln w="18272" cap="flat">
                <a:noFill/>
                <a:prstDash val="solid"/>
                <a:miter/>
              </a:ln>
            </p:spPr>
            <p:txBody>
              <a:bodyPr rtlCol="0" anchor="ctr"/>
              <a:lstStyle/>
              <a:p>
                <a:endParaRPr lang="en-GB" sz="1463"/>
              </a:p>
            </p:txBody>
          </p:sp>
          <p:sp>
            <p:nvSpPr>
              <p:cNvPr id="268" name="Freeform: Shape 267">
                <a:extLst>
                  <a:ext uri="{FF2B5EF4-FFF2-40B4-BE49-F238E27FC236}">
                    <a16:creationId xmlns:a16="http://schemas.microsoft.com/office/drawing/2014/main" id="{869F633F-D4AF-07D2-2EB2-AA49750583B9}"/>
                  </a:ext>
                </a:extLst>
              </p:cNvPr>
              <p:cNvSpPr/>
              <p:nvPr/>
            </p:nvSpPr>
            <p:spPr>
              <a:xfrm>
                <a:off x="5908485" y="4065581"/>
                <a:ext cx="112643" cy="165308"/>
              </a:xfrm>
              <a:custGeom>
                <a:avLst/>
                <a:gdLst>
                  <a:gd name="connsiteX0" fmla="*/ 112644 w 112643"/>
                  <a:gd name="connsiteY0" fmla="*/ 130564 h 165308"/>
                  <a:gd name="connsiteX1" fmla="*/ 110450 w 112643"/>
                  <a:gd name="connsiteY1" fmla="*/ 129650 h 165308"/>
                  <a:gd name="connsiteX2" fmla="*/ 102952 w 112643"/>
                  <a:gd name="connsiteY2" fmla="*/ 121787 h 165308"/>
                  <a:gd name="connsiteX3" fmla="*/ 99661 w 112643"/>
                  <a:gd name="connsiteY3" fmla="*/ 117033 h 165308"/>
                  <a:gd name="connsiteX4" fmla="*/ 97466 w 112643"/>
                  <a:gd name="connsiteY4" fmla="*/ 111547 h 165308"/>
                  <a:gd name="connsiteX5" fmla="*/ 96552 w 112643"/>
                  <a:gd name="connsiteY5" fmla="*/ 107341 h 165308"/>
                  <a:gd name="connsiteX6" fmla="*/ 96186 w 112643"/>
                  <a:gd name="connsiteY6" fmla="*/ 96918 h 165308"/>
                  <a:gd name="connsiteX7" fmla="*/ 96918 w 112643"/>
                  <a:gd name="connsiteY7" fmla="*/ 87409 h 165308"/>
                  <a:gd name="connsiteX8" fmla="*/ 95089 w 112643"/>
                  <a:gd name="connsiteY8" fmla="*/ 68391 h 165308"/>
                  <a:gd name="connsiteX9" fmla="*/ 94906 w 112643"/>
                  <a:gd name="connsiteY9" fmla="*/ 53213 h 165308"/>
                  <a:gd name="connsiteX10" fmla="*/ 93809 w 112643"/>
                  <a:gd name="connsiteY10" fmla="*/ 46813 h 165308"/>
                  <a:gd name="connsiteX11" fmla="*/ 92712 w 112643"/>
                  <a:gd name="connsiteY11" fmla="*/ 43704 h 165308"/>
                  <a:gd name="connsiteX12" fmla="*/ 90883 w 112643"/>
                  <a:gd name="connsiteY12" fmla="*/ 41144 h 165308"/>
                  <a:gd name="connsiteX13" fmla="*/ 89969 w 112643"/>
                  <a:gd name="connsiteY13" fmla="*/ 31087 h 165308"/>
                  <a:gd name="connsiteX14" fmla="*/ 88689 w 112643"/>
                  <a:gd name="connsiteY14" fmla="*/ 24687 h 165308"/>
                  <a:gd name="connsiteX15" fmla="*/ 86860 w 112643"/>
                  <a:gd name="connsiteY15" fmla="*/ 22127 h 165308"/>
                  <a:gd name="connsiteX16" fmla="*/ 83203 w 112643"/>
                  <a:gd name="connsiteY16" fmla="*/ 18469 h 165308"/>
                  <a:gd name="connsiteX17" fmla="*/ 81557 w 112643"/>
                  <a:gd name="connsiteY17" fmla="*/ 15178 h 165308"/>
                  <a:gd name="connsiteX18" fmla="*/ 77534 w 112643"/>
                  <a:gd name="connsiteY18" fmla="*/ 12618 h 165308"/>
                  <a:gd name="connsiteX19" fmla="*/ 77351 w 112643"/>
                  <a:gd name="connsiteY19" fmla="*/ 9875 h 165308"/>
                  <a:gd name="connsiteX20" fmla="*/ 78814 w 112643"/>
                  <a:gd name="connsiteY20" fmla="*/ 7132 h 165308"/>
                  <a:gd name="connsiteX21" fmla="*/ 78814 w 112643"/>
                  <a:gd name="connsiteY21" fmla="*/ 4937 h 165308"/>
                  <a:gd name="connsiteX22" fmla="*/ 80277 w 112643"/>
                  <a:gd name="connsiteY22" fmla="*/ 2560 h 165308"/>
                  <a:gd name="connsiteX23" fmla="*/ 80094 w 112643"/>
                  <a:gd name="connsiteY23" fmla="*/ 2012 h 165308"/>
                  <a:gd name="connsiteX24" fmla="*/ 75889 w 112643"/>
                  <a:gd name="connsiteY24" fmla="*/ 1463 h 165308"/>
                  <a:gd name="connsiteX25" fmla="*/ 75157 w 112643"/>
                  <a:gd name="connsiteY25" fmla="*/ 1097 h 165308"/>
                  <a:gd name="connsiteX26" fmla="*/ 75157 w 112643"/>
                  <a:gd name="connsiteY26" fmla="*/ 0 h 165308"/>
                  <a:gd name="connsiteX27" fmla="*/ 67294 w 112643"/>
                  <a:gd name="connsiteY27" fmla="*/ 1097 h 165308"/>
                  <a:gd name="connsiteX28" fmla="*/ 61625 w 112643"/>
                  <a:gd name="connsiteY28" fmla="*/ 4754 h 165308"/>
                  <a:gd name="connsiteX29" fmla="*/ 59796 w 112643"/>
                  <a:gd name="connsiteY29" fmla="*/ 5303 h 165308"/>
                  <a:gd name="connsiteX30" fmla="*/ 52116 w 112643"/>
                  <a:gd name="connsiteY30" fmla="*/ 5303 h 165308"/>
                  <a:gd name="connsiteX31" fmla="*/ 39864 w 112643"/>
                  <a:gd name="connsiteY31" fmla="*/ 3109 h 165308"/>
                  <a:gd name="connsiteX32" fmla="*/ 26698 w 112643"/>
                  <a:gd name="connsiteY32" fmla="*/ 3109 h 165308"/>
                  <a:gd name="connsiteX33" fmla="*/ 21578 w 112643"/>
                  <a:gd name="connsiteY33" fmla="*/ 2560 h 165308"/>
                  <a:gd name="connsiteX34" fmla="*/ 16823 w 112643"/>
                  <a:gd name="connsiteY34" fmla="*/ 2560 h 165308"/>
                  <a:gd name="connsiteX35" fmla="*/ 8777 w 112643"/>
                  <a:gd name="connsiteY35" fmla="*/ 3474 h 165308"/>
                  <a:gd name="connsiteX36" fmla="*/ 6766 w 112643"/>
                  <a:gd name="connsiteY36" fmla="*/ 7497 h 165308"/>
                  <a:gd name="connsiteX37" fmla="*/ 6583 w 112643"/>
                  <a:gd name="connsiteY37" fmla="*/ 10789 h 165308"/>
                  <a:gd name="connsiteX38" fmla="*/ 8046 w 112643"/>
                  <a:gd name="connsiteY38" fmla="*/ 14812 h 165308"/>
                  <a:gd name="connsiteX39" fmla="*/ 9326 w 112643"/>
                  <a:gd name="connsiteY39" fmla="*/ 16092 h 165308"/>
                  <a:gd name="connsiteX40" fmla="*/ 9143 w 112643"/>
                  <a:gd name="connsiteY40" fmla="*/ 19749 h 165308"/>
                  <a:gd name="connsiteX41" fmla="*/ 10789 w 112643"/>
                  <a:gd name="connsiteY41" fmla="*/ 20481 h 165308"/>
                  <a:gd name="connsiteX42" fmla="*/ 10240 w 112643"/>
                  <a:gd name="connsiteY42" fmla="*/ 26150 h 165308"/>
                  <a:gd name="connsiteX43" fmla="*/ 11703 w 112643"/>
                  <a:gd name="connsiteY43" fmla="*/ 29990 h 165308"/>
                  <a:gd name="connsiteX44" fmla="*/ 11337 w 112643"/>
                  <a:gd name="connsiteY44" fmla="*/ 35476 h 165308"/>
                  <a:gd name="connsiteX45" fmla="*/ 11703 w 112643"/>
                  <a:gd name="connsiteY45" fmla="*/ 37853 h 165308"/>
                  <a:gd name="connsiteX46" fmla="*/ 13349 w 112643"/>
                  <a:gd name="connsiteY46" fmla="*/ 41144 h 165308"/>
                  <a:gd name="connsiteX47" fmla="*/ 13532 w 112643"/>
                  <a:gd name="connsiteY47" fmla="*/ 43887 h 165308"/>
                  <a:gd name="connsiteX48" fmla="*/ 12435 w 112643"/>
                  <a:gd name="connsiteY48" fmla="*/ 45350 h 165308"/>
                  <a:gd name="connsiteX49" fmla="*/ 13898 w 112643"/>
                  <a:gd name="connsiteY49" fmla="*/ 47910 h 165308"/>
                  <a:gd name="connsiteX50" fmla="*/ 11703 w 112643"/>
                  <a:gd name="connsiteY50" fmla="*/ 50105 h 165308"/>
                  <a:gd name="connsiteX51" fmla="*/ 11337 w 112643"/>
                  <a:gd name="connsiteY51" fmla="*/ 51568 h 165308"/>
                  <a:gd name="connsiteX52" fmla="*/ 13166 w 112643"/>
                  <a:gd name="connsiteY52" fmla="*/ 52116 h 165308"/>
                  <a:gd name="connsiteX53" fmla="*/ 14446 w 112643"/>
                  <a:gd name="connsiteY53" fmla="*/ 53396 h 165308"/>
                  <a:gd name="connsiteX54" fmla="*/ 17921 w 112643"/>
                  <a:gd name="connsiteY54" fmla="*/ 66196 h 165308"/>
                  <a:gd name="connsiteX55" fmla="*/ 19201 w 112643"/>
                  <a:gd name="connsiteY55" fmla="*/ 73511 h 165308"/>
                  <a:gd name="connsiteX56" fmla="*/ 16458 w 112643"/>
                  <a:gd name="connsiteY56" fmla="*/ 74060 h 165308"/>
                  <a:gd name="connsiteX57" fmla="*/ 16458 w 112643"/>
                  <a:gd name="connsiteY57" fmla="*/ 76254 h 165308"/>
                  <a:gd name="connsiteX58" fmla="*/ 14812 w 112643"/>
                  <a:gd name="connsiteY58" fmla="*/ 76986 h 165308"/>
                  <a:gd name="connsiteX59" fmla="*/ 13532 w 112643"/>
                  <a:gd name="connsiteY59" fmla="*/ 79363 h 165308"/>
                  <a:gd name="connsiteX60" fmla="*/ 11886 w 112643"/>
                  <a:gd name="connsiteY60" fmla="*/ 80277 h 165308"/>
                  <a:gd name="connsiteX61" fmla="*/ 10606 w 112643"/>
                  <a:gd name="connsiteY61" fmla="*/ 84300 h 165308"/>
                  <a:gd name="connsiteX62" fmla="*/ 7497 w 112643"/>
                  <a:gd name="connsiteY62" fmla="*/ 90700 h 165308"/>
                  <a:gd name="connsiteX63" fmla="*/ 6766 w 112643"/>
                  <a:gd name="connsiteY63" fmla="*/ 94540 h 165308"/>
                  <a:gd name="connsiteX64" fmla="*/ 6583 w 112643"/>
                  <a:gd name="connsiteY64" fmla="*/ 99661 h 165308"/>
                  <a:gd name="connsiteX65" fmla="*/ 5303 w 112643"/>
                  <a:gd name="connsiteY65" fmla="*/ 102221 h 165308"/>
                  <a:gd name="connsiteX66" fmla="*/ 2377 w 112643"/>
                  <a:gd name="connsiteY66" fmla="*/ 105329 h 165308"/>
                  <a:gd name="connsiteX67" fmla="*/ 732 w 112643"/>
                  <a:gd name="connsiteY67" fmla="*/ 108255 h 165308"/>
                  <a:gd name="connsiteX68" fmla="*/ 0 w 112643"/>
                  <a:gd name="connsiteY68" fmla="*/ 116301 h 165308"/>
                  <a:gd name="connsiteX69" fmla="*/ 0 w 112643"/>
                  <a:gd name="connsiteY69" fmla="*/ 120141 h 165308"/>
                  <a:gd name="connsiteX70" fmla="*/ 3474 w 112643"/>
                  <a:gd name="connsiteY70" fmla="*/ 129285 h 165308"/>
                  <a:gd name="connsiteX71" fmla="*/ 5303 w 112643"/>
                  <a:gd name="connsiteY71" fmla="*/ 136965 h 165308"/>
                  <a:gd name="connsiteX72" fmla="*/ 6949 w 112643"/>
                  <a:gd name="connsiteY72" fmla="*/ 139159 h 165308"/>
                  <a:gd name="connsiteX73" fmla="*/ 10606 w 112643"/>
                  <a:gd name="connsiteY73" fmla="*/ 139525 h 165308"/>
                  <a:gd name="connsiteX74" fmla="*/ 11520 w 112643"/>
                  <a:gd name="connsiteY74" fmla="*/ 140622 h 165308"/>
                  <a:gd name="connsiteX75" fmla="*/ 12618 w 112643"/>
                  <a:gd name="connsiteY75" fmla="*/ 146108 h 165308"/>
                  <a:gd name="connsiteX76" fmla="*/ 12618 w 112643"/>
                  <a:gd name="connsiteY76" fmla="*/ 153057 h 165308"/>
                  <a:gd name="connsiteX77" fmla="*/ 9692 w 112643"/>
                  <a:gd name="connsiteY77" fmla="*/ 153422 h 165308"/>
                  <a:gd name="connsiteX78" fmla="*/ 8046 w 112643"/>
                  <a:gd name="connsiteY78" fmla="*/ 152691 h 165308"/>
                  <a:gd name="connsiteX79" fmla="*/ 5303 w 112643"/>
                  <a:gd name="connsiteY79" fmla="*/ 152508 h 165308"/>
                  <a:gd name="connsiteX80" fmla="*/ 4389 w 112643"/>
                  <a:gd name="connsiteY80" fmla="*/ 152874 h 165308"/>
                  <a:gd name="connsiteX81" fmla="*/ 2194 w 112643"/>
                  <a:gd name="connsiteY81" fmla="*/ 155617 h 165308"/>
                  <a:gd name="connsiteX82" fmla="*/ 19018 w 112643"/>
                  <a:gd name="connsiteY82" fmla="*/ 160554 h 165308"/>
                  <a:gd name="connsiteX83" fmla="*/ 31087 w 112643"/>
                  <a:gd name="connsiteY83" fmla="*/ 165309 h 165308"/>
                  <a:gd name="connsiteX84" fmla="*/ 40596 w 112643"/>
                  <a:gd name="connsiteY84" fmla="*/ 160554 h 165308"/>
                  <a:gd name="connsiteX85" fmla="*/ 44070 w 112643"/>
                  <a:gd name="connsiteY85" fmla="*/ 157263 h 165308"/>
                  <a:gd name="connsiteX86" fmla="*/ 48093 w 112643"/>
                  <a:gd name="connsiteY86" fmla="*/ 155800 h 165308"/>
                  <a:gd name="connsiteX87" fmla="*/ 63454 w 112643"/>
                  <a:gd name="connsiteY87" fmla="*/ 152325 h 165308"/>
                  <a:gd name="connsiteX88" fmla="*/ 77351 w 112643"/>
                  <a:gd name="connsiteY88" fmla="*/ 144279 h 165308"/>
                  <a:gd name="connsiteX89" fmla="*/ 85032 w 112643"/>
                  <a:gd name="connsiteY89" fmla="*/ 140439 h 165308"/>
                  <a:gd name="connsiteX90" fmla="*/ 87226 w 112643"/>
                  <a:gd name="connsiteY90" fmla="*/ 139159 h 165308"/>
                  <a:gd name="connsiteX91" fmla="*/ 90517 w 112643"/>
                  <a:gd name="connsiteY91" fmla="*/ 138976 h 165308"/>
                  <a:gd name="connsiteX92" fmla="*/ 99661 w 112643"/>
                  <a:gd name="connsiteY92" fmla="*/ 137513 h 165308"/>
                  <a:gd name="connsiteX93" fmla="*/ 101672 w 112643"/>
                  <a:gd name="connsiteY93" fmla="*/ 139342 h 165308"/>
                  <a:gd name="connsiteX94" fmla="*/ 105878 w 112643"/>
                  <a:gd name="connsiteY94" fmla="*/ 138428 h 165308"/>
                  <a:gd name="connsiteX95" fmla="*/ 111181 w 112643"/>
                  <a:gd name="connsiteY95" fmla="*/ 131113 h 165308"/>
                  <a:gd name="connsiteX96" fmla="*/ 112644 w 112643"/>
                  <a:gd name="connsiteY96" fmla="*/ 130564 h 16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2643" h="165308">
                    <a:moveTo>
                      <a:pt x="112644" y="130564"/>
                    </a:moveTo>
                    <a:lnTo>
                      <a:pt x="110450" y="129650"/>
                    </a:lnTo>
                    <a:lnTo>
                      <a:pt x="102952" y="121787"/>
                    </a:lnTo>
                    <a:lnTo>
                      <a:pt x="99661" y="117033"/>
                    </a:lnTo>
                    <a:lnTo>
                      <a:pt x="97466" y="111547"/>
                    </a:lnTo>
                    <a:lnTo>
                      <a:pt x="96552" y="107341"/>
                    </a:lnTo>
                    <a:lnTo>
                      <a:pt x="96186" y="96918"/>
                    </a:lnTo>
                    <a:lnTo>
                      <a:pt x="96918" y="87409"/>
                    </a:lnTo>
                    <a:lnTo>
                      <a:pt x="95089" y="68391"/>
                    </a:lnTo>
                    <a:lnTo>
                      <a:pt x="94906" y="53213"/>
                    </a:lnTo>
                    <a:lnTo>
                      <a:pt x="93809" y="46813"/>
                    </a:lnTo>
                    <a:lnTo>
                      <a:pt x="92712" y="43704"/>
                    </a:lnTo>
                    <a:lnTo>
                      <a:pt x="90883" y="41144"/>
                    </a:lnTo>
                    <a:lnTo>
                      <a:pt x="89969" y="31087"/>
                    </a:lnTo>
                    <a:lnTo>
                      <a:pt x="88689" y="24687"/>
                    </a:lnTo>
                    <a:lnTo>
                      <a:pt x="86860" y="22127"/>
                    </a:lnTo>
                    <a:lnTo>
                      <a:pt x="83203" y="18469"/>
                    </a:lnTo>
                    <a:lnTo>
                      <a:pt x="81557" y="15178"/>
                    </a:lnTo>
                    <a:lnTo>
                      <a:pt x="77534" y="12618"/>
                    </a:lnTo>
                    <a:lnTo>
                      <a:pt x="77351" y="9875"/>
                    </a:lnTo>
                    <a:lnTo>
                      <a:pt x="78814" y="7132"/>
                    </a:lnTo>
                    <a:lnTo>
                      <a:pt x="78814" y="4937"/>
                    </a:lnTo>
                    <a:lnTo>
                      <a:pt x="80277" y="2560"/>
                    </a:lnTo>
                    <a:lnTo>
                      <a:pt x="80094" y="2012"/>
                    </a:lnTo>
                    <a:lnTo>
                      <a:pt x="75889" y="1463"/>
                    </a:lnTo>
                    <a:lnTo>
                      <a:pt x="75157" y="1097"/>
                    </a:lnTo>
                    <a:lnTo>
                      <a:pt x="75157" y="0"/>
                    </a:lnTo>
                    <a:lnTo>
                      <a:pt x="67294" y="1097"/>
                    </a:lnTo>
                    <a:lnTo>
                      <a:pt x="61625" y="4754"/>
                    </a:lnTo>
                    <a:lnTo>
                      <a:pt x="59796" y="5303"/>
                    </a:lnTo>
                    <a:lnTo>
                      <a:pt x="52116" y="5303"/>
                    </a:lnTo>
                    <a:lnTo>
                      <a:pt x="39864" y="3109"/>
                    </a:lnTo>
                    <a:lnTo>
                      <a:pt x="26698" y="3109"/>
                    </a:lnTo>
                    <a:lnTo>
                      <a:pt x="21578" y="2560"/>
                    </a:lnTo>
                    <a:lnTo>
                      <a:pt x="16823" y="2560"/>
                    </a:lnTo>
                    <a:lnTo>
                      <a:pt x="8777" y="3474"/>
                    </a:lnTo>
                    <a:lnTo>
                      <a:pt x="6766" y="7497"/>
                    </a:lnTo>
                    <a:lnTo>
                      <a:pt x="6583" y="10789"/>
                    </a:lnTo>
                    <a:lnTo>
                      <a:pt x="8046" y="14812"/>
                    </a:lnTo>
                    <a:lnTo>
                      <a:pt x="9326" y="16092"/>
                    </a:lnTo>
                    <a:lnTo>
                      <a:pt x="9143" y="19749"/>
                    </a:lnTo>
                    <a:lnTo>
                      <a:pt x="10789" y="20481"/>
                    </a:lnTo>
                    <a:lnTo>
                      <a:pt x="10240" y="26150"/>
                    </a:lnTo>
                    <a:lnTo>
                      <a:pt x="11703" y="29990"/>
                    </a:lnTo>
                    <a:lnTo>
                      <a:pt x="11337" y="35476"/>
                    </a:lnTo>
                    <a:lnTo>
                      <a:pt x="11703" y="37853"/>
                    </a:lnTo>
                    <a:lnTo>
                      <a:pt x="13349" y="41144"/>
                    </a:lnTo>
                    <a:lnTo>
                      <a:pt x="13532" y="43887"/>
                    </a:lnTo>
                    <a:lnTo>
                      <a:pt x="12435" y="45350"/>
                    </a:lnTo>
                    <a:lnTo>
                      <a:pt x="13898" y="47910"/>
                    </a:lnTo>
                    <a:lnTo>
                      <a:pt x="11703" y="50105"/>
                    </a:lnTo>
                    <a:lnTo>
                      <a:pt x="11337" y="51568"/>
                    </a:lnTo>
                    <a:lnTo>
                      <a:pt x="13166" y="52116"/>
                    </a:lnTo>
                    <a:lnTo>
                      <a:pt x="14446" y="53396"/>
                    </a:lnTo>
                    <a:lnTo>
                      <a:pt x="17921" y="66196"/>
                    </a:lnTo>
                    <a:lnTo>
                      <a:pt x="19201" y="73511"/>
                    </a:lnTo>
                    <a:lnTo>
                      <a:pt x="16458" y="74060"/>
                    </a:lnTo>
                    <a:lnTo>
                      <a:pt x="16458" y="76254"/>
                    </a:lnTo>
                    <a:lnTo>
                      <a:pt x="14812" y="76986"/>
                    </a:lnTo>
                    <a:lnTo>
                      <a:pt x="13532" y="79363"/>
                    </a:lnTo>
                    <a:lnTo>
                      <a:pt x="11886" y="80277"/>
                    </a:lnTo>
                    <a:lnTo>
                      <a:pt x="10606" y="84300"/>
                    </a:lnTo>
                    <a:lnTo>
                      <a:pt x="7497" y="90700"/>
                    </a:lnTo>
                    <a:lnTo>
                      <a:pt x="6766" y="94540"/>
                    </a:lnTo>
                    <a:lnTo>
                      <a:pt x="6583" y="99661"/>
                    </a:lnTo>
                    <a:lnTo>
                      <a:pt x="5303" y="102221"/>
                    </a:lnTo>
                    <a:lnTo>
                      <a:pt x="2377" y="105329"/>
                    </a:lnTo>
                    <a:lnTo>
                      <a:pt x="732" y="108255"/>
                    </a:lnTo>
                    <a:lnTo>
                      <a:pt x="0" y="116301"/>
                    </a:lnTo>
                    <a:lnTo>
                      <a:pt x="0" y="120141"/>
                    </a:lnTo>
                    <a:lnTo>
                      <a:pt x="3474" y="129285"/>
                    </a:lnTo>
                    <a:lnTo>
                      <a:pt x="5303" y="136965"/>
                    </a:lnTo>
                    <a:lnTo>
                      <a:pt x="6949" y="139159"/>
                    </a:lnTo>
                    <a:lnTo>
                      <a:pt x="10606" y="139525"/>
                    </a:lnTo>
                    <a:lnTo>
                      <a:pt x="11520" y="140622"/>
                    </a:lnTo>
                    <a:lnTo>
                      <a:pt x="12618" y="146108"/>
                    </a:lnTo>
                    <a:lnTo>
                      <a:pt x="12618" y="153057"/>
                    </a:lnTo>
                    <a:lnTo>
                      <a:pt x="9692" y="153422"/>
                    </a:lnTo>
                    <a:lnTo>
                      <a:pt x="8046" y="152691"/>
                    </a:lnTo>
                    <a:lnTo>
                      <a:pt x="5303" y="152508"/>
                    </a:lnTo>
                    <a:lnTo>
                      <a:pt x="4389" y="152874"/>
                    </a:lnTo>
                    <a:lnTo>
                      <a:pt x="2194" y="155617"/>
                    </a:lnTo>
                    <a:lnTo>
                      <a:pt x="19018" y="160554"/>
                    </a:lnTo>
                    <a:lnTo>
                      <a:pt x="31087" y="165309"/>
                    </a:lnTo>
                    <a:lnTo>
                      <a:pt x="40596" y="160554"/>
                    </a:lnTo>
                    <a:lnTo>
                      <a:pt x="44070" y="157263"/>
                    </a:lnTo>
                    <a:lnTo>
                      <a:pt x="48093" y="155800"/>
                    </a:lnTo>
                    <a:lnTo>
                      <a:pt x="63454" y="152325"/>
                    </a:lnTo>
                    <a:lnTo>
                      <a:pt x="77351" y="144279"/>
                    </a:lnTo>
                    <a:lnTo>
                      <a:pt x="85032" y="140439"/>
                    </a:lnTo>
                    <a:lnTo>
                      <a:pt x="87226" y="139159"/>
                    </a:lnTo>
                    <a:lnTo>
                      <a:pt x="90517" y="138976"/>
                    </a:lnTo>
                    <a:lnTo>
                      <a:pt x="99661" y="137513"/>
                    </a:lnTo>
                    <a:lnTo>
                      <a:pt x="101672" y="139342"/>
                    </a:lnTo>
                    <a:lnTo>
                      <a:pt x="105878" y="138428"/>
                    </a:lnTo>
                    <a:lnTo>
                      <a:pt x="111181" y="131113"/>
                    </a:lnTo>
                    <a:lnTo>
                      <a:pt x="112644" y="130564"/>
                    </a:lnTo>
                  </a:path>
                </a:pathLst>
              </a:custGeom>
              <a:grpFill/>
              <a:ln w="4020" cap="flat">
                <a:solidFill>
                  <a:srgbClr val="FFFFFF"/>
                </a:solidFill>
                <a:prstDash val="solid"/>
                <a:miter/>
              </a:ln>
            </p:spPr>
            <p:txBody>
              <a:bodyPr rtlCol="0" anchor="ctr"/>
              <a:lstStyle/>
              <a:p>
                <a:endParaRPr lang="en-GB" sz="1463"/>
              </a:p>
            </p:txBody>
          </p:sp>
          <p:sp>
            <p:nvSpPr>
              <p:cNvPr id="269" name="Freeform: Shape 268">
                <a:extLst>
                  <a:ext uri="{FF2B5EF4-FFF2-40B4-BE49-F238E27FC236}">
                    <a16:creationId xmlns:a16="http://schemas.microsoft.com/office/drawing/2014/main" id="{D305E65E-07E5-7FC3-96BC-315445F56850}"/>
                  </a:ext>
                </a:extLst>
              </p:cNvPr>
              <p:cNvSpPr/>
              <p:nvPr/>
            </p:nvSpPr>
            <p:spPr>
              <a:xfrm>
                <a:off x="6057519" y="3996093"/>
                <a:ext cx="297153" cy="247048"/>
              </a:xfrm>
              <a:custGeom>
                <a:avLst/>
                <a:gdLst>
                  <a:gd name="connsiteX0" fmla="*/ 22492 w 297153"/>
                  <a:gd name="connsiteY0" fmla="*/ 54310 h 247048"/>
                  <a:gd name="connsiteX1" fmla="*/ 22858 w 297153"/>
                  <a:gd name="connsiteY1" fmla="*/ 50836 h 247048"/>
                  <a:gd name="connsiteX2" fmla="*/ 21761 w 297153"/>
                  <a:gd name="connsiteY2" fmla="*/ 39316 h 247048"/>
                  <a:gd name="connsiteX3" fmla="*/ 22309 w 297153"/>
                  <a:gd name="connsiteY3" fmla="*/ 35110 h 247048"/>
                  <a:gd name="connsiteX4" fmla="*/ 23407 w 297153"/>
                  <a:gd name="connsiteY4" fmla="*/ 32915 h 247048"/>
                  <a:gd name="connsiteX5" fmla="*/ 25235 w 297153"/>
                  <a:gd name="connsiteY5" fmla="*/ 30904 h 247048"/>
                  <a:gd name="connsiteX6" fmla="*/ 28709 w 297153"/>
                  <a:gd name="connsiteY6" fmla="*/ 29076 h 247048"/>
                  <a:gd name="connsiteX7" fmla="*/ 31087 w 297153"/>
                  <a:gd name="connsiteY7" fmla="*/ 26332 h 247048"/>
                  <a:gd name="connsiteX8" fmla="*/ 34195 w 297153"/>
                  <a:gd name="connsiteY8" fmla="*/ 19749 h 247048"/>
                  <a:gd name="connsiteX9" fmla="*/ 35475 w 297153"/>
                  <a:gd name="connsiteY9" fmla="*/ 11338 h 247048"/>
                  <a:gd name="connsiteX10" fmla="*/ 36390 w 297153"/>
                  <a:gd name="connsiteY10" fmla="*/ 9875 h 247048"/>
                  <a:gd name="connsiteX11" fmla="*/ 44070 w 297153"/>
                  <a:gd name="connsiteY11" fmla="*/ 4206 h 247048"/>
                  <a:gd name="connsiteX12" fmla="*/ 53213 w 297153"/>
                  <a:gd name="connsiteY12" fmla="*/ 1829 h 247048"/>
                  <a:gd name="connsiteX13" fmla="*/ 61076 w 297153"/>
                  <a:gd name="connsiteY13" fmla="*/ 2195 h 247048"/>
                  <a:gd name="connsiteX14" fmla="*/ 64002 w 297153"/>
                  <a:gd name="connsiteY14" fmla="*/ 1463 h 247048"/>
                  <a:gd name="connsiteX15" fmla="*/ 67842 w 297153"/>
                  <a:gd name="connsiteY15" fmla="*/ 183 h 247048"/>
                  <a:gd name="connsiteX16" fmla="*/ 74608 w 297153"/>
                  <a:gd name="connsiteY16" fmla="*/ 549 h 247048"/>
                  <a:gd name="connsiteX17" fmla="*/ 91980 w 297153"/>
                  <a:gd name="connsiteY17" fmla="*/ 9143 h 247048"/>
                  <a:gd name="connsiteX18" fmla="*/ 102404 w 297153"/>
                  <a:gd name="connsiteY18" fmla="*/ 18835 h 247048"/>
                  <a:gd name="connsiteX19" fmla="*/ 105512 w 297153"/>
                  <a:gd name="connsiteY19" fmla="*/ 21212 h 247048"/>
                  <a:gd name="connsiteX20" fmla="*/ 107706 w 297153"/>
                  <a:gd name="connsiteY20" fmla="*/ 22309 h 247048"/>
                  <a:gd name="connsiteX21" fmla="*/ 111729 w 297153"/>
                  <a:gd name="connsiteY21" fmla="*/ 22309 h 247048"/>
                  <a:gd name="connsiteX22" fmla="*/ 114655 w 297153"/>
                  <a:gd name="connsiteY22" fmla="*/ 17921 h 247048"/>
                  <a:gd name="connsiteX23" fmla="*/ 122336 w 297153"/>
                  <a:gd name="connsiteY23" fmla="*/ 14081 h 247048"/>
                  <a:gd name="connsiteX24" fmla="*/ 126724 w 297153"/>
                  <a:gd name="connsiteY24" fmla="*/ 12800 h 247048"/>
                  <a:gd name="connsiteX25" fmla="*/ 132576 w 297153"/>
                  <a:gd name="connsiteY25" fmla="*/ 12800 h 247048"/>
                  <a:gd name="connsiteX26" fmla="*/ 140439 w 297153"/>
                  <a:gd name="connsiteY26" fmla="*/ 17006 h 247048"/>
                  <a:gd name="connsiteX27" fmla="*/ 151228 w 297153"/>
                  <a:gd name="connsiteY27" fmla="*/ 23772 h 247048"/>
                  <a:gd name="connsiteX28" fmla="*/ 156714 w 297153"/>
                  <a:gd name="connsiteY28" fmla="*/ 25601 h 247048"/>
                  <a:gd name="connsiteX29" fmla="*/ 167685 w 297153"/>
                  <a:gd name="connsiteY29" fmla="*/ 27064 h 247048"/>
                  <a:gd name="connsiteX30" fmla="*/ 173354 w 297153"/>
                  <a:gd name="connsiteY30" fmla="*/ 25967 h 247048"/>
                  <a:gd name="connsiteX31" fmla="*/ 180303 w 297153"/>
                  <a:gd name="connsiteY31" fmla="*/ 21578 h 247048"/>
                  <a:gd name="connsiteX32" fmla="*/ 188166 w 297153"/>
                  <a:gd name="connsiteY32" fmla="*/ 14995 h 247048"/>
                  <a:gd name="connsiteX33" fmla="*/ 192189 w 297153"/>
                  <a:gd name="connsiteY33" fmla="*/ 12800 h 247048"/>
                  <a:gd name="connsiteX34" fmla="*/ 203893 w 297153"/>
                  <a:gd name="connsiteY34" fmla="*/ 12618 h 247048"/>
                  <a:gd name="connsiteX35" fmla="*/ 212670 w 297153"/>
                  <a:gd name="connsiteY35" fmla="*/ 13532 h 247048"/>
                  <a:gd name="connsiteX36" fmla="*/ 217424 w 297153"/>
                  <a:gd name="connsiteY36" fmla="*/ 11886 h 247048"/>
                  <a:gd name="connsiteX37" fmla="*/ 226568 w 297153"/>
                  <a:gd name="connsiteY37" fmla="*/ 11155 h 247048"/>
                  <a:gd name="connsiteX38" fmla="*/ 229493 w 297153"/>
                  <a:gd name="connsiteY38" fmla="*/ 11886 h 247048"/>
                  <a:gd name="connsiteX39" fmla="*/ 232968 w 297153"/>
                  <a:gd name="connsiteY39" fmla="*/ 14081 h 247048"/>
                  <a:gd name="connsiteX40" fmla="*/ 236808 w 297153"/>
                  <a:gd name="connsiteY40" fmla="*/ 14995 h 247048"/>
                  <a:gd name="connsiteX41" fmla="*/ 239368 w 297153"/>
                  <a:gd name="connsiteY41" fmla="*/ 16823 h 247048"/>
                  <a:gd name="connsiteX42" fmla="*/ 244488 w 297153"/>
                  <a:gd name="connsiteY42" fmla="*/ 16458 h 247048"/>
                  <a:gd name="connsiteX43" fmla="*/ 247414 w 297153"/>
                  <a:gd name="connsiteY43" fmla="*/ 14629 h 247048"/>
                  <a:gd name="connsiteX44" fmla="*/ 251803 w 297153"/>
                  <a:gd name="connsiteY44" fmla="*/ 10423 h 247048"/>
                  <a:gd name="connsiteX45" fmla="*/ 251986 w 297153"/>
                  <a:gd name="connsiteY45" fmla="*/ 9509 h 247048"/>
                  <a:gd name="connsiteX46" fmla="*/ 254912 w 297153"/>
                  <a:gd name="connsiteY46" fmla="*/ 7680 h 247048"/>
                  <a:gd name="connsiteX47" fmla="*/ 257838 w 297153"/>
                  <a:gd name="connsiteY47" fmla="*/ 6949 h 247048"/>
                  <a:gd name="connsiteX48" fmla="*/ 261311 w 297153"/>
                  <a:gd name="connsiteY48" fmla="*/ 7132 h 247048"/>
                  <a:gd name="connsiteX49" fmla="*/ 263872 w 297153"/>
                  <a:gd name="connsiteY49" fmla="*/ 1280 h 247048"/>
                  <a:gd name="connsiteX50" fmla="*/ 264603 w 297153"/>
                  <a:gd name="connsiteY50" fmla="*/ 1463 h 247048"/>
                  <a:gd name="connsiteX51" fmla="*/ 265518 w 297153"/>
                  <a:gd name="connsiteY51" fmla="*/ 0 h 247048"/>
                  <a:gd name="connsiteX52" fmla="*/ 267529 w 297153"/>
                  <a:gd name="connsiteY52" fmla="*/ 5486 h 247048"/>
                  <a:gd name="connsiteX53" fmla="*/ 268809 w 297153"/>
                  <a:gd name="connsiteY53" fmla="*/ 8960 h 247048"/>
                  <a:gd name="connsiteX54" fmla="*/ 272283 w 297153"/>
                  <a:gd name="connsiteY54" fmla="*/ 13715 h 247048"/>
                  <a:gd name="connsiteX55" fmla="*/ 277587 w 297153"/>
                  <a:gd name="connsiteY55" fmla="*/ 16641 h 247048"/>
                  <a:gd name="connsiteX56" fmla="*/ 279964 w 297153"/>
                  <a:gd name="connsiteY56" fmla="*/ 20115 h 247048"/>
                  <a:gd name="connsiteX57" fmla="*/ 283804 w 297153"/>
                  <a:gd name="connsiteY57" fmla="*/ 30538 h 247048"/>
                  <a:gd name="connsiteX58" fmla="*/ 288559 w 297153"/>
                  <a:gd name="connsiteY58" fmla="*/ 33647 h 247048"/>
                  <a:gd name="connsiteX59" fmla="*/ 288924 w 297153"/>
                  <a:gd name="connsiteY59" fmla="*/ 35476 h 247048"/>
                  <a:gd name="connsiteX60" fmla="*/ 293862 w 297153"/>
                  <a:gd name="connsiteY60" fmla="*/ 36938 h 247048"/>
                  <a:gd name="connsiteX61" fmla="*/ 294776 w 297153"/>
                  <a:gd name="connsiteY61" fmla="*/ 37670 h 247048"/>
                  <a:gd name="connsiteX62" fmla="*/ 295690 w 297153"/>
                  <a:gd name="connsiteY62" fmla="*/ 38584 h 247048"/>
                  <a:gd name="connsiteX63" fmla="*/ 296787 w 297153"/>
                  <a:gd name="connsiteY63" fmla="*/ 41327 h 247048"/>
                  <a:gd name="connsiteX64" fmla="*/ 296422 w 297153"/>
                  <a:gd name="connsiteY64" fmla="*/ 49008 h 247048"/>
                  <a:gd name="connsiteX65" fmla="*/ 297153 w 297153"/>
                  <a:gd name="connsiteY65" fmla="*/ 55408 h 247048"/>
                  <a:gd name="connsiteX66" fmla="*/ 288559 w 297153"/>
                  <a:gd name="connsiteY66" fmla="*/ 61259 h 247048"/>
                  <a:gd name="connsiteX67" fmla="*/ 287278 w 297153"/>
                  <a:gd name="connsiteY67" fmla="*/ 62722 h 247048"/>
                  <a:gd name="connsiteX68" fmla="*/ 279781 w 297153"/>
                  <a:gd name="connsiteY68" fmla="*/ 65282 h 247048"/>
                  <a:gd name="connsiteX69" fmla="*/ 277952 w 297153"/>
                  <a:gd name="connsiteY69" fmla="*/ 66380 h 247048"/>
                  <a:gd name="connsiteX70" fmla="*/ 273929 w 297153"/>
                  <a:gd name="connsiteY70" fmla="*/ 70585 h 247048"/>
                  <a:gd name="connsiteX71" fmla="*/ 272101 w 297153"/>
                  <a:gd name="connsiteY71" fmla="*/ 73328 h 247048"/>
                  <a:gd name="connsiteX72" fmla="*/ 270272 w 297153"/>
                  <a:gd name="connsiteY72" fmla="*/ 76803 h 247048"/>
                  <a:gd name="connsiteX73" fmla="*/ 266981 w 297153"/>
                  <a:gd name="connsiteY73" fmla="*/ 87957 h 247048"/>
                  <a:gd name="connsiteX74" fmla="*/ 262775 w 297153"/>
                  <a:gd name="connsiteY74" fmla="*/ 95638 h 247048"/>
                  <a:gd name="connsiteX75" fmla="*/ 261129 w 297153"/>
                  <a:gd name="connsiteY75" fmla="*/ 100758 h 247048"/>
                  <a:gd name="connsiteX76" fmla="*/ 260580 w 297153"/>
                  <a:gd name="connsiteY76" fmla="*/ 106061 h 247048"/>
                  <a:gd name="connsiteX77" fmla="*/ 256374 w 297153"/>
                  <a:gd name="connsiteY77" fmla="*/ 119044 h 247048"/>
                  <a:gd name="connsiteX78" fmla="*/ 256009 w 297153"/>
                  <a:gd name="connsiteY78" fmla="*/ 124530 h 247048"/>
                  <a:gd name="connsiteX79" fmla="*/ 255277 w 297153"/>
                  <a:gd name="connsiteY79" fmla="*/ 127639 h 247048"/>
                  <a:gd name="connsiteX80" fmla="*/ 254180 w 297153"/>
                  <a:gd name="connsiteY80" fmla="*/ 129650 h 247048"/>
                  <a:gd name="connsiteX81" fmla="*/ 247048 w 297153"/>
                  <a:gd name="connsiteY81" fmla="*/ 132759 h 247048"/>
                  <a:gd name="connsiteX82" fmla="*/ 242294 w 297153"/>
                  <a:gd name="connsiteY82" fmla="*/ 138428 h 247048"/>
                  <a:gd name="connsiteX83" fmla="*/ 239368 w 297153"/>
                  <a:gd name="connsiteY83" fmla="*/ 145559 h 247048"/>
                  <a:gd name="connsiteX84" fmla="*/ 237905 w 297153"/>
                  <a:gd name="connsiteY84" fmla="*/ 153057 h 247048"/>
                  <a:gd name="connsiteX85" fmla="*/ 236442 w 297153"/>
                  <a:gd name="connsiteY85" fmla="*/ 156531 h 247048"/>
                  <a:gd name="connsiteX86" fmla="*/ 231871 w 297153"/>
                  <a:gd name="connsiteY86" fmla="*/ 166772 h 247048"/>
                  <a:gd name="connsiteX87" fmla="*/ 223459 w 297153"/>
                  <a:gd name="connsiteY87" fmla="*/ 181401 h 247048"/>
                  <a:gd name="connsiteX88" fmla="*/ 222728 w 297153"/>
                  <a:gd name="connsiteY88" fmla="*/ 185058 h 247048"/>
                  <a:gd name="connsiteX89" fmla="*/ 220899 w 297153"/>
                  <a:gd name="connsiteY89" fmla="*/ 187801 h 247048"/>
                  <a:gd name="connsiteX90" fmla="*/ 217242 w 297153"/>
                  <a:gd name="connsiteY90" fmla="*/ 189630 h 247048"/>
                  <a:gd name="connsiteX91" fmla="*/ 211207 w 297153"/>
                  <a:gd name="connsiteY91" fmla="*/ 189264 h 247048"/>
                  <a:gd name="connsiteX92" fmla="*/ 207002 w 297153"/>
                  <a:gd name="connsiteY92" fmla="*/ 185789 h 247048"/>
                  <a:gd name="connsiteX93" fmla="*/ 204990 w 297153"/>
                  <a:gd name="connsiteY93" fmla="*/ 184875 h 247048"/>
                  <a:gd name="connsiteX94" fmla="*/ 204990 w 297153"/>
                  <a:gd name="connsiteY94" fmla="*/ 183778 h 247048"/>
                  <a:gd name="connsiteX95" fmla="*/ 203710 w 297153"/>
                  <a:gd name="connsiteY95" fmla="*/ 181949 h 247048"/>
                  <a:gd name="connsiteX96" fmla="*/ 198589 w 297153"/>
                  <a:gd name="connsiteY96" fmla="*/ 177561 h 247048"/>
                  <a:gd name="connsiteX97" fmla="*/ 191458 w 297153"/>
                  <a:gd name="connsiteY97" fmla="*/ 176829 h 247048"/>
                  <a:gd name="connsiteX98" fmla="*/ 181218 w 297153"/>
                  <a:gd name="connsiteY98" fmla="*/ 178840 h 247048"/>
                  <a:gd name="connsiteX99" fmla="*/ 174451 w 297153"/>
                  <a:gd name="connsiteY99" fmla="*/ 178840 h 247048"/>
                  <a:gd name="connsiteX100" fmla="*/ 173537 w 297153"/>
                  <a:gd name="connsiteY100" fmla="*/ 179206 h 247048"/>
                  <a:gd name="connsiteX101" fmla="*/ 171526 w 297153"/>
                  <a:gd name="connsiteY101" fmla="*/ 186886 h 247048"/>
                  <a:gd name="connsiteX102" fmla="*/ 166771 w 297153"/>
                  <a:gd name="connsiteY102" fmla="*/ 189264 h 247048"/>
                  <a:gd name="connsiteX103" fmla="*/ 163297 w 297153"/>
                  <a:gd name="connsiteY103" fmla="*/ 192738 h 247048"/>
                  <a:gd name="connsiteX104" fmla="*/ 159457 w 297153"/>
                  <a:gd name="connsiteY104" fmla="*/ 197493 h 247048"/>
                  <a:gd name="connsiteX105" fmla="*/ 155251 w 297153"/>
                  <a:gd name="connsiteY105" fmla="*/ 205356 h 247048"/>
                  <a:gd name="connsiteX106" fmla="*/ 153240 w 297153"/>
                  <a:gd name="connsiteY106" fmla="*/ 212670 h 247048"/>
                  <a:gd name="connsiteX107" fmla="*/ 153057 w 297153"/>
                  <a:gd name="connsiteY107" fmla="*/ 219071 h 247048"/>
                  <a:gd name="connsiteX108" fmla="*/ 151228 w 297153"/>
                  <a:gd name="connsiteY108" fmla="*/ 223093 h 247048"/>
                  <a:gd name="connsiteX109" fmla="*/ 148302 w 297153"/>
                  <a:gd name="connsiteY109" fmla="*/ 227665 h 247048"/>
                  <a:gd name="connsiteX110" fmla="*/ 145011 w 297153"/>
                  <a:gd name="connsiteY110" fmla="*/ 230408 h 247048"/>
                  <a:gd name="connsiteX111" fmla="*/ 144645 w 297153"/>
                  <a:gd name="connsiteY111" fmla="*/ 233883 h 247048"/>
                  <a:gd name="connsiteX112" fmla="*/ 143182 w 297153"/>
                  <a:gd name="connsiteY112" fmla="*/ 231139 h 247048"/>
                  <a:gd name="connsiteX113" fmla="*/ 140622 w 297153"/>
                  <a:gd name="connsiteY113" fmla="*/ 230408 h 247048"/>
                  <a:gd name="connsiteX114" fmla="*/ 138976 w 297153"/>
                  <a:gd name="connsiteY114" fmla="*/ 234614 h 247048"/>
                  <a:gd name="connsiteX115" fmla="*/ 138428 w 297153"/>
                  <a:gd name="connsiteY115" fmla="*/ 239917 h 247048"/>
                  <a:gd name="connsiteX116" fmla="*/ 127821 w 297153"/>
                  <a:gd name="connsiteY116" fmla="*/ 239734 h 247048"/>
                  <a:gd name="connsiteX117" fmla="*/ 122518 w 297153"/>
                  <a:gd name="connsiteY117" fmla="*/ 240283 h 247048"/>
                  <a:gd name="connsiteX118" fmla="*/ 111729 w 297153"/>
                  <a:gd name="connsiteY118" fmla="*/ 235711 h 247048"/>
                  <a:gd name="connsiteX119" fmla="*/ 109718 w 297153"/>
                  <a:gd name="connsiteY119" fmla="*/ 238820 h 247048"/>
                  <a:gd name="connsiteX120" fmla="*/ 108255 w 297153"/>
                  <a:gd name="connsiteY120" fmla="*/ 239734 h 247048"/>
                  <a:gd name="connsiteX121" fmla="*/ 106427 w 297153"/>
                  <a:gd name="connsiteY121" fmla="*/ 241929 h 247048"/>
                  <a:gd name="connsiteX122" fmla="*/ 104780 w 297153"/>
                  <a:gd name="connsiteY122" fmla="*/ 242843 h 247048"/>
                  <a:gd name="connsiteX123" fmla="*/ 103683 w 297153"/>
                  <a:gd name="connsiteY123" fmla="*/ 242843 h 247048"/>
                  <a:gd name="connsiteX124" fmla="*/ 102221 w 297153"/>
                  <a:gd name="connsiteY124" fmla="*/ 243940 h 247048"/>
                  <a:gd name="connsiteX125" fmla="*/ 99660 w 297153"/>
                  <a:gd name="connsiteY125" fmla="*/ 242477 h 247048"/>
                  <a:gd name="connsiteX126" fmla="*/ 98015 w 297153"/>
                  <a:gd name="connsiteY126" fmla="*/ 243574 h 247048"/>
                  <a:gd name="connsiteX127" fmla="*/ 97284 w 297153"/>
                  <a:gd name="connsiteY127" fmla="*/ 242843 h 247048"/>
                  <a:gd name="connsiteX128" fmla="*/ 89054 w 297153"/>
                  <a:gd name="connsiteY128" fmla="*/ 247049 h 247048"/>
                  <a:gd name="connsiteX129" fmla="*/ 87957 w 297153"/>
                  <a:gd name="connsiteY129" fmla="*/ 242843 h 247048"/>
                  <a:gd name="connsiteX130" fmla="*/ 84117 w 297153"/>
                  <a:gd name="connsiteY130" fmla="*/ 243026 h 247048"/>
                  <a:gd name="connsiteX131" fmla="*/ 83203 w 297153"/>
                  <a:gd name="connsiteY131" fmla="*/ 243391 h 247048"/>
                  <a:gd name="connsiteX132" fmla="*/ 77717 w 297153"/>
                  <a:gd name="connsiteY132" fmla="*/ 241563 h 247048"/>
                  <a:gd name="connsiteX133" fmla="*/ 75340 w 297153"/>
                  <a:gd name="connsiteY133" fmla="*/ 237540 h 247048"/>
                  <a:gd name="connsiteX134" fmla="*/ 69671 w 297153"/>
                  <a:gd name="connsiteY134" fmla="*/ 232054 h 247048"/>
                  <a:gd name="connsiteX135" fmla="*/ 67477 w 297153"/>
                  <a:gd name="connsiteY135" fmla="*/ 223642 h 247048"/>
                  <a:gd name="connsiteX136" fmla="*/ 67294 w 297153"/>
                  <a:gd name="connsiteY136" fmla="*/ 218339 h 247048"/>
                  <a:gd name="connsiteX137" fmla="*/ 69671 w 297153"/>
                  <a:gd name="connsiteY137" fmla="*/ 216511 h 247048"/>
                  <a:gd name="connsiteX138" fmla="*/ 68208 w 297153"/>
                  <a:gd name="connsiteY138" fmla="*/ 216511 h 247048"/>
                  <a:gd name="connsiteX139" fmla="*/ 64733 w 297153"/>
                  <a:gd name="connsiteY139" fmla="*/ 215413 h 247048"/>
                  <a:gd name="connsiteX140" fmla="*/ 63088 w 297153"/>
                  <a:gd name="connsiteY140" fmla="*/ 210659 h 247048"/>
                  <a:gd name="connsiteX141" fmla="*/ 61442 w 297153"/>
                  <a:gd name="connsiteY141" fmla="*/ 209013 h 247048"/>
                  <a:gd name="connsiteX142" fmla="*/ 60162 w 297153"/>
                  <a:gd name="connsiteY142" fmla="*/ 206087 h 247048"/>
                  <a:gd name="connsiteX143" fmla="*/ 58333 w 297153"/>
                  <a:gd name="connsiteY143" fmla="*/ 205904 h 247048"/>
                  <a:gd name="connsiteX144" fmla="*/ 57419 w 297153"/>
                  <a:gd name="connsiteY144" fmla="*/ 203527 h 247048"/>
                  <a:gd name="connsiteX145" fmla="*/ 53762 w 297153"/>
                  <a:gd name="connsiteY145" fmla="*/ 198773 h 247048"/>
                  <a:gd name="connsiteX146" fmla="*/ 44253 w 297153"/>
                  <a:gd name="connsiteY146" fmla="*/ 193470 h 247048"/>
                  <a:gd name="connsiteX147" fmla="*/ 39864 w 297153"/>
                  <a:gd name="connsiteY147" fmla="*/ 192372 h 247048"/>
                  <a:gd name="connsiteX148" fmla="*/ 29441 w 297153"/>
                  <a:gd name="connsiteY148" fmla="*/ 191641 h 247048"/>
                  <a:gd name="connsiteX149" fmla="*/ 2194 w 297153"/>
                  <a:gd name="connsiteY149" fmla="*/ 193287 h 247048"/>
                  <a:gd name="connsiteX150" fmla="*/ 731 w 297153"/>
                  <a:gd name="connsiteY150" fmla="*/ 192007 h 247048"/>
                  <a:gd name="connsiteX151" fmla="*/ 0 w 297153"/>
                  <a:gd name="connsiteY151" fmla="*/ 174086 h 247048"/>
                  <a:gd name="connsiteX152" fmla="*/ 366 w 297153"/>
                  <a:gd name="connsiteY152" fmla="*/ 170063 h 247048"/>
                  <a:gd name="connsiteX153" fmla="*/ 2743 w 297153"/>
                  <a:gd name="connsiteY153" fmla="*/ 160371 h 247048"/>
                  <a:gd name="connsiteX154" fmla="*/ 2011 w 297153"/>
                  <a:gd name="connsiteY154" fmla="*/ 145742 h 247048"/>
                  <a:gd name="connsiteX155" fmla="*/ 2743 w 297153"/>
                  <a:gd name="connsiteY155" fmla="*/ 136965 h 247048"/>
                  <a:gd name="connsiteX156" fmla="*/ 4389 w 297153"/>
                  <a:gd name="connsiteY156" fmla="*/ 131296 h 247048"/>
                  <a:gd name="connsiteX157" fmla="*/ 9875 w 297153"/>
                  <a:gd name="connsiteY157" fmla="*/ 121970 h 247048"/>
                  <a:gd name="connsiteX158" fmla="*/ 10423 w 297153"/>
                  <a:gd name="connsiteY158" fmla="*/ 115204 h 247048"/>
                  <a:gd name="connsiteX159" fmla="*/ 11703 w 297153"/>
                  <a:gd name="connsiteY159" fmla="*/ 110267 h 247048"/>
                  <a:gd name="connsiteX160" fmla="*/ 15543 w 297153"/>
                  <a:gd name="connsiteY160" fmla="*/ 105878 h 247048"/>
                  <a:gd name="connsiteX161" fmla="*/ 22309 w 297153"/>
                  <a:gd name="connsiteY161" fmla="*/ 100758 h 247048"/>
                  <a:gd name="connsiteX162" fmla="*/ 22309 w 297153"/>
                  <a:gd name="connsiteY162" fmla="*/ 98015 h 247048"/>
                  <a:gd name="connsiteX163" fmla="*/ 24138 w 297153"/>
                  <a:gd name="connsiteY163" fmla="*/ 97100 h 247048"/>
                  <a:gd name="connsiteX164" fmla="*/ 24138 w 297153"/>
                  <a:gd name="connsiteY164" fmla="*/ 96186 h 247048"/>
                  <a:gd name="connsiteX165" fmla="*/ 23955 w 297153"/>
                  <a:gd name="connsiteY165" fmla="*/ 94723 h 247048"/>
                  <a:gd name="connsiteX166" fmla="*/ 21944 w 297153"/>
                  <a:gd name="connsiteY166" fmla="*/ 92346 h 247048"/>
                  <a:gd name="connsiteX167" fmla="*/ 21761 w 297153"/>
                  <a:gd name="connsiteY167" fmla="*/ 90883 h 247048"/>
                  <a:gd name="connsiteX168" fmla="*/ 22858 w 297153"/>
                  <a:gd name="connsiteY168" fmla="*/ 88323 h 247048"/>
                  <a:gd name="connsiteX169" fmla="*/ 24504 w 297153"/>
                  <a:gd name="connsiteY169" fmla="*/ 87592 h 247048"/>
                  <a:gd name="connsiteX170" fmla="*/ 26698 w 297153"/>
                  <a:gd name="connsiteY170" fmla="*/ 87592 h 247048"/>
                  <a:gd name="connsiteX171" fmla="*/ 26881 w 297153"/>
                  <a:gd name="connsiteY171" fmla="*/ 86495 h 247048"/>
                  <a:gd name="connsiteX172" fmla="*/ 26881 w 297153"/>
                  <a:gd name="connsiteY172" fmla="*/ 77900 h 247048"/>
                  <a:gd name="connsiteX173" fmla="*/ 25418 w 297153"/>
                  <a:gd name="connsiteY173" fmla="*/ 71317 h 247048"/>
                  <a:gd name="connsiteX174" fmla="*/ 24686 w 297153"/>
                  <a:gd name="connsiteY174" fmla="*/ 68940 h 247048"/>
                  <a:gd name="connsiteX175" fmla="*/ 20298 w 297153"/>
                  <a:gd name="connsiteY175" fmla="*/ 64185 h 247048"/>
                  <a:gd name="connsiteX176" fmla="*/ 19566 w 297153"/>
                  <a:gd name="connsiteY176" fmla="*/ 62174 h 247048"/>
                  <a:gd name="connsiteX177" fmla="*/ 20298 w 297153"/>
                  <a:gd name="connsiteY177" fmla="*/ 57054 h 247048"/>
                  <a:gd name="connsiteX178" fmla="*/ 22492 w 297153"/>
                  <a:gd name="connsiteY178" fmla="*/ 54310 h 24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97153" h="247048">
                    <a:moveTo>
                      <a:pt x="22492" y="54310"/>
                    </a:moveTo>
                    <a:lnTo>
                      <a:pt x="22858" y="50836"/>
                    </a:lnTo>
                    <a:lnTo>
                      <a:pt x="21761" y="39316"/>
                    </a:lnTo>
                    <a:lnTo>
                      <a:pt x="22309" y="35110"/>
                    </a:lnTo>
                    <a:lnTo>
                      <a:pt x="23407" y="32915"/>
                    </a:lnTo>
                    <a:lnTo>
                      <a:pt x="25235" y="30904"/>
                    </a:lnTo>
                    <a:lnTo>
                      <a:pt x="28709" y="29076"/>
                    </a:lnTo>
                    <a:lnTo>
                      <a:pt x="31087" y="26332"/>
                    </a:lnTo>
                    <a:lnTo>
                      <a:pt x="34195" y="19749"/>
                    </a:lnTo>
                    <a:lnTo>
                      <a:pt x="35475" y="11338"/>
                    </a:lnTo>
                    <a:lnTo>
                      <a:pt x="36390" y="9875"/>
                    </a:lnTo>
                    <a:lnTo>
                      <a:pt x="44070" y="4206"/>
                    </a:lnTo>
                    <a:lnTo>
                      <a:pt x="53213" y="1829"/>
                    </a:lnTo>
                    <a:lnTo>
                      <a:pt x="61076" y="2195"/>
                    </a:lnTo>
                    <a:lnTo>
                      <a:pt x="64002" y="1463"/>
                    </a:lnTo>
                    <a:lnTo>
                      <a:pt x="67842" y="183"/>
                    </a:lnTo>
                    <a:lnTo>
                      <a:pt x="74608" y="549"/>
                    </a:lnTo>
                    <a:lnTo>
                      <a:pt x="91980" y="9143"/>
                    </a:lnTo>
                    <a:lnTo>
                      <a:pt x="102404" y="18835"/>
                    </a:lnTo>
                    <a:lnTo>
                      <a:pt x="105512" y="21212"/>
                    </a:lnTo>
                    <a:lnTo>
                      <a:pt x="107706" y="22309"/>
                    </a:lnTo>
                    <a:lnTo>
                      <a:pt x="111729" y="22309"/>
                    </a:lnTo>
                    <a:lnTo>
                      <a:pt x="114655" y="17921"/>
                    </a:lnTo>
                    <a:lnTo>
                      <a:pt x="122336" y="14081"/>
                    </a:lnTo>
                    <a:lnTo>
                      <a:pt x="126724" y="12800"/>
                    </a:lnTo>
                    <a:lnTo>
                      <a:pt x="132576" y="12800"/>
                    </a:lnTo>
                    <a:lnTo>
                      <a:pt x="140439" y="17006"/>
                    </a:lnTo>
                    <a:lnTo>
                      <a:pt x="151228" y="23772"/>
                    </a:lnTo>
                    <a:lnTo>
                      <a:pt x="156714" y="25601"/>
                    </a:lnTo>
                    <a:lnTo>
                      <a:pt x="167685" y="27064"/>
                    </a:lnTo>
                    <a:lnTo>
                      <a:pt x="173354" y="25967"/>
                    </a:lnTo>
                    <a:lnTo>
                      <a:pt x="180303" y="21578"/>
                    </a:lnTo>
                    <a:lnTo>
                      <a:pt x="188166" y="14995"/>
                    </a:lnTo>
                    <a:lnTo>
                      <a:pt x="192189" y="12800"/>
                    </a:lnTo>
                    <a:lnTo>
                      <a:pt x="203893" y="12618"/>
                    </a:lnTo>
                    <a:lnTo>
                      <a:pt x="212670" y="13532"/>
                    </a:lnTo>
                    <a:lnTo>
                      <a:pt x="217424" y="11886"/>
                    </a:lnTo>
                    <a:lnTo>
                      <a:pt x="226568" y="11155"/>
                    </a:lnTo>
                    <a:lnTo>
                      <a:pt x="229493" y="11886"/>
                    </a:lnTo>
                    <a:lnTo>
                      <a:pt x="232968" y="14081"/>
                    </a:lnTo>
                    <a:lnTo>
                      <a:pt x="236808" y="14995"/>
                    </a:lnTo>
                    <a:lnTo>
                      <a:pt x="239368" y="16823"/>
                    </a:lnTo>
                    <a:lnTo>
                      <a:pt x="244488" y="16458"/>
                    </a:lnTo>
                    <a:lnTo>
                      <a:pt x="247414" y="14629"/>
                    </a:lnTo>
                    <a:lnTo>
                      <a:pt x="251803" y="10423"/>
                    </a:lnTo>
                    <a:lnTo>
                      <a:pt x="251986" y="9509"/>
                    </a:lnTo>
                    <a:lnTo>
                      <a:pt x="254912" y="7680"/>
                    </a:lnTo>
                    <a:lnTo>
                      <a:pt x="257838" y="6949"/>
                    </a:lnTo>
                    <a:lnTo>
                      <a:pt x="261311" y="7132"/>
                    </a:lnTo>
                    <a:lnTo>
                      <a:pt x="263872" y="1280"/>
                    </a:lnTo>
                    <a:lnTo>
                      <a:pt x="264603" y="1463"/>
                    </a:lnTo>
                    <a:lnTo>
                      <a:pt x="265518" y="0"/>
                    </a:lnTo>
                    <a:lnTo>
                      <a:pt x="267529" y="5486"/>
                    </a:lnTo>
                    <a:lnTo>
                      <a:pt x="268809" y="8960"/>
                    </a:lnTo>
                    <a:lnTo>
                      <a:pt x="272283" y="13715"/>
                    </a:lnTo>
                    <a:lnTo>
                      <a:pt x="277587" y="16641"/>
                    </a:lnTo>
                    <a:lnTo>
                      <a:pt x="279964" y="20115"/>
                    </a:lnTo>
                    <a:lnTo>
                      <a:pt x="283804" y="30538"/>
                    </a:lnTo>
                    <a:lnTo>
                      <a:pt x="288559" y="33647"/>
                    </a:lnTo>
                    <a:lnTo>
                      <a:pt x="288924" y="35476"/>
                    </a:lnTo>
                    <a:lnTo>
                      <a:pt x="293862" y="36938"/>
                    </a:lnTo>
                    <a:lnTo>
                      <a:pt x="294776" y="37670"/>
                    </a:lnTo>
                    <a:lnTo>
                      <a:pt x="295690" y="38584"/>
                    </a:lnTo>
                    <a:lnTo>
                      <a:pt x="296787" y="41327"/>
                    </a:lnTo>
                    <a:lnTo>
                      <a:pt x="296422" y="49008"/>
                    </a:lnTo>
                    <a:lnTo>
                      <a:pt x="297153" y="55408"/>
                    </a:lnTo>
                    <a:lnTo>
                      <a:pt x="288559" y="61259"/>
                    </a:lnTo>
                    <a:lnTo>
                      <a:pt x="287278" y="62722"/>
                    </a:lnTo>
                    <a:lnTo>
                      <a:pt x="279781" y="65282"/>
                    </a:lnTo>
                    <a:lnTo>
                      <a:pt x="277952" y="66380"/>
                    </a:lnTo>
                    <a:lnTo>
                      <a:pt x="273929" y="70585"/>
                    </a:lnTo>
                    <a:lnTo>
                      <a:pt x="272101" y="73328"/>
                    </a:lnTo>
                    <a:lnTo>
                      <a:pt x="270272" y="76803"/>
                    </a:lnTo>
                    <a:lnTo>
                      <a:pt x="266981" y="87957"/>
                    </a:lnTo>
                    <a:lnTo>
                      <a:pt x="262775" y="95638"/>
                    </a:lnTo>
                    <a:lnTo>
                      <a:pt x="261129" y="100758"/>
                    </a:lnTo>
                    <a:lnTo>
                      <a:pt x="260580" y="106061"/>
                    </a:lnTo>
                    <a:lnTo>
                      <a:pt x="256374" y="119044"/>
                    </a:lnTo>
                    <a:lnTo>
                      <a:pt x="256009" y="124530"/>
                    </a:lnTo>
                    <a:lnTo>
                      <a:pt x="255277" y="127639"/>
                    </a:lnTo>
                    <a:lnTo>
                      <a:pt x="254180" y="129650"/>
                    </a:lnTo>
                    <a:lnTo>
                      <a:pt x="247048" y="132759"/>
                    </a:lnTo>
                    <a:lnTo>
                      <a:pt x="242294" y="138428"/>
                    </a:lnTo>
                    <a:lnTo>
                      <a:pt x="239368" y="145559"/>
                    </a:lnTo>
                    <a:lnTo>
                      <a:pt x="237905" y="153057"/>
                    </a:lnTo>
                    <a:lnTo>
                      <a:pt x="236442" y="156531"/>
                    </a:lnTo>
                    <a:lnTo>
                      <a:pt x="231871" y="166772"/>
                    </a:lnTo>
                    <a:lnTo>
                      <a:pt x="223459" y="181401"/>
                    </a:lnTo>
                    <a:lnTo>
                      <a:pt x="222728" y="185058"/>
                    </a:lnTo>
                    <a:lnTo>
                      <a:pt x="220899" y="187801"/>
                    </a:lnTo>
                    <a:lnTo>
                      <a:pt x="217242" y="189630"/>
                    </a:lnTo>
                    <a:lnTo>
                      <a:pt x="211207" y="189264"/>
                    </a:lnTo>
                    <a:lnTo>
                      <a:pt x="207002" y="185789"/>
                    </a:lnTo>
                    <a:lnTo>
                      <a:pt x="204990" y="184875"/>
                    </a:lnTo>
                    <a:lnTo>
                      <a:pt x="204990" y="183778"/>
                    </a:lnTo>
                    <a:lnTo>
                      <a:pt x="203710" y="181949"/>
                    </a:lnTo>
                    <a:lnTo>
                      <a:pt x="198589" y="177561"/>
                    </a:lnTo>
                    <a:lnTo>
                      <a:pt x="191458" y="176829"/>
                    </a:lnTo>
                    <a:lnTo>
                      <a:pt x="181218" y="178840"/>
                    </a:lnTo>
                    <a:lnTo>
                      <a:pt x="174451" y="178840"/>
                    </a:lnTo>
                    <a:lnTo>
                      <a:pt x="173537" y="179206"/>
                    </a:lnTo>
                    <a:lnTo>
                      <a:pt x="171526" y="186886"/>
                    </a:lnTo>
                    <a:lnTo>
                      <a:pt x="166771" y="189264"/>
                    </a:lnTo>
                    <a:lnTo>
                      <a:pt x="163297" y="192738"/>
                    </a:lnTo>
                    <a:lnTo>
                      <a:pt x="159457" y="197493"/>
                    </a:lnTo>
                    <a:lnTo>
                      <a:pt x="155251" y="205356"/>
                    </a:lnTo>
                    <a:lnTo>
                      <a:pt x="153240" y="212670"/>
                    </a:lnTo>
                    <a:lnTo>
                      <a:pt x="153057" y="219071"/>
                    </a:lnTo>
                    <a:lnTo>
                      <a:pt x="151228" y="223093"/>
                    </a:lnTo>
                    <a:lnTo>
                      <a:pt x="148302" y="227665"/>
                    </a:lnTo>
                    <a:lnTo>
                      <a:pt x="145011" y="230408"/>
                    </a:lnTo>
                    <a:lnTo>
                      <a:pt x="144645" y="233883"/>
                    </a:lnTo>
                    <a:lnTo>
                      <a:pt x="143182" y="231139"/>
                    </a:lnTo>
                    <a:lnTo>
                      <a:pt x="140622" y="230408"/>
                    </a:lnTo>
                    <a:lnTo>
                      <a:pt x="138976" y="234614"/>
                    </a:lnTo>
                    <a:lnTo>
                      <a:pt x="138428" y="239917"/>
                    </a:lnTo>
                    <a:lnTo>
                      <a:pt x="127821" y="239734"/>
                    </a:lnTo>
                    <a:lnTo>
                      <a:pt x="122518" y="240283"/>
                    </a:lnTo>
                    <a:lnTo>
                      <a:pt x="111729" y="235711"/>
                    </a:lnTo>
                    <a:lnTo>
                      <a:pt x="109718" y="238820"/>
                    </a:lnTo>
                    <a:lnTo>
                      <a:pt x="108255" y="239734"/>
                    </a:lnTo>
                    <a:lnTo>
                      <a:pt x="106427" y="241929"/>
                    </a:lnTo>
                    <a:lnTo>
                      <a:pt x="104780" y="242843"/>
                    </a:lnTo>
                    <a:lnTo>
                      <a:pt x="103683" y="242843"/>
                    </a:lnTo>
                    <a:lnTo>
                      <a:pt x="102221" y="243940"/>
                    </a:lnTo>
                    <a:lnTo>
                      <a:pt x="99660" y="242477"/>
                    </a:lnTo>
                    <a:lnTo>
                      <a:pt x="98015" y="243574"/>
                    </a:lnTo>
                    <a:lnTo>
                      <a:pt x="97284" y="242843"/>
                    </a:lnTo>
                    <a:lnTo>
                      <a:pt x="89054" y="247049"/>
                    </a:lnTo>
                    <a:lnTo>
                      <a:pt x="87957" y="242843"/>
                    </a:lnTo>
                    <a:lnTo>
                      <a:pt x="84117" y="243026"/>
                    </a:lnTo>
                    <a:lnTo>
                      <a:pt x="83203" y="243391"/>
                    </a:lnTo>
                    <a:lnTo>
                      <a:pt x="77717" y="241563"/>
                    </a:lnTo>
                    <a:lnTo>
                      <a:pt x="75340" y="237540"/>
                    </a:lnTo>
                    <a:lnTo>
                      <a:pt x="69671" y="232054"/>
                    </a:lnTo>
                    <a:lnTo>
                      <a:pt x="67477" y="223642"/>
                    </a:lnTo>
                    <a:lnTo>
                      <a:pt x="67294" y="218339"/>
                    </a:lnTo>
                    <a:lnTo>
                      <a:pt x="69671" y="216511"/>
                    </a:lnTo>
                    <a:lnTo>
                      <a:pt x="68208" y="216511"/>
                    </a:lnTo>
                    <a:lnTo>
                      <a:pt x="64733" y="215413"/>
                    </a:lnTo>
                    <a:lnTo>
                      <a:pt x="63088" y="210659"/>
                    </a:lnTo>
                    <a:lnTo>
                      <a:pt x="61442" y="209013"/>
                    </a:lnTo>
                    <a:lnTo>
                      <a:pt x="60162" y="206087"/>
                    </a:lnTo>
                    <a:lnTo>
                      <a:pt x="58333" y="205904"/>
                    </a:lnTo>
                    <a:lnTo>
                      <a:pt x="57419" y="203527"/>
                    </a:lnTo>
                    <a:lnTo>
                      <a:pt x="53762" y="198773"/>
                    </a:lnTo>
                    <a:lnTo>
                      <a:pt x="44253" y="193470"/>
                    </a:lnTo>
                    <a:lnTo>
                      <a:pt x="39864" y="192372"/>
                    </a:lnTo>
                    <a:lnTo>
                      <a:pt x="29441" y="191641"/>
                    </a:lnTo>
                    <a:lnTo>
                      <a:pt x="2194" y="193287"/>
                    </a:lnTo>
                    <a:lnTo>
                      <a:pt x="731" y="192007"/>
                    </a:lnTo>
                    <a:lnTo>
                      <a:pt x="0" y="174086"/>
                    </a:lnTo>
                    <a:lnTo>
                      <a:pt x="366" y="170063"/>
                    </a:lnTo>
                    <a:lnTo>
                      <a:pt x="2743" y="160371"/>
                    </a:lnTo>
                    <a:lnTo>
                      <a:pt x="2011" y="145742"/>
                    </a:lnTo>
                    <a:lnTo>
                      <a:pt x="2743" y="136965"/>
                    </a:lnTo>
                    <a:lnTo>
                      <a:pt x="4389" y="131296"/>
                    </a:lnTo>
                    <a:lnTo>
                      <a:pt x="9875" y="121970"/>
                    </a:lnTo>
                    <a:lnTo>
                      <a:pt x="10423" y="115204"/>
                    </a:lnTo>
                    <a:lnTo>
                      <a:pt x="11703" y="110267"/>
                    </a:lnTo>
                    <a:lnTo>
                      <a:pt x="15543" y="105878"/>
                    </a:lnTo>
                    <a:lnTo>
                      <a:pt x="22309" y="100758"/>
                    </a:lnTo>
                    <a:lnTo>
                      <a:pt x="22309" y="98015"/>
                    </a:lnTo>
                    <a:lnTo>
                      <a:pt x="24138" y="97100"/>
                    </a:lnTo>
                    <a:lnTo>
                      <a:pt x="24138" y="96186"/>
                    </a:lnTo>
                    <a:lnTo>
                      <a:pt x="23955" y="94723"/>
                    </a:lnTo>
                    <a:lnTo>
                      <a:pt x="21944" y="92346"/>
                    </a:lnTo>
                    <a:lnTo>
                      <a:pt x="21761" y="90883"/>
                    </a:lnTo>
                    <a:lnTo>
                      <a:pt x="22858" y="88323"/>
                    </a:lnTo>
                    <a:lnTo>
                      <a:pt x="24504" y="87592"/>
                    </a:lnTo>
                    <a:lnTo>
                      <a:pt x="26698" y="87592"/>
                    </a:lnTo>
                    <a:lnTo>
                      <a:pt x="26881" y="86495"/>
                    </a:lnTo>
                    <a:lnTo>
                      <a:pt x="26881" y="77900"/>
                    </a:lnTo>
                    <a:lnTo>
                      <a:pt x="25418" y="71317"/>
                    </a:lnTo>
                    <a:lnTo>
                      <a:pt x="24686" y="68940"/>
                    </a:lnTo>
                    <a:lnTo>
                      <a:pt x="20298" y="64185"/>
                    </a:lnTo>
                    <a:lnTo>
                      <a:pt x="19566" y="62174"/>
                    </a:lnTo>
                    <a:lnTo>
                      <a:pt x="20298" y="57054"/>
                    </a:lnTo>
                    <a:lnTo>
                      <a:pt x="22492" y="54310"/>
                    </a:lnTo>
                    <a:close/>
                  </a:path>
                </a:pathLst>
              </a:custGeom>
              <a:grpFill/>
              <a:ln w="18272" cap="flat">
                <a:noFill/>
                <a:prstDash val="solid"/>
                <a:miter/>
              </a:ln>
            </p:spPr>
            <p:txBody>
              <a:bodyPr rtlCol="0" anchor="ctr"/>
              <a:lstStyle/>
              <a:p>
                <a:endParaRPr lang="en-GB" sz="1463"/>
              </a:p>
            </p:txBody>
          </p:sp>
          <p:sp>
            <p:nvSpPr>
              <p:cNvPr id="270" name="Freeform: Shape 269">
                <a:extLst>
                  <a:ext uri="{FF2B5EF4-FFF2-40B4-BE49-F238E27FC236}">
                    <a16:creationId xmlns:a16="http://schemas.microsoft.com/office/drawing/2014/main" id="{6D7C0028-F35B-9263-0F3F-175ECBEDDB6E}"/>
                  </a:ext>
                </a:extLst>
              </p:cNvPr>
              <p:cNvSpPr/>
              <p:nvPr/>
            </p:nvSpPr>
            <p:spPr>
              <a:xfrm>
                <a:off x="6057519" y="3996093"/>
                <a:ext cx="297153" cy="247048"/>
              </a:xfrm>
              <a:custGeom>
                <a:avLst/>
                <a:gdLst>
                  <a:gd name="connsiteX0" fmla="*/ 22492 w 297153"/>
                  <a:gd name="connsiteY0" fmla="*/ 54310 h 247048"/>
                  <a:gd name="connsiteX1" fmla="*/ 22858 w 297153"/>
                  <a:gd name="connsiteY1" fmla="*/ 50836 h 247048"/>
                  <a:gd name="connsiteX2" fmla="*/ 21761 w 297153"/>
                  <a:gd name="connsiteY2" fmla="*/ 39316 h 247048"/>
                  <a:gd name="connsiteX3" fmla="*/ 22309 w 297153"/>
                  <a:gd name="connsiteY3" fmla="*/ 35110 h 247048"/>
                  <a:gd name="connsiteX4" fmla="*/ 23407 w 297153"/>
                  <a:gd name="connsiteY4" fmla="*/ 32915 h 247048"/>
                  <a:gd name="connsiteX5" fmla="*/ 25235 w 297153"/>
                  <a:gd name="connsiteY5" fmla="*/ 30904 h 247048"/>
                  <a:gd name="connsiteX6" fmla="*/ 28709 w 297153"/>
                  <a:gd name="connsiteY6" fmla="*/ 29076 h 247048"/>
                  <a:gd name="connsiteX7" fmla="*/ 31087 w 297153"/>
                  <a:gd name="connsiteY7" fmla="*/ 26332 h 247048"/>
                  <a:gd name="connsiteX8" fmla="*/ 34195 w 297153"/>
                  <a:gd name="connsiteY8" fmla="*/ 19749 h 247048"/>
                  <a:gd name="connsiteX9" fmla="*/ 35475 w 297153"/>
                  <a:gd name="connsiteY9" fmla="*/ 11338 h 247048"/>
                  <a:gd name="connsiteX10" fmla="*/ 36390 w 297153"/>
                  <a:gd name="connsiteY10" fmla="*/ 9875 h 247048"/>
                  <a:gd name="connsiteX11" fmla="*/ 44070 w 297153"/>
                  <a:gd name="connsiteY11" fmla="*/ 4206 h 247048"/>
                  <a:gd name="connsiteX12" fmla="*/ 53213 w 297153"/>
                  <a:gd name="connsiteY12" fmla="*/ 1829 h 247048"/>
                  <a:gd name="connsiteX13" fmla="*/ 61076 w 297153"/>
                  <a:gd name="connsiteY13" fmla="*/ 2195 h 247048"/>
                  <a:gd name="connsiteX14" fmla="*/ 64002 w 297153"/>
                  <a:gd name="connsiteY14" fmla="*/ 1463 h 247048"/>
                  <a:gd name="connsiteX15" fmla="*/ 67842 w 297153"/>
                  <a:gd name="connsiteY15" fmla="*/ 183 h 247048"/>
                  <a:gd name="connsiteX16" fmla="*/ 74608 w 297153"/>
                  <a:gd name="connsiteY16" fmla="*/ 549 h 247048"/>
                  <a:gd name="connsiteX17" fmla="*/ 91980 w 297153"/>
                  <a:gd name="connsiteY17" fmla="*/ 9143 h 247048"/>
                  <a:gd name="connsiteX18" fmla="*/ 102404 w 297153"/>
                  <a:gd name="connsiteY18" fmla="*/ 18835 h 247048"/>
                  <a:gd name="connsiteX19" fmla="*/ 105512 w 297153"/>
                  <a:gd name="connsiteY19" fmla="*/ 21212 h 247048"/>
                  <a:gd name="connsiteX20" fmla="*/ 107706 w 297153"/>
                  <a:gd name="connsiteY20" fmla="*/ 22309 h 247048"/>
                  <a:gd name="connsiteX21" fmla="*/ 111729 w 297153"/>
                  <a:gd name="connsiteY21" fmla="*/ 22309 h 247048"/>
                  <a:gd name="connsiteX22" fmla="*/ 114655 w 297153"/>
                  <a:gd name="connsiteY22" fmla="*/ 17921 h 247048"/>
                  <a:gd name="connsiteX23" fmla="*/ 122336 w 297153"/>
                  <a:gd name="connsiteY23" fmla="*/ 14081 h 247048"/>
                  <a:gd name="connsiteX24" fmla="*/ 126724 w 297153"/>
                  <a:gd name="connsiteY24" fmla="*/ 12800 h 247048"/>
                  <a:gd name="connsiteX25" fmla="*/ 132576 w 297153"/>
                  <a:gd name="connsiteY25" fmla="*/ 12800 h 247048"/>
                  <a:gd name="connsiteX26" fmla="*/ 140439 w 297153"/>
                  <a:gd name="connsiteY26" fmla="*/ 17006 h 247048"/>
                  <a:gd name="connsiteX27" fmla="*/ 151228 w 297153"/>
                  <a:gd name="connsiteY27" fmla="*/ 23772 h 247048"/>
                  <a:gd name="connsiteX28" fmla="*/ 156714 w 297153"/>
                  <a:gd name="connsiteY28" fmla="*/ 25601 h 247048"/>
                  <a:gd name="connsiteX29" fmla="*/ 167685 w 297153"/>
                  <a:gd name="connsiteY29" fmla="*/ 27064 h 247048"/>
                  <a:gd name="connsiteX30" fmla="*/ 173354 w 297153"/>
                  <a:gd name="connsiteY30" fmla="*/ 25967 h 247048"/>
                  <a:gd name="connsiteX31" fmla="*/ 180303 w 297153"/>
                  <a:gd name="connsiteY31" fmla="*/ 21578 h 247048"/>
                  <a:gd name="connsiteX32" fmla="*/ 188166 w 297153"/>
                  <a:gd name="connsiteY32" fmla="*/ 14995 h 247048"/>
                  <a:gd name="connsiteX33" fmla="*/ 192189 w 297153"/>
                  <a:gd name="connsiteY33" fmla="*/ 12800 h 247048"/>
                  <a:gd name="connsiteX34" fmla="*/ 203893 w 297153"/>
                  <a:gd name="connsiteY34" fmla="*/ 12618 h 247048"/>
                  <a:gd name="connsiteX35" fmla="*/ 212670 w 297153"/>
                  <a:gd name="connsiteY35" fmla="*/ 13532 h 247048"/>
                  <a:gd name="connsiteX36" fmla="*/ 217424 w 297153"/>
                  <a:gd name="connsiteY36" fmla="*/ 11886 h 247048"/>
                  <a:gd name="connsiteX37" fmla="*/ 226568 w 297153"/>
                  <a:gd name="connsiteY37" fmla="*/ 11155 h 247048"/>
                  <a:gd name="connsiteX38" fmla="*/ 229493 w 297153"/>
                  <a:gd name="connsiteY38" fmla="*/ 11886 h 247048"/>
                  <a:gd name="connsiteX39" fmla="*/ 232968 w 297153"/>
                  <a:gd name="connsiteY39" fmla="*/ 14081 h 247048"/>
                  <a:gd name="connsiteX40" fmla="*/ 236808 w 297153"/>
                  <a:gd name="connsiteY40" fmla="*/ 14995 h 247048"/>
                  <a:gd name="connsiteX41" fmla="*/ 239368 w 297153"/>
                  <a:gd name="connsiteY41" fmla="*/ 16823 h 247048"/>
                  <a:gd name="connsiteX42" fmla="*/ 244488 w 297153"/>
                  <a:gd name="connsiteY42" fmla="*/ 16458 h 247048"/>
                  <a:gd name="connsiteX43" fmla="*/ 247414 w 297153"/>
                  <a:gd name="connsiteY43" fmla="*/ 14629 h 247048"/>
                  <a:gd name="connsiteX44" fmla="*/ 251803 w 297153"/>
                  <a:gd name="connsiteY44" fmla="*/ 10423 h 247048"/>
                  <a:gd name="connsiteX45" fmla="*/ 251986 w 297153"/>
                  <a:gd name="connsiteY45" fmla="*/ 9509 h 247048"/>
                  <a:gd name="connsiteX46" fmla="*/ 254912 w 297153"/>
                  <a:gd name="connsiteY46" fmla="*/ 7680 h 247048"/>
                  <a:gd name="connsiteX47" fmla="*/ 257838 w 297153"/>
                  <a:gd name="connsiteY47" fmla="*/ 6949 h 247048"/>
                  <a:gd name="connsiteX48" fmla="*/ 261311 w 297153"/>
                  <a:gd name="connsiteY48" fmla="*/ 7132 h 247048"/>
                  <a:gd name="connsiteX49" fmla="*/ 263872 w 297153"/>
                  <a:gd name="connsiteY49" fmla="*/ 1280 h 247048"/>
                  <a:gd name="connsiteX50" fmla="*/ 264603 w 297153"/>
                  <a:gd name="connsiteY50" fmla="*/ 1463 h 247048"/>
                  <a:gd name="connsiteX51" fmla="*/ 265518 w 297153"/>
                  <a:gd name="connsiteY51" fmla="*/ 0 h 247048"/>
                  <a:gd name="connsiteX52" fmla="*/ 267529 w 297153"/>
                  <a:gd name="connsiteY52" fmla="*/ 5486 h 247048"/>
                  <a:gd name="connsiteX53" fmla="*/ 268809 w 297153"/>
                  <a:gd name="connsiteY53" fmla="*/ 8960 h 247048"/>
                  <a:gd name="connsiteX54" fmla="*/ 272283 w 297153"/>
                  <a:gd name="connsiteY54" fmla="*/ 13715 h 247048"/>
                  <a:gd name="connsiteX55" fmla="*/ 277587 w 297153"/>
                  <a:gd name="connsiteY55" fmla="*/ 16641 h 247048"/>
                  <a:gd name="connsiteX56" fmla="*/ 279964 w 297153"/>
                  <a:gd name="connsiteY56" fmla="*/ 20115 h 247048"/>
                  <a:gd name="connsiteX57" fmla="*/ 283804 w 297153"/>
                  <a:gd name="connsiteY57" fmla="*/ 30538 h 247048"/>
                  <a:gd name="connsiteX58" fmla="*/ 288559 w 297153"/>
                  <a:gd name="connsiteY58" fmla="*/ 33647 h 247048"/>
                  <a:gd name="connsiteX59" fmla="*/ 288924 w 297153"/>
                  <a:gd name="connsiteY59" fmla="*/ 35476 h 247048"/>
                  <a:gd name="connsiteX60" fmla="*/ 293862 w 297153"/>
                  <a:gd name="connsiteY60" fmla="*/ 36938 h 247048"/>
                  <a:gd name="connsiteX61" fmla="*/ 294776 w 297153"/>
                  <a:gd name="connsiteY61" fmla="*/ 37670 h 247048"/>
                  <a:gd name="connsiteX62" fmla="*/ 295690 w 297153"/>
                  <a:gd name="connsiteY62" fmla="*/ 38584 h 247048"/>
                  <a:gd name="connsiteX63" fmla="*/ 296787 w 297153"/>
                  <a:gd name="connsiteY63" fmla="*/ 41327 h 247048"/>
                  <a:gd name="connsiteX64" fmla="*/ 296422 w 297153"/>
                  <a:gd name="connsiteY64" fmla="*/ 49008 h 247048"/>
                  <a:gd name="connsiteX65" fmla="*/ 297153 w 297153"/>
                  <a:gd name="connsiteY65" fmla="*/ 55408 h 247048"/>
                  <a:gd name="connsiteX66" fmla="*/ 288559 w 297153"/>
                  <a:gd name="connsiteY66" fmla="*/ 61259 h 247048"/>
                  <a:gd name="connsiteX67" fmla="*/ 287278 w 297153"/>
                  <a:gd name="connsiteY67" fmla="*/ 62722 h 247048"/>
                  <a:gd name="connsiteX68" fmla="*/ 279781 w 297153"/>
                  <a:gd name="connsiteY68" fmla="*/ 65282 h 247048"/>
                  <a:gd name="connsiteX69" fmla="*/ 277952 w 297153"/>
                  <a:gd name="connsiteY69" fmla="*/ 66380 h 247048"/>
                  <a:gd name="connsiteX70" fmla="*/ 273929 w 297153"/>
                  <a:gd name="connsiteY70" fmla="*/ 70585 h 247048"/>
                  <a:gd name="connsiteX71" fmla="*/ 272101 w 297153"/>
                  <a:gd name="connsiteY71" fmla="*/ 73328 h 247048"/>
                  <a:gd name="connsiteX72" fmla="*/ 270272 w 297153"/>
                  <a:gd name="connsiteY72" fmla="*/ 76803 h 247048"/>
                  <a:gd name="connsiteX73" fmla="*/ 266981 w 297153"/>
                  <a:gd name="connsiteY73" fmla="*/ 87957 h 247048"/>
                  <a:gd name="connsiteX74" fmla="*/ 262775 w 297153"/>
                  <a:gd name="connsiteY74" fmla="*/ 95638 h 247048"/>
                  <a:gd name="connsiteX75" fmla="*/ 261129 w 297153"/>
                  <a:gd name="connsiteY75" fmla="*/ 100758 h 247048"/>
                  <a:gd name="connsiteX76" fmla="*/ 260580 w 297153"/>
                  <a:gd name="connsiteY76" fmla="*/ 106061 h 247048"/>
                  <a:gd name="connsiteX77" fmla="*/ 256374 w 297153"/>
                  <a:gd name="connsiteY77" fmla="*/ 119044 h 247048"/>
                  <a:gd name="connsiteX78" fmla="*/ 256009 w 297153"/>
                  <a:gd name="connsiteY78" fmla="*/ 124530 h 247048"/>
                  <a:gd name="connsiteX79" fmla="*/ 255277 w 297153"/>
                  <a:gd name="connsiteY79" fmla="*/ 127639 h 247048"/>
                  <a:gd name="connsiteX80" fmla="*/ 254180 w 297153"/>
                  <a:gd name="connsiteY80" fmla="*/ 129650 h 247048"/>
                  <a:gd name="connsiteX81" fmla="*/ 247048 w 297153"/>
                  <a:gd name="connsiteY81" fmla="*/ 132759 h 247048"/>
                  <a:gd name="connsiteX82" fmla="*/ 242294 w 297153"/>
                  <a:gd name="connsiteY82" fmla="*/ 138428 h 247048"/>
                  <a:gd name="connsiteX83" fmla="*/ 239368 w 297153"/>
                  <a:gd name="connsiteY83" fmla="*/ 145559 h 247048"/>
                  <a:gd name="connsiteX84" fmla="*/ 237905 w 297153"/>
                  <a:gd name="connsiteY84" fmla="*/ 153057 h 247048"/>
                  <a:gd name="connsiteX85" fmla="*/ 236442 w 297153"/>
                  <a:gd name="connsiteY85" fmla="*/ 156531 h 247048"/>
                  <a:gd name="connsiteX86" fmla="*/ 231871 w 297153"/>
                  <a:gd name="connsiteY86" fmla="*/ 166772 h 247048"/>
                  <a:gd name="connsiteX87" fmla="*/ 223459 w 297153"/>
                  <a:gd name="connsiteY87" fmla="*/ 181401 h 247048"/>
                  <a:gd name="connsiteX88" fmla="*/ 222728 w 297153"/>
                  <a:gd name="connsiteY88" fmla="*/ 185058 h 247048"/>
                  <a:gd name="connsiteX89" fmla="*/ 220899 w 297153"/>
                  <a:gd name="connsiteY89" fmla="*/ 187801 h 247048"/>
                  <a:gd name="connsiteX90" fmla="*/ 217242 w 297153"/>
                  <a:gd name="connsiteY90" fmla="*/ 189630 h 247048"/>
                  <a:gd name="connsiteX91" fmla="*/ 211207 w 297153"/>
                  <a:gd name="connsiteY91" fmla="*/ 189264 h 247048"/>
                  <a:gd name="connsiteX92" fmla="*/ 207002 w 297153"/>
                  <a:gd name="connsiteY92" fmla="*/ 185789 h 247048"/>
                  <a:gd name="connsiteX93" fmla="*/ 204990 w 297153"/>
                  <a:gd name="connsiteY93" fmla="*/ 184875 h 247048"/>
                  <a:gd name="connsiteX94" fmla="*/ 204990 w 297153"/>
                  <a:gd name="connsiteY94" fmla="*/ 183778 h 247048"/>
                  <a:gd name="connsiteX95" fmla="*/ 203710 w 297153"/>
                  <a:gd name="connsiteY95" fmla="*/ 181949 h 247048"/>
                  <a:gd name="connsiteX96" fmla="*/ 198589 w 297153"/>
                  <a:gd name="connsiteY96" fmla="*/ 177561 h 247048"/>
                  <a:gd name="connsiteX97" fmla="*/ 191458 w 297153"/>
                  <a:gd name="connsiteY97" fmla="*/ 176829 h 247048"/>
                  <a:gd name="connsiteX98" fmla="*/ 181218 w 297153"/>
                  <a:gd name="connsiteY98" fmla="*/ 178840 h 247048"/>
                  <a:gd name="connsiteX99" fmla="*/ 174451 w 297153"/>
                  <a:gd name="connsiteY99" fmla="*/ 178840 h 247048"/>
                  <a:gd name="connsiteX100" fmla="*/ 173537 w 297153"/>
                  <a:gd name="connsiteY100" fmla="*/ 179206 h 247048"/>
                  <a:gd name="connsiteX101" fmla="*/ 171526 w 297153"/>
                  <a:gd name="connsiteY101" fmla="*/ 186886 h 247048"/>
                  <a:gd name="connsiteX102" fmla="*/ 166771 w 297153"/>
                  <a:gd name="connsiteY102" fmla="*/ 189264 h 247048"/>
                  <a:gd name="connsiteX103" fmla="*/ 163297 w 297153"/>
                  <a:gd name="connsiteY103" fmla="*/ 192738 h 247048"/>
                  <a:gd name="connsiteX104" fmla="*/ 159457 w 297153"/>
                  <a:gd name="connsiteY104" fmla="*/ 197493 h 247048"/>
                  <a:gd name="connsiteX105" fmla="*/ 155251 w 297153"/>
                  <a:gd name="connsiteY105" fmla="*/ 205356 h 247048"/>
                  <a:gd name="connsiteX106" fmla="*/ 153240 w 297153"/>
                  <a:gd name="connsiteY106" fmla="*/ 212670 h 247048"/>
                  <a:gd name="connsiteX107" fmla="*/ 153057 w 297153"/>
                  <a:gd name="connsiteY107" fmla="*/ 219071 h 247048"/>
                  <a:gd name="connsiteX108" fmla="*/ 151228 w 297153"/>
                  <a:gd name="connsiteY108" fmla="*/ 223093 h 247048"/>
                  <a:gd name="connsiteX109" fmla="*/ 148302 w 297153"/>
                  <a:gd name="connsiteY109" fmla="*/ 227665 h 247048"/>
                  <a:gd name="connsiteX110" fmla="*/ 145011 w 297153"/>
                  <a:gd name="connsiteY110" fmla="*/ 230408 h 247048"/>
                  <a:gd name="connsiteX111" fmla="*/ 144645 w 297153"/>
                  <a:gd name="connsiteY111" fmla="*/ 233883 h 247048"/>
                  <a:gd name="connsiteX112" fmla="*/ 143182 w 297153"/>
                  <a:gd name="connsiteY112" fmla="*/ 231139 h 247048"/>
                  <a:gd name="connsiteX113" fmla="*/ 140622 w 297153"/>
                  <a:gd name="connsiteY113" fmla="*/ 230408 h 247048"/>
                  <a:gd name="connsiteX114" fmla="*/ 138976 w 297153"/>
                  <a:gd name="connsiteY114" fmla="*/ 234614 h 247048"/>
                  <a:gd name="connsiteX115" fmla="*/ 138428 w 297153"/>
                  <a:gd name="connsiteY115" fmla="*/ 239917 h 247048"/>
                  <a:gd name="connsiteX116" fmla="*/ 127821 w 297153"/>
                  <a:gd name="connsiteY116" fmla="*/ 239734 h 247048"/>
                  <a:gd name="connsiteX117" fmla="*/ 122518 w 297153"/>
                  <a:gd name="connsiteY117" fmla="*/ 240283 h 247048"/>
                  <a:gd name="connsiteX118" fmla="*/ 111729 w 297153"/>
                  <a:gd name="connsiteY118" fmla="*/ 235711 h 247048"/>
                  <a:gd name="connsiteX119" fmla="*/ 109718 w 297153"/>
                  <a:gd name="connsiteY119" fmla="*/ 238820 h 247048"/>
                  <a:gd name="connsiteX120" fmla="*/ 108255 w 297153"/>
                  <a:gd name="connsiteY120" fmla="*/ 239734 h 247048"/>
                  <a:gd name="connsiteX121" fmla="*/ 106427 w 297153"/>
                  <a:gd name="connsiteY121" fmla="*/ 241929 h 247048"/>
                  <a:gd name="connsiteX122" fmla="*/ 104780 w 297153"/>
                  <a:gd name="connsiteY122" fmla="*/ 242843 h 247048"/>
                  <a:gd name="connsiteX123" fmla="*/ 103683 w 297153"/>
                  <a:gd name="connsiteY123" fmla="*/ 242843 h 247048"/>
                  <a:gd name="connsiteX124" fmla="*/ 102221 w 297153"/>
                  <a:gd name="connsiteY124" fmla="*/ 243940 h 247048"/>
                  <a:gd name="connsiteX125" fmla="*/ 99660 w 297153"/>
                  <a:gd name="connsiteY125" fmla="*/ 242477 h 247048"/>
                  <a:gd name="connsiteX126" fmla="*/ 98015 w 297153"/>
                  <a:gd name="connsiteY126" fmla="*/ 243574 h 247048"/>
                  <a:gd name="connsiteX127" fmla="*/ 97284 w 297153"/>
                  <a:gd name="connsiteY127" fmla="*/ 242843 h 247048"/>
                  <a:gd name="connsiteX128" fmla="*/ 89054 w 297153"/>
                  <a:gd name="connsiteY128" fmla="*/ 247049 h 247048"/>
                  <a:gd name="connsiteX129" fmla="*/ 87957 w 297153"/>
                  <a:gd name="connsiteY129" fmla="*/ 242843 h 247048"/>
                  <a:gd name="connsiteX130" fmla="*/ 84117 w 297153"/>
                  <a:gd name="connsiteY130" fmla="*/ 243026 h 247048"/>
                  <a:gd name="connsiteX131" fmla="*/ 83203 w 297153"/>
                  <a:gd name="connsiteY131" fmla="*/ 243391 h 247048"/>
                  <a:gd name="connsiteX132" fmla="*/ 77717 w 297153"/>
                  <a:gd name="connsiteY132" fmla="*/ 241563 h 247048"/>
                  <a:gd name="connsiteX133" fmla="*/ 75340 w 297153"/>
                  <a:gd name="connsiteY133" fmla="*/ 237540 h 247048"/>
                  <a:gd name="connsiteX134" fmla="*/ 69671 w 297153"/>
                  <a:gd name="connsiteY134" fmla="*/ 232054 h 247048"/>
                  <a:gd name="connsiteX135" fmla="*/ 67477 w 297153"/>
                  <a:gd name="connsiteY135" fmla="*/ 223642 h 247048"/>
                  <a:gd name="connsiteX136" fmla="*/ 67294 w 297153"/>
                  <a:gd name="connsiteY136" fmla="*/ 218339 h 247048"/>
                  <a:gd name="connsiteX137" fmla="*/ 69671 w 297153"/>
                  <a:gd name="connsiteY137" fmla="*/ 216511 h 247048"/>
                  <a:gd name="connsiteX138" fmla="*/ 68208 w 297153"/>
                  <a:gd name="connsiteY138" fmla="*/ 216511 h 247048"/>
                  <a:gd name="connsiteX139" fmla="*/ 64733 w 297153"/>
                  <a:gd name="connsiteY139" fmla="*/ 215413 h 247048"/>
                  <a:gd name="connsiteX140" fmla="*/ 63088 w 297153"/>
                  <a:gd name="connsiteY140" fmla="*/ 210659 h 247048"/>
                  <a:gd name="connsiteX141" fmla="*/ 61442 w 297153"/>
                  <a:gd name="connsiteY141" fmla="*/ 209013 h 247048"/>
                  <a:gd name="connsiteX142" fmla="*/ 60162 w 297153"/>
                  <a:gd name="connsiteY142" fmla="*/ 206087 h 247048"/>
                  <a:gd name="connsiteX143" fmla="*/ 58333 w 297153"/>
                  <a:gd name="connsiteY143" fmla="*/ 205904 h 247048"/>
                  <a:gd name="connsiteX144" fmla="*/ 57419 w 297153"/>
                  <a:gd name="connsiteY144" fmla="*/ 203527 h 247048"/>
                  <a:gd name="connsiteX145" fmla="*/ 53762 w 297153"/>
                  <a:gd name="connsiteY145" fmla="*/ 198773 h 247048"/>
                  <a:gd name="connsiteX146" fmla="*/ 44253 w 297153"/>
                  <a:gd name="connsiteY146" fmla="*/ 193470 h 247048"/>
                  <a:gd name="connsiteX147" fmla="*/ 39864 w 297153"/>
                  <a:gd name="connsiteY147" fmla="*/ 192372 h 247048"/>
                  <a:gd name="connsiteX148" fmla="*/ 29441 w 297153"/>
                  <a:gd name="connsiteY148" fmla="*/ 191641 h 247048"/>
                  <a:gd name="connsiteX149" fmla="*/ 2194 w 297153"/>
                  <a:gd name="connsiteY149" fmla="*/ 193287 h 247048"/>
                  <a:gd name="connsiteX150" fmla="*/ 731 w 297153"/>
                  <a:gd name="connsiteY150" fmla="*/ 192007 h 247048"/>
                  <a:gd name="connsiteX151" fmla="*/ 0 w 297153"/>
                  <a:gd name="connsiteY151" fmla="*/ 174086 h 247048"/>
                  <a:gd name="connsiteX152" fmla="*/ 366 w 297153"/>
                  <a:gd name="connsiteY152" fmla="*/ 170063 h 247048"/>
                  <a:gd name="connsiteX153" fmla="*/ 2743 w 297153"/>
                  <a:gd name="connsiteY153" fmla="*/ 160371 h 247048"/>
                  <a:gd name="connsiteX154" fmla="*/ 2011 w 297153"/>
                  <a:gd name="connsiteY154" fmla="*/ 145742 h 247048"/>
                  <a:gd name="connsiteX155" fmla="*/ 2743 w 297153"/>
                  <a:gd name="connsiteY155" fmla="*/ 136965 h 247048"/>
                  <a:gd name="connsiteX156" fmla="*/ 4389 w 297153"/>
                  <a:gd name="connsiteY156" fmla="*/ 131296 h 247048"/>
                  <a:gd name="connsiteX157" fmla="*/ 9875 w 297153"/>
                  <a:gd name="connsiteY157" fmla="*/ 121970 h 247048"/>
                  <a:gd name="connsiteX158" fmla="*/ 10423 w 297153"/>
                  <a:gd name="connsiteY158" fmla="*/ 115204 h 247048"/>
                  <a:gd name="connsiteX159" fmla="*/ 11703 w 297153"/>
                  <a:gd name="connsiteY159" fmla="*/ 110267 h 247048"/>
                  <a:gd name="connsiteX160" fmla="*/ 15543 w 297153"/>
                  <a:gd name="connsiteY160" fmla="*/ 105878 h 247048"/>
                  <a:gd name="connsiteX161" fmla="*/ 22309 w 297153"/>
                  <a:gd name="connsiteY161" fmla="*/ 100758 h 247048"/>
                  <a:gd name="connsiteX162" fmla="*/ 22309 w 297153"/>
                  <a:gd name="connsiteY162" fmla="*/ 98015 h 247048"/>
                  <a:gd name="connsiteX163" fmla="*/ 24138 w 297153"/>
                  <a:gd name="connsiteY163" fmla="*/ 97100 h 247048"/>
                  <a:gd name="connsiteX164" fmla="*/ 24138 w 297153"/>
                  <a:gd name="connsiteY164" fmla="*/ 96186 h 247048"/>
                  <a:gd name="connsiteX165" fmla="*/ 23955 w 297153"/>
                  <a:gd name="connsiteY165" fmla="*/ 94723 h 247048"/>
                  <a:gd name="connsiteX166" fmla="*/ 21944 w 297153"/>
                  <a:gd name="connsiteY166" fmla="*/ 92346 h 247048"/>
                  <a:gd name="connsiteX167" fmla="*/ 21761 w 297153"/>
                  <a:gd name="connsiteY167" fmla="*/ 90883 h 247048"/>
                  <a:gd name="connsiteX168" fmla="*/ 22858 w 297153"/>
                  <a:gd name="connsiteY168" fmla="*/ 88323 h 247048"/>
                  <a:gd name="connsiteX169" fmla="*/ 24504 w 297153"/>
                  <a:gd name="connsiteY169" fmla="*/ 87592 h 247048"/>
                  <a:gd name="connsiteX170" fmla="*/ 26698 w 297153"/>
                  <a:gd name="connsiteY170" fmla="*/ 87592 h 247048"/>
                  <a:gd name="connsiteX171" fmla="*/ 26881 w 297153"/>
                  <a:gd name="connsiteY171" fmla="*/ 86495 h 247048"/>
                  <a:gd name="connsiteX172" fmla="*/ 26881 w 297153"/>
                  <a:gd name="connsiteY172" fmla="*/ 77900 h 247048"/>
                  <a:gd name="connsiteX173" fmla="*/ 25418 w 297153"/>
                  <a:gd name="connsiteY173" fmla="*/ 71317 h 247048"/>
                  <a:gd name="connsiteX174" fmla="*/ 24686 w 297153"/>
                  <a:gd name="connsiteY174" fmla="*/ 68940 h 247048"/>
                  <a:gd name="connsiteX175" fmla="*/ 20298 w 297153"/>
                  <a:gd name="connsiteY175" fmla="*/ 64185 h 247048"/>
                  <a:gd name="connsiteX176" fmla="*/ 19566 w 297153"/>
                  <a:gd name="connsiteY176" fmla="*/ 62174 h 247048"/>
                  <a:gd name="connsiteX177" fmla="*/ 20298 w 297153"/>
                  <a:gd name="connsiteY177" fmla="*/ 57054 h 247048"/>
                  <a:gd name="connsiteX178" fmla="*/ 22492 w 297153"/>
                  <a:gd name="connsiteY178" fmla="*/ 54310 h 24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97153" h="247048">
                    <a:moveTo>
                      <a:pt x="22492" y="54310"/>
                    </a:moveTo>
                    <a:lnTo>
                      <a:pt x="22858" y="50836"/>
                    </a:lnTo>
                    <a:lnTo>
                      <a:pt x="21761" y="39316"/>
                    </a:lnTo>
                    <a:lnTo>
                      <a:pt x="22309" y="35110"/>
                    </a:lnTo>
                    <a:lnTo>
                      <a:pt x="23407" y="32915"/>
                    </a:lnTo>
                    <a:lnTo>
                      <a:pt x="25235" y="30904"/>
                    </a:lnTo>
                    <a:lnTo>
                      <a:pt x="28709" y="29076"/>
                    </a:lnTo>
                    <a:lnTo>
                      <a:pt x="31087" y="26332"/>
                    </a:lnTo>
                    <a:lnTo>
                      <a:pt x="34195" y="19749"/>
                    </a:lnTo>
                    <a:lnTo>
                      <a:pt x="35475" y="11338"/>
                    </a:lnTo>
                    <a:lnTo>
                      <a:pt x="36390" y="9875"/>
                    </a:lnTo>
                    <a:lnTo>
                      <a:pt x="44070" y="4206"/>
                    </a:lnTo>
                    <a:lnTo>
                      <a:pt x="53213" y="1829"/>
                    </a:lnTo>
                    <a:lnTo>
                      <a:pt x="61076" y="2195"/>
                    </a:lnTo>
                    <a:lnTo>
                      <a:pt x="64002" y="1463"/>
                    </a:lnTo>
                    <a:lnTo>
                      <a:pt x="67842" y="183"/>
                    </a:lnTo>
                    <a:lnTo>
                      <a:pt x="74608" y="549"/>
                    </a:lnTo>
                    <a:lnTo>
                      <a:pt x="91980" y="9143"/>
                    </a:lnTo>
                    <a:lnTo>
                      <a:pt x="102404" y="18835"/>
                    </a:lnTo>
                    <a:lnTo>
                      <a:pt x="105512" y="21212"/>
                    </a:lnTo>
                    <a:lnTo>
                      <a:pt x="107706" y="22309"/>
                    </a:lnTo>
                    <a:lnTo>
                      <a:pt x="111729" y="22309"/>
                    </a:lnTo>
                    <a:lnTo>
                      <a:pt x="114655" y="17921"/>
                    </a:lnTo>
                    <a:lnTo>
                      <a:pt x="122336" y="14081"/>
                    </a:lnTo>
                    <a:lnTo>
                      <a:pt x="126724" y="12800"/>
                    </a:lnTo>
                    <a:lnTo>
                      <a:pt x="132576" y="12800"/>
                    </a:lnTo>
                    <a:lnTo>
                      <a:pt x="140439" y="17006"/>
                    </a:lnTo>
                    <a:lnTo>
                      <a:pt x="151228" y="23772"/>
                    </a:lnTo>
                    <a:lnTo>
                      <a:pt x="156714" y="25601"/>
                    </a:lnTo>
                    <a:lnTo>
                      <a:pt x="167685" y="27064"/>
                    </a:lnTo>
                    <a:lnTo>
                      <a:pt x="173354" y="25967"/>
                    </a:lnTo>
                    <a:lnTo>
                      <a:pt x="180303" y="21578"/>
                    </a:lnTo>
                    <a:lnTo>
                      <a:pt x="188166" y="14995"/>
                    </a:lnTo>
                    <a:lnTo>
                      <a:pt x="192189" y="12800"/>
                    </a:lnTo>
                    <a:lnTo>
                      <a:pt x="203893" y="12618"/>
                    </a:lnTo>
                    <a:lnTo>
                      <a:pt x="212670" y="13532"/>
                    </a:lnTo>
                    <a:lnTo>
                      <a:pt x="217424" y="11886"/>
                    </a:lnTo>
                    <a:lnTo>
                      <a:pt x="226568" y="11155"/>
                    </a:lnTo>
                    <a:lnTo>
                      <a:pt x="229493" y="11886"/>
                    </a:lnTo>
                    <a:lnTo>
                      <a:pt x="232968" y="14081"/>
                    </a:lnTo>
                    <a:lnTo>
                      <a:pt x="236808" y="14995"/>
                    </a:lnTo>
                    <a:lnTo>
                      <a:pt x="239368" y="16823"/>
                    </a:lnTo>
                    <a:lnTo>
                      <a:pt x="244488" y="16458"/>
                    </a:lnTo>
                    <a:lnTo>
                      <a:pt x="247414" y="14629"/>
                    </a:lnTo>
                    <a:lnTo>
                      <a:pt x="251803" y="10423"/>
                    </a:lnTo>
                    <a:lnTo>
                      <a:pt x="251986" y="9509"/>
                    </a:lnTo>
                    <a:lnTo>
                      <a:pt x="254912" y="7680"/>
                    </a:lnTo>
                    <a:lnTo>
                      <a:pt x="257838" y="6949"/>
                    </a:lnTo>
                    <a:lnTo>
                      <a:pt x="261311" y="7132"/>
                    </a:lnTo>
                    <a:lnTo>
                      <a:pt x="263872" y="1280"/>
                    </a:lnTo>
                    <a:lnTo>
                      <a:pt x="264603" y="1463"/>
                    </a:lnTo>
                    <a:lnTo>
                      <a:pt x="265518" y="0"/>
                    </a:lnTo>
                    <a:lnTo>
                      <a:pt x="267529" y="5486"/>
                    </a:lnTo>
                    <a:lnTo>
                      <a:pt x="268809" y="8960"/>
                    </a:lnTo>
                    <a:lnTo>
                      <a:pt x="272283" y="13715"/>
                    </a:lnTo>
                    <a:lnTo>
                      <a:pt x="277587" y="16641"/>
                    </a:lnTo>
                    <a:lnTo>
                      <a:pt x="279964" y="20115"/>
                    </a:lnTo>
                    <a:lnTo>
                      <a:pt x="283804" y="30538"/>
                    </a:lnTo>
                    <a:lnTo>
                      <a:pt x="288559" y="33647"/>
                    </a:lnTo>
                    <a:lnTo>
                      <a:pt x="288924" y="35476"/>
                    </a:lnTo>
                    <a:lnTo>
                      <a:pt x="293862" y="36938"/>
                    </a:lnTo>
                    <a:lnTo>
                      <a:pt x="294776" y="37670"/>
                    </a:lnTo>
                    <a:lnTo>
                      <a:pt x="295690" y="38584"/>
                    </a:lnTo>
                    <a:lnTo>
                      <a:pt x="296787" y="41327"/>
                    </a:lnTo>
                    <a:lnTo>
                      <a:pt x="296422" y="49008"/>
                    </a:lnTo>
                    <a:lnTo>
                      <a:pt x="297153" y="55408"/>
                    </a:lnTo>
                    <a:lnTo>
                      <a:pt x="288559" y="61259"/>
                    </a:lnTo>
                    <a:lnTo>
                      <a:pt x="287278" y="62722"/>
                    </a:lnTo>
                    <a:lnTo>
                      <a:pt x="279781" y="65282"/>
                    </a:lnTo>
                    <a:lnTo>
                      <a:pt x="277952" y="66380"/>
                    </a:lnTo>
                    <a:lnTo>
                      <a:pt x="273929" y="70585"/>
                    </a:lnTo>
                    <a:lnTo>
                      <a:pt x="272101" y="73328"/>
                    </a:lnTo>
                    <a:lnTo>
                      <a:pt x="270272" y="76803"/>
                    </a:lnTo>
                    <a:lnTo>
                      <a:pt x="266981" y="87957"/>
                    </a:lnTo>
                    <a:lnTo>
                      <a:pt x="262775" y="95638"/>
                    </a:lnTo>
                    <a:lnTo>
                      <a:pt x="261129" y="100758"/>
                    </a:lnTo>
                    <a:lnTo>
                      <a:pt x="260580" y="106061"/>
                    </a:lnTo>
                    <a:lnTo>
                      <a:pt x="256374" y="119044"/>
                    </a:lnTo>
                    <a:lnTo>
                      <a:pt x="256009" y="124530"/>
                    </a:lnTo>
                    <a:lnTo>
                      <a:pt x="255277" y="127639"/>
                    </a:lnTo>
                    <a:lnTo>
                      <a:pt x="254180" y="129650"/>
                    </a:lnTo>
                    <a:lnTo>
                      <a:pt x="247048" y="132759"/>
                    </a:lnTo>
                    <a:lnTo>
                      <a:pt x="242294" y="138428"/>
                    </a:lnTo>
                    <a:lnTo>
                      <a:pt x="239368" y="145559"/>
                    </a:lnTo>
                    <a:lnTo>
                      <a:pt x="237905" y="153057"/>
                    </a:lnTo>
                    <a:lnTo>
                      <a:pt x="236442" y="156531"/>
                    </a:lnTo>
                    <a:lnTo>
                      <a:pt x="231871" y="166772"/>
                    </a:lnTo>
                    <a:lnTo>
                      <a:pt x="223459" y="181401"/>
                    </a:lnTo>
                    <a:lnTo>
                      <a:pt x="222728" y="185058"/>
                    </a:lnTo>
                    <a:lnTo>
                      <a:pt x="220899" y="187801"/>
                    </a:lnTo>
                    <a:lnTo>
                      <a:pt x="217242" y="189630"/>
                    </a:lnTo>
                    <a:lnTo>
                      <a:pt x="211207" y="189264"/>
                    </a:lnTo>
                    <a:lnTo>
                      <a:pt x="207002" y="185789"/>
                    </a:lnTo>
                    <a:lnTo>
                      <a:pt x="204990" y="184875"/>
                    </a:lnTo>
                    <a:lnTo>
                      <a:pt x="204990" y="183778"/>
                    </a:lnTo>
                    <a:lnTo>
                      <a:pt x="203710" y="181949"/>
                    </a:lnTo>
                    <a:lnTo>
                      <a:pt x="198589" y="177561"/>
                    </a:lnTo>
                    <a:lnTo>
                      <a:pt x="191458" y="176829"/>
                    </a:lnTo>
                    <a:lnTo>
                      <a:pt x="181218" y="178840"/>
                    </a:lnTo>
                    <a:lnTo>
                      <a:pt x="174451" y="178840"/>
                    </a:lnTo>
                    <a:lnTo>
                      <a:pt x="173537" y="179206"/>
                    </a:lnTo>
                    <a:lnTo>
                      <a:pt x="171526" y="186886"/>
                    </a:lnTo>
                    <a:lnTo>
                      <a:pt x="166771" y="189264"/>
                    </a:lnTo>
                    <a:lnTo>
                      <a:pt x="163297" y="192738"/>
                    </a:lnTo>
                    <a:lnTo>
                      <a:pt x="159457" y="197493"/>
                    </a:lnTo>
                    <a:lnTo>
                      <a:pt x="155251" y="205356"/>
                    </a:lnTo>
                    <a:lnTo>
                      <a:pt x="153240" y="212670"/>
                    </a:lnTo>
                    <a:lnTo>
                      <a:pt x="153057" y="219071"/>
                    </a:lnTo>
                    <a:lnTo>
                      <a:pt x="151228" y="223093"/>
                    </a:lnTo>
                    <a:lnTo>
                      <a:pt x="148302" y="227665"/>
                    </a:lnTo>
                    <a:lnTo>
                      <a:pt x="145011" y="230408"/>
                    </a:lnTo>
                    <a:lnTo>
                      <a:pt x="144645" y="233883"/>
                    </a:lnTo>
                    <a:lnTo>
                      <a:pt x="143182" y="231139"/>
                    </a:lnTo>
                    <a:lnTo>
                      <a:pt x="140622" y="230408"/>
                    </a:lnTo>
                    <a:lnTo>
                      <a:pt x="138976" y="234614"/>
                    </a:lnTo>
                    <a:lnTo>
                      <a:pt x="138428" y="239917"/>
                    </a:lnTo>
                    <a:lnTo>
                      <a:pt x="127821" y="239734"/>
                    </a:lnTo>
                    <a:lnTo>
                      <a:pt x="122518" y="240283"/>
                    </a:lnTo>
                    <a:lnTo>
                      <a:pt x="111729" y="235711"/>
                    </a:lnTo>
                    <a:lnTo>
                      <a:pt x="109718" y="238820"/>
                    </a:lnTo>
                    <a:lnTo>
                      <a:pt x="108255" y="239734"/>
                    </a:lnTo>
                    <a:lnTo>
                      <a:pt x="106427" y="241929"/>
                    </a:lnTo>
                    <a:lnTo>
                      <a:pt x="104780" y="242843"/>
                    </a:lnTo>
                    <a:lnTo>
                      <a:pt x="103683" y="242843"/>
                    </a:lnTo>
                    <a:lnTo>
                      <a:pt x="102221" y="243940"/>
                    </a:lnTo>
                    <a:lnTo>
                      <a:pt x="99660" y="242477"/>
                    </a:lnTo>
                    <a:lnTo>
                      <a:pt x="98015" y="243574"/>
                    </a:lnTo>
                    <a:lnTo>
                      <a:pt x="97284" y="242843"/>
                    </a:lnTo>
                    <a:lnTo>
                      <a:pt x="89054" y="247049"/>
                    </a:lnTo>
                    <a:lnTo>
                      <a:pt x="87957" y="242843"/>
                    </a:lnTo>
                    <a:lnTo>
                      <a:pt x="84117" y="243026"/>
                    </a:lnTo>
                    <a:lnTo>
                      <a:pt x="83203" y="243391"/>
                    </a:lnTo>
                    <a:lnTo>
                      <a:pt x="77717" y="241563"/>
                    </a:lnTo>
                    <a:lnTo>
                      <a:pt x="75340" y="237540"/>
                    </a:lnTo>
                    <a:lnTo>
                      <a:pt x="69671" y="232054"/>
                    </a:lnTo>
                    <a:lnTo>
                      <a:pt x="67477" y="223642"/>
                    </a:lnTo>
                    <a:lnTo>
                      <a:pt x="67294" y="218339"/>
                    </a:lnTo>
                    <a:lnTo>
                      <a:pt x="69671" y="216511"/>
                    </a:lnTo>
                    <a:lnTo>
                      <a:pt x="68208" y="216511"/>
                    </a:lnTo>
                    <a:lnTo>
                      <a:pt x="64733" y="215413"/>
                    </a:lnTo>
                    <a:lnTo>
                      <a:pt x="63088" y="210659"/>
                    </a:lnTo>
                    <a:lnTo>
                      <a:pt x="61442" y="209013"/>
                    </a:lnTo>
                    <a:lnTo>
                      <a:pt x="60162" y="206087"/>
                    </a:lnTo>
                    <a:lnTo>
                      <a:pt x="58333" y="205904"/>
                    </a:lnTo>
                    <a:lnTo>
                      <a:pt x="57419" y="203527"/>
                    </a:lnTo>
                    <a:lnTo>
                      <a:pt x="53762" y="198773"/>
                    </a:lnTo>
                    <a:lnTo>
                      <a:pt x="44253" y="193470"/>
                    </a:lnTo>
                    <a:lnTo>
                      <a:pt x="39864" y="192372"/>
                    </a:lnTo>
                    <a:lnTo>
                      <a:pt x="29441" y="191641"/>
                    </a:lnTo>
                    <a:lnTo>
                      <a:pt x="2194" y="193287"/>
                    </a:lnTo>
                    <a:lnTo>
                      <a:pt x="731" y="192007"/>
                    </a:lnTo>
                    <a:lnTo>
                      <a:pt x="0" y="174086"/>
                    </a:lnTo>
                    <a:lnTo>
                      <a:pt x="366" y="170063"/>
                    </a:lnTo>
                    <a:lnTo>
                      <a:pt x="2743" y="160371"/>
                    </a:lnTo>
                    <a:lnTo>
                      <a:pt x="2011" y="145742"/>
                    </a:lnTo>
                    <a:lnTo>
                      <a:pt x="2743" y="136965"/>
                    </a:lnTo>
                    <a:lnTo>
                      <a:pt x="4389" y="131296"/>
                    </a:lnTo>
                    <a:lnTo>
                      <a:pt x="9875" y="121970"/>
                    </a:lnTo>
                    <a:lnTo>
                      <a:pt x="10423" y="115204"/>
                    </a:lnTo>
                    <a:lnTo>
                      <a:pt x="11703" y="110267"/>
                    </a:lnTo>
                    <a:lnTo>
                      <a:pt x="15543" y="105878"/>
                    </a:lnTo>
                    <a:lnTo>
                      <a:pt x="22309" y="100758"/>
                    </a:lnTo>
                    <a:lnTo>
                      <a:pt x="22309" y="98015"/>
                    </a:lnTo>
                    <a:lnTo>
                      <a:pt x="24138" y="97100"/>
                    </a:lnTo>
                    <a:lnTo>
                      <a:pt x="24138" y="96186"/>
                    </a:lnTo>
                    <a:lnTo>
                      <a:pt x="23955" y="94723"/>
                    </a:lnTo>
                    <a:lnTo>
                      <a:pt x="21944" y="92346"/>
                    </a:lnTo>
                    <a:lnTo>
                      <a:pt x="21761" y="90883"/>
                    </a:lnTo>
                    <a:lnTo>
                      <a:pt x="22858" y="88323"/>
                    </a:lnTo>
                    <a:lnTo>
                      <a:pt x="24504" y="87592"/>
                    </a:lnTo>
                    <a:lnTo>
                      <a:pt x="26698" y="87592"/>
                    </a:lnTo>
                    <a:lnTo>
                      <a:pt x="26881" y="86495"/>
                    </a:lnTo>
                    <a:lnTo>
                      <a:pt x="26881" y="77900"/>
                    </a:lnTo>
                    <a:lnTo>
                      <a:pt x="25418" y="71317"/>
                    </a:lnTo>
                    <a:lnTo>
                      <a:pt x="24686" y="68940"/>
                    </a:lnTo>
                    <a:lnTo>
                      <a:pt x="20298" y="64185"/>
                    </a:lnTo>
                    <a:lnTo>
                      <a:pt x="19566" y="62174"/>
                    </a:lnTo>
                    <a:lnTo>
                      <a:pt x="20298" y="57054"/>
                    </a:lnTo>
                    <a:lnTo>
                      <a:pt x="22492" y="54310"/>
                    </a:lnTo>
                  </a:path>
                </a:pathLst>
              </a:custGeom>
              <a:grpFill/>
              <a:ln w="4020" cap="flat">
                <a:solidFill>
                  <a:srgbClr val="FFFFFF"/>
                </a:solidFill>
                <a:prstDash val="solid"/>
                <a:miter/>
              </a:ln>
            </p:spPr>
            <p:txBody>
              <a:bodyPr rtlCol="0" anchor="ctr"/>
              <a:lstStyle/>
              <a:p>
                <a:endParaRPr lang="en-GB" sz="1463"/>
              </a:p>
            </p:txBody>
          </p:sp>
          <p:sp>
            <p:nvSpPr>
              <p:cNvPr id="271" name="Freeform: Shape 270">
                <a:extLst>
                  <a:ext uri="{FF2B5EF4-FFF2-40B4-BE49-F238E27FC236}">
                    <a16:creationId xmlns:a16="http://schemas.microsoft.com/office/drawing/2014/main" id="{774BE267-DDF9-9BD6-CBE6-A4730EC3A2D2}"/>
                  </a:ext>
                </a:extLst>
              </p:cNvPr>
              <p:cNvSpPr/>
              <p:nvPr/>
            </p:nvSpPr>
            <p:spPr>
              <a:xfrm>
                <a:off x="6270189" y="4255759"/>
                <a:ext cx="192555" cy="223276"/>
              </a:xfrm>
              <a:custGeom>
                <a:avLst/>
                <a:gdLst>
                  <a:gd name="connsiteX0" fmla="*/ 191824 w 192555"/>
                  <a:gd name="connsiteY0" fmla="*/ 0 h 223276"/>
                  <a:gd name="connsiteX1" fmla="*/ 189081 w 192555"/>
                  <a:gd name="connsiteY1" fmla="*/ 2560 h 223276"/>
                  <a:gd name="connsiteX2" fmla="*/ 181949 w 192555"/>
                  <a:gd name="connsiteY2" fmla="*/ 5669 h 223276"/>
                  <a:gd name="connsiteX3" fmla="*/ 174451 w 192555"/>
                  <a:gd name="connsiteY3" fmla="*/ 7315 h 223276"/>
                  <a:gd name="connsiteX4" fmla="*/ 166771 w 192555"/>
                  <a:gd name="connsiteY4" fmla="*/ 4389 h 223276"/>
                  <a:gd name="connsiteX5" fmla="*/ 158725 w 192555"/>
                  <a:gd name="connsiteY5" fmla="*/ 0 h 223276"/>
                  <a:gd name="connsiteX6" fmla="*/ 149765 w 192555"/>
                  <a:gd name="connsiteY6" fmla="*/ 1463 h 223276"/>
                  <a:gd name="connsiteX7" fmla="*/ 138793 w 192555"/>
                  <a:gd name="connsiteY7" fmla="*/ 8046 h 223276"/>
                  <a:gd name="connsiteX8" fmla="*/ 130930 w 192555"/>
                  <a:gd name="connsiteY8" fmla="*/ 15361 h 223276"/>
                  <a:gd name="connsiteX9" fmla="*/ 127090 w 192555"/>
                  <a:gd name="connsiteY9" fmla="*/ 21578 h 223276"/>
                  <a:gd name="connsiteX10" fmla="*/ 125993 w 192555"/>
                  <a:gd name="connsiteY10" fmla="*/ 27064 h 223276"/>
                  <a:gd name="connsiteX11" fmla="*/ 127090 w 192555"/>
                  <a:gd name="connsiteY11" fmla="*/ 46996 h 223276"/>
                  <a:gd name="connsiteX12" fmla="*/ 125627 w 192555"/>
                  <a:gd name="connsiteY12" fmla="*/ 51750 h 223276"/>
                  <a:gd name="connsiteX13" fmla="*/ 123798 w 192555"/>
                  <a:gd name="connsiteY13" fmla="*/ 53213 h 223276"/>
                  <a:gd name="connsiteX14" fmla="*/ 112826 w 192555"/>
                  <a:gd name="connsiteY14" fmla="*/ 44436 h 223276"/>
                  <a:gd name="connsiteX15" fmla="*/ 108072 w 192555"/>
                  <a:gd name="connsiteY15" fmla="*/ 44802 h 223276"/>
                  <a:gd name="connsiteX16" fmla="*/ 101855 w 192555"/>
                  <a:gd name="connsiteY16" fmla="*/ 42607 h 223276"/>
                  <a:gd name="connsiteX17" fmla="*/ 95089 w 192555"/>
                  <a:gd name="connsiteY17" fmla="*/ 41876 h 223276"/>
                  <a:gd name="connsiteX18" fmla="*/ 89785 w 192555"/>
                  <a:gd name="connsiteY18" fmla="*/ 38950 h 223276"/>
                  <a:gd name="connsiteX19" fmla="*/ 54859 w 192555"/>
                  <a:gd name="connsiteY19" fmla="*/ 38950 h 223276"/>
                  <a:gd name="connsiteX20" fmla="*/ 51750 w 192555"/>
                  <a:gd name="connsiteY20" fmla="*/ 45533 h 223276"/>
                  <a:gd name="connsiteX21" fmla="*/ 51202 w 192555"/>
                  <a:gd name="connsiteY21" fmla="*/ 54310 h 223276"/>
                  <a:gd name="connsiteX22" fmla="*/ 51750 w 192555"/>
                  <a:gd name="connsiteY22" fmla="*/ 63088 h 223276"/>
                  <a:gd name="connsiteX23" fmla="*/ 55590 w 192555"/>
                  <a:gd name="connsiteY23" fmla="*/ 65282 h 223276"/>
                  <a:gd name="connsiteX24" fmla="*/ 62905 w 192555"/>
                  <a:gd name="connsiteY24" fmla="*/ 54310 h 223276"/>
                  <a:gd name="connsiteX25" fmla="*/ 76620 w 192555"/>
                  <a:gd name="connsiteY25" fmla="*/ 57785 h 223276"/>
                  <a:gd name="connsiteX26" fmla="*/ 81374 w 192555"/>
                  <a:gd name="connsiteY26" fmla="*/ 63271 h 223276"/>
                  <a:gd name="connsiteX27" fmla="*/ 81740 w 192555"/>
                  <a:gd name="connsiteY27" fmla="*/ 73511 h 223276"/>
                  <a:gd name="connsiteX28" fmla="*/ 73511 w 192555"/>
                  <a:gd name="connsiteY28" fmla="*/ 87226 h 223276"/>
                  <a:gd name="connsiteX29" fmla="*/ 72962 w 192555"/>
                  <a:gd name="connsiteY29" fmla="*/ 94906 h 223276"/>
                  <a:gd name="connsiteX30" fmla="*/ 74974 w 192555"/>
                  <a:gd name="connsiteY30" fmla="*/ 101307 h 223276"/>
                  <a:gd name="connsiteX31" fmla="*/ 80094 w 192555"/>
                  <a:gd name="connsiteY31" fmla="*/ 114655 h 223276"/>
                  <a:gd name="connsiteX32" fmla="*/ 79728 w 192555"/>
                  <a:gd name="connsiteY32" fmla="*/ 121970 h 223276"/>
                  <a:gd name="connsiteX33" fmla="*/ 77717 w 192555"/>
                  <a:gd name="connsiteY33" fmla="*/ 128187 h 223276"/>
                  <a:gd name="connsiteX34" fmla="*/ 76620 w 192555"/>
                  <a:gd name="connsiteY34" fmla="*/ 145559 h 223276"/>
                  <a:gd name="connsiteX35" fmla="*/ 74425 w 192555"/>
                  <a:gd name="connsiteY35" fmla="*/ 153240 h 223276"/>
                  <a:gd name="connsiteX36" fmla="*/ 67294 w 192555"/>
                  <a:gd name="connsiteY36" fmla="*/ 156166 h 223276"/>
                  <a:gd name="connsiteX37" fmla="*/ 58516 w 192555"/>
                  <a:gd name="connsiteY37" fmla="*/ 148485 h 223276"/>
                  <a:gd name="connsiteX38" fmla="*/ 46995 w 192555"/>
                  <a:gd name="connsiteY38" fmla="*/ 149400 h 223276"/>
                  <a:gd name="connsiteX39" fmla="*/ 42790 w 192555"/>
                  <a:gd name="connsiteY39" fmla="*/ 144280 h 223276"/>
                  <a:gd name="connsiteX40" fmla="*/ 39132 w 192555"/>
                  <a:gd name="connsiteY40" fmla="*/ 142268 h 223276"/>
                  <a:gd name="connsiteX41" fmla="*/ 34378 w 192555"/>
                  <a:gd name="connsiteY41" fmla="*/ 146108 h 223276"/>
                  <a:gd name="connsiteX42" fmla="*/ 30172 w 192555"/>
                  <a:gd name="connsiteY42" fmla="*/ 151045 h 223276"/>
                  <a:gd name="connsiteX43" fmla="*/ 19566 w 192555"/>
                  <a:gd name="connsiteY43" fmla="*/ 155617 h 223276"/>
                  <a:gd name="connsiteX44" fmla="*/ 14446 w 192555"/>
                  <a:gd name="connsiteY44" fmla="*/ 159091 h 223276"/>
                  <a:gd name="connsiteX45" fmla="*/ 12252 w 192555"/>
                  <a:gd name="connsiteY45" fmla="*/ 163114 h 223276"/>
                  <a:gd name="connsiteX46" fmla="*/ 11886 w 192555"/>
                  <a:gd name="connsiteY46" fmla="*/ 168783 h 223276"/>
                  <a:gd name="connsiteX47" fmla="*/ 13897 w 192555"/>
                  <a:gd name="connsiteY47" fmla="*/ 174818 h 223276"/>
                  <a:gd name="connsiteX48" fmla="*/ 15360 w 192555"/>
                  <a:gd name="connsiteY48" fmla="*/ 181401 h 223276"/>
                  <a:gd name="connsiteX49" fmla="*/ 13897 w 192555"/>
                  <a:gd name="connsiteY49" fmla="*/ 183961 h 223276"/>
                  <a:gd name="connsiteX50" fmla="*/ 8595 w 192555"/>
                  <a:gd name="connsiteY50" fmla="*/ 183595 h 223276"/>
                  <a:gd name="connsiteX51" fmla="*/ 3474 w 192555"/>
                  <a:gd name="connsiteY51" fmla="*/ 184875 h 223276"/>
                  <a:gd name="connsiteX52" fmla="*/ 731 w 192555"/>
                  <a:gd name="connsiteY52" fmla="*/ 188349 h 223276"/>
                  <a:gd name="connsiteX53" fmla="*/ 0 w 192555"/>
                  <a:gd name="connsiteY53" fmla="*/ 195481 h 223276"/>
                  <a:gd name="connsiteX54" fmla="*/ 5486 w 192555"/>
                  <a:gd name="connsiteY54" fmla="*/ 197858 h 223276"/>
                  <a:gd name="connsiteX55" fmla="*/ 8595 w 192555"/>
                  <a:gd name="connsiteY55" fmla="*/ 202430 h 223276"/>
                  <a:gd name="connsiteX56" fmla="*/ 15360 w 192555"/>
                  <a:gd name="connsiteY56" fmla="*/ 208830 h 223276"/>
                  <a:gd name="connsiteX57" fmla="*/ 18103 w 192555"/>
                  <a:gd name="connsiteY57" fmla="*/ 212670 h 223276"/>
                  <a:gd name="connsiteX58" fmla="*/ 22492 w 192555"/>
                  <a:gd name="connsiteY58" fmla="*/ 223276 h 223276"/>
                  <a:gd name="connsiteX59" fmla="*/ 29075 w 192555"/>
                  <a:gd name="connsiteY59" fmla="*/ 218522 h 223276"/>
                  <a:gd name="connsiteX60" fmla="*/ 33829 w 192555"/>
                  <a:gd name="connsiteY60" fmla="*/ 215962 h 223276"/>
                  <a:gd name="connsiteX61" fmla="*/ 36938 w 192555"/>
                  <a:gd name="connsiteY61" fmla="*/ 209196 h 223276"/>
                  <a:gd name="connsiteX62" fmla="*/ 41693 w 192555"/>
                  <a:gd name="connsiteY62" fmla="*/ 206636 h 223276"/>
                  <a:gd name="connsiteX63" fmla="*/ 45898 w 192555"/>
                  <a:gd name="connsiteY63" fmla="*/ 208282 h 223276"/>
                  <a:gd name="connsiteX64" fmla="*/ 48093 w 192555"/>
                  <a:gd name="connsiteY64" fmla="*/ 213402 h 223276"/>
                  <a:gd name="connsiteX65" fmla="*/ 55590 w 192555"/>
                  <a:gd name="connsiteY65" fmla="*/ 217973 h 223276"/>
                  <a:gd name="connsiteX66" fmla="*/ 61442 w 192555"/>
                  <a:gd name="connsiteY66" fmla="*/ 216511 h 223276"/>
                  <a:gd name="connsiteX67" fmla="*/ 64551 w 192555"/>
                  <a:gd name="connsiteY67" fmla="*/ 211025 h 223276"/>
                  <a:gd name="connsiteX68" fmla="*/ 68208 w 192555"/>
                  <a:gd name="connsiteY68" fmla="*/ 208099 h 223276"/>
                  <a:gd name="connsiteX69" fmla="*/ 74791 w 192555"/>
                  <a:gd name="connsiteY69" fmla="*/ 207002 h 223276"/>
                  <a:gd name="connsiteX70" fmla="*/ 80642 w 192555"/>
                  <a:gd name="connsiteY70" fmla="*/ 205356 h 223276"/>
                  <a:gd name="connsiteX71" fmla="*/ 81740 w 192555"/>
                  <a:gd name="connsiteY71" fmla="*/ 207184 h 223276"/>
                  <a:gd name="connsiteX72" fmla="*/ 82289 w 192555"/>
                  <a:gd name="connsiteY72" fmla="*/ 215779 h 223276"/>
                  <a:gd name="connsiteX73" fmla="*/ 87226 w 192555"/>
                  <a:gd name="connsiteY73" fmla="*/ 217059 h 223276"/>
                  <a:gd name="connsiteX74" fmla="*/ 96734 w 192555"/>
                  <a:gd name="connsiteY74" fmla="*/ 213402 h 223276"/>
                  <a:gd name="connsiteX75" fmla="*/ 107523 w 192555"/>
                  <a:gd name="connsiteY75" fmla="*/ 204076 h 223276"/>
                  <a:gd name="connsiteX76" fmla="*/ 113558 w 192555"/>
                  <a:gd name="connsiteY76" fmla="*/ 200784 h 223276"/>
                  <a:gd name="connsiteX77" fmla="*/ 120872 w 192555"/>
                  <a:gd name="connsiteY77" fmla="*/ 193653 h 223276"/>
                  <a:gd name="connsiteX78" fmla="*/ 127090 w 192555"/>
                  <a:gd name="connsiteY78" fmla="*/ 183595 h 223276"/>
                  <a:gd name="connsiteX79" fmla="*/ 128735 w 192555"/>
                  <a:gd name="connsiteY79" fmla="*/ 175549 h 223276"/>
                  <a:gd name="connsiteX80" fmla="*/ 128735 w 192555"/>
                  <a:gd name="connsiteY80" fmla="*/ 166406 h 223276"/>
                  <a:gd name="connsiteX81" fmla="*/ 130199 w 192555"/>
                  <a:gd name="connsiteY81" fmla="*/ 157263 h 223276"/>
                  <a:gd name="connsiteX82" fmla="*/ 133490 w 192555"/>
                  <a:gd name="connsiteY82" fmla="*/ 147388 h 223276"/>
                  <a:gd name="connsiteX83" fmla="*/ 144462 w 192555"/>
                  <a:gd name="connsiteY83" fmla="*/ 130748 h 223276"/>
                  <a:gd name="connsiteX84" fmla="*/ 152325 w 192555"/>
                  <a:gd name="connsiteY84" fmla="*/ 123433 h 223276"/>
                  <a:gd name="connsiteX85" fmla="*/ 161285 w 192555"/>
                  <a:gd name="connsiteY85" fmla="*/ 118313 h 223276"/>
                  <a:gd name="connsiteX86" fmla="*/ 168052 w 192555"/>
                  <a:gd name="connsiteY86" fmla="*/ 112461 h 223276"/>
                  <a:gd name="connsiteX87" fmla="*/ 168417 w 192555"/>
                  <a:gd name="connsiteY87" fmla="*/ 110632 h 223276"/>
                  <a:gd name="connsiteX88" fmla="*/ 171525 w 192555"/>
                  <a:gd name="connsiteY88" fmla="*/ 96369 h 223276"/>
                  <a:gd name="connsiteX89" fmla="*/ 172440 w 192555"/>
                  <a:gd name="connsiteY89" fmla="*/ 65648 h 223276"/>
                  <a:gd name="connsiteX90" fmla="*/ 176280 w 192555"/>
                  <a:gd name="connsiteY90" fmla="*/ 44985 h 223276"/>
                  <a:gd name="connsiteX91" fmla="*/ 180852 w 192555"/>
                  <a:gd name="connsiteY91" fmla="*/ 33464 h 223276"/>
                  <a:gd name="connsiteX92" fmla="*/ 190360 w 192555"/>
                  <a:gd name="connsiteY92" fmla="*/ 16824 h 223276"/>
                  <a:gd name="connsiteX93" fmla="*/ 192555 w 192555"/>
                  <a:gd name="connsiteY93" fmla="*/ 7863 h 223276"/>
                  <a:gd name="connsiteX94" fmla="*/ 191824 w 192555"/>
                  <a:gd name="connsiteY94" fmla="*/ 0 h 22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92555" h="223276">
                    <a:moveTo>
                      <a:pt x="191824" y="0"/>
                    </a:moveTo>
                    <a:lnTo>
                      <a:pt x="189081" y="2560"/>
                    </a:lnTo>
                    <a:lnTo>
                      <a:pt x="181949" y="5669"/>
                    </a:lnTo>
                    <a:lnTo>
                      <a:pt x="174451" y="7315"/>
                    </a:lnTo>
                    <a:lnTo>
                      <a:pt x="166771" y="4389"/>
                    </a:lnTo>
                    <a:lnTo>
                      <a:pt x="158725" y="0"/>
                    </a:lnTo>
                    <a:lnTo>
                      <a:pt x="149765" y="1463"/>
                    </a:lnTo>
                    <a:lnTo>
                      <a:pt x="138793" y="8046"/>
                    </a:lnTo>
                    <a:lnTo>
                      <a:pt x="130930" y="15361"/>
                    </a:lnTo>
                    <a:lnTo>
                      <a:pt x="127090" y="21578"/>
                    </a:lnTo>
                    <a:lnTo>
                      <a:pt x="125993" y="27064"/>
                    </a:lnTo>
                    <a:lnTo>
                      <a:pt x="127090" y="46996"/>
                    </a:lnTo>
                    <a:lnTo>
                      <a:pt x="125627" y="51750"/>
                    </a:lnTo>
                    <a:lnTo>
                      <a:pt x="123798" y="53213"/>
                    </a:lnTo>
                    <a:lnTo>
                      <a:pt x="112826" y="44436"/>
                    </a:lnTo>
                    <a:lnTo>
                      <a:pt x="108072" y="44802"/>
                    </a:lnTo>
                    <a:lnTo>
                      <a:pt x="101855" y="42607"/>
                    </a:lnTo>
                    <a:lnTo>
                      <a:pt x="95089" y="41876"/>
                    </a:lnTo>
                    <a:lnTo>
                      <a:pt x="89785" y="38950"/>
                    </a:lnTo>
                    <a:lnTo>
                      <a:pt x="54859" y="38950"/>
                    </a:lnTo>
                    <a:lnTo>
                      <a:pt x="51750" y="45533"/>
                    </a:lnTo>
                    <a:lnTo>
                      <a:pt x="51202" y="54310"/>
                    </a:lnTo>
                    <a:lnTo>
                      <a:pt x="51750" y="63088"/>
                    </a:lnTo>
                    <a:lnTo>
                      <a:pt x="55590" y="65282"/>
                    </a:lnTo>
                    <a:lnTo>
                      <a:pt x="62905" y="54310"/>
                    </a:lnTo>
                    <a:lnTo>
                      <a:pt x="76620" y="57785"/>
                    </a:lnTo>
                    <a:lnTo>
                      <a:pt x="81374" y="63271"/>
                    </a:lnTo>
                    <a:lnTo>
                      <a:pt x="81740" y="73511"/>
                    </a:lnTo>
                    <a:lnTo>
                      <a:pt x="73511" y="87226"/>
                    </a:lnTo>
                    <a:lnTo>
                      <a:pt x="72962" y="94906"/>
                    </a:lnTo>
                    <a:lnTo>
                      <a:pt x="74974" y="101307"/>
                    </a:lnTo>
                    <a:lnTo>
                      <a:pt x="80094" y="114655"/>
                    </a:lnTo>
                    <a:lnTo>
                      <a:pt x="79728" y="121970"/>
                    </a:lnTo>
                    <a:lnTo>
                      <a:pt x="77717" y="128187"/>
                    </a:lnTo>
                    <a:lnTo>
                      <a:pt x="76620" y="145559"/>
                    </a:lnTo>
                    <a:lnTo>
                      <a:pt x="74425" y="153240"/>
                    </a:lnTo>
                    <a:lnTo>
                      <a:pt x="67294" y="156166"/>
                    </a:lnTo>
                    <a:lnTo>
                      <a:pt x="58516" y="148485"/>
                    </a:lnTo>
                    <a:lnTo>
                      <a:pt x="46995" y="149400"/>
                    </a:lnTo>
                    <a:lnTo>
                      <a:pt x="42790" y="144280"/>
                    </a:lnTo>
                    <a:lnTo>
                      <a:pt x="39132" y="142268"/>
                    </a:lnTo>
                    <a:lnTo>
                      <a:pt x="34378" y="146108"/>
                    </a:lnTo>
                    <a:lnTo>
                      <a:pt x="30172" y="151045"/>
                    </a:lnTo>
                    <a:lnTo>
                      <a:pt x="19566" y="155617"/>
                    </a:lnTo>
                    <a:lnTo>
                      <a:pt x="14446" y="159091"/>
                    </a:lnTo>
                    <a:lnTo>
                      <a:pt x="12252" y="163114"/>
                    </a:lnTo>
                    <a:lnTo>
                      <a:pt x="11886" y="168783"/>
                    </a:lnTo>
                    <a:lnTo>
                      <a:pt x="13897" y="174818"/>
                    </a:lnTo>
                    <a:lnTo>
                      <a:pt x="15360" y="181401"/>
                    </a:lnTo>
                    <a:lnTo>
                      <a:pt x="13897" y="183961"/>
                    </a:lnTo>
                    <a:lnTo>
                      <a:pt x="8595" y="183595"/>
                    </a:lnTo>
                    <a:lnTo>
                      <a:pt x="3474" y="184875"/>
                    </a:lnTo>
                    <a:lnTo>
                      <a:pt x="731" y="188349"/>
                    </a:lnTo>
                    <a:lnTo>
                      <a:pt x="0" y="195481"/>
                    </a:lnTo>
                    <a:lnTo>
                      <a:pt x="5486" y="197858"/>
                    </a:lnTo>
                    <a:lnTo>
                      <a:pt x="8595" y="202430"/>
                    </a:lnTo>
                    <a:lnTo>
                      <a:pt x="15360" y="208830"/>
                    </a:lnTo>
                    <a:lnTo>
                      <a:pt x="18103" y="212670"/>
                    </a:lnTo>
                    <a:lnTo>
                      <a:pt x="22492" y="223276"/>
                    </a:lnTo>
                    <a:lnTo>
                      <a:pt x="29075" y="218522"/>
                    </a:lnTo>
                    <a:lnTo>
                      <a:pt x="33829" y="215962"/>
                    </a:lnTo>
                    <a:lnTo>
                      <a:pt x="36938" y="209196"/>
                    </a:lnTo>
                    <a:lnTo>
                      <a:pt x="41693" y="206636"/>
                    </a:lnTo>
                    <a:lnTo>
                      <a:pt x="45898" y="208282"/>
                    </a:lnTo>
                    <a:lnTo>
                      <a:pt x="48093" y="213402"/>
                    </a:lnTo>
                    <a:lnTo>
                      <a:pt x="55590" y="217973"/>
                    </a:lnTo>
                    <a:lnTo>
                      <a:pt x="61442" y="216511"/>
                    </a:lnTo>
                    <a:lnTo>
                      <a:pt x="64551" y="211025"/>
                    </a:lnTo>
                    <a:lnTo>
                      <a:pt x="68208" y="208099"/>
                    </a:lnTo>
                    <a:lnTo>
                      <a:pt x="74791" y="207002"/>
                    </a:lnTo>
                    <a:lnTo>
                      <a:pt x="80642" y="205356"/>
                    </a:lnTo>
                    <a:lnTo>
                      <a:pt x="81740" y="207184"/>
                    </a:lnTo>
                    <a:lnTo>
                      <a:pt x="82289" y="215779"/>
                    </a:lnTo>
                    <a:lnTo>
                      <a:pt x="87226" y="217059"/>
                    </a:lnTo>
                    <a:lnTo>
                      <a:pt x="96734" y="213402"/>
                    </a:lnTo>
                    <a:lnTo>
                      <a:pt x="107523" y="204076"/>
                    </a:lnTo>
                    <a:lnTo>
                      <a:pt x="113558" y="200784"/>
                    </a:lnTo>
                    <a:lnTo>
                      <a:pt x="120872" y="193653"/>
                    </a:lnTo>
                    <a:lnTo>
                      <a:pt x="127090" y="183595"/>
                    </a:lnTo>
                    <a:lnTo>
                      <a:pt x="128735" y="175549"/>
                    </a:lnTo>
                    <a:lnTo>
                      <a:pt x="128735" y="166406"/>
                    </a:lnTo>
                    <a:lnTo>
                      <a:pt x="130199" y="157263"/>
                    </a:lnTo>
                    <a:lnTo>
                      <a:pt x="133490" y="147388"/>
                    </a:lnTo>
                    <a:lnTo>
                      <a:pt x="144462" y="130748"/>
                    </a:lnTo>
                    <a:lnTo>
                      <a:pt x="152325" y="123433"/>
                    </a:lnTo>
                    <a:lnTo>
                      <a:pt x="161285" y="118313"/>
                    </a:lnTo>
                    <a:lnTo>
                      <a:pt x="168052" y="112461"/>
                    </a:lnTo>
                    <a:lnTo>
                      <a:pt x="168417" y="110632"/>
                    </a:lnTo>
                    <a:lnTo>
                      <a:pt x="171525" y="96369"/>
                    </a:lnTo>
                    <a:lnTo>
                      <a:pt x="172440" y="65648"/>
                    </a:lnTo>
                    <a:lnTo>
                      <a:pt x="176280" y="44985"/>
                    </a:lnTo>
                    <a:lnTo>
                      <a:pt x="180852" y="33464"/>
                    </a:lnTo>
                    <a:lnTo>
                      <a:pt x="190360" y="16824"/>
                    </a:lnTo>
                    <a:lnTo>
                      <a:pt x="192555" y="7863"/>
                    </a:lnTo>
                    <a:lnTo>
                      <a:pt x="191824" y="0"/>
                    </a:lnTo>
                    <a:close/>
                  </a:path>
                </a:pathLst>
              </a:custGeom>
              <a:grpFill/>
              <a:ln w="18272" cap="flat">
                <a:noFill/>
                <a:prstDash val="solid"/>
                <a:miter/>
              </a:ln>
            </p:spPr>
            <p:txBody>
              <a:bodyPr rtlCol="0" anchor="ctr"/>
              <a:lstStyle/>
              <a:p>
                <a:endParaRPr lang="en-GB" sz="1463"/>
              </a:p>
            </p:txBody>
          </p:sp>
          <p:sp>
            <p:nvSpPr>
              <p:cNvPr id="272" name="Freeform: Shape 271">
                <a:extLst>
                  <a:ext uri="{FF2B5EF4-FFF2-40B4-BE49-F238E27FC236}">
                    <a16:creationId xmlns:a16="http://schemas.microsoft.com/office/drawing/2014/main" id="{34996C93-B803-F351-B9C5-8F1D12342C47}"/>
                  </a:ext>
                </a:extLst>
              </p:cNvPr>
              <p:cNvSpPr/>
              <p:nvPr/>
            </p:nvSpPr>
            <p:spPr>
              <a:xfrm>
                <a:off x="6270189" y="4255759"/>
                <a:ext cx="192555" cy="223276"/>
              </a:xfrm>
              <a:custGeom>
                <a:avLst/>
                <a:gdLst>
                  <a:gd name="connsiteX0" fmla="*/ 191824 w 192555"/>
                  <a:gd name="connsiteY0" fmla="*/ 0 h 223276"/>
                  <a:gd name="connsiteX1" fmla="*/ 189081 w 192555"/>
                  <a:gd name="connsiteY1" fmla="*/ 2560 h 223276"/>
                  <a:gd name="connsiteX2" fmla="*/ 181949 w 192555"/>
                  <a:gd name="connsiteY2" fmla="*/ 5669 h 223276"/>
                  <a:gd name="connsiteX3" fmla="*/ 174451 w 192555"/>
                  <a:gd name="connsiteY3" fmla="*/ 7315 h 223276"/>
                  <a:gd name="connsiteX4" fmla="*/ 166771 w 192555"/>
                  <a:gd name="connsiteY4" fmla="*/ 4389 h 223276"/>
                  <a:gd name="connsiteX5" fmla="*/ 158725 w 192555"/>
                  <a:gd name="connsiteY5" fmla="*/ 0 h 223276"/>
                  <a:gd name="connsiteX6" fmla="*/ 149765 w 192555"/>
                  <a:gd name="connsiteY6" fmla="*/ 1463 h 223276"/>
                  <a:gd name="connsiteX7" fmla="*/ 138793 w 192555"/>
                  <a:gd name="connsiteY7" fmla="*/ 8046 h 223276"/>
                  <a:gd name="connsiteX8" fmla="*/ 130930 w 192555"/>
                  <a:gd name="connsiteY8" fmla="*/ 15361 h 223276"/>
                  <a:gd name="connsiteX9" fmla="*/ 127090 w 192555"/>
                  <a:gd name="connsiteY9" fmla="*/ 21578 h 223276"/>
                  <a:gd name="connsiteX10" fmla="*/ 125993 w 192555"/>
                  <a:gd name="connsiteY10" fmla="*/ 27064 h 223276"/>
                  <a:gd name="connsiteX11" fmla="*/ 127090 w 192555"/>
                  <a:gd name="connsiteY11" fmla="*/ 46996 h 223276"/>
                  <a:gd name="connsiteX12" fmla="*/ 125627 w 192555"/>
                  <a:gd name="connsiteY12" fmla="*/ 51750 h 223276"/>
                  <a:gd name="connsiteX13" fmla="*/ 123798 w 192555"/>
                  <a:gd name="connsiteY13" fmla="*/ 53213 h 223276"/>
                  <a:gd name="connsiteX14" fmla="*/ 112826 w 192555"/>
                  <a:gd name="connsiteY14" fmla="*/ 44436 h 223276"/>
                  <a:gd name="connsiteX15" fmla="*/ 108072 w 192555"/>
                  <a:gd name="connsiteY15" fmla="*/ 44802 h 223276"/>
                  <a:gd name="connsiteX16" fmla="*/ 101855 w 192555"/>
                  <a:gd name="connsiteY16" fmla="*/ 42607 h 223276"/>
                  <a:gd name="connsiteX17" fmla="*/ 95089 w 192555"/>
                  <a:gd name="connsiteY17" fmla="*/ 41876 h 223276"/>
                  <a:gd name="connsiteX18" fmla="*/ 89785 w 192555"/>
                  <a:gd name="connsiteY18" fmla="*/ 38950 h 223276"/>
                  <a:gd name="connsiteX19" fmla="*/ 54859 w 192555"/>
                  <a:gd name="connsiteY19" fmla="*/ 38950 h 223276"/>
                  <a:gd name="connsiteX20" fmla="*/ 51750 w 192555"/>
                  <a:gd name="connsiteY20" fmla="*/ 45533 h 223276"/>
                  <a:gd name="connsiteX21" fmla="*/ 51202 w 192555"/>
                  <a:gd name="connsiteY21" fmla="*/ 54310 h 223276"/>
                  <a:gd name="connsiteX22" fmla="*/ 51750 w 192555"/>
                  <a:gd name="connsiteY22" fmla="*/ 63088 h 223276"/>
                  <a:gd name="connsiteX23" fmla="*/ 55590 w 192555"/>
                  <a:gd name="connsiteY23" fmla="*/ 65282 h 223276"/>
                  <a:gd name="connsiteX24" fmla="*/ 62905 w 192555"/>
                  <a:gd name="connsiteY24" fmla="*/ 54310 h 223276"/>
                  <a:gd name="connsiteX25" fmla="*/ 76620 w 192555"/>
                  <a:gd name="connsiteY25" fmla="*/ 57785 h 223276"/>
                  <a:gd name="connsiteX26" fmla="*/ 81374 w 192555"/>
                  <a:gd name="connsiteY26" fmla="*/ 63271 h 223276"/>
                  <a:gd name="connsiteX27" fmla="*/ 81740 w 192555"/>
                  <a:gd name="connsiteY27" fmla="*/ 73511 h 223276"/>
                  <a:gd name="connsiteX28" fmla="*/ 73511 w 192555"/>
                  <a:gd name="connsiteY28" fmla="*/ 87226 h 223276"/>
                  <a:gd name="connsiteX29" fmla="*/ 72962 w 192555"/>
                  <a:gd name="connsiteY29" fmla="*/ 94906 h 223276"/>
                  <a:gd name="connsiteX30" fmla="*/ 74974 w 192555"/>
                  <a:gd name="connsiteY30" fmla="*/ 101307 h 223276"/>
                  <a:gd name="connsiteX31" fmla="*/ 80094 w 192555"/>
                  <a:gd name="connsiteY31" fmla="*/ 114655 h 223276"/>
                  <a:gd name="connsiteX32" fmla="*/ 79728 w 192555"/>
                  <a:gd name="connsiteY32" fmla="*/ 121970 h 223276"/>
                  <a:gd name="connsiteX33" fmla="*/ 77717 w 192555"/>
                  <a:gd name="connsiteY33" fmla="*/ 128187 h 223276"/>
                  <a:gd name="connsiteX34" fmla="*/ 76620 w 192555"/>
                  <a:gd name="connsiteY34" fmla="*/ 145559 h 223276"/>
                  <a:gd name="connsiteX35" fmla="*/ 74425 w 192555"/>
                  <a:gd name="connsiteY35" fmla="*/ 153240 h 223276"/>
                  <a:gd name="connsiteX36" fmla="*/ 67294 w 192555"/>
                  <a:gd name="connsiteY36" fmla="*/ 156166 h 223276"/>
                  <a:gd name="connsiteX37" fmla="*/ 58516 w 192555"/>
                  <a:gd name="connsiteY37" fmla="*/ 148485 h 223276"/>
                  <a:gd name="connsiteX38" fmla="*/ 46995 w 192555"/>
                  <a:gd name="connsiteY38" fmla="*/ 149400 h 223276"/>
                  <a:gd name="connsiteX39" fmla="*/ 42790 w 192555"/>
                  <a:gd name="connsiteY39" fmla="*/ 144280 h 223276"/>
                  <a:gd name="connsiteX40" fmla="*/ 39132 w 192555"/>
                  <a:gd name="connsiteY40" fmla="*/ 142268 h 223276"/>
                  <a:gd name="connsiteX41" fmla="*/ 34378 w 192555"/>
                  <a:gd name="connsiteY41" fmla="*/ 146108 h 223276"/>
                  <a:gd name="connsiteX42" fmla="*/ 30172 w 192555"/>
                  <a:gd name="connsiteY42" fmla="*/ 151045 h 223276"/>
                  <a:gd name="connsiteX43" fmla="*/ 19566 w 192555"/>
                  <a:gd name="connsiteY43" fmla="*/ 155617 h 223276"/>
                  <a:gd name="connsiteX44" fmla="*/ 14446 w 192555"/>
                  <a:gd name="connsiteY44" fmla="*/ 159091 h 223276"/>
                  <a:gd name="connsiteX45" fmla="*/ 12252 w 192555"/>
                  <a:gd name="connsiteY45" fmla="*/ 163114 h 223276"/>
                  <a:gd name="connsiteX46" fmla="*/ 11886 w 192555"/>
                  <a:gd name="connsiteY46" fmla="*/ 168783 h 223276"/>
                  <a:gd name="connsiteX47" fmla="*/ 13897 w 192555"/>
                  <a:gd name="connsiteY47" fmla="*/ 174818 h 223276"/>
                  <a:gd name="connsiteX48" fmla="*/ 15360 w 192555"/>
                  <a:gd name="connsiteY48" fmla="*/ 181401 h 223276"/>
                  <a:gd name="connsiteX49" fmla="*/ 13897 w 192555"/>
                  <a:gd name="connsiteY49" fmla="*/ 183961 h 223276"/>
                  <a:gd name="connsiteX50" fmla="*/ 8595 w 192555"/>
                  <a:gd name="connsiteY50" fmla="*/ 183595 h 223276"/>
                  <a:gd name="connsiteX51" fmla="*/ 3474 w 192555"/>
                  <a:gd name="connsiteY51" fmla="*/ 184875 h 223276"/>
                  <a:gd name="connsiteX52" fmla="*/ 731 w 192555"/>
                  <a:gd name="connsiteY52" fmla="*/ 188349 h 223276"/>
                  <a:gd name="connsiteX53" fmla="*/ 0 w 192555"/>
                  <a:gd name="connsiteY53" fmla="*/ 195481 h 223276"/>
                  <a:gd name="connsiteX54" fmla="*/ 5486 w 192555"/>
                  <a:gd name="connsiteY54" fmla="*/ 197858 h 223276"/>
                  <a:gd name="connsiteX55" fmla="*/ 8595 w 192555"/>
                  <a:gd name="connsiteY55" fmla="*/ 202430 h 223276"/>
                  <a:gd name="connsiteX56" fmla="*/ 15360 w 192555"/>
                  <a:gd name="connsiteY56" fmla="*/ 208830 h 223276"/>
                  <a:gd name="connsiteX57" fmla="*/ 18103 w 192555"/>
                  <a:gd name="connsiteY57" fmla="*/ 212670 h 223276"/>
                  <a:gd name="connsiteX58" fmla="*/ 22492 w 192555"/>
                  <a:gd name="connsiteY58" fmla="*/ 223276 h 223276"/>
                  <a:gd name="connsiteX59" fmla="*/ 29075 w 192555"/>
                  <a:gd name="connsiteY59" fmla="*/ 218522 h 223276"/>
                  <a:gd name="connsiteX60" fmla="*/ 33829 w 192555"/>
                  <a:gd name="connsiteY60" fmla="*/ 215962 h 223276"/>
                  <a:gd name="connsiteX61" fmla="*/ 36938 w 192555"/>
                  <a:gd name="connsiteY61" fmla="*/ 209196 h 223276"/>
                  <a:gd name="connsiteX62" fmla="*/ 41693 w 192555"/>
                  <a:gd name="connsiteY62" fmla="*/ 206636 h 223276"/>
                  <a:gd name="connsiteX63" fmla="*/ 45898 w 192555"/>
                  <a:gd name="connsiteY63" fmla="*/ 208282 h 223276"/>
                  <a:gd name="connsiteX64" fmla="*/ 48093 w 192555"/>
                  <a:gd name="connsiteY64" fmla="*/ 213402 h 223276"/>
                  <a:gd name="connsiteX65" fmla="*/ 55590 w 192555"/>
                  <a:gd name="connsiteY65" fmla="*/ 217973 h 223276"/>
                  <a:gd name="connsiteX66" fmla="*/ 61442 w 192555"/>
                  <a:gd name="connsiteY66" fmla="*/ 216511 h 223276"/>
                  <a:gd name="connsiteX67" fmla="*/ 64551 w 192555"/>
                  <a:gd name="connsiteY67" fmla="*/ 211025 h 223276"/>
                  <a:gd name="connsiteX68" fmla="*/ 68208 w 192555"/>
                  <a:gd name="connsiteY68" fmla="*/ 208099 h 223276"/>
                  <a:gd name="connsiteX69" fmla="*/ 74791 w 192555"/>
                  <a:gd name="connsiteY69" fmla="*/ 207002 h 223276"/>
                  <a:gd name="connsiteX70" fmla="*/ 80642 w 192555"/>
                  <a:gd name="connsiteY70" fmla="*/ 205356 h 223276"/>
                  <a:gd name="connsiteX71" fmla="*/ 81740 w 192555"/>
                  <a:gd name="connsiteY71" fmla="*/ 207184 h 223276"/>
                  <a:gd name="connsiteX72" fmla="*/ 82289 w 192555"/>
                  <a:gd name="connsiteY72" fmla="*/ 215779 h 223276"/>
                  <a:gd name="connsiteX73" fmla="*/ 87226 w 192555"/>
                  <a:gd name="connsiteY73" fmla="*/ 217059 h 223276"/>
                  <a:gd name="connsiteX74" fmla="*/ 96734 w 192555"/>
                  <a:gd name="connsiteY74" fmla="*/ 213402 h 223276"/>
                  <a:gd name="connsiteX75" fmla="*/ 107523 w 192555"/>
                  <a:gd name="connsiteY75" fmla="*/ 204076 h 223276"/>
                  <a:gd name="connsiteX76" fmla="*/ 113558 w 192555"/>
                  <a:gd name="connsiteY76" fmla="*/ 200784 h 223276"/>
                  <a:gd name="connsiteX77" fmla="*/ 120872 w 192555"/>
                  <a:gd name="connsiteY77" fmla="*/ 193653 h 223276"/>
                  <a:gd name="connsiteX78" fmla="*/ 127090 w 192555"/>
                  <a:gd name="connsiteY78" fmla="*/ 183595 h 223276"/>
                  <a:gd name="connsiteX79" fmla="*/ 128735 w 192555"/>
                  <a:gd name="connsiteY79" fmla="*/ 175549 h 223276"/>
                  <a:gd name="connsiteX80" fmla="*/ 128735 w 192555"/>
                  <a:gd name="connsiteY80" fmla="*/ 166406 h 223276"/>
                  <a:gd name="connsiteX81" fmla="*/ 130199 w 192555"/>
                  <a:gd name="connsiteY81" fmla="*/ 157263 h 223276"/>
                  <a:gd name="connsiteX82" fmla="*/ 133490 w 192555"/>
                  <a:gd name="connsiteY82" fmla="*/ 147388 h 223276"/>
                  <a:gd name="connsiteX83" fmla="*/ 144462 w 192555"/>
                  <a:gd name="connsiteY83" fmla="*/ 130748 h 223276"/>
                  <a:gd name="connsiteX84" fmla="*/ 152325 w 192555"/>
                  <a:gd name="connsiteY84" fmla="*/ 123433 h 223276"/>
                  <a:gd name="connsiteX85" fmla="*/ 161285 w 192555"/>
                  <a:gd name="connsiteY85" fmla="*/ 118313 h 223276"/>
                  <a:gd name="connsiteX86" fmla="*/ 168052 w 192555"/>
                  <a:gd name="connsiteY86" fmla="*/ 112461 h 223276"/>
                  <a:gd name="connsiteX87" fmla="*/ 168417 w 192555"/>
                  <a:gd name="connsiteY87" fmla="*/ 110632 h 223276"/>
                  <a:gd name="connsiteX88" fmla="*/ 171525 w 192555"/>
                  <a:gd name="connsiteY88" fmla="*/ 96369 h 223276"/>
                  <a:gd name="connsiteX89" fmla="*/ 172440 w 192555"/>
                  <a:gd name="connsiteY89" fmla="*/ 65648 h 223276"/>
                  <a:gd name="connsiteX90" fmla="*/ 176280 w 192555"/>
                  <a:gd name="connsiteY90" fmla="*/ 44985 h 223276"/>
                  <a:gd name="connsiteX91" fmla="*/ 180852 w 192555"/>
                  <a:gd name="connsiteY91" fmla="*/ 33464 h 223276"/>
                  <a:gd name="connsiteX92" fmla="*/ 190360 w 192555"/>
                  <a:gd name="connsiteY92" fmla="*/ 16824 h 223276"/>
                  <a:gd name="connsiteX93" fmla="*/ 192555 w 192555"/>
                  <a:gd name="connsiteY93" fmla="*/ 7863 h 223276"/>
                  <a:gd name="connsiteX94" fmla="*/ 191824 w 192555"/>
                  <a:gd name="connsiteY94" fmla="*/ 0 h 22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92555" h="223276">
                    <a:moveTo>
                      <a:pt x="191824" y="0"/>
                    </a:moveTo>
                    <a:lnTo>
                      <a:pt x="189081" y="2560"/>
                    </a:lnTo>
                    <a:lnTo>
                      <a:pt x="181949" y="5669"/>
                    </a:lnTo>
                    <a:lnTo>
                      <a:pt x="174451" y="7315"/>
                    </a:lnTo>
                    <a:lnTo>
                      <a:pt x="166771" y="4389"/>
                    </a:lnTo>
                    <a:lnTo>
                      <a:pt x="158725" y="0"/>
                    </a:lnTo>
                    <a:lnTo>
                      <a:pt x="149765" y="1463"/>
                    </a:lnTo>
                    <a:lnTo>
                      <a:pt x="138793" y="8046"/>
                    </a:lnTo>
                    <a:lnTo>
                      <a:pt x="130930" y="15361"/>
                    </a:lnTo>
                    <a:lnTo>
                      <a:pt x="127090" y="21578"/>
                    </a:lnTo>
                    <a:lnTo>
                      <a:pt x="125993" y="27064"/>
                    </a:lnTo>
                    <a:lnTo>
                      <a:pt x="127090" y="46996"/>
                    </a:lnTo>
                    <a:lnTo>
                      <a:pt x="125627" y="51750"/>
                    </a:lnTo>
                    <a:lnTo>
                      <a:pt x="123798" y="53213"/>
                    </a:lnTo>
                    <a:lnTo>
                      <a:pt x="112826" y="44436"/>
                    </a:lnTo>
                    <a:lnTo>
                      <a:pt x="108072" y="44802"/>
                    </a:lnTo>
                    <a:lnTo>
                      <a:pt x="101855" y="42607"/>
                    </a:lnTo>
                    <a:lnTo>
                      <a:pt x="95089" y="41876"/>
                    </a:lnTo>
                    <a:lnTo>
                      <a:pt x="89785" y="38950"/>
                    </a:lnTo>
                    <a:lnTo>
                      <a:pt x="54859" y="38950"/>
                    </a:lnTo>
                    <a:lnTo>
                      <a:pt x="51750" y="45533"/>
                    </a:lnTo>
                    <a:lnTo>
                      <a:pt x="51202" y="54310"/>
                    </a:lnTo>
                    <a:lnTo>
                      <a:pt x="51750" y="63088"/>
                    </a:lnTo>
                    <a:lnTo>
                      <a:pt x="55590" y="65282"/>
                    </a:lnTo>
                    <a:lnTo>
                      <a:pt x="62905" y="54310"/>
                    </a:lnTo>
                    <a:lnTo>
                      <a:pt x="76620" y="57785"/>
                    </a:lnTo>
                    <a:lnTo>
                      <a:pt x="81374" y="63271"/>
                    </a:lnTo>
                    <a:lnTo>
                      <a:pt x="81740" y="73511"/>
                    </a:lnTo>
                    <a:lnTo>
                      <a:pt x="73511" y="87226"/>
                    </a:lnTo>
                    <a:lnTo>
                      <a:pt x="72962" y="94906"/>
                    </a:lnTo>
                    <a:lnTo>
                      <a:pt x="74974" y="101307"/>
                    </a:lnTo>
                    <a:lnTo>
                      <a:pt x="80094" y="114655"/>
                    </a:lnTo>
                    <a:lnTo>
                      <a:pt x="79728" y="121970"/>
                    </a:lnTo>
                    <a:lnTo>
                      <a:pt x="77717" y="128187"/>
                    </a:lnTo>
                    <a:lnTo>
                      <a:pt x="76620" y="145559"/>
                    </a:lnTo>
                    <a:lnTo>
                      <a:pt x="74425" y="153240"/>
                    </a:lnTo>
                    <a:lnTo>
                      <a:pt x="67294" y="156166"/>
                    </a:lnTo>
                    <a:lnTo>
                      <a:pt x="58516" y="148485"/>
                    </a:lnTo>
                    <a:lnTo>
                      <a:pt x="46995" y="149400"/>
                    </a:lnTo>
                    <a:lnTo>
                      <a:pt x="42790" y="144280"/>
                    </a:lnTo>
                    <a:lnTo>
                      <a:pt x="39132" y="142268"/>
                    </a:lnTo>
                    <a:lnTo>
                      <a:pt x="34378" y="146108"/>
                    </a:lnTo>
                    <a:lnTo>
                      <a:pt x="30172" y="151045"/>
                    </a:lnTo>
                    <a:lnTo>
                      <a:pt x="19566" y="155617"/>
                    </a:lnTo>
                    <a:lnTo>
                      <a:pt x="14446" y="159091"/>
                    </a:lnTo>
                    <a:lnTo>
                      <a:pt x="12252" y="163114"/>
                    </a:lnTo>
                    <a:lnTo>
                      <a:pt x="11886" y="168783"/>
                    </a:lnTo>
                    <a:lnTo>
                      <a:pt x="13897" y="174818"/>
                    </a:lnTo>
                    <a:lnTo>
                      <a:pt x="15360" y="181401"/>
                    </a:lnTo>
                    <a:lnTo>
                      <a:pt x="13897" y="183961"/>
                    </a:lnTo>
                    <a:lnTo>
                      <a:pt x="8595" y="183595"/>
                    </a:lnTo>
                    <a:lnTo>
                      <a:pt x="3474" y="184875"/>
                    </a:lnTo>
                    <a:lnTo>
                      <a:pt x="731" y="188349"/>
                    </a:lnTo>
                    <a:lnTo>
                      <a:pt x="0" y="195481"/>
                    </a:lnTo>
                    <a:lnTo>
                      <a:pt x="5486" y="197858"/>
                    </a:lnTo>
                    <a:lnTo>
                      <a:pt x="8595" y="202430"/>
                    </a:lnTo>
                    <a:lnTo>
                      <a:pt x="15360" y="208830"/>
                    </a:lnTo>
                    <a:lnTo>
                      <a:pt x="18103" y="212670"/>
                    </a:lnTo>
                    <a:lnTo>
                      <a:pt x="22492" y="223276"/>
                    </a:lnTo>
                    <a:lnTo>
                      <a:pt x="29075" y="218522"/>
                    </a:lnTo>
                    <a:lnTo>
                      <a:pt x="33829" y="215962"/>
                    </a:lnTo>
                    <a:lnTo>
                      <a:pt x="36938" y="209196"/>
                    </a:lnTo>
                    <a:lnTo>
                      <a:pt x="41693" y="206636"/>
                    </a:lnTo>
                    <a:lnTo>
                      <a:pt x="45898" y="208282"/>
                    </a:lnTo>
                    <a:lnTo>
                      <a:pt x="48093" y="213402"/>
                    </a:lnTo>
                    <a:lnTo>
                      <a:pt x="55590" y="217973"/>
                    </a:lnTo>
                    <a:lnTo>
                      <a:pt x="61442" y="216511"/>
                    </a:lnTo>
                    <a:lnTo>
                      <a:pt x="64551" y="211025"/>
                    </a:lnTo>
                    <a:lnTo>
                      <a:pt x="68208" y="208099"/>
                    </a:lnTo>
                    <a:lnTo>
                      <a:pt x="74791" y="207002"/>
                    </a:lnTo>
                    <a:lnTo>
                      <a:pt x="80642" y="205356"/>
                    </a:lnTo>
                    <a:lnTo>
                      <a:pt x="81740" y="207184"/>
                    </a:lnTo>
                    <a:lnTo>
                      <a:pt x="82289" y="215779"/>
                    </a:lnTo>
                    <a:lnTo>
                      <a:pt x="87226" y="217059"/>
                    </a:lnTo>
                    <a:lnTo>
                      <a:pt x="96734" y="213402"/>
                    </a:lnTo>
                    <a:lnTo>
                      <a:pt x="107523" y="204076"/>
                    </a:lnTo>
                    <a:lnTo>
                      <a:pt x="113558" y="200784"/>
                    </a:lnTo>
                    <a:lnTo>
                      <a:pt x="120872" y="193653"/>
                    </a:lnTo>
                    <a:lnTo>
                      <a:pt x="127090" y="183595"/>
                    </a:lnTo>
                    <a:lnTo>
                      <a:pt x="128735" y="175549"/>
                    </a:lnTo>
                    <a:lnTo>
                      <a:pt x="128735" y="166406"/>
                    </a:lnTo>
                    <a:lnTo>
                      <a:pt x="130199" y="157263"/>
                    </a:lnTo>
                    <a:lnTo>
                      <a:pt x="133490" y="147388"/>
                    </a:lnTo>
                    <a:lnTo>
                      <a:pt x="144462" y="130748"/>
                    </a:lnTo>
                    <a:lnTo>
                      <a:pt x="152325" y="123433"/>
                    </a:lnTo>
                    <a:lnTo>
                      <a:pt x="161285" y="118313"/>
                    </a:lnTo>
                    <a:lnTo>
                      <a:pt x="168052" y="112461"/>
                    </a:lnTo>
                    <a:lnTo>
                      <a:pt x="168417" y="110632"/>
                    </a:lnTo>
                    <a:lnTo>
                      <a:pt x="171525" y="96369"/>
                    </a:lnTo>
                    <a:lnTo>
                      <a:pt x="172440" y="65648"/>
                    </a:lnTo>
                    <a:lnTo>
                      <a:pt x="176280" y="44985"/>
                    </a:lnTo>
                    <a:lnTo>
                      <a:pt x="180852" y="33464"/>
                    </a:lnTo>
                    <a:lnTo>
                      <a:pt x="190360" y="16824"/>
                    </a:lnTo>
                    <a:lnTo>
                      <a:pt x="192555" y="7863"/>
                    </a:lnTo>
                    <a:lnTo>
                      <a:pt x="191824" y="0"/>
                    </a:lnTo>
                  </a:path>
                </a:pathLst>
              </a:custGeom>
              <a:grpFill/>
              <a:ln w="4020" cap="flat">
                <a:solidFill>
                  <a:srgbClr val="FFFFFF"/>
                </a:solidFill>
                <a:prstDash val="solid"/>
                <a:miter/>
              </a:ln>
            </p:spPr>
            <p:txBody>
              <a:bodyPr rtlCol="0" anchor="ctr"/>
              <a:lstStyle/>
              <a:p>
                <a:endParaRPr lang="en-GB" sz="1463"/>
              </a:p>
            </p:txBody>
          </p:sp>
          <p:sp>
            <p:nvSpPr>
              <p:cNvPr id="273" name="Freeform: Shape 272">
                <a:extLst>
                  <a:ext uri="{FF2B5EF4-FFF2-40B4-BE49-F238E27FC236}">
                    <a16:creationId xmlns:a16="http://schemas.microsoft.com/office/drawing/2014/main" id="{5B2EFBA3-F5CC-393E-FFFD-69C80A02CA6F}"/>
                  </a:ext>
                </a:extLst>
              </p:cNvPr>
              <p:cNvSpPr/>
              <p:nvPr/>
            </p:nvSpPr>
            <p:spPr>
              <a:xfrm>
                <a:off x="6225388" y="4293429"/>
                <a:ext cx="49190" cy="32366"/>
              </a:xfrm>
              <a:custGeom>
                <a:avLst/>
                <a:gdLst>
                  <a:gd name="connsiteX0" fmla="*/ 49190 w 49190"/>
                  <a:gd name="connsiteY0" fmla="*/ 0 h 32366"/>
                  <a:gd name="connsiteX1" fmla="*/ 30721 w 49190"/>
                  <a:gd name="connsiteY1" fmla="*/ 0 h 32366"/>
                  <a:gd name="connsiteX2" fmla="*/ 11337 w 49190"/>
                  <a:gd name="connsiteY2" fmla="*/ 1280 h 32366"/>
                  <a:gd name="connsiteX3" fmla="*/ 9326 w 49190"/>
                  <a:gd name="connsiteY3" fmla="*/ 1828 h 32366"/>
                  <a:gd name="connsiteX4" fmla="*/ 9326 w 49190"/>
                  <a:gd name="connsiteY4" fmla="*/ 6217 h 32366"/>
                  <a:gd name="connsiteX5" fmla="*/ 6034 w 49190"/>
                  <a:gd name="connsiteY5" fmla="*/ 12252 h 32366"/>
                  <a:gd name="connsiteX6" fmla="*/ 4937 w 49190"/>
                  <a:gd name="connsiteY6" fmla="*/ 17555 h 32366"/>
                  <a:gd name="connsiteX7" fmla="*/ 0 w 49190"/>
                  <a:gd name="connsiteY7" fmla="*/ 25601 h 32366"/>
                  <a:gd name="connsiteX8" fmla="*/ 6400 w 49190"/>
                  <a:gd name="connsiteY8" fmla="*/ 29624 h 32366"/>
                  <a:gd name="connsiteX9" fmla="*/ 6583 w 49190"/>
                  <a:gd name="connsiteY9" fmla="*/ 30721 h 32366"/>
                  <a:gd name="connsiteX10" fmla="*/ 5486 w 49190"/>
                  <a:gd name="connsiteY10" fmla="*/ 32367 h 32366"/>
                  <a:gd name="connsiteX11" fmla="*/ 5303 w 49190"/>
                  <a:gd name="connsiteY11" fmla="*/ 31818 h 32366"/>
                  <a:gd name="connsiteX12" fmla="*/ 16458 w 49190"/>
                  <a:gd name="connsiteY12" fmla="*/ 29075 h 32366"/>
                  <a:gd name="connsiteX13" fmla="*/ 49190 w 49190"/>
                  <a:gd name="connsiteY13" fmla="*/ 28527 h 32366"/>
                  <a:gd name="connsiteX14" fmla="*/ 48276 w 49190"/>
                  <a:gd name="connsiteY14" fmla="*/ 27064 h 32366"/>
                  <a:gd name="connsiteX15" fmla="*/ 46996 w 49190"/>
                  <a:gd name="connsiteY15" fmla="*/ 18103 h 32366"/>
                  <a:gd name="connsiteX16" fmla="*/ 46447 w 49190"/>
                  <a:gd name="connsiteY16" fmla="*/ 6766 h 32366"/>
                  <a:gd name="connsiteX17" fmla="*/ 49190 w 49190"/>
                  <a:gd name="connsiteY17" fmla="*/ 0 h 3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190" h="32366">
                    <a:moveTo>
                      <a:pt x="49190" y="0"/>
                    </a:moveTo>
                    <a:lnTo>
                      <a:pt x="30721" y="0"/>
                    </a:lnTo>
                    <a:lnTo>
                      <a:pt x="11337" y="1280"/>
                    </a:lnTo>
                    <a:lnTo>
                      <a:pt x="9326" y="1828"/>
                    </a:lnTo>
                    <a:lnTo>
                      <a:pt x="9326" y="6217"/>
                    </a:lnTo>
                    <a:lnTo>
                      <a:pt x="6034" y="12252"/>
                    </a:lnTo>
                    <a:lnTo>
                      <a:pt x="4937" y="17555"/>
                    </a:lnTo>
                    <a:lnTo>
                      <a:pt x="0" y="25601"/>
                    </a:lnTo>
                    <a:lnTo>
                      <a:pt x="6400" y="29624"/>
                    </a:lnTo>
                    <a:lnTo>
                      <a:pt x="6583" y="30721"/>
                    </a:lnTo>
                    <a:lnTo>
                      <a:pt x="5486" y="32367"/>
                    </a:lnTo>
                    <a:lnTo>
                      <a:pt x="5303" y="31818"/>
                    </a:lnTo>
                    <a:lnTo>
                      <a:pt x="16458" y="29075"/>
                    </a:lnTo>
                    <a:lnTo>
                      <a:pt x="49190" y="28527"/>
                    </a:lnTo>
                    <a:lnTo>
                      <a:pt x="48276" y="27064"/>
                    </a:lnTo>
                    <a:lnTo>
                      <a:pt x="46996" y="18103"/>
                    </a:lnTo>
                    <a:lnTo>
                      <a:pt x="46447" y="6766"/>
                    </a:lnTo>
                    <a:lnTo>
                      <a:pt x="49190" y="0"/>
                    </a:lnTo>
                    <a:close/>
                  </a:path>
                </a:pathLst>
              </a:custGeom>
              <a:grpFill/>
              <a:ln w="18272" cap="flat">
                <a:noFill/>
                <a:prstDash val="solid"/>
                <a:miter/>
              </a:ln>
            </p:spPr>
            <p:txBody>
              <a:bodyPr rtlCol="0" anchor="ctr"/>
              <a:lstStyle/>
              <a:p>
                <a:endParaRPr lang="en-GB" sz="1463"/>
              </a:p>
            </p:txBody>
          </p:sp>
          <p:sp>
            <p:nvSpPr>
              <p:cNvPr id="274" name="Freeform: Shape 273">
                <a:extLst>
                  <a:ext uri="{FF2B5EF4-FFF2-40B4-BE49-F238E27FC236}">
                    <a16:creationId xmlns:a16="http://schemas.microsoft.com/office/drawing/2014/main" id="{9761F15C-4B03-AAEF-F258-F7F8A461CA3A}"/>
                  </a:ext>
                </a:extLst>
              </p:cNvPr>
              <p:cNvSpPr/>
              <p:nvPr/>
            </p:nvSpPr>
            <p:spPr>
              <a:xfrm>
                <a:off x="6225388" y="4293429"/>
                <a:ext cx="49190" cy="32366"/>
              </a:xfrm>
              <a:custGeom>
                <a:avLst/>
                <a:gdLst>
                  <a:gd name="connsiteX0" fmla="*/ 49190 w 49190"/>
                  <a:gd name="connsiteY0" fmla="*/ 0 h 32366"/>
                  <a:gd name="connsiteX1" fmla="*/ 30721 w 49190"/>
                  <a:gd name="connsiteY1" fmla="*/ 0 h 32366"/>
                  <a:gd name="connsiteX2" fmla="*/ 11337 w 49190"/>
                  <a:gd name="connsiteY2" fmla="*/ 1280 h 32366"/>
                  <a:gd name="connsiteX3" fmla="*/ 9326 w 49190"/>
                  <a:gd name="connsiteY3" fmla="*/ 1828 h 32366"/>
                  <a:gd name="connsiteX4" fmla="*/ 9326 w 49190"/>
                  <a:gd name="connsiteY4" fmla="*/ 6217 h 32366"/>
                  <a:gd name="connsiteX5" fmla="*/ 6034 w 49190"/>
                  <a:gd name="connsiteY5" fmla="*/ 12252 h 32366"/>
                  <a:gd name="connsiteX6" fmla="*/ 4937 w 49190"/>
                  <a:gd name="connsiteY6" fmla="*/ 17555 h 32366"/>
                  <a:gd name="connsiteX7" fmla="*/ 0 w 49190"/>
                  <a:gd name="connsiteY7" fmla="*/ 25601 h 32366"/>
                  <a:gd name="connsiteX8" fmla="*/ 6400 w 49190"/>
                  <a:gd name="connsiteY8" fmla="*/ 29624 h 32366"/>
                  <a:gd name="connsiteX9" fmla="*/ 6583 w 49190"/>
                  <a:gd name="connsiteY9" fmla="*/ 30721 h 32366"/>
                  <a:gd name="connsiteX10" fmla="*/ 5486 w 49190"/>
                  <a:gd name="connsiteY10" fmla="*/ 32367 h 32366"/>
                  <a:gd name="connsiteX11" fmla="*/ 5303 w 49190"/>
                  <a:gd name="connsiteY11" fmla="*/ 31818 h 32366"/>
                  <a:gd name="connsiteX12" fmla="*/ 16458 w 49190"/>
                  <a:gd name="connsiteY12" fmla="*/ 29075 h 32366"/>
                  <a:gd name="connsiteX13" fmla="*/ 49190 w 49190"/>
                  <a:gd name="connsiteY13" fmla="*/ 28527 h 32366"/>
                  <a:gd name="connsiteX14" fmla="*/ 48276 w 49190"/>
                  <a:gd name="connsiteY14" fmla="*/ 27064 h 32366"/>
                  <a:gd name="connsiteX15" fmla="*/ 46996 w 49190"/>
                  <a:gd name="connsiteY15" fmla="*/ 18103 h 32366"/>
                  <a:gd name="connsiteX16" fmla="*/ 46447 w 49190"/>
                  <a:gd name="connsiteY16" fmla="*/ 6766 h 32366"/>
                  <a:gd name="connsiteX17" fmla="*/ 49190 w 49190"/>
                  <a:gd name="connsiteY17" fmla="*/ 0 h 3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190" h="32366">
                    <a:moveTo>
                      <a:pt x="49190" y="0"/>
                    </a:moveTo>
                    <a:lnTo>
                      <a:pt x="30721" y="0"/>
                    </a:lnTo>
                    <a:lnTo>
                      <a:pt x="11337" y="1280"/>
                    </a:lnTo>
                    <a:lnTo>
                      <a:pt x="9326" y="1828"/>
                    </a:lnTo>
                    <a:lnTo>
                      <a:pt x="9326" y="6217"/>
                    </a:lnTo>
                    <a:lnTo>
                      <a:pt x="6034" y="12252"/>
                    </a:lnTo>
                    <a:lnTo>
                      <a:pt x="4937" y="17555"/>
                    </a:lnTo>
                    <a:lnTo>
                      <a:pt x="0" y="25601"/>
                    </a:lnTo>
                    <a:lnTo>
                      <a:pt x="6400" y="29624"/>
                    </a:lnTo>
                    <a:lnTo>
                      <a:pt x="6583" y="30721"/>
                    </a:lnTo>
                    <a:lnTo>
                      <a:pt x="5486" y="32367"/>
                    </a:lnTo>
                    <a:lnTo>
                      <a:pt x="5303" y="31818"/>
                    </a:lnTo>
                    <a:lnTo>
                      <a:pt x="16458" y="29075"/>
                    </a:lnTo>
                    <a:lnTo>
                      <a:pt x="49190" y="28527"/>
                    </a:lnTo>
                    <a:lnTo>
                      <a:pt x="48276" y="27064"/>
                    </a:lnTo>
                    <a:lnTo>
                      <a:pt x="46996" y="18103"/>
                    </a:lnTo>
                    <a:lnTo>
                      <a:pt x="46447" y="6766"/>
                    </a:lnTo>
                    <a:lnTo>
                      <a:pt x="49190" y="0"/>
                    </a:lnTo>
                  </a:path>
                </a:pathLst>
              </a:custGeom>
              <a:grpFill/>
              <a:ln w="4020" cap="flat">
                <a:solidFill>
                  <a:srgbClr val="FFFFFF"/>
                </a:solidFill>
                <a:prstDash val="solid"/>
                <a:miter/>
              </a:ln>
            </p:spPr>
            <p:txBody>
              <a:bodyPr rtlCol="0" anchor="ctr"/>
              <a:lstStyle/>
              <a:p>
                <a:endParaRPr lang="en-GB" sz="1463"/>
              </a:p>
            </p:txBody>
          </p:sp>
          <p:sp>
            <p:nvSpPr>
              <p:cNvPr id="275" name="Freeform: Shape 274">
                <a:extLst>
                  <a:ext uri="{FF2B5EF4-FFF2-40B4-BE49-F238E27FC236}">
                    <a16:creationId xmlns:a16="http://schemas.microsoft.com/office/drawing/2014/main" id="{12365B7F-200C-0DB0-1E6A-8977D3EB5BCA}"/>
                  </a:ext>
                </a:extLst>
              </p:cNvPr>
              <p:cNvSpPr/>
              <p:nvPr/>
            </p:nvSpPr>
            <p:spPr>
              <a:xfrm>
                <a:off x="6914966" y="3885643"/>
                <a:ext cx="167137" cy="149033"/>
              </a:xfrm>
              <a:custGeom>
                <a:avLst/>
                <a:gdLst>
                  <a:gd name="connsiteX0" fmla="*/ 50654 w 167137"/>
                  <a:gd name="connsiteY0" fmla="*/ 0 h 149033"/>
                  <a:gd name="connsiteX1" fmla="*/ 49739 w 167137"/>
                  <a:gd name="connsiteY1" fmla="*/ 4572 h 149033"/>
                  <a:gd name="connsiteX2" fmla="*/ 46447 w 167137"/>
                  <a:gd name="connsiteY2" fmla="*/ 11155 h 149033"/>
                  <a:gd name="connsiteX3" fmla="*/ 40230 w 167137"/>
                  <a:gd name="connsiteY3" fmla="*/ 13898 h 149033"/>
                  <a:gd name="connsiteX4" fmla="*/ 36390 w 167137"/>
                  <a:gd name="connsiteY4" fmla="*/ 14995 h 149033"/>
                  <a:gd name="connsiteX5" fmla="*/ 27064 w 167137"/>
                  <a:gd name="connsiteY5" fmla="*/ 19566 h 149033"/>
                  <a:gd name="connsiteX6" fmla="*/ 24504 w 167137"/>
                  <a:gd name="connsiteY6" fmla="*/ 22858 h 149033"/>
                  <a:gd name="connsiteX7" fmla="*/ 20664 w 167137"/>
                  <a:gd name="connsiteY7" fmla="*/ 25235 h 149033"/>
                  <a:gd name="connsiteX8" fmla="*/ 14446 w 167137"/>
                  <a:gd name="connsiteY8" fmla="*/ 25784 h 149033"/>
                  <a:gd name="connsiteX9" fmla="*/ 12801 w 167137"/>
                  <a:gd name="connsiteY9" fmla="*/ 29990 h 149033"/>
                  <a:gd name="connsiteX10" fmla="*/ 10789 w 167137"/>
                  <a:gd name="connsiteY10" fmla="*/ 39499 h 149033"/>
                  <a:gd name="connsiteX11" fmla="*/ 10789 w 167137"/>
                  <a:gd name="connsiteY11" fmla="*/ 42973 h 149033"/>
                  <a:gd name="connsiteX12" fmla="*/ 9143 w 167137"/>
                  <a:gd name="connsiteY12" fmla="*/ 53030 h 149033"/>
                  <a:gd name="connsiteX13" fmla="*/ 4938 w 167137"/>
                  <a:gd name="connsiteY13" fmla="*/ 68574 h 149033"/>
                  <a:gd name="connsiteX14" fmla="*/ 1646 w 167137"/>
                  <a:gd name="connsiteY14" fmla="*/ 74974 h 149033"/>
                  <a:gd name="connsiteX15" fmla="*/ 0 w 167137"/>
                  <a:gd name="connsiteY15" fmla="*/ 83020 h 149033"/>
                  <a:gd name="connsiteX16" fmla="*/ 0 w 167137"/>
                  <a:gd name="connsiteY16" fmla="*/ 91980 h 149033"/>
                  <a:gd name="connsiteX17" fmla="*/ 1280 w 167137"/>
                  <a:gd name="connsiteY17" fmla="*/ 99478 h 149033"/>
                  <a:gd name="connsiteX18" fmla="*/ 2560 w 167137"/>
                  <a:gd name="connsiteY18" fmla="*/ 99843 h 149033"/>
                  <a:gd name="connsiteX19" fmla="*/ 8961 w 167137"/>
                  <a:gd name="connsiteY19" fmla="*/ 99661 h 149033"/>
                  <a:gd name="connsiteX20" fmla="*/ 11155 w 167137"/>
                  <a:gd name="connsiteY20" fmla="*/ 100941 h 149033"/>
                  <a:gd name="connsiteX21" fmla="*/ 12435 w 167137"/>
                  <a:gd name="connsiteY21" fmla="*/ 100941 h 149033"/>
                  <a:gd name="connsiteX22" fmla="*/ 13898 w 167137"/>
                  <a:gd name="connsiteY22" fmla="*/ 99478 h 149033"/>
                  <a:gd name="connsiteX23" fmla="*/ 14263 w 167137"/>
                  <a:gd name="connsiteY23" fmla="*/ 98015 h 149033"/>
                  <a:gd name="connsiteX24" fmla="*/ 15727 w 167137"/>
                  <a:gd name="connsiteY24" fmla="*/ 96186 h 149033"/>
                  <a:gd name="connsiteX25" fmla="*/ 19383 w 167137"/>
                  <a:gd name="connsiteY25" fmla="*/ 96186 h 149033"/>
                  <a:gd name="connsiteX26" fmla="*/ 21578 w 167137"/>
                  <a:gd name="connsiteY26" fmla="*/ 98746 h 149033"/>
                  <a:gd name="connsiteX27" fmla="*/ 21761 w 167137"/>
                  <a:gd name="connsiteY27" fmla="*/ 100392 h 149033"/>
                  <a:gd name="connsiteX28" fmla="*/ 25601 w 167137"/>
                  <a:gd name="connsiteY28" fmla="*/ 104963 h 149033"/>
                  <a:gd name="connsiteX29" fmla="*/ 34744 w 167137"/>
                  <a:gd name="connsiteY29" fmla="*/ 84849 h 149033"/>
                  <a:gd name="connsiteX30" fmla="*/ 36573 w 167137"/>
                  <a:gd name="connsiteY30" fmla="*/ 86860 h 149033"/>
                  <a:gd name="connsiteX31" fmla="*/ 39499 w 167137"/>
                  <a:gd name="connsiteY31" fmla="*/ 89603 h 149033"/>
                  <a:gd name="connsiteX32" fmla="*/ 42790 w 167137"/>
                  <a:gd name="connsiteY32" fmla="*/ 89603 h 149033"/>
                  <a:gd name="connsiteX33" fmla="*/ 43887 w 167137"/>
                  <a:gd name="connsiteY33" fmla="*/ 90152 h 149033"/>
                  <a:gd name="connsiteX34" fmla="*/ 44070 w 167137"/>
                  <a:gd name="connsiteY34" fmla="*/ 91432 h 149033"/>
                  <a:gd name="connsiteX35" fmla="*/ 48093 w 167137"/>
                  <a:gd name="connsiteY35" fmla="*/ 96552 h 149033"/>
                  <a:gd name="connsiteX36" fmla="*/ 51751 w 167137"/>
                  <a:gd name="connsiteY36" fmla="*/ 96735 h 149033"/>
                  <a:gd name="connsiteX37" fmla="*/ 53396 w 167137"/>
                  <a:gd name="connsiteY37" fmla="*/ 95820 h 149033"/>
                  <a:gd name="connsiteX38" fmla="*/ 59979 w 167137"/>
                  <a:gd name="connsiteY38" fmla="*/ 94906 h 149033"/>
                  <a:gd name="connsiteX39" fmla="*/ 62540 w 167137"/>
                  <a:gd name="connsiteY39" fmla="*/ 92712 h 149033"/>
                  <a:gd name="connsiteX40" fmla="*/ 62723 w 167137"/>
                  <a:gd name="connsiteY40" fmla="*/ 90883 h 149033"/>
                  <a:gd name="connsiteX41" fmla="*/ 64734 w 167137"/>
                  <a:gd name="connsiteY41" fmla="*/ 90883 h 149033"/>
                  <a:gd name="connsiteX42" fmla="*/ 67294 w 167137"/>
                  <a:gd name="connsiteY42" fmla="*/ 93260 h 149033"/>
                  <a:gd name="connsiteX43" fmla="*/ 68391 w 167137"/>
                  <a:gd name="connsiteY43" fmla="*/ 96003 h 149033"/>
                  <a:gd name="connsiteX44" fmla="*/ 69488 w 167137"/>
                  <a:gd name="connsiteY44" fmla="*/ 96186 h 149033"/>
                  <a:gd name="connsiteX45" fmla="*/ 70220 w 167137"/>
                  <a:gd name="connsiteY45" fmla="*/ 95089 h 149033"/>
                  <a:gd name="connsiteX46" fmla="*/ 73511 w 167137"/>
                  <a:gd name="connsiteY46" fmla="*/ 94906 h 149033"/>
                  <a:gd name="connsiteX47" fmla="*/ 75888 w 167137"/>
                  <a:gd name="connsiteY47" fmla="*/ 92895 h 149033"/>
                  <a:gd name="connsiteX48" fmla="*/ 77351 w 167137"/>
                  <a:gd name="connsiteY48" fmla="*/ 93077 h 149033"/>
                  <a:gd name="connsiteX49" fmla="*/ 79546 w 167137"/>
                  <a:gd name="connsiteY49" fmla="*/ 94723 h 149033"/>
                  <a:gd name="connsiteX50" fmla="*/ 84117 w 167137"/>
                  <a:gd name="connsiteY50" fmla="*/ 94906 h 149033"/>
                  <a:gd name="connsiteX51" fmla="*/ 85214 w 167137"/>
                  <a:gd name="connsiteY51" fmla="*/ 96369 h 149033"/>
                  <a:gd name="connsiteX52" fmla="*/ 86860 w 167137"/>
                  <a:gd name="connsiteY52" fmla="*/ 96369 h 149033"/>
                  <a:gd name="connsiteX53" fmla="*/ 87592 w 167137"/>
                  <a:gd name="connsiteY53" fmla="*/ 95638 h 149033"/>
                  <a:gd name="connsiteX54" fmla="*/ 93260 w 167137"/>
                  <a:gd name="connsiteY54" fmla="*/ 95455 h 149033"/>
                  <a:gd name="connsiteX55" fmla="*/ 98929 w 167137"/>
                  <a:gd name="connsiteY55" fmla="*/ 100392 h 149033"/>
                  <a:gd name="connsiteX56" fmla="*/ 103684 w 167137"/>
                  <a:gd name="connsiteY56" fmla="*/ 102769 h 149033"/>
                  <a:gd name="connsiteX57" fmla="*/ 107341 w 167137"/>
                  <a:gd name="connsiteY57" fmla="*/ 102952 h 149033"/>
                  <a:gd name="connsiteX58" fmla="*/ 113010 w 167137"/>
                  <a:gd name="connsiteY58" fmla="*/ 108621 h 149033"/>
                  <a:gd name="connsiteX59" fmla="*/ 116301 w 167137"/>
                  <a:gd name="connsiteY59" fmla="*/ 113193 h 149033"/>
                  <a:gd name="connsiteX60" fmla="*/ 118679 w 167137"/>
                  <a:gd name="connsiteY60" fmla="*/ 117581 h 149033"/>
                  <a:gd name="connsiteX61" fmla="*/ 126359 w 167137"/>
                  <a:gd name="connsiteY61" fmla="*/ 122884 h 149033"/>
                  <a:gd name="connsiteX62" fmla="*/ 132210 w 167137"/>
                  <a:gd name="connsiteY62" fmla="*/ 127456 h 149033"/>
                  <a:gd name="connsiteX63" fmla="*/ 134770 w 167137"/>
                  <a:gd name="connsiteY63" fmla="*/ 130564 h 149033"/>
                  <a:gd name="connsiteX64" fmla="*/ 136234 w 167137"/>
                  <a:gd name="connsiteY64" fmla="*/ 134770 h 149033"/>
                  <a:gd name="connsiteX65" fmla="*/ 138062 w 167137"/>
                  <a:gd name="connsiteY65" fmla="*/ 137696 h 149033"/>
                  <a:gd name="connsiteX66" fmla="*/ 141537 w 167137"/>
                  <a:gd name="connsiteY66" fmla="*/ 139342 h 149033"/>
                  <a:gd name="connsiteX67" fmla="*/ 145194 w 167137"/>
                  <a:gd name="connsiteY67" fmla="*/ 142268 h 149033"/>
                  <a:gd name="connsiteX68" fmla="*/ 147022 w 167137"/>
                  <a:gd name="connsiteY68" fmla="*/ 145742 h 149033"/>
                  <a:gd name="connsiteX69" fmla="*/ 149765 w 167137"/>
                  <a:gd name="connsiteY69" fmla="*/ 149034 h 149033"/>
                  <a:gd name="connsiteX70" fmla="*/ 152143 w 167137"/>
                  <a:gd name="connsiteY70" fmla="*/ 146108 h 149033"/>
                  <a:gd name="connsiteX71" fmla="*/ 159091 w 167137"/>
                  <a:gd name="connsiteY71" fmla="*/ 142999 h 149033"/>
                  <a:gd name="connsiteX72" fmla="*/ 167137 w 167137"/>
                  <a:gd name="connsiteY72" fmla="*/ 137696 h 149033"/>
                  <a:gd name="connsiteX73" fmla="*/ 165126 w 167137"/>
                  <a:gd name="connsiteY73" fmla="*/ 134953 h 149033"/>
                  <a:gd name="connsiteX74" fmla="*/ 162200 w 167137"/>
                  <a:gd name="connsiteY74" fmla="*/ 136233 h 149033"/>
                  <a:gd name="connsiteX75" fmla="*/ 159640 w 167137"/>
                  <a:gd name="connsiteY75" fmla="*/ 134770 h 149033"/>
                  <a:gd name="connsiteX76" fmla="*/ 158543 w 167137"/>
                  <a:gd name="connsiteY76" fmla="*/ 133307 h 149033"/>
                  <a:gd name="connsiteX77" fmla="*/ 157628 w 167137"/>
                  <a:gd name="connsiteY77" fmla="*/ 130016 h 149033"/>
                  <a:gd name="connsiteX78" fmla="*/ 157080 w 167137"/>
                  <a:gd name="connsiteY78" fmla="*/ 129284 h 149033"/>
                  <a:gd name="connsiteX79" fmla="*/ 153057 w 167137"/>
                  <a:gd name="connsiteY79" fmla="*/ 128736 h 149033"/>
                  <a:gd name="connsiteX80" fmla="*/ 151228 w 167137"/>
                  <a:gd name="connsiteY80" fmla="*/ 127639 h 149033"/>
                  <a:gd name="connsiteX81" fmla="*/ 150131 w 167137"/>
                  <a:gd name="connsiteY81" fmla="*/ 125993 h 149033"/>
                  <a:gd name="connsiteX82" fmla="*/ 149034 w 167137"/>
                  <a:gd name="connsiteY82" fmla="*/ 121421 h 149033"/>
                  <a:gd name="connsiteX83" fmla="*/ 147388 w 167137"/>
                  <a:gd name="connsiteY83" fmla="*/ 119958 h 149033"/>
                  <a:gd name="connsiteX84" fmla="*/ 146839 w 167137"/>
                  <a:gd name="connsiteY84" fmla="*/ 118313 h 149033"/>
                  <a:gd name="connsiteX85" fmla="*/ 144097 w 167137"/>
                  <a:gd name="connsiteY85" fmla="*/ 117581 h 149033"/>
                  <a:gd name="connsiteX86" fmla="*/ 142268 w 167137"/>
                  <a:gd name="connsiteY86" fmla="*/ 116301 h 149033"/>
                  <a:gd name="connsiteX87" fmla="*/ 140073 w 167137"/>
                  <a:gd name="connsiteY87" fmla="*/ 111547 h 149033"/>
                  <a:gd name="connsiteX88" fmla="*/ 139159 w 167137"/>
                  <a:gd name="connsiteY88" fmla="*/ 110632 h 149033"/>
                  <a:gd name="connsiteX89" fmla="*/ 136965 w 167137"/>
                  <a:gd name="connsiteY89" fmla="*/ 110998 h 149033"/>
                  <a:gd name="connsiteX90" fmla="*/ 135136 w 167137"/>
                  <a:gd name="connsiteY90" fmla="*/ 109718 h 149033"/>
                  <a:gd name="connsiteX91" fmla="*/ 134039 w 167137"/>
                  <a:gd name="connsiteY91" fmla="*/ 109901 h 149033"/>
                  <a:gd name="connsiteX92" fmla="*/ 132759 w 167137"/>
                  <a:gd name="connsiteY92" fmla="*/ 108986 h 149033"/>
                  <a:gd name="connsiteX93" fmla="*/ 132576 w 167137"/>
                  <a:gd name="connsiteY93" fmla="*/ 106609 h 149033"/>
                  <a:gd name="connsiteX94" fmla="*/ 129102 w 167137"/>
                  <a:gd name="connsiteY94" fmla="*/ 102769 h 149033"/>
                  <a:gd name="connsiteX95" fmla="*/ 122153 w 167137"/>
                  <a:gd name="connsiteY95" fmla="*/ 92346 h 149033"/>
                  <a:gd name="connsiteX96" fmla="*/ 118679 w 167137"/>
                  <a:gd name="connsiteY96" fmla="*/ 90335 h 149033"/>
                  <a:gd name="connsiteX97" fmla="*/ 113741 w 167137"/>
                  <a:gd name="connsiteY97" fmla="*/ 90335 h 149033"/>
                  <a:gd name="connsiteX98" fmla="*/ 111364 w 167137"/>
                  <a:gd name="connsiteY98" fmla="*/ 88689 h 149033"/>
                  <a:gd name="connsiteX99" fmla="*/ 109353 w 167137"/>
                  <a:gd name="connsiteY99" fmla="*/ 88323 h 149033"/>
                  <a:gd name="connsiteX100" fmla="*/ 107707 w 167137"/>
                  <a:gd name="connsiteY100" fmla="*/ 86860 h 149033"/>
                  <a:gd name="connsiteX101" fmla="*/ 105878 w 167137"/>
                  <a:gd name="connsiteY101" fmla="*/ 83568 h 149033"/>
                  <a:gd name="connsiteX102" fmla="*/ 104598 w 167137"/>
                  <a:gd name="connsiteY102" fmla="*/ 82471 h 149033"/>
                  <a:gd name="connsiteX103" fmla="*/ 102221 w 167137"/>
                  <a:gd name="connsiteY103" fmla="*/ 81557 h 149033"/>
                  <a:gd name="connsiteX104" fmla="*/ 99661 w 167137"/>
                  <a:gd name="connsiteY104" fmla="*/ 81191 h 149033"/>
                  <a:gd name="connsiteX105" fmla="*/ 98198 w 167137"/>
                  <a:gd name="connsiteY105" fmla="*/ 82837 h 149033"/>
                  <a:gd name="connsiteX106" fmla="*/ 96918 w 167137"/>
                  <a:gd name="connsiteY106" fmla="*/ 83203 h 149033"/>
                  <a:gd name="connsiteX107" fmla="*/ 94906 w 167137"/>
                  <a:gd name="connsiteY107" fmla="*/ 82471 h 149033"/>
                  <a:gd name="connsiteX108" fmla="*/ 92529 w 167137"/>
                  <a:gd name="connsiteY108" fmla="*/ 78083 h 149033"/>
                  <a:gd name="connsiteX109" fmla="*/ 90335 w 167137"/>
                  <a:gd name="connsiteY109" fmla="*/ 76071 h 149033"/>
                  <a:gd name="connsiteX110" fmla="*/ 90152 w 167137"/>
                  <a:gd name="connsiteY110" fmla="*/ 74243 h 149033"/>
                  <a:gd name="connsiteX111" fmla="*/ 91249 w 167137"/>
                  <a:gd name="connsiteY111" fmla="*/ 72231 h 149033"/>
                  <a:gd name="connsiteX112" fmla="*/ 90701 w 167137"/>
                  <a:gd name="connsiteY112" fmla="*/ 70768 h 149033"/>
                  <a:gd name="connsiteX113" fmla="*/ 88689 w 167137"/>
                  <a:gd name="connsiteY113" fmla="*/ 70585 h 149033"/>
                  <a:gd name="connsiteX114" fmla="*/ 87226 w 167137"/>
                  <a:gd name="connsiteY114" fmla="*/ 68574 h 149033"/>
                  <a:gd name="connsiteX115" fmla="*/ 85214 w 167137"/>
                  <a:gd name="connsiteY115" fmla="*/ 69305 h 149033"/>
                  <a:gd name="connsiteX116" fmla="*/ 84117 w 167137"/>
                  <a:gd name="connsiteY116" fmla="*/ 70585 h 149033"/>
                  <a:gd name="connsiteX117" fmla="*/ 84300 w 167137"/>
                  <a:gd name="connsiteY117" fmla="*/ 72597 h 149033"/>
                  <a:gd name="connsiteX118" fmla="*/ 85946 w 167137"/>
                  <a:gd name="connsiteY118" fmla="*/ 74425 h 149033"/>
                  <a:gd name="connsiteX119" fmla="*/ 85581 w 167137"/>
                  <a:gd name="connsiteY119" fmla="*/ 76985 h 149033"/>
                  <a:gd name="connsiteX120" fmla="*/ 84300 w 167137"/>
                  <a:gd name="connsiteY120" fmla="*/ 77351 h 149033"/>
                  <a:gd name="connsiteX121" fmla="*/ 81740 w 167137"/>
                  <a:gd name="connsiteY121" fmla="*/ 76254 h 149033"/>
                  <a:gd name="connsiteX122" fmla="*/ 81374 w 167137"/>
                  <a:gd name="connsiteY122" fmla="*/ 74974 h 149033"/>
                  <a:gd name="connsiteX123" fmla="*/ 81740 w 167137"/>
                  <a:gd name="connsiteY123" fmla="*/ 72962 h 149033"/>
                  <a:gd name="connsiteX124" fmla="*/ 80460 w 167137"/>
                  <a:gd name="connsiteY124" fmla="*/ 71500 h 149033"/>
                  <a:gd name="connsiteX125" fmla="*/ 79180 w 167137"/>
                  <a:gd name="connsiteY125" fmla="*/ 66562 h 149033"/>
                  <a:gd name="connsiteX126" fmla="*/ 78449 w 167137"/>
                  <a:gd name="connsiteY126" fmla="*/ 66014 h 149033"/>
                  <a:gd name="connsiteX127" fmla="*/ 76254 w 167137"/>
                  <a:gd name="connsiteY127" fmla="*/ 65648 h 149033"/>
                  <a:gd name="connsiteX128" fmla="*/ 75157 w 167137"/>
                  <a:gd name="connsiteY128" fmla="*/ 64734 h 149033"/>
                  <a:gd name="connsiteX129" fmla="*/ 75157 w 167137"/>
                  <a:gd name="connsiteY129" fmla="*/ 63271 h 149033"/>
                  <a:gd name="connsiteX130" fmla="*/ 74243 w 167137"/>
                  <a:gd name="connsiteY130" fmla="*/ 62357 h 149033"/>
                  <a:gd name="connsiteX131" fmla="*/ 73877 w 167137"/>
                  <a:gd name="connsiteY131" fmla="*/ 59248 h 149033"/>
                  <a:gd name="connsiteX132" fmla="*/ 71317 w 167137"/>
                  <a:gd name="connsiteY132" fmla="*/ 57419 h 149033"/>
                  <a:gd name="connsiteX133" fmla="*/ 69305 w 167137"/>
                  <a:gd name="connsiteY133" fmla="*/ 54859 h 149033"/>
                  <a:gd name="connsiteX134" fmla="*/ 67294 w 167137"/>
                  <a:gd name="connsiteY134" fmla="*/ 47727 h 149033"/>
                  <a:gd name="connsiteX135" fmla="*/ 66928 w 167137"/>
                  <a:gd name="connsiteY135" fmla="*/ 43156 h 149033"/>
                  <a:gd name="connsiteX136" fmla="*/ 65282 w 167137"/>
                  <a:gd name="connsiteY136" fmla="*/ 38767 h 149033"/>
                  <a:gd name="connsiteX137" fmla="*/ 64734 w 167137"/>
                  <a:gd name="connsiteY137" fmla="*/ 31453 h 149033"/>
                  <a:gd name="connsiteX138" fmla="*/ 63637 w 167137"/>
                  <a:gd name="connsiteY138" fmla="*/ 29075 h 149033"/>
                  <a:gd name="connsiteX139" fmla="*/ 61991 w 167137"/>
                  <a:gd name="connsiteY139" fmla="*/ 22492 h 149033"/>
                  <a:gd name="connsiteX140" fmla="*/ 61259 w 167137"/>
                  <a:gd name="connsiteY140" fmla="*/ 17738 h 149033"/>
                  <a:gd name="connsiteX141" fmla="*/ 60162 w 167137"/>
                  <a:gd name="connsiteY141" fmla="*/ 14263 h 149033"/>
                  <a:gd name="connsiteX142" fmla="*/ 57968 w 167137"/>
                  <a:gd name="connsiteY142" fmla="*/ 9692 h 149033"/>
                  <a:gd name="connsiteX143" fmla="*/ 56139 w 167137"/>
                  <a:gd name="connsiteY143" fmla="*/ 7314 h 149033"/>
                  <a:gd name="connsiteX144" fmla="*/ 54677 w 167137"/>
                  <a:gd name="connsiteY144" fmla="*/ 3657 h 149033"/>
                  <a:gd name="connsiteX145" fmla="*/ 53030 w 167137"/>
                  <a:gd name="connsiteY145" fmla="*/ 731 h 149033"/>
                  <a:gd name="connsiteX146" fmla="*/ 52299 w 167137"/>
                  <a:gd name="connsiteY146" fmla="*/ 0 h 149033"/>
                  <a:gd name="connsiteX147" fmla="*/ 50654 w 167137"/>
                  <a:gd name="connsiteY147" fmla="*/ 0 h 14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67137" h="149033">
                    <a:moveTo>
                      <a:pt x="50654" y="0"/>
                    </a:moveTo>
                    <a:lnTo>
                      <a:pt x="49739" y="4572"/>
                    </a:lnTo>
                    <a:lnTo>
                      <a:pt x="46447" y="11155"/>
                    </a:lnTo>
                    <a:lnTo>
                      <a:pt x="40230" y="13898"/>
                    </a:lnTo>
                    <a:lnTo>
                      <a:pt x="36390" y="14995"/>
                    </a:lnTo>
                    <a:lnTo>
                      <a:pt x="27064" y="19566"/>
                    </a:lnTo>
                    <a:lnTo>
                      <a:pt x="24504" y="22858"/>
                    </a:lnTo>
                    <a:lnTo>
                      <a:pt x="20664" y="25235"/>
                    </a:lnTo>
                    <a:lnTo>
                      <a:pt x="14446" y="25784"/>
                    </a:lnTo>
                    <a:lnTo>
                      <a:pt x="12801" y="29990"/>
                    </a:lnTo>
                    <a:lnTo>
                      <a:pt x="10789" y="39499"/>
                    </a:lnTo>
                    <a:lnTo>
                      <a:pt x="10789" y="42973"/>
                    </a:lnTo>
                    <a:lnTo>
                      <a:pt x="9143" y="53030"/>
                    </a:lnTo>
                    <a:lnTo>
                      <a:pt x="4938" y="68574"/>
                    </a:lnTo>
                    <a:lnTo>
                      <a:pt x="1646" y="74974"/>
                    </a:lnTo>
                    <a:lnTo>
                      <a:pt x="0" y="83020"/>
                    </a:lnTo>
                    <a:lnTo>
                      <a:pt x="0" y="91980"/>
                    </a:lnTo>
                    <a:lnTo>
                      <a:pt x="1280" y="99478"/>
                    </a:lnTo>
                    <a:lnTo>
                      <a:pt x="2560" y="99843"/>
                    </a:lnTo>
                    <a:lnTo>
                      <a:pt x="8961" y="99661"/>
                    </a:lnTo>
                    <a:lnTo>
                      <a:pt x="11155" y="100941"/>
                    </a:lnTo>
                    <a:lnTo>
                      <a:pt x="12435" y="100941"/>
                    </a:lnTo>
                    <a:lnTo>
                      <a:pt x="13898" y="99478"/>
                    </a:lnTo>
                    <a:lnTo>
                      <a:pt x="14263" y="98015"/>
                    </a:lnTo>
                    <a:lnTo>
                      <a:pt x="15727" y="96186"/>
                    </a:lnTo>
                    <a:lnTo>
                      <a:pt x="19383" y="96186"/>
                    </a:lnTo>
                    <a:lnTo>
                      <a:pt x="21578" y="98746"/>
                    </a:lnTo>
                    <a:lnTo>
                      <a:pt x="21761" y="100392"/>
                    </a:lnTo>
                    <a:lnTo>
                      <a:pt x="25601" y="104963"/>
                    </a:lnTo>
                    <a:lnTo>
                      <a:pt x="34744" y="84849"/>
                    </a:lnTo>
                    <a:lnTo>
                      <a:pt x="36573" y="86860"/>
                    </a:lnTo>
                    <a:lnTo>
                      <a:pt x="39499" y="89603"/>
                    </a:lnTo>
                    <a:lnTo>
                      <a:pt x="42790" y="89603"/>
                    </a:lnTo>
                    <a:lnTo>
                      <a:pt x="43887" y="90152"/>
                    </a:lnTo>
                    <a:lnTo>
                      <a:pt x="44070" y="91432"/>
                    </a:lnTo>
                    <a:lnTo>
                      <a:pt x="48093" y="96552"/>
                    </a:lnTo>
                    <a:lnTo>
                      <a:pt x="51751" y="96735"/>
                    </a:lnTo>
                    <a:lnTo>
                      <a:pt x="53396" y="95820"/>
                    </a:lnTo>
                    <a:lnTo>
                      <a:pt x="59979" y="94906"/>
                    </a:lnTo>
                    <a:lnTo>
                      <a:pt x="62540" y="92712"/>
                    </a:lnTo>
                    <a:lnTo>
                      <a:pt x="62723" y="90883"/>
                    </a:lnTo>
                    <a:lnTo>
                      <a:pt x="64734" y="90883"/>
                    </a:lnTo>
                    <a:lnTo>
                      <a:pt x="67294" y="93260"/>
                    </a:lnTo>
                    <a:lnTo>
                      <a:pt x="68391" y="96003"/>
                    </a:lnTo>
                    <a:lnTo>
                      <a:pt x="69488" y="96186"/>
                    </a:lnTo>
                    <a:lnTo>
                      <a:pt x="70220" y="95089"/>
                    </a:lnTo>
                    <a:lnTo>
                      <a:pt x="73511" y="94906"/>
                    </a:lnTo>
                    <a:lnTo>
                      <a:pt x="75888" y="92895"/>
                    </a:lnTo>
                    <a:lnTo>
                      <a:pt x="77351" y="93077"/>
                    </a:lnTo>
                    <a:lnTo>
                      <a:pt x="79546" y="94723"/>
                    </a:lnTo>
                    <a:lnTo>
                      <a:pt x="84117" y="94906"/>
                    </a:lnTo>
                    <a:lnTo>
                      <a:pt x="85214" y="96369"/>
                    </a:lnTo>
                    <a:lnTo>
                      <a:pt x="86860" y="96369"/>
                    </a:lnTo>
                    <a:lnTo>
                      <a:pt x="87592" y="95638"/>
                    </a:lnTo>
                    <a:lnTo>
                      <a:pt x="93260" y="95455"/>
                    </a:lnTo>
                    <a:lnTo>
                      <a:pt x="98929" y="100392"/>
                    </a:lnTo>
                    <a:lnTo>
                      <a:pt x="103684" y="102769"/>
                    </a:lnTo>
                    <a:lnTo>
                      <a:pt x="107341" y="102952"/>
                    </a:lnTo>
                    <a:lnTo>
                      <a:pt x="113010" y="108621"/>
                    </a:lnTo>
                    <a:lnTo>
                      <a:pt x="116301" y="113193"/>
                    </a:lnTo>
                    <a:lnTo>
                      <a:pt x="118679" y="117581"/>
                    </a:lnTo>
                    <a:lnTo>
                      <a:pt x="126359" y="122884"/>
                    </a:lnTo>
                    <a:lnTo>
                      <a:pt x="132210" y="127456"/>
                    </a:lnTo>
                    <a:lnTo>
                      <a:pt x="134770" y="130564"/>
                    </a:lnTo>
                    <a:lnTo>
                      <a:pt x="136234" y="134770"/>
                    </a:lnTo>
                    <a:lnTo>
                      <a:pt x="138062" y="137696"/>
                    </a:lnTo>
                    <a:lnTo>
                      <a:pt x="141537" y="139342"/>
                    </a:lnTo>
                    <a:lnTo>
                      <a:pt x="145194" y="142268"/>
                    </a:lnTo>
                    <a:lnTo>
                      <a:pt x="147022" y="145742"/>
                    </a:lnTo>
                    <a:lnTo>
                      <a:pt x="149765" y="149034"/>
                    </a:lnTo>
                    <a:lnTo>
                      <a:pt x="152143" y="146108"/>
                    </a:lnTo>
                    <a:lnTo>
                      <a:pt x="159091" y="142999"/>
                    </a:lnTo>
                    <a:lnTo>
                      <a:pt x="167137" y="137696"/>
                    </a:lnTo>
                    <a:lnTo>
                      <a:pt x="165126" y="134953"/>
                    </a:lnTo>
                    <a:lnTo>
                      <a:pt x="162200" y="136233"/>
                    </a:lnTo>
                    <a:lnTo>
                      <a:pt x="159640" y="134770"/>
                    </a:lnTo>
                    <a:lnTo>
                      <a:pt x="158543" y="133307"/>
                    </a:lnTo>
                    <a:lnTo>
                      <a:pt x="157628" y="130016"/>
                    </a:lnTo>
                    <a:lnTo>
                      <a:pt x="157080" y="129284"/>
                    </a:lnTo>
                    <a:lnTo>
                      <a:pt x="153057" y="128736"/>
                    </a:lnTo>
                    <a:lnTo>
                      <a:pt x="151228" y="127639"/>
                    </a:lnTo>
                    <a:lnTo>
                      <a:pt x="150131" y="125993"/>
                    </a:lnTo>
                    <a:lnTo>
                      <a:pt x="149034" y="121421"/>
                    </a:lnTo>
                    <a:lnTo>
                      <a:pt x="147388" y="119958"/>
                    </a:lnTo>
                    <a:lnTo>
                      <a:pt x="146839" y="118313"/>
                    </a:lnTo>
                    <a:lnTo>
                      <a:pt x="144097" y="117581"/>
                    </a:lnTo>
                    <a:lnTo>
                      <a:pt x="142268" y="116301"/>
                    </a:lnTo>
                    <a:lnTo>
                      <a:pt x="140073" y="111547"/>
                    </a:lnTo>
                    <a:lnTo>
                      <a:pt x="139159" y="110632"/>
                    </a:lnTo>
                    <a:lnTo>
                      <a:pt x="136965" y="110998"/>
                    </a:lnTo>
                    <a:lnTo>
                      <a:pt x="135136" y="109718"/>
                    </a:lnTo>
                    <a:lnTo>
                      <a:pt x="134039" y="109901"/>
                    </a:lnTo>
                    <a:lnTo>
                      <a:pt x="132759" y="108986"/>
                    </a:lnTo>
                    <a:lnTo>
                      <a:pt x="132576" y="106609"/>
                    </a:lnTo>
                    <a:lnTo>
                      <a:pt x="129102" y="102769"/>
                    </a:lnTo>
                    <a:lnTo>
                      <a:pt x="122153" y="92346"/>
                    </a:lnTo>
                    <a:lnTo>
                      <a:pt x="118679" y="90335"/>
                    </a:lnTo>
                    <a:lnTo>
                      <a:pt x="113741" y="90335"/>
                    </a:lnTo>
                    <a:lnTo>
                      <a:pt x="111364" y="88689"/>
                    </a:lnTo>
                    <a:lnTo>
                      <a:pt x="109353" y="88323"/>
                    </a:lnTo>
                    <a:lnTo>
                      <a:pt x="107707" y="86860"/>
                    </a:lnTo>
                    <a:lnTo>
                      <a:pt x="105878" y="83568"/>
                    </a:lnTo>
                    <a:lnTo>
                      <a:pt x="104598" y="82471"/>
                    </a:lnTo>
                    <a:lnTo>
                      <a:pt x="102221" y="81557"/>
                    </a:lnTo>
                    <a:lnTo>
                      <a:pt x="99661" y="81191"/>
                    </a:lnTo>
                    <a:lnTo>
                      <a:pt x="98198" y="82837"/>
                    </a:lnTo>
                    <a:lnTo>
                      <a:pt x="96918" y="83203"/>
                    </a:lnTo>
                    <a:lnTo>
                      <a:pt x="94906" y="82471"/>
                    </a:lnTo>
                    <a:lnTo>
                      <a:pt x="92529" y="78083"/>
                    </a:lnTo>
                    <a:lnTo>
                      <a:pt x="90335" y="76071"/>
                    </a:lnTo>
                    <a:lnTo>
                      <a:pt x="90152" y="74243"/>
                    </a:lnTo>
                    <a:lnTo>
                      <a:pt x="91249" y="72231"/>
                    </a:lnTo>
                    <a:lnTo>
                      <a:pt x="90701" y="70768"/>
                    </a:lnTo>
                    <a:lnTo>
                      <a:pt x="88689" y="70585"/>
                    </a:lnTo>
                    <a:lnTo>
                      <a:pt x="87226" y="68574"/>
                    </a:lnTo>
                    <a:lnTo>
                      <a:pt x="85214" y="69305"/>
                    </a:lnTo>
                    <a:lnTo>
                      <a:pt x="84117" y="70585"/>
                    </a:lnTo>
                    <a:lnTo>
                      <a:pt x="84300" y="72597"/>
                    </a:lnTo>
                    <a:lnTo>
                      <a:pt x="85946" y="74425"/>
                    </a:lnTo>
                    <a:lnTo>
                      <a:pt x="85581" y="76985"/>
                    </a:lnTo>
                    <a:lnTo>
                      <a:pt x="84300" y="77351"/>
                    </a:lnTo>
                    <a:lnTo>
                      <a:pt x="81740" y="76254"/>
                    </a:lnTo>
                    <a:lnTo>
                      <a:pt x="81374" y="74974"/>
                    </a:lnTo>
                    <a:lnTo>
                      <a:pt x="81740" y="72962"/>
                    </a:lnTo>
                    <a:lnTo>
                      <a:pt x="80460" y="71500"/>
                    </a:lnTo>
                    <a:lnTo>
                      <a:pt x="79180" y="66562"/>
                    </a:lnTo>
                    <a:lnTo>
                      <a:pt x="78449" y="66014"/>
                    </a:lnTo>
                    <a:lnTo>
                      <a:pt x="76254" y="65648"/>
                    </a:lnTo>
                    <a:lnTo>
                      <a:pt x="75157" y="64734"/>
                    </a:lnTo>
                    <a:lnTo>
                      <a:pt x="75157" y="63271"/>
                    </a:lnTo>
                    <a:lnTo>
                      <a:pt x="74243" y="62357"/>
                    </a:lnTo>
                    <a:lnTo>
                      <a:pt x="73877" y="59248"/>
                    </a:lnTo>
                    <a:lnTo>
                      <a:pt x="71317" y="57419"/>
                    </a:lnTo>
                    <a:lnTo>
                      <a:pt x="69305" y="54859"/>
                    </a:lnTo>
                    <a:lnTo>
                      <a:pt x="67294" y="47727"/>
                    </a:lnTo>
                    <a:lnTo>
                      <a:pt x="66928" y="43156"/>
                    </a:lnTo>
                    <a:lnTo>
                      <a:pt x="65282" y="38767"/>
                    </a:lnTo>
                    <a:lnTo>
                      <a:pt x="64734" y="31453"/>
                    </a:lnTo>
                    <a:lnTo>
                      <a:pt x="63637" y="29075"/>
                    </a:lnTo>
                    <a:lnTo>
                      <a:pt x="61991" y="22492"/>
                    </a:lnTo>
                    <a:lnTo>
                      <a:pt x="61259" y="17738"/>
                    </a:lnTo>
                    <a:lnTo>
                      <a:pt x="60162" y="14263"/>
                    </a:lnTo>
                    <a:lnTo>
                      <a:pt x="57968" y="9692"/>
                    </a:lnTo>
                    <a:lnTo>
                      <a:pt x="56139" y="7314"/>
                    </a:lnTo>
                    <a:lnTo>
                      <a:pt x="54677" y="3657"/>
                    </a:lnTo>
                    <a:lnTo>
                      <a:pt x="53030" y="731"/>
                    </a:lnTo>
                    <a:lnTo>
                      <a:pt x="52299" y="0"/>
                    </a:lnTo>
                    <a:lnTo>
                      <a:pt x="50654" y="0"/>
                    </a:lnTo>
                    <a:close/>
                  </a:path>
                </a:pathLst>
              </a:custGeom>
              <a:grpFill/>
              <a:ln w="18272" cap="flat">
                <a:noFill/>
                <a:prstDash val="solid"/>
                <a:miter/>
              </a:ln>
            </p:spPr>
            <p:txBody>
              <a:bodyPr rtlCol="0" anchor="ctr"/>
              <a:lstStyle/>
              <a:p>
                <a:endParaRPr lang="en-GB" sz="1463"/>
              </a:p>
            </p:txBody>
          </p:sp>
          <p:sp>
            <p:nvSpPr>
              <p:cNvPr id="276" name="Freeform: Shape 275">
                <a:extLst>
                  <a:ext uri="{FF2B5EF4-FFF2-40B4-BE49-F238E27FC236}">
                    <a16:creationId xmlns:a16="http://schemas.microsoft.com/office/drawing/2014/main" id="{0CA5CAB8-A8A5-414C-3CCD-B50B558BCF9D}"/>
                  </a:ext>
                </a:extLst>
              </p:cNvPr>
              <p:cNvSpPr/>
              <p:nvPr/>
            </p:nvSpPr>
            <p:spPr>
              <a:xfrm>
                <a:off x="6914966" y="3885643"/>
                <a:ext cx="167137" cy="149033"/>
              </a:xfrm>
              <a:custGeom>
                <a:avLst/>
                <a:gdLst>
                  <a:gd name="connsiteX0" fmla="*/ 50654 w 167137"/>
                  <a:gd name="connsiteY0" fmla="*/ 0 h 149033"/>
                  <a:gd name="connsiteX1" fmla="*/ 49739 w 167137"/>
                  <a:gd name="connsiteY1" fmla="*/ 4572 h 149033"/>
                  <a:gd name="connsiteX2" fmla="*/ 46447 w 167137"/>
                  <a:gd name="connsiteY2" fmla="*/ 11155 h 149033"/>
                  <a:gd name="connsiteX3" fmla="*/ 40230 w 167137"/>
                  <a:gd name="connsiteY3" fmla="*/ 13898 h 149033"/>
                  <a:gd name="connsiteX4" fmla="*/ 36390 w 167137"/>
                  <a:gd name="connsiteY4" fmla="*/ 14995 h 149033"/>
                  <a:gd name="connsiteX5" fmla="*/ 27064 w 167137"/>
                  <a:gd name="connsiteY5" fmla="*/ 19566 h 149033"/>
                  <a:gd name="connsiteX6" fmla="*/ 24504 w 167137"/>
                  <a:gd name="connsiteY6" fmla="*/ 22858 h 149033"/>
                  <a:gd name="connsiteX7" fmla="*/ 20664 w 167137"/>
                  <a:gd name="connsiteY7" fmla="*/ 25235 h 149033"/>
                  <a:gd name="connsiteX8" fmla="*/ 14446 w 167137"/>
                  <a:gd name="connsiteY8" fmla="*/ 25784 h 149033"/>
                  <a:gd name="connsiteX9" fmla="*/ 12801 w 167137"/>
                  <a:gd name="connsiteY9" fmla="*/ 29990 h 149033"/>
                  <a:gd name="connsiteX10" fmla="*/ 10789 w 167137"/>
                  <a:gd name="connsiteY10" fmla="*/ 39499 h 149033"/>
                  <a:gd name="connsiteX11" fmla="*/ 10789 w 167137"/>
                  <a:gd name="connsiteY11" fmla="*/ 42973 h 149033"/>
                  <a:gd name="connsiteX12" fmla="*/ 9143 w 167137"/>
                  <a:gd name="connsiteY12" fmla="*/ 53030 h 149033"/>
                  <a:gd name="connsiteX13" fmla="*/ 4938 w 167137"/>
                  <a:gd name="connsiteY13" fmla="*/ 68574 h 149033"/>
                  <a:gd name="connsiteX14" fmla="*/ 1646 w 167137"/>
                  <a:gd name="connsiteY14" fmla="*/ 74974 h 149033"/>
                  <a:gd name="connsiteX15" fmla="*/ 0 w 167137"/>
                  <a:gd name="connsiteY15" fmla="*/ 83020 h 149033"/>
                  <a:gd name="connsiteX16" fmla="*/ 0 w 167137"/>
                  <a:gd name="connsiteY16" fmla="*/ 91980 h 149033"/>
                  <a:gd name="connsiteX17" fmla="*/ 1280 w 167137"/>
                  <a:gd name="connsiteY17" fmla="*/ 99478 h 149033"/>
                  <a:gd name="connsiteX18" fmla="*/ 2560 w 167137"/>
                  <a:gd name="connsiteY18" fmla="*/ 99843 h 149033"/>
                  <a:gd name="connsiteX19" fmla="*/ 8961 w 167137"/>
                  <a:gd name="connsiteY19" fmla="*/ 99661 h 149033"/>
                  <a:gd name="connsiteX20" fmla="*/ 11155 w 167137"/>
                  <a:gd name="connsiteY20" fmla="*/ 100941 h 149033"/>
                  <a:gd name="connsiteX21" fmla="*/ 12435 w 167137"/>
                  <a:gd name="connsiteY21" fmla="*/ 100941 h 149033"/>
                  <a:gd name="connsiteX22" fmla="*/ 13898 w 167137"/>
                  <a:gd name="connsiteY22" fmla="*/ 99478 h 149033"/>
                  <a:gd name="connsiteX23" fmla="*/ 14263 w 167137"/>
                  <a:gd name="connsiteY23" fmla="*/ 98015 h 149033"/>
                  <a:gd name="connsiteX24" fmla="*/ 15727 w 167137"/>
                  <a:gd name="connsiteY24" fmla="*/ 96186 h 149033"/>
                  <a:gd name="connsiteX25" fmla="*/ 19383 w 167137"/>
                  <a:gd name="connsiteY25" fmla="*/ 96186 h 149033"/>
                  <a:gd name="connsiteX26" fmla="*/ 21578 w 167137"/>
                  <a:gd name="connsiteY26" fmla="*/ 98746 h 149033"/>
                  <a:gd name="connsiteX27" fmla="*/ 21761 w 167137"/>
                  <a:gd name="connsiteY27" fmla="*/ 100392 h 149033"/>
                  <a:gd name="connsiteX28" fmla="*/ 25601 w 167137"/>
                  <a:gd name="connsiteY28" fmla="*/ 104963 h 149033"/>
                  <a:gd name="connsiteX29" fmla="*/ 34744 w 167137"/>
                  <a:gd name="connsiteY29" fmla="*/ 84849 h 149033"/>
                  <a:gd name="connsiteX30" fmla="*/ 36573 w 167137"/>
                  <a:gd name="connsiteY30" fmla="*/ 86860 h 149033"/>
                  <a:gd name="connsiteX31" fmla="*/ 39499 w 167137"/>
                  <a:gd name="connsiteY31" fmla="*/ 89603 h 149033"/>
                  <a:gd name="connsiteX32" fmla="*/ 42790 w 167137"/>
                  <a:gd name="connsiteY32" fmla="*/ 89603 h 149033"/>
                  <a:gd name="connsiteX33" fmla="*/ 43887 w 167137"/>
                  <a:gd name="connsiteY33" fmla="*/ 90152 h 149033"/>
                  <a:gd name="connsiteX34" fmla="*/ 44070 w 167137"/>
                  <a:gd name="connsiteY34" fmla="*/ 91432 h 149033"/>
                  <a:gd name="connsiteX35" fmla="*/ 48093 w 167137"/>
                  <a:gd name="connsiteY35" fmla="*/ 96552 h 149033"/>
                  <a:gd name="connsiteX36" fmla="*/ 51751 w 167137"/>
                  <a:gd name="connsiteY36" fmla="*/ 96735 h 149033"/>
                  <a:gd name="connsiteX37" fmla="*/ 53396 w 167137"/>
                  <a:gd name="connsiteY37" fmla="*/ 95820 h 149033"/>
                  <a:gd name="connsiteX38" fmla="*/ 59979 w 167137"/>
                  <a:gd name="connsiteY38" fmla="*/ 94906 h 149033"/>
                  <a:gd name="connsiteX39" fmla="*/ 62540 w 167137"/>
                  <a:gd name="connsiteY39" fmla="*/ 92712 h 149033"/>
                  <a:gd name="connsiteX40" fmla="*/ 62723 w 167137"/>
                  <a:gd name="connsiteY40" fmla="*/ 90883 h 149033"/>
                  <a:gd name="connsiteX41" fmla="*/ 64734 w 167137"/>
                  <a:gd name="connsiteY41" fmla="*/ 90883 h 149033"/>
                  <a:gd name="connsiteX42" fmla="*/ 67294 w 167137"/>
                  <a:gd name="connsiteY42" fmla="*/ 93260 h 149033"/>
                  <a:gd name="connsiteX43" fmla="*/ 68391 w 167137"/>
                  <a:gd name="connsiteY43" fmla="*/ 96003 h 149033"/>
                  <a:gd name="connsiteX44" fmla="*/ 69488 w 167137"/>
                  <a:gd name="connsiteY44" fmla="*/ 96186 h 149033"/>
                  <a:gd name="connsiteX45" fmla="*/ 70220 w 167137"/>
                  <a:gd name="connsiteY45" fmla="*/ 95089 h 149033"/>
                  <a:gd name="connsiteX46" fmla="*/ 73511 w 167137"/>
                  <a:gd name="connsiteY46" fmla="*/ 94906 h 149033"/>
                  <a:gd name="connsiteX47" fmla="*/ 75888 w 167137"/>
                  <a:gd name="connsiteY47" fmla="*/ 92895 h 149033"/>
                  <a:gd name="connsiteX48" fmla="*/ 77351 w 167137"/>
                  <a:gd name="connsiteY48" fmla="*/ 93077 h 149033"/>
                  <a:gd name="connsiteX49" fmla="*/ 79546 w 167137"/>
                  <a:gd name="connsiteY49" fmla="*/ 94723 h 149033"/>
                  <a:gd name="connsiteX50" fmla="*/ 84117 w 167137"/>
                  <a:gd name="connsiteY50" fmla="*/ 94906 h 149033"/>
                  <a:gd name="connsiteX51" fmla="*/ 85214 w 167137"/>
                  <a:gd name="connsiteY51" fmla="*/ 96369 h 149033"/>
                  <a:gd name="connsiteX52" fmla="*/ 86860 w 167137"/>
                  <a:gd name="connsiteY52" fmla="*/ 96369 h 149033"/>
                  <a:gd name="connsiteX53" fmla="*/ 87592 w 167137"/>
                  <a:gd name="connsiteY53" fmla="*/ 95638 h 149033"/>
                  <a:gd name="connsiteX54" fmla="*/ 93260 w 167137"/>
                  <a:gd name="connsiteY54" fmla="*/ 95455 h 149033"/>
                  <a:gd name="connsiteX55" fmla="*/ 98929 w 167137"/>
                  <a:gd name="connsiteY55" fmla="*/ 100392 h 149033"/>
                  <a:gd name="connsiteX56" fmla="*/ 103684 w 167137"/>
                  <a:gd name="connsiteY56" fmla="*/ 102769 h 149033"/>
                  <a:gd name="connsiteX57" fmla="*/ 107341 w 167137"/>
                  <a:gd name="connsiteY57" fmla="*/ 102952 h 149033"/>
                  <a:gd name="connsiteX58" fmla="*/ 113010 w 167137"/>
                  <a:gd name="connsiteY58" fmla="*/ 108621 h 149033"/>
                  <a:gd name="connsiteX59" fmla="*/ 116301 w 167137"/>
                  <a:gd name="connsiteY59" fmla="*/ 113193 h 149033"/>
                  <a:gd name="connsiteX60" fmla="*/ 118679 w 167137"/>
                  <a:gd name="connsiteY60" fmla="*/ 117581 h 149033"/>
                  <a:gd name="connsiteX61" fmla="*/ 126359 w 167137"/>
                  <a:gd name="connsiteY61" fmla="*/ 122884 h 149033"/>
                  <a:gd name="connsiteX62" fmla="*/ 132210 w 167137"/>
                  <a:gd name="connsiteY62" fmla="*/ 127456 h 149033"/>
                  <a:gd name="connsiteX63" fmla="*/ 134770 w 167137"/>
                  <a:gd name="connsiteY63" fmla="*/ 130564 h 149033"/>
                  <a:gd name="connsiteX64" fmla="*/ 136234 w 167137"/>
                  <a:gd name="connsiteY64" fmla="*/ 134770 h 149033"/>
                  <a:gd name="connsiteX65" fmla="*/ 138062 w 167137"/>
                  <a:gd name="connsiteY65" fmla="*/ 137696 h 149033"/>
                  <a:gd name="connsiteX66" fmla="*/ 141537 w 167137"/>
                  <a:gd name="connsiteY66" fmla="*/ 139342 h 149033"/>
                  <a:gd name="connsiteX67" fmla="*/ 145194 w 167137"/>
                  <a:gd name="connsiteY67" fmla="*/ 142268 h 149033"/>
                  <a:gd name="connsiteX68" fmla="*/ 147022 w 167137"/>
                  <a:gd name="connsiteY68" fmla="*/ 145742 h 149033"/>
                  <a:gd name="connsiteX69" fmla="*/ 149765 w 167137"/>
                  <a:gd name="connsiteY69" fmla="*/ 149034 h 149033"/>
                  <a:gd name="connsiteX70" fmla="*/ 152143 w 167137"/>
                  <a:gd name="connsiteY70" fmla="*/ 146108 h 149033"/>
                  <a:gd name="connsiteX71" fmla="*/ 159091 w 167137"/>
                  <a:gd name="connsiteY71" fmla="*/ 142999 h 149033"/>
                  <a:gd name="connsiteX72" fmla="*/ 167137 w 167137"/>
                  <a:gd name="connsiteY72" fmla="*/ 137696 h 149033"/>
                  <a:gd name="connsiteX73" fmla="*/ 165126 w 167137"/>
                  <a:gd name="connsiteY73" fmla="*/ 134953 h 149033"/>
                  <a:gd name="connsiteX74" fmla="*/ 162200 w 167137"/>
                  <a:gd name="connsiteY74" fmla="*/ 136233 h 149033"/>
                  <a:gd name="connsiteX75" fmla="*/ 159640 w 167137"/>
                  <a:gd name="connsiteY75" fmla="*/ 134770 h 149033"/>
                  <a:gd name="connsiteX76" fmla="*/ 158543 w 167137"/>
                  <a:gd name="connsiteY76" fmla="*/ 133307 h 149033"/>
                  <a:gd name="connsiteX77" fmla="*/ 157628 w 167137"/>
                  <a:gd name="connsiteY77" fmla="*/ 130016 h 149033"/>
                  <a:gd name="connsiteX78" fmla="*/ 157080 w 167137"/>
                  <a:gd name="connsiteY78" fmla="*/ 129284 h 149033"/>
                  <a:gd name="connsiteX79" fmla="*/ 153057 w 167137"/>
                  <a:gd name="connsiteY79" fmla="*/ 128736 h 149033"/>
                  <a:gd name="connsiteX80" fmla="*/ 151228 w 167137"/>
                  <a:gd name="connsiteY80" fmla="*/ 127639 h 149033"/>
                  <a:gd name="connsiteX81" fmla="*/ 150131 w 167137"/>
                  <a:gd name="connsiteY81" fmla="*/ 125993 h 149033"/>
                  <a:gd name="connsiteX82" fmla="*/ 149034 w 167137"/>
                  <a:gd name="connsiteY82" fmla="*/ 121421 h 149033"/>
                  <a:gd name="connsiteX83" fmla="*/ 147388 w 167137"/>
                  <a:gd name="connsiteY83" fmla="*/ 119958 h 149033"/>
                  <a:gd name="connsiteX84" fmla="*/ 146839 w 167137"/>
                  <a:gd name="connsiteY84" fmla="*/ 118313 h 149033"/>
                  <a:gd name="connsiteX85" fmla="*/ 144097 w 167137"/>
                  <a:gd name="connsiteY85" fmla="*/ 117581 h 149033"/>
                  <a:gd name="connsiteX86" fmla="*/ 142268 w 167137"/>
                  <a:gd name="connsiteY86" fmla="*/ 116301 h 149033"/>
                  <a:gd name="connsiteX87" fmla="*/ 140073 w 167137"/>
                  <a:gd name="connsiteY87" fmla="*/ 111547 h 149033"/>
                  <a:gd name="connsiteX88" fmla="*/ 139159 w 167137"/>
                  <a:gd name="connsiteY88" fmla="*/ 110632 h 149033"/>
                  <a:gd name="connsiteX89" fmla="*/ 136965 w 167137"/>
                  <a:gd name="connsiteY89" fmla="*/ 110998 h 149033"/>
                  <a:gd name="connsiteX90" fmla="*/ 135136 w 167137"/>
                  <a:gd name="connsiteY90" fmla="*/ 109718 h 149033"/>
                  <a:gd name="connsiteX91" fmla="*/ 134039 w 167137"/>
                  <a:gd name="connsiteY91" fmla="*/ 109901 h 149033"/>
                  <a:gd name="connsiteX92" fmla="*/ 132759 w 167137"/>
                  <a:gd name="connsiteY92" fmla="*/ 108986 h 149033"/>
                  <a:gd name="connsiteX93" fmla="*/ 132576 w 167137"/>
                  <a:gd name="connsiteY93" fmla="*/ 106609 h 149033"/>
                  <a:gd name="connsiteX94" fmla="*/ 129102 w 167137"/>
                  <a:gd name="connsiteY94" fmla="*/ 102769 h 149033"/>
                  <a:gd name="connsiteX95" fmla="*/ 122153 w 167137"/>
                  <a:gd name="connsiteY95" fmla="*/ 92346 h 149033"/>
                  <a:gd name="connsiteX96" fmla="*/ 118679 w 167137"/>
                  <a:gd name="connsiteY96" fmla="*/ 90335 h 149033"/>
                  <a:gd name="connsiteX97" fmla="*/ 113741 w 167137"/>
                  <a:gd name="connsiteY97" fmla="*/ 90335 h 149033"/>
                  <a:gd name="connsiteX98" fmla="*/ 111364 w 167137"/>
                  <a:gd name="connsiteY98" fmla="*/ 88689 h 149033"/>
                  <a:gd name="connsiteX99" fmla="*/ 109353 w 167137"/>
                  <a:gd name="connsiteY99" fmla="*/ 88323 h 149033"/>
                  <a:gd name="connsiteX100" fmla="*/ 107707 w 167137"/>
                  <a:gd name="connsiteY100" fmla="*/ 86860 h 149033"/>
                  <a:gd name="connsiteX101" fmla="*/ 105878 w 167137"/>
                  <a:gd name="connsiteY101" fmla="*/ 83568 h 149033"/>
                  <a:gd name="connsiteX102" fmla="*/ 104598 w 167137"/>
                  <a:gd name="connsiteY102" fmla="*/ 82471 h 149033"/>
                  <a:gd name="connsiteX103" fmla="*/ 102221 w 167137"/>
                  <a:gd name="connsiteY103" fmla="*/ 81557 h 149033"/>
                  <a:gd name="connsiteX104" fmla="*/ 99661 w 167137"/>
                  <a:gd name="connsiteY104" fmla="*/ 81191 h 149033"/>
                  <a:gd name="connsiteX105" fmla="*/ 98198 w 167137"/>
                  <a:gd name="connsiteY105" fmla="*/ 82837 h 149033"/>
                  <a:gd name="connsiteX106" fmla="*/ 96918 w 167137"/>
                  <a:gd name="connsiteY106" fmla="*/ 83203 h 149033"/>
                  <a:gd name="connsiteX107" fmla="*/ 94906 w 167137"/>
                  <a:gd name="connsiteY107" fmla="*/ 82471 h 149033"/>
                  <a:gd name="connsiteX108" fmla="*/ 92529 w 167137"/>
                  <a:gd name="connsiteY108" fmla="*/ 78083 h 149033"/>
                  <a:gd name="connsiteX109" fmla="*/ 90335 w 167137"/>
                  <a:gd name="connsiteY109" fmla="*/ 76071 h 149033"/>
                  <a:gd name="connsiteX110" fmla="*/ 90152 w 167137"/>
                  <a:gd name="connsiteY110" fmla="*/ 74243 h 149033"/>
                  <a:gd name="connsiteX111" fmla="*/ 91249 w 167137"/>
                  <a:gd name="connsiteY111" fmla="*/ 72231 h 149033"/>
                  <a:gd name="connsiteX112" fmla="*/ 90701 w 167137"/>
                  <a:gd name="connsiteY112" fmla="*/ 70768 h 149033"/>
                  <a:gd name="connsiteX113" fmla="*/ 88689 w 167137"/>
                  <a:gd name="connsiteY113" fmla="*/ 70585 h 149033"/>
                  <a:gd name="connsiteX114" fmla="*/ 87226 w 167137"/>
                  <a:gd name="connsiteY114" fmla="*/ 68574 h 149033"/>
                  <a:gd name="connsiteX115" fmla="*/ 85214 w 167137"/>
                  <a:gd name="connsiteY115" fmla="*/ 69305 h 149033"/>
                  <a:gd name="connsiteX116" fmla="*/ 84117 w 167137"/>
                  <a:gd name="connsiteY116" fmla="*/ 70585 h 149033"/>
                  <a:gd name="connsiteX117" fmla="*/ 84300 w 167137"/>
                  <a:gd name="connsiteY117" fmla="*/ 72597 h 149033"/>
                  <a:gd name="connsiteX118" fmla="*/ 85946 w 167137"/>
                  <a:gd name="connsiteY118" fmla="*/ 74425 h 149033"/>
                  <a:gd name="connsiteX119" fmla="*/ 85581 w 167137"/>
                  <a:gd name="connsiteY119" fmla="*/ 76985 h 149033"/>
                  <a:gd name="connsiteX120" fmla="*/ 84300 w 167137"/>
                  <a:gd name="connsiteY120" fmla="*/ 77351 h 149033"/>
                  <a:gd name="connsiteX121" fmla="*/ 81740 w 167137"/>
                  <a:gd name="connsiteY121" fmla="*/ 76254 h 149033"/>
                  <a:gd name="connsiteX122" fmla="*/ 81374 w 167137"/>
                  <a:gd name="connsiteY122" fmla="*/ 74974 h 149033"/>
                  <a:gd name="connsiteX123" fmla="*/ 81740 w 167137"/>
                  <a:gd name="connsiteY123" fmla="*/ 72962 h 149033"/>
                  <a:gd name="connsiteX124" fmla="*/ 80460 w 167137"/>
                  <a:gd name="connsiteY124" fmla="*/ 71500 h 149033"/>
                  <a:gd name="connsiteX125" fmla="*/ 79180 w 167137"/>
                  <a:gd name="connsiteY125" fmla="*/ 66562 h 149033"/>
                  <a:gd name="connsiteX126" fmla="*/ 78449 w 167137"/>
                  <a:gd name="connsiteY126" fmla="*/ 66014 h 149033"/>
                  <a:gd name="connsiteX127" fmla="*/ 76254 w 167137"/>
                  <a:gd name="connsiteY127" fmla="*/ 65648 h 149033"/>
                  <a:gd name="connsiteX128" fmla="*/ 75157 w 167137"/>
                  <a:gd name="connsiteY128" fmla="*/ 64734 h 149033"/>
                  <a:gd name="connsiteX129" fmla="*/ 75157 w 167137"/>
                  <a:gd name="connsiteY129" fmla="*/ 63271 h 149033"/>
                  <a:gd name="connsiteX130" fmla="*/ 74243 w 167137"/>
                  <a:gd name="connsiteY130" fmla="*/ 62357 h 149033"/>
                  <a:gd name="connsiteX131" fmla="*/ 73877 w 167137"/>
                  <a:gd name="connsiteY131" fmla="*/ 59248 h 149033"/>
                  <a:gd name="connsiteX132" fmla="*/ 71317 w 167137"/>
                  <a:gd name="connsiteY132" fmla="*/ 57419 h 149033"/>
                  <a:gd name="connsiteX133" fmla="*/ 69305 w 167137"/>
                  <a:gd name="connsiteY133" fmla="*/ 54859 h 149033"/>
                  <a:gd name="connsiteX134" fmla="*/ 67294 w 167137"/>
                  <a:gd name="connsiteY134" fmla="*/ 47727 h 149033"/>
                  <a:gd name="connsiteX135" fmla="*/ 66928 w 167137"/>
                  <a:gd name="connsiteY135" fmla="*/ 43156 h 149033"/>
                  <a:gd name="connsiteX136" fmla="*/ 65282 w 167137"/>
                  <a:gd name="connsiteY136" fmla="*/ 38767 h 149033"/>
                  <a:gd name="connsiteX137" fmla="*/ 64734 w 167137"/>
                  <a:gd name="connsiteY137" fmla="*/ 31453 h 149033"/>
                  <a:gd name="connsiteX138" fmla="*/ 63637 w 167137"/>
                  <a:gd name="connsiteY138" fmla="*/ 29075 h 149033"/>
                  <a:gd name="connsiteX139" fmla="*/ 61991 w 167137"/>
                  <a:gd name="connsiteY139" fmla="*/ 22492 h 149033"/>
                  <a:gd name="connsiteX140" fmla="*/ 61259 w 167137"/>
                  <a:gd name="connsiteY140" fmla="*/ 17738 h 149033"/>
                  <a:gd name="connsiteX141" fmla="*/ 60162 w 167137"/>
                  <a:gd name="connsiteY141" fmla="*/ 14263 h 149033"/>
                  <a:gd name="connsiteX142" fmla="*/ 57968 w 167137"/>
                  <a:gd name="connsiteY142" fmla="*/ 9692 h 149033"/>
                  <a:gd name="connsiteX143" fmla="*/ 56139 w 167137"/>
                  <a:gd name="connsiteY143" fmla="*/ 7314 h 149033"/>
                  <a:gd name="connsiteX144" fmla="*/ 54677 w 167137"/>
                  <a:gd name="connsiteY144" fmla="*/ 3657 h 149033"/>
                  <a:gd name="connsiteX145" fmla="*/ 53030 w 167137"/>
                  <a:gd name="connsiteY145" fmla="*/ 731 h 149033"/>
                  <a:gd name="connsiteX146" fmla="*/ 52299 w 167137"/>
                  <a:gd name="connsiteY146" fmla="*/ 0 h 149033"/>
                  <a:gd name="connsiteX147" fmla="*/ 50654 w 167137"/>
                  <a:gd name="connsiteY147" fmla="*/ 0 h 14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67137" h="149033">
                    <a:moveTo>
                      <a:pt x="50654" y="0"/>
                    </a:moveTo>
                    <a:lnTo>
                      <a:pt x="49739" y="4572"/>
                    </a:lnTo>
                    <a:lnTo>
                      <a:pt x="46447" y="11155"/>
                    </a:lnTo>
                    <a:lnTo>
                      <a:pt x="40230" y="13898"/>
                    </a:lnTo>
                    <a:lnTo>
                      <a:pt x="36390" y="14995"/>
                    </a:lnTo>
                    <a:lnTo>
                      <a:pt x="27064" y="19566"/>
                    </a:lnTo>
                    <a:lnTo>
                      <a:pt x="24504" y="22858"/>
                    </a:lnTo>
                    <a:lnTo>
                      <a:pt x="20664" y="25235"/>
                    </a:lnTo>
                    <a:lnTo>
                      <a:pt x="14446" y="25784"/>
                    </a:lnTo>
                    <a:lnTo>
                      <a:pt x="12801" y="29990"/>
                    </a:lnTo>
                    <a:lnTo>
                      <a:pt x="10789" y="39499"/>
                    </a:lnTo>
                    <a:lnTo>
                      <a:pt x="10789" y="42973"/>
                    </a:lnTo>
                    <a:lnTo>
                      <a:pt x="9143" y="53030"/>
                    </a:lnTo>
                    <a:lnTo>
                      <a:pt x="4938" y="68574"/>
                    </a:lnTo>
                    <a:lnTo>
                      <a:pt x="1646" y="74974"/>
                    </a:lnTo>
                    <a:lnTo>
                      <a:pt x="0" y="83020"/>
                    </a:lnTo>
                    <a:lnTo>
                      <a:pt x="0" y="91980"/>
                    </a:lnTo>
                    <a:lnTo>
                      <a:pt x="1280" y="99478"/>
                    </a:lnTo>
                    <a:lnTo>
                      <a:pt x="2560" y="99843"/>
                    </a:lnTo>
                    <a:lnTo>
                      <a:pt x="8961" y="99661"/>
                    </a:lnTo>
                    <a:lnTo>
                      <a:pt x="11155" y="100941"/>
                    </a:lnTo>
                    <a:lnTo>
                      <a:pt x="12435" y="100941"/>
                    </a:lnTo>
                    <a:lnTo>
                      <a:pt x="13898" y="99478"/>
                    </a:lnTo>
                    <a:lnTo>
                      <a:pt x="14263" y="98015"/>
                    </a:lnTo>
                    <a:lnTo>
                      <a:pt x="15727" y="96186"/>
                    </a:lnTo>
                    <a:lnTo>
                      <a:pt x="19383" y="96186"/>
                    </a:lnTo>
                    <a:lnTo>
                      <a:pt x="21578" y="98746"/>
                    </a:lnTo>
                    <a:lnTo>
                      <a:pt x="21761" y="100392"/>
                    </a:lnTo>
                    <a:lnTo>
                      <a:pt x="25601" y="104963"/>
                    </a:lnTo>
                    <a:lnTo>
                      <a:pt x="34744" y="84849"/>
                    </a:lnTo>
                    <a:lnTo>
                      <a:pt x="36573" y="86860"/>
                    </a:lnTo>
                    <a:lnTo>
                      <a:pt x="39499" y="89603"/>
                    </a:lnTo>
                    <a:lnTo>
                      <a:pt x="42790" y="89603"/>
                    </a:lnTo>
                    <a:lnTo>
                      <a:pt x="43887" y="90152"/>
                    </a:lnTo>
                    <a:lnTo>
                      <a:pt x="44070" y="91432"/>
                    </a:lnTo>
                    <a:lnTo>
                      <a:pt x="48093" y="96552"/>
                    </a:lnTo>
                    <a:lnTo>
                      <a:pt x="51751" y="96735"/>
                    </a:lnTo>
                    <a:lnTo>
                      <a:pt x="53396" y="95820"/>
                    </a:lnTo>
                    <a:lnTo>
                      <a:pt x="59979" y="94906"/>
                    </a:lnTo>
                    <a:lnTo>
                      <a:pt x="62540" y="92712"/>
                    </a:lnTo>
                    <a:lnTo>
                      <a:pt x="62723" y="90883"/>
                    </a:lnTo>
                    <a:lnTo>
                      <a:pt x="64734" y="90883"/>
                    </a:lnTo>
                    <a:lnTo>
                      <a:pt x="67294" y="93260"/>
                    </a:lnTo>
                    <a:lnTo>
                      <a:pt x="68391" y="96003"/>
                    </a:lnTo>
                    <a:lnTo>
                      <a:pt x="69488" y="96186"/>
                    </a:lnTo>
                    <a:lnTo>
                      <a:pt x="70220" y="95089"/>
                    </a:lnTo>
                    <a:lnTo>
                      <a:pt x="73511" y="94906"/>
                    </a:lnTo>
                    <a:lnTo>
                      <a:pt x="75888" y="92895"/>
                    </a:lnTo>
                    <a:lnTo>
                      <a:pt x="77351" y="93077"/>
                    </a:lnTo>
                    <a:lnTo>
                      <a:pt x="79546" y="94723"/>
                    </a:lnTo>
                    <a:lnTo>
                      <a:pt x="84117" y="94906"/>
                    </a:lnTo>
                    <a:lnTo>
                      <a:pt x="85214" y="96369"/>
                    </a:lnTo>
                    <a:lnTo>
                      <a:pt x="86860" y="96369"/>
                    </a:lnTo>
                    <a:lnTo>
                      <a:pt x="87592" y="95638"/>
                    </a:lnTo>
                    <a:lnTo>
                      <a:pt x="93260" y="95455"/>
                    </a:lnTo>
                    <a:lnTo>
                      <a:pt x="98929" y="100392"/>
                    </a:lnTo>
                    <a:lnTo>
                      <a:pt x="103684" y="102769"/>
                    </a:lnTo>
                    <a:lnTo>
                      <a:pt x="107341" y="102952"/>
                    </a:lnTo>
                    <a:lnTo>
                      <a:pt x="113010" y="108621"/>
                    </a:lnTo>
                    <a:lnTo>
                      <a:pt x="116301" y="113193"/>
                    </a:lnTo>
                    <a:lnTo>
                      <a:pt x="118679" y="117581"/>
                    </a:lnTo>
                    <a:lnTo>
                      <a:pt x="126359" y="122884"/>
                    </a:lnTo>
                    <a:lnTo>
                      <a:pt x="132210" y="127456"/>
                    </a:lnTo>
                    <a:lnTo>
                      <a:pt x="134770" y="130564"/>
                    </a:lnTo>
                    <a:lnTo>
                      <a:pt x="136234" y="134770"/>
                    </a:lnTo>
                    <a:lnTo>
                      <a:pt x="138062" y="137696"/>
                    </a:lnTo>
                    <a:lnTo>
                      <a:pt x="141537" y="139342"/>
                    </a:lnTo>
                    <a:lnTo>
                      <a:pt x="145194" y="142268"/>
                    </a:lnTo>
                    <a:lnTo>
                      <a:pt x="147022" y="145742"/>
                    </a:lnTo>
                    <a:lnTo>
                      <a:pt x="149765" y="149034"/>
                    </a:lnTo>
                    <a:lnTo>
                      <a:pt x="152143" y="146108"/>
                    </a:lnTo>
                    <a:lnTo>
                      <a:pt x="159091" y="142999"/>
                    </a:lnTo>
                    <a:lnTo>
                      <a:pt x="167137" y="137696"/>
                    </a:lnTo>
                    <a:lnTo>
                      <a:pt x="165126" y="134953"/>
                    </a:lnTo>
                    <a:lnTo>
                      <a:pt x="162200" y="136233"/>
                    </a:lnTo>
                    <a:lnTo>
                      <a:pt x="159640" y="134770"/>
                    </a:lnTo>
                    <a:lnTo>
                      <a:pt x="158543" y="133307"/>
                    </a:lnTo>
                    <a:lnTo>
                      <a:pt x="157628" y="130016"/>
                    </a:lnTo>
                    <a:lnTo>
                      <a:pt x="157080" y="129284"/>
                    </a:lnTo>
                    <a:lnTo>
                      <a:pt x="153057" y="128736"/>
                    </a:lnTo>
                    <a:lnTo>
                      <a:pt x="151228" y="127639"/>
                    </a:lnTo>
                    <a:lnTo>
                      <a:pt x="150131" y="125993"/>
                    </a:lnTo>
                    <a:lnTo>
                      <a:pt x="149034" y="121421"/>
                    </a:lnTo>
                    <a:lnTo>
                      <a:pt x="147388" y="119958"/>
                    </a:lnTo>
                    <a:lnTo>
                      <a:pt x="146839" y="118313"/>
                    </a:lnTo>
                    <a:lnTo>
                      <a:pt x="144097" y="117581"/>
                    </a:lnTo>
                    <a:lnTo>
                      <a:pt x="142268" y="116301"/>
                    </a:lnTo>
                    <a:lnTo>
                      <a:pt x="140073" y="111547"/>
                    </a:lnTo>
                    <a:lnTo>
                      <a:pt x="139159" y="110632"/>
                    </a:lnTo>
                    <a:lnTo>
                      <a:pt x="136965" y="110998"/>
                    </a:lnTo>
                    <a:lnTo>
                      <a:pt x="135136" y="109718"/>
                    </a:lnTo>
                    <a:lnTo>
                      <a:pt x="134039" y="109901"/>
                    </a:lnTo>
                    <a:lnTo>
                      <a:pt x="132759" y="108986"/>
                    </a:lnTo>
                    <a:lnTo>
                      <a:pt x="132576" y="106609"/>
                    </a:lnTo>
                    <a:lnTo>
                      <a:pt x="129102" y="102769"/>
                    </a:lnTo>
                    <a:lnTo>
                      <a:pt x="122153" y="92346"/>
                    </a:lnTo>
                    <a:lnTo>
                      <a:pt x="118679" y="90335"/>
                    </a:lnTo>
                    <a:lnTo>
                      <a:pt x="113741" y="90335"/>
                    </a:lnTo>
                    <a:lnTo>
                      <a:pt x="111364" y="88689"/>
                    </a:lnTo>
                    <a:lnTo>
                      <a:pt x="109353" y="88323"/>
                    </a:lnTo>
                    <a:lnTo>
                      <a:pt x="107707" y="86860"/>
                    </a:lnTo>
                    <a:lnTo>
                      <a:pt x="105878" y="83568"/>
                    </a:lnTo>
                    <a:lnTo>
                      <a:pt x="104598" y="82471"/>
                    </a:lnTo>
                    <a:lnTo>
                      <a:pt x="102221" y="81557"/>
                    </a:lnTo>
                    <a:lnTo>
                      <a:pt x="99661" y="81191"/>
                    </a:lnTo>
                    <a:lnTo>
                      <a:pt x="98198" y="82837"/>
                    </a:lnTo>
                    <a:lnTo>
                      <a:pt x="96918" y="83203"/>
                    </a:lnTo>
                    <a:lnTo>
                      <a:pt x="94906" y="82471"/>
                    </a:lnTo>
                    <a:lnTo>
                      <a:pt x="92529" y="78083"/>
                    </a:lnTo>
                    <a:lnTo>
                      <a:pt x="90335" y="76071"/>
                    </a:lnTo>
                    <a:lnTo>
                      <a:pt x="90152" y="74243"/>
                    </a:lnTo>
                    <a:lnTo>
                      <a:pt x="91249" y="72231"/>
                    </a:lnTo>
                    <a:lnTo>
                      <a:pt x="90701" y="70768"/>
                    </a:lnTo>
                    <a:lnTo>
                      <a:pt x="88689" y="70585"/>
                    </a:lnTo>
                    <a:lnTo>
                      <a:pt x="87226" y="68574"/>
                    </a:lnTo>
                    <a:lnTo>
                      <a:pt x="85214" y="69305"/>
                    </a:lnTo>
                    <a:lnTo>
                      <a:pt x="84117" y="70585"/>
                    </a:lnTo>
                    <a:lnTo>
                      <a:pt x="84300" y="72597"/>
                    </a:lnTo>
                    <a:lnTo>
                      <a:pt x="85946" y="74425"/>
                    </a:lnTo>
                    <a:lnTo>
                      <a:pt x="85581" y="76985"/>
                    </a:lnTo>
                    <a:lnTo>
                      <a:pt x="84300" y="77351"/>
                    </a:lnTo>
                    <a:lnTo>
                      <a:pt x="81740" y="76254"/>
                    </a:lnTo>
                    <a:lnTo>
                      <a:pt x="81374" y="74974"/>
                    </a:lnTo>
                    <a:lnTo>
                      <a:pt x="81740" y="72962"/>
                    </a:lnTo>
                    <a:lnTo>
                      <a:pt x="80460" y="71500"/>
                    </a:lnTo>
                    <a:lnTo>
                      <a:pt x="79180" y="66562"/>
                    </a:lnTo>
                    <a:lnTo>
                      <a:pt x="78449" y="66014"/>
                    </a:lnTo>
                    <a:lnTo>
                      <a:pt x="76254" y="65648"/>
                    </a:lnTo>
                    <a:lnTo>
                      <a:pt x="75157" y="64734"/>
                    </a:lnTo>
                    <a:lnTo>
                      <a:pt x="75157" y="63271"/>
                    </a:lnTo>
                    <a:lnTo>
                      <a:pt x="74243" y="62357"/>
                    </a:lnTo>
                    <a:lnTo>
                      <a:pt x="73877" y="59248"/>
                    </a:lnTo>
                    <a:lnTo>
                      <a:pt x="71317" y="57419"/>
                    </a:lnTo>
                    <a:lnTo>
                      <a:pt x="69305" y="54859"/>
                    </a:lnTo>
                    <a:lnTo>
                      <a:pt x="67294" y="47727"/>
                    </a:lnTo>
                    <a:lnTo>
                      <a:pt x="66928" y="43156"/>
                    </a:lnTo>
                    <a:lnTo>
                      <a:pt x="65282" y="38767"/>
                    </a:lnTo>
                    <a:lnTo>
                      <a:pt x="64734" y="31453"/>
                    </a:lnTo>
                    <a:lnTo>
                      <a:pt x="63637" y="29075"/>
                    </a:lnTo>
                    <a:lnTo>
                      <a:pt x="61991" y="22492"/>
                    </a:lnTo>
                    <a:lnTo>
                      <a:pt x="61259" y="17738"/>
                    </a:lnTo>
                    <a:lnTo>
                      <a:pt x="60162" y="14263"/>
                    </a:lnTo>
                    <a:lnTo>
                      <a:pt x="57968" y="9692"/>
                    </a:lnTo>
                    <a:lnTo>
                      <a:pt x="56139" y="7314"/>
                    </a:lnTo>
                    <a:lnTo>
                      <a:pt x="54677" y="3657"/>
                    </a:lnTo>
                    <a:lnTo>
                      <a:pt x="53030" y="731"/>
                    </a:lnTo>
                    <a:lnTo>
                      <a:pt x="52299" y="0"/>
                    </a:lnTo>
                    <a:lnTo>
                      <a:pt x="50654" y="0"/>
                    </a:lnTo>
                  </a:path>
                </a:pathLst>
              </a:custGeom>
              <a:grpFill/>
              <a:ln w="4020" cap="flat">
                <a:solidFill>
                  <a:srgbClr val="FFFFFF"/>
                </a:solidFill>
                <a:prstDash val="solid"/>
                <a:miter/>
              </a:ln>
            </p:spPr>
            <p:txBody>
              <a:bodyPr rtlCol="0" anchor="ctr"/>
              <a:lstStyle/>
              <a:p>
                <a:endParaRPr lang="en-GB" sz="1463"/>
              </a:p>
            </p:txBody>
          </p:sp>
          <p:sp>
            <p:nvSpPr>
              <p:cNvPr id="277" name="Freeform: Shape 276">
                <a:extLst>
                  <a:ext uri="{FF2B5EF4-FFF2-40B4-BE49-F238E27FC236}">
                    <a16:creationId xmlns:a16="http://schemas.microsoft.com/office/drawing/2014/main" id="{4F2C6270-11A6-8191-AE0D-F84B0E207257}"/>
                  </a:ext>
                </a:extLst>
              </p:cNvPr>
              <p:cNvSpPr/>
              <p:nvPr/>
            </p:nvSpPr>
            <p:spPr>
              <a:xfrm>
                <a:off x="6729725" y="4408267"/>
                <a:ext cx="42790" cy="53396"/>
              </a:xfrm>
              <a:custGeom>
                <a:avLst/>
                <a:gdLst>
                  <a:gd name="connsiteX0" fmla="*/ 38584 w 42790"/>
                  <a:gd name="connsiteY0" fmla="*/ 2012 h 53396"/>
                  <a:gd name="connsiteX1" fmla="*/ 37487 w 42790"/>
                  <a:gd name="connsiteY1" fmla="*/ 731 h 53396"/>
                  <a:gd name="connsiteX2" fmla="*/ 35293 w 42790"/>
                  <a:gd name="connsiteY2" fmla="*/ 366 h 53396"/>
                  <a:gd name="connsiteX3" fmla="*/ 35110 w 42790"/>
                  <a:gd name="connsiteY3" fmla="*/ 0 h 53396"/>
                  <a:gd name="connsiteX4" fmla="*/ 33099 w 42790"/>
                  <a:gd name="connsiteY4" fmla="*/ 0 h 53396"/>
                  <a:gd name="connsiteX5" fmla="*/ 26881 w 42790"/>
                  <a:gd name="connsiteY5" fmla="*/ 1828 h 53396"/>
                  <a:gd name="connsiteX6" fmla="*/ 22492 w 42790"/>
                  <a:gd name="connsiteY6" fmla="*/ 1646 h 53396"/>
                  <a:gd name="connsiteX7" fmla="*/ 21395 w 42790"/>
                  <a:gd name="connsiteY7" fmla="*/ 2743 h 53396"/>
                  <a:gd name="connsiteX8" fmla="*/ 20847 w 42790"/>
                  <a:gd name="connsiteY8" fmla="*/ 4206 h 53396"/>
                  <a:gd name="connsiteX9" fmla="*/ 20847 w 42790"/>
                  <a:gd name="connsiteY9" fmla="*/ 8229 h 53396"/>
                  <a:gd name="connsiteX10" fmla="*/ 19018 w 42790"/>
                  <a:gd name="connsiteY10" fmla="*/ 10058 h 53396"/>
                  <a:gd name="connsiteX11" fmla="*/ 15361 w 42790"/>
                  <a:gd name="connsiteY11" fmla="*/ 10240 h 53396"/>
                  <a:gd name="connsiteX12" fmla="*/ 12984 w 42790"/>
                  <a:gd name="connsiteY12" fmla="*/ 11337 h 53396"/>
                  <a:gd name="connsiteX13" fmla="*/ 10241 w 42790"/>
                  <a:gd name="connsiteY13" fmla="*/ 11886 h 53396"/>
                  <a:gd name="connsiteX14" fmla="*/ 8961 w 42790"/>
                  <a:gd name="connsiteY14" fmla="*/ 11520 h 53396"/>
                  <a:gd name="connsiteX15" fmla="*/ 7315 w 42790"/>
                  <a:gd name="connsiteY15" fmla="*/ 7314 h 53396"/>
                  <a:gd name="connsiteX16" fmla="*/ 5852 w 42790"/>
                  <a:gd name="connsiteY16" fmla="*/ 4937 h 53396"/>
                  <a:gd name="connsiteX17" fmla="*/ 4938 w 42790"/>
                  <a:gd name="connsiteY17" fmla="*/ 4389 h 53396"/>
                  <a:gd name="connsiteX18" fmla="*/ 2743 w 42790"/>
                  <a:gd name="connsiteY18" fmla="*/ 4389 h 53396"/>
                  <a:gd name="connsiteX19" fmla="*/ 549 w 42790"/>
                  <a:gd name="connsiteY19" fmla="*/ 6035 h 53396"/>
                  <a:gd name="connsiteX20" fmla="*/ 549 w 42790"/>
                  <a:gd name="connsiteY20" fmla="*/ 10240 h 53396"/>
                  <a:gd name="connsiteX21" fmla="*/ 0 w 42790"/>
                  <a:gd name="connsiteY21" fmla="*/ 10058 h 53396"/>
                  <a:gd name="connsiteX22" fmla="*/ 2560 w 42790"/>
                  <a:gd name="connsiteY22" fmla="*/ 12983 h 53396"/>
                  <a:gd name="connsiteX23" fmla="*/ 3841 w 42790"/>
                  <a:gd name="connsiteY23" fmla="*/ 15726 h 53396"/>
                  <a:gd name="connsiteX24" fmla="*/ 4755 w 42790"/>
                  <a:gd name="connsiteY24" fmla="*/ 26698 h 53396"/>
                  <a:gd name="connsiteX25" fmla="*/ 6218 w 42790"/>
                  <a:gd name="connsiteY25" fmla="*/ 28527 h 53396"/>
                  <a:gd name="connsiteX26" fmla="*/ 7132 w 42790"/>
                  <a:gd name="connsiteY26" fmla="*/ 32001 h 53396"/>
                  <a:gd name="connsiteX27" fmla="*/ 7681 w 42790"/>
                  <a:gd name="connsiteY27" fmla="*/ 36755 h 53396"/>
                  <a:gd name="connsiteX28" fmla="*/ 7681 w 42790"/>
                  <a:gd name="connsiteY28" fmla="*/ 42424 h 53396"/>
                  <a:gd name="connsiteX29" fmla="*/ 8412 w 42790"/>
                  <a:gd name="connsiteY29" fmla="*/ 46630 h 53396"/>
                  <a:gd name="connsiteX30" fmla="*/ 10789 w 42790"/>
                  <a:gd name="connsiteY30" fmla="*/ 50470 h 53396"/>
                  <a:gd name="connsiteX31" fmla="*/ 13532 w 42790"/>
                  <a:gd name="connsiteY31" fmla="*/ 53396 h 53396"/>
                  <a:gd name="connsiteX32" fmla="*/ 14812 w 42790"/>
                  <a:gd name="connsiteY32" fmla="*/ 52299 h 53396"/>
                  <a:gd name="connsiteX33" fmla="*/ 19750 w 42790"/>
                  <a:gd name="connsiteY33" fmla="*/ 51567 h 53396"/>
                  <a:gd name="connsiteX34" fmla="*/ 26332 w 42790"/>
                  <a:gd name="connsiteY34" fmla="*/ 49007 h 53396"/>
                  <a:gd name="connsiteX35" fmla="*/ 31819 w 42790"/>
                  <a:gd name="connsiteY35" fmla="*/ 39864 h 53396"/>
                  <a:gd name="connsiteX36" fmla="*/ 34013 w 42790"/>
                  <a:gd name="connsiteY36" fmla="*/ 37121 h 53396"/>
                  <a:gd name="connsiteX37" fmla="*/ 36573 w 42790"/>
                  <a:gd name="connsiteY37" fmla="*/ 30721 h 53396"/>
                  <a:gd name="connsiteX38" fmla="*/ 41327 w 42790"/>
                  <a:gd name="connsiteY38" fmla="*/ 25418 h 53396"/>
                  <a:gd name="connsiteX39" fmla="*/ 42791 w 42790"/>
                  <a:gd name="connsiteY39" fmla="*/ 22492 h 53396"/>
                  <a:gd name="connsiteX40" fmla="*/ 42791 w 42790"/>
                  <a:gd name="connsiteY40" fmla="*/ 18652 h 53396"/>
                  <a:gd name="connsiteX41" fmla="*/ 41876 w 42790"/>
                  <a:gd name="connsiteY41" fmla="*/ 15726 h 53396"/>
                  <a:gd name="connsiteX42" fmla="*/ 40230 w 42790"/>
                  <a:gd name="connsiteY42" fmla="*/ 14446 h 53396"/>
                  <a:gd name="connsiteX43" fmla="*/ 37304 w 42790"/>
                  <a:gd name="connsiteY43" fmla="*/ 13715 h 53396"/>
                  <a:gd name="connsiteX44" fmla="*/ 35842 w 42790"/>
                  <a:gd name="connsiteY44" fmla="*/ 11886 h 53396"/>
                  <a:gd name="connsiteX45" fmla="*/ 35476 w 42790"/>
                  <a:gd name="connsiteY45" fmla="*/ 10240 h 53396"/>
                  <a:gd name="connsiteX46" fmla="*/ 35476 w 42790"/>
                  <a:gd name="connsiteY46" fmla="*/ 7680 h 53396"/>
                  <a:gd name="connsiteX47" fmla="*/ 36207 w 42790"/>
                  <a:gd name="connsiteY47" fmla="*/ 4572 h 53396"/>
                  <a:gd name="connsiteX48" fmla="*/ 38584 w 42790"/>
                  <a:gd name="connsiteY48" fmla="*/ 2012 h 53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790" h="53396">
                    <a:moveTo>
                      <a:pt x="38584" y="2012"/>
                    </a:moveTo>
                    <a:lnTo>
                      <a:pt x="37487" y="731"/>
                    </a:lnTo>
                    <a:lnTo>
                      <a:pt x="35293" y="366"/>
                    </a:lnTo>
                    <a:lnTo>
                      <a:pt x="35110" y="0"/>
                    </a:lnTo>
                    <a:lnTo>
                      <a:pt x="33099" y="0"/>
                    </a:lnTo>
                    <a:lnTo>
                      <a:pt x="26881" y="1828"/>
                    </a:lnTo>
                    <a:lnTo>
                      <a:pt x="22492" y="1646"/>
                    </a:lnTo>
                    <a:lnTo>
                      <a:pt x="21395" y="2743"/>
                    </a:lnTo>
                    <a:lnTo>
                      <a:pt x="20847" y="4206"/>
                    </a:lnTo>
                    <a:lnTo>
                      <a:pt x="20847" y="8229"/>
                    </a:lnTo>
                    <a:lnTo>
                      <a:pt x="19018" y="10058"/>
                    </a:lnTo>
                    <a:lnTo>
                      <a:pt x="15361" y="10240"/>
                    </a:lnTo>
                    <a:lnTo>
                      <a:pt x="12984" y="11337"/>
                    </a:lnTo>
                    <a:lnTo>
                      <a:pt x="10241" y="11886"/>
                    </a:lnTo>
                    <a:lnTo>
                      <a:pt x="8961" y="11520"/>
                    </a:lnTo>
                    <a:lnTo>
                      <a:pt x="7315" y="7314"/>
                    </a:lnTo>
                    <a:lnTo>
                      <a:pt x="5852" y="4937"/>
                    </a:lnTo>
                    <a:lnTo>
                      <a:pt x="4938" y="4389"/>
                    </a:lnTo>
                    <a:lnTo>
                      <a:pt x="2743" y="4389"/>
                    </a:lnTo>
                    <a:lnTo>
                      <a:pt x="549" y="6035"/>
                    </a:lnTo>
                    <a:lnTo>
                      <a:pt x="549" y="10240"/>
                    </a:lnTo>
                    <a:lnTo>
                      <a:pt x="0" y="10058"/>
                    </a:lnTo>
                    <a:lnTo>
                      <a:pt x="2560" y="12983"/>
                    </a:lnTo>
                    <a:lnTo>
                      <a:pt x="3841" y="15726"/>
                    </a:lnTo>
                    <a:lnTo>
                      <a:pt x="4755" y="26698"/>
                    </a:lnTo>
                    <a:lnTo>
                      <a:pt x="6218" y="28527"/>
                    </a:lnTo>
                    <a:lnTo>
                      <a:pt x="7132" y="32001"/>
                    </a:lnTo>
                    <a:lnTo>
                      <a:pt x="7681" y="36755"/>
                    </a:lnTo>
                    <a:lnTo>
                      <a:pt x="7681" y="42424"/>
                    </a:lnTo>
                    <a:lnTo>
                      <a:pt x="8412" y="46630"/>
                    </a:lnTo>
                    <a:lnTo>
                      <a:pt x="10789" y="50470"/>
                    </a:lnTo>
                    <a:lnTo>
                      <a:pt x="13532" y="53396"/>
                    </a:lnTo>
                    <a:lnTo>
                      <a:pt x="14812" y="52299"/>
                    </a:lnTo>
                    <a:lnTo>
                      <a:pt x="19750" y="51567"/>
                    </a:lnTo>
                    <a:lnTo>
                      <a:pt x="26332" y="49007"/>
                    </a:lnTo>
                    <a:lnTo>
                      <a:pt x="31819" y="39864"/>
                    </a:lnTo>
                    <a:lnTo>
                      <a:pt x="34013" y="37121"/>
                    </a:lnTo>
                    <a:lnTo>
                      <a:pt x="36573" y="30721"/>
                    </a:lnTo>
                    <a:lnTo>
                      <a:pt x="41327" y="25418"/>
                    </a:lnTo>
                    <a:lnTo>
                      <a:pt x="42791" y="22492"/>
                    </a:lnTo>
                    <a:lnTo>
                      <a:pt x="42791" y="18652"/>
                    </a:lnTo>
                    <a:lnTo>
                      <a:pt x="41876" y="15726"/>
                    </a:lnTo>
                    <a:lnTo>
                      <a:pt x="40230" y="14446"/>
                    </a:lnTo>
                    <a:lnTo>
                      <a:pt x="37304" y="13715"/>
                    </a:lnTo>
                    <a:lnTo>
                      <a:pt x="35842" y="11886"/>
                    </a:lnTo>
                    <a:lnTo>
                      <a:pt x="35476" y="10240"/>
                    </a:lnTo>
                    <a:lnTo>
                      <a:pt x="35476" y="7680"/>
                    </a:lnTo>
                    <a:lnTo>
                      <a:pt x="36207" y="4572"/>
                    </a:lnTo>
                    <a:lnTo>
                      <a:pt x="38584" y="2012"/>
                    </a:lnTo>
                    <a:close/>
                  </a:path>
                </a:pathLst>
              </a:custGeom>
              <a:grpFill/>
              <a:ln w="18272" cap="flat">
                <a:noFill/>
                <a:prstDash val="solid"/>
                <a:miter/>
              </a:ln>
            </p:spPr>
            <p:txBody>
              <a:bodyPr rtlCol="0" anchor="ctr"/>
              <a:lstStyle/>
              <a:p>
                <a:endParaRPr lang="en-GB" sz="1463"/>
              </a:p>
            </p:txBody>
          </p:sp>
          <p:sp>
            <p:nvSpPr>
              <p:cNvPr id="278" name="Freeform: Shape 277">
                <a:extLst>
                  <a:ext uri="{FF2B5EF4-FFF2-40B4-BE49-F238E27FC236}">
                    <a16:creationId xmlns:a16="http://schemas.microsoft.com/office/drawing/2014/main" id="{5D4EB6EF-B85B-EF2F-5EB5-E2C84270F148}"/>
                  </a:ext>
                </a:extLst>
              </p:cNvPr>
              <p:cNvSpPr/>
              <p:nvPr/>
            </p:nvSpPr>
            <p:spPr>
              <a:xfrm>
                <a:off x="6729725" y="4408267"/>
                <a:ext cx="42790" cy="53396"/>
              </a:xfrm>
              <a:custGeom>
                <a:avLst/>
                <a:gdLst>
                  <a:gd name="connsiteX0" fmla="*/ 38584 w 42790"/>
                  <a:gd name="connsiteY0" fmla="*/ 2012 h 53396"/>
                  <a:gd name="connsiteX1" fmla="*/ 37487 w 42790"/>
                  <a:gd name="connsiteY1" fmla="*/ 731 h 53396"/>
                  <a:gd name="connsiteX2" fmla="*/ 35293 w 42790"/>
                  <a:gd name="connsiteY2" fmla="*/ 366 h 53396"/>
                  <a:gd name="connsiteX3" fmla="*/ 35110 w 42790"/>
                  <a:gd name="connsiteY3" fmla="*/ 0 h 53396"/>
                  <a:gd name="connsiteX4" fmla="*/ 33099 w 42790"/>
                  <a:gd name="connsiteY4" fmla="*/ 0 h 53396"/>
                  <a:gd name="connsiteX5" fmla="*/ 26881 w 42790"/>
                  <a:gd name="connsiteY5" fmla="*/ 1828 h 53396"/>
                  <a:gd name="connsiteX6" fmla="*/ 22492 w 42790"/>
                  <a:gd name="connsiteY6" fmla="*/ 1646 h 53396"/>
                  <a:gd name="connsiteX7" fmla="*/ 21395 w 42790"/>
                  <a:gd name="connsiteY7" fmla="*/ 2743 h 53396"/>
                  <a:gd name="connsiteX8" fmla="*/ 20847 w 42790"/>
                  <a:gd name="connsiteY8" fmla="*/ 4206 h 53396"/>
                  <a:gd name="connsiteX9" fmla="*/ 20847 w 42790"/>
                  <a:gd name="connsiteY9" fmla="*/ 8229 h 53396"/>
                  <a:gd name="connsiteX10" fmla="*/ 19018 w 42790"/>
                  <a:gd name="connsiteY10" fmla="*/ 10058 h 53396"/>
                  <a:gd name="connsiteX11" fmla="*/ 15361 w 42790"/>
                  <a:gd name="connsiteY11" fmla="*/ 10240 h 53396"/>
                  <a:gd name="connsiteX12" fmla="*/ 12984 w 42790"/>
                  <a:gd name="connsiteY12" fmla="*/ 11337 h 53396"/>
                  <a:gd name="connsiteX13" fmla="*/ 10241 w 42790"/>
                  <a:gd name="connsiteY13" fmla="*/ 11886 h 53396"/>
                  <a:gd name="connsiteX14" fmla="*/ 8961 w 42790"/>
                  <a:gd name="connsiteY14" fmla="*/ 11520 h 53396"/>
                  <a:gd name="connsiteX15" fmla="*/ 7315 w 42790"/>
                  <a:gd name="connsiteY15" fmla="*/ 7314 h 53396"/>
                  <a:gd name="connsiteX16" fmla="*/ 5852 w 42790"/>
                  <a:gd name="connsiteY16" fmla="*/ 4937 h 53396"/>
                  <a:gd name="connsiteX17" fmla="*/ 4938 w 42790"/>
                  <a:gd name="connsiteY17" fmla="*/ 4389 h 53396"/>
                  <a:gd name="connsiteX18" fmla="*/ 2743 w 42790"/>
                  <a:gd name="connsiteY18" fmla="*/ 4389 h 53396"/>
                  <a:gd name="connsiteX19" fmla="*/ 549 w 42790"/>
                  <a:gd name="connsiteY19" fmla="*/ 6035 h 53396"/>
                  <a:gd name="connsiteX20" fmla="*/ 549 w 42790"/>
                  <a:gd name="connsiteY20" fmla="*/ 10240 h 53396"/>
                  <a:gd name="connsiteX21" fmla="*/ 0 w 42790"/>
                  <a:gd name="connsiteY21" fmla="*/ 10058 h 53396"/>
                  <a:gd name="connsiteX22" fmla="*/ 2560 w 42790"/>
                  <a:gd name="connsiteY22" fmla="*/ 12983 h 53396"/>
                  <a:gd name="connsiteX23" fmla="*/ 3841 w 42790"/>
                  <a:gd name="connsiteY23" fmla="*/ 15726 h 53396"/>
                  <a:gd name="connsiteX24" fmla="*/ 4755 w 42790"/>
                  <a:gd name="connsiteY24" fmla="*/ 26698 h 53396"/>
                  <a:gd name="connsiteX25" fmla="*/ 6218 w 42790"/>
                  <a:gd name="connsiteY25" fmla="*/ 28527 h 53396"/>
                  <a:gd name="connsiteX26" fmla="*/ 7132 w 42790"/>
                  <a:gd name="connsiteY26" fmla="*/ 32001 h 53396"/>
                  <a:gd name="connsiteX27" fmla="*/ 7681 w 42790"/>
                  <a:gd name="connsiteY27" fmla="*/ 36755 h 53396"/>
                  <a:gd name="connsiteX28" fmla="*/ 7681 w 42790"/>
                  <a:gd name="connsiteY28" fmla="*/ 42424 h 53396"/>
                  <a:gd name="connsiteX29" fmla="*/ 8412 w 42790"/>
                  <a:gd name="connsiteY29" fmla="*/ 46630 h 53396"/>
                  <a:gd name="connsiteX30" fmla="*/ 10789 w 42790"/>
                  <a:gd name="connsiteY30" fmla="*/ 50470 h 53396"/>
                  <a:gd name="connsiteX31" fmla="*/ 13532 w 42790"/>
                  <a:gd name="connsiteY31" fmla="*/ 53396 h 53396"/>
                  <a:gd name="connsiteX32" fmla="*/ 14812 w 42790"/>
                  <a:gd name="connsiteY32" fmla="*/ 52299 h 53396"/>
                  <a:gd name="connsiteX33" fmla="*/ 19750 w 42790"/>
                  <a:gd name="connsiteY33" fmla="*/ 51567 h 53396"/>
                  <a:gd name="connsiteX34" fmla="*/ 26332 w 42790"/>
                  <a:gd name="connsiteY34" fmla="*/ 49007 h 53396"/>
                  <a:gd name="connsiteX35" fmla="*/ 31819 w 42790"/>
                  <a:gd name="connsiteY35" fmla="*/ 39864 h 53396"/>
                  <a:gd name="connsiteX36" fmla="*/ 34013 w 42790"/>
                  <a:gd name="connsiteY36" fmla="*/ 37121 h 53396"/>
                  <a:gd name="connsiteX37" fmla="*/ 36573 w 42790"/>
                  <a:gd name="connsiteY37" fmla="*/ 30721 h 53396"/>
                  <a:gd name="connsiteX38" fmla="*/ 41327 w 42790"/>
                  <a:gd name="connsiteY38" fmla="*/ 25418 h 53396"/>
                  <a:gd name="connsiteX39" fmla="*/ 42791 w 42790"/>
                  <a:gd name="connsiteY39" fmla="*/ 22492 h 53396"/>
                  <a:gd name="connsiteX40" fmla="*/ 42791 w 42790"/>
                  <a:gd name="connsiteY40" fmla="*/ 18652 h 53396"/>
                  <a:gd name="connsiteX41" fmla="*/ 41876 w 42790"/>
                  <a:gd name="connsiteY41" fmla="*/ 15726 h 53396"/>
                  <a:gd name="connsiteX42" fmla="*/ 40230 w 42790"/>
                  <a:gd name="connsiteY42" fmla="*/ 14446 h 53396"/>
                  <a:gd name="connsiteX43" fmla="*/ 37304 w 42790"/>
                  <a:gd name="connsiteY43" fmla="*/ 13715 h 53396"/>
                  <a:gd name="connsiteX44" fmla="*/ 35842 w 42790"/>
                  <a:gd name="connsiteY44" fmla="*/ 11886 h 53396"/>
                  <a:gd name="connsiteX45" fmla="*/ 35476 w 42790"/>
                  <a:gd name="connsiteY45" fmla="*/ 10240 h 53396"/>
                  <a:gd name="connsiteX46" fmla="*/ 35476 w 42790"/>
                  <a:gd name="connsiteY46" fmla="*/ 7680 h 53396"/>
                  <a:gd name="connsiteX47" fmla="*/ 36207 w 42790"/>
                  <a:gd name="connsiteY47" fmla="*/ 4572 h 53396"/>
                  <a:gd name="connsiteX48" fmla="*/ 38584 w 42790"/>
                  <a:gd name="connsiteY48" fmla="*/ 2012 h 53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2790" h="53396">
                    <a:moveTo>
                      <a:pt x="38584" y="2012"/>
                    </a:moveTo>
                    <a:lnTo>
                      <a:pt x="37487" y="731"/>
                    </a:lnTo>
                    <a:lnTo>
                      <a:pt x="35293" y="366"/>
                    </a:lnTo>
                    <a:lnTo>
                      <a:pt x="35110" y="0"/>
                    </a:lnTo>
                    <a:lnTo>
                      <a:pt x="33099" y="0"/>
                    </a:lnTo>
                    <a:lnTo>
                      <a:pt x="26881" y="1828"/>
                    </a:lnTo>
                    <a:lnTo>
                      <a:pt x="22492" y="1646"/>
                    </a:lnTo>
                    <a:lnTo>
                      <a:pt x="21395" y="2743"/>
                    </a:lnTo>
                    <a:lnTo>
                      <a:pt x="20847" y="4206"/>
                    </a:lnTo>
                    <a:lnTo>
                      <a:pt x="20847" y="8229"/>
                    </a:lnTo>
                    <a:lnTo>
                      <a:pt x="19018" y="10058"/>
                    </a:lnTo>
                    <a:lnTo>
                      <a:pt x="15361" y="10240"/>
                    </a:lnTo>
                    <a:lnTo>
                      <a:pt x="12984" y="11337"/>
                    </a:lnTo>
                    <a:lnTo>
                      <a:pt x="10241" y="11886"/>
                    </a:lnTo>
                    <a:lnTo>
                      <a:pt x="8961" y="11520"/>
                    </a:lnTo>
                    <a:lnTo>
                      <a:pt x="7315" y="7314"/>
                    </a:lnTo>
                    <a:lnTo>
                      <a:pt x="5852" y="4937"/>
                    </a:lnTo>
                    <a:lnTo>
                      <a:pt x="4938" y="4389"/>
                    </a:lnTo>
                    <a:lnTo>
                      <a:pt x="2743" y="4389"/>
                    </a:lnTo>
                    <a:lnTo>
                      <a:pt x="549" y="6035"/>
                    </a:lnTo>
                    <a:lnTo>
                      <a:pt x="549" y="10240"/>
                    </a:lnTo>
                    <a:lnTo>
                      <a:pt x="0" y="10058"/>
                    </a:lnTo>
                    <a:lnTo>
                      <a:pt x="2560" y="12983"/>
                    </a:lnTo>
                    <a:lnTo>
                      <a:pt x="3841" y="15726"/>
                    </a:lnTo>
                    <a:lnTo>
                      <a:pt x="4755" y="26698"/>
                    </a:lnTo>
                    <a:lnTo>
                      <a:pt x="6218" y="28527"/>
                    </a:lnTo>
                    <a:lnTo>
                      <a:pt x="7132" y="32001"/>
                    </a:lnTo>
                    <a:lnTo>
                      <a:pt x="7681" y="36755"/>
                    </a:lnTo>
                    <a:lnTo>
                      <a:pt x="7681" y="42424"/>
                    </a:lnTo>
                    <a:lnTo>
                      <a:pt x="8412" y="46630"/>
                    </a:lnTo>
                    <a:lnTo>
                      <a:pt x="10789" y="50470"/>
                    </a:lnTo>
                    <a:lnTo>
                      <a:pt x="13532" y="53396"/>
                    </a:lnTo>
                    <a:lnTo>
                      <a:pt x="14812" y="52299"/>
                    </a:lnTo>
                    <a:lnTo>
                      <a:pt x="19750" y="51567"/>
                    </a:lnTo>
                    <a:lnTo>
                      <a:pt x="26332" y="49007"/>
                    </a:lnTo>
                    <a:lnTo>
                      <a:pt x="31819" y="39864"/>
                    </a:lnTo>
                    <a:lnTo>
                      <a:pt x="34013" y="37121"/>
                    </a:lnTo>
                    <a:lnTo>
                      <a:pt x="36573" y="30721"/>
                    </a:lnTo>
                    <a:lnTo>
                      <a:pt x="41327" y="25418"/>
                    </a:lnTo>
                    <a:lnTo>
                      <a:pt x="42791" y="22492"/>
                    </a:lnTo>
                    <a:lnTo>
                      <a:pt x="42791" y="18652"/>
                    </a:lnTo>
                    <a:lnTo>
                      <a:pt x="41876" y="15726"/>
                    </a:lnTo>
                    <a:lnTo>
                      <a:pt x="40230" y="14446"/>
                    </a:lnTo>
                    <a:lnTo>
                      <a:pt x="37304" y="13715"/>
                    </a:lnTo>
                    <a:lnTo>
                      <a:pt x="35842" y="11886"/>
                    </a:lnTo>
                    <a:lnTo>
                      <a:pt x="35476" y="10240"/>
                    </a:lnTo>
                    <a:lnTo>
                      <a:pt x="35476" y="7680"/>
                    </a:lnTo>
                    <a:lnTo>
                      <a:pt x="36207" y="4572"/>
                    </a:lnTo>
                    <a:lnTo>
                      <a:pt x="38584" y="2012"/>
                    </a:lnTo>
                  </a:path>
                </a:pathLst>
              </a:custGeom>
              <a:grpFill/>
              <a:ln w="4020" cap="flat">
                <a:solidFill>
                  <a:srgbClr val="FFFFFF"/>
                </a:solidFill>
                <a:prstDash val="solid"/>
                <a:miter/>
              </a:ln>
            </p:spPr>
            <p:txBody>
              <a:bodyPr rtlCol="0" anchor="ctr"/>
              <a:lstStyle/>
              <a:p>
                <a:endParaRPr lang="en-GB" sz="1463"/>
              </a:p>
            </p:txBody>
          </p:sp>
          <p:sp>
            <p:nvSpPr>
              <p:cNvPr id="279" name="Freeform: Shape 278">
                <a:extLst>
                  <a:ext uri="{FF2B5EF4-FFF2-40B4-BE49-F238E27FC236}">
                    <a16:creationId xmlns:a16="http://schemas.microsoft.com/office/drawing/2014/main" id="{421F0B1C-094C-48B0-82E9-F0EDB1D89338}"/>
                  </a:ext>
                </a:extLst>
              </p:cNvPr>
              <p:cNvSpPr/>
              <p:nvPr/>
            </p:nvSpPr>
            <p:spPr>
              <a:xfrm>
                <a:off x="6821157" y="4589668"/>
                <a:ext cx="80642" cy="198589"/>
              </a:xfrm>
              <a:custGeom>
                <a:avLst/>
                <a:gdLst>
                  <a:gd name="connsiteX0" fmla="*/ 29258 w 80642"/>
                  <a:gd name="connsiteY0" fmla="*/ 7497 h 198589"/>
                  <a:gd name="connsiteX1" fmla="*/ 28344 w 80642"/>
                  <a:gd name="connsiteY1" fmla="*/ 6217 h 198589"/>
                  <a:gd name="connsiteX2" fmla="*/ 27796 w 80642"/>
                  <a:gd name="connsiteY2" fmla="*/ 5120 h 198589"/>
                  <a:gd name="connsiteX3" fmla="*/ 26332 w 80642"/>
                  <a:gd name="connsiteY3" fmla="*/ 4206 h 198589"/>
                  <a:gd name="connsiteX4" fmla="*/ 24504 w 80642"/>
                  <a:gd name="connsiteY4" fmla="*/ 4206 h 198589"/>
                  <a:gd name="connsiteX5" fmla="*/ 19018 w 80642"/>
                  <a:gd name="connsiteY5" fmla="*/ 6035 h 198589"/>
                  <a:gd name="connsiteX6" fmla="*/ 18104 w 80642"/>
                  <a:gd name="connsiteY6" fmla="*/ 5303 h 198589"/>
                  <a:gd name="connsiteX7" fmla="*/ 16092 w 80642"/>
                  <a:gd name="connsiteY7" fmla="*/ 2743 h 198589"/>
                  <a:gd name="connsiteX8" fmla="*/ 11338 w 80642"/>
                  <a:gd name="connsiteY8" fmla="*/ 2926 h 198589"/>
                  <a:gd name="connsiteX9" fmla="*/ 6218 w 80642"/>
                  <a:gd name="connsiteY9" fmla="*/ 0 h 198589"/>
                  <a:gd name="connsiteX10" fmla="*/ 5486 w 80642"/>
                  <a:gd name="connsiteY10" fmla="*/ 731 h 198589"/>
                  <a:gd name="connsiteX11" fmla="*/ 5486 w 80642"/>
                  <a:gd name="connsiteY11" fmla="*/ 2926 h 198589"/>
                  <a:gd name="connsiteX12" fmla="*/ 6583 w 80642"/>
                  <a:gd name="connsiteY12" fmla="*/ 4023 h 198589"/>
                  <a:gd name="connsiteX13" fmla="*/ 7315 w 80642"/>
                  <a:gd name="connsiteY13" fmla="*/ 6766 h 198589"/>
                  <a:gd name="connsiteX14" fmla="*/ 11520 w 80642"/>
                  <a:gd name="connsiteY14" fmla="*/ 6766 h 198589"/>
                  <a:gd name="connsiteX15" fmla="*/ 14629 w 80642"/>
                  <a:gd name="connsiteY15" fmla="*/ 10423 h 198589"/>
                  <a:gd name="connsiteX16" fmla="*/ 15544 w 80642"/>
                  <a:gd name="connsiteY16" fmla="*/ 12983 h 198589"/>
                  <a:gd name="connsiteX17" fmla="*/ 16824 w 80642"/>
                  <a:gd name="connsiteY17" fmla="*/ 17738 h 198589"/>
                  <a:gd name="connsiteX18" fmla="*/ 19567 w 80642"/>
                  <a:gd name="connsiteY18" fmla="*/ 20298 h 198589"/>
                  <a:gd name="connsiteX19" fmla="*/ 21030 w 80642"/>
                  <a:gd name="connsiteY19" fmla="*/ 28709 h 198589"/>
                  <a:gd name="connsiteX20" fmla="*/ 23041 w 80642"/>
                  <a:gd name="connsiteY20" fmla="*/ 30172 h 198589"/>
                  <a:gd name="connsiteX21" fmla="*/ 23590 w 80642"/>
                  <a:gd name="connsiteY21" fmla="*/ 32732 h 198589"/>
                  <a:gd name="connsiteX22" fmla="*/ 23041 w 80642"/>
                  <a:gd name="connsiteY22" fmla="*/ 34561 h 198589"/>
                  <a:gd name="connsiteX23" fmla="*/ 19567 w 80642"/>
                  <a:gd name="connsiteY23" fmla="*/ 36938 h 198589"/>
                  <a:gd name="connsiteX24" fmla="*/ 18286 w 80642"/>
                  <a:gd name="connsiteY24" fmla="*/ 37304 h 198589"/>
                  <a:gd name="connsiteX25" fmla="*/ 16458 w 80642"/>
                  <a:gd name="connsiteY25" fmla="*/ 38584 h 198589"/>
                  <a:gd name="connsiteX26" fmla="*/ 16092 w 80642"/>
                  <a:gd name="connsiteY26" fmla="*/ 42973 h 198589"/>
                  <a:gd name="connsiteX27" fmla="*/ 16275 w 80642"/>
                  <a:gd name="connsiteY27" fmla="*/ 46813 h 198589"/>
                  <a:gd name="connsiteX28" fmla="*/ 13532 w 80642"/>
                  <a:gd name="connsiteY28" fmla="*/ 55042 h 198589"/>
                  <a:gd name="connsiteX29" fmla="*/ 14263 w 80642"/>
                  <a:gd name="connsiteY29" fmla="*/ 58699 h 198589"/>
                  <a:gd name="connsiteX30" fmla="*/ 14629 w 80642"/>
                  <a:gd name="connsiteY30" fmla="*/ 65099 h 198589"/>
                  <a:gd name="connsiteX31" fmla="*/ 13532 w 80642"/>
                  <a:gd name="connsiteY31" fmla="*/ 72048 h 198589"/>
                  <a:gd name="connsiteX32" fmla="*/ 14081 w 80642"/>
                  <a:gd name="connsiteY32" fmla="*/ 73145 h 198589"/>
                  <a:gd name="connsiteX33" fmla="*/ 15727 w 80642"/>
                  <a:gd name="connsiteY33" fmla="*/ 75340 h 198589"/>
                  <a:gd name="connsiteX34" fmla="*/ 18104 w 80642"/>
                  <a:gd name="connsiteY34" fmla="*/ 76437 h 198589"/>
                  <a:gd name="connsiteX35" fmla="*/ 18835 w 80642"/>
                  <a:gd name="connsiteY35" fmla="*/ 79363 h 198589"/>
                  <a:gd name="connsiteX36" fmla="*/ 17738 w 80642"/>
                  <a:gd name="connsiteY36" fmla="*/ 80460 h 198589"/>
                  <a:gd name="connsiteX37" fmla="*/ 13532 w 80642"/>
                  <a:gd name="connsiteY37" fmla="*/ 81191 h 198589"/>
                  <a:gd name="connsiteX38" fmla="*/ 10789 w 80642"/>
                  <a:gd name="connsiteY38" fmla="*/ 83203 h 198589"/>
                  <a:gd name="connsiteX39" fmla="*/ 8229 w 80642"/>
                  <a:gd name="connsiteY39" fmla="*/ 83934 h 198589"/>
                  <a:gd name="connsiteX40" fmla="*/ 7864 w 80642"/>
                  <a:gd name="connsiteY40" fmla="*/ 84666 h 198589"/>
                  <a:gd name="connsiteX41" fmla="*/ 6583 w 80642"/>
                  <a:gd name="connsiteY41" fmla="*/ 91249 h 198589"/>
                  <a:gd name="connsiteX42" fmla="*/ 6218 w 80642"/>
                  <a:gd name="connsiteY42" fmla="*/ 98015 h 198589"/>
                  <a:gd name="connsiteX43" fmla="*/ 3841 w 80642"/>
                  <a:gd name="connsiteY43" fmla="*/ 104598 h 198589"/>
                  <a:gd name="connsiteX44" fmla="*/ 549 w 80642"/>
                  <a:gd name="connsiteY44" fmla="*/ 108438 h 198589"/>
                  <a:gd name="connsiteX45" fmla="*/ 0 w 80642"/>
                  <a:gd name="connsiteY45" fmla="*/ 110084 h 198589"/>
                  <a:gd name="connsiteX46" fmla="*/ 1098 w 80642"/>
                  <a:gd name="connsiteY46" fmla="*/ 114107 h 198589"/>
                  <a:gd name="connsiteX47" fmla="*/ 3292 w 80642"/>
                  <a:gd name="connsiteY47" fmla="*/ 114838 h 198589"/>
                  <a:gd name="connsiteX48" fmla="*/ 4755 w 80642"/>
                  <a:gd name="connsiteY48" fmla="*/ 117947 h 198589"/>
                  <a:gd name="connsiteX49" fmla="*/ 8595 w 80642"/>
                  <a:gd name="connsiteY49" fmla="*/ 117764 h 198589"/>
                  <a:gd name="connsiteX50" fmla="*/ 10058 w 80642"/>
                  <a:gd name="connsiteY50" fmla="*/ 118495 h 198589"/>
                  <a:gd name="connsiteX51" fmla="*/ 10241 w 80642"/>
                  <a:gd name="connsiteY51" fmla="*/ 119044 h 198589"/>
                  <a:gd name="connsiteX52" fmla="*/ 10972 w 80642"/>
                  <a:gd name="connsiteY52" fmla="*/ 120141 h 198589"/>
                  <a:gd name="connsiteX53" fmla="*/ 13532 w 80642"/>
                  <a:gd name="connsiteY53" fmla="*/ 121421 h 198589"/>
                  <a:gd name="connsiteX54" fmla="*/ 17372 w 80642"/>
                  <a:gd name="connsiteY54" fmla="*/ 128553 h 198589"/>
                  <a:gd name="connsiteX55" fmla="*/ 21761 w 80642"/>
                  <a:gd name="connsiteY55" fmla="*/ 133307 h 198589"/>
                  <a:gd name="connsiteX56" fmla="*/ 23590 w 80642"/>
                  <a:gd name="connsiteY56" fmla="*/ 133673 h 198589"/>
                  <a:gd name="connsiteX57" fmla="*/ 27064 w 80642"/>
                  <a:gd name="connsiteY57" fmla="*/ 132210 h 198589"/>
                  <a:gd name="connsiteX58" fmla="*/ 40962 w 80642"/>
                  <a:gd name="connsiteY58" fmla="*/ 130382 h 198589"/>
                  <a:gd name="connsiteX59" fmla="*/ 42791 w 80642"/>
                  <a:gd name="connsiteY59" fmla="*/ 130930 h 198589"/>
                  <a:gd name="connsiteX60" fmla="*/ 44436 w 80642"/>
                  <a:gd name="connsiteY60" fmla="*/ 133490 h 198589"/>
                  <a:gd name="connsiteX61" fmla="*/ 46082 w 80642"/>
                  <a:gd name="connsiteY61" fmla="*/ 139342 h 198589"/>
                  <a:gd name="connsiteX62" fmla="*/ 46814 w 80642"/>
                  <a:gd name="connsiteY62" fmla="*/ 143182 h 198589"/>
                  <a:gd name="connsiteX63" fmla="*/ 46996 w 80642"/>
                  <a:gd name="connsiteY63" fmla="*/ 151411 h 198589"/>
                  <a:gd name="connsiteX64" fmla="*/ 45716 w 80642"/>
                  <a:gd name="connsiteY64" fmla="*/ 154520 h 198589"/>
                  <a:gd name="connsiteX65" fmla="*/ 42973 w 80642"/>
                  <a:gd name="connsiteY65" fmla="*/ 157994 h 198589"/>
                  <a:gd name="connsiteX66" fmla="*/ 43522 w 80642"/>
                  <a:gd name="connsiteY66" fmla="*/ 161103 h 198589"/>
                  <a:gd name="connsiteX67" fmla="*/ 40779 w 80642"/>
                  <a:gd name="connsiteY67" fmla="*/ 163297 h 198589"/>
                  <a:gd name="connsiteX68" fmla="*/ 39499 w 80642"/>
                  <a:gd name="connsiteY68" fmla="*/ 168234 h 198589"/>
                  <a:gd name="connsiteX69" fmla="*/ 40779 w 80642"/>
                  <a:gd name="connsiteY69" fmla="*/ 170063 h 198589"/>
                  <a:gd name="connsiteX70" fmla="*/ 43339 w 80642"/>
                  <a:gd name="connsiteY70" fmla="*/ 177195 h 198589"/>
                  <a:gd name="connsiteX71" fmla="*/ 44802 w 80642"/>
                  <a:gd name="connsiteY71" fmla="*/ 178840 h 198589"/>
                  <a:gd name="connsiteX72" fmla="*/ 46264 w 80642"/>
                  <a:gd name="connsiteY72" fmla="*/ 179572 h 198589"/>
                  <a:gd name="connsiteX73" fmla="*/ 47545 w 80642"/>
                  <a:gd name="connsiteY73" fmla="*/ 182132 h 198589"/>
                  <a:gd name="connsiteX74" fmla="*/ 51934 w 80642"/>
                  <a:gd name="connsiteY74" fmla="*/ 186155 h 198589"/>
                  <a:gd name="connsiteX75" fmla="*/ 53762 w 80642"/>
                  <a:gd name="connsiteY75" fmla="*/ 188898 h 198589"/>
                  <a:gd name="connsiteX76" fmla="*/ 55774 w 80642"/>
                  <a:gd name="connsiteY76" fmla="*/ 190178 h 198589"/>
                  <a:gd name="connsiteX77" fmla="*/ 59065 w 80642"/>
                  <a:gd name="connsiteY77" fmla="*/ 191092 h 198589"/>
                  <a:gd name="connsiteX78" fmla="*/ 60711 w 80642"/>
                  <a:gd name="connsiteY78" fmla="*/ 193287 h 198589"/>
                  <a:gd name="connsiteX79" fmla="*/ 60711 w 80642"/>
                  <a:gd name="connsiteY79" fmla="*/ 194933 h 198589"/>
                  <a:gd name="connsiteX80" fmla="*/ 58700 w 80642"/>
                  <a:gd name="connsiteY80" fmla="*/ 197675 h 198589"/>
                  <a:gd name="connsiteX81" fmla="*/ 59065 w 80642"/>
                  <a:gd name="connsiteY81" fmla="*/ 198590 h 198589"/>
                  <a:gd name="connsiteX82" fmla="*/ 64734 w 80642"/>
                  <a:gd name="connsiteY82" fmla="*/ 198590 h 198589"/>
                  <a:gd name="connsiteX83" fmla="*/ 65282 w 80642"/>
                  <a:gd name="connsiteY83" fmla="*/ 198224 h 198589"/>
                  <a:gd name="connsiteX84" fmla="*/ 64734 w 80642"/>
                  <a:gd name="connsiteY84" fmla="*/ 193835 h 198589"/>
                  <a:gd name="connsiteX85" fmla="*/ 65282 w 80642"/>
                  <a:gd name="connsiteY85" fmla="*/ 190726 h 198589"/>
                  <a:gd name="connsiteX86" fmla="*/ 64002 w 80642"/>
                  <a:gd name="connsiteY86" fmla="*/ 188349 h 198589"/>
                  <a:gd name="connsiteX87" fmla="*/ 62723 w 80642"/>
                  <a:gd name="connsiteY87" fmla="*/ 187252 h 198589"/>
                  <a:gd name="connsiteX88" fmla="*/ 62540 w 80642"/>
                  <a:gd name="connsiteY88" fmla="*/ 184143 h 198589"/>
                  <a:gd name="connsiteX89" fmla="*/ 64185 w 80642"/>
                  <a:gd name="connsiteY89" fmla="*/ 180852 h 198589"/>
                  <a:gd name="connsiteX90" fmla="*/ 64002 w 80642"/>
                  <a:gd name="connsiteY90" fmla="*/ 179023 h 198589"/>
                  <a:gd name="connsiteX91" fmla="*/ 64734 w 80642"/>
                  <a:gd name="connsiteY91" fmla="*/ 177195 h 198589"/>
                  <a:gd name="connsiteX92" fmla="*/ 70403 w 80642"/>
                  <a:gd name="connsiteY92" fmla="*/ 174086 h 198589"/>
                  <a:gd name="connsiteX93" fmla="*/ 73511 w 80642"/>
                  <a:gd name="connsiteY93" fmla="*/ 173354 h 198589"/>
                  <a:gd name="connsiteX94" fmla="*/ 76254 w 80642"/>
                  <a:gd name="connsiteY94" fmla="*/ 172075 h 198589"/>
                  <a:gd name="connsiteX95" fmla="*/ 77717 w 80642"/>
                  <a:gd name="connsiteY95" fmla="*/ 169515 h 198589"/>
                  <a:gd name="connsiteX96" fmla="*/ 78449 w 80642"/>
                  <a:gd name="connsiteY96" fmla="*/ 159822 h 198589"/>
                  <a:gd name="connsiteX97" fmla="*/ 79912 w 80642"/>
                  <a:gd name="connsiteY97" fmla="*/ 156348 h 198589"/>
                  <a:gd name="connsiteX98" fmla="*/ 77717 w 80642"/>
                  <a:gd name="connsiteY98" fmla="*/ 149765 h 198589"/>
                  <a:gd name="connsiteX99" fmla="*/ 79912 w 80642"/>
                  <a:gd name="connsiteY99" fmla="*/ 145011 h 198589"/>
                  <a:gd name="connsiteX100" fmla="*/ 80643 w 80642"/>
                  <a:gd name="connsiteY100" fmla="*/ 142085 h 198589"/>
                  <a:gd name="connsiteX101" fmla="*/ 79546 w 80642"/>
                  <a:gd name="connsiteY101" fmla="*/ 135867 h 198589"/>
                  <a:gd name="connsiteX102" fmla="*/ 77534 w 80642"/>
                  <a:gd name="connsiteY102" fmla="*/ 132942 h 198589"/>
                  <a:gd name="connsiteX103" fmla="*/ 71317 w 80642"/>
                  <a:gd name="connsiteY103" fmla="*/ 127090 h 198589"/>
                  <a:gd name="connsiteX104" fmla="*/ 68025 w 80642"/>
                  <a:gd name="connsiteY104" fmla="*/ 122153 h 198589"/>
                  <a:gd name="connsiteX105" fmla="*/ 61077 w 80642"/>
                  <a:gd name="connsiteY105" fmla="*/ 114290 h 198589"/>
                  <a:gd name="connsiteX106" fmla="*/ 57054 w 80642"/>
                  <a:gd name="connsiteY106" fmla="*/ 110449 h 198589"/>
                  <a:gd name="connsiteX107" fmla="*/ 53579 w 80642"/>
                  <a:gd name="connsiteY107" fmla="*/ 106061 h 198589"/>
                  <a:gd name="connsiteX108" fmla="*/ 53031 w 80642"/>
                  <a:gd name="connsiteY108" fmla="*/ 106609 h 198589"/>
                  <a:gd name="connsiteX109" fmla="*/ 53031 w 80642"/>
                  <a:gd name="connsiteY109" fmla="*/ 110084 h 198589"/>
                  <a:gd name="connsiteX110" fmla="*/ 53579 w 80642"/>
                  <a:gd name="connsiteY110" fmla="*/ 111912 h 198589"/>
                  <a:gd name="connsiteX111" fmla="*/ 54310 w 80642"/>
                  <a:gd name="connsiteY111" fmla="*/ 112827 h 198589"/>
                  <a:gd name="connsiteX112" fmla="*/ 56505 w 80642"/>
                  <a:gd name="connsiteY112" fmla="*/ 113741 h 198589"/>
                  <a:gd name="connsiteX113" fmla="*/ 57968 w 80642"/>
                  <a:gd name="connsiteY113" fmla="*/ 115021 h 198589"/>
                  <a:gd name="connsiteX114" fmla="*/ 62540 w 80642"/>
                  <a:gd name="connsiteY114" fmla="*/ 126359 h 198589"/>
                  <a:gd name="connsiteX115" fmla="*/ 62723 w 80642"/>
                  <a:gd name="connsiteY115" fmla="*/ 129284 h 198589"/>
                  <a:gd name="connsiteX116" fmla="*/ 61808 w 80642"/>
                  <a:gd name="connsiteY116" fmla="*/ 129650 h 198589"/>
                  <a:gd name="connsiteX117" fmla="*/ 61077 w 80642"/>
                  <a:gd name="connsiteY117" fmla="*/ 129284 h 198589"/>
                  <a:gd name="connsiteX118" fmla="*/ 57785 w 80642"/>
                  <a:gd name="connsiteY118" fmla="*/ 125079 h 198589"/>
                  <a:gd name="connsiteX119" fmla="*/ 55591 w 80642"/>
                  <a:gd name="connsiteY119" fmla="*/ 124164 h 198589"/>
                  <a:gd name="connsiteX120" fmla="*/ 54310 w 80642"/>
                  <a:gd name="connsiteY120" fmla="*/ 120873 h 198589"/>
                  <a:gd name="connsiteX121" fmla="*/ 53579 w 80642"/>
                  <a:gd name="connsiteY121" fmla="*/ 120690 h 198589"/>
                  <a:gd name="connsiteX122" fmla="*/ 53031 w 80642"/>
                  <a:gd name="connsiteY122" fmla="*/ 120690 h 198589"/>
                  <a:gd name="connsiteX123" fmla="*/ 51202 w 80642"/>
                  <a:gd name="connsiteY123" fmla="*/ 124896 h 198589"/>
                  <a:gd name="connsiteX124" fmla="*/ 49739 w 80642"/>
                  <a:gd name="connsiteY124" fmla="*/ 125444 h 198589"/>
                  <a:gd name="connsiteX125" fmla="*/ 47545 w 80642"/>
                  <a:gd name="connsiteY125" fmla="*/ 125261 h 198589"/>
                  <a:gd name="connsiteX126" fmla="*/ 46264 w 80642"/>
                  <a:gd name="connsiteY126" fmla="*/ 124530 h 198589"/>
                  <a:gd name="connsiteX127" fmla="*/ 45167 w 80642"/>
                  <a:gd name="connsiteY127" fmla="*/ 122518 h 198589"/>
                  <a:gd name="connsiteX128" fmla="*/ 44802 w 80642"/>
                  <a:gd name="connsiteY128" fmla="*/ 120141 h 198589"/>
                  <a:gd name="connsiteX129" fmla="*/ 44802 w 80642"/>
                  <a:gd name="connsiteY129" fmla="*/ 118130 h 198589"/>
                  <a:gd name="connsiteX130" fmla="*/ 46082 w 80642"/>
                  <a:gd name="connsiteY130" fmla="*/ 114290 h 198589"/>
                  <a:gd name="connsiteX131" fmla="*/ 45716 w 80642"/>
                  <a:gd name="connsiteY131" fmla="*/ 112644 h 198589"/>
                  <a:gd name="connsiteX132" fmla="*/ 44985 w 80642"/>
                  <a:gd name="connsiteY132" fmla="*/ 111364 h 198589"/>
                  <a:gd name="connsiteX133" fmla="*/ 42059 w 80642"/>
                  <a:gd name="connsiteY133" fmla="*/ 108438 h 198589"/>
                  <a:gd name="connsiteX134" fmla="*/ 40962 w 80642"/>
                  <a:gd name="connsiteY134" fmla="*/ 106609 h 198589"/>
                  <a:gd name="connsiteX135" fmla="*/ 40047 w 80642"/>
                  <a:gd name="connsiteY135" fmla="*/ 102403 h 198589"/>
                  <a:gd name="connsiteX136" fmla="*/ 39499 w 80642"/>
                  <a:gd name="connsiteY136" fmla="*/ 96369 h 198589"/>
                  <a:gd name="connsiteX137" fmla="*/ 39316 w 80642"/>
                  <a:gd name="connsiteY137" fmla="*/ 96186 h 198589"/>
                  <a:gd name="connsiteX138" fmla="*/ 36756 w 80642"/>
                  <a:gd name="connsiteY138" fmla="*/ 86129 h 198589"/>
                  <a:gd name="connsiteX139" fmla="*/ 31087 w 80642"/>
                  <a:gd name="connsiteY139" fmla="*/ 75340 h 198589"/>
                  <a:gd name="connsiteX140" fmla="*/ 31087 w 80642"/>
                  <a:gd name="connsiteY140" fmla="*/ 73145 h 198589"/>
                  <a:gd name="connsiteX141" fmla="*/ 31453 w 80642"/>
                  <a:gd name="connsiteY141" fmla="*/ 70951 h 198589"/>
                  <a:gd name="connsiteX142" fmla="*/ 33830 w 80642"/>
                  <a:gd name="connsiteY142" fmla="*/ 67111 h 198589"/>
                  <a:gd name="connsiteX143" fmla="*/ 36024 w 80642"/>
                  <a:gd name="connsiteY143" fmla="*/ 64551 h 198589"/>
                  <a:gd name="connsiteX144" fmla="*/ 38036 w 80642"/>
                  <a:gd name="connsiteY144" fmla="*/ 59248 h 198589"/>
                  <a:gd name="connsiteX145" fmla="*/ 37304 w 80642"/>
                  <a:gd name="connsiteY145" fmla="*/ 42973 h 198589"/>
                  <a:gd name="connsiteX146" fmla="*/ 36024 w 80642"/>
                  <a:gd name="connsiteY146" fmla="*/ 32184 h 198589"/>
                  <a:gd name="connsiteX147" fmla="*/ 37304 w 80642"/>
                  <a:gd name="connsiteY147" fmla="*/ 28527 h 198589"/>
                  <a:gd name="connsiteX148" fmla="*/ 37487 w 80642"/>
                  <a:gd name="connsiteY148" fmla="*/ 25967 h 198589"/>
                  <a:gd name="connsiteX149" fmla="*/ 35476 w 80642"/>
                  <a:gd name="connsiteY149" fmla="*/ 23224 h 198589"/>
                  <a:gd name="connsiteX150" fmla="*/ 33281 w 80642"/>
                  <a:gd name="connsiteY150" fmla="*/ 21944 h 198589"/>
                  <a:gd name="connsiteX151" fmla="*/ 31819 w 80642"/>
                  <a:gd name="connsiteY151" fmla="*/ 20664 h 198589"/>
                  <a:gd name="connsiteX152" fmla="*/ 28710 w 80642"/>
                  <a:gd name="connsiteY152" fmla="*/ 14446 h 198589"/>
                  <a:gd name="connsiteX153" fmla="*/ 28527 w 80642"/>
                  <a:gd name="connsiteY153" fmla="*/ 11337 h 198589"/>
                  <a:gd name="connsiteX154" fmla="*/ 29258 w 80642"/>
                  <a:gd name="connsiteY154" fmla="*/ 7497 h 198589"/>
                  <a:gd name="connsiteX155" fmla="*/ 31819 w 80642"/>
                  <a:gd name="connsiteY155" fmla="*/ 4572 h 198589"/>
                  <a:gd name="connsiteX156" fmla="*/ 29258 w 80642"/>
                  <a:gd name="connsiteY156" fmla="*/ 7497 h 1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80642" h="198589">
                    <a:moveTo>
                      <a:pt x="29258" y="7497"/>
                    </a:moveTo>
                    <a:lnTo>
                      <a:pt x="28344" y="6217"/>
                    </a:lnTo>
                    <a:lnTo>
                      <a:pt x="27796" y="5120"/>
                    </a:lnTo>
                    <a:lnTo>
                      <a:pt x="26332" y="4206"/>
                    </a:lnTo>
                    <a:lnTo>
                      <a:pt x="24504" y="4206"/>
                    </a:lnTo>
                    <a:lnTo>
                      <a:pt x="19018" y="6035"/>
                    </a:lnTo>
                    <a:lnTo>
                      <a:pt x="18104" y="5303"/>
                    </a:lnTo>
                    <a:lnTo>
                      <a:pt x="16092" y="2743"/>
                    </a:lnTo>
                    <a:lnTo>
                      <a:pt x="11338" y="2926"/>
                    </a:lnTo>
                    <a:lnTo>
                      <a:pt x="6218" y="0"/>
                    </a:lnTo>
                    <a:lnTo>
                      <a:pt x="5486" y="731"/>
                    </a:lnTo>
                    <a:lnTo>
                      <a:pt x="5486" y="2926"/>
                    </a:lnTo>
                    <a:lnTo>
                      <a:pt x="6583" y="4023"/>
                    </a:lnTo>
                    <a:lnTo>
                      <a:pt x="7315" y="6766"/>
                    </a:lnTo>
                    <a:lnTo>
                      <a:pt x="11520" y="6766"/>
                    </a:lnTo>
                    <a:lnTo>
                      <a:pt x="14629" y="10423"/>
                    </a:lnTo>
                    <a:lnTo>
                      <a:pt x="15544" y="12983"/>
                    </a:lnTo>
                    <a:lnTo>
                      <a:pt x="16824" y="17738"/>
                    </a:lnTo>
                    <a:lnTo>
                      <a:pt x="19567" y="20298"/>
                    </a:lnTo>
                    <a:lnTo>
                      <a:pt x="21030" y="28709"/>
                    </a:lnTo>
                    <a:lnTo>
                      <a:pt x="23041" y="30172"/>
                    </a:lnTo>
                    <a:lnTo>
                      <a:pt x="23590" y="32732"/>
                    </a:lnTo>
                    <a:lnTo>
                      <a:pt x="23041" y="34561"/>
                    </a:lnTo>
                    <a:lnTo>
                      <a:pt x="19567" y="36938"/>
                    </a:lnTo>
                    <a:lnTo>
                      <a:pt x="18286" y="37304"/>
                    </a:lnTo>
                    <a:lnTo>
                      <a:pt x="16458" y="38584"/>
                    </a:lnTo>
                    <a:lnTo>
                      <a:pt x="16092" y="42973"/>
                    </a:lnTo>
                    <a:lnTo>
                      <a:pt x="16275" y="46813"/>
                    </a:lnTo>
                    <a:lnTo>
                      <a:pt x="13532" y="55042"/>
                    </a:lnTo>
                    <a:lnTo>
                      <a:pt x="14263" y="58699"/>
                    </a:lnTo>
                    <a:lnTo>
                      <a:pt x="14629" y="65099"/>
                    </a:lnTo>
                    <a:lnTo>
                      <a:pt x="13532" y="72048"/>
                    </a:lnTo>
                    <a:lnTo>
                      <a:pt x="14081" y="73145"/>
                    </a:lnTo>
                    <a:lnTo>
                      <a:pt x="15727" y="75340"/>
                    </a:lnTo>
                    <a:lnTo>
                      <a:pt x="18104" y="76437"/>
                    </a:lnTo>
                    <a:lnTo>
                      <a:pt x="18835" y="79363"/>
                    </a:lnTo>
                    <a:lnTo>
                      <a:pt x="17738" y="80460"/>
                    </a:lnTo>
                    <a:lnTo>
                      <a:pt x="13532" y="81191"/>
                    </a:lnTo>
                    <a:lnTo>
                      <a:pt x="10789" y="83203"/>
                    </a:lnTo>
                    <a:lnTo>
                      <a:pt x="8229" y="83934"/>
                    </a:lnTo>
                    <a:lnTo>
                      <a:pt x="7864" y="84666"/>
                    </a:lnTo>
                    <a:lnTo>
                      <a:pt x="6583" y="91249"/>
                    </a:lnTo>
                    <a:lnTo>
                      <a:pt x="6218" y="98015"/>
                    </a:lnTo>
                    <a:lnTo>
                      <a:pt x="3841" y="104598"/>
                    </a:lnTo>
                    <a:lnTo>
                      <a:pt x="549" y="108438"/>
                    </a:lnTo>
                    <a:lnTo>
                      <a:pt x="0" y="110084"/>
                    </a:lnTo>
                    <a:lnTo>
                      <a:pt x="1098" y="114107"/>
                    </a:lnTo>
                    <a:lnTo>
                      <a:pt x="3292" y="114838"/>
                    </a:lnTo>
                    <a:lnTo>
                      <a:pt x="4755" y="117947"/>
                    </a:lnTo>
                    <a:lnTo>
                      <a:pt x="8595" y="117764"/>
                    </a:lnTo>
                    <a:lnTo>
                      <a:pt x="10058" y="118495"/>
                    </a:lnTo>
                    <a:lnTo>
                      <a:pt x="10241" y="119044"/>
                    </a:lnTo>
                    <a:lnTo>
                      <a:pt x="10972" y="120141"/>
                    </a:lnTo>
                    <a:lnTo>
                      <a:pt x="13532" y="121421"/>
                    </a:lnTo>
                    <a:lnTo>
                      <a:pt x="17372" y="128553"/>
                    </a:lnTo>
                    <a:lnTo>
                      <a:pt x="21761" y="133307"/>
                    </a:lnTo>
                    <a:lnTo>
                      <a:pt x="23590" y="133673"/>
                    </a:lnTo>
                    <a:lnTo>
                      <a:pt x="27064" y="132210"/>
                    </a:lnTo>
                    <a:lnTo>
                      <a:pt x="40962" y="130382"/>
                    </a:lnTo>
                    <a:lnTo>
                      <a:pt x="42791" y="130930"/>
                    </a:lnTo>
                    <a:lnTo>
                      <a:pt x="44436" y="133490"/>
                    </a:lnTo>
                    <a:lnTo>
                      <a:pt x="46082" y="139342"/>
                    </a:lnTo>
                    <a:lnTo>
                      <a:pt x="46814" y="143182"/>
                    </a:lnTo>
                    <a:lnTo>
                      <a:pt x="46996" y="151411"/>
                    </a:lnTo>
                    <a:lnTo>
                      <a:pt x="45716" y="154520"/>
                    </a:lnTo>
                    <a:lnTo>
                      <a:pt x="42973" y="157994"/>
                    </a:lnTo>
                    <a:lnTo>
                      <a:pt x="43522" y="161103"/>
                    </a:lnTo>
                    <a:lnTo>
                      <a:pt x="40779" y="163297"/>
                    </a:lnTo>
                    <a:lnTo>
                      <a:pt x="39499" y="168234"/>
                    </a:lnTo>
                    <a:lnTo>
                      <a:pt x="40779" y="170063"/>
                    </a:lnTo>
                    <a:lnTo>
                      <a:pt x="43339" y="177195"/>
                    </a:lnTo>
                    <a:lnTo>
                      <a:pt x="44802" y="178840"/>
                    </a:lnTo>
                    <a:lnTo>
                      <a:pt x="46264" y="179572"/>
                    </a:lnTo>
                    <a:lnTo>
                      <a:pt x="47545" y="182132"/>
                    </a:lnTo>
                    <a:lnTo>
                      <a:pt x="51934" y="186155"/>
                    </a:lnTo>
                    <a:lnTo>
                      <a:pt x="53762" y="188898"/>
                    </a:lnTo>
                    <a:lnTo>
                      <a:pt x="55774" y="190178"/>
                    </a:lnTo>
                    <a:lnTo>
                      <a:pt x="59065" y="191092"/>
                    </a:lnTo>
                    <a:lnTo>
                      <a:pt x="60711" y="193287"/>
                    </a:lnTo>
                    <a:lnTo>
                      <a:pt x="60711" y="194933"/>
                    </a:lnTo>
                    <a:lnTo>
                      <a:pt x="58700" y="197675"/>
                    </a:lnTo>
                    <a:lnTo>
                      <a:pt x="59065" y="198590"/>
                    </a:lnTo>
                    <a:lnTo>
                      <a:pt x="64734" y="198590"/>
                    </a:lnTo>
                    <a:lnTo>
                      <a:pt x="65282" y="198224"/>
                    </a:lnTo>
                    <a:lnTo>
                      <a:pt x="64734" y="193835"/>
                    </a:lnTo>
                    <a:lnTo>
                      <a:pt x="65282" y="190726"/>
                    </a:lnTo>
                    <a:lnTo>
                      <a:pt x="64002" y="188349"/>
                    </a:lnTo>
                    <a:lnTo>
                      <a:pt x="62723" y="187252"/>
                    </a:lnTo>
                    <a:lnTo>
                      <a:pt x="62540" y="184143"/>
                    </a:lnTo>
                    <a:lnTo>
                      <a:pt x="64185" y="180852"/>
                    </a:lnTo>
                    <a:lnTo>
                      <a:pt x="64002" y="179023"/>
                    </a:lnTo>
                    <a:lnTo>
                      <a:pt x="64734" y="177195"/>
                    </a:lnTo>
                    <a:lnTo>
                      <a:pt x="70403" y="174086"/>
                    </a:lnTo>
                    <a:lnTo>
                      <a:pt x="73511" y="173354"/>
                    </a:lnTo>
                    <a:lnTo>
                      <a:pt x="76254" y="172075"/>
                    </a:lnTo>
                    <a:lnTo>
                      <a:pt x="77717" y="169515"/>
                    </a:lnTo>
                    <a:lnTo>
                      <a:pt x="78449" y="159822"/>
                    </a:lnTo>
                    <a:lnTo>
                      <a:pt x="79912" y="156348"/>
                    </a:lnTo>
                    <a:lnTo>
                      <a:pt x="77717" y="149765"/>
                    </a:lnTo>
                    <a:lnTo>
                      <a:pt x="79912" y="145011"/>
                    </a:lnTo>
                    <a:lnTo>
                      <a:pt x="80643" y="142085"/>
                    </a:lnTo>
                    <a:lnTo>
                      <a:pt x="79546" y="135867"/>
                    </a:lnTo>
                    <a:lnTo>
                      <a:pt x="77534" y="132942"/>
                    </a:lnTo>
                    <a:lnTo>
                      <a:pt x="71317" y="127090"/>
                    </a:lnTo>
                    <a:lnTo>
                      <a:pt x="68025" y="122153"/>
                    </a:lnTo>
                    <a:lnTo>
                      <a:pt x="61077" y="114290"/>
                    </a:lnTo>
                    <a:lnTo>
                      <a:pt x="57054" y="110449"/>
                    </a:lnTo>
                    <a:lnTo>
                      <a:pt x="53579" y="106061"/>
                    </a:lnTo>
                    <a:lnTo>
                      <a:pt x="53031" y="106609"/>
                    </a:lnTo>
                    <a:lnTo>
                      <a:pt x="53031" y="110084"/>
                    </a:lnTo>
                    <a:lnTo>
                      <a:pt x="53579" y="111912"/>
                    </a:lnTo>
                    <a:lnTo>
                      <a:pt x="54310" y="112827"/>
                    </a:lnTo>
                    <a:lnTo>
                      <a:pt x="56505" y="113741"/>
                    </a:lnTo>
                    <a:lnTo>
                      <a:pt x="57968" y="115021"/>
                    </a:lnTo>
                    <a:lnTo>
                      <a:pt x="62540" y="126359"/>
                    </a:lnTo>
                    <a:lnTo>
                      <a:pt x="62723" y="129284"/>
                    </a:lnTo>
                    <a:lnTo>
                      <a:pt x="61808" y="129650"/>
                    </a:lnTo>
                    <a:lnTo>
                      <a:pt x="61077" y="129284"/>
                    </a:lnTo>
                    <a:lnTo>
                      <a:pt x="57785" y="125079"/>
                    </a:lnTo>
                    <a:lnTo>
                      <a:pt x="55591" y="124164"/>
                    </a:lnTo>
                    <a:lnTo>
                      <a:pt x="54310" y="120873"/>
                    </a:lnTo>
                    <a:lnTo>
                      <a:pt x="53579" y="120690"/>
                    </a:lnTo>
                    <a:lnTo>
                      <a:pt x="53031" y="120690"/>
                    </a:lnTo>
                    <a:lnTo>
                      <a:pt x="51202" y="124896"/>
                    </a:lnTo>
                    <a:lnTo>
                      <a:pt x="49739" y="125444"/>
                    </a:lnTo>
                    <a:lnTo>
                      <a:pt x="47545" y="125261"/>
                    </a:lnTo>
                    <a:lnTo>
                      <a:pt x="46264" y="124530"/>
                    </a:lnTo>
                    <a:lnTo>
                      <a:pt x="45167" y="122518"/>
                    </a:lnTo>
                    <a:lnTo>
                      <a:pt x="44802" y="120141"/>
                    </a:lnTo>
                    <a:lnTo>
                      <a:pt x="44802" y="118130"/>
                    </a:lnTo>
                    <a:lnTo>
                      <a:pt x="46082" y="114290"/>
                    </a:lnTo>
                    <a:lnTo>
                      <a:pt x="45716" y="112644"/>
                    </a:lnTo>
                    <a:lnTo>
                      <a:pt x="44985" y="111364"/>
                    </a:lnTo>
                    <a:lnTo>
                      <a:pt x="42059" y="108438"/>
                    </a:lnTo>
                    <a:lnTo>
                      <a:pt x="40962" y="106609"/>
                    </a:lnTo>
                    <a:lnTo>
                      <a:pt x="40047" y="102403"/>
                    </a:lnTo>
                    <a:lnTo>
                      <a:pt x="39499" y="96369"/>
                    </a:lnTo>
                    <a:lnTo>
                      <a:pt x="39316" y="96186"/>
                    </a:lnTo>
                    <a:lnTo>
                      <a:pt x="36756" y="86129"/>
                    </a:lnTo>
                    <a:lnTo>
                      <a:pt x="31087" y="75340"/>
                    </a:lnTo>
                    <a:lnTo>
                      <a:pt x="31087" y="73145"/>
                    </a:lnTo>
                    <a:lnTo>
                      <a:pt x="31453" y="70951"/>
                    </a:lnTo>
                    <a:lnTo>
                      <a:pt x="33830" y="67111"/>
                    </a:lnTo>
                    <a:lnTo>
                      <a:pt x="36024" y="64551"/>
                    </a:lnTo>
                    <a:lnTo>
                      <a:pt x="38036" y="59248"/>
                    </a:lnTo>
                    <a:lnTo>
                      <a:pt x="37304" y="42973"/>
                    </a:lnTo>
                    <a:lnTo>
                      <a:pt x="36024" y="32184"/>
                    </a:lnTo>
                    <a:lnTo>
                      <a:pt x="37304" y="28527"/>
                    </a:lnTo>
                    <a:lnTo>
                      <a:pt x="37487" y="25967"/>
                    </a:lnTo>
                    <a:lnTo>
                      <a:pt x="35476" y="23224"/>
                    </a:lnTo>
                    <a:lnTo>
                      <a:pt x="33281" y="21944"/>
                    </a:lnTo>
                    <a:lnTo>
                      <a:pt x="31819" y="20664"/>
                    </a:lnTo>
                    <a:lnTo>
                      <a:pt x="28710" y="14446"/>
                    </a:lnTo>
                    <a:lnTo>
                      <a:pt x="28527" y="11337"/>
                    </a:lnTo>
                    <a:lnTo>
                      <a:pt x="29258" y="7497"/>
                    </a:lnTo>
                    <a:lnTo>
                      <a:pt x="31819" y="4572"/>
                    </a:lnTo>
                    <a:lnTo>
                      <a:pt x="29258" y="7497"/>
                    </a:lnTo>
                    <a:close/>
                  </a:path>
                </a:pathLst>
              </a:custGeom>
              <a:grpFill/>
              <a:ln w="18272" cap="flat">
                <a:noFill/>
                <a:prstDash val="solid"/>
                <a:miter/>
              </a:ln>
            </p:spPr>
            <p:txBody>
              <a:bodyPr rtlCol="0" anchor="ctr"/>
              <a:lstStyle/>
              <a:p>
                <a:endParaRPr lang="en-GB" sz="1463"/>
              </a:p>
            </p:txBody>
          </p:sp>
          <p:sp>
            <p:nvSpPr>
              <p:cNvPr id="280" name="Freeform: Shape 279">
                <a:extLst>
                  <a:ext uri="{FF2B5EF4-FFF2-40B4-BE49-F238E27FC236}">
                    <a16:creationId xmlns:a16="http://schemas.microsoft.com/office/drawing/2014/main" id="{79778EFF-4EA2-9DB2-FA0D-CADC229CAD2E}"/>
                  </a:ext>
                </a:extLst>
              </p:cNvPr>
              <p:cNvSpPr/>
              <p:nvPr/>
            </p:nvSpPr>
            <p:spPr>
              <a:xfrm>
                <a:off x="6821157" y="4589668"/>
                <a:ext cx="80642" cy="198589"/>
              </a:xfrm>
              <a:custGeom>
                <a:avLst/>
                <a:gdLst>
                  <a:gd name="connsiteX0" fmla="*/ 29258 w 80642"/>
                  <a:gd name="connsiteY0" fmla="*/ 7497 h 198589"/>
                  <a:gd name="connsiteX1" fmla="*/ 28344 w 80642"/>
                  <a:gd name="connsiteY1" fmla="*/ 6217 h 198589"/>
                  <a:gd name="connsiteX2" fmla="*/ 27796 w 80642"/>
                  <a:gd name="connsiteY2" fmla="*/ 5120 h 198589"/>
                  <a:gd name="connsiteX3" fmla="*/ 26332 w 80642"/>
                  <a:gd name="connsiteY3" fmla="*/ 4206 h 198589"/>
                  <a:gd name="connsiteX4" fmla="*/ 24504 w 80642"/>
                  <a:gd name="connsiteY4" fmla="*/ 4206 h 198589"/>
                  <a:gd name="connsiteX5" fmla="*/ 19018 w 80642"/>
                  <a:gd name="connsiteY5" fmla="*/ 6035 h 198589"/>
                  <a:gd name="connsiteX6" fmla="*/ 18104 w 80642"/>
                  <a:gd name="connsiteY6" fmla="*/ 5303 h 198589"/>
                  <a:gd name="connsiteX7" fmla="*/ 16092 w 80642"/>
                  <a:gd name="connsiteY7" fmla="*/ 2743 h 198589"/>
                  <a:gd name="connsiteX8" fmla="*/ 11338 w 80642"/>
                  <a:gd name="connsiteY8" fmla="*/ 2926 h 198589"/>
                  <a:gd name="connsiteX9" fmla="*/ 6218 w 80642"/>
                  <a:gd name="connsiteY9" fmla="*/ 0 h 198589"/>
                  <a:gd name="connsiteX10" fmla="*/ 5486 w 80642"/>
                  <a:gd name="connsiteY10" fmla="*/ 731 h 198589"/>
                  <a:gd name="connsiteX11" fmla="*/ 5486 w 80642"/>
                  <a:gd name="connsiteY11" fmla="*/ 2926 h 198589"/>
                  <a:gd name="connsiteX12" fmla="*/ 6583 w 80642"/>
                  <a:gd name="connsiteY12" fmla="*/ 4023 h 198589"/>
                  <a:gd name="connsiteX13" fmla="*/ 7315 w 80642"/>
                  <a:gd name="connsiteY13" fmla="*/ 6766 h 198589"/>
                  <a:gd name="connsiteX14" fmla="*/ 11520 w 80642"/>
                  <a:gd name="connsiteY14" fmla="*/ 6766 h 198589"/>
                  <a:gd name="connsiteX15" fmla="*/ 14629 w 80642"/>
                  <a:gd name="connsiteY15" fmla="*/ 10423 h 198589"/>
                  <a:gd name="connsiteX16" fmla="*/ 15544 w 80642"/>
                  <a:gd name="connsiteY16" fmla="*/ 12983 h 198589"/>
                  <a:gd name="connsiteX17" fmla="*/ 16824 w 80642"/>
                  <a:gd name="connsiteY17" fmla="*/ 17738 h 198589"/>
                  <a:gd name="connsiteX18" fmla="*/ 19567 w 80642"/>
                  <a:gd name="connsiteY18" fmla="*/ 20298 h 198589"/>
                  <a:gd name="connsiteX19" fmla="*/ 21030 w 80642"/>
                  <a:gd name="connsiteY19" fmla="*/ 28709 h 198589"/>
                  <a:gd name="connsiteX20" fmla="*/ 23041 w 80642"/>
                  <a:gd name="connsiteY20" fmla="*/ 30172 h 198589"/>
                  <a:gd name="connsiteX21" fmla="*/ 23590 w 80642"/>
                  <a:gd name="connsiteY21" fmla="*/ 32732 h 198589"/>
                  <a:gd name="connsiteX22" fmla="*/ 23041 w 80642"/>
                  <a:gd name="connsiteY22" fmla="*/ 34561 h 198589"/>
                  <a:gd name="connsiteX23" fmla="*/ 19567 w 80642"/>
                  <a:gd name="connsiteY23" fmla="*/ 36938 h 198589"/>
                  <a:gd name="connsiteX24" fmla="*/ 18286 w 80642"/>
                  <a:gd name="connsiteY24" fmla="*/ 37304 h 198589"/>
                  <a:gd name="connsiteX25" fmla="*/ 16458 w 80642"/>
                  <a:gd name="connsiteY25" fmla="*/ 38584 h 198589"/>
                  <a:gd name="connsiteX26" fmla="*/ 16092 w 80642"/>
                  <a:gd name="connsiteY26" fmla="*/ 42973 h 198589"/>
                  <a:gd name="connsiteX27" fmla="*/ 16275 w 80642"/>
                  <a:gd name="connsiteY27" fmla="*/ 46813 h 198589"/>
                  <a:gd name="connsiteX28" fmla="*/ 13532 w 80642"/>
                  <a:gd name="connsiteY28" fmla="*/ 55042 h 198589"/>
                  <a:gd name="connsiteX29" fmla="*/ 14263 w 80642"/>
                  <a:gd name="connsiteY29" fmla="*/ 58699 h 198589"/>
                  <a:gd name="connsiteX30" fmla="*/ 14629 w 80642"/>
                  <a:gd name="connsiteY30" fmla="*/ 65099 h 198589"/>
                  <a:gd name="connsiteX31" fmla="*/ 13532 w 80642"/>
                  <a:gd name="connsiteY31" fmla="*/ 72048 h 198589"/>
                  <a:gd name="connsiteX32" fmla="*/ 14081 w 80642"/>
                  <a:gd name="connsiteY32" fmla="*/ 73145 h 198589"/>
                  <a:gd name="connsiteX33" fmla="*/ 15727 w 80642"/>
                  <a:gd name="connsiteY33" fmla="*/ 75340 h 198589"/>
                  <a:gd name="connsiteX34" fmla="*/ 18104 w 80642"/>
                  <a:gd name="connsiteY34" fmla="*/ 76437 h 198589"/>
                  <a:gd name="connsiteX35" fmla="*/ 18835 w 80642"/>
                  <a:gd name="connsiteY35" fmla="*/ 79363 h 198589"/>
                  <a:gd name="connsiteX36" fmla="*/ 17738 w 80642"/>
                  <a:gd name="connsiteY36" fmla="*/ 80460 h 198589"/>
                  <a:gd name="connsiteX37" fmla="*/ 13532 w 80642"/>
                  <a:gd name="connsiteY37" fmla="*/ 81191 h 198589"/>
                  <a:gd name="connsiteX38" fmla="*/ 10789 w 80642"/>
                  <a:gd name="connsiteY38" fmla="*/ 83203 h 198589"/>
                  <a:gd name="connsiteX39" fmla="*/ 8229 w 80642"/>
                  <a:gd name="connsiteY39" fmla="*/ 83934 h 198589"/>
                  <a:gd name="connsiteX40" fmla="*/ 7864 w 80642"/>
                  <a:gd name="connsiteY40" fmla="*/ 84666 h 198589"/>
                  <a:gd name="connsiteX41" fmla="*/ 6583 w 80642"/>
                  <a:gd name="connsiteY41" fmla="*/ 91249 h 198589"/>
                  <a:gd name="connsiteX42" fmla="*/ 6218 w 80642"/>
                  <a:gd name="connsiteY42" fmla="*/ 98015 h 198589"/>
                  <a:gd name="connsiteX43" fmla="*/ 3841 w 80642"/>
                  <a:gd name="connsiteY43" fmla="*/ 104598 h 198589"/>
                  <a:gd name="connsiteX44" fmla="*/ 549 w 80642"/>
                  <a:gd name="connsiteY44" fmla="*/ 108438 h 198589"/>
                  <a:gd name="connsiteX45" fmla="*/ 0 w 80642"/>
                  <a:gd name="connsiteY45" fmla="*/ 110084 h 198589"/>
                  <a:gd name="connsiteX46" fmla="*/ 1098 w 80642"/>
                  <a:gd name="connsiteY46" fmla="*/ 114107 h 198589"/>
                  <a:gd name="connsiteX47" fmla="*/ 3292 w 80642"/>
                  <a:gd name="connsiteY47" fmla="*/ 114838 h 198589"/>
                  <a:gd name="connsiteX48" fmla="*/ 4755 w 80642"/>
                  <a:gd name="connsiteY48" fmla="*/ 117947 h 198589"/>
                  <a:gd name="connsiteX49" fmla="*/ 8595 w 80642"/>
                  <a:gd name="connsiteY49" fmla="*/ 117764 h 198589"/>
                  <a:gd name="connsiteX50" fmla="*/ 10058 w 80642"/>
                  <a:gd name="connsiteY50" fmla="*/ 118495 h 198589"/>
                  <a:gd name="connsiteX51" fmla="*/ 10241 w 80642"/>
                  <a:gd name="connsiteY51" fmla="*/ 119044 h 198589"/>
                  <a:gd name="connsiteX52" fmla="*/ 10972 w 80642"/>
                  <a:gd name="connsiteY52" fmla="*/ 120141 h 198589"/>
                  <a:gd name="connsiteX53" fmla="*/ 13532 w 80642"/>
                  <a:gd name="connsiteY53" fmla="*/ 121421 h 198589"/>
                  <a:gd name="connsiteX54" fmla="*/ 17372 w 80642"/>
                  <a:gd name="connsiteY54" fmla="*/ 128553 h 198589"/>
                  <a:gd name="connsiteX55" fmla="*/ 21761 w 80642"/>
                  <a:gd name="connsiteY55" fmla="*/ 133307 h 198589"/>
                  <a:gd name="connsiteX56" fmla="*/ 23590 w 80642"/>
                  <a:gd name="connsiteY56" fmla="*/ 133673 h 198589"/>
                  <a:gd name="connsiteX57" fmla="*/ 27064 w 80642"/>
                  <a:gd name="connsiteY57" fmla="*/ 132210 h 198589"/>
                  <a:gd name="connsiteX58" fmla="*/ 40962 w 80642"/>
                  <a:gd name="connsiteY58" fmla="*/ 130382 h 198589"/>
                  <a:gd name="connsiteX59" fmla="*/ 42791 w 80642"/>
                  <a:gd name="connsiteY59" fmla="*/ 130930 h 198589"/>
                  <a:gd name="connsiteX60" fmla="*/ 44436 w 80642"/>
                  <a:gd name="connsiteY60" fmla="*/ 133490 h 198589"/>
                  <a:gd name="connsiteX61" fmla="*/ 46082 w 80642"/>
                  <a:gd name="connsiteY61" fmla="*/ 139342 h 198589"/>
                  <a:gd name="connsiteX62" fmla="*/ 46814 w 80642"/>
                  <a:gd name="connsiteY62" fmla="*/ 143182 h 198589"/>
                  <a:gd name="connsiteX63" fmla="*/ 46996 w 80642"/>
                  <a:gd name="connsiteY63" fmla="*/ 151411 h 198589"/>
                  <a:gd name="connsiteX64" fmla="*/ 45716 w 80642"/>
                  <a:gd name="connsiteY64" fmla="*/ 154520 h 198589"/>
                  <a:gd name="connsiteX65" fmla="*/ 42973 w 80642"/>
                  <a:gd name="connsiteY65" fmla="*/ 157994 h 198589"/>
                  <a:gd name="connsiteX66" fmla="*/ 43522 w 80642"/>
                  <a:gd name="connsiteY66" fmla="*/ 161103 h 198589"/>
                  <a:gd name="connsiteX67" fmla="*/ 40779 w 80642"/>
                  <a:gd name="connsiteY67" fmla="*/ 163297 h 198589"/>
                  <a:gd name="connsiteX68" fmla="*/ 39499 w 80642"/>
                  <a:gd name="connsiteY68" fmla="*/ 168234 h 198589"/>
                  <a:gd name="connsiteX69" fmla="*/ 40779 w 80642"/>
                  <a:gd name="connsiteY69" fmla="*/ 170063 h 198589"/>
                  <a:gd name="connsiteX70" fmla="*/ 43339 w 80642"/>
                  <a:gd name="connsiteY70" fmla="*/ 177195 h 198589"/>
                  <a:gd name="connsiteX71" fmla="*/ 44802 w 80642"/>
                  <a:gd name="connsiteY71" fmla="*/ 178840 h 198589"/>
                  <a:gd name="connsiteX72" fmla="*/ 46264 w 80642"/>
                  <a:gd name="connsiteY72" fmla="*/ 179572 h 198589"/>
                  <a:gd name="connsiteX73" fmla="*/ 47545 w 80642"/>
                  <a:gd name="connsiteY73" fmla="*/ 182132 h 198589"/>
                  <a:gd name="connsiteX74" fmla="*/ 51934 w 80642"/>
                  <a:gd name="connsiteY74" fmla="*/ 186155 h 198589"/>
                  <a:gd name="connsiteX75" fmla="*/ 53762 w 80642"/>
                  <a:gd name="connsiteY75" fmla="*/ 188898 h 198589"/>
                  <a:gd name="connsiteX76" fmla="*/ 55774 w 80642"/>
                  <a:gd name="connsiteY76" fmla="*/ 190178 h 198589"/>
                  <a:gd name="connsiteX77" fmla="*/ 59065 w 80642"/>
                  <a:gd name="connsiteY77" fmla="*/ 191092 h 198589"/>
                  <a:gd name="connsiteX78" fmla="*/ 60711 w 80642"/>
                  <a:gd name="connsiteY78" fmla="*/ 193287 h 198589"/>
                  <a:gd name="connsiteX79" fmla="*/ 60711 w 80642"/>
                  <a:gd name="connsiteY79" fmla="*/ 194933 h 198589"/>
                  <a:gd name="connsiteX80" fmla="*/ 58700 w 80642"/>
                  <a:gd name="connsiteY80" fmla="*/ 197675 h 198589"/>
                  <a:gd name="connsiteX81" fmla="*/ 59065 w 80642"/>
                  <a:gd name="connsiteY81" fmla="*/ 198590 h 198589"/>
                  <a:gd name="connsiteX82" fmla="*/ 64734 w 80642"/>
                  <a:gd name="connsiteY82" fmla="*/ 198590 h 198589"/>
                  <a:gd name="connsiteX83" fmla="*/ 65282 w 80642"/>
                  <a:gd name="connsiteY83" fmla="*/ 198224 h 198589"/>
                  <a:gd name="connsiteX84" fmla="*/ 64734 w 80642"/>
                  <a:gd name="connsiteY84" fmla="*/ 193835 h 198589"/>
                  <a:gd name="connsiteX85" fmla="*/ 65282 w 80642"/>
                  <a:gd name="connsiteY85" fmla="*/ 190726 h 198589"/>
                  <a:gd name="connsiteX86" fmla="*/ 64002 w 80642"/>
                  <a:gd name="connsiteY86" fmla="*/ 188349 h 198589"/>
                  <a:gd name="connsiteX87" fmla="*/ 62723 w 80642"/>
                  <a:gd name="connsiteY87" fmla="*/ 187252 h 198589"/>
                  <a:gd name="connsiteX88" fmla="*/ 62540 w 80642"/>
                  <a:gd name="connsiteY88" fmla="*/ 184143 h 198589"/>
                  <a:gd name="connsiteX89" fmla="*/ 64185 w 80642"/>
                  <a:gd name="connsiteY89" fmla="*/ 180852 h 198589"/>
                  <a:gd name="connsiteX90" fmla="*/ 64002 w 80642"/>
                  <a:gd name="connsiteY90" fmla="*/ 179023 h 198589"/>
                  <a:gd name="connsiteX91" fmla="*/ 64734 w 80642"/>
                  <a:gd name="connsiteY91" fmla="*/ 177195 h 198589"/>
                  <a:gd name="connsiteX92" fmla="*/ 70403 w 80642"/>
                  <a:gd name="connsiteY92" fmla="*/ 174086 h 198589"/>
                  <a:gd name="connsiteX93" fmla="*/ 73511 w 80642"/>
                  <a:gd name="connsiteY93" fmla="*/ 173354 h 198589"/>
                  <a:gd name="connsiteX94" fmla="*/ 76254 w 80642"/>
                  <a:gd name="connsiteY94" fmla="*/ 172075 h 198589"/>
                  <a:gd name="connsiteX95" fmla="*/ 77717 w 80642"/>
                  <a:gd name="connsiteY95" fmla="*/ 169515 h 198589"/>
                  <a:gd name="connsiteX96" fmla="*/ 78449 w 80642"/>
                  <a:gd name="connsiteY96" fmla="*/ 159822 h 198589"/>
                  <a:gd name="connsiteX97" fmla="*/ 79912 w 80642"/>
                  <a:gd name="connsiteY97" fmla="*/ 156348 h 198589"/>
                  <a:gd name="connsiteX98" fmla="*/ 77717 w 80642"/>
                  <a:gd name="connsiteY98" fmla="*/ 149765 h 198589"/>
                  <a:gd name="connsiteX99" fmla="*/ 79912 w 80642"/>
                  <a:gd name="connsiteY99" fmla="*/ 145011 h 198589"/>
                  <a:gd name="connsiteX100" fmla="*/ 80643 w 80642"/>
                  <a:gd name="connsiteY100" fmla="*/ 142085 h 198589"/>
                  <a:gd name="connsiteX101" fmla="*/ 79546 w 80642"/>
                  <a:gd name="connsiteY101" fmla="*/ 135867 h 198589"/>
                  <a:gd name="connsiteX102" fmla="*/ 77534 w 80642"/>
                  <a:gd name="connsiteY102" fmla="*/ 132942 h 198589"/>
                  <a:gd name="connsiteX103" fmla="*/ 71317 w 80642"/>
                  <a:gd name="connsiteY103" fmla="*/ 127090 h 198589"/>
                  <a:gd name="connsiteX104" fmla="*/ 68025 w 80642"/>
                  <a:gd name="connsiteY104" fmla="*/ 122153 h 198589"/>
                  <a:gd name="connsiteX105" fmla="*/ 61077 w 80642"/>
                  <a:gd name="connsiteY105" fmla="*/ 114290 h 198589"/>
                  <a:gd name="connsiteX106" fmla="*/ 57054 w 80642"/>
                  <a:gd name="connsiteY106" fmla="*/ 110449 h 198589"/>
                  <a:gd name="connsiteX107" fmla="*/ 53579 w 80642"/>
                  <a:gd name="connsiteY107" fmla="*/ 106061 h 198589"/>
                  <a:gd name="connsiteX108" fmla="*/ 53031 w 80642"/>
                  <a:gd name="connsiteY108" fmla="*/ 106609 h 198589"/>
                  <a:gd name="connsiteX109" fmla="*/ 53031 w 80642"/>
                  <a:gd name="connsiteY109" fmla="*/ 110084 h 198589"/>
                  <a:gd name="connsiteX110" fmla="*/ 53579 w 80642"/>
                  <a:gd name="connsiteY110" fmla="*/ 111912 h 198589"/>
                  <a:gd name="connsiteX111" fmla="*/ 54310 w 80642"/>
                  <a:gd name="connsiteY111" fmla="*/ 112827 h 198589"/>
                  <a:gd name="connsiteX112" fmla="*/ 56505 w 80642"/>
                  <a:gd name="connsiteY112" fmla="*/ 113741 h 198589"/>
                  <a:gd name="connsiteX113" fmla="*/ 57968 w 80642"/>
                  <a:gd name="connsiteY113" fmla="*/ 115021 h 198589"/>
                  <a:gd name="connsiteX114" fmla="*/ 62540 w 80642"/>
                  <a:gd name="connsiteY114" fmla="*/ 126359 h 198589"/>
                  <a:gd name="connsiteX115" fmla="*/ 62723 w 80642"/>
                  <a:gd name="connsiteY115" fmla="*/ 129284 h 198589"/>
                  <a:gd name="connsiteX116" fmla="*/ 61808 w 80642"/>
                  <a:gd name="connsiteY116" fmla="*/ 129650 h 198589"/>
                  <a:gd name="connsiteX117" fmla="*/ 61077 w 80642"/>
                  <a:gd name="connsiteY117" fmla="*/ 129284 h 198589"/>
                  <a:gd name="connsiteX118" fmla="*/ 57785 w 80642"/>
                  <a:gd name="connsiteY118" fmla="*/ 125079 h 198589"/>
                  <a:gd name="connsiteX119" fmla="*/ 55591 w 80642"/>
                  <a:gd name="connsiteY119" fmla="*/ 124164 h 198589"/>
                  <a:gd name="connsiteX120" fmla="*/ 54310 w 80642"/>
                  <a:gd name="connsiteY120" fmla="*/ 120873 h 198589"/>
                  <a:gd name="connsiteX121" fmla="*/ 53579 w 80642"/>
                  <a:gd name="connsiteY121" fmla="*/ 120690 h 198589"/>
                  <a:gd name="connsiteX122" fmla="*/ 53031 w 80642"/>
                  <a:gd name="connsiteY122" fmla="*/ 120690 h 198589"/>
                  <a:gd name="connsiteX123" fmla="*/ 51202 w 80642"/>
                  <a:gd name="connsiteY123" fmla="*/ 124896 h 198589"/>
                  <a:gd name="connsiteX124" fmla="*/ 49739 w 80642"/>
                  <a:gd name="connsiteY124" fmla="*/ 125444 h 198589"/>
                  <a:gd name="connsiteX125" fmla="*/ 47545 w 80642"/>
                  <a:gd name="connsiteY125" fmla="*/ 125261 h 198589"/>
                  <a:gd name="connsiteX126" fmla="*/ 46264 w 80642"/>
                  <a:gd name="connsiteY126" fmla="*/ 124530 h 198589"/>
                  <a:gd name="connsiteX127" fmla="*/ 45167 w 80642"/>
                  <a:gd name="connsiteY127" fmla="*/ 122518 h 198589"/>
                  <a:gd name="connsiteX128" fmla="*/ 44802 w 80642"/>
                  <a:gd name="connsiteY128" fmla="*/ 120141 h 198589"/>
                  <a:gd name="connsiteX129" fmla="*/ 44802 w 80642"/>
                  <a:gd name="connsiteY129" fmla="*/ 118130 h 198589"/>
                  <a:gd name="connsiteX130" fmla="*/ 46082 w 80642"/>
                  <a:gd name="connsiteY130" fmla="*/ 114290 h 198589"/>
                  <a:gd name="connsiteX131" fmla="*/ 45716 w 80642"/>
                  <a:gd name="connsiteY131" fmla="*/ 112644 h 198589"/>
                  <a:gd name="connsiteX132" fmla="*/ 44985 w 80642"/>
                  <a:gd name="connsiteY132" fmla="*/ 111364 h 198589"/>
                  <a:gd name="connsiteX133" fmla="*/ 42059 w 80642"/>
                  <a:gd name="connsiteY133" fmla="*/ 108438 h 198589"/>
                  <a:gd name="connsiteX134" fmla="*/ 40962 w 80642"/>
                  <a:gd name="connsiteY134" fmla="*/ 106609 h 198589"/>
                  <a:gd name="connsiteX135" fmla="*/ 40047 w 80642"/>
                  <a:gd name="connsiteY135" fmla="*/ 102403 h 198589"/>
                  <a:gd name="connsiteX136" fmla="*/ 39499 w 80642"/>
                  <a:gd name="connsiteY136" fmla="*/ 96369 h 198589"/>
                  <a:gd name="connsiteX137" fmla="*/ 39316 w 80642"/>
                  <a:gd name="connsiteY137" fmla="*/ 96186 h 198589"/>
                  <a:gd name="connsiteX138" fmla="*/ 36756 w 80642"/>
                  <a:gd name="connsiteY138" fmla="*/ 86129 h 198589"/>
                  <a:gd name="connsiteX139" fmla="*/ 31087 w 80642"/>
                  <a:gd name="connsiteY139" fmla="*/ 75340 h 198589"/>
                  <a:gd name="connsiteX140" fmla="*/ 31087 w 80642"/>
                  <a:gd name="connsiteY140" fmla="*/ 73145 h 198589"/>
                  <a:gd name="connsiteX141" fmla="*/ 31453 w 80642"/>
                  <a:gd name="connsiteY141" fmla="*/ 70951 h 198589"/>
                  <a:gd name="connsiteX142" fmla="*/ 33830 w 80642"/>
                  <a:gd name="connsiteY142" fmla="*/ 67111 h 198589"/>
                  <a:gd name="connsiteX143" fmla="*/ 36024 w 80642"/>
                  <a:gd name="connsiteY143" fmla="*/ 64551 h 198589"/>
                  <a:gd name="connsiteX144" fmla="*/ 38036 w 80642"/>
                  <a:gd name="connsiteY144" fmla="*/ 59248 h 198589"/>
                  <a:gd name="connsiteX145" fmla="*/ 37304 w 80642"/>
                  <a:gd name="connsiteY145" fmla="*/ 42973 h 198589"/>
                  <a:gd name="connsiteX146" fmla="*/ 36024 w 80642"/>
                  <a:gd name="connsiteY146" fmla="*/ 32184 h 198589"/>
                  <a:gd name="connsiteX147" fmla="*/ 37304 w 80642"/>
                  <a:gd name="connsiteY147" fmla="*/ 28527 h 198589"/>
                  <a:gd name="connsiteX148" fmla="*/ 37487 w 80642"/>
                  <a:gd name="connsiteY148" fmla="*/ 25967 h 198589"/>
                  <a:gd name="connsiteX149" fmla="*/ 35476 w 80642"/>
                  <a:gd name="connsiteY149" fmla="*/ 23224 h 198589"/>
                  <a:gd name="connsiteX150" fmla="*/ 33281 w 80642"/>
                  <a:gd name="connsiteY150" fmla="*/ 21944 h 198589"/>
                  <a:gd name="connsiteX151" fmla="*/ 31819 w 80642"/>
                  <a:gd name="connsiteY151" fmla="*/ 20664 h 198589"/>
                  <a:gd name="connsiteX152" fmla="*/ 28710 w 80642"/>
                  <a:gd name="connsiteY152" fmla="*/ 14446 h 198589"/>
                  <a:gd name="connsiteX153" fmla="*/ 28527 w 80642"/>
                  <a:gd name="connsiteY153" fmla="*/ 11337 h 198589"/>
                  <a:gd name="connsiteX154" fmla="*/ 29258 w 80642"/>
                  <a:gd name="connsiteY154" fmla="*/ 7497 h 198589"/>
                  <a:gd name="connsiteX155" fmla="*/ 31819 w 80642"/>
                  <a:gd name="connsiteY155" fmla="*/ 4572 h 198589"/>
                  <a:gd name="connsiteX156" fmla="*/ 29258 w 80642"/>
                  <a:gd name="connsiteY156" fmla="*/ 7497 h 19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80642" h="198589">
                    <a:moveTo>
                      <a:pt x="29258" y="7497"/>
                    </a:moveTo>
                    <a:lnTo>
                      <a:pt x="28344" y="6217"/>
                    </a:lnTo>
                    <a:lnTo>
                      <a:pt x="27796" y="5120"/>
                    </a:lnTo>
                    <a:lnTo>
                      <a:pt x="26332" y="4206"/>
                    </a:lnTo>
                    <a:lnTo>
                      <a:pt x="24504" y="4206"/>
                    </a:lnTo>
                    <a:lnTo>
                      <a:pt x="19018" y="6035"/>
                    </a:lnTo>
                    <a:lnTo>
                      <a:pt x="18104" y="5303"/>
                    </a:lnTo>
                    <a:lnTo>
                      <a:pt x="16092" y="2743"/>
                    </a:lnTo>
                    <a:lnTo>
                      <a:pt x="11338" y="2926"/>
                    </a:lnTo>
                    <a:lnTo>
                      <a:pt x="6218" y="0"/>
                    </a:lnTo>
                    <a:lnTo>
                      <a:pt x="5486" y="731"/>
                    </a:lnTo>
                    <a:lnTo>
                      <a:pt x="5486" y="2926"/>
                    </a:lnTo>
                    <a:lnTo>
                      <a:pt x="6583" y="4023"/>
                    </a:lnTo>
                    <a:lnTo>
                      <a:pt x="7315" y="6766"/>
                    </a:lnTo>
                    <a:lnTo>
                      <a:pt x="11520" y="6766"/>
                    </a:lnTo>
                    <a:lnTo>
                      <a:pt x="14629" y="10423"/>
                    </a:lnTo>
                    <a:lnTo>
                      <a:pt x="15544" y="12983"/>
                    </a:lnTo>
                    <a:lnTo>
                      <a:pt x="16824" y="17738"/>
                    </a:lnTo>
                    <a:lnTo>
                      <a:pt x="19567" y="20298"/>
                    </a:lnTo>
                    <a:lnTo>
                      <a:pt x="21030" y="28709"/>
                    </a:lnTo>
                    <a:lnTo>
                      <a:pt x="23041" y="30172"/>
                    </a:lnTo>
                    <a:lnTo>
                      <a:pt x="23590" y="32732"/>
                    </a:lnTo>
                    <a:lnTo>
                      <a:pt x="23041" y="34561"/>
                    </a:lnTo>
                    <a:lnTo>
                      <a:pt x="19567" y="36938"/>
                    </a:lnTo>
                    <a:lnTo>
                      <a:pt x="18286" y="37304"/>
                    </a:lnTo>
                    <a:lnTo>
                      <a:pt x="16458" y="38584"/>
                    </a:lnTo>
                    <a:lnTo>
                      <a:pt x="16092" y="42973"/>
                    </a:lnTo>
                    <a:lnTo>
                      <a:pt x="16275" y="46813"/>
                    </a:lnTo>
                    <a:lnTo>
                      <a:pt x="13532" y="55042"/>
                    </a:lnTo>
                    <a:lnTo>
                      <a:pt x="14263" y="58699"/>
                    </a:lnTo>
                    <a:lnTo>
                      <a:pt x="14629" y="65099"/>
                    </a:lnTo>
                    <a:lnTo>
                      <a:pt x="13532" y="72048"/>
                    </a:lnTo>
                    <a:lnTo>
                      <a:pt x="14081" y="73145"/>
                    </a:lnTo>
                    <a:lnTo>
                      <a:pt x="15727" y="75340"/>
                    </a:lnTo>
                    <a:lnTo>
                      <a:pt x="18104" y="76437"/>
                    </a:lnTo>
                    <a:lnTo>
                      <a:pt x="18835" y="79363"/>
                    </a:lnTo>
                    <a:lnTo>
                      <a:pt x="17738" y="80460"/>
                    </a:lnTo>
                    <a:lnTo>
                      <a:pt x="13532" y="81191"/>
                    </a:lnTo>
                    <a:lnTo>
                      <a:pt x="10789" y="83203"/>
                    </a:lnTo>
                    <a:lnTo>
                      <a:pt x="8229" y="83934"/>
                    </a:lnTo>
                    <a:lnTo>
                      <a:pt x="7864" y="84666"/>
                    </a:lnTo>
                    <a:lnTo>
                      <a:pt x="6583" y="91249"/>
                    </a:lnTo>
                    <a:lnTo>
                      <a:pt x="6218" y="98015"/>
                    </a:lnTo>
                    <a:lnTo>
                      <a:pt x="3841" y="104598"/>
                    </a:lnTo>
                    <a:lnTo>
                      <a:pt x="549" y="108438"/>
                    </a:lnTo>
                    <a:lnTo>
                      <a:pt x="0" y="110084"/>
                    </a:lnTo>
                    <a:lnTo>
                      <a:pt x="1098" y="114107"/>
                    </a:lnTo>
                    <a:lnTo>
                      <a:pt x="3292" y="114838"/>
                    </a:lnTo>
                    <a:lnTo>
                      <a:pt x="4755" y="117947"/>
                    </a:lnTo>
                    <a:lnTo>
                      <a:pt x="8595" y="117764"/>
                    </a:lnTo>
                    <a:lnTo>
                      <a:pt x="10058" y="118495"/>
                    </a:lnTo>
                    <a:lnTo>
                      <a:pt x="10241" y="119044"/>
                    </a:lnTo>
                    <a:lnTo>
                      <a:pt x="10972" y="120141"/>
                    </a:lnTo>
                    <a:lnTo>
                      <a:pt x="13532" y="121421"/>
                    </a:lnTo>
                    <a:lnTo>
                      <a:pt x="17372" y="128553"/>
                    </a:lnTo>
                    <a:lnTo>
                      <a:pt x="21761" y="133307"/>
                    </a:lnTo>
                    <a:lnTo>
                      <a:pt x="23590" y="133673"/>
                    </a:lnTo>
                    <a:lnTo>
                      <a:pt x="27064" y="132210"/>
                    </a:lnTo>
                    <a:lnTo>
                      <a:pt x="40962" y="130382"/>
                    </a:lnTo>
                    <a:lnTo>
                      <a:pt x="42791" y="130930"/>
                    </a:lnTo>
                    <a:lnTo>
                      <a:pt x="44436" y="133490"/>
                    </a:lnTo>
                    <a:lnTo>
                      <a:pt x="46082" y="139342"/>
                    </a:lnTo>
                    <a:lnTo>
                      <a:pt x="46814" y="143182"/>
                    </a:lnTo>
                    <a:lnTo>
                      <a:pt x="46996" y="151411"/>
                    </a:lnTo>
                    <a:lnTo>
                      <a:pt x="45716" y="154520"/>
                    </a:lnTo>
                    <a:lnTo>
                      <a:pt x="42973" y="157994"/>
                    </a:lnTo>
                    <a:lnTo>
                      <a:pt x="43522" y="161103"/>
                    </a:lnTo>
                    <a:lnTo>
                      <a:pt x="40779" y="163297"/>
                    </a:lnTo>
                    <a:lnTo>
                      <a:pt x="39499" y="168234"/>
                    </a:lnTo>
                    <a:lnTo>
                      <a:pt x="40779" y="170063"/>
                    </a:lnTo>
                    <a:lnTo>
                      <a:pt x="43339" y="177195"/>
                    </a:lnTo>
                    <a:lnTo>
                      <a:pt x="44802" y="178840"/>
                    </a:lnTo>
                    <a:lnTo>
                      <a:pt x="46264" y="179572"/>
                    </a:lnTo>
                    <a:lnTo>
                      <a:pt x="47545" y="182132"/>
                    </a:lnTo>
                    <a:lnTo>
                      <a:pt x="51934" y="186155"/>
                    </a:lnTo>
                    <a:lnTo>
                      <a:pt x="53762" y="188898"/>
                    </a:lnTo>
                    <a:lnTo>
                      <a:pt x="55774" y="190178"/>
                    </a:lnTo>
                    <a:lnTo>
                      <a:pt x="59065" y="191092"/>
                    </a:lnTo>
                    <a:lnTo>
                      <a:pt x="60711" y="193287"/>
                    </a:lnTo>
                    <a:lnTo>
                      <a:pt x="60711" y="194933"/>
                    </a:lnTo>
                    <a:lnTo>
                      <a:pt x="58700" y="197675"/>
                    </a:lnTo>
                    <a:lnTo>
                      <a:pt x="59065" y="198590"/>
                    </a:lnTo>
                    <a:lnTo>
                      <a:pt x="64734" y="198590"/>
                    </a:lnTo>
                    <a:lnTo>
                      <a:pt x="65282" y="198224"/>
                    </a:lnTo>
                    <a:lnTo>
                      <a:pt x="64734" y="193835"/>
                    </a:lnTo>
                    <a:lnTo>
                      <a:pt x="65282" y="190726"/>
                    </a:lnTo>
                    <a:lnTo>
                      <a:pt x="64002" y="188349"/>
                    </a:lnTo>
                    <a:lnTo>
                      <a:pt x="62723" y="187252"/>
                    </a:lnTo>
                    <a:lnTo>
                      <a:pt x="62540" y="184143"/>
                    </a:lnTo>
                    <a:lnTo>
                      <a:pt x="64185" y="180852"/>
                    </a:lnTo>
                    <a:lnTo>
                      <a:pt x="64002" y="179023"/>
                    </a:lnTo>
                    <a:lnTo>
                      <a:pt x="64734" y="177195"/>
                    </a:lnTo>
                    <a:lnTo>
                      <a:pt x="70403" y="174086"/>
                    </a:lnTo>
                    <a:lnTo>
                      <a:pt x="73511" y="173354"/>
                    </a:lnTo>
                    <a:lnTo>
                      <a:pt x="76254" y="172075"/>
                    </a:lnTo>
                    <a:lnTo>
                      <a:pt x="77717" y="169515"/>
                    </a:lnTo>
                    <a:lnTo>
                      <a:pt x="78449" y="159822"/>
                    </a:lnTo>
                    <a:lnTo>
                      <a:pt x="79912" y="156348"/>
                    </a:lnTo>
                    <a:lnTo>
                      <a:pt x="77717" y="149765"/>
                    </a:lnTo>
                    <a:lnTo>
                      <a:pt x="79912" y="145011"/>
                    </a:lnTo>
                    <a:lnTo>
                      <a:pt x="80643" y="142085"/>
                    </a:lnTo>
                    <a:lnTo>
                      <a:pt x="79546" y="135867"/>
                    </a:lnTo>
                    <a:lnTo>
                      <a:pt x="77534" y="132942"/>
                    </a:lnTo>
                    <a:lnTo>
                      <a:pt x="71317" y="127090"/>
                    </a:lnTo>
                    <a:lnTo>
                      <a:pt x="68025" y="122153"/>
                    </a:lnTo>
                    <a:lnTo>
                      <a:pt x="61077" y="114290"/>
                    </a:lnTo>
                    <a:lnTo>
                      <a:pt x="57054" y="110449"/>
                    </a:lnTo>
                    <a:lnTo>
                      <a:pt x="53579" y="106061"/>
                    </a:lnTo>
                    <a:lnTo>
                      <a:pt x="53031" y="106609"/>
                    </a:lnTo>
                    <a:lnTo>
                      <a:pt x="53031" y="110084"/>
                    </a:lnTo>
                    <a:lnTo>
                      <a:pt x="53579" y="111912"/>
                    </a:lnTo>
                    <a:lnTo>
                      <a:pt x="54310" y="112827"/>
                    </a:lnTo>
                    <a:lnTo>
                      <a:pt x="56505" y="113741"/>
                    </a:lnTo>
                    <a:lnTo>
                      <a:pt x="57968" y="115021"/>
                    </a:lnTo>
                    <a:lnTo>
                      <a:pt x="62540" y="126359"/>
                    </a:lnTo>
                    <a:lnTo>
                      <a:pt x="62723" y="129284"/>
                    </a:lnTo>
                    <a:lnTo>
                      <a:pt x="61808" y="129650"/>
                    </a:lnTo>
                    <a:lnTo>
                      <a:pt x="61077" y="129284"/>
                    </a:lnTo>
                    <a:lnTo>
                      <a:pt x="57785" y="125079"/>
                    </a:lnTo>
                    <a:lnTo>
                      <a:pt x="55591" y="124164"/>
                    </a:lnTo>
                    <a:lnTo>
                      <a:pt x="54310" y="120873"/>
                    </a:lnTo>
                    <a:lnTo>
                      <a:pt x="53579" y="120690"/>
                    </a:lnTo>
                    <a:lnTo>
                      <a:pt x="53031" y="120690"/>
                    </a:lnTo>
                    <a:lnTo>
                      <a:pt x="51202" y="124896"/>
                    </a:lnTo>
                    <a:lnTo>
                      <a:pt x="49739" y="125444"/>
                    </a:lnTo>
                    <a:lnTo>
                      <a:pt x="47545" y="125261"/>
                    </a:lnTo>
                    <a:lnTo>
                      <a:pt x="46264" y="124530"/>
                    </a:lnTo>
                    <a:lnTo>
                      <a:pt x="45167" y="122518"/>
                    </a:lnTo>
                    <a:lnTo>
                      <a:pt x="44802" y="120141"/>
                    </a:lnTo>
                    <a:lnTo>
                      <a:pt x="44802" y="118130"/>
                    </a:lnTo>
                    <a:lnTo>
                      <a:pt x="46082" y="114290"/>
                    </a:lnTo>
                    <a:lnTo>
                      <a:pt x="45716" y="112644"/>
                    </a:lnTo>
                    <a:lnTo>
                      <a:pt x="44985" y="111364"/>
                    </a:lnTo>
                    <a:lnTo>
                      <a:pt x="42059" y="108438"/>
                    </a:lnTo>
                    <a:lnTo>
                      <a:pt x="40962" y="106609"/>
                    </a:lnTo>
                    <a:lnTo>
                      <a:pt x="40047" y="102403"/>
                    </a:lnTo>
                    <a:lnTo>
                      <a:pt x="39499" y="96369"/>
                    </a:lnTo>
                    <a:lnTo>
                      <a:pt x="39316" y="96186"/>
                    </a:lnTo>
                    <a:lnTo>
                      <a:pt x="36756" y="86129"/>
                    </a:lnTo>
                    <a:lnTo>
                      <a:pt x="31087" y="75340"/>
                    </a:lnTo>
                    <a:lnTo>
                      <a:pt x="31087" y="73145"/>
                    </a:lnTo>
                    <a:lnTo>
                      <a:pt x="31453" y="70951"/>
                    </a:lnTo>
                    <a:lnTo>
                      <a:pt x="33830" y="67111"/>
                    </a:lnTo>
                    <a:lnTo>
                      <a:pt x="36024" y="64551"/>
                    </a:lnTo>
                    <a:lnTo>
                      <a:pt x="38036" y="59248"/>
                    </a:lnTo>
                    <a:lnTo>
                      <a:pt x="37304" y="42973"/>
                    </a:lnTo>
                    <a:lnTo>
                      <a:pt x="36024" y="32184"/>
                    </a:lnTo>
                    <a:lnTo>
                      <a:pt x="37304" y="28527"/>
                    </a:lnTo>
                    <a:lnTo>
                      <a:pt x="37487" y="25967"/>
                    </a:lnTo>
                    <a:lnTo>
                      <a:pt x="35476" y="23224"/>
                    </a:lnTo>
                    <a:lnTo>
                      <a:pt x="33281" y="21944"/>
                    </a:lnTo>
                    <a:lnTo>
                      <a:pt x="31819" y="20664"/>
                    </a:lnTo>
                    <a:lnTo>
                      <a:pt x="28710" y="14446"/>
                    </a:lnTo>
                    <a:lnTo>
                      <a:pt x="28527" y="11337"/>
                    </a:lnTo>
                    <a:lnTo>
                      <a:pt x="29258" y="7497"/>
                    </a:lnTo>
                    <a:lnTo>
                      <a:pt x="31819" y="4572"/>
                    </a:lnTo>
                    <a:lnTo>
                      <a:pt x="29258" y="7497"/>
                    </a:lnTo>
                  </a:path>
                </a:pathLst>
              </a:custGeom>
              <a:grpFill/>
              <a:ln w="4020" cap="flat">
                <a:solidFill>
                  <a:srgbClr val="FFFFFF"/>
                </a:solidFill>
                <a:prstDash val="solid"/>
                <a:miter/>
              </a:ln>
            </p:spPr>
            <p:txBody>
              <a:bodyPr rtlCol="0" anchor="ctr"/>
              <a:lstStyle/>
              <a:p>
                <a:endParaRPr lang="en-GB" sz="1463"/>
              </a:p>
            </p:txBody>
          </p:sp>
          <p:sp>
            <p:nvSpPr>
              <p:cNvPr id="281" name="Freeform: Shape 280">
                <a:extLst>
                  <a:ext uri="{FF2B5EF4-FFF2-40B4-BE49-F238E27FC236}">
                    <a16:creationId xmlns:a16="http://schemas.microsoft.com/office/drawing/2014/main" id="{CC310B7C-FA1F-8F6D-95FC-4707A7D3F3B7}"/>
                  </a:ext>
                </a:extLst>
              </p:cNvPr>
              <p:cNvSpPr/>
              <p:nvPr/>
            </p:nvSpPr>
            <p:spPr>
              <a:xfrm>
                <a:off x="7002557" y="3165710"/>
                <a:ext cx="170611" cy="75339"/>
              </a:xfrm>
              <a:custGeom>
                <a:avLst/>
                <a:gdLst>
                  <a:gd name="connsiteX0" fmla="*/ 40596 w 170611"/>
                  <a:gd name="connsiteY0" fmla="*/ 60894 h 75339"/>
                  <a:gd name="connsiteX1" fmla="*/ 43339 w 170611"/>
                  <a:gd name="connsiteY1" fmla="*/ 63819 h 75339"/>
                  <a:gd name="connsiteX2" fmla="*/ 47545 w 170611"/>
                  <a:gd name="connsiteY2" fmla="*/ 63819 h 75339"/>
                  <a:gd name="connsiteX3" fmla="*/ 53213 w 170611"/>
                  <a:gd name="connsiteY3" fmla="*/ 62174 h 75339"/>
                  <a:gd name="connsiteX4" fmla="*/ 61991 w 170611"/>
                  <a:gd name="connsiteY4" fmla="*/ 64734 h 75339"/>
                  <a:gd name="connsiteX5" fmla="*/ 64916 w 170611"/>
                  <a:gd name="connsiteY5" fmla="*/ 64734 h 75339"/>
                  <a:gd name="connsiteX6" fmla="*/ 67294 w 170611"/>
                  <a:gd name="connsiteY6" fmla="*/ 61442 h 75339"/>
                  <a:gd name="connsiteX7" fmla="*/ 69488 w 170611"/>
                  <a:gd name="connsiteY7" fmla="*/ 60162 h 75339"/>
                  <a:gd name="connsiteX8" fmla="*/ 73145 w 170611"/>
                  <a:gd name="connsiteY8" fmla="*/ 61259 h 75339"/>
                  <a:gd name="connsiteX9" fmla="*/ 76985 w 170611"/>
                  <a:gd name="connsiteY9" fmla="*/ 64185 h 75339"/>
                  <a:gd name="connsiteX10" fmla="*/ 82106 w 170611"/>
                  <a:gd name="connsiteY10" fmla="*/ 70768 h 75339"/>
                  <a:gd name="connsiteX11" fmla="*/ 84666 w 170611"/>
                  <a:gd name="connsiteY11" fmla="*/ 71317 h 75339"/>
                  <a:gd name="connsiteX12" fmla="*/ 88506 w 170611"/>
                  <a:gd name="connsiteY12" fmla="*/ 75340 h 75339"/>
                  <a:gd name="connsiteX13" fmla="*/ 98198 w 170611"/>
                  <a:gd name="connsiteY13" fmla="*/ 74791 h 75339"/>
                  <a:gd name="connsiteX14" fmla="*/ 101307 w 170611"/>
                  <a:gd name="connsiteY14" fmla="*/ 72780 h 75339"/>
                  <a:gd name="connsiteX15" fmla="*/ 108804 w 170611"/>
                  <a:gd name="connsiteY15" fmla="*/ 72231 h 75339"/>
                  <a:gd name="connsiteX16" fmla="*/ 111912 w 170611"/>
                  <a:gd name="connsiteY16" fmla="*/ 70768 h 75339"/>
                  <a:gd name="connsiteX17" fmla="*/ 119593 w 170611"/>
                  <a:gd name="connsiteY17" fmla="*/ 72048 h 75339"/>
                  <a:gd name="connsiteX18" fmla="*/ 123433 w 170611"/>
                  <a:gd name="connsiteY18" fmla="*/ 71317 h 75339"/>
                  <a:gd name="connsiteX19" fmla="*/ 128370 w 170611"/>
                  <a:gd name="connsiteY19" fmla="*/ 69305 h 75339"/>
                  <a:gd name="connsiteX20" fmla="*/ 130382 w 170611"/>
                  <a:gd name="connsiteY20" fmla="*/ 68574 h 75339"/>
                  <a:gd name="connsiteX21" fmla="*/ 137148 w 170611"/>
                  <a:gd name="connsiteY21" fmla="*/ 64734 h 75339"/>
                  <a:gd name="connsiteX22" fmla="*/ 140805 w 170611"/>
                  <a:gd name="connsiteY22" fmla="*/ 65099 h 75339"/>
                  <a:gd name="connsiteX23" fmla="*/ 144280 w 170611"/>
                  <a:gd name="connsiteY23" fmla="*/ 66014 h 75339"/>
                  <a:gd name="connsiteX24" fmla="*/ 147022 w 170611"/>
                  <a:gd name="connsiteY24" fmla="*/ 68757 h 75339"/>
                  <a:gd name="connsiteX25" fmla="*/ 153788 w 170611"/>
                  <a:gd name="connsiteY25" fmla="*/ 71865 h 75339"/>
                  <a:gd name="connsiteX26" fmla="*/ 157628 w 170611"/>
                  <a:gd name="connsiteY26" fmla="*/ 71134 h 75339"/>
                  <a:gd name="connsiteX27" fmla="*/ 164760 w 170611"/>
                  <a:gd name="connsiteY27" fmla="*/ 73877 h 75339"/>
                  <a:gd name="connsiteX28" fmla="*/ 168417 w 170611"/>
                  <a:gd name="connsiteY28" fmla="*/ 74425 h 75339"/>
                  <a:gd name="connsiteX29" fmla="*/ 170611 w 170611"/>
                  <a:gd name="connsiteY29" fmla="*/ 71682 h 75339"/>
                  <a:gd name="connsiteX30" fmla="*/ 168966 w 170611"/>
                  <a:gd name="connsiteY30" fmla="*/ 68757 h 75339"/>
                  <a:gd name="connsiteX31" fmla="*/ 163114 w 170611"/>
                  <a:gd name="connsiteY31" fmla="*/ 64551 h 75339"/>
                  <a:gd name="connsiteX32" fmla="*/ 161651 w 170611"/>
                  <a:gd name="connsiteY32" fmla="*/ 61259 h 75339"/>
                  <a:gd name="connsiteX33" fmla="*/ 159091 w 170611"/>
                  <a:gd name="connsiteY33" fmla="*/ 59065 h 75339"/>
                  <a:gd name="connsiteX34" fmla="*/ 159640 w 170611"/>
                  <a:gd name="connsiteY34" fmla="*/ 55591 h 75339"/>
                  <a:gd name="connsiteX35" fmla="*/ 164760 w 170611"/>
                  <a:gd name="connsiteY35" fmla="*/ 51567 h 75339"/>
                  <a:gd name="connsiteX36" fmla="*/ 165126 w 170611"/>
                  <a:gd name="connsiteY36" fmla="*/ 51385 h 75339"/>
                  <a:gd name="connsiteX37" fmla="*/ 162566 w 170611"/>
                  <a:gd name="connsiteY37" fmla="*/ 49922 h 75339"/>
                  <a:gd name="connsiteX38" fmla="*/ 159822 w 170611"/>
                  <a:gd name="connsiteY38" fmla="*/ 47910 h 75339"/>
                  <a:gd name="connsiteX39" fmla="*/ 152874 w 170611"/>
                  <a:gd name="connsiteY39" fmla="*/ 45899 h 75339"/>
                  <a:gd name="connsiteX40" fmla="*/ 146839 w 170611"/>
                  <a:gd name="connsiteY40" fmla="*/ 41876 h 75339"/>
                  <a:gd name="connsiteX41" fmla="*/ 148485 w 170611"/>
                  <a:gd name="connsiteY41" fmla="*/ 35476 h 75339"/>
                  <a:gd name="connsiteX42" fmla="*/ 147205 w 170611"/>
                  <a:gd name="connsiteY42" fmla="*/ 32367 h 75339"/>
                  <a:gd name="connsiteX43" fmla="*/ 143730 w 170611"/>
                  <a:gd name="connsiteY43" fmla="*/ 30904 h 75339"/>
                  <a:gd name="connsiteX44" fmla="*/ 140073 w 170611"/>
                  <a:gd name="connsiteY44" fmla="*/ 30721 h 75339"/>
                  <a:gd name="connsiteX45" fmla="*/ 136416 w 170611"/>
                  <a:gd name="connsiteY45" fmla="*/ 29807 h 75339"/>
                  <a:gd name="connsiteX46" fmla="*/ 134587 w 170611"/>
                  <a:gd name="connsiteY46" fmla="*/ 26698 h 75339"/>
                  <a:gd name="connsiteX47" fmla="*/ 127090 w 170611"/>
                  <a:gd name="connsiteY47" fmla="*/ 25784 h 75339"/>
                  <a:gd name="connsiteX48" fmla="*/ 123433 w 170611"/>
                  <a:gd name="connsiteY48" fmla="*/ 26515 h 75339"/>
                  <a:gd name="connsiteX49" fmla="*/ 120507 w 170611"/>
                  <a:gd name="connsiteY49" fmla="*/ 24321 h 75339"/>
                  <a:gd name="connsiteX50" fmla="*/ 116850 w 170611"/>
                  <a:gd name="connsiteY50" fmla="*/ 24687 h 75339"/>
                  <a:gd name="connsiteX51" fmla="*/ 109901 w 170611"/>
                  <a:gd name="connsiteY51" fmla="*/ 27064 h 75339"/>
                  <a:gd name="connsiteX52" fmla="*/ 106975 w 170611"/>
                  <a:gd name="connsiteY52" fmla="*/ 28892 h 75339"/>
                  <a:gd name="connsiteX53" fmla="*/ 103135 w 170611"/>
                  <a:gd name="connsiteY53" fmla="*/ 29807 h 75339"/>
                  <a:gd name="connsiteX54" fmla="*/ 99843 w 170611"/>
                  <a:gd name="connsiteY54" fmla="*/ 28344 h 75339"/>
                  <a:gd name="connsiteX55" fmla="*/ 98564 w 170611"/>
                  <a:gd name="connsiteY55" fmla="*/ 25235 h 75339"/>
                  <a:gd name="connsiteX56" fmla="*/ 80826 w 170611"/>
                  <a:gd name="connsiteY56" fmla="*/ 15726 h 75339"/>
                  <a:gd name="connsiteX57" fmla="*/ 79180 w 170611"/>
                  <a:gd name="connsiteY57" fmla="*/ 13715 h 75339"/>
                  <a:gd name="connsiteX58" fmla="*/ 76071 w 170611"/>
                  <a:gd name="connsiteY58" fmla="*/ 11886 h 75339"/>
                  <a:gd name="connsiteX59" fmla="*/ 68574 w 170611"/>
                  <a:gd name="connsiteY59" fmla="*/ 11703 h 75339"/>
                  <a:gd name="connsiteX60" fmla="*/ 61076 w 170611"/>
                  <a:gd name="connsiteY60" fmla="*/ 9692 h 75339"/>
                  <a:gd name="connsiteX61" fmla="*/ 49922 w 170611"/>
                  <a:gd name="connsiteY61" fmla="*/ 10789 h 75339"/>
                  <a:gd name="connsiteX62" fmla="*/ 45899 w 170611"/>
                  <a:gd name="connsiteY62" fmla="*/ 10423 h 75339"/>
                  <a:gd name="connsiteX63" fmla="*/ 35476 w 170611"/>
                  <a:gd name="connsiteY63" fmla="*/ 6400 h 75339"/>
                  <a:gd name="connsiteX64" fmla="*/ 28161 w 170611"/>
                  <a:gd name="connsiteY64" fmla="*/ 4937 h 75339"/>
                  <a:gd name="connsiteX65" fmla="*/ 25418 w 170611"/>
                  <a:gd name="connsiteY65" fmla="*/ 2743 h 75339"/>
                  <a:gd name="connsiteX66" fmla="*/ 18103 w 170611"/>
                  <a:gd name="connsiteY66" fmla="*/ 731 h 75339"/>
                  <a:gd name="connsiteX67" fmla="*/ 14629 w 170611"/>
                  <a:gd name="connsiteY67" fmla="*/ 1097 h 75339"/>
                  <a:gd name="connsiteX68" fmla="*/ 10972 w 170611"/>
                  <a:gd name="connsiteY68" fmla="*/ 0 h 75339"/>
                  <a:gd name="connsiteX69" fmla="*/ 7132 w 170611"/>
                  <a:gd name="connsiteY69" fmla="*/ 549 h 75339"/>
                  <a:gd name="connsiteX70" fmla="*/ 0 w 170611"/>
                  <a:gd name="connsiteY70" fmla="*/ 2743 h 75339"/>
                  <a:gd name="connsiteX71" fmla="*/ 2194 w 170611"/>
                  <a:gd name="connsiteY71" fmla="*/ 4754 h 75339"/>
                  <a:gd name="connsiteX72" fmla="*/ 6217 w 170611"/>
                  <a:gd name="connsiteY72" fmla="*/ 7315 h 75339"/>
                  <a:gd name="connsiteX73" fmla="*/ 9875 w 170611"/>
                  <a:gd name="connsiteY73" fmla="*/ 11338 h 75339"/>
                  <a:gd name="connsiteX74" fmla="*/ 14629 w 170611"/>
                  <a:gd name="connsiteY74" fmla="*/ 13349 h 75339"/>
                  <a:gd name="connsiteX75" fmla="*/ 25418 w 170611"/>
                  <a:gd name="connsiteY75" fmla="*/ 15909 h 75339"/>
                  <a:gd name="connsiteX76" fmla="*/ 31087 w 170611"/>
                  <a:gd name="connsiteY76" fmla="*/ 20664 h 75339"/>
                  <a:gd name="connsiteX77" fmla="*/ 35841 w 170611"/>
                  <a:gd name="connsiteY77" fmla="*/ 23772 h 75339"/>
                  <a:gd name="connsiteX78" fmla="*/ 38950 w 170611"/>
                  <a:gd name="connsiteY78" fmla="*/ 27978 h 75339"/>
                  <a:gd name="connsiteX79" fmla="*/ 40596 w 170611"/>
                  <a:gd name="connsiteY79" fmla="*/ 33464 h 75339"/>
                  <a:gd name="connsiteX80" fmla="*/ 42241 w 170611"/>
                  <a:gd name="connsiteY80" fmla="*/ 42607 h 75339"/>
                  <a:gd name="connsiteX81" fmla="*/ 45899 w 170611"/>
                  <a:gd name="connsiteY81" fmla="*/ 46630 h 75339"/>
                  <a:gd name="connsiteX82" fmla="*/ 46447 w 170611"/>
                  <a:gd name="connsiteY82" fmla="*/ 51385 h 75339"/>
                  <a:gd name="connsiteX83" fmla="*/ 45716 w 170611"/>
                  <a:gd name="connsiteY83" fmla="*/ 57236 h 75339"/>
                  <a:gd name="connsiteX84" fmla="*/ 42790 w 170611"/>
                  <a:gd name="connsiteY84" fmla="*/ 59979 h 75339"/>
                  <a:gd name="connsiteX85" fmla="*/ 40596 w 170611"/>
                  <a:gd name="connsiteY85" fmla="*/ 60894 h 7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611" h="75339">
                    <a:moveTo>
                      <a:pt x="40596" y="60894"/>
                    </a:moveTo>
                    <a:lnTo>
                      <a:pt x="43339" y="63819"/>
                    </a:lnTo>
                    <a:lnTo>
                      <a:pt x="47545" y="63819"/>
                    </a:lnTo>
                    <a:lnTo>
                      <a:pt x="53213" y="62174"/>
                    </a:lnTo>
                    <a:lnTo>
                      <a:pt x="61991" y="64734"/>
                    </a:lnTo>
                    <a:lnTo>
                      <a:pt x="64916" y="64734"/>
                    </a:lnTo>
                    <a:lnTo>
                      <a:pt x="67294" y="61442"/>
                    </a:lnTo>
                    <a:lnTo>
                      <a:pt x="69488" y="60162"/>
                    </a:lnTo>
                    <a:lnTo>
                      <a:pt x="73145" y="61259"/>
                    </a:lnTo>
                    <a:lnTo>
                      <a:pt x="76985" y="64185"/>
                    </a:lnTo>
                    <a:lnTo>
                      <a:pt x="82106" y="70768"/>
                    </a:lnTo>
                    <a:lnTo>
                      <a:pt x="84666" y="71317"/>
                    </a:lnTo>
                    <a:lnTo>
                      <a:pt x="88506" y="75340"/>
                    </a:lnTo>
                    <a:lnTo>
                      <a:pt x="98198" y="74791"/>
                    </a:lnTo>
                    <a:lnTo>
                      <a:pt x="101307" y="72780"/>
                    </a:lnTo>
                    <a:lnTo>
                      <a:pt x="108804" y="72231"/>
                    </a:lnTo>
                    <a:lnTo>
                      <a:pt x="111912" y="70768"/>
                    </a:lnTo>
                    <a:lnTo>
                      <a:pt x="119593" y="72048"/>
                    </a:lnTo>
                    <a:lnTo>
                      <a:pt x="123433" y="71317"/>
                    </a:lnTo>
                    <a:lnTo>
                      <a:pt x="128370" y="69305"/>
                    </a:lnTo>
                    <a:lnTo>
                      <a:pt x="130382" y="68574"/>
                    </a:lnTo>
                    <a:lnTo>
                      <a:pt x="137148" y="64734"/>
                    </a:lnTo>
                    <a:lnTo>
                      <a:pt x="140805" y="65099"/>
                    </a:lnTo>
                    <a:lnTo>
                      <a:pt x="144280" y="66014"/>
                    </a:lnTo>
                    <a:lnTo>
                      <a:pt x="147022" y="68757"/>
                    </a:lnTo>
                    <a:lnTo>
                      <a:pt x="153788" y="71865"/>
                    </a:lnTo>
                    <a:lnTo>
                      <a:pt x="157628" y="71134"/>
                    </a:lnTo>
                    <a:lnTo>
                      <a:pt x="164760" y="73877"/>
                    </a:lnTo>
                    <a:lnTo>
                      <a:pt x="168417" y="74425"/>
                    </a:lnTo>
                    <a:lnTo>
                      <a:pt x="170611" y="71682"/>
                    </a:lnTo>
                    <a:lnTo>
                      <a:pt x="168966" y="68757"/>
                    </a:lnTo>
                    <a:lnTo>
                      <a:pt x="163114" y="64551"/>
                    </a:lnTo>
                    <a:lnTo>
                      <a:pt x="161651" y="61259"/>
                    </a:lnTo>
                    <a:lnTo>
                      <a:pt x="159091" y="59065"/>
                    </a:lnTo>
                    <a:lnTo>
                      <a:pt x="159640" y="55591"/>
                    </a:lnTo>
                    <a:lnTo>
                      <a:pt x="164760" y="51567"/>
                    </a:lnTo>
                    <a:lnTo>
                      <a:pt x="165126" y="51385"/>
                    </a:lnTo>
                    <a:lnTo>
                      <a:pt x="162566" y="49922"/>
                    </a:lnTo>
                    <a:lnTo>
                      <a:pt x="159822" y="47910"/>
                    </a:lnTo>
                    <a:lnTo>
                      <a:pt x="152874" y="45899"/>
                    </a:lnTo>
                    <a:lnTo>
                      <a:pt x="146839" y="41876"/>
                    </a:lnTo>
                    <a:lnTo>
                      <a:pt x="148485" y="35476"/>
                    </a:lnTo>
                    <a:lnTo>
                      <a:pt x="147205" y="32367"/>
                    </a:lnTo>
                    <a:lnTo>
                      <a:pt x="143730" y="30904"/>
                    </a:lnTo>
                    <a:lnTo>
                      <a:pt x="140073" y="30721"/>
                    </a:lnTo>
                    <a:lnTo>
                      <a:pt x="136416" y="29807"/>
                    </a:lnTo>
                    <a:lnTo>
                      <a:pt x="134587" y="26698"/>
                    </a:lnTo>
                    <a:lnTo>
                      <a:pt x="127090" y="25784"/>
                    </a:lnTo>
                    <a:lnTo>
                      <a:pt x="123433" y="26515"/>
                    </a:lnTo>
                    <a:lnTo>
                      <a:pt x="120507" y="24321"/>
                    </a:lnTo>
                    <a:lnTo>
                      <a:pt x="116850" y="24687"/>
                    </a:lnTo>
                    <a:lnTo>
                      <a:pt x="109901" y="27064"/>
                    </a:lnTo>
                    <a:lnTo>
                      <a:pt x="106975" y="28892"/>
                    </a:lnTo>
                    <a:lnTo>
                      <a:pt x="103135" y="29807"/>
                    </a:lnTo>
                    <a:lnTo>
                      <a:pt x="99843" y="28344"/>
                    </a:lnTo>
                    <a:lnTo>
                      <a:pt x="98564" y="25235"/>
                    </a:lnTo>
                    <a:lnTo>
                      <a:pt x="80826" y="15726"/>
                    </a:lnTo>
                    <a:lnTo>
                      <a:pt x="79180" y="13715"/>
                    </a:lnTo>
                    <a:lnTo>
                      <a:pt x="76071" y="11886"/>
                    </a:lnTo>
                    <a:lnTo>
                      <a:pt x="68574" y="11703"/>
                    </a:lnTo>
                    <a:lnTo>
                      <a:pt x="61076" y="9692"/>
                    </a:lnTo>
                    <a:lnTo>
                      <a:pt x="49922" y="10789"/>
                    </a:lnTo>
                    <a:lnTo>
                      <a:pt x="45899" y="10423"/>
                    </a:lnTo>
                    <a:lnTo>
                      <a:pt x="35476" y="6400"/>
                    </a:lnTo>
                    <a:lnTo>
                      <a:pt x="28161" y="4937"/>
                    </a:lnTo>
                    <a:lnTo>
                      <a:pt x="25418" y="2743"/>
                    </a:lnTo>
                    <a:lnTo>
                      <a:pt x="18103" y="731"/>
                    </a:lnTo>
                    <a:lnTo>
                      <a:pt x="14629" y="1097"/>
                    </a:lnTo>
                    <a:lnTo>
                      <a:pt x="10972" y="0"/>
                    </a:lnTo>
                    <a:lnTo>
                      <a:pt x="7132" y="549"/>
                    </a:lnTo>
                    <a:lnTo>
                      <a:pt x="0" y="2743"/>
                    </a:lnTo>
                    <a:lnTo>
                      <a:pt x="2194" y="4754"/>
                    </a:lnTo>
                    <a:lnTo>
                      <a:pt x="6217" y="7315"/>
                    </a:lnTo>
                    <a:lnTo>
                      <a:pt x="9875" y="11338"/>
                    </a:lnTo>
                    <a:lnTo>
                      <a:pt x="14629" y="13349"/>
                    </a:lnTo>
                    <a:lnTo>
                      <a:pt x="25418" y="15909"/>
                    </a:lnTo>
                    <a:lnTo>
                      <a:pt x="31087" y="20664"/>
                    </a:lnTo>
                    <a:lnTo>
                      <a:pt x="35841" y="23772"/>
                    </a:lnTo>
                    <a:lnTo>
                      <a:pt x="38950" y="27978"/>
                    </a:lnTo>
                    <a:lnTo>
                      <a:pt x="40596" y="33464"/>
                    </a:lnTo>
                    <a:lnTo>
                      <a:pt x="42241" y="42607"/>
                    </a:lnTo>
                    <a:lnTo>
                      <a:pt x="45899" y="46630"/>
                    </a:lnTo>
                    <a:lnTo>
                      <a:pt x="46447" y="51385"/>
                    </a:lnTo>
                    <a:lnTo>
                      <a:pt x="45716" y="57236"/>
                    </a:lnTo>
                    <a:lnTo>
                      <a:pt x="42790" y="59979"/>
                    </a:lnTo>
                    <a:lnTo>
                      <a:pt x="40596" y="60894"/>
                    </a:lnTo>
                    <a:close/>
                  </a:path>
                </a:pathLst>
              </a:custGeom>
              <a:grpFill/>
              <a:ln w="18272" cap="flat">
                <a:noFill/>
                <a:prstDash val="solid"/>
                <a:miter/>
              </a:ln>
            </p:spPr>
            <p:txBody>
              <a:bodyPr rtlCol="0" anchor="ctr"/>
              <a:lstStyle/>
              <a:p>
                <a:endParaRPr lang="en-GB" sz="1463"/>
              </a:p>
            </p:txBody>
          </p:sp>
          <p:sp>
            <p:nvSpPr>
              <p:cNvPr id="282" name="Freeform: Shape 281">
                <a:extLst>
                  <a:ext uri="{FF2B5EF4-FFF2-40B4-BE49-F238E27FC236}">
                    <a16:creationId xmlns:a16="http://schemas.microsoft.com/office/drawing/2014/main" id="{4B1E507F-E29D-4EE2-4CEB-FF8790A16FA0}"/>
                  </a:ext>
                </a:extLst>
              </p:cNvPr>
              <p:cNvSpPr/>
              <p:nvPr/>
            </p:nvSpPr>
            <p:spPr>
              <a:xfrm>
                <a:off x="7002557" y="3165710"/>
                <a:ext cx="170611" cy="75339"/>
              </a:xfrm>
              <a:custGeom>
                <a:avLst/>
                <a:gdLst>
                  <a:gd name="connsiteX0" fmla="*/ 40596 w 170611"/>
                  <a:gd name="connsiteY0" fmla="*/ 60894 h 75339"/>
                  <a:gd name="connsiteX1" fmla="*/ 43339 w 170611"/>
                  <a:gd name="connsiteY1" fmla="*/ 63819 h 75339"/>
                  <a:gd name="connsiteX2" fmla="*/ 47545 w 170611"/>
                  <a:gd name="connsiteY2" fmla="*/ 63819 h 75339"/>
                  <a:gd name="connsiteX3" fmla="*/ 53213 w 170611"/>
                  <a:gd name="connsiteY3" fmla="*/ 62174 h 75339"/>
                  <a:gd name="connsiteX4" fmla="*/ 61991 w 170611"/>
                  <a:gd name="connsiteY4" fmla="*/ 64734 h 75339"/>
                  <a:gd name="connsiteX5" fmla="*/ 64916 w 170611"/>
                  <a:gd name="connsiteY5" fmla="*/ 64734 h 75339"/>
                  <a:gd name="connsiteX6" fmla="*/ 67294 w 170611"/>
                  <a:gd name="connsiteY6" fmla="*/ 61442 h 75339"/>
                  <a:gd name="connsiteX7" fmla="*/ 69488 w 170611"/>
                  <a:gd name="connsiteY7" fmla="*/ 60162 h 75339"/>
                  <a:gd name="connsiteX8" fmla="*/ 73145 w 170611"/>
                  <a:gd name="connsiteY8" fmla="*/ 61259 h 75339"/>
                  <a:gd name="connsiteX9" fmla="*/ 76985 w 170611"/>
                  <a:gd name="connsiteY9" fmla="*/ 64185 h 75339"/>
                  <a:gd name="connsiteX10" fmla="*/ 82106 w 170611"/>
                  <a:gd name="connsiteY10" fmla="*/ 70768 h 75339"/>
                  <a:gd name="connsiteX11" fmla="*/ 84666 w 170611"/>
                  <a:gd name="connsiteY11" fmla="*/ 71317 h 75339"/>
                  <a:gd name="connsiteX12" fmla="*/ 88506 w 170611"/>
                  <a:gd name="connsiteY12" fmla="*/ 75340 h 75339"/>
                  <a:gd name="connsiteX13" fmla="*/ 98198 w 170611"/>
                  <a:gd name="connsiteY13" fmla="*/ 74791 h 75339"/>
                  <a:gd name="connsiteX14" fmla="*/ 101307 w 170611"/>
                  <a:gd name="connsiteY14" fmla="*/ 72780 h 75339"/>
                  <a:gd name="connsiteX15" fmla="*/ 108804 w 170611"/>
                  <a:gd name="connsiteY15" fmla="*/ 72231 h 75339"/>
                  <a:gd name="connsiteX16" fmla="*/ 111912 w 170611"/>
                  <a:gd name="connsiteY16" fmla="*/ 70768 h 75339"/>
                  <a:gd name="connsiteX17" fmla="*/ 119593 w 170611"/>
                  <a:gd name="connsiteY17" fmla="*/ 72048 h 75339"/>
                  <a:gd name="connsiteX18" fmla="*/ 123433 w 170611"/>
                  <a:gd name="connsiteY18" fmla="*/ 71317 h 75339"/>
                  <a:gd name="connsiteX19" fmla="*/ 128370 w 170611"/>
                  <a:gd name="connsiteY19" fmla="*/ 69305 h 75339"/>
                  <a:gd name="connsiteX20" fmla="*/ 130382 w 170611"/>
                  <a:gd name="connsiteY20" fmla="*/ 68574 h 75339"/>
                  <a:gd name="connsiteX21" fmla="*/ 137148 w 170611"/>
                  <a:gd name="connsiteY21" fmla="*/ 64734 h 75339"/>
                  <a:gd name="connsiteX22" fmla="*/ 140805 w 170611"/>
                  <a:gd name="connsiteY22" fmla="*/ 65099 h 75339"/>
                  <a:gd name="connsiteX23" fmla="*/ 144280 w 170611"/>
                  <a:gd name="connsiteY23" fmla="*/ 66014 h 75339"/>
                  <a:gd name="connsiteX24" fmla="*/ 147022 w 170611"/>
                  <a:gd name="connsiteY24" fmla="*/ 68757 h 75339"/>
                  <a:gd name="connsiteX25" fmla="*/ 153788 w 170611"/>
                  <a:gd name="connsiteY25" fmla="*/ 71865 h 75339"/>
                  <a:gd name="connsiteX26" fmla="*/ 157628 w 170611"/>
                  <a:gd name="connsiteY26" fmla="*/ 71134 h 75339"/>
                  <a:gd name="connsiteX27" fmla="*/ 164760 w 170611"/>
                  <a:gd name="connsiteY27" fmla="*/ 73877 h 75339"/>
                  <a:gd name="connsiteX28" fmla="*/ 168417 w 170611"/>
                  <a:gd name="connsiteY28" fmla="*/ 74425 h 75339"/>
                  <a:gd name="connsiteX29" fmla="*/ 170611 w 170611"/>
                  <a:gd name="connsiteY29" fmla="*/ 71682 h 75339"/>
                  <a:gd name="connsiteX30" fmla="*/ 168966 w 170611"/>
                  <a:gd name="connsiteY30" fmla="*/ 68757 h 75339"/>
                  <a:gd name="connsiteX31" fmla="*/ 163114 w 170611"/>
                  <a:gd name="connsiteY31" fmla="*/ 64551 h 75339"/>
                  <a:gd name="connsiteX32" fmla="*/ 161651 w 170611"/>
                  <a:gd name="connsiteY32" fmla="*/ 61259 h 75339"/>
                  <a:gd name="connsiteX33" fmla="*/ 159091 w 170611"/>
                  <a:gd name="connsiteY33" fmla="*/ 59065 h 75339"/>
                  <a:gd name="connsiteX34" fmla="*/ 159640 w 170611"/>
                  <a:gd name="connsiteY34" fmla="*/ 55591 h 75339"/>
                  <a:gd name="connsiteX35" fmla="*/ 164760 w 170611"/>
                  <a:gd name="connsiteY35" fmla="*/ 51567 h 75339"/>
                  <a:gd name="connsiteX36" fmla="*/ 165126 w 170611"/>
                  <a:gd name="connsiteY36" fmla="*/ 51385 h 75339"/>
                  <a:gd name="connsiteX37" fmla="*/ 162566 w 170611"/>
                  <a:gd name="connsiteY37" fmla="*/ 49922 h 75339"/>
                  <a:gd name="connsiteX38" fmla="*/ 159822 w 170611"/>
                  <a:gd name="connsiteY38" fmla="*/ 47910 h 75339"/>
                  <a:gd name="connsiteX39" fmla="*/ 152874 w 170611"/>
                  <a:gd name="connsiteY39" fmla="*/ 45899 h 75339"/>
                  <a:gd name="connsiteX40" fmla="*/ 146839 w 170611"/>
                  <a:gd name="connsiteY40" fmla="*/ 41876 h 75339"/>
                  <a:gd name="connsiteX41" fmla="*/ 148485 w 170611"/>
                  <a:gd name="connsiteY41" fmla="*/ 35476 h 75339"/>
                  <a:gd name="connsiteX42" fmla="*/ 147205 w 170611"/>
                  <a:gd name="connsiteY42" fmla="*/ 32367 h 75339"/>
                  <a:gd name="connsiteX43" fmla="*/ 143730 w 170611"/>
                  <a:gd name="connsiteY43" fmla="*/ 30904 h 75339"/>
                  <a:gd name="connsiteX44" fmla="*/ 140073 w 170611"/>
                  <a:gd name="connsiteY44" fmla="*/ 30721 h 75339"/>
                  <a:gd name="connsiteX45" fmla="*/ 136416 w 170611"/>
                  <a:gd name="connsiteY45" fmla="*/ 29807 h 75339"/>
                  <a:gd name="connsiteX46" fmla="*/ 134587 w 170611"/>
                  <a:gd name="connsiteY46" fmla="*/ 26698 h 75339"/>
                  <a:gd name="connsiteX47" fmla="*/ 127090 w 170611"/>
                  <a:gd name="connsiteY47" fmla="*/ 25784 h 75339"/>
                  <a:gd name="connsiteX48" fmla="*/ 123433 w 170611"/>
                  <a:gd name="connsiteY48" fmla="*/ 26515 h 75339"/>
                  <a:gd name="connsiteX49" fmla="*/ 120507 w 170611"/>
                  <a:gd name="connsiteY49" fmla="*/ 24321 h 75339"/>
                  <a:gd name="connsiteX50" fmla="*/ 116850 w 170611"/>
                  <a:gd name="connsiteY50" fmla="*/ 24687 h 75339"/>
                  <a:gd name="connsiteX51" fmla="*/ 109901 w 170611"/>
                  <a:gd name="connsiteY51" fmla="*/ 27064 h 75339"/>
                  <a:gd name="connsiteX52" fmla="*/ 106975 w 170611"/>
                  <a:gd name="connsiteY52" fmla="*/ 28892 h 75339"/>
                  <a:gd name="connsiteX53" fmla="*/ 103135 w 170611"/>
                  <a:gd name="connsiteY53" fmla="*/ 29807 h 75339"/>
                  <a:gd name="connsiteX54" fmla="*/ 99843 w 170611"/>
                  <a:gd name="connsiteY54" fmla="*/ 28344 h 75339"/>
                  <a:gd name="connsiteX55" fmla="*/ 98564 w 170611"/>
                  <a:gd name="connsiteY55" fmla="*/ 25235 h 75339"/>
                  <a:gd name="connsiteX56" fmla="*/ 80826 w 170611"/>
                  <a:gd name="connsiteY56" fmla="*/ 15726 h 75339"/>
                  <a:gd name="connsiteX57" fmla="*/ 79180 w 170611"/>
                  <a:gd name="connsiteY57" fmla="*/ 13715 h 75339"/>
                  <a:gd name="connsiteX58" fmla="*/ 76071 w 170611"/>
                  <a:gd name="connsiteY58" fmla="*/ 11886 h 75339"/>
                  <a:gd name="connsiteX59" fmla="*/ 68574 w 170611"/>
                  <a:gd name="connsiteY59" fmla="*/ 11703 h 75339"/>
                  <a:gd name="connsiteX60" fmla="*/ 61076 w 170611"/>
                  <a:gd name="connsiteY60" fmla="*/ 9692 h 75339"/>
                  <a:gd name="connsiteX61" fmla="*/ 49922 w 170611"/>
                  <a:gd name="connsiteY61" fmla="*/ 10789 h 75339"/>
                  <a:gd name="connsiteX62" fmla="*/ 45899 w 170611"/>
                  <a:gd name="connsiteY62" fmla="*/ 10423 h 75339"/>
                  <a:gd name="connsiteX63" fmla="*/ 35476 w 170611"/>
                  <a:gd name="connsiteY63" fmla="*/ 6400 h 75339"/>
                  <a:gd name="connsiteX64" fmla="*/ 28161 w 170611"/>
                  <a:gd name="connsiteY64" fmla="*/ 4937 h 75339"/>
                  <a:gd name="connsiteX65" fmla="*/ 25418 w 170611"/>
                  <a:gd name="connsiteY65" fmla="*/ 2743 h 75339"/>
                  <a:gd name="connsiteX66" fmla="*/ 18103 w 170611"/>
                  <a:gd name="connsiteY66" fmla="*/ 731 h 75339"/>
                  <a:gd name="connsiteX67" fmla="*/ 14629 w 170611"/>
                  <a:gd name="connsiteY67" fmla="*/ 1097 h 75339"/>
                  <a:gd name="connsiteX68" fmla="*/ 10972 w 170611"/>
                  <a:gd name="connsiteY68" fmla="*/ 0 h 75339"/>
                  <a:gd name="connsiteX69" fmla="*/ 7132 w 170611"/>
                  <a:gd name="connsiteY69" fmla="*/ 549 h 75339"/>
                  <a:gd name="connsiteX70" fmla="*/ 0 w 170611"/>
                  <a:gd name="connsiteY70" fmla="*/ 2743 h 75339"/>
                  <a:gd name="connsiteX71" fmla="*/ 2194 w 170611"/>
                  <a:gd name="connsiteY71" fmla="*/ 4754 h 75339"/>
                  <a:gd name="connsiteX72" fmla="*/ 6217 w 170611"/>
                  <a:gd name="connsiteY72" fmla="*/ 7315 h 75339"/>
                  <a:gd name="connsiteX73" fmla="*/ 9875 w 170611"/>
                  <a:gd name="connsiteY73" fmla="*/ 11338 h 75339"/>
                  <a:gd name="connsiteX74" fmla="*/ 14629 w 170611"/>
                  <a:gd name="connsiteY74" fmla="*/ 13349 h 75339"/>
                  <a:gd name="connsiteX75" fmla="*/ 25418 w 170611"/>
                  <a:gd name="connsiteY75" fmla="*/ 15909 h 75339"/>
                  <a:gd name="connsiteX76" fmla="*/ 31087 w 170611"/>
                  <a:gd name="connsiteY76" fmla="*/ 20664 h 75339"/>
                  <a:gd name="connsiteX77" fmla="*/ 35841 w 170611"/>
                  <a:gd name="connsiteY77" fmla="*/ 23772 h 75339"/>
                  <a:gd name="connsiteX78" fmla="*/ 38950 w 170611"/>
                  <a:gd name="connsiteY78" fmla="*/ 27978 h 75339"/>
                  <a:gd name="connsiteX79" fmla="*/ 40596 w 170611"/>
                  <a:gd name="connsiteY79" fmla="*/ 33464 h 75339"/>
                  <a:gd name="connsiteX80" fmla="*/ 42241 w 170611"/>
                  <a:gd name="connsiteY80" fmla="*/ 42607 h 75339"/>
                  <a:gd name="connsiteX81" fmla="*/ 45899 w 170611"/>
                  <a:gd name="connsiteY81" fmla="*/ 46630 h 75339"/>
                  <a:gd name="connsiteX82" fmla="*/ 46447 w 170611"/>
                  <a:gd name="connsiteY82" fmla="*/ 51385 h 75339"/>
                  <a:gd name="connsiteX83" fmla="*/ 45716 w 170611"/>
                  <a:gd name="connsiteY83" fmla="*/ 57236 h 75339"/>
                  <a:gd name="connsiteX84" fmla="*/ 42790 w 170611"/>
                  <a:gd name="connsiteY84" fmla="*/ 59979 h 75339"/>
                  <a:gd name="connsiteX85" fmla="*/ 40596 w 170611"/>
                  <a:gd name="connsiteY85" fmla="*/ 60894 h 7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70611" h="75339">
                    <a:moveTo>
                      <a:pt x="40596" y="60894"/>
                    </a:moveTo>
                    <a:lnTo>
                      <a:pt x="43339" y="63819"/>
                    </a:lnTo>
                    <a:lnTo>
                      <a:pt x="47545" y="63819"/>
                    </a:lnTo>
                    <a:lnTo>
                      <a:pt x="53213" y="62174"/>
                    </a:lnTo>
                    <a:lnTo>
                      <a:pt x="61991" y="64734"/>
                    </a:lnTo>
                    <a:lnTo>
                      <a:pt x="64916" y="64734"/>
                    </a:lnTo>
                    <a:lnTo>
                      <a:pt x="67294" y="61442"/>
                    </a:lnTo>
                    <a:lnTo>
                      <a:pt x="69488" y="60162"/>
                    </a:lnTo>
                    <a:lnTo>
                      <a:pt x="73145" y="61259"/>
                    </a:lnTo>
                    <a:lnTo>
                      <a:pt x="76985" y="64185"/>
                    </a:lnTo>
                    <a:lnTo>
                      <a:pt x="82106" y="70768"/>
                    </a:lnTo>
                    <a:lnTo>
                      <a:pt x="84666" y="71317"/>
                    </a:lnTo>
                    <a:lnTo>
                      <a:pt x="88506" y="75340"/>
                    </a:lnTo>
                    <a:lnTo>
                      <a:pt x="98198" y="74791"/>
                    </a:lnTo>
                    <a:lnTo>
                      <a:pt x="101307" y="72780"/>
                    </a:lnTo>
                    <a:lnTo>
                      <a:pt x="108804" y="72231"/>
                    </a:lnTo>
                    <a:lnTo>
                      <a:pt x="111912" y="70768"/>
                    </a:lnTo>
                    <a:lnTo>
                      <a:pt x="119593" y="72048"/>
                    </a:lnTo>
                    <a:lnTo>
                      <a:pt x="123433" y="71317"/>
                    </a:lnTo>
                    <a:lnTo>
                      <a:pt x="128370" y="69305"/>
                    </a:lnTo>
                    <a:lnTo>
                      <a:pt x="130382" y="68574"/>
                    </a:lnTo>
                    <a:lnTo>
                      <a:pt x="137148" y="64734"/>
                    </a:lnTo>
                    <a:lnTo>
                      <a:pt x="140805" y="65099"/>
                    </a:lnTo>
                    <a:lnTo>
                      <a:pt x="144280" y="66014"/>
                    </a:lnTo>
                    <a:lnTo>
                      <a:pt x="147022" y="68757"/>
                    </a:lnTo>
                    <a:lnTo>
                      <a:pt x="153788" y="71865"/>
                    </a:lnTo>
                    <a:lnTo>
                      <a:pt x="157628" y="71134"/>
                    </a:lnTo>
                    <a:lnTo>
                      <a:pt x="164760" y="73877"/>
                    </a:lnTo>
                    <a:lnTo>
                      <a:pt x="168417" y="74425"/>
                    </a:lnTo>
                    <a:lnTo>
                      <a:pt x="170611" y="71682"/>
                    </a:lnTo>
                    <a:lnTo>
                      <a:pt x="168966" y="68757"/>
                    </a:lnTo>
                    <a:lnTo>
                      <a:pt x="163114" y="64551"/>
                    </a:lnTo>
                    <a:lnTo>
                      <a:pt x="161651" y="61259"/>
                    </a:lnTo>
                    <a:lnTo>
                      <a:pt x="159091" y="59065"/>
                    </a:lnTo>
                    <a:lnTo>
                      <a:pt x="159640" y="55591"/>
                    </a:lnTo>
                    <a:lnTo>
                      <a:pt x="164760" y="51567"/>
                    </a:lnTo>
                    <a:lnTo>
                      <a:pt x="165126" y="51385"/>
                    </a:lnTo>
                    <a:lnTo>
                      <a:pt x="162566" y="49922"/>
                    </a:lnTo>
                    <a:lnTo>
                      <a:pt x="159822" y="47910"/>
                    </a:lnTo>
                    <a:lnTo>
                      <a:pt x="152874" y="45899"/>
                    </a:lnTo>
                    <a:lnTo>
                      <a:pt x="146839" y="41876"/>
                    </a:lnTo>
                    <a:lnTo>
                      <a:pt x="148485" y="35476"/>
                    </a:lnTo>
                    <a:lnTo>
                      <a:pt x="147205" y="32367"/>
                    </a:lnTo>
                    <a:lnTo>
                      <a:pt x="143730" y="30904"/>
                    </a:lnTo>
                    <a:lnTo>
                      <a:pt x="140073" y="30721"/>
                    </a:lnTo>
                    <a:lnTo>
                      <a:pt x="136416" y="29807"/>
                    </a:lnTo>
                    <a:lnTo>
                      <a:pt x="134587" y="26698"/>
                    </a:lnTo>
                    <a:lnTo>
                      <a:pt x="127090" y="25784"/>
                    </a:lnTo>
                    <a:lnTo>
                      <a:pt x="123433" y="26515"/>
                    </a:lnTo>
                    <a:lnTo>
                      <a:pt x="120507" y="24321"/>
                    </a:lnTo>
                    <a:lnTo>
                      <a:pt x="116850" y="24687"/>
                    </a:lnTo>
                    <a:lnTo>
                      <a:pt x="109901" y="27064"/>
                    </a:lnTo>
                    <a:lnTo>
                      <a:pt x="106975" y="28892"/>
                    </a:lnTo>
                    <a:lnTo>
                      <a:pt x="103135" y="29807"/>
                    </a:lnTo>
                    <a:lnTo>
                      <a:pt x="99843" y="28344"/>
                    </a:lnTo>
                    <a:lnTo>
                      <a:pt x="98564" y="25235"/>
                    </a:lnTo>
                    <a:lnTo>
                      <a:pt x="80826" y="15726"/>
                    </a:lnTo>
                    <a:lnTo>
                      <a:pt x="79180" y="13715"/>
                    </a:lnTo>
                    <a:lnTo>
                      <a:pt x="76071" y="11886"/>
                    </a:lnTo>
                    <a:lnTo>
                      <a:pt x="68574" y="11703"/>
                    </a:lnTo>
                    <a:lnTo>
                      <a:pt x="61076" y="9692"/>
                    </a:lnTo>
                    <a:lnTo>
                      <a:pt x="49922" y="10789"/>
                    </a:lnTo>
                    <a:lnTo>
                      <a:pt x="45899" y="10423"/>
                    </a:lnTo>
                    <a:lnTo>
                      <a:pt x="35476" y="6400"/>
                    </a:lnTo>
                    <a:lnTo>
                      <a:pt x="28161" y="4937"/>
                    </a:lnTo>
                    <a:lnTo>
                      <a:pt x="25418" y="2743"/>
                    </a:lnTo>
                    <a:lnTo>
                      <a:pt x="18103" y="731"/>
                    </a:lnTo>
                    <a:lnTo>
                      <a:pt x="14629" y="1097"/>
                    </a:lnTo>
                    <a:lnTo>
                      <a:pt x="10972" y="0"/>
                    </a:lnTo>
                    <a:lnTo>
                      <a:pt x="7132" y="549"/>
                    </a:lnTo>
                    <a:lnTo>
                      <a:pt x="0" y="2743"/>
                    </a:lnTo>
                    <a:lnTo>
                      <a:pt x="2194" y="4754"/>
                    </a:lnTo>
                    <a:lnTo>
                      <a:pt x="6217" y="7315"/>
                    </a:lnTo>
                    <a:lnTo>
                      <a:pt x="9875" y="11338"/>
                    </a:lnTo>
                    <a:lnTo>
                      <a:pt x="14629" y="13349"/>
                    </a:lnTo>
                    <a:lnTo>
                      <a:pt x="25418" y="15909"/>
                    </a:lnTo>
                    <a:lnTo>
                      <a:pt x="31087" y="20664"/>
                    </a:lnTo>
                    <a:lnTo>
                      <a:pt x="35841" y="23772"/>
                    </a:lnTo>
                    <a:lnTo>
                      <a:pt x="38950" y="27978"/>
                    </a:lnTo>
                    <a:lnTo>
                      <a:pt x="40596" y="33464"/>
                    </a:lnTo>
                    <a:lnTo>
                      <a:pt x="42241" y="42607"/>
                    </a:lnTo>
                    <a:lnTo>
                      <a:pt x="45899" y="46630"/>
                    </a:lnTo>
                    <a:lnTo>
                      <a:pt x="46447" y="51385"/>
                    </a:lnTo>
                    <a:lnTo>
                      <a:pt x="45716" y="57236"/>
                    </a:lnTo>
                    <a:lnTo>
                      <a:pt x="42790" y="59979"/>
                    </a:lnTo>
                    <a:lnTo>
                      <a:pt x="40596" y="60894"/>
                    </a:lnTo>
                  </a:path>
                </a:pathLst>
              </a:custGeom>
              <a:grpFill/>
              <a:ln w="4020" cap="flat">
                <a:solidFill>
                  <a:srgbClr val="FFFFFF"/>
                </a:solidFill>
                <a:prstDash val="solid"/>
                <a:miter/>
              </a:ln>
            </p:spPr>
            <p:txBody>
              <a:bodyPr rtlCol="0" anchor="ctr"/>
              <a:lstStyle/>
              <a:p>
                <a:endParaRPr lang="en-GB" sz="1463"/>
              </a:p>
            </p:txBody>
          </p:sp>
          <p:sp>
            <p:nvSpPr>
              <p:cNvPr id="283" name="Freeform: Shape 282">
                <a:extLst>
                  <a:ext uri="{FF2B5EF4-FFF2-40B4-BE49-F238E27FC236}">
                    <a16:creationId xmlns:a16="http://schemas.microsoft.com/office/drawing/2014/main" id="{C8AF2878-E1E3-E561-76E8-319F3B3AC4EE}"/>
                  </a:ext>
                </a:extLst>
              </p:cNvPr>
              <p:cNvSpPr/>
              <p:nvPr/>
            </p:nvSpPr>
            <p:spPr>
              <a:xfrm>
                <a:off x="7790699" y="3269576"/>
                <a:ext cx="7497" cy="8960"/>
              </a:xfrm>
              <a:custGeom>
                <a:avLst/>
                <a:gdLst>
                  <a:gd name="connsiteX0" fmla="*/ 0 w 7497"/>
                  <a:gd name="connsiteY0" fmla="*/ 2377 h 8960"/>
                  <a:gd name="connsiteX1" fmla="*/ 732 w 7497"/>
                  <a:gd name="connsiteY1" fmla="*/ 5669 h 8960"/>
                  <a:gd name="connsiteX2" fmla="*/ 2194 w 7497"/>
                  <a:gd name="connsiteY2" fmla="*/ 8778 h 8960"/>
                  <a:gd name="connsiteX3" fmla="*/ 6034 w 7497"/>
                  <a:gd name="connsiteY3" fmla="*/ 8960 h 8960"/>
                  <a:gd name="connsiteX4" fmla="*/ 7497 w 7497"/>
                  <a:gd name="connsiteY4" fmla="*/ 8046 h 8960"/>
                  <a:gd name="connsiteX5" fmla="*/ 7314 w 7497"/>
                  <a:gd name="connsiteY5" fmla="*/ 5120 h 8960"/>
                  <a:gd name="connsiteX6" fmla="*/ 2560 w 7497"/>
                  <a:gd name="connsiteY6" fmla="*/ 0 h 8960"/>
                  <a:gd name="connsiteX7" fmla="*/ 0 w 7497"/>
                  <a:gd name="connsiteY7" fmla="*/ 2377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7" h="8960">
                    <a:moveTo>
                      <a:pt x="0" y="2377"/>
                    </a:moveTo>
                    <a:lnTo>
                      <a:pt x="732" y="5669"/>
                    </a:lnTo>
                    <a:lnTo>
                      <a:pt x="2194" y="8778"/>
                    </a:lnTo>
                    <a:lnTo>
                      <a:pt x="6034" y="8960"/>
                    </a:lnTo>
                    <a:lnTo>
                      <a:pt x="7497" y="8046"/>
                    </a:lnTo>
                    <a:lnTo>
                      <a:pt x="7314" y="5120"/>
                    </a:lnTo>
                    <a:lnTo>
                      <a:pt x="2560" y="0"/>
                    </a:lnTo>
                    <a:lnTo>
                      <a:pt x="0" y="2377"/>
                    </a:lnTo>
                    <a:close/>
                  </a:path>
                </a:pathLst>
              </a:custGeom>
              <a:grpFill/>
              <a:ln w="18272" cap="flat">
                <a:noFill/>
                <a:prstDash val="solid"/>
                <a:miter/>
              </a:ln>
            </p:spPr>
            <p:txBody>
              <a:bodyPr rtlCol="0" anchor="ctr"/>
              <a:lstStyle/>
              <a:p>
                <a:endParaRPr lang="en-GB" sz="1463"/>
              </a:p>
            </p:txBody>
          </p:sp>
          <p:sp>
            <p:nvSpPr>
              <p:cNvPr id="284" name="Freeform: Shape 283">
                <a:extLst>
                  <a:ext uri="{FF2B5EF4-FFF2-40B4-BE49-F238E27FC236}">
                    <a16:creationId xmlns:a16="http://schemas.microsoft.com/office/drawing/2014/main" id="{3BC39B34-CFDC-C505-B2CC-ECA2C64B0725}"/>
                  </a:ext>
                </a:extLst>
              </p:cNvPr>
              <p:cNvSpPr/>
              <p:nvPr/>
            </p:nvSpPr>
            <p:spPr>
              <a:xfrm>
                <a:off x="7790699" y="3269576"/>
                <a:ext cx="7497" cy="8960"/>
              </a:xfrm>
              <a:custGeom>
                <a:avLst/>
                <a:gdLst>
                  <a:gd name="connsiteX0" fmla="*/ 7497 w 7497"/>
                  <a:gd name="connsiteY0" fmla="*/ 8046 h 8960"/>
                  <a:gd name="connsiteX1" fmla="*/ 7314 w 7497"/>
                  <a:gd name="connsiteY1" fmla="*/ 5120 h 8960"/>
                  <a:gd name="connsiteX2" fmla="*/ 2560 w 7497"/>
                  <a:gd name="connsiteY2" fmla="*/ 0 h 8960"/>
                  <a:gd name="connsiteX3" fmla="*/ 0 w 7497"/>
                  <a:gd name="connsiteY3" fmla="*/ 2377 h 8960"/>
                  <a:gd name="connsiteX4" fmla="*/ 732 w 7497"/>
                  <a:gd name="connsiteY4" fmla="*/ 5669 h 8960"/>
                  <a:gd name="connsiteX5" fmla="*/ 2194 w 7497"/>
                  <a:gd name="connsiteY5" fmla="*/ 8778 h 8960"/>
                  <a:gd name="connsiteX6" fmla="*/ 6034 w 7497"/>
                  <a:gd name="connsiteY6" fmla="*/ 8960 h 8960"/>
                  <a:gd name="connsiteX7" fmla="*/ 7497 w 7497"/>
                  <a:gd name="connsiteY7" fmla="*/ 8046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97" h="8960">
                    <a:moveTo>
                      <a:pt x="7497" y="8046"/>
                    </a:moveTo>
                    <a:lnTo>
                      <a:pt x="7314" y="5120"/>
                    </a:lnTo>
                    <a:lnTo>
                      <a:pt x="2560" y="0"/>
                    </a:lnTo>
                    <a:lnTo>
                      <a:pt x="0" y="2377"/>
                    </a:lnTo>
                    <a:lnTo>
                      <a:pt x="732" y="5669"/>
                    </a:lnTo>
                    <a:lnTo>
                      <a:pt x="2194" y="8778"/>
                    </a:lnTo>
                    <a:lnTo>
                      <a:pt x="6034" y="8960"/>
                    </a:lnTo>
                    <a:lnTo>
                      <a:pt x="7497" y="8046"/>
                    </a:lnTo>
                  </a:path>
                </a:pathLst>
              </a:custGeom>
              <a:grpFill/>
              <a:ln w="4020" cap="flat">
                <a:solidFill>
                  <a:srgbClr val="FFFFFF"/>
                </a:solidFill>
                <a:prstDash val="solid"/>
                <a:miter/>
              </a:ln>
            </p:spPr>
            <p:txBody>
              <a:bodyPr rtlCol="0" anchor="ctr"/>
              <a:lstStyle/>
              <a:p>
                <a:endParaRPr lang="en-GB" sz="1463"/>
              </a:p>
            </p:txBody>
          </p:sp>
          <p:sp>
            <p:nvSpPr>
              <p:cNvPr id="285" name="Freeform: Shape 284">
                <a:extLst>
                  <a:ext uri="{FF2B5EF4-FFF2-40B4-BE49-F238E27FC236}">
                    <a16:creationId xmlns:a16="http://schemas.microsoft.com/office/drawing/2014/main" id="{76F4217E-6450-8359-6136-0904AD98A64A}"/>
                  </a:ext>
                </a:extLst>
              </p:cNvPr>
              <p:cNvSpPr/>
              <p:nvPr/>
            </p:nvSpPr>
            <p:spPr>
              <a:xfrm>
                <a:off x="7806974" y="3274879"/>
                <a:ext cx="6583" cy="3657"/>
              </a:xfrm>
              <a:custGeom>
                <a:avLst/>
                <a:gdLst>
                  <a:gd name="connsiteX0" fmla="*/ 0 w 6583"/>
                  <a:gd name="connsiteY0" fmla="*/ 1280 h 3657"/>
                  <a:gd name="connsiteX1" fmla="*/ 2560 w 6583"/>
                  <a:gd name="connsiteY1" fmla="*/ 3657 h 3657"/>
                  <a:gd name="connsiteX2" fmla="*/ 6217 w 6583"/>
                  <a:gd name="connsiteY2" fmla="*/ 3109 h 3657"/>
                  <a:gd name="connsiteX3" fmla="*/ 6583 w 6583"/>
                  <a:gd name="connsiteY3" fmla="*/ 2012 h 3657"/>
                  <a:gd name="connsiteX4" fmla="*/ 3474 w 6583"/>
                  <a:gd name="connsiteY4" fmla="*/ 0 h 3657"/>
                  <a:gd name="connsiteX5" fmla="*/ 0 w 6583"/>
                  <a:gd name="connsiteY5" fmla="*/ 1280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3" h="3657">
                    <a:moveTo>
                      <a:pt x="0" y="1280"/>
                    </a:moveTo>
                    <a:lnTo>
                      <a:pt x="2560" y="3657"/>
                    </a:lnTo>
                    <a:lnTo>
                      <a:pt x="6217" y="3109"/>
                    </a:lnTo>
                    <a:lnTo>
                      <a:pt x="6583" y="2012"/>
                    </a:lnTo>
                    <a:lnTo>
                      <a:pt x="3474" y="0"/>
                    </a:lnTo>
                    <a:lnTo>
                      <a:pt x="0" y="1280"/>
                    </a:lnTo>
                    <a:close/>
                  </a:path>
                </a:pathLst>
              </a:custGeom>
              <a:grpFill/>
              <a:ln w="18272" cap="flat">
                <a:noFill/>
                <a:prstDash val="solid"/>
                <a:miter/>
              </a:ln>
            </p:spPr>
            <p:txBody>
              <a:bodyPr rtlCol="0" anchor="ctr"/>
              <a:lstStyle/>
              <a:p>
                <a:endParaRPr lang="en-GB" sz="1463"/>
              </a:p>
            </p:txBody>
          </p:sp>
          <p:sp>
            <p:nvSpPr>
              <p:cNvPr id="286" name="Freeform: Shape 285">
                <a:extLst>
                  <a:ext uri="{FF2B5EF4-FFF2-40B4-BE49-F238E27FC236}">
                    <a16:creationId xmlns:a16="http://schemas.microsoft.com/office/drawing/2014/main" id="{71595B25-1E91-4D65-C5E2-4F53F8B78F39}"/>
                  </a:ext>
                </a:extLst>
              </p:cNvPr>
              <p:cNvSpPr/>
              <p:nvPr/>
            </p:nvSpPr>
            <p:spPr>
              <a:xfrm>
                <a:off x="7806974" y="3274879"/>
                <a:ext cx="6583" cy="3657"/>
              </a:xfrm>
              <a:custGeom>
                <a:avLst/>
                <a:gdLst>
                  <a:gd name="connsiteX0" fmla="*/ 6583 w 6583"/>
                  <a:gd name="connsiteY0" fmla="*/ 1829 h 3657"/>
                  <a:gd name="connsiteX1" fmla="*/ 3474 w 6583"/>
                  <a:gd name="connsiteY1" fmla="*/ 0 h 3657"/>
                  <a:gd name="connsiteX2" fmla="*/ 0 w 6583"/>
                  <a:gd name="connsiteY2" fmla="*/ 1097 h 3657"/>
                  <a:gd name="connsiteX3" fmla="*/ 2560 w 6583"/>
                  <a:gd name="connsiteY3" fmla="*/ 3657 h 3657"/>
                  <a:gd name="connsiteX4" fmla="*/ 6400 w 6583"/>
                  <a:gd name="connsiteY4" fmla="*/ 3109 h 3657"/>
                  <a:gd name="connsiteX5" fmla="*/ 6583 w 6583"/>
                  <a:gd name="connsiteY5" fmla="*/ 1829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3" h="3657">
                    <a:moveTo>
                      <a:pt x="6583" y="1829"/>
                    </a:moveTo>
                    <a:lnTo>
                      <a:pt x="3474" y="0"/>
                    </a:lnTo>
                    <a:lnTo>
                      <a:pt x="0" y="1097"/>
                    </a:lnTo>
                    <a:lnTo>
                      <a:pt x="2560" y="3657"/>
                    </a:lnTo>
                    <a:lnTo>
                      <a:pt x="6400" y="3109"/>
                    </a:lnTo>
                    <a:lnTo>
                      <a:pt x="6583" y="1829"/>
                    </a:lnTo>
                  </a:path>
                </a:pathLst>
              </a:custGeom>
              <a:grpFill/>
              <a:ln w="4020" cap="flat">
                <a:solidFill>
                  <a:srgbClr val="FFFFFF"/>
                </a:solidFill>
                <a:prstDash val="solid"/>
                <a:miter/>
              </a:ln>
            </p:spPr>
            <p:txBody>
              <a:bodyPr rtlCol="0" anchor="ctr"/>
              <a:lstStyle/>
              <a:p>
                <a:endParaRPr lang="en-GB" sz="1463"/>
              </a:p>
            </p:txBody>
          </p:sp>
          <p:sp>
            <p:nvSpPr>
              <p:cNvPr id="287" name="Freeform: Shape 286">
                <a:extLst>
                  <a:ext uri="{FF2B5EF4-FFF2-40B4-BE49-F238E27FC236}">
                    <a16:creationId xmlns:a16="http://schemas.microsoft.com/office/drawing/2014/main" id="{FC41515E-AFE8-4026-7013-44E3E88A9178}"/>
                  </a:ext>
                </a:extLst>
              </p:cNvPr>
              <p:cNvSpPr/>
              <p:nvPr/>
            </p:nvSpPr>
            <p:spPr>
              <a:xfrm>
                <a:off x="7110630" y="3279634"/>
                <a:ext cx="486233" cy="418757"/>
              </a:xfrm>
              <a:custGeom>
                <a:avLst/>
                <a:gdLst>
                  <a:gd name="connsiteX0" fmla="*/ 443444 w 486233"/>
                  <a:gd name="connsiteY0" fmla="*/ 417660 h 418757"/>
                  <a:gd name="connsiteX1" fmla="*/ 442347 w 486233"/>
                  <a:gd name="connsiteY1" fmla="*/ 417294 h 418757"/>
                  <a:gd name="connsiteX2" fmla="*/ 439055 w 486233"/>
                  <a:gd name="connsiteY2" fmla="*/ 418757 h 418757"/>
                  <a:gd name="connsiteX3" fmla="*/ 432289 w 486233"/>
                  <a:gd name="connsiteY3" fmla="*/ 418209 h 418757"/>
                  <a:gd name="connsiteX4" fmla="*/ 426255 w 486233"/>
                  <a:gd name="connsiteY4" fmla="*/ 416929 h 418757"/>
                  <a:gd name="connsiteX5" fmla="*/ 418574 w 486233"/>
                  <a:gd name="connsiteY5" fmla="*/ 414369 h 418757"/>
                  <a:gd name="connsiteX6" fmla="*/ 415100 w 486233"/>
                  <a:gd name="connsiteY6" fmla="*/ 410894 h 418757"/>
                  <a:gd name="connsiteX7" fmla="*/ 411991 w 486233"/>
                  <a:gd name="connsiteY7" fmla="*/ 413271 h 418757"/>
                  <a:gd name="connsiteX8" fmla="*/ 396082 w 486233"/>
                  <a:gd name="connsiteY8" fmla="*/ 412540 h 418757"/>
                  <a:gd name="connsiteX9" fmla="*/ 387670 w 486233"/>
                  <a:gd name="connsiteY9" fmla="*/ 410894 h 418757"/>
                  <a:gd name="connsiteX10" fmla="*/ 382368 w 486233"/>
                  <a:gd name="connsiteY10" fmla="*/ 409065 h 418757"/>
                  <a:gd name="connsiteX11" fmla="*/ 380173 w 486233"/>
                  <a:gd name="connsiteY11" fmla="*/ 409797 h 418757"/>
                  <a:gd name="connsiteX12" fmla="*/ 379259 w 486233"/>
                  <a:gd name="connsiteY12" fmla="*/ 411808 h 418757"/>
                  <a:gd name="connsiteX13" fmla="*/ 373773 w 486233"/>
                  <a:gd name="connsiteY13" fmla="*/ 408151 h 418757"/>
                  <a:gd name="connsiteX14" fmla="*/ 367556 w 486233"/>
                  <a:gd name="connsiteY14" fmla="*/ 406322 h 418757"/>
                  <a:gd name="connsiteX15" fmla="*/ 359510 w 486233"/>
                  <a:gd name="connsiteY15" fmla="*/ 405957 h 418757"/>
                  <a:gd name="connsiteX16" fmla="*/ 350000 w 486233"/>
                  <a:gd name="connsiteY16" fmla="*/ 404860 h 418757"/>
                  <a:gd name="connsiteX17" fmla="*/ 344880 w 486233"/>
                  <a:gd name="connsiteY17" fmla="*/ 403214 h 418757"/>
                  <a:gd name="connsiteX18" fmla="*/ 336652 w 486233"/>
                  <a:gd name="connsiteY18" fmla="*/ 402848 h 418757"/>
                  <a:gd name="connsiteX19" fmla="*/ 332811 w 486233"/>
                  <a:gd name="connsiteY19" fmla="*/ 396814 h 418757"/>
                  <a:gd name="connsiteX20" fmla="*/ 329154 w 486233"/>
                  <a:gd name="connsiteY20" fmla="*/ 388402 h 418757"/>
                  <a:gd name="connsiteX21" fmla="*/ 326960 w 486233"/>
                  <a:gd name="connsiteY21" fmla="*/ 377247 h 418757"/>
                  <a:gd name="connsiteX22" fmla="*/ 323486 w 486233"/>
                  <a:gd name="connsiteY22" fmla="*/ 370116 h 418757"/>
                  <a:gd name="connsiteX23" fmla="*/ 316537 w 486233"/>
                  <a:gd name="connsiteY23" fmla="*/ 365727 h 418757"/>
                  <a:gd name="connsiteX24" fmla="*/ 311965 w 486233"/>
                  <a:gd name="connsiteY24" fmla="*/ 364081 h 418757"/>
                  <a:gd name="connsiteX25" fmla="*/ 308308 w 486233"/>
                  <a:gd name="connsiteY25" fmla="*/ 363898 h 418757"/>
                  <a:gd name="connsiteX26" fmla="*/ 298799 w 486233"/>
                  <a:gd name="connsiteY26" fmla="*/ 367556 h 418757"/>
                  <a:gd name="connsiteX27" fmla="*/ 290021 w 486233"/>
                  <a:gd name="connsiteY27" fmla="*/ 370299 h 418757"/>
                  <a:gd name="connsiteX28" fmla="*/ 287095 w 486233"/>
                  <a:gd name="connsiteY28" fmla="*/ 373773 h 418757"/>
                  <a:gd name="connsiteX29" fmla="*/ 283255 w 486233"/>
                  <a:gd name="connsiteY29" fmla="*/ 375784 h 418757"/>
                  <a:gd name="connsiteX30" fmla="*/ 278684 w 486233"/>
                  <a:gd name="connsiteY30" fmla="*/ 375967 h 418757"/>
                  <a:gd name="connsiteX31" fmla="*/ 271186 w 486233"/>
                  <a:gd name="connsiteY31" fmla="*/ 380356 h 418757"/>
                  <a:gd name="connsiteX32" fmla="*/ 265884 w 486233"/>
                  <a:gd name="connsiteY32" fmla="*/ 381270 h 418757"/>
                  <a:gd name="connsiteX33" fmla="*/ 259117 w 486233"/>
                  <a:gd name="connsiteY33" fmla="*/ 379807 h 418757"/>
                  <a:gd name="connsiteX34" fmla="*/ 256009 w 486233"/>
                  <a:gd name="connsiteY34" fmla="*/ 377064 h 418757"/>
                  <a:gd name="connsiteX35" fmla="*/ 249060 w 486233"/>
                  <a:gd name="connsiteY35" fmla="*/ 375784 h 418757"/>
                  <a:gd name="connsiteX36" fmla="*/ 242660 w 486233"/>
                  <a:gd name="connsiteY36" fmla="*/ 376699 h 418757"/>
                  <a:gd name="connsiteX37" fmla="*/ 239551 w 486233"/>
                  <a:gd name="connsiteY37" fmla="*/ 376699 h 418757"/>
                  <a:gd name="connsiteX38" fmla="*/ 234980 w 486233"/>
                  <a:gd name="connsiteY38" fmla="*/ 371944 h 418757"/>
                  <a:gd name="connsiteX39" fmla="*/ 236808 w 486233"/>
                  <a:gd name="connsiteY39" fmla="*/ 372859 h 418757"/>
                  <a:gd name="connsiteX40" fmla="*/ 236442 w 486233"/>
                  <a:gd name="connsiteY40" fmla="*/ 370664 h 418757"/>
                  <a:gd name="connsiteX41" fmla="*/ 232968 w 486233"/>
                  <a:gd name="connsiteY41" fmla="*/ 368653 h 418757"/>
                  <a:gd name="connsiteX42" fmla="*/ 218156 w 486233"/>
                  <a:gd name="connsiteY42" fmla="*/ 363898 h 418757"/>
                  <a:gd name="connsiteX43" fmla="*/ 214316 w 486233"/>
                  <a:gd name="connsiteY43" fmla="*/ 358412 h 418757"/>
                  <a:gd name="connsiteX44" fmla="*/ 214316 w 486233"/>
                  <a:gd name="connsiteY44" fmla="*/ 356584 h 418757"/>
                  <a:gd name="connsiteX45" fmla="*/ 210110 w 486233"/>
                  <a:gd name="connsiteY45" fmla="*/ 352378 h 418757"/>
                  <a:gd name="connsiteX46" fmla="*/ 203344 w 486233"/>
                  <a:gd name="connsiteY46" fmla="*/ 348721 h 418757"/>
                  <a:gd name="connsiteX47" fmla="*/ 197310 w 486233"/>
                  <a:gd name="connsiteY47" fmla="*/ 346892 h 418757"/>
                  <a:gd name="connsiteX48" fmla="*/ 189629 w 486233"/>
                  <a:gd name="connsiteY48" fmla="*/ 346526 h 418757"/>
                  <a:gd name="connsiteX49" fmla="*/ 185423 w 486233"/>
                  <a:gd name="connsiteY49" fmla="*/ 344149 h 418757"/>
                  <a:gd name="connsiteX50" fmla="*/ 181583 w 486233"/>
                  <a:gd name="connsiteY50" fmla="*/ 339943 h 418757"/>
                  <a:gd name="connsiteX51" fmla="*/ 178109 w 486233"/>
                  <a:gd name="connsiteY51" fmla="*/ 330068 h 418757"/>
                  <a:gd name="connsiteX52" fmla="*/ 173903 w 486233"/>
                  <a:gd name="connsiteY52" fmla="*/ 322205 h 418757"/>
                  <a:gd name="connsiteX53" fmla="*/ 172257 w 486233"/>
                  <a:gd name="connsiteY53" fmla="*/ 315805 h 418757"/>
                  <a:gd name="connsiteX54" fmla="*/ 163114 w 486233"/>
                  <a:gd name="connsiteY54" fmla="*/ 308308 h 418757"/>
                  <a:gd name="connsiteX55" fmla="*/ 161103 w 486233"/>
                  <a:gd name="connsiteY55" fmla="*/ 301907 h 418757"/>
                  <a:gd name="connsiteX56" fmla="*/ 159091 w 486233"/>
                  <a:gd name="connsiteY56" fmla="*/ 297702 h 418757"/>
                  <a:gd name="connsiteX57" fmla="*/ 155068 w 486233"/>
                  <a:gd name="connsiteY57" fmla="*/ 295324 h 418757"/>
                  <a:gd name="connsiteX58" fmla="*/ 150131 w 486233"/>
                  <a:gd name="connsiteY58" fmla="*/ 288559 h 418757"/>
                  <a:gd name="connsiteX59" fmla="*/ 149582 w 486233"/>
                  <a:gd name="connsiteY59" fmla="*/ 285267 h 418757"/>
                  <a:gd name="connsiteX60" fmla="*/ 147936 w 486233"/>
                  <a:gd name="connsiteY60" fmla="*/ 282341 h 418757"/>
                  <a:gd name="connsiteX61" fmla="*/ 145376 w 486233"/>
                  <a:gd name="connsiteY61" fmla="*/ 280878 h 418757"/>
                  <a:gd name="connsiteX62" fmla="*/ 139707 w 486233"/>
                  <a:gd name="connsiteY62" fmla="*/ 282890 h 418757"/>
                  <a:gd name="connsiteX63" fmla="*/ 136416 w 486233"/>
                  <a:gd name="connsiteY63" fmla="*/ 286364 h 418757"/>
                  <a:gd name="connsiteX64" fmla="*/ 135319 w 486233"/>
                  <a:gd name="connsiteY64" fmla="*/ 285084 h 418757"/>
                  <a:gd name="connsiteX65" fmla="*/ 132759 w 486233"/>
                  <a:gd name="connsiteY65" fmla="*/ 284353 h 418757"/>
                  <a:gd name="connsiteX66" fmla="*/ 131479 w 486233"/>
                  <a:gd name="connsiteY66" fmla="*/ 282158 h 418757"/>
                  <a:gd name="connsiteX67" fmla="*/ 128004 w 486233"/>
                  <a:gd name="connsiteY67" fmla="*/ 279964 h 418757"/>
                  <a:gd name="connsiteX68" fmla="*/ 125810 w 486233"/>
                  <a:gd name="connsiteY68" fmla="*/ 276307 h 418757"/>
                  <a:gd name="connsiteX69" fmla="*/ 125262 w 486233"/>
                  <a:gd name="connsiteY69" fmla="*/ 272101 h 418757"/>
                  <a:gd name="connsiteX70" fmla="*/ 123067 w 486233"/>
                  <a:gd name="connsiteY70" fmla="*/ 269906 h 418757"/>
                  <a:gd name="connsiteX71" fmla="*/ 119044 w 486233"/>
                  <a:gd name="connsiteY71" fmla="*/ 269175 h 418757"/>
                  <a:gd name="connsiteX72" fmla="*/ 116849 w 486233"/>
                  <a:gd name="connsiteY72" fmla="*/ 270455 h 418757"/>
                  <a:gd name="connsiteX73" fmla="*/ 117947 w 486233"/>
                  <a:gd name="connsiteY73" fmla="*/ 273381 h 418757"/>
                  <a:gd name="connsiteX74" fmla="*/ 116849 w 486233"/>
                  <a:gd name="connsiteY74" fmla="*/ 275758 h 418757"/>
                  <a:gd name="connsiteX75" fmla="*/ 117216 w 486233"/>
                  <a:gd name="connsiteY75" fmla="*/ 279050 h 418757"/>
                  <a:gd name="connsiteX76" fmla="*/ 113558 w 486233"/>
                  <a:gd name="connsiteY76" fmla="*/ 279050 h 418757"/>
                  <a:gd name="connsiteX77" fmla="*/ 112826 w 486233"/>
                  <a:gd name="connsiteY77" fmla="*/ 283073 h 418757"/>
                  <a:gd name="connsiteX78" fmla="*/ 111729 w 486233"/>
                  <a:gd name="connsiteY78" fmla="*/ 282707 h 418757"/>
                  <a:gd name="connsiteX79" fmla="*/ 110267 w 486233"/>
                  <a:gd name="connsiteY79" fmla="*/ 281610 h 418757"/>
                  <a:gd name="connsiteX80" fmla="*/ 100575 w 486233"/>
                  <a:gd name="connsiteY80" fmla="*/ 274661 h 418757"/>
                  <a:gd name="connsiteX81" fmla="*/ 97466 w 486233"/>
                  <a:gd name="connsiteY81" fmla="*/ 271552 h 418757"/>
                  <a:gd name="connsiteX82" fmla="*/ 95089 w 486233"/>
                  <a:gd name="connsiteY82" fmla="*/ 267895 h 418757"/>
                  <a:gd name="connsiteX83" fmla="*/ 93626 w 486233"/>
                  <a:gd name="connsiteY83" fmla="*/ 259117 h 418757"/>
                  <a:gd name="connsiteX84" fmla="*/ 87409 w 486233"/>
                  <a:gd name="connsiteY84" fmla="*/ 256009 h 418757"/>
                  <a:gd name="connsiteX85" fmla="*/ 87774 w 486233"/>
                  <a:gd name="connsiteY85" fmla="*/ 247048 h 418757"/>
                  <a:gd name="connsiteX86" fmla="*/ 89420 w 486233"/>
                  <a:gd name="connsiteY86" fmla="*/ 235162 h 418757"/>
                  <a:gd name="connsiteX87" fmla="*/ 86860 w 486233"/>
                  <a:gd name="connsiteY87" fmla="*/ 229128 h 418757"/>
                  <a:gd name="connsiteX88" fmla="*/ 83020 w 486233"/>
                  <a:gd name="connsiteY88" fmla="*/ 223642 h 418757"/>
                  <a:gd name="connsiteX89" fmla="*/ 79911 w 486233"/>
                  <a:gd name="connsiteY89" fmla="*/ 216876 h 418757"/>
                  <a:gd name="connsiteX90" fmla="*/ 76071 w 486233"/>
                  <a:gd name="connsiteY90" fmla="*/ 212670 h 418757"/>
                  <a:gd name="connsiteX91" fmla="*/ 69854 w 486233"/>
                  <a:gd name="connsiteY91" fmla="*/ 211390 h 418757"/>
                  <a:gd name="connsiteX92" fmla="*/ 64734 w 486233"/>
                  <a:gd name="connsiteY92" fmla="*/ 209013 h 418757"/>
                  <a:gd name="connsiteX93" fmla="*/ 58882 w 486233"/>
                  <a:gd name="connsiteY93" fmla="*/ 204258 h 418757"/>
                  <a:gd name="connsiteX94" fmla="*/ 52116 w 486233"/>
                  <a:gd name="connsiteY94" fmla="*/ 199870 h 418757"/>
                  <a:gd name="connsiteX95" fmla="*/ 46630 w 486233"/>
                  <a:gd name="connsiteY95" fmla="*/ 196944 h 418757"/>
                  <a:gd name="connsiteX96" fmla="*/ 46264 w 486233"/>
                  <a:gd name="connsiteY96" fmla="*/ 191824 h 418757"/>
                  <a:gd name="connsiteX97" fmla="*/ 43156 w 486233"/>
                  <a:gd name="connsiteY97" fmla="*/ 186338 h 418757"/>
                  <a:gd name="connsiteX98" fmla="*/ 40047 w 486233"/>
                  <a:gd name="connsiteY98" fmla="*/ 183595 h 418757"/>
                  <a:gd name="connsiteX99" fmla="*/ 38401 w 486233"/>
                  <a:gd name="connsiteY99" fmla="*/ 180120 h 418757"/>
                  <a:gd name="connsiteX100" fmla="*/ 34195 w 486233"/>
                  <a:gd name="connsiteY100" fmla="*/ 180303 h 418757"/>
                  <a:gd name="connsiteX101" fmla="*/ 31453 w 486233"/>
                  <a:gd name="connsiteY101" fmla="*/ 178109 h 418757"/>
                  <a:gd name="connsiteX102" fmla="*/ 30538 w 486233"/>
                  <a:gd name="connsiteY102" fmla="*/ 171343 h 418757"/>
                  <a:gd name="connsiteX103" fmla="*/ 32001 w 486233"/>
                  <a:gd name="connsiteY103" fmla="*/ 170612 h 418757"/>
                  <a:gd name="connsiteX104" fmla="*/ 33464 w 486233"/>
                  <a:gd name="connsiteY104" fmla="*/ 168051 h 418757"/>
                  <a:gd name="connsiteX105" fmla="*/ 35293 w 486233"/>
                  <a:gd name="connsiteY105" fmla="*/ 156714 h 418757"/>
                  <a:gd name="connsiteX106" fmla="*/ 37121 w 486233"/>
                  <a:gd name="connsiteY106" fmla="*/ 153788 h 418757"/>
                  <a:gd name="connsiteX107" fmla="*/ 40961 w 486233"/>
                  <a:gd name="connsiteY107" fmla="*/ 152508 h 418757"/>
                  <a:gd name="connsiteX108" fmla="*/ 40779 w 486233"/>
                  <a:gd name="connsiteY108" fmla="*/ 149034 h 418757"/>
                  <a:gd name="connsiteX109" fmla="*/ 46813 w 486233"/>
                  <a:gd name="connsiteY109" fmla="*/ 140073 h 418757"/>
                  <a:gd name="connsiteX110" fmla="*/ 51019 w 486233"/>
                  <a:gd name="connsiteY110" fmla="*/ 135319 h 418757"/>
                  <a:gd name="connsiteX111" fmla="*/ 48824 w 486233"/>
                  <a:gd name="connsiteY111" fmla="*/ 127273 h 418757"/>
                  <a:gd name="connsiteX112" fmla="*/ 51385 w 486233"/>
                  <a:gd name="connsiteY112" fmla="*/ 121238 h 418757"/>
                  <a:gd name="connsiteX113" fmla="*/ 54310 w 486233"/>
                  <a:gd name="connsiteY113" fmla="*/ 118313 h 418757"/>
                  <a:gd name="connsiteX114" fmla="*/ 47727 w 486233"/>
                  <a:gd name="connsiteY114" fmla="*/ 117947 h 418757"/>
                  <a:gd name="connsiteX115" fmla="*/ 37121 w 486233"/>
                  <a:gd name="connsiteY115" fmla="*/ 115752 h 418757"/>
                  <a:gd name="connsiteX116" fmla="*/ 32367 w 486233"/>
                  <a:gd name="connsiteY116" fmla="*/ 111181 h 418757"/>
                  <a:gd name="connsiteX117" fmla="*/ 29075 w 486233"/>
                  <a:gd name="connsiteY117" fmla="*/ 101489 h 418757"/>
                  <a:gd name="connsiteX118" fmla="*/ 23590 w 486233"/>
                  <a:gd name="connsiteY118" fmla="*/ 97649 h 418757"/>
                  <a:gd name="connsiteX119" fmla="*/ 18835 w 486233"/>
                  <a:gd name="connsiteY119" fmla="*/ 90152 h 418757"/>
                  <a:gd name="connsiteX120" fmla="*/ 16823 w 486233"/>
                  <a:gd name="connsiteY120" fmla="*/ 76254 h 418757"/>
                  <a:gd name="connsiteX121" fmla="*/ 16092 w 486233"/>
                  <a:gd name="connsiteY121" fmla="*/ 69305 h 418757"/>
                  <a:gd name="connsiteX122" fmla="*/ 10423 w 486233"/>
                  <a:gd name="connsiteY122" fmla="*/ 62173 h 418757"/>
                  <a:gd name="connsiteX123" fmla="*/ 4023 w 486233"/>
                  <a:gd name="connsiteY123" fmla="*/ 58516 h 418757"/>
                  <a:gd name="connsiteX124" fmla="*/ 5669 w 486233"/>
                  <a:gd name="connsiteY124" fmla="*/ 50105 h 418757"/>
                  <a:gd name="connsiteX125" fmla="*/ 4572 w 486233"/>
                  <a:gd name="connsiteY125" fmla="*/ 43339 h 418757"/>
                  <a:gd name="connsiteX126" fmla="*/ 4755 w 486233"/>
                  <a:gd name="connsiteY126" fmla="*/ 36024 h 418757"/>
                  <a:gd name="connsiteX127" fmla="*/ 4023 w 486233"/>
                  <a:gd name="connsiteY127" fmla="*/ 24504 h 418757"/>
                  <a:gd name="connsiteX128" fmla="*/ 549 w 486233"/>
                  <a:gd name="connsiteY128" fmla="*/ 17372 h 418757"/>
                  <a:gd name="connsiteX129" fmla="*/ 0 w 486233"/>
                  <a:gd name="connsiteY129" fmla="*/ 13898 h 418757"/>
                  <a:gd name="connsiteX130" fmla="*/ 6766 w 486233"/>
                  <a:gd name="connsiteY130" fmla="*/ 10240 h 418757"/>
                  <a:gd name="connsiteX131" fmla="*/ 7680 w 486233"/>
                  <a:gd name="connsiteY131" fmla="*/ 7497 h 418757"/>
                  <a:gd name="connsiteX132" fmla="*/ 11886 w 486233"/>
                  <a:gd name="connsiteY132" fmla="*/ 0 h 418757"/>
                  <a:gd name="connsiteX133" fmla="*/ 16275 w 486233"/>
                  <a:gd name="connsiteY133" fmla="*/ 4937 h 418757"/>
                  <a:gd name="connsiteX134" fmla="*/ 17921 w 486233"/>
                  <a:gd name="connsiteY134" fmla="*/ 6766 h 418757"/>
                  <a:gd name="connsiteX135" fmla="*/ 32550 w 486233"/>
                  <a:gd name="connsiteY135" fmla="*/ 25967 h 418757"/>
                  <a:gd name="connsiteX136" fmla="*/ 39864 w 486233"/>
                  <a:gd name="connsiteY136" fmla="*/ 27612 h 418757"/>
                  <a:gd name="connsiteX137" fmla="*/ 46447 w 486233"/>
                  <a:gd name="connsiteY137" fmla="*/ 28344 h 418757"/>
                  <a:gd name="connsiteX138" fmla="*/ 48824 w 486233"/>
                  <a:gd name="connsiteY138" fmla="*/ 28527 h 418757"/>
                  <a:gd name="connsiteX139" fmla="*/ 56688 w 486233"/>
                  <a:gd name="connsiteY139" fmla="*/ 28892 h 418757"/>
                  <a:gd name="connsiteX140" fmla="*/ 59431 w 486233"/>
                  <a:gd name="connsiteY140" fmla="*/ 28344 h 418757"/>
                  <a:gd name="connsiteX141" fmla="*/ 64551 w 486233"/>
                  <a:gd name="connsiteY141" fmla="*/ 27795 h 418757"/>
                  <a:gd name="connsiteX142" fmla="*/ 69488 w 486233"/>
                  <a:gd name="connsiteY142" fmla="*/ 22309 h 418757"/>
                  <a:gd name="connsiteX143" fmla="*/ 72597 w 486233"/>
                  <a:gd name="connsiteY143" fmla="*/ 15726 h 418757"/>
                  <a:gd name="connsiteX144" fmla="*/ 76802 w 486233"/>
                  <a:gd name="connsiteY144" fmla="*/ 11520 h 418757"/>
                  <a:gd name="connsiteX145" fmla="*/ 82654 w 486233"/>
                  <a:gd name="connsiteY145" fmla="*/ 8046 h 418757"/>
                  <a:gd name="connsiteX146" fmla="*/ 94540 w 486233"/>
                  <a:gd name="connsiteY146" fmla="*/ 5303 h 418757"/>
                  <a:gd name="connsiteX147" fmla="*/ 102586 w 486233"/>
                  <a:gd name="connsiteY147" fmla="*/ 9509 h 418757"/>
                  <a:gd name="connsiteX148" fmla="*/ 102038 w 486233"/>
                  <a:gd name="connsiteY148" fmla="*/ 14995 h 418757"/>
                  <a:gd name="connsiteX149" fmla="*/ 105695 w 486233"/>
                  <a:gd name="connsiteY149" fmla="*/ 23772 h 418757"/>
                  <a:gd name="connsiteX150" fmla="*/ 98381 w 486233"/>
                  <a:gd name="connsiteY150" fmla="*/ 27612 h 418757"/>
                  <a:gd name="connsiteX151" fmla="*/ 96735 w 486233"/>
                  <a:gd name="connsiteY151" fmla="*/ 29624 h 418757"/>
                  <a:gd name="connsiteX152" fmla="*/ 102221 w 486233"/>
                  <a:gd name="connsiteY152" fmla="*/ 31818 h 418757"/>
                  <a:gd name="connsiteX153" fmla="*/ 104232 w 486233"/>
                  <a:gd name="connsiteY153" fmla="*/ 34561 h 418757"/>
                  <a:gd name="connsiteX154" fmla="*/ 107889 w 486233"/>
                  <a:gd name="connsiteY154" fmla="*/ 36024 h 418757"/>
                  <a:gd name="connsiteX155" fmla="*/ 111547 w 486233"/>
                  <a:gd name="connsiteY155" fmla="*/ 38767 h 418757"/>
                  <a:gd name="connsiteX156" fmla="*/ 114655 w 486233"/>
                  <a:gd name="connsiteY156" fmla="*/ 39864 h 418757"/>
                  <a:gd name="connsiteX157" fmla="*/ 117947 w 486233"/>
                  <a:gd name="connsiteY157" fmla="*/ 40047 h 418757"/>
                  <a:gd name="connsiteX158" fmla="*/ 119958 w 486233"/>
                  <a:gd name="connsiteY158" fmla="*/ 39316 h 418757"/>
                  <a:gd name="connsiteX159" fmla="*/ 121056 w 486233"/>
                  <a:gd name="connsiteY159" fmla="*/ 51750 h 418757"/>
                  <a:gd name="connsiteX160" fmla="*/ 123067 w 486233"/>
                  <a:gd name="connsiteY160" fmla="*/ 59979 h 418757"/>
                  <a:gd name="connsiteX161" fmla="*/ 125627 w 486233"/>
                  <a:gd name="connsiteY161" fmla="*/ 65831 h 418757"/>
                  <a:gd name="connsiteX162" fmla="*/ 131113 w 486233"/>
                  <a:gd name="connsiteY162" fmla="*/ 69854 h 418757"/>
                  <a:gd name="connsiteX163" fmla="*/ 136050 w 486233"/>
                  <a:gd name="connsiteY163" fmla="*/ 70585 h 418757"/>
                  <a:gd name="connsiteX164" fmla="*/ 140805 w 486233"/>
                  <a:gd name="connsiteY164" fmla="*/ 72414 h 418757"/>
                  <a:gd name="connsiteX165" fmla="*/ 147571 w 486233"/>
                  <a:gd name="connsiteY165" fmla="*/ 71865 h 418757"/>
                  <a:gd name="connsiteX166" fmla="*/ 152691 w 486233"/>
                  <a:gd name="connsiteY166" fmla="*/ 72048 h 418757"/>
                  <a:gd name="connsiteX167" fmla="*/ 155983 w 486233"/>
                  <a:gd name="connsiteY167" fmla="*/ 74425 h 418757"/>
                  <a:gd name="connsiteX168" fmla="*/ 159274 w 486233"/>
                  <a:gd name="connsiteY168" fmla="*/ 81191 h 418757"/>
                  <a:gd name="connsiteX169" fmla="*/ 165857 w 486233"/>
                  <a:gd name="connsiteY169" fmla="*/ 85763 h 418757"/>
                  <a:gd name="connsiteX170" fmla="*/ 174817 w 486233"/>
                  <a:gd name="connsiteY170" fmla="*/ 90700 h 418757"/>
                  <a:gd name="connsiteX171" fmla="*/ 191092 w 486233"/>
                  <a:gd name="connsiteY171" fmla="*/ 95638 h 418757"/>
                  <a:gd name="connsiteX172" fmla="*/ 196761 w 486233"/>
                  <a:gd name="connsiteY172" fmla="*/ 96186 h 418757"/>
                  <a:gd name="connsiteX173" fmla="*/ 222362 w 486233"/>
                  <a:gd name="connsiteY173" fmla="*/ 88689 h 418757"/>
                  <a:gd name="connsiteX174" fmla="*/ 230591 w 486233"/>
                  <a:gd name="connsiteY174" fmla="*/ 87591 h 418757"/>
                  <a:gd name="connsiteX175" fmla="*/ 241197 w 486233"/>
                  <a:gd name="connsiteY175" fmla="*/ 85397 h 418757"/>
                  <a:gd name="connsiteX176" fmla="*/ 239185 w 486233"/>
                  <a:gd name="connsiteY176" fmla="*/ 87043 h 418757"/>
                  <a:gd name="connsiteX177" fmla="*/ 232968 w 486233"/>
                  <a:gd name="connsiteY177" fmla="*/ 88323 h 418757"/>
                  <a:gd name="connsiteX178" fmla="*/ 241197 w 486233"/>
                  <a:gd name="connsiteY178" fmla="*/ 89054 h 418757"/>
                  <a:gd name="connsiteX179" fmla="*/ 251803 w 486233"/>
                  <a:gd name="connsiteY179" fmla="*/ 87409 h 418757"/>
                  <a:gd name="connsiteX180" fmla="*/ 251620 w 486233"/>
                  <a:gd name="connsiteY180" fmla="*/ 79363 h 418757"/>
                  <a:gd name="connsiteX181" fmla="*/ 247963 w 486233"/>
                  <a:gd name="connsiteY181" fmla="*/ 70402 h 418757"/>
                  <a:gd name="connsiteX182" fmla="*/ 253997 w 486233"/>
                  <a:gd name="connsiteY182" fmla="*/ 70402 h 418757"/>
                  <a:gd name="connsiteX183" fmla="*/ 262775 w 486233"/>
                  <a:gd name="connsiteY183" fmla="*/ 68574 h 418757"/>
                  <a:gd name="connsiteX184" fmla="*/ 278684 w 486233"/>
                  <a:gd name="connsiteY184" fmla="*/ 57053 h 418757"/>
                  <a:gd name="connsiteX185" fmla="*/ 285450 w 486233"/>
                  <a:gd name="connsiteY185" fmla="*/ 51019 h 418757"/>
                  <a:gd name="connsiteX186" fmla="*/ 292399 w 486233"/>
                  <a:gd name="connsiteY186" fmla="*/ 49556 h 418757"/>
                  <a:gd name="connsiteX187" fmla="*/ 297702 w 486233"/>
                  <a:gd name="connsiteY187" fmla="*/ 49556 h 418757"/>
                  <a:gd name="connsiteX188" fmla="*/ 302822 w 486233"/>
                  <a:gd name="connsiteY188" fmla="*/ 51019 h 418757"/>
                  <a:gd name="connsiteX189" fmla="*/ 307759 w 486233"/>
                  <a:gd name="connsiteY189" fmla="*/ 51019 h 418757"/>
                  <a:gd name="connsiteX190" fmla="*/ 310685 w 486233"/>
                  <a:gd name="connsiteY190" fmla="*/ 48825 h 418757"/>
                  <a:gd name="connsiteX191" fmla="*/ 311416 w 486233"/>
                  <a:gd name="connsiteY191" fmla="*/ 45350 h 418757"/>
                  <a:gd name="connsiteX192" fmla="*/ 318548 w 486233"/>
                  <a:gd name="connsiteY192" fmla="*/ 44436 h 418757"/>
                  <a:gd name="connsiteX193" fmla="*/ 328240 w 486233"/>
                  <a:gd name="connsiteY193" fmla="*/ 44984 h 418757"/>
                  <a:gd name="connsiteX194" fmla="*/ 334823 w 486233"/>
                  <a:gd name="connsiteY194" fmla="*/ 50653 h 418757"/>
                  <a:gd name="connsiteX195" fmla="*/ 338663 w 486233"/>
                  <a:gd name="connsiteY195" fmla="*/ 54859 h 418757"/>
                  <a:gd name="connsiteX196" fmla="*/ 356401 w 486233"/>
                  <a:gd name="connsiteY196" fmla="*/ 60528 h 418757"/>
                  <a:gd name="connsiteX197" fmla="*/ 362801 w 486233"/>
                  <a:gd name="connsiteY197" fmla="*/ 63636 h 418757"/>
                  <a:gd name="connsiteX198" fmla="*/ 368104 w 486233"/>
                  <a:gd name="connsiteY198" fmla="*/ 64734 h 418757"/>
                  <a:gd name="connsiteX199" fmla="*/ 373041 w 486233"/>
                  <a:gd name="connsiteY199" fmla="*/ 63454 h 418757"/>
                  <a:gd name="connsiteX200" fmla="*/ 379625 w 486233"/>
                  <a:gd name="connsiteY200" fmla="*/ 64734 h 418757"/>
                  <a:gd name="connsiteX201" fmla="*/ 384013 w 486233"/>
                  <a:gd name="connsiteY201" fmla="*/ 66745 h 418757"/>
                  <a:gd name="connsiteX202" fmla="*/ 388585 w 486233"/>
                  <a:gd name="connsiteY202" fmla="*/ 72048 h 418757"/>
                  <a:gd name="connsiteX203" fmla="*/ 390231 w 486233"/>
                  <a:gd name="connsiteY203" fmla="*/ 77900 h 418757"/>
                  <a:gd name="connsiteX204" fmla="*/ 394437 w 486233"/>
                  <a:gd name="connsiteY204" fmla="*/ 79363 h 418757"/>
                  <a:gd name="connsiteX205" fmla="*/ 401934 w 486233"/>
                  <a:gd name="connsiteY205" fmla="*/ 83203 h 418757"/>
                  <a:gd name="connsiteX206" fmla="*/ 412357 w 486233"/>
                  <a:gd name="connsiteY206" fmla="*/ 91432 h 418757"/>
                  <a:gd name="connsiteX207" fmla="*/ 419854 w 486233"/>
                  <a:gd name="connsiteY207" fmla="*/ 95272 h 418757"/>
                  <a:gd name="connsiteX208" fmla="*/ 431558 w 486233"/>
                  <a:gd name="connsiteY208" fmla="*/ 95272 h 418757"/>
                  <a:gd name="connsiteX209" fmla="*/ 433752 w 486233"/>
                  <a:gd name="connsiteY209" fmla="*/ 97649 h 418757"/>
                  <a:gd name="connsiteX210" fmla="*/ 433752 w 486233"/>
                  <a:gd name="connsiteY210" fmla="*/ 113192 h 418757"/>
                  <a:gd name="connsiteX211" fmla="*/ 435398 w 486233"/>
                  <a:gd name="connsiteY211" fmla="*/ 117947 h 418757"/>
                  <a:gd name="connsiteX212" fmla="*/ 434301 w 486233"/>
                  <a:gd name="connsiteY212" fmla="*/ 123798 h 418757"/>
                  <a:gd name="connsiteX213" fmla="*/ 433386 w 486233"/>
                  <a:gd name="connsiteY213" fmla="*/ 129650 h 418757"/>
                  <a:gd name="connsiteX214" fmla="*/ 433021 w 486233"/>
                  <a:gd name="connsiteY214" fmla="*/ 136965 h 418757"/>
                  <a:gd name="connsiteX215" fmla="*/ 431009 w 486233"/>
                  <a:gd name="connsiteY215" fmla="*/ 146291 h 418757"/>
                  <a:gd name="connsiteX216" fmla="*/ 424975 w 486233"/>
                  <a:gd name="connsiteY216" fmla="*/ 155800 h 418757"/>
                  <a:gd name="connsiteX217" fmla="*/ 424975 w 486233"/>
                  <a:gd name="connsiteY217" fmla="*/ 162017 h 418757"/>
                  <a:gd name="connsiteX218" fmla="*/ 414917 w 486233"/>
                  <a:gd name="connsiteY218" fmla="*/ 165857 h 418757"/>
                  <a:gd name="connsiteX219" fmla="*/ 414917 w 486233"/>
                  <a:gd name="connsiteY219" fmla="*/ 170063 h 418757"/>
                  <a:gd name="connsiteX220" fmla="*/ 414917 w 486233"/>
                  <a:gd name="connsiteY220" fmla="*/ 178840 h 418757"/>
                  <a:gd name="connsiteX221" fmla="*/ 421318 w 486233"/>
                  <a:gd name="connsiteY221" fmla="*/ 180669 h 418757"/>
                  <a:gd name="connsiteX222" fmla="*/ 421866 w 486233"/>
                  <a:gd name="connsiteY222" fmla="*/ 185424 h 418757"/>
                  <a:gd name="connsiteX223" fmla="*/ 418209 w 486233"/>
                  <a:gd name="connsiteY223" fmla="*/ 193469 h 418757"/>
                  <a:gd name="connsiteX224" fmla="*/ 416563 w 486233"/>
                  <a:gd name="connsiteY224" fmla="*/ 201150 h 418757"/>
                  <a:gd name="connsiteX225" fmla="*/ 418026 w 486233"/>
                  <a:gd name="connsiteY225" fmla="*/ 206636 h 418757"/>
                  <a:gd name="connsiteX226" fmla="*/ 420952 w 486233"/>
                  <a:gd name="connsiteY226" fmla="*/ 213585 h 418757"/>
                  <a:gd name="connsiteX227" fmla="*/ 421866 w 486233"/>
                  <a:gd name="connsiteY227" fmla="*/ 221630 h 418757"/>
                  <a:gd name="connsiteX228" fmla="*/ 420952 w 486233"/>
                  <a:gd name="connsiteY228" fmla="*/ 229311 h 418757"/>
                  <a:gd name="connsiteX229" fmla="*/ 421318 w 486233"/>
                  <a:gd name="connsiteY229" fmla="*/ 234614 h 418757"/>
                  <a:gd name="connsiteX230" fmla="*/ 425706 w 486233"/>
                  <a:gd name="connsiteY230" fmla="*/ 239003 h 418757"/>
                  <a:gd name="connsiteX231" fmla="*/ 431558 w 486233"/>
                  <a:gd name="connsiteY231" fmla="*/ 240648 h 418757"/>
                  <a:gd name="connsiteX232" fmla="*/ 437592 w 486233"/>
                  <a:gd name="connsiteY232" fmla="*/ 241014 h 418757"/>
                  <a:gd name="connsiteX233" fmla="*/ 442347 w 486233"/>
                  <a:gd name="connsiteY233" fmla="*/ 245037 h 418757"/>
                  <a:gd name="connsiteX234" fmla="*/ 445090 w 486233"/>
                  <a:gd name="connsiteY234" fmla="*/ 252351 h 418757"/>
                  <a:gd name="connsiteX235" fmla="*/ 445090 w 486233"/>
                  <a:gd name="connsiteY235" fmla="*/ 258569 h 418757"/>
                  <a:gd name="connsiteX236" fmla="*/ 442347 w 486233"/>
                  <a:gd name="connsiteY236" fmla="*/ 266249 h 418757"/>
                  <a:gd name="connsiteX237" fmla="*/ 431375 w 486233"/>
                  <a:gd name="connsiteY237" fmla="*/ 278318 h 418757"/>
                  <a:gd name="connsiteX238" fmla="*/ 426072 w 486233"/>
                  <a:gd name="connsiteY238" fmla="*/ 289290 h 418757"/>
                  <a:gd name="connsiteX239" fmla="*/ 424426 w 486233"/>
                  <a:gd name="connsiteY239" fmla="*/ 291484 h 418757"/>
                  <a:gd name="connsiteX240" fmla="*/ 428083 w 486233"/>
                  <a:gd name="connsiteY240" fmla="*/ 296056 h 418757"/>
                  <a:gd name="connsiteX241" fmla="*/ 434301 w 486233"/>
                  <a:gd name="connsiteY241" fmla="*/ 301359 h 418757"/>
                  <a:gd name="connsiteX242" fmla="*/ 443992 w 486233"/>
                  <a:gd name="connsiteY242" fmla="*/ 320377 h 418757"/>
                  <a:gd name="connsiteX243" fmla="*/ 449844 w 486233"/>
                  <a:gd name="connsiteY243" fmla="*/ 324948 h 418757"/>
                  <a:gd name="connsiteX244" fmla="*/ 457159 w 486233"/>
                  <a:gd name="connsiteY244" fmla="*/ 328788 h 418757"/>
                  <a:gd name="connsiteX245" fmla="*/ 469593 w 486233"/>
                  <a:gd name="connsiteY245" fmla="*/ 332446 h 418757"/>
                  <a:gd name="connsiteX246" fmla="*/ 472336 w 486233"/>
                  <a:gd name="connsiteY246" fmla="*/ 335372 h 418757"/>
                  <a:gd name="connsiteX247" fmla="*/ 474348 w 486233"/>
                  <a:gd name="connsiteY247" fmla="*/ 346709 h 418757"/>
                  <a:gd name="connsiteX248" fmla="*/ 474896 w 486233"/>
                  <a:gd name="connsiteY248" fmla="*/ 353292 h 418757"/>
                  <a:gd name="connsiteX249" fmla="*/ 474530 w 486233"/>
                  <a:gd name="connsiteY249" fmla="*/ 359875 h 418757"/>
                  <a:gd name="connsiteX250" fmla="*/ 483308 w 486233"/>
                  <a:gd name="connsiteY250" fmla="*/ 361521 h 418757"/>
                  <a:gd name="connsiteX251" fmla="*/ 485685 w 486233"/>
                  <a:gd name="connsiteY251" fmla="*/ 363533 h 418757"/>
                  <a:gd name="connsiteX252" fmla="*/ 486234 w 486233"/>
                  <a:gd name="connsiteY252" fmla="*/ 368287 h 418757"/>
                  <a:gd name="connsiteX253" fmla="*/ 485137 w 486233"/>
                  <a:gd name="connsiteY253" fmla="*/ 370664 h 418757"/>
                  <a:gd name="connsiteX254" fmla="*/ 478736 w 486233"/>
                  <a:gd name="connsiteY254" fmla="*/ 376516 h 418757"/>
                  <a:gd name="connsiteX255" fmla="*/ 473251 w 486233"/>
                  <a:gd name="connsiteY255" fmla="*/ 377247 h 418757"/>
                  <a:gd name="connsiteX256" fmla="*/ 466119 w 486233"/>
                  <a:gd name="connsiteY256" fmla="*/ 380356 h 418757"/>
                  <a:gd name="connsiteX257" fmla="*/ 459902 w 486233"/>
                  <a:gd name="connsiteY257" fmla="*/ 382185 h 418757"/>
                  <a:gd name="connsiteX258" fmla="*/ 454050 w 486233"/>
                  <a:gd name="connsiteY258" fmla="*/ 387122 h 418757"/>
                  <a:gd name="connsiteX259" fmla="*/ 449844 w 486233"/>
                  <a:gd name="connsiteY259" fmla="*/ 392059 h 418757"/>
                  <a:gd name="connsiteX260" fmla="*/ 444907 w 486233"/>
                  <a:gd name="connsiteY260" fmla="*/ 405408 h 418757"/>
                  <a:gd name="connsiteX261" fmla="*/ 443809 w 486233"/>
                  <a:gd name="connsiteY261" fmla="*/ 410894 h 418757"/>
                  <a:gd name="connsiteX262" fmla="*/ 443444 w 486233"/>
                  <a:gd name="connsiteY262" fmla="*/ 417660 h 41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86233" h="418757">
                    <a:moveTo>
                      <a:pt x="443444" y="417660"/>
                    </a:moveTo>
                    <a:lnTo>
                      <a:pt x="442347" y="417294"/>
                    </a:lnTo>
                    <a:lnTo>
                      <a:pt x="439055" y="418757"/>
                    </a:lnTo>
                    <a:lnTo>
                      <a:pt x="432289" y="418209"/>
                    </a:lnTo>
                    <a:lnTo>
                      <a:pt x="426255" y="416929"/>
                    </a:lnTo>
                    <a:lnTo>
                      <a:pt x="418574" y="414369"/>
                    </a:lnTo>
                    <a:lnTo>
                      <a:pt x="415100" y="410894"/>
                    </a:lnTo>
                    <a:lnTo>
                      <a:pt x="411991" y="413271"/>
                    </a:lnTo>
                    <a:lnTo>
                      <a:pt x="396082" y="412540"/>
                    </a:lnTo>
                    <a:lnTo>
                      <a:pt x="387670" y="410894"/>
                    </a:lnTo>
                    <a:lnTo>
                      <a:pt x="382368" y="409065"/>
                    </a:lnTo>
                    <a:lnTo>
                      <a:pt x="380173" y="409797"/>
                    </a:lnTo>
                    <a:lnTo>
                      <a:pt x="379259" y="411808"/>
                    </a:lnTo>
                    <a:lnTo>
                      <a:pt x="373773" y="408151"/>
                    </a:lnTo>
                    <a:lnTo>
                      <a:pt x="367556" y="406322"/>
                    </a:lnTo>
                    <a:lnTo>
                      <a:pt x="359510" y="405957"/>
                    </a:lnTo>
                    <a:lnTo>
                      <a:pt x="350000" y="404860"/>
                    </a:lnTo>
                    <a:lnTo>
                      <a:pt x="344880" y="403214"/>
                    </a:lnTo>
                    <a:lnTo>
                      <a:pt x="336652" y="402848"/>
                    </a:lnTo>
                    <a:lnTo>
                      <a:pt x="332811" y="396814"/>
                    </a:lnTo>
                    <a:lnTo>
                      <a:pt x="329154" y="388402"/>
                    </a:lnTo>
                    <a:lnTo>
                      <a:pt x="326960" y="377247"/>
                    </a:lnTo>
                    <a:lnTo>
                      <a:pt x="323486" y="370116"/>
                    </a:lnTo>
                    <a:lnTo>
                      <a:pt x="316537" y="365727"/>
                    </a:lnTo>
                    <a:lnTo>
                      <a:pt x="311965" y="364081"/>
                    </a:lnTo>
                    <a:lnTo>
                      <a:pt x="308308" y="363898"/>
                    </a:lnTo>
                    <a:lnTo>
                      <a:pt x="298799" y="367556"/>
                    </a:lnTo>
                    <a:lnTo>
                      <a:pt x="290021" y="370299"/>
                    </a:lnTo>
                    <a:lnTo>
                      <a:pt x="287095" y="373773"/>
                    </a:lnTo>
                    <a:lnTo>
                      <a:pt x="283255" y="375784"/>
                    </a:lnTo>
                    <a:lnTo>
                      <a:pt x="278684" y="375967"/>
                    </a:lnTo>
                    <a:lnTo>
                      <a:pt x="271186" y="380356"/>
                    </a:lnTo>
                    <a:lnTo>
                      <a:pt x="265884" y="381270"/>
                    </a:lnTo>
                    <a:lnTo>
                      <a:pt x="259117" y="379807"/>
                    </a:lnTo>
                    <a:lnTo>
                      <a:pt x="256009" y="377064"/>
                    </a:lnTo>
                    <a:lnTo>
                      <a:pt x="249060" y="375784"/>
                    </a:lnTo>
                    <a:lnTo>
                      <a:pt x="242660" y="376699"/>
                    </a:lnTo>
                    <a:lnTo>
                      <a:pt x="239551" y="376699"/>
                    </a:lnTo>
                    <a:lnTo>
                      <a:pt x="234980" y="371944"/>
                    </a:lnTo>
                    <a:lnTo>
                      <a:pt x="236808" y="372859"/>
                    </a:lnTo>
                    <a:lnTo>
                      <a:pt x="236442" y="370664"/>
                    </a:lnTo>
                    <a:lnTo>
                      <a:pt x="232968" y="368653"/>
                    </a:lnTo>
                    <a:lnTo>
                      <a:pt x="218156" y="363898"/>
                    </a:lnTo>
                    <a:lnTo>
                      <a:pt x="214316" y="358412"/>
                    </a:lnTo>
                    <a:lnTo>
                      <a:pt x="214316" y="356584"/>
                    </a:lnTo>
                    <a:lnTo>
                      <a:pt x="210110" y="352378"/>
                    </a:lnTo>
                    <a:lnTo>
                      <a:pt x="203344" y="348721"/>
                    </a:lnTo>
                    <a:lnTo>
                      <a:pt x="197310" y="346892"/>
                    </a:lnTo>
                    <a:lnTo>
                      <a:pt x="189629" y="346526"/>
                    </a:lnTo>
                    <a:lnTo>
                      <a:pt x="185423" y="344149"/>
                    </a:lnTo>
                    <a:lnTo>
                      <a:pt x="181583" y="339943"/>
                    </a:lnTo>
                    <a:lnTo>
                      <a:pt x="178109" y="330068"/>
                    </a:lnTo>
                    <a:lnTo>
                      <a:pt x="173903" y="322205"/>
                    </a:lnTo>
                    <a:lnTo>
                      <a:pt x="172257" y="315805"/>
                    </a:lnTo>
                    <a:lnTo>
                      <a:pt x="163114" y="308308"/>
                    </a:lnTo>
                    <a:lnTo>
                      <a:pt x="161103" y="301907"/>
                    </a:lnTo>
                    <a:lnTo>
                      <a:pt x="159091" y="297702"/>
                    </a:lnTo>
                    <a:lnTo>
                      <a:pt x="155068" y="295324"/>
                    </a:lnTo>
                    <a:lnTo>
                      <a:pt x="150131" y="288559"/>
                    </a:lnTo>
                    <a:lnTo>
                      <a:pt x="149582" y="285267"/>
                    </a:lnTo>
                    <a:lnTo>
                      <a:pt x="147936" y="282341"/>
                    </a:lnTo>
                    <a:lnTo>
                      <a:pt x="145376" y="280878"/>
                    </a:lnTo>
                    <a:lnTo>
                      <a:pt x="139707" y="282890"/>
                    </a:lnTo>
                    <a:lnTo>
                      <a:pt x="136416" y="286364"/>
                    </a:lnTo>
                    <a:lnTo>
                      <a:pt x="135319" y="285084"/>
                    </a:lnTo>
                    <a:lnTo>
                      <a:pt x="132759" y="284353"/>
                    </a:lnTo>
                    <a:lnTo>
                      <a:pt x="131479" y="282158"/>
                    </a:lnTo>
                    <a:lnTo>
                      <a:pt x="128004" y="279964"/>
                    </a:lnTo>
                    <a:lnTo>
                      <a:pt x="125810" y="276307"/>
                    </a:lnTo>
                    <a:lnTo>
                      <a:pt x="125262" y="272101"/>
                    </a:lnTo>
                    <a:lnTo>
                      <a:pt x="123067" y="269906"/>
                    </a:lnTo>
                    <a:lnTo>
                      <a:pt x="119044" y="269175"/>
                    </a:lnTo>
                    <a:lnTo>
                      <a:pt x="116849" y="270455"/>
                    </a:lnTo>
                    <a:lnTo>
                      <a:pt x="117947" y="273381"/>
                    </a:lnTo>
                    <a:lnTo>
                      <a:pt x="116849" y="275758"/>
                    </a:lnTo>
                    <a:lnTo>
                      <a:pt x="117216" y="279050"/>
                    </a:lnTo>
                    <a:lnTo>
                      <a:pt x="113558" y="279050"/>
                    </a:lnTo>
                    <a:lnTo>
                      <a:pt x="112826" y="283073"/>
                    </a:lnTo>
                    <a:lnTo>
                      <a:pt x="111729" y="282707"/>
                    </a:lnTo>
                    <a:lnTo>
                      <a:pt x="110267" y="281610"/>
                    </a:lnTo>
                    <a:lnTo>
                      <a:pt x="100575" y="274661"/>
                    </a:lnTo>
                    <a:lnTo>
                      <a:pt x="97466" y="271552"/>
                    </a:lnTo>
                    <a:lnTo>
                      <a:pt x="95089" y="267895"/>
                    </a:lnTo>
                    <a:lnTo>
                      <a:pt x="93626" y="259117"/>
                    </a:lnTo>
                    <a:lnTo>
                      <a:pt x="87409" y="256009"/>
                    </a:lnTo>
                    <a:lnTo>
                      <a:pt x="87774" y="247048"/>
                    </a:lnTo>
                    <a:lnTo>
                      <a:pt x="89420" y="235162"/>
                    </a:lnTo>
                    <a:lnTo>
                      <a:pt x="86860" y="229128"/>
                    </a:lnTo>
                    <a:lnTo>
                      <a:pt x="83020" y="223642"/>
                    </a:lnTo>
                    <a:lnTo>
                      <a:pt x="79911" y="216876"/>
                    </a:lnTo>
                    <a:lnTo>
                      <a:pt x="76071" y="212670"/>
                    </a:lnTo>
                    <a:lnTo>
                      <a:pt x="69854" y="211390"/>
                    </a:lnTo>
                    <a:lnTo>
                      <a:pt x="64734" y="209013"/>
                    </a:lnTo>
                    <a:lnTo>
                      <a:pt x="58882" y="204258"/>
                    </a:lnTo>
                    <a:lnTo>
                      <a:pt x="52116" y="199870"/>
                    </a:lnTo>
                    <a:lnTo>
                      <a:pt x="46630" y="196944"/>
                    </a:lnTo>
                    <a:lnTo>
                      <a:pt x="46264" y="191824"/>
                    </a:lnTo>
                    <a:lnTo>
                      <a:pt x="43156" y="186338"/>
                    </a:lnTo>
                    <a:lnTo>
                      <a:pt x="40047" y="183595"/>
                    </a:lnTo>
                    <a:lnTo>
                      <a:pt x="38401" y="180120"/>
                    </a:lnTo>
                    <a:lnTo>
                      <a:pt x="34195" y="180303"/>
                    </a:lnTo>
                    <a:lnTo>
                      <a:pt x="31453" y="178109"/>
                    </a:lnTo>
                    <a:lnTo>
                      <a:pt x="30538" y="171343"/>
                    </a:lnTo>
                    <a:lnTo>
                      <a:pt x="32001" y="170612"/>
                    </a:lnTo>
                    <a:lnTo>
                      <a:pt x="33464" y="168051"/>
                    </a:lnTo>
                    <a:lnTo>
                      <a:pt x="35293" y="156714"/>
                    </a:lnTo>
                    <a:lnTo>
                      <a:pt x="37121" y="153788"/>
                    </a:lnTo>
                    <a:lnTo>
                      <a:pt x="40961" y="152508"/>
                    </a:lnTo>
                    <a:lnTo>
                      <a:pt x="40779" y="149034"/>
                    </a:lnTo>
                    <a:lnTo>
                      <a:pt x="46813" y="140073"/>
                    </a:lnTo>
                    <a:lnTo>
                      <a:pt x="51019" y="135319"/>
                    </a:lnTo>
                    <a:lnTo>
                      <a:pt x="48824" y="127273"/>
                    </a:lnTo>
                    <a:lnTo>
                      <a:pt x="51385" y="121238"/>
                    </a:lnTo>
                    <a:lnTo>
                      <a:pt x="54310" y="118313"/>
                    </a:lnTo>
                    <a:lnTo>
                      <a:pt x="47727" y="117947"/>
                    </a:lnTo>
                    <a:lnTo>
                      <a:pt x="37121" y="115752"/>
                    </a:lnTo>
                    <a:lnTo>
                      <a:pt x="32367" y="111181"/>
                    </a:lnTo>
                    <a:lnTo>
                      <a:pt x="29075" y="101489"/>
                    </a:lnTo>
                    <a:lnTo>
                      <a:pt x="23590" y="97649"/>
                    </a:lnTo>
                    <a:lnTo>
                      <a:pt x="18835" y="90152"/>
                    </a:lnTo>
                    <a:lnTo>
                      <a:pt x="16823" y="76254"/>
                    </a:lnTo>
                    <a:lnTo>
                      <a:pt x="16092" y="69305"/>
                    </a:lnTo>
                    <a:lnTo>
                      <a:pt x="10423" y="62173"/>
                    </a:lnTo>
                    <a:lnTo>
                      <a:pt x="4023" y="58516"/>
                    </a:lnTo>
                    <a:lnTo>
                      <a:pt x="5669" y="50105"/>
                    </a:lnTo>
                    <a:lnTo>
                      <a:pt x="4572" y="43339"/>
                    </a:lnTo>
                    <a:lnTo>
                      <a:pt x="4755" y="36024"/>
                    </a:lnTo>
                    <a:lnTo>
                      <a:pt x="4023" y="24504"/>
                    </a:lnTo>
                    <a:lnTo>
                      <a:pt x="549" y="17372"/>
                    </a:lnTo>
                    <a:lnTo>
                      <a:pt x="0" y="13898"/>
                    </a:lnTo>
                    <a:lnTo>
                      <a:pt x="6766" y="10240"/>
                    </a:lnTo>
                    <a:lnTo>
                      <a:pt x="7680" y="7497"/>
                    </a:lnTo>
                    <a:lnTo>
                      <a:pt x="11886" y="0"/>
                    </a:lnTo>
                    <a:lnTo>
                      <a:pt x="16275" y="4937"/>
                    </a:lnTo>
                    <a:lnTo>
                      <a:pt x="17921" y="6766"/>
                    </a:lnTo>
                    <a:lnTo>
                      <a:pt x="32550" y="25967"/>
                    </a:lnTo>
                    <a:lnTo>
                      <a:pt x="39864" y="27612"/>
                    </a:lnTo>
                    <a:lnTo>
                      <a:pt x="46447" y="28344"/>
                    </a:lnTo>
                    <a:lnTo>
                      <a:pt x="48824" y="28527"/>
                    </a:lnTo>
                    <a:lnTo>
                      <a:pt x="56688" y="28892"/>
                    </a:lnTo>
                    <a:lnTo>
                      <a:pt x="59431" y="28344"/>
                    </a:lnTo>
                    <a:lnTo>
                      <a:pt x="64551" y="27795"/>
                    </a:lnTo>
                    <a:lnTo>
                      <a:pt x="69488" y="22309"/>
                    </a:lnTo>
                    <a:lnTo>
                      <a:pt x="72597" y="15726"/>
                    </a:lnTo>
                    <a:lnTo>
                      <a:pt x="76802" y="11520"/>
                    </a:lnTo>
                    <a:lnTo>
                      <a:pt x="82654" y="8046"/>
                    </a:lnTo>
                    <a:lnTo>
                      <a:pt x="94540" y="5303"/>
                    </a:lnTo>
                    <a:lnTo>
                      <a:pt x="102586" y="9509"/>
                    </a:lnTo>
                    <a:lnTo>
                      <a:pt x="102038" y="14995"/>
                    </a:lnTo>
                    <a:lnTo>
                      <a:pt x="105695" y="23772"/>
                    </a:lnTo>
                    <a:lnTo>
                      <a:pt x="98381" y="27612"/>
                    </a:lnTo>
                    <a:lnTo>
                      <a:pt x="96735" y="29624"/>
                    </a:lnTo>
                    <a:lnTo>
                      <a:pt x="102221" y="31818"/>
                    </a:lnTo>
                    <a:lnTo>
                      <a:pt x="104232" y="34561"/>
                    </a:lnTo>
                    <a:lnTo>
                      <a:pt x="107889" y="36024"/>
                    </a:lnTo>
                    <a:lnTo>
                      <a:pt x="111547" y="38767"/>
                    </a:lnTo>
                    <a:lnTo>
                      <a:pt x="114655" y="39864"/>
                    </a:lnTo>
                    <a:lnTo>
                      <a:pt x="117947" y="40047"/>
                    </a:lnTo>
                    <a:lnTo>
                      <a:pt x="119958" y="39316"/>
                    </a:lnTo>
                    <a:lnTo>
                      <a:pt x="121056" y="51750"/>
                    </a:lnTo>
                    <a:lnTo>
                      <a:pt x="123067" y="59979"/>
                    </a:lnTo>
                    <a:lnTo>
                      <a:pt x="125627" y="65831"/>
                    </a:lnTo>
                    <a:lnTo>
                      <a:pt x="131113" y="69854"/>
                    </a:lnTo>
                    <a:lnTo>
                      <a:pt x="136050" y="70585"/>
                    </a:lnTo>
                    <a:lnTo>
                      <a:pt x="140805" y="72414"/>
                    </a:lnTo>
                    <a:lnTo>
                      <a:pt x="147571" y="71865"/>
                    </a:lnTo>
                    <a:lnTo>
                      <a:pt x="152691" y="72048"/>
                    </a:lnTo>
                    <a:lnTo>
                      <a:pt x="155983" y="74425"/>
                    </a:lnTo>
                    <a:lnTo>
                      <a:pt x="159274" y="81191"/>
                    </a:lnTo>
                    <a:lnTo>
                      <a:pt x="165857" y="85763"/>
                    </a:lnTo>
                    <a:lnTo>
                      <a:pt x="174817" y="90700"/>
                    </a:lnTo>
                    <a:lnTo>
                      <a:pt x="191092" y="95638"/>
                    </a:lnTo>
                    <a:lnTo>
                      <a:pt x="196761" y="96186"/>
                    </a:lnTo>
                    <a:lnTo>
                      <a:pt x="222362" y="88689"/>
                    </a:lnTo>
                    <a:lnTo>
                      <a:pt x="230591" y="87591"/>
                    </a:lnTo>
                    <a:lnTo>
                      <a:pt x="241197" y="85397"/>
                    </a:lnTo>
                    <a:lnTo>
                      <a:pt x="239185" y="87043"/>
                    </a:lnTo>
                    <a:lnTo>
                      <a:pt x="232968" y="88323"/>
                    </a:lnTo>
                    <a:lnTo>
                      <a:pt x="241197" y="89054"/>
                    </a:lnTo>
                    <a:lnTo>
                      <a:pt x="251803" y="87409"/>
                    </a:lnTo>
                    <a:lnTo>
                      <a:pt x="251620" y="79363"/>
                    </a:lnTo>
                    <a:lnTo>
                      <a:pt x="247963" y="70402"/>
                    </a:lnTo>
                    <a:lnTo>
                      <a:pt x="253997" y="70402"/>
                    </a:lnTo>
                    <a:lnTo>
                      <a:pt x="262775" y="68574"/>
                    </a:lnTo>
                    <a:lnTo>
                      <a:pt x="278684" y="57053"/>
                    </a:lnTo>
                    <a:lnTo>
                      <a:pt x="285450" y="51019"/>
                    </a:lnTo>
                    <a:lnTo>
                      <a:pt x="292399" y="49556"/>
                    </a:lnTo>
                    <a:lnTo>
                      <a:pt x="297702" y="49556"/>
                    </a:lnTo>
                    <a:lnTo>
                      <a:pt x="302822" y="51019"/>
                    </a:lnTo>
                    <a:lnTo>
                      <a:pt x="307759" y="51019"/>
                    </a:lnTo>
                    <a:lnTo>
                      <a:pt x="310685" y="48825"/>
                    </a:lnTo>
                    <a:lnTo>
                      <a:pt x="311416" y="45350"/>
                    </a:lnTo>
                    <a:lnTo>
                      <a:pt x="318548" y="44436"/>
                    </a:lnTo>
                    <a:lnTo>
                      <a:pt x="328240" y="44984"/>
                    </a:lnTo>
                    <a:lnTo>
                      <a:pt x="334823" y="50653"/>
                    </a:lnTo>
                    <a:lnTo>
                      <a:pt x="338663" y="54859"/>
                    </a:lnTo>
                    <a:lnTo>
                      <a:pt x="356401" y="60528"/>
                    </a:lnTo>
                    <a:lnTo>
                      <a:pt x="362801" y="63636"/>
                    </a:lnTo>
                    <a:lnTo>
                      <a:pt x="368104" y="64734"/>
                    </a:lnTo>
                    <a:lnTo>
                      <a:pt x="373041" y="63454"/>
                    </a:lnTo>
                    <a:lnTo>
                      <a:pt x="379625" y="64734"/>
                    </a:lnTo>
                    <a:lnTo>
                      <a:pt x="384013" y="66745"/>
                    </a:lnTo>
                    <a:lnTo>
                      <a:pt x="388585" y="72048"/>
                    </a:lnTo>
                    <a:lnTo>
                      <a:pt x="390231" y="77900"/>
                    </a:lnTo>
                    <a:lnTo>
                      <a:pt x="394437" y="79363"/>
                    </a:lnTo>
                    <a:lnTo>
                      <a:pt x="401934" y="83203"/>
                    </a:lnTo>
                    <a:lnTo>
                      <a:pt x="412357" y="91432"/>
                    </a:lnTo>
                    <a:lnTo>
                      <a:pt x="419854" y="95272"/>
                    </a:lnTo>
                    <a:lnTo>
                      <a:pt x="431558" y="95272"/>
                    </a:lnTo>
                    <a:lnTo>
                      <a:pt x="433752" y="97649"/>
                    </a:lnTo>
                    <a:lnTo>
                      <a:pt x="433752" y="113192"/>
                    </a:lnTo>
                    <a:lnTo>
                      <a:pt x="435398" y="117947"/>
                    </a:lnTo>
                    <a:lnTo>
                      <a:pt x="434301" y="123798"/>
                    </a:lnTo>
                    <a:lnTo>
                      <a:pt x="433386" y="129650"/>
                    </a:lnTo>
                    <a:lnTo>
                      <a:pt x="433021" y="136965"/>
                    </a:lnTo>
                    <a:lnTo>
                      <a:pt x="431009" y="146291"/>
                    </a:lnTo>
                    <a:lnTo>
                      <a:pt x="424975" y="155800"/>
                    </a:lnTo>
                    <a:lnTo>
                      <a:pt x="424975" y="162017"/>
                    </a:lnTo>
                    <a:lnTo>
                      <a:pt x="414917" y="165857"/>
                    </a:lnTo>
                    <a:lnTo>
                      <a:pt x="414917" y="170063"/>
                    </a:lnTo>
                    <a:lnTo>
                      <a:pt x="414917" y="178840"/>
                    </a:lnTo>
                    <a:lnTo>
                      <a:pt x="421318" y="180669"/>
                    </a:lnTo>
                    <a:lnTo>
                      <a:pt x="421866" y="185424"/>
                    </a:lnTo>
                    <a:lnTo>
                      <a:pt x="418209" y="193469"/>
                    </a:lnTo>
                    <a:lnTo>
                      <a:pt x="416563" y="201150"/>
                    </a:lnTo>
                    <a:lnTo>
                      <a:pt x="418026" y="206636"/>
                    </a:lnTo>
                    <a:lnTo>
                      <a:pt x="420952" y="213585"/>
                    </a:lnTo>
                    <a:lnTo>
                      <a:pt x="421866" y="221630"/>
                    </a:lnTo>
                    <a:lnTo>
                      <a:pt x="420952" y="229311"/>
                    </a:lnTo>
                    <a:lnTo>
                      <a:pt x="421318" y="234614"/>
                    </a:lnTo>
                    <a:lnTo>
                      <a:pt x="425706" y="239003"/>
                    </a:lnTo>
                    <a:lnTo>
                      <a:pt x="431558" y="240648"/>
                    </a:lnTo>
                    <a:lnTo>
                      <a:pt x="437592" y="241014"/>
                    </a:lnTo>
                    <a:lnTo>
                      <a:pt x="442347" y="245037"/>
                    </a:lnTo>
                    <a:lnTo>
                      <a:pt x="445090" y="252351"/>
                    </a:lnTo>
                    <a:lnTo>
                      <a:pt x="445090" y="258569"/>
                    </a:lnTo>
                    <a:lnTo>
                      <a:pt x="442347" y="266249"/>
                    </a:lnTo>
                    <a:lnTo>
                      <a:pt x="431375" y="278318"/>
                    </a:lnTo>
                    <a:lnTo>
                      <a:pt x="426072" y="289290"/>
                    </a:lnTo>
                    <a:lnTo>
                      <a:pt x="424426" y="291484"/>
                    </a:lnTo>
                    <a:lnTo>
                      <a:pt x="428083" y="296056"/>
                    </a:lnTo>
                    <a:lnTo>
                      <a:pt x="434301" y="301359"/>
                    </a:lnTo>
                    <a:lnTo>
                      <a:pt x="443992" y="320377"/>
                    </a:lnTo>
                    <a:lnTo>
                      <a:pt x="449844" y="324948"/>
                    </a:lnTo>
                    <a:lnTo>
                      <a:pt x="457159" y="328788"/>
                    </a:lnTo>
                    <a:lnTo>
                      <a:pt x="469593" y="332446"/>
                    </a:lnTo>
                    <a:lnTo>
                      <a:pt x="472336" y="335372"/>
                    </a:lnTo>
                    <a:lnTo>
                      <a:pt x="474348" y="346709"/>
                    </a:lnTo>
                    <a:lnTo>
                      <a:pt x="474896" y="353292"/>
                    </a:lnTo>
                    <a:lnTo>
                      <a:pt x="474530" y="359875"/>
                    </a:lnTo>
                    <a:lnTo>
                      <a:pt x="483308" y="361521"/>
                    </a:lnTo>
                    <a:lnTo>
                      <a:pt x="485685" y="363533"/>
                    </a:lnTo>
                    <a:lnTo>
                      <a:pt x="486234" y="368287"/>
                    </a:lnTo>
                    <a:lnTo>
                      <a:pt x="485137" y="370664"/>
                    </a:lnTo>
                    <a:lnTo>
                      <a:pt x="478736" y="376516"/>
                    </a:lnTo>
                    <a:lnTo>
                      <a:pt x="473251" y="377247"/>
                    </a:lnTo>
                    <a:lnTo>
                      <a:pt x="466119" y="380356"/>
                    </a:lnTo>
                    <a:lnTo>
                      <a:pt x="459902" y="382185"/>
                    </a:lnTo>
                    <a:lnTo>
                      <a:pt x="454050" y="387122"/>
                    </a:lnTo>
                    <a:lnTo>
                      <a:pt x="449844" y="392059"/>
                    </a:lnTo>
                    <a:lnTo>
                      <a:pt x="444907" y="405408"/>
                    </a:lnTo>
                    <a:lnTo>
                      <a:pt x="443809" y="410894"/>
                    </a:lnTo>
                    <a:lnTo>
                      <a:pt x="443444" y="417660"/>
                    </a:lnTo>
                    <a:close/>
                  </a:path>
                </a:pathLst>
              </a:custGeom>
              <a:grpFill/>
              <a:ln w="18272" cap="flat">
                <a:noFill/>
                <a:prstDash val="solid"/>
                <a:miter/>
              </a:ln>
            </p:spPr>
            <p:txBody>
              <a:bodyPr rtlCol="0" anchor="ctr"/>
              <a:lstStyle/>
              <a:p>
                <a:endParaRPr lang="en-GB" sz="1463"/>
              </a:p>
            </p:txBody>
          </p:sp>
          <p:sp>
            <p:nvSpPr>
              <p:cNvPr id="288" name="Freeform: Shape 287">
                <a:extLst>
                  <a:ext uri="{FF2B5EF4-FFF2-40B4-BE49-F238E27FC236}">
                    <a16:creationId xmlns:a16="http://schemas.microsoft.com/office/drawing/2014/main" id="{BB2762C2-01E6-71F0-D780-92FC6DCEB4BB}"/>
                  </a:ext>
                </a:extLst>
              </p:cNvPr>
              <p:cNvSpPr/>
              <p:nvPr/>
            </p:nvSpPr>
            <p:spPr>
              <a:xfrm>
                <a:off x="7110630" y="3279634"/>
                <a:ext cx="486233" cy="418757"/>
              </a:xfrm>
              <a:custGeom>
                <a:avLst/>
                <a:gdLst>
                  <a:gd name="connsiteX0" fmla="*/ 443444 w 486233"/>
                  <a:gd name="connsiteY0" fmla="*/ 417660 h 418757"/>
                  <a:gd name="connsiteX1" fmla="*/ 442347 w 486233"/>
                  <a:gd name="connsiteY1" fmla="*/ 417294 h 418757"/>
                  <a:gd name="connsiteX2" fmla="*/ 439055 w 486233"/>
                  <a:gd name="connsiteY2" fmla="*/ 418757 h 418757"/>
                  <a:gd name="connsiteX3" fmla="*/ 432289 w 486233"/>
                  <a:gd name="connsiteY3" fmla="*/ 418209 h 418757"/>
                  <a:gd name="connsiteX4" fmla="*/ 426255 w 486233"/>
                  <a:gd name="connsiteY4" fmla="*/ 416929 h 418757"/>
                  <a:gd name="connsiteX5" fmla="*/ 418574 w 486233"/>
                  <a:gd name="connsiteY5" fmla="*/ 414369 h 418757"/>
                  <a:gd name="connsiteX6" fmla="*/ 415100 w 486233"/>
                  <a:gd name="connsiteY6" fmla="*/ 410894 h 418757"/>
                  <a:gd name="connsiteX7" fmla="*/ 411991 w 486233"/>
                  <a:gd name="connsiteY7" fmla="*/ 413271 h 418757"/>
                  <a:gd name="connsiteX8" fmla="*/ 396082 w 486233"/>
                  <a:gd name="connsiteY8" fmla="*/ 412540 h 418757"/>
                  <a:gd name="connsiteX9" fmla="*/ 387670 w 486233"/>
                  <a:gd name="connsiteY9" fmla="*/ 410894 h 418757"/>
                  <a:gd name="connsiteX10" fmla="*/ 382368 w 486233"/>
                  <a:gd name="connsiteY10" fmla="*/ 409065 h 418757"/>
                  <a:gd name="connsiteX11" fmla="*/ 380173 w 486233"/>
                  <a:gd name="connsiteY11" fmla="*/ 409797 h 418757"/>
                  <a:gd name="connsiteX12" fmla="*/ 379259 w 486233"/>
                  <a:gd name="connsiteY12" fmla="*/ 411808 h 418757"/>
                  <a:gd name="connsiteX13" fmla="*/ 373773 w 486233"/>
                  <a:gd name="connsiteY13" fmla="*/ 408151 h 418757"/>
                  <a:gd name="connsiteX14" fmla="*/ 367556 w 486233"/>
                  <a:gd name="connsiteY14" fmla="*/ 406322 h 418757"/>
                  <a:gd name="connsiteX15" fmla="*/ 359510 w 486233"/>
                  <a:gd name="connsiteY15" fmla="*/ 405957 h 418757"/>
                  <a:gd name="connsiteX16" fmla="*/ 350000 w 486233"/>
                  <a:gd name="connsiteY16" fmla="*/ 404860 h 418757"/>
                  <a:gd name="connsiteX17" fmla="*/ 344880 w 486233"/>
                  <a:gd name="connsiteY17" fmla="*/ 403214 h 418757"/>
                  <a:gd name="connsiteX18" fmla="*/ 336652 w 486233"/>
                  <a:gd name="connsiteY18" fmla="*/ 402848 h 418757"/>
                  <a:gd name="connsiteX19" fmla="*/ 332811 w 486233"/>
                  <a:gd name="connsiteY19" fmla="*/ 396814 h 418757"/>
                  <a:gd name="connsiteX20" fmla="*/ 329154 w 486233"/>
                  <a:gd name="connsiteY20" fmla="*/ 388402 h 418757"/>
                  <a:gd name="connsiteX21" fmla="*/ 326960 w 486233"/>
                  <a:gd name="connsiteY21" fmla="*/ 377247 h 418757"/>
                  <a:gd name="connsiteX22" fmla="*/ 323486 w 486233"/>
                  <a:gd name="connsiteY22" fmla="*/ 370116 h 418757"/>
                  <a:gd name="connsiteX23" fmla="*/ 316537 w 486233"/>
                  <a:gd name="connsiteY23" fmla="*/ 365727 h 418757"/>
                  <a:gd name="connsiteX24" fmla="*/ 311965 w 486233"/>
                  <a:gd name="connsiteY24" fmla="*/ 364081 h 418757"/>
                  <a:gd name="connsiteX25" fmla="*/ 308308 w 486233"/>
                  <a:gd name="connsiteY25" fmla="*/ 363898 h 418757"/>
                  <a:gd name="connsiteX26" fmla="*/ 298799 w 486233"/>
                  <a:gd name="connsiteY26" fmla="*/ 367556 h 418757"/>
                  <a:gd name="connsiteX27" fmla="*/ 290021 w 486233"/>
                  <a:gd name="connsiteY27" fmla="*/ 370299 h 418757"/>
                  <a:gd name="connsiteX28" fmla="*/ 287095 w 486233"/>
                  <a:gd name="connsiteY28" fmla="*/ 373773 h 418757"/>
                  <a:gd name="connsiteX29" fmla="*/ 283255 w 486233"/>
                  <a:gd name="connsiteY29" fmla="*/ 375784 h 418757"/>
                  <a:gd name="connsiteX30" fmla="*/ 278684 w 486233"/>
                  <a:gd name="connsiteY30" fmla="*/ 375967 h 418757"/>
                  <a:gd name="connsiteX31" fmla="*/ 271186 w 486233"/>
                  <a:gd name="connsiteY31" fmla="*/ 380356 h 418757"/>
                  <a:gd name="connsiteX32" fmla="*/ 265884 w 486233"/>
                  <a:gd name="connsiteY32" fmla="*/ 381270 h 418757"/>
                  <a:gd name="connsiteX33" fmla="*/ 259117 w 486233"/>
                  <a:gd name="connsiteY33" fmla="*/ 379807 h 418757"/>
                  <a:gd name="connsiteX34" fmla="*/ 256009 w 486233"/>
                  <a:gd name="connsiteY34" fmla="*/ 377064 h 418757"/>
                  <a:gd name="connsiteX35" fmla="*/ 249060 w 486233"/>
                  <a:gd name="connsiteY35" fmla="*/ 375784 h 418757"/>
                  <a:gd name="connsiteX36" fmla="*/ 242660 w 486233"/>
                  <a:gd name="connsiteY36" fmla="*/ 376699 h 418757"/>
                  <a:gd name="connsiteX37" fmla="*/ 239551 w 486233"/>
                  <a:gd name="connsiteY37" fmla="*/ 376699 h 418757"/>
                  <a:gd name="connsiteX38" fmla="*/ 234980 w 486233"/>
                  <a:gd name="connsiteY38" fmla="*/ 371944 h 418757"/>
                  <a:gd name="connsiteX39" fmla="*/ 236808 w 486233"/>
                  <a:gd name="connsiteY39" fmla="*/ 372859 h 418757"/>
                  <a:gd name="connsiteX40" fmla="*/ 236442 w 486233"/>
                  <a:gd name="connsiteY40" fmla="*/ 370664 h 418757"/>
                  <a:gd name="connsiteX41" fmla="*/ 232968 w 486233"/>
                  <a:gd name="connsiteY41" fmla="*/ 368653 h 418757"/>
                  <a:gd name="connsiteX42" fmla="*/ 218156 w 486233"/>
                  <a:gd name="connsiteY42" fmla="*/ 363898 h 418757"/>
                  <a:gd name="connsiteX43" fmla="*/ 214316 w 486233"/>
                  <a:gd name="connsiteY43" fmla="*/ 358412 h 418757"/>
                  <a:gd name="connsiteX44" fmla="*/ 214316 w 486233"/>
                  <a:gd name="connsiteY44" fmla="*/ 356584 h 418757"/>
                  <a:gd name="connsiteX45" fmla="*/ 210110 w 486233"/>
                  <a:gd name="connsiteY45" fmla="*/ 352378 h 418757"/>
                  <a:gd name="connsiteX46" fmla="*/ 203344 w 486233"/>
                  <a:gd name="connsiteY46" fmla="*/ 348721 h 418757"/>
                  <a:gd name="connsiteX47" fmla="*/ 197310 w 486233"/>
                  <a:gd name="connsiteY47" fmla="*/ 346892 h 418757"/>
                  <a:gd name="connsiteX48" fmla="*/ 189629 w 486233"/>
                  <a:gd name="connsiteY48" fmla="*/ 346526 h 418757"/>
                  <a:gd name="connsiteX49" fmla="*/ 185423 w 486233"/>
                  <a:gd name="connsiteY49" fmla="*/ 344149 h 418757"/>
                  <a:gd name="connsiteX50" fmla="*/ 181583 w 486233"/>
                  <a:gd name="connsiteY50" fmla="*/ 339943 h 418757"/>
                  <a:gd name="connsiteX51" fmla="*/ 178109 w 486233"/>
                  <a:gd name="connsiteY51" fmla="*/ 330068 h 418757"/>
                  <a:gd name="connsiteX52" fmla="*/ 173903 w 486233"/>
                  <a:gd name="connsiteY52" fmla="*/ 322205 h 418757"/>
                  <a:gd name="connsiteX53" fmla="*/ 172257 w 486233"/>
                  <a:gd name="connsiteY53" fmla="*/ 315805 h 418757"/>
                  <a:gd name="connsiteX54" fmla="*/ 163114 w 486233"/>
                  <a:gd name="connsiteY54" fmla="*/ 308308 h 418757"/>
                  <a:gd name="connsiteX55" fmla="*/ 161103 w 486233"/>
                  <a:gd name="connsiteY55" fmla="*/ 301907 h 418757"/>
                  <a:gd name="connsiteX56" fmla="*/ 159091 w 486233"/>
                  <a:gd name="connsiteY56" fmla="*/ 297702 h 418757"/>
                  <a:gd name="connsiteX57" fmla="*/ 155068 w 486233"/>
                  <a:gd name="connsiteY57" fmla="*/ 295324 h 418757"/>
                  <a:gd name="connsiteX58" fmla="*/ 150131 w 486233"/>
                  <a:gd name="connsiteY58" fmla="*/ 288559 h 418757"/>
                  <a:gd name="connsiteX59" fmla="*/ 149582 w 486233"/>
                  <a:gd name="connsiteY59" fmla="*/ 285267 h 418757"/>
                  <a:gd name="connsiteX60" fmla="*/ 147936 w 486233"/>
                  <a:gd name="connsiteY60" fmla="*/ 282341 h 418757"/>
                  <a:gd name="connsiteX61" fmla="*/ 145376 w 486233"/>
                  <a:gd name="connsiteY61" fmla="*/ 280878 h 418757"/>
                  <a:gd name="connsiteX62" fmla="*/ 139707 w 486233"/>
                  <a:gd name="connsiteY62" fmla="*/ 282890 h 418757"/>
                  <a:gd name="connsiteX63" fmla="*/ 136416 w 486233"/>
                  <a:gd name="connsiteY63" fmla="*/ 286364 h 418757"/>
                  <a:gd name="connsiteX64" fmla="*/ 135319 w 486233"/>
                  <a:gd name="connsiteY64" fmla="*/ 285084 h 418757"/>
                  <a:gd name="connsiteX65" fmla="*/ 132759 w 486233"/>
                  <a:gd name="connsiteY65" fmla="*/ 284353 h 418757"/>
                  <a:gd name="connsiteX66" fmla="*/ 131479 w 486233"/>
                  <a:gd name="connsiteY66" fmla="*/ 282158 h 418757"/>
                  <a:gd name="connsiteX67" fmla="*/ 128004 w 486233"/>
                  <a:gd name="connsiteY67" fmla="*/ 279964 h 418757"/>
                  <a:gd name="connsiteX68" fmla="*/ 125810 w 486233"/>
                  <a:gd name="connsiteY68" fmla="*/ 276307 h 418757"/>
                  <a:gd name="connsiteX69" fmla="*/ 125262 w 486233"/>
                  <a:gd name="connsiteY69" fmla="*/ 272101 h 418757"/>
                  <a:gd name="connsiteX70" fmla="*/ 123067 w 486233"/>
                  <a:gd name="connsiteY70" fmla="*/ 269906 h 418757"/>
                  <a:gd name="connsiteX71" fmla="*/ 119044 w 486233"/>
                  <a:gd name="connsiteY71" fmla="*/ 269175 h 418757"/>
                  <a:gd name="connsiteX72" fmla="*/ 116849 w 486233"/>
                  <a:gd name="connsiteY72" fmla="*/ 270455 h 418757"/>
                  <a:gd name="connsiteX73" fmla="*/ 117947 w 486233"/>
                  <a:gd name="connsiteY73" fmla="*/ 273381 h 418757"/>
                  <a:gd name="connsiteX74" fmla="*/ 116849 w 486233"/>
                  <a:gd name="connsiteY74" fmla="*/ 275758 h 418757"/>
                  <a:gd name="connsiteX75" fmla="*/ 117216 w 486233"/>
                  <a:gd name="connsiteY75" fmla="*/ 279050 h 418757"/>
                  <a:gd name="connsiteX76" fmla="*/ 113558 w 486233"/>
                  <a:gd name="connsiteY76" fmla="*/ 279050 h 418757"/>
                  <a:gd name="connsiteX77" fmla="*/ 112826 w 486233"/>
                  <a:gd name="connsiteY77" fmla="*/ 283073 h 418757"/>
                  <a:gd name="connsiteX78" fmla="*/ 111729 w 486233"/>
                  <a:gd name="connsiteY78" fmla="*/ 282707 h 418757"/>
                  <a:gd name="connsiteX79" fmla="*/ 110267 w 486233"/>
                  <a:gd name="connsiteY79" fmla="*/ 281610 h 418757"/>
                  <a:gd name="connsiteX80" fmla="*/ 100575 w 486233"/>
                  <a:gd name="connsiteY80" fmla="*/ 274661 h 418757"/>
                  <a:gd name="connsiteX81" fmla="*/ 97466 w 486233"/>
                  <a:gd name="connsiteY81" fmla="*/ 271552 h 418757"/>
                  <a:gd name="connsiteX82" fmla="*/ 95089 w 486233"/>
                  <a:gd name="connsiteY82" fmla="*/ 267895 h 418757"/>
                  <a:gd name="connsiteX83" fmla="*/ 93626 w 486233"/>
                  <a:gd name="connsiteY83" fmla="*/ 259117 h 418757"/>
                  <a:gd name="connsiteX84" fmla="*/ 87409 w 486233"/>
                  <a:gd name="connsiteY84" fmla="*/ 256009 h 418757"/>
                  <a:gd name="connsiteX85" fmla="*/ 87774 w 486233"/>
                  <a:gd name="connsiteY85" fmla="*/ 247048 h 418757"/>
                  <a:gd name="connsiteX86" fmla="*/ 89420 w 486233"/>
                  <a:gd name="connsiteY86" fmla="*/ 235162 h 418757"/>
                  <a:gd name="connsiteX87" fmla="*/ 86860 w 486233"/>
                  <a:gd name="connsiteY87" fmla="*/ 229128 h 418757"/>
                  <a:gd name="connsiteX88" fmla="*/ 83020 w 486233"/>
                  <a:gd name="connsiteY88" fmla="*/ 223642 h 418757"/>
                  <a:gd name="connsiteX89" fmla="*/ 79911 w 486233"/>
                  <a:gd name="connsiteY89" fmla="*/ 216876 h 418757"/>
                  <a:gd name="connsiteX90" fmla="*/ 76071 w 486233"/>
                  <a:gd name="connsiteY90" fmla="*/ 212670 h 418757"/>
                  <a:gd name="connsiteX91" fmla="*/ 69854 w 486233"/>
                  <a:gd name="connsiteY91" fmla="*/ 211390 h 418757"/>
                  <a:gd name="connsiteX92" fmla="*/ 64734 w 486233"/>
                  <a:gd name="connsiteY92" fmla="*/ 209013 h 418757"/>
                  <a:gd name="connsiteX93" fmla="*/ 58882 w 486233"/>
                  <a:gd name="connsiteY93" fmla="*/ 204258 h 418757"/>
                  <a:gd name="connsiteX94" fmla="*/ 52116 w 486233"/>
                  <a:gd name="connsiteY94" fmla="*/ 199870 h 418757"/>
                  <a:gd name="connsiteX95" fmla="*/ 46630 w 486233"/>
                  <a:gd name="connsiteY95" fmla="*/ 196944 h 418757"/>
                  <a:gd name="connsiteX96" fmla="*/ 46264 w 486233"/>
                  <a:gd name="connsiteY96" fmla="*/ 191824 h 418757"/>
                  <a:gd name="connsiteX97" fmla="*/ 43156 w 486233"/>
                  <a:gd name="connsiteY97" fmla="*/ 186338 h 418757"/>
                  <a:gd name="connsiteX98" fmla="*/ 40047 w 486233"/>
                  <a:gd name="connsiteY98" fmla="*/ 183595 h 418757"/>
                  <a:gd name="connsiteX99" fmla="*/ 38401 w 486233"/>
                  <a:gd name="connsiteY99" fmla="*/ 180120 h 418757"/>
                  <a:gd name="connsiteX100" fmla="*/ 34195 w 486233"/>
                  <a:gd name="connsiteY100" fmla="*/ 180303 h 418757"/>
                  <a:gd name="connsiteX101" fmla="*/ 31453 w 486233"/>
                  <a:gd name="connsiteY101" fmla="*/ 178109 h 418757"/>
                  <a:gd name="connsiteX102" fmla="*/ 30538 w 486233"/>
                  <a:gd name="connsiteY102" fmla="*/ 171343 h 418757"/>
                  <a:gd name="connsiteX103" fmla="*/ 32001 w 486233"/>
                  <a:gd name="connsiteY103" fmla="*/ 170612 h 418757"/>
                  <a:gd name="connsiteX104" fmla="*/ 33464 w 486233"/>
                  <a:gd name="connsiteY104" fmla="*/ 168051 h 418757"/>
                  <a:gd name="connsiteX105" fmla="*/ 35293 w 486233"/>
                  <a:gd name="connsiteY105" fmla="*/ 156714 h 418757"/>
                  <a:gd name="connsiteX106" fmla="*/ 37121 w 486233"/>
                  <a:gd name="connsiteY106" fmla="*/ 153788 h 418757"/>
                  <a:gd name="connsiteX107" fmla="*/ 40961 w 486233"/>
                  <a:gd name="connsiteY107" fmla="*/ 152508 h 418757"/>
                  <a:gd name="connsiteX108" fmla="*/ 40779 w 486233"/>
                  <a:gd name="connsiteY108" fmla="*/ 149034 h 418757"/>
                  <a:gd name="connsiteX109" fmla="*/ 46813 w 486233"/>
                  <a:gd name="connsiteY109" fmla="*/ 140073 h 418757"/>
                  <a:gd name="connsiteX110" fmla="*/ 51019 w 486233"/>
                  <a:gd name="connsiteY110" fmla="*/ 135319 h 418757"/>
                  <a:gd name="connsiteX111" fmla="*/ 48824 w 486233"/>
                  <a:gd name="connsiteY111" fmla="*/ 127273 h 418757"/>
                  <a:gd name="connsiteX112" fmla="*/ 51385 w 486233"/>
                  <a:gd name="connsiteY112" fmla="*/ 121238 h 418757"/>
                  <a:gd name="connsiteX113" fmla="*/ 54310 w 486233"/>
                  <a:gd name="connsiteY113" fmla="*/ 118313 h 418757"/>
                  <a:gd name="connsiteX114" fmla="*/ 47727 w 486233"/>
                  <a:gd name="connsiteY114" fmla="*/ 117947 h 418757"/>
                  <a:gd name="connsiteX115" fmla="*/ 37121 w 486233"/>
                  <a:gd name="connsiteY115" fmla="*/ 115752 h 418757"/>
                  <a:gd name="connsiteX116" fmla="*/ 32367 w 486233"/>
                  <a:gd name="connsiteY116" fmla="*/ 111181 h 418757"/>
                  <a:gd name="connsiteX117" fmla="*/ 29075 w 486233"/>
                  <a:gd name="connsiteY117" fmla="*/ 101489 h 418757"/>
                  <a:gd name="connsiteX118" fmla="*/ 23590 w 486233"/>
                  <a:gd name="connsiteY118" fmla="*/ 97649 h 418757"/>
                  <a:gd name="connsiteX119" fmla="*/ 18835 w 486233"/>
                  <a:gd name="connsiteY119" fmla="*/ 90152 h 418757"/>
                  <a:gd name="connsiteX120" fmla="*/ 16823 w 486233"/>
                  <a:gd name="connsiteY120" fmla="*/ 76254 h 418757"/>
                  <a:gd name="connsiteX121" fmla="*/ 16092 w 486233"/>
                  <a:gd name="connsiteY121" fmla="*/ 69305 h 418757"/>
                  <a:gd name="connsiteX122" fmla="*/ 10423 w 486233"/>
                  <a:gd name="connsiteY122" fmla="*/ 62173 h 418757"/>
                  <a:gd name="connsiteX123" fmla="*/ 4023 w 486233"/>
                  <a:gd name="connsiteY123" fmla="*/ 58516 h 418757"/>
                  <a:gd name="connsiteX124" fmla="*/ 5669 w 486233"/>
                  <a:gd name="connsiteY124" fmla="*/ 50105 h 418757"/>
                  <a:gd name="connsiteX125" fmla="*/ 4572 w 486233"/>
                  <a:gd name="connsiteY125" fmla="*/ 43339 h 418757"/>
                  <a:gd name="connsiteX126" fmla="*/ 4755 w 486233"/>
                  <a:gd name="connsiteY126" fmla="*/ 36024 h 418757"/>
                  <a:gd name="connsiteX127" fmla="*/ 4023 w 486233"/>
                  <a:gd name="connsiteY127" fmla="*/ 24504 h 418757"/>
                  <a:gd name="connsiteX128" fmla="*/ 549 w 486233"/>
                  <a:gd name="connsiteY128" fmla="*/ 17372 h 418757"/>
                  <a:gd name="connsiteX129" fmla="*/ 0 w 486233"/>
                  <a:gd name="connsiteY129" fmla="*/ 13898 h 418757"/>
                  <a:gd name="connsiteX130" fmla="*/ 6766 w 486233"/>
                  <a:gd name="connsiteY130" fmla="*/ 10240 h 418757"/>
                  <a:gd name="connsiteX131" fmla="*/ 7680 w 486233"/>
                  <a:gd name="connsiteY131" fmla="*/ 7497 h 418757"/>
                  <a:gd name="connsiteX132" fmla="*/ 11886 w 486233"/>
                  <a:gd name="connsiteY132" fmla="*/ 0 h 418757"/>
                  <a:gd name="connsiteX133" fmla="*/ 16275 w 486233"/>
                  <a:gd name="connsiteY133" fmla="*/ 4937 h 418757"/>
                  <a:gd name="connsiteX134" fmla="*/ 17921 w 486233"/>
                  <a:gd name="connsiteY134" fmla="*/ 6766 h 418757"/>
                  <a:gd name="connsiteX135" fmla="*/ 32550 w 486233"/>
                  <a:gd name="connsiteY135" fmla="*/ 25967 h 418757"/>
                  <a:gd name="connsiteX136" fmla="*/ 39864 w 486233"/>
                  <a:gd name="connsiteY136" fmla="*/ 27612 h 418757"/>
                  <a:gd name="connsiteX137" fmla="*/ 46447 w 486233"/>
                  <a:gd name="connsiteY137" fmla="*/ 28344 h 418757"/>
                  <a:gd name="connsiteX138" fmla="*/ 48824 w 486233"/>
                  <a:gd name="connsiteY138" fmla="*/ 28527 h 418757"/>
                  <a:gd name="connsiteX139" fmla="*/ 56688 w 486233"/>
                  <a:gd name="connsiteY139" fmla="*/ 28892 h 418757"/>
                  <a:gd name="connsiteX140" fmla="*/ 59431 w 486233"/>
                  <a:gd name="connsiteY140" fmla="*/ 28344 h 418757"/>
                  <a:gd name="connsiteX141" fmla="*/ 64551 w 486233"/>
                  <a:gd name="connsiteY141" fmla="*/ 27795 h 418757"/>
                  <a:gd name="connsiteX142" fmla="*/ 69488 w 486233"/>
                  <a:gd name="connsiteY142" fmla="*/ 22309 h 418757"/>
                  <a:gd name="connsiteX143" fmla="*/ 72597 w 486233"/>
                  <a:gd name="connsiteY143" fmla="*/ 15726 h 418757"/>
                  <a:gd name="connsiteX144" fmla="*/ 76802 w 486233"/>
                  <a:gd name="connsiteY144" fmla="*/ 11520 h 418757"/>
                  <a:gd name="connsiteX145" fmla="*/ 82654 w 486233"/>
                  <a:gd name="connsiteY145" fmla="*/ 8046 h 418757"/>
                  <a:gd name="connsiteX146" fmla="*/ 94540 w 486233"/>
                  <a:gd name="connsiteY146" fmla="*/ 5303 h 418757"/>
                  <a:gd name="connsiteX147" fmla="*/ 102586 w 486233"/>
                  <a:gd name="connsiteY147" fmla="*/ 9509 h 418757"/>
                  <a:gd name="connsiteX148" fmla="*/ 102038 w 486233"/>
                  <a:gd name="connsiteY148" fmla="*/ 14995 h 418757"/>
                  <a:gd name="connsiteX149" fmla="*/ 105695 w 486233"/>
                  <a:gd name="connsiteY149" fmla="*/ 23772 h 418757"/>
                  <a:gd name="connsiteX150" fmla="*/ 98381 w 486233"/>
                  <a:gd name="connsiteY150" fmla="*/ 27612 h 418757"/>
                  <a:gd name="connsiteX151" fmla="*/ 96735 w 486233"/>
                  <a:gd name="connsiteY151" fmla="*/ 29624 h 418757"/>
                  <a:gd name="connsiteX152" fmla="*/ 102221 w 486233"/>
                  <a:gd name="connsiteY152" fmla="*/ 31818 h 418757"/>
                  <a:gd name="connsiteX153" fmla="*/ 104232 w 486233"/>
                  <a:gd name="connsiteY153" fmla="*/ 34561 h 418757"/>
                  <a:gd name="connsiteX154" fmla="*/ 107889 w 486233"/>
                  <a:gd name="connsiteY154" fmla="*/ 36024 h 418757"/>
                  <a:gd name="connsiteX155" fmla="*/ 111547 w 486233"/>
                  <a:gd name="connsiteY155" fmla="*/ 38767 h 418757"/>
                  <a:gd name="connsiteX156" fmla="*/ 114655 w 486233"/>
                  <a:gd name="connsiteY156" fmla="*/ 39864 h 418757"/>
                  <a:gd name="connsiteX157" fmla="*/ 117947 w 486233"/>
                  <a:gd name="connsiteY157" fmla="*/ 40047 h 418757"/>
                  <a:gd name="connsiteX158" fmla="*/ 119958 w 486233"/>
                  <a:gd name="connsiteY158" fmla="*/ 39316 h 418757"/>
                  <a:gd name="connsiteX159" fmla="*/ 121056 w 486233"/>
                  <a:gd name="connsiteY159" fmla="*/ 51750 h 418757"/>
                  <a:gd name="connsiteX160" fmla="*/ 123067 w 486233"/>
                  <a:gd name="connsiteY160" fmla="*/ 59979 h 418757"/>
                  <a:gd name="connsiteX161" fmla="*/ 125627 w 486233"/>
                  <a:gd name="connsiteY161" fmla="*/ 65831 h 418757"/>
                  <a:gd name="connsiteX162" fmla="*/ 131113 w 486233"/>
                  <a:gd name="connsiteY162" fmla="*/ 69854 h 418757"/>
                  <a:gd name="connsiteX163" fmla="*/ 136050 w 486233"/>
                  <a:gd name="connsiteY163" fmla="*/ 70585 h 418757"/>
                  <a:gd name="connsiteX164" fmla="*/ 140805 w 486233"/>
                  <a:gd name="connsiteY164" fmla="*/ 72414 h 418757"/>
                  <a:gd name="connsiteX165" fmla="*/ 147571 w 486233"/>
                  <a:gd name="connsiteY165" fmla="*/ 71865 h 418757"/>
                  <a:gd name="connsiteX166" fmla="*/ 152691 w 486233"/>
                  <a:gd name="connsiteY166" fmla="*/ 72048 h 418757"/>
                  <a:gd name="connsiteX167" fmla="*/ 155983 w 486233"/>
                  <a:gd name="connsiteY167" fmla="*/ 74425 h 418757"/>
                  <a:gd name="connsiteX168" fmla="*/ 159274 w 486233"/>
                  <a:gd name="connsiteY168" fmla="*/ 81191 h 418757"/>
                  <a:gd name="connsiteX169" fmla="*/ 165857 w 486233"/>
                  <a:gd name="connsiteY169" fmla="*/ 85763 h 418757"/>
                  <a:gd name="connsiteX170" fmla="*/ 174817 w 486233"/>
                  <a:gd name="connsiteY170" fmla="*/ 90700 h 418757"/>
                  <a:gd name="connsiteX171" fmla="*/ 191092 w 486233"/>
                  <a:gd name="connsiteY171" fmla="*/ 95638 h 418757"/>
                  <a:gd name="connsiteX172" fmla="*/ 196761 w 486233"/>
                  <a:gd name="connsiteY172" fmla="*/ 96186 h 418757"/>
                  <a:gd name="connsiteX173" fmla="*/ 222362 w 486233"/>
                  <a:gd name="connsiteY173" fmla="*/ 88689 h 418757"/>
                  <a:gd name="connsiteX174" fmla="*/ 230591 w 486233"/>
                  <a:gd name="connsiteY174" fmla="*/ 87591 h 418757"/>
                  <a:gd name="connsiteX175" fmla="*/ 241197 w 486233"/>
                  <a:gd name="connsiteY175" fmla="*/ 85397 h 418757"/>
                  <a:gd name="connsiteX176" fmla="*/ 239185 w 486233"/>
                  <a:gd name="connsiteY176" fmla="*/ 87043 h 418757"/>
                  <a:gd name="connsiteX177" fmla="*/ 232968 w 486233"/>
                  <a:gd name="connsiteY177" fmla="*/ 88323 h 418757"/>
                  <a:gd name="connsiteX178" fmla="*/ 241197 w 486233"/>
                  <a:gd name="connsiteY178" fmla="*/ 89054 h 418757"/>
                  <a:gd name="connsiteX179" fmla="*/ 251803 w 486233"/>
                  <a:gd name="connsiteY179" fmla="*/ 87409 h 418757"/>
                  <a:gd name="connsiteX180" fmla="*/ 251620 w 486233"/>
                  <a:gd name="connsiteY180" fmla="*/ 79363 h 418757"/>
                  <a:gd name="connsiteX181" fmla="*/ 247963 w 486233"/>
                  <a:gd name="connsiteY181" fmla="*/ 70402 h 418757"/>
                  <a:gd name="connsiteX182" fmla="*/ 253997 w 486233"/>
                  <a:gd name="connsiteY182" fmla="*/ 70402 h 418757"/>
                  <a:gd name="connsiteX183" fmla="*/ 262775 w 486233"/>
                  <a:gd name="connsiteY183" fmla="*/ 68574 h 418757"/>
                  <a:gd name="connsiteX184" fmla="*/ 278684 w 486233"/>
                  <a:gd name="connsiteY184" fmla="*/ 57053 h 418757"/>
                  <a:gd name="connsiteX185" fmla="*/ 285450 w 486233"/>
                  <a:gd name="connsiteY185" fmla="*/ 51019 h 418757"/>
                  <a:gd name="connsiteX186" fmla="*/ 292399 w 486233"/>
                  <a:gd name="connsiteY186" fmla="*/ 49556 h 418757"/>
                  <a:gd name="connsiteX187" fmla="*/ 297702 w 486233"/>
                  <a:gd name="connsiteY187" fmla="*/ 49556 h 418757"/>
                  <a:gd name="connsiteX188" fmla="*/ 302822 w 486233"/>
                  <a:gd name="connsiteY188" fmla="*/ 51019 h 418757"/>
                  <a:gd name="connsiteX189" fmla="*/ 307759 w 486233"/>
                  <a:gd name="connsiteY189" fmla="*/ 51019 h 418757"/>
                  <a:gd name="connsiteX190" fmla="*/ 310685 w 486233"/>
                  <a:gd name="connsiteY190" fmla="*/ 48825 h 418757"/>
                  <a:gd name="connsiteX191" fmla="*/ 311416 w 486233"/>
                  <a:gd name="connsiteY191" fmla="*/ 45350 h 418757"/>
                  <a:gd name="connsiteX192" fmla="*/ 318548 w 486233"/>
                  <a:gd name="connsiteY192" fmla="*/ 44436 h 418757"/>
                  <a:gd name="connsiteX193" fmla="*/ 328240 w 486233"/>
                  <a:gd name="connsiteY193" fmla="*/ 44984 h 418757"/>
                  <a:gd name="connsiteX194" fmla="*/ 334823 w 486233"/>
                  <a:gd name="connsiteY194" fmla="*/ 50653 h 418757"/>
                  <a:gd name="connsiteX195" fmla="*/ 338663 w 486233"/>
                  <a:gd name="connsiteY195" fmla="*/ 54859 h 418757"/>
                  <a:gd name="connsiteX196" fmla="*/ 356401 w 486233"/>
                  <a:gd name="connsiteY196" fmla="*/ 60528 h 418757"/>
                  <a:gd name="connsiteX197" fmla="*/ 362801 w 486233"/>
                  <a:gd name="connsiteY197" fmla="*/ 63636 h 418757"/>
                  <a:gd name="connsiteX198" fmla="*/ 368104 w 486233"/>
                  <a:gd name="connsiteY198" fmla="*/ 64734 h 418757"/>
                  <a:gd name="connsiteX199" fmla="*/ 373041 w 486233"/>
                  <a:gd name="connsiteY199" fmla="*/ 63454 h 418757"/>
                  <a:gd name="connsiteX200" fmla="*/ 379625 w 486233"/>
                  <a:gd name="connsiteY200" fmla="*/ 64734 h 418757"/>
                  <a:gd name="connsiteX201" fmla="*/ 384013 w 486233"/>
                  <a:gd name="connsiteY201" fmla="*/ 66745 h 418757"/>
                  <a:gd name="connsiteX202" fmla="*/ 388585 w 486233"/>
                  <a:gd name="connsiteY202" fmla="*/ 72048 h 418757"/>
                  <a:gd name="connsiteX203" fmla="*/ 390231 w 486233"/>
                  <a:gd name="connsiteY203" fmla="*/ 77900 h 418757"/>
                  <a:gd name="connsiteX204" fmla="*/ 394437 w 486233"/>
                  <a:gd name="connsiteY204" fmla="*/ 79363 h 418757"/>
                  <a:gd name="connsiteX205" fmla="*/ 401934 w 486233"/>
                  <a:gd name="connsiteY205" fmla="*/ 83203 h 418757"/>
                  <a:gd name="connsiteX206" fmla="*/ 412357 w 486233"/>
                  <a:gd name="connsiteY206" fmla="*/ 91432 h 418757"/>
                  <a:gd name="connsiteX207" fmla="*/ 419854 w 486233"/>
                  <a:gd name="connsiteY207" fmla="*/ 95272 h 418757"/>
                  <a:gd name="connsiteX208" fmla="*/ 431558 w 486233"/>
                  <a:gd name="connsiteY208" fmla="*/ 95272 h 418757"/>
                  <a:gd name="connsiteX209" fmla="*/ 433752 w 486233"/>
                  <a:gd name="connsiteY209" fmla="*/ 97649 h 418757"/>
                  <a:gd name="connsiteX210" fmla="*/ 433752 w 486233"/>
                  <a:gd name="connsiteY210" fmla="*/ 113192 h 418757"/>
                  <a:gd name="connsiteX211" fmla="*/ 435398 w 486233"/>
                  <a:gd name="connsiteY211" fmla="*/ 117947 h 418757"/>
                  <a:gd name="connsiteX212" fmla="*/ 434301 w 486233"/>
                  <a:gd name="connsiteY212" fmla="*/ 123798 h 418757"/>
                  <a:gd name="connsiteX213" fmla="*/ 433386 w 486233"/>
                  <a:gd name="connsiteY213" fmla="*/ 129650 h 418757"/>
                  <a:gd name="connsiteX214" fmla="*/ 433021 w 486233"/>
                  <a:gd name="connsiteY214" fmla="*/ 136965 h 418757"/>
                  <a:gd name="connsiteX215" fmla="*/ 431009 w 486233"/>
                  <a:gd name="connsiteY215" fmla="*/ 146291 h 418757"/>
                  <a:gd name="connsiteX216" fmla="*/ 424975 w 486233"/>
                  <a:gd name="connsiteY216" fmla="*/ 155800 h 418757"/>
                  <a:gd name="connsiteX217" fmla="*/ 424975 w 486233"/>
                  <a:gd name="connsiteY217" fmla="*/ 162017 h 418757"/>
                  <a:gd name="connsiteX218" fmla="*/ 414917 w 486233"/>
                  <a:gd name="connsiteY218" fmla="*/ 165857 h 418757"/>
                  <a:gd name="connsiteX219" fmla="*/ 414917 w 486233"/>
                  <a:gd name="connsiteY219" fmla="*/ 170063 h 418757"/>
                  <a:gd name="connsiteX220" fmla="*/ 414917 w 486233"/>
                  <a:gd name="connsiteY220" fmla="*/ 178840 h 418757"/>
                  <a:gd name="connsiteX221" fmla="*/ 421318 w 486233"/>
                  <a:gd name="connsiteY221" fmla="*/ 180669 h 418757"/>
                  <a:gd name="connsiteX222" fmla="*/ 421866 w 486233"/>
                  <a:gd name="connsiteY222" fmla="*/ 185424 h 418757"/>
                  <a:gd name="connsiteX223" fmla="*/ 418209 w 486233"/>
                  <a:gd name="connsiteY223" fmla="*/ 193469 h 418757"/>
                  <a:gd name="connsiteX224" fmla="*/ 416563 w 486233"/>
                  <a:gd name="connsiteY224" fmla="*/ 201150 h 418757"/>
                  <a:gd name="connsiteX225" fmla="*/ 418026 w 486233"/>
                  <a:gd name="connsiteY225" fmla="*/ 206636 h 418757"/>
                  <a:gd name="connsiteX226" fmla="*/ 420952 w 486233"/>
                  <a:gd name="connsiteY226" fmla="*/ 213585 h 418757"/>
                  <a:gd name="connsiteX227" fmla="*/ 421866 w 486233"/>
                  <a:gd name="connsiteY227" fmla="*/ 221630 h 418757"/>
                  <a:gd name="connsiteX228" fmla="*/ 420952 w 486233"/>
                  <a:gd name="connsiteY228" fmla="*/ 229311 h 418757"/>
                  <a:gd name="connsiteX229" fmla="*/ 421318 w 486233"/>
                  <a:gd name="connsiteY229" fmla="*/ 234614 h 418757"/>
                  <a:gd name="connsiteX230" fmla="*/ 425706 w 486233"/>
                  <a:gd name="connsiteY230" fmla="*/ 239003 h 418757"/>
                  <a:gd name="connsiteX231" fmla="*/ 431558 w 486233"/>
                  <a:gd name="connsiteY231" fmla="*/ 240648 h 418757"/>
                  <a:gd name="connsiteX232" fmla="*/ 437592 w 486233"/>
                  <a:gd name="connsiteY232" fmla="*/ 241014 h 418757"/>
                  <a:gd name="connsiteX233" fmla="*/ 442347 w 486233"/>
                  <a:gd name="connsiteY233" fmla="*/ 245037 h 418757"/>
                  <a:gd name="connsiteX234" fmla="*/ 445090 w 486233"/>
                  <a:gd name="connsiteY234" fmla="*/ 252351 h 418757"/>
                  <a:gd name="connsiteX235" fmla="*/ 445090 w 486233"/>
                  <a:gd name="connsiteY235" fmla="*/ 258569 h 418757"/>
                  <a:gd name="connsiteX236" fmla="*/ 442347 w 486233"/>
                  <a:gd name="connsiteY236" fmla="*/ 266249 h 418757"/>
                  <a:gd name="connsiteX237" fmla="*/ 431375 w 486233"/>
                  <a:gd name="connsiteY237" fmla="*/ 278318 h 418757"/>
                  <a:gd name="connsiteX238" fmla="*/ 426072 w 486233"/>
                  <a:gd name="connsiteY238" fmla="*/ 289290 h 418757"/>
                  <a:gd name="connsiteX239" fmla="*/ 424426 w 486233"/>
                  <a:gd name="connsiteY239" fmla="*/ 291484 h 418757"/>
                  <a:gd name="connsiteX240" fmla="*/ 428083 w 486233"/>
                  <a:gd name="connsiteY240" fmla="*/ 296056 h 418757"/>
                  <a:gd name="connsiteX241" fmla="*/ 434301 w 486233"/>
                  <a:gd name="connsiteY241" fmla="*/ 301359 h 418757"/>
                  <a:gd name="connsiteX242" fmla="*/ 443992 w 486233"/>
                  <a:gd name="connsiteY242" fmla="*/ 320377 h 418757"/>
                  <a:gd name="connsiteX243" fmla="*/ 449844 w 486233"/>
                  <a:gd name="connsiteY243" fmla="*/ 324948 h 418757"/>
                  <a:gd name="connsiteX244" fmla="*/ 457159 w 486233"/>
                  <a:gd name="connsiteY244" fmla="*/ 328788 h 418757"/>
                  <a:gd name="connsiteX245" fmla="*/ 469593 w 486233"/>
                  <a:gd name="connsiteY245" fmla="*/ 332446 h 418757"/>
                  <a:gd name="connsiteX246" fmla="*/ 472336 w 486233"/>
                  <a:gd name="connsiteY246" fmla="*/ 335372 h 418757"/>
                  <a:gd name="connsiteX247" fmla="*/ 474348 w 486233"/>
                  <a:gd name="connsiteY247" fmla="*/ 346709 h 418757"/>
                  <a:gd name="connsiteX248" fmla="*/ 474896 w 486233"/>
                  <a:gd name="connsiteY248" fmla="*/ 353292 h 418757"/>
                  <a:gd name="connsiteX249" fmla="*/ 474530 w 486233"/>
                  <a:gd name="connsiteY249" fmla="*/ 359875 h 418757"/>
                  <a:gd name="connsiteX250" fmla="*/ 483308 w 486233"/>
                  <a:gd name="connsiteY250" fmla="*/ 361521 h 418757"/>
                  <a:gd name="connsiteX251" fmla="*/ 485685 w 486233"/>
                  <a:gd name="connsiteY251" fmla="*/ 363533 h 418757"/>
                  <a:gd name="connsiteX252" fmla="*/ 486234 w 486233"/>
                  <a:gd name="connsiteY252" fmla="*/ 368287 h 418757"/>
                  <a:gd name="connsiteX253" fmla="*/ 485137 w 486233"/>
                  <a:gd name="connsiteY253" fmla="*/ 370664 h 418757"/>
                  <a:gd name="connsiteX254" fmla="*/ 478736 w 486233"/>
                  <a:gd name="connsiteY254" fmla="*/ 376516 h 418757"/>
                  <a:gd name="connsiteX255" fmla="*/ 473251 w 486233"/>
                  <a:gd name="connsiteY255" fmla="*/ 377247 h 418757"/>
                  <a:gd name="connsiteX256" fmla="*/ 466119 w 486233"/>
                  <a:gd name="connsiteY256" fmla="*/ 380356 h 418757"/>
                  <a:gd name="connsiteX257" fmla="*/ 459902 w 486233"/>
                  <a:gd name="connsiteY257" fmla="*/ 382185 h 418757"/>
                  <a:gd name="connsiteX258" fmla="*/ 454050 w 486233"/>
                  <a:gd name="connsiteY258" fmla="*/ 387122 h 418757"/>
                  <a:gd name="connsiteX259" fmla="*/ 449844 w 486233"/>
                  <a:gd name="connsiteY259" fmla="*/ 392059 h 418757"/>
                  <a:gd name="connsiteX260" fmla="*/ 444907 w 486233"/>
                  <a:gd name="connsiteY260" fmla="*/ 405408 h 418757"/>
                  <a:gd name="connsiteX261" fmla="*/ 443809 w 486233"/>
                  <a:gd name="connsiteY261" fmla="*/ 410894 h 418757"/>
                  <a:gd name="connsiteX262" fmla="*/ 443444 w 486233"/>
                  <a:gd name="connsiteY262" fmla="*/ 417660 h 41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486233" h="418757">
                    <a:moveTo>
                      <a:pt x="443444" y="417660"/>
                    </a:moveTo>
                    <a:lnTo>
                      <a:pt x="442347" y="417294"/>
                    </a:lnTo>
                    <a:lnTo>
                      <a:pt x="439055" y="418757"/>
                    </a:lnTo>
                    <a:lnTo>
                      <a:pt x="432289" y="418209"/>
                    </a:lnTo>
                    <a:lnTo>
                      <a:pt x="426255" y="416929"/>
                    </a:lnTo>
                    <a:lnTo>
                      <a:pt x="418574" y="414369"/>
                    </a:lnTo>
                    <a:lnTo>
                      <a:pt x="415100" y="410894"/>
                    </a:lnTo>
                    <a:lnTo>
                      <a:pt x="411991" y="413271"/>
                    </a:lnTo>
                    <a:lnTo>
                      <a:pt x="396082" y="412540"/>
                    </a:lnTo>
                    <a:lnTo>
                      <a:pt x="387670" y="410894"/>
                    </a:lnTo>
                    <a:lnTo>
                      <a:pt x="382368" y="409065"/>
                    </a:lnTo>
                    <a:lnTo>
                      <a:pt x="380173" y="409797"/>
                    </a:lnTo>
                    <a:lnTo>
                      <a:pt x="379259" y="411808"/>
                    </a:lnTo>
                    <a:lnTo>
                      <a:pt x="373773" y="408151"/>
                    </a:lnTo>
                    <a:lnTo>
                      <a:pt x="367556" y="406322"/>
                    </a:lnTo>
                    <a:lnTo>
                      <a:pt x="359510" y="405957"/>
                    </a:lnTo>
                    <a:lnTo>
                      <a:pt x="350000" y="404860"/>
                    </a:lnTo>
                    <a:lnTo>
                      <a:pt x="344880" y="403214"/>
                    </a:lnTo>
                    <a:lnTo>
                      <a:pt x="336652" y="402848"/>
                    </a:lnTo>
                    <a:lnTo>
                      <a:pt x="332811" y="396814"/>
                    </a:lnTo>
                    <a:lnTo>
                      <a:pt x="329154" y="388402"/>
                    </a:lnTo>
                    <a:lnTo>
                      <a:pt x="326960" y="377247"/>
                    </a:lnTo>
                    <a:lnTo>
                      <a:pt x="323486" y="370116"/>
                    </a:lnTo>
                    <a:lnTo>
                      <a:pt x="316537" y="365727"/>
                    </a:lnTo>
                    <a:lnTo>
                      <a:pt x="311965" y="364081"/>
                    </a:lnTo>
                    <a:lnTo>
                      <a:pt x="308308" y="363898"/>
                    </a:lnTo>
                    <a:lnTo>
                      <a:pt x="298799" y="367556"/>
                    </a:lnTo>
                    <a:lnTo>
                      <a:pt x="290021" y="370299"/>
                    </a:lnTo>
                    <a:lnTo>
                      <a:pt x="287095" y="373773"/>
                    </a:lnTo>
                    <a:lnTo>
                      <a:pt x="283255" y="375784"/>
                    </a:lnTo>
                    <a:lnTo>
                      <a:pt x="278684" y="375967"/>
                    </a:lnTo>
                    <a:lnTo>
                      <a:pt x="271186" y="380356"/>
                    </a:lnTo>
                    <a:lnTo>
                      <a:pt x="265884" y="381270"/>
                    </a:lnTo>
                    <a:lnTo>
                      <a:pt x="259117" y="379807"/>
                    </a:lnTo>
                    <a:lnTo>
                      <a:pt x="256009" y="377064"/>
                    </a:lnTo>
                    <a:lnTo>
                      <a:pt x="249060" y="375784"/>
                    </a:lnTo>
                    <a:lnTo>
                      <a:pt x="242660" y="376699"/>
                    </a:lnTo>
                    <a:lnTo>
                      <a:pt x="239551" y="376699"/>
                    </a:lnTo>
                    <a:lnTo>
                      <a:pt x="234980" y="371944"/>
                    </a:lnTo>
                    <a:lnTo>
                      <a:pt x="236808" y="372859"/>
                    </a:lnTo>
                    <a:lnTo>
                      <a:pt x="236442" y="370664"/>
                    </a:lnTo>
                    <a:lnTo>
                      <a:pt x="232968" y="368653"/>
                    </a:lnTo>
                    <a:lnTo>
                      <a:pt x="218156" y="363898"/>
                    </a:lnTo>
                    <a:lnTo>
                      <a:pt x="214316" y="358412"/>
                    </a:lnTo>
                    <a:lnTo>
                      <a:pt x="214316" y="356584"/>
                    </a:lnTo>
                    <a:lnTo>
                      <a:pt x="210110" y="352378"/>
                    </a:lnTo>
                    <a:lnTo>
                      <a:pt x="203344" y="348721"/>
                    </a:lnTo>
                    <a:lnTo>
                      <a:pt x="197310" y="346892"/>
                    </a:lnTo>
                    <a:lnTo>
                      <a:pt x="189629" y="346526"/>
                    </a:lnTo>
                    <a:lnTo>
                      <a:pt x="185423" y="344149"/>
                    </a:lnTo>
                    <a:lnTo>
                      <a:pt x="181583" y="339943"/>
                    </a:lnTo>
                    <a:lnTo>
                      <a:pt x="178109" y="330068"/>
                    </a:lnTo>
                    <a:lnTo>
                      <a:pt x="173903" y="322205"/>
                    </a:lnTo>
                    <a:lnTo>
                      <a:pt x="172257" y="315805"/>
                    </a:lnTo>
                    <a:lnTo>
                      <a:pt x="163114" y="308308"/>
                    </a:lnTo>
                    <a:lnTo>
                      <a:pt x="161103" y="301907"/>
                    </a:lnTo>
                    <a:lnTo>
                      <a:pt x="159091" y="297702"/>
                    </a:lnTo>
                    <a:lnTo>
                      <a:pt x="155068" y="295324"/>
                    </a:lnTo>
                    <a:lnTo>
                      <a:pt x="150131" y="288559"/>
                    </a:lnTo>
                    <a:lnTo>
                      <a:pt x="149582" y="285267"/>
                    </a:lnTo>
                    <a:lnTo>
                      <a:pt x="147936" y="282341"/>
                    </a:lnTo>
                    <a:lnTo>
                      <a:pt x="145376" y="280878"/>
                    </a:lnTo>
                    <a:lnTo>
                      <a:pt x="139707" y="282890"/>
                    </a:lnTo>
                    <a:lnTo>
                      <a:pt x="136416" y="286364"/>
                    </a:lnTo>
                    <a:lnTo>
                      <a:pt x="135319" y="285084"/>
                    </a:lnTo>
                    <a:lnTo>
                      <a:pt x="132759" y="284353"/>
                    </a:lnTo>
                    <a:lnTo>
                      <a:pt x="131479" y="282158"/>
                    </a:lnTo>
                    <a:lnTo>
                      <a:pt x="128004" y="279964"/>
                    </a:lnTo>
                    <a:lnTo>
                      <a:pt x="125810" y="276307"/>
                    </a:lnTo>
                    <a:lnTo>
                      <a:pt x="125262" y="272101"/>
                    </a:lnTo>
                    <a:lnTo>
                      <a:pt x="123067" y="269906"/>
                    </a:lnTo>
                    <a:lnTo>
                      <a:pt x="119044" y="269175"/>
                    </a:lnTo>
                    <a:lnTo>
                      <a:pt x="116849" y="270455"/>
                    </a:lnTo>
                    <a:lnTo>
                      <a:pt x="117947" y="273381"/>
                    </a:lnTo>
                    <a:lnTo>
                      <a:pt x="116849" y="275758"/>
                    </a:lnTo>
                    <a:lnTo>
                      <a:pt x="117216" y="279050"/>
                    </a:lnTo>
                    <a:lnTo>
                      <a:pt x="113558" y="279050"/>
                    </a:lnTo>
                    <a:lnTo>
                      <a:pt x="112826" y="283073"/>
                    </a:lnTo>
                    <a:lnTo>
                      <a:pt x="111729" y="282707"/>
                    </a:lnTo>
                    <a:lnTo>
                      <a:pt x="110267" y="281610"/>
                    </a:lnTo>
                    <a:lnTo>
                      <a:pt x="100575" y="274661"/>
                    </a:lnTo>
                    <a:lnTo>
                      <a:pt x="97466" y="271552"/>
                    </a:lnTo>
                    <a:lnTo>
                      <a:pt x="95089" y="267895"/>
                    </a:lnTo>
                    <a:lnTo>
                      <a:pt x="93626" y="259117"/>
                    </a:lnTo>
                    <a:lnTo>
                      <a:pt x="87409" y="256009"/>
                    </a:lnTo>
                    <a:lnTo>
                      <a:pt x="87774" y="247048"/>
                    </a:lnTo>
                    <a:lnTo>
                      <a:pt x="89420" y="235162"/>
                    </a:lnTo>
                    <a:lnTo>
                      <a:pt x="86860" y="229128"/>
                    </a:lnTo>
                    <a:lnTo>
                      <a:pt x="83020" y="223642"/>
                    </a:lnTo>
                    <a:lnTo>
                      <a:pt x="79911" y="216876"/>
                    </a:lnTo>
                    <a:lnTo>
                      <a:pt x="76071" y="212670"/>
                    </a:lnTo>
                    <a:lnTo>
                      <a:pt x="69854" y="211390"/>
                    </a:lnTo>
                    <a:lnTo>
                      <a:pt x="64734" y="209013"/>
                    </a:lnTo>
                    <a:lnTo>
                      <a:pt x="58882" y="204258"/>
                    </a:lnTo>
                    <a:lnTo>
                      <a:pt x="52116" y="199870"/>
                    </a:lnTo>
                    <a:lnTo>
                      <a:pt x="46630" y="196944"/>
                    </a:lnTo>
                    <a:lnTo>
                      <a:pt x="46264" y="191824"/>
                    </a:lnTo>
                    <a:lnTo>
                      <a:pt x="43156" y="186338"/>
                    </a:lnTo>
                    <a:lnTo>
                      <a:pt x="40047" y="183595"/>
                    </a:lnTo>
                    <a:lnTo>
                      <a:pt x="38401" y="180120"/>
                    </a:lnTo>
                    <a:lnTo>
                      <a:pt x="34195" y="180303"/>
                    </a:lnTo>
                    <a:lnTo>
                      <a:pt x="31453" y="178109"/>
                    </a:lnTo>
                    <a:lnTo>
                      <a:pt x="30538" y="171343"/>
                    </a:lnTo>
                    <a:lnTo>
                      <a:pt x="32001" y="170612"/>
                    </a:lnTo>
                    <a:lnTo>
                      <a:pt x="33464" y="168051"/>
                    </a:lnTo>
                    <a:lnTo>
                      <a:pt x="35293" y="156714"/>
                    </a:lnTo>
                    <a:lnTo>
                      <a:pt x="37121" y="153788"/>
                    </a:lnTo>
                    <a:lnTo>
                      <a:pt x="40961" y="152508"/>
                    </a:lnTo>
                    <a:lnTo>
                      <a:pt x="40779" y="149034"/>
                    </a:lnTo>
                    <a:lnTo>
                      <a:pt x="46813" y="140073"/>
                    </a:lnTo>
                    <a:lnTo>
                      <a:pt x="51019" y="135319"/>
                    </a:lnTo>
                    <a:lnTo>
                      <a:pt x="48824" y="127273"/>
                    </a:lnTo>
                    <a:lnTo>
                      <a:pt x="51385" y="121238"/>
                    </a:lnTo>
                    <a:lnTo>
                      <a:pt x="54310" y="118313"/>
                    </a:lnTo>
                    <a:lnTo>
                      <a:pt x="47727" y="117947"/>
                    </a:lnTo>
                    <a:lnTo>
                      <a:pt x="37121" y="115752"/>
                    </a:lnTo>
                    <a:lnTo>
                      <a:pt x="32367" y="111181"/>
                    </a:lnTo>
                    <a:lnTo>
                      <a:pt x="29075" y="101489"/>
                    </a:lnTo>
                    <a:lnTo>
                      <a:pt x="23590" y="97649"/>
                    </a:lnTo>
                    <a:lnTo>
                      <a:pt x="18835" y="90152"/>
                    </a:lnTo>
                    <a:lnTo>
                      <a:pt x="16823" y="76254"/>
                    </a:lnTo>
                    <a:lnTo>
                      <a:pt x="16092" y="69305"/>
                    </a:lnTo>
                    <a:lnTo>
                      <a:pt x="10423" y="62173"/>
                    </a:lnTo>
                    <a:lnTo>
                      <a:pt x="4023" y="58516"/>
                    </a:lnTo>
                    <a:lnTo>
                      <a:pt x="5669" y="50105"/>
                    </a:lnTo>
                    <a:lnTo>
                      <a:pt x="4572" y="43339"/>
                    </a:lnTo>
                    <a:lnTo>
                      <a:pt x="4755" y="36024"/>
                    </a:lnTo>
                    <a:lnTo>
                      <a:pt x="4023" y="24504"/>
                    </a:lnTo>
                    <a:lnTo>
                      <a:pt x="549" y="17372"/>
                    </a:lnTo>
                    <a:lnTo>
                      <a:pt x="0" y="13898"/>
                    </a:lnTo>
                    <a:lnTo>
                      <a:pt x="6766" y="10240"/>
                    </a:lnTo>
                    <a:lnTo>
                      <a:pt x="7680" y="7497"/>
                    </a:lnTo>
                    <a:lnTo>
                      <a:pt x="11886" y="0"/>
                    </a:lnTo>
                    <a:lnTo>
                      <a:pt x="16275" y="4937"/>
                    </a:lnTo>
                    <a:lnTo>
                      <a:pt x="17921" y="6766"/>
                    </a:lnTo>
                    <a:lnTo>
                      <a:pt x="32550" y="25967"/>
                    </a:lnTo>
                    <a:lnTo>
                      <a:pt x="39864" y="27612"/>
                    </a:lnTo>
                    <a:lnTo>
                      <a:pt x="46447" y="28344"/>
                    </a:lnTo>
                    <a:lnTo>
                      <a:pt x="48824" y="28527"/>
                    </a:lnTo>
                    <a:lnTo>
                      <a:pt x="56688" y="28892"/>
                    </a:lnTo>
                    <a:lnTo>
                      <a:pt x="59431" y="28344"/>
                    </a:lnTo>
                    <a:lnTo>
                      <a:pt x="64551" y="27795"/>
                    </a:lnTo>
                    <a:lnTo>
                      <a:pt x="69488" y="22309"/>
                    </a:lnTo>
                    <a:lnTo>
                      <a:pt x="72597" y="15726"/>
                    </a:lnTo>
                    <a:lnTo>
                      <a:pt x="76802" y="11520"/>
                    </a:lnTo>
                    <a:lnTo>
                      <a:pt x="82654" y="8046"/>
                    </a:lnTo>
                    <a:lnTo>
                      <a:pt x="94540" y="5303"/>
                    </a:lnTo>
                    <a:lnTo>
                      <a:pt x="102586" y="9509"/>
                    </a:lnTo>
                    <a:lnTo>
                      <a:pt x="102038" y="14995"/>
                    </a:lnTo>
                    <a:lnTo>
                      <a:pt x="105695" y="23772"/>
                    </a:lnTo>
                    <a:lnTo>
                      <a:pt x="98381" y="27612"/>
                    </a:lnTo>
                    <a:lnTo>
                      <a:pt x="96735" y="29624"/>
                    </a:lnTo>
                    <a:lnTo>
                      <a:pt x="102221" y="31818"/>
                    </a:lnTo>
                    <a:lnTo>
                      <a:pt x="104232" y="34561"/>
                    </a:lnTo>
                    <a:lnTo>
                      <a:pt x="107889" y="36024"/>
                    </a:lnTo>
                    <a:lnTo>
                      <a:pt x="111547" y="38767"/>
                    </a:lnTo>
                    <a:lnTo>
                      <a:pt x="114655" y="39864"/>
                    </a:lnTo>
                    <a:lnTo>
                      <a:pt x="117947" y="40047"/>
                    </a:lnTo>
                    <a:lnTo>
                      <a:pt x="119958" y="39316"/>
                    </a:lnTo>
                    <a:lnTo>
                      <a:pt x="121056" y="51750"/>
                    </a:lnTo>
                    <a:lnTo>
                      <a:pt x="123067" y="59979"/>
                    </a:lnTo>
                    <a:lnTo>
                      <a:pt x="125627" y="65831"/>
                    </a:lnTo>
                    <a:lnTo>
                      <a:pt x="131113" y="69854"/>
                    </a:lnTo>
                    <a:lnTo>
                      <a:pt x="136050" y="70585"/>
                    </a:lnTo>
                    <a:lnTo>
                      <a:pt x="140805" y="72414"/>
                    </a:lnTo>
                    <a:lnTo>
                      <a:pt x="147571" y="71865"/>
                    </a:lnTo>
                    <a:lnTo>
                      <a:pt x="152691" y="72048"/>
                    </a:lnTo>
                    <a:lnTo>
                      <a:pt x="155983" y="74425"/>
                    </a:lnTo>
                    <a:lnTo>
                      <a:pt x="159274" y="81191"/>
                    </a:lnTo>
                    <a:lnTo>
                      <a:pt x="165857" y="85763"/>
                    </a:lnTo>
                    <a:lnTo>
                      <a:pt x="174817" y="90700"/>
                    </a:lnTo>
                    <a:lnTo>
                      <a:pt x="191092" y="95638"/>
                    </a:lnTo>
                    <a:lnTo>
                      <a:pt x="196761" y="96186"/>
                    </a:lnTo>
                    <a:lnTo>
                      <a:pt x="222362" y="88689"/>
                    </a:lnTo>
                    <a:lnTo>
                      <a:pt x="230591" y="87591"/>
                    </a:lnTo>
                    <a:lnTo>
                      <a:pt x="241197" y="85397"/>
                    </a:lnTo>
                    <a:lnTo>
                      <a:pt x="239185" y="87043"/>
                    </a:lnTo>
                    <a:lnTo>
                      <a:pt x="232968" y="88323"/>
                    </a:lnTo>
                    <a:lnTo>
                      <a:pt x="241197" y="89054"/>
                    </a:lnTo>
                    <a:lnTo>
                      <a:pt x="251803" y="87409"/>
                    </a:lnTo>
                    <a:lnTo>
                      <a:pt x="251620" y="79363"/>
                    </a:lnTo>
                    <a:lnTo>
                      <a:pt x="247963" y="70402"/>
                    </a:lnTo>
                    <a:lnTo>
                      <a:pt x="253997" y="70402"/>
                    </a:lnTo>
                    <a:lnTo>
                      <a:pt x="262775" y="68574"/>
                    </a:lnTo>
                    <a:lnTo>
                      <a:pt x="278684" y="57053"/>
                    </a:lnTo>
                    <a:lnTo>
                      <a:pt x="285450" y="51019"/>
                    </a:lnTo>
                    <a:lnTo>
                      <a:pt x="292399" y="49556"/>
                    </a:lnTo>
                    <a:lnTo>
                      <a:pt x="297702" y="49556"/>
                    </a:lnTo>
                    <a:lnTo>
                      <a:pt x="302822" y="51019"/>
                    </a:lnTo>
                    <a:lnTo>
                      <a:pt x="307759" y="51019"/>
                    </a:lnTo>
                    <a:lnTo>
                      <a:pt x="310685" y="48825"/>
                    </a:lnTo>
                    <a:lnTo>
                      <a:pt x="311416" y="45350"/>
                    </a:lnTo>
                    <a:lnTo>
                      <a:pt x="318548" y="44436"/>
                    </a:lnTo>
                    <a:lnTo>
                      <a:pt x="328240" y="44984"/>
                    </a:lnTo>
                    <a:lnTo>
                      <a:pt x="334823" y="50653"/>
                    </a:lnTo>
                    <a:lnTo>
                      <a:pt x="338663" y="54859"/>
                    </a:lnTo>
                    <a:lnTo>
                      <a:pt x="356401" y="60528"/>
                    </a:lnTo>
                    <a:lnTo>
                      <a:pt x="362801" y="63636"/>
                    </a:lnTo>
                    <a:lnTo>
                      <a:pt x="368104" y="64734"/>
                    </a:lnTo>
                    <a:lnTo>
                      <a:pt x="373041" y="63454"/>
                    </a:lnTo>
                    <a:lnTo>
                      <a:pt x="379625" y="64734"/>
                    </a:lnTo>
                    <a:lnTo>
                      <a:pt x="384013" y="66745"/>
                    </a:lnTo>
                    <a:lnTo>
                      <a:pt x="388585" y="72048"/>
                    </a:lnTo>
                    <a:lnTo>
                      <a:pt x="390231" y="77900"/>
                    </a:lnTo>
                    <a:lnTo>
                      <a:pt x="394437" y="79363"/>
                    </a:lnTo>
                    <a:lnTo>
                      <a:pt x="401934" y="83203"/>
                    </a:lnTo>
                    <a:lnTo>
                      <a:pt x="412357" y="91432"/>
                    </a:lnTo>
                    <a:lnTo>
                      <a:pt x="419854" y="95272"/>
                    </a:lnTo>
                    <a:lnTo>
                      <a:pt x="431558" y="95272"/>
                    </a:lnTo>
                    <a:lnTo>
                      <a:pt x="433752" y="97649"/>
                    </a:lnTo>
                    <a:lnTo>
                      <a:pt x="433752" y="113192"/>
                    </a:lnTo>
                    <a:lnTo>
                      <a:pt x="435398" y="117947"/>
                    </a:lnTo>
                    <a:lnTo>
                      <a:pt x="434301" y="123798"/>
                    </a:lnTo>
                    <a:lnTo>
                      <a:pt x="433386" y="129650"/>
                    </a:lnTo>
                    <a:lnTo>
                      <a:pt x="433021" y="136965"/>
                    </a:lnTo>
                    <a:lnTo>
                      <a:pt x="431009" y="146291"/>
                    </a:lnTo>
                    <a:lnTo>
                      <a:pt x="424975" y="155800"/>
                    </a:lnTo>
                    <a:lnTo>
                      <a:pt x="424975" y="162017"/>
                    </a:lnTo>
                    <a:lnTo>
                      <a:pt x="414917" y="165857"/>
                    </a:lnTo>
                    <a:lnTo>
                      <a:pt x="414917" y="170063"/>
                    </a:lnTo>
                    <a:lnTo>
                      <a:pt x="414917" y="178840"/>
                    </a:lnTo>
                    <a:lnTo>
                      <a:pt x="421318" y="180669"/>
                    </a:lnTo>
                    <a:lnTo>
                      <a:pt x="421866" y="185424"/>
                    </a:lnTo>
                    <a:lnTo>
                      <a:pt x="418209" y="193469"/>
                    </a:lnTo>
                    <a:lnTo>
                      <a:pt x="416563" y="201150"/>
                    </a:lnTo>
                    <a:lnTo>
                      <a:pt x="418026" y="206636"/>
                    </a:lnTo>
                    <a:lnTo>
                      <a:pt x="420952" y="213585"/>
                    </a:lnTo>
                    <a:lnTo>
                      <a:pt x="421866" y="221630"/>
                    </a:lnTo>
                    <a:lnTo>
                      <a:pt x="420952" y="229311"/>
                    </a:lnTo>
                    <a:lnTo>
                      <a:pt x="421318" y="234614"/>
                    </a:lnTo>
                    <a:lnTo>
                      <a:pt x="425706" y="239003"/>
                    </a:lnTo>
                    <a:lnTo>
                      <a:pt x="431558" y="240648"/>
                    </a:lnTo>
                    <a:lnTo>
                      <a:pt x="437592" y="241014"/>
                    </a:lnTo>
                    <a:lnTo>
                      <a:pt x="442347" y="245037"/>
                    </a:lnTo>
                    <a:lnTo>
                      <a:pt x="445090" y="252351"/>
                    </a:lnTo>
                    <a:lnTo>
                      <a:pt x="445090" y="258569"/>
                    </a:lnTo>
                    <a:lnTo>
                      <a:pt x="442347" y="266249"/>
                    </a:lnTo>
                    <a:lnTo>
                      <a:pt x="431375" y="278318"/>
                    </a:lnTo>
                    <a:lnTo>
                      <a:pt x="426072" y="289290"/>
                    </a:lnTo>
                    <a:lnTo>
                      <a:pt x="424426" y="291484"/>
                    </a:lnTo>
                    <a:lnTo>
                      <a:pt x="428083" y="296056"/>
                    </a:lnTo>
                    <a:lnTo>
                      <a:pt x="434301" y="301359"/>
                    </a:lnTo>
                    <a:lnTo>
                      <a:pt x="443992" y="320377"/>
                    </a:lnTo>
                    <a:lnTo>
                      <a:pt x="449844" y="324948"/>
                    </a:lnTo>
                    <a:lnTo>
                      <a:pt x="457159" y="328788"/>
                    </a:lnTo>
                    <a:lnTo>
                      <a:pt x="469593" y="332446"/>
                    </a:lnTo>
                    <a:lnTo>
                      <a:pt x="472336" y="335372"/>
                    </a:lnTo>
                    <a:lnTo>
                      <a:pt x="474348" y="346709"/>
                    </a:lnTo>
                    <a:lnTo>
                      <a:pt x="474896" y="353292"/>
                    </a:lnTo>
                    <a:lnTo>
                      <a:pt x="474530" y="359875"/>
                    </a:lnTo>
                    <a:lnTo>
                      <a:pt x="483308" y="361521"/>
                    </a:lnTo>
                    <a:lnTo>
                      <a:pt x="485685" y="363533"/>
                    </a:lnTo>
                    <a:lnTo>
                      <a:pt x="486234" y="368287"/>
                    </a:lnTo>
                    <a:lnTo>
                      <a:pt x="485137" y="370664"/>
                    </a:lnTo>
                    <a:lnTo>
                      <a:pt x="478736" y="376516"/>
                    </a:lnTo>
                    <a:lnTo>
                      <a:pt x="473251" y="377247"/>
                    </a:lnTo>
                    <a:lnTo>
                      <a:pt x="466119" y="380356"/>
                    </a:lnTo>
                    <a:lnTo>
                      <a:pt x="459902" y="382185"/>
                    </a:lnTo>
                    <a:lnTo>
                      <a:pt x="454050" y="387122"/>
                    </a:lnTo>
                    <a:lnTo>
                      <a:pt x="449844" y="392059"/>
                    </a:lnTo>
                    <a:lnTo>
                      <a:pt x="444907" y="405408"/>
                    </a:lnTo>
                    <a:lnTo>
                      <a:pt x="443809" y="410894"/>
                    </a:lnTo>
                    <a:lnTo>
                      <a:pt x="443444" y="417660"/>
                    </a:lnTo>
                  </a:path>
                </a:pathLst>
              </a:custGeom>
              <a:grpFill/>
              <a:ln w="4020" cap="flat">
                <a:solidFill>
                  <a:srgbClr val="FFFFFF"/>
                </a:solidFill>
                <a:prstDash val="solid"/>
                <a:miter/>
              </a:ln>
            </p:spPr>
            <p:txBody>
              <a:bodyPr rtlCol="0" anchor="ctr"/>
              <a:lstStyle/>
              <a:p>
                <a:endParaRPr lang="en-GB" sz="1463"/>
              </a:p>
            </p:txBody>
          </p:sp>
          <p:sp>
            <p:nvSpPr>
              <p:cNvPr id="289" name="Freeform: Shape 288">
                <a:extLst>
                  <a:ext uri="{FF2B5EF4-FFF2-40B4-BE49-F238E27FC236}">
                    <a16:creationId xmlns:a16="http://schemas.microsoft.com/office/drawing/2014/main" id="{6BC4CD42-C9B8-0D4E-611A-C595DA0D1A15}"/>
                  </a:ext>
                </a:extLst>
              </p:cNvPr>
              <p:cNvSpPr/>
              <p:nvPr/>
            </p:nvSpPr>
            <p:spPr>
              <a:xfrm>
                <a:off x="6612692" y="3518454"/>
                <a:ext cx="283804" cy="270089"/>
              </a:xfrm>
              <a:custGeom>
                <a:avLst/>
                <a:gdLst>
                  <a:gd name="connsiteX0" fmla="*/ 11520 w 283804"/>
                  <a:gd name="connsiteY0" fmla="*/ 246134 h 270089"/>
                  <a:gd name="connsiteX1" fmla="*/ 11520 w 283804"/>
                  <a:gd name="connsiteY1" fmla="*/ 220716 h 270089"/>
                  <a:gd name="connsiteX2" fmla="*/ 11520 w 283804"/>
                  <a:gd name="connsiteY2" fmla="*/ 195115 h 270089"/>
                  <a:gd name="connsiteX3" fmla="*/ 11520 w 283804"/>
                  <a:gd name="connsiteY3" fmla="*/ 169332 h 270089"/>
                  <a:gd name="connsiteX4" fmla="*/ 11520 w 283804"/>
                  <a:gd name="connsiteY4" fmla="*/ 143548 h 270089"/>
                  <a:gd name="connsiteX5" fmla="*/ 11520 w 283804"/>
                  <a:gd name="connsiteY5" fmla="*/ 117581 h 270089"/>
                  <a:gd name="connsiteX6" fmla="*/ 11520 w 283804"/>
                  <a:gd name="connsiteY6" fmla="*/ 91249 h 270089"/>
                  <a:gd name="connsiteX7" fmla="*/ 11520 w 283804"/>
                  <a:gd name="connsiteY7" fmla="*/ 72231 h 270089"/>
                  <a:gd name="connsiteX8" fmla="*/ 3657 w 283804"/>
                  <a:gd name="connsiteY8" fmla="*/ 64368 h 270089"/>
                  <a:gd name="connsiteX9" fmla="*/ 4755 w 283804"/>
                  <a:gd name="connsiteY9" fmla="*/ 58882 h 270089"/>
                  <a:gd name="connsiteX10" fmla="*/ 4206 w 283804"/>
                  <a:gd name="connsiteY10" fmla="*/ 57236 h 270089"/>
                  <a:gd name="connsiteX11" fmla="*/ 915 w 283804"/>
                  <a:gd name="connsiteY11" fmla="*/ 52665 h 270089"/>
                  <a:gd name="connsiteX12" fmla="*/ 0 w 283804"/>
                  <a:gd name="connsiteY12" fmla="*/ 43704 h 270089"/>
                  <a:gd name="connsiteX13" fmla="*/ 183 w 283804"/>
                  <a:gd name="connsiteY13" fmla="*/ 42059 h 270089"/>
                  <a:gd name="connsiteX14" fmla="*/ 2012 w 283804"/>
                  <a:gd name="connsiteY14" fmla="*/ 39498 h 270089"/>
                  <a:gd name="connsiteX15" fmla="*/ 6035 w 283804"/>
                  <a:gd name="connsiteY15" fmla="*/ 37487 h 270089"/>
                  <a:gd name="connsiteX16" fmla="*/ 6400 w 283804"/>
                  <a:gd name="connsiteY16" fmla="*/ 36756 h 270089"/>
                  <a:gd name="connsiteX17" fmla="*/ 6766 w 283804"/>
                  <a:gd name="connsiteY17" fmla="*/ 32733 h 270089"/>
                  <a:gd name="connsiteX18" fmla="*/ 5669 w 283804"/>
                  <a:gd name="connsiteY18" fmla="*/ 25235 h 270089"/>
                  <a:gd name="connsiteX19" fmla="*/ 5120 w 283804"/>
                  <a:gd name="connsiteY19" fmla="*/ 13532 h 270089"/>
                  <a:gd name="connsiteX20" fmla="*/ 3657 w 283804"/>
                  <a:gd name="connsiteY20" fmla="*/ 9692 h 270089"/>
                  <a:gd name="connsiteX21" fmla="*/ 3657 w 283804"/>
                  <a:gd name="connsiteY21" fmla="*/ 8595 h 270089"/>
                  <a:gd name="connsiteX22" fmla="*/ 7132 w 283804"/>
                  <a:gd name="connsiteY22" fmla="*/ 4572 h 270089"/>
                  <a:gd name="connsiteX23" fmla="*/ 8778 w 283804"/>
                  <a:gd name="connsiteY23" fmla="*/ 914 h 270089"/>
                  <a:gd name="connsiteX24" fmla="*/ 12069 w 283804"/>
                  <a:gd name="connsiteY24" fmla="*/ 0 h 270089"/>
                  <a:gd name="connsiteX25" fmla="*/ 13349 w 283804"/>
                  <a:gd name="connsiteY25" fmla="*/ 2560 h 270089"/>
                  <a:gd name="connsiteX26" fmla="*/ 16458 w 283804"/>
                  <a:gd name="connsiteY26" fmla="*/ 3474 h 270089"/>
                  <a:gd name="connsiteX27" fmla="*/ 25235 w 283804"/>
                  <a:gd name="connsiteY27" fmla="*/ 1646 h 270089"/>
                  <a:gd name="connsiteX28" fmla="*/ 31453 w 283804"/>
                  <a:gd name="connsiteY28" fmla="*/ 1463 h 270089"/>
                  <a:gd name="connsiteX29" fmla="*/ 42241 w 283804"/>
                  <a:gd name="connsiteY29" fmla="*/ 3292 h 270089"/>
                  <a:gd name="connsiteX30" fmla="*/ 57053 w 283804"/>
                  <a:gd name="connsiteY30" fmla="*/ 5120 h 270089"/>
                  <a:gd name="connsiteX31" fmla="*/ 66014 w 283804"/>
                  <a:gd name="connsiteY31" fmla="*/ 8229 h 270089"/>
                  <a:gd name="connsiteX32" fmla="*/ 71500 w 283804"/>
                  <a:gd name="connsiteY32" fmla="*/ 11703 h 270089"/>
                  <a:gd name="connsiteX33" fmla="*/ 78814 w 283804"/>
                  <a:gd name="connsiteY33" fmla="*/ 12800 h 270089"/>
                  <a:gd name="connsiteX34" fmla="*/ 82106 w 283804"/>
                  <a:gd name="connsiteY34" fmla="*/ 13715 h 270089"/>
                  <a:gd name="connsiteX35" fmla="*/ 86129 w 283804"/>
                  <a:gd name="connsiteY35" fmla="*/ 16275 h 270089"/>
                  <a:gd name="connsiteX36" fmla="*/ 93626 w 283804"/>
                  <a:gd name="connsiteY36" fmla="*/ 16275 h 270089"/>
                  <a:gd name="connsiteX37" fmla="*/ 99295 w 283804"/>
                  <a:gd name="connsiteY37" fmla="*/ 17372 h 270089"/>
                  <a:gd name="connsiteX38" fmla="*/ 106061 w 283804"/>
                  <a:gd name="connsiteY38" fmla="*/ 19749 h 270089"/>
                  <a:gd name="connsiteX39" fmla="*/ 110998 w 283804"/>
                  <a:gd name="connsiteY39" fmla="*/ 23041 h 270089"/>
                  <a:gd name="connsiteX40" fmla="*/ 118313 w 283804"/>
                  <a:gd name="connsiteY40" fmla="*/ 21029 h 270089"/>
                  <a:gd name="connsiteX41" fmla="*/ 125079 w 283804"/>
                  <a:gd name="connsiteY41" fmla="*/ 17738 h 270089"/>
                  <a:gd name="connsiteX42" fmla="*/ 132027 w 283804"/>
                  <a:gd name="connsiteY42" fmla="*/ 12618 h 270089"/>
                  <a:gd name="connsiteX43" fmla="*/ 139525 w 283804"/>
                  <a:gd name="connsiteY43" fmla="*/ 9143 h 270089"/>
                  <a:gd name="connsiteX44" fmla="*/ 144280 w 283804"/>
                  <a:gd name="connsiteY44" fmla="*/ 6035 h 270089"/>
                  <a:gd name="connsiteX45" fmla="*/ 150680 w 283804"/>
                  <a:gd name="connsiteY45" fmla="*/ 5120 h 270089"/>
                  <a:gd name="connsiteX46" fmla="*/ 155068 w 283804"/>
                  <a:gd name="connsiteY46" fmla="*/ 3840 h 270089"/>
                  <a:gd name="connsiteX47" fmla="*/ 156166 w 283804"/>
                  <a:gd name="connsiteY47" fmla="*/ 4023 h 270089"/>
                  <a:gd name="connsiteX48" fmla="*/ 155983 w 283804"/>
                  <a:gd name="connsiteY48" fmla="*/ 4937 h 270089"/>
                  <a:gd name="connsiteX49" fmla="*/ 150314 w 283804"/>
                  <a:gd name="connsiteY49" fmla="*/ 6949 h 270089"/>
                  <a:gd name="connsiteX50" fmla="*/ 149217 w 283804"/>
                  <a:gd name="connsiteY50" fmla="*/ 8960 h 270089"/>
                  <a:gd name="connsiteX51" fmla="*/ 150497 w 283804"/>
                  <a:gd name="connsiteY51" fmla="*/ 9143 h 270089"/>
                  <a:gd name="connsiteX52" fmla="*/ 159274 w 283804"/>
                  <a:gd name="connsiteY52" fmla="*/ 7497 h 270089"/>
                  <a:gd name="connsiteX53" fmla="*/ 161834 w 283804"/>
                  <a:gd name="connsiteY53" fmla="*/ 5852 h 270089"/>
                  <a:gd name="connsiteX54" fmla="*/ 163846 w 283804"/>
                  <a:gd name="connsiteY54" fmla="*/ 3474 h 270089"/>
                  <a:gd name="connsiteX55" fmla="*/ 167320 w 283804"/>
                  <a:gd name="connsiteY55" fmla="*/ 4572 h 270089"/>
                  <a:gd name="connsiteX56" fmla="*/ 168783 w 283804"/>
                  <a:gd name="connsiteY56" fmla="*/ 4572 h 270089"/>
                  <a:gd name="connsiteX57" fmla="*/ 179755 w 283804"/>
                  <a:gd name="connsiteY57" fmla="*/ 4937 h 270089"/>
                  <a:gd name="connsiteX58" fmla="*/ 181218 w 283804"/>
                  <a:gd name="connsiteY58" fmla="*/ 4754 h 270089"/>
                  <a:gd name="connsiteX59" fmla="*/ 185424 w 283804"/>
                  <a:gd name="connsiteY59" fmla="*/ 2743 h 270089"/>
                  <a:gd name="connsiteX60" fmla="*/ 186521 w 283804"/>
                  <a:gd name="connsiteY60" fmla="*/ 3657 h 270089"/>
                  <a:gd name="connsiteX61" fmla="*/ 187618 w 283804"/>
                  <a:gd name="connsiteY61" fmla="*/ 6035 h 270089"/>
                  <a:gd name="connsiteX62" fmla="*/ 189264 w 283804"/>
                  <a:gd name="connsiteY62" fmla="*/ 6949 h 270089"/>
                  <a:gd name="connsiteX63" fmla="*/ 190726 w 283804"/>
                  <a:gd name="connsiteY63" fmla="*/ 8960 h 270089"/>
                  <a:gd name="connsiteX64" fmla="*/ 192921 w 283804"/>
                  <a:gd name="connsiteY64" fmla="*/ 10789 h 270089"/>
                  <a:gd name="connsiteX65" fmla="*/ 197310 w 283804"/>
                  <a:gd name="connsiteY65" fmla="*/ 12435 h 270089"/>
                  <a:gd name="connsiteX66" fmla="*/ 199687 w 283804"/>
                  <a:gd name="connsiteY66" fmla="*/ 15726 h 270089"/>
                  <a:gd name="connsiteX67" fmla="*/ 201516 w 283804"/>
                  <a:gd name="connsiteY67" fmla="*/ 17555 h 270089"/>
                  <a:gd name="connsiteX68" fmla="*/ 207550 w 283804"/>
                  <a:gd name="connsiteY68" fmla="*/ 17738 h 270089"/>
                  <a:gd name="connsiteX69" fmla="*/ 211025 w 283804"/>
                  <a:gd name="connsiteY69" fmla="*/ 17189 h 270089"/>
                  <a:gd name="connsiteX70" fmla="*/ 212853 w 283804"/>
                  <a:gd name="connsiteY70" fmla="*/ 15726 h 270089"/>
                  <a:gd name="connsiteX71" fmla="*/ 214865 w 283804"/>
                  <a:gd name="connsiteY71" fmla="*/ 15178 h 270089"/>
                  <a:gd name="connsiteX72" fmla="*/ 217059 w 283804"/>
                  <a:gd name="connsiteY72" fmla="*/ 17738 h 270089"/>
                  <a:gd name="connsiteX73" fmla="*/ 227665 w 283804"/>
                  <a:gd name="connsiteY73" fmla="*/ 16458 h 270089"/>
                  <a:gd name="connsiteX74" fmla="*/ 236077 w 283804"/>
                  <a:gd name="connsiteY74" fmla="*/ 12983 h 270089"/>
                  <a:gd name="connsiteX75" fmla="*/ 241197 w 283804"/>
                  <a:gd name="connsiteY75" fmla="*/ 9326 h 270089"/>
                  <a:gd name="connsiteX76" fmla="*/ 242294 w 283804"/>
                  <a:gd name="connsiteY76" fmla="*/ 13532 h 270089"/>
                  <a:gd name="connsiteX77" fmla="*/ 242843 w 283804"/>
                  <a:gd name="connsiteY77" fmla="*/ 15543 h 270089"/>
                  <a:gd name="connsiteX78" fmla="*/ 243940 w 283804"/>
                  <a:gd name="connsiteY78" fmla="*/ 17921 h 270089"/>
                  <a:gd name="connsiteX79" fmla="*/ 252534 w 283804"/>
                  <a:gd name="connsiteY79" fmla="*/ 43887 h 270089"/>
                  <a:gd name="connsiteX80" fmla="*/ 260398 w 283804"/>
                  <a:gd name="connsiteY80" fmla="*/ 63636 h 270089"/>
                  <a:gd name="connsiteX81" fmla="*/ 256740 w 283804"/>
                  <a:gd name="connsiteY81" fmla="*/ 72780 h 270089"/>
                  <a:gd name="connsiteX82" fmla="*/ 254363 w 283804"/>
                  <a:gd name="connsiteY82" fmla="*/ 82654 h 270089"/>
                  <a:gd name="connsiteX83" fmla="*/ 250157 w 283804"/>
                  <a:gd name="connsiteY83" fmla="*/ 93443 h 270089"/>
                  <a:gd name="connsiteX84" fmla="*/ 249792 w 283804"/>
                  <a:gd name="connsiteY84" fmla="*/ 97466 h 270089"/>
                  <a:gd name="connsiteX85" fmla="*/ 250157 w 283804"/>
                  <a:gd name="connsiteY85" fmla="*/ 100575 h 270089"/>
                  <a:gd name="connsiteX86" fmla="*/ 249243 w 283804"/>
                  <a:gd name="connsiteY86" fmla="*/ 103501 h 270089"/>
                  <a:gd name="connsiteX87" fmla="*/ 247780 w 283804"/>
                  <a:gd name="connsiteY87" fmla="*/ 105146 h 270089"/>
                  <a:gd name="connsiteX88" fmla="*/ 243940 w 283804"/>
                  <a:gd name="connsiteY88" fmla="*/ 106975 h 270089"/>
                  <a:gd name="connsiteX89" fmla="*/ 240283 w 283804"/>
                  <a:gd name="connsiteY89" fmla="*/ 106792 h 270089"/>
                  <a:gd name="connsiteX90" fmla="*/ 236442 w 283804"/>
                  <a:gd name="connsiteY90" fmla="*/ 103866 h 270089"/>
                  <a:gd name="connsiteX91" fmla="*/ 230957 w 283804"/>
                  <a:gd name="connsiteY91" fmla="*/ 96735 h 270089"/>
                  <a:gd name="connsiteX92" fmla="*/ 225653 w 283804"/>
                  <a:gd name="connsiteY92" fmla="*/ 91249 h 270089"/>
                  <a:gd name="connsiteX93" fmla="*/ 221082 w 283804"/>
                  <a:gd name="connsiteY93" fmla="*/ 85032 h 270089"/>
                  <a:gd name="connsiteX94" fmla="*/ 219985 w 283804"/>
                  <a:gd name="connsiteY94" fmla="*/ 83203 h 270089"/>
                  <a:gd name="connsiteX95" fmla="*/ 219254 w 283804"/>
                  <a:gd name="connsiteY95" fmla="*/ 77351 h 270089"/>
                  <a:gd name="connsiteX96" fmla="*/ 217242 w 283804"/>
                  <a:gd name="connsiteY96" fmla="*/ 73145 h 270089"/>
                  <a:gd name="connsiteX97" fmla="*/ 212487 w 283804"/>
                  <a:gd name="connsiteY97" fmla="*/ 68025 h 270089"/>
                  <a:gd name="connsiteX98" fmla="*/ 210659 w 283804"/>
                  <a:gd name="connsiteY98" fmla="*/ 63819 h 270089"/>
                  <a:gd name="connsiteX99" fmla="*/ 207185 w 283804"/>
                  <a:gd name="connsiteY99" fmla="*/ 59431 h 270089"/>
                  <a:gd name="connsiteX100" fmla="*/ 205173 w 283804"/>
                  <a:gd name="connsiteY100" fmla="*/ 50470 h 270089"/>
                  <a:gd name="connsiteX101" fmla="*/ 203527 w 283804"/>
                  <a:gd name="connsiteY101" fmla="*/ 48276 h 270089"/>
                  <a:gd name="connsiteX102" fmla="*/ 203162 w 283804"/>
                  <a:gd name="connsiteY102" fmla="*/ 46264 h 270089"/>
                  <a:gd name="connsiteX103" fmla="*/ 202430 w 283804"/>
                  <a:gd name="connsiteY103" fmla="*/ 45716 h 270089"/>
                  <a:gd name="connsiteX104" fmla="*/ 202247 w 283804"/>
                  <a:gd name="connsiteY104" fmla="*/ 45716 h 270089"/>
                  <a:gd name="connsiteX105" fmla="*/ 200236 w 283804"/>
                  <a:gd name="connsiteY105" fmla="*/ 47727 h 270089"/>
                  <a:gd name="connsiteX106" fmla="*/ 200967 w 283804"/>
                  <a:gd name="connsiteY106" fmla="*/ 49739 h 270089"/>
                  <a:gd name="connsiteX107" fmla="*/ 198956 w 283804"/>
                  <a:gd name="connsiteY107" fmla="*/ 52299 h 270089"/>
                  <a:gd name="connsiteX108" fmla="*/ 198041 w 283804"/>
                  <a:gd name="connsiteY108" fmla="*/ 57419 h 270089"/>
                  <a:gd name="connsiteX109" fmla="*/ 198590 w 283804"/>
                  <a:gd name="connsiteY109" fmla="*/ 59248 h 270089"/>
                  <a:gd name="connsiteX110" fmla="*/ 202979 w 283804"/>
                  <a:gd name="connsiteY110" fmla="*/ 63088 h 270089"/>
                  <a:gd name="connsiteX111" fmla="*/ 204076 w 283804"/>
                  <a:gd name="connsiteY111" fmla="*/ 65648 h 270089"/>
                  <a:gd name="connsiteX112" fmla="*/ 204807 w 283804"/>
                  <a:gd name="connsiteY112" fmla="*/ 68208 h 270089"/>
                  <a:gd name="connsiteX113" fmla="*/ 204624 w 283804"/>
                  <a:gd name="connsiteY113" fmla="*/ 73511 h 270089"/>
                  <a:gd name="connsiteX114" fmla="*/ 205721 w 283804"/>
                  <a:gd name="connsiteY114" fmla="*/ 76986 h 270089"/>
                  <a:gd name="connsiteX115" fmla="*/ 212487 w 283804"/>
                  <a:gd name="connsiteY115" fmla="*/ 89786 h 270089"/>
                  <a:gd name="connsiteX116" fmla="*/ 220716 w 283804"/>
                  <a:gd name="connsiteY116" fmla="*/ 98746 h 270089"/>
                  <a:gd name="connsiteX117" fmla="*/ 224008 w 283804"/>
                  <a:gd name="connsiteY117" fmla="*/ 101672 h 270089"/>
                  <a:gd name="connsiteX118" fmla="*/ 226202 w 283804"/>
                  <a:gd name="connsiteY118" fmla="*/ 102586 h 270089"/>
                  <a:gd name="connsiteX119" fmla="*/ 227482 w 283804"/>
                  <a:gd name="connsiteY119" fmla="*/ 113193 h 270089"/>
                  <a:gd name="connsiteX120" fmla="*/ 229311 w 283804"/>
                  <a:gd name="connsiteY120" fmla="*/ 117215 h 270089"/>
                  <a:gd name="connsiteX121" fmla="*/ 234431 w 283804"/>
                  <a:gd name="connsiteY121" fmla="*/ 123433 h 270089"/>
                  <a:gd name="connsiteX122" fmla="*/ 237723 w 283804"/>
                  <a:gd name="connsiteY122" fmla="*/ 134770 h 270089"/>
                  <a:gd name="connsiteX123" fmla="*/ 238454 w 283804"/>
                  <a:gd name="connsiteY123" fmla="*/ 139159 h 270089"/>
                  <a:gd name="connsiteX124" fmla="*/ 239734 w 283804"/>
                  <a:gd name="connsiteY124" fmla="*/ 142999 h 270089"/>
                  <a:gd name="connsiteX125" fmla="*/ 245769 w 283804"/>
                  <a:gd name="connsiteY125" fmla="*/ 153240 h 270089"/>
                  <a:gd name="connsiteX126" fmla="*/ 248511 w 283804"/>
                  <a:gd name="connsiteY126" fmla="*/ 160371 h 270089"/>
                  <a:gd name="connsiteX127" fmla="*/ 252900 w 283804"/>
                  <a:gd name="connsiteY127" fmla="*/ 166040 h 270089"/>
                  <a:gd name="connsiteX128" fmla="*/ 258386 w 283804"/>
                  <a:gd name="connsiteY128" fmla="*/ 178475 h 270089"/>
                  <a:gd name="connsiteX129" fmla="*/ 260947 w 283804"/>
                  <a:gd name="connsiteY129" fmla="*/ 183229 h 270089"/>
                  <a:gd name="connsiteX130" fmla="*/ 263141 w 283804"/>
                  <a:gd name="connsiteY130" fmla="*/ 186155 h 270089"/>
                  <a:gd name="connsiteX131" fmla="*/ 268261 w 283804"/>
                  <a:gd name="connsiteY131" fmla="*/ 197493 h 270089"/>
                  <a:gd name="connsiteX132" fmla="*/ 272650 w 283804"/>
                  <a:gd name="connsiteY132" fmla="*/ 202247 h 270089"/>
                  <a:gd name="connsiteX133" fmla="*/ 280147 w 283804"/>
                  <a:gd name="connsiteY133" fmla="*/ 208830 h 270089"/>
                  <a:gd name="connsiteX134" fmla="*/ 281610 w 283804"/>
                  <a:gd name="connsiteY134" fmla="*/ 209562 h 270089"/>
                  <a:gd name="connsiteX135" fmla="*/ 283804 w 283804"/>
                  <a:gd name="connsiteY135" fmla="*/ 211939 h 270089"/>
                  <a:gd name="connsiteX136" fmla="*/ 283438 w 283804"/>
                  <a:gd name="connsiteY136" fmla="*/ 213219 h 270089"/>
                  <a:gd name="connsiteX137" fmla="*/ 277587 w 283804"/>
                  <a:gd name="connsiteY137" fmla="*/ 211756 h 270089"/>
                  <a:gd name="connsiteX138" fmla="*/ 276307 w 283804"/>
                  <a:gd name="connsiteY138" fmla="*/ 212122 h 270089"/>
                  <a:gd name="connsiteX139" fmla="*/ 275758 w 283804"/>
                  <a:gd name="connsiteY139" fmla="*/ 213036 h 270089"/>
                  <a:gd name="connsiteX140" fmla="*/ 277221 w 283804"/>
                  <a:gd name="connsiteY140" fmla="*/ 217242 h 270089"/>
                  <a:gd name="connsiteX141" fmla="*/ 277587 w 283804"/>
                  <a:gd name="connsiteY141" fmla="*/ 228579 h 270089"/>
                  <a:gd name="connsiteX142" fmla="*/ 279598 w 283804"/>
                  <a:gd name="connsiteY142" fmla="*/ 234248 h 270089"/>
                  <a:gd name="connsiteX143" fmla="*/ 269358 w 283804"/>
                  <a:gd name="connsiteY143" fmla="*/ 243026 h 270089"/>
                  <a:gd name="connsiteX144" fmla="*/ 263323 w 283804"/>
                  <a:gd name="connsiteY144" fmla="*/ 240831 h 270089"/>
                  <a:gd name="connsiteX145" fmla="*/ 257106 w 283804"/>
                  <a:gd name="connsiteY145" fmla="*/ 254546 h 270089"/>
                  <a:gd name="connsiteX146" fmla="*/ 243574 w 283804"/>
                  <a:gd name="connsiteY146" fmla="*/ 258020 h 270089"/>
                  <a:gd name="connsiteX147" fmla="*/ 240100 w 283804"/>
                  <a:gd name="connsiteY147" fmla="*/ 269175 h 270089"/>
                  <a:gd name="connsiteX148" fmla="*/ 228031 w 283804"/>
                  <a:gd name="connsiteY148" fmla="*/ 270089 h 270089"/>
                  <a:gd name="connsiteX149" fmla="*/ 219071 w 283804"/>
                  <a:gd name="connsiteY149" fmla="*/ 263872 h 270089"/>
                  <a:gd name="connsiteX150" fmla="*/ 174452 w 283804"/>
                  <a:gd name="connsiteY150" fmla="*/ 263689 h 270089"/>
                  <a:gd name="connsiteX151" fmla="*/ 176281 w 283804"/>
                  <a:gd name="connsiteY151" fmla="*/ 258752 h 270089"/>
                  <a:gd name="connsiteX152" fmla="*/ 175366 w 283804"/>
                  <a:gd name="connsiteY152" fmla="*/ 258752 h 270089"/>
                  <a:gd name="connsiteX153" fmla="*/ 174452 w 283804"/>
                  <a:gd name="connsiteY153" fmla="*/ 258203 h 270089"/>
                  <a:gd name="connsiteX154" fmla="*/ 173172 w 283804"/>
                  <a:gd name="connsiteY154" fmla="*/ 258020 h 270089"/>
                  <a:gd name="connsiteX155" fmla="*/ 169515 w 283804"/>
                  <a:gd name="connsiteY155" fmla="*/ 263689 h 270089"/>
                  <a:gd name="connsiteX156" fmla="*/ 156714 w 283804"/>
                  <a:gd name="connsiteY156" fmla="*/ 263506 h 270089"/>
                  <a:gd name="connsiteX157" fmla="*/ 132394 w 283804"/>
                  <a:gd name="connsiteY157" fmla="*/ 263506 h 270089"/>
                  <a:gd name="connsiteX158" fmla="*/ 108255 w 283804"/>
                  <a:gd name="connsiteY158" fmla="*/ 263506 h 270089"/>
                  <a:gd name="connsiteX159" fmla="*/ 84117 w 283804"/>
                  <a:gd name="connsiteY159" fmla="*/ 263506 h 270089"/>
                  <a:gd name="connsiteX160" fmla="*/ 59979 w 283804"/>
                  <a:gd name="connsiteY160" fmla="*/ 263506 h 270089"/>
                  <a:gd name="connsiteX161" fmla="*/ 35659 w 283804"/>
                  <a:gd name="connsiteY161" fmla="*/ 263506 h 270089"/>
                  <a:gd name="connsiteX162" fmla="*/ 11520 w 283804"/>
                  <a:gd name="connsiteY162" fmla="*/ 263506 h 270089"/>
                  <a:gd name="connsiteX163" fmla="*/ 11520 w 283804"/>
                  <a:gd name="connsiteY163" fmla="*/ 246134 h 27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3804" h="270089">
                    <a:moveTo>
                      <a:pt x="11520" y="246134"/>
                    </a:moveTo>
                    <a:lnTo>
                      <a:pt x="11520" y="220716"/>
                    </a:lnTo>
                    <a:lnTo>
                      <a:pt x="11520" y="195115"/>
                    </a:lnTo>
                    <a:lnTo>
                      <a:pt x="11520" y="169332"/>
                    </a:lnTo>
                    <a:lnTo>
                      <a:pt x="11520" y="143548"/>
                    </a:lnTo>
                    <a:lnTo>
                      <a:pt x="11520" y="117581"/>
                    </a:lnTo>
                    <a:lnTo>
                      <a:pt x="11520" y="91249"/>
                    </a:lnTo>
                    <a:lnTo>
                      <a:pt x="11520" y="72231"/>
                    </a:lnTo>
                    <a:lnTo>
                      <a:pt x="3657" y="64368"/>
                    </a:lnTo>
                    <a:lnTo>
                      <a:pt x="4755" y="58882"/>
                    </a:lnTo>
                    <a:lnTo>
                      <a:pt x="4206" y="57236"/>
                    </a:lnTo>
                    <a:lnTo>
                      <a:pt x="915" y="52665"/>
                    </a:lnTo>
                    <a:lnTo>
                      <a:pt x="0" y="43704"/>
                    </a:lnTo>
                    <a:lnTo>
                      <a:pt x="183" y="42059"/>
                    </a:lnTo>
                    <a:lnTo>
                      <a:pt x="2012" y="39498"/>
                    </a:lnTo>
                    <a:lnTo>
                      <a:pt x="6035" y="37487"/>
                    </a:lnTo>
                    <a:lnTo>
                      <a:pt x="6400" y="36756"/>
                    </a:lnTo>
                    <a:lnTo>
                      <a:pt x="6766" y="32733"/>
                    </a:lnTo>
                    <a:lnTo>
                      <a:pt x="5669" y="25235"/>
                    </a:lnTo>
                    <a:lnTo>
                      <a:pt x="5120" y="13532"/>
                    </a:lnTo>
                    <a:lnTo>
                      <a:pt x="3657" y="9692"/>
                    </a:lnTo>
                    <a:lnTo>
                      <a:pt x="3657" y="8595"/>
                    </a:lnTo>
                    <a:lnTo>
                      <a:pt x="7132" y="4572"/>
                    </a:lnTo>
                    <a:lnTo>
                      <a:pt x="8778" y="914"/>
                    </a:lnTo>
                    <a:lnTo>
                      <a:pt x="12069" y="0"/>
                    </a:lnTo>
                    <a:lnTo>
                      <a:pt x="13349" y="2560"/>
                    </a:lnTo>
                    <a:lnTo>
                      <a:pt x="16458" y="3474"/>
                    </a:lnTo>
                    <a:lnTo>
                      <a:pt x="25235" y="1646"/>
                    </a:lnTo>
                    <a:lnTo>
                      <a:pt x="31453" y="1463"/>
                    </a:lnTo>
                    <a:lnTo>
                      <a:pt x="42241" y="3292"/>
                    </a:lnTo>
                    <a:lnTo>
                      <a:pt x="57053" y="5120"/>
                    </a:lnTo>
                    <a:lnTo>
                      <a:pt x="66014" y="8229"/>
                    </a:lnTo>
                    <a:lnTo>
                      <a:pt x="71500" y="11703"/>
                    </a:lnTo>
                    <a:lnTo>
                      <a:pt x="78814" y="12800"/>
                    </a:lnTo>
                    <a:lnTo>
                      <a:pt x="82106" y="13715"/>
                    </a:lnTo>
                    <a:lnTo>
                      <a:pt x="86129" y="16275"/>
                    </a:lnTo>
                    <a:lnTo>
                      <a:pt x="93626" y="16275"/>
                    </a:lnTo>
                    <a:lnTo>
                      <a:pt x="99295" y="17372"/>
                    </a:lnTo>
                    <a:lnTo>
                      <a:pt x="106061" y="19749"/>
                    </a:lnTo>
                    <a:lnTo>
                      <a:pt x="110998" y="23041"/>
                    </a:lnTo>
                    <a:lnTo>
                      <a:pt x="118313" y="21029"/>
                    </a:lnTo>
                    <a:lnTo>
                      <a:pt x="125079" y="17738"/>
                    </a:lnTo>
                    <a:lnTo>
                      <a:pt x="132027" y="12618"/>
                    </a:lnTo>
                    <a:lnTo>
                      <a:pt x="139525" y="9143"/>
                    </a:lnTo>
                    <a:lnTo>
                      <a:pt x="144280" y="6035"/>
                    </a:lnTo>
                    <a:lnTo>
                      <a:pt x="150680" y="5120"/>
                    </a:lnTo>
                    <a:lnTo>
                      <a:pt x="155068" y="3840"/>
                    </a:lnTo>
                    <a:lnTo>
                      <a:pt x="156166" y="4023"/>
                    </a:lnTo>
                    <a:lnTo>
                      <a:pt x="155983" y="4937"/>
                    </a:lnTo>
                    <a:lnTo>
                      <a:pt x="150314" y="6949"/>
                    </a:lnTo>
                    <a:lnTo>
                      <a:pt x="149217" y="8960"/>
                    </a:lnTo>
                    <a:lnTo>
                      <a:pt x="150497" y="9143"/>
                    </a:lnTo>
                    <a:lnTo>
                      <a:pt x="159274" y="7497"/>
                    </a:lnTo>
                    <a:lnTo>
                      <a:pt x="161834" y="5852"/>
                    </a:lnTo>
                    <a:lnTo>
                      <a:pt x="163846" y="3474"/>
                    </a:lnTo>
                    <a:lnTo>
                      <a:pt x="167320" y="4572"/>
                    </a:lnTo>
                    <a:lnTo>
                      <a:pt x="168783" y="4572"/>
                    </a:lnTo>
                    <a:lnTo>
                      <a:pt x="179755" y="4937"/>
                    </a:lnTo>
                    <a:lnTo>
                      <a:pt x="181218" y="4754"/>
                    </a:lnTo>
                    <a:lnTo>
                      <a:pt x="185424" y="2743"/>
                    </a:lnTo>
                    <a:lnTo>
                      <a:pt x="186521" y="3657"/>
                    </a:lnTo>
                    <a:lnTo>
                      <a:pt x="187618" y="6035"/>
                    </a:lnTo>
                    <a:lnTo>
                      <a:pt x="189264" y="6949"/>
                    </a:lnTo>
                    <a:lnTo>
                      <a:pt x="190726" y="8960"/>
                    </a:lnTo>
                    <a:lnTo>
                      <a:pt x="192921" y="10789"/>
                    </a:lnTo>
                    <a:lnTo>
                      <a:pt x="197310" y="12435"/>
                    </a:lnTo>
                    <a:lnTo>
                      <a:pt x="199687" y="15726"/>
                    </a:lnTo>
                    <a:lnTo>
                      <a:pt x="201516" y="17555"/>
                    </a:lnTo>
                    <a:lnTo>
                      <a:pt x="207550" y="17738"/>
                    </a:lnTo>
                    <a:lnTo>
                      <a:pt x="211025" y="17189"/>
                    </a:lnTo>
                    <a:lnTo>
                      <a:pt x="212853" y="15726"/>
                    </a:lnTo>
                    <a:lnTo>
                      <a:pt x="214865" y="15178"/>
                    </a:lnTo>
                    <a:lnTo>
                      <a:pt x="217059" y="17738"/>
                    </a:lnTo>
                    <a:lnTo>
                      <a:pt x="227665" y="16458"/>
                    </a:lnTo>
                    <a:lnTo>
                      <a:pt x="236077" y="12983"/>
                    </a:lnTo>
                    <a:lnTo>
                      <a:pt x="241197" y="9326"/>
                    </a:lnTo>
                    <a:lnTo>
                      <a:pt x="242294" y="13532"/>
                    </a:lnTo>
                    <a:lnTo>
                      <a:pt x="242843" y="15543"/>
                    </a:lnTo>
                    <a:lnTo>
                      <a:pt x="243940" y="17921"/>
                    </a:lnTo>
                    <a:lnTo>
                      <a:pt x="252534" y="43887"/>
                    </a:lnTo>
                    <a:lnTo>
                      <a:pt x="260398" y="63636"/>
                    </a:lnTo>
                    <a:lnTo>
                      <a:pt x="256740" y="72780"/>
                    </a:lnTo>
                    <a:lnTo>
                      <a:pt x="254363" y="82654"/>
                    </a:lnTo>
                    <a:lnTo>
                      <a:pt x="250157" y="93443"/>
                    </a:lnTo>
                    <a:lnTo>
                      <a:pt x="249792" y="97466"/>
                    </a:lnTo>
                    <a:lnTo>
                      <a:pt x="250157" y="100575"/>
                    </a:lnTo>
                    <a:lnTo>
                      <a:pt x="249243" y="103501"/>
                    </a:lnTo>
                    <a:lnTo>
                      <a:pt x="247780" y="105146"/>
                    </a:lnTo>
                    <a:lnTo>
                      <a:pt x="243940" y="106975"/>
                    </a:lnTo>
                    <a:lnTo>
                      <a:pt x="240283" y="106792"/>
                    </a:lnTo>
                    <a:lnTo>
                      <a:pt x="236442" y="103866"/>
                    </a:lnTo>
                    <a:lnTo>
                      <a:pt x="230957" y="96735"/>
                    </a:lnTo>
                    <a:lnTo>
                      <a:pt x="225653" y="91249"/>
                    </a:lnTo>
                    <a:lnTo>
                      <a:pt x="221082" y="85032"/>
                    </a:lnTo>
                    <a:lnTo>
                      <a:pt x="219985" y="83203"/>
                    </a:lnTo>
                    <a:lnTo>
                      <a:pt x="219254" y="77351"/>
                    </a:lnTo>
                    <a:lnTo>
                      <a:pt x="217242" y="73145"/>
                    </a:lnTo>
                    <a:lnTo>
                      <a:pt x="212487" y="68025"/>
                    </a:lnTo>
                    <a:lnTo>
                      <a:pt x="210659" y="63819"/>
                    </a:lnTo>
                    <a:lnTo>
                      <a:pt x="207185" y="59431"/>
                    </a:lnTo>
                    <a:lnTo>
                      <a:pt x="205173" y="50470"/>
                    </a:lnTo>
                    <a:lnTo>
                      <a:pt x="203527" y="48276"/>
                    </a:lnTo>
                    <a:lnTo>
                      <a:pt x="203162" y="46264"/>
                    </a:lnTo>
                    <a:lnTo>
                      <a:pt x="202430" y="45716"/>
                    </a:lnTo>
                    <a:lnTo>
                      <a:pt x="202247" y="45716"/>
                    </a:lnTo>
                    <a:lnTo>
                      <a:pt x="200236" y="47727"/>
                    </a:lnTo>
                    <a:lnTo>
                      <a:pt x="200967" y="49739"/>
                    </a:lnTo>
                    <a:lnTo>
                      <a:pt x="198956" y="52299"/>
                    </a:lnTo>
                    <a:lnTo>
                      <a:pt x="198041" y="57419"/>
                    </a:lnTo>
                    <a:lnTo>
                      <a:pt x="198590" y="59248"/>
                    </a:lnTo>
                    <a:lnTo>
                      <a:pt x="202979" y="63088"/>
                    </a:lnTo>
                    <a:lnTo>
                      <a:pt x="204076" y="65648"/>
                    </a:lnTo>
                    <a:lnTo>
                      <a:pt x="204807" y="68208"/>
                    </a:lnTo>
                    <a:lnTo>
                      <a:pt x="204624" y="73511"/>
                    </a:lnTo>
                    <a:lnTo>
                      <a:pt x="205721" y="76986"/>
                    </a:lnTo>
                    <a:lnTo>
                      <a:pt x="212487" y="89786"/>
                    </a:lnTo>
                    <a:lnTo>
                      <a:pt x="220716" y="98746"/>
                    </a:lnTo>
                    <a:lnTo>
                      <a:pt x="224008" y="101672"/>
                    </a:lnTo>
                    <a:lnTo>
                      <a:pt x="226202" y="102586"/>
                    </a:lnTo>
                    <a:lnTo>
                      <a:pt x="227482" y="113193"/>
                    </a:lnTo>
                    <a:lnTo>
                      <a:pt x="229311" y="117215"/>
                    </a:lnTo>
                    <a:lnTo>
                      <a:pt x="234431" y="123433"/>
                    </a:lnTo>
                    <a:lnTo>
                      <a:pt x="237723" y="134770"/>
                    </a:lnTo>
                    <a:lnTo>
                      <a:pt x="238454" y="139159"/>
                    </a:lnTo>
                    <a:lnTo>
                      <a:pt x="239734" y="142999"/>
                    </a:lnTo>
                    <a:lnTo>
                      <a:pt x="245769" y="153240"/>
                    </a:lnTo>
                    <a:lnTo>
                      <a:pt x="248511" y="160371"/>
                    </a:lnTo>
                    <a:lnTo>
                      <a:pt x="252900" y="166040"/>
                    </a:lnTo>
                    <a:lnTo>
                      <a:pt x="258386" y="178475"/>
                    </a:lnTo>
                    <a:lnTo>
                      <a:pt x="260947" y="183229"/>
                    </a:lnTo>
                    <a:lnTo>
                      <a:pt x="263141" y="186155"/>
                    </a:lnTo>
                    <a:lnTo>
                      <a:pt x="268261" y="197493"/>
                    </a:lnTo>
                    <a:lnTo>
                      <a:pt x="272650" y="202247"/>
                    </a:lnTo>
                    <a:lnTo>
                      <a:pt x="280147" y="208830"/>
                    </a:lnTo>
                    <a:lnTo>
                      <a:pt x="281610" y="209562"/>
                    </a:lnTo>
                    <a:lnTo>
                      <a:pt x="283804" y="211939"/>
                    </a:lnTo>
                    <a:lnTo>
                      <a:pt x="283438" y="213219"/>
                    </a:lnTo>
                    <a:lnTo>
                      <a:pt x="277587" y="211756"/>
                    </a:lnTo>
                    <a:lnTo>
                      <a:pt x="276307" y="212122"/>
                    </a:lnTo>
                    <a:lnTo>
                      <a:pt x="275758" y="213036"/>
                    </a:lnTo>
                    <a:lnTo>
                      <a:pt x="277221" y="217242"/>
                    </a:lnTo>
                    <a:lnTo>
                      <a:pt x="277587" y="228579"/>
                    </a:lnTo>
                    <a:lnTo>
                      <a:pt x="279598" y="234248"/>
                    </a:lnTo>
                    <a:lnTo>
                      <a:pt x="269358" y="243026"/>
                    </a:lnTo>
                    <a:lnTo>
                      <a:pt x="263323" y="240831"/>
                    </a:lnTo>
                    <a:lnTo>
                      <a:pt x="257106" y="254546"/>
                    </a:lnTo>
                    <a:lnTo>
                      <a:pt x="243574" y="258020"/>
                    </a:lnTo>
                    <a:lnTo>
                      <a:pt x="240100" y="269175"/>
                    </a:lnTo>
                    <a:lnTo>
                      <a:pt x="228031" y="270089"/>
                    </a:lnTo>
                    <a:lnTo>
                      <a:pt x="219071" y="263872"/>
                    </a:lnTo>
                    <a:lnTo>
                      <a:pt x="174452" y="263689"/>
                    </a:lnTo>
                    <a:lnTo>
                      <a:pt x="176281" y="258752"/>
                    </a:lnTo>
                    <a:lnTo>
                      <a:pt x="175366" y="258752"/>
                    </a:lnTo>
                    <a:lnTo>
                      <a:pt x="174452" y="258203"/>
                    </a:lnTo>
                    <a:lnTo>
                      <a:pt x="173172" y="258020"/>
                    </a:lnTo>
                    <a:lnTo>
                      <a:pt x="169515" y="263689"/>
                    </a:lnTo>
                    <a:lnTo>
                      <a:pt x="156714" y="263506"/>
                    </a:lnTo>
                    <a:lnTo>
                      <a:pt x="132394" y="263506"/>
                    </a:lnTo>
                    <a:lnTo>
                      <a:pt x="108255" y="263506"/>
                    </a:lnTo>
                    <a:lnTo>
                      <a:pt x="84117" y="263506"/>
                    </a:lnTo>
                    <a:lnTo>
                      <a:pt x="59979" y="263506"/>
                    </a:lnTo>
                    <a:lnTo>
                      <a:pt x="35659" y="263506"/>
                    </a:lnTo>
                    <a:lnTo>
                      <a:pt x="11520" y="263506"/>
                    </a:lnTo>
                    <a:lnTo>
                      <a:pt x="11520" y="246134"/>
                    </a:lnTo>
                    <a:close/>
                  </a:path>
                </a:pathLst>
              </a:custGeom>
              <a:grpFill/>
              <a:ln w="18272" cap="flat">
                <a:noFill/>
                <a:prstDash val="solid"/>
                <a:miter/>
              </a:ln>
            </p:spPr>
            <p:txBody>
              <a:bodyPr rtlCol="0" anchor="ctr"/>
              <a:lstStyle/>
              <a:p>
                <a:endParaRPr lang="en-GB" sz="1463"/>
              </a:p>
            </p:txBody>
          </p:sp>
          <p:sp>
            <p:nvSpPr>
              <p:cNvPr id="290" name="Freeform: Shape 289">
                <a:extLst>
                  <a:ext uri="{FF2B5EF4-FFF2-40B4-BE49-F238E27FC236}">
                    <a16:creationId xmlns:a16="http://schemas.microsoft.com/office/drawing/2014/main" id="{DFCAFAE0-871C-EA5F-C397-5447BAFDCEA8}"/>
                  </a:ext>
                </a:extLst>
              </p:cNvPr>
              <p:cNvSpPr/>
              <p:nvPr/>
            </p:nvSpPr>
            <p:spPr>
              <a:xfrm>
                <a:off x="6612692" y="3518454"/>
                <a:ext cx="283804" cy="270089"/>
              </a:xfrm>
              <a:custGeom>
                <a:avLst/>
                <a:gdLst>
                  <a:gd name="connsiteX0" fmla="*/ 11520 w 283804"/>
                  <a:gd name="connsiteY0" fmla="*/ 246134 h 270089"/>
                  <a:gd name="connsiteX1" fmla="*/ 11520 w 283804"/>
                  <a:gd name="connsiteY1" fmla="*/ 220716 h 270089"/>
                  <a:gd name="connsiteX2" fmla="*/ 11520 w 283804"/>
                  <a:gd name="connsiteY2" fmla="*/ 195115 h 270089"/>
                  <a:gd name="connsiteX3" fmla="*/ 11520 w 283804"/>
                  <a:gd name="connsiteY3" fmla="*/ 169332 h 270089"/>
                  <a:gd name="connsiteX4" fmla="*/ 11520 w 283804"/>
                  <a:gd name="connsiteY4" fmla="*/ 143548 h 270089"/>
                  <a:gd name="connsiteX5" fmla="*/ 11520 w 283804"/>
                  <a:gd name="connsiteY5" fmla="*/ 117581 h 270089"/>
                  <a:gd name="connsiteX6" fmla="*/ 11520 w 283804"/>
                  <a:gd name="connsiteY6" fmla="*/ 91249 h 270089"/>
                  <a:gd name="connsiteX7" fmla="*/ 11520 w 283804"/>
                  <a:gd name="connsiteY7" fmla="*/ 72231 h 270089"/>
                  <a:gd name="connsiteX8" fmla="*/ 3657 w 283804"/>
                  <a:gd name="connsiteY8" fmla="*/ 64368 h 270089"/>
                  <a:gd name="connsiteX9" fmla="*/ 4755 w 283804"/>
                  <a:gd name="connsiteY9" fmla="*/ 58882 h 270089"/>
                  <a:gd name="connsiteX10" fmla="*/ 4206 w 283804"/>
                  <a:gd name="connsiteY10" fmla="*/ 57236 h 270089"/>
                  <a:gd name="connsiteX11" fmla="*/ 915 w 283804"/>
                  <a:gd name="connsiteY11" fmla="*/ 52665 h 270089"/>
                  <a:gd name="connsiteX12" fmla="*/ 0 w 283804"/>
                  <a:gd name="connsiteY12" fmla="*/ 43704 h 270089"/>
                  <a:gd name="connsiteX13" fmla="*/ 183 w 283804"/>
                  <a:gd name="connsiteY13" fmla="*/ 42059 h 270089"/>
                  <a:gd name="connsiteX14" fmla="*/ 2012 w 283804"/>
                  <a:gd name="connsiteY14" fmla="*/ 39498 h 270089"/>
                  <a:gd name="connsiteX15" fmla="*/ 6035 w 283804"/>
                  <a:gd name="connsiteY15" fmla="*/ 37487 h 270089"/>
                  <a:gd name="connsiteX16" fmla="*/ 6400 w 283804"/>
                  <a:gd name="connsiteY16" fmla="*/ 36756 h 270089"/>
                  <a:gd name="connsiteX17" fmla="*/ 6766 w 283804"/>
                  <a:gd name="connsiteY17" fmla="*/ 32733 h 270089"/>
                  <a:gd name="connsiteX18" fmla="*/ 5669 w 283804"/>
                  <a:gd name="connsiteY18" fmla="*/ 25235 h 270089"/>
                  <a:gd name="connsiteX19" fmla="*/ 5120 w 283804"/>
                  <a:gd name="connsiteY19" fmla="*/ 13532 h 270089"/>
                  <a:gd name="connsiteX20" fmla="*/ 3657 w 283804"/>
                  <a:gd name="connsiteY20" fmla="*/ 9692 h 270089"/>
                  <a:gd name="connsiteX21" fmla="*/ 3657 w 283804"/>
                  <a:gd name="connsiteY21" fmla="*/ 8595 h 270089"/>
                  <a:gd name="connsiteX22" fmla="*/ 7132 w 283804"/>
                  <a:gd name="connsiteY22" fmla="*/ 4572 h 270089"/>
                  <a:gd name="connsiteX23" fmla="*/ 8778 w 283804"/>
                  <a:gd name="connsiteY23" fmla="*/ 914 h 270089"/>
                  <a:gd name="connsiteX24" fmla="*/ 12069 w 283804"/>
                  <a:gd name="connsiteY24" fmla="*/ 0 h 270089"/>
                  <a:gd name="connsiteX25" fmla="*/ 13349 w 283804"/>
                  <a:gd name="connsiteY25" fmla="*/ 2560 h 270089"/>
                  <a:gd name="connsiteX26" fmla="*/ 16458 w 283804"/>
                  <a:gd name="connsiteY26" fmla="*/ 3474 h 270089"/>
                  <a:gd name="connsiteX27" fmla="*/ 25235 w 283804"/>
                  <a:gd name="connsiteY27" fmla="*/ 1646 h 270089"/>
                  <a:gd name="connsiteX28" fmla="*/ 31453 w 283804"/>
                  <a:gd name="connsiteY28" fmla="*/ 1463 h 270089"/>
                  <a:gd name="connsiteX29" fmla="*/ 42241 w 283804"/>
                  <a:gd name="connsiteY29" fmla="*/ 3292 h 270089"/>
                  <a:gd name="connsiteX30" fmla="*/ 57053 w 283804"/>
                  <a:gd name="connsiteY30" fmla="*/ 5120 h 270089"/>
                  <a:gd name="connsiteX31" fmla="*/ 66014 w 283804"/>
                  <a:gd name="connsiteY31" fmla="*/ 8229 h 270089"/>
                  <a:gd name="connsiteX32" fmla="*/ 71500 w 283804"/>
                  <a:gd name="connsiteY32" fmla="*/ 11703 h 270089"/>
                  <a:gd name="connsiteX33" fmla="*/ 78814 w 283804"/>
                  <a:gd name="connsiteY33" fmla="*/ 12800 h 270089"/>
                  <a:gd name="connsiteX34" fmla="*/ 82106 w 283804"/>
                  <a:gd name="connsiteY34" fmla="*/ 13715 h 270089"/>
                  <a:gd name="connsiteX35" fmla="*/ 86129 w 283804"/>
                  <a:gd name="connsiteY35" fmla="*/ 16275 h 270089"/>
                  <a:gd name="connsiteX36" fmla="*/ 93626 w 283804"/>
                  <a:gd name="connsiteY36" fmla="*/ 16275 h 270089"/>
                  <a:gd name="connsiteX37" fmla="*/ 99295 w 283804"/>
                  <a:gd name="connsiteY37" fmla="*/ 17372 h 270089"/>
                  <a:gd name="connsiteX38" fmla="*/ 106061 w 283804"/>
                  <a:gd name="connsiteY38" fmla="*/ 19749 h 270089"/>
                  <a:gd name="connsiteX39" fmla="*/ 110998 w 283804"/>
                  <a:gd name="connsiteY39" fmla="*/ 23041 h 270089"/>
                  <a:gd name="connsiteX40" fmla="*/ 118313 w 283804"/>
                  <a:gd name="connsiteY40" fmla="*/ 21029 h 270089"/>
                  <a:gd name="connsiteX41" fmla="*/ 125079 w 283804"/>
                  <a:gd name="connsiteY41" fmla="*/ 17738 h 270089"/>
                  <a:gd name="connsiteX42" fmla="*/ 132027 w 283804"/>
                  <a:gd name="connsiteY42" fmla="*/ 12618 h 270089"/>
                  <a:gd name="connsiteX43" fmla="*/ 139525 w 283804"/>
                  <a:gd name="connsiteY43" fmla="*/ 9143 h 270089"/>
                  <a:gd name="connsiteX44" fmla="*/ 144280 w 283804"/>
                  <a:gd name="connsiteY44" fmla="*/ 6035 h 270089"/>
                  <a:gd name="connsiteX45" fmla="*/ 150680 w 283804"/>
                  <a:gd name="connsiteY45" fmla="*/ 5120 h 270089"/>
                  <a:gd name="connsiteX46" fmla="*/ 155068 w 283804"/>
                  <a:gd name="connsiteY46" fmla="*/ 3840 h 270089"/>
                  <a:gd name="connsiteX47" fmla="*/ 156166 w 283804"/>
                  <a:gd name="connsiteY47" fmla="*/ 4023 h 270089"/>
                  <a:gd name="connsiteX48" fmla="*/ 155983 w 283804"/>
                  <a:gd name="connsiteY48" fmla="*/ 4937 h 270089"/>
                  <a:gd name="connsiteX49" fmla="*/ 150314 w 283804"/>
                  <a:gd name="connsiteY49" fmla="*/ 6949 h 270089"/>
                  <a:gd name="connsiteX50" fmla="*/ 149217 w 283804"/>
                  <a:gd name="connsiteY50" fmla="*/ 8960 h 270089"/>
                  <a:gd name="connsiteX51" fmla="*/ 150497 w 283804"/>
                  <a:gd name="connsiteY51" fmla="*/ 9143 h 270089"/>
                  <a:gd name="connsiteX52" fmla="*/ 159274 w 283804"/>
                  <a:gd name="connsiteY52" fmla="*/ 7497 h 270089"/>
                  <a:gd name="connsiteX53" fmla="*/ 161834 w 283804"/>
                  <a:gd name="connsiteY53" fmla="*/ 5852 h 270089"/>
                  <a:gd name="connsiteX54" fmla="*/ 163846 w 283804"/>
                  <a:gd name="connsiteY54" fmla="*/ 3474 h 270089"/>
                  <a:gd name="connsiteX55" fmla="*/ 167320 w 283804"/>
                  <a:gd name="connsiteY55" fmla="*/ 4572 h 270089"/>
                  <a:gd name="connsiteX56" fmla="*/ 168783 w 283804"/>
                  <a:gd name="connsiteY56" fmla="*/ 4572 h 270089"/>
                  <a:gd name="connsiteX57" fmla="*/ 179755 w 283804"/>
                  <a:gd name="connsiteY57" fmla="*/ 4937 h 270089"/>
                  <a:gd name="connsiteX58" fmla="*/ 181218 w 283804"/>
                  <a:gd name="connsiteY58" fmla="*/ 4754 h 270089"/>
                  <a:gd name="connsiteX59" fmla="*/ 185424 w 283804"/>
                  <a:gd name="connsiteY59" fmla="*/ 2743 h 270089"/>
                  <a:gd name="connsiteX60" fmla="*/ 186521 w 283804"/>
                  <a:gd name="connsiteY60" fmla="*/ 3657 h 270089"/>
                  <a:gd name="connsiteX61" fmla="*/ 187618 w 283804"/>
                  <a:gd name="connsiteY61" fmla="*/ 6035 h 270089"/>
                  <a:gd name="connsiteX62" fmla="*/ 189264 w 283804"/>
                  <a:gd name="connsiteY62" fmla="*/ 6949 h 270089"/>
                  <a:gd name="connsiteX63" fmla="*/ 190726 w 283804"/>
                  <a:gd name="connsiteY63" fmla="*/ 8960 h 270089"/>
                  <a:gd name="connsiteX64" fmla="*/ 192921 w 283804"/>
                  <a:gd name="connsiteY64" fmla="*/ 10789 h 270089"/>
                  <a:gd name="connsiteX65" fmla="*/ 197310 w 283804"/>
                  <a:gd name="connsiteY65" fmla="*/ 12435 h 270089"/>
                  <a:gd name="connsiteX66" fmla="*/ 199687 w 283804"/>
                  <a:gd name="connsiteY66" fmla="*/ 15726 h 270089"/>
                  <a:gd name="connsiteX67" fmla="*/ 201516 w 283804"/>
                  <a:gd name="connsiteY67" fmla="*/ 17555 h 270089"/>
                  <a:gd name="connsiteX68" fmla="*/ 207550 w 283804"/>
                  <a:gd name="connsiteY68" fmla="*/ 17738 h 270089"/>
                  <a:gd name="connsiteX69" fmla="*/ 211025 w 283804"/>
                  <a:gd name="connsiteY69" fmla="*/ 17189 h 270089"/>
                  <a:gd name="connsiteX70" fmla="*/ 212853 w 283804"/>
                  <a:gd name="connsiteY70" fmla="*/ 15726 h 270089"/>
                  <a:gd name="connsiteX71" fmla="*/ 214865 w 283804"/>
                  <a:gd name="connsiteY71" fmla="*/ 15178 h 270089"/>
                  <a:gd name="connsiteX72" fmla="*/ 217059 w 283804"/>
                  <a:gd name="connsiteY72" fmla="*/ 17738 h 270089"/>
                  <a:gd name="connsiteX73" fmla="*/ 227665 w 283804"/>
                  <a:gd name="connsiteY73" fmla="*/ 16458 h 270089"/>
                  <a:gd name="connsiteX74" fmla="*/ 236077 w 283804"/>
                  <a:gd name="connsiteY74" fmla="*/ 12983 h 270089"/>
                  <a:gd name="connsiteX75" fmla="*/ 241197 w 283804"/>
                  <a:gd name="connsiteY75" fmla="*/ 9326 h 270089"/>
                  <a:gd name="connsiteX76" fmla="*/ 242294 w 283804"/>
                  <a:gd name="connsiteY76" fmla="*/ 13532 h 270089"/>
                  <a:gd name="connsiteX77" fmla="*/ 242843 w 283804"/>
                  <a:gd name="connsiteY77" fmla="*/ 15543 h 270089"/>
                  <a:gd name="connsiteX78" fmla="*/ 243940 w 283804"/>
                  <a:gd name="connsiteY78" fmla="*/ 17921 h 270089"/>
                  <a:gd name="connsiteX79" fmla="*/ 252534 w 283804"/>
                  <a:gd name="connsiteY79" fmla="*/ 43887 h 270089"/>
                  <a:gd name="connsiteX80" fmla="*/ 260398 w 283804"/>
                  <a:gd name="connsiteY80" fmla="*/ 63636 h 270089"/>
                  <a:gd name="connsiteX81" fmla="*/ 256740 w 283804"/>
                  <a:gd name="connsiteY81" fmla="*/ 72780 h 270089"/>
                  <a:gd name="connsiteX82" fmla="*/ 254363 w 283804"/>
                  <a:gd name="connsiteY82" fmla="*/ 82654 h 270089"/>
                  <a:gd name="connsiteX83" fmla="*/ 250157 w 283804"/>
                  <a:gd name="connsiteY83" fmla="*/ 93443 h 270089"/>
                  <a:gd name="connsiteX84" fmla="*/ 249792 w 283804"/>
                  <a:gd name="connsiteY84" fmla="*/ 97466 h 270089"/>
                  <a:gd name="connsiteX85" fmla="*/ 250157 w 283804"/>
                  <a:gd name="connsiteY85" fmla="*/ 100575 h 270089"/>
                  <a:gd name="connsiteX86" fmla="*/ 249243 w 283804"/>
                  <a:gd name="connsiteY86" fmla="*/ 103501 h 270089"/>
                  <a:gd name="connsiteX87" fmla="*/ 247780 w 283804"/>
                  <a:gd name="connsiteY87" fmla="*/ 105146 h 270089"/>
                  <a:gd name="connsiteX88" fmla="*/ 243940 w 283804"/>
                  <a:gd name="connsiteY88" fmla="*/ 106975 h 270089"/>
                  <a:gd name="connsiteX89" fmla="*/ 240283 w 283804"/>
                  <a:gd name="connsiteY89" fmla="*/ 106792 h 270089"/>
                  <a:gd name="connsiteX90" fmla="*/ 236442 w 283804"/>
                  <a:gd name="connsiteY90" fmla="*/ 103866 h 270089"/>
                  <a:gd name="connsiteX91" fmla="*/ 230957 w 283804"/>
                  <a:gd name="connsiteY91" fmla="*/ 96735 h 270089"/>
                  <a:gd name="connsiteX92" fmla="*/ 225653 w 283804"/>
                  <a:gd name="connsiteY92" fmla="*/ 91249 h 270089"/>
                  <a:gd name="connsiteX93" fmla="*/ 221082 w 283804"/>
                  <a:gd name="connsiteY93" fmla="*/ 85032 h 270089"/>
                  <a:gd name="connsiteX94" fmla="*/ 219985 w 283804"/>
                  <a:gd name="connsiteY94" fmla="*/ 83203 h 270089"/>
                  <a:gd name="connsiteX95" fmla="*/ 219254 w 283804"/>
                  <a:gd name="connsiteY95" fmla="*/ 77351 h 270089"/>
                  <a:gd name="connsiteX96" fmla="*/ 217242 w 283804"/>
                  <a:gd name="connsiteY96" fmla="*/ 73145 h 270089"/>
                  <a:gd name="connsiteX97" fmla="*/ 212487 w 283804"/>
                  <a:gd name="connsiteY97" fmla="*/ 68025 h 270089"/>
                  <a:gd name="connsiteX98" fmla="*/ 210659 w 283804"/>
                  <a:gd name="connsiteY98" fmla="*/ 63819 h 270089"/>
                  <a:gd name="connsiteX99" fmla="*/ 207185 w 283804"/>
                  <a:gd name="connsiteY99" fmla="*/ 59431 h 270089"/>
                  <a:gd name="connsiteX100" fmla="*/ 205173 w 283804"/>
                  <a:gd name="connsiteY100" fmla="*/ 50470 h 270089"/>
                  <a:gd name="connsiteX101" fmla="*/ 203527 w 283804"/>
                  <a:gd name="connsiteY101" fmla="*/ 48276 h 270089"/>
                  <a:gd name="connsiteX102" fmla="*/ 203162 w 283804"/>
                  <a:gd name="connsiteY102" fmla="*/ 46264 h 270089"/>
                  <a:gd name="connsiteX103" fmla="*/ 202430 w 283804"/>
                  <a:gd name="connsiteY103" fmla="*/ 45716 h 270089"/>
                  <a:gd name="connsiteX104" fmla="*/ 202247 w 283804"/>
                  <a:gd name="connsiteY104" fmla="*/ 45716 h 270089"/>
                  <a:gd name="connsiteX105" fmla="*/ 200236 w 283804"/>
                  <a:gd name="connsiteY105" fmla="*/ 47727 h 270089"/>
                  <a:gd name="connsiteX106" fmla="*/ 200967 w 283804"/>
                  <a:gd name="connsiteY106" fmla="*/ 49739 h 270089"/>
                  <a:gd name="connsiteX107" fmla="*/ 198956 w 283804"/>
                  <a:gd name="connsiteY107" fmla="*/ 52299 h 270089"/>
                  <a:gd name="connsiteX108" fmla="*/ 198041 w 283804"/>
                  <a:gd name="connsiteY108" fmla="*/ 57419 h 270089"/>
                  <a:gd name="connsiteX109" fmla="*/ 198590 w 283804"/>
                  <a:gd name="connsiteY109" fmla="*/ 59248 h 270089"/>
                  <a:gd name="connsiteX110" fmla="*/ 202979 w 283804"/>
                  <a:gd name="connsiteY110" fmla="*/ 63088 h 270089"/>
                  <a:gd name="connsiteX111" fmla="*/ 204076 w 283804"/>
                  <a:gd name="connsiteY111" fmla="*/ 65648 h 270089"/>
                  <a:gd name="connsiteX112" fmla="*/ 204807 w 283804"/>
                  <a:gd name="connsiteY112" fmla="*/ 68208 h 270089"/>
                  <a:gd name="connsiteX113" fmla="*/ 204624 w 283804"/>
                  <a:gd name="connsiteY113" fmla="*/ 73511 h 270089"/>
                  <a:gd name="connsiteX114" fmla="*/ 205721 w 283804"/>
                  <a:gd name="connsiteY114" fmla="*/ 76986 h 270089"/>
                  <a:gd name="connsiteX115" fmla="*/ 212487 w 283804"/>
                  <a:gd name="connsiteY115" fmla="*/ 89786 h 270089"/>
                  <a:gd name="connsiteX116" fmla="*/ 220716 w 283804"/>
                  <a:gd name="connsiteY116" fmla="*/ 98746 h 270089"/>
                  <a:gd name="connsiteX117" fmla="*/ 224008 w 283804"/>
                  <a:gd name="connsiteY117" fmla="*/ 101672 h 270089"/>
                  <a:gd name="connsiteX118" fmla="*/ 226202 w 283804"/>
                  <a:gd name="connsiteY118" fmla="*/ 102586 h 270089"/>
                  <a:gd name="connsiteX119" fmla="*/ 227482 w 283804"/>
                  <a:gd name="connsiteY119" fmla="*/ 113193 h 270089"/>
                  <a:gd name="connsiteX120" fmla="*/ 229311 w 283804"/>
                  <a:gd name="connsiteY120" fmla="*/ 117215 h 270089"/>
                  <a:gd name="connsiteX121" fmla="*/ 234431 w 283804"/>
                  <a:gd name="connsiteY121" fmla="*/ 123433 h 270089"/>
                  <a:gd name="connsiteX122" fmla="*/ 237723 w 283804"/>
                  <a:gd name="connsiteY122" fmla="*/ 134770 h 270089"/>
                  <a:gd name="connsiteX123" fmla="*/ 238454 w 283804"/>
                  <a:gd name="connsiteY123" fmla="*/ 139159 h 270089"/>
                  <a:gd name="connsiteX124" fmla="*/ 239734 w 283804"/>
                  <a:gd name="connsiteY124" fmla="*/ 142999 h 270089"/>
                  <a:gd name="connsiteX125" fmla="*/ 245769 w 283804"/>
                  <a:gd name="connsiteY125" fmla="*/ 153240 h 270089"/>
                  <a:gd name="connsiteX126" fmla="*/ 248511 w 283804"/>
                  <a:gd name="connsiteY126" fmla="*/ 160371 h 270089"/>
                  <a:gd name="connsiteX127" fmla="*/ 252900 w 283804"/>
                  <a:gd name="connsiteY127" fmla="*/ 166040 h 270089"/>
                  <a:gd name="connsiteX128" fmla="*/ 258386 w 283804"/>
                  <a:gd name="connsiteY128" fmla="*/ 178475 h 270089"/>
                  <a:gd name="connsiteX129" fmla="*/ 260947 w 283804"/>
                  <a:gd name="connsiteY129" fmla="*/ 183229 h 270089"/>
                  <a:gd name="connsiteX130" fmla="*/ 263141 w 283804"/>
                  <a:gd name="connsiteY130" fmla="*/ 186155 h 270089"/>
                  <a:gd name="connsiteX131" fmla="*/ 268261 w 283804"/>
                  <a:gd name="connsiteY131" fmla="*/ 197493 h 270089"/>
                  <a:gd name="connsiteX132" fmla="*/ 272650 w 283804"/>
                  <a:gd name="connsiteY132" fmla="*/ 202247 h 270089"/>
                  <a:gd name="connsiteX133" fmla="*/ 280147 w 283804"/>
                  <a:gd name="connsiteY133" fmla="*/ 208830 h 270089"/>
                  <a:gd name="connsiteX134" fmla="*/ 281610 w 283804"/>
                  <a:gd name="connsiteY134" fmla="*/ 209562 h 270089"/>
                  <a:gd name="connsiteX135" fmla="*/ 283804 w 283804"/>
                  <a:gd name="connsiteY135" fmla="*/ 211939 h 270089"/>
                  <a:gd name="connsiteX136" fmla="*/ 283438 w 283804"/>
                  <a:gd name="connsiteY136" fmla="*/ 213219 h 270089"/>
                  <a:gd name="connsiteX137" fmla="*/ 277587 w 283804"/>
                  <a:gd name="connsiteY137" fmla="*/ 211756 h 270089"/>
                  <a:gd name="connsiteX138" fmla="*/ 276307 w 283804"/>
                  <a:gd name="connsiteY138" fmla="*/ 212122 h 270089"/>
                  <a:gd name="connsiteX139" fmla="*/ 275758 w 283804"/>
                  <a:gd name="connsiteY139" fmla="*/ 213036 h 270089"/>
                  <a:gd name="connsiteX140" fmla="*/ 277221 w 283804"/>
                  <a:gd name="connsiteY140" fmla="*/ 217242 h 270089"/>
                  <a:gd name="connsiteX141" fmla="*/ 277587 w 283804"/>
                  <a:gd name="connsiteY141" fmla="*/ 228579 h 270089"/>
                  <a:gd name="connsiteX142" fmla="*/ 279598 w 283804"/>
                  <a:gd name="connsiteY142" fmla="*/ 234248 h 270089"/>
                  <a:gd name="connsiteX143" fmla="*/ 269358 w 283804"/>
                  <a:gd name="connsiteY143" fmla="*/ 243026 h 270089"/>
                  <a:gd name="connsiteX144" fmla="*/ 263323 w 283804"/>
                  <a:gd name="connsiteY144" fmla="*/ 240831 h 270089"/>
                  <a:gd name="connsiteX145" fmla="*/ 257106 w 283804"/>
                  <a:gd name="connsiteY145" fmla="*/ 254546 h 270089"/>
                  <a:gd name="connsiteX146" fmla="*/ 243574 w 283804"/>
                  <a:gd name="connsiteY146" fmla="*/ 258020 h 270089"/>
                  <a:gd name="connsiteX147" fmla="*/ 240100 w 283804"/>
                  <a:gd name="connsiteY147" fmla="*/ 269175 h 270089"/>
                  <a:gd name="connsiteX148" fmla="*/ 228031 w 283804"/>
                  <a:gd name="connsiteY148" fmla="*/ 270089 h 270089"/>
                  <a:gd name="connsiteX149" fmla="*/ 219071 w 283804"/>
                  <a:gd name="connsiteY149" fmla="*/ 263872 h 270089"/>
                  <a:gd name="connsiteX150" fmla="*/ 174452 w 283804"/>
                  <a:gd name="connsiteY150" fmla="*/ 263689 h 270089"/>
                  <a:gd name="connsiteX151" fmla="*/ 176281 w 283804"/>
                  <a:gd name="connsiteY151" fmla="*/ 258752 h 270089"/>
                  <a:gd name="connsiteX152" fmla="*/ 175366 w 283804"/>
                  <a:gd name="connsiteY152" fmla="*/ 258752 h 270089"/>
                  <a:gd name="connsiteX153" fmla="*/ 174452 w 283804"/>
                  <a:gd name="connsiteY153" fmla="*/ 258203 h 270089"/>
                  <a:gd name="connsiteX154" fmla="*/ 173172 w 283804"/>
                  <a:gd name="connsiteY154" fmla="*/ 258020 h 270089"/>
                  <a:gd name="connsiteX155" fmla="*/ 169515 w 283804"/>
                  <a:gd name="connsiteY155" fmla="*/ 263689 h 270089"/>
                  <a:gd name="connsiteX156" fmla="*/ 156714 w 283804"/>
                  <a:gd name="connsiteY156" fmla="*/ 263506 h 270089"/>
                  <a:gd name="connsiteX157" fmla="*/ 132394 w 283804"/>
                  <a:gd name="connsiteY157" fmla="*/ 263506 h 270089"/>
                  <a:gd name="connsiteX158" fmla="*/ 108255 w 283804"/>
                  <a:gd name="connsiteY158" fmla="*/ 263506 h 270089"/>
                  <a:gd name="connsiteX159" fmla="*/ 84117 w 283804"/>
                  <a:gd name="connsiteY159" fmla="*/ 263506 h 270089"/>
                  <a:gd name="connsiteX160" fmla="*/ 59979 w 283804"/>
                  <a:gd name="connsiteY160" fmla="*/ 263506 h 270089"/>
                  <a:gd name="connsiteX161" fmla="*/ 35659 w 283804"/>
                  <a:gd name="connsiteY161" fmla="*/ 263506 h 270089"/>
                  <a:gd name="connsiteX162" fmla="*/ 11520 w 283804"/>
                  <a:gd name="connsiteY162" fmla="*/ 263506 h 270089"/>
                  <a:gd name="connsiteX163" fmla="*/ 11520 w 283804"/>
                  <a:gd name="connsiteY163" fmla="*/ 246134 h 27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83804" h="270089">
                    <a:moveTo>
                      <a:pt x="11520" y="246134"/>
                    </a:moveTo>
                    <a:lnTo>
                      <a:pt x="11520" y="220716"/>
                    </a:lnTo>
                    <a:lnTo>
                      <a:pt x="11520" y="195115"/>
                    </a:lnTo>
                    <a:lnTo>
                      <a:pt x="11520" y="169332"/>
                    </a:lnTo>
                    <a:lnTo>
                      <a:pt x="11520" y="143548"/>
                    </a:lnTo>
                    <a:lnTo>
                      <a:pt x="11520" y="117581"/>
                    </a:lnTo>
                    <a:lnTo>
                      <a:pt x="11520" y="91249"/>
                    </a:lnTo>
                    <a:lnTo>
                      <a:pt x="11520" y="72231"/>
                    </a:lnTo>
                    <a:lnTo>
                      <a:pt x="3657" y="64368"/>
                    </a:lnTo>
                    <a:lnTo>
                      <a:pt x="4755" y="58882"/>
                    </a:lnTo>
                    <a:lnTo>
                      <a:pt x="4206" y="57236"/>
                    </a:lnTo>
                    <a:lnTo>
                      <a:pt x="915" y="52665"/>
                    </a:lnTo>
                    <a:lnTo>
                      <a:pt x="0" y="43704"/>
                    </a:lnTo>
                    <a:lnTo>
                      <a:pt x="183" y="42059"/>
                    </a:lnTo>
                    <a:lnTo>
                      <a:pt x="2012" y="39498"/>
                    </a:lnTo>
                    <a:lnTo>
                      <a:pt x="6035" y="37487"/>
                    </a:lnTo>
                    <a:lnTo>
                      <a:pt x="6400" y="36756"/>
                    </a:lnTo>
                    <a:lnTo>
                      <a:pt x="6766" y="32733"/>
                    </a:lnTo>
                    <a:lnTo>
                      <a:pt x="5669" y="25235"/>
                    </a:lnTo>
                    <a:lnTo>
                      <a:pt x="5120" y="13532"/>
                    </a:lnTo>
                    <a:lnTo>
                      <a:pt x="3657" y="9692"/>
                    </a:lnTo>
                    <a:lnTo>
                      <a:pt x="3657" y="8595"/>
                    </a:lnTo>
                    <a:lnTo>
                      <a:pt x="7132" y="4572"/>
                    </a:lnTo>
                    <a:lnTo>
                      <a:pt x="8778" y="914"/>
                    </a:lnTo>
                    <a:lnTo>
                      <a:pt x="12069" y="0"/>
                    </a:lnTo>
                    <a:lnTo>
                      <a:pt x="13349" y="2560"/>
                    </a:lnTo>
                    <a:lnTo>
                      <a:pt x="16458" y="3474"/>
                    </a:lnTo>
                    <a:lnTo>
                      <a:pt x="25235" y="1646"/>
                    </a:lnTo>
                    <a:lnTo>
                      <a:pt x="31453" y="1463"/>
                    </a:lnTo>
                    <a:lnTo>
                      <a:pt x="42241" y="3292"/>
                    </a:lnTo>
                    <a:lnTo>
                      <a:pt x="57053" y="5120"/>
                    </a:lnTo>
                    <a:lnTo>
                      <a:pt x="66014" y="8229"/>
                    </a:lnTo>
                    <a:lnTo>
                      <a:pt x="71500" y="11703"/>
                    </a:lnTo>
                    <a:lnTo>
                      <a:pt x="78814" y="12800"/>
                    </a:lnTo>
                    <a:lnTo>
                      <a:pt x="82106" y="13715"/>
                    </a:lnTo>
                    <a:lnTo>
                      <a:pt x="86129" y="16275"/>
                    </a:lnTo>
                    <a:lnTo>
                      <a:pt x="93626" y="16275"/>
                    </a:lnTo>
                    <a:lnTo>
                      <a:pt x="99295" y="17372"/>
                    </a:lnTo>
                    <a:lnTo>
                      <a:pt x="106061" y="19749"/>
                    </a:lnTo>
                    <a:lnTo>
                      <a:pt x="110998" y="23041"/>
                    </a:lnTo>
                    <a:lnTo>
                      <a:pt x="118313" y="21029"/>
                    </a:lnTo>
                    <a:lnTo>
                      <a:pt x="125079" y="17738"/>
                    </a:lnTo>
                    <a:lnTo>
                      <a:pt x="132027" y="12618"/>
                    </a:lnTo>
                    <a:lnTo>
                      <a:pt x="139525" y="9143"/>
                    </a:lnTo>
                    <a:lnTo>
                      <a:pt x="144280" y="6035"/>
                    </a:lnTo>
                    <a:lnTo>
                      <a:pt x="150680" y="5120"/>
                    </a:lnTo>
                    <a:lnTo>
                      <a:pt x="155068" y="3840"/>
                    </a:lnTo>
                    <a:lnTo>
                      <a:pt x="156166" y="4023"/>
                    </a:lnTo>
                    <a:lnTo>
                      <a:pt x="155983" y="4937"/>
                    </a:lnTo>
                    <a:lnTo>
                      <a:pt x="150314" y="6949"/>
                    </a:lnTo>
                    <a:lnTo>
                      <a:pt x="149217" y="8960"/>
                    </a:lnTo>
                    <a:lnTo>
                      <a:pt x="150497" y="9143"/>
                    </a:lnTo>
                    <a:lnTo>
                      <a:pt x="159274" y="7497"/>
                    </a:lnTo>
                    <a:lnTo>
                      <a:pt x="161834" y="5852"/>
                    </a:lnTo>
                    <a:lnTo>
                      <a:pt x="163846" y="3474"/>
                    </a:lnTo>
                    <a:lnTo>
                      <a:pt x="167320" y="4572"/>
                    </a:lnTo>
                    <a:lnTo>
                      <a:pt x="168783" y="4572"/>
                    </a:lnTo>
                    <a:lnTo>
                      <a:pt x="179755" y="4937"/>
                    </a:lnTo>
                    <a:lnTo>
                      <a:pt x="181218" y="4754"/>
                    </a:lnTo>
                    <a:lnTo>
                      <a:pt x="185424" y="2743"/>
                    </a:lnTo>
                    <a:lnTo>
                      <a:pt x="186521" y="3657"/>
                    </a:lnTo>
                    <a:lnTo>
                      <a:pt x="187618" y="6035"/>
                    </a:lnTo>
                    <a:lnTo>
                      <a:pt x="189264" y="6949"/>
                    </a:lnTo>
                    <a:lnTo>
                      <a:pt x="190726" y="8960"/>
                    </a:lnTo>
                    <a:lnTo>
                      <a:pt x="192921" y="10789"/>
                    </a:lnTo>
                    <a:lnTo>
                      <a:pt x="197310" y="12435"/>
                    </a:lnTo>
                    <a:lnTo>
                      <a:pt x="199687" y="15726"/>
                    </a:lnTo>
                    <a:lnTo>
                      <a:pt x="201516" y="17555"/>
                    </a:lnTo>
                    <a:lnTo>
                      <a:pt x="207550" y="17738"/>
                    </a:lnTo>
                    <a:lnTo>
                      <a:pt x="211025" y="17189"/>
                    </a:lnTo>
                    <a:lnTo>
                      <a:pt x="212853" y="15726"/>
                    </a:lnTo>
                    <a:lnTo>
                      <a:pt x="214865" y="15178"/>
                    </a:lnTo>
                    <a:lnTo>
                      <a:pt x="217059" y="17738"/>
                    </a:lnTo>
                    <a:lnTo>
                      <a:pt x="227665" y="16458"/>
                    </a:lnTo>
                    <a:lnTo>
                      <a:pt x="236077" y="12983"/>
                    </a:lnTo>
                    <a:lnTo>
                      <a:pt x="241197" y="9326"/>
                    </a:lnTo>
                    <a:lnTo>
                      <a:pt x="242294" y="13532"/>
                    </a:lnTo>
                    <a:lnTo>
                      <a:pt x="242843" y="15543"/>
                    </a:lnTo>
                    <a:lnTo>
                      <a:pt x="243940" y="17921"/>
                    </a:lnTo>
                    <a:lnTo>
                      <a:pt x="252534" y="43887"/>
                    </a:lnTo>
                    <a:lnTo>
                      <a:pt x="260398" y="63636"/>
                    </a:lnTo>
                    <a:lnTo>
                      <a:pt x="256740" y="72780"/>
                    </a:lnTo>
                    <a:lnTo>
                      <a:pt x="254363" y="82654"/>
                    </a:lnTo>
                    <a:lnTo>
                      <a:pt x="250157" y="93443"/>
                    </a:lnTo>
                    <a:lnTo>
                      <a:pt x="249792" y="97466"/>
                    </a:lnTo>
                    <a:lnTo>
                      <a:pt x="250157" y="100575"/>
                    </a:lnTo>
                    <a:lnTo>
                      <a:pt x="249243" y="103501"/>
                    </a:lnTo>
                    <a:lnTo>
                      <a:pt x="247780" y="105146"/>
                    </a:lnTo>
                    <a:lnTo>
                      <a:pt x="243940" y="106975"/>
                    </a:lnTo>
                    <a:lnTo>
                      <a:pt x="240283" y="106792"/>
                    </a:lnTo>
                    <a:lnTo>
                      <a:pt x="236442" y="103866"/>
                    </a:lnTo>
                    <a:lnTo>
                      <a:pt x="230957" y="96735"/>
                    </a:lnTo>
                    <a:lnTo>
                      <a:pt x="225653" y="91249"/>
                    </a:lnTo>
                    <a:lnTo>
                      <a:pt x="221082" y="85032"/>
                    </a:lnTo>
                    <a:lnTo>
                      <a:pt x="219985" y="83203"/>
                    </a:lnTo>
                    <a:lnTo>
                      <a:pt x="219254" y="77351"/>
                    </a:lnTo>
                    <a:lnTo>
                      <a:pt x="217242" y="73145"/>
                    </a:lnTo>
                    <a:lnTo>
                      <a:pt x="212487" y="68025"/>
                    </a:lnTo>
                    <a:lnTo>
                      <a:pt x="210659" y="63819"/>
                    </a:lnTo>
                    <a:lnTo>
                      <a:pt x="207185" y="59431"/>
                    </a:lnTo>
                    <a:lnTo>
                      <a:pt x="205173" y="50470"/>
                    </a:lnTo>
                    <a:lnTo>
                      <a:pt x="203527" y="48276"/>
                    </a:lnTo>
                    <a:lnTo>
                      <a:pt x="203162" y="46264"/>
                    </a:lnTo>
                    <a:lnTo>
                      <a:pt x="202430" y="45716"/>
                    </a:lnTo>
                    <a:lnTo>
                      <a:pt x="202247" y="45716"/>
                    </a:lnTo>
                    <a:lnTo>
                      <a:pt x="200236" y="47727"/>
                    </a:lnTo>
                    <a:lnTo>
                      <a:pt x="200967" y="49739"/>
                    </a:lnTo>
                    <a:lnTo>
                      <a:pt x="198956" y="52299"/>
                    </a:lnTo>
                    <a:lnTo>
                      <a:pt x="198041" y="57419"/>
                    </a:lnTo>
                    <a:lnTo>
                      <a:pt x="198590" y="59248"/>
                    </a:lnTo>
                    <a:lnTo>
                      <a:pt x="202979" y="63088"/>
                    </a:lnTo>
                    <a:lnTo>
                      <a:pt x="204076" y="65648"/>
                    </a:lnTo>
                    <a:lnTo>
                      <a:pt x="204807" y="68208"/>
                    </a:lnTo>
                    <a:lnTo>
                      <a:pt x="204624" y="73511"/>
                    </a:lnTo>
                    <a:lnTo>
                      <a:pt x="205721" y="76986"/>
                    </a:lnTo>
                    <a:lnTo>
                      <a:pt x="212487" y="89786"/>
                    </a:lnTo>
                    <a:lnTo>
                      <a:pt x="220716" y="98746"/>
                    </a:lnTo>
                    <a:lnTo>
                      <a:pt x="224008" y="101672"/>
                    </a:lnTo>
                    <a:lnTo>
                      <a:pt x="226202" y="102586"/>
                    </a:lnTo>
                    <a:lnTo>
                      <a:pt x="227482" y="113193"/>
                    </a:lnTo>
                    <a:lnTo>
                      <a:pt x="229311" y="117215"/>
                    </a:lnTo>
                    <a:lnTo>
                      <a:pt x="234431" y="123433"/>
                    </a:lnTo>
                    <a:lnTo>
                      <a:pt x="237723" y="134770"/>
                    </a:lnTo>
                    <a:lnTo>
                      <a:pt x="238454" y="139159"/>
                    </a:lnTo>
                    <a:lnTo>
                      <a:pt x="239734" y="142999"/>
                    </a:lnTo>
                    <a:lnTo>
                      <a:pt x="245769" y="153240"/>
                    </a:lnTo>
                    <a:lnTo>
                      <a:pt x="248511" y="160371"/>
                    </a:lnTo>
                    <a:lnTo>
                      <a:pt x="252900" y="166040"/>
                    </a:lnTo>
                    <a:lnTo>
                      <a:pt x="258386" y="178475"/>
                    </a:lnTo>
                    <a:lnTo>
                      <a:pt x="260947" y="183229"/>
                    </a:lnTo>
                    <a:lnTo>
                      <a:pt x="263141" y="186155"/>
                    </a:lnTo>
                    <a:lnTo>
                      <a:pt x="268261" y="197493"/>
                    </a:lnTo>
                    <a:lnTo>
                      <a:pt x="272650" y="202247"/>
                    </a:lnTo>
                    <a:lnTo>
                      <a:pt x="280147" y="208830"/>
                    </a:lnTo>
                    <a:lnTo>
                      <a:pt x="281610" y="209562"/>
                    </a:lnTo>
                    <a:lnTo>
                      <a:pt x="283804" y="211939"/>
                    </a:lnTo>
                    <a:lnTo>
                      <a:pt x="283438" y="213219"/>
                    </a:lnTo>
                    <a:lnTo>
                      <a:pt x="277587" y="211756"/>
                    </a:lnTo>
                    <a:lnTo>
                      <a:pt x="276307" y="212122"/>
                    </a:lnTo>
                    <a:lnTo>
                      <a:pt x="275758" y="213036"/>
                    </a:lnTo>
                    <a:lnTo>
                      <a:pt x="277221" y="217242"/>
                    </a:lnTo>
                    <a:lnTo>
                      <a:pt x="277587" y="228579"/>
                    </a:lnTo>
                    <a:lnTo>
                      <a:pt x="279598" y="234248"/>
                    </a:lnTo>
                    <a:lnTo>
                      <a:pt x="269358" y="243026"/>
                    </a:lnTo>
                    <a:lnTo>
                      <a:pt x="263323" y="240831"/>
                    </a:lnTo>
                    <a:lnTo>
                      <a:pt x="257106" y="254546"/>
                    </a:lnTo>
                    <a:lnTo>
                      <a:pt x="243574" y="258020"/>
                    </a:lnTo>
                    <a:lnTo>
                      <a:pt x="240100" y="269175"/>
                    </a:lnTo>
                    <a:lnTo>
                      <a:pt x="228031" y="270089"/>
                    </a:lnTo>
                    <a:lnTo>
                      <a:pt x="219071" y="263872"/>
                    </a:lnTo>
                    <a:lnTo>
                      <a:pt x="174452" y="263689"/>
                    </a:lnTo>
                    <a:lnTo>
                      <a:pt x="176281" y="258752"/>
                    </a:lnTo>
                    <a:lnTo>
                      <a:pt x="175366" y="258752"/>
                    </a:lnTo>
                    <a:lnTo>
                      <a:pt x="174452" y="258203"/>
                    </a:lnTo>
                    <a:lnTo>
                      <a:pt x="173172" y="258020"/>
                    </a:lnTo>
                    <a:lnTo>
                      <a:pt x="169515" y="263689"/>
                    </a:lnTo>
                    <a:lnTo>
                      <a:pt x="156714" y="263506"/>
                    </a:lnTo>
                    <a:lnTo>
                      <a:pt x="132394" y="263506"/>
                    </a:lnTo>
                    <a:lnTo>
                      <a:pt x="108255" y="263506"/>
                    </a:lnTo>
                    <a:lnTo>
                      <a:pt x="84117" y="263506"/>
                    </a:lnTo>
                    <a:lnTo>
                      <a:pt x="59979" y="263506"/>
                    </a:lnTo>
                    <a:lnTo>
                      <a:pt x="35659" y="263506"/>
                    </a:lnTo>
                    <a:lnTo>
                      <a:pt x="11520" y="263506"/>
                    </a:lnTo>
                    <a:lnTo>
                      <a:pt x="11520" y="246134"/>
                    </a:lnTo>
                  </a:path>
                </a:pathLst>
              </a:custGeom>
              <a:grpFill/>
              <a:ln w="4020" cap="flat">
                <a:solidFill>
                  <a:srgbClr val="FFFFFF"/>
                </a:solidFill>
                <a:prstDash val="solid"/>
                <a:miter/>
              </a:ln>
            </p:spPr>
            <p:txBody>
              <a:bodyPr rtlCol="0" anchor="ctr"/>
              <a:lstStyle/>
              <a:p>
                <a:endParaRPr lang="en-GB" sz="1463"/>
              </a:p>
            </p:txBody>
          </p:sp>
          <p:sp>
            <p:nvSpPr>
              <p:cNvPr id="291" name="Freeform: Shape 290">
                <a:extLst>
                  <a:ext uri="{FF2B5EF4-FFF2-40B4-BE49-F238E27FC236}">
                    <a16:creationId xmlns:a16="http://schemas.microsoft.com/office/drawing/2014/main" id="{50FE1F62-F8BD-33C0-4CC9-64D853231572}"/>
                  </a:ext>
                </a:extLst>
              </p:cNvPr>
              <p:cNvSpPr/>
              <p:nvPr/>
            </p:nvSpPr>
            <p:spPr>
              <a:xfrm>
                <a:off x="5771155" y="3361374"/>
                <a:ext cx="515126" cy="500497"/>
              </a:xfrm>
              <a:custGeom>
                <a:avLst/>
                <a:gdLst>
                  <a:gd name="connsiteX0" fmla="*/ 93626 w 515126"/>
                  <a:gd name="connsiteY0" fmla="*/ 339212 h 500497"/>
                  <a:gd name="connsiteX1" fmla="*/ 93626 w 515126"/>
                  <a:gd name="connsiteY1" fmla="*/ 339212 h 500497"/>
                  <a:gd name="connsiteX2" fmla="*/ 58333 w 515126"/>
                  <a:gd name="connsiteY2" fmla="*/ 316720 h 500497"/>
                  <a:gd name="connsiteX3" fmla="*/ 30721 w 515126"/>
                  <a:gd name="connsiteY3" fmla="*/ 299348 h 500497"/>
                  <a:gd name="connsiteX4" fmla="*/ 0 w 515126"/>
                  <a:gd name="connsiteY4" fmla="*/ 279964 h 500497"/>
                  <a:gd name="connsiteX5" fmla="*/ 0 w 515126"/>
                  <a:gd name="connsiteY5" fmla="*/ 265518 h 500497"/>
                  <a:gd name="connsiteX6" fmla="*/ 0 w 515126"/>
                  <a:gd name="connsiteY6" fmla="*/ 234797 h 500497"/>
                  <a:gd name="connsiteX7" fmla="*/ 11886 w 515126"/>
                  <a:gd name="connsiteY7" fmla="*/ 225654 h 500497"/>
                  <a:gd name="connsiteX8" fmla="*/ 21212 w 515126"/>
                  <a:gd name="connsiteY8" fmla="*/ 219802 h 500497"/>
                  <a:gd name="connsiteX9" fmla="*/ 27246 w 515126"/>
                  <a:gd name="connsiteY9" fmla="*/ 219436 h 500497"/>
                  <a:gd name="connsiteX10" fmla="*/ 30172 w 515126"/>
                  <a:gd name="connsiteY10" fmla="*/ 216876 h 500497"/>
                  <a:gd name="connsiteX11" fmla="*/ 33647 w 515126"/>
                  <a:gd name="connsiteY11" fmla="*/ 215413 h 500497"/>
                  <a:gd name="connsiteX12" fmla="*/ 36207 w 515126"/>
                  <a:gd name="connsiteY12" fmla="*/ 212487 h 500497"/>
                  <a:gd name="connsiteX13" fmla="*/ 38401 w 515126"/>
                  <a:gd name="connsiteY13" fmla="*/ 211207 h 500497"/>
                  <a:gd name="connsiteX14" fmla="*/ 41510 w 515126"/>
                  <a:gd name="connsiteY14" fmla="*/ 211573 h 500497"/>
                  <a:gd name="connsiteX15" fmla="*/ 44436 w 515126"/>
                  <a:gd name="connsiteY15" fmla="*/ 211207 h 500497"/>
                  <a:gd name="connsiteX16" fmla="*/ 46996 w 515126"/>
                  <a:gd name="connsiteY16" fmla="*/ 212304 h 500497"/>
                  <a:gd name="connsiteX17" fmla="*/ 51019 w 515126"/>
                  <a:gd name="connsiteY17" fmla="*/ 212304 h 500497"/>
                  <a:gd name="connsiteX18" fmla="*/ 51933 w 515126"/>
                  <a:gd name="connsiteY18" fmla="*/ 211756 h 500497"/>
                  <a:gd name="connsiteX19" fmla="*/ 51933 w 515126"/>
                  <a:gd name="connsiteY19" fmla="*/ 207916 h 500497"/>
                  <a:gd name="connsiteX20" fmla="*/ 52848 w 515126"/>
                  <a:gd name="connsiteY20" fmla="*/ 206087 h 500497"/>
                  <a:gd name="connsiteX21" fmla="*/ 60345 w 515126"/>
                  <a:gd name="connsiteY21" fmla="*/ 206819 h 500497"/>
                  <a:gd name="connsiteX22" fmla="*/ 62722 w 515126"/>
                  <a:gd name="connsiteY22" fmla="*/ 205539 h 500497"/>
                  <a:gd name="connsiteX23" fmla="*/ 66928 w 515126"/>
                  <a:gd name="connsiteY23" fmla="*/ 205721 h 500497"/>
                  <a:gd name="connsiteX24" fmla="*/ 74425 w 515126"/>
                  <a:gd name="connsiteY24" fmla="*/ 204441 h 500497"/>
                  <a:gd name="connsiteX25" fmla="*/ 82106 w 515126"/>
                  <a:gd name="connsiteY25" fmla="*/ 201333 h 500497"/>
                  <a:gd name="connsiteX26" fmla="*/ 85214 w 515126"/>
                  <a:gd name="connsiteY26" fmla="*/ 199138 h 500497"/>
                  <a:gd name="connsiteX27" fmla="*/ 87591 w 515126"/>
                  <a:gd name="connsiteY27" fmla="*/ 196578 h 500497"/>
                  <a:gd name="connsiteX28" fmla="*/ 89054 w 515126"/>
                  <a:gd name="connsiteY28" fmla="*/ 194567 h 500497"/>
                  <a:gd name="connsiteX29" fmla="*/ 89054 w 515126"/>
                  <a:gd name="connsiteY29" fmla="*/ 193104 h 500497"/>
                  <a:gd name="connsiteX30" fmla="*/ 91066 w 515126"/>
                  <a:gd name="connsiteY30" fmla="*/ 189812 h 500497"/>
                  <a:gd name="connsiteX31" fmla="*/ 95455 w 515126"/>
                  <a:gd name="connsiteY31" fmla="*/ 186521 h 500497"/>
                  <a:gd name="connsiteX32" fmla="*/ 102038 w 515126"/>
                  <a:gd name="connsiteY32" fmla="*/ 184143 h 500497"/>
                  <a:gd name="connsiteX33" fmla="*/ 104963 w 515126"/>
                  <a:gd name="connsiteY33" fmla="*/ 183778 h 500497"/>
                  <a:gd name="connsiteX34" fmla="*/ 116850 w 515126"/>
                  <a:gd name="connsiteY34" fmla="*/ 176463 h 500497"/>
                  <a:gd name="connsiteX35" fmla="*/ 126724 w 515126"/>
                  <a:gd name="connsiteY35" fmla="*/ 174818 h 500497"/>
                  <a:gd name="connsiteX36" fmla="*/ 127639 w 515126"/>
                  <a:gd name="connsiteY36" fmla="*/ 173172 h 500497"/>
                  <a:gd name="connsiteX37" fmla="*/ 127090 w 515126"/>
                  <a:gd name="connsiteY37" fmla="*/ 171709 h 500497"/>
                  <a:gd name="connsiteX38" fmla="*/ 125079 w 515126"/>
                  <a:gd name="connsiteY38" fmla="*/ 170246 h 500497"/>
                  <a:gd name="connsiteX39" fmla="*/ 124347 w 515126"/>
                  <a:gd name="connsiteY39" fmla="*/ 168783 h 500497"/>
                  <a:gd name="connsiteX40" fmla="*/ 123250 w 515126"/>
                  <a:gd name="connsiteY40" fmla="*/ 168783 h 500497"/>
                  <a:gd name="connsiteX41" fmla="*/ 122336 w 515126"/>
                  <a:gd name="connsiteY41" fmla="*/ 169515 h 500497"/>
                  <a:gd name="connsiteX42" fmla="*/ 121421 w 515126"/>
                  <a:gd name="connsiteY42" fmla="*/ 169149 h 500497"/>
                  <a:gd name="connsiteX43" fmla="*/ 122153 w 515126"/>
                  <a:gd name="connsiteY43" fmla="*/ 164577 h 500497"/>
                  <a:gd name="connsiteX44" fmla="*/ 124347 w 515126"/>
                  <a:gd name="connsiteY44" fmla="*/ 162383 h 500497"/>
                  <a:gd name="connsiteX45" fmla="*/ 123798 w 515126"/>
                  <a:gd name="connsiteY45" fmla="*/ 161468 h 500497"/>
                  <a:gd name="connsiteX46" fmla="*/ 121421 w 515126"/>
                  <a:gd name="connsiteY46" fmla="*/ 161286 h 500497"/>
                  <a:gd name="connsiteX47" fmla="*/ 120873 w 515126"/>
                  <a:gd name="connsiteY47" fmla="*/ 160371 h 500497"/>
                  <a:gd name="connsiteX48" fmla="*/ 120873 w 515126"/>
                  <a:gd name="connsiteY48" fmla="*/ 157263 h 500497"/>
                  <a:gd name="connsiteX49" fmla="*/ 121604 w 515126"/>
                  <a:gd name="connsiteY49" fmla="*/ 155251 h 500497"/>
                  <a:gd name="connsiteX50" fmla="*/ 123798 w 515126"/>
                  <a:gd name="connsiteY50" fmla="*/ 153605 h 500497"/>
                  <a:gd name="connsiteX51" fmla="*/ 126359 w 515126"/>
                  <a:gd name="connsiteY51" fmla="*/ 153605 h 500497"/>
                  <a:gd name="connsiteX52" fmla="*/ 129284 w 515126"/>
                  <a:gd name="connsiteY52" fmla="*/ 154337 h 500497"/>
                  <a:gd name="connsiteX53" fmla="*/ 132759 w 515126"/>
                  <a:gd name="connsiteY53" fmla="*/ 153971 h 500497"/>
                  <a:gd name="connsiteX54" fmla="*/ 136416 w 515126"/>
                  <a:gd name="connsiteY54" fmla="*/ 153057 h 500497"/>
                  <a:gd name="connsiteX55" fmla="*/ 142816 w 515126"/>
                  <a:gd name="connsiteY55" fmla="*/ 150497 h 500497"/>
                  <a:gd name="connsiteX56" fmla="*/ 143548 w 515126"/>
                  <a:gd name="connsiteY56" fmla="*/ 149582 h 500497"/>
                  <a:gd name="connsiteX57" fmla="*/ 144096 w 515126"/>
                  <a:gd name="connsiteY57" fmla="*/ 147022 h 500497"/>
                  <a:gd name="connsiteX58" fmla="*/ 143731 w 515126"/>
                  <a:gd name="connsiteY58" fmla="*/ 144462 h 500497"/>
                  <a:gd name="connsiteX59" fmla="*/ 145011 w 515126"/>
                  <a:gd name="connsiteY59" fmla="*/ 142085 h 500497"/>
                  <a:gd name="connsiteX60" fmla="*/ 146108 w 515126"/>
                  <a:gd name="connsiteY60" fmla="*/ 142085 h 500497"/>
                  <a:gd name="connsiteX61" fmla="*/ 149217 w 515126"/>
                  <a:gd name="connsiteY61" fmla="*/ 142999 h 500497"/>
                  <a:gd name="connsiteX62" fmla="*/ 151228 w 515126"/>
                  <a:gd name="connsiteY62" fmla="*/ 142634 h 500497"/>
                  <a:gd name="connsiteX63" fmla="*/ 152691 w 515126"/>
                  <a:gd name="connsiteY63" fmla="*/ 141536 h 500497"/>
                  <a:gd name="connsiteX64" fmla="*/ 157628 w 515126"/>
                  <a:gd name="connsiteY64" fmla="*/ 140256 h 500497"/>
                  <a:gd name="connsiteX65" fmla="*/ 171709 w 515126"/>
                  <a:gd name="connsiteY65" fmla="*/ 140073 h 500497"/>
                  <a:gd name="connsiteX66" fmla="*/ 173720 w 515126"/>
                  <a:gd name="connsiteY66" fmla="*/ 139525 h 500497"/>
                  <a:gd name="connsiteX67" fmla="*/ 179023 w 515126"/>
                  <a:gd name="connsiteY67" fmla="*/ 140439 h 500497"/>
                  <a:gd name="connsiteX68" fmla="*/ 184875 w 515126"/>
                  <a:gd name="connsiteY68" fmla="*/ 140439 h 500497"/>
                  <a:gd name="connsiteX69" fmla="*/ 187984 w 515126"/>
                  <a:gd name="connsiteY69" fmla="*/ 141536 h 500497"/>
                  <a:gd name="connsiteX70" fmla="*/ 189447 w 515126"/>
                  <a:gd name="connsiteY70" fmla="*/ 141171 h 500497"/>
                  <a:gd name="connsiteX71" fmla="*/ 189447 w 515126"/>
                  <a:gd name="connsiteY71" fmla="*/ 140439 h 500497"/>
                  <a:gd name="connsiteX72" fmla="*/ 188166 w 515126"/>
                  <a:gd name="connsiteY72" fmla="*/ 138245 h 500497"/>
                  <a:gd name="connsiteX73" fmla="*/ 188349 w 515126"/>
                  <a:gd name="connsiteY73" fmla="*/ 135136 h 500497"/>
                  <a:gd name="connsiteX74" fmla="*/ 190726 w 515126"/>
                  <a:gd name="connsiteY74" fmla="*/ 132027 h 500497"/>
                  <a:gd name="connsiteX75" fmla="*/ 192738 w 515126"/>
                  <a:gd name="connsiteY75" fmla="*/ 131296 h 500497"/>
                  <a:gd name="connsiteX76" fmla="*/ 192921 w 515126"/>
                  <a:gd name="connsiteY76" fmla="*/ 130565 h 500497"/>
                  <a:gd name="connsiteX77" fmla="*/ 189447 w 515126"/>
                  <a:gd name="connsiteY77" fmla="*/ 128370 h 500497"/>
                  <a:gd name="connsiteX78" fmla="*/ 185241 w 515126"/>
                  <a:gd name="connsiteY78" fmla="*/ 124530 h 500497"/>
                  <a:gd name="connsiteX79" fmla="*/ 181949 w 515126"/>
                  <a:gd name="connsiteY79" fmla="*/ 118130 h 500497"/>
                  <a:gd name="connsiteX80" fmla="*/ 182132 w 515126"/>
                  <a:gd name="connsiteY80" fmla="*/ 115387 h 500497"/>
                  <a:gd name="connsiteX81" fmla="*/ 180669 w 515126"/>
                  <a:gd name="connsiteY81" fmla="*/ 112644 h 500497"/>
                  <a:gd name="connsiteX82" fmla="*/ 179572 w 515126"/>
                  <a:gd name="connsiteY82" fmla="*/ 109535 h 500497"/>
                  <a:gd name="connsiteX83" fmla="*/ 179938 w 515126"/>
                  <a:gd name="connsiteY83" fmla="*/ 106975 h 500497"/>
                  <a:gd name="connsiteX84" fmla="*/ 181035 w 515126"/>
                  <a:gd name="connsiteY84" fmla="*/ 104598 h 500497"/>
                  <a:gd name="connsiteX85" fmla="*/ 181035 w 515126"/>
                  <a:gd name="connsiteY85" fmla="*/ 102586 h 500497"/>
                  <a:gd name="connsiteX86" fmla="*/ 180486 w 515126"/>
                  <a:gd name="connsiteY86" fmla="*/ 100575 h 500497"/>
                  <a:gd name="connsiteX87" fmla="*/ 177560 w 515126"/>
                  <a:gd name="connsiteY87" fmla="*/ 97283 h 500497"/>
                  <a:gd name="connsiteX88" fmla="*/ 178475 w 515126"/>
                  <a:gd name="connsiteY88" fmla="*/ 95821 h 500497"/>
                  <a:gd name="connsiteX89" fmla="*/ 178292 w 515126"/>
                  <a:gd name="connsiteY89" fmla="*/ 91798 h 500497"/>
                  <a:gd name="connsiteX90" fmla="*/ 179023 w 515126"/>
                  <a:gd name="connsiteY90" fmla="*/ 88140 h 500497"/>
                  <a:gd name="connsiteX91" fmla="*/ 178109 w 515126"/>
                  <a:gd name="connsiteY91" fmla="*/ 83386 h 500497"/>
                  <a:gd name="connsiteX92" fmla="*/ 176829 w 515126"/>
                  <a:gd name="connsiteY92" fmla="*/ 79911 h 500497"/>
                  <a:gd name="connsiteX93" fmla="*/ 178109 w 515126"/>
                  <a:gd name="connsiteY93" fmla="*/ 76986 h 500497"/>
                  <a:gd name="connsiteX94" fmla="*/ 175915 w 515126"/>
                  <a:gd name="connsiteY94" fmla="*/ 72780 h 500497"/>
                  <a:gd name="connsiteX95" fmla="*/ 176097 w 515126"/>
                  <a:gd name="connsiteY95" fmla="*/ 72048 h 500497"/>
                  <a:gd name="connsiteX96" fmla="*/ 177012 w 515126"/>
                  <a:gd name="connsiteY96" fmla="*/ 71865 h 500497"/>
                  <a:gd name="connsiteX97" fmla="*/ 177195 w 515126"/>
                  <a:gd name="connsiteY97" fmla="*/ 70768 h 500497"/>
                  <a:gd name="connsiteX98" fmla="*/ 176097 w 515126"/>
                  <a:gd name="connsiteY98" fmla="*/ 69305 h 500497"/>
                  <a:gd name="connsiteX99" fmla="*/ 174635 w 515126"/>
                  <a:gd name="connsiteY99" fmla="*/ 68757 h 500497"/>
                  <a:gd name="connsiteX100" fmla="*/ 172623 w 515126"/>
                  <a:gd name="connsiteY100" fmla="*/ 66745 h 500497"/>
                  <a:gd name="connsiteX101" fmla="*/ 172075 w 515126"/>
                  <a:gd name="connsiteY101" fmla="*/ 65282 h 500497"/>
                  <a:gd name="connsiteX102" fmla="*/ 169149 w 515126"/>
                  <a:gd name="connsiteY102" fmla="*/ 63271 h 500497"/>
                  <a:gd name="connsiteX103" fmla="*/ 167869 w 515126"/>
                  <a:gd name="connsiteY103" fmla="*/ 61259 h 500497"/>
                  <a:gd name="connsiteX104" fmla="*/ 168052 w 515126"/>
                  <a:gd name="connsiteY104" fmla="*/ 58882 h 500497"/>
                  <a:gd name="connsiteX105" fmla="*/ 171343 w 515126"/>
                  <a:gd name="connsiteY105" fmla="*/ 58699 h 500497"/>
                  <a:gd name="connsiteX106" fmla="*/ 177560 w 515126"/>
                  <a:gd name="connsiteY106" fmla="*/ 56688 h 500497"/>
                  <a:gd name="connsiteX107" fmla="*/ 184875 w 515126"/>
                  <a:gd name="connsiteY107" fmla="*/ 52665 h 500497"/>
                  <a:gd name="connsiteX108" fmla="*/ 193104 w 515126"/>
                  <a:gd name="connsiteY108" fmla="*/ 42607 h 500497"/>
                  <a:gd name="connsiteX109" fmla="*/ 198407 w 515126"/>
                  <a:gd name="connsiteY109" fmla="*/ 39316 h 500497"/>
                  <a:gd name="connsiteX110" fmla="*/ 202796 w 515126"/>
                  <a:gd name="connsiteY110" fmla="*/ 38950 h 500497"/>
                  <a:gd name="connsiteX111" fmla="*/ 205538 w 515126"/>
                  <a:gd name="connsiteY111" fmla="*/ 39316 h 500497"/>
                  <a:gd name="connsiteX112" fmla="*/ 211024 w 515126"/>
                  <a:gd name="connsiteY112" fmla="*/ 35293 h 500497"/>
                  <a:gd name="connsiteX113" fmla="*/ 215962 w 515126"/>
                  <a:gd name="connsiteY113" fmla="*/ 37304 h 500497"/>
                  <a:gd name="connsiteX114" fmla="*/ 221082 w 515126"/>
                  <a:gd name="connsiteY114" fmla="*/ 35293 h 500497"/>
                  <a:gd name="connsiteX115" fmla="*/ 223825 w 515126"/>
                  <a:gd name="connsiteY115" fmla="*/ 31087 h 500497"/>
                  <a:gd name="connsiteX116" fmla="*/ 227299 w 515126"/>
                  <a:gd name="connsiteY116" fmla="*/ 27795 h 500497"/>
                  <a:gd name="connsiteX117" fmla="*/ 230042 w 515126"/>
                  <a:gd name="connsiteY117" fmla="*/ 26332 h 500497"/>
                  <a:gd name="connsiteX118" fmla="*/ 234065 w 515126"/>
                  <a:gd name="connsiteY118" fmla="*/ 25418 h 500497"/>
                  <a:gd name="connsiteX119" fmla="*/ 238820 w 515126"/>
                  <a:gd name="connsiteY119" fmla="*/ 21578 h 500497"/>
                  <a:gd name="connsiteX120" fmla="*/ 251437 w 515126"/>
                  <a:gd name="connsiteY120" fmla="*/ 17372 h 500497"/>
                  <a:gd name="connsiteX121" fmla="*/ 256923 w 515126"/>
                  <a:gd name="connsiteY121" fmla="*/ 15909 h 500497"/>
                  <a:gd name="connsiteX122" fmla="*/ 281427 w 515126"/>
                  <a:gd name="connsiteY122" fmla="*/ 14081 h 500497"/>
                  <a:gd name="connsiteX123" fmla="*/ 287278 w 515126"/>
                  <a:gd name="connsiteY123" fmla="*/ 14263 h 500497"/>
                  <a:gd name="connsiteX124" fmla="*/ 291667 w 515126"/>
                  <a:gd name="connsiteY124" fmla="*/ 11886 h 500497"/>
                  <a:gd name="connsiteX125" fmla="*/ 296239 w 515126"/>
                  <a:gd name="connsiteY125" fmla="*/ 8595 h 500497"/>
                  <a:gd name="connsiteX126" fmla="*/ 299347 w 515126"/>
                  <a:gd name="connsiteY126" fmla="*/ 9692 h 500497"/>
                  <a:gd name="connsiteX127" fmla="*/ 304833 w 515126"/>
                  <a:gd name="connsiteY127" fmla="*/ 9143 h 500497"/>
                  <a:gd name="connsiteX128" fmla="*/ 307393 w 515126"/>
                  <a:gd name="connsiteY128" fmla="*/ 9875 h 500497"/>
                  <a:gd name="connsiteX129" fmla="*/ 311599 w 515126"/>
                  <a:gd name="connsiteY129" fmla="*/ 9143 h 500497"/>
                  <a:gd name="connsiteX130" fmla="*/ 318914 w 515126"/>
                  <a:gd name="connsiteY130" fmla="*/ 5852 h 500497"/>
                  <a:gd name="connsiteX131" fmla="*/ 326411 w 515126"/>
                  <a:gd name="connsiteY131" fmla="*/ 6035 h 500497"/>
                  <a:gd name="connsiteX132" fmla="*/ 333177 w 515126"/>
                  <a:gd name="connsiteY132" fmla="*/ 5486 h 500497"/>
                  <a:gd name="connsiteX133" fmla="*/ 344697 w 515126"/>
                  <a:gd name="connsiteY133" fmla="*/ 6583 h 500497"/>
                  <a:gd name="connsiteX134" fmla="*/ 348904 w 515126"/>
                  <a:gd name="connsiteY134" fmla="*/ 10240 h 500497"/>
                  <a:gd name="connsiteX135" fmla="*/ 353841 w 515126"/>
                  <a:gd name="connsiteY135" fmla="*/ 11886 h 500497"/>
                  <a:gd name="connsiteX136" fmla="*/ 358961 w 515126"/>
                  <a:gd name="connsiteY136" fmla="*/ 10606 h 500497"/>
                  <a:gd name="connsiteX137" fmla="*/ 363167 w 515126"/>
                  <a:gd name="connsiteY137" fmla="*/ 8412 h 500497"/>
                  <a:gd name="connsiteX138" fmla="*/ 370664 w 515126"/>
                  <a:gd name="connsiteY138" fmla="*/ 7132 h 500497"/>
                  <a:gd name="connsiteX139" fmla="*/ 375784 w 515126"/>
                  <a:gd name="connsiteY139" fmla="*/ 5120 h 500497"/>
                  <a:gd name="connsiteX140" fmla="*/ 379625 w 515126"/>
                  <a:gd name="connsiteY140" fmla="*/ 0 h 500497"/>
                  <a:gd name="connsiteX141" fmla="*/ 385293 w 515126"/>
                  <a:gd name="connsiteY141" fmla="*/ 1829 h 500497"/>
                  <a:gd name="connsiteX142" fmla="*/ 389316 w 515126"/>
                  <a:gd name="connsiteY142" fmla="*/ 4023 h 500497"/>
                  <a:gd name="connsiteX143" fmla="*/ 391693 w 515126"/>
                  <a:gd name="connsiteY143" fmla="*/ 4023 h 500497"/>
                  <a:gd name="connsiteX144" fmla="*/ 395899 w 515126"/>
                  <a:gd name="connsiteY144" fmla="*/ 5669 h 500497"/>
                  <a:gd name="connsiteX145" fmla="*/ 401202 w 515126"/>
                  <a:gd name="connsiteY145" fmla="*/ 3840 h 500497"/>
                  <a:gd name="connsiteX146" fmla="*/ 403762 w 515126"/>
                  <a:gd name="connsiteY146" fmla="*/ 549 h 500497"/>
                  <a:gd name="connsiteX147" fmla="*/ 413272 w 515126"/>
                  <a:gd name="connsiteY147" fmla="*/ 3657 h 500497"/>
                  <a:gd name="connsiteX148" fmla="*/ 417112 w 515126"/>
                  <a:gd name="connsiteY148" fmla="*/ 6583 h 500497"/>
                  <a:gd name="connsiteX149" fmla="*/ 422780 w 515126"/>
                  <a:gd name="connsiteY149" fmla="*/ 6035 h 500497"/>
                  <a:gd name="connsiteX150" fmla="*/ 426438 w 515126"/>
                  <a:gd name="connsiteY150" fmla="*/ 4389 h 500497"/>
                  <a:gd name="connsiteX151" fmla="*/ 433204 w 515126"/>
                  <a:gd name="connsiteY151" fmla="*/ 5303 h 500497"/>
                  <a:gd name="connsiteX152" fmla="*/ 439055 w 515126"/>
                  <a:gd name="connsiteY152" fmla="*/ 4389 h 500497"/>
                  <a:gd name="connsiteX153" fmla="*/ 438324 w 515126"/>
                  <a:gd name="connsiteY153" fmla="*/ 6949 h 500497"/>
                  <a:gd name="connsiteX154" fmla="*/ 435946 w 515126"/>
                  <a:gd name="connsiteY154" fmla="*/ 8229 h 500497"/>
                  <a:gd name="connsiteX155" fmla="*/ 433204 w 515126"/>
                  <a:gd name="connsiteY155" fmla="*/ 11338 h 500497"/>
                  <a:gd name="connsiteX156" fmla="*/ 428998 w 515126"/>
                  <a:gd name="connsiteY156" fmla="*/ 14629 h 500497"/>
                  <a:gd name="connsiteX157" fmla="*/ 427535 w 515126"/>
                  <a:gd name="connsiteY157" fmla="*/ 16824 h 500497"/>
                  <a:gd name="connsiteX158" fmla="*/ 430826 w 515126"/>
                  <a:gd name="connsiteY158" fmla="*/ 17738 h 500497"/>
                  <a:gd name="connsiteX159" fmla="*/ 431558 w 515126"/>
                  <a:gd name="connsiteY159" fmla="*/ 19566 h 500497"/>
                  <a:gd name="connsiteX160" fmla="*/ 428998 w 515126"/>
                  <a:gd name="connsiteY160" fmla="*/ 33098 h 500497"/>
                  <a:gd name="connsiteX161" fmla="*/ 428815 w 515126"/>
                  <a:gd name="connsiteY161" fmla="*/ 37304 h 500497"/>
                  <a:gd name="connsiteX162" fmla="*/ 429729 w 515126"/>
                  <a:gd name="connsiteY162" fmla="*/ 41144 h 500497"/>
                  <a:gd name="connsiteX163" fmla="*/ 430095 w 515126"/>
                  <a:gd name="connsiteY163" fmla="*/ 50836 h 500497"/>
                  <a:gd name="connsiteX164" fmla="*/ 432106 w 515126"/>
                  <a:gd name="connsiteY164" fmla="*/ 53945 h 500497"/>
                  <a:gd name="connsiteX165" fmla="*/ 432106 w 515126"/>
                  <a:gd name="connsiteY165" fmla="*/ 56505 h 500497"/>
                  <a:gd name="connsiteX166" fmla="*/ 429364 w 515126"/>
                  <a:gd name="connsiteY166" fmla="*/ 67294 h 500497"/>
                  <a:gd name="connsiteX167" fmla="*/ 427352 w 515126"/>
                  <a:gd name="connsiteY167" fmla="*/ 72780 h 500497"/>
                  <a:gd name="connsiteX168" fmla="*/ 418026 w 515126"/>
                  <a:gd name="connsiteY168" fmla="*/ 78266 h 500497"/>
                  <a:gd name="connsiteX169" fmla="*/ 416928 w 515126"/>
                  <a:gd name="connsiteY169" fmla="*/ 83020 h 500497"/>
                  <a:gd name="connsiteX170" fmla="*/ 413089 w 515126"/>
                  <a:gd name="connsiteY170" fmla="*/ 84849 h 500497"/>
                  <a:gd name="connsiteX171" fmla="*/ 410711 w 515126"/>
                  <a:gd name="connsiteY171" fmla="*/ 87043 h 500497"/>
                  <a:gd name="connsiteX172" fmla="*/ 410163 w 515126"/>
                  <a:gd name="connsiteY172" fmla="*/ 88323 h 500497"/>
                  <a:gd name="connsiteX173" fmla="*/ 405408 w 515126"/>
                  <a:gd name="connsiteY173" fmla="*/ 91249 h 500497"/>
                  <a:gd name="connsiteX174" fmla="*/ 404677 w 515126"/>
                  <a:gd name="connsiteY174" fmla="*/ 91249 h 500497"/>
                  <a:gd name="connsiteX175" fmla="*/ 405408 w 515126"/>
                  <a:gd name="connsiteY175" fmla="*/ 94358 h 500497"/>
                  <a:gd name="connsiteX176" fmla="*/ 407968 w 515126"/>
                  <a:gd name="connsiteY176" fmla="*/ 99295 h 500497"/>
                  <a:gd name="connsiteX177" fmla="*/ 410528 w 515126"/>
                  <a:gd name="connsiteY177" fmla="*/ 110632 h 500497"/>
                  <a:gd name="connsiteX178" fmla="*/ 419489 w 515126"/>
                  <a:gd name="connsiteY178" fmla="*/ 113741 h 500497"/>
                  <a:gd name="connsiteX179" fmla="*/ 421683 w 515126"/>
                  <a:gd name="connsiteY179" fmla="*/ 116484 h 500497"/>
                  <a:gd name="connsiteX180" fmla="*/ 425523 w 515126"/>
                  <a:gd name="connsiteY180" fmla="*/ 125444 h 500497"/>
                  <a:gd name="connsiteX181" fmla="*/ 425523 w 515126"/>
                  <a:gd name="connsiteY181" fmla="*/ 133490 h 500497"/>
                  <a:gd name="connsiteX182" fmla="*/ 434301 w 515126"/>
                  <a:gd name="connsiteY182" fmla="*/ 138793 h 500497"/>
                  <a:gd name="connsiteX183" fmla="*/ 445273 w 515126"/>
                  <a:gd name="connsiteY183" fmla="*/ 144279 h 500497"/>
                  <a:gd name="connsiteX184" fmla="*/ 446552 w 515126"/>
                  <a:gd name="connsiteY184" fmla="*/ 144279 h 500497"/>
                  <a:gd name="connsiteX185" fmla="*/ 446918 w 515126"/>
                  <a:gd name="connsiteY185" fmla="*/ 144645 h 500497"/>
                  <a:gd name="connsiteX186" fmla="*/ 452770 w 515126"/>
                  <a:gd name="connsiteY186" fmla="*/ 176281 h 500497"/>
                  <a:gd name="connsiteX187" fmla="*/ 454964 w 515126"/>
                  <a:gd name="connsiteY187" fmla="*/ 192555 h 500497"/>
                  <a:gd name="connsiteX188" fmla="*/ 455513 w 515126"/>
                  <a:gd name="connsiteY188" fmla="*/ 194018 h 500497"/>
                  <a:gd name="connsiteX189" fmla="*/ 455330 w 515126"/>
                  <a:gd name="connsiteY189" fmla="*/ 195298 h 500497"/>
                  <a:gd name="connsiteX190" fmla="*/ 450758 w 515126"/>
                  <a:gd name="connsiteY190" fmla="*/ 198590 h 500497"/>
                  <a:gd name="connsiteX191" fmla="*/ 450210 w 515126"/>
                  <a:gd name="connsiteY191" fmla="*/ 205539 h 500497"/>
                  <a:gd name="connsiteX192" fmla="*/ 455330 w 515126"/>
                  <a:gd name="connsiteY192" fmla="*/ 211756 h 500497"/>
                  <a:gd name="connsiteX193" fmla="*/ 460633 w 515126"/>
                  <a:gd name="connsiteY193" fmla="*/ 221082 h 500497"/>
                  <a:gd name="connsiteX194" fmla="*/ 463193 w 515126"/>
                  <a:gd name="connsiteY194" fmla="*/ 231871 h 500497"/>
                  <a:gd name="connsiteX195" fmla="*/ 463925 w 515126"/>
                  <a:gd name="connsiteY195" fmla="*/ 241746 h 500497"/>
                  <a:gd name="connsiteX196" fmla="*/ 463559 w 515126"/>
                  <a:gd name="connsiteY196" fmla="*/ 254912 h 500497"/>
                  <a:gd name="connsiteX197" fmla="*/ 464839 w 515126"/>
                  <a:gd name="connsiteY197" fmla="*/ 258935 h 500497"/>
                  <a:gd name="connsiteX198" fmla="*/ 464839 w 515126"/>
                  <a:gd name="connsiteY198" fmla="*/ 264786 h 500497"/>
                  <a:gd name="connsiteX199" fmla="*/ 463193 w 515126"/>
                  <a:gd name="connsiteY199" fmla="*/ 274295 h 500497"/>
                  <a:gd name="connsiteX200" fmla="*/ 462644 w 515126"/>
                  <a:gd name="connsiteY200" fmla="*/ 299530 h 500497"/>
                  <a:gd name="connsiteX201" fmla="*/ 458621 w 515126"/>
                  <a:gd name="connsiteY201" fmla="*/ 302091 h 500497"/>
                  <a:gd name="connsiteX202" fmla="*/ 453684 w 515126"/>
                  <a:gd name="connsiteY202" fmla="*/ 303736 h 500497"/>
                  <a:gd name="connsiteX203" fmla="*/ 452770 w 515126"/>
                  <a:gd name="connsiteY203" fmla="*/ 307576 h 500497"/>
                  <a:gd name="connsiteX204" fmla="*/ 454964 w 515126"/>
                  <a:gd name="connsiteY204" fmla="*/ 313428 h 500497"/>
                  <a:gd name="connsiteX205" fmla="*/ 463741 w 515126"/>
                  <a:gd name="connsiteY205" fmla="*/ 323120 h 500497"/>
                  <a:gd name="connsiteX206" fmla="*/ 468313 w 515126"/>
                  <a:gd name="connsiteY206" fmla="*/ 330434 h 500497"/>
                  <a:gd name="connsiteX207" fmla="*/ 469045 w 515126"/>
                  <a:gd name="connsiteY207" fmla="*/ 339212 h 500497"/>
                  <a:gd name="connsiteX208" fmla="*/ 470142 w 515126"/>
                  <a:gd name="connsiteY208" fmla="*/ 344698 h 500497"/>
                  <a:gd name="connsiteX209" fmla="*/ 476908 w 515126"/>
                  <a:gd name="connsiteY209" fmla="*/ 351464 h 500497"/>
                  <a:gd name="connsiteX210" fmla="*/ 485320 w 515126"/>
                  <a:gd name="connsiteY210" fmla="*/ 352012 h 500497"/>
                  <a:gd name="connsiteX211" fmla="*/ 490257 w 515126"/>
                  <a:gd name="connsiteY211" fmla="*/ 351829 h 500497"/>
                  <a:gd name="connsiteX212" fmla="*/ 503972 w 515126"/>
                  <a:gd name="connsiteY212" fmla="*/ 358047 h 500497"/>
                  <a:gd name="connsiteX213" fmla="*/ 512018 w 515126"/>
                  <a:gd name="connsiteY213" fmla="*/ 371030 h 500497"/>
                  <a:gd name="connsiteX214" fmla="*/ 514578 w 515126"/>
                  <a:gd name="connsiteY214" fmla="*/ 377613 h 500497"/>
                  <a:gd name="connsiteX215" fmla="*/ 515126 w 515126"/>
                  <a:gd name="connsiteY215" fmla="*/ 380173 h 500497"/>
                  <a:gd name="connsiteX216" fmla="*/ 503058 w 515126"/>
                  <a:gd name="connsiteY216" fmla="*/ 388585 h 500497"/>
                  <a:gd name="connsiteX217" fmla="*/ 482759 w 515126"/>
                  <a:gd name="connsiteY217" fmla="*/ 402483 h 500497"/>
                  <a:gd name="connsiteX218" fmla="*/ 462644 w 515126"/>
                  <a:gd name="connsiteY218" fmla="*/ 416563 h 500497"/>
                  <a:gd name="connsiteX219" fmla="*/ 442347 w 515126"/>
                  <a:gd name="connsiteY219" fmla="*/ 430278 h 500497"/>
                  <a:gd name="connsiteX220" fmla="*/ 422049 w 515126"/>
                  <a:gd name="connsiteY220" fmla="*/ 444358 h 500497"/>
                  <a:gd name="connsiteX221" fmla="*/ 401934 w 515126"/>
                  <a:gd name="connsiteY221" fmla="*/ 458073 h 500497"/>
                  <a:gd name="connsiteX222" fmla="*/ 381636 w 515126"/>
                  <a:gd name="connsiteY222" fmla="*/ 471971 h 500497"/>
                  <a:gd name="connsiteX223" fmla="*/ 361521 w 515126"/>
                  <a:gd name="connsiteY223" fmla="*/ 485868 h 500497"/>
                  <a:gd name="connsiteX224" fmla="*/ 355304 w 515126"/>
                  <a:gd name="connsiteY224" fmla="*/ 487697 h 500497"/>
                  <a:gd name="connsiteX225" fmla="*/ 326046 w 515126"/>
                  <a:gd name="connsiteY225" fmla="*/ 494829 h 500497"/>
                  <a:gd name="connsiteX226" fmla="*/ 322205 w 515126"/>
                  <a:gd name="connsiteY226" fmla="*/ 495194 h 500497"/>
                  <a:gd name="connsiteX227" fmla="*/ 319645 w 515126"/>
                  <a:gd name="connsiteY227" fmla="*/ 495926 h 500497"/>
                  <a:gd name="connsiteX228" fmla="*/ 315256 w 515126"/>
                  <a:gd name="connsiteY228" fmla="*/ 498303 h 500497"/>
                  <a:gd name="connsiteX229" fmla="*/ 311051 w 515126"/>
                  <a:gd name="connsiteY229" fmla="*/ 498669 h 500497"/>
                  <a:gd name="connsiteX230" fmla="*/ 307028 w 515126"/>
                  <a:gd name="connsiteY230" fmla="*/ 500315 h 500497"/>
                  <a:gd name="connsiteX231" fmla="*/ 303553 w 515126"/>
                  <a:gd name="connsiteY231" fmla="*/ 500497 h 500497"/>
                  <a:gd name="connsiteX232" fmla="*/ 301176 w 515126"/>
                  <a:gd name="connsiteY232" fmla="*/ 500132 h 500497"/>
                  <a:gd name="connsiteX233" fmla="*/ 297519 w 515126"/>
                  <a:gd name="connsiteY233" fmla="*/ 496109 h 500497"/>
                  <a:gd name="connsiteX234" fmla="*/ 297519 w 515126"/>
                  <a:gd name="connsiteY234" fmla="*/ 494097 h 500497"/>
                  <a:gd name="connsiteX235" fmla="*/ 298616 w 515126"/>
                  <a:gd name="connsiteY235" fmla="*/ 491537 h 500497"/>
                  <a:gd name="connsiteX236" fmla="*/ 298250 w 515126"/>
                  <a:gd name="connsiteY236" fmla="*/ 488794 h 500497"/>
                  <a:gd name="connsiteX237" fmla="*/ 298616 w 515126"/>
                  <a:gd name="connsiteY237" fmla="*/ 487880 h 500497"/>
                  <a:gd name="connsiteX238" fmla="*/ 300079 w 515126"/>
                  <a:gd name="connsiteY238" fmla="*/ 486783 h 500497"/>
                  <a:gd name="connsiteX239" fmla="*/ 300079 w 515126"/>
                  <a:gd name="connsiteY239" fmla="*/ 485868 h 500497"/>
                  <a:gd name="connsiteX240" fmla="*/ 298982 w 515126"/>
                  <a:gd name="connsiteY240" fmla="*/ 484040 h 500497"/>
                  <a:gd name="connsiteX241" fmla="*/ 298982 w 515126"/>
                  <a:gd name="connsiteY241" fmla="*/ 482028 h 500497"/>
                  <a:gd name="connsiteX242" fmla="*/ 299713 w 515126"/>
                  <a:gd name="connsiteY242" fmla="*/ 480748 h 500497"/>
                  <a:gd name="connsiteX243" fmla="*/ 299347 w 515126"/>
                  <a:gd name="connsiteY243" fmla="*/ 478371 h 500497"/>
                  <a:gd name="connsiteX244" fmla="*/ 298616 w 515126"/>
                  <a:gd name="connsiteY244" fmla="*/ 478005 h 500497"/>
                  <a:gd name="connsiteX245" fmla="*/ 298068 w 515126"/>
                  <a:gd name="connsiteY245" fmla="*/ 476725 h 500497"/>
                  <a:gd name="connsiteX246" fmla="*/ 296422 w 515126"/>
                  <a:gd name="connsiteY246" fmla="*/ 475628 h 500497"/>
                  <a:gd name="connsiteX247" fmla="*/ 292216 w 515126"/>
                  <a:gd name="connsiteY247" fmla="*/ 474531 h 500497"/>
                  <a:gd name="connsiteX248" fmla="*/ 288193 w 515126"/>
                  <a:gd name="connsiteY248" fmla="*/ 471971 h 500497"/>
                  <a:gd name="connsiteX249" fmla="*/ 286364 w 515126"/>
                  <a:gd name="connsiteY249" fmla="*/ 471971 h 500497"/>
                  <a:gd name="connsiteX250" fmla="*/ 284353 w 515126"/>
                  <a:gd name="connsiteY250" fmla="*/ 471056 h 500497"/>
                  <a:gd name="connsiteX251" fmla="*/ 279415 w 515126"/>
                  <a:gd name="connsiteY251" fmla="*/ 471056 h 500497"/>
                  <a:gd name="connsiteX252" fmla="*/ 277587 w 515126"/>
                  <a:gd name="connsiteY252" fmla="*/ 469959 h 500497"/>
                  <a:gd name="connsiteX253" fmla="*/ 275941 w 515126"/>
                  <a:gd name="connsiteY253" fmla="*/ 466302 h 500497"/>
                  <a:gd name="connsiteX254" fmla="*/ 274844 w 515126"/>
                  <a:gd name="connsiteY254" fmla="*/ 465753 h 500497"/>
                  <a:gd name="connsiteX255" fmla="*/ 270638 w 515126"/>
                  <a:gd name="connsiteY255" fmla="*/ 466302 h 500497"/>
                  <a:gd name="connsiteX256" fmla="*/ 266432 w 515126"/>
                  <a:gd name="connsiteY256" fmla="*/ 465570 h 500497"/>
                  <a:gd name="connsiteX257" fmla="*/ 264055 w 515126"/>
                  <a:gd name="connsiteY257" fmla="*/ 464107 h 500497"/>
                  <a:gd name="connsiteX258" fmla="*/ 260397 w 515126"/>
                  <a:gd name="connsiteY258" fmla="*/ 461365 h 500497"/>
                  <a:gd name="connsiteX259" fmla="*/ 259666 w 515126"/>
                  <a:gd name="connsiteY259" fmla="*/ 459536 h 500497"/>
                  <a:gd name="connsiteX260" fmla="*/ 259300 w 515126"/>
                  <a:gd name="connsiteY260" fmla="*/ 456610 h 500497"/>
                  <a:gd name="connsiteX261" fmla="*/ 258203 w 515126"/>
                  <a:gd name="connsiteY261" fmla="*/ 455696 h 500497"/>
                  <a:gd name="connsiteX262" fmla="*/ 253083 w 515126"/>
                  <a:gd name="connsiteY262" fmla="*/ 453319 h 500497"/>
                  <a:gd name="connsiteX263" fmla="*/ 249974 w 515126"/>
                  <a:gd name="connsiteY263" fmla="*/ 452587 h 500497"/>
                  <a:gd name="connsiteX264" fmla="*/ 246500 w 515126"/>
                  <a:gd name="connsiteY264" fmla="*/ 450758 h 500497"/>
                  <a:gd name="connsiteX265" fmla="*/ 246317 w 515126"/>
                  <a:gd name="connsiteY265" fmla="*/ 448930 h 500497"/>
                  <a:gd name="connsiteX266" fmla="*/ 247048 w 515126"/>
                  <a:gd name="connsiteY266" fmla="*/ 445456 h 500497"/>
                  <a:gd name="connsiteX267" fmla="*/ 245037 w 515126"/>
                  <a:gd name="connsiteY267" fmla="*/ 443444 h 500497"/>
                  <a:gd name="connsiteX268" fmla="*/ 244854 w 515126"/>
                  <a:gd name="connsiteY268" fmla="*/ 441249 h 500497"/>
                  <a:gd name="connsiteX269" fmla="*/ 123250 w 515126"/>
                  <a:gd name="connsiteY269" fmla="*/ 358961 h 500497"/>
                  <a:gd name="connsiteX270" fmla="*/ 93626 w 515126"/>
                  <a:gd name="connsiteY270" fmla="*/ 339212 h 50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515126" h="500497">
                    <a:moveTo>
                      <a:pt x="93626" y="339212"/>
                    </a:moveTo>
                    <a:lnTo>
                      <a:pt x="93626" y="339212"/>
                    </a:lnTo>
                    <a:lnTo>
                      <a:pt x="58333" y="316720"/>
                    </a:lnTo>
                    <a:lnTo>
                      <a:pt x="30721" y="299348"/>
                    </a:lnTo>
                    <a:lnTo>
                      <a:pt x="0" y="279964"/>
                    </a:lnTo>
                    <a:lnTo>
                      <a:pt x="0" y="265518"/>
                    </a:lnTo>
                    <a:lnTo>
                      <a:pt x="0" y="234797"/>
                    </a:lnTo>
                    <a:lnTo>
                      <a:pt x="11886" y="225654"/>
                    </a:lnTo>
                    <a:lnTo>
                      <a:pt x="21212" y="219802"/>
                    </a:lnTo>
                    <a:lnTo>
                      <a:pt x="27246" y="219436"/>
                    </a:lnTo>
                    <a:lnTo>
                      <a:pt x="30172" y="216876"/>
                    </a:lnTo>
                    <a:lnTo>
                      <a:pt x="33647" y="215413"/>
                    </a:lnTo>
                    <a:lnTo>
                      <a:pt x="36207" y="212487"/>
                    </a:lnTo>
                    <a:lnTo>
                      <a:pt x="38401" y="211207"/>
                    </a:lnTo>
                    <a:lnTo>
                      <a:pt x="41510" y="211573"/>
                    </a:lnTo>
                    <a:lnTo>
                      <a:pt x="44436" y="211207"/>
                    </a:lnTo>
                    <a:lnTo>
                      <a:pt x="46996" y="212304"/>
                    </a:lnTo>
                    <a:lnTo>
                      <a:pt x="51019" y="212304"/>
                    </a:lnTo>
                    <a:lnTo>
                      <a:pt x="51933" y="211756"/>
                    </a:lnTo>
                    <a:lnTo>
                      <a:pt x="51933" y="207916"/>
                    </a:lnTo>
                    <a:lnTo>
                      <a:pt x="52848" y="206087"/>
                    </a:lnTo>
                    <a:lnTo>
                      <a:pt x="60345" y="206819"/>
                    </a:lnTo>
                    <a:lnTo>
                      <a:pt x="62722" y="205539"/>
                    </a:lnTo>
                    <a:lnTo>
                      <a:pt x="66928" y="205721"/>
                    </a:lnTo>
                    <a:lnTo>
                      <a:pt x="74425" y="204441"/>
                    </a:lnTo>
                    <a:lnTo>
                      <a:pt x="82106" y="201333"/>
                    </a:lnTo>
                    <a:lnTo>
                      <a:pt x="85214" y="199138"/>
                    </a:lnTo>
                    <a:lnTo>
                      <a:pt x="87591" y="196578"/>
                    </a:lnTo>
                    <a:lnTo>
                      <a:pt x="89054" y="194567"/>
                    </a:lnTo>
                    <a:lnTo>
                      <a:pt x="89054" y="193104"/>
                    </a:lnTo>
                    <a:lnTo>
                      <a:pt x="91066" y="189812"/>
                    </a:lnTo>
                    <a:lnTo>
                      <a:pt x="95455" y="186521"/>
                    </a:lnTo>
                    <a:lnTo>
                      <a:pt x="102038" y="184143"/>
                    </a:lnTo>
                    <a:lnTo>
                      <a:pt x="104963" y="183778"/>
                    </a:lnTo>
                    <a:lnTo>
                      <a:pt x="116850" y="176463"/>
                    </a:lnTo>
                    <a:lnTo>
                      <a:pt x="126724" y="174818"/>
                    </a:lnTo>
                    <a:lnTo>
                      <a:pt x="127639" y="173172"/>
                    </a:lnTo>
                    <a:lnTo>
                      <a:pt x="127090" y="171709"/>
                    </a:lnTo>
                    <a:lnTo>
                      <a:pt x="125079" y="170246"/>
                    </a:lnTo>
                    <a:lnTo>
                      <a:pt x="124347" y="168783"/>
                    </a:lnTo>
                    <a:lnTo>
                      <a:pt x="123250" y="168783"/>
                    </a:lnTo>
                    <a:lnTo>
                      <a:pt x="122336" y="169515"/>
                    </a:lnTo>
                    <a:lnTo>
                      <a:pt x="121421" y="169149"/>
                    </a:lnTo>
                    <a:lnTo>
                      <a:pt x="122153" y="164577"/>
                    </a:lnTo>
                    <a:lnTo>
                      <a:pt x="124347" y="162383"/>
                    </a:lnTo>
                    <a:lnTo>
                      <a:pt x="123798" y="161468"/>
                    </a:lnTo>
                    <a:lnTo>
                      <a:pt x="121421" y="161286"/>
                    </a:lnTo>
                    <a:lnTo>
                      <a:pt x="120873" y="160371"/>
                    </a:lnTo>
                    <a:lnTo>
                      <a:pt x="120873" y="157263"/>
                    </a:lnTo>
                    <a:lnTo>
                      <a:pt x="121604" y="155251"/>
                    </a:lnTo>
                    <a:lnTo>
                      <a:pt x="123798" y="153605"/>
                    </a:lnTo>
                    <a:lnTo>
                      <a:pt x="126359" y="153605"/>
                    </a:lnTo>
                    <a:lnTo>
                      <a:pt x="129284" y="154337"/>
                    </a:lnTo>
                    <a:lnTo>
                      <a:pt x="132759" y="153971"/>
                    </a:lnTo>
                    <a:lnTo>
                      <a:pt x="136416" y="153057"/>
                    </a:lnTo>
                    <a:lnTo>
                      <a:pt x="142816" y="150497"/>
                    </a:lnTo>
                    <a:lnTo>
                      <a:pt x="143548" y="149582"/>
                    </a:lnTo>
                    <a:lnTo>
                      <a:pt x="144096" y="147022"/>
                    </a:lnTo>
                    <a:lnTo>
                      <a:pt x="143731" y="144462"/>
                    </a:lnTo>
                    <a:lnTo>
                      <a:pt x="145011" y="142085"/>
                    </a:lnTo>
                    <a:lnTo>
                      <a:pt x="146108" y="142085"/>
                    </a:lnTo>
                    <a:lnTo>
                      <a:pt x="149217" y="142999"/>
                    </a:lnTo>
                    <a:lnTo>
                      <a:pt x="151228" y="142634"/>
                    </a:lnTo>
                    <a:lnTo>
                      <a:pt x="152691" y="141536"/>
                    </a:lnTo>
                    <a:lnTo>
                      <a:pt x="157628" y="140256"/>
                    </a:lnTo>
                    <a:lnTo>
                      <a:pt x="171709" y="140073"/>
                    </a:lnTo>
                    <a:lnTo>
                      <a:pt x="173720" y="139525"/>
                    </a:lnTo>
                    <a:lnTo>
                      <a:pt x="179023" y="140439"/>
                    </a:lnTo>
                    <a:lnTo>
                      <a:pt x="184875" y="140439"/>
                    </a:lnTo>
                    <a:lnTo>
                      <a:pt x="187984" y="141536"/>
                    </a:lnTo>
                    <a:lnTo>
                      <a:pt x="189447" y="141171"/>
                    </a:lnTo>
                    <a:lnTo>
                      <a:pt x="189447" y="140439"/>
                    </a:lnTo>
                    <a:lnTo>
                      <a:pt x="188166" y="138245"/>
                    </a:lnTo>
                    <a:lnTo>
                      <a:pt x="188349" y="135136"/>
                    </a:lnTo>
                    <a:lnTo>
                      <a:pt x="190726" y="132027"/>
                    </a:lnTo>
                    <a:lnTo>
                      <a:pt x="192738" y="131296"/>
                    </a:lnTo>
                    <a:lnTo>
                      <a:pt x="192921" y="130565"/>
                    </a:lnTo>
                    <a:lnTo>
                      <a:pt x="189447" y="128370"/>
                    </a:lnTo>
                    <a:lnTo>
                      <a:pt x="185241" y="124530"/>
                    </a:lnTo>
                    <a:lnTo>
                      <a:pt x="181949" y="118130"/>
                    </a:lnTo>
                    <a:lnTo>
                      <a:pt x="182132" y="115387"/>
                    </a:lnTo>
                    <a:lnTo>
                      <a:pt x="180669" y="112644"/>
                    </a:lnTo>
                    <a:lnTo>
                      <a:pt x="179572" y="109535"/>
                    </a:lnTo>
                    <a:lnTo>
                      <a:pt x="179938" y="106975"/>
                    </a:lnTo>
                    <a:lnTo>
                      <a:pt x="181035" y="104598"/>
                    </a:lnTo>
                    <a:lnTo>
                      <a:pt x="181035" y="102586"/>
                    </a:lnTo>
                    <a:lnTo>
                      <a:pt x="180486" y="100575"/>
                    </a:lnTo>
                    <a:lnTo>
                      <a:pt x="177560" y="97283"/>
                    </a:lnTo>
                    <a:lnTo>
                      <a:pt x="178475" y="95821"/>
                    </a:lnTo>
                    <a:lnTo>
                      <a:pt x="178292" y="91798"/>
                    </a:lnTo>
                    <a:lnTo>
                      <a:pt x="179023" y="88140"/>
                    </a:lnTo>
                    <a:lnTo>
                      <a:pt x="178109" y="83386"/>
                    </a:lnTo>
                    <a:lnTo>
                      <a:pt x="176829" y="79911"/>
                    </a:lnTo>
                    <a:lnTo>
                      <a:pt x="178109" y="76986"/>
                    </a:lnTo>
                    <a:lnTo>
                      <a:pt x="175915" y="72780"/>
                    </a:lnTo>
                    <a:lnTo>
                      <a:pt x="176097" y="72048"/>
                    </a:lnTo>
                    <a:lnTo>
                      <a:pt x="177012" y="71865"/>
                    </a:lnTo>
                    <a:lnTo>
                      <a:pt x="177195" y="70768"/>
                    </a:lnTo>
                    <a:lnTo>
                      <a:pt x="176097" y="69305"/>
                    </a:lnTo>
                    <a:lnTo>
                      <a:pt x="174635" y="68757"/>
                    </a:lnTo>
                    <a:lnTo>
                      <a:pt x="172623" y="66745"/>
                    </a:lnTo>
                    <a:lnTo>
                      <a:pt x="172075" y="65282"/>
                    </a:lnTo>
                    <a:lnTo>
                      <a:pt x="169149" y="63271"/>
                    </a:lnTo>
                    <a:lnTo>
                      <a:pt x="167869" y="61259"/>
                    </a:lnTo>
                    <a:lnTo>
                      <a:pt x="168052" y="58882"/>
                    </a:lnTo>
                    <a:lnTo>
                      <a:pt x="171343" y="58699"/>
                    </a:lnTo>
                    <a:lnTo>
                      <a:pt x="177560" y="56688"/>
                    </a:lnTo>
                    <a:lnTo>
                      <a:pt x="184875" y="52665"/>
                    </a:lnTo>
                    <a:lnTo>
                      <a:pt x="193104" y="42607"/>
                    </a:lnTo>
                    <a:lnTo>
                      <a:pt x="198407" y="39316"/>
                    </a:lnTo>
                    <a:lnTo>
                      <a:pt x="202796" y="38950"/>
                    </a:lnTo>
                    <a:lnTo>
                      <a:pt x="205538" y="39316"/>
                    </a:lnTo>
                    <a:lnTo>
                      <a:pt x="211024" y="35293"/>
                    </a:lnTo>
                    <a:lnTo>
                      <a:pt x="215962" y="37304"/>
                    </a:lnTo>
                    <a:lnTo>
                      <a:pt x="221082" y="35293"/>
                    </a:lnTo>
                    <a:lnTo>
                      <a:pt x="223825" y="31087"/>
                    </a:lnTo>
                    <a:lnTo>
                      <a:pt x="227299" y="27795"/>
                    </a:lnTo>
                    <a:lnTo>
                      <a:pt x="230042" y="26332"/>
                    </a:lnTo>
                    <a:lnTo>
                      <a:pt x="234065" y="25418"/>
                    </a:lnTo>
                    <a:lnTo>
                      <a:pt x="238820" y="21578"/>
                    </a:lnTo>
                    <a:lnTo>
                      <a:pt x="251437" y="17372"/>
                    </a:lnTo>
                    <a:lnTo>
                      <a:pt x="256923" y="15909"/>
                    </a:lnTo>
                    <a:lnTo>
                      <a:pt x="281427" y="14081"/>
                    </a:lnTo>
                    <a:lnTo>
                      <a:pt x="287278" y="14263"/>
                    </a:lnTo>
                    <a:lnTo>
                      <a:pt x="291667" y="11886"/>
                    </a:lnTo>
                    <a:lnTo>
                      <a:pt x="296239" y="8595"/>
                    </a:lnTo>
                    <a:lnTo>
                      <a:pt x="299347" y="9692"/>
                    </a:lnTo>
                    <a:lnTo>
                      <a:pt x="304833" y="9143"/>
                    </a:lnTo>
                    <a:lnTo>
                      <a:pt x="307393" y="9875"/>
                    </a:lnTo>
                    <a:lnTo>
                      <a:pt x="311599" y="9143"/>
                    </a:lnTo>
                    <a:lnTo>
                      <a:pt x="318914" y="5852"/>
                    </a:lnTo>
                    <a:lnTo>
                      <a:pt x="326411" y="6035"/>
                    </a:lnTo>
                    <a:lnTo>
                      <a:pt x="333177" y="5486"/>
                    </a:lnTo>
                    <a:lnTo>
                      <a:pt x="344697" y="6583"/>
                    </a:lnTo>
                    <a:lnTo>
                      <a:pt x="348904" y="10240"/>
                    </a:lnTo>
                    <a:lnTo>
                      <a:pt x="353841" y="11886"/>
                    </a:lnTo>
                    <a:lnTo>
                      <a:pt x="358961" y="10606"/>
                    </a:lnTo>
                    <a:lnTo>
                      <a:pt x="363167" y="8412"/>
                    </a:lnTo>
                    <a:lnTo>
                      <a:pt x="370664" y="7132"/>
                    </a:lnTo>
                    <a:lnTo>
                      <a:pt x="375784" y="5120"/>
                    </a:lnTo>
                    <a:lnTo>
                      <a:pt x="379625" y="0"/>
                    </a:lnTo>
                    <a:lnTo>
                      <a:pt x="385293" y="1829"/>
                    </a:lnTo>
                    <a:lnTo>
                      <a:pt x="389316" y="4023"/>
                    </a:lnTo>
                    <a:lnTo>
                      <a:pt x="391693" y="4023"/>
                    </a:lnTo>
                    <a:lnTo>
                      <a:pt x="395899" y="5669"/>
                    </a:lnTo>
                    <a:lnTo>
                      <a:pt x="401202" y="3840"/>
                    </a:lnTo>
                    <a:lnTo>
                      <a:pt x="403762" y="549"/>
                    </a:lnTo>
                    <a:lnTo>
                      <a:pt x="413272" y="3657"/>
                    </a:lnTo>
                    <a:lnTo>
                      <a:pt x="417112" y="6583"/>
                    </a:lnTo>
                    <a:lnTo>
                      <a:pt x="422780" y="6035"/>
                    </a:lnTo>
                    <a:lnTo>
                      <a:pt x="426438" y="4389"/>
                    </a:lnTo>
                    <a:lnTo>
                      <a:pt x="433204" y="5303"/>
                    </a:lnTo>
                    <a:lnTo>
                      <a:pt x="439055" y="4389"/>
                    </a:lnTo>
                    <a:lnTo>
                      <a:pt x="438324" y="6949"/>
                    </a:lnTo>
                    <a:lnTo>
                      <a:pt x="435946" y="8229"/>
                    </a:lnTo>
                    <a:lnTo>
                      <a:pt x="433204" y="11338"/>
                    </a:lnTo>
                    <a:lnTo>
                      <a:pt x="428998" y="14629"/>
                    </a:lnTo>
                    <a:lnTo>
                      <a:pt x="427535" y="16824"/>
                    </a:lnTo>
                    <a:lnTo>
                      <a:pt x="430826" y="17738"/>
                    </a:lnTo>
                    <a:lnTo>
                      <a:pt x="431558" y="19566"/>
                    </a:lnTo>
                    <a:lnTo>
                      <a:pt x="428998" y="33098"/>
                    </a:lnTo>
                    <a:lnTo>
                      <a:pt x="428815" y="37304"/>
                    </a:lnTo>
                    <a:lnTo>
                      <a:pt x="429729" y="41144"/>
                    </a:lnTo>
                    <a:lnTo>
                      <a:pt x="430095" y="50836"/>
                    </a:lnTo>
                    <a:lnTo>
                      <a:pt x="432106" y="53945"/>
                    </a:lnTo>
                    <a:lnTo>
                      <a:pt x="432106" y="56505"/>
                    </a:lnTo>
                    <a:lnTo>
                      <a:pt x="429364" y="67294"/>
                    </a:lnTo>
                    <a:lnTo>
                      <a:pt x="427352" y="72780"/>
                    </a:lnTo>
                    <a:lnTo>
                      <a:pt x="418026" y="78266"/>
                    </a:lnTo>
                    <a:lnTo>
                      <a:pt x="416928" y="83020"/>
                    </a:lnTo>
                    <a:lnTo>
                      <a:pt x="413089" y="84849"/>
                    </a:lnTo>
                    <a:lnTo>
                      <a:pt x="410711" y="87043"/>
                    </a:lnTo>
                    <a:lnTo>
                      <a:pt x="410163" y="88323"/>
                    </a:lnTo>
                    <a:lnTo>
                      <a:pt x="405408" y="91249"/>
                    </a:lnTo>
                    <a:lnTo>
                      <a:pt x="404677" y="91249"/>
                    </a:lnTo>
                    <a:lnTo>
                      <a:pt x="405408" y="94358"/>
                    </a:lnTo>
                    <a:lnTo>
                      <a:pt x="407968" y="99295"/>
                    </a:lnTo>
                    <a:lnTo>
                      <a:pt x="410528" y="110632"/>
                    </a:lnTo>
                    <a:lnTo>
                      <a:pt x="419489" y="113741"/>
                    </a:lnTo>
                    <a:lnTo>
                      <a:pt x="421683" y="116484"/>
                    </a:lnTo>
                    <a:lnTo>
                      <a:pt x="425523" y="125444"/>
                    </a:lnTo>
                    <a:lnTo>
                      <a:pt x="425523" y="133490"/>
                    </a:lnTo>
                    <a:lnTo>
                      <a:pt x="434301" y="138793"/>
                    </a:lnTo>
                    <a:lnTo>
                      <a:pt x="445273" y="144279"/>
                    </a:lnTo>
                    <a:lnTo>
                      <a:pt x="446552" y="144279"/>
                    </a:lnTo>
                    <a:lnTo>
                      <a:pt x="446918" y="144645"/>
                    </a:lnTo>
                    <a:lnTo>
                      <a:pt x="452770" y="176281"/>
                    </a:lnTo>
                    <a:lnTo>
                      <a:pt x="454964" y="192555"/>
                    </a:lnTo>
                    <a:lnTo>
                      <a:pt x="455513" y="194018"/>
                    </a:lnTo>
                    <a:lnTo>
                      <a:pt x="455330" y="195298"/>
                    </a:lnTo>
                    <a:lnTo>
                      <a:pt x="450758" y="198590"/>
                    </a:lnTo>
                    <a:lnTo>
                      <a:pt x="450210" y="205539"/>
                    </a:lnTo>
                    <a:lnTo>
                      <a:pt x="455330" y="211756"/>
                    </a:lnTo>
                    <a:lnTo>
                      <a:pt x="460633" y="221082"/>
                    </a:lnTo>
                    <a:lnTo>
                      <a:pt x="463193" y="231871"/>
                    </a:lnTo>
                    <a:lnTo>
                      <a:pt x="463925" y="241746"/>
                    </a:lnTo>
                    <a:lnTo>
                      <a:pt x="463559" y="254912"/>
                    </a:lnTo>
                    <a:lnTo>
                      <a:pt x="464839" y="258935"/>
                    </a:lnTo>
                    <a:lnTo>
                      <a:pt x="464839" y="264786"/>
                    </a:lnTo>
                    <a:lnTo>
                      <a:pt x="463193" y="274295"/>
                    </a:lnTo>
                    <a:lnTo>
                      <a:pt x="462644" y="299530"/>
                    </a:lnTo>
                    <a:lnTo>
                      <a:pt x="458621" y="302091"/>
                    </a:lnTo>
                    <a:lnTo>
                      <a:pt x="453684" y="303736"/>
                    </a:lnTo>
                    <a:lnTo>
                      <a:pt x="452770" y="307576"/>
                    </a:lnTo>
                    <a:lnTo>
                      <a:pt x="454964" y="313428"/>
                    </a:lnTo>
                    <a:lnTo>
                      <a:pt x="463741" y="323120"/>
                    </a:lnTo>
                    <a:lnTo>
                      <a:pt x="468313" y="330434"/>
                    </a:lnTo>
                    <a:lnTo>
                      <a:pt x="469045" y="339212"/>
                    </a:lnTo>
                    <a:lnTo>
                      <a:pt x="470142" y="344698"/>
                    </a:lnTo>
                    <a:lnTo>
                      <a:pt x="476908" y="351464"/>
                    </a:lnTo>
                    <a:lnTo>
                      <a:pt x="485320" y="352012"/>
                    </a:lnTo>
                    <a:lnTo>
                      <a:pt x="490257" y="351829"/>
                    </a:lnTo>
                    <a:lnTo>
                      <a:pt x="503972" y="358047"/>
                    </a:lnTo>
                    <a:lnTo>
                      <a:pt x="512018" y="371030"/>
                    </a:lnTo>
                    <a:lnTo>
                      <a:pt x="514578" y="377613"/>
                    </a:lnTo>
                    <a:lnTo>
                      <a:pt x="515126" y="380173"/>
                    </a:lnTo>
                    <a:lnTo>
                      <a:pt x="503058" y="388585"/>
                    </a:lnTo>
                    <a:lnTo>
                      <a:pt x="482759" y="402483"/>
                    </a:lnTo>
                    <a:lnTo>
                      <a:pt x="462644" y="416563"/>
                    </a:lnTo>
                    <a:lnTo>
                      <a:pt x="442347" y="430278"/>
                    </a:lnTo>
                    <a:lnTo>
                      <a:pt x="422049" y="444358"/>
                    </a:lnTo>
                    <a:lnTo>
                      <a:pt x="401934" y="458073"/>
                    </a:lnTo>
                    <a:lnTo>
                      <a:pt x="381636" y="471971"/>
                    </a:lnTo>
                    <a:lnTo>
                      <a:pt x="361521" y="485868"/>
                    </a:lnTo>
                    <a:lnTo>
                      <a:pt x="355304" y="487697"/>
                    </a:lnTo>
                    <a:lnTo>
                      <a:pt x="326046" y="494829"/>
                    </a:lnTo>
                    <a:lnTo>
                      <a:pt x="322205" y="495194"/>
                    </a:lnTo>
                    <a:lnTo>
                      <a:pt x="319645" y="495926"/>
                    </a:lnTo>
                    <a:lnTo>
                      <a:pt x="315256" y="498303"/>
                    </a:lnTo>
                    <a:lnTo>
                      <a:pt x="311051" y="498669"/>
                    </a:lnTo>
                    <a:lnTo>
                      <a:pt x="307028" y="500315"/>
                    </a:lnTo>
                    <a:lnTo>
                      <a:pt x="303553" y="500497"/>
                    </a:lnTo>
                    <a:lnTo>
                      <a:pt x="301176" y="500132"/>
                    </a:lnTo>
                    <a:lnTo>
                      <a:pt x="297519" y="496109"/>
                    </a:lnTo>
                    <a:lnTo>
                      <a:pt x="297519" y="494097"/>
                    </a:lnTo>
                    <a:lnTo>
                      <a:pt x="298616" y="491537"/>
                    </a:lnTo>
                    <a:lnTo>
                      <a:pt x="298250" y="488794"/>
                    </a:lnTo>
                    <a:lnTo>
                      <a:pt x="298616" y="487880"/>
                    </a:lnTo>
                    <a:lnTo>
                      <a:pt x="300079" y="486783"/>
                    </a:lnTo>
                    <a:lnTo>
                      <a:pt x="300079" y="485868"/>
                    </a:lnTo>
                    <a:lnTo>
                      <a:pt x="298982" y="484040"/>
                    </a:lnTo>
                    <a:lnTo>
                      <a:pt x="298982" y="482028"/>
                    </a:lnTo>
                    <a:lnTo>
                      <a:pt x="299713" y="480748"/>
                    </a:lnTo>
                    <a:lnTo>
                      <a:pt x="299347" y="478371"/>
                    </a:lnTo>
                    <a:lnTo>
                      <a:pt x="298616" y="478005"/>
                    </a:lnTo>
                    <a:lnTo>
                      <a:pt x="298068" y="476725"/>
                    </a:lnTo>
                    <a:lnTo>
                      <a:pt x="296422" y="475628"/>
                    </a:lnTo>
                    <a:lnTo>
                      <a:pt x="292216" y="474531"/>
                    </a:lnTo>
                    <a:lnTo>
                      <a:pt x="288193" y="471971"/>
                    </a:lnTo>
                    <a:lnTo>
                      <a:pt x="286364" y="471971"/>
                    </a:lnTo>
                    <a:lnTo>
                      <a:pt x="284353" y="471056"/>
                    </a:lnTo>
                    <a:lnTo>
                      <a:pt x="279415" y="471056"/>
                    </a:lnTo>
                    <a:lnTo>
                      <a:pt x="277587" y="469959"/>
                    </a:lnTo>
                    <a:lnTo>
                      <a:pt x="275941" y="466302"/>
                    </a:lnTo>
                    <a:lnTo>
                      <a:pt x="274844" y="465753"/>
                    </a:lnTo>
                    <a:lnTo>
                      <a:pt x="270638" y="466302"/>
                    </a:lnTo>
                    <a:lnTo>
                      <a:pt x="266432" y="465570"/>
                    </a:lnTo>
                    <a:lnTo>
                      <a:pt x="264055" y="464107"/>
                    </a:lnTo>
                    <a:lnTo>
                      <a:pt x="260397" y="461365"/>
                    </a:lnTo>
                    <a:lnTo>
                      <a:pt x="259666" y="459536"/>
                    </a:lnTo>
                    <a:lnTo>
                      <a:pt x="259300" y="456610"/>
                    </a:lnTo>
                    <a:lnTo>
                      <a:pt x="258203" y="455696"/>
                    </a:lnTo>
                    <a:lnTo>
                      <a:pt x="253083" y="453319"/>
                    </a:lnTo>
                    <a:lnTo>
                      <a:pt x="249974" y="452587"/>
                    </a:lnTo>
                    <a:lnTo>
                      <a:pt x="246500" y="450758"/>
                    </a:lnTo>
                    <a:lnTo>
                      <a:pt x="246317" y="448930"/>
                    </a:lnTo>
                    <a:lnTo>
                      <a:pt x="247048" y="445456"/>
                    </a:lnTo>
                    <a:lnTo>
                      <a:pt x="245037" y="443444"/>
                    </a:lnTo>
                    <a:lnTo>
                      <a:pt x="244854" y="441249"/>
                    </a:lnTo>
                    <a:lnTo>
                      <a:pt x="123250" y="358961"/>
                    </a:lnTo>
                    <a:lnTo>
                      <a:pt x="93626" y="339212"/>
                    </a:lnTo>
                    <a:close/>
                  </a:path>
                </a:pathLst>
              </a:custGeom>
              <a:grpFill/>
              <a:ln w="18272" cap="flat">
                <a:noFill/>
                <a:prstDash val="solid"/>
                <a:miter/>
              </a:ln>
            </p:spPr>
            <p:txBody>
              <a:bodyPr rtlCol="0" anchor="ctr"/>
              <a:lstStyle/>
              <a:p>
                <a:endParaRPr lang="en-GB" sz="1463"/>
              </a:p>
            </p:txBody>
          </p:sp>
          <p:sp>
            <p:nvSpPr>
              <p:cNvPr id="292" name="Freeform: Shape 291">
                <a:extLst>
                  <a:ext uri="{FF2B5EF4-FFF2-40B4-BE49-F238E27FC236}">
                    <a16:creationId xmlns:a16="http://schemas.microsoft.com/office/drawing/2014/main" id="{C98EF108-28D4-2331-0DD5-EA3C88AE4516}"/>
                  </a:ext>
                </a:extLst>
              </p:cNvPr>
              <p:cNvSpPr/>
              <p:nvPr/>
            </p:nvSpPr>
            <p:spPr>
              <a:xfrm>
                <a:off x="5771155" y="3361374"/>
                <a:ext cx="515126" cy="500497"/>
              </a:xfrm>
              <a:custGeom>
                <a:avLst/>
                <a:gdLst>
                  <a:gd name="connsiteX0" fmla="*/ 93626 w 515126"/>
                  <a:gd name="connsiteY0" fmla="*/ 339212 h 500497"/>
                  <a:gd name="connsiteX1" fmla="*/ 93626 w 515126"/>
                  <a:gd name="connsiteY1" fmla="*/ 339212 h 500497"/>
                  <a:gd name="connsiteX2" fmla="*/ 58333 w 515126"/>
                  <a:gd name="connsiteY2" fmla="*/ 316720 h 500497"/>
                  <a:gd name="connsiteX3" fmla="*/ 30721 w 515126"/>
                  <a:gd name="connsiteY3" fmla="*/ 299348 h 500497"/>
                  <a:gd name="connsiteX4" fmla="*/ 0 w 515126"/>
                  <a:gd name="connsiteY4" fmla="*/ 279964 h 500497"/>
                  <a:gd name="connsiteX5" fmla="*/ 0 w 515126"/>
                  <a:gd name="connsiteY5" fmla="*/ 265518 h 500497"/>
                  <a:gd name="connsiteX6" fmla="*/ 0 w 515126"/>
                  <a:gd name="connsiteY6" fmla="*/ 234797 h 500497"/>
                  <a:gd name="connsiteX7" fmla="*/ 11886 w 515126"/>
                  <a:gd name="connsiteY7" fmla="*/ 225654 h 500497"/>
                  <a:gd name="connsiteX8" fmla="*/ 21212 w 515126"/>
                  <a:gd name="connsiteY8" fmla="*/ 219802 h 500497"/>
                  <a:gd name="connsiteX9" fmla="*/ 27246 w 515126"/>
                  <a:gd name="connsiteY9" fmla="*/ 219436 h 500497"/>
                  <a:gd name="connsiteX10" fmla="*/ 30172 w 515126"/>
                  <a:gd name="connsiteY10" fmla="*/ 216876 h 500497"/>
                  <a:gd name="connsiteX11" fmla="*/ 33647 w 515126"/>
                  <a:gd name="connsiteY11" fmla="*/ 215413 h 500497"/>
                  <a:gd name="connsiteX12" fmla="*/ 36207 w 515126"/>
                  <a:gd name="connsiteY12" fmla="*/ 212487 h 500497"/>
                  <a:gd name="connsiteX13" fmla="*/ 38401 w 515126"/>
                  <a:gd name="connsiteY13" fmla="*/ 211207 h 500497"/>
                  <a:gd name="connsiteX14" fmla="*/ 41510 w 515126"/>
                  <a:gd name="connsiteY14" fmla="*/ 211573 h 500497"/>
                  <a:gd name="connsiteX15" fmla="*/ 44436 w 515126"/>
                  <a:gd name="connsiteY15" fmla="*/ 211207 h 500497"/>
                  <a:gd name="connsiteX16" fmla="*/ 46996 w 515126"/>
                  <a:gd name="connsiteY16" fmla="*/ 212304 h 500497"/>
                  <a:gd name="connsiteX17" fmla="*/ 51019 w 515126"/>
                  <a:gd name="connsiteY17" fmla="*/ 212304 h 500497"/>
                  <a:gd name="connsiteX18" fmla="*/ 51933 w 515126"/>
                  <a:gd name="connsiteY18" fmla="*/ 211756 h 500497"/>
                  <a:gd name="connsiteX19" fmla="*/ 51933 w 515126"/>
                  <a:gd name="connsiteY19" fmla="*/ 207916 h 500497"/>
                  <a:gd name="connsiteX20" fmla="*/ 52848 w 515126"/>
                  <a:gd name="connsiteY20" fmla="*/ 206087 h 500497"/>
                  <a:gd name="connsiteX21" fmla="*/ 60345 w 515126"/>
                  <a:gd name="connsiteY21" fmla="*/ 206819 h 500497"/>
                  <a:gd name="connsiteX22" fmla="*/ 62722 w 515126"/>
                  <a:gd name="connsiteY22" fmla="*/ 205539 h 500497"/>
                  <a:gd name="connsiteX23" fmla="*/ 66928 w 515126"/>
                  <a:gd name="connsiteY23" fmla="*/ 205721 h 500497"/>
                  <a:gd name="connsiteX24" fmla="*/ 74425 w 515126"/>
                  <a:gd name="connsiteY24" fmla="*/ 204441 h 500497"/>
                  <a:gd name="connsiteX25" fmla="*/ 82106 w 515126"/>
                  <a:gd name="connsiteY25" fmla="*/ 201333 h 500497"/>
                  <a:gd name="connsiteX26" fmla="*/ 85214 w 515126"/>
                  <a:gd name="connsiteY26" fmla="*/ 199138 h 500497"/>
                  <a:gd name="connsiteX27" fmla="*/ 87591 w 515126"/>
                  <a:gd name="connsiteY27" fmla="*/ 196578 h 500497"/>
                  <a:gd name="connsiteX28" fmla="*/ 89054 w 515126"/>
                  <a:gd name="connsiteY28" fmla="*/ 194567 h 500497"/>
                  <a:gd name="connsiteX29" fmla="*/ 89054 w 515126"/>
                  <a:gd name="connsiteY29" fmla="*/ 193104 h 500497"/>
                  <a:gd name="connsiteX30" fmla="*/ 91066 w 515126"/>
                  <a:gd name="connsiteY30" fmla="*/ 189812 h 500497"/>
                  <a:gd name="connsiteX31" fmla="*/ 95455 w 515126"/>
                  <a:gd name="connsiteY31" fmla="*/ 186521 h 500497"/>
                  <a:gd name="connsiteX32" fmla="*/ 102038 w 515126"/>
                  <a:gd name="connsiteY32" fmla="*/ 184143 h 500497"/>
                  <a:gd name="connsiteX33" fmla="*/ 104963 w 515126"/>
                  <a:gd name="connsiteY33" fmla="*/ 183778 h 500497"/>
                  <a:gd name="connsiteX34" fmla="*/ 116850 w 515126"/>
                  <a:gd name="connsiteY34" fmla="*/ 176463 h 500497"/>
                  <a:gd name="connsiteX35" fmla="*/ 126724 w 515126"/>
                  <a:gd name="connsiteY35" fmla="*/ 174818 h 500497"/>
                  <a:gd name="connsiteX36" fmla="*/ 127639 w 515126"/>
                  <a:gd name="connsiteY36" fmla="*/ 173172 h 500497"/>
                  <a:gd name="connsiteX37" fmla="*/ 127090 w 515126"/>
                  <a:gd name="connsiteY37" fmla="*/ 171709 h 500497"/>
                  <a:gd name="connsiteX38" fmla="*/ 125079 w 515126"/>
                  <a:gd name="connsiteY38" fmla="*/ 170246 h 500497"/>
                  <a:gd name="connsiteX39" fmla="*/ 124347 w 515126"/>
                  <a:gd name="connsiteY39" fmla="*/ 168783 h 500497"/>
                  <a:gd name="connsiteX40" fmla="*/ 123250 w 515126"/>
                  <a:gd name="connsiteY40" fmla="*/ 168783 h 500497"/>
                  <a:gd name="connsiteX41" fmla="*/ 122336 w 515126"/>
                  <a:gd name="connsiteY41" fmla="*/ 169515 h 500497"/>
                  <a:gd name="connsiteX42" fmla="*/ 121421 w 515126"/>
                  <a:gd name="connsiteY42" fmla="*/ 169149 h 500497"/>
                  <a:gd name="connsiteX43" fmla="*/ 122153 w 515126"/>
                  <a:gd name="connsiteY43" fmla="*/ 164577 h 500497"/>
                  <a:gd name="connsiteX44" fmla="*/ 124347 w 515126"/>
                  <a:gd name="connsiteY44" fmla="*/ 162383 h 500497"/>
                  <a:gd name="connsiteX45" fmla="*/ 123798 w 515126"/>
                  <a:gd name="connsiteY45" fmla="*/ 161468 h 500497"/>
                  <a:gd name="connsiteX46" fmla="*/ 121421 w 515126"/>
                  <a:gd name="connsiteY46" fmla="*/ 161286 h 500497"/>
                  <a:gd name="connsiteX47" fmla="*/ 120873 w 515126"/>
                  <a:gd name="connsiteY47" fmla="*/ 160371 h 500497"/>
                  <a:gd name="connsiteX48" fmla="*/ 120873 w 515126"/>
                  <a:gd name="connsiteY48" fmla="*/ 157263 h 500497"/>
                  <a:gd name="connsiteX49" fmla="*/ 121604 w 515126"/>
                  <a:gd name="connsiteY49" fmla="*/ 155251 h 500497"/>
                  <a:gd name="connsiteX50" fmla="*/ 123798 w 515126"/>
                  <a:gd name="connsiteY50" fmla="*/ 153605 h 500497"/>
                  <a:gd name="connsiteX51" fmla="*/ 126359 w 515126"/>
                  <a:gd name="connsiteY51" fmla="*/ 153605 h 500497"/>
                  <a:gd name="connsiteX52" fmla="*/ 129284 w 515126"/>
                  <a:gd name="connsiteY52" fmla="*/ 154337 h 500497"/>
                  <a:gd name="connsiteX53" fmla="*/ 132759 w 515126"/>
                  <a:gd name="connsiteY53" fmla="*/ 153971 h 500497"/>
                  <a:gd name="connsiteX54" fmla="*/ 136416 w 515126"/>
                  <a:gd name="connsiteY54" fmla="*/ 153057 h 500497"/>
                  <a:gd name="connsiteX55" fmla="*/ 142816 w 515126"/>
                  <a:gd name="connsiteY55" fmla="*/ 150497 h 500497"/>
                  <a:gd name="connsiteX56" fmla="*/ 143548 w 515126"/>
                  <a:gd name="connsiteY56" fmla="*/ 149582 h 500497"/>
                  <a:gd name="connsiteX57" fmla="*/ 144096 w 515126"/>
                  <a:gd name="connsiteY57" fmla="*/ 147022 h 500497"/>
                  <a:gd name="connsiteX58" fmla="*/ 143731 w 515126"/>
                  <a:gd name="connsiteY58" fmla="*/ 144462 h 500497"/>
                  <a:gd name="connsiteX59" fmla="*/ 145011 w 515126"/>
                  <a:gd name="connsiteY59" fmla="*/ 142085 h 500497"/>
                  <a:gd name="connsiteX60" fmla="*/ 146108 w 515126"/>
                  <a:gd name="connsiteY60" fmla="*/ 142085 h 500497"/>
                  <a:gd name="connsiteX61" fmla="*/ 149217 w 515126"/>
                  <a:gd name="connsiteY61" fmla="*/ 142999 h 500497"/>
                  <a:gd name="connsiteX62" fmla="*/ 151228 w 515126"/>
                  <a:gd name="connsiteY62" fmla="*/ 142634 h 500497"/>
                  <a:gd name="connsiteX63" fmla="*/ 152691 w 515126"/>
                  <a:gd name="connsiteY63" fmla="*/ 141536 h 500497"/>
                  <a:gd name="connsiteX64" fmla="*/ 157628 w 515126"/>
                  <a:gd name="connsiteY64" fmla="*/ 140256 h 500497"/>
                  <a:gd name="connsiteX65" fmla="*/ 171709 w 515126"/>
                  <a:gd name="connsiteY65" fmla="*/ 140073 h 500497"/>
                  <a:gd name="connsiteX66" fmla="*/ 173720 w 515126"/>
                  <a:gd name="connsiteY66" fmla="*/ 139525 h 500497"/>
                  <a:gd name="connsiteX67" fmla="*/ 179023 w 515126"/>
                  <a:gd name="connsiteY67" fmla="*/ 140439 h 500497"/>
                  <a:gd name="connsiteX68" fmla="*/ 184875 w 515126"/>
                  <a:gd name="connsiteY68" fmla="*/ 140439 h 500497"/>
                  <a:gd name="connsiteX69" fmla="*/ 187984 w 515126"/>
                  <a:gd name="connsiteY69" fmla="*/ 141536 h 500497"/>
                  <a:gd name="connsiteX70" fmla="*/ 189447 w 515126"/>
                  <a:gd name="connsiteY70" fmla="*/ 141171 h 500497"/>
                  <a:gd name="connsiteX71" fmla="*/ 189447 w 515126"/>
                  <a:gd name="connsiteY71" fmla="*/ 140439 h 500497"/>
                  <a:gd name="connsiteX72" fmla="*/ 188166 w 515126"/>
                  <a:gd name="connsiteY72" fmla="*/ 138245 h 500497"/>
                  <a:gd name="connsiteX73" fmla="*/ 188349 w 515126"/>
                  <a:gd name="connsiteY73" fmla="*/ 135136 h 500497"/>
                  <a:gd name="connsiteX74" fmla="*/ 190726 w 515126"/>
                  <a:gd name="connsiteY74" fmla="*/ 132027 h 500497"/>
                  <a:gd name="connsiteX75" fmla="*/ 192738 w 515126"/>
                  <a:gd name="connsiteY75" fmla="*/ 131296 h 500497"/>
                  <a:gd name="connsiteX76" fmla="*/ 192921 w 515126"/>
                  <a:gd name="connsiteY76" fmla="*/ 130565 h 500497"/>
                  <a:gd name="connsiteX77" fmla="*/ 189447 w 515126"/>
                  <a:gd name="connsiteY77" fmla="*/ 128370 h 500497"/>
                  <a:gd name="connsiteX78" fmla="*/ 185241 w 515126"/>
                  <a:gd name="connsiteY78" fmla="*/ 124530 h 500497"/>
                  <a:gd name="connsiteX79" fmla="*/ 181949 w 515126"/>
                  <a:gd name="connsiteY79" fmla="*/ 118130 h 500497"/>
                  <a:gd name="connsiteX80" fmla="*/ 182132 w 515126"/>
                  <a:gd name="connsiteY80" fmla="*/ 115387 h 500497"/>
                  <a:gd name="connsiteX81" fmla="*/ 180669 w 515126"/>
                  <a:gd name="connsiteY81" fmla="*/ 112644 h 500497"/>
                  <a:gd name="connsiteX82" fmla="*/ 179572 w 515126"/>
                  <a:gd name="connsiteY82" fmla="*/ 109535 h 500497"/>
                  <a:gd name="connsiteX83" fmla="*/ 179938 w 515126"/>
                  <a:gd name="connsiteY83" fmla="*/ 106975 h 500497"/>
                  <a:gd name="connsiteX84" fmla="*/ 181035 w 515126"/>
                  <a:gd name="connsiteY84" fmla="*/ 104598 h 500497"/>
                  <a:gd name="connsiteX85" fmla="*/ 181035 w 515126"/>
                  <a:gd name="connsiteY85" fmla="*/ 102586 h 500497"/>
                  <a:gd name="connsiteX86" fmla="*/ 180486 w 515126"/>
                  <a:gd name="connsiteY86" fmla="*/ 100575 h 500497"/>
                  <a:gd name="connsiteX87" fmla="*/ 177560 w 515126"/>
                  <a:gd name="connsiteY87" fmla="*/ 97283 h 500497"/>
                  <a:gd name="connsiteX88" fmla="*/ 178475 w 515126"/>
                  <a:gd name="connsiteY88" fmla="*/ 95821 h 500497"/>
                  <a:gd name="connsiteX89" fmla="*/ 178292 w 515126"/>
                  <a:gd name="connsiteY89" fmla="*/ 91798 h 500497"/>
                  <a:gd name="connsiteX90" fmla="*/ 179023 w 515126"/>
                  <a:gd name="connsiteY90" fmla="*/ 88140 h 500497"/>
                  <a:gd name="connsiteX91" fmla="*/ 178109 w 515126"/>
                  <a:gd name="connsiteY91" fmla="*/ 83386 h 500497"/>
                  <a:gd name="connsiteX92" fmla="*/ 176829 w 515126"/>
                  <a:gd name="connsiteY92" fmla="*/ 79911 h 500497"/>
                  <a:gd name="connsiteX93" fmla="*/ 178109 w 515126"/>
                  <a:gd name="connsiteY93" fmla="*/ 76986 h 500497"/>
                  <a:gd name="connsiteX94" fmla="*/ 175915 w 515126"/>
                  <a:gd name="connsiteY94" fmla="*/ 72780 h 500497"/>
                  <a:gd name="connsiteX95" fmla="*/ 176097 w 515126"/>
                  <a:gd name="connsiteY95" fmla="*/ 72048 h 500497"/>
                  <a:gd name="connsiteX96" fmla="*/ 177012 w 515126"/>
                  <a:gd name="connsiteY96" fmla="*/ 71865 h 500497"/>
                  <a:gd name="connsiteX97" fmla="*/ 177195 w 515126"/>
                  <a:gd name="connsiteY97" fmla="*/ 70768 h 500497"/>
                  <a:gd name="connsiteX98" fmla="*/ 176097 w 515126"/>
                  <a:gd name="connsiteY98" fmla="*/ 69305 h 500497"/>
                  <a:gd name="connsiteX99" fmla="*/ 174635 w 515126"/>
                  <a:gd name="connsiteY99" fmla="*/ 68757 h 500497"/>
                  <a:gd name="connsiteX100" fmla="*/ 172623 w 515126"/>
                  <a:gd name="connsiteY100" fmla="*/ 66745 h 500497"/>
                  <a:gd name="connsiteX101" fmla="*/ 172075 w 515126"/>
                  <a:gd name="connsiteY101" fmla="*/ 65282 h 500497"/>
                  <a:gd name="connsiteX102" fmla="*/ 169149 w 515126"/>
                  <a:gd name="connsiteY102" fmla="*/ 63271 h 500497"/>
                  <a:gd name="connsiteX103" fmla="*/ 167869 w 515126"/>
                  <a:gd name="connsiteY103" fmla="*/ 61259 h 500497"/>
                  <a:gd name="connsiteX104" fmla="*/ 168052 w 515126"/>
                  <a:gd name="connsiteY104" fmla="*/ 58882 h 500497"/>
                  <a:gd name="connsiteX105" fmla="*/ 171343 w 515126"/>
                  <a:gd name="connsiteY105" fmla="*/ 58699 h 500497"/>
                  <a:gd name="connsiteX106" fmla="*/ 177560 w 515126"/>
                  <a:gd name="connsiteY106" fmla="*/ 56688 h 500497"/>
                  <a:gd name="connsiteX107" fmla="*/ 184875 w 515126"/>
                  <a:gd name="connsiteY107" fmla="*/ 52665 h 500497"/>
                  <a:gd name="connsiteX108" fmla="*/ 193104 w 515126"/>
                  <a:gd name="connsiteY108" fmla="*/ 42607 h 500497"/>
                  <a:gd name="connsiteX109" fmla="*/ 198407 w 515126"/>
                  <a:gd name="connsiteY109" fmla="*/ 39316 h 500497"/>
                  <a:gd name="connsiteX110" fmla="*/ 202796 w 515126"/>
                  <a:gd name="connsiteY110" fmla="*/ 38950 h 500497"/>
                  <a:gd name="connsiteX111" fmla="*/ 205538 w 515126"/>
                  <a:gd name="connsiteY111" fmla="*/ 39316 h 500497"/>
                  <a:gd name="connsiteX112" fmla="*/ 211024 w 515126"/>
                  <a:gd name="connsiteY112" fmla="*/ 35293 h 500497"/>
                  <a:gd name="connsiteX113" fmla="*/ 215962 w 515126"/>
                  <a:gd name="connsiteY113" fmla="*/ 37304 h 500497"/>
                  <a:gd name="connsiteX114" fmla="*/ 221082 w 515126"/>
                  <a:gd name="connsiteY114" fmla="*/ 35293 h 500497"/>
                  <a:gd name="connsiteX115" fmla="*/ 223825 w 515126"/>
                  <a:gd name="connsiteY115" fmla="*/ 31087 h 500497"/>
                  <a:gd name="connsiteX116" fmla="*/ 227299 w 515126"/>
                  <a:gd name="connsiteY116" fmla="*/ 27795 h 500497"/>
                  <a:gd name="connsiteX117" fmla="*/ 230042 w 515126"/>
                  <a:gd name="connsiteY117" fmla="*/ 26332 h 500497"/>
                  <a:gd name="connsiteX118" fmla="*/ 234065 w 515126"/>
                  <a:gd name="connsiteY118" fmla="*/ 25418 h 500497"/>
                  <a:gd name="connsiteX119" fmla="*/ 238820 w 515126"/>
                  <a:gd name="connsiteY119" fmla="*/ 21578 h 500497"/>
                  <a:gd name="connsiteX120" fmla="*/ 251437 w 515126"/>
                  <a:gd name="connsiteY120" fmla="*/ 17372 h 500497"/>
                  <a:gd name="connsiteX121" fmla="*/ 256923 w 515126"/>
                  <a:gd name="connsiteY121" fmla="*/ 15909 h 500497"/>
                  <a:gd name="connsiteX122" fmla="*/ 281427 w 515126"/>
                  <a:gd name="connsiteY122" fmla="*/ 14081 h 500497"/>
                  <a:gd name="connsiteX123" fmla="*/ 287278 w 515126"/>
                  <a:gd name="connsiteY123" fmla="*/ 14263 h 500497"/>
                  <a:gd name="connsiteX124" fmla="*/ 291667 w 515126"/>
                  <a:gd name="connsiteY124" fmla="*/ 11886 h 500497"/>
                  <a:gd name="connsiteX125" fmla="*/ 296239 w 515126"/>
                  <a:gd name="connsiteY125" fmla="*/ 8595 h 500497"/>
                  <a:gd name="connsiteX126" fmla="*/ 299347 w 515126"/>
                  <a:gd name="connsiteY126" fmla="*/ 9692 h 500497"/>
                  <a:gd name="connsiteX127" fmla="*/ 304833 w 515126"/>
                  <a:gd name="connsiteY127" fmla="*/ 9143 h 500497"/>
                  <a:gd name="connsiteX128" fmla="*/ 307393 w 515126"/>
                  <a:gd name="connsiteY128" fmla="*/ 9875 h 500497"/>
                  <a:gd name="connsiteX129" fmla="*/ 311599 w 515126"/>
                  <a:gd name="connsiteY129" fmla="*/ 9143 h 500497"/>
                  <a:gd name="connsiteX130" fmla="*/ 318914 w 515126"/>
                  <a:gd name="connsiteY130" fmla="*/ 5852 h 500497"/>
                  <a:gd name="connsiteX131" fmla="*/ 326411 w 515126"/>
                  <a:gd name="connsiteY131" fmla="*/ 6035 h 500497"/>
                  <a:gd name="connsiteX132" fmla="*/ 333177 w 515126"/>
                  <a:gd name="connsiteY132" fmla="*/ 5486 h 500497"/>
                  <a:gd name="connsiteX133" fmla="*/ 344697 w 515126"/>
                  <a:gd name="connsiteY133" fmla="*/ 6583 h 500497"/>
                  <a:gd name="connsiteX134" fmla="*/ 348904 w 515126"/>
                  <a:gd name="connsiteY134" fmla="*/ 10240 h 500497"/>
                  <a:gd name="connsiteX135" fmla="*/ 353841 w 515126"/>
                  <a:gd name="connsiteY135" fmla="*/ 11886 h 500497"/>
                  <a:gd name="connsiteX136" fmla="*/ 358961 w 515126"/>
                  <a:gd name="connsiteY136" fmla="*/ 10606 h 500497"/>
                  <a:gd name="connsiteX137" fmla="*/ 363167 w 515126"/>
                  <a:gd name="connsiteY137" fmla="*/ 8412 h 500497"/>
                  <a:gd name="connsiteX138" fmla="*/ 370664 w 515126"/>
                  <a:gd name="connsiteY138" fmla="*/ 7132 h 500497"/>
                  <a:gd name="connsiteX139" fmla="*/ 375784 w 515126"/>
                  <a:gd name="connsiteY139" fmla="*/ 5120 h 500497"/>
                  <a:gd name="connsiteX140" fmla="*/ 379625 w 515126"/>
                  <a:gd name="connsiteY140" fmla="*/ 0 h 500497"/>
                  <a:gd name="connsiteX141" fmla="*/ 385293 w 515126"/>
                  <a:gd name="connsiteY141" fmla="*/ 1829 h 500497"/>
                  <a:gd name="connsiteX142" fmla="*/ 389316 w 515126"/>
                  <a:gd name="connsiteY142" fmla="*/ 4023 h 500497"/>
                  <a:gd name="connsiteX143" fmla="*/ 391693 w 515126"/>
                  <a:gd name="connsiteY143" fmla="*/ 4023 h 500497"/>
                  <a:gd name="connsiteX144" fmla="*/ 395899 w 515126"/>
                  <a:gd name="connsiteY144" fmla="*/ 5669 h 500497"/>
                  <a:gd name="connsiteX145" fmla="*/ 401202 w 515126"/>
                  <a:gd name="connsiteY145" fmla="*/ 3840 h 500497"/>
                  <a:gd name="connsiteX146" fmla="*/ 403762 w 515126"/>
                  <a:gd name="connsiteY146" fmla="*/ 549 h 500497"/>
                  <a:gd name="connsiteX147" fmla="*/ 413272 w 515126"/>
                  <a:gd name="connsiteY147" fmla="*/ 3657 h 500497"/>
                  <a:gd name="connsiteX148" fmla="*/ 417112 w 515126"/>
                  <a:gd name="connsiteY148" fmla="*/ 6583 h 500497"/>
                  <a:gd name="connsiteX149" fmla="*/ 422780 w 515126"/>
                  <a:gd name="connsiteY149" fmla="*/ 6035 h 500497"/>
                  <a:gd name="connsiteX150" fmla="*/ 426438 w 515126"/>
                  <a:gd name="connsiteY150" fmla="*/ 4389 h 500497"/>
                  <a:gd name="connsiteX151" fmla="*/ 433204 w 515126"/>
                  <a:gd name="connsiteY151" fmla="*/ 5303 h 500497"/>
                  <a:gd name="connsiteX152" fmla="*/ 439055 w 515126"/>
                  <a:gd name="connsiteY152" fmla="*/ 4389 h 500497"/>
                  <a:gd name="connsiteX153" fmla="*/ 438324 w 515126"/>
                  <a:gd name="connsiteY153" fmla="*/ 6949 h 500497"/>
                  <a:gd name="connsiteX154" fmla="*/ 435946 w 515126"/>
                  <a:gd name="connsiteY154" fmla="*/ 8229 h 500497"/>
                  <a:gd name="connsiteX155" fmla="*/ 433204 w 515126"/>
                  <a:gd name="connsiteY155" fmla="*/ 11338 h 500497"/>
                  <a:gd name="connsiteX156" fmla="*/ 428998 w 515126"/>
                  <a:gd name="connsiteY156" fmla="*/ 14629 h 500497"/>
                  <a:gd name="connsiteX157" fmla="*/ 427535 w 515126"/>
                  <a:gd name="connsiteY157" fmla="*/ 16824 h 500497"/>
                  <a:gd name="connsiteX158" fmla="*/ 430826 w 515126"/>
                  <a:gd name="connsiteY158" fmla="*/ 17738 h 500497"/>
                  <a:gd name="connsiteX159" fmla="*/ 431558 w 515126"/>
                  <a:gd name="connsiteY159" fmla="*/ 19566 h 500497"/>
                  <a:gd name="connsiteX160" fmla="*/ 428998 w 515126"/>
                  <a:gd name="connsiteY160" fmla="*/ 33098 h 500497"/>
                  <a:gd name="connsiteX161" fmla="*/ 428815 w 515126"/>
                  <a:gd name="connsiteY161" fmla="*/ 37304 h 500497"/>
                  <a:gd name="connsiteX162" fmla="*/ 429729 w 515126"/>
                  <a:gd name="connsiteY162" fmla="*/ 41144 h 500497"/>
                  <a:gd name="connsiteX163" fmla="*/ 430095 w 515126"/>
                  <a:gd name="connsiteY163" fmla="*/ 50836 h 500497"/>
                  <a:gd name="connsiteX164" fmla="*/ 432106 w 515126"/>
                  <a:gd name="connsiteY164" fmla="*/ 53945 h 500497"/>
                  <a:gd name="connsiteX165" fmla="*/ 432106 w 515126"/>
                  <a:gd name="connsiteY165" fmla="*/ 56505 h 500497"/>
                  <a:gd name="connsiteX166" fmla="*/ 429364 w 515126"/>
                  <a:gd name="connsiteY166" fmla="*/ 67294 h 500497"/>
                  <a:gd name="connsiteX167" fmla="*/ 427352 w 515126"/>
                  <a:gd name="connsiteY167" fmla="*/ 72780 h 500497"/>
                  <a:gd name="connsiteX168" fmla="*/ 418026 w 515126"/>
                  <a:gd name="connsiteY168" fmla="*/ 78266 h 500497"/>
                  <a:gd name="connsiteX169" fmla="*/ 416928 w 515126"/>
                  <a:gd name="connsiteY169" fmla="*/ 83020 h 500497"/>
                  <a:gd name="connsiteX170" fmla="*/ 413089 w 515126"/>
                  <a:gd name="connsiteY170" fmla="*/ 84849 h 500497"/>
                  <a:gd name="connsiteX171" fmla="*/ 410711 w 515126"/>
                  <a:gd name="connsiteY171" fmla="*/ 87043 h 500497"/>
                  <a:gd name="connsiteX172" fmla="*/ 410163 w 515126"/>
                  <a:gd name="connsiteY172" fmla="*/ 88323 h 500497"/>
                  <a:gd name="connsiteX173" fmla="*/ 405408 w 515126"/>
                  <a:gd name="connsiteY173" fmla="*/ 91249 h 500497"/>
                  <a:gd name="connsiteX174" fmla="*/ 404677 w 515126"/>
                  <a:gd name="connsiteY174" fmla="*/ 91249 h 500497"/>
                  <a:gd name="connsiteX175" fmla="*/ 405408 w 515126"/>
                  <a:gd name="connsiteY175" fmla="*/ 94358 h 500497"/>
                  <a:gd name="connsiteX176" fmla="*/ 407968 w 515126"/>
                  <a:gd name="connsiteY176" fmla="*/ 99295 h 500497"/>
                  <a:gd name="connsiteX177" fmla="*/ 410528 w 515126"/>
                  <a:gd name="connsiteY177" fmla="*/ 110632 h 500497"/>
                  <a:gd name="connsiteX178" fmla="*/ 419489 w 515126"/>
                  <a:gd name="connsiteY178" fmla="*/ 113741 h 500497"/>
                  <a:gd name="connsiteX179" fmla="*/ 421683 w 515126"/>
                  <a:gd name="connsiteY179" fmla="*/ 116484 h 500497"/>
                  <a:gd name="connsiteX180" fmla="*/ 425523 w 515126"/>
                  <a:gd name="connsiteY180" fmla="*/ 125444 h 500497"/>
                  <a:gd name="connsiteX181" fmla="*/ 425523 w 515126"/>
                  <a:gd name="connsiteY181" fmla="*/ 133490 h 500497"/>
                  <a:gd name="connsiteX182" fmla="*/ 434301 w 515126"/>
                  <a:gd name="connsiteY182" fmla="*/ 138793 h 500497"/>
                  <a:gd name="connsiteX183" fmla="*/ 445273 w 515126"/>
                  <a:gd name="connsiteY183" fmla="*/ 144279 h 500497"/>
                  <a:gd name="connsiteX184" fmla="*/ 446552 w 515126"/>
                  <a:gd name="connsiteY184" fmla="*/ 144279 h 500497"/>
                  <a:gd name="connsiteX185" fmla="*/ 446918 w 515126"/>
                  <a:gd name="connsiteY185" fmla="*/ 144645 h 500497"/>
                  <a:gd name="connsiteX186" fmla="*/ 452770 w 515126"/>
                  <a:gd name="connsiteY186" fmla="*/ 176281 h 500497"/>
                  <a:gd name="connsiteX187" fmla="*/ 454964 w 515126"/>
                  <a:gd name="connsiteY187" fmla="*/ 192555 h 500497"/>
                  <a:gd name="connsiteX188" fmla="*/ 455513 w 515126"/>
                  <a:gd name="connsiteY188" fmla="*/ 194018 h 500497"/>
                  <a:gd name="connsiteX189" fmla="*/ 455330 w 515126"/>
                  <a:gd name="connsiteY189" fmla="*/ 195298 h 500497"/>
                  <a:gd name="connsiteX190" fmla="*/ 450758 w 515126"/>
                  <a:gd name="connsiteY190" fmla="*/ 198590 h 500497"/>
                  <a:gd name="connsiteX191" fmla="*/ 450210 w 515126"/>
                  <a:gd name="connsiteY191" fmla="*/ 205539 h 500497"/>
                  <a:gd name="connsiteX192" fmla="*/ 455330 w 515126"/>
                  <a:gd name="connsiteY192" fmla="*/ 211756 h 500497"/>
                  <a:gd name="connsiteX193" fmla="*/ 460633 w 515126"/>
                  <a:gd name="connsiteY193" fmla="*/ 221082 h 500497"/>
                  <a:gd name="connsiteX194" fmla="*/ 463193 w 515126"/>
                  <a:gd name="connsiteY194" fmla="*/ 231871 h 500497"/>
                  <a:gd name="connsiteX195" fmla="*/ 463925 w 515126"/>
                  <a:gd name="connsiteY195" fmla="*/ 241746 h 500497"/>
                  <a:gd name="connsiteX196" fmla="*/ 463559 w 515126"/>
                  <a:gd name="connsiteY196" fmla="*/ 254912 h 500497"/>
                  <a:gd name="connsiteX197" fmla="*/ 464839 w 515126"/>
                  <a:gd name="connsiteY197" fmla="*/ 258935 h 500497"/>
                  <a:gd name="connsiteX198" fmla="*/ 464839 w 515126"/>
                  <a:gd name="connsiteY198" fmla="*/ 264786 h 500497"/>
                  <a:gd name="connsiteX199" fmla="*/ 463193 w 515126"/>
                  <a:gd name="connsiteY199" fmla="*/ 274295 h 500497"/>
                  <a:gd name="connsiteX200" fmla="*/ 462644 w 515126"/>
                  <a:gd name="connsiteY200" fmla="*/ 299530 h 500497"/>
                  <a:gd name="connsiteX201" fmla="*/ 458621 w 515126"/>
                  <a:gd name="connsiteY201" fmla="*/ 302091 h 500497"/>
                  <a:gd name="connsiteX202" fmla="*/ 453684 w 515126"/>
                  <a:gd name="connsiteY202" fmla="*/ 303736 h 500497"/>
                  <a:gd name="connsiteX203" fmla="*/ 452770 w 515126"/>
                  <a:gd name="connsiteY203" fmla="*/ 307576 h 500497"/>
                  <a:gd name="connsiteX204" fmla="*/ 454964 w 515126"/>
                  <a:gd name="connsiteY204" fmla="*/ 313428 h 500497"/>
                  <a:gd name="connsiteX205" fmla="*/ 463741 w 515126"/>
                  <a:gd name="connsiteY205" fmla="*/ 323120 h 500497"/>
                  <a:gd name="connsiteX206" fmla="*/ 468313 w 515126"/>
                  <a:gd name="connsiteY206" fmla="*/ 330434 h 500497"/>
                  <a:gd name="connsiteX207" fmla="*/ 469045 w 515126"/>
                  <a:gd name="connsiteY207" fmla="*/ 339212 h 500497"/>
                  <a:gd name="connsiteX208" fmla="*/ 470142 w 515126"/>
                  <a:gd name="connsiteY208" fmla="*/ 344698 h 500497"/>
                  <a:gd name="connsiteX209" fmla="*/ 476908 w 515126"/>
                  <a:gd name="connsiteY209" fmla="*/ 351464 h 500497"/>
                  <a:gd name="connsiteX210" fmla="*/ 485320 w 515126"/>
                  <a:gd name="connsiteY210" fmla="*/ 352012 h 500497"/>
                  <a:gd name="connsiteX211" fmla="*/ 490257 w 515126"/>
                  <a:gd name="connsiteY211" fmla="*/ 351829 h 500497"/>
                  <a:gd name="connsiteX212" fmla="*/ 503972 w 515126"/>
                  <a:gd name="connsiteY212" fmla="*/ 358047 h 500497"/>
                  <a:gd name="connsiteX213" fmla="*/ 512018 w 515126"/>
                  <a:gd name="connsiteY213" fmla="*/ 371030 h 500497"/>
                  <a:gd name="connsiteX214" fmla="*/ 514578 w 515126"/>
                  <a:gd name="connsiteY214" fmla="*/ 377613 h 500497"/>
                  <a:gd name="connsiteX215" fmla="*/ 515126 w 515126"/>
                  <a:gd name="connsiteY215" fmla="*/ 380173 h 500497"/>
                  <a:gd name="connsiteX216" fmla="*/ 503058 w 515126"/>
                  <a:gd name="connsiteY216" fmla="*/ 388585 h 500497"/>
                  <a:gd name="connsiteX217" fmla="*/ 482759 w 515126"/>
                  <a:gd name="connsiteY217" fmla="*/ 402483 h 500497"/>
                  <a:gd name="connsiteX218" fmla="*/ 462644 w 515126"/>
                  <a:gd name="connsiteY218" fmla="*/ 416563 h 500497"/>
                  <a:gd name="connsiteX219" fmla="*/ 442347 w 515126"/>
                  <a:gd name="connsiteY219" fmla="*/ 430278 h 500497"/>
                  <a:gd name="connsiteX220" fmla="*/ 422049 w 515126"/>
                  <a:gd name="connsiteY220" fmla="*/ 444358 h 500497"/>
                  <a:gd name="connsiteX221" fmla="*/ 401934 w 515126"/>
                  <a:gd name="connsiteY221" fmla="*/ 458073 h 500497"/>
                  <a:gd name="connsiteX222" fmla="*/ 381636 w 515126"/>
                  <a:gd name="connsiteY222" fmla="*/ 471971 h 500497"/>
                  <a:gd name="connsiteX223" fmla="*/ 361521 w 515126"/>
                  <a:gd name="connsiteY223" fmla="*/ 485868 h 500497"/>
                  <a:gd name="connsiteX224" fmla="*/ 355304 w 515126"/>
                  <a:gd name="connsiteY224" fmla="*/ 487697 h 500497"/>
                  <a:gd name="connsiteX225" fmla="*/ 326046 w 515126"/>
                  <a:gd name="connsiteY225" fmla="*/ 494829 h 500497"/>
                  <a:gd name="connsiteX226" fmla="*/ 322205 w 515126"/>
                  <a:gd name="connsiteY226" fmla="*/ 495194 h 500497"/>
                  <a:gd name="connsiteX227" fmla="*/ 319645 w 515126"/>
                  <a:gd name="connsiteY227" fmla="*/ 495926 h 500497"/>
                  <a:gd name="connsiteX228" fmla="*/ 315256 w 515126"/>
                  <a:gd name="connsiteY228" fmla="*/ 498303 h 500497"/>
                  <a:gd name="connsiteX229" fmla="*/ 311051 w 515126"/>
                  <a:gd name="connsiteY229" fmla="*/ 498669 h 500497"/>
                  <a:gd name="connsiteX230" fmla="*/ 307028 w 515126"/>
                  <a:gd name="connsiteY230" fmla="*/ 500315 h 500497"/>
                  <a:gd name="connsiteX231" fmla="*/ 303553 w 515126"/>
                  <a:gd name="connsiteY231" fmla="*/ 500497 h 500497"/>
                  <a:gd name="connsiteX232" fmla="*/ 301176 w 515126"/>
                  <a:gd name="connsiteY232" fmla="*/ 500132 h 500497"/>
                  <a:gd name="connsiteX233" fmla="*/ 297519 w 515126"/>
                  <a:gd name="connsiteY233" fmla="*/ 496109 h 500497"/>
                  <a:gd name="connsiteX234" fmla="*/ 297519 w 515126"/>
                  <a:gd name="connsiteY234" fmla="*/ 494097 h 500497"/>
                  <a:gd name="connsiteX235" fmla="*/ 298616 w 515126"/>
                  <a:gd name="connsiteY235" fmla="*/ 491537 h 500497"/>
                  <a:gd name="connsiteX236" fmla="*/ 298250 w 515126"/>
                  <a:gd name="connsiteY236" fmla="*/ 488794 h 500497"/>
                  <a:gd name="connsiteX237" fmla="*/ 298616 w 515126"/>
                  <a:gd name="connsiteY237" fmla="*/ 487880 h 500497"/>
                  <a:gd name="connsiteX238" fmla="*/ 300079 w 515126"/>
                  <a:gd name="connsiteY238" fmla="*/ 486783 h 500497"/>
                  <a:gd name="connsiteX239" fmla="*/ 300079 w 515126"/>
                  <a:gd name="connsiteY239" fmla="*/ 485868 h 500497"/>
                  <a:gd name="connsiteX240" fmla="*/ 298982 w 515126"/>
                  <a:gd name="connsiteY240" fmla="*/ 484040 h 500497"/>
                  <a:gd name="connsiteX241" fmla="*/ 298982 w 515126"/>
                  <a:gd name="connsiteY241" fmla="*/ 482028 h 500497"/>
                  <a:gd name="connsiteX242" fmla="*/ 299713 w 515126"/>
                  <a:gd name="connsiteY242" fmla="*/ 480748 h 500497"/>
                  <a:gd name="connsiteX243" fmla="*/ 299347 w 515126"/>
                  <a:gd name="connsiteY243" fmla="*/ 478371 h 500497"/>
                  <a:gd name="connsiteX244" fmla="*/ 298616 w 515126"/>
                  <a:gd name="connsiteY244" fmla="*/ 478005 h 500497"/>
                  <a:gd name="connsiteX245" fmla="*/ 298068 w 515126"/>
                  <a:gd name="connsiteY245" fmla="*/ 476725 h 500497"/>
                  <a:gd name="connsiteX246" fmla="*/ 296422 w 515126"/>
                  <a:gd name="connsiteY246" fmla="*/ 475628 h 500497"/>
                  <a:gd name="connsiteX247" fmla="*/ 292216 w 515126"/>
                  <a:gd name="connsiteY247" fmla="*/ 474531 h 500497"/>
                  <a:gd name="connsiteX248" fmla="*/ 288193 w 515126"/>
                  <a:gd name="connsiteY248" fmla="*/ 471971 h 500497"/>
                  <a:gd name="connsiteX249" fmla="*/ 286364 w 515126"/>
                  <a:gd name="connsiteY249" fmla="*/ 471971 h 500497"/>
                  <a:gd name="connsiteX250" fmla="*/ 284353 w 515126"/>
                  <a:gd name="connsiteY250" fmla="*/ 471056 h 500497"/>
                  <a:gd name="connsiteX251" fmla="*/ 279415 w 515126"/>
                  <a:gd name="connsiteY251" fmla="*/ 471056 h 500497"/>
                  <a:gd name="connsiteX252" fmla="*/ 277587 w 515126"/>
                  <a:gd name="connsiteY252" fmla="*/ 469959 h 500497"/>
                  <a:gd name="connsiteX253" fmla="*/ 275941 w 515126"/>
                  <a:gd name="connsiteY253" fmla="*/ 466302 h 500497"/>
                  <a:gd name="connsiteX254" fmla="*/ 274844 w 515126"/>
                  <a:gd name="connsiteY254" fmla="*/ 465753 h 500497"/>
                  <a:gd name="connsiteX255" fmla="*/ 270638 w 515126"/>
                  <a:gd name="connsiteY255" fmla="*/ 466302 h 500497"/>
                  <a:gd name="connsiteX256" fmla="*/ 266432 w 515126"/>
                  <a:gd name="connsiteY256" fmla="*/ 465570 h 500497"/>
                  <a:gd name="connsiteX257" fmla="*/ 264055 w 515126"/>
                  <a:gd name="connsiteY257" fmla="*/ 464107 h 500497"/>
                  <a:gd name="connsiteX258" fmla="*/ 260397 w 515126"/>
                  <a:gd name="connsiteY258" fmla="*/ 461365 h 500497"/>
                  <a:gd name="connsiteX259" fmla="*/ 259666 w 515126"/>
                  <a:gd name="connsiteY259" fmla="*/ 459536 h 500497"/>
                  <a:gd name="connsiteX260" fmla="*/ 259300 w 515126"/>
                  <a:gd name="connsiteY260" fmla="*/ 456610 h 500497"/>
                  <a:gd name="connsiteX261" fmla="*/ 258203 w 515126"/>
                  <a:gd name="connsiteY261" fmla="*/ 455696 h 500497"/>
                  <a:gd name="connsiteX262" fmla="*/ 253083 w 515126"/>
                  <a:gd name="connsiteY262" fmla="*/ 453319 h 500497"/>
                  <a:gd name="connsiteX263" fmla="*/ 249974 w 515126"/>
                  <a:gd name="connsiteY263" fmla="*/ 452587 h 500497"/>
                  <a:gd name="connsiteX264" fmla="*/ 246500 w 515126"/>
                  <a:gd name="connsiteY264" fmla="*/ 450758 h 500497"/>
                  <a:gd name="connsiteX265" fmla="*/ 246317 w 515126"/>
                  <a:gd name="connsiteY265" fmla="*/ 448930 h 500497"/>
                  <a:gd name="connsiteX266" fmla="*/ 247048 w 515126"/>
                  <a:gd name="connsiteY266" fmla="*/ 445456 h 500497"/>
                  <a:gd name="connsiteX267" fmla="*/ 245037 w 515126"/>
                  <a:gd name="connsiteY267" fmla="*/ 443444 h 500497"/>
                  <a:gd name="connsiteX268" fmla="*/ 244854 w 515126"/>
                  <a:gd name="connsiteY268" fmla="*/ 441249 h 500497"/>
                  <a:gd name="connsiteX269" fmla="*/ 123250 w 515126"/>
                  <a:gd name="connsiteY269" fmla="*/ 358961 h 500497"/>
                  <a:gd name="connsiteX270" fmla="*/ 93626 w 515126"/>
                  <a:gd name="connsiteY270" fmla="*/ 339212 h 50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515126" h="500497">
                    <a:moveTo>
                      <a:pt x="93626" y="339212"/>
                    </a:moveTo>
                    <a:lnTo>
                      <a:pt x="93626" y="339212"/>
                    </a:lnTo>
                    <a:lnTo>
                      <a:pt x="58333" y="316720"/>
                    </a:lnTo>
                    <a:lnTo>
                      <a:pt x="30721" y="299348"/>
                    </a:lnTo>
                    <a:lnTo>
                      <a:pt x="0" y="279964"/>
                    </a:lnTo>
                    <a:lnTo>
                      <a:pt x="0" y="265518"/>
                    </a:lnTo>
                    <a:lnTo>
                      <a:pt x="0" y="234797"/>
                    </a:lnTo>
                    <a:lnTo>
                      <a:pt x="11886" y="225654"/>
                    </a:lnTo>
                    <a:lnTo>
                      <a:pt x="21212" y="219802"/>
                    </a:lnTo>
                    <a:lnTo>
                      <a:pt x="27246" y="219436"/>
                    </a:lnTo>
                    <a:lnTo>
                      <a:pt x="30172" y="216876"/>
                    </a:lnTo>
                    <a:lnTo>
                      <a:pt x="33647" y="215413"/>
                    </a:lnTo>
                    <a:lnTo>
                      <a:pt x="36207" y="212487"/>
                    </a:lnTo>
                    <a:lnTo>
                      <a:pt x="38401" y="211207"/>
                    </a:lnTo>
                    <a:lnTo>
                      <a:pt x="41510" y="211573"/>
                    </a:lnTo>
                    <a:lnTo>
                      <a:pt x="44436" y="211207"/>
                    </a:lnTo>
                    <a:lnTo>
                      <a:pt x="46996" y="212304"/>
                    </a:lnTo>
                    <a:lnTo>
                      <a:pt x="51019" y="212304"/>
                    </a:lnTo>
                    <a:lnTo>
                      <a:pt x="51933" y="211756"/>
                    </a:lnTo>
                    <a:lnTo>
                      <a:pt x="51933" y="207916"/>
                    </a:lnTo>
                    <a:lnTo>
                      <a:pt x="52848" y="206087"/>
                    </a:lnTo>
                    <a:lnTo>
                      <a:pt x="60345" y="206819"/>
                    </a:lnTo>
                    <a:lnTo>
                      <a:pt x="62722" y="205539"/>
                    </a:lnTo>
                    <a:lnTo>
                      <a:pt x="66928" y="205721"/>
                    </a:lnTo>
                    <a:lnTo>
                      <a:pt x="74425" y="204441"/>
                    </a:lnTo>
                    <a:lnTo>
                      <a:pt x="82106" y="201333"/>
                    </a:lnTo>
                    <a:lnTo>
                      <a:pt x="85214" y="199138"/>
                    </a:lnTo>
                    <a:lnTo>
                      <a:pt x="87591" y="196578"/>
                    </a:lnTo>
                    <a:lnTo>
                      <a:pt x="89054" y="194567"/>
                    </a:lnTo>
                    <a:lnTo>
                      <a:pt x="89054" y="193104"/>
                    </a:lnTo>
                    <a:lnTo>
                      <a:pt x="91066" y="189812"/>
                    </a:lnTo>
                    <a:lnTo>
                      <a:pt x="95455" y="186521"/>
                    </a:lnTo>
                    <a:lnTo>
                      <a:pt x="102038" y="184143"/>
                    </a:lnTo>
                    <a:lnTo>
                      <a:pt x="104963" y="183778"/>
                    </a:lnTo>
                    <a:lnTo>
                      <a:pt x="116850" y="176463"/>
                    </a:lnTo>
                    <a:lnTo>
                      <a:pt x="126724" y="174818"/>
                    </a:lnTo>
                    <a:lnTo>
                      <a:pt x="127639" y="173172"/>
                    </a:lnTo>
                    <a:lnTo>
                      <a:pt x="127090" y="171709"/>
                    </a:lnTo>
                    <a:lnTo>
                      <a:pt x="125079" y="170246"/>
                    </a:lnTo>
                    <a:lnTo>
                      <a:pt x="124347" y="168783"/>
                    </a:lnTo>
                    <a:lnTo>
                      <a:pt x="123250" y="168783"/>
                    </a:lnTo>
                    <a:lnTo>
                      <a:pt x="122336" y="169515"/>
                    </a:lnTo>
                    <a:lnTo>
                      <a:pt x="121421" y="169149"/>
                    </a:lnTo>
                    <a:lnTo>
                      <a:pt x="122153" y="164577"/>
                    </a:lnTo>
                    <a:lnTo>
                      <a:pt x="124347" y="162383"/>
                    </a:lnTo>
                    <a:lnTo>
                      <a:pt x="123798" y="161468"/>
                    </a:lnTo>
                    <a:lnTo>
                      <a:pt x="121421" y="161286"/>
                    </a:lnTo>
                    <a:lnTo>
                      <a:pt x="120873" y="160371"/>
                    </a:lnTo>
                    <a:lnTo>
                      <a:pt x="120873" y="157263"/>
                    </a:lnTo>
                    <a:lnTo>
                      <a:pt x="121604" y="155251"/>
                    </a:lnTo>
                    <a:lnTo>
                      <a:pt x="123798" y="153605"/>
                    </a:lnTo>
                    <a:lnTo>
                      <a:pt x="126359" y="153605"/>
                    </a:lnTo>
                    <a:lnTo>
                      <a:pt x="129284" y="154337"/>
                    </a:lnTo>
                    <a:lnTo>
                      <a:pt x="132759" y="153971"/>
                    </a:lnTo>
                    <a:lnTo>
                      <a:pt x="136416" y="153057"/>
                    </a:lnTo>
                    <a:lnTo>
                      <a:pt x="142816" y="150497"/>
                    </a:lnTo>
                    <a:lnTo>
                      <a:pt x="143548" y="149582"/>
                    </a:lnTo>
                    <a:lnTo>
                      <a:pt x="144096" y="147022"/>
                    </a:lnTo>
                    <a:lnTo>
                      <a:pt x="143731" y="144462"/>
                    </a:lnTo>
                    <a:lnTo>
                      <a:pt x="145011" y="142085"/>
                    </a:lnTo>
                    <a:lnTo>
                      <a:pt x="146108" y="142085"/>
                    </a:lnTo>
                    <a:lnTo>
                      <a:pt x="149217" y="142999"/>
                    </a:lnTo>
                    <a:lnTo>
                      <a:pt x="151228" y="142634"/>
                    </a:lnTo>
                    <a:lnTo>
                      <a:pt x="152691" y="141536"/>
                    </a:lnTo>
                    <a:lnTo>
                      <a:pt x="157628" y="140256"/>
                    </a:lnTo>
                    <a:lnTo>
                      <a:pt x="171709" y="140073"/>
                    </a:lnTo>
                    <a:lnTo>
                      <a:pt x="173720" y="139525"/>
                    </a:lnTo>
                    <a:lnTo>
                      <a:pt x="179023" y="140439"/>
                    </a:lnTo>
                    <a:lnTo>
                      <a:pt x="184875" y="140439"/>
                    </a:lnTo>
                    <a:lnTo>
                      <a:pt x="187984" y="141536"/>
                    </a:lnTo>
                    <a:lnTo>
                      <a:pt x="189447" y="141171"/>
                    </a:lnTo>
                    <a:lnTo>
                      <a:pt x="189447" y="140439"/>
                    </a:lnTo>
                    <a:lnTo>
                      <a:pt x="188166" y="138245"/>
                    </a:lnTo>
                    <a:lnTo>
                      <a:pt x="188349" y="135136"/>
                    </a:lnTo>
                    <a:lnTo>
                      <a:pt x="190726" y="132027"/>
                    </a:lnTo>
                    <a:lnTo>
                      <a:pt x="192738" y="131296"/>
                    </a:lnTo>
                    <a:lnTo>
                      <a:pt x="192921" y="130565"/>
                    </a:lnTo>
                    <a:lnTo>
                      <a:pt x="189447" y="128370"/>
                    </a:lnTo>
                    <a:lnTo>
                      <a:pt x="185241" y="124530"/>
                    </a:lnTo>
                    <a:lnTo>
                      <a:pt x="181949" y="118130"/>
                    </a:lnTo>
                    <a:lnTo>
                      <a:pt x="182132" y="115387"/>
                    </a:lnTo>
                    <a:lnTo>
                      <a:pt x="180669" y="112644"/>
                    </a:lnTo>
                    <a:lnTo>
                      <a:pt x="179572" y="109535"/>
                    </a:lnTo>
                    <a:lnTo>
                      <a:pt x="179938" y="106975"/>
                    </a:lnTo>
                    <a:lnTo>
                      <a:pt x="181035" y="104598"/>
                    </a:lnTo>
                    <a:lnTo>
                      <a:pt x="181035" y="102586"/>
                    </a:lnTo>
                    <a:lnTo>
                      <a:pt x="180486" y="100575"/>
                    </a:lnTo>
                    <a:lnTo>
                      <a:pt x="177560" y="97283"/>
                    </a:lnTo>
                    <a:lnTo>
                      <a:pt x="178475" y="95821"/>
                    </a:lnTo>
                    <a:lnTo>
                      <a:pt x="178292" y="91798"/>
                    </a:lnTo>
                    <a:lnTo>
                      <a:pt x="179023" y="88140"/>
                    </a:lnTo>
                    <a:lnTo>
                      <a:pt x="178109" y="83386"/>
                    </a:lnTo>
                    <a:lnTo>
                      <a:pt x="176829" y="79911"/>
                    </a:lnTo>
                    <a:lnTo>
                      <a:pt x="178109" y="76986"/>
                    </a:lnTo>
                    <a:lnTo>
                      <a:pt x="175915" y="72780"/>
                    </a:lnTo>
                    <a:lnTo>
                      <a:pt x="176097" y="72048"/>
                    </a:lnTo>
                    <a:lnTo>
                      <a:pt x="177012" y="71865"/>
                    </a:lnTo>
                    <a:lnTo>
                      <a:pt x="177195" y="70768"/>
                    </a:lnTo>
                    <a:lnTo>
                      <a:pt x="176097" y="69305"/>
                    </a:lnTo>
                    <a:lnTo>
                      <a:pt x="174635" y="68757"/>
                    </a:lnTo>
                    <a:lnTo>
                      <a:pt x="172623" y="66745"/>
                    </a:lnTo>
                    <a:lnTo>
                      <a:pt x="172075" y="65282"/>
                    </a:lnTo>
                    <a:lnTo>
                      <a:pt x="169149" y="63271"/>
                    </a:lnTo>
                    <a:lnTo>
                      <a:pt x="167869" y="61259"/>
                    </a:lnTo>
                    <a:lnTo>
                      <a:pt x="168052" y="58882"/>
                    </a:lnTo>
                    <a:lnTo>
                      <a:pt x="171343" y="58699"/>
                    </a:lnTo>
                    <a:lnTo>
                      <a:pt x="177560" y="56688"/>
                    </a:lnTo>
                    <a:lnTo>
                      <a:pt x="184875" y="52665"/>
                    </a:lnTo>
                    <a:lnTo>
                      <a:pt x="193104" y="42607"/>
                    </a:lnTo>
                    <a:lnTo>
                      <a:pt x="198407" y="39316"/>
                    </a:lnTo>
                    <a:lnTo>
                      <a:pt x="202796" y="38950"/>
                    </a:lnTo>
                    <a:lnTo>
                      <a:pt x="205538" y="39316"/>
                    </a:lnTo>
                    <a:lnTo>
                      <a:pt x="211024" y="35293"/>
                    </a:lnTo>
                    <a:lnTo>
                      <a:pt x="215962" y="37304"/>
                    </a:lnTo>
                    <a:lnTo>
                      <a:pt x="221082" y="35293"/>
                    </a:lnTo>
                    <a:lnTo>
                      <a:pt x="223825" y="31087"/>
                    </a:lnTo>
                    <a:lnTo>
                      <a:pt x="227299" y="27795"/>
                    </a:lnTo>
                    <a:lnTo>
                      <a:pt x="230042" y="26332"/>
                    </a:lnTo>
                    <a:lnTo>
                      <a:pt x="234065" y="25418"/>
                    </a:lnTo>
                    <a:lnTo>
                      <a:pt x="238820" y="21578"/>
                    </a:lnTo>
                    <a:lnTo>
                      <a:pt x="251437" y="17372"/>
                    </a:lnTo>
                    <a:lnTo>
                      <a:pt x="256923" y="15909"/>
                    </a:lnTo>
                    <a:lnTo>
                      <a:pt x="281427" y="14081"/>
                    </a:lnTo>
                    <a:lnTo>
                      <a:pt x="287278" y="14263"/>
                    </a:lnTo>
                    <a:lnTo>
                      <a:pt x="291667" y="11886"/>
                    </a:lnTo>
                    <a:lnTo>
                      <a:pt x="296239" y="8595"/>
                    </a:lnTo>
                    <a:lnTo>
                      <a:pt x="299347" y="9692"/>
                    </a:lnTo>
                    <a:lnTo>
                      <a:pt x="304833" y="9143"/>
                    </a:lnTo>
                    <a:lnTo>
                      <a:pt x="307393" y="9875"/>
                    </a:lnTo>
                    <a:lnTo>
                      <a:pt x="311599" y="9143"/>
                    </a:lnTo>
                    <a:lnTo>
                      <a:pt x="318914" y="5852"/>
                    </a:lnTo>
                    <a:lnTo>
                      <a:pt x="326411" y="6035"/>
                    </a:lnTo>
                    <a:lnTo>
                      <a:pt x="333177" y="5486"/>
                    </a:lnTo>
                    <a:lnTo>
                      <a:pt x="344697" y="6583"/>
                    </a:lnTo>
                    <a:lnTo>
                      <a:pt x="348904" y="10240"/>
                    </a:lnTo>
                    <a:lnTo>
                      <a:pt x="353841" y="11886"/>
                    </a:lnTo>
                    <a:lnTo>
                      <a:pt x="358961" y="10606"/>
                    </a:lnTo>
                    <a:lnTo>
                      <a:pt x="363167" y="8412"/>
                    </a:lnTo>
                    <a:lnTo>
                      <a:pt x="370664" y="7132"/>
                    </a:lnTo>
                    <a:lnTo>
                      <a:pt x="375784" y="5120"/>
                    </a:lnTo>
                    <a:lnTo>
                      <a:pt x="379625" y="0"/>
                    </a:lnTo>
                    <a:lnTo>
                      <a:pt x="385293" y="1829"/>
                    </a:lnTo>
                    <a:lnTo>
                      <a:pt x="389316" y="4023"/>
                    </a:lnTo>
                    <a:lnTo>
                      <a:pt x="391693" y="4023"/>
                    </a:lnTo>
                    <a:lnTo>
                      <a:pt x="395899" y="5669"/>
                    </a:lnTo>
                    <a:lnTo>
                      <a:pt x="401202" y="3840"/>
                    </a:lnTo>
                    <a:lnTo>
                      <a:pt x="403762" y="549"/>
                    </a:lnTo>
                    <a:lnTo>
                      <a:pt x="413272" y="3657"/>
                    </a:lnTo>
                    <a:lnTo>
                      <a:pt x="417112" y="6583"/>
                    </a:lnTo>
                    <a:lnTo>
                      <a:pt x="422780" y="6035"/>
                    </a:lnTo>
                    <a:lnTo>
                      <a:pt x="426438" y="4389"/>
                    </a:lnTo>
                    <a:lnTo>
                      <a:pt x="433204" y="5303"/>
                    </a:lnTo>
                    <a:lnTo>
                      <a:pt x="439055" y="4389"/>
                    </a:lnTo>
                    <a:lnTo>
                      <a:pt x="438324" y="6949"/>
                    </a:lnTo>
                    <a:lnTo>
                      <a:pt x="435946" y="8229"/>
                    </a:lnTo>
                    <a:lnTo>
                      <a:pt x="433204" y="11338"/>
                    </a:lnTo>
                    <a:lnTo>
                      <a:pt x="428998" y="14629"/>
                    </a:lnTo>
                    <a:lnTo>
                      <a:pt x="427535" y="16824"/>
                    </a:lnTo>
                    <a:lnTo>
                      <a:pt x="430826" y="17738"/>
                    </a:lnTo>
                    <a:lnTo>
                      <a:pt x="431558" y="19566"/>
                    </a:lnTo>
                    <a:lnTo>
                      <a:pt x="428998" y="33098"/>
                    </a:lnTo>
                    <a:lnTo>
                      <a:pt x="428815" y="37304"/>
                    </a:lnTo>
                    <a:lnTo>
                      <a:pt x="429729" y="41144"/>
                    </a:lnTo>
                    <a:lnTo>
                      <a:pt x="430095" y="50836"/>
                    </a:lnTo>
                    <a:lnTo>
                      <a:pt x="432106" y="53945"/>
                    </a:lnTo>
                    <a:lnTo>
                      <a:pt x="432106" y="56505"/>
                    </a:lnTo>
                    <a:lnTo>
                      <a:pt x="429364" y="67294"/>
                    </a:lnTo>
                    <a:lnTo>
                      <a:pt x="427352" y="72780"/>
                    </a:lnTo>
                    <a:lnTo>
                      <a:pt x="418026" y="78266"/>
                    </a:lnTo>
                    <a:lnTo>
                      <a:pt x="416928" y="83020"/>
                    </a:lnTo>
                    <a:lnTo>
                      <a:pt x="413089" y="84849"/>
                    </a:lnTo>
                    <a:lnTo>
                      <a:pt x="410711" y="87043"/>
                    </a:lnTo>
                    <a:lnTo>
                      <a:pt x="410163" y="88323"/>
                    </a:lnTo>
                    <a:lnTo>
                      <a:pt x="405408" y="91249"/>
                    </a:lnTo>
                    <a:lnTo>
                      <a:pt x="404677" y="91249"/>
                    </a:lnTo>
                    <a:lnTo>
                      <a:pt x="405408" y="94358"/>
                    </a:lnTo>
                    <a:lnTo>
                      <a:pt x="407968" y="99295"/>
                    </a:lnTo>
                    <a:lnTo>
                      <a:pt x="410528" y="110632"/>
                    </a:lnTo>
                    <a:lnTo>
                      <a:pt x="419489" y="113741"/>
                    </a:lnTo>
                    <a:lnTo>
                      <a:pt x="421683" y="116484"/>
                    </a:lnTo>
                    <a:lnTo>
                      <a:pt x="425523" y="125444"/>
                    </a:lnTo>
                    <a:lnTo>
                      <a:pt x="425523" y="133490"/>
                    </a:lnTo>
                    <a:lnTo>
                      <a:pt x="434301" y="138793"/>
                    </a:lnTo>
                    <a:lnTo>
                      <a:pt x="445273" y="144279"/>
                    </a:lnTo>
                    <a:lnTo>
                      <a:pt x="446552" y="144279"/>
                    </a:lnTo>
                    <a:lnTo>
                      <a:pt x="446918" y="144645"/>
                    </a:lnTo>
                    <a:lnTo>
                      <a:pt x="452770" y="176281"/>
                    </a:lnTo>
                    <a:lnTo>
                      <a:pt x="454964" y="192555"/>
                    </a:lnTo>
                    <a:lnTo>
                      <a:pt x="455513" y="194018"/>
                    </a:lnTo>
                    <a:lnTo>
                      <a:pt x="455330" y="195298"/>
                    </a:lnTo>
                    <a:lnTo>
                      <a:pt x="450758" y="198590"/>
                    </a:lnTo>
                    <a:lnTo>
                      <a:pt x="450210" y="205539"/>
                    </a:lnTo>
                    <a:lnTo>
                      <a:pt x="455330" y="211756"/>
                    </a:lnTo>
                    <a:lnTo>
                      <a:pt x="460633" y="221082"/>
                    </a:lnTo>
                    <a:lnTo>
                      <a:pt x="463193" y="231871"/>
                    </a:lnTo>
                    <a:lnTo>
                      <a:pt x="463925" y="241746"/>
                    </a:lnTo>
                    <a:lnTo>
                      <a:pt x="463559" y="254912"/>
                    </a:lnTo>
                    <a:lnTo>
                      <a:pt x="464839" y="258935"/>
                    </a:lnTo>
                    <a:lnTo>
                      <a:pt x="464839" y="264786"/>
                    </a:lnTo>
                    <a:lnTo>
                      <a:pt x="463193" y="274295"/>
                    </a:lnTo>
                    <a:lnTo>
                      <a:pt x="462644" y="299530"/>
                    </a:lnTo>
                    <a:lnTo>
                      <a:pt x="458621" y="302091"/>
                    </a:lnTo>
                    <a:lnTo>
                      <a:pt x="453684" y="303736"/>
                    </a:lnTo>
                    <a:lnTo>
                      <a:pt x="452770" y="307576"/>
                    </a:lnTo>
                    <a:lnTo>
                      <a:pt x="454964" y="313428"/>
                    </a:lnTo>
                    <a:lnTo>
                      <a:pt x="463741" y="323120"/>
                    </a:lnTo>
                    <a:lnTo>
                      <a:pt x="468313" y="330434"/>
                    </a:lnTo>
                    <a:lnTo>
                      <a:pt x="469045" y="339212"/>
                    </a:lnTo>
                    <a:lnTo>
                      <a:pt x="470142" y="344698"/>
                    </a:lnTo>
                    <a:lnTo>
                      <a:pt x="476908" y="351464"/>
                    </a:lnTo>
                    <a:lnTo>
                      <a:pt x="485320" y="352012"/>
                    </a:lnTo>
                    <a:lnTo>
                      <a:pt x="490257" y="351829"/>
                    </a:lnTo>
                    <a:lnTo>
                      <a:pt x="503972" y="358047"/>
                    </a:lnTo>
                    <a:lnTo>
                      <a:pt x="512018" y="371030"/>
                    </a:lnTo>
                    <a:lnTo>
                      <a:pt x="514578" y="377613"/>
                    </a:lnTo>
                    <a:lnTo>
                      <a:pt x="515126" y="380173"/>
                    </a:lnTo>
                    <a:lnTo>
                      <a:pt x="503058" y="388585"/>
                    </a:lnTo>
                    <a:lnTo>
                      <a:pt x="482759" y="402483"/>
                    </a:lnTo>
                    <a:lnTo>
                      <a:pt x="462644" y="416563"/>
                    </a:lnTo>
                    <a:lnTo>
                      <a:pt x="442347" y="430278"/>
                    </a:lnTo>
                    <a:lnTo>
                      <a:pt x="422049" y="444358"/>
                    </a:lnTo>
                    <a:lnTo>
                      <a:pt x="401934" y="458073"/>
                    </a:lnTo>
                    <a:lnTo>
                      <a:pt x="381636" y="471971"/>
                    </a:lnTo>
                    <a:lnTo>
                      <a:pt x="361521" y="485868"/>
                    </a:lnTo>
                    <a:lnTo>
                      <a:pt x="355304" y="487697"/>
                    </a:lnTo>
                    <a:lnTo>
                      <a:pt x="326046" y="494829"/>
                    </a:lnTo>
                    <a:lnTo>
                      <a:pt x="322205" y="495194"/>
                    </a:lnTo>
                    <a:lnTo>
                      <a:pt x="319645" y="495926"/>
                    </a:lnTo>
                    <a:lnTo>
                      <a:pt x="315256" y="498303"/>
                    </a:lnTo>
                    <a:lnTo>
                      <a:pt x="311051" y="498669"/>
                    </a:lnTo>
                    <a:lnTo>
                      <a:pt x="307028" y="500315"/>
                    </a:lnTo>
                    <a:lnTo>
                      <a:pt x="303553" y="500497"/>
                    </a:lnTo>
                    <a:lnTo>
                      <a:pt x="301176" y="500132"/>
                    </a:lnTo>
                    <a:lnTo>
                      <a:pt x="297519" y="496109"/>
                    </a:lnTo>
                    <a:lnTo>
                      <a:pt x="297519" y="494097"/>
                    </a:lnTo>
                    <a:lnTo>
                      <a:pt x="298616" y="491537"/>
                    </a:lnTo>
                    <a:lnTo>
                      <a:pt x="298250" y="488794"/>
                    </a:lnTo>
                    <a:lnTo>
                      <a:pt x="298616" y="487880"/>
                    </a:lnTo>
                    <a:lnTo>
                      <a:pt x="300079" y="486783"/>
                    </a:lnTo>
                    <a:lnTo>
                      <a:pt x="300079" y="485868"/>
                    </a:lnTo>
                    <a:lnTo>
                      <a:pt x="298982" y="484040"/>
                    </a:lnTo>
                    <a:lnTo>
                      <a:pt x="298982" y="482028"/>
                    </a:lnTo>
                    <a:lnTo>
                      <a:pt x="299713" y="480748"/>
                    </a:lnTo>
                    <a:lnTo>
                      <a:pt x="299347" y="478371"/>
                    </a:lnTo>
                    <a:lnTo>
                      <a:pt x="298616" y="478005"/>
                    </a:lnTo>
                    <a:lnTo>
                      <a:pt x="298068" y="476725"/>
                    </a:lnTo>
                    <a:lnTo>
                      <a:pt x="296422" y="475628"/>
                    </a:lnTo>
                    <a:lnTo>
                      <a:pt x="292216" y="474531"/>
                    </a:lnTo>
                    <a:lnTo>
                      <a:pt x="288193" y="471971"/>
                    </a:lnTo>
                    <a:lnTo>
                      <a:pt x="286364" y="471971"/>
                    </a:lnTo>
                    <a:lnTo>
                      <a:pt x="284353" y="471056"/>
                    </a:lnTo>
                    <a:lnTo>
                      <a:pt x="279415" y="471056"/>
                    </a:lnTo>
                    <a:lnTo>
                      <a:pt x="277587" y="469959"/>
                    </a:lnTo>
                    <a:lnTo>
                      <a:pt x="275941" y="466302"/>
                    </a:lnTo>
                    <a:lnTo>
                      <a:pt x="274844" y="465753"/>
                    </a:lnTo>
                    <a:lnTo>
                      <a:pt x="270638" y="466302"/>
                    </a:lnTo>
                    <a:lnTo>
                      <a:pt x="266432" y="465570"/>
                    </a:lnTo>
                    <a:lnTo>
                      <a:pt x="264055" y="464107"/>
                    </a:lnTo>
                    <a:lnTo>
                      <a:pt x="260397" y="461365"/>
                    </a:lnTo>
                    <a:lnTo>
                      <a:pt x="259666" y="459536"/>
                    </a:lnTo>
                    <a:lnTo>
                      <a:pt x="259300" y="456610"/>
                    </a:lnTo>
                    <a:lnTo>
                      <a:pt x="258203" y="455696"/>
                    </a:lnTo>
                    <a:lnTo>
                      <a:pt x="253083" y="453319"/>
                    </a:lnTo>
                    <a:lnTo>
                      <a:pt x="249974" y="452587"/>
                    </a:lnTo>
                    <a:lnTo>
                      <a:pt x="246500" y="450758"/>
                    </a:lnTo>
                    <a:lnTo>
                      <a:pt x="246317" y="448930"/>
                    </a:lnTo>
                    <a:lnTo>
                      <a:pt x="247048" y="445456"/>
                    </a:lnTo>
                    <a:lnTo>
                      <a:pt x="245037" y="443444"/>
                    </a:lnTo>
                    <a:lnTo>
                      <a:pt x="244854" y="441249"/>
                    </a:lnTo>
                    <a:lnTo>
                      <a:pt x="123250" y="358961"/>
                    </a:lnTo>
                    <a:lnTo>
                      <a:pt x="93626" y="339212"/>
                    </a:lnTo>
                  </a:path>
                </a:pathLst>
              </a:custGeom>
              <a:grpFill/>
              <a:ln w="4020" cap="flat">
                <a:solidFill>
                  <a:srgbClr val="FFFFFF"/>
                </a:solidFill>
                <a:prstDash val="solid"/>
                <a:miter/>
              </a:ln>
            </p:spPr>
            <p:txBody>
              <a:bodyPr rtlCol="0" anchor="ctr"/>
              <a:lstStyle/>
              <a:p>
                <a:endParaRPr lang="en-GB" sz="1463"/>
              </a:p>
            </p:txBody>
          </p:sp>
          <p:sp>
            <p:nvSpPr>
              <p:cNvPr id="293" name="Freeform: Shape 292">
                <a:extLst>
                  <a:ext uri="{FF2B5EF4-FFF2-40B4-BE49-F238E27FC236}">
                    <a16:creationId xmlns:a16="http://schemas.microsoft.com/office/drawing/2014/main" id="{C49D5AE2-D8CC-5307-DA04-3BFB79EF1093}"/>
                  </a:ext>
                </a:extLst>
              </p:cNvPr>
              <p:cNvSpPr/>
              <p:nvPr/>
            </p:nvSpPr>
            <p:spPr>
              <a:xfrm>
                <a:off x="6282624" y="4497139"/>
                <a:ext cx="320559" cy="316353"/>
              </a:xfrm>
              <a:custGeom>
                <a:avLst/>
                <a:gdLst>
                  <a:gd name="connsiteX0" fmla="*/ 2377 w 320559"/>
                  <a:gd name="connsiteY0" fmla="*/ 275758 h 316353"/>
                  <a:gd name="connsiteX1" fmla="*/ 2377 w 320559"/>
                  <a:gd name="connsiteY1" fmla="*/ 266798 h 316353"/>
                  <a:gd name="connsiteX2" fmla="*/ 2926 w 320559"/>
                  <a:gd name="connsiteY2" fmla="*/ 261312 h 316353"/>
                  <a:gd name="connsiteX3" fmla="*/ 6400 w 320559"/>
                  <a:gd name="connsiteY3" fmla="*/ 257289 h 316353"/>
                  <a:gd name="connsiteX4" fmla="*/ 9509 w 320559"/>
                  <a:gd name="connsiteY4" fmla="*/ 245951 h 316353"/>
                  <a:gd name="connsiteX5" fmla="*/ 11520 w 320559"/>
                  <a:gd name="connsiteY5" fmla="*/ 241562 h 316353"/>
                  <a:gd name="connsiteX6" fmla="*/ 12069 w 320559"/>
                  <a:gd name="connsiteY6" fmla="*/ 234979 h 316353"/>
                  <a:gd name="connsiteX7" fmla="*/ 13532 w 320559"/>
                  <a:gd name="connsiteY7" fmla="*/ 230956 h 316353"/>
                  <a:gd name="connsiteX8" fmla="*/ 14263 w 320559"/>
                  <a:gd name="connsiteY8" fmla="*/ 225288 h 316353"/>
                  <a:gd name="connsiteX9" fmla="*/ 15360 w 320559"/>
                  <a:gd name="connsiteY9" fmla="*/ 222362 h 316353"/>
                  <a:gd name="connsiteX10" fmla="*/ 16275 w 320559"/>
                  <a:gd name="connsiteY10" fmla="*/ 217242 h 316353"/>
                  <a:gd name="connsiteX11" fmla="*/ 19932 w 320559"/>
                  <a:gd name="connsiteY11" fmla="*/ 209013 h 316353"/>
                  <a:gd name="connsiteX12" fmla="*/ 19932 w 320559"/>
                  <a:gd name="connsiteY12" fmla="*/ 205356 h 316353"/>
                  <a:gd name="connsiteX13" fmla="*/ 21578 w 320559"/>
                  <a:gd name="connsiteY13" fmla="*/ 202978 h 316353"/>
                  <a:gd name="connsiteX14" fmla="*/ 21943 w 320559"/>
                  <a:gd name="connsiteY14" fmla="*/ 200053 h 316353"/>
                  <a:gd name="connsiteX15" fmla="*/ 24687 w 320559"/>
                  <a:gd name="connsiteY15" fmla="*/ 193287 h 316353"/>
                  <a:gd name="connsiteX16" fmla="*/ 28892 w 320559"/>
                  <a:gd name="connsiteY16" fmla="*/ 189995 h 316353"/>
                  <a:gd name="connsiteX17" fmla="*/ 31635 w 320559"/>
                  <a:gd name="connsiteY17" fmla="*/ 186886 h 316353"/>
                  <a:gd name="connsiteX18" fmla="*/ 32550 w 320559"/>
                  <a:gd name="connsiteY18" fmla="*/ 180669 h 316353"/>
                  <a:gd name="connsiteX19" fmla="*/ 41876 w 320559"/>
                  <a:gd name="connsiteY19" fmla="*/ 176646 h 316353"/>
                  <a:gd name="connsiteX20" fmla="*/ 47910 w 320559"/>
                  <a:gd name="connsiteY20" fmla="*/ 169514 h 316353"/>
                  <a:gd name="connsiteX21" fmla="*/ 50104 w 320559"/>
                  <a:gd name="connsiteY21" fmla="*/ 165674 h 316353"/>
                  <a:gd name="connsiteX22" fmla="*/ 52116 w 320559"/>
                  <a:gd name="connsiteY22" fmla="*/ 160737 h 316353"/>
                  <a:gd name="connsiteX23" fmla="*/ 53579 w 320559"/>
                  <a:gd name="connsiteY23" fmla="*/ 153422 h 316353"/>
                  <a:gd name="connsiteX24" fmla="*/ 53579 w 320559"/>
                  <a:gd name="connsiteY24" fmla="*/ 145559 h 316353"/>
                  <a:gd name="connsiteX25" fmla="*/ 54676 w 320559"/>
                  <a:gd name="connsiteY25" fmla="*/ 141719 h 316353"/>
                  <a:gd name="connsiteX26" fmla="*/ 54127 w 320559"/>
                  <a:gd name="connsiteY26" fmla="*/ 134588 h 316353"/>
                  <a:gd name="connsiteX27" fmla="*/ 56322 w 320559"/>
                  <a:gd name="connsiteY27" fmla="*/ 131296 h 316353"/>
                  <a:gd name="connsiteX28" fmla="*/ 54310 w 320559"/>
                  <a:gd name="connsiteY28" fmla="*/ 122336 h 316353"/>
                  <a:gd name="connsiteX29" fmla="*/ 48459 w 320559"/>
                  <a:gd name="connsiteY29" fmla="*/ 117581 h 316353"/>
                  <a:gd name="connsiteX30" fmla="*/ 46264 w 320559"/>
                  <a:gd name="connsiteY30" fmla="*/ 111912 h 316353"/>
                  <a:gd name="connsiteX31" fmla="*/ 43704 w 320559"/>
                  <a:gd name="connsiteY31" fmla="*/ 108621 h 316353"/>
                  <a:gd name="connsiteX32" fmla="*/ 41144 w 320559"/>
                  <a:gd name="connsiteY32" fmla="*/ 101306 h 316353"/>
                  <a:gd name="connsiteX33" fmla="*/ 37853 w 320559"/>
                  <a:gd name="connsiteY33" fmla="*/ 87226 h 316353"/>
                  <a:gd name="connsiteX34" fmla="*/ 37853 w 320559"/>
                  <a:gd name="connsiteY34" fmla="*/ 84117 h 316353"/>
                  <a:gd name="connsiteX35" fmla="*/ 40047 w 320559"/>
                  <a:gd name="connsiteY35" fmla="*/ 81008 h 316353"/>
                  <a:gd name="connsiteX36" fmla="*/ 43522 w 320559"/>
                  <a:gd name="connsiteY36" fmla="*/ 77717 h 316353"/>
                  <a:gd name="connsiteX37" fmla="*/ 43522 w 320559"/>
                  <a:gd name="connsiteY37" fmla="*/ 69854 h 316353"/>
                  <a:gd name="connsiteX38" fmla="*/ 41876 w 320559"/>
                  <a:gd name="connsiteY38" fmla="*/ 63271 h 316353"/>
                  <a:gd name="connsiteX39" fmla="*/ 38767 w 320559"/>
                  <a:gd name="connsiteY39" fmla="*/ 58882 h 316353"/>
                  <a:gd name="connsiteX40" fmla="*/ 33464 w 320559"/>
                  <a:gd name="connsiteY40" fmla="*/ 41693 h 316353"/>
                  <a:gd name="connsiteX41" fmla="*/ 32367 w 320559"/>
                  <a:gd name="connsiteY41" fmla="*/ 36024 h 316353"/>
                  <a:gd name="connsiteX42" fmla="*/ 30904 w 320559"/>
                  <a:gd name="connsiteY42" fmla="*/ 32550 h 316353"/>
                  <a:gd name="connsiteX43" fmla="*/ 24687 w 320559"/>
                  <a:gd name="connsiteY43" fmla="*/ 24321 h 316353"/>
                  <a:gd name="connsiteX44" fmla="*/ 22492 w 320559"/>
                  <a:gd name="connsiteY44" fmla="*/ 20115 h 316353"/>
                  <a:gd name="connsiteX45" fmla="*/ 19749 w 320559"/>
                  <a:gd name="connsiteY45" fmla="*/ 16275 h 316353"/>
                  <a:gd name="connsiteX46" fmla="*/ 18286 w 320559"/>
                  <a:gd name="connsiteY46" fmla="*/ 13349 h 316353"/>
                  <a:gd name="connsiteX47" fmla="*/ 18469 w 320559"/>
                  <a:gd name="connsiteY47" fmla="*/ 12069 h 316353"/>
                  <a:gd name="connsiteX48" fmla="*/ 19018 w 320559"/>
                  <a:gd name="connsiteY48" fmla="*/ 10789 h 316353"/>
                  <a:gd name="connsiteX49" fmla="*/ 21578 w 320559"/>
                  <a:gd name="connsiteY49" fmla="*/ 9509 h 316353"/>
                  <a:gd name="connsiteX50" fmla="*/ 30172 w 320559"/>
                  <a:gd name="connsiteY50" fmla="*/ 6949 h 316353"/>
                  <a:gd name="connsiteX51" fmla="*/ 36207 w 320559"/>
                  <a:gd name="connsiteY51" fmla="*/ 4023 h 316353"/>
                  <a:gd name="connsiteX52" fmla="*/ 42973 w 320559"/>
                  <a:gd name="connsiteY52" fmla="*/ 1646 h 316353"/>
                  <a:gd name="connsiteX53" fmla="*/ 46996 w 320559"/>
                  <a:gd name="connsiteY53" fmla="*/ 1646 h 316353"/>
                  <a:gd name="connsiteX54" fmla="*/ 50104 w 320559"/>
                  <a:gd name="connsiteY54" fmla="*/ 1097 h 316353"/>
                  <a:gd name="connsiteX55" fmla="*/ 61076 w 320559"/>
                  <a:gd name="connsiteY55" fmla="*/ 1280 h 316353"/>
                  <a:gd name="connsiteX56" fmla="*/ 71134 w 320559"/>
                  <a:gd name="connsiteY56" fmla="*/ 549 h 316353"/>
                  <a:gd name="connsiteX57" fmla="*/ 74426 w 320559"/>
                  <a:gd name="connsiteY57" fmla="*/ 1646 h 316353"/>
                  <a:gd name="connsiteX58" fmla="*/ 83386 w 320559"/>
                  <a:gd name="connsiteY58" fmla="*/ 1828 h 316353"/>
                  <a:gd name="connsiteX59" fmla="*/ 89420 w 320559"/>
                  <a:gd name="connsiteY59" fmla="*/ 914 h 316353"/>
                  <a:gd name="connsiteX60" fmla="*/ 95820 w 320559"/>
                  <a:gd name="connsiteY60" fmla="*/ 1097 h 316353"/>
                  <a:gd name="connsiteX61" fmla="*/ 110815 w 320559"/>
                  <a:gd name="connsiteY61" fmla="*/ 0 h 316353"/>
                  <a:gd name="connsiteX62" fmla="*/ 118495 w 320559"/>
                  <a:gd name="connsiteY62" fmla="*/ 549 h 316353"/>
                  <a:gd name="connsiteX63" fmla="*/ 119410 w 320559"/>
                  <a:gd name="connsiteY63" fmla="*/ 1097 h 316353"/>
                  <a:gd name="connsiteX64" fmla="*/ 121787 w 320559"/>
                  <a:gd name="connsiteY64" fmla="*/ 4572 h 316353"/>
                  <a:gd name="connsiteX65" fmla="*/ 123616 w 320559"/>
                  <a:gd name="connsiteY65" fmla="*/ 4754 h 316353"/>
                  <a:gd name="connsiteX66" fmla="*/ 125444 w 320559"/>
                  <a:gd name="connsiteY66" fmla="*/ 4206 h 316353"/>
                  <a:gd name="connsiteX67" fmla="*/ 127638 w 320559"/>
                  <a:gd name="connsiteY67" fmla="*/ 8229 h 316353"/>
                  <a:gd name="connsiteX68" fmla="*/ 129833 w 320559"/>
                  <a:gd name="connsiteY68" fmla="*/ 17006 h 316353"/>
                  <a:gd name="connsiteX69" fmla="*/ 130382 w 320559"/>
                  <a:gd name="connsiteY69" fmla="*/ 23041 h 316353"/>
                  <a:gd name="connsiteX70" fmla="*/ 131296 w 320559"/>
                  <a:gd name="connsiteY70" fmla="*/ 25418 h 316353"/>
                  <a:gd name="connsiteX71" fmla="*/ 134587 w 320559"/>
                  <a:gd name="connsiteY71" fmla="*/ 31087 h 316353"/>
                  <a:gd name="connsiteX72" fmla="*/ 136050 w 320559"/>
                  <a:gd name="connsiteY72" fmla="*/ 38767 h 316353"/>
                  <a:gd name="connsiteX73" fmla="*/ 141902 w 320559"/>
                  <a:gd name="connsiteY73" fmla="*/ 44984 h 316353"/>
                  <a:gd name="connsiteX74" fmla="*/ 151228 w 320559"/>
                  <a:gd name="connsiteY74" fmla="*/ 57419 h 316353"/>
                  <a:gd name="connsiteX75" fmla="*/ 157445 w 320559"/>
                  <a:gd name="connsiteY75" fmla="*/ 59613 h 316353"/>
                  <a:gd name="connsiteX76" fmla="*/ 163480 w 320559"/>
                  <a:gd name="connsiteY76" fmla="*/ 59613 h 316353"/>
                  <a:gd name="connsiteX77" fmla="*/ 173354 w 320559"/>
                  <a:gd name="connsiteY77" fmla="*/ 56505 h 316353"/>
                  <a:gd name="connsiteX78" fmla="*/ 179389 w 320559"/>
                  <a:gd name="connsiteY78" fmla="*/ 55225 h 316353"/>
                  <a:gd name="connsiteX79" fmla="*/ 187618 w 320559"/>
                  <a:gd name="connsiteY79" fmla="*/ 55956 h 316353"/>
                  <a:gd name="connsiteX80" fmla="*/ 196212 w 320559"/>
                  <a:gd name="connsiteY80" fmla="*/ 55956 h 316353"/>
                  <a:gd name="connsiteX81" fmla="*/ 197858 w 320559"/>
                  <a:gd name="connsiteY81" fmla="*/ 49190 h 316353"/>
                  <a:gd name="connsiteX82" fmla="*/ 197858 w 320559"/>
                  <a:gd name="connsiteY82" fmla="*/ 45716 h 316353"/>
                  <a:gd name="connsiteX83" fmla="*/ 199504 w 320559"/>
                  <a:gd name="connsiteY83" fmla="*/ 43887 h 316353"/>
                  <a:gd name="connsiteX84" fmla="*/ 199870 w 320559"/>
                  <a:gd name="connsiteY84" fmla="*/ 42241 h 316353"/>
                  <a:gd name="connsiteX85" fmla="*/ 200601 w 320559"/>
                  <a:gd name="connsiteY85" fmla="*/ 39864 h 316353"/>
                  <a:gd name="connsiteX86" fmla="*/ 201150 w 320559"/>
                  <a:gd name="connsiteY86" fmla="*/ 34378 h 316353"/>
                  <a:gd name="connsiteX87" fmla="*/ 202430 w 320559"/>
                  <a:gd name="connsiteY87" fmla="*/ 30538 h 316353"/>
                  <a:gd name="connsiteX88" fmla="*/ 222179 w 320559"/>
                  <a:gd name="connsiteY88" fmla="*/ 30538 h 316353"/>
                  <a:gd name="connsiteX89" fmla="*/ 223093 w 320559"/>
                  <a:gd name="connsiteY89" fmla="*/ 27795 h 316353"/>
                  <a:gd name="connsiteX90" fmla="*/ 233883 w 320559"/>
                  <a:gd name="connsiteY90" fmla="*/ 27795 h 316353"/>
                  <a:gd name="connsiteX91" fmla="*/ 233151 w 320559"/>
                  <a:gd name="connsiteY91" fmla="*/ 38036 h 316353"/>
                  <a:gd name="connsiteX92" fmla="*/ 255826 w 320559"/>
                  <a:gd name="connsiteY92" fmla="*/ 38584 h 316353"/>
                  <a:gd name="connsiteX93" fmla="*/ 257106 w 320559"/>
                  <a:gd name="connsiteY93" fmla="*/ 40230 h 316353"/>
                  <a:gd name="connsiteX94" fmla="*/ 258569 w 320559"/>
                  <a:gd name="connsiteY94" fmla="*/ 44253 h 316353"/>
                  <a:gd name="connsiteX95" fmla="*/ 259666 w 320559"/>
                  <a:gd name="connsiteY95" fmla="*/ 59431 h 316353"/>
                  <a:gd name="connsiteX96" fmla="*/ 260580 w 320559"/>
                  <a:gd name="connsiteY96" fmla="*/ 64916 h 316353"/>
                  <a:gd name="connsiteX97" fmla="*/ 260580 w 320559"/>
                  <a:gd name="connsiteY97" fmla="*/ 72048 h 316353"/>
                  <a:gd name="connsiteX98" fmla="*/ 261861 w 320559"/>
                  <a:gd name="connsiteY98" fmla="*/ 79911 h 316353"/>
                  <a:gd name="connsiteX99" fmla="*/ 261678 w 320559"/>
                  <a:gd name="connsiteY99" fmla="*/ 82654 h 316353"/>
                  <a:gd name="connsiteX100" fmla="*/ 260397 w 320559"/>
                  <a:gd name="connsiteY100" fmla="*/ 87591 h 316353"/>
                  <a:gd name="connsiteX101" fmla="*/ 260032 w 320559"/>
                  <a:gd name="connsiteY101" fmla="*/ 93809 h 316353"/>
                  <a:gd name="connsiteX102" fmla="*/ 261129 w 320559"/>
                  <a:gd name="connsiteY102" fmla="*/ 98015 h 316353"/>
                  <a:gd name="connsiteX103" fmla="*/ 265518 w 320559"/>
                  <a:gd name="connsiteY103" fmla="*/ 104781 h 316353"/>
                  <a:gd name="connsiteX104" fmla="*/ 268260 w 320559"/>
                  <a:gd name="connsiteY104" fmla="*/ 114472 h 316353"/>
                  <a:gd name="connsiteX105" fmla="*/ 271369 w 320559"/>
                  <a:gd name="connsiteY105" fmla="*/ 122153 h 316353"/>
                  <a:gd name="connsiteX106" fmla="*/ 270638 w 320559"/>
                  <a:gd name="connsiteY106" fmla="*/ 125444 h 316353"/>
                  <a:gd name="connsiteX107" fmla="*/ 268626 w 320559"/>
                  <a:gd name="connsiteY107" fmla="*/ 128553 h 316353"/>
                  <a:gd name="connsiteX108" fmla="*/ 263689 w 320559"/>
                  <a:gd name="connsiteY108" fmla="*/ 133856 h 316353"/>
                  <a:gd name="connsiteX109" fmla="*/ 263323 w 320559"/>
                  <a:gd name="connsiteY109" fmla="*/ 134953 h 316353"/>
                  <a:gd name="connsiteX110" fmla="*/ 263872 w 320559"/>
                  <a:gd name="connsiteY110" fmla="*/ 136233 h 316353"/>
                  <a:gd name="connsiteX111" fmla="*/ 264603 w 320559"/>
                  <a:gd name="connsiteY111" fmla="*/ 136782 h 316353"/>
                  <a:gd name="connsiteX112" fmla="*/ 266615 w 320559"/>
                  <a:gd name="connsiteY112" fmla="*/ 137330 h 316353"/>
                  <a:gd name="connsiteX113" fmla="*/ 269175 w 320559"/>
                  <a:gd name="connsiteY113" fmla="*/ 140439 h 316353"/>
                  <a:gd name="connsiteX114" fmla="*/ 272101 w 320559"/>
                  <a:gd name="connsiteY114" fmla="*/ 141171 h 316353"/>
                  <a:gd name="connsiteX115" fmla="*/ 273381 w 320559"/>
                  <a:gd name="connsiteY115" fmla="*/ 140439 h 316353"/>
                  <a:gd name="connsiteX116" fmla="*/ 274661 w 320559"/>
                  <a:gd name="connsiteY116" fmla="*/ 137879 h 316353"/>
                  <a:gd name="connsiteX117" fmla="*/ 275392 w 320559"/>
                  <a:gd name="connsiteY117" fmla="*/ 134404 h 316353"/>
                  <a:gd name="connsiteX118" fmla="*/ 277770 w 320559"/>
                  <a:gd name="connsiteY118" fmla="*/ 133307 h 316353"/>
                  <a:gd name="connsiteX119" fmla="*/ 301359 w 320559"/>
                  <a:gd name="connsiteY119" fmla="*/ 133307 h 316353"/>
                  <a:gd name="connsiteX120" fmla="*/ 306296 w 320559"/>
                  <a:gd name="connsiteY120" fmla="*/ 131479 h 316353"/>
                  <a:gd name="connsiteX121" fmla="*/ 309953 w 320559"/>
                  <a:gd name="connsiteY121" fmla="*/ 132393 h 316353"/>
                  <a:gd name="connsiteX122" fmla="*/ 311600 w 320559"/>
                  <a:gd name="connsiteY122" fmla="*/ 132393 h 316353"/>
                  <a:gd name="connsiteX123" fmla="*/ 315623 w 320559"/>
                  <a:gd name="connsiteY123" fmla="*/ 129467 h 316353"/>
                  <a:gd name="connsiteX124" fmla="*/ 316537 w 320559"/>
                  <a:gd name="connsiteY124" fmla="*/ 129467 h 316353"/>
                  <a:gd name="connsiteX125" fmla="*/ 317999 w 320559"/>
                  <a:gd name="connsiteY125" fmla="*/ 130747 h 316353"/>
                  <a:gd name="connsiteX126" fmla="*/ 318365 w 320559"/>
                  <a:gd name="connsiteY126" fmla="*/ 132759 h 316353"/>
                  <a:gd name="connsiteX127" fmla="*/ 317451 w 320559"/>
                  <a:gd name="connsiteY127" fmla="*/ 132942 h 316353"/>
                  <a:gd name="connsiteX128" fmla="*/ 317085 w 320559"/>
                  <a:gd name="connsiteY128" fmla="*/ 134588 h 316353"/>
                  <a:gd name="connsiteX129" fmla="*/ 317817 w 320559"/>
                  <a:gd name="connsiteY129" fmla="*/ 138976 h 316353"/>
                  <a:gd name="connsiteX130" fmla="*/ 317634 w 320559"/>
                  <a:gd name="connsiteY130" fmla="*/ 141171 h 316353"/>
                  <a:gd name="connsiteX131" fmla="*/ 316720 w 320559"/>
                  <a:gd name="connsiteY131" fmla="*/ 143913 h 316353"/>
                  <a:gd name="connsiteX132" fmla="*/ 316354 w 320559"/>
                  <a:gd name="connsiteY132" fmla="*/ 149765 h 316353"/>
                  <a:gd name="connsiteX133" fmla="*/ 315073 w 320559"/>
                  <a:gd name="connsiteY133" fmla="*/ 155434 h 316353"/>
                  <a:gd name="connsiteX134" fmla="*/ 315805 w 320559"/>
                  <a:gd name="connsiteY134" fmla="*/ 162383 h 316353"/>
                  <a:gd name="connsiteX135" fmla="*/ 315623 w 320559"/>
                  <a:gd name="connsiteY135" fmla="*/ 168600 h 316353"/>
                  <a:gd name="connsiteX136" fmla="*/ 314342 w 320559"/>
                  <a:gd name="connsiteY136" fmla="*/ 172257 h 316353"/>
                  <a:gd name="connsiteX137" fmla="*/ 313976 w 320559"/>
                  <a:gd name="connsiteY137" fmla="*/ 179572 h 316353"/>
                  <a:gd name="connsiteX138" fmla="*/ 314708 w 320559"/>
                  <a:gd name="connsiteY138" fmla="*/ 181583 h 316353"/>
                  <a:gd name="connsiteX139" fmla="*/ 316537 w 320559"/>
                  <a:gd name="connsiteY139" fmla="*/ 183046 h 316353"/>
                  <a:gd name="connsiteX140" fmla="*/ 320560 w 320559"/>
                  <a:gd name="connsiteY140" fmla="*/ 184509 h 316353"/>
                  <a:gd name="connsiteX141" fmla="*/ 293313 w 320559"/>
                  <a:gd name="connsiteY141" fmla="*/ 184509 h 316353"/>
                  <a:gd name="connsiteX142" fmla="*/ 265518 w 320559"/>
                  <a:gd name="connsiteY142" fmla="*/ 184509 h 316353"/>
                  <a:gd name="connsiteX143" fmla="*/ 265518 w 320559"/>
                  <a:gd name="connsiteY143" fmla="*/ 209561 h 316353"/>
                  <a:gd name="connsiteX144" fmla="*/ 265518 w 320559"/>
                  <a:gd name="connsiteY144" fmla="*/ 234797 h 316353"/>
                  <a:gd name="connsiteX145" fmla="*/ 265518 w 320559"/>
                  <a:gd name="connsiteY145" fmla="*/ 259849 h 316353"/>
                  <a:gd name="connsiteX146" fmla="*/ 265518 w 320559"/>
                  <a:gd name="connsiteY146" fmla="*/ 277038 h 316353"/>
                  <a:gd name="connsiteX147" fmla="*/ 265518 w 320559"/>
                  <a:gd name="connsiteY147" fmla="*/ 277770 h 316353"/>
                  <a:gd name="connsiteX148" fmla="*/ 268809 w 320559"/>
                  <a:gd name="connsiteY148" fmla="*/ 280695 h 316353"/>
                  <a:gd name="connsiteX149" fmla="*/ 270638 w 320559"/>
                  <a:gd name="connsiteY149" fmla="*/ 284170 h 316353"/>
                  <a:gd name="connsiteX150" fmla="*/ 276306 w 320559"/>
                  <a:gd name="connsiteY150" fmla="*/ 287827 h 316353"/>
                  <a:gd name="connsiteX151" fmla="*/ 279415 w 320559"/>
                  <a:gd name="connsiteY151" fmla="*/ 291484 h 316353"/>
                  <a:gd name="connsiteX152" fmla="*/ 283804 w 320559"/>
                  <a:gd name="connsiteY152" fmla="*/ 295142 h 316353"/>
                  <a:gd name="connsiteX153" fmla="*/ 285633 w 320559"/>
                  <a:gd name="connsiteY153" fmla="*/ 297336 h 316353"/>
                  <a:gd name="connsiteX154" fmla="*/ 289839 w 320559"/>
                  <a:gd name="connsiteY154" fmla="*/ 299165 h 316353"/>
                  <a:gd name="connsiteX155" fmla="*/ 291850 w 320559"/>
                  <a:gd name="connsiteY155" fmla="*/ 302090 h 316353"/>
                  <a:gd name="connsiteX156" fmla="*/ 295690 w 320559"/>
                  <a:gd name="connsiteY156" fmla="*/ 304468 h 316353"/>
                  <a:gd name="connsiteX157" fmla="*/ 294593 w 320559"/>
                  <a:gd name="connsiteY157" fmla="*/ 305199 h 316353"/>
                  <a:gd name="connsiteX158" fmla="*/ 289473 w 320559"/>
                  <a:gd name="connsiteY158" fmla="*/ 306662 h 316353"/>
                  <a:gd name="connsiteX159" fmla="*/ 254729 w 320559"/>
                  <a:gd name="connsiteY159" fmla="*/ 315805 h 316353"/>
                  <a:gd name="connsiteX160" fmla="*/ 250523 w 320559"/>
                  <a:gd name="connsiteY160" fmla="*/ 316354 h 316353"/>
                  <a:gd name="connsiteX161" fmla="*/ 248877 w 320559"/>
                  <a:gd name="connsiteY161" fmla="*/ 314525 h 316353"/>
                  <a:gd name="connsiteX162" fmla="*/ 242843 w 320559"/>
                  <a:gd name="connsiteY162" fmla="*/ 314159 h 316353"/>
                  <a:gd name="connsiteX163" fmla="*/ 237356 w 320559"/>
                  <a:gd name="connsiteY163" fmla="*/ 312696 h 316353"/>
                  <a:gd name="connsiteX164" fmla="*/ 230042 w 320559"/>
                  <a:gd name="connsiteY164" fmla="*/ 312148 h 316353"/>
                  <a:gd name="connsiteX165" fmla="*/ 214682 w 320559"/>
                  <a:gd name="connsiteY165" fmla="*/ 308856 h 316353"/>
                  <a:gd name="connsiteX166" fmla="*/ 202064 w 320559"/>
                  <a:gd name="connsiteY166" fmla="*/ 308491 h 316353"/>
                  <a:gd name="connsiteX167" fmla="*/ 192738 w 320559"/>
                  <a:gd name="connsiteY167" fmla="*/ 309954 h 316353"/>
                  <a:gd name="connsiteX168" fmla="*/ 189081 w 320559"/>
                  <a:gd name="connsiteY168" fmla="*/ 309771 h 316353"/>
                  <a:gd name="connsiteX169" fmla="*/ 181035 w 320559"/>
                  <a:gd name="connsiteY169" fmla="*/ 306845 h 316353"/>
                  <a:gd name="connsiteX170" fmla="*/ 177926 w 320559"/>
                  <a:gd name="connsiteY170" fmla="*/ 302822 h 316353"/>
                  <a:gd name="connsiteX171" fmla="*/ 170977 w 320559"/>
                  <a:gd name="connsiteY171" fmla="*/ 297519 h 316353"/>
                  <a:gd name="connsiteX172" fmla="*/ 161468 w 320559"/>
                  <a:gd name="connsiteY172" fmla="*/ 297519 h 316353"/>
                  <a:gd name="connsiteX173" fmla="*/ 140073 w 320559"/>
                  <a:gd name="connsiteY173" fmla="*/ 297519 h 316353"/>
                  <a:gd name="connsiteX174" fmla="*/ 117764 w 320559"/>
                  <a:gd name="connsiteY174" fmla="*/ 297519 h 316353"/>
                  <a:gd name="connsiteX175" fmla="*/ 93077 w 320559"/>
                  <a:gd name="connsiteY175" fmla="*/ 297519 h 316353"/>
                  <a:gd name="connsiteX176" fmla="*/ 69854 w 320559"/>
                  <a:gd name="connsiteY176" fmla="*/ 297519 h 316353"/>
                  <a:gd name="connsiteX177" fmla="*/ 61625 w 320559"/>
                  <a:gd name="connsiteY177" fmla="*/ 297519 h 316353"/>
                  <a:gd name="connsiteX178" fmla="*/ 58150 w 320559"/>
                  <a:gd name="connsiteY178" fmla="*/ 298250 h 316353"/>
                  <a:gd name="connsiteX179" fmla="*/ 51933 w 320559"/>
                  <a:gd name="connsiteY179" fmla="*/ 292582 h 316353"/>
                  <a:gd name="connsiteX180" fmla="*/ 45716 w 320559"/>
                  <a:gd name="connsiteY180" fmla="*/ 290204 h 316353"/>
                  <a:gd name="connsiteX181" fmla="*/ 43522 w 320559"/>
                  <a:gd name="connsiteY181" fmla="*/ 286547 h 316353"/>
                  <a:gd name="connsiteX182" fmla="*/ 38950 w 320559"/>
                  <a:gd name="connsiteY182" fmla="*/ 285633 h 316353"/>
                  <a:gd name="connsiteX183" fmla="*/ 28344 w 320559"/>
                  <a:gd name="connsiteY183" fmla="*/ 285998 h 316353"/>
                  <a:gd name="connsiteX184" fmla="*/ 24138 w 320559"/>
                  <a:gd name="connsiteY184" fmla="*/ 287461 h 316353"/>
                  <a:gd name="connsiteX185" fmla="*/ 19200 w 320559"/>
                  <a:gd name="connsiteY185" fmla="*/ 292033 h 316353"/>
                  <a:gd name="connsiteX186" fmla="*/ 16275 w 320559"/>
                  <a:gd name="connsiteY186" fmla="*/ 293313 h 316353"/>
                  <a:gd name="connsiteX187" fmla="*/ 11886 w 320559"/>
                  <a:gd name="connsiteY187" fmla="*/ 290570 h 316353"/>
                  <a:gd name="connsiteX188" fmla="*/ 6766 w 320559"/>
                  <a:gd name="connsiteY188" fmla="*/ 294776 h 316353"/>
                  <a:gd name="connsiteX189" fmla="*/ 1463 w 320559"/>
                  <a:gd name="connsiteY189" fmla="*/ 297519 h 316353"/>
                  <a:gd name="connsiteX190" fmla="*/ 1463 w 320559"/>
                  <a:gd name="connsiteY190" fmla="*/ 294776 h 316353"/>
                  <a:gd name="connsiteX191" fmla="*/ 0 w 320559"/>
                  <a:gd name="connsiteY191" fmla="*/ 285084 h 316353"/>
                  <a:gd name="connsiteX192" fmla="*/ 0 w 320559"/>
                  <a:gd name="connsiteY192" fmla="*/ 279781 h 316353"/>
                  <a:gd name="connsiteX193" fmla="*/ 2377 w 320559"/>
                  <a:gd name="connsiteY193" fmla="*/ 280878 h 316353"/>
                  <a:gd name="connsiteX194" fmla="*/ 2377 w 320559"/>
                  <a:gd name="connsiteY194" fmla="*/ 275758 h 31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320559" h="316353">
                    <a:moveTo>
                      <a:pt x="2377" y="275758"/>
                    </a:moveTo>
                    <a:lnTo>
                      <a:pt x="2377" y="266798"/>
                    </a:lnTo>
                    <a:lnTo>
                      <a:pt x="2926" y="261312"/>
                    </a:lnTo>
                    <a:lnTo>
                      <a:pt x="6400" y="257289"/>
                    </a:lnTo>
                    <a:lnTo>
                      <a:pt x="9509" y="245951"/>
                    </a:lnTo>
                    <a:lnTo>
                      <a:pt x="11520" y="241562"/>
                    </a:lnTo>
                    <a:lnTo>
                      <a:pt x="12069" y="234979"/>
                    </a:lnTo>
                    <a:lnTo>
                      <a:pt x="13532" y="230956"/>
                    </a:lnTo>
                    <a:lnTo>
                      <a:pt x="14263" y="225288"/>
                    </a:lnTo>
                    <a:lnTo>
                      <a:pt x="15360" y="222362"/>
                    </a:lnTo>
                    <a:lnTo>
                      <a:pt x="16275" y="217242"/>
                    </a:lnTo>
                    <a:lnTo>
                      <a:pt x="19932" y="209013"/>
                    </a:lnTo>
                    <a:lnTo>
                      <a:pt x="19932" y="205356"/>
                    </a:lnTo>
                    <a:lnTo>
                      <a:pt x="21578" y="202978"/>
                    </a:lnTo>
                    <a:lnTo>
                      <a:pt x="21943" y="200053"/>
                    </a:lnTo>
                    <a:lnTo>
                      <a:pt x="24687" y="193287"/>
                    </a:lnTo>
                    <a:lnTo>
                      <a:pt x="28892" y="189995"/>
                    </a:lnTo>
                    <a:lnTo>
                      <a:pt x="31635" y="186886"/>
                    </a:lnTo>
                    <a:lnTo>
                      <a:pt x="32550" y="180669"/>
                    </a:lnTo>
                    <a:lnTo>
                      <a:pt x="41876" y="176646"/>
                    </a:lnTo>
                    <a:lnTo>
                      <a:pt x="47910" y="169514"/>
                    </a:lnTo>
                    <a:lnTo>
                      <a:pt x="50104" y="165674"/>
                    </a:lnTo>
                    <a:lnTo>
                      <a:pt x="52116" y="160737"/>
                    </a:lnTo>
                    <a:lnTo>
                      <a:pt x="53579" y="153422"/>
                    </a:lnTo>
                    <a:lnTo>
                      <a:pt x="53579" y="145559"/>
                    </a:lnTo>
                    <a:lnTo>
                      <a:pt x="54676" y="141719"/>
                    </a:lnTo>
                    <a:lnTo>
                      <a:pt x="54127" y="134588"/>
                    </a:lnTo>
                    <a:lnTo>
                      <a:pt x="56322" y="131296"/>
                    </a:lnTo>
                    <a:lnTo>
                      <a:pt x="54310" y="122336"/>
                    </a:lnTo>
                    <a:lnTo>
                      <a:pt x="48459" y="117581"/>
                    </a:lnTo>
                    <a:lnTo>
                      <a:pt x="46264" y="111912"/>
                    </a:lnTo>
                    <a:lnTo>
                      <a:pt x="43704" y="108621"/>
                    </a:lnTo>
                    <a:lnTo>
                      <a:pt x="41144" y="101306"/>
                    </a:lnTo>
                    <a:lnTo>
                      <a:pt x="37853" y="87226"/>
                    </a:lnTo>
                    <a:lnTo>
                      <a:pt x="37853" y="84117"/>
                    </a:lnTo>
                    <a:lnTo>
                      <a:pt x="40047" y="81008"/>
                    </a:lnTo>
                    <a:lnTo>
                      <a:pt x="43522" y="77717"/>
                    </a:lnTo>
                    <a:lnTo>
                      <a:pt x="43522" y="69854"/>
                    </a:lnTo>
                    <a:lnTo>
                      <a:pt x="41876" y="63271"/>
                    </a:lnTo>
                    <a:lnTo>
                      <a:pt x="38767" y="58882"/>
                    </a:lnTo>
                    <a:lnTo>
                      <a:pt x="33464" y="41693"/>
                    </a:lnTo>
                    <a:lnTo>
                      <a:pt x="32367" y="36024"/>
                    </a:lnTo>
                    <a:lnTo>
                      <a:pt x="30904" y="32550"/>
                    </a:lnTo>
                    <a:lnTo>
                      <a:pt x="24687" y="24321"/>
                    </a:lnTo>
                    <a:lnTo>
                      <a:pt x="22492" y="20115"/>
                    </a:lnTo>
                    <a:lnTo>
                      <a:pt x="19749" y="16275"/>
                    </a:lnTo>
                    <a:lnTo>
                      <a:pt x="18286" y="13349"/>
                    </a:lnTo>
                    <a:lnTo>
                      <a:pt x="18469" y="12069"/>
                    </a:lnTo>
                    <a:lnTo>
                      <a:pt x="19018" y="10789"/>
                    </a:lnTo>
                    <a:lnTo>
                      <a:pt x="21578" y="9509"/>
                    </a:lnTo>
                    <a:lnTo>
                      <a:pt x="30172" y="6949"/>
                    </a:lnTo>
                    <a:lnTo>
                      <a:pt x="36207" y="4023"/>
                    </a:lnTo>
                    <a:lnTo>
                      <a:pt x="42973" y="1646"/>
                    </a:lnTo>
                    <a:lnTo>
                      <a:pt x="46996" y="1646"/>
                    </a:lnTo>
                    <a:lnTo>
                      <a:pt x="50104" y="1097"/>
                    </a:lnTo>
                    <a:lnTo>
                      <a:pt x="61076" y="1280"/>
                    </a:lnTo>
                    <a:lnTo>
                      <a:pt x="71134" y="549"/>
                    </a:lnTo>
                    <a:lnTo>
                      <a:pt x="74426" y="1646"/>
                    </a:lnTo>
                    <a:lnTo>
                      <a:pt x="83386" y="1828"/>
                    </a:lnTo>
                    <a:lnTo>
                      <a:pt x="89420" y="914"/>
                    </a:lnTo>
                    <a:lnTo>
                      <a:pt x="95820" y="1097"/>
                    </a:lnTo>
                    <a:lnTo>
                      <a:pt x="110815" y="0"/>
                    </a:lnTo>
                    <a:lnTo>
                      <a:pt x="118495" y="549"/>
                    </a:lnTo>
                    <a:lnTo>
                      <a:pt x="119410" y="1097"/>
                    </a:lnTo>
                    <a:lnTo>
                      <a:pt x="121787" y="4572"/>
                    </a:lnTo>
                    <a:lnTo>
                      <a:pt x="123616" y="4754"/>
                    </a:lnTo>
                    <a:lnTo>
                      <a:pt x="125444" y="4206"/>
                    </a:lnTo>
                    <a:lnTo>
                      <a:pt x="127638" y="8229"/>
                    </a:lnTo>
                    <a:lnTo>
                      <a:pt x="129833" y="17006"/>
                    </a:lnTo>
                    <a:lnTo>
                      <a:pt x="130382" y="23041"/>
                    </a:lnTo>
                    <a:lnTo>
                      <a:pt x="131296" y="25418"/>
                    </a:lnTo>
                    <a:lnTo>
                      <a:pt x="134587" y="31087"/>
                    </a:lnTo>
                    <a:lnTo>
                      <a:pt x="136050" y="38767"/>
                    </a:lnTo>
                    <a:lnTo>
                      <a:pt x="141902" y="44984"/>
                    </a:lnTo>
                    <a:lnTo>
                      <a:pt x="151228" y="57419"/>
                    </a:lnTo>
                    <a:lnTo>
                      <a:pt x="157445" y="59613"/>
                    </a:lnTo>
                    <a:lnTo>
                      <a:pt x="163480" y="59613"/>
                    </a:lnTo>
                    <a:lnTo>
                      <a:pt x="173354" y="56505"/>
                    </a:lnTo>
                    <a:lnTo>
                      <a:pt x="179389" y="55225"/>
                    </a:lnTo>
                    <a:lnTo>
                      <a:pt x="187618" y="55956"/>
                    </a:lnTo>
                    <a:lnTo>
                      <a:pt x="196212" y="55956"/>
                    </a:lnTo>
                    <a:lnTo>
                      <a:pt x="197858" y="49190"/>
                    </a:lnTo>
                    <a:lnTo>
                      <a:pt x="197858" y="45716"/>
                    </a:lnTo>
                    <a:lnTo>
                      <a:pt x="199504" y="43887"/>
                    </a:lnTo>
                    <a:lnTo>
                      <a:pt x="199870" y="42241"/>
                    </a:lnTo>
                    <a:lnTo>
                      <a:pt x="200601" y="39864"/>
                    </a:lnTo>
                    <a:lnTo>
                      <a:pt x="201150" y="34378"/>
                    </a:lnTo>
                    <a:lnTo>
                      <a:pt x="202430" y="30538"/>
                    </a:lnTo>
                    <a:lnTo>
                      <a:pt x="222179" y="30538"/>
                    </a:lnTo>
                    <a:lnTo>
                      <a:pt x="223093" y="27795"/>
                    </a:lnTo>
                    <a:lnTo>
                      <a:pt x="233883" y="27795"/>
                    </a:lnTo>
                    <a:lnTo>
                      <a:pt x="233151" y="38036"/>
                    </a:lnTo>
                    <a:lnTo>
                      <a:pt x="255826" y="38584"/>
                    </a:lnTo>
                    <a:lnTo>
                      <a:pt x="257106" y="40230"/>
                    </a:lnTo>
                    <a:lnTo>
                      <a:pt x="258569" y="44253"/>
                    </a:lnTo>
                    <a:lnTo>
                      <a:pt x="259666" y="59431"/>
                    </a:lnTo>
                    <a:lnTo>
                      <a:pt x="260580" y="64916"/>
                    </a:lnTo>
                    <a:lnTo>
                      <a:pt x="260580" y="72048"/>
                    </a:lnTo>
                    <a:lnTo>
                      <a:pt x="261861" y="79911"/>
                    </a:lnTo>
                    <a:lnTo>
                      <a:pt x="261678" y="82654"/>
                    </a:lnTo>
                    <a:lnTo>
                      <a:pt x="260397" y="87591"/>
                    </a:lnTo>
                    <a:lnTo>
                      <a:pt x="260032" y="93809"/>
                    </a:lnTo>
                    <a:lnTo>
                      <a:pt x="261129" y="98015"/>
                    </a:lnTo>
                    <a:lnTo>
                      <a:pt x="265518" y="104781"/>
                    </a:lnTo>
                    <a:lnTo>
                      <a:pt x="268260" y="114472"/>
                    </a:lnTo>
                    <a:lnTo>
                      <a:pt x="271369" y="122153"/>
                    </a:lnTo>
                    <a:lnTo>
                      <a:pt x="270638" y="125444"/>
                    </a:lnTo>
                    <a:lnTo>
                      <a:pt x="268626" y="128553"/>
                    </a:lnTo>
                    <a:lnTo>
                      <a:pt x="263689" y="133856"/>
                    </a:lnTo>
                    <a:lnTo>
                      <a:pt x="263323" y="134953"/>
                    </a:lnTo>
                    <a:lnTo>
                      <a:pt x="263872" y="136233"/>
                    </a:lnTo>
                    <a:lnTo>
                      <a:pt x="264603" y="136782"/>
                    </a:lnTo>
                    <a:lnTo>
                      <a:pt x="266615" y="137330"/>
                    </a:lnTo>
                    <a:lnTo>
                      <a:pt x="269175" y="140439"/>
                    </a:lnTo>
                    <a:lnTo>
                      <a:pt x="272101" y="141171"/>
                    </a:lnTo>
                    <a:lnTo>
                      <a:pt x="273381" y="140439"/>
                    </a:lnTo>
                    <a:lnTo>
                      <a:pt x="274661" y="137879"/>
                    </a:lnTo>
                    <a:lnTo>
                      <a:pt x="275392" y="134404"/>
                    </a:lnTo>
                    <a:lnTo>
                      <a:pt x="277770" y="133307"/>
                    </a:lnTo>
                    <a:lnTo>
                      <a:pt x="301359" y="133307"/>
                    </a:lnTo>
                    <a:lnTo>
                      <a:pt x="306296" y="131479"/>
                    </a:lnTo>
                    <a:lnTo>
                      <a:pt x="309953" y="132393"/>
                    </a:lnTo>
                    <a:lnTo>
                      <a:pt x="311600" y="132393"/>
                    </a:lnTo>
                    <a:lnTo>
                      <a:pt x="315623" y="129467"/>
                    </a:lnTo>
                    <a:lnTo>
                      <a:pt x="316537" y="129467"/>
                    </a:lnTo>
                    <a:lnTo>
                      <a:pt x="317999" y="130747"/>
                    </a:lnTo>
                    <a:lnTo>
                      <a:pt x="318365" y="132759"/>
                    </a:lnTo>
                    <a:lnTo>
                      <a:pt x="317451" y="132942"/>
                    </a:lnTo>
                    <a:lnTo>
                      <a:pt x="317085" y="134588"/>
                    </a:lnTo>
                    <a:lnTo>
                      <a:pt x="317817" y="138976"/>
                    </a:lnTo>
                    <a:lnTo>
                      <a:pt x="317634" y="141171"/>
                    </a:lnTo>
                    <a:lnTo>
                      <a:pt x="316720" y="143913"/>
                    </a:lnTo>
                    <a:lnTo>
                      <a:pt x="316354" y="149765"/>
                    </a:lnTo>
                    <a:lnTo>
                      <a:pt x="315073" y="155434"/>
                    </a:lnTo>
                    <a:lnTo>
                      <a:pt x="315805" y="162383"/>
                    </a:lnTo>
                    <a:lnTo>
                      <a:pt x="315623" y="168600"/>
                    </a:lnTo>
                    <a:lnTo>
                      <a:pt x="314342" y="172257"/>
                    </a:lnTo>
                    <a:lnTo>
                      <a:pt x="313976" y="179572"/>
                    </a:lnTo>
                    <a:lnTo>
                      <a:pt x="314708" y="181583"/>
                    </a:lnTo>
                    <a:lnTo>
                      <a:pt x="316537" y="183046"/>
                    </a:lnTo>
                    <a:lnTo>
                      <a:pt x="320560" y="184509"/>
                    </a:lnTo>
                    <a:lnTo>
                      <a:pt x="293313" y="184509"/>
                    </a:lnTo>
                    <a:lnTo>
                      <a:pt x="265518" y="184509"/>
                    </a:lnTo>
                    <a:lnTo>
                      <a:pt x="265518" y="209561"/>
                    </a:lnTo>
                    <a:lnTo>
                      <a:pt x="265518" y="234797"/>
                    </a:lnTo>
                    <a:lnTo>
                      <a:pt x="265518" y="259849"/>
                    </a:lnTo>
                    <a:lnTo>
                      <a:pt x="265518" y="277038"/>
                    </a:lnTo>
                    <a:lnTo>
                      <a:pt x="265518" y="277770"/>
                    </a:lnTo>
                    <a:lnTo>
                      <a:pt x="268809" y="280695"/>
                    </a:lnTo>
                    <a:lnTo>
                      <a:pt x="270638" y="284170"/>
                    </a:lnTo>
                    <a:lnTo>
                      <a:pt x="276306" y="287827"/>
                    </a:lnTo>
                    <a:lnTo>
                      <a:pt x="279415" y="291484"/>
                    </a:lnTo>
                    <a:lnTo>
                      <a:pt x="283804" y="295142"/>
                    </a:lnTo>
                    <a:lnTo>
                      <a:pt x="285633" y="297336"/>
                    </a:lnTo>
                    <a:lnTo>
                      <a:pt x="289839" y="299165"/>
                    </a:lnTo>
                    <a:lnTo>
                      <a:pt x="291850" y="302090"/>
                    </a:lnTo>
                    <a:lnTo>
                      <a:pt x="295690" y="304468"/>
                    </a:lnTo>
                    <a:lnTo>
                      <a:pt x="294593" y="305199"/>
                    </a:lnTo>
                    <a:lnTo>
                      <a:pt x="289473" y="306662"/>
                    </a:lnTo>
                    <a:lnTo>
                      <a:pt x="254729" y="315805"/>
                    </a:lnTo>
                    <a:lnTo>
                      <a:pt x="250523" y="316354"/>
                    </a:lnTo>
                    <a:lnTo>
                      <a:pt x="248877" y="314525"/>
                    </a:lnTo>
                    <a:lnTo>
                      <a:pt x="242843" y="314159"/>
                    </a:lnTo>
                    <a:lnTo>
                      <a:pt x="237356" y="312696"/>
                    </a:lnTo>
                    <a:lnTo>
                      <a:pt x="230042" y="312148"/>
                    </a:lnTo>
                    <a:lnTo>
                      <a:pt x="214682" y="308856"/>
                    </a:lnTo>
                    <a:lnTo>
                      <a:pt x="202064" y="308491"/>
                    </a:lnTo>
                    <a:lnTo>
                      <a:pt x="192738" y="309954"/>
                    </a:lnTo>
                    <a:lnTo>
                      <a:pt x="189081" y="309771"/>
                    </a:lnTo>
                    <a:lnTo>
                      <a:pt x="181035" y="306845"/>
                    </a:lnTo>
                    <a:lnTo>
                      <a:pt x="177926" y="302822"/>
                    </a:lnTo>
                    <a:lnTo>
                      <a:pt x="170977" y="297519"/>
                    </a:lnTo>
                    <a:lnTo>
                      <a:pt x="161468" y="297519"/>
                    </a:lnTo>
                    <a:lnTo>
                      <a:pt x="140073" y="297519"/>
                    </a:lnTo>
                    <a:lnTo>
                      <a:pt x="117764" y="297519"/>
                    </a:lnTo>
                    <a:lnTo>
                      <a:pt x="93077" y="297519"/>
                    </a:lnTo>
                    <a:lnTo>
                      <a:pt x="69854" y="297519"/>
                    </a:lnTo>
                    <a:lnTo>
                      <a:pt x="61625" y="297519"/>
                    </a:lnTo>
                    <a:lnTo>
                      <a:pt x="58150" y="298250"/>
                    </a:lnTo>
                    <a:lnTo>
                      <a:pt x="51933" y="292582"/>
                    </a:lnTo>
                    <a:lnTo>
                      <a:pt x="45716" y="290204"/>
                    </a:lnTo>
                    <a:lnTo>
                      <a:pt x="43522" y="286547"/>
                    </a:lnTo>
                    <a:lnTo>
                      <a:pt x="38950" y="285633"/>
                    </a:lnTo>
                    <a:lnTo>
                      <a:pt x="28344" y="285998"/>
                    </a:lnTo>
                    <a:lnTo>
                      <a:pt x="24138" y="287461"/>
                    </a:lnTo>
                    <a:lnTo>
                      <a:pt x="19200" y="292033"/>
                    </a:lnTo>
                    <a:lnTo>
                      <a:pt x="16275" y="293313"/>
                    </a:lnTo>
                    <a:lnTo>
                      <a:pt x="11886" y="290570"/>
                    </a:lnTo>
                    <a:lnTo>
                      <a:pt x="6766" y="294776"/>
                    </a:lnTo>
                    <a:lnTo>
                      <a:pt x="1463" y="297519"/>
                    </a:lnTo>
                    <a:lnTo>
                      <a:pt x="1463" y="294776"/>
                    </a:lnTo>
                    <a:lnTo>
                      <a:pt x="0" y="285084"/>
                    </a:lnTo>
                    <a:lnTo>
                      <a:pt x="0" y="279781"/>
                    </a:lnTo>
                    <a:lnTo>
                      <a:pt x="2377" y="280878"/>
                    </a:lnTo>
                    <a:lnTo>
                      <a:pt x="2377" y="275758"/>
                    </a:lnTo>
                    <a:close/>
                  </a:path>
                </a:pathLst>
              </a:custGeom>
              <a:grpFill/>
              <a:ln w="18272" cap="flat">
                <a:noFill/>
                <a:prstDash val="solid"/>
                <a:miter/>
              </a:ln>
            </p:spPr>
            <p:txBody>
              <a:bodyPr rtlCol="0" anchor="ctr"/>
              <a:lstStyle/>
              <a:p>
                <a:endParaRPr lang="en-GB" sz="1463"/>
              </a:p>
            </p:txBody>
          </p:sp>
          <p:sp>
            <p:nvSpPr>
              <p:cNvPr id="294" name="Freeform: Shape 293">
                <a:extLst>
                  <a:ext uri="{FF2B5EF4-FFF2-40B4-BE49-F238E27FC236}">
                    <a16:creationId xmlns:a16="http://schemas.microsoft.com/office/drawing/2014/main" id="{CC3B3842-D77E-3B39-E2F9-138E1EA8FBE9}"/>
                  </a:ext>
                </a:extLst>
              </p:cNvPr>
              <p:cNvSpPr/>
              <p:nvPr/>
            </p:nvSpPr>
            <p:spPr>
              <a:xfrm>
                <a:off x="6282624" y="4497139"/>
                <a:ext cx="320559" cy="316353"/>
              </a:xfrm>
              <a:custGeom>
                <a:avLst/>
                <a:gdLst>
                  <a:gd name="connsiteX0" fmla="*/ 2377 w 320559"/>
                  <a:gd name="connsiteY0" fmla="*/ 275758 h 316353"/>
                  <a:gd name="connsiteX1" fmla="*/ 2377 w 320559"/>
                  <a:gd name="connsiteY1" fmla="*/ 266798 h 316353"/>
                  <a:gd name="connsiteX2" fmla="*/ 2926 w 320559"/>
                  <a:gd name="connsiteY2" fmla="*/ 261312 h 316353"/>
                  <a:gd name="connsiteX3" fmla="*/ 6400 w 320559"/>
                  <a:gd name="connsiteY3" fmla="*/ 257289 h 316353"/>
                  <a:gd name="connsiteX4" fmla="*/ 9509 w 320559"/>
                  <a:gd name="connsiteY4" fmla="*/ 245951 h 316353"/>
                  <a:gd name="connsiteX5" fmla="*/ 11520 w 320559"/>
                  <a:gd name="connsiteY5" fmla="*/ 241562 h 316353"/>
                  <a:gd name="connsiteX6" fmla="*/ 12069 w 320559"/>
                  <a:gd name="connsiteY6" fmla="*/ 234979 h 316353"/>
                  <a:gd name="connsiteX7" fmla="*/ 13532 w 320559"/>
                  <a:gd name="connsiteY7" fmla="*/ 230956 h 316353"/>
                  <a:gd name="connsiteX8" fmla="*/ 14263 w 320559"/>
                  <a:gd name="connsiteY8" fmla="*/ 225288 h 316353"/>
                  <a:gd name="connsiteX9" fmla="*/ 15360 w 320559"/>
                  <a:gd name="connsiteY9" fmla="*/ 222362 h 316353"/>
                  <a:gd name="connsiteX10" fmla="*/ 16275 w 320559"/>
                  <a:gd name="connsiteY10" fmla="*/ 217242 h 316353"/>
                  <a:gd name="connsiteX11" fmla="*/ 19932 w 320559"/>
                  <a:gd name="connsiteY11" fmla="*/ 209013 h 316353"/>
                  <a:gd name="connsiteX12" fmla="*/ 19932 w 320559"/>
                  <a:gd name="connsiteY12" fmla="*/ 205356 h 316353"/>
                  <a:gd name="connsiteX13" fmla="*/ 21578 w 320559"/>
                  <a:gd name="connsiteY13" fmla="*/ 202978 h 316353"/>
                  <a:gd name="connsiteX14" fmla="*/ 21943 w 320559"/>
                  <a:gd name="connsiteY14" fmla="*/ 200053 h 316353"/>
                  <a:gd name="connsiteX15" fmla="*/ 24687 w 320559"/>
                  <a:gd name="connsiteY15" fmla="*/ 193287 h 316353"/>
                  <a:gd name="connsiteX16" fmla="*/ 28892 w 320559"/>
                  <a:gd name="connsiteY16" fmla="*/ 189995 h 316353"/>
                  <a:gd name="connsiteX17" fmla="*/ 31635 w 320559"/>
                  <a:gd name="connsiteY17" fmla="*/ 186886 h 316353"/>
                  <a:gd name="connsiteX18" fmla="*/ 32550 w 320559"/>
                  <a:gd name="connsiteY18" fmla="*/ 180669 h 316353"/>
                  <a:gd name="connsiteX19" fmla="*/ 41876 w 320559"/>
                  <a:gd name="connsiteY19" fmla="*/ 176646 h 316353"/>
                  <a:gd name="connsiteX20" fmla="*/ 47910 w 320559"/>
                  <a:gd name="connsiteY20" fmla="*/ 169514 h 316353"/>
                  <a:gd name="connsiteX21" fmla="*/ 50104 w 320559"/>
                  <a:gd name="connsiteY21" fmla="*/ 165674 h 316353"/>
                  <a:gd name="connsiteX22" fmla="*/ 52116 w 320559"/>
                  <a:gd name="connsiteY22" fmla="*/ 160737 h 316353"/>
                  <a:gd name="connsiteX23" fmla="*/ 53579 w 320559"/>
                  <a:gd name="connsiteY23" fmla="*/ 153422 h 316353"/>
                  <a:gd name="connsiteX24" fmla="*/ 53579 w 320559"/>
                  <a:gd name="connsiteY24" fmla="*/ 145559 h 316353"/>
                  <a:gd name="connsiteX25" fmla="*/ 54676 w 320559"/>
                  <a:gd name="connsiteY25" fmla="*/ 141719 h 316353"/>
                  <a:gd name="connsiteX26" fmla="*/ 54127 w 320559"/>
                  <a:gd name="connsiteY26" fmla="*/ 134588 h 316353"/>
                  <a:gd name="connsiteX27" fmla="*/ 56322 w 320559"/>
                  <a:gd name="connsiteY27" fmla="*/ 131296 h 316353"/>
                  <a:gd name="connsiteX28" fmla="*/ 54310 w 320559"/>
                  <a:gd name="connsiteY28" fmla="*/ 122336 h 316353"/>
                  <a:gd name="connsiteX29" fmla="*/ 48459 w 320559"/>
                  <a:gd name="connsiteY29" fmla="*/ 117581 h 316353"/>
                  <a:gd name="connsiteX30" fmla="*/ 46264 w 320559"/>
                  <a:gd name="connsiteY30" fmla="*/ 111912 h 316353"/>
                  <a:gd name="connsiteX31" fmla="*/ 43704 w 320559"/>
                  <a:gd name="connsiteY31" fmla="*/ 108621 h 316353"/>
                  <a:gd name="connsiteX32" fmla="*/ 41144 w 320559"/>
                  <a:gd name="connsiteY32" fmla="*/ 101306 h 316353"/>
                  <a:gd name="connsiteX33" fmla="*/ 37853 w 320559"/>
                  <a:gd name="connsiteY33" fmla="*/ 87226 h 316353"/>
                  <a:gd name="connsiteX34" fmla="*/ 37853 w 320559"/>
                  <a:gd name="connsiteY34" fmla="*/ 84117 h 316353"/>
                  <a:gd name="connsiteX35" fmla="*/ 40047 w 320559"/>
                  <a:gd name="connsiteY35" fmla="*/ 81008 h 316353"/>
                  <a:gd name="connsiteX36" fmla="*/ 43522 w 320559"/>
                  <a:gd name="connsiteY36" fmla="*/ 77717 h 316353"/>
                  <a:gd name="connsiteX37" fmla="*/ 43522 w 320559"/>
                  <a:gd name="connsiteY37" fmla="*/ 69854 h 316353"/>
                  <a:gd name="connsiteX38" fmla="*/ 41876 w 320559"/>
                  <a:gd name="connsiteY38" fmla="*/ 63271 h 316353"/>
                  <a:gd name="connsiteX39" fmla="*/ 38767 w 320559"/>
                  <a:gd name="connsiteY39" fmla="*/ 58882 h 316353"/>
                  <a:gd name="connsiteX40" fmla="*/ 33464 w 320559"/>
                  <a:gd name="connsiteY40" fmla="*/ 41693 h 316353"/>
                  <a:gd name="connsiteX41" fmla="*/ 32367 w 320559"/>
                  <a:gd name="connsiteY41" fmla="*/ 36024 h 316353"/>
                  <a:gd name="connsiteX42" fmla="*/ 30904 w 320559"/>
                  <a:gd name="connsiteY42" fmla="*/ 32550 h 316353"/>
                  <a:gd name="connsiteX43" fmla="*/ 24687 w 320559"/>
                  <a:gd name="connsiteY43" fmla="*/ 24321 h 316353"/>
                  <a:gd name="connsiteX44" fmla="*/ 22492 w 320559"/>
                  <a:gd name="connsiteY44" fmla="*/ 20115 h 316353"/>
                  <a:gd name="connsiteX45" fmla="*/ 19749 w 320559"/>
                  <a:gd name="connsiteY45" fmla="*/ 16275 h 316353"/>
                  <a:gd name="connsiteX46" fmla="*/ 18286 w 320559"/>
                  <a:gd name="connsiteY46" fmla="*/ 13349 h 316353"/>
                  <a:gd name="connsiteX47" fmla="*/ 18469 w 320559"/>
                  <a:gd name="connsiteY47" fmla="*/ 12069 h 316353"/>
                  <a:gd name="connsiteX48" fmla="*/ 19018 w 320559"/>
                  <a:gd name="connsiteY48" fmla="*/ 10789 h 316353"/>
                  <a:gd name="connsiteX49" fmla="*/ 21578 w 320559"/>
                  <a:gd name="connsiteY49" fmla="*/ 9509 h 316353"/>
                  <a:gd name="connsiteX50" fmla="*/ 30172 w 320559"/>
                  <a:gd name="connsiteY50" fmla="*/ 6949 h 316353"/>
                  <a:gd name="connsiteX51" fmla="*/ 36207 w 320559"/>
                  <a:gd name="connsiteY51" fmla="*/ 4023 h 316353"/>
                  <a:gd name="connsiteX52" fmla="*/ 42973 w 320559"/>
                  <a:gd name="connsiteY52" fmla="*/ 1646 h 316353"/>
                  <a:gd name="connsiteX53" fmla="*/ 46996 w 320559"/>
                  <a:gd name="connsiteY53" fmla="*/ 1646 h 316353"/>
                  <a:gd name="connsiteX54" fmla="*/ 50104 w 320559"/>
                  <a:gd name="connsiteY54" fmla="*/ 1097 h 316353"/>
                  <a:gd name="connsiteX55" fmla="*/ 61076 w 320559"/>
                  <a:gd name="connsiteY55" fmla="*/ 1280 h 316353"/>
                  <a:gd name="connsiteX56" fmla="*/ 71134 w 320559"/>
                  <a:gd name="connsiteY56" fmla="*/ 549 h 316353"/>
                  <a:gd name="connsiteX57" fmla="*/ 74426 w 320559"/>
                  <a:gd name="connsiteY57" fmla="*/ 1646 h 316353"/>
                  <a:gd name="connsiteX58" fmla="*/ 83386 w 320559"/>
                  <a:gd name="connsiteY58" fmla="*/ 1828 h 316353"/>
                  <a:gd name="connsiteX59" fmla="*/ 89420 w 320559"/>
                  <a:gd name="connsiteY59" fmla="*/ 914 h 316353"/>
                  <a:gd name="connsiteX60" fmla="*/ 95820 w 320559"/>
                  <a:gd name="connsiteY60" fmla="*/ 1097 h 316353"/>
                  <a:gd name="connsiteX61" fmla="*/ 110815 w 320559"/>
                  <a:gd name="connsiteY61" fmla="*/ 0 h 316353"/>
                  <a:gd name="connsiteX62" fmla="*/ 118495 w 320559"/>
                  <a:gd name="connsiteY62" fmla="*/ 549 h 316353"/>
                  <a:gd name="connsiteX63" fmla="*/ 119410 w 320559"/>
                  <a:gd name="connsiteY63" fmla="*/ 1097 h 316353"/>
                  <a:gd name="connsiteX64" fmla="*/ 121787 w 320559"/>
                  <a:gd name="connsiteY64" fmla="*/ 4572 h 316353"/>
                  <a:gd name="connsiteX65" fmla="*/ 123616 w 320559"/>
                  <a:gd name="connsiteY65" fmla="*/ 4754 h 316353"/>
                  <a:gd name="connsiteX66" fmla="*/ 125444 w 320559"/>
                  <a:gd name="connsiteY66" fmla="*/ 4206 h 316353"/>
                  <a:gd name="connsiteX67" fmla="*/ 127638 w 320559"/>
                  <a:gd name="connsiteY67" fmla="*/ 8229 h 316353"/>
                  <a:gd name="connsiteX68" fmla="*/ 129833 w 320559"/>
                  <a:gd name="connsiteY68" fmla="*/ 17006 h 316353"/>
                  <a:gd name="connsiteX69" fmla="*/ 130382 w 320559"/>
                  <a:gd name="connsiteY69" fmla="*/ 23041 h 316353"/>
                  <a:gd name="connsiteX70" fmla="*/ 131296 w 320559"/>
                  <a:gd name="connsiteY70" fmla="*/ 25418 h 316353"/>
                  <a:gd name="connsiteX71" fmla="*/ 134587 w 320559"/>
                  <a:gd name="connsiteY71" fmla="*/ 31087 h 316353"/>
                  <a:gd name="connsiteX72" fmla="*/ 136050 w 320559"/>
                  <a:gd name="connsiteY72" fmla="*/ 38767 h 316353"/>
                  <a:gd name="connsiteX73" fmla="*/ 141902 w 320559"/>
                  <a:gd name="connsiteY73" fmla="*/ 44984 h 316353"/>
                  <a:gd name="connsiteX74" fmla="*/ 151228 w 320559"/>
                  <a:gd name="connsiteY74" fmla="*/ 57419 h 316353"/>
                  <a:gd name="connsiteX75" fmla="*/ 157445 w 320559"/>
                  <a:gd name="connsiteY75" fmla="*/ 59613 h 316353"/>
                  <a:gd name="connsiteX76" fmla="*/ 163480 w 320559"/>
                  <a:gd name="connsiteY76" fmla="*/ 59613 h 316353"/>
                  <a:gd name="connsiteX77" fmla="*/ 173354 w 320559"/>
                  <a:gd name="connsiteY77" fmla="*/ 56505 h 316353"/>
                  <a:gd name="connsiteX78" fmla="*/ 179389 w 320559"/>
                  <a:gd name="connsiteY78" fmla="*/ 55225 h 316353"/>
                  <a:gd name="connsiteX79" fmla="*/ 187618 w 320559"/>
                  <a:gd name="connsiteY79" fmla="*/ 55956 h 316353"/>
                  <a:gd name="connsiteX80" fmla="*/ 196212 w 320559"/>
                  <a:gd name="connsiteY80" fmla="*/ 55956 h 316353"/>
                  <a:gd name="connsiteX81" fmla="*/ 197858 w 320559"/>
                  <a:gd name="connsiteY81" fmla="*/ 49190 h 316353"/>
                  <a:gd name="connsiteX82" fmla="*/ 197858 w 320559"/>
                  <a:gd name="connsiteY82" fmla="*/ 45716 h 316353"/>
                  <a:gd name="connsiteX83" fmla="*/ 199504 w 320559"/>
                  <a:gd name="connsiteY83" fmla="*/ 43887 h 316353"/>
                  <a:gd name="connsiteX84" fmla="*/ 199870 w 320559"/>
                  <a:gd name="connsiteY84" fmla="*/ 42241 h 316353"/>
                  <a:gd name="connsiteX85" fmla="*/ 200601 w 320559"/>
                  <a:gd name="connsiteY85" fmla="*/ 39864 h 316353"/>
                  <a:gd name="connsiteX86" fmla="*/ 201150 w 320559"/>
                  <a:gd name="connsiteY86" fmla="*/ 34378 h 316353"/>
                  <a:gd name="connsiteX87" fmla="*/ 202430 w 320559"/>
                  <a:gd name="connsiteY87" fmla="*/ 30538 h 316353"/>
                  <a:gd name="connsiteX88" fmla="*/ 222179 w 320559"/>
                  <a:gd name="connsiteY88" fmla="*/ 30538 h 316353"/>
                  <a:gd name="connsiteX89" fmla="*/ 223093 w 320559"/>
                  <a:gd name="connsiteY89" fmla="*/ 27795 h 316353"/>
                  <a:gd name="connsiteX90" fmla="*/ 233883 w 320559"/>
                  <a:gd name="connsiteY90" fmla="*/ 27795 h 316353"/>
                  <a:gd name="connsiteX91" fmla="*/ 233151 w 320559"/>
                  <a:gd name="connsiteY91" fmla="*/ 38036 h 316353"/>
                  <a:gd name="connsiteX92" fmla="*/ 255826 w 320559"/>
                  <a:gd name="connsiteY92" fmla="*/ 38584 h 316353"/>
                  <a:gd name="connsiteX93" fmla="*/ 257106 w 320559"/>
                  <a:gd name="connsiteY93" fmla="*/ 40230 h 316353"/>
                  <a:gd name="connsiteX94" fmla="*/ 258569 w 320559"/>
                  <a:gd name="connsiteY94" fmla="*/ 44253 h 316353"/>
                  <a:gd name="connsiteX95" fmla="*/ 259666 w 320559"/>
                  <a:gd name="connsiteY95" fmla="*/ 59431 h 316353"/>
                  <a:gd name="connsiteX96" fmla="*/ 260580 w 320559"/>
                  <a:gd name="connsiteY96" fmla="*/ 64916 h 316353"/>
                  <a:gd name="connsiteX97" fmla="*/ 260580 w 320559"/>
                  <a:gd name="connsiteY97" fmla="*/ 72048 h 316353"/>
                  <a:gd name="connsiteX98" fmla="*/ 261861 w 320559"/>
                  <a:gd name="connsiteY98" fmla="*/ 79911 h 316353"/>
                  <a:gd name="connsiteX99" fmla="*/ 261678 w 320559"/>
                  <a:gd name="connsiteY99" fmla="*/ 82654 h 316353"/>
                  <a:gd name="connsiteX100" fmla="*/ 260397 w 320559"/>
                  <a:gd name="connsiteY100" fmla="*/ 87591 h 316353"/>
                  <a:gd name="connsiteX101" fmla="*/ 260032 w 320559"/>
                  <a:gd name="connsiteY101" fmla="*/ 93809 h 316353"/>
                  <a:gd name="connsiteX102" fmla="*/ 261129 w 320559"/>
                  <a:gd name="connsiteY102" fmla="*/ 98015 h 316353"/>
                  <a:gd name="connsiteX103" fmla="*/ 265518 w 320559"/>
                  <a:gd name="connsiteY103" fmla="*/ 104781 h 316353"/>
                  <a:gd name="connsiteX104" fmla="*/ 268260 w 320559"/>
                  <a:gd name="connsiteY104" fmla="*/ 114472 h 316353"/>
                  <a:gd name="connsiteX105" fmla="*/ 271369 w 320559"/>
                  <a:gd name="connsiteY105" fmla="*/ 122153 h 316353"/>
                  <a:gd name="connsiteX106" fmla="*/ 270638 w 320559"/>
                  <a:gd name="connsiteY106" fmla="*/ 125444 h 316353"/>
                  <a:gd name="connsiteX107" fmla="*/ 268626 w 320559"/>
                  <a:gd name="connsiteY107" fmla="*/ 128553 h 316353"/>
                  <a:gd name="connsiteX108" fmla="*/ 263689 w 320559"/>
                  <a:gd name="connsiteY108" fmla="*/ 133856 h 316353"/>
                  <a:gd name="connsiteX109" fmla="*/ 263323 w 320559"/>
                  <a:gd name="connsiteY109" fmla="*/ 134953 h 316353"/>
                  <a:gd name="connsiteX110" fmla="*/ 263872 w 320559"/>
                  <a:gd name="connsiteY110" fmla="*/ 136233 h 316353"/>
                  <a:gd name="connsiteX111" fmla="*/ 264603 w 320559"/>
                  <a:gd name="connsiteY111" fmla="*/ 136782 h 316353"/>
                  <a:gd name="connsiteX112" fmla="*/ 266615 w 320559"/>
                  <a:gd name="connsiteY112" fmla="*/ 137330 h 316353"/>
                  <a:gd name="connsiteX113" fmla="*/ 269175 w 320559"/>
                  <a:gd name="connsiteY113" fmla="*/ 140439 h 316353"/>
                  <a:gd name="connsiteX114" fmla="*/ 272101 w 320559"/>
                  <a:gd name="connsiteY114" fmla="*/ 141171 h 316353"/>
                  <a:gd name="connsiteX115" fmla="*/ 273381 w 320559"/>
                  <a:gd name="connsiteY115" fmla="*/ 140439 h 316353"/>
                  <a:gd name="connsiteX116" fmla="*/ 274661 w 320559"/>
                  <a:gd name="connsiteY116" fmla="*/ 137879 h 316353"/>
                  <a:gd name="connsiteX117" fmla="*/ 275392 w 320559"/>
                  <a:gd name="connsiteY117" fmla="*/ 134404 h 316353"/>
                  <a:gd name="connsiteX118" fmla="*/ 277770 w 320559"/>
                  <a:gd name="connsiteY118" fmla="*/ 133307 h 316353"/>
                  <a:gd name="connsiteX119" fmla="*/ 301359 w 320559"/>
                  <a:gd name="connsiteY119" fmla="*/ 133307 h 316353"/>
                  <a:gd name="connsiteX120" fmla="*/ 306296 w 320559"/>
                  <a:gd name="connsiteY120" fmla="*/ 131479 h 316353"/>
                  <a:gd name="connsiteX121" fmla="*/ 309953 w 320559"/>
                  <a:gd name="connsiteY121" fmla="*/ 132393 h 316353"/>
                  <a:gd name="connsiteX122" fmla="*/ 311600 w 320559"/>
                  <a:gd name="connsiteY122" fmla="*/ 132393 h 316353"/>
                  <a:gd name="connsiteX123" fmla="*/ 315623 w 320559"/>
                  <a:gd name="connsiteY123" fmla="*/ 129467 h 316353"/>
                  <a:gd name="connsiteX124" fmla="*/ 316537 w 320559"/>
                  <a:gd name="connsiteY124" fmla="*/ 129467 h 316353"/>
                  <a:gd name="connsiteX125" fmla="*/ 317999 w 320559"/>
                  <a:gd name="connsiteY125" fmla="*/ 130747 h 316353"/>
                  <a:gd name="connsiteX126" fmla="*/ 318365 w 320559"/>
                  <a:gd name="connsiteY126" fmla="*/ 132759 h 316353"/>
                  <a:gd name="connsiteX127" fmla="*/ 317451 w 320559"/>
                  <a:gd name="connsiteY127" fmla="*/ 132942 h 316353"/>
                  <a:gd name="connsiteX128" fmla="*/ 317085 w 320559"/>
                  <a:gd name="connsiteY128" fmla="*/ 134588 h 316353"/>
                  <a:gd name="connsiteX129" fmla="*/ 317817 w 320559"/>
                  <a:gd name="connsiteY129" fmla="*/ 138976 h 316353"/>
                  <a:gd name="connsiteX130" fmla="*/ 317634 w 320559"/>
                  <a:gd name="connsiteY130" fmla="*/ 141171 h 316353"/>
                  <a:gd name="connsiteX131" fmla="*/ 316720 w 320559"/>
                  <a:gd name="connsiteY131" fmla="*/ 143913 h 316353"/>
                  <a:gd name="connsiteX132" fmla="*/ 316354 w 320559"/>
                  <a:gd name="connsiteY132" fmla="*/ 149765 h 316353"/>
                  <a:gd name="connsiteX133" fmla="*/ 315073 w 320559"/>
                  <a:gd name="connsiteY133" fmla="*/ 155434 h 316353"/>
                  <a:gd name="connsiteX134" fmla="*/ 315805 w 320559"/>
                  <a:gd name="connsiteY134" fmla="*/ 162383 h 316353"/>
                  <a:gd name="connsiteX135" fmla="*/ 315623 w 320559"/>
                  <a:gd name="connsiteY135" fmla="*/ 168600 h 316353"/>
                  <a:gd name="connsiteX136" fmla="*/ 314342 w 320559"/>
                  <a:gd name="connsiteY136" fmla="*/ 172257 h 316353"/>
                  <a:gd name="connsiteX137" fmla="*/ 313976 w 320559"/>
                  <a:gd name="connsiteY137" fmla="*/ 179572 h 316353"/>
                  <a:gd name="connsiteX138" fmla="*/ 314708 w 320559"/>
                  <a:gd name="connsiteY138" fmla="*/ 181583 h 316353"/>
                  <a:gd name="connsiteX139" fmla="*/ 316537 w 320559"/>
                  <a:gd name="connsiteY139" fmla="*/ 183046 h 316353"/>
                  <a:gd name="connsiteX140" fmla="*/ 320560 w 320559"/>
                  <a:gd name="connsiteY140" fmla="*/ 184509 h 316353"/>
                  <a:gd name="connsiteX141" fmla="*/ 293313 w 320559"/>
                  <a:gd name="connsiteY141" fmla="*/ 184509 h 316353"/>
                  <a:gd name="connsiteX142" fmla="*/ 265518 w 320559"/>
                  <a:gd name="connsiteY142" fmla="*/ 184509 h 316353"/>
                  <a:gd name="connsiteX143" fmla="*/ 265518 w 320559"/>
                  <a:gd name="connsiteY143" fmla="*/ 209561 h 316353"/>
                  <a:gd name="connsiteX144" fmla="*/ 265518 w 320559"/>
                  <a:gd name="connsiteY144" fmla="*/ 234797 h 316353"/>
                  <a:gd name="connsiteX145" fmla="*/ 265518 w 320559"/>
                  <a:gd name="connsiteY145" fmla="*/ 259849 h 316353"/>
                  <a:gd name="connsiteX146" fmla="*/ 265518 w 320559"/>
                  <a:gd name="connsiteY146" fmla="*/ 277038 h 316353"/>
                  <a:gd name="connsiteX147" fmla="*/ 265518 w 320559"/>
                  <a:gd name="connsiteY147" fmla="*/ 277770 h 316353"/>
                  <a:gd name="connsiteX148" fmla="*/ 268809 w 320559"/>
                  <a:gd name="connsiteY148" fmla="*/ 280695 h 316353"/>
                  <a:gd name="connsiteX149" fmla="*/ 270638 w 320559"/>
                  <a:gd name="connsiteY149" fmla="*/ 284170 h 316353"/>
                  <a:gd name="connsiteX150" fmla="*/ 276306 w 320559"/>
                  <a:gd name="connsiteY150" fmla="*/ 287827 h 316353"/>
                  <a:gd name="connsiteX151" fmla="*/ 279415 w 320559"/>
                  <a:gd name="connsiteY151" fmla="*/ 291484 h 316353"/>
                  <a:gd name="connsiteX152" fmla="*/ 283804 w 320559"/>
                  <a:gd name="connsiteY152" fmla="*/ 295142 h 316353"/>
                  <a:gd name="connsiteX153" fmla="*/ 285633 w 320559"/>
                  <a:gd name="connsiteY153" fmla="*/ 297336 h 316353"/>
                  <a:gd name="connsiteX154" fmla="*/ 289839 w 320559"/>
                  <a:gd name="connsiteY154" fmla="*/ 299165 h 316353"/>
                  <a:gd name="connsiteX155" fmla="*/ 291850 w 320559"/>
                  <a:gd name="connsiteY155" fmla="*/ 302090 h 316353"/>
                  <a:gd name="connsiteX156" fmla="*/ 295690 w 320559"/>
                  <a:gd name="connsiteY156" fmla="*/ 304468 h 316353"/>
                  <a:gd name="connsiteX157" fmla="*/ 294593 w 320559"/>
                  <a:gd name="connsiteY157" fmla="*/ 305199 h 316353"/>
                  <a:gd name="connsiteX158" fmla="*/ 289473 w 320559"/>
                  <a:gd name="connsiteY158" fmla="*/ 306662 h 316353"/>
                  <a:gd name="connsiteX159" fmla="*/ 254729 w 320559"/>
                  <a:gd name="connsiteY159" fmla="*/ 315805 h 316353"/>
                  <a:gd name="connsiteX160" fmla="*/ 250523 w 320559"/>
                  <a:gd name="connsiteY160" fmla="*/ 316354 h 316353"/>
                  <a:gd name="connsiteX161" fmla="*/ 248877 w 320559"/>
                  <a:gd name="connsiteY161" fmla="*/ 314525 h 316353"/>
                  <a:gd name="connsiteX162" fmla="*/ 242843 w 320559"/>
                  <a:gd name="connsiteY162" fmla="*/ 314159 h 316353"/>
                  <a:gd name="connsiteX163" fmla="*/ 237356 w 320559"/>
                  <a:gd name="connsiteY163" fmla="*/ 312696 h 316353"/>
                  <a:gd name="connsiteX164" fmla="*/ 230042 w 320559"/>
                  <a:gd name="connsiteY164" fmla="*/ 312148 h 316353"/>
                  <a:gd name="connsiteX165" fmla="*/ 214682 w 320559"/>
                  <a:gd name="connsiteY165" fmla="*/ 308856 h 316353"/>
                  <a:gd name="connsiteX166" fmla="*/ 202064 w 320559"/>
                  <a:gd name="connsiteY166" fmla="*/ 308491 h 316353"/>
                  <a:gd name="connsiteX167" fmla="*/ 192738 w 320559"/>
                  <a:gd name="connsiteY167" fmla="*/ 309954 h 316353"/>
                  <a:gd name="connsiteX168" fmla="*/ 189081 w 320559"/>
                  <a:gd name="connsiteY168" fmla="*/ 309771 h 316353"/>
                  <a:gd name="connsiteX169" fmla="*/ 181035 w 320559"/>
                  <a:gd name="connsiteY169" fmla="*/ 306845 h 316353"/>
                  <a:gd name="connsiteX170" fmla="*/ 177926 w 320559"/>
                  <a:gd name="connsiteY170" fmla="*/ 302822 h 316353"/>
                  <a:gd name="connsiteX171" fmla="*/ 170977 w 320559"/>
                  <a:gd name="connsiteY171" fmla="*/ 297519 h 316353"/>
                  <a:gd name="connsiteX172" fmla="*/ 161468 w 320559"/>
                  <a:gd name="connsiteY172" fmla="*/ 297519 h 316353"/>
                  <a:gd name="connsiteX173" fmla="*/ 140073 w 320559"/>
                  <a:gd name="connsiteY173" fmla="*/ 297519 h 316353"/>
                  <a:gd name="connsiteX174" fmla="*/ 117764 w 320559"/>
                  <a:gd name="connsiteY174" fmla="*/ 297519 h 316353"/>
                  <a:gd name="connsiteX175" fmla="*/ 93077 w 320559"/>
                  <a:gd name="connsiteY175" fmla="*/ 297519 h 316353"/>
                  <a:gd name="connsiteX176" fmla="*/ 69854 w 320559"/>
                  <a:gd name="connsiteY176" fmla="*/ 297519 h 316353"/>
                  <a:gd name="connsiteX177" fmla="*/ 61625 w 320559"/>
                  <a:gd name="connsiteY177" fmla="*/ 297519 h 316353"/>
                  <a:gd name="connsiteX178" fmla="*/ 58150 w 320559"/>
                  <a:gd name="connsiteY178" fmla="*/ 298250 h 316353"/>
                  <a:gd name="connsiteX179" fmla="*/ 51933 w 320559"/>
                  <a:gd name="connsiteY179" fmla="*/ 292582 h 316353"/>
                  <a:gd name="connsiteX180" fmla="*/ 45716 w 320559"/>
                  <a:gd name="connsiteY180" fmla="*/ 290204 h 316353"/>
                  <a:gd name="connsiteX181" fmla="*/ 43522 w 320559"/>
                  <a:gd name="connsiteY181" fmla="*/ 286547 h 316353"/>
                  <a:gd name="connsiteX182" fmla="*/ 38950 w 320559"/>
                  <a:gd name="connsiteY182" fmla="*/ 285633 h 316353"/>
                  <a:gd name="connsiteX183" fmla="*/ 28344 w 320559"/>
                  <a:gd name="connsiteY183" fmla="*/ 285998 h 316353"/>
                  <a:gd name="connsiteX184" fmla="*/ 24138 w 320559"/>
                  <a:gd name="connsiteY184" fmla="*/ 287461 h 316353"/>
                  <a:gd name="connsiteX185" fmla="*/ 19200 w 320559"/>
                  <a:gd name="connsiteY185" fmla="*/ 292033 h 316353"/>
                  <a:gd name="connsiteX186" fmla="*/ 16275 w 320559"/>
                  <a:gd name="connsiteY186" fmla="*/ 293313 h 316353"/>
                  <a:gd name="connsiteX187" fmla="*/ 11886 w 320559"/>
                  <a:gd name="connsiteY187" fmla="*/ 290570 h 316353"/>
                  <a:gd name="connsiteX188" fmla="*/ 6766 w 320559"/>
                  <a:gd name="connsiteY188" fmla="*/ 294776 h 316353"/>
                  <a:gd name="connsiteX189" fmla="*/ 1463 w 320559"/>
                  <a:gd name="connsiteY189" fmla="*/ 297519 h 316353"/>
                  <a:gd name="connsiteX190" fmla="*/ 1463 w 320559"/>
                  <a:gd name="connsiteY190" fmla="*/ 294776 h 316353"/>
                  <a:gd name="connsiteX191" fmla="*/ 0 w 320559"/>
                  <a:gd name="connsiteY191" fmla="*/ 285084 h 316353"/>
                  <a:gd name="connsiteX192" fmla="*/ 0 w 320559"/>
                  <a:gd name="connsiteY192" fmla="*/ 279781 h 316353"/>
                  <a:gd name="connsiteX193" fmla="*/ 2377 w 320559"/>
                  <a:gd name="connsiteY193" fmla="*/ 280878 h 316353"/>
                  <a:gd name="connsiteX194" fmla="*/ 2377 w 320559"/>
                  <a:gd name="connsiteY194" fmla="*/ 275758 h 31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320559" h="316353">
                    <a:moveTo>
                      <a:pt x="2377" y="275758"/>
                    </a:moveTo>
                    <a:lnTo>
                      <a:pt x="2377" y="266798"/>
                    </a:lnTo>
                    <a:lnTo>
                      <a:pt x="2926" y="261312"/>
                    </a:lnTo>
                    <a:lnTo>
                      <a:pt x="6400" y="257289"/>
                    </a:lnTo>
                    <a:lnTo>
                      <a:pt x="9509" y="245951"/>
                    </a:lnTo>
                    <a:lnTo>
                      <a:pt x="11520" y="241562"/>
                    </a:lnTo>
                    <a:lnTo>
                      <a:pt x="12069" y="234979"/>
                    </a:lnTo>
                    <a:lnTo>
                      <a:pt x="13532" y="230956"/>
                    </a:lnTo>
                    <a:lnTo>
                      <a:pt x="14263" y="225288"/>
                    </a:lnTo>
                    <a:lnTo>
                      <a:pt x="15360" y="222362"/>
                    </a:lnTo>
                    <a:lnTo>
                      <a:pt x="16275" y="217242"/>
                    </a:lnTo>
                    <a:lnTo>
                      <a:pt x="19932" y="209013"/>
                    </a:lnTo>
                    <a:lnTo>
                      <a:pt x="19932" y="205356"/>
                    </a:lnTo>
                    <a:lnTo>
                      <a:pt x="21578" y="202978"/>
                    </a:lnTo>
                    <a:lnTo>
                      <a:pt x="21943" y="200053"/>
                    </a:lnTo>
                    <a:lnTo>
                      <a:pt x="24687" y="193287"/>
                    </a:lnTo>
                    <a:lnTo>
                      <a:pt x="28892" y="189995"/>
                    </a:lnTo>
                    <a:lnTo>
                      <a:pt x="31635" y="186886"/>
                    </a:lnTo>
                    <a:lnTo>
                      <a:pt x="32550" y="180669"/>
                    </a:lnTo>
                    <a:lnTo>
                      <a:pt x="41876" y="176646"/>
                    </a:lnTo>
                    <a:lnTo>
                      <a:pt x="47910" y="169514"/>
                    </a:lnTo>
                    <a:lnTo>
                      <a:pt x="50104" y="165674"/>
                    </a:lnTo>
                    <a:lnTo>
                      <a:pt x="52116" y="160737"/>
                    </a:lnTo>
                    <a:lnTo>
                      <a:pt x="53579" y="153422"/>
                    </a:lnTo>
                    <a:lnTo>
                      <a:pt x="53579" y="145559"/>
                    </a:lnTo>
                    <a:lnTo>
                      <a:pt x="54676" y="141719"/>
                    </a:lnTo>
                    <a:lnTo>
                      <a:pt x="54127" y="134588"/>
                    </a:lnTo>
                    <a:lnTo>
                      <a:pt x="56322" y="131296"/>
                    </a:lnTo>
                    <a:lnTo>
                      <a:pt x="54310" y="122336"/>
                    </a:lnTo>
                    <a:lnTo>
                      <a:pt x="48459" y="117581"/>
                    </a:lnTo>
                    <a:lnTo>
                      <a:pt x="46264" y="111912"/>
                    </a:lnTo>
                    <a:lnTo>
                      <a:pt x="43704" y="108621"/>
                    </a:lnTo>
                    <a:lnTo>
                      <a:pt x="41144" y="101306"/>
                    </a:lnTo>
                    <a:lnTo>
                      <a:pt x="37853" y="87226"/>
                    </a:lnTo>
                    <a:lnTo>
                      <a:pt x="37853" y="84117"/>
                    </a:lnTo>
                    <a:lnTo>
                      <a:pt x="40047" y="81008"/>
                    </a:lnTo>
                    <a:lnTo>
                      <a:pt x="43522" y="77717"/>
                    </a:lnTo>
                    <a:lnTo>
                      <a:pt x="43522" y="69854"/>
                    </a:lnTo>
                    <a:lnTo>
                      <a:pt x="41876" y="63271"/>
                    </a:lnTo>
                    <a:lnTo>
                      <a:pt x="38767" y="58882"/>
                    </a:lnTo>
                    <a:lnTo>
                      <a:pt x="33464" y="41693"/>
                    </a:lnTo>
                    <a:lnTo>
                      <a:pt x="32367" y="36024"/>
                    </a:lnTo>
                    <a:lnTo>
                      <a:pt x="30904" y="32550"/>
                    </a:lnTo>
                    <a:lnTo>
                      <a:pt x="24687" y="24321"/>
                    </a:lnTo>
                    <a:lnTo>
                      <a:pt x="22492" y="20115"/>
                    </a:lnTo>
                    <a:lnTo>
                      <a:pt x="19749" y="16275"/>
                    </a:lnTo>
                    <a:lnTo>
                      <a:pt x="18286" y="13349"/>
                    </a:lnTo>
                    <a:lnTo>
                      <a:pt x="18469" y="12069"/>
                    </a:lnTo>
                    <a:lnTo>
                      <a:pt x="19018" y="10789"/>
                    </a:lnTo>
                    <a:lnTo>
                      <a:pt x="21578" y="9509"/>
                    </a:lnTo>
                    <a:lnTo>
                      <a:pt x="30172" y="6949"/>
                    </a:lnTo>
                    <a:lnTo>
                      <a:pt x="36207" y="4023"/>
                    </a:lnTo>
                    <a:lnTo>
                      <a:pt x="42973" y="1646"/>
                    </a:lnTo>
                    <a:lnTo>
                      <a:pt x="46996" y="1646"/>
                    </a:lnTo>
                    <a:lnTo>
                      <a:pt x="50104" y="1097"/>
                    </a:lnTo>
                    <a:lnTo>
                      <a:pt x="61076" y="1280"/>
                    </a:lnTo>
                    <a:lnTo>
                      <a:pt x="71134" y="549"/>
                    </a:lnTo>
                    <a:lnTo>
                      <a:pt x="74426" y="1646"/>
                    </a:lnTo>
                    <a:lnTo>
                      <a:pt x="83386" y="1828"/>
                    </a:lnTo>
                    <a:lnTo>
                      <a:pt x="89420" y="914"/>
                    </a:lnTo>
                    <a:lnTo>
                      <a:pt x="95820" y="1097"/>
                    </a:lnTo>
                    <a:lnTo>
                      <a:pt x="110815" y="0"/>
                    </a:lnTo>
                    <a:lnTo>
                      <a:pt x="118495" y="549"/>
                    </a:lnTo>
                    <a:lnTo>
                      <a:pt x="119410" y="1097"/>
                    </a:lnTo>
                    <a:lnTo>
                      <a:pt x="121787" y="4572"/>
                    </a:lnTo>
                    <a:lnTo>
                      <a:pt x="123616" y="4754"/>
                    </a:lnTo>
                    <a:lnTo>
                      <a:pt x="125444" y="4206"/>
                    </a:lnTo>
                    <a:lnTo>
                      <a:pt x="127638" y="8229"/>
                    </a:lnTo>
                    <a:lnTo>
                      <a:pt x="129833" y="17006"/>
                    </a:lnTo>
                    <a:lnTo>
                      <a:pt x="130382" y="23041"/>
                    </a:lnTo>
                    <a:lnTo>
                      <a:pt x="131296" y="25418"/>
                    </a:lnTo>
                    <a:lnTo>
                      <a:pt x="134587" y="31087"/>
                    </a:lnTo>
                    <a:lnTo>
                      <a:pt x="136050" y="38767"/>
                    </a:lnTo>
                    <a:lnTo>
                      <a:pt x="141902" y="44984"/>
                    </a:lnTo>
                    <a:lnTo>
                      <a:pt x="151228" y="57419"/>
                    </a:lnTo>
                    <a:lnTo>
                      <a:pt x="157445" y="59613"/>
                    </a:lnTo>
                    <a:lnTo>
                      <a:pt x="163480" y="59613"/>
                    </a:lnTo>
                    <a:lnTo>
                      <a:pt x="173354" y="56505"/>
                    </a:lnTo>
                    <a:lnTo>
                      <a:pt x="179389" y="55225"/>
                    </a:lnTo>
                    <a:lnTo>
                      <a:pt x="187618" y="55956"/>
                    </a:lnTo>
                    <a:lnTo>
                      <a:pt x="196212" y="55956"/>
                    </a:lnTo>
                    <a:lnTo>
                      <a:pt x="197858" y="49190"/>
                    </a:lnTo>
                    <a:lnTo>
                      <a:pt x="197858" y="45716"/>
                    </a:lnTo>
                    <a:lnTo>
                      <a:pt x="199504" y="43887"/>
                    </a:lnTo>
                    <a:lnTo>
                      <a:pt x="199870" y="42241"/>
                    </a:lnTo>
                    <a:lnTo>
                      <a:pt x="200601" y="39864"/>
                    </a:lnTo>
                    <a:lnTo>
                      <a:pt x="201150" y="34378"/>
                    </a:lnTo>
                    <a:lnTo>
                      <a:pt x="202430" y="30538"/>
                    </a:lnTo>
                    <a:lnTo>
                      <a:pt x="222179" y="30538"/>
                    </a:lnTo>
                    <a:lnTo>
                      <a:pt x="223093" y="27795"/>
                    </a:lnTo>
                    <a:lnTo>
                      <a:pt x="233883" y="27795"/>
                    </a:lnTo>
                    <a:lnTo>
                      <a:pt x="233151" y="38036"/>
                    </a:lnTo>
                    <a:lnTo>
                      <a:pt x="255826" y="38584"/>
                    </a:lnTo>
                    <a:lnTo>
                      <a:pt x="257106" y="40230"/>
                    </a:lnTo>
                    <a:lnTo>
                      <a:pt x="258569" y="44253"/>
                    </a:lnTo>
                    <a:lnTo>
                      <a:pt x="259666" y="59431"/>
                    </a:lnTo>
                    <a:lnTo>
                      <a:pt x="260580" y="64916"/>
                    </a:lnTo>
                    <a:lnTo>
                      <a:pt x="260580" y="72048"/>
                    </a:lnTo>
                    <a:lnTo>
                      <a:pt x="261861" y="79911"/>
                    </a:lnTo>
                    <a:lnTo>
                      <a:pt x="261678" y="82654"/>
                    </a:lnTo>
                    <a:lnTo>
                      <a:pt x="260397" y="87591"/>
                    </a:lnTo>
                    <a:lnTo>
                      <a:pt x="260032" y="93809"/>
                    </a:lnTo>
                    <a:lnTo>
                      <a:pt x="261129" y="98015"/>
                    </a:lnTo>
                    <a:lnTo>
                      <a:pt x="265518" y="104781"/>
                    </a:lnTo>
                    <a:lnTo>
                      <a:pt x="268260" y="114472"/>
                    </a:lnTo>
                    <a:lnTo>
                      <a:pt x="271369" y="122153"/>
                    </a:lnTo>
                    <a:lnTo>
                      <a:pt x="270638" y="125444"/>
                    </a:lnTo>
                    <a:lnTo>
                      <a:pt x="268626" y="128553"/>
                    </a:lnTo>
                    <a:lnTo>
                      <a:pt x="263689" y="133856"/>
                    </a:lnTo>
                    <a:lnTo>
                      <a:pt x="263323" y="134953"/>
                    </a:lnTo>
                    <a:lnTo>
                      <a:pt x="263872" y="136233"/>
                    </a:lnTo>
                    <a:lnTo>
                      <a:pt x="264603" y="136782"/>
                    </a:lnTo>
                    <a:lnTo>
                      <a:pt x="266615" y="137330"/>
                    </a:lnTo>
                    <a:lnTo>
                      <a:pt x="269175" y="140439"/>
                    </a:lnTo>
                    <a:lnTo>
                      <a:pt x="272101" y="141171"/>
                    </a:lnTo>
                    <a:lnTo>
                      <a:pt x="273381" y="140439"/>
                    </a:lnTo>
                    <a:lnTo>
                      <a:pt x="274661" y="137879"/>
                    </a:lnTo>
                    <a:lnTo>
                      <a:pt x="275392" y="134404"/>
                    </a:lnTo>
                    <a:lnTo>
                      <a:pt x="277770" y="133307"/>
                    </a:lnTo>
                    <a:lnTo>
                      <a:pt x="301359" y="133307"/>
                    </a:lnTo>
                    <a:lnTo>
                      <a:pt x="306296" y="131479"/>
                    </a:lnTo>
                    <a:lnTo>
                      <a:pt x="309953" y="132393"/>
                    </a:lnTo>
                    <a:lnTo>
                      <a:pt x="311600" y="132393"/>
                    </a:lnTo>
                    <a:lnTo>
                      <a:pt x="315623" y="129467"/>
                    </a:lnTo>
                    <a:lnTo>
                      <a:pt x="316537" y="129467"/>
                    </a:lnTo>
                    <a:lnTo>
                      <a:pt x="317999" y="130747"/>
                    </a:lnTo>
                    <a:lnTo>
                      <a:pt x="318365" y="132759"/>
                    </a:lnTo>
                    <a:lnTo>
                      <a:pt x="317451" y="132942"/>
                    </a:lnTo>
                    <a:lnTo>
                      <a:pt x="317085" y="134588"/>
                    </a:lnTo>
                    <a:lnTo>
                      <a:pt x="317817" y="138976"/>
                    </a:lnTo>
                    <a:lnTo>
                      <a:pt x="317634" y="141171"/>
                    </a:lnTo>
                    <a:lnTo>
                      <a:pt x="316720" y="143913"/>
                    </a:lnTo>
                    <a:lnTo>
                      <a:pt x="316354" y="149765"/>
                    </a:lnTo>
                    <a:lnTo>
                      <a:pt x="315073" y="155434"/>
                    </a:lnTo>
                    <a:lnTo>
                      <a:pt x="315805" y="162383"/>
                    </a:lnTo>
                    <a:lnTo>
                      <a:pt x="315623" y="168600"/>
                    </a:lnTo>
                    <a:lnTo>
                      <a:pt x="314342" y="172257"/>
                    </a:lnTo>
                    <a:lnTo>
                      <a:pt x="313976" y="179572"/>
                    </a:lnTo>
                    <a:lnTo>
                      <a:pt x="314708" y="181583"/>
                    </a:lnTo>
                    <a:lnTo>
                      <a:pt x="316537" y="183046"/>
                    </a:lnTo>
                    <a:lnTo>
                      <a:pt x="320560" y="184509"/>
                    </a:lnTo>
                    <a:lnTo>
                      <a:pt x="293313" y="184509"/>
                    </a:lnTo>
                    <a:lnTo>
                      <a:pt x="265518" y="184509"/>
                    </a:lnTo>
                    <a:lnTo>
                      <a:pt x="265518" y="209561"/>
                    </a:lnTo>
                    <a:lnTo>
                      <a:pt x="265518" y="234797"/>
                    </a:lnTo>
                    <a:lnTo>
                      <a:pt x="265518" y="259849"/>
                    </a:lnTo>
                    <a:lnTo>
                      <a:pt x="265518" y="277038"/>
                    </a:lnTo>
                    <a:lnTo>
                      <a:pt x="265518" y="277770"/>
                    </a:lnTo>
                    <a:lnTo>
                      <a:pt x="268809" y="280695"/>
                    </a:lnTo>
                    <a:lnTo>
                      <a:pt x="270638" y="284170"/>
                    </a:lnTo>
                    <a:lnTo>
                      <a:pt x="276306" y="287827"/>
                    </a:lnTo>
                    <a:lnTo>
                      <a:pt x="279415" y="291484"/>
                    </a:lnTo>
                    <a:lnTo>
                      <a:pt x="283804" y="295142"/>
                    </a:lnTo>
                    <a:lnTo>
                      <a:pt x="285633" y="297336"/>
                    </a:lnTo>
                    <a:lnTo>
                      <a:pt x="289839" y="299165"/>
                    </a:lnTo>
                    <a:lnTo>
                      <a:pt x="291850" y="302090"/>
                    </a:lnTo>
                    <a:lnTo>
                      <a:pt x="295690" y="304468"/>
                    </a:lnTo>
                    <a:lnTo>
                      <a:pt x="294593" y="305199"/>
                    </a:lnTo>
                    <a:lnTo>
                      <a:pt x="289473" y="306662"/>
                    </a:lnTo>
                    <a:lnTo>
                      <a:pt x="254729" y="315805"/>
                    </a:lnTo>
                    <a:lnTo>
                      <a:pt x="250523" y="316354"/>
                    </a:lnTo>
                    <a:lnTo>
                      <a:pt x="248877" y="314525"/>
                    </a:lnTo>
                    <a:lnTo>
                      <a:pt x="242843" y="314159"/>
                    </a:lnTo>
                    <a:lnTo>
                      <a:pt x="237356" y="312696"/>
                    </a:lnTo>
                    <a:lnTo>
                      <a:pt x="230042" y="312148"/>
                    </a:lnTo>
                    <a:lnTo>
                      <a:pt x="214682" y="308856"/>
                    </a:lnTo>
                    <a:lnTo>
                      <a:pt x="202064" y="308491"/>
                    </a:lnTo>
                    <a:lnTo>
                      <a:pt x="192738" y="309954"/>
                    </a:lnTo>
                    <a:lnTo>
                      <a:pt x="189081" y="309771"/>
                    </a:lnTo>
                    <a:lnTo>
                      <a:pt x="181035" y="306845"/>
                    </a:lnTo>
                    <a:lnTo>
                      <a:pt x="177926" y="302822"/>
                    </a:lnTo>
                    <a:lnTo>
                      <a:pt x="170977" y="297519"/>
                    </a:lnTo>
                    <a:lnTo>
                      <a:pt x="161468" y="297519"/>
                    </a:lnTo>
                    <a:lnTo>
                      <a:pt x="140073" y="297519"/>
                    </a:lnTo>
                    <a:lnTo>
                      <a:pt x="117764" y="297519"/>
                    </a:lnTo>
                    <a:lnTo>
                      <a:pt x="93077" y="297519"/>
                    </a:lnTo>
                    <a:lnTo>
                      <a:pt x="69854" y="297519"/>
                    </a:lnTo>
                    <a:lnTo>
                      <a:pt x="61625" y="297519"/>
                    </a:lnTo>
                    <a:lnTo>
                      <a:pt x="58150" y="298250"/>
                    </a:lnTo>
                    <a:lnTo>
                      <a:pt x="51933" y="292582"/>
                    </a:lnTo>
                    <a:lnTo>
                      <a:pt x="45716" y="290204"/>
                    </a:lnTo>
                    <a:lnTo>
                      <a:pt x="43522" y="286547"/>
                    </a:lnTo>
                    <a:lnTo>
                      <a:pt x="38950" y="285633"/>
                    </a:lnTo>
                    <a:lnTo>
                      <a:pt x="28344" y="285998"/>
                    </a:lnTo>
                    <a:lnTo>
                      <a:pt x="24138" y="287461"/>
                    </a:lnTo>
                    <a:lnTo>
                      <a:pt x="19200" y="292033"/>
                    </a:lnTo>
                    <a:lnTo>
                      <a:pt x="16275" y="293313"/>
                    </a:lnTo>
                    <a:lnTo>
                      <a:pt x="11886" y="290570"/>
                    </a:lnTo>
                    <a:lnTo>
                      <a:pt x="6766" y="294776"/>
                    </a:lnTo>
                    <a:lnTo>
                      <a:pt x="1463" y="297519"/>
                    </a:lnTo>
                    <a:lnTo>
                      <a:pt x="1463" y="294776"/>
                    </a:lnTo>
                    <a:lnTo>
                      <a:pt x="0" y="285084"/>
                    </a:lnTo>
                    <a:lnTo>
                      <a:pt x="0" y="279781"/>
                    </a:lnTo>
                    <a:lnTo>
                      <a:pt x="2377" y="280878"/>
                    </a:lnTo>
                    <a:lnTo>
                      <a:pt x="2377" y="275758"/>
                    </a:lnTo>
                  </a:path>
                </a:pathLst>
              </a:custGeom>
              <a:grpFill/>
              <a:ln w="4020" cap="flat">
                <a:solidFill>
                  <a:srgbClr val="FFFFFF"/>
                </a:solidFill>
                <a:prstDash val="solid"/>
                <a:miter/>
              </a:ln>
            </p:spPr>
            <p:txBody>
              <a:bodyPr rtlCol="0" anchor="ctr"/>
              <a:lstStyle/>
              <a:p>
                <a:endParaRPr lang="en-GB" sz="1463"/>
              </a:p>
            </p:txBody>
          </p:sp>
          <p:sp>
            <p:nvSpPr>
              <p:cNvPr id="295" name="Freeform: Shape 294">
                <a:extLst>
                  <a:ext uri="{FF2B5EF4-FFF2-40B4-BE49-F238E27FC236}">
                    <a16:creationId xmlns:a16="http://schemas.microsoft.com/office/drawing/2014/main" id="{B51F8025-CD43-BFCA-D574-C646BE7559E4}"/>
                  </a:ext>
                </a:extLst>
              </p:cNvPr>
              <p:cNvSpPr/>
              <p:nvPr/>
            </p:nvSpPr>
            <p:spPr>
              <a:xfrm>
                <a:off x="6396365" y="3008630"/>
                <a:ext cx="170977" cy="89054"/>
              </a:xfrm>
              <a:custGeom>
                <a:avLst/>
                <a:gdLst>
                  <a:gd name="connsiteX0" fmla="*/ 26698 w 170977"/>
                  <a:gd name="connsiteY0" fmla="*/ 15543 h 89054"/>
                  <a:gd name="connsiteX1" fmla="*/ 32915 w 170977"/>
                  <a:gd name="connsiteY1" fmla="*/ 18286 h 89054"/>
                  <a:gd name="connsiteX2" fmla="*/ 44070 w 170977"/>
                  <a:gd name="connsiteY2" fmla="*/ 25784 h 89054"/>
                  <a:gd name="connsiteX3" fmla="*/ 59431 w 170977"/>
                  <a:gd name="connsiteY3" fmla="*/ 25418 h 89054"/>
                  <a:gd name="connsiteX4" fmla="*/ 62357 w 170977"/>
                  <a:gd name="connsiteY4" fmla="*/ 25052 h 89054"/>
                  <a:gd name="connsiteX5" fmla="*/ 68391 w 170977"/>
                  <a:gd name="connsiteY5" fmla="*/ 17555 h 89054"/>
                  <a:gd name="connsiteX6" fmla="*/ 82654 w 170977"/>
                  <a:gd name="connsiteY6" fmla="*/ 13898 h 89054"/>
                  <a:gd name="connsiteX7" fmla="*/ 89969 w 170977"/>
                  <a:gd name="connsiteY7" fmla="*/ 10240 h 89054"/>
                  <a:gd name="connsiteX8" fmla="*/ 97832 w 170977"/>
                  <a:gd name="connsiteY8" fmla="*/ 12435 h 89054"/>
                  <a:gd name="connsiteX9" fmla="*/ 104049 w 170977"/>
                  <a:gd name="connsiteY9" fmla="*/ 9875 h 89054"/>
                  <a:gd name="connsiteX10" fmla="*/ 108803 w 170977"/>
                  <a:gd name="connsiteY10" fmla="*/ 8594 h 89054"/>
                  <a:gd name="connsiteX11" fmla="*/ 110998 w 170977"/>
                  <a:gd name="connsiteY11" fmla="*/ 4023 h 89054"/>
                  <a:gd name="connsiteX12" fmla="*/ 118495 w 170977"/>
                  <a:gd name="connsiteY12" fmla="*/ 366 h 89054"/>
                  <a:gd name="connsiteX13" fmla="*/ 126359 w 170977"/>
                  <a:gd name="connsiteY13" fmla="*/ 1097 h 89054"/>
                  <a:gd name="connsiteX14" fmla="*/ 132027 w 170977"/>
                  <a:gd name="connsiteY14" fmla="*/ 0 h 89054"/>
                  <a:gd name="connsiteX15" fmla="*/ 139342 w 170977"/>
                  <a:gd name="connsiteY15" fmla="*/ 1646 h 89054"/>
                  <a:gd name="connsiteX16" fmla="*/ 146839 w 170977"/>
                  <a:gd name="connsiteY16" fmla="*/ 6034 h 89054"/>
                  <a:gd name="connsiteX17" fmla="*/ 152691 w 170977"/>
                  <a:gd name="connsiteY17" fmla="*/ 4754 h 89054"/>
                  <a:gd name="connsiteX18" fmla="*/ 159822 w 170977"/>
                  <a:gd name="connsiteY18" fmla="*/ 7863 h 89054"/>
                  <a:gd name="connsiteX19" fmla="*/ 165126 w 170977"/>
                  <a:gd name="connsiteY19" fmla="*/ 11520 h 89054"/>
                  <a:gd name="connsiteX20" fmla="*/ 168966 w 170977"/>
                  <a:gd name="connsiteY20" fmla="*/ 14812 h 89054"/>
                  <a:gd name="connsiteX21" fmla="*/ 170977 w 170977"/>
                  <a:gd name="connsiteY21" fmla="*/ 19018 h 89054"/>
                  <a:gd name="connsiteX22" fmla="*/ 168966 w 170977"/>
                  <a:gd name="connsiteY22" fmla="*/ 21761 h 89054"/>
                  <a:gd name="connsiteX23" fmla="*/ 165674 w 170977"/>
                  <a:gd name="connsiteY23" fmla="*/ 24687 h 89054"/>
                  <a:gd name="connsiteX24" fmla="*/ 162200 w 170977"/>
                  <a:gd name="connsiteY24" fmla="*/ 24687 h 89054"/>
                  <a:gd name="connsiteX25" fmla="*/ 155616 w 170977"/>
                  <a:gd name="connsiteY25" fmla="*/ 27064 h 89054"/>
                  <a:gd name="connsiteX26" fmla="*/ 150862 w 170977"/>
                  <a:gd name="connsiteY26" fmla="*/ 31270 h 89054"/>
                  <a:gd name="connsiteX27" fmla="*/ 150496 w 170977"/>
                  <a:gd name="connsiteY27" fmla="*/ 34195 h 89054"/>
                  <a:gd name="connsiteX28" fmla="*/ 147753 w 170977"/>
                  <a:gd name="connsiteY28" fmla="*/ 38401 h 89054"/>
                  <a:gd name="connsiteX29" fmla="*/ 146656 w 170977"/>
                  <a:gd name="connsiteY29" fmla="*/ 42790 h 89054"/>
                  <a:gd name="connsiteX30" fmla="*/ 140988 w 170977"/>
                  <a:gd name="connsiteY30" fmla="*/ 48276 h 89054"/>
                  <a:gd name="connsiteX31" fmla="*/ 138610 w 170977"/>
                  <a:gd name="connsiteY31" fmla="*/ 53579 h 89054"/>
                  <a:gd name="connsiteX32" fmla="*/ 135136 w 170977"/>
                  <a:gd name="connsiteY32" fmla="*/ 59796 h 89054"/>
                  <a:gd name="connsiteX33" fmla="*/ 131479 w 170977"/>
                  <a:gd name="connsiteY33" fmla="*/ 63819 h 89054"/>
                  <a:gd name="connsiteX34" fmla="*/ 128004 w 170977"/>
                  <a:gd name="connsiteY34" fmla="*/ 71134 h 89054"/>
                  <a:gd name="connsiteX35" fmla="*/ 120872 w 170977"/>
                  <a:gd name="connsiteY35" fmla="*/ 73694 h 89054"/>
                  <a:gd name="connsiteX36" fmla="*/ 106061 w 170977"/>
                  <a:gd name="connsiteY36" fmla="*/ 77900 h 89054"/>
                  <a:gd name="connsiteX37" fmla="*/ 104598 w 170977"/>
                  <a:gd name="connsiteY37" fmla="*/ 77900 h 89054"/>
                  <a:gd name="connsiteX38" fmla="*/ 102404 w 170977"/>
                  <a:gd name="connsiteY38" fmla="*/ 74974 h 89054"/>
                  <a:gd name="connsiteX39" fmla="*/ 96735 w 170977"/>
                  <a:gd name="connsiteY39" fmla="*/ 76620 h 89054"/>
                  <a:gd name="connsiteX40" fmla="*/ 91066 w 170977"/>
                  <a:gd name="connsiteY40" fmla="*/ 76986 h 89054"/>
                  <a:gd name="connsiteX41" fmla="*/ 83751 w 170977"/>
                  <a:gd name="connsiteY41" fmla="*/ 81009 h 89054"/>
                  <a:gd name="connsiteX42" fmla="*/ 77168 w 170977"/>
                  <a:gd name="connsiteY42" fmla="*/ 81191 h 89054"/>
                  <a:gd name="connsiteX43" fmla="*/ 74059 w 170977"/>
                  <a:gd name="connsiteY43" fmla="*/ 83569 h 89054"/>
                  <a:gd name="connsiteX44" fmla="*/ 67659 w 170977"/>
                  <a:gd name="connsiteY44" fmla="*/ 83934 h 89054"/>
                  <a:gd name="connsiteX45" fmla="*/ 61808 w 170977"/>
                  <a:gd name="connsiteY45" fmla="*/ 87043 h 89054"/>
                  <a:gd name="connsiteX46" fmla="*/ 55591 w 170977"/>
                  <a:gd name="connsiteY46" fmla="*/ 88506 h 89054"/>
                  <a:gd name="connsiteX47" fmla="*/ 47362 w 170977"/>
                  <a:gd name="connsiteY47" fmla="*/ 89054 h 89054"/>
                  <a:gd name="connsiteX48" fmla="*/ 40596 w 170977"/>
                  <a:gd name="connsiteY48" fmla="*/ 85214 h 89054"/>
                  <a:gd name="connsiteX49" fmla="*/ 35293 w 170977"/>
                  <a:gd name="connsiteY49" fmla="*/ 83569 h 89054"/>
                  <a:gd name="connsiteX50" fmla="*/ 29989 w 170977"/>
                  <a:gd name="connsiteY50" fmla="*/ 77534 h 89054"/>
                  <a:gd name="connsiteX51" fmla="*/ 23590 w 170977"/>
                  <a:gd name="connsiteY51" fmla="*/ 74791 h 89054"/>
                  <a:gd name="connsiteX52" fmla="*/ 18835 w 170977"/>
                  <a:gd name="connsiteY52" fmla="*/ 68574 h 89054"/>
                  <a:gd name="connsiteX53" fmla="*/ 13532 w 170977"/>
                  <a:gd name="connsiteY53" fmla="*/ 66379 h 89054"/>
                  <a:gd name="connsiteX54" fmla="*/ 9326 w 170977"/>
                  <a:gd name="connsiteY54" fmla="*/ 61076 h 89054"/>
                  <a:gd name="connsiteX55" fmla="*/ 6766 w 170977"/>
                  <a:gd name="connsiteY55" fmla="*/ 55773 h 89054"/>
                  <a:gd name="connsiteX56" fmla="*/ 3474 w 170977"/>
                  <a:gd name="connsiteY56" fmla="*/ 54310 h 89054"/>
                  <a:gd name="connsiteX57" fmla="*/ 0 w 170977"/>
                  <a:gd name="connsiteY57" fmla="*/ 54128 h 89054"/>
                  <a:gd name="connsiteX58" fmla="*/ 4754 w 170977"/>
                  <a:gd name="connsiteY58" fmla="*/ 49739 h 89054"/>
                  <a:gd name="connsiteX59" fmla="*/ 9875 w 170977"/>
                  <a:gd name="connsiteY59" fmla="*/ 48642 h 89054"/>
                  <a:gd name="connsiteX60" fmla="*/ 9326 w 170977"/>
                  <a:gd name="connsiteY60" fmla="*/ 44070 h 89054"/>
                  <a:gd name="connsiteX61" fmla="*/ 9509 w 170977"/>
                  <a:gd name="connsiteY61" fmla="*/ 40596 h 89054"/>
                  <a:gd name="connsiteX62" fmla="*/ 13532 w 170977"/>
                  <a:gd name="connsiteY62" fmla="*/ 33281 h 89054"/>
                  <a:gd name="connsiteX63" fmla="*/ 10423 w 170977"/>
                  <a:gd name="connsiteY63" fmla="*/ 29807 h 89054"/>
                  <a:gd name="connsiteX64" fmla="*/ 12435 w 170977"/>
                  <a:gd name="connsiteY64" fmla="*/ 26881 h 89054"/>
                  <a:gd name="connsiteX65" fmla="*/ 24504 w 170977"/>
                  <a:gd name="connsiteY65" fmla="*/ 26515 h 89054"/>
                  <a:gd name="connsiteX66" fmla="*/ 26698 w 170977"/>
                  <a:gd name="connsiteY66" fmla="*/ 23407 h 89054"/>
                  <a:gd name="connsiteX67" fmla="*/ 26698 w 170977"/>
                  <a:gd name="connsiteY67" fmla="*/ 15543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70977" h="89054">
                    <a:moveTo>
                      <a:pt x="26698" y="15543"/>
                    </a:moveTo>
                    <a:lnTo>
                      <a:pt x="32915" y="18286"/>
                    </a:lnTo>
                    <a:lnTo>
                      <a:pt x="44070" y="25784"/>
                    </a:lnTo>
                    <a:lnTo>
                      <a:pt x="59431" y="25418"/>
                    </a:lnTo>
                    <a:lnTo>
                      <a:pt x="62357" y="25052"/>
                    </a:lnTo>
                    <a:lnTo>
                      <a:pt x="68391" y="17555"/>
                    </a:lnTo>
                    <a:lnTo>
                      <a:pt x="82654" y="13898"/>
                    </a:lnTo>
                    <a:lnTo>
                      <a:pt x="89969" y="10240"/>
                    </a:lnTo>
                    <a:lnTo>
                      <a:pt x="97832" y="12435"/>
                    </a:lnTo>
                    <a:lnTo>
                      <a:pt x="104049" y="9875"/>
                    </a:lnTo>
                    <a:lnTo>
                      <a:pt x="108803" y="8594"/>
                    </a:lnTo>
                    <a:lnTo>
                      <a:pt x="110998" y="4023"/>
                    </a:lnTo>
                    <a:lnTo>
                      <a:pt x="118495" y="366"/>
                    </a:lnTo>
                    <a:lnTo>
                      <a:pt x="126359" y="1097"/>
                    </a:lnTo>
                    <a:lnTo>
                      <a:pt x="132027" y="0"/>
                    </a:lnTo>
                    <a:lnTo>
                      <a:pt x="139342" y="1646"/>
                    </a:lnTo>
                    <a:lnTo>
                      <a:pt x="146839" y="6034"/>
                    </a:lnTo>
                    <a:lnTo>
                      <a:pt x="152691" y="4754"/>
                    </a:lnTo>
                    <a:lnTo>
                      <a:pt x="159822" y="7863"/>
                    </a:lnTo>
                    <a:lnTo>
                      <a:pt x="165126" y="11520"/>
                    </a:lnTo>
                    <a:lnTo>
                      <a:pt x="168966" y="14812"/>
                    </a:lnTo>
                    <a:lnTo>
                      <a:pt x="170977" y="19018"/>
                    </a:lnTo>
                    <a:lnTo>
                      <a:pt x="168966" y="21761"/>
                    </a:lnTo>
                    <a:lnTo>
                      <a:pt x="165674" y="24687"/>
                    </a:lnTo>
                    <a:lnTo>
                      <a:pt x="162200" y="24687"/>
                    </a:lnTo>
                    <a:lnTo>
                      <a:pt x="155616" y="27064"/>
                    </a:lnTo>
                    <a:lnTo>
                      <a:pt x="150862" y="31270"/>
                    </a:lnTo>
                    <a:lnTo>
                      <a:pt x="150496" y="34195"/>
                    </a:lnTo>
                    <a:lnTo>
                      <a:pt x="147753" y="38401"/>
                    </a:lnTo>
                    <a:lnTo>
                      <a:pt x="146656" y="42790"/>
                    </a:lnTo>
                    <a:lnTo>
                      <a:pt x="140988" y="48276"/>
                    </a:lnTo>
                    <a:lnTo>
                      <a:pt x="138610" y="53579"/>
                    </a:lnTo>
                    <a:lnTo>
                      <a:pt x="135136" y="59796"/>
                    </a:lnTo>
                    <a:lnTo>
                      <a:pt x="131479" y="63819"/>
                    </a:lnTo>
                    <a:lnTo>
                      <a:pt x="128004" y="71134"/>
                    </a:lnTo>
                    <a:lnTo>
                      <a:pt x="120872" y="73694"/>
                    </a:lnTo>
                    <a:lnTo>
                      <a:pt x="106061" y="77900"/>
                    </a:lnTo>
                    <a:lnTo>
                      <a:pt x="104598" y="77900"/>
                    </a:lnTo>
                    <a:lnTo>
                      <a:pt x="102404" y="74974"/>
                    </a:lnTo>
                    <a:lnTo>
                      <a:pt x="96735" y="76620"/>
                    </a:lnTo>
                    <a:lnTo>
                      <a:pt x="91066" y="76986"/>
                    </a:lnTo>
                    <a:lnTo>
                      <a:pt x="83751" y="81009"/>
                    </a:lnTo>
                    <a:lnTo>
                      <a:pt x="77168" y="81191"/>
                    </a:lnTo>
                    <a:lnTo>
                      <a:pt x="74059" y="83569"/>
                    </a:lnTo>
                    <a:lnTo>
                      <a:pt x="67659" y="83934"/>
                    </a:lnTo>
                    <a:lnTo>
                      <a:pt x="61808" y="87043"/>
                    </a:lnTo>
                    <a:lnTo>
                      <a:pt x="55591" y="88506"/>
                    </a:lnTo>
                    <a:lnTo>
                      <a:pt x="47362" y="89054"/>
                    </a:lnTo>
                    <a:lnTo>
                      <a:pt x="40596" y="85214"/>
                    </a:lnTo>
                    <a:lnTo>
                      <a:pt x="35293" y="83569"/>
                    </a:lnTo>
                    <a:lnTo>
                      <a:pt x="29989" y="77534"/>
                    </a:lnTo>
                    <a:lnTo>
                      <a:pt x="23590" y="74791"/>
                    </a:lnTo>
                    <a:lnTo>
                      <a:pt x="18835" y="68574"/>
                    </a:lnTo>
                    <a:lnTo>
                      <a:pt x="13532" y="66379"/>
                    </a:lnTo>
                    <a:lnTo>
                      <a:pt x="9326" y="61076"/>
                    </a:lnTo>
                    <a:lnTo>
                      <a:pt x="6766" y="55773"/>
                    </a:lnTo>
                    <a:lnTo>
                      <a:pt x="3474" y="54310"/>
                    </a:lnTo>
                    <a:lnTo>
                      <a:pt x="0" y="54128"/>
                    </a:lnTo>
                    <a:lnTo>
                      <a:pt x="4754" y="49739"/>
                    </a:lnTo>
                    <a:lnTo>
                      <a:pt x="9875" y="48642"/>
                    </a:lnTo>
                    <a:lnTo>
                      <a:pt x="9326" y="44070"/>
                    </a:lnTo>
                    <a:lnTo>
                      <a:pt x="9509" y="40596"/>
                    </a:lnTo>
                    <a:lnTo>
                      <a:pt x="13532" y="33281"/>
                    </a:lnTo>
                    <a:lnTo>
                      <a:pt x="10423" y="29807"/>
                    </a:lnTo>
                    <a:lnTo>
                      <a:pt x="12435" y="26881"/>
                    </a:lnTo>
                    <a:lnTo>
                      <a:pt x="24504" y="26515"/>
                    </a:lnTo>
                    <a:lnTo>
                      <a:pt x="26698" y="23407"/>
                    </a:lnTo>
                    <a:lnTo>
                      <a:pt x="26698" y="15543"/>
                    </a:lnTo>
                    <a:close/>
                  </a:path>
                </a:pathLst>
              </a:custGeom>
              <a:grpFill/>
              <a:ln w="18272" cap="flat">
                <a:noFill/>
                <a:prstDash val="solid"/>
                <a:miter/>
              </a:ln>
            </p:spPr>
            <p:txBody>
              <a:bodyPr rtlCol="0" anchor="ctr"/>
              <a:lstStyle/>
              <a:p>
                <a:endParaRPr lang="en-GB" sz="1463"/>
              </a:p>
            </p:txBody>
          </p:sp>
          <p:sp>
            <p:nvSpPr>
              <p:cNvPr id="296" name="Freeform: Shape 295">
                <a:extLst>
                  <a:ext uri="{FF2B5EF4-FFF2-40B4-BE49-F238E27FC236}">
                    <a16:creationId xmlns:a16="http://schemas.microsoft.com/office/drawing/2014/main" id="{952AC9B5-02BC-39E6-A3F5-C021C23A2FD6}"/>
                  </a:ext>
                </a:extLst>
              </p:cNvPr>
              <p:cNvSpPr/>
              <p:nvPr/>
            </p:nvSpPr>
            <p:spPr>
              <a:xfrm>
                <a:off x="6396365" y="3008630"/>
                <a:ext cx="170977" cy="89054"/>
              </a:xfrm>
              <a:custGeom>
                <a:avLst/>
                <a:gdLst>
                  <a:gd name="connsiteX0" fmla="*/ 26698 w 170977"/>
                  <a:gd name="connsiteY0" fmla="*/ 15543 h 89054"/>
                  <a:gd name="connsiteX1" fmla="*/ 32915 w 170977"/>
                  <a:gd name="connsiteY1" fmla="*/ 18286 h 89054"/>
                  <a:gd name="connsiteX2" fmla="*/ 44070 w 170977"/>
                  <a:gd name="connsiteY2" fmla="*/ 25784 h 89054"/>
                  <a:gd name="connsiteX3" fmla="*/ 59431 w 170977"/>
                  <a:gd name="connsiteY3" fmla="*/ 25418 h 89054"/>
                  <a:gd name="connsiteX4" fmla="*/ 62357 w 170977"/>
                  <a:gd name="connsiteY4" fmla="*/ 25052 h 89054"/>
                  <a:gd name="connsiteX5" fmla="*/ 68391 w 170977"/>
                  <a:gd name="connsiteY5" fmla="*/ 17555 h 89054"/>
                  <a:gd name="connsiteX6" fmla="*/ 82654 w 170977"/>
                  <a:gd name="connsiteY6" fmla="*/ 13898 h 89054"/>
                  <a:gd name="connsiteX7" fmla="*/ 89969 w 170977"/>
                  <a:gd name="connsiteY7" fmla="*/ 10240 h 89054"/>
                  <a:gd name="connsiteX8" fmla="*/ 97832 w 170977"/>
                  <a:gd name="connsiteY8" fmla="*/ 12435 h 89054"/>
                  <a:gd name="connsiteX9" fmla="*/ 104049 w 170977"/>
                  <a:gd name="connsiteY9" fmla="*/ 9875 h 89054"/>
                  <a:gd name="connsiteX10" fmla="*/ 108803 w 170977"/>
                  <a:gd name="connsiteY10" fmla="*/ 8594 h 89054"/>
                  <a:gd name="connsiteX11" fmla="*/ 110998 w 170977"/>
                  <a:gd name="connsiteY11" fmla="*/ 4023 h 89054"/>
                  <a:gd name="connsiteX12" fmla="*/ 118495 w 170977"/>
                  <a:gd name="connsiteY12" fmla="*/ 366 h 89054"/>
                  <a:gd name="connsiteX13" fmla="*/ 126359 w 170977"/>
                  <a:gd name="connsiteY13" fmla="*/ 1097 h 89054"/>
                  <a:gd name="connsiteX14" fmla="*/ 132027 w 170977"/>
                  <a:gd name="connsiteY14" fmla="*/ 0 h 89054"/>
                  <a:gd name="connsiteX15" fmla="*/ 139342 w 170977"/>
                  <a:gd name="connsiteY15" fmla="*/ 1646 h 89054"/>
                  <a:gd name="connsiteX16" fmla="*/ 146839 w 170977"/>
                  <a:gd name="connsiteY16" fmla="*/ 6034 h 89054"/>
                  <a:gd name="connsiteX17" fmla="*/ 152691 w 170977"/>
                  <a:gd name="connsiteY17" fmla="*/ 4754 h 89054"/>
                  <a:gd name="connsiteX18" fmla="*/ 159822 w 170977"/>
                  <a:gd name="connsiteY18" fmla="*/ 7863 h 89054"/>
                  <a:gd name="connsiteX19" fmla="*/ 165126 w 170977"/>
                  <a:gd name="connsiteY19" fmla="*/ 11520 h 89054"/>
                  <a:gd name="connsiteX20" fmla="*/ 168966 w 170977"/>
                  <a:gd name="connsiteY20" fmla="*/ 14812 h 89054"/>
                  <a:gd name="connsiteX21" fmla="*/ 170977 w 170977"/>
                  <a:gd name="connsiteY21" fmla="*/ 19018 h 89054"/>
                  <a:gd name="connsiteX22" fmla="*/ 168966 w 170977"/>
                  <a:gd name="connsiteY22" fmla="*/ 21761 h 89054"/>
                  <a:gd name="connsiteX23" fmla="*/ 165674 w 170977"/>
                  <a:gd name="connsiteY23" fmla="*/ 24687 h 89054"/>
                  <a:gd name="connsiteX24" fmla="*/ 162200 w 170977"/>
                  <a:gd name="connsiteY24" fmla="*/ 24687 h 89054"/>
                  <a:gd name="connsiteX25" fmla="*/ 155616 w 170977"/>
                  <a:gd name="connsiteY25" fmla="*/ 27064 h 89054"/>
                  <a:gd name="connsiteX26" fmla="*/ 150862 w 170977"/>
                  <a:gd name="connsiteY26" fmla="*/ 31270 h 89054"/>
                  <a:gd name="connsiteX27" fmla="*/ 150496 w 170977"/>
                  <a:gd name="connsiteY27" fmla="*/ 34195 h 89054"/>
                  <a:gd name="connsiteX28" fmla="*/ 147753 w 170977"/>
                  <a:gd name="connsiteY28" fmla="*/ 38401 h 89054"/>
                  <a:gd name="connsiteX29" fmla="*/ 146656 w 170977"/>
                  <a:gd name="connsiteY29" fmla="*/ 42790 h 89054"/>
                  <a:gd name="connsiteX30" fmla="*/ 140988 w 170977"/>
                  <a:gd name="connsiteY30" fmla="*/ 48276 h 89054"/>
                  <a:gd name="connsiteX31" fmla="*/ 138610 w 170977"/>
                  <a:gd name="connsiteY31" fmla="*/ 53579 h 89054"/>
                  <a:gd name="connsiteX32" fmla="*/ 135136 w 170977"/>
                  <a:gd name="connsiteY32" fmla="*/ 59796 h 89054"/>
                  <a:gd name="connsiteX33" fmla="*/ 131479 w 170977"/>
                  <a:gd name="connsiteY33" fmla="*/ 63819 h 89054"/>
                  <a:gd name="connsiteX34" fmla="*/ 128004 w 170977"/>
                  <a:gd name="connsiteY34" fmla="*/ 71134 h 89054"/>
                  <a:gd name="connsiteX35" fmla="*/ 120872 w 170977"/>
                  <a:gd name="connsiteY35" fmla="*/ 73694 h 89054"/>
                  <a:gd name="connsiteX36" fmla="*/ 106061 w 170977"/>
                  <a:gd name="connsiteY36" fmla="*/ 77900 h 89054"/>
                  <a:gd name="connsiteX37" fmla="*/ 104598 w 170977"/>
                  <a:gd name="connsiteY37" fmla="*/ 77900 h 89054"/>
                  <a:gd name="connsiteX38" fmla="*/ 102404 w 170977"/>
                  <a:gd name="connsiteY38" fmla="*/ 74974 h 89054"/>
                  <a:gd name="connsiteX39" fmla="*/ 96735 w 170977"/>
                  <a:gd name="connsiteY39" fmla="*/ 76620 h 89054"/>
                  <a:gd name="connsiteX40" fmla="*/ 91066 w 170977"/>
                  <a:gd name="connsiteY40" fmla="*/ 76986 h 89054"/>
                  <a:gd name="connsiteX41" fmla="*/ 83751 w 170977"/>
                  <a:gd name="connsiteY41" fmla="*/ 81009 h 89054"/>
                  <a:gd name="connsiteX42" fmla="*/ 77168 w 170977"/>
                  <a:gd name="connsiteY42" fmla="*/ 81191 h 89054"/>
                  <a:gd name="connsiteX43" fmla="*/ 74059 w 170977"/>
                  <a:gd name="connsiteY43" fmla="*/ 83569 h 89054"/>
                  <a:gd name="connsiteX44" fmla="*/ 67659 w 170977"/>
                  <a:gd name="connsiteY44" fmla="*/ 83934 h 89054"/>
                  <a:gd name="connsiteX45" fmla="*/ 61808 w 170977"/>
                  <a:gd name="connsiteY45" fmla="*/ 87043 h 89054"/>
                  <a:gd name="connsiteX46" fmla="*/ 55591 w 170977"/>
                  <a:gd name="connsiteY46" fmla="*/ 88506 h 89054"/>
                  <a:gd name="connsiteX47" fmla="*/ 47362 w 170977"/>
                  <a:gd name="connsiteY47" fmla="*/ 89054 h 89054"/>
                  <a:gd name="connsiteX48" fmla="*/ 40596 w 170977"/>
                  <a:gd name="connsiteY48" fmla="*/ 85214 h 89054"/>
                  <a:gd name="connsiteX49" fmla="*/ 35293 w 170977"/>
                  <a:gd name="connsiteY49" fmla="*/ 83569 h 89054"/>
                  <a:gd name="connsiteX50" fmla="*/ 29989 w 170977"/>
                  <a:gd name="connsiteY50" fmla="*/ 77534 h 89054"/>
                  <a:gd name="connsiteX51" fmla="*/ 23590 w 170977"/>
                  <a:gd name="connsiteY51" fmla="*/ 74791 h 89054"/>
                  <a:gd name="connsiteX52" fmla="*/ 18835 w 170977"/>
                  <a:gd name="connsiteY52" fmla="*/ 68574 h 89054"/>
                  <a:gd name="connsiteX53" fmla="*/ 13532 w 170977"/>
                  <a:gd name="connsiteY53" fmla="*/ 66379 h 89054"/>
                  <a:gd name="connsiteX54" fmla="*/ 9326 w 170977"/>
                  <a:gd name="connsiteY54" fmla="*/ 61076 h 89054"/>
                  <a:gd name="connsiteX55" fmla="*/ 6766 w 170977"/>
                  <a:gd name="connsiteY55" fmla="*/ 55773 h 89054"/>
                  <a:gd name="connsiteX56" fmla="*/ 3474 w 170977"/>
                  <a:gd name="connsiteY56" fmla="*/ 54310 h 89054"/>
                  <a:gd name="connsiteX57" fmla="*/ 0 w 170977"/>
                  <a:gd name="connsiteY57" fmla="*/ 54128 h 89054"/>
                  <a:gd name="connsiteX58" fmla="*/ 4754 w 170977"/>
                  <a:gd name="connsiteY58" fmla="*/ 49739 h 89054"/>
                  <a:gd name="connsiteX59" fmla="*/ 9875 w 170977"/>
                  <a:gd name="connsiteY59" fmla="*/ 48642 h 89054"/>
                  <a:gd name="connsiteX60" fmla="*/ 9326 w 170977"/>
                  <a:gd name="connsiteY60" fmla="*/ 44070 h 89054"/>
                  <a:gd name="connsiteX61" fmla="*/ 9509 w 170977"/>
                  <a:gd name="connsiteY61" fmla="*/ 40596 h 89054"/>
                  <a:gd name="connsiteX62" fmla="*/ 13532 w 170977"/>
                  <a:gd name="connsiteY62" fmla="*/ 33281 h 89054"/>
                  <a:gd name="connsiteX63" fmla="*/ 10423 w 170977"/>
                  <a:gd name="connsiteY63" fmla="*/ 29807 h 89054"/>
                  <a:gd name="connsiteX64" fmla="*/ 12435 w 170977"/>
                  <a:gd name="connsiteY64" fmla="*/ 26881 h 89054"/>
                  <a:gd name="connsiteX65" fmla="*/ 24504 w 170977"/>
                  <a:gd name="connsiteY65" fmla="*/ 26515 h 89054"/>
                  <a:gd name="connsiteX66" fmla="*/ 26698 w 170977"/>
                  <a:gd name="connsiteY66" fmla="*/ 23407 h 89054"/>
                  <a:gd name="connsiteX67" fmla="*/ 26698 w 170977"/>
                  <a:gd name="connsiteY67" fmla="*/ 15543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70977" h="89054">
                    <a:moveTo>
                      <a:pt x="26698" y="15543"/>
                    </a:moveTo>
                    <a:lnTo>
                      <a:pt x="32915" y="18286"/>
                    </a:lnTo>
                    <a:lnTo>
                      <a:pt x="44070" y="25784"/>
                    </a:lnTo>
                    <a:lnTo>
                      <a:pt x="59431" y="25418"/>
                    </a:lnTo>
                    <a:lnTo>
                      <a:pt x="62357" y="25052"/>
                    </a:lnTo>
                    <a:lnTo>
                      <a:pt x="68391" y="17555"/>
                    </a:lnTo>
                    <a:lnTo>
                      <a:pt x="82654" y="13898"/>
                    </a:lnTo>
                    <a:lnTo>
                      <a:pt x="89969" y="10240"/>
                    </a:lnTo>
                    <a:lnTo>
                      <a:pt x="97832" y="12435"/>
                    </a:lnTo>
                    <a:lnTo>
                      <a:pt x="104049" y="9875"/>
                    </a:lnTo>
                    <a:lnTo>
                      <a:pt x="108803" y="8594"/>
                    </a:lnTo>
                    <a:lnTo>
                      <a:pt x="110998" y="4023"/>
                    </a:lnTo>
                    <a:lnTo>
                      <a:pt x="118495" y="366"/>
                    </a:lnTo>
                    <a:lnTo>
                      <a:pt x="126359" y="1097"/>
                    </a:lnTo>
                    <a:lnTo>
                      <a:pt x="132027" y="0"/>
                    </a:lnTo>
                    <a:lnTo>
                      <a:pt x="139342" y="1646"/>
                    </a:lnTo>
                    <a:lnTo>
                      <a:pt x="146839" y="6034"/>
                    </a:lnTo>
                    <a:lnTo>
                      <a:pt x="152691" y="4754"/>
                    </a:lnTo>
                    <a:lnTo>
                      <a:pt x="159822" y="7863"/>
                    </a:lnTo>
                    <a:lnTo>
                      <a:pt x="165126" y="11520"/>
                    </a:lnTo>
                    <a:lnTo>
                      <a:pt x="168966" y="14812"/>
                    </a:lnTo>
                    <a:lnTo>
                      <a:pt x="170977" y="19018"/>
                    </a:lnTo>
                    <a:lnTo>
                      <a:pt x="168966" y="21761"/>
                    </a:lnTo>
                    <a:lnTo>
                      <a:pt x="165674" y="24687"/>
                    </a:lnTo>
                    <a:lnTo>
                      <a:pt x="162200" y="24687"/>
                    </a:lnTo>
                    <a:lnTo>
                      <a:pt x="155616" y="27064"/>
                    </a:lnTo>
                    <a:lnTo>
                      <a:pt x="150862" y="31270"/>
                    </a:lnTo>
                    <a:lnTo>
                      <a:pt x="150496" y="34195"/>
                    </a:lnTo>
                    <a:lnTo>
                      <a:pt x="147753" y="38401"/>
                    </a:lnTo>
                    <a:lnTo>
                      <a:pt x="146656" y="42790"/>
                    </a:lnTo>
                    <a:lnTo>
                      <a:pt x="140988" y="48276"/>
                    </a:lnTo>
                    <a:lnTo>
                      <a:pt x="138610" y="53579"/>
                    </a:lnTo>
                    <a:lnTo>
                      <a:pt x="135136" y="59796"/>
                    </a:lnTo>
                    <a:lnTo>
                      <a:pt x="131479" y="63819"/>
                    </a:lnTo>
                    <a:lnTo>
                      <a:pt x="128004" y="71134"/>
                    </a:lnTo>
                    <a:lnTo>
                      <a:pt x="120872" y="73694"/>
                    </a:lnTo>
                    <a:lnTo>
                      <a:pt x="106061" y="77900"/>
                    </a:lnTo>
                    <a:lnTo>
                      <a:pt x="104598" y="77900"/>
                    </a:lnTo>
                    <a:lnTo>
                      <a:pt x="102404" y="74974"/>
                    </a:lnTo>
                    <a:lnTo>
                      <a:pt x="96735" y="76620"/>
                    </a:lnTo>
                    <a:lnTo>
                      <a:pt x="91066" y="76986"/>
                    </a:lnTo>
                    <a:lnTo>
                      <a:pt x="83751" y="81009"/>
                    </a:lnTo>
                    <a:lnTo>
                      <a:pt x="77168" y="81191"/>
                    </a:lnTo>
                    <a:lnTo>
                      <a:pt x="74059" y="83569"/>
                    </a:lnTo>
                    <a:lnTo>
                      <a:pt x="67659" y="83934"/>
                    </a:lnTo>
                    <a:lnTo>
                      <a:pt x="61808" y="87043"/>
                    </a:lnTo>
                    <a:lnTo>
                      <a:pt x="55591" y="88506"/>
                    </a:lnTo>
                    <a:lnTo>
                      <a:pt x="47362" y="89054"/>
                    </a:lnTo>
                    <a:lnTo>
                      <a:pt x="40596" y="85214"/>
                    </a:lnTo>
                    <a:lnTo>
                      <a:pt x="35293" y="83569"/>
                    </a:lnTo>
                    <a:lnTo>
                      <a:pt x="29989" y="77534"/>
                    </a:lnTo>
                    <a:lnTo>
                      <a:pt x="23590" y="74791"/>
                    </a:lnTo>
                    <a:lnTo>
                      <a:pt x="18835" y="68574"/>
                    </a:lnTo>
                    <a:lnTo>
                      <a:pt x="13532" y="66379"/>
                    </a:lnTo>
                    <a:lnTo>
                      <a:pt x="9326" y="61076"/>
                    </a:lnTo>
                    <a:lnTo>
                      <a:pt x="6766" y="55773"/>
                    </a:lnTo>
                    <a:lnTo>
                      <a:pt x="3474" y="54310"/>
                    </a:lnTo>
                    <a:lnTo>
                      <a:pt x="0" y="54128"/>
                    </a:lnTo>
                    <a:lnTo>
                      <a:pt x="4754" y="49739"/>
                    </a:lnTo>
                    <a:lnTo>
                      <a:pt x="9875" y="48642"/>
                    </a:lnTo>
                    <a:lnTo>
                      <a:pt x="9326" y="44070"/>
                    </a:lnTo>
                    <a:lnTo>
                      <a:pt x="9509" y="40596"/>
                    </a:lnTo>
                    <a:lnTo>
                      <a:pt x="13532" y="33281"/>
                    </a:lnTo>
                    <a:lnTo>
                      <a:pt x="10423" y="29807"/>
                    </a:lnTo>
                    <a:lnTo>
                      <a:pt x="12435" y="26881"/>
                    </a:lnTo>
                    <a:lnTo>
                      <a:pt x="24504" y="26515"/>
                    </a:lnTo>
                    <a:lnTo>
                      <a:pt x="26698" y="23407"/>
                    </a:lnTo>
                    <a:lnTo>
                      <a:pt x="26698" y="15543"/>
                    </a:lnTo>
                  </a:path>
                </a:pathLst>
              </a:custGeom>
              <a:grpFill/>
              <a:ln w="4020" cap="flat">
                <a:solidFill>
                  <a:srgbClr val="FFFFFF"/>
                </a:solidFill>
                <a:prstDash val="solid"/>
                <a:miter/>
              </a:ln>
            </p:spPr>
            <p:txBody>
              <a:bodyPr rtlCol="0" anchor="ctr"/>
              <a:lstStyle/>
              <a:p>
                <a:endParaRPr lang="en-GB" sz="1463"/>
              </a:p>
            </p:txBody>
          </p:sp>
          <p:sp>
            <p:nvSpPr>
              <p:cNvPr id="297" name="Freeform: Shape 296">
                <a:extLst>
                  <a:ext uri="{FF2B5EF4-FFF2-40B4-BE49-F238E27FC236}">
                    <a16:creationId xmlns:a16="http://schemas.microsoft.com/office/drawing/2014/main" id="{7E71506C-D83C-37B2-E0BA-19A6F68395FE}"/>
                  </a:ext>
                </a:extLst>
              </p:cNvPr>
              <p:cNvSpPr/>
              <p:nvPr/>
            </p:nvSpPr>
            <p:spPr>
              <a:xfrm>
                <a:off x="5365198" y="2345202"/>
                <a:ext cx="279415" cy="130564"/>
              </a:xfrm>
              <a:custGeom>
                <a:avLst/>
                <a:gdLst>
                  <a:gd name="connsiteX0" fmla="*/ 115752 w 279415"/>
                  <a:gd name="connsiteY0" fmla="*/ 123981 h 130564"/>
                  <a:gd name="connsiteX1" fmla="*/ 114655 w 279415"/>
                  <a:gd name="connsiteY1" fmla="*/ 124530 h 130564"/>
                  <a:gd name="connsiteX2" fmla="*/ 110998 w 279415"/>
                  <a:gd name="connsiteY2" fmla="*/ 122519 h 130564"/>
                  <a:gd name="connsiteX3" fmla="*/ 106792 w 279415"/>
                  <a:gd name="connsiteY3" fmla="*/ 121604 h 130564"/>
                  <a:gd name="connsiteX4" fmla="*/ 102586 w 279415"/>
                  <a:gd name="connsiteY4" fmla="*/ 117764 h 130564"/>
                  <a:gd name="connsiteX5" fmla="*/ 93443 w 279415"/>
                  <a:gd name="connsiteY5" fmla="*/ 113375 h 130564"/>
                  <a:gd name="connsiteX6" fmla="*/ 84300 w 279415"/>
                  <a:gd name="connsiteY6" fmla="*/ 110998 h 130564"/>
                  <a:gd name="connsiteX7" fmla="*/ 78448 w 279415"/>
                  <a:gd name="connsiteY7" fmla="*/ 112461 h 130564"/>
                  <a:gd name="connsiteX8" fmla="*/ 69854 w 279415"/>
                  <a:gd name="connsiteY8" fmla="*/ 110998 h 130564"/>
                  <a:gd name="connsiteX9" fmla="*/ 67111 w 279415"/>
                  <a:gd name="connsiteY9" fmla="*/ 111912 h 130564"/>
                  <a:gd name="connsiteX10" fmla="*/ 62539 w 279415"/>
                  <a:gd name="connsiteY10" fmla="*/ 112095 h 130564"/>
                  <a:gd name="connsiteX11" fmla="*/ 54676 w 279415"/>
                  <a:gd name="connsiteY11" fmla="*/ 111547 h 130564"/>
                  <a:gd name="connsiteX12" fmla="*/ 51019 w 279415"/>
                  <a:gd name="connsiteY12" fmla="*/ 113558 h 130564"/>
                  <a:gd name="connsiteX13" fmla="*/ 47179 w 279415"/>
                  <a:gd name="connsiteY13" fmla="*/ 113010 h 130564"/>
                  <a:gd name="connsiteX14" fmla="*/ 47544 w 279415"/>
                  <a:gd name="connsiteY14" fmla="*/ 107158 h 130564"/>
                  <a:gd name="connsiteX15" fmla="*/ 45716 w 279415"/>
                  <a:gd name="connsiteY15" fmla="*/ 102769 h 130564"/>
                  <a:gd name="connsiteX16" fmla="*/ 52482 w 279415"/>
                  <a:gd name="connsiteY16" fmla="*/ 105878 h 130564"/>
                  <a:gd name="connsiteX17" fmla="*/ 55042 w 279415"/>
                  <a:gd name="connsiteY17" fmla="*/ 103318 h 130564"/>
                  <a:gd name="connsiteX18" fmla="*/ 62539 w 279415"/>
                  <a:gd name="connsiteY18" fmla="*/ 101123 h 130564"/>
                  <a:gd name="connsiteX19" fmla="*/ 69305 w 279415"/>
                  <a:gd name="connsiteY19" fmla="*/ 97832 h 130564"/>
                  <a:gd name="connsiteX20" fmla="*/ 69305 w 279415"/>
                  <a:gd name="connsiteY20" fmla="*/ 91432 h 130564"/>
                  <a:gd name="connsiteX21" fmla="*/ 60528 w 279415"/>
                  <a:gd name="connsiteY21" fmla="*/ 93078 h 130564"/>
                  <a:gd name="connsiteX22" fmla="*/ 65099 w 279415"/>
                  <a:gd name="connsiteY22" fmla="*/ 89786 h 130564"/>
                  <a:gd name="connsiteX23" fmla="*/ 65831 w 279415"/>
                  <a:gd name="connsiteY23" fmla="*/ 87957 h 130564"/>
                  <a:gd name="connsiteX24" fmla="*/ 65282 w 279415"/>
                  <a:gd name="connsiteY24" fmla="*/ 85397 h 130564"/>
                  <a:gd name="connsiteX25" fmla="*/ 69488 w 279415"/>
                  <a:gd name="connsiteY25" fmla="*/ 81923 h 130564"/>
                  <a:gd name="connsiteX26" fmla="*/ 64734 w 279415"/>
                  <a:gd name="connsiteY26" fmla="*/ 82289 h 130564"/>
                  <a:gd name="connsiteX27" fmla="*/ 61808 w 279415"/>
                  <a:gd name="connsiteY27" fmla="*/ 85763 h 130564"/>
                  <a:gd name="connsiteX28" fmla="*/ 59248 w 279415"/>
                  <a:gd name="connsiteY28" fmla="*/ 84117 h 130564"/>
                  <a:gd name="connsiteX29" fmla="*/ 58333 w 279415"/>
                  <a:gd name="connsiteY29" fmla="*/ 81923 h 130564"/>
                  <a:gd name="connsiteX30" fmla="*/ 56139 w 279415"/>
                  <a:gd name="connsiteY30" fmla="*/ 82106 h 130564"/>
                  <a:gd name="connsiteX31" fmla="*/ 55590 w 279415"/>
                  <a:gd name="connsiteY31" fmla="*/ 80826 h 130564"/>
                  <a:gd name="connsiteX32" fmla="*/ 55225 w 279415"/>
                  <a:gd name="connsiteY32" fmla="*/ 77717 h 130564"/>
                  <a:gd name="connsiteX33" fmla="*/ 53396 w 279415"/>
                  <a:gd name="connsiteY33" fmla="*/ 72048 h 130564"/>
                  <a:gd name="connsiteX34" fmla="*/ 49922 w 279415"/>
                  <a:gd name="connsiteY34" fmla="*/ 71500 h 130564"/>
                  <a:gd name="connsiteX35" fmla="*/ 43704 w 279415"/>
                  <a:gd name="connsiteY35" fmla="*/ 73511 h 130564"/>
                  <a:gd name="connsiteX36" fmla="*/ 41510 w 279415"/>
                  <a:gd name="connsiteY36" fmla="*/ 71865 h 130564"/>
                  <a:gd name="connsiteX37" fmla="*/ 37304 w 279415"/>
                  <a:gd name="connsiteY37" fmla="*/ 71134 h 130564"/>
                  <a:gd name="connsiteX38" fmla="*/ 31818 w 279415"/>
                  <a:gd name="connsiteY38" fmla="*/ 71317 h 130564"/>
                  <a:gd name="connsiteX39" fmla="*/ 27064 w 279415"/>
                  <a:gd name="connsiteY39" fmla="*/ 72231 h 130564"/>
                  <a:gd name="connsiteX40" fmla="*/ 22492 w 279415"/>
                  <a:gd name="connsiteY40" fmla="*/ 74425 h 130564"/>
                  <a:gd name="connsiteX41" fmla="*/ 17189 w 279415"/>
                  <a:gd name="connsiteY41" fmla="*/ 75157 h 130564"/>
                  <a:gd name="connsiteX42" fmla="*/ 14812 w 279415"/>
                  <a:gd name="connsiteY42" fmla="*/ 73511 h 130564"/>
                  <a:gd name="connsiteX43" fmla="*/ 15543 w 279415"/>
                  <a:gd name="connsiteY43" fmla="*/ 69305 h 130564"/>
                  <a:gd name="connsiteX44" fmla="*/ 21944 w 279415"/>
                  <a:gd name="connsiteY44" fmla="*/ 68940 h 130564"/>
                  <a:gd name="connsiteX45" fmla="*/ 30355 w 279415"/>
                  <a:gd name="connsiteY45" fmla="*/ 67294 h 130564"/>
                  <a:gd name="connsiteX46" fmla="*/ 33647 w 279415"/>
                  <a:gd name="connsiteY46" fmla="*/ 65282 h 130564"/>
                  <a:gd name="connsiteX47" fmla="*/ 39316 w 279415"/>
                  <a:gd name="connsiteY47" fmla="*/ 65282 h 130564"/>
                  <a:gd name="connsiteX48" fmla="*/ 44070 w 279415"/>
                  <a:gd name="connsiteY48" fmla="*/ 62356 h 130564"/>
                  <a:gd name="connsiteX49" fmla="*/ 46813 w 279415"/>
                  <a:gd name="connsiteY49" fmla="*/ 64368 h 130564"/>
                  <a:gd name="connsiteX50" fmla="*/ 51385 w 279415"/>
                  <a:gd name="connsiteY50" fmla="*/ 61991 h 130564"/>
                  <a:gd name="connsiteX51" fmla="*/ 56139 w 279415"/>
                  <a:gd name="connsiteY51" fmla="*/ 63271 h 130564"/>
                  <a:gd name="connsiteX52" fmla="*/ 66562 w 279415"/>
                  <a:gd name="connsiteY52" fmla="*/ 63454 h 130564"/>
                  <a:gd name="connsiteX53" fmla="*/ 70585 w 279415"/>
                  <a:gd name="connsiteY53" fmla="*/ 55956 h 130564"/>
                  <a:gd name="connsiteX54" fmla="*/ 67294 w 279415"/>
                  <a:gd name="connsiteY54" fmla="*/ 56688 h 130564"/>
                  <a:gd name="connsiteX55" fmla="*/ 64734 w 279415"/>
                  <a:gd name="connsiteY55" fmla="*/ 60162 h 130564"/>
                  <a:gd name="connsiteX56" fmla="*/ 61076 w 279415"/>
                  <a:gd name="connsiteY56" fmla="*/ 59065 h 130564"/>
                  <a:gd name="connsiteX57" fmla="*/ 51019 w 279415"/>
                  <a:gd name="connsiteY57" fmla="*/ 57785 h 130564"/>
                  <a:gd name="connsiteX58" fmla="*/ 51385 w 279415"/>
                  <a:gd name="connsiteY58" fmla="*/ 55408 h 130564"/>
                  <a:gd name="connsiteX59" fmla="*/ 54493 w 279415"/>
                  <a:gd name="connsiteY59" fmla="*/ 52482 h 130564"/>
                  <a:gd name="connsiteX60" fmla="*/ 57785 w 279415"/>
                  <a:gd name="connsiteY60" fmla="*/ 51933 h 130564"/>
                  <a:gd name="connsiteX61" fmla="*/ 60345 w 279415"/>
                  <a:gd name="connsiteY61" fmla="*/ 50105 h 130564"/>
                  <a:gd name="connsiteX62" fmla="*/ 68391 w 279415"/>
                  <a:gd name="connsiteY62" fmla="*/ 46082 h 130564"/>
                  <a:gd name="connsiteX63" fmla="*/ 68208 w 279415"/>
                  <a:gd name="connsiteY63" fmla="*/ 45350 h 130564"/>
                  <a:gd name="connsiteX64" fmla="*/ 63453 w 279415"/>
                  <a:gd name="connsiteY64" fmla="*/ 42973 h 130564"/>
                  <a:gd name="connsiteX65" fmla="*/ 60893 w 279415"/>
                  <a:gd name="connsiteY65" fmla="*/ 44984 h 130564"/>
                  <a:gd name="connsiteX66" fmla="*/ 57602 w 279415"/>
                  <a:gd name="connsiteY66" fmla="*/ 44984 h 130564"/>
                  <a:gd name="connsiteX67" fmla="*/ 57236 w 279415"/>
                  <a:gd name="connsiteY67" fmla="*/ 43156 h 130564"/>
                  <a:gd name="connsiteX68" fmla="*/ 55225 w 279415"/>
                  <a:gd name="connsiteY68" fmla="*/ 41876 h 130564"/>
                  <a:gd name="connsiteX69" fmla="*/ 55042 w 279415"/>
                  <a:gd name="connsiteY69" fmla="*/ 42607 h 130564"/>
                  <a:gd name="connsiteX70" fmla="*/ 53396 w 279415"/>
                  <a:gd name="connsiteY70" fmla="*/ 40047 h 130564"/>
                  <a:gd name="connsiteX71" fmla="*/ 51567 w 279415"/>
                  <a:gd name="connsiteY71" fmla="*/ 39681 h 130564"/>
                  <a:gd name="connsiteX72" fmla="*/ 41327 w 279415"/>
                  <a:gd name="connsiteY72" fmla="*/ 38767 h 130564"/>
                  <a:gd name="connsiteX73" fmla="*/ 37853 w 279415"/>
                  <a:gd name="connsiteY73" fmla="*/ 40047 h 130564"/>
                  <a:gd name="connsiteX74" fmla="*/ 33098 w 279415"/>
                  <a:gd name="connsiteY74" fmla="*/ 43704 h 130564"/>
                  <a:gd name="connsiteX75" fmla="*/ 29258 w 279415"/>
                  <a:gd name="connsiteY75" fmla="*/ 43704 h 130564"/>
                  <a:gd name="connsiteX76" fmla="*/ 21944 w 279415"/>
                  <a:gd name="connsiteY76" fmla="*/ 46264 h 130564"/>
                  <a:gd name="connsiteX77" fmla="*/ 19200 w 279415"/>
                  <a:gd name="connsiteY77" fmla="*/ 46264 h 130564"/>
                  <a:gd name="connsiteX78" fmla="*/ 10972 w 279415"/>
                  <a:gd name="connsiteY78" fmla="*/ 43156 h 130564"/>
                  <a:gd name="connsiteX79" fmla="*/ 0 w 279415"/>
                  <a:gd name="connsiteY79" fmla="*/ 45350 h 130564"/>
                  <a:gd name="connsiteX80" fmla="*/ 1463 w 279415"/>
                  <a:gd name="connsiteY80" fmla="*/ 41693 h 130564"/>
                  <a:gd name="connsiteX81" fmla="*/ 3657 w 279415"/>
                  <a:gd name="connsiteY81" fmla="*/ 38401 h 130564"/>
                  <a:gd name="connsiteX82" fmla="*/ 6583 w 279415"/>
                  <a:gd name="connsiteY82" fmla="*/ 40047 h 130564"/>
                  <a:gd name="connsiteX83" fmla="*/ 15726 w 279415"/>
                  <a:gd name="connsiteY83" fmla="*/ 42790 h 130564"/>
                  <a:gd name="connsiteX84" fmla="*/ 19566 w 279415"/>
                  <a:gd name="connsiteY84" fmla="*/ 40779 h 130564"/>
                  <a:gd name="connsiteX85" fmla="*/ 14263 w 279415"/>
                  <a:gd name="connsiteY85" fmla="*/ 39316 h 130564"/>
                  <a:gd name="connsiteX86" fmla="*/ 16092 w 279415"/>
                  <a:gd name="connsiteY86" fmla="*/ 38950 h 130564"/>
                  <a:gd name="connsiteX87" fmla="*/ 16640 w 279415"/>
                  <a:gd name="connsiteY87" fmla="*/ 36573 h 130564"/>
                  <a:gd name="connsiteX88" fmla="*/ 11886 w 279415"/>
                  <a:gd name="connsiteY88" fmla="*/ 34927 h 130564"/>
                  <a:gd name="connsiteX89" fmla="*/ 9326 w 279415"/>
                  <a:gd name="connsiteY89" fmla="*/ 30355 h 130564"/>
                  <a:gd name="connsiteX90" fmla="*/ 20298 w 279415"/>
                  <a:gd name="connsiteY90" fmla="*/ 34013 h 130564"/>
                  <a:gd name="connsiteX91" fmla="*/ 24504 w 279415"/>
                  <a:gd name="connsiteY91" fmla="*/ 37853 h 130564"/>
                  <a:gd name="connsiteX92" fmla="*/ 32550 w 279415"/>
                  <a:gd name="connsiteY92" fmla="*/ 36756 h 130564"/>
                  <a:gd name="connsiteX93" fmla="*/ 28709 w 279415"/>
                  <a:gd name="connsiteY93" fmla="*/ 34927 h 130564"/>
                  <a:gd name="connsiteX94" fmla="*/ 31452 w 279415"/>
                  <a:gd name="connsiteY94" fmla="*/ 34013 h 130564"/>
                  <a:gd name="connsiteX95" fmla="*/ 32001 w 279415"/>
                  <a:gd name="connsiteY95" fmla="*/ 31452 h 130564"/>
                  <a:gd name="connsiteX96" fmla="*/ 23407 w 279415"/>
                  <a:gd name="connsiteY96" fmla="*/ 32550 h 130564"/>
                  <a:gd name="connsiteX97" fmla="*/ 18835 w 279415"/>
                  <a:gd name="connsiteY97" fmla="*/ 28892 h 130564"/>
                  <a:gd name="connsiteX98" fmla="*/ 19200 w 279415"/>
                  <a:gd name="connsiteY98" fmla="*/ 27795 h 130564"/>
                  <a:gd name="connsiteX99" fmla="*/ 24138 w 279415"/>
                  <a:gd name="connsiteY99" fmla="*/ 27247 h 130564"/>
                  <a:gd name="connsiteX100" fmla="*/ 20481 w 279415"/>
                  <a:gd name="connsiteY100" fmla="*/ 24504 h 130564"/>
                  <a:gd name="connsiteX101" fmla="*/ 17189 w 279415"/>
                  <a:gd name="connsiteY101" fmla="*/ 20481 h 130564"/>
                  <a:gd name="connsiteX102" fmla="*/ 17555 w 279415"/>
                  <a:gd name="connsiteY102" fmla="*/ 21212 h 130564"/>
                  <a:gd name="connsiteX103" fmla="*/ 23955 w 279415"/>
                  <a:gd name="connsiteY103" fmla="*/ 23041 h 130564"/>
                  <a:gd name="connsiteX104" fmla="*/ 25052 w 279415"/>
                  <a:gd name="connsiteY104" fmla="*/ 22309 h 130564"/>
                  <a:gd name="connsiteX105" fmla="*/ 21578 w 279415"/>
                  <a:gd name="connsiteY105" fmla="*/ 18469 h 130564"/>
                  <a:gd name="connsiteX106" fmla="*/ 26698 w 279415"/>
                  <a:gd name="connsiteY106" fmla="*/ 19932 h 130564"/>
                  <a:gd name="connsiteX107" fmla="*/ 23041 w 279415"/>
                  <a:gd name="connsiteY107" fmla="*/ 16092 h 130564"/>
                  <a:gd name="connsiteX108" fmla="*/ 26698 w 279415"/>
                  <a:gd name="connsiteY108" fmla="*/ 15178 h 130564"/>
                  <a:gd name="connsiteX109" fmla="*/ 35658 w 279415"/>
                  <a:gd name="connsiteY109" fmla="*/ 18286 h 130564"/>
                  <a:gd name="connsiteX110" fmla="*/ 36024 w 279415"/>
                  <a:gd name="connsiteY110" fmla="*/ 23041 h 130564"/>
                  <a:gd name="connsiteX111" fmla="*/ 37121 w 279415"/>
                  <a:gd name="connsiteY111" fmla="*/ 23772 h 130564"/>
                  <a:gd name="connsiteX112" fmla="*/ 40413 w 279415"/>
                  <a:gd name="connsiteY112" fmla="*/ 24321 h 130564"/>
                  <a:gd name="connsiteX113" fmla="*/ 43156 w 279415"/>
                  <a:gd name="connsiteY113" fmla="*/ 21761 h 130564"/>
                  <a:gd name="connsiteX114" fmla="*/ 46813 w 279415"/>
                  <a:gd name="connsiteY114" fmla="*/ 25052 h 130564"/>
                  <a:gd name="connsiteX115" fmla="*/ 48276 w 279415"/>
                  <a:gd name="connsiteY115" fmla="*/ 29258 h 130564"/>
                  <a:gd name="connsiteX116" fmla="*/ 49922 w 279415"/>
                  <a:gd name="connsiteY116" fmla="*/ 25601 h 130564"/>
                  <a:gd name="connsiteX117" fmla="*/ 52482 w 279415"/>
                  <a:gd name="connsiteY117" fmla="*/ 29441 h 130564"/>
                  <a:gd name="connsiteX118" fmla="*/ 55225 w 279415"/>
                  <a:gd name="connsiteY118" fmla="*/ 25052 h 130564"/>
                  <a:gd name="connsiteX119" fmla="*/ 51933 w 279415"/>
                  <a:gd name="connsiteY119" fmla="*/ 20846 h 130564"/>
                  <a:gd name="connsiteX120" fmla="*/ 52482 w 279415"/>
                  <a:gd name="connsiteY120" fmla="*/ 18835 h 130564"/>
                  <a:gd name="connsiteX121" fmla="*/ 44618 w 279415"/>
                  <a:gd name="connsiteY121" fmla="*/ 16275 h 130564"/>
                  <a:gd name="connsiteX122" fmla="*/ 40778 w 279415"/>
                  <a:gd name="connsiteY122" fmla="*/ 13898 h 130564"/>
                  <a:gd name="connsiteX123" fmla="*/ 43521 w 279415"/>
                  <a:gd name="connsiteY123" fmla="*/ 10423 h 130564"/>
                  <a:gd name="connsiteX124" fmla="*/ 47544 w 279415"/>
                  <a:gd name="connsiteY124" fmla="*/ 12983 h 130564"/>
                  <a:gd name="connsiteX125" fmla="*/ 50287 w 279415"/>
                  <a:gd name="connsiteY125" fmla="*/ 12983 h 130564"/>
                  <a:gd name="connsiteX126" fmla="*/ 51933 w 279415"/>
                  <a:gd name="connsiteY126" fmla="*/ 11886 h 130564"/>
                  <a:gd name="connsiteX127" fmla="*/ 47727 w 279415"/>
                  <a:gd name="connsiteY127" fmla="*/ 9326 h 130564"/>
                  <a:gd name="connsiteX128" fmla="*/ 46630 w 279415"/>
                  <a:gd name="connsiteY128" fmla="*/ 7863 h 130564"/>
                  <a:gd name="connsiteX129" fmla="*/ 43521 w 279415"/>
                  <a:gd name="connsiteY129" fmla="*/ 7863 h 130564"/>
                  <a:gd name="connsiteX130" fmla="*/ 38950 w 279415"/>
                  <a:gd name="connsiteY130" fmla="*/ 9692 h 130564"/>
                  <a:gd name="connsiteX131" fmla="*/ 35110 w 279415"/>
                  <a:gd name="connsiteY131" fmla="*/ 8777 h 130564"/>
                  <a:gd name="connsiteX132" fmla="*/ 35110 w 279415"/>
                  <a:gd name="connsiteY132" fmla="*/ 8046 h 130564"/>
                  <a:gd name="connsiteX133" fmla="*/ 36755 w 279415"/>
                  <a:gd name="connsiteY133" fmla="*/ 5852 h 130564"/>
                  <a:gd name="connsiteX134" fmla="*/ 36024 w 279415"/>
                  <a:gd name="connsiteY134" fmla="*/ 3292 h 130564"/>
                  <a:gd name="connsiteX135" fmla="*/ 40413 w 279415"/>
                  <a:gd name="connsiteY135" fmla="*/ 3840 h 130564"/>
                  <a:gd name="connsiteX136" fmla="*/ 40047 w 279415"/>
                  <a:gd name="connsiteY136" fmla="*/ 2194 h 130564"/>
                  <a:gd name="connsiteX137" fmla="*/ 44618 w 279415"/>
                  <a:gd name="connsiteY137" fmla="*/ 5486 h 130564"/>
                  <a:gd name="connsiteX138" fmla="*/ 47544 w 279415"/>
                  <a:gd name="connsiteY138" fmla="*/ 4206 h 130564"/>
                  <a:gd name="connsiteX139" fmla="*/ 50836 w 279415"/>
                  <a:gd name="connsiteY139" fmla="*/ 5852 h 130564"/>
                  <a:gd name="connsiteX140" fmla="*/ 52848 w 279415"/>
                  <a:gd name="connsiteY140" fmla="*/ 4937 h 130564"/>
                  <a:gd name="connsiteX141" fmla="*/ 57236 w 279415"/>
                  <a:gd name="connsiteY141" fmla="*/ 10606 h 130564"/>
                  <a:gd name="connsiteX142" fmla="*/ 64185 w 279415"/>
                  <a:gd name="connsiteY142" fmla="*/ 11703 h 130564"/>
                  <a:gd name="connsiteX143" fmla="*/ 66745 w 279415"/>
                  <a:gd name="connsiteY143" fmla="*/ 15178 h 130564"/>
                  <a:gd name="connsiteX144" fmla="*/ 71865 w 279415"/>
                  <a:gd name="connsiteY144" fmla="*/ 19018 h 130564"/>
                  <a:gd name="connsiteX145" fmla="*/ 76620 w 279415"/>
                  <a:gd name="connsiteY145" fmla="*/ 19932 h 130564"/>
                  <a:gd name="connsiteX146" fmla="*/ 79911 w 279415"/>
                  <a:gd name="connsiteY146" fmla="*/ 22309 h 130564"/>
                  <a:gd name="connsiteX147" fmla="*/ 75522 w 279415"/>
                  <a:gd name="connsiteY147" fmla="*/ 24687 h 130564"/>
                  <a:gd name="connsiteX148" fmla="*/ 80826 w 279415"/>
                  <a:gd name="connsiteY148" fmla="*/ 26881 h 130564"/>
                  <a:gd name="connsiteX149" fmla="*/ 81374 w 279415"/>
                  <a:gd name="connsiteY149" fmla="*/ 31452 h 130564"/>
                  <a:gd name="connsiteX150" fmla="*/ 78997 w 279415"/>
                  <a:gd name="connsiteY150" fmla="*/ 32733 h 130564"/>
                  <a:gd name="connsiteX151" fmla="*/ 78448 w 279415"/>
                  <a:gd name="connsiteY151" fmla="*/ 34378 h 130564"/>
                  <a:gd name="connsiteX152" fmla="*/ 76620 w 279415"/>
                  <a:gd name="connsiteY152" fmla="*/ 35658 h 130564"/>
                  <a:gd name="connsiteX153" fmla="*/ 70585 w 279415"/>
                  <a:gd name="connsiteY153" fmla="*/ 33281 h 130564"/>
                  <a:gd name="connsiteX154" fmla="*/ 72414 w 279415"/>
                  <a:gd name="connsiteY154" fmla="*/ 37121 h 130564"/>
                  <a:gd name="connsiteX155" fmla="*/ 78266 w 279415"/>
                  <a:gd name="connsiteY155" fmla="*/ 38767 h 130564"/>
                  <a:gd name="connsiteX156" fmla="*/ 78083 w 279415"/>
                  <a:gd name="connsiteY156" fmla="*/ 42059 h 130564"/>
                  <a:gd name="connsiteX157" fmla="*/ 80826 w 279415"/>
                  <a:gd name="connsiteY157" fmla="*/ 39681 h 130564"/>
                  <a:gd name="connsiteX158" fmla="*/ 81923 w 279415"/>
                  <a:gd name="connsiteY158" fmla="*/ 44070 h 130564"/>
                  <a:gd name="connsiteX159" fmla="*/ 79363 w 279415"/>
                  <a:gd name="connsiteY159" fmla="*/ 45716 h 130564"/>
                  <a:gd name="connsiteX160" fmla="*/ 83568 w 279415"/>
                  <a:gd name="connsiteY160" fmla="*/ 46996 h 130564"/>
                  <a:gd name="connsiteX161" fmla="*/ 84117 w 279415"/>
                  <a:gd name="connsiteY161" fmla="*/ 49556 h 130564"/>
                  <a:gd name="connsiteX162" fmla="*/ 84117 w 279415"/>
                  <a:gd name="connsiteY162" fmla="*/ 55042 h 130564"/>
                  <a:gd name="connsiteX163" fmla="*/ 87591 w 279415"/>
                  <a:gd name="connsiteY163" fmla="*/ 51019 h 130564"/>
                  <a:gd name="connsiteX164" fmla="*/ 87774 w 279415"/>
                  <a:gd name="connsiteY164" fmla="*/ 47727 h 130564"/>
                  <a:gd name="connsiteX165" fmla="*/ 93443 w 279415"/>
                  <a:gd name="connsiteY165" fmla="*/ 47362 h 130564"/>
                  <a:gd name="connsiteX166" fmla="*/ 93077 w 279415"/>
                  <a:gd name="connsiteY166" fmla="*/ 40047 h 130564"/>
                  <a:gd name="connsiteX167" fmla="*/ 95272 w 279415"/>
                  <a:gd name="connsiteY167" fmla="*/ 36756 h 130564"/>
                  <a:gd name="connsiteX168" fmla="*/ 99295 w 279415"/>
                  <a:gd name="connsiteY168" fmla="*/ 36938 h 130564"/>
                  <a:gd name="connsiteX169" fmla="*/ 100392 w 279415"/>
                  <a:gd name="connsiteY169" fmla="*/ 40047 h 130564"/>
                  <a:gd name="connsiteX170" fmla="*/ 102952 w 279415"/>
                  <a:gd name="connsiteY170" fmla="*/ 43156 h 130564"/>
                  <a:gd name="connsiteX171" fmla="*/ 105695 w 279415"/>
                  <a:gd name="connsiteY171" fmla="*/ 40047 h 130564"/>
                  <a:gd name="connsiteX172" fmla="*/ 107707 w 279415"/>
                  <a:gd name="connsiteY172" fmla="*/ 35293 h 130564"/>
                  <a:gd name="connsiteX173" fmla="*/ 108255 w 279415"/>
                  <a:gd name="connsiteY173" fmla="*/ 30355 h 130564"/>
                  <a:gd name="connsiteX174" fmla="*/ 105695 w 279415"/>
                  <a:gd name="connsiteY174" fmla="*/ 22675 h 130564"/>
                  <a:gd name="connsiteX175" fmla="*/ 105329 w 279415"/>
                  <a:gd name="connsiteY175" fmla="*/ 18652 h 130564"/>
                  <a:gd name="connsiteX176" fmla="*/ 108255 w 279415"/>
                  <a:gd name="connsiteY176" fmla="*/ 17738 h 130564"/>
                  <a:gd name="connsiteX177" fmla="*/ 110998 w 279415"/>
                  <a:gd name="connsiteY177" fmla="*/ 18469 h 130564"/>
                  <a:gd name="connsiteX178" fmla="*/ 118312 w 279415"/>
                  <a:gd name="connsiteY178" fmla="*/ 23955 h 130564"/>
                  <a:gd name="connsiteX179" fmla="*/ 123067 w 279415"/>
                  <a:gd name="connsiteY179" fmla="*/ 29990 h 130564"/>
                  <a:gd name="connsiteX180" fmla="*/ 124530 w 279415"/>
                  <a:gd name="connsiteY180" fmla="*/ 33647 h 130564"/>
                  <a:gd name="connsiteX181" fmla="*/ 127639 w 279415"/>
                  <a:gd name="connsiteY181" fmla="*/ 33647 h 130564"/>
                  <a:gd name="connsiteX182" fmla="*/ 130016 w 279415"/>
                  <a:gd name="connsiteY182" fmla="*/ 32733 h 130564"/>
                  <a:gd name="connsiteX183" fmla="*/ 131296 w 279415"/>
                  <a:gd name="connsiteY183" fmla="*/ 27795 h 130564"/>
                  <a:gd name="connsiteX184" fmla="*/ 130930 w 279415"/>
                  <a:gd name="connsiteY184" fmla="*/ 23955 h 130564"/>
                  <a:gd name="connsiteX185" fmla="*/ 129833 w 279415"/>
                  <a:gd name="connsiteY185" fmla="*/ 20846 h 130564"/>
                  <a:gd name="connsiteX186" fmla="*/ 135136 w 279415"/>
                  <a:gd name="connsiteY186" fmla="*/ 19383 h 130564"/>
                  <a:gd name="connsiteX187" fmla="*/ 137879 w 279415"/>
                  <a:gd name="connsiteY187" fmla="*/ 20481 h 130564"/>
                  <a:gd name="connsiteX188" fmla="*/ 140805 w 279415"/>
                  <a:gd name="connsiteY188" fmla="*/ 17006 h 130564"/>
                  <a:gd name="connsiteX189" fmla="*/ 147571 w 279415"/>
                  <a:gd name="connsiteY189" fmla="*/ 14446 h 130564"/>
                  <a:gd name="connsiteX190" fmla="*/ 147571 w 279415"/>
                  <a:gd name="connsiteY190" fmla="*/ 17555 h 130564"/>
                  <a:gd name="connsiteX191" fmla="*/ 148302 w 279415"/>
                  <a:gd name="connsiteY191" fmla="*/ 17189 h 130564"/>
                  <a:gd name="connsiteX192" fmla="*/ 149582 w 279415"/>
                  <a:gd name="connsiteY192" fmla="*/ 19383 h 130564"/>
                  <a:gd name="connsiteX193" fmla="*/ 152691 w 279415"/>
                  <a:gd name="connsiteY193" fmla="*/ 19932 h 130564"/>
                  <a:gd name="connsiteX194" fmla="*/ 153971 w 279415"/>
                  <a:gd name="connsiteY194" fmla="*/ 24138 h 130564"/>
                  <a:gd name="connsiteX195" fmla="*/ 157811 w 279415"/>
                  <a:gd name="connsiteY195" fmla="*/ 26698 h 130564"/>
                  <a:gd name="connsiteX196" fmla="*/ 160371 w 279415"/>
                  <a:gd name="connsiteY196" fmla="*/ 29990 h 130564"/>
                  <a:gd name="connsiteX197" fmla="*/ 161651 w 279415"/>
                  <a:gd name="connsiteY197" fmla="*/ 34927 h 130564"/>
                  <a:gd name="connsiteX198" fmla="*/ 163114 w 279415"/>
                  <a:gd name="connsiteY198" fmla="*/ 37121 h 130564"/>
                  <a:gd name="connsiteX199" fmla="*/ 164211 w 279415"/>
                  <a:gd name="connsiteY199" fmla="*/ 32550 h 130564"/>
                  <a:gd name="connsiteX200" fmla="*/ 164211 w 279415"/>
                  <a:gd name="connsiteY200" fmla="*/ 27978 h 130564"/>
                  <a:gd name="connsiteX201" fmla="*/ 163297 w 279415"/>
                  <a:gd name="connsiteY201" fmla="*/ 25601 h 130564"/>
                  <a:gd name="connsiteX202" fmla="*/ 159457 w 279415"/>
                  <a:gd name="connsiteY202" fmla="*/ 18835 h 130564"/>
                  <a:gd name="connsiteX203" fmla="*/ 159274 w 279415"/>
                  <a:gd name="connsiteY203" fmla="*/ 15726 h 130564"/>
                  <a:gd name="connsiteX204" fmla="*/ 161285 w 279415"/>
                  <a:gd name="connsiteY204" fmla="*/ 15178 h 130564"/>
                  <a:gd name="connsiteX205" fmla="*/ 166406 w 279415"/>
                  <a:gd name="connsiteY205" fmla="*/ 15726 h 130564"/>
                  <a:gd name="connsiteX206" fmla="*/ 171160 w 279415"/>
                  <a:gd name="connsiteY206" fmla="*/ 18652 h 130564"/>
                  <a:gd name="connsiteX207" fmla="*/ 174817 w 279415"/>
                  <a:gd name="connsiteY207" fmla="*/ 22675 h 130564"/>
                  <a:gd name="connsiteX208" fmla="*/ 179023 w 279415"/>
                  <a:gd name="connsiteY208" fmla="*/ 22126 h 130564"/>
                  <a:gd name="connsiteX209" fmla="*/ 181583 w 279415"/>
                  <a:gd name="connsiteY209" fmla="*/ 20481 h 130564"/>
                  <a:gd name="connsiteX210" fmla="*/ 183778 w 279415"/>
                  <a:gd name="connsiteY210" fmla="*/ 17555 h 130564"/>
                  <a:gd name="connsiteX211" fmla="*/ 183778 w 279415"/>
                  <a:gd name="connsiteY211" fmla="*/ 15361 h 130564"/>
                  <a:gd name="connsiteX212" fmla="*/ 189995 w 279415"/>
                  <a:gd name="connsiteY212" fmla="*/ 14995 h 130564"/>
                  <a:gd name="connsiteX213" fmla="*/ 190726 w 279415"/>
                  <a:gd name="connsiteY213" fmla="*/ 17738 h 130564"/>
                  <a:gd name="connsiteX214" fmla="*/ 196029 w 279415"/>
                  <a:gd name="connsiteY214" fmla="*/ 18103 h 130564"/>
                  <a:gd name="connsiteX215" fmla="*/ 200418 w 279415"/>
                  <a:gd name="connsiteY215" fmla="*/ 16275 h 130564"/>
                  <a:gd name="connsiteX216" fmla="*/ 205173 w 279415"/>
                  <a:gd name="connsiteY216" fmla="*/ 15726 h 130564"/>
                  <a:gd name="connsiteX217" fmla="*/ 205173 w 279415"/>
                  <a:gd name="connsiteY217" fmla="*/ 9143 h 130564"/>
                  <a:gd name="connsiteX218" fmla="*/ 204075 w 279415"/>
                  <a:gd name="connsiteY218" fmla="*/ 5303 h 130564"/>
                  <a:gd name="connsiteX219" fmla="*/ 202612 w 279415"/>
                  <a:gd name="connsiteY219" fmla="*/ 2560 h 130564"/>
                  <a:gd name="connsiteX220" fmla="*/ 207550 w 279415"/>
                  <a:gd name="connsiteY220" fmla="*/ 2743 h 130564"/>
                  <a:gd name="connsiteX221" fmla="*/ 211024 w 279415"/>
                  <a:gd name="connsiteY221" fmla="*/ 0 h 130564"/>
                  <a:gd name="connsiteX222" fmla="*/ 214865 w 279415"/>
                  <a:gd name="connsiteY222" fmla="*/ 549 h 130564"/>
                  <a:gd name="connsiteX223" fmla="*/ 216510 w 279415"/>
                  <a:gd name="connsiteY223" fmla="*/ 4389 h 130564"/>
                  <a:gd name="connsiteX224" fmla="*/ 222545 w 279415"/>
                  <a:gd name="connsiteY224" fmla="*/ 6217 h 130564"/>
                  <a:gd name="connsiteX225" fmla="*/ 223093 w 279415"/>
                  <a:gd name="connsiteY225" fmla="*/ 9875 h 130564"/>
                  <a:gd name="connsiteX226" fmla="*/ 221813 w 279415"/>
                  <a:gd name="connsiteY226" fmla="*/ 11703 h 130564"/>
                  <a:gd name="connsiteX227" fmla="*/ 229493 w 279415"/>
                  <a:gd name="connsiteY227" fmla="*/ 15361 h 130564"/>
                  <a:gd name="connsiteX228" fmla="*/ 232054 w 279415"/>
                  <a:gd name="connsiteY228" fmla="*/ 15726 h 130564"/>
                  <a:gd name="connsiteX229" fmla="*/ 233151 w 279415"/>
                  <a:gd name="connsiteY229" fmla="*/ 13898 h 130564"/>
                  <a:gd name="connsiteX230" fmla="*/ 232602 w 279415"/>
                  <a:gd name="connsiteY230" fmla="*/ 11703 h 130564"/>
                  <a:gd name="connsiteX231" fmla="*/ 239917 w 279415"/>
                  <a:gd name="connsiteY231" fmla="*/ 11520 h 130564"/>
                  <a:gd name="connsiteX232" fmla="*/ 242294 w 279415"/>
                  <a:gd name="connsiteY232" fmla="*/ 7680 h 130564"/>
                  <a:gd name="connsiteX233" fmla="*/ 245403 w 279415"/>
                  <a:gd name="connsiteY233" fmla="*/ 6583 h 130564"/>
                  <a:gd name="connsiteX234" fmla="*/ 251254 w 279415"/>
                  <a:gd name="connsiteY234" fmla="*/ 6217 h 130564"/>
                  <a:gd name="connsiteX235" fmla="*/ 253266 w 279415"/>
                  <a:gd name="connsiteY235" fmla="*/ 7680 h 130564"/>
                  <a:gd name="connsiteX236" fmla="*/ 246500 w 279415"/>
                  <a:gd name="connsiteY236" fmla="*/ 9692 h 130564"/>
                  <a:gd name="connsiteX237" fmla="*/ 238454 w 279415"/>
                  <a:gd name="connsiteY237" fmla="*/ 18652 h 130564"/>
                  <a:gd name="connsiteX238" fmla="*/ 239917 w 279415"/>
                  <a:gd name="connsiteY238" fmla="*/ 21212 h 130564"/>
                  <a:gd name="connsiteX239" fmla="*/ 242294 w 279415"/>
                  <a:gd name="connsiteY239" fmla="*/ 22675 h 130564"/>
                  <a:gd name="connsiteX240" fmla="*/ 249060 w 279415"/>
                  <a:gd name="connsiteY240" fmla="*/ 19932 h 130564"/>
                  <a:gd name="connsiteX241" fmla="*/ 250706 w 279415"/>
                  <a:gd name="connsiteY241" fmla="*/ 25967 h 130564"/>
                  <a:gd name="connsiteX242" fmla="*/ 248328 w 279415"/>
                  <a:gd name="connsiteY242" fmla="*/ 31087 h 130564"/>
                  <a:gd name="connsiteX243" fmla="*/ 248328 w 279415"/>
                  <a:gd name="connsiteY243" fmla="*/ 34561 h 130564"/>
                  <a:gd name="connsiteX244" fmla="*/ 259483 w 279415"/>
                  <a:gd name="connsiteY244" fmla="*/ 33281 h 130564"/>
                  <a:gd name="connsiteX245" fmla="*/ 258569 w 279415"/>
                  <a:gd name="connsiteY245" fmla="*/ 36207 h 130564"/>
                  <a:gd name="connsiteX246" fmla="*/ 259483 w 279415"/>
                  <a:gd name="connsiteY246" fmla="*/ 38767 h 130564"/>
                  <a:gd name="connsiteX247" fmla="*/ 266798 w 279415"/>
                  <a:gd name="connsiteY247" fmla="*/ 40596 h 130564"/>
                  <a:gd name="connsiteX248" fmla="*/ 267529 w 279415"/>
                  <a:gd name="connsiteY248" fmla="*/ 36024 h 130564"/>
                  <a:gd name="connsiteX249" fmla="*/ 269906 w 279415"/>
                  <a:gd name="connsiteY249" fmla="*/ 37853 h 130564"/>
                  <a:gd name="connsiteX250" fmla="*/ 274844 w 279415"/>
                  <a:gd name="connsiteY250" fmla="*/ 46264 h 130564"/>
                  <a:gd name="connsiteX251" fmla="*/ 274112 w 279415"/>
                  <a:gd name="connsiteY251" fmla="*/ 50105 h 130564"/>
                  <a:gd name="connsiteX252" fmla="*/ 271186 w 279415"/>
                  <a:gd name="connsiteY252" fmla="*/ 52116 h 130564"/>
                  <a:gd name="connsiteX253" fmla="*/ 274295 w 279415"/>
                  <a:gd name="connsiteY253" fmla="*/ 56688 h 130564"/>
                  <a:gd name="connsiteX254" fmla="*/ 277769 w 279415"/>
                  <a:gd name="connsiteY254" fmla="*/ 56505 h 130564"/>
                  <a:gd name="connsiteX255" fmla="*/ 279050 w 279415"/>
                  <a:gd name="connsiteY255" fmla="*/ 54676 h 130564"/>
                  <a:gd name="connsiteX256" fmla="*/ 279415 w 279415"/>
                  <a:gd name="connsiteY256" fmla="*/ 59613 h 130564"/>
                  <a:gd name="connsiteX257" fmla="*/ 277769 w 279415"/>
                  <a:gd name="connsiteY257" fmla="*/ 63636 h 130564"/>
                  <a:gd name="connsiteX258" fmla="*/ 273746 w 279415"/>
                  <a:gd name="connsiteY258" fmla="*/ 64734 h 130564"/>
                  <a:gd name="connsiteX259" fmla="*/ 273746 w 279415"/>
                  <a:gd name="connsiteY259" fmla="*/ 68391 h 130564"/>
                  <a:gd name="connsiteX260" fmla="*/ 271735 w 279415"/>
                  <a:gd name="connsiteY260" fmla="*/ 69305 h 130564"/>
                  <a:gd name="connsiteX261" fmla="*/ 268809 w 279415"/>
                  <a:gd name="connsiteY261" fmla="*/ 72414 h 130564"/>
                  <a:gd name="connsiteX262" fmla="*/ 259300 w 279415"/>
                  <a:gd name="connsiteY262" fmla="*/ 74243 h 130564"/>
                  <a:gd name="connsiteX263" fmla="*/ 259300 w 279415"/>
                  <a:gd name="connsiteY263" fmla="*/ 76986 h 130564"/>
                  <a:gd name="connsiteX264" fmla="*/ 254911 w 279415"/>
                  <a:gd name="connsiteY264" fmla="*/ 76620 h 130564"/>
                  <a:gd name="connsiteX265" fmla="*/ 256009 w 279415"/>
                  <a:gd name="connsiteY265" fmla="*/ 77900 h 130564"/>
                  <a:gd name="connsiteX266" fmla="*/ 253632 w 279415"/>
                  <a:gd name="connsiteY266" fmla="*/ 79728 h 130564"/>
                  <a:gd name="connsiteX267" fmla="*/ 256923 w 279415"/>
                  <a:gd name="connsiteY267" fmla="*/ 80277 h 130564"/>
                  <a:gd name="connsiteX268" fmla="*/ 262043 w 279415"/>
                  <a:gd name="connsiteY268" fmla="*/ 77900 h 130564"/>
                  <a:gd name="connsiteX269" fmla="*/ 256923 w 279415"/>
                  <a:gd name="connsiteY269" fmla="*/ 85214 h 130564"/>
                  <a:gd name="connsiteX270" fmla="*/ 252717 w 279415"/>
                  <a:gd name="connsiteY270" fmla="*/ 89603 h 130564"/>
                  <a:gd name="connsiteX271" fmla="*/ 246500 w 279415"/>
                  <a:gd name="connsiteY271" fmla="*/ 91066 h 130564"/>
                  <a:gd name="connsiteX272" fmla="*/ 244671 w 279415"/>
                  <a:gd name="connsiteY272" fmla="*/ 94906 h 130564"/>
                  <a:gd name="connsiteX273" fmla="*/ 239002 w 279415"/>
                  <a:gd name="connsiteY273" fmla="*/ 92346 h 130564"/>
                  <a:gd name="connsiteX274" fmla="*/ 239002 w 279415"/>
                  <a:gd name="connsiteY274" fmla="*/ 90335 h 130564"/>
                  <a:gd name="connsiteX275" fmla="*/ 236260 w 279415"/>
                  <a:gd name="connsiteY275" fmla="*/ 87957 h 130564"/>
                  <a:gd name="connsiteX276" fmla="*/ 233151 w 279415"/>
                  <a:gd name="connsiteY276" fmla="*/ 87774 h 130564"/>
                  <a:gd name="connsiteX277" fmla="*/ 232237 w 279415"/>
                  <a:gd name="connsiteY277" fmla="*/ 92163 h 130564"/>
                  <a:gd name="connsiteX278" fmla="*/ 226019 w 279415"/>
                  <a:gd name="connsiteY278" fmla="*/ 95455 h 130564"/>
                  <a:gd name="connsiteX279" fmla="*/ 223642 w 279415"/>
                  <a:gd name="connsiteY279" fmla="*/ 98015 h 130564"/>
                  <a:gd name="connsiteX280" fmla="*/ 215962 w 279415"/>
                  <a:gd name="connsiteY280" fmla="*/ 103135 h 130564"/>
                  <a:gd name="connsiteX281" fmla="*/ 208281 w 279415"/>
                  <a:gd name="connsiteY281" fmla="*/ 107524 h 130564"/>
                  <a:gd name="connsiteX282" fmla="*/ 202247 w 279415"/>
                  <a:gd name="connsiteY282" fmla="*/ 109718 h 130564"/>
                  <a:gd name="connsiteX283" fmla="*/ 195847 w 279415"/>
                  <a:gd name="connsiteY283" fmla="*/ 109169 h 130564"/>
                  <a:gd name="connsiteX284" fmla="*/ 191275 w 279415"/>
                  <a:gd name="connsiteY284" fmla="*/ 110450 h 130564"/>
                  <a:gd name="connsiteX285" fmla="*/ 189995 w 279415"/>
                  <a:gd name="connsiteY285" fmla="*/ 108621 h 130564"/>
                  <a:gd name="connsiteX286" fmla="*/ 187069 w 279415"/>
                  <a:gd name="connsiteY286" fmla="*/ 110084 h 130564"/>
                  <a:gd name="connsiteX287" fmla="*/ 185424 w 279415"/>
                  <a:gd name="connsiteY287" fmla="*/ 111730 h 130564"/>
                  <a:gd name="connsiteX288" fmla="*/ 185241 w 279415"/>
                  <a:gd name="connsiteY288" fmla="*/ 114472 h 130564"/>
                  <a:gd name="connsiteX289" fmla="*/ 178292 w 279415"/>
                  <a:gd name="connsiteY289" fmla="*/ 116118 h 130564"/>
                  <a:gd name="connsiteX290" fmla="*/ 164760 w 279415"/>
                  <a:gd name="connsiteY290" fmla="*/ 125993 h 130564"/>
                  <a:gd name="connsiteX291" fmla="*/ 153605 w 279415"/>
                  <a:gd name="connsiteY291" fmla="*/ 128370 h 130564"/>
                  <a:gd name="connsiteX292" fmla="*/ 149948 w 279415"/>
                  <a:gd name="connsiteY292" fmla="*/ 130564 h 130564"/>
                  <a:gd name="connsiteX293" fmla="*/ 143182 w 279415"/>
                  <a:gd name="connsiteY293" fmla="*/ 128736 h 130564"/>
                  <a:gd name="connsiteX294" fmla="*/ 139890 w 279415"/>
                  <a:gd name="connsiteY294" fmla="*/ 130199 h 130564"/>
                  <a:gd name="connsiteX295" fmla="*/ 134588 w 279415"/>
                  <a:gd name="connsiteY295" fmla="*/ 127456 h 130564"/>
                  <a:gd name="connsiteX296" fmla="*/ 129284 w 279415"/>
                  <a:gd name="connsiteY296" fmla="*/ 126541 h 130564"/>
                  <a:gd name="connsiteX297" fmla="*/ 120873 w 279415"/>
                  <a:gd name="connsiteY297" fmla="*/ 123799 h 130564"/>
                  <a:gd name="connsiteX298" fmla="*/ 115752 w 279415"/>
                  <a:gd name="connsiteY298" fmla="*/ 123981 h 1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279415" h="130564">
                    <a:moveTo>
                      <a:pt x="115752" y="123981"/>
                    </a:moveTo>
                    <a:lnTo>
                      <a:pt x="114655" y="124530"/>
                    </a:lnTo>
                    <a:lnTo>
                      <a:pt x="110998" y="122519"/>
                    </a:lnTo>
                    <a:lnTo>
                      <a:pt x="106792" y="121604"/>
                    </a:lnTo>
                    <a:lnTo>
                      <a:pt x="102586" y="117764"/>
                    </a:lnTo>
                    <a:lnTo>
                      <a:pt x="93443" y="113375"/>
                    </a:lnTo>
                    <a:lnTo>
                      <a:pt x="84300" y="110998"/>
                    </a:lnTo>
                    <a:lnTo>
                      <a:pt x="78448" y="112461"/>
                    </a:lnTo>
                    <a:lnTo>
                      <a:pt x="69854" y="110998"/>
                    </a:lnTo>
                    <a:lnTo>
                      <a:pt x="67111" y="111912"/>
                    </a:lnTo>
                    <a:lnTo>
                      <a:pt x="62539" y="112095"/>
                    </a:lnTo>
                    <a:lnTo>
                      <a:pt x="54676" y="111547"/>
                    </a:lnTo>
                    <a:lnTo>
                      <a:pt x="51019" y="113558"/>
                    </a:lnTo>
                    <a:lnTo>
                      <a:pt x="47179" y="113010"/>
                    </a:lnTo>
                    <a:lnTo>
                      <a:pt x="47544" y="107158"/>
                    </a:lnTo>
                    <a:lnTo>
                      <a:pt x="45716" y="102769"/>
                    </a:lnTo>
                    <a:lnTo>
                      <a:pt x="52482" y="105878"/>
                    </a:lnTo>
                    <a:lnTo>
                      <a:pt x="55042" y="103318"/>
                    </a:lnTo>
                    <a:lnTo>
                      <a:pt x="62539" y="101123"/>
                    </a:lnTo>
                    <a:lnTo>
                      <a:pt x="69305" y="97832"/>
                    </a:lnTo>
                    <a:lnTo>
                      <a:pt x="69305" y="91432"/>
                    </a:lnTo>
                    <a:lnTo>
                      <a:pt x="60528" y="93078"/>
                    </a:lnTo>
                    <a:lnTo>
                      <a:pt x="65099" y="89786"/>
                    </a:lnTo>
                    <a:lnTo>
                      <a:pt x="65831" y="87957"/>
                    </a:lnTo>
                    <a:lnTo>
                      <a:pt x="65282" y="85397"/>
                    </a:lnTo>
                    <a:lnTo>
                      <a:pt x="69488" y="81923"/>
                    </a:lnTo>
                    <a:lnTo>
                      <a:pt x="64734" y="82289"/>
                    </a:lnTo>
                    <a:lnTo>
                      <a:pt x="61808" y="85763"/>
                    </a:lnTo>
                    <a:lnTo>
                      <a:pt x="59248" y="84117"/>
                    </a:lnTo>
                    <a:lnTo>
                      <a:pt x="58333" y="81923"/>
                    </a:lnTo>
                    <a:lnTo>
                      <a:pt x="56139" y="82106"/>
                    </a:lnTo>
                    <a:lnTo>
                      <a:pt x="55590" y="80826"/>
                    </a:lnTo>
                    <a:lnTo>
                      <a:pt x="55225" y="77717"/>
                    </a:lnTo>
                    <a:lnTo>
                      <a:pt x="53396" y="72048"/>
                    </a:lnTo>
                    <a:lnTo>
                      <a:pt x="49922" y="71500"/>
                    </a:lnTo>
                    <a:lnTo>
                      <a:pt x="43704" y="73511"/>
                    </a:lnTo>
                    <a:lnTo>
                      <a:pt x="41510" y="71865"/>
                    </a:lnTo>
                    <a:lnTo>
                      <a:pt x="37304" y="71134"/>
                    </a:lnTo>
                    <a:lnTo>
                      <a:pt x="31818" y="71317"/>
                    </a:lnTo>
                    <a:lnTo>
                      <a:pt x="27064" y="72231"/>
                    </a:lnTo>
                    <a:lnTo>
                      <a:pt x="22492" y="74425"/>
                    </a:lnTo>
                    <a:lnTo>
                      <a:pt x="17189" y="75157"/>
                    </a:lnTo>
                    <a:lnTo>
                      <a:pt x="14812" y="73511"/>
                    </a:lnTo>
                    <a:lnTo>
                      <a:pt x="15543" y="69305"/>
                    </a:lnTo>
                    <a:lnTo>
                      <a:pt x="21944" y="68940"/>
                    </a:lnTo>
                    <a:lnTo>
                      <a:pt x="30355" y="67294"/>
                    </a:lnTo>
                    <a:lnTo>
                      <a:pt x="33647" y="65282"/>
                    </a:lnTo>
                    <a:lnTo>
                      <a:pt x="39316" y="65282"/>
                    </a:lnTo>
                    <a:lnTo>
                      <a:pt x="44070" y="62356"/>
                    </a:lnTo>
                    <a:lnTo>
                      <a:pt x="46813" y="64368"/>
                    </a:lnTo>
                    <a:lnTo>
                      <a:pt x="51385" y="61991"/>
                    </a:lnTo>
                    <a:lnTo>
                      <a:pt x="56139" y="63271"/>
                    </a:lnTo>
                    <a:lnTo>
                      <a:pt x="66562" y="63454"/>
                    </a:lnTo>
                    <a:lnTo>
                      <a:pt x="70585" y="55956"/>
                    </a:lnTo>
                    <a:lnTo>
                      <a:pt x="67294" y="56688"/>
                    </a:lnTo>
                    <a:lnTo>
                      <a:pt x="64734" y="60162"/>
                    </a:lnTo>
                    <a:lnTo>
                      <a:pt x="61076" y="59065"/>
                    </a:lnTo>
                    <a:lnTo>
                      <a:pt x="51019" y="57785"/>
                    </a:lnTo>
                    <a:lnTo>
                      <a:pt x="51385" y="55408"/>
                    </a:lnTo>
                    <a:lnTo>
                      <a:pt x="54493" y="52482"/>
                    </a:lnTo>
                    <a:lnTo>
                      <a:pt x="57785" y="51933"/>
                    </a:lnTo>
                    <a:lnTo>
                      <a:pt x="60345" y="50105"/>
                    </a:lnTo>
                    <a:lnTo>
                      <a:pt x="68391" y="46082"/>
                    </a:lnTo>
                    <a:lnTo>
                      <a:pt x="68208" y="45350"/>
                    </a:lnTo>
                    <a:lnTo>
                      <a:pt x="63453" y="42973"/>
                    </a:lnTo>
                    <a:lnTo>
                      <a:pt x="60893" y="44984"/>
                    </a:lnTo>
                    <a:lnTo>
                      <a:pt x="57602" y="44984"/>
                    </a:lnTo>
                    <a:lnTo>
                      <a:pt x="57236" y="43156"/>
                    </a:lnTo>
                    <a:lnTo>
                      <a:pt x="55225" y="41876"/>
                    </a:lnTo>
                    <a:lnTo>
                      <a:pt x="55042" y="42607"/>
                    </a:lnTo>
                    <a:lnTo>
                      <a:pt x="53396" y="40047"/>
                    </a:lnTo>
                    <a:lnTo>
                      <a:pt x="51567" y="39681"/>
                    </a:lnTo>
                    <a:lnTo>
                      <a:pt x="41327" y="38767"/>
                    </a:lnTo>
                    <a:lnTo>
                      <a:pt x="37853" y="40047"/>
                    </a:lnTo>
                    <a:lnTo>
                      <a:pt x="33098" y="43704"/>
                    </a:lnTo>
                    <a:lnTo>
                      <a:pt x="29258" y="43704"/>
                    </a:lnTo>
                    <a:lnTo>
                      <a:pt x="21944" y="46264"/>
                    </a:lnTo>
                    <a:lnTo>
                      <a:pt x="19200" y="46264"/>
                    </a:lnTo>
                    <a:lnTo>
                      <a:pt x="10972" y="43156"/>
                    </a:lnTo>
                    <a:lnTo>
                      <a:pt x="0" y="45350"/>
                    </a:lnTo>
                    <a:lnTo>
                      <a:pt x="1463" y="41693"/>
                    </a:lnTo>
                    <a:lnTo>
                      <a:pt x="3657" y="38401"/>
                    </a:lnTo>
                    <a:lnTo>
                      <a:pt x="6583" y="40047"/>
                    </a:lnTo>
                    <a:lnTo>
                      <a:pt x="15726" y="42790"/>
                    </a:lnTo>
                    <a:lnTo>
                      <a:pt x="19566" y="40779"/>
                    </a:lnTo>
                    <a:lnTo>
                      <a:pt x="14263" y="39316"/>
                    </a:lnTo>
                    <a:lnTo>
                      <a:pt x="16092" y="38950"/>
                    </a:lnTo>
                    <a:lnTo>
                      <a:pt x="16640" y="36573"/>
                    </a:lnTo>
                    <a:lnTo>
                      <a:pt x="11886" y="34927"/>
                    </a:lnTo>
                    <a:lnTo>
                      <a:pt x="9326" y="30355"/>
                    </a:lnTo>
                    <a:lnTo>
                      <a:pt x="20298" y="34013"/>
                    </a:lnTo>
                    <a:lnTo>
                      <a:pt x="24504" y="37853"/>
                    </a:lnTo>
                    <a:lnTo>
                      <a:pt x="32550" y="36756"/>
                    </a:lnTo>
                    <a:lnTo>
                      <a:pt x="28709" y="34927"/>
                    </a:lnTo>
                    <a:lnTo>
                      <a:pt x="31452" y="34013"/>
                    </a:lnTo>
                    <a:lnTo>
                      <a:pt x="32001" y="31452"/>
                    </a:lnTo>
                    <a:lnTo>
                      <a:pt x="23407" y="32550"/>
                    </a:lnTo>
                    <a:lnTo>
                      <a:pt x="18835" y="28892"/>
                    </a:lnTo>
                    <a:lnTo>
                      <a:pt x="19200" y="27795"/>
                    </a:lnTo>
                    <a:lnTo>
                      <a:pt x="24138" y="27247"/>
                    </a:lnTo>
                    <a:lnTo>
                      <a:pt x="20481" y="24504"/>
                    </a:lnTo>
                    <a:lnTo>
                      <a:pt x="17189" y="20481"/>
                    </a:lnTo>
                    <a:lnTo>
                      <a:pt x="17555" y="21212"/>
                    </a:lnTo>
                    <a:lnTo>
                      <a:pt x="23955" y="23041"/>
                    </a:lnTo>
                    <a:lnTo>
                      <a:pt x="25052" y="22309"/>
                    </a:lnTo>
                    <a:lnTo>
                      <a:pt x="21578" y="18469"/>
                    </a:lnTo>
                    <a:lnTo>
                      <a:pt x="26698" y="19932"/>
                    </a:lnTo>
                    <a:lnTo>
                      <a:pt x="23041" y="16092"/>
                    </a:lnTo>
                    <a:lnTo>
                      <a:pt x="26698" y="15178"/>
                    </a:lnTo>
                    <a:lnTo>
                      <a:pt x="35658" y="18286"/>
                    </a:lnTo>
                    <a:lnTo>
                      <a:pt x="36024" y="23041"/>
                    </a:lnTo>
                    <a:lnTo>
                      <a:pt x="37121" y="23772"/>
                    </a:lnTo>
                    <a:lnTo>
                      <a:pt x="40413" y="24321"/>
                    </a:lnTo>
                    <a:lnTo>
                      <a:pt x="43156" y="21761"/>
                    </a:lnTo>
                    <a:lnTo>
                      <a:pt x="46813" y="25052"/>
                    </a:lnTo>
                    <a:lnTo>
                      <a:pt x="48276" y="29258"/>
                    </a:lnTo>
                    <a:lnTo>
                      <a:pt x="49922" y="25601"/>
                    </a:lnTo>
                    <a:lnTo>
                      <a:pt x="52482" y="29441"/>
                    </a:lnTo>
                    <a:lnTo>
                      <a:pt x="55225" y="25052"/>
                    </a:lnTo>
                    <a:lnTo>
                      <a:pt x="51933" y="20846"/>
                    </a:lnTo>
                    <a:lnTo>
                      <a:pt x="52482" y="18835"/>
                    </a:lnTo>
                    <a:lnTo>
                      <a:pt x="44618" y="16275"/>
                    </a:lnTo>
                    <a:lnTo>
                      <a:pt x="40778" y="13898"/>
                    </a:lnTo>
                    <a:lnTo>
                      <a:pt x="43521" y="10423"/>
                    </a:lnTo>
                    <a:lnTo>
                      <a:pt x="47544" y="12983"/>
                    </a:lnTo>
                    <a:lnTo>
                      <a:pt x="50287" y="12983"/>
                    </a:lnTo>
                    <a:lnTo>
                      <a:pt x="51933" y="11886"/>
                    </a:lnTo>
                    <a:lnTo>
                      <a:pt x="47727" y="9326"/>
                    </a:lnTo>
                    <a:lnTo>
                      <a:pt x="46630" y="7863"/>
                    </a:lnTo>
                    <a:lnTo>
                      <a:pt x="43521" y="7863"/>
                    </a:lnTo>
                    <a:lnTo>
                      <a:pt x="38950" y="9692"/>
                    </a:lnTo>
                    <a:lnTo>
                      <a:pt x="35110" y="8777"/>
                    </a:lnTo>
                    <a:lnTo>
                      <a:pt x="35110" y="8046"/>
                    </a:lnTo>
                    <a:lnTo>
                      <a:pt x="36755" y="5852"/>
                    </a:lnTo>
                    <a:lnTo>
                      <a:pt x="36024" y="3292"/>
                    </a:lnTo>
                    <a:lnTo>
                      <a:pt x="40413" y="3840"/>
                    </a:lnTo>
                    <a:lnTo>
                      <a:pt x="40047" y="2194"/>
                    </a:lnTo>
                    <a:lnTo>
                      <a:pt x="44618" y="5486"/>
                    </a:lnTo>
                    <a:lnTo>
                      <a:pt x="47544" y="4206"/>
                    </a:lnTo>
                    <a:lnTo>
                      <a:pt x="50836" y="5852"/>
                    </a:lnTo>
                    <a:lnTo>
                      <a:pt x="52848" y="4937"/>
                    </a:lnTo>
                    <a:lnTo>
                      <a:pt x="57236" y="10606"/>
                    </a:lnTo>
                    <a:lnTo>
                      <a:pt x="64185" y="11703"/>
                    </a:lnTo>
                    <a:lnTo>
                      <a:pt x="66745" y="15178"/>
                    </a:lnTo>
                    <a:lnTo>
                      <a:pt x="71865" y="19018"/>
                    </a:lnTo>
                    <a:lnTo>
                      <a:pt x="76620" y="19932"/>
                    </a:lnTo>
                    <a:lnTo>
                      <a:pt x="79911" y="22309"/>
                    </a:lnTo>
                    <a:lnTo>
                      <a:pt x="75522" y="24687"/>
                    </a:lnTo>
                    <a:lnTo>
                      <a:pt x="80826" y="26881"/>
                    </a:lnTo>
                    <a:lnTo>
                      <a:pt x="81374" y="31452"/>
                    </a:lnTo>
                    <a:lnTo>
                      <a:pt x="78997" y="32733"/>
                    </a:lnTo>
                    <a:lnTo>
                      <a:pt x="78448" y="34378"/>
                    </a:lnTo>
                    <a:lnTo>
                      <a:pt x="76620" y="35658"/>
                    </a:lnTo>
                    <a:lnTo>
                      <a:pt x="70585" y="33281"/>
                    </a:lnTo>
                    <a:lnTo>
                      <a:pt x="72414" y="37121"/>
                    </a:lnTo>
                    <a:lnTo>
                      <a:pt x="78266" y="38767"/>
                    </a:lnTo>
                    <a:lnTo>
                      <a:pt x="78083" y="42059"/>
                    </a:lnTo>
                    <a:lnTo>
                      <a:pt x="80826" y="39681"/>
                    </a:lnTo>
                    <a:lnTo>
                      <a:pt x="81923" y="44070"/>
                    </a:lnTo>
                    <a:lnTo>
                      <a:pt x="79363" y="45716"/>
                    </a:lnTo>
                    <a:lnTo>
                      <a:pt x="83568" y="46996"/>
                    </a:lnTo>
                    <a:lnTo>
                      <a:pt x="84117" y="49556"/>
                    </a:lnTo>
                    <a:lnTo>
                      <a:pt x="84117" y="55042"/>
                    </a:lnTo>
                    <a:lnTo>
                      <a:pt x="87591" y="51019"/>
                    </a:lnTo>
                    <a:lnTo>
                      <a:pt x="87774" y="47727"/>
                    </a:lnTo>
                    <a:lnTo>
                      <a:pt x="93443" y="47362"/>
                    </a:lnTo>
                    <a:lnTo>
                      <a:pt x="93077" y="40047"/>
                    </a:lnTo>
                    <a:lnTo>
                      <a:pt x="95272" y="36756"/>
                    </a:lnTo>
                    <a:lnTo>
                      <a:pt x="99295" y="36938"/>
                    </a:lnTo>
                    <a:lnTo>
                      <a:pt x="100392" y="40047"/>
                    </a:lnTo>
                    <a:lnTo>
                      <a:pt x="102952" y="43156"/>
                    </a:lnTo>
                    <a:lnTo>
                      <a:pt x="105695" y="40047"/>
                    </a:lnTo>
                    <a:lnTo>
                      <a:pt x="107707" y="35293"/>
                    </a:lnTo>
                    <a:lnTo>
                      <a:pt x="108255" y="30355"/>
                    </a:lnTo>
                    <a:lnTo>
                      <a:pt x="105695" y="22675"/>
                    </a:lnTo>
                    <a:lnTo>
                      <a:pt x="105329" y="18652"/>
                    </a:lnTo>
                    <a:lnTo>
                      <a:pt x="108255" y="17738"/>
                    </a:lnTo>
                    <a:lnTo>
                      <a:pt x="110998" y="18469"/>
                    </a:lnTo>
                    <a:lnTo>
                      <a:pt x="118312" y="23955"/>
                    </a:lnTo>
                    <a:lnTo>
                      <a:pt x="123067" y="29990"/>
                    </a:lnTo>
                    <a:lnTo>
                      <a:pt x="124530" y="33647"/>
                    </a:lnTo>
                    <a:lnTo>
                      <a:pt x="127639" y="33647"/>
                    </a:lnTo>
                    <a:lnTo>
                      <a:pt x="130016" y="32733"/>
                    </a:lnTo>
                    <a:lnTo>
                      <a:pt x="131296" y="27795"/>
                    </a:lnTo>
                    <a:lnTo>
                      <a:pt x="130930" y="23955"/>
                    </a:lnTo>
                    <a:lnTo>
                      <a:pt x="129833" y="20846"/>
                    </a:lnTo>
                    <a:lnTo>
                      <a:pt x="135136" y="19383"/>
                    </a:lnTo>
                    <a:lnTo>
                      <a:pt x="137879" y="20481"/>
                    </a:lnTo>
                    <a:lnTo>
                      <a:pt x="140805" y="17006"/>
                    </a:lnTo>
                    <a:lnTo>
                      <a:pt x="147571" y="14446"/>
                    </a:lnTo>
                    <a:lnTo>
                      <a:pt x="147571" y="17555"/>
                    </a:lnTo>
                    <a:lnTo>
                      <a:pt x="148302" y="17189"/>
                    </a:lnTo>
                    <a:lnTo>
                      <a:pt x="149582" y="19383"/>
                    </a:lnTo>
                    <a:lnTo>
                      <a:pt x="152691" y="19932"/>
                    </a:lnTo>
                    <a:lnTo>
                      <a:pt x="153971" y="24138"/>
                    </a:lnTo>
                    <a:lnTo>
                      <a:pt x="157811" y="26698"/>
                    </a:lnTo>
                    <a:lnTo>
                      <a:pt x="160371" y="29990"/>
                    </a:lnTo>
                    <a:lnTo>
                      <a:pt x="161651" y="34927"/>
                    </a:lnTo>
                    <a:lnTo>
                      <a:pt x="163114" y="37121"/>
                    </a:lnTo>
                    <a:lnTo>
                      <a:pt x="164211" y="32550"/>
                    </a:lnTo>
                    <a:lnTo>
                      <a:pt x="164211" y="27978"/>
                    </a:lnTo>
                    <a:lnTo>
                      <a:pt x="163297" y="25601"/>
                    </a:lnTo>
                    <a:lnTo>
                      <a:pt x="159457" y="18835"/>
                    </a:lnTo>
                    <a:lnTo>
                      <a:pt x="159274" y="15726"/>
                    </a:lnTo>
                    <a:lnTo>
                      <a:pt x="161285" y="15178"/>
                    </a:lnTo>
                    <a:lnTo>
                      <a:pt x="166406" y="15726"/>
                    </a:lnTo>
                    <a:lnTo>
                      <a:pt x="171160" y="18652"/>
                    </a:lnTo>
                    <a:lnTo>
                      <a:pt x="174817" y="22675"/>
                    </a:lnTo>
                    <a:lnTo>
                      <a:pt x="179023" y="22126"/>
                    </a:lnTo>
                    <a:lnTo>
                      <a:pt x="181583" y="20481"/>
                    </a:lnTo>
                    <a:lnTo>
                      <a:pt x="183778" y="17555"/>
                    </a:lnTo>
                    <a:lnTo>
                      <a:pt x="183778" y="15361"/>
                    </a:lnTo>
                    <a:lnTo>
                      <a:pt x="189995" y="14995"/>
                    </a:lnTo>
                    <a:lnTo>
                      <a:pt x="190726" y="17738"/>
                    </a:lnTo>
                    <a:lnTo>
                      <a:pt x="196029" y="18103"/>
                    </a:lnTo>
                    <a:lnTo>
                      <a:pt x="200418" y="16275"/>
                    </a:lnTo>
                    <a:lnTo>
                      <a:pt x="205173" y="15726"/>
                    </a:lnTo>
                    <a:lnTo>
                      <a:pt x="205173" y="9143"/>
                    </a:lnTo>
                    <a:lnTo>
                      <a:pt x="204075" y="5303"/>
                    </a:lnTo>
                    <a:lnTo>
                      <a:pt x="202612" y="2560"/>
                    </a:lnTo>
                    <a:lnTo>
                      <a:pt x="207550" y="2743"/>
                    </a:lnTo>
                    <a:lnTo>
                      <a:pt x="211024" y="0"/>
                    </a:lnTo>
                    <a:lnTo>
                      <a:pt x="214865" y="549"/>
                    </a:lnTo>
                    <a:lnTo>
                      <a:pt x="216510" y="4389"/>
                    </a:lnTo>
                    <a:lnTo>
                      <a:pt x="222545" y="6217"/>
                    </a:lnTo>
                    <a:lnTo>
                      <a:pt x="223093" y="9875"/>
                    </a:lnTo>
                    <a:lnTo>
                      <a:pt x="221813" y="11703"/>
                    </a:lnTo>
                    <a:lnTo>
                      <a:pt x="229493" y="15361"/>
                    </a:lnTo>
                    <a:lnTo>
                      <a:pt x="232054" y="15726"/>
                    </a:lnTo>
                    <a:lnTo>
                      <a:pt x="233151" y="13898"/>
                    </a:lnTo>
                    <a:lnTo>
                      <a:pt x="232602" y="11703"/>
                    </a:lnTo>
                    <a:lnTo>
                      <a:pt x="239917" y="11520"/>
                    </a:lnTo>
                    <a:lnTo>
                      <a:pt x="242294" y="7680"/>
                    </a:lnTo>
                    <a:lnTo>
                      <a:pt x="245403" y="6583"/>
                    </a:lnTo>
                    <a:lnTo>
                      <a:pt x="251254" y="6217"/>
                    </a:lnTo>
                    <a:lnTo>
                      <a:pt x="253266" y="7680"/>
                    </a:lnTo>
                    <a:lnTo>
                      <a:pt x="246500" y="9692"/>
                    </a:lnTo>
                    <a:lnTo>
                      <a:pt x="238454" y="18652"/>
                    </a:lnTo>
                    <a:lnTo>
                      <a:pt x="239917" y="21212"/>
                    </a:lnTo>
                    <a:lnTo>
                      <a:pt x="242294" y="22675"/>
                    </a:lnTo>
                    <a:lnTo>
                      <a:pt x="249060" y="19932"/>
                    </a:lnTo>
                    <a:lnTo>
                      <a:pt x="250706" y="25967"/>
                    </a:lnTo>
                    <a:lnTo>
                      <a:pt x="248328" y="31087"/>
                    </a:lnTo>
                    <a:lnTo>
                      <a:pt x="248328" y="34561"/>
                    </a:lnTo>
                    <a:lnTo>
                      <a:pt x="259483" y="33281"/>
                    </a:lnTo>
                    <a:lnTo>
                      <a:pt x="258569" y="36207"/>
                    </a:lnTo>
                    <a:lnTo>
                      <a:pt x="259483" y="38767"/>
                    </a:lnTo>
                    <a:lnTo>
                      <a:pt x="266798" y="40596"/>
                    </a:lnTo>
                    <a:lnTo>
                      <a:pt x="267529" y="36024"/>
                    </a:lnTo>
                    <a:lnTo>
                      <a:pt x="269906" y="37853"/>
                    </a:lnTo>
                    <a:lnTo>
                      <a:pt x="274844" y="46264"/>
                    </a:lnTo>
                    <a:lnTo>
                      <a:pt x="274112" y="50105"/>
                    </a:lnTo>
                    <a:lnTo>
                      <a:pt x="271186" y="52116"/>
                    </a:lnTo>
                    <a:lnTo>
                      <a:pt x="274295" y="56688"/>
                    </a:lnTo>
                    <a:lnTo>
                      <a:pt x="277769" y="56505"/>
                    </a:lnTo>
                    <a:lnTo>
                      <a:pt x="279050" y="54676"/>
                    </a:lnTo>
                    <a:lnTo>
                      <a:pt x="279415" y="59613"/>
                    </a:lnTo>
                    <a:lnTo>
                      <a:pt x="277769" y="63636"/>
                    </a:lnTo>
                    <a:lnTo>
                      <a:pt x="273746" y="64734"/>
                    </a:lnTo>
                    <a:lnTo>
                      <a:pt x="273746" y="68391"/>
                    </a:lnTo>
                    <a:lnTo>
                      <a:pt x="271735" y="69305"/>
                    </a:lnTo>
                    <a:lnTo>
                      <a:pt x="268809" y="72414"/>
                    </a:lnTo>
                    <a:lnTo>
                      <a:pt x="259300" y="74243"/>
                    </a:lnTo>
                    <a:lnTo>
                      <a:pt x="259300" y="76986"/>
                    </a:lnTo>
                    <a:lnTo>
                      <a:pt x="254911" y="76620"/>
                    </a:lnTo>
                    <a:lnTo>
                      <a:pt x="256009" y="77900"/>
                    </a:lnTo>
                    <a:lnTo>
                      <a:pt x="253632" y="79728"/>
                    </a:lnTo>
                    <a:lnTo>
                      <a:pt x="256923" y="80277"/>
                    </a:lnTo>
                    <a:lnTo>
                      <a:pt x="262043" y="77900"/>
                    </a:lnTo>
                    <a:lnTo>
                      <a:pt x="256923" y="85214"/>
                    </a:lnTo>
                    <a:lnTo>
                      <a:pt x="252717" y="89603"/>
                    </a:lnTo>
                    <a:lnTo>
                      <a:pt x="246500" y="91066"/>
                    </a:lnTo>
                    <a:lnTo>
                      <a:pt x="244671" y="94906"/>
                    </a:lnTo>
                    <a:lnTo>
                      <a:pt x="239002" y="92346"/>
                    </a:lnTo>
                    <a:lnTo>
                      <a:pt x="239002" y="90335"/>
                    </a:lnTo>
                    <a:lnTo>
                      <a:pt x="236260" y="87957"/>
                    </a:lnTo>
                    <a:lnTo>
                      <a:pt x="233151" y="87774"/>
                    </a:lnTo>
                    <a:lnTo>
                      <a:pt x="232237" y="92163"/>
                    </a:lnTo>
                    <a:lnTo>
                      <a:pt x="226019" y="95455"/>
                    </a:lnTo>
                    <a:lnTo>
                      <a:pt x="223642" y="98015"/>
                    </a:lnTo>
                    <a:lnTo>
                      <a:pt x="215962" y="103135"/>
                    </a:lnTo>
                    <a:lnTo>
                      <a:pt x="208281" y="107524"/>
                    </a:lnTo>
                    <a:lnTo>
                      <a:pt x="202247" y="109718"/>
                    </a:lnTo>
                    <a:lnTo>
                      <a:pt x="195847" y="109169"/>
                    </a:lnTo>
                    <a:lnTo>
                      <a:pt x="191275" y="110450"/>
                    </a:lnTo>
                    <a:lnTo>
                      <a:pt x="189995" y="108621"/>
                    </a:lnTo>
                    <a:lnTo>
                      <a:pt x="187069" y="110084"/>
                    </a:lnTo>
                    <a:lnTo>
                      <a:pt x="185424" y="111730"/>
                    </a:lnTo>
                    <a:lnTo>
                      <a:pt x="185241" y="114472"/>
                    </a:lnTo>
                    <a:lnTo>
                      <a:pt x="178292" y="116118"/>
                    </a:lnTo>
                    <a:lnTo>
                      <a:pt x="164760" y="125993"/>
                    </a:lnTo>
                    <a:lnTo>
                      <a:pt x="153605" y="128370"/>
                    </a:lnTo>
                    <a:lnTo>
                      <a:pt x="149948" y="130564"/>
                    </a:lnTo>
                    <a:lnTo>
                      <a:pt x="143182" y="128736"/>
                    </a:lnTo>
                    <a:lnTo>
                      <a:pt x="139890" y="130199"/>
                    </a:lnTo>
                    <a:lnTo>
                      <a:pt x="134588" y="127456"/>
                    </a:lnTo>
                    <a:lnTo>
                      <a:pt x="129284" y="126541"/>
                    </a:lnTo>
                    <a:lnTo>
                      <a:pt x="120873" y="123799"/>
                    </a:lnTo>
                    <a:lnTo>
                      <a:pt x="115752" y="123981"/>
                    </a:lnTo>
                    <a:close/>
                  </a:path>
                </a:pathLst>
              </a:custGeom>
              <a:grpFill/>
              <a:ln w="18272" cap="flat">
                <a:noFill/>
                <a:prstDash val="solid"/>
                <a:miter/>
              </a:ln>
            </p:spPr>
            <p:txBody>
              <a:bodyPr rtlCol="0" anchor="ctr"/>
              <a:lstStyle/>
              <a:p>
                <a:endParaRPr lang="en-GB" sz="1463"/>
              </a:p>
            </p:txBody>
          </p:sp>
          <p:sp>
            <p:nvSpPr>
              <p:cNvPr id="298" name="Freeform: Shape 297">
                <a:extLst>
                  <a:ext uri="{FF2B5EF4-FFF2-40B4-BE49-F238E27FC236}">
                    <a16:creationId xmlns:a16="http://schemas.microsoft.com/office/drawing/2014/main" id="{473AEF1F-C5ED-5EFF-BE61-3A3B16FFBF0B}"/>
                  </a:ext>
                </a:extLst>
              </p:cNvPr>
              <p:cNvSpPr/>
              <p:nvPr/>
            </p:nvSpPr>
            <p:spPr>
              <a:xfrm>
                <a:off x="5365198" y="2345202"/>
                <a:ext cx="279415" cy="130564"/>
              </a:xfrm>
              <a:custGeom>
                <a:avLst/>
                <a:gdLst>
                  <a:gd name="connsiteX0" fmla="*/ 115752 w 279415"/>
                  <a:gd name="connsiteY0" fmla="*/ 123981 h 130564"/>
                  <a:gd name="connsiteX1" fmla="*/ 114655 w 279415"/>
                  <a:gd name="connsiteY1" fmla="*/ 124530 h 130564"/>
                  <a:gd name="connsiteX2" fmla="*/ 110998 w 279415"/>
                  <a:gd name="connsiteY2" fmla="*/ 122519 h 130564"/>
                  <a:gd name="connsiteX3" fmla="*/ 106792 w 279415"/>
                  <a:gd name="connsiteY3" fmla="*/ 121604 h 130564"/>
                  <a:gd name="connsiteX4" fmla="*/ 102586 w 279415"/>
                  <a:gd name="connsiteY4" fmla="*/ 117764 h 130564"/>
                  <a:gd name="connsiteX5" fmla="*/ 93443 w 279415"/>
                  <a:gd name="connsiteY5" fmla="*/ 113375 h 130564"/>
                  <a:gd name="connsiteX6" fmla="*/ 84300 w 279415"/>
                  <a:gd name="connsiteY6" fmla="*/ 110998 h 130564"/>
                  <a:gd name="connsiteX7" fmla="*/ 78448 w 279415"/>
                  <a:gd name="connsiteY7" fmla="*/ 112461 h 130564"/>
                  <a:gd name="connsiteX8" fmla="*/ 69854 w 279415"/>
                  <a:gd name="connsiteY8" fmla="*/ 110998 h 130564"/>
                  <a:gd name="connsiteX9" fmla="*/ 67111 w 279415"/>
                  <a:gd name="connsiteY9" fmla="*/ 111912 h 130564"/>
                  <a:gd name="connsiteX10" fmla="*/ 62539 w 279415"/>
                  <a:gd name="connsiteY10" fmla="*/ 112095 h 130564"/>
                  <a:gd name="connsiteX11" fmla="*/ 54676 w 279415"/>
                  <a:gd name="connsiteY11" fmla="*/ 111547 h 130564"/>
                  <a:gd name="connsiteX12" fmla="*/ 51019 w 279415"/>
                  <a:gd name="connsiteY12" fmla="*/ 113558 h 130564"/>
                  <a:gd name="connsiteX13" fmla="*/ 47179 w 279415"/>
                  <a:gd name="connsiteY13" fmla="*/ 113010 h 130564"/>
                  <a:gd name="connsiteX14" fmla="*/ 47544 w 279415"/>
                  <a:gd name="connsiteY14" fmla="*/ 107158 h 130564"/>
                  <a:gd name="connsiteX15" fmla="*/ 45716 w 279415"/>
                  <a:gd name="connsiteY15" fmla="*/ 102769 h 130564"/>
                  <a:gd name="connsiteX16" fmla="*/ 52482 w 279415"/>
                  <a:gd name="connsiteY16" fmla="*/ 105878 h 130564"/>
                  <a:gd name="connsiteX17" fmla="*/ 55042 w 279415"/>
                  <a:gd name="connsiteY17" fmla="*/ 103318 h 130564"/>
                  <a:gd name="connsiteX18" fmla="*/ 62539 w 279415"/>
                  <a:gd name="connsiteY18" fmla="*/ 101123 h 130564"/>
                  <a:gd name="connsiteX19" fmla="*/ 69305 w 279415"/>
                  <a:gd name="connsiteY19" fmla="*/ 97832 h 130564"/>
                  <a:gd name="connsiteX20" fmla="*/ 69305 w 279415"/>
                  <a:gd name="connsiteY20" fmla="*/ 91432 h 130564"/>
                  <a:gd name="connsiteX21" fmla="*/ 60528 w 279415"/>
                  <a:gd name="connsiteY21" fmla="*/ 93078 h 130564"/>
                  <a:gd name="connsiteX22" fmla="*/ 65099 w 279415"/>
                  <a:gd name="connsiteY22" fmla="*/ 89786 h 130564"/>
                  <a:gd name="connsiteX23" fmla="*/ 65831 w 279415"/>
                  <a:gd name="connsiteY23" fmla="*/ 87957 h 130564"/>
                  <a:gd name="connsiteX24" fmla="*/ 65282 w 279415"/>
                  <a:gd name="connsiteY24" fmla="*/ 85397 h 130564"/>
                  <a:gd name="connsiteX25" fmla="*/ 69488 w 279415"/>
                  <a:gd name="connsiteY25" fmla="*/ 81923 h 130564"/>
                  <a:gd name="connsiteX26" fmla="*/ 64734 w 279415"/>
                  <a:gd name="connsiteY26" fmla="*/ 82289 h 130564"/>
                  <a:gd name="connsiteX27" fmla="*/ 61808 w 279415"/>
                  <a:gd name="connsiteY27" fmla="*/ 85763 h 130564"/>
                  <a:gd name="connsiteX28" fmla="*/ 59248 w 279415"/>
                  <a:gd name="connsiteY28" fmla="*/ 84117 h 130564"/>
                  <a:gd name="connsiteX29" fmla="*/ 58333 w 279415"/>
                  <a:gd name="connsiteY29" fmla="*/ 81923 h 130564"/>
                  <a:gd name="connsiteX30" fmla="*/ 56139 w 279415"/>
                  <a:gd name="connsiteY30" fmla="*/ 82106 h 130564"/>
                  <a:gd name="connsiteX31" fmla="*/ 55590 w 279415"/>
                  <a:gd name="connsiteY31" fmla="*/ 80826 h 130564"/>
                  <a:gd name="connsiteX32" fmla="*/ 55225 w 279415"/>
                  <a:gd name="connsiteY32" fmla="*/ 77717 h 130564"/>
                  <a:gd name="connsiteX33" fmla="*/ 53396 w 279415"/>
                  <a:gd name="connsiteY33" fmla="*/ 72048 h 130564"/>
                  <a:gd name="connsiteX34" fmla="*/ 49922 w 279415"/>
                  <a:gd name="connsiteY34" fmla="*/ 71500 h 130564"/>
                  <a:gd name="connsiteX35" fmla="*/ 43704 w 279415"/>
                  <a:gd name="connsiteY35" fmla="*/ 73511 h 130564"/>
                  <a:gd name="connsiteX36" fmla="*/ 41510 w 279415"/>
                  <a:gd name="connsiteY36" fmla="*/ 71865 h 130564"/>
                  <a:gd name="connsiteX37" fmla="*/ 37304 w 279415"/>
                  <a:gd name="connsiteY37" fmla="*/ 71134 h 130564"/>
                  <a:gd name="connsiteX38" fmla="*/ 31818 w 279415"/>
                  <a:gd name="connsiteY38" fmla="*/ 71317 h 130564"/>
                  <a:gd name="connsiteX39" fmla="*/ 27064 w 279415"/>
                  <a:gd name="connsiteY39" fmla="*/ 72231 h 130564"/>
                  <a:gd name="connsiteX40" fmla="*/ 22492 w 279415"/>
                  <a:gd name="connsiteY40" fmla="*/ 74425 h 130564"/>
                  <a:gd name="connsiteX41" fmla="*/ 17189 w 279415"/>
                  <a:gd name="connsiteY41" fmla="*/ 75157 h 130564"/>
                  <a:gd name="connsiteX42" fmla="*/ 14812 w 279415"/>
                  <a:gd name="connsiteY42" fmla="*/ 73511 h 130564"/>
                  <a:gd name="connsiteX43" fmla="*/ 15543 w 279415"/>
                  <a:gd name="connsiteY43" fmla="*/ 69305 h 130564"/>
                  <a:gd name="connsiteX44" fmla="*/ 21944 w 279415"/>
                  <a:gd name="connsiteY44" fmla="*/ 68940 h 130564"/>
                  <a:gd name="connsiteX45" fmla="*/ 30355 w 279415"/>
                  <a:gd name="connsiteY45" fmla="*/ 67294 h 130564"/>
                  <a:gd name="connsiteX46" fmla="*/ 33647 w 279415"/>
                  <a:gd name="connsiteY46" fmla="*/ 65282 h 130564"/>
                  <a:gd name="connsiteX47" fmla="*/ 39316 w 279415"/>
                  <a:gd name="connsiteY47" fmla="*/ 65282 h 130564"/>
                  <a:gd name="connsiteX48" fmla="*/ 44070 w 279415"/>
                  <a:gd name="connsiteY48" fmla="*/ 62356 h 130564"/>
                  <a:gd name="connsiteX49" fmla="*/ 46813 w 279415"/>
                  <a:gd name="connsiteY49" fmla="*/ 64368 h 130564"/>
                  <a:gd name="connsiteX50" fmla="*/ 51385 w 279415"/>
                  <a:gd name="connsiteY50" fmla="*/ 61991 h 130564"/>
                  <a:gd name="connsiteX51" fmla="*/ 56139 w 279415"/>
                  <a:gd name="connsiteY51" fmla="*/ 63271 h 130564"/>
                  <a:gd name="connsiteX52" fmla="*/ 66562 w 279415"/>
                  <a:gd name="connsiteY52" fmla="*/ 63454 h 130564"/>
                  <a:gd name="connsiteX53" fmla="*/ 70585 w 279415"/>
                  <a:gd name="connsiteY53" fmla="*/ 55956 h 130564"/>
                  <a:gd name="connsiteX54" fmla="*/ 67294 w 279415"/>
                  <a:gd name="connsiteY54" fmla="*/ 56688 h 130564"/>
                  <a:gd name="connsiteX55" fmla="*/ 64734 w 279415"/>
                  <a:gd name="connsiteY55" fmla="*/ 60162 h 130564"/>
                  <a:gd name="connsiteX56" fmla="*/ 61076 w 279415"/>
                  <a:gd name="connsiteY56" fmla="*/ 59065 h 130564"/>
                  <a:gd name="connsiteX57" fmla="*/ 51019 w 279415"/>
                  <a:gd name="connsiteY57" fmla="*/ 57785 h 130564"/>
                  <a:gd name="connsiteX58" fmla="*/ 51385 w 279415"/>
                  <a:gd name="connsiteY58" fmla="*/ 55408 h 130564"/>
                  <a:gd name="connsiteX59" fmla="*/ 54493 w 279415"/>
                  <a:gd name="connsiteY59" fmla="*/ 52482 h 130564"/>
                  <a:gd name="connsiteX60" fmla="*/ 57785 w 279415"/>
                  <a:gd name="connsiteY60" fmla="*/ 51933 h 130564"/>
                  <a:gd name="connsiteX61" fmla="*/ 60345 w 279415"/>
                  <a:gd name="connsiteY61" fmla="*/ 50105 h 130564"/>
                  <a:gd name="connsiteX62" fmla="*/ 68391 w 279415"/>
                  <a:gd name="connsiteY62" fmla="*/ 46082 h 130564"/>
                  <a:gd name="connsiteX63" fmla="*/ 68208 w 279415"/>
                  <a:gd name="connsiteY63" fmla="*/ 45350 h 130564"/>
                  <a:gd name="connsiteX64" fmla="*/ 63453 w 279415"/>
                  <a:gd name="connsiteY64" fmla="*/ 42973 h 130564"/>
                  <a:gd name="connsiteX65" fmla="*/ 60893 w 279415"/>
                  <a:gd name="connsiteY65" fmla="*/ 44984 h 130564"/>
                  <a:gd name="connsiteX66" fmla="*/ 57602 w 279415"/>
                  <a:gd name="connsiteY66" fmla="*/ 44984 h 130564"/>
                  <a:gd name="connsiteX67" fmla="*/ 57236 w 279415"/>
                  <a:gd name="connsiteY67" fmla="*/ 43156 h 130564"/>
                  <a:gd name="connsiteX68" fmla="*/ 55225 w 279415"/>
                  <a:gd name="connsiteY68" fmla="*/ 41876 h 130564"/>
                  <a:gd name="connsiteX69" fmla="*/ 55042 w 279415"/>
                  <a:gd name="connsiteY69" fmla="*/ 42607 h 130564"/>
                  <a:gd name="connsiteX70" fmla="*/ 53396 w 279415"/>
                  <a:gd name="connsiteY70" fmla="*/ 40047 h 130564"/>
                  <a:gd name="connsiteX71" fmla="*/ 51567 w 279415"/>
                  <a:gd name="connsiteY71" fmla="*/ 39681 h 130564"/>
                  <a:gd name="connsiteX72" fmla="*/ 41327 w 279415"/>
                  <a:gd name="connsiteY72" fmla="*/ 38767 h 130564"/>
                  <a:gd name="connsiteX73" fmla="*/ 37853 w 279415"/>
                  <a:gd name="connsiteY73" fmla="*/ 40047 h 130564"/>
                  <a:gd name="connsiteX74" fmla="*/ 33098 w 279415"/>
                  <a:gd name="connsiteY74" fmla="*/ 43704 h 130564"/>
                  <a:gd name="connsiteX75" fmla="*/ 29258 w 279415"/>
                  <a:gd name="connsiteY75" fmla="*/ 43704 h 130564"/>
                  <a:gd name="connsiteX76" fmla="*/ 21944 w 279415"/>
                  <a:gd name="connsiteY76" fmla="*/ 46264 h 130564"/>
                  <a:gd name="connsiteX77" fmla="*/ 19200 w 279415"/>
                  <a:gd name="connsiteY77" fmla="*/ 46264 h 130564"/>
                  <a:gd name="connsiteX78" fmla="*/ 10972 w 279415"/>
                  <a:gd name="connsiteY78" fmla="*/ 43156 h 130564"/>
                  <a:gd name="connsiteX79" fmla="*/ 0 w 279415"/>
                  <a:gd name="connsiteY79" fmla="*/ 45350 h 130564"/>
                  <a:gd name="connsiteX80" fmla="*/ 1463 w 279415"/>
                  <a:gd name="connsiteY80" fmla="*/ 41693 h 130564"/>
                  <a:gd name="connsiteX81" fmla="*/ 3657 w 279415"/>
                  <a:gd name="connsiteY81" fmla="*/ 38401 h 130564"/>
                  <a:gd name="connsiteX82" fmla="*/ 6583 w 279415"/>
                  <a:gd name="connsiteY82" fmla="*/ 40047 h 130564"/>
                  <a:gd name="connsiteX83" fmla="*/ 15726 w 279415"/>
                  <a:gd name="connsiteY83" fmla="*/ 42790 h 130564"/>
                  <a:gd name="connsiteX84" fmla="*/ 19566 w 279415"/>
                  <a:gd name="connsiteY84" fmla="*/ 40779 h 130564"/>
                  <a:gd name="connsiteX85" fmla="*/ 14263 w 279415"/>
                  <a:gd name="connsiteY85" fmla="*/ 39316 h 130564"/>
                  <a:gd name="connsiteX86" fmla="*/ 16092 w 279415"/>
                  <a:gd name="connsiteY86" fmla="*/ 38950 h 130564"/>
                  <a:gd name="connsiteX87" fmla="*/ 16640 w 279415"/>
                  <a:gd name="connsiteY87" fmla="*/ 36573 h 130564"/>
                  <a:gd name="connsiteX88" fmla="*/ 11886 w 279415"/>
                  <a:gd name="connsiteY88" fmla="*/ 34927 h 130564"/>
                  <a:gd name="connsiteX89" fmla="*/ 9326 w 279415"/>
                  <a:gd name="connsiteY89" fmla="*/ 30355 h 130564"/>
                  <a:gd name="connsiteX90" fmla="*/ 20298 w 279415"/>
                  <a:gd name="connsiteY90" fmla="*/ 34013 h 130564"/>
                  <a:gd name="connsiteX91" fmla="*/ 24504 w 279415"/>
                  <a:gd name="connsiteY91" fmla="*/ 37853 h 130564"/>
                  <a:gd name="connsiteX92" fmla="*/ 32550 w 279415"/>
                  <a:gd name="connsiteY92" fmla="*/ 36756 h 130564"/>
                  <a:gd name="connsiteX93" fmla="*/ 28709 w 279415"/>
                  <a:gd name="connsiteY93" fmla="*/ 34927 h 130564"/>
                  <a:gd name="connsiteX94" fmla="*/ 31452 w 279415"/>
                  <a:gd name="connsiteY94" fmla="*/ 34013 h 130564"/>
                  <a:gd name="connsiteX95" fmla="*/ 32001 w 279415"/>
                  <a:gd name="connsiteY95" fmla="*/ 31452 h 130564"/>
                  <a:gd name="connsiteX96" fmla="*/ 23407 w 279415"/>
                  <a:gd name="connsiteY96" fmla="*/ 32550 h 130564"/>
                  <a:gd name="connsiteX97" fmla="*/ 18835 w 279415"/>
                  <a:gd name="connsiteY97" fmla="*/ 28892 h 130564"/>
                  <a:gd name="connsiteX98" fmla="*/ 19200 w 279415"/>
                  <a:gd name="connsiteY98" fmla="*/ 27795 h 130564"/>
                  <a:gd name="connsiteX99" fmla="*/ 24138 w 279415"/>
                  <a:gd name="connsiteY99" fmla="*/ 27247 h 130564"/>
                  <a:gd name="connsiteX100" fmla="*/ 20481 w 279415"/>
                  <a:gd name="connsiteY100" fmla="*/ 24504 h 130564"/>
                  <a:gd name="connsiteX101" fmla="*/ 17189 w 279415"/>
                  <a:gd name="connsiteY101" fmla="*/ 20481 h 130564"/>
                  <a:gd name="connsiteX102" fmla="*/ 17555 w 279415"/>
                  <a:gd name="connsiteY102" fmla="*/ 21212 h 130564"/>
                  <a:gd name="connsiteX103" fmla="*/ 23955 w 279415"/>
                  <a:gd name="connsiteY103" fmla="*/ 23041 h 130564"/>
                  <a:gd name="connsiteX104" fmla="*/ 25052 w 279415"/>
                  <a:gd name="connsiteY104" fmla="*/ 22309 h 130564"/>
                  <a:gd name="connsiteX105" fmla="*/ 21578 w 279415"/>
                  <a:gd name="connsiteY105" fmla="*/ 18469 h 130564"/>
                  <a:gd name="connsiteX106" fmla="*/ 26698 w 279415"/>
                  <a:gd name="connsiteY106" fmla="*/ 19932 h 130564"/>
                  <a:gd name="connsiteX107" fmla="*/ 23041 w 279415"/>
                  <a:gd name="connsiteY107" fmla="*/ 16092 h 130564"/>
                  <a:gd name="connsiteX108" fmla="*/ 26698 w 279415"/>
                  <a:gd name="connsiteY108" fmla="*/ 15178 h 130564"/>
                  <a:gd name="connsiteX109" fmla="*/ 35658 w 279415"/>
                  <a:gd name="connsiteY109" fmla="*/ 18286 h 130564"/>
                  <a:gd name="connsiteX110" fmla="*/ 36024 w 279415"/>
                  <a:gd name="connsiteY110" fmla="*/ 23041 h 130564"/>
                  <a:gd name="connsiteX111" fmla="*/ 37121 w 279415"/>
                  <a:gd name="connsiteY111" fmla="*/ 23772 h 130564"/>
                  <a:gd name="connsiteX112" fmla="*/ 40413 w 279415"/>
                  <a:gd name="connsiteY112" fmla="*/ 24321 h 130564"/>
                  <a:gd name="connsiteX113" fmla="*/ 43156 w 279415"/>
                  <a:gd name="connsiteY113" fmla="*/ 21761 h 130564"/>
                  <a:gd name="connsiteX114" fmla="*/ 46813 w 279415"/>
                  <a:gd name="connsiteY114" fmla="*/ 25052 h 130564"/>
                  <a:gd name="connsiteX115" fmla="*/ 48276 w 279415"/>
                  <a:gd name="connsiteY115" fmla="*/ 29258 h 130564"/>
                  <a:gd name="connsiteX116" fmla="*/ 49922 w 279415"/>
                  <a:gd name="connsiteY116" fmla="*/ 25601 h 130564"/>
                  <a:gd name="connsiteX117" fmla="*/ 52482 w 279415"/>
                  <a:gd name="connsiteY117" fmla="*/ 29441 h 130564"/>
                  <a:gd name="connsiteX118" fmla="*/ 55225 w 279415"/>
                  <a:gd name="connsiteY118" fmla="*/ 25052 h 130564"/>
                  <a:gd name="connsiteX119" fmla="*/ 51933 w 279415"/>
                  <a:gd name="connsiteY119" fmla="*/ 20846 h 130564"/>
                  <a:gd name="connsiteX120" fmla="*/ 52482 w 279415"/>
                  <a:gd name="connsiteY120" fmla="*/ 18835 h 130564"/>
                  <a:gd name="connsiteX121" fmla="*/ 44618 w 279415"/>
                  <a:gd name="connsiteY121" fmla="*/ 16275 h 130564"/>
                  <a:gd name="connsiteX122" fmla="*/ 40778 w 279415"/>
                  <a:gd name="connsiteY122" fmla="*/ 13898 h 130564"/>
                  <a:gd name="connsiteX123" fmla="*/ 43521 w 279415"/>
                  <a:gd name="connsiteY123" fmla="*/ 10423 h 130564"/>
                  <a:gd name="connsiteX124" fmla="*/ 47544 w 279415"/>
                  <a:gd name="connsiteY124" fmla="*/ 12983 h 130564"/>
                  <a:gd name="connsiteX125" fmla="*/ 50287 w 279415"/>
                  <a:gd name="connsiteY125" fmla="*/ 12983 h 130564"/>
                  <a:gd name="connsiteX126" fmla="*/ 51933 w 279415"/>
                  <a:gd name="connsiteY126" fmla="*/ 11886 h 130564"/>
                  <a:gd name="connsiteX127" fmla="*/ 47727 w 279415"/>
                  <a:gd name="connsiteY127" fmla="*/ 9326 h 130564"/>
                  <a:gd name="connsiteX128" fmla="*/ 46630 w 279415"/>
                  <a:gd name="connsiteY128" fmla="*/ 7863 h 130564"/>
                  <a:gd name="connsiteX129" fmla="*/ 43521 w 279415"/>
                  <a:gd name="connsiteY129" fmla="*/ 7863 h 130564"/>
                  <a:gd name="connsiteX130" fmla="*/ 38950 w 279415"/>
                  <a:gd name="connsiteY130" fmla="*/ 9692 h 130564"/>
                  <a:gd name="connsiteX131" fmla="*/ 35110 w 279415"/>
                  <a:gd name="connsiteY131" fmla="*/ 8777 h 130564"/>
                  <a:gd name="connsiteX132" fmla="*/ 35110 w 279415"/>
                  <a:gd name="connsiteY132" fmla="*/ 8046 h 130564"/>
                  <a:gd name="connsiteX133" fmla="*/ 36755 w 279415"/>
                  <a:gd name="connsiteY133" fmla="*/ 5852 h 130564"/>
                  <a:gd name="connsiteX134" fmla="*/ 36024 w 279415"/>
                  <a:gd name="connsiteY134" fmla="*/ 3292 h 130564"/>
                  <a:gd name="connsiteX135" fmla="*/ 40413 w 279415"/>
                  <a:gd name="connsiteY135" fmla="*/ 3840 h 130564"/>
                  <a:gd name="connsiteX136" fmla="*/ 40047 w 279415"/>
                  <a:gd name="connsiteY136" fmla="*/ 2194 h 130564"/>
                  <a:gd name="connsiteX137" fmla="*/ 44618 w 279415"/>
                  <a:gd name="connsiteY137" fmla="*/ 5486 h 130564"/>
                  <a:gd name="connsiteX138" fmla="*/ 47544 w 279415"/>
                  <a:gd name="connsiteY138" fmla="*/ 4206 h 130564"/>
                  <a:gd name="connsiteX139" fmla="*/ 50836 w 279415"/>
                  <a:gd name="connsiteY139" fmla="*/ 5852 h 130564"/>
                  <a:gd name="connsiteX140" fmla="*/ 52848 w 279415"/>
                  <a:gd name="connsiteY140" fmla="*/ 4937 h 130564"/>
                  <a:gd name="connsiteX141" fmla="*/ 57236 w 279415"/>
                  <a:gd name="connsiteY141" fmla="*/ 10606 h 130564"/>
                  <a:gd name="connsiteX142" fmla="*/ 64185 w 279415"/>
                  <a:gd name="connsiteY142" fmla="*/ 11703 h 130564"/>
                  <a:gd name="connsiteX143" fmla="*/ 66745 w 279415"/>
                  <a:gd name="connsiteY143" fmla="*/ 15178 h 130564"/>
                  <a:gd name="connsiteX144" fmla="*/ 71865 w 279415"/>
                  <a:gd name="connsiteY144" fmla="*/ 19018 h 130564"/>
                  <a:gd name="connsiteX145" fmla="*/ 76620 w 279415"/>
                  <a:gd name="connsiteY145" fmla="*/ 19932 h 130564"/>
                  <a:gd name="connsiteX146" fmla="*/ 79911 w 279415"/>
                  <a:gd name="connsiteY146" fmla="*/ 22309 h 130564"/>
                  <a:gd name="connsiteX147" fmla="*/ 75522 w 279415"/>
                  <a:gd name="connsiteY147" fmla="*/ 24687 h 130564"/>
                  <a:gd name="connsiteX148" fmla="*/ 80826 w 279415"/>
                  <a:gd name="connsiteY148" fmla="*/ 26881 h 130564"/>
                  <a:gd name="connsiteX149" fmla="*/ 81374 w 279415"/>
                  <a:gd name="connsiteY149" fmla="*/ 31452 h 130564"/>
                  <a:gd name="connsiteX150" fmla="*/ 78997 w 279415"/>
                  <a:gd name="connsiteY150" fmla="*/ 32733 h 130564"/>
                  <a:gd name="connsiteX151" fmla="*/ 78448 w 279415"/>
                  <a:gd name="connsiteY151" fmla="*/ 34378 h 130564"/>
                  <a:gd name="connsiteX152" fmla="*/ 76620 w 279415"/>
                  <a:gd name="connsiteY152" fmla="*/ 35658 h 130564"/>
                  <a:gd name="connsiteX153" fmla="*/ 70585 w 279415"/>
                  <a:gd name="connsiteY153" fmla="*/ 33281 h 130564"/>
                  <a:gd name="connsiteX154" fmla="*/ 72414 w 279415"/>
                  <a:gd name="connsiteY154" fmla="*/ 37121 h 130564"/>
                  <a:gd name="connsiteX155" fmla="*/ 78266 w 279415"/>
                  <a:gd name="connsiteY155" fmla="*/ 38767 h 130564"/>
                  <a:gd name="connsiteX156" fmla="*/ 78083 w 279415"/>
                  <a:gd name="connsiteY156" fmla="*/ 42059 h 130564"/>
                  <a:gd name="connsiteX157" fmla="*/ 80826 w 279415"/>
                  <a:gd name="connsiteY157" fmla="*/ 39681 h 130564"/>
                  <a:gd name="connsiteX158" fmla="*/ 81923 w 279415"/>
                  <a:gd name="connsiteY158" fmla="*/ 44070 h 130564"/>
                  <a:gd name="connsiteX159" fmla="*/ 79363 w 279415"/>
                  <a:gd name="connsiteY159" fmla="*/ 45716 h 130564"/>
                  <a:gd name="connsiteX160" fmla="*/ 83568 w 279415"/>
                  <a:gd name="connsiteY160" fmla="*/ 46996 h 130564"/>
                  <a:gd name="connsiteX161" fmla="*/ 84117 w 279415"/>
                  <a:gd name="connsiteY161" fmla="*/ 49556 h 130564"/>
                  <a:gd name="connsiteX162" fmla="*/ 84117 w 279415"/>
                  <a:gd name="connsiteY162" fmla="*/ 55042 h 130564"/>
                  <a:gd name="connsiteX163" fmla="*/ 87591 w 279415"/>
                  <a:gd name="connsiteY163" fmla="*/ 51019 h 130564"/>
                  <a:gd name="connsiteX164" fmla="*/ 87774 w 279415"/>
                  <a:gd name="connsiteY164" fmla="*/ 47727 h 130564"/>
                  <a:gd name="connsiteX165" fmla="*/ 93443 w 279415"/>
                  <a:gd name="connsiteY165" fmla="*/ 47362 h 130564"/>
                  <a:gd name="connsiteX166" fmla="*/ 93077 w 279415"/>
                  <a:gd name="connsiteY166" fmla="*/ 40047 h 130564"/>
                  <a:gd name="connsiteX167" fmla="*/ 95272 w 279415"/>
                  <a:gd name="connsiteY167" fmla="*/ 36756 h 130564"/>
                  <a:gd name="connsiteX168" fmla="*/ 99295 w 279415"/>
                  <a:gd name="connsiteY168" fmla="*/ 36938 h 130564"/>
                  <a:gd name="connsiteX169" fmla="*/ 100392 w 279415"/>
                  <a:gd name="connsiteY169" fmla="*/ 40047 h 130564"/>
                  <a:gd name="connsiteX170" fmla="*/ 102952 w 279415"/>
                  <a:gd name="connsiteY170" fmla="*/ 43156 h 130564"/>
                  <a:gd name="connsiteX171" fmla="*/ 105695 w 279415"/>
                  <a:gd name="connsiteY171" fmla="*/ 40047 h 130564"/>
                  <a:gd name="connsiteX172" fmla="*/ 107707 w 279415"/>
                  <a:gd name="connsiteY172" fmla="*/ 35293 h 130564"/>
                  <a:gd name="connsiteX173" fmla="*/ 108255 w 279415"/>
                  <a:gd name="connsiteY173" fmla="*/ 30355 h 130564"/>
                  <a:gd name="connsiteX174" fmla="*/ 105695 w 279415"/>
                  <a:gd name="connsiteY174" fmla="*/ 22675 h 130564"/>
                  <a:gd name="connsiteX175" fmla="*/ 105329 w 279415"/>
                  <a:gd name="connsiteY175" fmla="*/ 18652 h 130564"/>
                  <a:gd name="connsiteX176" fmla="*/ 108255 w 279415"/>
                  <a:gd name="connsiteY176" fmla="*/ 17738 h 130564"/>
                  <a:gd name="connsiteX177" fmla="*/ 110998 w 279415"/>
                  <a:gd name="connsiteY177" fmla="*/ 18469 h 130564"/>
                  <a:gd name="connsiteX178" fmla="*/ 118312 w 279415"/>
                  <a:gd name="connsiteY178" fmla="*/ 23955 h 130564"/>
                  <a:gd name="connsiteX179" fmla="*/ 123067 w 279415"/>
                  <a:gd name="connsiteY179" fmla="*/ 29990 h 130564"/>
                  <a:gd name="connsiteX180" fmla="*/ 124530 w 279415"/>
                  <a:gd name="connsiteY180" fmla="*/ 33647 h 130564"/>
                  <a:gd name="connsiteX181" fmla="*/ 127639 w 279415"/>
                  <a:gd name="connsiteY181" fmla="*/ 33647 h 130564"/>
                  <a:gd name="connsiteX182" fmla="*/ 130016 w 279415"/>
                  <a:gd name="connsiteY182" fmla="*/ 32733 h 130564"/>
                  <a:gd name="connsiteX183" fmla="*/ 131296 w 279415"/>
                  <a:gd name="connsiteY183" fmla="*/ 27795 h 130564"/>
                  <a:gd name="connsiteX184" fmla="*/ 130930 w 279415"/>
                  <a:gd name="connsiteY184" fmla="*/ 23955 h 130564"/>
                  <a:gd name="connsiteX185" fmla="*/ 129833 w 279415"/>
                  <a:gd name="connsiteY185" fmla="*/ 20846 h 130564"/>
                  <a:gd name="connsiteX186" fmla="*/ 135136 w 279415"/>
                  <a:gd name="connsiteY186" fmla="*/ 19383 h 130564"/>
                  <a:gd name="connsiteX187" fmla="*/ 137879 w 279415"/>
                  <a:gd name="connsiteY187" fmla="*/ 20481 h 130564"/>
                  <a:gd name="connsiteX188" fmla="*/ 140805 w 279415"/>
                  <a:gd name="connsiteY188" fmla="*/ 17006 h 130564"/>
                  <a:gd name="connsiteX189" fmla="*/ 147571 w 279415"/>
                  <a:gd name="connsiteY189" fmla="*/ 14446 h 130564"/>
                  <a:gd name="connsiteX190" fmla="*/ 147571 w 279415"/>
                  <a:gd name="connsiteY190" fmla="*/ 17555 h 130564"/>
                  <a:gd name="connsiteX191" fmla="*/ 148302 w 279415"/>
                  <a:gd name="connsiteY191" fmla="*/ 17189 h 130564"/>
                  <a:gd name="connsiteX192" fmla="*/ 149582 w 279415"/>
                  <a:gd name="connsiteY192" fmla="*/ 19383 h 130564"/>
                  <a:gd name="connsiteX193" fmla="*/ 152691 w 279415"/>
                  <a:gd name="connsiteY193" fmla="*/ 19932 h 130564"/>
                  <a:gd name="connsiteX194" fmla="*/ 153971 w 279415"/>
                  <a:gd name="connsiteY194" fmla="*/ 24138 h 130564"/>
                  <a:gd name="connsiteX195" fmla="*/ 157811 w 279415"/>
                  <a:gd name="connsiteY195" fmla="*/ 26698 h 130564"/>
                  <a:gd name="connsiteX196" fmla="*/ 160371 w 279415"/>
                  <a:gd name="connsiteY196" fmla="*/ 29990 h 130564"/>
                  <a:gd name="connsiteX197" fmla="*/ 161651 w 279415"/>
                  <a:gd name="connsiteY197" fmla="*/ 34927 h 130564"/>
                  <a:gd name="connsiteX198" fmla="*/ 163114 w 279415"/>
                  <a:gd name="connsiteY198" fmla="*/ 37121 h 130564"/>
                  <a:gd name="connsiteX199" fmla="*/ 164211 w 279415"/>
                  <a:gd name="connsiteY199" fmla="*/ 32550 h 130564"/>
                  <a:gd name="connsiteX200" fmla="*/ 164211 w 279415"/>
                  <a:gd name="connsiteY200" fmla="*/ 27978 h 130564"/>
                  <a:gd name="connsiteX201" fmla="*/ 163297 w 279415"/>
                  <a:gd name="connsiteY201" fmla="*/ 25601 h 130564"/>
                  <a:gd name="connsiteX202" fmla="*/ 159457 w 279415"/>
                  <a:gd name="connsiteY202" fmla="*/ 18835 h 130564"/>
                  <a:gd name="connsiteX203" fmla="*/ 159274 w 279415"/>
                  <a:gd name="connsiteY203" fmla="*/ 15726 h 130564"/>
                  <a:gd name="connsiteX204" fmla="*/ 161285 w 279415"/>
                  <a:gd name="connsiteY204" fmla="*/ 15178 h 130564"/>
                  <a:gd name="connsiteX205" fmla="*/ 166406 w 279415"/>
                  <a:gd name="connsiteY205" fmla="*/ 15726 h 130564"/>
                  <a:gd name="connsiteX206" fmla="*/ 171160 w 279415"/>
                  <a:gd name="connsiteY206" fmla="*/ 18652 h 130564"/>
                  <a:gd name="connsiteX207" fmla="*/ 174817 w 279415"/>
                  <a:gd name="connsiteY207" fmla="*/ 22675 h 130564"/>
                  <a:gd name="connsiteX208" fmla="*/ 179023 w 279415"/>
                  <a:gd name="connsiteY208" fmla="*/ 22126 h 130564"/>
                  <a:gd name="connsiteX209" fmla="*/ 181583 w 279415"/>
                  <a:gd name="connsiteY209" fmla="*/ 20481 h 130564"/>
                  <a:gd name="connsiteX210" fmla="*/ 183778 w 279415"/>
                  <a:gd name="connsiteY210" fmla="*/ 17555 h 130564"/>
                  <a:gd name="connsiteX211" fmla="*/ 183778 w 279415"/>
                  <a:gd name="connsiteY211" fmla="*/ 15361 h 130564"/>
                  <a:gd name="connsiteX212" fmla="*/ 189995 w 279415"/>
                  <a:gd name="connsiteY212" fmla="*/ 14995 h 130564"/>
                  <a:gd name="connsiteX213" fmla="*/ 190726 w 279415"/>
                  <a:gd name="connsiteY213" fmla="*/ 17738 h 130564"/>
                  <a:gd name="connsiteX214" fmla="*/ 196029 w 279415"/>
                  <a:gd name="connsiteY214" fmla="*/ 18103 h 130564"/>
                  <a:gd name="connsiteX215" fmla="*/ 200418 w 279415"/>
                  <a:gd name="connsiteY215" fmla="*/ 16275 h 130564"/>
                  <a:gd name="connsiteX216" fmla="*/ 205173 w 279415"/>
                  <a:gd name="connsiteY216" fmla="*/ 15726 h 130564"/>
                  <a:gd name="connsiteX217" fmla="*/ 205173 w 279415"/>
                  <a:gd name="connsiteY217" fmla="*/ 9143 h 130564"/>
                  <a:gd name="connsiteX218" fmla="*/ 204075 w 279415"/>
                  <a:gd name="connsiteY218" fmla="*/ 5303 h 130564"/>
                  <a:gd name="connsiteX219" fmla="*/ 202612 w 279415"/>
                  <a:gd name="connsiteY219" fmla="*/ 2560 h 130564"/>
                  <a:gd name="connsiteX220" fmla="*/ 207550 w 279415"/>
                  <a:gd name="connsiteY220" fmla="*/ 2743 h 130564"/>
                  <a:gd name="connsiteX221" fmla="*/ 211024 w 279415"/>
                  <a:gd name="connsiteY221" fmla="*/ 0 h 130564"/>
                  <a:gd name="connsiteX222" fmla="*/ 214865 w 279415"/>
                  <a:gd name="connsiteY222" fmla="*/ 549 h 130564"/>
                  <a:gd name="connsiteX223" fmla="*/ 216510 w 279415"/>
                  <a:gd name="connsiteY223" fmla="*/ 4389 h 130564"/>
                  <a:gd name="connsiteX224" fmla="*/ 222545 w 279415"/>
                  <a:gd name="connsiteY224" fmla="*/ 6217 h 130564"/>
                  <a:gd name="connsiteX225" fmla="*/ 223093 w 279415"/>
                  <a:gd name="connsiteY225" fmla="*/ 9875 h 130564"/>
                  <a:gd name="connsiteX226" fmla="*/ 221813 w 279415"/>
                  <a:gd name="connsiteY226" fmla="*/ 11703 h 130564"/>
                  <a:gd name="connsiteX227" fmla="*/ 229493 w 279415"/>
                  <a:gd name="connsiteY227" fmla="*/ 15361 h 130564"/>
                  <a:gd name="connsiteX228" fmla="*/ 232054 w 279415"/>
                  <a:gd name="connsiteY228" fmla="*/ 15726 h 130564"/>
                  <a:gd name="connsiteX229" fmla="*/ 233151 w 279415"/>
                  <a:gd name="connsiteY229" fmla="*/ 13898 h 130564"/>
                  <a:gd name="connsiteX230" fmla="*/ 232602 w 279415"/>
                  <a:gd name="connsiteY230" fmla="*/ 11703 h 130564"/>
                  <a:gd name="connsiteX231" fmla="*/ 239917 w 279415"/>
                  <a:gd name="connsiteY231" fmla="*/ 11520 h 130564"/>
                  <a:gd name="connsiteX232" fmla="*/ 242294 w 279415"/>
                  <a:gd name="connsiteY232" fmla="*/ 7680 h 130564"/>
                  <a:gd name="connsiteX233" fmla="*/ 245403 w 279415"/>
                  <a:gd name="connsiteY233" fmla="*/ 6583 h 130564"/>
                  <a:gd name="connsiteX234" fmla="*/ 251254 w 279415"/>
                  <a:gd name="connsiteY234" fmla="*/ 6217 h 130564"/>
                  <a:gd name="connsiteX235" fmla="*/ 253266 w 279415"/>
                  <a:gd name="connsiteY235" fmla="*/ 7680 h 130564"/>
                  <a:gd name="connsiteX236" fmla="*/ 246500 w 279415"/>
                  <a:gd name="connsiteY236" fmla="*/ 9692 h 130564"/>
                  <a:gd name="connsiteX237" fmla="*/ 238454 w 279415"/>
                  <a:gd name="connsiteY237" fmla="*/ 18652 h 130564"/>
                  <a:gd name="connsiteX238" fmla="*/ 239917 w 279415"/>
                  <a:gd name="connsiteY238" fmla="*/ 21212 h 130564"/>
                  <a:gd name="connsiteX239" fmla="*/ 242294 w 279415"/>
                  <a:gd name="connsiteY239" fmla="*/ 22675 h 130564"/>
                  <a:gd name="connsiteX240" fmla="*/ 249060 w 279415"/>
                  <a:gd name="connsiteY240" fmla="*/ 19932 h 130564"/>
                  <a:gd name="connsiteX241" fmla="*/ 250706 w 279415"/>
                  <a:gd name="connsiteY241" fmla="*/ 25967 h 130564"/>
                  <a:gd name="connsiteX242" fmla="*/ 248328 w 279415"/>
                  <a:gd name="connsiteY242" fmla="*/ 31087 h 130564"/>
                  <a:gd name="connsiteX243" fmla="*/ 248328 w 279415"/>
                  <a:gd name="connsiteY243" fmla="*/ 34561 h 130564"/>
                  <a:gd name="connsiteX244" fmla="*/ 259483 w 279415"/>
                  <a:gd name="connsiteY244" fmla="*/ 33281 h 130564"/>
                  <a:gd name="connsiteX245" fmla="*/ 258569 w 279415"/>
                  <a:gd name="connsiteY245" fmla="*/ 36207 h 130564"/>
                  <a:gd name="connsiteX246" fmla="*/ 259483 w 279415"/>
                  <a:gd name="connsiteY246" fmla="*/ 38767 h 130564"/>
                  <a:gd name="connsiteX247" fmla="*/ 266798 w 279415"/>
                  <a:gd name="connsiteY247" fmla="*/ 40596 h 130564"/>
                  <a:gd name="connsiteX248" fmla="*/ 267529 w 279415"/>
                  <a:gd name="connsiteY248" fmla="*/ 36024 h 130564"/>
                  <a:gd name="connsiteX249" fmla="*/ 269906 w 279415"/>
                  <a:gd name="connsiteY249" fmla="*/ 37853 h 130564"/>
                  <a:gd name="connsiteX250" fmla="*/ 274844 w 279415"/>
                  <a:gd name="connsiteY250" fmla="*/ 46264 h 130564"/>
                  <a:gd name="connsiteX251" fmla="*/ 274112 w 279415"/>
                  <a:gd name="connsiteY251" fmla="*/ 50105 h 130564"/>
                  <a:gd name="connsiteX252" fmla="*/ 271186 w 279415"/>
                  <a:gd name="connsiteY252" fmla="*/ 52116 h 130564"/>
                  <a:gd name="connsiteX253" fmla="*/ 274295 w 279415"/>
                  <a:gd name="connsiteY253" fmla="*/ 56688 h 130564"/>
                  <a:gd name="connsiteX254" fmla="*/ 277769 w 279415"/>
                  <a:gd name="connsiteY254" fmla="*/ 56505 h 130564"/>
                  <a:gd name="connsiteX255" fmla="*/ 279050 w 279415"/>
                  <a:gd name="connsiteY255" fmla="*/ 54676 h 130564"/>
                  <a:gd name="connsiteX256" fmla="*/ 279415 w 279415"/>
                  <a:gd name="connsiteY256" fmla="*/ 59613 h 130564"/>
                  <a:gd name="connsiteX257" fmla="*/ 277769 w 279415"/>
                  <a:gd name="connsiteY257" fmla="*/ 63636 h 130564"/>
                  <a:gd name="connsiteX258" fmla="*/ 273746 w 279415"/>
                  <a:gd name="connsiteY258" fmla="*/ 64734 h 130564"/>
                  <a:gd name="connsiteX259" fmla="*/ 273746 w 279415"/>
                  <a:gd name="connsiteY259" fmla="*/ 68391 h 130564"/>
                  <a:gd name="connsiteX260" fmla="*/ 271735 w 279415"/>
                  <a:gd name="connsiteY260" fmla="*/ 69305 h 130564"/>
                  <a:gd name="connsiteX261" fmla="*/ 268809 w 279415"/>
                  <a:gd name="connsiteY261" fmla="*/ 72414 h 130564"/>
                  <a:gd name="connsiteX262" fmla="*/ 259300 w 279415"/>
                  <a:gd name="connsiteY262" fmla="*/ 74243 h 130564"/>
                  <a:gd name="connsiteX263" fmla="*/ 259300 w 279415"/>
                  <a:gd name="connsiteY263" fmla="*/ 76986 h 130564"/>
                  <a:gd name="connsiteX264" fmla="*/ 254911 w 279415"/>
                  <a:gd name="connsiteY264" fmla="*/ 76620 h 130564"/>
                  <a:gd name="connsiteX265" fmla="*/ 256009 w 279415"/>
                  <a:gd name="connsiteY265" fmla="*/ 77900 h 130564"/>
                  <a:gd name="connsiteX266" fmla="*/ 253632 w 279415"/>
                  <a:gd name="connsiteY266" fmla="*/ 79728 h 130564"/>
                  <a:gd name="connsiteX267" fmla="*/ 256923 w 279415"/>
                  <a:gd name="connsiteY267" fmla="*/ 80277 h 130564"/>
                  <a:gd name="connsiteX268" fmla="*/ 262043 w 279415"/>
                  <a:gd name="connsiteY268" fmla="*/ 77900 h 130564"/>
                  <a:gd name="connsiteX269" fmla="*/ 256923 w 279415"/>
                  <a:gd name="connsiteY269" fmla="*/ 85214 h 130564"/>
                  <a:gd name="connsiteX270" fmla="*/ 252717 w 279415"/>
                  <a:gd name="connsiteY270" fmla="*/ 89603 h 130564"/>
                  <a:gd name="connsiteX271" fmla="*/ 246500 w 279415"/>
                  <a:gd name="connsiteY271" fmla="*/ 91066 h 130564"/>
                  <a:gd name="connsiteX272" fmla="*/ 244671 w 279415"/>
                  <a:gd name="connsiteY272" fmla="*/ 94906 h 130564"/>
                  <a:gd name="connsiteX273" fmla="*/ 239002 w 279415"/>
                  <a:gd name="connsiteY273" fmla="*/ 92346 h 130564"/>
                  <a:gd name="connsiteX274" fmla="*/ 239002 w 279415"/>
                  <a:gd name="connsiteY274" fmla="*/ 90335 h 130564"/>
                  <a:gd name="connsiteX275" fmla="*/ 236260 w 279415"/>
                  <a:gd name="connsiteY275" fmla="*/ 87957 h 130564"/>
                  <a:gd name="connsiteX276" fmla="*/ 233151 w 279415"/>
                  <a:gd name="connsiteY276" fmla="*/ 87774 h 130564"/>
                  <a:gd name="connsiteX277" fmla="*/ 232237 w 279415"/>
                  <a:gd name="connsiteY277" fmla="*/ 92163 h 130564"/>
                  <a:gd name="connsiteX278" fmla="*/ 226019 w 279415"/>
                  <a:gd name="connsiteY278" fmla="*/ 95455 h 130564"/>
                  <a:gd name="connsiteX279" fmla="*/ 223642 w 279415"/>
                  <a:gd name="connsiteY279" fmla="*/ 98015 h 130564"/>
                  <a:gd name="connsiteX280" fmla="*/ 215962 w 279415"/>
                  <a:gd name="connsiteY280" fmla="*/ 103135 h 130564"/>
                  <a:gd name="connsiteX281" fmla="*/ 208281 w 279415"/>
                  <a:gd name="connsiteY281" fmla="*/ 107524 h 130564"/>
                  <a:gd name="connsiteX282" fmla="*/ 202247 w 279415"/>
                  <a:gd name="connsiteY282" fmla="*/ 109718 h 130564"/>
                  <a:gd name="connsiteX283" fmla="*/ 195847 w 279415"/>
                  <a:gd name="connsiteY283" fmla="*/ 109169 h 130564"/>
                  <a:gd name="connsiteX284" fmla="*/ 191275 w 279415"/>
                  <a:gd name="connsiteY284" fmla="*/ 110450 h 130564"/>
                  <a:gd name="connsiteX285" fmla="*/ 189995 w 279415"/>
                  <a:gd name="connsiteY285" fmla="*/ 108621 h 130564"/>
                  <a:gd name="connsiteX286" fmla="*/ 187069 w 279415"/>
                  <a:gd name="connsiteY286" fmla="*/ 110084 h 130564"/>
                  <a:gd name="connsiteX287" fmla="*/ 185424 w 279415"/>
                  <a:gd name="connsiteY287" fmla="*/ 111730 h 130564"/>
                  <a:gd name="connsiteX288" fmla="*/ 185241 w 279415"/>
                  <a:gd name="connsiteY288" fmla="*/ 114472 h 130564"/>
                  <a:gd name="connsiteX289" fmla="*/ 178292 w 279415"/>
                  <a:gd name="connsiteY289" fmla="*/ 116118 h 130564"/>
                  <a:gd name="connsiteX290" fmla="*/ 164760 w 279415"/>
                  <a:gd name="connsiteY290" fmla="*/ 125993 h 130564"/>
                  <a:gd name="connsiteX291" fmla="*/ 153605 w 279415"/>
                  <a:gd name="connsiteY291" fmla="*/ 128370 h 130564"/>
                  <a:gd name="connsiteX292" fmla="*/ 149948 w 279415"/>
                  <a:gd name="connsiteY292" fmla="*/ 130564 h 130564"/>
                  <a:gd name="connsiteX293" fmla="*/ 143182 w 279415"/>
                  <a:gd name="connsiteY293" fmla="*/ 128736 h 130564"/>
                  <a:gd name="connsiteX294" fmla="*/ 139890 w 279415"/>
                  <a:gd name="connsiteY294" fmla="*/ 130199 h 130564"/>
                  <a:gd name="connsiteX295" fmla="*/ 134588 w 279415"/>
                  <a:gd name="connsiteY295" fmla="*/ 127456 h 130564"/>
                  <a:gd name="connsiteX296" fmla="*/ 129284 w 279415"/>
                  <a:gd name="connsiteY296" fmla="*/ 126541 h 130564"/>
                  <a:gd name="connsiteX297" fmla="*/ 120873 w 279415"/>
                  <a:gd name="connsiteY297" fmla="*/ 123799 h 130564"/>
                  <a:gd name="connsiteX298" fmla="*/ 115752 w 279415"/>
                  <a:gd name="connsiteY298" fmla="*/ 123981 h 1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Lst>
                <a:rect l="l" t="t" r="r" b="b"/>
                <a:pathLst>
                  <a:path w="279415" h="130564">
                    <a:moveTo>
                      <a:pt x="115752" y="123981"/>
                    </a:moveTo>
                    <a:lnTo>
                      <a:pt x="114655" y="124530"/>
                    </a:lnTo>
                    <a:lnTo>
                      <a:pt x="110998" y="122519"/>
                    </a:lnTo>
                    <a:lnTo>
                      <a:pt x="106792" y="121604"/>
                    </a:lnTo>
                    <a:lnTo>
                      <a:pt x="102586" y="117764"/>
                    </a:lnTo>
                    <a:lnTo>
                      <a:pt x="93443" y="113375"/>
                    </a:lnTo>
                    <a:lnTo>
                      <a:pt x="84300" y="110998"/>
                    </a:lnTo>
                    <a:lnTo>
                      <a:pt x="78448" y="112461"/>
                    </a:lnTo>
                    <a:lnTo>
                      <a:pt x="69854" y="110998"/>
                    </a:lnTo>
                    <a:lnTo>
                      <a:pt x="67111" y="111912"/>
                    </a:lnTo>
                    <a:lnTo>
                      <a:pt x="62539" y="112095"/>
                    </a:lnTo>
                    <a:lnTo>
                      <a:pt x="54676" y="111547"/>
                    </a:lnTo>
                    <a:lnTo>
                      <a:pt x="51019" y="113558"/>
                    </a:lnTo>
                    <a:lnTo>
                      <a:pt x="47179" y="113010"/>
                    </a:lnTo>
                    <a:lnTo>
                      <a:pt x="47544" y="107158"/>
                    </a:lnTo>
                    <a:lnTo>
                      <a:pt x="45716" y="102769"/>
                    </a:lnTo>
                    <a:lnTo>
                      <a:pt x="52482" y="105878"/>
                    </a:lnTo>
                    <a:lnTo>
                      <a:pt x="55042" y="103318"/>
                    </a:lnTo>
                    <a:lnTo>
                      <a:pt x="62539" y="101123"/>
                    </a:lnTo>
                    <a:lnTo>
                      <a:pt x="69305" y="97832"/>
                    </a:lnTo>
                    <a:lnTo>
                      <a:pt x="69305" y="91432"/>
                    </a:lnTo>
                    <a:lnTo>
                      <a:pt x="60528" y="93078"/>
                    </a:lnTo>
                    <a:lnTo>
                      <a:pt x="65099" y="89786"/>
                    </a:lnTo>
                    <a:lnTo>
                      <a:pt x="65831" y="87957"/>
                    </a:lnTo>
                    <a:lnTo>
                      <a:pt x="65282" y="85397"/>
                    </a:lnTo>
                    <a:lnTo>
                      <a:pt x="69488" y="81923"/>
                    </a:lnTo>
                    <a:lnTo>
                      <a:pt x="64734" y="82289"/>
                    </a:lnTo>
                    <a:lnTo>
                      <a:pt x="61808" y="85763"/>
                    </a:lnTo>
                    <a:lnTo>
                      <a:pt x="59248" y="84117"/>
                    </a:lnTo>
                    <a:lnTo>
                      <a:pt x="58333" y="81923"/>
                    </a:lnTo>
                    <a:lnTo>
                      <a:pt x="56139" y="82106"/>
                    </a:lnTo>
                    <a:lnTo>
                      <a:pt x="55590" y="80826"/>
                    </a:lnTo>
                    <a:lnTo>
                      <a:pt x="55225" y="77717"/>
                    </a:lnTo>
                    <a:lnTo>
                      <a:pt x="53396" y="72048"/>
                    </a:lnTo>
                    <a:lnTo>
                      <a:pt x="49922" y="71500"/>
                    </a:lnTo>
                    <a:lnTo>
                      <a:pt x="43704" y="73511"/>
                    </a:lnTo>
                    <a:lnTo>
                      <a:pt x="41510" y="71865"/>
                    </a:lnTo>
                    <a:lnTo>
                      <a:pt x="37304" y="71134"/>
                    </a:lnTo>
                    <a:lnTo>
                      <a:pt x="31818" y="71317"/>
                    </a:lnTo>
                    <a:lnTo>
                      <a:pt x="27064" y="72231"/>
                    </a:lnTo>
                    <a:lnTo>
                      <a:pt x="22492" y="74425"/>
                    </a:lnTo>
                    <a:lnTo>
                      <a:pt x="17189" y="75157"/>
                    </a:lnTo>
                    <a:lnTo>
                      <a:pt x="14812" y="73511"/>
                    </a:lnTo>
                    <a:lnTo>
                      <a:pt x="15543" y="69305"/>
                    </a:lnTo>
                    <a:lnTo>
                      <a:pt x="21944" y="68940"/>
                    </a:lnTo>
                    <a:lnTo>
                      <a:pt x="30355" y="67294"/>
                    </a:lnTo>
                    <a:lnTo>
                      <a:pt x="33647" y="65282"/>
                    </a:lnTo>
                    <a:lnTo>
                      <a:pt x="39316" y="65282"/>
                    </a:lnTo>
                    <a:lnTo>
                      <a:pt x="44070" y="62356"/>
                    </a:lnTo>
                    <a:lnTo>
                      <a:pt x="46813" y="64368"/>
                    </a:lnTo>
                    <a:lnTo>
                      <a:pt x="51385" y="61991"/>
                    </a:lnTo>
                    <a:lnTo>
                      <a:pt x="56139" y="63271"/>
                    </a:lnTo>
                    <a:lnTo>
                      <a:pt x="66562" y="63454"/>
                    </a:lnTo>
                    <a:lnTo>
                      <a:pt x="70585" y="55956"/>
                    </a:lnTo>
                    <a:lnTo>
                      <a:pt x="67294" y="56688"/>
                    </a:lnTo>
                    <a:lnTo>
                      <a:pt x="64734" y="60162"/>
                    </a:lnTo>
                    <a:lnTo>
                      <a:pt x="61076" y="59065"/>
                    </a:lnTo>
                    <a:lnTo>
                      <a:pt x="51019" y="57785"/>
                    </a:lnTo>
                    <a:lnTo>
                      <a:pt x="51385" y="55408"/>
                    </a:lnTo>
                    <a:lnTo>
                      <a:pt x="54493" y="52482"/>
                    </a:lnTo>
                    <a:lnTo>
                      <a:pt x="57785" y="51933"/>
                    </a:lnTo>
                    <a:lnTo>
                      <a:pt x="60345" y="50105"/>
                    </a:lnTo>
                    <a:lnTo>
                      <a:pt x="68391" y="46082"/>
                    </a:lnTo>
                    <a:lnTo>
                      <a:pt x="68208" y="45350"/>
                    </a:lnTo>
                    <a:lnTo>
                      <a:pt x="63453" y="42973"/>
                    </a:lnTo>
                    <a:lnTo>
                      <a:pt x="60893" y="44984"/>
                    </a:lnTo>
                    <a:lnTo>
                      <a:pt x="57602" y="44984"/>
                    </a:lnTo>
                    <a:lnTo>
                      <a:pt x="57236" y="43156"/>
                    </a:lnTo>
                    <a:lnTo>
                      <a:pt x="55225" y="41876"/>
                    </a:lnTo>
                    <a:lnTo>
                      <a:pt x="55042" y="42607"/>
                    </a:lnTo>
                    <a:lnTo>
                      <a:pt x="53396" y="40047"/>
                    </a:lnTo>
                    <a:lnTo>
                      <a:pt x="51567" y="39681"/>
                    </a:lnTo>
                    <a:lnTo>
                      <a:pt x="41327" y="38767"/>
                    </a:lnTo>
                    <a:lnTo>
                      <a:pt x="37853" y="40047"/>
                    </a:lnTo>
                    <a:lnTo>
                      <a:pt x="33098" y="43704"/>
                    </a:lnTo>
                    <a:lnTo>
                      <a:pt x="29258" y="43704"/>
                    </a:lnTo>
                    <a:lnTo>
                      <a:pt x="21944" y="46264"/>
                    </a:lnTo>
                    <a:lnTo>
                      <a:pt x="19200" y="46264"/>
                    </a:lnTo>
                    <a:lnTo>
                      <a:pt x="10972" y="43156"/>
                    </a:lnTo>
                    <a:lnTo>
                      <a:pt x="0" y="45350"/>
                    </a:lnTo>
                    <a:lnTo>
                      <a:pt x="1463" y="41693"/>
                    </a:lnTo>
                    <a:lnTo>
                      <a:pt x="3657" y="38401"/>
                    </a:lnTo>
                    <a:lnTo>
                      <a:pt x="6583" y="40047"/>
                    </a:lnTo>
                    <a:lnTo>
                      <a:pt x="15726" y="42790"/>
                    </a:lnTo>
                    <a:lnTo>
                      <a:pt x="19566" y="40779"/>
                    </a:lnTo>
                    <a:lnTo>
                      <a:pt x="14263" y="39316"/>
                    </a:lnTo>
                    <a:lnTo>
                      <a:pt x="16092" y="38950"/>
                    </a:lnTo>
                    <a:lnTo>
                      <a:pt x="16640" y="36573"/>
                    </a:lnTo>
                    <a:lnTo>
                      <a:pt x="11886" y="34927"/>
                    </a:lnTo>
                    <a:lnTo>
                      <a:pt x="9326" y="30355"/>
                    </a:lnTo>
                    <a:lnTo>
                      <a:pt x="20298" y="34013"/>
                    </a:lnTo>
                    <a:lnTo>
                      <a:pt x="24504" y="37853"/>
                    </a:lnTo>
                    <a:lnTo>
                      <a:pt x="32550" y="36756"/>
                    </a:lnTo>
                    <a:lnTo>
                      <a:pt x="28709" y="34927"/>
                    </a:lnTo>
                    <a:lnTo>
                      <a:pt x="31452" y="34013"/>
                    </a:lnTo>
                    <a:lnTo>
                      <a:pt x="32001" y="31452"/>
                    </a:lnTo>
                    <a:lnTo>
                      <a:pt x="23407" y="32550"/>
                    </a:lnTo>
                    <a:lnTo>
                      <a:pt x="18835" y="28892"/>
                    </a:lnTo>
                    <a:lnTo>
                      <a:pt x="19200" y="27795"/>
                    </a:lnTo>
                    <a:lnTo>
                      <a:pt x="24138" y="27247"/>
                    </a:lnTo>
                    <a:lnTo>
                      <a:pt x="20481" y="24504"/>
                    </a:lnTo>
                    <a:lnTo>
                      <a:pt x="17189" y="20481"/>
                    </a:lnTo>
                    <a:lnTo>
                      <a:pt x="17555" y="21212"/>
                    </a:lnTo>
                    <a:lnTo>
                      <a:pt x="23955" y="23041"/>
                    </a:lnTo>
                    <a:lnTo>
                      <a:pt x="25052" y="22309"/>
                    </a:lnTo>
                    <a:lnTo>
                      <a:pt x="21578" y="18469"/>
                    </a:lnTo>
                    <a:lnTo>
                      <a:pt x="26698" y="19932"/>
                    </a:lnTo>
                    <a:lnTo>
                      <a:pt x="23041" y="16092"/>
                    </a:lnTo>
                    <a:lnTo>
                      <a:pt x="26698" y="15178"/>
                    </a:lnTo>
                    <a:lnTo>
                      <a:pt x="35658" y="18286"/>
                    </a:lnTo>
                    <a:lnTo>
                      <a:pt x="36024" y="23041"/>
                    </a:lnTo>
                    <a:lnTo>
                      <a:pt x="37121" y="23772"/>
                    </a:lnTo>
                    <a:lnTo>
                      <a:pt x="40413" y="24321"/>
                    </a:lnTo>
                    <a:lnTo>
                      <a:pt x="43156" y="21761"/>
                    </a:lnTo>
                    <a:lnTo>
                      <a:pt x="46813" y="25052"/>
                    </a:lnTo>
                    <a:lnTo>
                      <a:pt x="48276" y="29258"/>
                    </a:lnTo>
                    <a:lnTo>
                      <a:pt x="49922" y="25601"/>
                    </a:lnTo>
                    <a:lnTo>
                      <a:pt x="52482" y="29441"/>
                    </a:lnTo>
                    <a:lnTo>
                      <a:pt x="55225" y="25052"/>
                    </a:lnTo>
                    <a:lnTo>
                      <a:pt x="51933" y="20846"/>
                    </a:lnTo>
                    <a:lnTo>
                      <a:pt x="52482" y="18835"/>
                    </a:lnTo>
                    <a:lnTo>
                      <a:pt x="44618" y="16275"/>
                    </a:lnTo>
                    <a:lnTo>
                      <a:pt x="40778" y="13898"/>
                    </a:lnTo>
                    <a:lnTo>
                      <a:pt x="43521" y="10423"/>
                    </a:lnTo>
                    <a:lnTo>
                      <a:pt x="47544" y="12983"/>
                    </a:lnTo>
                    <a:lnTo>
                      <a:pt x="50287" y="12983"/>
                    </a:lnTo>
                    <a:lnTo>
                      <a:pt x="51933" y="11886"/>
                    </a:lnTo>
                    <a:lnTo>
                      <a:pt x="47727" y="9326"/>
                    </a:lnTo>
                    <a:lnTo>
                      <a:pt x="46630" y="7863"/>
                    </a:lnTo>
                    <a:lnTo>
                      <a:pt x="43521" y="7863"/>
                    </a:lnTo>
                    <a:lnTo>
                      <a:pt x="38950" y="9692"/>
                    </a:lnTo>
                    <a:lnTo>
                      <a:pt x="35110" y="8777"/>
                    </a:lnTo>
                    <a:lnTo>
                      <a:pt x="35110" y="8046"/>
                    </a:lnTo>
                    <a:lnTo>
                      <a:pt x="36755" y="5852"/>
                    </a:lnTo>
                    <a:lnTo>
                      <a:pt x="36024" y="3292"/>
                    </a:lnTo>
                    <a:lnTo>
                      <a:pt x="40413" y="3840"/>
                    </a:lnTo>
                    <a:lnTo>
                      <a:pt x="40047" y="2194"/>
                    </a:lnTo>
                    <a:lnTo>
                      <a:pt x="44618" y="5486"/>
                    </a:lnTo>
                    <a:lnTo>
                      <a:pt x="47544" y="4206"/>
                    </a:lnTo>
                    <a:lnTo>
                      <a:pt x="50836" y="5852"/>
                    </a:lnTo>
                    <a:lnTo>
                      <a:pt x="52848" y="4937"/>
                    </a:lnTo>
                    <a:lnTo>
                      <a:pt x="57236" y="10606"/>
                    </a:lnTo>
                    <a:lnTo>
                      <a:pt x="64185" y="11703"/>
                    </a:lnTo>
                    <a:lnTo>
                      <a:pt x="66745" y="15178"/>
                    </a:lnTo>
                    <a:lnTo>
                      <a:pt x="71865" y="19018"/>
                    </a:lnTo>
                    <a:lnTo>
                      <a:pt x="76620" y="19932"/>
                    </a:lnTo>
                    <a:lnTo>
                      <a:pt x="79911" y="22309"/>
                    </a:lnTo>
                    <a:lnTo>
                      <a:pt x="75522" y="24687"/>
                    </a:lnTo>
                    <a:lnTo>
                      <a:pt x="80826" y="26881"/>
                    </a:lnTo>
                    <a:lnTo>
                      <a:pt x="81374" y="31452"/>
                    </a:lnTo>
                    <a:lnTo>
                      <a:pt x="78997" y="32733"/>
                    </a:lnTo>
                    <a:lnTo>
                      <a:pt x="78448" y="34378"/>
                    </a:lnTo>
                    <a:lnTo>
                      <a:pt x="76620" y="35658"/>
                    </a:lnTo>
                    <a:lnTo>
                      <a:pt x="70585" y="33281"/>
                    </a:lnTo>
                    <a:lnTo>
                      <a:pt x="72414" y="37121"/>
                    </a:lnTo>
                    <a:lnTo>
                      <a:pt x="78266" y="38767"/>
                    </a:lnTo>
                    <a:lnTo>
                      <a:pt x="78083" y="42059"/>
                    </a:lnTo>
                    <a:lnTo>
                      <a:pt x="80826" y="39681"/>
                    </a:lnTo>
                    <a:lnTo>
                      <a:pt x="81923" y="44070"/>
                    </a:lnTo>
                    <a:lnTo>
                      <a:pt x="79363" y="45716"/>
                    </a:lnTo>
                    <a:lnTo>
                      <a:pt x="83568" y="46996"/>
                    </a:lnTo>
                    <a:lnTo>
                      <a:pt x="84117" y="49556"/>
                    </a:lnTo>
                    <a:lnTo>
                      <a:pt x="84117" y="55042"/>
                    </a:lnTo>
                    <a:lnTo>
                      <a:pt x="87591" y="51019"/>
                    </a:lnTo>
                    <a:lnTo>
                      <a:pt x="87774" y="47727"/>
                    </a:lnTo>
                    <a:lnTo>
                      <a:pt x="93443" y="47362"/>
                    </a:lnTo>
                    <a:lnTo>
                      <a:pt x="93077" y="40047"/>
                    </a:lnTo>
                    <a:lnTo>
                      <a:pt x="95272" y="36756"/>
                    </a:lnTo>
                    <a:lnTo>
                      <a:pt x="99295" y="36938"/>
                    </a:lnTo>
                    <a:lnTo>
                      <a:pt x="100392" y="40047"/>
                    </a:lnTo>
                    <a:lnTo>
                      <a:pt x="102952" y="43156"/>
                    </a:lnTo>
                    <a:lnTo>
                      <a:pt x="105695" y="40047"/>
                    </a:lnTo>
                    <a:lnTo>
                      <a:pt x="107707" y="35293"/>
                    </a:lnTo>
                    <a:lnTo>
                      <a:pt x="108255" y="30355"/>
                    </a:lnTo>
                    <a:lnTo>
                      <a:pt x="105695" y="22675"/>
                    </a:lnTo>
                    <a:lnTo>
                      <a:pt x="105329" y="18652"/>
                    </a:lnTo>
                    <a:lnTo>
                      <a:pt x="108255" y="17738"/>
                    </a:lnTo>
                    <a:lnTo>
                      <a:pt x="110998" y="18469"/>
                    </a:lnTo>
                    <a:lnTo>
                      <a:pt x="118312" y="23955"/>
                    </a:lnTo>
                    <a:lnTo>
                      <a:pt x="123067" y="29990"/>
                    </a:lnTo>
                    <a:lnTo>
                      <a:pt x="124530" y="33647"/>
                    </a:lnTo>
                    <a:lnTo>
                      <a:pt x="127639" y="33647"/>
                    </a:lnTo>
                    <a:lnTo>
                      <a:pt x="130016" y="32733"/>
                    </a:lnTo>
                    <a:lnTo>
                      <a:pt x="131296" y="27795"/>
                    </a:lnTo>
                    <a:lnTo>
                      <a:pt x="130930" y="23955"/>
                    </a:lnTo>
                    <a:lnTo>
                      <a:pt x="129833" y="20846"/>
                    </a:lnTo>
                    <a:lnTo>
                      <a:pt x="135136" y="19383"/>
                    </a:lnTo>
                    <a:lnTo>
                      <a:pt x="137879" y="20481"/>
                    </a:lnTo>
                    <a:lnTo>
                      <a:pt x="140805" y="17006"/>
                    </a:lnTo>
                    <a:lnTo>
                      <a:pt x="147571" y="14446"/>
                    </a:lnTo>
                    <a:lnTo>
                      <a:pt x="147571" y="17555"/>
                    </a:lnTo>
                    <a:lnTo>
                      <a:pt x="148302" y="17189"/>
                    </a:lnTo>
                    <a:lnTo>
                      <a:pt x="149582" y="19383"/>
                    </a:lnTo>
                    <a:lnTo>
                      <a:pt x="152691" y="19932"/>
                    </a:lnTo>
                    <a:lnTo>
                      <a:pt x="153971" y="24138"/>
                    </a:lnTo>
                    <a:lnTo>
                      <a:pt x="157811" y="26698"/>
                    </a:lnTo>
                    <a:lnTo>
                      <a:pt x="160371" y="29990"/>
                    </a:lnTo>
                    <a:lnTo>
                      <a:pt x="161651" y="34927"/>
                    </a:lnTo>
                    <a:lnTo>
                      <a:pt x="163114" y="37121"/>
                    </a:lnTo>
                    <a:lnTo>
                      <a:pt x="164211" y="32550"/>
                    </a:lnTo>
                    <a:lnTo>
                      <a:pt x="164211" y="27978"/>
                    </a:lnTo>
                    <a:lnTo>
                      <a:pt x="163297" y="25601"/>
                    </a:lnTo>
                    <a:lnTo>
                      <a:pt x="159457" y="18835"/>
                    </a:lnTo>
                    <a:lnTo>
                      <a:pt x="159274" y="15726"/>
                    </a:lnTo>
                    <a:lnTo>
                      <a:pt x="161285" y="15178"/>
                    </a:lnTo>
                    <a:lnTo>
                      <a:pt x="166406" y="15726"/>
                    </a:lnTo>
                    <a:lnTo>
                      <a:pt x="171160" y="18652"/>
                    </a:lnTo>
                    <a:lnTo>
                      <a:pt x="174817" y="22675"/>
                    </a:lnTo>
                    <a:lnTo>
                      <a:pt x="179023" y="22126"/>
                    </a:lnTo>
                    <a:lnTo>
                      <a:pt x="181583" y="20481"/>
                    </a:lnTo>
                    <a:lnTo>
                      <a:pt x="183778" y="17555"/>
                    </a:lnTo>
                    <a:lnTo>
                      <a:pt x="183778" y="15361"/>
                    </a:lnTo>
                    <a:lnTo>
                      <a:pt x="189995" y="14995"/>
                    </a:lnTo>
                    <a:lnTo>
                      <a:pt x="190726" y="17738"/>
                    </a:lnTo>
                    <a:lnTo>
                      <a:pt x="196029" y="18103"/>
                    </a:lnTo>
                    <a:lnTo>
                      <a:pt x="200418" y="16275"/>
                    </a:lnTo>
                    <a:lnTo>
                      <a:pt x="205173" y="15726"/>
                    </a:lnTo>
                    <a:lnTo>
                      <a:pt x="205173" y="9143"/>
                    </a:lnTo>
                    <a:lnTo>
                      <a:pt x="204075" y="5303"/>
                    </a:lnTo>
                    <a:lnTo>
                      <a:pt x="202612" y="2560"/>
                    </a:lnTo>
                    <a:lnTo>
                      <a:pt x="207550" y="2743"/>
                    </a:lnTo>
                    <a:lnTo>
                      <a:pt x="211024" y="0"/>
                    </a:lnTo>
                    <a:lnTo>
                      <a:pt x="214865" y="549"/>
                    </a:lnTo>
                    <a:lnTo>
                      <a:pt x="216510" y="4389"/>
                    </a:lnTo>
                    <a:lnTo>
                      <a:pt x="222545" y="6217"/>
                    </a:lnTo>
                    <a:lnTo>
                      <a:pt x="223093" y="9875"/>
                    </a:lnTo>
                    <a:lnTo>
                      <a:pt x="221813" y="11703"/>
                    </a:lnTo>
                    <a:lnTo>
                      <a:pt x="229493" y="15361"/>
                    </a:lnTo>
                    <a:lnTo>
                      <a:pt x="232054" y="15726"/>
                    </a:lnTo>
                    <a:lnTo>
                      <a:pt x="233151" y="13898"/>
                    </a:lnTo>
                    <a:lnTo>
                      <a:pt x="232602" y="11703"/>
                    </a:lnTo>
                    <a:lnTo>
                      <a:pt x="239917" y="11520"/>
                    </a:lnTo>
                    <a:lnTo>
                      <a:pt x="242294" y="7680"/>
                    </a:lnTo>
                    <a:lnTo>
                      <a:pt x="245403" y="6583"/>
                    </a:lnTo>
                    <a:lnTo>
                      <a:pt x="251254" y="6217"/>
                    </a:lnTo>
                    <a:lnTo>
                      <a:pt x="253266" y="7680"/>
                    </a:lnTo>
                    <a:lnTo>
                      <a:pt x="246500" y="9692"/>
                    </a:lnTo>
                    <a:lnTo>
                      <a:pt x="238454" y="18652"/>
                    </a:lnTo>
                    <a:lnTo>
                      <a:pt x="239917" y="21212"/>
                    </a:lnTo>
                    <a:lnTo>
                      <a:pt x="242294" y="22675"/>
                    </a:lnTo>
                    <a:lnTo>
                      <a:pt x="249060" y="19932"/>
                    </a:lnTo>
                    <a:lnTo>
                      <a:pt x="250706" y="25967"/>
                    </a:lnTo>
                    <a:lnTo>
                      <a:pt x="248328" y="31087"/>
                    </a:lnTo>
                    <a:lnTo>
                      <a:pt x="248328" y="34561"/>
                    </a:lnTo>
                    <a:lnTo>
                      <a:pt x="259483" y="33281"/>
                    </a:lnTo>
                    <a:lnTo>
                      <a:pt x="258569" y="36207"/>
                    </a:lnTo>
                    <a:lnTo>
                      <a:pt x="259483" y="38767"/>
                    </a:lnTo>
                    <a:lnTo>
                      <a:pt x="266798" y="40596"/>
                    </a:lnTo>
                    <a:lnTo>
                      <a:pt x="267529" y="36024"/>
                    </a:lnTo>
                    <a:lnTo>
                      <a:pt x="269906" y="37853"/>
                    </a:lnTo>
                    <a:lnTo>
                      <a:pt x="274844" y="46264"/>
                    </a:lnTo>
                    <a:lnTo>
                      <a:pt x="274112" y="50105"/>
                    </a:lnTo>
                    <a:lnTo>
                      <a:pt x="271186" y="52116"/>
                    </a:lnTo>
                    <a:lnTo>
                      <a:pt x="274295" y="56688"/>
                    </a:lnTo>
                    <a:lnTo>
                      <a:pt x="277769" y="56505"/>
                    </a:lnTo>
                    <a:lnTo>
                      <a:pt x="279050" y="54676"/>
                    </a:lnTo>
                    <a:lnTo>
                      <a:pt x="279415" y="59613"/>
                    </a:lnTo>
                    <a:lnTo>
                      <a:pt x="277769" y="63636"/>
                    </a:lnTo>
                    <a:lnTo>
                      <a:pt x="273746" y="64734"/>
                    </a:lnTo>
                    <a:lnTo>
                      <a:pt x="273746" y="68391"/>
                    </a:lnTo>
                    <a:lnTo>
                      <a:pt x="271735" y="69305"/>
                    </a:lnTo>
                    <a:lnTo>
                      <a:pt x="268809" y="72414"/>
                    </a:lnTo>
                    <a:lnTo>
                      <a:pt x="259300" y="74243"/>
                    </a:lnTo>
                    <a:lnTo>
                      <a:pt x="259300" y="76986"/>
                    </a:lnTo>
                    <a:lnTo>
                      <a:pt x="254911" y="76620"/>
                    </a:lnTo>
                    <a:lnTo>
                      <a:pt x="256009" y="77900"/>
                    </a:lnTo>
                    <a:lnTo>
                      <a:pt x="253632" y="79728"/>
                    </a:lnTo>
                    <a:lnTo>
                      <a:pt x="256923" y="80277"/>
                    </a:lnTo>
                    <a:lnTo>
                      <a:pt x="262043" y="77900"/>
                    </a:lnTo>
                    <a:lnTo>
                      <a:pt x="256923" y="85214"/>
                    </a:lnTo>
                    <a:lnTo>
                      <a:pt x="252717" y="89603"/>
                    </a:lnTo>
                    <a:lnTo>
                      <a:pt x="246500" y="91066"/>
                    </a:lnTo>
                    <a:lnTo>
                      <a:pt x="244671" y="94906"/>
                    </a:lnTo>
                    <a:lnTo>
                      <a:pt x="239002" y="92346"/>
                    </a:lnTo>
                    <a:lnTo>
                      <a:pt x="239002" y="90335"/>
                    </a:lnTo>
                    <a:lnTo>
                      <a:pt x="236260" y="87957"/>
                    </a:lnTo>
                    <a:lnTo>
                      <a:pt x="233151" y="87774"/>
                    </a:lnTo>
                    <a:lnTo>
                      <a:pt x="232237" y="92163"/>
                    </a:lnTo>
                    <a:lnTo>
                      <a:pt x="226019" y="95455"/>
                    </a:lnTo>
                    <a:lnTo>
                      <a:pt x="223642" y="98015"/>
                    </a:lnTo>
                    <a:lnTo>
                      <a:pt x="215962" y="103135"/>
                    </a:lnTo>
                    <a:lnTo>
                      <a:pt x="208281" y="107524"/>
                    </a:lnTo>
                    <a:lnTo>
                      <a:pt x="202247" y="109718"/>
                    </a:lnTo>
                    <a:lnTo>
                      <a:pt x="195847" y="109169"/>
                    </a:lnTo>
                    <a:lnTo>
                      <a:pt x="191275" y="110450"/>
                    </a:lnTo>
                    <a:lnTo>
                      <a:pt x="189995" y="108621"/>
                    </a:lnTo>
                    <a:lnTo>
                      <a:pt x="187069" y="110084"/>
                    </a:lnTo>
                    <a:lnTo>
                      <a:pt x="185424" y="111730"/>
                    </a:lnTo>
                    <a:lnTo>
                      <a:pt x="185241" y="114472"/>
                    </a:lnTo>
                    <a:lnTo>
                      <a:pt x="178292" y="116118"/>
                    </a:lnTo>
                    <a:lnTo>
                      <a:pt x="164760" y="125993"/>
                    </a:lnTo>
                    <a:lnTo>
                      <a:pt x="153605" y="128370"/>
                    </a:lnTo>
                    <a:lnTo>
                      <a:pt x="149948" y="130564"/>
                    </a:lnTo>
                    <a:lnTo>
                      <a:pt x="143182" y="128736"/>
                    </a:lnTo>
                    <a:lnTo>
                      <a:pt x="139890" y="130199"/>
                    </a:lnTo>
                    <a:lnTo>
                      <a:pt x="134588" y="127456"/>
                    </a:lnTo>
                    <a:lnTo>
                      <a:pt x="129284" y="126541"/>
                    </a:lnTo>
                    <a:lnTo>
                      <a:pt x="120873" y="123799"/>
                    </a:lnTo>
                    <a:lnTo>
                      <a:pt x="115752" y="123981"/>
                    </a:lnTo>
                  </a:path>
                </a:pathLst>
              </a:custGeom>
              <a:grpFill/>
              <a:ln w="4020" cap="flat">
                <a:solidFill>
                  <a:srgbClr val="FFFFFF"/>
                </a:solidFill>
                <a:prstDash val="solid"/>
                <a:miter/>
              </a:ln>
            </p:spPr>
            <p:txBody>
              <a:bodyPr rtlCol="0" anchor="ctr"/>
              <a:lstStyle/>
              <a:p>
                <a:endParaRPr lang="en-GB" sz="1463"/>
              </a:p>
            </p:txBody>
          </p:sp>
          <p:sp>
            <p:nvSpPr>
              <p:cNvPr id="299" name="Freeform: Shape 298">
                <a:extLst>
                  <a:ext uri="{FF2B5EF4-FFF2-40B4-BE49-F238E27FC236}">
                    <a16:creationId xmlns:a16="http://schemas.microsoft.com/office/drawing/2014/main" id="{E279696D-6CFE-0182-DCE9-118F7B0A18D0}"/>
                  </a:ext>
                </a:extLst>
              </p:cNvPr>
              <p:cNvSpPr/>
              <p:nvPr/>
            </p:nvSpPr>
            <p:spPr>
              <a:xfrm>
                <a:off x="6944041" y="5636561"/>
                <a:ext cx="5668" cy="5120"/>
              </a:xfrm>
              <a:custGeom>
                <a:avLst/>
                <a:gdLst>
                  <a:gd name="connsiteX0" fmla="*/ 183 w 5668"/>
                  <a:gd name="connsiteY0" fmla="*/ 731 h 5120"/>
                  <a:gd name="connsiteX1" fmla="*/ 0 w 5668"/>
                  <a:gd name="connsiteY1" fmla="*/ 2012 h 5120"/>
                  <a:gd name="connsiteX2" fmla="*/ 1646 w 5668"/>
                  <a:gd name="connsiteY2" fmla="*/ 5120 h 5120"/>
                  <a:gd name="connsiteX3" fmla="*/ 4938 w 5668"/>
                  <a:gd name="connsiteY3" fmla="*/ 5120 h 5120"/>
                  <a:gd name="connsiteX4" fmla="*/ 5669 w 5668"/>
                  <a:gd name="connsiteY4" fmla="*/ 4023 h 5120"/>
                  <a:gd name="connsiteX5" fmla="*/ 5303 w 5668"/>
                  <a:gd name="connsiteY5" fmla="*/ 1646 h 5120"/>
                  <a:gd name="connsiteX6" fmla="*/ 2560 w 5668"/>
                  <a:gd name="connsiteY6" fmla="*/ 0 h 5120"/>
                  <a:gd name="connsiteX7" fmla="*/ 183 w 5668"/>
                  <a:gd name="connsiteY7" fmla="*/ 731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8" h="5120">
                    <a:moveTo>
                      <a:pt x="183" y="731"/>
                    </a:moveTo>
                    <a:lnTo>
                      <a:pt x="0" y="2012"/>
                    </a:lnTo>
                    <a:lnTo>
                      <a:pt x="1646" y="5120"/>
                    </a:lnTo>
                    <a:lnTo>
                      <a:pt x="4938" y="5120"/>
                    </a:lnTo>
                    <a:lnTo>
                      <a:pt x="5669" y="4023"/>
                    </a:lnTo>
                    <a:lnTo>
                      <a:pt x="5303" y="1646"/>
                    </a:lnTo>
                    <a:lnTo>
                      <a:pt x="2560" y="0"/>
                    </a:lnTo>
                    <a:lnTo>
                      <a:pt x="183" y="731"/>
                    </a:lnTo>
                    <a:close/>
                  </a:path>
                </a:pathLst>
              </a:custGeom>
              <a:grpFill/>
              <a:ln w="18272" cap="flat">
                <a:noFill/>
                <a:prstDash val="solid"/>
                <a:miter/>
              </a:ln>
            </p:spPr>
            <p:txBody>
              <a:bodyPr rtlCol="0" anchor="ctr"/>
              <a:lstStyle/>
              <a:p>
                <a:endParaRPr lang="en-GB" sz="1463"/>
              </a:p>
            </p:txBody>
          </p:sp>
          <p:sp>
            <p:nvSpPr>
              <p:cNvPr id="300" name="Freeform: Shape 299">
                <a:extLst>
                  <a:ext uri="{FF2B5EF4-FFF2-40B4-BE49-F238E27FC236}">
                    <a16:creationId xmlns:a16="http://schemas.microsoft.com/office/drawing/2014/main" id="{6360DF8B-5D99-56C5-B3EE-FB0E5D99B5BF}"/>
                  </a:ext>
                </a:extLst>
              </p:cNvPr>
              <p:cNvSpPr/>
              <p:nvPr/>
            </p:nvSpPr>
            <p:spPr>
              <a:xfrm>
                <a:off x="6944041" y="5636561"/>
                <a:ext cx="5668" cy="5120"/>
              </a:xfrm>
              <a:custGeom>
                <a:avLst/>
                <a:gdLst>
                  <a:gd name="connsiteX0" fmla="*/ 183 w 5668"/>
                  <a:gd name="connsiteY0" fmla="*/ 731 h 5120"/>
                  <a:gd name="connsiteX1" fmla="*/ 2560 w 5668"/>
                  <a:gd name="connsiteY1" fmla="*/ 0 h 5120"/>
                  <a:gd name="connsiteX2" fmla="*/ 5303 w 5668"/>
                  <a:gd name="connsiteY2" fmla="*/ 1646 h 5120"/>
                  <a:gd name="connsiteX3" fmla="*/ 5669 w 5668"/>
                  <a:gd name="connsiteY3" fmla="*/ 4023 h 5120"/>
                  <a:gd name="connsiteX4" fmla="*/ 4938 w 5668"/>
                  <a:gd name="connsiteY4" fmla="*/ 5120 h 5120"/>
                  <a:gd name="connsiteX5" fmla="*/ 1646 w 5668"/>
                  <a:gd name="connsiteY5" fmla="*/ 5120 h 5120"/>
                  <a:gd name="connsiteX6" fmla="*/ 0 w 5668"/>
                  <a:gd name="connsiteY6" fmla="*/ 2012 h 5120"/>
                  <a:gd name="connsiteX7" fmla="*/ 183 w 5668"/>
                  <a:gd name="connsiteY7" fmla="*/ 731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8" h="5120">
                    <a:moveTo>
                      <a:pt x="183" y="731"/>
                    </a:moveTo>
                    <a:lnTo>
                      <a:pt x="2560" y="0"/>
                    </a:lnTo>
                    <a:lnTo>
                      <a:pt x="5303" y="1646"/>
                    </a:lnTo>
                    <a:lnTo>
                      <a:pt x="5669" y="4023"/>
                    </a:lnTo>
                    <a:lnTo>
                      <a:pt x="4938" y="5120"/>
                    </a:lnTo>
                    <a:lnTo>
                      <a:pt x="1646" y="5120"/>
                    </a:lnTo>
                    <a:lnTo>
                      <a:pt x="0" y="2012"/>
                    </a:lnTo>
                    <a:lnTo>
                      <a:pt x="183" y="731"/>
                    </a:lnTo>
                  </a:path>
                </a:pathLst>
              </a:custGeom>
              <a:grpFill/>
              <a:ln w="4020" cap="flat">
                <a:solidFill>
                  <a:srgbClr val="FFFFFF"/>
                </a:solidFill>
                <a:prstDash val="solid"/>
                <a:miter/>
              </a:ln>
            </p:spPr>
            <p:txBody>
              <a:bodyPr rtlCol="0" anchor="ctr"/>
              <a:lstStyle/>
              <a:p>
                <a:endParaRPr lang="en-GB" sz="1463"/>
              </a:p>
            </p:txBody>
          </p:sp>
          <p:sp>
            <p:nvSpPr>
              <p:cNvPr id="301" name="Freeform: Shape 300">
                <a:extLst>
                  <a:ext uri="{FF2B5EF4-FFF2-40B4-BE49-F238E27FC236}">
                    <a16:creationId xmlns:a16="http://schemas.microsoft.com/office/drawing/2014/main" id="{6871F66C-0E5F-DD87-8305-79A6D765969D}"/>
                  </a:ext>
                </a:extLst>
              </p:cNvPr>
              <p:cNvSpPr/>
              <p:nvPr/>
            </p:nvSpPr>
            <p:spPr>
              <a:xfrm>
                <a:off x="7700547" y="3242513"/>
                <a:ext cx="193103" cy="131844"/>
              </a:xfrm>
              <a:custGeom>
                <a:avLst/>
                <a:gdLst>
                  <a:gd name="connsiteX0" fmla="*/ 8595 w 193103"/>
                  <a:gd name="connsiteY0" fmla="*/ 113924 h 131844"/>
                  <a:gd name="connsiteX1" fmla="*/ 10971 w 193103"/>
                  <a:gd name="connsiteY1" fmla="*/ 115753 h 131844"/>
                  <a:gd name="connsiteX2" fmla="*/ 17006 w 193103"/>
                  <a:gd name="connsiteY2" fmla="*/ 122336 h 131844"/>
                  <a:gd name="connsiteX3" fmla="*/ 20481 w 193103"/>
                  <a:gd name="connsiteY3" fmla="*/ 120873 h 131844"/>
                  <a:gd name="connsiteX4" fmla="*/ 23589 w 193103"/>
                  <a:gd name="connsiteY4" fmla="*/ 120873 h 131844"/>
                  <a:gd name="connsiteX5" fmla="*/ 24504 w 193103"/>
                  <a:gd name="connsiteY5" fmla="*/ 118678 h 131844"/>
                  <a:gd name="connsiteX6" fmla="*/ 30721 w 193103"/>
                  <a:gd name="connsiteY6" fmla="*/ 115936 h 131844"/>
                  <a:gd name="connsiteX7" fmla="*/ 33098 w 193103"/>
                  <a:gd name="connsiteY7" fmla="*/ 115204 h 131844"/>
                  <a:gd name="connsiteX8" fmla="*/ 35293 w 193103"/>
                  <a:gd name="connsiteY8" fmla="*/ 115570 h 131844"/>
                  <a:gd name="connsiteX9" fmla="*/ 36573 w 193103"/>
                  <a:gd name="connsiteY9" fmla="*/ 114290 h 131844"/>
                  <a:gd name="connsiteX10" fmla="*/ 39316 w 193103"/>
                  <a:gd name="connsiteY10" fmla="*/ 113193 h 131844"/>
                  <a:gd name="connsiteX11" fmla="*/ 40961 w 193103"/>
                  <a:gd name="connsiteY11" fmla="*/ 113375 h 131844"/>
                  <a:gd name="connsiteX12" fmla="*/ 43156 w 193103"/>
                  <a:gd name="connsiteY12" fmla="*/ 115753 h 131844"/>
                  <a:gd name="connsiteX13" fmla="*/ 49739 w 193103"/>
                  <a:gd name="connsiteY13" fmla="*/ 117764 h 131844"/>
                  <a:gd name="connsiteX14" fmla="*/ 51385 w 193103"/>
                  <a:gd name="connsiteY14" fmla="*/ 116667 h 131844"/>
                  <a:gd name="connsiteX15" fmla="*/ 51933 w 193103"/>
                  <a:gd name="connsiteY15" fmla="*/ 115570 h 131844"/>
                  <a:gd name="connsiteX16" fmla="*/ 51933 w 193103"/>
                  <a:gd name="connsiteY16" fmla="*/ 113741 h 131844"/>
                  <a:gd name="connsiteX17" fmla="*/ 50836 w 193103"/>
                  <a:gd name="connsiteY17" fmla="*/ 111912 h 131844"/>
                  <a:gd name="connsiteX18" fmla="*/ 50287 w 193103"/>
                  <a:gd name="connsiteY18" fmla="*/ 109170 h 131844"/>
                  <a:gd name="connsiteX19" fmla="*/ 54676 w 193103"/>
                  <a:gd name="connsiteY19" fmla="*/ 103866 h 131844"/>
                  <a:gd name="connsiteX20" fmla="*/ 56870 w 193103"/>
                  <a:gd name="connsiteY20" fmla="*/ 103684 h 131844"/>
                  <a:gd name="connsiteX21" fmla="*/ 59613 w 193103"/>
                  <a:gd name="connsiteY21" fmla="*/ 104964 h 131844"/>
                  <a:gd name="connsiteX22" fmla="*/ 63454 w 193103"/>
                  <a:gd name="connsiteY22" fmla="*/ 103866 h 131844"/>
                  <a:gd name="connsiteX23" fmla="*/ 67294 w 193103"/>
                  <a:gd name="connsiteY23" fmla="*/ 106061 h 131844"/>
                  <a:gd name="connsiteX24" fmla="*/ 68939 w 193103"/>
                  <a:gd name="connsiteY24" fmla="*/ 106427 h 131844"/>
                  <a:gd name="connsiteX25" fmla="*/ 70220 w 193103"/>
                  <a:gd name="connsiteY25" fmla="*/ 105878 h 131844"/>
                  <a:gd name="connsiteX26" fmla="*/ 73511 w 193103"/>
                  <a:gd name="connsiteY26" fmla="*/ 102404 h 131844"/>
                  <a:gd name="connsiteX27" fmla="*/ 74059 w 193103"/>
                  <a:gd name="connsiteY27" fmla="*/ 100758 h 131844"/>
                  <a:gd name="connsiteX28" fmla="*/ 71682 w 193103"/>
                  <a:gd name="connsiteY28" fmla="*/ 98015 h 131844"/>
                  <a:gd name="connsiteX29" fmla="*/ 71682 w 193103"/>
                  <a:gd name="connsiteY29" fmla="*/ 95638 h 131844"/>
                  <a:gd name="connsiteX30" fmla="*/ 76437 w 193103"/>
                  <a:gd name="connsiteY30" fmla="*/ 90152 h 131844"/>
                  <a:gd name="connsiteX31" fmla="*/ 81191 w 193103"/>
                  <a:gd name="connsiteY31" fmla="*/ 83203 h 131844"/>
                  <a:gd name="connsiteX32" fmla="*/ 82654 w 193103"/>
                  <a:gd name="connsiteY32" fmla="*/ 82654 h 131844"/>
                  <a:gd name="connsiteX33" fmla="*/ 83934 w 193103"/>
                  <a:gd name="connsiteY33" fmla="*/ 80094 h 131844"/>
                  <a:gd name="connsiteX34" fmla="*/ 84483 w 193103"/>
                  <a:gd name="connsiteY34" fmla="*/ 79728 h 131844"/>
                  <a:gd name="connsiteX35" fmla="*/ 87409 w 193103"/>
                  <a:gd name="connsiteY35" fmla="*/ 80094 h 131844"/>
                  <a:gd name="connsiteX36" fmla="*/ 89969 w 193103"/>
                  <a:gd name="connsiteY36" fmla="*/ 78631 h 131844"/>
                  <a:gd name="connsiteX37" fmla="*/ 94357 w 193103"/>
                  <a:gd name="connsiteY37" fmla="*/ 79546 h 131844"/>
                  <a:gd name="connsiteX38" fmla="*/ 100392 w 193103"/>
                  <a:gd name="connsiteY38" fmla="*/ 84849 h 131844"/>
                  <a:gd name="connsiteX39" fmla="*/ 100392 w 193103"/>
                  <a:gd name="connsiteY39" fmla="*/ 87592 h 131844"/>
                  <a:gd name="connsiteX40" fmla="*/ 98563 w 193103"/>
                  <a:gd name="connsiteY40" fmla="*/ 90517 h 131844"/>
                  <a:gd name="connsiteX41" fmla="*/ 98198 w 193103"/>
                  <a:gd name="connsiteY41" fmla="*/ 92712 h 131844"/>
                  <a:gd name="connsiteX42" fmla="*/ 98929 w 193103"/>
                  <a:gd name="connsiteY42" fmla="*/ 93626 h 131844"/>
                  <a:gd name="connsiteX43" fmla="*/ 101489 w 193103"/>
                  <a:gd name="connsiteY43" fmla="*/ 95089 h 131844"/>
                  <a:gd name="connsiteX44" fmla="*/ 103866 w 193103"/>
                  <a:gd name="connsiteY44" fmla="*/ 94358 h 131844"/>
                  <a:gd name="connsiteX45" fmla="*/ 105512 w 193103"/>
                  <a:gd name="connsiteY45" fmla="*/ 95089 h 131844"/>
                  <a:gd name="connsiteX46" fmla="*/ 105878 w 193103"/>
                  <a:gd name="connsiteY46" fmla="*/ 95638 h 131844"/>
                  <a:gd name="connsiteX47" fmla="*/ 106426 w 193103"/>
                  <a:gd name="connsiteY47" fmla="*/ 97283 h 131844"/>
                  <a:gd name="connsiteX48" fmla="*/ 104963 w 193103"/>
                  <a:gd name="connsiteY48" fmla="*/ 98564 h 131844"/>
                  <a:gd name="connsiteX49" fmla="*/ 104598 w 193103"/>
                  <a:gd name="connsiteY49" fmla="*/ 100575 h 131844"/>
                  <a:gd name="connsiteX50" fmla="*/ 105146 w 193103"/>
                  <a:gd name="connsiteY50" fmla="*/ 105146 h 131844"/>
                  <a:gd name="connsiteX51" fmla="*/ 104598 w 193103"/>
                  <a:gd name="connsiteY51" fmla="*/ 107341 h 131844"/>
                  <a:gd name="connsiteX52" fmla="*/ 103500 w 193103"/>
                  <a:gd name="connsiteY52" fmla="*/ 109718 h 131844"/>
                  <a:gd name="connsiteX53" fmla="*/ 103683 w 193103"/>
                  <a:gd name="connsiteY53" fmla="*/ 113924 h 131844"/>
                  <a:gd name="connsiteX54" fmla="*/ 102403 w 193103"/>
                  <a:gd name="connsiteY54" fmla="*/ 117581 h 131844"/>
                  <a:gd name="connsiteX55" fmla="*/ 103318 w 193103"/>
                  <a:gd name="connsiteY55" fmla="*/ 121787 h 131844"/>
                  <a:gd name="connsiteX56" fmla="*/ 106244 w 193103"/>
                  <a:gd name="connsiteY56" fmla="*/ 126176 h 131844"/>
                  <a:gd name="connsiteX57" fmla="*/ 108620 w 193103"/>
                  <a:gd name="connsiteY57" fmla="*/ 130747 h 131844"/>
                  <a:gd name="connsiteX58" fmla="*/ 109352 w 193103"/>
                  <a:gd name="connsiteY58" fmla="*/ 131662 h 131844"/>
                  <a:gd name="connsiteX59" fmla="*/ 111364 w 193103"/>
                  <a:gd name="connsiteY59" fmla="*/ 131845 h 131844"/>
                  <a:gd name="connsiteX60" fmla="*/ 113558 w 193103"/>
                  <a:gd name="connsiteY60" fmla="*/ 131113 h 131844"/>
                  <a:gd name="connsiteX61" fmla="*/ 119592 w 193103"/>
                  <a:gd name="connsiteY61" fmla="*/ 127639 h 131844"/>
                  <a:gd name="connsiteX62" fmla="*/ 125444 w 193103"/>
                  <a:gd name="connsiteY62" fmla="*/ 123433 h 131844"/>
                  <a:gd name="connsiteX63" fmla="*/ 135319 w 193103"/>
                  <a:gd name="connsiteY63" fmla="*/ 121239 h 131844"/>
                  <a:gd name="connsiteX64" fmla="*/ 136233 w 193103"/>
                  <a:gd name="connsiteY64" fmla="*/ 120507 h 131844"/>
                  <a:gd name="connsiteX65" fmla="*/ 138245 w 193103"/>
                  <a:gd name="connsiteY65" fmla="*/ 117581 h 131844"/>
                  <a:gd name="connsiteX66" fmla="*/ 141719 w 193103"/>
                  <a:gd name="connsiteY66" fmla="*/ 115936 h 131844"/>
                  <a:gd name="connsiteX67" fmla="*/ 142450 w 193103"/>
                  <a:gd name="connsiteY67" fmla="*/ 114655 h 131844"/>
                  <a:gd name="connsiteX68" fmla="*/ 144462 w 193103"/>
                  <a:gd name="connsiteY68" fmla="*/ 114290 h 131844"/>
                  <a:gd name="connsiteX69" fmla="*/ 148851 w 193103"/>
                  <a:gd name="connsiteY69" fmla="*/ 111364 h 131844"/>
                  <a:gd name="connsiteX70" fmla="*/ 151228 w 193103"/>
                  <a:gd name="connsiteY70" fmla="*/ 110632 h 131844"/>
                  <a:gd name="connsiteX71" fmla="*/ 154519 w 193103"/>
                  <a:gd name="connsiteY71" fmla="*/ 108438 h 131844"/>
                  <a:gd name="connsiteX72" fmla="*/ 157262 w 193103"/>
                  <a:gd name="connsiteY72" fmla="*/ 108438 h 131844"/>
                  <a:gd name="connsiteX73" fmla="*/ 158725 w 193103"/>
                  <a:gd name="connsiteY73" fmla="*/ 109718 h 131844"/>
                  <a:gd name="connsiteX74" fmla="*/ 159822 w 193103"/>
                  <a:gd name="connsiteY74" fmla="*/ 109901 h 131844"/>
                  <a:gd name="connsiteX75" fmla="*/ 161834 w 193103"/>
                  <a:gd name="connsiteY75" fmla="*/ 109901 h 131844"/>
                  <a:gd name="connsiteX76" fmla="*/ 162748 w 193103"/>
                  <a:gd name="connsiteY76" fmla="*/ 114107 h 131844"/>
                  <a:gd name="connsiteX77" fmla="*/ 163846 w 193103"/>
                  <a:gd name="connsiteY77" fmla="*/ 115753 h 131844"/>
                  <a:gd name="connsiteX78" fmla="*/ 165308 w 193103"/>
                  <a:gd name="connsiteY78" fmla="*/ 115204 h 131844"/>
                  <a:gd name="connsiteX79" fmla="*/ 168234 w 193103"/>
                  <a:gd name="connsiteY79" fmla="*/ 112644 h 131844"/>
                  <a:gd name="connsiteX80" fmla="*/ 168600 w 193103"/>
                  <a:gd name="connsiteY80" fmla="*/ 113375 h 131844"/>
                  <a:gd name="connsiteX81" fmla="*/ 169697 w 193103"/>
                  <a:gd name="connsiteY81" fmla="*/ 113193 h 131844"/>
                  <a:gd name="connsiteX82" fmla="*/ 175366 w 193103"/>
                  <a:gd name="connsiteY82" fmla="*/ 110998 h 131844"/>
                  <a:gd name="connsiteX83" fmla="*/ 180120 w 193103"/>
                  <a:gd name="connsiteY83" fmla="*/ 110267 h 131844"/>
                  <a:gd name="connsiteX84" fmla="*/ 183229 w 193103"/>
                  <a:gd name="connsiteY84" fmla="*/ 110267 h 131844"/>
                  <a:gd name="connsiteX85" fmla="*/ 185606 w 193103"/>
                  <a:gd name="connsiteY85" fmla="*/ 111547 h 131844"/>
                  <a:gd name="connsiteX86" fmla="*/ 189081 w 193103"/>
                  <a:gd name="connsiteY86" fmla="*/ 111547 h 131844"/>
                  <a:gd name="connsiteX87" fmla="*/ 189995 w 193103"/>
                  <a:gd name="connsiteY87" fmla="*/ 113193 h 131844"/>
                  <a:gd name="connsiteX88" fmla="*/ 189812 w 193103"/>
                  <a:gd name="connsiteY88" fmla="*/ 114290 h 131844"/>
                  <a:gd name="connsiteX89" fmla="*/ 187618 w 193103"/>
                  <a:gd name="connsiteY89" fmla="*/ 114838 h 131844"/>
                  <a:gd name="connsiteX90" fmla="*/ 191641 w 193103"/>
                  <a:gd name="connsiteY90" fmla="*/ 115570 h 131844"/>
                  <a:gd name="connsiteX91" fmla="*/ 193104 w 193103"/>
                  <a:gd name="connsiteY91" fmla="*/ 115021 h 131844"/>
                  <a:gd name="connsiteX92" fmla="*/ 193104 w 193103"/>
                  <a:gd name="connsiteY92" fmla="*/ 100209 h 131844"/>
                  <a:gd name="connsiteX93" fmla="*/ 188349 w 193103"/>
                  <a:gd name="connsiteY93" fmla="*/ 89969 h 131844"/>
                  <a:gd name="connsiteX94" fmla="*/ 188349 w 193103"/>
                  <a:gd name="connsiteY94" fmla="*/ 81374 h 131844"/>
                  <a:gd name="connsiteX95" fmla="*/ 184692 w 193103"/>
                  <a:gd name="connsiteY95" fmla="*/ 76803 h 131844"/>
                  <a:gd name="connsiteX96" fmla="*/ 176463 w 193103"/>
                  <a:gd name="connsiteY96" fmla="*/ 76071 h 131844"/>
                  <a:gd name="connsiteX97" fmla="*/ 167320 w 193103"/>
                  <a:gd name="connsiteY97" fmla="*/ 78448 h 131844"/>
                  <a:gd name="connsiteX98" fmla="*/ 162200 w 193103"/>
                  <a:gd name="connsiteY98" fmla="*/ 75706 h 131844"/>
                  <a:gd name="connsiteX99" fmla="*/ 159639 w 193103"/>
                  <a:gd name="connsiteY99" fmla="*/ 68208 h 131844"/>
                  <a:gd name="connsiteX100" fmla="*/ 159274 w 193103"/>
                  <a:gd name="connsiteY100" fmla="*/ 59979 h 131844"/>
                  <a:gd name="connsiteX101" fmla="*/ 164394 w 193103"/>
                  <a:gd name="connsiteY101" fmla="*/ 45716 h 131844"/>
                  <a:gd name="connsiteX102" fmla="*/ 155434 w 193103"/>
                  <a:gd name="connsiteY102" fmla="*/ 44253 h 131844"/>
                  <a:gd name="connsiteX103" fmla="*/ 154154 w 193103"/>
                  <a:gd name="connsiteY103" fmla="*/ 50653 h 131844"/>
                  <a:gd name="connsiteX104" fmla="*/ 149582 w 193103"/>
                  <a:gd name="connsiteY104" fmla="*/ 50470 h 131844"/>
                  <a:gd name="connsiteX105" fmla="*/ 145011 w 193103"/>
                  <a:gd name="connsiteY105" fmla="*/ 51385 h 131844"/>
                  <a:gd name="connsiteX106" fmla="*/ 137696 w 193103"/>
                  <a:gd name="connsiteY106" fmla="*/ 50287 h 131844"/>
                  <a:gd name="connsiteX107" fmla="*/ 130381 w 193103"/>
                  <a:gd name="connsiteY107" fmla="*/ 51202 h 131844"/>
                  <a:gd name="connsiteX108" fmla="*/ 123615 w 193103"/>
                  <a:gd name="connsiteY108" fmla="*/ 54310 h 131844"/>
                  <a:gd name="connsiteX109" fmla="*/ 120141 w 193103"/>
                  <a:gd name="connsiteY109" fmla="*/ 53213 h 131844"/>
                  <a:gd name="connsiteX110" fmla="*/ 112461 w 193103"/>
                  <a:gd name="connsiteY110" fmla="*/ 53579 h 131844"/>
                  <a:gd name="connsiteX111" fmla="*/ 110632 w 193103"/>
                  <a:gd name="connsiteY111" fmla="*/ 46996 h 131844"/>
                  <a:gd name="connsiteX112" fmla="*/ 106609 w 193103"/>
                  <a:gd name="connsiteY112" fmla="*/ 46447 h 131844"/>
                  <a:gd name="connsiteX113" fmla="*/ 103500 w 193103"/>
                  <a:gd name="connsiteY113" fmla="*/ 44619 h 131844"/>
                  <a:gd name="connsiteX114" fmla="*/ 89237 w 193103"/>
                  <a:gd name="connsiteY114" fmla="*/ 48825 h 131844"/>
                  <a:gd name="connsiteX115" fmla="*/ 85580 w 193103"/>
                  <a:gd name="connsiteY115" fmla="*/ 48093 h 131844"/>
                  <a:gd name="connsiteX116" fmla="*/ 83203 w 193103"/>
                  <a:gd name="connsiteY116" fmla="*/ 45533 h 131844"/>
                  <a:gd name="connsiteX117" fmla="*/ 79545 w 193103"/>
                  <a:gd name="connsiteY117" fmla="*/ 44436 h 131844"/>
                  <a:gd name="connsiteX118" fmla="*/ 75705 w 193103"/>
                  <a:gd name="connsiteY118" fmla="*/ 44253 h 131844"/>
                  <a:gd name="connsiteX119" fmla="*/ 64551 w 193103"/>
                  <a:gd name="connsiteY119" fmla="*/ 46082 h 131844"/>
                  <a:gd name="connsiteX120" fmla="*/ 57419 w 193103"/>
                  <a:gd name="connsiteY120" fmla="*/ 44436 h 131844"/>
                  <a:gd name="connsiteX121" fmla="*/ 53944 w 193103"/>
                  <a:gd name="connsiteY121" fmla="*/ 45716 h 131844"/>
                  <a:gd name="connsiteX122" fmla="*/ 50104 w 193103"/>
                  <a:gd name="connsiteY122" fmla="*/ 45533 h 131844"/>
                  <a:gd name="connsiteX123" fmla="*/ 47910 w 193103"/>
                  <a:gd name="connsiteY123" fmla="*/ 42973 h 131844"/>
                  <a:gd name="connsiteX124" fmla="*/ 47362 w 193103"/>
                  <a:gd name="connsiteY124" fmla="*/ 36024 h 131844"/>
                  <a:gd name="connsiteX125" fmla="*/ 47910 w 193103"/>
                  <a:gd name="connsiteY125" fmla="*/ 32733 h 131844"/>
                  <a:gd name="connsiteX126" fmla="*/ 55042 w 193103"/>
                  <a:gd name="connsiteY126" fmla="*/ 30355 h 131844"/>
                  <a:gd name="connsiteX127" fmla="*/ 58333 w 193103"/>
                  <a:gd name="connsiteY127" fmla="*/ 28527 h 131844"/>
                  <a:gd name="connsiteX128" fmla="*/ 61807 w 193103"/>
                  <a:gd name="connsiteY128" fmla="*/ 29258 h 131844"/>
                  <a:gd name="connsiteX129" fmla="*/ 69488 w 193103"/>
                  <a:gd name="connsiteY129" fmla="*/ 28344 h 131844"/>
                  <a:gd name="connsiteX130" fmla="*/ 73145 w 193103"/>
                  <a:gd name="connsiteY130" fmla="*/ 28710 h 131844"/>
                  <a:gd name="connsiteX131" fmla="*/ 79728 w 193103"/>
                  <a:gd name="connsiteY131" fmla="*/ 32733 h 131844"/>
                  <a:gd name="connsiteX132" fmla="*/ 83203 w 193103"/>
                  <a:gd name="connsiteY132" fmla="*/ 31453 h 131844"/>
                  <a:gd name="connsiteX133" fmla="*/ 85214 w 193103"/>
                  <a:gd name="connsiteY133" fmla="*/ 28344 h 131844"/>
                  <a:gd name="connsiteX134" fmla="*/ 88871 w 193103"/>
                  <a:gd name="connsiteY134" fmla="*/ 27247 h 131844"/>
                  <a:gd name="connsiteX135" fmla="*/ 90517 w 193103"/>
                  <a:gd name="connsiteY135" fmla="*/ 23589 h 131844"/>
                  <a:gd name="connsiteX136" fmla="*/ 88688 w 193103"/>
                  <a:gd name="connsiteY136" fmla="*/ 23772 h 131844"/>
                  <a:gd name="connsiteX137" fmla="*/ 85214 w 193103"/>
                  <a:gd name="connsiteY137" fmla="*/ 25052 h 131844"/>
                  <a:gd name="connsiteX138" fmla="*/ 81557 w 193103"/>
                  <a:gd name="connsiteY138" fmla="*/ 25601 h 131844"/>
                  <a:gd name="connsiteX139" fmla="*/ 79911 w 193103"/>
                  <a:gd name="connsiteY139" fmla="*/ 22675 h 131844"/>
                  <a:gd name="connsiteX140" fmla="*/ 77351 w 193103"/>
                  <a:gd name="connsiteY140" fmla="*/ 16275 h 131844"/>
                  <a:gd name="connsiteX141" fmla="*/ 80094 w 193103"/>
                  <a:gd name="connsiteY141" fmla="*/ 13715 h 131844"/>
                  <a:gd name="connsiteX142" fmla="*/ 83386 w 193103"/>
                  <a:gd name="connsiteY142" fmla="*/ 12435 h 131844"/>
                  <a:gd name="connsiteX143" fmla="*/ 85580 w 193103"/>
                  <a:gd name="connsiteY143" fmla="*/ 9509 h 131844"/>
                  <a:gd name="connsiteX144" fmla="*/ 84848 w 193103"/>
                  <a:gd name="connsiteY144" fmla="*/ 6217 h 131844"/>
                  <a:gd name="connsiteX145" fmla="*/ 82471 w 193103"/>
                  <a:gd name="connsiteY145" fmla="*/ 3657 h 131844"/>
                  <a:gd name="connsiteX146" fmla="*/ 82106 w 193103"/>
                  <a:gd name="connsiteY146" fmla="*/ 366 h 131844"/>
                  <a:gd name="connsiteX147" fmla="*/ 78448 w 193103"/>
                  <a:gd name="connsiteY147" fmla="*/ 0 h 131844"/>
                  <a:gd name="connsiteX148" fmla="*/ 75522 w 193103"/>
                  <a:gd name="connsiteY148" fmla="*/ 2194 h 131844"/>
                  <a:gd name="connsiteX149" fmla="*/ 73694 w 193103"/>
                  <a:gd name="connsiteY149" fmla="*/ 5303 h 131844"/>
                  <a:gd name="connsiteX150" fmla="*/ 67111 w 193103"/>
                  <a:gd name="connsiteY150" fmla="*/ 8229 h 131844"/>
                  <a:gd name="connsiteX151" fmla="*/ 60710 w 193103"/>
                  <a:gd name="connsiteY151" fmla="*/ 11703 h 131844"/>
                  <a:gd name="connsiteX152" fmla="*/ 57053 w 193103"/>
                  <a:gd name="connsiteY152" fmla="*/ 11886 h 131844"/>
                  <a:gd name="connsiteX153" fmla="*/ 54127 w 193103"/>
                  <a:gd name="connsiteY153" fmla="*/ 9875 h 131844"/>
                  <a:gd name="connsiteX154" fmla="*/ 50836 w 193103"/>
                  <a:gd name="connsiteY154" fmla="*/ 11520 h 131844"/>
                  <a:gd name="connsiteX155" fmla="*/ 50287 w 193103"/>
                  <a:gd name="connsiteY155" fmla="*/ 14812 h 131844"/>
                  <a:gd name="connsiteX156" fmla="*/ 47362 w 193103"/>
                  <a:gd name="connsiteY156" fmla="*/ 17006 h 131844"/>
                  <a:gd name="connsiteX157" fmla="*/ 49190 w 193103"/>
                  <a:gd name="connsiteY157" fmla="*/ 19749 h 131844"/>
                  <a:gd name="connsiteX158" fmla="*/ 49373 w 193103"/>
                  <a:gd name="connsiteY158" fmla="*/ 23224 h 131844"/>
                  <a:gd name="connsiteX159" fmla="*/ 48093 w 193103"/>
                  <a:gd name="connsiteY159" fmla="*/ 26332 h 131844"/>
                  <a:gd name="connsiteX160" fmla="*/ 45350 w 193103"/>
                  <a:gd name="connsiteY160" fmla="*/ 28710 h 131844"/>
                  <a:gd name="connsiteX161" fmla="*/ 38035 w 193103"/>
                  <a:gd name="connsiteY161" fmla="*/ 29624 h 131844"/>
                  <a:gd name="connsiteX162" fmla="*/ 34744 w 193103"/>
                  <a:gd name="connsiteY162" fmla="*/ 31270 h 131844"/>
                  <a:gd name="connsiteX163" fmla="*/ 34378 w 193103"/>
                  <a:gd name="connsiteY163" fmla="*/ 34561 h 131844"/>
                  <a:gd name="connsiteX164" fmla="*/ 29258 w 193103"/>
                  <a:gd name="connsiteY164" fmla="*/ 43887 h 131844"/>
                  <a:gd name="connsiteX165" fmla="*/ 25601 w 193103"/>
                  <a:gd name="connsiteY165" fmla="*/ 45167 h 131844"/>
                  <a:gd name="connsiteX166" fmla="*/ 18286 w 193103"/>
                  <a:gd name="connsiteY166" fmla="*/ 45533 h 131844"/>
                  <a:gd name="connsiteX167" fmla="*/ 14629 w 193103"/>
                  <a:gd name="connsiteY167" fmla="*/ 44802 h 131844"/>
                  <a:gd name="connsiteX168" fmla="*/ 11886 w 193103"/>
                  <a:gd name="connsiteY168" fmla="*/ 42424 h 131844"/>
                  <a:gd name="connsiteX169" fmla="*/ 8229 w 193103"/>
                  <a:gd name="connsiteY169" fmla="*/ 43156 h 131844"/>
                  <a:gd name="connsiteX170" fmla="*/ 4572 w 193103"/>
                  <a:gd name="connsiteY170" fmla="*/ 44436 h 131844"/>
                  <a:gd name="connsiteX171" fmla="*/ 2560 w 193103"/>
                  <a:gd name="connsiteY171" fmla="*/ 47179 h 131844"/>
                  <a:gd name="connsiteX172" fmla="*/ 3291 w 193103"/>
                  <a:gd name="connsiteY172" fmla="*/ 50653 h 131844"/>
                  <a:gd name="connsiteX173" fmla="*/ 0 w 193103"/>
                  <a:gd name="connsiteY173" fmla="*/ 52665 h 131844"/>
                  <a:gd name="connsiteX174" fmla="*/ 2743 w 193103"/>
                  <a:gd name="connsiteY174" fmla="*/ 55225 h 131844"/>
                  <a:gd name="connsiteX175" fmla="*/ 6217 w 193103"/>
                  <a:gd name="connsiteY175" fmla="*/ 57236 h 131844"/>
                  <a:gd name="connsiteX176" fmla="*/ 7497 w 193103"/>
                  <a:gd name="connsiteY176" fmla="*/ 60345 h 131844"/>
                  <a:gd name="connsiteX177" fmla="*/ 11337 w 193103"/>
                  <a:gd name="connsiteY177" fmla="*/ 61076 h 131844"/>
                  <a:gd name="connsiteX178" fmla="*/ 15177 w 193103"/>
                  <a:gd name="connsiteY178" fmla="*/ 60528 h 131844"/>
                  <a:gd name="connsiteX179" fmla="*/ 18286 w 193103"/>
                  <a:gd name="connsiteY179" fmla="*/ 62357 h 131844"/>
                  <a:gd name="connsiteX180" fmla="*/ 19383 w 193103"/>
                  <a:gd name="connsiteY180" fmla="*/ 65465 h 131844"/>
                  <a:gd name="connsiteX181" fmla="*/ 18652 w 193103"/>
                  <a:gd name="connsiteY181" fmla="*/ 68940 h 131844"/>
                  <a:gd name="connsiteX182" fmla="*/ 16823 w 193103"/>
                  <a:gd name="connsiteY182" fmla="*/ 72231 h 131844"/>
                  <a:gd name="connsiteX183" fmla="*/ 18835 w 193103"/>
                  <a:gd name="connsiteY183" fmla="*/ 78631 h 131844"/>
                  <a:gd name="connsiteX184" fmla="*/ 21029 w 193103"/>
                  <a:gd name="connsiteY184" fmla="*/ 81740 h 131844"/>
                  <a:gd name="connsiteX185" fmla="*/ 24321 w 193103"/>
                  <a:gd name="connsiteY185" fmla="*/ 83751 h 131844"/>
                  <a:gd name="connsiteX186" fmla="*/ 25052 w 193103"/>
                  <a:gd name="connsiteY186" fmla="*/ 86677 h 131844"/>
                  <a:gd name="connsiteX187" fmla="*/ 23772 w 193103"/>
                  <a:gd name="connsiteY187" fmla="*/ 89420 h 131844"/>
                  <a:gd name="connsiteX188" fmla="*/ 21578 w 193103"/>
                  <a:gd name="connsiteY188" fmla="*/ 91980 h 131844"/>
                  <a:gd name="connsiteX189" fmla="*/ 18469 w 193103"/>
                  <a:gd name="connsiteY189" fmla="*/ 93443 h 131844"/>
                  <a:gd name="connsiteX190" fmla="*/ 17189 w 193103"/>
                  <a:gd name="connsiteY190" fmla="*/ 96369 h 131844"/>
                  <a:gd name="connsiteX191" fmla="*/ 12800 w 193103"/>
                  <a:gd name="connsiteY191" fmla="*/ 101124 h 131844"/>
                  <a:gd name="connsiteX192" fmla="*/ 9874 w 193103"/>
                  <a:gd name="connsiteY192" fmla="*/ 106792 h 131844"/>
                  <a:gd name="connsiteX193" fmla="*/ 10606 w 193103"/>
                  <a:gd name="connsiteY193" fmla="*/ 109718 h 131844"/>
                  <a:gd name="connsiteX194" fmla="*/ 10789 w 193103"/>
                  <a:gd name="connsiteY194" fmla="*/ 112644 h 131844"/>
                  <a:gd name="connsiteX195" fmla="*/ 8595 w 193103"/>
                  <a:gd name="connsiteY195" fmla="*/ 113924 h 13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93103" h="131844">
                    <a:moveTo>
                      <a:pt x="8595" y="113924"/>
                    </a:moveTo>
                    <a:lnTo>
                      <a:pt x="10971" y="115753"/>
                    </a:lnTo>
                    <a:lnTo>
                      <a:pt x="17006" y="122336"/>
                    </a:lnTo>
                    <a:lnTo>
                      <a:pt x="20481" y="120873"/>
                    </a:lnTo>
                    <a:lnTo>
                      <a:pt x="23589" y="120873"/>
                    </a:lnTo>
                    <a:lnTo>
                      <a:pt x="24504" y="118678"/>
                    </a:lnTo>
                    <a:lnTo>
                      <a:pt x="30721" y="115936"/>
                    </a:lnTo>
                    <a:lnTo>
                      <a:pt x="33098" y="115204"/>
                    </a:lnTo>
                    <a:lnTo>
                      <a:pt x="35293" y="115570"/>
                    </a:lnTo>
                    <a:lnTo>
                      <a:pt x="36573" y="114290"/>
                    </a:lnTo>
                    <a:lnTo>
                      <a:pt x="39316" y="113193"/>
                    </a:lnTo>
                    <a:lnTo>
                      <a:pt x="40961" y="113375"/>
                    </a:lnTo>
                    <a:lnTo>
                      <a:pt x="43156" y="115753"/>
                    </a:lnTo>
                    <a:lnTo>
                      <a:pt x="49739" y="117764"/>
                    </a:lnTo>
                    <a:lnTo>
                      <a:pt x="51385" y="116667"/>
                    </a:lnTo>
                    <a:lnTo>
                      <a:pt x="51933" y="115570"/>
                    </a:lnTo>
                    <a:lnTo>
                      <a:pt x="51933" y="113741"/>
                    </a:lnTo>
                    <a:lnTo>
                      <a:pt x="50836" y="111912"/>
                    </a:lnTo>
                    <a:lnTo>
                      <a:pt x="50287" y="109170"/>
                    </a:lnTo>
                    <a:lnTo>
                      <a:pt x="54676" y="103866"/>
                    </a:lnTo>
                    <a:lnTo>
                      <a:pt x="56870" y="103684"/>
                    </a:lnTo>
                    <a:lnTo>
                      <a:pt x="59613" y="104964"/>
                    </a:lnTo>
                    <a:lnTo>
                      <a:pt x="63454" y="103866"/>
                    </a:lnTo>
                    <a:lnTo>
                      <a:pt x="67294" y="106061"/>
                    </a:lnTo>
                    <a:lnTo>
                      <a:pt x="68939" y="106427"/>
                    </a:lnTo>
                    <a:lnTo>
                      <a:pt x="70220" y="105878"/>
                    </a:lnTo>
                    <a:lnTo>
                      <a:pt x="73511" y="102404"/>
                    </a:lnTo>
                    <a:lnTo>
                      <a:pt x="74059" y="100758"/>
                    </a:lnTo>
                    <a:lnTo>
                      <a:pt x="71682" y="98015"/>
                    </a:lnTo>
                    <a:lnTo>
                      <a:pt x="71682" y="95638"/>
                    </a:lnTo>
                    <a:lnTo>
                      <a:pt x="76437" y="90152"/>
                    </a:lnTo>
                    <a:lnTo>
                      <a:pt x="81191" y="83203"/>
                    </a:lnTo>
                    <a:lnTo>
                      <a:pt x="82654" y="82654"/>
                    </a:lnTo>
                    <a:lnTo>
                      <a:pt x="83934" y="80094"/>
                    </a:lnTo>
                    <a:lnTo>
                      <a:pt x="84483" y="79728"/>
                    </a:lnTo>
                    <a:lnTo>
                      <a:pt x="87409" y="80094"/>
                    </a:lnTo>
                    <a:lnTo>
                      <a:pt x="89969" y="78631"/>
                    </a:lnTo>
                    <a:lnTo>
                      <a:pt x="94357" y="79546"/>
                    </a:lnTo>
                    <a:lnTo>
                      <a:pt x="100392" y="84849"/>
                    </a:lnTo>
                    <a:lnTo>
                      <a:pt x="100392" y="87592"/>
                    </a:lnTo>
                    <a:lnTo>
                      <a:pt x="98563" y="90517"/>
                    </a:lnTo>
                    <a:lnTo>
                      <a:pt x="98198" y="92712"/>
                    </a:lnTo>
                    <a:lnTo>
                      <a:pt x="98929" y="93626"/>
                    </a:lnTo>
                    <a:lnTo>
                      <a:pt x="101489" y="95089"/>
                    </a:lnTo>
                    <a:lnTo>
                      <a:pt x="103866" y="94358"/>
                    </a:lnTo>
                    <a:lnTo>
                      <a:pt x="105512" y="95089"/>
                    </a:lnTo>
                    <a:lnTo>
                      <a:pt x="105878" y="95638"/>
                    </a:lnTo>
                    <a:lnTo>
                      <a:pt x="106426" y="97283"/>
                    </a:lnTo>
                    <a:lnTo>
                      <a:pt x="104963" y="98564"/>
                    </a:lnTo>
                    <a:lnTo>
                      <a:pt x="104598" y="100575"/>
                    </a:lnTo>
                    <a:lnTo>
                      <a:pt x="105146" y="105146"/>
                    </a:lnTo>
                    <a:lnTo>
                      <a:pt x="104598" y="107341"/>
                    </a:lnTo>
                    <a:lnTo>
                      <a:pt x="103500" y="109718"/>
                    </a:lnTo>
                    <a:lnTo>
                      <a:pt x="103683" y="113924"/>
                    </a:lnTo>
                    <a:lnTo>
                      <a:pt x="102403" y="117581"/>
                    </a:lnTo>
                    <a:lnTo>
                      <a:pt x="103318" y="121787"/>
                    </a:lnTo>
                    <a:lnTo>
                      <a:pt x="106244" y="126176"/>
                    </a:lnTo>
                    <a:lnTo>
                      <a:pt x="108620" y="130747"/>
                    </a:lnTo>
                    <a:lnTo>
                      <a:pt x="109352" y="131662"/>
                    </a:lnTo>
                    <a:lnTo>
                      <a:pt x="111364" y="131845"/>
                    </a:lnTo>
                    <a:lnTo>
                      <a:pt x="113558" y="131113"/>
                    </a:lnTo>
                    <a:lnTo>
                      <a:pt x="119592" y="127639"/>
                    </a:lnTo>
                    <a:lnTo>
                      <a:pt x="125444" y="123433"/>
                    </a:lnTo>
                    <a:lnTo>
                      <a:pt x="135319" y="121239"/>
                    </a:lnTo>
                    <a:lnTo>
                      <a:pt x="136233" y="120507"/>
                    </a:lnTo>
                    <a:lnTo>
                      <a:pt x="138245" y="117581"/>
                    </a:lnTo>
                    <a:lnTo>
                      <a:pt x="141719" y="115936"/>
                    </a:lnTo>
                    <a:lnTo>
                      <a:pt x="142450" y="114655"/>
                    </a:lnTo>
                    <a:lnTo>
                      <a:pt x="144462" y="114290"/>
                    </a:lnTo>
                    <a:lnTo>
                      <a:pt x="148851" y="111364"/>
                    </a:lnTo>
                    <a:lnTo>
                      <a:pt x="151228" y="110632"/>
                    </a:lnTo>
                    <a:lnTo>
                      <a:pt x="154519" y="108438"/>
                    </a:lnTo>
                    <a:lnTo>
                      <a:pt x="157262" y="108438"/>
                    </a:lnTo>
                    <a:lnTo>
                      <a:pt x="158725" y="109718"/>
                    </a:lnTo>
                    <a:lnTo>
                      <a:pt x="159822" y="109901"/>
                    </a:lnTo>
                    <a:lnTo>
                      <a:pt x="161834" y="109901"/>
                    </a:lnTo>
                    <a:lnTo>
                      <a:pt x="162748" y="114107"/>
                    </a:lnTo>
                    <a:lnTo>
                      <a:pt x="163846" y="115753"/>
                    </a:lnTo>
                    <a:lnTo>
                      <a:pt x="165308" y="115204"/>
                    </a:lnTo>
                    <a:lnTo>
                      <a:pt x="168234" y="112644"/>
                    </a:lnTo>
                    <a:lnTo>
                      <a:pt x="168600" y="113375"/>
                    </a:lnTo>
                    <a:lnTo>
                      <a:pt x="169697" y="113193"/>
                    </a:lnTo>
                    <a:lnTo>
                      <a:pt x="175366" y="110998"/>
                    </a:lnTo>
                    <a:lnTo>
                      <a:pt x="180120" y="110267"/>
                    </a:lnTo>
                    <a:lnTo>
                      <a:pt x="183229" y="110267"/>
                    </a:lnTo>
                    <a:lnTo>
                      <a:pt x="185606" y="111547"/>
                    </a:lnTo>
                    <a:lnTo>
                      <a:pt x="189081" y="111547"/>
                    </a:lnTo>
                    <a:lnTo>
                      <a:pt x="189995" y="113193"/>
                    </a:lnTo>
                    <a:lnTo>
                      <a:pt x="189812" y="114290"/>
                    </a:lnTo>
                    <a:lnTo>
                      <a:pt x="187618" y="114838"/>
                    </a:lnTo>
                    <a:lnTo>
                      <a:pt x="191641" y="115570"/>
                    </a:lnTo>
                    <a:lnTo>
                      <a:pt x="193104" y="115021"/>
                    </a:lnTo>
                    <a:lnTo>
                      <a:pt x="193104" y="100209"/>
                    </a:lnTo>
                    <a:lnTo>
                      <a:pt x="188349" y="89969"/>
                    </a:lnTo>
                    <a:lnTo>
                      <a:pt x="188349" y="81374"/>
                    </a:lnTo>
                    <a:lnTo>
                      <a:pt x="184692" y="76803"/>
                    </a:lnTo>
                    <a:lnTo>
                      <a:pt x="176463" y="76071"/>
                    </a:lnTo>
                    <a:lnTo>
                      <a:pt x="167320" y="78448"/>
                    </a:lnTo>
                    <a:lnTo>
                      <a:pt x="162200" y="75706"/>
                    </a:lnTo>
                    <a:lnTo>
                      <a:pt x="159639" y="68208"/>
                    </a:lnTo>
                    <a:lnTo>
                      <a:pt x="159274" y="59979"/>
                    </a:lnTo>
                    <a:lnTo>
                      <a:pt x="164394" y="45716"/>
                    </a:lnTo>
                    <a:lnTo>
                      <a:pt x="155434" y="44253"/>
                    </a:lnTo>
                    <a:lnTo>
                      <a:pt x="154154" y="50653"/>
                    </a:lnTo>
                    <a:lnTo>
                      <a:pt x="149582" y="50470"/>
                    </a:lnTo>
                    <a:lnTo>
                      <a:pt x="145011" y="51385"/>
                    </a:lnTo>
                    <a:lnTo>
                      <a:pt x="137696" y="50287"/>
                    </a:lnTo>
                    <a:lnTo>
                      <a:pt x="130381" y="51202"/>
                    </a:lnTo>
                    <a:lnTo>
                      <a:pt x="123615" y="54310"/>
                    </a:lnTo>
                    <a:lnTo>
                      <a:pt x="120141" y="53213"/>
                    </a:lnTo>
                    <a:lnTo>
                      <a:pt x="112461" y="53579"/>
                    </a:lnTo>
                    <a:lnTo>
                      <a:pt x="110632" y="46996"/>
                    </a:lnTo>
                    <a:lnTo>
                      <a:pt x="106609" y="46447"/>
                    </a:lnTo>
                    <a:lnTo>
                      <a:pt x="103500" y="44619"/>
                    </a:lnTo>
                    <a:lnTo>
                      <a:pt x="89237" y="48825"/>
                    </a:lnTo>
                    <a:lnTo>
                      <a:pt x="85580" y="48093"/>
                    </a:lnTo>
                    <a:lnTo>
                      <a:pt x="83203" y="45533"/>
                    </a:lnTo>
                    <a:lnTo>
                      <a:pt x="79545" y="44436"/>
                    </a:lnTo>
                    <a:lnTo>
                      <a:pt x="75705" y="44253"/>
                    </a:lnTo>
                    <a:lnTo>
                      <a:pt x="64551" y="46082"/>
                    </a:lnTo>
                    <a:lnTo>
                      <a:pt x="57419" y="44436"/>
                    </a:lnTo>
                    <a:lnTo>
                      <a:pt x="53944" y="45716"/>
                    </a:lnTo>
                    <a:lnTo>
                      <a:pt x="50104" y="45533"/>
                    </a:lnTo>
                    <a:lnTo>
                      <a:pt x="47910" y="42973"/>
                    </a:lnTo>
                    <a:lnTo>
                      <a:pt x="47362" y="36024"/>
                    </a:lnTo>
                    <a:lnTo>
                      <a:pt x="47910" y="32733"/>
                    </a:lnTo>
                    <a:lnTo>
                      <a:pt x="55042" y="30355"/>
                    </a:lnTo>
                    <a:lnTo>
                      <a:pt x="58333" y="28527"/>
                    </a:lnTo>
                    <a:lnTo>
                      <a:pt x="61807" y="29258"/>
                    </a:lnTo>
                    <a:lnTo>
                      <a:pt x="69488" y="28344"/>
                    </a:lnTo>
                    <a:lnTo>
                      <a:pt x="73145" y="28710"/>
                    </a:lnTo>
                    <a:lnTo>
                      <a:pt x="79728" y="32733"/>
                    </a:lnTo>
                    <a:lnTo>
                      <a:pt x="83203" y="31453"/>
                    </a:lnTo>
                    <a:lnTo>
                      <a:pt x="85214" y="28344"/>
                    </a:lnTo>
                    <a:lnTo>
                      <a:pt x="88871" y="27247"/>
                    </a:lnTo>
                    <a:lnTo>
                      <a:pt x="90517" y="23589"/>
                    </a:lnTo>
                    <a:lnTo>
                      <a:pt x="88688" y="23772"/>
                    </a:lnTo>
                    <a:lnTo>
                      <a:pt x="85214" y="25052"/>
                    </a:lnTo>
                    <a:lnTo>
                      <a:pt x="81557" y="25601"/>
                    </a:lnTo>
                    <a:lnTo>
                      <a:pt x="79911" y="22675"/>
                    </a:lnTo>
                    <a:lnTo>
                      <a:pt x="77351" y="16275"/>
                    </a:lnTo>
                    <a:lnTo>
                      <a:pt x="80094" y="13715"/>
                    </a:lnTo>
                    <a:lnTo>
                      <a:pt x="83386" y="12435"/>
                    </a:lnTo>
                    <a:lnTo>
                      <a:pt x="85580" y="9509"/>
                    </a:lnTo>
                    <a:lnTo>
                      <a:pt x="84848" y="6217"/>
                    </a:lnTo>
                    <a:lnTo>
                      <a:pt x="82471" y="3657"/>
                    </a:lnTo>
                    <a:lnTo>
                      <a:pt x="82106" y="366"/>
                    </a:lnTo>
                    <a:lnTo>
                      <a:pt x="78448" y="0"/>
                    </a:lnTo>
                    <a:lnTo>
                      <a:pt x="75522" y="2194"/>
                    </a:lnTo>
                    <a:lnTo>
                      <a:pt x="73694" y="5303"/>
                    </a:lnTo>
                    <a:lnTo>
                      <a:pt x="67111" y="8229"/>
                    </a:lnTo>
                    <a:lnTo>
                      <a:pt x="60710" y="11703"/>
                    </a:lnTo>
                    <a:lnTo>
                      <a:pt x="57053" y="11886"/>
                    </a:lnTo>
                    <a:lnTo>
                      <a:pt x="54127" y="9875"/>
                    </a:lnTo>
                    <a:lnTo>
                      <a:pt x="50836" y="11520"/>
                    </a:lnTo>
                    <a:lnTo>
                      <a:pt x="50287" y="14812"/>
                    </a:lnTo>
                    <a:lnTo>
                      <a:pt x="47362" y="17006"/>
                    </a:lnTo>
                    <a:lnTo>
                      <a:pt x="49190" y="19749"/>
                    </a:lnTo>
                    <a:lnTo>
                      <a:pt x="49373" y="23224"/>
                    </a:lnTo>
                    <a:lnTo>
                      <a:pt x="48093" y="26332"/>
                    </a:lnTo>
                    <a:lnTo>
                      <a:pt x="45350" y="28710"/>
                    </a:lnTo>
                    <a:lnTo>
                      <a:pt x="38035" y="29624"/>
                    </a:lnTo>
                    <a:lnTo>
                      <a:pt x="34744" y="31270"/>
                    </a:lnTo>
                    <a:lnTo>
                      <a:pt x="34378" y="34561"/>
                    </a:lnTo>
                    <a:lnTo>
                      <a:pt x="29258" y="43887"/>
                    </a:lnTo>
                    <a:lnTo>
                      <a:pt x="25601" y="45167"/>
                    </a:lnTo>
                    <a:lnTo>
                      <a:pt x="18286" y="45533"/>
                    </a:lnTo>
                    <a:lnTo>
                      <a:pt x="14629" y="44802"/>
                    </a:lnTo>
                    <a:lnTo>
                      <a:pt x="11886" y="42424"/>
                    </a:lnTo>
                    <a:lnTo>
                      <a:pt x="8229" y="43156"/>
                    </a:lnTo>
                    <a:lnTo>
                      <a:pt x="4572" y="44436"/>
                    </a:lnTo>
                    <a:lnTo>
                      <a:pt x="2560" y="47179"/>
                    </a:lnTo>
                    <a:lnTo>
                      <a:pt x="3291" y="50653"/>
                    </a:lnTo>
                    <a:lnTo>
                      <a:pt x="0" y="52665"/>
                    </a:lnTo>
                    <a:lnTo>
                      <a:pt x="2743" y="55225"/>
                    </a:lnTo>
                    <a:lnTo>
                      <a:pt x="6217" y="57236"/>
                    </a:lnTo>
                    <a:lnTo>
                      <a:pt x="7497" y="60345"/>
                    </a:lnTo>
                    <a:lnTo>
                      <a:pt x="11337" y="61076"/>
                    </a:lnTo>
                    <a:lnTo>
                      <a:pt x="15177" y="60528"/>
                    </a:lnTo>
                    <a:lnTo>
                      <a:pt x="18286" y="62357"/>
                    </a:lnTo>
                    <a:lnTo>
                      <a:pt x="19383" y="65465"/>
                    </a:lnTo>
                    <a:lnTo>
                      <a:pt x="18652" y="68940"/>
                    </a:lnTo>
                    <a:lnTo>
                      <a:pt x="16823" y="72231"/>
                    </a:lnTo>
                    <a:lnTo>
                      <a:pt x="18835" y="78631"/>
                    </a:lnTo>
                    <a:lnTo>
                      <a:pt x="21029" y="81740"/>
                    </a:lnTo>
                    <a:lnTo>
                      <a:pt x="24321" y="83751"/>
                    </a:lnTo>
                    <a:lnTo>
                      <a:pt x="25052" y="86677"/>
                    </a:lnTo>
                    <a:lnTo>
                      <a:pt x="23772" y="89420"/>
                    </a:lnTo>
                    <a:lnTo>
                      <a:pt x="21578" y="91980"/>
                    </a:lnTo>
                    <a:lnTo>
                      <a:pt x="18469" y="93443"/>
                    </a:lnTo>
                    <a:lnTo>
                      <a:pt x="17189" y="96369"/>
                    </a:lnTo>
                    <a:lnTo>
                      <a:pt x="12800" y="101124"/>
                    </a:lnTo>
                    <a:lnTo>
                      <a:pt x="9874" y="106792"/>
                    </a:lnTo>
                    <a:lnTo>
                      <a:pt x="10606" y="109718"/>
                    </a:lnTo>
                    <a:lnTo>
                      <a:pt x="10789" y="112644"/>
                    </a:lnTo>
                    <a:lnTo>
                      <a:pt x="8595" y="113924"/>
                    </a:lnTo>
                    <a:close/>
                  </a:path>
                </a:pathLst>
              </a:custGeom>
              <a:grpFill/>
              <a:ln w="18272" cap="flat">
                <a:noFill/>
                <a:prstDash val="solid"/>
                <a:miter/>
              </a:ln>
            </p:spPr>
            <p:txBody>
              <a:bodyPr rtlCol="0" anchor="ctr"/>
              <a:lstStyle/>
              <a:p>
                <a:endParaRPr lang="en-GB" sz="1463"/>
              </a:p>
            </p:txBody>
          </p:sp>
          <p:sp>
            <p:nvSpPr>
              <p:cNvPr id="302" name="Freeform: Shape 301">
                <a:extLst>
                  <a:ext uri="{FF2B5EF4-FFF2-40B4-BE49-F238E27FC236}">
                    <a16:creationId xmlns:a16="http://schemas.microsoft.com/office/drawing/2014/main" id="{B7B21ED2-FE85-8EF3-06CF-F061233B0450}"/>
                  </a:ext>
                </a:extLst>
              </p:cNvPr>
              <p:cNvSpPr/>
              <p:nvPr/>
            </p:nvSpPr>
            <p:spPr>
              <a:xfrm>
                <a:off x="7700547" y="3242513"/>
                <a:ext cx="193103" cy="131844"/>
              </a:xfrm>
              <a:custGeom>
                <a:avLst/>
                <a:gdLst>
                  <a:gd name="connsiteX0" fmla="*/ 8595 w 193103"/>
                  <a:gd name="connsiteY0" fmla="*/ 113924 h 131844"/>
                  <a:gd name="connsiteX1" fmla="*/ 10971 w 193103"/>
                  <a:gd name="connsiteY1" fmla="*/ 115753 h 131844"/>
                  <a:gd name="connsiteX2" fmla="*/ 17006 w 193103"/>
                  <a:gd name="connsiteY2" fmla="*/ 122336 h 131844"/>
                  <a:gd name="connsiteX3" fmla="*/ 20481 w 193103"/>
                  <a:gd name="connsiteY3" fmla="*/ 120873 h 131844"/>
                  <a:gd name="connsiteX4" fmla="*/ 23589 w 193103"/>
                  <a:gd name="connsiteY4" fmla="*/ 120873 h 131844"/>
                  <a:gd name="connsiteX5" fmla="*/ 24504 w 193103"/>
                  <a:gd name="connsiteY5" fmla="*/ 118678 h 131844"/>
                  <a:gd name="connsiteX6" fmla="*/ 30721 w 193103"/>
                  <a:gd name="connsiteY6" fmla="*/ 115936 h 131844"/>
                  <a:gd name="connsiteX7" fmla="*/ 33098 w 193103"/>
                  <a:gd name="connsiteY7" fmla="*/ 115204 h 131844"/>
                  <a:gd name="connsiteX8" fmla="*/ 35293 w 193103"/>
                  <a:gd name="connsiteY8" fmla="*/ 115570 h 131844"/>
                  <a:gd name="connsiteX9" fmla="*/ 36573 w 193103"/>
                  <a:gd name="connsiteY9" fmla="*/ 114290 h 131844"/>
                  <a:gd name="connsiteX10" fmla="*/ 39316 w 193103"/>
                  <a:gd name="connsiteY10" fmla="*/ 113193 h 131844"/>
                  <a:gd name="connsiteX11" fmla="*/ 40961 w 193103"/>
                  <a:gd name="connsiteY11" fmla="*/ 113375 h 131844"/>
                  <a:gd name="connsiteX12" fmla="*/ 43156 w 193103"/>
                  <a:gd name="connsiteY12" fmla="*/ 115753 h 131844"/>
                  <a:gd name="connsiteX13" fmla="*/ 49739 w 193103"/>
                  <a:gd name="connsiteY13" fmla="*/ 117764 h 131844"/>
                  <a:gd name="connsiteX14" fmla="*/ 51385 w 193103"/>
                  <a:gd name="connsiteY14" fmla="*/ 116667 h 131844"/>
                  <a:gd name="connsiteX15" fmla="*/ 51933 w 193103"/>
                  <a:gd name="connsiteY15" fmla="*/ 115570 h 131844"/>
                  <a:gd name="connsiteX16" fmla="*/ 51933 w 193103"/>
                  <a:gd name="connsiteY16" fmla="*/ 113741 h 131844"/>
                  <a:gd name="connsiteX17" fmla="*/ 50836 w 193103"/>
                  <a:gd name="connsiteY17" fmla="*/ 111912 h 131844"/>
                  <a:gd name="connsiteX18" fmla="*/ 50287 w 193103"/>
                  <a:gd name="connsiteY18" fmla="*/ 109170 h 131844"/>
                  <a:gd name="connsiteX19" fmla="*/ 54676 w 193103"/>
                  <a:gd name="connsiteY19" fmla="*/ 103866 h 131844"/>
                  <a:gd name="connsiteX20" fmla="*/ 56870 w 193103"/>
                  <a:gd name="connsiteY20" fmla="*/ 103684 h 131844"/>
                  <a:gd name="connsiteX21" fmla="*/ 59613 w 193103"/>
                  <a:gd name="connsiteY21" fmla="*/ 104964 h 131844"/>
                  <a:gd name="connsiteX22" fmla="*/ 63454 w 193103"/>
                  <a:gd name="connsiteY22" fmla="*/ 103866 h 131844"/>
                  <a:gd name="connsiteX23" fmla="*/ 67294 w 193103"/>
                  <a:gd name="connsiteY23" fmla="*/ 106061 h 131844"/>
                  <a:gd name="connsiteX24" fmla="*/ 68939 w 193103"/>
                  <a:gd name="connsiteY24" fmla="*/ 106427 h 131844"/>
                  <a:gd name="connsiteX25" fmla="*/ 70220 w 193103"/>
                  <a:gd name="connsiteY25" fmla="*/ 105878 h 131844"/>
                  <a:gd name="connsiteX26" fmla="*/ 73511 w 193103"/>
                  <a:gd name="connsiteY26" fmla="*/ 102404 h 131844"/>
                  <a:gd name="connsiteX27" fmla="*/ 74059 w 193103"/>
                  <a:gd name="connsiteY27" fmla="*/ 100758 h 131844"/>
                  <a:gd name="connsiteX28" fmla="*/ 71682 w 193103"/>
                  <a:gd name="connsiteY28" fmla="*/ 98015 h 131844"/>
                  <a:gd name="connsiteX29" fmla="*/ 71682 w 193103"/>
                  <a:gd name="connsiteY29" fmla="*/ 95638 h 131844"/>
                  <a:gd name="connsiteX30" fmla="*/ 76437 w 193103"/>
                  <a:gd name="connsiteY30" fmla="*/ 90152 h 131844"/>
                  <a:gd name="connsiteX31" fmla="*/ 81191 w 193103"/>
                  <a:gd name="connsiteY31" fmla="*/ 83203 h 131844"/>
                  <a:gd name="connsiteX32" fmla="*/ 82654 w 193103"/>
                  <a:gd name="connsiteY32" fmla="*/ 82654 h 131844"/>
                  <a:gd name="connsiteX33" fmla="*/ 83934 w 193103"/>
                  <a:gd name="connsiteY33" fmla="*/ 80094 h 131844"/>
                  <a:gd name="connsiteX34" fmla="*/ 84483 w 193103"/>
                  <a:gd name="connsiteY34" fmla="*/ 79728 h 131844"/>
                  <a:gd name="connsiteX35" fmla="*/ 87409 w 193103"/>
                  <a:gd name="connsiteY35" fmla="*/ 80094 h 131844"/>
                  <a:gd name="connsiteX36" fmla="*/ 89969 w 193103"/>
                  <a:gd name="connsiteY36" fmla="*/ 78631 h 131844"/>
                  <a:gd name="connsiteX37" fmla="*/ 94357 w 193103"/>
                  <a:gd name="connsiteY37" fmla="*/ 79546 h 131844"/>
                  <a:gd name="connsiteX38" fmla="*/ 100392 w 193103"/>
                  <a:gd name="connsiteY38" fmla="*/ 84849 h 131844"/>
                  <a:gd name="connsiteX39" fmla="*/ 100392 w 193103"/>
                  <a:gd name="connsiteY39" fmla="*/ 87592 h 131844"/>
                  <a:gd name="connsiteX40" fmla="*/ 98563 w 193103"/>
                  <a:gd name="connsiteY40" fmla="*/ 90517 h 131844"/>
                  <a:gd name="connsiteX41" fmla="*/ 98198 w 193103"/>
                  <a:gd name="connsiteY41" fmla="*/ 92712 h 131844"/>
                  <a:gd name="connsiteX42" fmla="*/ 98929 w 193103"/>
                  <a:gd name="connsiteY42" fmla="*/ 93626 h 131844"/>
                  <a:gd name="connsiteX43" fmla="*/ 101489 w 193103"/>
                  <a:gd name="connsiteY43" fmla="*/ 95089 h 131844"/>
                  <a:gd name="connsiteX44" fmla="*/ 103866 w 193103"/>
                  <a:gd name="connsiteY44" fmla="*/ 94358 h 131844"/>
                  <a:gd name="connsiteX45" fmla="*/ 105512 w 193103"/>
                  <a:gd name="connsiteY45" fmla="*/ 95089 h 131844"/>
                  <a:gd name="connsiteX46" fmla="*/ 105878 w 193103"/>
                  <a:gd name="connsiteY46" fmla="*/ 95638 h 131844"/>
                  <a:gd name="connsiteX47" fmla="*/ 106426 w 193103"/>
                  <a:gd name="connsiteY47" fmla="*/ 97283 h 131844"/>
                  <a:gd name="connsiteX48" fmla="*/ 104963 w 193103"/>
                  <a:gd name="connsiteY48" fmla="*/ 98564 h 131844"/>
                  <a:gd name="connsiteX49" fmla="*/ 104598 w 193103"/>
                  <a:gd name="connsiteY49" fmla="*/ 100575 h 131844"/>
                  <a:gd name="connsiteX50" fmla="*/ 105146 w 193103"/>
                  <a:gd name="connsiteY50" fmla="*/ 105146 h 131844"/>
                  <a:gd name="connsiteX51" fmla="*/ 104598 w 193103"/>
                  <a:gd name="connsiteY51" fmla="*/ 107341 h 131844"/>
                  <a:gd name="connsiteX52" fmla="*/ 103500 w 193103"/>
                  <a:gd name="connsiteY52" fmla="*/ 109718 h 131844"/>
                  <a:gd name="connsiteX53" fmla="*/ 103683 w 193103"/>
                  <a:gd name="connsiteY53" fmla="*/ 113924 h 131844"/>
                  <a:gd name="connsiteX54" fmla="*/ 102403 w 193103"/>
                  <a:gd name="connsiteY54" fmla="*/ 117581 h 131844"/>
                  <a:gd name="connsiteX55" fmla="*/ 103318 w 193103"/>
                  <a:gd name="connsiteY55" fmla="*/ 121787 h 131844"/>
                  <a:gd name="connsiteX56" fmla="*/ 106244 w 193103"/>
                  <a:gd name="connsiteY56" fmla="*/ 126176 h 131844"/>
                  <a:gd name="connsiteX57" fmla="*/ 108620 w 193103"/>
                  <a:gd name="connsiteY57" fmla="*/ 130747 h 131844"/>
                  <a:gd name="connsiteX58" fmla="*/ 109352 w 193103"/>
                  <a:gd name="connsiteY58" fmla="*/ 131662 h 131844"/>
                  <a:gd name="connsiteX59" fmla="*/ 111364 w 193103"/>
                  <a:gd name="connsiteY59" fmla="*/ 131845 h 131844"/>
                  <a:gd name="connsiteX60" fmla="*/ 113558 w 193103"/>
                  <a:gd name="connsiteY60" fmla="*/ 131113 h 131844"/>
                  <a:gd name="connsiteX61" fmla="*/ 119592 w 193103"/>
                  <a:gd name="connsiteY61" fmla="*/ 127639 h 131844"/>
                  <a:gd name="connsiteX62" fmla="*/ 125444 w 193103"/>
                  <a:gd name="connsiteY62" fmla="*/ 123433 h 131844"/>
                  <a:gd name="connsiteX63" fmla="*/ 135319 w 193103"/>
                  <a:gd name="connsiteY63" fmla="*/ 121239 h 131844"/>
                  <a:gd name="connsiteX64" fmla="*/ 136233 w 193103"/>
                  <a:gd name="connsiteY64" fmla="*/ 120507 h 131844"/>
                  <a:gd name="connsiteX65" fmla="*/ 138245 w 193103"/>
                  <a:gd name="connsiteY65" fmla="*/ 117581 h 131844"/>
                  <a:gd name="connsiteX66" fmla="*/ 141719 w 193103"/>
                  <a:gd name="connsiteY66" fmla="*/ 115936 h 131844"/>
                  <a:gd name="connsiteX67" fmla="*/ 142450 w 193103"/>
                  <a:gd name="connsiteY67" fmla="*/ 114655 h 131844"/>
                  <a:gd name="connsiteX68" fmla="*/ 144462 w 193103"/>
                  <a:gd name="connsiteY68" fmla="*/ 114290 h 131844"/>
                  <a:gd name="connsiteX69" fmla="*/ 148851 w 193103"/>
                  <a:gd name="connsiteY69" fmla="*/ 111364 h 131844"/>
                  <a:gd name="connsiteX70" fmla="*/ 151228 w 193103"/>
                  <a:gd name="connsiteY70" fmla="*/ 110632 h 131844"/>
                  <a:gd name="connsiteX71" fmla="*/ 154519 w 193103"/>
                  <a:gd name="connsiteY71" fmla="*/ 108438 h 131844"/>
                  <a:gd name="connsiteX72" fmla="*/ 157262 w 193103"/>
                  <a:gd name="connsiteY72" fmla="*/ 108438 h 131844"/>
                  <a:gd name="connsiteX73" fmla="*/ 158725 w 193103"/>
                  <a:gd name="connsiteY73" fmla="*/ 109718 h 131844"/>
                  <a:gd name="connsiteX74" fmla="*/ 159822 w 193103"/>
                  <a:gd name="connsiteY74" fmla="*/ 109901 h 131844"/>
                  <a:gd name="connsiteX75" fmla="*/ 161834 w 193103"/>
                  <a:gd name="connsiteY75" fmla="*/ 109901 h 131844"/>
                  <a:gd name="connsiteX76" fmla="*/ 162748 w 193103"/>
                  <a:gd name="connsiteY76" fmla="*/ 114107 h 131844"/>
                  <a:gd name="connsiteX77" fmla="*/ 163846 w 193103"/>
                  <a:gd name="connsiteY77" fmla="*/ 115753 h 131844"/>
                  <a:gd name="connsiteX78" fmla="*/ 165308 w 193103"/>
                  <a:gd name="connsiteY78" fmla="*/ 115204 h 131844"/>
                  <a:gd name="connsiteX79" fmla="*/ 168234 w 193103"/>
                  <a:gd name="connsiteY79" fmla="*/ 112644 h 131844"/>
                  <a:gd name="connsiteX80" fmla="*/ 168600 w 193103"/>
                  <a:gd name="connsiteY80" fmla="*/ 113375 h 131844"/>
                  <a:gd name="connsiteX81" fmla="*/ 169697 w 193103"/>
                  <a:gd name="connsiteY81" fmla="*/ 113193 h 131844"/>
                  <a:gd name="connsiteX82" fmla="*/ 175366 w 193103"/>
                  <a:gd name="connsiteY82" fmla="*/ 110998 h 131844"/>
                  <a:gd name="connsiteX83" fmla="*/ 180120 w 193103"/>
                  <a:gd name="connsiteY83" fmla="*/ 110267 h 131844"/>
                  <a:gd name="connsiteX84" fmla="*/ 183229 w 193103"/>
                  <a:gd name="connsiteY84" fmla="*/ 110267 h 131844"/>
                  <a:gd name="connsiteX85" fmla="*/ 185606 w 193103"/>
                  <a:gd name="connsiteY85" fmla="*/ 111547 h 131844"/>
                  <a:gd name="connsiteX86" fmla="*/ 189081 w 193103"/>
                  <a:gd name="connsiteY86" fmla="*/ 111547 h 131844"/>
                  <a:gd name="connsiteX87" fmla="*/ 189995 w 193103"/>
                  <a:gd name="connsiteY87" fmla="*/ 113193 h 131844"/>
                  <a:gd name="connsiteX88" fmla="*/ 189812 w 193103"/>
                  <a:gd name="connsiteY88" fmla="*/ 114290 h 131844"/>
                  <a:gd name="connsiteX89" fmla="*/ 187618 w 193103"/>
                  <a:gd name="connsiteY89" fmla="*/ 114838 h 131844"/>
                  <a:gd name="connsiteX90" fmla="*/ 191641 w 193103"/>
                  <a:gd name="connsiteY90" fmla="*/ 115570 h 131844"/>
                  <a:gd name="connsiteX91" fmla="*/ 193104 w 193103"/>
                  <a:gd name="connsiteY91" fmla="*/ 115021 h 131844"/>
                  <a:gd name="connsiteX92" fmla="*/ 193104 w 193103"/>
                  <a:gd name="connsiteY92" fmla="*/ 100209 h 131844"/>
                  <a:gd name="connsiteX93" fmla="*/ 188349 w 193103"/>
                  <a:gd name="connsiteY93" fmla="*/ 89969 h 131844"/>
                  <a:gd name="connsiteX94" fmla="*/ 188349 w 193103"/>
                  <a:gd name="connsiteY94" fmla="*/ 81374 h 131844"/>
                  <a:gd name="connsiteX95" fmla="*/ 184692 w 193103"/>
                  <a:gd name="connsiteY95" fmla="*/ 76803 h 131844"/>
                  <a:gd name="connsiteX96" fmla="*/ 176463 w 193103"/>
                  <a:gd name="connsiteY96" fmla="*/ 76071 h 131844"/>
                  <a:gd name="connsiteX97" fmla="*/ 167320 w 193103"/>
                  <a:gd name="connsiteY97" fmla="*/ 78448 h 131844"/>
                  <a:gd name="connsiteX98" fmla="*/ 162200 w 193103"/>
                  <a:gd name="connsiteY98" fmla="*/ 75706 h 131844"/>
                  <a:gd name="connsiteX99" fmla="*/ 159639 w 193103"/>
                  <a:gd name="connsiteY99" fmla="*/ 68208 h 131844"/>
                  <a:gd name="connsiteX100" fmla="*/ 159274 w 193103"/>
                  <a:gd name="connsiteY100" fmla="*/ 59979 h 131844"/>
                  <a:gd name="connsiteX101" fmla="*/ 164394 w 193103"/>
                  <a:gd name="connsiteY101" fmla="*/ 45716 h 131844"/>
                  <a:gd name="connsiteX102" fmla="*/ 155434 w 193103"/>
                  <a:gd name="connsiteY102" fmla="*/ 44253 h 131844"/>
                  <a:gd name="connsiteX103" fmla="*/ 154154 w 193103"/>
                  <a:gd name="connsiteY103" fmla="*/ 50653 h 131844"/>
                  <a:gd name="connsiteX104" fmla="*/ 149582 w 193103"/>
                  <a:gd name="connsiteY104" fmla="*/ 50470 h 131844"/>
                  <a:gd name="connsiteX105" fmla="*/ 145011 w 193103"/>
                  <a:gd name="connsiteY105" fmla="*/ 51385 h 131844"/>
                  <a:gd name="connsiteX106" fmla="*/ 137696 w 193103"/>
                  <a:gd name="connsiteY106" fmla="*/ 50287 h 131844"/>
                  <a:gd name="connsiteX107" fmla="*/ 130381 w 193103"/>
                  <a:gd name="connsiteY107" fmla="*/ 51202 h 131844"/>
                  <a:gd name="connsiteX108" fmla="*/ 123615 w 193103"/>
                  <a:gd name="connsiteY108" fmla="*/ 54310 h 131844"/>
                  <a:gd name="connsiteX109" fmla="*/ 120141 w 193103"/>
                  <a:gd name="connsiteY109" fmla="*/ 53213 h 131844"/>
                  <a:gd name="connsiteX110" fmla="*/ 112461 w 193103"/>
                  <a:gd name="connsiteY110" fmla="*/ 53579 h 131844"/>
                  <a:gd name="connsiteX111" fmla="*/ 110632 w 193103"/>
                  <a:gd name="connsiteY111" fmla="*/ 46996 h 131844"/>
                  <a:gd name="connsiteX112" fmla="*/ 106609 w 193103"/>
                  <a:gd name="connsiteY112" fmla="*/ 46447 h 131844"/>
                  <a:gd name="connsiteX113" fmla="*/ 103500 w 193103"/>
                  <a:gd name="connsiteY113" fmla="*/ 44619 h 131844"/>
                  <a:gd name="connsiteX114" fmla="*/ 89237 w 193103"/>
                  <a:gd name="connsiteY114" fmla="*/ 48825 h 131844"/>
                  <a:gd name="connsiteX115" fmla="*/ 85580 w 193103"/>
                  <a:gd name="connsiteY115" fmla="*/ 48093 h 131844"/>
                  <a:gd name="connsiteX116" fmla="*/ 83203 w 193103"/>
                  <a:gd name="connsiteY116" fmla="*/ 45533 h 131844"/>
                  <a:gd name="connsiteX117" fmla="*/ 79545 w 193103"/>
                  <a:gd name="connsiteY117" fmla="*/ 44436 h 131844"/>
                  <a:gd name="connsiteX118" fmla="*/ 75705 w 193103"/>
                  <a:gd name="connsiteY118" fmla="*/ 44253 h 131844"/>
                  <a:gd name="connsiteX119" fmla="*/ 64551 w 193103"/>
                  <a:gd name="connsiteY119" fmla="*/ 46082 h 131844"/>
                  <a:gd name="connsiteX120" fmla="*/ 57419 w 193103"/>
                  <a:gd name="connsiteY120" fmla="*/ 44436 h 131844"/>
                  <a:gd name="connsiteX121" fmla="*/ 53944 w 193103"/>
                  <a:gd name="connsiteY121" fmla="*/ 45716 h 131844"/>
                  <a:gd name="connsiteX122" fmla="*/ 50104 w 193103"/>
                  <a:gd name="connsiteY122" fmla="*/ 45533 h 131844"/>
                  <a:gd name="connsiteX123" fmla="*/ 47910 w 193103"/>
                  <a:gd name="connsiteY123" fmla="*/ 42973 h 131844"/>
                  <a:gd name="connsiteX124" fmla="*/ 47362 w 193103"/>
                  <a:gd name="connsiteY124" fmla="*/ 36024 h 131844"/>
                  <a:gd name="connsiteX125" fmla="*/ 47910 w 193103"/>
                  <a:gd name="connsiteY125" fmla="*/ 32733 h 131844"/>
                  <a:gd name="connsiteX126" fmla="*/ 55042 w 193103"/>
                  <a:gd name="connsiteY126" fmla="*/ 30355 h 131844"/>
                  <a:gd name="connsiteX127" fmla="*/ 58333 w 193103"/>
                  <a:gd name="connsiteY127" fmla="*/ 28527 h 131844"/>
                  <a:gd name="connsiteX128" fmla="*/ 61807 w 193103"/>
                  <a:gd name="connsiteY128" fmla="*/ 29258 h 131844"/>
                  <a:gd name="connsiteX129" fmla="*/ 69488 w 193103"/>
                  <a:gd name="connsiteY129" fmla="*/ 28344 h 131844"/>
                  <a:gd name="connsiteX130" fmla="*/ 73145 w 193103"/>
                  <a:gd name="connsiteY130" fmla="*/ 28710 h 131844"/>
                  <a:gd name="connsiteX131" fmla="*/ 79728 w 193103"/>
                  <a:gd name="connsiteY131" fmla="*/ 32733 h 131844"/>
                  <a:gd name="connsiteX132" fmla="*/ 83203 w 193103"/>
                  <a:gd name="connsiteY132" fmla="*/ 31453 h 131844"/>
                  <a:gd name="connsiteX133" fmla="*/ 85214 w 193103"/>
                  <a:gd name="connsiteY133" fmla="*/ 28344 h 131844"/>
                  <a:gd name="connsiteX134" fmla="*/ 88871 w 193103"/>
                  <a:gd name="connsiteY134" fmla="*/ 27247 h 131844"/>
                  <a:gd name="connsiteX135" fmla="*/ 90517 w 193103"/>
                  <a:gd name="connsiteY135" fmla="*/ 23589 h 131844"/>
                  <a:gd name="connsiteX136" fmla="*/ 88688 w 193103"/>
                  <a:gd name="connsiteY136" fmla="*/ 23772 h 131844"/>
                  <a:gd name="connsiteX137" fmla="*/ 85214 w 193103"/>
                  <a:gd name="connsiteY137" fmla="*/ 25052 h 131844"/>
                  <a:gd name="connsiteX138" fmla="*/ 81557 w 193103"/>
                  <a:gd name="connsiteY138" fmla="*/ 25601 h 131844"/>
                  <a:gd name="connsiteX139" fmla="*/ 79911 w 193103"/>
                  <a:gd name="connsiteY139" fmla="*/ 22675 h 131844"/>
                  <a:gd name="connsiteX140" fmla="*/ 77351 w 193103"/>
                  <a:gd name="connsiteY140" fmla="*/ 16275 h 131844"/>
                  <a:gd name="connsiteX141" fmla="*/ 80094 w 193103"/>
                  <a:gd name="connsiteY141" fmla="*/ 13715 h 131844"/>
                  <a:gd name="connsiteX142" fmla="*/ 83386 w 193103"/>
                  <a:gd name="connsiteY142" fmla="*/ 12435 h 131844"/>
                  <a:gd name="connsiteX143" fmla="*/ 85580 w 193103"/>
                  <a:gd name="connsiteY143" fmla="*/ 9509 h 131844"/>
                  <a:gd name="connsiteX144" fmla="*/ 84848 w 193103"/>
                  <a:gd name="connsiteY144" fmla="*/ 6217 h 131844"/>
                  <a:gd name="connsiteX145" fmla="*/ 82471 w 193103"/>
                  <a:gd name="connsiteY145" fmla="*/ 3657 h 131844"/>
                  <a:gd name="connsiteX146" fmla="*/ 82106 w 193103"/>
                  <a:gd name="connsiteY146" fmla="*/ 366 h 131844"/>
                  <a:gd name="connsiteX147" fmla="*/ 78448 w 193103"/>
                  <a:gd name="connsiteY147" fmla="*/ 0 h 131844"/>
                  <a:gd name="connsiteX148" fmla="*/ 75522 w 193103"/>
                  <a:gd name="connsiteY148" fmla="*/ 2194 h 131844"/>
                  <a:gd name="connsiteX149" fmla="*/ 73694 w 193103"/>
                  <a:gd name="connsiteY149" fmla="*/ 5303 h 131844"/>
                  <a:gd name="connsiteX150" fmla="*/ 67111 w 193103"/>
                  <a:gd name="connsiteY150" fmla="*/ 8229 h 131844"/>
                  <a:gd name="connsiteX151" fmla="*/ 60710 w 193103"/>
                  <a:gd name="connsiteY151" fmla="*/ 11703 h 131844"/>
                  <a:gd name="connsiteX152" fmla="*/ 57053 w 193103"/>
                  <a:gd name="connsiteY152" fmla="*/ 11886 h 131844"/>
                  <a:gd name="connsiteX153" fmla="*/ 54127 w 193103"/>
                  <a:gd name="connsiteY153" fmla="*/ 9875 h 131844"/>
                  <a:gd name="connsiteX154" fmla="*/ 50836 w 193103"/>
                  <a:gd name="connsiteY154" fmla="*/ 11520 h 131844"/>
                  <a:gd name="connsiteX155" fmla="*/ 50287 w 193103"/>
                  <a:gd name="connsiteY155" fmla="*/ 14812 h 131844"/>
                  <a:gd name="connsiteX156" fmla="*/ 47362 w 193103"/>
                  <a:gd name="connsiteY156" fmla="*/ 17006 h 131844"/>
                  <a:gd name="connsiteX157" fmla="*/ 49190 w 193103"/>
                  <a:gd name="connsiteY157" fmla="*/ 19749 h 131844"/>
                  <a:gd name="connsiteX158" fmla="*/ 49373 w 193103"/>
                  <a:gd name="connsiteY158" fmla="*/ 23224 h 131844"/>
                  <a:gd name="connsiteX159" fmla="*/ 48093 w 193103"/>
                  <a:gd name="connsiteY159" fmla="*/ 26332 h 131844"/>
                  <a:gd name="connsiteX160" fmla="*/ 45350 w 193103"/>
                  <a:gd name="connsiteY160" fmla="*/ 28710 h 131844"/>
                  <a:gd name="connsiteX161" fmla="*/ 38035 w 193103"/>
                  <a:gd name="connsiteY161" fmla="*/ 29624 h 131844"/>
                  <a:gd name="connsiteX162" fmla="*/ 34744 w 193103"/>
                  <a:gd name="connsiteY162" fmla="*/ 31270 h 131844"/>
                  <a:gd name="connsiteX163" fmla="*/ 34378 w 193103"/>
                  <a:gd name="connsiteY163" fmla="*/ 34561 h 131844"/>
                  <a:gd name="connsiteX164" fmla="*/ 29258 w 193103"/>
                  <a:gd name="connsiteY164" fmla="*/ 43887 h 131844"/>
                  <a:gd name="connsiteX165" fmla="*/ 25601 w 193103"/>
                  <a:gd name="connsiteY165" fmla="*/ 45167 h 131844"/>
                  <a:gd name="connsiteX166" fmla="*/ 18286 w 193103"/>
                  <a:gd name="connsiteY166" fmla="*/ 45533 h 131844"/>
                  <a:gd name="connsiteX167" fmla="*/ 14629 w 193103"/>
                  <a:gd name="connsiteY167" fmla="*/ 44802 h 131844"/>
                  <a:gd name="connsiteX168" fmla="*/ 11886 w 193103"/>
                  <a:gd name="connsiteY168" fmla="*/ 42424 h 131844"/>
                  <a:gd name="connsiteX169" fmla="*/ 8229 w 193103"/>
                  <a:gd name="connsiteY169" fmla="*/ 43156 h 131844"/>
                  <a:gd name="connsiteX170" fmla="*/ 4572 w 193103"/>
                  <a:gd name="connsiteY170" fmla="*/ 44436 h 131844"/>
                  <a:gd name="connsiteX171" fmla="*/ 2560 w 193103"/>
                  <a:gd name="connsiteY171" fmla="*/ 47179 h 131844"/>
                  <a:gd name="connsiteX172" fmla="*/ 3291 w 193103"/>
                  <a:gd name="connsiteY172" fmla="*/ 50653 h 131844"/>
                  <a:gd name="connsiteX173" fmla="*/ 0 w 193103"/>
                  <a:gd name="connsiteY173" fmla="*/ 52665 h 131844"/>
                  <a:gd name="connsiteX174" fmla="*/ 2743 w 193103"/>
                  <a:gd name="connsiteY174" fmla="*/ 55225 h 131844"/>
                  <a:gd name="connsiteX175" fmla="*/ 6217 w 193103"/>
                  <a:gd name="connsiteY175" fmla="*/ 57236 h 131844"/>
                  <a:gd name="connsiteX176" fmla="*/ 7497 w 193103"/>
                  <a:gd name="connsiteY176" fmla="*/ 60345 h 131844"/>
                  <a:gd name="connsiteX177" fmla="*/ 11337 w 193103"/>
                  <a:gd name="connsiteY177" fmla="*/ 61076 h 131844"/>
                  <a:gd name="connsiteX178" fmla="*/ 15177 w 193103"/>
                  <a:gd name="connsiteY178" fmla="*/ 60528 h 131844"/>
                  <a:gd name="connsiteX179" fmla="*/ 18286 w 193103"/>
                  <a:gd name="connsiteY179" fmla="*/ 62357 h 131844"/>
                  <a:gd name="connsiteX180" fmla="*/ 19383 w 193103"/>
                  <a:gd name="connsiteY180" fmla="*/ 65465 h 131844"/>
                  <a:gd name="connsiteX181" fmla="*/ 18652 w 193103"/>
                  <a:gd name="connsiteY181" fmla="*/ 68940 h 131844"/>
                  <a:gd name="connsiteX182" fmla="*/ 16823 w 193103"/>
                  <a:gd name="connsiteY182" fmla="*/ 72231 h 131844"/>
                  <a:gd name="connsiteX183" fmla="*/ 18835 w 193103"/>
                  <a:gd name="connsiteY183" fmla="*/ 78631 h 131844"/>
                  <a:gd name="connsiteX184" fmla="*/ 21029 w 193103"/>
                  <a:gd name="connsiteY184" fmla="*/ 81740 h 131844"/>
                  <a:gd name="connsiteX185" fmla="*/ 24321 w 193103"/>
                  <a:gd name="connsiteY185" fmla="*/ 83751 h 131844"/>
                  <a:gd name="connsiteX186" fmla="*/ 25052 w 193103"/>
                  <a:gd name="connsiteY186" fmla="*/ 86677 h 131844"/>
                  <a:gd name="connsiteX187" fmla="*/ 23772 w 193103"/>
                  <a:gd name="connsiteY187" fmla="*/ 89420 h 131844"/>
                  <a:gd name="connsiteX188" fmla="*/ 21578 w 193103"/>
                  <a:gd name="connsiteY188" fmla="*/ 91980 h 131844"/>
                  <a:gd name="connsiteX189" fmla="*/ 18469 w 193103"/>
                  <a:gd name="connsiteY189" fmla="*/ 93443 h 131844"/>
                  <a:gd name="connsiteX190" fmla="*/ 17189 w 193103"/>
                  <a:gd name="connsiteY190" fmla="*/ 96369 h 131844"/>
                  <a:gd name="connsiteX191" fmla="*/ 12800 w 193103"/>
                  <a:gd name="connsiteY191" fmla="*/ 101124 h 131844"/>
                  <a:gd name="connsiteX192" fmla="*/ 9874 w 193103"/>
                  <a:gd name="connsiteY192" fmla="*/ 106792 h 131844"/>
                  <a:gd name="connsiteX193" fmla="*/ 10606 w 193103"/>
                  <a:gd name="connsiteY193" fmla="*/ 109718 h 131844"/>
                  <a:gd name="connsiteX194" fmla="*/ 10789 w 193103"/>
                  <a:gd name="connsiteY194" fmla="*/ 112644 h 131844"/>
                  <a:gd name="connsiteX195" fmla="*/ 8595 w 193103"/>
                  <a:gd name="connsiteY195" fmla="*/ 113924 h 131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93103" h="131844">
                    <a:moveTo>
                      <a:pt x="8595" y="113924"/>
                    </a:moveTo>
                    <a:lnTo>
                      <a:pt x="10971" y="115753"/>
                    </a:lnTo>
                    <a:lnTo>
                      <a:pt x="17006" y="122336"/>
                    </a:lnTo>
                    <a:lnTo>
                      <a:pt x="20481" y="120873"/>
                    </a:lnTo>
                    <a:lnTo>
                      <a:pt x="23589" y="120873"/>
                    </a:lnTo>
                    <a:lnTo>
                      <a:pt x="24504" y="118678"/>
                    </a:lnTo>
                    <a:lnTo>
                      <a:pt x="30721" y="115936"/>
                    </a:lnTo>
                    <a:lnTo>
                      <a:pt x="33098" y="115204"/>
                    </a:lnTo>
                    <a:lnTo>
                      <a:pt x="35293" y="115570"/>
                    </a:lnTo>
                    <a:lnTo>
                      <a:pt x="36573" y="114290"/>
                    </a:lnTo>
                    <a:lnTo>
                      <a:pt x="39316" y="113193"/>
                    </a:lnTo>
                    <a:lnTo>
                      <a:pt x="40961" y="113375"/>
                    </a:lnTo>
                    <a:lnTo>
                      <a:pt x="43156" y="115753"/>
                    </a:lnTo>
                    <a:lnTo>
                      <a:pt x="49739" y="117764"/>
                    </a:lnTo>
                    <a:lnTo>
                      <a:pt x="51385" y="116667"/>
                    </a:lnTo>
                    <a:lnTo>
                      <a:pt x="51933" y="115570"/>
                    </a:lnTo>
                    <a:lnTo>
                      <a:pt x="51933" y="113741"/>
                    </a:lnTo>
                    <a:lnTo>
                      <a:pt x="50836" y="111912"/>
                    </a:lnTo>
                    <a:lnTo>
                      <a:pt x="50287" y="109170"/>
                    </a:lnTo>
                    <a:lnTo>
                      <a:pt x="54676" y="103866"/>
                    </a:lnTo>
                    <a:lnTo>
                      <a:pt x="56870" y="103684"/>
                    </a:lnTo>
                    <a:lnTo>
                      <a:pt x="59613" y="104964"/>
                    </a:lnTo>
                    <a:lnTo>
                      <a:pt x="63454" y="103866"/>
                    </a:lnTo>
                    <a:lnTo>
                      <a:pt x="67294" y="106061"/>
                    </a:lnTo>
                    <a:lnTo>
                      <a:pt x="68939" y="106427"/>
                    </a:lnTo>
                    <a:lnTo>
                      <a:pt x="70220" y="105878"/>
                    </a:lnTo>
                    <a:lnTo>
                      <a:pt x="73511" y="102404"/>
                    </a:lnTo>
                    <a:lnTo>
                      <a:pt x="74059" y="100758"/>
                    </a:lnTo>
                    <a:lnTo>
                      <a:pt x="71682" y="98015"/>
                    </a:lnTo>
                    <a:lnTo>
                      <a:pt x="71682" y="95638"/>
                    </a:lnTo>
                    <a:lnTo>
                      <a:pt x="76437" y="90152"/>
                    </a:lnTo>
                    <a:lnTo>
                      <a:pt x="81191" y="83203"/>
                    </a:lnTo>
                    <a:lnTo>
                      <a:pt x="82654" y="82654"/>
                    </a:lnTo>
                    <a:lnTo>
                      <a:pt x="83934" y="80094"/>
                    </a:lnTo>
                    <a:lnTo>
                      <a:pt x="84483" y="79728"/>
                    </a:lnTo>
                    <a:lnTo>
                      <a:pt x="87409" y="80094"/>
                    </a:lnTo>
                    <a:lnTo>
                      <a:pt x="89969" y="78631"/>
                    </a:lnTo>
                    <a:lnTo>
                      <a:pt x="94357" y="79546"/>
                    </a:lnTo>
                    <a:lnTo>
                      <a:pt x="100392" y="84849"/>
                    </a:lnTo>
                    <a:lnTo>
                      <a:pt x="100392" y="87592"/>
                    </a:lnTo>
                    <a:lnTo>
                      <a:pt x="98563" y="90517"/>
                    </a:lnTo>
                    <a:lnTo>
                      <a:pt x="98198" y="92712"/>
                    </a:lnTo>
                    <a:lnTo>
                      <a:pt x="98929" y="93626"/>
                    </a:lnTo>
                    <a:lnTo>
                      <a:pt x="101489" y="95089"/>
                    </a:lnTo>
                    <a:lnTo>
                      <a:pt x="103866" y="94358"/>
                    </a:lnTo>
                    <a:lnTo>
                      <a:pt x="105512" y="95089"/>
                    </a:lnTo>
                    <a:lnTo>
                      <a:pt x="105878" y="95638"/>
                    </a:lnTo>
                    <a:lnTo>
                      <a:pt x="106426" y="97283"/>
                    </a:lnTo>
                    <a:lnTo>
                      <a:pt x="104963" y="98564"/>
                    </a:lnTo>
                    <a:lnTo>
                      <a:pt x="104598" y="100575"/>
                    </a:lnTo>
                    <a:lnTo>
                      <a:pt x="105146" y="105146"/>
                    </a:lnTo>
                    <a:lnTo>
                      <a:pt x="104598" y="107341"/>
                    </a:lnTo>
                    <a:lnTo>
                      <a:pt x="103500" y="109718"/>
                    </a:lnTo>
                    <a:lnTo>
                      <a:pt x="103683" y="113924"/>
                    </a:lnTo>
                    <a:lnTo>
                      <a:pt x="102403" y="117581"/>
                    </a:lnTo>
                    <a:lnTo>
                      <a:pt x="103318" y="121787"/>
                    </a:lnTo>
                    <a:lnTo>
                      <a:pt x="106244" y="126176"/>
                    </a:lnTo>
                    <a:lnTo>
                      <a:pt x="108620" y="130747"/>
                    </a:lnTo>
                    <a:lnTo>
                      <a:pt x="109352" y="131662"/>
                    </a:lnTo>
                    <a:lnTo>
                      <a:pt x="111364" y="131845"/>
                    </a:lnTo>
                    <a:lnTo>
                      <a:pt x="113558" y="131113"/>
                    </a:lnTo>
                    <a:lnTo>
                      <a:pt x="119592" y="127639"/>
                    </a:lnTo>
                    <a:lnTo>
                      <a:pt x="125444" y="123433"/>
                    </a:lnTo>
                    <a:lnTo>
                      <a:pt x="135319" y="121239"/>
                    </a:lnTo>
                    <a:lnTo>
                      <a:pt x="136233" y="120507"/>
                    </a:lnTo>
                    <a:lnTo>
                      <a:pt x="138245" y="117581"/>
                    </a:lnTo>
                    <a:lnTo>
                      <a:pt x="141719" y="115936"/>
                    </a:lnTo>
                    <a:lnTo>
                      <a:pt x="142450" y="114655"/>
                    </a:lnTo>
                    <a:lnTo>
                      <a:pt x="144462" y="114290"/>
                    </a:lnTo>
                    <a:lnTo>
                      <a:pt x="148851" y="111364"/>
                    </a:lnTo>
                    <a:lnTo>
                      <a:pt x="151228" y="110632"/>
                    </a:lnTo>
                    <a:lnTo>
                      <a:pt x="154519" y="108438"/>
                    </a:lnTo>
                    <a:lnTo>
                      <a:pt x="157262" y="108438"/>
                    </a:lnTo>
                    <a:lnTo>
                      <a:pt x="158725" y="109718"/>
                    </a:lnTo>
                    <a:lnTo>
                      <a:pt x="159822" y="109901"/>
                    </a:lnTo>
                    <a:lnTo>
                      <a:pt x="161834" y="109901"/>
                    </a:lnTo>
                    <a:lnTo>
                      <a:pt x="162748" y="114107"/>
                    </a:lnTo>
                    <a:lnTo>
                      <a:pt x="163846" y="115753"/>
                    </a:lnTo>
                    <a:lnTo>
                      <a:pt x="165308" y="115204"/>
                    </a:lnTo>
                    <a:lnTo>
                      <a:pt x="168234" y="112644"/>
                    </a:lnTo>
                    <a:lnTo>
                      <a:pt x="168600" y="113375"/>
                    </a:lnTo>
                    <a:lnTo>
                      <a:pt x="169697" y="113193"/>
                    </a:lnTo>
                    <a:lnTo>
                      <a:pt x="175366" y="110998"/>
                    </a:lnTo>
                    <a:lnTo>
                      <a:pt x="180120" y="110267"/>
                    </a:lnTo>
                    <a:lnTo>
                      <a:pt x="183229" y="110267"/>
                    </a:lnTo>
                    <a:lnTo>
                      <a:pt x="185606" y="111547"/>
                    </a:lnTo>
                    <a:lnTo>
                      <a:pt x="189081" y="111547"/>
                    </a:lnTo>
                    <a:lnTo>
                      <a:pt x="189995" y="113193"/>
                    </a:lnTo>
                    <a:lnTo>
                      <a:pt x="189812" y="114290"/>
                    </a:lnTo>
                    <a:lnTo>
                      <a:pt x="187618" y="114838"/>
                    </a:lnTo>
                    <a:lnTo>
                      <a:pt x="191641" y="115570"/>
                    </a:lnTo>
                    <a:lnTo>
                      <a:pt x="193104" y="115021"/>
                    </a:lnTo>
                    <a:lnTo>
                      <a:pt x="193104" y="100209"/>
                    </a:lnTo>
                    <a:lnTo>
                      <a:pt x="188349" y="89969"/>
                    </a:lnTo>
                    <a:lnTo>
                      <a:pt x="188349" y="81374"/>
                    </a:lnTo>
                    <a:lnTo>
                      <a:pt x="184692" y="76803"/>
                    </a:lnTo>
                    <a:lnTo>
                      <a:pt x="176463" y="76071"/>
                    </a:lnTo>
                    <a:lnTo>
                      <a:pt x="167320" y="78448"/>
                    </a:lnTo>
                    <a:lnTo>
                      <a:pt x="162200" y="75706"/>
                    </a:lnTo>
                    <a:lnTo>
                      <a:pt x="159639" y="68208"/>
                    </a:lnTo>
                    <a:lnTo>
                      <a:pt x="159274" y="59979"/>
                    </a:lnTo>
                    <a:lnTo>
                      <a:pt x="164394" y="45716"/>
                    </a:lnTo>
                    <a:lnTo>
                      <a:pt x="155434" y="44253"/>
                    </a:lnTo>
                    <a:lnTo>
                      <a:pt x="154154" y="50653"/>
                    </a:lnTo>
                    <a:lnTo>
                      <a:pt x="149582" y="50470"/>
                    </a:lnTo>
                    <a:lnTo>
                      <a:pt x="145011" y="51385"/>
                    </a:lnTo>
                    <a:lnTo>
                      <a:pt x="137696" y="50287"/>
                    </a:lnTo>
                    <a:lnTo>
                      <a:pt x="130381" y="51202"/>
                    </a:lnTo>
                    <a:lnTo>
                      <a:pt x="123615" y="54310"/>
                    </a:lnTo>
                    <a:lnTo>
                      <a:pt x="120141" y="53213"/>
                    </a:lnTo>
                    <a:lnTo>
                      <a:pt x="112461" y="53579"/>
                    </a:lnTo>
                    <a:lnTo>
                      <a:pt x="110632" y="46996"/>
                    </a:lnTo>
                    <a:lnTo>
                      <a:pt x="106609" y="46447"/>
                    </a:lnTo>
                    <a:lnTo>
                      <a:pt x="103500" y="44619"/>
                    </a:lnTo>
                    <a:lnTo>
                      <a:pt x="89237" y="48825"/>
                    </a:lnTo>
                    <a:lnTo>
                      <a:pt x="85580" y="48093"/>
                    </a:lnTo>
                    <a:lnTo>
                      <a:pt x="83203" y="45533"/>
                    </a:lnTo>
                    <a:lnTo>
                      <a:pt x="79545" y="44436"/>
                    </a:lnTo>
                    <a:lnTo>
                      <a:pt x="75705" y="44253"/>
                    </a:lnTo>
                    <a:lnTo>
                      <a:pt x="64551" y="46082"/>
                    </a:lnTo>
                    <a:lnTo>
                      <a:pt x="57419" y="44436"/>
                    </a:lnTo>
                    <a:lnTo>
                      <a:pt x="53944" y="45716"/>
                    </a:lnTo>
                    <a:lnTo>
                      <a:pt x="50104" y="45533"/>
                    </a:lnTo>
                    <a:lnTo>
                      <a:pt x="47910" y="42973"/>
                    </a:lnTo>
                    <a:lnTo>
                      <a:pt x="47362" y="36024"/>
                    </a:lnTo>
                    <a:lnTo>
                      <a:pt x="47910" y="32733"/>
                    </a:lnTo>
                    <a:lnTo>
                      <a:pt x="55042" y="30355"/>
                    </a:lnTo>
                    <a:lnTo>
                      <a:pt x="58333" y="28527"/>
                    </a:lnTo>
                    <a:lnTo>
                      <a:pt x="61807" y="29258"/>
                    </a:lnTo>
                    <a:lnTo>
                      <a:pt x="69488" y="28344"/>
                    </a:lnTo>
                    <a:lnTo>
                      <a:pt x="73145" y="28710"/>
                    </a:lnTo>
                    <a:lnTo>
                      <a:pt x="79728" y="32733"/>
                    </a:lnTo>
                    <a:lnTo>
                      <a:pt x="83203" y="31453"/>
                    </a:lnTo>
                    <a:lnTo>
                      <a:pt x="85214" y="28344"/>
                    </a:lnTo>
                    <a:lnTo>
                      <a:pt x="88871" y="27247"/>
                    </a:lnTo>
                    <a:lnTo>
                      <a:pt x="90517" y="23589"/>
                    </a:lnTo>
                    <a:lnTo>
                      <a:pt x="88688" y="23772"/>
                    </a:lnTo>
                    <a:lnTo>
                      <a:pt x="85214" y="25052"/>
                    </a:lnTo>
                    <a:lnTo>
                      <a:pt x="81557" y="25601"/>
                    </a:lnTo>
                    <a:lnTo>
                      <a:pt x="79911" y="22675"/>
                    </a:lnTo>
                    <a:lnTo>
                      <a:pt x="77351" y="16275"/>
                    </a:lnTo>
                    <a:lnTo>
                      <a:pt x="80094" y="13715"/>
                    </a:lnTo>
                    <a:lnTo>
                      <a:pt x="83386" y="12435"/>
                    </a:lnTo>
                    <a:lnTo>
                      <a:pt x="85580" y="9509"/>
                    </a:lnTo>
                    <a:lnTo>
                      <a:pt x="84848" y="6217"/>
                    </a:lnTo>
                    <a:lnTo>
                      <a:pt x="82471" y="3657"/>
                    </a:lnTo>
                    <a:lnTo>
                      <a:pt x="82106" y="366"/>
                    </a:lnTo>
                    <a:lnTo>
                      <a:pt x="78448" y="0"/>
                    </a:lnTo>
                    <a:lnTo>
                      <a:pt x="75522" y="2194"/>
                    </a:lnTo>
                    <a:lnTo>
                      <a:pt x="73694" y="5303"/>
                    </a:lnTo>
                    <a:lnTo>
                      <a:pt x="67111" y="8229"/>
                    </a:lnTo>
                    <a:lnTo>
                      <a:pt x="60710" y="11703"/>
                    </a:lnTo>
                    <a:lnTo>
                      <a:pt x="57053" y="11886"/>
                    </a:lnTo>
                    <a:lnTo>
                      <a:pt x="54127" y="9875"/>
                    </a:lnTo>
                    <a:lnTo>
                      <a:pt x="50836" y="11520"/>
                    </a:lnTo>
                    <a:lnTo>
                      <a:pt x="50287" y="14812"/>
                    </a:lnTo>
                    <a:lnTo>
                      <a:pt x="47362" y="17006"/>
                    </a:lnTo>
                    <a:lnTo>
                      <a:pt x="49190" y="19749"/>
                    </a:lnTo>
                    <a:lnTo>
                      <a:pt x="49373" y="23224"/>
                    </a:lnTo>
                    <a:lnTo>
                      <a:pt x="48093" y="26332"/>
                    </a:lnTo>
                    <a:lnTo>
                      <a:pt x="45350" y="28710"/>
                    </a:lnTo>
                    <a:lnTo>
                      <a:pt x="38035" y="29624"/>
                    </a:lnTo>
                    <a:lnTo>
                      <a:pt x="34744" y="31270"/>
                    </a:lnTo>
                    <a:lnTo>
                      <a:pt x="34378" y="34561"/>
                    </a:lnTo>
                    <a:lnTo>
                      <a:pt x="29258" y="43887"/>
                    </a:lnTo>
                    <a:lnTo>
                      <a:pt x="25601" y="45167"/>
                    </a:lnTo>
                    <a:lnTo>
                      <a:pt x="18286" y="45533"/>
                    </a:lnTo>
                    <a:lnTo>
                      <a:pt x="14629" y="44802"/>
                    </a:lnTo>
                    <a:lnTo>
                      <a:pt x="11886" y="42424"/>
                    </a:lnTo>
                    <a:lnTo>
                      <a:pt x="8229" y="43156"/>
                    </a:lnTo>
                    <a:lnTo>
                      <a:pt x="4572" y="44436"/>
                    </a:lnTo>
                    <a:lnTo>
                      <a:pt x="2560" y="47179"/>
                    </a:lnTo>
                    <a:lnTo>
                      <a:pt x="3291" y="50653"/>
                    </a:lnTo>
                    <a:lnTo>
                      <a:pt x="0" y="52665"/>
                    </a:lnTo>
                    <a:lnTo>
                      <a:pt x="2743" y="55225"/>
                    </a:lnTo>
                    <a:lnTo>
                      <a:pt x="6217" y="57236"/>
                    </a:lnTo>
                    <a:lnTo>
                      <a:pt x="7497" y="60345"/>
                    </a:lnTo>
                    <a:lnTo>
                      <a:pt x="11337" y="61076"/>
                    </a:lnTo>
                    <a:lnTo>
                      <a:pt x="15177" y="60528"/>
                    </a:lnTo>
                    <a:lnTo>
                      <a:pt x="18286" y="62357"/>
                    </a:lnTo>
                    <a:lnTo>
                      <a:pt x="19383" y="65465"/>
                    </a:lnTo>
                    <a:lnTo>
                      <a:pt x="18652" y="68940"/>
                    </a:lnTo>
                    <a:lnTo>
                      <a:pt x="16823" y="72231"/>
                    </a:lnTo>
                    <a:lnTo>
                      <a:pt x="18835" y="78631"/>
                    </a:lnTo>
                    <a:lnTo>
                      <a:pt x="21029" y="81740"/>
                    </a:lnTo>
                    <a:lnTo>
                      <a:pt x="24321" y="83751"/>
                    </a:lnTo>
                    <a:lnTo>
                      <a:pt x="25052" y="86677"/>
                    </a:lnTo>
                    <a:lnTo>
                      <a:pt x="23772" y="89420"/>
                    </a:lnTo>
                    <a:lnTo>
                      <a:pt x="21578" y="91980"/>
                    </a:lnTo>
                    <a:lnTo>
                      <a:pt x="18469" y="93443"/>
                    </a:lnTo>
                    <a:lnTo>
                      <a:pt x="17189" y="96369"/>
                    </a:lnTo>
                    <a:lnTo>
                      <a:pt x="12800" y="101124"/>
                    </a:lnTo>
                    <a:lnTo>
                      <a:pt x="9874" y="106792"/>
                    </a:lnTo>
                    <a:lnTo>
                      <a:pt x="10606" y="109718"/>
                    </a:lnTo>
                    <a:lnTo>
                      <a:pt x="10789" y="112644"/>
                    </a:lnTo>
                    <a:lnTo>
                      <a:pt x="8595" y="113924"/>
                    </a:lnTo>
                  </a:path>
                </a:pathLst>
              </a:custGeom>
              <a:grpFill/>
              <a:ln w="4020" cap="flat">
                <a:solidFill>
                  <a:srgbClr val="FFFFFF"/>
                </a:solidFill>
                <a:prstDash val="solid"/>
                <a:miter/>
              </a:ln>
            </p:spPr>
            <p:txBody>
              <a:bodyPr rtlCol="0" anchor="ctr"/>
              <a:lstStyle/>
              <a:p>
                <a:endParaRPr lang="en-GB" sz="1463"/>
              </a:p>
            </p:txBody>
          </p:sp>
          <p:sp>
            <p:nvSpPr>
              <p:cNvPr id="303" name="Freeform: Shape 302">
                <a:extLst>
                  <a:ext uri="{FF2B5EF4-FFF2-40B4-BE49-F238E27FC236}">
                    <a16:creationId xmlns:a16="http://schemas.microsoft.com/office/drawing/2014/main" id="{250C1026-7ABF-EE8B-6116-281E7EC22237}"/>
                  </a:ext>
                </a:extLst>
              </p:cNvPr>
              <p:cNvSpPr/>
              <p:nvPr/>
            </p:nvSpPr>
            <p:spPr>
              <a:xfrm>
                <a:off x="8219880" y="2888672"/>
                <a:ext cx="803502" cy="339394"/>
              </a:xfrm>
              <a:custGeom>
                <a:avLst/>
                <a:gdLst>
                  <a:gd name="connsiteX0" fmla="*/ 0 w 803502"/>
                  <a:gd name="connsiteY0" fmla="*/ 106061 h 339394"/>
                  <a:gd name="connsiteX1" fmla="*/ 5303 w 803502"/>
                  <a:gd name="connsiteY1" fmla="*/ 97832 h 339394"/>
                  <a:gd name="connsiteX2" fmla="*/ 12800 w 803502"/>
                  <a:gd name="connsiteY2" fmla="*/ 90883 h 339394"/>
                  <a:gd name="connsiteX3" fmla="*/ 21578 w 803502"/>
                  <a:gd name="connsiteY3" fmla="*/ 87775 h 339394"/>
                  <a:gd name="connsiteX4" fmla="*/ 29807 w 803502"/>
                  <a:gd name="connsiteY4" fmla="*/ 85763 h 339394"/>
                  <a:gd name="connsiteX5" fmla="*/ 38950 w 803502"/>
                  <a:gd name="connsiteY5" fmla="*/ 80826 h 339394"/>
                  <a:gd name="connsiteX6" fmla="*/ 47910 w 803502"/>
                  <a:gd name="connsiteY6" fmla="*/ 74608 h 339394"/>
                  <a:gd name="connsiteX7" fmla="*/ 59431 w 803502"/>
                  <a:gd name="connsiteY7" fmla="*/ 69671 h 339394"/>
                  <a:gd name="connsiteX8" fmla="*/ 71500 w 803502"/>
                  <a:gd name="connsiteY8" fmla="*/ 61259 h 339394"/>
                  <a:gd name="connsiteX9" fmla="*/ 89969 w 803502"/>
                  <a:gd name="connsiteY9" fmla="*/ 56688 h 339394"/>
                  <a:gd name="connsiteX10" fmla="*/ 101855 w 803502"/>
                  <a:gd name="connsiteY10" fmla="*/ 52299 h 339394"/>
                  <a:gd name="connsiteX11" fmla="*/ 112461 w 803502"/>
                  <a:gd name="connsiteY11" fmla="*/ 51202 h 339394"/>
                  <a:gd name="connsiteX12" fmla="*/ 122518 w 803502"/>
                  <a:gd name="connsiteY12" fmla="*/ 52665 h 339394"/>
                  <a:gd name="connsiteX13" fmla="*/ 130199 w 803502"/>
                  <a:gd name="connsiteY13" fmla="*/ 55042 h 339394"/>
                  <a:gd name="connsiteX14" fmla="*/ 136233 w 803502"/>
                  <a:gd name="connsiteY14" fmla="*/ 59431 h 339394"/>
                  <a:gd name="connsiteX15" fmla="*/ 144828 w 803502"/>
                  <a:gd name="connsiteY15" fmla="*/ 57968 h 339394"/>
                  <a:gd name="connsiteX16" fmla="*/ 154337 w 803502"/>
                  <a:gd name="connsiteY16" fmla="*/ 57236 h 339394"/>
                  <a:gd name="connsiteX17" fmla="*/ 162748 w 803502"/>
                  <a:gd name="connsiteY17" fmla="*/ 58151 h 339394"/>
                  <a:gd name="connsiteX18" fmla="*/ 176646 w 803502"/>
                  <a:gd name="connsiteY18" fmla="*/ 70037 h 339394"/>
                  <a:gd name="connsiteX19" fmla="*/ 179023 w 803502"/>
                  <a:gd name="connsiteY19" fmla="*/ 72780 h 339394"/>
                  <a:gd name="connsiteX20" fmla="*/ 187069 w 803502"/>
                  <a:gd name="connsiteY20" fmla="*/ 73694 h 339394"/>
                  <a:gd name="connsiteX21" fmla="*/ 208647 w 803502"/>
                  <a:gd name="connsiteY21" fmla="*/ 70585 h 339394"/>
                  <a:gd name="connsiteX22" fmla="*/ 215047 w 803502"/>
                  <a:gd name="connsiteY22" fmla="*/ 73328 h 339394"/>
                  <a:gd name="connsiteX23" fmla="*/ 235528 w 803502"/>
                  <a:gd name="connsiteY23" fmla="*/ 73694 h 339394"/>
                  <a:gd name="connsiteX24" fmla="*/ 253266 w 803502"/>
                  <a:gd name="connsiteY24" fmla="*/ 71865 h 339394"/>
                  <a:gd name="connsiteX25" fmla="*/ 257838 w 803502"/>
                  <a:gd name="connsiteY25" fmla="*/ 69671 h 339394"/>
                  <a:gd name="connsiteX26" fmla="*/ 257472 w 803502"/>
                  <a:gd name="connsiteY26" fmla="*/ 66562 h 339394"/>
                  <a:gd name="connsiteX27" fmla="*/ 255826 w 803502"/>
                  <a:gd name="connsiteY27" fmla="*/ 62174 h 339394"/>
                  <a:gd name="connsiteX28" fmla="*/ 256923 w 803502"/>
                  <a:gd name="connsiteY28" fmla="*/ 56688 h 339394"/>
                  <a:gd name="connsiteX29" fmla="*/ 261678 w 803502"/>
                  <a:gd name="connsiteY29" fmla="*/ 50105 h 339394"/>
                  <a:gd name="connsiteX30" fmla="*/ 261495 w 803502"/>
                  <a:gd name="connsiteY30" fmla="*/ 44070 h 339394"/>
                  <a:gd name="connsiteX31" fmla="*/ 256740 w 803502"/>
                  <a:gd name="connsiteY31" fmla="*/ 38401 h 339394"/>
                  <a:gd name="connsiteX32" fmla="*/ 254912 w 803502"/>
                  <a:gd name="connsiteY32" fmla="*/ 31453 h 339394"/>
                  <a:gd name="connsiteX33" fmla="*/ 255826 w 803502"/>
                  <a:gd name="connsiteY33" fmla="*/ 24321 h 339394"/>
                  <a:gd name="connsiteX34" fmla="*/ 263140 w 803502"/>
                  <a:gd name="connsiteY34" fmla="*/ 18835 h 339394"/>
                  <a:gd name="connsiteX35" fmla="*/ 269724 w 803502"/>
                  <a:gd name="connsiteY35" fmla="*/ 12618 h 339394"/>
                  <a:gd name="connsiteX36" fmla="*/ 278135 w 803502"/>
                  <a:gd name="connsiteY36" fmla="*/ 7132 h 339394"/>
                  <a:gd name="connsiteX37" fmla="*/ 283255 w 803502"/>
                  <a:gd name="connsiteY37" fmla="*/ 731 h 339394"/>
                  <a:gd name="connsiteX38" fmla="*/ 289656 w 803502"/>
                  <a:gd name="connsiteY38" fmla="*/ 0 h 339394"/>
                  <a:gd name="connsiteX39" fmla="*/ 298433 w 803502"/>
                  <a:gd name="connsiteY39" fmla="*/ 2377 h 339394"/>
                  <a:gd name="connsiteX40" fmla="*/ 305748 w 803502"/>
                  <a:gd name="connsiteY40" fmla="*/ 6766 h 339394"/>
                  <a:gd name="connsiteX41" fmla="*/ 322754 w 803502"/>
                  <a:gd name="connsiteY41" fmla="*/ 10606 h 339394"/>
                  <a:gd name="connsiteX42" fmla="*/ 327874 w 803502"/>
                  <a:gd name="connsiteY42" fmla="*/ 16092 h 339394"/>
                  <a:gd name="connsiteX43" fmla="*/ 338480 w 803502"/>
                  <a:gd name="connsiteY43" fmla="*/ 18652 h 339394"/>
                  <a:gd name="connsiteX44" fmla="*/ 350000 w 803502"/>
                  <a:gd name="connsiteY44" fmla="*/ 19566 h 339394"/>
                  <a:gd name="connsiteX45" fmla="*/ 357864 w 803502"/>
                  <a:gd name="connsiteY45" fmla="*/ 22126 h 339394"/>
                  <a:gd name="connsiteX46" fmla="*/ 362252 w 803502"/>
                  <a:gd name="connsiteY46" fmla="*/ 28527 h 339394"/>
                  <a:gd name="connsiteX47" fmla="*/ 364630 w 803502"/>
                  <a:gd name="connsiteY47" fmla="*/ 40047 h 339394"/>
                  <a:gd name="connsiteX48" fmla="*/ 364630 w 803502"/>
                  <a:gd name="connsiteY48" fmla="*/ 47910 h 339394"/>
                  <a:gd name="connsiteX49" fmla="*/ 367007 w 803502"/>
                  <a:gd name="connsiteY49" fmla="*/ 47910 h 339394"/>
                  <a:gd name="connsiteX50" fmla="*/ 373773 w 803502"/>
                  <a:gd name="connsiteY50" fmla="*/ 53579 h 339394"/>
                  <a:gd name="connsiteX51" fmla="*/ 384744 w 803502"/>
                  <a:gd name="connsiteY51" fmla="*/ 59796 h 339394"/>
                  <a:gd name="connsiteX52" fmla="*/ 400288 w 803502"/>
                  <a:gd name="connsiteY52" fmla="*/ 63819 h 339394"/>
                  <a:gd name="connsiteX53" fmla="*/ 413089 w 803502"/>
                  <a:gd name="connsiteY53" fmla="*/ 61808 h 339394"/>
                  <a:gd name="connsiteX54" fmla="*/ 425523 w 803502"/>
                  <a:gd name="connsiteY54" fmla="*/ 55956 h 339394"/>
                  <a:gd name="connsiteX55" fmla="*/ 437775 w 803502"/>
                  <a:gd name="connsiteY55" fmla="*/ 51202 h 339394"/>
                  <a:gd name="connsiteX56" fmla="*/ 451490 w 803502"/>
                  <a:gd name="connsiteY56" fmla="*/ 53945 h 339394"/>
                  <a:gd name="connsiteX57" fmla="*/ 473616 w 803502"/>
                  <a:gd name="connsiteY57" fmla="*/ 60894 h 339394"/>
                  <a:gd name="connsiteX58" fmla="*/ 478188 w 803502"/>
                  <a:gd name="connsiteY58" fmla="*/ 65282 h 339394"/>
                  <a:gd name="connsiteX59" fmla="*/ 479285 w 803502"/>
                  <a:gd name="connsiteY59" fmla="*/ 65282 h 339394"/>
                  <a:gd name="connsiteX60" fmla="*/ 482028 w 803502"/>
                  <a:gd name="connsiteY60" fmla="*/ 67294 h 339394"/>
                  <a:gd name="connsiteX61" fmla="*/ 491903 w 803502"/>
                  <a:gd name="connsiteY61" fmla="*/ 72414 h 339394"/>
                  <a:gd name="connsiteX62" fmla="*/ 501960 w 803502"/>
                  <a:gd name="connsiteY62" fmla="*/ 74608 h 339394"/>
                  <a:gd name="connsiteX63" fmla="*/ 511469 w 803502"/>
                  <a:gd name="connsiteY63" fmla="*/ 77717 h 339394"/>
                  <a:gd name="connsiteX64" fmla="*/ 517686 w 803502"/>
                  <a:gd name="connsiteY64" fmla="*/ 85763 h 339394"/>
                  <a:gd name="connsiteX65" fmla="*/ 530121 w 803502"/>
                  <a:gd name="connsiteY65" fmla="*/ 91980 h 339394"/>
                  <a:gd name="connsiteX66" fmla="*/ 545299 w 803502"/>
                  <a:gd name="connsiteY66" fmla="*/ 93626 h 339394"/>
                  <a:gd name="connsiteX67" fmla="*/ 555905 w 803502"/>
                  <a:gd name="connsiteY67" fmla="*/ 96552 h 339394"/>
                  <a:gd name="connsiteX68" fmla="*/ 564316 w 803502"/>
                  <a:gd name="connsiteY68" fmla="*/ 97101 h 339394"/>
                  <a:gd name="connsiteX69" fmla="*/ 575837 w 803502"/>
                  <a:gd name="connsiteY69" fmla="*/ 96552 h 339394"/>
                  <a:gd name="connsiteX70" fmla="*/ 584432 w 803502"/>
                  <a:gd name="connsiteY70" fmla="*/ 99661 h 339394"/>
                  <a:gd name="connsiteX71" fmla="*/ 609667 w 803502"/>
                  <a:gd name="connsiteY71" fmla="*/ 91980 h 339394"/>
                  <a:gd name="connsiteX72" fmla="*/ 625941 w 803502"/>
                  <a:gd name="connsiteY72" fmla="*/ 88872 h 339394"/>
                  <a:gd name="connsiteX73" fmla="*/ 638742 w 803502"/>
                  <a:gd name="connsiteY73" fmla="*/ 87043 h 339394"/>
                  <a:gd name="connsiteX74" fmla="*/ 655200 w 803502"/>
                  <a:gd name="connsiteY74" fmla="*/ 75523 h 339394"/>
                  <a:gd name="connsiteX75" fmla="*/ 666720 w 803502"/>
                  <a:gd name="connsiteY75" fmla="*/ 69122 h 339394"/>
                  <a:gd name="connsiteX76" fmla="*/ 678424 w 803502"/>
                  <a:gd name="connsiteY76" fmla="*/ 66014 h 339394"/>
                  <a:gd name="connsiteX77" fmla="*/ 689761 w 803502"/>
                  <a:gd name="connsiteY77" fmla="*/ 70037 h 339394"/>
                  <a:gd name="connsiteX78" fmla="*/ 697990 w 803502"/>
                  <a:gd name="connsiteY78" fmla="*/ 75340 h 339394"/>
                  <a:gd name="connsiteX79" fmla="*/ 707864 w 803502"/>
                  <a:gd name="connsiteY79" fmla="*/ 76986 h 339394"/>
                  <a:gd name="connsiteX80" fmla="*/ 716093 w 803502"/>
                  <a:gd name="connsiteY80" fmla="*/ 75523 h 339394"/>
                  <a:gd name="connsiteX81" fmla="*/ 722311 w 803502"/>
                  <a:gd name="connsiteY81" fmla="*/ 72780 h 339394"/>
                  <a:gd name="connsiteX82" fmla="*/ 725054 w 803502"/>
                  <a:gd name="connsiteY82" fmla="*/ 73694 h 339394"/>
                  <a:gd name="connsiteX83" fmla="*/ 725054 w 803502"/>
                  <a:gd name="connsiteY83" fmla="*/ 75340 h 339394"/>
                  <a:gd name="connsiteX84" fmla="*/ 720847 w 803502"/>
                  <a:gd name="connsiteY84" fmla="*/ 78631 h 339394"/>
                  <a:gd name="connsiteX85" fmla="*/ 713716 w 803502"/>
                  <a:gd name="connsiteY85" fmla="*/ 89969 h 339394"/>
                  <a:gd name="connsiteX86" fmla="*/ 708230 w 803502"/>
                  <a:gd name="connsiteY86" fmla="*/ 95821 h 339394"/>
                  <a:gd name="connsiteX87" fmla="*/ 706584 w 803502"/>
                  <a:gd name="connsiteY87" fmla="*/ 99295 h 339394"/>
                  <a:gd name="connsiteX88" fmla="*/ 706767 w 803502"/>
                  <a:gd name="connsiteY88" fmla="*/ 105146 h 339394"/>
                  <a:gd name="connsiteX89" fmla="*/ 707864 w 803502"/>
                  <a:gd name="connsiteY89" fmla="*/ 112278 h 339394"/>
                  <a:gd name="connsiteX90" fmla="*/ 706767 w 803502"/>
                  <a:gd name="connsiteY90" fmla="*/ 119776 h 339394"/>
                  <a:gd name="connsiteX91" fmla="*/ 702561 w 803502"/>
                  <a:gd name="connsiteY91" fmla="*/ 126724 h 339394"/>
                  <a:gd name="connsiteX92" fmla="*/ 702744 w 803502"/>
                  <a:gd name="connsiteY92" fmla="*/ 135319 h 339394"/>
                  <a:gd name="connsiteX93" fmla="*/ 704573 w 803502"/>
                  <a:gd name="connsiteY93" fmla="*/ 143365 h 339394"/>
                  <a:gd name="connsiteX94" fmla="*/ 708413 w 803502"/>
                  <a:gd name="connsiteY94" fmla="*/ 149217 h 339394"/>
                  <a:gd name="connsiteX95" fmla="*/ 727065 w 803502"/>
                  <a:gd name="connsiteY95" fmla="*/ 152874 h 339394"/>
                  <a:gd name="connsiteX96" fmla="*/ 739317 w 803502"/>
                  <a:gd name="connsiteY96" fmla="*/ 152142 h 339394"/>
                  <a:gd name="connsiteX97" fmla="*/ 750289 w 803502"/>
                  <a:gd name="connsiteY97" fmla="*/ 149217 h 339394"/>
                  <a:gd name="connsiteX98" fmla="*/ 759249 w 803502"/>
                  <a:gd name="connsiteY98" fmla="*/ 144279 h 339394"/>
                  <a:gd name="connsiteX99" fmla="*/ 772050 w 803502"/>
                  <a:gd name="connsiteY99" fmla="*/ 136050 h 339394"/>
                  <a:gd name="connsiteX100" fmla="*/ 775158 w 803502"/>
                  <a:gd name="connsiteY100" fmla="*/ 141171 h 339394"/>
                  <a:gd name="connsiteX101" fmla="*/ 781010 w 803502"/>
                  <a:gd name="connsiteY101" fmla="*/ 147205 h 339394"/>
                  <a:gd name="connsiteX102" fmla="*/ 794541 w 803502"/>
                  <a:gd name="connsiteY102" fmla="*/ 156897 h 339394"/>
                  <a:gd name="connsiteX103" fmla="*/ 797285 w 803502"/>
                  <a:gd name="connsiteY103" fmla="*/ 162200 h 339394"/>
                  <a:gd name="connsiteX104" fmla="*/ 796553 w 803502"/>
                  <a:gd name="connsiteY104" fmla="*/ 167686 h 339394"/>
                  <a:gd name="connsiteX105" fmla="*/ 796736 w 803502"/>
                  <a:gd name="connsiteY105" fmla="*/ 171160 h 339394"/>
                  <a:gd name="connsiteX106" fmla="*/ 802587 w 803502"/>
                  <a:gd name="connsiteY106" fmla="*/ 174635 h 339394"/>
                  <a:gd name="connsiteX107" fmla="*/ 803502 w 803502"/>
                  <a:gd name="connsiteY107" fmla="*/ 179572 h 339394"/>
                  <a:gd name="connsiteX108" fmla="*/ 798931 w 803502"/>
                  <a:gd name="connsiteY108" fmla="*/ 181766 h 339394"/>
                  <a:gd name="connsiteX109" fmla="*/ 790885 w 803502"/>
                  <a:gd name="connsiteY109" fmla="*/ 181218 h 339394"/>
                  <a:gd name="connsiteX110" fmla="*/ 781741 w 803502"/>
                  <a:gd name="connsiteY110" fmla="*/ 178840 h 339394"/>
                  <a:gd name="connsiteX111" fmla="*/ 770221 w 803502"/>
                  <a:gd name="connsiteY111" fmla="*/ 181218 h 339394"/>
                  <a:gd name="connsiteX112" fmla="*/ 758883 w 803502"/>
                  <a:gd name="connsiteY112" fmla="*/ 182315 h 339394"/>
                  <a:gd name="connsiteX113" fmla="*/ 747180 w 803502"/>
                  <a:gd name="connsiteY113" fmla="*/ 181766 h 339394"/>
                  <a:gd name="connsiteX114" fmla="*/ 737306 w 803502"/>
                  <a:gd name="connsiteY114" fmla="*/ 183412 h 339394"/>
                  <a:gd name="connsiteX115" fmla="*/ 729808 w 803502"/>
                  <a:gd name="connsiteY115" fmla="*/ 189629 h 339394"/>
                  <a:gd name="connsiteX116" fmla="*/ 706767 w 803502"/>
                  <a:gd name="connsiteY116" fmla="*/ 211756 h 339394"/>
                  <a:gd name="connsiteX117" fmla="*/ 698356 w 803502"/>
                  <a:gd name="connsiteY117" fmla="*/ 216510 h 339394"/>
                  <a:gd name="connsiteX118" fmla="*/ 695064 w 803502"/>
                  <a:gd name="connsiteY118" fmla="*/ 217608 h 339394"/>
                  <a:gd name="connsiteX119" fmla="*/ 689761 w 803502"/>
                  <a:gd name="connsiteY119" fmla="*/ 216876 h 339394"/>
                  <a:gd name="connsiteX120" fmla="*/ 684275 w 803502"/>
                  <a:gd name="connsiteY120" fmla="*/ 217425 h 339394"/>
                  <a:gd name="connsiteX121" fmla="*/ 674766 w 803502"/>
                  <a:gd name="connsiteY121" fmla="*/ 225836 h 339394"/>
                  <a:gd name="connsiteX122" fmla="*/ 666355 w 803502"/>
                  <a:gd name="connsiteY122" fmla="*/ 234431 h 339394"/>
                  <a:gd name="connsiteX123" fmla="*/ 653554 w 803502"/>
                  <a:gd name="connsiteY123" fmla="*/ 241380 h 339394"/>
                  <a:gd name="connsiteX124" fmla="*/ 645142 w 803502"/>
                  <a:gd name="connsiteY124" fmla="*/ 241380 h 339394"/>
                  <a:gd name="connsiteX125" fmla="*/ 635816 w 803502"/>
                  <a:gd name="connsiteY125" fmla="*/ 239551 h 339394"/>
                  <a:gd name="connsiteX126" fmla="*/ 629964 w 803502"/>
                  <a:gd name="connsiteY126" fmla="*/ 234248 h 339394"/>
                  <a:gd name="connsiteX127" fmla="*/ 622650 w 803502"/>
                  <a:gd name="connsiteY127" fmla="*/ 232054 h 339394"/>
                  <a:gd name="connsiteX128" fmla="*/ 612775 w 803502"/>
                  <a:gd name="connsiteY128" fmla="*/ 234797 h 339394"/>
                  <a:gd name="connsiteX129" fmla="*/ 608935 w 803502"/>
                  <a:gd name="connsiteY129" fmla="*/ 241563 h 339394"/>
                  <a:gd name="connsiteX130" fmla="*/ 602718 w 803502"/>
                  <a:gd name="connsiteY130" fmla="*/ 249792 h 339394"/>
                  <a:gd name="connsiteX131" fmla="*/ 601255 w 803502"/>
                  <a:gd name="connsiteY131" fmla="*/ 255643 h 339394"/>
                  <a:gd name="connsiteX132" fmla="*/ 611495 w 803502"/>
                  <a:gd name="connsiteY132" fmla="*/ 267712 h 339394"/>
                  <a:gd name="connsiteX133" fmla="*/ 612593 w 803502"/>
                  <a:gd name="connsiteY133" fmla="*/ 273198 h 339394"/>
                  <a:gd name="connsiteX134" fmla="*/ 585894 w 803502"/>
                  <a:gd name="connsiteY134" fmla="*/ 293496 h 339394"/>
                  <a:gd name="connsiteX135" fmla="*/ 581506 w 803502"/>
                  <a:gd name="connsiteY135" fmla="*/ 299530 h 339394"/>
                  <a:gd name="connsiteX136" fmla="*/ 572179 w 803502"/>
                  <a:gd name="connsiteY136" fmla="*/ 305565 h 339394"/>
                  <a:gd name="connsiteX137" fmla="*/ 565780 w 803502"/>
                  <a:gd name="connsiteY137" fmla="*/ 309039 h 339394"/>
                  <a:gd name="connsiteX138" fmla="*/ 551882 w 803502"/>
                  <a:gd name="connsiteY138" fmla="*/ 313794 h 339394"/>
                  <a:gd name="connsiteX139" fmla="*/ 539081 w 803502"/>
                  <a:gd name="connsiteY139" fmla="*/ 314525 h 339394"/>
                  <a:gd name="connsiteX140" fmla="*/ 536521 w 803502"/>
                  <a:gd name="connsiteY140" fmla="*/ 315439 h 339394"/>
                  <a:gd name="connsiteX141" fmla="*/ 523538 w 803502"/>
                  <a:gd name="connsiteY141" fmla="*/ 312148 h 339394"/>
                  <a:gd name="connsiteX142" fmla="*/ 516041 w 803502"/>
                  <a:gd name="connsiteY142" fmla="*/ 314708 h 339394"/>
                  <a:gd name="connsiteX143" fmla="*/ 503972 w 803502"/>
                  <a:gd name="connsiteY143" fmla="*/ 313977 h 339394"/>
                  <a:gd name="connsiteX144" fmla="*/ 495743 w 803502"/>
                  <a:gd name="connsiteY144" fmla="*/ 317451 h 339394"/>
                  <a:gd name="connsiteX145" fmla="*/ 478736 w 803502"/>
                  <a:gd name="connsiteY145" fmla="*/ 320011 h 339394"/>
                  <a:gd name="connsiteX146" fmla="*/ 473433 w 803502"/>
                  <a:gd name="connsiteY146" fmla="*/ 321474 h 339394"/>
                  <a:gd name="connsiteX147" fmla="*/ 469959 w 803502"/>
                  <a:gd name="connsiteY147" fmla="*/ 325314 h 339394"/>
                  <a:gd name="connsiteX148" fmla="*/ 464656 w 803502"/>
                  <a:gd name="connsiteY148" fmla="*/ 326960 h 339394"/>
                  <a:gd name="connsiteX149" fmla="*/ 458256 w 803502"/>
                  <a:gd name="connsiteY149" fmla="*/ 328057 h 339394"/>
                  <a:gd name="connsiteX150" fmla="*/ 445090 w 803502"/>
                  <a:gd name="connsiteY150" fmla="*/ 332446 h 339394"/>
                  <a:gd name="connsiteX151" fmla="*/ 436129 w 803502"/>
                  <a:gd name="connsiteY151" fmla="*/ 338480 h 339394"/>
                  <a:gd name="connsiteX152" fmla="*/ 431558 w 803502"/>
                  <a:gd name="connsiteY152" fmla="*/ 339395 h 339394"/>
                  <a:gd name="connsiteX153" fmla="*/ 426072 w 803502"/>
                  <a:gd name="connsiteY153" fmla="*/ 337566 h 339394"/>
                  <a:gd name="connsiteX154" fmla="*/ 420952 w 803502"/>
                  <a:gd name="connsiteY154" fmla="*/ 334092 h 339394"/>
                  <a:gd name="connsiteX155" fmla="*/ 418026 w 803502"/>
                  <a:gd name="connsiteY155" fmla="*/ 332994 h 339394"/>
                  <a:gd name="connsiteX156" fmla="*/ 405226 w 803502"/>
                  <a:gd name="connsiteY156" fmla="*/ 332263 h 339394"/>
                  <a:gd name="connsiteX157" fmla="*/ 394985 w 803502"/>
                  <a:gd name="connsiteY157" fmla="*/ 329337 h 339394"/>
                  <a:gd name="connsiteX158" fmla="*/ 386391 w 803502"/>
                  <a:gd name="connsiteY158" fmla="*/ 325314 h 339394"/>
                  <a:gd name="connsiteX159" fmla="*/ 370664 w 803502"/>
                  <a:gd name="connsiteY159" fmla="*/ 321474 h 339394"/>
                  <a:gd name="connsiteX160" fmla="*/ 360424 w 803502"/>
                  <a:gd name="connsiteY160" fmla="*/ 316902 h 339394"/>
                  <a:gd name="connsiteX161" fmla="*/ 353292 w 803502"/>
                  <a:gd name="connsiteY161" fmla="*/ 311416 h 339394"/>
                  <a:gd name="connsiteX162" fmla="*/ 349086 w 803502"/>
                  <a:gd name="connsiteY162" fmla="*/ 307211 h 339394"/>
                  <a:gd name="connsiteX163" fmla="*/ 344698 w 803502"/>
                  <a:gd name="connsiteY163" fmla="*/ 305565 h 339394"/>
                  <a:gd name="connsiteX164" fmla="*/ 328971 w 803502"/>
                  <a:gd name="connsiteY164" fmla="*/ 300993 h 339394"/>
                  <a:gd name="connsiteX165" fmla="*/ 320742 w 803502"/>
                  <a:gd name="connsiteY165" fmla="*/ 299713 h 339394"/>
                  <a:gd name="connsiteX166" fmla="*/ 312697 w 803502"/>
                  <a:gd name="connsiteY166" fmla="*/ 301176 h 339394"/>
                  <a:gd name="connsiteX167" fmla="*/ 243757 w 803502"/>
                  <a:gd name="connsiteY167" fmla="*/ 305016 h 339394"/>
                  <a:gd name="connsiteX168" fmla="*/ 234431 w 803502"/>
                  <a:gd name="connsiteY168" fmla="*/ 305016 h 339394"/>
                  <a:gd name="connsiteX169" fmla="*/ 227848 w 803502"/>
                  <a:gd name="connsiteY169" fmla="*/ 302456 h 339394"/>
                  <a:gd name="connsiteX170" fmla="*/ 220716 w 803502"/>
                  <a:gd name="connsiteY170" fmla="*/ 296787 h 339394"/>
                  <a:gd name="connsiteX171" fmla="*/ 214498 w 803502"/>
                  <a:gd name="connsiteY171" fmla="*/ 290021 h 339394"/>
                  <a:gd name="connsiteX172" fmla="*/ 208464 w 803502"/>
                  <a:gd name="connsiteY172" fmla="*/ 284353 h 339394"/>
                  <a:gd name="connsiteX173" fmla="*/ 203527 w 803502"/>
                  <a:gd name="connsiteY173" fmla="*/ 276124 h 339394"/>
                  <a:gd name="connsiteX174" fmla="*/ 200053 w 803502"/>
                  <a:gd name="connsiteY174" fmla="*/ 267895 h 339394"/>
                  <a:gd name="connsiteX175" fmla="*/ 194933 w 803502"/>
                  <a:gd name="connsiteY175" fmla="*/ 260763 h 339394"/>
                  <a:gd name="connsiteX176" fmla="*/ 189629 w 803502"/>
                  <a:gd name="connsiteY176" fmla="*/ 255095 h 339394"/>
                  <a:gd name="connsiteX177" fmla="*/ 184326 w 803502"/>
                  <a:gd name="connsiteY177" fmla="*/ 254546 h 339394"/>
                  <a:gd name="connsiteX178" fmla="*/ 178292 w 803502"/>
                  <a:gd name="connsiteY178" fmla="*/ 250706 h 339394"/>
                  <a:gd name="connsiteX179" fmla="*/ 163846 w 803502"/>
                  <a:gd name="connsiteY179" fmla="*/ 247049 h 339394"/>
                  <a:gd name="connsiteX180" fmla="*/ 155983 w 803502"/>
                  <a:gd name="connsiteY180" fmla="*/ 243574 h 339394"/>
                  <a:gd name="connsiteX181" fmla="*/ 149217 w 803502"/>
                  <a:gd name="connsiteY181" fmla="*/ 239551 h 339394"/>
                  <a:gd name="connsiteX182" fmla="*/ 135502 w 803502"/>
                  <a:gd name="connsiteY182" fmla="*/ 235711 h 339394"/>
                  <a:gd name="connsiteX183" fmla="*/ 129650 w 803502"/>
                  <a:gd name="connsiteY183" fmla="*/ 232968 h 339394"/>
                  <a:gd name="connsiteX184" fmla="*/ 123981 w 803502"/>
                  <a:gd name="connsiteY184" fmla="*/ 233334 h 339394"/>
                  <a:gd name="connsiteX185" fmla="*/ 117764 w 803502"/>
                  <a:gd name="connsiteY185" fmla="*/ 235345 h 339394"/>
                  <a:gd name="connsiteX186" fmla="*/ 113375 w 803502"/>
                  <a:gd name="connsiteY186" fmla="*/ 234980 h 339394"/>
                  <a:gd name="connsiteX187" fmla="*/ 97832 w 803502"/>
                  <a:gd name="connsiteY187" fmla="*/ 230591 h 339394"/>
                  <a:gd name="connsiteX188" fmla="*/ 83569 w 803502"/>
                  <a:gd name="connsiteY188" fmla="*/ 228945 h 339394"/>
                  <a:gd name="connsiteX189" fmla="*/ 76254 w 803502"/>
                  <a:gd name="connsiteY189" fmla="*/ 226568 h 339394"/>
                  <a:gd name="connsiteX190" fmla="*/ 72414 w 803502"/>
                  <a:gd name="connsiteY190" fmla="*/ 223642 h 339394"/>
                  <a:gd name="connsiteX191" fmla="*/ 73145 w 803502"/>
                  <a:gd name="connsiteY191" fmla="*/ 217790 h 339394"/>
                  <a:gd name="connsiteX192" fmla="*/ 76802 w 803502"/>
                  <a:gd name="connsiteY192" fmla="*/ 211024 h 339394"/>
                  <a:gd name="connsiteX193" fmla="*/ 77351 w 803502"/>
                  <a:gd name="connsiteY193" fmla="*/ 203527 h 339394"/>
                  <a:gd name="connsiteX194" fmla="*/ 75705 w 803502"/>
                  <a:gd name="connsiteY194" fmla="*/ 195664 h 339394"/>
                  <a:gd name="connsiteX195" fmla="*/ 75523 w 803502"/>
                  <a:gd name="connsiteY195" fmla="*/ 184326 h 339394"/>
                  <a:gd name="connsiteX196" fmla="*/ 69854 w 803502"/>
                  <a:gd name="connsiteY196" fmla="*/ 167320 h 339394"/>
                  <a:gd name="connsiteX197" fmla="*/ 65282 w 803502"/>
                  <a:gd name="connsiteY197" fmla="*/ 160188 h 339394"/>
                  <a:gd name="connsiteX198" fmla="*/ 61808 w 803502"/>
                  <a:gd name="connsiteY198" fmla="*/ 151777 h 339394"/>
                  <a:gd name="connsiteX199" fmla="*/ 57419 w 803502"/>
                  <a:gd name="connsiteY199" fmla="*/ 145377 h 339394"/>
                  <a:gd name="connsiteX200" fmla="*/ 49556 w 803502"/>
                  <a:gd name="connsiteY200" fmla="*/ 144279 h 339394"/>
                  <a:gd name="connsiteX201" fmla="*/ 43156 w 803502"/>
                  <a:gd name="connsiteY201" fmla="*/ 140988 h 339394"/>
                  <a:gd name="connsiteX202" fmla="*/ 35658 w 803502"/>
                  <a:gd name="connsiteY202" fmla="*/ 139708 h 339394"/>
                  <a:gd name="connsiteX203" fmla="*/ 32001 w 803502"/>
                  <a:gd name="connsiteY203" fmla="*/ 144096 h 339394"/>
                  <a:gd name="connsiteX204" fmla="*/ 25235 w 803502"/>
                  <a:gd name="connsiteY204" fmla="*/ 139708 h 339394"/>
                  <a:gd name="connsiteX205" fmla="*/ 20481 w 803502"/>
                  <a:gd name="connsiteY205" fmla="*/ 131662 h 339394"/>
                  <a:gd name="connsiteX206" fmla="*/ 6400 w 803502"/>
                  <a:gd name="connsiteY206" fmla="*/ 122153 h 339394"/>
                  <a:gd name="connsiteX207" fmla="*/ 1646 w 803502"/>
                  <a:gd name="connsiteY207" fmla="*/ 112095 h 339394"/>
                  <a:gd name="connsiteX208" fmla="*/ 0 w 803502"/>
                  <a:gd name="connsiteY208" fmla="*/ 107524 h 339394"/>
                  <a:gd name="connsiteX209" fmla="*/ 0 w 803502"/>
                  <a:gd name="connsiteY209" fmla="*/ 106061 h 33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803502" h="339394">
                    <a:moveTo>
                      <a:pt x="0" y="106061"/>
                    </a:moveTo>
                    <a:lnTo>
                      <a:pt x="5303" y="97832"/>
                    </a:lnTo>
                    <a:lnTo>
                      <a:pt x="12800" y="90883"/>
                    </a:lnTo>
                    <a:lnTo>
                      <a:pt x="21578" y="87775"/>
                    </a:lnTo>
                    <a:lnTo>
                      <a:pt x="29807" y="85763"/>
                    </a:lnTo>
                    <a:lnTo>
                      <a:pt x="38950" y="80826"/>
                    </a:lnTo>
                    <a:lnTo>
                      <a:pt x="47910" y="74608"/>
                    </a:lnTo>
                    <a:lnTo>
                      <a:pt x="59431" y="69671"/>
                    </a:lnTo>
                    <a:lnTo>
                      <a:pt x="71500" y="61259"/>
                    </a:lnTo>
                    <a:lnTo>
                      <a:pt x="89969" y="56688"/>
                    </a:lnTo>
                    <a:lnTo>
                      <a:pt x="101855" y="52299"/>
                    </a:lnTo>
                    <a:lnTo>
                      <a:pt x="112461" y="51202"/>
                    </a:lnTo>
                    <a:lnTo>
                      <a:pt x="122518" y="52665"/>
                    </a:lnTo>
                    <a:lnTo>
                      <a:pt x="130199" y="55042"/>
                    </a:lnTo>
                    <a:lnTo>
                      <a:pt x="136233" y="59431"/>
                    </a:lnTo>
                    <a:lnTo>
                      <a:pt x="144828" y="57968"/>
                    </a:lnTo>
                    <a:lnTo>
                      <a:pt x="154337" y="57236"/>
                    </a:lnTo>
                    <a:lnTo>
                      <a:pt x="162748" y="58151"/>
                    </a:lnTo>
                    <a:lnTo>
                      <a:pt x="176646" y="70037"/>
                    </a:lnTo>
                    <a:lnTo>
                      <a:pt x="179023" y="72780"/>
                    </a:lnTo>
                    <a:lnTo>
                      <a:pt x="187069" y="73694"/>
                    </a:lnTo>
                    <a:lnTo>
                      <a:pt x="208647" y="70585"/>
                    </a:lnTo>
                    <a:lnTo>
                      <a:pt x="215047" y="73328"/>
                    </a:lnTo>
                    <a:lnTo>
                      <a:pt x="235528" y="73694"/>
                    </a:lnTo>
                    <a:lnTo>
                      <a:pt x="253266" y="71865"/>
                    </a:lnTo>
                    <a:lnTo>
                      <a:pt x="257838" y="69671"/>
                    </a:lnTo>
                    <a:lnTo>
                      <a:pt x="257472" y="66562"/>
                    </a:lnTo>
                    <a:lnTo>
                      <a:pt x="255826" y="62174"/>
                    </a:lnTo>
                    <a:lnTo>
                      <a:pt x="256923" y="56688"/>
                    </a:lnTo>
                    <a:lnTo>
                      <a:pt x="261678" y="50105"/>
                    </a:lnTo>
                    <a:lnTo>
                      <a:pt x="261495" y="44070"/>
                    </a:lnTo>
                    <a:lnTo>
                      <a:pt x="256740" y="38401"/>
                    </a:lnTo>
                    <a:lnTo>
                      <a:pt x="254912" y="31453"/>
                    </a:lnTo>
                    <a:lnTo>
                      <a:pt x="255826" y="24321"/>
                    </a:lnTo>
                    <a:lnTo>
                      <a:pt x="263140" y="18835"/>
                    </a:lnTo>
                    <a:lnTo>
                      <a:pt x="269724" y="12618"/>
                    </a:lnTo>
                    <a:lnTo>
                      <a:pt x="278135" y="7132"/>
                    </a:lnTo>
                    <a:lnTo>
                      <a:pt x="283255" y="731"/>
                    </a:lnTo>
                    <a:lnTo>
                      <a:pt x="289656" y="0"/>
                    </a:lnTo>
                    <a:lnTo>
                      <a:pt x="298433" y="2377"/>
                    </a:lnTo>
                    <a:lnTo>
                      <a:pt x="305748" y="6766"/>
                    </a:lnTo>
                    <a:lnTo>
                      <a:pt x="322754" y="10606"/>
                    </a:lnTo>
                    <a:lnTo>
                      <a:pt x="327874" y="16092"/>
                    </a:lnTo>
                    <a:lnTo>
                      <a:pt x="338480" y="18652"/>
                    </a:lnTo>
                    <a:lnTo>
                      <a:pt x="350000" y="19566"/>
                    </a:lnTo>
                    <a:lnTo>
                      <a:pt x="357864" y="22126"/>
                    </a:lnTo>
                    <a:lnTo>
                      <a:pt x="362252" y="28527"/>
                    </a:lnTo>
                    <a:lnTo>
                      <a:pt x="364630" y="40047"/>
                    </a:lnTo>
                    <a:lnTo>
                      <a:pt x="364630" y="47910"/>
                    </a:lnTo>
                    <a:lnTo>
                      <a:pt x="367007" y="47910"/>
                    </a:lnTo>
                    <a:lnTo>
                      <a:pt x="373773" y="53579"/>
                    </a:lnTo>
                    <a:lnTo>
                      <a:pt x="384744" y="59796"/>
                    </a:lnTo>
                    <a:lnTo>
                      <a:pt x="400288" y="63819"/>
                    </a:lnTo>
                    <a:lnTo>
                      <a:pt x="413089" y="61808"/>
                    </a:lnTo>
                    <a:lnTo>
                      <a:pt x="425523" y="55956"/>
                    </a:lnTo>
                    <a:lnTo>
                      <a:pt x="437775" y="51202"/>
                    </a:lnTo>
                    <a:lnTo>
                      <a:pt x="451490" y="53945"/>
                    </a:lnTo>
                    <a:lnTo>
                      <a:pt x="473616" y="60894"/>
                    </a:lnTo>
                    <a:lnTo>
                      <a:pt x="478188" y="65282"/>
                    </a:lnTo>
                    <a:lnTo>
                      <a:pt x="479285" y="65282"/>
                    </a:lnTo>
                    <a:lnTo>
                      <a:pt x="482028" y="67294"/>
                    </a:lnTo>
                    <a:lnTo>
                      <a:pt x="491903" y="72414"/>
                    </a:lnTo>
                    <a:lnTo>
                      <a:pt x="501960" y="74608"/>
                    </a:lnTo>
                    <a:lnTo>
                      <a:pt x="511469" y="77717"/>
                    </a:lnTo>
                    <a:lnTo>
                      <a:pt x="517686" y="85763"/>
                    </a:lnTo>
                    <a:lnTo>
                      <a:pt x="530121" y="91980"/>
                    </a:lnTo>
                    <a:lnTo>
                      <a:pt x="545299" y="93626"/>
                    </a:lnTo>
                    <a:lnTo>
                      <a:pt x="555905" y="96552"/>
                    </a:lnTo>
                    <a:lnTo>
                      <a:pt x="564316" y="97101"/>
                    </a:lnTo>
                    <a:lnTo>
                      <a:pt x="575837" y="96552"/>
                    </a:lnTo>
                    <a:lnTo>
                      <a:pt x="584432" y="99661"/>
                    </a:lnTo>
                    <a:lnTo>
                      <a:pt x="609667" y="91980"/>
                    </a:lnTo>
                    <a:lnTo>
                      <a:pt x="625941" y="88872"/>
                    </a:lnTo>
                    <a:lnTo>
                      <a:pt x="638742" y="87043"/>
                    </a:lnTo>
                    <a:lnTo>
                      <a:pt x="655200" y="75523"/>
                    </a:lnTo>
                    <a:lnTo>
                      <a:pt x="666720" y="69122"/>
                    </a:lnTo>
                    <a:lnTo>
                      <a:pt x="678424" y="66014"/>
                    </a:lnTo>
                    <a:lnTo>
                      <a:pt x="689761" y="70037"/>
                    </a:lnTo>
                    <a:lnTo>
                      <a:pt x="697990" y="75340"/>
                    </a:lnTo>
                    <a:lnTo>
                      <a:pt x="707864" y="76986"/>
                    </a:lnTo>
                    <a:lnTo>
                      <a:pt x="716093" y="75523"/>
                    </a:lnTo>
                    <a:lnTo>
                      <a:pt x="722311" y="72780"/>
                    </a:lnTo>
                    <a:lnTo>
                      <a:pt x="725054" y="73694"/>
                    </a:lnTo>
                    <a:lnTo>
                      <a:pt x="725054" y="75340"/>
                    </a:lnTo>
                    <a:lnTo>
                      <a:pt x="720847" y="78631"/>
                    </a:lnTo>
                    <a:lnTo>
                      <a:pt x="713716" y="89969"/>
                    </a:lnTo>
                    <a:lnTo>
                      <a:pt x="708230" y="95821"/>
                    </a:lnTo>
                    <a:lnTo>
                      <a:pt x="706584" y="99295"/>
                    </a:lnTo>
                    <a:lnTo>
                      <a:pt x="706767" y="105146"/>
                    </a:lnTo>
                    <a:lnTo>
                      <a:pt x="707864" y="112278"/>
                    </a:lnTo>
                    <a:lnTo>
                      <a:pt x="706767" y="119776"/>
                    </a:lnTo>
                    <a:lnTo>
                      <a:pt x="702561" y="126724"/>
                    </a:lnTo>
                    <a:lnTo>
                      <a:pt x="702744" y="135319"/>
                    </a:lnTo>
                    <a:lnTo>
                      <a:pt x="704573" y="143365"/>
                    </a:lnTo>
                    <a:lnTo>
                      <a:pt x="708413" y="149217"/>
                    </a:lnTo>
                    <a:lnTo>
                      <a:pt x="727065" y="152874"/>
                    </a:lnTo>
                    <a:lnTo>
                      <a:pt x="739317" y="152142"/>
                    </a:lnTo>
                    <a:lnTo>
                      <a:pt x="750289" y="149217"/>
                    </a:lnTo>
                    <a:lnTo>
                      <a:pt x="759249" y="144279"/>
                    </a:lnTo>
                    <a:lnTo>
                      <a:pt x="772050" y="136050"/>
                    </a:lnTo>
                    <a:lnTo>
                      <a:pt x="775158" y="141171"/>
                    </a:lnTo>
                    <a:lnTo>
                      <a:pt x="781010" y="147205"/>
                    </a:lnTo>
                    <a:lnTo>
                      <a:pt x="794541" y="156897"/>
                    </a:lnTo>
                    <a:lnTo>
                      <a:pt x="797285" y="162200"/>
                    </a:lnTo>
                    <a:lnTo>
                      <a:pt x="796553" y="167686"/>
                    </a:lnTo>
                    <a:lnTo>
                      <a:pt x="796736" y="171160"/>
                    </a:lnTo>
                    <a:lnTo>
                      <a:pt x="802587" y="174635"/>
                    </a:lnTo>
                    <a:lnTo>
                      <a:pt x="803502" y="179572"/>
                    </a:lnTo>
                    <a:lnTo>
                      <a:pt x="798931" y="181766"/>
                    </a:lnTo>
                    <a:lnTo>
                      <a:pt x="790885" y="181218"/>
                    </a:lnTo>
                    <a:lnTo>
                      <a:pt x="781741" y="178840"/>
                    </a:lnTo>
                    <a:lnTo>
                      <a:pt x="770221" y="181218"/>
                    </a:lnTo>
                    <a:lnTo>
                      <a:pt x="758883" y="182315"/>
                    </a:lnTo>
                    <a:lnTo>
                      <a:pt x="747180" y="181766"/>
                    </a:lnTo>
                    <a:lnTo>
                      <a:pt x="737306" y="183412"/>
                    </a:lnTo>
                    <a:lnTo>
                      <a:pt x="729808" y="189629"/>
                    </a:lnTo>
                    <a:lnTo>
                      <a:pt x="706767" y="211756"/>
                    </a:lnTo>
                    <a:lnTo>
                      <a:pt x="698356" y="216510"/>
                    </a:lnTo>
                    <a:lnTo>
                      <a:pt x="695064" y="217608"/>
                    </a:lnTo>
                    <a:lnTo>
                      <a:pt x="689761" y="216876"/>
                    </a:lnTo>
                    <a:lnTo>
                      <a:pt x="684275" y="217425"/>
                    </a:lnTo>
                    <a:lnTo>
                      <a:pt x="674766" y="225836"/>
                    </a:lnTo>
                    <a:lnTo>
                      <a:pt x="666355" y="234431"/>
                    </a:lnTo>
                    <a:lnTo>
                      <a:pt x="653554" y="241380"/>
                    </a:lnTo>
                    <a:lnTo>
                      <a:pt x="645142" y="241380"/>
                    </a:lnTo>
                    <a:lnTo>
                      <a:pt x="635816" y="239551"/>
                    </a:lnTo>
                    <a:lnTo>
                      <a:pt x="629964" y="234248"/>
                    </a:lnTo>
                    <a:lnTo>
                      <a:pt x="622650" y="232054"/>
                    </a:lnTo>
                    <a:lnTo>
                      <a:pt x="612775" y="234797"/>
                    </a:lnTo>
                    <a:lnTo>
                      <a:pt x="608935" y="241563"/>
                    </a:lnTo>
                    <a:lnTo>
                      <a:pt x="602718" y="249792"/>
                    </a:lnTo>
                    <a:lnTo>
                      <a:pt x="601255" y="255643"/>
                    </a:lnTo>
                    <a:lnTo>
                      <a:pt x="611495" y="267712"/>
                    </a:lnTo>
                    <a:lnTo>
                      <a:pt x="612593" y="273198"/>
                    </a:lnTo>
                    <a:lnTo>
                      <a:pt x="585894" y="293496"/>
                    </a:lnTo>
                    <a:lnTo>
                      <a:pt x="581506" y="299530"/>
                    </a:lnTo>
                    <a:lnTo>
                      <a:pt x="572179" y="305565"/>
                    </a:lnTo>
                    <a:lnTo>
                      <a:pt x="565780" y="309039"/>
                    </a:lnTo>
                    <a:lnTo>
                      <a:pt x="551882" y="313794"/>
                    </a:lnTo>
                    <a:lnTo>
                      <a:pt x="539081" y="314525"/>
                    </a:lnTo>
                    <a:lnTo>
                      <a:pt x="536521" y="315439"/>
                    </a:lnTo>
                    <a:lnTo>
                      <a:pt x="523538" y="312148"/>
                    </a:lnTo>
                    <a:lnTo>
                      <a:pt x="516041" y="314708"/>
                    </a:lnTo>
                    <a:lnTo>
                      <a:pt x="503972" y="313977"/>
                    </a:lnTo>
                    <a:lnTo>
                      <a:pt x="495743" y="317451"/>
                    </a:lnTo>
                    <a:lnTo>
                      <a:pt x="478736" y="320011"/>
                    </a:lnTo>
                    <a:lnTo>
                      <a:pt x="473433" y="321474"/>
                    </a:lnTo>
                    <a:lnTo>
                      <a:pt x="469959" y="325314"/>
                    </a:lnTo>
                    <a:lnTo>
                      <a:pt x="464656" y="326960"/>
                    </a:lnTo>
                    <a:lnTo>
                      <a:pt x="458256" y="328057"/>
                    </a:lnTo>
                    <a:lnTo>
                      <a:pt x="445090" y="332446"/>
                    </a:lnTo>
                    <a:lnTo>
                      <a:pt x="436129" y="338480"/>
                    </a:lnTo>
                    <a:lnTo>
                      <a:pt x="431558" y="339395"/>
                    </a:lnTo>
                    <a:lnTo>
                      <a:pt x="426072" y="337566"/>
                    </a:lnTo>
                    <a:lnTo>
                      <a:pt x="420952" y="334092"/>
                    </a:lnTo>
                    <a:lnTo>
                      <a:pt x="418026" y="332994"/>
                    </a:lnTo>
                    <a:lnTo>
                      <a:pt x="405226" y="332263"/>
                    </a:lnTo>
                    <a:lnTo>
                      <a:pt x="394985" y="329337"/>
                    </a:lnTo>
                    <a:lnTo>
                      <a:pt x="386391" y="325314"/>
                    </a:lnTo>
                    <a:lnTo>
                      <a:pt x="370664" y="321474"/>
                    </a:lnTo>
                    <a:lnTo>
                      <a:pt x="360424" y="316902"/>
                    </a:lnTo>
                    <a:lnTo>
                      <a:pt x="353292" y="311416"/>
                    </a:lnTo>
                    <a:lnTo>
                      <a:pt x="349086" y="307211"/>
                    </a:lnTo>
                    <a:lnTo>
                      <a:pt x="344698" y="305565"/>
                    </a:lnTo>
                    <a:lnTo>
                      <a:pt x="328971" y="300993"/>
                    </a:lnTo>
                    <a:lnTo>
                      <a:pt x="320742" y="299713"/>
                    </a:lnTo>
                    <a:lnTo>
                      <a:pt x="312697" y="301176"/>
                    </a:lnTo>
                    <a:lnTo>
                      <a:pt x="243757" y="305016"/>
                    </a:lnTo>
                    <a:lnTo>
                      <a:pt x="234431" y="305016"/>
                    </a:lnTo>
                    <a:lnTo>
                      <a:pt x="227848" y="302456"/>
                    </a:lnTo>
                    <a:lnTo>
                      <a:pt x="220716" y="296787"/>
                    </a:lnTo>
                    <a:lnTo>
                      <a:pt x="214498" y="290021"/>
                    </a:lnTo>
                    <a:lnTo>
                      <a:pt x="208464" y="284353"/>
                    </a:lnTo>
                    <a:lnTo>
                      <a:pt x="203527" y="276124"/>
                    </a:lnTo>
                    <a:lnTo>
                      <a:pt x="200053" y="267895"/>
                    </a:lnTo>
                    <a:lnTo>
                      <a:pt x="194933" y="260763"/>
                    </a:lnTo>
                    <a:lnTo>
                      <a:pt x="189629" y="255095"/>
                    </a:lnTo>
                    <a:lnTo>
                      <a:pt x="184326" y="254546"/>
                    </a:lnTo>
                    <a:lnTo>
                      <a:pt x="178292" y="250706"/>
                    </a:lnTo>
                    <a:lnTo>
                      <a:pt x="163846" y="247049"/>
                    </a:lnTo>
                    <a:lnTo>
                      <a:pt x="155983" y="243574"/>
                    </a:lnTo>
                    <a:lnTo>
                      <a:pt x="149217" y="239551"/>
                    </a:lnTo>
                    <a:lnTo>
                      <a:pt x="135502" y="235711"/>
                    </a:lnTo>
                    <a:lnTo>
                      <a:pt x="129650" y="232968"/>
                    </a:lnTo>
                    <a:lnTo>
                      <a:pt x="123981" y="233334"/>
                    </a:lnTo>
                    <a:lnTo>
                      <a:pt x="117764" y="235345"/>
                    </a:lnTo>
                    <a:lnTo>
                      <a:pt x="113375" y="234980"/>
                    </a:lnTo>
                    <a:lnTo>
                      <a:pt x="97832" y="230591"/>
                    </a:lnTo>
                    <a:lnTo>
                      <a:pt x="83569" y="228945"/>
                    </a:lnTo>
                    <a:lnTo>
                      <a:pt x="76254" y="226568"/>
                    </a:lnTo>
                    <a:lnTo>
                      <a:pt x="72414" y="223642"/>
                    </a:lnTo>
                    <a:lnTo>
                      <a:pt x="73145" y="217790"/>
                    </a:lnTo>
                    <a:lnTo>
                      <a:pt x="76802" y="211024"/>
                    </a:lnTo>
                    <a:lnTo>
                      <a:pt x="77351" y="203527"/>
                    </a:lnTo>
                    <a:lnTo>
                      <a:pt x="75705" y="195664"/>
                    </a:lnTo>
                    <a:lnTo>
                      <a:pt x="75523" y="184326"/>
                    </a:lnTo>
                    <a:lnTo>
                      <a:pt x="69854" y="167320"/>
                    </a:lnTo>
                    <a:lnTo>
                      <a:pt x="65282" y="160188"/>
                    </a:lnTo>
                    <a:lnTo>
                      <a:pt x="61808" y="151777"/>
                    </a:lnTo>
                    <a:lnTo>
                      <a:pt x="57419" y="145377"/>
                    </a:lnTo>
                    <a:lnTo>
                      <a:pt x="49556" y="144279"/>
                    </a:lnTo>
                    <a:lnTo>
                      <a:pt x="43156" y="140988"/>
                    </a:lnTo>
                    <a:lnTo>
                      <a:pt x="35658" y="139708"/>
                    </a:lnTo>
                    <a:lnTo>
                      <a:pt x="32001" y="144096"/>
                    </a:lnTo>
                    <a:lnTo>
                      <a:pt x="25235" y="139708"/>
                    </a:lnTo>
                    <a:lnTo>
                      <a:pt x="20481" y="131662"/>
                    </a:lnTo>
                    <a:lnTo>
                      <a:pt x="6400" y="122153"/>
                    </a:lnTo>
                    <a:lnTo>
                      <a:pt x="1646" y="112095"/>
                    </a:lnTo>
                    <a:lnTo>
                      <a:pt x="0" y="107524"/>
                    </a:lnTo>
                    <a:lnTo>
                      <a:pt x="0" y="106061"/>
                    </a:lnTo>
                    <a:close/>
                  </a:path>
                </a:pathLst>
              </a:custGeom>
              <a:grpFill/>
              <a:ln w="18272" cap="flat">
                <a:noFill/>
                <a:prstDash val="solid"/>
                <a:miter/>
              </a:ln>
            </p:spPr>
            <p:txBody>
              <a:bodyPr rtlCol="0" anchor="ctr"/>
              <a:lstStyle/>
              <a:p>
                <a:endParaRPr lang="en-GB" sz="1463"/>
              </a:p>
            </p:txBody>
          </p:sp>
          <p:sp>
            <p:nvSpPr>
              <p:cNvPr id="304" name="Freeform: Shape 303">
                <a:extLst>
                  <a:ext uri="{FF2B5EF4-FFF2-40B4-BE49-F238E27FC236}">
                    <a16:creationId xmlns:a16="http://schemas.microsoft.com/office/drawing/2014/main" id="{9023CD16-1EC6-822C-8BF5-FB8D2D2A3DE3}"/>
                  </a:ext>
                </a:extLst>
              </p:cNvPr>
              <p:cNvSpPr/>
              <p:nvPr/>
            </p:nvSpPr>
            <p:spPr>
              <a:xfrm>
                <a:off x="8219880" y="2888672"/>
                <a:ext cx="803502" cy="339394"/>
              </a:xfrm>
              <a:custGeom>
                <a:avLst/>
                <a:gdLst>
                  <a:gd name="connsiteX0" fmla="*/ 0 w 803502"/>
                  <a:gd name="connsiteY0" fmla="*/ 106061 h 339394"/>
                  <a:gd name="connsiteX1" fmla="*/ 5303 w 803502"/>
                  <a:gd name="connsiteY1" fmla="*/ 97832 h 339394"/>
                  <a:gd name="connsiteX2" fmla="*/ 12800 w 803502"/>
                  <a:gd name="connsiteY2" fmla="*/ 90883 h 339394"/>
                  <a:gd name="connsiteX3" fmla="*/ 21578 w 803502"/>
                  <a:gd name="connsiteY3" fmla="*/ 87775 h 339394"/>
                  <a:gd name="connsiteX4" fmla="*/ 29807 w 803502"/>
                  <a:gd name="connsiteY4" fmla="*/ 85763 h 339394"/>
                  <a:gd name="connsiteX5" fmla="*/ 38950 w 803502"/>
                  <a:gd name="connsiteY5" fmla="*/ 80826 h 339394"/>
                  <a:gd name="connsiteX6" fmla="*/ 47910 w 803502"/>
                  <a:gd name="connsiteY6" fmla="*/ 74608 h 339394"/>
                  <a:gd name="connsiteX7" fmla="*/ 59431 w 803502"/>
                  <a:gd name="connsiteY7" fmla="*/ 69671 h 339394"/>
                  <a:gd name="connsiteX8" fmla="*/ 71500 w 803502"/>
                  <a:gd name="connsiteY8" fmla="*/ 61259 h 339394"/>
                  <a:gd name="connsiteX9" fmla="*/ 89969 w 803502"/>
                  <a:gd name="connsiteY9" fmla="*/ 56688 h 339394"/>
                  <a:gd name="connsiteX10" fmla="*/ 101855 w 803502"/>
                  <a:gd name="connsiteY10" fmla="*/ 52299 h 339394"/>
                  <a:gd name="connsiteX11" fmla="*/ 112461 w 803502"/>
                  <a:gd name="connsiteY11" fmla="*/ 51202 h 339394"/>
                  <a:gd name="connsiteX12" fmla="*/ 122518 w 803502"/>
                  <a:gd name="connsiteY12" fmla="*/ 52665 h 339394"/>
                  <a:gd name="connsiteX13" fmla="*/ 130199 w 803502"/>
                  <a:gd name="connsiteY13" fmla="*/ 55042 h 339394"/>
                  <a:gd name="connsiteX14" fmla="*/ 136233 w 803502"/>
                  <a:gd name="connsiteY14" fmla="*/ 59431 h 339394"/>
                  <a:gd name="connsiteX15" fmla="*/ 144828 w 803502"/>
                  <a:gd name="connsiteY15" fmla="*/ 57968 h 339394"/>
                  <a:gd name="connsiteX16" fmla="*/ 154337 w 803502"/>
                  <a:gd name="connsiteY16" fmla="*/ 57236 h 339394"/>
                  <a:gd name="connsiteX17" fmla="*/ 162748 w 803502"/>
                  <a:gd name="connsiteY17" fmla="*/ 58151 h 339394"/>
                  <a:gd name="connsiteX18" fmla="*/ 176646 w 803502"/>
                  <a:gd name="connsiteY18" fmla="*/ 70037 h 339394"/>
                  <a:gd name="connsiteX19" fmla="*/ 179023 w 803502"/>
                  <a:gd name="connsiteY19" fmla="*/ 72780 h 339394"/>
                  <a:gd name="connsiteX20" fmla="*/ 187069 w 803502"/>
                  <a:gd name="connsiteY20" fmla="*/ 73694 h 339394"/>
                  <a:gd name="connsiteX21" fmla="*/ 208647 w 803502"/>
                  <a:gd name="connsiteY21" fmla="*/ 70585 h 339394"/>
                  <a:gd name="connsiteX22" fmla="*/ 215047 w 803502"/>
                  <a:gd name="connsiteY22" fmla="*/ 73328 h 339394"/>
                  <a:gd name="connsiteX23" fmla="*/ 235528 w 803502"/>
                  <a:gd name="connsiteY23" fmla="*/ 73694 h 339394"/>
                  <a:gd name="connsiteX24" fmla="*/ 253266 w 803502"/>
                  <a:gd name="connsiteY24" fmla="*/ 71865 h 339394"/>
                  <a:gd name="connsiteX25" fmla="*/ 257838 w 803502"/>
                  <a:gd name="connsiteY25" fmla="*/ 69671 h 339394"/>
                  <a:gd name="connsiteX26" fmla="*/ 257472 w 803502"/>
                  <a:gd name="connsiteY26" fmla="*/ 66562 h 339394"/>
                  <a:gd name="connsiteX27" fmla="*/ 255826 w 803502"/>
                  <a:gd name="connsiteY27" fmla="*/ 62174 h 339394"/>
                  <a:gd name="connsiteX28" fmla="*/ 256923 w 803502"/>
                  <a:gd name="connsiteY28" fmla="*/ 56688 h 339394"/>
                  <a:gd name="connsiteX29" fmla="*/ 261678 w 803502"/>
                  <a:gd name="connsiteY29" fmla="*/ 50105 h 339394"/>
                  <a:gd name="connsiteX30" fmla="*/ 261495 w 803502"/>
                  <a:gd name="connsiteY30" fmla="*/ 44070 h 339394"/>
                  <a:gd name="connsiteX31" fmla="*/ 256740 w 803502"/>
                  <a:gd name="connsiteY31" fmla="*/ 38401 h 339394"/>
                  <a:gd name="connsiteX32" fmla="*/ 254912 w 803502"/>
                  <a:gd name="connsiteY32" fmla="*/ 31453 h 339394"/>
                  <a:gd name="connsiteX33" fmla="*/ 255826 w 803502"/>
                  <a:gd name="connsiteY33" fmla="*/ 24321 h 339394"/>
                  <a:gd name="connsiteX34" fmla="*/ 263140 w 803502"/>
                  <a:gd name="connsiteY34" fmla="*/ 18835 h 339394"/>
                  <a:gd name="connsiteX35" fmla="*/ 269724 w 803502"/>
                  <a:gd name="connsiteY35" fmla="*/ 12618 h 339394"/>
                  <a:gd name="connsiteX36" fmla="*/ 278135 w 803502"/>
                  <a:gd name="connsiteY36" fmla="*/ 7132 h 339394"/>
                  <a:gd name="connsiteX37" fmla="*/ 283255 w 803502"/>
                  <a:gd name="connsiteY37" fmla="*/ 731 h 339394"/>
                  <a:gd name="connsiteX38" fmla="*/ 289656 w 803502"/>
                  <a:gd name="connsiteY38" fmla="*/ 0 h 339394"/>
                  <a:gd name="connsiteX39" fmla="*/ 298433 w 803502"/>
                  <a:gd name="connsiteY39" fmla="*/ 2377 h 339394"/>
                  <a:gd name="connsiteX40" fmla="*/ 305748 w 803502"/>
                  <a:gd name="connsiteY40" fmla="*/ 6766 h 339394"/>
                  <a:gd name="connsiteX41" fmla="*/ 322754 w 803502"/>
                  <a:gd name="connsiteY41" fmla="*/ 10606 h 339394"/>
                  <a:gd name="connsiteX42" fmla="*/ 327874 w 803502"/>
                  <a:gd name="connsiteY42" fmla="*/ 16092 h 339394"/>
                  <a:gd name="connsiteX43" fmla="*/ 338480 w 803502"/>
                  <a:gd name="connsiteY43" fmla="*/ 18652 h 339394"/>
                  <a:gd name="connsiteX44" fmla="*/ 350000 w 803502"/>
                  <a:gd name="connsiteY44" fmla="*/ 19566 h 339394"/>
                  <a:gd name="connsiteX45" fmla="*/ 357864 w 803502"/>
                  <a:gd name="connsiteY45" fmla="*/ 22126 h 339394"/>
                  <a:gd name="connsiteX46" fmla="*/ 362252 w 803502"/>
                  <a:gd name="connsiteY46" fmla="*/ 28527 h 339394"/>
                  <a:gd name="connsiteX47" fmla="*/ 364630 w 803502"/>
                  <a:gd name="connsiteY47" fmla="*/ 40047 h 339394"/>
                  <a:gd name="connsiteX48" fmla="*/ 364630 w 803502"/>
                  <a:gd name="connsiteY48" fmla="*/ 47910 h 339394"/>
                  <a:gd name="connsiteX49" fmla="*/ 367007 w 803502"/>
                  <a:gd name="connsiteY49" fmla="*/ 47910 h 339394"/>
                  <a:gd name="connsiteX50" fmla="*/ 373773 w 803502"/>
                  <a:gd name="connsiteY50" fmla="*/ 53579 h 339394"/>
                  <a:gd name="connsiteX51" fmla="*/ 384744 w 803502"/>
                  <a:gd name="connsiteY51" fmla="*/ 59796 h 339394"/>
                  <a:gd name="connsiteX52" fmla="*/ 400288 w 803502"/>
                  <a:gd name="connsiteY52" fmla="*/ 63819 h 339394"/>
                  <a:gd name="connsiteX53" fmla="*/ 413089 w 803502"/>
                  <a:gd name="connsiteY53" fmla="*/ 61808 h 339394"/>
                  <a:gd name="connsiteX54" fmla="*/ 425523 w 803502"/>
                  <a:gd name="connsiteY54" fmla="*/ 55956 h 339394"/>
                  <a:gd name="connsiteX55" fmla="*/ 437775 w 803502"/>
                  <a:gd name="connsiteY55" fmla="*/ 51202 h 339394"/>
                  <a:gd name="connsiteX56" fmla="*/ 451490 w 803502"/>
                  <a:gd name="connsiteY56" fmla="*/ 53945 h 339394"/>
                  <a:gd name="connsiteX57" fmla="*/ 473616 w 803502"/>
                  <a:gd name="connsiteY57" fmla="*/ 60894 h 339394"/>
                  <a:gd name="connsiteX58" fmla="*/ 478188 w 803502"/>
                  <a:gd name="connsiteY58" fmla="*/ 65282 h 339394"/>
                  <a:gd name="connsiteX59" fmla="*/ 479285 w 803502"/>
                  <a:gd name="connsiteY59" fmla="*/ 65282 h 339394"/>
                  <a:gd name="connsiteX60" fmla="*/ 482028 w 803502"/>
                  <a:gd name="connsiteY60" fmla="*/ 67294 h 339394"/>
                  <a:gd name="connsiteX61" fmla="*/ 491903 w 803502"/>
                  <a:gd name="connsiteY61" fmla="*/ 72414 h 339394"/>
                  <a:gd name="connsiteX62" fmla="*/ 501960 w 803502"/>
                  <a:gd name="connsiteY62" fmla="*/ 74608 h 339394"/>
                  <a:gd name="connsiteX63" fmla="*/ 511469 w 803502"/>
                  <a:gd name="connsiteY63" fmla="*/ 77717 h 339394"/>
                  <a:gd name="connsiteX64" fmla="*/ 517686 w 803502"/>
                  <a:gd name="connsiteY64" fmla="*/ 85763 h 339394"/>
                  <a:gd name="connsiteX65" fmla="*/ 530121 w 803502"/>
                  <a:gd name="connsiteY65" fmla="*/ 91980 h 339394"/>
                  <a:gd name="connsiteX66" fmla="*/ 545299 w 803502"/>
                  <a:gd name="connsiteY66" fmla="*/ 93626 h 339394"/>
                  <a:gd name="connsiteX67" fmla="*/ 555905 w 803502"/>
                  <a:gd name="connsiteY67" fmla="*/ 96552 h 339394"/>
                  <a:gd name="connsiteX68" fmla="*/ 564316 w 803502"/>
                  <a:gd name="connsiteY68" fmla="*/ 97101 h 339394"/>
                  <a:gd name="connsiteX69" fmla="*/ 575837 w 803502"/>
                  <a:gd name="connsiteY69" fmla="*/ 96552 h 339394"/>
                  <a:gd name="connsiteX70" fmla="*/ 584432 w 803502"/>
                  <a:gd name="connsiteY70" fmla="*/ 99661 h 339394"/>
                  <a:gd name="connsiteX71" fmla="*/ 609667 w 803502"/>
                  <a:gd name="connsiteY71" fmla="*/ 91980 h 339394"/>
                  <a:gd name="connsiteX72" fmla="*/ 625941 w 803502"/>
                  <a:gd name="connsiteY72" fmla="*/ 88872 h 339394"/>
                  <a:gd name="connsiteX73" fmla="*/ 638742 w 803502"/>
                  <a:gd name="connsiteY73" fmla="*/ 87043 h 339394"/>
                  <a:gd name="connsiteX74" fmla="*/ 655200 w 803502"/>
                  <a:gd name="connsiteY74" fmla="*/ 75523 h 339394"/>
                  <a:gd name="connsiteX75" fmla="*/ 666720 w 803502"/>
                  <a:gd name="connsiteY75" fmla="*/ 69122 h 339394"/>
                  <a:gd name="connsiteX76" fmla="*/ 678424 w 803502"/>
                  <a:gd name="connsiteY76" fmla="*/ 66014 h 339394"/>
                  <a:gd name="connsiteX77" fmla="*/ 689761 w 803502"/>
                  <a:gd name="connsiteY77" fmla="*/ 70037 h 339394"/>
                  <a:gd name="connsiteX78" fmla="*/ 697990 w 803502"/>
                  <a:gd name="connsiteY78" fmla="*/ 75340 h 339394"/>
                  <a:gd name="connsiteX79" fmla="*/ 707864 w 803502"/>
                  <a:gd name="connsiteY79" fmla="*/ 76986 h 339394"/>
                  <a:gd name="connsiteX80" fmla="*/ 716093 w 803502"/>
                  <a:gd name="connsiteY80" fmla="*/ 75523 h 339394"/>
                  <a:gd name="connsiteX81" fmla="*/ 722311 w 803502"/>
                  <a:gd name="connsiteY81" fmla="*/ 72780 h 339394"/>
                  <a:gd name="connsiteX82" fmla="*/ 725054 w 803502"/>
                  <a:gd name="connsiteY82" fmla="*/ 73694 h 339394"/>
                  <a:gd name="connsiteX83" fmla="*/ 725054 w 803502"/>
                  <a:gd name="connsiteY83" fmla="*/ 75340 h 339394"/>
                  <a:gd name="connsiteX84" fmla="*/ 720847 w 803502"/>
                  <a:gd name="connsiteY84" fmla="*/ 78631 h 339394"/>
                  <a:gd name="connsiteX85" fmla="*/ 713716 w 803502"/>
                  <a:gd name="connsiteY85" fmla="*/ 89969 h 339394"/>
                  <a:gd name="connsiteX86" fmla="*/ 708230 w 803502"/>
                  <a:gd name="connsiteY86" fmla="*/ 95821 h 339394"/>
                  <a:gd name="connsiteX87" fmla="*/ 706584 w 803502"/>
                  <a:gd name="connsiteY87" fmla="*/ 99295 h 339394"/>
                  <a:gd name="connsiteX88" fmla="*/ 706767 w 803502"/>
                  <a:gd name="connsiteY88" fmla="*/ 105146 h 339394"/>
                  <a:gd name="connsiteX89" fmla="*/ 707864 w 803502"/>
                  <a:gd name="connsiteY89" fmla="*/ 112278 h 339394"/>
                  <a:gd name="connsiteX90" fmla="*/ 706767 w 803502"/>
                  <a:gd name="connsiteY90" fmla="*/ 119776 h 339394"/>
                  <a:gd name="connsiteX91" fmla="*/ 702561 w 803502"/>
                  <a:gd name="connsiteY91" fmla="*/ 126724 h 339394"/>
                  <a:gd name="connsiteX92" fmla="*/ 702744 w 803502"/>
                  <a:gd name="connsiteY92" fmla="*/ 135319 h 339394"/>
                  <a:gd name="connsiteX93" fmla="*/ 704573 w 803502"/>
                  <a:gd name="connsiteY93" fmla="*/ 143365 h 339394"/>
                  <a:gd name="connsiteX94" fmla="*/ 708413 w 803502"/>
                  <a:gd name="connsiteY94" fmla="*/ 149217 h 339394"/>
                  <a:gd name="connsiteX95" fmla="*/ 727065 w 803502"/>
                  <a:gd name="connsiteY95" fmla="*/ 152874 h 339394"/>
                  <a:gd name="connsiteX96" fmla="*/ 739317 w 803502"/>
                  <a:gd name="connsiteY96" fmla="*/ 152142 h 339394"/>
                  <a:gd name="connsiteX97" fmla="*/ 750289 w 803502"/>
                  <a:gd name="connsiteY97" fmla="*/ 149217 h 339394"/>
                  <a:gd name="connsiteX98" fmla="*/ 759249 w 803502"/>
                  <a:gd name="connsiteY98" fmla="*/ 144279 h 339394"/>
                  <a:gd name="connsiteX99" fmla="*/ 772050 w 803502"/>
                  <a:gd name="connsiteY99" fmla="*/ 136050 h 339394"/>
                  <a:gd name="connsiteX100" fmla="*/ 775158 w 803502"/>
                  <a:gd name="connsiteY100" fmla="*/ 141171 h 339394"/>
                  <a:gd name="connsiteX101" fmla="*/ 781010 w 803502"/>
                  <a:gd name="connsiteY101" fmla="*/ 147205 h 339394"/>
                  <a:gd name="connsiteX102" fmla="*/ 794541 w 803502"/>
                  <a:gd name="connsiteY102" fmla="*/ 156897 h 339394"/>
                  <a:gd name="connsiteX103" fmla="*/ 797285 w 803502"/>
                  <a:gd name="connsiteY103" fmla="*/ 162200 h 339394"/>
                  <a:gd name="connsiteX104" fmla="*/ 796553 w 803502"/>
                  <a:gd name="connsiteY104" fmla="*/ 167686 h 339394"/>
                  <a:gd name="connsiteX105" fmla="*/ 796736 w 803502"/>
                  <a:gd name="connsiteY105" fmla="*/ 171160 h 339394"/>
                  <a:gd name="connsiteX106" fmla="*/ 802587 w 803502"/>
                  <a:gd name="connsiteY106" fmla="*/ 174635 h 339394"/>
                  <a:gd name="connsiteX107" fmla="*/ 803502 w 803502"/>
                  <a:gd name="connsiteY107" fmla="*/ 179572 h 339394"/>
                  <a:gd name="connsiteX108" fmla="*/ 798931 w 803502"/>
                  <a:gd name="connsiteY108" fmla="*/ 181766 h 339394"/>
                  <a:gd name="connsiteX109" fmla="*/ 790885 w 803502"/>
                  <a:gd name="connsiteY109" fmla="*/ 181218 h 339394"/>
                  <a:gd name="connsiteX110" fmla="*/ 781741 w 803502"/>
                  <a:gd name="connsiteY110" fmla="*/ 178840 h 339394"/>
                  <a:gd name="connsiteX111" fmla="*/ 770221 w 803502"/>
                  <a:gd name="connsiteY111" fmla="*/ 181218 h 339394"/>
                  <a:gd name="connsiteX112" fmla="*/ 758883 w 803502"/>
                  <a:gd name="connsiteY112" fmla="*/ 182315 h 339394"/>
                  <a:gd name="connsiteX113" fmla="*/ 747180 w 803502"/>
                  <a:gd name="connsiteY113" fmla="*/ 181766 h 339394"/>
                  <a:gd name="connsiteX114" fmla="*/ 737306 w 803502"/>
                  <a:gd name="connsiteY114" fmla="*/ 183412 h 339394"/>
                  <a:gd name="connsiteX115" fmla="*/ 729808 w 803502"/>
                  <a:gd name="connsiteY115" fmla="*/ 189629 h 339394"/>
                  <a:gd name="connsiteX116" fmla="*/ 706767 w 803502"/>
                  <a:gd name="connsiteY116" fmla="*/ 211756 h 339394"/>
                  <a:gd name="connsiteX117" fmla="*/ 698356 w 803502"/>
                  <a:gd name="connsiteY117" fmla="*/ 216510 h 339394"/>
                  <a:gd name="connsiteX118" fmla="*/ 695064 w 803502"/>
                  <a:gd name="connsiteY118" fmla="*/ 217608 h 339394"/>
                  <a:gd name="connsiteX119" fmla="*/ 689761 w 803502"/>
                  <a:gd name="connsiteY119" fmla="*/ 216876 h 339394"/>
                  <a:gd name="connsiteX120" fmla="*/ 684275 w 803502"/>
                  <a:gd name="connsiteY120" fmla="*/ 217425 h 339394"/>
                  <a:gd name="connsiteX121" fmla="*/ 674766 w 803502"/>
                  <a:gd name="connsiteY121" fmla="*/ 225836 h 339394"/>
                  <a:gd name="connsiteX122" fmla="*/ 666355 w 803502"/>
                  <a:gd name="connsiteY122" fmla="*/ 234431 h 339394"/>
                  <a:gd name="connsiteX123" fmla="*/ 653554 w 803502"/>
                  <a:gd name="connsiteY123" fmla="*/ 241380 h 339394"/>
                  <a:gd name="connsiteX124" fmla="*/ 645142 w 803502"/>
                  <a:gd name="connsiteY124" fmla="*/ 241380 h 339394"/>
                  <a:gd name="connsiteX125" fmla="*/ 635816 w 803502"/>
                  <a:gd name="connsiteY125" fmla="*/ 239551 h 339394"/>
                  <a:gd name="connsiteX126" fmla="*/ 629964 w 803502"/>
                  <a:gd name="connsiteY126" fmla="*/ 234248 h 339394"/>
                  <a:gd name="connsiteX127" fmla="*/ 622650 w 803502"/>
                  <a:gd name="connsiteY127" fmla="*/ 232054 h 339394"/>
                  <a:gd name="connsiteX128" fmla="*/ 612775 w 803502"/>
                  <a:gd name="connsiteY128" fmla="*/ 234797 h 339394"/>
                  <a:gd name="connsiteX129" fmla="*/ 608935 w 803502"/>
                  <a:gd name="connsiteY129" fmla="*/ 241563 h 339394"/>
                  <a:gd name="connsiteX130" fmla="*/ 602718 w 803502"/>
                  <a:gd name="connsiteY130" fmla="*/ 249792 h 339394"/>
                  <a:gd name="connsiteX131" fmla="*/ 601255 w 803502"/>
                  <a:gd name="connsiteY131" fmla="*/ 255643 h 339394"/>
                  <a:gd name="connsiteX132" fmla="*/ 611495 w 803502"/>
                  <a:gd name="connsiteY132" fmla="*/ 267712 h 339394"/>
                  <a:gd name="connsiteX133" fmla="*/ 612593 w 803502"/>
                  <a:gd name="connsiteY133" fmla="*/ 273198 h 339394"/>
                  <a:gd name="connsiteX134" fmla="*/ 585894 w 803502"/>
                  <a:gd name="connsiteY134" fmla="*/ 293496 h 339394"/>
                  <a:gd name="connsiteX135" fmla="*/ 581506 w 803502"/>
                  <a:gd name="connsiteY135" fmla="*/ 299530 h 339394"/>
                  <a:gd name="connsiteX136" fmla="*/ 572179 w 803502"/>
                  <a:gd name="connsiteY136" fmla="*/ 305565 h 339394"/>
                  <a:gd name="connsiteX137" fmla="*/ 565780 w 803502"/>
                  <a:gd name="connsiteY137" fmla="*/ 309039 h 339394"/>
                  <a:gd name="connsiteX138" fmla="*/ 551882 w 803502"/>
                  <a:gd name="connsiteY138" fmla="*/ 313794 h 339394"/>
                  <a:gd name="connsiteX139" fmla="*/ 539081 w 803502"/>
                  <a:gd name="connsiteY139" fmla="*/ 314525 h 339394"/>
                  <a:gd name="connsiteX140" fmla="*/ 536521 w 803502"/>
                  <a:gd name="connsiteY140" fmla="*/ 315439 h 339394"/>
                  <a:gd name="connsiteX141" fmla="*/ 523538 w 803502"/>
                  <a:gd name="connsiteY141" fmla="*/ 312148 h 339394"/>
                  <a:gd name="connsiteX142" fmla="*/ 516041 w 803502"/>
                  <a:gd name="connsiteY142" fmla="*/ 314708 h 339394"/>
                  <a:gd name="connsiteX143" fmla="*/ 503972 w 803502"/>
                  <a:gd name="connsiteY143" fmla="*/ 313977 h 339394"/>
                  <a:gd name="connsiteX144" fmla="*/ 495743 w 803502"/>
                  <a:gd name="connsiteY144" fmla="*/ 317451 h 339394"/>
                  <a:gd name="connsiteX145" fmla="*/ 478736 w 803502"/>
                  <a:gd name="connsiteY145" fmla="*/ 320011 h 339394"/>
                  <a:gd name="connsiteX146" fmla="*/ 473433 w 803502"/>
                  <a:gd name="connsiteY146" fmla="*/ 321474 h 339394"/>
                  <a:gd name="connsiteX147" fmla="*/ 469959 w 803502"/>
                  <a:gd name="connsiteY147" fmla="*/ 325314 h 339394"/>
                  <a:gd name="connsiteX148" fmla="*/ 464656 w 803502"/>
                  <a:gd name="connsiteY148" fmla="*/ 326960 h 339394"/>
                  <a:gd name="connsiteX149" fmla="*/ 458256 w 803502"/>
                  <a:gd name="connsiteY149" fmla="*/ 328057 h 339394"/>
                  <a:gd name="connsiteX150" fmla="*/ 445090 w 803502"/>
                  <a:gd name="connsiteY150" fmla="*/ 332446 h 339394"/>
                  <a:gd name="connsiteX151" fmla="*/ 436129 w 803502"/>
                  <a:gd name="connsiteY151" fmla="*/ 338480 h 339394"/>
                  <a:gd name="connsiteX152" fmla="*/ 431558 w 803502"/>
                  <a:gd name="connsiteY152" fmla="*/ 339395 h 339394"/>
                  <a:gd name="connsiteX153" fmla="*/ 426072 w 803502"/>
                  <a:gd name="connsiteY153" fmla="*/ 337566 h 339394"/>
                  <a:gd name="connsiteX154" fmla="*/ 420952 w 803502"/>
                  <a:gd name="connsiteY154" fmla="*/ 334092 h 339394"/>
                  <a:gd name="connsiteX155" fmla="*/ 418026 w 803502"/>
                  <a:gd name="connsiteY155" fmla="*/ 332994 h 339394"/>
                  <a:gd name="connsiteX156" fmla="*/ 405226 w 803502"/>
                  <a:gd name="connsiteY156" fmla="*/ 332263 h 339394"/>
                  <a:gd name="connsiteX157" fmla="*/ 394985 w 803502"/>
                  <a:gd name="connsiteY157" fmla="*/ 329337 h 339394"/>
                  <a:gd name="connsiteX158" fmla="*/ 386391 w 803502"/>
                  <a:gd name="connsiteY158" fmla="*/ 325314 h 339394"/>
                  <a:gd name="connsiteX159" fmla="*/ 370664 w 803502"/>
                  <a:gd name="connsiteY159" fmla="*/ 321474 h 339394"/>
                  <a:gd name="connsiteX160" fmla="*/ 360424 w 803502"/>
                  <a:gd name="connsiteY160" fmla="*/ 316902 h 339394"/>
                  <a:gd name="connsiteX161" fmla="*/ 353292 w 803502"/>
                  <a:gd name="connsiteY161" fmla="*/ 311416 h 339394"/>
                  <a:gd name="connsiteX162" fmla="*/ 349086 w 803502"/>
                  <a:gd name="connsiteY162" fmla="*/ 307211 h 339394"/>
                  <a:gd name="connsiteX163" fmla="*/ 344698 w 803502"/>
                  <a:gd name="connsiteY163" fmla="*/ 305565 h 339394"/>
                  <a:gd name="connsiteX164" fmla="*/ 328971 w 803502"/>
                  <a:gd name="connsiteY164" fmla="*/ 300993 h 339394"/>
                  <a:gd name="connsiteX165" fmla="*/ 320742 w 803502"/>
                  <a:gd name="connsiteY165" fmla="*/ 299713 h 339394"/>
                  <a:gd name="connsiteX166" fmla="*/ 312697 w 803502"/>
                  <a:gd name="connsiteY166" fmla="*/ 301176 h 339394"/>
                  <a:gd name="connsiteX167" fmla="*/ 243757 w 803502"/>
                  <a:gd name="connsiteY167" fmla="*/ 305016 h 339394"/>
                  <a:gd name="connsiteX168" fmla="*/ 234431 w 803502"/>
                  <a:gd name="connsiteY168" fmla="*/ 305016 h 339394"/>
                  <a:gd name="connsiteX169" fmla="*/ 227848 w 803502"/>
                  <a:gd name="connsiteY169" fmla="*/ 302456 h 339394"/>
                  <a:gd name="connsiteX170" fmla="*/ 220716 w 803502"/>
                  <a:gd name="connsiteY170" fmla="*/ 296787 h 339394"/>
                  <a:gd name="connsiteX171" fmla="*/ 214498 w 803502"/>
                  <a:gd name="connsiteY171" fmla="*/ 290021 h 339394"/>
                  <a:gd name="connsiteX172" fmla="*/ 208464 w 803502"/>
                  <a:gd name="connsiteY172" fmla="*/ 284353 h 339394"/>
                  <a:gd name="connsiteX173" fmla="*/ 203527 w 803502"/>
                  <a:gd name="connsiteY173" fmla="*/ 276124 h 339394"/>
                  <a:gd name="connsiteX174" fmla="*/ 200053 w 803502"/>
                  <a:gd name="connsiteY174" fmla="*/ 267895 h 339394"/>
                  <a:gd name="connsiteX175" fmla="*/ 194933 w 803502"/>
                  <a:gd name="connsiteY175" fmla="*/ 260763 h 339394"/>
                  <a:gd name="connsiteX176" fmla="*/ 189629 w 803502"/>
                  <a:gd name="connsiteY176" fmla="*/ 255095 h 339394"/>
                  <a:gd name="connsiteX177" fmla="*/ 184326 w 803502"/>
                  <a:gd name="connsiteY177" fmla="*/ 254546 h 339394"/>
                  <a:gd name="connsiteX178" fmla="*/ 178292 w 803502"/>
                  <a:gd name="connsiteY178" fmla="*/ 250706 h 339394"/>
                  <a:gd name="connsiteX179" fmla="*/ 163846 w 803502"/>
                  <a:gd name="connsiteY179" fmla="*/ 247049 h 339394"/>
                  <a:gd name="connsiteX180" fmla="*/ 155983 w 803502"/>
                  <a:gd name="connsiteY180" fmla="*/ 243574 h 339394"/>
                  <a:gd name="connsiteX181" fmla="*/ 149217 w 803502"/>
                  <a:gd name="connsiteY181" fmla="*/ 239551 h 339394"/>
                  <a:gd name="connsiteX182" fmla="*/ 135502 w 803502"/>
                  <a:gd name="connsiteY182" fmla="*/ 235711 h 339394"/>
                  <a:gd name="connsiteX183" fmla="*/ 129650 w 803502"/>
                  <a:gd name="connsiteY183" fmla="*/ 232968 h 339394"/>
                  <a:gd name="connsiteX184" fmla="*/ 123981 w 803502"/>
                  <a:gd name="connsiteY184" fmla="*/ 233334 h 339394"/>
                  <a:gd name="connsiteX185" fmla="*/ 117764 w 803502"/>
                  <a:gd name="connsiteY185" fmla="*/ 235345 h 339394"/>
                  <a:gd name="connsiteX186" fmla="*/ 113375 w 803502"/>
                  <a:gd name="connsiteY186" fmla="*/ 234980 h 339394"/>
                  <a:gd name="connsiteX187" fmla="*/ 97832 w 803502"/>
                  <a:gd name="connsiteY187" fmla="*/ 230591 h 339394"/>
                  <a:gd name="connsiteX188" fmla="*/ 83569 w 803502"/>
                  <a:gd name="connsiteY188" fmla="*/ 228945 h 339394"/>
                  <a:gd name="connsiteX189" fmla="*/ 76254 w 803502"/>
                  <a:gd name="connsiteY189" fmla="*/ 226568 h 339394"/>
                  <a:gd name="connsiteX190" fmla="*/ 72414 w 803502"/>
                  <a:gd name="connsiteY190" fmla="*/ 223642 h 339394"/>
                  <a:gd name="connsiteX191" fmla="*/ 73145 w 803502"/>
                  <a:gd name="connsiteY191" fmla="*/ 217790 h 339394"/>
                  <a:gd name="connsiteX192" fmla="*/ 76802 w 803502"/>
                  <a:gd name="connsiteY192" fmla="*/ 211024 h 339394"/>
                  <a:gd name="connsiteX193" fmla="*/ 77351 w 803502"/>
                  <a:gd name="connsiteY193" fmla="*/ 203527 h 339394"/>
                  <a:gd name="connsiteX194" fmla="*/ 75705 w 803502"/>
                  <a:gd name="connsiteY194" fmla="*/ 195664 h 339394"/>
                  <a:gd name="connsiteX195" fmla="*/ 75523 w 803502"/>
                  <a:gd name="connsiteY195" fmla="*/ 184326 h 339394"/>
                  <a:gd name="connsiteX196" fmla="*/ 69854 w 803502"/>
                  <a:gd name="connsiteY196" fmla="*/ 167320 h 339394"/>
                  <a:gd name="connsiteX197" fmla="*/ 65282 w 803502"/>
                  <a:gd name="connsiteY197" fmla="*/ 160188 h 339394"/>
                  <a:gd name="connsiteX198" fmla="*/ 61808 w 803502"/>
                  <a:gd name="connsiteY198" fmla="*/ 151777 h 339394"/>
                  <a:gd name="connsiteX199" fmla="*/ 57419 w 803502"/>
                  <a:gd name="connsiteY199" fmla="*/ 145377 h 339394"/>
                  <a:gd name="connsiteX200" fmla="*/ 49556 w 803502"/>
                  <a:gd name="connsiteY200" fmla="*/ 144279 h 339394"/>
                  <a:gd name="connsiteX201" fmla="*/ 43156 w 803502"/>
                  <a:gd name="connsiteY201" fmla="*/ 140988 h 339394"/>
                  <a:gd name="connsiteX202" fmla="*/ 35658 w 803502"/>
                  <a:gd name="connsiteY202" fmla="*/ 139708 h 339394"/>
                  <a:gd name="connsiteX203" fmla="*/ 32001 w 803502"/>
                  <a:gd name="connsiteY203" fmla="*/ 144096 h 339394"/>
                  <a:gd name="connsiteX204" fmla="*/ 25235 w 803502"/>
                  <a:gd name="connsiteY204" fmla="*/ 139708 h 339394"/>
                  <a:gd name="connsiteX205" fmla="*/ 20481 w 803502"/>
                  <a:gd name="connsiteY205" fmla="*/ 131662 h 339394"/>
                  <a:gd name="connsiteX206" fmla="*/ 6400 w 803502"/>
                  <a:gd name="connsiteY206" fmla="*/ 122153 h 339394"/>
                  <a:gd name="connsiteX207" fmla="*/ 1646 w 803502"/>
                  <a:gd name="connsiteY207" fmla="*/ 112095 h 339394"/>
                  <a:gd name="connsiteX208" fmla="*/ 0 w 803502"/>
                  <a:gd name="connsiteY208" fmla="*/ 107524 h 339394"/>
                  <a:gd name="connsiteX209" fmla="*/ 0 w 803502"/>
                  <a:gd name="connsiteY209" fmla="*/ 106061 h 33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803502" h="339394">
                    <a:moveTo>
                      <a:pt x="0" y="106061"/>
                    </a:moveTo>
                    <a:lnTo>
                      <a:pt x="5303" y="97832"/>
                    </a:lnTo>
                    <a:lnTo>
                      <a:pt x="12800" y="90883"/>
                    </a:lnTo>
                    <a:lnTo>
                      <a:pt x="21578" y="87775"/>
                    </a:lnTo>
                    <a:lnTo>
                      <a:pt x="29807" y="85763"/>
                    </a:lnTo>
                    <a:lnTo>
                      <a:pt x="38950" y="80826"/>
                    </a:lnTo>
                    <a:lnTo>
                      <a:pt x="47910" y="74608"/>
                    </a:lnTo>
                    <a:lnTo>
                      <a:pt x="59431" y="69671"/>
                    </a:lnTo>
                    <a:lnTo>
                      <a:pt x="71500" y="61259"/>
                    </a:lnTo>
                    <a:lnTo>
                      <a:pt x="89969" y="56688"/>
                    </a:lnTo>
                    <a:lnTo>
                      <a:pt x="101855" y="52299"/>
                    </a:lnTo>
                    <a:lnTo>
                      <a:pt x="112461" y="51202"/>
                    </a:lnTo>
                    <a:lnTo>
                      <a:pt x="122518" y="52665"/>
                    </a:lnTo>
                    <a:lnTo>
                      <a:pt x="130199" y="55042"/>
                    </a:lnTo>
                    <a:lnTo>
                      <a:pt x="136233" y="59431"/>
                    </a:lnTo>
                    <a:lnTo>
                      <a:pt x="144828" y="57968"/>
                    </a:lnTo>
                    <a:lnTo>
                      <a:pt x="154337" y="57236"/>
                    </a:lnTo>
                    <a:lnTo>
                      <a:pt x="162748" y="58151"/>
                    </a:lnTo>
                    <a:lnTo>
                      <a:pt x="176646" y="70037"/>
                    </a:lnTo>
                    <a:lnTo>
                      <a:pt x="179023" y="72780"/>
                    </a:lnTo>
                    <a:lnTo>
                      <a:pt x="187069" y="73694"/>
                    </a:lnTo>
                    <a:lnTo>
                      <a:pt x="208647" y="70585"/>
                    </a:lnTo>
                    <a:lnTo>
                      <a:pt x="215047" y="73328"/>
                    </a:lnTo>
                    <a:lnTo>
                      <a:pt x="235528" y="73694"/>
                    </a:lnTo>
                    <a:lnTo>
                      <a:pt x="253266" y="71865"/>
                    </a:lnTo>
                    <a:lnTo>
                      <a:pt x="257838" y="69671"/>
                    </a:lnTo>
                    <a:lnTo>
                      <a:pt x="257472" y="66562"/>
                    </a:lnTo>
                    <a:lnTo>
                      <a:pt x="255826" y="62174"/>
                    </a:lnTo>
                    <a:lnTo>
                      <a:pt x="256923" y="56688"/>
                    </a:lnTo>
                    <a:lnTo>
                      <a:pt x="261678" y="50105"/>
                    </a:lnTo>
                    <a:lnTo>
                      <a:pt x="261495" y="44070"/>
                    </a:lnTo>
                    <a:lnTo>
                      <a:pt x="256740" y="38401"/>
                    </a:lnTo>
                    <a:lnTo>
                      <a:pt x="254912" y="31453"/>
                    </a:lnTo>
                    <a:lnTo>
                      <a:pt x="255826" y="24321"/>
                    </a:lnTo>
                    <a:lnTo>
                      <a:pt x="263140" y="18835"/>
                    </a:lnTo>
                    <a:lnTo>
                      <a:pt x="269724" y="12618"/>
                    </a:lnTo>
                    <a:lnTo>
                      <a:pt x="278135" y="7132"/>
                    </a:lnTo>
                    <a:lnTo>
                      <a:pt x="283255" y="731"/>
                    </a:lnTo>
                    <a:lnTo>
                      <a:pt x="289656" y="0"/>
                    </a:lnTo>
                    <a:lnTo>
                      <a:pt x="298433" y="2377"/>
                    </a:lnTo>
                    <a:lnTo>
                      <a:pt x="305748" y="6766"/>
                    </a:lnTo>
                    <a:lnTo>
                      <a:pt x="322754" y="10606"/>
                    </a:lnTo>
                    <a:lnTo>
                      <a:pt x="327874" y="16092"/>
                    </a:lnTo>
                    <a:lnTo>
                      <a:pt x="338480" y="18652"/>
                    </a:lnTo>
                    <a:lnTo>
                      <a:pt x="350000" y="19566"/>
                    </a:lnTo>
                    <a:lnTo>
                      <a:pt x="357864" y="22126"/>
                    </a:lnTo>
                    <a:lnTo>
                      <a:pt x="362252" y="28527"/>
                    </a:lnTo>
                    <a:lnTo>
                      <a:pt x="364630" y="40047"/>
                    </a:lnTo>
                    <a:lnTo>
                      <a:pt x="364630" y="47910"/>
                    </a:lnTo>
                    <a:lnTo>
                      <a:pt x="367007" y="47910"/>
                    </a:lnTo>
                    <a:lnTo>
                      <a:pt x="373773" y="53579"/>
                    </a:lnTo>
                    <a:lnTo>
                      <a:pt x="384744" y="59796"/>
                    </a:lnTo>
                    <a:lnTo>
                      <a:pt x="400288" y="63819"/>
                    </a:lnTo>
                    <a:lnTo>
                      <a:pt x="413089" y="61808"/>
                    </a:lnTo>
                    <a:lnTo>
                      <a:pt x="425523" y="55956"/>
                    </a:lnTo>
                    <a:lnTo>
                      <a:pt x="437775" y="51202"/>
                    </a:lnTo>
                    <a:lnTo>
                      <a:pt x="451490" y="53945"/>
                    </a:lnTo>
                    <a:lnTo>
                      <a:pt x="473616" y="60894"/>
                    </a:lnTo>
                    <a:lnTo>
                      <a:pt x="478188" y="65282"/>
                    </a:lnTo>
                    <a:lnTo>
                      <a:pt x="479285" y="65282"/>
                    </a:lnTo>
                    <a:lnTo>
                      <a:pt x="482028" y="67294"/>
                    </a:lnTo>
                    <a:lnTo>
                      <a:pt x="491903" y="72414"/>
                    </a:lnTo>
                    <a:lnTo>
                      <a:pt x="501960" y="74608"/>
                    </a:lnTo>
                    <a:lnTo>
                      <a:pt x="511469" y="77717"/>
                    </a:lnTo>
                    <a:lnTo>
                      <a:pt x="517686" y="85763"/>
                    </a:lnTo>
                    <a:lnTo>
                      <a:pt x="530121" y="91980"/>
                    </a:lnTo>
                    <a:lnTo>
                      <a:pt x="545299" y="93626"/>
                    </a:lnTo>
                    <a:lnTo>
                      <a:pt x="555905" y="96552"/>
                    </a:lnTo>
                    <a:lnTo>
                      <a:pt x="564316" y="97101"/>
                    </a:lnTo>
                    <a:lnTo>
                      <a:pt x="575837" y="96552"/>
                    </a:lnTo>
                    <a:lnTo>
                      <a:pt x="584432" y="99661"/>
                    </a:lnTo>
                    <a:lnTo>
                      <a:pt x="609667" y="91980"/>
                    </a:lnTo>
                    <a:lnTo>
                      <a:pt x="625941" y="88872"/>
                    </a:lnTo>
                    <a:lnTo>
                      <a:pt x="638742" y="87043"/>
                    </a:lnTo>
                    <a:lnTo>
                      <a:pt x="655200" y="75523"/>
                    </a:lnTo>
                    <a:lnTo>
                      <a:pt x="666720" y="69122"/>
                    </a:lnTo>
                    <a:lnTo>
                      <a:pt x="678424" y="66014"/>
                    </a:lnTo>
                    <a:lnTo>
                      <a:pt x="689761" y="70037"/>
                    </a:lnTo>
                    <a:lnTo>
                      <a:pt x="697990" y="75340"/>
                    </a:lnTo>
                    <a:lnTo>
                      <a:pt x="707864" y="76986"/>
                    </a:lnTo>
                    <a:lnTo>
                      <a:pt x="716093" y="75523"/>
                    </a:lnTo>
                    <a:lnTo>
                      <a:pt x="722311" y="72780"/>
                    </a:lnTo>
                    <a:lnTo>
                      <a:pt x="725054" y="73694"/>
                    </a:lnTo>
                    <a:lnTo>
                      <a:pt x="725054" y="75340"/>
                    </a:lnTo>
                    <a:lnTo>
                      <a:pt x="720847" y="78631"/>
                    </a:lnTo>
                    <a:lnTo>
                      <a:pt x="713716" y="89969"/>
                    </a:lnTo>
                    <a:lnTo>
                      <a:pt x="708230" y="95821"/>
                    </a:lnTo>
                    <a:lnTo>
                      <a:pt x="706584" y="99295"/>
                    </a:lnTo>
                    <a:lnTo>
                      <a:pt x="706767" y="105146"/>
                    </a:lnTo>
                    <a:lnTo>
                      <a:pt x="707864" y="112278"/>
                    </a:lnTo>
                    <a:lnTo>
                      <a:pt x="706767" y="119776"/>
                    </a:lnTo>
                    <a:lnTo>
                      <a:pt x="702561" y="126724"/>
                    </a:lnTo>
                    <a:lnTo>
                      <a:pt x="702744" y="135319"/>
                    </a:lnTo>
                    <a:lnTo>
                      <a:pt x="704573" y="143365"/>
                    </a:lnTo>
                    <a:lnTo>
                      <a:pt x="708413" y="149217"/>
                    </a:lnTo>
                    <a:lnTo>
                      <a:pt x="727065" y="152874"/>
                    </a:lnTo>
                    <a:lnTo>
                      <a:pt x="739317" y="152142"/>
                    </a:lnTo>
                    <a:lnTo>
                      <a:pt x="750289" y="149217"/>
                    </a:lnTo>
                    <a:lnTo>
                      <a:pt x="759249" y="144279"/>
                    </a:lnTo>
                    <a:lnTo>
                      <a:pt x="772050" y="136050"/>
                    </a:lnTo>
                    <a:lnTo>
                      <a:pt x="775158" y="141171"/>
                    </a:lnTo>
                    <a:lnTo>
                      <a:pt x="781010" y="147205"/>
                    </a:lnTo>
                    <a:lnTo>
                      <a:pt x="794541" y="156897"/>
                    </a:lnTo>
                    <a:lnTo>
                      <a:pt x="797285" y="162200"/>
                    </a:lnTo>
                    <a:lnTo>
                      <a:pt x="796553" y="167686"/>
                    </a:lnTo>
                    <a:lnTo>
                      <a:pt x="796736" y="171160"/>
                    </a:lnTo>
                    <a:lnTo>
                      <a:pt x="802587" y="174635"/>
                    </a:lnTo>
                    <a:lnTo>
                      <a:pt x="803502" y="179572"/>
                    </a:lnTo>
                    <a:lnTo>
                      <a:pt x="798931" y="181766"/>
                    </a:lnTo>
                    <a:lnTo>
                      <a:pt x="790885" y="181218"/>
                    </a:lnTo>
                    <a:lnTo>
                      <a:pt x="781741" y="178840"/>
                    </a:lnTo>
                    <a:lnTo>
                      <a:pt x="770221" y="181218"/>
                    </a:lnTo>
                    <a:lnTo>
                      <a:pt x="758883" y="182315"/>
                    </a:lnTo>
                    <a:lnTo>
                      <a:pt x="747180" y="181766"/>
                    </a:lnTo>
                    <a:lnTo>
                      <a:pt x="737306" y="183412"/>
                    </a:lnTo>
                    <a:lnTo>
                      <a:pt x="729808" y="189629"/>
                    </a:lnTo>
                    <a:lnTo>
                      <a:pt x="706767" y="211756"/>
                    </a:lnTo>
                    <a:lnTo>
                      <a:pt x="698356" y="216510"/>
                    </a:lnTo>
                    <a:lnTo>
                      <a:pt x="695064" y="217608"/>
                    </a:lnTo>
                    <a:lnTo>
                      <a:pt x="689761" y="216876"/>
                    </a:lnTo>
                    <a:lnTo>
                      <a:pt x="684275" y="217425"/>
                    </a:lnTo>
                    <a:lnTo>
                      <a:pt x="674766" y="225836"/>
                    </a:lnTo>
                    <a:lnTo>
                      <a:pt x="666355" y="234431"/>
                    </a:lnTo>
                    <a:lnTo>
                      <a:pt x="653554" y="241380"/>
                    </a:lnTo>
                    <a:lnTo>
                      <a:pt x="645142" y="241380"/>
                    </a:lnTo>
                    <a:lnTo>
                      <a:pt x="635816" y="239551"/>
                    </a:lnTo>
                    <a:lnTo>
                      <a:pt x="629964" y="234248"/>
                    </a:lnTo>
                    <a:lnTo>
                      <a:pt x="622650" y="232054"/>
                    </a:lnTo>
                    <a:lnTo>
                      <a:pt x="612775" y="234797"/>
                    </a:lnTo>
                    <a:lnTo>
                      <a:pt x="608935" y="241563"/>
                    </a:lnTo>
                    <a:lnTo>
                      <a:pt x="602718" y="249792"/>
                    </a:lnTo>
                    <a:lnTo>
                      <a:pt x="601255" y="255643"/>
                    </a:lnTo>
                    <a:lnTo>
                      <a:pt x="611495" y="267712"/>
                    </a:lnTo>
                    <a:lnTo>
                      <a:pt x="612593" y="273198"/>
                    </a:lnTo>
                    <a:lnTo>
                      <a:pt x="585894" y="293496"/>
                    </a:lnTo>
                    <a:lnTo>
                      <a:pt x="581506" y="299530"/>
                    </a:lnTo>
                    <a:lnTo>
                      <a:pt x="572179" y="305565"/>
                    </a:lnTo>
                    <a:lnTo>
                      <a:pt x="565780" y="309039"/>
                    </a:lnTo>
                    <a:lnTo>
                      <a:pt x="551882" y="313794"/>
                    </a:lnTo>
                    <a:lnTo>
                      <a:pt x="539081" y="314525"/>
                    </a:lnTo>
                    <a:lnTo>
                      <a:pt x="536521" y="315439"/>
                    </a:lnTo>
                    <a:lnTo>
                      <a:pt x="523538" y="312148"/>
                    </a:lnTo>
                    <a:lnTo>
                      <a:pt x="516041" y="314708"/>
                    </a:lnTo>
                    <a:lnTo>
                      <a:pt x="503972" y="313977"/>
                    </a:lnTo>
                    <a:lnTo>
                      <a:pt x="495743" y="317451"/>
                    </a:lnTo>
                    <a:lnTo>
                      <a:pt x="478736" y="320011"/>
                    </a:lnTo>
                    <a:lnTo>
                      <a:pt x="473433" y="321474"/>
                    </a:lnTo>
                    <a:lnTo>
                      <a:pt x="469959" y="325314"/>
                    </a:lnTo>
                    <a:lnTo>
                      <a:pt x="464656" y="326960"/>
                    </a:lnTo>
                    <a:lnTo>
                      <a:pt x="458256" y="328057"/>
                    </a:lnTo>
                    <a:lnTo>
                      <a:pt x="445090" y="332446"/>
                    </a:lnTo>
                    <a:lnTo>
                      <a:pt x="436129" y="338480"/>
                    </a:lnTo>
                    <a:lnTo>
                      <a:pt x="431558" y="339395"/>
                    </a:lnTo>
                    <a:lnTo>
                      <a:pt x="426072" y="337566"/>
                    </a:lnTo>
                    <a:lnTo>
                      <a:pt x="420952" y="334092"/>
                    </a:lnTo>
                    <a:lnTo>
                      <a:pt x="418026" y="332994"/>
                    </a:lnTo>
                    <a:lnTo>
                      <a:pt x="405226" y="332263"/>
                    </a:lnTo>
                    <a:lnTo>
                      <a:pt x="394985" y="329337"/>
                    </a:lnTo>
                    <a:lnTo>
                      <a:pt x="386391" y="325314"/>
                    </a:lnTo>
                    <a:lnTo>
                      <a:pt x="370664" y="321474"/>
                    </a:lnTo>
                    <a:lnTo>
                      <a:pt x="360424" y="316902"/>
                    </a:lnTo>
                    <a:lnTo>
                      <a:pt x="353292" y="311416"/>
                    </a:lnTo>
                    <a:lnTo>
                      <a:pt x="349086" y="307211"/>
                    </a:lnTo>
                    <a:lnTo>
                      <a:pt x="344698" y="305565"/>
                    </a:lnTo>
                    <a:lnTo>
                      <a:pt x="328971" y="300993"/>
                    </a:lnTo>
                    <a:lnTo>
                      <a:pt x="320742" y="299713"/>
                    </a:lnTo>
                    <a:lnTo>
                      <a:pt x="312697" y="301176"/>
                    </a:lnTo>
                    <a:lnTo>
                      <a:pt x="243757" y="305016"/>
                    </a:lnTo>
                    <a:lnTo>
                      <a:pt x="234431" y="305016"/>
                    </a:lnTo>
                    <a:lnTo>
                      <a:pt x="227848" y="302456"/>
                    </a:lnTo>
                    <a:lnTo>
                      <a:pt x="220716" y="296787"/>
                    </a:lnTo>
                    <a:lnTo>
                      <a:pt x="214498" y="290021"/>
                    </a:lnTo>
                    <a:lnTo>
                      <a:pt x="208464" y="284353"/>
                    </a:lnTo>
                    <a:lnTo>
                      <a:pt x="203527" y="276124"/>
                    </a:lnTo>
                    <a:lnTo>
                      <a:pt x="200053" y="267895"/>
                    </a:lnTo>
                    <a:lnTo>
                      <a:pt x="194933" y="260763"/>
                    </a:lnTo>
                    <a:lnTo>
                      <a:pt x="189629" y="255095"/>
                    </a:lnTo>
                    <a:lnTo>
                      <a:pt x="184326" y="254546"/>
                    </a:lnTo>
                    <a:lnTo>
                      <a:pt x="178292" y="250706"/>
                    </a:lnTo>
                    <a:lnTo>
                      <a:pt x="163846" y="247049"/>
                    </a:lnTo>
                    <a:lnTo>
                      <a:pt x="155983" y="243574"/>
                    </a:lnTo>
                    <a:lnTo>
                      <a:pt x="149217" y="239551"/>
                    </a:lnTo>
                    <a:lnTo>
                      <a:pt x="135502" y="235711"/>
                    </a:lnTo>
                    <a:lnTo>
                      <a:pt x="129650" y="232968"/>
                    </a:lnTo>
                    <a:lnTo>
                      <a:pt x="123981" y="233334"/>
                    </a:lnTo>
                    <a:lnTo>
                      <a:pt x="117764" y="235345"/>
                    </a:lnTo>
                    <a:lnTo>
                      <a:pt x="113375" y="234980"/>
                    </a:lnTo>
                    <a:lnTo>
                      <a:pt x="97832" y="230591"/>
                    </a:lnTo>
                    <a:lnTo>
                      <a:pt x="83569" y="228945"/>
                    </a:lnTo>
                    <a:lnTo>
                      <a:pt x="76254" y="226568"/>
                    </a:lnTo>
                    <a:lnTo>
                      <a:pt x="72414" y="223642"/>
                    </a:lnTo>
                    <a:lnTo>
                      <a:pt x="73145" y="217790"/>
                    </a:lnTo>
                    <a:lnTo>
                      <a:pt x="76802" y="211024"/>
                    </a:lnTo>
                    <a:lnTo>
                      <a:pt x="77351" y="203527"/>
                    </a:lnTo>
                    <a:lnTo>
                      <a:pt x="75705" y="195664"/>
                    </a:lnTo>
                    <a:lnTo>
                      <a:pt x="75523" y="184326"/>
                    </a:lnTo>
                    <a:lnTo>
                      <a:pt x="69854" y="167320"/>
                    </a:lnTo>
                    <a:lnTo>
                      <a:pt x="65282" y="160188"/>
                    </a:lnTo>
                    <a:lnTo>
                      <a:pt x="61808" y="151777"/>
                    </a:lnTo>
                    <a:lnTo>
                      <a:pt x="57419" y="145377"/>
                    </a:lnTo>
                    <a:lnTo>
                      <a:pt x="49556" y="144279"/>
                    </a:lnTo>
                    <a:lnTo>
                      <a:pt x="43156" y="140988"/>
                    </a:lnTo>
                    <a:lnTo>
                      <a:pt x="35658" y="139708"/>
                    </a:lnTo>
                    <a:lnTo>
                      <a:pt x="32001" y="144096"/>
                    </a:lnTo>
                    <a:lnTo>
                      <a:pt x="25235" y="139708"/>
                    </a:lnTo>
                    <a:lnTo>
                      <a:pt x="20481" y="131662"/>
                    </a:lnTo>
                    <a:lnTo>
                      <a:pt x="6400" y="122153"/>
                    </a:lnTo>
                    <a:lnTo>
                      <a:pt x="1646" y="112095"/>
                    </a:lnTo>
                    <a:lnTo>
                      <a:pt x="0" y="107524"/>
                    </a:lnTo>
                    <a:lnTo>
                      <a:pt x="0" y="106061"/>
                    </a:lnTo>
                  </a:path>
                </a:pathLst>
              </a:custGeom>
              <a:grpFill/>
              <a:ln w="4020" cap="flat">
                <a:solidFill>
                  <a:srgbClr val="FFFFFF"/>
                </a:solidFill>
                <a:prstDash val="solid"/>
                <a:miter/>
              </a:ln>
            </p:spPr>
            <p:txBody>
              <a:bodyPr rtlCol="0" anchor="ctr"/>
              <a:lstStyle/>
              <a:p>
                <a:endParaRPr lang="en-GB" sz="1463"/>
              </a:p>
            </p:txBody>
          </p:sp>
          <p:sp>
            <p:nvSpPr>
              <p:cNvPr id="305" name="Freeform: Shape 304">
                <a:extLst>
                  <a:ext uri="{FF2B5EF4-FFF2-40B4-BE49-F238E27FC236}">
                    <a16:creationId xmlns:a16="http://schemas.microsoft.com/office/drawing/2014/main" id="{7B78EFFB-6B32-C7AD-E970-84EEF97544B8}"/>
                  </a:ext>
                </a:extLst>
              </p:cNvPr>
              <p:cNvSpPr/>
              <p:nvPr/>
            </p:nvSpPr>
            <p:spPr>
              <a:xfrm>
                <a:off x="8534587" y="4179139"/>
                <a:ext cx="104597" cy="135501"/>
              </a:xfrm>
              <a:custGeom>
                <a:avLst/>
                <a:gdLst>
                  <a:gd name="connsiteX0" fmla="*/ 2012 w 104597"/>
                  <a:gd name="connsiteY0" fmla="*/ 7132 h 135501"/>
                  <a:gd name="connsiteX1" fmla="*/ 1097 w 104597"/>
                  <a:gd name="connsiteY1" fmla="*/ 7314 h 135501"/>
                  <a:gd name="connsiteX2" fmla="*/ 3109 w 104597"/>
                  <a:gd name="connsiteY2" fmla="*/ 11520 h 135501"/>
                  <a:gd name="connsiteX3" fmla="*/ 4206 w 104597"/>
                  <a:gd name="connsiteY3" fmla="*/ 19749 h 135501"/>
                  <a:gd name="connsiteX4" fmla="*/ 5852 w 104597"/>
                  <a:gd name="connsiteY4" fmla="*/ 25784 h 135501"/>
                  <a:gd name="connsiteX5" fmla="*/ 6766 w 104597"/>
                  <a:gd name="connsiteY5" fmla="*/ 40778 h 135501"/>
                  <a:gd name="connsiteX6" fmla="*/ 8412 w 104597"/>
                  <a:gd name="connsiteY6" fmla="*/ 45533 h 135501"/>
                  <a:gd name="connsiteX7" fmla="*/ 12069 w 104597"/>
                  <a:gd name="connsiteY7" fmla="*/ 48276 h 135501"/>
                  <a:gd name="connsiteX8" fmla="*/ 12252 w 104597"/>
                  <a:gd name="connsiteY8" fmla="*/ 53945 h 135501"/>
                  <a:gd name="connsiteX9" fmla="*/ 11704 w 104597"/>
                  <a:gd name="connsiteY9" fmla="*/ 60711 h 135501"/>
                  <a:gd name="connsiteX10" fmla="*/ 14446 w 104597"/>
                  <a:gd name="connsiteY10" fmla="*/ 65831 h 135501"/>
                  <a:gd name="connsiteX11" fmla="*/ 14995 w 104597"/>
                  <a:gd name="connsiteY11" fmla="*/ 69305 h 135501"/>
                  <a:gd name="connsiteX12" fmla="*/ 23590 w 104597"/>
                  <a:gd name="connsiteY12" fmla="*/ 80460 h 135501"/>
                  <a:gd name="connsiteX13" fmla="*/ 27795 w 104597"/>
                  <a:gd name="connsiteY13" fmla="*/ 85214 h 135501"/>
                  <a:gd name="connsiteX14" fmla="*/ 30538 w 104597"/>
                  <a:gd name="connsiteY14" fmla="*/ 91249 h 135501"/>
                  <a:gd name="connsiteX15" fmla="*/ 31269 w 104597"/>
                  <a:gd name="connsiteY15" fmla="*/ 97100 h 135501"/>
                  <a:gd name="connsiteX16" fmla="*/ 35476 w 104597"/>
                  <a:gd name="connsiteY16" fmla="*/ 101672 h 135501"/>
                  <a:gd name="connsiteX17" fmla="*/ 43156 w 104597"/>
                  <a:gd name="connsiteY17" fmla="*/ 106975 h 135501"/>
                  <a:gd name="connsiteX18" fmla="*/ 53030 w 104597"/>
                  <a:gd name="connsiteY18" fmla="*/ 115387 h 135501"/>
                  <a:gd name="connsiteX19" fmla="*/ 59431 w 104597"/>
                  <a:gd name="connsiteY19" fmla="*/ 117947 h 135501"/>
                  <a:gd name="connsiteX20" fmla="*/ 66196 w 104597"/>
                  <a:gd name="connsiteY20" fmla="*/ 123250 h 135501"/>
                  <a:gd name="connsiteX21" fmla="*/ 70586 w 104597"/>
                  <a:gd name="connsiteY21" fmla="*/ 125261 h 135501"/>
                  <a:gd name="connsiteX22" fmla="*/ 76803 w 104597"/>
                  <a:gd name="connsiteY22" fmla="*/ 128919 h 135501"/>
                  <a:gd name="connsiteX23" fmla="*/ 82106 w 104597"/>
                  <a:gd name="connsiteY23" fmla="*/ 134039 h 135501"/>
                  <a:gd name="connsiteX24" fmla="*/ 83751 w 104597"/>
                  <a:gd name="connsiteY24" fmla="*/ 132759 h 135501"/>
                  <a:gd name="connsiteX25" fmla="*/ 85580 w 104597"/>
                  <a:gd name="connsiteY25" fmla="*/ 135502 h 135501"/>
                  <a:gd name="connsiteX26" fmla="*/ 87409 w 104597"/>
                  <a:gd name="connsiteY26" fmla="*/ 133673 h 135501"/>
                  <a:gd name="connsiteX27" fmla="*/ 88506 w 104597"/>
                  <a:gd name="connsiteY27" fmla="*/ 130930 h 135501"/>
                  <a:gd name="connsiteX28" fmla="*/ 91432 w 104597"/>
                  <a:gd name="connsiteY28" fmla="*/ 129284 h 135501"/>
                  <a:gd name="connsiteX29" fmla="*/ 97832 w 104597"/>
                  <a:gd name="connsiteY29" fmla="*/ 130381 h 135501"/>
                  <a:gd name="connsiteX30" fmla="*/ 101489 w 104597"/>
                  <a:gd name="connsiteY30" fmla="*/ 134222 h 135501"/>
                  <a:gd name="connsiteX31" fmla="*/ 103501 w 104597"/>
                  <a:gd name="connsiteY31" fmla="*/ 130930 h 135501"/>
                  <a:gd name="connsiteX32" fmla="*/ 104598 w 104597"/>
                  <a:gd name="connsiteY32" fmla="*/ 123616 h 135501"/>
                  <a:gd name="connsiteX33" fmla="*/ 97284 w 104597"/>
                  <a:gd name="connsiteY33" fmla="*/ 110084 h 135501"/>
                  <a:gd name="connsiteX34" fmla="*/ 94723 w 104597"/>
                  <a:gd name="connsiteY34" fmla="*/ 103501 h 135501"/>
                  <a:gd name="connsiteX35" fmla="*/ 86860 w 104597"/>
                  <a:gd name="connsiteY35" fmla="*/ 97649 h 135501"/>
                  <a:gd name="connsiteX36" fmla="*/ 84117 w 104597"/>
                  <a:gd name="connsiteY36" fmla="*/ 88872 h 135501"/>
                  <a:gd name="connsiteX37" fmla="*/ 83020 w 104597"/>
                  <a:gd name="connsiteY37" fmla="*/ 70037 h 135501"/>
                  <a:gd name="connsiteX38" fmla="*/ 84483 w 104597"/>
                  <a:gd name="connsiteY38" fmla="*/ 58882 h 135501"/>
                  <a:gd name="connsiteX39" fmla="*/ 84483 w 104597"/>
                  <a:gd name="connsiteY39" fmla="*/ 50287 h 135501"/>
                  <a:gd name="connsiteX40" fmla="*/ 83569 w 104597"/>
                  <a:gd name="connsiteY40" fmla="*/ 44436 h 135501"/>
                  <a:gd name="connsiteX41" fmla="*/ 80826 w 104597"/>
                  <a:gd name="connsiteY41" fmla="*/ 39133 h 135501"/>
                  <a:gd name="connsiteX42" fmla="*/ 73145 w 104597"/>
                  <a:gd name="connsiteY42" fmla="*/ 28161 h 135501"/>
                  <a:gd name="connsiteX43" fmla="*/ 62722 w 104597"/>
                  <a:gd name="connsiteY43" fmla="*/ 20298 h 135501"/>
                  <a:gd name="connsiteX44" fmla="*/ 56505 w 104597"/>
                  <a:gd name="connsiteY44" fmla="*/ 13166 h 135501"/>
                  <a:gd name="connsiteX45" fmla="*/ 51019 w 104597"/>
                  <a:gd name="connsiteY45" fmla="*/ 13532 h 135501"/>
                  <a:gd name="connsiteX46" fmla="*/ 47545 w 104597"/>
                  <a:gd name="connsiteY46" fmla="*/ 19383 h 135501"/>
                  <a:gd name="connsiteX47" fmla="*/ 42607 w 104597"/>
                  <a:gd name="connsiteY47" fmla="*/ 19932 h 135501"/>
                  <a:gd name="connsiteX48" fmla="*/ 37487 w 104597"/>
                  <a:gd name="connsiteY48" fmla="*/ 19018 h 135501"/>
                  <a:gd name="connsiteX49" fmla="*/ 26881 w 104597"/>
                  <a:gd name="connsiteY49" fmla="*/ 26515 h 135501"/>
                  <a:gd name="connsiteX50" fmla="*/ 24870 w 104597"/>
                  <a:gd name="connsiteY50" fmla="*/ 21029 h 135501"/>
                  <a:gd name="connsiteX51" fmla="*/ 25967 w 104597"/>
                  <a:gd name="connsiteY51" fmla="*/ 13532 h 135501"/>
                  <a:gd name="connsiteX52" fmla="*/ 21212 w 104597"/>
                  <a:gd name="connsiteY52" fmla="*/ 6583 h 135501"/>
                  <a:gd name="connsiteX53" fmla="*/ 17006 w 104597"/>
                  <a:gd name="connsiteY53" fmla="*/ 5303 h 135501"/>
                  <a:gd name="connsiteX54" fmla="*/ 9143 w 104597"/>
                  <a:gd name="connsiteY54" fmla="*/ 4572 h 135501"/>
                  <a:gd name="connsiteX55" fmla="*/ 5486 w 104597"/>
                  <a:gd name="connsiteY55" fmla="*/ 0 h 135501"/>
                  <a:gd name="connsiteX56" fmla="*/ 0 w 104597"/>
                  <a:gd name="connsiteY56" fmla="*/ 0 h 135501"/>
                  <a:gd name="connsiteX57" fmla="*/ 2012 w 104597"/>
                  <a:gd name="connsiteY57" fmla="*/ 7132 h 13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4597" h="135501">
                    <a:moveTo>
                      <a:pt x="2012" y="7132"/>
                    </a:moveTo>
                    <a:lnTo>
                      <a:pt x="1097" y="7314"/>
                    </a:lnTo>
                    <a:lnTo>
                      <a:pt x="3109" y="11520"/>
                    </a:lnTo>
                    <a:lnTo>
                      <a:pt x="4206" y="19749"/>
                    </a:lnTo>
                    <a:lnTo>
                      <a:pt x="5852" y="25784"/>
                    </a:lnTo>
                    <a:lnTo>
                      <a:pt x="6766" y="40778"/>
                    </a:lnTo>
                    <a:lnTo>
                      <a:pt x="8412" y="45533"/>
                    </a:lnTo>
                    <a:lnTo>
                      <a:pt x="12069" y="48276"/>
                    </a:lnTo>
                    <a:lnTo>
                      <a:pt x="12252" y="53945"/>
                    </a:lnTo>
                    <a:lnTo>
                      <a:pt x="11704" y="60711"/>
                    </a:lnTo>
                    <a:lnTo>
                      <a:pt x="14446" y="65831"/>
                    </a:lnTo>
                    <a:lnTo>
                      <a:pt x="14995" y="69305"/>
                    </a:lnTo>
                    <a:lnTo>
                      <a:pt x="23590" y="80460"/>
                    </a:lnTo>
                    <a:lnTo>
                      <a:pt x="27795" y="85214"/>
                    </a:lnTo>
                    <a:lnTo>
                      <a:pt x="30538" y="91249"/>
                    </a:lnTo>
                    <a:lnTo>
                      <a:pt x="31269" y="97100"/>
                    </a:lnTo>
                    <a:lnTo>
                      <a:pt x="35476" y="101672"/>
                    </a:lnTo>
                    <a:lnTo>
                      <a:pt x="43156" y="106975"/>
                    </a:lnTo>
                    <a:lnTo>
                      <a:pt x="53030" y="115387"/>
                    </a:lnTo>
                    <a:lnTo>
                      <a:pt x="59431" y="117947"/>
                    </a:lnTo>
                    <a:lnTo>
                      <a:pt x="66196" y="123250"/>
                    </a:lnTo>
                    <a:lnTo>
                      <a:pt x="70586" y="125261"/>
                    </a:lnTo>
                    <a:lnTo>
                      <a:pt x="76803" y="128919"/>
                    </a:lnTo>
                    <a:lnTo>
                      <a:pt x="82106" y="134039"/>
                    </a:lnTo>
                    <a:lnTo>
                      <a:pt x="83751" y="132759"/>
                    </a:lnTo>
                    <a:lnTo>
                      <a:pt x="85580" y="135502"/>
                    </a:lnTo>
                    <a:lnTo>
                      <a:pt x="87409" y="133673"/>
                    </a:lnTo>
                    <a:lnTo>
                      <a:pt x="88506" y="130930"/>
                    </a:lnTo>
                    <a:lnTo>
                      <a:pt x="91432" y="129284"/>
                    </a:lnTo>
                    <a:lnTo>
                      <a:pt x="97832" y="130381"/>
                    </a:lnTo>
                    <a:lnTo>
                      <a:pt x="101489" y="134222"/>
                    </a:lnTo>
                    <a:lnTo>
                      <a:pt x="103501" y="130930"/>
                    </a:lnTo>
                    <a:lnTo>
                      <a:pt x="104598" y="123616"/>
                    </a:lnTo>
                    <a:lnTo>
                      <a:pt x="97284" y="110084"/>
                    </a:lnTo>
                    <a:lnTo>
                      <a:pt x="94723" y="103501"/>
                    </a:lnTo>
                    <a:lnTo>
                      <a:pt x="86860" y="97649"/>
                    </a:lnTo>
                    <a:lnTo>
                      <a:pt x="84117" y="88872"/>
                    </a:lnTo>
                    <a:lnTo>
                      <a:pt x="83020" y="70037"/>
                    </a:lnTo>
                    <a:lnTo>
                      <a:pt x="84483" y="58882"/>
                    </a:lnTo>
                    <a:lnTo>
                      <a:pt x="84483" y="50287"/>
                    </a:lnTo>
                    <a:lnTo>
                      <a:pt x="83569" y="44436"/>
                    </a:lnTo>
                    <a:lnTo>
                      <a:pt x="80826" y="39133"/>
                    </a:lnTo>
                    <a:lnTo>
                      <a:pt x="73145" y="28161"/>
                    </a:lnTo>
                    <a:lnTo>
                      <a:pt x="62722" y="20298"/>
                    </a:lnTo>
                    <a:lnTo>
                      <a:pt x="56505" y="13166"/>
                    </a:lnTo>
                    <a:lnTo>
                      <a:pt x="51019" y="13532"/>
                    </a:lnTo>
                    <a:lnTo>
                      <a:pt x="47545" y="19383"/>
                    </a:lnTo>
                    <a:lnTo>
                      <a:pt x="42607" y="19932"/>
                    </a:lnTo>
                    <a:lnTo>
                      <a:pt x="37487" y="19018"/>
                    </a:lnTo>
                    <a:lnTo>
                      <a:pt x="26881" y="26515"/>
                    </a:lnTo>
                    <a:lnTo>
                      <a:pt x="24870" y="21029"/>
                    </a:lnTo>
                    <a:lnTo>
                      <a:pt x="25967" y="13532"/>
                    </a:lnTo>
                    <a:lnTo>
                      <a:pt x="21212" y="6583"/>
                    </a:lnTo>
                    <a:lnTo>
                      <a:pt x="17006" y="5303"/>
                    </a:lnTo>
                    <a:lnTo>
                      <a:pt x="9143" y="4572"/>
                    </a:lnTo>
                    <a:lnTo>
                      <a:pt x="5486" y="0"/>
                    </a:lnTo>
                    <a:lnTo>
                      <a:pt x="0" y="0"/>
                    </a:lnTo>
                    <a:lnTo>
                      <a:pt x="2012" y="7132"/>
                    </a:lnTo>
                    <a:close/>
                  </a:path>
                </a:pathLst>
              </a:custGeom>
              <a:grpFill/>
              <a:ln w="18272" cap="flat">
                <a:noFill/>
                <a:prstDash val="solid"/>
                <a:miter/>
              </a:ln>
            </p:spPr>
            <p:txBody>
              <a:bodyPr rtlCol="0" anchor="ctr"/>
              <a:lstStyle/>
              <a:p>
                <a:endParaRPr lang="en-GB" sz="1463"/>
              </a:p>
            </p:txBody>
          </p:sp>
          <p:sp>
            <p:nvSpPr>
              <p:cNvPr id="306" name="Freeform: Shape 305">
                <a:extLst>
                  <a:ext uri="{FF2B5EF4-FFF2-40B4-BE49-F238E27FC236}">
                    <a16:creationId xmlns:a16="http://schemas.microsoft.com/office/drawing/2014/main" id="{AE39B0EB-7C1F-3DAD-D5C3-B49122219414}"/>
                  </a:ext>
                </a:extLst>
              </p:cNvPr>
              <p:cNvSpPr/>
              <p:nvPr/>
            </p:nvSpPr>
            <p:spPr>
              <a:xfrm>
                <a:off x="8534587" y="4179139"/>
                <a:ext cx="104597" cy="135501"/>
              </a:xfrm>
              <a:custGeom>
                <a:avLst/>
                <a:gdLst>
                  <a:gd name="connsiteX0" fmla="*/ 2012 w 104597"/>
                  <a:gd name="connsiteY0" fmla="*/ 7132 h 135501"/>
                  <a:gd name="connsiteX1" fmla="*/ 1097 w 104597"/>
                  <a:gd name="connsiteY1" fmla="*/ 7314 h 135501"/>
                  <a:gd name="connsiteX2" fmla="*/ 3109 w 104597"/>
                  <a:gd name="connsiteY2" fmla="*/ 11520 h 135501"/>
                  <a:gd name="connsiteX3" fmla="*/ 4206 w 104597"/>
                  <a:gd name="connsiteY3" fmla="*/ 19749 h 135501"/>
                  <a:gd name="connsiteX4" fmla="*/ 5852 w 104597"/>
                  <a:gd name="connsiteY4" fmla="*/ 25784 h 135501"/>
                  <a:gd name="connsiteX5" fmla="*/ 6766 w 104597"/>
                  <a:gd name="connsiteY5" fmla="*/ 40778 h 135501"/>
                  <a:gd name="connsiteX6" fmla="*/ 8412 w 104597"/>
                  <a:gd name="connsiteY6" fmla="*/ 45533 h 135501"/>
                  <a:gd name="connsiteX7" fmla="*/ 12069 w 104597"/>
                  <a:gd name="connsiteY7" fmla="*/ 48276 h 135501"/>
                  <a:gd name="connsiteX8" fmla="*/ 12252 w 104597"/>
                  <a:gd name="connsiteY8" fmla="*/ 53945 h 135501"/>
                  <a:gd name="connsiteX9" fmla="*/ 11704 w 104597"/>
                  <a:gd name="connsiteY9" fmla="*/ 60711 h 135501"/>
                  <a:gd name="connsiteX10" fmla="*/ 14446 w 104597"/>
                  <a:gd name="connsiteY10" fmla="*/ 65831 h 135501"/>
                  <a:gd name="connsiteX11" fmla="*/ 14995 w 104597"/>
                  <a:gd name="connsiteY11" fmla="*/ 69305 h 135501"/>
                  <a:gd name="connsiteX12" fmla="*/ 23590 w 104597"/>
                  <a:gd name="connsiteY12" fmla="*/ 80460 h 135501"/>
                  <a:gd name="connsiteX13" fmla="*/ 27795 w 104597"/>
                  <a:gd name="connsiteY13" fmla="*/ 85214 h 135501"/>
                  <a:gd name="connsiteX14" fmla="*/ 30538 w 104597"/>
                  <a:gd name="connsiteY14" fmla="*/ 91249 h 135501"/>
                  <a:gd name="connsiteX15" fmla="*/ 31269 w 104597"/>
                  <a:gd name="connsiteY15" fmla="*/ 97100 h 135501"/>
                  <a:gd name="connsiteX16" fmla="*/ 35476 w 104597"/>
                  <a:gd name="connsiteY16" fmla="*/ 101672 h 135501"/>
                  <a:gd name="connsiteX17" fmla="*/ 43156 w 104597"/>
                  <a:gd name="connsiteY17" fmla="*/ 106975 h 135501"/>
                  <a:gd name="connsiteX18" fmla="*/ 53030 w 104597"/>
                  <a:gd name="connsiteY18" fmla="*/ 115387 h 135501"/>
                  <a:gd name="connsiteX19" fmla="*/ 59431 w 104597"/>
                  <a:gd name="connsiteY19" fmla="*/ 117947 h 135501"/>
                  <a:gd name="connsiteX20" fmla="*/ 66196 w 104597"/>
                  <a:gd name="connsiteY20" fmla="*/ 123250 h 135501"/>
                  <a:gd name="connsiteX21" fmla="*/ 70586 w 104597"/>
                  <a:gd name="connsiteY21" fmla="*/ 125261 h 135501"/>
                  <a:gd name="connsiteX22" fmla="*/ 76803 w 104597"/>
                  <a:gd name="connsiteY22" fmla="*/ 128919 h 135501"/>
                  <a:gd name="connsiteX23" fmla="*/ 82106 w 104597"/>
                  <a:gd name="connsiteY23" fmla="*/ 134039 h 135501"/>
                  <a:gd name="connsiteX24" fmla="*/ 83751 w 104597"/>
                  <a:gd name="connsiteY24" fmla="*/ 132759 h 135501"/>
                  <a:gd name="connsiteX25" fmla="*/ 85580 w 104597"/>
                  <a:gd name="connsiteY25" fmla="*/ 135502 h 135501"/>
                  <a:gd name="connsiteX26" fmla="*/ 87409 w 104597"/>
                  <a:gd name="connsiteY26" fmla="*/ 133673 h 135501"/>
                  <a:gd name="connsiteX27" fmla="*/ 88506 w 104597"/>
                  <a:gd name="connsiteY27" fmla="*/ 130930 h 135501"/>
                  <a:gd name="connsiteX28" fmla="*/ 91432 w 104597"/>
                  <a:gd name="connsiteY28" fmla="*/ 129284 h 135501"/>
                  <a:gd name="connsiteX29" fmla="*/ 97832 w 104597"/>
                  <a:gd name="connsiteY29" fmla="*/ 130381 h 135501"/>
                  <a:gd name="connsiteX30" fmla="*/ 101489 w 104597"/>
                  <a:gd name="connsiteY30" fmla="*/ 134222 h 135501"/>
                  <a:gd name="connsiteX31" fmla="*/ 103501 w 104597"/>
                  <a:gd name="connsiteY31" fmla="*/ 130930 h 135501"/>
                  <a:gd name="connsiteX32" fmla="*/ 104598 w 104597"/>
                  <a:gd name="connsiteY32" fmla="*/ 123616 h 135501"/>
                  <a:gd name="connsiteX33" fmla="*/ 97284 w 104597"/>
                  <a:gd name="connsiteY33" fmla="*/ 110084 h 135501"/>
                  <a:gd name="connsiteX34" fmla="*/ 94723 w 104597"/>
                  <a:gd name="connsiteY34" fmla="*/ 103501 h 135501"/>
                  <a:gd name="connsiteX35" fmla="*/ 86860 w 104597"/>
                  <a:gd name="connsiteY35" fmla="*/ 97649 h 135501"/>
                  <a:gd name="connsiteX36" fmla="*/ 84117 w 104597"/>
                  <a:gd name="connsiteY36" fmla="*/ 88872 h 135501"/>
                  <a:gd name="connsiteX37" fmla="*/ 83020 w 104597"/>
                  <a:gd name="connsiteY37" fmla="*/ 70037 h 135501"/>
                  <a:gd name="connsiteX38" fmla="*/ 84483 w 104597"/>
                  <a:gd name="connsiteY38" fmla="*/ 58882 h 135501"/>
                  <a:gd name="connsiteX39" fmla="*/ 84483 w 104597"/>
                  <a:gd name="connsiteY39" fmla="*/ 50287 h 135501"/>
                  <a:gd name="connsiteX40" fmla="*/ 83569 w 104597"/>
                  <a:gd name="connsiteY40" fmla="*/ 44436 h 135501"/>
                  <a:gd name="connsiteX41" fmla="*/ 80826 w 104597"/>
                  <a:gd name="connsiteY41" fmla="*/ 39133 h 135501"/>
                  <a:gd name="connsiteX42" fmla="*/ 73145 w 104597"/>
                  <a:gd name="connsiteY42" fmla="*/ 28161 h 135501"/>
                  <a:gd name="connsiteX43" fmla="*/ 62722 w 104597"/>
                  <a:gd name="connsiteY43" fmla="*/ 20298 h 135501"/>
                  <a:gd name="connsiteX44" fmla="*/ 56505 w 104597"/>
                  <a:gd name="connsiteY44" fmla="*/ 13166 h 135501"/>
                  <a:gd name="connsiteX45" fmla="*/ 51019 w 104597"/>
                  <a:gd name="connsiteY45" fmla="*/ 13532 h 135501"/>
                  <a:gd name="connsiteX46" fmla="*/ 47545 w 104597"/>
                  <a:gd name="connsiteY46" fmla="*/ 19383 h 135501"/>
                  <a:gd name="connsiteX47" fmla="*/ 42607 w 104597"/>
                  <a:gd name="connsiteY47" fmla="*/ 19932 h 135501"/>
                  <a:gd name="connsiteX48" fmla="*/ 37487 w 104597"/>
                  <a:gd name="connsiteY48" fmla="*/ 19018 h 135501"/>
                  <a:gd name="connsiteX49" fmla="*/ 26881 w 104597"/>
                  <a:gd name="connsiteY49" fmla="*/ 26515 h 135501"/>
                  <a:gd name="connsiteX50" fmla="*/ 24870 w 104597"/>
                  <a:gd name="connsiteY50" fmla="*/ 21029 h 135501"/>
                  <a:gd name="connsiteX51" fmla="*/ 25967 w 104597"/>
                  <a:gd name="connsiteY51" fmla="*/ 13532 h 135501"/>
                  <a:gd name="connsiteX52" fmla="*/ 21212 w 104597"/>
                  <a:gd name="connsiteY52" fmla="*/ 6583 h 135501"/>
                  <a:gd name="connsiteX53" fmla="*/ 17006 w 104597"/>
                  <a:gd name="connsiteY53" fmla="*/ 5303 h 135501"/>
                  <a:gd name="connsiteX54" fmla="*/ 9143 w 104597"/>
                  <a:gd name="connsiteY54" fmla="*/ 4572 h 135501"/>
                  <a:gd name="connsiteX55" fmla="*/ 5486 w 104597"/>
                  <a:gd name="connsiteY55" fmla="*/ 0 h 135501"/>
                  <a:gd name="connsiteX56" fmla="*/ 0 w 104597"/>
                  <a:gd name="connsiteY56" fmla="*/ 0 h 135501"/>
                  <a:gd name="connsiteX57" fmla="*/ 2012 w 104597"/>
                  <a:gd name="connsiteY57" fmla="*/ 7132 h 13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4597" h="135501">
                    <a:moveTo>
                      <a:pt x="2012" y="7132"/>
                    </a:moveTo>
                    <a:lnTo>
                      <a:pt x="1097" y="7314"/>
                    </a:lnTo>
                    <a:lnTo>
                      <a:pt x="3109" y="11520"/>
                    </a:lnTo>
                    <a:lnTo>
                      <a:pt x="4206" y="19749"/>
                    </a:lnTo>
                    <a:lnTo>
                      <a:pt x="5852" y="25784"/>
                    </a:lnTo>
                    <a:lnTo>
                      <a:pt x="6766" y="40778"/>
                    </a:lnTo>
                    <a:lnTo>
                      <a:pt x="8412" y="45533"/>
                    </a:lnTo>
                    <a:lnTo>
                      <a:pt x="12069" y="48276"/>
                    </a:lnTo>
                    <a:lnTo>
                      <a:pt x="12252" y="53945"/>
                    </a:lnTo>
                    <a:lnTo>
                      <a:pt x="11704" y="60711"/>
                    </a:lnTo>
                    <a:lnTo>
                      <a:pt x="14446" y="65831"/>
                    </a:lnTo>
                    <a:lnTo>
                      <a:pt x="14995" y="69305"/>
                    </a:lnTo>
                    <a:lnTo>
                      <a:pt x="23590" y="80460"/>
                    </a:lnTo>
                    <a:lnTo>
                      <a:pt x="27795" y="85214"/>
                    </a:lnTo>
                    <a:lnTo>
                      <a:pt x="30538" y="91249"/>
                    </a:lnTo>
                    <a:lnTo>
                      <a:pt x="31269" y="97100"/>
                    </a:lnTo>
                    <a:lnTo>
                      <a:pt x="35476" y="101672"/>
                    </a:lnTo>
                    <a:lnTo>
                      <a:pt x="43156" y="106975"/>
                    </a:lnTo>
                    <a:lnTo>
                      <a:pt x="53030" y="115387"/>
                    </a:lnTo>
                    <a:lnTo>
                      <a:pt x="59431" y="117947"/>
                    </a:lnTo>
                    <a:lnTo>
                      <a:pt x="66196" y="123250"/>
                    </a:lnTo>
                    <a:lnTo>
                      <a:pt x="70586" y="125261"/>
                    </a:lnTo>
                    <a:lnTo>
                      <a:pt x="76803" y="128919"/>
                    </a:lnTo>
                    <a:lnTo>
                      <a:pt x="82106" y="134039"/>
                    </a:lnTo>
                    <a:lnTo>
                      <a:pt x="83751" y="132759"/>
                    </a:lnTo>
                    <a:lnTo>
                      <a:pt x="85580" y="135502"/>
                    </a:lnTo>
                    <a:lnTo>
                      <a:pt x="87409" y="133673"/>
                    </a:lnTo>
                    <a:lnTo>
                      <a:pt x="88506" y="130930"/>
                    </a:lnTo>
                    <a:lnTo>
                      <a:pt x="91432" y="129284"/>
                    </a:lnTo>
                    <a:lnTo>
                      <a:pt x="97832" y="130381"/>
                    </a:lnTo>
                    <a:lnTo>
                      <a:pt x="101489" y="134222"/>
                    </a:lnTo>
                    <a:lnTo>
                      <a:pt x="103501" y="130930"/>
                    </a:lnTo>
                    <a:lnTo>
                      <a:pt x="104598" y="123616"/>
                    </a:lnTo>
                    <a:lnTo>
                      <a:pt x="97284" y="110084"/>
                    </a:lnTo>
                    <a:lnTo>
                      <a:pt x="94723" y="103501"/>
                    </a:lnTo>
                    <a:lnTo>
                      <a:pt x="86860" y="97649"/>
                    </a:lnTo>
                    <a:lnTo>
                      <a:pt x="84117" y="88872"/>
                    </a:lnTo>
                    <a:lnTo>
                      <a:pt x="83020" y="70037"/>
                    </a:lnTo>
                    <a:lnTo>
                      <a:pt x="84483" y="58882"/>
                    </a:lnTo>
                    <a:lnTo>
                      <a:pt x="84483" y="50287"/>
                    </a:lnTo>
                    <a:lnTo>
                      <a:pt x="83569" y="44436"/>
                    </a:lnTo>
                    <a:lnTo>
                      <a:pt x="80826" y="39133"/>
                    </a:lnTo>
                    <a:lnTo>
                      <a:pt x="73145" y="28161"/>
                    </a:lnTo>
                    <a:lnTo>
                      <a:pt x="62722" y="20298"/>
                    </a:lnTo>
                    <a:lnTo>
                      <a:pt x="56505" y="13166"/>
                    </a:lnTo>
                    <a:lnTo>
                      <a:pt x="51019" y="13532"/>
                    </a:lnTo>
                    <a:lnTo>
                      <a:pt x="47545" y="19383"/>
                    </a:lnTo>
                    <a:lnTo>
                      <a:pt x="42607" y="19932"/>
                    </a:lnTo>
                    <a:lnTo>
                      <a:pt x="37487" y="19018"/>
                    </a:lnTo>
                    <a:lnTo>
                      <a:pt x="26881" y="26515"/>
                    </a:lnTo>
                    <a:lnTo>
                      <a:pt x="24870" y="21029"/>
                    </a:lnTo>
                    <a:lnTo>
                      <a:pt x="25967" y="13532"/>
                    </a:lnTo>
                    <a:lnTo>
                      <a:pt x="21212" y="6583"/>
                    </a:lnTo>
                    <a:lnTo>
                      <a:pt x="17006" y="5303"/>
                    </a:lnTo>
                    <a:lnTo>
                      <a:pt x="9143" y="4572"/>
                    </a:lnTo>
                    <a:lnTo>
                      <a:pt x="5486" y="0"/>
                    </a:lnTo>
                    <a:lnTo>
                      <a:pt x="0" y="0"/>
                    </a:lnTo>
                    <a:lnTo>
                      <a:pt x="2012" y="7132"/>
                    </a:lnTo>
                  </a:path>
                </a:pathLst>
              </a:custGeom>
              <a:grpFill/>
              <a:ln w="4020" cap="flat">
                <a:solidFill>
                  <a:srgbClr val="FFFFFF"/>
                </a:solidFill>
                <a:prstDash val="solid"/>
                <a:miter/>
              </a:ln>
            </p:spPr>
            <p:txBody>
              <a:bodyPr rtlCol="0" anchor="ctr"/>
              <a:lstStyle/>
              <a:p>
                <a:endParaRPr lang="en-GB" sz="1463"/>
              </a:p>
            </p:txBody>
          </p:sp>
          <p:sp>
            <p:nvSpPr>
              <p:cNvPr id="307" name="Freeform: Shape 306">
                <a:extLst>
                  <a:ext uri="{FF2B5EF4-FFF2-40B4-BE49-F238E27FC236}">
                    <a16:creationId xmlns:a16="http://schemas.microsoft.com/office/drawing/2014/main" id="{5372B7BC-9A99-0C7A-4497-A70E7B2E30BA}"/>
                  </a:ext>
                </a:extLst>
              </p:cNvPr>
              <p:cNvSpPr/>
              <p:nvPr/>
            </p:nvSpPr>
            <p:spPr>
              <a:xfrm>
                <a:off x="6346626" y="2795229"/>
                <a:ext cx="252351" cy="195298"/>
              </a:xfrm>
              <a:custGeom>
                <a:avLst/>
                <a:gdLst>
                  <a:gd name="connsiteX0" fmla="*/ 237723 w 252351"/>
                  <a:gd name="connsiteY0" fmla="*/ 112461 h 195298"/>
                  <a:gd name="connsiteX1" fmla="*/ 240282 w 252351"/>
                  <a:gd name="connsiteY1" fmla="*/ 117398 h 195298"/>
                  <a:gd name="connsiteX2" fmla="*/ 241197 w 252351"/>
                  <a:gd name="connsiteY2" fmla="*/ 122336 h 195298"/>
                  <a:gd name="connsiteX3" fmla="*/ 244488 w 252351"/>
                  <a:gd name="connsiteY3" fmla="*/ 129284 h 195298"/>
                  <a:gd name="connsiteX4" fmla="*/ 245402 w 252351"/>
                  <a:gd name="connsiteY4" fmla="*/ 130747 h 195298"/>
                  <a:gd name="connsiteX5" fmla="*/ 250157 w 252351"/>
                  <a:gd name="connsiteY5" fmla="*/ 135136 h 195298"/>
                  <a:gd name="connsiteX6" fmla="*/ 249609 w 252351"/>
                  <a:gd name="connsiteY6" fmla="*/ 139525 h 195298"/>
                  <a:gd name="connsiteX7" fmla="*/ 252351 w 252351"/>
                  <a:gd name="connsiteY7" fmla="*/ 145377 h 195298"/>
                  <a:gd name="connsiteX8" fmla="*/ 250157 w 252351"/>
                  <a:gd name="connsiteY8" fmla="*/ 150680 h 195298"/>
                  <a:gd name="connsiteX9" fmla="*/ 241746 w 252351"/>
                  <a:gd name="connsiteY9" fmla="*/ 156714 h 195298"/>
                  <a:gd name="connsiteX10" fmla="*/ 232785 w 252351"/>
                  <a:gd name="connsiteY10" fmla="*/ 161651 h 195298"/>
                  <a:gd name="connsiteX11" fmla="*/ 225836 w 252351"/>
                  <a:gd name="connsiteY11" fmla="*/ 168966 h 195298"/>
                  <a:gd name="connsiteX12" fmla="*/ 217607 w 252351"/>
                  <a:gd name="connsiteY12" fmla="*/ 183961 h 195298"/>
                  <a:gd name="connsiteX13" fmla="*/ 216693 w 252351"/>
                  <a:gd name="connsiteY13" fmla="*/ 189629 h 195298"/>
                  <a:gd name="connsiteX14" fmla="*/ 217790 w 252351"/>
                  <a:gd name="connsiteY14" fmla="*/ 194567 h 195298"/>
                  <a:gd name="connsiteX15" fmla="*/ 213036 w 252351"/>
                  <a:gd name="connsiteY15" fmla="*/ 195298 h 195298"/>
                  <a:gd name="connsiteX16" fmla="*/ 210842 w 252351"/>
                  <a:gd name="connsiteY16" fmla="*/ 194933 h 195298"/>
                  <a:gd name="connsiteX17" fmla="*/ 206453 w 252351"/>
                  <a:gd name="connsiteY17" fmla="*/ 193652 h 195298"/>
                  <a:gd name="connsiteX18" fmla="*/ 201150 w 252351"/>
                  <a:gd name="connsiteY18" fmla="*/ 190361 h 195298"/>
                  <a:gd name="connsiteX19" fmla="*/ 197492 w 252351"/>
                  <a:gd name="connsiteY19" fmla="*/ 187069 h 195298"/>
                  <a:gd name="connsiteX20" fmla="*/ 192738 w 252351"/>
                  <a:gd name="connsiteY20" fmla="*/ 184326 h 195298"/>
                  <a:gd name="connsiteX21" fmla="*/ 186338 w 252351"/>
                  <a:gd name="connsiteY21" fmla="*/ 183961 h 195298"/>
                  <a:gd name="connsiteX22" fmla="*/ 180669 w 252351"/>
                  <a:gd name="connsiteY22" fmla="*/ 184326 h 195298"/>
                  <a:gd name="connsiteX23" fmla="*/ 175915 w 252351"/>
                  <a:gd name="connsiteY23" fmla="*/ 186338 h 195298"/>
                  <a:gd name="connsiteX24" fmla="*/ 172440 w 252351"/>
                  <a:gd name="connsiteY24" fmla="*/ 188532 h 195298"/>
                  <a:gd name="connsiteX25" fmla="*/ 167685 w 252351"/>
                  <a:gd name="connsiteY25" fmla="*/ 185606 h 195298"/>
                  <a:gd name="connsiteX26" fmla="*/ 158725 w 252351"/>
                  <a:gd name="connsiteY26" fmla="*/ 185606 h 195298"/>
                  <a:gd name="connsiteX27" fmla="*/ 154519 w 252351"/>
                  <a:gd name="connsiteY27" fmla="*/ 189447 h 195298"/>
                  <a:gd name="connsiteX28" fmla="*/ 150131 w 252351"/>
                  <a:gd name="connsiteY28" fmla="*/ 191275 h 195298"/>
                  <a:gd name="connsiteX29" fmla="*/ 146474 w 252351"/>
                  <a:gd name="connsiteY29" fmla="*/ 190361 h 195298"/>
                  <a:gd name="connsiteX30" fmla="*/ 143365 w 252351"/>
                  <a:gd name="connsiteY30" fmla="*/ 186521 h 195298"/>
                  <a:gd name="connsiteX31" fmla="*/ 138793 w 252351"/>
                  <a:gd name="connsiteY31" fmla="*/ 182863 h 195298"/>
                  <a:gd name="connsiteX32" fmla="*/ 134953 w 252351"/>
                  <a:gd name="connsiteY32" fmla="*/ 180486 h 195298"/>
                  <a:gd name="connsiteX33" fmla="*/ 130199 w 252351"/>
                  <a:gd name="connsiteY33" fmla="*/ 182315 h 195298"/>
                  <a:gd name="connsiteX34" fmla="*/ 125079 w 252351"/>
                  <a:gd name="connsiteY34" fmla="*/ 183229 h 195298"/>
                  <a:gd name="connsiteX35" fmla="*/ 119958 w 252351"/>
                  <a:gd name="connsiteY35" fmla="*/ 181218 h 195298"/>
                  <a:gd name="connsiteX36" fmla="*/ 111181 w 252351"/>
                  <a:gd name="connsiteY36" fmla="*/ 177743 h 195298"/>
                  <a:gd name="connsiteX37" fmla="*/ 102221 w 252351"/>
                  <a:gd name="connsiteY37" fmla="*/ 166772 h 195298"/>
                  <a:gd name="connsiteX38" fmla="*/ 98015 w 252351"/>
                  <a:gd name="connsiteY38" fmla="*/ 164943 h 195298"/>
                  <a:gd name="connsiteX39" fmla="*/ 95820 w 252351"/>
                  <a:gd name="connsiteY39" fmla="*/ 165491 h 195298"/>
                  <a:gd name="connsiteX40" fmla="*/ 91615 w 252351"/>
                  <a:gd name="connsiteY40" fmla="*/ 162749 h 195298"/>
                  <a:gd name="connsiteX41" fmla="*/ 91249 w 252351"/>
                  <a:gd name="connsiteY41" fmla="*/ 156714 h 195298"/>
                  <a:gd name="connsiteX42" fmla="*/ 82106 w 252351"/>
                  <a:gd name="connsiteY42" fmla="*/ 155617 h 195298"/>
                  <a:gd name="connsiteX43" fmla="*/ 70768 w 252351"/>
                  <a:gd name="connsiteY43" fmla="*/ 152142 h 195298"/>
                  <a:gd name="connsiteX44" fmla="*/ 70220 w 252351"/>
                  <a:gd name="connsiteY44" fmla="*/ 154520 h 195298"/>
                  <a:gd name="connsiteX45" fmla="*/ 71682 w 252351"/>
                  <a:gd name="connsiteY45" fmla="*/ 156897 h 195298"/>
                  <a:gd name="connsiteX46" fmla="*/ 66380 w 252351"/>
                  <a:gd name="connsiteY46" fmla="*/ 160006 h 195298"/>
                  <a:gd name="connsiteX47" fmla="*/ 63088 w 252351"/>
                  <a:gd name="connsiteY47" fmla="*/ 158725 h 195298"/>
                  <a:gd name="connsiteX48" fmla="*/ 53944 w 252351"/>
                  <a:gd name="connsiteY48" fmla="*/ 151594 h 195298"/>
                  <a:gd name="connsiteX49" fmla="*/ 56322 w 252351"/>
                  <a:gd name="connsiteY49" fmla="*/ 147388 h 195298"/>
                  <a:gd name="connsiteX50" fmla="*/ 56322 w 252351"/>
                  <a:gd name="connsiteY50" fmla="*/ 146291 h 195298"/>
                  <a:gd name="connsiteX51" fmla="*/ 55591 w 252351"/>
                  <a:gd name="connsiteY51" fmla="*/ 145742 h 195298"/>
                  <a:gd name="connsiteX52" fmla="*/ 50287 w 252351"/>
                  <a:gd name="connsiteY52" fmla="*/ 144828 h 195298"/>
                  <a:gd name="connsiteX53" fmla="*/ 46081 w 252351"/>
                  <a:gd name="connsiteY53" fmla="*/ 140256 h 195298"/>
                  <a:gd name="connsiteX54" fmla="*/ 36024 w 252351"/>
                  <a:gd name="connsiteY54" fmla="*/ 138611 h 195298"/>
                  <a:gd name="connsiteX55" fmla="*/ 32733 w 252351"/>
                  <a:gd name="connsiteY55" fmla="*/ 138793 h 195298"/>
                  <a:gd name="connsiteX56" fmla="*/ 30172 w 252351"/>
                  <a:gd name="connsiteY56" fmla="*/ 135136 h 195298"/>
                  <a:gd name="connsiteX57" fmla="*/ 25418 w 252351"/>
                  <a:gd name="connsiteY57" fmla="*/ 132942 h 195298"/>
                  <a:gd name="connsiteX58" fmla="*/ 18652 w 252351"/>
                  <a:gd name="connsiteY58" fmla="*/ 138976 h 195298"/>
                  <a:gd name="connsiteX59" fmla="*/ 15544 w 252351"/>
                  <a:gd name="connsiteY59" fmla="*/ 137513 h 195298"/>
                  <a:gd name="connsiteX60" fmla="*/ 17372 w 252351"/>
                  <a:gd name="connsiteY60" fmla="*/ 134405 h 195298"/>
                  <a:gd name="connsiteX61" fmla="*/ 19018 w 252351"/>
                  <a:gd name="connsiteY61" fmla="*/ 127456 h 195298"/>
                  <a:gd name="connsiteX62" fmla="*/ 19567 w 252351"/>
                  <a:gd name="connsiteY62" fmla="*/ 119593 h 195298"/>
                  <a:gd name="connsiteX63" fmla="*/ 19018 w 252351"/>
                  <a:gd name="connsiteY63" fmla="*/ 117947 h 195298"/>
                  <a:gd name="connsiteX64" fmla="*/ 11703 w 252351"/>
                  <a:gd name="connsiteY64" fmla="*/ 110632 h 195298"/>
                  <a:gd name="connsiteX65" fmla="*/ 10606 w 252351"/>
                  <a:gd name="connsiteY65" fmla="*/ 101489 h 195298"/>
                  <a:gd name="connsiteX66" fmla="*/ 10789 w 252351"/>
                  <a:gd name="connsiteY66" fmla="*/ 97466 h 195298"/>
                  <a:gd name="connsiteX67" fmla="*/ 10057 w 252351"/>
                  <a:gd name="connsiteY67" fmla="*/ 91249 h 195298"/>
                  <a:gd name="connsiteX68" fmla="*/ 8595 w 252351"/>
                  <a:gd name="connsiteY68" fmla="*/ 87592 h 195298"/>
                  <a:gd name="connsiteX69" fmla="*/ 7863 w 252351"/>
                  <a:gd name="connsiteY69" fmla="*/ 78448 h 195298"/>
                  <a:gd name="connsiteX70" fmla="*/ 6949 w 252351"/>
                  <a:gd name="connsiteY70" fmla="*/ 75157 h 195298"/>
                  <a:gd name="connsiteX71" fmla="*/ 183 w 252351"/>
                  <a:gd name="connsiteY71" fmla="*/ 71134 h 195298"/>
                  <a:gd name="connsiteX72" fmla="*/ 0 w 252351"/>
                  <a:gd name="connsiteY72" fmla="*/ 68391 h 195298"/>
                  <a:gd name="connsiteX73" fmla="*/ 1829 w 252351"/>
                  <a:gd name="connsiteY73" fmla="*/ 63454 h 195298"/>
                  <a:gd name="connsiteX74" fmla="*/ 4755 w 252351"/>
                  <a:gd name="connsiteY74" fmla="*/ 58882 h 195298"/>
                  <a:gd name="connsiteX75" fmla="*/ 5303 w 252351"/>
                  <a:gd name="connsiteY75" fmla="*/ 54310 h 195298"/>
                  <a:gd name="connsiteX76" fmla="*/ 5303 w 252351"/>
                  <a:gd name="connsiteY76" fmla="*/ 47910 h 195298"/>
                  <a:gd name="connsiteX77" fmla="*/ 1646 w 252351"/>
                  <a:gd name="connsiteY77" fmla="*/ 41693 h 195298"/>
                  <a:gd name="connsiteX78" fmla="*/ 549 w 252351"/>
                  <a:gd name="connsiteY78" fmla="*/ 38219 h 195298"/>
                  <a:gd name="connsiteX79" fmla="*/ 8046 w 252351"/>
                  <a:gd name="connsiteY79" fmla="*/ 41144 h 195298"/>
                  <a:gd name="connsiteX80" fmla="*/ 9509 w 252351"/>
                  <a:gd name="connsiteY80" fmla="*/ 38950 h 195298"/>
                  <a:gd name="connsiteX81" fmla="*/ 9509 w 252351"/>
                  <a:gd name="connsiteY81" fmla="*/ 36024 h 195298"/>
                  <a:gd name="connsiteX82" fmla="*/ 3291 w 252351"/>
                  <a:gd name="connsiteY82" fmla="*/ 34378 h 195298"/>
                  <a:gd name="connsiteX83" fmla="*/ 7314 w 252351"/>
                  <a:gd name="connsiteY83" fmla="*/ 32184 h 195298"/>
                  <a:gd name="connsiteX84" fmla="*/ 11703 w 252351"/>
                  <a:gd name="connsiteY84" fmla="*/ 30721 h 195298"/>
                  <a:gd name="connsiteX85" fmla="*/ 12252 w 252351"/>
                  <a:gd name="connsiteY85" fmla="*/ 32184 h 195298"/>
                  <a:gd name="connsiteX86" fmla="*/ 17555 w 252351"/>
                  <a:gd name="connsiteY86" fmla="*/ 27612 h 195298"/>
                  <a:gd name="connsiteX87" fmla="*/ 23772 w 252351"/>
                  <a:gd name="connsiteY87" fmla="*/ 24869 h 195298"/>
                  <a:gd name="connsiteX88" fmla="*/ 32184 w 252351"/>
                  <a:gd name="connsiteY88" fmla="*/ 23589 h 195298"/>
                  <a:gd name="connsiteX89" fmla="*/ 46996 w 252351"/>
                  <a:gd name="connsiteY89" fmla="*/ 19932 h 195298"/>
                  <a:gd name="connsiteX90" fmla="*/ 62173 w 252351"/>
                  <a:gd name="connsiteY90" fmla="*/ 9692 h 195298"/>
                  <a:gd name="connsiteX91" fmla="*/ 68574 w 252351"/>
                  <a:gd name="connsiteY91" fmla="*/ 7863 h 195298"/>
                  <a:gd name="connsiteX92" fmla="*/ 79180 w 252351"/>
                  <a:gd name="connsiteY92" fmla="*/ 3292 h 195298"/>
                  <a:gd name="connsiteX93" fmla="*/ 99112 w 252351"/>
                  <a:gd name="connsiteY93" fmla="*/ 0 h 195298"/>
                  <a:gd name="connsiteX94" fmla="*/ 105512 w 252351"/>
                  <a:gd name="connsiteY94" fmla="*/ 0 h 195298"/>
                  <a:gd name="connsiteX95" fmla="*/ 110815 w 252351"/>
                  <a:gd name="connsiteY95" fmla="*/ 1097 h 195298"/>
                  <a:gd name="connsiteX96" fmla="*/ 114838 w 252351"/>
                  <a:gd name="connsiteY96" fmla="*/ 2743 h 195298"/>
                  <a:gd name="connsiteX97" fmla="*/ 118130 w 252351"/>
                  <a:gd name="connsiteY97" fmla="*/ 5486 h 195298"/>
                  <a:gd name="connsiteX98" fmla="*/ 117581 w 252351"/>
                  <a:gd name="connsiteY98" fmla="*/ 8046 h 195298"/>
                  <a:gd name="connsiteX99" fmla="*/ 109170 w 252351"/>
                  <a:gd name="connsiteY99" fmla="*/ 3840 h 195298"/>
                  <a:gd name="connsiteX100" fmla="*/ 109718 w 252351"/>
                  <a:gd name="connsiteY100" fmla="*/ 6217 h 195298"/>
                  <a:gd name="connsiteX101" fmla="*/ 115570 w 252351"/>
                  <a:gd name="connsiteY101" fmla="*/ 18469 h 195298"/>
                  <a:gd name="connsiteX102" fmla="*/ 118678 w 252351"/>
                  <a:gd name="connsiteY102" fmla="*/ 19566 h 195298"/>
                  <a:gd name="connsiteX103" fmla="*/ 119227 w 252351"/>
                  <a:gd name="connsiteY103" fmla="*/ 18104 h 195298"/>
                  <a:gd name="connsiteX104" fmla="*/ 121239 w 252351"/>
                  <a:gd name="connsiteY104" fmla="*/ 16824 h 195298"/>
                  <a:gd name="connsiteX105" fmla="*/ 123250 w 252351"/>
                  <a:gd name="connsiteY105" fmla="*/ 18104 h 195298"/>
                  <a:gd name="connsiteX106" fmla="*/ 128004 w 252351"/>
                  <a:gd name="connsiteY106" fmla="*/ 16641 h 195298"/>
                  <a:gd name="connsiteX107" fmla="*/ 134405 w 252351"/>
                  <a:gd name="connsiteY107" fmla="*/ 15544 h 195298"/>
                  <a:gd name="connsiteX108" fmla="*/ 138793 w 252351"/>
                  <a:gd name="connsiteY108" fmla="*/ 13349 h 195298"/>
                  <a:gd name="connsiteX109" fmla="*/ 145376 w 252351"/>
                  <a:gd name="connsiteY109" fmla="*/ 15178 h 195298"/>
                  <a:gd name="connsiteX110" fmla="*/ 175000 w 252351"/>
                  <a:gd name="connsiteY110" fmla="*/ 19201 h 195298"/>
                  <a:gd name="connsiteX111" fmla="*/ 197492 w 252351"/>
                  <a:gd name="connsiteY111" fmla="*/ 19018 h 195298"/>
                  <a:gd name="connsiteX112" fmla="*/ 210110 w 252351"/>
                  <a:gd name="connsiteY112" fmla="*/ 16824 h 195298"/>
                  <a:gd name="connsiteX113" fmla="*/ 220716 w 252351"/>
                  <a:gd name="connsiteY113" fmla="*/ 15726 h 195298"/>
                  <a:gd name="connsiteX114" fmla="*/ 227665 w 252351"/>
                  <a:gd name="connsiteY114" fmla="*/ 18652 h 195298"/>
                  <a:gd name="connsiteX115" fmla="*/ 236077 w 252351"/>
                  <a:gd name="connsiteY115" fmla="*/ 23407 h 195298"/>
                  <a:gd name="connsiteX116" fmla="*/ 238088 w 252351"/>
                  <a:gd name="connsiteY116" fmla="*/ 27795 h 195298"/>
                  <a:gd name="connsiteX117" fmla="*/ 238271 w 252351"/>
                  <a:gd name="connsiteY117" fmla="*/ 30172 h 195298"/>
                  <a:gd name="connsiteX118" fmla="*/ 238820 w 252351"/>
                  <a:gd name="connsiteY118" fmla="*/ 34196 h 195298"/>
                  <a:gd name="connsiteX119" fmla="*/ 247231 w 252351"/>
                  <a:gd name="connsiteY119" fmla="*/ 61076 h 195298"/>
                  <a:gd name="connsiteX120" fmla="*/ 247597 w 252351"/>
                  <a:gd name="connsiteY120" fmla="*/ 66928 h 195298"/>
                  <a:gd name="connsiteX121" fmla="*/ 247049 w 252351"/>
                  <a:gd name="connsiteY121" fmla="*/ 73694 h 195298"/>
                  <a:gd name="connsiteX122" fmla="*/ 241746 w 252351"/>
                  <a:gd name="connsiteY122" fmla="*/ 79728 h 195298"/>
                  <a:gd name="connsiteX123" fmla="*/ 234614 w 252351"/>
                  <a:gd name="connsiteY123" fmla="*/ 83020 h 195298"/>
                  <a:gd name="connsiteX124" fmla="*/ 229860 w 252351"/>
                  <a:gd name="connsiteY124" fmla="*/ 87775 h 195298"/>
                  <a:gd name="connsiteX125" fmla="*/ 232419 w 252351"/>
                  <a:gd name="connsiteY125" fmla="*/ 91980 h 195298"/>
                  <a:gd name="connsiteX126" fmla="*/ 239551 w 252351"/>
                  <a:gd name="connsiteY126" fmla="*/ 97101 h 195298"/>
                  <a:gd name="connsiteX127" fmla="*/ 237723 w 252351"/>
                  <a:gd name="connsiteY127" fmla="*/ 112461 h 195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52351" h="195298">
                    <a:moveTo>
                      <a:pt x="237723" y="112461"/>
                    </a:moveTo>
                    <a:lnTo>
                      <a:pt x="240282" y="117398"/>
                    </a:lnTo>
                    <a:lnTo>
                      <a:pt x="241197" y="122336"/>
                    </a:lnTo>
                    <a:lnTo>
                      <a:pt x="244488" y="129284"/>
                    </a:lnTo>
                    <a:lnTo>
                      <a:pt x="245402" y="130747"/>
                    </a:lnTo>
                    <a:lnTo>
                      <a:pt x="250157" y="135136"/>
                    </a:lnTo>
                    <a:lnTo>
                      <a:pt x="249609" y="139525"/>
                    </a:lnTo>
                    <a:lnTo>
                      <a:pt x="252351" y="145377"/>
                    </a:lnTo>
                    <a:lnTo>
                      <a:pt x="250157" y="150680"/>
                    </a:lnTo>
                    <a:lnTo>
                      <a:pt x="241746" y="156714"/>
                    </a:lnTo>
                    <a:lnTo>
                      <a:pt x="232785" y="161651"/>
                    </a:lnTo>
                    <a:lnTo>
                      <a:pt x="225836" y="168966"/>
                    </a:lnTo>
                    <a:lnTo>
                      <a:pt x="217607" y="183961"/>
                    </a:lnTo>
                    <a:lnTo>
                      <a:pt x="216693" y="189629"/>
                    </a:lnTo>
                    <a:lnTo>
                      <a:pt x="217790" y="194567"/>
                    </a:lnTo>
                    <a:lnTo>
                      <a:pt x="213036" y="195298"/>
                    </a:lnTo>
                    <a:lnTo>
                      <a:pt x="210842" y="194933"/>
                    </a:lnTo>
                    <a:lnTo>
                      <a:pt x="206453" y="193652"/>
                    </a:lnTo>
                    <a:lnTo>
                      <a:pt x="201150" y="190361"/>
                    </a:lnTo>
                    <a:lnTo>
                      <a:pt x="197492" y="187069"/>
                    </a:lnTo>
                    <a:lnTo>
                      <a:pt x="192738" y="184326"/>
                    </a:lnTo>
                    <a:lnTo>
                      <a:pt x="186338" y="183961"/>
                    </a:lnTo>
                    <a:lnTo>
                      <a:pt x="180669" y="184326"/>
                    </a:lnTo>
                    <a:lnTo>
                      <a:pt x="175915" y="186338"/>
                    </a:lnTo>
                    <a:lnTo>
                      <a:pt x="172440" y="188532"/>
                    </a:lnTo>
                    <a:lnTo>
                      <a:pt x="167685" y="185606"/>
                    </a:lnTo>
                    <a:lnTo>
                      <a:pt x="158725" y="185606"/>
                    </a:lnTo>
                    <a:lnTo>
                      <a:pt x="154519" y="189447"/>
                    </a:lnTo>
                    <a:lnTo>
                      <a:pt x="150131" y="191275"/>
                    </a:lnTo>
                    <a:lnTo>
                      <a:pt x="146474" y="190361"/>
                    </a:lnTo>
                    <a:lnTo>
                      <a:pt x="143365" y="186521"/>
                    </a:lnTo>
                    <a:lnTo>
                      <a:pt x="138793" y="182863"/>
                    </a:lnTo>
                    <a:lnTo>
                      <a:pt x="134953" y="180486"/>
                    </a:lnTo>
                    <a:lnTo>
                      <a:pt x="130199" y="182315"/>
                    </a:lnTo>
                    <a:lnTo>
                      <a:pt x="125079" y="183229"/>
                    </a:lnTo>
                    <a:lnTo>
                      <a:pt x="119958" y="181218"/>
                    </a:lnTo>
                    <a:lnTo>
                      <a:pt x="111181" y="177743"/>
                    </a:lnTo>
                    <a:lnTo>
                      <a:pt x="102221" y="166772"/>
                    </a:lnTo>
                    <a:lnTo>
                      <a:pt x="98015" y="164943"/>
                    </a:lnTo>
                    <a:lnTo>
                      <a:pt x="95820" y="165491"/>
                    </a:lnTo>
                    <a:lnTo>
                      <a:pt x="91615" y="162749"/>
                    </a:lnTo>
                    <a:lnTo>
                      <a:pt x="91249" y="156714"/>
                    </a:lnTo>
                    <a:lnTo>
                      <a:pt x="82106" y="155617"/>
                    </a:lnTo>
                    <a:lnTo>
                      <a:pt x="70768" y="152142"/>
                    </a:lnTo>
                    <a:lnTo>
                      <a:pt x="70220" y="154520"/>
                    </a:lnTo>
                    <a:lnTo>
                      <a:pt x="71682" y="156897"/>
                    </a:lnTo>
                    <a:lnTo>
                      <a:pt x="66380" y="160006"/>
                    </a:lnTo>
                    <a:lnTo>
                      <a:pt x="63088" y="158725"/>
                    </a:lnTo>
                    <a:lnTo>
                      <a:pt x="53944" y="151594"/>
                    </a:lnTo>
                    <a:lnTo>
                      <a:pt x="56322" y="147388"/>
                    </a:lnTo>
                    <a:lnTo>
                      <a:pt x="56322" y="146291"/>
                    </a:lnTo>
                    <a:lnTo>
                      <a:pt x="55591" y="145742"/>
                    </a:lnTo>
                    <a:lnTo>
                      <a:pt x="50287" y="144828"/>
                    </a:lnTo>
                    <a:lnTo>
                      <a:pt x="46081" y="140256"/>
                    </a:lnTo>
                    <a:lnTo>
                      <a:pt x="36024" y="138611"/>
                    </a:lnTo>
                    <a:lnTo>
                      <a:pt x="32733" y="138793"/>
                    </a:lnTo>
                    <a:lnTo>
                      <a:pt x="30172" y="135136"/>
                    </a:lnTo>
                    <a:lnTo>
                      <a:pt x="25418" y="132942"/>
                    </a:lnTo>
                    <a:lnTo>
                      <a:pt x="18652" y="138976"/>
                    </a:lnTo>
                    <a:lnTo>
                      <a:pt x="15544" y="137513"/>
                    </a:lnTo>
                    <a:lnTo>
                      <a:pt x="17372" y="134405"/>
                    </a:lnTo>
                    <a:lnTo>
                      <a:pt x="19018" y="127456"/>
                    </a:lnTo>
                    <a:lnTo>
                      <a:pt x="19567" y="119593"/>
                    </a:lnTo>
                    <a:lnTo>
                      <a:pt x="19018" y="117947"/>
                    </a:lnTo>
                    <a:lnTo>
                      <a:pt x="11703" y="110632"/>
                    </a:lnTo>
                    <a:lnTo>
                      <a:pt x="10606" y="101489"/>
                    </a:lnTo>
                    <a:lnTo>
                      <a:pt x="10789" y="97466"/>
                    </a:lnTo>
                    <a:lnTo>
                      <a:pt x="10057" y="91249"/>
                    </a:lnTo>
                    <a:lnTo>
                      <a:pt x="8595" y="87592"/>
                    </a:lnTo>
                    <a:lnTo>
                      <a:pt x="7863" y="78448"/>
                    </a:lnTo>
                    <a:lnTo>
                      <a:pt x="6949" y="75157"/>
                    </a:lnTo>
                    <a:lnTo>
                      <a:pt x="183" y="71134"/>
                    </a:lnTo>
                    <a:lnTo>
                      <a:pt x="0" y="68391"/>
                    </a:lnTo>
                    <a:lnTo>
                      <a:pt x="1829" y="63454"/>
                    </a:lnTo>
                    <a:lnTo>
                      <a:pt x="4755" y="58882"/>
                    </a:lnTo>
                    <a:lnTo>
                      <a:pt x="5303" y="54310"/>
                    </a:lnTo>
                    <a:lnTo>
                      <a:pt x="5303" y="47910"/>
                    </a:lnTo>
                    <a:lnTo>
                      <a:pt x="1646" y="41693"/>
                    </a:lnTo>
                    <a:lnTo>
                      <a:pt x="549" y="38219"/>
                    </a:lnTo>
                    <a:lnTo>
                      <a:pt x="8046" y="41144"/>
                    </a:lnTo>
                    <a:lnTo>
                      <a:pt x="9509" y="38950"/>
                    </a:lnTo>
                    <a:lnTo>
                      <a:pt x="9509" y="36024"/>
                    </a:lnTo>
                    <a:lnTo>
                      <a:pt x="3291" y="34378"/>
                    </a:lnTo>
                    <a:lnTo>
                      <a:pt x="7314" y="32184"/>
                    </a:lnTo>
                    <a:lnTo>
                      <a:pt x="11703" y="30721"/>
                    </a:lnTo>
                    <a:lnTo>
                      <a:pt x="12252" y="32184"/>
                    </a:lnTo>
                    <a:lnTo>
                      <a:pt x="17555" y="27612"/>
                    </a:lnTo>
                    <a:lnTo>
                      <a:pt x="23772" y="24869"/>
                    </a:lnTo>
                    <a:lnTo>
                      <a:pt x="32184" y="23589"/>
                    </a:lnTo>
                    <a:lnTo>
                      <a:pt x="46996" y="19932"/>
                    </a:lnTo>
                    <a:lnTo>
                      <a:pt x="62173" y="9692"/>
                    </a:lnTo>
                    <a:lnTo>
                      <a:pt x="68574" y="7863"/>
                    </a:lnTo>
                    <a:lnTo>
                      <a:pt x="79180" y="3292"/>
                    </a:lnTo>
                    <a:lnTo>
                      <a:pt x="99112" y="0"/>
                    </a:lnTo>
                    <a:lnTo>
                      <a:pt x="105512" y="0"/>
                    </a:lnTo>
                    <a:lnTo>
                      <a:pt x="110815" y="1097"/>
                    </a:lnTo>
                    <a:lnTo>
                      <a:pt x="114838" y="2743"/>
                    </a:lnTo>
                    <a:lnTo>
                      <a:pt x="118130" y="5486"/>
                    </a:lnTo>
                    <a:lnTo>
                      <a:pt x="117581" y="8046"/>
                    </a:lnTo>
                    <a:lnTo>
                      <a:pt x="109170" y="3840"/>
                    </a:lnTo>
                    <a:lnTo>
                      <a:pt x="109718" y="6217"/>
                    </a:lnTo>
                    <a:lnTo>
                      <a:pt x="115570" y="18469"/>
                    </a:lnTo>
                    <a:lnTo>
                      <a:pt x="118678" y="19566"/>
                    </a:lnTo>
                    <a:lnTo>
                      <a:pt x="119227" y="18104"/>
                    </a:lnTo>
                    <a:lnTo>
                      <a:pt x="121239" y="16824"/>
                    </a:lnTo>
                    <a:lnTo>
                      <a:pt x="123250" y="18104"/>
                    </a:lnTo>
                    <a:lnTo>
                      <a:pt x="128004" y="16641"/>
                    </a:lnTo>
                    <a:lnTo>
                      <a:pt x="134405" y="15544"/>
                    </a:lnTo>
                    <a:lnTo>
                      <a:pt x="138793" y="13349"/>
                    </a:lnTo>
                    <a:lnTo>
                      <a:pt x="145376" y="15178"/>
                    </a:lnTo>
                    <a:lnTo>
                      <a:pt x="175000" y="19201"/>
                    </a:lnTo>
                    <a:lnTo>
                      <a:pt x="197492" y="19018"/>
                    </a:lnTo>
                    <a:lnTo>
                      <a:pt x="210110" y="16824"/>
                    </a:lnTo>
                    <a:lnTo>
                      <a:pt x="220716" y="15726"/>
                    </a:lnTo>
                    <a:lnTo>
                      <a:pt x="227665" y="18652"/>
                    </a:lnTo>
                    <a:lnTo>
                      <a:pt x="236077" y="23407"/>
                    </a:lnTo>
                    <a:lnTo>
                      <a:pt x="238088" y="27795"/>
                    </a:lnTo>
                    <a:lnTo>
                      <a:pt x="238271" y="30172"/>
                    </a:lnTo>
                    <a:lnTo>
                      <a:pt x="238820" y="34196"/>
                    </a:lnTo>
                    <a:lnTo>
                      <a:pt x="247231" y="61076"/>
                    </a:lnTo>
                    <a:lnTo>
                      <a:pt x="247597" y="66928"/>
                    </a:lnTo>
                    <a:lnTo>
                      <a:pt x="247049" y="73694"/>
                    </a:lnTo>
                    <a:lnTo>
                      <a:pt x="241746" y="79728"/>
                    </a:lnTo>
                    <a:lnTo>
                      <a:pt x="234614" y="83020"/>
                    </a:lnTo>
                    <a:lnTo>
                      <a:pt x="229860" y="87775"/>
                    </a:lnTo>
                    <a:lnTo>
                      <a:pt x="232419" y="91980"/>
                    </a:lnTo>
                    <a:lnTo>
                      <a:pt x="239551" y="97101"/>
                    </a:lnTo>
                    <a:lnTo>
                      <a:pt x="237723" y="112461"/>
                    </a:lnTo>
                    <a:close/>
                  </a:path>
                </a:pathLst>
              </a:custGeom>
              <a:grpFill/>
              <a:ln w="18272" cap="flat">
                <a:noFill/>
                <a:prstDash val="solid"/>
                <a:miter/>
              </a:ln>
            </p:spPr>
            <p:txBody>
              <a:bodyPr rtlCol="0" anchor="ctr"/>
              <a:lstStyle/>
              <a:p>
                <a:endParaRPr lang="en-GB" sz="1463"/>
              </a:p>
            </p:txBody>
          </p:sp>
          <p:sp>
            <p:nvSpPr>
              <p:cNvPr id="308" name="Freeform: Shape 307">
                <a:extLst>
                  <a:ext uri="{FF2B5EF4-FFF2-40B4-BE49-F238E27FC236}">
                    <a16:creationId xmlns:a16="http://schemas.microsoft.com/office/drawing/2014/main" id="{C7A94298-7452-CCE7-BE57-F10A424F0745}"/>
                  </a:ext>
                </a:extLst>
              </p:cNvPr>
              <p:cNvSpPr/>
              <p:nvPr/>
            </p:nvSpPr>
            <p:spPr>
              <a:xfrm>
                <a:off x="6346626" y="2795229"/>
                <a:ext cx="252351" cy="195298"/>
              </a:xfrm>
              <a:custGeom>
                <a:avLst/>
                <a:gdLst>
                  <a:gd name="connsiteX0" fmla="*/ 237723 w 252351"/>
                  <a:gd name="connsiteY0" fmla="*/ 112461 h 195298"/>
                  <a:gd name="connsiteX1" fmla="*/ 240282 w 252351"/>
                  <a:gd name="connsiteY1" fmla="*/ 117398 h 195298"/>
                  <a:gd name="connsiteX2" fmla="*/ 241197 w 252351"/>
                  <a:gd name="connsiteY2" fmla="*/ 122336 h 195298"/>
                  <a:gd name="connsiteX3" fmla="*/ 244488 w 252351"/>
                  <a:gd name="connsiteY3" fmla="*/ 129284 h 195298"/>
                  <a:gd name="connsiteX4" fmla="*/ 245402 w 252351"/>
                  <a:gd name="connsiteY4" fmla="*/ 130747 h 195298"/>
                  <a:gd name="connsiteX5" fmla="*/ 250157 w 252351"/>
                  <a:gd name="connsiteY5" fmla="*/ 135136 h 195298"/>
                  <a:gd name="connsiteX6" fmla="*/ 249609 w 252351"/>
                  <a:gd name="connsiteY6" fmla="*/ 139525 h 195298"/>
                  <a:gd name="connsiteX7" fmla="*/ 252351 w 252351"/>
                  <a:gd name="connsiteY7" fmla="*/ 145377 h 195298"/>
                  <a:gd name="connsiteX8" fmla="*/ 250157 w 252351"/>
                  <a:gd name="connsiteY8" fmla="*/ 150680 h 195298"/>
                  <a:gd name="connsiteX9" fmla="*/ 241746 w 252351"/>
                  <a:gd name="connsiteY9" fmla="*/ 156714 h 195298"/>
                  <a:gd name="connsiteX10" fmla="*/ 232785 w 252351"/>
                  <a:gd name="connsiteY10" fmla="*/ 161651 h 195298"/>
                  <a:gd name="connsiteX11" fmla="*/ 225836 w 252351"/>
                  <a:gd name="connsiteY11" fmla="*/ 168966 h 195298"/>
                  <a:gd name="connsiteX12" fmla="*/ 217607 w 252351"/>
                  <a:gd name="connsiteY12" fmla="*/ 183961 h 195298"/>
                  <a:gd name="connsiteX13" fmla="*/ 216693 w 252351"/>
                  <a:gd name="connsiteY13" fmla="*/ 189629 h 195298"/>
                  <a:gd name="connsiteX14" fmla="*/ 217790 w 252351"/>
                  <a:gd name="connsiteY14" fmla="*/ 194567 h 195298"/>
                  <a:gd name="connsiteX15" fmla="*/ 213036 w 252351"/>
                  <a:gd name="connsiteY15" fmla="*/ 195298 h 195298"/>
                  <a:gd name="connsiteX16" fmla="*/ 210842 w 252351"/>
                  <a:gd name="connsiteY16" fmla="*/ 194933 h 195298"/>
                  <a:gd name="connsiteX17" fmla="*/ 206453 w 252351"/>
                  <a:gd name="connsiteY17" fmla="*/ 193652 h 195298"/>
                  <a:gd name="connsiteX18" fmla="*/ 201150 w 252351"/>
                  <a:gd name="connsiteY18" fmla="*/ 190361 h 195298"/>
                  <a:gd name="connsiteX19" fmla="*/ 197492 w 252351"/>
                  <a:gd name="connsiteY19" fmla="*/ 187069 h 195298"/>
                  <a:gd name="connsiteX20" fmla="*/ 192738 w 252351"/>
                  <a:gd name="connsiteY20" fmla="*/ 184326 h 195298"/>
                  <a:gd name="connsiteX21" fmla="*/ 186338 w 252351"/>
                  <a:gd name="connsiteY21" fmla="*/ 183961 h 195298"/>
                  <a:gd name="connsiteX22" fmla="*/ 180669 w 252351"/>
                  <a:gd name="connsiteY22" fmla="*/ 184326 h 195298"/>
                  <a:gd name="connsiteX23" fmla="*/ 175915 w 252351"/>
                  <a:gd name="connsiteY23" fmla="*/ 186338 h 195298"/>
                  <a:gd name="connsiteX24" fmla="*/ 172440 w 252351"/>
                  <a:gd name="connsiteY24" fmla="*/ 188532 h 195298"/>
                  <a:gd name="connsiteX25" fmla="*/ 167685 w 252351"/>
                  <a:gd name="connsiteY25" fmla="*/ 185606 h 195298"/>
                  <a:gd name="connsiteX26" fmla="*/ 158725 w 252351"/>
                  <a:gd name="connsiteY26" fmla="*/ 185606 h 195298"/>
                  <a:gd name="connsiteX27" fmla="*/ 154519 w 252351"/>
                  <a:gd name="connsiteY27" fmla="*/ 189447 h 195298"/>
                  <a:gd name="connsiteX28" fmla="*/ 150131 w 252351"/>
                  <a:gd name="connsiteY28" fmla="*/ 191275 h 195298"/>
                  <a:gd name="connsiteX29" fmla="*/ 146474 w 252351"/>
                  <a:gd name="connsiteY29" fmla="*/ 190361 h 195298"/>
                  <a:gd name="connsiteX30" fmla="*/ 143365 w 252351"/>
                  <a:gd name="connsiteY30" fmla="*/ 186521 h 195298"/>
                  <a:gd name="connsiteX31" fmla="*/ 138793 w 252351"/>
                  <a:gd name="connsiteY31" fmla="*/ 182863 h 195298"/>
                  <a:gd name="connsiteX32" fmla="*/ 134953 w 252351"/>
                  <a:gd name="connsiteY32" fmla="*/ 180486 h 195298"/>
                  <a:gd name="connsiteX33" fmla="*/ 130199 w 252351"/>
                  <a:gd name="connsiteY33" fmla="*/ 182315 h 195298"/>
                  <a:gd name="connsiteX34" fmla="*/ 125079 w 252351"/>
                  <a:gd name="connsiteY34" fmla="*/ 183229 h 195298"/>
                  <a:gd name="connsiteX35" fmla="*/ 119958 w 252351"/>
                  <a:gd name="connsiteY35" fmla="*/ 181218 h 195298"/>
                  <a:gd name="connsiteX36" fmla="*/ 111181 w 252351"/>
                  <a:gd name="connsiteY36" fmla="*/ 177743 h 195298"/>
                  <a:gd name="connsiteX37" fmla="*/ 102221 w 252351"/>
                  <a:gd name="connsiteY37" fmla="*/ 166772 h 195298"/>
                  <a:gd name="connsiteX38" fmla="*/ 98015 w 252351"/>
                  <a:gd name="connsiteY38" fmla="*/ 164943 h 195298"/>
                  <a:gd name="connsiteX39" fmla="*/ 95820 w 252351"/>
                  <a:gd name="connsiteY39" fmla="*/ 165491 h 195298"/>
                  <a:gd name="connsiteX40" fmla="*/ 91615 w 252351"/>
                  <a:gd name="connsiteY40" fmla="*/ 162749 h 195298"/>
                  <a:gd name="connsiteX41" fmla="*/ 91249 w 252351"/>
                  <a:gd name="connsiteY41" fmla="*/ 156714 h 195298"/>
                  <a:gd name="connsiteX42" fmla="*/ 82106 w 252351"/>
                  <a:gd name="connsiteY42" fmla="*/ 155617 h 195298"/>
                  <a:gd name="connsiteX43" fmla="*/ 70768 w 252351"/>
                  <a:gd name="connsiteY43" fmla="*/ 152142 h 195298"/>
                  <a:gd name="connsiteX44" fmla="*/ 70220 w 252351"/>
                  <a:gd name="connsiteY44" fmla="*/ 154520 h 195298"/>
                  <a:gd name="connsiteX45" fmla="*/ 71682 w 252351"/>
                  <a:gd name="connsiteY45" fmla="*/ 156897 h 195298"/>
                  <a:gd name="connsiteX46" fmla="*/ 66380 w 252351"/>
                  <a:gd name="connsiteY46" fmla="*/ 160006 h 195298"/>
                  <a:gd name="connsiteX47" fmla="*/ 63088 w 252351"/>
                  <a:gd name="connsiteY47" fmla="*/ 158725 h 195298"/>
                  <a:gd name="connsiteX48" fmla="*/ 53944 w 252351"/>
                  <a:gd name="connsiteY48" fmla="*/ 151594 h 195298"/>
                  <a:gd name="connsiteX49" fmla="*/ 56322 w 252351"/>
                  <a:gd name="connsiteY49" fmla="*/ 147388 h 195298"/>
                  <a:gd name="connsiteX50" fmla="*/ 56322 w 252351"/>
                  <a:gd name="connsiteY50" fmla="*/ 146291 h 195298"/>
                  <a:gd name="connsiteX51" fmla="*/ 55591 w 252351"/>
                  <a:gd name="connsiteY51" fmla="*/ 145742 h 195298"/>
                  <a:gd name="connsiteX52" fmla="*/ 50287 w 252351"/>
                  <a:gd name="connsiteY52" fmla="*/ 144828 h 195298"/>
                  <a:gd name="connsiteX53" fmla="*/ 46081 w 252351"/>
                  <a:gd name="connsiteY53" fmla="*/ 140256 h 195298"/>
                  <a:gd name="connsiteX54" fmla="*/ 36024 w 252351"/>
                  <a:gd name="connsiteY54" fmla="*/ 138611 h 195298"/>
                  <a:gd name="connsiteX55" fmla="*/ 32733 w 252351"/>
                  <a:gd name="connsiteY55" fmla="*/ 138793 h 195298"/>
                  <a:gd name="connsiteX56" fmla="*/ 30172 w 252351"/>
                  <a:gd name="connsiteY56" fmla="*/ 135136 h 195298"/>
                  <a:gd name="connsiteX57" fmla="*/ 25418 w 252351"/>
                  <a:gd name="connsiteY57" fmla="*/ 132942 h 195298"/>
                  <a:gd name="connsiteX58" fmla="*/ 18652 w 252351"/>
                  <a:gd name="connsiteY58" fmla="*/ 138976 h 195298"/>
                  <a:gd name="connsiteX59" fmla="*/ 15544 w 252351"/>
                  <a:gd name="connsiteY59" fmla="*/ 137513 h 195298"/>
                  <a:gd name="connsiteX60" fmla="*/ 17372 w 252351"/>
                  <a:gd name="connsiteY60" fmla="*/ 134405 h 195298"/>
                  <a:gd name="connsiteX61" fmla="*/ 19018 w 252351"/>
                  <a:gd name="connsiteY61" fmla="*/ 127456 h 195298"/>
                  <a:gd name="connsiteX62" fmla="*/ 19567 w 252351"/>
                  <a:gd name="connsiteY62" fmla="*/ 119593 h 195298"/>
                  <a:gd name="connsiteX63" fmla="*/ 19018 w 252351"/>
                  <a:gd name="connsiteY63" fmla="*/ 117947 h 195298"/>
                  <a:gd name="connsiteX64" fmla="*/ 11703 w 252351"/>
                  <a:gd name="connsiteY64" fmla="*/ 110632 h 195298"/>
                  <a:gd name="connsiteX65" fmla="*/ 10606 w 252351"/>
                  <a:gd name="connsiteY65" fmla="*/ 101489 h 195298"/>
                  <a:gd name="connsiteX66" fmla="*/ 10789 w 252351"/>
                  <a:gd name="connsiteY66" fmla="*/ 97466 h 195298"/>
                  <a:gd name="connsiteX67" fmla="*/ 10057 w 252351"/>
                  <a:gd name="connsiteY67" fmla="*/ 91249 h 195298"/>
                  <a:gd name="connsiteX68" fmla="*/ 8595 w 252351"/>
                  <a:gd name="connsiteY68" fmla="*/ 87592 h 195298"/>
                  <a:gd name="connsiteX69" fmla="*/ 7863 w 252351"/>
                  <a:gd name="connsiteY69" fmla="*/ 78448 h 195298"/>
                  <a:gd name="connsiteX70" fmla="*/ 6949 w 252351"/>
                  <a:gd name="connsiteY70" fmla="*/ 75157 h 195298"/>
                  <a:gd name="connsiteX71" fmla="*/ 183 w 252351"/>
                  <a:gd name="connsiteY71" fmla="*/ 71134 h 195298"/>
                  <a:gd name="connsiteX72" fmla="*/ 0 w 252351"/>
                  <a:gd name="connsiteY72" fmla="*/ 68391 h 195298"/>
                  <a:gd name="connsiteX73" fmla="*/ 1829 w 252351"/>
                  <a:gd name="connsiteY73" fmla="*/ 63454 h 195298"/>
                  <a:gd name="connsiteX74" fmla="*/ 4755 w 252351"/>
                  <a:gd name="connsiteY74" fmla="*/ 58882 h 195298"/>
                  <a:gd name="connsiteX75" fmla="*/ 5303 w 252351"/>
                  <a:gd name="connsiteY75" fmla="*/ 54310 h 195298"/>
                  <a:gd name="connsiteX76" fmla="*/ 5303 w 252351"/>
                  <a:gd name="connsiteY76" fmla="*/ 47910 h 195298"/>
                  <a:gd name="connsiteX77" fmla="*/ 1646 w 252351"/>
                  <a:gd name="connsiteY77" fmla="*/ 41693 h 195298"/>
                  <a:gd name="connsiteX78" fmla="*/ 549 w 252351"/>
                  <a:gd name="connsiteY78" fmla="*/ 38219 h 195298"/>
                  <a:gd name="connsiteX79" fmla="*/ 8046 w 252351"/>
                  <a:gd name="connsiteY79" fmla="*/ 41144 h 195298"/>
                  <a:gd name="connsiteX80" fmla="*/ 9509 w 252351"/>
                  <a:gd name="connsiteY80" fmla="*/ 38950 h 195298"/>
                  <a:gd name="connsiteX81" fmla="*/ 9509 w 252351"/>
                  <a:gd name="connsiteY81" fmla="*/ 36024 h 195298"/>
                  <a:gd name="connsiteX82" fmla="*/ 3291 w 252351"/>
                  <a:gd name="connsiteY82" fmla="*/ 34378 h 195298"/>
                  <a:gd name="connsiteX83" fmla="*/ 7314 w 252351"/>
                  <a:gd name="connsiteY83" fmla="*/ 32184 h 195298"/>
                  <a:gd name="connsiteX84" fmla="*/ 11703 w 252351"/>
                  <a:gd name="connsiteY84" fmla="*/ 30721 h 195298"/>
                  <a:gd name="connsiteX85" fmla="*/ 12252 w 252351"/>
                  <a:gd name="connsiteY85" fmla="*/ 32184 h 195298"/>
                  <a:gd name="connsiteX86" fmla="*/ 17555 w 252351"/>
                  <a:gd name="connsiteY86" fmla="*/ 27612 h 195298"/>
                  <a:gd name="connsiteX87" fmla="*/ 23772 w 252351"/>
                  <a:gd name="connsiteY87" fmla="*/ 24869 h 195298"/>
                  <a:gd name="connsiteX88" fmla="*/ 32184 w 252351"/>
                  <a:gd name="connsiteY88" fmla="*/ 23589 h 195298"/>
                  <a:gd name="connsiteX89" fmla="*/ 46996 w 252351"/>
                  <a:gd name="connsiteY89" fmla="*/ 19932 h 195298"/>
                  <a:gd name="connsiteX90" fmla="*/ 62173 w 252351"/>
                  <a:gd name="connsiteY90" fmla="*/ 9692 h 195298"/>
                  <a:gd name="connsiteX91" fmla="*/ 68574 w 252351"/>
                  <a:gd name="connsiteY91" fmla="*/ 7863 h 195298"/>
                  <a:gd name="connsiteX92" fmla="*/ 79180 w 252351"/>
                  <a:gd name="connsiteY92" fmla="*/ 3292 h 195298"/>
                  <a:gd name="connsiteX93" fmla="*/ 99112 w 252351"/>
                  <a:gd name="connsiteY93" fmla="*/ 0 h 195298"/>
                  <a:gd name="connsiteX94" fmla="*/ 105512 w 252351"/>
                  <a:gd name="connsiteY94" fmla="*/ 0 h 195298"/>
                  <a:gd name="connsiteX95" fmla="*/ 110815 w 252351"/>
                  <a:gd name="connsiteY95" fmla="*/ 1097 h 195298"/>
                  <a:gd name="connsiteX96" fmla="*/ 114838 w 252351"/>
                  <a:gd name="connsiteY96" fmla="*/ 2743 h 195298"/>
                  <a:gd name="connsiteX97" fmla="*/ 118130 w 252351"/>
                  <a:gd name="connsiteY97" fmla="*/ 5486 h 195298"/>
                  <a:gd name="connsiteX98" fmla="*/ 117581 w 252351"/>
                  <a:gd name="connsiteY98" fmla="*/ 8046 h 195298"/>
                  <a:gd name="connsiteX99" fmla="*/ 109170 w 252351"/>
                  <a:gd name="connsiteY99" fmla="*/ 3840 h 195298"/>
                  <a:gd name="connsiteX100" fmla="*/ 109718 w 252351"/>
                  <a:gd name="connsiteY100" fmla="*/ 6217 h 195298"/>
                  <a:gd name="connsiteX101" fmla="*/ 115570 w 252351"/>
                  <a:gd name="connsiteY101" fmla="*/ 18469 h 195298"/>
                  <a:gd name="connsiteX102" fmla="*/ 118678 w 252351"/>
                  <a:gd name="connsiteY102" fmla="*/ 19566 h 195298"/>
                  <a:gd name="connsiteX103" fmla="*/ 119227 w 252351"/>
                  <a:gd name="connsiteY103" fmla="*/ 18104 h 195298"/>
                  <a:gd name="connsiteX104" fmla="*/ 121239 w 252351"/>
                  <a:gd name="connsiteY104" fmla="*/ 16824 h 195298"/>
                  <a:gd name="connsiteX105" fmla="*/ 123250 w 252351"/>
                  <a:gd name="connsiteY105" fmla="*/ 18104 h 195298"/>
                  <a:gd name="connsiteX106" fmla="*/ 128004 w 252351"/>
                  <a:gd name="connsiteY106" fmla="*/ 16641 h 195298"/>
                  <a:gd name="connsiteX107" fmla="*/ 134405 w 252351"/>
                  <a:gd name="connsiteY107" fmla="*/ 15544 h 195298"/>
                  <a:gd name="connsiteX108" fmla="*/ 138793 w 252351"/>
                  <a:gd name="connsiteY108" fmla="*/ 13349 h 195298"/>
                  <a:gd name="connsiteX109" fmla="*/ 145376 w 252351"/>
                  <a:gd name="connsiteY109" fmla="*/ 15178 h 195298"/>
                  <a:gd name="connsiteX110" fmla="*/ 175000 w 252351"/>
                  <a:gd name="connsiteY110" fmla="*/ 19201 h 195298"/>
                  <a:gd name="connsiteX111" fmla="*/ 197492 w 252351"/>
                  <a:gd name="connsiteY111" fmla="*/ 19018 h 195298"/>
                  <a:gd name="connsiteX112" fmla="*/ 210110 w 252351"/>
                  <a:gd name="connsiteY112" fmla="*/ 16824 h 195298"/>
                  <a:gd name="connsiteX113" fmla="*/ 220716 w 252351"/>
                  <a:gd name="connsiteY113" fmla="*/ 15726 h 195298"/>
                  <a:gd name="connsiteX114" fmla="*/ 227665 w 252351"/>
                  <a:gd name="connsiteY114" fmla="*/ 18652 h 195298"/>
                  <a:gd name="connsiteX115" fmla="*/ 236077 w 252351"/>
                  <a:gd name="connsiteY115" fmla="*/ 23407 h 195298"/>
                  <a:gd name="connsiteX116" fmla="*/ 238088 w 252351"/>
                  <a:gd name="connsiteY116" fmla="*/ 27795 h 195298"/>
                  <a:gd name="connsiteX117" fmla="*/ 238271 w 252351"/>
                  <a:gd name="connsiteY117" fmla="*/ 30172 h 195298"/>
                  <a:gd name="connsiteX118" fmla="*/ 238820 w 252351"/>
                  <a:gd name="connsiteY118" fmla="*/ 34196 h 195298"/>
                  <a:gd name="connsiteX119" fmla="*/ 247231 w 252351"/>
                  <a:gd name="connsiteY119" fmla="*/ 61076 h 195298"/>
                  <a:gd name="connsiteX120" fmla="*/ 247597 w 252351"/>
                  <a:gd name="connsiteY120" fmla="*/ 66928 h 195298"/>
                  <a:gd name="connsiteX121" fmla="*/ 247049 w 252351"/>
                  <a:gd name="connsiteY121" fmla="*/ 73694 h 195298"/>
                  <a:gd name="connsiteX122" fmla="*/ 241746 w 252351"/>
                  <a:gd name="connsiteY122" fmla="*/ 79728 h 195298"/>
                  <a:gd name="connsiteX123" fmla="*/ 234614 w 252351"/>
                  <a:gd name="connsiteY123" fmla="*/ 83020 h 195298"/>
                  <a:gd name="connsiteX124" fmla="*/ 229860 w 252351"/>
                  <a:gd name="connsiteY124" fmla="*/ 87775 h 195298"/>
                  <a:gd name="connsiteX125" fmla="*/ 232419 w 252351"/>
                  <a:gd name="connsiteY125" fmla="*/ 91980 h 195298"/>
                  <a:gd name="connsiteX126" fmla="*/ 239551 w 252351"/>
                  <a:gd name="connsiteY126" fmla="*/ 97101 h 195298"/>
                  <a:gd name="connsiteX127" fmla="*/ 237723 w 252351"/>
                  <a:gd name="connsiteY127" fmla="*/ 112461 h 195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252351" h="195298">
                    <a:moveTo>
                      <a:pt x="237723" y="112461"/>
                    </a:moveTo>
                    <a:lnTo>
                      <a:pt x="240282" y="117398"/>
                    </a:lnTo>
                    <a:lnTo>
                      <a:pt x="241197" y="122336"/>
                    </a:lnTo>
                    <a:lnTo>
                      <a:pt x="244488" y="129284"/>
                    </a:lnTo>
                    <a:lnTo>
                      <a:pt x="245402" y="130747"/>
                    </a:lnTo>
                    <a:lnTo>
                      <a:pt x="250157" y="135136"/>
                    </a:lnTo>
                    <a:lnTo>
                      <a:pt x="249609" y="139525"/>
                    </a:lnTo>
                    <a:lnTo>
                      <a:pt x="252351" y="145377"/>
                    </a:lnTo>
                    <a:lnTo>
                      <a:pt x="250157" y="150680"/>
                    </a:lnTo>
                    <a:lnTo>
                      <a:pt x="241746" y="156714"/>
                    </a:lnTo>
                    <a:lnTo>
                      <a:pt x="232785" y="161651"/>
                    </a:lnTo>
                    <a:lnTo>
                      <a:pt x="225836" y="168966"/>
                    </a:lnTo>
                    <a:lnTo>
                      <a:pt x="217607" y="183961"/>
                    </a:lnTo>
                    <a:lnTo>
                      <a:pt x="216693" y="189629"/>
                    </a:lnTo>
                    <a:lnTo>
                      <a:pt x="217790" y="194567"/>
                    </a:lnTo>
                    <a:lnTo>
                      <a:pt x="213036" y="195298"/>
                    </a:lnTo>
                    <a:lnTo>
                      <a:pt x="210842" y="194933"/>
                    </a:lnTo>
                    <a:lnTo>
                      <a:pt x="206453" y="193652"/>
                    </a:lnTo>
                    <a:lnTo>
                      <a:pt x="201150" y="190361"/>
                    </a:lnTo>
                    <a:lnTo>
                      <a:pt x="197492" y="187069"/>
                    </a:lnTo>
                    <a:lnTo>
                      <a:pt x="192738" y="184326"/>
                    </a:lnTo>
                    <a:lnTo>
                      <a:pt x="186338" y="183961"/>
                    </a:lnTo>
                    <a:lnTo>
                      <a:pt x="180669" y="184326"/>
                    </a:lnTo>
                    <a:lnTo>
                      <a:pt x="175915" y="186338"/>
                    </a:lnTo>
                    <a:lnTo>
                      <a:pt x="172440" y="188532"/>
                    </a:lnTo>
                    <a:lnTo>
                      <a:pt x="167685" y="185606"/>
                    </a:lnTo>
                    <a:lnTo>
                      <a:pt x="158725" y="185606"/>
                    </a:lnTo>
                    <a:lnTo>
                      <a:pt x="154519" y="189447"/>
                    </a:lnTo>
                    <a:lnTo>
                      <a:pt x="150131" y="191275"/>
                    </a:lnTo>
                    <a:lnTo>
                      <a:pt x="146474" y="190361"/>
                    </a:lnTo>
                    <a:lnTo>
                      <a:pt x="143365" y="186521"/>
                    </a:lnTo>
                    <a:lnTo>
                      <a:pt x="138793" y="182863"/>
                    </a:lnTo>
                    <a:lnTo>
                      <a:pt x="134953" y="180486"/>
                    </a:lnTo>
                    <a:lnTo>
                      <a:pt x="130199" y="182315"/>
                    </a:lnTo>
                    <a:lnTo>
                      <a:pt x="125079" y="183229"/>
                    </a:lnTo>
                    <a:lnTo>
                      <a:pt x="119958" y="181218"/>
                    </a:lnTo>
                    <a:lnTo>
                      <a:pt x="111181" y="177743"/>
                    </a:lnTo>
                    <a:lnTo>
                      <a:pt x="102221" y="166772"/>
                    </a:lnTo>
                    <a:lnTo>
                      <a:pt x="98015" y="164943"/>
                    </a:lnTo>
                    <a:lnTo>
                      <a:pt x="95820" y="165491"/>
                    </a:lnTo>
                    <a:lnTo>
                      <a:pt x="91615" y="162749"/>
                    </a:lnTo>
                    <a:lnTo>
                      <a:pt x="91249" y="156714"/>
                    </a:lnTo>
                    <a:lnTo>
                      <a:pt x="82106" y="155617"/>
                    </a:lnTo>
                    <a:lnTo>
                      <a:pt x="70768" y="152142"/>
                    </a:lnTo>
                    <a:lnTo>
                      <a:pt x="70220" y="154520"/>
                    </a:lnTo>
                    <a:lnTo>
                      <a:pt x="71682" y="156897"/>
                    </a:lnTo>
                    <a:lnTo>
                      <a:pt x="66380" y="160006"/>
                    </a:lnTo>
                    <a:lnTo>
                      <a:pt x="63088" y="158725"/>
                    </a:lnTo>
                    <a:lnTo>
                      <a:pt x="53944" y="151594"/>
                    </a:lnTo>
                    <a:lnTo>
                      <a:pt x="56322" y="147388"/>
                    </a:lnTo>
                    <a:lnTo>
                      <a:pt x="56322" y="146291"/>
                    </a:lnTo>
                    <a:lnTo>
                      <a:pt x="55591" y="145742"/>
                    </a:lnTo>
                    <a:lnTo>
                      <a:pt x="50287" y="144828"/>
                    </a:lnTo>
                    <a:lnTo>
                      <a:pt x="46081" y="140256"/>
                    </a:lnTo>
                    <a:lnTo>
                      <a:pt x="36024" y="138611"/>
                    </a:lnTo>
                    <a:lnTo>
                      <a:pt x="32733" y="138793"/>
                    </a:lnTo>
                    <a:lnTo>
                      <a:pt x="30172" y="135136"/>
                    </a:lnTo>
                    <a:lnTo>
                      <a:pt x="25418" y="132942"/>
                    </a:lnTo>
                    <a:lnTo>
                      <a:pt x="18652" y="138976"/>
                    </a:lnTo>
                    <a:lnTo>
                      <a:pt x="15544" y="137513"/>
                    </a:lnTo>
                    <a:lnTo>
                      <a:pt x="17372" y="134405"/>
                    </a:lnTo>
                    <a:lnTo>
                      <a:pt x="19018" y="127456"/>
                    </a:lnTo>
                    <a:lnTo>
                      <a:pt x="19567" y="119593"/>
                    </a:lnTo>
                    <a:lnTo>
                      <a:pt x="19018" y="117947"/>
                    </a:lnTo>
                    <a:lnTo>
                      <a:pt x="11703" y="110632"/>
                    </a:lnTo>
                    <a:lnTo>
                      <a:pt x="10606" y="101489"/>
                    </a:lnTo>
                    <a:lnTo>
                      <a:pt x="10789" y="97466"/>
                    </a:lnTo>
                    <a:lnTo>
                      <a:pt x="10057" y="91249"/>
                    </a:lnTo>
                    <a:lnTo>
                      <a:pt x="8595" y="87592"/>
                    </a:lnTo>
                    <a:lnTo>
                      <a:pt x="7863" y="78448"/>
                    </a:lnTo>
                    <a:lnTo>
                      <a:pt x="6949" y="75157"/>
                    </a:lnTo>
                    <a:lnTo>
                      <a:pt x="183" y="71134"/>
                    </a:lnTo>
                    <a:lnTo>
                      <a:pt x="0" y="68391"/>
                    </a:lnTo>
                    <a:lnTo>
                      <a:pt x="1829" y="63454"/>
                    </a:lnTo>
                    <a:lnTo>
                      <a:pt x="4755" y="58882"/>
                    </a:lnTo>
                    <a:lnTo>
                      <a:pt x="5303" y="54310"/>
                    </a:lnTo>
                    <a:lnTo>
                      <a:pt x="5303" y="47910"/>
                    </a:lnTo>
                    <a:lnTo>
                      <a:pt x="1646" y="41693"/>
                    </a:lnTo>
                    <a:lnTo>
                      <a:pt x="549" y="38219"/>
                    </a:lnTo>
                    <a:lnTo>
                      <a:pt x="8046" y="41144"/>
                    </a:lnTo>
                    <a:lnTo>
                      <a:pt x="9509" y="38950"/>
                    </a:lnTo>
                    <a:lnTo>
                      <a:pt x="9509" y="36024"/>
                    </a:lnTo>
                    <a:lnTo>
                      <a:pt x="3291" y="34378"/>
                    </a:lnTo>
                    <a:lnTo>
                      <a:pt x="7314" y="32184"/>
                    </a:lnTo>
                    <a:lnTo>
                      <a:pt x="11703" y="30721"/>
                    </a:lnTo>
                    <a:lnTo>
                      <a:pt x="12252" y="32184"/>
                    </a:lnTo>
                    <a:lnTo>
                      <a:pt x="17555" y="27612"/>
                    </a:lnTo>
                    <a:lnTo>
                      <a:pt x="23772" y="24869"/>
                    </a:lnTo>
                    <a:lnTo>
                      <a:pt x="32184" y="23589"/>
                    </a:lnTo>
                    <a:lnTo>
                      <a:pt x="46996" y="19932"/>
                    </a:lnTo>
                    <a:lnTo>
                      <a:pt x="62173" y="9692"/>
                    </a:lnTo>
                    <a:lnTo>
                      <a:pt x="68574" y="7863"/>
                    </a:lnTo>
                    <a:lnTo>
                      <a:pt x="79180" y="3292"/>
                    </a:lnTo>
                    <a:lnTo>
                      <a:pt x="99112" y="0"/>
                    </a:lnTo>
                    <a:lnTo>
                      <a:pt x="105512" y="0"/>
                    </a:lnTo>
                    <a:lnTo>
                      <a:pt x="110815" y="1097"/>
                    </a:lnTo>
                    <a:lnTo>
                      <a:pt x="114838" y="2743"/>
                    </a:lnTo>
                    <a:lnTo>
                      <a:pt x="118130" y="5486"/>
                    </a:lnTo>
                    <a:lnTo>
                      <a:pt x="117581" y="8046"/>
                    </a:lnTo>
                    <a:lnTo>
                      <a:pt x="109170" y="3840"/>
                    </a:lnTo>
                    <a:lnTo>
                      <a:pt x="109718" y="6217"/>
                    </a:lnTo>
                    <a:lnTo>
                      <a:pt x="115570" y="18469"/>
                    </a:lnTo>
                    <a:lnTo>
                      <a:pt x="118678" y="19566"/>
                    </a:lnTo>
                    <a:lnTo>
                      <a:pt x="119227" y="18104"/>
                    </a:lnTo>
                    <a:lnTo>
                      <a:pt x="121239" y="16824"/>
                    </a:lnTo>
                    <a:lnTo>
                      <a:pt x="123250" y="18104"/>
                    </a:lnTo>
                    <a:lnTo>
                      <a:pt x="128004" y="16641"/>
                    </a:lnTo>
                    <a:lnTo>
                      <a:pt x="134405" y="15544"/>
                    </a:lnTo>
                    <a:lnTo>
                      <a:pt x="138793" y="13349"/>
                    </a:lnTo>
                    <a:lnTo>
                      <a:pt x="145376" y="15178"/>
                    </a:lnTo>
                    <a:lnTo>
                      <a:pt x="175000" y="19201"/>
                    </a:lnTo>
                    <a:lnTo>
                      <a:pt x="197492" y="19018"/>
                    </a:lnTo>
                    <a:lnTo>
                      <a:pt x="210110" y="16824"/>
                    </a:lnTo>
                    <a:lnTo>
                      <a:pt x="220716" y="15726"/>
                    </a:lnTo>
                    <a:lnTo>
                      <a:pt x="227665" y="18652"/>
                    </a:lnTo>
                    <a:lnTo>
                      <a:pt x="236077" y="23407"/>
                    </a:lnTo>
                    <a:lnTo>
                      <a:pt x="238088" y="27795"/>
                    </a:lnTo>
                    <a:lnTo>
                      <a:pt x="238271" y="30172"/>
                    </a:lnTo>
                    <a:lnTo>
                      <a:pt x="238820" y="34196"/>
                    </a:lnTo>
                    <a:lnTo>
                      <a:pt x="247231" y="61076"/>
                    </a:lnTo>
                    <a:lnTo>
                      <a:pt x="247597" y="66928"/>
                    </a:lnTo>
                    <a:lnTo>
                      <a:pt x="247049" y="73694"/>
                    </a:lnTo>
                    <a:lnTo>
                      <a:pt x="241746" y="79728"/>
                    </a:lnTo>
                    <a:lnTo>
                      <a:pt x="234614" y="83020"/>
                    </a:lnTo>
                    <a:lnTo>
                      <a:pt x="229860" y="87775"/>
                    </a:lnTo>
                    <a:lnTo>
                      <a:pt x="232419" y="91980"/>
                    </a:lnTo>
                    <a:lnTo>
                      <a:pt x="239551" y="97101"/>
                    </a:lnTo>
                    <a:lnTo>
                      <a:pt x="237723" y="112461"/>
                    </a:lnTo>
                  </a:path>
                </a:pathLst>
              </a:custGeom>
              <a:grpFill/>
              <a:ln w="4020" cap="flat">
                <a:solidFill>
                  <a:srgbClr val="FFFFFF"/>
                </a:solidFill>
                <a:prstDash val="solid"/>
                <a:miter/>
              </a:ln>
            </p:spPr>
            <p:txBody>
              <a:bodyPr rtlCol="0" anchor="ctr"/>
              <a:lstStyle/>
              <a:p>
                <a:endParaRPr lang="en-GB" sz="1463"/>
              </a:p>
            </p:txBody>
          </p:sp>
          <p:sp>
            <p:nvSpPr>
              <p:cNvPr id="309" name="Freeform: Shape 308">
                <a:extLst>
                  <a:ext uri="{FF2B5EF4-FFF2-40B4-BE49-F238E27FC236}">
                    <a16:creationId xmlns:a16="http://schemas.microsoft.com/office/drawing/2014/main" id="{61FD6F64-2EE8-E75B-9607-6D5D5D3C6F5B}"/>
                  </a:ext>
                </a:extLst>
              </p:cNvPr>
              <p:cNvSpPr/>
              <p:nvPr/>
            </p:nvSpPr>
            <p:spPr>
              <a:xfrm>
                <a:off x="6520163" y="2679476"/>
                <a:ext cx="188166" cy="86494"/>
              </a:xfrm>
              <a:custGeom>
                <a:avLst/>
                <a:gdLst>
                  <a:gd name="connsiteX0" fmla="*/ 1463 w 188166"/>
                  <a:gd name="connsiteY0" fmla="*/ 70402 h 86494"/>
                  <a:gd name="connsiteX1" fmla="*/ 0 w 188166"/>
                  <a:gd name="connsiteY1" fmla="*/ 66379 h 86494"/>
                  <a:gd name="connsiteX2" fmla="*/ 2377 w 188166"/>
                  <a:gd name="connsiteY2" fmla="*/ 47910 h 86494"/>
                  <a:gd name="connsiteX3" fmla="*/ 5669 w 188166"/>
                  <a:gd name="connsiteY3" fmla="*/ 42059 h 86494"/>
                  <a:gd name="connsiteX4" fmla="*/ 9326 w 188166"/>
                  <a:gd name="connsiteY4" fmla="*/ 38035 h 86494"/>
                  <a:gd name="connsiteX5" fmla="*/ 11337 w 188166"/>
                  <a:gd name="connsiteY5" fmla="*/ 33464 h 86494"/>
                  <a:gd name="connsiteX6" fmla="*/ 12069 w 188166"/>
                  <a:gd name="connsiteY6" fmla="*/ 27612 h 86494"/>
                  <a:gd name="connsiteX7" fmla="*/ 15178 w 188166"/>
                  <a:gd name="connsiteY7" fmla="*/ 22492 h 86494"/>
                  <a:gd name="connsiteX8" fmla="*/ 19750 w 188166"/>
                  <a:gd name="connsiteY8" fmla="*/ 18103 h 86494"/>
                  <a:gd name="connsiteX9" fmla="*/ 23955 w 188166"/>
                  <a:gd name="connsiteY9" fmla="*/ 15726 h 86494"/>
                  <a:gd name="connsiteX10" fmla="*/ 29441 w 188166"/>
                  <a:gd name="connsiteY10" fmla="*/ 14995 h 86494"/>
                  <a:gd name="connsiteX11" fmla="*/ 39864 w 188166"/>
                  <a:gd name="connsiteY11" fmla="*/ 11703 h 86494"/>
                  <a:gd name="connsiteX12" fmla="*/ 43522 w 188166"/>
                  <a:gd name="connsiteY12" fmla="*/ 16641 h 86494"/>
                  <a:gd name="connsiteX13" fmla="*/ 52482 w 188166"/>
                  <a:gd name="connsiteY13" fmla="*/ 24138 h 86494"/>
                  <a:gd name="connsiteX14" fmla="*/ 53579 w 188166"/>
                  <a:gd name="connsiteY14" fmla="*/ 28161 h 86494"/>
                  <a:gd name="connsiteX15" fmla="*/ 55042 w 188166"/>
                  <a:gd name="connsiteY15" fmla="*/ 30538 h 86494"/>
                  <a:gd name="connsiteX16" fmla="*/ 55774 w 188166"/>
                  <a:gd name="connsiteY16" fmla="*/ 26515 h 86494"/>
                  <a:gd name="connsiteX17" fmla="*/ 58150 w 188166"/>
                  <a:gd name="connsiteY17" fmla="*/ 32732 h 86494"/>
                  <a:gd name="connsiteX18" fmla="*/ 60894 w 188166"/>
                  <a:gd name="connsiteY18" fmla="*/ 35475 h 86494"/>
                  <a:gd name="connsiteX19" fmla="*/ 68391 w 188166"/>
                  <a:gd name="connsiteY19" fmla="*/ 38767 h 86494"/>
                  <a:gd name="connsiteX20" fmla="*/ 70951 w 188166"/>
                  <a:gd name="connsiteY20" fmla="*/ 38767 h 86494"/>
                  <a:gd name="connsiteX21" fmla="*/ 78266 w 188166"/>
                  <a:gd name="connsiteY21" fmla="*/ 36207 h 86494"/>
                  <a:gd name="connsiteX22" fmla="*/ 78449 w 188166"/>
                  <a:gd name="connsiteY22" fmla="*/ 38218 h 86494"/>
                  <a:gd name="connsiteX23" fmla="*/ 80460 w 188166"/>
                  <a:gd name="connsiteY23" fmla="*/ 40413 h 86494"/>
                  <a:gd name="connsiteX24" fmla="*/ 81374 w 188166"/>
                  <a:gd name="connsiteY24" fmla="*/ 35110 h 86494"/>
                  <a:gd name="connsiteX25" fmla="*/ 84117 w 188166"/>
                  <a:gd name="connsiteY25" fmla="*/ 32732 h 86494"/>
                  <a:gd name="connsiteX26" fmla="*/ 85763 w 188166"/>
                  <a:gd name="connsiteY26" fmla="*/ 29990 h 86494"/>
                  <a:gd name="connsiteX27" fmla="*/ 86129 w 188166"/>
                  <a:gd name="connsiteY27" fmla="*/ 7314 h 86494"/>
                  <a:gd name="connsiteX28" fmla="*/ 88872 w 188166"/>
                  <a:gd name="connsiteY28" fmla="*/ 5303 h 86494"/>
                  <a:gd name="connsiteX29" fmla="*/ 92529 w 188166"/>
                  <a:gd name="connsiteY29" fmla="*/ 4754 h 86494"/>
                  <a:gd name="connsiteX30" fmla="*/ 98746 w 188166"/>
                  <a:gd name="connsiteY30" fmla="*/ 1280 h 86494"/>
                  <a:gd name="connsiteX31" fmla="*/ 110633 w 188166"/>
                  <a:gd name="connsiteY31" fmla="*/ 0 h 86494"/>
                  <a:gd name="connsiteX32" fmla="*/ 118313 w 188166"/>
                  <a:gd name="connsiteY32" fmla="*/ 1280 h 86494"/>
                  <a:gd name="connsiteX33" fmla="*/ 124164 w 188166"/>
                  <a:gd name="connsiteY33" fmla="*/ 4937 h 86494"/>
                  <a:gd name="connsiteX34" fmla="*/ 131296 w 188166"/>
                  <a:gd name="connsiteY34" fmla="*/ 6949 h 86494"/>
                  <a:gd name="connsiteX35" fmla="*/ 133673 w 188166"/>
                  <a:gd name="connsiteY35" fmla="*/ 10240 h 86494"/>
                  <a:gd name="connsiteX36" fmla="*/ 143731 w 188166"/>
                  <a:gd name="connsiteY36" fmla="*/ 17189 h 86494"/>
                  <a:gd name="connsiteX37" fmla="*/ 147571 w 188166"/>
                  <a:gd name="connsiteY37" fmla="*/ 17372 h 86494"/>
                  <a:gd name="connsiteX38" fmla="*/ 151045 w 188166"/>
                  <a:gd name="connsiteY38" fmla="*/ 16092 h 86494"/>
                  <a:gd name="connsiteX39" fmla="*/ 158360 w 188166"/>
                  <a:gd name="connsiteY39" fmla="*/ 15360 h 86494"/>
                  <a:gd name="connsiteX40" fmla="*/ 166223 w 188166"/>
                  <a:gd name="connsiteY40" fmla="*/ 17006 h 86494"/>
                  <a:gd name="connsiteX41" fmla="*/ 166589 w 188166"/>
                  <a:gd name="connsiteY41" fmla="*/ 17372 h 86494"/>
                  <a:gd name="connsiteX42" fmla="*/ 168966 w 188166"/>
                  <a:gd name="connsiteY42" fmla="*/ 19566 h 86494"/>
                  <a:gd name="connsiteX43" fmla="*/ 170794 w 188166"/>
                  <a:gd name="connsiteY43" fmla="*/ 22126 h 86494"/>
                  <a:gd name="connsiteX44" fmla="*/ 173903 w 188166"/>
                  <a:gd name="connsiteY44" fmla="*/ 23772 h 86494"/>
                  <a:gd name="connsiteX45" fmla="*/ 175915 w 188166"/>
                  <a:gd name="connsiteY45" fmla="*/ 26332 h 86494"/>
                  <a:gd name="connsiteX46" fmla="*/ 176463 w 188166"/>
                  <a:gd name="connsiteY46" fmla="*/ 29075 h 86494"/>
                  <a:gd name="connsiteX47" fmla="*/ 173903 w 188166"/>
                  <a:gd name="connsiteY47" fmla="*/ 37670 h 86494"/>
                  <a:gd name="connsiteX48" fmla="*/ 172440 w 188166"/>
                  <a:gd name="connsiteY48" fmla="*/ 40413 h 86494"/>
                  <a:gd name="connsiteX49" fmla="*/ 176281 w 188166"/>
                  <a:gd name="connsiteY49" fmla="*/ 41327 h 86494"/>
                  <a:gd name="connsiteX50" fmla="*/ 179389 w 188166"/>
                  <a:gd name="connsiteY50" fmla="*/ 42973 h 86494"/>
                  <a:gd name="connsiteX51" fmla="*/ 179207 w 188166"/>
                  <a:gd name="connsiteY51" fmla="*/ 45899 h 86494"/>
                  <a:gd name="connsiteX52" fmla="*/ 185424 w 188166"/>
                  <a:gd name="connsiteY52" fmla="*/ 53579 h 86494"/>
                  <a:gd name="connsiteX53" fmla="*/ 186338 w 188166"/>
                  <a:gd name="connsiteY53" fmla="*/ 56688 h 86494"/>
                  <a:gd name="connsiteX54" fmla="*/ 187984 w 188166"/>
                  <a:gd name="connsiteY54" fmla="*/ 59248 h 86494"/>
                  <a:gd name="connsiteX55" fmla="*/ 188167 w 188166"/>
                  <a:gd name="connsiteY55" fmla="*/ 65282 h 86494"/>
                  <a:gd name="connsiteX56" fmla="*/ 187618 w 188166"/>
                  <a:gd name="connsiteY56" fmla="*/ 68208 h 86494"/>
                  <a:gd name="connsiteX57" fmla="*/ 182863 w 188166"/>
                  <a:gd name="connsiteY57" fmla="*/ 68391 h 86494"/>
                  <a:gd name="connsiteX58" fmla="*/ 179572 w 188166"/>
                  <a:gd name="connsiteY58" fmla="*/ 70037 h 86494"/>
                  <a:gd name="connsiteX59" fmla="*/ 174269 w 188166"/>
                  <a:gd name="connsiteY59" fmla="*/ 74243 h 86494"/>
                  <a:gd name="connsiteX60" fmla="*/ 173172 w 188166"/>
                  <a:gd name="connsiteY60" fmla="*/ 77168 h 86494"/>
                  <a:gd name="connsiteX61" fmla="*/ 168600 w 188166"/>
                  <a:gd name="connsiteY61" fmla="*/ 81923 h 86494"/>
                  <a:gd name="connsiteX62" fmla="*/ 164943 w 188166"/>
                  <a:gd name="connsiteY62" fmla="*/ 82471 h 86494"/>
                  <a:gd name="connsiteX63" fmla="*/ 157628 w 188166"/>
                  <a:gd name="connsiteY63" fmla="*/ 80277 h 86494"/>
                  <a:gd name="connsiteX64" fmla="*/ 154520 w 188166"/>
                  <a:gd name="connsiteY64" fmla="*/ 81923 h 86494"/>
                  <a:gd name="connsiteX65" fmla="*/ 153788 w 188166"/>
                  <a:gd name="connsiteY65" fmla="*/ 84849 h 86494"/>
                  <a:gd name="connsiteX66" fmla="*/ 150497 w 188166"/>
                  <a:gd name="connsiteY66" fmla="*/ 86494 h 86494"/>
                  <a:gd name="connsiteX67" fmla="*/ 146839 w 188166"/>
                  <a:gd name="connsiteY67" fmla="*/ 85946 h 86494"/>
                  <a:gd name="connsiteX68" fmla="*/ 143913 w 188166"/>
                  <a:gd name="connsiteY68" fmla="*/ 84300 h 86494"/>
                  <a:gd name="connsiteX69" fmla="*/ 140257 w 188166"/>
                  <a:gd name="connsiteY69" fmla="*/ 83203 h 86494"/>
                  <a:gd name="connsiteX70" fmla="*/ 131662 w 188166"/>
                  <a:gd name="connsiteY70" fmla="*/ 74974 h 86494"/>
                  <a:gd name="connsiteX71" fmla="*/ 119593 w 188166"/>
                  <a:gd name="connsiteY71" fmla="*/ 68208 h 86494"/>
                  <a:gd name="connsiteX72" fmla="*/ 112095 w 188166"/>
                  <a:gd name="connsiteY72" fmla="*/ 68391 h 86494"/>
                  <a:gd name="connsiteX73" fmla="*/ 108621 w 188166"/>
                  <a:gd name="connsiteY73" fmla="*/ 67477 h 86494"/>
                  <a:gd name="connsiteX74" fmla="*/ 104049 w 188166"/>
                  <a:gd name="connsiteY74" fmla="*/ 59248 h 86494"/>
                  <a:gd name="connsiteX75" fmla="*/ 101307 w 188166"/>
                  <a:gd name="connsiteY75" fmla="*/ 57236 h 86494"/>
                  <a:gd name="connsiteX76" fmla="*/ 97832 w 188166"/>
                  <a:gd name="connsiteY76" fmla="*/ 57968 h 86494"/>
                  <a:gd name="connsiteX77" fmla="*/ 92346 w 188166"/>
                  <a:gd name="connsiteY77" fmla="*/ 62356 h 86494"/>
                  <a:gd name="connsiteX78" fmla="*/ 85214 w 188166"/>
                  <a:gd name="connsiteY78" fmla="*/ 63819 h 86494"/>
                  <a:gd name="connsiteX79" fmla="*/ 70951 w 188166"/>
                  <a:gd name="connsiteY79" fmla="*/ 59431 h 86494"/>
                  <a:gd name="connsiteX80" fmla="*/ 67294 w 188166"/>
                  <a:gd name="connsiteY80" fmla="*/ 59613 h 86494"/>
                  <a:gd name="connsiteX81" fmla="*/ 59797 w 188166"/>
                  <a:gd name="connsiteY81" fmla="*/ 58699 h 86494"/>
                  <a:gd name="connsiteX82" fmla="*/ 56322 w 188166"/>
                  <a:gd name="connsiteY82" fmla="*/ 59613 h 86494"/>
                  <a:gd name="connsiteX83" fmla="*/ 52848 w 188166"/>
                  <a:gd name="connsiteY83" fmla="*/ 58699 h 86494"/>
                  <a:gd name="connsiteX84" fmla="*/ 49556 w 188166"/>
                  <a:gd name="connsiteY84" fmla="*/ 59979 h 86494"/>
                  <a:gd name="connsiteX85" fmla="*/ 45533 w 188166"/>
                  <a:gd name="connsiteY85" fmla="*/ 59979 h 86494"/>
                  <a:gd name="connsiteX86" fmla="*/ 42241 w 188166"/>
                  <a:gd name="connsiteY86" fmla="*/ 58516 h 86494"/>
                  <a:gd name="connsiteX87" fmla="*/ 38584 w 188166"/>
                  <a:gd name="connsiteY87" fmla="*/ 58151 h 86494"/>
                  <a:gd name="connsiteX88" fmla="*/ 30904 w 188166"/>
                  <a:gd name="connsiteY88" fmla="*/ 58516 h 86494"/>
                  <a:gd name="connsiteX89" fmla="*/ 20298 w 188166"/>
                  <a:gd name="connsiteY89" fmla="*/ 61259 h 86494"/>
                  <a:gd name="connsiteX90" fmla="*/ 13532 w 188166"/>
                  <a:gd name="connsiteY90" fmla="*/ 64368 h 86494"/>
                  <a:gd name="connsiteX91" fmla="*/ 9326 w 188166"/>
                  <a:gd name="connsiteY91" fmla="*/ 69488 h 86494"/>
                  <a:gd name="connsiteX92" fmla="*/ 6217 w 188166"/>
                  <a:gd name="connsiteY92" fmla="*/ 71134 h 86494"/>
                  <a:gd name="connsiteX93" fmla="*/ 1463 w 188166"/>
                  <a:gd name="connsiteY93" fmla="*/ 70402 h 8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88166" h="86494">
                    <a:moveTo>
                      <a:pt x="1463" y="70402"/>
                    </a:moveTo>
                    <a:lnTo>
                      <a:pt x="0" y="66379"/>
                    </a:lnTo>
                    <a:lnTo>
                      <a:pt x="2377" y="47910"/>
                    </a:lnTo>
                    <a:lnTo>
                      <a:pt x="5669" y="42059"/>
                    </a:lnTo>
                    <a:lnTo>
                      <a:pt x="9326" y="38035"/>
                    </a:lnTo>
                    <a:lnTo>
                      <a:pt x="11337" y="33464"/>
                    </a:lnTo>
                    <a:lnTo>
                      <a:pt x="12069" y="27612"/>
                    </a:lnTo>
                    <a:lnTo>
                      <a:pt x="15178" y="22492"/>
                    </a:lnTo>
                    <a:lnTo>
                      <a:pt x="19750" y="18103"/>
                    </a:lnTo>
                    <a:lnTo>
                      <a:pt x="23955" y="15726"/>
                    </a:lnTo>
                    <a:lnTo>
                      <a:pt x="29441" y="14995"/>
                    </a:lnTo>
                    <a:lnTo>
                      <a:pt x="39864" y="11703"/>
                    </a:lnTo>
                    <a:lnTo>
                      <a:pt x="43522" y="16641"/>
                    </a:lnTo>
                    <a:lnTo>
                      <a:pt x="52482" y="24138"/>
                    </a:lnTo>
                    <a:lnTo>
                      <a:pt x="53579" y="28161"/>
                    </a:lnTo>
                    <a:lnTo>
                      <a:pt x="55042" y="30538"/>
                    </a:lnTo>
                    <a:lnTo>
                      <a:pt x="55774" y="26515"/>
                    </a:lnTo>
                    <a:lnTo>
                      <a:pt x="58150" y="32732"/>
                    </a:lnTo>
                    <a:lnTo>
                      <a:pt x="60894" y="35475"/>
                    </a:lnTo>
                    <a:lnTo>
                      <a:pt x="68391" y="38767"/>
                    </a:lnTo>
                    <a:lnTo>
                      <a:pt x="70951" y="38767"/>
                    </a:lnTo>
                    <a:lnTo>
                      <a:pt x="78266" y="36207"/>
                    </a:lnTo>
                    <a:lnTo>
                      <a:pt x="78449" y="38218"/>
                    </a:lnTo>
                    <a:lnTo>
                      <a:pt x="80460" y="40413"/>
                    </a:lnTo>
                    <a:lnTo>
                      <a:pt x="81374" y="35110"/>
                    </a:lnTo>
                    <a:lnTo>
                      <a:pt x="84117" y="32732"/>
                    </a:lnTo>
                    <a:lnTo>
                      <a:pt x="85763" y="29990"/>
                    </a:lnTo>
                    <a:lnTo>
                      <a:pt x="86129" y="7314"/>
                    </a:lnTo>
                    <a:lnTo>
                      <a:pt x="88872" y="5303"/>
                    </a:lnTo>
                    <a:lnTo>
                      <a:pt x="92529" y="4754"/>
                    </a:lnTo>
                    <a:lnTo>
                      <a:pt x="98746" y="1280"/>
                    </a:lnTo>
                    <a:lnTo>
                      <a:pt x="110633" y="0"/>
                    </a:lnTo>
                    <a:lnTo>
                      <a:pt x="118313" y="1280"/>
                    </a:lnTo>
                    <a:lnTo>
                      <a:pt x="124164" y="4937"/>
                    </a:lnTo>
                    <a:lnTo>
                      <a:pt x="131296" y="6949"/>
                    </a:lnTo>
                    <a:lnTo>
                      <a:pt x="133673" y="10240"/>
                    </a:lnTo>
                    <a:lnTo>
                      <a:pt x="143731" y="17189"/>
                    </a:lnTo>
                    <a:lnTo>
                      <a:pt x="147571" y="17372"/>
                    </a:lnTo>
                    <a:lnTo>
                      <a:pt x="151045" y="16092"/>
                    </a:lnTo>
                    <a:lnTo>
                      <a:pt x="158360" y="15360"/>
                    </a:lnTo>
                    <a:lnTo>
                      <a:pt x="166223" y="17006"/>
                    </a:lnTo>
                    <a:lnTo>
                      <a:pt x="166589" y="17372"/>
                    </a:lnTo>
                    <a:lnTo>
                      <a:pt x="168966" y="19566"/>
                    </a:lnTo>
                    <a:lnTo>
                      <a:pt x="170794" y="22126"/>
                    </a:lnTo>
                    <a:lnTo>
                      <a:pt x="173903" y="23772"/>
                    </a:lnTo>
                    <a:lnTo>
                      <a:pt x="175915" y="26332"/>
                    </a:lnTo>
                    <a:lnTo>
                      <a:pt x="176463" y="29075"/>
                    </a:lnTo>
                    <a:lnTo>
                      <a:pt x="173903" y="37670"/>
                    </a:lnTo>
                    <a:lnTo>
                      <a:pt x="172440" y="40413"/>
                    </a:lnTo>
                    <a:lnTo>
                      <a:pt x="176281" y="41327"/>
                    </a:lnTo>
                    <a:lnTo>
                      <a:pt x="179389" y="42973"/>
                    </a:lnTo>
                    <a:lnTo>
                      <a:pt x="179207" y="45899"/>
                    </a:lnTo>
                    <a:lnTo>
                      <a:pt x="185424" y="53579"/>
                    </a:lnTo>
                    <a:lnTo>
                      <a:pt x="186338" y="56688"/>
                    </a:lnTo>
                    <a:lnTo>
                      <a:pt x="187984" y="59248"/>
                    </a:lnTo>
                    <a:lnTo>
                      <a:pt x="188167" y="65282"/>
                    </a:lnTo>
                    <a:lnTo>
                      <a:pt x="187618" y="68208"/>
                    </a:lnTo>
                    <a:lnTo>
                      <a:pt x="182863" y="68391"/>
                    </a:lnTo>
                    <a:lnTo>
                      <a:pt x="179572" y="70037"/>
                    </a:lnTo>
                    <a:lnTo>
                      <a:pt x="174269" y="74243"/>
                    </a:lnTo>
                    <a:lnTo>
                      <a:pt x="173172" y="77168"/>
                    </a:lnTo>
                    <a:lnTo>
                      <a:pt x="168600" y="81923"/>
                    </a:lnTo>
                    <a:lnTo>
                      <a:pt x="164943" y="82471"/>
                    </a:lnTo>
                    <a:lnTo>
                      <a:pt x="157628" y="80277"/>
                    </a:lnTo>
                    <a:lnTo>
                      <a:pt x="154520" y="81923"/>
                    </a:lnTo>
                    <a:lnTo>
                      <a:pt x="153788" y="84849"/>
                    </a:lnTo>
                    <a:lnTo>
                      <a:pt x="150497" y="86494"/>
                    </a:lnTo>
                    <a:lnTo>
                      <a:pt x="146839" y="85946"/>
                    </a:lnTo>
                    <a:lnTo>
                      <a:pt x="143913" y="84300"/>
                    </a:lnTo>
                    <a:lnTo>
                      <a:pt x="140257" y="83203"/>
                    </a:lnTo>
                    <a:lnTo>
                      <a:pt x="131662" y="74974"/>
                    </a:lnTo>
                    <a:lnTo>
                      <a:pt x="119593" y="68208"/>
                    </a:lnTo>
                    <a:lnTo>
                      <a:pt x="112095" y="68391"/>
                    </a:lnTo>
                    <a:lnTo>
                      <a:pt x="108621" y="67477"/>
                    </a:lnTo>
                    <a:lnTo>
                      <a:pt x="104049" y="59248"/>
                    </a:lnTo>
                    <a:lnTo>
                      <a:pt x="101307" y="57236"/>
                    </a:lnTo>
                    <a:lnTo>
                      <a:pt x="97832" y="57968"/>
                    </a:lnTo>
                    <a:lnTo>
                      <a:pt x="92346" y="62356"/>
                    </a:lnTo>
                    <a:lnTo>
                      <a:pt x="85214" y="63819"/>
                    </a:lnTo>
                    <a:lnTo>
                      <a:pt x="70951" y="59431"/>
                    </a:lnTo>
                    <a:lnTo>
                      <a:pt x="67294" y="59613"/>
                    </a:lnTo>
                    <a:lnTo>
                      <a:pt x="59797" y="58699"/>
                    </a:lnTo>
                    <a:lnTo>
                      <a:pt x="56322" y="59613"/>
                    </a:lnTo>
                    <a:lnTo>
                      <a:pt x="52848" y="58699"/>
                    </a:lnTo>
                    <a:lnTo>
                      <a:pt x="49556" y="59979"/>
                    </a:lnTo>
                    <a:lnTo>
                      <a:pt x="45533" y="59979"/>
                    </a:lnTo>
                    <a:lnTo>
                      <a:pt x="42241" y="58516"/>
                    </a:lnTo>
                    <a:lnTo>
                      <a:pt x="38584" y="58151"/>
                    </a:lnTo>
                    <a:lnTo>
                      <a:pt x="30904" y="58516"/>
                    </a:lnTo>
                    <a:lnTo>
                      <a:pt x="20298" y="61259"/>
                    </a:lnTo>
                    <a:lnTo>
                      <a:pt x="13532" y="64368"/>
                    </a:lnTo>
                    <a:lnTo>
                      <a:pt x="9326" y="69488"/>
                    </a:lnTo>
                    <a:lnTo>
                      <a:pt x="6217" y="71134"/>
                    </a:lnTo>
                    <a:lnTo>
                      <a:pt x="1463" y="70402"/>
                    </a:lnTo>
                    <a:close/>
                  </a:path>
                </a:pathLst>
              </a:custGeom>
              <a:grpFill/>
              <a:ln w="18272" cap="flat">
                <a:noFill/>
                <a:prstDash val="solid"/>
                <a:miter/>
              </a:ln>
            </p:spPr>
            <p:txBody>
              <a:bodyPr rtlCol="0" anchor="ctr"/>
              <a:lstStyle/>
              <a:p>
                <a:endParaRPr lang="en-GB" sz="1463"/>
              </a:p>
            </p:txBody>
          </p:sp>
          <p:sp>
            <p:nvSpPr>
              <p:cNvPr id="310" name="Freeform: Shape 309">
                <a:extLst>
                  <a:ext uri="{FF2B5EF4-FFF2-40B4-BE49-F238E27FC236}">
                    <a16:creationId xmlns:a16="http://schemas.microsoft.com/office/drawing/2014/main" id="{BB5B4036-91E4-43FA-4EDD-B27807768FA3}"/>
                  </a:ext>
                </a:extLst>
              </p:cNvPr>
              <p:cNvSpPr/>
              <p:nvPr/>
            </p:nvSpPr>
            <p:spPr>
              <a:xfrm>
                <a:off x="6520163" y="2679476"/>
                <a:ext cx="188166" cy="86494"/>
              </a:xfrm>
              <a:custGeom>
                <a:avLst/>
                <a:gdLst>
                  <a:gd name="connsiteX0" fmla="*/ 1463 w 188166"/>
                  <a:gd name="connsiteY0" fmla="*/ 70402 h 86494"/>
                  <a:gd name="connsiteX1" fmla="*/ 0 w 188166"/>
                  <a:gd name="connsiteY1" fmla="*/ 66379 h 86494"/>
                  <a:gd name="connsiteX2" fmla="*/ 2377 w 188166"/>
                  <a:gd name="connsiteY2" fmla="*/ 47910 h 86494"/>
                  <a:gd name="connsiteX3" fmla="*/ 5669 w 188166"/>
                  <a:gd name="connsiteY3" fmla="*/ 42059 h 86494"/>
                  <a:gd name="connsiteX4" fmla="*/ 9326 w 188166"/>
                  <a:gd name="connsiteY4" fmla="*/ 38035 h 86494"/>
                  <a:gd name="connsiteX5" fmla="*/ 11337 w 188166"/>
                  <a:gd name="connsiteY5" fmla="*/ 33464 h 86494"/>
                  <a:gd name="connsiteX6" fmla="*/ 12069 w 188166"/>
                  <a:gd name="connsiteY6" fmla="*/ 27612 h 86494"/>
                  <a:gd name="connsiteX7" fmla="*/ 15178 w 188166"/>
                  <a:gd name="connsiteY7" fmla="*/ 22492 h 86494"/>
                  <a:gd name="connsiteX8" fmla="*/ 19750 w 188166"/>
                  <a:gd name="connsiteY8" fmla="*/ 18103 h 86494"/>
                  <a:gd name="connsiteX9" fmla="*/ 23955 w 188166"/>
                  <a:gd name="connsiteY9" fmla="*/ 15726 h 86494"/>
                  <a:gd name="connsiteX10" fmla="*/ 29441 w 188166"/>
                  <a:gd name="connsiteY10" fmla="*/ 14995 h 86494"/>
                  <a:gd name="connsiteX11" fmla="*/ 39864 w 188166"/>
                  <a:gd name="connsiteY11" fmla="*/ 11703 h 86494"/>
                  <a:gd name="connsiteX12" fmla="*/ 43522 w 188166"/>
                  <a:gd name="connsiteY12" fmla="*/ 16641 h 86494"/>
                  <a:gd name="connsiteX13" fmla="*/ 52482 w 188166"/>
                  <a:gd name="connsiteY13" fmla="*/ 24138 h 86494"/>
                  <a:gd name="connsiteX14" fmla="*/ 53579 w 188166"/>
                  <a:gd name="connsiteY14" fmla="*/ 28161 h 86494"/>
                  <a:gd name="connsiteX15" fmla="*/ 55042 w 188166"/>
                  <a:gd name="connsiteY15" fmla="*/ 30538 h 86494"/>
                  <a:gd name="connsiteX16" fmla="*/ 55774 w 188166"/>
                  <a:gd name="connsiteY16" fmla="*/ 26515 h 86494"/>
                  <a:gd name="connsiteX17" fmla="*/ 58150 w 188166"/>
                  <a:gd name="connsiteY17" fmla="*/ 32732 h 86494"/>
                  <a:gd name="connsiteX18" fmla="*/ 60894 w 188166"/>
                  <a:gd name="connsiteY18" fmla="*/ 35475 h 86494"/>
                  <a:gd name="connsiteX19" fmla="*/ 68391 w 188166"/>
                  <a:gd name="connsiteY19" fmla="*/ 38767 h 86494"/>
                  <a:gd name="connsiteX20" fmla="*/ 70951 w 188166"/>
                  <a:gd name="connsiteY20" fmla="*/ 38767 h 86494"/>
                  <a:gd name="connsiteX21" fmla="*/ 78266 w 188166"/>
                  <a:gd name="connsiteY21" fmla="*/ 36207 h 86494"/>
                  <a:gd name="connsiteX22" fmla="*/ 78449 w 188166"/>
                  <a:gd name="connsiteY22" fmla="*/ 38218 h 86494"/>
                  <a:gd name="connsiteX23" fmla="*/ 80460 w 188166"/>
                  <a:gd name="connsiteY23" fmla="*/ 40413 h 86494"/>
                  <a:gd name="connsiteX24" fmla="*/ 81374 w 188166"/>
                  <a:gd name="connsiteY24" fmla="*/ 35110 h 86494"/>
                  <a:gd name="connsiteX25" fmla="*/ 84117 w 188166"/>
                  <a:gd name="connsiteY25" fmla="*/ 32732 h 86494"/>
                  <a:gd name="connsiteX26" fmla="*/ 85763 w 188166"/>
                  <a:gd name="connsiteY26" fmla="*/ 29990 h 86494"/>
                  <a:gd name="connsiteX27" fmla="*/ 86129 w 188166"/>
                  <a:gd name="connsiteY27" fmla="*/ 7314 h 86494"/>
                  <a:gd name="connsiteX28" fmla="*/ 88872 w 188166"/>
                  <a:gd name="connsiteY28" fmla="*/ 5303 h 86494"/>
                  <a:gd name="connsiteX29" fmla="*/ 92529 w 188166"/>
                  <a:gd name="connsiteY29" fmla="*/ 4754 h 86494"/>
                  <a:gd name="connsiteX30" fmla="*/ 98746 w 188166"/>
                  <a:gd name="connsiteY30" fmla="*/ 1280 h 86494"/>
                  <a:gd name="connsiteX31" fmla="*/ 110633 w 188166"/>
                  <a:gd name="connsiteY31" fmla="*/ 0 h 86494"/>
                  <a:gd name="connsiteX32" fmla="*/ 118313 w 188166"/>
                  <a:gd name="connsiteY32" fmla="*/ 1280 h 86494"/>
                  <a:gd name="connsiteX33" fmla="*/ 124164 w 188166"/>
                  <a:gd name="connsiteY33" fmla="*/ 4937 h 86494"/>
                  <a:gd name="connsiteX34" fmla="*/ 131296 w 188166"/>
                  <a:gd name="connsiteY34" fmla="*/ 6949 h 86494"/>
                  <a:gd name="connsiteX35" fmla="*/ 133673 w 188166"/>
                  <a:gd name="connsiteY35" fmla="*/ 10240 h 86494"/>
                  <a:gd name="connsiteX36" fmla="*/ 143731 w 188166"/>
                  <a:gd name="connsiteY36" fmla="*/ 17189 h 86494"/>
                  <a:gd name="connsiteX37" fmla="*/ 147571 w 188166"/>
                  <a:gd name="connsiteY37" fmla="*/ 17372 h 86494"/>
                  <a:gd name="connsiteX38" fmla="*/ 151045 w 188166"/>
                  <a:gd name="connsiteY38" fmla="*/ 16092 h 86494"/>
                  <a:gd name="connsiteX39" fmla="*/ 158360 w 188166"/>
                  <a:gd name="connsiteY39" fmla="*/ 15360 h 86494"/>
                  <a:gd name="connsiteX40" fmla="*/ 166223 w 188166"/>
                  <a:gd name="connsiteY40" fmla="*/ 17006 h 86494"/>
                  <a:gd name="connsiteX41" fmla="*/ 166589 w 188166"/>
                  <a:gd name="connsiteY41" fmla="*/ 17372 h 86494"/>
                  <a:gd name="connsiteX42" fmla="*/ 168966 w 188166"/>
                  <a:gd name="connsiteY42" fmla="*/ 19566 h 86494"/>
                  <a:gd name="connsiteX43" fmla="*/ 170794 w 188166"/>
                  <a:gd name="connsiteY43" fmla="*/ 22126 h 86494"/>
                  <a:gd name="connsiteX44" fmla="*/ 173903 w 188166"/>
                  <a:gd name="connsiteY44" fmla="*/ 23772 h 86494"/>
                  <a:gd name="connsiteX45" fmla="*/ 175915 w 188166"/>
                  <a:gd name="connsiteY45" fmla="*/ 26332 h 86494"/>
                  <a:gd name="connsiteX46" fmla="*/ 176463 w 188166"/>
                  <a:gd name="connsiteY46" fmla="*/ 29075 h 86494"/>
                  <a:gd name="connsiteX47" fmla="*/ 173903 w 188166"/>
                  <a:gd name="connsiteY47" fmla="*/ 37670 h 86494"/>
                  <a:gd name="connsiteX48" fmla="*/ 172440 w 188166"/>
                  <a:gd name="connsiteY48" fmla="*/ 40413 h 86494"/>
                  <a:gd name="connsiteX49" fmla="*/ 176281 w 188166"/>
                  <a:gd name="connsiteY49" fmla="*/ 41327 h 86494"/>
                  <a:gd name="connsiteX50" fmla="*/ 179389 w 188166"/>
                  <a:gd name="connsiteY50" fmla="*/ 42973 h 86494"/>
                  <a:gd name="connsiteX51" fmla="*/ 179207 w 188166"/>
                  <a:gd name="connsiteY51" fmla="*/ 45899 h 86494"/>
                  <a:gd name="connsiteX52" fmla="*/ 185424 w 188166"/>
                  <a:gd name="connsiteY52" fmla="*/ 53579 h 86494"/>
                  <a:gd name="connsiteX53" fmla="*/ 186338 w 188166"/>
                  <a:gd name="connsiteY53" fmla="*/ 56688 h 86494"/>
                  <a:gd name="connsiteX54" fmla="*/ 187984 w 188166"/>
                  <a:gd name="connsiteY54" fmla="*/ 59248 h 86494"/>
                  <a:gd name="connsiteX55" fmla="*/ 188167 w 188166"/>
                  <a:gd name="connsiteY55" fmla="*/ 65282 h 86494"/>
                  <a:gd name="connsiteX56" fmla="*/ 187618 w 188166"/>
                  <a:gd name="connsiteY56" fmla="*/ 68208 h 86494"/>
                  <a:gd name="connsiteX57" fmla="*/ 182863 w 188166"/>
                  <a:gd name="connsiteY57" fmla="*/ 68391 h 86494"/>
                  <a:gd name="connsiteX58" fmla="*/ 179572 w 188166"/>
                  <a:gd name="connsiteY58" fmla="*/ 70037 h 86494"/>
                  <a:gd name="connsiteX59" fmla="*/ 174269 w 188166"/>
                  <a:gd name="connsiteY59" fmla="*/ 74243 h 86494"/>
                  <a:gd name="connsiteX60" fmla="*/ 173172 w 188166"/>
                  <a:gd name="connsiteY60" fmla="*/ 77168 h 86494"/>
                  <a:gd name="connsiteX61" fmla="*/ 168600 w 188166"/>
                  <a:gd name="connsiteY61" fmla="*/ 81923 h 86494"/>
                  <a:gd name="connsiteX62" fmla="*/ 164943 w 188166"/>
                  <a:gd name="connsiteY62" fmla="*/ 82471 h 86494"/>
                  <a:gd name="connsiteX63" fmla="*/ 157628 w 188166"/>
                  <a:gd name="connsiteY63" fmla="*/ 80277 h 86494"/>
                  <a:gd name="connsiteX64" fmla="*/ 154520 w 188166"/>
                  <a:gd name="connsiteY64" fmla="*/ 81923 h 86494"/>
                  <a:gd name="connsiteX65" fmla="*/ 153788 w 188166"/>
                  <a:gd name="connsiteY65" fmla="*/ 84849 h 86494"/>
                  <a:gd name="connsiteX66" fmla="*/ 150497 w 188166"/>
                  <a:gd name="connsiteY66" fmla="*/ 86494 h 86494"/>
                  <a:gd name="connsiteX67" fmla="*/ 146839 w 188166"/>
                  <a:gd name="connsiteY67" fmla="*/ 85946 h 86494"/>
                  <a:gd name="connsiteX68" fmla="*/ 143913 w 188166"/>
                  <a:gd name="connsiteY68" fmla="*/ 84300 h 86494"/>
                  <a:gd name="connsiteX69" fmla="*/ 140257 w 188166"/>
                  <a:gd name="connsiteY69" fmla="*/ 83203 h 86494"/>
                  <a:gd name="connsiteX70" fmla="*/ 131662 w 188166"/>
                  <a:gd name="connsiteY70" fmla="*/ 74974 h 86494"/>
                  <a:gd name="connsiteX71" fmla="*/ 119593 w 188166"/>
                  <a:gd name="connsiteY71" fmla="*/ 68208 h 86494"/>
                  <a:gd name="connsiteX72" fmla="*/ 112095 w 188166"/>
                  <a:gd name="connsiteY72" fmla="*/ 68391 h 86494"/>
                  <a:gd name="connsiteX73" fmla="*/ 108621 w 188166"/>
                  <a:gd name="connsiteY73" fmla="*/ 67477 h 86494"/>
                  <a:gd name="connsiteX74" fmla="*/ 104049 w 188166"/>
                  <a:gd name="connsiteY74" fmla="*/ 59248 h 86494"/>
                  <a:gd name="connsiteX75" fmla="*/ 101307 w 188166"/>
                  <a:gd name="connsiteY75" fmla="*/ 57236 h 86494"/>
                  <a:gd name="connsiteX76" fmla="*/ 97832 w 188166"/>
                  <a:gd name="connsiteY76" fmla="*/ 57968 h 86494"/>
                  <a:gd name="connsiteX77" fmla="*/ 92346 w 188166"/>
                  <a:gd name="connsiteY77" fmla="*/ 62356 h 86494"/>
                  <a:gd name="connsiteX78" fmla="*/ 85214 w 188166"/>
                  <a:gd name="connsiteY78" fmla="*/ 63819 h 86494"/>
                  <a:gd name="connsiteX79" fmla="*/ 70951 w 188166"/>
                  <a:gd name="connsiteY79" fmla="*/ 59431 h 86494"/>
                  <a:gd name="connsiteX80" fmla="*/ 67294 w 188166"/>
                  <a:gd name="connsiteY80" fmla="*/ 59613 h 86494"/>
                  <a:gd name="connsiteX81" fmla="*/ 59797 w 188166"/>
                  <a:gd name="connsiteY81" fmla="*/ 58699 h 86494"/>
                  <a:gd name="connsiteX82" fmla="*/ 56322 w 188166"/>
                  <a:gd name="connsiteY82" fmla="*/ 59613 h 86494"/>
                  <a:gd name="connsiteX83" fmla="*/ 52848 w 188166"/>
                  <a:gd name="connsiteY83" fmla="*/ 58699 h 86494"/>
                  <a:gd name="connsiteX84" fmla="*/ 49556 w 188166"/>
                  <a:gd name="connsiteY84" fmla="*/ 59979 h 86494"/>
                  <a:gd name="connsiteX85" fmla="*/ 45533 w 188166"/>
                  <a:gd name="connsiteY85" fmla="*/ 59979 h 86494"/>
                  <a:gd name="connsiteX86" fmla="*/ 42241 w 188166"/>
                  <a:gd name="connsiteY86" fmla="*/ 58516 h 86494"/>
                  <a:gd name="connsiteX87" fmla="*/ 38584 w 188166"/>
                  <a:gd name="connsiteY87" fmla="*/ 58151 h 86494"/>
                  <a:gd name="connsiteX88" fmla="*/ 30904 w 188166"/>
                  <a:gd name="connsiteY88" fmla="*/ 58516 h 86494"/>
                  <a:gd name="connsiteX89" fmla="*/ 20298 w 188166"/>
                  <a:gd name="connsiteY89" fmla="*/ 61259 h 86494"/>
                  <a:gd name="connsiteX90" fmla="*/ 13532 w 188166"/>
                  <a:gd name="connsiteY90" fmla="*/ 64368 h 86494"/>
                  <a:gd name="connsiteX91" fmla="*/ 9326 w 188166"/>
                  <a:gd name="connsiteY91" fmla="*/ 69488 h 86494"/>
                  <a:gd name="connsiteX92" fmla="*/ 6217 w 188166"/>
                  <a:gd name="connsiteY92" fmla="*/ 71134 h 86494"/>
                  <a:gd name="connsiteX93" fmla="*/ 1463 w 188166"/>
                  <a:gd name="connsiteY93" fmla="*/ 70402 h 8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88166" h="86494">
                    <a:moveTo>
                      <a:pt x="1463" y="70402"/>
                    </a:moveTo>
                    <a:lnTo>
                      <a:pt x="0" y="66379"/>
                    </a:lnTo>
                    <a:lnTo>
                      <a:pt x="2377" y="47910"/>
                    </a:lnTo>
                    <a:lnTo>
                      <a:pt x="5669" y="42059"/>
                    </a:lnTo>
                    <a:lnTo>
                      <a:pt x="9326" y="38035"/>
                    </a:lnTo>
                    <a:lnTo>
                      <a:pt x="11337" y="33464"/>
                    </a:lnTo>
                    <a:lnTo>
                      <a:pt x="12069" y="27612"/>
                    </a:lnTo>
                    <a:lnTo>
                      <a:pt x="15178" y="22492"/>
                    </a:lnTo>
                    <a:lnTo>
                      <a:pt x="19750" y="18103"/>
                    </a:lnTo>
                    <a:lnTo>
                      <a:pt x="23955" y="15726"/>
                    </a:lnTo>
                    <a:lnTo>
                      <a:pt x="29441" y="14995"/>
                    </a:lnTo>
                    <a:lnTo>
                      <a:pt x="39864" y="11703"/>
                    </a:lnTo>
                    <a:lnTo>
                      <a:pt x="43522" y="16641"/>
                    </a:lnTo>
                    <a:lnTo>
                      <a:pt x="52482" y="24138"/>
                    </a:lnTo>
                    <a:lnTo>
                      <a:pt x="53579" y="28161"/>
                    </a:lnTo>
                    <a:lnTo>
                      <a:pt x="55042" y="30538"/>
                    </a:lnTo>
                    <a:lnTo>
                      <a:pt x="55774" y="26515"/>
                    </a:lnTo>
                    <a:lnTo>
                      <a:pt x="58150" y="32732"/>
                    </a:lnTo>
                    <a:lnTo>
                      <a:pt x="60894" y="35475"/>
                    </a:lnTo>
                    <a:lnTo>
                      <a:pt x="68391" y="38767"/>
                    </a:lnTo>
                    <a:lnTo>
                      <a:pt x="70951" y="38767"/>
                    </a:lnTo>
                    <a:lnTo>
                      <a:pt x="78266" y="36207"/>
                    </a:lnTo>
                    <a:lnTo>
                      <a:pt x="78449" y="38218"/>
                    </a:lnTo>
                    <a:lnTo>
                      <a:pt x="80460" y="40413"/>
                    </a:lnTo>
                    <a:lnTo>
                      <a:pt x="81374" y="35110"/>
                    </a:lnTo>
                    <a:lnTo>
                      <a:pt x="84117" y="32732"/>
                    </a:lnTo>
                    <a:lnTo>
                      <a:pt x="85763" y="29990"/>
                    </a:lnTo>
                    <a:lnTo>
                      <a:pt x="86129" y="7314"/>
                    </a:lnTo>
                    <a:lnTo>
                      <a:pt x="88872" y="5303"/>
                    </a:lnTo>
                    <a:lnTo>
                      <a:pt x="92529" y="4754"/>
                    </a:lnTo>
                    <a:lnTo>
                      <a:pt x="98746" y="1280"/>
                    </a:lnTo>
                    <a:lnTo>
                      <a:pt x="110633" y="0"/>
                    </a:lnTo>
                    <a:lnTo>
                      <a:pt x="118313" y="1280"/>
                    </a:lnTo>
                    <a:lnTo>
                      <a:pt x="124164" y="4937"/>
                    </a:lnTo>
                    <a:lnTo>
                      <a:pt x="131296" y="6949"/>
                    </a:lnTo>
                    <a:lnTo>
                      <a:pt x="133673" y="10240"/>
                    </a:lnTo>
                    <a:lnTo>
                      <a:pt x="143731" y="17189"/>
                    </a:lnTo>
                    <a:lnTo>
                      <a:pt x="147571" y="17372"/>
                    </a:lnTo>
                    <a:lnTo>
                      <a:pt x="151045" y="16092"/>
                    </a:lnTo>
                    <a:lnTo>
                      <a:pt x="158360" y="15360"/>
                    </a:lnTo>
                    <a:lnTo>
                      <a:pt x="166223" y="17006"/>
                    </a:lnTo>
                    <a:lnTo>
                      <a:pt x="166589" y="17372"/>
                    </a:lnTo>
                    <a:lnTo>
                      <a:pt x="168966" y="19566"/>
                    </a:lnTo>
                    <a:lnTo>
                      <a:pt x="170794" y="22126"/>
                    </a:lnTo>
                    <a:lnTo>
                      <a:pt x="173903" y="23772"/>
                    </a:lnTo>
                    <a:lnTo>
                      <a:pt x="175915" y="26332"/>
                    </a:lnTo>
                    <a:lnTo>
                      <a:pt x="176463" y="29075"/>
                    </a:lnTo>
                    <a:lnTo>
                      <a:pt x="173903" y="37670"/>
                    </a:lnTo>
                    <a:lnTo>
                      <a:pt x="172440" y="40413"/>
                    </a:lnTo>
                    <a:lnTo>
                      <a:pt x="176281" y="41327"/>
                    </a:lnTo>
                    <a:lnTo>
                      <a:pt x="179389" y="42973"/>
                    </a:lnTo>
                    <a:lnTo>
                      <a:pt x="179207" y="45899"/>
                    </a:lnTo>
                    <a:lnTo>
                      <a:pt x="185424" y="53579"/>
                    </a:lnTo>
                    <a:lnTo>
                      <a:pt x="186338" y="56688"/>
                    </a:lnTo>
                    <a:lnTo>
                      <a:pt x="187984" y="59248"/>
                    </a:lnTo>
                    <a:lnTo>
                      <a:pt x="188167" y="65282"/>
                    </a:lnTo>
                    <a:lnTo>
                      <a:pt x="187618" y="68208"/>
                    </a:lnTo>
                    <a:lnTo>
                      <a:pt x="182863" y="68391"/>
                    </a:lnTo>
                    <a:lnTo>
                      <a:pt x="179572" y="70037"/>
                    </a:lnTo>
                    <a:lnTo>
                      <a:pt x="174269" y="74243"/>
                    </a:lnTo>
                    <a:lnTo>
                      <a:pt x="173172" y="77168"/>
                    </a:lnTo>
                    <a:lnTo>
                      <a:pt x="168600" y="81923"/>
                    </a:lnTo>
                    <a:lnTo>
                      <a:pt x="164943" y="82471"/>
                    </a:lnTo>
                    <a:lnTo>
                      <a:pt x="157628" y="80277"/>
                    </a:lnTo>
                    <a:lnTo>
                      <a:pt x="154520" y="81923"/>
                    </a:lnTo>
                    <a:lnTo>
                      <a:pt x="153788" y="84849"/>
                    </a:lnTo>
                    <a:lnTo>
                      <a:pt x="150497" y="86494"/>
                    </a:lnTo>
                    <a:lnTo>
                      <a:pt x="146839" y="85946"/>
                    </a:lnTo>
                    <a:lnTo>
                      <a:pt x="143913" y="84300"/>
                    </a:lnTo>
                    <a:lnTo>
                      <a:pt x="140257" y="83203"/>
                    </a:lnTo>
                    <a:lnTo>
                      <a:pt x="131662" y="74974"/>
                    </a:lnTo>
                    <a:lnTo>
                      <a:pt x="119593" y="68208"/>
                    </a:lnTo>
                    <a:lnTo>
                      <a:pt x="112095" y="68391"/>
                    </a:lnTo>
                    <a:lnTo>
                      <a:pt x="108621" y="67477"/>
                    </a:lnTo>
                    <a:lnTo>
                      <a:pt x="104049" y="59248"/>
                    </a:lnTo>
                    <a:lnTo>
                      <a:pt x="101307" y="57236"/>
                    </a:lnTo>
                    <a:lnTo>
                      <a:pt x="97832" y="57968"/>
                    </a:lnTo>
                    <a:lnTo>
                      <a:pt x="92346" y="62356"/>
                    </a:lnTo>
                    <a:lnTo>
                      <a:pt x="85214" y="63819"/>
                    </a:lnTo>
                    <a:lnTo>
                      <a:pt x="70951" y="59431"/>
                    </a:lnTo>
                    <a:lnTo>
                      <a:pt x="67294" y="59613"/>
                    </a:lnTo>
                    <a:lnTo>
                      <a:pt x="59797" y="58699"/>
                    </a:lnTo>
                    <a:lnTo>
                      <a:pt x="56322" y="59613"/>
                    </a:lnTo>
                    <a:lnTo>
                      <a:pt x="52848" y="58699"/>
                    </a:lnTo>
                    <a:lnTo>
                      <a:pt x="49556" y="59979"/>
                    </a:lnTo>
                    <a:lnTo>
                      <a:pt x="45533" y="59979"/>
                    </a:lnTo>
                    <a:lnTo>
                      <a:pt x="42241" y="58516"/>
                    </a:lnTo>
                    <a:lnTo>
                      <a:pt x="38584" y="58151"/>
                    </a:lnTo>
                    <a:lnTo>
                      <a:pt x="30904" y="58516"/>
                    </a:lnTo>
                    <a:lnTo>
                      <a:pt x="20298" y="61259"/>
                    </a:lnTo>
                    <a:lnTo>
                      <a:pt x="13532" y="64368"/>
                    </a:lnTo>
                    <a:lnTo>
                      <a:pt x="9326" y="69488"/>
                    </a:lnTo>
                    <a:lnTo>
                      <a:pt x="6217" y="71134"/>
                    </a:lnTo>
                    <a:lnTo>
                      <a:pt x="1463" y="70402"/>
                    </a:lnTo>
                  </a:path>
                </a:pathLst>
              </a:custGeom>
              <a:grpFill/>
              <a:ln w="4020" cap="flat">
                <a:solidFill>
                  <a:srgbClr val="FFFFFF"/>
                </a:solidFill>
                <a:prstDash val="solid"/>
                <a:miter/>
              </a:ln>
            </p:spPr>
            <p:txBody>
              <a:bodyPr rtlCol="0" anchor="ctr"/>
              <a:lstStyle/>
              <a:p>
                <a:endParaRPr lang="en-GB" sz="1463"/>
              </a:p>
            </p:txBody>
          </p:sp>
          <p:sp>
            <p:nvSpPr>
              <p:cNvPr id="311" name="Freeform: Shape 310">
                <a:extLst>
                  <a:ext uri="{FF2B5EF4-FFF2-40B4-BE49-F238E27FC236}">
                    <a16:creationId xmlns:a16="http://schemas.microsoft.com/office/drawing/2014/main" id="{EE1E0085-1AED-F856-2A39-3227AE85056E}"/>
                  </a:ext>
                </a:extLst>
              </p:cNvPr>
              <p:cNvSpPr/>
              <p:nvPr/>
            </p:nvSpPr>
            <p:spPr>
              <a:xfrm>
                <a:off x="5799133" y="2525871"/>
                <a:ext cx="9508" cy="2925"/>
              </a:xfrm>
              <a:custGeom>
                <a:avLst/>
                <a:gdLst>
                  <a:gd name="connsiteX0" fmla="*/ 0 w 9508"/>
                  <a:gd name="connsiteY0" fmla="*/ 1097 h 2925"/>
                  <a:gd name="connsiteX1" fmla="*/ 1463 w 9508"/>
                  <a:gd name="connsiteY1" fmla="*/ 2377 h 2925"/>
                  <a:gd name="connsiteX2" fmla="*/ 4572 w 9508"/>
                  <a:gd name="connsiteY2" fmla="*/ 2926 h 2925"/>
                  <a:gd name="connsiteX3" fmla="*/ 7680 w 9508"/>
                  <a:gd name="connsiteY3" fmla="*/ 2926 h 2925"/>
                  <a:gd name="connsiteX4" fmla="*/ 9509 w 9508"/>
                  <a:gd name="connsiteY4" fmla="*/ 2011 h 2925"/>
                  <a:gd name="connsiteX5" fmla="*/ 7863 w 9508"/>
                  <a:gd name="connsiteY5" fmla="*/ 1097 h 2925"/>
                  <a:gd name="connsiteX6" fmla="*/ 1097 w 9508"/>
                  <a:gd name="connsiteY6" fmla="*/ 0 h 2925"/>
                  <a:gd name="connsiteX7" fmla="*/ 0 w 9508"/>
                  <a:gd name="connsiteY7" fmla="*/ 1097 h 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8" h="2925">
                    <a:moveTo>
                      <a:pt x="0" y="1097"/>
                    </a:moveTo>
                    <a:lnTo>
                      <a:pt x="1463" y="2377"/>
                    </a:lnTo>
                    <a:lnTo>
                      <a:pt x="4572" y="2926"/>
                    </a:lnTo>
                    <a:lnTo>
                      <a:pt x="7680" y="2926"/>
                    </a:lnTo>
                    <a:lnTo>
                      <a:pt x="9509" y="2011"/>
                    </a:lnTo>
                    <a:lnTo>
                      <a:pt x="7863" y="1097"/>
                    </a:lnTo>
                    <a:lnTo>
                      <a:pt x="1097" y="0"/>
                    </a:lnTo>
                    <a:lnTo>
                      <a:pt x="0" y="1097"/>
                    </a:lnTo>
                    <a:close/>
                  </a:path>
                </a:pathLst>
              </a:custGeom>
              <a:grpFill/>
              <a:ln w="18272" cap="flat">
                <a:noFill/>
                <a:prstDash val="solid"/>
                <a:miter/>
              </a:ln>
            </p:spPr>
            <p:txBody>
              <a:bodyPr rtlCol="0" anchor="ctr"/>
              <a:lstStyle/>
              <a:p>
                <a:endParaRPr lang="en-GB" sz="1463"/>
              </a:p>
            </p:txBody>
          </p:sp>
          <p:sp>
            <p:nvSpPr>
              <p:cNvPr id="312" name="Freeform: Shape 311">
                <a:extLst>
                  <a:ext uri="{FF2B5EF4-FFF2-40B4-BE49-F238E27FC236}">
                    <a16:creationId xmlns:a16="http://schemas.microsoft.com/office/drawing/2014/main" id="{20A406A4-44F9-F38F-39FC-DAF92A774D24}"/>
                  </a:ext>
                </a:extLst>
              </p:cNvPr>
              <p:cNvSpPr/>
              <p:nvPr/>
            </p:nvSpPr>
            <p:spPr>
              <a:xfrm>
                <a:off x="5799133" y="2525871"/>
                <a:ext cx="9508" cy="2925"/>
              </a:xfrm>
              <a:custGeom>
                <a:avLst/>
                <a:gdLst>
                  <a:gd name="connsiteX0" fmla="*/ 9509 w 9508"/>
                  <a:gd name="connsiteY0" fmla="*/ 2011 h 2925"/>
                  <a:gd name="connsiteX1" fmla="*/ 7863 w 9508"/>
                  <a:gd name="connsiteY1" fmla="*/ 1097 h 2925"/>
                  <a:gd name="connsiteX2" fmla="*/ 1097 w 9508"/>
                  <a:gd name="connsiteY2" fmla="*/ 0 h 2925"/>
                  <a:gd name="connsiteX3" fmla="*/ 0 w 9508"/>
                  <a:gd name="connsiteY3" fmla="*/ 1097 h 2925"/>
                  <a:gd name="connsiteX4" fmla="*/ 1463 w 9508"/>
                  <a:gd name="connsiteY4" fmla="*/ 2377 h 2925"/>
                  <a:gd name="connsiteX5" fmla="*/ 4572 w 9508"/>
                  <a:gd name="connsiteY5" fmla="*/ 2926 h 2925"/>
                  <a:gd name="connsiteX6" fmla="*/ 7680 w 9508"/>
                  <a:gd name="connsiteY6" fmla="*/ 2926 h 2925"/>
                  <a:gd name="connsiteX7" fmla="*/ 9509 w 9508"/>
                  <a:gd name="connsiteY7" fmla="*/ 2011 h 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8" h="2925">
                    <a:moveTo>
                      <a:pt x="9509" y="2011"/>
                    </a:moveTo>
                    <a:lnTo>
                      <a:pt x="7863" y="1097"/>
                    </a:lnTo>
                    <a:lnTo>
                      <a:pt x="1097" y="0"/>
                    </a:lnTo>
                    <a:lnTo>
                      <a:pt x="0" y="1097"/>
                    </a:lnTo>
                    <a:lnTo>
                      <a:pt x="1463" y="2377"/>
                    </a:lnTo>
                    <a:lnTo>
                      <a:pt x="4572" y="2926"/>
                    </a:lnTo>
                    <a:lnTo>
                      <a:pt x="7680" y="2926"/>
                    </a:lnTo>
                    <a:lnTo>
                      <a:pt x="9509" y="2011"/>
                    </a:lnTo>
                  </a:path>
                </a:pathLst>
              </a:custGeom>
              <a:grpFill/>
              <a:ln w="4020" cap="flat">
                <a:solidFill>
                  <a:srgbClr val="FFFFFF"/>
                </a:solidFill>
                <a:prstDash val="solid"/>
                <a:miter/>
              </a:ln>
            </p:spPr>
            <p:txBody>
              <a:bodyPr rtlCol="0" anchor="ctr"/>
              <a:lstStyle/>
              <a:p>
                <a:endParaRPr lang="en-GB" sz="1463"/>
              </a:p>
            </p:txBody>
          </p:sp>
          <p:sp>
            <p:nvSpPr>
              <p:cNvPr id="313" name="Freeform: Shape 312">
                <a:extLst>
                  <a:ext uri="{FF2B5EF4-FFF2-40B4-BE49-F238E27FC236}">
                    <a16:creationId xmlns:a16="http://schemas.microsoft.com/office/drawing/2014/main" id="{AED2D21F-1882-C7B0-037D-8A0B4C9306EA}"/>
                  </a:ext>
                </a:extLst>
              </p:cNvPr>
              <p:cNvSpPr/>
              <p:nvPr/>
            </p:nvSpPr>
            <p:spPr>
              <a:xfrm>
                <a:off x="5804253" y="2519471"/>
                <a:ext cx="12800" cy="12800"/>
              </a:xfrm>
              <a:custGeom>
                <a:avLst/>
                <a:gdLst>
                  <a:gd name="connsiteX0" fmla="*/ 0 w 12800"/>
                  <a:gd name="connsiteY0" fmla="*/ 3474 h 12800"/>
                  <a:gd name="connsiteX1" fmla="*/ 183 w 12800"/>
                  <a:gd name="connsiteY1" fmla="*/ 4937 h 12800"/>
                  <a:gd name="connsiteX2" fmla="*/ 5303 w 12800"/>
                  <a:gd name="connsiteY2" fmla="*/ 6766 h 12800"/>
                  <a:gd name="connsiteX3" fmla="*/ 9143 w 12800"/>
                  <a:gd name="connsiteY3" fmla="*/ 9509 h 12800"/>
                  <a:gd name="connsiteX4" fmla="*/ 9143 w 12800"/>
                  <a:gd name="connsiteY4" fmla="*/ 12069 h 12800"/>
                  <a:gd name="connsiteX5" fmla="*/ 9692 w 12800"/>
                  <a:gd name="connsiteY5" fmla="*/ 12800 h 12800"/>
                  <a:gd name="connsiteX6" fmla="*/ 12252 w 12800"/>
                  <a:gd name="connsiteY6" fmla="*/ 12618 h 12800"/>
                  <a:gd name="connsiteX7" fmla="*/ 12800 w 12800"/>
                  <a:gd name="connsiteY7" fmla="*/ 12618 h 12800"/>
                  <a:gd name="connsiteX8" fmla="*/ 12618 w 12800"/>
                  <a:gd name="connsiteY8" fmla="*/ 9692 h 12800"/>
                  <a:gd name="connsiteX9" fmla="*/ 10972 w 12800"/>
                  <a:gd name="connsiteY9" fmla="*/ 6583 h 12800"/>
                  <a:gd name="connsiteX10" fmla="*/ 6766 w 12800"/>
                  <a:gd name="connsiteY10" fmla="*/ 2377 h 12800"/>
                  <a:gd name="connsiteX11" fmla="*/ 2012 w 12800"/>
                  <a:gd name="connsiteY11" fmla="*/ 0 h 12800"/>
                  <a:gd name="connsiteX12" fmla="*/ 0 w 12800"/>
                  <a:gd name="connsiteY12" fmla="*/ 3474 h 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0" h="12800">
                    <a:moveTo>
                      <a:pt x="0" y="3474"/>
                    </a:moveTo>
                    <a:lnTo>
                      <a:pt x="183" y="4937"/>
                    </a:lnTo>
                    <a:lnTo>
                      <a:pt x="5303" y="6766"/>
                    </a:lnTo>
                    <a:lnTo>
                      <a:pt x="9143" y="9509"/>
                    </a:lnTo>
                    <a:lnTo>
                      <a:pt x="9143" y="12069"/>
                    </a:lnTo>
                    <a:lnTo>
                      <a:pt x="9692" y="12800"/>
                    </a:lnTo>
                    <a:lnTo>
                      <a:pt x="12252" y="12618"/>
                    </a:lnTo>
                    <a:lnTo>
                      <a:pt x="12800" y="12618"/>
                    </a:lnTo>
                    <a:lnTo>
                      <a:pt x="12618" y="9692"/>
                    </a:lnTo>
                    <a:lnTo>
                      <a:pt x="10972" y="6583"/>
                    </a:lnTo>
                    <a:lnTo>
                      <a:pt x="6766" y="2377"/>
                    </a:lnTo>
                    <a:lnTo>
                      <a:pt x="2012" y="0"/>
                    </a:lnTo>
                    <a:lnTo>
                      <a:pt x="0" y="3474"/>
                    </a:lnTo>
                    <a:close/>
                  </a:path>
                </a:pathLst>
              </a:custGeom>
              <a:grpFill/>
              <a:ln w="18272" cap="flat">
                <a:noFill/>
                <a:prstDash val="solid"/>
                <a:miter/>
              </a:ln>
            </p:spPr>
            <p:txBody>
              <a:bodyPr rtlCol="0" anchor="ctr"/>
              <a:lstStyle/>
              <a:p>
                <a:endParaRPr lang="en-GB" sz="1463"/>
              </a:p>
            </p:txBody>
          </p:sp>
          <p:sp>
            <p:nvSpPr>
              <p:cNvPr id="314" name="Freeform: Shape 313">
                <a:extLst>
                  <a:ext uri="{FF2B5EF4-FFF2-40B4-BE49-F238E27FC236}">
                    <a16:creationId xmlns:a16="http://schemas.microsoft.com/office/drawing/2014/main" id="{F9CA80B8-9B65-F342-1DE5-7DEC672C8913}"/>
                  </a:ext>
                </a:extLst>
              </p:cNvPr>
              <p:cNvSpPr/>
              <p:nvPr/>
            </p:nvSpPr>
            <p:spPr>
              <a:xfrm>
                <a:off x="5804253" y="2519471"/>
                <a:ext cx="12800" cy="12983"/>
              </a:xfrm>
              <a:custGeom>
                <a:avLst/>
                <a:gdLst>
                  <a:gd name="connsiteX0" fmla="*/ 12252 w 12800"/>
                  <a:gd name="connsiteY0" fmla="*/ 12618 h 12983"/>
                  <a:gd name="connsiteX1" fmla="*/ 12800 w 12800"/>
                  <a:gd name="connsiteY1" fmla="*/ 12618 h 12983"/>
                  <a:gd name="connsiteX2" fmla="*/ 12618 w 12800"/>
                  <a:gd name="connsiteY2" fmla="*/ 9692 h 12983"/>
                  <a:gd name="connsiteX3" fmla="*/ 10789 w 12800"/>
                  <a:gd name="connsiteY3" fmla="*/ 6583 h 12983"/>
                  <a:gd name="connsiteX4" fmla="*/ 6766 w 12800"/>
                  <a:gd name="connsiteY4" fmla="*/ 2377 h 12983"/>
                  <a:gd name="connsiteX5" fmla="*/ 2012 w 12800"/>
                  <a:gd name="connsiteY5" fmla="*/ 0 h 12983"/>
                  <a:gd name="connsiteX6" fmla="*/ 0 w 12800"/>
                  <a:gd name="connsiteY6" fmla="*/ 3474 h 12983"/>
                  <a:gd name="connsiteX7" fmla="*/ 183 w 12800"/>
                  <a:gd name="connsiteY7" fmla="*/ 4937 h 12983"/>
                  <a:gd name="connsiteX8" fmla="*/ 5303 w 12800"/>
                  <a:gd name="connsiteY8" fmla="*/ 6766 h 12983"/>
                  <a:gd name="connsiteX9" fmla="*/ 9143 w 12800"/>
                  <a:gd name="connsiteY9" fmla="*/ 9509 h 12983"/>
                  <a:gd name="connsiteX10" fmla="*/ 9143 w 12800"/>
                  <a:gd name="connsiteY10" fmla="*/ 12069 h 12983"/>
                  <a:gd name="connsiteX11" fmla="*/ 9692 w 12800"/>
                  <a:gd name="connsiteY11" fmla="*/ 12983 h 12983"/>
                  <a:gd name="connsiteX12" fmla="*/ 12252 w 12800"/>
                  <a:gd name="connsiteY12" fmla="*/ 12618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0" h="12983">
                    <a:moveTo>
                      <a:pt x="12252" y="12618"/>
                    </a:moveTo>
                    <a:lnTo>
                      <a:pt x="12800" y="12618"/>
                    </a:lnTo>
                    <a:lnTo>
                      <a:pt x="12618" y="9692"/>
                    </a:lnTo>
                    <a:lnTo>
                      <a:pt x="10789" y="6583"/>
                    </a:lnTo>
                    <a:lnTo>
                      <a:pt x="6766" y="2377"/>
                    </a:lnTo>
                    <a:lnTo>
                      <a:pt x="2012" y="0"/>
                    </a:lnTo>
                    <a:lnTo>
                      <a:pt x="0" y="3474"/>
                    </a:lnTo>
                    <a:lnTo>
                      <a:pt x="183" y="4937"/>
                    </a:lnTo>
                    <a:lnTo>
                      <a:pt x="5303" y="6766"/>
                    </a:lnTo>
                    <a:lnTo>
                      <a:pt x="9143" y="9509"/>
                    </a:lnTo>
                    <a:lnTo>
                      <a:pt x="9143" y="12069"/>
                    </a:lnTo>
                    <a:lnTo>
                      <a:pt x="9692" y="12983"/>
                    </a:lnTo>
                    <a:lnTo>
                      <a:pt x="12252" y="12618"/>
                    </a:lnTo>
                  </a:path>
                </a:pathLst>
              </a:custGeom>
              <a:grpFill/>
              <a:ln w="4020" cap="flat">
                <a:solidFill>
                  <a:srgbClr val="FFFFFF"/>
                </a:solidFill>
                <a:prstDash val="solid"/>
                <a:miter/>
              </a:ln>
            </p:spPr>
            <p:txBody>
              <a:bodyPr rtlCol="0" anchor="ctr"/>
              <a:lstStyle/>
              <a:p>
                <a:endParaRPr lang="en-GB" sz="1463"/>
              </a:p>
            </p:txBody>
          </p:sp>
          <p:sp>
            <p:nvSpPr>
              <p:cNvPr id="315" name="Freeform: Shape 314">
                <a:extLst>
                  <a:ext uri="{FF2B5EF4-FFF2-40B4-BE49-F238E27FC236}">
                    <a16:creationId xmlns:a16="http://schemas.microsoft.com/office/drawing/2014/main" id="{3A0AE38A-B564-B32C-6D4E-55678A64D794}"/>
                  </a:ext>
                </a:extLst>
              </p:cNvPr>
              <p:cNvSpPr/>
              <p:nvPr/>
            </p:nvSpPr>
            <p:spPr>
              <a:xfrm>
                <a:off x="5810653" y="2518739"/>
                <a:ext cx="10605" cy="9508"/>
              </a:xfrm>
              <a:custGeom>
                <a:avLst/>
                <a:gdLst>
                  <a:gd name="connsiteX0" fmla="*/ 0 w 10605"/>
                  <a:gd name="connsiteY0" fmla="*/ 366 h 9508"/>
                  <a:gd name="connsiteX1" fmla="*/ 1097 w 10605"/>
                  <a:gd name="connsiteY1" fmla="*/ 3109 h 9508"/>
                  <a:gd name="connsiteX2" fmla="*/ 3657 w 10605"/>
                  <a:gd name="connsiteY2" fmla="*/ 4937 h 9508"/>
                  <a:gd name="connsiteX3" fmla="*/ 6400 w 10605"/>
                  <a:gd name="connsiteY3" fmla="*/ 8960 h 9508"/>
                  <a:gd name="connsiteX4" fmla="*/ 8594 w 10605"/>
                  <a:gd name="connsiteY4" fmla="*/ 9509 h 9508"/>
                  <a:gd name="connsiteX5" fmla="*/ 10606 w 10605"/>
                  <a:gd name="connsiteY5" fmla="*/ 8960 h 9508"/>
                  <a:gd name="connsiteX6" fmla="*/ 10423 w 10605"/>
                  <a:gd name="connsiteY6" fmla="*/ 7863 h 9508"/>
                  <a:gd name="connsiteX7" fmla="*/ 6400 w 10605"/>
                  <a:gd name="connsiteY7" fmla="*/ 3109 h 9508"/>
                  <a:gd name="connsiteX8" fmla="*/ 4206 w 10605"/>
                  <a:gd name="connsiteY8" fmla="*/ 2377 h 9508"/>
                  <a:gd name="connsiteX9" fmla="*/ 1646 w 10605"/>
                  <a:gd name="connsiteY9" fmla="*/ 0 h 9508"/>
                  <a:gd name="connsiteX10" fmla="*/ 0 w 10605"/>
                  <a:gd name="connsiteY10" fmla="*/ 366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5" h="9508">
                    <a:moveTo>
                      <a:pt x="0" y="366"/>
                    </a:moveTo>
                    <a:lnTo>
                      <a:pt x="1097" y="3109"/>
                    </a:lnTo>
                    <a:lnTo>
                      <a:pt x="3657" y="4937"/>
                    </a:lnTo>
                    <a:lnTo>
                      <a:pt x="6400" y="8960"/>
                    </a:lnTo>
                    <a:lnTo>
                      <a:pt x="8594" y="9509"/>
                    </a:lnTo>
                    <a:lnTo>
                      <a:pt x="10606" y="8960"/>
                    </a:lnTo>
                    <a:lnTo>
                      <a:pt x="10423" y="7863"/>
                    </a:lnTo>
                    <a:lnTo>
                      <a:pt x="6400" y="3109"/>
                    </a:lnTo>
                    <a:lnTo>
                      <a:pt x="4206" y="2377"/>
                    </a:lnTo>
                    <a:lnTo>
                      <a:pt x="1646" y="0"/>
                    </a:lnTo>
                    <a:lnTo>
                      <a:pt x="0" y="366"/>
                    </a:lnTo>
                    <a:close/>
                  </a:path>
                </a:pathLst>
              </a:custGeom>
              <a:grpFill/>
              <a:ln w="18272" cap="flat">
                <a:noFill/>
                <a:prstDash val="solid"/>
                <a:miter/>
              </a:ln>
            </p:spPr>
            <p:txBody>
              <a:bodyPr rtlCol="0" anchor="ctr"/>
              <a:lstStyle/>
              <a:p>
                <a:endParaRPr lang="en-GB" sz="1463"/>
              </a:p>
            </p:txBody>
          </p:sp>
          <p:sp>
            <p:nvSpPr>
              <p:cNvPr id="316" name="Freeform: Shape 315">
                <a:extLst>
                  <a:ext uri="{FF2B5EF4-FFF2-40B4-BE49-F238E27FC236}">
                    <a16:creationId xmlns:a16="http://schemas.microsoft.com/office/drawing/2014/main" id="{E1290BDC-7713-E34E-31EB-7614661ABCDE}"/>
                  </a:ext>
                </a:extLst>
              </p:cNvPr>
              <p:cNvSpPr/>
              <p:nvPr/>
            </p:nvSpPr>
            <p:spPr>
              <a:xfrm>
                <a:off x="5810653" y="2518739"/>
                <a:ext cx="10605" cy="9508"/>
              </a:xfrm>
              <a:custGeom>
                <a:avLst/>
                <a:gdLst>
                  <a:gd name="connsiteX0" fmla="*/ 8594 w 10605"/>
                  <a:gd name="connsiteY0" fmla="*/ 9509 h 9508"/>
                  <a:gd name="connsiteX1" fmla="*/ 10606 w 10605"/>
                  <a:gd name="connsiteY1" fmla="*/ 8960 h 9508"/>
                  <a:gd name="connsiteX2" fmla="*/ 10423 w 10605"/>
                  <a:gd name="connsiteY2" fmla="*/ 7863 h 9508"/>
                  <a:gd name="connsiteX3" fmla="*/ 6400 w 10605"/>
                  <a:gd name="connsiteY3" fmla="*/ 3109 h 9508"/>
                  <a:gd name="connsiteX4" fmla="*/ 4206 w 10605"/>
                  <a:gd name="connsiteY4" fmla="*/ 2377 h 9508"/>
                  <a:gd name="connsiteX5" fmla="*/ 1646 w 10605"/>
                  <a:gd name="connsiteY5" fmla="*/ 0 h 9508"/>
                  <a:gd name="connsiteX6" fmla="*/ 0 w 10605"/>
                  <a:gd name="connsiteY6" fmla="*/ 366 h 9508"/>
                  <a:gd name="connsiteX7" fmla="*/ 1097 w 10605"/>
                  <a:gd name="connsiteY7" fmla="*/ 3109 h 9508"/>
                  <a:gd name="connsiteX8" fmla="*/ 3657 w 10605"/>
                  <a:gd name="connsiteY8" fmla="*/ 4937 h 9508"/>
                  <a:gd name="connsiteX9" fmla="*/ 6400 w 10605"/>
                  <a:gd name="connsiteY9" fmla="*/ 8960 h 9508"/>
                  <a:gd name="connsiteX10" fmla="*/ 8594 w 10605"/>
                  <a:gd name="connsiteY10" fmla="*/ 9509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5" h="9508">
                    <a:moveTo>
                      <a:pt x="8594" y="9509"/>
                    </a:moveTo>
                    <a:lnTo>
                      <a:pt x="10606" y="8960"/>
                    </a:lnTo>
                    <a:lnTo>
                      <a:pt x="10423" y="7863"/>
                    </a:lnTo>
                    <a:lnTo>
                      <a:pt x="6400" y="3109"/>
                    </a:lnTo>
                    <a:lnTo>
                      <a:pt x="4206" y="2377"/>
                    </a:lnTo>
                    <a:lnTo>
                      <a:pt x="1646" y="0"/>
                    </a:lnTo>
                    <a:lnTo>
                      <a:pt x="0" y="366"/>
                    </a:lnTo>
                    <a:lnTo>
                      <a:pt x="1097" y="3109"/>
                    </a:lnTo>
                    <a:lnTo>
                      <a:pt x="3657" y="4937"/>
                    </a:lnTo>
                    <a:lnTo>
                      <a:pt x="6400" y="8960"/>
                    </a:lnTo>
                    <a:lnTo>
                      <a:pt x="8594" y="9509"/>
                    </a:lnTo>
                  </a:path>
                </a:pathLst>
              </a:custGeom>
              <a:grpFill/>
              <a:ln w="4020" cap="flat">
                <a:solidFill>
                  <a:srgbClr val="FFFFFF"/>
                </a:solidFill>
                <a:prstDash val="solid"/>
                <a:miter/>
              </a:ln>
            </p:spPr>
            <p:txBody>
              <a:bodyPr rtlCol="0" anchor="ctr"/>
              <a:lstStyle/>
              <a:p>
                <a:endParaRPr lang="en-GB" sz="1463"/>
              </a:p>
            </p:txBody>
          </p:sp>
          <p:sp>
            <p:nvSpPr>
              <p:cNvPr id="317" name="Freeform: Shape 316">
                <a:extLst>
                  <a:ext uri="{FF2B5EF4-FFF2-40B4-BE49-F238E27FC236}">
                    <a16:creationId xmlns:a16="http://schemas.microsoft.com/office/drawing/2014/main" id="{DDD759BA-78D8-F0D3-D7E9-41A749444114}"/>
                  </a:ext>
                </a:extLst>
              </p:cNvPr>
              <p:cNvSpPr/>
              <p:nvPr/>
            </p:nvSpPr>
            <p:spPr>
              <a:xfrm>
                <a:off x="5819065" y="2518739"/>
                <a:ext cx="6400" cy="4937"/>
              </a:xfrm>
              <a:custGeom>
                <a:avLst/>
                <a:gdLst>
                  <a:gd name="connsiteX0" fmla="*/ 0 w 6400"/>
                  <a:gd name="connsiteY0" fmla="*/ 1646 h 4937"/>
                  <a:gd name="connsiteX1" fmla="*/ 1097 w 6400"/>
                  <a:gd name="connsiteY1" fmla="*/ 3657 h 4937"/>
                  <a:gd name="connsiteX2" fmla="*/ 3109 w 6400"/>
                  <a:gd name="connsiteY2" fmla="*/ 4937 h 4937"/>
                  <a:gd name="connsiteX3" fmla="*/ 4754 w 6400"/>
                  <a:gd name="connsiteY3" fmla="*/ 4572 h 4937"/>
                  <a:gd name="connsiteX4" fmla="*/ 5669 w 6400"/>
                  <a:gd name="connsiteY4" fmla="*/ 1280 h 4937"/>
                  <a:gd name="connsiteX5" fmla="*/ 6400 w 6400"/>
                  <a:gd name="connsiteY5" fmla="*/ 914 h 4937"/>
                  <a:gd name="connsiteX6" fmla="*/ 183 w 6400"/>
                  <a:gd name="connsiteY6" fmla="*/ 0 h 4937"/>
                  <a:gd name="connsiteX7" fmla="*/ 0 w 6400"/>
                  <a:gd name="connsiteY7" fmla="*/ 1646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4937">
                    <a:moveTo>
                      <a:pt x="0" y="1646"/>
                    </a:moveTo>
                    <a:lnTo>
                      <a:pt x="1097" y="3657"/>
                    </a:lnTo>
                    <a:lnTo>
                      <a:pt x="3109" y="4937"/>
                    </a:lnTo>
                    <a:lnTo>
                      <a:pt x="4754" y="4572"/>
                    </a:lnTo>
                    <a:lnTo>
                      <a:pt x="5669" y="1280"/>
                    </a:lnTo>
                    <a:lnTo>
                      <a:pt x="6400" y="914"/>
                    </a:lnTo>
                    <a:lnTo>
                      <a:pt x="183" y="0"/>
                    </a:lnTo>
                    <a:lnTo>
                      <a:pt x="0" y="1646"/>
                    </a:lnTo>
                    <a:close/>
                  </a:path>
                </a:pathLst>
              </a:custGeom>
              <a:grpFill/>
              <a:ln w="18272" cap="flat">
                <a:noFill/>
                <a:prstDash val="solid"/>
                <a:miter/>
              </a:ln>
            </p:spPr>
            <p:txBody>
              <a:bodyPr rtlCol="0" anchor="ctr"/>
              <a:lstStyle/>
              <a:p>
                <a:endParaRPr lang="en-GB" sz="1463"/>
              </a:p>
            </p:txBody>
          </p:sp>
          <p:sp>
            <p:nvSpPr>
              <p:cNvPr id="318" name="Freeform: Shape 317">
                <a:extLst>
                  <a:ext uri="{FF2B5EF4-FFF2-40B4-BE49-F238E27FC236}">
                    <a16:creationId xmlns:a16="http://schemas.microsoft.com/office/drawing/2014/main" id="{01E469D2-5D03-6E8A-9451-FC8D41678F46}"/>
                  </a:ext>
                </a:extLst>
              </p:cNvPr>
              <p:cNvSpPr/>
              <p:nvPr/>
            </p:nvSpPr>
            <p:spPr>
              <a:xfrm>
                <a:off x="5819065" y="2518739"/>
                <a:ext cx="6400" cy="4937"/>
              </a:xfrm>
              <a:custGeom>
                <a:avLst/>
                <a:gdLst>
                  <a:gd name="connsiteX0" fmla="*/ 5669 w 6400"/>
                  <a:gd name="connsiteY0" fmla="*/ 1280 h 4937"/>
                  <a:gd name="connsiteX1" fmla="*/ 6400 w 6400"/>
                  <a:gd name="connsiteY1" fmla="*/ 914 h 4937"/>
                  <a:gd name="connsiteX2" fmla="*/ 183 w 6400"/>
                  <a:gd name="connsiteY2" fmla="*/ 0 h 4937"/>
                  <a:gd name="connsiteX3" fmla="*/ 0 w 6400"/>
                  <a:gd name="connsiteY3" fmla="*/ 1646 h 4937"/>
                  <a:gd name="connsiteX4" fmla="*/ 1097 w 6400"/>
                  <a:gd name="connsiteY4" fmla="*/ 3657 h 4937"/>
                  <a:gd name="connsiteX5" fmla="*/ 3109 w 6400"/>
                  <a:gd name="connsiteY5" fmla="*/ 4937 h 4937"/>
                  <a:gd name="connsiteX6" fmla="*/ 4754 w 6400"/>
                  <a:gd name="connsiteY6" fmla="*/ 4572 h 4937"/>
                  <a:gd name="connsiteX7" fmla="*/ 5669 w 6400"/>
                  <a:gd name="connsiteY7" fmla="*/ 1280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4937">
                    <a:moveTo>
                      <a:pt x="5669" y="1280"/>
                    </a:moveTo>
                    <a:lnTo>
                      <a:pt x="6400" y="914"/>
                    </a:lnTo>
                    <a:lnTo>
                      <a:pt x="183" y="0"/>
                    </a:lnTo>
                    <a:lnTo>
                      <a:pt x="0" y="1646"/>
                    </a:lnTo>
                    <a:lnTo>
                      <a:pt x="1097" y="3657"/>
                    </a:lnTo>
                    <a:lnTo>
                      <a:pt x="3109" y="4937"/>
                    </a:lnTo>
                    <a:lnTo>
                      <a:pt x="4754" y="4572"/>
                    </a:lnTo>
                    <a:lnTo>
                      <a:pt x="5669" y="1280"/>
                    </a:lnTo>
                  </a:path>
                </a:pathLst>
              </a:custGeom>
              <a:grpFill/>
              <a:ln w="4020" cap="flat">
                <a:solidFill>
                  <a:srgbClr val="FFFFFF"/>
                </a:solidFill>
                <a:prstDash val="solid"/>
                <a:miter/>
              </a:ln>
            </p:spPr>
            <p:txBody>
              <a:bodyPr rtlCol="0" anchor="ctr"/>
              <a:lstStyle/>
              <a:p>
                <a:endParaRPr lang="en-GB" sz="1463"/>
              </a:p>
            </p:txBody>
          </p:sp>
          <p:sp>
            <p:nvSpPr>
              <p:cNvPr id="319" name="Freeform: Shape 318">
                <a:extLst>
                  <a:ext uri="{FF2B5EF4-FFF2-40B4-BE49-F238E27FC236}">
                    <a16:creationId xmlns:a16="http://schemas.microsoft.com/office/drawing/2014/main" id="{B5B8ABE9-51DE-AEE0-0D0C-7646C3B6C10A}"/>
                  </a:ext>
                </a:extLst>
              </p:cNvPr>
              <p:cNvSpPr/>
              <p:nvPr/>
            </p:nvSpPr>
            <p:spPr>
              <a:xfrm>
                <a:off x="5815225" y="2535014"/>
                <a:ext cx="5851" cy="5485"/>
              </a:xfrm>
              <a:custGeom>
                <a:avLst/>
                <a:gdLst>
                  <a:gd name="connsiteX0" fmla="*/ 0 w 5851"/>
                  <a:gd name="connsiteY0" fmla="*/ 731 h 5485"/>
                  <a:gd name="connsiteX1" fmla="*/ 0 w 5851"/>
                  <a:gd name="connsiteY1" fmla="*/ 2194 h 5485"/>
                  <a:gd name="connsiteX2" fmla="*/ 1646 w 5851"/>
                  <a:gd name="connsiteY2" fmla="*/ 2743 h 5485"/>
                  <a:gd name="connsiteX3" fmla="*/ 3474 w 5851"/>
                  <a:gd name="connsiteY3" fmla="*/ 5120 h 5485"/>
                  <a:gd name="connsiteX4" fmla="*/ 4937 w 5851"/>
                  <a:gd name="connsiteY4" fmla="*/ 5486 h 5485"/>
                  <a:gd name="connsiteX5" fmla="*/ 5486 w 5851"/>
                  <a:gd name="connsiteY5" fmla="*/ 4937 h 5485"/>
                  <a:gd name="connsiteX6" fmla="*/ 5851 w 5851"/>
                  <a:gd name="connsiteY6" fmla="*/ 2377 h 5485"/>
                  <a:gd name="connsiteX7" fmla="*/ 5303 w 5851"/>
                  <a:gd name="connsiteY7" fmla="*/ 549 h 5485"/>
                  <a:gd name="connsiteX8" fmla="*/ 1828 w 5851"/>
                  <a:gd name="connsiteY8" fmla="*/ 0 h 5485"/>
                  <a:gd name="connsiteX9" fmla="*/ 0 w 5851"/>
                  <a:gd name="connsiteY9" fmla="*/ 731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1" h="5485">
                    <a:moveTo>
                      <a:pt x="0" y="731"/>
                    </a:moveTo>
                    <a:lnTo>
                      <a:pt x="0" y="2194"/>
                    </a:lnTo>
                    <a:lnTo>
                      <a:pt x="1646" y="2743"/>
                    </a:lnTo>
                    <a:lnTo>
                      <a:pt x="3474" y="5120"/>
                    </a:lnTo>
                    <a:lnTo>
                      <a:pt x="4937" y="5486"/>
                    </a:lnTo>
                    <a:lnTo>
                      <a:pt x="5486" y="4937"/>
                    </a:lnTo>
                    <a:lnTo>
                      <a:pt x="5851" y="2377"/>
                    </a:lnTo>
                    <a:lnTo>
                      <a:pt x="5303" y="549"/>
                    </a:lnTo>
                    <a:lnTo>
                      <a:pt x="1828" y="0"/>
                    </a:lnTo>
                    <a:lnTo>
                      <a:pt x="0" y="731"/>
                    </a:lnTo>
                    <a:close/>
                  </a:path>
                </a:pathLst>
              </a:custGeom>
              <a:grpFill/>
              <a:ln w="18272" cap="flat">
                <a:noFill/>
                <a:prstDash val="solid"/>
                <a:miter/>
              </a:ln>
            </p:spPr>
            <p:txBody>
              <a:bodyPr rtlCol="0" anchor="ctr"/>
              <a:lstStyle/>
              <a:p>
                <a:endParaRPr lang="en-GB" sz="1463"/>
              </a:p>
            </p:txBody>
          </p:sp>
          <p:sp>
            <p:nvSpPr>
              <p:cNvPr id="320" name="Freeform: Shape 319">
                <a:extLst>
                  <a:ext uri="{FF2B5EF4-FFF2-40B4-BE49-F238E27FC236}">
                    <a16:creationId xmlns:a16="http://schemas.microsoft.com/office/drawing/2014/main" id="{33F88BE0-D901-DE3B-F3A6-89D7B9F65DA8}"/>
                  </a:ext>
                </a:extLst>
              </p:cNvPr>
              <p:cNvSpPr/>
              <p:nvPr/>
            </p:nvSpPr>
            <p:spPr>
              <a:xfrm>
                <a:off x="5815042" y="2535014"/>
                <a:ext cx="6034" cy="5485"/>
              </a:xfrm>
              <a:custGeom>
                <a:avLst/>
                <a:gdLst>
                  <a:gd name="connsiteX0" fmla="*/ 5669 w 6034"/>
                  <a:gd name="connsiteY0" fmla="*/ 4937 h 5485"/>
                  <a:gd name="connsiteX1" fmla="*/ 6035 w 6034"/>
                  <a:gd name="connsiteY1" fmla="*/ 2377 h 5485"/>
                  <a:gd name="connsiteX2" fmla="*/ 5486 w 6034"/>
                  <a:gd name="connsiteY2" fmla="*/ 549 h 5485"/>
                  <a:gd name="connsiteX3" fmla="*/ 2012 w 6034"/>
                  <a:gd name="connsiteY3" fmla="*/ 0 h 5485"/>
                  <a:gd name="connsiteX4" fmla="*/ 0 w 6034"/>
                  <a:gd name="connsiteY4" fmla="*/ 731 h 5485"/>
                  <a:gd name="connsiteX5" fmla="*/ 0 w 6034"/>
                  <a:gd name="connsiteY5" fmla="*/ 2194 h 5485"/>
                  <a:gd name="connsiteX6" fmla="*/ 1829 w 6034"/>
                  <a:gd name="connsiteY6" fmla="*/ 2743 h 5485"/>
                  <a:gd name="connsiteX7" fmla="*/ 3657 w 6034"/>
                  <a:gd name="connsiteY7" fmla="*/ 5120 h 5485"/>
                  <a:gd name="connsiteX8" fmla="*/ 5120 w 6034"/>
                  <a:gd name="connsiteY8" fmla="*/ 5486 h 5485"/>
                  <a:gd name="connsiteX9" fmla="*/ 5669 w 6034"/>
                  <a:gd name="connsiteY9" fmla="*/ 4937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4" h="5485">
                    <a:moveTo>
                      <a:pt x="5669" y="4937"/>
                    </a:moveTo>
                    <a:lnTo>
                      <a:pt x="6035" y="2377"/>
                    </a:lnTo>
                    <a:lnTo>
                      <a:pt x="5486" y="549"/>
                    </a:lnTo>
                    <a:lnTo>
                      <a:pt x="2012" y="0"/>
                    </a:lnTo>
                    <a:lnTo>
                      <a:pt x="0" y="731"/>
                    </a:lnTo>
                    <a:lnTo>
                      <a:pt x="0" y="2194"/>
                    </a:lnTo>
                    <a:lnTo>
                      <a:pt x="1829" y="2743"/>
                    </a:lnTo>
                    <a:lnTo>
                      <a:pt x="3657" y="5120"/>
                    </a:lnTo>
                    <a:lnTo>
                      <a:pt x="5120" y="5486"/>
                    </a:lnTo>
                    <a:lnTo>
                      <a:pt x="5669" y="4937"/>
                    </a:lnTo>
                  </a:path>
                </a:pathLst>
              </a:custGeom>
              <a:grpFill/>
              <a:ln w="4020" cap="flat">
                <a:solidFill>
                  <a:srgbClr val="FFFFFF"/>
                </a:solidFill>
                <a:prstDash val="solid"/>
                <a:miter/>
              </a:ln>
            </p:spPr>
            <p:txBody>
              <a:bodyPr rtlCol="0" anchor="ctr"/>
              <a:lstStyle/>
              <a:p>
                <a:endParaRPr lang="en-GB" sz="1463"/>
              </a:p>
            </p:txBody>
          </p:sp>
          <p:sp>
            <p:nvSpPr>
              <p:cNvPr id="321" name="Freeform: Shape 320">
                <a:extLst>
                  <a:ext uri="{FF2B5EF4-FFF2-40B4-BE49-F238E27FC236}">
                    <a16:creationId xmlns:a16="http://schemas.microsoft.com/office/drawing/2014/main" id="{A2E7A879-3574-8619-8D97-5F89C4659A4B}"/>
                  </a:ext>
                </a:extLst>
              </p:cNvPr>
              <p:cNvSpPr/>
              <p:nvPr/>
            </p:nvSpPr>
            <p:spPr>
              <a:xfrm>
                <a:off x="5812299" y="2544157"/>
                <a:ext cx="5120" cy="9874"/>
              </a:xfrm>
              <a:custGeom>
                <a:avLst/>
                <a:gdLst>
                  <a:gd name="connsiteX0" fmla="*/ 0 w 5120"/>
                  <a:gd name="connsiteY0" fmla="*/ 2011 h 9874"/>
                  <a:gd name="connsiteX1" fmla="*/ 914 w 5120"/>
                  <a:gd name="connsiteY1" fmla="*/ 7314 h 9874"/>
                  <a:gd name="connsiteX2" fmla="*/ 2194 w 5120"/>
                  <a:gd name="connsiteY2" fmla="*/ 9326 h 9874"/>
                  <a:gd name="connsiteX3" fmla="*/ 3657 w 5120"/>
                  <a:gd name="connsiteY3" fmla="*/ 9875 h 9874"/>
                  <a:gd name="connsiteX4" fmla="*/ 4754 w 5120"/>
                  <a:gd name="connsiteY4" fmla="*/ 8960 h 9874"/>
                  <a:gd name="connsiteX5" fmla="*/ 5120 w 5120"/>
                  <a:gd name="connsiteY5" fmla="*/ 7132 h 9874"/>
                  <a:gd name="connsiteX6" fmla="*/ 4572 w 5120"/>
                  <a:gd name="connsiteY6" fmla="*/ 4937 h 9874"/>
                  <a:gd name="connsiteX7" fmla="*/ 1097 w 5120"/>
                  <a:gd name="connsiteY7" fmla="*/ 1280 h 9874"/>
                  <a:gd name="connsiteX8" fmla="*/ 549 w 5120"/>
                  <a:gd name="connsiteY8" fmla="*/ 0 h 9874"/>
                  <a:gd name="connsiteX9" fmla="*/ 0 w 5120"/>
                  <a:gd name="connsiteY9" fmla="*/ 2011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0" h="9874">
                    <a:moveTo>
                      <a:pt x="0" y="2011"/>
                    </a:moveTo>
                    <a:lnTo>
                      <a:pt x="914" y="7314"/>
                    </a:lnTo>
                    <a:lnTo>
                      <a:pt x="2194" y="9326"/>
                    </a:lnTo>
                    <a:lnTo>
                      <a:pt x="3657" y="9875"/>
                    </a:lnTo>
                    <a:lnTo>
                      <a:pt x="4754" y="8960"/>
                    </a:lnTo>
                    <a:lnTo>
                      <a:pt x="5120" y="7132"/>
                    </a:lnTo>
                    <a:lnTo>
                      <a:pt x="4572" y="4937"/>
                    </a:lnTo>
                    <a:lnTo>
                      <a:pt x="1097" y="1280"/>
                    </a:lnTo>
                    <a:lnTo>
                      <a:pt x="549" y="0"/>
                    </a:lnTo>
                    <a:lnTo>
                      <a:pt x="0" y="2011"/>
                    </a:lnTo>
                    <a:close/>
                  </a:path>
                </a:pathLst>
              </a:custGeom>
              <a:grpFill/>
              <a:ln w="18272" cap="flat">
                <a:noFill/>
                <a:prstDash val="solid"/>
                <a:miter/>
              </a:ln>
            </p:spPr>
            <p:txBody>
              <a:bodyPr rtlCol="0" anchor="ctr"/>
              <a:lstStyle/>
              <a:p>
                <a:endParaRPr lang="en-GB" sz="1463"/>
              </a:p>
            </p:txBody>
          </p:sp>
          <p:sp>
            <p:nvSpPr>
              <p:cNvPr id="322" name="Freeform: Shape 321">
                <a:extLst>
                  <a:ext uri="{FF2B5EF4-FFF2-40B4-BE49-F238E27FC236}">
                    <a16:creationId xmlns:a16="http://schemas.microsoft.com/office/drawing/2014/main" id="{5390FE7C-440B-4E12-C2FE-055ADB928A77}"/>
                  </a:ext>
                </a:extLst>
              </p:cNvPr>
              <p:cNvSpPr/>
              <p:nvPr/>
            </p:nvSpPr>
            <p:spPr>
              <a:xfrm>
                <a:off x="5812299" y="2544157"/>
                <a:ext cx="5120" cy="9874"/>
              </a:xfrm>
              <a:custGeom>
                <a:avLst/>
                <a:gdLst>
                  <a:gd name="connsiteX0" fmla="*/ 1097 w 5120"/>
                  <a:gd name="connsiteY0" fmla="*/ 1280 h 9874"/>
                  <a:gd name="connsiteX1" fmla="*/ 549 w 5120"/>
                  <a:gd name="connsiteY1" fmla="*/ 0 h 9874"/>
                  <a:gd name="connsiteX2" fmla="*/ 0 w 5120"/>
                  <a:gd name="connsiteY2" fmla="*/ 2011 h 9874"/>
                  <a:gd name="connsiteX3" fmla="*/ 914 w 5120"/>
                  <a:gd name="connsiteY3" fmla="*/ 7314 h 9874"/>
                  <a:gd name="connsiteX4" fmla="*/ 2194 w 5120"/>
                  <a:gd name="connsiteY4" fmla="*/ 9326 h 9874"/>
                  <a:gd name="connsiteX5" fmla="*/ 3657 w 5120"/>
                  <a:gd name="connsiteY5" fmla="*/ 9875 h 9874"/>
                  <a:gd name="connsiteX6" fmla="*/ 4754 w 5120"/>
                  <a:gd name="connsiteY6" fmla="*/ 8960 h 9874"/>
                  <a:gd name="connsiteX7" fmla="*/ 5120 w 5120"/>
                  <a:gd name="connsiteY7" fmla="*/ 7132 h 9874"/>
                  <a:gd name="connsiteX8" fmla="*/ 4572 w 5120"/>
                  <a:gd name="connsiteY8" fmla="*/ 4937 h 9874"/>
                  <a:gd name="connsiteX9" fmla="*/ 1097 w 5120"/>
                  <a:gd name="connsiteY9" fmla="*/ 1280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20" h="9874">
                    <a:moveTo>
                      <a:pt x="1097" y="1280"/>
                    </a:moveTo>
                    <a:lnTo>
                      <a:pt x="549" y="0"/>
                    </a:lnTo>
                    <a:lnTo>
                      <a:pt x="0" y="2011"/>
                    </a:lnTo>
                    <a:lnTo>
                      <a:pt x="914" y="7314"/>
                    </a:lnTo>
                    <a:lnTo>
                      <a:pt x="2194" y="9326"/>
                    </a:lnTo>
                    <a:lnTo>
                      <a:pt x="3657" y="9875"/>
                    </a:lnTo>
                    <a:lnTo>
                      <a:pt x="4754" y="8960"/>
                    </a:lnTo>
                    <a:lnTo>
                      <a:pt x="5120" y="7132"/>
                    </a:lnTo>
                    <a:lnTo>
                      <a:pt x="4572" y="4937"/>
                    </a:lnTo>
                    <a:lnTo>
                      <a:pt x="1097" y="1280"/>
                    </a:lnTo>
                  </a:path>
                </a:pathLst>
              </a:custGeom>
              <a:grpFill/>
              <a:ln w="4020" cap="flat">
                <a:solidFill>
                  <a:srgbClr val="FFFFFF"/>
                </a:solidFill>
                <a:prstDash val="solid"/>
                <a:miter/>
              </a:ln>
            </p:spPr>
            <p:txBody>
              <a:bodyPr rtlCol="0" anchor="ctr"/>
              <a:lstStyle/>
              <a:p>
                <a:endParaRPr lang="en-GB" sz="1463"/>
              </a:p>
            </p:txBody>
          </p:sp>
          <p:sp>
            <p:nvSpPr>
              <p:cNvPr id="323" name="Freeform: Shape 322">
                <a:extLst>
                  <a:ext uri="{FF2B5EF4-FFF2-40B4-BE49-F238E27FC236}">
                    <a16:creationId xmlns:a16="http://schemas.microsoft.com/office/drawing/2014/main" id="{DD572866-5F88-2BDB-CC15-546BC5768ED8}"/>
                  </a:ext>
                </a:extLst>
              </p:cNvPr>
              <p:cNvSpPr/>
              <p:nvPr/>
            </p:nvSpPr>
            <p:spPr>
              <a:xfrm>
                <a:off x="6359244" y="2780417"/>
                <a:ext cx="10057" cy="9326"/>
              </a:xfrm>
              <a:custGeom>
                <a:avLst/>
                <a:gdLst>
                  <a:gd name="connsiteX0" fmla="*/ 0 w 10057"/>
                  <a:gd name="connsiteY0" fmla="*/ 6217 h 9326"/>
                  <a:gd name="connsiteX1" fmla="*/ 2194 w 10057"/>
                  <a:gd name="connsiteY1" fmla="*/ 8229 h 9326"/>
                  <a:gd name="connsiteX2" fmla="*/ 5303 w 10057"/>
                  <a:gd name="connsiteY2" fmla="*/ 9143 h 9326"/>
                  <a:gd name="connsiteX3" fmla="*/ 10057 w 10057"/>
                  <a:gd name="connsiteY3" fmla="*/ 9326 h 9326"/>
                  <a:gd name="connsiteX4" fmla="*/ 8595 w 10057"/>
                  <a:gd name="connsiteY4" fmla="*/ 3840 h 9326"/>
                  <a:gd name="connsiteX5" fmla="*/ 4754 w 10057"/>
                  <a:gd name="connsiteY5" fmla="*/ 1097 h 9326"/>
                  <a:gd name="connsiteX6" fmla="*/ 1280 w 10057"/>
                  <a:gd name="connsiteY6" fmla="*/ 0 h 9326"/>
                  <a:gd name="connsiteX7" fmla="*/ 0 w 10057"/>
                  <a:gd name="connsiteY7" fmla="*/ 6217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7" h="9326">
                    <a:moveTo>
                      <a:pt x="0" y="6217"/>
                    </a:moveTo>
                    <a:lnTo>
                      <a:pt x="2194" y="8229"/>
                    </a:lnTo>
                    <a:lnTo>
                      <a:pt x="5303" y="9143"/>
                    </a:lnTo>
                    <a:lnTo>
                      <a:pt x="10057" y="9326"/>
                    </a:lnTo>
                    <a:lnTo>
                      <a:pt x="8595" y="3840"/>
                    </a:lnTo>
                    <a:lnTo>
                      <a:pt x="4754" y="1097"/>
                    </a:lnTo>
                    <a:lnTo>
                      <a:pt x="1280" y="0"/>
                    </a:lnTo>
                    <a:lnTo>
                      <a:pt x="0" y="6217"/>
                    </a:lnTo>
                    <a:close/>
                  </a:path>
                </a:pathLst>
              </a:custGeom>
              <a:grpFill/>
              <a:ln w="18272" cap="flat">
                <a:noFill/>
                <a:prstDash val="solid"/>
                <a:miter/>
              </a:ln>
            </p:spPr>
            <p:txBody>
              <a:bodyPr rtlCol="0" anchor="ctr"/>
              <a:lstStyle/>
              <a:p>
                <a:endParaRPr lang="en-GB" sz="1463"/>
              </a:p>
            </p:txBody>
          </p:sp>
          <p:sp>
            <p:nvSpPr>
              <p:cNvPr id="324" name="Freeform: Shape 323">
                <a:extLst>
                  <a:ext uri="{FF2B5EF4-FFF2-40B4-BE49-F238E27FC236}">
                    <a16:creationId xmlns:a16="http://schemas.microsoft.com/office/drawing/2014/main" id="{B003E74E-740B-9104-DFA3-B726386208F7}"/>
                  </a:ext>
                </a:extLst>
              </p:cNvPr>
              <p:cNvSpPr/>
              <p:nvPr/>
            </p:nvSpPr>
            <p:spPr>
              <a:xfrm>
                <a:off x="6359244" y="2780417"/>
                <a:ext cx="10057" cy="9326"/>
              </a:xfrm>
              <a:custGeom>
                <a:avLst/>
                <a:gdLst>
                  <a:gd name="connsiteX0" fmla="*/ 10057 w 10057"/>
                  <a:gd name="connsiteY0" fmla="*/ 9326 h 9326"/>
                  <a:gd name="connsiteX1" fmla="*/ 8595 w 10057"/>
                  <a:gd name="connsiteY1" fmla="*/ 3840 h 9326"/>
                  <a:gd name="connsiteX2" fmla="*/ 4754 w 10057"/>
                  <a:gd name="connsiteY2" fmla="*/ 1097 h 9326"/>
                  <a:gd name="connsiteX3" fmla="*/ 1280 w 10057"/>
                  <a:gd name="connsiteY3" fmla="*/ 0 h 9326"/>
                  <a:gd name="connsiteX4" fmla="*/ 0 w 10057"/>
                  <a:gd name="connsiteY4" fmla="*/ 6217 h 9326"/>
                  <a:gd name="connsiteX5" fmla="*/ 2194 w 10057"/>
                  <a:gd name="connsiteY5" fmla="*/ 8229 h 9326"/>
                  <a:gd name="connsiteX6" fmla="*/ 5303 w 10057"/>
                  <a:gd name="connsiteY6" fmla="*/ 9143 h 9326"/>
                  <a:gd name="connsiteX7" fmla="*/ 10057 w 10057"/>
                  <a:gd name="connsiteY7" fmla="*/ 9326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57" h="9326">
                    <a:moveTo>
                      <a:pt x="10057" y="9326"/>
                    </a:moveTo>
                    <a:lnTo>
                      <a:pt x="8595" y="3840"/>
                    </a:lnTo>
                    <a:lnTo>
                      <a:pt x="4754" y="1097"/>
                    </a:lnTo>
                    <a:lnTo>
                      <a:pt x="1280" y="0"/>
                    </a:lnTo>
                    <a:lnTo>
                      <a:pt x="0" y="6217"/>
                    </a:lnTo>
                    <a:lnTo>
                      <a:pt x="2194" y="8229"/>
                    </a:lnTo>
                    <a:lnTo>
                      <a:pt x="5303" y="9143"/>
                    </a:lnTo>
                    <a:lnTo>
                      <a:pt x="10057" y="9326"/>
                    </a:lnTo>
                  </a:path>
                </a:pathLst>
              </a:custGeom>
              <a:grpFill/>
              <a:ln w="4020" cap="flat">
                <a:solidFill>
                  <a:srgbClr val="FFFFFF"/>
                </a:solidFill>
                <a:prstDash val="solid"/>
                <a:miter/>
              </a:ln>
            </p:spPr>
            <p:txBody>
              <a:bodyPr rtlCol="0" anchor="ctr"/>
              <a:lstStyle/>
              <a:p>
                <a:endParaRPr lang="en-GB" sz="1463"/>
              </a:p>
            </p:txBody>
          </p:sp>
          <p:sp>
            <p:nvSpPr>
              <p:cNvPr id="325" name="Freeform: Shape 324">
                <a:extLst>
                  <a:ext uri="{FF2B5EF4-FFF2-40B4-BE49-F238E27FC236}">
                    <a16:creationId xmlns:a16="http://schemas.microsoft.com/office/drawing/2014/main" id="{B9CA1E6B-7B57-4091-537E-EC2506E58E8B}"/>
                  </a:ext>
                </a:extLst>
              </p:cNvPr>
              <p:cNvSpPr/>
              <p:nvPr/>
            </p:nvSpPr>
            <p:spPr>
              <a:xfrm>
                <a:off x="6287744" y="2791571"/>
                <a:ext cx="9691" cy="13531"/>
              </a:xfrm>
              <a:custGeom>
                <a:avLst/>
                <a:gdLst>
                  <a:gd name="connsiteX0" fmla="*/ 1829 w 9691"/>
                  <a:gd name="connsiteY0" fmla="*/ 183 h 13531"/>
                  <a:gd name="connsiteX1" fmla="*/ 0 w 9691"/>
                  <a:gd name="connsiteY1" fmla="*/ 183 h 13531"/>
                  <a:gd name="connsiteX2" fmla="*/ 0 w 9691"/>
                  <a:gd name="connsiteY2" fmla="*/ 731 h 13531"/>
                  <a:gd name="connsiteX3" fmla="*/ 1463 w 9691"/>
                  <a:gd name="connsiteY3" fmla="*/ 3474 h 13531"/>
                  <a:gd name="connsiteX4" fmla="*/ 2377 w 9691"/>
                  <a:gd name="connsiteY4" fmla="*/ 4023 h 13531"/>
                  <a:gd name="connsiteX5" fmla="*/ 3108 w 9691"/>
                  <a:gd name="connsiteY5" fmla="*/ 6400 h 13531"/>
                  <a:gd name="connsiteX6" fmla="*/ 4572 w 9691"/>
                  <a:gd name="connsiteY6" fmla="*/ 7315 h 13531"/>
                  <a:gd name="connsiteX7" fmla="*/ 4389 w 9691"/>
                  <a:gd name="connsiteY7" fmla="*/ 12252 h 13531"/>
                  <a:gd name="connsiteX8" fmla="*/ 6217 w 9691"/>
                  <a:gd name="connsiteY8" fmla="*/ 13532 h 13531"/>
                  <a:gd name="connsiteX9" fmla="*/ 6766 w 9691"/>
                  <a:gd name="connsiteY9" fmla="*/ 8412 h 13531"/>
                  <a:gd name="connsiteX10" fmla="*/ 7131 w 9691"/>
                  <a:gd name="connsiteY10" fmla="*/ 7315 h 13531"/>
                  <a:gd name="connsiteX11" fmla="*/ 9692 w 9691"/>
                  <a:gd name="connsiteY11" fmla="*/ 5669 h 13531"/>
                  <a:gd name="connsiteX12" fmla="*/ 9509 w 9691"/>
                  <a:gd name="connsiteY12" fmla="*/ 3474 h 13531"/>
                  <a:gd name="connsiteX13" fmla="*/ 5486 w 9691"/>
                  <a:gd name="connsiteY13" fmla="*/ 2012 h 13531"/>
                  <a:gd name="connsiteX14" fmla="*/ 4755 w 9691"/>
                  <a:gd name="connsiteY14" fmla="*/ 549 h 13531"/>
                  <a:gd name="connsiteX15" fmla="*/ 2926 w 9691"/>
                  <a:gd name="connsiteY15" fmla="*/ 0 h 13531"/>
                  <a:gd name="connsiteX16" fmla="*/ 1829 w 9691"/>
                  <a:gd name="connsiteY16" fmla="*/ 18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91" h="13531">
                    <a:moveTo>
                      <a:pt x="1829" y="183"/>
                    </a:moveTo>
                    <a:lnTo>
                      <a:pt x="0" y="183"/>
                    </a:lnTo>
                    <a:lnTo>
                      <a:pt x="0" y="731"/>
                    </a:lnTo>
                    <a:lnTo>
                      <a:pt x="1463" y="3474"/>
                    </a:lnTo>
                    <a:lnTo>
                      <a:pt x="2377" y="4023"/>
                    </a:lnTo>
                    <a:lnTo>
                      <a:pt x="3108" y="6400"/>
                    </a:lnTo>
                    <a:lnTo>
                      <a:pt x="4572" y="7315"/>
                    </a:lnTo>
                    <a:lnTo>
                      <a:pt x="4389" y="12252"/>
                    </a:lnTo>
                    <a:lnTo>
                      <a:pt x="6217" y="13532"/>
                    </a:lnTo>
                    <a:lnTo>
                      <a:pt x="6766" y="8412"/>
                    </a:lnTo>
                    <a:lnTo>
                      <a:pt x="7131" y="7315"/>
                    </a:lnTo>
                    <a:lnTo>
                      <a:pt x="9692" y="5669"/>
                    </a:lnTo>
                    <a:lnTo>
                      <a:pt x="9509" y="3474"/>
                    </a:lnTo>
                    <a:lnTo>
                      <a:pt x="5486" y="2012"/>
                    </a:lnTo>
                    <a:lnTo>
                      <a:pt x="4755" y="549"/>
                    </a:lnTo>
                    <a:lnTo>
                      <a:pt x="2926" y="0"/>
                    </a:lnTo>
                    <a:lnTo>
                      <a:pt x="1829" y="183"/>
                    </a:lnTo>
                    <a:close/>
                  </a:path>
                </a:pathLst>
              </a:custGeom>
              <a:grpFill/>
              <a:ln w="18272" cap="flat">
                <a:noFill/>
                <a:prstDash val="solid"/>
                <a:miter/>
              </a:ln>
            </p:spPr>
            <p:txBody>
              <a:bodyPr rtlCol="0" anchor="ctr"/>
              <a:lstStyle/>
              <a:p>
                <a:endParaRPr lang="en-GB" sz="1463"/>
              </a:p>
            </p:txBody>
          </p:sp>
          <p:sp>
            <p:nvSpPr>
              <p:cNvPr id="326" name="Freeform: Shape 325">
                <a:extLst>
                  <a:ext uri="{FF2B5EF4-FFF2-40B4-BE49-F238E27FC236}">
                    <a16:creationId xmlns:a16="http://schemas.microsoft.com/office/drawing/2014/main" id="{FF76CCAC-7969-1932-0FF8-1CA7D9F48C04}"/>
                  </a:ext>
                </a:extLst>
              </p:cNvPr>
              <p:cNvSpPr/>
              <p:nvPr/>
            </p:nvSpPr>
            <p:spPr>
              <a:xfrm>
                <a:off x="6287744" y="2791571"/>
                <a:ext cx="9691" cy="13531"/>
              </a:xfrm>
              <a:custGeom>
                <a:avLst/>
                <a:gdLst>
                  <a:gd name="connsiteX0" fmla="*/ 1829 w 9691"/>
                  <a:gd name="connsiteY0" fmla="*/ 183 h 13531"/>
                  <a:gd name="connsiteX1" fmla="*/ 2926 w 9691"/>
                  <a:gd name="connsiteY1" fmla="*/ 0 h 13531"/>
                  <a:gd name="connsiteX2" fmla="*/ 4755 w 9691"/>
                  <a:gd name="connsiteY2" fmla="*/ 549 h 13531"/>
                  <a:gd name="connsiteX3" fmla="*/ 5486 w 9691"/>
                  <a:gd name="connsiteY3" fmla="*/ 2012 h 13531"/>
                  <a:gd name="connsiteX4" fmla="*/ 9509 w 9691"/>
                  <a:gd name="connsiteY4" fmla="*/ 3474 h 13531"/>
                  <a:gd name="connsiteX5" fmla="*/ 9692 w 9691"/>
                  <a:gd name="connsiteY5" fmla="*/ 5669 h 13531"/>
                  <a:gd name="connsiteX6" fmla="*/ 7131 w 9691"/>
                  <a:gd name="connsiteY6" fmla="*/ 7315 h 13531"/>
                  <a:gd name="connsiteX7" fmla="*/ 6766 w 9691"/>
                  <a:gd name="connsiteY7" fmla="*/ 8412 h 13531"/>
                  <a:gd name="connsiteX8" fmla="*/ 6217 w 9691"/>
                  <a:gd name="connsiteY8" fmla="*/ 13532 h 13531"/>
                  <a:gd name="connsiteX9" fmla="*/ 4389 w 9691"/>
                  <a:gd name="connsiteY9" fmla="*/ 12252 h 13531"/>
                  <a:gd name="connsiteX10" fmla="*/ 4572 w 9691"/>
                  <a:gd name="connsiteY10" fmla="*/ 7315 h 13531"/>
                  <a:gd name="connsiteX11" fmla="*/ 3108 w 9691"/>
                  <a:gd name="connsiteY11" fmla="*/ 6400 h 13531"/>
                  <a:gd name="connsiteX12" fmla="*/ 2377 w 9691"/>
                  <a:gd name="connsiteY12" fmla="*/ 4023 h 13531"/>
                  <a:gd name="connsiteX13" fmla="*/ 1463 w 9691"/>
                  <a:gd name="connsiteY13" fmla="*/ 3474 h 13531"/>
                  <a:gd name="connsiteX14" fmla="*/ 0 w 9691"/>
                  <a:gd name="connsiteY14" fmla="*/ 731 h 13531"/>
                  <a:gd name="connsiteX15" fmla="*/ 0 w 9691"/>
                  <a:gd name="connsiteY15" fmla="*/ 183 h 13531"/>
                  <a:gd name="connsiteX16" fmla="*/ 1829 w 9691"/>
                  <a:gd name="connsiteY16" fmla="*/ 183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691" h="13531">
                    <a:moveTo>
                      <a:pt x="1829" y="183"/>
                    </a:moveTo>
                    <a:lnTo>
                      <a:pt x="2926" y="0"/>
                    </a:lnTo>
                    <a:lnTo>
                      <a:pt x="4755" y="549"/>
                    </a:lnTo>
                    <a:lnTo>
                      <a:pt x="5486" y="2012"/>
                    </a:lnTo>
                    <a:lnTo>
                      <a:pt x="9509" y="3474"/>
                    </a:lnTo>
                    <a:lnTo>
                      <a:pt x="9692" y="5669"/>
                    </a:lnTo>
                    <a:lnTo>
                      <a:pt x="7131" y="7315"/>
                    </a:lnTo>
                    <a:lnTo>
                      <a:pt x="6766" y="8412"/>
                    </a:lnTo>
                    <a:lnTo>
                      <a:pt x="6217" y="13532"/>
                    </a:lnTo>
                    <a:lnTo>
                      <a:pt x="4389" y="12252"/>
                    </a:lnTo>
                    <a:lnTo>
                      <a:pt x="4572" y="7315"/>
                    </a:lnTo>
                    <a:lnTo>
                      <a:pt x="3108" y="6400"/>
                    </a:lnTo>
                    <a:lnTo>
                      <a:pt x="2377" y="4023"/>
                    </a:lnTo>
                    <a:lnTo>
                      <a:pt x="1463" y="3474"/>
                    </a:lnTo>
                    <a:lnTo>
                      <a:pt x="0" y="731"/>
                    </a:lnTo>
                    <a:lnTo>
                      <a:pt x="0" y="183"/>
                    </a:lnTo>
                    <a:lnTo>
                      <a:pt x="1829" y="183"/>
                    </a:lnTo>
                  </a:path>
                </a:pathLst>
              </a:custGeom>
              <a:grpFill/>
              <a:ln w="4020" cap="flat">
                <a:solidFill>
                  <a:srgbClr val="FFFFFF"/>
                </a:solidFill>
                <a:prstDash val="solid"/>
                <a:miter/>
              </a:ln>
            </p:spPr>
            <p:txBody>
              <a:bodyPr rtlCol="0" anchor="ctr"/>
              <a:lstStyle/>
              <a:p>
                <a:endParaRPr lang="en-GB" sz="1463"/>
              </a:p>
            </p:txBody>
          </p:sp>
          <p:sp>
            <p:nvSpPr>
              <p:cNvPr id="327" name="Freeform: Shape 326">
                <a:extLst>
                  <a:ext uri="{FF2B5EF4-FFF2-40B4-BE49-F238E27FC236}">
                    <a16:creationId xmlns:a16="http://schemas.microsoft.com/office/drawing/2014/main" id="{24DC95FE-D889-4AD7-DA97-A57EE805FF39}"/>
                  </a:ext>
                </a:extLst>
              </p:cNvPr>
              <p:cNvSpPr/>
              <p:nvPr/>
            </p:nvSpPr>
            <p:spPr>
              <a:xfrm>
                <a:off x="6269275" y="2791571"/>
                <a:ext cx="19932" cy="11703"/>
              </a:xfrm>
              <a:custGeom>
                <a:avLst/>
                <a:gdLst>
                  <a:gd name="connsiteX0" fmla="*/ 5486 w 19932"/>
                  <a:gd name="connsiteY0" fmla="*/ 549 h 11703"/>
                  <a:gd name="connsiteX1" fmla="*/ 2194 w 19932"/>
                  <a:gd name="connsiteY1" fmla="*/ 549 h 11703"/>
                  <a:gd name="connsiteX2" fmla="*/ 366 w 19932"/>
                  <a:gd name="connsiteY2" fmla="*/ 1646 h 11703"/>
                  <a:gd name="connsiteX3" fmla="*/ 1463 w 19932"/>
                  <a:gd name="connsiteY3" fmla="*/ 3474 h 11703"/>
                  <a:gd name="connsiteX4" fmla="*/ 2926 w 19932"/>
                  <a:gd name="connsiteY4" fmla="*/ 3474 h 11703"/>
                  <a:gd name="connsiteX5" fmla="*/ 1463 w 19932"/>
                  <a:gd name="connsiteY5" fmla="*/ 5120 h 11703"/>
                  <a:gd name="connsiteX6" fmla="*/ 0 w 19932"/>
                  <a:gd name="connsiteY6" fmla="*/ 5120 h 11703"/>
                  <a:gd name="connsiteX7" fmla="*/ 915 w 19932"/>
                  <a:gd name="connsiteY7" fmla="*/ 6949 h 11703"/>
                  <a:gd name="connsiteX8" fmla="*/ 5669 w 19932"/>
                  <a:gd name="connsiteY8" fmla="*/ 8412 h 11703"/>
                  <a:gd name="connsiteX9" fmla="*/ 10423 w 19932"/>
                  <a:gd name="connsiteY9" fmla="*/ 11703 h 11703"/>
                  <a:gd name="connsiteX10" fmla="*/ 12618 w 19932"/>
                  <a:gd name="connsiteY10" fmla="*/ 11155 h 11703"/>
                  <a:gd name="connsiteX11" fmla="*/ 13715 w 19932"/>
                  <a:gd name="connsiteY11" fmla="*/ 10058 h 11703"/>
                  <a:gd name="connsiteX12" fmla="*/ 18104 w 19932"/>
                  <a:gd name="connsiteY12" fmla="*/ 10606 h 11703"/>
                  <a:gd name="connsiteX13" fmla="*/ 19932 w 19932"/>
                  <a:gd name="connsiteY13" fmla="*/ 10058 h 11703"/>
                  <a:gd name="connsiteX14" fmla="*/ 18286 w 19932"/>
                  <a:gd name="connsiteY14" fmla="*/ 5486 h 11703"/>
                  <a:gd name="connsiteX15" fmla="*/ 16458 w 19932"/>
                  <a:gd name="connsiteY15" fmla="*/ 3657 h 11703"/>
                  <a:gd name="connsiteX16" fmla="*/ 16275 w 19932"/>
                  <a:gd name="connsiteY16" fmla="*/ 2377 h 11703"/>
                  <a:gd name="connsiteX17" fmla="*/ 14446 w 19932"/>
                  <a:gd name="connsiteY17" fmla="*/ 2377 h 11703"/>
                  <a:gd name="connsiteX18" fmla="*/ 14446 w 19932"/>
                  <a:gd name="connsiteY18" fmla="*/ 3292 h 11703"/>
                  <a:gd name="connsiteX19" fmla="*/ 12801 w 19932"/>
                  <a:gd name="connsiteY19" fmla="*/ 3292 h 11703"/>
                  <a:gd name="connsiteX20" fmla="*/ 12801 w 19932"/>
                  <a:gd name="connsiteY20" fmla="*/ 4206 h 11703"/>
                  <a:gd name="connsiteX21" fmla="*/ 11337 w 19932"/>
                  <a:gd name="connsiteY21" fmla="*/ 3840 h 11703"/>
                  <a:gd name="connsiteX22" fmla="*/ 9509 w 19932"/>
                  <a:gd name="connsiteY22" fmla="*/ 2194 h 11703"/>
                  <a:gd name="connsiteX23" fmla="*/ 7681 w 19932"/>
                  <a:gd name="connsiteY23" fmla="*/ 2012 h 11703"/>
                  <a:gd name="connsiteX24" fmla="*/ 6949 w 19932"/>
                  <a:gd name="connsiteY24" fmla="*/ 183 h 11703"/>
                  <a:gd name="connsiteX25" fmla="*/ 6217 w 19932"/>
                  <a:gd name="connsiteY25" fmla="*/ 0 h 11703"/>
                  <a:gd name="connsiteX26" fmla="*/ 5486 w 19932"/>
                  <a:gd name="connsiteY26" fmla="*/ 549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932" h="11703">
                    <a:moveTo>
                      <a:pt x="5486" y="549"/>
                    </a:moveTo>
                    <a:lnTo>
                      <a:pt x="2194" y="549"/>
                    </a:lnTo>
                    <a:lnTo>
                      <a:pt x="366" y="1646"/>
                    </a:lnTo>
                    <a:lnTo>
                      <a:pt x="1463" y="3474"/>
                    </a:lnTo>
                    <a:lnTo>
                      <a:pt x="2926" y="3474"/>
                    </a:lnTo>
                    <a:lnTo>
                      <a:pt x="1463" y="5120"/>
                    </a:lnTo>
                    <a:lnTo>
                      <a:pt x="0" y="5120"/>
                    </a:lnTo>
                    <a:lnTo>
                      <a:pt x="915" y="6949"/>
                    </a:lnTo>
                    <a:lnTo>
                      <a:pt x="5669" y="8412"/>
                    </a:lnTo>
                    <a:lnTo>
                      <a:pt x="10423" y="11703"/>
                    </a:lnTo>
                    <a:lnTo>
                      <a:pt x="12618" y="11155"/>
                    </a:lnTo>
                    <a:lnTo>
                      <a:pt x="13715" y="10058"/>
                    </a:lnTo>
                    <a:lnTo>
                      <a:pt x="18104" y="10606"/>
                    </a:lnTo>
                    <a:lnTo>
                      <a:pt x="19932" y="10058"/>
                    </a:lnTo>
                    <a:lnTo>
                      <a:pt x="18286" y="5486"/>
                    </a:lnTo>
                    <a:lnTo>
                      <a:pt x="16458" y="3657"/>
                    </a:lnTo>
                    <a:lnTo>
                      <a:pt x="16275" y="2377"/>
                    </a:lnTo>
                    <a:lnTo>
                      <a:pt x="14446" y="2377"/>
                    </a:lnTo>
                    <a:lnTo>
                      <a:pt x="14446" y="3292"/>
                    </a:lnTo>
                    <a:lnTo>
                      <a:pt x="12801" y="3292"/>
                    </a:lnTo>
                    <a:lnTo>
                      <a:pt x="12801" y="4206"/>
                    </a:lnTo>
                    <a:lnTo>
                      <a:pt x="11337" y="3840"/>
                    </a:lnTo>
                    <a:lnTo>
                      <a:pt x="9509" y="2194"/>
                    </a:lnTo>
                    <a:lnTo>
                      <a:pt x="7681" y="2012"/>
                    </a:lnTo>
                    <a:lnTo>
                      <a:pt x="6949" y="183"/>
                    </a:lnTo>
                    <a:lnTo>
                      <a:pt x="6217" y="0"/>
                    </a:lnTo>
                    <a:lnTo>
                      <a:pt x="5486" y="549"/>
                    </a:lnTo>
                    <a:close/>
                  </a:path>
                </a:pathLst>
              </a:custGeom>
              <a:grpFill/>
              <a:ln w="18272" cap="flat">
                <a:noFill/>
                <a:prstDash val="solid"/>
                <a:miter/>
              </a:ln>
            </p:spPr>
            <p:txBody>
              <a:bodyPr rtlCol="0" anchor="ctr"/>
              <a:lstStyle/>
              <a:p>
                <a:endParaRPr lang="en-GB" sz="1463"/>
              </a:p>
            </p:txBody>
          </p:sp>
          <p:sp>
            <p:nvSpPr>
              <p:cNvPr id="328" name="Freeform: Shape 327">
                <a:extLst>
                  <a:ext uri="{FF2B5EF4-FFF2-40B4-BE49-F238E27FC236}">
                    <a16:creationId xmlns:a16="http://schemas.microsoft.com/office/drawing/2014/main" id="{73D3C59A-5EB8-DBA3-421C-BC0E2A0893EA}"/>
                  </a:ext>
                </a:extLst>
              </p:cNvPr>
              <p:cNvSpPr/>
              <p:nvPr/>
            </p:nvSpPr>
            <p:spPr>
              <a:xfrm>
                <a:off x="6269275" y="2791571"/>
                <a:ext cx="19932" cy="11703"/>
              </a:xfrm>
              <a:custGeom>
                <a:avLst/>
                <a:gdLst>
                  <a:gd name="connsiteX0" fmla="*/ 6217 w 19932"/>
                  <a:gd name="connsiteY0" fmla="*/ 0 h 11703"/>
                  <a:gd name="connsiteX1" fmla="*/ 6949 w 19932"/>
                  <a:gd name="connsiteY1" fmla="*/ 366 h 11703"/>
                  <a:gd name="connsiteX2" fmla="*/ 7681 w 19932"/>
                  <a:gd name="connsiteY2" fmla="*/ 2012 h 11703"/>
                  <a:gd name="connsiteX3" fmla="*/ 9509 w 19932"/>
                  <a:gd name="connsiteY3" fmla="*/ 2377 h 11703"/>
                  <a:gd name="connsiteX4" fmla="*/ 11337 w 19932"/>
                  <a:gd name="connsiteY4" fmla="*/ 3840 h 11703"/>
                  <a:gd name="connsiteX5" fmla="*/ 12801 w 19932"/>
                  <a:gd name="connsiteY5" fmla="*/ 4206 h 11703"/>
                  <a:gd name="connsiteX6" fmla="*/ 12801 w 19932"/>
                  <a:gd name="connsiteY6" fmla="*/ 3292 h 11703"/>
                  <a:gd name="connsiteX7" fmla="*/ 14446 w 19932"/>
                  <a:gd name="connsiteY7" fmla="*/ 3292 h 11703"/>
                  <a:gd name="connsiteX8" fmla="*/ 14446 w 19932"/>
                  <a:gd name="connsiteY8" fmla="*/ 2377 h 11703"/>
                  <a:gd name="connsiteX9" fmla="*/ 16275 w 19932"/>
                  <a:gd name="connsiteY9" fmla="*/ 2377 h 11703"/>
                  <a:gd name="connsiteX10" fmla="*/ 16458 w 19932"/>
                  <a:gd name="connsiteY10" fmla="*/ 3657 h 11703"/>
                  <a:gd name="connsiteX11" fmla="*/ 18286 w 19932"/>
                  <a:gd name="connsiteY11" fmla="*/ 5486 h 11703"/>
                  <a:gd name="connsiteX12" fmla="*/ 19932 w 19932"/>
                  <a:gd name="connsiteY12" fmla="*/ 10058 h 11703"/>
                  <a:gd name="connsiteX13" fmla="*/ 18104 w 19932"/>
                  <a:gd name="connsiteY13" fmla="*/ 10606 h 11703"/>
                  <a:gd name="connsiteX14" fmla="*/ 13715 w 19932"/>
                  <a:gd name="connsiteY14" fmla="*/ 10058 h 11703"/>
                  <a:gd name="connsiteX15" fmla="*/ 12618 w 19932"/>
                  <a:gd name="connsiteY15" fmla="*/ 11155 h 11703"/>
                  <a:gd name="connsiteX16" fmla="*/ 10423 w 19932"/>
                  <a:gd name="connsiteY16" fmla="*/ 11703 h 11703"/>
                  <a:gd name="connsiteX17" fmla="*/ 5669 w 19932"/>
                  <a:gd name="connsiteY17" fmla="*/ 8412 h 11703"/>
                  <a:gd name="connsiteX18" fmla="*/ 915 w 19932"/>
                  <a:gd name="connsiteY18" fmla="*/ 6949 h 11703"/>
                  <a:gd name="connsiteX19" fmla="*/ 0 w 19932"/>
                  <a:gd name="connsiteY19" fmla="*/ 5120 h 11703"/>
                  <a:gd name="connsiteX20" fmla="*/ 1463 w 19932"/>
                  <a:gd name="connsiteY20" fmla="*/ 5120 h 11703"/>
                  <a:gd name="connsiteX21" fmla="*/ 2926 w 19932"/>
                  <a:gd name="connsiteY21" fmla="*/ 3474 h 11703"/>
                  <a:gd name="connsiteX22" fmla="*/ 1463 w 19932"/>
                  <a:gd name="connsiteY22" fmla="*/ 3474 h 11703"/>
                  <a:gd name="connsiteX23" fmla="*/ 366 w 19932"/>
                  <a:gd name="connsiteY23" fmla="*/ 1646 h 11703"/>
                  <a:gd name="connsiteX24" fmla="*/ 2194 w 19932"/>
                  <a:gd name="connsiteY24" fmla="*/ 549 h 11703"/>
                  <a:gd name="connsiteX25" fmla="*/ 5486 w 19932"/>
                  <a:gd name="connsiteY25" fmla="*/ 549 h 11703"/>
                  <a:gd name="connsiteX26" fmla="*/ 6217 w 19932"/>
                  <a:gd name="connsiteY26" fmla="*/ 0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932" h="11703">
                    <a:moveTo>
                      <a:pt x="6217" y="0"/>
                    </a:moveTo>
                    <a:lnTo>
                      <a:pt x="6949" y="366"/>
                    </a:lnTo>
                    <a:lnTo>
                      <a:pt x="7681" y="2012"/>
                    </a:lnTo>
                    <a:lnTo>
                      <a:pt x="9509" y="2377"/>
                    </a:lnTo>
                    <a:lnTo>
                      <a:pt x="11337" y="3840"/>
                    </a:lnTo>
                    <a:lnTo>
                      <a:pt x="12801" y="4206"/>
                    </a:lnTo>
                    <a:lnTo>
                      <a:pt x="12801" y="3292"/>
                    </a:lnTo>
                    <a:lnTo>
                      <a:pt x="14446" y="3292"/>
                    </a:lnTo>
                    <a:lnTo>
                      <a:pt x="14446" y="2377"/>
                    </a:lnTo>
                    <a:lnTo>
                      <a:pt x="16275" y="2377"/>
                    </a:lnTo>
                    <a:lnTo>
                      <a:pt x="16458" y="3657"/>
                    </a:lnTo>
                    <a:lnTo>
                      <a:pt x="18286" y="5486"/>
                    </a:lnTo>
                    <a:lnTo>
                      <a:pt x="19932" y="10058"/>
                    </a:lnTo>
                    <a:lnTo>
                      <a:pt x="18104" y="10606"/>
                    </a:lnTo>
                    <a:lnTo>
                      <a:pt x="13715" y="10058"/>
                    </a:lnTo>
                    <a:lnTo>
                      <a:pt x="12618" y="11155"/>
                    </a:lnTo>
                    <a:lnTo>
                      <a:pt x="10423" y="11703"/>
                    </a:lnTo>
                    <a:lnTo>
                      <a:pt x="5669" y="8412"/>
                    </a:lnTo>
                    <a:lnTo>
                      <a:pt x="915" y="6949"/>
                    </a:lnTo>
                    <a:lnTo>
                      <a:pt x="0" y="5120"/>
                    </a:lnTo>
                    <a:lnTo>
                      <a:pt x="1463" y="5120"/>
                    </a:lnTo>
                    <a:lnTo>
                      <a:pt x="2926" y="3474"/>
                    </a:lnTo>
                    <a:lnTo>
                      <a:pt x="1463" y="3474"/>
                    </a:lnTo>
                    <a:lnTo>
                      <a:pt x="366" y="1646"/>
                    </a:lnTo>
                    <a:lnTo>
                      <a:pt x="2194" y="549"/>
                    </a:lnTo>
                    <a:lnTo>
                      <a:pt x="5486" y="549"/>
                    </a:lnTo>
                    <a:lnTo>
                      <a:pt x="6217" y="0"/>
                    </a:lnTo>
                  </a:path>
                </a:pathLst>
              </a:custGeom>
              <a:grpFill/>
              <a:ln w="4020" cap="flat">
                <a:solidFill>
                  <a:srgbClr val="FFFFFF"/>
                </a:solidFill>
                <a:prstDash val="solid"/>
                <a:miter/>
              </a:ln>
            </p:spPr>
            <p:txBody>
              <a:bodyPr rtlCol="0" anchor="ctr"/>
              <a:lstStyle/>
              <a:p>
                <a:endParaRPr lang="en-GB" sz="1463"/>
              </a:p>
            </p:txBody>
          </p:sp>
          <p:sp>
            <p:nvSpPr>
              <p:cNvPr id="329" name="Freeform: Shape 328">
                <a:extLst>
                  <a:ext uri="{FF2B5EF4-FFF2-40B4-BE49-F238E27FC236}">
                    <a16:creationId xmlns:a16="http://schemas.microsoft.com/office/drawing/2014/main" id="{BD4F7C67-954D-E612-D136-16A707CE024C}"/>
                  </a:ext>
                </a:extLst>
              </p:cNvPr>
              <p:cNvSpPr/>
              <p:nvPr/>
            </p:nvSpPr>
            <p:spPr>
              <a:xfrm>
                <a:off x="6236542" y="2767982"/>
                <a:ext cx="28892" cy="21029"/>
              </a:xfrm>
              <a:custGeom>
                <a:avLst/>
                <a:gdLst>
                  <a:gd name="connsiteX0" fmla="*/ 7497 w 28892"/>
                  <a:gd name="connsiteY0" fmla="*/ 3109 h 21029"/>
                  <a:gd name="connsiteX1" fmla="*/ 9692 w 28892"/>
                  <a:gd name="connsiteY1" fmla="*/ 2012 h 21029"/>
                  <a:gd name="connsiteX2" fmla="*/ 15727 w 28892"/>
                  <a:gd name="connsiteY2" fmla="*/ 1463 h 21029"/>
                  <a:gd name="connsiteX3" fmla="*/ 19201 w 28892"/>
                  <a:gd name="connsiteY3" fmla="*/ 3474 h 21029"/>
                  <a:gd name="connsiteX4" fmla="*/ 20481 w 28892"/>
                  <a:gd name="connsiteY4" fmla="*/ 3292 h 21029"/>
                  <a:gd name="connsiteX5" fmla="*/ 20481 w 28892"/>
                  <a:gd name="connsiteY5" fmla="*/ 914 h 21029"/>
                  <a:gd name="connsiteX6" fmla="*/ 21578 w 28892"/>
                  <a:gd name="connsiteY6" fmla="*/ 0 h 21029"/>
                  <a:gd name="connsiteX7" fmla="*/ 25235 w 28892"/>
                  <a:gd name="connsiteY7" fmla="*/ 5120 h 21029"/>
                  <a:gd name="connsiteX8" fmla="*/ 24870 w 28892"/>
                  <a:gd name="connsiteY8" fmla="*/ 8046 h 21029"/>
                  <a:gd name="connsiteX9" fmla="*/ 25967 w 28892"/>
                  <a:gd name="connsiteY9" fmla="*/ 10423 h 21029"/>
                  <a:gd name="connsiteX10" fmla="*/ 26698 w 28892"/>
                  <a:gd name="connsiteY10" fmla="*/ 11338 h 21029"/>
                  <a:gd name="connsiteX11" fmla="*/ 28893 w 28892"/>
                  <a:gd name="connsiteY11" fmla="*/ 11886 h 21029"/>
                  <a:gd name="connsiteX12" fmla="*/ 28893 w 28892"/>
                  <a:gd name="connsiteY12" fmla="*/ 12435 h 21029"/>
                  <a:gd name="connsiteX13" fmla="*/ 27430 w 28892"/>
                  <a:gd name="connsiteY13" fmla="*/ 12435 h 21029"/>
                  <a:gd name="connsiteX14" fmla="*/ 27430 w 28892"/>
                  <a:gd name="connsiteY14" fmla="*/ 15543 h 21029"/>
                  <a:gd name="connsiteX15" fmla="*/ 26515 w 28892"/>
                  <a:gd name="connsiteY15" fmla="*/ 19201 h 21029"/>
                  <a:gd name="connsiteX16" fmla="*/ 22858 w 28892"/>
                  <a:gd name="connsiteY16" fmla="*/ 19749 h 21029"/>
                  <a:gd name="connsiteX17" fmla="*/ 20298 w 28892"/>
                  <a:gd name="connsiteY17" fmla="*/ 21029 h 21029"/>
                  <a:gd name="connsiteX18" fmla="*/ 17738 w 28892"/>
                  <a:gd name="connsiteY18" fmla="*/ 20664 h 21029"/>
                  <a:gd name="connsiteX19" fmla="*/ 13898 w 28892"/>
                  <a:gd name="connsiteY19" fmla="*/ 18835 h 21029"/>
                  <a:gd name="connsiteX20" fmla="*/ 9509 w 28892"/>
                  <a:gd name="connsiteY20" fmla="*/ 19749 h 21029"/>
                  <a:gd name="connsiteX21" fmla="*/ 9509 w 28892"/>
                  <a:gd name="connsiteY21" fmla="*/ 18286 h 21029"/>
                  <a:gd name="connsiteX22" fmla="*/ 11155 w 28892"/>
                  <a:gd name="connsiteY22" fmla="*/ 16458 h 21029"/>
                  <a:gd name="connsiteX23" fmla="*/ 9326 w 28892"/>
                  <a:gd name="connsiteY23" fmla="*/ 16458 h 21029"/>
                  <a:gd name="connsiteX24" fmla="*/ 4023 w 28892"/>
                  <a:gd name="connsiteY24" fmla="*/ 14812 h 21029"/>
                  <a:gd name="connsiteX25" fmla="*/ 3657 w 28892"/>
                  <a:gd name="connsiteY25" fmla="*/ 12069 h 21029"/>
                  <a:gd name="connsiteX26" fmla="*/ 1463 w 28892"/>
                  <a:gd name="connsiteY26" fmla="*/ 10240 h 21029"/>
                  <a:gd name="connsiteX27" fmla="*/ 2195 w 28892"/>
                  <a:gd name="connsiteY27" fmla="*/ 8595 h 21029"/>
                  <a:gd name="connsiteX28" fmla="*/ 366 w 28892"/>
                  <a:gd name="connsiteY28" fmla="*/ 6949 h 21029"/>
                  <a:gd name="connsiteX29" fmla="*/ 1098 w 28892"/>
                  <a:gd name="connsiteY29" fmla="*/ 6949 h 21029"/>
                  <a:gd name="connsiteX30" fmla="*/ 1098 w 28892"/>
                  <a:gd name="connsiteY30" fmla="*/ 6217 h 21029"/>
                  <a:gd name="connsiteX31" fmla="*/ 0 w 28892"/>
                  <a:gd name="connsiteY31" fmla="*/ 4937 h 21029"/>
                  <a:gd name="connsiteX32" fmla="*/ 0 w 28892"/>
                  <a:gd name="connsiteY32" fmla="*/ 3840 h 21029"/>
                  <a:gd name="connsiteX33" fmla="*/ 2195 w 28892"/>
                  <a:gd name="connsiteY33" fmla="*/ 3840 h 21029"/>
                  <a:gd name="connsiteX34" fmla="*/ 4755 w 28892"/>
                  <a:gd name="connsiteY34" fmla="*/ 4754 h 21029"/>
                  <a:gd name="connsiteX35" fmla="*/ 7497 w 28892"/>
                  <a:gd name="connsiteY35" fmla="*/ 3109 h 2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892" h="21029">
                    <a:moveTo>
                      <a:pt x="7497" y="3109"/>
                    </a:moveTo>
                    <a:lnTo>
                      <a:pt x="9692" y="2012"/>
                    </a:lnTo>
                    <a:lnTo>
                      <a:pt x="15727" y="1463"/>
                    </a:lnTo>
                    <a:lnTo>
                      <a:pt x="19201" y="3474"/>
                    </a:lnTo>
                    <a:lnTo>
                      <a:pt x="20481" y="3292"/>
                    </a:lnTo>
                    <a:lnTo>
                      <a:pt x="20481" y="914"/>
                    </a:lnTo>
                    <a:lnTo>
                      <a:pt x="21578" y="0"/>
                    </a:lnTo>
                    <a:lnTo>
                      <a:pt x="25235" y="5120"/>
                    </a:lnTo>
                    <a:lnTo>
                      <a:pt x="24870" y="8046"/>
                    </a:lnTo>
                    <a:lnTo>
                      <a:pt x="25967" y="10423"/>
                    </a:lnTo>
                    <a:lnTo>
                      <a:pt x="26698" y="11338"/>
                    </a:lnTo>
                    <a:lnTo>
                      <a:pt x="28893" y="11886"/>
                    </a:lnTo>
                    <a:lnTo>
                      <a:pt x="28893" y="12435"/>
                    </a:lnTo>
                    <a:lnTo>
                      <a:pt x="27430" y="12435"/>
                    </a:lnTo>
                    <a:lnTo>
                      <a:pt x="27430" y="15543"/>
                    </a:lnTo>
                    <a:lnTo>
                      <a:pt x="26515" y="19201"/>
                    </a:lnTo>
                    <a:lnTo>
                      <a:pt x="22858" y="19749"/>
                    </a:lnTo>
                    <a:lnTo>
                      <a:pt x="20298" y="21029"/>
                    </a:lnTo>
                    <a:lnTo>
                      <a:pt x="17738" y="20664"/>
                    </a:lnTo>
                    <a:lnTo>
                      <a:pt x="13898" y="18835"/>
                    </a:lnTo>
                    <a:lnTo>
                      <a:pt x="9509" y="19749"/>
                    </a:lnTo>
                    <a:lnTo>
                      <a:pt x="9509" y="18286"/>
                    </a:lnTo>
                    <a:lnTo>
                      <a:pt x="11155" y="16458"/>
                    </a:lnTo>
                    <a:lnTo>
                      <a:pt x="9326" y="16458"/>
                    </a:lnTo>
                    <a:lnTo>
                      <a:pt x="4023" y="14812"/>
                    </a:lnTo>
                    <a:lnTo>
                      <a:pt x="3657" y="12069"/>
                    </a:lnTo>
                    <a:lnTo>
                      <a:pt x="1463" y="10240"/>
                    </a:lnTo>
                    <a:lnTo>
                      <a:pt x="2195" y="8595"/>
                    </a:lnTo>
                    <a:lnTo>
                      <a:pt x="366" y="6949"/>
                    </a:lnTo>
                    <a:lnTo>
                      <a:pt x="1098" y="6949"/>
                    </a:lnTo>
                    <a:lnTo>
                      <a:pt x="1098" y="6217"/>
                    </a:lnTo>
                    <a:lnTo>
                      <a:pt x="0" y="4937"/>
                    </a:lnTo>
                    <a:lnTo>
                      <a:pt x="0" y="3840"/>
                    </a:lnTo>
                    <a:lnTo>
                      <a:pt x="2195" y="3840"/>
                    </a:lnTo>
                    <a:lnTo>
                      <a:pt x="4755" y="4754"/>
                    </a:lnTo>
                    <a:lnTo>
                      <a:pt x="7497" y="3109"/>
                    </a:lnTo>
                    <a:close/>
                  </a:path>
                </a:pathLst>
              </a:custGeom>
              <a:grpFill/>
              <a:ln w="18272" cap="flat">
                <a:noFill/>
                <a:prstDash val="solid"/>
                <a:miter/>
              </a:ln>
            </p:spPr>
            <p:txBody>
              <a:bodyPr rtlCol="0" anchor="ctr"/>
              <a:lstStyle/>
              <a:p>
                <a:endParaRPr lang="en-GB" sz="1463"/>
              </a:p>
            </p:txBody>
          </p:sp>
          <p:sp>
            <p:nvSpPr>
              <p:cNvPr id="330" name="Freeform: Shape 329">
                <a:extLst>
                  <a:ext uri="{FF2B5EF4-FFF2-40B4-BE49-F238E27FC236}">
                    <a16:creationId xmlns:a16="http://schemas.microsoft.com/office/drawing/2014/main" id="{8138EFA5-978B-E80A-0610-021873C49F8A}"/>
                  </a:ext>
                </a:extLst>
              </p:cNvPr>
              <p:cNvSpPr/>
              <p:nvPr/>
            </p:nvSpPr>
            <p:spPr>
              <a:xfrm>
                <a:off x="6236542" y="2767982"/>
                <a:ext cx="28892" cy="21029"/>
              </a:xfrm>
              <a:custGeom>
                <a:avLst/>
                <a:gdLst>
                  <a:gd name="connsiteX0" fmla="*/ 7497 w 28892"/>
                  <a:gd name="connsiteY0" fmla="*/ 3109 h 21029"/>
                  <a:gd name="connsiteX1" fmla="*/ 9692 w 28892"/>
                  <a:gd name="connsiteY1" fmla="*/ 2012 h 21029"/>
                  <a:gd name="connsiteX2" fmla="*/ 15727 w 28892"/>
                  <a:gd name="connsiteY2" fmla="*/ 1463 h 21029"/>
                  <a:gd name="connsiteX3" fmla="*/ 19201 w 28892"/>
                  <a:gd name="connsiteY3" fmla="*/ 3474 h 21029"/>
                  <a:gd name="connsiteX4" fmla="*/ 20481 w 28892"/>
                  <a:gd name="connsiteY4" fmla="*/ 3292 h 21029"/>
                  <a:gd name="connsiteX5" fmla="*/ 20481 w 28892"/>
                  <a:gd name="connsiteY5" fmla="*/ 914 h 21029"/>
                  <a:gd name="connsiteX6" fmla="*/ 21578 w 28892"/>
                  <a:gd name="connsiteY6" fmla="*/ 0 h 21029"/>
                  <a:gd name="connsiteX7" fmla="*/ 25235 w 28892"/>
                  <a:gd name="connsiteY7" fmla="*/ 5120 h 21029"/>
                  <a:gd name="connsiteX8" fmla="*/ 24870 w 28892"/>
                  <a:gd name="connsiteY8" fmla="*/ 8046 h 21029"/>
                  <a:gd name="connsiteX9" fmla="*/ 25967 w 28892"/>
                  <a:gd name="connsiteY9" fmla="*/ 10423 h 21029"/>
                  <a:gd name="connsiteX10" fmla="*/ 26698 w 28892"/>
                  <a:gd name="connsiteY10" fmla="*/ 11338 h 21029"/>
                  <a:gd name="connsiteX11" fmla="*/ 28893 w 28892"/>
                  <a:gd name="connsiteY11" fmla="*/ 11886 h 21029"/>
                  <a:gd name="connsiteX12" fmla="*/ 28893 w 28892"/>
                  <a:gd name="connsiteY12" fmla="*/ 12435 h 21029"/>
                  <a:gd name="connsiteX13" fmla="*/ 27430 w 28892"/>
                  <a:gd name="connsiteY13" fmla="*/ 12435 h 21029"/>
                  <a:gd name="connsiteX14" fmla="*/ 27430 w 28892"/>
                  <a:gd name="connsiteY14" fmla="*/ 15543 h 21029"/>
                  <a:gd name="connsiteX15" fmla="*/ 26515 w 28892"/>
                  <a:gd name="connsiteY15" fmla="*/ 19201 h 21029"/>
                  <a:gd name="connsiteX16" fmla="*/ 22858 w 28892"/>
                  <a:gd name="connsiteY16" fmla="*/ 19749 h 21029"/>
                  <a:gd name="connsiteX17" fmla="*/ 20298 w 28892"/>
                  <a:gd name="connsiteY17" fmla="*/ 21029 h 21029"/>
                  <a:gd name="connsiteX18" fmla="*/ 17738 w 28892"/>
                  <a:gd name="connsiteY18" fmla="*/ 20664 h 21029"/>
                  <a:gd name="connsiteX19" fmla="*/ 13898 w 28892"/>
                  <a:gd name="connsiteY19" fmla="*/ 18835 h 21029"/>
                  <a:gd name="connsiteX20" fmla="*/ 9509 w 28892"/>
                  <a:gd name="connsiteY20" fmla="*/ 19749 h 21029"/>
                  <a:gd name="connsiteX21" fmla="*/ 9509 w 28892"/>
                  <a:gd name="connsiteY21" fmla="*/ 18286 h 21029"/>
                  <a:gd name="connsiteX22" fmla="*/ 11155 w 28892"/>
                  <a:gd name="connsiteY22" fmla="*/ 16458 h 21029"/>
                  <a:gd name="connsiteX23" fmla="*/ 9326 w 28892"/>
                  <a:gd name="connsiteY23" fmla="*/ 16458 h 21029"/>
                  <a:gd name="connsiteX24" fmla="*/ 4023 w 28892"/>
                  <a:gd name="connsiteY24" fmla="*/ 14812 h 21029"/>
                  <a:gd name="connsiteX25" fmla="*/ 3657 w 28892"/>
                  <a:gd name="connsiteY25" fmla="*/ 12069 h 21029"/>
                  <a:gd name="connsiteX26" fmla="*/ 1463 w 28892"/>
                  <a:gd name="connsiteY26" fmla="*/ 10240 h 21029"/>
                  <a:gd name="connsiteX27" fmla="*/ 2195 w 28892"/>
                  <a:gd name="connsiteY27" fmla="*/ 8595 h 21029"/>
                  <a:gd name="connsiteX28" fmla="*/ 366 w 28892"/>
                  <a:gd name="connsiteY28" fmla="*/ 6949 h 21029"/>
                  <a:gd name="connsiteX29" fmla="*/ 1098 w 28892"/>
                  <a:gd name="connsiteY29" fmla="*/ 6949 h 21029"/>
                  <a:gd name="connsiteX30" fmla="*/ 1098 w 28892"/>
                  <a:gd name="connsiteY30" fmla="*/ 6217 h 21029"/>
                  <a:gd name="connsiteX31" fmla="*/ 0 w 28892"/>
                  <a:gd name="connsiteY31" fmla="*/ 4937 h 21029"/>
                  <a:gd name="connsiteX32" fmla="*/ 0 w 28892"/>
                  <a:gd name="connsiteY32" fmla="*/ 3840 h 21029"/>
                  <a:gd name="connsiteX33" fmla="*/ 2195 w 28892"/>
                  <a:gd name="connsiteY33" fmla="*/ 3840 h 21029"/>
                  <a:gd name="connsiteX34" fmla="*/ 4755 w 28892"/>
                  <a:gd name="connsiteY34" fmla="*/ 4754 h 21029"/>
                  <a:gd name="connsiteX35" fmla="*/ 7497 w 28892"/>
                  <a:gd name="connsiteY35" fmla="*/ 3109 h 2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892" h="21029">
                    <a:moveTo>
                      <a:pt x="7497" y="3109"/>
                    </a:moveTo>
                    <a:lnTo>
                      <a:pt x="9692" y="2012"/>
                    </a:lnTo>
                    <a:lnTo>
                      <a:pt x="15727" y="1463"/>
                    </a:lnTo>
                    <a:lnTo>
                      <a:pt x="19201" y="3474"/>
                    </a:lnTo>
                    <a:lnTo>
                      <a:pt x="20481" y="3292"/>
                    </a:lnTo>
                    <a:lnTo>
                      <a:pt x="20481" y="914"/>
                    </a:lnTo>
                    <a:lnTo>
                      <a:pt x="21578" y="0"/>
                    </a:lnTo>
                    <a:lnTo>
                      <a:pt x="25235" y="5120"/>
                    </a:lnTo>
                    <a:lnTo>
                      <a:pt x="24870" y="8046"/>
                    </a:lnTo>
                    <a:lnTo>
                      <a:pt x="25967" y="10423"/>
                    </a:lnTo>
                    <a:lnTo>
                      <a:pt x="26698" y="11338"/>
                    </a:lnTo>
                    <a:lnTo>
                      <a:pt x="28893" y="11886"/>
                    </a:lnTo>
                    <a:lnTo>
                      <a:pt x="28893" y="12435"/>
                    </a:lnTo>
                    <a:lnTo>
                      <a:pt x="27430" y="12435"/>
                    </a:lnTo>
                    <a:lnTo>
                      <a:pt x="27430" y="15543"/>
                    </a:lnTo>
                    <a:lnTo>
                      <a:pt x="26515" y="19201"/>
                    </a:lnTo>
                    <a:lnTo>
                      <a:pt x="22858" y="19749"/>
                    </a:lnTo>
                    <a:lnTo>
                      <a:pt x="20298" y="21029"/>
                    </a:lnTo>
                    <a:lnTo>
                      <a:pt x="17738" y="20664"/>
                    </a:lnTo>
                    <a:lnTo>
                      <a:pt x="13898" y="18835"/>
                    </a:lnTo>
                    <a:lnTo>
                      <a:pt x="9509" y="19749"/>
                    </a:lnTo>
                    <a:lnTo>
                      <a:pt x="9509" y="18286"/>
                    </a:lnTo>
                    <a:lnTo>
                      <a:pt x="11155" y="16458"/>
                    </a:lnTo>
                    <a:lnTo>
                      <a:pt x="9326" y="16458"/>
                    </a:lnTo>
                    <a:lnTo>
                      <a:pt x="4023" y="14812"/>
                    </a:lnTo>
                    <a:lnTo>
                      <a:pt x="3657" y="12069"/>
                    </a:lnTo>
                    <a:lnTo>
                      <a:pt x="1463" y="10240"/>
                    </a:lnTo>
                    <a:lnTo>
                      <a:pt x="2195" y="8595"/>
                    </a:lnTo>
                    <a:lnTo>
                      <a:pt x="366" y="6949"/>
                    </a:lnTo>
                    <a:lnTo>
                      <a:pt x="1098" y="6949"/>
                    </a:lnTo>
                    <a:lnTo>
                      <a:pt x="1098" y="6217"/>
                    </a:lnTo>
                    <a:lnTo>
                      <a:pt x="0" y="4937"/>
                    </a:lnTo>
                    <a:lnTo>
                      <a:pt x="0" y="3840"/>
                    </a:lnTo>
                    <a:lnTo>
                      <a:pt x="2195" y="3840"/>
                    </a:lnTo>
                    <a:lnTo>
                      <a:pt x="4755" y="4754"/>
                    </a:lnTo>
                    <a:lnTo>
                      <a:pt x="7497" y="3109"/>
                    </a:lnTo>
                  </a:path>
                </a:pathLst>
              </a:custGeom>
              <a:grpFill/>
              <a:ln w="4020" cap="flat">
                <a:solidFill>
                  <a:srgbClr val="FFFFFF"/>
                </a:solidFill>
                <a:prstDash val="solid"/>
                <a:miter/>
              </a:ln>
            </p:spPr>
            <p:txBody>
              <a:bodyPr rtlCol="0" anchor="ctr"/>
              <a:lstStyle/>
              <a:p>
                <a:endParaRPr lang="en-GB" sz="1463"/>
              </a:p>
            </p:txBody>
          </p:sp>
          <p:sp>
            <p:nvSpPr>
              <p:cNvPr id="331" name="Freeform: Shape 330">
                <a:extLst>
                  <a:ext uri="{FF2B5EF4-FFF2-40B4-BE49-F238E27FC236}">
                    <a16:creationId xmlns:a16="http://schemas.microsoft.com/office/drawing/2014/main" id="{573DA342-7651-495C-F515-631CB36B9B7C}"/>
                  </a:ext>
                </a:extLst>
              </p:cNvPr>
              <p:cNvSpPr/>
              <p:nvPr/>
            </p:nvSpPr>
            <p:spPr>
              <a:xfrm>
                <a:off x="6259949" y="2784257"/>
                <a:ext cx="7862" cy="15909"/>
              </a:xfrm>
              <a:custGeom>
                <a:avLst/>
                <a:gdLst>
                  <a:gd name="connsiteX0" fmla="*/ 6034 w 7862"/>
                  <a:gd name="connsiteY0" fmla="*/ 0 h 15909"/>
                  <a:gd name="connsiteX1" fmla="*/ 5303 w 7862"/>
                  <a:gd name="connsiteY1" fmla="*/ 1280 h 15909"/>
                  <a:gd name="connsiteX2" fmla="*/ 5303 w 7862"/>
                  <a:gd name="connsiteY2" fmla="*/ 3840 h 15909"/>
                  <a:gd name="connsiteX3" fmla="*/ 3657 w 7862"/>
                  <a:gd name="connsiteY3" fmla="*/ 4389 h 15909"/>
                  <a:gd name="connsiteX4" fmla="*/ 2011 w 7862"/>
                  <a:gd name="connsiteY4" fmla="*/ 6766 h 15909"/>
                  <a:gd name="connsiteX5" fmla="*/ 914 w 7862"/>
                  <a:gd name="connsiteY5" fmla="*/ 10240 h 15909"/>
                  <a:gd name="connsiteX6" fmla="*/ 0 w 7862"/>
                  <a:gd name="connsiteY6" fmla="*/ 10606 h 15909"/>
                  <a:gd name="connsiteX7" fmla="*/ 1463 w 7862"/>
                  <a:gd name="connsiteY7" fmla="*/ 12983 h 15909"/>
                  <a:gd name="connsiteX8" fmla="*/ 1828 w 7862"/>
                  <a:gd name="connsiteY8" fmla="*/ 15909 h 15909"/>
                  <a:gd name="connsiteX9" fmla="*/ 3108 w 7862"/>
                  <a:gd name="connsiteY9" fmla="*/ 15361 h 15909"/>
                  <a:gd name="connsiteX10" fmla="*/ 4022 w 7862"/>
                  <a:gd name="connsiteY10" fmla="*/ 12435 h 15909"/>
                  <a:gd name="connsiteX11" fmla="*/ 5303 w 7862"/>
                  <a:gd name="connsiteY11" fmla="*/ 11155 h 15909"/>
                  <a:gd name="connsiteX12" fmla="*/ 5303 w 7862"/>
                  <a:gd name="connsiteY12" fmla="*/ 8778 h 15909"/>
                  <a:gd name="connsiteX13" fmla="*/ 7863 w 7862"/>
                  <a:gd name="connsiteY13" fmla="*/ 5303 h 15909"/>
                  <a:gd name="connsiteX14" fmla="*/ 7680 w 7862"/>
                  <a:gd name="connsiteY14" fmla="*/ 0 h 15909"/>
                  <a:gd name="connsiteX15" fmla="*/ 6034 w 7862"/>
                  <a:gd name="connsiteY15" fmla="*/ 0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2" h="15909">
                    <a:moveTo>
                      <a:pt x="6034" y="0"/>
                    </a:moveTo>
                    <a:lnTo>
                      <a:pt x="5303" y="1280"/>
                    </a:lnTo>
                    <a:lnTo>
                      <a:pt x="5303" y="3840"/>
                    </a:lnTo>
                    <a:lnTo>
                      <a:pt x="3657" y="4389"/>
                    </a:lnTo>
                    <a:lnTo>
                      <a:pt x="2011" y="6766"/>
                    </a:lnTo>
                    <a:lnTo>
                      <a:pt x="914" y="10240"/>
                    </a:lnTo>
                    <a:lnTo>
                      <a:pt x="0" y="10606"/>
                    </a:lnTo>
                    <a:lnTo>
                      <a:pt x="1463" y="12983"/>
                    </a:lnTo>
                    <a:lnTo>
                      <a:pt x="1828" y="15909"/>
                    </a:lnTo>
                    <a:lnTo>
                      <a:pt x="3108" y="15361"/>
                    </a:lnTo>
                    <a:lnTo>
                      <a:pt x="4022" y="12435"/>
                    </a:lnTo>
                    <a:lnTo>
                      <a:pt x="5303" y="11155"/>
                    </a:lnTo>
                    <a:lnTo>
                      <a:pt x="5303" y="8778"/>
                    </a:lnTo>
                    <a:lnTo>
                      <a:pt x="7863" y="5303"/>
                    </a:lnTo>
                    <a:lnTo>
                      <a:pt x="7680" y="0"/>
                    </a:lnTo>
                    <a:lnTo>
                      <a:pt x="6034" y="0"/>
                    </a:lnTo>
                    <a:close/>
                  </a:path>
                </a:pathLst>
              </a:custGeom>
              <a:grpFill/>
              <a:ln w="18272" cap="flat">
                <a:noFill/>
                <a:prstDash val="solid"/>
                <a:miter/>
              </a:ln>
            </p:spPr>
            <p:txBody>
              <a:bodyPr rtlCol="0" anchor="ctr"/>
              <a:lstStyle/>
              <a:p>
                <a:endParaRPr lang="en-GB" sz="1463"/>
              </a:p>
            </p:txBody>
          </p:sp>
          <p:sp>
            <p:nvSpPr>
              <p:cNvPr id="332" name="Freeform: Shape 331">
                <a:extLst>
                  <a:ext uri="{FF2B5EF4-FFF2-40B4-BE49-F238E27FC236}">
                    <a16:creationId xmlns:a16="http://schemas.microsoft.com/office/drawing/2014/main" id="{93E2B63C-5C27-DDDD-18CD-CE7F92F6C857}"/>
                  </a:ext>
                </a:extLst>
              </p:cNvPr>
              <p:cNvSpPr/>
              <p:nvPr/>
            </p:nvSpPr>
            <p:spPr>
              <a:xfrm>
                <a:off x="6259949" y="2784440"/>
                <a:ext cx="7862" cy="15726"/>
              </a:xfrm>
              <a:custGeom>
                <a:avLst/>
                <a:gdLst>
                  <a:gd name="connsiteX0" fmla="*/ 5303 w 7862"/>
                  <a:gd name="connsiteY0" fmla="*/ 3657 h 15726"/>
                  <a:gd name="connsiteX1" fmla="*/ 5303 w 7862"/>
                  <a:gd name="connsiteY1" fmla="*/ 1097 h 15726"/>
                  <a:gd name="connsiteX2" fmla="*/ 6034 w 7862"/>
                  <a:gd name="connsiteY2" fmla="*/ 0 h 15726"/>
                  <a:gd name="connsiteX3" fmla="*/ 7680 w 7862"/>
                  <a:gd name="connsiteY3" fmla="*/ 0 h 15726"/>
                  <a:gd name="connsiteX4" fmla="*/ 7863 w 7862"/>
                  <a:gd name="connsiteY4" fmla="*/ 5120 h 15726"/>
                  <a:gd name="connsiteX5" fmla="*/ 5303 w 7862"/>
                  <a:gd name="connsiteY5" fmla="*/ 8595 h 15726"/>
                  <a:gd name="connsiteX6" fmla="*/ 5303 w 7862"/>
                  <a:gd name="connsiteY6" fmla="*/ 10972 h 15726"/>
                  <a:gd name="connsiteX7" fmla="*/ 4022 w 7862"/>
                  <a:gd name="connsiteY7" fmla="*/ 12252 h 15726"/>
                  <a:gd name="connsiteX8" fmla="*/ 3108 w 7862"/>
                  <a:gd name="connsiteY8" fmla="*/ 15178 h 15726"/>
                  <a:gd name="connsiteX9" fmla="*/ 1828 w 7862"/>
                  <a:gd name="connsiteY9" fmla="*/ 15726 h 15726"/>
                  <a:gd name="connsiteX10" fmla="*/ 1463 w 7862"/>
                  <a:gd name="connsiteY10" fmla="*/ 12800 h 15726"/>
                  <a:gd name="connsiteX11" fmla="*/ 0 w 7862"/>
                  <a:gd name="connsiteY11" fmla="*/ 10423 h 15726"/>
                  <a:gd name="connsiteX12" fmla="*/ 914 w 7862"/>
                  <a:gd name="connsiteY12" fmla="*/ 10057 h 15726"/>
                  <a:gd name="connsiteX13" fmla="*/ 2011 w 7862"/>
                  <a:gd name="connsiteY13" fmla="*/ 6583 h 15726"/>
                  <a:gd name="connsiteX14" fmla="*/ 3657 w 7862"/>
                  <a:gd name="connsiteY14" fmla="*/ 4206 h 15726"/>
                  <a:gd name="connsiteX15" fmla="*/ 5303 w 7862"/>
                  <a:gd name="connsiteY15" fmla="*/ 3657 h 1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2" h="15726">
                    <a:moveTo>
                      <a:pt x="5303" y="3657"/>
                    </a:moveTo>
                    <a:lnTo>
                      <a:pt x="5303" y="1097"/>
                    </a:lnTo>
                    <a:lnTo>
                      <a:pt x="6034" y="0"/>
                    </a:lnTo>
                    <a:lnTo>
                      <a:pt x="7680" y="0"/>
                    </a:lnTo>
                    <a:lnTo>
                      <a:pt x="7863" y="5120"/>
                    </a:lnTo>
                    <a:lnTo>
                      <a:pt x="5303" y="8595"/>
                    </a:lnTo>
                    <a:lnTo>
                      <a:pt x="5303" y="10972"/>
                    </a:lnTo>
                    <a:lnTo>
                      <a:pt x="4022" y="12252"/>
                    </a:lnTo>
                    <a:lnTo>
                      <a:pt x="3108" y="15178"/>
                    </a:lnTo>
                    <a:lnTo>
                      <a:pt x="1828" y="15726"/>
                    </a:lnTo>
                    <a:lnTo>
                      <a:pt x="1463" y="12800"/>
                    </a:lnTo>
                    <a:lnTo>
                      <a:pt x="0" y="10423"/>
                    </a:lnTo>
                    <a:lnTo>
                      <a:pt x="914" y="10057"/>
                    </a:lnTo>
                    <a:lnTo>
                      <a:pt x="2011" y="6583"/>
                    </a:lnTo>
                    <a:lnTo>
                      <a:pt x="3657" y="4206"/>
                    </a:lnTo>
                    <a:lnTo>
                      <a:pt x="5303" y="3657"/>
                    </a:lnTo>
                  </a:path>
                </a:pathLst>
              </a:custGeom>
              <a:grpFill/>
              <a:ln w="4020" cap="flat">
                <a:solidFill>
                  <a:srgbClr val="FFFFFF"/>
                </a:solidFill>
                <a:prstDash val="solid"/>
                <a:miter/>
              </a:ln>
            </p:spPr>
            <p:txBody>
              <a:bodyPr rtlCol="0" anchor="ctr"/>
              <a:lstStyle/>
              <a:p>
                <a:endParaRPr lang="en-GB" sz="1463"/>
              </a:p>
            </p:txBody>
          </p:sp>
          <p:sp>
            <p:nvSpPr>
              <p:cNvPr id="333" name="Freeform: Shape 332">
                <a:extLst>
                  <a:ext uri="{FF2B5EF4-FFF2-40B4-BE49-F238E27FC236}">
                    <a16:creationId xmlns:a16="http://schemas.microsoft.com/office/drawing/2014/main" id="{8A772AE6-0F7D-2249-5C0C-9B40D6D34615}"/>
                  </a:ext>
                </a:extLst>
              </p:cNvPr>
              <p:cNvSpPr/>
              <p:nvPr/>
            </p:nvSpPr>
            <p:spPr>
              <a:xfrm>
                <a:off x="6267264" y="2749696"/>
                <a:ext cx="44435" cy="40961"/>
              </a:xfrm>
              <a:custGeom>
                <a:avLst/>
                <a:gdLst>
                  <a:gd name="connsiteX0" fmla="*/ 11337 w 44435"/>
                  <a:gd name="connsiteY0" fmla="*/ 5486 h 40961"/>
                  <a:gd name="connsiteX1" fmla="*/ 15544 w 44435"/>
                  <a:gd name="connsiteY1" fmla="*/ 6035 h 40961"/>
                  <a:gd name="connsiteX2" fmla="*/ 21943 w 44435"/>
                  <a:gd name="connsiteY2" fmla="*/ 6035 h 40961"/>
                  <a:gd name="connsiteX3" fmla="*/ 21943 w 44435"/>
                  <a:gd name="connsiteY3" fmla="*/ 7680 h 40961"/>
                  <a:gd name="connsiteX4" fmla="*/ 20481 w 44435"/>
                  <a:gd name="connsiteY4" fmla="*/ 8229 h 40961"/>
                  <a:gd name="connsiteX5" fmla="*/ 20298 w 44435"/>
                  <a:gd name="connsiteY5" fmla="*/ 11338 h 40961"/>
                  <a:gd name="connsiteX6" fmla="*/ 19200 w 44435"/>
                  <a:gd name="connsiteY6" fmla="*/ 11886 h 40961"/>
                  <a:gd name="connsiteX7" fmla="*/ 19566 w 44435"/>
                  <a:gd name="connsiteY7" fmla="*/ 12435 h 40961"/>
                  <a:gd name="connsiteX8" fmla="*/ 20664 w 44435"/>
                  <a:gd name="connsiteY8" fmla="*/ 11886 h 40961"/>
                  <a:gd name="connsiteX9" fmla="*/ 21029 w 44435"/>
                  <a:gd name="connsiteY9" fmla="*/ 14812 h 40961"/>
                  <a:gd name="connsiteX10" fmla="*/ 21212 w 44435"/>
                  <a:gd name="connsiteY10" fmla="*/ 16641 h 40961"/>
                  <a:gd name="connsiteX11" fmla="*/ 23223 w 44435"/>
                  <a:gd name="connsiteY11" fmla="*/ 14995 h 40961"/>
                  <a:gd name="connsiteX12" fmla="*/ 23955 w 44435"/>
                  <a:gd name="connsiteY12" fmla="*/ 11520 h 40961"/>
                  <a:gd name="connsiteX13" fmla="*/ 24869 w 44435"/>
                  <a:gd name="connsiteY13" fmla="*/ 11338 h 40961"/>
                  <a:gd name="connsiteX14" fmla="*/ 24869 w 44435"/>
                  <a:gd name="connsiteY14" fmla="*/ 8960 h 40961"/>
                  <a:gd name="connsiteX15" fmla="*/ 24504 w 44435"/>
                  <a:gd name="connsiteY15" fmla="*/ 8960 h 40961"/>
                  <a:gd name="connsiteX16" fmla="*/ 24869 w 44435"/>
                  <a:gd name="connsiteY16" fmla="*/ 8229 h 40961"/>
                  <a:gd name="connsiteX17" fmla="*/ 25784 w 44435"/>
                  <a:gd name="connsiteY17" fmla="*/ 8229 h 40961"/>
                  <a:gd name="connsiteX18" fmla="*/ 27795 w 44435"/>
                  <a:gd name="connsiteY18" fmla="*/ 12252 h 40961"/>
                  <a:gd name="connsiteX19" fmla="*/ 27795 w 44435"/>
                  <a:gd name="connsiteY19" fmla="*/ 14263 h 40961"/>
                  <a:gd name="connsiteX20" fmla="*/ 26881 w 44435"/>
                  <a:gd name="connsiteY20" fmla="*/ 14263 h 40961"/>
                  <a:gd name="connsiteX21" fmla="*/ 26149 w 44435"/>
                  <a:gd name="connsiteY21" fmla="*/ 15543 h 40961"/>
                  <a:gd name="connsiteX22" fmla="*/ 26881 w 44435"/>
                  <a:gd name="connsiteY22" fmla="*/ 15543 h 40961"/>
                  <a:gd name="connsiteX23" fmla="*/ 26881 w 44435"/>
                  <a:gd name="connsiteY23" fmla="*/ 16275 h 40961"/>
                  <a:gd name="connsiteX24" fmla="*/ 28344 w 44435"/>
                  <a:gd name="connsiteY24" fmla="*/ 16458 h 40961"/>
                  <a:gd name="connsiteX25" fmla="*/ 28709 w 44435"/>
                  <a:gd name="connsiteY25" fmla="*/ 7863 h 40961"/>
                  <a:gd name="connsiteX26" fmla="*/ 27612 w 44435"/>
                  <a:gd name="connsiteY26" fmla="*/ 6583 h 40961"/>
                  <a:gd name="connsiteX27" fmla="*/ 25418 w 44435"/>
                  <a:gd name="connsiteY27" fmla="*/ 6217 h 40961"/>
                  <a:gd name="connsiteX28" fmla="*/ 25052 w 44435"/>
                  <a:gd name="connsiteY28" fmla="*/ 4754 h 40961"/>
                  <a:gd name="connsiteX29" fmla="*/ 28161 w 44435"/>
                  <a:gd name="connsiteY29" fmla="*/ 1829 h 40961"/>
                  <a:gd name="connsiteX30" fmla="*/ 32732 w 44435"/>
                  <a:gd name="connsiteY30" fmla="*/ 914 h 40961"/>
                  <a:gd name="connsiteX31" fmla="*/ 33098 w 44435"/>
                  <a:gd name="connsiteY31" fmla="*/ 183 h 40961"/>
                  <a:gd name="connsiteX32" fmla="*/ 36207 w 44435"/>
                  <a:gd name="connsiteY32" fmla="*/ 0 h 40961"/>
                  <a:gd name="connsiteX33" fmla="*/ 38584 w 44435"/>
                  <a:gd name="connsiteY33" fmla="*/ 2377 h 40961"/>
                  <a:gd name="connsiteX34" fmla="*/ 40961 w 44435"/>
                  <a:gd name="connsiteY34" fmla="*/ 7132 h 40961"/>
                  <a:gd name="connsiteX35" fmla="*/ 41875 w 44435"/>
                  <a:gd name="connsiteY35" fmla="*/ 7315 h 40961"/>
                  <a:gd name="connsiteX36" fmla="*/ 41510 w 44435"/>
                  <a:gd name="connsiteY36" fmla="*/ 8960 h 40961"/>
                  <a:gd name="connsiteX37" fmla="*/ 42241 w 44435"/>
                  <a:gd name="connsiteY37" fmla="*/ 10789 h 40961"/>
                  <a:gd name="connsiteX38" fmla="*/ 42973 w 44435"/>
                  <a:gd name="connsiteY38" fmla="*/ 11155 h 40961"/>
                  <a:gd name="connsiteX39" fmla="*/ 42790 w 44435"/>
                  <a:gd name="connsiteY39" fmla="*/ 13166 h 40961"/>
                  <a:gd name="connsiteX40" fmla="*/ 44436 w 44435"/>
                  <a:gd name="connsiteY40" fmla="*/ 16823 h 40961"/>
                  <a:gd name="connsiteX41" fmla="*/ 41144 w 44435"/>
                  <a:gd name="connsiteY41" fmla="*/ 16823 h 40961"/>
                  <a:gd name="connsiteX42" fmla="*/ 39681 w 44435"/>
                  <a:gd name="connsiteY42" fmla="*/ 18286 h 40961"/>
                  <a:gd name="connsiteX43" fmla="*/ 37304 w 44435"/>
                  <a:gd name="connsiteY43" fmla="*/ 18286 h 40961"/>
                  <a:gd name="connsiteX44" fmla="*/ 34927 w 44435"/>
                  <a:gd name="connsiteY44" fmla="*/ 20481 h 40961"/>
                  <a:gd name="connsiteX45" fmla="*/ 33830 w 44435"/>
                  <a:gd name="connsiteY45" fmla="*/ 22492 h 40961"/>
                  <a:gd name="connsiteX46" fmla="*/ 33281 w 44435"/>
                  <a:gd name="connsiteY46" fmla="*/ 25235 h 40961"/>
                  <a:gd name="connsiteX47" fmla="*/ 36207 w 44435"/>
                  <a:gd name="connsiteY47" fmla="*/ 25235 h 40961"/>
                  <a:gd name="connsiteX48" fmla="*/ 38401 w 44435"/>
                  <a:gd name="connsiteY48" fmla="*/ 27978 h 40961"/>
                  <a:gd name="connsiteX49" fmla="*/ 38218 w 44435"/>
                  <a:gd name="connsiteY49" fmla="*/ 31453 h 40961"/>
                  <a:gd name="connsiteX50" fmla="*/ 31453 w 44435"/>
                  <a:gd name="connsiteY50" fmla="*/ 32915 h 40961"/>
                  <a:gd name="connsiteX51" fmla="*/ 30721 w 44435"/>
                  <a:gd name="connsiteY51" fmla="*/ 34013 h 40961"/>
                  <a:gd name="connsiteX52" fmla="*/ 30721 w 44435"/>
                  <a:gd name="connsiteY52" fmla="*/ 35476 h 40961"/>
                  <a:gd name="connsiteX53" fmla="*/ 31453 w 44435"/>
                  <a:gd name="connsiteY53" fmla="*/ 35476 h 40961"/>
                  <a:gd name="connsiteX54" fmla="*/ 32184 w 44435"/>
                  <a:gd name="connsiteY54" fmla="*/ 37304 h 40961"/>
                  <a:gd name="connsiteX55" fmla="*/ 31453 w 44435"/>
                  <a:gd name="connsiteY55" fmla="*/ 37304 h 40961"/>
                  <a:gd name="connsiteX56" fmla="*/ 30904 w 44435"/>
                  <a:gd name="connsiteY56" fmla="*/ 38219 h 40961"/>
                  <a:gd name="connsiteX57" fmla="*/ 30904 w 44435"/>
                  <a:gd name="connsiteY57" fmla="*/ 40413 h 40961"/>
                  <a:gd name="connsiteX58" fmla="*/ 28344 w 44435"/>
                  <a:gd name="connsiteY58" fmla="*/ 40961 h 40961"/>
                  <a:gd name="connsiteX59" fmla="*/ 26881 w 44435"/>
                  <a:gd name="connsiteY59" fmla="*/ 39864 h 40961"/>
                  <a:gd name="connsiteX60" fmla="*/ 20298 w 44435"/>
                  <a:gd name="connsiteY60" fmla="*/ 38767 h 40961"/>
                  <a:gd name="connsiteX61" fmla="*/ 18469 w 44435"/>
                  <a:gd name="connsiteY61" fmla="*/ 37853 h 40961"/>
                  <a:gd name="connsiteX62" fmla="*/ 18469 w 44435"/>
                  <a:gd name="connsiteY62" fmla="*/ 37304 h 40961"/>
                  <a:gd name="connsiteX63" fmla="*/ 20664 w 44435"/>
                  <a:gd name="connsiteY63" fmla="*/ 37853 h 40961"/>
                  <a:gd name="connsiteX64" fmla="*/ 20298 w 44435"/>
                  <a:gd name="connsiteY64" fmla="*/ 35476 h 40961"/>
                  <a:gd name="connsiteX65" fmla="*/ 21029 w 44435"/>
                  <a:gd name="connsiteY65" fmla="*/ 35476 h 40961"/>
                  <a:gd name="connsiteX66" fmla="*/ 21029 w 44435"/>
                  <a:gd name="connsiteY66" fmla="*/ 34378 h 40961"/>
                  <a:gd name="connsiteX67" fmla="*/ 14812 w 44435"/>
                  <a:gd name="connsiteY67" fmla="*/ 33098 h 40961"/>
                  <a:gd name="connsiteX68" fmla="*/ 8960 w 44435"/>
                  <a:gd name="connsiteY68" fmla="*/ 33281 h 40961"/>
                  <a:gd name="connsiteX69" fmla="*/ 8595 w 44435"/>
                  <a:gd name="connsiteY69" fmla="*/ 30172 h 40961"/>
                  <a:gd name="connsiteX70" fmla="*/ 5669 w 44435"/>
                  <a:gd name="connsiteY70" fmla="*/ 29258 h 40961"/>
                  <a:gd name="connsiteX71" fmla="*/ 4937 w 44435"/>
                  <a:gd name="connsiteY71" fmla="*/ 28161 h 40961"/>
                  <a:gd name="connsiteX72" fmla="*/ 4937 w 44435"/>
                  <a:gd name="connsiteY72" fmla="*/ 27612 h 40961"/>
                  <a:gd name="connsiteX73" fmla="*/ 5669 w 44435"/>
                  <a:gd name="connsiteY73" fmla="*/ 27247 h 40961"/>
                  <a:gd name="connsiteX74" fmla="*/ 6034 w 44435"/>
                  <a:gd name="connsiteY74" fmla="*/ 25601 h 40961"/>
                  <a:gd name="connsiteX75" fmla="*/ 6217 w 44435"/>
                  <a:gd name="connsiteY75" fmla="*/ 19383 h 40961"/>
                  <a:gd name="connsiteX76" fmla="*/ 5120 w 44435"/>
                  <a:gd name="connsiteY76" fmla="*/ 18103 h 40961"/>
                  <a:gd name="connsiteX77" fmla="*/ 1646 w 44435"/>
                  <a:gd name="connsiteY77" fmla="*/ 17738 h 40961"/>
                  <a:gd name="connsiteX78" fmla="*/ 914 w 44435"/>
                  <a:gd name="connsiteY78" fmla="*/ 17006 h 40961"/>
                  <a:gd name="connsiteX79" fmla="*/ 2560 w 44435"/>
                  <a:gd name="connsiteY79" fmla="*/ 16092 h 40961"/>
                  <a:gd name="connsiteX80" fmla="*/ 0 w 44435"/>
                  <a:gd name="connsiteY80" fmla="*/ 15361 h 40961"/>
                  <a:gd name="connsiteX81" fmla="*/ 0 w 44435"/>
                  <a:gd name="connsiteY81" fmla="*/ 14812 h 40961"/>
                  <a:gd name="connsiteX82" fmla="*/ 1463 w 44435"/>
                  <a:gd name="connsiteY82" fmla="*/ 13898 h 40961"/>
                  <a:gd name="connsiteX83" fmla="*/ 7863 w 44435"/>
                  <a:gd name="connsiteY83" fmla="*/ 14080 h 40961"/>
                  <a:gd name="connsiteX84" fmla="*/ 10423 w 44435"/>
                  <a:gd name="connsiteY84" fmla="*/ 13532 h 40961"/>
                  <a:gd name="connsiteX85" fmla="*/ 11337 w 44435"/>
                  <a:gd name="connsiteY85" fmla="*/ 10423 h 40961"/>
                  <a:gd name="connsiteX86" fmla="*/ 13897 w 44435"/>
                  <a:gd name="connsiteY86" fmla="*/ 10423 h 40961"/>
                  <a:gd name="connsiteX87" fmla="*/ 15177 w 44435"/>
                  <a:gd name="connsiteY87" fmla="*/ 9692 h 40961"/>
                  <a:gd name="connsiteX88" fmla="*/ 15544 w 44435"/>
                  <a:gd name="connsiteY88" fmla="*/ 7863 h 40961"/>
                  <a:gd name="connsiteX89" fmla="*/ 11337 w 44435"/>
                  <a:gd name="connsiteY89" fmla="*/ 5486 h 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4435" h="40961">
                    <a:moveTo>
                      <a:pt x="11337" y="5486"/>
                    </a:moveTo>
                    <a:lnTo>
                      <a:pt x="15544" y="6035"/>
                    </a:lnTo>
                    <a:lnTo>
                      <a:pt x="21943" y="6035"/>
                    </a:lnTo>
                    <a:lnTo>
                      <a:pt x="21943" y="7680"/>
                    </a:lnTo>
                    <a:lnTo>
                      <a:pt x="20481" y="8229"/>
                    </a:lnTo>
                    <a:lnTo>
                      <a:pt x="20298" y="11338"/>
                    </a:lnTo>
                    <a:lnTo>
                      <a:pt x="19200" y="11886"/>
                    </a:lnTo>
                    <a:lnTo>
                      <a:pt x="19566" y="12435"/>
                    </a:lnTo>
                    <a:lnTo>
                      <a:pt x="20664" y="11886"/>
                    </a:lnTo>
                    <a:lnTo>
                      <a:pt x="21029" y="14812"/>
                    </a:lnTo>
                    <a:lnTo>
                      <a:pt x="21212" y="16641"/>
                    </a:lnTo>
                    <a:lnTo>
                      <a:pt x="23223" y="14995"/>
                    </a:lnTo>
                    <a:lnTo>
                      <a:pt x="23955" y="11520"/>
                    </a:lnTo>
                    <a:lnTo>
                      <a:pt x="24869" y="11338"/>
                    </a:lnTo>
                    <a:lnTo>
                      <a:pt x="24869" y="8960"/>
                    </a:lnTo>
                    <a:lnTo>
                      <a:pt x="24504" y="8960"/>
                    </a:lnTo>
                    <a:lnTo>
                      <a:pt x="24869" y="8229"/>
                    </a:lnTo>
                    <a:lnTo>
                      <a:pt x="25784" y="8229"/>
                    </a:lnTo>
                    <a:lnTo>
                      <a:pt x="27795" y="12252"/>
                    </a:lnTo>
                    <a:lnTo>
                      <a:pt x="27795" y="14263"/>
                    </a:lnTo>
                    <a:lnTo>
                      <a:pt x="26881" y="14263"/>
                    </a:lnTo>
                    <a:lnTo>
                      <a:pt x="26149" y="15543"/>
                    </a:lnTo>
                    <a:lnTo>
                      <a:pt x="26881" y="15543"/>
                    </a:lnTo>
                    <a:lnTo>
                      <a:pt x="26881" y="16275"/>
                    </a:lnTo>
                    <a:lnTo>
                      <a:pt x="28344" y="16458"/>
                    </a:lnTo>
                    <a:lnTo>
                      <a:pt x="28709" y="7863"/>
                    </a:lnTo>
                    <a:lnTo>
                      <a:pt x="27612" y="6583"/>
                    </a:lnTo>
                    <a:lnTo>
                      <a:pt x="25418" y="6217"/>
                    </a:lnTo>
                    <a:lnTo>
                      <a:pt x="25052" y="4754"/>
                    </a:lnTo>
                    <a:lnTo>
                      <a:pt x="28161" y="1829"/>
                    </a:lnTo>
                    <a:lnTo>
                      <a:pt x="32732" y="914"/>
                    </a:lnTo>
                    <a:lnTo>
                      <a:pt x="33098" y="183"/>
                    </a:lnTo>
                    <a:lnTo>
                      <a:pt x="36207" y="0"/>
                    </a:lnTo>
                    <a:lnTo>
                      <a:pt x="38584" y="2377"/>
                    </a:lnTo>
                    <a:lnTo>
                      <a:pt x="40961" y="7132"/>
                    </a:lnTo>
                    <a:lnTo>
                      <a:pt x="41875" y="7315"/>
                    </a:lnTo>
                    <a:lnTo>
                      <a:pt x="41510" y="8960"/>
                    </a:lnTo>
                    <a:lnTo>
                      <a:pt x="42241" y="10789"/>
                    </a:lnTo>
                    <a:lnTo>
                      <a:pt x="42973" y="11155"/>
                    </a:lnTo>
                    <a:lnTo>
                      <a:pt x="42790" y="13166"/>
                    </a:lnTo>
                    <a:lnTo>
                      <a:pt x="44436" y="16823"/>
                    </a:lnTo>
                    <a:lnTo>
                      <a:pt x="41144" y="16823"/>
                    </a:lnTo>
                    <a:lnTo>
                      <a:pt x="39681" y="18286"/>
                    </a:lnTo>
                    <a:lnTo>
                      <a:pt x="37304" y="18286"/>
                    </a:lnTo>
                    <a:lnTo>
                      <a:pt x="34927" y="20481"/>
                    </a:lnTo>
                    <a:lnTo>
                      <a:pt x="33830" y="22492"/>
                    </a:lnTo>
                    <a:lnTo>
                      <a:pt x="33281" y="25235"/>
                    </a:lnTo>
                    <a:lnTo>
                      <a:pt x="36207" y="25235"/>
                    </a:lnTo>
                    <a:lnTo>
                      <a:pt x="38401" y="27978"/>
                    </a:lnTo>
                    <a:lnTo>
                      <a:pt x="38218" y="31453"/>
                    </a:lnTo>
                    <a:lnTo>
                      <a:pt x="31453" y="32915"/>
                    </a:lnTo>
                    <a:lnTo>
                      <a:pt x="30721" y="34013"/>
                    </a:lnTo>
                    <a:lnTo>
                      <a:pt x="30721" y="35476"/>
                    </a:lnTo>
                    <a:lnTo>
                      <a:pt x="31453" y="35476"/>
                    </a:lnTo>
                    <a:lnTo>
                      <a:pt x="32184" y="37304"/>
                    </a:lnTo>
                    <a:lnTo>
                      <a:pt x="31453" y="37304"/>
                    </a:lnTo>
                    <a:lnTo>
                      <a:pt x="30904" y="38219"/>
                    </a:lnTo>
                    <a:lnTo>
                      <a:pt x="30904" y="40413"/>
                    </a:lnTo>
                    <a:lnTo>
                      <a:pt x="28344" y="40961"/>
                    </a:lnTo>
                    <a:lnTo>
                      <a:pt x="26881" y="39864"/>
                    </a:lnTo>
                    <a:lnTo>
                      <a:pt x="20298" y="38767"/>
                    </a:lnTo>
                    <a:lnTo>
                      <a:pt x="18469" y="37853"/>
                    </a:lnTo>
                    <a:lnTo>
                      <a:pt x="18469" y="37304"/>
                    </a:lnTo>
                    <a:lnTo>
                      <a:pt x="20664" y="37853"/>
                    </a:lnTo>
                    <a:lnTo>
                      <a:pt x="20298" y="35476"/>
                    </a:lnTo>
                    <a:lnTo>
                      <a:pt x="21029" y="35476"/>
                    </a:lnTo>
                    <a:lnTo>
                      <a:pt x="21029" y="34378"/>
                    </a:lnTo>
                    <a:lnTo>
                      <a:pt x="14812" y="33098"/>
                    </a:lnTo>
                    <a:lnTo>
                      <a:pt x="8960" y="33281"/>
                    </a:lnTo>
                    <a:lnTo>
                      <a:pt x="8595" y="30172"/>
                    </a:lnTo>
                    <a:lnTo>
                      <a:pt x="5669" y="29258"/>
                    </a:lnTo>
                    <a:lnTo>
                      <a:pt x="4937" y="28161"/>
                    </a:lnTo>
                    <a:lnTo>
                      <a:pt x="4937" y="27612"/>
                    </a:lnTo>
                    <a:lnTo>
                      <a:pt x="5669" y="27247"/>
                    </a:lnTo>
                    <a:lnTo>
                      <a:pt x="6034" y="25601"/>
                    </a:lnTo>
                    <a:lnTo>
                      <a:pt x="6217" y="19383"/>
                    </a:lnTo>
                    <a:lnTo>
                      <a:pt x="5120" y="18103"/>
                    </a:lnTo>
                    <a:lnTo>
                      <a:pt x="1646" y="17738"/>
                    </a:lnTo>
                    <a:lnTo>
                      <a:pt x="914" y="17006"/>
                    </a:lnTo>
                    <a:lnTo>
                      <a:pt x="2560" y="16092"/>
                    </a:lnTo>
                    <a:lnTo>
                      <a:pt x="0" y="15361"/>
                    </a:lnTo>
                    <a:lnTo>
                      <a:pt x="0" y="14812"/>
                    </a:lnTo>
                    <a:lnTo>
                      <a:pt x="1463" y="13898"/>
                    </a:lnTo>
                    <a:lnTo>
                      <a:pt x="7863" y="14080"/>
                    </a:lnTo>
                    <a:lnTo>
                      <a:pt x="10423" y="13532"/>
                    </a:lnTo>
                    <a:lnTo>
                      <a:pt x="11337" y="10423"/>
                    </a:lnTo>
                    <a:lnTo>
                      <a:pt x="13897" y="10423"/>
                    </a:lnTo>
                    <a:lnTo>
                      <a:pt x="15177" y="9692"/>
                    </a:lnTo>
                    <a:lnTo>
                      <a:pt x="15544" y="7863"/>
                    </a:lnTo>
                    <a:lnTo>
                      <a:pt x="11337" y="5486"/>
                    </a:lnTo>
                    <a:close/>
                  </a:path>
                </a:pathLst>
              </a:custGeom>
              <a:grpFill/>
              <a:ln w="18272" cap="flat">
                <a:noFill/>
                <a:prstDash val="solid"/>
                <a:miter/>
              </a:ln>
            </p:spPr>
            <p:txBody>
              <a:bodyPr rtlCol="0" anchor="ctr"/>
              <a:lstStyle/>
              <a:p>
                <a:endParaRPr lang="en-GB" sz="1463"/>
              </a:p>
            </p:txBody>
          </p:sp>
          <p:sp>
            <p:nvSpPr>
              <p:cNvPr id="334" name="Freeform: Shape 333">
                <a:extLst>
                  <a:ext uri="{FF2B5EF4-FFF2-40B4-BE49-F238E27FC236}">
                    <a16:creationId xmlns:a16="http://schemas.microsoft.com/office/drawing/2014/main" id="{D92DB007-554D-43E5-0E5F-54FCC26FE467}"/>
                  </a:ext>
                </a:extLst>
              </p:cNvPr>
              <p:cNvSpPr/>
              <p:nvPr/>
            </p:nvSpPr>
            <p:spPr>
              <a:xfrm>
                <a:off x="6267264" y="2749696"/>
                <a:ext cx="44435" cy="40961"/>
              </a:xfrm>
              <a:custGeom>
                <a:avLst/>
                <a:gdLst>
                  <a:gd name="connsiteX0" fmla="*/ 11337 w 44435"/>
                  <a:gd name="connsiteY0" fmla="*/ 5486 h 40961"/>
                  <a:gd name="connsiteX1" fmla="*/ 15544 w 44435"/>
                  <a:gd name="connsiteY1" fmla="*/ 6035 h 40961"/>
                  <a:gd name="connsiteX2" fmla="*/ 21943 w 44435"/>
                  <a:gd name="connsiteY2" fmla="*/ 6035 h 40961"/>
                  <a:gd name="connsiteX3" fmla="*/ 21943 w 44435"/>
                  <a:gd name="connsiteY3" fmla="*/ 7680 h 40961"/>
                  <a:gd name="connsiteX4" fmla="*/ 20481 w 44435"/>
                  <a:gd name="connsiteY4" fmla="*/ 8229 h 40961"/>
                  <a:gd name="connsiteX5" fmla="*/ 20298 w 44435"/>
                  <a:gd name="connsiteY5" fmla="*/ 11338 h 40961"/>
                  <a:gd name="connsiteX6" fmla="*/ 19200 w 44435"/>
                  <a:gd name="connsiteY6" fmla="*/ 11886 h 40961"/>
                  <a:gd name="connsiteX7" fmla="*/ 19566 w 44435"/>
                  <a:gd name="connsiteY7" fmla="*/ 12435 h 40961"/>
                  <a:gd name="connsiteX8" fmla="*/ 20664 w 44435"/>
                  <a:gd name="connsiteY8" fmla="*/ 11886 h 40961"/>
                  <a:gd name="connsiteX9" fmla="*/ 21029 w 44435"/>
                  <a:gd name="connsiteY9" fmla="*/ 14812 h 40961"/>
                  <a:gd name="connsiteX10" fmla="*/ 21212 w 44435"/>
                  <a:gd name="connsiteY10" fmla="*/ 16641 h 40961"/>
                  <a:gd name="connsiteX11" fmla="*/ 23223 w 44435"/>
                  <a:gd name="connsiteY11" fmla="*/ 14995 h 40961"/>
                  <a:gd name="connsiteX12" fmla="*/ 23955 w 44435"/>
                  <a:gd name="connsiteY12" fmla="*/ 11520 h 40961"/>
                  <a:gd name="connsiteX13" fmla="*/ 24869 w 44435"/>
                  <a:gd name="connsiteY13" fmla="*/ 11338 h 40961"/>
                  <a:gd name="connsiteX14" fmla="*/ 24869 w 44435"/>
                  <a:gd name="connsiteY14" fmla="*/ 8960 h 40961"/>
                  <a:gd name="connsiteX15" fmla="*/ 24504 w 44435"/>
                  <a:gd name="connsiteY15" fmla="*/ 8960 h 40961"/>
                  <a:gd name="connsiteX16" fmla="*/ 24869 w 44435"/>
                  <a:gd name="connsiteY16" fmla="*/ 8229 h 40961"/>
                  <a:gd name="connsiteX17" fmla="*/ 25784 w 44435"/>
                  <a:gd name="connsiteY17" fmla="*/ 8229 h 40961"/>
                  <a:gd name="connsiteX18" fmla="*/ 27795 w 44435"/>
                  <a:gd name="connsiteY18" fmla="*/ 12252 h 40961"/>
                  <a:gd name="connsiteX19" fmla="*/ 27795 w 44435"/>
                  <a:gd name="connsiteY19" fmla="*/ 14263 h 40961"/>
                  <a:gd name="connsiteX20" fmla="*/ 26881 w 44435"/>
                  <a:gd name="connsiteY20" fmla="*/ 14263 h 40961"/>
                  <a:gd name="connsiteX21" fmla="*/ 26149 w 44435"/>
                  <a:gd name="connsiteY21" fmla="*/ 15543 h 40961"/>
                  <a:gd name="connsiteX22" fmla="*/ 26881 w 44435"/>
                  <a:gd name="connsiteY22" fmla="*/ 15543 h 40961"/>
                  <a:gd name="connsiteX23" fmla="*/ 26881 w 44435"/>
                  <a:gd name="connsiteY23" fmla="*/ 16275 h 40961"/>
                  <a:gd name="connsiteX24" fmla="*/ 28344 w 44435"/>
                  <a:gd name="connsiteY24" fmla="*/ 16458 h 40961"/>
                  <a:gd name="connsiteX25" fmla="*/ 28709 w 44435"/>
                  <a:gd name="connsiteY25" fmla="*/ 7863 h 40961"/>
                  <a:gd name="connsiteX26" fmla="*/ 27612 w 44435"/>
                  <a:gd name="connsiteY26" fmla="*/ 6583 h 40961"/>
                  <a:gd name="connsiteX27" fmla="*/ 25418 w 44435"/>
                  <a:gd name="connsiteY27" fmla="*/ 6217 h 40961"/>
                  <a:gd name="connsiteX28" fmla="*/ 25052 w 44435"/>
                  <a:gd name="connsiteY28" fmla="*/ 4754 h 40961"/>
                  <a:gd name="connsiteX29" fmla="*/ 28161 w 44435"/>
                  <a:gd name="connsiteY29" fmla="*/ 1829 h 40961"/>
                  <a:gd name="connsiteX30" fmla="*/ 32732 w 44435"/>
                  <a:gd name="connsiteY30" fmla="*/ 914 h 40961"/>
                  <a:gd name="connsiteX31" fmla="*/ 33098 w 44435"/>
                  <a:gd name="connsiteY31" fmla="*/ 183 h 40961"/>
                  <a:gd name="connsiteX32" fmla="*/ 36207 w 44435"/>
                  <a:gd name="connsiteY32" fmla="*/ 0 h 40961"/>
                  <a:gd name="connsiteX33" fmla="*/ 38584 w 44435"/>
                  <a:gd name="connsiteY33" fmla="*/ 2377 h 40961"/>
                  <a:gd name="connsiteX34" fmla="*/ 40961 w 44435"/>
                  <a:gd name="connsiteY34" fmla="*/ 7132 h 40961"/>
                  <a:gd name="connsiteX35" fmla="*/ 41875 w 44435"/>
                  <a:gd name="connsiteY35" fmla="*/ 7315 h 40961"/>
                  <a:gd name="connsiteX36" fmla="*/ 41510 w 44435"/>
                  <a:gd name="connsiteY36" fmla="*/ 8960 h 40961"/>
                  <a:gd name="connsiteX37" fmla="*/ 42241 w 44435"/>
                  <a:gd name="connsiteY37" fmla="*/ 10789 h 40961"/>
                  <a:gd name="connsiteX38" fmla="*/ 42973 w 44435"/>
                  <a:gd name="connsiteY38" fmla="*/ 11155 h 40961"/>
                  <a:gd name="connsiteX39" fmla="*/ 42790 w 44435"/>
                  <a:gd name="connsiteY39" fmla="*/ 13166 h 40961"/>
                  <a:gd name="connsiteX40" fmla="*/ 44436 w 44435"/>
                  <a:gd name="connsiteY40" fmla="*/ 16823 h 40961"/>
                  <a:gd name="connsiteX41" fmla="*/ 41144 w 44435"/>
                  <a:gd name="connsiteY41" fmla="*/ 16823 h 40961"/>
                  <a:gd name="connsiteX42" fmla="*/ 39681 w 44435"/>
                  <a:gd name="connsiteY42" fmla="*/ 18286 h 40961"/>
                  <a:gd name="connsiteX43" fmla="*/ 37304 w 44435"/>
                  <a:gd name="connsiteY43" fmla="*/ 18286 h 40961"/>
                  <a:gd name="connsiteX44" fmla="*/ 34927 w 44435"/>
                  <a:gd name="connsiteY44" fmla="*/ 20481 h 40961"/>
                  <a:gd name="connsiteX45" fmla="*/ 33830 w 44435"/>
                  <a:gd name="connsiteY45" fmla="*/ 22492 h 40961"/>
                  <a:gd name="connsiteX46" fmla="*/ 33281 w 44435"/>
                  <a:gd name="connsiteY46" fmla="*/ 25235 h 40961"/>
                  <a:gd name="connsiteX47" fmla="*/ 36207 w 44435"/>
                  <a:gd name="connsiteY47" fmla="*/ 25235 h 40961"/>
                  <a:gd name="connsiteX48" fmla="*/ 38401 w 44435"/>
                  <a:gd name="connsiteY48" fmla="*/ 27978 h 40961"/>
                  <a:gd name="connsiteX49" fmla="*/ 38218 w 44435"/>
                  <a:gd name="connsiteY49" fmla="*/ 31453 h 40961"/>
                  <a:gd name="connsiteX50" fmla="*/ 31453 w 44435"/>
                  <a:gd name="connsiteY50" fmla="*/ 32915 h 40961"/>
                  <a:gd name="connsiteX51" fmla="*/ 30721 w 44435"/>
                  <a:gd name="connsiteY51" fmla="*/ 34013 h 40961"/>
                  <a:gd name="connsiteX52" fmla="*/ 30721 w 44435"/>
                  <a:gd name="connsiteY52" fmla="*/ 35476 h 40961"/>
                  <a:gd name="connsiteX53" fmla="*/ 31453 w 44435"/>
                  <a:gd name="connsiteY53" fmla="*/ 35476 h 40961"/>
                  <a:gd name="connsiteX54" fmla="*/ 32184 w 44435"/>
                  <a:gd name="connsiteY54" fmla="*/ 37304 h 40961"/>
                  <a:gd name="connsiteX55" fmla="*/ 31453 w 44435"/>
                  <a:gd name="connsiteY55" fmla="*/ 37304 h 40961"/>
                  <a:gd name="connsiteX56" fmla="*/ 30904 w 44435"/>
                  <a:gd name="connsiteY56" fmla="*/ 38219 h 40961"/>
                  <a:gd name="connsiteX57" fmla="*/ 30904 w 44435"/>
                  <a:gd name="connsiteY57" fmla="*/ 40413 h 40961"/>
                  <a:gd name="connsiteX58" fmla="*/ 28344 w 44435"/>
                  <a:gd name="connsiteY58" fmla="*/ 40961 h 40961"/>
                  <a:gd name="connsiteX59" fmla="*/ 26881 w 44435"/>
                  <a:gd name="connsiteY59" fmla="*/ 39864 h 40961"/>
                  <a:gd name="connsiteX60" fmla="*/ 20298 w 44435"/>
                  <a:gd name="connsiteY60" fmla="*/ 38767 h 40961"/>
                  <a:gd name="connsiteX61" fmla="*/ 18469 w 44435"/>
                  <a:gd name="connsiteY61" fmla="*/ 37853 h 40961"/>
                  <a:gd name="connsiteX62" fmla="*/ 18469 w 44435"/>
                  <a:gd name="connsiteY62" fmla="*/ 37304 h 40961"/>
                  <a:gd name="connsiteX63" fmla="*/ 20664 w 44435"/>
                  <a:gd name="connsiteY63" fmla="*/ 37853 h 40961"/>
                  <a:gd name="connsiteX64" fmla="*/ 20298 w 44435"/>
                  <a:gd name="connsiteY64" fmla="*/ 35476 h 40961"/>
                  <a:gd name="connsiteX65" fmla="*/ 21029 w 44435"/>
                  <a:gd name="connsiteY65" fmla="*/ 35476 h 40961"/>
                  <a:gd name="connsiteX66" fmla="*/ 21029 w 44435"/>
                  <a:gd name="connsiteY66" fmla="*/ 34378 h 40961"/>
                  <a:gd name="connsiteX67" fmla="*/ 14812 w 44435"/>
                  <a:gd name="connsiteY67" fmla="*/ 33098 h 40961"/>
                  <a:gd name="connsiteX68" fmla="*/ 8960 w 44435"/>
                  <a:gd name="connsiteY68" fmla="*/ 33281 h 40961"/>
                  <a:gd name="connsiteX69" fmla="*/ 8595 w 44435"/>
                  <a:gd name="connsiteY69" fmla="*/ 30172 h 40961"/>
                  <a:gd name="connsiteX70" fmla="*/ 5669 w 44435"/>
                  <a:gd name="connsiteY70" fmla="*/ 29258 h 40961"/>
                  <a:gd name="connsiteX71" fmla="*/ 4937 w 44435"/>
                  <a:gd name="connsiteY71" fmla="*/ 28161 h 40961"/>
                  <a:gd name="connsiteX72" fmla="*/ 4937 w 44435"/>
                  <a:gd name="connsiteY72" fmla="*/ 27612 h 40961"/>
                  <a:gd name="connsiteX73" fmla="*/ 5669 w 44435"/>
                  <a:gd name="connsiteY73" fmla="*/ 27247 h 40961"/>
                  <a:gd name="connsiteX74" fmla="*/ 6034 w 44435"/>
                  <a:gd name="connsiteY74" fmla="*/ 25601 h 40961"/>
                  <a:gd name="connsiteX75" fmla="*/ 6217 w 44435"/>
                  <a:gd name="connsiteY75" fmla="*/ 19383 h 40961"/>
                  <a:gd name="connsiteX76" fmla="*/ 5120 w 44435"/>
                  <a:gd name="connsiteY76" fmla="*/ 18103 h 40961"/>
                  <a:gd name="connsiteX77" fmla="*/ 1646 w 44435"/>
                  <a:gd name="connsiteY77" fmla="*/ 17738 h 40961"/>
                  <a:gd name="connsiteX78" fmla="*/ 914 w 44435"/>
                  <a:gd name="connsiteY78" fmla="*/ 17006 h 40961"/>
                  <a:gd name="connsiteX79" fmla="*/ 2560 w 44435"/>
                  <a:gd name="connsiteY79" fmla="*/ 16092 h 40961"/>
                  <a:gd name="connsiteX80" fmla="*/ 0 w 44435"/>
                  <a:gd name="connsiteY80" fmla="*/ 15361 h 40961"/>
                  <a:gd name="connsiteX81" fmla="*/ 0 w 44435"/>
                  <a:gd name="connsiteY81" fmla="*/ 14812 h 40961"/>
                  <a:gd name="connsiteX82" fmla="*/ 1463 w 44435"/>
                  <a:gd name="connsiteY82" fmla="*/ 13898 h 40961"/>
                  <a:gd name="connsiteX83" fmla="*/ 7863 w 44435"/>
                  <a:gd name="connsiteY83" fmla="*/ 14080 h 40961"/>
                  <a:gd name="connsiteX84" fmla="*/ 10423 w 44435"/>
                  <a:gd name="connsiteY84" fmla="*/ 13532 h 40961"/>
                  <a:gd name="connsiteX85" fmla="*/ 11337 w 44435"/>
                  <a:gd name="connsiteY85" fmla="*/ 10423 h 40961"/>
                  <a:gd name="connsiteX86" fmla="*/ 13897 w 44435"/>
                  <a:gd name="connsiteY86" fmla="*/ 10423 h 40961"/>
                  <a:gd name="connsiteX87" fmla="*/ 15177 w 44435"/>
                  <a:gd name="connsiteY87" fmla="*/ 9692 h 40961"/>
                  <a:gd name="connsiteX88" fmla="*/ 15544 w 44435"/>
                  <a:gd name="connsiteY88" fmla="*/ 7863 h 40961"/>
                  <a:gd name="connsiteX89" fmla="*/ 11337 w 44435"/>
                  <a:gd name="connsiteY89" fmla="*/ 5486 h 4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4435" h="40961">
                    <a:moveTo>
                      <a:pt x="11337" y="5486"/>
                    </a:moveTo>
                    <a:lnTo>
                      <a:pt x="15544" y="6035"/>
                    </a:lnTo>
                    <a:lnTo>
                      <a:pt x="21943" y="6035"/>
                    </a:lnTo>
                    <a:lnTo>
                      <a:pt x="21943" y="7680"/>
                    </a:lnTo>
                    <a:lnTo>
                      <a:pt x="20481" y="8229"/>
                    </a:lnTo>
                    <a:lnTo>
                      <a:pt x="20298" y="11338"/>
                    </a:lnTo>
                    <a:lnTo>
                      <a:pt x="19200" y="11886"/>
                    </a:lnTo>
                    <a:lnTo>
                      <a:pt x="19566" y="12435"/>
                    </a:lnTo>
                    <a:lnTo>
                      <a:pt x="20664" y="11886"/>
                    </a:lnTo>
                    <a:lnTo>
                      <a:pt x="21029" y="14812"/>
                    </a:lnTo>
                    <a:lnTo>
                      <a:pt x="21212" y="16641"/>
                    </a:lnTo>
                    <a:lnTo>
                      <a:pt x="23223" y="14995"/>
                    </a:lnTo>
                    <a:lnTo>
                      <a:pt x="23955" y="11520"/>
                    </a:lnTo>
                    <a:lnTo>
                      <a:pt x="24869" y="11338"/>
                    </a:lnTo>
                    <a:lnTo>
                      <a:pt x="24869" y="8960"/>
                    </a:lnTo>
                    <a:lnTo>
                      <a:pt x="24504" y="8960"/>
                    </a:lnTo>
                    <a:lnTo>
                      <a:pt x="24869" y="8229"/>
                    </a:lnTo>
                    <a:lnTo>
                      <a:pt x="25784" y="8229"/>
                    </a:lnTo>
                    <a:lnTo>
                      <a:pt x="27795" y="12252"/>
                    </a:lnTo>
                    <a:lnTo>
                      <a:pt x="27795" y="14263"/>
                    </a:lnTo>
                    <a:lnTo>
                      <a:pt x="26881" y="14263"/>
                    </a:lnTo>
                    <a:lnTo>
                      <a:pt x="26149" y="15543"/>
                    </a:lnTo>
                    <a:lnTo>
                      <a:pt x="26881" y="15543"/>
                    </a:lnTo>
                    <a:lnTo>
                      <a:pt x="26881" y="16275"/>
                    </a:lnTo>
                    <a:lnTo>
                      <a:pt x="28344" y="16458"/>
                    </a:lnTo>
                    <a:lnTo>
                      <a:pt x="28709" y="7863"/>
                    </a:lnTo>
                    <a:lnTo>
                      <a:pt x="27612" y="6583"/>
                    </a:lnTo>
                    <a:lnTo>
                      <a:pt x="25418" y="6217"/>
                    </a:lnTo>
                    <a:lnTo>
                      <a:pt x="25052" y="4754"/>
                    </a:lnTo>
                    <a:lnTo>
                      <a:pt x="28161" y="1829"/>
                    </a:lnTo>
                    <a:lnTo>
                      <a:pt x="32732" y="914"/>
                    </a:lnTo>
                    <a:lnTo>
                      <a:pt x="33098" y="183"/>
                    </a:lnTo>
                    <a:lnTo>
                      <a:pt x="36207" y="0"/>
                    </a:lnTo>
                    <a:lnTo>
                      <a:pt x="38584" y="2377"/>
                    </a:lnTo>
                    <a:lnTo>
                      <a:pt x="40961" y="7132"/>
                    </a:lnTo>
                    <a:lnTo>
                      <a:pt x="41875" y="7315"/>
                    </a:lnTo>
                    <a:lnTo>
                      <a:pt x="41510" y="8960"/>
                    </a:lnTo>
                    <a:lnTo>
                      <a:pt x="42241" y="10789"/>
                    </a:lnTo>
                    <a:lnTo>
                      <a:pt x="42973" y="11155"/>
                    </a:lnTo>
                    <a:lnTo>
                      <a:pt x="42790" y="13166"/>
                    </a:lnTo>
                    <a:lnTo>
                      <a:pt x="44436" y="16823"/>
                    </a:lnTo>
                    <a:lnTo>
                      <a:pt x="41144" y="16823"/>
                    </a:lnTo>
                    <a:lnTo>
                      <a:pt x="39681" y="18286"/>
                    </a:lnTo>
                    <a:lnTo>
                      <a:pt x="37304" y="18286"/>
                    </a:lnTo>
                    <a:lnTo>
                      <a:pt x="34927" y="20481"/>
                    </a:lnTo>
                    <a:lnTo>
                      <a:pt x="33830" y="22492"/>
                    </a:lnTo>
                    <a:lnTo>
                      <a:pt x="33281" y="25235"/>
                    </a:lnTo>
                    <a:lnTo>
                      <a:pt x="36207" y="25235"/>
                    </a:lnTo>
                    <a:lnTo>
                      <a:pt x="38401" y="27978"/>
                    </a:lnTo>
                    <a:lnTo>
                      <a:pt x="38218" y="31453"/>
                    </a:lnTo>
                    <a:lnTo>
                      <a:pt x="31453" y="32915"/>
                    </a:lnTo>
                    <a:lnTo>
                      <a:pt x="30721" y="34013"/>
                    </a:lnTo>
                    <a:lnTo>
                      <a:pt x="30721" y="35476"/>
                    </a:lnTo>
                    <a:lnTo>
                      <a:pt x="31453" y="35476"/>
                    </a:lnTo>
                    <a:lnTo>
                      <a:pt x="32184" y="37304"/>
                    </a:lnTo>
                    <a:lnTo>
                      <a:pt x="31453" y="37304"/>
                    </a:lnTo>
                    <a:lnTo>
                      <a:pt x="30904" y="38219"/>
                    </a:lnTo>
                    <a:lnTo>
                      <a:pt x="30904" y="40413"/>
                    </a:lnTo>
                    <a:lnTo>
                      <a:pt x="28344" y="40961"/>
                    </a:lnTo>
                    <a:lnTo>
                      <a:pt x="26881" y="39864"/>
                    </a:lnTo>
                    <a:lnTo>
                      <a:pt x="20298" y="38767"/>
                    </a:lnTo>
                    <a:lnTo>
                      <a:pt x="18469" y="37853"/>
                    </a:lnTo>
                    <a:lnTo>
                      <a:pt x="18469" y="37304"/>
                    </a:lnTo>
                    <a:lnTo>
                      <a:pt x="20664" y="37853"/>
                    </a:lnTo>
                    <a:lnTo>
                      <a:pt x="20298" y="35476"/>
                    </a:lnTo>
                    <a:lnTo>
                      <a:pt x="21029" y="35476"/>
                    </a:lnTo>
                    <a:lnTo>
                      <a:pt x="21029" y="34378"/>
                    </a:lnTo>
                    <a:lnTo>
                      <a:pt x="14812" y="33098"/>
                    </a:lnTo>
                    <a:lnTo>
                      <a:pt x="8960" y="33281"/>
                    </a:lnTo>
                    <a:lnTo>
                      <a:pt x="8595" y="30172"/>
                    </a:lnTo>
                    <a:lnTo>
                      <a:pt x="5669" y="29258"/>
                    </a:lnTo>
                    <a:lnTo>
                      <a:pt x="4937" y="28161"/>
                    </a:lnTo>
                    <a:lnTo>
                      <a:pt x="4937" y="27612"/>
                    </a:lnTo>
                    <a:lnTo>
                      <a:pt x="5669" y="27247"/>
                    </a:lnTo>
                    <a:lnTo>
                      <a:pt x="6034" y="25601"/>
                    </a:lnTo>
                    <a:lnTo>
                      <a:pt x="6217" y="19383"/>
                    </a:lnTo>
                    <a:lnTo>
                      <a:pt x="5120" y="18103"/>
                    </a:lnTo>
                    <a:lnTo>
                      <a:pt x="1646" y="17738"/>
                    </a:lnTo>
                    <a:lnTo>
                      <a:pt x="914" y="17006"/>
                    </a:lnTo>
                    <a:lnTo>
                      <a:pt x="2560" y="16092"/>
                    </a:lnTo>
                    <a:lnTo>
                      <a:pt x="0" y="15361"/>
                    </a:lnTo>
                    <a:lnTo>
                      <a:pt x="0" y="14812"/>
                    </a:lnTo>
                    <a:lnTo>
                      <a:pt x="1463" y="13898"/>
                    </a:lnTo>
                    <a:lnTo>
                      <a:pt x="7863" y="14080"/>
                    </a:lnTo>
                    <a:lnTo>
                      <a:pt x="10423" y="13532"/>
                    </a:lnTo>
                    <a:lnTo>
                      <a:pt x="11337" y="10423"/>
                    </a:lnTo>
                    <a:lnTo>
                      <a:pt x="13897" y="10423"/>
                    </a:lnTo>
                    <a:lnTo>
                      <a:pt x="15177" y="9692"/>
                    </a:lnTo>
                    <a:lnTo>
                      <a:pt x="15544" y="7863"/>
                    </a:lnTo>
                    <a:lnTo>
                      <a:pt x="11337" y="5486"/>
                    </a:lnTo>
                  </a:path>
                </a:pathLst>
              </a:custGeom>
              <a:grpFill/>
              <a:ln w="4020" cap="flat">
                <a:solidFill>
                  <a:srgbClr val="FFFFFF"/>
                </a:solidFill>
                <a:prstDash val="solid"/>
                <a:miter/>
              </a:ln>
            </p:spPr>
            <p:txBody>
              <a:bodyPr rtlCol="0" anchor="ctr"/>
              <a:lstStyle/>
              <a:p>
                <a:endParaRPr lang="en-GB" sz="1463"/>
              </a:p>
            </p:txBody>
          </p:sp>
          <p:sp>
            <p:nvSpPr>
              <p:cNvPr id="335" name="Freeform: Shape 334">
                <a:extLst>
                  <a:ext uri="{FF2B5EF4-FFF2-40B4-BE49-F238E27FC236}">
                    <a16:creationId xmlns:a16="http://schemas.microsoft.com/office/drawing/2014/main" id="{1CDFD0B9-4579-DC8A-D70E-8D183B7897B5}"/>
                  </a:ext>
                </a:extLst>
              </p:cNvPr>
              <p:cNvSpPr/>
              <p:nvPr/>
            </p:nvSpPr>
            <p:spPr>
              <a:xfrm>
                <a:off x="6192472" y="2692642"/>
                <a:ext cx="71133" cy="103317"/>
              </a:xfrm>
              <a:custGeom>
                <a:avLst/>
                <a:gdLst>
                  <a:gd name="connsiteX0" fmla="*/ 16275 w 71133"/>
                  <a:gd name="connsiteY0" fmla="*/ 101306 h 103317"/>
                  <a:gd name="connsiteX1" fmla="*/ 20298 w 71133"/>
                  <a:gd name="connsiteY1" fmla="*/ 100941 h 103317"/>
                  <a:gd name="connsiteX2" fmla="*/ 30904 w 71133"/>
                  <a:gd name="connsiteY2" fmla="*/ 103318 h 103317"/>
                  <a:gd name="connsiteX3" fmla="*/ 34744 w 71133"/>
                  <a:gd name="connsiteY3" fmla="*/ 101672 h 103317"/>
                  <a:gd name="connsiteX4" fmla="*/ 36573 w 71133"/>
                  <a:gd name="connsiteY4" fmla="*/ 101306 h 103317"/>
                  <a:gd name="connsiteX5" fmla="*/ 37121 w 71133"/>
                  <a:gd name="connsiteY5" fmla="*/ 100575 h 103317"/>
                  <a:gd name="connsiteX6" fmla="*/ 38218 w 71133"/>
                  <a:gd name="connsiteY6" fmla="*/ 100392 h 103317"/>
                  <a:gd name="connsiteX7" fmla="*/ 38949 w 71133"/>
                  <a:gd name="connsiteY7" fmla="*/ 101306 h 103317"/>
                  <a:gd name="connsiteX8" fmla="*/ 41327 w 71133"/>
                  <a:gd name="connsiteY8" fmla="*/ 101489 h 103317"/>
                  <a:gd name="connsiteX9" fmla="*/ 41327 w 71133"/>
                  <a:gd name="connsiteY9" fmla="*/ 99844 h 103317"/>
                  <a:gd name="connsiteX10" fmla="*/ 40047 w 71133"/>
                  <a:gd name="connsiteY10" fmla="*/ 98381 h 103317"/>
                  <a:gd name="connsiteX11" fmla="*/ 38218 w 71133"/>
                  <a:gd name="connsiteY11" fmla="*/ 96918 h 103317"/>
                  <a:gd name="connsiteX12" fmla="*/ 35109 w 71133"/>
                  <a:gd name="connsiteY12" fmla="*/ 96918 h 103317"/>
                  <a:gd name="connsiteX13" fmla="*/ 34744 w 71133"/>
                  <a:gd name="connsiteY13" fmla="*/ 94906 h 103317"/>
                  <a:gd name="connsiteX14" fmla="*/ 34744 w 71133"/>
                  <a:gd name="connsiteY14" fmla="*/ 91980 h 103317"/>
                  <a:gd name="connsiteX15" fmla="*/ 39316 w 71133"/>
                  <a:gd name="connsiteY15" fmla="*/ 89603 h 103317"/>
                  <a:gd name="connsiteX16" fmla="*/ 39316 w 71133"/>
                  <a:gd name="connsiteY16" fmla="*/ 88323 h 103317"/>
                  <a:gd name="connsiteX17" fmla="*/ 38218 w 71133"/>
                  <a:gd name="connsiteY17" fmla="*/ 88323 h 103317"/>
                  <a:gd name="connsiteX18" fmla="*/ 37852 w 71133"/>
                  <a:gd name="connsiteY18" fmla="*/ 85214 h 103317"/>
                  <a:gd name="connsiteX19" fmla="*/ 38949 w 71133"/>
                  <a:gd name="connsiteY19" fmla="*/ 81191 h 103317"/>
                  <a:gd name="connsiteX20" fmla="*/ 37852 w 71133"/>
                  <a:gd name="connsiteY20" fmla="*/ 79728 h 103317"/>
                  <a:gd name="connsiteX21" fmla="*/ 42241 w 71133"/>
                  <a:gd name="connsiteY21" fmla="*/ 76071 h 103317"/>
                  <a:gd name="connsiteX22" fmla="*/ 41875 w 71133"/>
                  <a:gd name="connsiteY22" fmla="*/ 74791 h 103317"/>
                  <a:gd name="connsiteX23" fmla="*/ 38767 w 71133"/>
                  <a:gd name="connsiteY23" fmla="*/ 72231 h 103317"/>
                  <a:gd name="connsiteX24" fmla="*/ 41510 w 71133"/>
                  <a:gd name="connsiteY24" fmla="*/ 71317 h 103317"/>
                  <a:gd name="connsiteX25" fmla="*/ 47544 w 71133"/>
                  <a:gd name="connsiteY25" fmla="*/ 72048 h 103317"/>
                  <a:gd name="connsiteX26" fmla="*/ 47910 w 71133"/>
                  <a:gd name="connsiteY26" fmla="*/ 69671 h 103317"/>
                  <a:gd name="connsiteX27" fmla="*/ 45716 w 71133"/>
                  <a:gd name="connsiteY27" fmla="*/ 66745 h 103317"/>
                  <a:gd name="connsiteX28" fmla="*/ 47727 w 71133"/>
                  <a:gd name="connsiteY28" fmla="*/ 65465 h 103317"/>
                  <a:gd name="connsiteX29" fmla="*/ 53579 w 71133"/>
                  <a:gd name="connsiteY29" fmla="*/ 65831 h 103317"/>
                  <a:gd name="connsiteX30" fmla="*/ 55773 w 71133"/>
                  <a:gd name="connsiteY30" fmla="*/ 63271 h 103317"/>
                  <a:gd name="connsiteX31" fmla="*/ 54676 w 71133"/>
                  <a:gd name="connsiteY31" fmla="*/ 58882 h 103317"/>
                  <a:gd name="connsiteX32" fmla="*/ 56505 w 71133"/>
                  <a:gd name="connsiteY32" fmla="*/ 54310 h 103317"/>
                  <a:gd name="connsiteX33" fmla="*/ 59248 w 71133"/>
                  <a:gd name="connsiteY33" fmla="*/ 53579 h 103317"/>
                  <a:gd name="connsiteX34" fmla="*/ 59248 w 71133"/>
                  <a:gd name="connsiteY34" fmla="*/ 55591 h 103317"/>
                  <a:gd name="connsiteX35" fmla="*/ 60893 w 71133"/>
                  <a:gd name="connsiteY35" fmla="*/ 57968 h 103317"/>
                  <a:gd name="connsiteX36" fmla="*/ 63636 w 71133"/>
                  <a:gd name="connsiteY36" fmla="*/ 55042 h 103317"/>
                  <a:gd name="connsiteX37" fmla="*/ 64185 w 71133"/>
                  <a:gd name="connsiteY37" fmla="*/ 56322 h 103317"/>
                  <a:gd name="connsiteX38" fmla="*/ 70768 w 71133"/>
                  <a:gd name="connsiteY38" fmla="*/ 51567 h 103317"/>
                  <a:gd name="connsiteX39" fmla="*/ 71134 w 71133"/>
                  <a:gd name="connsiteY39" fmla="*/ 47545 h 103317"/>
                  <a:gd name="connsiteX40" fmla="*/ 70402 w 71133"/>
                  <a:gd name="connsiteY40" fmla="*/ 44802 h 103317"/>
                  <a:gd name="connsiteX41" fmla="*/ 68208 w 71133"/>
                  <a:gd name="connsiteY41" fmla="*/ 44070 h 103317"/>
                  <a:gd name="connsiteX42" fmla="*/ 63636 w 71133"/>
                  <a:gd name="connsiteY42" fmla="*/ 44436 h 103317"/>
                  <a:gd name="connsiteX43" fmla="*/ 60345 w 71133"/>
                  <a:gd name="connsiteY43" fmla="*/ 45533 h 103317"/>
                  <a:gd name="connsiteX44" fmla="*/ 58333 w 71133"/>
                  <a:gd name="connsiteY44" fmla="*/ 43339 h 103317"/>
                  <a:gd name="connsiteX45" fmla="*/ 55225 w 71133"/>
                  <a:gd name="connsiteY45" fmla="*/ 43339 h 103317"/>
                  <a:gd name="connsiteX46" fmla="*/ 53396 w 71133"/>
                  <a:gd name="connsiteY46" fmla="*/ 45716 h 103317"/>
                  <a:gd name="connsiteX47" fmla="*/ 52299 w 71133"/>
                  <a:gd name="connsiteY47" fmla="*/ 44070 h 103317"/>
                  <a:gd name="connsiteX48" fmla="*/ 52482 w 71133"/>
                  <a:gd name="connsiteY48" fmla="*/ 41876 h 103317"/>
                  <a:gd name="connsiteX49" fmla="*/ 55590 w 71133"/>
                  <a:gd name="connsiteY49" fmla="*/ 39133 h 103317"/>
                  <a:gd name="connsiteX50" fmla="*/ 54676 w 71133"/>
                  <a:gd name="connsiteY50" fmla="*/ 38401 h 103317"/>
                  <a:gd name="connsiteX51" fmla="*/ 50470 w 71133"/>
                  <a:gd name="connsiteY51" fmla="*/ 39316 h 103317"/>
                  <a:gd name="connsiteX52" fmla="*/ 50470 w 71133"/>
                  <a:gd name="connsiteY52" fmla="*/ 37670 h 103317"/>
                  <a:gd name="connsiteX53" fmla="*/ 54127 w 71133"/>
                  <a:gd name="connsiteY53" fmla="*/ 36573 h 103317"/>
                  <a:gd name="connsiteX54" fmla="*/ 54493 w 71133"/>
                  <a:gd name="connsiteY54" fmla="*/ 33464 h 103317"/>
                  <a:gd name="connsiteX55" fmla="*/ 55042 w 71133"/>
                  <a:gd name="connsiteY55" fmla="*/ 33098 h 103317"/>
                  <a:gd name="connsiteX56" fmla="*/ 54676 w 71133"/>
                  <a:gd name="connsiteY56" fmla="*/ 28710 h 103317"/>
                  <a:gd name="connsiteX57" fmla="*/ 56505 w 71133"/>
                  <a:gd name="connsiteY57" fmla="*/ 23589 h 103317"/>
                  <a:gd name="connsiteX58" fmla="*/ 61259 w 71133"/>
                  <a:gd name="connsiteY58" fmla="*/ 16824 h 103317"/>
                  <a:gd name="connsiteX59" fmla="*/ 61259 w 71133"/>
                  <a:gd name="connsiteY59" fmla="*/ 13898 h 103317"/>
                  <a:gd name="connsiteX60" fmla="*/ 58516 w 71133"/>
                  <a:gd name="connsiteY60" fmla="*/ 6766 h 103317"/>
                  <a:gd name="connsiteX61" fmla="*/ 59431 w 71133"/>
                  <a:gd name="connsiteY61" fmla="*/ 3292 h 103317"/>
                  <a:gd name="connsiteX62" fmla="*/ 60893 w 71133"/>
                  <a:gd name="connsiteY62" fmla="*/ 731 h 103317"/>
                  <a:gd name="connsiteX63" fmla="*/ 59979 w 71133"/>
                  <a:gd name="connsiteY63" fmla="*/ 0 h 103317"/>
                  <a:gd name="connsiteX64" fmla="*/ 57053 w 71133"/>
                  <a:gd name="connsiteY64" fmla="*/ 2012 h 103317"/>
                  <a:gd name="connsiteX65" fmla="*/ 46995 w 71133"/>
                  <a:gd name="connsiteY65" fmla="*/ 5852 h 103317"/>
                  <a:gd name="connsiteX66" fmla="*/ 39498 w 71133"/>
                  <a:gd name="connsiteY66" fmla="*/ 12252 h 103317"/>
                  <a:gd name="connsiteX67" fmla="*/ 38218 w 71133"/>
                  <a:gd name="connsiteY67" fmla="*/ 16092 h 103317"/>
                  <a:gd name="connsiteX68" fmla="*/ 33098 w 71133"/>
                  <a:gd name="connsiteY68" fmla="*/ 19201 h 103317"/>
                  <a:gd name="connsiteX69" fmla="*/ 13532 w 71133"/>
                  <a:gd name="connsiteY69" fmla="*/ 22127 h 103317"/>
                  <a:gd name="connsiteX70" fmla="*/ 9326 w 71133"/>
                  <a:gd name="connsiteY70" fmla="*/ 25601 h 103317"/>
                  <a:gd name="connsiteX71" fmla="*/ 7131 w 71133"/>
                  <a:gd name="connsiteY71" fmla="*/ 29258 h 103317"/>
                  <a:gd name="connsiteX72" fmla="*/ 3474 w 71133"/>
                  <a:gd name="connsiteY72" fmla="*/ 38584 h 103317"/>
                  <a:gd name="connsiteX73" fmla="*/ 2925 w 71133"/>
                  <a:gd name="connsiteY73" fmla="*/ 42973 h 103317"/>
                  <a:gd name="connsiteX74" fmla="*/ 366 w 71133"/>
                  <a:gd name="connsiteY74" fmla="*/ 48093 h 103317"/>
                  <a:gd name="connsiteX75" fmla="*/ 0 w 71133"/>
                  <a:gd name="connsiteY75" fmla="*/ 52848 h 103317"/>
                  <a:gd name="connsiteX76" fmla="*/ 1280 w 71133"/>
                  <a:gd name="connsiteY76" fmla="*/ 63088 h 103317"/>
                  <a:gd name="connsiteX77" fmla="*/ 2925 w 71133"/>
                  <a:gd name="connsiteY77" fmla="*/ 66745 h 103317"/>
                  <a:gd name="connsiteX78" fmla="*/ 2925 w 71133"/>
                  <a:gd name="connsiteY78" fmla="*/ 71865 h 103317"/>
                  <a:gd name="connsiteX79" fmla="*/ 1828 w 71133"/>
                  <a:gd name="connsiteY79" fmla="*/ 78083 h 103317"/>
                  <a:gd name="connsiteX80" fmla="*/ 4023 w 71133"/>
                  <a:gd name="connsiteY80" fmla="*/ 78083 h 103317"/>
                  <a:gd name="connsiteX81" fmla="*/ 5669 w 71133"/>
                  <a:gd name="connsiteY81" fmla="*/ 77168 h 103317"/>
                  <a:gd name="connsiteX82" fmla="*/ 10240 w 71133"/>
                  <a:gd name="connsiteY82" fmla="*/ 79363 h 103317"/>
                  <a:gd name="connsiteX83" fmla="*/ 13349 w 71133"/>
                  <a:gd name="connsiteY83" fmla="*/ 82106 h 103317"/>
                  <a:gd name="connsiteX84" fmla="*/ 15543 w 71133"/>
                  <a:gd name="connsiteY84" fmla="*/ 85580 h 103317"/>
                  <a:gd name="connsiteX85" fmla="*/ 15543 w 71133"/>
                  <a:gd name="connsiteY85" fmla="*/ 97649 h 103317"/>
                  <a:gd name="connsiteX86" fmla="*/ 16275 w 71133"/>
                  <a:gd name="connsiteY86" fmla="*/ 101306 h 10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1133" h="103317">
                    <a:moveTo>
                      <a:pt x="16275" y="101306"/>
                    </a:moveTo>
                    <a:lnTo>
                      <a:pt x="20298" y="100941"/>
                    </a:lnTo>
                    <a:lnTo>
                      <a:pt x="30904" y="103318"/>
                    </a:lnTo>
                    <a:lnTo>
                      <a:pt x="34744" y="101672"/>
                    </a:lnTo>
                    <a:lnTo>
                      <a:pt x="36573" y="101306"/>
                    </a:lnTo>
                    <a:lnTo>
                      <a:pt x="37121" y="100575"/>
                    </a:lnTo>
                    <a:lnTo>
                      <a:pt x="38218" y="100392"/>
                    </a:lnTo>
                    <a:lnTo>
                      <a:pt x="38949" y="101306"/>
                    </a:lnTo>
                    <a:lnTo>
                      <a:pt x="41327" y="101489"/>
                    </a:lnTo>
                    <a:lnTo>
                      <a:pt x="41327" y="99844"/>
                    </a:lnTo>
                    <a:lnTo>
                      <a:pt x="40047" y="98381"/>
                    </a:lnTo>
                    <a:lnTo>
                      <a:pt x="38218" y="96918"/>
                    </a:lnTo>
                    <a:lnTo>
                      <a:pt x="35109" y="96918"/>
                    </a:lnTo>
                    <a:lnTo>
                      <a:pt x="34744" y="94906"/>
                    </a:lnTo>
                    <a:lnTo>
                      <a:pt x="34744" y="91980"/>
                    </a:lnTo>
                    <a:lnTo>
                      <a:pt x="39316" y="89603"/>
                    </a:lnTo>
                    <a:lnTo>
                      <a:pt x="39316" y="88323"/>
                    </a:lnTo>
                    <a:lnTo>
                      <a:pt x="38218" y="88323"/>
                    </a:lnTo>
                    <a:lnTo>
                      <a:pt x="37852" y="85214"/>
                    </a:lnTo>
                    <a:lnTo>
                      <a:pt x="38949" y="81191"/>
                    </a:lnTo>
                    <a:lnTo>
                      <a:pt x="37852" y="79728"/>
                    </a:lnTo>
                    <a:lnTo>
                      <a:pt x="42241" y="76071"/>
                    </a:lnTo>
                    <a:lnTo>
                      <a:pt x="41875" y="74791"/>
                    </a:lnTo>
                    <a:lnTo>
                      <a:pt x="38767" y="72231"/>
                    </a:lnTo>
                    <a:lnTo>
                      <a:pt x="41510" y="71317"/>
                    </a:lnTo>
                    <a:lnTo>
                      <a:pt x="47544" y="72048"/>
                    </a:lnTo>
                    <a:lnTo>
                      <a:pt x="47910" y="69671"/>
                    </a:lnTo>
                    <a:lnTo>
                      <a:pt x="45716" y="66745"/>
                    </a:lnTo>
                    <a:lnTo>
                      <a:pt x="47727" y="65465"/>
                    </a:lnTo>
                    <a:lnTo>
                      <a:pt x="53579" y="65831"/>
                    </a:lnTo>
                    <a:lnTo>
                      <a:pt x="55773" y="63271"/>
                    </a:lnTo>
                    <a:lnTo>
                      <a:pt x="54676" y="58882"/>
                    </a:lnTo>
                    <a:lnTo>
                      <a:pt x="56505" y="54310"/>
                    </a:lnTo>
                    <a:lnTo>
                      <a:pt x="59248" y="53579"/>
                    </a:lnTo>
                    <a:lnTo>
                      <a:pt x="59248" y="55591"/>
                    </a:lnTo>
                    <a:lnTo>
                      <a:pt x="60893" y="57968"/>
                    </a:lnTo>
                    <a:lnTo>
                      <a:pt x="63636" y="55042"/>
                    </a:lnTo>
                    <a:lnTo>
                      <a:pt x="64185" y="56322"/>
                    </a:lnTo>
                    <a:lnTo>
                      <a:pt x="70768" y="51567"/>
                    </a:lnTo>
                    <a:lnTo>
                      <a:pt x="71134" y="47545"/>
                    </a:lnTo>
                    <a:lnTo>
                      <a:pt x="70402" y="44802"/>
                    </a:lnTo>
                    <a:lnTo>
                      <a:pt x="68208" y="44070"/>
                    </a:lnTo>
                    <a:lnTo>
                      <a:pt x="63636" y="44436"/>
                    </a:lnTo>
                    <a:lnTo>
                      <a:pt x="60345" y="45533"/>
                    </a:lnTo>
                    <a:lnTo>
                      <a:pt x="58333" y="43339"/>
                    </a:lnTo>
                    <a:lnTo>
                      <a:pt x="55225" y="43339"/>
                    </a:lnTo>
                    <a:lnTo>
                      <a:pt x="53396" y="45716"/>
                    </a:lnTo>
                    <a:lnTo>
                      <a:pt x="52299" y="44070"/>
                    </a:lnTo>
                    <a:lnTo>
                      <a:pt x="52482" y="41876"/>
                    </a:lnTo>
                    <a:lnTo>
                      <a:pt x="55590" y="39133"/>
                    </a:lnTo>
                    <a:lnTo>
                      <a:pt x="54676" y="38401"/>
                    </a:lnTo>
                    <a:lnTo>
                      <a:pt x="50470" y="39316"/>
                    </a:lnTo>
                    <a:lnTo>
                      <a:pt x="50470" y="37670"/>
                    </a:lnTo>
                    <a:lnTo>
                      <a:pt x="54127" y="36573"/>
                    </a:lnTo>
                    <a:lnTo>
                      <a:pt x="54493" y="33464"/>
                    </a:lnTo>
                    <a:lnTo>
                      <a:pt x="55042" y="33098"/>
                    </a:lnTo>
                    <a:lnTo>
                      <a:pt x="54676" y="28710"/>
                    </a:lnTo>
                    <a:lnTo>
                      <a:pt x="56505" y="23589"/>
                    </a:lnTo>
                    <a:lnTo>
                      <a:pt x="61259" y="16824"/>
                    </a:lnTo>
                    <a:lnTo>
                      <a:pt x="61259" y="13898"/>
                    </a:lnTo>
                    <a:lnTo>
                      <a:pt x="58516" y="6766"/>
                    </a:lnTo>
                    <a:lnTo>
                      <a:pt x="59431" y="3292"/>
                    </a:lnTo>
                    <a:lnTo>
                      <a:pt x="60893" y="731"/>
                    </a:lnTo>
                    <a:lnTo>
                      <a:pt x="59979" y="0"/>
                    </a:lnTo>
                    <a:lnTo>
                      <a:pt x="57053" y="2012"/>
                    </a:lnTo>
                    <a:lnTo>
                      <a:pt x="46995" y="5852"/>
                    </a:lnTo>
                    <a:lnTo>
                      <a:pt x="39498" y="12252"/>
                    </a:lnTo>
                    <a:lnTo>
                      <a:pt x="38218" y="16092"/>
                    </a:lnTo>
                    <a:lnTo>
                      <a:pt x="33098" y="19201"/>
                    </a:lnTo>
                    <a:lnTo>
                      <a:pt x="13532" y="22127"/>
                    </a:lnTo>
                    <a:lnTo>
                      <a:pt x="9326" y="25601"/>
                    </a:lnTo>
                    <a:lnTo>
                      <a:pt x="7131" y="29258"/>
                    </a:lnTo>
                    <a:lnTo>
                      <a:pt x="3474" y="38584"/>
                    </a:lnTo>
                    <a:lnTo>
                      <a:pt x="2925" y="42973"/>
                    </a:lnTo>
                    <a:lnTo>
                      <a:pt x="366" y="48093"/>
                    </a:lnTo>
                    <a:lnTo>
                      <a:pt x="0" y="52848"/>
                    </a:lnTo>
                    <a:lnTo>
                      <a:pt x="1280" y="63088"/>
                    </a:lnTo>
                    <a:lnTo>
                      <a:pt x="2925" y="66745"/>
                    </a:lnTo>
                    <a:lnTo>
                      <a:pt x="2925" y="71865"/>
                    </a:lnTo>
                    <a:lnTo>
                      <a:pt x="1828" y="78083"/>
                    </a:lnTo>
                    <a:lnTo>
                      <a:pt x="4023" y="78083"/>
                    </a:lnTo>
                    <a:lnTo>
                      <a:pt x="5669" y="77168"/>
                    </a:lnTo>
                    <a:lnTo>
                      <a:pt x="10240" y="79363"/>
                    </a:lnTo>
                    <a:lnTo>
                      <a:pt x="13349" y="82106"/>
                    </a:lnTo>
                    <a:lnTo>
                      <a:pt x="15543" y="85580"/>
                    </a:lnTo>
                    <a:lnTo>
                      <a:pt x="15543" y="97649"/>
                    </a:lnTo>
                    <a:lnTo>
                      <a:pt x="16275" y="101306"/>
                    </a:lnTo>
                    <a:close/>
                  </a:path>
                </a:pathLst>
              </a:custGeom>
              <a:grpFill/>
              <a:ln w="18272" cap="flat">
                <a:noFill/>
                <a:prstDash val="solid"/>
                <a:miter/>
              </a:ln>
            </p:spPr>
            <p:txBody>
              <a:bodyPr rtlCol="0" anchor="ctr"/>
              <a:lstStyle/>
              <a:p>
                <a:endParaRPr lang="en-GB" sz="1463"/>
              </a:p>
            </p:txBody>
          </p:sp>
          <p:sp>
            <p:nvSpPr>
              <p:cNvPr id="336" name="Freeform: Shape 335">
                <a:extLst>
                  <a:ext uri="{FF2B5EF4-FFF2-40B4-BE49-F238E27FC236}">
                    <a16:creationId xmlns:a16="http://schemas.microsoft.com/office/drawing/2014/main" id="{57E3CC07-3368-B099-BCBB-2557E17E9A98}"/>
                  </a:ext>
                </a:extLst>
              </p:cNvPr>
              <p:cNvSpPr/>
              <p:nvPr/>
            </p:nvSpPr>
            <p:spPr>
              <a:xfrm>
                <a:off x="6192472" y="2692642"/>
                <a:ext cx="71133" cy="103317"/>
              </a:xfrm>
              <a:custGeom>
                <a:avLst/>
                <a:gdLst>
                  <a:gd name="connsiteX0" fmla="*/ 16275 w 71133"/>
                  <a:gd name="connsiteY0" fmla="*/ 101306 h 103317"/>
                  <a:gd name="connsiteX1" fmla="*/ 20298 w 71133"/>
                  <a:gd name="connsiteY1" fmla="*/ 100941 h 103317"/>
                  <a:gd name="connsiteX2" fmla="*/ 30904 w 71133"/>
                  <a:gd name="connsiteY2" fmla="*/ 103318 h 103317"/>
                  <a:gd name="connsiteX3" fmla="*/ 34744 w 71133"/>
                  <a:gd name="connsiteY3" fmla="*/ 101672 h 103317"/>
                  <a:gd name="connsiteX4" fmla="*/ 36573 w 71133"/>
                  <a:gd name="connsiteY4" fmla="*/ 101306 h 103317"/>
                  <a:gd name="connsiteX5" fmla="*/ 37121 w 71133"/>
                  <a:gd name="connsiteY5" fmla="*/ 100575 h 103317"/>
                  <a:gd name="connsiteX6" fmla="*/ 38218 w 71133"/>
                  <a:gd name="connsiteY6" fmla="*/ 100392 h 103317"/>
                  <a:gd name="connsiteX7" fmla="*/ 38949 w 71133"/>
                  <a:gd name="connsiteY7" fmla="*/ 101306 h 103317"/>
                  <a:gd name="connsiteX8" fmla="*/ 41327 w 71133"/>
                  <a:gd name="connsiteY8" fmla="*/ 101489 h 103317"/>
                  <a:gd name="connsiteX9" fmla="*/ 41327 w 71133"/>
                  <a:gd name="connsiteY9" fmla="*/ 99844 h 103317"/>
                  <a:gd name="connsiteX10" fmla="*/ 40047 w 71133"/>
                  <a:gd name="connsiteY10" fmla="*/ 98381 h 103317"/>
                  <a:gd name="connsiteX11" fmla="*/ 38218 w 71133"/>
                  <a:gd name="connsiteY11" fmla="*/ 96918 h 103317"/>
                  <a:gd name="connsiteX12" fmla="*/ 35109 w 71133"/>
                  <a:gd name="connsiteY12" fmla="*/ 96918 h 103317"/>
                  <a:gd name="connsiteX13" fmla="*/ 34744 w 71133"/>
                  <a:gd name="connsiteY13" fmla="*/ 94906 h 103317"/>
                  <a:gd name="connsiteX14" fmla="*/ 34744 w 71133"/>
                  <a:gd name="connsiteY14" fmla="*/ 91980 h 103317"/>
                  <a:gd name="connsiteX15" fmla="*/ 39316 w 71133"/>
                  <a:gd name="connsiteY15" fmla="*/ 89603 h 103317"/>
                  <a:gd name="connsiteX16" fmla="*/ 39316 w 71133"/>
                  <a:gd name="connsiteY16" fmla="*/ 88323 h 103317"/>
                  <a:gd name="connsiteX17" fmla="*/ 38218 w 71133"/>
                  <a:gd name="connsiteY17" fmla="*/ 88323 h 103317"/>
                  <a:gd name="connsiteX18" fmla="*/ 37852 w 71133"/>
                  <a:gd name="connsiteY18" fmla="*/ 85214 h 103317"/>
                  <a:gd name="connsiteX19" fmla="*/ 38949 w 71133"/>
                  <a:gd name="connsiteY19" fmla="*/ 81191 h 103317"/>
                  <a:gd name="connsiteX20" fmla="*/ 37852 w 71133"/>
                  <a:gd name="connsiteY20" fmla="*/ 79728 h 103317"/>
                  <a:gd name="connsiteX21" fmla="*/ 42241 w 71133"/>
                  <a:gd name="connsiteY21" fmla="*/ 76071 h 103317"/>
                  <a:gd name="connsiteX22" fmla="*/ 41875 w 71133"/>
                  <a:gd name="connsiteY22" fmla="*/ 74791 h 103317"/>
                  <a:gd name="connsiteX23" fmla="*/ 38767 w 71133"/>
                  <a:gd name="connsiteY23" fmla="*/ 72231 h 103317"/>
                  <a:gd name="connsiteX24" fmla="*/ 41510 w 71133"/>
                  <a:gd name="connsiteY24" fmla="*/ 71317 h 103317"/>
                  <a:gd name="connsiteX25" fmla="*/ 47544 w 71133"/>
                  <a:gd name="connsiteY25" fmla="*/ 72048 h 103317"/>
                  <a:gd name="connsiteX26" fmla="*/ 47910 w 71133"/>
                  <a:gd name="connsiteY26" fmla="*/ 69671 h 103317"/>
                  <a:gd name="connsiteX27" fmla="*/ 45716 w 71133"/>
                  <a:gd name="connsiteY27" fmla="*/ 66745 h 103317"/>
                  <a:gd name="connsiteX28" fmla="*/ 47727 w 71133"/>
                  <a:gd name="connsiteY28" fmla="*/ 65465 h 103317"/>
                  <a:gd name="connsiteX29" fmla="*/ 53579 w 71133"/>
                  <a:gd name="connsiteY29" fmla="*/ 65831 h 103317"/>
                  <a:gd name="connsiteX30" fmla="*/ 55773 w 71133"/>
                  <a:gd name="connsiteY30" fmla="*/ 63271 h 103317"/>
                  <a:gd name="connsiteX31" fmla="*/ 54676 w 71133"/>
                  <a:gd name="connsiteY31" fmla="*/ 58882 h 103317"/>
                  <a:gd name="connsiteX32" fmla="*/ 56505 w 71133"/>
                  <a:gd name="connsiteY32" fmla="*/ 54310 h 103317"/>
                  <a:gd name="connsiteX33" fmla="*/ 59248 w 71133"/>
                  <a:gd name="connsiteY33" fmla="*/ 53579 h 103317"/>
                  <a:gd name="connsiteX34" fmla="*/ 59248 w 71133"/>
                  <a:gd name="connsiteY34" fmla="*/ 55591 h 103317"/>
                  <a:gd name="connsiteX35" fmla="*/ 60893 w 71133"/>
                  <a:gd name="connsiteY35" fmla="*/ 57968 h 103317"/>
                  <a:gd name="connsiteX36" fmla="*/ 63636 w 71133"/>
                  <a:gd name="connsiteY36" fmla="*/ 55042 h 103317"/>
                  <a:gd name="connsiteX37" fmla="*/ 64185 w 71133"/>
                  <a:gd name="connsiteY37" fmla="*/ 56322 h 103317"/>
                  <a:gd name="connsiteX38" fmla="*/ 70768 w 71133"/>
                  <a:gd name="connsiteY38" fmla="*/ 51567 h 103317"/>
                  <a:gd name="connsiteX39" fmla="*/ 71134 w 71133"/>
                  <a:gd name="connsiteY39" fmla="*/ 47545 h 103317"/>
                  <a:gd name="connsiteX40" fmla="*/ 70402 w 71133"/>
                  <a:gd name="connsiteY40" fmla="*/ 44802 h 103317"/>
                  <a:gd name="connsiteX41" fmla="*/ 68208 w 71133"/>
                  <a:gd name="connsiteY41" fmla="*/ 44070 h 103317"/>
                  <a:gd name="connsiteX42" fmla="*/ 63636 w 71133"/>
                  <a:gd name="connsiteY42" fmla="*/ 44436 h 103317"/>
                  <a:gd name="connsiteX43" fmla="*/ 60345 w 71133"/>
                  <a:gd name="connsiteY43" fmla="*/ 45533 h 103317"/>
                  <a:gd name="connsiteX44" fmla="*/ 58333 w 71133"/>
                  <a:gd name="connsiteY44" fmla="*/ 43339 h 103317"/>
                  <a:gd name="connsiteX45" fmla="*/ 55225 w 71133"/>
                  <a:gd name="connsiteY45" fmla="*/ 43339 h 103317"/>
                  <a:gd name="connsiteX46" fmla="*/ 53396 w 71133"/>
                  <a:gd name="connsiteY46" fmla="*/ 45716 h 103317"/>
                  <a:gd name="connsiteX47" fmla="*/ 52299 w 71133"/>
                  <a:gd name="connsiteY47" fmla="*/ 44070 h 103317"/>
                  <a:gd name="connsiteX48" fmla="*/ 52482 w 71133"/>
                  <a:gd name="connsiteY48" fmla="*/ 41876 h 103317"/>
                  <a:gd name="connsiteX49" fmla="*/ 55590 w 71133"/>
                  <a:gd name="connsiteY49" fmla="*/ 39133 h 103317"/>
                  <a:gd name="connsiteX50" fmla="*/ 54676 w 71133"/>
                  <a:gd name="connsiteY50" fmla="*/ 38401 h 103317"/>
                  <a:gd name="connsiteX51" fmla="*/ 50470 w 71133"/>
                  <a:gd name="connsiteY51" fmla="*/ 39316 h 103317"/>
                  <a:gd name="connsiteX52" fmla="*/ 50470 w 71133"/>
                  <a:gd name="connsiteY52" fmla="*/ 37670 h 103317"/>
                  <a:gd name="connsiteX53" fmla="*/ 54127 w 71133"/>
                  <a:gd name="connsiteY53" fmla="*/ 36573 h 103317"/>
                  <a:gd name="connsiteX54" fmla="*/ 54493 w 71133"/>
                  <a:gd name="connsiteY54" fmla="*/ 33464 h 103317"/>
                  <a:gd name="connsiteX55" fmla="*/ 55042 w 71133"/>
                  <a:gd name="connsiteY55" fmla="*/ 33098 h 103317"/>
                  <a:gd name="connsiteX56" fmla="*/ 54676 w 71133"/>
                  <a:gd name="connsiteY56" fmla="*/ 28710 h 103317"/>
                  <a:gd name="connsiteX57" fmla="*/ 56505 w 71133"/>
                  <a:gd name="connsiteY57" fmla="*/ 23589 h 103317"/>
                  <a:gd name="connsiteX58" fmla="*/ 61259 w 71133"/>
                  <a:gd name="connsiteY58" fmla="*/ 16824 h 103317"/>
                  <a:gd name="connsiteX59" fmla="*/ 61259 w 71133"/>
                  <a:gd name="connsiteY59" fmla="*/ 13898 h 103317"/>
                  <a:gd name="connsiteX60" fmla="*/ 58516 w 71133"/>
                  <a:gd name="connsiteY60" fmla="*/ 6766 h 103317"/>
                  <a:gd name="connsiteX61" fmla="*/ 59431 w 71133"/>
                  <a:gd name="connsiteY61" fmla="*/ 3292 h 103317"/>
                  <a:gd name="connsiteX62" fmla="*/ 60893 w 71133"/>
                  <a:gd name="connsiteY62" fmla="*/ 731 h 103317"/>
                  <a:gd name="connsiteX63" fmla="*/ 59979 w 71133"/>
                  <a:gd name="connsiteY63" fmla="*/ 0 h 103317"/>
                  <a:gd name="connsiteX64" fmla="*/ 57053 w 71133"/>
                  <a:gd name="connsiteY64" fmla="*/ 2012 h 103317"/>
                  <a:gd name="connsiteX65" fmla="*/ 46995 w 71133"/>
                  <a:gd name="connsiteY65" fmla="*/ 5852 h 103317"/>
                  <a:gd name="connsiteX66" fmla="*/ 39498 w 71133"/>
                  <a:gd name="connsiteY66" fmla="*/ 12252 h 103317"/>
                  <a:gd name="connsiteX67" fmla="*/ 38218 w 71133"/>
                  <a:gd name="connsiteY67" fmla="*/ 16092 h 103317"/>
                  <a:gd name="connsiteX68" fmla="*/ 33098 w 71133"/>
                  <a:gd name="connsiteY68" fmla="*/ 19201 h 103317"/>
                  <a:gd name="connsiteX69" fmla="*/ 13532 w 71133"/>
                  <a:gd name="connsiteY69" fmla="*/ 22127 h 103317"/>
                  <a:gd name="connsiteX70" fmla="*/ 9326 w 71133"/>
                  <a:gd name="connsiteY70" fmla="*/ 25601 h 103317"/>
                  <a:gd name="connsiteX71" fmla="*/ 7131 w 71133"/>
                  <a:gd name="connsiteY71" fmla="*/ 29258 h 103317"/>
                  <a:gd name="connsiteX72" fmla="*/ 3474 w 71133"/>
                  <a:gd name="connsiteY72" fmla="*/ 38584 h 103317"/>
                  <a:gd name="connsiteX73" fmla="*/ 2925 w 71133"/>
                  <a:gd name="connsiteY73" fmla="*/ 42973 h 103317"/>
                  <a:gd name="connsiteX74" fmla="*/ 366 w 71133"/>
                  <a:gd name="connsiteY74" fmla="*/ 48093 h 103317"/>
                  <a:gd name="connsiteX75" fmla="*/ 0 w 71133"/>
                  <a:gd name="connsiteY75" fmla="*/ 52848 h 103317"/>
                  <a:gd name="connsiteX76" fmla="*/ 1280 w 71133"/>
                  <a:gd name="connsiteY76" fmla="*/ 63088 h 103317"/>
                  <a:gd name="connsiteX77" fmla="*/ 2925 w 71133"/>
                  <a:gd name="connsiteY77" fmla="*/ 66745 h 103317"/>
                  <a:gd name="connsiteX78" fmla="*/ 2925 w 71133"/>
                  <a:gd name="connsiteY78" fmla="*/ 71865 h 103317"/>
                  <a:gd name="connsiteX79" fmla="*/ 1828 w 71133"/>
                  <a:gd name="connsiteY79" fmla="*/ 78083 h 103317"/>
                  <a:gd name="connsiteX80" fmla="*/ 4023 w 71133"/>
                  <a:gd name="connsiteY80" fmla="*/ 78083 h 103317"/>
                  <a:gd name="connsiteX81" fmla="*/ 5669 w 71133"/>
                  <a:gd name="connsiteY81" fmla="*/ 77168 h 103317"/>
                  <a:gd name="connsiteX82" fmla="*/ 10240 w 71133"/>
                  <a:gd name="connsiteY82" fmla="*/ 79363 h 103317"/>
                  <a:gd name="connsiteX83" fmla="*/ 13349 w 71133"/>
                  <a:gd name="connsiteY83" fmla="*/ 82106 h 103317"/>
                  <a:gd name="connsiteX84" fmla="*/ 15543 w 71133"/>
                  <a:gd name="connsiteY84" fmla="*/ 85580 h 103317"/>
                  <a:gd name="connsiteX85" fmla="*/ 15543 w 71133"/>
                  <a:gd name="connsiteY85" fmla="*/ 97649 h 103317"/>
                  <a:gd name="connsiteX86" fmla="*/ 16275 w 71133"/>
                  <a:gd name="connsiteY86" fmla="*/ 101306 h 10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1133" h="103317">
                    <a:moveTo>
                      <a:pt x="16275" y="101306"/>
                    </a:moveTo>
                    <a:lnTo>
                      <a:pt x="20298" y="100941"/>
                    </a:lnTo>
                    <a:lnTo>
                      <a:pt x="30904" y="103318"/>
                    </a:lnTo>
                    <a:lnTo>
                      <a:pt x="34744" y="101672"/>
                    </a:lnTo>
                    <a:lnTo>
                      <a:pt x="36573" y="101306"/>
                    </a:lnTo>
                    <a:lnTo>
                      <a:pt x="37121" y="100575"/>
                    </a:lnTo>
                    <a:lnTo>
                      <a:pt x="38218" y="100392"/>
                    </a:lnTo>
                    <a:lnTo>
                      <a:pt x="38949" y="101306"/>
                    </a:lnTo>
                    <a:lnTo>
                      <a:pt x="41327" y="101489"/>
                    </a:lnTo>
                    <a:lnTo>
                      <a:pt x="41327" y="99844"/>
                    </a:lnTo>
                    <a:lnTo>
                      <a:pt x="40047" y="98381"/>
                    </a:lnTo>
                    <a:lnTo>
                      <a:pt x="38218" y="96918"/>
                    </a:lnTo>
                    <a:lnTo>
                      <a:pt x="35109" y="96918"/>
                    </a:lnTo>
                    <a:lnTo>
                      <a:pt x="34744" y="94906"/>
                    </a:lnTo>
                    <a:lnTo>
                      <a:pt x="34744" y="91980"/>
                    </a:lnTo>
                    <a:lnTo>
                      <a:pt x="39316" y="89603"/>
                    </a:lnTo>
                    <a:lnTo>
                      <a:pt x="39316" y="88323"/>
                    </a:lnTo>
                    <a:lnTo>
                      <a:pt x="38218" y="88323"/>
                    </a:lnTo>
                    <a:lnTo>
                      <a:pt x="37852" y="85214"/>
                    </a:lnTo>
                    <a:lnTo>
                      <a:pt x="38949" y="81191"/>
                    </a:lnTo>
                    <a:lnTo>
                      <a:pt x="37852" y="79728"/>
                    </a:lnTo>
                    <a:lnTo>
                      <a:pt x="42241" y="76071"/>
                    </a:lnTo>
                    <a:lnTo>
                      <a:pt x="41875" y="74791"/>
                    </a:lnTo>
                    <a:lnTo>
                      <a:pt x="38767" y="72231"/>
                    </a:lnTo>
                    <a:lnTo>
                      <a:pt x="41510" y="71317"/>
                    </a:lnTo>
                    <a:lnTo>
                      <a:pt x="47544" y="72048"/>
                    </a:lnTo>
                    <a:lnTo>
                      <a:pt x="47910" y="69671"/>
                    </a:lnTo>
                    <a:lnTo>
                      <a:pt x="45716" y="66745"/>
                    </a:lnTo>
                    <a:lnTo>
                      <a:pt x="47727" y="65465"/>
                    </a:lnTo>
                    <a:lnTo>
                      <a:pt x="53579" y="65831"/>
                    </a:lnTo>
                    <a:lnTo>
                      <a:pt x="55773" y="63271"/>
                    </a:lnTo>
                    <a:lnTo>
                      <a:pt x="54676" y="58882"/>
                    </a:lnTo>
                    <a:lnTo>
                      <a:pt x="56505" y="54310"/>
                    </a:lnTo>
                    <a:lnTo>
                      <a:pt x="59248" y="53579"/>
                    </a:lnTo>
                    <a:lnTo>
                      <a:pt x="59248" y="55591"/>
                    </a:lnTo>
                    <a:lnTo>
                      <a:pt x="60893" y="57968"/>
                    </a:lnTo>
                    <a:lnTo>
                      <a:pt x="63636" y="55042"/>
                    </a:lnTo>
                    <a:lnTo>
                      <a:pt x="64185" y="56322"/>
                    </a:lnTo>
                    <a:lnTo>
                      <a:pt x="70768" y="51567"/>
                    </a:lnTo>
                    <a:lnTo>
                      <a:pt x="71134" y="47545"/>
                    </a:lnTo>
                    <a:lnTo>
                      <a:pt x="70402" y="44802"/>
                    </a:lnTo>
                    <a:lnTo>
                      <a:pt x="68208" y="44070"/>
                    </a:lnTo>
                    <a:lnTo>
                      <a:pt x="63636" y="44436"/>
                    </a:lnTo>
                    <a:lnTo>
                      <a:pt x="60345" y="45533"/>
                    </a:lnTo>
                    <a:lnTo>
                      <a:pt x="58333" y="43339"/>
                    </a:lnTo>
                    <a:lnTo>
                      <a:pt x="55225" y="43339"/>
                    </a:lnTo>
                    <a:lnTo>
                      <a:pt x="53396" y="45716"/>
                    </a:lnTo>
                    <a:lnTo>
                      <a:pt x="52299" y="44070"/>
                    </a:lnTo>
                    <a:lnTo>
                      <a:pt x="52482" y="41876"/>
                    </a:lnTo>
                    <a:lnTo>
                      <a:pt x="55590" y="39133"/>
                    </a:lnTo>
                    <a:lnTo>
                      <a:pt x="54676" y="38401"/>
                    </a:lnTo>
                    <a:lnTo>
                      <a:pt x="50470" y="39316"/>
                    </a:lnTo>
                    <a:lnTo>
                      <a:pt x="50470" y="37670"/>
                    </a:lnTo>
                    <a:lnTo>
                      <a:pt x="54127" y="36573"/>
                    </a:lnTo>
                    <a:lnTo>
                      <a:pt x="54493" y="33464"/>
                    </a:lnTo>
                    <a:lnTo>
                      <a:pt x="55042" y="33098"/>
                    </a:lnTo>
                    <a:lnTo>
                      <a:pt x="54676" y="28710"/>
                    </a:lnTo>
                    <a:lnTo>
                      <a:pt x="56505" y="23589"/>
                    </a:lnTo>
                    <a:lnTo>
                      <a:pt x="61259" y="16824"/>
                    </a:lnTo>
                    <a:lnTo>
                      <a:pt x="61259" y="13898"/>
                    </a:lnTo>
                    <a:lnTo>
                      <a:pt x="58516" y="6766"/>
                    </a:lnTo>
                    <a:lnTo>
                      <a:pt x="59431" y="3292"/>
                    </a:lnTo>
                    <a:lnTo>
                      <a:pt x="60893" y="731"/>
                    </a:lnTo>
                    <a:lnTo>
                      <a:pt x="59979" y="0"/>
                    </a:lnTo>
                    <a:lnTo>
                      <a:pt x="57053" y="2012"/>
                    </a:lnTo>
                    <a:lnTo>
                      <a:pt x="46995" y="5852"/>
                    </a:lnTo>
                    <a:lnTo>
                      <a:pt x="39498" y="12252"/>
                    </a:lnTo>
                    <a:lnTo>
                      <a:pt x="38218" y="16092"/>
                    </a:lnTo>
                    <a:lnTo>
                      <a:pt x="33098" y="19201"/>
                    </a:lnTo>
                    <a:lnTo>
                      <a:pt x="13532" y="22127"/>
                    </a:lnTo>
                    <a:lnTo>
                      <a:pt x="9326" y="25601"/>
                    </a:lnTo>
                    <a:lnTo>
                      <a:pt x="7131" y="29258"/>
                    </a:lnTo>
                    <a:lnTo>
                      <a:pt x="3474" y="38584"/>
                    </a:lnTo>
                    <a:lnTo>
                      <a:pt x="2925" y="42973"/>
                    </a:lnTo>
                    <a:lnTo>
                      <a:pt x="366" y="48093"/>
                    </a:lnTo>
                    <a:lnTo>
                      <a:pt x="0" y="52848"/>
                    </a:lnTo>
                    <a:lnTo>
                      <a:pt x="1280" y="63088"/>
                    </a:lnTo>
                    <a:lnTo>
                      <a:pt x="2925" y="66745"/>
                    </a:lnTo>
                    <a:lnTo>
                      <a:pt x="2925" y="71865"/>
                    </a:lnTo>
                    <a:lnTo>
                      <a:pt x="1828" y="78083"/>
                    </a:lnTo>
                    <a:lnTo>
                      <a:pt x="4023" y="78083"/>
                    </a:lnTo>
                    <a:lnTo>
                      <a:pt x="5669" y="77168"/>
                    </a:lnTo>
                    <a:lnTo>
                      <a:pt x="10240" y="79363"/>
                    </a:lnTo>
                    <a:lnTo>
                      <a:pt x="13349" y="82106"/>
                    </a:lnTo>
                    <a:lnTo>
                      <a:pt x="15543" y="85580"/>
                    </a:lnTo>
                    <a:lnTo>
                      <a:pt x="15543" y="97649"/>
                    </a:lnTo>
                    <a:lnTo>
                      <a:pt x="16275" y="101306"/>
                    </a:lnTo>
                  </a:path>
                </a:pathLst>
              </a:custGeom>
              <a:grpFill/>
              <a:ln w="4020" cap="flat">
                <a:solidFill>
                  <a:srgbClr val="FFFFFF"/>
                </a:solidFill>
                <a:prstDash val="solid"/>
                <a:miter/>
              </a:ln>
            </p:spPr>
            <p:txBody>
              <a:bodyPr rtlCol="0" anchor="ctr"/>
              <a:lstStyle/>
              <a:p>
                <a:endParaRPr lang="en-GB" sz="1463"/>
              </a:p>
            </p:txBody>
          </p:sp>
          <p:sp>
            <p:nvSpPr>
              <p:cNvPr id="337" name="Freeform: Shape 336">
                <a:extLst>
                  <a:ext uri="{FF2B5EF4-FFF2-40B4-BE49-F238E27FC236}">
                    <a16:creationId xmlns:a16="http://schemas.microsoft.com/office/drawing/2014/main" id="{5563BC10-D464-CE84-76F2-24287DCCE21E}"/>
                  </a:ext>
                </a:extLst>
              </p:cNvPr>
              <p:cNvSpPr/>
              <p:nvPr/>
            </p:nvSpPr>
            <p:spPr>
              <a:xfrm>
                <a:off x="6131762" y="2955966"/>
                <a:ext cx="17371" cy="20480"/>
              </a:xfrm>
              <a:custGeom>
                <a:avLst/>
                <a:gdLst>
                  <a:gd name="connsiteX0" fmla="*/ 7314 w 17371"/>
                  <a:gd name="connsiteY0" fmla="*/ 0 h 20480"/>
                  <a:gd name="connsiteX1" fmla="*/ 2743 w 17371"/>
                  <a:gd name="connsiteY1" fmla="*/ 2926 h 20480"/>
                  <a:gd name="connsiteX2" fmla="*/ 0 w 17371"/>
                  <a:gd name="connsiteY2" fmla="*/ 7863 h 20480"/>
                  <a:gd name="connsiteX3" fmla="*/ 2011 w 17371"/>
                  <a:gd name="connsiteY3" fmla="*/ 12801 h 20480"/>
                  <a:gd name="connsiteX4" fmla="*/ 2011 w 17371"/>
                  <a:gd name="connsiteY4" fmla="*/ 18652 h 20480"/>
                  <a:gd name="connsiteX5" fmla="*/ 9509 w 17371"/>
                  <a:gd name="connsiteY5" fmla="*/ 20481 h 20480"/>
                  <a:gd name="connsiteX6" fmla="*/ 15177 w 17371"/>
                  <a:gd name="connsiteY6" fmla="*/ 20115 h 20480"/>
                  <a:gd name="connsiteX7" fmla="*/ 17372 w 17371"/>
                  <a:gd name="connsiteY7" fmla="*/ 17738 h 20480"/>
                  <a:gd name="connsiteX8" fmla="*/ 16823 w 17371"/>
                  <a:gd name="connsiteY8" fmla="*/ 12983 h 20480"/>
                  <a:gd name="connsiteX9" fmla="*/ 15360 w 17371"/>
                  <a:gd name="connsiteY9" fmla="*/ 10240 h 20480"/>
                  <a:gd name="connsiteX10" fmla="*/ 13166 w 17371"/>
                  <a:gd name="connsiteY10" fmla="*/ 7315 h 20480"/>
                  <a:gd name="connsiteX11" fmla="*/ 12983 w 17371"/>
                  <a:gd name="connsiteY11" fmla="*/ 4572 h 20480"/>
                  <a:gd name="connsiteX12" fmla="*/ 14080 w 17371"/>
                  <a:gd name="connsiteY12" fmla="*/ 1646 h 20480"/>
                  <a:gd name="connsiteX13" fmla="*/ 10423 w 17371"/>
                  <a:gd name="connsiteY13" fmla="*/ 0 h 20480"/>
                  <a:gd name="connsiteX14" fmla="*/ 7314 w 17371"/>
                  <a:gd name="connsiteY14" fmla="*/ 0 h 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71" h="20480">
                    <a:moveTo>
                      <a:pt x="7314" y="0"/>
                    </a:moveTo>
                    <a:lnTo>
                      <a:pt x="2743" y="2926"/>
                    </a:lnTo>
                    <a:lnTo>
                      <a:pt x="0" y="7863"/>
                    </a:lnTo>
                    <a:lnTo>
                      <a:pt x="2011" y="12801"/>
                    </a:lnTo>
                    <a:lnTo>
                      <a:pt x="2011" y="18652"/>
                    </a:lnTo>
                    <a:lnTo>
                      <a:pt x="9509" y="20481"/>
                    </a:lnTo>
                    <a:lnTo>
                      <a:pt x="15177" y="20115"/>
                    </a:lnTo>
                    <a:lnTo>
                      <a:pt x="17372" y="17738"/>
                    </a:lnTo>
                    <a:lnTo>
                      <a:pt x="16823" y="12983"/>
                    </a:lnTo>
                    <a:lnTo>
                      <a:pt x="15360" y="10240"/>
                    </a:lnTo>
                    <a:lnTo>
                      <a:pt x="13166" y="7315"/>
                    </a:lnTo>
                    <a:lnTo>
                      <a:pt x="12983" y="4572"/>
                    </a:lnTo>
                    <a:lnTo>
                      <a:pt x="14080" y="1646"/>
                    </a:lnTo>
                    <a:lnTo>
                      <a:pt x="10423" y="0"/>
                    </a:lnTo>
                    <a:lnTo>
                      <a:pt x="7314" y="0"/>
                    </a:lnTo>
                    <a:close/>
                  </a:path>
                </a:pathLst>
              </a:custGeom>
              <a:grpFill/>
              <a:ln w="18272" cap="flat">
                <a:noFill/>
                <a:prstDash val="solid"/>
                <a:miter/>
              </a:ln>
            </p:spPr>
            <p:txBody>
              <a:bodyPr rtlCol="0" anchor="ctr"/>
              <a:lstStyle/>
              <a:p>
                <a:endParaRPr lang="en-GB" sz="1463"/>
              </a:p>
            </p:txBody>
          </p:sp>
          <p:sp>
            <p:nvSpPr>
              <p:cNvPr id="338" name="Freeform: Shape 337">
                <a:extLst>
                  <a:ext uri="{FF2B5EF4-FFF2-40B4-BE49-F238E27FC236}">
                    <a16:creationId xmlns:a16="http://schemas.microsoft.com/office/drawing/2014/main" id="{9AA6C408-3D7E-84BA-3814-EB40CDD7E058}"/>
                  </a:ext>
                </a:extLst>
              </p:cNvPr>
              <p:cNvSpPr/>
              <p:nvPr/>
            </p:nvSpPr>
            <p:spPr>
              <a:xfrm>
                <a:off x="6131762" y="2955966"/>
                <a:ext cx="17371" cy="20480"/>
              </a:xfrm>
              <a:custGeom>
                <a:avLst/>
                <a:gdLst>
                  <a:gd name="connsiteX0" fmla="*/ 9509 w 17371"/>
                  <a:gd name="connsiteY0" fmla="*/ 20481 h 20480"/>
                  <a:gd name="connsiteX1" fmla="*/ 15177 w 17371"/>
                  <a:gd name="connsiteY1" fmla="*/ 20115 h 20480"/>
                  <a:gd name="connsiteX2" fmla="*/ 17372 w 17371"/>
                  <a:gd name="connsiteY2" fmla="*/ 17738 h 20480"/>
                  <a:gd name="connsiteX3" fmla="*/ 16823 w 17371"/>
                  <a:gd name="connsiteY3" fmla="*/ 12983 h 20480"/>
                  <a:gd name="connsiteX4" fmla="*/ 15360 w 17371"/>
                  <a:gd name="connsiteY4" fmla="*/ 10240 h 20480"/>
                  <a:gd name="connsiteX5" fmla="*/ 13166 w 17371"/>
                  <a:gd name="connsiteY5" fmla="*/ 7315 h 20480"/>
                  <a:gd name="connsiteX6" fmla="*/ 12983 w 17371"/>
                  <a:gd name="connsiteY6" fmla="*/ 4572 h 20480"/>
                  <a:gd name="connsiteX7" fmla="*/ 14080 w 17371"/>
                  <a:gd name="connsiteY7" fmla="*/ 1646 h 20480"/>
                  <a:gd name="connsiteX8" fmla="*/ 10423 w 17371"/>
                  <a:gd name="connsiteY8" fmla="*/ 0 h 20480"/>
                  <a:gd name="connsiteX9" fmla="*/ 7314 w 17371"/>
                  <a:gd name="connsiteY9" fmla="*/ 0 h 20480"/>
                  <a:gd name="connsiteX10" fmla="*/ 2743 w 17371"/>
                  <a:gd name="connsiteY10" fmla="*/ 2926 h 20480"/>
                  <a:gd name="connsiteX11" fmla="*/ 0 w 17371"/>
                  <a:gd name="connsiteY11" fmla="*/ 7863 h 20480"/>
                  <a:gd name="connsiteX12" fmla="*/ 2011 w 17371"/>
                  <a:gd name="connsiteY12" fmla="*/ 12801 h 20480"/>
                  <a:gd name="connsiteX13" fmla="*/ 2011 w 17371"/>
                  <a:gd name="connsiteY13" fmla="*/ 18652 h 20480"/>
                  <a:gd name="connsiteX14" fmla="*/ 9509 w 17371"/>
                  <a:gd name="connsiteY14" fmla="*/ 20481 h 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71" h="20480">
                    <a:moveTo>
                      <a:pt x="9509" y="20481"/>
                    </a:moveTo>
                    <a:lnTo>
                      <a:pt x="15177" y="20115"/>
                    </a:lnTo>
                    <a:lnTo>
                      <a:pt x="17372" y="17738"/>
                    </a:lnTo>
                    <a:lnTo>
                      <a:pt x="16823" y="12983"/>
                    </a:lnTo>
                    <a:lnTo>
                      <a:pt x="15360" y="10240"/>
                    </a:lnTo>
                    <a:lnTo>
                      <a:pt x="13166" y="7315"/>
                    </a:lnTo>
                    <a:lnTo>
                      <a:pt x="12983" y="4572"/>
                    </a:lnTo>
                    <a:lnTo>
                      <a:pt x="14080" y="1646"/>
                    </a:lnTo>
                    <a:lnTo>
                      <a:pt x="10423" y="0"/>
                    </a:lnTo>
                    <a:lnTo>
                      <a:pt x="7314" y="0"/>
                    </a:lnTo>
                    <a:lnTo>
                      <a:pt x="2743" y="2926"/>
                    </a:lnTo>
                    <a:lnTo>
                      <a:pt x="0" y="7863"/>
                    </a:lnTo>
                    <a:lnTo>
                      <a:pt x="2011" y="12801"/>
                    </a:lnTo>
                    <a:lnTo>
                      <a:pt x="2011" y="18652"/>
                    </a:lnTo>
                    <a:lnTo>
                      <a:pt x="9509" y="20481"/>
                    </a:lnTo>
                  </a:path>
                </a:pathLst>
              </a:custGeom>
              <a:grpFill/>
              <a:ln w="4020" cap="flat">
                <a:solidFill>
                  <a:srgbClr val="FFFFFF"/>
                </a:solidFill>
                <a:prstDash val="solid"/>
                <a:miter/>
              </a:ln>
            </p:spPr>
            <p:txBody>
              <a:bodyPr rtlCol="0" anchor="ctr"/>
              <a:lstStyle/>
              <a:p>
                <a:endParaRPr lang="en-GB" sz="1463"/>
              </a:p>
            </p:txBody>
          </p:sp>
          <p:sp>
            <p:nvSpPr>
              <p:cNvPr id="339" name="Freeform: Shape 338">
                <a:extLst>
                  <a:ext uri="{FF2B5EF4-FFF2-40B4-BE49-F238E27FC236}">
                    <a16:creationId xmlns:a16="http://schemas.microsoft.com/office/drawing/2014/main" id="{61197B16-0C6D-43FA-A3D9-A87ECEBE58F9}"/>
                  </a:ext>
                </a:extLst>
              </p:cNvPr>
              <p:cNvSpPr/>
              <p:nvPr/>
            </p:nvSpPr>
            <p:spPr>
              <a:xfrm>
                <a:off x="4416685" y="3910147"/>
                <a:ext cx="4388" cy="4205"/>
              </a:xfrm>
              <a:custGeom>
                <a:avLst/>
                <a:gdLst>
                  <a:gd name="connsiteX0" fmla="*/ 914 w 4388"/>
                  <a:gd name="connsiteY0" fmla="*/ 183 h 4205"/>
                  <a:gd name="connsiteX1" fmla="*/ 0 w 4388"/>
                  <a:gd name="connsiteY1" fmla="*/ 2194 h 4205"/>
                  <a:gd name="connsiteX2" fmla="*/ 366 w 4388"/>
                  <a:gd name="connsiteY2" fmla="*/ 3840 h 4205"/>
                  <a:gd name="connsiteX3" fmla="*/ 2012 w 4388"/>
                  <a:gd name="connsiteY3" fmla="*/ 4206 h 4205"/>
                  <a:gd name="connsiteX4" fmla="*/ 4206 w 4388"/>
                  <a:gd name="connsiteY4" fmla="*/ 2743 h 4205"/>
                  <a:gd name="connsiteX5" fmla="*/ 4389 w 4388"/>
                  <a:gd name="connsiteY5" fmla="*/ 1646 h 4205"/>
                  <a:gd name="connsiteX6" fmla="*/ 1463 w 4388"/>
                  <a:gd name="connsiteY6" fmla="*/ 0 h 4205"/>
                  <a:gd name="connsiteX7" fmla="*/ 914 w 4388"/>
                  <a:gd name="connsiteY7" fmla="*/ 183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8" h="4205">
                    <a:moveTo>
                      <a:pt x="914" y="183"/>
                    </a:moveTo>
                    <a:lnTo>
                      <a:pt x="0" y="2194"/>
                    </a:lnTo>
                    <a:lnTo>
                      <a:pt x="366" y="3840"/>
                    </a:lnTo>
                    <a:lnTo>
                      <a:pt x="2012" y="4206"/>
                    </a:lnTo>
                    <a:lnTo>
                      <a:pt x="4206" y="2743"/>
                    </a:lnTo>
                    <a:lnTo>
                      <a:pt x="4389" y="1646"/>
                    </a:lnTo>
                    <a:lnTo>
                      <a:pt x="1463" y="0"/>
                    </a:lnTo>
                    <a:lnTo>
                      <a:pt x="914" y="183"/>
                    </a:lnTo>
                    <a:close/>
                  </a:path>
                </a:pathLst>
              </a:custGeom>
              <a:grpFill/>
              <a:ln w="18272" cap="flat">
                <a:noFill/>
                <a:prstDash val="solid"/>
                <a:miter/>
              </a:ln>
            </p:spPr>
            <p:txBody>
              <a:bodyPr rtlCol="0" anchor="ctr"/>
              <a:lstStyle/>
              <a:p>
                <a:endParaRPr lang="en-GB" sz="1463"/>
              </a:p>
            </p:txBody>
          </p:sp>
          <p:sp>
            <p:nvSpPr>
              <p:cNvPr id="340" name="Freeform: Shape 339">
                <a:extLst>
                  <a:ext uri="{FF2B5EF4-FFF2-40B4-BE49-F238E27FC236}">
                    <a16:creationId xmlns:a16="http://schemas.microsoft.com/office/drawing/2014/main" id="{280E7589-3E1B-79B2-4CC6-6BB54CA7A7BA}"/>
                  </a:ext>
                </a:extLst>
              </p:cNvPr>
              <p:cNvSpPr/>
              <p:nvPr/>
            </p:nvSpPr>
            <p:spPr>
              <a:xfrm>
                <a:off x="4416685" y="3910147"/>
                <a:ext cx="4388" cy="4205"/>
              </a:xfrm>
              <a:custGeom>
                <a:avLst/>
                <a:gdLst>
                  <a:gd name="connsiteX0" fmla="*/ 1463 w 4388"/>
                  <a:gd name="connsiteY0" fmla="*/ 0 h 4205"/>
                  <a:gd name="connsiteX1" fmla="*/ 914 w 4388"/>
                  <a:gd name="connsiteY1" fmla="*/ 183 h 4205"/>
                  <a:gd name="connsiteX2" fmla="*/ 0 w 4388"/>
                  <a:gd name="connsiteY2" fmla="*/ 2194 h 4205"/>
                  <a:gd name="connsiteX3" fmla="*/ 183 w 4388"/>
                  <a:gd name="connsiteY3" fmla="*/ 3840 h 4205"/>
                  <a:gd name="connsiteX4" fmla="*/ 2012 w 4388"/>
                  <a:gd name="connsiteY4" fmla="*/ 4206 h 4205"/>
                  <a:gd name="connsiteX5" fmla="*/ 4206 w 4388"/>
                  <a:gd name="connsiteY5" fmla="*/ 2743 h 4205"/>
                  <a:gd name="connsiteX6" fmla="*/ 4389 w 4388"/>
                  <a:gd name="connsiteY6" fmla="*/ 1646 h 4205"/>
                  <a:gd name="connsiteX7" fmla="*/ 1463 w 4388"/>
                  <a:gd name="connsiteY7"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8" h="4205">
                    <a:moveTo>
                      <a:pt x="1463" y="0"/>
                    </a:moveTo>
                    <a:lnTo>
                      <a:pt x="914" y="183"/>
                    </a:lnTo>
                    <a:lnTo>
                      <a:pt x="0" y="2194"/>
                    </a:lnTo>
                    <a:lnTo>
                      <a:pt x="183" y="3840"/>
                    </a:lnTo>
                    <a:lnTo>
                      <a:pt x="2012" y="4206"/>
                    </a:lnTo>
                    <a:lnTo>
                      <a:pt x="4206" y="2743"/>
                    </a:lnTo>
                    <a:lnTo>
                      <a:pt x="4389" y="1646"/>
                    </a:lnTo>
                    <a:lnTo>
                      <a:pt x="1463" y="0"/>
                    </a:lnTo>
                  </a:path>
                </a:pathLst>
              </a:custGeom>
              <a:grpFill/>
              <a:ln w="4020" cap="flat">
                <a:solidFill>
                  <a:srgbClr val="FFFFFF"/>
                </a:solidFill>
                <a:prstDash val="solid"/>
                <a:miter/>
              </a:ln>
            </p:spPr>
            <p:txBody>
              <a:bodyPr rtlCol="0" anchor="ctr"/>
              <a:lstStyle/>
              <a:p>
                <a:endParaRPr lang="en-GB" sz="1463"/>
              </a:p>
            </p:txBody>
          </p:sp>
          <p:sp>
            <p:nvSpPr>
              <p:cNvPr id="341" name="Freeform: Shape 340">
                <a:extLst>
                  <a:ext uri="{FF2B5EF4-FFF2-40B4-BE49-F238E27FC236}">
                    <a16:creationId xmlns:a16="http://schemas.microsoft.com/office/drawing/2014/main" id="{85CFBB9F-6E38-1871-B7FF-BD0A7F418F99}"/>
                  </a:ext>
                </a:extLst>
              </p:cNvPr>
              <p:cNvSpPr/>
              <p:nvPr/>
            </p:nvSpPr>
            <p:spPr>
              <a:xfrm>
                <a:off x="4433692" y="3968663"/>
                <a:ext cx="9143" cy="12251"/>
              </a:xfrm>
              <a:custGeom>
                <a:avLst/>
                <a:gdLst>
                  <a:gd name="connsiteX0" fmla="*/ 0 w 9143"/>
                  <a:gd name="connsiteY0" fmla="*/ 2012 h 12251"/>
                  <a:gd name="connsiteX1" fmla="*/ 549 w 9143"/>
                  <a:gd name="connsiteY1" fmla="*/ 3840 h 12251"/>
                  <a:gd name="connsiteX2" fmla="*/ 4023 w 9143"/>
                  <a:gd name="connsiteY2" fmla="*/ 11155 h 12251"/>
                  <a:gd name="connsiteX3" fmla="*/ 5303 w 9143"/>
                  <a:gd name="connsiteY3" fmla="*/ 12252 h 12251"/>
                  <a:gd name="connsiteX4" fmla="*/ 8595 w 9143"/>
                  <a:gd name="connsiteY4" fmla="*/ 11703 h 12251"/>
                  <a:gd name="connsiteX5" fmla="*/ 9143 w 9143"/>
                  <a:gd name="connsiteY5" fmla="*/ 11155 h 12251"/>
                  <a:gd name="connsiteX6" fmla="*/ 5303 w 9143"/>
                  <a:gd name="connsiteY6" fmla="*/ 3292 h 12251"/>
                  <a:gd name="connsiteX7" fmla="*/ 2560 w 9143"/>
                  <a:gd name="connsiteY7" fmla="*/ 549 h 12251"/>
                  <a:gd name="connsiteX8" fmla="*/ 366 w 9143"/>
                  <a:gd name="connsiteY8" fmla="*/ 0 h 12251"/>
                  <a:gd name="connsiteX9" fmla="*/ 0 w 9143"/>
                  <a:gd name="connsiteY9" fmla="*/ 2012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3" h="12251">
                    <a:moveTo>
                      <a:pt x="0" y="2012"/>
                    </a:moveTo>
                    <a:lnTo>
                      <a:pt x="549" y="3840"/>
                    </a:lnTo>
                    <a:lnTo>
                      <a:pt x="4023" y="11155"/>
                    </a:lnTo>
                    <a:lnTo>
                      <a:pt x="5303" y="12252"/>
                    </a:lnTo>
                    <a:lnTo>
                      <a:pt x="8595" y="11703"/>
                    </a:lnTo>
                    <a:lnTo>
                      <a:pt x="9143" y="11155"/>
                    </a:lnTo>
                    <a:lnTo>
                      <a:pt x="5303" y="3292"/>
                    </a:lnTo>
                    <a:lnTo>
                      <a:pt x="2560" y="549"/>
                    </a:lnTo>
                    <a:lnTo>
                      <a:pt x="366" y="0"/>
                    </a:lnTo>
                    <a:lnTo>
                      <a:pt x="0" y="2012"/>
                    </a:lnTo>
                    <a:close/>
                  </a:path>
                </a:pathLst>
              </a:custGeom>
              <a:grpFill/>
              <a:ln w="18272" cap="flat">
                <a:noFill/>
                <a:prstDash val="solid"/>
                <a:miter/>
              </a:ln>
            </p:spPr>
            <p:txBody>
              <a:bodyPr rtlCol="0" anchor="ctr"/>
              <a:lstStyle/>
              <a:p>
                <a:endParaRPr lang="en-GB" sz="1463"/>
              </a:p>
            </p:txBody>
          </p:sp>
          <p:sp>
            <p:nvSpPr>
              <p:cNvPr id="342" name="Freeform: Shape 341">
                <a:extLst>
                  <a:ext uri="{FF2B5EF4-FFF2-40B4-BE49-F238E27FC236}">
                    <a16:creationId xmlns:a16="http://schemas.microsoft.com/office/drawing/2014/main" id="{77B3A010-537A-BAAD-7D8D-A39FE127C214}"/>
                  </a:ext>
                </a:extLst>
              </p:cNvPr>
              <p:cNvSpPr/>
              <p:nvPr/>
            </p:nvSpPr>
            <p:spPr>
              <a:xfrm>
                <a:off x="4433692" y="3968663"/>
                <a:ext cx="9143" cy="12251"/>
              </a:xfrm>
              <a:custGeom>
                <a:avLst/>
                <a:gdLst>
                  <a:gd name="connsiteX0" fmla="*/ 366 w 9143"/>
                  <a:gd name="connsiteY0" fmla="*/ 0 h 12251"/>
                  <a:gd name="connsiteX1" fmla="*/ 2560 w 9143"/>
                  <a:gd name="connsiteY1" fmla="*/ 549 h 12251"/>
                  <a:gd name="connsiteX2" fmla="*/ 5303 w 9143"/>
                  <a:gd name="connsiteY2" fmla="*/ 3292 h 12251"/>
                  <a:gd name="connsiteX3" fmla="*/ 9143 w 9143"/>
                  <a:gd name="connsiteY3" fmla="*/ 11155 h 12251"/>
                  <a:gd name="connsiteX4" fmla="*/ 8412 w 9143"/>
                  <a:gd name="connsiteY4" fmla="*/ 11703 h 12251"/>
                  <a:gd name="connsiteX5" fmla="*/ 5303 w 9143"/>
                  <a:gd name="connsiteY5" fmla="*/ 12252 h 12251"/>
                  <a:gd name="connsiteX6" fmla="*/ 4023 w 9143"/>
                  <a:gd name="connsiteY6" fmla="*/ 11155 h 12251"/>
                  <a:gd name="connsiteX7" fmla="*/ 549 w 9143"/>
                  <a:gd name="connsiteY7" fmla="*/ 3840 h 12251"/>
                  <a:gd name="connsiteX8" fmla="*/ 0 w 9143"/>
                  <a:gd name="connsiteY8" fmla="*/ 2012 h 12251"/>
                  <a:gd name="connsiteX9" fmla="*/ 366 w 9143"/>
                  <a:gd name="connsiteY9" fmla="*/ 0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3" h="12251">
                    <a:moveTo>
                      <a:pt x="366" y="0"/>
                    </a:moveTo>
                    <a:lnTo>
                      <a:pt x="2560" y="549"/>
                    </a:lnTo>
                    <a:lnTo>
                      <a:pt x="5303" y="3292"/>
                    </a:lnTo>
                    <a:lnTo>
                      <a:pt x="9143" y="11155"/>
                    </a:lnTo>
                    <a:lnTo>
                      <a:pt x="8412" y="11703"/>
                    </a:lnTo>
                    <a:lnTo>
                      <a:pt x="5303" y="12252"/>
                    </a:lnTo>
                    <a:lnTo>
                      <a:pt x="4023" y="11155"/>
                    </a:lnTo>
                    <a:lnTo>
                      <a:pt x="549" y="3840"/>
                    </a:lnTo>
                    <a:lnTo>
                      <a:pt x="0" y="2012"/>
                    </a:lnTo>
                    <a:lnTo>
                      <a:pt x="366" y="0"/>
                    </a:lnTo>
                  </a:path>
                </a:pathLst>
              </a:custGeom>
              <a:grpFill/>
              <a:ln w="4020" cap="flat">
                <a:solidFill>
                  <a:srgbClr val="FFFFFF"/>
                </a:solidFill>
                <a:prstDash val="solid"/>
                <a:miter/>
              </a:ln>
            </p:spPr>
            <p:txBody>
              <a:bodyPr rtlCol="0" anchor="ctr"/>
              <a:lstStyle/>
              <a:p>
                <a:endParaRPr lang="en-GB" sz="1463"/>
              </a:p>
            </p:txBody>
          </p:sp>
          <p:sp>
            <p:nvSpPr>
              <p:cNvPr id="343" name="Freeform: Shape 342">
                <a:extLst>
                  <a:ext uri="{FF2B5EF4-FFF2-40B4-BE49-F238E27FC236}">
                    <a16:creationId xmlns:a16="http://schemas.microsoft.com/office/drawing/2014/main" id="{A59C3411-62E4-C98D-A630-A7B1C7E44911}"/>
                  </a:ext>
                </a:extLst>
              </p:cNvPr>
              <p:cNvSpPr/>
              <p:nvPr/>
            </p:nvSpPr>
            <p:spPr>
              <a:xfrm>
                <a:off x="4353414" y="4065215"/>
                <a:ext cx="14811" cy="7497"/>
              </a:xfrm>
              <a:custGeom>
                <a:avLst/>
                <a:gdLst>
                  <a:gd name="connsiteX0" fmla="*/ 6583 w 14811"/>
                  <a:gd name="connsiteY0" fmla="*/ 3474 h 7497"/>
                  <a:gd name="connsiteX1" fmla="*/ 4389 w 14811"/>
                  <a:gd name="connsiteY1" fmla="*/ 1829 h 7497"/>
                  <a:gd name="connsiteX2" fmla="*/ 1828 w 14811"/>
                  <a:gd name="connsiteY2" fmla="*/ 1829 h 7497"/>
                  <a:gd name="connsiteX3" fmla="*/ 0 w 14811"/>
                  <a:gd name="connsiteY3" fmla="*/ 3292 h 7497"/>
                  <a:gd name="connsiteX4" fmla="*/ 1097 w 14811"/>
                  <a:gd name="connsiteY4" fmla="*/ 5852 h 7497"/>
                  <a:gd name="connsiteX5" fmla="*/ 5303 w 14811"/>
                  <a:gd name="connsiteY5" fmla="*/ 5852 h 7497"/>
                  <a:gd name="connsiteX6" fmla="*/ 6949 w 14811"/>
                  <a:gd name="connsiteY6" fmla="*/ 6949 h 7497"/>
                  <a:gd name="connsiteX7" fmla="*/ 9143 w 14811"/>
                  <a:gd name="connsiteY7" fmla="*/ 7497 h 7497"/>
                  <a:gd name="connsiteX8" fmla="*/ 14812 w 14811"/>
                  <a:gd name="connsiteY8" fmla="*/ 4389 h 7497"/>
                  <a:gd name="connsiteX9" fmla="*/ 13715 w 14811"/>
                  <a:gd name="connsiteY9" fmla="*/ 1280 h 7497"/>
                  <a:gd name="connsiteX10" fmla="*/ 11886 w 14811"/>
                  <a:gd name="connsiteY10" fmla="*/ 0 h 7497"/>
                  <a:gd name="connsiteX11" fmla="*/ 6583 w 14811"/>
                  <a:gd name="connsiteY11" fmla="*/ 3474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11" h="7497">
                    <a:moveTo>
                      <a:pt x="6583" y="3474"/>
                    </a:moveTo>
                    <a:lnTo>
                      <a:pt x="4389" y="1829"/>
                    </a:lnTo>
                    <a:lnTo>
                      <a:pt x="1828" y="1829"/>
                    </a:lnTo>
                    <a:lnTo>
                      <a:pt x="0" y="3292"/>
                    </a:lnTo>
                    <a:lnTo>
                      <a:pt x="1097" y="5852"/>
                    </a:lnTo>
                    <a:lnTo>
                      <a:pt x="5303" y="5852"/>
                    </a:lnTo>
                    <a:lnTo>
                      <a:pt x="6949" y="6949"/>
                    </a:lnTo>
                    <a:lnTo>
                      <a:pt x="9143" y="7497"/>
                    </a:lnTo>
                    <a:lnTo>
                      <a:pt x="14812" y="4389"/>
                    </a:lnTo>
                    <a:lnTo>
                      <a:pt x="13715" y="1280"/>
                    </a:lnTo>
                    <a:lnTo>
                      <a:pt x="11886" y="0"/>
                    </a:lnTo>
                    <a:lnTo>
                      <a:pt x="6583" y="3474"/>
                    </a:lnTo>
                    <a:close/>
                  </a:path>
                </a:pathLst>
              </a:custGeom>
              <a:grpFill/>
              <a:ln w="18272" cap="flat">
                <a:noFill/>
                <a:prstDash val="solid"/>
                <a:miter/>
              </a:ln>
            </p:spPr>
            <p:txBody>
              <a:bodyPr rtlCol="0" anchor="ctr"/>
              <a:lstStyle/>
              <a:p>
                <a:endParaRPr lang="en-GB" sz="1463"/>
              </a:p>
            </p:txBody>
          </p:sp>
          <p:sp>
            <p:nvSpPr>
              <p:cNvPr id="344" name="Freeform: Shape 343">
                <a:extLst>
                  <a:ext uri="{FF2B5EF4-FFF2-40B4-BE49-F238E27FC236}">
                    <a16:creationId xmlns:a16="http://schemas.microsoft.com/office/drawing/2014/main" id="{B8C034D6-B286-FD31-3B88-04B5735572B4}"/>
                  </a:ext>
                </a:extLst>
              </p:cNvPr>
              <p:cNvSpPr/>
              <p:nvPr/>
            </p:nvSpPr>
            <p:spPr>
              <a:xfrm>
                <a:off x="4353414" y="4065215"/>
                <a:ext cx="14811" cy="7497"/>
              </a:xfrm>
              <a:custGeom>
                <a:avLst/>
                <a:gdLst>
                  <a:gd name="connsiteX0" fmla="*/ 11886 w 14811"/>
                  <a:gd name="connsiteY0" fmla="*/ 0 h 7497"/>
                  <a:gd name="connsiteX1" fmla="*/ 13715 w 14811"/>
                  <a:gd name="connsiteY1" fmla="*/ 1280 h 7497"/>
                  <a:gd name="connsiteX2" fmla="*/ 14812 w 14811"/>
                  <a:gd name="connsiteY2" fmla="*/ 4389 h 7497"/>
                  <a:gd name="connsiteX3" fmla="*/ 9143 w 14811"/>
                  <a:gd name="connsiteY3" fmla="*/ 7497 h 7497"/>
                  <a:gd name="connsiteX4" fmla="*/ 6949 w 14811"/>
                  <a:gd name="connsiteY4" fmla="*/ 6949 h 7497"/>
                  <a:gd name="connsiteX5" fmla="*/ 5303 w 14811"/>
                  <a:gd name="connsiteY5" fmla="*/ 5852 h 7497"/>
                  <a:gd name="connsiteX6" fmla="*/ 1097 w 14811"/>
                  <a:gd name="connsiteY6" fmla="*/ 5852 h 7497"/>
                  <a:gd name="connsiteX7" fmla="*/ 0 w 14811"/>
                  <a:gd name="connsiteY7" fmla="*/ 3292 h 7497"/>
                  <a:gd name="connsiteX8" fmla="*/ 1828 w 14811"/>
                  <a:gd name="connsiteY8" fmla="*/ 1829 h 7497"/>
                  <a:gd name="connsiteX9" fmla="*/ 4389 w 14811"/>
                  <a:gd name="connsiteY9" fmla="*/ 1829 h 7497"/>
                  <a:gd name="connsiteX10" fmla="*/ 6583 w 14811"/>
                  <a:gd name="connsiteY10" fmla="*/ 3474 h 7497"/>
                  <a:gd name="connsiteX11" fmla="*/ 11886 w 14811"/>
                  <a:gd name="connsiteY11" fmla="*/ 0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11" h="7497">
                    <a:moveTo>
                      <a:pt x="11886" y="0"/>
                    </a:moveTo>
                    <a:lnTo>
                      <a:pt x="13715" y="1280"/>
                    </a:lnTo>
                    <a:lnTo>
                      <a:pt x="14812" y="4389"/>
                    </a:lnTo>
                    <a:lnTo>
                      <a:pt x="9143" y="7497"/>
                    </a:lnTo>
                    <a:lnTo>
                      <a:pt x="6949" y="6949"/>
                    </a:lnTo>
                    <a:lnTo>
                      <a:pt x="5303" y="5852"/>
                    </a:lnTo>
                    <a:lnTo>
                      <a:pt x="1097" y="5852"/>
                    </a:lnTo>
                    <a:lnTo>
                      <a:pt x="0" y="3292"/>
                    </a:lnTo>
                    <a:lnTo>
                      <a:pt x="1828" y="1829"/>
                    </a:lnTo>
                    <a:lnTo>
                      <a:pt x="4389" y="1829"/>
                    </a:lnTo>
                    <a:lnTo>
                      <a:pt x="6583" y="3474"/>
                    </a:lnTo>
                    <a:lnTo>
                      <a:pt x="11886" y="0"/>
                    </a:lnTo>
                  </a:path>
                </a:pathLst>
              </a:custGeom>
              <a:grpFill/>
              <a:ln w="4020" cap="flat">
                <a:solidFill>
                  <a:srgbClr val="FFFFFF"/>
                </a:solidFill>
                <a:prstDash val="solid"/>
                <a:miter/>
              </a:ln>
            </p:spPr>
            <p:txBody>
              <a:bodyPr rtlCol="0" anchor="ctr"/>
              <a:lstStyle/>
              <a:p>
                <a:endParaRPr lang="en-GB" sz="1463"/>
              </a:p>
            </p:txBody>
          </p:sp>
          <p:sp>
            <p:nvSpPr>
              <p:cNvPr id="345" name="Freeform: Shape 344">
                <a:extLst>
                  <a:ext uri="{FF2B5EF4-FFF2-40B4-BE49-F238E27FC236}">
                    <a16:creationId xmlns:a16="http://schemas.microsoft.com/office/drawing/2014/main" id="{4F560D2C-2EAE-E18B-A463-805002E46819}"/>
                  </a:ext>
                </a:extLst>
              </p:cNvPr>
              <p:cNvSpPr/>
              <p:nvPr/>
            </p:nvSpPr>
            <p:spPr>
              <a:xfrm>
                <a:off x="6744537" y="4244421"/>
                <a:ext cx="134038" cy="140804"/>
              </a:xfrm>
              <a:custGeom>
                <a:avLst/>
                <a:gdLst>
                  <a:gd name="connsiteX0" fmla="*/ 107341 w 134038"/>
                  <a:gd name="connsiteY0" fmla="*/ 1829 h 140804"/>
                  <a:gd name="connsiteX1" fmla="*/ 107341 w 134038"/>
                  <a:gd name="connsiteY1" fmla="*/ 0 h 140804"/>
                  <a:gd name="connsiteX2" fmla="*/ 107341 w 134038"/>
                  <a:gd name="connsiteY2" fmla="*/ 1463 h 140804"/>
                  <a:gd name="connsiteX3" fmla="*/ 94906 w 134038"/>
                  <a:gd name="connsiteY3" fmla="*/ 9326 h 140804"/>
                  <a:gd name="connsiteX4" fmla="*/ 85945 w 134038"/>
                  <a:gd name="connsiteY4" fmla="*/ 9692 h 140804"/>
                  <a:gd name="connsiteX5" fmla="*/ 78997 w 134038"/>
                  <a:gd name="connsiteY5" fmla="*/ 8960 h 140804"/>
                  <a:gd name="connsiteX6" fmla="*/ 72779 w 134038"/>
                  <a:gd name="connsiteY6" fmla="*/ 11703 h 140804"/>
                  <a:gd name="connsiteX7" fmla="*/ 66196 w 134038"/>
                  <a:gd name="connsiteY7" fmla="*/ 12252 h 140804"/>
                  <a:gd name="connsiteX8" fmla="*/ 58516 w 134038"/>
                  <a:gd name="connsiteY8" fmla="*/ 13898 h 140804"/>
                  <a:gd name="connsiteX9" fmla="*/ 55773 w 134038"/>
                  <a:gd name="connsiteY9" fmla="*/ 10240 h 140804"/>
                  <a:gd name="connsiteX10" fmla="*/ 49921 w 134038"/>
                  <a:gd name="connsiteY10" fmla="*/ 10423 h 140804"/>
                  <a:gd name="connsiteX11" fmla="*/ 45350 w 134038"/>
                  <a:gd name="connsiteY11" fmla="*/ 11886 h 140804"/>
                  <a:gd name="connsiteX12" fmla="*/ 40413 w 134038"/>
                  <a:gd name="connsiteY12" fmla="*/ 10240 h 140804"/>
                  <a:gd name="connsiteX13" fmla="*/ 33829 w 134038"/>
                  <a:gd name="connsiteY13" fmla="*/ 10423 h 140804"/>
                  <a:gd name="connsiteX14" fmla="*/ 30538 w 134038"/>
                  <a:gd name="connsiteY14" fmla="*/ 12983 h 140804"/>
                  <a:gd name="connsiteX15" fmla="*/ 30721 w 134038"/>
                  <a:gd name="connsiteY15" fmla="*/ 14995 h 140804"/>
                  <a:gd name="connsiteX16" fmla="*/ 29075 w 134038"/>
                  <a:gd name="connsiteY16" fmla="*/ 19201 h 140804"/>
                  <a:gd name="connsiteX17" fmla="*/ 27795 w 134038"/>
                  <a:gd name="connsiteY17" fmla="*/ 27247 h 140804"/>
                  <a:gd name="connsiteX18" fmla="*/ 27978 w 134038"/>
                  <a:gd name="connsiteY18" fmla="*/ 37487 h 140804"/>
                  <a:gd name="connsiteX19" fmla="*/ 29441 w 134038"/>
                  <a:gd name="connsiteY19" fmla="*/ 41876 h 140804"/>
                  <a:gd name="connsiteX20" fmla="*/ 31452 w 134038"/>
                  <a:gd name="connsiteY20" fmla="*/ 43704 h 140804"/>
                  <a:gd name="connsiteX21" fmla="*/ 34195 w 134038"/>
                  <a:gd name="connsiteY21" fmla="*/ 45899 h 140804"/>
                  <a:gd name="connsiteX22" fmla="*/ 37670 w 134038"/>
                  <a:gd name="connsiteY22" fmla="*/ 46996 h 140804"/>
                  <a:gd name="connsiteX23" fmla="*/ 39132 w 134038"/>
                  <a:gd name="connsiteY23" fmla="*/ 49190 h 140804"/>
                  <a:gd name="connsiteX24" fmla="*/ 39316 w 134038"/>
                  <a:gd name="connsiteY24" fmla="*/ 52299 h 140804"/>
                  <a:gd name="connsiteX25" fmla="*/ 37670 w 134038"/>
                  <a:gd name="connsiteY25" fmla="*/ 56322 h 140804"/>
                  <a:gd name="connsiteX26" fmla="*/ 33829 w 134038"/>
                  <a:gd name="connsiteY26" fmla="*/ 60711 h 140804"/>
                  <a:gd name="connsiteX27" fmla="*/ 30903 w 134038"/>
                  <a:gd name="connsiteY27" fmla="*/ 63088 h 140804"/>
                  <a:gd name="connsiteX28" fmla="*/ 25966 w 134038"/>
                  <a:gd name="connsiteY28" fmla="*/ 65465 h 140804"/>
                  <a:gd name="connsiteX29" fmla="*/ 24504 w 134038"/>
                  <a:gd name="connsiteY29" fmla="*/ 68757 h 140804"/>
                  <a:gd name="connsiteX30" fmla="*/ 23040 w 134038"/>
                  <a:gd name="connsiteY30" fmla="*/ 71500 h 140804"/>
                  <a:gd name="connsiteX31" fmla="*/ 20481 w 134038"/>
                  <a:gd name="connsiteY31" fmla="*/ 74243 h 140804"/>
                  <a:gd name="connsiteX32" fmla="*/ 14812 w 134038"/>
                  <a:gd name="connsiteY32" fmla="*/ 80094 h 140804"/>
                  <a:gd name="connsiteX33" fmla="*/ 9326 w 134038"/>
                  <a:gd name="connsiteY33" fmla="*/ 87043 h 140804"/>
                  <a:gd name="connsiteX34" fmla="*/ 7680 w 134038"/>
                  <a:gd name="connsiteY34" fmla="*/ 89237 h 140804"/>
                  <a:gd name="connsiteX35" fmla="*/ 4937 w 134038"/>
                  <a:gd name="connsiteY35" fmla="*/ 94540 h 140804"/>
                  <a:gd name="connsiteX36" fmla="*/ 1463 w 134038"/>
                  <a:gd name="connsiteY36" fmla="*/ 108804 h 140804"/>
                  <a:gd name="connsiteX37" fmla="*/ 1463 w 134038"/>
                  <a:gd name="connsiteY37" fmla="*/ 115204 h 140804"/>
                  <a:gd name="connsiteX38" fmla="*/ 182 w 134038"/>
                  <a:gd name="connsiteY38" fmla="*/ 128004 h 140804"/>
                  <a:gd name="connsiteX39" fmla="*/ 0 w 134038"/>
                  <a:gd name="connsiteY39" fmla="*/ 138245 h 140804"/>
                  <a:gd name="connsiteX40" fmla="*/ 2011 w 134038"/>
                  <a:gd name="connsiteY40" fmla="*/ 139708 h 140804"/>
                  <a:gd name="connsiteX41" fmla="*/ 4937 w 134038"/>
                  <a:gd name="connsiteY41" fmla="*/ 140805 h 140804"/>
                  <a:gd name="connsiteX42" fmla="*/ 8960 w 134038"/>
                  <a:gd name="connsiteY42" fmla="*/ 140073 h 140804"/>
                  <a:gd name="connsiteX43" fmla="*/ 11703 w 134038"/>
                  <a:gd name="connsiteY43" fmla="*/ 135319 h 140804"/>
                  <a:gd name="connsiteX44" fmla="*/ 13166 w 134038"/>
                  <a:gd name="connsiteY44" fmla="*/ 133490 h 140804"/>
                  <a:gd name="connsiteX45" fmla="*/ 17006 w 134038"/>
                  <a:gd name="connsiteY45" fmla="*/ 132576 h 140804"/>
                  <a:gd name="connsiteX46" fmla="*/ 19200 w 134038"/>
                  <a:gd name="connsiteY46" fmla="*/ 131113 h 140804"/>
                  <a:gd name="connsiteX47" fmla="*/ 29258 w 134038"/>
                  <a:gd name="connsiteY47" fmla="*/ 132210 h 140804"/>
                  <a:gd name="connsiteX48" fmla="*/ 32001 w 134038"/>
                  <a:gd name="connsiteY48" fmla="*/ 130748 h 140804"/>
                  <a:gd name="connsiteX49" fmla="*/ 32184 w 134038"/>
                  <a:gd name="connsiteY49" fmla="*/ 130016 h 140804"/>
                  <a:gd name="connsiteX50" fmla="*/ 53396 w 134038"/>
                  <a:gd name="connsiteY50" fmla="*/ 130199 h 140804"/>
                  <a:gd name="connsiteX51" fmla="*/ 51019 w 134038"/>
                  <a:gd name="connsiteY51" fmla="*/ 127456 h 140804"/>
                  <a:gd name="connsiteX52" fmla="*/ 56687 w 134038"/>
                  <a:gd name="connsiteY52" fmla="*/ 114838 h 140804"/>
                  <a:gd name="connsiteX53" fmla="*/ 55773 w 134038"/>
                  <a:gd name="connsiteY53" fmla="*/ 111912 h 140804"/>
                  <a:gd name="connsiteX54" fmla="*/ 55956 w 134038"/>
                  <a:gd name="connsiteY54" fmla="*/ 109352 h 140804"/>
                  <a:gd name="connsiteX55" fmla="*/ 61076 w 134038"/>
                  <a:gd name="connsiteY55" fmla="*/ 108255 h 140804"/>
                  <a:gd name="connsiteX56" fmla="*/ 65648 w 134038"/>
                  <a:gd name="connsiteY56" fmla="*/ 106609 h 140804"/>
                  <a:gd name="connsiteX57" fmla="*/ 67842 w 134038"/>
                  <a:gd name="connsiteY57" fmla="*/ 103135 h 140804"/>
                  <a:gd name="connsiteX58" fmla="*/ 70585 w 134038"/>
                  <a:gd name="connsiteY58" fmla="*/ 104232 h 140804"/>
                  <a:gd name="connsiteX59" fmla="*/ 72779 w 134038"/>
                  <a:gd name="connsiteY59" fmla="*/ 103501 h 140804"/>
                  <a:gd name="connsiteX60" fmla="*/ 73694 w 134038"/>
                  <a:gd name="connsiteY60" fmla="*/ 100575 h 140804"/>
                  <a:gd name="connsiteX61" fmla="*/ 75888 w 134038"/>
                  <a:gd name="connsiteY61" fmla="*/ 102038 h 140804"/>
                  <a:gd name="connsiteX62" fmla="*/ 81008 w 134038"/>
                  <a:gd name="connsiteY62" fmla="*/ 102586 h 140804"/>
                  <a:gd name="connsiteX63" fmla="*/ 84665 w 134038"/>
                  <a:gd name="connsiteY63" fmla="*/ 104232 h 140804"/>
                  <a:gd name="connsiteX64" fmla="*/ 90152 w 134038"/>
                  <a:gd name="connsiteY64" fmla="*/ 96735 h 140804"/>
                  <a:gd name="connsiteX65" fmla="*/ 93260 w 134038"/>
                  <a:gd name="connsiteY65" fmla="*/ 98563 h 140804"/>
                  <a:gd name="connsiteX66" fmla="*/ 99477 w 134038"/>
                  <a:gd name="connsiteY66" fmla="*/ 100941 h 140804"/>
                  <a:gd name="connsiteX67" fmla="*/ 103135 w 134038"/>
                  <a:gd name="connsiteY67" fmla="*/ 99478 h 140804"/>
                  <a:gd name="connsiteX68" fmla="*/ 107341 w 134038"/>
                  <a:gd name="connsiteY68" fmla="*/ 100575 h 140804"/>
                  <a:gd name="connsiteX69" fmla="*/ 108620 w 134038"/>
                  <a:gd name="connsiteY69" fmla="*/ 99661 h 140804"/>
                  <a:gd name="connsiteX70" fmla="*/ 111181 w 134038"/>
                  <a:gd name="connsiteY70" fmla="*/ 97100 h 140804"/>
                  <a:gd name="connsiteX71" fmla="*/ 119410 w 134038"/>
                  <a:gd name="connsiteY71" fmla="*/ 84483 h 140804"/>
                  <a:gd name="connsiteX72" fmla="*/ 123798 w 134038"/>
                  <a:gd name="connsiteY72" fmla="*/ 79546 h 140804"/>
                  <a:gd name="connsiteX73" fmla="*/ 124896 w 134038"/>
                  <a:gd name="connsiteY73" fmla="*/ 77717 h 140804"/>
                  <a:gd name="connsiteX74" fmla="*/ 129102 w 134038"/>
                  <a:gd name="connsiteY74" fmla="*/ 72780 h 140804"/>
                  <a:gd name="connsiteX75" fmla="*/ 132393 w 134038"/>
                  <a:gd name="connsiteY75" fmla="*/ 67111 h 140804"/>
                  <a:gd name="connsiteX76" fmla="*/ 133673 w 134038"/>
                  <a:gd name="connsiteY76" fmla="*/ 60711 h 140804"/>
                  <a:gd name="connsiteX77" fmla="*/ 134039 w 134038"/>
                  <a:gd name="connsiteY77" fmla="*/ 51568 h 140804"/>
                  <a:gd name="connsiteX78" fmla="*/ 133125 w 134038"/>
                  <a:gd name="connsiteY78" fmla="*/ 46630 h 140804"/>
                  <a:gd name="connsiteX79" fmla="*/ 133125 w 134038"/>
                  <a:gd name="connsiteY79" fmla="*/ 38401 h 140804"/>
                  <a:gd name="connsiteX80" fmla="*/ 132393 w 134038"/>
                  <a:gd name="connsiteY80" fmla="*/ 35110 h 140804"/>
                  <a:gd name="connsiteX81" fmla="*/ 128919 w 134038"/>
                  <a:gd name="connsiteY81" fmla="*/ 31270 h 140804"/>
                  <a:gd name="connsiteX82" fmla="*/ 126541 w 134038"/>
                  <a:gd name="connsiteY82" fmla="*/ 30355 h 140804"/>
                  <a:gd name="connsiteX83" fmla="*/ 123615 w 134038"/>
                  <a:gd name="connsiteY83" fmla="*/ 28710 h 140804"/>
                  <a:gd name="connsiteX84" fmla="*/ 121421 w 134038"/>
                  <a:gd name="connsiteY84" fmla="*/ 26150 h 140804"/>
                  <a:gd name="connsiteX85" fmla="*/ 120141 w 134038"/>
                  <a:gd name="connsiteY85" fmla="*/ 23224 h 140804"/>
                  <a:gd name="connsiteX86" fmla="*/ 118130 w 134038"/>
                  <a:gd name="connsiteY86" fmla="*/ 10789 h 140804"/>
                  <a:gd name="connsiteX87" fmla="*/ 116666 w 134038"/>
                  <a:gd name="connsiteY87" fmla="*/ 9692 h 140804"/>
                  <a:gd name="connsiteX88" fmla="*/ 116118 w 134038"/>
                  <a:gd name="connsiteY88" fmla="*/ 8595 h 140804"/>
                  <a:gd name="connsiteX89" fmla="*/ 116301 w 134038"/>
                  <a:gd name="connsiteY89" fmla="*/ 5303 h 140804"/>
                  <a:gd name="connsiteX90" fmla="*/ 115387 w 134038"/>
                  <a:gd name="connsiteY90" fmla="*/ 4389 h 140804"/>
                  <a:gd name="connsiteX91" fmla="*/ 109352 w 134038"/>
                  <a:gd name="connsiteY91" fmla="*/ 3474 h 140804"/>
                  <a:gd name="connsiteX92" fmla="*/ 108620 w 134038"/>
                  <a:gd name="connsiteY92" fmla="*/ 2194 h 140804"/>
                  <a:gd name="connsiteX93" fmla="*/ 107341 w 134038"/>
                  <a:gd name="connsiteY93" fmla="*/ 1829 h 14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4038" h="140804">
                    <a:moveTo>
                      <a:pt x="107341" y="1829"/>
                    </a:moveTo>
                    <a:lnTo>
                      <a:pt x="107341" y="0"/>
                    </a:lnTo>
                    <a:lnTo>
                      <a:pt x="107341" y="1463"/>
                    </a:lnTo>
                    <a:lnTo>
                      <a:pt x="94906" y="9326"/>
                    </a:lnTo>
                    <a:lnTo>
                      <a:pt x="85945" y="9692"/>
                    </a:lnTo>
                    <a:lnTo>
                      <a:pt x="78997" y="8960"/>
                    </a:lnTo>
                    <a:lnTo>
                      <a:pt x="72779" y="11703"/>
                    </a:lnTo>
                    <a:lnTo>
                      <a:pt x="66196" y="12252"/>
                    </a:lnTo>
                    <a:lnTo>
                      <a:pt x="58516" y="13898"/>
                    </a:lnTo>
                    <a:lnTo>
                      <a:pt x="55773" y="10240"/>
                    </a:lnTo>
                    <a:lnTo>
                      <a:pt x="49921" y="10423"/>
                    </a:lnTo>
                    <a:lnTo>
                      <a:pt x="45350" y="11886"/>
                    </a:lnTo>
                    <a:lnTo>
                      <a:pt x="40413" y="10240"/>
                    </a:lnTo>
                    <a:lnTo>
                      <a:pt x="33829" y="10423"/>
                    </a:lnTo>
                    <a:lnTo>
                      <a:pt x="30538" y="12983"/>
                    </a:lnTo>
                    <a:lnTo>
                      <a:pt x="30721" y="14995"/>
                    </a:lnTo>
                    <a:lnTo>
                      <a:pt x="29075" y="19201"/>
                    </a:lnTo>
                    <a:lnTo>
                      <a:pt x="27795" y="27247"/>
                    </a:lnTo>
                    <a:lnTo>
                      <a:pt x="27978" y="37487"/>
                    </a:lnTo>
                    <a:lnTo>
                      <a:pt x="29441" y="41876"/>
                    </a:lnTo>
                    <a:lnTo>
                      <a:pt x="31452" y="43704"/>
                    </a:lnTo>
                    <a:lnTo>
                      <a:pt x="34195" y="45899"/>
                    </a:lnTo>
                    <a:lnTo>
                      <a:pt x="37670" y="46996"/>
                    </a:lnTo>
                    <a:lnTo>
                      <a:pt x="39132" y="49190"/>
                    </a:lnTo>
                    <a:lnTo>
                      <a:pt x="39316" y="52299"/>
                    </a:lnTo>
                    <a:lnTo>
                      <a:pt x="37670" y="56322"/>
                    </a:lnTo>
                    <a:lnTo>
                      <a:pt x="33829" y="60711"/>
                    </a:lnTo>
                    <a:lnTo>
                      <a:pt x="30903" y="63088"/>
                    </a:lnTo>
                    <a:lnTo>
                      <a:pt x="25966" y="65465"/>
                    </a:lnTo>
                    <a:lnTo>
                      <a:pt x="24504" y="68757"/>
                    </a:lnTo>
                    <a:lnTo>
                      <a:pt x="23040" y="71500"/>
                    </a:lnTo>
                    <a:lnTo>
                      <a:pt x="20481" y="74243"/>
                    </a:lnTo>
                    <a:lnTo>
                      <a:pt x="14812" y="80094"/>
                    </a:lnTo>
                    <a:lnTo>
                      <a:pt x="9326" y="87043"/>
                    </a:lnTo>
                    <a:lnTo>
                      <a:pt x="7680" y="89237"/>
                    </a:lnTo>
                    <a:lnTo>
                      <a:pt x="4937" y="94540"/>
                    </a:lnTo>
                    <a:lnTo>
                      <a:pt x="1463" y="108804"/>
                    </a:lnTo>
                    <a:lnTo>
                      <a:pt x="1463" y="115204"/>
                    </a:lnTo>
                    <a:lnTo>
                      <a:pt x="182" y="128004"/>
                    </a:lnTo>
                    <a:lnTo>
                      <a:pt x="0" y="138245"/>
                    </a:lnTo>
                    <a:lnTo>
                      <a:pt x="2011" y="139708"/>
                    </a:lnTo>
                    <a:lnTo>
                      <a:pt x="4937" y="140805"/>
                    </a:lnTo>
                    <a:lnTo>
                      <a:pt x="8960" y="140073"/>
                    </a:lnTo>
                    <a:lnTo>
                      <a:pt x="11703" y="135319"/>
                    </a:lnTo>
                    <a:lnTo>
                      <a:pt x="13166" y="133490"/>
                    </a:lnTo>
                    <a:lnTo>
                      <a:pt x="17006" y="132576"/>
                    </a:lnTo>
                    <a:lnTo>
                      <a:pt x="19200" y="131113"/>
                    </a:lnTo>
                    <a:lnTo>
                      <a:pt x="29258" y="132210"/>
                    </a:lnTo>
                    <a:lnTo>
                      <a:pt x="32001" y="130748"/>
                    </a:lnTo>
                    <a:lnTo>
                      <a:pt x="32184" y="130016"/>
                    </a:lnTo>
                    <a:lnTo>
                      <a:pt x="53396" y="130199"/>
                    </a:lnTo>
                    <a:lnTo>
                      <a:pt x="51019" y="127456"/>
                    </a:lnTo>
                    <a:lnTo>
                      <a:pt x="56687" y="114838"/>
                    </a:lnTo>
                    <a:lnTo>
                      <a:pt x="55773" y="111912"/>
                    </a:lnTo>
                    <a:lnTo>
                      <a:pt x="55956" y="109352"/>
                    </a:lnTo>
                    <a:lnTo>
                      <a:pt x="61076" y="108255"/>
                    </a:lnTo>
                    <a:lnTo>
                      <a:pt x="65648" y="106609"/>
                    </a:lnTo>
                    <a:lnTo>
                      <a:pt x="67842" y="103135"/>
                    </a:lnTo>
                    <a:lnTo>
                      <a:pt x="70585" y="104232"/>
                    </a:lnTo>
                    <a:lnTo>
                      <a:pt x="72779" y="103501"/>
                    </a:lnTo>
                    <a:lnTo>
                      <a:pt x="73694" y="100575"/>
                    </a:lnTo>
                    <a:lnTo>
                      <a:pt x="75888" y="102038"/>
                    </a:lnTo>
                    <a:lnTo>
                      <a:pt x="81008" y="102586"/>
                    </a:lnTo>
                    <a:lnTo>
                      <a:pt x="84665" y="104232"/>
                    </a:lnTo>
                    <a:lnTo>
                      <a:pt x="90152" y="96735"/>
                    </a:lnTo>
                    <a:lnTo>
                      <a:pt x="93260" y="98563"/>
                    </a:lnTo>
                    <a:lnTo>
                      <a:pt x="99477" y="100941"/>
                    </a:lnTo>
                    <a:lnTo>
                      <a:pt x="103135" y="99478"/>
                    </a:lnTo>
                    <a:lnTo>
                      <a:pt x="107341" y="100575"/>
                    </a:lnTo>
                    <a:lnTo>
                      <a:pt x="108620" y="99661"/>
                    </a:lnTo>
                    <a:lnTo>
                      <a:pt x="111181" y="97100"/>
                    </a:lnTo>
                    <a:lnTo>
                      <a:pt x="119410" y="84483"/>
                    </a:lnTo>
                    <a:lnTo>
                      <a:pt x="123798" y="79546"/>
                    </a:lnTo>
                    <a:lnTo>
                      <a:pt x="124896" y="77717"/>
                    </a:lnTo>
                    <a:lnTo>
                      <a:pt x="129102" y="72780"/>
                    </a:lnTo>
                    <a:lnTo>
                      <a:pt x="132393" y="67111"/>
                    </a:lnTo>
                    <a:lnTo>
                      <a:pt x="133673" y="60711"/>
                    </a:lnTo>
                    <a:lnTo>
                      <a:pt x="134039" y="51568"/>
                    </a:lnTo>
                    <a:lnTo>
                      <a:pt x="133125" y="46630"/>
                    </a:lnTo>
                    <a:lnTo>
                      <a:pt x="133125" y="38401"/>
                    </a:lnTo>
                    <a:lnTo>
                      <a:pt x="132393" y="35110"/>
                    </a:lnTo>
                    <a:lnTo>
                      <a:pt x="128919" y="31270"/>
                    </a:lnTo>
                    <a:lnTo>
                      <a:pt x="126541" y="30355"/>
                    </a:lnTo>
                    <a:lnTo>
                      <a:pt x="123615" y="28710"/>
                    </a:lnTo>
                    <a:lnTo>
                      <a:pt x="121421" y="26150"/>
                    </a:lnTo>
                    <a:lnTo>
                      <a:pt x="120141" y="23224"/>
                    </a:lnTo>
                    <a:lnTo>
                      <a:pt x="118130" y="10789"/>
                    </a:lnTo>
                    <a:lnTo>
                      <a:pt x="116666" y="9692"/>
                    </a:lnTo>
                    <a:lnTo>
                      <a:pt x="116118" y="8595"/>
                    </a:lnTo>
                    <a:lnTo>
                      <a:pt x="116301" y="5303"/>
                    </a:lnTo>
                    <a:lnTo>
                      <a:pt x="115387" y="4389"/>
                    </a:lnTo>
                    <a:lnTo>
                      <a:pt x="109352" y="3474"/>
                    </a:lnTo>
                    <a:lnTo>
                      <a:pt x="108620" y="2194"/>
                    </a:lnTo>
                    <a:lnTo>
                      <a:pt x="107341" y="1829"/>
                    </a:lnTo>
                    <a:close/>
                  </a:path>
                </a:pathLst>
              </a:custGeom>
              <a:grpFill/>
              <a:ln w="18272" cap="flat">
                <a:noFill/>
                <a:prstDash val="solid"/>
                <a:miter/>
              </a:ln>
            </p:spPr>
            <p:txBody>
              <a:bodyPr rtlCol="0" anchor="ctr"/>
              <a:lstStyle/>
              <a:p>
                <a:endParaRPr lang="en-GB" sz="1463"/>
              </a:p>
            </p:txBody>
          </p:sp>
          <p:sp>
            <p:nvSpPr>
              <p:cNvPr id="346" name="Freeform: Shape 345">
                <a:extLst>
                  <a:ext uri="{FF2B5EF4-FFF2-40B4-BE49-F238E27FC236}">
                    <a16:creationId xmlns:a16="http://schemas.microsoft.com/office/drawing/2014/main" id="{933CF4BA-4CCB-4E86-1EA6-8E40A66F1669}"/>
                  </a:ext>
                </a:extLst>
              </p:cNvPr>
              <p:cNvSpPr/>
              <p:nvPr/>
            </p:nvSpPr>
            <p:spPr>
              <a:xfrm>
                <a:off x="6744537" y="4244421"/>
                <a:ext cx="134038" cy="140804"/>
              </a:xfrm>
              <a:custGeom>
                <a:avLst/>
                <a:gdLst>
                  <a:gd name="connsiteX0" fmla="*/ 107341 w 134038"/>
                  <a:gd name="connsiteY0" fmla="*/ 1829 h 140804"/>
                  <a:gd name="connsiteX1" fmla="*/ 107341 w 134038"/>
                  <a:gd name="connsiteY1" fmla="*/ 0 h 140804"/>
                  <a:gd name="connsiteX2" fmla="*/ 107341 w 134038"/>
                  <a:gd name="connsiteY2" fmla="*/ 1463 h 140804"/>
                  <a:gd name="connsiteX3" fmla="*/ 94906 w 134038"/>
                  <a:gd name="connsiteY3" fmla="*/ 9326 h 140804"/>
                  <a:gd name="connsiteX4" fmla="*/ 85945 w 134038"/>
                  <a:gd name="connsiteY4" fmla="*/ 9692 h 140804"/>
                  <a:gd name="connsiteX5" fmla="*/ 78997 w 134038"/>
                  <a:gd name="connsiteY5" fmla="*/ 8960 h 140804"/>
                  <a:gd name="connsiteX6" fmla="*/ 72779 w 134038"/>
                  <a:gd name="connsiteY6" fmla="*/ 11703 h 140804"/>
                  <a:gd name="connsiteX7" fmla="*/ 66196 w 134038"/>
                  <a:gd name="connsiteY7" fmla="*/ 12252 h 140804"/>
                  <a:gd name="connsiteX8" fmla="*/ 58516 w 134038"/>
                  <a:gd name="connsiteY8" fmla="*/ 13898 h 140804"/>
                  <a:gd name="connsiteX9" fmla="*/ 55773 w 134038"/>
                  <a:gd name="connsiteY9" fmla="*/ 10240 h 140804"/>
                  <a:gd name="connsiteX10" fmla="*/ 49921 w 134038"/>
                  <a:gd name="connsiteY10" fmla="*/ 10423 h 140804"/>
                  <a:gd name="connsiteX11" fmla="*/ 45350 w 134038"/>
                  <a:gd name="connsiteY11" fmla="*/ 11886 h 140804"/>
                  <a:gd name="connsiteX12" fmla="*/ 40413 w 134038"/>
                  <a:gd name="connsiteY12" fmla="*/ 10240 h 140804"/>
                  <a:gd name="connsiteX13" fmla="*/ 33829 w 134038"/>
                  <a:gd name="connsiteY13" fmla="*/ 10423 h 140804"/>
                  <a:gd name="connsiteX14" fmla="*/ 30538 w 134038"/>
                  <a:gd name="connsiteY14" fmla="*/ 12983 h 140804"/>
                  <a:gd name="connsiteX15" fmla="*/ 30721 w 134038"/>
                  <a:gd name="connsiteY15" fmla="*/ 14995 h 140804"/>
                  <a:gd name="connsiteX16" fmla="*/ 29075 w 134038"/>
                  <a:gd name="connsiteY16" fmla="*/ 19201 h 140804"/>
                  <a:gd name="connsiteX17" fmla="*/ 27795 w 134038"/>
                  <a:gd name="connsiteY17" fmla="*/ 27247 h 140804"/>
                  <a:gd name="connsiteX18" fmla="*/ 27978 w 134038"/>
                  <a:gd name="connsiteY18" fmla="*/ 37487 h 140804"/>
                  <a:gd name="connsiteX19" fmla="*/ 29441 w 134038"/>
                  <a:gd name="connsiteY19" fmla="*/ 41876 h 140804"/>
                  <a:gd name="connsiteX20" fmla="*/ 31452 w 134038"/>
                  <a:gd name="connsiteY20" fmla="*/ 43704 h 140804"/>
                  <a:gd name="connsiteX21" fmla="*/ 34195 w 134038"/>
                  <a:gd name="connsiteY21" fmla="*/ 45899 h 140804"/>
                  <a:gd name="connsiteX22" fmla="*/ 37670 w 134038"/>
                  <a:gd name="connsiteY22" fmla="*/ 46996 h 140804"/>
                  <a:gd name="connsiteX23" fmla="*/ 39132 w 134038"/>
                  <a:gd name="connsiteY23" fmla="*/ 49190 h 140804"/>
                  <a:gd name="connsiteX24" fmla="*/ 39316 w 134038"/>
                  <a:gd name="connsiteY24" fmla="*/ 52299 h 140804"/>
                  <a:gd name="connsiteX25" fmla="*/ 37670 w 134038"/>
                  <a:gd name="connsiteY25" fmla="*/ 56322 h 140804"/>
                  <a:gd name="connsiteX26" fmla="*/ 33829 w 134038"/>
                  <a:gd name="connsiteY26" fmla="*/ 60711 h 140804"/>
                  <a:gd name="connsiteX27" fmla="*/ 30903 w 134038"/>
                  <a:gd name="connsiteY27" fmla="*/ 63088 h 140804"/>
                  <a:gd name="connsiteX28" fmla="*/ 25966 w 134038"/>
                  <a:gd name="connsiteY28" fmla="*/ 65465 h 140804"/>
                  <a:gd name="connsiteX29" fmla="*/ 24504 w 134038"/>
                  <a:gd name="connsiteY29" fmla="*/ 68757 h 140804"/>
                  <a:gd name="connsiteX30" fmla="*/ 23040 w 134038"/>
                  <a:gd name="connsiteY30" fmla="*/ 71500 h 140804"/>
                  <a:gd name="connsiteX31" fmla="*/ 20481 w 134038"/>
                  <a:gd name="connsiteY31" fmla="*/ 74243 h 140804"/>
                  <a:gd name="connsiteX32" fmla="*/ 14812 w 134038"/>
                  <a:gd name="connsiteY32" fmla="*/ 80094 h 140804"/>
                  <a:gd name="connsiteX33" fmla="*/ 9326 w 134038"/>
                  <a:gd name="connsiteY33" fmla="*/ 87043 h 140804"/>
                  <a:gd name="connsiteX34" fmla="*/ 7680 w 134038"/>
                  <a:gd name="connsiteY34" fmla="*/ 89237 h 140804"/>
                  <a:gd name="connsiteX35" fmla="*/ 4937 w 134038"/>
                  <a:gd name="connsiteY35" fmla="*/ 94540 h 140804"/>
                  <a:gd name="connsiteX36" fmla="*/ 1463 w 134038"/>
                  <a:gd name="connsiteY36" fmla="*/ 108804 h 140804"/>
                  <a:gd name="connsiteX37" fmla="*/ 1463 w 134038"/>
                  <a:gd name="connsiteY37" fmla="*/ 115204 h 140804"/>
                  <a:gd name="connsiteX38" fmla="*/ 182 w 134038"/>
                  <a:gd name="connsiteY38" fmla="*/ 128004 h 140804"/>
                  <a:gd name="connsiteX39" fmla="*/ 0 w 134038"/>
                  <a:gd name="connsiteY39" fmla="*/ 138245 h 140804"/>
                  <a:gd name="connsiteX40" fmla="*/ 2011 w 134038"/>
                  <a:gd name="connsiteY40" fmla="*/ 139708 h 140804"/>
                  <a:gd name="connsiteX41" fmla="*/ 4937 w 134038"/>
                  <a:gd name="connsiteY41" fmla="*/ 140805 h 140804"/>
                  <a:gd name="connsiteX42" fmla="*/ 8960 w 134038"/>
                  <a:gd name="connsiteY42" fmla="*/ 140073 h 140804"/>
                  <a:gd name="connsiteX43" fmla="*/ 11703 w 134038"/>
                  <a:gd name="connsiteY43" fmla="*/ 135319 h 140804"/>
                  <a:gd name="connsiteX44" fmla="*/ 13166 w 134038"/>
                  <a:gd name="connsiteY44" fmla="*/ 133490 h 140804"/>
                  <a:gd name="connsiteX45" fmla="*/ 17006 w 134038"/>
                  <a:gd name="connsiteY45" fmla="*/ 132576 h 140804"/>
                  <a:gd name="connsiteX46" fmla="*/ 19200 w 134038"/>
                  <a:gd name="connsiteY46" fmla="*/ 131113 h 140804"/>
                  <a:gd name="connsiteX47" fmla="*/ 29258 w 134038"/>
                  <a:gd name="connsiteY47" fmla="*/ 132210 h 140804"/>
                  <a:gd name="connsiteX48" fmla="*/ 32001 w 134038"/>
                  <a:gd name="connsiteY48" fmla="*/ 130748 h 140804"/>
                  <a:gd name="connsiteX49" fmla="*/ 32184 w 134038"/>
                  <a:gd name="connsiteY49" fmla="*/ 130016 h 140804"/>
                  <a:gd name="connsiteX50" fmla="*/ 53396 w 134038"/>
                  <a:gd name="connsiteY50" fmla="*/ 130199 h 140804"/>
                  <a:gd name="connsiteX51" fmla="*/ 51019 w 134038"/>
                  <a:gd name="connsiteY51" fmla="*/ 127456 h 140804"/>
                  <a:gd name="connsiteX52" fmla="*/ 56687 w 134038"/>
                  <a:gd name="connsiteY52" fmla="*/ 114838 h 140804"/>
                  <a:gd name="connsiteX53" fmla="*/ 55773 w 134038"/>
                  <a:gd name="connsiteY53" fmla="*/ 111912 h 140804"/>
                  <a:gd name="connsiteX54" fmla="*/ 55956 w 134038"/>
                  <a:gd name="connsiteY54" fmla="*/ 109352 h 140804"/>
                  <a:gd name="connsiteX55" fmla="*/ 61076 w 134038"/>
                  <a:gd name="connsiteY55" fmla="*/ 108255 h 140804"/>
                  <a:gd name="connsiteX56" fmla="*/ 65648 w 134038"/>
                  <a:gd name="connsiteY56" fmla="*/ 106609 h 140804"/>
                  <a:gd name="connsiteX57" fmla="*/ 67842 w 134038"/>
                  <a:gd name="connsiteY57" fmla="*/ 103135 h 140804"/>
                  <a:gd name="connsiteX58" fmla="*/ 70585 w 134038"/>
                  <a:gd name="connsiteY58" fmla="*/ 104232 h 140804"/>
                  <a:gd name="connsiteX59" fmla="*/ 72779 w 134038"/>
                  <a:gd name="connsiteY59" fmla="*/ 103501 h 140804"/>
                  <a:gd name="connsiteX60" fmla="*/ 73694 w 134038"/>
                  <a:gd name="connsiteY60" fmla="*/ 100575 h 140804"/>
                  <a:gd name="connsiteX61" fmla="*/ 75888 w 134038"/>
                  <a:gd name="connsiteY61" fmla="*/ 102038 h 140804"/>
                  <a:gd name="connsiteX62" fmla="*/ 81008 w 134038"/>
                  <a:gd name="connsiteY62" fmla="*/ 102586 h 140804"/>
                  <a:gd name="connsiteX63" fmla="*/ 84665 w 134038"/>
                  <a:gd name="connsiteY63" fmla="*/ 104232 h 140804"/>
                  <a:gd name="connsiteX64" fmla="*/ 90152 w 134038"/>
                  <a:gd name="connsiteY64" fmla="*/ 96735 h 140804"/>
                  <a:gd name="connsiteX65" fmla="*/ 93260 w 134038"/>
                  <a:gd name="connsiteY65" fmla="*/ 98563 h 140804"/>
                  <a:gd name="connsiteX66" fmla="*/ 99477 w 134038"/>
                  <a:gd name="connsiteY66" fmla="*/ 100941 h 140804"/>
                  <a:gd name="connsiteX67" fmla="*/ 103135 w 134038"/>
                  <a:gd name="connsiteY67" fmla="*/ 99478 h 140804"/>
                  <a:gd name="connsiteX68" fmla="*/ 107341 w 134038"/>
                  <a:gd name="connsiteY68" fmla="*/ 100575 h 140804"/>
                  <a:gd name="connsiteX69" fmla="*/ 108620 w 134038"/>
                  <a:gd name="connsiteY69" fmla="*/ 99661 h 140804"/>
                  <a:gd name="connsiteX70" fmla="*/ 111181 w 134038"/>
                  <a:gd name="connsiteY70" fmla="*/ 97100 h 140804"/>
                  <a:gd name="connsiteX71" fmla="*/ 119410 w 134038"/>
                  <a:gd name="connsiteY71" fmla="*/ 84483 h 140804"/>
                  <a:gd name="connsiteX72" fmla="*/ 123798 w 134038"/>
                  <a:gd name="connsiteY72" fmla="*/ 79546 h 140804"/>
                  <a:gd name="connsiteX73" fmla="*/ 124896 w 134038"/>
                  <a:gd name="connsiteY73" fmla="*/ 77717 h 140804"/>
                  <a:gd name="connsiteX74" fmla="*/ 129102 w 134038"/>
                  <a:gd name="connsiteY74" fmla="*/ 72780 h 140804"/>
                  <a:gd name="connsiteX75" fmla="*/ 132393 w 134038"/>
                  <a:gd name="connsiteY75" fmla="*/ 67111 h 140804"/>
                  <a:gd name="connsiteX76" fmla="*/ 133673 w 134038"/>
                  <a:gd name="connsiteY76" fmla="*/ 60711 h 140804"/>
                  <a:gd name="connsiteX77" fmla="*/ 134039 w 134038"/>
                  <a:gd name="connsiteY77" fmla="*/ 51568 h 140804"/>
                  <a:gd name="connsiteX78" fmla="*/ 133125 w 134038"/>
                  <a:gd name="connsiteY78" fmla="*/ 46630 h 140804"/>
                  <a:gd name="connsiteX79" fmla="*/ 133125 w 134038"/>
                  <a:gd name="connsiteY79" fmla="*/ 38401 h 140804"/>
                  <a:gd name="connsiteX80" fmla="*/ 132393 w 134038"/>
                  <a:gd name="connsiteY80" fmla="*/ 35110 h 140804"/>
                  <a:gd name="connsiteX81" fmla="*/ 128919 w 134038"/>
                  <a:gd name="connsiteY81" fmla="*/ 31270 h 140804"/>
                  <a:gd name="connsiteX82" fmla="*/ 126541 w 134038"/>
                  <a:gd name="connsiteY82" fmla="*/ 30355 h 140804"/>
                  <a:gd name="connsiteX83" fmla="*/ 123615 w 134038"/>
                  <a:gd name="connsiteY83" fmla="*/ 28710 h 140804"/>
                  <a:gd name="connsiteX84" fmla="*/ 121421 w 134038"/>
                  <a:gd name="connsiteY84" fmla="*/ 26150 h 140804"/>
                  <a:gd name="connsiteX85" fmla="*/ 120141 w 134038"/>
                  <a:gd name="connsiteY85" fmla="*/ 23224 h 140804"/>
                  <a:gd name="connsiteX86" fmla="*/ 118130 w 134038"/>
                  <a:gd name="connsiteY86" fmla="*/ 10789 h 140804"/>
                  <a:gd name="connsiteX87" fmla="*/ 116666 w 134038"/>
                  <a:gd name="connsiteY87" fmla="*/ 9692 h 140804"/>
                  <a:gd name="connsiteX88" fmla="*/ 116118 w 134038"/>
                  <a:gd name="connsiteY88" fmla="*/ 8595 h 140804"/>
                  <a:gd name="connsiteX89" fmla="*/ 116301 w 134038"/>
                  <a:gd name="connsiteY89" fmla="*/ 5303 h 140804"/>
                  <a:gd name="connsiteX90" fmla="*/ 115387 w 134038"/>
                  <a:gd name="connsiteY90" fmla="*/ 4389 h 140804"/>
                  <a:gd name="connsiteX91" fmla="*/ 109352 w 134038"/>
                  <a:gd name="connsiteY91" fmla="*/ 3474 h 140804"/>
                  <a:gd name="connsiteX92" fmla="*/ 108620 w 134038"/>
                  <a:gd name="connsiteY92" fmla="*/ 2194 h 140804"/>
                  <a:gd name="connsiteX93" fmla="*/ 107341 w 134038"/>
                  <a:gd name="connsiteY93" fmla="*/ 1829 h 14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34038" h="140804">
                    <a:moveTo>
                      <a:pt x="107341" y="1829"/>
                    </a:moveTo>
                    <a:lnTo>
                      <a:pt x="107341" y="0"/>
                    </a:lnTo>
                    <a:lnTo>
                      <a:pt x="107341" y="1463"/>
                    </a:lnTo>
                    <a:lnTo>
                      <a:pt x="94906" y="9326"/>
                    </a:lnTo>
                    <a:lnTo>
                      <a:pt x="85945" y="9692"/>
                    </a:lnTo>
                    <a:lnTo>
                      <a:pt x="78997" y="8960"/>
                    </a:lnTo>
                    <a:lnTo>
                      <a:pt x="72779" y="11703"/>
                    </a:lnTo>
                    <a:lnTo>
                      <a:pt x="66196" y="12252"/>
                    </a:lnTo>
                    <a:lnTo>
                      <a:pt x="58516" y="13898"/>
                    </a:lnTo>
                    <a:lnTo>
                      <a:pt x="55773" y="10240"/>
                    </a:lnTo>
                    <a:lnTo>
                      <a:pt x="49921" y="10423"/>
                    </a:lnTo>
                    <a:lnTo>
                      <a:pt x="45350" y="11886"/>
                    </a:lnTo>
                    <a:lnTo>
                      <a:pt x="40413" y="10240"/>
                    </a:lnTo>
                    <a:lnTo>
                      <a:pt x="33829" y="10423"/>
                    </a:lnTo>
                    <a:lnTo>
                      <a:pt x="30538" y="12983"/>
                    </a:lnTo>
                    <a:lnTo>
                      <a:pt x="30721" y="14995"/>
                    </a:lnTo>
                    <a:lnTo>
                      <a:pt x="29075" y="19201"/>
                    </a:lnTo>
                    <a:lnTo>
                      <a:pt x="27795" y="27247"/>
                    </a:lnTo>
                    <a:lnTo>
                      <a:pt x="27978" y="37487"/>
                    </a:lnTo>
                    <a:lnTo>
                      <a:pt x="29441" y="41876"/>
                    </a:lnTo>
                    <a:lnTo>
                      <a:pt x="31452" y="43704"/>
                    </a:lnTo>
                    <a:lnTo>
                      <a:pt x="34195" y="45899"/>
                    </a:lnTo>
                    <a:lnTo>
                      <a:pt x="37670" y="46996"/>
                    </a:lnTo>
                    <a:lnTo>
                      <a:pt x="39132" y="49190"/>
                    </a:lnTo>
                    <a:lnTo>
                      <a:pt x="39316" y="52299"/>
                    </a:lnTo>
                    <a:lnTo>
                      <a:pt x="37670" y="56322"/>
                    </a:lnTo>
                    <a:lnTo>
                      <a:pt x="33829" y="60711"/>
                    </a:lnTo>
                    <a:lnTo>
                      <a:pt x="30903" y="63088"/>
                    </a:lnTo>
                    <a:lnTo>
                      <a:pt x="25966" y="65465"/>
                    </a:lnTo>
                    <a:lnTo>
                      <a:pt x="24504" y="68757"/>
                    </a:lnTo>
                    <a:lnTo>
                      <a:pt x="23040" y="71500"/>
                    </a:lnTo>
                    <a:lnTo>
                      <a:pt x="20481" y="74243"/>
                    </a:lnTo>
                    <a:lnTo>
                      <a:pt x="14812" y="80094"/>
                    </a:lnTo>
                    <a:lnTo>
                      <a:pt x="9326" y="87043"/>
                    </a:lnTo>
                    <a:lnTo>
                      <a:pt x="7680" y="89237"/>
                    </a:lnTo>
                    <a:lnTo>
                      <a:pt x="4937" y="94540"/>
                    </a:lnTo>
                    <a:lnTo>
                      <a:pt x="1463" y="108804"/>
                    </a:lnTo>
                    <a:lnTo>
                      <a:pt x="1463" y="115204"/>
                    </a:lnTo>
                    <a:lnTo>
                      <a:pt x="182" y="128004"/>
                    </a:lnTo>
                    <a:lnTo>
                      <a:pt x="0" y="138245"/>
                    </a:lnTo>
                    <a:lnTo>
                      <a:pt x="2011" y="139708"/>
                    </a:lnTo>
                    <a:lnTo>
                      <a:pt x="4937" y="140805"/>
                    </a:lnTo>
                    <a:lnTo>
                      <a:pt x="8960" y="140073"/>
                    </a:lnTo>
                    <a:lnTo>
                      <a:pt x="11703" y="135319"/>
                    </a:lnTo>
                    <a:lnTo>
                      <a:pt x="13166" y="133490"/>
                    </a:lnTo>
                    <a:lnTo>
                      <a:pt x="17006" y="132576"/>
                    </a:lnTo>
                    <a:lnTo>
                      <a:pt x="19200" y="131113"/>
                    </a:lnTo>
                    <a:lnTo>
                      <a:pt x="29258" y="132210"/>
                    </a:lnTo>
                    <a:lnTo>
                      <a:pt x="32001" y="130748"/>
                    </a:lnTo>
                    <a:lnTo>
                      <a:pt x="32184" y="130016"/>
                    </a:lnTo>
                    <a:lnTo>
                      <a:pt x="53396" y="130199"/>
                    </a:lnTo>
                    <a:lnTo>
                      <a:pt x="51019" y="127456"/>
                    </a:lnTo>
                    <a:lnTo>
                      <a:pt x="56687" y="114838"/>
                    </a:lnTo>
                    <a:lnTo>
                      <a:pt x="55773" y="111912"/>
                    </a:lnTo>
                    <a:lnTo>
                      <a:pt x="55956" y="109352"/>
                    </a:lnTo>
                    <a:lnTo>
                      <a:pt x="61076" y="108255"/>
                    </a:lnTo>
                    <a:lnTo>
                      <a:pt x="65648" y="106609"/>
                    </a:lnTo>
                    <a:lnTo>
                      <a:pt x="67842" y="103135"/>
                    </a:lnTo>
                    <a:lnTo>
                      <a:pt x="70585" y="104232"/>
                    </a:lnTo>
                    <a:lnTo>
                      <a:pt x="72779" y="103501"/>
                    </a:lnTo>
                    <a:lnTo>
                      <a:pt x="73694" y="100575"/>
                    </a:lnTo>
                    <a:lnTo>
                      <a:pt x="75888" y="102038"/>
                    </a:lnTo>
                    <a:lnTo>
                      <a:pt x="81008" y="102586"/>
                    </a:lnTo>
                    <a:lnTo>
                      <a:pt x="84665" y="104232"/>
                    </a:lnTo>
                    <a:lnTo>
                      <a:pt x="90152" y="96735"/>
                    </a:lnTo>
                    <a:lnTo>
                      <a:pt x="93260" y="98563"/>
                    </a:lnTo>
                    <a:lnTo>
                      <a:pt x="99477" y="100941"/>
                    </a:lnTo>
                    <a:lnTo>
                      <a:pt x="103135" y="99478"/>
                    </a:lnTo>
                    <a:lnTo>
                      <a:pt x="107341" y="100575"/>
                    </a:lnTo>
                    <a:lnTo>
                      <a:pt x="108620" y="99661"/>
                    </a:lnTo>
                    <a:lnTo>
                      <a:pt x="111181" y="97100"/>
                    </a:lnTo>
                    <a:lnTo>
                      <a:pt x="119410" y="84483"/>
                    </a:lnTo>
                    <a:lnTo>
                      <a:pt x="123798" y="79546"/>
                    </a:lnTo>
                    <a:lnTo>
                      <a:pt x="124896" y="77717"/>
                    </a:lnTo>
                    <a:lnTo>
                      <a:pt x="129102" y="72780"/>
                    </a:lnTo>
                    <a:lnTo>
                      <a:pt x="132393" y="67111"/>
                    </a:lnTo>
                    <a:lnTo>
                      <a:pt x="133673" y="60711"/>
                    </a:lnTo>
                    <a:lnTo>
                      <a:pt x="134039" y="51568"/>
                    </a:lnTo>
                    <a:lnTo>
                      <a:pt x="133125" y="46630"/>
                    </a:lnTo>
                    <a:lnTo>
                      <a:pt x="133125" y="38401"/>
                    </a:lnTo>
                    <a:lnTo>
                      <a:pt x="132393" y="35110"/>
                    </a:lnTo>
                    <a:lnTo>
                      <a:pt x="128919" y="31270"/>
                    </a:lnTo>
                    <a:lnTo>
                      <a:pt x="126541" y="30355"/>
                    </a:lnTo>
                    <a:lnTo>
                      <a:pt x="123615" y="28710"/>
                    </a:lnTo>
                    <a:lnTo>
                      <a:pt x="121421" y="26150"/>
                    </a:lnTo>
                    <a:lnTo>
                      <a:pt x="120141" y="23224"/>
                    </a:lnTo>
                    <a:lnTo>
                      <a:pt x="118130" y="10789"/>
                    </a:lnTo>
                    <a:lnTo>
                      <a:pt x="116666" y="9692"/>
                    </a:lnTo>
                    <a:lnTo>
                      <a:pt x="116118" y="8595"/>
                    </a:lnTo>
                    <a:lnTo>
                      <a:pt x="116301" y="5303"/>
                    </a:lnTo>
                    <a:lnTo>
                      <a:pt x="115387" y="4389"/>
                    </a:lnTo>
                    <a:lnTo>
                      <a:pt x="109352" y="3474"/>
                    </a:lnTo>
                    <a:lnTo>
                      <a:pt x="108620" y="2194"/>
                    </a:lnTo>
                    <a:lnTo>
                      <a:pt x="107341" y="1829"/>
                    </a:lnTo>
                  </a:path>
                </a:pathLst>
              </a:custGeom>
              <a:grpFill/>
              <a:ln w="4020" cap="flat">
                <a:solidFill>
                  <a:srgbClr val="FFFFFF"/>
                </a:solidFill>
                <a:prstDash val="solid"/>
                <a:miter/>
              </a:ln>
            </p:spPr>
            <p:txBody>
              <a:bodyPr rtlCol="0" anchor="ctr"/>
              <a:lstStyle/>
              <a:p>
                <a:endParaRPr lang="en-GB" sz="1463"/>
              </a:p>
            </p:txBody>
          </p:sp>
          <p:sp>
            <p:nvSpPr>
              <p:cNvPr id="347" name="Freeform: Shape 346">
                <a:extLst>
                  <a:ext uri="{FF2B5EF4-FFF2-40B4-BE49-F238E27FC236}">
                    <a16:creationId xmlns:a16="http://schemas.microsoft.com/office/drawing/2014/main" id="{E0B927D5-CFC8-D4C1-0B21-18E4A22E7842}"/>
                  </a:ext>
                </a:extLst>
              </p:cNvPr>
              <p:cNvSpPr/>
              <p:nvPr/>
            </p:nvSpPr>
            <p:spPr>
              <a:xfrm>
                <a:off x="4758640" y="1521036"/>
                <a:ext cx="78997" cy="40229"/>
              </a:xfrm>
              <a:custGeom>
                <a:avLst/>
                <a:gdLst>
                  <a:gd name="connsiteX0" fmla="*/ 0 w 78997"/>
                  <a:gd name="connsiteY0" fmla="*/ 3292 h 40229"/>
                  <a:gd name="connsiteX1" fmla="*/ 14264 w 78997"/>
                  <a:gd name="connsiteY1" fmla="*/ 1463 h 40229"/>
                  <a:gd name="connsiteX2" fmla="*/ 21029 w 78997"/>
                  <a:gd name="connsiteY2" fmla="*/ 2743 h 40229"/>
                  <a:gd name="connsiteX3" fmla="*/ 22675 w 78997"/>
                  <a:gd name="connsiteY3" fmla="*/ 0 h 40229"/>
                  <a:gd name="connsiteX4" fmla="*/ 38219 w 78997"/>
                  <a:gd name="connsiteY4" fmla="*/ 1463 h 40229"/>
                  <a:gd name="connsiteX5" fmla="*/ 65282 w 78997"/>
                  <a:gd name="connsiteY5" fmla="*/ 10789 h 40229"/>
                  <a:gd name="connsiteX6" fmla="*/ 66745 w 78997"/>
                  <a:gd name="connsiteY6" fmla="*/ 12800 h 40229"/>
                  <a:gd name="connsiteX7" fmla="*/ 70037 w 78997"/>
                  <a:gd name="connsiteY7" fmla="*/ 15361 h 40229"/>
                  <a:gd name="connsiteX8" fmla="*/ 75340 w 78997"/>
                  <a:gd name="connsiteY8" fmla="*/ 17006 h 40229"/>
                  <a:gd name="connsiteX9" fmla="*/ 78449 w 78997"/>
                  <a:gd name="connsiteY9" fmla="*/ 19201 h 40229"/>
                  <a:gd name="connsiteX10" fmla="*/ 78997 w 78997"/>
                  <a:gd name="connsiteY10" fmla="*/ 21761 h 40229"/>
                  <a:gd name="connsiteX11" fmla="*/ 66745 w 78997"/>
                  <a:gd name="connsiteY11" fmla="*/ 26332 h 40229"/>
                  <a:gd name="connsiteX12" fmla="*/ 63088 w 78997"/>
                  <a:gd name="connsiteY12" fmla="*/ 29624 h 40229"/>
                  <a:gd name="connsiteX13" fmla="*/ 64551 w 78997"/>
                  <a:gd name="connsiteY13" fmla="*/ 32001 h 40229"/>
                  <a:gd name="connsiteX14" fmla="*/ 70403 w 78997"/>
                  <a:gd name="connsiteY14" fmla="*/ 36756 h 40229"/>
                  <a:gd name="connsiteX15" fmla="*/ 69854 w 78997"/>
                  <a:gd name="connsiteY15" fmla="*/ 38950 h 40229"/>
                  <a:gd name="connsiteX16" fmla="*/ 65831 w 78997"/>
                  <a:gd name="connsiteY16" fmla="*/ 40230 h 40229"/>
                  <a:gd name="connsiteX17" fmla="*/ 61077 w 78997"/>
                  <a:gd name="connsiteY17" fmla="*/ 38036 h 40229"/>
                  <a:gd name="connsiteX18" fmla="*/ 58882 w 78997"/>
                  <a:gd name="connsiteY18" fmla="*/ 34378 h 40229"/>
                  <a:gd name="connsiteX19" fmla="*/ 55408 w 78997"/>
                  <a:gd name="connsiteY19" fmla="*/ 31453 h 40229"/>
                  <a:gd name="connsiteX20" fmla="*/ 30538 w 78997"/>
                  <a:gd name="connsiteY20" fmla="*/ 23772 h 40229"/>
                  <a:gd name="connsiteX21" fmla="*/ 19384 w 78997"/>
                  <a:gd name="connsiteY21" fmla="*/ 19018 h 40229"/>
                  <a:gd name="connsiteX22" fmla="*/ 15178 w 78997"/>
                  <a:gd name="connsiteY22" fmla="*/ 16275 h 40229"/>
                  <a:gd name="connsiteX23" fmla="*/ 12983 w 78997"/>
                  <a:gd name="connsiteY23" fmla="*/ 12252 h 40229"/>
                  <a:gd name="connsiteX24" fmla="*/ 5120 w 78997"/>
                  <a:gd name="connsiteY24" fmla="*/ 6034 h 40229"/>
                  <a:gd name="connsiteX25" fmla="*/ 0 w 78997"/>
                  <a:gd name="connsiteY25" fmla="*/ 3292 h 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997" h="40229">
                    <a:moveTo>
                      <a:pt x="0" y="3292"/>
                    </a:moveTo>
                    <a:lnTo>
                      <a:pt x="14264" y="1463"/>
                    </a:lnTo>
                    <a:lnTo>
                      <a:pt x="21029" y="2743"/>
                    </a:lnTo>
                    <a:lnTo>
                      <a:pt x="22675" y="0"/>
                    </a:lnTo>
                    <a:lnTo>
                      <a:pt x="38219" y="1463"/>
                    </a:lnTo>
                    <a:lnTo>
                      <a:pt x="65282" y="10789"/>
                    </a:lnTo>
                    <a:lnTo>
                      <a:pt x="66745" y="12800"/>
                    </a:lnTo>
                    <a:lnTo>
                      <a:pt x="70037" y="15361"/>
                    </a:lnTo>
                    <a:lnTo>
                      <a:pt x="75340" y="17006"/>
                    </a:lnTo>
                    <a:lnTo>
                      <a:pt x="78449" y="19201"/>
                    </a:lnTo>
                    <a:lnTo>
                      <a:pt x="78997" y="21761"/>
                    </a:lnTo>
                    <a:lnTo>
                      <a:pt x="66745" y="26332"/>
                    </a:lnTo>
                    <a:lnTo>
                      <a:pt x="63088" y="29624"/>
                    </a:lnTo>
                    <a:lnTo>
                      <a:pt x="64551" y="32001"/>
                    </a:lnTo>
                    <a:lnTo>
                      <a:pt x="70403" y="36756"/>
                    </a:lnTo>
                    <a:lnTo>
                      <a:pt x="69854" y="38950"/>
                    </a:lnTo>
                    <a:lnTo>
                      <a:pt x="65831" y="40230"/>
                    </a:lnTo>
                    <a:lnTo>
                      <a:pt x="61077" y="38036"/>
                    </a:lnTo>
                    <a:lnTo>
                      <a:pt x="58882" y="34378"/>
                    </a:lnTo>
                    <a:lnTo>
                      <a:pt x="55408" y="31453"/>
                    </a:lnTo>
                    <a:lnTo>
                      <a:pt x="30538" y="23772"/>
                    </a:lnTo>
                    <a:lnTo>
                      <a:pt x="19384" y="19018"/>
                    </a:lnTo>
                    <a:lnTo>
                      <a:pt x="15178" y="16275"/>
                    </a:lnTo>
                    <a:lnTo>
                      <a:pt x="12983" y="12252"/>
                    </a:lnTo>
                    <a:lnTo>
                      <a:pt x="5120" y="6034"/>
                    </a:lnTo>
                    <a:lnTo>
                      <a:pt x="0" y="3292"/>
                    </a:lnTo>
                    <a:close/>
                  </a:path>
                </a:pathLst>
              </a:custGeom>
              <a:grpFill/>
              <a:ln w="18272" cap="flat">
                <a:noFill/>
                <a:prstDash val="solid"/>
                <a:miter/>
              </a:ln>
            </p:spPr>
            <p:txBody>
              <a:bodyPr rtlCol="0" anchor="ctr"/>
              <a:lstStyle/>
              <a:p>
                <a:endParaRPr lang="en-GB" sz="1463"/>
              </a:p>
            </p:txBody>
          </p:sp>
          <p:sp>
            <p:nvSpPr>
              <p:cNvPr id="348" name="Freeform: Shape 347">
                <a:extLst>
                  <a:ext uri="{FF2B5EF4-FFF2-40B4-BE49-F238E27FC236}">
                    <a16:creationId xmlns:a16="http://schemas.microsoft.com/office/drawing/2014/main" id="{B85963AF-E436-B25E-D74B-5802FC7A34FA}"/>
                  </a:ext>
                </a:extLst>
              </p:cNvPr>
              <p:cNvSpPr/>
              <p:nvPr/>
            </p:nvSpPr>
            <p:spPr>
              <a:xfrm>
                <a:off x="4758640" y="1521036"/>
                <a:ext cx="78997" cy="40229"/>
              </a:xfrm>
              <a:custGeom>
                <a:avLst/>
                <a:gdLst>
                  <a:gd name="connsiteX0" fmla="*/ 0 w 78997"/>
                  <a:gd name="connsiteY0" fmla="*/ 3292 h 40229"/>
                  <a:gd name="connsiteX1" fmla="*/ 14264 w 78997"/>
                  <a:gd name="connsiteY1" fmla="*/ 1463 h 40229"/>
                  <a:gd name="connsiteX2" fmla="*/ 21029 w 78997"/>
                  <a:gd name="connsiteY2" fmla="*/ 2743 h 40229"/>
                  <a:gd name="connsiteX3" fmla="*/ 22675 w 78997"/>
                  <a:gd name="connsiteY3" fmla="*/ 0 h 40229"/>
                  <a:gd name="connsiteX4" fmla="*/ 38219 w 78997"/>
                  <a:gd name="connsiteY4" fmla="*/ 1463 h 40229"/>
                  <a:gd name="connsiteX5" fmla="*/ 65282 w 78997"/>
                  <a:gd name="connsiteY5" fmla="*/ 10789 h 40229"/>
                  <a:gd name="connsiteX6" fmla="*/ 66745 w 78997"/>
                  <a:gd name="connsiteY6" fmla="*/ 12800 h 40229"/>
                  <a:gd name="connsiteX7" fmla="*/ 70037 w 78997"/>
                  <a:gd name="connsiteY7" fmla="*/ 15361 h 40229"/>
                  <a:gd name="connsiteX8" fmla="*/ 75340 w 78997"/>
                  <a:gd name="connsiteY8" fmla="*/ 17006 h 40229"/>
                  <a:gd name="connsiteX9" fmla="*/ 78449 w 78997"/>
                  <a:gd name="connsiteY9" fmla="*/ 19201 h 40229"/>
                  <a:gd name="connsiteX10" fmla="*/ 78997 w 78997"/>
                  <a:gd name="connsiteY10" fmla="*/ 21761 h 40229"/>
                  <a:gd name="connsiteX11" fmla="*/ 66745 w 78997"/>
                  <a:gd name="connsiteY11" fmla="*/ 26332 h 40229"/>
                  <a:gd name="connsiteX12" fmla="*/ 63088 w 78997"/>
                  <a:gd name="connsiteY12" fmla="*/ 29624 h 40229"/>
                  <a:gd name="connsiteX13" fmla="*/ 64551 w 78997"/>
                  <a:gd name="connsiteY13" fmla="*/ 32001 h 40229"/>
                  <a:gd name="connsiteX14" fmla="*/ 70403 w 78997"/>
                  <a:gd name="connsiteY14" fmla="*/ 36756 h 40229"/>
                  <a:gd name="connsiteX15" fmla="*/ 69854 w 78997"/>
                  <a:gd name="connsiteY15" fmla="*/ 38950 h 40229"/>
                  <a:gd name="connsiteX16" fmla="*/ 65831 w 78997"/>
                  <a:gd name="connsiteY16" fmla="*/ 40230 h 40229"/>
                  <a:gd name="connsiteX17" fmla="*/ 61077 w 78997"/>
                  <a:gd name="connsiteY17" fmla="*/ 38036 h 40229"/>
                  <a:gd name="connsiteX18" fmla="*/ 58882 w 78997"/>
                  <a:gd name="connsiteY18" fmla="*/ 34378 h 40229"/>
                  <a:gd name="connsiteX19" fmla="*/ 55408 w 78997"/>
                  <a:gd name="connsiteY19" fmla="*/ 31453 h 40229"/>
                  <a:gd name="connsiteX20" fmla="*/ 30538 w 78997"/>
                  <a:gd name="connsiteY20" fmla="*/ 23772 h 40229"/>
                  <a:gd name="connsiteX21" fmla="*/ 19384 w 78997"/>
                  <a:gd name="connsiteY21" fmla="*/ 19018 h 40229"/>
                  <a:gd name="connsiteX22" fmla="*/ 15178 w 78997"/>
                  <a:gd name="connsiteY22" fmla="*/ 16275 h 40229"/>
                  <a:gd name="connsiteX23" fmla="*/ 12983 w 78997"/>
                  <a:gd name="connsiteY23" fmla="*/ 12252 h 40229"/>
                  <a:gd name="connsiteX24" fmla="*/ 5120 w 78997"/>
                  <a:gd name="connsiteY24" fmla="*/ 6034 h 40229"/>
                  <a:gd name="connsiteX25" fmla="*/ 0 w 78997"/>
                  <a:gd name="connsiteY25" fmla="*/ 3292 h 4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8997" h="40229">
                    <a:moveTo>
                      <a:pt x="0" y="3292"/>
                    </a:moveTo>
                    <a:lnTo>
                      <a:pt x="14264" y="1463"/>
                    </a:lnTo>
                    <a:lnTo>
                      <a:pt x="21029" y="2743"/>
                    </a:lnTo>
                    <a:lnTo>
                      <a:pt x="22675" y="0"/>
                    </a:lnTo>
                    <a:lnTo>
                      <a:pt x="38219" y="1463"/>
                    </a:lnTo>
                    <a:lnTo>
                      <a:pt x="65282" y="10789"/>
                    </a:lnTo>
                    <a:lnTo>
                      <a:pt x="66745" y="12800"/>
                    </a:lnTo>
                    <a:lnTo>
                      <a:pt x="70037" y="15361"/>
                    </a:lnTo>
                    <a:lnTo>
                      <a:pt x="75340" y="17006"/>
                    </a:lnTo>
                    <a:lnTo>
                      <a:pt x="78449" y="19201"/>
                    </a:lnTo>
                    <a:lnTo>
                      <a:pt x="78997" y="21761"/>
                    </a:lnTo>
                    <a:lnTo>
                      <a:pt x="66745" y="26332"/>
                    </a:lnTo>
                    <a:lnTo>
                      <a:pt x="63088" y="29624"/>
                    </a:lnTo>
                    <a:lnTo>
                      <a:pt x="64551" y="32001"/>
                    </a:lnTo>
                    <a:lnTo>
                      <a:pt x="70403" y="36756"/>
                    </a:lnTo>
                    <a:lnTo>
                      <a:pt x="69854" y="38950"/>
                    </a:lnTo>
                    <a:lnTo>
                      <a:pt x="65831" y="40230"/>
                    </a:lnTo>
                    <a:lnTo>
                      <a:pt x="61077" y="38036"/>
                    </a:lnTo>
                    <a:lnTo>
                      <a:pt x="58882" y="34378"/>
                    </a:lnTo>
                    <a:lnTo>
                      <a:pt x="55408" y="31453"/>
                    </a:lnTo>
                    <a:lnTo>
                      <a:pt x="30538" y="23772"/>
                    </a:lnTo>
                    <a:lnTo>
                      <a:pt x="19384" y="19018"/>
                    </a:lnTo>
                    <a:lnTo>
                      <a:pt x="15178" y="16275"/>
                    </a:lnTo>
                    <a:lnTo>
                      <a:pt x="12983" y="12252"/>
                    </a:lnTo>
                    <a:lnTo>
                      <a:pt x="5120" y="6034"/>
                    </a:lnTo>
                    <a:lnTo>
                      <a:pt x="0" y="3292"/>
                    </a:lnTo>
                  </a:path>
                </a:pathLst>
              </a:custGeom>
              <a:grpFill/>
              <a:ln w="4020" cap="flat">
                <a:solidFill>
                  <a:srgbClr val="FFFFFF"/>
                </a:solidFill>
                <a:prstDash val="solid"/>
                <a:miter/>
              </a:ln>
            </p:spPr>
            <p:txBody>
              <a:bodyPr rtlCol="0" anchor="ctr"/>
              <a:lstStyle/>
              <a:p>
                <a:endParaRPr lang="en-GB" sz="1463"/>
              </a:p>
            </p:txBody>
          </p:sp>
          <p:sp>
            <p:nvSpPr>
              <p:cNvPr id="349" name="Freeform: Shape 348">
                <a:extLst>
                  <a:ext uri="{FF2B5EF4-FFF2-40B4-BE49-F238E27FC236}">
                    <a16:creationId xmlns:a16="http://schemas.microsoft.com/office/drawing/2014/main" id="{D12CFE76-9333-9DB1-50D7-05035C7D30ED}"/>
                  </a:ext>
                </a:extLst>
              </p:cNvPr>
              <p:cNvSpPr/>
              <p:nvPr/>
            </p:nvSpPr>
            <p:spPr>
              <a:xfrm>
                <a:off x="4776926" y="1495801"/>
                <a:ext cx="44801" cy="14446"/>
              </a:xfrm>
              <a:custGeom>
                <a:avLst/>
                <a:gdLst>
                  <a:gd name="connsiteX0" fmla="*/ 14264 w 44801"/>
                  <a:gd name="connsiteY0" fmla="*/ 2011 h 14446"/>
                  <a:gd name="connsiteX1" fmla="*/ 7497 w 44801"/>
                  <a:gd name="connsiteY1" fmla="*/ 2377 h 14446"/>
                  <a:gd name="connsiteX2" fmla="*/ 4206 w 44801"/>
                  <a:gd name="connsiteY2" fmla="*/ 4937 h 14446"/>
                  <a:gd name="connsiteX3" fmla="*/ 5669 w 44801"/>
                  <a:gd name="connsiteY3" fmla="*/ 6400 h 14446"/>
                  <a:gd name="connsiteX4" fmla="*/ 13898 w 44801"/>
                  <a:gd name="connsiteY4" fmla="*/ 6766 h 14446"/>
                  <a:gd name="connsiteX5" fmla="*/ 19018 w 44801"/>
                  <a:gd name="connsiteY5" fmla="*/ 8960 h 14446"/>
                  <a:gd name="connsiteX6" fmla="*/ 19567 w 44801"/>
                  <a:gd name="connsiteY6" fmla="*/ 11338 h 14446"/>
                  <a:gd name="connsiteX7" fmla="*/ 10058 w 44801"/>
                  <a:gd name="connsiteY7" fmla="*/ 8229 h 14446"/>
                  <a:gd name="connsiteX8" fmla="*/ 0 w 44801"/>
                  <a:gd name="connsiteY8" fmla="*/ 8229 h 14446"/>
                  <a:gd name="connsiteX9" fmla="*/ 12252 w 44801"/>
                  <a:gd name="connsiteY9" fmla="*/ 14080 h 14446"/>
                  <a:gd name="connsiteX10" fmla="*/ 44802 w 44801"/>
                  <a:gd name="connsiteY10" fmla="*/ 14446 h 14446"/>
                  <a:gd name="connsiteX11" fmla="*/ 42059 w 44801"/>
                  <a:gd name="connsiteY11" fmla="*/ 8595 h 14446"/>
                  <a:gd name="connsiteX12" fmla="*/ 28527 w 44801"/>
                  <a:gd name="connsiteY12" fmla="*/ 4937 h 14446"/>
                  <a:gd name="connsiteX13" fmla="*/ 22675 w 44801"/>
                  <a:gd name="connsiteY13" fmla="*/ 2194 h 14446"/>
                  <a:gd name="connsiteX14" fmla="*/ 21761 w 44801"/>
                  <a:gd name="connsiteY14" fmla="*/ 366 h 14446"/>
                  <a:gd name="connsiteX15" fmla="*/ 17555 w 44801"/>
                  <a:gd name="connsiteY15" fmla="*/ 0 h 14446"/>
                  <a:gd name="connsiteX16" fmla="*/ 14264 w 44801"/>
                  <a:gd name="connsiteY16" fmla="*/ 2011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1" h="14446">
                    <a:moveTo>
                      <a:pt x="14264" y="2011"/>
                    </a:moveTo>
                    <a:lnTo>
                      <a:pt x="7497" y="2377"/>
                    </a:lnTo>
                    <a:lnTo>
                      <a:pt x="4206" y="4937"/>
                    </a:lnTo>
                    <a:lnTo>
                      <a:pt x="5669" y="6400"/>
                    </a:lnTo>
                    <a:lnTo>
                      <a:pt x="13898" y="6766"/>
                    </a:lnTo>
                    <a:lnTo>
                      <a:pt x="19018" y="8960"/>
                    </a:lnTo>
                    <a:lnTo>
                      <a:pt x="19567" y="11338"/>
                    </a:lnTo>
                    <a:lnTo>
                      <a:pt x="10058" y="8229"/>
                    </a:lnTo>
                    <a:lnTo>
                      <a:pt x="0" y="8229"/>
                    </a:lnTo>
                    <a:lnTo>
                      <a:pt x="12252" y="14080"/>
                    </a:lnTo>
                    <a:lnTo>
                      <a:pt x="44802" y="14446"/>
                    </a:lnTo>
                    <a:lnTo>
                      <a:pt x="42059" y="8595"/>
                    </a:lnTo>
                    <a:lnTo>
                      <a:pt x="28527" y="4937"/>
                    </a:lnTo>
                    <a:lnTo>
                      <a:pt x="22675" y="2194"/>
                    </a:lnTo>
                    <a:lnTo>
                      <a:pt x="21761" y="366"/>
                    </a:lnTo>
                    <a:lnTo>
                      <a:pt x="17555" y="0"/>
                    </a:lnTo>
                    <a:lnTo>
                      <a:pt x="14264" y="2011"/>
                    </a:lnTo>
                    <a:close/>
                  </a:path>
                </a:pathLst>
              </a:custGeom>
              <a:grpFill/>
              <a:ln w="18272" cap="flat">
                <a:noFill/>
                <a:prstDash val="solid"/>
                <a:miter/>
              </a:ln>
            </p:spPr>
            <p:txBody>
              <a:bodyPr rtlCol="0" anchor="ctr"/>
              <a:lstStyle/>
              <a:p>
                <a:endParaRPr lang="en-GB" sz="1463"/>
              </a:p>
            </p:txBody>
          </p:sp>
          <p:sp>
            <p:nvSpPr>
              <p:cNvPr id="350" name="Freeform: Shape 349">
                <a:extLst>
                  <a:ext uri="{FF2B5EF4-FFF2-40B4-BE49-F238E27FC236}">
                    <a16:creationId xmlns:a16="http://schemas.microsoft.com/office/drawing/2014/main" id="{7F687A3F-CE92-E45E-FBFC-FC7848B9D283}"/>
                  </a:ext>
                </a:extLst>
              </p:cNvPr>
              <p:cNvSpPr/>
              <p:nvPr/>
            </p:nvSpPr>
            <p:spPr>
              <a:xfrm>
                <a:off x="4776926" y="1495801"/>
                <a:ext cx="44801" cy="14446"/>
              </a:xfrm>
              <a:custGeom>
                <a:avLst/>
                <a:gdLst>
                  <a:gd name="connsiteX0" fmla="*/ 0 w 44801"/>
                  <a:gd name="connsiteY0" fmla="*/ 8229 h 14446"/>
                  <a:gd name="connsiteX1" fmla="*/ 10058 w 44801"/>
                  <a:gd name="connsiteY1" fmla="*/ 8229 h 14446"/>
                  <a:gd name="connsiteX2" fmla="*/ 19567 w 44801"/>
                  <a:gd name="connsiteY2" fmla="*/ 11338 h 14446"/>
                  <a:gd name="connsiteX3" fmla="*/ 19018 w 44801"/>
                  <a:gd name="connsiteY3" fmla="*/ 8960 h 14446"/>
                  <a:gd name="connsiteX4" fmla="*/ 13898 w 44801"/>
                  <a:gd name="connsiteY4" fmla="*/ 6949 h 14446"/>
                  <a:gd name="connsiteX5" fmla="*/ 5669 w 44801"/>
                  <a:gd name="connsiteY5" fmla="*/ 6400 h 14446"/>
                  <a:gd name="connsiteX6" fmla="*/ 4206 w 44801"/>
                  <a:gd name="connsiteY6" fmla="*/ 4937 h 14446"/>
                  <a:gd name="connsiteX7" fmla="*/ 7497 w 44801"/>
                  <a:gd name="connsiteY7" fmla="*/ 2377 h 14446"/>
                  <a:gd name="connsiteX8" fmla="*/ 14264 w 44801"/>
                  <a:gd name="connsiteY8" fmla="*/ 2011 h 14446"/>
                  <a:gd name="connsiteX9" fmla="*/ 17555 w 44801"/>
                  <a:gd name="connsiteY9" fmla="*/ 0 h 14446"/>
                  <a:gd name="connsiteX10" fmla="*/ 21761 w 44801"/>
                  <a:gd name="connsiteY10" fmla="*/ 366 h 14446"/>
                  <a:gd name="connsiteX11" fmla="*/ 22675 w 44801"/>
                  <a:gd name="connsiteY11" fmla="*/ 2194 h 14446"/>
                  <a:gd name="connsiteX12" fmla="*/ 28527 w 44801"/>
                  <a:gd name="connsiteY12" fmla="*/ 4937 h 14446"/>
                  <a:gd name="connsiteX13" fmla="*/ 42059 w 44801"/>
                  <a:gd name="connsiteY13" fmla="*/ 8595 h 14446"/>
                  <a:gd name="connsiteX14" fmla="*/ 44802 w 44801"/>
                  <a:gd name="connsiteY14" fmla="*/ 14446 h 14446"/>
                  <a:gd name="connsiteX15" fmla="*/ 12252 w 44801"/>
                  <a:gd name="connsiteY15" fmla="*/ 14080 h 14446"/>
                  <a:gd name="connsiteX16" fmla="*/ 0 w 44801"/>
                  <a:gd name="connsiteY16" fmla="*/ 8229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801" h="14446">
                    <a:moveTo>
                      <a:pt x="0" y="8229"/>
                    </a:moveTo>
                    <a:lnTo>
                      <a:pt x="10058" y="8229"/>
                    </a:lnTo>
                    <a:lnTo>
                      <a:pt x="19567" y="11338"/>
                    </a:lnTo>
                    <a:lnTo>
                      <a:pt x="19018" y="8960"/>
                    </a:lnTo>
                    <a:lnTo>
                      <a:pt x="13898" y="6949"/>
                    </a:lnTo>
                    <a:lnTo>
                      <a:pt x="5669" y="6400"/>
                    </a:lnTo>
                    <a:lnTo>
                      <a:pt x="4206" y="4937"/>
                    </a:lnTo>
                    <a:lnTo>
                      <a:pt x="7497" y="2377"/>
                    </a:lnTo>
                    <a:lnTo>
                      <a:pt x="14264" y="2011"/>
                    </a:lnTo>
                    <a:lnTo>
                      <a:pt x="17555" y="0"/>
                    </a:lnTo>
                    <a:lnTo>
                      <a:pt x="21761" y="366"/>
                    </a:lnTo>
                    <a:lnTo>
                      <a:pt x="22675" y="2194"/>
                    </a:lnTo>
                    <a:lnTo>
                      <a:pt x="28527" y="4937"/>
                    </a:lnTo>
                    <a:lnTo>
                      <a:pt x="42059" y="8595"/>
                    </a:lnTo>
                    <a:lnTo>
                      <a:pt x="44802" y="14446"/>
                    </a:lnTo>
                    <a:lnTo>
                      <a:pt x="12252" y="14080"/>
                    </a:lnTo>
                    <a:lnTo>
                      <a:pt x="0" y="8229"/>
                    </a:lnTo>
                  </a:path>
                </a:pathLst>
              </a:custGeom>
              <a:grpFill/>
              <a:ln w="4020" cap="flat">
                <a:solidFill>
                  <a:srgbClr val="FFFFFF"/>
                </a:solidFill>
                <a:prstDash val="solid"/>
                <a:miter/>
              </a:ln>
            </p:spPr>
            <p:txBody>
              <a:bodyPr rtlCol="0" anchor="ctr"/>
              <a:lstStyle/>
              <a:p>
                <a:endParaRPr lang="en-GB" sz="1463"/>
              </a:p>
            </p:txBody>
          </p:sp>
          <p:sp>
            <p:nvSpPr>
              <p:cNvPr id="351" name="Freeform: Shape 350">
                <a:extLst>
                  <a:ext uri="{FF2B5EF4-FFF2-40B4-BE49-F238E27FC236}">
                    <a16:creationId xmlns:a16="http://schemas.microsoft.com/office/drawing/2014/main" id="{EF0BCE71-53DF-BC65-5537-048C205C1365}"/>
                  </a:ext>
                </a:extLst>
              </p:cNvPr>
              <p:cNvSpPr/>
              <p:nvPr/>
            </p:nvSpPr>
            <p:spPr>
              <a:xfrm>
                <a:off x="4928520" y="1477149"/>
                <a:ext cx="46630" cy="17189"/>
              </a:xfrm>
              <a:custGeom>
                <a:avLst/>
                <a:gdLst>
                  <a:gd name="connsiteX0" fmla="*/ 2560 w 46630"/>
                  <a:gd name="connsiteY0" fmla="*/ 2011 h 17189"/>
                  <a:gd name="connsiteX1" fmla="*/ 0 w 46630"/>
                  <a:gd name="connsiteY1" fmla="*/ 3292 h 17189"/>
                  <a:gd name="connsiteX2" fmla="*/ 1828 w 46630"/>
                  <a:gd name="connsiteY2" fmla="*/ 6400 h 17189"/>
                  <a:gd name="connsiteX3" fmla="*/ 18835 w 46630"/>
                  <a:gd name="connsiteY3" fmla="*/ 8595 h 17189"/>
                  <a:gd name="connsiteX4" fmla="*/ 27795 w 46630"/>
                  <a:gd name="connsiteY4" fmla="*/ 14263 h 17189"/>
                  <a:gd name="connsiteX5" fmla="*/ 44070 w 46630"/>
                  <a:gd name="connsiteY5" fmla="*/ 17189 h 17189"/>
                  <a:gd name="connsiteX6" fmla="*/ 46630 w 46630"/>
                  <a:gd name="connsiteY6" fmla="*/ 16458 h 17189"/>
                  <a:gd name="connsiteX7" fmla="*/ 42607 w 46630"/>
                  <a:gd name="connsiteY7" fmla="*/ 13349 h 17189"/>
                  <a:gd name="connsiteX8" fmla="*/ 32001 w 46630"/>
                  <a:gd name="connsiteY8" fmla="*/ 11338 h 17189"/>
                  <a:gd name="connsiteX9" fmla="*/ 22675 w 46630"/>
                  <a:gd name="connsiteY9" fmla="*/ 6583 h 17189"/>
                  <a:gd name="connsiteX10" fmla="*/ 3109 w 46630"/>
                  <a:gd name="connsiteY10" fmla="*/ 0 h 17189"/>
                  <a:gd name="connsiteX11" fmla="*/ 2560 w 46630"/>
                  <a:gd name="connsiteY11" fmla="*/ 2011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30" h="17189">
                    <a:moveTo>
                      <a:pt x="2560" y="2011"/>
                    </a:moveTo>
                    <a:lnTo>
                      <a:pt x="0" y="3292"/>
                    </a:lnTo>
                    <a:lnTo>
                      <a:pt x="1828" y="6400"/>
                    </a:lnTo>
                    <a:lnTo>
                      <a:pt x="18835" y="8595"/>
                    </a:lnTo>
                    <a:lnTo>
                      <a:pt x="27795" y="14263"/>
                    </a:lnTo>
                    <a:lnTo>
                      <a:pt x="44070" y="17189"/>
                    </a:lnTo>
                    <a:lnTo>
                      <a:pt x="46630" y="16458"/>
                    </a:lnTo>
                    <a:lnTo>
                      <a:pt x="42607" y="13349"/>
                    </a:lnTo>
                    <a:lnTo>
                      <a:pt x="32001" y="11338"/>
                    </a:lnTo>
                    <a:lnTo>
                      <a:pt x="22675" y="6583"/>
                    </a:lnTo>
                    <a:lnTo>
                      <a:pt x="3109" y="0"/>
                    </a:lnTo>
                    <a:lnTo>
                      <a:pt x="2560" y="2011"/>
                    </a:lnTo>
                    <a:close/>
                  </a:path>
                </a:pathLst>
              </a:custGeom>
              <a:grpFill/>
              <a:ln w="18272" cap="flat">
                <a:noFill/>
                <a:prstDash val="solid"/>
                <a:miter/>
              </a:ln>
            </p:spPr>
            <p:txBody>
              <a:bodyPr rtlCol="0" anchor="ctr"/>
              <a:lstStyle/>
              <a:p>
                <a:endParaRPr lang="en-GB" sz="1463"/>
              </a:p>
            </p:txBody>
          </p:sp>
          <p:sp>
            <p:nvSpPr>
              <p:cNvPr id="352" name="Freeform: Shape 351">
                <a:extLst>
                  <a:ext uri="{FF2B5EF4-FFF2-40B4-BE49-F238E27FC236}">
                    <a16:creationId xmlns:a16="http://schemas.microsoft.com/office/drawing/2014/main" id="{2D4C7917-7D01-8362-CC5A-8A42676D272E}"/>
                  </a:ext>
                </a:extLst>
              </p:cNvPr>
              <p:cNvSpPr/>
              <p:nvPr/>
            </p:nvSpPr>
            <p:spPr>
              <a:xfrm>
                <a:off x="4928520" y="1477149"/>
                <a:ext cx="46630" cy="17189"/>
              </a:xfrm>
              <a:custGeom>
                <a:avLst/>
                <a:gdLst>
                  <a:gd name="connsiteX0" fmla="*/ 3109 w 46630"/>
                  <a:gd name="connsiteY0" fmla="*/ 0 h 17189"/>
                  <a:gd name="connsiteX1" fmla="*/ 22675 w 46630"/>
                  <a:gd name="connsiteY1" fmla="*/ 6583 h 17189"/>
                  <a:gd name="connsiteX2" fmla="*/ 32001 w 46630"/>
                  <a:gd name="connsiteY2" fmla="*/ 11338 h 17189"/>
                  <a:gd name="connsiteX3" fmla="*/ 42607 w 46630"/>
                  <a:gd name="connsiteY3" fmla="*/ 13349 h 17189"/>
                  <a:gd name="connsiteX4" fmla="*/ 46630 w 46630"/>
                  <a:gd name="connsiteY4" fmla="*/ 16458 h 17189"/>
                  <a:gd name="connsiteX5" fmla="*/ 44070 w 46630"/>
                  <a:gd name="connsiteY5" fmla="*/ 17189 h 17189"/>
                  <a:gd name="connsiteX6" fmla="*/ 27795 w 46630"/>
                  <a:gd name="connsiteY6" fmla="*/ 14263 h 17189"/>
                  <a:gd name="connsiteX7" fmla="*/ 18835 w 46630"/>
                  <a:gd name="connsiteY7" fmla="*/ 8595 h 17189"/>
                  <a:gd name="connsiteX8" fmla="*/ 1828 w 46630"/>
                  <a:gd name="connsiteY8" fmla="*/ 6400 h 17189"/>
                  <a:gd name="connsiteX9" fmla="*/ 0 w 46630"/>
                  <a:gd name="connsiteY9" fmla="*/ 3292 h 17189"/>
                  <a:gd name="connsiteX10" fmla="*/ 2560 w 46630"/>
                  <a:gd name="connsiteY10" fmla="*/ 2011 h 17189"/>
                  <a:gd name="connsiteX11" fmla="*/ 3109 w 46630"/>
                  <a:gd name="connsiteY11" fmla="*/ 0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30" h="17189">
                    <a:moveTo>
                      <a:pt x="3109" y="0"/>
                    </a:moveTo>
                    <a:lnTo>
                      <a:pt x="22675" y="6583"/>
                    </a:lnTo>
                    <a:lnTo>
                      <a:pt x="32001" y="11338"/>
                    </a:lnTo>
                    <a:lnTo>
                      <a:pt x="42607" y="13349"/>
                    </a:lnTo>
                    <a:lnTo>
                      <a:pt x="46630" y="16458"/>
                    </a:lnTo>
                    <a:lnTo>
                      <a:pt x="44070" y="17189"/>
                    </a:lnTo>
                    <a:lnTo>
                      <a:pt x="27795" y="14263"/>
                    </a:lnTo>
                    <a:lnTo>
                      <a:pt x="18835" y="8595"/>
                    </a:lnTo>
                    <a:lnTo>
                      <a:pt x="1828" y="6400"/>
                    </a:lnTo>
                    <a:lnTo>
                      <a:pt x="0" y="3292"/>
                    </a:lnTo>
                    <a:lnTo>
                      <a:pt x="2560" y="2011"/>
                    </a:lnTo>
                    <a:lnTo>
                      <a:pt x="3109" y="0"/>
                    </a:lnTo>
                  </a:path>
                </a:pathLst>
              </a:custGeom>
              <a:grpFill/>
              <a:ln w="4020" cap="flat">
                <a:solidFill>
                  <a:srgbClr val="FFFFFF"/>
                </a:solidFill>
                <a:prstDash val="solid"/>
                <a:miter/>
              </a:ln>
            </p:spPr>
            <p:txBody>
              <a:bodyPr rtlCol="0" anchor="ctr"/>
              <a:lstStyle/>
              <a:p>
                <a:endParaRPr lang="en-GB" sz="1463"/>
              </a:p>
            </p:txBody>
          </p:sp>
          <p:sp>
            <p:nvSpPr>
              <p:cNvPr id="353" name="Freeform: Shape 352">
                <a:extLst>
                  <a:ext uri="{FF2B5EF4-FFF2-40B4-BE49-F238E27FC236}">
                    <a16:creationId xmlns:a16="http://schemas.microsoft.com/office/drawing/2014/main" id="{36E2B88B-2070-DCCF-AF1F-4F182DFF9F28}"/>
                  </a:ext>
                </a:extLst>
              </p:cNvPr>
              <p:cNvSpPr/>
              <p:nvPr/>
            </p:nvSpPr>
            <p:spPr>
              <a:xfrm>
                <a:off x="5445841" y="1553586"/>
                <a:ext cx="33829" cy="19383"/>
              </a:xfrm>
              <a:custGeom>
                <a:avLst/>
                <a:gdLst>
                  <a:gd name="connsiteX0" fmla="*/ 6400 w 33829"/>
                  <a:gd name="connsiteY0" fmla="*/ 0 h 19383"/>
                  <a:gd name="connsiteX1" fmla="*/ 9509 w 33829"/>
                  <a:gd name="connsiteY1" fmla="*/ 731 h 19383"/>
                  <a:gd name="connsiteX2" fmla="*/ 13349 w 33829"/>
                  <a:gd name="connsiteY2" fmla="*/ 4389 h 19383"/>
                  <a:gd name="connsiteX3" fmla="*/ 21212 w 33829"/>
                  <a:gd name="connsiteY3" fmla="*/ 8777 h 19383"/>
                  <a:gd name="connsiteX4" fmla="*/ 26881 w 33829"/>
                  <a:gd name="connsiteY4" fmla="*/ 10789 h 19383"/>
                  <a:gd name="connsiteX5" fmla="*/ 29076 w 33829"/>
                  <a:gd name="connsiteY5" fmla="*/ 13898 h 19383"/>
                  <a:gd name="connsiteX6" fmla="*/ 33647 w 33829"/>
                  <a:gd name="connsiteY6" fmla="*/ 16823 h 19383"/>
                  <a:gd name="connsiteX7" fmla="*/ 33830 w 33829"/>
                  <a:gd name="connsiteY7" fmla="*/ 19384 h 19383"/>
                  <a:gd name="connsiteX8" fmla="*/ 21212 w 33829"/>
                  <a:gd name="connsiteY8" fmla="*/ 18286 h 19383"/>
                  <a:gd name="connsiteX9" fmla="*/ 9509 w 33829"/>
                  <a:gd name="connsiteY9" fmla="*/ 10606 h 19383"/>
                  <a:gd name="connsiteX10" fmla="*/ 4206 w 33829"/>
                  <a:gd name="connsiteY10" fmla="*/ 8412 h 19383"/>
                  <a:gd name="connsiteX11" fmla="*/ 0 w 33829"/>
                  <a:gd name="connsiteY11" fmla="*/ 4937 h 19383"/>
                  <a:gd name="connsiteX12" fmla="*/ 1829 w 33829"/>
                  <a:gd name="connsiteY12" fmla="*/ 1097 h 19383"/>
                  <a:gd name="connsiteX13" fmla="*/ 6400 w 33829"/>
                  <a:gd name="connsiteY13" fmla="*/ 0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29" h="19383">
                    <a:moveTo>
                      <a:pt x="6400" y="0"/>
                    </a:moveTo>
                    <a:lnTo>
                      <a:pt x="9509" y="731"/>
                    </a:lnTo>
                    <a:lnTo>
                      <a:pt x="13349" y="4389"/>
                    </a:lnTo>
                    <a:lnTo>
                      <a:pt x="21212" y="8777"/>
                    </a:lnTo>
                    <a:lnTo>
                      <a:pt x="26881" y="10789"/>
                    </a:lnTo>
                    <a:lnTo>
                      <a:pt x="29076" y="13898"/>
                    </a:lnTo>
                    <a:lnTo>
                      <a:pt x="33647" y="16823"/>
                    </a:lnTo>
                    <a:lnTo>
                      <a:pt x="33830" y="19384"/>
                    </a:lnTo>
                    <a:lnTo>
                      <a:pt x="21212" y="18286"/>
                    </a:lnTo>
                    <a:lnTo>
                      <a:pt x="9509" y="10606"/>
                    </a:lnTo>
                    <a:lnTo>
                      <a:pt x="4206" y="8412"/>
                    </a:lnTo>
                    <a:lnTo>
                      <a:pt x="0" y="4937"/>
                    </a:lnTo>
                    <a:lnTo>
                      <a:pt x="1829" y="1097"/>
                    </a:lnTo>
                    <a:lnTo>
                      <a:pt x="6400" y="0"/>
                    </a:lnTo>
                    <a:close/>
                  </a:path>
                </a:pathLst>
              </a:custGeom>
              <a:grpFill/>
              <a:ln w="18272" cap="flat">
                <a:noFill/>
                <a:prstDash val="solid"/>
                <a:miter/>
              </a:ln>
            </p:spPr>
            <p:txBody>
              <a:bodyPr rtlCol="0" anchor="ctr"/>
              <a:lstStyle/>
              <a:p>
                <a:endParaRPr lang="en-GB" sz="1463"/>
              </a:p>
            </p:txBody>
          </p:sp>
          <p:sp>
            <p:nvSpPr>
              <p:cNvPr id="354" name="Freeform: Shape 353">
                <a:extLst>
                  <a:ext uri="{FF2B5EF4-FFF2-40B4-BE49-F238E27FC236}">
                    <a16:creationId xmlns:a16="http://schemas.microsoft.com/office/drawing/2014/main" id="{4348C913-C7F5-E250-C380-D5796581D457}"/>
                  </a:ext>
                </a:extLst>
              </p:cNvPr>
              <p:cNvSpPr/>
              <p:nvPr/>
            </p:nvSpPr>
            <p:spPr>
              <a:xfrm>
                <a:off x="5445841" y="1553586"/>
                <a:ext cx="33829" cy="19383"/>
              </a:xfrm>
              <a:custGeom>
                <a:avLst/>
                <a:gdLst>
                  <a:gd name="connsiteX0" fmla="*/ 6400 w 33829"/>
                  <a:gd name="connsiteY0" fmla="*/ 0 h 19383"/>
                  <a:gd name="connsiteX1" fmla="*/ 9509 w 33829"/>
                  <a:gd name="connsiteY1" fmla="*/ 731 h 19383"/>
                  <a:gd name="connsiteX2" fmla="*/ 13349 w 33829"/>
                  <a:gd name="connsiteY2" fmla="*/ 4389 h 19383"/>
                  <a:gd name="connsiteX3" fmla="*/ 21212 w 33829"/>
                  <a:gd name="connsiteY3" fmla="*/ 8777 h 19383"/>
                  <a:gd name="connsiteX4" fmla="*/ 26881 w 33829"/>
                  <a:gd name="connsiteY4" fmla="*/ 10789 h 19383"/>
                  <a:gd name="connsiteX5" fmla="*/ 29076 w 33829"/>
                  <a:gd name="connsiteY5" fmla="*/ 13898 h 19383"/>
                  <a:gd name="connsiteX6" fmla="*/ 33647 w 33829"/>
                  <a:gd name="connsiteY6" fmla="*/ 16823 h 19383"/>
                  <a:gd name="connsiteX7" fmla="*/ 33830 w 33829"/>
                  <a:gd name="connsiteY7" fmla="*/ 19384 h 19383"/>
                  <a:gd name="connsiteX8" fmla="*/ 21212 w 33829"/>
                  <a:gd name="connsiteY8" fmla="*/ 18286 h 19383"/>
                  <a:gd name="connsiteX9" fmla="*/ 9509 w 33829"/>
                  <a:gd name="connsiteY9" fmla="*/ 10606 h 19383"/>
                  <a:gd name="connsiteX10" fmla="*/ 4206 w 33829"/>
                  <a:gd name="connsiteY10" fmla="*/ 8412 h 19383"/>
                  <a:gd name="connsiteX11" fmla="*/ 0 w 33829"/>
                  <a:gd name="connsiteY11" fmla="*/ 4937 h 19383"/>
                  <a:gd name="connsiteX12" fmla="*/ 1829 w 33829"/>
                  <a:gd name="connsiteY12" fmla="*/ 1097 h 19383"/>
                  <a:gd name="connsiteX13" fmla="*/ 6400 w 33829"/>
                  <a:gd name="connsiteY13" fmla="*/ 0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829" h="19383">
                    <a:moveTo>
                      <a:pt x="6400" y="0"/>
                    </a:moveTo>
                    <a:lnTo>
                      <a:pt x="9509" y="731"/>
                    </a:lnTo>
                    <a:lnTo>
                      <a:pt x="13349" y="4389"/>
                    </a:lnTo>
                    <a:lnTo>
                      <a:pt x="21212" y="8777"/>
                    </a:lnTo>
                    <a:lnTo>
                      <a:pt x="26881" y="10789"/>
                    </a:lnTo>
                    <a:lnTo>
                      <a:pt x="29076" y="13898"/>
                    </a:lnTo>
                    <a:lnTo>
                      <a:pt x="33647" y="16823"/>
                    </a:lnTo>
                    <a:lnTo>
                      <a:pt x="33830" y="19384"/>
                    </a:lnTo>
                    <a:lnTo>
                      <a:pt x="21212" y="18286"/>
                    </a:lnTo>
                    <a:lnTo>
                      <a:pt x="9509" y="10606"/>
                    </a:lnTo>
                    <a:lnTo>
                      <a:pt x="4206" y="8412"/>
                    </a:lnTo>
                    <a:lnTo>
                      <a:pt x="0" y="4937"/>
                    </a:lnTo>
                    <a:lnTo>
                      <a:pt x="1829" y="1097"/>
                    </a:lnTo>
                    <a:lnTo>
                      <a:pt x="6400" y="0"/>
                    </a:lnTo>
                  </a:path>
                </a:pathLst>
              </a:custGeom>
              <a:grpFill/>
              <a:ln w="4020" cap="flat">
                <a:solidFill>
                  <a:srgbClr val="FFFFFF"/>
                </a:solidFill>
                <a:prstDash val="solid"/>
                <a:miter/>
              </a:ln>
            </p:spPr>
            <p:txBody>
              <a:bodyPr rtlCol="0" anchor="ctr"/>
              <a:lstStyle/>
              <a:p>
                <a:endParaRPr lang="en-GB" sz="1463"/>
              </a:p>
            </p:txBody>
          </p:sp>
          <p:sp>
            <p:nvSpPr>
              <p:cNvPr id="355" name="Freeform: Shape 354">
                <a:extLst>
                  <a:ext uri="{FF2B5EF4-FFF2-40B4-BE49-F238E27FC236}">
                    <a16:creationId xmlns:a16="http://schemas.microsoft.com/office/drawing/2014/main" id="{A734296D-D865-EE7F-F24B-4DDEC614FFDD}"/>
                  </a:ext>
                </a:extLst>
              </p:cNvPr>
              <p:cNvSpPr/>
              <p:nvPr/>
            </p:nvSpPr>
            <p:spPr>
              <a:xfrm>
                <a:off x="5494848" y="1575712"/>
                <a:ext cx="22309" cy="9143"/>
              </a:xfrm>
              <a:custGeom>
                <a:avLst/>
                <a:gdLst>
                  <a:gd name="connsiteX0" fmla="*/ 0 w 22309"/>
                  <a:gd name="connsiteY0" fmla="*/ 1646 h 9143"/>
                  <a:gd name="connsiteX1" fmla="*/ 17006 w 22309"/>
                  <a:gd name="connsiteY1" fmla="*/ 8777 h 9143"/>
                  <a:gd name="connsiteX2" fmla="*/ 21761 w 22309"/>
                  <a:gd name="connsiteY2" fmla="*/ 9143 h 9143"/>
                  <a:gd name="connsiteX3" fmla="*/ 22309 w 22309"/>
                  <a:gd name="connsiteY3" fmla="*/ 7680 h 9143"/>
                  <a:gd name="connsiteX4" fmla="*/ 18469 w 22309"/>
                  <a:gd name="connsiteY4" fmla="*/ 4572 h 9143"/>
                  <a:gd name="connsiteX5" fmla="*/ 10423 w 22309"/>
                  <a:gd name="connsiteY5" fmla="*/ 549 h 9143"/>
                  <a:gd name="connsiteX6" fmla="*/ 4389 w 22309"/>
                  <a:gd name="connsiteY6" fmla="*/ 0 h 9143"/>
                  <a:gd name="connsiteX7" fmla="*/ 0 w 22309"/>
                  <a:gd name="connsiteY7" fmla="*/ 1646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09" h="9143">
                    <a:moveTo>
                      <a:pt x="0" y="1646"/>
                    </a:moveTo>
                    <a:lnTo>
                      <a:pt x="17006" y="8777"/>
                    </a:lnTo>
                    <a:lnTo>
                      <a:pt x="21761" y="9143"/>
                    </a:lnTo>
                    <a:lnTo>
                      <a:pt x="22309" y="7680"/>
                    </a:lnTo>
                    <a:lnTo>
                      <a:pt x="18469" y="4572"/>
                    </a:lnTo>
                    <a:lnTo>
                      <a:pt x="10423" y="549"/>
                    </a:lnTo>
                    <a:lnTo>
                      <a:pt x="4389" y="0"/>
                    </a:lnTo>
                    <a:lnTo>
                      <a:pt x="0" y="1646"/>
                    </a:lnTo>
                    <a:close/>
                  </a:path>
                </a:pathLst>
              </a:custGeom>
              <a:grpFill/>
              <a:ln w="18272" cap="flat">
                <a:noFill/>
                <a:prstDash val="solid"/>
                <a:miter/>
              </a:ln>
            </p:spPr>
            <p:txBody>
              <a:bodyPr rtlCol="0" anchor="ctr"/>
              <a:lstStyle/>
              <a:p>
                <a:endParaRPr lang="en-GB" sz="1463"/>
              </a:p>
            </p:txBody>
          </p:sp>
          <p:sp>
            <p:nvSpPr>
              <p:cNvPr id="356" name="Freeform: Shape 355">
                <a:extLst>
                  <a:ext uri="{FF2B5EF4-FFF2-40B4-BE49-F238E27FC236}">
                    <a16:creationId xmlns:a16="http://schemas.microsoft.com/office/drawing/2014/main" id="{35391E79-66C3-8024-4EE6-A93A4D1FA7BD}"/>
                  </a:ext>
                </a:extLst>
              </p:cNvPr>
              <p:cNvSpPr/>
              <p:nvPr/>
            </p:nvSpPr>
            <p:spPr>
              <a:xfrm>
                <a:off x="5494848" y="1575712"/>
                <a:ext cx="22309" cy="9143"/>
              </a:xfrm>
              <a:custGeom>
                <a:avLst/>
                <a:gdLst>
                  <a:gd name="connsiteX0" fmla="*/ 0 w 22309"/>
                  <a:gd name="connsiteY0" fmla="*/ 1646 h 9143"/>
                  <a:gd name="connsiteX1" fmla="*/ 4389 w 22309"/>
                  <a:gd name="connsiteY1" fmla="*/ 0 h 9143"/>
                  <a:gd name="connsiteX2" fmla="*/ 10423 w 22309"/>
                  <a:gd name="connsiteY2" fmla="*/ 549 h 9143"/>
                  <a:gd name="connsiteX3" fmla="*/ 18469 w 22309"/>
                  <a:gd name="connsiteY3" fmla="*/ 4572 h 9143"/>
                  <a:gd name="connsiteX4" fmla="*/ 22309 w 22309"/>
                  <a:gd name="connsiteY4" fmla="*/ 7680 h 9143"/>
                  <a:gd name="connsiteX5" fmla="*/ 21761 w 22309"/>
                  <a:gd name="connsiteY5" fmla="*/ 9143 h 9143"/>
                  <a:gd name="connsiteX6" fmla="*/ 17006 w 22309"/>
                  <a:gd name="connsiteY6" fmla="*/ 8777 h 9143"/>
                  <a:gd name="connsiteX7" fmla="*/ 0 w 22309"/>
                  <a:gd name="connsiteY7" fmla="*/ 1646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09" h="9143">
                    <a:moveTo>
                      <a:pt x="0" y="1646"/>
                    </a:moveTo>
                    <a:lnTo>
                      <a:pt x="4389" y="0"/>
                    </a:lnTo>
                    <a:lnTo>
                      <a:pt x="10423" y="549"/>
                    </a:lnTo>
                    <a:lnTo>
                      <a:pt x="18469" y="4572"/>
                    </a:lnTo>
                    <a:lnTo>
                      <a:pt x="22309" y="7680"/>
                    </a:lnTo>
                    <a:lnTo>
                      <a:pt x="21761" y="9143"/>
                    </a:lnTo>
                    <a:lnTo>
                      <a:pt x="17006" y="8777"/>
                    </a:lnTo>
                    <a:lnTo>
                      <a:pt x="0" y="1646"/>
                    </a:lnTo>
                  </a:path>
                </a:pathLst>
              </a:custGeom>
              <a:grpFill/>
              <a:ln w="4020" cap="flat">
                <a:solidFill>
                  <a:srgbClr val="FFFFFF"/>
                </a:solidFill>
                <a:prstDash val="solid"/>
                <a:miter/>
              </a:ln>
            </p:spPr>
            <p:txBody>
              <a:bodyPr rtlCol="0" anchor="ctr"/>
              <a:lstStyle/>
              <a:p>
                <a:endParaRPr lang="en-GB" sz="1463"/>
              </a:p>
            </p:txBody>
          </p:sp>
          <p:sp>
            <p:nvSpPr>
              <p:cNvPr id="357" name="Freeform: Shape 356">
                <a:extLst>
                  <a:ext uri="{FF2B5EF4-FFF2-40B4-BE49-F238E27FC236}">
                    <a16:creationId xmlns:a16="http://schemas.microsoft.com/office/drawing/2014/main" id="{5004F8C6-92BC-0048-5FC1-74AAA569CE35}"/>
                  </a:ext>
                </a:extLst>
              </p:cNvPr>
              <p:cNvSpPr/>
              <p:nvPr/>
            </p:nvSpPr>
            <p:spPr>
              <a:xfrm>
                <a:off x="5531421" y="1727672"/>
                <a:ext cx="12069" cy="11886"/>
              </a:xfrm>
              <a:custGeom>
                <a:avLst/>
                <a:gdLst>
                  <a:gd name="connsiteX0" fmla="*/ 6400 w 12069"/>
                  <a:gd name="connsiteY0" fmla="*/ 549 h 11886"/>
                  <a:gd name="connsiteX1" fmla="*/ 366 w 12069"/>
                  <a:gd name="connsiteY1" fmla="*/ 5303 h 11886"/>
                  <a:gd name="connsiteX2" fmla="*/ 0 w 12069"/>
                  <a:gd name="connsiteY2" fmla="*/ 8595 h 11886"/>
                  <a:gd name="connsiteX3" fmla="*/ 914 w 12069"/>
                  <a:gd name="connsiteY3" fmla="*/ 11886 h 11886"/>
                  <a:gd name="connsiteX4" fmla="*/ 3109 w 12069"/>
                  <a:gd name="connsiteY4" fmla="*/ 11886 h 11886"/>
                  <a:gd name="connsiteX5" fmla="*/ 4754 w 12069"/>
                  <a:gd name="connsiteY5" fmla="*/ 9509 h 11886"/>
                  <a:gd name="connsiteX6" fmla="*/ 8412 w 12069"/>
                  <a:gd name="connsiteY6" fmla="*/ 10240 h 11886"/>
                  <a:gd name="connsiteX7" fmla="*/ 9875 w 12069"/>
                  <a:gd name="connsiteY7" fmla="*/ 8595 h 11886"/>
                  <a:gd name="connsiteX8" fmla="*/ 8960 w 12069"/>
                  <a:gd name="connsiteY8" fmla="*/ 6583 h 11886"/>
                  <a:gd name="connsiteX9" fmla="*/ 11520 w 12069"/>
                  <a:gd name="connsiteY9" fmla="*/ 5669 h 11886"/>
                  <a:gd name="connsiteX10" fmla="*/ 12069 w 12069"/>
                  <a:gd name="connsiteY10" fmla="*/ 4023 h 11886"/>
                  <a:gd name="connsiteX11" fmla="*/ 8960 w 12069"/>
                  <a:gd name="connsiteY11" fmla="*/ 0 h 11886"/>
                  <a:gd name="connsiteX12" fmla="*/ 6400 w 12069"/>
                  <a:gd name="connsiteY12" fmla="*/ 54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69" h="11886">
                    <a:moveTo>
                      <a:pt x="6400" y="549"/>
                    </a:moveTo>
                    <a:lnTo>
                      <a:pt x="366" y="5303"/>
                    </a:lnTo>
                    <a:lnTo>
                      <a:pt x="0" y="8595"/>
                    </a:lnTo>
                    <a:lnTo>
                      <a:pt x="914" y="11886"/>
                    </a:lnTo>
                    <a:lnTo>
                      <a:pt x="3109" y="11886"/>
                    </a:lnTo>
                    <a:lnTo>
                      <a:pt x="4754" y="9509"/>
                    </a:lnTo>
                    <a:lnTo>
                      <a:pt x="8412" y="10240"/>
                    </a:lnTo>
                    <a:lnTo>
                      <a:pt x="9875" y="8595"/>
                    </a:lnTo>
                    <a:lnTo>
                      <a:pt x="8960" y="6583"/>
                    </a:lnTo>
                    <a:lnTo>
                      <a:pt x="11520" y="5669"/>
                    </a:lnTo>
                    <a:lnTo>
                      <a:pt x="12069" y="4023"/>
                    </a:lnTo>
                    <a:lnTo>
                      <a:pt x="8960" y="0"/>
                    </a:lnTo>
                    <a:lnTo>
                      <a:pt x="6400" y="549"/>
                    </a:lnTo>
                    <a:close/>
                  </a:path>
                </a:pathLst>
              </a:custGeom>
              <a:grpFill/>
              <a:ln w="18272" cap="flat">
                <a:noFill/>
                <a:prstDash val="solid"/>
                <a:miter/>
              </a:ln>
            </p:spPr>
            <p:txBody>
              <a:bodyPr rtlCol="0" anchor="ctr"/>
              <a:lstStyle/>
              <a:p>
                <a:endParaRPr lang="en-GB" sz="1463"/>
              </a:p>
            </p:txBody>
          </p:sp>
          <p:sp>
            <p:nvSpPr>
              <p:cNvPr id="358" name="Freeform: Shape 357">
                <a:extLst>
                  <a:ext uri="{FF2B5EF4-FFF2-40B4-BE49-F238E27FC236}">
                    <a16:creationId xmlns:a16="http://schemas.microsoft.com/office/drawing/2014/main" id="{7FE0B9E1-4D00-19F1-47C0-4368ED99BD1C}"/>
                  </a:ext>
                </a:extLst>
              </p:cNvPr>
              <p:cNvSpPr/>
              <p:nvPr/>
            </p:nvSpPr>
            <p:spPr>
              <a:xfrm>
                <a:off x="5531421" y="1727672"/>
                <a:ext cx="12069" cy="11886"/>
              </a:xfrm>
              <a:custGeom>
                <a:avLst/>
                <a:gdLst>
                  <a:gd name="connsiteX0" fmla="*/ 6400 w 12069"/>
                  <a:gd name="connsiteY0" fmla="*/ 549 h 11886"/>
                  <a:gd name="connsiteX1" fmla="*/ 8960 w 12069"/>
                  <a:gd name="connsiteY1" fmla="*/ 0 h 11886"/>
                  <a:gd name="connsiteX2" fmla="*/ 12069 w 12069"/>
                  <a:gd name="connsiteY2" fmla="*/ 4023 h 11886"/>
                  <a:gd name="connsiteX3" fmla="*/ 11520 w 12069"/>
                  <a:gd name="connsiteY3" fmla="*/ 5669 h 11886"/>
                  <a:gd name="connsiteX4" fmla="*/ 8960 w 12069"/>
                  <a:gd name="connsiteY4" fmla="*/ 6583 h 11886"/>
                  <a:gd name="connsiteX5" fmla="*/ 9875 w 12069"/>
                  <a:gd name="connsiteY5" fmla="*/ 8595 h 11886"/>
                  <a:gd name="connsiteX6" fmla="*/ 8412 w 12069"/>
                  <a:gd name="connsiteY6" fmla="*/ 10240 h 11886"/>
                  <a:gd name="connsiteX7" fmla="*/ 4754 w 12069"/>
                  <a:gd name="connsiteY7" fmla="*/ 9509 h 11886"/>
                  <a:gd name="connsiteX8" fmla="*/ 3109 w 12069"/>
                  <a:gd name="connsiteY8" fmla="*/ 11886 h 11886"/>
                  <a:gd name="connsiteX9" fmla="*/ 914 w 12069"/>
                  <a:gd name="connsiteY9" fmla="*/ 11886 h 11886"/>
                  <a:gd name="connsiteX10" fmla="*/ 0 w 12069"/>
                  <a:gd name="connsiteY10" fmla="*/ 8595 h 11886"/>
                  <a:gd name="connsiteX11" fmla="*/ 366 w 12069"/>
                  <a:gd name="connsiteY11" fmla="*/ 5303 h 11886"/>
                  <a:gd name="connsiteX12" fmla="*/ 6400 w 12069"/>
                  <a:gd name="connsiteY12" fmla="*/ 54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69" h="11886">
                    <a:moveTo>
                      <a:pt x="6400" y="549"/>
                    </a:moveTo>
                    <a:lnTo>
                      <a:pt x="8960" y="0"/>
                    </a:lnTo>
                    <a:lnTo>
                      <a:pt x="12069" y="4023"/>
                    </a:lnTo>
                    <a:lnTo>
                      <a:pt x="11520" y="5669"/>
                    </a:lnTo>
                    <a:lnTo>
                      <a:pt x="8960" y="6583"/>
                    </a:lnTo>
                    <a:lnTo>
                      <a:pt x="9875" y="8595"/>
                    </a:lnTo>
                    <a:lnTo>
                      <a:pt x="8412" y="10240"/>
                    </a:lnTo>
                    <a:lnTo>
                      <a:pt x="4754" y="9509"/>
                    </a:lnTo>
                    <a:lnTo>
                      <a:pt x="3109" y="11886"/>
                    </a:lnTo>
                    <a:lnTo>
                      <a:pt x="914" y="11886"/>
                    </a:lnTo>
                    <a:lnTo>
                      <a:pt x="0" y="8595"/>
                    </a:lnTo>
                    <a:lnTo>
                      <a:pt x="366" y="5303"/>
                    </a:lnTo>
                    <a:lnTo>
                      <a:pt x="6400" y="549"/>
                    </a:lnTo>
                  </a:path>
                </a:pathLst>
              </a:custGeom>
              <a:grpFill/>
              <a:ln w="4020" cap="flat">
                <a:solidFill>
                  <a:srgbClr val="FFFFFF"/>
                </a:solidFill>
                <a:prstDash val="solid"/>
                <a:miter/>
              </a:ln>
            </p:spPr>
            <p:txBody>
              <a:bodyPr rtlCol="0" anchor="ctr"/>
              <a:lstStyle/>
              <a:p>
                <a:endParaRPr lang="en-GB" sz="1463"/>
              </a:p>
            </p:txBody>
          </p:sp>
          <p:sp>
            <p:nvSpPr>
              <p:cNvPr id="359" name="Freeform: Shape 358">
                <a:extLst>
                  <a:ext uri="{FF2B5EF4-FFF2-40B4-BE49-F238E27FC236}">
                    <a16:creationId xmlns:a16="http://schemas.microsoft.com/office/drawing/2014/main" id="{9A97EE88-A695-8D1B-E883-54756398E450}"/>
                  </a:ext>
                </a:extLst>
              </p:cNvPr>
              <p:cNvSpPr/>
              <p:nvPr/>
            </p:nvSpPr>
            <p:spPr>
              <a:xfrm>
                <a:off x="5529226" y="1800634"/>
                <a:ext cx="14080" cy="14080"/>
              </a:xfrm>
              <a:custGeom>
                <a:avLst/>
                <a:gdLst>
                  <a:gd name="connsiteX0" fmla="*/ 5486 w 14080"/>
                  <a:gd name="connsiteY0" fmla="*/ 1097 h 14080"/>
                  <a:gd name="connsiteX1" fmla="*/ 3657 w 14080"/>
                  <a:gd name="connsiteY1" fmla="*/ 5120 h 14080"/>
                  <a:gd name="connsiteX2" fmla="*/ 0 w 14080"/>
                  <a:gd name="connsiteY2" fmla="*/ 9509 h 14080"/>
                  <a:gd name="connsiteX3" fmla="*/ 0 w 14080"/>
                  <a:gd name="connsiteY3" fmla="*/ 14080 h 14080"/>
                  <a:gd name="connsiteX4" fmla="*/ 8046 w 14080"/>
                  <a:gd name="connsiteY4" fmla="*/ 12800 h 14080"/>
                  <a:gd name="connsiteX5" fmla="*/ 11704 w 14080"/>
                  <a:gd name="connsiteY5" fmla="*/ 10240 h 14080"/>
                  <a:gd name="connsiteX6" fmla="*/ 14081 w 14080"/>
                  <a:gd name="connsiteY6" fmla="*/ 2926 h 14080"/>
                  <a:gd name="connsiteX7" fmla="*/ 11155 w 14080"/>
                  <a:gd name="connsiteY7" fmla="*/ 366 h 14080"/>
                  <a:gd name="connsiteX8" fmla="*/ 8960 w 14080"/>
                  <a:gd name="connsiteY8" fmla="*/ 0 h 14080"/>
                  <a:gd name="connsiteX9" fmla="*/ 5486 w 14080"/>
                  <a:gd name="connsiteY9" fmla="*/ 1097 h 1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0" h="14080">
                    <a:moveTo>
                      <a:pt x="5486" y="1097"/>
                    </a:moveTo>
                    <a:lnTo>
                      <a:pt x="3657" y="5120"/>
                    </a:lnTo>
                    <a:lnTo>
                      <a:pt x="0" y="9509"/>
                    </a:lnTo>
                    <a:lnTo>
                      <a:pt x="0" y="14080"/>
                    </a:lnTo>
                    <a:lnTo>
                      <a:pt x="8046" y="12800"/>
                    </a:lnTo>
                    <a:lnTo>
                      <a:pt x="11704" y="10240"/>
                    </a:lnTo>
                    <a:lnTo>
                      <a:pt x="14081" y="2926"/>
                    </a:lnTo>
                    <a:lnTo>
                      <a:pt x="11155" y="366"/>
                    </a:lnTo>
                    <a:lnTo>
                      <a:pt x="8960" y="0"/>
                    </a:lnTo>
                    <a:lnTo>
                      <a:pt x="5486" y="1097"/>
                    </a:lnTo>
                    <a:close/>
                  </a:path>
                </a:pathLst>
              </a:custGeom>
              <a:grpFill/>
              <a:ln w="18272" cap="flat">
                <a:noFill/>
                <a:prstDash val="solid"/>
                <a:miter/>
              </a:ln>
            </p:spPr>
            <p:txBody>
              <a:bodyPr rtlCol="0" anchor="ctr"/>
              <a:lstStyle/>
              <a:p>
                <a:endParaRPr lang="en-GB" sz="1463"/>
              </a:p>
            </p:txBody>
          </p:sp>
          <p:sp>
            <p:nvSpPr>
              <p:cNvPr id="360" name="Freeform: Shape 359">
                <a:extLst>
                  <a:ext uri="{FF2B5EF4-FFF2-40B4-BE49-F238E27FC236}">
                    <a16:creationId xmlns:a16="http://schemas.microsoft.com/office/drawing/2014/main" id="{393B5F1C-8F8B-DFF0-2DAD-F1677B65A953}"/>
                  </a:ext>
                </a:extLst>
              </p:cNvPr>
              <p:cNvSpPr/>
              <p:nvPr/>
            </p:nvSpPr>
            <p:spPr>
              <a:xfrm>
                <a:off x="5529226" y="1800634"/>
                <a:ext cx="14080" cy="13897"/>
              </a:xfrm>
              <a:custGeom>
                <a:avLst/>
                <a:gdLst>
                  <a:gd name="connsiteX0" fmla="*/ 8960 w 14080"/>
                  <a:gd name="connsiteY0" fmla="*/ 0 h 13897"/>
                  <a:gd name="connsiteX1" fmla="*/ 11155 w 14080"/>
                  <a:gd name="connsiteY1" fmla="*/ 366 h 13897"/>
                  <a:gd name="connsiteX2" fmla="*/ 14081 w 14080"/>
                  <a:gd name="connsiteY2" fmla="*/ 2926 h 13897"/>
                  <a:gd name="connsiteX3" fmla="*/ 11704 w 14080"/>
                  <a:gd name="connsiteY3" fmla="*/ 10240 h 13897"/>
                  <a:gd name="connsiteX4" fmla="*/ 8046 w 14080"/>
                  <a:gd name="connsiteY4" fmla="*/ 12800 h 13897"/>
                  <a:gd name="connsiteX5" fmla="*/ 0 w 14080"/>
                  <a:gd name="connsiteY5" fmla="*/ 13898 h 13897"/>
                  <a:gd name="connsiteX6" fmla="*/ 0 w 14080"/>
                  <a:gd name="connsiteY6" fmla="*/ 9509 h 13897"/>
                  <a:gd name="connsiteX7" fmla="*/ 3657 w 14080"/>
                  <a:gd name="connsiteY7" fmla="*/ 5120 h 13897"/>
                  <a:gd name="connsiteX8" fmla="*/ 5486 w 14080"/>
                  <a:gd name="connsiteY8" fmla="*/ 1097 h 13897"/>
                  <a:gd name="connsiteX9" fmla="*/ 8960 w 14080"/>
                  <a:gd name="connsiteY9" fmla="*/ 0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0" h="13897">
                    <a:moveTo>
                      <a:pt x="8960" y="0"/>
                    </a:moveTo>
                    <a:lnTo>
                      <a:pt x="11155" y="366"/>
                    </a:lnTo>
                    <a:lnTo>
                      <a:pt x="14081" y="2926"/>
                    </a:lnTo>
                    <a:lnTo>
                      <a:pt x="11704" y="10240"/>
                    </a:lnTo>
                    <a:lnTo>
                      <a:pt x="8046" y="12800"/>
                    </a:lnTo>
                    <a:lnTo>
                      <a:pt x="0" y="13898"/>
                    </a:lnTo>
                    <a:lnTo>
                      <a:pt x="0" y="9509"/>
                    </a:lnTo>
                    <a:lnTo>
                      <a:pt x="3657" y="5120"/>
                    </a:lnTo>
                    <a:lnTo>
                      <a:pt x="5486" y="1097"/>
                    </a:lnTo>
                    <a:lnTo>
                      <a:pt x="8960" y="0"/>
                    </a:lnTo>
                  </a:path>
                </a:pathLst>
              </a:custGeom>
              <a:grpFill/>
              <a:ln w="4020" cap="flat">
                <a:solidFill>
                  <a:srgbClr val="FFFFFF"/>
                </a:solidFill>
                <a:prstDash val="solid"/>
                <a:miter/>
              </a:ln>
            </p:spPr>
            <p:txBody>
              <a:bodyPr rtlCol="0" anchor="ctr"/>
              <a:lstStyle/>
              <a:p>
                <a:endParaRPr lang="en-GB" sz="1463"/>
              </a:p>
            </p:txBody>
          </p:sp>
          <p:sp>
            <p:nvSpPr>
              <p:cNvPr id="361" name="Freeform: Shape 360">
                <a:extLst>
                  <a:ext uri="{FF2B5EF4-FFF2-40B4-BE49-F238E27FC236}">
                    <a16:creationId xmlns:a16="http://schemas.microsoft.com/office/drawing/2014/main" id="{4AF4D030-EA0F-8E2C-9F65-77436EF3FFC9}"/>
                  </a:ext>
                </a:extLst>
              </p:cNvPr>
              <p:cNvSpPr/>
              <p:nvPr/>
            </p:nvSpPr>
            <p:spPr>
              <a:xfrm>
                <a:off x="4594246" y="2178613"/>
                <a:ext cx="75522" cy="47178"/>
              </a:xfrm>
              <a:custGeom>
                <a:avLst/>
                <a:gdLst>
                  <a:gd name="connsiteX0" fmla="*/ 13715 w 75522"/>
                  <a:gd name="connsiteY0" fmla="*/ 0 h 47178"/>
                  <a:gd name="connsiteX1" fmla="*/ 23224 w 75522"/>
                  <a:gd name="connsiteY1" fmla="*/ 2926 h 47178"/>
                  <a:gd name="connsiteX2" fmla="*/ 31635 w 75522"/>
                  <a:gd name="connsiteY2" fmla="*/ 3474 h 47178"/>
                  <a:gd name="connsiteX3" fmla="*/ 43156 w 75522"/>
                  <a:gd name="connsiteY3" fmla="*/ 6766 h 47178"/>
                  <a:gd name="connsiteX4" fmla="*/ 59431 w 75522"/>
                  <a:gd name="connsiteY4" fmla="*/ 22309 h 47178"/>
                  <a:gd name="connsiteX5" fmla="*/ 69488 w 75522"/>
                  <a:gd name="connsiteY5" fmla="*/ 24138 h 47178"/>
                  <a:gd name="connsiteX6" fmla="*/ 75522 w 75522"/>
                  <a:gd name="connsiteY6" fmla="*/ 27795 h 47178"/>
                  <a:gd name="connsiteX7" fmla="*/ 75522 w 75522"/>
                  <a:gd name="connsiteY7" fmla="*/ 32550 h 47178"/>
                  <a:gd name="connsiteX8" fmla="*/ 74791 w 75522"/>
                  <a:gd name="connsiteY8" fmla="*/ 35475 h 47178"/>
                  <a:gd name="connsiteX9" fmla="*/ 67842 w 75522"/>
                  <a:gd name="connsiteY9" fmla="*/ 40413 h 47178"/>
                  <a:gd name="connsiteX10" fmla="*/ 40596 w 75522"/>
                  <a:gd name="connsiteY10" fmla="*/ 46082 h 47178"/>
                  <a:gd name="connsiteX11" fmla="*/ 32550 w 75522"/>
                  <a:gd name="connsiteY11" fmla="*/ 47179 h 47178"/>
                  <a:gd name="connsiteX12" fmla="*/ 27978 w 75522"/>
                  <a:gd name="connsiteY12" fmla="*/ 46630 h 47178"/>
                  <a:gd name="connsiteX13" fmla="*/ 18835 w 75522"/>
                  <a:gd name="connsiteY13" fmla="*/ 42607 h 47178"/>
                  <a:gd name="connsiteX14" fmla="*/ 19018 w 75522"/>
                  <a:gd name="connsiteY14" fmla="*/ 40230 h 47178"/>
                  <a:gd name="connsiteX15" fmla="*/ 24869 w 75522"/>
                  <a:gd name="connsiteY15" fmla="*/ 39499 h 47178"/>
                  <a:gd name="connsiteX16" fmla="*/ 30721 w 75522"/>
                  <a:gd name="connsiteY16" fmla="*/ 40413 h 47178"/>
                  <a:gd name="connsiteX17" fmla="*/ 35841 w 75522"/>
                  <a:gd name="connsiteY17" fmla="*/ 39316 h 47178"/>
                  <a:gd name="connsiteX18" fmla="*/ 36024 w 75522"/>
                  <a:gd name="connsiteY18" fmla="*/ 37121 h 47178"/>
                  <a:gd name="connsiteX19" fmla="*/ 32184 w 75522"/>
                  <a:gd name="connsiteY19" fmla="*/ 38950 h 47178"/>
                  <a:gd name="connsiteX20" fmla="*/ 31269 w 75522"/>
                  <a:gd name="connsiteY20" fmla="*/ 36756 h 47178"/>
                  <a:gd name="connsiteX21" fmla="*/ 25967 w 75522"/>
                  <a:gd name="connsiteY21" fmla="*/ 36390 h 47178"/>
                  <a:gd name="connsiteX22" fmla="*/ 25784 w 75522"/>
                  <a:gd name="connsiteY22" fmla="*/ 33098 h 47178"/>
                  <a:gd name="connsiteX23" fmla="*/ 21029 w 75522"/>
                  <a:gd name="connsiteY23" fmla="*/ 35293 h 47178"/>
                  <a:gd name="connsiteX24" fmla="*/ 10606 w 75522"/>
                  <a:gd name="connsiteY24" fmla="*/ 35293 h 47178"/>
                  <a:gd name="connsiteX25" fmla="*/ 1280 w 75522"/>
                  <a:gd name="connsiteY25" fmla="*/ 33098 h 47178"/>
                  <a:gd name="connsiteX26" fmla="*/ 549 w 75522"/>
                  <a:gd name="connsiteY26" fmla="*/ 29075 h 47178"/>
                  <a:gd name="connsiteX27" fmla="*/ 5303 w 75522"/>
                  <a:gd name="connsiteY27" fmla="*/ 28161 h 47178"/>
                  <a:gd name="connsiteX28" fmla="*/ 13349 w 75522"/>
                  <a:gd name="connsiteY28" fmla="*/ 29807 h 47178"/>
                  <a:gd name="connsiteX29" fmla="*/ 7497 w 75522"/>
                  <a:gd name="connsiteY29" fmla="*/ 25601 h 47178"/>
                  <a:gd name="connsiteX30" fmla="*/ 0 w 75522"/>
                  <a:gd name="connsiteY30" fmla="*/ 22126 h 47178"/>
                  <a:gd name="connsiteX31" fmla="*/ 2194 w 75522"/>
                  <a:gd name="connsiteY31" fmla="*/ 20115 h 47178"/>
                  <a:gd name="connsiteX32" fmla="*/ 15909 w 75522"/>
                  <a:gd name="connsiteY32" fmla="*/ 19384 h 47178"/>
                  <a:gd name="connsiteX33" fmla="*/ 9143 w 75522"/>
                  <a:gd name="connsiteY33" fmla="*/ 16092 h 47178"/>
                  <a:gd name="connsiteX34" fmla="*/ 3291 w 75522"/>
                  <a:gd name="connsiteY34" fmla="*/ 9509 h 47178"/>
                  <a:gd name="connsiteX35" fmla="*/ 3657 w 75522"/>
                  <a:gd name="connsiteY35" fmla="*/ 4023 h 47178"/>
                  <a:gd name="connsiteX36" fmla="*/ 13715 w 75522"/>
                  <a:gd name="connsiteY36" fmla="*/ 0 h 4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5522" h="47178">
                    <a:moveTo>
                      <a:pt x="13715" y="0"/>
                    </a:moveTo>
                    <a:lnTo>
                      <a:pt x="23224" y="2926"/>
                    </a:lnTo>
                    <a:lnTo>
                      <a:pt x="31635" y="3474"/>
                    </a:lnTo>
                    <a:lnTo>
                      <a:pt x="43156" y="6766"/>
                    </a:lnTo>
                    <a:lnTo>
                      <a:pt x="59431" y="22309"/>
                    </a:lnTo>
                    <a:lnTo>
                      <a:pt x="69488" y="24138"/>
                    </a:lnTo>
                    <a:lnTo>
                      <a:pt x="75522" y="27795"/>
                    </a:lnTo>
                    <a:lnTo>
                      <a:pt x="75522" y="32550"/>
                    </a:lnTo>
                    <a:lnTo>
                      <a:pt x="74791" y="35475"/>
                    </a:lnTo>
                    <a:lnTo>
                      <a:pt x="67842" y="40413"/>
                    </a:lnTo>
                    <a:lnTo>
                      <a:pt x="40596" y="46082"/>
                    </a:lnTo>
                    <a:lnTo>
                      <a:pt x="32550" y="47179"/>
                    </a:lnTo>
                    <a:lnTo>
                      <a:pt x="27978" y="46630"/>
                    </a:lnTo>
                    <a:lnTo>
                      <a:pt x="18835" y="42607"/>
                    </a:lnTo>
                    <a:lnTo>
                      <a:pt x="19018" y="40230"/>
                    </a:lnTo>
                    <a:lnTo>
                      <a:pt x="24869" y="39499"/>
                    </a:lnTo>
                    <a:lnTo>
                      <a:pt x="30721" y="40413"/>
                    </a:lnTo>
                    <a:lnTo>
                      <a:pt x="35841" y="39316"/>
                    </a:lnTo>
                    <a:lnTo>
                      <a:pt x="36024" y="37121"/>
                    </a:lnTo>
                    <a:lnTo>
                      <a:pt x="32184" y="38950"/>
                    </a:lnTo>
                    <a:lnTo>
                      <a:pt x="31269" y="36756"/>
                    </a:lnTo>
                    <a:lnTo>
                      <a:pt x="25967" y="36390"/>
                    </a:lnTo>
                    <a:lnTo>
                      <a:pt x="25784" y="33098"/>
                    </a:lnTo>
                    <a:lnTo>
                      <a:pt x="21029" y="35293"/>
                    </a:lnTo>
                    <a:lnTo>
                      <a:pt x="10606" y="35293"/>
                    </a:lnTo>
                    <a:lnTo>
                      <a:pt x="1280" y="33098"/>
                    </a:lnTo>
                    <a:lnTo>
                      <a:pt x="549" y="29075"/>
                    </a:lnTo>
                    <a:lnTo>
                      <a:pt x="5303" y="28161"/>
                    </a:lnTo>
                    <a:lnTo>
                      <a:pt x="13349" y="29807"/>
                    </a:lnTo>
                    <a:lnTo>
                      <a:pt x="7497" y="25601"/>
                    </a:lnTo>
                    <a:lnTo>
                      <a:pt x="0" y="22126"/>
                    </a:lnTo>
                    <a:lnTo>
                      <a:pt x="2194" y="20115"/>
                    </a:lnTo>
                    <a:lnTo>
                      <a:pt x="15909" y="19384"/>
                    </a:lnTo>
                    <a:lnTo>
                      <a:pt x="9143" y="16092"/>
                    </a:lnTo>
                    <a:lnTo>
                      <a:pt x="3291" y="9509"/>
                    </a:lnTo>
                    <a:lnTo>
                      <a:pt x="3657" y="4023"/>
                    </a:lnTo>
                    <a:lnTo>
                      <a:pt x="13715" y="0"/>
                    </a:lnTo>
                    <a:close/>
                  </a:path>
                </a:pathLst>
              </a:custGeom>
              <a:grpFill/>
              <a:ln w="18272" cap="flat">
                <a:noFill/>
                <a:prstDash val="solid"/>
                <a:miter/>
              </a:ln>
            </p:spPr>
            <p:txBody>
              <a:bodyPr rtlCol="0" anchor="ctr"/>
              <a:lstStyle/>
              <a:p>
                <a:endParaRPr lang="en-GB" sz="1463"/>
              </a:p>
            </p:txBody>
          </p:sp>
          <p:sp>
            <p:nvSpPr>
              <p:cNvPr id="362" name="Freeform: Shape 361">
                <a:extLst>
                  <a:ext uri="{FF2B5EF4-FFF2-40B4-BE49-F238E27FC236}">
                    <a16:creationId xmlns:a16="http://schemas.microsoft.com/office/drawing/2014/main" id="{B7CAA1B3-EACE-A642-33C4-F4B0480DB593}"/>
                  </a:ext>
                </a:extLst>
              </p:cNvPr>
              <p:cNvSpPr/>
              <p:nvPr/>
            </p:nvSpPr>
            <p:spPr>
              <a:xfrm>
                <a:off x="4594246" y="2178613"/>
                <a:ext cx="75522" cy="47178"/>
              </a:xfrm>
              <a:custGeom>
                <a:avLst/>
                <a:gdLst>
                  <a:gd name="connsiteX0" fmla="*/ 13715 w 75522"/>
                  <a:gd name="connsiteY0" fmla="*/ 0 h 47178"/>
                  <a:gd name="connsiteX1" fmla="*/ 23224 w 75522"/>
                  <a:gd name="connsiteY1" fmla="*/ 2926 h 47178"/>
                  <a:gd name="connsiteX2" fmla="*/ 31635 w 75522"/>
                  <a:gd name="connsiteY2" fmla="*/ 3474 h 47178"/>
                  <a:gd name="connsiteX3" fmla="*/ 43156 w 75522"/>
                  <a:gd name="connsiteY3" fmla="*/ 6766 h 47178"/>
                  <a:gd name="connsiteX4" fmla="*/ 59431 w 75522"/>
                  <a:gd name="connsiteY4" fmla="*/ 22309 h 47178"/>
                  <a:gd name="connsiteX5" fmla="*/ 69488 w 75522"/>
                  <a:gd name="connsiteY5" fmla="*/ 24138 h 47178"/>
                  <a:gd name="connsiteX6" fmla="*/ 75522 w 75522"/>
                  <a:gd name="connsiteY6" fmla="*/ 27795 h 47178"/>
                  <a:gd name="connsiteX7" fmla="*/ 75522 w 75522"/>
                  <a:gd name="connsiteY7" fmla="*/ 32550 h 47178"/>
                  <a:gd name="connsiteX8" fmla="*/ 74791 w 75522"/>
                  <a:gd name="connsiteY8" fmla="*/ 35475 h 47178"/>
                  <a:gd name="connsiteX9" fmla="*/ 67842 w 75522"/>
                  <a:gd name="connsiteY9" fmla="*/ 40413 h 47178"/>
                  <a:gd name="connsiteX10" fmla="*/ 40596 w 75522"/>
                  <a:gd name="connsiteY10" fmla="*/ 46082 h 47178"/>
                  <a:gd name="connsiteX11" fmla="*/ 32550 w 75522"/>
                  <a:gd name="connsiteY11" fmla="*/ 47179 h 47178"/>
                  <a:gd name="connsiteX12" fmla="*/ 27978 w 75522"/>
                  <a:gd name="connsiteY12" fmla="*/ 46630 h 47178"/>
                  <a:gd name="connsiteX13" fmla="*/ 18835 w 75522"/>
                  <a:gd name="connsiteY13" fmla="*/ 42607 h 47178"/>
                  <a:gd name="connsiteX14" fmla="*/ 19018 w 75522"/>
                  <a:gd name="connsiteY14" fmla="*/ 40230 h 47178"/>
                  <a:gd name="connsiteX15" fmla="*/ 24869 w 75522"/>
                  <a:gd name="connsiteY15" fmla="*/ 39499 h 47178"/>
                  <a:gd name="connsiteX16" fmla="*/ 30721 w 75522"/>
                  <a:gd name="connsiteY16" fmla="*/ 40413 h 47178"/>
                  <a:gd name="connsiteX17" fmla="*/ 35841 w 75522"/>
                  <a:gd name="connsiteY17" fmla="*/ 39316 h 47178"/>
                  <a:gd name="connsiteX18" fmla="*/ 36024 w 75522"/>
                  <a:gd name="connsiteY18" fmla="*/ 37121 h 47178"/>
                  <a:gd name="connsiteX19" fmla="*/ 32184 w 75522"/>
                  <a:gd name="connsiteY19" fmla="*/ 38950 h 47178"/>
                  <a:gd name="connsiteX20" fmla="*/ 31269 w 75522"/>
                  <a:gd name="connsiteY20" fmla="*/ 36756 h 47178"/>
                  <a:gd name="connsiteX21" fmla="*/ 25967 w 75522"/>
                  <a:gd name="connsiteY21" fmla="*/ 36390 h 47178"/>
                  <a:gd name="connsiteX22" fmla="*/ 25784 w 75522"/>
                  <a:gd name="connsiteY22" fmla="*/ 33098 h 47178"/>
                  <a:gd name="connsiteX23" fmla="*/ 21029 w 75522"/>
                  <a:gd name="connsiteY23" fmla="*/ 35293 h 47178"/>
                  <a:gd name="connsiteX24" fmla="*/ 10606 w 75522"/>
                  <a:gd name="connsiteY24" fmla="*/ 35293 h 47178"/>
                  <a:gd name="connsiteX25" fmla="*/ 1280 w 75522"/>
                  <a:gd name="connsiteY25" fmla="*/ 33098 h 47178"/>
                  <a:gd name="connsiteX26" fmla="*/ 549 w 75522"/>
                  <a:gd name="connsiteY26" fmla="*/ 29075 h 47178"/>
                  <a:gd name="connsiteX27" fmla="*/ 5303 w 75522"/>
                  <a:gd name="connsiteY27" fmla="*/ 28161 h 47178"/>
                  <a:gd name="connsiteX28" fmla="*/ 13349 w 75522"/>
                  <a:gd name="connsiteY28" fmla="*/ 29807 h 47178"/>
                  <a:gd name="connsiteX29" fmla="*/ 7497 w 75522"/>
                  <a:gd name="connsiteY29" fmla="*/ 25601 h 47178"/>
                  <a:gd name="connsiteX30" fmla="*/ 0 w 75522"/>
                  <a:gd name="connsiteY30" fmla="*/ 22126 h 47178"/>
                  <a:gd name="connsiteX31" fmla="*/ 2194 w 75522"/>
                  <a:gd name="connsiteY31" fmla="*/ 20115 h 47178"/>
                  <a:gd name="connsiteX32" fmla="*/ 15909 w 75522"/>
                  <a:gd name="connsiteY32" fmla="*/ 19384 h 47178"/>
                  <a:gd name="connsiteX33" fmla="*/ 9143 w 75522"/>
                  <a:gd name="connsiteY33" fmla="*/ 16092 h 47178"/>
                  <a:gd name="connsiteX34" fmla="*/ 3291 w 75522"/>
                  <a:gd name="connsiteY34" fmla="*/ 9509 h 47178"/>
                  <a:gd name="connsiteX35" fmla="*/ 3657 w 75522"/>
                  <a:gd name="connsiteY35" fmla="*/ 4023 h 47178"/>
                  <a:gd name="connsiteX36" fmla="*/ 13715 w 75522"/>
                  <a:gd name="connsiteY36" fmla="*/ 0 h 47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5522" h="47178">
                    <a:moveTo>
                      <a:pt x="13715" y="0"/>
                    </a:moveTo>
                    <a:lnTo>
                      <a:pt x="23224" y="2926"/>
                    </a:lnTo>
                    <a:lnTo>
                      <a:pt x="31635" y="3474"/>
                    </a:lnTo>
                    <a:lnTo>
                      <a:pt x="43156" y="6766"/>
                    </a:lnTo>
                    <a:lnTo>
                      <a:pt x="59431" y="22309"/>
                    </a:lnTo>
                    <a:lnTo>
                      <a:pt x="69488" y="24138"/>
                    </a:lnTo>
                    <a:lnTo>
                      <a:pt x="75522" y="27795"/>
                    </a:lnTo>
                    <a:lnTo>
                      <a:pt x="75522" y="32550"/>
                    </a:lnTo>
                    <a:lnTo>
                      <a:pt x="74791" y="35475"/>
                    </a:lnTo>
                    <a:lnTo>
                      <a:pt x="67842" y="40413"/>
                    </a:lnTo>
                    <a:lnTo>
                      <a:pt x="40596" y="46082"/>
                    </a:lnTo>
                    <a:lnTo>
                      <a:pt x="32550" y="47179"/>
                    </a:lnTo>
                    <a:lnTo>
                      <a:pt x="27978" y="46630"/>
                    </a:lnTo>
                    <a:lnTo>
                      <a:pt x="18835" y="42607"/>
                    </a:lnTo>
                    <a:lnTo>
                      <a:pt x="19018" y="40230"/>
                    </a:lnTo>
                    <a:lnTo>
                      <a:pt x="24869" y="39499"/>
                    </a:lnTo>
                    <a:lnTo>
                      <a:pt x="30721" y="40413"/>
                    </a:lnTo>
                    <a:lnTo>
                      <a:pt x="35841" y="39316"/>
                    </a:lnTo>
                    <a:lnTo>
                      <a:pt x="36024" y="37121"/>
                    </a:lnTo>
                    <a:lnTo>
                      <a:pt x="32184" y="38950"/>
                    </a:lnTo>
                    <a:lnTo>
                      <a:pt x="31269" y="36756"/>
                    </a:lnTo>
                    <a:lnTo>
                      <a:pt x="25967" y="36390"/>
                    </a:lnTo>
                    <a:lnTo>
                      <a:pt x="25784" y="33098"/>
                    </a:lnTo>
                    <a:lnTo>
                      <a:pt x="21029" y="35293"/>
                    </a:lnTo>
                    <a:lnTo>
                      <a:pt x="10606" y="35293"/>
                    </a:lnTo>
                    <a:lnTo>
                      <a:pt x="1280" y="33098"/>
                    </a:lnTo>
                    <a:lnTo>
                      <a:pt x="549" y="29075"/>
                    </a:lnTo>
                    <a:lnTo>
                      <a:pt x="5303" y="28161"/>
                    </a:lnTo>
                    <a:lnTo>
                      <a:pt x="13349" y="29807"/>
                    </a:lnTo>
                    <a:lnTo>
                      <a:pt x="7497" y="25601"/>
                    </a:lnTo>
                    <a:lnTo>
                      <a:pt x="0" y="22126"/>
                    </a:lnTo>
                    <a:lnTo>
                      <a:pt x="2194" y="20115"/>
                    </a:lnTo>
                    <a:lnTo>
                      <a:pt x="15909" y="19384"/>
                    </a:lnTo>
                    <a:lnTo>
                      <a:pt x="9143" y="16092"/>
                    </a:lnTo>
                    <a:lnTo>
                      <a:pt x="3291" y="9509"/>
                    </a:lnTo>
                    <a:lnTo>
                      <a:pt x="3657" y="4023"/>
                    </a:lnTo>
                    <a:lnTo>
                      <a:pt x="13715" y="0"/>
                    </a:lnTo>
                  </a:path>
                </a:pathLst>
              </a:custGeom>
              <a:grpFill/>
              <a:ln w="4020" cap="flat">
                <a:solidFill>
                  <a:srgbClr val="FFFFFF"/>
                </a:solidFill>
                <a:prstDash val="solid"/>
                <a:miter/>
              </a:ln>
            </p:spPr>
            <p:txBody>
              <a:bodyPr rtlCol="0" anchor="ctr"/>
              <a:lstStyle/>
              <a:p>
                <a:endParaRPr lang="en-GB" sz="1463"/>
              </a:p>
            </p:txBody>
          </p:sp>
          <p:sp>
            <p:nvSpPr>
              <p:cNvPr id="363" name="Freeform: Shape 362">
                <a:extLst>
                  <a:ext uri="{FF2B5EF4-FFF2-40B4-BE49-F238E27FC236}">
                    <a16:creationId xmlns:a16="http://schemas.microsoft.com/office/drawing/2014/main" id="{2E14F22D-E59C-A77B-2A0A-4F821B7AD6B4}"/>
                  </a:ext>
                </a:extLst>
              </p:cNvPr>
              <p:cNvSpPr/>
              <p:nvPr/>
            </p:nvSpPr>
            <p:spPr>
              <a:xfrm>
                <a:off x="5502711" y="1863905"/>
                <a:ext cx="12069" cy="41692"/>
              </a:xfrm>
              <a:custGeom>
                <a:avLst/>
                <a:gdLst>
                  <a:gd name="connsiteX0" fmla="*/ 2195 w 12069"/>
                  <a:gd name="connsiteY0" fmla="*/ 2194 h 41692"/>
                  <a:gd name="connsiteX1" fmla="*/ 3292 w 12069"/>
                  <a:gd name="connsiteY1" fmla="*/ 7132 h 41692"/>
                  <a:gd name="connsiteX2" fmla="*/ 7315 w 12069"/>
                  <a:gd name="connsiteY2" fmla="*/ 7680 h 41692"/>
                  <a:gd name="connsiteX3" fmla="*/ 0 w 12069"/>
                  <a:gd name="connsiteY3" fmla="*/ 9875 h 41692"/>
                  <a:gd name="connsiteX4" fmla="*/ 183 w 12069"/>
                  <a:gd name="connsiteY4" fmla="*/ 12252 h 41692"/>
                  <a:gd name="connsiteX5" fmla="*/ 1646 w 12069"/>
                  <a:gd name="connsiteY5" fmla="*/ 15726 h 41692"/>
                  <a:gd name="connsiteX6" fmla="*/ 6400 w 12069"/>
                  <a:gd name="connsiteY6" fmla="*/ 20846 h 41692"/>
                  <a:gd name="connsiteX7" fmla="*/ 6766 w 12069"/>
                  <a:gd name="connsiteY7" fmla="*/ 25601 h 41692"/>
                  <a:gd name="connsiteX8" fmla="*/ 8960 w 12069"/>
                  <a:gd name="connsiteY8" fmla="*/ 31087 h 41692"/>
                  <a:gd name="connsiteX9" fmla="*/ 9509 w 12069"/>
                  <a:gd name="connsiteY9" fmla="*/ 35841 h 41692"/>
                  <a:gd name="connsiteX10" fmla="*/ 10606 w 12069"/>
                  <a:gd name="connsiteY10" fmla="*/ 39316 h 41692"/>
                  <a:gd name="connsiteX11" fmla="*/ 12069 w 12069"/>
                  <a:gd name="connsiteY11" fmla="*/ 41693 h 41692"/>
                  <a:gd name="connsiteX12" fmla="*/ 12069 w 12069"/>
                  <a:gd name="connsiteY12" fmla="*/ 36390 h 41692"/>
                  <a:gd name="connsiteX13" fmla="*/ 10240 w 12069"/>
                  <a:gd name="connsiteY13" fmla="*/ 30538 h 41692"/>
                  <a:gd name="connsiteX14" fmla="*/ 9692 w 12069"/>
                  <a:gd name="connsiteY14" fmla="*/ 11703 h 41692"/>
                  <a:gd name="connsiteX15" fmla="*/ 9692 w 12069"/>
                  <a:gd name="connsiteY15" fmla="*/ 7863 h 41692"/>
                  <a:gd name="connsiteX16" fmla="*/ 7315 w 12069"/>
                  <a:gd name="connsiteY16" fmla="*/ 3840 h 41692"/>
                  <a:gd name="connsiteX17" fmla="*/ 2743 w 12069"/>
                  <a:gd name="connsiteY17" fmla="*/ 0 h 41692"/>
                  <a:gd name="connsiteX18" fmla="*/ 2195 w 12069"/>
                  <a:gd name="connsiteY18" fmla="*/ 2194 h 4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069" h="41692">
                    <a:moveTo>
                      <a:pt x="2195" y="2194"/>
                    </a:moveTo>
                    <a:lnTo>
                      <a:pt x="3292" y="7132"/>
                    </a:lnTo>
                    <a:lnTo>
                      <a:pt x="7315" y="7680"/>
                    </a:lnTo>
                    <a:lnTo>
                      <a:pt x="0" y="9875"/>
                    </a:lnTo>
                    <a:lnTo>
                      <a:pt x="183" y="12252"/>
                    </a:lnTo>
                    <a:lnTo>
                      <a:pt x="1646" y="15726"/>
                    </a:lnTo>
                    <a:lnTo>
                      <a:pt x="6400" y="20846"/>
                    </a:lnTo>
                    <a:lnTo>
                      <a:pt x="6766" y="25601"/>
                    </a:lnTo>
                    <a:lnTo>
                      <a:pt x="8960" y="31087"/>
                    </a:lnTo>
                    <a:lnTo>
                      <a:pt x="9509" y="35841"/>
                    </a:lnTo>
                    <a:lnTo>
                      <a:pt x="10606" y="39316"/>
                    </a:lnTo>
                    <a:lnTo>
                      <a:pt x="12069" y="41693"/>
                    </a:lnTo>
                    <a:lnTo>
                      <a:pt x="12069" y="36390"/>
                    </a:lnTo>
                    <a:lnTo>
                      <a:pt x="10240" y="30538"/>
                    </a:lnTo>
                    <a:lnTo>
                      <a:pt x="9692" y="11703"/>
                    </a:lnTo>
                    <a:lnTo>
                      <a:pt x="9692" y="7863"/>
                    </a:lnTo>
                    <a:lnTo>
                      <a:pt x="7315" y="3840"/>
                    </a:lnTo>
                    <a:lnTo>
                      <a:pt x="2743" y="0"/>
                    </a:lnTo>
                    <a:lnTo>
                      <a:pt x="2195" y="2194"/>
                    </a:lnTo>
                    <a:close/>
                  </a:path>
                </a:pathLst>
              </a:custGeom>
              <a:grpFill/>
              <a:ln w="18272" cap="flat">
                <a:noFill/>
                <a:prstDash val="solid"/>
                <a:miter/>
              </a:ln>
            </p:spPr>
            <p:txBody>
              <a:bodyPr rtlCol="0" anchor="ctr"/>
              <a:lstStyle/>
              <a:p>
                <a:endParaRPr lang="en-GB" sz="1463"/>
              </a:p>
            </p:txBody>
          </p:sp>
          <p:sp>
            <p:nvSpPr>
              <p:cNvPr id="364" name="Freeform: Shape 363">
                <a:extLst>
                  <a:ext uri="{FF2B5EF4-FFF2-40B4-BE49-F238E27FC236}">
                    <a16:creationId xmlns:a16="http://schemas.microsoft.com/office/drawing/2014/main" id="{0B3B4F6D-CCA6-C71C-00A6-A57DC5DF81F0}"/>
                  </a:ext>
                </a:extLst>
              </p:cNvPr>
              <p:cNvSpPr/>
              <p:nvPr/>
            </p:nvSpPr>
            <p:spPr>
              <a:xfrm>
                <a:off x="5502528" y="1863905"/>
                <a:ext cx="12251" cy="41692"/>
              </a:xfrm>
              <a:custGeom>
                <a:avLst/>
                <a:gdLst>
                  <a:gd name="connsiteX0" fmla="*/ 9875 w 12251"/>
                  <a:gd name="connsiteY0" fmla="*/ 11703 h 41692"/>
                  <a:gd name="connsiteX1" fmla="*/ 10423 w 12251"/>
                  <a:gd name="connsiteY1" fmla="*/ 30538 h 41692"/>
                  <a:gd name="connsiteX2" fmla="*/ 12252 w 12251"/>
                  <a:gd name="connsiteY2" fmla="*/ 36390 h 41692"/>
                  <a:gd name="connsiteX3" fmla="*/ 12252 w 12251"/>
                  <a:gd name="connsiteY3" fmla="*/ 41693 h 41692"/>
                  <a:gd name="connsiteX4" fmla="*/ 10789 w 12251"/>
                  <a:gd name="connsiteY4" fmla="*/ 39316 h 41692"/>
                  <a:gd name="connsiteX5" fmla="*/ 9692 w 12251"/>
                  <a:gd name="connsiteY5" fmla="*/ 35841 h 41692"/>
                  <a:gd name="connsiteX6" fmla="*/ 9143 w 12251"/>
                  <a:gd name="connsiteY6" fmla="*/ 31087 h 41692"/>
                  <a:gd name="connsiteX7" fmla="*/ 6949 w 12251"/>
                  <a:gd name="connsiteY7" fmla="*/ 25601 h 41692"/>
                  <a:gd name="connsiteX8" fmla="*/ 6583 w 12251"/>
                  <a:gd name="connsiteY8" fmla="*/ 20846 h 41692"/>
                  <a:gd name="connsiteX9" fmla="*/ 1829 w 12251"/>
                  <a:gd name="connsiteY9" fmla="*/ 15726 h 41692"/>
                  <a:gd name="connsiteX10" fmla="*/ 366 w 12251"/>
                  <a:gd name="connsiteY10" fmla="*/ 12252 h 41692"/>
                  <a:gd name="connsiteX11" fmla="*/ 0 w 12251"/>
                  <a:gd name="connsiteY11" fmla="*/ 9875 h 41692"/>
                  <a:gd name="connsiteX12" fmla="*/ 7497 w 12251"/>
                  <a:gd name="connsiteY12" fmla="*/ 7680 h 41692"/>
                  <a:gd name="connsiteX13" fmla="*/ 3474 w 12251"/>
                  <a:gd name="connsiteY13" fmla="*/ 7132 h 41692"/>
                  <a:gd name="connsiteX14" fmla="*/ 2377 w 12251"/>
                  <a:gd name="connsiteY14" fmla="*/ 2194 h 41692"/>
                  <a:gd name="connsiteX15" fmla="*/ 2926 w 12251"/>
                  <a:gd name="connsiteY15" fmla="*/ 0 h 41692"/>
                  <a:gd name="connsiteX16" fmla="*/ 7497 w 12251"/>
                  <a:gd name="connsiteY16" fmla="*/ 3840 h 41692"/>
                  <a:gd name="connsiteX17" fmla="*/ 9875 w 12251"/>
                  <a:gd name="connsiteY17" fmla="*/ 7863 h 41692"/>
                  <a:gd name="connsiteX18" fmla="*/ 9875 w 12251"/>
                  <a:gd name="connsiteY18" fmla="*/ 11703 h 41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51" h="41692">
                    <a:moveTo>
                      <a:pt x="9875" y="11703"/>
                    </a:moveTo>
                    <a:lnTo>
                      <a:pt x="10423" y="30538"/>
                    </a:lnTo>
                    <a:lnTo>
                      <a:pt x="12252" y="36390"/>
                    </a:lnTo>
                    <a:lnTo>
                      <a:pt x="12252" y="41693"/>
                    </a:lnTo>
                    <a:lnTo>
                      <a:pt x="10789" y="39316"/>
                    </a:lnTo>
                    <a:lnTo>
                      <a:pt x="9692" y="35841"/>
                    </a:lnTo>
                    <a:lnTo>
                      <a:pt x="9143" y="31087"/>
                    </a:lnTo>
                    <a:lnTo>
                      <a:pt x="6949" y="25601"/>
                    </a:lnTo>
                    <a:lnTo>
                      <a:pt x="6583" y="20846"/>
                    </a:lnTo>
                    <a:lnTo>
                      <a:pt x="1829" y="15726"/>
                    </a:lnTo>
                    <a:lnTo>
                      <a:pt x="366" y="12252"/>
                    </a:lnTo>
                    <a:lnTo>
                      <a:pt x="0" y="9875"/>
                    </a:lnTo>
                    <a:lnTo>
                      <a:pt x="7497" y="7680"/>
                    </a:lnTo>
                    <a:lnTo>
                      <a:pt x="3474" y="7132"/>
                    </a:lnTo>
                    <a:lnTo>
                      <a:pt x="2377" y="2194"/>
                    </a:lnTo>
                    <a:lnTo>
                      <a:pt x="2926" y="0"/>
                    </a:lnTo>
                    <a:lnTo>
                      <a:pt x="7497" y="3840"/>
                    </a:lnTo>
                    <a:lnTo>
                      <a:pt x="9875" y="7863"/>
                    </a:lnTo>
                    <a:lnTo>
                      <a:pt x="9875" y="11703"/>
                    </a:lnTo>
                  </a:path>
                </a:pathLst>
              </a:custGeom>
              <a:grpFill/>
              <a:ln w="4020" cap="flat">
                <a:solidFill>
                  <a:srgbClr val="FFFFFF"/>
                </a:solidFill>
                <a:prstDash val="solid"/>
                <a:miter/>
              </a:ln>
            </p:spPr>
            <p:txBody>
              <a:bodyPr rtlCol="0" anchor="ctr"/>
              <a:lstStyle/>
              <a:p>
                <a:endParaRPr lang="en-GB" sz="1463"/>
              </a:p>
            </p:txBody>
          </p:sp>
          <p:sp>
            <p:nvSpPr>
              <p:cNvPr id="365" name="Freeform: Shape 364">
                <a:extLst>
                  <a:ext uri="{FF2B5EF4-FFF2-40B4-BE49-F238E27FC236}">
                    <a16:creationId xmlns:a16="http://schemas.microsoft.com/office/drawing/2014/main" id="{7C8CCE40-9D8A-E928-A63D-08AC946DE23A}"/>
                  </a:ext>
                </a:extLst>
              </p:cNvPr>
              <p:cNvSpPr/>
              <p:nvPr/>
            </p:nvSpPr>
            <p:spPr>
              <a:xfrm>
                <a:off x="5507466" y="1933759"/>
                <a:ext cx="37304" cy="23406"/>
              </a:xfrm>
              <a:custGeom>
                <a:avLst/>
                <a:gdLst>
                  <a:gd name="connsiteX0" fmla="*/ 24504 w 37304"/>
                  <a:gd name="connsiteY0" fmla="*/ 4206 h 23406"/>
                  <a:gd name="connsiteX1" fmla="*/ 24869 w 37304"/>
                  <a:gd name="connsiteY1" fmla="*/ 5852 h 23406"/>
                  <a:gd name="connsiteX2" fmla="*/ 20115 w 37304"/>
                  <a:gd name="connsiteY2" fmla="*/ 7680 h 23406"/>
                  <a:gd name="connsiteX3" fmla="*/ 19200 w 37304"/>
                  <a:gd name="connsiteY3" fmla="*/ 9692 h 23406"/>
                  <a:gd name="connsiteX4" fmla="*/ 20298 w 37304"/>
                  <a:gd name="connsiteY4" fmla="*/ 11703 h 23406"/>
                  <a:gd name="connsiteX5" fmla="*/ 25052 w 37304"/>
                  <a:gd name="connsiteY5" fmla="*/ 15726 h 23406"/>
                  <a:gd name="connsiteX6" fmla="*/ 30172 w 37304"/>
                  <a:gd name="connsiteY6" fmla="*/ 15726 h 23406"/>
                  <a:gd name="connsiteX7" fmla="*/ 32915 w 37304"/>
                  <a:gd name="connsiteY7" fmla="*/ 13349 h 23406"/>
                  <a:gd name="connsiteX8" fmla="*/ 36755 w 37304"/>
                  <a:gd name="connsiteY8" fmla="*/ 12983 h 23406"/>
                  <a:gd name="connsiteX9" fmla="*/ 37304 w 37304"/>
                  <a:gd name="connsiteY9" fmla="*/ 17006 h 23406"/>
                  <a:gd name="connsiteX10" fmla="*/ 36024 w 37304"/>
                  <a:gd name="connsiteY10" fmla="*/ 20298 h 23406"/>
                  <a:gd name="connsiteX11" fmla="*/ 32915 w 37304"/>
                  <a:gd name="connsiteY11" fmla="*/ 23407 h 23406"/>
                  <a:gd name="connsiteX12" fmla="*/ 24321 w 37304"/>
                  <a:gd name="connsiteY12" fmla="*/ 19384 h 23406"/>
                  <a:gd name="connsiteX13" fmla="*/ 11520 w 37304"/>
                  <a:gd name="connsiteY13" fmla="*/ 21761 h 23406"/>
                  <a:gd name="connsiteX14" fmla="*/ 6766 w 37304"/>
                  <a:gd name="connsiteY14" fmla="*/ 20481 h 23406"/>
                  <a:gd name="connsiteX15" fmla="*/ 1646 w 37304"/>
                  <a:gd name="connsiteY15" fmla="*/ 20846 h 23406"/>
                  <a:gd name="connsiteX16" fmla="*/ 183 w 37304"/>
                  <a:gd name="connsiteY16" fmla="*/ 16092 h 23406"/>
                  <a:gd name="connsiteX17" fmla="*/ 1280 w 37304"/>
                  <a:gd name="connsiteY17" fmla="*/ 7315 h 23406"/>
                  <a:gd name="connsiteX18" fmla="*/ 0 w 37304"/>
                  <a:gd name="connsiteY18" fmla="*/ 5303 h 23406"/>
                  <a:gd name="connsiteX19" fmla="*/ 1097 w 37304"/>
                  <a:gd name="connsiteY19" fmla="*/ 3292 h 23406"/>
                  <a:gd name="connsiteX20" fmla="*/ 9143 w 37304"/>
                  <a:gd name="connsiteY20" fmla="*/ 2194 h 23406"/>
                  <a:gd name="connsiteX21" fmla="*/ 12252 w 37304"/>
                  <a:gd name="connsiteY21" fmla="*/ 4572 h 23406"/>
                  <a:gd name="connsiteX22" fmla="*/ 17555 w 37304"/>
                  <a:gd name="connsiteY22" fmla="*/ 3474 h 23406"/>
                  <a:gd name="connsiteX23" fmla="*/ 19200 w 37304"/>
                  <a:gd name="connsiteY23" fmla="*/ 183 h 23406"/>
                  <a:gd name="connsiteX24" fmla="*/ 22309 w 37304"/>
                  <a:gd name="connsiteY24" fmla="*/ 0 h 23406"/>
                  <a:gd name="connsiteX25" fmla="*/ 24504 w 37304"/>
                  <a:gd name="connsiteY25" fmla="*/ 4206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304" h="23406">
                    <a:moveTo>
                      <a:pt x="24504" y="4206"/>
                    </a:moveTo>
                    <a:lnTo>
                      <a:pt x="24869" y="5852"/>
                    </a:lnTo>
                    <a:lnTo>
                      <a:pt x="20115" y="7680"/>
                    </a:lnTo>
                    <a:lnTo>
                      <a:pt x="19200" y="9692"/>
                    </a:lnTo>
                    <a:lnTo>
                      <a:pt x="20298" y="11703"/>
                    </a:lnTo>
                    <a:lnTo>
                      <a:pt x="25052" y="15726"/>
                    </a:lnTo>
                    <a:lnTo>
                      <a:pt x="30172" y="15726"/>
                    </a:lnTo>
                    <a:lnTo>
                      <a:pt x="32915" y="13349"/>
                    </a:lnTo>
                    <a:lnTo>
                      <a:pt x="36755" y="12983"/>
                    </a:lnTo>
                    <a:lnTo>
                      <a:pt x="37304" y="17006"/>
                    </a:lnTo>
                    <a:lnTo>
                      <a:pt x="36024" y="20298"/>
                    </a:lnTo>
                    <a:lnTo>
                      <a:pt x="32915" y="23407"/>
                    </a:lnTo>
                    <a:lnTo>
                      <a:pt x="24321" y="19384"/>
                    </a:lnTo>
                    <a:lnTo>
                      <a:pt x="11520" y="21761"/>
                    </a:lnTo>
                    <a:lnTo>
                      <a:pt x="6766" y="20481"/>
                    </a:lnTo>
                    <a:lnTo>
                      <a:pt x="1646" y="20846"/>
                    </a:lnTo>
                    <a:lnTo>
                      <a:pt x="183" y="16092"/>
                    </a:lnTo>
                    <a:lnTo>
                      <a:pt x="1280" y="7315"/>
                    </a:lnTo>
                    <a:lnTo>
                      <a:pt x="0" y="5303"/>
                    </a:lnTo>
                    <a:lnTo>
                      <a:pt x="1097" y="3292"/>
                    </a:lnTo>
                    <a:lnTo>
                      <a:pt x="9143" y="2194"/>
                    </a:lnTo>
                    <a:lnTo>
                      <a:pt x="12252" y="4572"/>
                    </a:lnTo>
                    <a:lnTo>
                      <a:pt x="17555" y="3474"/>
                    </a:lnTo>
                    <a:lnTo>
                      <a:pt x="19200" y="183"/>
                    </a:lnTo>
                    <a:lnTo>
                      <a:pt x="22309" y="0"/>
                    </a:lnTo>
                    <a:lnTo>
                      <a:pt x="24504" y="4206"/>
                    </a:lnTo>
                    <a:close/>
                  </a:path>
                </a:pathLst>
              </a:custGeom>
              <a:grpFill/>
              <a:ln w="18272" cap="flat">
                <a:noFill/>
                <a:prstDash val="solid"/>
                <a:miter/>
              </a:ln>
            </p:spPr>
            <p:txBody>
              <a:bodyPr rtlCol="0" anchor="ctr"/>
              <a:lstStyle/>
              <a:p>
                <a:endParaRPr lang="en-GB" sz="1463"/>
              </a:p>
            </p:txBody>
          </p:sp>
          <p:sp>
            <p:nvSpPr>
              <p:cNvPr id="366" name="Freeform: Shape 365">
                <a:extLst>
                  <a:ext uri="{FF2B5EF4-FFF2-40B4-BE49-F238E27FC236}">
                    <a16:creationId xmlns:a16="http://schemas.microsoft.com/office/drawing/2014/main" id="{1404EF02-05A4-3FBF-427D-0358032AF4EF}"/>
                  </a:ext>
                </a:extLst>
              </p:cNvPr>
              <p:cNvSpPr/>
              <p:nvPr/>
            </p:nvSpPr>
            <p:spPr>
              <a:xfrm>
                <a:off x="5507466" y="1933759"/>
                <a:ext cx="37304" cy="23406"/>
              </a:xfrm>
              <a:custGeom>
                <a:avLst/>
                <a:gdLst>
                  <a:gd name="connsiteX0" fmla="*/ 24504 w 37304"/>
                  <a:gd name="connsiteY0" fmla="*/ 4206 h 23406"/>
                  <a:gd name="connsiteX1" fmla="*/ 24869 w 37304"/>
                  <a:gd name="connsiteY1" fmla="*/ 5852 h 23406"/>
                  <a:gd name="connsiteX2" fmla="*/ 20115 w 37304"/>
                  <a:gd name="connsiteY2" fmla="*/ 7680 h 23406"/>
                  <a:gd name="connsiteX3" fmla="*/ 19200 w 37304"/>
                  <a:gd name="connsiteY3" fmla="*/ 9692 h 23406"/>
                  <a:gd name="connsiteX4" fmla="*/ 20298 w 37304"/>
                  <a:gd name="connsiteY4" fmla="*/ 11703 h 23406"/>
                  <a:gd name="connsiteX5" fmla="*/ 25052 w 37304"/>
                  <a:gd name="connsiteY5" fmla="*/ 15726 h 23406"/>
                  <a:gd name="connsiteX6" fmla="*/ 30172 w 37304"/>
                  <a:gd name="connsiteY6" fmla="*/ 15726 h 23406"/>
                  <a:gd name="connsiteX7" fmla="*/ 32915 w 37304"/>
                  <a:gd name="connsiteY7" fmla="*/ 13349 h 23406"/>
                  <a:gd name="connsiteX8" fmla="*/ 36755 w 37304"/>
                  <a:gd name="connsiteY8" fmla="*/ 12983 h 23406"/>
                  <a:gd name="connsiteX9" fmla="*/ 37304 w 37304"/>
                  <a:gd name="connsiteY9" fmla="*/ 17006 h 23406"/>
                  <a:gd name="connsiteX10" fmla="*/ 36024 w 37304"/>
                  <a:gd name="connsiteY10" fmla="*/ 20298 h 23406"/>
                  <a:gd name="connsiteX11" fmla="*/ 32915 w 37304"/>
                  <a:gd name="connsiteY11" fmla="*/ 23407 h 23406"/>
                  <a:gd name="connsiteX12" fmla="*/ 24321 w 37304"/>
                  <a:gd name="connsiteY12" fmla="*/ 19384 h 23406"/>
                  <a:gd name="connsiteX13" fmla="*/ 11520 w 37304"/>
                  <a:gd name="connsiteY13" fmla="*/ 21761 h 23406"/>
                  <a:gd name="connsiteX14" fmla="*/ 6766 w 37304"/>
                  <a:gd name="connsiteY14" fmla="*/ 20481 h 23406"/>
                  <a:gd name="connsiteX15" fmla="*/ 1646 w 37304"/>
                  <a:gd name="connsiteY15" fmla="*/ 20846 h 23406"/>
                  <a:gd name="connsiteX16" fmla="*/ 183 w 37304"/>
                  <a:gd name="connsiteY16" fmla="*/ 16092 h 23406"/>
                  <a:gd name="connsiteX17" fmla="*/ 1280 w 37304"/>
                  <a:gd name="connsiteY17" fmla="*/ 7315 h 23406"/>
                  <a:gd name="connsiteX18" fmla="*/ 0 w 37304"/>
                  <a:gd name="connsiteY18" fmla="*/ 5303 h 23406"/>
                  <a:gd name="connsiteX19" fmla="*/ 1097 w 37304"/>
                  <a:gd name="connsiteY19" fmla="*/ 3292 h 23406"/>
                  <a:gd name="connsiteX20" fmla="*/ 9143 w 37304"/>
                  <a:gd name="connsiteY20" fmla="*/ 2194 h 23406"/>
                  <a:gd name="connsiteX21" fmla="*/ 12252 w 37304"/>
                  <a:gd name="connsiteY21" fmla="*/ 4572 h 23406"/>
                  <a:gd name="connsiteX22" fmla="*/ 17555 w 37304"/>
                  <a:gd name="connsiteY22" fmla="*/ 3474 h 23406"/>
                  <a:gd name="connsiteX23" fmla="*/ 19200 w 37304"/>
                  <a:gd name="connsiteY23" fmla="*/ 183 h 23406"/>
                  <a:gd name="connsiteX24" fmla="*/ 22309 w 37304"/>
                  <a:gd name="connsiteY24" fmla="*/ 0 h 23406"/>
                  <a:gd name="connsiteX25" fmla="*/ 24504 w 37304"/>
                  <a:gd name="connsiteY25" fmla="*/ 4206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304" h="23406">
                    <a:moveTo>
                      <a:pt x="24504" y="4206"/>
                    </a:moveTo>
                    <a:lnTo>
                      <a:pt x="24869" y="5852"/>
                    </a:lnTo>
                    <a:lnTo>
                      <a:pt x="20115" y="7680"/>
                    </a:lnTo>
                    <a:lnTo>
                      <a:pt x="19200" y="9692"/>
                    </a:lnTo>
                    <a:lnTo>
                      <a:pt x="20298" y="11703"/>
                    </a:lnTo>
                    <a:lnTo>
                      <a:pt x="25052" y="15726"/>
                    </a:lnTo>
                    <a:lnTo>
                      <a:pt x="30172" y="15726"/>
                    </a:lnTo>
                    <a:lnTo>
                      <a:pt x="32915" y="13349"/>
                    </a:lnTo>
                    <a:lnTo>
                      <a:pt x="36755" y="12983"/>
                    </a:lnTo>
                    <a:lnTo>
                      <a:pt x="37304" y="17006"/>
                    </a:lnTo>
                    <a:lnTo>
                      <a:pt x="36024" y="20298"/>
                    </a:lnTo>
                    <a:lnTo>
                      <a:pt x="32915" y="23407"/>
                    </a:lnTo>
                    <a:lnTo>
                      <a:pt x="24321" y="19384"/>
                    </a:lnTo>
                    <a:lnTo>
                      <a:pt x="11520" y="21761"/>
                    </a:lnTo>
                    <a:lnTo>
                      <a:pt x="6766" y="20481"/>
                    </a:lnTo>
                    <a:lnTo>
                      <a:pt x="1646" y="20846"/>
                    </a:lnTo>
                    <a:lnTo>
                      <a:pt x="183" y="16092"/>
                    </a:lnTo>
                    <a:lnTo>
                      <a:pt x="1280" y="7315"/>
                    </a:lnTo>
                    <a:lnTo>
                      <a:pt x="0" y="5303"/>
                    </a:lnTo>
                    <a:lnTo>
                      <a:pt x="1097" y="3292"/>
                    </a:lnTo>
                    <a:lnTo>
                      <a:pt x="9143" y="2194"/>
                    </a:lnTo>
                    <a:lnTo>
                      <a:pt x="12252" y="4572"/>
                    </a:lnTo>
                    <a:lnTo>
                      <a:pt x="17555" y="3474"/>
                    </a:lnTo>
                    <a:lnTo>
                      <a:pt x="19200" y="183"/>
                    </a:lnTo>
                    <a:lnTo>
                      <a:pt x="22309" y="0"/>
                    </a:lnTo>
                    <a:lnTo>
                      <a:pt x="24504" y="4206"/>
                    </a:lnTo>
                  </a:path>
                </a:pathLst>
              </a:custGeom>
              <a:grpFill/>
              <a:ln w="4020" cap="flat">
                <a:solidFill>
                  <a:srgbClr val="FFFFFF"/>
                </a:solidFill>
                <a:prstDash val="solid"/>
                <a:miter/>
              </a:ln>
            </p:spPr>
            <p:txBody>
              <a:bodyPr rtlCol="0" anchor="ctr"/>
              <a:lstStyle/>
              <a:p>
                <a:endParaRPr lang="en-GB" sz="1463"/>
              </a:p>
            </p:txBody>
          </p:sp>
          <p:sp>
            <p:nvSpPr>
              <p:cNvPr id="367" name="Freeform: Shape 366">
                <a:extLst>
                  <a:ext uri="{FF2B5EF4-FFF2-40B4-BE49-F238E27FC236}">
                    <a16:creationId xmlns:a16="http://schemas.microsoft.com/office/drawing/2014/main" id="{9C72AFF3-7943-76CD-E770-F19B60DA4CDF}"/>
                  </a:ext>
                </a:extLst>
              </p:cNvPr>
              <p:cNvSpPr/>
              <p:nvPr/>
            </p:nvSpPr>
            <p:spPr>
              <a:xfrm>
                <a:off x="5429749" y="1982035"/>
                <a:ext cx="45715" cy="17554"/>
              </a:xfrm>
              <a:custGeom>
                <a:avLst/>
                <a:gdLst>
                  <a:gd name="connsiteX0" fmla="*/ 11337 w 45715"/>
                  <a:gd name="connsiteY0" fmla="*/ 1097 h 17554"/>
                  <a:gd name="connsiteX1" fmla="*/ 6217 w 45715"/>
                  <a:gd name="connsiteY1" fmla="*/ 3474 h 17554"/>
                  <a:gd name="connsiteX2" fmla="*/ 914 w 45715"/>
                  <a:gd name="connsiteY2" fmla="*/ 7680 h 17554"/>
                  <a:gd name="connsiteX3" fmla="*/ 0 w 45715"/>
                  <a:gd name="connsiteY3" fmla="*/ 11886 h 17554"/>
                  <a:gd name="connsiteX4" fmla="*/ 4023 w 45715"/>
                  <a:gd name="connsiteY4" fmla="*/ 13715 h 17554"/>
                  <a:gd name="connsiteX5" fmla="*/ 14995 w 45715"/>
                  <a:gd name="connsiteY5" fmla="*/ 15361 h 17554"/>
                  <a:gd name="connsiteX6" fmla="*/ 20298 w 45715"/>
                  <a:gd name="connsiteY6" fmla="*/ 17555 h 17554"/>
                  <a:gd name="connsiteX7" fmla="*/ 42973 w 45715"/>
                  <a:gd name="connsiteY7" fmla="*/ 14995 h 17554"/>
                  <a:gd name="connsiteX8" fmla="*/ 45716 w 45715"/>
                  <a:gd name="connsiteY8" fmla="*/ 11703 h 17554"/>
                  <a:gd name="connsiteX9" fmla="*/ 38950 w 45715"/>
                  <a:gd name="connsiteY9" fmla="*/ 9509 h 17554"/>
                  <a:gd name="connsiteX10" fmla="*/ 38767 w 45715"/>
                  <a:gd name="connsiteY10" fmla="*/ 4937 h 17554"/>
                  <a:gd name="connsiteX11" fmla="*/ 36207 w 45715"/>
                  <a:gd name="connsiteY11" fmla="*/ 2012 h 17554"/>
                  <a:gd name="connsiteX12" fmla="*/ 17921 w 45715"/>
                  <a:gd name="connsiteY12" fmla="*/ 0 h 17554"/>
                  <a:gd name="connsiteX13" fmla="*/ 11337 w 45715"/>
                  <a:gd name="connsiteY13" fmla="*/ 1097 h 1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15" h="17554">
                    <a:moveTo>
                      <a:pt x="11337" y="1097"/>
                    </a:moveTo>
                    <a:lnTo>
                      <a:pt x="6217" y="3474"/>
                    </a:lnTo>
                    <a:lnTo>
                      <a:pt x="914" y="7680"/>
                    </a:lnTo>
                    <a:lnTo>
                      <a:pt x="0" y="11886"/>
                    </a:lnTo>
                    <a:lnTo>
                      <a:pt x="4023" y="13715"/>
                    </a:lnTo>
                    <a:lnTo>
                      <a:pt x="14995" y="15361"/>
                    </a:lnTo>
                    <a:lnTo>
                      <a:pt x="20298" y="17555"/>
                    </a:lnTo>
                    <a:lnTo>
                      <a:pt x="42973" y="14995"/>
                    </a:lnTo>
                    <a:lnTo>
                      <a:pt x="45716" y="11703"/>
                    </a:lnTo>
                    <a:lnTo>
                      <a:pt x="38950" y="9509"/>
                    </a:lnTo>
                    <a:lnTo>
                      <a:pt x="38767" y="4937"/>
                    </a:lnTo>
                    <a:lnTo>
                      <a:pt x="36207" y="2012"/>
                    </a:lnTo>
                    <a:lnTo>
                      <a:pt x="17921" y="0"/>
                    </a:lnTo>
                    <a:lnTo>
                      <a:pt x="11337" y="1097"/>
                    </a:lnTo>
                    <a:close/>
                  </a:path>
                </a:pathLst>
              </a:custGeom>
              <a:grpFill/>
              <a:ln w="18272" cap="flat">
                <a:noFill/>
                <a:prstDash val="solid"/>
                <a:miter/>
              </a:ln>
            </p:spPr>
            <p:txBody>
              <a:bodyPr rtlCol="0" anchor="ctr"/>
              <a:lstStyle/>
              <a:p>
                <a:endParaRPr lang="en-GB" sz="1463"/>
              </a:p>
            </p:txBody>
          </p:sp>
          <p:sp>
            <p:nvSpPr>
              <p:cNvPr id="368" name="Freeform: Shape 367">
                <a:extLst>
                  <a:ext uri="{FF2B5EF4-FFF2-40B4-BE49-F238E27FC236}">
                    <a16:creationId xmlns:a16="http://schemas.microsoft.com/office/drawing/2014/main" id="{320090DA-A270-83AD-24A6-4A9302602CDB}"/>
                  </a:ext>
                </a:extLst>
              </p:cNvPr>
              <p:cNvSpPr/>
              <p:nvPr/>
            </p:nvSpPr>
            <p:spPr>
              <a:xfrm>
                <a:off x="5429749" y="1982035"/>
                <a:ext cx="45715" cy="17554"/>
              </a:xfrm>
              <a:custGeom>
                <a:avLst/>
                <a:gdLst>
                  <a:gd name="connsiteX0" fmla="*/ 6217 w 45715"/>
                  <a:gd name="connsiteY0" fmla="*/ 3474 h 17554"/>
                  <a:gd name="connsiteX1" fmla="*/ 914 w 45715"/>
                  <a:gd name="connsiteY1" fmla="*/ 7680 h 17554"/>
                  <a:gd name="connsiteX2" fmla="*/ 0 w 45715"/>
                  <a:gd name="connsiteY2" fmla="*/ 11886 h 17554"/>
                  <a:gd name="connsiteX3" fmla="*/ 4023 w 45715"/>
                  <a:gd name="connsiteY3" fmla="*/ 13715 h 17554"/>
                  <a:gd name="connsiteX4" fmla="*/ 14812 w 45715"/>
                  <a:gd name="connsiteY4" fmla="*/ 15361 h 17554"/>
                  <a:gd name="connsiteX5" fmla="*/ 20298 w 45715"/>
                  <a:gd name="connsiteY5" fmla="*/ 17555 h 17554"/>
                  <a:gd name="connsiteX6" fmla="*/ 42973 w 45715"/>
                  <a:gd name="connsiteY6" fmla="*/ 14995 h 17554"/>
                  <a:gd name="connsiteX7" fmla="*/ 45716 w 45715"/>
                  <a:gd name="connsiteY7" fmla="*/ 11703 h 17554"/>
                  <a:gd name="connsiteX8" fmla="*/ 38950 w 45715"/>
                  <a:gd name="connsiteY8" fmla="*/ 9509 h 17554"/>
                  <a:gd name="connsiteX9" fmla="*/ 38767 w 45715"/>
                  <a:gd name="connsiteY9" fmla="*/ 4937 h 17554"/>
                  <a:gd name="connsiteX10" fmla="*/ 36207 w 45715"/>
                  <a:gd name="connsiteY10" fmla="*/ 2012 h 17554"/>
                  <a:gd name="connsiteX11" fmla="*/ 17921 w 45715"/>
                  <a:gd name="connsiteY11" fmla="*/ 0 h 17554"/>
                  <a:gd name="connsiteX12" fmla="*/ 11337 w 45715"/>
                  <a:gd name="connsiteY12" fmla="*/ 1097 h 17554"/>
                  <a:gd name="connsiteX13" fmla="*/ 6217 w 45715"/>
                  <a:gd name="connsiteY13" fmla="*/ 3474 h 1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715" h="17554">
                    <a:moveTo>
                      <a:pt x="6217" y="3474"/>
                    </a:moveTo>
                    <a:lnTo>
                      <a:pt x="914" y="7680"/>
                    </a:lnTo>
                    <a:lnTo>
                      <a:pt x="0" y="11886"/>
                    </a:lnTo>
                    <a:lnTo>
                      <a:pt x="4023" y="13715"/>
                    </a:lnTo>
                    <a:lnTo>
                      <a:pt x="14812" y="15361"/>
                    </a:lnTo>
                    <a:lnTo>
                      <a:pt x="20298" y="17555"/>
                    </a:lnTo>
                    <a:lnTo>
                      <a:pt x="42973" y="14995"/>
                    </a:lnTo>
                    <a:lnTo>
                      <a:pt x="45716" y="11703"/>
                    </a:lnTo>
                    <a:lnTo>
                      <a:pt x="38950" y="9509"/>
                    </a:lnTo>
                    <a:lnTo>
                      <a:pt x="38767" y="4937"/>
                    </a:lnTo>
                    <a:lnTo>
                      <a:pt x="36207" y="2012"/>
                    </a:lnTo>
                    <a:lnTo>
                      <a:pt x="17921" y="0"/>
                    </a:lnTo>
                    <a:lnTo>
                      <a:pt x="11337" y="1097"/>
                    </a:lnTo>
                    <a:lnTo>
                      <a:pt x="6217" y="3474"/>
                    </a:lnTo>
                  </a:path>
                </a:pathLst>
              </a:custGeom>
              <a:grpFill/>
              <a:ln w="4020" cap="flat">
                <a:solidFill>
                  <a:srgbClr val="FFFFFF"/>
                </a:solidFill>
                <a:prstDash val="solid"/>
                <a:miter/>
              </a:ln>
            </p:spPr>
            <p:txBody>
              <a:bodyPr rtlCol="0" anchor="ctr"/>
              <a:lstStyle/>
              <a:p>
                <a:endParaRPr lang="en-GB" sz="1463"/>
              </a:p>
            </p:txBody>
          </p:sp>
          <p:sp>
            <p:nvSpPr>
              <p:cNvPr id="369" name="Freeform: Shape 368">
                <a:extLst>
                  <a:ext uri="{FF2B5EF4-FFF2-40B4-BE49-F238E27FC236}">
                    <a16:creationId xmlns:a16="http://schemas.microsoft.com/office/drawing/2014/main" id="{EDE58543-F862-814E-1EF3-6F3C1A83F46A}"/>
                  </a:ext>
                </a:extLst>
              </p:cNvPr>
              <p:cNvSpPr/>
              <p:nvPr/>
            </p:nvSpPr>
            <p:spPr>
              <a:xfrm>
                <a:off x="5336306" y="2032688"/>
                <a:ext cx="68207" cy="19566"/>
              </a:xfrm>
              <a:custGeom>
                <a:avLst/>
                <a:gdLst>
                  <a:gd name="connsiteX0" fmla="*/ 1097 w 68207"/>
                  <a:gd name="connsiteY0" fmla="*/ 9875 h 19566"/>
                  <a:gd name="connsiteX1" fmla="*/ 0 w 68207"/>
                  <a:gd name="connsiteY1" fmla="*/ 14080 h 19566"/>
                  <a:gd name="connsiteX2" fmla="*/ 19018 w 68207"/>
                  <a:gd name="connsiteY2" fmla="*/ 16458 h 19566"/>
                  <a:gd name="connsiteX3" fmla="*/ 34013 w 68207"/>
                  <a:gd name="connsiteY3" fmla="*/ 19566 h 19566"/>
                  <a:gd name="connsiteX4" fmla="*/ 40230 w 68207"/>
                  <a:gd name="connsiteY4" fmla="*/ 19201 h 19566"/>
                  <a:gd name="connsiteX5" fmla="*/ 45533 w 68207"/>
                  <a:gd name="connsiteY5" fmla="*/ 17555 h 19566"/>
                  <a:gd name="connsiteX6" fmla="*/ 61259 w 68207"/>
                  <a:gd name="connsiteY6" fmla="*/ 16458 h 19566"/>
                  <a:gd name="connsiteX7" fmla="*/ 67111 w 68207"/>
                  <a:gd name="connsiteY7" fmla="*/ 15178 h 19566"/>
                  <a:gd name="connsiteX8" fmla="*/ 68208 w 68207"/>
                  <a:gd name="connsiteY8" fmla="*/ 12800 h 19566"/>
                  <a:gd name="connsiteX9" fmla="*/ 43704 w 68207"/>
                  <a:gd name="connsiteY9" fmla="*/ 10789 h 19566"/>
                  <a:gd name="connsiteX10" fmla="*/ 20115 w 68207"/>
                  <a:gd name="connsiteY10" fmla="*/ 6034 h 19566"/>
                  <a:gd name="connsiteX11" fmla="*/ 33464 w 68207"/>
                  <a:gd name="connsiteY11" fmla="*/ 5852 h 19566"/>
                  <a:gd name="connsiteX12" fmla="*/ 45350 w 68207"/>
                  <a:gd name="connsiteY12" fmla="*/ 9326 h 19566"/>
                  <a:gd name="connsiteX13" fmla="*/ 58516 w 68207"/>
                  <a:gd name="connsiteY13" fmla="*/ 10423 h 19566"/>
                  <a:gd name="connsiteX14" fmla="*/ 58516 w 68207"/>
                  <a:gd name="connsiteY14" fmla="*/ 8046 h 19566"/>
                  <a:gd name="connsiteX15" fmla="*/ 43704 w 68207"/>
                  <a:gd name="connsiteY15" fmla="*/ 3292 h 19566"/>
                  <a:gd name="connsiteX16" fmla="*/ 35476 w 68207"/>
                  <a:gd name="connsiteY16" fmla="*/ 1463 h 19566"/>
                  <a:gd name="connsiteX17" fmla="*/ 15360 w 68207"/>
                  <a:gd name="connsiteY17" fmla="*/ 0 h 19566"/>
                  <a:gd name="connsiteX18" fmla="*/ 1097 w 68207"/>
                  <a:gd name="connsiteY18" fmla="*/ 9875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207" h="19566">
                    <a:moveTo>
                      <a:pt x="1097" y="9875"/>
                    </a:moveTo>
                    <a:lnTo>
                      <a:pt x="0" y="14080"/>
                    </a:lnTo>
                    <a:lnTo>
                      <a:pt x="19018" y="16458"/>
                    </a:lnTo>
                    <a:lnTo>
                      <a:pt x="34013" y="19566"/>
                    </a:lnTo>
                    <a:lnTo>
                      <a:pt x="40230" y="19201"/>
                    </a:lnTo>
                    <a:lnTo>
                      <a:pt x="45533" y="17555"/>
                    </a:lnTo>
                    <a:lnTo>
                      <a:pt x="61259" y="16458"/>
                    </a:lnTo>
                    <a:lnTo>
                      <a:pt x="67111" y="15178"/>
                    </a:lnTo>
                    <a:lnTo>
                      <a:pt x="68208" y="12800"/>
                    </a:lnTo>
                    <a:lnTo>
                      <a:pt x="43704" y="10789"/>
                    </a:lnTo>
                    <a:lnTo>
                      <a:pt x="20115" y="6034"/>
                    </a:lnTo>
                    <a:lnTo>
                      <a:pt x="33464" y="5852"/>
                    </a:lnTo>
                    <a:lnTo>
                      <a:pt x="45350" y="9326"/>
                    </a:lnTo>
                    <a:lnTo>
                      <a:pt x="58516" y="10423"/>
                    </a:lnTo>
                    <a:lnTo>
                      <a:pt x="58516" y="8046"/>
                    </a:lnTo>
                    <a:lnTo>
                      <a:pt x="43704" y="3292"/>
                    </a:lnTo>
                    <a:lnTo>
                      <a:pt x="35476" y="1463"/>
                    </a:lnTo>
                    <a:lnTo>
                      <a:pt x="15360" y="0"/>
                    </a:lnTo>
                    <a:lnTo>
                      <a:pt x="1097" y="9875"/>
                    </a:lnTo>
                    <a:close/>
                  </a:path>
                </a:pathLst>
              </a:custGeom>
              <a:grpFill/>
              <a:ln w="18272" cap="flat">
                <a:noFill/>
                <a:prstDash val="solid"/>
                <a:miter/>
              </a:ln>
            </p:spPr>
            <p:txBody>
              <a:bodyPr rtlCol="0" anchor="ctr"/>
              <a:lstStyle/>
              <a:p>
                <a:endParaRPr lang="en-GB" sz="1463"/>
              </a:p>
            </p:txBody>
          </p:sp>
          <p:sp>
            <p:nvSpPr>
              <p:cNvPr id="370" name="Freeform: Shape 369">
                <a:extLst>
                  <a:ext uri="{FF2B5EF4-FFF2-40B4-BE49-F238E27FC236}">
                    <a16:creationId xmlns:a16="http://schemas.microsoft.com/office/drawing/2014/main" id="{69965228-4F36-F343-B55C-0DC48A31E0AC}"/>
                  </a:ext>
                </a:extLst>
              </p:cNvPr>
              <p:cNvSpPr/>
              <p:nvPr/>
            </p:nvSpPr>
            <p:spPr>
              <a:xfrm>
                <a:off x="5336306" y="2032688"/>
                <a:ext cx="68207" cy="19566"/>
              </a:xfrm>
              <a:custGeom>
                <a:avLst/>
                <a:gdLst>
                  <a:gd name="connsiteX0" fmla="*/ 1097 w 68207"/>
                  <a:gd name="connsiteY0" fmla="*/ 9875 h 19566"/>
                  <a:gd name="connsiteX1" fmla="*/ 0 w 68207"/>
                  <a:gd name="connsiteY1" fmla="*/ 14080 h 19566"/>
                  <a:gd name="connsiteX2" fmla="*/ 19018 w 68207"/>
                  <a:gd name="connsiteY2" fmla="*/ 16458 h 19566"/>
                  <a:gd name="connsiteX3" fmla="*/ 34013 w 68207"/>
                  <a:gd name="connsiteY3" fmla="*/ 19566 h 19566"/>
                  <a:gd name="connsiteX4" fmla="*/ 40230 w 68207"/>
                  <a:gd name="connsiteY4" fmla="*/ 19201 h 19566"/>
                  <a:gd name="connsiteX5" fmla="*/ 45533 w 68207"/>
                  <a:gd name="connsiteY5" fmla="*/ 17555 h 19566"/>
                  <a:gd name="connsiteX6" fmla="*/ 61259 w 68207"/>
                  <a:gd name="connsiteY6" fmla="*/ 16458 h 19566"/>
                  <a:gd name="connsiteX7" fmla="*/ 67111 w 68207"/>
                  <a:gd name="connsiteY7" fmla="*/ 15178 h 19566"/>
                  <a:gd name="connsiteX8" fmla="*/ 68208 w 68207"/>
                  <a:gd name="connsiteY8" fmla="*/ 12800 h 19566"/>
                  <a:gd name="connsiteX9" fmla="*/ 43704 w 68207"/>
                  <a:gd name="connsiteY9" fmla="*/ 10789 h 19566"/>
                  <a:gd name="connsiteX10" fmla="*/ 20115 w 68207"/>
                  <a:gd name="connsiteY10" fmla="*/ 6034 h 19566"/>
                  <a:gd name="connsiteX11" fmla="*/ 33464 w 68207"/>
                  <a:gd name="connsiteY11" fmla="*/ 5852 h 19566"/>
                  <a:gd name="connsiteX12" fmla="*/ 45350 w 68207"/>
                  <a:gd name="connsiteY12" fmla="*/ 9326 h 19566"/>
                  <a:gd name="connsiteX13" fmla="*/ 58516 w 68207"/>
                  <a:gd name="connsiteY13" fmla="*/ 10423 h 19566"/>
                  <a:gd name="connsiteX14" fmla="*/ 58516 w 68207"/>
                  <a:gd name="connsiteY14" fmla="*/ 8046 h 19566"/>
                  <a:gd name="connsiteX15" fmla="*/ 43704 w 68207"/>
                  <a:gd name="connsiteY15" fmla="*/ 3292 h 19566"/>
                  <a:gd name="connsiteX16" fmla="*/ 35476 w 68207"/>
                  <a:gd name="connsiteY16" fmla="*/ 1463 h 19566"/>
                  <a:gd name="connsiteX17" fmla="*/ 15360 w 68207"/>
                  <a:gd name="connsiteY17" fmla="*/ 0 h 19566"/>
                  <a:gd name="connsiteX18" fmla="*/ 1097 w 68207"/>
                  <a:gd name="connsiteY18" fmla="*/ 9875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207" h="19566">
                    <a:moveTo>
                      <a:pt x="1097" y="9875"/>
                    </a:moveTo>
                    <a:lnTo>
                      <a:pt x="0" y="14080"/>
                    </a:lnTo>
                    <a:lnTo>
                      <a:pt x="19018" y="16458"/>
                    </a:lnTo>
                    <a:lnTo>
                      <a:pt x="34013" y="19566"/>
                    </a:lnTo>
                    <a:lnTo>
                      <a:pt x="40230" y="19201"/>
                    </a:lnTo>
                    <a:lnTo>
                      <a:pt x="45533" y="17555"/>
                    </a:lnTo>
                    <a:lnTo>
                      <a:pt x="61259" y="16458"/>
                    </a:lnTo>
                    <a:lnTo>
                      <a:pt x="67111" y="15178"/>
                    </a:lnTo>
                    <a:lnTo>
                      <a:pt x="68208" y="12800"/>
                    </a:lnTo>
                    <a:lnTo>
                      <a:pt x="43704" y="10789"/>
                    </a:lnTo>
                    <a:lnTo>
                      <a:pt x="20115" y="6034"/>
                    </a:lnTo>
                    <a:lnTo>
                      <a:pt x="33464" y="5852"/>
                    </a:lnTo>
                    <a:lnTo>
                      <a:pt x="45350" y="9326"/>
                    </a:lnTo>
                    <a:lnTo>
                      <a:pt x="58516" y="10423"/>
                    </a:lnTo>
                    <a:lnTo>
                      <a:pt x="58516" y="8046"/>
                    </a:lnTo>
                    <a:lnTo>
                      <a:pt x="43704" y="3292"/>
                    </a:lnTo>
                    <a:lnTo>
                      <a:pt x="35476" y="1463"/>
                    </a:lnTo>
                    <a:lnTo>
                      <a:pt x="15360" y="0"/>
                    </a:lnTo>
                    <a:lnTo>
                      <a:pt x="1097" y="9875"/>
                    </a:lnTo>
                  </a:path>
                </a:pathLst>
              </a:custGeom>
              <a:grpFill/>
              <a:ln w="4020" cap="flat">
                <a:solidFill>
                  <a:srgbClr val="FFFFFF"/>
                </a:solidFill>
                <a:prstDash val="solid"/>
                <a:miter/>
              </a:ln>
            </p:spPr>
            <p:txBody>
              <a:bodyPr rtlCol="0" anchor="ctr"/>
              <a:lstStyle/>
              <a:p>
                <a:endParaRPr lang="en-GB" sz="1463"/>
              </a:p>
            </p:txBody>
          </p:sp>
          <p:sp>
            <p:nvSpPr>
              <p:cNvPr id="371" name="Freeform: Shape 370">
                <a:extLst>
                  <a:ext uri="{FF2B5EF4-FFF2-40B4-BE49-F238E27FC236}">
                    <a16:creationId xmlns:a16="http://schemas.microsoft.com/office/drawing/2014/main" id="{A3529FA6-0A3C-8D81-E166-788727F16B53}"/>
                  </a:ext>
                </a:extLst>
              </p:cNvPr>
              <p:cNvSpPr/>
              <p:nvPr/>
            </p:nvSpPr>
            <p:spPr>
              <a:xfrm>
                <a:off x="5362821" y="2050974"/>
                <a:ext cx="66379" cy="16457"/>
              </a:xfrm>
              <a:custGeom>
                <a:avLst/>
                <a:gdLst>
                  <a:gd name="connsiteX0" fmla="*/ 0 w 66379"/>
                  <a:gd name="connsiteY0" fmla="*/ 3474 h 16457"/>
                  <a:gd name="connsiteX1" fmla="*/ 1646 w 66379"/>
                  <a:gd name="connsiteY1" fmla="*/ 6217 h 16457"/>
                  <a:gd name="connsiteX2" fmla="*/ 24686 w 66379"/>
                  <a:gd name="connsiteY2" fmla="*/ 8412 h 16457"/>
                  <a:gd name="connsiteX3" fmla="*/ 40596 w 66379"/>
                  <a:gd name="connsiteY3" fmla="*/ 8960 h 16457"/>
                  <a:gd name="connsiteX4" fmla="*/ 49007 w 66379"/>
                  <a:gd name="connsiteY4" fmla="*/ 14080 h 16457"/>
                  <a:gd name="connsiteX5" fmla="*/ 49373 w 66379"/>
                  <a:gd name="connsiteY5" fmla="*/ 15543 h 16457"/>
                  <a:gd name="connsiteX6" fmla="*/ 60162 w 66379"/>
                  <a:gd name="connsiteY6" fmla="*/ 16458 h 16457"/>
                  <a:gd name="connsiteX7" fmla="*/ 66380 w 66379"/>
                  <a:gd name="connsiteY7" fmla="*/ 15726 h 16457"/>
                  <a:gd name="connsiteX8" fmla="*/ 60894 w 66379"/>
                  <a:gd name="connsiteY8" fmla="*/ 11520 h 16457"/>
                  <a:gd name="connsiteX9" fmla="*/ 61442 w 66379"/>
                  <a:gd name="connsiteY9" fmla="*/ 9692 h 16457"/>
                  <a:gd name="connsiteX10" fmla="*/ 66196 w 66379"/>
                  <a:gd name="connsiteY10" fmla="*/ 8046 h 16457"/>
                  <a:gd name="connsiteX11" fmla="*/ 65831 w 66379"/>
                  <a:gd name="connsiteY11" fmla="*/ 6583 h 16457"/>
                  <a:gd name="connsiteX12" fmla="*/ 54310 w 66379"/>
                  <a:gd name="connsiteY12" fmla="*/ 2743 h 16457"/>
                  <a:gd name="connsiteX13" fmla="*/ 49922 w 66379"/>
                  <a:gd name="connsiteY13" fmla="*/ 2926 h 16457"/>
                  <a:gd name="connsiteX14" fmla="*/ 44253 w 66379"/>
                  <a:gd name="connsiteY14" fmla="*/ 1280 h 16457"/>
                  <a:gd name="connsiteX15" fmla="*/ 38767 w 66379"/>
                  <a:gd name="connsiteY15" fmla="*/ 1463 h 16457"/>
                  <a:gd name="connsiteX16" fmla="*/ 33647 w 66379"/>
                  <a:gd name="connsiteY16" fmla="*/ 0 h 16457"/>
                  <a:gd name="connsiteX17" fmla="*/ 0 w 66379"/>
                  <a:gd name="connsiteY17" fmla="*/ 3474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379" h="16457">
                    <a:moveTo>
                      <a:pt x="0" y="3474"/>
                    </a:moveTo>
                    <a:lnTo>
                      <a:pt x="1646" y="6217"/>
                    </a:lnTo>
                    <a:lnTo>
                      <a:pt x="24686" y="8412"/>
                    </a:lnTo>
                    <a:lnTo>
                      <a:pt x="40596" y="8960"/>
                    </a:lnTo>
                    <a:lnTo>
                      <a:pt x="49007" y="14080"/>
                    </a:lnTo>
                    <a:lnTo>
                      <a:pt x="49373" y="15543"/>
                    </a:lnTo>
                    <a:lnTo>
                      <a:pt x="60162" y="16458"/>
                    </a:lnTo>
                    <a:lnTo>
                      <a:pt x="66380" y="15726"/>
                    </a:lnTo>
                    <a:lnTo>
                      <a:pt x="60894" y="11520"/>
                    </a:lnTo>
                    <a:lnTo>
                      <a:pt x="61442" y="9692"/>
                    </a:lnTo>
                    <a:lnTo>
                      <a:pt x="66196" y="8046"/>
                    </a:lnTo>
                    <a:lnTo>
                      <a:pt x="65831" y="6583"/>
                    </a:lnTo>
                    <a:lnTo>
                      <a:pt x="54310" y="2743"/>
                    </a:lnTo>
                    <a:lnTo>
                      <a:pt x="49922" y="2926"/>
                    </a:lnTo>
                    <a:lnTo>
                      <a:pt x="44253" y="1280"/>
                    </a:lnTo>
                    <a:lnTo>
                      <a:pt x="38767" y="1463"/>
                    </a:lnTo>
                    <a:lnTo>
                      <a:pt x="33647" y="0"/>
                    </a:lnTo>
                    <a:lnTo>
                      <a:pt x="0" y="3474"/>
                    </a:lnTo>
                    <a:close/>
                  </a:path>
                </a:pathLst>
              </a:custGeom>
              <a:grpFill/>
              <a:ln w="18272" cap="flat">
                <a:noFill/>
                <a:prstDash val="solid"/>
                <a:miter/>
              </a:ln>
            </p:spPr>
            <p:txBody>
              <a:bodyPr rtlCol="0" anchor="ctr"/>
              <a:lstStyle/>
              <a:p>
                <a:endParaRPr lang="en-GB" sz="1463"/>
              </a:p>
            </p:txBody>
          </p:sp>
          <p:sp>
            <p:nvSpPr>
              <p:cNvPr id="372" name="Freeform: Shape 371">
                <a:extLst>
                  <a:ext uri="{FF2B5EF4-FFF2-40B4-BE49-F238E27FC236}">
                    <a16:creationId xmlns:a16="http://schemas.microsoft.com/office/drawing/2014/main" id="{CF031370-D2A1-6E9C-15F6-E15443649C7F}"/>
                  </a:ext>
                </a:extLst>
              </p:cNvPr>
              <p:cNvSpPr/>
              <p:nvPr/>
            </p:nvSpPr>
            <p:spPr>
              <a:xfrm>
                <a:off x="5362821" y="2050974"/>
                <a:ext cx="66379" cy="16457"/>
              </a:xfrm>
              <a:custGeom>
                <a:avLst/>
                <a:gdLst>
                  <a:gd name="connsiteX0" fmla="*/ 66196 w 66379"/>
                  <a:gd name="connsiteY0" fmla="*/ 8046 h 16457"/>
                  <a:gd name="connsiteX1" fmla="*/ 61442 w 66379"/>
                  <a:gd name="connsiteY1" fmla="*/ 9692 h 16457"/>
                  <a:gd name="connsiteX2" fmla="*/ 60711 w 66379"/>
                  <a:gd name="connsiteY2" fmla="*/ 11520 h 16457"/>
                  <a:gd name="connsiteX3" fmla="*/ 66380 w 66379"/>
                  <a:gd name="connsiteY3" fmla="*/ 15726 h 16457"/>
                  <a:gd name="connsiteX4" fmla="*/ 60162 w 66379"/>
                  <a:gd name="connsiteY4" fmla="*/ 16458 h 16457"/>
                  <a:gd name="connsiteX5" fmla="*/ 49373 w 66379"/>
                  <a:gd name="connsiteY5" fmla="*/ 15543 h 16457"/>
                  <a:gd name="connsiteX6" fmla="*/ 49007 w 66379"/>
                  <a:gd name="connsiteY6" fmla="*/ 14080 h 16457"/>
                  <a:gd name="connsiteX7" fmla="*/ 40596 w 66379"/>
                  <a:gd name="connsiteY7" fmla="*/ 8960 h 16457"/>
                  <a:gd name="connsiteX8" fmla="*/ 24686 w 66379"/>
                  <a:gd name="connsiteY8" fmla="*/ 8412 h 16457"/>
                  <a:gd name="connsiteX9" fmla="*/ 1646 w 66379"/>
                  <a:gd name="connsiteY9" fmla="*/ 6217 h 16457"/>
                  <a:gd name="connsiteX10" fmla="*/ 0 w 66379"/>
                  <a:gd name="connsiteY10" fmla="*/ 3474 h 16457"/>
                  <a:gd name="connsiteX11" fmla="*/ 33647 w 66379"/>
                  <a:gd name="connsiteY11" fmla="*/ 0 h 16457"/>
                  <a:gd name="connsiteX12" fmla="*/ 38767 w 66379"/>
                  <a:gd name="connsiteY12" fmla="*/ 1463 h 16457"/>
                  <a:gd name="connsiteX13" fmla="*/ 44253 w 66379"/>
                  <a:gd name="connsiteY13" fmla="*/ 1280 h 16457"/>
                  <a:gd name="connsiteX14" fmla="*/ 49922 w 66379"/>
                  <a:gd name="connsiteY14" fmla="*/ 2926 h 16457"/>
                  <a:gd name="connsiteX15" fmla="*/ 54310 w 66379"/>
                  <a:gd name="connsiteY15" fmla="*/ 2743 h 16457"/>
                  <a:gd name="connsiteX16" fmla="*/ 65831 w 66379"/>
                  <a:gd name="connsiteY16" fmla="*/ 6583 h 16457"/>
                  <a:gd name="connsiteX17" fmla="*/ 66196 w 66379"/>
                  <a:gd name="connsiteY17" fmla="*/ 8046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379" h="16457">
                    <a:moveTo>
                      <a:pt x="66196" y="8046"/>
                    </a:moveTo>
                    <a:lnTo>
                      <a:pt x="61442" y="9692"/>
                    </a:lnTo>
                    <a:lnTo>
                      <a:pt x="60711" y="11520"/>
                    </a:lnTo>
                    <a:lnTo>
                      <a:pt x="66380" y="15726"/>
                    </a:lnTo>
                    <a:lnTo>
                      <a:pt x="60162" y="16458"/>
                    </a:lnTo>
                    <a:lnTo>
                      <a:pt x="49373" y="15543"/>
                    </a:lnTo>
                    <a:lnTo>
                      <a:pt x="49007" y="14080"/>
                    </a:lnTo>
                    <a:lnTo>
                      <a:pt x="40596" y="8960"/>
                    </a:lnTo>
                    <a:lnTo>
                      <a:pt x="24686" y="8412"/>
                    </a:lnTo>
                    <a:lnTo>
                      <a:pt x="1646" y="6217"/>
                    </a:lnTo>
                    <a:lnTo>
                      <a:pt x="0" y="3474"/>
                    </a:lnTo>
                    <a:lnTo>
                      <a:pt x="33647" y="0"/>
                    </a:lnTo>
                    <a:lnTo>
                      <a:pt x="38767" y="1463"/>
                    </a:lnTo>
                    <a:lnTo>
                      <a:pt x="44253" y="1280"/>
                    </a:lnTo>
                    <a:lnTo>
                      <a:pt x="49922" y="2926"/>
                    </a:lnTo>
                    <a:lnTo>
                      <a:pt x="54310" y="2743"/>
                    </a:lnTo>
                    <a:lnTo>
                      <a:pt x="65831" y="6583"/>
                    </a:lnTo>
                    <a:lnTo>
                      <a:pt x="66196" y="8046"/>
                    </a:lnTo>
                  </a:path>
                </a:pathLst>
              </a:custGeom>
              <a:grpFill/>
              <a:ln w="4020" cap="flat">
                <a:solidFill>
                  <a:srgbClr val="FFFFFF"/>
                </a:solidFill>
                <a:prstDash val="solid"/>
                <a:miter/>
              </a:ln>
            </p:spPr>
            <p:txBody>
              <a:bodyPr rtlCol="0" anchor="ctr"/>
              <a:lstStyle/>
              <a:p>
                <a:endParaRPr lang="en-GB" sz="1463"/>
              </a:p>
            </p:txBody>
          </p:sp>
          <p:sp>
            <p:nvSpPr>
              <p:cNvPr id="373" name="Freeform: Shape 372">
                <a:extLst>
                  <a:ext uri="{FF2B5EF4-FFF2-40B4-BE49-F238E27FC236}">
                    <a16:creationId xmlns:a16="http://schemas.microsoft.com/office/drawing/2014/main" id="{115933B2-0826-A91F-6F0E-5AAA217C913A}"/>
                  </a:ext>
                </a:extLst>
              </p:cNvPr>
              <p:cNvSpPr/>
              <p:nvPr/>
            </p:nvSpPr>
            <p:spPr>
              <a:xfrm>
                <a:off x="5364466" y="2059020"/>
                <a:ext cx="65282" cy="36938"/>
              </a:xfrm>
              <a:custGeom>
                <a:avLst/>
                <a:gdLst>
                  <a:gd name="connsiteX0" fmla="*/ 38401 w 65282"/>
                  <a:gd name="connsiteY0" fmla="*/ 7132 h 36938"/>
                  <a:gd name="connsiteX1" fmla="*/ 44253 w 65282"/>
                  <a:gd name="connsiteY1" fmla="*/ 11886 h 36938"/>
                  <a:gd name="connsiteX2" fmla="*/ 55042 w 65282"/>
                  <a:gd name="connsiteY2" fmla="*/ 14263 h 36938"/>
                  <a:gd name="connsiteX3" fmla="*/ 59431 w 65282"/>
                  <a:gd name="connsiteY3" fmla="*/ 18104 h 36938"/>
                  <a:gd name="connsiteX4" fmla="*/ 63636 w 65282"/>
                  <a:gd name="connsiteY4" fmla="*/ 17372 h 36938"/>
                  <a:gd name="connsiteX5" fmla="*/ 65282 w 65282"/>
                  <a:gd name="connsiteY5" fmla="*/ 23224 h 36938"/>
                  <a:gd name="connsiteX6" fmla="*/ 60345 w 65282"/>
                  <a:gd name="connsiteY6" fmla="*/ 22675 h 36938"/>
                  <a:gd name="connsiteX7" fmla="*/ 56871 w 65282"/>
                  <a:gd name="connsiteY7" fmla="*/ 21395 h 36938"/>
                  <a:gd name="connsiteX8" fmla="*/ 49373 w 65282"/>
                  <a:gd name="connsiteY8" fmla="*/ 21212 h 36938"/>
                  <a:gd name="connsiteX9" fmla="*/ 45167 w 65282"/>
                  <a:gd name="connsiteY9" fmla="*/ 23955 h 36938"/>
                  <a:gd name="connsiteX10" fmla="*/ 51385 w 65282"/>
                  <a:gd name="connsiteY10" fmla="*/ 26332 h 36938"/>
                  <a:gd name="connsiteX11" fmla="*/ 55042 w 65282"/>
                  <a:gd name="connsiteY11" fmla="*/ 29258 h 36938"/>
                  <a:gd name="connsiteX12" fmla="*/ 59796 w 65282"/>
                  <a:gd name="connsiteY12" fmla="*/ 29807 h 36938"/>
                  <a:gd name="connsiteX13" fmla="*/ 59431 w 65282"/>
                  <a:gd name="connsiteY13" fmla="*/ 36207 h 36938"/>
                  <a:gd name="connsiteX14" fmla="*/ 56322 w 65282"/>
                  <a:gd name="connsiteY14" fmla="*/ 36938 h 36938"/>
                  <a:gd name="connsiteX15" fmla="*/ 51385 w 65282"/>
                  <a:gd name="connsiteY15" fmla="*/ 34744 h 36938"/>
                  <a:gd name="connsiteX16" fmla="*/ 51019 w 65282"/>
                  <a:gd name="connsiteY16" fmla="*/ 31818 h 36938"/>
                  <a:gd name="connsiteX17" fmla="*/ 45167 w 65282"/>
                  <a:gd name="connsiteY17" fmla="*/ 33647 h 36938"/>
                  <a:gd name="connsiteX18" fmla="*/ 35110 w 65282"/>
                  <a:gd name="connsiteY18" fmla="*/ 25784 h 36938"/>
                  <a:gd name="connsiteX19" fmla="*/ 14629 w 65282"/>
                  <a:gd name="connsiteY19" fmla="*/ 19749 h 36938"/>
                  <a:gd name="connsiteX20" fmla="*/ 11337 w 65282"/>
                  <a:gd name="connsiteY20" fmla="*/ 16092 h 36938"/>
                  <a:gd name="connsiteX21" fmla="*/ 4754 w 65282"/>
                  <a:gd name="connsiteY21" fmla="*/ 13166 h 36938"/>
                  <a:gd name="connsiteX22" fmla="*/ 4206 w 65282"/>
                  <a:gd name="connsiteY22" fmla="*/ 10240 h 36938"/>
                  <a:gd name="connsiteX23" fmla="*/ 2012 w 65282"/>
                  <a:gd name="connsiteY23" fmla="*/ 8595 h 36938"/>
                  <a:gd name="connsiteX24" fmla="*/ 2012 w 65282"/>
                  <a:gd name="connsiteY24" fmla="*/ 6766 h 36938"/>
                  <a:gd name="connsiteX25" fmla="*/ 914 w 65282"/>
                  <a:gd name="connsiteY25" fmla="*/ 2743 h 36938"/>
                  <a:gd name="connsiteX26" fmla="*/ 0 w 65282"/>
                  <a:gd name="connsiteY26" fmla="*/ 1646 h 36938"/>
                  <a:gd name="connsiteX27" fmla="*/ 6766 w 65282"/>
                  <a:gd name="connsiteY27" fmla="*/ 0 h 36938"/>
                  <a:gd name="connsiteX28" fmla="*/ 23041 w 65282"/>
                  <a:gd name="connsiteY28" fmla="*/ 2012 h 36938"/>
                  <a:gd name="connsiteX29" fmla="*/ 26881 w 65282"/>
                  <a:gd name="connsiteY29" fmla="*/ 1097 h 36938"/>
                  <a:gd name="connsiteX30" fmla="*/ 34744 w 65282"/>
                  <a:gd name="connsiteY30" fmla="*/ 3657 h 36938"/>
                  <a:gd name="connsiteX31" fmla="*/ 38401 w 65282"/>
                  <a:gd name="connsiteY31" fmla="*/ 7132 h 3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82" h="36938">
                    <a:moveTo>
                      <a:pt x="38401" y="7132"/>
                    </a:moveTo>
                    <a:lnTo>
                      <a:pt x="44253" y="11886"/>
                    </a:lnTo>
                    <a:lnTo>
                      <a:pt x="55042" y="14263"/>
                    </a:lnTo>
                    <a:lnTo>
                      <a:pt x="59431" y="18104"/>
                    </a:lnTo>
                    <a:lnTo>
                      <a:pt x="63636" y="17372"/>
                    </a:lnTo>
                    <a:lnTo>
                      <a:pt x="65282" y="23224"/>
                    </a:lnTo>
                    <a:lnTo>
                      <a:pt x="60345" y="22675"/>
                    </a:lnTo>
                    <a:lnTo>
                      <a:pt x="56871" y="21395"/>
                    </a:lnTo>
                    <a:lnTo>
                      <a:pt x="49373" y="21212"/>
                    </a:lnTo>
                    <a:lnTo>
                      <a:pt x="45167" y="23955"/>
                    </a:lnTo>
                    <a:lnTo>
                      <a:pt x="51385" y="26332"/>
                    </a:lnTo>
                    <a:lnTo>
                      <a:pt x="55042" y="29258"/>
                    </a:lnTo>
                    <a:lnTo>
                      <a:pt x="59796" y="29807"/>
                    </a:lnTo>
                    <a:lnTo>
                      <a:pt x="59431" y="36207"/>
                    </a:lnTo>
                    <a:lnTo>
                      <a:pt x="56322" y="36938"/>
                    </a:lnTo>
                    <a:lnTo>
                      <a:pt x="51385" y="34744"/>
                    </a:lnTo>
                    <a:lnTo>
                      <a:pt x="51019" y="31818"/>
                    </a:lnTo>
                    <a:lnTo>
                      <a:pt x="45167" y="33647"/>
                    </a:lnTo>
                    <a:lnTo>
                      <a:pt x="35110" y="25784"/>
                    </a:lnTo>
                    <a:lnTo>
                      <a:pt x="14629" y="19749"/>
                    </a:lnTo>
                    <a:lnTo>
                      <a:pt x="11337" y="16092"/>
                    </a:lnTo>
                    <a:lnTo>
                      <a:pt x="4754" y="13166"/>
                    </a:lnTo>
                    <a:lnTo>
                      <a:pt x="4206" y="10240"/>
                    </a:lnTo>
                    <a:lnTo>
                      <a:pt x="2012" y="8595"/>
                    </a:lnTo>
                    <a:lnTo>
                      <a:pt x="2012" y="6766"/>
                    </a:lnTo>
                    <a:lnTo>
                      <a:pt x="914" y="2743"/>
                    </a:lnTo>
                    <a:lnTo>
                      <a:pt x="0" y="1646"/>
                    </a:lnTo>
                    <a:lnTo>
                      <a:pt x="6766" y="0"/>
                    </a:lnTo>
                    <a:lnTo>
                      <a:pt x="23041" y="2012"/>
                    </a:lnTo>
                    <a:lnTo>
                      <a:pt x="26881" y="1097"/>
                    </a:lnTo>
                    <a:lnTo>
                      <a:pt x="34744" y="3657"/>
                    </a:lnTo>
                    <a:lnTo>
                      <a:pt x="38401" y="7132"/>
                    </a:lnTo>
                    <a:close/>
                  </a:path>
                </a:pathLst>
              </a:custGeom>
              <a:grpFill/>
              <a:ln w="18272" cap="flat">
                <a:noFill/>
                <a:prstDash val="solid"/>
                <a:miter/>
              </a:ln>
            </p:spPr>
            <p:txBody>
              <a:bodyPr rtlCol="0" anchor="ctr"/>
              <a:lstStyle/>
              <a:p>
                <a:endParaRPr lang="en-GB" sz="1463"/>
              </a:p>
            </p:txBody>
          </p:sp>
          <p:sp>
            <p:nvSpPr>
              <p:cNvPr id="374" name="Freeform: Shape 373">
                <a:extLst>
                  <a:ext uri="{FF2B5EF4-FFF2-40B4-BE49-F238E27FC236}">
                    <a16:creationId xmlns:a16="http://schemas.microsoft.com/office/drawing/2014/main" id="{651EC912-F6B2-18C3-53FE-97B9317E843F}"/>
                  </a:ext>
                </a:extLst>
              </p:cNvPr>
              <p:cNvSpPr/>
              <p:nvPr/>
            </p:nvSpPr>
            <p:spPr>
              <a:xfrm>
                <a:off x="5364466" y="2059020"/>
                <a:ext cx="65282" cy="36938"/>
              </a:xfrm>
              <a:custGeom>
                <a:avLst/>
                <a:gdLst>
                  <a:gd name="connsiteX0" fmla="*/ 38401 w 65282"/>
                  <a:gd name="connsiteY0" fmla="*/ 7132 h 36938"/>
                  <a:gd name="connsiteX1" fmla="*/ 44253 w 65282"/>
                  <a:gd name="connsiteY1" fmla="*/ 11886 h 36938"/>
                  <a:gd name="connsiteX2" fmla="*/ 55042 w 65282"/>
                  <a:gd name="connsiteY2" fmla="*/ 14263 h 36938"/>
                  <a:gd name="connsiteX3" fmla="*/ 59431 w 65282"/>
                  <a:gd name="connsiteY3" fmla="*/ 18104 h 36938"/>
                  <a:gd name="connsiteX4" fmla="*/ 63636 w 65282"/>
                  <a:gd name="connsiteY4" fmla="*/ 17372 h 36938"/>
                  <a:gd name="connsiteX5" fmla="*/ 65282 w 65282"/>
                  <a:gd name="connsiteY5" fmla="*/ 23224 h 36938"/>
                  <a:gd name="connsiteX6" fmla="*/ 60345 w 65282"/>
                  <a:gd name="connsiteY6" fmla="*/ 22675 h 36938"/>
                  <a:gd name="connsiteX7" fmla="*/ 56871 w 65282"/>
                  <a:gd name="connsiteY7" fmla="*/ 21395 h 36938"/>
                  <a:gd name="connsiteX8" fmla="*/ 49373 w 65282"/>
                  <a:gd name="connsiteY8" fmla="*/ 21212 h 36938"/>
                  <a:gd name="connsiteX9" fmla="*/ 45167 w 65282"/>
                  <a:gd name="connsiteY9" fmla="*/ 23955 h 36938"/>
                  <a:gd name="connsiteX10" fmla="*/ 51385 w 65282"/>
                  <a:gd name="connsiteY10" fmla="*/ 26332 h 36938"/>
                  <a:gd name="connsiteX11" fmla="*/ 55042 w 65282"/>
                  <a:gd name="connsiteY11" fmla="*/ 29258 h 36938"/>
                  <a:gd name="connsiteX12" fmla="*/ 59796 w 65282"/>
                  <a:gd name="connsiteY12" fmla="*/ 29807 h 36938"/>
                  <a:gd name="connsiteX13" fmla="*/ 59431 w 65282"/>
                  <a:gd name="connsiteY13" fmla="*/ 36207 h 36938"/>
                  <a:gd name="connsiteX14" fmla="*/ 56322 w 65282"/>
                  <a:gd name="connsiteY14" fmla="*/ 36938 h 36938"/>
                  <a:gd name="connsiteX15" fmla="*/ 51385 w 65282"/>
                  <a:gd name="connsiteY15" fmla="*/ 34744 h 36938"/>
                  <a:gd name="connsiteX16" fmla="*/ 51019 w 65282"/>
                  <a:gd name="connsiteY16" fmla="*/ 31818 h 36938"/>
                  <a:gd name="connsiteX17" fmla="*/ 45167 w 65282"/>
                  <a:gd name="connsiteY17" fmla="*/ 33647 h 36938"/>
                  <a:gd name="connsiteX18" fmla="*/ 35110 w 65282"/>
                  <a:gd name="connsiteY18" fmla="*/ 25784 h 36938"/>
                  <a:gd name="connsiteX19" fmla="*/ 14629 w 65282"/>
                  <a:gd name="connsiteY19" fmla="*/ 19749 h 36938"/>
                  <a:gd name="connsiteX20" fmla="*/ 11337 w 65282"/>
                  <a:gd name="connsiteY20" fmla="*/ 16092 h 36938"/>
                  <a:gd name="connsiteX21" fmla="*/ 4754 w 65282"/>
                  <a:gd name="connsiteY21" fmla="*/ 13166 h 36938"/>
                  <a:gd name="connsiteX22" fmla="*/ 4206 w 65282"/>
                  <a:gd name="connsiteY22" fmla="*/ 10240 h 36938"/>
                  <a:gd name="connsiteX23" fmla="*/ 2012 w 65282"/>
                  <a:gd name="connsiteY23" fmla="*/ 8595 h 36938"/>
                  <a:gd name="connsiteX24" fmla="*/ 2012 w 65282"/>
                  <a:gd name="connsiteY24" fmla="*/ 6766 h 36938"/>
                  <a:gd name="connsiteX25" fmla="*/ 914 w 65282"/>
                  <a:gd name="connsiteY25" fmla="*/ 2743 h 36938"/>
                  <a:gd name="connsiteX26" fmla="*/ 0 w 65282"/>
                  <a:gd name="connsiteY26" fmla="*/ 1646 h 36938"/>
                  <a:gd name="connsiteX27" fmla="*/ 6766 w 65282"/>
                  <a:gd name="connsiteY27" fmla="*/ 0 h 36938"/>
                  <a:gd name="connsiteX28" fmla="*/ 23041 w 65282"/>
                  <a:gd name="connsiteY28" fmla="*/ 2012 h 36938"/>
                  <a:gd name="connsiteX29" fmla="*/ 26881 w 65282"/>
                  <a:gd name="connsiteY29" fmla="*/ 1097 h 36938"/>
                  <a:gd name="connsiteX30" fmla="*/ 34744 w 65282"/>
                  <a:gd name="connsiteY30" fmla="*/ 3657 h 36938"/>
                  <a:gd name="connsiteX31" fmla="*/ 38401 w 65282"/>
                  <a:gd name="connsiteY31" fmla="*/ 7132 h 36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282" h="36938">
                    <a:moveTo>
                      <a:pt x="38401" y="7132"/>
                    </a:moveTo>
                    <a:lnTo>
                      <a:pt x="44253" y="11886"/>
                    </a:lnTo>
                    <a:lnTo>
                      <a:pt x="55042" y="14263"/>
                    </a:lnTo>
                    <a:lnTo>
                      <a:pt x="59431" y="18104"/>
                    </a:lnTo>
                    <a:lnTo>
                      <a:pt x="63636" y="17372"/>
                    </a:lnTo>
                    <a:lnTo>
                      <a:pt x="65282" y="23224"/>
                    </a:lnTo>
                    <a:lnTo>
                      <a:pt x="60345" y="22675"/>
                    </a:lnTo>
                    <a:lnTo>
                      <a:pt x="56871" y="21395"/>
                    </a:lnTo>
                    <a:lnTo>
                      <a:pt x="49373" y="21212"/>
                    </a:lnTo>
                    <a:lnTo>
                      <a:pt x="45167" y="23955"/>
                    </a:lnTo>
                    <a:lnTo>
                      <a:pt x="51385" y="26332"/>
                    </a:lnTo>
                    <a:lnTo>
                      <a:pt x="55042" y="29258"/>
                    </a:lnTo>
                    <a:lnTo>
                      <a:pt x="59796" y="29807"/>
                    </a:lnTo>
                    <a:lnTo>
                      <a:pt x="59431" y="36207"/>
                    </a:lnTo>
                    <a:lnTo>
                      <a:pt x="56322" y="36938"/>
                    </a:lnTo>
                    <a:lnTo>
                      <a:pt x="51385" y="34744"/>
                    </a:lnTo>
                    <a:lnTo>
                      <a:pt x="51019" y="31818"/>
                    </a:lnTo>
                    <a:lnTo>
                      <a:pt x="45167" y="33647"/>
                    </a:lnTo>
                    <a:lnTo>
                      <a:pt x="35110" y="25784"/>
                    </a:lnTo>
                    <a:lnTo>
                      <a:pt x="14629" y="19749"/>
                    </a:lnTo>
                    <a:lnTo>
                      <a:pt x="11337" y="16092"/>
                    </a:lnTo>
                    <a:lnTo>
                      <a:pt x="4754" y="13166"/>
                    </a:lnTo>
                    <a:lnTo>
                      <a:pt x="4206" y="10240"/>
                    </a:lnTo>
                    <a:lnTo>
                      <a:pt x="2012" y="8595"/>
                    </a:lnTo>
                    <a:lnTo>
                      <a:pt x="2012" y="6766"/>
                    </a:lnTo>
                    <a:lnTo>
                      <a:pt x="914" y="2743"/>
                    </a:lnTo>
                    <a:lnTo>
                      <a:pt x="0" y="1646"/>
                    </a:lnTo>
                    <a:lnTo>
                      <a:pt x="6766" y="0"/>
                    </a:lnTo>
                    <a:lnTo>
                      <a:pt x="23041" y="2012"/>
                    </a:lnTo>
                    <a:lnTo>
                      <a:pt x="26881" y="1097"/>
                    </a:lnTo>
                    <a:lnTo>
                      <a:pt x="34744" y="3657"/>
                    </a:lnTo>
                    <a:lnTo>
                      <a:pt x="38401" y="7132"/>
                    </a:lnTo>
                  </a:path>
                </a:pathLst>
              </a:custGeom>
              <a:grpFill/>
              <a:ln w="4020" cap="flat">
                <a:solidFill>
                  <a:srgbClr val="FFFFFF"/>
                </a:solidFill>
                <a:prstDash val="solid"/>
                <a:miter/>
              </a:ln>
            </p:spPr>
            <p:txBody>
              <a:bodyPr rtlCol="0" anchor="ctr"/>
              <a:lstStyle/>
              <a:p>
                <a:endParaRPr lang="en-GB" sz="1463"/>
              </a:p>
            </p:txBody>
          </p:sp>
          <p:sp>
            <p:nvSpPr>
              <p:cNvPr id="375" name="Freeform: Shape 374">
                <a:extLst>
                  <a:ext uri="{FF2B5EF4-FFF2-40B4-BE49-F238E27FC236}">
                    <a16:creationId xmlns:a16="http://schemas.microsoft.com/office/drawing/2014/main" id="{B9353536-7915-3FE0-93A7-AA316305871D}"/>
                  </a:ext>
                </a:extLst>
              </p:cNvPr>
              <p:cNvSpPr/>
              <p:nvPr/>
            </p:nvSpPr>
            <p:spPr>
              <a:xfrm>
                <a:off x="5275778" y="2145515"/>
                <a:ext cx="68024" cy="27978"/>
              </a:xfrm>
              <a:custGeom>
                <a:avLst/>
                <a:gdLst>
                  <a:gd name="connsiteX0" fmla="*/ 66379 w 68024"/>
                  <a:gd name="connsiteY0" fmla="*/ 8412 h 27978"/>
                  <a:gd name="connsiteX1" fmla="*/ 66562 w 68024"/>
                  <a:gd name="connsiteY1" fmla="*/ 13715 h 27978"/>
                  <a:gd name="connsiteX2" fmla="*/ 68025 w 68024"/>
                  <a:gd name="connsiteY2" fmla="*/ 18835 h 27978"/>
                  <a:gd name="connsiteX3" fmla="*/ 61991 w 68024"/>
                  <a:gd name="connsiteY3" fmla="*/ 21395 h 27978"/>
                  <a:gd name="connsiteX4" fmla="*/ 57053 w 68024"/>
                  <a:gd name="connsiteY4" fmla="*/ 21761 h 27978"/>
                  <a:gd name="connsiteX5" fmla="*/ 53762 w 68024"/>
                  <a:gd name="connsiteY5" fmla="*/ 21029 h 27978"/>
                  <a:gd name="connsiteX6" fmla="*/ 51933 w 68024"/>
                  <a:gd name="connsiteY6" fmla="*/ 23589 h 27978"/>
                  <a:gd name="connsiteX7" fmla="*/ 42973 w 68024"/>
                  <a:gd name="connsiteY7" fmla="*/ 21944 h 27978"/>
                  <a:gd name="connsiteX8" fmla="*/ 35475 w 68024"/>
                  <a:gd name="connsiteY8" fmla="*/ 23955 h 27978"/>
                  <a:gd name="connsiteX9" fmla="*/ 14446 w 68024"/>
                  <a:gd name="connsiteY9" fmla="*/ 27064 h 27978"/>
                  <a:gd name="connsiteX10" fmla="*/ 4389 w 68024"/>
                  <a:gd name="connsiteY10" fmla="*/ 27978 h 27978"/>
                  <a:gd name="connsiteX11" fmla="*/ 0 w 68024"/>
                  <a:gd name="connsiteY11" fmla="*/ 27612 h 27978"/>
                  <a:gd name="connsiteX12" fmla="*/ 549 w 68024"/>
                  <a:gd name="connsiteY12" fmla="*/ 22675 h 27978"/>
                  <a:gd name="connsiteX13" fmla="*/ 1646 w 68024"/>
                  <a:gd name="connsiteY13" fmla="*/ 19384 h 27978"/>
                  <a:gd name="connsiteX14" fmla="*/ 11154 w 68024"/>
                  <a:gd name="connsiteY14" fmla="*/ 15726 h 27978"/>
                  <a:gd name="connsiteX15" fmla="*/ 21212 w 68024"/>
                  <a:gd name="connsiteY15" fmla="*/ 10972 h 27978"/>
                  <a:gd name="connsiteX16" fmla="*/ 23041 w 68024"/>
                  <a:gd name="connsiteY16" fmla="*/ 8960 h 27978"/>
                  <a:gd name="connsiteX17" fmla="*/ 41876 w 68024"/>
                  <a:gd name="connsiteY17" fmla="*/ 6035 h 27978"/>
                  <a:gd name="connsiteX18" fmla="*/ 48276 w 68024"/>
                  <a:gd name="connsiteY18" fmla="*/ 2377 h 27978"/>
                  <a:gd name="connsiteX19" fmla="*/ 54859 w 68024"/>
                  <a:gd name="connsiteY19" fmla="*/ 0 h 27978"/>
                  <a:gd name="connsiteX20" fmla="*/ 56688 w 68024"/>
                  <a:gd name="connsiteY20" fmla="*/ 2012 h 27978"/>
                  <a:gd name="connsiteX21" fmla="*/ 64551 w 68024"/>
                  <a:gd name="connsiteY21" fmla="*/ 5852 h 27978"/>
                  <a:gd name="connsiteX22" fmla="*/ 66379 w 68024"/>
                  <a:gd name="connsiteY22" fmla="*/ 8412 h 2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024" h="27978">
                    <a:moveTo>
                      <a:pt x="66379" y="8412"/>
                    </a:moveTo>
                    <a:lnTo>
                      <a:pt x="66562" y="13715"/>
                    </a:lnTo>
                    <a:lnTo>
                      <a:pt x="68025" y="18835"/>
                    </a:lnTo>
                    <a:lnTo>
                      <a:pt x="61991" y="21395"/>
                    </a:lnTo>
                    <a:lnTo>
                      <a:pt x="57053" y="21761"/>
                    </a:lnTo>
                    <a:lnTo>
                      <a:pt x="53762" y="21029"/>
                    </a:lnTo>
                    <a:lnTo>
                      <a:pt x="51933" y="23589"/>
                    </a:lnTo>
                    <a:lnTo>
                      <a:pt x="42973" y="21944"/>
                    </a:lnTo>
                    <a:lnTo>
                      <a:pt x="35475" y="23955"/>
                    </a:lnTo>
                    <a:lnTo>
                      <a:pt x="14446" y="27064"/>
                    </a:lnTo>
                    <a:lnTo>
                      <a:pt x="4389" y="27978"/>
                    </a:lnTo>
                    <a:lnTo>
                      <a:pt x="0" y="27612"/>
                    </a:lnTo>
                    <a:lnTo>
                      <a:pt x="549" y="22675"/>
                    </a:lnTo>
                    <a:lnTo>
                      <a:pt x="1646" y="19384"/>
                    </a:lnTo>
                    <a:lnTo>
                      <a:pt x="11154" y="15726"/>
                    </a:lnTo>
                    <a:lnTo>
                      <a:pt x="21212" y="10972"/>
                    </a:lnTo>
                    <a:lnTo>
                      <a:pt x="23041" y="8960"/>
                    </a:lnTo>
                    <a:lnTo>
                      <a:pt x="41876" y="6035"/>
                    </a:lnTo>
                    <a:lnTo>
                      <a:pt x="48276" y="2377"/>
                    </a:lnTo>
                    <a:lnTo>
                      <a:pt x="54859" y="0"/>
                    </a:lnTo>
                    <a:lnTo>
                      <a:pt x="56688" y="2012"/>
                    </a:lnTo>
                    <a:lnTo>
                      <a:pt x="64551" y="5852"/>
                    </a:lnTo>
                    <a:lnTo>
                      <a:pt x="66379" y="8412"/>
                    </a:lnTo>
                    <a:close/>
                  </a:path>
                </a:pathLst>
              </a:custGeom>
              <a:grpFill/>
              <a:ln w="18272" cap="flat">
                <a:noFill/>
                <a:prstDash val="solid"/>
                <a:miter/>
              </a:ln>
            </p:spPr>
            <p:txBody>
              <a:bodyPr rtlCol="0" anchor="ctr"/>
              <a:lstStyle/>
              <a:p>
                <a:endParaRPr lang="en-GB" sz="1463"/>
              </a:p>
            </p:txBody>
          </p:sp>
          <p:sp>
            <p:nvSpPr>
              <p:cNvPr id="376" name="Freeform: Shape 375">
                <a:extLst>
                  <a:ext uri="{FF2B5EF4-FFF2-40B4-BE49-F238E27FC236}">
                    <a16:creationId xmlns:a16="http://schemas.microsoft.com/office/drawing/2014/main" id="{0BF78295-96F1-665C-BC93-907D14BBEDD9}"/>
                  </a:ext>
                </a:extLst>
              </p:cNvPr>
              <p:cNvSpPr/>
              <p:nvPr/>
            </p:nvSpPr>
            <p:spPr>
              <a:xfrm>
                <a:off x="5275778" y="2145515"/>
                <a:ext cx="68024" cy="27978"/>
              </a:xfrm>
              <a:custGeom>
                <a:avLst/>
                <a:gdLst>
                  <a:gd name="connsiteX0" fmla="*/ 66379 w 68024"/>
                  <a:gd name="connsiteY0" fmla="*/ 8412 h 27978"/>
                  <a:gd name="connsiteX1" fmla="*/ 66562 w 68024"/>
                  <a:gd name="connsiteY1" fmla="*/ 13715 h 27978"/>
                  <a:gd name="connsiteX2" fmla="*/ 68025 w 68024"/>
                  <a:gd name="connsiteY2" fmla="*/ 18835 h 27978"/>
                  <a:gd name="connsiteX3" fmla="*/ 61991 w 68024"/>
                  <a:gd name="connsiteY3" fmla="*/ 21395 h 27978"/>
                  <a:gd name="connsiteX4" fmla="*/ 57053 w 68024"/>
                  <a:gd name="connsiteY4" fmla="*/ 21761 h 27978"/>
                  <a:gd name="connsiteX5" fmla="*/ 53762 w 68024"/>
                  <a:gd name="connsiteY5" fmla="*/ 21029 h 27978"/>
                  <a:gd name="connsiteX6" fmla="*/ 51933 w 68024"/>
                  <a:gd name="connsiteY6" fmla="*/ 23589 h 27978"/>
                  <a:gd name="connsiteX7" fmla="*/ 42973 w 68024"/>
                  <a:gd name="connsiteY7" fmla="*/ 21944 h 27978"/>
                  <a:gd name="connsiteX8" fmla="*/ 35475 w 68024"/>
                  <a:gd name="connsiteY8" fmla="*/ 23955 h 27978"/>
                  <a:gd name="connsiteX9" fmla="*/ 14446 w 68024"/>
                  <a:gd name="connsiteY9" fmla="*/ 27064 h 27978"/>
                  <a:gd name="connsiteX10" fmla="*/ 4389 w 68024"/>
                  <a:gd name="connsiteY10" fmla="*/ 27978 h 27978"/>
                  <a:gd name="connsiteX11" fmla="*/ 0 w 68024"/>
                  <a:gd name="connsiteY11" fmla="*/ 27612 h 27978"/>
                  <a:gd name="connsiteX12" fmla="*/ 549 w 68024"/>
                  <a:gd name="connsiteY12" fmla="*/ 22675 h 27978"/>
                  <a:gd name="connsiteX13" fmla="*/ 1646 w 68024"/>
                  <a:gd name="connsiteY13" fmla="*/ 19384 h 27978"/>
                  <a:gd name="connsiteX14" fmla="*/ 11154 w 68024"/>
                  <a:gd name="connsiteY14" fmla="*/ 15726 h 27978"/>
                  <a:gd name="connsiteX15" fmla="*/ 21212 w 68024"/>
                  <a:gd name="connsiteY15" fmla="*/ 10972 h 27978"/>
                  <a:gd name="connsiteX16" fmla="*/ 23041 w 68024"/>
                  <a:gd name="connsiteY16" fmla="*/ 8960 h 27978"/>
                  <a:gd name="connsiteX17" fmla="*/ 41876 w 68024"/>
                  <a:gd name="connsiteY17" fmla="*/ 6035 h 27978"/>
                  <a:gd name="connsiteX18" fmla="*/ 48276 w 68024"/>
                  <a:gd name="connsiteY18" fmla="*/ 2377 h 27978"/>
                  <a:gd name="connsiteX19" fmla="*/ 54859 w 68024"/>
                  <a:gd name="connsiteY19" fmla="*/ 0 h 27978"/>
                  <a:gd name="connsiteX20" fmla="*/ 56688 w 68024"/>
                  <a:gd name="connsiteY20" fmla="*/ 2012 h 27978"/>
                  <a:gd name="connsiteX21" fmla="*/ 64551 w 68024"/>
                  <a:gd name="connsiteY21" fmla="*/ 5852 h 27978"/>
                  <a:gd name="connsiteX22" fmla="*/ 66379 w 68024"/>
                  <a:gd name="connsiteY22" fmla="*/ 8412 h 2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024" h="27978">
                    <a:moveTo>
                      <a:pt x="66379" y="8412"/>
                    </a:moveTo>
                    <a:lnTo>
                      <a:pt x="66562" y="13715"/>
                    </a:lnTo>
                    <a:lnTo>
                      <a:pt x="68025" y="18835"/>
                    </a:lnTo>
                    <a:lnTo>
                      <a:pt x="61991" y="21395"/>
                    </a:lnTo>
                    <a:lnTo>
                      <a:pt x="57053" y="21761"/>
                    </a:lnTo>
                    <a:lnTo>
                      <a:pt x="53762" y="21029"/>
                    </a:lnTo>
                    <a:lnTo>
                      <a:pt x="51933" y="23589"/>
                    </a:lnTo>
                    <a:lnTo>
                      <a:pt x="42973" y="21944"/>
                    </a:lnTo>
                    <a:lnTo>
                      <a:pt x="35475" y="23955"/>
                    </a:lnTo>
                    <a:lnTo>
                      <a:pt x="14446" y="27064"/>
                    </a:lnTo>
                    <a:lnTo>
                      <a:pt x="4389" y="27978"/>
                    </a:lnTo>
                    <a:lnTo>
                      <a:pt x="0" y="27612"/>
                    </a:lnTo>
                    <a:lnTo>
                      <a:pt x="549" y="22675"/>
                    </a:lnTo>
                    <a:lnTo>
                      <a:pt x="1646" y="19384"/>
                    </a:lnTo>
                    <a:lnTo>
                      <a:pt x="11154" y="15726"/>
                    </a:lnTo>
                    <a:lnTo>
                      <a:pt x="21212" y="10972"/>
                    </a:lnTo>
                    <a:lnTo>
                      <a:pt x="23041" y="8960"/>
                    </a:lnTo>
                    <a:lnTo>
                      <a:pt x="41876" y="6035"/>
                    </a:lnTo>
                    <a:lnTo>
                      <a:pt x="48276" y="2377"/>
                    </a:lnTo>
                    <a:lnTo>
                      <a:pt x="54859" y="0"/>
                    </a:lnTo>
                    <a:lnTo>
                      <a:pt x="56688" y="2012"/>
                    </a:lnTo>
                    <a:lnTo>
                      <a:pt x="64551" y="5852"/>
                    </a:lnTo>
                    <a:lnTo>
                      <a:pt x="66379" y="8412"/>
                    </a:lnTo>
                  </a:path>
                </a:pathLst>
              </a:custGeom>
              <a:grpFill/>
              <a:ln w="4020" cap="flat">
                <a:solidFill>
                  <a:srgbClr val="FFFFFF"/>
                </a:solidFill>
                <a:prstDash val="solid"/>
                <a:miter/>
              </a:ln>
            </p:spPr>
            <p:txBody>
              <a:bodyPr rtlCol="0" anchor="ctr"/>
              <a:lstStyle/>
              <a:p>
                <a:endParaRPr lang="en-GB" sz="1463"/>
              </a:p>
            </p:txBody>
          </p:sp>
          <p:sp>
            <p:nvSpPr>
              <p:cNvPr id="377" name="Freeform: Shape 376">
                <a:extLst>
                  <a:ext uri="{FF2B5EF4-FFF2-40B4-BE49-F238E27FC236}">
                    <a16:creationId xmlns:a16="http://schemas.microsoft.com/office/drawing/2014/main" id="{32568821-11EF-7A2B-A2D3-5A6757CA6DD8}"/>
                  </a:ext>
                </a:extLst>
              </p:cNvPr>
              <p:cNvSpPr/>
              <p:nvPr/>
            </p:nvSpPr>
            <p:spPr>
              <a:xfrm>
                <a:off x="4135807" y="1461605"/>
                <a:ext cx="1540441" cy="1144542"/>
              </a:xfrm>
              <a:custGeom>
                <a:avLst/>
                <a:gdLst>
                  <a:gd name="connsiteX0" fmla="*/ 831663 w 1540441"/>
                  <a:gd name="connsiteY0" fmla="*/ 40779 h 1144542"/>
                  <a:gd name="connsiteX1" fmla="*/ 835137 w 1540441"/>
                  <a:gd name="connsiteY1" fmla="*/ 39499 h 1144542"/>
                  <a:gd name="connsiteX2" fmla="*/ 854887 w 1540441"/>
                  <a:gd name="connsiteY2" fmla="*/ 39499 h 1144542"/>
                  <a:gd name="connsiteX3" fmla="*/ 863481 w 1540441"/>
                  <a:gd name="connsiteY3" fmla="*/ 38218 h 1144542"/>
                  <a:gd name="connsiteX4" fmla="*/ 872624 w 1540441"/>
                  <a:gd name="connsiteY4" fmla="*/ 39499 h 1144542"/>
                  <a:gd name="connsiteX5" fmla="*/ 872990 w 1540441"/>
                  <a:gd name="connsiteY5" fmla="*/ 38950 h 1144542"/>
                  <a:gd name="connsiteX6" fmla="*/ 866407 w 1540441"/>
                  <a:gd name="connsiteY6" fmla="*/ 37670 h 1144542"/>
                  <a:gd name="connsiteX7" fmla="*/ 840989 w 1540441"/>
                  <a:gd name="connsiteY7" fmla="*/ 37487 h 1144542"/>
                  <a:gd name="connsiteX8" fmla="*/ 840075 w 1540441"/>
                  <a:gd name="connsiteY8" fmla="*/ 35658 h 1144542"/>
                  <a:gd name="connsiteX9" fmla="*/ 857813 w 1540441"/>
                  <a:gd name="connsiteY9" fmla="*/ 32733 h 1144542"/>
                  <a:gd name="connsiteX10" fmla="*/ 878842 w 1540441"/>
                  <a:gd name="connsiteY10" fmla="*/ 31818 h 1144542"/>
                  <a:gd name="connsiteX11" fmla="*/ 880122 w 1540441"/>
                  <a:gd name="connsiteY11" fmla="*/ 30355 h 1144542"/>
                  <a:gd name="connsiteX12" fmla="*/ 866224 w 1540441"/>
                  <a:gd name="connsiteY12" fmla="*/ 29807 h 1144542"/>
                  <a:gd name="connsiteX13" fmla="*/ 860007 w 1540441"/>
                  <a:gd name="connsiteY13" fmla="*/ 28344 h 1144542"/>
                  <a:gd name="connsiteX14" fmla="*/ 859824 w 1540441"/>
                  <a:gd name="connsiteY14" fmla="*/ 26881 h 1144542"/>
                  <a:gd name="connsiteX15" fmla="*/ 839343 w 1540441"/>
                  <a:gd name="connsiteY15" fmla="*/ 25967 h 1144542"/>
                  <a:gd name="connsiteX16" fmla="*/ 835869 w 1540441"/>
                  <a:gd name="connsiteY16" fmla="*/ 24321 h 1144542"/>
                  <a:gd name="connsiteX17" fmla="*/ 836235 w 1540441"/>
                  <a:gd name="connsiteY17" fmla="*/ 22675 h 1144542"/>
                  <a:gd name="connsiteX18" fmla="*/ 838246 w 1540441"/>
                  <a:gd name="connsiteY18" fmla="*/ 21029 h 1144542"/>
                  <a:gd name="connsiteX19" fmla="*/ 837881 w 1540441"/>
                  <a:gd name="connsiteY19" fmla="*/ 19932 h 1144542"/>
                  <a:gd name="connsiteX20" fmla="*/ 835137 w 1540441"/>
                  <a:gd name="connsiteY20" fmla="*/ 15909 h 1144542"/>
                  <a:gd name="connsiteX21" fmla="*/ 839892 w 1540441"/>
                  <a:gd name="connsiteY21" fmla="*/ 14629 h 1144542"/>
                  <a:gd name="connsiteX22" fmla="*/ 836783 w 1540441"/>
                  <a:gd name="connsiteY22" fmla="*/ 13166 h 1144542"/>
                  <a:gd name="connsiteX23" fmla="*/ 837881 w 1540441"/>
                  <a:gd name="connsiteY23" fmla="*/ 11520 h 1144542"/>
                  <a:gd name="connsiteX24" fmla="*/ 861653 w 1540441"/>
                  <a:gd name="connsiteY24" fmla="*/ 15178 h 1144542"/>
                  <a:gd name="connsiteX25" fmla="*/ 855801 w 1540441"/>
                  <a:gd name="connsiteY25" fmla="*/ 12069 h 1144542"/>
                  <a:gd name="connsiteX26" fmla="*/ 858727 w 1540441"/>
                  <a:gd name="connsiteY26" fmla="*/ 8229 h 1144542"/>
                  <a:gd name="connsiteX27" fmla="*/ 864762 w 1540441"/>
                  <a:gd name="connsiteY27" fmla="*/ 6583 h 1144542"/>
                  <a:gd name="connsiteX28" fmla="*/ 868419 w 1540441"/>
                  <a:gd name="connsiteY28" fmla="*/ 7132 h 1144542"/>
                  <a:gd name="connsiteX29" fmla="*/ 870064 w 1540441"/>
                  <a:gd name="connsiteY29" fmla="*/ 8777 h 1144542"/>
                  <a:gd name="connsiteX30" fmla="*/ 881219 w 1540441"/>
                  <a:gd name="connsiteY30" fmla="*/ 10423 h 1144542"/>
                  <a:gd name="connsiteX31" fmla="*/ 891094 w 1540441"/>
                  <a:gd name="connsiteY31" fmla="*/ 15361 h 1144542"/>
                  <a:gd name="connsiteX32" fmla="*/ 897494 w 1540441"/>
                  <a:gd name="connsiteY32" fmla="*/ 16823 h 1144542"/>
                  <a:gd name="connsiteX33" fmla="*/ 898591 w 1540441"/>
                  <a:gd name="connsiteY33" fmla="*/ 16092 h 1144542"/>
                  <a:gd name="connsiteX34" fmla="*/ 898043 w 1540441"/>
                  <a:gd name="connsiteY34" fmla="*/ 14629 h 1144542"/>
                  <a:gd name="connsiteX35" fmla="*/ 892374 w 1540441"/>
                  <a:gd name="connsiteY35" fmla="*/ 13532 h 1144542"/>
                  <a:gd name="connsiteX36" fmla="*/ 891642 w 1540441"/>
                  <a:gd name="connsiteY36" fmla="*/ 11703 h 1144542"/>
                  <a:gd name="connsiteX37" fmla="*/ 893288 w 1540441"/>
                  <a:gd name="connsiteY37" fmla="*/ 10972 h 1144542"/>
                  <a:gd name="connsiteX38" fmla="*/ 891825 w 1540441"/>
                  <a:gd name="connsiteY38" fmla="*/ 9509 h 1144542"/>
                  <a:gd name="connsiteX39" fmla="*/ 886339 w 1540441"/>
                  <a:gd name="connsiteY39" fmla="*/ 7680 h 1144542"/>
                  <a:gd name="connsiteX40" fmla="*/ 885242 w 1540441"/>
                  <a:gd name="connsiteY40" fmla="*/ 5852 h 1144542"/>
                  <a:gd name="connsiteX41" fmla="*/ 889631 w 1540441"/>
                  <a:gd name="connsiteY41" fmla="*/ 4572 h 1144542"/>
                  <a:gd name="connsiteX42" fmla="*/ 899140 w 1540441"/>
                  <a:gd name="connsiteY42" fmla="*/ 3292 h 1144542"/>
                  <a:gd name="connsiteX43" fmla="*/ 925289 w 1540441"/>
                  <a:gd name="connsiteY43" fmla="*/ 4572 h 1144542"/>
                  <a:gd name="connsiteX44" fmla="*/ 933335 w 1540441"/>
                  <a:gd name="connsiteY44" fmla="*/ 1280 h 1144542"/>
                  <a:gd name="connsiteX45" fmla="*/ 940101 w 1540441"/>
                  <a:gd name="connsiteY45" fmla="*/ 914 h 1144542"/>
                  <a:gd name="connsiteX46" fmla="*/ 944490 w 1540441"/>
                  <a:gd name="connsiteY46" fmla="*/ 4206 h 1144542"/>
                  <a:gd name="connsiteX47" fmla="*/ 944307 w 1540441"/>
                  <a:gd name="connsiteY47" fmla="*/ 2377 h 1144542"/>
                  <a:gd name="connsiteX48" fmla="*/ 948147 w 1540441"/>
                  <a:gd name="connsiteY48" fmla="*/ 2926 h 1144542"/>
                  <a:gd name="connsiteX49" fmla="*/ 958205 w 1540441"/>
                  <a:gd name="connsiteY49" fmla="*/ 9509 h 1144542"/>
                  <a:gd name="connsiteX50" fmla="*/ 959119 w 1540441"/>
                  <a:gd name="connsiteY50" fmla="*/ 7132 h 1144542"/>
                  <a:gd name="connsiteX51" fmla="*/ 955462 w 1540441"/>
                  <a:gd name="connsiteY51" fmla="*/ 2926 h 1144542"/>
                  <a:gd name="connsiteX52" fmla="*/ 967531 w 1540441"/>
                  <a:gd name="connsiteY52" fmla="*/ 183 h 1144542"/>
                  <a:gd name="connsiteX53" fmla="*/ 993680 w 1540441"/>
                  <a:gd name="connsiteY53" fmla="*/ 0 h 1144542"/>
                  <a:gd name="connsiteX54" fmla="*/ 998617 w 1540441"/>
                  <a:gd name="connsiteY54" fmla="*/ 2377 h 1144542"/>
                  <a:gd name="connsiteX55" fmla="*/ 1011601 w 1540441"/>
                  <a:gd name="connsiteY55" fmla="*/ 549 h 1144542"/>
                  <a:gd name="connsiteX56" fmla="*/ 1023304 w 1540441"/>
                  <a:gd name="connsiteY56" fmla="*/ 3474 h 1144542"/>
                  <a:gd name="connsiteX57" fmla="*/ 1044333 w 1540441"/>
                  <a:gd name="connsiteY57" fmla="*/ 1280 h 1144542"/>
                  <a:gd name="connsiteX58" fmla="*/ 1073774 w 1540441"/>
                  <a:gd name="connsiteY58" fmla="*/ 5120 h 1144542"/>
                  <a:gd name="connsiteX59" fmla="*/ 1074689 w 1540441"/>
                  <a:gd name="connsiteY59" fmla="*/ 7680 h 1144542"/>
                  <a:gd name="connsiteX60" fmla="*/ 1082186 w 1540441"/>
                  <a:gd name="connsiteY60" fmla="*/ 8777 h 1144542"/>
                  <a:gd name="connsiteX61" fmla="*/ 1079626 w 1540441"/>
                  <a:gd name="connsiteY61" fmla="*/ 6766 h 1144542"/>
                  <a:gd name="connsiteX62" fmla="*/ 1091146 w 1540441"/>
                  <a:gd name="connsiteY62" fmla="*/ 6766 h 1144542"/>
                  <a:gd name="connsiteX63" fmla="*/ 1093706 w 1540441"/>
                  <a:gd name="connsiteY63" fmla="*/ 7680 h 1144542"/>
                  <a:gd name="connsiteX64" fmla="*/ 1083832 w 1540441"/>
                  <a:gd name="connsiteY64" fmla="*/ 8960 h 1144542"/>
                  <a:gd name="connsiteX65" fmla="*/ 1089501 w 1540441"/>
                  <a:gd name="connsiteY65" fmla="*/ 12983 h 1144542"/>
                  <a:gd name="connsiteX66" fmla="*/ 1101570 w 1540441"/>
                  <a:gd name="connsiteY66" fmla="*/ 13166 h 1144542"/>
                  <a:gd name="connsiteX67" fmla="*/ 1108153 w 1540441"/>
                  <a:gd name="connsiteY67" fmla="*/ 12069 h 1144542"/>
                  <a:gd name="connsiteX68" fmla="*/ 1098461 w 1540441"/>
                  <a:gd name="connsiteY68" fmla="*/ 10423 h 1144542"/>
                  <a:gd name="connsiteX69" fmla="*/ 1116564 w 1540441"/>
                  <a:gd name="connsiteY69" fmla="*/ 8960 h 1144542"/>
                  <a:gd name="connsiteX70" fmla="*/ 1149114 w 1540441"/>
                  <a:gd name="connsiteY70" fmla="*/ 12069 h 1144542"/>
                  <a:gd name="connsiteX71" fmla="*/ 1168498 w 1540441"/>
                  <a:gd name="connsiteY71" fmla="*/ 17006 h 1144542"/>
                  <a:gd name="connsiteX72" fmla="*/ 1172704 w 1540441"/>
                  <a:gd name="connsiteY72" fmla="*/ 19384 h 1144542"/>
                  <a:gd name="connsiteX73" fmla="*/ 1170143 w 1540441"/>
                  <a:gd name="connsiteY73" fmla="*/ 22675 h 1144542"/>
                  <a:gd name="connsiteX74" fmla="*/ 1162280 w 1540441"/>
                  <a:gd name="connsiteY74" fmla="*/ 26515 h 1144542"/>
                  <a:gd name="connsiteX75" fmla="*/ 1132839 w 1540441"/>
                  <a:gd name="connsiteY75" fmla="*/ 30538 h 1144542"/>
                  <a:gd name="connsiteX76" fmla="*/ 1075420 w 1540441"/>
                  <a:gd name="connsiteY76" fmla="*/ 28344 h 1144542"/>
                  <a:gd name="connsiteX77" fmla="*/ 1043419 w 1540441"/>
                  <a:gd name="connsiteY77" fmla="*/ 29075 h 1144542"/>
                  <a:gd name="connsiteX78" fmla="*/ 1007944 w 1540441"/>
                  <a:gd name="connsiteY78" fmla="*/ 36207 h 1144542"/>
                  <a:gd name="connsiteX79" fmla="*/ 997154 w 1540441"/>
                  <a:gd name="connsiteY79" fmla="*/ 35293 h 1144542"/>
                  <a:gd name="connsiteX80" fmla="*/ 971005 w 1540441"/>
                  <a:gd name="connsiteY80" fmla="*/ 29441 h 1144542"/>
                  <a:gd name="connsiteX81" fmla="*/ 968628 w 1540441"/>
                  <a:gd name="connsiteY81" fmla="*/ 31087 h 1144542"/>
                  <a:gd name="connsiteX82" fmla="*/ 983257 w 1540441"/>
                  <a:gd name="connsiteY82" fmla="*/ 33464 h 1144542"/>
                  <a:gd name="connsiteX83" fmla="*/ 991120 w 1540441"/>
                  <a:gd name="connsiteY83" fmla="*/ 35476 h 1144542"/>
                  <a:gd name="connsiteX84" fmla="*/ 992400 w 1540441"/>
                  <a:gd name="connsiteY84" fmla="*/ 36938 h 1144542"/>
                  <a:gd name="connsiteX85" fmla="*/ 975211 w 1540441"/>
                  <a:gd name="connsiteY85" fmla="*/ 40413 h 1144542"/>
                  <a:gd name="connsiteX86" fmla="*/ 965336 w 1540441"/>
                  <a:gd name="connsiteY86" fmla="*/ 39864 h 1144542"/>
                  <a:gd name="connsiteX87" fmla="*/ 955279 w 1540441"/>
                  <a:gd name="connsiteY87" fmla="*/ 42973 h 1144542"/>
                  <a:gd name="connsiteX88" fmla="*/ 919072 w 1540441"/>
                  <a:gd name="connsiteY88" fmla="*/ 45899 h 1144542"/>
                  <a:gd name="connsiteX89" fmla="*/ 925472 w 1540441"/>
                  <a:gd name="connsiteY89" fmla="*/ 46447 h 1144542"/>
                  <a:gd name="connsiteX90" fmla="*/ 923278 w 1540441"/>
                  <a:gd name="connsiteY90" fmla="*/ 48459 h 1144542"/>
                  <a:gd name="connsiteX91" fmla="*/ 924192 w 1540441"/>
                  <a:gd name="connsiteY91" fmla="*/ 51202 h 1144542"/>
                  <a:gd name="connsiteX92" fmla="*/ 927118 w 1540441"/>
                  <a:gd name="connsiteY92" fmla="*/ 51202 h 1144542"/>
                  <a:gd name="connsiteX93" fmla="*/ 928581 w 1540441"/>
                  <a:gd name="connsiteY93" fmla="*/ 48825 h 1144542"/>
                  <a:gd name="connsiteX94" fmla="*/ 935895 w 1540441"/>
                  <a:gd name="connsiteY94" fmla="*/ 46447 h 1144542"/>
                  <a:gd name="connsiteX95" fmla="*/ 943210 w 1540441"/>
                  <a:gd name="connsiteY95" fmla="*/ 45533 h 1144542"/>
                  <a:gd name="connsiteX96" fmla="*/ 957108 w 1540441"/>
                  <a:gd name="connsiteY96" fmla="*/ 46447 h 1144542"/>
                  <a:gd name="connsiteX97" fmla="*/ 958570 w 1540441"/>
                  <a:gd name="connsiteY97" fmla="*/ 48825 h 1144542"/>
                  <a:gd name="connsiteX98" fmla="*/ 958205 w 1540441"/>
                  <a:gd name="connsiteY98" fmla="*/ 52482 h 1144542"/>
                  <a:gd name="connsiteX99" fmla="*/ 962776 w 1540441"/>
                  <a:gd name="connsiteY99" fmla="*/ 51202 h 1144542"/>
                  <a:gd name="connsiteX100" fmla="*/ 962411 w 1540441"/>
                  <a:gd name="connsiteY100" fmla="*/ 46630 h 1144542"/>
                  <a:gd name="connsiteX101" fmla="*/ 964422 w 1540441"/>
                  <a:gd name="connsiteY101" fmla="*/ 44436 h 1144542"/>
                  <a:gd name="connsiteX102" fmla="*/ 971736 w 1540441"/>
                  <a:gd name="connsiteY102" fmla="*/ 43156 h 1144542"/>
                  <a:gd name="connsiteX103" fmla="*/ 1008675 w 1540441"/>
                  <a:gd name="connsiteY103" fmla="*/ 41693 h 1144542"/>
                  <a:gd name="connsiteX104" fmla="*/ 1011052 w 1540441"/>
                  <a:gd name="connsiteY104" fmla="*/ 44436 h 1144542"/>
                  <a:gd name="connsiteX105" fmla="*/ 1014344 w 1540441"/>
                  <a:gd name="connsiteY105" fmla="*/ 44802 h 1144542"/>
                  <a:gd name="connsiteX106" fmla="*/ 1018184 w 1540441"/>
                  <a:gd name="connsiteY106" fmla="*/ 40047 h 1144542"/>
                  <a:gd name="connsiteX107" fmla="*/ 1025864 w 1540441"/>
                  <a:gd name="connsiteY107" fmla="*/ 37853 h 1144542"/>
                  <a:gd name="connsiteX108" fmla="*/ 1034825 w 1540441"/>
                  <a:gd name="connsiteY108" fmla="*/ 35841 h 1144542"/>
                  <a:gd name="connsiteX109" fmla="*/ 1042870 w 1540441"/>
                  <a:gd name="connsiteY109" fmla="*/ 35476 h 1144542"/>
                  <a:gd name="connsiteX110" fmla="*/ 1049637 w 1540441"/>
                  <a:gd name="connsiteY110" fmla="*/ 32915 h 1144542"/>
                  <a:gd name="connsiteX111" fmla="*/ 1060791 w 1540441"/>
                  <a:gd name="connsiteY111" fmla="*/ 32184 h 1144542"/>
                  <a:gd name="connsiteX112" fmla="*/ 1101204 w 1540441"/>
                  <a:gd name="connsiteY112" fmla="*/ 34927 h 1144542"/>
                  <a:gd name="connsiteX113" fmla="*/ 1101204 w 1540441"/>
                  <a:gd name="connsiteY113" fmla="*/ 36938 h 1144542"/>
                  <a:gd name="connsiteX114" fmla="*/ 1099192 w 1540441"/>
                  <a:gd name="connsiteY114" fmla="*/ 39316 h 1144542"/>
                  <a:gd name="connsiteX115" fmla="*/ 1106324 w 1540441"/>
                  <a:gd name="connsiteY115" fmla="*/ 37487 h 1144542"/>
                  <a:gd name="connsiteX116" fmla="*/ 1109433 w 1540441"/>
                  <a:gd name="connsiteY116" fmla="*/ 35658 h 1144542"/>
                  <a:gd name="connsiteX117" fmla="*/ 1142348 w 1540441"/>
                  <a:gd name="connsiteY117" fmla="*/ 36573 h 1144542"/>
                  <a:gd name="connsiteX118" fmla="*/ 1149663 w 1540441"/>
                  <a:gd name="connsiteY118" fmla="*/ 36207 h 1144542"/>
                  <a:gd name="connsiteX119" fmla="*/ 1167218 w 1540441"/>
                  <a:gd name="connsiteY119" fmla="*/ 32001 h 1144542"/>
                  <a:gd name="connsiteX120" fmla="*/ 1188430 w 1540441"/>
                  <a:gd name="connsiteY120" fmla="*/ 30538 h 1144542"/>
                  <a:gd name="connsiteX121" fmla="*/ 1197939 w 1540441"/>
                  <a:gd name="connsiteY121" fmla="*/ 32915 h 1144542"/>
                  <a:gd name="connsiteX122" fmla="*/ 1193916 w 1540441"/>
                  <a:gd name="connsiteY122" fmla="*/ 34927 h 1144542"/>
                  <a:gd name="connsiteX123" fmla="*/ 1195196 w 1540441"/>
                  <a:gd name="connsiteY123" fmla="*/ 38036 h 1144542"/>
                  <a:gd name="connsiteX124" fmla="*/ 1200682 w 1540441"/>
                  <a:gd name="connsiteY124" fmla="*/ 40413 h 1144542"/>
                  <a:gd name="connsiteX125" fmla="*/ 1198670 w 1540441"/>
                  <a:gd name="connsiteY125" fmla="*/ 42790 h 1144542"/>
                  <a:gd name="connsiteX126" fmla="*/ 1194464 w 1540441"/>
                  <a:gd name="connsiteY126" fmla="*/ 45533 h 1144542"/>
                  <a:gd name="connsiteX127" fmla="*/ 1180567 w 1540441"/>
                  <a:gd name="connsiteY127" fmla="*/ 48642 h 1144542"/>
                  <a:gd name="connsiteX128" fmla="*/ 1186967 w 1540441"/>
                  <a:gd name="connsiteY128" fmla="*/ 48642 h 1144542"/>
                  <a:gd name="connsiteX129" fmla="*/ 1184407 w 1540441"/>
                  <a:gd name="connsiteY129" fmla="*/ 51019 h 1144542"/>
                  <a:gd name="connsiteX130" fmla="*/ 1161366 w 1540441"/>
                  <a:gd name="connsiteY130" fmla="*/ 55590 h 1144542"/>
                  <a:gd name="connsiteX131" fmla="*/ 1185321 w 1540441"/>
                  <a:gd name="connsiteY131" fmla="*/ 54128 h 1144542"/>
                  <a:gd name="connsiteX132" fmla="*/ 1188430 w 1540441"/>
                  <a:gd name="connsiteY132" fmla="*/ 52482 h 1144542"/>
                  <a:gd name="connsiteX133" fmla="*/ 1207082 w 1540441"/>
                  <a:gd name="connsiteY133" fmla="*/ 47727 h 1144542"/>
                  <a:gd name="connsiteX134" fmla="*/ 1216408 w 1540441"/>
                  <a:gd name="connsiteY134" fmla="*/ 48093 h 1144542"/>
                  <a:gd name="connsiteX135" fmla="*/ 1223174 w 1540441"/>
                  <a:gd name="connsiteY135" fmla="*/ 46813 h 1144542"/>
                  <a:gd name="connsiteX136" fmla="*/ 1221711 w 1540441"/>
                  <a:gd name="connsiteY136" fmla="*/ 49556 h 1144542"/>
                  <a:gd name="connsiteX137" fmla="*/ 1223722 w 1540441"/>
                  <a:gd name="connsiteY137" fmla="*/ 51385 h 1144542"/>
                  <a:gd name="connsiteX138" fmla="*/ 1222808 w 1540441"/>
                  <a:gd name="connsiteY138" fmla="*/ 53396 h 1144542"/>
                  <a:gd name="connsiteX139" fmla="*/ 1224271 w 1540441"/>
                  <a:gd name="connsiteY139" fmla="*/ 55590 h 1144542"/>
                  <a:gd name="connsiteX140" fmla="*/ 1235243 w 1540441"/>
                  <a:gd name="connsiteY140" fmla="*/ 50836 h 1144542"/>
                  <a:gd name="connsiteX141" fmla="*/ 1239449 w 1540441"/>
                  <a:gd name="connsiteY141" fmla="*/ 50287 h 1144542"/>
                  <a:gd name="connsiteX142" fmla="*/ 1250603 w 1540441"/>
                  <a:gd name="connsiteY142" fmla="*/ 54493 h 1144542"/>
                  <a:gd name="connsiteX143" fmla="*/ 1257004 w 1540441"/>
                  <a:gd name="connsiteY143" fmla="*/ 54676 h 1144542"/>
                  <a:gd name="connsiteX144" fmla="*/ 1262672 w 1540441"/>
                  <a:gd name="connsiteY144" fmla="*/ 52665 h 1144542"/>
                  <a:gd name="connsiteX145" fmla="*/ 1265415 w 1540441"/>
                  <a:gd name="connsiteY145" fmla="*/ 54859 h 1144542"/>
                  <a:gd name="connsiteX146" fmla="*/ 1270718 w 1540441"/>
                  <a:gd name="connsiteY146" fmla="*/ 55408 h 1144542"/>
                  <a:gd name="connsiteX147" fmla="*/ 1290650 w 1540441"/>
                  <a:gd name="connsiteY147" fmla="*/ 61808 h 1144542"/>
                  <a:gd name="connsiteX148" fmla="*/ 1294673 w 1540441"/>
                  <a:gd name="connsiteY148" fmla="*/ 64368 h 1144542"/>
                  <a:gd name="connsiteX149" fmla="*/ 1293942 w 1540441"/>
                  <a:gd name="connsiteY149" fmla="*/ 66562 h 1144542"/>
                  <a:gd name="connsiteX150" fmla="*/ 1292662 w 1540441"/>
                  <a:gd name="connsiteY150" fmla="*/ 68208 h 1144542"/>
                  <a:gd name="connsiteX151" fmla="*/ 1288090 w 1540441"/>
                  <a:gd name="connsiteY151" fmla="*/ 68391 h 1144542"/>
                  <a:gd name="connsiteX152" fmla="*/ 1282422 w 1540441"/>
                  <a:gd name="connsiteY152" fmla="*/ 71134 h 1144542"/>
                  <a:gd name="connsiteX153" fmla="*/ 1268707 w 1540441"/>
                  <a:gd name="connsiteY153" fmla="*/ 75157 h 1144542"/>
                  <a:gd name="connsiteX154" fmla="*/ 1269987 w 1540441"/>
                  <a:gd name="connsiteY154" fmla="*/ 77717 h 1144542"/>
                  <a:gd name="connsiteX155" fmla="*/ 1265964 w 1540441"/>
                  <a:gd name="connsiteY155" fmla="*/ 80643 h 1144542"/>
                  <a:gd name="connsiteX156" fmla="*/ 1257004 w 1540441"/>
                  <a:gd name="connsiteY156" fmla="*/ 83020 h 1144542"/>
                  <a:gd name="connsiteX157" fmla="*/ 1239449 w 1540441"/>
                  <a:gd name="connsiteY157" fmla="*/ 85580 h 1144542"/>
                  <a:gd name="connsiteX158" fmla="*/ 1225551 w 1540441"/>
                  <a:gd name="connsiteY158" fmla="*/ 85397 h 1144542"/>
                  <a:gd name="connsiteX159" fmla="*/ 1212751 w 1540441"/>
                  <a:gd name="connsiteY159" fmla="*/ 87774 h 1144542"/>
                  <a:gd name="connsiteX160" fmla="*/ 1205985 w 1540441"/>
                  <a:gd name="connsiteY160" fmla="*/ 90700 h 1144542"/>
                  <a:gd name="connsiteX161" fmla="*/ 1187698 w 1540441"/>
                  <a:gd name="connsiteY161" fmla="*/ 93626 h 1144542"/>
                  <a:gd name="connsiteX162" fmla="*/ 1164475 w 1540441"/>
                  <a:gd name="connsiteY162" fmla="*/ 93809 h 1144542"/>
                  <a:gd name="connsiteX163" fmla="*/ 1140702 w 1540441"/>
                  <a:gd name="connsiteY163" fmla="*/ 91615 h 1144542"/>
                  <a:gd name="connsiteX164" fmla="*/ 1111079 w 1540441"/>
                  <a:gd name="connsiteY164" fmla="*/ 91249 h 1144542"/>
                  <a:gd name="connsiteX165" fmla="*/ 1073226 w 1540441"/>
                  <a:gd name="connsiteY165" fmla="*/ 94723 h 1144542"/>
                  <a:gd name="connsiteX166" fmla="*/ 1060791 w 1540441"/>
                  <a:gd name="connsiteY166" fmla="*/ 94723 h 1144542"/>
                  <a:gd name="connsiteX167" fmla="*/ 1051648 w 1540441"/>
                  <a:gd name="connsiteY167" fmla="*/ 92163 h 1144542"/>
                  <a:gd name="connsiteX168" fmla="*/ 1040127 w 1540441"/>
                  <a:gd name="connsiteY168" fmla="*/ 90883 h 1144542"/>
                  <a:gd name="connsiteX169" fmla="*/ 1017087 w 1540441"/>
                  <a:gd name="connsiteY169" fmla="*/ 91432 h 1144542"/>
                  <a:gd name="connsiteX170" fmla="*/ 1023487 w 1540441"/>
                  <a:gd name="connsiteY170" fmla="*/ 92712 h 1144542"/>
                  <a:gd name="connsiteX171" fmla="*/ 1043785 w 1540441"/>
                  <a:gd name="connsiteY171" fmla="*/ 92895 h 1144542"/>
                  <a:gd name="connsiteX172" fmla="*/ 1054757 w 1540441"/>
                  <a:gd name="connsiteY172" fmla="*/ 95820 h 1144542"/>
                  <a:gd name="connsiteX173" fmla="*/ 1055854 w 1540441"/>
                  <a:gd name="connsiteY173" fmla="*/ 98563 h 1144542"/>
                  <a:gd name="connsiteX174" fmla="*/ 1036470 w 1540441"/>
                  <a:gd name="connsiteY174" fmla="*/ 102404 h 1144542"/>
                  <a:gd name="connsiteX175" fmla="*/ 1020195 w 1540441"/>
                  <a:gd name="connsiteY175" fmla="*/ 104049 h 1144542"/>
                  <a:gd name="connsiteX176" fmla="*/ 988011 w 1540441"/>
                  <a:gd name="connsiteY176" fmla="*/ 111730 h 1144542"/>
                  <a:gd name="connsiteX177" fmla="*/ 985817 w 1540441"/>
                  <a:gd name="connsiteY177" fmla="*/ 116301 h 1144542"/>
                  <a:gd name="connsiteX178" fmla="*/ 988011 w 1540441"/>
                  <a:gd name="connsiteY178" fmla="*/ 123616 h 1144542"/>
                  <a:gd name="connsiteX179" fmla="*/ 1001909 w 1540441"/>
                  <a:gd name="connsiteY179" fmla="*/ 120873 h 1144542"/>
                  <a:gd name="connsiteX180" fmla="*/ 1010504 w 1540441"/>
                  <a:gd name="connsiteY180" fmla="*/ 116850 h 1144542"/>
                  <a:gd name="connsiteX181" fmla="*/ 1021293 w 1540441"/>
                  <a:gd name="connsiteY181" fmla="*/ 113558 h 1144542"/>
                  <a:gd name="connsiteX182" fmla="*/ 1061340 w 1540441"/>
                  <a:gd name="connsiteY182" fmla="*/ 107707 h 1144542"/>
                  <a:gd name="connsiteX183" fmla="*/ 1067557 w 1540441"/>
                  <a:gd name="connsiteY183" fmla="*/ 107524 h 1144542"/>
                  <a:gd name="connsiteX184" fmla="*/ 1066460 w 1540441"/>
                  <a:gd name="connsiteY184" fmla="*/ 110632 h 1144542"/>
                  <a:gd name="connsiteX185" fmla="*/ 1073957 w 1540441"/>
                  <a:gd name="connsiteY185" fmla="*/ 108072 h 1144542"/>
                  <a:gd name="connsiteX186" fmla="*/ 1077066 w 1540441"/>
                  <a:gd name="connsiteY186" fmla="*/ 105878 h 1144542"/>
                  <a:gd name="connsiteX187" fmla="*/ 1093341 w 1540441"/>
                  <a:gd name="connsiteY187" fmla="*/ 103684 h 1144542"/>
                  <a:gd name="connsiteX188" fmla="*/ 1111810 w 1540441"/>
                  <a:gd name="connsiteY188" fmla="*/ 102586 h 1144542"/>
                  <a:gd name="connsiteX189" fmla="*/ 1175812 w 1540441"/>
                  <a:gd name="connsiteY189" fmla="*/ 102952 h 1144542"/>
                  <a:gd name="connsiteX190" fmla="*/ 1177458 w 1540441"/>
                  <a:gd name="connsiteY190" fmla="*/ 104598 h 1144542"/>
                  <a:gd name="connsiteX191" fmla="*/ 1188430 w 1540441"/>
                  <a:gd name="connsiteY191" fmla="*/ 106975 h 1144542"/>
                  <a:gd name="connsiteX192" fmla="*/ 1189161 w 1540441"/>
                  <a:gd name="connsiteY192" fmla="*/ 113741 h 1144542"/>
                  <a:gd name="connsiteX193" fmla="*/ 1183858 w 1540441"/>
                  <a:gd name="connsiteY193" fmla="*/ 118678 h 1144542"/>
                  <a:gd name="connsiteX194" fmla="*/ 1159720 w 1540441"/>
                  <a:gd name="connsiteY194" fmla="*/ 124530 h 1144542"/>
                  <a:gd name="connsiteX195" fmla="*/ 1149663 w 1540441"/>
                  <a:gd name="connsiteY195" fmla="*/ 128370 h 1144542"/>
                  <a:gd name="connsiteX196" fmla="*/ 1138142 w 1540441"/>
                  <a:gd name="connsiteY196" fmla="*/ 131296 h 1144542"/>
                  <a:gd name="connsiteX197" fmla="*/ 1135216 w 1540441"/>
                  <a:gd name="connsiteY197" fmla="*/ 135136 h 1144542"/>
                  <a:gd name="connsiteX198" fmla="*/ 1141800 w 1540441"/>
                  <a:gd name="connsiteY198" fmla="*/ 137513 h 1144542"/>
                  <a:gd name="connsiteX199" fmla="*/ 1148565 w 1540441"/>
                  <a:gd name="connsiteY199" fmla="*/ 137696 h 1144542"/>
                  <a:gd name="connsiteX200" fmla="*/ 1162829 w 1540441"/>
                  <a:gd name="connsiteY200" fmla="*/ 132210 h 1144542"/>
                  <a:gd name="connsiteX201" fmla="*/ 1199036 w 1540441"/>
                  <a:gd name="connsiteY201" fmla="*/ 124164 h 1144542"/>
                  <a:gd name="connsiteX202" fmla="*/ 1199584 w 1540441"/>
                  <a:gd name="connsiteY202" fmla="*/ 121787 h 1144542"/>
                  <a:gd name="connsiteX203" fmla="*/ 1209459 w 1540441"/>
                  <a:gd name="connsiteY203" fmla="*/ 119958 h 1144542"/>
                  <a:gd name="connsiteX204" fmla="*/ 1222808 w 1540441"/>
                  <a:gd name="connsiteY204" fmla="*/ 119958 h 1144542"/>
                  <a:gd name="connsiteX205" fmla="*/ 1227563 w 1540441"/>
                  <a:gd name="connsiteY205" fmla="*/ 117764 h 1144542"/>
                  <a:gd name="connsiteX206" fmla="*/ 1223722 w 1540441"/>
                  <a:gd name="connsiteY206" fmla="*/ 115935 h 1144542"/>
                  <a:gd name="connsiteX207" fmla="*/ 1222808 w 1540441"/>
                  <a:gd name="connsiteY207" fmla="*/ 110450 h 1144542"/>
                  <a:gd name="connsiteX208" fmla="*/ 1221345 w 1540441"/>
                  <a:gd name="connsiteY208" fmla="*/ 107341 h 1144542"/>
                  <a:gd name="connsiteX209" fmla="*/ 1222808 w 1540441"/>
                  <a:gd name="connsiteY209" fmla="*/ 104415 h 1144542"/>
                  <a:gd name="connsiteX210" fmla="*/ 1229208 w 1540441"/>
                  <a:gd name="connsiteY210" fmla="*/ 102221 h 1144542"/>
                  <a:gd name="connsiteX211" fmla="*/ 1246032 w 1540441"/>
                  <a:gd name="connsiteY211" fmla="*/ 99478 h 1144542"/>
                  <a:gd name="connsiteX212" fmla="*/ 1271084 w 1540441"/>
                  <a:gd name="connsiteY212" fmla="*/ 98563 h 1144542"/>
                  <a:gd name="connsiteX213" fmla="*/ 1272364 w 1540441"/>
                  <a:gd name="connsiteY213" fmla="*/ 99295 h 1144542"/>
                  <a:gd name="connsiteX214" fmla="*/ 1280044 w 1540441"/>
                  <a:gd name="connsiteY214" fmla="*/ 106792 h 1144542"/>
                  <a:gd name="connsiteX215" fmla="*/ 1281690 w 1540441"/>
                  <a:gd name="connsiteY215" fmla="*/ 112644 h 1144542"/>
                  <a:gd name="connsiteX216" fmla="*/ 1280593 w 1540441"/>
                  <a:gd name="connsiteY216" fmla="*/ 119958 h 1144542"/>
                  <a:gd name="connsiteX217" fmla="*/ 1280776 w 1540441"/>
                  <a:gd name="connsiteY217" fmla="*/ 124164 h 1144542"/>
                  <a:gd name="connsiteX218" fmla="*/ 1280227 w 1540441"/>
                  <a:gd name="connsiteY218" fmla="*/ 128736 h 1144542"/>
                  <a:gd name="connsiteX219" fmla="*/ 1278033 w 1540441"/>
                  <a:gd name="connsiteY219" fmla="*/ 133125 h 1144542"/>
                  <a:gd name="connsiteX220" fmla="*/ 1276021 w 1540441"/>
                  <a:gd name="connsiteY220" fmla="*/ 136416 h 1144542"/>
                  <a:gd name="connsiteX221" fmla="*/ 1271267 w 1540441"/>
                  <a:gd name="connsiteY221" fmla="*/ 141719 h 1144542"/>
                  <a:gd name="connsiteX222" fmla="*/ 1266695 w 1540441"/>
                  <a:gd name="connsiteY222" fmla="*/ 144279 h 1144542"/>
                  <a:gd name="connsiteX223" fmla="*/ 1258101 w 1540441"/>
                  <a:gd name="connsiteY223" fmla="*/ 145194 h 1144542"/>
                  <a:gd name="connsiteX224" fmla="*/ 1250603 w 1540441"/>
                  <a:gd name="connsiteY224" fmla="*/ 148119 h 1144542"/>
                  <a:gd name="connsiteX225" fmla="*/ 1254444 w 1540441"/>
                  <a:gd name="connsiteY225" fmla="*/ 148668 h 1144542"/>
                  <a:gd name="connsiteX226" fmla="*/ 1257004 w 1540441"/>
                  <a:gd name="connsiteY226" fmla="*/ 147388 h 1144542"/>
                  <a:gd name="connsiteX227" fmla="*/ 1263221 w 1540441"/>
                  <a:gd name="connsiteY227" fmla="*/ 146839 h 1144542"/>
                  <a:gd name="connsiteX228" fmla="*/ 1252798 w 1540441"/>
                  <a:gd name="connsiteY228" fmla="*/ 159640 h 1144542"/>
                  <a:gd name="connsiteX229" fmla="*/ 1242192 w 1540441"/>
                  <a:gd name="connsiteY229" fmla="*/ 166589 h 1144542"/>
                  <a:gd name="connsiteX230" fmla="*/ 1237072 w 1540441"/>
                  <a:gd name="connsiteY230" fmla="*/ 177195 h 1144542"/>
                  <a:gd name="connsiteX231" fmla="*/ 1228111 w 1540441"/>
                  <a:gd name="connsiteY231" fmla="*/ 181766 h 1144542"/>
                  <a:gd name="connsiteX232" fmla="*/ 1230488 w 1540441"/>
                  <a:gd name="connsiteY232" fmla="*/ 183229 h 1144542"/>
                  <a:gd name="connsiteX233" fmla="*/ 1224454 w 1540441"/>
                  <a:gd name="connsiteY233" fmla="*/ 187435 h 1144542"/>
                  <a:gd name="connsiteX234" fmla="*/ 1220248 w 1540441"/>
                  <a:gd name="connsiteY234" fmla="*/ 192555 h 1144542"/>
                  <a:gd name="connsiteX235" fmla="*/ 1218968 w 1540441"/>
                  <a:gd name="connsiteY235" fmla="*/ 195481 h 1144542"/>
                  <a:gd name="connsiteX236" fmla="*/ 1219699 w 1540441"/>
                  <a:gd name="connsiteY236" fmla="*/ 195664 h 1144542"/>
                  <a:gd name="connsiteX237" fmla="*/ 1231037 w 1540441"/>
                  <a:gd name="connsiteY237" fmla="*/ 188167 h 1144542"/>
                  <a:gd name="connsiteX238" fmla="*/ 1236523 w 1540441"/>
                  <a:gd name="connsiteY238" fmla="*/ 186155 h 1144542"/>
                  <a:gd name="connsiteX239" fmla="*/ 1245849 w 1540441"/>
                  <a:gd name="connsiteY239" fmla="*/ 180303 h 1144542"/>
                  <a:gd name="connsiteX240" fmla="*/ 1245300 w 1540441"/>
                  <a:gd name="connsiteY240" fmla="*/ 178292 h 1144542"/>
                  <a:gd name="connsiteX241" fmla="*/ 1251335 w 1540441"/>
                  <a:gd name="connsiteY241" fmla="*/ 172257 h 1144542"/>
                  <a:gd name="connsiteX242" fmla="*/ 1247678 w 1540441"/>
                  <a:gd name="connsiteY242" fmla="*/ 172075 h 1144542"/>
                  <a:gd name="connsiteX243" fmla="*/ 1248043 w 1540441"/>
                  <a:gd name="connsiteY243" fmla="*/ 170429 h 1144542"/>
                  <a:gd name="connsiteX244" fmla="*/ 1264684 w 1540441"/>
                  <a:gd name="connsiteY244" fmla="*/ 165126 h 1144542"/>
                  <a:gd name="connsiteX245" fmla="*/ 1276570 w 1540441"/>
                  <a:gd name="connsiteY245" fmla="*/ 154702 h 1144542"/>
                  <a:gd name="connsiteX246" fmla="*/ 1292296 w 1540441"/>
                  <a:gd name="connsiteY246" fmla="*/ 147205 h 1144542"/>
                  <a:gd name="connsiteX247" fmla="*/ 1300159 w 1540441"/>
                  <a:gd name="connsiteY247" fmla="*/ 141171 h 1144542"/>
                  <a:gd name="connsiteX248" fmla="*/ 1301257 w 1540441"/>
                  <a:gd name="connsiteY248" fmla="*/ 137696 h 1144542"/>
                  <a:gd name="connsiteX249" fmla="*/ 1312960 w 1540441"/>
                  <a:gd name="connsiteY249" fmla="*/ 130930 h 1144542"/>
                  <a:gd name="connsiteX250" fmla="*/ 1320640 w 1540441"/>
                  <a:gd name="connsiteY250" fmla="*/ 127456 h 1144542"/>
                  <a:gd name="connsiteX251" fmla="*/ 1336549 w 1540441"/>
                  <a:gd name="connsiteY251" fmla="*/ 122701 h 1144542"/>
                  <a:gd name="connsiteX252" fmla="*/ 1331429 w 1540441"/>
                  <a:gd name="connsiteY252" fmla="*/ 125993 h 1144542"/>
                  <a:gd name="connsiteX253" fmla="*/ 1331246 w 1540441"/>
                  <a:gd name="connsiteY253" fmla="*/ 129467 h 1144542"/>
                  <a:gd name="connsiteX254" fmla="*/ 1333258 w 1540441"/>
                  <a:gd name="connsiteY254" fmla="*/ 131479 h 1144542"/>
                  <a:gd name="connsiteX255" fmla="*/ 1332709 w 1540441"/>
                  <a:gd name="connsiteY255" fmla="*/ 132942 h 1144542"/>
                  <a:gd name="connsiteX256" fmla="*/ 1333806 w 1540441"/>
                  <a:gd name="connsiteY256" fmla="*/ 136965 h 1144542"/>
                  <a:gd name="connsiteX257" fmla="*/ 1344412 w 1540441"/>
                  <a:gd name="connsiteY257" fmla="*/ 134222 h 1144542"/>
                  <a:gd name="connsiteX258" fmla="*/ 1344961 w 1540441"/>
                  <a:gd name="connsiteY258" fmla="*/ 132027 h 1144542"/>
                  <a:gd name="connsiteX259" fmla="*/ 1349532 w 1540441"/>
                  <a:gd name="connsiteY259" fmla="*/ 130382 h 1144542"/>
                  <a:gd name="connsiteX260" fmla="*/ 1365442 w 1540441"/>
                  <a:gd name="connsiteY260" fmla="*/ 130565 h 1144542"/>
                  <a:gd name="connsiteX261" fmla="*/ 1371659 w 1540441"/>
                  <a:gd name="connsiteY261" fmla="*/ 134405 h 1144542"/>
                  <a:gd name="connsiteX262" fmla="*/ 1371293 w 1540441"/>
                  <a:gd name="connsiteY262" fmla="*/ 131296 h 1144542"/>
                  <a:gd name="connsiteX263" fmla="*/ 1385008 w 1540441"/>
                  <a:gd name="connsiteY263" fmla="*/ 134953 h 1144542"/>
                  <a:gd name="connsiteX264" fmla="*/ 1389945 w 1540441"/>
                  <a:gd name="connsiteY264" fmla="*/ 134588 h 1144542"/>
                  <a:gd name="connsiteX265" fmla="*/ 1389945 w 1540441"/>
                  <a:gd name="connsiteY265" fmla="*/ 132027 h 1144542"/>
                  <a:gd name="connsiteX266" fmla="*/ 1387751 w 1540441"/>
                  <a:gd name="connsiteY266" fmla="*/ 129467 h 1144542"/>
                  <a:gd name="connsiteX267" fmla="*/ 1390860 w 1540441"/>
                  <a:gd name="connsiteY267" fmla="*/ 128187 h 1144542"/>
                  <a:gd name="connsiteX268" fmla="*/ 1395980 w 1540441"/>
                  <a:gd name="connsiteY268" fmla="*/ 130199 h 1144542"/>
                  <a:gd name="connsiteX269" fmla="*/ 1394151 w 1540441"/>
                  <a:gd name="connsiteY269" fmla="*/ 127456 h 1144542"/>
                  <a:gd name="connsiteX270" fmla="*/ 1400368 w 1540441"/>
                  <a:gd name="connsiteY270" fmla="*/ 127273 h 1144542"/>
                  <a:gd name="connsiteX271" fmla="*/ 1393968 w 1540441"/>
                  <a:gd name="connsiteY271" fmla="*/ 123981 h 1144542"/>
                  <a:gd name="connsiteX272" fmla="*/ 1396163 w 1540441"/>
                  <a:gd name="connsiteY272" fmla="*/ 121970 h 1144542"/>
                  <a:gd name="connsiteX273" fmla="*/ 1392871 w 1540441"/>
                  <a:gd name="connsiteY273" fmla="*/ 119227 h 1144542"/>
                  <a:gd name="connsiteX274" fmla="*/ 1401466 w 1540441"/>
                  <a:gd name="connsiteY274" fmla="*/ 119593 h 1144542"/>
                  <a:gd name="connsiteX275" fmla="*/ 1406586 w 1540441"/>
                  <a:gd name="connsiteY275" fmla="*/ 121238 h 1144542"/>
                  <a:gd name="connsiteX276" fmla="*/ 1403112 w 1540441"/>
                  <a:gd name="connsiteY276" fmla="*/ 118861 h 1144542"/>
                  <a:gd name="connsiteX277" fmla="*/ 1404574 w 1540441"/>
                  <a:gd name="connsiteY277" fmla="*/ 115935 h 1144542"/>
                  <a:gd name="connsiteX278" fmla="*/ 1405489 w 1540441"/>
                  <a:gd name="connsiteY278" fmla="*/ 111912 h 1144542"/>
                  <a:gd name="connsiteX279" fmla="*/ 1409329 w 1540441"/>
                  <a:gd name="connsiteY279" fmla="*/ 112644 h 1144542"/>
                  <a:gd name="connsiteX280" fmla="*/ 1411340 w 1540441"/>
                  <a:gd name="connsiteY280" fmla="*/ 110267 h 1144542"/>
                  <a:gd name="connsiteX281" fmla="*/ 1415180 w 1540441"/>
                  <a:gd name="connsiteY281" fmla="*/ 111547 h 1144542"/>
                  <a:gd name="connsiteX282" fmla="*/ 1421398 w 1540441"/>
                  <a:gd name="connsiteY282" fmla="*/ 109169 h 1144542"/>
                  <a:gd name="connsiteX283" fmla="*/ 1435661 w 1540441"/>
                  <a:gd name="connsiteY283" fmla="*/ 109169 h 1144542"/>
                  <a:gd name="connsiteX284" fmla="*/ 1441879 w 1540441"/>
                  <a:gd name="connsiteY284" fmla="*/ 108072 h 1144542"/>
                  <a:gd name="connsiteX285" fmla="*/ 1455593 w 1540441"/>
                  <a:gd name="connsiteY285" fmla="*/ 108804 h 1144542"/>
                  <a:gd name="connsiteX286" fmla="*/ 1466565 w 1540441"/>
                  <a:gd name="connsiteY286" fmla="*/ 107158 h 1144542"/>
                  <a:gd name="connsiteX287" fmla="*/ 1477720 w 1540441"/>
                  <a:gd name="connsiteY287" fmla="*/ 108438 h 1144542"/>
                  <a:gd name="connsiteX288" fmla="*/ 1493446 w 1540441"/>
                  <a:gd name="connsiteY288" fmla="*/ 112644 h 1144542"/>
                  <a:gd name="connsiteX289" fmla="*/ 1510452 w 1540441"/>
                  <a:gd name="connsiteY289" fmla="*/ 113924 h 1144542"/>
                  <a:gd name="connsiteX290" fmla="*/ 1523619 w 1540441"/>
                  <a:gd name="connsiteY290" fmla="*/ 117398 h 1144542"/>
                  <a:gd name="connsiteX291" fmla="*/ 1528921 w 1540441"/>
                  <a:gd name="connsiteY291" fmla="*/ 120690 h 1144542"/>
                  <a:gd name="connsiteX292" fmla="*/ 1539162 w 1540441"/>
                  <a:gd name="connsiteY292" fmla="*/ 124896 h 1144542"/>
                  <a:gd name="connsiteX293" fmla="*/ 1540442 w 1540441"/>
                  <a:gd name="connsiteY293" fmla="*/ 127639 h 1144542"/>
                  <a:gd name="connsiteX294" fmla="*/ 1533493 w 1540441"/>
                  <a:gd name="connsiteY294" fmla="*/ 132027 h 1144542"/>
                  <a:gd name="connsiteX295" fmla="*/ 1518133 w 1540441"/>
                  <a:gd name="connsiteY295" fmla="*/ 138611 h 1144542"/>
                  <a:gd name="connsiteX296" fmla="*/ 1515938 w 1540441"/>
                  <a:gd name="connsiteY296" fmla="*/ 142085 h 1144542"/>
                  <a:gd name="connsiteX297" fmla="*/ 1513012 w 1540441"/>
                  <a:gd name="connsiteY297" fmla="*/ 144096 h 1144542"/>
                  <a:gd name="connsiteX298" fmla="*/ 1504966 w 1540441"/>
                  <a:gd name="connsiteY298" fmla="*/ 145194 h 1144542"/>
                  <a:gd name="connsiteX299" fmla="*/ 1503503 w 1540441"/>
                  <a:gd name="connsiteY299" fmla="*/ 148668 h 1144542"/>
                  <a:gd name="connsiteX300" fmla="*/ 1496006 w 1540441"/>
                  <a:gd name="connsiteY300" fmla="*/ 152142 h 1144542"/>
                  <a:gd name="connsiteX301" fmla="*/ 1496189 w 1540441"/>
                  <a:gd name="connsiteY301" fmla="*/ 154154 h 1144542"/>
                  <a:gd name="connsiteX302" fmla="*/ 1493446 w 1540441"/>
                  <a:gd name="connsiteY302" fmla="*/ 155434 h 1144542"/>
                  <a:gd name="connsiteX303" fmla="*/ 1472600 w 1540441"/>
                  <a:gd name="connsiteY303" fmla="*/ 154885 h 1144542"/>
                  <a:gd name="connsiteX304" fmla="*/ 1468760 w 1540441"/>
                  <a:gd name="connsiteY304" fmla="*/ 157080 h 1144542"/>
                  <a:gd name="connsiteX305" fmla="*/ 1468760 w 1540441"/>
                  <a:gd name="connsiteY305" fmla="*/ 158908 h 1144542"/>
                  <a:gd name="connsiteX306" fmla="*/ 1469857 w 1540441"/>
                  <a:gd name="connsiteY306" fmla="*/ 161286 h 1144542"/>
                  <a:gd name="connsiteX307" fmla="*/ 1475525 w 1540441"/>
                  <a:gd name="connsiteY307" fmla="*/ 163480 h 1144542"/>
                  <a:gd name="connsiteX308" fmla="*/ 1478269 w 1540441"/>
                  <a:gd name="connsiteY308" fmla="*/ 167503 h 1144542"/>
                  <a:gd name="connsiteX309" fmla="*/ 1473697 w 1540441"/>
                  <a:gd name="connsiteY309" fmla="*/ 170612 h 1144542"/>
                  <a:gd name="connsiteX310" fmla="*/ 1454130 w 1540441"/>
                  <a:gd name="connsiteY310" fmla="*/ 171709 h 1144542"/>
                  <a:gd name="connsiteX311" fmla="*/ 1447181 w 1540441"/>
                  <a:gd name="connsiteY311" fmla="*/ 173537 h 1144542"/>
                  <a:gd name="connsiteX312" fmla="*/ 1446084 w 1540441"/>
                  <a:gd name="connsiteY312" fmla="*/ 174269 h 1144542"/>
                  <a:gd name="connsiteX313" fmla="*/ 1446084 w 1540441"/>
                  <a:gd name="connsiteY313" fmla="*/ 175732 h 1144542"/>
                  <a:gd name="connsiteX314" fmla="*/ 1445170 w 1540441"/>
                  <a:gd name="connsiteY314" fmla="*/ 177926 h 1144542"/>
                  <a:gd name="connsiteX315" fmla="*/ 1437856 w 1540441"/>
                  <a:gd name="connsiteY315" fmla="*/ 179572 h 1144542"/>
                  <a:gd name="connsiteX316" fmla="*/ 1402563 w 1540441"/>
                  <a:gd name="connsiteY316" fmla="*/ 177195 h 1144542"/>
                  <a:gd name="connsiteX317" fmla="*/ 1397260 w 1540441"/>
                  <a:gd name="connsiteY317" fmla="*/ 174817 h 1144542"/>
                  <a:gd name="connsiteX318" fmla="*/ 1393054 w 1540441"/>
                  <a:gd name="connsiteY318" fmla="*/ 176463 h 1144542"/>
                  <a:gd name="connsiteX319" fmla="*/ 1391774 w 1540441"/>
                  <a:gd name="connsiteY319" fmla="*/ 179572 h 1144542"/>
                  <a:gd name="connsiteX320" fmla="*/ 1383179 w 1540441"/>
                  <a:gd name="connsiteY320" fmla="*/ 182132 h 1144542"/>
                  <a:gd name="connsiteX321" fmla="*/ 1380436 w 1540441"/>
                  <a:gd name="connsiteY321" fmla="*/ 184144 h 1144542"/>
                  <a:gd name="connsiteX322" fmla="*/ 1374402 w 1540441"/>
                  <a:gd name="connsiteY322" fmla="*/ 184875 h 1144542"/>
                  <a:gd name="connsiteX323" fmla="*/ 1343315 w 1540441"/>
                  <a:gd name="connsiteY323" fmla="*/ 181035 h 1144542"/>
                  <a:gd name="connsiteX324" fmla="*/ 1330515 w 1540441"/>
                  <a:gd name="connsiteY324" fmla="*/ 183595 h 1144542"/>
                  <a:gd name="connsiteX325" fmla="*/ 1326675 w 1540441"/>
                  <a:gd name="connsiteY325" fmla="*/ 187069 h 1144542"/>
                  <a:gd name="connsiteX326" fmla="*/ 1306925 w 1540441"/>
                  <a:gd name="connsiteY326" fmla="*/ 188349 h 1144542"/>
                  <a:gd name="connsiteX327" fmla="*/ 1312960 w 1540441"/>
                  <a:gd name="connsiteY327" fmla="*/ 189629 h 1144542"/>
                  <a:gd name="connsiteX328" fmla="*/ 1319726 w 1540441"/>
                  <a:gd name="connsiteY328" fmla="*/ 189629 h 1144542"/>
                  <a:gd name="connsiteX329" fmla="*/ 1322286 w 1540441"/>
                  <a:gd name="connsiteY329" fmla="*/ 192190 h 1144542"/>
                  <a:gd name="connsiteX330" fmla="*/ 1334172 w 1540441"/>
                  <a:gd name="connsiteY330" fmla="*/ 188349 h 1144542"/>
                  <a:gd name="connsiteX331" fmla="*/ 1337646 w 1540441"/>
                  <a:gd name="connsiteY331" fmla="*/ 185424 h 1144542"/>
                  <a:gd name="connsiteX332" fmla="*/ 1344412 w 1540441"/>
                  <a:gd name="connsiteY332" fmla="*/ 183961 h 1144542"/>
                  <a:gd name="connsiteX333" fmla="*/ 1363430 w 1540441"/>
                  <a:gd name="connsiteY333" fmla="*/ 187984 h 1144542"/>
                  <a:gd name="connsiteX334" fmla="*/ 1379339 w 1540441"/>
                  <a:gd name="connsiteY334" fmla="*/ 189264 h 1144542"/>
                  <a:gd name="connsiteX335" fmla="*/ 1399454 w 1540441"/>
                  <a:gd name="connsiteY335" fmla="*/ 187618 h 1144542"/>
                  <a:gd name="connsiteX336" fmla="*/ 1402563 w 1540441"/>
                  <a:gd name="connsiteY336" fmla="*/ 185424 h 1144542"/>
                  <a:gd name="connsiteX337" fmla="*/ 1414632 w 1540441"/>
                  <a:gd name="connsiteY337" fmla="*/ 185972 h 1144542"/>
                  <a:gd name="connsiteX338" fmla="*/ 1422312 w 1540441"/>
                  <a:gd name="connsiteY338" fmla="*/ 187801 h 1144542"/>
                  <a:gd name="connsiteX339" fmla="*/ 1439684 w 1540441"/>
                  <a:gd name="connsiteY339" fmla="*/ 189447 h 1144542"/>
                  <a:gd name="connsiteX340" fmla="*/ 1440233 w 1540441"/>
                  <a:gd name="connsiteY340" fmla="*/ 191824 h 1144542"/>
                  <a:gd name="connsiteX341" fmla="*/ 1436941 w 1540441"/>
                  <a:gd name="connsiteY341" fmla="*/ 195298 h 1144542"/>
                  <a:gd name="connsiteX342" fmla="*/ 1431821 w 1540441"/>
                  <a:gd name="connsiteY342" fmla="*/ 198224 h 1144542"/>
                  <a:gd name="connsiteX343" fmla="*/ 1425421 w 1540441"/>
                  <a:gd name="connsiteY343" fmla="*/ 198407 h 1144542"/>
                  <a:gd name="connsiteX344" fmla="*/ 1428347 w 1540441"/>
                  <a:gd name="connsiteY344" fmla="*/ 201516 h 1144542"/>
                  <a:gd name="connsiteX345" fmla="*/ 1425421 w 1540441"/>
                  <a:gd name="connsiteY345" fmla="*/ 204441 h 1144542"/>
                  <a:gd name="connsiteX346" fmla="*/ 1419386 w 1540441"/>
                  <a:gd name="connsiteY346" fmla="*/ 207550 h 1144542"/>
                  <a:gd name="connsiteX347" fmla="*/ 1386105 w 1540441"/>
                  <a:gd name="connsiteY347" fmla="*/ 208464 h 1144542"/>
                  <a:gd name="connsiteX348" fmla="*/ 1369099 w 1540441"/>
                  <a:gd name="connsiteY348" fmla="*/ 207184 h 1144542"/>
                  <a:gd name="connsiteX349" fmla="*/ 1356664 w 1540441"/>
                  <a:gd name="connsiteY349" fmla="*/ 205173 h 1144542"/>
                  <a:gd name="connsiteX350" fmla="*/ 1347521 w 1540441"/>
                  <a:gd name="connsiteY350" fmla="*/ 204990 h 1144542"/>
                  <a:gd name="connsiteX351" fmla="*/ 1339658 w 1540441"/>
                  <a:gd name="connsiteY351" fmla="*/ 212487 h 1144542"/>
                  <a:gd name="connsiteX352" fmla="*/ 1330698 w 1540441"/>
                  <a:gd name="connsiteY352" fmla="*/ 215596 h 1144542"/>
                  <a:gd name="connsiteX353" fmla="*/ 1334721 w 1540441"/>
                  <a:gd name="connsiteY353" fmla="*/ 216145 h 1144542"/>
                  <a:gd name="connsiteX354" fmla="*/ 1331429 w 1540441"/>
                  <a:gd name="connsiteY354" fmla="*/ 219802 h 1144542"/>
                  <a:gd name="connsiteX355" fmla="*/ 1333806 w 1540441"/>
                  <a:gd name="connsiteY355" fmla="*/ 221996 h 1144542"/>
                  <a:gd name="connsiteX356" fmla="*/ 1333440 w 1540441"/>
                  <a:gd name="connsiteY356" fmla="*/ 224191 h 1144542"/>
                  <a:gd name="connsiteX357" fmla="*/ 1329417 w 1540441"/>
                  <a:gd name="connsiteY357" fmla="*/ 229676 h 1144542"/>
                  <a:gd name="connsiteX358" fmla="*/ 1333806 w 1540441"/>
                  <a:gd name="connsiteY358" fmla="*/ 230225 h 1144542"/>
                  <a:gd name="connsiteX359" fmla="*/ 1338195 w 1540441"/>
                  <a:gd name="connsiteY359" fmla="*/ 235162 h 1144542"/>
                  <a:gd name="connsiteX360" fmla="*/ 1347155 w 1540441"/>
                  <a:gd name="connsiteY360" fmla="*/ 232602 h 1144542"/>
                  <a:gd name="connsiteX361" fmla="*/ 1341304 w 1540441"/>
                  <a:gd name="connsiteY361" fmla="*/ 232054 h 1144542"/>
                  <a:gd name="connsiteX362" fmla="*/ 1341304 w 1540441"/>
                  <a:gd name="connsiteY362" fmla="*/ 229128 h 1144542"/>
                  <a:gd name="connsiteX363" fmla="*/ 1344778 w 1540441"/>
                  <a:gd name="connsiteY363" fmla="*/ 225105 h 1144542"/>
                  <a:gd name="connsiteX364" fmla="*/ 1353738 w 1540441"/>
                  <a:gd name="connsiteY364" fmla="*/ 220350 h 1144542"/>
                  <a:gd name="connsiteX365" fmla="*/ 1359407 w 1540441"/>
                  <a:gd name="connsiteY365" fmla="*/ 218705 h 1144542"/>
                  <a:gd name="connsiteX366" fmla="*/ 1367453 w 1540441"/>
                  <a:gd name="connsiteY366" fmla="*/ 217059 h 1144542"/>
                  <a:gd name="connsiteX367" fmla="*/ 1378059 w 1540441"/>
                  <a:gd name="connsiteY367" fmla="*/ 216876 h 1144542"/>
                  <a:gd name="connsiteX368" fmla="*/ 1383728 w 1540441"/>
                  <a:gd name="connsiteY368" fmla="*/ 214865 h 1144542"/>
                  <a:gd name="connsiteX369" fmla="*/ 1395066 w 1540441"/>
                  <a:gd name="connsiteY369" fmla="*/ 213402 h 1144542"/>
                  <a:gd name="connsiteX370" fmla="*/ 1402929 w 1540441"/>
                  <a:gd name="connsiteY370" fmla="*/ 214133 h 1144542"/>
                  <a:gd name="connsiteX371" fmla="*/ 1408780 w 1540441"/>
                  <a:gd name="connsiteY371" fmla="*/ 216510 h 1144542"/>
                  <a:gd name="connsiteX372" fmla="*/ 1407866 w 1540441"/>
                  <a:gd name="connsiteY372" fmla="*/ 219985 h 1144542"/>
                  <a:gd name="connsiteX373" fmla="*/ 1406037 w 1540441"/>
                  <a:gd name="connsiteY373" fmla="*/ 221448 h 1144542"/>
                  <a:gd name="connsiteX374" fmla="*/ 1404574 w 1540441"/>
                  <a:gd name="connsiteY374" fmla="*/ 224373 h 1144542"/>
                  <a:gd name="connsiteX375" fmla="*/ 1399820 w 1540441"/>
                  <a:gd name="connsiteY375" fmla="*/ 227848 h 1144542"/>
                  <a:gd name="connsiteX376" fmla="*/ 1398906 w 1540441"/>
                  <a:gd name="connsiteY376" fmla="*/ 230591 h 1144542"/>
                  <a:gd name="connsiteX377" fmla="*/ 1392506 w 1540441"/>
                  <a:gd name="connsiteY377" fmla="*/ 235162 h 1144542"/>
                  <a:gd name="connsiteX378" fmla="*/ 1380802 w 1540441"/>
                  <a:gd name="connsiteY378" fmla="*/ 236625 h 1144542"/>
                  <a:gd name="connsiteX379" fmla="*/ 1364893 w 1540441"/>
                  <a:gd name="connsiteY379" fmla="*/ 234431 h 1144542"/>
                  <a:gd name="connsiteX380" fmla="*/ 1360687 w 1540441"/>
                  <a:gd name="connsiteY380" fmla="*/ 235711 h 1144542"/>
                  <a:gd name="connsiteX381" fmla="*/ 1355933 w 1540441"/>
                  <a:gd name="connsiteY381" fmla="*/ 239917 h 1144542"/>
                  <a:gd name="connsiteX382" fmla="*/ 1353738 w 1540441"/>
                  <a:gd name="connsiteY382" fmla="*/ 249426 h 1144542"/>
                  <a:gd name="connsiteX383" fmla="*/ 1351361 w 1540441"/>
                  <a:gd name="connsiteY383" fmla="*/ 253083 h 1144542"/>
                  <a:gd name="connsiteX384" fmla="*/ 1354287 w 1540441"/>
                  <a:gd name="connsiteY384" fmla="*/ 254729 h 1144542"/>
                  <a:gd name="connsiteX385" fmla="*/ 1352458 w 1540441"/>
                  <a:gd name="connsiteY385" fmla="*/ 260215 h 1144542"/>
                  <a:gd name="connsiteX386" fmla="*/ 1348435 w 1540441"/>
                  <a:gd name="connsiteY386" fmla="*/ 265335 h 1144542"/>
                  <a:gd name="connsiteX387" fmla="*/ 1348618 w 1540441"/>
                  <a:gd name="connsiteY387" fmla="*/ 269906 h 1144542"/>
                  <a:gd name="connsiteX388" fmla="*/ 1353373 w 1540441"/>
                  <a:gd name="connsiteY388" fmla="*/ 264786 h 1144542"/>
                  <a:gd name="connsiteX389" fmla="*/ 1355018 w 1540441"/>
                  <a:gd name="connsiteY389" fmla="*/ 260215 h 1144542"/>
                  <a:gd name="connsiteX390" fmla="*/ 1367636 w 1540441"/>
                  <a:gd name="connsiteY390" fmla="*/ 260946 h 1144542"/>
                  <a:gd name="connsiteX391" fmla="*/ 1364893 w 1540441"/>
                  <a:gd name="connsiteY391" fmla="*/ 265883 h 1144542"/>
                  <a:gd name="connsiteX392" fmla="*/ 1362881 w 1540441"/>
                  <a:gd name="connsiteY392" fmla="*/ 267529 h 1144542"/>
                  <a:gd name="connsiteX393" fmla="*/ 1363247 w 1540441"/>
                  <a:gd name="connsiteY393" fmla="*/ 263689 h 1144542"/>
                  <a:gd name="connsiteX394" fmla="*/ 1358493 w 1540441"/>
                  <a:gd name="connsiteY394" fmla="*/ 264421 h 1144542"/>
                  <a:gd name="connsiteX395" fmla="*/ 1355018 w 1540441"/>
                  <a:gd name="connsiteY395" fmla="*/ 267529 h 1144542"/>
                  <a:gd name="connsiteX396" fmla="*/ 1355384 w 1540441"/>
                  <a:gd name="connsiteY396" fmla="*/ 271735 h 1144542"/>
                  <a:gd name="connsiteX397" fmla="*/ 1353373 w 1540441"/>
                  <a:gd name="connsiteY397" fmla="*/ 272101 h 1144542"/>
                  <a:gd name="connsiteX398" fmla="*/ 1352824 w 1540441"/>
                  <a:gd name="connsiteY398" fmla="*/ 270821 h 1144542"/>
                  <a:gd name="connsiteX399" fmla="*/ 1347704 w 1540441"/>
                  <a:gd name="connsiteY399" fmla="*/ 272467 h 1144542"/>
                  <a:gd name="connsiteX400" fmla="*/ 1346058 w 1540441"/>
                  <a:gd name="connsiteY400" fmla="*/ 271735 h 1144542"/>
                  <a:gd name="connsiteX401" fmla="*/ 1346058 w 1540441"/>
                  <a:gd name="connsiteY401" fmla="*/ 277038 h 1144542"/>
                  <a:gd name="connsiteX402" fmla="*/ 1347521 w 1540441"/>
                  <a:gd name="connsiteY402" fmla="*/ 280513 h 1144542"/>
                  <a:gd name="connsiteX403" fmla="*/ 1347704 w 1540441"/>
                  <a:gd name="connsiteY403" fmla="*/ 284170 h 1144542"/>
                  <a:gd name="connsiteX404" fmla="*/ 1339658 w 1540441"/>
                  <a:gd name="connsiteY404" fmla="*/ 288010 h 1144542"/>
                  <a:gd name="connsiteX405" fmla="*/ 1331063 w 1540441"/>
                  <a:gd name="connsiteY405" fmla="*/ 286364 h 1144542"/>
                  <a:gd name="connsiteX406" fmla="*/ 1321920 w 1540441"/>
                  <a:gd name="connsiteY406" fmla="*/ 289839 h 1144542"/>
                  <a:gd name="connsiteX407" fmla="*/ 1317714 w 1540441"/>
                  <a:gd name="connsiteY407" fmla="*/ 289107 h 1144542"/>
                  <a:gd name="connsiteX408" fmla="*/ 1316068 w 1540441"/>
                  <a:gd name="connsiteY408" fmla="*/ 290753 h 1144542"/>
                  <a:gd name="connsiteX409" fmla="*/ 1317531 w 1540441"/>
                  <a:gd name="connsiteY409" fmla="*/ 292399 h 1144542"/>
                  <a:gd name="connsiteX410" fmla="*/ 1317714 w 1540441"/>
                  <a:gd name="connsiteY410" fmla="*/ 295507 h 1144542"/>
                  <a:gd name="connsiteX411" fmla="*/ 1317166 w 1540441"/>
                  <a:gd name="connsiteY411" fmla="*/ 297885 h 1144542"/>
                  <a:gd name="connsiteX412" fmla="*/ 1311131 w 1540441"/>
                  <a:gd name="connsiteY412" fmla="*/ 298433 h 1144542"/>
                  <a:gd name="connsiteX413" fmla="*/ 1312960 w 1540441"/>
                  <a:gd name="connsiteY413" fmla="*/ 299896 h 1144542"/>
                  <a:gd name="connsiteX414" fmla="*/ 1320640 w 1540441"/>
                  <a:gd name="connsiteY414" fmla="*/ 299713 h 1144542"/>
                  <a:gd name="connsiteX415" fmla="*/ 1318080 w 1540441"/>
                  <a:gd name="connsiteY415" fmla="*/ 302456 h 1144542"/>
                  <a:gd name="connsiteX416" fmla="*/ 1312228 w 1540441"/>
                  <a:gd name="connsiteY416" fmla="*/ 311965 h 1144542"/>
                  <a:gd name="connsiteX417" fmla="*/ 1311131 w 1540441"/>
                  <a:gd name="connsiteY417" fmla="*/ 318731 h 1144542"/>
                  <a:gd name="connsiteX418" fmla="*/ 1309120 w 1540441"/>
                  <a:gd name="connsiteY418" fmla="*/ 325131 h 1144542"/>
                  <a:gd name="connsiteX419" fmla="*/ 1311131 w 1540441"/>
                  <a:gd name="connsiteY419" fmla="*/ 328057 h 1144542"/>
                  <a:gd name="connsiteX420" fmla="*/ 1310034 w 1540441"/>
                  <a:gd name="connsiteY420" fmla="*/ 330251 h 1144542"/>
                  <a:gd name="connsiteX421" fmla="*/ 1304182 w 1540441"/>
                  <a:gd name="connsiteY421" fmla="*/ 333909 h 1144542"/>
                  <a:gd name="connsiteX422" fmla="*/ 1302719 w 1540441"/>
                  <a:gd name="connsiteY422" fmla="*/ 337200 h 1144542"/>
                  <a:gd name="connsiteX423" fmla="*/ 1301622 w 1540441"/>
                  <a:gd name="connsiteY423" fmla="*/ 342503 h 1144542"/>
                  <a:gd name="connsiteX424" fmla="*/ 1296685 w 1540441"/>
                  <a:gd name="connsiteY424" fmla="*/ 348172 h 1144542"/>
                  <a:gd name="connsiteX425" fmla="*/ 1301074 w 1540441"/>
                  <a:gd name="connsiteY425" fmla="*/ 352195 h 1144542"/>
                  <a:gd name="connsiteX426" fmla="*/ 1307108 w 1540441"/>
                  <a:gd name="connsiteY426" fmla="*/ 351829 h 1144542"/>
                  <a:gd name="connsiteX427" fmla="*/ 1319543 w 1540441"/>
                  <a:gd name="connsiteY427" fmla="*/ 337017 h 1144542"/>
                  <a:gd name="connsiteX428" fmla="*/ 1324663 w 1540441"/>
                  <a:gd name="connsiteY428" fmla="*/ 335189 h 1144542"/>
                  <a:gd name="connsiteX429" fmla="*/ 1329052 w 1540441"/>
                  <a:gd name="connsiteY429" fmla="*/ 336652 h 1144542"/>
                  <a:gd name="connsiteX430" fmla="*/ 1329966 w 1540441"/>
                  <a:gd name="connsiteY430" fmla="*/ 339760 h 1144542"/>
                  <a:gd name="connsiteX431" fmla="*/ 1337098 w 1540441"/>
                  <a:gd name="connsiteY431" fmla="*/ 342138 h 1144542"/>
                  <a:gd name="connsiteX432" fmla="*/ 1364162 w 1540441"/>
                  <a:gd name="connsiteY432" fmla="*/ 347989 h 1144542"/>
                  <a:gd name="connsiteX433" fmla="*/ 1368916 w 1540441"/>
                  <a:gd name="connsiteY433" fmla="*/ 350915 h 1144542"/>
                  <a:gd name="connsiteX434" fmla="*/ 1369648 w 1540441"/>
                  <a:gd name="connsiteY434" fmla="*/ 355487 h 1144542"/>
                  <a:gd name="connsiteX435" fmla="*/ 1362881 w 1540441"/>
                  <a:gd name="connsiteY435" fmla="*/ 357132 h 1144542"/>
                  <a:gd name="connsiteX436" fmla="*/ 1348618 w 1540441"/>
                  <a:gd name="connsiteY436" fmla="*/ 350366 h 1144542"/>
                  <a:gd name="connsiteX437" fmla="*/ 1336915 w 1540441"/>
                  <a:gd name="connsiteY437" fmla="*/ 350366 h 1144542"/>
                  <a:gd name="connsiteX438" fmla="*/ 1329600 w 1540441"/>
                  <a:gd name="connsiteY438" fmla="*/ 348903 h 1144542"/>
                  <a:gd name="connsiteX439" fmla="*/ 1325212 w 1540441"/>
                  <a:gd name="connsiteY439" fmla="*/ 352378 h 1144542"/>
                  <a:gd name="connsiteX440" fmla="*/ 1326675 w 1540441"/>
                  <a:gd name="connsiteY440" fmla="*/ 354207 h 1144542"/>
                  <a:gd name="connsiteX441" fmla="*/ 1339475 w 1540441"/>
                  <a:gd name="connsiteY441" fmla="*/ 358595 h 1144542"/>
                  <a:gd name="connsiteX442" fmla="*/ 1331795 w 1540441"/>
                  <a:gd name="connsiteY442" fmla="*/ 358412 h 1144542"/>
                  <a:gd name="connsiteX443" fmla="*/ 1331795 w 1540441"/>
                  <a:gd name="connsiteY443" fmla="*/ 360972 h 1144542"/>
                  <a:gd name="connsiteX444" fmla="*/ 1327040 w 1540441"/>
                  <a:gd name="connsiteY444" fmla="*/ 361338 h 1144542"/>
                  <a:gd name="connsiteX445" fmla="*/ 1338012 w 1540441"/>
                  <a:gd name="connsiteY445" fmla="*/ 363898 h 1144542"/>
                  <a:gd name="connsiteX446" fmla="*/ 1339109 w 1540441"/>
                  <a:gd name="connsiteY446" fmla="*/ 365910 h 1144542"/>
                  <a:gd name="connsiteX447" fmla="*/ 1329600 w 1540441"/>
                  <a:gd name="connsiteY447" fmla="*/ 366641 h 1144542"/>
                  <a:gd name="connsiteX448" fmla="*/ 1350813 w 1540441"/>
                  <a:gd name="connsiteY448" fmla="*/ 367738 h 1144542"/>
                  <a:gd name="connsiteX449" fmla="*/ 1360504 w 1540441"/>
                  <a:gd name="connsiteY449" fmla="*/ 371030 h 1144542"/>
                  <a:gd name="connsiteX450" fmla="*/ 1360687 w 1540441"/>
                  <a:gd name="connsiteY450" fmla="*/ 374870 h 1144542"/>
                  <a:gd name="connsiteX451" fmla="*/ 1366722 w 1540441"/>
                  <a:gd name="connsiteY451" fmla="*/ 375602 h 1144542"/>
                  <a:gd name="connsiteX452" fmla="*/ 1369648 w 1540441"/>
                  <a:gd name="connsiteY452" fmla="*/ 375053 h 1144542"/>
                  <a:gd name="connsiteX453" fmla="*/ 1369099 w 1540441"/>
                  <a:gd name="connsiteY453" fmla="*/ 370664 h 1144542"/>
                  <a:gd name="connsiteX454" fmla="*/ 1373671 w 1540441"/>
                  <a:gd name="connsiteY454" fmla="*/ 368287 h 1144542"/>
                  <a:gd name="connsiteX455" fmla="*/ 1383911 w 1540441"/>
                  <a:gd name="connsiteY455" fmla="*/ 371944 h 1144542"/>
                  <a:gd name="connsiteX456" fmla="*/ 1387202 w 1540441"/>
                  <a:gd name="connsiteY456" fmla="*/ 371030 h 1144542"/>
                  <a:gd name="connsiteX457" fmla="*/ 1388299 w 1540441"/>
                  <a:gd name="connsiteY457" fmla="*/ 371579 h 1144542"/>
                  <a:gd name="connsiteX458" fmla="*/ 1390677 w 1540441"/>
                  <a:gd name="connsiteY458" fmla="*/ 382185 h 1144542"/>
                  <a:gd name="connsiteX459" fmla="*/ 1390677 w 1540441"/>
                  <a:gd name="connsiteY459" fmla="*/ 388402 h 1144542"/>
                  <a:gd name="connsiteX460" fmla="*/ 1390311 w 1540441"/>
                  <a:gd name="connsiteY460" fmla="*/ 390962 h 1144542"/>
                  <a:gd name="connsiteX461" fmla="*/ 1389214 w 1540441"/>
                  <a:gd name="connsiteY461" fmla="*/ 393522 h 1144542"/>
                  <a:gd name="connsiteX462" fmla="*/ 1389214 w 1540441"/>
                  <a:gd name="connsiteY462" fmla="*/ 395168 h 1144542"/>
                  <a:gd name="connsiteX463" fmla="*/ 1383728 w 1540441"/>
                  <a:gd name="connsiteY463" fmla="*/ 399557 h 1144542"/>
                  <a:gd name="connsiteX464" fmla="*/ 1364162 w 1540441"/>
                  <a:gd name="connsiteY464" fmla="*/ 396265 h 1144542"/>
                  <a:gd name="connsiteX465" fmla="*/ 1351178 w 1540441"/>
                  <a:gd name="connsiteY465" fmla="*/ 392974 h 1144542"/>
                  <a:gd name="connsiteX466" fmla="*/ 1332343 w 1540441"/>
                  <a:gd name="connsiteY466" fmla="*/ 390779 h 1144542"/>
                  <a:gd name="connsiteX467" fmla="*/ 1301257 w 1540441"/>
                  <a:gd name="connsiteY467" fmla="*/ 390231 h 1144542"/>
                  <a:gd name="connsiteX468" fmla="*/ 1325577 w 1540441"/>
                  <a:gd name="connsiteY468" fmla="*/ 393156 h 1144542"/>
                  <a:gd name="connsiteX469" fmla="*/ 1327040 w 1540441"/>
                  <a:gd name="connsiteY469" fmla="*/ 393888 h 1144542"/>
                  <a:gd name="connsiteX470" fmla="*/ 1322286 w 1540441"/>
                  <a:gd name="connsiteY470" fmla="*/ 395717 h 1144542"/>
                  <a:gd name="connsiteX471" fmla="*/ 1305280 w 1540441"/>
                  <a:gd name="connsiteY471" fmla="*/ 394619 h 1144542"/>
                  <a:gd name="connsiteX472" fmla="*/ 1302354 w 1540441"/>
                  <a:gd name="connsiteY472" fmla="*/ 395899 h 1144542"/>
                  <a:gd name="connsiteX473" fmla="*/ 1323383 w 1540441"/>
                  <a:gd name="connsiteY473" fmla="*/ 398642 h 1144542"/>
                  <a:gd name="connsiteX474" fmla="*/ 1312411 w 1540441"/>
                  <a:gd name="connsiteY474" fmla="*/ 400654 h 1144542"/>
                  <a:gd name="connsiteX475" fmla="*/ 1308571 w 1540441"/>
                  <a:gd name="connsiteY475" fmla="*/ 403763 h 1144542"/>
                  <a:gd name="connsiteX476" fmla="*/ 1300525 w 1540441"/>
                  <a:gd name="connsiteY476" fmla="*/ 406688 h 1144542"/>
                  <a:gd name="connsiteX477" fmla="*/ 1296136 w 1540441"/>
                  <a:gd name="connsiteY477" fmla="*/ 402665 h 1144542"/>
                  <a:gd name="connsiteX478" fmla="*/ 1290650 w 1540441"/>
                  <a:gd name="connsiteY478" fmla="*/ 398825 h 1144542"/>
                  <a:gd name="connsiteX479" fmla="*/ 1282787 w 1540441"/>
                  <a:gd name="connsiteY479" fmla="*/ 399740 h 1144542"/>
                  <a:gd name="connsiteX480" fmla="*/ 1282422 w 1540441"/>
                  <a:gd name="connsiteY480" fmla="*/ 402117 h 1144542"/>
                  <a:gd name="connsiteX481" fmla="*/ 1275839 w 1540441"/>
                  <a:gd name="connsiteY481" fmla="*/ 404677 h 1144542"/>
                  <a:gd name="connsiteX482" fmla="*/ 1280593 w 1540441"/>
                  <a:gd name="connsiteY482" fmla="*/ 410163 h 1144542"/>
                  <a:gd name="connsiteX483" fmla="*/ 1280593 w 1540441"/>
                  <a:gd name="connsiteY483" fmla="*/ 413271 h 1144542"/>
                  <a:gd name="connsiteX484" fmla="*/ 1284799 w 1540441"/>
                  <a:gd name="connsiteY484" fmla="*/ 410163 h 1144542"/>
                  <a:gd name="connsiteX485" fmla="*/ 1287725 w 1540441"/>
                  <a:gd name="connsiteY485" fmla="*/ 410711 h 1144542"/>
                  <a:gd name="connsiteX486" fmla="*/ 1290285 w 1540441"/>
                  <a:gd name="connsiteY486" fmla="*/ 413454 h 1144542"/>
                  <a:gd name="connsiteX487" fmla="*/ 1297599 w 1540441"/>
                  <a:gd name="connsiteY487" fmla="*/ 414369 h 1144542"/>
                  <a:gd name="connsiteX488" fmla="*/ 1293942 w 1540441"/>
                  <a:gd name="connsiteY488" fmla="*/ 416563 h 1144542"/>
                  <a:gd name="connsiteX489" fmla="*/ 1298514 w 1540441"/>
                  <a:gd name="connsiteY489" fmla="*/ 418392 h 1144542"/>
                  <a:gd name="connsiteX490" fmla="*/ 1282239 w 1540441"/>
                  <a:gd name="connsiteY490" fmla="*/ 416746 h 1144542"/>
                  <a:gd name="connsiteX491" fmla="*/ 1278581 w 1540441"/>
                  <a:gd name="connsiteY491" fmla="*/ 418209 h 1144542"/>
                  <a:gd name="connsiteX492" fmla="*/ 1286079 w 1540441"/>
                  <a:gd name="connsiteY492" fmla="*/ 420220 h 1144542"/>
                  <a:gd name="connsiteX493" fmla="*/ 1301622 w 1540441"/>
                  <a:gd name="connsiteY493" fmla="*/ 419489 h 1144542"/>
                  <a:gd name="connsiteX494" fmla="*/ 1302902 w 1540441"/>
                  <a:gd name="connsiteY494" fmla="*/ 422232 h 1144542"/>
                  <a:gd name="connsiteX495" fmla="*/ 1302171 w 1540441"/>
                  <a:gd name="connsiteY495" fmla="*/ 423146 h 1144542"/>
                  <a:gd name="connsiteX496" fmla="*/ 1302171 w 1540441"/>
                  <a:gd name="connsiteY496" fmla="*/ 426255 h 1144542"/>
                  <a:gd name="connsiteX497" fmla="*/ 1301622 w 1540441"/>
                  <a:gd name="connsiteY497" fmla="*/ 428815 h 1144542"/>
                  <a:gd name="connsiteX498" fmla="*/ 1307474 w 1540441"/>
                  <a:gd name="connsiteY498" fmla="*/ 429181 h 1144542"/>
                  <a:gd name="connsiteX499" fmla="*/ 1308937 w 1540441"/>
                  <a:gd name="connsiteY499" fmla="*/ 431192 h 1144542"/>
                  <a:gd name="connsiteX500" fmla="*/ 1315886 w 1540441"/>
                  <a:gd name="connsiteY500" fmla="*/ 432289 h 1144542"/>
                  <a:gd name="connsiteX501" fmla="*/ 1312777 w 1540441"/>
                  <a:gd name="connsiteY501" fmla="*/ 427718 h 1144542"/>
                  <a:gd name="connsiteX502" fmla="*/ 1317166 w 1540441"/>
                  <a:gd name="connsiteY502" fmla="*/ 429181 h 1144542"/>
                  <a:gd name="connsiteX503" fmla="*/ 1322835 w 1540441"/>
                  <a:gd name="connsiteY503" fmla="*/ 433021 h 1144542"/>
                  <a:gd name="connsiteX504" fmla="*/ 1328503 w 1540441"/>
                  <a:gd name="connsiteY504" fmla="*/ 433204 h 1144542"/>
                  <a:gd name="connsiteX505" fmla="*/ 1318080 w 1540441"/>
                  <a:gd name="connsiteY505" fmla="*/ 425706 h 1144542"/>
                  <a:gd name="connsiteX506" fmla="*/ 1330149 w 1540441"/>
                  <a:gd name="connsiteY506" fmla="*/ 430278 h 1144542"/>
                  <a:gd name="connsiteX507" fmla="*/ 1339475 w 1540441"/>
                  <a:gd name="connsiteY507" fmla="*/ 429181 h 1144542"/>
                  <a:gd name="connsiteX508" fmla="*/ 1346058 w 1540441"/>
                  <a:gd name="connsiteY508" fmla="*/ 429912 h 1144542"/>
                  <a:gd name="connsiteX509" fmla="*/ 1349715 w 1540441"/>
                  <a:gd name="connsiteY509" fmla="*/ 435946 h 1144542"/>
                  <a:gd name="connsiteX510" fmla="*/ 1349532 w 1540441"/>
                  <a:gd name="connsiteY510" fmla="*/ 438324 h 1144542"/>
                  <a:gd name="connsiteX511" fmla="*/ 1342949 w 1540441"/>
                  <a:gd name="connsiteY511" fmla="*/ 438872 h 1144542"/>
                  <a:gd name="connsiteX512" fmla="*/ 1337463 w 1540441"/>
                  <a:gd name="connsiteY512" fmla="*/ 440701 h 1144542"/>
                  <a:gd name="connsiteX513" fmla="*/ 1329417 w 1540441"/>
                  <a:gd name="connsiteY513" fmla="*/ 441432 h 1144542"/>
                  <a:gd name="connsiteX514" fmla="*/ 1317714 w 1540441"/>
                  <a:gd name="connsiteY514" fmla="*/ 441432 h 1144542"/>
                  <a:gd name="connsiteX515" fmla="*/ 1317531 w 1540441"/>
                  <a:gd name="connsiteY515" fmla="*/ 443444 h 1144542"/>
                  <a:gd name="connsiteX516" fmla="*/ 1326492 w 1540441"/>
                  <a:gd name="connsiteY516" fmla="*/ 443992 h 1144542"/>
                  <a:gd name="connsiteX517" fmla="*/ 1332161 w 1540441"/>
                  <a:gd name="connsiteY517" fmla="*/ 446187 h 1144542"/>
                  <a:gd name="connsiteX518" fmla="*/ 1336549 w 1540441"/>
                  <a:gd name="connsiteY518" fmla="*/ 446918 h 1144542"/>
                  <a:gd name="connsiteX519" fmla="*/ 1342767 w 1540441"/>
                  <a:gd name="connsiteY519" fmla="*/ 446187 h 1144542"/>
                  <a:gd name="connsiteX520" fmla="*/ 1348984 w 1540441"/>
                  <a:gd name="connsiteY520" fmla="*/ 449661 h 1144542"/>
                  <a:gd name="connsiteX521" fmla="*/ 1355567 w 1540441"/>
                  <a:gd name="connsiteY521" fmla="*/ 455513 h 1144542"/>
                  <a:gd name="connsiteX522" fmla="*/ 1355567 w 1540441"/>
                  <a:gd name="connsiteY522" fmla="*/ 462279 h 1144542"/>
                  <a:gd name="connsiteX523" fmla="*/ 1357944 w 1540441"/>
                  <a:gd name="connsiteY523" fmla="*/ 470325 h 1144542"/>
                  <a:gd name="connsiteX524" fmla="*/ 1357944 w 1540441"/>
                  <a:gd name="connsiteY524" fmla="*/ 477639 h 1144542"/>
                  <a:gd name="connsiteX525" fmla="*/ 1354470 w 1540441"/>
                  <a:gd name="connsiteY525" fmla="*/ 485137 h 1144542"/>
                  <a:gd name="connsiteX526" fmla="*/ 1350630 w 1540441"/>
                  <a:gd name="connsiteY526" fmla="*/ 486051 h 1144542"/>
                  <a:gd name="connsiteX527" fmla="*/ 1344412 w 1540441"/>
                  <a:gd name="connsiteY527" fmla="*/ 484222 h 1144542"/>
                  <a:gd name="connsiteX528" fmla="*/ 1342949 w 1540441"/>
                  <a:gd name="connsiteY528" fmla="*/ 478919 h 1144542"/>
                  <a:gd name="connsiteX529" fmla="*/ 1339475 w 1540441"/>
                  <a:gd name="connsiteY529" fmla="*/ 475628 h 1144542"/>
                  <a:gd name="connsiteX530" fmla="*/ 1296136 w 1540441"/>
                  <a:gd name="connsiteY530" fmla="*/ 463742 h 1144542"/>
                  <a:gd name="connsiteX531" fmla="*/ 1305462 w 1540441"/>
                  <a:gd name="connsiteY531" fmla="*/ 468679 h 1144542"/>
                  <a:gd name="connsiteX532" fmla="*/ 1289919 w 1540441"/>
                  <a:gd name="connsiteY532" fmla="*/ 468130 h 1144542"/>
                  <a:gd name="connsiteX533" fmla="*/ 1295771 w 1540441"/>
                  <a:gd name="connsiteY533" fmla="*/ 470691 h 1144542"/>
                  <a:gd name="connsiteX534" fmla="*/ 1306377 w 1540441"/>
                  <a:gd name="connsiteY534" fmla="*/ 471056 h 1144542"/>
                  <a:gd name="connsiteX535" fmla="*/ 1312777 w 1540441"/>
                  <a:gd name="connsiteY535" fmla="*/ 475445 h 1144542"/>
                  <a:gd name="connsiteX536" fmla="*/ 1327040 w 1540441"/>
                  <a:gd name="connsiteY536" fmla="*/ 482211 h 1144542"/>
                  <a:gd name="connsiteX537" fmla="*/ 1328137 w 1540441"/>
                  <a:gd name="connsiteY537" fmla="*/ 486051 h 1144542"/>
                  <a:gd name="connsiteX538" fmla="*/ 1321920 w 1540441"/>
                  <a:gd name="connsiteY538" fmla="*/ 485502 h 1144542"/>
                  <a:gd name="connsiteX539" fmla="*/ 1310034 w 1540441"/>
                  <a:gd name="connsiteY539" fmla="*/ 488063 h 1144542"/>
                  <a:gd name="connsiteX540" fmla="*/ 1303451 w 1540441"/>
                  <a:gd name="connsiteY540" fmla="*/ 493000 h 1144542"/>
                  <a:gd name="connsiteX541" fmla="*/ 1309485 w 1540441"/>
                  <a:gd name="connsiteY541" fmla="*/ 492086 h 1144542"/>
                  <a:gd name="connsiteX542" fmla="*/ 1316434 w 1540441"/>
                  <a:gd name="connsiteY542" fmla="*/ 489343 h 1144542"/>
                  <a:gd name="connsiteX543" fmla="*/ 1321920 w 1540441"/>
                  <a:gd name="connsiteY543" fmla="*/ 489891 h 1144542"/>
                  <a:gd name="connsiteX544" fmla="*/ 1325395 w 1540441"/>
                  <a:gd name="connsiteY544" fmla="*/ 491903 h 1144542"/>
                  <a:gd name="connsiteX545" fmla="*/ 1325212 w 1540441"/>
                  <a:gd name="connsiteY545" fmla="*/ 495194 h 1144542"/>
                  <a:gd name="connsiteX546" fmla="*/ 1323932 w 1540441"/>
                  <a:gd name="connsiteY546" fmla="*/ 499949 h 1144542"/>
                  <a:gd name="connsiteX547" fmla="*/ 1324663 w 1540441"/>
                  <a:gd name="connsiteY547" fmla="*/ 503972 h 1144542"/>
                  <a:gd name="connsiteX548" fmla="*/ 1323200 w 1540441"/>
                  <a:gd name="connsiteY548" fmla="*/ 507629 h 1144542"/>
                  <a:gd name="connsiteX549" fmla="*/ 1317714 w 1540441"/>
                  <a:gd name="connsiteY549" fmla="*/ 508909 h 1144542"/>
                  <a:gd name="connsiteX550" fmla="*/ 1318080 w 1540441"/>
                  <a:gd name="connsiteY550" fmla="*/ 510006 h 1144542"/>
                  <a:gd name="connsiteX551" fmla="*/ 1326492 w 1540441"/>
                  <a:gd name="connsiteY551" fmla="*/ 509275 h 1144542"/>
                  <a:gd name="connsiteX552" fmla="*/ 1339658 w 1540441"/>
                  <a:gd name="connsiteY552" fmla="*/ 510372 h 1144542"/>
                  <a:gd name="connsiteX553" fmla="*/ 1346424 w 1540441"/>
                  <a:gd name="connsiteY553" fmla="*/ 512932 h 1144542"/>
                  <a:gd name="connsiteX554" fmla="*/ 1357030 w 1540441"/>
                  <a:gd name="connsiteY554" fmla="*/ 509823 h 1144542"/>
                  <a:gd name="connsiteX555" fmla="*/ 1360504 w 1540441"/>
                  <a:gd name="connsiteY555" fmla="*/ 514944 h 1144542"/>
                  <a:gd name="connsiteX556" fmla="*/ 1365442 w 1540441"/>
                  <a:gd name="connsiteY556" fmla="*/ 518052 h 1144542"/>
                  <a:gd name="connsiteX557" fmla="*/ 1366722 w 1540441"/>
                  <a:gd name="connsiteY557" fmla="*/ 521709 h 1144542"/>
                  <a:gd name="connsiteX558" fmla="*/ 1354470 w 1540441"/>
                  <a:gd name="connsiteY558" fmla="*/ 531218 h 1144542"/>
                  <a:gd name="connsiteX559" fmla="*/ 1342401 w 1540441"/>
                  <a:gd name="connsiteY559" fmla="*/ 529938 h 1144542"/>
                  <a:gd name="connsiteX560" fmla="*/ 1338195 w 1540441"/>
                  <a:gd name="connsiteY560" fmla="*/ 525915 h 1144542"/>
                  <a:gd name="connsiteX561" fmla="*/ 1335269 w 1540441"/>
                  <a:gd name="connsiteY561" fmla="*/ 521161 h 1144542"/>
                  <a:gd name="connsiteX562" fmla="*/ 1329417 w 1540441"/>
                  <a:gd name="connsiteY562" fmla="*/ 519515 h 1144542"/>
                  <a:gd name="connsiteX563" fmla="*/ 1321920 w 1540441"/>
                  <a:gd name="connsiteY563" fmla="*/ 519881 h 1144542"/>
                  <a:gd name="connsiteX564" fmla="*/ 1312777 w 1540441"/>
                  <a:gd name="connsiteY564" fmla="*/ 518966 h 1144542"/>
                  <a:gd name="connsiteX565" fmla="*/ 1300708 w 1540441"/>
                  <a:gd name="connsiteY565" fmla="*/ 519515 h 1144542"/>
                  <a:gd name="connsiteX566" fmla="*/ 1296502 w 1540441"/>
                  <a:gd name="connsiteY566" fmla="*/ 516772 h 1144542"/>
                  <a:gd name="connsiteX567" fmla="*/ 1291199 w 1540441"/>
                  <a:gd name="connsiteY567" fmla="*/ 515675 h 1144542"/>
                  <a:gd name="connsiteX568" fmla="*/ 1293394 w 1540441"/>
                  <a:gd name="connsiteY568" fmla="*/ 521161 h 1144542"/>
                  <a:gd name="connsiteX569" fmla="*/ 1294308 w 1540441"/>
                  <a:gd name="connsiteY569" fmla="*/ 525001 h 1144542"/>
                  <a:gd name="connsiteX570" fmla="*/ 1279679 w 1540441"/>
                  <a:gd name="connsiteY570" fmla="*/ 528293 h 1144542"/>
                  <a:gd name="connsiteX571" fmla="*/ 1289187 w 1540441"/>
                  <a:gd name="connsiteY571" fmla="*/ 528841 h 1144542"/>
                  <a:gd name="connsiteX572" fmla="*/ 1289919 w 1540441"/>
                  <a:gd name="connsiteY572" fmla="*/ 531950 h 1144542"/>
                  <a:gd name="connsiteX573" fmla="*/ 1284799 w 1540441"/>
                  <a:gd name="connsiteY573" fmla="*/ 535058 h 1144542"/>
                  <a:gd name="connsiteX574" fmla="*/ 1285530 w 1540441"/>
                  <a:gd name="connsiteY574" fmla="*/ 538167 h 1144542"/>
                  <a:gd name="connsiteX575" fmla="*/ 1282787 w 1540441"/>
                  <a:gd name="connsiteY575" fmla="*/ 538716 h 1144542"/>
                  <a:gd name="connsiteX576" fmla="*/ 1282239 w 1540441"/>
                  <a:gd name="connsiteY576" fmla="*/ 540544 h 1144542"/>
                  <a:gd name="connsiteX577" fmla="*/ 1290650 w 1540441"/>
                  <a:gd name="connsiteY577" fmla="*/ 542190 h 1144542"/>
                  <a:gd name="connsiteX578" fmla="*/ 1301622 w 1540441"/>
                  <a:gd name="connsiteY578" fmla="*/ 540727 h 1144542"/>
                  <a:gd name="connsiteX579" fmla="*/ 1306559 w 1540441"/>
                  <a:gd name="connsiteY579" fmla="*/ 543653 h 1144542"/>
                  <a:gd name="connsiteX580" fmla="*/ 1314240 w 1540441"/>
                  <a:gd name="connsiteY580" fmla="*/ 545665 h 1144542"/>
                  <a:gd name="connsiteX581" fmla="*/ 1329052 w 1540441"/>
                  <a:gd name="connsiteY581" fmla="*/ 548225 h 1144542"/>
                  <a:gd name="connsiteX582" fmla="*/ 1334721 w 1540441"/>
                  <a:gd name="connsiteY582" fmla="*/ 550419 h 1144542"/>
                  <a:gd name="connsiteX583" fmla="*/ 1334355 w 1540441"/>
                  <a:gd name="connsiteY583" fmla="*/ 552431 h 1144542"/>
                  <a:gd name="connsiteX584" fmla="*/ 1330515 w 1540441"/>
                  <a:gd name="connsiteY584" fmla="*/ 556636 h 1144542"/>
                  <a:gd name="connsiteX585" fmla="*/ 1329966 w 1540441"/>
                  <a:gd name="connsiteY585" fmla="*/ 564134 h 1144542"/>
                  <a:gd name="connsiteX586" fmla="*/ 1331246 w 1540441"/>
                  <a:gd name="connsiteY586" fmla="*/ 567060 h 1144542"/>
                  <a:gd name="connsiteX587" fmla="*/ 1327040 w 1540441"/>
                  <a:gd name="connsiteY587" fmla="*/ 569254 h 1144542"/>
                  <a:gd name="connsiteX588" fmla="*/ 1316434 w 1540441"/>
                  <a:gd name="connsiteY588" fmla="*/ 569437 h 1144542"/>
                  <a:gd name="connsiteX589" fmla="*/ 1307474 w 1540441"/>
                  <a:gd name="connsiteY589" fmla="*/ 567608 h 1144542"/>
                  <a:gd name="connsiteX590" fmla="*/ 1299062 w 1540441"/>
                  <a:gd name="connsiteY590" fmla="*/ 572911 h 1144542"/>
                  <a:gd name="connsiteX591" fmla="*/ 1291199 w 1540441"/>
                  <a:gd name="connsiteY591" fmla="*/ 574740 h 1144542"/>
                  <a:gd name="connsiteX592" fmla="*/ 1288639 w 1540441"/>
                  <a:gd name="connsiteY592" fmla="*/ 578763 h 1144542"/>
                  <a:gd name="connsiteX593" fmla="*/ 1282239 w 1540441"/>
                  <a:gd name="connsiteY593" fmla="*/ 579129 h 1144542"/>
                  <a:gd name="connsiteX594" fmla="*/ 1266513 w 1540441"/>
                  <a:gd name="connsiteY594" fmla="*/ 575288 h 1144542"/>
                  <a:gd name="connsiteX595" fmla="*/ 1249689 w 1540441"/>
                  <a:gd name="connsiteY595" fmla="*/ 566511 h 1144542"/>
                  <a:gd name="connsiteX596" fmla="*/ 1242192 w 1540441"/>
                  <a:gd name="connsiteY596" fmla="*/ 560842 h 1144542"/>
                  <a:gd name="connsiteX597" fmla="*/ 1240729 w 1540441"/>
                  <a:gd name="connsiteY597" fmla="*/ 553893 h 1144542"/>
                  <a:gd name="connsiteX598" fmla="*/ 1236523 w 1540441"/>
                  <a:gd name="connsiteY598" fmla="*/ 553528 h 1144542"/>
                  <a:gd name="connsiteX599" fmla="*/ 1231951 w 1540441"/>
                  <a:gd name="connsiteY599" fmla="*/ 554808 h 1144542"/>
                  <a:gd name="connsiteX600" fmla="*/ 1230488 w 1540441"/>
                  <a:gd name="connsiteY600" fmla="*/ 564134 h 1144542"/>
                  <a:gd name="connsiteX601" fmla="*/ 1225551 w 1540441"/>
                  <a:gd name="connsiteY601" fmla="*/ 563585 h 1144542"/>
                  <a:gd name="connsiteX602" fmla="*/ 1216956 w 1540441"/>
                  <a:gd name="connsiteY602" fmla="*/ 559928 h 1144542"/>
                  <a:gd name="connsiteX603" fmla="*/ 1218968 w 1540441"/>
                  <a:gd name="connsiteY603" fmla="*/ 565414 h 1144542"/>
                  <a:gd name="connsiteX604" fmla="*/ 1220614 w 1540441"/>
                  <a:gd name="connsiteY604" fmla="*/ 567791 h 1144542"/>
                  <a:gd name="connsiteX605" fmla="*/ 1207447 w 1540441"/>
                  <a:gd name="connsiteY605" fmla="*/ 571631 h 1144542"/>
                  <a:gd name="connsiteX606" fmla="*/ 1203973 w 1540441"/>
                  <a:gd name="connsiteY606" fmla="*/ 574923 h 1144542"/>
                  <a:gd name="connsiteX607" fmla="*/ 1194464 w 1540441"/>
                  <a:gd name="connsiteY607" fmla="*/ 580043 h 1144542"/>
                  <a:gd name="connsiteX608" fmla="*/ 1185504 w 1540441"/>
                  <a:gd name="connsiteY608" fmla="*/ 579860 h 1144542"/>
                  <a:gd name="connsiteX609" fmla="*/ 1178555 w 1540441"/>
                  <a:gd name="connsiteY609" fmla="*/ 575837 h 1144542"/>
                  <a:gd name="connsiteX610" fmla="*/ 1168132 w 1540441"/>
                  <a:gd name="connsiteY610" fmla="*/ 577117 h 1144542"/>
                  <a:gd name="connsiteX611" fmla="*/ 1179104 w 1540441"/>
                  <a:gd name="connsiteY611" fmla="*/ 579677 h 1144542"/>
                  <a:gd name="connsiteX612" fmla="*/ 1174898 w 1540441"/>
                  <a:gd name="connsiteY612" fmla="*/ 582420 h 1144542"/>
                  <a:gd name="connsiteX613" fmla="*/ 1166486 w 1540441"/>
                  <a:gd name="connsiteY613" fmla="*/ 584432 h 1144542"/>
                  <a:gd name="connsiteX614" fmla="*/ 1170509 w 1540441"/>
                  <a:gd name="connsiteY614" fmla="*/ 586626 h 1144542"/>
                  <a:gd name="connsiteX615" fmla="*/ 1177092 w 1540441"/>
                  <a:gd name="connsiteY615" fmla="*/ 583883 h 1144542"/>
                  <a:gd name="connsiteX616" fmla="*/ 1188064 w 1540441"/>
                  <a:gd name="connsiteY616" fmla="*/ 582420 h 1144542"/>
                  <a:gd name="connsiteX617" fmla="*/ 1195927 w 1540441"/>
                  <a:gd name="connsiteY617" fmla="*/ 584432 h 1144542"/>
                  <a:gd name="connsiteX618" fmla="*/ 1201230 w 1540441"/>
                  <a:gd name="connsiteY618" fmla="*/ 587723 h 1144542"/>
                  <a:gd name="connsiteX619" fmla="*/ 1211288 w 1540441"/>
                  <a:gd name="connsiteY619" fmla="*/ 588455 h 1144542"/>
                  <a:gd name="connsiteX620" fmla="*/ 1216408 w 1540441"/>
                  <a:gd name="connsiteY620" fmla="*/ 590100 h 1144542"/>
                  <a:gd name="connsiteX621" fmla="*/ 1210556 w 1540441"/>
                  <a:gd name="connsiteY621" fmla="*/ 596135 h 1144542"/>
                  <a:gd name="connsiteX622" fmla="*/ 1201962 w 1540441"/>
                  <a:gd name="connsiteY622" fmla="*/ 597415 h 1144542"/>
                  <a:gd name="connsiteX623" fmla="*/ 1195744 w 1540441"/>
                  <a:gd name="connsiteY623" fmla="*/ 600158 h 1144542"/>
                  <a:gd name="connsiteX624" fmla="*/ 1186967 w 1540441"/>
                  <a:gd name="connsiteY624" fmla="*/ 601804 h 1144542"/>
                  <a:gd name="connsiteX625" fmla="*/ 1173252 w 1540441"/>
                  <a:gd name="connsiteY625" fmla="*/ 600706 h 1144542"/>
                  <a:gd name="connsiteX626" fmla="*/ 1177458 w 1540441"/>
                  <a:gd name="connsiteY626" fmla="*/ 603267 h 1144542"/>
                  <a:gd name="connsiteX627" fmla="*/ 1174166 w 1540441"/>
                  <a:gd name="connsiteY627" fmla="*/ 604181 h 1144542"/>
                  <a:gd name="connsiteX628" fmla="*/ 1170509 w 1540441"/>
                  <a:gd name="connsiteY628" fmla="*/ 606375 h 1144542"/>
                  <a:gd name="connsiteX629" fmla="*/ 1180567 w 1540441"/>
                  <a:gd name="connsiteY629" fmla="*/ 605095 h 1144542"/>
                  <a:gd name="connsiteX630" fmla="*/ 1180567 w 1540441"/>
                  <a:gd name="connsiteY630" fmla="*/ 610215 h 1144542"/>
                  <a:gd name="connsiteX631" fmla="*/ 1181664 w 1540441"/>
                  <a:gd name="connsiteY631" fmla="*/ 610033 h 1144542"/>
                  <a:gd name="connsiteX632" fmla="*/ 1188064 w 1540441"/>
                  <a:gd name="connsiteY632" fmla="*/ 605827 h 1144542"/>
                  <a:gd name="connsiteX633" fmla="*/ 1197207 w 1540441"/>
                  <a:gd name="connsiteY633" fmla="*/ 601987 h 1144542"/>
                  <a:gd name="connsiteX634" fmla="*/ 1204705 w 1540441"/>
                  <a:gd name="connsiteY634" fmla="*/ 601072 h 1144542"/>
                  <a:gd name="connsiteX635" fmla="*/ 1220797 w 1540441"/>
                  <a:gd name="connsiteY635" fmla="*/ 606924 h 1144542"/>
                  <a:gd name="connsiteX636" fmla="*/ 1222260 w 1540441"/>
                  <a:gd name="connsiteY636" fmla="*/ 612227 h 1144542"/>
                  <a:gd name="connsiteX637" fmla="*/ 1222260 w 1540441"/>
                  <a:gd name="connsiteY637" fmla="*/ 616250 h 1144542"/>
                  <a:gd name="connsiteX638" fmla="*/ 1214945 w 1540441"/>
                  <a:gd name="connsiteY638" fmla="*/ 618079 h 1144542"/>
                  <a:gd name="connsiteX639" fmla="*/ 1202693 w 1540441"/>
                  <a:gd name="connsiteY639" fmla="*/ 619176 h 1144542"/>
                  <a:gd name="connsiteX640" fmla="*/ 1201962 w 1540441"/>
                  <a:gd name="connsiteY640" fmla="*/ 621187 h 1144542"/>
                  <a:gd name="connsiteX641" fmla="*/ 1207447 w 1540441"/>
                  <a:gd name="connsiteY641" fmla="*/ 622102 h 1144542"/>
                  <a:gd name="connsiteX642" fmla="*/ 1205802 w 1540441"/>
                  <a:gd name="connsiteY642" fmla="*/ 627039 h 1144542"/>
                  <a:gd name="connsiteX643" fmla="*/ 1203424 w 1540441"/>
                  <a:gd name="connsiteY643" fmla="*/ 631245 h 1144542"/>
                  <a:gd name="connsiteX644" fmla="*/ 1203424 w 1540441"/>
                  <a:gd name="connsiteY644" fmla="*/ 634902 h 1144542"/>
                  <a:gd name="connsiteX645" fmla="*/ 1207447 w 1540441"/>
                  <a:gd name="connsiteY645" fmla="*/ 630879 h 1144542"/>
                  <a:gd name="connsiteX646" fmla="*/ 1209459 w 1540441"/>
                  <a:gd name="connsiteY646" fmla="*/ 625393 h 1144542"/>
                  <a:gd name="connsiteX647" fmla="*/ 1212751 w 1540441"/>
                  <a:gd name="connsiteY647" fmla="*/ 621736 h 1144542"/>
                  <a:gd name="connsiteX648" fmla="*/ 1220248 w 1540441"/>
                  <a:gd name="connsiteY648" fmla="*/ 619176 h 1144542"/>
                  <a:gd name="connsiteX649" fmla="*/ 1225185 w 1540441"/>
                  <a:gd name="connsiteY649" fmla="*/ 619724 h 1144542"/>
                  <a:gd name="connsiteX650" fmla="*/ 1242192 w 1540441"/>
                  <a:gd name="connsiteY650" fmla="*/ 627587 h 1144542"/>
                  <a:gd name="connsiteX651" fmla="*/ 1246580 w 1540441"/>
                  <a:gd name="connsiteY651" fmla="*/ 630696 h 1144542"/>
                  <a:gd name="connsiteX652" fmla="*/ 1247495 w 1540441"/>
                  <a:gd name="connsiteY652" fmla="*/ 633439 h 1144542"/>
                  <a:gd name="connsiteX653" fmla="*/ 1260844 w 1540441"/>
                  <a:gd name="connsiteY653" fmla="*/ 636365 h 1144542"/>
                  <a:gd name="connsiteX654" fmla="*/ 1262672 w 1540441"/>
                  <a:gd name="connsiteY654" fmla="*/ 639839 h 1144542"/>
                  <a:gd name="connsiteX655" fmla="*/ 1278033 w 1540441"/>
                  <a:gd name="connsiteY655" fmla="*/ 643679 h 1144542"/>
                  <a:gd name="connsiteX656" fmla="*/ 1274376 w 1540441"/>
                  <a:gd name="connsiteY656" fmla="*/ 646971 h 1144542"/>
                  <a:gd name="connsiteX657" fmla="*/ 1272913 w 1540441"/>
                  <a:gd name="connsiteY657" fmla="*/ 649714 h 1144542"/>
                  <a:gd name="connsiteX658" fmla="*/ 1267427 w 1540441"/>
                  <a:gd name="connsiteY658" fmla="*/ 653371 h 1144542"/>
                  <a:gd name="connsiteX659" fmla="*/ 1263404 w 1540441"/>
                  <a:gd name="connsiteY659" fmla="*/ 659223 h 1144542"/>
                  <a:gd name="connsiteX660" fmla="*/ 1266513 w 1540441"/>
                  <a:gd name="connsiteY660" fmla="*/ 658308 h 1144542"/>
                  <a:gd name="connsiteX661" fmla="*/ 1271084 w 1540441"/>
                  <a:gd name="connsiteY661" fmla="*/ 653920 h 1144542"/>
                  <a:gd name="connsiteX662" fmla="*/ 1280593 w 1540441"/>
                  <a:gd name="connsiteY662" fmla="*/ 650080 h 1144542"/>
                  <a:gd name="connsiteX663" fmla="*/ 1280227 w 1540441"/>
                  <a:gd name="connsiteY663" fmla="*/ 654103 h 1144542"/>
                  <a:gd name="connsiteX664" fmla="*/ 1276570 w 1540441"/>
                  <a:gd name="connsiteY664" fmla="*/ 659406 h 1144542"/>
                  <a:gd name="connsiteX665" fmla="*/ 1279496 w 1540441"/>
                  <a:gd name="connsiteY665" fmla="*/ 658308 h 1144542"/>
                  <a:gd name="connsiteX666" fmla="*/ 1283702 w 1540441"/>
                  <a:gd name="connsiteY666" fmla="*/ 654468 h 1144542"/>
                  <a:gd name="connsiteX667" fmla="*/ 1286993 w 1540441"/>
                  <a:gd name="connsiteY667" fmla="*/ 652640 h 1144542"/>
                  <a:gd name="connsiteX668" fmla="*/ 1291382 w 1540441"/>
                  <a:gd name="connsiteY668" fmla="*/ 652640 h 1144542"/>
                  <a:gd name="connsiteX669" fmla="*/ 1289187 w 1540441"/>
                  <a:gd name="connsiteY669" fmla="*/ 656663 h 1144542"/>
                  <a:gd name="connsiteX670" fmla="*/ 1278947 w 1540441"/>
                  <a:gd name="connsiteY670" fmla="*/ 665257 h 1144542"/>
                  <a:gd name="connsiteX671" fmla="*/ 1278581 w 1540441"/>
                  <a:gd name="connsiteY671" fmla="*/ 673303 h 1144542"/>
                  <a:gd name="connsiteX672" fmla="*/ 1282239 w 1540441"/>
                  <a:gd name="connsiteY672" fmla="*/ 672572 h 1144542"/>
                  <a:gd name="connsiteX673" fmla="*/ 1285530 w 1540441"/>
                  <a:gd name="connsiteY673" fmla="*/ 665623 h 1144542"/>
                  <a:gd name="connsiteX674" fmla="*/ 1289005 w 1540441"/>
                  <a:gd name="connsiteY674" fmla="*/ 666354 h 1144542"/>
                  <a:gd name="connsiteX675" fmla="*/ 1295405 w 1540441"/>
                  <a:gd name="connsiteY675" fmla="*/ 662514 h 1144542"/>
                  <a:gd name="connsiteX676" fmla="*/ 1299062 w 1540441"/>
                  <a:gd name="connsiteY676" fmla="*/ 663611 h 1144542"/>
                  <a:gd name="connsiteX677" fmla="*/ 1298514 w 1540441"/>
                  <a:gd name="connsiteY677" fmla="*/ 671292 h 1144542"/>
                  <a:gd name="connsiteX678" fmla="*/ 1296136 w 1540441"/>
                  <a:gd name="connsiteY678" fmla="*/ 673303 h 1144542"/>
                  <a:gd name="connsiteX679" fmla="*/ 1297599 w 1540441"/>
                  <a:gd name="connsiteY679" fmla="*/ 676778 h 1144542"/>
                  <a:gd name="connsiteX680" fmla="*/ 1296685 w 1540441"/>
                  <a:gd name="connsiteY680" fmla="*/ 681349 h 1144542"/>
                  <a:gd name="connsiteX681" fmla="*/ 1290650 w 1540441"/>
                  <a:gd name="connsiteY681" fmla="*/ 683544 h 1144542"/>
                  <a:gd name="connsiteX682" fmla="*/ 1296136 w 1540441"/>
                  <a:gd name="connsiteY682" fmla="*/ 683178 h 1144542"/>
                  <a:gd name="connsiteX683" fmla="*/ 1298696 w 1540441"/>
                  <a:gd name="connsiteY683" fmla="*/ 686287 h 1144542"/>
                  <a:gd name="connsiteX684" fmla="*/ 1297599 w 1540441"/>
                  <a:gd name="connsiteY684" fmla="*/ 688115 h 1144542"/>
                  <a:gd name="connsiteX685" fmla="*/ 1299062 w 1540441"/>
                  <a:gd name="connsiteY685" fmla="*/ 693235 h 1144542"/>
                  <a:gd name="connsiteX686" fmla="*/ 1296502 w 1540441"/>
                  <a:gd name="connsiteY686" fmla="*/ 694881 h 1144542"/>
                  <a:gd name="connsiteX687" fmla="*/ 1299977 w 1540441"/>
                  <a:gd name="connsiteY687" fmla="*/ 699818 h 1144542"/>
                  <a:gd name="connsiteX688" fmla="*/ 1299428 w 1540441"/>
                  <a:gd name="connsiteY688" fmla="*/ 704756 h 1144542"/>
                  <a:gd name="connsiteX689" fmla="*/ 1303268 w 1540441"/>
                  <a:gd name="connsiteY689" fmla="*/ 705670 h 1144542"/>
                  <a:gd name="connsiteX690" fmla="*/ 1302719 w 1540441"/>
                  <a:gd name="connsiteY690" fmla="*/ 710790 h 1144542"/>
                  <a:gd name="connsiteX691" fmla="*/ 1295954 w 1540441"/>
                  <a:gd name="connsiteY691" fmla="*/ 712619 h 1144542"/>
                  <a:gd name="connsiteX692" fmla="*/ 1292662 w 1540441"/>
                  <a:gd name="connsiteY692" fmla="*/ 708779 h 1144542"/>
                  <a:gd name="connsiteX693" fmla="*/ 1284982 w 1540441"/>
                  <a:gd name="connsiteY693" fmla="*/ 709693 h 1144542"/>
                  <a:gd name="connsiteX694" fmla="*/ 1282787 w 1540441"/>
                  <a:gd name="connsiteY694" fmla="*/ 703293 h 1144542"/>
                  <a:gd name="connsiteX695" fmla="*/ 1281873 w 1540441"/>
                  <a:gd name="connsiteY695" fmla="*/ 695064 h 1144542"/>
                  <a:gd name="connsiteX696" fmla="*/ 1278947 w 1540441"/>
                  <a:gd name="connsiteY696" fmla="*/ 694881 h 1144542"/>
                  <a:gd name="connsiteX697" fmla="*/ 1277484 w 1540441"/>
                  <a:gd name="connsiteY697" fmla="*/ 699818 h 1144542"/>
                  <a:gd name="connsiteX698" fmla="*/ 1277119 w 1540441"/>
                  <a:gd name="connsiteY698" fmla="*/ 711705 h 1144542"/>
                  <a:gd name="connsiteX699" fmla="*/ 1267610 w 1540441"/>
                  <a:gd name="connsiteY699" fmla="*/ 712802 h 1144542"/>
                  <a:gd name="connsiteX700" fmla="*/ 1256089 w 1540441"/>
                  <a:gd name="connsiteY700" fmla="*/ 709876 h 1144542"/>
                  <a:gd name="connsiteX701" fmla="*/ 1246580 w 1540441"/>
                  <a:gd name="connsiteY701" fmla="*/ 705304 h 1144542"/>
                  <a:gd name="connsiteX702" fmla="*/ 1240180 w 1540441"/>
                  <a:gd name="connsiteY702" fmla="*/ 698173 h 1144542"/>
                  <a:gd name="connsiteX703" fmla="*/ 1237072 w 1540441"/>
                  <a:gd name="connsiteY703" fmla="*/ 689395 h 1144542"/>
                  <a:gd name="connsiteX704" fmla="*/ 1236340 w 1540441"/>
                  <a:gd name="connsiteY704" fmla="*/ 682995 h 1144542"/>
                  <a:gd name="connsiteX705" fmla="*/ 1228660 w 1540441"/>
                  <a:gd name="connsiteY705" fmla="*/ 677875 h 1144542"/>
                  <a:gd name="connsiteX706" fmla="*/ 1226648 w 1540441"/>
                  <a:gd name="connsiteY706" fmla="*/ 672755 h 1144542"/>
                  <a:gd name="connsiteX707" fmla="*/ 1223357 w 1540441"/>
                  <a:gd name="connsiteY707" fmla="*/ 670926 h 1144542"/>
                  <a:gd name="connsiteX708" fmla="*/ 1214396 w 1540441"/>
                  <a:gd name="connsiteY708" fmla="*/ 671292 h 1144542"/>
                  <a:gd name="connsiteX709" fmla="*/ 1206899 w 1540441"/>
                  <a:gd name="connsiteY709" fmla="*/ 665806 h 1144542"/>
                  <a:gd name="connsiteX710" fmla="*/ 1197573 w 1540441"/>
                  <a:gd name="connsiteY710" fmla="*/ 660686 h 1144542"/>
                  <a:gd name="connsiteX711" fmla="*/ 1188613 w 1540441"/>
                  <a:gd name="connsiteY711" fmla="*/ 659771 h 1144542"/>
                  <a:gd name="connsiteX712" fmla="*/ 1182213 w 1540441"/>
                  <a:gd name="connsiteY712" fmla="*/ 657394 h 1144542"/>
                  <a:gd name="connsiteX713" fmla="*/ 1176361 w 1540441"/>
                  <a:gd name="connsiteY713" fmla="*/ 659954 h 1144542"/>
                  <a:gd name="connsiteX714" fmla="*/ 1168498 w 1540441"/>
                  <a:gd name="connsiteY714" fmla="*/ 659040 h 1144542"/>
                  <a:gd name="connsiteX715" fmla="*/ 1160818 w 1540441"/>
                  <a:gd name="connsiteY715" fmla="*/ 652640 h 1144542"/>
                  <a:gd name="connsiteX716" fmla="*/ 1149663 w 1540441"/>
                  <a:gd name="connsiteY716" fmla="*/ 648068 h 1144542"/>
                  <a:gd name="connsiteX717" fmla="*/ 1150577 w 1540441"/>
                  <a:gd name="connsiteY717" fmla="*/ 652091 h 1144542"/>
                  <a:gd name="connsiteX718" fmla="*/ 1152771 w 1540441"/>
                  <a:gd name="connsiteY718" fmla="*/ 655931 h 1144542"/>
                  <a:gd name="connsiteX719" fmla="*/ 1145823 w 1540441"/>
                  <a:gd name="connsiteY719" fmla="*/ 657028 h 1144542"/>
                  <a:gd name="connsiteX720" fmla="*/ 1154234 w 1540441"/>
                  <a:gd name="connsiteY720" fmla="*/ 658857 h 1144542"/>
                  <a:gd name="connsiteX721" fmla="*/ 1159172 w 1540441"/>
                  <a:gd name="connsiteY721" fmla="*/ 660686 h 1144542"/>
                  <a:gd name="connsiteX722" fmla="*/ 1158074 w 1540441"/>
                  <a:gd name="connsiteY722" fmla="*/ 664160 h 1144542"/>
                  <a:gd name="connsiteX723" fmla="*/ 1166303 w 1540441"/>
                  <a:gd name="connsiteY723" fmla="*/ 661966 h 1144542"/>
                  <a:gd name="connsiteX724" fmla="*/ 1175446 w 1540441"/>
                  <a:gd name="connsiteY724" fmla="*/ 664892 h 1144542"/>
                  <a:gd name="connsiteX725" fmla="*/ 1182944 w 1540441"/>
                  <a:gd name="connsiteY725" fmla="*/ 663611 h 1144542"/>
                  <a:gd name="connsiteX726" fmla="*/ 1194830 w 1540441"/>
                  <a:gd name="connsiteY726" fmla="*/ 664526 h 1144542"/>
                  <a:gd name="connsiteX727" fmla="*/ 1201596 w 1540441"/>
                  <a:gd name="connsiteY727" fmla="*/ 668915 h 1144542"/>
                  <a:gd name="connsiteX728" fmla="*/ 1202327 w 1540441"/>
                  <a:gd name="connsiteY728" fmla="*/ 676046 h 1144542"/>
                  <a:gd name="connsiteX729" fmla="*/ 1195196 w 1540441"/>
                  <a:gd name="connsiteY729" fmla="*/ 673303 h 1144542"/>
                  <a:gd name="connsiteX730" fmla="*/ 1198122 w 1540441"/>
                  <a:gd name="connsiteY730" fmla="*/ 678058 h 1144542"/>
                  <a:gd name="connsiteX731" fmla="*/ 1191721 w 1540441"/>
                  <a:gd name="connsiteY731" fmla="*/ 682446 h 1144542"/>
                  <a:gd name="connsiteX732" fmla="*/ 1175264 w 1540441"/>
                  <a:gd name="connsiteY732" fmla="*/ 688115 h 1144542"/>
                  <a:gd name="connsiteX733" fmla="*/ 1155880 w 1540441"/>
                  <a:gd name="connsiteY733" fmla="*/ 688298 h 1144542"/>
                  <a:gd name="connsiteX734" fmla="*/ 1148565 w 1540441"/>
                  <a:gd name="connsiteY734" fmla="*/ 683909 h 1144542"/>
                  <a:gd name="connsiteX735" fmla="*/ 1147651 w 1540441"/>
                  <a:gd name="connsiteY735" fmla="*/ 689395 h 1144542"/>
                  <a:gd name="connsiteX736" fmla="*/ 1142897 w 1540441"/>
                  <a:gd name="connsiteY736" fmla="*/ 687932 h 1144542"/>
                  <a:gd name="connsiteX737" fmla="*/ 1134668 w 1540441"/>
                  <a:gd name="connsiteY737" fmla="*/ 688664 h 1144542"/>
                  <a:gd name="connsiteX738" fmla="*/ 1133205 w 1540441"/>
                  <a:gd name="connsiteY738" fmla="*/ 690675 h 1144542"/>
                  <a:gd name="connsiteX739" fmla="*/ 1139422 w 1540441"/>
                  <a:gd name="connsiteY739" fmla="*/ 695978 h 1144542"/>
                  <a:gd name="connsiteX740" fmla="*/ 1135400 w 1540441"/>
                  <a:gd name="connsiteY740" fmla="*/ 703293 h 1144542"/>
                  <a:gd name="connsiteX741" fmla="*/ 1131193 w 1540441"/>
                  <a:gd name="connsiteY741" fmla="*/ 706767 h 1144542"/>
                  <a:gd name="connsiteX742" fmla="*/ 1116564 w 1540441"/>
                  <a:gd name="connsiteY742" fmla="*/ 710790 h 1144542"/>
                  <a:gd name="connsiteX743" fmla="*/ 1124245 w 1540441"/>
                  <a:gd name="connsiteY743" fmla="*/ 711156 h 1144542"/>
                  <a:gd name="connsiteX744" fmla="*/ 1129548 w 1540441"/>
                  <a:gd name="connsiteY744" fmla="*/ 714082 h 1144542"/>
                  <a:gd name="connsiteX745" fmla="*/ 1142714 w 1540441"/>
                  <a:gd name="connsiteY745" fmla="*/ 714813 h 1144542"/>
                  <a:gd name="connsiteX746" fmla="*/ 1167035 w 1540441"/>
                  <a:gd name="connsiteY746" fmla="*/ 712253 h 1144542"/>
                  <a:gd name="connsiteX747" fmla="*/ 1174715 w 1540441"/>
                  <a:gd name="connsiteY747" fmla="*/ 712985 h 1144542"/>
                  <a:gd name="connsiteX748" fmla="*/ 1178006 w 1540441"/>
                  <a:gd name="connsiteY748" fmla="*/ 716642 h 1144542"/>
                  <a:gd name="connsiteX749" fmla="*/ 1171606 w 1540441"/>
                  <a:gd name="connsiteY749" fmla="*/ 718653 h 1144542"/>
                  <a:gd name="connsiteX750" fmla="*/ 1162463 w 1540441"/>
                  <a:gd name="connsiteY750" fmla="*/ 719202 h 1144542"/>
                  <a:gd name="connsiteX751" fmla="*/ 1148931 w 1540441"/>
                  <a:gd name="connsiteY751" fmla="*/ 725785 h 1144542"/>
                  <a:gd name="connsiteX752" fmla="*/ 1141617 w 1540441"/>
                  <a:gd name="connsiteY752" fmla="*/ 727797 h 1144542"/>
                  <a:gd name="connsiteX753" fmla="*/ 1133754 w 1540441"/>
                  <a:gd name="connsiteY753" fmla="*/ 725602 h 1144542"/>
                  <a:gd name="connsiteX754" fmla="*/ 1124976 w 1540441"/>
                  <a:gd name="connsiteY754" fmla="*/ 729991 h 1144542"/>
                  <a:gd name="connsiteX755" fmla="*/ 1141617 w 1540441"/>
                  <a:gd name="connsiteY755" fmla="*/ 731637 h 1144542"/>
                  <a:gd name="connsiteX756" fmla="*/ 1157526 w 1540441"/>
                  <a:gd name="connsiteY756" fmla="*/ 731637 h 1144542"/>
                  <a:gd name="connsiteX757" fmla="*/ 1161915 w 1540441"/>
                  <a:gd name="connsiteY757" fmla="*/ 724322 h 1144542"/>
                  <a:gd name="connsiteX758" fmla="*/ 1172704 w 1540441"/>
                  <a:gd name="connsiteY758" fmla="*/ 721396 h 1144542"/>
                  <a:gd name="connsiteX759" fmla="*/ 1181664 w 1540441"/>
                  <a:gd name="connsiteY759" fmla="*/ 723774 h 1144542"/>
                  <a:gd name="connsiteX760" fmla="*/ 1188430 w 1540441"/>
                  <a:gd name="connsiteY760" fmla="*/ 720482 h 1144542"/>
                  <a:gd name="connsiteX761" fmla="*/ 1205802 w 1540441"/>
                  <a:gd name="connsiteY761" fmla="*/ 714996 h 1144542"/>
                  <a:gd name="connsiteX762" fmla="*/ 1208545 w 1540441"/>
                  <a:gd name="connsiteY762" fmla="*/ 718836 h 1144542"/>
                  <a:gd name="connsiteX763" fmla="*/ 1213299 w 1540441"/>
                  <a:gd name="connsiteY763" fmla="*/ 716825 h 1144542"/>
                  <a:gd name="connsiteX764" fmla="*/ 1218054 w 1540441"/>
                  <a:gd name="connsiteY764" fmla="*/ 715910 h 1144542"/>
                  <a:gd name="connsiteX765" fmla="*/ 1217688 w 1540441"/>
                  <a:gd name="connsiteY765" fmla="*/ 719385 h 1144542"/>
                  <a:gd name="connsiteX766" fmla="*/ 1220797 w 1540441"/>
                  <a:gd name="connsiteY766" fmla="*/ 718653 h 1144542"/>
                  <a:gd name="connsiteX767" fmla="*/ 1248043 w 1540441"/>
                  <a:gd name="connsiteY767" fmla="*/ 727065 h 1144542"/>
                  <a:gd name="connsiteX768" fmla="*/ 1271816 w 1540441"/>
                  <a:gd name="connsiteY768" fmla="*/ 728894 h 1144542"/>
                  <a:gd name="connsiteX769" fmla="*/ 1279130 w 1540441"/>
                  <a:gd name="connsiteY769" fmla="*/ 728711 h 1144542"/>
                  <a:gd name="connsiteX770" fmla="*/ 1290285 w 1540441"/>
                  <a:gd name="connsiteY770" fmla="*/ 725419 h 1144542"/>
                  <a:gd name="connsiteX771" fmla="*/ 1291382 w 1540441"/>
                  <a:gd name="connsiteY771" fmla="*/ 725419 h 1144542"/>
                  <a:gd name="connsiteX772" fmla="*/ 1289187 w 1540441"/>
                  <a:gd name="connsiteY772" fmla="*/ 729442 h 1144542"/>
                  <a:gd name="connsiteX773" fmla="*/ 1283336 w 1540441"/>
                  <a:gd name="connsiteY773" fmla="*/ 734928 h 1144542"/>
                  <a:gd name="connsiteX774" fmla="*/ 1280593 w 1540441"/>
                  <a:gd name="connsiteY774" fmla="*/ 732917 h 1144542"/>
                  <a:gd name="connsiteX775" fmla="*/ 1278216 w 1540441"/>
                  <a:gd name="connsiteY775" fmla="*/ 734928 h 1144542"/>
                  <a:gd name="connsiteX776" fmla="*/ 1274924 w 1540441"/>
                  <a:gd name="connsiteY776" fmla="*/ 735111 h 1144542"/>
                  <a:gd name="connsiteX777" fmla="*/ 1271816 w 1540441"/>
                  <a:gd name="connsiteY777" fmla="*/ 734014 h 1144542"/>
                  <a:gd name="connsiteX778" fmla="*/ 1269438 w 1540441"/>
                  <a:gd name="connsiteY778" fmla="*/ 736208 h 1144542"/>
                  <a:gd name="connsiteX779" fmla="*/ 1265232 w 1540441"/>
                  <a:gd name="connsiteY779" fmla="*/ 735111 h 1144542"/>
                  <a:gd name="connsiteX780" fmla="*/ 1264867 w 1540441"/>
                  <a:gd name="connsiteY780" fmla="*/ 737671 h 1144542"/>
                  <a:gd name="connsiteX781" fmla="*/ 1261758 w 1540441"/>
                  <a:gd name="connsiteY781" fmla="*/ 738037 h 1144542"/>
                  <a:gd name="connsiteX782" fmla="*/ 1263404 w 1540441"/>
                  <a:gd name="connsiteY782" fmla="*/ 739683 h 1144542"/>
                  <a:gd name="connsiteX783" fmla="*/ 1266330 w 1540441"/>
                  <a:gd name="connsiteY783" fmla="*/ 740048 h 1144542"/>
                  <a:gd name="connsiteX784" fmla="*/ 1268158 w 1540441"/>
                  <a:gd name="connsiteY784" fmla="*/ 741694 h 1144542"/>
                  <a:gd name="connsiteX785" fmla="*/ 1260478 w 1540441"/>
                  <a:gd name="connsiteY785" fmla="*/ 738951 h 1144542"/>
                  <a:gd name="connsiteX786" fmla="*/ 1259564 w 1540441"/>
                  <a:gd name="connsiteY786" fmla="*/ 741694 h 1144542"/>
                  <a:gd name="connsiteX787" fmla="*/ 1250786 w 1540441"/>
                  <a:gd name="connsiteY787" fmla="*/ 742609 h 1144542"/>
                  <a:gd name="connsiteX788" fmla="*/ 1245483 w 1540441"/>
                  <a:gd name="connsiteY788" fmla="*/ 744437 h 1144542"/>
                  <a:gd name="connsiteX789" fmla="*/ 1250603 w 1540441"/>
                  <a:gd name="connsiteY789" fmla="*/ 748277 h 1144542"/>
                  <a:gd name="connsiteX790" fmla="*/ 1248226 w 1540441"/>
                  <a:gd name="connsiteY790" fmla="*/ 748826 h 1144542"/>
                  <a:gd name="connsiteX791" fmla="*/ 1250238 w 1540441"/>
                  <a:gd name="connsiteY791" fmla="*/ 750106 h 1144542"/>
                  <a:gd name="connsiteX792" fmla="*/ 1248226 w 1540441"/>
                  <a:gd name="connsiteY792" fmla="*/ 753032 h 1144542"/>
                  <a:gd name="connsiteX793" fmla="*/ 1244386 w 1540441"/>
                  <a:gd name="connsiteY793" fmla="*/ 751569 h 1144542"/>
                  <a:gd name="connsiteX794" fmla="*/ 1241826 w 1540441"/>
                  <a:gd name="connsiteY794" fmla="*/ 749557 h 1144542"/>
                  <a:gd name="connsiteX795" fmla="*/ 1239997 w 1540441"/>
                  <a:gd name="connsiteY795" fmla="*/ 751020 h 1144542"/>
                  <a:gd name="connsiteX796" fmla="*/ 1235791 w 1540441"/>
                  <a:gd name="connsiteY796" fmla="*/ 750655 h 1144542"/>
                  <a:gd name="connsiteX797" fmla="*/ 1233231 w 1540441"/>
                  <a:gd name="connsiteY797" fmla="*/ 751935 h 1144542"/>
                  <a:gd name="connsiteX798" fmla="*/ 1237072 w 1540441"/>
                  <a:gd name="connsiteY798" fmla="*/ 753215 h 1144542"/>
                  <a:gd name="connsiteX799" fmla="*/ 1239449 w 1540441"/>
                  <a:gd name="connsiteY799" fmla="*/ 755958 h 1144542"/>
                  <a:gd name="connsiteX800" fmla="*/ 1235791 w 1540441"/>
                  <a:gd name="connsiteY800" fmla="*/ 755409 h 1144542"/>
                  <a:gd name="connsiteX801" fmla="*/ 1238717 w 1540441"/>
                  <a:gd name="connsiteY801" fmla="*/ 758700 h 1144542"/>
                  <a:gd name="connsiteX802" fmla="*/ 1232317 w 1540441"/>
                  <a:gd name="connsiteY802" fmla="*/ 756689 h 1144542"/>
                  <a:gd name="connsiteX803" fmla="*/ 1233231 w 1540441"/>
                  <a:gd name="connsiteY803" fmla="*/ 758883 h 1144542"/>
                  <a:gd name="connsiteX804" fmla="*/ 1226648 w 1540441"/>
                  <a:gd name="connsiteY804" fmla="*/ 760163 h 1144542"/>
                  <a:gd name="connsiteX805" fmla="*/ 1226465 w 1540441"/>
                  <a:gd name="connsiteY805" fmla="*/ 763089 h 1144542"/>
                  <a:gd name="connsiteX806" fmla="*/ 1221345 w 1540441"/>
                  <a:gd name="connsiteY806" fmla="*/ 764186 h 1144542"/>
                  <a:gd name="connsiteX807" fmla="*/ 1220614 w 1540441"/>
                  <a:gd name="connsiteY807" fmla="*/ 765649 h 1144542"/>
                  <a:gd name="connsiteX808" fmla="*/ 1223174 w 1540441"/>
                  <a:gd name="connsiteY808" fmla="*/ 765832 h 1144542"/>
                  <a:gd name="connsiteX809" fmla="*/ 1221162 w 1540441"/>
                  <a:gd name="connsiteY809" fmla="*/ 766929 h 1144542"/>
                  <a:gd name="connsiteX810" fmla="*/ 1218054 w 1540441"/>
                  <a:gd name="connsiteY810" fmla="*/ 765101 h 1144542"/>
                  <a:gd name="connsiteX811" fmla="*/ 1214214 w 1540441"/>
                  <a:gd name="connsiteY811" fmla="*/ 764186 h 1144542"/>
                  <a:gd name="connsiteX812" fmla="*/ 1208728 w 1540441"/>
                  <a:gd name="connsiteY812" fmla="*/ 766929 h 1144542"/>
                  <a:gd name="connsiteX813" fmla="*/ 1215311 w 1540441"/>
                  <a:gd name="connsiteY813" fmla="*/ 768392 h 1144542"/>
                  <a:gd name="connsiteX814" fmla="*/ 1215311 w 1540441"/>
                  <a:gd name="connsiteY814" fmla="*/ 769855 h 1144542"/>
                  <a:gd name="connsiteX815" fmla="*/ 1214762 w 1540441"/>
                  <a:gd name="connsiteY815" fmla="*/ 771135 h 1144542"/>
                  <a:gd name="connsiteX816" fmla="*/ 1215494 w 1540441"/>
                  <a:gd name="connsiteY816" fmla="*/ 773147 h 1144542"/>
                  <a:gd name="connsiteX817" fmla="*/ 1211288 w 1540441"/>
                  <a:gd name="connsiteY817" fmla="*/ 771684 h 1144542"/>
                  <a:gd name="connsiteX818" fmla="*/ 1208545 w 1540441"/>
                  <a:gd name="connsiteY818" fmla="*/ 772415 h 1144542"/>
                  <a:gd name="connsiteX819" fmla="*/ 1209093 w 1540441"/>
                  <a:gd name="connsiteY819" fmla="*/ 775707 h 1144542"/>
                  <a:gd name="connsiteX820" fmla="*/ 1200682 w 1540441"/>
                  <a:gd name="connsiteY820" fmla="*/ 773147 h 1144542"/>
                  <a:gd name="connsiteX821" fmla="*/ 1200682 w 1540441"/>
                  <a:gd name="connsiteY821" fmla="*/ 775524 h 1144542"/>
                  <a:gd name="connsiteX822" fmla="*/ 1201962 w 1540441"/>
                  <a:gd name="connsiteY822" fmla="*/ 777535 h 1144542"/>
                  <a:gd name="connsiteX823" fmla="*/ 1205253 w 1540441"/>
                  <a:gd name="connsiteY823" fmla="*/ 778633 h 1144542"/>
                  <a:gd name="connsiteX824" fmla="*/ 1200682 w 1540441"/>
                  <a:gd name="connsiteY824" fmla="*/ 778450 h 1144542"/>
                  <a:gd name="connsiteX825" fmla="*/ 1198670 w 1540441"/>
                  <a:gd name="connsiteY825" fmla="*/ 782656 h 1144542"/>
                  <a:gd name="connsiteX826" fmla="*/ 1194830 w 1540441"/>
                  <a:gd name="connsiteY826" fmla="*/ 782656 h 1144542"/>
                  <a:gd name="connsiteX827" fmla="*/ 1194464 w 1540441"/>
                  <a:gd name="connsiteY827" fmla="*/ 784301 h 1144542"/>
                  <a:gd name="connsiteX828" fmla="*/ 1193184 w 1540441"/>
                  <a:gd name="connsiteY828" fmla="*/ 786130 h 1144542"/>
                  <a:gd name="connsiteX829" fmla="*/ 1184224 w 1540441"/>
                  <a:gd name="connsiteY829" fmla="*/ 787227 h 1144542"/>
                  <a:gd name="connsiteX830" fmla="*/ 1182761 w 1540441"/>
                  <a:gd name="connsiteY830" fmla="*/ 789422 h 1144542"/>
                  <a:gd name="connsiteX831" fmla="*/ 1183675 w 1540441"/>
                  <a:gd name="connsiteY831" fmla="*/ 790884 h 1144542"/>
                  <a:gd name="connsiteX832" fmla="*/ 1176909 w 1540441"/>
                  <a:gd name="connsiteY832" fmla="*/ 790884 h 1144542"/>
                  <a:gd name="connsiteX833" fmla="*/ 1175812 w 1540441"/>
                  <a:gd name="connsiteY833" fmla="*/ 792347 h 1144542"/>
                  <a:gd name="connsiteX834" fmla="*/ 1174166 w 1540441"/>
                  <a:gd name="connsiteY834" fmla="*/ 790153 h 1144542"/>
                  <a:gd name="connsiteX835" fmla="*/ 1168498 w 1540441"/>
                  <a:gd name="connsiteY835" fmla="*/ 791250 h 1144542"/>
                  <a:gd name="connsiteX836" fmla="*/ 1166669 w 1540441"/>
                  <a:gd name="connsiteY836" fmla="*/ 792347 h 1144542"/>
                  <a:gd name="connsiteX837" fmla="*/ 1165755 w 1540441"/>
                  <a:gd name="connsiteY837" fmla="*/ 795822 h 1144542"/>
                  <a:gd name="connsiteX838" fmla="*/ 1163195 w 1540441"/>
                  <a:gd name="connsiteY838" fmla="*/ 794542 h 1144542"/>
                  <a:gd name="connsiteX839" fmla="*/ 1159537 w 1540441"/>
                  <a:gd name="connsiteY839" fmla="*/ 794907 h 1144542"/>
                  <a:gd name="connsiteX840" fmla="*/ 1158440 w 1540441"/>
                  <a:gd name="connsiteY840" fmla="*/ 795822 h 1144542"/>
                  <a:gd name="connsiteX841" fmla="*/ 1158074 w 1540441"/>
                  <a:gd name="connsiteY841" fmla="*/ 797650 h 1144542"/>
                  <a:gd name="connsiteX842" fmla="*/ 1155880 w 1540441"/>
                  <a:gd name="connsiteY842" fmla="*/ 798382 h 1144542"/>
                  <a:gd name="connsiteX843" fmla="*/ 1153320 w 1540441"/>
                  <a:gd name="connsiteY843" fmla="*/ 796370 h 1144542"/>
                  <a:gd name="connsiteX844" fmla="*/ 1150577 w 1540441"/>
                  <a:gd name="connsiteY844" fmla="*/ 796919 h 1144542"/>
                  <a:gd name="connsiteX845" fmla="*/ 1147651 w 1540441"/>
                  <a:gd name="connsiteY845" fmla="*/ 797650 h 1144542"/>
                  <a:gd name="connsiteX846" fmla="*/ 1148200 w 1540441"/>
                  <a:gd name="connsiteY846" fmla="*/ 800393 h 1144542"/>
                  <a:gd name="connsiteX847" fmla="*/ 1146005 w 1540441"/>
                  <a:gd name="connsiteY847" fmla="*/ 800576 h 1144542"/>
                  <a:gd name="connsiteX848" fmla="*/ 1144177 w 1540441"/>
                  <a:gd name="connsiteY848" fmla="*/ 798016 h 1144542"/>
                  <a:gd name="connsiteX849" fmla="*/ 1140520 w 1540441"/>
                  <a:gd name="connsiteY849" fmla="*/ 796919 h 1144542"/>
                  <a:gd name="connsiteX850" fmla="*/ 1139422 w 1540441"/>
                  <a:gd name="connsiteY850" fmla="*/ 800210 h 1144542"/>
                  <a:gd name="connsiteX851" fmla="*/ 1136497 w 1540441"/>
                  <a:gd name="connsiteY851" fmla="*/ 801125 h 1144542"/>
                  <a:gd name="connsiteX852" fmla="*/ 1132291 w 1540441"/>
                  <a:gd name="connsiteY852" fmla="*/ 799479 h 1144542"/>
                  <a:gd name="connsiteX853" fmla="*/ 1132291 w 1540441"/>
                  <a:gd name="connsiteY853" fmla="*/ 802771 h 1144542"/>
                  <a:gd name="connsiteX854" fmla="*/ 1128633 w 1540441"/>
                  <a:gd name="connsiteY854" fmla="*/ 801125 h 1144542"/>
                  <a:gd name="connsiteX855" fmla="*/ 1123696 w 1540441"/>
                  <a:gd name="connsiteY855" fmla="*/ 804234 h 1144542"/>
                  <a:gd name="connsiteX856" fmla="*/ 1111261 w 1540441"/>
                  <a:gd name="connsiteY856" fmla="*/ 805148 h 1144542"/>
                  <a:gd name="connsiteX857" fmla="*/ 1110530 w 1540441"/>
                  <a:gd name="connsiteY857" fmla="*/ 808622 h 1144542"/>
                  <a:gd name="connsiteX858" fmla="*/ 1106324 w 1540441"/>
                  <a:gd name="connsiteY858" fmla="*/ 806611 h 1144542"/>
                  <a:gd name="connsiteX859" fmla="*/ 1105410 w 1540441"/>
                  <a:gd name="connsiteY859" fmla="*/ 808805 h 1144542"/>
                  <a:gd name="connsiteX860" fmla="*/ 1103764 w 1540441"/>
                  <a:gd name="connsiteY860" fmla="*/ 810085 h 1144542"/>
                  <a:gd name="connsiteX861" fmla="*/ 1102301 w 1540441"/>
                  <a:gd name="connsiteY861" fmla="*/ 810451 h 1144542"/>
                  <a:gd name="connsiteX862" fmla="*/ 1096632 w 1540441"/>
                  <a:gd name="connsiteY862" fmla="*/ 806976 h 1144542"/>
                  <a:gd name="connsiteX863" fmla="*/ 1093706 w 1540441"/>
                  <a:gd name="connsiteY863" fmla="*/ 803502 h 1144542"/>
                  <a:gd name="connsiteX864" fmla="*/ 1092426 w 1540441"/>
                  <a:gd name="connsiteY864" fmla="*/ 803502 h 1144542"/>
                  <a:gd name="connsiteX865" fmla="*/ 1089501 w 1540441"/>
                  <a:gd name="connsiteY865" fmla="*/ 804416 h 1144542"/>
                  <a:gd name="connsiteX866" fmla="*/ 1088586 w 1540441"/>
                  <a:gd name="connsiteY866" fmla="*/ 806976 h 1144542"/>
                  <a:gd name="connsiteX867" fmla="*/ 1090049 w 1540441"/>
                  <a:gd name="connsiteY867" fmla="*/ 811182 h 1144542"/>
                  <a:gd name="connsiteX868" fmla="*/ 1085295 w 1540441"/>
                  <a:gd name="connsiteY868" fmla="*/ 809354 h 1144542"/>
                  <a:gd name="connsiteX869" fmla="*/ 1083832 w 1540441"/>
                  <a:gd name="connsiteY869" fmla="*/ 811182 h 1144542"/>
                  <a:gd name="connsiteX870" fmla="*/ 1087489 w 1540441"/>
                  <a:gd name="connsiteY870" fmla="*/ 813925 h 1144542"/>
                  <a:gd name="connsiteX871" fmla="*/ 1084198 w 1540441"/>
                  <a:gd name="connsiteY871" fmla="*/ 816851 h 1144542"/>
                  <a:gd name="connsiteX872" fmla="*/ 1080175 w 1540441"/>
                  <a:gd name="connsiteY872" fmla="*/ 813925 h 1144542"/>
                  <a:gd name="connsiteX873" fmla="*/ 1079992 w 1540441"/>
                  <a:gd name="connsiteY873" fmla="*/ 810817 h 1144542"/>
                  <a:gd name="connsiteX874" fmla="*/ 1073957 w 1540441"/>
                  <a:gd name="connsiteY874" fmla="*/ 810451 h 1144542"/>
                  <a:gd name="connsiteX875" fmla="*/ 1071031 w 1540441"/>
                  <a:gd name="connsiteY875" fmla="*/ 809354 h 1144542"/>
                  <a:gd name="connsiteX876" fmla="*/ 1071031 w 1540441"/>
                  <a:gd name="connsiteY876" fmla="*/ 813011 h 1144542"/>
                  <a:gd name="connsiteX877" fmla="*/ 1076334 w 1540441"/>
                  <a:gd name="connsiteY877" fmla="*/ 814657 h 1144542"/>
                  <a:gd name="connsiteX878" fmla="*/ 1077066 w 1540441"/>
                  <a:gd name="connsiteY878" fmla="*/ 817948 h 1144542"/>
                  <a:gd name="connsiteX879" fmla="*/ 1072677 w 1540441"/>
                  <a:gd name="connsiteY879" fmla="*/ 818131 h 1144542"/>
                  <a:gd name="connsiteX880" fmla="*/ 1063900 w 1540441"/>
                  <a:gd name="connsiteY880" fmla="*/ 814108 h 1144542"/>
                  <a:gd name="connsiteX881" fmla="*/ 1063717 w 1540441"/>
                  <a:gd name="connsiteY881" fmla="*/ 813011 h 1144542"/>
                  <a:gd name="connsiteX882" fmla="*/ 1061340 w 1540441"/>
                  <a:gd name="connsiteY882" fmla="*/ 813194 h 1144542"/>
                  <a:gd name="connsiteX883" fmla="*/ 1061705 w 1540441"/>
                  <a:gd name="connsiteY883" fmla="*/ 814657 h 1144542"/>
                  <a:gd name="connsiteX884" fmla="*/ 1060791 w 1540441"/>
                  <a:gd name="connsiteY884" fmla="*/ 815754 h 1144542"/>
                  <a:gd name="connsiteX885" fmla="*/ 1064448 w 1540441"/>
                  <a:gd name="connsiteY885" fmla="*/ 819228 h 1144542"/>
                  <a:gd name="connsiteX886" fmla="*/ 1056951 w 1540441"/>
                  <a:gd name="connsiteY886" fmla="*/ 816851 h 1144542"/>
                  <a:gd name="connsiteX887" fmla="*/ 1052379 w 1540441"/>
                  <a:gd name="connsiteY887" fmla="*/ 816851 h 1144542"/>
                  <a:gd name="connsiteX888" fmla="*/ 1047990 w 1540441"/>
                  <a:gd name="connsiteY888" fmla="*/ 819228 h 1144542"/>
                  <a:gd name="connsiteX889" fmla="*/ 1048174 w 1540441"/>
                  <a:gd name="connsiteY889" fmla="*/ 817217 h 1144542"/>
                  <a:gd name="connsiteX890" fmla="*/ 1043236 w 1540441"/>
                  <a:gd name="connsiteY890" fmla="*/ 815388 h 1144542"/>
                  <a:gd name="connsiteX891" fmla="*/ 1042322 w 1540441"/>
                  <a:gd name="connsiteY891" fmla="*/ 811914 h 1144542"/>
                  <a:gd name="connsiteX892" fmla="*/ 1046345 w 1540441"/>
                  <a:gd name="connsiteY892" fmla="*/ 812645 h 1144542"/>
                  <a:gd name="connsiteX893" fmla="*/ 1047625 w 1540441"/>
                  <a:gd name="connsiteY893" fmla="*/ 810085 h 1144542"/>
                  <a:gd name="connsiteX894" fmla="*/ 1038482 w 1540441"/>
                  <a:gd name="connsiteY894" fmla="*/ 808622 h 1144542"/>
                  <a:gd name="connsiteX895" fmla="*/ 1037933 w 1540441"/>
                  <a:gd name="connsiteY895" fmla="*/ 806428 h 1144542"/>
                  <a:gd name="connsiteX896" fmla="*/ 1035373 w 1540441"/>
                  <a:gd name="connsiteY896" fmla="*/ 803685 h 1144542"/>
                  <a:gd name="connsiteX897" fmla="*/ 1034825 w 1540441"/>
                  <a:gd name="connsiteY897" fmla="*/ 800576 h 1144542"/>
                  <a:gd name="connsiteX898" fmla="*/ 1033362 w 1540441"/>
                  <a:gd name="connsiteY898" fmla="*/ 799662 h 1144542"/>
                  <a:gd name="connsiteX899" fmla="*/ 1030619 w 1540441"/>
                  <a:gd name="connsiteY899" fmla="*/ 803502 h 1144542"/>
                  <a:gd name="connsiteX900" fmla="*/ 1029704 w 1540441"/>
                  <a:gd name="connsiteY900" fmla="*/ 800393 h 1144542"/>
                  <a:gd name="connsiteX901" fmla="*/ 1029521 w 1540441"/>
                  <a:gd name="connsiteY901" fmla="*/ 796370 h 1144542"/>
                  <a:gd name="connsiteX902" fmla="*/ 1024950 w 1540441"/>
                  <a:gd name="connsiteY902" fmla="*/ 793627 h 1144542"/>
                  <a:gd name="connsiteX903" fmla="*/ 1026047 w 1540441"/>
                  <a:gd name="connsiteY903" fmla="*/ 796919 h 1144542"/>
                  <a:gd name="connsiteX904" fmla="*/ 1020195 w 1540441"/>
                  <a:gd name="connsiteY904" fmla="*/ 797650 h 1144542"/>
                  <a:gd name="connsiteX905" fmla="*/ 1020744 w 1540441"/>
                  <a:gd name="connsiteY905" fmla="*/ 799479 h 1144542"/>
                  <a:gd name="connsiteX906" fmla="*/ 1027144 w 1540441"/>
                  <a:gd name="connsiteY906" fmla="*/ 805148 h 1144542"/>
                  <a:gd name="connsiteX907" fmla="*/ 1031167 w 1540441"/>
                  <a:gd name="connsiteY907" fmla="*/ 811182 h 1144542"/>
                  <a:gd name="connsiteX908" fmla="*/ 1027693 w 1540441"/>
                  <a:gd name="connsiteY908" fmla="*/ 812097 h 1144542"/>
                  <a:gd name="connsiteX909" fmla="*/ 1036653 w 1540441"/>
                  <a:gd name="connsiteY909" fmla="*/ 815388 h 1144542"/>
                  <a:gd name="connsiteX910" fmla="*/ 1039030 w 1540441"/>
                  <a:gd name="connsiteY910" fmla="*/ 818131 h 1144542"/>
                  <a:gd name="connsiteX911" fmla="*/ 1035190 w 1540441"/>
                  <a:gd name="connsiteY911" fmla="*/ 819228 h 1144542"/>
                  <a:gd name="connsiteX912" fmla="*/ 1035739 w 1540441"/>
                  <a:gd name="connsiteY912" fmla="*/ 823068 h 1144542"/>
                  <a:gd name="connsiteX913" fmla="*/ 1034276 w 1540441"/>
                  <a:gd name="connsiteY913" fmla="*/ 823983 h 1144542"/>
                  <a:gd name="connsiteX914" fmla="*/ 1033362 w 1540441"/>
                  <a:gd name="connsiteY914" fmla="*/ 826543 h 1144542"/>
                  <a:gd name="connsiteX915" fmla="*/ 1031899 w 1540441"/>
                  <a:gd name="connsiteY915" fmla="*/ 825446 h 1144542"/>
                  <a:gd name="connsiteX916" fmla="*/ 1028973 w 1540441"/>
                  <a:gd name="connsiteY916" fmla="*/ 827091 h 1144542"/>
                  <a:gd name="connsiteX917" fmla="*/ 1026596 w 1540441"/>
                  <a:gd name="connsiteY917" fmla="*/ 824531 h 1144542"/>
                  <a:gd name="connsiteX918" fmla="*/ 1023304 w 1540441"/>
                  <a:gd name="connsiteY918" fmla="*/ 827091 h 1144542"/>
                  <a:gd name="connsiteX919" fmla="*/ 1023487 w 1540441"/>
                  <a:gd name="connsiteY919" fmla="*/ 828920 h 1144542"/>
                  <a:gd name="connsiteX920" fmla="*/ 1018001 w 1540441"/>
                  <a:gd name="connsiteY920" fmla="*/ 832943 h 1144542"/>
                  <a:gd name="connsiteX921" fmla="*/ 1012698 w 1540441"/>
                  <a:gd name="connsiteY921" fmla="*/ 835137 h 1144542"/>
                  <a:gd name="connsiteX922" fmla="*/ 1007944 w 1540441"/>
                  <a:gd name="connsiteY922" fmla="*/ 833857 h 1144542"/>
                  <a:gd name="connsiteX923" fmla="*/ 1009041 w 1540441"/>
                  <a:gd name="connsiteY923" fmla="*/ 836783 h 1144542"/>
                  <a:gd name="connsiteX924" fmla="*/ 1008675 w 1540441"/>
                  <a:gd name="connsiteY924" fmla="*/ 840075 h 1144542"/>
                  <a:gd name="connsiteX925" fmla="*/ 1004835 w 1540441"/>
                  <a:gd name="connsiteY925" fmla="*/ 840623 h 1144542"/>
                  <a:gd name="connsiteX926" fmla="*/ 1002823 w 1540441"/>
                  <a:gd name="connsiteY926" fmla="*/ 845926 h 1144542"/>
                  <a:gd name="connsiteX927" fmla="*/ 1003189 w 1540441"/>
                  <a:gd name="connsiteY927" fmla="*/ 848669 h 1144542"/>
                  <a:gd name="connsiteX928" fmla="*/ 999166 w 1540441"/>
                  <a:gd name="connsiteY928" fmla="*/ 848304 h 1144542"/>
                  <a:gd name="connsiteX929" fmla="*/ 1000995 w 1540441"/>
                  <a:gd name="connsiteY929" fmla="*/ 849949 h 1144542"/>
                  <a:gd name="connsiteX930" fmla="*/ 1001361 w 1540441"/>
                  <a:gd name="connsiteY930" fmla="*/ 853424 h 1144542"/>
                  <a:gd name="connsiteX931" fmla="*/ 1000629 w 1540441"/>
                  <a:gd name="connsiteY931" fmla="*/ 854338 h 1144542"/>
                  <a:gd name="connsiteX932" fmla="*/ 999166 w 1540441"/>
                  <a:gd name="connsiteY932" fmla="*/ 861470 h 1144542"/>
                  <a:gd name="connsiteX933" fmla="*/ 993314 w 1540441"/>
                  <a:gd name="connsiteY933" fmla="*/ 863847 h 1144542"/>
                  <a:gd name="connsiteX934" fmla="*/ 992217 w 1540441"/>
                  <a:gd name="connsiteY934" fmla="*/ 865676 h 1144542"/>
                  <a:gd name="connsiteX935" fmla="*/ 988926 w 1540441"/>
                  <a:gd name="connsiteY935" fmla="*/ 867139 h 1144542"/>
                  <a:gd name="connsiteX936" fmla="*/ 988194 w 1540441"/>
                  <a:gd name="connsiteY936" fmla="*/ 868419 h 1144542"/>
                  <a:gd name="connsiteX937" fmla="*/ 990571 w 1540441"/>
                  <a:gd name="connsiteY937" fmla="*/ 872624 h 1144542"/>
                  <a:gd name="connsiteX938" fmla="*/ 987097 w 1540441"/>
                  <a:gd name="connsiteY938" fmla="*/ 870613 h 1144542"/>
                  <a:gd name="connsiteX939" fmla="*/ 987646 w 1540441"/>
                  <a:gd name="connsiteY939" fmla="*/ 873173 h 1144542"/>
                  <a:gd name="connsiteX940" fmla="*/ 985451 w 1540441"/>
                  <a:gd name="connsiteY940" fmla="*/ 872807 h 1144542"/>
                  <a:gd name="connsiteX941" fmla="*/ 985817 w 1540441"/>
                  <a:gd name="connsiteY941" fmla="*/ 874270 h 1144542"/>
                  <a:gd name="connsiteX942" fmla="*/ 983988 w 1540441"/>
                  <a:gd name="connsiteY942" fmla="*/ 876647 h 1144542"/>
                  <a:gd name="connsiteX943" fmla="*/ 982891 w 1540441"/>
                  <a:gd name="connsiteY943" fmla="*/ 880122 h 1144542"/>
                  <a:gd name="connsiteX944" fmla="*/ 981794 w 1540441"/>
                  <a:gd name="connsiteY944" fmla="*/ 876282 h 1144542"/>
                  <a:gd name="connsiteX945" fmla="*/ 979966 w 1540441"/>
                  <a:gd name="connsiteY945" fmla="*/ 879390 h 1144542"/>
                  <a:gd name="connsiteX946" fmla="*/ 978137 w 1540441"/>
                  <a:gd name="connsiteY946" fmla="*/ 874636 h 1144542"/>
                  <a:gd name="connsiteX947" fmla="*/ 975943 w 1540441"/>
                  <a:gd name="connsiteY947" fmla="*/ 879207 h 1144542"/>
                  <a:gd name="connsiteX948" fmla="*/ 974480 w 1540441"/>
                  <a:gd name="connsiteY948" fmla="*/ 884511 h 1144542"/>
                  <a:gd name="connsiteX949" fmla="*/ 972468 w 1540441"/>
                  <a:gd name="connsiteY949" fmla="*/ 886888 h 1144542"/>
                  <a:gd name="connsiteX950" fmla="*/ 972285 w 1540441"/>
                  <a:gd name="connsiteY950" fmla="*/ 889814 h 1144542"/>
                  <a:gd name="connsiteX951" fmla="*/ 970457 w 1540441"/>
                  <a:gd name="connsiteY951" fmla="*/ 891459 h 1144542"/>
                  <a:gd name="connsiteX952" fmla="*/ 967165 w 1540441"/>
                  <a:gd name="connsiteY952" fmla="*/ 891459 h 1144542"/>
                  <a:gd name="connsiteX953" fmla="*/ 964422 w 1540441"/>
                  <a:gd name="connsiteY953" fmla="*/ 892739 h 1144542"/>
                  <a:gd name="connsiteX954" fmla="*/ 962228 w 1540441"/>
                  <a:gd name="connsiteY954" fmla="*/ 892008 h 1144542"/>
                  <a:gd name="connsiteX955" fmla="*/ 961130 w 1540441"/>
                  <a:gd name="connsiteY955" fmla="*/ 887985 h 1144542"/>
                  <a:gd name="connsiteX956" fmla="*/ 957473 w 1540441"/>
                  <a:gd name="connsiteY956" fmla="*/ 892008 h 1144542"/>
                  <a:gd name="connsiteX957" fmla="*/ 960765 w 1540441"/>
                  <a:gd name="connsiteY957" fmla="*/ 895665 h 1144542"/>
                  <a:gd name="connsiteX958" fmla="*/ 957473 w 1540441"/>
                  <a:gd name="connsiteY958" fmla="*/ 895665 h 1144542"/>
                  <a:gd name="connsiteX959" fmla="*/ 947599 w 1540441"/>
                  <a:gd name="connsiteY959" fmla="*/ 892739 h 1144542"/>
                  <a:gd name="connsiteX960" fmla="*/ 942295 w 1540441"/>
                  <a:gd name="connsiteY960" fmla="*/ 888534 h 1144542"/>
                  <a:gd name="connsiteX961" fmla="*/ 941564 w 1540441"/>
                  <a:gd name="connsiteY961" fmla="*/ 891642 h 1144542"/>
                  <a:gd name="connsiteX962" fmla="*/ 942844 w 1540441"/>
                  <a:gd name="connsiteY962" fmla="*/ 893837 h 1144542"/>
                  <a:gd name="connsiteX963" fmla="*/ 946501 w 1540441"/>
                  <a:gd name="connsiteY963" fmla="*/ 897128 h 1144542"/>
                  <a:gd name="connsiteX964" fmla="*/ 944490 w 1540441"/>
                  <a:gd name="connsiteY964" fmla="*/ 900237 h 1144542"/>
                  <a:gd name="connsiteX965" fmla="*/ 944490 w 1540441"/>
                  <a:gd name="connsiteY965" fmla="*/ 903711 h 1144542"/>
                  <a:gd name="connsiteX966" fmla="*/ 940467 w 1540441"/>
                  <a:gd name="connsiteY966" fmla="*/ 902248 h 1144542"/>
                  <a:gd name="connsiteX967" fmla="*/ 937724 w 1540441"/>
                  <a:gd name="connsiteY967" fmla="*/ 906820 h 1144542"/>
                  <a:gd name="connsiteX968" fmla="*/ 937175 w 1540441"/>
                  <a:gd name="connsiteY968" fmla="*/ 910477 h 1144542"/>
                  <a:gd name="connsiteX969" fmla="*/ 933884 w 1540441"/>
                  <a:gd name="connsiteY969" fmla="*/ 908100 h 1144542"/>
                  <a:gd name="connsiteX970" fmla="*/ 932421 w 1540441"/>
                  <a:gd name="connsiteY970" fmla="*/ 909197 h 1144542"/>
                  <a:gd name="connsiteX971" fmla="*/ 930227 w 1540441"/>
                  <a:gd name="connsiteY971" fmla="*/ 908100 h 1144542"/>
                  <a:gd name="connsiteX972" fmla="*/ 928032 w 1540441"/>
                  <a:gd name="connsiteY972" fmla="*/ 909197 h 1144542"/>
                  <a:gd name="connsiteX973" fmla="*/ 929129 w 1540441"/>
                  <a:gd name="connsiteY973" fmla="*/ 904626 h 1144542"/>
                  <a:gd name="connsiteX974" fmla="*/ 925838 w 1540441"/>
                  <a:gd name="connsiteY974" fmla="*/ 904808 h 1144542"/>
                  <a:gd name="connsiteX975" fmla="*/ 923461 w 1540441"/>
                  <a:gd name="connsiteY975" fmla="*/ 908649 h 1144542"/>
                  <a:gd name="connsiteX976" fmla="*/ 921266 w 1540441"/>
                  <a:gd name="connsiteY976" fmla="*/ 913769 h 1144542"/>
                  <a:gd name="connsiteX977" fmla="*/ 919438 w 1540441"/>
                  <a:gd name="connsiteY977" fmla="*/ 910660 h 1144542"/>
                  <a:gd name="connsiteX978" fmla="*/ 914683 w 1540441"/>
                  <a:gd name="connsiteY978" fmla="*/ 911026 h 1144542"/>
                  <a:gd name="connsiteX979" fmla="*/ 911575 w 1540441"/>
                  <a:gd name="connsiteY979" fmla="*/ 905540 h 1144542"/>
                  <a:gd name="connsiteX980" fmla="*/ 907186 w 1540441"/>
                  <a:gd name="connsiteY980" fmla="*/ 902431 h 1144542"/>
                  <a:gd name="connsiteX981" fmla="*/ 906820 w 1540441"/>
                  <a:gd name="connsiteY981" fmla="*/ 906820 h 1144542"/>
                  <a:gd name="connsiteX982" fmla="*/ 907003 w 1540441"/>
                  <a:gd name="connsiteY982" fmla="*/ 910477 h 1144542"/>
                  <a:gd name="connsiteX983" fmla="*/ 902797 w 1540441"/>
                  <a:gd name="connsiteY983" fmla="*/ 909014 h 1144542"/>
                  <a:gd name="connsiteX984" fmla="*/ 906820 w 1540441"/>
                  <a:gd name="connsiteY984" fmla="*/ 911757 h 1144542"/>
                  <a:gd name="connsiteX985" fmla="*/ 905906 w 1540441"/>
                  <a:gd name="connsiteY985" fmla="*/ 913952 h 1144542"/>
                  <a:gd name="connsiteX986" fmla="*/ 900968 w 1540441"/>
                  <a:gd name="connsiteY986" fmla="*/ 911392 h 1144542"/>
                  <a:gd name="connsiteX987" fmla="*/ 897494 w 1540441"/>
                  <a:gd name="connsiteY987" fmla="*/ 910294 h 1144542"/>
                  <a:gd name="connsiteX988" fmla="*/ 894751 w 1540441"/>
                  <a:gd name="connsiteY988" fmla="*/ 910294 h 1144542"/>
                  <a:gd name="connsiteX989" fmla="*/ 893471 w 1540441"/>
                  <a:gd name="connsiteY989" fmla="*/ 909197 h 1144542"/>
                  <a:gd name="connsiteX990" fmla="*/ 893471 w 1540441"/>
                  <a:gd name="connsiteY990" fmla="*/ 908100 h 1144542"/>
                  <a:gd name="connsiteX991" fmla="*/ 892191 w 1540441"/>
                  <a:gd name="connsiteY991" fmla="*/ 906271 h 1144542"/>
                  <a:gd name="connsiteX992" fmla="*/ 896945 w 1540441"/>
                  <a:gd name="connsiteY992" fmla="*/ 903163 h 1144542"/>
                  <a:gd name="connsiteX993" fmla="*/ 897494 w 1540441"/>
                  <a:gd name="connsiteY993" fmla="*/ 899505 h 1144542"/>
                  <a:gd name="connsiteX994" fmla="*/ 908649 w 1540441"/>
                  <a:gd name="connsiteY994" fmla="*/ 893105 h 1144542"/>
                  <a:gd name="connsiteX995" fmla="*/ 902431 w 1540441"/>
                  <a:gd name="connsiteY995" fmla="*/ 893654 h 1144542"/>
                  <a:gd name="connsiteX996" fmla="*/ 899688 w 1540441"/>
                  <a:gd name="connsiteY996" fmla="*/ 892739 h 1144542"/>
                  <a:gd name="connsiteX997" fmla="*/ 896580 w 1540441"/>
                  <a:gd name="connsiteY997" fmla="*/ 893837 h 1144542"/>
                  <a:gd name="connsiteX998" fmla="*/ 891277 w 1540441"/>
                  <a:gd name="connsiteY998" fmla="*/ 888899 h 1144542"/>
                  <a:gd name="connsiteX999" fmla="*/ 889448 w 1540441"/>
                  <a:gd name="connsiteY999" fmla="*/ 892922 h 1144542"/>
                  <a:gd name="connsiteX1000" fmla="*/ 885425 w 1540441"/>
                  <a:gd name="connsiteY1000" fmla="*/ 891276 h 1144542"/>
                  <a:gd name="connsiteX1001" fmla="*/ 886339 w 1540441"/>
                  <a:gd name="connsiteY1001" fmla="*/ 893288 h 1144542"/>
                  <a:gd name="connsiteX1002" fmla="*/ 892191 w 1540441"/>
                  <a:gd name="connsiteY1002" fmla="*/ 896580 h 1144542"/>
                  <a:gd name="connsiteX1003" fmla="*/ 889448 w 1540441"/>
                  <a:gd name="connsiteY1003" fmla="*/ 896580 h 1144542"/>
                  <a:gd name="connsiteX1004" fmla="*/ 887071 w 1540441"/>
                  <a:gd name="connsiteY1004" fmla="*/ 898225 h 1144542"/>
                  <a:gd name="connsiteX1005" fmla="*/ 888351 w 1540441"/>
                  <a:gd name="connsiteY1005" fmla="*/ 900237 h 1144542"/>
                  <a:gd name="connsiteX1006" fmla="*/ 882682 w 1540441"/>
                  <a:gd name="connsiteY1006" fmla="*/ 902065 h 1144542"/>
                  <a:gd name="connsiteX1007" fmla="*/ 887071 w 1540441"/>
                  <a:gd name="connsiteY1007" fmla="*/ 904808 h 1144542"/>
                  <a:gd name="connsiteX1008" fmla="*/ 885973 w 1540441"/>
                  <a:gd name="connsiteY1008" fmla="*/ 909014 h 1144542"/>
                  <a:gd name="connsiteX1009" fmla="*/ 883596 w 1540441"/>
                  <a:gd name="connsiteY1009" fmla="*/ 909014 h 1144542"/>
                  <a:gd name="connsiteX1010" fmla="*/ 881219 w 1540441"/>
                  <a:gd name="connsiteY1010" fmla="*/ 907734 h 1144542"/>
                  <a:gd name="connsiteX1011" fmla="*/ 881036 w 1540441"/>
                  <a:gd name="connsiteY1011" fmla="*/ 910477 h 1144542"/>
                  <a:gd name="connsiteX1012" fmla="*/ 876282 w 1540441"/>
                  <a:gd name="connsiteY1012" fmla="*/ 906637 h 1144542"/>
                  <a:gd name="connsiteX1013" fmla="*/ 875185 w 1540441"/>
                  <a:gd name="connsiteY1013" fmla="*/ 911392 h 1144542"/>
                  <a:gd name="connsiteX1014" fmla="*/ 878476 w 1540441"/>
                  <a:gd name="connsiteY1014" fmla="*/ 914134 h 1144542"/>
                  <a:gd name="connsiteX1015" fmla="*/ 880671 w 1540441"/>
                  <a:gd name="connsiteY1015" fmla="*/ 913952 h 1144542"/>
                  <a:gd name="connsiteX1016" fmla="*/ 882682 w 1540441"/>
                  <a:gd name="connsiteY1016" fmla="*/ 915049 h 1144542"/>
                  <a:gd name="connsiteX1017" fmla="*/ 881585 w 1540441"/>
                  <a:gd name="connsiteY1017" fmla="*/ 916146 h 1144542"/>
                  <a:gd name="connsiteX1018" fmla="*/ 882682 w 1540441"/>
                  <a:gd name="connsiteY1018" fmla="*/ 919072 h 1144542"/>
                  <a:gd name="connsiteX1019" fmla="*/ 880488 w 1540441"/>
                  <a:gd name="connsiteY1019" fmla="*/ 919072 h 1144542"/>
                  <a:gd name="connsiteX1020" fmla="*/ 879573 w 1540441"/>
                  <a:gd name="connsiteY1020" fmla="*/ 921998 h 1144542"/>
                  <a:gd name="connsiteX1021" fmla="*/ 874087 w 1540441"/>
                  <a:gd name="connsiteY1021" fmla="*/ 920169 h 1144542"/>
                  <a:gd name="connsiteX1022" fmla="*/ 867322 w 1540441"/>
                  <a:gd name="connsiteY1022" fmla="*/ 920169 h 1144542"/>
                  <a:gd name="connsiteX1023" fmla="*/ 870613 w 1540441"/>
                  <a:gd name="connsiteY1023" fmla="*/ 923278 h 1144542"/>
                  <a:gd name="connsiteX1024" fmla="*/ 863481 w 1540441"/>
                  <a:gd name="connsiteY1024" fmla="*/ 923643 h 1144542"/>
                  <a:gd name="connsiteX1025" fmla="*/ 859458 w 1540441"/>
                  <a:gd name="connsiteY1025" fmla="*/ 924558 h 1144542"/>
                  <a:gd name="connsiteX1026" fmla="*/ 858361 w 1540441"/>
                  <a:gd name="connsiteY1026" fmla="*/ 922363 h 1144542"/>
                  <a:gd name="connsiteX1027" fmla="*/ 853972 w 1540441"/>
                  <a:gd name="connsiteY1027" fmla="*/ 919803 h 1144542"/>
                  <a:gd name="connsiteX1028" fmla="*/ 851230 w 1540441"/>
                  <a:gd name="connsiteY1028" fmla="*/ 924741 h 1144542"/>
                  <a:gd name="connsiteX1029" fmla="*/ 847755 w 1540441"/>
                  <a:gd name="connsiteY1029" fmla="*/ 924375 h 1144542"/>
                  <a:gd name="connsiteX1030" fmla="*/ 846475 w 1540441"/>
                  <a:gd name="connsiteY1030" fmla="*/ 921632 h 1144542"/>
                  <a:gd name="connsiteX1031" fmla="*/ 843183 w 1540441"/>
                  <a:gd name="connsiteY1031" fmla="*/ 920718 h 1144542"/>
                  <a:gd name="connsiteX1032" fmla="*/ 839892 w 1540441"/>
                  <a:gd name="connsiteY1032" fmla="*/ 926752 h 1144542"/>
                  <a:gd name="connsiteX1033" fmla="*/ 836783 w 1540441"/>
                  <a:gd name="connsiteY1033" fmla="*/ 925472 h 1144542"/>
                  <a:gd name="connsiteX1034" fmla="*/ 834772 w 1540441"/>
                  <a:gd name="connsiteY1034" fmla="*/ 926752 h 1144542"/>
                  <a:gd name="connsiteX1035" fmla="*/ 831114 w 1540441"/>
                  <a:gd name="connsiteY1035" fmla="*/ 927301 h 1144542"/>
                  <a:gd name="connsiteX1036" fmla="*/ 837881 w 1540441"/>
                  <a:gd name="connsiteY1036" fmla="*/ 930226 h 1144542"/>
                  <a:gd name="connsiteX1037" fmla="*/ 838795 w 1540441"/>
                  <a:gd name="connsiteY1037" fmla="*/ 932421 h 1144542"/>
                  <a:gd name="connsiteX1038" fmla="*/ 838246 w 1540441"/>
                  <a:gd name="connsiteY1038" fmla="*/ 934432 h 1144542"/>
                  <a:gd name="connsiteX1039" fmla="*/ 840623 w 1540441"/>
                  <a:gd name="connsiteY1039" fmla="*/ 937175 h 1144542"/>
                  <a:gd name="connsiteX1040" fmla="*/ 834772 w 1540441"/>
                  <a:gd name="connsiteY1040" fmla="*/ 942113 h 1144542"/>
                  <a:gd name="connsiteX1041" fmla="*/ 834589 w 1540441"/>
                  <a:gd name="connsiteY1041" fmla="*/ 944673 h 1144542"/>
                  <a:gd name="connsiteX1042" fmla="*/ 831663 w 1540441"/>
                  <a:gd name="connsiteY1042" fmla="*/ 947233 h 1144542"/>
                  <a:gd name="connsiteX1043" fmla="*/ 828372 w 1540441"/>
                  <a:gd name="connsiteY1043" fmla="*/ 944673 h 1144542"/>
                  <a:gd name="connsiteX1044" fmla="*/ 825994 w 1540441"/>
                  <a:gd name="connsiteY1044" fmla="*/ 946501 h 1144542"/>
                  <a:gd name="connsiteX1045" fmla="*/ 823434 w 1540441"/>
                  <a:gd name="connsiteY1045" fmla="*/ 944307 h 1144542"/>
                  <a:gd name="connsiteX1046" fmla="*/ 819594 w 1540441"/>
                  <a:gd name="connsiteY1046" fmla="*/ 943393 h 1144542"/>
                  <a:gd name="connsiteX1047" fmla="*/ 819411 w 1540441"/>
                  <a:gd name="connsiteY1047" fmla="*/ 947050 h 1144542"/>
                  <a:gd name="connsiteX1048" fmla="*/ 816303 w 1540441"/>
                  <a:gd name="connsiteY1048" fmla="*/ 945587 h 1144542"/>
                  <a:gd name="connsiteX1049" fmla="*/ 811182 w 1540441"/>
                  <a:gd name="connsiteY1049" fmla="*/ 945953 h 1144542"/>
                  <a:gd name="connsiteX1050" fmla="*/ 808256 w 1540441"/>
                  <a:gd name="connsiteY1050" fmla="*/ 943941 h 1144542"/>
                  <a:gd name="connsiteX1051" fmla="*/ 803685 w 1540441"/>
                  <a:gd name="connsiteY1051" fmla="*/ 951621 h 1144542"/>
                  <a:gd name="connsiteX1052" fmla="*/ 808805 w 1540441"/>
                  <a:gd name="connsiteY1052" fmla="*/ 950890 h 1144542"/>
                  <a:gd name="connsiteX1053" fmla="*/ 809537 w 1540441"/>
                  <a:gd name="connsiteY1053" fmla="*/ 954182 h 1144542"/>
                  <a:gd name="connsiteX1054" fmla="*/ 812645 w 1540441"/>
                  <a:gd name="connsiteY1054" fmla="*/ 955644 h 1144542"/>
                  <a:gd name="connsiteX1055" fmla="*/ 815205 w 1540441"/>
                  <a:gd name="connsiteY1055" fmla="*/ 960399 h 1144542"/>
                  <a:gd name="connsiteX1056" fmla="*/ 819046 w 1540441"/>
                  <a:gd name="connsiteY1056" fmla="*/ 963142 h 1144542"/>
                  <a:gd name="connsiteX1057" fmla="*/ 820509 w 1540441"/>
                  <a:gd name="connsiteY1057" fmla="*/ 969725 h 1144542"/>
                  <a:gd name="connsiteX1058" fmla="*/ 824166 w 1540441"/>
                  <a:gd name="connsiteY1058" fmla="*/ 972102 h 1144542"/>
                  <a:gd name="connsiteX1059" fmla="*/ 828372 w 1540441"/>
                  <a:gd name="connsiteY1059" fmla="*/ 973199 h 1144542"/>
                  <a:gd name="connsiteX1060" fmla="*/ 826726 w 1540441"/>
                  <a:gd name="connsiteY1060" fmla="*/ 974662 h 1144542"/>
                  <a:gd name="connsiteX1061" fmla="*/ 821971 w 1540441"/>
                  <a:gd name="connsiteY1061" fmla="*/ 972834 h 1144542"/>
                  <a:gd name="connsiteX1062" fmla="*/ 813742 w 1540441"/>
                  <a:gd name="connsiteY1062" fmla="*/ 972834 h 1144542"/>
                  <a:gd name="connsiteX1063" fmla="*/ 802771 w 1540441"/>
                  <a:gd name="connsiteY1063" fmla="*/ 977222 h 1144542"/>
                  <a:gd name="connsiteX1064" fmla="*/ 798748 w 1540441"/>
                  <a:gd name="connsiteY1064" fmla="*/ 976674 h 1144542"/>
                  <a:gd name="connsiteX1065" fmla="*/ 800028 w 1540441"/>
                  <a:gd name="connsiteY1065" fmla="*/ 981062 h 1144542"/>
                  <a:gd name="connsiteX1066" fmla="*/ 817949 w 1540441"/>
                  <a:gd name="connsiteY1066" fmla="*/ 982525 h 1144542"/>
                  <a:gd name="connsiteX1067" fmla="*/ 820509 w 1540441"/>
                  <a:gd name="connsiteY1067" fmla="*/ 985634 h 1144542"/>
                  <a:gd name="connsiteX1068" fmla="*/ 819411 w 1540441"/>
                  <a:gd name="connsiteY1068" fmla="*/ 987097 h 1144542"/>
                  <a:gd name="connsiteX1069" fmla="*/ 817217 w 1540441"/>
                  <a:gd name="connsiteY1069" fmla="*/ 988560 h 1144542"/>
                  <a:gd name="connsiteX1070" fmla="*/ 822520 w 1540441"/>
                  <a:gd name="connsiteY1070" fmla="*/ 998983 h 1144542"/>
                  <a:gd name="connsiteX1071" fmla="*/ 815388 w 1540441"/>
                  <a:gd name="connsiteY1071" fmla="*/ 999715 h 1144542"/>
                  <a:gd name="connsiteX1072" fmla="*/ 801125 w 1540441"/>
                  <a:gd name="connsiteY1072" fmla="*/ 996789 h 1144542"/>
                  <a:gd name="connsiteX1073" fmla="*/ 800942 w 1540441"/>
                  <a:gd name="connsiteY1073" fmla="*/ 998983 h 1144542"/>
                  <a:gd name="connsiteX1074" fmla="*/ 816303 w 1540441"/>
                  <a:gd name="connsiteY1074" fmla="*/ 1001543 h 1144542"/>
                  <a:gd name="connsiteX1075" fmla="*/ 817949 w 1540441"/>
                  <a:gd name="connsiteY1075" fmla="*/ 1003372 h 1144542"/>
                  <a:gd name="connsiteX1076" fmla="*/ 817765 w 1540441"/>
                  <a:gd name="connsiteY1076" fmla="*/ 1007029 h 1144542"/>
                  <a:gd name="connsiteX1077" fmla="*/ 815205 w 1540441"/>
                  <a:gd name="connsiteY1077" fmla="*/ 1007395 h 1144542"/>
                  <a:gd name="connsiteX1078" fmla="*/ 814657 w 1540441"/>
                  <a:gd name="connsiteY1078" fmla="*/ 1011052 h 1144542"/>
                  <a:gd name="connsiteX1079" fmla="*/ 813742 w 1540441"/>
                  <a:gd name="connsiteY1079" fmla="*/ 1012332 h 1144542"/>
                  <a:gd name="connsiteX1080" fmla="*/ 810085 w 1540441"/>
                  <a:gd name="connsiteY1080" fmla="*/ 1013429 h 1144542"/>
                  <a:gd name="connsiteX1081" fmla="*/ 806794 w 1540441"/>
                  <a:gd name="connsiteY1081" fmla="*/ 1012149 h 1144542"/>
                  <a:gd name="connsiteX1082" fmla="*/ 807342 w 1540441"/>
                  <a:gd name="connsiteY1082" fmla="*/ 1014161 h 1144542"/>
                  <a:gd name="connsiteX1083" fmla="*/ 809354 w 1540441"/>
                  <a:gd name="connsiteY1083" fmla="*/ 1016172 h 1144542"/>
                  <a:gd name="connsiteX1084" fmla="*/ 805148 w 1540441"/>
                  <a:gd name="connsiteY1084" fmla="*/ 1016721 h 1144542"/>
                  <a:gd name="connsiteX1085" fmla="*/ 806245 w 1540441"/>
                  <a:gd name="connsiteY1085" fmla="*/ 1019830 h 1144542"/>
                  <a:gd name="connsiteX1086" fmla="*/ 801491 w 1540441"/>
                  <a:gd name="connsiteY1086" fmla="*/ 1019098 h 1144542"/>
                  <a:gd name="connsiteX1087" fmla="*/ 796370 w 1540441"/>
                  <a:gd name="connsiteY1087" fmla="*/ 1016172 h 1144542"/>
                  <a:gd name="connsiteX1088" fmla="*/ 795822 w 1540441"/>
                  <a:gd name="connsiteY1088" fmla="*/ 1017452 h 1144542"/>
                  <a:gd name="connsiteX1089" fmla="*/ 798748 w 1540441"/>
                  <a:gd name="connsiteY1089" fmla="*/ 1019464 h 1144542"/>
                  <a:gd name="connsiteX1090" fmla="*/ 797468 w 1540441"/>
                  <a:gd name="connsiteY1090" fmla="*/ 1020927 h 1144542"/>
                  <a:gd name="connsiteX1091" fmla="*/ 794725 w 1540441"/>
                  <a:gd name="connsiteY1091" fmla="*/ 1021292 h 1144542"/>
                  <a:gd name="connsiteX1092" fmla="*/ 795822 w 1540441"/>
                  <a:gd name="connsiteY1092" fmla="*/ 1024035 h 1144542"/>
                  <a:gd name="connsiteX1093" fmla="*/ 801674 w 1540441"/>
                  <a:gd name="connsiteY1093" fmla="*/ 1024584 h 1144542"/>
                  <a:gd name="connsiteX1094" fmla="*/ 801674 w 1540441"/>
                  <a:gd name="connsiteY1094" fmla="*/ 1026778 h 1144542"/>
                  <a:gd name="connsiteX1095" fmla="*/ 792347 w 1540441"/>
                  <a:gd name="connsiteY1095" fmla="*/ 1026413 h 1144542"/>
                  <a:gd name="connsiteX1096" fmla="*/ 789605 w 1540441"/>
                  <a:gd name="connsiteY1096" fmla="*/ 1025498 h 1144542"/>
                  <a:gd name="connsiteX1097" fmla="*/ 786313 w 1540441"/>
                  <a:gd name="connsiteY1097" fmla="*/ 1023304 h 1144542"/>
                  <a:gd name="connsiteX1098" fmla="*/ 783204 w 1540441"/>
                  <a:gd name="connsiteY1098" fmla="*/ 1023304 h 1144542"/>
                  <a:gd name="connsiteX1099" fmla="*/ 787959 w 1540441"/>
                  <a:gd name="connsiteY1099" fmla="*/ 1026413 h 1144542"/>
                  <a:gd name="connsiteX1100" fmla="*/ 794542 w 1540441"/>
                  <a:gd name="connsiteY1100" fmla="*/ 1029338 h 1144542"/>
                  <a:gd name="connsiteX1101" fmla="*/ 799113 w 1540441"/>
                  <a:gd name="connsiteY1101" fmla="*/ 1028973 h 1144542"/>
                  <a:gd name="connsiteX1102" fmla="*/ 799113 w 1540441"/>
                  <a:gd name="connsiteY1102" fmla="*/ 1032630 h 1144542"/>
                  <a:gd name="connsiteX1103" fmla="*/ 795273 w 1540441"/>
                  <a:gd name="connsiteY1103" fmla="*/ 1032813 h 1144542"/>
                  <a:gd name="connsiteX1104" fmla="*/ 793445 w 1540441"/>
                  <a:gd name="connsiteY1104" fmla="*/ 1035373 h 1144542"/>
                  <a:gd name="connsiteX1105" fmla="*/ 784119 w 1540441"/>
                  <a:gd name="connsiteY1105" fmla="*/ 1036836 h 1144542"/>
                  <a:gd name="connsiteX1106" fmla="*/ 780644 w 1540441"/>
                  <a:gd name="connsiteY1106" fmla="*/ 1036836 h 1144542"/>
                  <a:gd name="connsiteX1107" fmla="*/ 778998 w 1540441"/>
                  <a:gd name="connsiteY1107" fmla="*/ 1035921 h 1144542"/>
                  <a:gd name="connsiteX1108" fmla="*/ 775524 w 1540441"/>
                  <a:gd name="connsiteY1108" fmla="*/ 1036470 h 1144542"/>
                  <a:gd name="connsiteX1109" fmla="*/ 774244 w 1540441"/>
                  <a:gd name="connsiteY1109" fmla="*/ 1037384 h 1144542"/>
                  <a:gd name="connsiteX1110" fmla="*/ 773878 w 1540441"/>
                  <a:gd name="connsiteY1110" fmla="*/ 1039579 h 1144542"/>
                  <a:gd name="connsiteX1111" fmla="*/ 772781 w 1540441"/>
                  <a:gd name="connsiteY1111" fmla="*/ 1040859 h 1144542"/>
                  <a:gd name="connsiteX1112" fmla="*/ 765466 w 1540441"/>
                  <a:gd name="connsiteY1112" fmla="*/ 1042322 h 1144542"/>
                  <a:gd name="connsiteX1113" fmla="*/ 773878 w 1540441"/>
                  <a:gd name="connsiteY1113" fmla="*/ 1044699 h 1144542"/>
                  <a:gd name="connsiteX1114" fmla="*/ 776438 w 1540441"/>
                  <a:gd name="connsiteY1114" fmla="*/ 1049636 h 1144542"/>
                  <a:gd name="connsiteX1115" fmla="*/ 775524 w 1540441"/>
                  <a:gd name="connsiteY1115" fmla="*/ 1050916 h 1144542"/>
                  <a:gd name="connsiteX1116" fmla="*/ 778633 w 1540441"/>
                  <a:gd name="connsiteY1116" fmla="*/ 1052379 h 1144542"/>
                  <a:gd name="connsiteX1117" fmla="*/ 779730 w 1540441"/>
                  <a:gd name="connsiteY1117" fmla="*/ 1066643 h 1144542"/>
                  <a:gd name="connsiteX1118" fmla="*/ 782838 w 1540441"/>
                  <a:gd name="connsiteY1118" fmla="*/ 1068288 h 1144542"/>
                  <a:gd name="connsiteX1119" fmla="*/ 783753 w 1540441"/>
                  <a:gd name="connsiteY1119" fmla="*/ 1071031 h 1144542"/>
                  <a:gd name="connsiteX1120" fmla="*/ 781924 w 1540441"/>
                  <a:gd name="connsiteY1120" fmla="*/ 1074689 h 1144542"/>
                  <a:gd name="connsiteX1121" fmla="*/ 783387 w 1540441"/>
                  <a:gd name="connsiteY1121" fmla="*/ 1076517 h 1144542"/>
                  <a:gd name="connsiteX1122" fmla="*/ 780827 w 1540441"/>
                  <a:gd name="connsiteY1122" fmla="*/ 1078529 h 1144542"/>
                  <a:gd name="connsiteX1123" fmla="*/ 775158 w 1540441"/>
                  <a:gd name="connsiteY1123" fmla="*/ 1086026 h 1144542"/>
                  <a:gd name="connsiteX1124" fmla="*/ 773878 w 1540441"/>
                  <a:gd name="connsiteY1124" fmla="*/ 1089135 h 1144542"/>
                  <a:gd name="connsiteX1125" fmla="*/ 776438 w 1540441"/>
                  <a:gd name="connsiteY1125" fmla="*/ 1089135 h 1144542"/>
                  <a:gd name="connsiteX1126" fmla="*/ 774244 w 1540441"/>
                  <a:gd name="connsiteY1126" fmla="*/ 1092609 h 1144542"/>
                  <a:gd name="connsiteX1127" fmla="*/ 769855 w 1540441"/>
                  <a:gd name="connsiteY1127" fmla="*/ 1095352 h 1144542"/>
                  <a:gd name="connsiteX1128" fmla="*/ 768758 w 1540441"/>
                  <a:gd name="connsiteY1128" fmla="*/ 1096815 h 1144542"/>
                  <a:gd name="connsiteX1129" fmla="*/ 770221 w 1540441"/>
                  <a:gd name="connsiteY1129" fmla="*/ 1097547 h 1144542"/>
                  <a:gd name="connsiteX1130" fmla="*/ 769855 w 1540441"/>
                  <a:gd name="connsiteY1130" fmla="*/ 1099558 h 1144542"/>
                  <a:gd name="connsiteX1131" fmla="*/ 767478 w 1540441"/>
                  <a:gd name="connsiteY1131" fmla="*/ 1108518 h 1144542"/>
                  <a:gd name="connsiteX1132" fmla="*/ 765466 w 1540441"/>
                  <a:gd name="connsiteY1132" fmla="*/ 1110713 h 1144542"/>
                  <a:gd name="connsiteX1133" fmla="*/ 764735 w 1540441"/>
                  <a:gd name="connsiteY1133" fmla="*/ 1113273 h 1144542"/>
                  <a:gd name="connsiteX1134" fmla="*/ 764004 w 1540441"/>
                  <a:gd name="connsiteY1134" fmla="*/ 1117661 h 1144542"/>
                  <a:gd name="connsiteX1135" fmla="*/ 764552 w 1540441"/>
                  <a:gd name="connsiteY1135" fmla="*/ 1123513 h 1144542"/>
                  <a:gd name="connsiteX1136" fmla="*/ 762358 w 1540441"/>
                  <a:gd name="connsiteY1136" fmla="*/ 1124976 h 1144542"/>
                  <a:gd name="connsiteX1137" fmla="*/ 758518 w 1540441"/>
                  <a:gd name="connsiteY1137" fmla="*/ 1124976 h 1144542"/>
                  <a:gd name="connsiteX1138" fmla="*/ 756689 w 1540441"/>
                  <a:gd name="connsiteY1138" fmla="*/ 1126256 h 1144542"/>
                  <a:gd name="connsiteX1139" fmla="*/ 753215 w 1540441"/>
                  <a:gd name="connsiteY1139" fmla="*/ 1126439 h 1144542"/>
                  <a:gd name="connsiteX1140" fmla="*/ 744072 w 1540441"/>
                  <a:gd name="connsiteY1140" fmla="*/ 1124976 h 1144542"/>
                  <a:gd name="connsiteX1141" fmla="*/ 752849 w 1540441"/>
                  <a:gd name="connsiteY1141" fmla="*/ 1129365 h 1144542"/>
                  <a:gd name="connsiteX1142" fmla="*/ 755043 w 1540441"/>
                  <a:gd name="connsiteY1142" fmla="*/ 1129548 h 1144542"/>
                  <a:gd name="connsiteX1143" fmla="*/ 757055 w 1540441"/>
                  <a:gd name="connsiteY1143" fmla="*/ 1132839 h 1144542"/>
                  <a:gd name="connsiteX1144" fmla="*/ 757969 w 1540441"/>
                  <a:gd name="connsiteY1144" fmla="*/ 1135765 h 1144542"/>
                  <a:gd name="connsiteX1145" fmla="*/ 757238 w 1540441"/>
                  <a:gd name="connsiteY1145" fmla="*/ 1137411 h 1144542"/>
                  <a:gd name="connsiteX1146" fmla="*/ 758701 w 1540441"/>
                  <a:gd name="connsiteY1146" fmla="*/ 1139788 h 1144542"/>
                  <a:gd name="connsiteX1147" fmla="*/ 758701 w 1540441"/>
                  <a:gd name="connsiteY1147" fmla="*/ 1140702 h 1144542"/>
                  <a:gd name="connsiteX1148" fmla="*/ 749923 w 1540441"/>
                  <a:gd name="connsiteY1148" fmla="*/ 1140885 h 1144542"/>
                  <a:gd name="connsiteX1149" fmla="*/ 734928 w 1540441"/>
                  <a:gd name="connsiteY1149" fmla="*/ 1140154 h 1144542"/>
                  <a:gd name="connsiteX1150" fmla="*/ 733831 w 1540441"/>
                  <a:gd name="connsiteY1150" fmla="*/ 1136496 h 1144542"/>
                  <a:gd name="connsiteX1151" fmla="*/ 733831 w 1540441"/>
                  <a:gd name="connsiteY1151" fmla="*/ 1135034 h 1144542"/>
                  <a:gd name="connsiteX1152" fmla="*/ 731271 w 1540441"/>
                  <a:gd name="connsiteY1152" fmla="*/ 1138325 h 1144542"/>
                  <a:gd name="connsiteX1153" fmla="*/ 724871 w 1540441"/>
                  <a:gd name="connsiteY1153" fmla="*/ 1143445 h 1144542"/>
                  <a:gd name="connsiteX1154" fmla="*/ 718653 w 1540441"/>
                  <a:gd name="connsiteY1154" fmla="*/ 1144542 h 1144542"/>
                  <a:gd name="connsiteX1155" fmla="*/ 714630 w 1540441"/>
                  <a:gd name="connsiteY1155" fmla="*/ 1141251 h 1144542"/>
                  <a:gd name="connsiteX1156" fmla="*/ 709328 w 1540441"/>
                  <a:gd name="connsiteY1156" fmla="*/ 1141799 h 1144542"/>
                  <a:gd name="connsiteX1157" fmla="*/ 708047 w 1540441"/>
                  <a:gd name="connsiteY1157" fmla="*/ 1141068 h 1144542"/>
                  <a:gd name="connsiteX1158" fmla="*/ 706584 w 1540441"/>
                  <a:gd name="connsiteY1158" fmla="*/ 1138874 h 1144542"/>
                  <a:gd name="connsiteX1159" fmla="*/ 705670 w 1540441"/>
                  <a:gd name="connsiteY1159" fmla="*/ 1138874 h 1144542"/>
                  <a:gd name="connsiteX1160" fmla="*/ 705670 w 1540441"/>
                  <a:gd name="connsiteY1160" fmla="*/ 1136679 h 1144542"/>
                  <a:gd name="connsiteX1161" fmla="*/ 708779 w 1540441"/>
                  <a:gd name="connsiteY1161" fmla="*/ 1133388 h 1144542"/>
                  <a:gd name="connsiteX1162" fmla="*/ 710973 w 1540441"/>
                  <a:gd name="connsiteY1162" fmla="*/ 1131925 h 1144542"/>
                  <a:gd name="connsiteX1163" fmla="*/ 712436 w 1540441"/>
                  <a:gd name="connsiteY1163" fmla="*/ 1126256 h 1144542"/>
                  <a:gd name="connsiteX1164" fmla="*/ 712436 w 1540441"/>
                  <a:gd name="connsiteY1164" fmla="*/ 1124427 h 1144542"/>
                  <a:gd name="connsiteX1165" fmla="*/ 708596 w 1540441"/>
                  <a:gd name="connsiteY1165" fmla="*/ 1127536 h 1144542"/>
                  <a:gd name="connsiteX1166" fmla="*/ 703842 w 1540441"/>
                  <a:gd name="connsiteY1166" fmla="*/ 1128999 h 1144542"/>
                  <a:gd name="connsiteX1167" fmla="*/ 702744 w 1540441"/>
                  <a:gd name="connsiteY1167" fmla="*/ 1127719 h 1144542"/>
                  <a:gd name="connsiteX1168" fmla="*/ 704573 w 1540441"/>
                  <a:gd name="connsiteY1168" fmla="*/ 1122965 h 1144542"/>
                  <a:gd name="connsiteX1169" fmla="*/ 704939 w 1540441"/>
                  <a:gd name="connsiteY1169" fmla="*/ 1120404 h 1144542"/>
                  <a:gd name="connsiteX1170" fmla="*/ 702927 w 1540441"/>
                  <a:gd name="connsiteY1170" fmla="*/ 1120404 h 1144542"/>
                  <a:gd name="connsiteX1171" fmla="*/ 700733 w 1540441"/>
                  <a:gd name="connsiteY1171" fmla="*/ 1121867 h 1144542"/>
                  <a:gd name="connsiteX1172" fmla="*/ 698538 w 1540441"/>
                  <a:gd name="connsiteY1172" fmla="*/ 1125707 h 1144542"/>
                  <a:gd name="connsiteX1173" fmla="*/ 696527 w 1540441"/>
                  <a:gd name="connsiteY1173" fmla="*/ 1127719 h 1144542"/>
                  <a:gd name="connsiteX1174" fmla="*/ 695613 w 1540441"/>
                  <a:gd name="connsiteY1174" fmla="*/ 1125707 h 1144542"/>
                  <a:gd name="connsiteX1175" fmla="*/ 693967 w 1540441"/>
                  <a:gd name="connsiteY1175" fmla="*/ 1123879 h 1144542"/>
                  <a:gd name="connsiteX1176" fmla="*/ 693235 w 1540441"/>
                  <a:gd name="connsiteY1176" fmla="*/ 1120953 h 1144542"/>
                  <a:gd name="connsiteX1177" fmla="*/ 691224 w 1540441"/>
                  <a:gd name="connsiteY1177" fmla="*/ 1119307 h 1144542"/>
                  <a:gd name="connsiteX1178" fmla="*/ 693418 w 1540441"/>
                  <a:gd name="connsiteY1178" fmla="*/ 1116747 h 1144542"/>
                  <a:gd name="connsiteX1179" fmla="*/ 699636 w 1540441"/>
                  <a:gd name="connsiteY1179" fmla="*/ 1113638 h 1144542"/>
                  <a:gd name="connsiteX1180" fmla="*/ 700916 w 1540441"/>
                  <a:gd name="connsiteY1180" fmla="*/ 1110164 h 1144542"/>
                  <a:gd name="connsiteX1181" fmla="*/ 699270 w 1540441"/>
                  <a:gd name="connsiteY1181" fmla="*/ 1109250 h 1144542"/>
                  <a:gd name="connsiteX1182" fmla="*/ 696161 w 1540441"/>
                  <a:gd name="connsiteY1182" fmla="*/ 1112907 h 1144542"/>
                  <a:gd name="connsiteX1183" fmla="*/ 691407 w 1540441"/>
                  <a:gd name="connsiteY1183" fmla="*/ 1115650 h 1144542"/>
                  <a:gd name="connsiteX1184" fmla="*/ 687567 w 1540441"/>
                  <a:gd name="connsiteY1184" fmla="*/ 1115467 h 1144542"/>
                  <a:gd name="connsiteX1185" fmla="*/ 683727 w 1540441"/>
                  <a:gd name="connsiteY1185" fmla="*/ 1117661 h 1144542"/>
                  <a:gd name="connsiteX1186" fmla="*/ 681898 w 1540441"/>
                  <a:gd name="connsiteY1186" fmla="*/ 1117844 h 1144542"/>
                  <a:gd name="connsiteX1187" fmla="*/ 679521 w 1540441"/>
                  <a:gd name="connsiteY1187" fmla="*/ 1117296 h 1144542"/>
                  <a:gd name="connsiteX1188" fmla="*/ 685372 w 1540441"/>
                  <a:gd name="connsiteY1188" fmla="*/ 1114370 h 1144542"/>
                  <a:gd name="connsiteX1189" fmla="*/ 681715 w 1540441"/>
                  <a:gd name="connsiteY1189" fmla="*/ 1114370 h 1144542"/>
                  <a:gd name="connsiteX1190" fmla="*/ 692870 w 1540441"/>
                  <a:gd name="connsiteY1190" fmla="*/ 1109798 h 1144542"/>
                  <a:gd name="connsiteX1191" fmla="*/ 694516 w 1540441"/>
                  <a:gd name="connsiteY1191" fmla="*/ 1108153 h 1144542"/>
                  <a:gd name="connsiteX1192" fmla="*/ 687201 w 1540441"/>
                  <a:gd name="connsiteY1192" fmla="*/ 1109981 h 1144542"/>
                  <a:gd name="connsiteX1193" fmla="*/ 684458 w 1540441"/>
                  <a:gd name="connsiteY1193" fmla="*/ 1109250 h 1144542"/>
                  <a:gd name="connsiteX1194" fmla="*/ 685007 w 1540441"/>
                  <a:gd name="connsiteY1194" fmla="*/ 1107055 h 1144542"/>
                  <a:gd name="connsiteX1195" fmla="*/ 686470 w 1540441"/>
                  <a:gd name="connsiteY1195" fmla="*/ 1104861 h 1144542"/>
                  <a:gd name="connsiteX1196" fmla="*/ 678972 w 1540441"/>
                  <a:gd name="connsiteY1196" fmla="*/ 1107055 h 1144542"/>
                  <a:gd name="connsiteX1197" fmla="*/ 677692 w 1540441"/>
                  <a:gd name="connsiteY1197" fmla="*/ 1105592 h 1144542"/>
                  <a:gd name="connsiteX1198" fmla="*/ 668549 w 1540441"/>
                  <a:gd name="connsiteY1198" fmla="*/ 1109981 h 1144542"/>
                  <a:gd name="connsiteX1199" fmla="*/ 657577 w 1540441"/>
                  <a:gd name="connsiteY1199" fmla="*/ 1109250 h 1144542"/>
                  <a:gd name="connsiteX1200" fmla="*/ 653920 w 1540441"/>
                  <a:gd name="connsiteY1200" fmla="*/ 1109981 h 1144542"/>
                  <a:gd name="connsiteX1201" fmla="*/ 648983 w 1540441"/>
                  <a:gd name="connsiteY1201" fmla="*/ 1108701 h 1144542"/>
                  <a:gd name="connsiteX1202" fmla="*/ 647702 w 1540441"/>
                  <a:gd name="connsiteY1202" fmla="*/ 1108884 h 1144542"/>
                  <a:gd name="connsiteX1203" fmla="*/ 647520 w 1540441"/>
                  <a:gd name="connsiteY1203" fmla="*/ 1109981 h 1144542"/>
                  <a:gd name="connsiteX1204" fmla="*/ 649165 w 1540441"/>
                  <a:gd name="connsiteY1204" fmla="*/ 1113273 h 1144542"/>
                  <a:gd name="connsiteX1205" fmla="*/ 638194 w 1540441"/>
                  <a:gd name="connsiteY1205" fmla="*/ 1113821 h 1144542"/>
                  <a:gd name="connsiteX1206" fmla="*/ 634902 w 1540441"/>
                  <a:gd name="connsiteY1206" fmla="*/ 1113273 h 1144542"/>
                  <a:gd name="connsiteX1207" fmla="*/ 630148 w 1540441"/>
                  <a:gd name="connsiteY1207" fmla="*/ 1114370 h 1144542"/>
                  <a:gd name="connsiteX1208" fmla="*/ 631976 w 1540441"/>
                  <a:gd name="connsiteY1208" fmla="*/ 1112358 h 1144542"/>
                  <a:gd name="connsiteX1209" fmla="*/ 636548 w 1540441"/>
                  <a:gd name="connsiteY1209" fmla="*/ 1110530 h 1144542"/>
                  <a:gd name="connsiteX1210" fmla="*/ 643862 w 1540441"/>
                  <a:gd name="connsiteY1210" fmla="*/ 1106690 h 1144542"/>
                  <a:gd name="connsiteX1211" fmla="*/ 644411 w 1540441"/>
                  <a:gd name="connsiteY1211" fmla="*/ 1105592 h 1144542"/>
                  <a:gd name="connsiteX1212" fmla="*/ 642765 w 1540441"/>
                  <a:gd name="connsiteY1212" fmla="*/ 1104495 h 1144542"/>
                  <a:gd name="connsiteX1213" fmla="*/ 640937 w 1540441"/>
                  <a:gd name="connsiteY1213" fmla="*/ 1105044 h 1144542"/>
                  <a:gd name="connsiteX1214" fmla="*/ 636548 w 1540441"/>
                  <a:gd name="connsiteY1214" fmla="*/ 1103215 h 1144542"/>
                  <a:gd name="connsiteX1215" fmla="*/ 632342 w 1540441"/>
                  <a:gd name="connsiteY1215" fmla="*/ 1102667 h 1144542"/>
                  <a:gd name="connsiteX1216" fmla="*/ 631428 w 1540441"/>
                  <a:gd name="connsiteY1216" fmla="*/ 1102118 h 1144542"/>
                  <a:gd name="connsiteX1217" fmla="*/ 630330 w 1540441"/>
                  <a:gd name="connsiteY1217" fmla="*/ 1099558 h 1144542"/>
                  <a:gd name="connsiteX1218" fmla="*/ 628685 w 1540441"/>
                  <a:gd name="connsiteY1218" fmla="*/ 1097912 h 1144542"/>
                  <a:gd name="connsiteX1219" fmla="*/ 623382 w 1540441"/>
                  <a:gd name="connsiteY1219" fmla="*/ 1099558 h 1144542"/>
                  <a:gd name="connsiteX1220" fmla="*/ 621370 w 1540441"/>
                  <a:gd name="connsiteY1220" fmla="*/ 1099375 h 1144542"/>
                  <a:gd name="connsiteX1221" fmla="*/ 618444 w 1540441"/>
                  <a:gd name="connsiteY1221" fmla="*/ 1097364 h 1144542"/>
                  <a:gd name="connsiteX1222" fmla="*/ 618993 w 1540441"/>
                  <a:gd name="connsiteY1222" fmla="*/ 1094438 h 1144542"/>
                  <a:gd name="connsiteX1223" fmla="*/ 619724 w 1540441"/>
                  <a:gd name="connsiteY1223" fmla="*/ 1093158 h 1144542"/>
                  <a:gd name="connsiteX1224" fmla="*/ 618444 w 1540441"/>
                  <a:gd name="connsiteY1224" fmla="*/ 1092426 h 1144542"/>
                  <a:gd name="connsiteX1225" fmla="*/ 612776 w 1540441"/>
                  <a:gd name="connsiteY1225" fmla="*/ 1092426 h 1144542"/>
                  <a:gd name="connsiteX1226" fmla="*/ 609667 w 1540441"/>
                  <a:gd name="connsiteY1226" fmla="*/ 1093158 h 1144542"/>
                  <a:gd name="connsiteX1227" fmla="*/ 608021 w 1540441"/>
                  <a:gd name="connsiteY1227" fmla="*/ 1092243 h 1144542"/>
                  <a:gd name="connsiteX1228" fmla="*/ 628136 w 1540441"/>
                  <a:gd name="connsiteY1228" fmla="*/ 1087123 h 1144542"/>
                  <a:gd name="connsiteX1229" fmla="*/ 623382 w 1540441"/>
                  <a:gd name="connsiteY1229" fmla="*/ 1085295 h 1144542"/>
                  <a:gd name="connsiteX1230" fmla="*/ 620273 w 1540441"/>
                  <a:gd name="connsiteY1230" fmla="*/ 1085295 h 1144542"/>
                  <a:gd name="connsiteX1231" fmla="*/ 612410 w 1540441"/>
                  <a:gd name="connsiteY1231" fmla="*/ 1088586 h 1144542"/>
                  <a:gd name="connsiteX1232" fmla="*/ 608204 w 1540441"/>
                  <a:gd name="connsiteY1232" fmla="*/ 1089683 h 1144542"/>
                  <a:gd name="connsiteX1233" fmla="*/ 602718 w 1540441"/>
                  <a:gd name="connsiteY1233" fmla="*/ 1087306 h 1144542"/>
                  <a:gd name="connsiteX1234" fmla="*/ 601255 w 1540441"/>
                  <a:gd name="connsiteY1234" fmla="*/ 1086026 h 1144542"/>
                  <a:gd name="connsiteX1235" fmla="*/ 607656 w 1540441"/>
                  <a:gd name="connsiteY1235" fmla="*/ 1083832 h 1144542"/>
                  <a:gd name="connsiteX1236" fmla="*/ 610033 w 1540441"/>
                  <a:gd name="connsiteY1236" fmla="*/ 1081272 h 1144542"/>
                  <a:gd name="connsiteX1237" fmla="*/ 606558 w 1540441"/>
                  <a:gd name="connsiteY1237" fmla="*/ 1080723 h 1144542"/>
                  <a:gd name="connsiteX1238" fmla="*/ 606741 w 1540441"/>
                  <a:gd name="connsiteY1238" fmla="*/ 1079077 h 1144542"/>
                  <a:gd name="connsiteX1239" fmla="*/ 602718 w 1540441"/>
                  <a:gd name="connsiteY1239" fmla="*/ 1077249 h 1144542"/>
                  <a:gd name="connsiteX1240" fmla="*/ 599609 w 1540441"/>
                  <a:gd name="connsiteY1240" fmla="*/ 1074140 h 1144542"/>
                  <a:gd name="connsiteX1241" fmla="*/ 598695 w 1540441"/>
                  <a:gd name="connsiteY1241" fmla="*/ 1072128 h 1144542"/>
                  <a:gd name="connsiteX1242" fmla="*/ 602352 w 1540441"/>
                  <a:gd name="connsiteY1242" fmla="*/ 1069934 h 1144542"/>
                  <a:gd name="connsiteX1243" fmla="*/ 609484 w 1540441"/>
                  <a:gd name="connsiteY1243" fmla="*/ 1067008 h 1144542"/>
                  <a:gd name="connsiteX1244" fmla="*/ 608753 w 1540441"/>
                  <a:gd name="connsiteY1244" fmla="*/ 1064448 h 1144542"/>
                  <a:gd name="connsiteX1245" fmla="*/ 606741 w 1540441"/>
                  <a:gd name="connsiteY1245" fmla="*/ 1063534 h 1144542"/>
                  <a:gd name="connsiteX1246" fmla="*/ 598512 w 1540441"/>
                  <a:gd name="connsiteY1246" fmla="*/ 1067923 h 1144542"/>
                  <a:gd name="connsiteX1247" fmla="*/ 592478 w 1540441"/>
                  <a:gd name="connsiteY1247" fmla="*/ 1068837 h 1144542"/>
                  <a:gd name="connsiteX1248" fmla="*/ 591929 w 1540441"/>
                  <a:gd name="connsiteY1248" fmla="*/ 1066643 h 1144542"/>
                  <a:gd name="connsiteX1249" fmla="*/ 590283 w 1540441"/>
                  <a:gd name="connsiteY1249" fmla="*/ 1065180 h 1144542"/>
                  <a:gd name="connsiteX1250" fmla="*/ 594306 w 1540441"/>
                  <a:gd name="connsiteY1250" fmla="*/ 1064448 h 1144542"/>
                  <a:gd name="connsiteX1251" fmla="*/ 597598 w 1540441"/>
                  <a:gd name="connsiteY1251" fmla="*/ 1062802 h 1144542"/>
                  <a:gd name="connsiteX1252" fmla="*/ 593209 w 1540441"/>
                  <a:gd name="connsiteY1252" fmla="*/ 1063351 h 1144542"/>
                  <a:gd name="connsiteX1253" fmla="*/ 591381 w 1540441"/>
                  <a:gd name="connsiteY1253" fmla="*/ 1060791 h 1144542"/>
                  <a:gd name="connsiteX1254" fmla="*/ 595586 w 1540441"/>
                  <a:gd name="connsiteY1254" fmla="*/ 1059145 h 1144542"/>
                  <a:gd name="connsiteX1255" fmla="*/ 591746 w 1540441"/>
                  <a:gd name="connsiteY1255" fmla="*/ 1059145 h 1144542"/>
                  <a:gd name="connsiteX1256" fmla="*/ 586626 w 1540441"/>
                  <a:gd name="connsiteY1256" fmla="*/ 1057682 h 1144542"/>
                  <a:gd name="connsiteX1257" fmla="*/ 586626 w 1540441"/>
                  <a:gd name="connsiteY1257" fmla="*/ 1054574 h 1144542"/>
                  <a:gd name="connsiteX1258" fmla="*/ 588089 w 1540441"/>
                  <a:gd name="connsiteY1258" fmla="*/ 1052014 h 1144542"/>
                  <a:gd name="connsiteX1259" fmla="*/ 584432 w 1540441"/>
                  <a:gd name="connsiteY1259" fmla="*/ 1050368 h 1144542"/>
                  <a:gd name="connsiteX1260" fmla="*/ 579677 w 1540441"/>
                  <a:gd name="connsiteY1260" fmla="*/ 1050002 h 1144542"/>
                  <a:gd name="connsiteX1261" fmla="*/ 578031 w 1540441"/>
                  <a:gd name="connsiteY1261" fmla="*/ 1047625 h 1144542"/>
                  <a:gd name="connsiteX1262" fmla="*/ 578214 w 1540441"/>
                  <a:gd name="connsiteY1262" fmla="*/ 1043236 h 1144542"/>
                  <a:gd name="connsiteX1263" fmla="*/ 581323 w 1540441"/>
                  <a:gd name="connsiteY1263" fmla="*/ 1037384 h 1144542"/>
                  <a:gd name="connsiteX1264" fmla="*/ 579129 w 1540441"/>
                  <a:gd name="connsiteY1264" fmla="*/ 1037933 h 1144542"/>
                  <a:gd name="connsiteX1265" fmla="*/ 576020 w 1540441"/>
                  <a:gd name="connsiteY1265" fmla="*/ 1040310 h 1144542"/>
                  <a:gd name="connsiteX1266" fmla="*/ 575289 w 1540441"/>
                  <a:gd name="connsiteY1266" fmla="*/ 1037567 h 1144542"/>
                  <a:gd name="connsiteX1267" fmla="*/ 572911 w 1540441"/>
                  <a:gd name="connsiteY1267" fmla="*/ 1034824 h 1144542"/>
                  <a:gd name="connsiteX1268" fmla="*/ 572545 w 1540441"/>
                  <a:gd name="connsiteY1268" fmla="*/ 1030436 h 1144542"/>
                  <a:gd name="connsiteX1269" fmla="*/ 565231 w 1540441"/>
                  <a:gd name="connsiteY1269" fmla="*/ 1029338 h 1144542"/>
                  <a:gd name="connsiteX1270" fmla="*/ 564317 w 1540441"/>
                  <a:gd name="connsiteY1270" fmla="*/ 1027875 h 1144542"/>
                  <a:gd name="connsiteX1271" fmla="*/ 564317 w 1540441"/>
                  <a:gd name="connsiteY1271" fmla="*/ 1026595 h 1144542"/>
                  <a:gd name="connsiteX1272" fmla="*/ 562122 w 1540441"/>
                  <a:gd name="connsiteY1272" fmla="*/ 1026230 h 1144542"/>
                  <a:gd name="connsiteX1273" fmla="*/ 555722 w 1540441"/>
                  <a:gd name="connsiteY1273" fmla="*/ 1018184 h 1144542"/>
                  <a:gd name="connsiteX1274" fmla="*/ 554259 w 1540441"/>
                  <a:gd name="connsiteY1274" fmla="*/ 1011601 h 1144542"/>
                  <a:gd name="connsiteX1275" fmla="*/ 551699 w 1540441"/>
                  <a:gd name="connsiteY1275" fmla="*/ 1012332 h 1144542"/>
                  <a:gd name="connsiteX1276" fmla="*/ 550236 w 1540441"/>
                  <a:gd name="connsiteY1276" fmla="*/ 1009589 h 1144542"/>
                  <a:gd name="connsiteX1277" fmla="*/ 545848 w 1540441"/>
                  <a:gd name="connsiteY1277" fmla="*/ 1004103 h 1144542"/>
                  <a:gd name="connsiteX1278" fmla="*/ 550236 w 1540441"/>
                  <a:gd name="connsiteY1278" fmla="*/ 999349 h 1144542"/>
                  <a:gd name="connsiteX1279" fmla="*/ 545482 w 1540441"/>
                  <a:gd name="connsiteY1279" fmla="*/ 1000446 h 1144542"/>
                  <a:gd name="connsiteX1280" fmla="*/ 546762 w 1540441"/>
                  <a:gd name="connsiteY1280" fmla="*/ 992217 h 1144542"/>
                  <a:gd name="connsiteX1281" fmla="*/ 544202 w 1540441"/>
                  <a:gd name="connsiteY1281" fmla="*/ 985634 h 1144542"/>
                  <a:gd name="connsiteX1282" fmla="*/ 545299 w 1540441"/>
                  <a:gd name="connsiteY1282" fmla="*/ 982525 h 1144542"/>
                  <a:gd name="connsiteX1283" fmla="*/ 552248 w 1540441"/>
                  <a:gd name="connsiteY1283" fmla="*/ 982160 h 1144542"/>
                  <a:gd name="connsiteX1284" fmla="*/ 557917 w 1540441"/>
                  <a:gd name="connsiteY1284" fmla="*/ 979782 h 1144542"/>
                  <a:gd name="connsiteX1285" fmla="*/ 559197 w 1540441"/>
                  <a:gd name="connsiteY1285" fmla="*/ 974662 h 1144542"/>
                  <a:gd name="connsiteX1286" fmla="*/ 565231 w 1540441"/>
                  <a:gd name="connsiteY1286" fmla="*/ 973748 h 1144542"/>
                  <a:gd name="connsiteX1287" fmla="*/ 578031 w 1540441"/>
                  <a:gd name="connsiteY1287" fmla="*/ 970091 h 1144542"/>
                  <a:gd name="connsiteX1288" fmla="*/ 569620 w 1540441"/>
                  <a:gd name="connsiteY1288" fmla="*/ 970091 h 1144542"/>
                  <a:gd name="connsiteX1289" fmla="*/ 563402 w 1540441"/>
                  <a:gd name="connsiteY1289" fmla="*/ 966616 h 1144542"/>
                  <a:gd name="connsiteX1290" fmla="*/ 563768 w 1540441"/>
                  <a:gd name="connsiteY1290" fmla="*/ 964056 h 1144542"/>
                  <a:gd name="connsiteX1291" fmla="*/ 568157 w 1540441"/>
                  <a:gd name="connsiteY1291" fmla="*/ 961130 h 1144542"/>
                  <a:gd name="connsiteX1292" fmla="*/ 582054 w 1540441"/>
                  <a:gd name="connsiteY1292" fmla="*/ 963325 h 1144542"/>
                  <a:gd name="connsiteX1293" fmla="*/ 578946 w 1540441"/>
                  <a:gd name="connsiteY1293" fmla="*/ 958387 h 1144542"/>
                  <a:gd name="connsiteX1294" fmla="*/ 573826 w 1540441"/>
                  <a:gd name="connsiteY1294" fmla="*/ 959302 h 1144542"/>
                  <a:gd name="connsiteX1295" fmla="*/ 565231 w 1540441"/>
                  <a:gd name="connsiteY1295" fmla="*/ 955827 h 1144542"/>
                  <a:gd name="connsiteX1296" fmla="*/ 561574 w 1540441"/>
                  <a:gd name="connsiteY1296" fmla="*/ 961130 h 1144542"/>
                  <a:gd name="connsiteX1297" fmla="*/ 555357 w 1540441"/>
                  <a:gd name="connsiteY1297" fmla="*/ 962410 h 1144542"/>
                  <a:gd name="connsiteX1298" fmla="*/ 551699 w 1540441"/>
                  <a:gd name="connsiteY1298" fmla="*/ 961496 h 1144542"/>
                  <a:gd name="connsiteX1299" fmla="*/ 544933 w 1540441"/>
                  <a:gd name="connsiteY1299" fmla="*/ 970456 h 1144542"/>
                  <a:gd name="connsiteX1300" fmla="*/ 540179 w 1540441"/>
                  <a:gd name="connsiteY1300" fmla="*/ 978137 h 1144542"/>
                  <a:gd name="connsiteX1301" fmla="*/ 533413 w 1540441"/>
                  <a:gd name="connsiteY1301" fmla="*/ 977954 h 1144542"/>
                  <a:gd name="connsiteX1302" fmla="*/ 530670 w 1540441"/>
                  <a:gd name="connsiteY1302" fmla="*/ 979417 h 1144542"/>
                  <a:gd name="connsiteX1303" fmla="*/ 529024 w 1540441"/>
                  <a:gd name="connsiteY1303" fmla="*/ 974662 h 1144542"/>
                  <a:gd name="connsiteX1304" fmla="*/ 529024 w 1540441"/>
                  <a:gd name="connsiteY1304" fmla="*/ 970639 h 1144542"/>
                  <a:gd name="connsiteX1305" fmla="*/ 529756 w 1540441"/>
                  <a:gd name="connsiteY1305" fmla="*/ 966982 h 1144542"/>
                  <a:gd name="connsiteX1306" fmla="*/ 529573 w 1540441"/>
                  <a:gd name="connsiteY1306" fmla="*/ 962593 h 1144542"/>
                  <a:gd name="connsiteX1307" fmla="*/ 530670 w 1540441"/>
                  <a:gd name="connsiteY1307" fmla="*/ 959850 h 1144542"/>
                  <a:gd name="connsiteX1308" fmla="*/ 536339 w 1540441"/>
                  <a:gd name="connsiteY1308" fmla="*/ 955644 h 1144542"/>
                  <a:gd name="connsiteX1309" fmla="*/ 533413 w 1540441"/>
                  <a:gd name="connsiteY1309" fmla="*/ 954913 h 1144542"/>
                  <a:gd name="connsiteX1310" fmla="*/ 533413 w 1540441"/>
                  <a:gd name="connsiteY1310" fmla="*/ 953633 h 1144542"/>
                  <a:gd name="connsiteX1311" fmla="*/ 530487 w 1540441"/>
                  <a:gd name="connsiteY1311" fmla="*/ 956376 h 1144542"/>
                  <a:gd name="connsiteX1312" fmla="*/ 529024 w 1540441"/>
                  <a:gd name="connsiteY1312" fmla="*/ 952170 h 1144542"/>
                  <a:gd name="connsiteX1313" fmla="*/ 528476 w 1540441"/>
                  <a:gd name="connsiteY1313" fmla="*/ 948330 h 1144542"/>
                  <a:gd name="connsiteX1314" fmla="*/ 524453 w 1540441"/>
                  <a:gd name="connsiteY1314" fmla="*/ 946867 h 1144542"/>
                  <a:gd name="connsiteX1315" fmla="*/ 525732 w 1540441"/>
                  <a:gd name="connsiteY1315" fmla="*/ 941930 h 1144542"/>
                  <a:gd name="connsiteX1316" fmla="*/ 527378 w 1540441"/>
                  <a:gd name="connsiteY1316" fmla="*/ 940650 h 1144542"/>
                  <a:gd name="connsiteX1317" fmla="*/ 526281 w 1540441"/>
                  <a:gd name="connsiteY1317" fmla="*/ 935895 h 1144542"/>
                  <a:gd name="connsiteX1318" fmla="*/ 521527 w 1540441"/>
                  <a:gd name="connsiteY1318" fmla="*/ 940467 h 1144542"/>
                  <a:gd name="connsiteX1319" fmla="*/ 519515 w 1540441"/>
                  <a:gd name="connsiteY1319" fmla="*/ 935895 h 1144542"/>
                  <a:gd name="connsiteX1320" fmla="*/ 527378 w 1540441"/>
                  <a:gd name="connsiteY1320" fmla="*/ 930592 h 1144542"/>
                  <a:gd name="connsiteX1321" fmla="*/ 522075 w 1540441"/>
                  <a:gd name="connsiteY1321" fmla="*/ 930592 h 1144542"/>
                  <a:gd name="connsiteX1322" fmla="*/ 521709 w 1540441"/>
                  <a:gd name="connsiteY1322" fmla="*/ 927666 h 1144542"/>
                  <a:gd name="connsiteX1323" fmla="*/ 514761 w 1540441"/>
                  <a:gd name="connsiteY1323" fmla="*/ 927666 h 1144542"/>
                  <a:gd name="connsiteX1324" fmla="*/ 513846 w 1540441"/>
                  <a:gd name="connsiteY1324" fmla="*/ 918157 h 1144542"/>
                  <a:gd name="connsiteX1325" fmla="*/ 510006 w 1540441"/>
                  <a:gd name="connsiteY1325" fmla="*/ 919803 h 1144542"/>
                  <a:gd name="connsiteX1326" fmla="*/ 503423 w 1540441"/>
                  <a:gd name="connsiteY1326" fmla="*/ 921083 h 1144542"/>
                  <a:gd name="connsiteX1327" fmla="*/ 506715 w 1540441"/>
                  <a:gd name="connsiteY1327" fmla="*/ 917426 h 1144542"/>
                  <a:gd name="connsiteX1328" fmla="*/ 505435 w 1540441"/>
                  <a:gd name="connsiteY1328" fmla="*/ 915414 h 1144542"/>
                  <a:gd name="connsiteX1329" fmla="*/ 508178 w 1540441"/>
                  <a:gd name="connsiteY1329" fmla="*/ 912306 h 1144542"/>
                  <a:gd name="connsiteX1330" fmla="*/ 511103 w 1540441"/>
                  <a:gd name="connsiteY1330" fmla="*/ 910843 h 1144542"/>
                  <a:gd name="connsiteX1331" fmla="*/ 503423 w 1540441"/>
                  <a:gd name="connsiteY1331" fmla="*/ 913403 h 1144542"/>
                  <a:gd name="connsiteX1332" fmla="*/ 502875 w 1540441"/>
                  <a:gd name="connsiteY1332" fmla="*/ 911026 h 1144542"/>
                  <a:gd name="connsiteX1333" fmla="*/ 496474 w 1540441"/>
                  <a:gd name="connsiteY1333" fmla="*/ 909197 h 1144542"/>
                  <a:gd name="connsiteX1334" fmla="*/ 496840 w 1540441"/>
                  <a:gd name="connsiteY1334" fmla="*/ 906271 h 1144542"/>
                  <a:gd name="connsiteX1335" fmla="*/ 508543 w 1540441"/>
                  <a:gd name="connsiteY1335" fmla="*/ 899140 h 1144542"/>
                  <a:gd name="connsiteX1336" fmla="*/ 503423 w 1540441"/>
                  <a:gd name="connsiteY1336" fmla="*/ 900420 h 1144542"/>
                  <a:gd name="connsiteX1337" fmla="*/ 497572 w 1540441"/>
                  <a:gd name="connsiteY1337" fmla="*/ 900237 h 1144542"/>
                  <a:gd name="connsiteX1338" fmla="*/ 493914 w 1540441"/>
                  <a:gd name="connsiteY1338" fmla="*/ 899140 h 1144542"/>
                  <a:gd name="connsiteX1339" fmla="*/ 499035 w 1540441"/>
                  <a:gd name="connsiteY1339" fmla="*/ 894934 h 1144542"/>
                  <a:gd name="connsiteX1340" fmla="*/ 493183 w 1540441"/>
                  <a:gd name="connsiteY1340" fmla="*/ 894934 h 1144542"/>
                  <a:gd name="connsiteX1341" fmla="*/ 492268 w 1540441"/>
                  <a:gd name="connsiteY1341" fmla="*/ 892191 h 1144542"/>
                  <a:gd name="connsiteX1342" fmla="*/ 491537 w 1540441"/>
                  <a:gd name="connsiteY1342" fmla="*/ 887985 h 1144542"/>
                  <a:gd name="connsiteX1343" fmla="*/ 493914 w 1540441"/>
                  <a:gd name="connsiteY1343" fmla="*/ 884145 h 1144542"/>
                  <a:gd name="connsiteX1344" fmla="*/ 502875 w 1540441"/>
                  <a:gd name="connsiteY1344" fmla="*/ 885425 h 1144542"/>
                  <a:gd name="connsiteX1345" fmla="*/ 496474 w 1540441"/>
                  <a:gd name="connsiteY1345" fmla="*/ 880670 h 1144542"/>
                  <a:gd name="connsiteX1346" fmla="*/ 501777 w 1540441"/>
                  <a:gd name="connsiteY1346" fmla="*/ 876282 h 1144542"/>
                  <a:gd name="connsiteX1347" fmla="*/ 505252 w 1540441"/>
                  <a:gd name="connsiteY1347" fmla="*/ 874819 h 1144542"/>
                  <a:gd name="connsiteX1348" fmla="*/ 505983 w 1540441"/>
                  <a:gd name="connsiteY1348" fmla="*/ 868601 h 1144542"/>
                  <a:gd name="connsiteX1349" fmla="*/ 497937 w 1540441"/>
                  <a:gd name="connsiteY1349" fmla="*/ 868236 h 1144542"/>
                  <a:gd name="connsiteX1350" fmla="*/ 491171 w 1540441"/>
                  <a:gd name="connsiteY1350" fmla="*/ 869150 h 1144542"/>
                  <a:gd name="connsiteX1351" fmla="*/ 492268 w 1540441"/>
                  <a:gd name="connsiteY1351" fmla="*/ 865127 h 1144542"/>
                  <a:gd name="connsiteX1352" fmla="*/ 483857 w 1540441"/>
                  <a:gd name="connsiteY1352" fmla="*/ 860921 h 1144542"/>
                  <a:gd name="connsiteX1353" fmla="*/ 484223 w 1540441"/>
                  <a:gd name="connsiteY1353" fmla="*/ 853424 h 1144542"/>
                  <a:gd name="connsiteX1354" fmla="*/ 486417 w 1540441"/>
                  <a:gd name="connsiteY1354" fmla="*/ 850498 h 1144542"/>
                  <a:gd name="connsiteX1355" fmla="*/ 489160 w 1540441"/>
                  <a:gd name="connsiteY1355" fmla="*/ 849035 h 1144542"/>
                  <a:gd name="connsiteX1356" fmla="*/ 487880 w 1540441"/>
                  <a:gd name="connsiteY1356" fmla="*/ 845926 h 1144542"/>
                  <a:gd name="connsiteX1357" fmla="*/ 497572 w 1540441"/>
                  <a:gd name="connsiteY1357" fmla="*/ 840989 h 1144542"/>
                  <a:gd name="connsiteX1358" fmla="*/ 494829 w 1540441"/>
                  <a:gd name="connsiteY1358" fmla="*/ 842269 h 1144542"/>
                  <a:gd name="connsiteX1359" fmla="*/ 490074 w 1540441"/>
                  <a:gd name="connsiteY1359" fmla="*/ 839709 h 1144542"/>
                  <a:gd name="connsiteX1360" fmla="*/ 494829 w 1540441"/>
                  <a:gd name="connsiteY1360" fmla="*/ 835686 h 1144542"/>
                  <a:gd name="connsiteX1361" fmla="*/ 493731 w 1540441"/>
                  <a:gd name="connsiteY1361" fmla="*/ 835137 h 1144542"/>
                  <a:gd name="connsiteX1362" fmla="*/ 494280 w 1540441"/>
                  <a:gd name="connsiteY1362" fmla="*/ 830383 h 1144542"/>
                  <a:gd name="connsiteX1363" fmla="*/ 493366 w 1540441"/>
                  <a:gd name="connsiteY1363" fmla="*/ 826360 h 1144542"/>
                  <a:gd name="connsiteX1364" fmla="*/ 500132 w 1540441"/>
                  <a:gd name="connsiteY1364" fmla="*/ 823434 h 1144542"/>
                  <a:gd name="connsiteX1365" fmla="*/ 505983 w 1540441"/>
                  <a:gd name="connsiteY1365" fmla="*/ 823251 h 1144542"/>
                  <a:gd name="connsiteX1366" fmla="*/ 501595 w 1540441"/>
                  <a:gd name="connsiteY1366" fmla="*/ 819777 h 1144542"/>
                  <a:gd name="connsiteX1367" fmla="*/ 509092 w 1540441"/>
                  <a:gd name="connsiteY1367" fmla="*/ 822520 h 1144542"/>
                  <a:gd name="connsiteX1368" fmla="*/ 512018 w 1540441"/>
                  <a:gd name="connsiteY1368" fmla="*/ 821240 h 1144542"/>
                  <a:gd name="connsiteX1369" fmla="*/ 504703 w 1540441"/>
                  <a:gd name="connsiteY1369" fmla="*/ 816120 h 1144542"/>
                  <a:gd name="connsiteX1370" fmla="*/ 496474 w 1540441"/>
                  <a:gd name="connsiteY1370" fmla="*/ 816120 h 1144542"/>
                  <a:gd name="connsiteX1371" fmla="*/ 500132 w 1540441"/>
                  <a:gd name="connsiteY1371" fmla="*/ 814291 h 1144542"/>
                  <a:gd name="connsiteX1372" fmla="*/ 510189 w 1540441"/>
                  <a:gd name="connsiteY1372" fmla="*/ 816302 h 1144542"/>
                  <a:gd name="connsiteX1373" fmla="*/ 510189 w 1540441"/>
                  <a:gd name="connsiteY1373" fmla="*/ 814840 h 1144542"/>
                  <a:gd name="connsiteX1374" fmla="*/ 516407 w 1540441"/>
                  <a:gd name="connsiteY1374" fmla="*/ 813377 h 1144542"/>
                  <a:gd name="connsiteX1375" fmla="*/ 535424 w 1540441"/>
                  <a:gd name="connsiteY1375" fmla="*/ 819411 h 1144542"/>
                  <a:gd name="connsiteX1376" fmla="*/ 542922 w 1540441"/>
                  <a:gd name="connsiteY1376" fmla="*/ 818680 h 1144542"/>
                  <a:gd name="connsiteX1377" fmla="*/ 550968 w 1540441"/>
                  <a:gd name="connsiteY1377" fmla="*/ 816851 h 1144542"/>
                  <a:gd name="connsiteX1378" fmla="*/ 555905 w 1540441"/>
                  <a:gd name="connsiteY1378" fmla="*/ 818497 h 1144542"/>
                  <a:gd name="connsiteX1379" fmla="*/ 558648 w 1540441"/>
                  <a:gd name="connsiteY1379" fmla="*/ 816851 h 1144542"/>
                  <a:gd name="connsiteX1380" fmla="*/ 550968 w 1540441"/>
                  <a:gd name="connsiteY1380" fmla="*/ 814108 h 1144542"/>
                  <a:gd name="connsiteX1381" fmla="*/ 549139 w 1540441"/>
                  <a:gd name="connsiteY1381" fmla="*/ 811731 h 1144542"/>
                  <a:gd name="connsiteX1382" fmla="*/ 555357 w 1540441"/>
                  <a:gd name="connsiteY1382" fmla="*/ 812462 h 1144542"/>
                  <a:gd name="connsiteX1383" fmla="*/ 544385 w 1540441"/>
                  <a:gd name="connsiteY1383" fmla="*/ 808805 h 1144542"/>
                  <a:gd name="connsiteX1384" fmla="*/ 551516 w 1540441"/>
                  <a:gd name="connsiteY1384" fmla="*/ 806245 h 1144542"/>
                  <a:gd name="connsiteX1385" fmla="*/ 553711 w 1540441"/>
                  <a:gd name="connsiteY1385" fmla="*/ 802953 h 1144542"/>
                  <a:gd name="connsiteX1386" fmla="*/ 552248 w 1540441"/>
                  <a:gd name="connsiteY1386" fmla="*/ 801856 h 1144542"/>
                  <a:gd name="connsiteX1387" fmla="*/ 543288 w 1540441"/>
                  <a:gd name="connsiteY1387" fmla="*/ 801673 h 1144542"/>
                  <a:gd name="connsiteX1388" fmla="*/ 547859 w 1540441"/>
                  <a:gd name="connsiteY1388" fmla="*/ 806794 h 1144542"/>
                  <a:gd name="connsiteX1389" fmla="*/ 522807 w 1540441"/>
                  <a:gd name="connsiteY1389" fmla="*/ 811731 h 1144542"/>
                  <a:gd name="connsiteX1390" fmla="*/ 517321 w 1540441"/>
                  <a:gd name="connsiteY1390" fmla="*/ 809171 h 1144542"/>
                  <a:gd name="connsiteX1391" fmla="*/ 511469 w 1540441"/>
                  <a:gd name="connsiteY1391" fmla="*/ 811182 h 1144542"/>
                  <a:gd name="connsiteX1392" fmla="*/ 510006 w 1540441"/>
                  <a:gd name="connsiteY1392" fmla="*/ 807708 h 1144542"/>
                  <a:gd name="connsiteX1393" fmla="*/ 510738 w 1540441"/>
                  <a:gd name="connsiteY1393" fmla="*/ 807342 h 1144542"/>
                  <a:gd name="connsiteX1394" fmla="*/ 509092 w 1540441"/>
                  <a:gd name="connsiteY1394" fmla="*/ 804234 h 1144542"/>
                  <a:gd name="connsiteX1395" fmla="*/ 516407 w 1540441"/>
                  <a:gd name="connsiteY1395" fmla="*/ 799479 h 1144542"/>
                  <a:gd name="connsiteX1396" fmla="*/ 518052 w 1540441"/>
                  <a:gd name="connsiteY1396" fmla="*/ 796919 h 1144542"/>
                  <a:gd name="connsiteX1397" fmla="*/ 528658 w 1540441"/>
                  <a:gd name="connsiteY1397" fmla="*/ 795090 h 1144542"/>
                  <a:gd name="connsiteX1398" fmla="*/ 535241 w 1540441"/>
                  <a:gd name="connsiteY1398" fmla="*/ 795456 h 1144542"/>
                  <a:gd name="connsiteX1399" fmla="*/ 542922 w 1540441"/>
                  <a:gd name="connsiteY1399" fmla="*/ 797468 h 1144542"/>
                  <a:gd name="connsiteX1400" fmla="*/ 553162 w 1540441"/>
                  <a:gd name="connsiteY1400" fmla="*/ 795456 h 1144542"/>
                  <a:gd name="connsiteX1401" fmla="*/ 555905 w 1540441"/>
                  <a:gd name="connsiteY1401" fmla="*/ 790153 h 1144542"/>
                  <a:gd name="connsiteX1402" fmla="*/ 558465 w 1540441"/>
                  <a:gd name="connsiteY1402" fmla="*/ 787776 h 1144542"/>
                  <a:gd name="connsiteX1403" fmla="*/ 552248 w 1540441"/>
                  <a:gd name="connsiteY1403" fmla="*/ 788324 h 1144542"/>
                  <a:gd name="connsiteX1404" fmla="*/ 550602 w 1540441"/>
                  <a:gd name="connsiteY1404" fmla="*/ 786679 h 1144542"/>
                  <a:gd name="connsiteX1405" fmla="*/ 556271 w 1540441"/>
                  <a:gd name="connsiteY1405" fmla="*/ 782838 h 1144542"/>
                  <a:gd name="connsiteX1406" fmla="*/ 552796 w 1540441"/>
                  <a:gd name="connsiteY1406" fmla="*/ 780461 h 1144542"/>
                  <a:gd name="connsiteX1407" fmla="*/ 552796 w 1540441"/>
                  <a:gd name="connsiteY1407" fmla="*/ 776255 h 1144542"/>
                  <a:gd name="connsiteX1408" fmla="*/ 553711 w 1540441"/>
                  <a:gd name="connsiteY1408" fmla="*/ 771867 h 1144542"/>
                  <a:gd name="connsiteX1409" fmla="*/ 557002 w 1540441"/>
                  <a:gd name="connsiteY1409" fmla="*/ 769672 h 1144542"/>
                  <a:gd name="connsiteX1410" fmla="*/ 563220 w 1540441"/>
                  <a:gd name="connsiteY1410" fmla="*/ 770769 h 1144542"/>
                  <a:gd name="connsiteX1411" fmla="*/ 566328 w 1540441"/>
                  <a:gd name="connsiteY1411" fmla="*/ 774427 h 1144542"/>
                  <a:gd name="connsiteX1412" fmla="*/ 572363 w 1540441"/>
                  <a:gd name="connsiteY1412" fmla="*/ 774061 h 1144542"/>
                  <a:gd name="connsiteX1413" fmla="*/ 568157 w 1540441"/>
                  <a:gd name="connsiteY1413" fmla="*/ 770952 h 1144542"/>
                  <a:gd name="connsiteX1414" fmla="*/ 576203 w 1540441"/>
                  <a:gd name="connsiteY1414" fmla="*/ 767844 h 1144542"/>
                  <a:gd name="connsiteX1415" fmla="*/ 572729 w 1540441"/>
                  <a:gd name="connsiteY1415" fmla="*/ 763272 h 1144542"/>
                  <a:gd name="connsiteX1416" fmla="*/ 564500 w 1540441"/>
                  <a:gd name="connsiteY1416" fmla="*/ 767112 h 1144542"/>
                  <a:gd name="connsiteX1417" fmla="*/ 557917 w 1540441"/>
                  <a:gd name="connsiteY1417" fmla="*/ 763638 h 1144542"/>
                  <a:gd name="connsiteX1418" fmla="*/ 558099 w 1540441"/>
                  <a:gd name="connsiteY1418" fmla="*/ 756689 h 1144542"/>
                  <a:gd name="connsiteX1419" fmla="*/ 564500 w 1540441"/>
                  <a:gd name="connsiteY1419" fmla="*/ 754678 h 1144542"/>
                  <a:gd name="connsiteX1420" fmla="*/ 563220 w 1540441"/>
                  <a:gd name="connsiteY1420" fmla="*/ 753397 h 1144542"/>
                  <a:gd name="connsiteX1421" fmla="*/ 561574 w 1540441"/>
                  <a:gd name="connsiteY1421" fmla="*/ 749009 h 1144542"/>
                  <a:gd name="connsiteX1422" fmla="*/ 567608 w 1540441"/>
                  <a:gd name="connsiteY1422" fmla="*/ 747180 h 1144542"/>
                  <a:gd name="connsiteX1423" fmla="*/ 565962 w 1540441"/>
                  <a:gd name="connsiteY1423" fmla="*/ 742243 h 1144542"/>
                  <a:gd name="connsiteX1424" fmla="*/ 574008 w 1540441"/>
                  <a:gd name="connsiteY1424" fmla="*/ 740414 h 1144542"/>
                  <a:gd name="connsiteX1425" fmla="*/ 571631 w 1540441"/>
                  <a:gd name="connsiteY1425" fmla="*/ 736025 h 1144542"/>
                  <a:gd name="connsiteX1426" fmla="*/ 572729 w 1540441"/>
                  <a:gd name="connsiteY1426" fmla="*/ 731637 h 1144542"/>
                  <a:gd name="connsiteX1427" fmla="*/ 558099 w 1540441"/>
                  <a:gd name="connsiteY1427" fmla="*/ 732185 h 1144542"/>
                  <a:gd name="connsiteX1428" fmla="*/ 555722 w 1540441"/>
                  <a:gd name="connsiteY1428" fmla="*/ 730540 h 1144542"/>
                  <a:gd name="connsiteX1429" fmla="*/ 548590 w 1540441"/>
                  <a:gd name="connsiteY1429" fmla="*/ 729808 h 1144542"/>
                  <a:gd name="connsiteX1430" fmla="*/ 544750 w 1540441"/>
                  <a:gd name="connsiteY1430" fmla="*/ 731637 h 1144542"/>
                  <a:gd name="connsiteX1431" fmla="*/ 522075 w 1540441"/>
                  <a:gd name="connsiteY1431" fmla="*/ 728711 h 1144542"/>
                  <a:gd name="connsiteX1432" fmla="*/ 511103 w 1540441"/>
                  <a:gd name="connsiteY1432" fmla="*/ 720665 h 1144542"/>
                  <a:gd name="connsiteX1433" fmla="*/ 495926 w 1540441"/>
                  <a:gd name="connsiteY1433" fmla="*/ 716642 h 1144542"/>
                  <a:gd name="connsiteX1434" fmla="*/ 483308 w 1540441"/>
                  <a:gd name="connsiteY1434" fmla="*/ 714082 h 1144542"/>
                  <a:gd name="connsiteX1435" fmla="*/ 468496 w 1540441"/>
                  <a:gd name="connsiteY1435" fmla="*/ 700733 h 1144542"/>
                  <a:gd name="connsiteX1436" fmla="*/ 474348 w 1540441"/>
                  <a:gd name="connsiteY1436" fmla="*/ 695978 h 1144542"/>
                  <a:gd name="connsiteX1437" fmla="*/ 482028 w 1540441"/>
                  <a:gd name="connsiteY1437" fmla="*/ 695247 h 1144542"/>
                  <a:gd name="connsiteX1438" fmla="*/ 511103 w 1540441"/>
                  <a:gd name="connsiteY1438" fmla="*/ 697624 h 1144542"/>
                  <a:gd name="connsiteX1439" fmla="*/ 521161 w 1540441"/>
                  <a:gd name="connsiteY1439" fmla="*/ 701647 h 1144542"/>
                  <a:gd name="connsiteX1440" fmla="*/ 540179 w 1540441"/>
                  <a:gd name="connsiteY1440" fmla="*/ 711887 h 1144542"/>
                  <a:gd name="connsiteX1441" fmla="*/ 552613 w 1540441"/>
                  <a:gd name="connsiteY1441" fmla="*/ 714996 h 1144542"/>
                  <a:gd name="connsiteX1442" fmla="*/ 565962 w 1540441"/>
                  <a:gd name="connsiteY1442" fmla="*/ 716825 h 1144542"/>
                  <a:gd name="connsiteX1443" fmla="*/ 567060 w 1540441"/>
                  <a:gd name="connsiteY1443" fmla="*/ 713350 h 1144542"/>
                  <a:gd name="connsiteX1444" fmla="*/ 565231 w 1540441"/>
                  <a:gd name="connsiteY1444" fmla="*/ 710059 h 1144542"/>
                  <a:gd name="connsiteX1445" fmla="*/ 556271 w 1540441"/>
                  <a:gd name="connsiteY1445" fmla="*/ 712253 h 1144542"/>
                  <a:gd name="connsiteX1446" fmla="*/ 552065 w 1540441"/>
                  <a:gd name="connsiteY1446" fmla="*/ 709327 h 1144542"/>
                  <a:gd name="connsiteX1447" fmla="*/ 550602 w 1540441"/>
                  <a:gd name="connsiteY1447" fmla="*/ 704939 h 1144542"/>
                  <a:gd name="connsiteX1448" fmla="*/ 558099 w 1540441"/>
                  <a:gd name="connsiteY1448" fmla="*/ 706767 h 1144542"/>
                  <a:gd name="connsiteX1449" fmla="*/ 556454 w 1540441"/>
                  <a:gd name="connsiteY1449" fmla="*/ 704207 h 1144542"/>
                  <a:gd name="connsiteX1450" fmla="*/ 562122 w 1540441"/>
                  <a:gd name="connsiteY1450" fmla="*/ 703476 h 1144542"/>
                  <a:gd name="connsiteX1451" fmla="*/ 562122 w 1540441"/>
                  <a:gd name="connsiteY1451" fmla="*/ 701099 h 1144542"/>
                  <a:gd name="connsiteX1452" fmla="*/ 554808 w 1540441"/>
                  <a:gd name="connsiteY1452" fmla="*/ 698356 h 1144542"/>
                  <a:gd name="connsiteX1453" fmla="*/ 564865 w 1540441"/>
                  <a:gd name="connsiteY1453" fmla="*/ 700550 h 1144542"/>
                  <a:gd name="connsiteX1454" fmla="*/ 562122 w 1540441"/>
                  <a:gd name="connsiteY1454" fmla="*/ 696344 h 1144542"/>
                  <a:gd name="connsiteX1455" fmla="*/ 555905 w 1540441"/>
                  <a:gd name="connsiteY1455" fmla="*/ 691772 h 1144542"/>
                  <a:gd name="connsiteX1456" fmla="*/ 541459 w 1540441"/>
                  <a:gd name="connsiteY1456" fmla="*/ 688115 h 1144542"/>
                  <a:gd name="connsiteX1457" fmla="*/ 534327 w 1540441"/>
                  <a:gd name="connsiteY1457" fmla="*/ 683544 h 1144542"/>
                  <a:gd name="connsiteX1458" fmla="*/ 547311 w 1540441"/>
                  <a:gd name="connsiteY1458" fmla="*/ 687018 h 1144542"/>
                  <a:gd name="connsiteX1459" fmla="*/ 548590 w 1540441"/>
                  <a:gd name="connsiteY1459" fmla="*/ 684824 h 1144542"/>
                  <a:gd name="connsiteX1460" fmla="*/ 545299 w 1540441"/>
                  <a:gd name="connsiteY1460" fmla="*/ 682629 h 1144542"/>
                  <a:gd name="connsiteX1461" fmla="*/ 547311 w 1540441"/>
                  <a:gd name="connsiteY1461" fmla="*/ 678972 h 1144542"/>
                  <a:gd name="connsiteX1462" fmla="*/ 527013 w 1540441"/>
                  <a:gd name="connsiteY1462" fmla="*/ 680435 h 1144542"/>
                  <a:gd name="connsiteX1463" fmla="*/ 540179 w 1540441"/>
                  <a:gd name="connsiteY1463" fmla="*/ 670743 h 1144542"/>
                  <a:gd name="connsiteX1464" fmla="*/ 518418 w 1540441"/>
                  <a:gd name="connsiteY1464" fmla="*/ 678789 h 1144542"/>
                  <a:gd name="connsiteX1465" fmla="*/ 522807 w 1540441"/>
                  <a:gd name="connsiteY1465" fmla="*/ 674218 h 1144542"/>
                  <a:gd name="connsiteX1466" fmla="*/ 525001 w 1540441"/>
                  <a:gd name="connsiteY1466" fmla="*/ 668915 h 1144542"/>
                  <a:gd name="connsiteX1467" fmla="*/ 534327 w 1540441"/>
                  <a:gd name="connsiteY1467" fmla="*/ 665440 h 1144542"/>
                  <a:gd name="connsiteX1468" fmla="*/ 519149 w 1540441"/>
                  <a:gd name="connsiteY1468" fmla="*/ 668366 h 1144542"/>
                  <a:gd name="connsiteX1469" fmla="*/ 506715 w 1540441"/>
                  <a:gd name="connsiteY1469" fmla="*/ 667086 h 1144542"/>
                  <a:gd name="connsiteX1470" fmla="*/ 512201 w 1540441"/>
                  <a:gd name="connsiteY1470" fmla="*/ 662880 h 1144542"/>
                  <a:gd name="connsiteX1471" fmla="*/ 529024 w 1540441"/>
                  <a:gd name="connsiteY1471" fmla="*/ 659589 h 1144542"/>
                  <a:gd name="connsiteX1472" fmla="*/ 535241 w 1540441"/>
                  <a:gd name="connsiteY1472" fmla="*/ 654834 h 1144542"/>
                  <a:gd name="connsiteX1473" fmla="*/ 516772 w 1540441"/>
                  <a:gd name="connsiteY1473" fmla="*/ 656663 h 1144542"/>
                  <a:gd name="connsiteX1474" fmla="*/ 512201 w 1540441"/>
                  <a:gd name="connsiteY1474" fmla="*/ 656480 h 1144542"/>
                  <a:gd name="connsiteX1475" fmla="*/ 512566 w 1540441"/>
                  <a:gd name="connsiteY1475" fmla="*/ 655565 h 1144542"/>
                  <a:gd name="connsiteX1476" fmla="*/ 503240 w 1540441"/>
                  <a:gd name="connsiteY1476" fmla="*/ 653371 h 1144542"/>
                  <a:gd name="connsiteX1477" fmla="*/ 503789 w 1540441"/>
                  <a:gd name="connsiteY1477" fmla="*/ 649714 h 1144542"/>
                  <a:gd name="connsiteX1478" fmla="*/ 507995 w 1540441"/>
                  <a:gd name="connsiteY1478" fmla="*/ 643862 h 1144542"/>
                  <a:gd name="connsiteX1479" fmla="*/ 500498 w 1540441"/>
                  <a:gd name="connsiteY1479" fmla="*/ 648434 h 1144542"/>
                  <a:gd name="connsiteX1480" fmla="*/ 495743 w 1540441"/>
                  <a:gd name="connsiteY1480" fmla="*/ 643679 h 1144542"/>
                  <a:gd name="connsiteX1481" fmla="*/ 492634 w 1540441"/>
                  <a:gd name="connsiteY1481" fmla="*/ 639291 h 1144542"/>
                  <a:gd name="connsiteX1482" fmla="*/ 492086 w 1540441"/>
                  <a:gd name="connsiteY1482" fmla="*/ 647520 h 1144542"/>
                  <a:gd name="connsiteX1483" fmla="*/ 484223 w 1540441"/>
                  <a:gd name="connsiteY1483" fmla="*/ 650628 h 1144542"/>
                  <a:gd name="connsiteX1484" fmla="*/ 485320 w 1540441"/>
                  <a:gd name="connsiteY1484" fmla="*/ 653188 h 1144542"/>
                  <a:gd name="connsiteX1485" fmla="*/ 482211 w 1540441"/>
                  <a:gd name="connsiteY1485" fmla="*/ 655565 h 1144542"/>
                  <a:gd name="connsiteX1486" fmla="*/ 478554 w 1540441"/>
                  <a:gd name="connsiteY1486" fmla="*/ 653554 h 1144542"/>
                  <a:gd name="connsiteX1487" fmla="*/ 476725 w 1540441"/>
                  <a:gd name="connsiteY1487" fmla="*/ 656846 h 1144542"/>
                  <a:gd name="connsiteX1488" fmla="*/ 481480 w 1540441"/>
                  <a:gd name="connsiteY1488" fmla="*/ 660137 h 1144542"/>
                  <a:gd name="connsiteX1489" fmla="*/ 480748 w 1540441"/>
                  <a:gd name="connsiteY1489" fmla="*/ 664892 h 1144542"/>
                  <a:gd name="connsiteX1490" fmla="*/ 467399 w 1540441"/>
                  <a:gd name="connsiteY1490" fmla="*/ 669463 h 1144542"/>
                  <a:gd name="connsiteX1491" fmla="*/ 458073 w 1540441"/>
                  <a:gd name="connsiteY1491" fmla="*/ 667452 h 1144542"/>
                  <a:gd name="connsiteX1492" fmla="*/ 451124 w 1540441"/>
                  <a:gd name="connsiteY1492" fmla="*/ 663246 h 1144542"/>
                  <a:gd name="connsiteX1493" fmla="*/ 446370 w 1540441"/>
                  <a:gd name="connsiteY1493" fmla="*/ 666903 h 1144542"/>
                  <a:gd name="connsiteX1494" fmla="*/ 438690 w 1540441"/>
                  <a:gd name="connsiteY1494" fmla="*/ 658674 h 1144542"/>
                  <a:gd name="connsiteX1495" fmla="*/ 436495 w 1540441"/>
                  <a:gd name="connsiteY1495" fmla="*/ 654285 h 1144542"/>
                  <a:gd name="connsiteX1496" fmla="*/ 441067 w 1540441"/>
                  <a:gd name="connsiteY1496" fmla="*/ 650080 h 1144542"/>
                  <a:gd name="connsiteX1497" fmla="*/ 448747 w 1540441"/>
                  <a:gd name="connsiteY1497" fmla="*/ 648068 h 1144542"/>
                  <a:gd name="connsiteX1498" fmla="*/ 460450 w 1540441"/>
                  <a:gd name="connsiteY1498" fmla="*/ 640388 h 1144542"/>
                  <a:gd name="connsiteX1499" fmla="*/ 449661 w 1540441"/>
                  <a:gd name="connsiteY1499" fmla="*/ 642582 h 1144542"/>
                  <a:gd name="connsiteX1500" fmla="*/ 441981 w 1540441"/>
                  <a:gd name="connsiteY1500" fmla="*/ 637645 h 1144542"/>
                  <a:gd name="connsiteX1501" fmla="*/ 448199 w 1540441"/>
                  <a:gd name="connsiteY1501" fmla="*/ 635999 h 1144542"/>
                  <a:gd name="connsiteX1502" fmla="*/ 454964 w 1540441"/>
                  <a:gd name="connsiteY1502" fmla="*/ 630879 h 1144542"/>
                  <a:gd name="connsiteX1503" fmla="*/ 457342 w 1540441"/>
                  <a:gd name="connsiteY1503" fmla="*/ 628502 h 1144542"/>
                  <a:gd name="connsiteX1504" fmla="*/ 458987 w 1540441"/>
                  <a:gd name="connsiteY1504" fmla="*/ 624113 h 1144542"/>
                  <a:gd name="connsiteX1505" fmla="*/ 462096 w 1540441"/>
                  <a:gd name="connsiteY1505" fmla="*/ 622102 h 1144542"/>
                  <a:gd name="connsiteX1506" fmla="*/ 460085 w 1540441"/>
                  <a:gd name="connsiteY1506" fmla="*/ 617896 h 1144542"/>
                  <a:gd name="connsiteX1507" fmla="*/ 464473 w 1540441"/>
                  <a:gd name="connsiteY1507" fmla="*/ 616798 h 1144542"/>
                  <a:gd name="connsiteX1508" fmla="*/ 463376 w 1540441"/>
                  <a:gd name="connsiteY1508" fmla="*/ 612775 h 1144542"/>
                  <a:gd name="connsiteX1509" fmla="*/ 462827 w 1540441"/>
                  <a:gd name="connsiteY1509" fmla="*/ 608204 h 1144542"/>
                  <a:gd name="connsiteX1510" fmla="*/ 463376 w 1540441"/>
                  <a:gd name="connsiteY1510" fmla="*/ 604547 h 1144542"/>
                  <a:gd name="connsiteX1511" fmla="*/ 466302 w 1540441"/>
                  <a:gd name="connsiteY1511" fmla="*/ 603084 h 1144542"/>
                  <a:gd name="connsiteX1512" fmla="*/ 466850 w 1540441"/>
                  <a:gd name="connsiteY1512" fmla="*/ 598146 h 1144542"/>
                  <a:gd name="connsiteX1513" fmla="*/ 463193 w 1540441"/>
                  <a:gd name="connsiteY1513" fmla="*/ 593941 h 1144542"/>
                  <a:gd name="connsiteX1514" fmla="*/ 454416 w 1540441"/>
                  <a:gd name="connsiteY1514" fmla="*/ 591198 h 1144542"/>
                  <a:gd name="connsiteX1515" fmla="*/ 439238 w 1540441"/>
                  <a:gd name="connsiteY1515" fmla="*/ 588820 h 1144542"/>
                  <a:gd name="connsiteX1516" fmla="*/ 443444 w 1540441"/>
                  <a:gd name="connsiteY1516" fmla="*/ 586809 h 1144542"/>
                  <a:gd name="connsiteX1517" fmla="*/ 445821 w 1540441"/>
                  <a:gd name="connsiteY1517" fmla="*/ 583517 h 1144542"/>
                  <a:gd name="connsiteX1518" fmla="*/ 450576 w 1540441"/>
                  <a:gd name="connsiteY1518" fmla="*/ 581689 h 1144542"/>
                  <a:gd name="connsiteX1519" fmla="*/ 445455 w 1540441"/>
                  <a:gd name="connsiteY1519" fmla="*/ 579129 h 1144542"/>
                  <a:gd name="connsiteX1520" fmla="*/ 446736 w 1540441"/>
                  <a:gd name="connsiteY1520" fmla="*/ 576203 h 1144542"/>
                  <a:gd name="connsiteX1521" fmla="*/ 448564 w 1540441"/>
                  <a:gd name="connsiteY1521" fmla="*/ 573826 h 1144542"/>
                  <a:gd name="connsiteX1522" fmla="*/ 452222 w 1540441"/>
                  <a:gd name="connsiteY1522" fmla="*/ 571631 h 1144542"/>
                  <a:gd name="connsiteX1523" fmla="*/ 443992 w 1540441"/>
                  <a:gd name="connsiteY1523" fmla="*/ 574374 h 1144542"/>
                  <a:gd name="connsiteX1524" fmla="*/ 440518 w 1540441"/>
                  <a:gd name="connsiteY1524" fmla="*/ 574557 h 1144542"/>
                  <a:gd name="connsiteX1525" fmla="*/ 442895 w 1540441"/>
                  <a:gd name="connsiteY1525" fmla="*/ 569254 h 1144542"/>
                  <a:gd name="connsiteX1526" fmla="*/ 442347 w 1540441"/>
                  <a:gd name="connsiteY1526" fmla="*/ 566511 h 1144542"/>
                  <a:gd name="connsiteX1527" fmla="*/ 441250 w 1540441"/>
                  <a:gd name="connsiteY1527" fmla="*/ 565048 h 1144542"/>
                  <a:gd name="connsiteX1528" fmla="*/ 430461 w 1540441"/>
                  <a:gd name="connsiteY1528" fmla="*/ 560659 h 1144542"/>
                  <a:gd name="connsiteX1529" fmla="*/ 430095 w 1540441"/>
                  <a:gd name="connsiteY1529" fmla="*/ 558648 h 1144542"/>
                  <a:gd name="connsiteX1530" fmla="*/ 431009 w 1540441"/>
                  <a:gd name="connsiteY1530" fmla="*/ 555905 h 1144542"/>
                  <a:gd name="connsiteX1531" fmla="*/ 435398 w 1540441"/>
                  <a:gd name="connsiteY1531" fmla="*/ 557002 h 1144542"/>
                  <a:gd name="connsiteX1532" fmla="*/ 434849 w 1540441"/>
                  <a:gd name="connsiteY1532" fmla="*/ 555173 h 1144542"/>
                  <a:gd name="connsiteX1533" fmla="*/ 436312 w 1540441"/>
                  <a:gd name="connsiteY1533" fmla="*/ 550053 h 1144542"/>
                  <a:gd name="connsiteX1534" fmla="*/ 427352 w 1540441"/>
                  <a:gd name="connsiteY1534" fmla="*/ 544933 h 1144542"/>
                  <a:gd name="connsiteX1535" fmla="*/ 431192 w 1540441"/>
                  <a:gd name="connsiteY1535" fmla="*/ 541824 h 1144542"/>
                  <a:gd name="connsiteX1536" fmla="*/ 428083 w 1540441"/>
                  <a:gd name="connsiteY1536" fmla="*/ 539813 h 1144542"/>
                  <a:gd name="connsiteX1537" fmla="*/ 422597 w 1540441"/>
                  <a:gd name="connsiteY1537" fmla="*/ 540362 h 1144542"/>
                  <a:gd name="connsiteX1538" fmla="*/ 423878 w 1540441"/>
                  <a:gd name="connsiteY1538" fmla="*/ 534144 h 1144542"/>
                  <a:gd name="connsiteX1539" fmla="*/ 425706 w 1540441"/>
                  <a:gd name="connsiteY1539" fmla="*/ 529755 h 1144542"/>
                  <a:gd name="connsiteX1540" fmla="*/ 424426 w 1540441"/>
                  <a:gd name="connsiteY1540" fmla="*/ 528293 h 1144542"/>
                  <a:gd name="connsiteX1541" fmla="*/ 413820 w 1540441"/>
                  <a:gd name="connsiteY1541" fmla="*/ 525367 h 1144542"/>
                  <a:gd name="connsiteX1542" fmla="*/ 424426 w 1540441"/>
                  <a:gd name="connsiteY1542" fmla="*/ 525367 h 1144542"/>
                  <a:gd name="connsiteX1543" fmla="*/ 423146 w 1540441"/>
                  <a:gd name="connsiteY1543" fmla="*/ 521527 h 1144542"/>
                  <a:gd name="connsiteX1544" fmla="*/ 417843 w 1540441"/>
                  <a:gd name="connsiteY1544" fmla="*/ 522258 h 1144542"/>
                  <a:gd name="connsiteX1545" fmla="*/ 409249 w 1540441"/>
                  <a:gd name="connsiteY1545" fmla="*/ 520978 h 1144542"/>
                  <a:gd name="connsiteX1546" fmla="*/ 420586 w 1540441"/>
                  <a:gd name="connsiteY1546" fmla="*/ 519149 h 1144542"/>
                  <a:gd name="connsiteX1547" fmla="*/ 423878 w 1540441"/>
                  <a:gd name="connsiteY1547" fmla="*/ 517869 h 1144542"/>
                  <a:gd name="connsiteX1548" fmla="*/ 410711 w 1540441"/>
                  <a:gd name="connsiteY1548" fmla="*/ 508543 h 1144542"/>
                  <a:gd name="connsiteX1549" fmla="*/ 404311 w 1540441"/>
                  <a:gd name="connsiteY1549" fmla="*/ 507446 h 1144542"/>
                  <a:gd name="connsiteX1550" fmla="*/ 402117 w 1540441"/>
                  <a:gd name="connsiteY1550" fmla="*/ 504520 h 1144542"/>
                  <a:gd name="connsiteX1551" fmla="*/ 403763 w 1540441"/>
                  <a:gd name="connsiteY1551" fmla="*/ 502509 h 1144542"/>
                  <a:gd name="connsiteX1552" fmla="*/ 407603 w 1540441"/>
                  <a:gd name="connsiteY1552" fmla="*/ 501046 h 1144542"/>
                  <a:gd name="connsiteX1553" fmla="*/ 406871 w 1540441"/>
                  <a:gd name="connsiteY1553" fmla="*/ 499034 h 1144542"/>
                  <a:gd name="connsiteX1554" fmla="*/ 381636 w 1540441"/>
                  <a:gd name="connsiteY1554" fmla="*/ 489525 h 1144542"/>
                  <a:gd name="connsiteX1555" fmla="*/ 377796 w 1540441"/>
                  <a:gd name="connsiteY1555" fmla="*/ 486417 h 1144542"/>
                  <a:gd name="connsiteX1556" fmla="*/ 376333 w 1540441"/>
                  <a:gd name="connsiteY1556" fmla="*/ 481479 h 1144542"/>
                  <a:gd name="connsiteX1557" fmla="*/ 371396 w 1540441"/>
                  <a:gd name="connsiteY1557" fmla="*/ 476725 h 1144542"/>
                  <a:gd name="connsiteX1558" fmla="*/ 371761 w 1540441"/>
                  <a:gd name="connsiteY1558" fmla="*/ 475262 h 1144542"/>
                  <a:gd name="connsiteX1559" fmla="*/ 370847 w 1540441"/>
                  <a:gd name="connsiteY1559" fmla="*/ 471971 h 1144542"/>
                  <a:gd name="connsiteX1560" fmla="*/ 366093 w 1540441"/>
                  <a:gd name="connsiteY1560" fmla="*/ 474896 h 1144542"/>
                  <a:gd name="connsiteX1561" fmla="*/ 367738 w 1540441"/>
                  <a:gd name="connsiteY1561" fmla="*/ 471605 h 1144542"/>
                  <a:gd name="connsiteX1562" fmla="*/ 372127 w 1540441"/>
                  <a:gd name="connsiteY1562" fmla="*/ 467399 h 1144542"/>
                  <a:gd name="connsiteX1563" fmla="*/ 372676 w 1540441"/>
                  <a:gd name="connsiteY1563" fmla="*/ 464656 h 1144542"/>
                  <a:gd name="connsiteX1564" fmla="*/ 370847 w 1540441"/>
                  <a:gd name="connsiteY1564" fmla="*/ 463742 h 1144542"/>
                  <a:gd name="connsiteX1565" fmla="*/ 370299 w 1540441"/>
                  <a:gd name="connsiteY1565" fmla="*/ 460999 h 1144542"/>
                  <a:gd name="connsiteX1566" fmla="*/ 366824 w 1540441"/>
                  <a:gd name="connsiteY1566" fmla="*/ 457707 h 1144542"/>
                  <a:gd name="connsiteX1567" fmla="*/ 365178 w 1540441"/>
                  <a:gd name="connsiteY1567" fmla="*/ 454781 h 1144542"/>
                  <a:gd name="connsiteX1568" fmla="*/ 357498 w 1540441"/>
                  <a:gd name="connsiteY1568" fmla="*/ 456061 h 1144542"/>
                  <a:gd name="connsiteX1569" fmla="*/ 354024 w 1540441"/>
                  <a:gd name="connsiteY1569" fmla="*/ 453684 h 1144542"/>
                  <a:gd name="connsiteX1570" fmla="*/ 351464 w 1540441"/>
                  <a:gd name="connsiteY1570" fmla="*/ 453501 h 1144542"/>
                  <a:gd name="connsiteX1571" fmla="*/ 348355 w 1540441"/>
                  <a:gd name="connsiteY1571" fmla="*/ 448198 h 1144542"/>
                  <a:gd name="connsiteX1572" fmla="*/ 342138 w 1540441"/>
                  <a:gd name="connsiteY1572" fmla="*/ 451856 h 1144542"/>
                  <a:gd name="connsiteX1573" fmla="*/ 336103 w 1540441"/>
                  <a:gd name="connsiteY1573" fmla="*/ 452404 h 1144542"/>
                  <a:gd name="connsiteX1574" fmla="*/ 337018 w 1540441"/>
                  <a:gd name="connsiteY1574" fmla="*/ 446735 h 1144542"/>
                  <a:gd name="connsiteX1575" fmla="*/ 335737 w 1540441"/>
                  <a:gd name="connsiteY1575" fmla="*/ 444358 h 1144542"/>
                  <a:gd name="connsiteX1576" fmla="*/ 331532 w 1540441"/>
                  <a:gd name="connsiteY1576" fmla="*/ 444907 h 1144542"/>
                  <a:gd name="connsiteX1577" fmla="*/ 323486 w 1540441"/>
                  <a:gd name="connsiteY1577" fmla="*/ 442530 h 1144542"/>
                  <a:gd name="connsiteX1578" fmla="*/ 312514 w 1540441"/>
                  <a:gd name="connsiteY1578" fmla="*/ 437775 h 1144542"/>
                  <a:gd name="connsiteX1579" fmla="*/ 311600 w 1540441"/>
                  <a:gd name="connsiteY1579" fmla="*/ 437775 h 1144542"/>
                  <a:gd name="connsiteX1580" fmla="*/ 311600 w 1540441"/>
                  <a:gd name="connsiteY1580" fmla="*/ 442530 h 1144542"/>
                  <a:gd name="connsiteX1581" fmla="*/ 311051 w 1540441"/>
                  <a:gd name="connsiteY1581" fmla="*/ 440701 h 1144542"/>
                  <a:gd name="connsiteX1582" fmla="*/ 307942 w 1540441"/>
                  <a:gd name="connsiteY1582" fmla="*/ 439238 h 1144542"/>
                  <a:gd name="connsiteX1583" fmla="*/ 305016 w 1540441"/>
                  <a:gd name="connsiteY1583" fmla="*/ 434666 h 1144542"/>
                  <a:gd name="connsiteX1584" fmla="*/ 275210 w 1540441"/>
                  <a:gd name="connsiteY1584" fmla="*/ 430278 h 1144542"/>
                  <a:gd name="connsiteX1585" fmla="*/ 269907 w 1540441"/>
                  <a:gd name="connsiteY1585" fmla="*/ 429912 h 1144542"/>
                  <a:gd name="connsiteX1586" fmla="*/ 266798 w 1540441"/>
                  <a:gd name="connsiteY1586" fmla="*/ 431009 h 1144542"/>
                  <a:gd name="connsiteX1587" fmla="*/ 261129 w 1540441"/>
                  <a:gd name="connsiteY1587" fmla="*/ 429912 h 1144542"/>
                  <a:gd name="connsiteX1588" fmla="*/ 256923 w 1540441"/>
                  <a:gd name="connsiteY1588" fmla="*/ 424975 h 1144542"/>
                  <a:gd name="connsiteX1589" fmla="*/ 247780 w 1540441"/>
                  <a:gd name="connsiteY1589" fmla="*/ 423877 h 1144542"/>
                  <a:gd name="connsiteX1590" fmla="*/ 241929 w 1540441"/>
                  <a:gd name="connsiteY1590" fmla="*/ 430643 h 1144542"/>
                  <a:gd name="connsiteX1591" fmla="*/ 233517 w 1540441"/>
                  <a:gd name="connsiteY1591" fmla="*/ 434484 h 1144542"/>
                  <a:gd name="connsiteX1592" fmla="*/ 228214 w 1540441"/>
                  <a:gd name="connsiteY1592" fmla="*/ 430278 h 1144542"/>
                  <a:gd name="connsiteX1593" fmla="*/ 227848 w 1540441"/>
                  <a:gd name="connsiteY1593" fmla="*/ 425706 h 1144542"/>
                  <a:gd name="connsiteX1594" fmla="*/ 221448 w 1540441"/>
                  <a:gd name="connsiteY1594" fmla="*/ 427718 h 1144542"/>
                  <a:gd name="connsiteX1595" fmla="*/ 216145 w 1540441"/>
                  <a:gd name="connsiteY1595" fmla="*/ 430826 h 1144542"/>
                  <a:gd name="connsiteX1596" fmla="*/ 214133 w 1540441"/>
                  <a:gd name="connsiteY1596" fmla="*/ 434301 h 1144542"/>
                  <a:gd name="connsiteX1597" fmla="*/ 210476 w 1540441"/>
                  <a:gd name="connsiteY1597" fmla="*/ 433386 h 1144542"/>
                  <a:gd name="connsiteX1598" fmla="*/ 204258 w 1540441"/>
                  <a:gd name="connsiteY1598" fmla="*/ 434849 h 1144542"/>
                  <a:gd name="connsiteX1599" fmla="*/ 199504 w 1540441"/>
                  <a:gd name="connsiteY1599" fmla="*/ 439969 h 1144542"/>
                  <a:gd name="connsiteX1600" fmla="*/ 194567 w 1540441"/>
                  <a:gd name="connsiteY1600" fmla="*/ 441615 h 1144542"/>
                  <a:gd name="connsiteX1601" fmla="*/ 186704 w 1540441"/>
                  <a:gd name="connsiteY1601" fmla="*/ 437958 h 1144542"/>
                  <a:gd name="connsiteX1602" fmla="*/ 187435 w 1540441"/>
                  <a:gd name="connsiteY1602" fmla="*/ 431923 h 1144542"/>
                  <a:gd name="connsiteX1603" fmla="*/ 190544 w 1540441"/>
                  <a:gd name="connsiteY1603" fmla="*/ 428815 h 1144542"/>
                  <a:gd name="connsiteX1604" fmla="*/ 177195 w 1540441"/>
                  <a:gd name="connsiteY1604" fmla="*/ 426620 h 1144542"/>
                  <a:gd name="connsiteX1605" fmla="*/ 172623 w 1540441"/>
                  <a:gd name="connsiteY1605" fmla="*/ 431009 h 1144542"/>
                  <a:gd name="connsiteX1606" fmla="*/ 170977 w 1540441"/>
                  <a:gd name="connsiteY1606" fmla="*/ 435581 h 1144542"/>
                  <a:gd name="connsiteX1607" fmla="*/ 166223 w 1540441"/>
                  <a:gd name="connsiteY1607" fmla="*/ 435215 h 1144542"/>
                  <a:gd name="connsiteX1608" fmla="*/ 157994 w 1540441"/>
                  <a:gd name="connsiteY1608" fmla="*/ 429181 h 1144542"/>
                  <a:gd name="connsiteX1609" fmla="*/ 152508 w 1540441"/>
                  <a:gd name="connsiteY1609" fmla="*/ 429181 h 1144542"/>
                  <a:gd name="connsiteX1610" fmla="*/ 145559 w 1540441"/>
                  <a:gd name="connsiteY1610" fmla="*/ 433935 h 1144542"/>
                  <a:gd name="connsiteX1611" fmla="*/ 153057 w 1540441"/>
                  <a:gd name="connsiteY1611" fmla="*/ 436495 h 1144542"/>
                  <a:gd name="connsiteX1612" fmla="*/ 168417 w 1540441"/>
                  <a:gd name="connsiteY1612" fmla="*/ 448198 h 1144542"/>
                  <a:gd name="connsiteX1613" fmla="*/ 156166 w 1540441"/>
                  <a:gd name="connsiteY1613" fmla="*/ 445455 h 1144542"/>
                  <a:gd name="connsiteX1614" fmla="*/ 143731 w 1540441"/>
                  <a:gd name="connsiteY1614" fmla="*/ 443992 h 1144542"/>
                  <a:gd name="connsiteX1615" fmla="*/ 136050 w 1540441"/>
                  <a:gd name="connsiteY1615" fmla="*/ 441432 h 1144542"/>
                  <a:gd name="connsiteX1616" fmla="*/ 121421 w 1540441"/>
                  <a:gd name="connsiteY1616" fmla="*/ 439604 h 1144542"/>
                  <a:gd name="connsiteX1617" fmla="*/ 104598 w 1540441"/>
                  <a:gd name="connsiteY1617" fmla="*/ 432472 h 1144542"/>
                  <a:gd name="connsiteX1618" fmla="*/ 99478 w 1540441"/>
                  <a:gd name="connsiteY1618" fmla="*/ 428266 h 1144542"/>
                  <a:gd name="connsiteX1619" fmla="*/ 92163 w 1540441"/>
                  <a:gd name="connsiteY1619" fmla="*/ 424792 h 1144542"/>
                  <a:gd name="connsiteX1620" fmla="*/ 86312 w 1540441"/>
                  <a:gd name="connsiteY1620" fmla="*/ 420403 h 1144542"/>
                  <a:gd name="connsiteX1621" fmla="*/ 103501 w 1540441"/>
                  <a:gd name="connsiteY1621" fmla="*/ 411443 h 1144542"/>
                  <a:gd name="connsiteX1622" fmla="*/ 113010 w 1540441"/>
                  <a:gd name="connsiteY1622" fmla="*/ 411443 h 1144542"/>
                  <a:gd name="connsiteX1623" fmla="*/ 121056 w 1540441"/>
                  <a:gd name="connsiteY1623" fmla="*/ 408151 h 1144542"/>
                  <a:gd name="connsiteX1624" fmla="*/ 121604 w 1540441"/>
                  <a:gd name="connsiteY1624" fmla="*/ 405043 h 1144542"/>
                  <a:gd name="connsiteX1625" fmla="*/ 108804 w 1540441"/>
                  <a:gd name="connsiteY1625" fmla="*/ 406505 h 1144542"/>
                  <a:gd name="connsiteX1626" fmla="*/ 94540 w 1540441"/>
                  <a:gd name="connsiteY1626" fmla="*/ 405225 h 1144542"/>
                  <a:gd name="connsiteX1627" fmla="*/ 77351 w 1540441"/>
                  <a:gd name="connsiteY1627" fmla="*/ 401751 h 1144542"/>
                  <a:gd name="connsiteX1628" fmla="*/ 74243 w 1540441"/>
                  <a:gd name="connsiteY1628" fmla="*/ 396448 h 1144542"/>
                  <a:gd name="connsiteX1629" fmla="*/ 83569 w 1540441"/>
                  <a:gd name="connsiteY1629" fmla="*/ 388219 h 1144542"/>
                  <a:gd name="connsiteX1630" fmla="*/ 80460 w 1540441"/>
                  <a:gd name="connsiteY1630" fmla="*/ 387122 h 1144542"/>
                  <a:gd name="connsiteX1631" fmla="*/ 69305 w 1540441"/>
                  <a:gd name="connsiteY1631" fmla="*/ 398642 h 1144542"/>
                  <a:gd name="connsiteX1632" fmla="*/ 60345 w 1540441"/>
                  <a:gd name="connsiteY1632" fmla="*/ 399740 h 1144542"/>
                  <a:gd name="connsiteX1633" fmla="*/ 52665 w 1540441"/>
                  <a:gd name="connsiteY1633" fmla="*/ 396997 h 1144542"/>
                  <a:gd name="connsiteX1634" fmla="*/ 53213 w 1540441"/>
                  <a:gd name="connsiteY1634" fmla="*/ 394071 h 1144542"/>
                  <a:gd name="connsiteX1635" fmla="*/ 51933 w 1540441"/>
                  <a:gd name="connsiteY1635" fmla="*/ 392242 h 1144542"/>
                  <a:gd name="connsiteX1636" fmla="*/ 40962 w 1540441"/>
                  <a:gd name="connsiteY1636" fmla="*/ 389316 h 1144542"/>
                  <a:gd name="connsiteX1637" fmla="*/ 38219 w 1540441"/>
                  <a:gd name="connsiteY1637" fmla="*/ 389682 h 1144542"/>
                  <a:gd name="connsiteX1638" fmla="*/ 41510 w 1540441"/>
                  <a:gd name="connsiteY1638" fmla="*/ 387488 h 1144542"/>
                  <a:gd name="connsiteX1639" fmla="*/ 49373 w 1540441"/>
                  <a:gd name="connsiteY1639" fmla="*/ 381087 h 1144542"/>
                  <a:gd name="connsiteX1640" fmla="*/ 55591 w 1540441"/>
                  <a:gd name="connsiteY1640" fmla="*/ 380539 h 1144542"/>
                  <a:gd name="connsiteX1641" fmla="*/ 54676 w 1540441"/>
                  <a:gd name="connsiteY1641" fmla="*/ 378162 h 1144542"/>
                  <a:gd name="connsiteX1642" fmla="*/ 67842 w 1540441"/>
                  <a:gd name="connsiteY1642" fmla="*/ 375236 h 1144542"/>
                  <a:gd name="connsiteX1643" fmla="*/ 94175 w 1540441"/>
                  <a:gd name="connsiteY1643" fmla="*/ 375967 h 1144542"/>
                  <a:gd name="connsiteX1644" fmla="*/ 119776 w 1540441"/>
                  <a:gd name="connsiteY1644" fmla="*/ 378710 h 1144542"/>
                  <a:gd name="connsiteX1645" fmla="*/ 134039 w 1540441"/>
                  <a:gd name="connsiteY1645" fmla="*/ 376882 h 1144542"/>
                  <a:gd name="connsiteX1646" fmla="*/ 161103 w 1540441"/>
                  <a:gd name="connsiteY1646" fmla="*/ 380173 h 1144542"/>
                  <a:gd name="connsiteX1647" fmla="*/ 167320 w 1540441"/>
                  <a:gd name="connsiteY1647" fmla="*/ 381819 h 1144542"/>
                  <a:gd name="connsiteX1648" fmla="*/ 171526 w 1540441"/>
                  <a:gd name="connsiteY1648" fmla="*/ 381453 h 1144542"/>
                  <a:gd name="connsiteX1649" fmla="*/ 173172 w 1540441"/>
                  <a:gd name="connsiteY1649" fmla="*/ 379259 h 1144542"/>
                  <a:gd name="connsiteX1650" fmla="*/ 181401 w 1540441"/>
                  <a:gd name="connsiteY1650" fmla="*/ 377613 h 1144542"/>
                  <a:gd name="connsiteX1651" fmla="*/ 184144 w 1540441"/>
                  <a:gd name="connsiteY1651" fmla="*/ 375967 h 1144542"/>
                  <a:gd name="connsiteX1652" fmla="*/ 185058 w 1540441"/>
                  <a:gd name="connsiteY1652" fmla="*/ 374322 h 1144542"/>
                  <a:gd name="connsiteX1653" fmla="*/ 183595 w 1540441"/>
                  <a:gd name="connsiteY1653" fmla="*/ 373041 h 1144542"/>
                  <a:gd name="connsiteX1654" fmla="*/ 169332 w 1540441"/>
                  <a:gd name="connsiteY1654" fmla="*/ 369567 h 1144542"/>
                  <a:gd name="connsiteX1655" fmla="*/ 166406 w 1540441"/>
                  <a:gd name="connsiteY1655" fmla="*/ 367190 h 1144542"/>
                  <a:gd name="connsiteX1656" fmla="*/ 165491 w 1540441"/>
                  <a:gd name="connsiteY1656" fmla="*/ 364630 h 1144542"/>
                  <a:gd name="connsiteX1657" fmla="*/ 169332 w 1540441"/>
                  <a:gd name="connsiteY1657" fmla="*/ 362435 h 1144542"/>
                  <a:gd name="connsiteX1658" fmla="*/ 176829 w 1540441"/>
                  <a:gd name="connsiteY1658" fmla="*/ 362984 h 1144542"/>
                  <a:gd name="connsiteX1659" fmla="*/ 180852 w 1540441"/>
                  <a:gd name="connsiteY1659" fmla="*/ 360972 h 1144542"/>
                  <a:gd name="connsiteX1660" fmla="*/ 182498 w 1540441"/>
                  <a:gd name="connsiteY1660" fmla="*/ 356949 h 1144542"/>
                  <a:gd name="connsiteX1661" fmla="*/ 176829 w 1540441"/>
                  <a:gd name="connsiteY1661" fmla="*/ 354938 h 1144542"/>
                  <a:gd name="connsiteX1662" fmla="*/ 176098 w 1540441"/>
                  <a:gd name="connsiteY1662" fmla="*/ 352012 h 1144542"/>
                  <a:gd name="connsiteX1663" fmla="*/ 173720 w 1540441"/>
                  <a:gd name="connsiteY1663" fmla="*/ 349818 h 1144542"/>
                  <a:gd name="connsiteX1664" fmla="*/ 166954 w 1540441"/>
                  <a:gd name="connsiteY1664" fmla="*/ 350732 h 1144542"/>
                  <a:gd name="connsiteX1665" fmla="*/ 163663 w 1540441"/>
                  <a:gd name="connsiteY1665" fmla="*/ 353292 h 1144542"/>
                  <a:gd name="connsiteX1666" fmla="*/ 160371 w 1540441"/>
                  <a:gd name="connsiteY1666" fmla="*/ 353841 h 1144542"/>
                  <a:gd name="connsiteX1667" fmla="*/ 157811 w 1540441"/>
                  <a:gd name="connsiteY1667" fmla="*/ 352195 h 1144542"/>
                  <a:gd name="connsiteX1668" fmla="*/ 164577 w 1540441"/>
                  <a:gd name="connsiteY1668" fmla="*/ 350549 h 1144542"/>
                  <a:gd name="connsiteX1669" fmla="*/ 165491 w 1540441"/>
                  <a:gd name="connsiteY1669" fmla="*/ 347989 h 1144542"/>
                  <a:gd name="connsiteX1670" fmla="*/ 160554 w 1540441"/>
                  <a:gd name="connsiteY1670" fmla="*/ 348538 h 1144542"/>
                  <a:gd name="connsiteX1671" fmla="*/ 152691 w 1540441"/>
                  <a:gd name="connsiteY1671" fmla="*/ 351829 h 1144542"/>
                  <a:gd name="connsiteX1672" fmla="*/ 146291 w 1540441"/>
                  <a:gd name="connsiteY1672" fmla="*/ 356949 h 1144542"/>
                  <a:gd name="connsiteX1673" fmla="*/ 134039 w 1540441"/>
                  <a:gd name="connsiteY1673" fmla="*/ 358412 h 1144542"/>
                  <a:gd name="connsiteX1674" fmla="*/ 119776 w 1540441"/>
                  <a:gd name="connsiteY1674" fmla="*/ 358412 h 1144542"/>
                  <a:gd name="connsiteX1675" fmla="*/ 117398 w 1540441"/>
                  <a:gd name="connsiteY1675" fmla="*/ 354938 h 1144542"/>
                  <a:gd name="connsiteX1676" fmla="*/ 111364 w 1540441"/>
                  <a:gd name="connsiteY1676" fmla="*/ 350915 h 1144542"/>
                  <a:gd name="connsiteX1677" fmla="*/ 106792 w 1540441"/>
                  <a:gd name="connsiteY1677" fmla="*/ 351646 h 1144542"/>
                  <a:gd name="connsiteX1678" fmla="*/ 110267 w 1540441"/>
                  <a:gd name="connsiteY1678" fmla="*/ 356218 h 1144542"/>
                  <a:gd name="connsiteX1679" fmla="*/ 109718 w 1540441"/>
                  <a:gd name="connsiteY1679" fmla="*/ 359510 h 1144542"/>
                  <a:gd name="connsiteX1680" fmla="*/ 99295 w 1540441"/>
                  <a:gd name="connsiteY1680" fmla="*/ 361887 h 1144542"/>
                  <a:gd name="connsiteX1681" fmla="*/ 91432 w 1540441"/>
                  <a:gd name="connsiteY1681" fmla="*/ 361338 h 1144542"/>
                  <a:gd name="connsiteX1682" fmla="*/ 73694 w 1540441"/>
                  <a:gd name="connsiteY1682" fmla="*/ 358047 h 1144542"/>
                  <a:gd name="connsiteX1683" fmla="*/ 71500 w 1540441"/>
                  <a:gd name="connsiteY1683" fmla="*/ 354755 h 1144542"/>
                  <a:gd name="connsiteX1684" fmla="*/ 84117 w 1540441"/>
                  <a:gd name="connsiteY1684" fmla="*/ 350366 h 1144542"/>
                  <a:gd name="connsiteX1685" fmla="*/ 83752 w 1540441"/>
                  <a:gd name="connsiteY1685" fmla="*/ 348538 h 1144542"/>
                  <a:gd name="connsiteX1686" fmla="*/ 74608 w 1540441"/>
                  <a:gd name="connsiteY1686" fmla="*/ 350915 h 1144542"/>
                  <a:gd name="connsiteX1687" fmla="*/ 59796 w 1540441"/>
                  <a:gd name="connsiteY1687" fmla="*/ 350915 h 1144542"/>
                  <a:gd name="connsiteX1688" fmla="*/ 62539 w 1540441"/>
                  <a:gd name="connsiteY1688" fmla="*/ 346892 h 1144542"/>
                  <a:gd name="connsiteX1689" fmla="*/ 72048 w 1540441"/>
                  <a:gd name="connsiteY1689" fmla="*/ 341223 h 1144542"/>
                  <a:gd name="connsiteX1690" fmla="*/ 53579 w 1540441"/>
                  <a:gd name="connsiteY1690" fmla="*/ 344698 h 1144542"/>
                  <a:gd name="connsiteX1691" fmla="*/ 43156 w 1540441"/>
                  <a:gd name="connsiteY1691" fmla="*/ 345429 h 1144542"/>
                  <a:gd name="connsiteX1692" fmla="*/ 40962 w 1540441"/>
                  <a:gd name="connsiteY1692" fmla="*/ 342686 h 1144542"/>
                  <a:gd name="connsiteX1693" fmla="*/ 42607 w 1540441"/>
                  <a:gd name="connsiteY1693" fmla="*/ 339943 h 1144542"/>
                  <a:gd name="connsiteX1694" fmla="*/ 36024 w 1540441"/>
                  <a:gd name="connsiteY1694" fmla="*/ 339943 h 1144542"/>
                  <a:gd name="connsiteX1695" fmla="*/ 30355 w 1540441"/>
                  <a:gd name="connsiteY1695" fmla="*/ 337932 h 1144542"/>
                  <a:gd name="connsiteX1696" fmla="*/ 26881 w 1540441"/>
                  <a:gd name="connsiteY1696" fmla="*/ 338480 h 1144542"/>
                  <a:gd name="connsiteX1697" fmla="*/ 18469 w 1540441"/>
                  <a:gd name="connsiteY1697" fmla="*/ 336652 h 1144542"/>
                  <a:gd name="connsiteX1698" fmla="*/ 17189 w 1540441"/>
                  <a:gd name="connsiteY1698" fmla="*/ 335372 h 1144542"/>
                  <a:gd name="connsiteX1699" fmla="*/ 17372 w 1540441"/>
                  <a:gd name="connsiteY1699" fmla="*/ 332629 h 1144542"/>
                  <a:gd name="connsiteX1700" fmla="*/ 15544 w 1540441"/>
                  <a:gd name="connsiteY1700" fmla="*/ 330434 h 1144542"/>
                  <a:gd name="connsiteX1701" fmla="*/ 8960 w 1540441"/>
                  <a:gd name="connsiteY1701" fmla="*/ 329154 h 1144542"/>
                  <a:gd name="connsiteX1702" fmla="*/ 2195 w 1540441"/>
                  <a:gd name="connsiteY1702" fmla="*/ 325863 h 1144542"/>
                  <a:gd name="connsiteX1703" fmla="*/ 0 w 1540441"/>
                  <a:gd name="connsiteY1703" fmla="*/ 323851 h 1144542"/>
                  <a:gd name="connsiteX1704" fmla="*/ 4755 w 1540441"/>
                  <a:gd name="connsiteY1704" fmla="*/ 322937 h 1144542"/>
                  <a:gd name="connsiteX1705" fmla="*/ 6583 w 1540441"/>
                  <a:gd name="connsiteY1705" fmla="*/ 319828 h 1144542"/>
                  <a:gd name="connsiteX1706" fmla="*/ 6583 w 1540441"/>
                  <a:gd name="connsiteY1706" fmla="*/ 318365 h 1144542"/>
                  <a:gd name="connsiteX1707" fmla="*/ 12435 w 1540441"/>
                  <a:gd name="connsiteY1707" fmla="*/ 317451 h 1144542"/>
                  <a:gd name="connsiteX1708" fmla="*/ 3474 w 1540441"/>
                  <a:gd name="connsiteY1708" fmla="*/ 316537 h 1144542"/>
                  <a:gd name="connsiteX1709" fmla="*/ 2743 w 1540441"/>
                  <a:gd name="connsiteY1709" fmla="*/ 314525 h 1144542"/>
                  <a:gd name="connsiteX1710" fmla="*/ 7497 w 1540441"/>
                  <a:gd name="connsiteY1710" fmla="*/ 310319 h 1144542"/>
                  <a:gd name="connsiteX1711" fmla="*/ 7315 w 1540441"/>
                  <a:gd name="connsiteY1711" fmla="*/ 309222 h 1144542"/>
                  <a:gd name="connsiteX1712" fmla="*/ 8778 w 1540441"/>
                  <a:gd name="connsiteY1712" fmla="*/ 306296 h 1144542"/>
                  <a:gd name="connsiteX1713" fmla="*/ 14995 w 1540441"/>
                  <a:gd name="connsiteY1713" fmla="*/ 303919 h 1144542"/>
                  <a:gd name="connsiteX1714" fmla="*/ 26698 w 1540441"/>
                  <a:gd name="connsiteY1714" fmla="*/ 302090 h 1144542"/>
                  <a:gd name="connsiteX1715" fmla="*/ 30538 w 1540441"/>
                  <a:gd name="connsiteY1715" fmla="*/ 299165 h 1144542"/>
                  <a:gd name="connsiteX1716" fmla="*/ 40779 w 1540441"/>
                  <a:gd name="connsiteY1716" fmla="*/ 297702 h 1144542"/>
                  <a:gd name="connsiteX1717" fmla="*/ 49008 w 1540441"/>
                  <a:gd name="connsiteY1717" fmla="*/ 299713 h 1144542"/>
                  <a:gd name="connsiteX1718" fmla="*/ 53213 w 1540441"/>
                  <a:gd name="connsiteY1718" fmla="*/ 293130 h 1144542"/>
                  <a:gd name="connsiteX1719" fmla="*/ 65282 w 1540441"/>
                  <a:gd name="connsiteY1719" fmla="*/ 291484 h 1144542"/>
                  <a:gd name="connsiteX1720" fmla="*/ 71682 w 1540441"/>
                  <a:gd name="connsiteY1720" fmla="*/ 288924 h 1144542"/>
                  <a:gd name="connsiteX1721" fmla="*/ 85214 w 1540441"/>
                  <a:gd name="connsiteY1721" fmla="*/ 288559 h 1144542"/>
                  <a:gd name="connsiteX1722" fmla="*/ 87775 w 1540441"/>
                  <a:gd name="connsiteY1722" fmla="*/ 287461 h 1144542"/>
                  <a:gd name="connsiteX1723" fmla="*/ 88872 w 1540441"/>
                  <a:gd name="connsiteY1723" fmla="*/ 285633 h 1144542"/>
                  <a:gd name="connsiteX1724" fmla="*/ 92712 w 1540441"/>
                  <a:gd name="connsiteY1724" fmla="*/ 284901 h 1144542"/>
                  <a:gd name="connsiteX1725" fmla="*/ 100392 w 1540441"/>
                  <a:gd name="connsiteY1725" fmla="*/ 286181 h 1144542"/>
                  <a:gd name="connsiteX1726" fmla="*/ 100941 w 1540441"/>
                  <a:gd name="connsiteY1726" fmla="*/ 283621 h 1144542"/>
                  <a:gd name="connsiteX1727" fmla="*/ 93992 w 1540441"/>
                  <a:gd name="connsiteY1727" fmla="*/ 282707 h 1144542"/>
                  <a:gd name="connsiteX1728" fmla="*/ 91066 w 1540441"/>
                  <a:gd name="connsiteY1728" fmla="*/ 280513 h 1144542"/>
                  <a:gd name="connsiteX1729" fmla="*/ 94723 w 1540441"/>
                  <a:gd name="connsiteY1729" fmla="*/ 278684 h 1144542"/>
                  <a:gd name="connsiteX1730" fmla="*/ 107158 w 1540441"/>
                  <a:gd name="connsiteY1730" fmla="*/ 274661 h 1144542"/>
                  <a:gd name="connsiteX1731" fmla="*/ 121970 w 1540441"/>
                  <a:gd name="connsiteY1731" fmla="*/ 273198 h 1144542"/>
                  <a:gd name="connsiteX1732" fmla="*/ 127456 w 1540441"/>
                  <a:gd name="connsiteY1732" fmla="*/ 274478 h 1144542"/>
                  <a:gd name="connsiteX1733" fmla="*/ 127822 w 1540441"/>
                  <a:gd name="connsiteY1733" fmla="*/ 272467 h 1144542"/>
                  <a:gd name="connsiteX1734" fmla="*/ 144279 w 1540441"/>
                  <a:gd name="connsiteY1734" fmla="*/ 269358 h 1144542"/>
                  <a:gd name="connsiteX1735" fmla="*/ 149399 w 1540441"/>
                  <a:gd name="connsiteY1735" fmla="*/ 273198 h 1144542"/>
                  <a:gd name="connsiteX1736" fmla="*/ 155068 w 1540441"/>
                  <a:gd name="connsiteY1736" fmla="*/ 271552 h 1144542"/>
                  <a:gd name="connsiteX1737" fmla="*/ 163480 w 1540441"/>
                  <a:gd name="connsiteY1737" fmla="*/ 273198 h 1144542"/>
                  <a:gd name="connsiteX1738" fmla="*/ 168966 w 1540441"/>
                  <a:gd name="connsiteY1738" fmla="*/ 273198 h 1144542"/>
                  <a:gd name="connsiteX1739" fmla="*/ 170977 w 1540441"/>
                  <a:gd name="connsiteY1739" fmla="*/ 274295 h 1144542"/>
                  <a:gd name="connsiteX1740" fmla="*/ 175000 w 1540441"/>
                  <a:gd name="connsiteY1740" fmla="*/ 272832 h 1144542"/>
                  <a:gd name="connsiteX1741" fmla="*/ 177743 w 1540441"/>
                  <a:gd name="connsiteY1741" fmla="*/ 268992 h 1144542"/>
                  <a:gd name="connsiteX1742" fmla="*/ 188715 w 1540441"/>
                  <a:gd name="connsiteY1742" fmla="*/ 260580 h 1144542"/>
                  <a:gd name="connsiteX1743" fmla="*/ 193470 w 1540441"/>
                  <a:gd name="connsiteY1743" fmla="*/ 258935 h 1144542"/>
                  <a:gd name="connsiteX1744" fmla="*/ 196944 w 1540441"/>
                  <a:gd name="connsiteY1744" fmla="*/ 254912 h 1144542"/>
                  <a:gd name="connsiteX1745" fmla="*/ 206087 w 1540441"/>
                  <a:gd name="connsiteY1745" fmla="*/ 249974 h 1144542"/>
                  <a:gd name="connsiteX1746" fmla="*/ 205539 w 1540441"/>
                  <a:gd name="connsiteY1746" fmla="*/ 248146 h 1144542"/>
                  <a:gd name="connsiteX1747" fmla="*/ 205539 w 1540441"/>
                  <a:gd name="connsiteY1747" fmla="*/ 245037 h 1144542"/>
                  <a:gd name="connsiteX1748" fmla="*/ 203527 w 1540441"/>
                  <a:gd name="connsiteY1748" fmla="*/ 242294 h 1144542"/>
                  <a:gd name="connsiteX1749" fmla="*/ 199870 w 1540441"/>
                  <a:gd name="connsiteY1749" fmla="*/ 239368 h 1144542"/>
                  <a:gd name="connsiteX1750" fmla="*/ 195298 w 1540441"/>
                  <a:gd name="connsiteY1750" fmla="*/ 237905 h 1144542"/>
                  <a:gd name="connsiteX1751" fmla="*/ 198407 w 1540441"/>
                  <a:gd name="connsiteY1751" fmla="*/ 232054 h 1144542"/>
                  <a:gd name="connsiteX1752" fmla="*/ 205539 w 1540441"/>
                  <a:gd name="connsiteY1752" fmla="*/ 233151 h 1144542"/>
                  <a:gd name="connsiteX1753" fmla="*/ 212488 w 1540441"/>
                  <a:gd name="connsiteY1753" fmla="*/ 232419 h 1144542"/>
                  <a:gd name="connsiteX1754" fmla="*/ 216693 w 1540441"/>
                  <a:gd name="connsiteY1754" fmla="*/ 229859 h 1144542"/>
                  <a:gd name="connsiteX1755" fmla="*/ 211025 w 1540441"/>
                  <a:gd name="connsiteY1755" fmla="*/ 225654 h 1144542"/>
                  <a:gd name="connsiteX1756" fmla="*/ 205721 w 1540441"/>
                  <a:gd name="connsiteY1756" fmla="*/ 225836 h 1144542"/>
                  <a:gd name="connsiteX1757" fmla="*/ 199870 w 1540441"/>
                  <a:gd name="connsiteY1757" fmla="*/ 224008 h 1144542"/>
                  <a:gd name="connsiteX1758" fmla="*/ 216145 w 1540441"/>
                  <a:gd name="connsiteY1758" fmla="*/ 217973 h 1144542"/>
                  <a:gd name="connsiteX1759" fmla="*/ 220899 w 1540441"/>
                  <a:gd name="connsiteY1759" fmla="*/ 214499 h 1144542"/>
                  <a:gd name="connsiteX1760" fmla="*/ 227299 w 1540441"/>
                  <a:gd name="connsiteY1760" fmla="*/ 214682 h 1144542"/>
                  <a:gd name="connsiteX1761" fmla="*/ 233517 w 1540441"/>
                  <a:gd name="connsiteY1761" fmla="*/ 213585 h 1144542"/>
                  <a:gd name="connsiteX1762" fmla="*/ 226751 w 1540441"/>
                  <a:gd name="connsiteY1762" fmla="*/ 213036 h 1144542"/>
                  <a:gd name="connsiteX1763" fmla="*/ 222728 w 1540441"/>
                  <a:gd name="connsiteY1763" fmla="*/ 210659 h 1144542"/>
                  <a:gd name="connsiteX1764" fmla="*/ 222179 w 1540441"/>
                  <a:gd name="connsiteY1764" fmla="*/ 207550 h 1144542"/>
                  <a:gd name="connsiteX1765" fmla="*/ 224008 w 1540441"/>
                  <a:gd name="connsiteY1765" fmla="*/ 205904 h 1144542"/>
                  <a:gd name="connsiteX1766" fmla="*/ 220899 w 1540441"/>
                  <a:gd name="connsiteY1766" fmla="*/ 205356 h 1144542"/>
                  <a:gd name="connsiteX1767" fmla="*/ 218522 w 1540441"/>
                  <a:gd name="connsiteY1767" fmla="*/ 211390 h 1144542"/>
                  <a:gd name="connsiteX1768" fmla="*/ 215230 w 1540441"/>
                  <a:gd name="connsiteY1768" fmla="*/ 214682 h 1144542"/>
                  <a:gd name="connsiteX1769" fmla="*/ 211390 w 1540441"/>
                  <a:gd name="connsiteY1769" fmla="*/ 216510 h 1144542"/>
                  <a:gd name="connsiteX1770" fmla="*/ 198773 w 1540441"/>
                  <a:gd name="connsiteY1770" fmla="*/ 218156 h 1144542"/>
                  <a:gd name="connsiteX1771" fmla="*/ 194201 w 1540441"/>
                  <a:gd name="connsiteY1771" fmla="*/ 217425 h 1144542"/>
                  <a:gd name="connsiteX1772" fmla="*/ 192007 w 1540441"/>
                  <a:gd name="connsiteY1772" fmla="*/ 215962 h 1144542"/>
                  <a:gd name="connsiteX1773" fmla="*/ 188898 w 1540441"/>
                  <a:gd name="connsiteY1773" fmla="*/ 219436 h 1144542"/>
                  <a:gd name="connsiteX1774" fmla="*/ 176646 w 1540441"/>
                  <a:gd name="connsiteY1774" fmla="*/ 223276 h 1144542"/>
                  <a:gd name="connsiteX1775" fmla="*/ 164577 w 1540441"/>
                  <a:gd name="connsiteY1775" fmla="*/ 216145 h 1144542"/>
                  <a:gd name="connsiteX1776" fmla="*/ 149399 w 1540441"/>
                  <a:gd name="connsiteY1776" fmla="*/ 219253 h 1144542"/>
                  <a:gd name="connsiteX1777" fmla="*/ 145742 w 1540441"/>
                  <a:gd name="connsiteY1777" fmla="*/ 217790 h 1144542"/>
                  <a:gd name="connsiteX1778" fmla="*/ 141902 w 1540441"/>
                  <a:gd name="connsiteY1778" fmla="*/ 214499 h 1144542"/>
                  <a:gd name="connsiteX1779" fmla="*/ 137513 w 1540441"/>
                  <a:gd name="connsiteY1779" fmla="*/ 213950 h 1144542"/>
                  <a:gd name="connsiteX1780" fmla="*/ 134588 w 1540441"/>
                  <a:gd name="connsiteY1780" fmla="*/ 211939 h 1144542"/>
                  <a:gd name="connsiteX1781" fmla="*/ 134039 w 1540441"/>
                  <a:gd name="connsiteY1781" fmla="*/ 208830 h 1144542"/>
                  <a:gd name="connsiteX1782" fmla="*/ 134588 w 1540441"/>
                  <a:gd name="connsiteY1782" fmla="*/ 208281 h 1144542"/>
                  <a:gd name="connsiteX1783" fmla="*/ 134588 w 1540441"/>
                  <a:gd name="connsiteY1783" fmla="*/ 205173 h 1144542"/>
                  <a:gd name="connsiteX1784" fmla="*/ 132759 w 1540441"/>
                  <a:gd name="connsiteY1784" fmla="*/ 202613 h 1144542"/>
                  <a:gd name="connsiteX1785" fmla="*/ 133673 w 1540441"/>
                  <a:gd name="connsiteY1785" fmla="*/ 201698 h 1144542"/>
                  <a:gd name="connsiteX1786" fmla="*/ 151960 w 1540441"/>
                  <a:gd name="connsiteY1786" fmla="*/ 196578 h 1144542"/>
                  <a:gd name="connsiteX1787" fmla="*/ 157994 w 1540441"/>
                  <a:gd name="connsiteY1787" fmla="*/ 192190 h 1144542"/>
                  <a:gd name="connsiteX1788" fmla="*/ 155251 w 1540441"/>
                  <a:gd name="connsiteY1788" fmla="*/ 189447 h 1144542"/>
                  <a:gd name="connsiteX1789" fmla="*/ 158360 w 1540441"/>
                  <a:gd name="connsiteY1789" fmla="*/ 188167 h 1144542"/>
                  <a:gd name="connsiteX1790" fmla="*/ 163114 w 1540441"/>
                  <a:gd name="connsiteY1790" fmla="*/ 187801 h 1144542"/>
                  <a:gd name="connsiteX1791" fmla="*/ 175183 w 1540441"/>
                  <a:gd name="connsiteY1791" fmla="*/ 183412 h 1144542"/>
                  <a:gd name="connsiteX1792" fmla="*/ 180303 w 1540441"/>
                  <a:gd name="connsiteY1792" fmla="*/ 183412 h 1144542"/>
                  <a:gd name="connsiteX1793" fmla="*/ 188898 w 1540441"/>
                  <a:gd name="connsiteY1793" fmla="*/ 186155 h 1144542"/>
                  <a:gd name="connsiteX1794" fmla="*/ 190544 w 1540441"/>
                  <a:gd name="connsiteY1794" fmla="*/ 184692 h 1144542"/>
                  <a:gd name="connsiteX1795" fmla="*/ 185241 w 1540441"/>
                  <a:gd name="connsiteY1795" fmla="*/ 183046 h 1144542"/>
                  <a:gd name="connsiteX1796" fmla="*/ 183047 w 1540441"/>
                  <a:gd name="connsiteY1796" fmla="*/ 180852 h 1144542"/>
                  <a:gd name="connsiteX1797" fmla="*/ 184144 w 1540441"/>
                  <a:gd name="connsiteY1797" fmla="*/ 179023 h 1144542"/>
                  <a:gd name="connsiteX1798" fmla="*/ 197858 w 1540441"/>
                  <a:gd name="connsiteY1798" fmla="*/ 173720 h 1144542"/>
                  <a:gd name="connsiteX1799" fmla="*/ 197493 w 1540441"/>
                  <a:gd name="connsiteY1799" fmla="*/ 171160 h 1144542"/>
                  <a:gd name="connsiteX1800" fmla="*/ 201698 w 1540441"/>
                  <a:gd name="connsiteY1800" fmla="*/ 169514 h 1144542"/>
                  <a:gd name="connsiteX1801" fmla="*/ 204624 w 1540441"/>
                  <a:gd name="connsiteY1801" fmla="*/ 167137 h 1144542"/>
                  <a:gd name="connsiteX1802" fmla="*/ 203527 w 1540441"/>
                  <a:gd name="connsiteY1802" fmla="*/ 164577 h 1144542"/>
                  <a:gd name="connsiteX1803" fmla="*/ 207002 w 1540441"/>
                  <a:gd name="connsiteY1803" fmla="*/ 162383 h 1144542"/>
                  <a:gd name="connsiteX1804" fmla="*/ 213585 w 1540441"/>
                  <a:gd name="connsiteY1804" fmla="*/ 161286 h 1144542"/>
                  <a:gd name="connsiteX1805" fmla="*/ 217242 w 1540441"/>
                  <a:gd name="connsiteY1805" fmla="*/ 159457 h 1144542"/>
                  <a:gd name="connsiteX1806" fmla="*/ 219436 w 1540441"/>
                  <a:gd name="connsiteY1806" fmla="*/ 156348 h 1144542"/>
                  <a:gd name="connsiteX1807" fmla="*/ 222728 w 1540441"/>
                  <a:gd name="connsiteY1807" fmla="*/ 153788 h 1144542"/>
                  <a:gd name="connsiteX1808" fmla="*/ 228945 w 1540441"/>
                  <a:gd name="connsiteY1808" fmla="*/ 153788 h 1144542"/>
                  <a:gd name="connsiteX1809" fmla="*/ 237357 w 1540441"/>
                  <a:gd name="connsiteY1809" fmla="*/ 149948 h 1144542"/>
                  <a:gd name="connsiteX1810" fmla="*/ 243026 w 1540441"/>
                  <a:gd name="connsiteY1810" fmla="*/ 149948 h 1144542"/>
                  <a:gd name="connsiteX1811" fmla="*/ 262226 w 1540441"/>
                  <a:gd name="connsiteY1811" fmla="*/ 152508 h 1144542"/>
                  <a:gd name="connsiteX1812" fmla="*/ 265152 w 1540441"/>
                  <a:gd name="connsiteY1812" fmla="*/ 154885 h 1144542"/>
                  <a:gd name="connsiteX1813" fmla="*/ 275575 w 1540441"/>
                  <a:gd name="connsiteY1813" fmla="*/ 157628 h 1144542"/>
                  <a:gd name="connsiteX1814" fmla="*/ 289290 w 1540441"/>
                  <a:gd name="connsiteY1814" fmla="*/ 152508 h 1144542"/>
                  <a:gd name="connsiteX1815" fmla="*/ 288924 w 1540441"/>
                  <a:gd name="connsiteY1815" fmla="*/ 150131 h 1144542"/>
                  <a:gd name="connsiteX1816" fmla="*/ 284719 w 1540441"/>
                  <a:gd name="connsiteY1816" fmla="*/ 144828 h 1144542"/>
                  <a:gd name="connsiteX1817" fmla="*/ 284719 w 1540441"/>
                  <a:gd name="connsiteY1817" fmla="*/ 143548 h 1144542"/>
                  <a:gd name="connsiteX1818" fmla="*/ 283621 w 1540441"/>
                  <a:gd name="connsiteY1818" fmla="*/ 140439 h 1144542"/>
                  <a:gd name="connsiteX1819" fmla="*/ 289290 w 1540441"/>
                  <a:gd name="connsiteY1819" fmla="*/ 137696 h 1144542"/>
                  <a:gd name="connsiteX1820" fmla="*/ 293130 w 1540441"/>
                  <a:gd name="connsiteY1820" fmla="*/ 134588 h 1144542"/>
                  <a:gd name="connsiteX1821" fmla="*/ 294593 w 1540441"/>
                  <a:gd name="connsiteY1821" fmla="*/ 131479 h 1144542"/>
                  <a:gd name="connsiteX1822" fmla="*/ 289290 w 1540441"/>
                  <a:gd name="connsiteY1822" fmla="*/ 130016 h 1144542"/>
                  <a:gd name="connsiteX1823" fmla="*/ 287279 w 1540441"/>
                  <a:gd name="connsiteY1823" fmla="*/ 128553 h 1144542"/>
                  <a:gd name="connsiteX1824" fmla="*/ 286913 w 1540441"/>
                  <a:gd name="connsiteY1824" fmla="*/ 127090 h 1144542"/>
                  <a:gd name="connsiteX1825" fmla="*/ 283987 w 1540441"/>
                  <a:gd name="connsiteY1825" fmla="*/ 123981 h 1144542"/>
                  <a:gd name="connsiteX1826" fmla="*/ 281061 w 1540441"/>
                  <a:gd name="connsiteY1826" fmla="*/ 123799 h 1144542"/>
                  <a:gd name="connsiteX1827" fmla="*/ 279233 w 1540441"/>
                  <a:gd name="connsiteY1827" fmla="*/ 120873 h 1144542"/>
                  <a:gd name="connsiteX1828" fmla="*/ 279781 w 1540441"/>
                  <a:gd name="connsiteY1828" fmla="*/ 118678 h 1144542"/>
                  <a:gd name="connsiteX1829" fmla="*/ 281061 w 1540441"/>
                  <a:gd name="connsiteY1829" fmla="*/ 115387 h 1144542"/>
                  <a:gd name="connsiteX1830" fmla="*/ 284719 w 1540441"/>
                  <a:gd name="connsiteY1830" fmla="*/ 112644 h 1144542"/>
                  <a:gd name="connsiteX1831" fmla="*/ 309222 w 1540441"/>
                  <a:gd name="connsiteY1831" fmla="*/ 106427 h 1144542"/>
                  <a:gd name="connsiteX1832" fmla="*/ 338480 w 1540441"/>
                  <a:gd name="connsiteY1832" fmla="*/ 110998 h 1144542"/>
                  <a:gd name="connsiteX1833" fmla="*/ 343601 w 1540441"/>
                  <a:gd name="connsiteY1833" fmla="*/ 114290 h 1144542"/>
                  <a:gd name="connsiteX1834" fmla="*/ 344698 w 1540441"/>
                  <a:gd name="connsiteY1834" fmla="*/ 118861 h 1144542"/>
                  <a:gd name="connsiteX1835" fmla="*/ 346161 w 1540441"/>
                  <a:gd name="connsiteY1835" fmla="*/ 121604 h 1144542"/>
                  <a:gd name="connsiteX1836" fmla="*/ 351098 w 1540441"/>
                  <a:gd name="connsiteY1836" fmla="*/ 124347 h 1144542"/>
                  <a:gd name="connsiteX1837" fmla="*/ 361704 w 1540441"/>
                  <a:gd name="connsiteY1837" fmla="*/ 127456 h 1144542"/>
                  <a:gd name="connsiteX1838" fmla="*/ 374139 w 1540441"/>
                  <a:gd name="connsiteY1838" fmla="*/ 129650 h 1144542"/>
                  <a:gd name="connsiteX1839" fmla="*/ 384745 w 1540441"/>
                  <a:gd name="connsiteY1839" fmla="*/ 135136 h 1144542"/>
                  <a:gd name="connsiteX1840" fmla="*/ 384745 w 1540441"/>
                  <a:gd name="connsiteY1840" fmla="*/ 136965 h 1144542"/>
                  <a:gd name="connsiteX1841" fmla="*/ 388219 w 1540441"/>
                  <a:gd name="connsiteY1841" fmla="*/ 138611 h 1144542"/>
                  <a:gd name="connsiteX1842" fmla="*/ 390231 w 1540441"/>
                  <a:gd name="connsiteY1842" fmla="*/ 136233 h 1144542"/>
                  <a:gd name="connsiteX1843" fmla="*/ 388219 w 1540441"/>
                  <a:gd name="connsiteY1843" fmla="*/ 133673 h 1144542"/>
                  <a:gd name="connsiteX1844" fmla="*/ 386208 w 1540441"/>
                  <a:gd name="connsiteY1844" fmla="*/ 129467 h 1144542"/>
                  <a:gd name="connsiteX1845" fmla="*/ 368287 w 1540441"/>
                  <a:gd name="connsiteY1845" fmla="*/ 124530 h 1144542"/>
                  <a:gd name="connsiteX1846" fmla="*/ 367007 w 1540441"/>
                  <a:gd name="connsiteY1846" fmla="*/ 121970 h 1144542"/>
                  <a:gd name="connsiteX1847" fmla="*/ 362252 w 1540441"/>
                  <a:gd name="connsiteY1847" fmla="*/ 123067 h 1144542"/>
                  <a:gd name="connsiteX1848" fmla="*/ 354207 w 1540441"/>
                  <a:gd name="connsiteY1848" fmla="*/ 112644 h 1144542"/>
                  <a:gd name="connsiteX1849" fmla="*/ 349452 w 1540441"/>
                  <a:gd name="connsiteY1849" fmla="*/ 109169 h 1144542"/>
                  <a:gd name="connsiteX1850" fmla="*/ 343601 w 1540441"/>
                  <a:gd name="connsiteY1850" fmla="*/ 106792 h 1144542"/>
                  <a:gd name="connsiteX1851" fmla="*/ 338480 w 1540441"/>
                  <a:gd name="connsiteY1851" fmla="*/ 106427 h 1144542"/>
                  <a:gd name="connsiteX1852" fmla="*/ 327874 w 1540441"/>
                  <a:gd name="connsiteY1852" fmla="*/ 103135 h 1144542"/>
                  <a:gd name="connsiteX1853" fmla="*/ 331714 w 1540441"/>
                  <a:gd name="connsiteY1853" fmla="*/ 100941 h 1144542"/>
                  <a:gd name="connsiteX1854" fmla="*/ 343052 w 1540441"/>
                  <a:gd name="connsiteY1854" fmla="*/ 97649 h 1144542"/>
                  <a:gd name="connsiteX1855" fmla="*/ 354755 w 1540441"/>
                  <a:gd name="connsiteY1855" fmla="*/ 95638 h 1144542"/>
                  <a:gd name="connsiteX1856" fmla="*/ 385842 w 1540441"/>
                  <a:gd name="connsiteY1856" fmla="*/ 92163 h 1144542"/>
                  <a:gd name="connsiteX1857" fmla="*/ 400105 w 1540441"/>
                  <a:gd name="connsiteY1857" fmla="*/ 88872 h 1144542"/>
                  <a:gd name="connsiteX1858" fmla="*/ 403946 w 1540441"/>
                  <a:gd name="connsiteY1858" fmla="*/ 89055 h 1144542"/>
                  <a:gd name="connsiteX1859" fmla="*/ 404494 w 1540441"/>
                  <a:gd name="connsiteY1859" fmla="*/ 91249 h 1144542"/>
                  <a:gd name="connsiteX1860" fmla="*/ 407420 w 1540441"/>
                  <a:gd name="connsiteY1860" fmla="*/ 89420 h 1144542"/>
                  <a:gd name="connsiteX1861" fmla="*/ 409249 w 1540441"/>
                  <a:gd name="connsiteY1861" fmla="*/ 87043 h 1144542"/>
                  <a:gd name="connsiteX1862" fmla="*/ 418392 w 1540441"/>
                  <a:gd name="connsiteY1862" fmla="*/ 85580 h 1144542"/>
                  <a:gd name="connsiteX1863" fmla="*/ 425889 w 1540441"/>
                  <a:gd name="connsiteY1863" fmla="*/ 87409 h 1144542"/>
                  <a:gd name="connsiteX1864" fmla="*/ 424975 w 1540441"/>
                  <a:gd name="connsiteY1864" fmla="*/ 85032 h 1144542"/>
                  <a:gd name="connsiteX1865" fmla="*/ 444358 w 1540441"/>
                  <a:gd name="connsiteY1865" fmla="*/ 79546 h 1144542"/>
                  <a:gd name="connsiteX1866" fmla="*/ 451124 w 1540441"/>
                  <a:gd name="connsiteY1866" fmla="*/ 79911 h 1144542"/>
                  <a:gd name="connsiteX1867" fmla="*/ 455879 w 1540441"/>
                  <a:gd name="connsiteY1867" fmla="*/ 81009 h 1144542"/>
                  <a:gd name="connsiteX1868" fmla="*/ 459536 w 1540441"/>
                  <a:gd name="connsiteY1868" fmla="*/ 85032 h 1144542"/>
                  <a:gd name="connsiteX1869" fmla="*/ 463193 w 1540441"/>
                  <a:gd name="connsiteY1869" fmla="*/ 86677 h 1144542"/>
                  <a:gd name="connsiteX1870" fmla="*/ 472702 w 1540441"/>
                  <a:gd name="connsiteY1870" fmla="*/ 93809 h 1144542"/>
                  <a:gd name="connsiteX1871" fmla="*/ 475994 w 1540441"/>
                  <a:gd name="connsiteY1871" fmla="*/ 102952 h 1144542"/>
                  <a:gd name="connsiteX1872" fmla="*/ 479468 w 1540441"/>
                  <a:gd name="connsiteY1872" fmla="*/ 105512 h 1144542"/>
                  <a:gd name="connsiteX1873" fmla="*/ 480017 w 1540441"/>
                  <a:gd name="connsiteY1873" fmla="*/ 108804 h 1144542"/>
                  <a:gd name="connsiteX1874" fmla="*/ 479102 w 1540441"/>
                  <a:gd name="connsiteY1874" fmla="*/ 112644 h 1144542"/>
                  <a:gd name="connsiteX1875" fmla="*/ 474348 w 1540441"/>
                  <a:gd name="connsiteY1875" fmla="*/ 123250 h 1144542"/>
                  <a:gd name="connsiteX1876" fmla="*/ 474348 w 1540441"/>
                  <a:gd name="connsiteY1876" fmla="*/ 126542 h 1144542"/>
                  <a:gd name="connsiteX1877" fmla="*/ 475811 w 1540441"/>
                  <a:gd name="connsiteY1877" fmla="*/ 130016 h 1144542"/>
                  <a:gd name="connsiteX1878" fmla="*/ 479651 w 1540441"/>
                  <a:gd name="connsiteY1878" fmla="*/ 130382 h 1144542"/>
                  <a:gd name="connsiteX1879" fmla="*/ 483857 w 1540441"/>
                  <a:gd name="connsiteY1879" fmla="*/ 127822 h 1144542"/>
                  <a:gd name="connsiteX1880" fmla="*/ 482760 w 1540441"/>
                  <a:gd name="connsiteY1880" fmla="*/ 120324 h 1144542"/>
                  <a:gd name="connsiteX1881" fmla="*/ 489160 w 1540441"/>
                  <a:gd name="connsiteY1881" fmla="*/ 116667 h 1144542"/>
                  <a:gd name="connsiteX1882" fmla="*/ 493731 w 1540441"/>
                  <a:gd name="connsiteY1882" fmla="*/ 112095 h 1144542"/>
                  <a:gd name="connsiteX1883" fmla="*/ 494829 w 1540441"/>
                  <a:gd name="connsiteY1883" fmla="*/ 108255 h 1144542"/>
                  <a:gd name="connsiteX1884" fmla="*/ 493183 w 1540441"/>
                  <a:gd name="connsiteY1884" fmla="*/ 101306 h 1144542"/>
                  <a:gd name="connsiteX1885" fmla="*/ 515492 w 1540441"/>
                  <a:gd name="connsiteY1885" fmla="*/ 106427 h 1144542"/>
                  <a:gd name="connsiteX1886" fmla="*/ 528476 w 1540441"/>
                  <a:gd name="connsiteY1886" fmla="*/ 107707 h 1144542"/>
                  <a:gd name="connsiteX1887" fmla="*/ 548042 w 1540441"/>
                  <a:gd name="connsiteY1887" fmla="*/ 115935 h 1144542"/>
                  <a:gd name="connsiteX1888" fmla="*/ 566877 w 1540441"/>
                  <a:gd name="connsiteY1888" fmla="*/ 120507 h 1144542"/>
                  <a:gd name="connsiteX1889" fmla="*/ 564865 w 1540441"/>
                  <a:gd name="connsiteY1889" fmla="*/ 117947 h 1144542"/>
                  <a:gd name="connsiteX1890" fmla="*/ 554259 w 1540441"/>
                  <a:gd name="connsiteY1890" fmla="*/ 113924 h 1144542"/>
                  <a:gd name="connsiteX1891" fmla="*/ 540544 w 1540441"/>
                  <a:gd name="connsiteY1891" fmla="*/ 105878 h 1144542"/>
                  <a:gd name="connsiteX1892" fmla="*/ 560477 w 1540441"/>
                  <a:gd name="connsiteY1892" fmla="*/ 107889 h 1144542"/>
                  <a:gd name="connsiteX1893" fmla="*/ 566328 w 1540441"/>
                  <a:gd name="connsiteY1893" fmla="*/ 110084 h 1144542"/>
                  <a:gd name="connsiteX1894" fmla="*/ 571631 w 1540441"/>
                  <a:gd name="connsiteY1894" fmla="*/ 109718 h 1144542"/>
                  <a:gd name="connsiteX1895" fmla="*/ 577300 w 1540441"/>
                  <a:gd name="connsiteY1895" fmla="*/ 107707 h 1144542"/>
                  <a:gd name="connsiteX1896" fmla="*/ 575289 w 1540441"/>
                  <a:gd name="connsiteY1896" fmla="*/ 104781 h 1144542"/>
                  <a:gd name="connsiteX1897" fmla="*/ 564500 w 1540441"/>
                  <a:gd name="connsiteY1897" fmla="*/ 102038 h 1144542"/>
                  <a:gd name="connsiteX1898" fmla="*/ 560111 w 1540441"/>
                  <a:gd name="connsiteY1898" fmla="*/ 99112 h 1144542"/>
                  <a:gd name="connsiteX1899" fmla="*/ 557368 w 1540441"/>
                  <a:gd name="connsiteY1899" fmla="*/ 96003 h 1144542"/>
                  <a:gd name="connsiteX1900" fmla="*/ 544933 w 1540441"/>
                  <a:gd name="connsiteY1900" fmla="*/ 88506 h 1144542"/>
                  <a:gd name="connsiteX1901" fmla="*/ 543836 w 1540441"/>
                  <a:gd name="connsiteY1901" fmla="*/ 85763 h 1144542"/>
                  <a:gd name="connsiteX1902" fmla="*/ 543470 w 1540441"/>
                  <a:gd name="connsiteY1902" fmla="*/ 80643 h 1144542"/>
                  <a:gd name="connsiteX1903" fmla="*/ 542739 w 1540441"/>
                  <a:gd name="connsiteY1903" fmla="*/ 78266 h 1144542"/>
                  <a:gd name="connsiteX1904" fmla="*/ 535241 w 1540441"/>
                  <a:gd name="connsiteY1904" fmla="*/ 71682 h 1144542"/>
                  <a:gd name="connsiteX1905" fmla="*/ 537070 w 1540441"/>
                  <a:gd name="connsiteY1905" fmla="*/ 69854 h 1144542"/>
                  <a:gd name="connsiteX1906" fmla="*/ 554442 w 1540441"/>
                  <a:gd name="connsiteY1906" fmla="*/ 69488 h 1144542"/>
                  <a:gd name="connsiteX1907" fmla="*/ 578580 w 1540441"/>
                  <a:gd name="connsiteY1907" fmla="*/ 70768 h 1144542"/>
                  <a:gd name="connsiteX1908" fmla="*/ 584432 w 1540441"/>
                  <a:gd name="connsiteY1908" fmla="*/ 72231 h 1144542"/>
                  <a:gd name="connsiteX1909" fmla="*/ 591198 w 1540441"/>
                  <a:gd name="connsiteY1909" fmla="*/ 75157 h 1144542"/>
                  <a:gd name="connsiteX1910" fmla="*/ 592661 w 1540441"/>
                  <a:gd name="connsiteY1910" fmla="*/ 78631 h 1144542"/>
                  <a:gd name="connsiteX1911" fmla="*/ 612044 w 1540441"/>
                  <a:gd name="connsiteY1911" fmla="*/ 83934 h 1144542"/>
                  <a:gd name="connsiteX1912" fmla="*/ 621187 w 1540441"/>
                  <a:gd name="connsiteY1912" fmla="*/ 87592 h 1144542"/>
                  <a:gd name="connsiteX1913" fmla="*/ 622102 w 1540441"/>
                  <a:gd name="connsiteY1913" fmla="*/ 91249 h 1144542"/>
                  <a:gd name="connsiteX1914" fmla="*/ 650446 w 1540441"/>
                  <a:gd name="connsiteY1914" fmla="*/ 95820 h 1144542"/>
                  <a:gd name="connsiteX1915" fmla="*/ 659589 w 1540441"/>
                  <a:gd name="connsiteY1915" fmla="*/ 98929 h 1144542"/>
                  <a:gd name="connsiteX1916" fmla="*/ 663794 w 1540441"/>
                  <a:gd name="connsiteY1916" fmla="*/ 102221 h 1144542"/>
                  <a:gd name="connsiteX1917" fmla="*/ 665440 w 1540441"/>
                  <a:gd name="connsiteY1917" fmla="*/ 104964 h 1144542"/>
                  <a:gd name="connsiteX1918" fmla="*/ 675498 w 1540441"/>
                  <a:gd name="connsiteY1918" fmla="*/ 109718 h 1144542"/>
                  <a:gd name="connsiteX1919" fmla="*/ 690675 w 1540441"/>
                  <a:gd name="connsiteY1919" fmla="*/ 115753 h 1144542"/>
                  <a:gd name="connsiteX1920" fmla="*/ 698538 w 1540441"/>
                  <a:gd name="connsiteY1920" fmla="*/ 117033 h 1144542"/>
                  <a:gd name="connsiteX1921" fmla="*/ 700184 w 1540441"/>
                  <a:gd name="connsiteY1921" fmla="*/ 115387 h 1144542"/>
                  <a:gd name="connsiteX1922" fmla="*/ 707682 w 1540441"/>
                  <a:gd name="connsiteY1922" fmla="*/ 113741 h 1144542"/>
                  <a:gd name="connsiteX1923" fmla="*/ 707682 w 1540441"/>
                  <a:gd name="connsiteY1923" fmla="*/ 111181 h 1144542"/>
                  <a:gd name="connsiteX1924" fmla="*/ 696893 w 1540441"/>
                  <a:gd name="connsiteY1924" fmla="*/ 106792 h 1144542"/>
                  <a:gd name="connsiteX1925" fmla="*/ 690127 w 1540441"/>
                  <a:gd name="connsiteY1925" fmla="*/ 101306 h 1144542"/>
                  <a:gd name="connsiteX1926" fmla="*/ 699453 w 1540441"/>
                  <a:gd name="connsiteY1926" fmla="*/ 97466 h 1144542"/>
                  <a:gd name="connsiteX1927" fmla="*/ 709693 w 1540441"/>
                  <a:gd name="connsiteY1927" fmla="*/ 96552 h 1144542"/>
                  <a:gd name="connsiteX1928" fmla="*/ 722311 w 1540441"/>
                  <a:gd name="connsiteY1928" fmla="*/ 98381 h 1144542"/>
                  <a:gd name="connsiteX1929" fmla="*/ 705305 w 1540441"/>
                  <a:gd name="connsiteY1929" fmla="*/ 94723 h 1144542"/>
                  <a:gd name="connsiteX1930" fmla="*/ 698173 w 1540441"/>
                  <a:gd name="connsiteY1930" fmla="*/ 94723 h 1144542"/>
                  <a:gd name="connsiteX1931" fmla="*/ 695247 w 1540441"/>
                  <a:gd name="connsiteY1931" fmla="*/ 93260 h 1144542"/>
                  <a:gd name="connsiteX1932" fmla="*/ 692687 w 1540441"/>
                  <a:gd name="connsiteY1932" fmla="*/ 91066 h 1144542"/>
                  <a:gd name="connsiteX1933" fmla="*/ 699453 w 1540441"/>
                  <a:gd name="connsiteY1933" fmla="*/ 85032 h 1144542"/>
                  <a:gd name="connsiteX1934" fmla="*/ 704756 w 1540441"/>
                  <a:gd name="connsiteY1934" fmla="*/ 82654 h 1144542"/>
                  <a:gd name="connsiteX1935" fmla="*/ 715728 w 1540441"/>
                  <a:gd name="connsiteY1935" fmla="*/ 83203 h 1144542"/>
                  <a:gd name="connsiteX1936" fmla="*/ 737488 w 1540441"/>
                  <a:gd name="connsiteY1936" fmla="*/ 87226 h 1144542"/>
                  <a:gd name="connsiteX1937" fmla="*/ 743889 w 1540441"/>
                  <a:gd name="connsiteY1937" fmla="*/ 89420 h 1144542"/>
                  <a:gd name="connsiteX1938" fmla="*/ 750472 w 1540441"/>
                  <a:gd name="connsiteY1938" fmla="*/ 88506 h 1144542"/>
                  <a:gd name="connsiteX1939" fmla="*/ 748277 w 1540441"/>
                  <a:gd name="connsiteY1939" fmla="*/ 86677 h 1144542"/>
                  <a:gd name="connsiteX1940" fmla="*/ 741694 w 1540441"/>
                  <a:gd name="connsiteY1940" fmla="*/ 85397 h 1144542"/>
                  <a:gd name="connsiteX1941" fmla="*/ 727431 w 1540441"/>
                  <a:gd name="connsiteY1941" fmla="*/ 83934 h 1144542"/>
                  <a:gd name="connsiteX1942" fmla="*/ 716276 w 1540441"/>
                  <a:gd name="connsiteY1942" fmla="*/ 81009 h 1144542"/>
                  <a:gd name="connsiteX1943" fmla="*/ 719019 w 1540441"/>
                  <a:gd name="connsiteY1943" fmla="*/ 77351 h 1144542"/>
                  <a:gd name="connsiteX1944" fmla="*/ 702379 w 1540441"/>
                  <a:gd name="connsiteY1944" fmla="*/ 71682 h 1144542"/>
                  <a:gd name="connsiteX1945" fmla="*/ 692870 w 1540441"/>
                  <a:gd name="connsiteY1945" fmla="*/ 65648 h 1144542"/>
                  <a:gd name="connsiteX1946" fmla="*/ 688664 w 1540441"/>
                  <a:gd name="connsiteY1946" fmla="*/ 64368 h 1144542"/>
                  <a:gd name="connsiteX1947" fmla="*/ 685372 w 1540441"/>
                  <a:gd name="connsiteY1947" fmla="*/ 61625 h 1144542"/>
                  <a:gd name="connsiteX1948" fmla="*/ 677509 w 1540441"/>
                  <a:gd name="connsiteY1948" fmla="*/ 59431 h 1144542"/>
                  <a:gd name="connsiteX1949" fmla="*/ 671109 w 1540441"/>
                  <a:gd name="connsiteY1949" fmla="*/ 55590 h 1144542"/>
                  <a:gd name="connsiteX1950" fmla="*/ 671840 w 1540441"/>
                  <a:gd name="connsiteY1950" fmla="*/ 53396 h 1144542"/>
                  <a:gd name="connsiteX1951" fmla="*/ 750106 w 1540441"/>
                  <a:gd name="connsiteY1951" fmla="*/ 53396 h 1144542"/>
                  <a:gd name="connsiteX1952" fmla="*/ 756506 w 1540441"/>
                  <a:gd name="connsiteY1952" fmla="*/ 55956 h 1144542"/>
                  <a:gd name="connsiteX1953" fmla="*/ 762175 w 1540441"/>
                  <a:gd name="connsiteY1953" fmla="*/ 59613 h 1144542"/>
                  <a:gd name="connsiteX1954" fmla="*/ 762906 w 1540441"/>
                  <a:gd name="connsiteY1954" fmla="*/ 68391 h 1144542"/>
                  <a:gd name="connsiteX1955" fmla="*/ 764552 w 1540441"/>
                  <a:gd name="connsiteY1955" fmla="*/ 72963 h 1144542"/>
                  <a:gd name="connsiteX1956" fmla="*/ 768210 w 1540441"/>
                  <a:gd name="connsiteY1956" fmla="*/ 72048 h 1144542"/>
                  <a:gd name="connsiteX1957" fmla="*/ 768575 w 1540441"/>
                  <a:gd name="connsiteY1957" fmla="*/ 70402 h 1144542"/>
                  <a:gd name="connsiteX1958" fmla="*/ 767661 w 1540441"/>
                  <a:gd name="connsiteY1958" fmla="*/ 64917 h 1144542"/>
                  <a:gd name="connsiteX1959" fmla="*/ 766747 w 1540441"/>
                  <a:gd name="connsiteY1959" fmla="*/ 62539 h 1144542"/>
                  <a:gd name="connsiteX1960" fmla="*/ 766015 w 1540441"/>
                  <a:gd name="connsiteY1960" fmla="*/ 58882 h 1144542"/>
                  <a:gd name="connsiteX1961" fmla="*/ 763455 w 1540441"/>
                  <a:gd name="connsiteY1961" fmla="*/ 56322 h 1144542"/>
                  <a:gd name="connsiteX1962" fmla="*/ 766381 w 1540441"/>
                  <a:gd name="connsiteY1962" fmla="*/ 54859 h 1144542"/>
                  <a:gd name="connsiteX1963" fmla="*/ 774610 w 1540441"/>
                  <a:gd name="connsiteY1963" fmla="*/ 56688 h 1144542"/>
                  <a:gd name="connsiteX1964" fmla="*/ 787227 w 1540441"/>
                  <a:gd name="connsiteY1964" fmla="*/ 61625 h 1144542"/>
                  <a:gd name="connsiteX1965" fmla="*/ 795822 w 1540441"/>
                  <a:gd name="connsiteY1965" fmla="*/ 66928 h 1144542"/>
                  <a:gd name="connsiteX1966" fmla="*/ 802588 w 1540441"/>
                  <a:gd name="connsiteY1966" fmla="*/ 67842 h 1144542"/>
                  <a:gd name="connsiteX1967" fmla="*/ 807342 w 1540441"/>
                  <a:gd name="connsiteY1967" fmla="*/ 71317 h 1144542"/>
                  <a:gd name="connsiteX1968" fmla="*/ 808988 w 1540441"/>
                  <a:gd name="connsiteY1968" fmla="*/ 74608 h 1144542"/>
                  <a:gd name="connsiteX1969" fmla="*/ 813560 w 1540441"/>
                  <a:gd name="connsiteY1969" fmla="*/ 77168 h 1144542"/>
                  <a:gd name="connsiteX1970" fmla="*/ 813560 w 1540441"/>
                  <a:gd name="connsiteY1970" fmla="*/ 74608 h 1144542"/>
                  <a:gd name="connsiteX1971" fmla="*/ 815388 w 1540441"/>
                  <a:gd name="connsiteY1971" fmla="*/ 71682 h 1144542"/>
                  <a:gd name="connsiteX1972" fmla="*/ 809902 w 1540441"/>
                  <a:gd name="connsiteY1972" fmla="*/ 67477 h 1144542"/>
                  <a:gd name="connsiteX1973" fmla="*/ 812463 w 1540441"/>
                  <a:gd name="connsiteY1973" fmla="*/ 65099 h 1144542"/>
                  <a:gd name="connsiteX1974" fmla="*/ 811731 w 1540441"/>
                  <a:gd name="connsiteY1974" fmla="*/ 63271 h 1144542"/>
                  <a:gd name="connsiteX1975" fmla="*/ 812463 w 1540441"/>
                  <a:gd name="connsiteY1975" fmla="*/ 61076 h 1144542"/>
                  <a:gd name="connsiteX1976" fmla="*/ 797833 w 1540441"/>
                  <a:gd name="connsiteY1976" fmla="*/ 57236 h 1144542"/>
                  <a:gd name="connsiteX1977" fmla="*/ 791616 w 1540441"/>
                  <a:gd name="connsiteY1977" fmla="*/ 57053 h 1144542"/>
                  <a:gd name="connsiteX1978" fmla="*/ 783022 w 1540441"/>
                  <a:gd name="connsiteY1978" fmla="*/ 53213 h 1144542"/>
                  <a:gd name="connsiteX1979" fmla="*/ 751020 w 1540441"/>
                  <a:gd name="connsiteY1979" fmla="*/ 48825 h 1144542"/>
                  <a:gd name="connsiteX1980" fmla="*/ 698173 w 1540441"/>
                  <a:gd name="connsiteY1980" fmla="*/ 49190 h 1144542"/>
                  <a:gd name="connsiteX1981" fmla="*/ 692138 w 1540441"/>
                  <a:gd name="connsiteY1981" fmla="*/ 47179 h 1144542"/>
                  <a:gd name="connsiteX1982" fmla="*/ 688664 w 1540441"/>
                  <a:gd name="connsiteY1982" fmla="*/ 44802 h 1144542"/>
                  <a:gd name="connsiteX1983" fmla="*/ 691773 w 1540441"/>
                  <a:gd name="connsiteY1983" fmla="*/ 42241 h 1144542"/>
                  <a:gd name="connsiteX1984" fmla="*/ 709693 w 1540441"/>
                  <a:gd name="connsiteY1984" fmla="*/ 45533 h 1144542"/>
                  <a:gd name="connsiteX1985" fmla="*/ 727431 w 1540441"/>
                  <a:gd name="connsiteY1985" fmla="*/ 44802 h 1144542"/>
                  <a:gd name="connsiteX1986" fmla="*/ 724322 w 1540441"/>
                  <a:gd name="connsiteY1986" fmla="*/ 44070 h 1144542"/>
                  <a:gd name="connsiteX1987" fmla="*/ 707682 w 1540441"/>
                  <a:gd name="connsiteY1987" fmla="*/ 44436 h 1144542"/>
                  <a:gd name="connsiteX1988" fmla="*/ 679703 w 1540441"/>
                  <a:gd name="connsiteY1988" fmla="*/ 38218 h 1144542"/>
                  <a:gd name="connsiteX1989" fmla="*/ 681715 w 1540441"/>
                  <a:gd name="connsiteY1989" fmla="*/ 36390 h 1144542"/>
                  <a:gd name="connsiteX1990" fmla="*/ 674766 w 1540441"/>
                  <a:gd name="connsiteY1990" fmla="*/ 35658 h 1144542"/>
                  <a:gd name="connsiteX1991" fmla="*/ 672389 w 1540441"/>
                  <a:gd name="connsiteY1991" fmla="*/ 32733 h 1144542"/>
                  <a:gd name="connsiteX1992" fmla="*/ 676229 w 1540441"/>
                  <a:gd name="connsiteY1992" fmla="*/ 30538 h 1144542"/>
                  <a:gd name="connsiteX1993" fmla="*/ 678058 w 1540441"/>
                  <a:gd name="connsiteY1993" fmla="*/ 32001 h 1144542"/>
                  <a:gd name="connsiteX1994" fmla="*/ 684458 w 1540441"/>
                  <a:gd name="connsiteY1994" fmla="*/ 29807 h 1144542"/>
                  <a:gd name="connsiteX1995" fmla="*/ 686287 w 1540441"/>
                  <a:gd name="connsiteY1995" fmla="*/ 31453 h 1144542"/>
                  <a:gd name="connsiteX1996" fmla="*/ 693967 w 1540441"/>
                  <a:gd name="connsiteY1996" fmla="*/ 34195 h 1144542"/>
                  <a:gd name="connsiteX1997" fmla="*/ 691590 w 1540441"/>
                  <a:gd name="connsiteY1997" fmla="*/ 30355 h 1144542"/>
                  <a:gd name="connsiteX1998" fmla="*/ 693784 w 1540441"/>
                  <a:gd name="connsiteY1998" fmla="*/ 29075 h 1144542"/>
                  <a:gd name="connsiteX1999" fmla="*/ 702196 w 1540441"/>
                  <a:gd name="connsiteY1999" fmla="*/ 29441 h 1144542"/>
                  <a:gd name="connsiteX2000" fmla="*/ 715362 w 1540441"/>
                  <a:gd name="connsiteY2000" fmla="*/ 32001 h 1144542"/>
                  <a:gd name="connsiteX2001" fmla="*/ 720482 w 1540441"/>
                  <a:gd name="connsiteY2001" fmla="*/ 34378 h 1144542"/>
                  <a:gd name="connsiteX2002" fmla="*/ 723225 w 1540441"/>
                  <a:gd name="connsiteY2002" fmla="*/ 33830 h 1144542"/>
                  <a:gd name="connsiteX2003" fmla="*/ 720482 w 1540441"/>
                  <a:gd name="connsiteY2003" fmla="*/ 31453 h 1144542"/>
                  <a:gd name="connsiteX2004" fmla="*/ 729991 w 1540441"/>
                  <a:gd name="connsiteY2004" fmla="*/ 32001 h 1144542"/>
                  <a:gd name="connsiteX2005" fmla="*/ 737854 w 1540441"/>
                  <a:gd name="connsiteY2005" fmla="*/ 34378 h 1144542"/>
                  <a:gd name="connsiteX2006" fmla="*/ 724688 w 1540441"/>
                  <a:gd name="connsiteY2006" fmla="*/ 28892 h 1144542"/>
                  <a:gd name="connsiteX2007" fmla="*/ 717374 w 1540441"/>
                  <a:gd name="connsiteY2007" fmla="*/ 29075 h 1144542"/>
                  <a:gd name="connsiteX2008" fmla="*/ 711522 w 1540441"/>
                  <a:gd name="connsiteY2008" fmla="*/ 26881 h 1144542"/>
                  <a:gd name="connsiteX2009" fmla="*/ 719202 w 1540441"/>
                  <a:gd name="connsiteY2009" fmla="*/ 25784 h 1144542"/>
                  <a:gd name="connsiteX2010" fmla="*/ 728162 w 1540441"/>
                  <a:gd name="connsiteY2010" fmla="*/ 26881 h 1144542"/>
                  <a:gd name="connsiteX2011" fmla="*/ 733100 w 1540441"/>
                  <a:gd name="connsiteY2011" fmla="*/ 25418 h 1144542"/>
                  <a:gd name="connsiteX2012" fmla="*/ 728711 w 1540441"/>
                  <a:gd name="connsiteY2012" fmla="*/ 23955 h 1144542"/>
                  <a:gd name="connsiteX2013" fmla="*/ 731088 w 1540441"/>
                  <a:gd name="connsiteY2013" fmla="*/ 21578 h 1144542"/>
                  <a:gd name="connsiteX2014" fmla="*/ 739500 w 1540441"/>
                  <a:gd name="connsiteY2014" fmla="*/ 21944 h 1144542"/>
                  <a:gd name="connsiteX2015" fmla="*/ 746266 w 1540441"/>
                  <a:gd name="connsiteY2015" fmla="*/ 24321 h 1144542"/>
                  <a:gd name="connsiteX2016" fmla="*/ 752300 w 1540441"/>
                  <a:gd name="connsiteY2016" fmla="*/ 24321 h 1144542"/>
                  <a:gd name="connsiteX2017" fmla="*/ 759981 w 1540441"/>
                  <a:gd name="connsiteY2017" fmla="*/ 25967 h 1144542"/>
                  <a:gd name="connsiteX2018" fmla="*/ 763821 w 1540441"/>
                  <a:gd name="connsiteY2018" fmla="*/ 28161 h 1144542"/>
                  <a:gd name="connsiteX2019" fmla="*/ 764552 w 1540441"/>
                  <a:gd name="connsiteY2019" fmla="*/ 28892 h 1144542"/>
                  <a:gd name="connsiteX2020" fmla="*/ 760712 w 1540441"/>
                  <a:gd name="connsiteY2020" fmla="*/ 30721 h 1144542"/>
                  <a:gd name="connsiteX2021" fmla="*/ 759432 w 1540441"/>
                  <a:gd name="connsiteY2021" fmla="*/ 33830 h 1144542"/>
                  <a:gd name="connsiteX2022" fmla="*/ 772964 w 1540441"/>
                  <a:gd name="connsiteY2022" fmla="*/ 32733 h 1144542"/>
                  <a:gd name="connsiteX2023" fmla="*/ 785764 w 1540441"/>
                  <a:gd name="connsiteY2023" fmla="*/ 36938 h 1144542"/>
                  <a:gd name="connsiteX2024" fmla="*/ 796736 w 1540441"/>
                  <a:gd name="connsiteY2024" fmla="*/ 42424 h 1144542"/>
                  <a:gd name="connsiteX2025" fmla="*/ 808988 w 1540441"/>
                  <a:gd name="connsiteY2025" fmla="*/ 43704 h 1144542"/>
                  <a:gd name="connsiteX2026" fmla="*/ 825263 w 1540441"/>
                  <a:gd name="connsiteY2026" fmla="*/ 43156 h 1144542"/>
                  <a:gd name="connsiteX2027" fmla="*/ 834772 w 1540441"/>
                  <a:gd name="connsiteY2027" fmla="*/ 49190 h 1144542"/>
                  <a:gd name="connsiteX2028" fmla="*/ 839343 w 1540441"/>
                  <a:gd name="connsiteY2028" fmla="*/ 53213 h 1144542"/>
                  <a:gd name="connsiteX2029" fmla="*/ 843732 w 1540441"/>
                  <a:gd name="connsiteY2029" fmla="*/ 54493 h 1144542"/>
                  <a:gd name="connsiteX2030" fmla="*/ 845744 w 1540441"/>
                  <a:gd name="connsiteY2030" fmla="*/ 51019 h 1144542"/>
                  <a:gd name="connsiteX2031" fmla="*/ 840441 w 1540441"/>
                  <a:gd name="connsiteY2031" fmla="*/ 50836 h 1144542"/>
                  <a:gd name="connsiteX2032" fmla="*/ 834772 w 1540441"/>
                  <a:gd name="connsiteY2032" fmla="*/ 45716 h 1144542"/>
                  <a:gd name="connsiteX2033" fmla="*/ 830932 w 1540441"/>
                  <a:gd name="connsiteY2033" fmla="*/ 43156 h 1144542"/>
                  <a:gd name="connsiteX2034" fmla="*/ 831663 w 1540441"/>
                  <a:gd name="connsiteY2034" fmla="*/ 40779 h 114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Lst>
                <a:rect l="l" t="t" r="r" b="b"/>
                <a:pathLst>
                  <a:path w="1540441" h="1144542">
                    <a:moveTo>
                      <a:pt x="831663" y="40779"/>
                    </a:moveTo>
                    <a:lnTo>
                      <a:pt x="835137" y="39499"/>
                    </a:lnTo>
                    <a:lnTo>
                      <a:pt x="854887" y="39499"/>
                    </a:lnTo>
                    <a:lnTo>
                      <a:pt x="863481" y="38218"/>
                    </a:lnTo>
                    <a:lnTo>
                      <a:pt x="872624" y="39499"/>
                    </a:lnTo>
                    <a:lnTo>
                      <a:pt x="872990" y="38950"/>
                    </a:lnTo>
                    <a:lnTo>
                      <a:pt x="866407" y="37670"/>
                    </a:lnTo>
                    <a:lnTo>
                      <a:pt x="840989" y="37487"/>
                    </a:lnTo>
                    <a:lnTo>
                      <a:pt x="840075" y="35658"/>
                    </a:lnTo>
                    <a:lnTo>
                      <a:pt x="857813" y="32733"/>
                    </a:lnTo>
                    <a:lnTo>
                      <a:pt x="878842" y="31818"/>
                    </a:lnTo>
                    <a:lnTo>
                      <a:pt x="880122" y="30355"/>
                    </a:lnTo>
                    <a:lnTo>
                      <a:pt x="866224" y="29807"/>
                    </a:lnTo>
                    <a:lnTo>
                      <a:pt x="860007" y="28344"/>
                    </a:lnTo>
                    <a:lnTo>
                      <a:pt x="859824" y="26881"/>
                    </a:lnTo>
                    <a:lnTo>
                      <a:pt x="839343" y="25967"/>
                    </a:lnTo>
                    <a:lnTo>
                      <a:pt x="835869" y="24321"/>
                    </a:lnTo>
                    <a:lnTo>
                      <a:pt x="836235" y="22675"/>
                    </a:lnTo>
                    <a:lnTo>
                      <a:pt x="838246" y="21029"/>
                    </a:lnTo>
                    <a:lnTo>
                      <a:pt x="837881" y="19932"/>
                    </a:lnTo>
                    <a:lnTo>
                      <a:pt x="835137" y="15909"/>
                    </a:lnTo>
                    <a:lnTo>
                      <a:pt x="839892" y="14629"/>
                    </a:lnTo>
                    <a:lnTo>
                      <a:pt x="836783" y="13166"/>
                    </a:lnTo>
                    <a:lnTo>
                      <a:pt x="837881" y="11520"/>
                    </a:lnTo>
                    <a:lnTo>
                      <a:pt x="861653" y="15178"/>
                    </a:lnTo>
                    <a:lnTo>
                      <a:pt x="855801" y="12069"/>
                    </a:lnTo>
                    <a:lnTo>
                      <a:pt x="858727" y="8229"/>
                    </a:lnTo>
                    <a:lnTo>
                      <a:pt x="864762" y="6583"/>
                    </a:lnTo>
                    <a:lnTo>
                      <a:pt x="868419" y="7132"/>
                    </a:lnTo>
                    <a:lnTo>
                      <a:pt x="870064" y="8777"/>
                    </a:lnTo>
                    <a:lnTo>
                      <a:pt x="881219" y="10423"/>
                    </a:lnTo>
                    <a:lnTo>
                      <a:pt x="891094" y="15361"/>
                    </a:lnTo>
                    <a:lnTo>
                      <a:pt x="897494" y="16823"/>
                    </a:lnTo>
                    <a:lnTo>
                      <a:pt x="898591" y="16092"/>
                    </a:lnTo>
                    <a:lnTo>
                      <a:pt x="898043" y="14629"/>
                    </a:lnTo>
                    <a:lnTo>
                      <a:pt x="892374" y="13532"/>
                    </a:lnTo>
                    <a:lnTo>
                      <a:pt x="891642" y="11703"/>
                    </a:lnTo>
                    <a:lnTo>
                      <a:pt x="893288" y="10972"/>
                    </a:lnTo>
                    <a:lnTo>
                      <a:pt x="891825" y="9509"/>
                    </a:lnTo>
                    <a:lnTo>
                      <a:pt x="886339" y="7680"/>
                    </a:lnTo>
                    <a:lnTo>
                      <a:pt x="885242" y="5852"/>
                    </a:lnTo>
                    <a:lnTo>
                      <a:pt x="889631" y="4572"/>
                    </a:lnTo>
                    <a:lnTo>
                      <a:pt x="899140" y="3292"/>
                    </a:lnTo>
                    <a:lnTo>
                      <a:pt x="925289" y="4572"/>
                    </a:lnTo>
                    <a:lnTo>
                      <a:pt x="933335" y="1280"/>
                    </a:lnTo>
                    <a:lnTo>
                      <a:pt x="940101" y="914"/>
                    </a:lnTo>
                    <a:lnTo>
                      <a:pt x="944490" y="4206"/>
                    </a:lnTo>
                    <a:lnTo>
                      <a:pt x="944307" y="2377"/>
                    </a:lnTo>
                    <a:lnTo>
                      <a:pt x="948147" y="2926"/>
                    </a:lnTo>
                    <a:lnTo>
                      <a:pt x="958205" y="9509"/>
                    </a:lnTo>
                    <a:lnTo>
                      <a:pt x="959119" y="7132"/>
                    </a:lnTo>
                    <a:lnTo>
                      <a:pt x="955462" y="2926"/>
                    </a:lnTo>
                    <a:lnTo>
                      <a:pt x="967531" y="183"/>
                    </a:lnTo>
                    <a:lnTo>
                      <a:pt x="993680" y="0"/>
                    </a:lnTo>
                    <a:lnTo>
                      <a:pt x="998617" y="2377"/>
                    </a:lnTo>
                    <a:lnTo>
                      <a:pt x="1011601" y="549"/>
                    </a:lnTo>
                    <a:lnTo>
                      <a:pt x="1023304" y="3474"/>
                    </a:lnTo>
                    <a:lnTo>
                      <a:pt x="1044333" y="1280"/>
                    </a:lnTo>
                    <a:lnTo>
                      <a:pt x="1073774" y="5120"/>
                    </a:lnTo>
                    <a:lnTo>
                      <a:pt x="1074689" y="7680"/>
                    </a:lnTo>
                    <a:lnTo>
                      <a:pt x="1082186" y="8777"/>
                    </a:lnTo>
                    <a:lnTo>
                      <a:pt x="1079626" y="6766"/>
                    </a:lnTo>
                    <a:lnTo>
                      <a:pt x="1091146" y="6766"/>
                    </a:lnTo>
                    <a:lnTo>
                      <a:pt x="1093706" y="7680"/>
                    </a:lnTo>
                    <a:lnTo>
                      <a:pt x="1083832" y="8960"/>
                    </a:lnTo>
                    <a:lnTo>
                      <a:pt x="1089501" y="12983"/>
                    </a:lnTo>
                    <a:lnTo>
                      <a:pt x="1101570" y="13166"/>
                    </a:lnTo>
                    <a:lnTo>
                      <a:pt x="1108153" y="12069"/>
                    </a:lnTo>
                    <a:lnTo>
                      <a:pt x="1098461" y="10423"/>
                    </a:lnTo>
                    <a:lnTo>
                      <a:pt x="1116564" y="8960"/>
                    </a:lnTo>
                    <a:lnTo>
                      <a:pt x="1149114" y="12069"/>
                    </a:lnTo>
                    <a:lnTo>
                      <a:pt x="1168498" y="17006"/>
                    </a:lnTo>
                    <a:lnTo>
                      <a:pt x="1172704" y="19384"/>
                    </a:lnTo>
                    <a:lnTo>
                      <a:pt x="1170143" y="22675"/>
                    </a:lnTo>
                    <a:lnTo>
                      <a:pt x="1162280" y="26515"/>
                    </a:lnTo>
                    <a:lnTo>
                      <a:pt x="1132839" y="30538"/>
                    </a:lnTo>
                    <a:lnTo>
                      <a:pt x="1075420" y="28344"/>
                    </a:lnTo>
                    <a:lnTo>
                      <a:pt x="1043419" y="29075"/>
                    </a:lnTo>
                    <a:lnTo>
                      <a:pt x="1007944" y="36207"/>
                    </a:lnTo>
                    <a:lnTo>
                      <a:pt x="997154" y="35293"/>
                    </a:lnTo>
                    <a:lnTo>
                      <a:pt x="971005" y="29441"/>
                    </a:lnTo>
                    <a:lnTo>
                      <a:pt x="968628" y="31087"/>
                    </a:lnTo>
                    <a:lnTo>
                      <a:pt x="983257" y="33464"/>
                    </a:lnTo>
                    <a:lnTo>
                      <a:pt x="991120" y="35476"/>
                    </a:lnTo>
                    <a:lnTo>
                      <a:pt x="992400" y="36938"/>
                    </a:lnTo>
                    <a:lnTo>
                      <a:pt x="975211" y="40413"/>
                    </a:lnTo>
                    <a:lnTo>
                      <a:pt x="965336" y="39864"/>
                    </a:lnTo>
                    <a:lnTo>
                      <a:pt x="955279" y="42973"/>
                    </a:lnTo>
                    <a:lnTo>
                      <a:pt x="919072" y="45899"/>
                    </a:lnTo>
                    <a:lnTo>
                      <a:pt x="925472" y="46447"/>
                    </a:lnTo>
                    <a:lnTo>
                      <a:pt x="923278" y="48459"/>
                    </a:lnTo>
                    <a:lnTo>
                      <a:pt x="924192" y="51202"/>
                    </a:lnTo>
                    <a:lnTo>
                      <a:pt x="927118" y="51202"/>
                    </a:lnTo>
                    <a:lnTo>
                      <a:pt x="928581" y="48825"/>
                    </a:lnTo>
                    <a:lnTo>
                      <a:pt x="935895" y="46447"/>
                    </a:lnTo>
                    <a:lnTo>
                      <a:pt x="943210" y="45533"/>
                    </a:lnTo>
                    <a:lnTo>
                      <a:pt x="957108" y="46447"/>
                    </a:lnTo>
                    <a:lnTo>
                      <a:pt x="958570" y="48825"/>
                    </a:lnTo>
                    <a:lnTo>
                      <a:pt x="958205" y="52482"/>
                    </a:lnTo>
                    <a:lnTo>
                      <a:pt x="962776" y="51202"/>
                    </a:lnTo>
                    <a:lnTo>
                      <a:pt x="962411" y="46630"/>
                    </a:lnTo>
                    <a:lnTo>
                      <a:pt x="964422" y="44436"/>
                    </a:lnTo>
                    <a:lnTo>
                      <a:pt x="971736" y="43156"/>
                    </a:lnTo>
                    <a:lnTo>
                      <a:pt x="1008675" y="41693"/>
                    </a:lnTo>
                    <a:lnTo>
                      <a:pt x="1011052" y="44436"/>
                    </a:lnTo>
                    <a:lnTo>
                      <a:pt x="1014344" y="44802"/>
                    </a:lnTo>
                    <a:lnTo>
                      <a:pt x="1018184" y="40047"/>
                    </a:lnTo>
                    <a:lnTo>
                      <a:pt x="1025864" y="37853"/>
                    </a:lnTo>
                    <a:lnTo>
                      <a:pt x="1034825" y="35841"/>
                    </a:lnTo>
                    <a:lnTo>
                      <a:pt x="1042870" y="35476"/>
                    </a:lnTo>
                    <a:lnTo>
                      <a:pt x="1049637" y="32915"/>
                    </a:lnTo>
                    <a:lnTo>
                      <a:pt x="1060791" y="32184"/>
                    </a:lnTo>
                    <a:lnTo>
                      <a:pt x="1101204" y="34927"/>
                    </a:lnTo>
                    <a:lnTo>
                      <a:pt x="1101204" y="36938"/>
                    </a:lnTo>
                    <a:lnTo>
                      <a:pt x="1099192" y="39316"/>
                    </a:lnTo>
                    <a:lnTo>
                      <a:pt x="1106324" y="37487"/>
                    </a:lnTo>
                    <a:lnTo>
                      <a:pt x="1109433" y="35658"/>
                    </a:lnTo>
                    <a:lnTo>
                      <a:pt x="1142348" y="36573"/>
                    </a:lnTo>
                    <a:lnTo>
                      <a:pt x="1149663" y="36207"/>
                    </a:lnTo>
                    <a:lnTo>
                      <a:pt x="1167218" y="32001"/>
                    </a:lnTo>
                    <a:lnTo>
                      <a:pt x="1188430" y="30538"/>
                    </a:lnTo>
                    <a:lnTo>
                      <a:pt x="1197939" y="32915"/>
                    </a:lnTo>
                    <a:lnTo>
                      <a:pt x="1193916" y="34927"/>
                    </a:lnTo>
                    <a:lnTo>
                      <a:pt x="1195196" y="38036"/>
                    </a:lnTo>
                    <a:lnTo>
                      <a:pt x="1200682" y="40413"/>
                    </a:lnTo>
                    <a:lnTo>
                      <a:pt x="1198670" y="42790"/>
                    </a:lnTo>
                    <a:lnTo>
                      <a:pt x="1194464" y="45533"/>
                    </a:lnTo>
                    <a:lnTo>
                      <a:pt x="1180567" y="48642"/>
                    </a:lnTo>
                    <a:lnTo>
                      <a:pt x="1186967" y="48642"/>
                    </a:lnTo>
                    <a:lnTo>
                      <a:pt x="1184407" y="51019"/>
                    </a:lnTo>
                    <a:lnTo>
                      <a:pt x="1161366" y="55590"/>
                    </a:lnTo>
                    <a:lnTo>
                      <a:pt x="1185321" y="54128"/>
                    </a:lnTo>
                    <a:lnTo>
                      <a:pt x="1188430" y="52482"/>
                    </a:lnTo>
                    <a:lnTo>
                      <a:pt x="1207082" y="47727"/>
                    </a:lnTo>
                    <a:lnTo>
                      <a:pt x="1216408" y="48093"/>
                    </a:lnTo>
                    <a:lnTo>
                      <a:pt x="1223174" y="46813"/>
                    </a:lnTo>
                    <a:lnTo>
                      <a:pt x="1221711" y="49556"/>
                    </a:lnTo>
                    <a:lnTo>
                      <a:pt x="1223722" y="51385"/>
                    </a:lnTo>
                    <a:lnTo>
                      <a:pt x="1222808" y="53396"/>
                    </a:lnTo>
                    <a:lnTo>
                      <a:pt x="1224271" y="55590"/>
                    </a:lnTo>
                    <a:lnTo>
                      <a:pt x="1235243" y="50836"/>
                    </a:lnTo>
                    <a:lnTo>
                      <a:pt x="1239449" y="50287"/>
                    </a:lnTo>
                    <a:lnTo>
                      <a:pt x="1250603" y="54493"/>
                    </a:lnTo>
                    <a:lnTo>
                      <a:pt x="1257004" y="54676"/>
                    </a:lnTo>
                    <a:lnTo>
                      <a:pt x="1262672" y="52665"/>
                    </a:lnTo>
                    <a:lnTo>
                      <a:pt x="1265415" y="54859"/>
                    </a:lnTo>
                    <a:lnTo>
                      <a:pt x="1270718" y="55408"/>
                    </a:lnTo>
                    <a:lnTo>
                      <a:pt x="1290650" y="61808"/>
                    </a:lnTo>
                    <a:lnTo>
                      <a:pt x="1294673" y="64368"/>
                    </a:lnTo>
                    <a:lnTo>
                      <a:pt x="1293942" y="66562"/>
                    </a:lnTo>
                    <a:lnTo>
                      <a:pt x="1292662" y="68208"/>
                    </a:lnTo>
                    <a:lnTo>
                      <a:pt x="1288090" y="68391"/>
                    </a:lnTo>
                    <a:lnTo>
                      <a:pt x="1282422" y="71134"/>
                    </a:lnTo>
                    <a:lnTo>
                      <a:pt x="1268707" y="75157"/>
                    </a:lnTo>
                    <a:lnTo>
                      <a:pt x="1269987" y="77717"/>
                    </a:lnTo>
                    <a:lnTo>
                      <a:pt x="1265964" y="80643"/>
                    </a:lnTo>
                    <a:lnTo>
                      <a:pt x="1257004" y="83020"/>
                    </a:lnTo>
                    <a:lnTo>
                      <a:pt x="1239449" y="85580"/>
                    </a:lnTo>
                    <a:lnTo>
                      <a:pt x="1225551" y="85397"/>
                    </a:lnTo>
                    <a:lnTo>
                      <a:pt x="1212751" y="87774"/>
                    </a:lnTo>
                    <a:lnTo>
                      <a:pt x="1205985" y="90700"/>
                    </a:lnTo>
                    <a:lnTo>
                      <a:pt x="1187698" y="93626"/>
                    </a:lnTo>
                    <a:lnTo>
                      <a:pt x="1164475" y="93809"/>
                    </a:lnTo>
                    <a:lnTo>
                      <a:pt x="1140702" y="91615"/>
                    </a:lnTo>
                    <a:lnTo>
                      <a:pt x="1111079" y="91249"/>
                    </a:lnTo>
                    <a:lnTo>
                      <a:pt x="1073226" y="94723"/>
                    </a:lnTo>
                    <a:lnTo>
                      <a:pt x="1060791" y="94723"/>
                    </a:lnTo>
                    <a:lnTo>
                      <a:pt x="1051648" y="92163"/>
                    </a:lnTo>
                    <a:lnTo>
                      <a:pt x="1040127" y="90883"/>
                    </a:lnTo>
                    <a:lnTo>
                      <a:pt x="1017087" y="91432"/>
                    </a:lnTo>
                    <a:lnTo>
                      <a:pt x="1023487" y="92712"/>
                    </a:lnTo>
                    <a:lnTo>
                      <a:pt x="1043785" y="92895"/>
                    </a:lnTo>
                    <a:lnTo>
                      <a:pt x="1054757" y="95820"/>
                    </a:lnTo>
                    <a:lnTo>
                      <a:pt x="1055854" y="98563"/>
                    </a:lnTo>
                    <a:lnTo>
                      <a:pt x="1036470" y="102404"/>
                    </a:lnTo>
                    <a:lnTo>
                      <a:pt x="1020195" y="104049"/>
                    </a:lnTo>
                    <a:lnTo>
                      <a:pt x="988011" y="111730"/>
                    </a:lnTo>
                    <a:lnTo>
                      <a:pt x="985817" y="116301"/>
                    </a:lnTo>
                    <a:lnTo>
                      <a:pt x="988011" y="123616"/>
                    </a:lnTo>
                    <a:lnTo>
                      <a:pt x="1001909" y="120873"/>
                    </a:lnTo>
                    <a:lnTo>
                      <a:pt x="1010504" y="116850"/>
                    </a:lnTo>
                    <a:lnTo>
                      <a:pt x="1021293" y="113558"/>
                    </a:lnTo>
                    <a:lnTo>
                      <a:pt x="1061340" y="107707"/>
                    </a:lnTo>
                    <a:lnTo>
                      <a:pt x="1067557" y="107524"/>
                    </a:lnTo>
                    <a:lnTo>
                      <a:pt x="1066460" y="110632"/>
                    </a:lnTo>
                    <a:lnTo>
                      <a:pt x="1073957" y="108072"/>
                    </a:lnTo>
                    <a:lnTo>
                      <a:pt x="1077066" y="105878"/>
                    </a:lnTo>
                    <a:lnTo>
                      <a:pt x="1093341" y="103684"/>
                    </a:lnTo>
                    <a:lnTo>
                      <a:pt x="1111810" y="102586"/>
                    </a:lnTo>
                    <a:lnTo>
                      <a:pt x="1175812" y="102952"/>
                    </a:lnTo>
                    <a:lnTo>
                      <a:pt x="1177458" y="104598"/>
                    </a:lnTo>
                    <a:lnTo>
                      <a:pt x="1188430" y="106975"/>
                    </a:lnTo>
                    <a:lnTo>
                      <a:pt x="1189161" y="113741"/>
                    </a:lnTo>
                    <a:lnTo>
                      <a:pt x="1183858" y="118678"/>
                    </a:lnTo>
                    <a:lnTo>
                      <a:pt x="1159720" y="124530"/>
                    </a:lnTo>
                    <a:lnTo>
                      <a:pt x="1149663" y="128370"/>
                    </a:lnTo>
                    <a:lnTo>
                      <a:pt x="1138142" y="131296"/>
                    </a:lnTo>
                    <a:lnTo>
                      <a:pt x="1135216" y="135136"/>
                    </a:lnTo>
                    <a:lnTo>
                      <a:pt x="1141800" y="137513"/>
                    </a:lnTo>
                    <a:lnTo>
                      <a:pt x="1148565" y="137696"/>
                    </a:lnTo>
                    <a:lnTo>
                      <a:pt x="1162829" y="132210"/>
                    </a:lnTo>
                    <a:lnTo>
                      <a:pt x="1199036" y="124164"/>
                    </a:lnTo>
                    <a:lnTo>
                      <a:pt x="1199584" y="121787"/>
                    </a:lnTo>
                    <a:lnTo>
                      <a:pt x="1209459" y="119958"/>
                    </a:lnTo>
                    <a:lnTo>
                      <a:pt x="1222808" y="119958"/>
                    </a:lnTo>
                    <a:lnTo>
                      <a:pt x="1227563" y="117764"/>
                    </a:lnTo>
                    <a:lnTo>
                      <a:pt x="1223722" y="115935"/>
                    </a:lnTo>
                    <a:lnTo>
                      <a:pt x="1222808" y="110450"/>
                    </a:lnTo>
                    <a:lnTo>
                      <a:pt x="1221345" y="107341"/>
                    </a:lnTo>
                    <a:lnTo>
                      <a:pt x="1222808" y="104415"/>
                    </a:lnTo>
                    <a:lnTo>
                      <a:pt x="1229208" y="102221"/>
                    </a:lnTo>
                    <a:lnTo>
                      <a:pt x="1246032" y="99478"/>
                    </a:lnTo>
                    <a:lnTo>
                      <a:pt x="1271084" y="98563"/>
                    </a:lnTo>
                    <a:lnTo>
                      <a:pt x="1272364" y="99295"/>
                    </a:lnTo>
                    <a:lnTo>
                      <a:pt x="1280044" y="106792"/>
                    </a:lnTo>
                    <a:lnTo>
                      <a:pt x="1281690" y="112644"/>
                    </a:lnTo>
                    <a:lnTo>
                      <a:pt x="1280593" y="119958"/>
                    </a:lnTo>
                    <a:lnTo>
                      <a:pt x="1280776" y="124164"/>
                    </a:lnTo>
                    <a:lnTo>
                      <a:pt x="1280227" y="128736"/>
                    </a:lnTo>
                    <a:lnTo>
                      <a:pt x="1278033" y="133125"/>
                    </a:lnTo>
                    <a:lnTo>
                      <a:pt x="1276021" y="136416"/>
                    </a:lnTo>
                    <a:lnTo>
                      <a:pt x="1271267" y="141719"/>
                    </a:lnTo>
                    <a:lnTo>
                      <a:pt x="1266695" y="144279"/>
                    </a:lnTo>
                    <a:lnTo>
                      <a:pt x="1258101" y="145194"/>
                    </a:lnTo>
                    <a:lnTo>
                      <a:pt x="1250603" y="148119"/>
                    </a:lnTo>
                    <a:lnTo>
                      <a:pt x="1254444" y="148668"/>
                    </a:lnTo>
                    <a:lnTo>
                      <a:pt x="1257004" y="147388"/>
                    </a:lnTo>
                    <a:lnTo>
                      <a:pt x="1263221" y="146839"/>
                    </a:lnTo>
                    <a:lnTo>
                      <a:pt x="1252798" y="159640"/>
                    </a:lnTo>
                    <a:lnTo>
                      <a:pt x="1242192" y="166589"/>
                    </a:lnTo>
                    <a:lnTo>
                      <a:pt x="1237072" y="177195"/>
                    </a:lnTo>
                    <a:lnTo>
                      <a:pt x="1228111" y="181766"/>
                    </a:lnTo>
                    <a:lnTo>
                      <a:pt x="1230488" y="183229"/>
                    </a:lnTo>
                    <a:lnTo>
                      <a:pt x="1224454" y="187435"/>
                    </a:lnTo>
                    <a:lnTo>
                      <a:pt x="1220248" y="192555"/>
                    </a:lnTo>
                    <a:lnTo>
                      <a:pt x="1218968" y="195481"/>
                    </a:lnTo>
                    <a:lnTo>
                      <a:pt x="1219699" y="195664"/>
                    </a:lnTo>
                    <a:lnTo>
                      <a:pt x="1231037" y="188167"/>
                    </a:lnTo>
                    <a:lnTo>
                      <a:pt x="1236523" y="186155"/>
                    </a:lnTo>
                    <a:lnTo>
                      <a:pt x="1245849" y="180303"/>
                    </a:lnTo>
                    <a:lnTo>
                      <a:pt x="1245300" y="178292"/>
                    </a:lnTo>
                    <a:lnTo>
                      <a:pt x="1251335" y="172257"/>
                    </a:lnTo>
                    <a:lnTo>
                      <a:pt x="1247678" y="172075"/>
                    </a:lnTo>
                    <a:lnTo>
                      <a:pt x="1248043" y="170429"/>
                    </a:lnTo>
                    <a:lnTo>
                      <a:pt x="1264684" y="165126"/>
                    </a:lnTo>
                    <a:lnTo>
                      <a:pt x="1276570" y="154702"/>
                    </a:lnTo>
                    <a:lnTo>
                      <a:pt x="1292296" y="147205"/>
                    </a:lnTo>
                    <a:lnTo>
                      <a:pt x="1300159" y="141171"/>
                    </a:lnTo>
                    <a:lnTo>
                      <a:pt x="1301257" y="137696"/>
                    </a:lnTo>
                    <a:lnTo>
                      <a:pt x="1312960" y="130930"/>
                    </a:lnTo>
                    <a:lnTo>
                      <a:pt x="1320640" y="127456"/>
                    </a:lnTo>
                    <a:lnTo>
                      <a:pt x="1336549" y="122701"/>
                    </a:lnTo>
                    <a:lnTo>
                      <a:pt x="1331429" y="125993"/>
                    </a:lnTo>
                    <a:lnTo>
                      <a:pt x="1331246" y="129467"/>
                    </a:lnTo>
                    <a:lnTo>
                      <a:pt x="1333258" y="131479"/>
                    </a:lnTo>
                    <a:lnTo>
                      <a:pt x="1332709" y="132942"/>
                    </a:lnTo>
                    <a:lnTo>
                      <a:pt x="1333806" y="136965"/>
                    </a:lnTo>
                    <a:lnTo>
                      <a:pt x="1344412" y="134222"/>
                    </a:lnTo>
                    <a:lnTo>
                      <a:pt x="1344961" y="132027"/>
                    </a:lnTo>
                    <a:lnTo>
                      <a:pt x="1349532" y="130382"/>
                    </a:lnTo>
                    <a:lnTo>
                      <a:pt x="1365442" y="130565"/>
                    </a:lnTo>
                    <a:lnTo>
                      <a:pt x="1371659" y="134405"/>
                    </a:lnTo>
                    <a:lnTo>
                      <a:pt x="1371293" y="131296"/>
                    </a:lnTo>
                    <a:lnTo>
                      <a:pt x="1385008" y="134953"/>
                    </a:lnTo>
                    <a:lnTo>
                      <a:pt x="1389945" y="134588"/>
                    </a:lnTo>
                    <a:lnTo>
                      <a:pt x="1389945" y="132027"/>
                    </a:lnTo>
                    <a:lnTo>
                      <a:pt x="1387751" y="129467"/>
                    </a:lnTo>
                    <a:lnTo>
                      <a:pt x="1390860" y="128187"/>
                    </a:lnTo>
                    <a:lnTo>
                      <a:pt x="1395980" y="130199"/>
                    </a:lnTo>
                    <a:lnTo>
                      <a:pt x="1394151" y="127456"/>
                    </a:lnTo>
                    <a:lnTo>
                      <a:pt x="1400368" y="127273"/>
                    </a:lnTo>
                    <a:lnTo>
                      <a:pt x="1393968" y="123981"/>
                    </a:lnTo>
                    <a:lnTo>
                      <a:pt x="1396163" y="121970"/>
                    </a:lnTo>
                    <a:lnTo>
                      <a:pt x="1392871" y="119227"/>
                    </a:lnTo>
                    <a:lnTo>
                      <a:pt x="1401466" y="119593"/>
                    </a:lnTo>
                    <a:lnTo>
                      <a:pt x="1406586" y="121238"/>
                    </a:lnTo>
                    <a:lnTo>
                      <a:pt x="1403112" y="118861"/>
                    </a:lnTo>
                    <a:lnTo>
                      <a:pt x="1404574" y="115935"/>
                    </a:lnTo>
                    <a:lnTo>
                      <a:pt x="1405489" y="111912"/>
                    </a:lnTo>
                    <a:lnTo>
                      <a:pt x="1409329" y="112644"/>
                    </a:lnTo>
                    <a:lnTo>
                      <a:pt x="1411340" y="110267"/>
                    </a:lnTo>
                    <a:lnTo>
                      <a:pt x="1415180" y="111547"/>
                    </a:lnTo>
                    <a:lnTo>
                      <a:pt x="1421398" y="109169"/>
                    </a:lnTo>
                    <a:lnTo>
                      <a:pt x="1435661" y="109169"/>
                    </a:lnTo>
                    <a:lnTo>
                      <a:pt x="1441879" y="108072"/>
                    </a:lnTo>
                    <a:lnTo>
                      <a:pt x="1455593" y="108804"/>
                    </a:lnTo>
                    <a:lnTo>
                      <a:pt x="1466565" y="107158"/>
                    </a:lnTo>
                    <a:lnTo>
                      <a:pt x="1477720" y="108438"/>
                    </a:lnTo>
                    <a:lnTo>
                      <a:pt x="1493446" y="112644"/>
                    </a:lnTo>
                    <a:lnTo>
                      <a:pt x="1510452" y="113924"/>
                    </a:lnTo>
                    <a:lnTo>
                      <a:pt x="1523619" y="117398"/>
                    </a:lnTo>
                    <a:lnTo>
                      <a:pt x="1528921" y="120690"/>
                    </a:lnTo>
                    <a:lnTo>
                      <a:pt x="1539162" y="124896"/>
                    </a:lnTo>
                    <a:lnTo>
                      <a:pt x="1540442" y="127639"/>
                    </a:lnTo>
                    <a:lnTo>
                      <a:pt x="1533493" y="132027"/>
                    </a:lnTo>
                    <a:lnTo>
                      <a:pt x="1518133" y="138611"/>
                    </a:lnTo>
                    <a:lnTo>
                      <a:pt x="1515938" y="142085"/>
                    </a:lnTo>
                    <a:lnTo>
                      <a:pt x="1513012" y="144096"/>
                    </a:lnTo>
                    <a:lnTo>
                      <a:pt x="1504966" y="145194"/>
                    </a:lnTo>
                    <a:lnTo>
                      <a:pt x="1503503" y="148668"/>
                    </a:lnTo>
                    <a:lnTo>
                      <a:pt x="1496006" y="152142"/>
                    </a:lnTo>
                    <a:lnTo>
                      <a:pt x="1496189" y="154154"/>
                    </a:lnTo>
                    <a:lnTo>
                      <a:pt x="1493446" y="155434"/>
                    </a:lnTo>
                    <a:lnTo>
                      <a:pt x="1472600" y="154885"/>
                    </a:lnTo>
                    <a:lnTo>
                      <a:pt x="1468760" y="157080"/>
                    </a:lnTo>
                    <a:lnTo>
                      <a:pt x="1468760" y="158908"/>
                    </a:lnTo>
                    <a:lnTo>
                      <a:pt x="1469857" y="161286"/>
                    </a:lnTo>
                    <a:lnTo>
                      <a:pt x="1475525" y="163480"/>
                    </a:lnTo>
                    <a:lnTo>
                      <a:pt x="1478269" y="167503"/>
                    </a:lnTo>
                    <a:lnTo>
                      <a:pt x="1473697" y="170612"/>
                    </a:lnTo>
                    <a:lnTo>
                      <a:pt x="1454130" y="171709"/>
                    </a:lnTo>
                    <a:lnTo>
                      <a:pt x="1447181" y="173537"/>
                    </a:lnTo>
                    <a:lnTo>
                      <a:pt x="1446084" y="174269"/>
                    </a:lnTo>
                    <a:lnTo>
                      <a:pt x="1446084" y="175732"/>
                    </a:lnTo>
                    <a:lnTo>
                      <a:pt x="1445170" y="177926"/>
                    </a:lnTo>
                    <a:lnTo>
                      <a:pt x="1437856" y="179572"/>
                    </a:lnTo>
                    <a:lnTo>
                      <a:pt x="1402563" y="177195"/>
                    </a:lnTo>
                    <a:lnTo>
                      <a:pt x="1397260" y="174817"/>
                    </a:lnTo>
                    <a:lnTo>
                      <a:pt x="1393054" y="176463"/>
                    </a:lnTo>
                    <a:lnTo>
                      <a:pt x="1391774" y="179572"/>
                    </a:lnTo>
                    <a:lnTo>
                      <a:pt x="1383179" y="182132"/>
                    </a:lnTo>
                    <a:lnTo>
                      <a:pt x="1380436" y="184144"/>
                    </a:lnTo>
                    <a:lnTo>
                      <a:pt x="1374402" y="184875"/>
                    </a:lnTo>
                    <a:lnTo>
                      <a:pt x="1343315" y="181035"/>
                    </a:lnTo>
                    <a:lnTo>
                      <a:pt x="1330515" y="183595"/>
                    </a:lnTo>
                    <a:lnTo>
                      <a:pt x="1326675" y="187069"/>
                    </a:lnTo>
                    <a:lnTo>
                      <a:pt x="1306925" y="188349"/>
                    </a:lnTo>
                    <a:lnTo>
                      <a:pt x="1312960" y="189629"/>
                    </a:lnTo>
                    <a:lnTo>
                      <a:pt x="1319726" y="189629"/>
                    </a:lnTo>
                    <a:lnTo>
                      <a:pt x="1322286" y="192190"/>
                    </a:lnTo>
                    <a:lnTo>
                      <a:pt x="1334172" y="188349"/>
                    </a:lnTo>
                    <a:lnTo>
                      <a:pt x="1337646" y="185424"/>
                    </a:lnTo>
                    <a:lnTo>
                      <a:pt x="1344412" y="183961"/>
                    </a:lnTo>
                    <a:lnTo>
                      <a:pt x="1363430" y="187984"/>
                    </a:lnTo>
                    <a:lnTo>
                      <a:pt x="1379339" y="189264"/>
                    </a:lnTo>
                    <a:lnTo>
                      <a:pt x="1399454" y="187618"/>
                    </a:lnTo>
                    <a:lnTo>
                      <a:pt x="1402563" y="185424"/>
                    </a:lnTo>
                    <a:lnTo>
                      <a:pt x="1414632" y="185972"/>
                    </a:lnTo>
                    <a:lnTo>
                      <a:pt x="1422312" y="187801"/>
                    </a:lnTo>
                    <a:lnTo>
                      <a:pt x="1439684" y="189447"/>
                    </a:lnTo>
                    <a:lnTo>
                      <a:pt x="1440233" y="191824"/>
                    </a:lnTo>
                    <a:lnTo>
                      <a:pt x="1436941" y="195298"/>
                    </a:lnTo>
                    <a:lnTo>
                      <a:pt x="1431821" y="198224"/>
                    </a:lnTo>
                    <a:lnTo>
                      <a:pt x="1425421" y="198407"/>
                    </a:lnTo>
                    <a:lnTo>
                      <a:pt x="1428347" y="201516"/>
                    </a:lnTo>
                    <a:lnTo>
                      <a:pt x="1425421" y="204441"/>
                    </a:lnTo>
                    <a:lnTo>
                      <a:pt x="1419386" y="207550"/>
                    </a:lnTo>
                    <a:lnTo>
                      <a:pt x="1386105" y="208464"/>
                    </a:lnTo>
                    <a:lnTo>
                      <a:pt x="1369099" y="207184"/>
                    </a:lnTo>
                    <a:lnTo>
                      <a:pt x="1356664" y="205173"/>
                    </a:lnTo>
                    <a:lnTo>
                      <a:pt x="1347521" y="204990"/>
                    </a:lnTo>
                    <a:lnTo>
                      <a:pt x="1339658" y="212487"/>
                    </a:lnTo>
                    <a:lnTo>
                      <a:pt x="1330698" y="215596"/>
                    </a:lnTo>
                    <a:lnTo>
                      <a:pt x="1334721" y="216145"/>
                    </a:lnTo>
                    <a:lnTo>
                      <a:pt x="1331429" y="219802"/>
                    </a:lnTo>
                    <a:lnTo>
                      <a:pt x="1333806" y="221996"/>
                    </a:lnTo>
                    <a:lnTo>
                      <a:pt x="1333440" y="224191"/>
                    </a:lnTo>
                    <a:lnTo>
                      <a:pt x="1329417" y="229676"/>
                    </a:lnTo>
                    <a:lnTo>
                      <a:pt x="1333806" y="230225"/>
                    </a:lnTo>
                    <a:lnTo>
                      <a:pt x="1338195" y="235162"/>
                    </a:lnTo>
                    <a:lnTo>
                      <a:pt x="1347155" y="232602"/>
                    </a:lnTo>
                    <a:lnTo>
                      <a:pt x="1341304" y="232054"/>
                    </a:lnTo>
                    <a:lnTo>
                      <a:pt x="1341304" y="229128"/>
                    </a:lnTo>
                    <a:lnTo>
                      <a:pt x="1344778" y="225105"/>
                    </a:lnTo>
                    <a:lnTo>
                      <a:pt x="1353738" y="220350"/>
                    </a:lnTo>
                    <a:lnTo>
                      <a:pt x="1359407" y="218705"/>
                    </a:lnTo>
                    <a:lnTo>
                      <a:pt x="1367453" y="217059"/>
                    </a:lnTo>
                    <a:lnTo>
                      <a:pt x="1378059" y="216876"/>
                    </a:lnTo>
                    <a:lnTo>
                      <a:pt x="1383728" y="214865"/>
                    </a:lnTo>
                    <a:lnTo>
                      <a:pt x="1395066" y="213402"/>
                    </a:lnTo>
                    <a:lnTo>
                      <a:pt x="1402929" y="214133"/>
                    </a:lnTo>
                    <a:lnTo>
                      <a:pt x="1408780" y="216510"/>
                    </a:lnTo>
                    <a:lnTo>
                      <a:pt x="1407866" y="219985"/>
                    </a:lnTo>
                    <a:lnTo>
                      <a:pt x="1406037" y="221448"/>
                    </a:lnTo>
                    <a:lnTo>
                      <a:pt x="1404574" y="224373"/>
                    </a:lnTo>
                    <a:lnTo>
                      <a:pt x="1399820" y="227848"/>
                    </a:lnTo>
                    <a:lnTo>
                      <a:pt x="1398906" y="230591"/>
                    </a:lnTo>
                    <a:lnTo>
                      <a:pt x="1392506" y="235162"/>
                    </a:lnTo>
                    <a:lnTo>
                      <a:pt x="1380802" y="236625"/>
                    </a:lnTo>
                    <a:lnTo>
                      <a:pt x="1364893" y="234431"/>
                    </a:lnTo>
                    <a:lnTo>
                      <a:pt x="1360687" y="235711"/>
                    </a:lnTo>
                    <a:lnTo>
                      <a:pt x="1355933" y="239917"/>
                    </a:lnTo>
                    <a:lnTo>
                      <a:pt x="1353738" y="249426"/>
                    </a:lnTo>
                    <a:lnTo>
                      <a:pt x="1351361" y="253083"/>
                    </a:lnTo>
                    <a:lnTo>
                      <a:pt x="1354287" y="254729"/>
                    </a:lnTo>
                    <a:lnTo>
                      <a:pt x="1352458" y="260215"/>
                    </a:lnTo>
                    <a:lnTo>
                      <a:pt x="1348435" y="265335"/>
                    </a:lnTo>
                    <a:lnTo>
                      <a:pt x="1348618" y="269906"/>
                    </a:lnTo>
                    <a:lnTo>
                      <a:pt x="1353373" y="264786"/>
                    </a:lnTo>
                    <a:lnTo>
                      <a:pt x="1355018" y="260215"/>
                    </a:lnTo>
                    <a:lnTo>
                      <a:pt x="1367636" y="260946"/>
                    </a:lnTo>
                    <a:lnTo>
                      <a:pt x="1364893" y="265883"/>
                    </a:lnTo>
                    <a:lnTo>
                      <a:pt x="1362881" y="267529"/>
                    </a:lnTo>
                    <a:lnTo>
                      <a:pt x="1363247" y="263689"/>
                    </a:lnTo>
                    <a:lnTo>
                      <a:pt x="1358493" y="264421"/>
                    </a:lnTo>
                    <a:lnTo>
                      <a:pt x="1355018" y="267529"/>
                    </a:lnTo>
                    <a:lnTo>
                      <a:pt x="1355384" y="271735"/>
                    </a:lnTo>
                    <a:lnTo>
                      <a:pt x="1353373" y="272101"/>
                    </a:lnTo>
                    <a:lnTo>
                      <a:pt x="1352824" y="270821"/>
                    </a:lnTo>
                    <a:lnTo>
                      <a:pt x="1347704" y="272467"/>
                    </a:lnTo>
                    <a:lnTo>
                      <a:pt x="1346058" y="271735"/>
                    </a:lnTo>
                    <a:lnTo>
                      <a:pt x="1346058" y="277038"/>
                    </a:lnTo>
                    <a:lnTo>
                      <a:pt x="1347521" y="280513"/>
                    </a:lnTo>
                    <a:lnTo>
                      <a:pt x="1347704" y="284170"/>
                    </a:lnTo>
                    <a:lnTo>
                      <a:pt x="1339658" y="288010"/>
                    </a:lnTo>
                    <a:lnTo>
                      <a:pt x="1331063" y="286364"/>
                    </a:lnTo>
                    <a:lnTo>
                      <a:pt x="1321920" y="289839"/>
                    </a:lnTo>
                    <a:lnTo>
                      <a:pt x="1317714" y="289107"/>
                    </a:lnTo>
                    <a:lnTo>
                      <a:pt x="1316068" y="290753"/>
                    </a:lnTo>
                    <a:lnTo>
                      <a:pt x="1317531" y="292399"/>
                    </a:lnTo>
                    <a:lnTo>
                      <a:pt x="1317714" y="295507"/>
                    </a:lnTo>
                    <a:lnTo>
                      <a:pt x="1317166" y="297885"/>
                    </a:lnTo>
                    <a:lnTo>
                      <a:pt x="1311131" y="298433"/>
                    </a:lnTo>
                    <a:lnTo>
                      <a:pt x="1312960" y="299896"/>
                    </a:lnTo>
                    <a:lnTo>
                      <a:pt x="1320640" y="299713"/>
                    </a:lnTo>
                    <a:lnTo>
                      <a:pt x="1318080" y="302456"/>
                    </a:lnTo>
                    <a:lnTo>
                      <a:pt x="1312228" y="311965"/>
                    </a:lnTo>
                    <a:lnTo>
                      <a:pt x="1311131" y="318731"/>
                    </a:lnTo>
                    <a:lnTo>
                      <a:pt x="1309120" y="325131"/>
                    </a:lnTo>
                    <a:lnTo>
                      <a:pt x="1311131" y="328057"/>
                    </a:lnTo>
                    <a:lnTo>
                      <a:pt x="1310034" y="330251"/>
                    </a:lnTo>
                    <a:lnTo>
                      <a:pt x="1304182" y="333909"/>
                    </a:lnTo>
                    <a:lnTo>
                      <a:pt x="1302719" y="337200"/>
                    </a:lnTo>
                    <a:lnTo>
                      <a:pt x="1301622" y="342503"/>
                    </a:lnTo>
                    <a:lnTo>
                      <a:pt x="1296685" y="348172"/>
                    </a:lnTo>
                    <a:lnTo>
                      <a:pt x="1301074" y="352195"/>
                    </a:lnTo>
                    <a:lnTo>
                      <a:pt x="1307108" y="351829"/>
                    </a:lnTo>
                    <a:lnTo>
                      <a:pt x="1319543" y="337017"/>
                    </a:lnTo>
                    <a:lnTo>
                      <a:pt x="1324663" y="335189"/>
                    </a:lnTo>
                    <a:lnTo>
                      <a:pt x="1329052" y="336652"/>
                    </a:lnTo>
                    <a:lnTo>
                      <a:pt x="1329966" y="339760"/>
                    </a:lnTo>
                    <a:lnTo>
                      <a:pt x="1337098" y="342138"/>
                    </a:lnTo>
                    <a:lnTo>
                      <a:pt x="1364162" y="347989"/>
                    </a:lnTo>
                    <a:lnTo>
                      <a:pt x="1368916" y="350915"/>
                    </a:lnTo>
                    <a:lnTo>
                      <a:pt x="1369648" y="355487"/>
                    </a:lnTo>
                    <a:lnTo>
                      <a:pt x="1362881" y="357132"/>
                    </a:lnTo>
                    <a:lnTo>
                      <a:pt x="1348618" y="350366"/>
                    </a:lnTo>
                    <a:lnTo>
                      <a:pt x="1336915" y="350366"/>
                    </a:lnTo>
                    <a:lnTo>
                      <a:pt x="1329600" y="348903"/>
                    </a:lnTo>
                    <a:lnTo>
                      <a:pt x="1325212" y="352378"/>
                    </a:lnTo>
                    <a:lnTo>
                      <a:pt x="1326675" y="354207"/>
                    </a:lnTo>
                    <a:lnTo>
                      <a:pt x="1339475" y="358595"/>
                    </a:lnTo>
                    <a:lnTo>
                      <a:pt x="1331795" y="358412"/>
                    </a:lnTo>
                    <a:lnTo>
                      <a:pt x="1331795" y="360972"/>
                    </a:lnTo>
                    <a:lnTo>
                      <a:pt x="1327040" y="361338"/>
                    </a:lnTo>
                    <a:lnTo>
                      <a:pt x="1338012" y="363898"/>
                    </a:lnTo>
                    <a:lnTo>
                      <a:pt x="1339109" y="365910"/>
                    </a:lnTo>
                    <a:lnTo>
                      <a:pt x="1329600" y="366641"/>
                    </a:lnTo>
                    <a:lnTo>
                      <a:pt x="1350813" y="367738"/>
                    </a:lnTo>
                    <a:lnTo>
                      <a:pt x="1360504" y="371030"/>
                    </a:lnTo>
                    <a:lnTo>
                      <a:pt x="1360687" y="374870"/>
                    </a:lnTo>
                    <a:lnTo>
                      <a:pt x="1366722" y="375602"/>
                    </a:lnTo>
                    <a:lnTo>
                      <a:pt x="1369648" y="375053"/>
                    </a:lnTo>
                    <a:lnTo>
                      <a:pt x="1369099" y="370664"/>
                    </a:lnTo>
                    <a:lnTo>
                      <a:pt x="1373671" y="368287"/>
                    </a:lnTo>
                    <a:lnTo>
                      <a:pt x="1383911" y="371944"/>
                    </a:lnTo>
                    <a:lnTo>
                      <a:pt x="1387202" y="371030"/>
                    </a:lnTo>
                    <a:lnTo>
                      <a:pt x="1388299" y="371579"/>
                    </a:lnTo>
                    <a:lnTo>
                      <a:pt x="1390677" y="382185"/>
                    </a:lnTo>
                    <a:lnTo>
                      <a:pt x="1390677" y="388402"/>
                    </a:lnTo>
                    <a:lnTo>
                      <a:pt x="1390311" y="390962"/>
                    </a:lnTo>
                    <a:lnTo>
                      <a:pt x="1389214" y="393522"/>
                    </a:lnTo>
                    <a:lnTo>
                      <a:pt x="1389214" y="395168"/>
                    </a:lnTo>
                    <a:lnTo>
                      <a:pt x="1383728" y="399557"/>
                    </a:lnTo>
                    <a:lnTo>
                      <a:pt x="1364162" y="396265"/>
                    </a:lnTo>
                    <a:lnTo>
                      <a:pt x="1351178" y="392974"/>
                    </a:lnTo>
                    <a:lnTo>
                      <a:pt x="1332343" y="390779"/>
                    </a:lnTo>
                    <a:lnTo>
                      <a:pt x="1301257" y="390231"/>
                    </a:lnTo>
                    <a:lnTo>
                      <a:pt x="1325577" y="393156"/>
                    </a:lnTo>
                    <a:lnTo>
                      <a:pt x="1327040" y="393888"/>
                    </a:lnTo>
                    <a:lnTo>
                      <a:pt x="1322286" y="395717"/>
                    </a:lnTo>
                    <a:lnTo>
                      <a:pt x="1305280" y="394619"/>
                    </a:lnTo>
                    <a:lnTo>
                      <a:pt x="1302354" y="395899"/>
                    </a:lnTo>
                    <a:lnTo>
                      <a:pt x="1323383" y="398642"/>
                    </a:lnTo>
                    <a:lnTo>
                      <a:pt x="1312411" y="400654"/>
                    </a:lnTo>
                    <a:lnTo>
                      <a:pt x="1308571" y="403763"/>
                    </a:lnTo>
                    <a:lnTo>
                      <a:pt x="1300525" y="406688"/>
                    </a:lnTo>
                    <a:lnTo>
                      <a:pt x="1296136" y="402665"/>
                    </a:lnTo>
                    <a:lnTo>
                      <a:pt x="1290650" y="398825"/>
                    </a:lnTo>
                    <a:lnTo>
                      <a:pt x="1282787" y="399740"/>
                    </a:lnTo>
                    <a:lnTo>
                      <a:pt x="1282422" y="402117"/>
                    </a:lnTo>
                    <a:lnTo>
                      <a:pt x="1275839" y="404677"/>
                    </a:lnTo>
                    <a:lnTo>
                      <a:pt x="1280593" y="410163"/>
                    </a:lnTo>
                    <a:lnTo>
                      <a:pt x="1280593" y="413271"/>
                    </a:lnTo>
                    <a:lnTo>
                      <a:pt x="1284799" y="410163"/>
                    </a:lnTo>
                    <a:lnTo>
                      <a:pt x="1287725" y="410711"/>
                    </a:lnTo>
                    <a:lnTo>
                      <a:pt x="1290285" y="413454"/>
                    </a:lnTo>
                    <a:lnTo>
                      <a:pt x="1297599" y="414369"/>
                    </a:lnTo>
                    <a:lnTo>
                      <a:pt x="1293942" y="416563"/>
                    </a:lnTo>
                    <a:lnTo>
                      <a:pt x="1298514" y="418392"/>
                    </a:lnTo>
                    <a:lnTo>
                      <a:pt x="1282239" y="416746"/>
                    </a:lnTo>
                    <a:lnTo>
                      <a:pt x="1278581" y="418209"/>
                    </a:lnTo>
                    <a:lnTo>
                      <a:pt x="1286079" y="420220"/>
                    </a:lnTo>
                    <a:lnTo>
                      <a:pt x="1301622" y="419489"/>
                    </a:lnTo>
                    <a:lnTo>
                      <a:pt x="1302902" y="422232"/>
                    </a:lnTo>
                    <a:lnTo>
                      <a:pt x="1302171" y="423146"/>
                    </a:lnTo>
                    <a:lnTo>
                      <a:pt x="1302171" y="426255"/>
                    </a:lnTo>
                    <a:lnTo>
                      <a:pt x="1301622" y="428815"/>
                    </a:lnTo>
                    <a:lnTo>
                      <a:pt x="1307474" y="429181"/>
                    </a:lnTo>
                    <a:lnTo>
                      <a:pt x="1308937" y="431192"/>
                    </a:lnTo>
                    <a:lnTo>
                      <a:pt x="1315886" y="432289"/>
                    </a:lnTo>
                    <a:lnTo>
                      <a:pt x="1312777" y="427718"/>
                    </a:lnTo>
                    <a:lnTo>
                      <a:pt x="1317166" y="429181"/>
                    </a:lnTo>
                    <a:lnTo>
                      <a:pt x="1322835" y="433021"/>
                    </a:lnTo>
                    <a:lnTo>
                      <a:pt x="1328503" y="433204"/>
                    </a:lnTo>
                    <a:lnTo>
                      <a:pt x="1318080" y="425706"/>
                    </a:lnTo>
                    <a:lnTo>
                      <a:pt x="1330149" y="430278"/>
                    </a:lnTo>
                    <a:lnTo>
                      <a:pt x="1339475" y="429181"/>
                    </a:lnTo>
                    <a:lnTo>
                      <a:pt x="1346058" y="429912"/>
                    </a:lnTo>
                    <a:lnTo>
                      <a:pt x="1349715" y="435946"/>
                    </a:lnTo>
                    <a:lnTo>
                      <a:pt x="1349532" y="438324"/>
                    </a:lnTo>
                    <a:lnTo>
                      <a:pt x="1342949" y="438872"/>
                    </a:lnTo>
                    <a:lnTo>
                      <a:pt x="1337463" y="440701"/>
                    </a:lnTo>
                    <a:lnTo>
                      <a:pt x="1329417" y="441432"/>
                    </a:lnTo>
                    <a:lnTo>
                      <a:pt x="1317714" y="441432"/>
                    </a:lnTo>
                    <a:lnTo>
                      <a:pt x="1317531" y="443444"/>
                    </a:lnTo>
                    <a:lnTo>
                      <a:pt x="1326492" y="443992"/>
                    </a:lnTo>
                    <a:lnTo>
                      <a:pt x="1332161" y="446187"/>
                    </a:lnTo>
                    <a:lnTo>
                      <a:pt x="1336549" y="446918"/>
                    </a:lnTo>
                    <a:lnTo>
                      <a:pt x="1342767" y="446187"/>
                    </a:lnTo>
                    <a:lnTo>
                      <a:pt x="1348984" y="449661"/>
                    </a:lnTo>
                    <a:lnTo>
                      <a:pt x="1355567" y="455513"/>
                    </a:lnTo>
                    <a:lnTo>
                      <a:pt x="1355567" y="462279"/>
                    </a:lnTo>
                    <a:lnTo>
                      <a:pt x="1357944" y="470325"/>
                    </a:lnTo>
                    <a:lnTo>
                      <a:pt x="1357944" y="477639"/>
                    </a:lnTo>
                    <a:lnTo>
                      <a:pt x="1354470" y="485137"/>
                    </a:lnTo>
                    <a:lnTo>
                      <a:pt x="1350630" y="486051"/>
                    </a:lnTo>
                    <a:lnTo>
                      <a:pt x="1344412" y="484222"/>
                    </a:lnTo>
                    <a:lnTo>
                      <a:pt x="1342949" y="478919"/>
                    </a:lnTo>
                    <a:lnTo>
                      <a:pt x="1339475" y="475628"/>
                    </a:lnTo>
                    <a:lnTo>
                      <a:pt x="1296136" y="463742"/>
                    </a:lnTo>
                    <a:lnTo>
                      <a:pt x="1305462" y="468679"/>
                    </a:lnTo>
                    <a:lnTo>
                      <a:pt x="1289919" y="468130"/>
                    </a:lnTo>
                    <a:lnTo>
                      <a:pt x="1295771" y="470691"/>
                    </a:lnTo>
                    <a:lnTo>
                      <a:pt x="1306377" y="471056"/>
                    </a:lnTo>
                    <a:lnTo>
                      <a:pt x="1312777" y="475445"/>
                    </a:lnTo>
                    <a:lnTo>
                      <a:pt x="1327040" y="482211"/>
                    </a:lnTo>
                    <a:lnTo>
                      <a:pt x="1328137" y="486051"/>
                    </a:lnTo>
                    <a:lnTo>
                      <a:pt x="1321920" y="485502"/>
                    </a:lnTo>
                    <a:lnTo>
                      <a:pt x="1310034" y="488063"/>
                    </a:lnTo>
                    <a:lnTo>
                      <a:pt x="1303451" y="493000"/>
                    </a:lnTo>
                    <a:lnTo>
                      <a:pt x="1309485" y="492086"/>
                    </a:lnTo>
                    <a:lnTo>
                      <a:pt x="1316434" y="489343"/>
                    </a:lnTo>
                    <a:lnTo>
                      <a:pt x="1321920" y="489891"/>
                    </a:lnTo>
                    <a:lnTo>
                      <a:pt x="1325395" y="491903"/>
                    </a:lnTo>
                    <a:lnTo>
                      <a:pt x="1325212" y="495194"/>
                    </a:lnTo>
                    <a:lnTo>
                      <a:pt x="1323932" y="499949"/>
                    </a:lnTo>
                    <a:lnTo>
                      <a:pt x="1324663" y="503972"/>
                    </a:lnTo>
                    <a:lnTo>
                      <a:pt x="1323200" y="507629"/>
                    </a:lnTo>
                    <a:lnTo>
                      <a:pt x="1317714" y="508909"/>
                    </a:lnTo>
                    <a:lnTo>
                      <a:pt x="1318080" y="510006"/>
                    </a:lnTo>
                    <a:lnTo>
                      <a:pt x="1326492" y="509275"/>
                    </a:lnTo>
                    <a:lnTo>
                      <a:pt x="1339658" y="510372"/>
                    </a:lnTo>
                    <a:lnTo>
                      <a:pt x="1346424" y="512932"/>
                    </a:lnTo>
                    <a:lnTo>
                      <a:pt x="1357030" y="509823"/>
                    </a:lnTo>
                    <a:lnTo>
                      <a:pt x="1360504" y="514944"/>
                    </a:lnTo>
                    <a:lnTo>
                      <a:pt x="1365442" y="518052"/>
                    </a:lnTo>
                    <a:lnTo>
                      <a:pt x="1366722" y="521709"/>
                    </a:lnTo>
                    <a:lnTo>
                      <a:pt x="1354470" y="531218"/>
                    </a:lnTo>
                    <a:lnTo>
                      <a:pt x="1342401" y="529938"/>
                    </a:lnTo>
                    <a:lnTo>
                      <a:pt x="1338195" y="525915"/>
                    </a:lnTo>
                    <a:lnTo>
                      <a:pt x="1335269" y="521161"/>
                    </a:lnTo>
                    <a:lnTo>
                      <a:pt x="1329417" y="519515"/>
                    </a:lnTo>
                    <a:lnTo>
                      <a:pt x="1321920" y="519881"/>
                    </a:lnTo>
                    <a:lnTo>
                      <a:pt x="1312777" y="518966"/>
                    </a:lnTo>
                    <a:lnTo>
                      <a:pt x="1300708" y="519515"/>
                    </a:lnTo>
                    <a:lnTo>
                      <a:pt x="1296502" y="516772"/>
                    </a:lnTo>
                    <a:lnTo>
                      <a:pt x="1291199" y="515675"/>
                    </a:lnTo>
                    <a:lnTo>
                      <a:pt x="1293394" y="521161"/>
                    </a:lnTo>
                    <a:lnTo>
                      <a:pt x="1294308" y="525001"/>
                    </a:lnTo>
                    <a:lnTo>
                      <a:pt x="1279679" y="528293"/>
                    </a:lnTo>
                    <a:lnTo>
                      <a:pt x="1289187" y="528841"/>
                    </a:lnTo>
                    <a:lnTo>
                      <a:pt x="1289919" y="531950"/>
                    </a:lnTo>
                    <a:lnTo>
                      <a:pt x="1284799" y="535058"/>
                    </a:lnTo>
                    <a:lnTo>
                      <a:pt x="1285530" y="538167"/>
                    </a:lnTo>
                    <a:lnTo>
                      <a:pt x="1282787" y="538716"/>
                    </a:lnTo>
                    <a:lnTo>
                      <a:pt x="1282239" y="540544"/>
                    </a:lnTo>
                    <a:lnTo>
                      <a:pt x="1290650" y="542190"/>
                    </a:lnTo>
                    <a:lnTo>
                      <a:pt x="1301622" y="540727"/>
                    </a:lnTo>
                    <a:lnTo>
                      <a:pt x="1306559" y="543653"/>
                    </a:lnTo>
                    <a:lnTo>
                      <a:pt x="1314240" y="545665"/>
                    </a:lnTo>
                    <a:lnTo>
                      <a:pt x="1329052" y="548225"/>
                    </a:lnTo>
                    <a:lnTo>
                      <a:pt x="1334721" y="550419"/>
                    </a:lnTo>
                    <a:lnTo>
                      <a:pt x="1334355" y="552431"/>
                    </a:lnTo>
                    <a:lnTo>
                      <a:pt x="1330515" y="556636"/>
                    </a:lnTo>
                    <a:lnTo>
                      <a:pt x="1329966" y="564134"/>
                    </a:lnTo>
                    <a:lnTo>
                      <a:pt x="1331246" y="567060"/>
                    </a:lnTo>
                    <a:lnTo>
                      <a:pt x="1327040" y="569254"/>
                    </a:lnTo>
                    <a:lnTo>
                      <a:pt x="1316434" y="569437"/>
                    </a:lnTo>
                    <a:lnTo>
                      <a:pt x="1307474" y="567608"/>
                    </a:lnTo>
                    <a:lnTo>
                      <a:pt x="1299062" y="572911"/>
                    </a:lnTo>
                    <a:lnTo>
                      <a:pt x="1291199" y="574740"/>
                    </a:lnTo>
                    <a:lnTo>
                      <a:pt x="1288639" y="578763"/>
                    </a:lnTo>
                    <a:lnTo>
                      <a:pt x="1282239" y="579129"/>
                    </a:lnTo>
                    <a:lnTo>
                      <a:pt x="1266513" y="575288"/>
                    </a:lnTo>
                    <a:lnTo>
                      <a:pt x="1249689" y="566511"/>
                    </a:lnTo>
                    <a:lnTo>
                      <a:pt x="1242192" y="560842"/>
                    </a:lnTo>
                    <a:lnTo>
                      <a:pt x="1240729" y="553893"/>
                    </a:lnTo>
                    <a:lnTo>
                      <a:pt x="1236523" y="553528"/>
                    </a:lnTo>
                    <a:lnTo>
                      <a:pt x="1231951" y="554808"/>
                    </a:lnTo>
                    <a:lnTo>
                      <a:pt x="1230488" y="564134"/>
                    </a:lnTo>
                    <a:lnTo>
                      <a:pt x="1225551" y="563585"/>
                    </a:lnTo>
                    <a:lnTo>
                      <a:pt x="1216956" y="559928"/>
                    </a:lnTo>
                    <a:lnTo>
                      <a:pt x="1218968" y="565414"/>
                    </a:lnTo>
                    <a:lnTo>
                      <a:pt x="1220614" y="567791"/>
                    </a:lnTo>
                    <a:lnTo>
                      <a:pt x="1207447" y="571631"/>
                    </a:lnTo>
                    <a:lnTo>
                      <a:pt x="1203973" y="574923"/>
                    </a:lnTo>
                    <a:lnTo>
                      <a:pt x="1194464" y="580043"/>
                    </a:lnTo>
                    <a:lnTo>
                      <a:pt x="1185504" y="579860"/>
                    </a:lnTo>
                    <a:lnTo>
                      <a:pt x="1178555" y="575837"/>
                    </a:lnTo>
                    <a:lnTo>
                      <a:pt x="1168132" y="577117"/>
                    </a:lnTo>
                    <a:lnTo>
                      <a:pt x="1179104" y="579677"/>
                    </a:lnTo>
                    <a:lnTo>
                      <a:pt x="1174898" y="582420"/>
                    </a:lnTo>
                    <a:lnTo>
                      <a:pt x="1166486" y="584432"/>
                    </a:lnTo>
                    <a:lnTo>
                      <a:pt x="1170509" y="586626"/>
                    </a:lnTo>
                    <a:lnTo>
                      <a:pt x="1177092" y="583883"/>
                    </a:lnTo>
                    <a:lnTo>
                      <a:pt x="1188064" y="582420"/>
                    </a:lnTo>
                    <a:lnTo>
                      <a:pt x="1195927" y="584432"/>
                    </a:lnTo>
                    <a:lnTo>
                      <a:pt x="1201230" y="587723"/>
                    </a:lnTo>
                    <a:lnTo>
                      <a:pt x="1211288" y="588455"/>
                    </a:lnTo>
                    <a:lnTo>
                      <a:pt x="1216408" y="590100"/>
                    </a:lnTo>
                    <a:lnTo>
                      <a:pt x="1210556" y="596135"/>
                    </a:lnTo>
                    <a:lnTo>
                      <a:pt x="1201962" y="597415"/>
                    </a:lnTo>
                    <a:lnTo>
                      <a:pt x="1195744" y="600158"/>
                    </a:lnTo>
                    <a:lnTo>
                      <a:pt x="1186967" y="601804"/>
                    </a:lnTo>
                    <a:lnTo>
                      <a:pt x="1173252" y="600706"/>
                    </a:lnTo>
                    <a:lnTo>
                      <a:pt x="1177458" y="603267"/>
                    </a:lnTo>
                    <a:lnTo>
                      <a:pt x="1174166" y="604181"/>
                    </a:lnTo>
                    <a:lnTo>
                      <a:pt x="1170509" y="606375"/>
                    </a:lnTo>
                    <a:lnTo>
                      <a:pt x="1180567" y="605095"/>
                    </a:lnTo>
                    <a:lnTo>
                      <a:pt x="1180567" y="610215"/>
                    </a:lnTo>
                    <a:lnTo>
                      <a:pt x="1181664" y="610033"/>
                    </a:lnTo>
                    <a:lnTo>
                      <a:pt x="1188064" y="605827"/>
                    </a:lnTo>
                    <a:lnTo>
                      <a:pt x="1197207" y="601987"/>
                    </a:lnTo>
                    <a:lnTo>
                      <a:pt x="1204705" y="601072"/>
                    </a:lnTo>
                    <a:lnTo>
                      <a:pt x="1220797" y="606924"/>
                    </a:lnTo>
                    <a:lnTo>
                      <a:pt x="1222260" y="612227"/>
                    </a:lnTo>
                    <a:lnTo>
                      <a:pt x="1222260" y="616250"/>
                    </a:lnTo>
                    <a:lnTo>
                      <a:pt x="1214945" y="618079"/>
                    </a:lnTo>
                    <a:lnTo>
                      <a:pt x="1202693" y="619176"/>
                    </a:lnTo>
                    <a:lnTo>
                      <a:pt x="1201962" y="621187"/>
                    </a:lnTo>
                    <a:lnTo>
                      <a:pt x="1207447" y="622102"/>
                    </a:lnTo>
                    <a:lnTo>
                      <a:pt x="1205802" y="627039"/>
                    </a:lnTo>
                    <a:lnTo>
                      <a:pt x="1203424" y="631245"/>
                    </a:lnTo>
                    <a:lnTo>
                      <a:pt x="1203424" y="634902"/>
                    </a:lnTo>
                    <a:lnTo>
                      <a:pt x="1207447" y="630879"/>
                    </a:lnTo>
                    <a:lnTo>
                      <a:pt x="1209459" y="625393"/>
                    </a:lnTo>
                    <a:lnTo>
                      <a:pt x="1212751" y="621736"/>
                    </a:lnTo>
                    <a:lnTo>
                      <a:pt x="1220248" y="619176"/>
                    </a:lnTo>
                    <a:lnTo>
                      <a:pt x="1225185" y="619724"/>
                    </a:lnTo>
                    <a:lnTo>
                      <a:pt x="1242192" y="627587"/>
                    </a:lnTo>
                    <a:lnTo>
                      <a:pt x="1246580" y="630696"/>
                    </a:lnTo>
                    <a:lnTo>
                      <a:pt x="1247495" y="633439"/>
                    </a:lnTo>
                    <a:lnTo>
                      <a:pt x="1260844" y="636365"/>
                    </a:lnTo>
                    <a:lnTo>
                      <a:pt x="1262672" y="639839"/>
                    </a:lnTo>
                    <a:lnTo>
                      <a:pt x="1278033" y="643679"/>
                    </a:lnTo>
                    <a:lnTo>
                      <a:pt x="1274376" y="646971"/>
                    </a:lnTo>
                    <a:lnTo>
                      <a:pt x="1272913" y="649714"/>
                    </a:lnTo>
                    <a:lnTo>
                      <a:pt x="1267427" y="653371"/>
                    </a:lnTo>
                    <a:lnTo>
                      <a:pt x="1263404" y="659223"/>
                    </a:lnTo>
                    <a:lnTo>
                      <a:pt x="1266513" y="658308"/>
                    </a:lnTo>
                    <a:lnTo>
                      <a:pt x="1271084" y="653920"/>
                    </a:lnTo>
                    <a:lnTo>
                      <a:pt x="1280593" y="650080"/>
                    </a:lnTo>
                    <a:lnTo>
                      <a:pt x="1280227" y="654103"/>
                    </a:lnTo>
                    <a:lnTo>
                      <a:pt x="1276570" y="659406"/>
                    </a:lnTo>
                    <a:lnTo>
                      <a:pt x="1279496" y="658308"/>
                    </a:lnTo>
                    <a:lnTo>
                      <a:pt x="1283702" y="654468"/>
                    </a:lnTo>
                    <a:lnTo>
                      <a:pt x="1286993" y="652640"/>
                    </a:lnTo>
                    <a:lnTo>
                      <a:pt x="1291382" y="652640"/>
                    </a:lnTo>
                    <a:lnTo>
                      <a:pt x="1289187" y="656663"/>
                    </a:lnTo>
                    <a:lnTo>
                      <a:pt x="1278947" y="665257"/>
                    </a:lnTo>
                    <a:lnTo>
                      <a:pt x="1278581" y="673303"/>
                    </a:lnTo>
                    <a:lnTo>
                      <a:pt x="1282239" y="672572"/>
                    </a:lnTo>
                    <a:lnTo>
                      <a:pt x="1285530" y="665623"/>
                    </a:lnTo>
                    <a:lnTo>
                      <a:pt x="1289005" y="666354"/>
                    </a:lnTo>
                    <a:lnTo>
                      <a:pt x="1295405" y="662514"/>
                    </a:lnTo>
                    <a:lnTo>
                      <a:pt x="1299062" y="663611"/>
                    </a:lnTo>
                    <a:lnTo>
                      <a:pt x="1298514" y="671292"/>
                    </a:lnTo>
                    <a:lnTo>
                      <a:pt x="1296136" y="673303"/>
                    </a:lnTo>
                    <a:lnTo>
                      <a:pt x="1297599" y="676778"/>
                    </a:lnTo>
                    <a:lnTo>
                      <a:pt x="1296685" y="681349"/>
                    </a:lnTo>
                    <a:lnTo>
                      <a:pt x="1290650" y="683544"/>
                    </a:lnTo>
                    <a:lnTo>
                      <a:pt x="1296136" y="683178"/>
                    </a:lnTo>
                    <a:lnTo>
                      <a:pt x="1298696" y="686287"/>
                    </a:lnTo>
                    <a:lnTo>
                      <a:pt x="1297599" y="688115"/>
                    </a:lnTo>
                    <a:lnTo>
                      <a:pt x="1299062" y="693235"/>
                    </a:lnTo>
                    <a:lnTo>
                      <a:pt x="1296502" y="694881"/>
                    </a:lnTo>
                    <a:lnTo>
                      <a:pt x="1299977" y="699818"/>
                    </a:lnTo>
                    <a:lnTo>
                      <a:pt x="1299428" y="704756"/>
                    </a:lnTo>
                    <a:lnTo>
                      <a:pt x="1303268" y="705670"/>
                    </a:lnTo>
                    <a:lnTo>
                      <a:pt x="1302719" y="710790"/>
                    </a:lnTo>
                    <a:lnTo>
                      <a:pt x="1295954" y="712619"/>
                    </a:lnTo>
                    <a:lnTo>
                      <a:pt x="1292662" y="708779"/>
                    </a:lnTo>
                    <a:lnTo>
                      <a:pt x="1284982" y="709693"/>
                    </a:lnTo>
                    <a:lnTo>
                      <a:pt x="1282787" y="703293"/>
                    </a:lnTo>
                    <a:lnTo>
                      <a:pt x="1281873" y="695064"/>
                    </a:lnTo>
                    <a:lnTo>
                      <a:pt x="1278947" y="694881"/>
                    </a:lnTo>
                    <a:lnTo>
                      <a:pt x="1277484" y="699818"/>
                    </a:lnTo>
                    <a:lnTo>
                      <a:pt x="1277119" y="711705"/>
                    </a:lnTo>
                    <a:lnTo>
                      <a:pt x="1267610" y="712802"/>
                    </a:lnTo>
                    <a:lnTo>
                      <a:pt x="1256089" y="709876"/>
                    </a:lnTo>
                    <a:lnTo>
                      <a:pt x="1246580" y="705304"/>
                    </a:lnTo>
                    <a:lnTo>
                      <a:pt x="1240180" y="698173"/>
                    </a:lnTo>
                    <a:lnTo>
                      <a:pt x="1237072" y="689395"/>
                    </a:lnTo>
                    <a:lnTo>
                      <a:pt x="1236340" y="682995"/>
                    </a:lnTo>
                    <a:lnTo>
                      <a:pt x="1228660" y="677875"/>
                    </a:lnTo>
                    <a:lnTo>
                      <a:pt x="1226648" y="672755"/>
                    </a:lnTo>
                    <a:lnTo>
                      <a:pt x="1223357" y="670926"/>
                    </a:lnTo>
                    <a:lnTo>
                      <a:pt x="1214396" y="671292"/>
                    </a:lnTo>
                    <a:lnTo>
                      <a:pt x="1206899" y="665806"/>
                    </a:lnTo>
                    <a:lnTo>
                      <a:pt x="1197573" y="660686"/>
                    </a:lnTo>
                    <a:lnTo>
                      <a:pt x="1188613" y="659771"/>
                    </a:lnTo>
                    <a:lnTo>
                      <a:pt x="1182213" y="657394"/>
                    </a:lnTo>
                    <a:lnTo>
                      <a:pt x="1176361" y="659954"/>
                    </a:lnTo>
                    <a:lnTo>
                      <a:pt x="1168498" y="659040"/>
                    </a:lnTo>
                    <a:lnTo>
                      <a:pt x="1160818" y="652640"/>
                    </a:lnTo>
                    <a:lnTo>
                      <a:pt x="1149663" y="648068"/>
                    </a:lnTo>
                    <a:lnTo>
                      <a:pt x="1150577" y="652091"/>
                    </a:lnTo>
                    <a:lnTo>
                      <a:pt x="1152771" y="655931"/>
                    </a:lnTo>
                    <a:lnTo>
                      <a:pt x="1145823" y="657028"/>
                    </a:lnTo>
                    <a:lnTo>
                      <a:pt x="1154234" y="658857"/>
                    </a:lnTo>
                    <a:lnTo>
                      <a:pt x="1159172" y="660686"/>
                    </a:lnTo>
                    <a:lnTo>
                      <a:pt x="1158074" y="664160"/>
                    </a:lnTo>
                    <a:lnTo>
                      <a:pt x="1166303" y="661966"/>
                    </a:lnTo>
                    <a:lnTo>
                      <a:pt x="1175446" y="664892"/>
                    </a:lnTo>
                    <a:lnTo>
                      <a:pt x="1182944" y="663611"/>
                    </a:lnTo>
                    <a:lnTo>
                      <a:pt x="1194830" y="664526"/>
                    </a:lnTo>
                    <a:lnTo>
                      <a:pt x="1201596" y="668915"/>
                    </a:lnTo>
                    <a:lnTo>
                      <a:pt x="1202327" y="676046"/>
                    </a:lnTo>
                    <a:lnTo>
                      <a:pt x="1195196" y="673303"/>
                    </a:lnTo>
                    <a:lnTo>
                      <a:pt x="1198122" y="678058"/>
                    </a:lnTo>
                    <a:lnTo>
                      <a:pt x="1191721" y="682446"/>
                    </a:lnTo>
                    <a:lnTo>
                      <a:pt x="1175264" y="688115"/>
                    </a:lnTo>
                    <a:lnTo>
                      <a:pt x="1155880" y="688298"/>
                    </a:lnTo>
                    <a:lnTo>
                      <a:pt x="1148565" y="683909"/>
                    </a:lnTo>
                    <a:lnTo>
                      <a:pt x="1147651" y="689395"/>
                    </a:lnTo>
                    <a:lnTo>
                      <a:pt x="1142897" y="687932"/>
                    </a:lnTo>
                    <a:lnTo>
                      <a:pt x="1134668" y="688664"/>
                    </a:lnTo>
                    <a:lnTo>
                      <a:pt x="1133205" y="690675"/>
                    </a:lnTo>
                    <a:lnTo>
                      <a:pt x="1139422" y="695978"/>
                    </a:lnTo>
                    <a:lnTo>
                      <a:pt x="1135400" y="703293"/>
                    </a:lnTo>
                    <a:lnTo>
                      <a:pt x="1131193" y="706767"/>
                    </a:lnTo>
                    <a:lnTo>
                      <a:pt x="1116564" y="710790"/>
                    </a:lnTo>
                    <a:lnTo>
                      <a:pt x="1124245" y="711156"/>
                    </a:lnTo>
                    <a:lnTo>
                      <a:pt x="1129548" y="714082"/>
                    </a:lnTo>
                    <a:lnTo>
                      <a:pt x="1142714" y="714813"/>
                    </a:lnTo>
                    <a:lnTo>
                      <a:pt x="1167035" y="712253"/>
                    </a:lnTo>
                    <a:lnTo>
                      <a:pt x="1174715" y="712985"/>
                    </a:lnTo>
                    <a:lnTo>
                      <a:pt x="1178006" y="716642"/>
                    </a:lnTo>
                    <a:lnTo>
                      <a:pt x="1171606" y="718653"/>
                    </a:lnTo>
                    <a:lnTo>
                      <a:pt x="1162463" y="719202"/>
                    </a:lnTo>
                    <a:lnTo>
                      <a:pt x="1148931" y="725785"/>
                    </a:lnTo>
                    <a:lnTo>
                      <a:pt x="1141617" y="727797"/>
                    </a:lnTo>
                    <a:lnTo>
                      <a:pt x="1133754" y="725602"/>
                    </a:lnTo>
                    <a:lnTo>
                      <a:pt x="1124976" y="729991"/>
                    </a:lnTo>
                    <a:lnTo>
                      <a:pt x="1141617" y="731637"/>
                    </a:lnTo>
                    <a:lnTo>
                      <a:pt x="1157526" y="731637"/>
                    </a:lnTo>
                    <a:lnTo>
                      <a:pt x="1161915" y="724322"/>
                    </a:lnTo>
                    <a:lnTo>
                      <a:pt x="1172704" y="721396"/>
                    </a:lnTo>
                    <a:lnTo>
                      <a:pt x="1181664" y="723774"/>
                    </a:lnTo>
                    <a:lnTo>
                      <a:pt x="1188430" y="720482"/>
                    </a:lnTo>
                    <a:lnTo>
                      <a:pt x="1205802" y="714996"/>
                    </a:lnTo>
                    <a:lnTo>
                      <a:pt x="1208545" y="718836"/>
                    </a:lnTo>
                    <a:lnTo>
                      <a:pt x="1213299" y="716825"/>
                    </a:lnTo>
                    <a:lnTo>
                      <a:pt x="1218054" y="715910"/>
                    </a:lnTo>
                    <a:lnTo>
                      <a:pt x="1217688" y="719385"/>
                    </a:lnTo>
                    <a:lnTo>
                      <a:pt x="1220797" y="718653"/>
                    </a:lnTo>
                    <a:lnTo>
                      <a:pt x="1248043" y="727065"/>
                    </a:lnTo>
                    <a:lnTo>
                      <a:pt x="1271816" y="728894"/>
                    </a:lnTo>
                    <a:lnTo>
                      <a:pt x="1279130" y="728711"/>
                    </a:lnTo>
                    <a:lnTo>
                      <a:pt x="1290285" y="725419"/>
                    </a:lnTo>
                    <a:lnTo>
                      <a:pt x="1291382" y="725419"/>
                    </a:lnTo>
                    <a:lnTo>
                      <a:pt x="1289187" y="729442"/>
                    </a:lnTo>
                    <a:lnTo>
                      <a:pt x="1283336" y="734928"/>
                    </a:lnTo>
                    <a:lnTo>
                      <a:pt x="1280593" y="732917"/>
                    </a:lnTo>
                    <a:lnTo>
                      <a:pt x="1278216" y="734928"/>
                    </a:lnTo>
                    <a:lnTo>
                      <a:pt x="1274924" y="735111"/>
                    </a:lnTo>
                    <a:lnTo>
                      <a:pt x="1271816" y="734014"/>
                    </a:lnTo>
                    <a:lnTo>
                      <a:pt x="1269438" y="736208"/>
                    </a:lnTo>
                    <a:lnTo>
                      <a:pt x="1265232" y="735111"/>
                    </a:lnTo>
                    <a:lnTo>
                      <a:pt x="1264867" y="737671"/>
                    </a:lnTo>
                    <a:lnTo>
                      <a:pt x="1261758" y="738037"/>
                    </a:lnTo>
                    <a:lnTo>
                      <a:pt x="1263404" y="739683"/>
                    </a:lnTo>
                    <a:lnTo>
                      <a:pt x="1266330" y="740048"/>
                    </a:lnTo>
                    <a:lnTo>
                      <a:pt x="1268158" y="741694"/>
                    </a:lnTo>
                    <a:lnTo>
                      <a:pt x="1260478" y="738951"/>
                    </a:lnTo>
                    <a:lnTo>
                      <a:pt x="1259564" y="741694"/>
                    </a:lnTo>
                    <a:lnTo>
                      <a:pt x="1250786" y="742609"/>
                    </a:lnTo>
                    <a:lnTo>
                      <a:pt x="1245483" y="744437"/>
                    </a:lnTo>
                    <a:lnTo>
                      <a:pt x="1250603" y="748277"/>
                    </a:lnTo>
                    <a:lnTo>
                      <a:pt x="1248226" y="748826"/>
                    </a:lnTo>
                    <a:lnTo>
                      <a:pt x="1250238" y="750106"/>
                    </a:lnTo>
                    <a:lnTo>
                      <a:pt x="1248226" y="753032"/>
                    </a:lnTo>
                    <a:lnTo>
                      <a:pt x="1244386" y="751569"/>
                    </a:lnTo>
                    <a:lnTo>
                      <a:pt x="1241826" y="749557"/>
                    </a:lnTo>
                    <a:lnTo>
                      <a:pt x="1239997" y="751020"/>
                    </a:lnTo>
                    <a:lnTo>
                      <a:pt x="1235791" y="750655"/>
                    </a:lnTo>
                    <a:lnTo>
                      <a:pt x="1233231" y="751935"/>
                    </a:lnTo>
                    <a:lnTo>
                      <a:pt x="1237072" y="753215"/>
                    </a:lnTo>
                    <a:lnTo>
                      <a:pt x="1239449" y="755958"/>
                    </a:lnTo>
                    <a:lnTo>
                      <a:pt x="1235791" y="755409"/>
                    </a:lnTo>
                    <a:lnTo>
                      <a:pt x="1238717" y="758700"/>
                    </a:lnTo>
                    <a:lnTo>
                      <a:pt x="1232317" y="756689"/>
                    </a:lnTo>
                    <a:lnTo>
                      <a:pt x="1233231" y="758883"/>
                    </a:lnTo>
                    <a:lnTo>
                      <a:pt x="1226648" y="760163"/>
                    </a:lnTo>
                    <a:lnTo>
                      <a:pt x="1226465" y="763089"/>
                    </a:lnTo>
                    <a:lnTo>
                      <a:pt x="1221345" y="764186"/>
                    </a:lnTo>
                    <a:lnTo>
                      <a:pt x="1220614" y="765649"/>
                    </a:lnTo>
                    <a:lnTo>
                      <a:pt x="1223174" y="765832"/>
                    </a:lnTo>
                    <a:lnTo>
                      <a:pt x="1221162" y="766929"/>
                    </a:lnTo>
                    <a:lnTo>
                      <a:pt x="1218054" y="765101"/>
                    </a:lnTo>
                    <a:lnTo>
                      <a:pt x="1214214" y="764186"/>
                    </a:lnTo>
                    <a:lnTo>
                      <a:pt x="1208728" y="766929"/>
                    </a:lnTo>
                    <a:lnTo>
                      <a:pt x="1215311" y="768392"/>
                    </a:lnTo>
                    <a:lnTo>
                      <a:pt x="1215311" y="769855"/>
                    </a:lnTo>
                    <a:lnTo>
                      <a:pt x="1214762" y="771135"/>
                    </a:lnTo>
                    <a:lnTo>
                      <a:pt x="1215494" y="773147"/>
                    </a:lnTo>
                    <a:lnTo>
                      <a:pt x="1211288" y="771684"/>
                    </a:lnTo>
                    <a:lnTo>
                      <a:pt x="1208545" y="772415"/>
                    </a:lnTo>
                    <a:lnTo>
                      <a:pt x="1209093" y="775707"/>
                    </a:lnTo>
                    <a:lnTo>
                      <a:pt x="1200682" y="773147"/>
                    </a:lnTo>
                    <a:lnTo>
                      <a:pt x="1200682" y="775524"/>
                    </a:lnTo>
                    <a:lnTo>
                      <a:pt x="1201962" y="777535"/>
                    </a:lnTo>
                    <a:lnTo>
                      <a:pt x="1205253" y="778633"/>
                    </a:lnTo>
                    <a:lnTo>
                      <a:pt x="1200682" y="778450"/>
                    </a:lnTo>
                    <a:lnTo>
                      <a:pt x="1198670" y="782656"/>
                    </a:lnTo>
                    <a:lnTo>
                      <a:pt x="1194830" y="782656"/>
                    </a:lnTo>
                    <a:lnTo>
                      <a:pt x="1194464" y="784301"/>
                    </a:lnTo>
                    <a:lnTo>
                      <a:pt x="1193184" y="786130"/>
                    </a:lnTo>
                    <a:lnTo>
                      <a:pt x="1184224" y="787227"/>
                    </a:lnTo>
                    <a:lnTo>
                      <a:pt x="1182761" y="789422"/>
                    </a:lnTo>
                    <a:lnTo>
                      <a:pt x="1183675" y="790884"/>
                    </a:lnTo>
                    <a:lnTo>
                      <a:pt x="1176909" y="790884"/>
                    </a:lnTo>
                    <a:lnTo>
                      <a:pt x="1175812" y="792347"/>
                    </a:lnTo>
                    <a:lnTo>
                      <a:pt x="1174166" y="790153"/>
                    </a:lnTo>
                    <a:lnTo>
                      <a:pt x="1168498" y="791250"/>
                    </a:lnTo>
                    <a:lnTo>
                      <a:pt x="1166669" y="792347"/>
                    </a:lnTo>
                    <a:lnTo>
                      <a:pt x="1165755" y="795822"/>
                    </a:lnTo>
                    <a:lnTo>
                      <a:pt x="1163195" y="794542"/>
                    </a:lnTo>
                    <a:lnTo>
                      <a:pt x="1159537" y="794907"/>
                    </a:lnTo>
                    <a:lnTo>
                      <a:pt x="1158440" y="795822"/>
                    </a:lnTo>
                    <a:lnTo>
                      <a:pt x="1158074" y="797650"/>
                    </a:lnTo>
                    <a:lnTo>
                      <a:pt x="1155880" y="798382"/>
                    </a:lnTo>
                    <a:lnTo>
                      <a:pt x="1153320" y="796370"/>
                    </a:lnTo>
                    <a:lnTo>
                      <a:pt x="1150577" y="796919"/>
                    </a:lnTo>
                    <a:lnTo>
                      <a:pt x="1147651" y="797650"/>
                    </a:lnTo>
                    <a:lnTo>
                      <a:pt x="1148200" y="800393"/>
                    </a:lnTo>
                    <a:lnTo>
                      <a:pt x="1146005" y="800576"/>
                    </a:lnTo>
                    <a:lnTo>
                      <a:pt x="1144177" y="798016"/>
                    </a:lnTo>
                    <a:lnTo>
                      <a:pt x="1140520" y="796919"/>
                    </a:lnTo>
                    <a:lnTo>
                      <a:pt x="1139422" y="800210"/>
                    </a:lnTo>
                    <a:lnTo>
                      <a:pt x="1136497" y="801125"/>
                    </a:lnTo>
                    <a:lnTo>
                      <a:pt x="1132291" y="799479"/>
                    </a:lnTo>
                    <a:lnTo>
                      <a:pt x="1132291" y="802771"/>
                    </a:lnTo>
                    <a:lnTo>
                      <a:pt x="1128633" y="801125"/>
                    </a:lnTo>
                    <a:lnTo>
                      <a:pt x="1123696" y="804234"/>
                    </a:lnTo>
                    <a:lnTo>
                      <a:pt x="1111261" y="805148"/>
                    </a:lnTo>
                    <a:lnTo>
                      <a:pt x="1110530" y="808622"/>
                    </a:lnTo>
                    <a:lnTo>
                      <a:pt x="1106324" y="806611"/>
                    </a:lnTo>
                    <a:lnTo>
                      <a:pt x="1105410" y="808805"/>
                    </a:lnTo>
                    <a:lnTo>
                      <a:pt x="1103764" y="810085"/>
                    </a:lnTo>
                    <a:lnTo>
                      <a:pt x="1102301" y="810451"/>
                    </a:lnTo>
                    <a:lnTo>
                      <a:pt x="1096632" y="806976"/>
                    </a:lnTo>
                    <a:lnTo>
                      <a:pt x="1093706" y="803502"/>
                    </a:lnTo>
                    <a:lnTo>
                      <a:pt x="1092426" y="803502"/>
                    </a:lnTo>
                    <a:lnTo>
                      <a:pt x="1089501" y="804416"/>
                    </a:lnTo>
                    <a:lnTo>
                      <a:pt x="1088586" y="806976"/>
                    </a:lnTo>
                    <a:lnTo>
                      <a:pt x="1090049" y="811182"/>
                    </a:lnTo>
                    <a:lnTo>
                      <a:pt x="1085295" y="809354"/>
                    </a:lnTo>
                    <a:lnTo>
                      <a:pt x="1083832" y="811182"/>
                    </a:lnTo>
                    <a:lnTo>
                      <a:pt x="1087489" y="813925"/>
                    </a:lnTo>
                    <a:lnTo>
                      <a:pt x="1084198" y="816851"/>
                    </a:lnTo>
                    <a:lnTo>
                      <a:pt x="1080175" y="813925"/>
                    </a:lnTo>
                    <a:lnTo>
                      <a:pt x="1079992" y="810817"/>
                    </a:lnTo>
                    <a:lnTo>
                      <a:pt x="1073957" y="810451"/>
                    </a:lnTo>
                    <a:lnTo>
                      <a:pt x="1071031" y="809354"/>
                    </a:lnTo>
                    <a:lnTo>
                      <a:pt x="1071031" y="813011"/>
                    </a:lnTo>
                    <a:lnTo>
                      <a:pt x="1076334" y="814657"/>
                    </a:lnTo>
                    <a:lnTo>
                      <a:pt x="1077066" y="817948"/>
                    </a:lnTo>
                    <a:lnTo>
                      <a:pt x="1072677" y="818131"/>
                    </a:lnTo>
                    <a:lnTo>
                      <a:pt x="1063900" y="814108"/>
                    </a:lnTo>
                    <a:lnTo>
                      <a:pt x="1063717" y="813011"/>
                    </a:lnTo>
                    <a:lnTo>
                      <a:pt x="1061340" y="813194"/>
                    </a:lnTo>
                    <a:lnTo>
                      <a:pt x="1061705" y="814657"/>
                    </a:lnTo>
                    <a:lnTo>
                      <a:pt x="1060791" y="815754"/>
                    </a:lnTo>
                    <a:lnTo>
                      <a:pt x="1064448" y="819228"/>
                    </a:lnTo>
                    <a:lnTo>
                      <a:pt x="1056951" y="816851"/>
                    </a:lnTo>
                    <a:lnTo>
                      <a:pt x="1052379" y="816851"/>
                    </a:lnTo>
                    <a:lnTo>
                      <a:pt x="1047990" y="819228"/>
                    </a:lnTo>
                    <a:lnTo>
                      <a:pt x="1048174" y="817217"/>
                    </a:lnTo>
                    <a:lnTo>
                      <a:pt x="1043236" y="815388"/>
                    </a:lnTo>
                    <a:lnTo>
                      <a:pt x="1042322" y="811914"/>
                    </a:lnTo>
                    <a:lnTo>
                      <a:pt x="1046345" y="812645"/>
                    </a:lnTo>
                    <a:lnTo>
                      <a:pt x="1047625" y="810085"/>
                    </a:lnTo>
                    <a:lnTo>
                      <a:pt x="1038482" y="808622"/>
                    </a:lnTo>
                    <a:lnTo>
                      <a:pt x="1037933" y="806428"/>
                    </a:lnTo>
                    <a:lnTo>
                      <a:pt x="1035373" y="803685"/>
                    </a:lnTo>
                    <a:lnTo>
                      <a:pt x="1034825" y="800576"/>
                    </a:lnTo>
                    <a:lnTo>
                      <a:pt x="1033362" y="799662"/>
                    </a:lnTo>
                    <a:lnTo>
                      <a:pt x="1030619" y="803502"/>
                    </a:lnTo>
                    <a:lnTo>
                      <a:pt x="1029704" y="800393"/>
                    </a:lnTo>
                    <a:lnTo>
                      <a:pt x="1029521" y="796370"/>
                    </a:lnTo>
                    <a:lnTo>
                      <a:pt x="1024950" y="793627"/>
                    </a:lnTo>
                    <a:lnTo>
                      <a:pt x="1026047" y="796919"/>
                    </a:lnTo>
                    <a:lnTo>
                      <a:pt x="1020195" y="797650"/>
                    </a:lnTo>
                    <a:lnTo>
                      <a:pt x="1020744" y="799479"/>
                    </a:lnTo>
                    <a:lnTo>
                      <a:pt x="1027144" y="805148"/>
                    </a:lnTo>
                    <a:lnTo>
                      <a:pt x="1031167" y="811182"/>
                    </a:lnTo>
                    <a:lnTo>
                      <a:pt x="1027693" y="812097"/>
                    </a:lnTo>
                    <a:lnTo>
                      <a:pt x="1036653" y="815388"/>
                    </a:lnTo>
                    <a:lnTo>
                      <a:pt x="1039030" y="818131"/>
                    </a:lnTo>
                    <a:lnTo>
                      <a:pt x="1035190" y="819228"/>
                    </a:lnTo>
                    <a:lnTo>
                      <a:pt x="1035739" y="823068"/>
                    </a:lnTo>
                    <a:lnTo>
                      <a:pt x="1034276" y="823983"/>
                    </a:lnTo>
                    <a:lnTo>
                      <a:pt x="1033362" y="826543"/>
                    </a:lnTo>
                    <a:lnTo>
                      <a:pt x="1031899" y="825446"/>
                    </a:lnTo>
                    <a:lnTo>
                      <a:pt x="1028973" y="827091"/>
                    </a:lnTo>
                    <a:lnTo>
                      <a:pt x="1026596" y="824531"/>
                    </a:lnTo>
                    <a:lnTo>
                      <a:pt x="1023304" y="827091"/>
                    </a:lnTo>
                    <a:lnTo>
                      <a:pt x="1023487" y="828920"/>
                    </a:lnTo>
                    <a:lnTo>
                      <a:pt x="1018001" y="832943"/>
                    </a:lnTo>
                    <a:lnTo>
                      <a:pt x="1012698" y="835137"/>
                    </a:lnTo>
                    <a:lnTo>
                      <a:pt x="1007944" y="833857"/>
                    </a:lnTo>
                    <a:lnTo>
                      <a:pt x="1009041" y="836783"/>
                    </a:lnTo>
                    <a:lnTo>
                      <a:pt x="1008675" y="840075"/>
                    </a:lnTo>
                    <a:lnTo>
                      <a:pt x="1004835" y="840623"/>
                    </a:lnTo>
                    <a:lnTo>
                      <a:pt x="1002823" y="845926"/>
                    </a:lnTo>
                    <a:lnTo>
                      <a:pt x="1003189" y="848669"/>
                    </a:lnTo>
                    <a:lnTo>
                      <a:pt x="999166" y="848304"/>
                    </a:lnTo>
                    <a:lnTo>
                      <a:pt x="1000995" y="849949"/>
                    </a:lnTo>
                    <a:lnTo>
                      <a:pt x="1001361" y="853424"/>
                    </a:lnTo>
                    <a:lnTo>
                      <a:pt x="1000629" y="854338"/>
                    </a:lnTo>
                    <a:lnTo>
                      <a:pt x="999166" y="861470"/>
                    </a:lnTo>
                    <a:lnTo>
                      <a:pt x="993314" y="863847"/>
                    </a:lnTo>
                    <a:lnTo>
                      <a:pt x="992217" y="865676"/>
                    </a:lnTo>
                    <a:lnTo>
                      <a:pt x="988926" y="867139"/>
                    </a:lnTo>
                    <a:lnTo>
                      <a:pt x="988194" y="868419"/>
                    </a:lnTo>
                    <a:lnTo>
                      <a:pt x="990571" y="872624"/>
                    </a:lnTo>
                    <a:lnTo>
                      <a:pt x="987097" y="870613"/>
                    </a:lnTo>
                    <a:lnTo>
                      <a:pt x="987646" y="873173"/>
                    </a:lnTo>
                    <a:lnTo>
                      <a:pt x="985451" y="872807"/>
                    </a:lnTo>
                    <a:lnTo>
                      <a:pt x="985817" y="874270"/>
                    </a:lnTo>
                    <a:lnTo>
                      <a:pt x="983988" y="876647"/>
                    </a:lnTo>
                    <a:lnTo>
                      <a:pt x="982891" y="880122"/>
                    </a:lnTo>
                    <a:lnTo>
                      <a:pt x="981794" y="876282"/>
                    </a:lnTo>
                    <a:lnTo>
                      <a:pt x="979966" y="879390"/>
                    </a:lnTo>
                    <a:lnTo>
                      <a:pt x="978137" y="874636"/>
                    </a:lnTo>
                    <a:lnTo>
                      <a:pt x="975943" y="879207"/>
                    </a:lnTo>
                    <a:lnTo>
                      <a:pt x="974480" y="884511"/>
                    </a:lnTo>
                    <a:lnTo>
                      <a:pt x="972468" y="886888"/>
                    </a:lnTo>
                    <a:lnTo>
                      <a:pt x="972285" y="889814"/>
                    </a:lnTo>
                    <a:lnTo>
                      <a:pt x="970457" y="891459"/>
                    </a:lnTo>
                    <a:lnTo>
                      <a:pt x="967165" y="891459"/>
                    </a:lnTo>
                    <a:lnTo>
                      <a:pt x="964422" y="892739"/>
                    </a:lnTo>
                    <a:lnTo>
                      <a:pt x="962228" y="892008"/>
                    </a:lnTo>
                    <a:lnTo>
                      <a:pt x="961130" y="887985"/>
                    </a:lnTo>
                    <a:lnTo>
                      <a:pt x="957473" y="892008"/>
                    </a:lnTo>
                    <a:lnTo>
                      <a:pt x="960765" y="895665"/>
                    </a:lnTo>
                    <a:lnTo>
                      <a:pt x="957473" y="895665"/>
                    </a:lnTo>
                    <a:lnTo>
                      <a:pt x="947599" y="892739"/>
                    </a:lnTo>
                    <a:lnTo>
                      <a:pt x="942295" y="888534"/>
                    </a:lnTo>
                    <a:lnTo>
                      <a:pt x="941564" y="891642"/>
                    </a:lnTo>
                    <a:lnTo>
                      <a:pt x="942844" y="893837"/>
                    </a:lnTo>
                    <a:lnTo>
                      <a:pt x="946501" y="897128"/>
                    </a:lnTo>
                    <a:lnTo>
                      <a:pt x="944490" y="900237"/>
                    </a:lnTo>
                    <a:lnTo>
                      <a:pt x="944490" y="903711"/>
                    </a:lnTo>
                    <a:lnTo>
                      <a:pt x="940467" y="902248"/>
                    </a:lnTo>
                    <a:lnTo>
                      <a:pt x="937724" y="906820"/>
                    </a:lnTo>
                    <a:lnTo>
                      <a:pt x="937175" y="910477"/>
                    </a:lnTo>
                    <a:lnTo>
                      <a:pt x="933884" y="908100"/>
                    </a:lnTo>
                    <a:lnTo>
                      <a:pt x="932421" y="909197"/>
                    </a:lnTo>
                    <a:lnTo>
                      <a:pt x="930227" y="908100"/>
                    </a:lnTo>
                    <a:lnTo>
                      <a:pt x="928032" y="909197"/>
                    </a:lnTo>
                    <a:lnTo>
                      <a:pt x="929129" y="904626"/>
                    </a:lnTo>
                    <a:lnTo>
                      <a:pt x="925838" y="904808"/>
                    </a:lnTo>
                    <a:lnTo>
                      <a:pt x="923461" y="908649"/>
                    </a:lnTo>
                    <a:lnTo>
                      <a:pt x="921266" y="913769"/>
                    </a:lnTo>
                    <a:lnTo>
                      <a:pt x="919438" y="910660"/>
                    </a:lnTo>
                    <a:lnTo>
                      <a:pt x="914683" y="911026"/>
                    </a:lnTo>
                    <a:lnTo>
                      <a:pt x="911575" y="905540"/>
                    </a:lnTo>
                    <a:lnTo>
                      <a:pt x="907186" y="902431"/>
                    </a:lnTo>
                    <a:lnTo>
                      <a:pt x="906820" y="906820"/>
                    </a:lnTo>
                    <a:lnTo>
                      <a:pt x="907003" y="910477"/>
                    </a:lnTo>
                    <a:lnTo>
                      <a:pt x="902797" y="909014"/>
                    </a:lnTo>
                    <a:lnTo>
                      <a:pt x="906820" y="911757"/>
                    </a:lnTo>
                    <a:lnTo>
                      <a:pt x="905906" y="913952"/>
                    </a:lnTo>
                    <a:lnTo>
                      <a:pt x="900968" y="911392"/>
                    </a:lnTo>
                    <a:lnTo>
                      <a:pt x="897494" y="910294"/>
                    </a:lnTo>
                    <a:lnTo>
                      <a:pt x="894751" y="910294"/>
                    </a:lnTo>
                    <a:lnTo>
                      <a:pt x="893471" y="909197"/>
                    </a:lnTo>
                    <a:lnTo>
                      <a:pt x="893471" y="908100"/>
                    </a:lnTo>
                    <a:lnTo>
                      <a:pt x="892191" y="906271"/>
                    </a:lnTo>
                    <a:lnTo>
                      <a:pt x="896945" y="903163"/>
                    </a:lnTo>
                    <a:lnTo>
                      <a:pt x="897494" y="899505"/>
                    </a:lnTo>
                    <a:lnTo>
                      <a:pt x="908649" y="893105"/>
                    </a:lnTo>
                    <a:lnTo>
                      <a:pt x="902431" y="893654"/>
                    </a:lnTo>
                    <a:lnTo>
                      <a:pt x="899688" y="892739"/>
                    </a:lnTo>
                    <a:lnTo>
                      <a:pt x="896580" y="893837"/>
                    </a:lnTo>
                    <a:lnTo>
                      <a:pt x="891277" y="888899"/>
                    </a:lnTo>
                    <a:lnTo>
                      <a:pt x="889448" y="892922"/>
                    </a:lnTo>
                    <a:lnTo>
                      <a:pt x="885425" y="891276"/>
                    </a:lnTo>
                    <a:lnTo>
                      <a:pt x="886339" y="893288"/>
                    </a:lnTo>
                    <a:lnTo>
                      <a:pt x="892191" y="896580"/>
                    </a:lnTo>
                    <a:lnTo>
                      <a:pt x="889448" y="896580"/>
                    </a:lnTo>
                    <a:lnTo>
                      <a:pt x="887071" y="898225"/>
                    </a:lnTo>
                    <a:lnTo>
                      <a:pt x="888351" y="900237"/>
                    </a:lnTo>
                    <a:lnTo>
                      <a:pt x="882682" y="902065"/>
                    </a:lnTo>
                    <a:lnTo>
                      <a:pt x="887071" y="904808"/>
                    </a:lnTo>
                    <a:lnTo>
                      <a:pt x="885973" y="909014"/>
                    </a:lnTo>
                    <a:lnTo>
                      <a:pt x="883596" y="909014"/>
                    </a:lnTo>
                    <a:lnTo>
                      <a:pt x="881219" y="907734"/>
                    </a:lnTo>
                    <a:lnTo>
                      <a:pt x="881036" y="910477"/>
                    </a:lnTo>
                    <a:lnTo>
                      <a:pt x="876282" y="906637"/>
                    </a:lnTo>
                    <a:lnTo>
                      <a:pt x="875185" y="911392"/>
                    </a:lnTo>
                    <a:lnTo>
                      <a:pt x="878476" y="914134"/>
                    </a:lnTo>
                    <a:lnTo>
                      <a:pt x="880671" y="913952"/>
                    </a:lnTo>
                    <a:lnTo>
                      <a:pt x="882682" y="915049"/>
                    </a:lnTo>
                    <a:lnTo>
                      <a:pt x="881585" y="916146"/>
                    </a:lnTo>
                    <a:lnTo>
                      <a:pt x="882682" y="919072"/>
                    </a:lnTo>
                    <a:lnTo>
                      <a:pt x="880488" y="919072"/>
                    </a:lnTo>
                    <a:lnTo>
                      <a:pt x="879573" y="921998"/>
                    </a:lnTo>
                    <a:lnTo>
                      <a:pt x="874087" y="920169"/>
                    </a:lnTo>
                    <a:lnTo>
                      <a:pt x="867322" y="920169"/>
                    </a:lnTo>
                    <a:lnTo>
                      <a:pt x="870613" y="923278"/>
                    </a:lnTo>
                    <a:lnTo>
                      <a:pt x="863481" y="923643"/>
                    </a:lnTo>
                    <a:lnTo>
                      <a:pt x="859458" y="924558"/>
                    </a:lnTo>
                    <a:lnTo>
                      <a:pt x="858361" y="922363"/>
                    </a:lnTo>
                    <a:lnTo>
                      <a:pt x="853972" y="919803"/>
                    </a:lnTo>
                    <a:lnTo>
                      <a:pt x="851230" y="924741"/>
                    </a:lnTo>
                    <a:lnTo>
                      <a:pt x="847755" y="924375"/>
                    </a:lnTo>
                    <a:lnTo>
                      <a:pt x="846475" y="921632"/>
                    </a:lnTo>
                    <a:lnTo>
                      <a:pt x="843183" y="920718"/>
                    </a:lnTo>
                    <a:lnTo>
                      <a:pt x="839892" y="926752"/>
                    </a:lnTo>
                    <a:lnTo>
                      <a:pt x="836783" y="925472"/>
                    </a:lnTo>
                    <a:lnTo>
                      <a:pt x="834772" y="926752"/>
                    </a:lnTo>
                    <a:lnTo>
                      <a:pt x="831114" y="927301"/>
                    </a:lnTo>
                    <a:lnTo>
                      <a:pt x="837881" y="930226"/>
                    </a:lnTo>
                    <a:lnTo>
                      <a:pt x="838795" y="932421"/>
                    </a:lnTo>
                    <a:lnTo>
                      <a:pt x="838246" y="934432"/>
                    </a:lnTo>
                    <a:lnTo>
                      <a:pt x="840623" y="937175"/>
                    </a:lnTo>
                    <a:lnTo>
                      <a:pt x="834772" y="942113"/>
                    </a:lnTo>
                    <a:lnTo>
                      <a:pt x="834589" y="944673"/>
                    </a:lnTo>
                    <a:lnTo>
                      <a:pt x="831663" y="947233"/>
                    </a:lnTo>
                    <a:lnTo>
                      <a:pt x="828372" y="944673"/>
                    </a:lnTo>
                    <a:lnTo>
                      <a:pt x="825994" y="946501"/>
                    </a:lnTo>
                    <a:lnTo>
                      <a:pt x="823434" y="944307"/>
                    </a:lnTo>
                    <a:lnTo>
                      <a:pt x="819594" y="943393"/>
                    </a:lnTo>
                    <a:lnTo>
                      <a:pt x="819411" y="947050"/>
                    </a:lnTo>
                    <a:lnTo>
                      <a:pt x="816303" y="945587"/>
                    </a:lnTo>
                    <a:lnTo>
                      <a:pt x="811182" y="945953"/>
                    </a:lnTo>
                    <a:lnTo>
                      <a:pt x="808256" y="943941"/>
                    </a:lnTo>
                    <a:lnTo>
                      <a:pt x="803685" y="951621"/>
                    </a:lnTo>
                    <a:lnTo>
                      <a:pt x="808805" y="950890"/>
                    </a:lnTo>
                    <a:lnTo>
                      <a:pt x="809537" y="954182"/>
                    </a:lnTo>
                    <a:lnTo>
                      <a:pt x="812645" y="955644"/>
                    </a:lnTo>
                    <a:lnTo>
                      <a:pt x="815205" y="960399"/>
                    </a:lnTo>
                    <a:lnTo>
                      <a:pt x="819046" y="963142"/>
                    </a:lnTo>
                    <a:lnTo>
                      <a:pt x="820509" y="969725"/>
                    </a:lnTo>
                    <a:lnTo>
                      <a:pt x="824166" y="972102"/>
                    </a:lnTo>
                    <a:lnTo>
                      <a:pt x="828372" y="973199"/>
                    </a:lnTo>
                    <a:lnTo>
                      <a:pt x="826726" y="974662"/>
                    </a:lnTo>
                    <a:lnTo>
                      <a:pt x="821971" y="972834"/>
                    </a:lnTo>
                    <a:lnTo>
                      <a:pt x="813742" y="972834"/>
                    </a:lnTo>
                    <a:lnTo>
                      <a:pt x="802771" y="977222"/>
                    </a:lnTo>
                    <a:lnTo>
                      <a:pt x="798748" y="976674"/>
                    </a:lnTo>
                    <a:lnTo>
                      <a:pt x="800028" y="981062"/>
                    </a:lnTo>
                    <a:lnTo>
                      <a:pt x="817949" y="982525"/>
                    </a:lnTo>
                    <a:lnTo>
                      <a:pt x="820509" y="985634"/>
                    </a:lnTo>
                    <a:lnTo>
                      <a:pt x="819411" y="987097"/>
                    </a:lnTo>
                    <a:lnTo>
                      <a:pt x="817217" y="988560"/>
                    </a:lnTo>
                    <a:lnTo>
                      <a:pt x="822520" y="998983"/>
                    </a:lnTo>
                    <a:lnTo>
                      <a:pt x="815388" y="999715"/>
                    </a:lnTo>
                    <a:lnTo>
                      <a:pt x="801125" y="996789"/>
                    </a:lnTo>
                    <a:lnTo>
                      <a:pt x="800942" y="998983"/>
                    </a:lnTo>
                    <a:lnTo>
                      <a:pt x="816303" y="1001543"/>
                    </a:lnTo>
                    <a:lnTo>
                      <a:pt x="817949" y="1003372"/>
                    </a:lnTo>
                    <a:lnTo>
                      <a:pt x="817765" y="1007029"/>
                    </a:lnTo>
                    <a:lnTo>
                      <a:pt x="815205" y="1007395"/>
                    </a:lnTo>
                    <a:lnTo>
                      <a:pt x="814657" y="1011052"/>
                    </a:lnTo>
                    <a:lnTo>
                      <a:pt x="813742" y="1012332"/>
                    </a:lnTo>
                    <a:lnTo>
                      <a:pt x="810085" y="1013429"/>
                    </a:lnTo>
                    <a:lnTo>
                      <a:pt x="806794" y="1012149"/>
                    </a:lnTo>
                    <a:lnTo>
                      <a:pt x="807342" y="1014161"/>
                    </a:lnTo>
                    <a:lnTo>
                      <a:pt x="809354" y="1016172"/>
                    </a:lnTo>
                    <a:lnTo>
                      <a:pt x="805148" y="1016721"/>
                    </a:lnTo>
                    <a:lnTo>
                      <a:pt x="806245" y="1019830"/>
                    </a:lnTo>
                    <a:lnTo>
                      <a:pt x="801491" y="1019098"/>
                    </a:lnTo>
                    <a:lnTo>
                      <a:pt x="796370" y="1016172"/>
                    </a:lnTo>
                    <a:lnTo>
                      <a:pt x="795822" y="1017452"/>
                    </a:lnTo>
                    <a:lnTo>
                      <a:pt x="798748" y="1019464"/>
                    </a:lnTo>
                    <a:lnTo>
                      <a:pt x="797468" y="1020927"/>
                    </a:lnTo>
                    <a:lnTo>
                      <a:pt x="794725" y="1021292"/>
                    </a:lnTo>
                    <a:lnTo>
                      <a:pt x="795822" y="1024035"/>
                    </a:lnTo>
                    <a:lnTo>
                      <a:pt x="801674" y="1024584"/>
                    </a:lnTo>
                    <a:lnTo>
                      <a:pt x="801674" y="1026778"/>
                    </a:lnTo>
                    <a:lnTo>
                      <a:pt x="792347" y="1026413"/>
                    </a:lnTo>
                    <a:lnTo>
                      <a:pt x="789605" y="1025498"/>
                    </a:lnTo>
                    <a:lnTo>
                      <a:pt x="786313" y="1023304"/>
                    </a:lnTo>
                    <a:lnTo>
                      <a:pt x="783204" y="1023304"/>
                    </a:lnTo>
                    <a:lnTo>
                      <a:pt x="787959" y="1026413"/>
                    </a:lnTo>
                    <a:lnTo>
                      <a:pt x="794542" y="1029338"/>
                    </a:lnTo>
                    <a:lnTo>
                      <a:pt x="799113" y="1028973"/>
                    </a:lnTo>
                    <a:lnTo>
                      <a:pt x="799113" y="1032630"/>
                    </a:lnTo>
                    <a:lnTo>
                      <a:pt x="795273" y="1032813"/>
                    </a:lnTo>
                    <a:lnTo>
                      <a:pt x="793445" y="1035373"/>
                    </a:lnTo>
                    <a:lnTo>
                      <a:pt x="784119" y="1036836"/>
                    </a:lnTo>
                    <a:lnTo>
                      <a:pt x="780644" y="1036836"/>
                    </a:lnTo>
                    <a:lnTo>
                      <a:pt x="778998" y="1035921"/>
                    </a:lnTo>
                    <a:lnTo>
                      <a:pt x="775524" y="1036470"/>
                    </a:lnTo>
                    <a:lnTo>
                      <a:pt x="774244" y="1037384"/>
                    </a:lnTo>
                    <a:lnTo>
                      <a:pt x="773878" y="1039579"/>
                    </a:lnTo>
                    <a:lnTo>
                      <a:pt x="772781" y="1040859"/>
                    </a:lnTo>
                    <a:lnTo>
                      <a:pt x="765466" y="1042322"/>
                    </a:lnTo>
                    <a:lnTo>
                      <a:pt x="773878" y="1044699"/>
                    </a:lnTo>
                    <a:lnTo>
                      <a:pt x="776438" y="1049636"/>
                    </a:lnTo>
                    <a:lnTo>
                      <a:pt x="775524" y="1050916"/>
                    </a:lnTo>
                    <a:lnTo>
                      <a:pt x="778633" y="1052379"/>
                    </a:lnTo>
                    <a:lnTo>
                      <a:pt x="779730" y="1066643"/>
                    </a:lnTo>
                    <a:lnTo>
                      <a:pt x="782838" y="1068288"/>
                    </a:lnTo>
                    <a:lnTo>
                      <a:pt x="783753" y="1071031"/>
                    </a:lnTo>
                    <a:lnTo>
                      <a:pt x="781924" y="1074689"/>
                    </a:lnTo>
                    <a:lnTo>
                      <a:pt x="783387" y="1076517"/>
                    </a:lnTo>
                    <a:lnTo>
                      <a:pt x="780827" y="1078529"/>
                    </a:lnTo>
                    <a:lnTo>
                      <a:pt x="775158" y="1086026"/>
                    </a:lnTo>
                    <a:lnTo>
                      <a:pt x="773878" y="1089135"/>
                    </a:lnTo>
                    <a:lnTo>
                      <a:pt x="776438" y="1089135"/>
                    </a:lnTo>
                    <a:lnTo>
                      <a:pt x="774244" y="1092609"/>
                    </a:lnTo>
                    <a:lnTo>
                      <a:pt x="769855" y="1095352"/>
                    </a:lnTo>
                    <a:lnTo>
                      <a:pt x="768758" y="1096815"/>
                    </a:lnTo>
                    <a:lnTo>
                      <a:pt x="770221" y="1097547"/>
                    </a:lnTo>
                    <a:lnTo>
                      <a:pt x="769855" y="1099558"/>
                    </a:lnTo>
                    <a:lnTo>
                      <a:pt x="767478" y="1108518"/>
                    </a:lnTo>
                    <a:lnTo>
                      <a:pt x="765466" y="1110713"/>
                    </a:lnTo>
                    <a:lnTo>
                      <a:pt x="764735" y="1113273"/>
                    </a:lnTo>
                    <a:lnTo>
                      <a:pt x="764004" y="1117661"/>
                    </a:lnTo>
                    <a:lnTo>
                      <a:pt x="764552" y="1123513"/>
                    </a:lnTo>
                    <a:lnTo>
                      <a:pt x="762358" y="1124976"/>
                    </a:lnTo>
                    <a:lnTo>
                      <a:pt x="758518" y="1124976"/>
                    </a:lnTo>
                    <a:lnTo>
                      <a:pt x="756689" y="1126256"/>
                    </a:lnTo>
                    <a:lnTo>
                      <a:pt x="753215" y="1126439"/>
                    </a:lnTo>
                    <a:lnTo>
                      <a:pt x="744072" y="1124976"/>
                    </a:lnTo>
                    <a:lnTo>
                      <a:pt x="752849" y="1129365"/>
                    </a:lnTo>
                    <a:lnTo>
                      <a:pt x="755043" y="1129548"/>
                    </a:lnTo>
                    <a:lnTo>
                      <a:pt x="757055" y="1132839"/>
                    </a:lnTo>
                    <a:lnTo>
                      <a:pt x="757969" y="1135765"/>
                    </a:lnTo>
                    <a:lnTo>
                      <a:pt x="757238" y="1137411"/>
                    </a:lnTo>
                    <a:lnTo>
                      <a:pt x="758701" y="1139788"/>
                    </a:lnTo>
                    <a:lnTo>
                      <a:pt x="758701" y="1140702"/>
                    </a:lnTo>
                    <a:lnTo>
                      <a:pt x="749923" y="1140885"/>
                    </a:lnTo>
                    <a:lnTo>
                      <a:pt x="734928" y="1140154"/>
                    </a:lnTo>
                    <a:lnTo>
                      <a:pt x="733831" y="1136496"/>
                    </a:lnTo>
                    <a:lnTo>
                      <a:pt x="733831" y="1135034"/>
                    </a:lnTo>
                    <a:lnTo>
                      <a:pt x="731271" y="1138325"/>
                    </a:lnTo>
                    <a:lnTo>
                      <a:pt x="724871" y="1143445"/>
                    </a:lnTo>
                    <a:lnTo>
                      <a:pt x="718653" y="1144542"/>
                    </a:lnTo>
                    <a:lnTo>
                      <a:pt x="714630" y="1141251"/>
                    </a:lnTo>
                    <a:lnTo>
                      <a:pt x="709328" y="1141799"/>
                    </a:lnTo>
                    <a:lnTo>
                      <a:pt x="708047" y="1141068"/>
                    </a:lnTo>
                    <a:lnTo>
                      <a:pt x="706584" y="1138874"/>
                    </a:lnTo>
                    <a:lnTo>
                      <a:pt x="705670" y="1138874"/>
                    </a:lnTo>
                    <a:lnTo>
                      <a:pt x="705670" y="1136679"/>
                    </a:lnTo>
                    <a:lnTo>
                      <a:pt x="708779" y="1133388"/>
                    </a:lnTo>
                    <a:lnTo>
                      <a:pt x="710973" y="1131925"/>
                    </a:lnTo>
                    <a:lnTo>
                      <a:pt x="712436" y="1126256"/>
                    </a:lnTo>
                    <a:lnTo>
                      <a:pt x="712436" y="1124427"/>
                    </a:lnTo>
                    <a:lnTo>
                      <a:pt x="708596" y="1127536"/>
                    </a:lnTo>
                    <a:lnTo>
                      <a:pt x="703842" y="1128999"/>
                    </a:lnTo>
                    <a:lnTo>
                      <a:pt x="702744" y="1127719"/>
                    </a:lnTo>
                    <a:lnTo>
                      <a:pt x="704573" y="1122965"/>
                    </a:lnTo>
                    <a:lnTo>
                      <a:pt x="704939" y="1120404"/>
                    </a:lnTo>
                    <a:lnTo>
                      <a:pt x="702927" y="1120404"/>
                    </a:lnTo>
                    <a:lnTo>
                      <a:pt x="700733" y="1121867"/>
                    </a:lnTo>
                    <a:lnTo>
                      <a:pt x="698538" y="1125707"/>
                    </a:lnTo>
                    <a:lnTo>
                      <a:pt x="696527" y="1127719"/>
                    </a:lnTo>
                    <a:lnTo>
                      <a:pt x="695613" y="1125707"/>
                    </a:lnTo>
                    <a:lnTo>
                      <a:pt x="693967" y="1123879"/>
                    </a:lnTo>
                    <a:lnTo>
                      <a:pt x="693235" y="1120953"/>
                    </a:lnTo>
                    <a:lnTo>
                      <a:pt x="691224" y="1119307"/>
                    </a:lnTo>
                    <a:lnTo>
                      <a:pt x="693418" y="1116747"/>
                    </a:lnTo>
                    <a:lnTo>
                      <a:pt x="699636" y="1113638"/>
                    </a:lnTo>
                    <a:lnTo>
                      <a:pt x="700916" y="1110164"/>
                    </a:lnTo>
                    <a:lnTo>
                      <a:pt x="699270" y="1109250"/>
                    </a:lnTo>
                    <a:lnTo>
                      <a:pt x="696161" y="1112907"/>
                    </a:lnTo>
                    <a:lnTo>
                      <a:pt x="691407" y="1115650"/>
                    </a:lnTo>
                    <a:lnTo>
                      <a:pt x="687567" y="1115467"/>
                    </a:lnTo>
                    <a:lnTo>
                      <a:pt x="683727" y="1117661"/>
                    </a:lnTo>
                    <a:lnTo>
                      <a:pt x="681898" y="1117844"/>
                    </a:lnTo>
                    <a:lnTo>
                      <a:pt x="679521" y="1117296"/>
                    </a:lnTo>
                    <a:lnTo>
                      <a:pt x="685372" y="1114370"/>
                    </a:lnTo>
                    <a:lnTo>
                      <a:pt x="681715" y="1114370"/>
                    </a:lnTo>
                    <a:lnTo>
                      <a:pt x="692870" y="1109798"/>
                    </a:lnTo>
                    <a:lnTo>
                      <a:pt x="694516" y="1108153"/>
                    </a:lnTo>
                    <a:lnTo>
                      <a:pt x="687201" y="1109981"/>
                    </a:lnTo>
                    <a:lnTo>
                      <a:pt x="684458" y="1109250"/>
                    </a:lnTo>
                    <a:lnTo>
                      <a:pt x="685007" y="1107055"/>
                    </a:lnTo>
                    <a:lnTo>
                      <a:pt x="686470" y="1104861"/>
                    </a:lnTo>
                    <a:lnTo>
                      <a:pt x="678972" y="1107055"/>
                    </a:lnTo>
                    <a:lnTo>
                      <a:pt x="677692" y="1105592"/>
                    </a:lnTo>
                    <a:lnTo>
                      <a:pt x="668549" y="1109981"/>
                    </a:lnTo>
                    <a:lnTo>
                      <a:pt x="657577" y="1109250"/>
                    </a:lnTo>
                    <a:lnTo>
                      <a:pt x="653920" y="1109981"/>
                    </a:lnTo>
                    <a:lnTo>
                      <a:pt x="648983" y="1108701"/>
                    </a:lnTo>
                    <a:lnTo>
                      <a:pt x="647702" y="1108884"/>
                    </a:lnTo>
                    <a:lnTo>
                      <a:pt x="647520" y="1109981"/>
                    </a:lnTo>
                    <a:lnTo>
                      <a:pt x="649165" y="1113273"/>
                    </a:lnTo>
                    <a:lnTo>
                      <a:pt x="638194" y="1113821"/>
                    </a:lnTo>
                    <a:lnTo>
                      <a:pt x="634902" y="1113273"/>
                    </a:lnTo>
                    <a:lnTo>
                      <a:pt x="630148" y="1114370"/>
                    </a:lnTo>
                    <a:lnTo>
                      <a:pt x="631976" y="1112358"/>
                    </a:lnTo>
                    <a:lnTo>
                      <a:pt x="636548" y="1110530"/>
                    </a:lnTo>
                    <a:lnTo>
                      <a:pt x="643862" y="1106690"/>
                    </a:lnTo>
                    <a:lnTo>
                      <a:pt x="644411" y="1105592"/>
                    </a:lnTo>
                    <a:lnTo>
                      <a:pt x="642765" y="1104495"/>
                    </a:lnTo>
                    <a:lnTo>
                      <a:pt x="640937" y="1105044"/>
                    </a:lnTo>
                    <a:lnTo>
                      <a:pt x="636548" y="1103215"/>
                    </a:lnTo>
                    <a:lnTo>
                      <a:pt x="632342" y="1102667"/>
                    </a:lnTo>
                    <a:lnTo>
                      <a:pt x="631428" y="1102118"/>
                    </a:lnTo>
                    <a:lnTo>
                      <a:pt x="630330" y="1099558"/>
                    </a:lnTo>
                    <a:lnTo>
                      <a:pt x="628685" y="1097912"/>
                    </a:lnTo>
                    <a:lnTo>
                      <a:pt x="623382" y="1099558"/>
                    </a:lnTo>
                    <a:lnTo>
                      <a:pt x="621370" y="1099375"/>
                    </a:lnTo>
                    <a:lnTo>
                      <a:pt x="618444" y="1097364"/>
                    </a:lnTo>
                    <a:lnTo>
                      <a:pt x="618993" y="1094438"/>
                    </a:lnTo>
                    <a:lnTo>
                      <a:pt x="619724" y="1093158"/>
                    </a:lnTo>
                    <a:lnTo>
                      <a:pt x="618444" y="1092426"/>
                    </a:lnTo>
                    <a:lnTo>
                      <a:pt x="612776" y="1092426"/>
                    </a:lnTo>
                    <a:lnTo>
                      <a:pt x="609667" y="1093158"/>
                    </a:lnTo>
                    <a:lnTo>
                      <a:pt x="608021" y="1092243"/>
                    </a:lnTo>
                    <a:lnTo>
                      <a:pt x="628136" y="1087123"/>
                    </a:lnTo>
                    <a:lnTo>
                      <a:pt x="623382" y="1085295"/>
                    </a:lnTo>
                    <a:lnTo>
                      <a:pt x="620273" y="1085295"/>
                    </a:lnTo>
                    <a:lnTo>
                      <a:pt x="612410" y="1088586"/>
                    </a:lnTo>
                    <a:lnTo>
                      <a:pt x="608204" y="1089683"/>
                    </a:lnTo>
                    <a:lnTo>
                      <a:pt x="602718" y="1087306"/>
                    </a:lnTo>
                    <a:lnTo>
                      <a:pt x="601255" y="1086026"/>
                    </a:lnTo>
                    <a:lnTo>
                      <a:pt x="607656" y="1083832"/>
                    </a:lnTo>
                    <a:lnTo>
                      <a:pt x="610033" y="1081272"/>
                    </a:lnTo>
                    <a:lnTo>
                      <a:pt x="606558" y="1080723"/>
                    </a:lnTo>
                    <a:lnTo>
                      <a:pt x="606741" y="1079077"/>
                    </a:lnTo>
                    <a:lnTo>
                      <a:pt x="602718" y="1077249"/>
                    </a:lnTo>
                    <a:lnTo>
                      <a:pt x="599609" y="1074140"/>
                    </a:lnTo>
                    <a:lnTo>
                      <a:pt x="598695" y="1072128"/>
                    </a:lnTo>
                    <a:lnTo>
                      <a:pt x="602352" y="1069934"/>
                    </a:lnTo>
                    <a:lnTo>
                      <a:pt x="609484" y="1067008"/>
                    </a:lnTo>
                    <a:lnTo>
                      <a:pt x="608753" y="1064448"/>
                    </a:lnTo>
                    <a:lnTo>
                      <a:pt x="606741" y="1063534"/>
                    </a:lnTo>
                    <a:lnTo>
                      <a:pt x="598512" y="1067923"/>
                    </a:lnTo>
                    <a:lnTo>
                      <a:pt x="592478" y="1068837"/>
                    </a:lnTo>
                    <a:lnTo>
                      <a:pt x="591929" y="1066643"/>
                    </a:lnTo>
                    <a:lnTo>
                      <a:pt x="590283" y="1065180"/>
                    </a:lnTo>
                    <a:lnTo>
                      <a:pt x="594306" y="1064448"/>
                    </a:lnTo>
                    <a:lnTo>
                      <a:pt x="597598" y="1062802"/>
                    </a:lnTo>
                    <a:lnTo>
                      <a:pt x="593209" y="1063351"/>
                    </a:lnTo>
                    <a:lnTo>
                      <a:pt x="591381" y="1060791"/>
                    </a:lnTo>
                    <a:lnTo>
                      <a:pt x="595586" y="1059145"/>
                    </a:lnTo>
                    <a:lnTo>
                      <a:pt x="591746" y="1059145"/>
                    </a:lnTo>
                    <a:lnTo>
                      <a:pt x="586626" y="1057682"/>
                    </a:lnTo>
                    <a:lnTo>
                      <a:pt x="586626" y="1054574"/>
                    </a:lnTo>
                    <a:lnTo>
                      <a:pt x="588089" y="1052014"/>
                    </a:lnTo>
                    <a:lnTo>
                      <a:pt x="584432" y="1050368"/>
                    </a:lnTo>
                    <a:lnTo>
                      <a:pt x="579677" y="1050002"/>
                    </a:lnTo>
                    <a:lnTo>
                      <a:pt x="578031" y="1047625"/>
                    </a:lnTo>
                    <a:lnTo>
                      <a:pt x="578214" y="1043236"/>
                    </a:lnTo>
                    <a:lnTo>
                      <a:pt x="581323" y="1037384"/>
                    </a:lnTo>
                    <a:lnTo>
                      <a:pt x="579129" y="1037933"/>
                    </a:lnTo>
                    <a:lnTo>
                      <a:pt x="576020" y="1040310"/>
                    </a:lnTo>
                    <a:lnTo>
                      <a:pt x="575289" y="1037567"/>
                    </a:lnTo>
                    <a:lnTo>
                      <a:pt x="572911" y="1034824"/>
                    </a:lnTo>
                    <a:lnTo>
                      <a:pt x="572545" y="1030436"/>
                    </a:lnTo>
                    <a:lnTo>
                      <a:pt x="565231" y="1029338"/>
                    </a:lnTo>
                    <a:lnTo>
                      <a:pt x="564317" y="1027875"/>
                    </a:lnTo>
                    <a:lnTo>
                      <a:pt x="564317" y="1026595"/>
                    </a:lnTo>
                    <a:lnTo>
                      <a:pt x="562122" y="1026230"/>
                    </a:lnTo>
                    <a:lnTo>
                      <a:pt x="555722" y="1018184"/>
                    </a:lnTo>
                    <a:lnTo>
                      <a:pt x="554259" y="1011601"/>
                    </a:lnTo>
                    <a:lnTo>
                      <a:pt x="551699" y="1012332"/>
                    </a:lnTo>
                    <a:lnTo>
                      <a:pt x="550236" y="1009589"/>
                    </a:lnTo>
                    <a:lnTo>
                      <a:pt x="545848" y="1004103"/>
                    </a:lnTo>
                    <a:lnTo>
                      <a:pt x="550236" y="999349"/>
                    </a:lnTo>
                    <a:lnTo>
                      <a:pt x="545482" y="1000446"/>
                    </a:lnTo>
                    <a:lnTo>
                      <a:pt x="546762" y="992217"/>
                    </a:lnTo>
                    <a:lnTo>
                      <a:pt x="544202" y="985634"/>
                    </a:lnTo>
                    <a:lnTo>
                      <a:pt x="545299" y="982525"/>
                    </a:lnTo>
                    <a:lnTo>
                      <a:pt x="552248" y="982160"/>
                    </a:lnTo>
                    <a:lnTo>
                      <a:pt x="557917" y="979782"/>
                    </a:lnTo>
                    <a:lnTo>
                      <a:pt x="559197" y="974662"/>
                    </a:lnTo>
                    <a:lnTo>
                      <a:pt x="565231" y="973748"/>
                    </a:lnTo>
                    <a:lnTo>
                      <a:pt x="578031" y="970091"/>
                    </a:lnTo>
                    <a:lnTo>
                      <a:pt x="569620" y="970091"/>
                    </a:lnTo>
                    <a:lnTo>
                      <a:pt x="563402" y="966616"/>
                    </a:lnTo>
                    <a:lnTo>
                      <a:pt x="563768" y="964056"/>
                    </a:lnTo>
                    <a:lnTo>
                      <a:pt x="568157" y="961130"/>
                    </a:lnTo>
                    <a:lnTo>
                      <a:pt x="582054" y="963325"/>
                    </a:lnTo>
                    <a:lnTo>
                      <a:pt x="578946" y="958387"/>
                    </a:lnTo>
                    <a:lnTo>
                      <a:pt x="573826" y="959302"/>
                    </a:lnTo>
                    <a:lnTo>
                      <a:pt x="565231" y="955827"/>
                    </a:lnTo>
                    <a:lnTo>
                      <a:pt x="561574" y="961130"/>
                    </a:lnTo>
                    <a:lnTo>
                      <a:pt x="555357" y="962410"/>
                    </a:lnTo>
                    <a:lnTo>
                      <a:pt x="551699" y="961496"/>
                    </a:lnTo>
                    <a:lnTo>
                      <a:pt x="544933" y="970456"/>
                    </a:lnTo>
                    <a:lnTo>
                      <a:pt x="540179" y="978137"/>
                    </a:lnTo>
                    <a:lnTo>
                      <a:pt x="533413" y="977954"/>
                    </a:lnTo>
                    <a:lnTo>
                      <a:pt x="530670" y="979417"/>
                    </a:lnTo>
                    <a:lnTo>
                      <a:pt x="529024" y="974662"/>
                    </a:lnTo>
                    <a:lnTo>
                      <a:pt x="529024" y="970639"/>
                    </a:lnTo>
                    <a:lnTo>
                      <a:pt x="529756" y="966982"/>
                    </a:lnTo>
                    <a:lnTo>
                      <a:pt x="529573" y="962593"/>
                    </a:lnTo>
                    <a:lnTo>
                      <a:pt x="530670" y="959850"/>
                    </a:lnTo>
                    <a:lnTo>
                      <a:pt x="536339" y="955644"/>
                    </a:lnTo>
                    <a:lnTo>
                      <a:pt x="533413" y="954913"/>
                    </a:lnTo>
                    <a:lnTo>
                      <a:pt x="533413" y="953633"/>
                    </a:lnTo>
                    <a:lnTo>
                      <a:pt x="530487" y="956376"/>
                    </a:lnTo>
                    <a:lnTo>
                      <a:pt x="529024" y="952170"/>
                    </a:lnTo>
                    <a:lnTo>
                      <a:pt x="528476" y="948330"/>
                    </a:lnTo>
                    <a:lnTo>
                      <a:pt x="524453" y="946867"/>
                    </a:lnTo>
                    <a:lnTo>
                      <a:pt x="525732" y="941930"/>
                    </a:lnTo>
                    <a:lnTo>
                      <a:pt x="527378" y="940650"/>
                    </a:lnTo>
                    <a:lnTo>
                      <a:pt x="526281" y="935895"/>
                    </a:lnTo>
                    <a:lnTo>
                      <a:pt x="521527" y="940467"/>
                    </a:lnTo>
                    <a:lnTo>
                      <a:pt x="519515" y="935895"/>
                    </a:lnTo>
                    <a:lnTo>
                      <a:pt x="527378" y="930592"/>
                    </a:lnTo>
                    <a:lnTo>
                      <a:pt x="522075" y="930592"/>
                    </a:lnTo>
                    <a:lnTo>
                      <a:pt x="521709" y="927666"/>
                    </a:lnTo>
                    <a:lnTo>
                      <a:pt x="514761" y="927666"/>
                    </a:lnTo>
                    <a:lnTo>
                      <a:pt x="513846" y="918157"/>
                    </a:lnTo>
                    <a:lnTo>
                      <a:pt x="510006" y="919803"/>
                    </a:lnTo>
                    <a:lnTo>
                      <a:pt x="503423" y="921083"/>
                    </a:lnTo>
                    <a:lnTo>
                      <a:pt x="506715" y="917426"/>
                    </a:lnTo>
                    <a:lnTo>
                      <a:pt x="505435" y="915414"/>
                    </a:lnTo>
                    <a:lnTo>
                      <a:pt x="508178" y="912306"/>
                    </a:lnTo>
                    <a:lnTo>
                      <a:pt x="511103" y="910843"/>
                    </a:lnTo>
                    <a:lnTo>
                      <a:pt x="503423" y="913403"/>
                    </a:lnTo>
                    <a:lnTo>
                      <a:pt x="502875" y="911026"/>
                    </a:lnTo>
                    <a:lnTo>
                      <a:pt x="496474" y="909197"/>
                    </a:lnTo>
                    <a:lnTo>
                      <a:pt x="496840" y="906271"/>
                    </a:lnTo>
                    <a:lnTo>
                      <a:pt x="508543" y="899140"/>
                    </a:lnTo>
                    <a:lnTo>
                      <a:pt x="503423" y="900420"/>
                    </a:lnTo>
                    <a:lnTo>
                      <a:pt x="497572" y="900237"/>
                    </a:lnTo>
                    <a:lnTo>
                      <a:pt x="493914" y="899140"/>
                    </a:lnTo>
                    <a:lnTo>
                      <a:pt x="499035" y="894934"/>
                    </a:lnTo>
                    <a:lnTo>
                      <a:pt x="493183" y="894934"/>
                    </a:lnTo>
                    <a:lnTo>
                      <a:pt x="492268" y="892191"/>
                    </a:lnTo>
                    <a:lnTo>
                      <a:pt x="491537" y="887985"/>
                    </a:lnTo>
                    <a:lnTo>
                      <a:pt x="493914" y="884145"/>
                    </a:lnTo>
                    <a:lnTo>
                      <a:pt x="502875" y="885425"/>
                    </a:lnTo>
                    <a:lnTo>
                      <a:pt x="496474" y="880670"/>
                    </a:lnTo>
                    <a:lnTo>
                      <a:pt x="501777" y="876282"/>
                    </a:lnTo>
                    <a:lnTo>
                      <a:pt x="505252" y="874819"/>
                    </a:lnTo>
                    <a:lnTo>
                      <a:pt x="505983" y="868601"/>
                    </a:lnTo>
                    <a:lnTo>
                      <a:pt x="497937" y="868236"/>
                    </a:lnTo>
                    <a:lnTo>
                      <a:pt x="491171" y="869150"/>
                    </a:lnTo>
                    <a:lnTo>
                      <a:pt x="492268" y="865127"/>
                    </a:lnTo>
                    <a:lnTo>
                      <a:pt x="483857" y="860921"/>
                    </a:lnTo>
                    <a:lnTo>
                      <a:pt x="484223" y="853424"/>
                    </a:lnTo>
                    <a:lnTo>
                      <a:pt x="486417" y="850498"/>
                    </a:lnTo>
                    <a:lnTo>
                      <a:pt x="489160" y="849035"/>
                    </a:lnTo>
                    <a:lnTo>
                      <a:pt x="487880" y="845926"/>
                    </a:lnTo>
                    <a:lnTo>
                      <a:pt x="497572" y="840989"/>
                    </a:lnTo>
                    <a:lnTo>
                      <a:pt x="494829" y="842269"/>
                    </a:lnTo>
                    <a:lnTo>
                      <a:pt x="490074" y="839709"/>
                    </a:lnTo>
                    <a:lnTo>
                      <a:pt x="494829" y="835686"/>
                    </a:lnTo>
                    <a:lnTo>
                      <a:pt x="493731" y="835137"/>
                    </a:lnTo>
                    <a:lnTo>
                      <a:pt x="494280" y="830383"/>
                    </a:lnTo>
                    <a:lnTo>
                      <a:pt x="493366" y="826360"/>
                    </a:lnTo>
                    <a:lnTo>
                      <a:pt x="500132" y="823434"/>
                    </a:lnTo>
                    <a:lnTo>
                      <a:pt x="505983" y="823251"/>
                    </a:lnTo>
                    <a:lnTo>
                      <a:pt x="501595" y="819777"/>
                    </a:lnTo>
                    <a:lnTo>
                      <a:pt x="509092" y="822520"/>
                    </a:lnTo>
                    <a:lnTo>
                      <a:pt x="512018" y="821240"/>
                    </a:lnTo>
                    <a:lnTo>
                      <a:pt x="504703" y="816120"/>
                    </a:lnTo>
                    <a:lnTo>
                      <a:pt x="496474" y="816120"/>
                    </a:lnTo>
                    <a:lnTo>
                      <a:pt x="500132" y="814291"/>
                    </a:lnTo>
                    <a:lnTo>
                      <a:pt x="510189" y="816302"/>
                    </a:lnTo>
                    <a:lnTo>
                      <a:pt x="510189" y="814840"/>
                    </a:lnTo>
                    <a:lnTo>
                      <a:pt x="516407" y="813377"/>
                    </a:lnTo>
                    <a:lnTo>
                      <a:pt x="535424" y="819411"/>
                    </a:lnTo>
                    <a:lnTo>
                      <a:pt x="542922" y="818680"/>
                    </a:lnTo>
                    <a:lnTo>
                      <a:pt x="550968" y="816851"/>
                    </a:lnTo>
                    <a:lnTo>
                      <a:pt x="555905" y="818497"/>
                    </a:lnTo>
                    <a:lnTo>
                      <a:pt x="558648" y="816851"/>
                    </a:lnTo>
                    <a:lnTo>
                      <a:pt x="550968" y="814108"/>
                    </a:lnTo>
                    <a:lnTo>
                      <a:pt x="549139" y="811731"/>
                    </a:lnTo>
                    <a:lnTo>
                      <a:pt x="555357" y="812462"/>
                    </a:lnTo>
                    <a:lnTo>
                      <a:pt x="544385" y="808805"/>
                    </a:lnTo>
                    <a:lnTo>
                      <a:pt x="551516" y="806245"/>
                    </a:lnTo>
                    <a:lnTo>
                      <a:pt x="553711" y="802953"/>
                    </a:lnTo>
                    <a:lnTo>
                      <a:pt x="552248" y="801856"/>
                    </a:lnTo>
                    <a:lnTo>
                      <a:pt x="543288" y="801673"/>
                    </a:lnTo>
                    <a:lnTo>
                      <a:pt x="547859" y="806794"/>
                    </a:lnTo>
                    <a:lnTo>
                      <a:pt x="522807" y="811731"/>
                    </a:lnTo>
                    <a:lnTo>
                      <a:pt x="517321" y="809171"/>
                    </a:lnTo>
                    <a:lnTo>
                      <a:pt x="511469" y="811182"/>
                    </a:lnTo>
                    <a:lnTo>
                      <a:pt x="510006" y="807708"/>
                    </a:lnTo>
                    <a:lnTo>
                      <a:pt x="510738" y="807342"/>
                    </a:lnTo>
                    <a:lnTo>
                      <a:pt x="509092" y="804234"/>
                    </a:lnTo>
                    <a:lnTo>
                      <a:pt x="516407" y="799479"/>
                    </a:lnTo>
                    <a:lnTo>
                      <a:pt x="518052" y="796919"/>
                    </a:lnTo>
                    <a:lnTo>
                      <a:pt x="528658" y="795090"/>
                    </a:lnTo>
                    <a:lnTo>
                      <a:pt x="535241" y="795456"/>
                    </a:lnTo>
                    <a:lnTo>
                      <a:pt x="542922" y="797468"/>
                    </a:lnTo>
                    <a:lnTo>
                      <a:pt x="553162" y="795456"/>
                    </a:lnTo>
                    <a:lnTo>
                      <a:pt x="555905" y="790153"/>
                    </a:lnTo>
                    <a:lnTo>
                      <a:pt x="558465" y="787776"/>
                    </a:lnTo>
                    <a:lnTo>
                      <a:pt x="552248" y="788324"/>
                    </a:lnTo>
                    <a:lnTo>
                      <a:pt x="550602" y="786679"/>
                    </a:lnTo>
                    <a:lnTo>
                      <a:pt x="556271" y="782838"/>
                    </a:lnTo>
                    <a:lnTo>
                      <a:pt x="552796" y="780461"/>
                    </a:lnTo>
                    <a:lnTo>
                      <a:pt x="552796" y="776255"/>
                    </a:lnTo>
                    <a:lnTo>
                      <a:pt x="553711" y="771867"/>
                    </a:lnTo>
                    <a:lnTo>
                      <a:pt x="557002" y="769672"/>
                    </a:lnTo>
                    <a:lnTo>
                      <a:pt x="563220" y="770769"/>
                    </a:lnTo>
                    <a:lnTo>
                      <a:pt x="566328" y="774427"/>
                    </a:lnTo>
                    <a:lnTo>
                      <a:pt x="572363" y="774061"/>
                    </a:lnTo>
                    <a:lnTo>
                      <a:pt x="568157" y="770952"/>
                    </a:lnTo>
                    <a:lnTo>
                      <a:pt x="576203" y="767844"/>
                    </a:lnTo>
                    <a:lnTo>
                      <a:pt x="572729" y="763272"/>
                    </a:lnTo>
                    <a:lnTo>
                      <a:pt x="564500" y="767112"/>
                    </a:lnTo>
                    <a:lnTo>
                      <a:pt x="557917" y="763638"/>
                    </a:lnTo>
                    <a:lnTo>
                      <a:pt x="558099" y="756689"/>
                    </a:lnTo>
                    <a:lnTo>
                      <a:pt x="564500" y="754678"/>
                    </a:lnTo>
                    <a:lnTo>
                      <a:pt x="563220" y="753397"/>
                    </a:lnTo>
                    <a:lnTo>
                      <a:pt x="561574" y="749009"/>
                    </a:lnTo>
                    <a:lnTo>
                      <a:pt x="567608" y="747180"/>
                    </a:lnTo>
                    <a:lnTo>
                      <a:pt x="565962" y="742243"/>
                    </a:lnTo>
                    <a:lnTo>
                      <a:pt x="574008" y="740414"/>
                    </a:lnTo>
                    <a:lnTo>
                      <a:pt x="571631" y="736025"/>
                    </a:lnTo>
                    <a:lnTo>
                      <a:pt x="572729" y="731637"/>
                    </a:lnTo>
                    <a:lnTo>
                      <a:pt x="558099" y="732185"/>
                    </a:lnTo>
                    <a:lnTo>
                      <a:pt x="555722" y="730540"/>
                    </a:lnTo>
                    <a:lnTo>
                      <a:pt x="548590" y="729808"/>
                    </a:lnTo>
                    <a:lnTo>
                      <a:pt x="544750" y="731637"/>
                    </a:lnTo>
                    <a:lnTo>
                      <a:pt x="522075" y="728711"/>
                    </a:lnTo>
                    <a:lnTo>
                      <a:pt x="511103" y="720665"/>
                    </a:lnTo>
                    <a:lnTo>
                      <a:pt x="495926" y="716642"/>
                    </a:lnTo>
                    <a:lnTo>
                      <a:pt x="483308" y="714082"/>
                    </a:lnTo>
                    <a:lnTo>
                      <a:pt x="468496" y="700733"/>
                    </a:lnTo>
                    <a:lnTo>
                      <a:pt x="474348" y="695978"/>
                    </a:lnTo>
                    <a:lnTo>
                      <a:pt x="482028" y="695247"/>
                    </a:lnTo>
                    <a:lnTo>
                      <a:pt x="511103" y="697624"/>
                    </a:lnTo>
                    <a:lnTo>
                      <a:pt x="521161" y="701647"/>
                    </a:lnTo>
                    <a:lnTo>
                      <a:pt x="540179" y="711887"/>
                    </a:lnTo>
                    <a:lnTo>
                      <a:pt x="552613" y="714996"/>
                    </a:lnTo>
                    <a:lnTo>
                      <a:pt x="565962" y="716825"/>
                    </a:lnTo>
                    <a:lnTo>
                      <a:pt x="567060" y="713350"/>
                    </a:lnTo>
                    <a:lnTo>
                      <a:pt x="565231" y="710059"/>
                    </a:lnTo>
                    <a:lnTo>
                      <a:pt x="556271" y="712253"/>
                    </a:lnTo>
                    <a:lnTo>
                      <a:pt x="552065" y="709327"/>
                    </a:lnTo>
                    <a:lnTo>
                      <a:pt x="550602" y="704939"/>
                    </a:lnTo>
                    <a:lnTo>
                      <a:pt x="558099" y="706767"/>
                    </a:lnTo>
                    <a:lnTo>
                      <a:pt x="556454" y="704207"/>
                    </a:lnTo>
                    <a:lnTo>
                      <a:pt x="562122" y="703476"/>
                    </a:lnTo>
                    <a:lnTo>
                      <a:pt x="562122" y="701099"/>
                    </a:lnTo>
                    <a:lnTo>
                      <a:pt x="554808" y="698356"/>
                    </a:lnTo>
                    <a:lnTo>
                      <a:pt x="564865" y="700550"/>
                    </a:lnTo>
                    <a:lnTo>
                      <a:pt x="562122" y="696344"/>
                    </a:lnTo>
                    <a:lnTo>
                      <a:pt x="555905" y="691772"/>
                    </a:lnTo>
                    <a:lnTo>
                      <a:pt x="541459" y="688115"/>
                    </a:lnTo>
                    <a:lnTo>
                      <a:pt x="534327" y="683544"/>
                    </a:lnTo>
                    <a:lnTo>
                      <a:pt x="547311" y="687018"/>
                    </a:lnTo>
                    <a:lnTo>
                      <a:pt x="548590" y="684824"/>
                    </a:lnTo>
                    <a:lnTo>
                      <a:pt x="545299" y="682629"/>
                    </a:lnTo>
                    <a:lnTo>
                      <a:pt x="547311" y="678972"/>
                    </a:lnTo>
                    <a:lnTo>
                      <a:pt x="527013" y="680435"/>
                    </a:lnTo>
                    <a:lnTo>
                      <a:pt x="540179" y="670743"/>
                    </a:lnTo>
                    <a:lnTo>
                      <a:pt x="518418" y="678789"/>
                    </a:lnTo>
                    <a:lnTo>
                      <a:pt x="522807" y="674218"/>
                    </a:lnTo>
                    <a:lnTo>
                      <a:pt x="525001" y="668915"/>
                    </a:lnTo>
                    <a:lnTo>
                      <a:pt x="534327" y="665440"/>
                    </a:lnTo>
                    <a:lnTo>
                      <a:pt x="519149" y="668366"/>
                    </a:lnTo>
                    <a:lnTo>
                      <a:pt x="506715" y="667086"/>
                    </a:lnTo>
                    <a:lnTo>
                      <a:pt x="512201" y="662880"/>
                    </a:lnTo>
                    <a:lnTo>
                      <a:pt x="529024" y="659589"/>
                    </a:lnTo>
                    <a:lnTo>
                      <a:pt x="535241" y="654834"/>
                    </a:lnTo>
                    <a:lnTo>
                      <a:pt x="516772" y="656663"/>
                    </a:lnTo>
                    <a:lnTo>
                      <a:pt x="512201" y="656480"/>
                    </a:lnTo>
                    <a:lnTo>
                      <a:pt x="512566" y="655565"/>
                    </a:lnTo>
                    <a:lnTo>
                      <a:pt x="503240" y="653371"/>
                    </a:lnTo>
                    <a:lnTo>
                      <a:pt x="503789" y="649714"/>
                    </a:lnTo>
                    <a:lnTo>
                      <a:pt x="507995" y="643862"/>
                    </a:lnTo>
                    <a:lnTo>
                      <a:pt x="500498" y="648434"/>
                    </a:lnTo>
                    <a:lnTo>
                      <a:pt x="495743" y="643679"/>
                    </a:lnTo>
                    <a:lnTo>
                      <a:pt x="492634" y="639291"/>
                    </a:lnTo>
                    <a:lnTo>
                      <a:pt x="492086" y="647520"/>
                    </a:lnTo>
                    <a:lnTo>
                      <a:pt x="484223" y="650628"/>
                    </a:lnTo>
                    <a:lnTo>
                      <a:pt x="485320" y="653188"/>
                    </a:lnTo>
                    <a:lnTo>
                      <a:pt x="482211" y="655565"/>
                    </a:lnTo>
                    <a:lnTo>
                      <a:pt x="478554" y="653554"/>
                    </a:lnTo>
                    <a:lnTo>
                      <a:pt x="476725" y="656846"/>
                    </a:lnTo>
                    <a:lnTo>
                      <a:pt x="481480" y="660137"/>
                    </a:lnTo>
                    <a:lnTo>
                      <a:pt x="480748" y="664892"/>
                    </a:lnTo>
                    <a:lnTo>
                      <a:pt x="467399" y="669463"/>
                    </a:lnTo>
                    <a:lnTo>
                      <a:pt x="458073" y="667452"/>
                    </a:lnTo>
                    <a:lnTo>
                      <a:pt x="451124" y="663246"/>
                    </a:lnTo>
                    <a:lnTo>
                      <a:pt x="446370" y="666903"/>
                    </a:lnTo>
                    <a:lnTo>
                      <a:pt x="438690" y="658674"/>
                    </a:lnTo>
                    <a:lnTo>
                      <a:pt x="436495" y="654285"/>
                    </a:lnTo>
                    <a:lnTo>
                      <a:pt x="441067" y="650080"/>
                    </a:lnTo>
                    <a:lnTo>
                      <a:pt x="448747" y="648068"/>
                    </a:lnTo>
                    <a:lnTo>
                      <a:pt x="460450" y="640388"/>
                    </a:lnTo>
                    <a:lnTo>
                      <a:pt x="449661" y="642582"/>
                    </a:lnTo>
                    <a:lnTo>
                      <a:pt x="441981" y="637645"/>
                    </a:lnTo>
                    <a:lnTo>
                      <a:pt x="448199" y="635999"/>
                    </a:lnTo>
                    <a:lnTo>
                      <a:pt x="454964" y="630879"/>
                    </a:lnTo>
                    <a:lnTo>
                      <a:pt x="457342" y="628502"/>
                    </a:lnTo>
                    <a:lnTo>
                      <a:pt x="458987" y="624113"/>
                    </a:lnTo>
                    <a:lnTo>
                      <a:pt x="462096" y="622102"/>
                    </a:lnTo>
                    <a:lnTo>
                      <a:pt x="460085" y="617896"/>
                    </a:lnTo>
                    <a:lnTo>
                      <a:pt x="464473" y="616798"/>
                    </a:lnTo>
                    <a:lnTo>
                      <a:pt x="463376" y="612775"/>
                    </a:lnTo>
                    <a:lnTo>
                      <a:pt x="462827" y="608204"/>
                    </a:lnTo>
                    <a:lnTo>
                      <a:pt x="463376" y="604547"/>
                    </a:lnTo>
                    <a:lnTo>
                      <a:pt x="466302" y="603084"/>
                    </a:lnTo>
                    <a:lnTo>
                      <a:pt x="466850" y="598146"/>
                    </a:lnTo>
                    <a:lnTo>
                      <a:pt x="463193" y="593941"/>
                    </a:lnTo>
                    <a:lnTo>
                      <a:pt x="454416" y="591198"/>
                    </a:lnTo>
                    <a:lnTo>
                      <a:pt x="439238" y="588820"/>
                    </a:lnTo>
                    <a:lnTo>
                      <a:pt x="443444" y="586809"/>
                    </a:lnTo>
                    <a:lnTo>
                      <a:pt x="445821" y="583517"/>
                    </a:lnTo>
                    <a:lnTo>
                      <a:pt x="450576" y="581689"/>
                    </a:lnTo>
                    <a:lnTo>
                      <a:pt x="445455" y="579129"/>
                    </a:lnTo>
                    <a:lnTo>
                      <a:pt x="446736" y="576203"/>
                    </a:lnTo>
                    <a:lnTo>
                      <a:pt x="448564" y="573826"/>
                    </a:lnTo>
                    <a:lnTo>
                      <a:pt x="452222" y="571631"/>
                    </a:lnTo>
                    <a:lnTo>
                      <a:pt x="443992" y="574374"/>
                    </a:lnTo>
                    <a:lnTo>
                      <a:pt x="440518" y="574557"/>
                    </a:lnTo>
                    <a:lnTo>
                      <a:pt x="442895" y="569254"/>
                    </a:lnTo>
                    <a:lnTo>
                      <a:pt x="442347" y="566511"/>
                    </a:lnTo>
                    <a:lnTo>
                      <a:pt x="441250" y="565048"/>
                    </a:lnTo>
                    <a:lnTo>
                      <a:pt x="430461" y="560659"/>
                    </a:lnTo>
                    <a:lnTo>
                      <a:pt x="430095" y="558648"/>
                    </a:lnTo>
                    <a:lnTo>
                      <a:pt x="431009" y="555905"/>
                    </a:lnTo>
                    <a:lnTo>
                      <a:pt x="435398" y="557002"/>
                    </a:lnTo>
                    <a:lnTo>
                      <a:pt x="434849" y="555173"/>
                    </a:lnTo>
                    <a:lnTo>
                      <a:pt x="436312" y="550053"/>
                    </a:lnTo>
                    <a:lnTo>
                      <a:pt x="427352" y="544933"/>
                    </a:lnTo>
                    <a:lnTo>
                      <a:pt x="431192" y="541824"/>
                    </a:lnTo>
                    <a:lnTo>
                      <a:pt x="428083" y="539813"/>
                    </a:lnTo>
                    <a:lnTo>
                      <a:pt x="422597" y="540362"/>
                    </a:lnTo>
                    <a:lnTo>
                      <a:pt x="423878" y="534144"/>
                    </a:lnTo>
                    <a:lnTo>
                      <a:pt x="425706" y="529755"/>
                    </a:lnTo>
                    <a:lnTo>
                      <a:pt x="424426" y="528293"/>
                    </a:lnTo>
                    <a:lnTo>
                      <a:pt x="413820" y="525367"/>
                    </a:lnTo>
                    <a:lnTo>
                      <a:pt x="424426" y="525367"/>
                    </a:lnTo>
                    <a:lnTo>
                      <a:pt x="423146" y="521527"/>
                    </a:lnTo>
                    <a:lnTo>
                      <a:pt x="417843" y="522258"/>
                    </a:lnTo>
                    <a:lnTo>
                      <a:pt x="409249" y="520978"/>
                    </a:lnTo>
                    <a:lnTo>
                      <a:pt x="420586" y="519149"/>
                    </a:lnTo>
                    <a:lnTo>
                      <a:pt x="423878" y="517869"/>
                    </a:lnTo>
                    <a:lnTo>
                      <a:pt x="410711" y="508543"/>
                    </a:lnTo>
                    <a:lnTo>
                      <a:pt x="404311" y="507446"/>
                    </a:lnTo>
                    <a:lnTo>
                      <a:pt x="402117" y="504520"/>
                    </a:lnTo>
                    <a:lnTo>
                      <a:pt x="403763" y="502509"/>
                    </a:lnTo>
                    <a:lnTo>
                      <a:pt x="407603" y="501046"/>
                    </a:lnTo>
                    <a:lnTo>
                      <a:pt x="406871" y="499034"/>
                    </a:lnTo>
                    <a:lnTo>
                      <a:pt x="381636" y="489525"/>
                    </a:lnTo>
                    <a:lnTo>
                      <a:pt x="377796" y="486417"/>
                    </a:lnTo>
                    <a:lnTo>
                      <a:pt x="376333" y="481479"/>
                    </a:lnTo>
                    <a:lnTo>
                      <a:pt x="371396" y="476725"/>
                    </a:lnTo>
                    <a:lnTo>
                      <a:pt x="371761" y="475262"/>
                    </a:lnTo>
                    <a:lnTo>
                      <a:pt x="370847" y="471971"/>
                    </a:lnTo>
                    <a:lnTo>
                      <a:pt x="366093" y="474896"/>
                    </a:lnTo>
                    <a:lnTo>
                      <a:pt x="367738" y="471605"/>
                    </a:lnTo>
                    <a:lnTo>
                      <a:pt x="372127" y="467399"/>
                    </a:lnTo>
                    <a:lnTo>
                      <a:pt x="372676" y="464656"/>
                    </a:lnTo>
                    <a:lnTo>
                      <a:pt x="370847" y="463742"/>
                    </a:lnTo>
                    <a:lnTo>
                      <a:pt x="370299" y="460999"/>
                    </a:lnTo>
                    <a:lnTo>
                      <a:pt x="366824" y="457707"/>
                    </a:lnTo>
                    <a:lnTo>
                      <a:pt x="365178" y="454781"/>
                    </a:lnTo>
                    <a:lnTo>
                      <a:pt x="357498" y="456061"/>
                    </a:lnTo>
                    <a:lnTo>
                      <a:pt x="354024" y="453684"/>
                    </a:lnTo>
                    <a:lnTo>
                      <a:pt x="351464" y="453501"/>
                    </a:lnTo>
                    <a:lnTo>
                      <a:pt x="348355" y="448198"/>
                    </a:lnTo>
                    <a:lnTo>
                      <a:pt x="342138" y="451856"/>
                    </a:lnTo>
                    <a:lnTo>
                      <a:pt x="336103" y="452404"/>
                    </a:lnTo>
                    <a:lnTo>
                      <a:pt x="337018" y="446735"/>
                    </a:lnTo>
                    <a:lnTo>
                      <a:pt x="335737" y="444358"/>
                    </a:lnTo>
                    <a:lnTo>
                      <a:pt x="331532" y="444907"/>
                    </a:lnTo>
                    <a:lnTo>
                      <a:pt x="323486" y="442530"/>
                    </a:lnTo>
                    <a:lnTo>
                      <a:pt x="312514" y="437775"/>
                    </a:lnTo>
                    <a:lnTo>
                      <a:pt x="311600" y="437775"/>
                    </a:lnTo>
                    <a:lnTo>
                      <a:pt x="311600" y="442530"/>
                    </a:lnTo>
                    <a:lnTo>
                      <a:pt x="311051" y="440701"/>
                    </a:lnTo>
                    <a:lnTo>
                      <a:pt x="307942" y="439238"/>
                    </a:lnTo>
                    <a:lnTo>
                      <a:pt x="305016" y="434666"/>
                    </a:lnTo>
                    <a:lnTo>
                      <a:pt x="275210" y="430278"/>
                    </a:lnTo>
                    <a:lnTo>
                      <a:pt x="269907" y="429912"/>
                    </a:lnTo>
                    <a:lnTo>
                      <a:pt x="266798" y="431009"/>
                    </a:lnTo>
                    <a:lnTo>
                      <a:pt x="261129" y="429912"/>
                    </a:lnTo>
                    <a:lnTo>
                      <a:pt x="256923" y="424975"/>
                    </a:lnTo>
                    <a:lnTo>
                      <a:pt x="247780" y="423877"/>
                    </a:lnTo>
                    <a:lnTo>
                      <a:pt x="241929" y="430643"/>
                    </a:lnTo>
                    <a:lnTo>
                      <a:pt x="233517" y="434484"/>
                    </a:lnTo>
                    <a:lnTo>
                      <a:pt x="228214" y="430278"/>
                    </a:lnTo>
                    <a:lnTo>
                      <a:pt x="227848" y="425706"/>
                    </a:lnTo>
                    <a:lnTo>
                      <a:pt x="221448" y="427718"/>
                    </a:lnTo>
                    <a:lnTo>
                      <a:pt x="216145" y="430826"/>
                    </a:lnTo>
                    <a:lnTo>
                      <a:pt x="214133" y="434301"/>
                    </a:lnTo>
                    <a:lnTo>
                      <a:pt x="210476" y="433386"/>
                    </a:lnTo>
                    <a:lnTo>
                      <a:pt x="204258" y="434849"/>
                    </a:lnTo>
                    <a:lnTo>
                      <a:pt x="199504" y="439969"/>
                    </a:lnTo>
                    <a:lnTo>
                      <a:pt x="194567" y="441615"/>
                    </a:lnTo>
                    <a:lnTo>
                      <a:pt x="186704" y="437958"/>
                    </a:lnTo>
                    <a:lnTo>
                      <a:pt x="187435" y="431923"/>
                    </a:lnTo>
                    <a:lnTo>
                      <a:pt x="190544" y="428815"/>
                    </a:lnTo>
                    <a:lnTo>
                      <a:pt x="177195" y="426620"/>
                    </a:lnTo>
                    <a:lnTo>
                      <a:pt x="172623" y="431009"/>
                    </a:lnTo>
                    <a:lnTo>
                      <a:pt x="170977" y="435581"/>
                    </a:lnTo>
                    <a:lnTo>
                      <a:pt x="166223" y="435215"/>
                    </a:lnTo>
                    <a:lnTo>
                      <a:pt x="157994" y="429181"/>
                    </a:lnTo>
                    <a:lnTo>
                      <a:pt x="152508" y="429181"/>
                    </a:lnTo>
                    <a:lnTo>
                      <a:pt x="145559" y="433935"/>
                    </a:lnTo>
                    <a:lnTo>
                      <a:pt x="153057" y="436495"/>
                    </a:lnTo>
                    <a:lnTo>
                      <a:pt x="168417" y="448198"/>
                    </a:lnTo>
                    <a:lnTo>
                      <a:pt x="156166" y="445455"/>
                    </a:lnTo>
                    <a:lnTo>
                      <a:pt x="143731" y="443992"/>
                    </a:lnTo>
                    <a:lnTo>
                      <a:pt x="136050" y="441432"/>
                    </a:lnTo>
                    <a:lnTo>
                      <a:pt x="121421" y="439604"/>
                    </a:lnTo>
                    <a:lnTo>
                      <a:pt x="104598" y="432472"/>
                    </a:lnTo>
                    <a:lnTo>
                      <a:pt x="99478" y="428266"/>
                    </a:lnTo>
                    <a:lnTo>
                      <a:pt x="92163" y="424792"/>
                    </a:lnTo>
                    <a:lnTo>
                      <a:pt x="86312" y="420403"/>
                    </a:lnTo>
                    <a:lnTo>
                      <a:pt x="103501" y="411443"/>
                    </a:lnTo>
                    <a:lnTo>
                      <a:pt x="113010" y="411443"/>
                    </a:lnTo>
                    <a:lnTo>
                      <a:pt x="121056" y="408151"/>
                    </a:lnTo>
                    <a:lnTo>
                      <a:pt x="121604" y="405043"/>
                    </a:lnTo>
                    <a:lnTo>
                      <a:pt x="108804" y="406505"/>
                    </a:lnTo>
                    <a:lnTo>
                      <a:pt x="94540" y="405225"/>
                    </a:lnTo>
                    <a:lnTo>
                      <a:pt x="77351" y="401751"/>
                    </a:lnTo>
                    <a:lnTo>
                      <a:pt x="74243" y="396448"/>
                    </a:lnTo>
                    <a:lnTo>
                      <a:pt x="83569" y="388219"/>
                    </a:lnTo>
                    <a:lnTo>
                      <a:pt x="80460" y="387122"/>
                    </a:lnTo>
                    <a:lnTo>
                      <a:pt x="69305" y="398642"/>
                    </a:lnTo>
                    <a:lnTo>
                      <a:pt x="60345" y="399740"/>
                    </a:lnTo>
                    <a:lnTo>
                      <a:pt x="52665" y="396997"/>
                    </a:lnTo>
                    <a:lnTo>
                      <a:pt x="53213" y="394071"/>
                    </a:lnTo>
                    <a:lnTo>
                      <a:pt x="51933" y="392242"/>
                    </a:lnTo>
                    <a:lnTo>
                      <a:pt x="40962" y="389316"/>
                    </a:lnTo>
                    <a:lnTo>
                      <a:pt x="38219" y="389682"/>
                    </a:lnTo>
                    <a:lnTo>
                      <a:pt x="41510" y="387488"/>
                    </a:lnTo>
                    <a:lnTo>
                      <a:pt x="49373" y="381087"/>
                    </a:lnTo>
                    <a:lnTo>
                      <a:pt x="55591" y="380539"/>
                    </a:lnTo>
                    <a:lnTo>
                      <a:pt x="54676" y="378162"/>
                    </a:lnTo>
                    <a:lnTo>
                      <a:pt x="67842" y="375236"/>
                    </a:lnTo>
                    <a:lnTo>
                      <a:pt x="94175" y="375967"/>
                    </a:lnTo>
                    <a:lnTo>
                      <a:pt x="119776" y="378710"/>
                    </a:lnTo>
                    <a:lnTo>
                      <a:pt x="134039" y="376882"/>
                    </a:lnTo>
                    <a:lnTo>
                      <a:pt x="161103" y="380173"/>
                    </a:lnTo>
                    <a:lnTo>
                      <a:pt x="167320" y="381819"/>
                    </a:lnTo>
                    <a:lnTo>
                      <a:pt x="171526" y="381453"/>
                    </a:lnTo>
                    <a:lnTo>
                      <a:pt x="173172" y="379259"/>
                    </a:lnTo>
                    <a:lnTo>
                      <a:pt x="181401" y="377613"/>
                    </a:lnTo>
                    <a:lnTo>
                      <a:pt x="184144" y="375967"/>
                    </a:lnTo>
                    <a:lnTo>
                      <a:pt x="185058" y="374322"/>
                    </a:lnTo>
                    <a:lnTo>
                      <a:pt x="183595" y="373041"/>
                    </a:lnTo>
                    <a:lnTo>
                      <a:pt x="169332" y="369567"/>
                    </a:lnTo>
                    <a:lnTo>
                      <a:pt x="166406" y="367190"/>
                    </a:lnTo>
                    <a:lnTo>
                      <a:pt x="165491" y="364630"/>
                    </a:lnTo>
                    <a:lnTo>
                      <a:pt x="169332" y="362435"/>
                    </a:lnTo>
                    <a:lnTo>
                      <a:pt x="176829" y="362984"/>
                    </a:lnTo>
                    <a:lnTo>
                      <a:pt x="180852" y="360972"/>
                    </a:lnTo>
                    <a:lnTo>
                      <a:pt x="182498" y="356949"/>
                    </a:lnTo>
                    <a:lnTo>
                      <a:pt x="176829" y="354938"/>
                    </a:lnTo>
                    <a:lnTo>
                      <a:pt x="176098" y="352012"/>
                    </a:lnTo>
                    <a:lnTo>
                      <a:pt x="173720" y="349818"/>
                    </a:lnTo>
                    <a:lnTo>
                      <a:pt x="166954" y="350732"/>
                    </a:lnTo>
                    <a:lnTo>
                      <a:pt x="163663" y="353292"/>
                    </a:lnTo>
                    <a:lnTo>
                      <a:pt x="160371" y="353841"/>
                    </a:lnTo>
                    <a:lnTo>
                      <a:pt x="157811" y="352195"/>
                    </a:lnTo>
                    <a:lnTo>
                      <a:pt x="164577" y="350549"/>
                    </a:lnTo>
                    <a:lnTo>
                      <a:pt x="165491" y="347989"/>
                    </a:lnTo>
                    <a:lnTo>
                      <a:pt x="160554" y="348538"/>
                    </a:lnTo>
                    <a:lnTo>
                      <a:pt x="152691" y="351829"/>
                    </a:lnTo>
                    <a:lnTo>
                      <a:pt x="146291" y="356949"/>
                    </a:lnTo>
                    <a:lnTo>
                      <a:pt x="134039" y="358412"/>
                    </a:lnTo>
                    <a:lnTo>
                      <a:pt x="119776" y="358412"/>
                    </a:lnTo>
                    <a:lnTo>
                      <a:pt x="117398" y="354938"/>
                    </a:lnTo>
                    <a:lnTo>
                      <a:pt x="111364" y="350915"/>
                    </a:lnTo>
                    <a:lnTo>
                      <a:pt x="106792" y="351646"/>
                    </a:lnTo>
                    <a:lnTo>
                      <a:pt x="110267" y="356218"/>
                    </a:lnTo>
                    <a:lnTo>
                      <a:pt x="109718" y="359510"/>
                    </a:lnTo>
                    <a:lnTo>
                      <a:pt x="99295" y="361887"/>
                    </a:lnTo>
                    <a:lnTo>
                      <a:pt x="91432" y="361338"/>
                    </a:lnTo>
                    <a:lnTo>
                      <a:pt x="73694" y="358047"/>
                    </a:lnTo>
                    <a:lnTo>
                      <a:pt x="71500" y="354755"/>
                    </a:lnTo>
                    <a:lnTo>
                      <a:pt x="84117" y="350366"/>
                    </a:lnTo>
                    <a:lnTo>
                      <a:pt x="83752" y="348538"/>
                    </a:lnTo>
                    <a:lnTo>
                      <a:pt x="74608" y="350915"/>
                    </a:lnTo>
                    <a:lnTo>
                      <a:pt x="59796" y="350915"/>
                    </a:lnTo>
                    <a:lnTo>
                      <a:pt x="62539" y="346892"/>
                    </a:lnTo>
                    <a:lnTo>
                      <a:pt x="72048" y="341223"/>
                    </a:lnTo>
                    <a:lnTo>
                      <a:pt x="53579" y="344698"/>
                    </a:lnTo>
                    <a:lnTo>
                      <a:pt x="43156" y="345429"/>
                    </a:lnTo>
                    <a:lnTo>
                      <a:pt x="40962" y="342686"/>
                    </a:lnTo>
                    <a:lnTo>
                      <a:pt x="42607" y="339943"/>
                    </a:lnTo>
                    <a:lnTo>
                      <a:pt x="36024" y="339943"/>
                    </a:lnTo>
                    <a:lnTo>
                      <a:pt x="30355" y="337932"/>
                    </a:lnTo>
                    <a:lnTo>
                      <a:pt x="26881" y="338480"/>
                    </a:lnTo>
                    <a:lnTo>
                      <a:pt x="18469" y="336652"/>
                    </a:lnTo>
                    <a:lnTo>
                      <a:pt x="17189" y="335372"/>
                    </a:lnTo>
                    <a:lnTo>
                      <a:pt x="17372" y="332629"/>
                    </a:lnTo>
                    <a:lnTo>
                      <a:pt x="15544" y="330434"/>
                    </a:lnTo>
                    <a:lnTo>
                      <a:pt x="8960" y="329154"/>
                    </a:lnTo>
                    <a:lnTo>
                      <a:pt x="2195" y="325863"/>
                    </a:lnTo>
                    <a:lnTo>
                      <a:pt x="0" y="323851"/>
                    </a:lnTo>
                    <a:lnTo>
                      <a:pt x="4755" y="322937"/>
                    </a:lnTo>
                    <a:lnTo>
                      <a:pt x="6583" y="319828"/>
                    </a:lnTo>
                    <a:lnTo>
                      <a:pt x="6583" y="318365"/>
                    </a:lnTo>
                    <a:lnTo>
                      <a:pt x="12435" y="317451"/>
                    </a:lnTo>
                    <a:lnTo>
                      <a:pt x="3474" y="316537"/>
                    </a:lnTo>
                    <a:lnTo>
                      <a:pt x="2743" y="314525"/>
                    </a:lnTo>
                    <a:lnTo>
                      <a:pt x="7497" y="310319"/>
                    </a:lnTo>
                    <a:lnTo>
                      <a:pt x="7315" y="309222"/>
                    </a:lnTo>
                    <a:lnTo>
                      <a:pt x="8778" y="306296"/>
                    </a:lnTo>
                    <a:lnTo>
                      <a:pt x="14995" y="303919"/>
                    </a:lnTo>
                    <a:lnTo>
                      <a:pt x="26698" y="302090"/>
                    </a:lnTo>
                    <a:lnTo>
                      <a:pt x="30538" y="299165"/>
                    </a:lnTo>
                    <a:lnTo>
                      <a:pt x="40779" y="297702"/>
                    </a:lnTo>
                    <a:lnTo>
                      <a:pt x="49008" y="299713"/>
                    </a:lnTo>
                    <a:lnTo>
                      <a:pt x="53213" y="293130"/>
                    </a:lnTo>
                    <a:lnTo>
                      <a:pt x="65282" y="291484"/>
                    </a:lnTo>
                    <a:lnTo>
                      <a:pt x="71682" y="288924"/>
                    </a:lnTo>
                    <a:lnTo>
                      <a:pt x="85214" y="288559"/>
                    </a:lnTo>
                    <a:lnTo>
                      <a:pt x="87775" y="287461"/>
                    </a:lnTo>
                    <a:lnTo>
                      <a:pt x="88872" y="285633"/>
                    </a:lnTo>
                    <a:lnTo>
                      <a:pt x="92712" y="284901"/>
                    </a:lnTo>
                    <a:lnTo>
                      <a:pt x="100392" y="286181"/>
                    </a:lnTo>
                    <a:lnTo>
                      <a:pt x="100941" y="283621"/>
                    </a:lnTo>
                    <a:lnTo>
                      <a:pt x="93992" y="282707"/>
                    </a:lnTo>
                    <a:lnTo>
                      <a:pt x="91066" y="280513"/>
                    </a:lnTo>
                    <a:lnTo>
                      <a:pt x="94723" y="278684"/>
                    </a:lnTo>
                    <a:lnTo>
                      <a:pt x="107158" y="274661"/>
                    </a:lnTo>
                    <a:lnTo>
                      <a:pt x="121970" y="273198"/>
                    </a:lnTo>
                    <a:lnTo>
                      <a:pt x="127456" y="274478"/>
                    </a:lnTo>
                    <a:lnTo>
                      <a:pt x="127822" y="272467"/>
                    </a:lnTo>
                    <a:lnTo>
                      <a:pt x="144279" y="269358"/>
                    </a:lnTo>
                    <a:lnTo>
                      <a:pt x="149399" y="273198"/>
                    </a:lnTo>
                    <a:lnTo>
                      <a:pt x="155068" y="271552"/>
                    </a:lnTo>
                    <a:lnTo>
                      <a:pt x="163480" y="273198"/>
                    </a:lnTo>
                    <a:lnTo>
                      <a:pt x="168966" y="273198"/>
                    </a:lnTo>
                    <a:lnTo>
                      <a:pt x="170977" y="274295"/>
                    </a:lnTo>
                    <a:lnTo>
                      <a:pt x="175000" y="272832"/>
                    </a:lnTo>
                    <a:lnTo>
                      <a:pt x="177743" y="268992"/>
                    </a:lnTo>
                    <a:lnTo>
                      <a:pt x="188715" y="260580"/>
                    </a:lnTo>
                    <a:lnTo>
                      <a:pt x="193470" y="258935"/>
                    </a:lnTo>
                    <a:lnTo>
                      <a:pt x="196944" y="254912"/>
                    </a:lnTo>
                    <a:lnTo>
                      <a:pt x="206087" y="249974"/>
                    </a:lnTo>
                    <a:lnTo>
                      <a:pt x="205539" y="248146"/>
                    </a:lnTo>
                    <a:lnTo>
                      <a:pt x="205539" y="245037"/>
                    </a:lnTo>
                    <a:lnTo>
                      <a:pt x="203527" y="242294"/>
                    </a:lnTo>
                    <a:lnTo>
                      <a:pt x="199870" y="239368"/>
                    </a:lnTo>
                    <a:lnTo>
                      <a:pt x="195298" y="237905"/>
                    </a:lnTo>
                    <a:lnTo>
                      <a:pt x="198407" y="232054"/>
                    </a:lnTo>
                    <a:lnTo>
                      <a:pt x="205539" y="233151"/>
                    </a:lnTo>
                    <a:lnTo>
                      <a:pt x="212488" y="232419"/>
                    </a:lnTo>
                    <a:lnTo>
                      <a:pt x="216693" y="229859"/>
                    </a:lnTo>
                    <a:lnTo>
                      <a:pt x="211025" y="225654"/>
                    </a:lnTo>
                    <a:lnTo>
                      <a:pt x="205721" y="225836"/>
                    </a:lnTo>
                    <a:lnTo>
                      <a:pt x="199870" y="224008"/>
                    </a:lnTo>
                    <a:lnTo>
                      <a:pt x="216145" y="217973"/>
                    </a:lnTo>
                    <a:lnTo>
                      <a:pt x="220899" y="214499"/>
                    </a:lnTo>
                    <a:lnTo>
                      <a:pt x="227299" y="214682"/>
                    </a:lnTo>
                    <a:lnTo>
                      <a:pt x="233517" y="213585"/>
                    </a:lnTo>
                    <a:lnTo>
                      <a:pt x="226751" y="213036"/>
                    </a:lnTo>
                    <a:lnTo>
                      <a:pt x="222728" y="210659"/>
                    </a:lnTo>
                    <a:lnTo>
                      <a:pt x="222179" y="207550"/>
                    </a:lnTo>
                    <a:lnTo>
                      <a:pt x="224008" y="205904"/>
                    </a:lnTo>
                    <a:lnTo>
                      <a:pt x="220899" y="205356"/>
                    </a:lnTo>
                    <a:lnTo>
                      <a:pt x="218522" y="211390"/>
                    </a:lnTo>
                    <a:lnTo>
                      <a:pt x="215230" y="214682"/>
                    </a:lnTo>
                    <a:lnTo>
                      <a:pt x="211390" y="216510"/>
                    </a:lnTo>
                    <a:lnTo>
                      <a:pt x="198773" y="218156"/>
                    </a:lnTo>
                    <a:lnTo>
                      <a:pt x="194201" y="217425"/>
                    </a:lnTo>
                    <a:lnTo>
                      <a:pt x="192007" y="215962"/>
                    </a:lnTo>
                    <a:lnTo>
                      <a:pt x="188898" y="219436"/>
                    </a:lnTo>
                    <a:lnTo>
                      <a:pt x="176646" y="223276"/>
                    </a:lnTo>
                    <a:lnTo>
                      <a:pt x="164577" y="216145"/>
                    </a:lnTo>
                    <a:lnTo>
                      <a:pt x="149399" y="219253"/>
                    </a:lnTo>
                    <a:lnTo>
                      <a:pt x="145742" y="217790"/>
                    </a:lnTo>
                    <a:lnTo>
                      <a:pt x="141902" y="214499"/>
                    </a:lnTo>
                    <a:lnTo>
                      <a:pt x="137513" y="213950"/>
                    </a:lnTo>
                    <a:lnTo>
                      <a:pt x="134588" y="211939"/>
                    </a:lnTo>
                    <a:lnTo>
                      <a:pt x="134039" y="208830"/>
                    </a:lnTo>
                    <a:lnTo>
                      <a:pt x="134588" y="208281"/>
                    </a:lnTo>
                    <a:lnTo>
                      <a:pt x="134588" y="205173"/>
                    </a:lnTo>
                    <a:lnTo>
                      <a:pt x="132759" y="202613"/>
                    </a:lnTo>
                    <a:lnTo>
                      <a:pt x="133673" y="201698"/>
                    </a:lnTo>
                    <a:lnTo>
                      <a:pt x="151960" y="196578"/>
                    </a:lnTo>
                    <a:lnTo>
                      <a:pt x="157994" y="192190"/>
                    </a:lnTo>
                    <a:lnTo>
                      <a:pt x="155251" y="189447"/>
                    </a:lnTo>
                    <a:lnTo>
                      <a:pt x="158360" y="188167"/>
                    </a:lnTo>
                    <a:lnTo>
                      <a:pt x="163114" y="187801"/>
                    </a:lnTo>
                    <a:lnTo>
                      <a:pt x="175183" y="183412"/>
                    </a:lnTo>
                    <a:lnTo>
                      <a:pt x="180303" y="183412"/>
                    </a:lnTo>
                    <a:lnTo>
                      <a:pt x="188898" y="186155"/>
                    </a:lnTo>
                    <a:lnTo>
                      <a:pt x="190544" y="184692"/>
                    </a:lnTo>
                    <a:lnTo>
                      <a:pt x="185241" y="183046"/>
                    </a:lnTo>
                    <a:lnTo>
                      <a:pt x="183047" y="180852"/>
                    </a:lnTo>
                    <a:lnTo>
                      <a:pt x="184144" y="179023"/>
                    </a:lnTo>
                    <a:lnTo>
                      <a:pt x="197858" y="173720"/>
                    </a:lnTo>
                    <a:lnTo>
                      <a:pt x="197493" y="171160"/>
                    </a:lnTo>
                    <a:lnTo>
                      <a:pt x="201698" y="169514"/>
                    </a:lnTo>
                    <a:lnTo>
                      <a:pt x="204624" y="167137"/>
                    </a:lnTo>
                    <a:lnTo>
                      <a:pt x="203527" y="164577"/>
                    </a:lnTo>
                    <a:lnTo>
                      <a:pt x="207002" y="162383"/>
                    </a:lnTo>
                    <a:lnTo>
                      <a:pt x="213585" y="161286"/>
                    </a:lnTo>
                    <a:lnTo>
                      <a:pt x="217242" y="159457"/>
                    </a:lnTo>
                    <a:lnTo>
                      <a:pt x="219436" y="156348"/>
                    </a:lnTo>
                    <a:lnTo>
                      <a:pt x="222728" y="153788"/>
                    </a:lnTo>
                    <a:lnTo>
                      <a:pt x="228945" y="153788"/>
                    </a:lnTo>
                    <a:lnTo>
                      <a:pt x="237357" y="149948"/>
                    </a:lnTo>
                    <a:lnTo>
                      <a:pt x="243026" y="149948"/>
                    </a:lnTo>
                    <a:lnTo>
                      <a:pt x="262226" y="152508"/>
                    </a:lnTo>
                    <a:lnTo>
                      <a:pt x="265152" y="154885"/>
                    </a:lnTo>
                    <a:lnTo>
                      <a:pt x="275575" y="157628"/>
                    </a:lnTo>
                    <a:lnTo>
                      <a:pt x="289290" y="152508"/>
                    </a:lnTo>
                    <a:lnTo>
                      <a:pt x="288924" y="150131"/>
                    </a:lnTo>
                    <a:lnTo>
                      <a:pt x="284719" y="144828"/>
                    </a:lnTo>
                    <a:lnTo>
                      <a:pt x="284719" y="143548"/>
                    </a:lnTo>
                    <a:lnTo>
                      <a:pt x="283621" y="140439"/>
                    </a:lnTo>
                    <a:lnTo>
                      <a:pt x="289290" y="137696"/>
                    </a:lnTo>
                    <a:lnTo>
                      <a:pt x="293130" y="134588"/>
                    </a:lnTo>
                    <a:lnTo>
                      <a:pt x="294593" y="131479"/>
                    </a:lnTo>
                    <a:lnTo>
                      <a:pt x="289290" y="130016"/>
                    </a:lnTo>
                    <a:lnTo>
                      <a:pt x="287279" y="128553"/>
                    </a:lnTo>
                    <a:lnTo>
                      <a:pt x="286913" y="127090"/>
                    </a:lnTo>
                    <a:lnTo>
                      <a:pt x="283987" y="123981"/>
                    </a:lnTo>
                    <a:lnTo>
                      <a:pt x="281061" y="123799"/>
                    </a:lnTo>
                    <a:lnTo>
                      <a:pt x="279233" y="120873"/>
                    </a:lnTo>
                    <a:lnTo>
                      <a:pt x="279781" y="118678"/>
                    </a:lnTo>
                    <a:lnTo>
                      <a:pt x="281061" y="115387"/>
                    </a:lnTo>
                    <a:lnTo>
                      <a:pt x="284719" y="112644"/>
                    </a:lnTo>
                    <a:lnTo>
                      <a:pt x="309222" y="106427"/>
                    </a:lnTo>
                    <a:lnTo>
                      <a:pt x="338480" y="110998"/>
                    </a:lnTo>
                    <a:lnTo>
                      <a:pt x="343601" y="114290"/>
                    </a:lnTo>
                    <a:lnTo>
                      <a:pt x="344698" y="118861"/>
                    </a:lnTo>
                    <a:lnTo>
                      <a:pt x="346161" y="121604"/>
                    </a:lnTo>
                    <a:lnTo>
                      <a:pt x="351098" y="124347"/>
                    </a:lnTo>
                    <a:lnTo>
                      <a:pt x="361704" y="127456"/>
                    </a:lnTo>
                    <a:lnTo>
                      <a:pt x="374139" y="129650"/>
                    </a:lnTo>
                    <a:lnTo>
                      <a:pt x="384745" y="135136"/>
                    </a:lnTo>
                    <a:lnTo>
                      <a:pt x="384745" y="136965"/>
                    </a:lnTo>
                    <a:lnTo>
                      <a:pt x="388219" y="138611"/>
                    </a:lnTo>
                    <a:lnTo>
                      <a:pt x="390231" y="136233"/>
                    </a:lnTo>
                    <a:lnTo>
                      <a:pt x="388219" y="133673"/>
                    </a:lnTo>
                    <a:lnTo>
                      <a:pt x="386208" y="129467"/>
                    </a:lnTo>
                    <a:lnTo>
                      <a:pt x="368287" y="124530"/>
                    </a:lnTo>
                    <a:lnTo>
                      <a:pt x="367007" y="121970"/>
                    </a:lnTo>
                    <a:lnTo>
                      <a:pt x="362252" y="123067"/>
                    </a:lnTo>
                    <a:lnTo>
                      <a:pt x="354207" y="112644"/>
                    </a:lnTo>
                    <a:lnTo>
                      <a:pt x="349452" y="109169"/>
                    </a:lnTo>
                    <a:lnTo>
                      <a:pt x="343601" y="106792"/>
                    </a:lnTo>
                    <a:lnTo>
                      <a:pt x="338480" y="106427"/>
                    </a:lnTo>
                    <a:lnTo>
                      <a:pt x="327874" y="103135"/>
                    </a:lnTo>
                    <a:lnTo>
                      <a:pt x="331714" y="100941"/>
                    </a:lnTo>
                    <a:lnTo>
                      <a:pt x="343052" y="97649"/>
                    </a:lnTo>
                    <a:lnTo>
                      <a:pt x="354755" y="95638"/>
                    </a:lnTo>
                    <a:lnTo>
                      <a:pt x="385842" y="92163"/>
                    </a:lnTo>
                    <a:lnTo>
                      <a:pt x="400105" y="88872"/>
                    </a:lnTo>
                    <a:lnTo>
                      <a:pt x="403946" y="89055"/>
                    </a:lnTo>
                    <a:lnTo>
                      <a:pt x="404494" y="91249"/>
                    </a:lnTo>
                    <a:lnTo>
                      <a:pt x="407420" y="89420"/>
                    </a:lnTo>
                    <a:lnTo>
                      <a:pt x="409249" y="87043"/>
                    </a:lnTo>
                    <a:lnTo>
                      <a:pt x="418392" y="85580"/>
                    </a:lnTo>
                    <a:lnTo>
                      <a:pt x="425889" y="87409"/>
                    </a:lnTo>
                    <a:lnTo>
                      <a:pt x="424975" y="85032"/>
                    </a:lnTo>
                    <a:lnTo>
                      <a:pt x="444358" y="79546"/>
                    </a:lnTo>
                    <a:lnTo>
                      <a:pt x="451124" y="79911"/>
                    </a:lnTo>
                    <a:lnTo>
                      <a:pt x="455879" y="81009"/>
                    </a:lnTo>
                    <a:lnTo>
                      <a:pt x="459536" y="85032"/>
                    </a:lnTo>
                    <a:lnTo>
                      <a:pt x="463193" y="86677"/>
                    </a:lnTo>
                    <a:lnTo>
                      <a:pt x="472702" y="93809"/>
                    </a:lnTo>
                    <a:lnTo>
                      <a:pt x="475994" y="102952"/>
                    </a:lnTo>
                    <a:lnTo>
                      <a:pt x="479468" y="105512"/>
                    </a:lnTo>
                    <a:lnTo>
                      <a:pt x="480017" y="108804"/>
                    </a:lnTo>
                    <a:lnTo>
                      <a:pt x="479102" y="112644"/>
                    </a:lnTo>
                    <a:lnTo>
                      <a:pt x="474348" y="123250"/>
                    </a:lnTo>
                    <a:lnTo>
                      <a:pt x="474348" y="126542"/>
                    </a:lnTo>
                    <a:lnTo>
                      <a:pt x="475811" y="130016"/>
                    </a:lnTo>
                    <a:lnTo>
                      <a:pt x="479651" y="130382"/>
                    </a:lnTo>
                    <a:lnTo>
                      <a:pt x="483857" y="127822"/>
                    </a:lnTo>
                    <a:lnTo>
                      <a:pt x="482760" y="120324"/>
                    </a:lnTo>
                    <a:lnTo>
                      <a:pt x="489160" y="116667"/>
                    </a:lnTo>
                    <a:lnTo>
                      <a:pt x="493731" y="112095"/>
                    </a:lnTo>
                    <a:lnTo>
                      <a:pt x="494829" y="108255"/>
                    </a:lnTo>
                    <a:lnTo>
                      <a:pt x="493183" y="101306"/>
                    </a:lnTo>
                    <a:lnTo>
                      <a:pt x="515492" y="106427"/>
                    </a:lnTo>
                    <a:lnTo>
                      <a:pt x="528476" y="107707"/>
                    </a:lnTo>
                    <a:lnTo>
                      <a:pt x="548042" y="115935"/>
                    </a:lnTo>
                    <a:lnTo>
                      <a:pt x="566877" y="120507"/>
                    </a:lnTo>
                    <a:lnTo>
                      <a:pt x="564865" y="117947"/>
                    </a:lnTo>
                    <a:lnTo>
                      <a:pt x="554259" y="113924"/>
                    </a:lnTo>
                    <a:lnTo>
                      <a:pt x="540544" y="105878"/>
                    </a:lnTo>
                    <a:lnTo>
                      <a:pt x="560477" y="107889"/>
                    </a:lnTo>
                    <a:lnTo>
                      <a:pt x="566328" y="110084"/>
                    </a:lnTo>
                    <a:lnTo>
                      <a:pt x="571631" y="109718"/>
                    </a:lnTo>
                    <a:lnTo>
                      <a:pt x="577300" y="107707"/>
                    </a:lnTo>
                    <a:lnTo>
                      <a:pt x="575289" y="104781"/>
                    </a:lnTo>
                    <a:lnTo>
                      <a:pt x="564500" y="102038"/>
                    </a:lnTo>
                    <a:lnTo>
                      <a:pt x="560111" y="99112"/>
                    </a:lnTo>
                    <a:lnTo>
                      <a:pt x="557368" y="96003"/>
                    </a:lnTo>
                    <a:lnTo>
                      <a:pt x="544933" y="88506"/>
                    </a:lnTo>
                    <a:lnTo>
                      <a:pt x="543836" y="85763"/>
                    </a:lnTo>
                    <a:lnTo>
                      <a:pt x="543470" y="80643"/>
                    </a:lnTo>
                    <a:lnTo>
                      <a:pt x="542739" y="78266"/>
                    </a:lnTo>
                    <a:lnTo>
                      <a:pt x="535241" y="71682"/>
                    </a:lnTo>
                    <a:lnTo>
                      <a:pt x="537070" y="69854"/>
                    </a:lnTo>
                    <a:lnTo>
                      <a:pt x="554442" y="69488"/>
                    </a:lnTo>
                    <a:lnTo>
                      <a:pt x="578580" y="70768"/>
                    </a:lnTo>
                    <a:lnTo>
                      <a:pt x="584432" y="72231"/>
                    </a:lnTo>
                    <a:lnTo>
                      <a:pt x="591198" y="75157"/>
                    </a:lnTo>
                    <a:lnTo>
                      <a:pt x="592661" y="78631"/>
                    </a:lnTo>
                    <a:lnTo>
                      <a:pt x="612044" y="83934"/>
                    </a:lnTo>
                    <a:lnTo>
                      <a:pt x="621187" y="87592"/>
                    </a:lnTo>
                    <a:lnTo>
                      <a:pt x="622102" y="91249"/>
                    </a:lnTo>
                    <a:lnTo>
                      <a:pt x="650446" y="95820"/>
                    </a:lnTo>
                    <a:lnTo>
                      <a:pt x="659589" y="98929"/>
                    </a:lnTo>
                    <a:lnTo>
                      <a:pt x="663794" y="102221"/>
                    </a:lnTo>
                    <a:lnTo>
                      <a:pt x="665440" y="104964"/>
                    </a:lnTo>
                    <a:lnTo>
                      <a:pt x="675498" y="109718"/>
                    </a:lnTo>
                    <a:lnTo>
                      <a:pt x="690675" y="115753"/>
                    </a:lnTo>
                    <a:lnTo>
                      <a:pt x="698538" y="117033"/>
                    </a:lnTo>
                    <a:lnTo>
                      <a:pt x="700184" y="115387"/>
                    </a:lnTo>
                    <a:lnTo>
                      <a:pt x="707682" y="113741"/>
                    </a:lnTo>
                    <a:lnTo>
                      <a:pt x="707682" y="111181"/>
                    </a:lnTo>
                    <a:lnTo>
                      <a:pt x="696893" y="106792"/>
                    </a:lnTo>
                    <a:lnTo>
                      <a:pt x="690127" y="101306"/>
                    </a:lnTo>
                    <a:lnTo>
                      <a:pt x="699453" y="97466"/>
                    </a:lnTo>
                    <a:lnTo>
                      <a:pt x="709693" y="96552"/>
                    </a:lnTo>
                    <a:lnTo>
                      <a:pt x="722311" y="98381"/>
                    </a:lnTo>
                    <a:lnTo>
                      <a:pt x="705305" y="94723"/>
                    </a:lnTo>
                    <a:lnTo>
                      <a:pt x="698173" y="94723"/>
                    </a:lnTo>
                    <a:lnTo>
                      <a:pt x="695247" y="93260"/>
                    </a:lnTo>
                    <a:lnTo>
                      <a:pt x="692687" y="91066"/>
                    </a:lnTo>
                    <a:lnTo>
                      <a:pt x="699453" y="85032"/>
                    </a:lnTo>
                    <a:lnTo>
                      <a:pt x="704756" y="82654"/>
                    </a:lnTo>
                    <a:lnTo>
                      <a:pt x="715728" y="83203"/>
                    </a:lnTo>
                    <a:lnTo>
                      <a:pt x="737488" y="87226"/>
                    </a:lnTo>
                    <a:lnTo>
                      <a:pt x="743889" y="89420"/>
                    </a:lnTo>
                    <a:lnTo>
                      <a:pt x="750472" y="88506"/>
                    </a:lnTo>
                    <a:lnTo>
                      <a:pt x="748277" y="86677"/>
                    </a:lnTo>
                    <a:lnTo>
                      <a:pt x="741694" y="85397"/>
                    </a:lnTo>
                    <a:lnTo>
                      <a:pt x="727431" y="83934"/>
                    </a:lnTo>
                    <a:lnTo>
                      <a:pt x="716276" y="81009"/>
                    </a:lnTo>
                    <a:lnTo>
                      <a:pt x="719019" y="77351"/>
                    </a:lnTo>
                    <a:lnTo>
                      <a:pt x="702379" y="71682"/>
                    </a:lnTo>
                    <a:lnTo>
                      <a:pt x="692870" y="65648"/>
                    </a:lnTo>
                    <a:lnTo>
                      <a:pt x="688664" y="64368"/>
                    </a:lnTo>
                    <a:lnTo>
                      <a:pt x="685372" y="61625"/>
                    </a:lnTo>
                    <a:lnTo>
                      <a:pt x="677509" y="59431"/>
                    </a:lnTo>
                    <a:lnTo>
                      <a:pt x="671109" y="55590"/>
                    </a:lnTo>
                    <a:lnTo>
                      <a:pt x="671840" y="53396"/>
                    </a:lnTo>
                    <a:lnTo>
                      <a:pt x="750106" y="53396"/>
                    </a:lnTo>
                    <a:lnTo>
                      <a:pt x="756506" y="55956"/>
                    </a:lnTo>
                    <a:lnTo>
                      <a:pt x="762175" y="59613"/>
                    </a:lnTo>
                    <a:lnTo>
                      <a:pt x="762906" y="68391"/>
                    </a:lnTo>
                    <a:lnTo>
                      <a:pt x="764552" y="72963"/>
                    </a:lnTo>
                    <a:lnTo>
                      <a:pt x="768210" y="72048"/>
                    </a:lnTo>
                    <a:lnTo>
                      <a:pt x="768575" y="70402"/>
                    </a:lnTo>
                    <a:lnTo>
                      <a:pt x="767661" y="64917"/>
                    </a:lnTo>
                    <a:lnTo>
                      <a:pt x="766747" y="62539"/>
                    </a:lnTo>
                    <a:lnTo>
                      <a:pt x="766015" y="58882"/>
                    </a:lnTo>
                    <a:lnTo>
                      <a:pt x="763455" y="56322"/>
                    </a:lnTo>
                    <a:lnTo>
                      <a:pt x="766381" y="54859"/>
                    </a:lnTo>
                    <a:lnTo>
                      <a:pt x="774610" y="56688"/>
                    </a:lnTo>
                    <a:lnTo>
                      <a:pt x="787227" y="61625"/>
                    </a:lnTo>
                    <a:lnTo>
                      <a:pt x="795822" y="66928"/>
                    </a:lnTo>
                    <a:lnTo>
                      <a:pt x="802588" y="67842"/>
                    </a:lnTo>
                    <a:lnTo>
                      <a:pt x="807342" y="71317"/>
                    </a:lnTo>
                    <a:lnTo>
                      <a:pt x="808988" y="74608"/>
                    </a:lnTo>
                    <a:lnTo>
                      <a:pt x="813560" y="77168"/>
                    </a:lnTo>
                    <a:lnTo>
                      <a:pt x="813560" y="74608"/>
                    </a:lnTo>
                    <a:lnTo>
                      <a:pt x="815388" y="71682"/>
                    </a:lnTo>
                    <a:lnTo>
                      <a:pt x="809902" y="67477"/>
                    </a:lnTo>
                    <a:lnTo>
                      <a:pt x="812463" y="65099"/>
                    </a:lnTo>
                    <a:lnTo>
                      <a:pt x="811731" y="63271"/>
                    </a:lnTo>
                    <a:lnTo>
                      <a:pt x="812463" y="61076"/>
                    </a:lnTo>
                    <a:lnTo>
                      <a:pt x="797833" y="57236"/>
                    </a:lnTo>
                    <a:lnTo>
                      <a:pt x="791616" y="57053"/>
                    </a:lnTo>
                    <a:lnTo>
                      <a:pt x="783022" y="53213"/>
                    </a:lnTo>
                    <a:lnTo>
                      <a:pt x="751020" y="48825"/>
                    </a:lnTo>
                    <a:lnTo>
                      <a:pt x="698173" y="49190"/>
                    </a:lnTo>
                    <a:lnTo>
                      <a:pt x="692138" y="47179"/>
                    </a:lnTo>
                    <a:lnTo>
                      <a:pt x="688664" y="44802"/>
                    </a:lnTo>
                    <a:lnTo>
                      <a:pt x="691773" y="42241"/>
                    </a:lnTo>
                    <a:lnTo>
                      <a:pt x="709693" y="45533"/>
                    </a:lnTo>
                    <a:lnTo>
                      <a:pt x="727431" y="44802"/>
                    </a:lnTo>
                    <a:lnTo>
                      <a:pt x="724322" y="44070"/>
                    </a:lnTo>
                    <a:lnTo>
                      <a:pt x="707682" y="44436"/>
                    </a:lnTo>
                    <a:lnTo>
                      <a:pt x="679703" y="38218"/>
                    </a:lnTo>
                    <a:lnTo>
                      <a:pt x="681715" y="36390"/>
                    </a:lnTo>
                    <a:lnTo>
                      <a:pt x="674766" y="35658"/>
                    </a:lnTo>
                    <a:lnTo>
                      <a:pt x="672389" y="32733"/>
                    </a:lnTo>
                    <a:lnTo>
                      <a:pt x="676229" y="30538"/>
                    </a:lnTo>
                    <a:lnTo>
                      <a:pt x="678058" y="32001"/>
                    </a:lnTo>
                    <a:lnTo>
                      <a:pt x="684458" y="29807"/>
                    </a:lnTo>
                    <a:lnTo>
                      <a:pt x="686287" y="31453"/>
                    </a:lnTo>
                    <a:lnTo>
                      <a:pt x="693967" y="34195"/>
                    </a:lnTo>
                    <a:lnTo>
                      <a:pt x="691590" y="30355"/>
                    </a:lnTo>
                    <a:lnTo>
                      <a:pt x="693784" y="29075"/>
                    </a:lnTo>
                    <a:lnTo>
                      <a:pt x="702196" y="29441"/>
                    </a:lnTo>
                    <a:lnTo>
                      <a:pt x="715362" y="32001"/>
                    </a:lnTo>
                    <a:lnTo>
                      <a:pt x="720482" y="34378"/>
                    </a:lnTo>
                    <a:lnTo>
                      <a:pt x="723225" y="33830"/>
                    </a:lnTo>
                    <a:lnTo>
                      <a:pt x="720482" y="31453"/>
                    </a:lnTo>
                    <a:lnTo>
                      <a:pt x="729991" y="32001"/>
                    </a:lnTo>
                    <a:lnTo>
                      <a:pt x="737854" y="34378"/>
                    </a:lnTo>
                    <a:lnTo>
                      <a:pt x="724688" y="28892"/>
                    </a:lnTo>
                    <a:lnTo>
                      <a:pt x="717374" y="29075"/>
                    </a:lnTo>
                    <a:lnTo>
                      <a:pt x="711522" y="26881"/>
                    </a:lnTo>
                    <a:lnTo>
                      <a:pt x="719202" y="25784"/>
                    </a:lnTo>
                    <a:lnTo>
                      <a:pt x="728162" y="26881"/>
                    </a:lnTo>
                    <a:lnTo>
                      <a:pt x="733100" y="25418"/>
                    </a:lnTo>
                    <a:lnTo>
                      <a:pt x="728711" y="23955"/>
                    </a:lnTo>
                    <a:lnTo>
                      <a:pt x="731088" y="21578"/>
                    </a:lnTo>
                    <a:lnTo>
                      <a:pt x="739500" y="21944"/>
                    </a:lnTo>
                    <a:lnTo>
                      <a:pt x="746266" y="24321"/>
                    </a:lnTo>
                    <a:lnTo>
                      <a:pt x="752300" y="24321"/>
                    </a:lnTo>
                    <a:lnTo>
                      <a:pt x="759981" y="25967"/>
                    </a:lnTo>
                    <a:lnTo>
                      <a:pt x="763821" y="28161"/>
                    </a:lnTo>
                    <a:lnTo>
                      <a:pt x="764552" y="28892"/>
                    </a:lnTo>
                    <a:lnTo>
                      <a:pt x="760712" y="30721"/>
                    </a:lnTo>
                    <a:lnTo>
                      <a:pt x="759432" y="33830"/>
                    </a:lnTo>
                    <a:lnTo>
                      <a:pt x="772964" y="32733"/>
                    </a:lnTo>
                    <a:lnTo>
                      <a:pt x="785764" y="36938"/>
                    </a:lnTo>
                    <a:lnTo>
                      <a:pt x="796736" y="42424"/>
                    </a:lnTo>
                    <a:lnTo>
                      <a:pt x="808988" y="43704"/>
                    </a:lnTo>
                    <a:lnTo>
                      <a:pt x="825263" y="43156"/>
                    </a:lnTo>
                    <a:lnTo>
                      <a:pt x="834772" y="49190"/>
                    </a:lnTo>
                    <a:lnTo>
                      <a:pt x="839343" y="53213"/>
                    </a:lnTo>
                    <a:lnTo>
                      <a:pt x="843732" y="54493"/>
                    </a:lnTo>
                    <a:lnTo>
                      <a:pt x="845744" y="51019"/>
                    </a:lnTo>
                    <a:lnTo>
                      <a:pt x="840441" y="50836"/>
                    </a:lnTo>
                    <a:lnTo>
                      <a:pt x="834772" y="45716"/>
                    </a:lnTo>
                    <a:lnTo>
                      <a:pt x="830932" y="43156"/>
                    </a:lnTo>
                    <a:lnTo>
                      <a:pt x="831663" y="40779"/>
                    </a:lnTo>
                    <a:close/>
                  </a:path>
                </a:pathLst>
              </a:custGeom>
              <a:grpFill/>
              <a:ln w="18272" cap="flat">
                <a:noFill/>
                <a:prstDash val="solid"/>
                <a:miter/>
              </a:ln>
            </p:spPr>
            <p:txBody>
              <a:bodyPr rtlCol="0" anchor="ctr"/>
              <a:lstStyle/>
              <a:p>
                <a:endParaRPr lang="en-GB" sz="1463"/>
              </a:p>
            </p:txBody>
          </p:sp>
          <p:sp>
            <p:nvSpPr>
              <p:cNvPr id="378" name="Freeform: Shape 377">
                <a:extLst>
                  <a:ext uri="{FF2B5EF4-FFF2-40B4-BE49-F238E27FC236}">
                    <a16:creationId xmlns:a16="http://schemas.microsoft.com/office/drawing/2014/main" id="{555DF17D-A0E2-BB11-2734-21A26F7DAFF7}"/>
                  </a:ext>
                </a:extLst>
              </p:cNvPr>
              <p:cNvSpPr/>
              <p:nvPr/>
            </p:nvSpPr>
            <p:spPr>
              <a:xfrm>
                <a:off x="4135807" y="1461605"/>
                <a:ext cx="1540441" cy="1144542"/>
              </a:xfrm>
              <a:custGeom>
                <a:avLst/>
                <a:gdLst>
                  <a:gd name="connsiteX0" fmla="*/ 831663 w 1540441"/>
                  <a:gd name="connsiteY0" fmla="*/ 40779 h 1144542"/>
                  <a:gd name="connsiteX1" fmla="*/ 835137 w 1540441"/>
                  <a:gd name="connsiteY1" fmla="*/ 39499 h 1144542"/>
                  <a:gd name="connsiteX2" fmla="*/ 854887 w 1540441"/>
                  <a:gd name="connsiteY2" fmla="*/ 39499 h 1144542"/>
                  <a:gd name="connsiteX3" fmla="*/ 863481 w 1540441"/>
                  <a:gd name="connsiteY3" fmla="*/ 38218 h 1144542"/>
                  <a:gd name="connsiteX4" fmla="*/ 872624 w 1540441"/>
                  <a:gd name="connsiteY4" fmla="*/ 39499 h 1144542"/>
                  <a:gd name="connsiteX5" fmla="*/ 872990 w 1540441"/>
                  <a:gd name="connsiteY5" fmla="*/ 38950 h 1144542"/>
                  <a:gd name="connsiteX6" fmla="*/ 866407 w 1540441"/>
                  <a:gd name="connsiteY6" fmla="*/ 37670 h 1144542"/>
                  <a:gd name="connsiteX7" fmla="*/ 840989 w 1540441"/>
                  <a:gd name="connsiteY7" fmla="*/ 37487 h 1144542"/>
                  <a:gd name="connsiteX8" fmla="*/ 840075 w 1540441"/>
                  <a:gd name="connsiteY8" fmla="*/ 35658 h 1144542"/>
                  <a:gd name="connsiteX9" fmla="*/ 857813 w 1540441"/>
                  <a:gd name="connsiteY9" fmla="*/ 32733 h 1144542"/>
                  <a:gd name="connsiteX10" fmla="*/ 878842 w 1540441"/>
                  <a:gd name="connsiteY10" fmla="*/ 31818 h 1144542"/>
                  <a:gd name="connsiteX11" fmla="*/ 880122 w 1540441"/>
                  <a:gd name="connsiteY11" fmla="*/ 30355 h 1144542"/>
                  <a:gd name="connsiteX12" fmla="*/ 866224 w 1540441"/>
                  <a:gd name="connsiteY12" fmla="*/ 29807 h 1144542"/>
                  <a:gd name="connsiteX13" fmla="*/ 860007 w 1540441"/>
                  <a:gd name="connsiteY13" fmla="*/ 28344 h 1144542"/>
                  <a:gd name="connsiteX14" fmla="*/ 859824 w 1540441"/>
                  <a:gd name="connsiteY14" fmla="*/ 26881 h 1144542"/>
                  <a:gd name="connsiteX15" fmla="*/ 839343 w 1540441"/>
                  <a:gd name="connsiteY15" fmla="*/ 25967 h 1144542"/>
                  <a:gd name="connsiteX16" fmla="*/ 835869 w 1540441"/>
                  <a:gd name="connsiteY16" fmla="*/ 24321 h 1144542"/>
                  <a:gd name="connsiteX17" fmla="*/ 836235 w 1540441"/>
                  <a:gd name="connsiteY17" fmla="*/ 22675 h 1144542"/>
                  <a:gd name="connsiteX18" fmla="*/ 838246 w 1540441"/>
                  <a:gd name="connsiteY18" fmla="*/ 21029 h 1144542"/>
                  <a:gd name="connsiteX19" fmla="*/ 837881 w 1540441"/>
                  <a:gd name="connsiteY19" fmla="*/ 19932 h 1144542"/>
                  <a:gd name="connsiteX20" fmla="*/ 835137 w 1540441"/>
                  <a:gd name="connsiteY20" fmla="*/ 15909 h 1144542"/>
                  <a:gd name="connsiteX21" fmla="*/ 839892 w 1540441"/>
                  <a:gd name="connsiteY21" fmla="*/ 14629 h 1144542"/>
                  <a:gd name="connsiteX22" fmla="*/ 836783 w 1540441"/>
                  <a:gd name="connsiteY22" fmla="*/ 13166 h 1144542"/>
                  <a:gd name="connsiteX23" fmla="*/ 837881 w 1540441"/>
                  <a:gd name="connsiteY23" fmla="*/ 11520 h 1144542"/>
                  <a:gd name="connsiteX24" fmla="*/ 861653 w 1540441"/>
                  <a:gd name="connsiteY24" fmla="*/ 15178 h 1144542"/>
                  <a:gd name="connsiteX25" fmla="*/ 855801 w 1540441"/>
                  <a:gd name="connsiteY25" fmla="*/ 12069 h 1144542"/>
                  <a:gd name="connsiteX26" fmla="*/ 858727 w 1540441"/>
                  <a:gd name="connsiteY26" fmla="*/ 8229 h 1144542"/>
                  <a:gd name="connsiteX27" fmla="*/ 864762 w 1540441"/>
                  <a:gd name="connsiteY27" fmla="*/ 6583 h 1144542"/>
                  <a:gd name="connsiteX28" fmla="*/ 868419 w 1540441"/>
                  <a:gd name="connsiteY28" fmla="*/ 7132 h 1144542"/>
                  <a:gd name="connsiteX29" fmla="*/ 870064 w 1540441"/>
                  <a:gd name="connsiteY29" fmla="*/ 8777 h 1144542"/>
                  <a:gd name="connsiteX30" fmla="*/ 881219 w 1540441"/>
                  <a:gd name="connsiteY30" fmla="*/ 10423 h 1144542"/>
                  <a:gd name="connsiteX31" fmla="*/ 891094 w 1540441"/>
                  <a:gd name="connsiteY31" fmla="*/ 15361 h 1144542"/>
                  <a:gd name="connsiteX32" fmla="*/ 897494 w 1540441"/>
                  <a:gd name="connsiteY32" fmla="*/ 16823 h 1144542"/>
                  <a:gd name="connsiteX33" fmla="*/ 898591 w 1540441"/>
                  <a:gd name="connsiteY33" fmla="*/ 16092 h 1144542"/>
                  <a:gd name="connsiteX34" fmla="*/ 898043 w 1540441"/>
                  <a:gd name="connsiteY34" fmla="*/ 14629 h 1144542"/>
                  <a:gd name="connsiteX35" fmla="*/ 892374 w 1540441"/>
                  <a:gd name="connsiteY35" fmla="*/ 13532 h 1144542"/>
                  <a:gd name="connsiteX36" fmla="*/ 891642 w 1540441"/>
                  <a:gd name="connsiteY36" fmla="*/ 11703 h 1144542"/>
                  <a:gd name="connsiteX37" fmla="*/ 893288 w 1540441"/>
                  <a:gd name="connsiteY37" fmla="*/ 10972 h 1144542"/>
                  <a:gd name="connsiteX38" fmla="*/ 891825 w 1540441"/>
                  <a:gd name="connsiteY38" fmla="*/ 9509 h 1144542"/>
                  <a:gd name="connsiteX39" fmla="*/ 886339 w 1540441"/>
                  <a:gd name="connsiteY39" fmla="*/ 7680 h 1144542"/>
                  <a:gd name="connsiteX40" fmla="*/ 885242 w 1540441"/>
                  <a:gd name="connsiteY40" fmla="*/ 5852 h 1144542"/>
                  <a:gd name="connsiteX41" fmla="*/ 889631 w 1540441"/>
                  <a:gd name="connsiteY41" fmla="*/ 4572 h 1144542"/>
                  <a:gd name="connsiteX42" fmla="*/ 899140 w 1540441"/>
                  <a:gd name="connsiteY42" fmla="*/ 3292 h 1144542"/>
                  <a:gd name="connsiteX43" fmla="*/ 925289 w 1540441"/>
                  <a:gd name="connsiteY43" fmla="*/ 4572 h 1144542"/>
                  <a:gd name="connsiteX44" fmla="*/ 933335 w 1540441"/>
                  <a:gd name="connsiteY44" fmla="*/ 1280 h 1144542"/>
                  <a:gd name="connsiteX45" fmla="*/ 940101 w 1540441"/>
                  <a:gd name="connsiteY45" fmla="*/ 914 h 1144542"/>
                  <a:gd name="connsiteX46" fmla="*/ 944490 w 1540441"/>
                  <a:gd name="connsiteY46" fmla="*/ 4206 h 1144542"/>
                  <a:gd name="connsiteX47" fmla="*/ 944307 w 1540441"/>
                  <a:gd name="connsiteY47" fmla="*/ 2377 h 1144542"/>
                  <a:gd name="connsiteX48" fmla="*/ 948147 w 1540441"/>
                  <a:gd name="connsiteY48" fmla="*/ 2926 h 1144542"/>
                  <a:gd name="connsiteX49" fmla="*/ 958205 w 1540441"/>
                  <a:gd name="connsiteY49" fmla="*/ 9509 h 1144542"/>
                  <a:gd name="connsiteX50" fmla="*/ 959119 w 1540441"/>
                  <a:gd name="connsiteY50" fmla="*/ 7132 h 1144542"/>
                  <a:gd name="connsiteX51" fmla="*/ 955462 w 1540441"/>
                  <a:gd name="connsiteY51" fmla="*/ 2926 h 1144542"/>
                  <a:gd name="connsiteX52" fmla="*/ 967531 w 1540441"/>
                  <a:gd name="connsiteY52" fmla="*/ 183 h 1144542"/>
                  <a:gd name="connsiteX53" fmla="*/ 993680 w 1540441"/>
                  <a:gd name="connsiteY53" fmla="*/ 0 h 1144542"/>
                  <a:gd name="connsiteX54" fmla="*/ 998617 w 1540441"/>
                  <a:gd name="connsiteY54" fmla="*/ 2377 h 1144542"/>
                  <a:gd name="connsiteX55" fmla="*/ 1011601 w 1540441"/>
                  <a:gd name="connsiteY55" fmla="*/ 549 h 1144542"/>
                  <a:gd name="connsiteX56" fmla="*/ 1023304 w 1540441"/>
                  <a:gd name="connsiteY56" fmla="*/ 3474 h 1144542"/>
                  <a:gd name="connsiteX57" fmla="*/ 1044333 w 1540441"/>
                  <a:gd name="connsiteY57" fmla="*/ 1280 h 1144542"/>
                  <a:gd name="connsiteX58" fmla="*/ 1073774 w 1540441"/>
                  <a:gd name="connsiteY58" fmla="*/ 5120 h 1144542"/>
                  <a:gd name="connsiteX59" fmla="*/ 1074689 w 1540441"/>
                  <a:gd name="connsiteY59" fmla="*/ 7680 h 1144542"/>
                  <a:gd name="connsiteX60" fmla="*/ 1082186 w 1540441"/>
                  <a:gd name="connsiteY60" fmla="*/ 8777 h 1144542"/>
                  <a:gd name="connsiteX61" fmla="*/ 1079626 w 1540441"/>
                  <a:gd name="connsiteY61" fmla="*/ 6766 h 1144542"/>
                  <a:gd name="connsiteX62" fmla="*/ 1091146 w 1540441"/>
                  <a:gd name="connsiteY62" fmla="*/ 6766 h 1144542"/>
                  <a:gd name="connsiteX63" fmla="*/ 1093706 w 1540441"/>
                  <a:gd name="connsiteY63" fmla="*/ 7680 h 1144542"/>
                  <a:gd name="connsiteX64" fmla="*/ 1083832 w 1540441"/>
                  <a:gd name="connsiteY64" fmla="*/ 8960 h 1144542"/>
                  <a:gd name="connsiteX65" fmla="*/ 1089501 w 1540441"/>
                  <a:gd name="connsiteY65" fmla="*/ 12983 h 1144542"/>
                  <a:gd name="connsiteX66" fmla="*/ 1101570 w 1540441"/>
                  <a:gd name="connsiteY66" fmla="*/ 13166 h 1144542"/>
                  <a:gd name="connsiteX67" fmla="*/ 1108153 w 1540441"/>
                  <a:gd name="connsiteY67" fmla="*/ 12069 h 1144542"/>
                  <a:gd name="connsiteX68" fmla="*/ 1098461 w 1540441"/>
                  <a:gd name="connsiteY68" fmla="*/ 10423 h 1144542"/>
                  <a:gd name="connsiteX69" fmla="*/ 1116564 w 1540441"/>
                  <a:gd name="connsiteY69" fmla="*/ 8960 h 1144542"/>
                  <a:gd name="connsiteX70" fmla="*/ 1149114 w 1540441"/>
                  <a:gd name="connsiteY70" fmla="*/ 12069 h 1144542"/>
                  <a:gd name="connsiteX71" fmla="*/ 1168498 w 1540441"/>
                  <a:gd name="connsiteY71" fmla="*/ 17006 h 1144542"/>
                  <a:gd name="connsiteX72" fmla="*/ 1172704 w 1540441"/>
                  <a:gd name="connsiteY72" fmla="*/ 19384 h 1144542"/>
                  <a:gd name="connsiteX73" fmla="*/ 1170143 w 1540441"/>
                  <a:gd name="connsiteY73" fmla="*/ 22675 h 1144542"/>
                  <a:gd name="connsiteX74" fmla="*/ 1162280 w 1540441"/>
                  <a:gd name="connsiteY74" fmla="*/ 26515 h 1144542"/>
                  <a:gd name="connsiteX75" fmla="*/ 1132839 w 1540441"/>
                  <a:gd name="connsiteY75" fmla="*/ 30538 h 1144542"/>
                  <a:gd name="connsiteX76" fmla="*/ 1075420 w 1540441"/>
                  <a:gd name="connsiteY76" fmla="*/ 28344 h 1144542"/>
                  <a:gd name="connsiteX77" fmla="*/ 1043419 w 1540441"/>
                  <a:gd name="connsiteY77" fmla="*/ 29075 h 1144542"/>
                  <a:gd name="connsiteX78" fmla="*/ 1007944 w 1540441"/>
                  <a:gd name="connsiteY78" fmla="*/ 36207 h 1144542"/>
                  <a:gd name="connsiteX79" fmla="*/ 997154 w 1540441"/>
                  <a:gd name="connsiteY79" fmla="*/ 35293 h 1144542"/>
                  <a:gd name="connsiteX80" fmla="*/ 971005 w 1540441"/>
                  <a:gd name="connsiteY80" fmla="*/ 29441 h 1144542"/>
                  <a:gd name="connsiteX81" fmla="*/ 968628 w 1540441"/>
                  <a:gd name="connsiteY81" fmla="*/ 31087 h 1144542"/>
                  <a:gd name="connsiteX82" fmla="*/ 983257 w 1540441"/>
                  <a:gd name="connsiteY82" fmla="*/ 33464 h 1144542"/>
                  <a:gd name="connsiteX83" fmla="*/ 991120 w 1540441"/>
                  <a:gd name="connsiteY83" fmla="*/ 35476 h 1144542"/>
                  <a:gd name="connsiteX84" fmla="*/ 992400 w 1540441"/>
                  <a:gd name="connsiteY84" fmla="*/ 36938 h 1144542"/>
                  <a:gd name="connsiteX85" fmla="*/ 975211 w 1540441"/>
                  <a:gd name="connsiteY85" fmla="*/ 40413 h 1144542"/>
                  <a:gd name="connsiteX86" fmla="*/ 965336 w 1540441"/>
                  <a:gd name="connsiteY86" fmla="*/ 39864 h 1144542"/>
                  <a:gd name="connsiteX87" fmla="*/ 955279 w 1540441"/>
                  <a:gd name="connsiteY87" fmla="*/ 42973 h 1144542"/>
                  <a:gd name="connsiteX88" fmla="*/ 919072 w 1540441"/>
                  <a:gd name="connsiteY88" fmla="*/ 45899 h 1144542"/>
                  <a:gd name="connsiteX89" fmla="*/ 925472 w 1540441"/>
                  <a:gd name="connsiteY89" fmla="*/ 46447 h 1144542"/>
                  <a:gd name="connsiteX90" fmla="*/ 923278 w 1540441"/>
                  <a:gd name="connsiteY90" fmla="*/ 48459 h 1144542"/>
                  <a:gd name="connsiteX91" fmla="*/ 924192 w 1540441"/>
                  <a:gd name="connsiteY91" fmla="*/ 51202 h 1144542"/>
                  <a:gd name="connsiteX92" fmla="*/ 927118 w 1540441"/>
                  <a:gd name="connsiteY92" fmla="*/ 51202 h 1144542"/>
                  <a:gd name="connsiteX93" fmla="*/ 928581 w 1540441"/>
                  <a:gd name="connsiteY93" fmla="*/ 48825 h 1144542"/>
                  <a:gd name="connsiteX94" fmla="*/ 935895 w 1540441"/>
                  <a:gd name="connsiteY94" fmla="*/ 46447 h 1144542"/>
                  <a:gd name="connsiteX95" fmla="*/ 943210 w 1540441"/>
                  <a:gd name="connsiteY95" fmla="*/ 45533 h 1144542"/>
                  <a:gd name="connsiteX96" fmla="*/ 957108 w 1540441"/>
                  <a:gd name="connsiteY96" fmla="*/ 46447 h 1144542"/>
                  <a:gd name="connsiteX97" fmla="*/ 958570 w 1540441"/>
                  <a:gd name="connsiteY97" fmla="*/ 48825 h 1144542"/>
                  <a:gd name="connsiteX98" fmla="*/ 958205 w 1540441"/>
                  <a:gd name="connsiteY98" fmla="*/ 52482 h 1144542"/>
                  <a:gd name="connsiteX99" fmla="*/ 962776 w 1540441"/>
                  <a:gd name="connsiteY99" fmla="*/ 51202 h 1144542"/>
                  <a:gd name="connsiteX100" fmla="*/ 962411 w 1540441"/>
                  <a:gd name="connsiteY100" fmla="*/ 46630 h 1144542"/>
                  <a:gd name="connsiteX101" fmla="*/ 964422 w 1540441"/>
                  <a:gd name="connsiteY101" fmla="*/ 44436 h 1144542"/>
                  <a:gd name="connsiteX102" fmla="*/ 971736 w 1540441"/>
                  <a:gd name="connsiteY102" fmla="*/ 43156 h 1144542"/>
                  <a:gd name="connsiteX103" fmla="*/ 1008675 w 1540441"/>
                  <a:gd name="connsiteY103" fmla="*/ 41693 h 1144542"/>
                  <a:gd name="connsiteX104" fmla="*/ 1011052 w 1540441"/>
                  <a:gd name="connsiteY104" fmla="*/ 44436 h 1144542"/>
                  <a:gd name="connsiteX105" fmla="*/ 1014344 w 1540441"/>
                  <a:gd name="connsiteY105" fmla="*/ 44802 h 1144542"/>
                  <a:gd name="connsiteX106" fmla="*/ 1018184 w 1540441"/>
                  <a:gd name="connsiteY106" fmla="*/ 40047 h 1144542"/>
                  <a:gd name="connsiteX107" fmla="*/ 1025864 w 1540441"/>
                  <a:gd name="connsiteY107" fmla="*/ 37853 h 1144542"/>
                  <a:gd name="connsiteX108" fmla="*/ 1034825 w 1540441"/>
                  <a:gd name="connsiteY108" fmla="*/ 35841 h 1144542"/>
                  <a:gd name="connsiteX109" fmla="*/ 1042870 w 1540441"/>
                  <a:gd name="connsiteY109" fmla="*/ 35476 h 1144542"/>
                  <a:gd name="connsiteX110" fmla="*/ 1049637 w 1540441"/>
                  <a:gd name="connsiteY110" fmla="*/ 32915 h 1144542"/>
                  <a:gd name="connsiteX111" fmla="*/ 1060791 w 1540441"/>
                  <a:gd name="connsiteY111" fmla="*/ 32184 h 1144542"/>
                  <a:gd name="connsiteX112" fmla="*/ 1101204 w 1540441"/>
                  <a:gd name="connsiteY112" fmla="*/ 34927 h 1144542"/>
                  <a:gd name="connsiteX113" fmla="*/ 1101204 w 1540441"/>
                  <a:gd name="connsiteY113" fmla="*/ 36938 h 1144542"/>
                  <a:gd name="connsiteX114" fmla="*/ 1099192 w 1540441"/>
                  <a:gd name="connsiteY114" fmla="*/ 39316 h 1144542"/>
                  <a:gd name="connsiteX115" fmla="*/ 1106324 w 1540441"/>
                  <a:gd name="connsiteY115" fmla="*/ 37487 h 1144542"/>
                  <a:gd name="connsiteX116" fmla="*/ 1109433 w 1540441"/>
                  <a:gd name="connsiteY116" fmla="*/ 35658 h 1144542"/>
                  <a:gd name="connsiteX117" fmla="*/ 1142348 w 1540441"/>
                  <a:gd name="connsiteY117" fmla="*/ 36573 h 1144542"/>
                  <a:gd name="connsiteX118" fmla="*/ 1149663 w 1540441"/>
                  <a:gd name="connsiteY118" fmla="*/ 36207 h 1144542"/>
                  <a:gd name="connsiteX119" fmla="*/ 1167218 w 1540441"/>
                  <a:gd name="connsiteY119" fmla="*/ 32001 h 1144542"/>
                  <a:gd name="connsiteX120" fmla="*/ 1188430 w 1540441"/>
                  <a:gd name="connsiteY120" fmla="*/ 30538 h 1144542"/>
                  <a:gd name="connsiteX121" fmla="*/ 1197939 w 1540441"/>
                  <a:gd name="connsiteY121" fmla="*/ 32915 h 1144542"/>
                  <a:gd name="connsiteX122" fmla="*/ 1193916 w 1540441"/>
                  <a:gd name="connsiteY122" fmla="*/ 34927 h 1144542"/>
                  <a:gd name="connsiteX123" fmla="*/ 1195196 w 1540441"/>
                  <a:gd name="connsiteY123" fmla="*/ 38036 h 1144542"/>
                  <a:gd name="connsiteX124" fmla="*/ 1200682 w 1540441"/>
                  <a:gd name="connsiteY124" fmla="*/ 40413 h 1144542"/>
                  <a:gd name="connsiteX125" fmla="*/ 1198670 w 1540441"/>
                  <a:gd name="connsiteY125" fmla="*/ 42790 h 1144542"/>
                  <a:gd name="connsiteX126" fmla="*/ 1194464 w 1540441"/>
                  <a:gd name="connsiteY126" fmla="*/ 45533 h 1144542"/>
                  <a:gd name="connsiteX127" fmla="*/ 1180567 w 1540441"/>
                  <a:gd name="connsiteY127" fmla="*/ 48642 h 1144542"/>
                  <a:gd name="connsiteX128" fmla="*/ 1186967 w 1540441"/>
                  <a:gd name="connsiteY128" fmla="*/ 48642 h 1144542"/>
                  <a:gd name="connsiteX129" fmla="*/ 1184407 w 1540441"/>
                  <a:gd name="connsiteY129" fmla="*/ 51019 h 1144542"/>
                  <a:gd name="connsiteX130" fmla="*/ 1161366 w 1540441"/>
                  <a:gd name="connsiteY130" fmla="*/ 55590 h 1144542"/>
                  <a:gd name="connsiteX131" fmla="*/ 1185321 w 1540441"/>
                  <a:gd name="connsiteY131" fmla="*/ 54128 h 1144542"/>
                  <a:gd name="connsiteX132" fmla="*/ 1188430 w 1540441"/>
                  <a:gd name="connsiteY132" fmla="*/ 52482 h 1144542"/>
                  <a:gd name="connsiteX133" fmla="*/ 1207082 w 1540441"/>
                  <a:gd name="connsiteY133" fmla="*/ 47727 h 1144542"/>
                  <a:gd name="connsiteX134" fmla="*/ 1216408 w 1540441"/>
                  <a:gd name="connsiteY134" fmla="*/ 48093 h 1144542"/>
                  <a:gd name="connsiteX135" fmla="*/ 1223174 w 1540441"/>
                  <a:gd name="connsiteY135" fmla="*/ 46813 h 1144542"/>
                  <a:gd name="connsiteX136" fmla="*/ 1221711 w 1540441"/>
                  <a:gd name="connsiteY136" fmla="*/ 49556 h 1144542"/>
                  <a:gd name="connsiteX137" fmla="*/ 1223722 w 1540441"/>
                  <a:gd name="connsiteY137" fmla="*/ 51385 h 1144542"/>
                  <a:gd name="connsiteX138" fmla="*/ 1222808 w 1540441"/>
                  <a:gd name="connsiteY138" fmla="*/ 53396 h 1144542"/>
                  <a:gd name="connsiteX139" fmla="*/ 1224271 w 1540441"/>
                  <a:gd name="connsiteY139" fmla="*/ 55590 h 1144542"/>
                  <a:gd name="connsiteX140" fmla="*/ 1235243 w 1540441"/>
                  <a:gd name="connsiteY140" fmla="*/ 50836 h 1144542"/>
                  <a:gd name="connsiteX141" fmla="*/ 1239449 w 1540441"/>
                  <a:gd name="connsiteY141" fmla="*/ 50287 h 1144542"/>
                  <a:gd name="connsiteX142" fmla="*/ 1250603 w 1540441"/>
                  <a:gd name="connsiteY142" fmla="*/ 54493 h 1144542"/>
                  <a:gd name="connsiteX143" fmla="*/ 1257004 w 1540441"/>
                  <a:gd name="connsiteY143" fmla="*/ 54676 h 1144542"/>
                  <a:gd name="connsiteX144" fmla="*/ 1262672 w 1540441"/>
                  <a:gd name="connsiteY144" fmla="*/ 52665 h 1144542"/>
                  <a:gd name="connsiteX145" fmla="*/ 1265415 w 1540441"/>
                  <a:gd name="connsiteY145" fmla="*/ 54859 h 1144542"/>
                  <a:gd name="connsiteX146" fmla="*/ 1270718 w 1540441"/>
                  <a:gd name="connsiteY146" fmla="*/ 55408 h 1144542"/>
                  <a:gd name="connsiteX147" fmla="*/ 1290650 w 1540441"/>
                  <a:gd name="connsiteY147" fmla="*/ 61808 h 1144542"/>
                  <a:gd name="connsiteX148" fmla="*/ 1294673 w 1540441"/>
                  <a:gd name="connsiteY148" fmla="*/ 64368 h 1144542"/>
                  <a:gd name="connsiteX149" fmla="*/ 1293942 w 1540441"/>
                  <a:gd name="connsiteY149" fmla="*/ 66562 h 1144542"/>
                  <a:gd name="connsiteX150" fmla="*/ 1292662 w 1540441"/>
                  <a:gd name="connsiteY150" fmla="*/ 68208 h 1144542"/>
                  <a:gd name="connsiteX151" fmla="*/ 1288090 w 1540441"/>
                  <a:gd name="connsiteY151" fmla="*/ 68391 h 1144542"/>
                  <a:gd name="connsiteX152" fmla="*/ 1282422 w 1540441"/>
                  <a:gd name="connsiteY152" fmla="*/ 71134 h 1144542"/>
                  <a:gd name="connsiteX153" fmla="*/ 1268707 w 1540441"/>
                  <a:gd name="connsiteY153" fmla="*/ 75157 h 1144542"/>
                  <a:gd name="connsiteX154" fmla="*/ 1269987 w 1540441"/>
                  <a:gd name="connsiteY154" fmla="*/ 77717 h 1144542"/>
                  <a:gd name="connsiteX155" fmla="*/ 1265964 w 1540441"/>
                  <a:gd name="connsiteY155" fmla="*/ 80643 h 1144542"/>
                  <a:gd name="connsiteX156" fmla="*/ 1257004 w 1540441"/>
                  <a:gd name="connsiteY156" fmla="*/ 83020 h 1144542"/>
                  <a:gd name="connsiteX157" fmla="*/ 1239449 w 1540441"/>
                  <a:gd name="connsiteY157" fmla="*/ 85580 h 1144542"/>
                  <a:gd name="connsiteX158" fmla="*/ 1225551 w 1540441"/>
                  <a:gd name="connsiteY158" fmla="*/ 85397 h 1144542"/>
                  <a:gd name="connsiteX159" fmla="*/ 1212751 w 1540441"/>
                  <a:gd name="connsiteY159" fmla="*/ 87774 h 1144542"/>
                  <a:gd name="connsiteX160" fmla="*/ 1205985 w 1540441"/>
                  <a:gd name="connsiteY160" fmla="*/ 90700 h 1144542"/>
                  <a:gd name="connsiteX161" fmla="*/ 1187698 w 1540441"/>
                  <a:gd name="connsiteY161" fmla="*/ 93626 h 1144542"/>
                  <a:gd name="connsiteX162" fmla="*/ 1164475 w 1540441"/>
                  <a:gd name="connsiteY162" fmla="*/ 93809 h 1144542"/>
                  <a:gd name="connsiteX163" fmla="*/ 1140702 w 1540441"/>
                  <a:gd name="connsiteY163" fmla="*/ 91615 h 1144542"/>
                  <a:gd name="connsiteX164" fmla="*/ 1111079 w 1540441"/>
                  <a:gd name="connsiteY164" fmla="*/ 91249 h 1144542"/>
                  <a:gd name="connsiteX165" fmla="*/ 1073226 w 1540441"/>
                  <a:gd name="connsiteY165" fmla="*/ 94723 h 1144542"/>
                  <a:gd name="connsiteX166" fmla="*/ 1060791 w 1540441"/>
                  <a:gd name="connsiteY166" fmla="*/ 94723 h 1144542"/>
                  <a:gd name="connsiteX167" fmla="*/ 1051648 w 1540441"/>
                  <a:gd name="connsiteY167" fmla="*/ 92163 h 1144542"/>
                  <a:gd name="connsiteX168" fmla="*/ 1040127 w 1540441"/>
                  <a:gd name="connsiteY168" fmla="*/ 90883 h 1144542"/>
                  <a:gd name="connsiteX169" fmla="*/ 1017087 w 1540441"/>
                  <a:gd name="connsiteY169" fmla="*/ 91432 h 1144542"/>
                  <a:gd name="connsiteX170" fmla="*/ 1023487 w 1540441"/>
                  <a:gd name="connsiteY170" fmla="*/ 92712 h 1144542"/>
                  <a:gd name="connsiteX171" fmla="*/ 1043785 w 1540441"/>
                  <a:gd name="connsiteY171" fmla="*/ 92895 h 1144542"/>
                  <a:gd name="connsiteX172" fmla="*/ 1054757 w 1540441"/>
                  <a:gd name="connsiteY172" fmla="*/ 95820 h 1144542"/>
                  <a:gd name="connsiteX173" fmla="*/ 1055854 w 1540441"/>
                  <a:gd name="connsiteY173" fmla="*/ 98563 h 1144542"/>
                  <a:gd name="connsiteX174" fmla="*/ 1036470 w 1540441"/>
                  <a:gd name="connsiteY174" fmla="*/ 102404 h 1144542"/>
                  <a:gd name="connsiteX175" fmla="*/ 1020195 w 1540441"/>
                  <a:gd name="connsiteY175" fmla="*/ 104049 h 1144542"/>
                  <a:gd name="connsiteX176" fmla="*/ 988011 w 1540441"/>
                  <a:gd name="connsiteY176" fmla="*/ 111730 h 1144542"/>
                  <a:gd name="connsiteX177" fmla="*/ 985817 w 1540441"/>
                  <a:gd name="connsiteY177" fmla="*/ 116301 h 1144542"/>
                  <a:gd name="connsiteX178" fmla="*/ 988011 w 1540441"/>
                  <a:gd name="connsiteY178" fmla="*/ 123616 h 1144542"/>
                  <a:gd name="connsiteX179" fmla="*/ 1001909 w 1540441"/>
                  <a:gd name="connsiteY179" fmla="*/ 120873 h 1144542"/>
                  <a:gd name="connsiteX180" fmla="*/ 1010504 w 1540441"/>
                  <a:gd name="connsiteY180" fmla="*/ 116850 h 1144542"/>
                  <a:gd name="connsiteX181" fmla="*/ 1021293 w 1540441"/>
                  <a:gd name="connsiteY181" fmla="*/ 113558 h 1144542"/>
                  <a:gd name="connsiteX182" fmla="*/ 1061340 w 1540441"/>
                  <a:gd name="connsiteY182" fmla="*/ 107707 h 1144542"/>
                  <a:gd name="connsiteX183" fmla="*/ 1067557 w 1540441"/>
                  <a:gd name="connsiteY183" fmla="*/ 107524 h 1144542"/>
                  <a:gd name="connsiteX184" fmla="*/ 1066460 w 1540441"/>
                  <a:gd name="connsiteY184" fmla="*/ 110632 h 1144542"/>
                  <a:gd name="connsiteX185" fmla="*/ 1073957 w 1540441"/>
                  <a:gd name="connsiteY185" fmla="*/ 108072 h 1144542"/>
                  <a:gd name="connsiteX186" fmla="*/ 1077066 w 1540441"/>
                  <a:gd name="connsiteY186" fmla="*/ 105878 h 1144542"/>
                  <a:gd name="connsiteX187" fmla="*/ 1093341 w 1540441"/>
                  <a:gd name="connsiteY187" fmla="*/ 103684 h 1144542"/>
                  <a:gd name="connsiteX188" fmla="*/ 1111810 w 1540441"/>
                  <a:gd name="connsiteY188" fmla="*/ 102586 h 1144542"/>
                  <a:gd name="connsiteX189" fmla="*/ 1175812 w 1540441"/>
                  <a:gd name="connsiteY189" fmla="*/ 102952 h 1144542"/>
                  <a:gd name="connsiteX190" fmla="*/ 1177458 w 1540441"/>
                  <a:gd name="connsiteY190" fmla="*/ 104598 h 1144542"/>
                  <a:gd name="connsiteX191" fmla="*/ 1188430 w 1540441"/>
                  <a:gd name="connsiteY191" fmla="*/ 106975 h 1144542"/>
                  <a:gd name="connsiteX192" fmla="*/ 1189161 w 1540441"/>
                  <a:gd name="connsiteY192" fmla="*/ 113741 h 1144542"/>
                  <a:gd name="connsiteX193" fmla="*/ 1183858 w 1540441"/>
                  <a:gd name="connsiteY193" fmla="*/ 118678 h 1144542"/>
                  <a:gd name="connsiteX194" fmla="*/ 1159720 w 1540441"/>
                  <a:gd name="connsiteY194" fmla="*/ 124530 h 1144542"/>
                  <a:gd name="connsiteX195" fmla="*/ 1149663 w 1540441"/>
                  <a:gd name="connsiteY195" fmla="*/ 128370 h 1144542"/>
                  <a:gd name="connsiteX196" fmla="*/ 1138142 w 1540441"/>
                  <a:gd name="connsiteY196" fmla="*/ 131296 h 1144542"/>
                  <a:gd name="connsiteX197" fmla="*/ 1135216 w 1540441"/>
                  <a:gd name="connsiteY197" fmla="*/ 135136 h 1144542"/>
                  <a:gd name="connsiteX198" fmla="*/ 1141800 w 1540441"/>
                  <a:gd name="connsiteY198" fmla="*/ 137513 h 1144542"/>
                  <a:gd name="connsiteX199" fmla="*/ 1148565 w 1540441"/>
                  <a:gd name="connsiteY199" fmla="*/ 137696 h 1144542"/>
                  <a:gd name="connsiteX200" fmla="*/ 1162829 w 1540441"/>
                  <a:gd name="connsiteY200" fmla="*/ 132210 h 1144542"/>
                  <a:gd name="connsiteX201" fmla="*/ 1199036 w 1540441"/>
                  <a:gd name="connsiteY201" fmla="*/ 124164 h 1144542"/>
                  <a:gd name="connsiteX202" fmla="*/ 1199584 w 1540441"/>
                  <a:gd name="connsiteY202" fmla="*/ 121787 h 1144542"/>
                  <a:gd name="connsiteX203" fmla="*/ 1209459 w 1540441"/>
                  <a:gd name="connsiteY203" fmla="*/ 119958 h 1144542"/>
                  <a:gd name="connsiteX204" fmla="*/ 1222808 w 1540441"/>
                  <a:gd name="connsiteY204" fmla="*/ 119958 h 1144542"/>
                  <a:gd name="connsiteX205" fmla="*/ 1227563 w 1540441"/>
                  <a:gd name="connsiteY205" fmla="*/ 117764 h 1144542"/>
                  <a:gd name="connsiteX206" fmla="*/ 1223722 w 1540441"/>
                  <a:gd name="connsiteY206" fmla="*/ 115935 h 1144542"/>
                  <a:gd name="connsiteX207" fmla="*/ 1222808 w 1540441"/>
                  <a:gd name="connsiteY207" fmla="*/ 110450 h 1144542"/>
                  <a:gd name="connsiteX208" fmla="*/ 1221345 w 1540441"/>
                  <a:gd name="connsiteY208" fmla="*/ 107341 h 1144542"/>
                  <a:gd name="connsiteX209" fmla="*/ 1222808 w 1540441"/>
                  <a:gd name="connsiteY209" fmla="*/ 104415 h 1144542"/>
                  <a:gd name="connsiteX210" fmla="*/ 1229208 w 1540441"/>
                  <a:gd name="connsiteY210" fmla="*/ 102221 h 1144542"/>
                  <a:gd name="connsiteX211" fmla="*/ 1246032 w 1540441"/>
                  <a:gd name="connsiteY211" fmla="*/ 99478 h 1144542"/>
                  <a:gd name="connsiteX212" fmla="*/ 1271084 w 1540441"/>
                  <a:gd name="connsiteY212" fmla="*/ 98563 h 1144542"/>
                  <a:gd name="connsiteX213" fmla="*/ 1272364 w 1540441"/>
                  <a:gd name="connsiteY213" fmla="*/ 99295 h 1144542"/>
                  <a:gd name="connsiteX214" fmla="*/ 1280044 w 1540441"/>
                  <a:gd name="connsiteY214" fmla="*/ 106792 h 1144542"/>
                  <a:gd name="connsiteX215" fmla="*/ 1281690 w 1540441"/>
                  <a:gd name="connsiteY215" fmla="*/ 112644 h 1144542"/>
                  <a:gd name="connsiteX216" fmla="*/ 1280593 w 1540441"/>
                  <a:gd name="connsiteY216" fmla="*/ 119958 h 1144542"/>
                  <a:gd name="connsiteX217" fmla="*/ 1280776 w 1540441"/>
                  <a:gd name="connsiteY217" fmla="*/ 124164 h 1144542"/>
                  <a:gd name="connsiteX218" fmla="*/ 1280227 w 1540441"/>
                  <a:gd name="connsiteY218" fmla="*/ 128736 h 1144542"/>
                  <a:gd name="connsiteX219" fmla="*/ 1278033 w 1540441"/>
                  <a:gd name="connsiteY219" fmla="*/ 133125 h 1144542"/>
                  <a:gd name="connsiteX220" fmla="*/ 1276021 w 1540441"/>
                  <a:gd name="connsiteY220" fmla="*/ 136416 h 1144542"/>
                  <a:gd name="connsiteX221" fmla="*/ 1271267 w 1540441"/>
                  <a:gd name="connsiteY221" fmla="*/ 141719 h 1144542"/>
                  <a:gd name="connsiteX222" fmla="*/ 1266695 w 1540441"/>
                  <a:gd name="connsiteY222" fmla="*/ 144279 h 1144542"/>
                  <a:gd name="connsiteX223" fmla="*/ 1258101 w 1540441"/>
                  <a:gd name="connsiteY223" fmla="*/ 145194 h 1144542"/>
                  <a:gd name="connsiteX224" fmla="*/ 1250603 w 1540441"/>
                  <a:gd name="connsiteY224" fmla="*/ 148119 h 1144542"/>
                  <a:gd name="connsiteX225" fmla="*/ 1254444 w 1540441"/>
                  <a:gd name="connsiteY225" fmla="*/ 148668 h 1144542"/>
                  <a:gd name="connsiteX226" fmla="*/ 1257004 w 1540441"/>
                  <a:gd name="connsiteY226" fmla="*/ 147388 h 1144542"/>
                  <a:gd name="connsiteX227" fmla="*/ 1263221 w 1540441"/>
                  <a:gd name="connsiteY227" fmla="*/ 146839 h 1144542"/>
                  <a:gd name="connsiteX228" fmla="*/ 1252798 w 1540441"/>
                  <a:gd name="connsiteY228" fmla="*/ 159640 h 1144542"/>
                  <a:gd name="connsiteX229" fmla="*/ 1242192 w 1540441"/>
                  <a:gd name="connsiteY229" fmla="*/ 166589 h 1144542"/>
                  <a:gd name="connsiteX230" fmla="*/ 1237072 w 1540441"/>
                  <a:gd name="connsiteY230" fmla="*/ 177195 h 1144542"/>
                  <a:gd name="connsiteX231" fmla="*/ 1228111 w 1540441"/>
                  <a:gd name="connsiteY231" fmla="*/ 181766 h 1144542"/>
                  <a:gd name="connsiteX232" fmla="*/ 1230488 w 1540441"/>
                  <a:gd name="connsiteY232" fmla="*/ 183229 h 1144542"/>
                  <a:gd name="connsiteX233" fmla="*/ 1224454 w 1540441"/>
                  <a:gd name="connsiteY233" fmla="*/ 187435 h 1144542"/>
                  <a:gd name="connsiteX234" fmla="*/ 1220248 w 1540441"/>
                  <a:gd name="connsiteY234" fmla="*/ 192555 h 1144542"/>
                  <a:gd name="connsiteX235" fmla="*/ 1218968 w 1540441"/>
                  <a:gd name="connsiteY235" fmla="*/ 195481 h 1144542"/>
                  <a:gd name="connsiteX236" fmla="*/ 1219699 w 1540441"/>
                  <a:gd name="connsiteY236" fmla="*/ 195664 h 1144542"/>
                  <a:gd name="connsiteX237" fmla="*/ 1231037 w 1540441"/>
                  <a:gd name="connsiteY237" fmla="*/ 188167 h 1144542"/>
                  <a:gd name="connsiteX238" fmla="*/ 1236523 w 1540441"/>
                  <a:gd name="connsiteY238" fmla="*/ 186155 h 1144542"/>
                  <a:gd name="connsiteX239" fmla="*/ 1245849 w 1540441"/>
                  <a:gd name="connsiteY239" fmla="*/ 180303 h 1144542"/>
                  <a:gd name="connsiteX240" fmla="*/ 1245300 w 1540441"/>
                  <a:gd name="connsiteY240" fmla="*/ 178292 h 1144542"/>
                  <a:gd name="connsiteX241" fmla="*/ 1251335 w 1540441"/>
                  <a:gd name="connsiteY241" fmla="*/ 172257 h 1144542"/>
                  <a:gd name="connsiteX242" fmla="*/ 1247678 w 1540441"/>
                  <a:gd name="connsiteY242" fmla="*/ 172075 h 1144542"/>
                  <a:gd name="connsiteX243" fmla="*/ 1248043 w 1540441"/>
                  <a:gd name="connsiteY243" fmla="*/ 170429 h 1144542"/>
                  <a:gd name="connsiteX244" fmla="*/ 1264684 w 1540441"/>
                  <a:gd name="connsiteY244" fmla="*/ 165126 h 1144542"/>
                  <a:gd name="connsiteX245" fmla="*/ 1276570 w 1540441"/>
                  <a:gd name="connsiteY245" fmla="*/ 154702 h 1144542"/>
                  <a:gd name="connsiteX246" fmla="*/ 1292296 w 1540441"/>
                  <a:gd name="connsiteY246" fmla="*/ 147205 h 1144542"/>
                  <a:gd name="connsiteX247" fmla="*/ 1300159 w 1540441"/>
                  <a:gd name="connsiteY247" fmla="*/ 141171 h 1144542"/>
                  <a:gd name="connsiteX248" fmla="*/ 1301257 w 1540441"/>
                  <a:gd name="connsiteY248" fmla="*/ 137696 h 1144542"/>
                  <a:gd name="connsiteX249" fmla="*/ 1312960 w 1540441"/>
                  <a:gd name="connsiteY249" fmla="*/ 130930 h 1144542"/>
                  <a:gd name="connsiteX250" fmla="*/ 1320640 w 1540441"/>
                  <a:gd name="connsiteY250" fmla="*/ 127456 h 1144542"/>
                  <a:gd name="connsiteX251" fmla="*/ 1336549 w 1540441"/>
                  <a:gd name="connsiteY251" fmla="*/ 122701 h 1144542"/>
                  <a:gd name="connsiteX252" fmla="*/ 1331429 w 1540441"/>
                  <a:gd name="connsiteY252" fmla="*/ 125993 h 1144542"/>
                  <a:gd name="connsiteX253" fmla="*/ 1331246 w 1540441"/>
                  <a:gd name="connsiteY253" fmla="*/ 129467 h 1144542"/>
                  <a:gd name="connsiteX254" fmla="*/ 1333258 w 1540441"/>
                  <a:gd name="connsiteY254" fmla="*/ 131479 h 1144542"/>
                  <a:gd name="connsiteX255" fmla="*/ 1332709 w 1540441"/>
                  <a:gd name="connsiteY255" fmla="*/ 132942 h 1144542"/>
                  <a:gd name="connsiteX256" fmla="*/ 1333806 w 1540441"/>
                  <a:gd name="connsiteY256" fmla="*/ 136965 h 1144542"/>
                  <a:gd name="connsiteX257" fmla="*/ 1344412 w 1540441"/>
                  <a:gd name="connsiteY257" fmla="*/ 134222 h 1144542"/>
                  <a:gd name="connsiteX258" fmla="*/ 1344961 w 1540441"/>
                  <a:gd name="connsiteY258" fmla="*/ 132027 h 1144542"/>
                  <a:gd name="connsiteX259" fmla="*/ 1349532 w 1540441"/>
                  <a:gd name="connsiteY259" fmla="*/ 130382 h 1144542"/>
                  <a:gd name="connsiteX260" fmla="*/ 1365442 w 1540441"/>
                  <a:gd name="connsiteY260" fmla="*/ 130565 h 1144542"/>
                  <a:gd name="connsiteX261" fmla="*/ 1371659 w 1540441"/>
                  <a:gd name="connsiteY261" fmla="*/ 134405 h 1144542"/>
                  <a:gd name="connsiteX262" fmla="*/ 1371293 w 1540441"/>
                  <a:gd name="connsiteY262" fmla="*/ 131296 h 1144542"/>
                  <a:gd name="connsiteX263" fmla="*/ 1385008 w 1540441"/>
                  <a:gd name="connsiteY263" fmla="*/ 134953 h 1144542"/>
                  <a:gd name="connsiteX264" fmla="*/ 1389945 w 1540441"/>
                  <a:gd name="connsiteY264" fmla="*/ 134588 h 1144542"/>
                  <a:gd name="connsiteX265" fmla="*/ 1389945 w 1540441"/>
                  <a:gd name="connsiteY265" fmla="*/ 132027 h 1144542"/>
                  <a:gd name="connsiteX266" fmla="*/ 1387751 w 1540441"/>
                  <a:gd name="connsiteY266" fmla="*/ 129467 h 1144542"/>
                  <a:gd name="connsiteX267" fmla="*/ 1390860 w 1540441"/>
                  <a:gd name="connsiteY267" fmla="*/ 128187 h 1144542"/>
                  <a:gd name="connsiteX268" fmla="*/ 1395980 w 1540441"/>
                  <a:gd name="connsiteY268" fmla="*/ 130199 h 1144542"/>
                  <a:gd name="connsiteX269" fmla="*/ 1394151 w 1540441"/>
                  <a:gd name="connsiteY269" fmla="*/ 127456 h 1144542"/>
                  <a:gd name="connsiteX270" fmla="*/ 1400368 w 1540441"/>
                  <a:gd name="connsiteY270" fmla="*/ 127273 h 1144542"/>
                  <a:gd name="connsiteX271" fmla="*/ 1393968 w 1540441"/>
                  <a:gd name="connsiteY271" fmla="*/ 123981 h 1144542"/>
                  <a:gd name="connsiteX272" fmla="*/ 1396163 w 1540441"/>
                  <a:gd name="connsiteY272" fmla="*/ 121970 h 1144542"/>
                  <a:gd name="connsiteX273" fmla="*/ 1392871 w 1540441"/>
                  <a:gd name="connsiteY273" fmla="*/ 119227 h 1144542"/>
                  <a:gd name="connsiteX274" fmla="*/ 1401466 w 1540441"/>
                  <a:gd name="connsiteY274" fmla="*/ 119593 h 1144542"/>
                  <a:gd name="connsiteX275" fmla="*/ 1406586 w 1540441"/>
                  <a:gd name="connsiteY275" fmla="*/ 121238 h 1144542"/>
                  <a:gd name="connsiteX276" fmla="*/ 1403112 w 1540441"/>
                  <a:gd name="connsiteY276" fmla="*/ 118861 h 1144542"/>
                  <a:gd name="connsiteX277" fmla="*/ 1404574 w 1540441"/>
                  <a:gd name="connsiteY277" fmla="*/ 115935 h 1144542"/>
                  <a:gd name="connsiteX278" fmla="*/ 1405489 w 1540441"/>
                  <a:gd name="connsiteY278" fmla="*/ 111912 h 1144542"/>
                  <a:gd name="connsiteX279" fmla="*/ 1409329 w 1540441"/>
                  <a:gd name="connsiteY279" fmla="*/ 112644 h 1144542"/>
                  <a:gd name="connsiteX280" fmla="*/ 1411340 w 1540441"/>
                  <a:gd name="connsiteY280" fmla="*/ 110267 h 1144542"/>
                  <a:gd name="connsiteX281" fmla="*/ 1415180 w 1540441"/>
                  <a:gd name="connsiteY281" fmla="*/ 111547 h 1144542"/>
                  <a:gd name="connsiteX282" fmla="*/ 1421398 w 1540441"/>
                  <a:gd name="connsiteY282" fmla="*/ 109169 h 1144542"/>
                  <a:gd name="connsiteX283" fmla="*/ 1435661 w 1540441"/>
                  <a:gd name="connsiteY283" fmla="*/ 109169 h 1144542"/>
                  <a:gd name="connsiteX284" fmla="*/ 1441879 w 1540441"/>
                  <a:gd name="connsiteY284" fmla="*/ 108072 h 1144542"/>
                  <a:gd name="connsiteX285" fmla="*/ 1455593 w 1540441"/>
                  <a:gd name="connsiteY285" fmla="*/ 108804 h 1144542"/>
                  <a:gd name="connsiteX286" fmla="*/ 1466565 w 1540441"/>
                  <a:gd name="connsiteY286" fmla="*/ 107158 h 1144542"/>
                  <a:gd name="connsiteX287" fmla="*/ 1477720 w 1540441"/>
                  <a:gd name="connsiteY287" fmla="*/ 108438 h 1144542"/>
                  <a:gd name="connsiteX288" fmla="*/ 1493446 w 1540441"/>
                  <a:gd name="connsiteY288" fmla="*/ 112644 h 1144542"/>
                  <a:gd name="connsiteX289" fmla="*/ 1510452 w 1540441"/>
                  <a:gd name="connsiteY289" fmla="*/ 113924 h 1144542"/>
                  <a:gd name="connsiteX290" fmla="*/ 1523619 w 1540441"/>
                  <a:gd name="connsiteY290" fmla="*/ 117398 h 1144542"/>
                  <a:gd name="connsiteX291" fmla="*/ 1528921 w 1540441"/>
                  <a:gd name="connsiteY291" fmla="*/ 120690 h 1144542"/>
                  <a:gd name="connsiteX292" fmla="*/ 1539162 w 1540441"/>
                  <a:gd name="connsiteY292" fmla="*/ 124896 h 1144542"/>
                  <a:gd name="connsiteX293" fmla="*/ 1540442 w 1540441"/>
                  <a:gd name="connsiteY293" fmla="*/ 127639 h 1144542"/>
                  <a:gd name="connsiteX294" fmla="*/ 1533493 w 1540441"/>
                  <a:gd name="connsiteY294" fmla="*/ 132027 h 1144542"/>
                  <a:gd name="connsiteX295" fmla="*/ 1518133 w 1540441"/>
                  <a:gd name="connsiteY295" fmla="*/ 138611 h 1144542"/>
                  <a:gd name="connsiteX296" fmla="*/ 1515938 w 1540441"/>
                  <a:gd name="connsiteY296" fmla="*/ 142085 h 1144542"/>
                  <a:gd name="connsiteX297" fmla="*/ 1513012 w 1540441"/>
                  <a:gd name="connsiteY297" fmla="*/ 144096 h 1144542"/>
                  <a:gd name="connsiteX298" fmla="*/ 1504966 w 1540441"/>
                  <a:gd name="connsiteY298" fmla="*/ 145194 h 1144542"/>
                  <a:gd name="connsiteX299" fmla="*/ 1503503 w 1540441"/>
                  <a:gd name="connsiteY299" fmla="*/ 148668 h 1144542"/>
                  <a:gd name="connsiteX300" fmla="*/ 1496006 w 1540441"/>
                  <a:gd name="connsiteY300" fmla="*/ 152142 h 1144542"/>
                  <a:gd name="connsiteX301" fmla="*/ 1496189 w 1540441"/>
                  <a:gd name="connsiteY301" fmla="*/ 154154 h 1144542"/>
                  <a:gd name="connsiteX302" fmla="*/ 1493446 w 1540441"/>
                  <a:gd name="connsiteY302" fmla="*/ 155434 h 1144542"/>
                  <a:gd name="connsiteX303" fmla="*/ 1472600 w 1540441"/>
                  <a:gd name="connsiteY303" fmla="*/ 154885 h 1144542"/>
                  <a:gd name="connsiteX304" fmla="*/ 1468760 w 1540441"/>
                  <a:gd name="connsiteY304" fmla="*/ 157080 h 1144542"/>
                  <a:gd name="connsiteX305" fmla="*/ 1468760 w 1540441"/>
                  <a:gd name="connsiteY305" fmla="*/ 158908 h 1144542"/>
                  <a:gd name="connsiteX306" fmla="*/ 1469857 w 1540441"/>
                  <a:gd name="connsiteY306" fmla="*/ 161286 h 1144542"/>
                  <a:gd name="connsiteX307" fmla="*/ 1475525 w 1540441"/>
                  <a:gd name="connsiteY307" fmla="*/ 163480 h 1144542"/>
                  <a:gd name="connsiteX308" fmla="*/ 1478269 w 1540441"/>
                  <a:gd name="connsiteY308" fmla="*/ 167503 h 1144542"/>
                  <a:gd name="connsiteX309" fmla="*/ 1473697 w 1540441"/>
                  <a:gd name="connsiteY309" fmla="*/ 170612 h 1144542"/>
                  <a:gd name="connsiteX310" fmla="*/ 1454130 w 1540441"/>
                  <a:gd name="connsiteY310" fmla="*/ 171709 h 1144542"/>
                  <a:gd name="connsiteX311" fmla="*/ 1447181 w 1540441"/>
                  <a:gd name="connsiteY311" fmla="*/ 173537 h 1144542"/>
                  <a:gd name="connsiteX312" fmla="*/ 1446084 w 1540441"/>
                  <a:gd name="connsiteY312" fmla="*/ 174269 h 1144542"/>
                  <a:gd name="connsiteX313" fmla="*/ 1446084 w 1540441"/>
                  <a:gd name="connsiteY313" fmla="*/ 175732 h 1144542"/>
                  <a:gd name="connsiteX314" fmla="*/ 1445170 w 1540441"/>
                  <a:gd name="connsiteY314" fmla="*/ 177926 h 1144542"/>
                  <a:gd name="connsiteX315" fmla="*/ 1437856 w 1540441"/>
                  <a:gd name="connsiteY315" fmla="*/ 179572 h 1144542"/>
                  <a:gd name="connsiteX316" fmla="*/ 1402563 w 1540441"/>
                  <a:gd name="connsiteY316" fmla="*/ 177195 h 1144542"/>
                  <a:gd name="connsiteX317" fmla="*/ 1397260 w 1540441"/>
                  <a:gd name="connsiteY317" fmla="*/ 174817 h 1144542"/>
                  <a:gd name="connsiteX318" fmla="*/ 1393054 w 1540441"/>
                  <a:gd name="connsiteY318" fmla="*/ 176463 h 1144542"/>
                  <a:gd name="connsiteX319" fmla="*/ 1391774 w 1540441"/>
                  <a:gd name="connsiteY319" fmla="*/ 179572 h 1144542"/>
                  <a:gd name="connsiteX320" fmla="*/ 1383179 w 1540441"/>
                  <a:gd name="connsiteY320" fmla="*/ 182132 h 1144542"/>
                  <a:gd name="connsiteX321" fmla="*/ 1380436 w 1540441"/>
                  <a:gd name="connsiteY321" fmla="*/ 184144 h 1144542"/>
                  <a:gd name="connsiteX322" fmla="*/ 1374402 w 1540441"/>
                  <a:gd name="connsiteY322" fmla="*/ 184875 h 1144542"/>
                  <a:gd name="connsiteX323" fmla="*/ 1343315 w 1540441"/>
                  <a:gd name="connsiteY323" fmla="*/ 181035 h 1144542"/>
                  <a:gd name="connsiteX324" fmla="*/ 1330515 w 1540441"/>
                  <a:gd name="connsiteY324" fmla="*/ 183595 h 1144542"/>
                  <a:gd name="connsiteX325" fmla="*/ 1326675 w 1540441"/>
                  <a:gd name="connsiteY325" fmla="*/ 187069 h 1144542"/>
                  <a:gd name="connsiteX326" fmla="*/ 1306925 w 1540441"/>
                  <a:gd name="connsiteY326" fmla="*/ 188349 h 1144542"/>
                  <a:gd name="connsiteX327" fmla="*/ 1312960 w 1540441"/>
                  <a:gd name="connsiteY327" fmla="*/ 189629 h 1144542"/>
                  <a:gd name="connsiteX328" fmla="*/ 1319726 w 1540441"/>
                  <a:gd name="connsiteY328" fmla="*/ 189629 h 1144542"/>
                  <a:gd name="connsiteX329" fmla="*/ 1322286 w 1540441"/>
                  <a:gd name="connsiteY329" fmla="*/ 192190 h 1144542"/>
                  <a:gd name="connsiteX330" fmla="*/ 1334172 w 1540441"/>
                  <a:gd name="connsiteY330" fmla="*/ 188349 h 1144542"/>
                  <a:gd name="connsiteX331" fmla="*/ 1337646 w 1540441"/>
                  <a:gd name="connsiteY331" fmla="*/ 185424 h 1144542"/>
                  <a:gd name="connsiteX332" fmla="*/ 1344412 w 1540441"/>
                  <a:gd name="connsiteY332" fmla="*/ 183961 h 1144542"/>
                  <a:gd name="connsiteX333" fmla="*/ 1363430 w 1540441"/>
                  <a:gd name="connsiteY333" fmla="*/ 187984 h 1144542"/>
                  <a:gd name="connsiteX334" fmla="*/ 1379339 w 1540441"/>
                  <a:gd name="connsiteY334" fmla="*/ 189264 h 1144542"/>
                  <a:gd name="connsiteX335" fmla="*/ 1399454 w 1540441"/>
                  <a:gd name="connsiteY335" fmla="*/ 187618 h 1144542"/>
                  <a:gd name="connsiteX336" fmla="*/ 1402563 w 1540441"/>
                  <a:gd name="connsiteY336" fmla="*/ 185424 h 1144542"/>
                  <a:gd name="connsiteX337" fmla="*/ 1414632 w 1540441"/>
                  <a:gd name="connsiteY337" fmla="*/ 185972 h 1144542"/>
                  <a:gd name="connsiteX338" fmla="*/ 1422312 w 1540441"/>
                  <a:gd name="connsiteY338" fmla="*/ 187801 h 1144542"/>
                  <a:gd name="connsiteX339" fmla="*/ 1439684 w 1540441"/>
                  <a:gd name="connsiteY339" fmla="*/ 189447 h 1144542"/>
                  <a:gd name="connsiteX340" fmla="*/ 1440233 w 1540441"/>
                  <a:gd name="connsiteY340" fmla="*/ 191824 h 1144542"/>
                  <a:gd name="connsiteX341" fmla="*/ 1436941 w 1540441"/>
                  <a:gd name="connsiteY341" fmla="*/ 195298 h 1144542"/>
                  <a:gd name="connsiteX342" fmla="*/ 1431821 w 1540441"/>
                  <a:gd name="connsiteY342" fmla="*/ 198224 h 1144542"/>
                  <a:gd name="connsiteX343" fmla="*/ 1425421 w 1540441"/>
                  <a:gd name="connsiteY343" fmla="*/ 198407 h 1144542"/>
                  <a:gd name="connsiteX344" fmla="*/ 1428347 w 1540441"/>
                  <a:gd name="connsiteY344" fmla="*/ 201516 h 1144542"/>
                  <a:gd name="connsiteX345" fmla="*/ 1425421 w 1540441"/>
                  <a:gd name="connsiteY345" fmla="*/ 204441 h 1144542"/>
                  <a:gd name="connsiteX346" fmla="*/ 1419386 w 1540441"/>
                  <a:gd name="connsiteY346" fmla="*/ 207550 h 1144542"/>
                  <a:gd name="connsiteX347" fmla="*/ 1386105 w 1540441"/>
                  <a:gd name="connsiteY347" fmla="*/ 208464 h 1144542"/>
                  <a:gd name="connsiteX348" fmla="*/ 1369099 w 1540441"/>
                  <a:gd name="connsiteY348" fmla="*/ 207184 h 1144542"/>
                  <a:gd name="connsiteX349" fmla="*/ 1356664 w 1540441"/>
                  <a:gd name="connsiteY349" fmla="*/ 205173 h 1144542"/>
                  <a:gd name="connsiteX350" fmla="*/ 1347521 w 1540441"/>
                  <a:gd name="connsiteY350" fmla="*/ 204990 h 1144542"/>
                  <a:gd name="connsiteX351" fmla="*/ 1339658 w 1540441"/>
                  <a:gd name="connsiteY351" fmla="*/ 212487 h 1144542"/>
                  <a:gd name="connsiteX352" fmla="*/ 1330698 w 1540441"/>
                  <a:gd name="connsiteY352" fmla="*/ 215596 h 1144542"/>
                  <a:gd name="connsiteX353" fmla="*/ 1334721 w 1540441"/>
                  <a:gd name="connsiteY353" fmla="*/ 216145 h 1144542"/>
                  <a:gd name="connsiteX354" fmla="*/ 1331429 w 1540441"/>
                  <a:gd name="connsiteY354" fmla="*/ 219802 h 1144542"/>
                  <a:gd name="connsiteX355" fmla="*/ 1333806 w 1540441"/>
                  <a:gd name="connsiteY355" fmla="*/ 221996 h 1144542"/>
                  <a:gd name="connsiteX356" fmla="*/ 1333440 w 1540441"/>
                  <a:gd name="connsiteY356" fmla="*/ 224191 h 1144542"/>
                  <a:gd name="connsiteX357" fmla="*/ 1329417 w 1540441"/>
                  <a:gd name="connsiteY357" fmla="*/ 229676 h 1144542"/>
                  <a:gd name="connsiteX358" fmla="*/ 1333806 w 1540441"/>
                  <a:gd name="connsiteY358" fmla="*/ 230225 h 1144542"/>
                  <a:gd name="connsiteX359" fmla="*/ 1338195 w 1540441"/>
                  <a:gd name="connsiteY359" fmla="*/ 235162 h 1144542"/>
                  <a:gd name="connsiteX360" fmla="*/ 1347155 w 1540441"/>
                  <a:gd name="connsiteY360" fmla="*/ 232602 h 1144542"/>
                  <a:gd name="connsiteX361" fmla="*/ 1341304 w 1540441"/>
                  <a:gd name="connsiteY361" fmla="*/ 232054 h 1144542"/>
                  <a:gd name="connsiteX362" fmla="*/ 1341304 w 1540441"/>
                  <a:gd name="connsiteY362" fmla="*/ 229128 h 1144542"/>
                  <a:gd name="connsiteX363" fmla="*/ 1344778 w 1540441"/>
                  <a:gd name="connsiteY363" fmla="*/ 225105 h 1144542"/>
                  <a:gd name="connsiteX364" fmla="*/ 1353738 w 1540441"/>
                  <a:gd name="connsiteY364" fmla="*/ 220350 h 1144542"/>
                  <a:gd name="connsiteX365" fmla="*/ 1359407 w 1540441"/>
                  <a:gd name="connsiteY365" fmla="*/ 218705 h 1144542"/>
                  <a:gd name="connsiteX366" fmla="*/ 1367453 w 1540441"/>
                  <a:gd name="connsiteY366" fmla="*/ 217059 h 1144542"/>
                  <a:gd name="connsiteX367" fmla="*/ 1378059 w 1540441"/>
                  <a:gd name="connsiteY367" fmla="*/ 216876 h 1144542"/>
                  <a:gd name="connsiteX368" fmla="*/ 1383728 w 1540441"/>
                  <a:gd name="connsiteY368" fmla="*/ 214865 h 1144542"/>
                  <a:gd name="connsiteX369" fmla="*/ 1395066 w 1540441"/>
                  <a:gd name="connsiteY369" fmla="*/ 213402 h 1144542"/>
                  <a:gd name="connsiteX370" fmla="*/ 1402929 w 1540441"/>
                  <a:gd name="connsiteY370" fmla="*/ 214133 h 1144542"/>
                  <a:gd name="connsiteX371" fmla="*/ 1408780 w 1540441"/>
                  <a:gd name="connsiteY371" fmla="*/ 216510 h 1144542"/>
                  <a:gd name="connsiteX372" fmla="*/ 1407866 w 1540441"/>
                  <a:gd name="connsiteY372" fmla="*/ 219985 h 1144542"/>
                  <a:gd name="connsiteX373" fmla="*/ 1406037 w 1540441"/>
                  <a:gd name="connsiteY373" fmla="*/ 221448 h 1144542"/>
                  <a:gd name="connsiteX374" fmla="*/ 1404574 w 1540441"/>
                  <a:gd name="connsiteY374" fmla="*/ 224373 h 1144542"/>
                  <a:gd name="connsiteX375" fmla="*/ 1399820 w 1540441"/>
                  <a:gd name="connsiteY375" fmla="*/ 227848 h 1144542"/>
                  <a:gd name="connsiteX376" fmla="*/ 1398906 w 1540441"/>
                  <a:gd name="connsiteY376" fmla="*/ 230591 h 1144542"/>
                  <a:gd name="connsiteX377" fmla="*/ 1392506 w 1540441"/>
                  <a:gd name="connsiteY377" fmla="*/ 235162 h 1144542"/>
                  <a:gd name="connsiteX378" fmla="*/ 1380802 w 1540441"/>
                  <a:gd name="connsiteY378" fmla="*/ 236625 h 1144542"/>
                  <a:gd name="connsiteX379" fmla="*/ 1364893 w 1540441"/>
                  <a:gd name="connsiteY379" fmla="*/ 234431 h 1144542"/>
                  <a:gd name="connsiteX380" fmla="*/ 1360687 w 1540441"/>
                  <a:gd name="connsiteY380" fmla="*/ 235711 h 1144542"/>
                  <a:gd name="connsiteX381" fmla="*/ 1355933 w 1540441"/>
                  <a:gd name="connsiteY381" fmla="*/ 239917 h 1144542"/>
                  <a:gd name="connsiteX382" fmla="*/ 1353738 w 1540441"/>
                  <a:gd name="connsiteY382" fmla="*/ 249426 h 1144542"/>
                  <a:gd name="connsiteX383" fmla="*/ 1351361 w 1540441"/>
                  <a:gd name="connsiteY383" fmla="*/ 253083 h 1144542"/>
                  <a:gd name="connsiteX384" fmla="*/ 1354287 w 1540441"/>
                  <a:gd name="connsiteY384" fmla="*/ 254729 h 1144542"/>
                  <a:gd name="connsiteX385" fmla="*/ 1352458 w 1540441"/>
                  <a:gd name="connsiteY385" fmla="*/ 260215 h 1144542"/>
                  <a:gd name="connsiteX386" fmla="*/ 1348435 w 1540441"/>
                  <a:gd name="connsiteY386" fmla="*/ 265335 h 1144542"/>
                  <a:gd name="connsiteX387" fmla="*/ 1348618 w 1540441"/>
                  <a:gd name="connsiteY387" fmla="*/ 269906 h 1144542"/>
                  <a:gd name="connsiteX388" fmla="*/ 1353373 w 1540441"/>
                  <a:gd name="connsiteY388" fmla="*/ 264786 h 1144542"/>
                  <a:gd name="connsiteX389" fmla="*/ 1355018 w 1540441"/>
                  <a:gd name="connsiteY389" fmla="*/ 260215 h 1144542"/>
                  <a:gd name="connsiteX390" fmla="*/ 1367636 w 1540441"/>
                  <a:gd name="connsiteY390" fmla="*/ 260946 h 1144542"/>
                  <a:gd name="connsiteX391" fmla="*/ 1364893 w 1540441"/>
                  <a:gd name="connsiteY391" fmla="*/ 265883 h 1144542"/>
                  <a:gd name="connsiteX392" fmla="*/ 1362881 w 1540441"/>
                  <a:gd name="connsiteY392" fmla="*/ 267529 h 1144542"/>
                  <a:gd name="connsiteX393" fmla="*/ 1363247 w 1540441"/>
                  <a:gd name="connsiteY393" fmla="*/ 263689 h 1144542"/>
                  <a:gd name="connsiteX394" fmla="*/ 1358493 w 1540441"/>
                  <a:gd name="connsiteY394" fmla="*/ 264421 h 1144542"/>
                  <a:gd name="connsiteX395" fmla="*/ 1355018 w 1540441"/>
                  <a:gd name="connsiteY395" fmla="*/ 267529 h 1144542"/>
                  <a:gd name="connsiteX396" fmla="*/ 1355384 w 1540441"/>
                  <a:gd name="connsiteY396" fmla="*/ 271735 h 1144542"/>
                  <a:gd name="connsiteX397" fmla="*/ 1353373 w 1540441"/>
                  <a:gd name="connsiteY397" fmla="*/ 272101 h 1144542"/>
                  <a:gd name="connsiteX398" fmla="*/ 1352824 w 1540441"/>
                  <a:gd name="connsiteY398" fmla="*/ 270821 h 1144542"/>
                  <a:gd name="connsiteX399" fmla="*/ 1347704 w 1540441"/>
                  <a:gd name="connsiteY399" fmla="*/ 272467 h 1144542"/>
                  <a:gd name="connsiteX400" fmla="*/ 1346058 w 1540441"/>
                  <a:gd name="connsiteY400" fmla="*/ 271735 h 1144542"/>
                  <a:gd name="connsiteX401" fmla="*/ 1346058 w 1540441"/>
                  <a:gd name="connsiteY401" fmla="*/ 277038 h 1144542"/>
                  <a:gd name="connsiteX402" fmla="*/ 1347521 w 1540441"/>
                  <a:gd name="connsiteY402" fmla="*/ 280513 h 1144542"/>
                  <a:gd name="connsiteX403" fmla="*/ 1347704 w 1540441"/>
                  <a:gd name="connsiteY403" fmla="*/ 284170 h 1144542"/>
                  <a:gd name="connsiteX404" fmla="*/ 1339658 w 1540441"/>
                  <a:gd name="connsiteY404" fmla="*/ 288010 h 1144542"/>
                  <a:gd name="connsiteX405" fmla="*/ 1331063 w 1540441"/>
                  <a:gd name="connsiteY405" fmla="*/ 286364 h 1144542"/>
                  <a:gd name="connsiteX406" fmla="*/ 1321920 w 1540441"/>
                  <a:gd name="connsiteY406" fmla="*/ 289839 h 1144542"/>
                  <a:gd name="connsiteX407" fmla="*/ 1317714 w 1540441"/>
                  <a:gd name="connsiteY407" fmla="*/ 289107 h 1144542"/>
                  <a:gd name="connsiteX408" fmla="*/ 1316068 w 1540441"/>
                  <a:gd name="connsiteY408" fmla="*/ 290753 h 1144542"/>
                  <a:gd name="connsiteX409" fmla="*/ 1317531 w 1540441"/>
                  <a:gd name="connsiteY409" fmla="*/ 292399 h 1144542"/>
                  <a:gd name="connsiteX410" fmla="*/ 1317714 w 1540441"/>
                  <a:gd name="connsiteY410" fmla="*/ 295507 h 1144542"/>
                  <a:gd name="connsiteX411" fmla="*/ 1317166 w 1540441"/>
                  <a:gd name="connsiteY411" fmla="*/ 297885 h 1144542"/>
                  <a:gd name="connsiteX412" fmla="*/ 1311131 w 1540441"/>
                  <a:gd name="connsiteY412" fmla="*/ 298433 h 1144542"/>
                  <a:gd name="connsiteX413" fmla="*/ 1312960 w 1540441"/>
                  <a:gd name="connsiteY413" fmla="*/ 299896 h 1144542"/>
                  <a:gd name="connsiteX414" fmla="*/ 1320640 w 1540441"/>
                  <a:gd name="connsiteY414" fmla="*/ 299713 h 1144542"/>
                  <a:gd name="connsiteX415" fmla="*/ 1318080 w 1540441"/>
                  <a:gd name="connsiteY415" fmla="*/ 302456 h 1144542"/>
                  <a:gd name="connsiteX416" fmla="*/ 1312228 w 1540441"/>
                  <a:gd name="connsiteY416" fmla="*/ 311965 h 1144542"/>
                  <a:gd name="connsiteX417" fmla="*/ 1311131 w 1540441"/>
                  <a:gd name="connsiteY417" fmla="*/ 318731 h 1144542"/>
                  <a:gd name="connsiteX418" fmla="*/ 1309120 w 1540441"/>
                  <a:gd name="connsiteY418" fmla="*/ 325131 h 1144542"/>
                  <a:gd name="connsiteX419" fmla="*/ 1311131 w 1540441"/>
                  <a:gd name="connsiteY419" fmla="*/ 328057 h 1144542"/>
                  <a:gd name="connsiteX420" fmla="*/ 1310034 w 1540441"/>
                  <a:gd name="connsiteY420" fmla="*/ 330251 h 1144542"/>
                  <a:gd name="connsiteX421" fmla="*/ 1304182 w 1540441"/>
                  <a:gd name="connsiteY421" fmla="*/ 333909 h 1144542"/>
                  <a:gd name="connsiteX422" fmla="*/ 1302719 w 1540441"/>
                  <a:gd name="connsiteY422" fmla="*/ 337200 h 1144542"/>
                  <a:gd name="connsiteX423" fmla="*/ 1301622 w 1540441"/>
                  <a:gd name="connsiteY423" fmla="*/ 342503 h 1144542"/>
                  <a:gd name="connsiteX424" fmla="*/ 1296685 w 1540441"/>
                  <a:gd name="connsiteY424" fmla="*/ 348172 h 1144542"/>
                  <a:gd name="connsiteX425" fmla="*/ 1301074 w 1540441"/>
                  <a:gd name="connsiteY425" fmla="*/ 352195 h 1144542"/>
                  <a:gd name="connsiteX426" fmla="*/ 1307108 w 1540441"/>
                  <a:gd name="connsiteY426" fmla="*/ 351829 h 1144542"/>
                  <a:gd name="connsiteX427" fmla="*/ 1319543 w 1540441"/>
                  <a:gd name="connsiteY427" fmla="*/ 337017 h 1144542"/>
                  <a:gd name="connsiteX428" fmla="*/ 1324663 w 1540441"/>
                  <a:gd name="connsiteY428" fmla="*/ 335189 h 1144542"/>
                  <a:gd name="connsiteX429" fmla="*/ 1329052 w 1540441"/>
                  <a:gd name="connsiteY429" fmla="*/ 336652 h 1144542"/>
                  <a:gd name="connsiteX430" fmla="*/ 1329966 w 1540441"/>
                  <a:gd name="connsiteY430" fmla="*/ 339760 h 1144542"/>
                  <a:gd name="connsiteX431" fmla="*/ 1337098 w 1540441"/>
                  <a:gd name="connsiteY431" fmla="*/ 342138 h 1144542"/>
                  <a:gd name="connsiteX432" fmla="*/ 1364162 w 1540441"/>
                  <a:gd name="connsiteY432" fmla="*/ 347989 h 1144542"/>
                  <a:gd name="connsiteX433" fmla="*/ 1368916 w 1540441"/>
                  <a:gd name="connsiteY433" fmla="*/ 350915 h 1144542"/>
                  <a:gd name="connsiteX434" fmla="*/ 1369648 w 1540441"/>
                  <a:gd name="connsiteY434" fmla="*/ 355487 h 1144542"/>
                  <a:gd name="connsiteX435" fmla="*/ 1362881 w 1540441"/>
                  <a:gd name="connsiteY435" fmla="*/ 357132 h 1144542"/>
                  <a:gd name="connsiteX436" fmla="*/ 1348618 w 1540441"/>
                  <a:gd name="connsiteY436" fmla="*/ 350366 h 1144542"/>
                  <a:gd name="connsiteX437" fmla="*/ 1336915 w 1540441"/>
                  <a:gd name="connsiteY437" fmla="*/ 350366 h 1144542"/>
                  <a:gd name="connsiteX438" fmla="*/ 1329600 w 1540441"/>
                  <a:gd name="connsiteY438" fmla="*/ 348903 h 1144542"/>
                  <a:gd name="connsiteX439" fmla="*/ 1325212 w 1540441"/>
                  <a:gd name="connsiteY439" fmla="*/ 352378 h 1144542"/>
                  <a:gd name="connsiteX440" fmla="*/ 1326675 w 1540441"/>
                  <a:gd name="connsiteY440" fmla="*/ 354207 h 1144542"/>
                  <a:gd name="connsiteX441" fmla="*/ 1339475 w 1540441"/>
                  <a:gd name="connsiteY441" fmla="*/ 358595 h 1144542"/>
                  <a:gd name="connsiteX442" fmla="*/ 1331795 w 1540441"/>
                  <a:gd name="connsiteY442" fmla="*/ 358412 h 1144542"/>
                  <a:gd name="connsiteX443" fmla="*/ 1331795 w 1540441"/>
                  <a:gd name="connsiteY443" fmla="*/ 360972 h 1144542"/>
                  <a:gd name="connsiteX444" fmla="*/ 1327040 w 1540441"/>
                  <a:gd name="connsiteY444" fmla="*/ 361338 h 1144542"/>
                  <a:gd name="connsiteX445" fmla="*/ 1338012 w 1540441"/>
                  <a:gd name="connsiteY445" fmla="*/ 363898 h 1144542"/>
                  <a:gd name="connsiteX446" fmla="*/ 1339109 w 1540441"/>
                  <a:gd name="connsiteY446" fmla="*/ 365910 h 1144542"/>
                  <a:gd name="connsiteX447" fmla="*/ 1329600 w 1540441"/>
                  <a:gd name="connsiteY447" fmla="*/ 366641 h 1144542"/>
                  <a:gd name="connsiteX448" fmla="*/ 1350813 w 1540441"/>
                  <a:gd name="connsiteY448" fmla="*/ 367738 h 1144542"/>
                  <a:gd name="connsiteX449" fmla="*/ 1360504 w 1540441"/>
                  <a:gd name="connsiteY449" fmla="*/ 371030 h 1144542"/>
                  <a:gd name="connsiteX450" fmla="*/ 1360687 w 1540441"/>
                  <a:gd name="connsiteY450" fmla="*/ 374870 h 1144542"/>
                  <a:gd name="connsiteX451" fmla="*/ 1366722 w 1540441"/>
                  <a:gd name="connsiteY451" fmla="*/ 375602 h 1144542"/>
                  <a:gd name="connsiteX452" fmla="*/ 1369648 w 1540441"/>
                  <a:gd name="connsiteY452" fmla="*/ 375053 h 1144542"/>
                  <a:gd name="connsiteX453" fmla="*/ 1369099 w 1540441"/>
                  <a:gd name="connsiteY453" fmla="*/ 370664 h 1144542"/>
                  <a:gd name="connsiteX454" fmla="*/ 1373671 w 1540441"/>
                  <a:gd name="connsiteY454" fmla="*/ 368287 h 1144542"/>
                  <a:gd name="connsiteX455" fmla="*/ 1383911 w 1540441"/>
                  <a:gd name="connsiteY455" fmla="*/ 371944 h 1144542"/>
                  <a:gd name="connsiteX456" fmla="*/ 1387202 w 1540441"/>
                  <a:gd name="connsiteY456" fmla="*/ 371030 h 1144542"/>
                  <a:gd name="connsiteX457" fmla="*/ 1388299 w 1540441"/>
                  <a:gd name="connsiteY457" fmla="*/ 371579 h 1144542"/>
                  <a:gd name="connsiteX458" fmla="*/ 1390677 w 1540441"/>
                  <a:gd name="connsiteY458" fmla="*/ 382185 h 1144542"/>
                  <a:gd name="connsiteX459" fmla="*/ 1390677 w 1540441"/>
                  <a:gd name="connsiteY459" fmla="*/ 388402 h 1144542"/>
                  <a:gd name="connsiteX460" fmla="*/ 1390311 w 1540441"/>
                  <a:gd name="connsiteY460" fmla="*/ 390962 h 1144542"/>
                  <a:gd name="connsiteX461" fmla="*/ 1389214 w 1540441"/>
                  <a:gd name="connsiteY461" fmla="*/ 393522 h 1144542"/>
                  <a:gd name="connsiteX462" fmla="*/ 1389214 w 1540441"/>
                  <a:gd name="connsiteY462" fmla="*/ 395168 h 1144542"/>
                  <a:gd name="connsiteX463" fmla="*/ 1383728 w 1540441"/>
                  <a:gd name="connsiteY463" fmla="*/ 399557 h 1144542"/>
                  <a:gd name="connsiteX464" fmla="*/ 1364162 w 1540441"/>
                  <a:gd name="connsiteY464" fmla="*/ 396265 h 1144542"/>
                  <a:gd name="connsiteX465" fmla="*/ 1351178 w 1540441"/>
                  <a:gd name="connsiteY465" fmla="*/ 392974 h 1144542"/>
                  <a:gd name="connsiteX466" fmla="*/ 1332343 w 1540441"/>
                  <a:gd name="connsiteY466" fmla="*/ 390779 h 1144542"/>
                  <a:gd name="connsiteX467" fmla="*/ 1301257 w 1540441"/>
                  <a:gd name="connsiteY467" fmla="*/ 390231 h 1144542"/>
                  <a:gd name="connsiteX468" fmla="*/ 1325577 w 1540441"/>
                  <a:gd name="connsiteY468" fmla="*/ 393156 h 1144542"/>
                  <a:gd name="connsiteX469" fmla="*/ 1327040 w 1540441"/>
                  <a:gd name="connsiteY469" fmla="*/ 393888 h 1144542"/>
                  <a:gd name="connsiteX470" fmla="*/ 1322286 w 1540441"/>
                  <a:gd name="connsiteY470" fmla="*/ 395717 h 1144542"/>
                  <a:gd name="connsiteX471" fmla="*/ 1305280 w 1540441"/>
                  <a:gd name="connsiteY471" fmla="*/ 394619 h 1144542"/>
                  <a:gd name="connsiteX472" fmla="*/ 1302354 w 1540441"/>
                  <a:gd name="connsiteY472" fmla="*/ 395899 h 1144542"/>
                  <a:gd name="connsiteX473" fmla="*/ 1323383 w 1540441"/>
                  <a:gd name="connsiteY473" fmla="*/ 398642 h 1144542"/>
                  <a:gd name="connsiteX474" fmla="*/ 1312411 w 1540441"/>
                  <a:gd name="connsiteY474" fmla="*/ 400654 h 1144542"/>
                  <a:gd name="connsiteX475" fmla="*/ 1308571 w 1540441"/>
                  <a:gd name="connsiteY475" fmla="*/ 403763 h 1144542"/>
                  <a:gd name="connsiteX476" fmla="*/ 1300525 w 1540441"/>
                  <a:gd name="connsiteY476" fmla="*/ 406688 h 1144542"/>
                  <a:gd name="connsiteX477" fmla="*/ 1296136 w 1540441"/>
                  <a:gd name="connsiteY477" fmla="*/ 402665 h 1144542"/>
                  <a:gd name="connsiteX478" fmla="*/ 1290650 w 1540441"/>
                  <a:gd name="connsiteY478" fmla="*/ 398825 h 1144542"/>
                  <a:gd name="connsiteX479" fmla="*/ 1282787 w 1540441"/>
                  <a:gd name="connsiteY479" fmla="*/ 399740 h 1144542"/>
                  <a:gd name="connsiteX480" fmla="*/ 1282422 w 1540441"/>
                  <a:gd name="connsiteY480" fmla="*/ 402117 h 1144542"/>
                  <a:gd name="connsiteX481" fmla="*/ 1275839 w 1540441"/>
                  <a:gd name="connsiteY481" fmla="*/ 404677 h 1144542"/>
                  <a:gd name="connsiteX482" fmla="*/ 1280593 w 1540441"/>
                  <a:gd name="connsiteY482" fmla="*/ 410163 h 1144542"/>
                  <a:gd name="connsiteX483" fmla="*/ 1280593 w 1540441"/>
                  <a:gd name="connsiteY483" fmla="*/ 413271 h 1144542"/>
                  <a:gd name="connsiteX484" fmla="*/ 1284799 w 1540441"/>
                  <a:gd name="connsiteY484" fmla="*/ 410163 h 1144542"/>
                  <a:gd name="connsiteX485" fmla="*/ 1287725 w 1540441"/>
                  <a:gd name="connsiteY485" fmla="*/ 410711 h 1144542"/>
                  <a:gd name="connsiteX486" fmla="*/ 1290285 w 1540441"/>
                  <a:gd name="connsiteY486" fmla="*/ 413454 h 1144542"/>
                  <a:gd name="connsiteX487" fmla="*/ 1297599 w 1540441"/>
                  <a:gd name="connsiteY487" fmla="*/ 414369 h 1144542"/>
                  <a:gd name="connsiteX488" fmla="*/ 1293942 w 1540441"/>
                  <a:gd name="connsiteY488" fmla="*/ 416563 h 1144542"/>
                  <a:gd name="connsiteX489" fmla="*/ 1298514 w 1540441"/>
                  <a:gd name="connsiteY489" fmla="*/ 418392 h 1144542"/>
                  <a:gd name="connsiteX490" fmla="*/ 1282239 w 1540441"/>
                  <a:gd name="connsiteY490" fmla="*/ 416746 h 1144542"/>
                  <a:gd name="connsiteX491" fmla="*/ 1278581 w 1540441"/>
                  <a:gd name="connsiteY491" fmla="*/ 418209 h 1144542"/>
                  <a:gd name="connsiteX492" fmla="*/ 1286079 w 1540441"/>
                  <a:gd name="connsiteY492" fmla="*/ 420220 h 1144542"/>
                  <a:gd name="connsiteX493" fmla="*/ 1301622 w 1540441"/>
                  <a:gd name="connsiteY493" fmla="*/ 419489 h 1144542"/>
                  <a:gd name="connsiteX494" fmla="*/ 1302902 w 1540441"/>
                  <a:gd name="connsiteY494" fmla="*/ 422232 h 1144542"/>
                  <a:gd name="connsiteX495" fmla="*/ 1302171 w 1540441"/>
                  <a:gd name="connsiteY495" fmla="*/ 423146 h 1144542"/>
                  <a:gd name="connsiteX496" fmla="*/ 1302171 w 1540441"/>
                  <a:gd name="connsiteY496" fmla="*/ 426255 h 1144542"/>
                  <a:gd name="connsiteX497" fmla="*/ 1301622 w 1540441"/>
                  <a:gd name="connsiteY497" fmla="*/ 428815 h 1144542"/>
                  <a:gd name="connsiteX498" fmla="*/ 1307474 w 1540441"/>
                  <a:gd name="connsiteY498" fmla="*/ 429181 h 1144542"/>
                  <a:gd name="connsiteX499" fmla="*/ 1308937 w 1540441"/>
                  <a:gd name="connsiteY499" fmla="*/ 431192 h 1144542"/>
                  <a:gd name="connsiteX500" fmla="*/ 1315886 w 1540441"/>
                  <a:gd name="connsiteY500" fmla="*/ 432289 h 1144542"/>
                  <a:gd name="connsiteX501" fmla="*/ 1312777 w 1540441"/>
                  <a:gd name="connsiteY501" fmla="*/ 427718 h 1144542"/>
                  <a:gd name="connsiteX502" fmla="*/ 1317166 w 1540441"/>
                  <a:gd name="connsiteY502" fmla="*/ 429181 h 1144542"/>
                  <a:gd name="connsiteX503" fmla="*/ 1322835 w 1540441"/>
                  <a:gd name="connsiteY503" fmla="*/ 433021 h 1144542"/>
                  <a:gd name="connsiteX504" fmla="*/ 1328503 w 1540441"/>
                  <a:gd name="connsiteY504" fmla="*/ 433204 h 1144542"/>
                  <a:gd name="connsiteX505" fmla="*/ 1318080 w 1540441"/>
                  <a:gd name="connsiteY505" fmla="*/ 425706 h 1144542"/>
                  <a:gd name="connsiteX506" fmla="*/ 1330149 w 1540441"/>
                  <a:gd name="connsiteY506" fmla="*/ 430278 h 1144542"/>
                  <a:gd name="connsiteX507" fmla="*/ 1339475 w 1540441"/>
                  <a:gd name="connsiteY507" fmla="*/ 429181 h 1144542"/>
                  <a:gd name="connsiteX508" fmla="*/ 1346058 w 1540441"/>
                  <a:gd name="connsiteY508" fmla="*/ 429912 h 1144542"/>
                  <a:gd name="connsiteX509" fmla="*/ 1349715 w 1540441"/>
                  <a:gd name="connsiteY509" fmla="*/ 435946 h 1144542"/>
                  <a:gd name="connsiteX510" fmla="*/ 1349532 w 1540441"/>
                  <a:gd name="connsiteY510" fmla="*/ 438324 h 1144542"/>
                  <a:gd name="connsiteX511" fmla="*/ 1342949 w 1540441"/>
                  <a:gd name="connsiteY511" fmla="*/ 438872 h 1144542"/>
                  <a:gd name="connsiteX512" fmla="*/ 1337463 w 1540441"/>
                  <a:gd name="connsiteY512" fmla="*/ 440701 h 1144542"/>
                  <a:gd name="connsiteX513" fmla="*/ 1329417 w 1540441"/>
                  <a:gd name="connsiteY513" fmla="*/ 441432 h 1144542"/>
                  <a:gd name="connsiteX514" fmla="*/ 1317714 w 1540441"/>
                  <a:gd name="connsiteY514" fmla="*/ 441432 h 1144542"/>
                  <a:gd name="connsiteX515" fmla="*/ 1317531 w 1540441"/>
                  <a:gd name="connsiteY515" fmla="*/ 443444 h 1144542"/>
                  <a:gd name="connsiteX516" fmla="*/ 1326492 w 1540441"/>
                  <a:gd name="connsiteY516" fmla="*/ 443992 h 1144542"/>
                  <a:gd name="connsiteX517" fmla="*/ 1332161 w 1540441"/>
                  <a:gd name="connsiteY517" fmla="*/ 446187 h 1144542"/>
                  <a:gd name="connsiteX518" fmla="*/ 1336549 w 1540441"/>
                  <a:gd name="connsiteY518" fmla="*/ 446918 h 1144542"/>
                  <a:gd name="connsiteX519" fmla="*/ 1342767 w 1540441"/>
                  <a:gd name="connsiteY519" fmla="*/ 446187 h 1144542"/>
                  <a:gd name="connsiteX520" fmla="*/ 1348984 w 1540441"/>
                  <a:gd name="connsiteY520" fmla="*/ 449661 h 1144542"/>
                  <a:gd name="connsiteX521" fmla="*/ 1355567 w 1540441"/>
                  <a:gd name="connsiteY521" fmla="*/ 455513 h 1144542"/>
                  <a:gd name="connsiteX522" fmla="*/ 1355567 w 1540441"/>
                  <a:gd name="connsiteY522" fmla="*/ 462279 h 1144542"/>
                  <a:gd name="connsiteX523" fmla="*/ 1357944 w 1540441"/>
                  <a:gd name="connsiteY523" fmla="*/ 470325 h 1144542"/>
                  <a:gd name="connsiteX524" fmla="*/ 1357944 w 1540441"/>
                  <a:gd name="connsiteY524" fmla="*/ 477639 h 1144542"/>
                  <a:gd name="connsiteX525" fmla="*/ 1354470 w 1540441"/>
                  <a:gd name="connsiteY525" fmla="*/ 485137 h 1144542"/>
                  <a:gd name="connsiteX526" fmla="*/ 1350630 w 1540441"/>
                  <a:gd name="connsiteY526" fmla="*/ 486051 h 1144542"/>
                  <a:gd name="connsiteX527" fmla="*/ 1344412 w 1540441"/>
                  <a:gd name="connsiteY527" fmla="*/ 484222 h 1144542"/>
                  <a:gd name="connsiteX528" fmla="*/ 1342949 w 1540441"/>
                  <a:gd name="connsiteY528" fmla="*/ 478919 h 1144542"/>
                  <a:gd name="connsiteX529" fmla="*/ 1339475 w 1540441"/>
                  <a:gd name="connsiteY529" fmla="*/ 475628 h 1144542"/>
                  <a:gd name="connsiteX530" fmla="*/ 1296136 w 1540441"/>
                  <a:gd name="connsiteY530" fmla="*/ 463742 h 1144542"/>
                  <a:gd name="connsiteX531" fmla="*/ 1305462 w 1540441"/>
                  <a:gd name="connsiteY531" fmla="*/ 468679 h 1144542"/>
                  <a:gd name="connsiteX532" fmla="*/ 1289919 w 1540441"/>
                  <a:gd name="connsiteY532" fmla="*/ 468130 h 1144542"/>
                  <a:gd name="connsiteX533" fmla="*/ 1295771 w 1540441"/>
                  <a:gd name="connsiteY533" fmla="*/ 470691 h 1144542"/>
                  <a:gd name="connsiteX534" fmla="*/ 1306377 w 1540441"/>
                  <a:gd name="connsiteY534" fmla="*/ 471056 h 1144542"/>
                  <a:gd name="connsiteX535" fmla="*/ 1312777 w 1540441"/>
                  <a:gd name="connsiteY535" fmla="*/ 475445 h 1144542"/>
                  <a:gd name="connsiteX536" fmla="*/ 1327040 w 1540441"/>
                  <a:gd name="connsiteY536" fmla="*/ 482211 h 1144542"/>
                  <a:gd name="connsiteX537" fmla="*/ 1328137 w 1540441"/>
                  <a:gd name="connsiteY537" fmla="*/ 486051 h 1144542"/>
                  <a:gd name="connsiteX538" fmla="*/ 1321920 w 1540441"/>
                  <a:gd name="connsiteY538" fmla="*/ 485502 h 1144542"/>
                  <a:gd name="connsiteX539" fmla="*/ 1310034 w 1540441"/>
                  <a:gd name="connsiteY539" fmla="*/ 488063 h 1144542"/>
                  <a:gd name="connsiteX540" fmla="*/ 1303451 w 1540441"/>
                  <a:gd name="connsiteY540" fmla="*/ 493000 h 1144542"/>
                  <a:gd name="connsiteX541" fmla="*/ 1309485 w 1540441"/>
                  <a:gd name="connsiteY541" fmla="*/ 492086 h 1144542"/>
                  <a:gd name="connsiteX542" fmla="*/ 1316434 w 1540441"/>
                  <a:gd name="connsiteY542" fmla="*/ 489343 h 1144542"/>
                  <a:gd name="connsiteX543" fmla="*/ 1321920 w 1540441"/>
                  <a:gd name="connsiteY543" fmla="*/ 489891 h 1144542"/>
                  <a:gd name="connsiteX544" fmla="*/ 1325395 w 1540441"/>
                  <a:gd name="connsiteY544" fmla="*/ 491903 h 1144542"/>
                  <a:gd name="connsiteX545" fmla="*/ 1325212 w 1540441"/>
                  <a:gd name="connsiteY545" fmla="*/ 495194 h 1144542"/>
                  <a:gd name="connsiteX546" fmla="*/ 1323932 w 1540441"/>
                  <a:gd name="connsiteY546" fmla="*/ 499949 h 1144542"/>
                  <a:gd name="connsiteX547" fmla="*/ 1324663 w 1540441"/>
                  <a:gd name="connsiteY547" fmla="*/ 503972 h 1144542"/>
                  <a:gd name="connsiteX548" fmla="*/ 1323200 w 1540441"/>
                  <a:gd name="connsiteY548" fmla="*/ 507629 h 1144542"/>
                  <a:gd name="connsiteX549" fmla="*/ 1317714 w 1540441"/>
                  <a:gd name="connsiteY549" fmla="*/ 508909 h 1144542"/>
                  <a:gd name="connsiteX550" fmla="*/ 1318080 w 1540441"/>
                  <a:gd name="connsiteY550" fmla="*/ 510006 h 1144542"/>
                  <a:gd name="connsiteX551" fmla="*/ 1326492 w 1540441"/>
                  <a:gd name="connsiteY551" fmla="*/ 509275 h 1144542"/>
                  <a:gd name="connsiteX552" fmla="*/ 1339658 w 1540441"/>
                  <a:gd name="connsiteY552" fmla="*/ 510372 h 1144542"/>
                  <a:gd name="connsiteX553" fmla="*/ 1346424 w 1540441"/>
                  <a:gd name="connsiteY553" fmla="*/ 512932 h 1144542"/>
                  <a:gd name="connsiteX554" fmla="*/ 1357030 w 1540441"/>
                  <a:gd name="connsiteY554" fmla="*/ 509823 h 1144542"/>
                  <a:gd name="connsiteX555" fmla="*/ 1360504 w 1540441"/>
                  <a:gd name="connsiteY555" fmla="*/ 514944 h 1144542"/>
                  <a:gd name="connsiteX556" fmla="*/ 1365442 w 1540441"/>
                  <a:gd name="connsiteY556" fmla="*/ 518052 h 1144542"/>
                  <a:gd name="connsiteX557" fmla="*/ 1366722 w 1540441"/>
                  <a:gd name="connsiteY557" fmla="*/ 521709 h 1144542"/>
                  <a:gd name="connsiteX558" fmla="*/ 1354470 w 1540441"/>
                  <a:gd name="connsiteY558" fmla="*/ 531218 h 1144542"/>
                  <a:gd name="connsiteX559" fmla="*/ 1342401 w 1540441"/>
                  <a:gd name="connsiteY559" fmla="*/ 529938 h 1144542"/>
                  <a:gd name="connsiteX560" fmla="*/ 1338195 w 1540441"/>
                  <a:gd name="connsiteY560" fmla="*/ 525915 h 1144542"/>
                  <a:gd name="connsiteX561" fmla="*/ 1335269 w 1540441"/>
                  <a:gd name="connsiteY561" fmla="*/ 521161 h 1144542"/>
                  <a:gd name="connsiteX562" fmla="*/ 1329417 w 1540441"/>
                  <a:gd name="connsiteY562" fmla="*/ 519515 h 1144542"/>
                  <a:gd name="connsiteX563" fmla="*/ 1321920 w 1540441"/>
                  <a:gd name="connsiteY563" fmla="*/ 519881 h 1144542"/>
                  <a:gd name="connsiteX564" fmla="*/ 1312777 w 1540441"/>
                  <a:gd name="connsiteY564" fmla="*/ 518966 h 1144542"/>
                  <a:gd name="connsiteX565" fmla="*/ 1300708 w 1540441"/>
                  <a:gd name="connsiteY565" fmla="*/ 519515 h 1144542"/>
                  <a:gd name="connsiteX566" fmla="*/ 1296502 w 1540441"/>
                  <a:gd name="connsiteY566" fmla="*/ 516772 h 1144542"/>
                  <a:gd name="connsiteX567" fmla="*/ 1291199 w 1540441"/>
                  <a:gd name="connsiteY567" fmla="*/ 515675 h 1144542"/>
                  <a:gd name="connsiteX568" fmla="*/ 1293394 w 1540441"/>
                  <a:gd name="connsiteY568" fmla="*/ 521161 h 1144542"/>
                  <a:gd name="connsiteX569" fmla="*/ 1294308 w 1540441"/>
                  <a:gd name="connsiteY569" fmla="*/ 525001 h 1144542"/>
                  <a:gd name="connsiteX570" fmla="*/ 1279679 w 1540441"/>
                  <a:gd name="connsiteY570" fmla="*/ 528293 h 1144542"/>
                  <a:gd name="connsiteX571" fmla="*/ 1289187 w 1540441"/>
                  <a:gd name="connsiteY571" fmla="*/ 528841 h 1144542"/>
                  <a:gd name="connsiteX572" fmla="*/ 1289919 w 1540441"/>
                  <a:gd name="connsiteY572" fmla="*/ 531950 h 1144542"/>
                  <a:gd name="connsiteX573" fmla="*/ 1284799 w 1540441"/>
                  <a:gd name="connsiteY573" fmla="*/ 535058 h 1144542"/>
                  <a:gd name="connsiteX574" fmla="*/ 1285530 w 1540441"/>
                  <a:gd name="connsiteY574" fmla="*/ 538167 h 1144542"/>
                  <a:gd name="connsiteX575" fmla="*/ 1282787 w 1540441"/>
                  <a:gd name="connsiteY575" fmla="*/ 538716 h 1144542"/>
                  <a:gd name="connsiteX576" fmla="*/ 1282239 w 1540441"/>
                  <a:gd name="connsiteY576" fmla="*/ 540544 h 1144542"/>
                  <a:gd name="connsiteX577" fmla="*/ 1290650 w 1540441"/>
                  <a:gd name="connsiteY577" fmla="*/ 542190 h 1144542"/>
                  <a:gd name="connsiteX578" fmla="*/ 1301622 w 1540441"/>
                  <a:gd name="connsiteY578" fmla="*/ 540727 h 1144542"/>
                  <a:gd name="connsiteX579" fmla="*/ 1306559 w 1540441"/>
                  <a:gd name="connsiteY579" fmla="*/ 543653 h 1144542"/>
                  <a:gd name="connsiteX580" fmla="*/ 1314240 w 1540441"/>
                  <a:gd name="connsiteY580" fmla="*/ 545665 h 1144542"/>
                  <a:gd name="connsiteX581" fmla="*/ 1329052 w 1540441"/>
                  <a:gd name="connsiteY581" fmla="*/ 548225 h 1144542"/>
                  <a:gd name="connsiteX582" fmla="*/ 1334721 w 1540441"/>
                  <a:gd name="connsiteY582" fmla="*/ 550419 h 1144542"/>
                  <a:gd name="connsiteX583" fmla="*/ 1334355 w 1540441"/>
                  <a:gd name="connsiteY583" fmla="*/ 552431 h 1144542"/>
                  <a:gd name="connsiteX584" fmla="*/ 1330515 w 1540441"/>
                  <a:gd name="connsiteY584" fmla="*/ 556636 h 1144542"/>
                  <a:gd name="connsiteX585" fmla="*/ 1329966 w 1540441"/>
                  <a:gd name="connsiteY585" fmla="*/ 564134 h 1144542"/>
                  <a:gd name="connsiteX586" fmla="*/ 1331246 w 1540441"/>
                  <a:gd name="connsiteY586" fmla="*/ 567060 h 1144542"/>
                  <a:gd name="connsiteX587" fmla="*/ 1327040 w 1540441"/>
                  <a:gd name="connsiteY587" fmla="*/ 569254 h 1144542"/>
                  <a:gd name="connsiteX588" fmla="*/ 1316434 w 1540441"/>
                  <a:gd name="connsiteY588" fmla="*/ 569437 h 1144542"/>
                  <a:gd name="connsiteX589" fmla="*/ 1307474 w 1540441"/>
                  <a:gd name="connsiteY589" fmla="*/ 567608 h 1144542"/>
                  <a:gd name="connsiteX590" fmla="*/ 1299062 w 1540441"/>
                  <a:gd name="connsiteY590" fmla="*/ 572911 h 1144542"/>
                  <a:gd name="connsiteX591" fmla="*/ 1291199 w 1540441"/>
                  <a:gd name="connsiteY591" fmla="*/ 574740 h 1144542"/>
                  <a:gd name="connsiteX592" fmla="*/ 1288639 w 1540441"/>
                  <a:gd name="connsiteY592" fmla="*/ 578763 h 1144542"/>
                  <a:gd name="connsiteX593" fmla="*/ 1282239 w 1540441"/>
                  <a:gd name="connsiteY593" fmla="*/ 579129 h 1144542"/>
                  <a:gd name="connsiteX594" fmla="*/ 1266513 w 1540441"/>
                  <a:gd name="connsiteY594" fmla="*/ 575288 h 1144542"/>
                  <a:gd name="connsiteX595" fmla="*/ 1249689 w 1540441"/>
                  <a:gd name="connsiteY595" fmla="*/ 566511 h 1144542"/>
                  <a:gd name="connsiteX596" fmla="*/ 1242192 w 1540441"/>
                  <a:gd name="connsiteY596" fmla="*/ 560842 h 1144542"/>
                  <a:gd name="connsiteX597" fmla="*/ 1240729 w 1540441"/>
                  <a:gd name="connsiteY597" fmla="*/ 553893 h 1144542"/>
                  <a:gd name="connsiteX598" fmla="*/ 1236523 w 1540441"/>
                  <a:gd name="connsiteY598" fmla="*/ 553528 h 1144542"/>
                  <a:gd name="connsiteX599" fmla="*/ 1231951 w 1540441"/>
                  <a:gd name="connsiteY599" fmla="*/ 554808 h 1144542"/>
                  <a:gd name="connsiteX600" fmla="*/ 1230488 w 1540441"/>
                  <a:gd name="connsiteY600" fmla="*/ 564134 h 1144542"/>
                  <a:gd name="connsiteX601" fmla="*/ 1225551 w 1540441"/>
                  <a:gd name="connsiteY601" fmla="*/ 563585 h 1144542"/>
                  <a:gd name="connsiteX602" fmla="*/ 1216956 w 1540441"/>
                  <a:gd name="connsiteY602" fmla="*/ 559928 h 1144542"/>
                  <a:gd name="connsiteX603" fmla="*/ 1218968 w 1540441"/>
                  <a:gd name="connsiteY603" fmla="*/ 565414 h 1144542"/>
                  <a:gd name="connsiteX604" fmla="*/ 1220614 w 1540441"/>
                  <a:gd name="connsiteY604" fmla="*/ 567791 h 1144542"/>
                  <a:gd name="connsiteX605" fmla="*/ 1207447 w 1540441"/>
                  <a:gd name="connsiteY605" fmla="*/ 571631 h 1144542"/>
                  <a:gd name="connsiteX606" fmla="*/ 1203973 w 1540441"/>
                  <a:gd name="connsiteY606" fmla="*/ 574923 h 1144542"/>
                  <a:gd name="connsiteX607" fmla="*/ 1194464 w 1540441"/>
                  <a:gd name="connsiteY607" fmla="*/ 580043 h 1144542"/>
                  <a:gd name="connsiteX608" fmla="*/ 1185504 w 1540441"/>
                  <a:gd name="connsiteY608" fmla="*/ 579860 h 1144542"/>
                  <a:gd name="connsiteX609" fmla="*/ 1178555 w 1540441"/>
                  <a:gd name="connsiteY609" fmla="*/ 575837 h 1144542"/>
                  <a:gd name="connsiteX610" fmla="*/ 1168132 w 1540441"/>
                  <a:gd name="connsiteY610" fmla="*/ 577117 h 1144542"/>
                  <a:gd name="connsiteX611" fmla="*/ 1179104 w 1540441"/>
                  <a:gd name="connsiteY611" fmla="*/ 579677 h 1144542"/>
                  <a:gd name="connsiteX612" fmla="*/ 1174898 w 1540441"/>
                  <a:gd name="connsiteY612" fmla="*/ 582420 h 1144542"/>
                  <a:gd name="connsiteX613" fmla="*/ 1166486 w 1540441"/>
                  <a:gd name="connsiteY613" fmla="*/ 584432 h 1144542"/>
                  <a:gd name="connsiteX614" fmla="*/ 1170509 w 1540441"/>
                  <a:gd name="connsiteY614" fmla="*/ 586626 h 1144542"/>
                  <a:gd name="connsiteX615" fmla="*/ 1177092 w 1540441"/>
                  <a:gd name="connsiteY615" fmla="*/ 583883 h 1144542"/>
                  <a:gd name="connsiteX616" fmla="*/ 1188064 w 1540441"/>
                  <a:gd name="connsiteY616" fmla="*/ 582420 h 1144542"/>
                  <a:gd name="connsiteX617" fmla="*/ 1195927 w 1540441"/>
                  <a:gd name="connsiteY617" fmla="*/ 584432 h 1144542"/>
                  <a:gd name="connsiteX618" fmla="*/ 1201230 w 1540441"/>
                  <a:gd name="connsiteY618" fmla="*/ 587723 h 1144542"/>
                  <a:gd name="connsiteX619" fmla="*/ 1211288 w 1540441"/>
                  <a:gd name="connsiteY619" fmla="*/ 588455 h 1144542"/>
                  <a:gd name="connsiteX620" fmla="*/ 1216408 w 1540441"/>
                  <a:gd name="connsiteY620" fmla="*/ 590100 h 1144542"/>
                  <a:gd name="connsiteX621" fmla="*/ 1210556 w 1540441"/>
                  <a:gd name="connsiteY621" fmla="*/ 596135 h 1144542"/>
                  <a:gd name="connsiteX622" fmla="*/ 1201962 w 1540441"/>
                  <a:gd name="connsiteY622" fmla="*/ 597415 h 1144542"/>
                  <a:gd name="connsiteX623" fmla="*/ 1195744 w 1540441"/>
                  <a:gd name="connsiteY623" fmla="*/ 600158 h 1144542"/>
                  <a:gd name="connsiteX624" fmla="*/ 1186967 w 1540441"/>
                  <a:gd name="connsiteY624" fmla="*/ 601804 h 1144542"/>
                  <a:gd name="connsiteX625" fmla="*/ 1173252 w 1540441"/>
                  <a:gd name="connsiteY625" fmla="*/ 600706 h 1144542"/>
                  <a:gd name="connsiteX626" fmla="*/ 1177458 w 1540441"/>
                  <a:gd name="connsiteY626" fmla="*/ 603267 h 1144542"/>
                  <a:gd name="connsiteX627" fmla="*/ 1174166 w 1540441"/>
                  <a:gd name="connsiteY627" fmla="*/ 604181 h 1144542"/>
                  <a:gd name="connsiteX628" fmla="*/ 1170509 w 1540441"/>
                  <a:gd name="connsiteY628" fmla="*/ 606375 h 1144542"/>
                  <a:gd name="connsiteX629" fmla="*/ 1180567 w 1540441"/>
                  <a:gd name="connsiteY629" fmla="*/ 605095 h 1144542"/>
                  <a:gd name="connsiteX630" fmla="*/ 1180567 w 1540441"/>
                  <a:gd name="connsiteY630" fmla="*/ 610215 h 1144542"/>
                  <a:gd name="connsiteX631" fmla="*/ 1181664 w 1540441"/>
                  <a:gd name="connsiteY631" fmla="*/ 610033 h 1144542"/>
                  <a:gd name="connsiteX632" fmla="*/ 1188064 w 1540441"/>
                  <a:gd name="connsiteY632" fmla="*/ 605827 h 1144542"/>
                  <a:gd name="connsiteX633" fmla="*/ 1197207 w 1540441"/>
                  <a:gd name="connsiteY633" fmla="*/ 601987 h 1144542"/>
                  <a:gd name="connsiteX634" fmla="*/ 1204705 w 1540441"/>
                  <a:gd name="connsiteY634" fmla="*/ 601072 h 1144542"/>
                  <a:gd name="connsiteX635" fmla="*/ 1220797 w 1540441"/>
                  <a:gd name="connsiteY635" fmla="*/ 606924 h 1144542"/>
                  <a:gd name="connsiteX636" fmla="*/ 1222260 w 1540441"/>
                  <a:gd name="connsiteY636" fmla="*/ 612227 h 1144542"/>
                  <a:gd name="connsiteX637" fmla="*/ 1222260 w 1540441"/>
                  <a:gd name="connsiteY637" fmla="*/ 616250 h 1144542"/>
                  <a:gd name="connsiteX638" fmla="*/ 1214945 w 1540441"/>
                  <a:gd name="connsiteY638" fmla="*/ 618079 h 1144542"/>
                  <a:gd name="connsiteX639" fmla="*/ 1202693 w 1540441"/>
                  <a:gd name="connsiteY639" fmla="*/ 619176 h 1144542"/>
                  <a:gd name="connsiteX640" fmla="*/ 1201962 w 1540441"/>
                  <a:gd name="connsiteY640" fmla="*/ 621187 h 1144542"/>
                  <a:gd name="connsiteX641" fmla="*/ 1207447 w 1540441"/>
                  <a:gd name="connsiteY641" fmla="*/ 622102 h 1144542"/>
                  <a:gd name="connsiteX642" fmla="*/ 1205802 w 1540441"/>
                  <a:gd name="connsiteY642" fmla="*/ 627039 h 1144542"/>
                  <a:gd name="connsiteX643" fmla="*/ 1203424 w 1540441"/>
                  <a:gd name="connsiteY643" fmla="*/ 631245 h 1144542"/>
                  <a:gd name="connsiteX644" fmla="*/ 1203424 w 1540441"/>
                  <a:gd name="connsiteY644" fmla="*/ 634902 h 1144542"/>
                  <a:gd name="connsiteX645" fmla="*/ 1207447 w 1540441"/>
                  <a:gd name="connsiteY645" fmla="*/ 630879 h 1144542"/>
                  <a:gd name="connsiteX646" fmla="*/ 1209459 w 1540441"/>
                  <a:gd name="connsiteY646" fmla="*/ 625393 h 1144542"/>
                  <a:gd name="connsiteX647" fmla="*/ 1212751 w 1540441"/>
                  <a:gd name="connsiteY647" fmla="*/ 621736 h 1144542"/>
                  <a:gd name="connsiteX648" fmla="*/ 1220248 w 1540441"/>
                  <a:gd name="connsiteY648" fmla="*/ 619176 h 1144542"/>
                  <a:gd name="connsiteX649" fmla="*/ 1225185 w 1540441"/>
                  <a:gd name="connsiteY649" fmla="*/ 619724 h 1144542"/>
                  <a:gd name="connsiteX650" fmla="*/ 1242192 w 1540441"/>
                  <a:gd name="connsiteY650" fmla="*/ 627587 h 1144542"/>
                  <a:gd name="connsiteX651" fmla="*/ 1246580 w 1540441"/>
                  <a:gd name="connsiteY651" fmla="*/ 630696 h 1144542"/>
                  <a:gd name="connsiteX652" fmla="*/ 1247495 w 1540441"/>
                  <a:gd name="connsiteY652" fmla="*/ 633439 h 1144542"/>
                  <a:gd name="connsiteX653" fmla="*/ 1260844 w 1540441"/>
                  <a:gd name="connsiteY653" fmla="*/ 636365 h 1144542"/>
                  <a:gd name="connsiteX654" fmla="*/ 1262672 w 1540441"/>
                  <a:gd name="connsiteY654" fmla="*/ 639839 h 1144542"/>
                  <a:gd name="connsiteX655" fmla="*/ 1278033 w 1540441"/>
                  <a:gd name="connsiteY655" fmla="*/ 643679 h 1144542"/>
                  <a:gd name="connsiteX656" fmla="*/ 1274376 w 1540441"/>
                  <a:gd name="connsiteY656" fmla="*/ 646971 h 1144542"/>
                  <a:gd name="connsiteX657" fmla="*/ 1272913 w 1540441"/>
                  <a:gd name="connsiteY657" fmla="*/ 649714 h 1144542"/>
                  <a:gd name="connsiteX658" fmla="*/ 1267427 w 1540441"/>
                  <a:gd name="connsiteY658" fmla="*/ 653371 h 1144542"/>
                  <a:gd name="connsiteX659" fmla="*/ 1263404 w 1540441"/>
                  <a:gd name="connsiteY659" fmla="*/ 659223 h 1144542"/>
                  <a:gd name="connsiteX660" fmla="*/ 1266513 w 1540441"/>
                  <a:gd name="connsiteY660" fmla="*/ 658308 h 1144542"/>
                  <a:gd name="connsiteX661" fmla="*/ 1271084 w 1540441"/>
                  <a:gd name="connsiteY661" fmla="*/ 653920 h 1144542"/>
                  <a:gd name="connsiteX662" fmla="*/ 1280593 w 1540441"/>
                  <a:gd name="connsiteY662" fmla="*/ 650080 h 1144542"/>
                  <a:gd name="connsiteX663" fmla="*/ 1280227 w 1540441"/>
                  <a:gd name="connsiteY663" fmla="*/ 654103 h 1144542"/>
                  <a:gd name="connsiteX664" fmla="*/ 1276570 w 1540441"/>
                  <a:gd name="connsiteY664" fmla="*/ 659406 h 1144542"/>
                  <a:gd name="connsiteX665" fmla="*/ 1279496 w 1540441"/>
                  <a:gd name="connsiteY665" fmla="*/ 658308 h 1144542"/>
                  <a:gd name="connsiteX666" fmla="*/ 1283702 w 1540441"/>
                  <a:gd name="connsiteY666" fmla="*/ 654468 h 1144542"/>
                  <a:gd name="connsiteX667" fmla="*/ 1286993 w 1540441"/>
                  <a:gd name="connsiteY667" fmla="*/ 652640 h 1144542"/>
                  <a:gd name="connsiteX668" fmla="*/ 1291382 w 1540441"/>
                  <a:gd name="connsiteY668" fmla="*/ 652640 h 1144542"/>
                  <a:gd name="connsiteX669" fmla="*/ 1289187 w 1540441"/>
                  <a:gd name="connsiteY669" fmla="*/ 656663 h 1144542"/>
                  <a:gd name="connsiteX670" fmla="*/ 1278947 w 1540441"/>
                  <a:gd name="connsiteY670" fmla="*/ 665257 h 1144542"/>
                  <a:gd name="connsiteX671" fmla="*/ 1278581 w 1540441"/>
                  <a:gd name="connsiteY671" fmla="*/ 673303 h 1144542"/>
                  <a:gd name="connsiteX672" fmla="*/ 1282239 w 1540441"/>
                  <a:gd name="connsiteY672" fmla="*/ 672572 h 1144542"/>
                  <a:gd name="connsiteX673" fmla="*/ 1285530 w 1540441"/>
                  <a:gd name="connsiteY673" fmla="*/ 665623 h 1144542"/>
                  <a:gd name="connsiteX674" fmla="*/ 1289005 w 1540441"/>
                  <a:gd name="connsiteY674" fmla="*/ 666354 h 1144542"/>
                  <a:gd name="connsiteX675" fmla="*/ 1295405 w 1540441"/>
                  <a:gd name="connsiteY675" fmla="*/ 662514 h 1144542"/>
                  <a:gd name="connsiteX676" fmla="*/ 1299062 w 1540441"/>
                  <a:gd name="connsiteY676" fmla="*/ 663611 h 1144542"/>
                  <a:gd name="connsiteX677" fmla="*/ 1298514 w 1540441"/>
                  <a:gd name="connsiteY677" fmla="*/ 671292 h 1144542"/>
                  <a:gd name="connsiteX678" fmla="*/ 1296136 w 1540441"/>
                  <a:gd name="connsiteY678" fmla="*/ 673303 h 1144542"/>
                  <a:gd name="connsiteX679" fmla="*/ 1297599 w 1540441"/>
                  <a:gd name="connsiteY679" fmla="*/ 676778 h 1144542"/>
                  <a:gd name="connsiteX680" fmla="*/ 1296685 w 1540441"/>
                  <a:gd name="connsiteY680" fmla="*/ 681349 h 1144542"/>
                  <a:gd name="connsiteX681" fmla="*/ 1290650 w 1540441"/>
                  <a:gd name="connsiteY681" fmla="*/ 683544 h 1144542"/>
                  <a:gd name="connsiteX682" fmla="*/ 1296136 w 1540441"/>
                  <a:gd name="connsiteY682" fmla="*/ 683178 h 1144542"/>
                  <a:gd name="connsiteX683" fmla="*/ 1298696 w 1540441"/>
                  <a:gd name="connsiteY683" fmla="*/ 686287 h 1144542"/>
                  <a:gd name="connsiteX684" fmla="*/ 1297599 w 1540441"/>
                  <a:gd name="connsiteY684" fmla="*/ 688115 h 1144542"/>
                  <a:gd name="connsiteX685" fmla="*/ 1299062 w 1540441"/>
                  <a:gd name="connsiteY685" fmla="*/ 693235 h 1144542"/>
                  <a:gd name="connsiteX686" fmla="*/ 1296502 w 1540441"/>
                  <a:gd name="connsiteY686" fmla="*/ 694881 h 1144542"/>
                  <a:gd name="connsiteX687" fmla="*/ 1299977 w 1540441"/>
                  <a:gd name="connsiteY687" fmla="*/ 699818 h 1144542"/>
                  <a:gd name="connsiteX688" fmla="*/ 1299428 w 1540441"/>
                  <a:gd name="connsiteY688" fmla="*/ 704756 h 1144542"/>
                  <a:gd name="connsiteX689" fmla="*/ 1303268 w 1540441"/>
                  <a:gd name="connsiteY689" fmla="*/ 705670 h 1144542"/>
                  <a:gd name="connsiteX690" fmla="*/ 1302719 w 1540441"/>
                  <a:gd name="connsiteY690" fmla="*/ 710790 h 1144542"/>
                  <a:gd name="connsiteX691" fmla="*/ 1295954 w 1540441"/>
                  <a:gd name="connsiteY691" fmla="*/ 712619 h 1144542"/>
                  <a:gd name="connsiteX692" fmla="*/ 1292662 w 1540441"/>
                  <a:gd name="connsiteY692" fmla="*/ 708779 h 1144542"/>
                  <a:gd name="connsiteX693" fmla="*/ 1284982 w 1540441"/>
                  <a:gd name="connsiteY693" fmla="*/ 709693 h 1144542"/>
                  <a:gd name="connsiteX694" fmla="*/ 1282787 w 1540441"/>
                  <a:gd name="connsiteY694" fmla="*/ 703293 h 1144542"/>
                  <a:gd name="connsiteX695" fmla="*/ 1281873 w 1540441"/>
                  <a:gd name="connsiteY695" fmla="*/ 695064 h 1144542"/>
                  <a:gd name="connsiteX696" fmla="*/ 1278947 w 1540441"/>
                  <a:gd name="connsiteY696" fmla="*/ 694881 h 1144542"/>
                  <a:gd name="connsiteX697" fmla="*/ 1277484 w 1540441"/>
                  <a:gd name="connsiteY697" fmla="*/ 699818 h 1144542"/>
                  <a:gd name="connsiteX698" fmla="*/ 1277119 w 1540441"/>
                  <a:gd name="connsiteY698" fmla="*/ 711705 h 1144542"/>
                  <a:gd name="connsiteX699" fmla="*/ 1267610 w 1540441"/>
                  <a:gd name="connsiteY699" fmla="*/ 712802 h 1144542"/>
                  <a:gd name="connsiteX700" fmla="*/ 1256089 w 1540441"/>
                  <a:gd name="connsiteY700" fmla="*/ 709876 h 1144542"/>
                  <a:gd name="connsiteX701" fmla="*/ 1246580 w 1540441"/>
                  <a:gd name="connsiteY701" fmla="*/ 705304 h 1144542"/>
                  <a:gd name="connsiteX702" fmla="*/ 1240180 w 1540441"/>
                  <a:gd name="connsiteY702" fmla="*/ 698173 h 1144542"/>
                  <a:gd name="connsiteX703" fmla="*/ 1237072 w 1540441"/>
                  <a:gd name="connsiteY703" fmla="*/ 689395 h 1144542"/>
                  <a:gd name="connsiteX704" fmla="*/ 1236340 w 1540441"/>
                  <a:gd name="connsiteY704" fmla="*/ 682995 h 1144542"/>
                  <a:gd name="connsiteX705" fmla="*/ 1228660 w 1540441"/>
                  <a:gd name="connsiteY705" fmla="*/ 677875 h 1144542"/>
                  <a:gd name="connsiteX706" fmla="*/ 1226648 w 1540441"/>
                  <a:gd name="connsiteY706" fmla="*/ 672755 h 1144542"/>
                  <a:gd name="connsiteX707" fmla="*/ 1223357 w 1540441"/>
                  <a:gd name="connsiteY707" fmla="*/ 670926 h 1144542"/>
                  <a:gd name="connsiteX708" fmla="*/ 1214396 w 1540441"/>
                  <a:gd name="connsiteY708" fmla="*/ 671292 h 1144542"/>
                  <a:gd name="connsiteX709" fmla="*/ 1206899 w 1540441"/>
                  <a:gd name="connsiteY709" fmla="*/ 665806 h 1144542"/>
                  <a:gd name="connsiteX710" fmla="*/ 1197573 w 1540441"/>
                  <a:gd name="connsiteY710" fmla="*/ 660686 h 1144542"/>
                  <a:gd name="connsiteX711" fmla="*/ 1188613 w 1540441"/>
                  <a:gd name="connsiteY711" fmla="*/ 659771 h 1144542"/>
                  <a:gd name="connsiteX712" fmla="*/ 1182213 w 1540441"/>
                  <a:gd name="connsiteY712" fmla="*/ 657394 h 1144542"/>
                  <a:gd name="connsiteX713" fmla="*/ 1176361 w 1540441"/>
                  <a:gd name="connsiteY713" fmla="*/ 659954 h 1144542"/>
                  <a:gd name="connsiteX714" fmla="*/ 1168498 w 1540441"/>
                  <a:gd name="connsiteY714" fmla="*/ 659040 h 1144542"/>
                  <a:gd name="connsiteX715" fmla="*/ 1160818 w 1540441"/>
                  <a:gd name="connsiteY715" fmla="*/ 652640 h 1144542"/>
                  <a:gd name="connsiteX716" fmla="*/ 1149663 w 1540441"/>
                  <a:gd name="connsiteY716" fmla="*/ 648068 h 1144542"/>
                  <a:gd name="connsiteX717" fmla="*/ 1150577 w 1540441"/>
                  <a:gd name="connsiteY717" fmla="*/ 652091 h 1144542"/>
                  <a:gd name="connsiteX718" fmla="*/ 1152771 w 1540441"/>
                  <a:gd name="connsiteY718" fmla="*/ 655931 h 1144542"/>
                  <a:gd name="connsiteX719" fmla="*/ 1145823 w 1540441"/>
                  <a:gd name="connsiteY719" fmla="*/ 657028 h 1144542"/>
                  <a:gd name="connsiteX720" fmla="*/ 1154234 w 1540441"/>
                  <a:gd name="connsiteY720" fmla="*/ 658857 h 1144542"/>
                  <a:gd name="connsiteX721" fmla="*/ 1159172 w 1540441"/>
                  <a:gd name="connsiteY721" fmla="*/ 660686 h 1144542"/>
                  <a:gd name="connsiteX722" fmla="*/ 1158074 w 1540441"/>
                  <a:gd name="connsiteY722" fmla="*/ 664160 h 1144542"/>
                  <a:gd name="connsiteX723" fmla="*/ 1166303 w 1540441"/>
                  <a:gd name="connsiteY723" fmla="*/ 661966 h 1144542"/>
                  <a:gd name="connsiteX724" fmla="*/ 1175446 w 1540441"/>
                  <a:gd name="connsiteY724" fmla="*/ 664892 h 1144542"/>
                  <a:gd name="connsiteX725" fmla="*/ 1182944 w 1540441"/>
                  <a:gd name="connsiteY725" fmla="*/ 663611 h 1144542"/>
                  <a:gd name="connsiteX726" fmla="*/ 1194830 w 1540441"/>
                  <a:gd name="connsiteY726" fmla="*/ 664526 h 1144542"/>
                  <a:gd name="connsiteX727" fmla="*/ 1201596 w 1540441"/>
                  <a:gd name="connsiteY727" fmla="*/ 668915 h 1144542"/>
                  <a:gd name="connsiteX728" fmla="*/ 1202327 w 1540441"/>
                  <a:gd name="connsiteY728" fmla="*/ 676046 h 1144542"/>
                  <a:gd name="connsiteX729" fmla="*/ 1195196 w 1540441"/>
                  <a:gd name="connsiteY729" fmla="*/ 673303 h 1144542"/>
                  <a:gd name="connsiteX730" fmla="*/ 1198122 w 1540441"/>
                  <a:gd name="connsiteY730" fmla="*/ 678058 h 1144542"/>
                  <a:gd name="connsiteX731" fmla="*/ 1191721 w 1540441"/>
                  <a:gd name="connsiteY731" fmla="*/ 682446 h 1144542"/>
                  <a:gd name="connsiteX732" fmla="*/ 1175264 w 1540441"/>
                  <a:gd name="connsiteY732" fmla="*/ 688115 h 1144542"/>
                  <a:gd name="connsiteX733" fmla="*/ 1155880 w 1540441"/>
                  <a:gd name="connsiteY733" fmla="*/ 688298 h 1144542"/>
                  <a:gd name="connsiteX734" fmla="*/ 1148565 w 1540441"/>
                  <a:gd name="connsiteY734" fmla="*/ 683909 h 1144542"/>
                  <a:gd name="connsiteX735" fmla="*/ 1147651 w 1540441"/>
                  <a:gd name="connsiteY735" fmla="*/ 689395 h 1144542"/>
                  <a:gd name="connsiteX736" fmla="*/ 1142897 w 1540441"/>
                  <a:gd name="connsiteY736" fmla="*/ 687932 h 1144542"/>
                  <a:gd name="connsiteX737" fmla="*/ 1134668 w 1540441"/>
                  <a:gd name="connsiteY737" fmla="*/ 688664 h 1144542"/>
                  <a:gd name="connsiteX738" fmla="*/ 1133205 w 1540441"/>
                  <a:gd name="connsiteY738" fmla="*/ 690675 h 1144542"/>
                  <a:gd name="connsiteX739" fmla="*/ 1139422 w 1540441"/>
                  <a:gd name="connsiteY739" fmla="*/ 695978 h 1144542"/>
                  <a:gd name="connsiteX740" fmla="*/ 1135400 w 1540441"/>
                  <a:gd name="connsiteY740" fmla="*/ 703293 h 1144542"/>
                  <a:gd name="connsiteX741" fmla="*/ 1131193 w 1540441"/>
                  <a:gd name="connsiteY741" fmla="*/ 706767 h 1144542"/>
                  <a:gd name="connsiteX742" fmla="*/ 1116564 w 1540441"/>
                  <a:gd name="connsiteY742" fmla="*/ 710790 h 1144542"/>
                  <a:gd name="connsiteX743" fmla="*/ 1124245 w 1540441"/>
                  <a:gd name="connsiteY743" fmla="*/ 711156 h 1144542"/>
                  <a:gd name="connsiteX744" fmla="*/ 1129548 w 1540441"/>
                  <a:gd name="connsiteY744" fmla="*/ 714082 h 1144542"/>
                  <a:gd name="connsiteX745" fmla="*/ 1142714 w 1540441"/>
                  <a:gd name="connsiteY745" fmla="*/ 714813 h 1144542"/>
                  <a:gd name="connsiteX746" fmla="*/ 1167035 w 1540441"/>
                  <a:gd name="connsiteY746" fmla="*/ 712253 h 1144542"/>
                  <a:gd name="connsiteX747" fmla="*/ 1174715 w 1540441"/>
                  <a:gd name="connsiteY747" fmla="*/ 712985 h 1144542"/>
                  <a:gd name="connsiteX748" fmla="*/ 1178006 w 1540441"/>
                  <a:gd name="connsiteY748" fmla="*/ 716642 h 1144542"/>
                  <a:gd name="connsiteX749" fmla="*/ 1171606 w 1540441"/>
                  <a:gd name="connsiteY749" fmla="*/ 718653 h 1144542"/>
                  <a:gd name="connsiteX750" fmla="*/ 1162463 w 1540441"/>
                  <a:gd name="connsiteY750" fmla="*/ 719202 h 1144542"/>
                  <a:gd name="connsiteX751" fmla="*/ 1148931 w 1540441"/>
                  <a:gd name="connsiteY751" fmla="*/ 725785 h 1144542"/>
                  <a:gd name="connsiteX752" fmla="*/ 1141617 w 1540441"/>
                  <a:gd name="connsiteY752" fmla="*/ 727797 h 1144542"/>
                  <a:gd name="connsiteX753" fmla="*/ 1133754 w 1540441"/>
                  <a:gd name="connsiteY753" fmla="*/ 725602 h 1144542"/>
                  <a:gd name="connsiteX754" fmla="*/ 1124976 w 1540441"/>
                  <a:gd name="connsiteY754" fmla="*/ 729991 h 1144542"/>
                  <a:gd name="connsiteX755" fmla="*/ 1141617 w 1540441"/>
                  <a:gd name="connsiteY755" fmla="*/ 731637 h 1144542"/>
                  <a:gd name="connsiteX756" fmla="*/ 1157526 w 1540441"/>
                  <a:gd name="connsiteY756" fmla="*/ 731637 h 1144542"/>
                  <a:gd name="connsiteX757" fmla="*/ 1161915 w 1540441"/>
                  <a:gd name="connsiteY757" fmla="*/ 724322 h 1144542"/>
                  <a:gd name="connsiteX758" fmla="*/ 1172704 w 1540441"/>
                  <a:gd name="connsiteY758" fmla="*/ 721396 h 1144542"/>
                  <a:gd name="connsiteX759" fmla="*/ 1181664 w 1540441"/>
                  <a:gd name="connsiteY759" fmla="*/ 723774 h 1144542"/>
                  <a:gd name="connsiteX760" fmla="*/ 1188430 w 1540441"/>
                  <a:gd name="connsiteY760" fmla="*/ 720482 h 1144542"/>
                  <a:gd name="connsiteX761" fmla="*/ 1205802 w 1540441"/>
                  <a:gd name="connsiteY761" fmla="*/ 714996 h 1144542"/>
                  <a:gd name="connsiteX762" fmla="*/ 1208545 w 1540441"/>
                  <a:gd name="connsiteY762" fmla="*/ 718836 h 1144542"/>
                  <a:gd name="connsiteX763" fmla="*/ 1213299 w 1540441"/>
                  <a:gd name="connsiteY763" fmla="*/ 716825 h 1144542"/>
                  <a:gd name="connsiteX764" fmla="*/ 1218054 w 1540441"/>
                  <a:gd name="connsiteY764" fmla="*/ 715910 h 1144542"/>
                  <a:gd name="connsiteX765" fmla="*/ 1217688 w 1540441"/>
                  <a:gd name="connsiteY765" fmla="*/ 719385 h 1144542"/>
                  <a:gd name="connsiteX766" fmla="*/ 1220797 w 1540441"/>
                  <a:gd name="connsiteY766" fmla="*/ 718653 h 1144542"/>
                  <a:gd name="connsiteX767" fmla="*/ 1248043 w 1540441"/>
                  <a:gd name="connsiteY767" fmla="*/ 727065 h 1144542"/>
                  <a:gd name="connsiteX768" fmla="*/ 1271816 w 1540441"/>
                  <a:gd name="connsiteY768" fmla="*/ 728894 h 1144542"/>
                  <a:gd name="connsiteX769" fmla="*/ 1279130 w 1540441"/>
                  <a:gd name="connsiteY769" fmla="*/ 728711 h 1144542"/>
                  <a:gd name="connsiteX770" fmla="*/ 1290285 w 1540441"/>
                  <a:gd name="connsiteY770" fmla="*/ 725419 h 1144542"/>
                  <a:gd name="connsiteX771" fmla="*/ 1291382 w 1540441"/>
                  <a:gd name="connsiteY771" fmla="*/ 725419 h 1144542"/>
                  <a:gd name="connsiteX772" fmla="*/ 1289187 w 1540441"/>
                  <a:gd name="connsiteY772" fmla="*/ 729442 h 1144542"/>
                  <a:gd name="connsiteX773" fmla="*/ 1283336 w 1540441"/>
                  <a:gd name="connsiteY773" fmla="*/ 734928 h 1144542"/>
                  <a:gd name="connsiteX774" fmla="*/ 1280593 w 1540441"/>
                  <a:gd name="connsiteY774" fmla="*/ 732917 h 1144542"/>
                  <a:gd name="connsiteX775" fmla="*/ 1278216 w 1540441"/>
                  <a:gd name="connsiteY775" fmla="*/ 734928 h 1144542"/>
                  <a:gd name="connsiteX776" fmla="*/ 1274924 w 1540441"/>
                  <a:gd name="connsiteY776" fmla="*/ 735111 h 1144542"/>
                  <a:gd name="connsiteX777" fmla="*/ 1271816 w 1540441"/>
                  <a:gd name="connsiteY777" fmla="*/ 734014 h 1144542"/>
                  <a:gd name="connsiteX778" fmla="*/ 1269438 w 1540441"/>
                  <a:gd name="connsiteY778" fmla="*/ 736208 h 1144542"/>
                  <a:gd name="connsiteX779" fmla="*/ 1265232 w 1540441"/>
                  <a:gd name="connsiteY779" fmla="*/ 735111 h 1144542"/>
                  <a:gd name="connsiteX780" fmla="*/ 1264867 w 1540441"/>
                  <a:gd name="connsiteY780" fmla="*/ 737671 h 1144542"/>
                  <a:gd name="connsiteX781" fmla="*/ 1261758 w 1540441"/>
                  <a:gd name="connsiteY781" fmla="*/ 738037 h 1144542"/>
                  <a:gd name="connsiteX782" fmla="*/ 1263404 w 1540441"/>
                  <a:gd name="connsiteY782" fmla="*/ 739683 h 1144542"/>
                  <a:gd name="connsiteX783" fmla="*/ 1266330 w 1540441"/>
                  <a:gd name="connsiteY783" fmla="*/ 740048 h 1144542"/>
                  <a:gd name="connsiteX784" fmla="*/ 1268158 w 1540441"/>
                  <a:gd name="connsiteY784" fmla="*/ 741694 h 1144542"/>
                  <a:gd name="connsiteX785" fmla="*/ 1260478 w 1540441"/>
                  <a:gd name="connsiteY785" fmla="*/ 738951 h 1144542"/>
                  <a:gd name="connsiteX786" fmla="*/ 1259564 w 1540441"/>
                  <a:gd name="connsiteY786" fmla="*/ 741694 h 1144542"/>
                  <a:gd name="connsiteX787" fmla="*/ 1250786 w 1540441"/>
                  <a:gd name="connsiteY787" fmla="*/ 742609 h 1144542"/>
                  <a:gd name="connsiteX788" fmla="*/ 1245483 w 1540441"/>
                  <a:gd name="connsiteY788" fmla="*/ 744437 h 1144542"/>
                  <a:gd name="connsiteX789" fmla="*/ 1250603 w 1540441"/>
                  <a:gd name="connsiteY789" fmla="*/ 748277 h 1144542"/>
                  <a:gd name="connsiteX790" fmla="*/ 1248226 w 1540441"/>
                  <a:gd name="connsiteY790" fmla="*/ 748826 h 1144542"/>
                  <a:gd name="connsiteX791" fmla="*/ 1250238 w 1540441"/>
                  <a:gd name="connsiteY791" fmla="*/ 750106 h 1144542"/>
                  <a:gd name="connsiteX792" fmla="*/ 1248226 w 1540441"/>
                  <a:gd name="connsiteY792" fmla="*/ 753032 h 1144542"/>
                  <a:gd name="connsiteX793" fmla="*/ 1244386 w 1540441"/>
                  <a:gd name="connsiteY793" fmla="*/ 751569 h 1144542"/>
                  <a:gd name="connsiteX794" fmla="*/ 1241826 w 1540441"/>
                  <a:gd name="connsiteY794" fmla="*/ 749557 h 1144542"/>
                  <a:gd name="connsiteX795" fmla="*/ 1239997 w 1540441"/>
                  <a:gd name="connsiteY795" fmla="*/ 751020 h 1144542"/>
                  <a:gd name="connsiteX796" fmla="*/ 1235791 w 1540441"/>
                  <a:gd name="connsiteY796" fmla="*/ 750655 h 1144542"/>
                  <a:gd name="connsiteX797" fmla="*/ 1233231 w 1540441"/>
                  <a:gd name="connsiteY797" fmla="*/ 751935 h 1144542"/>
                  <a:gd name="connsiteX798" fmla="*/ 1237072 w 1540441"/>
                  <a:gd name="connsiteY798" fmla="*/ 753215 h 1144542"/>
                  <a:gd name="connsiteX799" fmla="*/ 1239449 w 1540441"/>
                  <a:gd name="connsiteY799" fmla="*/ 755958 h 1144542"/>
                  <a:gd name="connsiteX800" fmla="*/ 1235791 w 1540441"/>
                  <a:gd name="connsiteY800" fmla="*/ 755409 h 1144542"/>
                  <a:gd name="connsiteX801" fmla="*/ 1238717 w 1540441"/>
                  <a:gd name="connsiteY801" fmla="*/ 758700 h 1144542"/>
                  <a:gd name="connsiteX802" fmla="*/ 1232317 w 1540441"/>
                  <a:gd name="connsiteY802" fmla="*/ 756689 h 1144542"/>
                  <a:gd name="connsiteX803" fmla="*/ 1233231 w 1540441"/>
                  <a:gd name="connsiteY803" fmla="*/ 758883 h 1144542"/>
                  <a:gd name="connsiteX804" fmla="*/ 1226648 w 1540441"/>
                  <a:gd name="connsiteY804" fmla="*/ 760163 h 1144542"/>
                  <a:gd name="connsiteX805" fmla="*/ 1226465 w 1540441"/>
                  <a:gd name="connsiteY805" fmla="*/ 763089 h 1144542"/>
                  <a:gd name="connsiteX806" fmla="*/ 1221345 w 1540441"/>
                  <a:gd name="connsiteY806" fmla="*/ 764186 h 1144542"/>
                  <a:gd name="connsiteX807" fmla="*/ 1220614 w 1540441"/>
                  <a:gd name="connsiteY807" fmla="*/ 765649 h 1144542"/>
                  <a:gd name="connsiteX808" fmla="*/ 1223174 w 1540441"/>
                  <a:gd name="connsiteY808" fmla="*/ 765832 h 1144542"/>
                  <a:gd name="connsiteX809" fmla="*/ 1221162 w 1540441"/>
                  <a:gd name="connsiteY809" fmla="*/ 766929 h 1144542"/>
                  <a:gd name="connsiteX810" fmla="*/ 1218054 w 1540441"/>
                  <a:gd name="connsiteY810" fmla="*/ 765101 h 1144542"/>
                  <a:gd name="connsiteX811" fmla="*/ 1214214 w 1540441"/>
                  <a:gd name="connsiteY811" fmla="*/ 764186 h 1144542"/>
                  <a:gd name="connsiteX812" fmla="*/ 1208728 w 1540441"/>
                  <a:gd name="connsiteY812" fmla="*/ 766929 h 1144542"/>
                  <a:gd name="connsiteX813" fmla="*/ 1215311 w 1540441"/>
                  <a:gd name="connsiteY813" fmla="*/ 768392 h 1144542"/>
                  <a:gd name="connsiteX814" fmla="*/ 1215311 w 1540441"/>
                  <a:gd name="connsiteY814" fmla="*/ 769855 h 1144542"/>
                  <a:gd name="connsiteX815" fmla="*/ 1214762 w 1540441"/>
                  <a:gd name="connsiteY815" fmla="*/ 771135 h 1144542"/>
                  <a:gd name="connsiteX816" fmla="*/ 1215494 w 1540441"/>
                  <a:gd name="connsiteY816" fmla="*/ 773147 h 1144542"/>
                  <a:gd name="connsiteX817" fmla="*/ 1211288 w 1540441"/>
                  <a:gd name="connsiteY817" fmla="*/ 771684 h 1144542"/>
                  <a:gd name="connsiteX818" fmla="*/ 1208545 w 1540441"/>
                  <a:gd name="connsiteY818" fmla="*/ 772415 h 1144542"/>
                  <a:gd name="connsiteX819" fmla="*/ 1209093 w 1540441"/>
                  <a:gd name="connsiteY819" fmla="*/ 775707 h 1144542"/>
                  <a:gd name="connsiteX820" fmla="*/ 1200682 w 1540441"/>
                  <a:gd name="connsiteY820" fmla="*/ 773147 h 1144542"/>
                  <a:gd name="connsiteX821" fmla="*/ 1200682 w 1540441"/>
                  <a:gd name="connsiteY821" fmla="*/ 775524 h 1144542"/>
                  <a:gd name="connsiteX822" fmla="*/ 1201962 w 1540441"/>
                  <a:gd name="connsiteY822" fmla="*/ 777535 h 1144542"/>
                  <a:gd name="connsiteX823" fmla="*/ 1205253 w 1540441"/>
                  <a:gd name="connsiteY823" fmla="*/ 778633 h 1144542"/>
                  <a:gd name="connsiteX824" fmla="*/ 1200682 w 1540441"/>
                  <a:gd name="connsiteY824" fmla="*/ 778450 h 1144542"/>
                  <a:gd name="connsiteX825" fmla="*/ 1198670 w 1540441"/>
                  <a:gd name="connsiteY825" fmla="*/ 782656 h 1144542"/>
                  <a:gd name="connsiteX826" fmla="*/ 1194830 w 1540441"/>
                  <a:gd name="connsiteY826" fmla="*/ 782656 h 1144542"/>
                  <a:gd name="connsiteX827" fmla="*/ 1194464 w 1540441"/>
                  <a:gd name="connsiteY827" fmla="*/ 784301 h 1144542"/>
                  <a:gd name="connsiteX828" fmla="*/ 1193184 w 1540441"/>
                  <a:gd name="connsiteY828" fmla="*/ 786130 h 1144542"/>
                  <a:gd name="connsiteX829" fmla="*/ 1184224 w 1540441"/>
                  <a:gd name="connsiteY829" fmla="*/ 787227 h 1144542"/>
                  <a:gd name="connsiteX830" fmla="*/ 1182761 w 1540441"/>
                  <a:gd name="connsiteY830" fmla="*/ 789422 h 1144542"/>
                  <a:gd name="connsiteX831" fmla="*/ 1183675 w 1540441"/>
                  <a:gd name="connsiteY831" fmla="*/ 790884 h 1144542"/>
                  <a:gd name="connsiteX832" fmla="*/ 1176909 w 1540441"/>
                  <a:gd name="connsiteY832" fmla="*/ 790884 h 1144542"/>
                  <a:gd name="connsiteX833" fmla="*/ 1175812 w 1540441"/>
                  <a:gd name="connsiteY833" fmla="*/ 792347 h 1144542"/>
                  <a:gd name="connsiteX834" fmla="*/ 1174166 w 1540441"/>
                  <a:gd name="connsiteY834" fmla="*/ 790153 h 1144542"/>
                  <a:gd name="connsiteX835" fmla="*/ 1168498 w 1540441"/>
                  <a:gd name="connsiteY835" fmla="*/ 791250 h 1144542"/>
                  <a:gd name="connsiteX836" fmla="*/ 1166669 w 1540441"/>
                  <a:gd name="connsiteY836" fmla="*/ 792347 h 1144542"/>
                  <a:gd name="connsiteX837" fmla="*/ 1165755 w 1540441"/>
                  <a:gd name="connsiteY837" fmla="*/ 795822 h 1144542"/>
                  <a:gd name="connsiteX838" fmla="*/ 1163195 w 1540441"/>
                  <a:gd name="connsiteY838" fmla="*/ 794542 h 1144542"/>
                  <a:gd name="connsiteX839" fmla="*/ 1159537 w 1540441"/>
                  <a:gd name="connsiteY839" fmla="*/ 794907 h 1144542"/>
                  <a:gd name="connsiteX840" fmla="*/ 1158440 w 1540441"/>
                  <a:gd name="connsiteY840" fmla="*/ 795822 h 1144542"/>
                  <a:gd name="connsiteX841" fmla="*/ 1158074 w 1540441"/>
                  <a:gd name="connsiteY841" fmla="*/ 797650 h 1144542"/>
                  <a:gd name="connsiteX842" fmla="*/ 1155880 w 1540441"/>
                  <a:gd name="connsiteY842" fmla="*/ 798382 h 1144542"/>
                  <a:gd name="connsiteX843" fmla="*/ 1153320 w 1540441"/>
                  <a:gd name="connsiteY843" fmla="*/ 796370 h 1144542"/>
                  <a:gd name="connsiteX844" fmla="*/ 1150577 w 1540441"/>
                  <a:gd name="connsiteY844" fmla="*/ 796919 h 1144542"/>
                  <a:gd name="connsiteX845" fmla="*/ 1147651 w 1540441"/>
                  <a:gd name="connsiteY845" fmla="*/ 797650 h 1144542"/>
                  <a:gd name="connsiteX846" fmla="*/ 1148200 w 1540441"/>
                  <a:gd name="connsiteY846" fmla="*/ 800393 h 1144542"/>
                  <a:gd name="connsiteX847" fmla="*/ 1146005 w 1540441"/>
                  <a:gd name="connsiteY847" fmla="*/ 800576 h 1144542"/>
                  <a:gd name="connsiteX848" fmla="*/ 1144177 w 1540441"/>
                  <a:gd name="connsiteY848" fmla="*/ 798016 h 1144542"/>
                  <a:gd name="connsiteX849" fmla="*/ 1140520 w 1540441"/>
                  <a:gd name="connsiteY849" fmla="*/ 796919 h 1144542"/>
                  <a:gd name="connsiteX850" fmla="*/ 1139422 w 1540441"/>
                  <a:gd name="connsiteY850" fmla="*/ 800210 h 1144542"/>
                  <a:gd name="connsiteX851" fmla="*/ 1136497 w 1540441"/>
                  <a:gd name="connsiteY851" fmla="*/ 801125 h 1144542"/>
                  <a:gd name="connsiteX852" fmla="*/ 1132291 w 1540441"/>
                  <a:gd name="connsiteY852" fmla="*/ 799479 h 1144542"/>
                  <a:gd name="connsiteX853" fmla="*/ 1132291 w 1540441"/>
                  <a:gd name="connsiteY853" fmla="*/ 802771 h 1144542"/>
                  <a:gd name="connsiteX854" fmla="*/ 1128633 w 1540441"/>
                  <a:gd name="connsiteY854" fmla="*/ 801125 h 1144542"/>
                  <a:gd name="connsiteX855" fmla="*/ 1123696 w 1540441"/>
                  <a:gd name="connsiteY855" fmla="*/ 804234 h 1144542"/>
                  <a:gd name="connsiteX856" fmla="*/ 1111261 w 1540441"/>
                  <a:gd name="connsiteY856" fmla="*/ 805148 h 1144542"/>
                  <a:gd name="connsiteX857" fmla="*/ 1110530 w 1540441"/>
                  <a:gd name="connsiteY857" fmla="*/ 808622 h 1144542"/>
                  <a:gd name="connsiteX858" fmla="*/ 1106324 w 1540441"/>
                  <a:gd name="connsiteY858" fmla="*/ 806611 h 1144542"/>
                  <a:gd name="connsiteX859" fmla="*/ 1105410 w 1540441"/>
                  <a:gd name="connsiteY859" fmla="*/ 808805 h 1144542"/>
                  <a:gd name="connsiteX860" fmla="*/ 1103764 w 1540441"/>
                  <a:gd name="connsiteY860" fmla="*/ 810085 h 1144542"/>
                  <a:gd name="connsiteX861" fmla="*/ 1102301 w 1540441"/>
                  <a:gd name="connsiteY861" fmla="*/ 810451 h 1144542"/>
                  <a:gd name="connsiteX862" fmla="*/ 1096632 w 1540441"/>
                  <a:gd name="connsiteY862" fmla="*/ 806976 h 1144542"/>
                  <a:gd name="connsiteX863" fmla="*/ 1093706 w 1540441"/>
                  <a:gd name="connsiteY863" fmla="*/ 803502 h 1144542"/>
                  <a:gd name="connsiteX864" fmla="*/ 1092426 w 1540441"/>
                  <a:gd name="connsiteY864" fmla="*/ 803502 h 1144542"/>
                  <a:gd name="connsiteX865" fmla="*/ 1089501 w 1540441"/>
                  <a:gd name="connsiteY865" fmla="*/ 804416 h 1144542"/>
                  <a:gd name="connsiteX866" fmla="*/ 1088586 w 1540441"/>
                  <a:gd name="connsiteY866" fmla="*/ 806976 h 1144542"/>
                  <a:gd name="connsiteX867" fmla="*/ 1090049 w 1540441"/>
                  <a:gd name="connsiteY867" fmla="*/ 811182 h 1144542"/>
                  <a:gd name="connsiteX868" fmla="*/ 1085295 w 1540441"/>
                  <a:gd name="connsiteY868" fmla="*/ 809354 h 1144542"/>
                  <a:gd name="connsiteX869" fmla="*/ 1083832 w 1540441"/>
                  <a:gd name="connsiteY869" fmla="*/ 811182 h 1144542"/>
                  <a:gd name="connsiteX870" fmla="*/ 1087489 w 1540441"/>
                  <a:gd name="connsiteY870" fmla="*/ 813925 h 1144542"/>
                  <a:gd name="connsiteX871" fmla="*/ 1084198 w 1540441"/>
                  <a:gd name="connsiteY871" fmla="*/ 816851 h 1144542"/>
                  <a:gd name="connsiteX872" fmla="*/ 1080175 w 1540441"/>
                  <a:gd name="connsiteY872" fmla="*/ 813925 h 1144542"/>
                  <a:gd name="connsiteX873" fmla="*/ 1079992 w 1540441"/>
                  <a:gd name="connsiteY873" fmla="*/ 810817 h 1144542"/>
                  <a:gd name="connsiteX874" fmla="*/ 1073957 w 1540441"/>
                  <a:gd name="connsiteY874" fmla="*/ 810451 h 1144542"/>
                  <a:gd name="connsiteX875" fmla="*/ 1071031 w 1540441"/>
                  <a:gd name="connsiteY875" fmla="*/ 809354 h 1144542"/>
                  <a:gd name="connsiteX876" fmla="*/ 1071031 w 1540441"/>
                  <a:gd name="connsiteY876" fmla="*/ 813011 h 1144542"/>
                  <a:gd name="connsiteX877" fmla="*/ 1076334 w 1540441"/>
                  <a:gd name="connsiteY877" fmla="*/ 814657 h 1144542"/>
                  <a:gd name="connsiteX878" fmla="*/ 1077066 w 1540441"/>
                  <a:gd name="connsiteY878" fmla="*/ 817948 h 1144542"/>
                  <a:gd name="connsiteX879" fmla="*/ 1072677 w 1540441"/>
                  <a:gd name="connsiteY879" fmla="*/ 818131 h 1144542"/>
                  <a:gd name="connsiteX880" fmla="*/ 1063900 w 1540441"/>
                  <a:gd name="connsiteY880" fmla="*/ 814108 h 1144542"/>
                  <a:gd name="connsiteX881" fmla="*/ 1063717 w 1540441"/>
                  <a:gd name="connsiteY881" fmla="*/ 813011 h 1144542"/>
                  <a:gd name="connsiteX882" fmla="*/ 1061340 w 1540441"/>
                  <a:gd name="connsiteY882" fmla="*/ 813194 h 1144542"/>
                  <a:gd name="connsiteX883" fmla="*/ 1061705 w 1540441"/>
                  <a:gd name="connsiteY883" fmla="*/ 814657 h 1144542"/>
                  <a:gd name="connsiteX884" fmla="*/ 1060791 w 1540441"/>
                  <a:gd name="connsiteY884" fmla="*/ 815754 h 1144542"/>
                  <a:gd name="connsiteX885" fmla="*/ 1064448 w 1540441"/>
                  <a:gd name="connsiteY885" fmla="*/ 819228 h 1144542"/>
                  <a:gd name="connsiteX886" fmla="*/ 1056951 w 1540441"/>
                  <a:gd name="connsiteY886" fmla="*/ 816851 h 1144542"/>
                  <a:gd name="connsiteX887" fmla="*/ 1052379 w 1540441"/>
                  <a:gd name="connsiteY887" fmla="*/ 816851 h 1144542"/>
                  <a:gd name="connsiteX888" fmla="*/ 1047990 w 1540441"/>
                  <a:gd name="connsiteY888" fmla="*/ 819228 h 1144542"/>
                  <a:gd name="connsiteX889" fmla="*/ 1048174 w 1540441"/>
                  <a:gd name="connsiteY889" fmla="*/ 817217 h 1144542"/>
                  <a:gd name="connsiteX890" fmla="*/ 1043236 w 1540441"/>
                  <a:gd name="connsiteY890" fmla="*/ 815388 h 1144542"/>
                  <a:gd name="connsiteX891" fmla="*/ 1042322 w 1540441"/>
                  <a:gd name="connsiteY891" fmla="*/ 811914 h 1144542"/>
                  <a:gd name="connsiteX892" fmla="*/ 1046345 w 1540441"/>
                  <a:gd name="connsiteY892" fmla="*/ 812645 h 1144542"/>
                  <a:gd name="connsiteX893" fmla="*/ 1047625 w 1540441"/>
                  <a:gd name="connsiteY893" fmla="*/ 810085 h 1144542"/>
                  <a:gd name="connsiteX894" fmla="*/ 1038482 w 1540441"/>
                  <a:gd name="connsiteY894" fmla="*/ 808622 h 1144542"/>
                  <a:gd name="connsiteX895" fmla="*/ 1037933 w 1540441"/>
                  <a:gd name="connsiteY895" fmla="*/ 806428 h 1144542"/>
                  <a:gd name="connsiteX896" fmla="*/ 1035373 w 1540441"/>
                  <a:gd name="connsiteY896" fmla="*/ 803685 h 1144542"/>
                  <a:gd name="connsiteX897" fmla="*/ 1034825 w 1540441"/>
                  <a:gd name="connsiteY897" fmla="*/ 800576 h 1144542"/>
                  <a:gd name="connsiteX898" fmla="*/ 1033362 w 1540441"/>
                  <a:gd name="connsiteY898" fmla="*/ 799662 h 1144542"/>
                  <a:gd name="connsiteX899" fmla="*/ 1030619 w 1540441"/>
                  <a:gd name="connsiteY899" fmla="*/ 803502 h 1144542"/>
                  <a:gd name="connsiteX900" fmla="*/ 1029704 w 1540441"/>
                  <a:gd name="connsiteY900" fmla="*/ 800393 h 1144542"/>
                  <a:gd name="connsiteX901" fmla="*/ 1029521 w 1540441"/>
                  <a:gd name="connsiteY901" fmla="*/ 796370 h 1144542"/>
                  <a:gd name="connsiteX902" fmla="*/ 1024950 w 1540441"/>
                  <a:gd name="connsiteY902" fmla="*/ 793627 h 1144542"/>
                  <a:gd name="connsiteX903" fmla="*/ 1026047 w 1540441"/>
                  <a:gd name="connsiteY903" fmla="*/ 796919 h 1144542"/>
                  <a:gd name="connsiteX904" fmla="*/ 1020195 w 1540441"/>
                  <a:gd name="connsiteY904" fmla="*/ 797650 h 1144542"/>
                  <a:gd name="connsiteX905" fmla="*/ 1020744 w 1540441"/>
                  <a:gd name="connsiteY905" fmla="*/ 799479 h 1144542"/>
                  <a:gd name="connsiteX906" fmla="*/ 1027144 w 1540441"/>
                  <a:gd name="connsiteY906" fmla="*/ 805148 h 1144542"/>
                  <a:gd name="connsiteX907" fmla="*/ 1031167 w 1540441"/>
                  <a:gd name="connsiteY907" fmla="*/ 811182 h 1144542"/>
                  <a:gd name="connsiteX908" fmla="*/ 1027693 w 1540441"/>
                  <a:gd name="connsiteY908" fmla="*/ 812097 h 1144542"/>
                  <a:gd name="connsiteX909" fmla="*/ 1036653 w 1540441"/>
                  <a:gd name="connsiteY909" fmla="*/ 815388 h 1144542"/>
                  <a:gd name="connsiteX910" fmla="*/ 1039030 w 1540441"/>
                  <a:gd name="connsiteY910" fmla="*/ 818131 h 1144542"/>
                  <a:gd name="connsiteX911" fmla="*/ 1035190 w 1540441"/>
                  <a:gd name="connsiteY911" fmla="*/ 819228 h 1144542"/>
                  <a:gd name="connsiteX912" fmla="*/ 1035739 w 1540441"/>
                  <a:gd name="connsiteY912" fmla="*/ 823068 h 1144542"/>
                  <a:gd name="connsiteX913" fmla="*/ 1034276 w 1540441"/>
                  <a:gd name="connsiteY913" fmla="*/ 823983 h 1144542"/>
                  <a:gd name="connsiteX914" fmla="*/ 1033362 w 1540441"/>
                  <a:gd name="connsiteY914" fmla="*/ 826543 h 1144542"/>
                  <a:gd name="connsiteX915" fmla="*/ 1031899 w 1540441"/>
                  <a:gd name="connsiteY915" fmla="*/ 825446 h 1144542"/>
                  <a:gd name="connsiteX916" fmla="*/ 1028973 w 1540441"/>
                  <a:gd name="connsiteY916" fmla="*/ 827091 h 1144542"/>
                  <a:gd name="connsiteX917" fmla="*/ 1026596 w 1540441"/>
                  <a:gd name="connsiteY917" fmla="*/ 824531 h 1144542"/>
                  <a:gd name="connsiteX918" fmla="*/ 1023304 w 1540441"/>
                  <a:gd name="connsiteY918" fmla="*/ 827091 h 1144542"/>
                  <a:gd name="connsiteX919" fmla="*/ 1023487 w 1540441"/>
                  <a:gd name="connsiteY919" fmla="*/ 828920 h 1144542"/>
                  <a:gd name="connsiteX920" fmla="*/ 1018001 w 1540441"/>
                  <a:gd name="connsiteY920" fmla="*/ 832943 h 1144542"/>
                  <a:gd name="connsiteX921" fmla="*/ 1012698 w 1540441"/>
                  <a:gd name="connsiteY921" fmla="*/ 835137 h 1144542"/>
                  <a:gd name="connsiteX922" fmla="*/ 1007944 w 1540441"/>
                  <a:gd name="connsiteY922" fmla="*/ 833857 h 1144542"/>
                  <a:gd name="connsiteX923" fmla="*/ 1009041 w 1540441"/>
                  <a:gd name="connsiteY923" fmla="*/ 836783 h 1144542"/>
                  <a:gd name="connsiteX924" fmla="*/ 1008675 w 1540441"/>
                  <a:gd name="connsiteY924" fmla="*/ 840075 h 1144542"/>
                  <a:gd name="connsiteX925" fmla="*/ 1004835 w 1540441"/>
                  <a:gd name="connsiteY925" fmla="*/ 840623 h 1144542"/>
                  <a:gd name="connsiteX926" fmla="*/ 1002823 w 1540441"/>
                  <a:gd name="connsiteY926" fmla="*/ 845926 h 1144542"/>
                  <a:gd name="connsiteX927" fmla="*/ 1003189 w 1540441"/>
                  <a:gd name="connsiteY927" fmla="*/ 848669 h 1144542"/>
                  <a:gd name="connsiteX928" fmla="*/ 999166 w 1540441"/>
                  <a:gd name="connsiteY928" fmla="*/ 848304 h 1144542"/>
                  <a:gd name="connsiteX929" fmla="*/ 1000995 w 1540441"/>
                  <a:gd name="connsiteY929" fmla="*/ 849949 h 1144542"/>
                  <a:gd name="connsiteX930" fmla="*/ 1001361 w 1540441"/>
                  <a:gd name="connsiteY930" fmla="*/ 853424 h 1144542"/>
                  <a:gd name="connsiteX931" fmla="*/ 1000629 w 1540441"/>
                  <a:gd name="connsiteY931" fmla="*/ 854338 h 1144542"/>
                  <a:gd name="connsiteX932" fmla="*/ 999166 w 1540441"/>
                  <a:gd name="connsiteY932" fmla="*/ 861470 h 1144542"/>
                  <a:gd name="connsiteX933" fmla="*/ 993314 w 1540441"/>
                  <a:gd name="connsiteY933" fmla="*/ 863847 h 1144542"/>
                  <a:gd name="connsiteX934" fmla="*/ 992217 w 1540441"/>
                  <a:gd name="connsiteY934" fmla="*/ 865676 h 1144542"/>
                  <a:gd name="connsiteX935" fmla="*/ 988926 w 1540441"/>
                  <a:gd name="connsiteY935" fmla="*/ 867139 h 1144542"/>
                  <a:gd name="connsiteX936" fmla="*/ 988194 w 1540441"/>
                  <a:gd name="connsiteY936" fmla="*/ 868419 h 1144542"/>
                  <a:gd name="connsiteX937" fmla="*/ 990571 w 1540441"/>
                  <a:gd name="connsiteY937" fmla="*/ 872624 h 1144542"/>
                  <a:gd name="connsiteX938" fmla="*/ 987097 w 1540441"/>
                  <a:gd name="connsiteY938" fmla="*/ 870613 h 1144542"/>
                  <a:gd name="connsiteX939" fmla="*/ 987646 w 1540441"/>
                  <a:gd name="connsiteY939" fmla="*/ 873173 h 1144542"/>
                  <a:gd name="connsiteX940" fmla="*/ 985451 w 1540441"/>
                  <a:gd name="connsiteY940" fmla="*/ 872807 h 1144542"/>
                  <a:gd name="connsiteX941" fmla="*/ 985817 w 1540441"/>
                  <a:gd name="connsiteY941" fmla="*/ 874270 h 1144542"/>
                  <a:gd name="connsiteX942" fmla="*/ 983988 w 1540441"/>
                  <a:gd name="connsiteY942" fmla="*/ 876647 h 1144542"/>
                  <a:gd name="connsiteX943" fmla="*/ 982891 w 1540441"/>
                  <a:gd name="connsiteY943" fmla="*/ 880122 h 1144542"/>
                  <a:gd name="connsiteX944" fmla="*/ 981794 w 1540441"/>
                  <a:gd name="connsiteY944" fmla="*/ 876282 h 1144542"/>
                  <a:gd name="connsiteX945" fmla="*/ 979966 w 1540441"/>
                  <a:gd name="connsiteY945" fmla="*/ 879390 h 1144542"/>
                  <a:gd name="connsiteX946" fmla="*/ 978137 w 1540441"/>
                  <a:gd name="connsiteY946" fmla="*/ 874636 h 1144542"/>
                  <a:gd name="connsiteX947" fmla="*/ 975943 w 1540441"/>
                  <a:gd name="connsiteY947" fmla="*/ 879207 h 1144542"/>
                  <a:gd name="connsiteX948" fmla="*/ 974480 w 1540441"/>
                  <a:gd name="connsiteY948" fmla="*/ 884511 h 1144542"/>
                  <a:gd name="connsiteX949" fmla="*/ 972468 w 1540441"/>
                  <a:gd name="connsiteY949" fmla="*/ 886888 h 1144542"/>
                  <a:gd name="connsiteX950" fmla="*/ 972285 w 1540441"/>
                  <a:gd name="connsiteY950" fmla="*/ 889814 h 1144542"/>
                  <a:gd name="connsiteX951" fmla="*/ 970457 w 1540441"/>
                  <a:gd name="connsiteY951" fmla="*/ 891459 h 1144542"/>
                  <a:gd name="connsiteX952" fmla="*/ 967165 w 1540441"/>
                  <a:gd name="connsiteY952" fmla="*/ 891459 h 1144542"/>
                  <a:gd name="connsiteX953" fmla="*/ 964422 w 1540441"/>
                  <a:gd name="connsiteY953" fmla="*/ 892739 h 1144542"/>
                  <a:gd name="connsiteX954" fmla="*/ 962228 w 1540441"/>
                  <a:gd name="connsiteY954" fmla="*/ 892008 h 1144542"/>
                  <a:gd name="connsiteX955" fmla="*/ 961130 w 1540441"/>
                  <a:gd name="connsiteY955" fmla="*/ 887985 h 1144542"/>
                  <a:gd name="connsiteX956" fmla="*/ 957473 w 1540441"/>
                  <a:gd name="connsiteY956" fmla="*/ 892008 h 1144542"/>
                  <a:gd name="connsiteX957" fmla="*/ 960765 w 1540441"/>
                  <a:gd name="connsiteY957" fmla="*/ 895665 h 1144542"/>
                  <a:gd name="connsiteX958" fmla="*/ 957473 w 1540441"/>
                  <a:gd name="connsiteY958" fmla="*/ 895665 h 1144542"/>
                  <a:gd name="connsiteX959" fmla="*/ 947599 w 1540441"/>
                  <a:gd name="connsiteY959" fmla="*/ 892739 h 1144542"/>
                  <a:gd name="connsiteX960" fmla="*/ 942295 w 1540441"/>
                  <a:gd name="connsiteY960" fmla="*/ 888534 h 1144542"/>
                  <a:gd name="connsiteX961" fmla="*/ 941564 w 1540441"/>
                  <a:gd name="connsiteY961" fmla="*/ 891642 h 1144542"/>
                  <a:gd name="connsiteX962" fmla="*/ 942844 w 1540441"/>
                  <a:gd name="connsiteY962" fmla="*/ 893837 h 1144542"/>
                  <a:gd name="connsiteX963" fmla="*/ 946501 w 1540441"/>
                  <a:gd name="connsiteY963" fmla="*/ 897128 h 1144542"/>
                  <a:gd name="connsiteX964" fmla="*/ 944490 w 1540441"/>
                  <a:gd name="connsiteY964" fmla="*/ 900237 h 1144542"/>
                  <a:gd name="connsiteX965" fmla="*/ 944490 w 1540441"/>
                  <a:gd name="connsiteY965" fmla="*/ 903711 h 1144542"/>
                  <a:gd name="connsiteX966" fmla="*/ 940467 w 1540441"/>
                  <a:gd name="connsiteY966" fmla="*/ 902248 h 1144542"/>
                  <a:gd name="connsiteX967" fmla="*/ 937724 w 1540441"/>
                  <a:gd name="connsiteY967" fmla="*/ 906820 h 1144542"/>
                  <a:gd name="connsiteX968" fmla="*/ 937175 w 1540441"/>
                  <a:gd name="connsiteY968" fmla="*/ 910477 h 1144542"/>
                  <a:gd name="connsiteX969" fmla="*/ 933884 w 1540441"/>
                  <a:gd name="connsiteY969" fmla="*/ 908100 h 1144542"/>
                  <a:gd name="connsiteX970" fmla="*/ 932421 w 1540441"/>
                  <a:gd name="connsiteY970" fmla="*/ 909197 h 1144542"/>
                  <a:gd name="connsiteX971" fmla="*/ 930227 w 1540441"/>
                  <a:gd name="connsiteY971" fmla="*/ 908100 h 1144542"/>
                  <a:gd name="connsiteX972" fmla="*/ 928032 w 1540441"/>
                  <a:gd name="connsiteY972" fmla="*/ 909197 h 1144542"/>
                  <a:gd name="connsiteX973" fmla="*/ 929129 w 1540441"/>
                  <a:gd name="connsiteY973" fmla="*/ 904626 h 1144542"/>
                  <a:gd name="connsiteX974" fmla="*/ 925838 w 1540441"/>
                  <a:gd name="connsiteY974" fmla="*/ 904808 h 1144542"/>
                  <a:gd name="connsiteX975" fmla="*/ 923461 w 1540441"/>
                  <a:gd name="connsiteY975" fmla="*/ 908649 h 1144542"/>
                  <a:gd name="connsiteX976" fmla="*/ 921266 w 1540441"/>
                  <a:gd name="connsiteY976" fmla="*/ 913769 h 1144542"/>
                  <a:gd name="connsiteX977" fmla="*/ 919438 w 1540441"/>
                  <a:gd name="connsiteY977" fmla="*/ 910660 h 1144542"/>
                  <a:gd name="connsiteX978" fmla="*/ 914683 w 1540441"/>
                  <a:gd name="connsiteY978" fmla="*/ 911026 h 1144542"/>
                  <a:gd name="connsiteX979" fmla="*/ 911575 w 1540441"/>
                  <a:gd name="connsiteY979" fmla="*/ 905540 h 1144542"/>
                  <a:gd name="connsiteX980" fmla="*/ 907186 w 1540441"/>
                  <a:gd name="connsiteY980" fmla="*/ 902431 h 1144542"/>
                  <a:gd name="connsiteX981" fmla="*/ 906820 w 1540441"/>
                  <a:gd name="connsiteY981" fmla="*/ 906820 h 1144542"/>
                  <a:gd name="connsiteX982" fmla="*/ 907003 w 1540441"/>
                  <a:gd name="connsiteY982" fmla="*/ 910477 h 1144542"/>
                  <a:gd name="connsiteX983" fmla="*/ 902797 w 1540441"/>
                  <a:gd name="connsiteY983" fmla="*/ 909014 h 1144542"/>
                  <a:gd name="connsiteX984" fmla="*/ 906820 w 1540441"/>
                  <a:gd name="connsiteY984" fmla="*/ 911757 h 1144542"/>
                  <a:gd name="connsiteX985" fmla="*/ 905906 w 1540441"/>
                  <a:gd name="connsiteY985" fmla="*/ 913952 h 1144542"/>
                  <a:gd name="connsiteX986" fmla="*/ 900968 w 1540441"/>
                  <a:gd name="connsiteY986" fmla="*/ 911392 h 1144542"/>
                  <a:gd name="connsiteX987" fmla="*/ 897494 w 1540441"/>
                  <a:gd name="connsiteY987" fmla="*/ 910294 h 1144542"/>
                  <a:gd name="connsiteX988" fmla="*/ 894751 w 1540441"/>
                  <a:gd name="connsiteY988" fmla="*/ 910294 h 1144542"/>
                  <a:gd name="connsiteX989" fmla="*/ 893471 w 1540441"/>
                  <a:gd name="connsiteY989" fmla="*/ 909197 h 1144542"/>
                  <a:gd name="connsiteX990" fmla="*/ 893471 w 1540441"/>
                  <a:gd name="connsiteY990" fmla="*/ 908100 h 1144542"/>
                  <a:gd name="connsiteX991" fmla="*/ 892191 w 1540441"/>
                  <a:gd name="connsiteY991" fmla="*/ 906271 h 1144542"/>
                  <a:gd name="connsiteX992" fmla="*/ 896945 w 1540441"/>
                  <a:gd name="connsiteY992" fmla="*/ 903163 h 1144542"/>
                  <a:gd name="connsiteX993" fmla="*/ 897494 w 1540441"/>
                  <a:gd name="connsiteY993" fmla="*/ 899505 h 1144542"/>
                  <a:gd name="connsiteX994" fmla="*/ 908649 w 1540441"/>
                  <a:gd name="connsiteY994" fmla="*/ 893105 h 1144542"/>
                  <a:gd name="connsiteX995" fmla="*/ 902431 w 1540441"/>
                  <a:gd name="connsiteY995" fmla="*/ 893654 h 1144542"/>
                  <a:gd name="connsiteX996" fmla="*/ 899688 w 1540441"/>
                  <a:gd name="connsiteY996" fmla="*/ 892739 h 1144542"/>
                  <a:gd name="connsiteX997" fmla="*/ 896580 w 1540441"/>
                  <a:gd name="connsiteY997" fmla="*/ 893837 h 1144542"/>
                  <a:gd name="connsiteX998" fmla="*/ 891277 w 1540441"/>
                  <a:gd name="connsiteY998" fmla="*/ 888899 h 1144542"/>
                  <a:gd name="connsiteX999" fmla="*/ 889448 w 1540441"/>
                  <a:gd name="connsiteY999" fmla="*/ 892922 h 1144542"/>
                  <a:gd name="connsiteX1000" fmla="*/ 885425 w 1540441"/>
                  <a:gd name="connsiteY1000" fmla="*/ 891276 h 1144542"/>
                  <a:gd name="connsiteX1001" fmla="*/ 886339 w 1540441"/>
                  <a:gd name="connsiteY1001" fmla="*/ 893288 h 1144542"/>
                  <a:gd name="connsiteX1002" fmla="*/ 892191 w 1540441"/>
                  <a:gd name="connsiteY1002" fmla="*/ 896580 h 1144542"/>
                  <a:gd name="connsiteX1003" fmla="*/ 889448 w 1540441"/>
                  <a:gd name="connsiteY1003" fmla="*/ 896580 h 1144542"/>
                  <a:gd name="connsiteX1004" fmla="*/ 887071 w 1540441"/>
                  <a:gd name="connsiteY1004" fmla="*/ 898225 h 1144542"/>
                  <a:gd name="connsiteX1005" fmla="*/ 888351 w 1540441"/>
                  <a:gd name="connsiteY1005" fmla="*/ 900237 h 1144542"/>
                  <a:gd name="connsiteX1006" fmla="*/ 882682 w 1540441"/>
                  <a:gd name="connsiteY1006" fmla="*/ 902065 h 1144542"/>
                  <a:gd name="connsiteX1007" fmla="*/ 887071 w 1540441"/>
                  <a:gd name="connsiteY1007" fmla="*/ 904808 h 1144542"/>
                  <a:gd name="connsiteX1008" fmla="*/ 885973 w 1540441"/>
                  <a:gd name="connsiteY1008" fmla="*/ 909014 h 1144542"/>
                  <a:gd name="connsiteX1009" fmla="*/ 883596 w 1540441"/>
                  <a:gd name="connsiteY1009" fmla="*/ 909014 h 1144542"/>
                  <a:gd name="connsiteX1010" fmla="*/ 881219 w 1540441"/>
                  <a:gd name="connsiteY1010" fmla="*/ 907734 h 1144542"/>
                  <a:gd name="connsiteX1011" fmla="*/ 881036 w 1540441"/>
                  <a:gd name="connsiteY1011" fmla="*/ 910477 h 1144542"/>
                  <a:gd name="connsiteX1012" fmla="*/ 876282 w 1540441"/>
                  <a:gd name="connsiteY1012" fmla="*/ 906637 h 1144542"/>
                  <a:gd name="connsiteX1013" fmla="*/ 875185 w 1540441"/>
                  <a:gd name="connsiteY1013" fmla="*/ 911392 h 1144542"/>
                  <a:gd name="connsiteX1014" fmla="*/ 878476 w 1540441"/>
                  <a:gd name="connsiteY1014" fmla="*/ 914134 h 1144542"/>
                  <a:gd name="connsiteX1015" fmla="*/ 880671 w 1540441"/>
                  <a:gd name="connsiteY1015" fmla="*/ 913952 h 1144542"/>
                  <a:gd name="connsiteX1016" fmla="*/ 882682 w 1540441"/>
                  <a:gd name="connsiteY1016" fmla="*/ 915049 h 1144542"/>
                  <a:gd name="connsiteX1017" fmla="*/ 881585 w 1540441"/>
                  <a:gd name="connsiteY1017" fmla="*/ 916146 h 1144542"/>
                  <a:gd name="connsiteX1018" fmla="*/ 882682 w 1540441"/>
                  <a:gd name="connsiteY1018" fmla="*/ 919072 h 1144542"/>
                  <a:gd name="connsiteX1019" fmla="*/ 880488 w 1540441"/>
                  <a:gd name="connsiteY1019" fmla="*/ 919072 h 1144542"/>
                  <a:gd name="connsiteX1020" fmla="*/ 879573 w 1540441"/>
                  <a:gd name="connsiteY1020" fmla="*/ 921998 h 1144542"/>
                  <a:gd name="connsiteX1021" fmla="*/ 874087 w 1540441"/>
                  <a:gd name="connsiteY1021" fmla="*/ 920169 h 1144542"/>
                  <a:gd name="connsiteX1022" fmla="*/ 867322 w 1540441"/>
                  <a:gd name="connsiteY1022" fmla="*/ 920169 h 1144542"/>
                  <a:gd name="connsiteX1023" fmla="*/ 870613 w 1540441"/>
                  <a:gd name="connsiteY1023" fmla="*/ 923278 h 1144542"/>
                  <a:gd name="connsiteX1024" fmla="*/ 863481 w 1540441"/>
                  <a:gd name="connsiteY1024" fmla="*/ 923643 h 1144542"/>
                  <a:gd name="connsiteX1025" fmla="*/ 859458 w 1540441"/>
                  <a:gd name="connsiteY1025" fmla="*/ 924558 h 1144542"/>
                  <a:gd name="connsiteX1026" fmla="*/ 858361 w 1540441"/>
                  <a:gd name="connsiteY1026" fmla="*/ 922363 h 1144542"/>
                  <a:gd name="connsiteX1027" fmla="*/ 853972 w 1540441"/>
                  <a:gd name="connsiteY1027" fmla="*/ 919803 h 1144542"/>
                  <a:gd name="connsiteX1028" fmla="*/ 851230 w 1540441"/>
                  <a:gd name="connsiteY1028" fmla="*/ 924741 h 1144542"/>
                  <a:gd name="connsiteX1029" fmla="*/ 847755 w 1540441"/>
                  <a:gd name="connsiteY1029" fmla="*/ 924375 h 1144542"/>
                  <a:gd name="connsiteX1030" fmla="*/ 846475 w 1540441"/>
                  <a:gd name="connsiteY1030" fmla="*/ 921632 h 1144542"/>
                  <a:gd name="connsiteX1031" fmla="*/ 843183 w 1540441"/>
                  <a:gd name="connsiteY1031" fmla="*/ 920718 h 1144542"/>
                  <a:gd name="connsiteX1032" fmla="*/ 839892 w 1540441"/>
                  <a:gd name="connsiteY1032" fmla="*/ 926752 h 1144542"/>
                  <a:gd name="connsiteX1033" fmla="*/ 836783 w 1540441"/>
                  <a:gd name="connsiteY1033" fmla="*/ 925472 h 1144542"/>
                  <a:gd name="connsiteX1034" fmla="*/ 834772 w 1540441"/>
                  <a:gd name="connsiteY1034" fmla="*/ 926752 h 1144542"/>
                  <a:gd name="connsiteX1035" fmla="*/ 831114 w 1540441"/>
                  <a:gd name="connsiteY1035" fmla="*/ 927301 h 1144542"/>
                  <a:gd name="connsiteX1036" fmla="*/ 837881 w 1540441"/>
                  <a:gd name="connsiteY1036" fmla="*/ 930226 h 1144542"/>
                  <a:gd name="connsiteX1037" fmla="*/ 838795 w 1540441"/>
                  <a:gd name="connsiteY1037" fmla="*/ 932421 h 1144542"/>
                  <a:gd name="connsiteX1038" fmla="*/ 838246 w 1540441"/>
                  <a:gd name="connsiteY1038" fmla="*/ 934432 h 1144542"/>
                  <a:gd name="connsiteX1039" fmla="*/ 840623 w 1540441"/>
                  <a:gd name="connsiteY1039" fmla="*/ 937175 h 1144542"/>
                  <a:gd name="connsiteX1040" fmla="*/ 834772 w 1540441"/>
                  <a:gd name="connsiteY1040" fmla="*/ 942113 h 1144542"/>
                  <a:gd name="connsiteX1041" fmla="*/ 834589 w 1540441"/>
                  <a:gd name="connsiteY1041" fmla="*/ 944673 h 1144542"/>
                  <a:gd name="connsiteX1042" fmla="*/ 831663 w 1540441"/>
                  <a:gd name="connsiteY1042" fmla="*/ 947233 h 1144542"/>
                  <a:gd name="connsiteX1043" fmla="*/ 828372 w 1540441"/>
                  <a:gd name="connsiteY1043" fmla="*/ 944673 h 1144542"/>
                  <a:gd name="connsiteX1044" fmla="*/ 825994 w 1540441"/>
                  <a:gd name="connsiteY1044" fmla="*/ 946501 h 1144542"/>
                  <a:gd name="connsiteX1045" fmla="*/ 823434 w 1540441"/>
                  <a:gd name="connsiteY1045" fmla="*/ 944307 h 1144542"/>
                  <a:gd name="connsiteX1046" fmla="*/ 819594 w 1540441"/>
                  <a:gd name="connsiteY1046" fmla="*/ 943393 h 1144542"/>
                  <a:gd name="connsiteX1047" fmla="*/ 819411 w 1540441"/>
                  <a:gd name="connsiteY1047" fmla="*/ 947050 h 1144542"/>
                  <a:gd name="connsiteX1048" fmla="*/ 816303 w 1540441"/>
                  <a:gd name="connsiteY1048" fmla="*/ 945587 h 1144542"/>
                  <a:gd name="connsiteX1049" fmla="*/ 811182 w 1540441"/>
                  <a:gd name="connsiteY1049" fmla="*/ 945953 h 1144542"/>
                  <a:gd name="connsiteX1050" fmla="*/ 808256 w 1540441"/>
                  <a:gd name="connsiteY1050" fmla="*/ 943941 h 1144542"/>
                  <a:gd name="connsiteX1051" fmla="*/ 803685 w 1540441"/>
                  <a:gd name="connsiteY1051" fmla="*/ 951621 h 1144542"/>
                  <a:gd name="connsiteX1052" fmla="*/ 808805 w 1540441"/>
                  <a:gd name="connsiteY1052" fmla="*/ 950890 h 1144542"/>
                  <a:gd name="connsiteX1053" fmla="*/ 809537 w 1540441"/>
                  <a:gd name="connsiteY1053" fmla="*/ 954182 h 1144542"/>
                  <a:gd name="connsiteX1054" fmla="*/ 812645 w 1540441"/>
                  <a:gd name="connsiteY1054" fmla="*/ 955644 h 1144542"/>
                  <a:gd name="connsiteX1055" fmla="*/ 815205 w 1540441"/>
                  <a:gd name="connsiteY1055" fmla="*/ 960399 h 1144542"/>
                  <a:gd name="connsiteX1056" fmla="*/ 819046 w 1540441"/>
                  <a:gd name="connsiteY1056" fmla="*/ 963142 h 1144542"/>
                  <a:gd name="connsiteX1057" fmla="*/ 820509 w 1540441"/>
                  <a:gd name="connsiteY1057" fmla="*/ 969725 h 1144542"/>
                  <a:gd name="connsiteX1058" fmla="*/ 824166 w 1540441"/>
                  <a:gd name="connsiteY1058" fmla="*/ 972102 h 1144542"/>
                  <a:gd name="connsiteX1059" fmla="*/ 828372 w 1540441"/>
                  <a:gd name="connsiteY1059" fmla="*/ 973199 h 1144542"/>
                  <a:gd name="connsiteX1060" fmla="*/ 826726 w 1540441"/>
                  <a:gd name="connsiteY1060" fmla="*/ 974662 h 1144542"/>
                  <a:gd name="connsiteX1061" fmla="*/ 821971 w 1540441"/>
                  <a:gd name="connsiteY1061" fmla="*/ 972834 h 1144542"/>
                  <a:gd name="connsiteX1062" fmla="*/ 813742 w 1540441"/>
                  <a:gd name="connsiteY1062" fmla="*/ 972834 h 1144542"/>
                  <a:gd name="connsiteX1063" fmla="*/ 802771 w 1540441"/>
                  <a:gd name="connsiteY1063" fmla="*/ 977222 h 1144542"/>
                  <a:gd name="connsiteX1064" fmla="*/ 798748 w 1540441"/>
                  <a:gd name="connsiteY1064" fmla="*/ 976674 h 1144542"/>
                  <a:gd name="connsiteX1065" fmla="*/ 800028 w 1540441"/>
                  <a:gd name="connsiteY1065" fmla="*/ 981062 h 1144542"/>
                  <a:gd name="connsiteX1066" fmla="*/ 817949 w 1540441"/>
                  <a:gd name="connsiteY1066" fmla="*/ 982525 h 1144542"/>
                  <a:gd name="connsiteX1067" fmla="*/ 820509 w 1540441"/>
                  <a:gd name="connsiteY1067" fmla="*/ 985634 h 1144542"/>
                  <a:gd name="connsiteX1068" fmla="*/ 819411 w 1540441"/>
                  <a:gd name="connsiteY1068" fmla="*/ 987097 h 1144542"/>
                  <a:gd name="connsiteX1069" fmla="*/ 817217 w 1540441"/>
                  <a:gd name="connsiteY1069" fmla="*/ 988560 h 1144542"/>
                  <a:gd name="connsiteX1070" fmla="*/ 822520 w 1540441"/>
                  <a:gd name="connsiteY1070" fmla="*/ 998983 h 1144542"/>
                  <a:gd name="connsiteX1071" fmla="*/ 815388 w 1540441"/>
                  <a:gd name="connsiteY1071" fmla="*/ 999715 h 1144542"/>
                  <a:gd name="connsiteX1072" fmla="*/ 801125 w 1540441"/>
                  <a:gd name="connsiteY1072" fmla="*/ 996789 h 1144542"/>
                  <a:gd name="connsiteX1073" fmla="*/ 800942 w 1540441"/>
                  <a:gd name="connsiteY1073" fmla="*/ 998983 h 1144542"/>
                  <a:gd name="connsiteX1074" fmla="*/ 816303 w 1540441"/>
                  <a:gd name="connsiteY1074" fmla="*/ 1001543 h 1144542"/>
                  <a:gd name="connsiteX1075" fmla="*/ 817949 w 1540441"/>
                  <a:gd name="connsiteY1075" fmla="*/ 1003372 h 1144542"/>
                  <a:gd name="connsiteX1076" fmla="*/ 817765 w 1540441"/>
                  <a:gd name="connsiteY1076" fmla="*/ 1007029 h 1144542"/>
                  <a:gd name="connsiteX1077" fmla="*/ 815205 w 1540441"/>
                  <a:gd name="connsiteY1077" fmla="*/ 1007395 h 1144542"/>
                  <a:gd name="connsiteX1078" fmla="*/ 814657 w 1540441"/>
                  <a:gd name="connsiteY1078" fmla="*/ 1011052 h 1144542"/>
                  <a:gd name="connsiteX1079" fmla="*/ 813742 w 1540441"/>
                  <a:gd name="connsiteY1079" fmla="*/ 1012332 h 1144542"/>
                  <a:gd name="connsiteX1080" fmla="*/ 810085 w 1540441"/>
                  <a:gd name="connsiteY1080" fmla="*/ 1013429 h 1144542"/>
                  <a:gd name="connsiteX1081" fmla="*/ 806794 w 1540441"/>
                  <a:gd name="connsiteY1081" fmla="*/ 1012149 h 1144542"/>
                  <a:gd name="connsiteX1082" fmla="*/ 807342 w 1540441"/>
                  <a:gd name="connsiteY1082" fmla="*/ 1014161 h 1144542"/>
                  <a:gd name="connsiteX1083" fmla="*/ 809354 w 1540441"/>
                  <a:gd name="connsiteY1083" fmla="*/ 1016172 h 1144542"/>
                  <a:gd name="connsiteX1084" fmla="*/ 805148 w 1540441"/>
                  <a:gd name="connsiteY1084" fmla="*/ 1016721 h 1144542"/>
                  <a:gd name="connsiteX1085" fmla="*/ 806245 w 1540441"/>
                  <a:gd name="connsiteY1085" fmla="*/ 1019830 h 1144542"/>
                  <a:gd name="connsiteX1086" fmla="*/ 801491 w 1540441"/>
                  <a:gd name="connsiteY1086" fmla="*/ 1019098 h 1144542"/>
                  <a:gd name="connsiteX1087" fmla="*/ 796370 w 1540441"/>
                  <a:gd name="connsiteY1087" fmla="*/ 1016172 h 1144542"/>
                  <a:gd name="connsiteX1088" fmla="*/ 795822 w 1540441"/>
                  <a:gd name="connsiteY1088" fmla="*/ 1017452 h 1144542"/>
                  <a:gd name="connsiteX1089" fmla="*/ 798748 w 1540441"/>
                  <a:gd name="connsiteY1089" fmla="*/ 1019464 h 1144542"/>
                  <a:gd name="connsiteX1090" fmla="*/ 797468 w 1540441"/>
                  <a:gd name="connsiteY1090" fmla="*/ 1020927 h 1144542"/>
                  <a:gd name="connsiteX1091" fmla="*/ 794725 w 1540441"/>
                  <a:gd name="connsiteY1091" fmla="*/ 1021292 h 1144542"/>
                  <a:gd name="connsiteX1092" fmla="*/ 795822 w 1540441"/>
                  <a:gd name="connsiteY1092" fmla="*/ 1024035 h 1144542"/>
                  <a:gd name="connsiteX1093" fmla="*/ 801674 w 1540441"/>
                  <a:gd name="connsiteY1093" fmla="*/ 1024584 h 1144542"/>
                  <a:gd name="connsiteX1094" fmla="*/ 801674 w 1540441"/>
                  <a:gd name="connsiteY1094" fmla="*/ 1026778 h 1144542"/>
                  <a:gd name="connsiteX1095" fmla="*/ 792347 w 1540441"/>
                  <a:gd name="connsiteY1095" fmla="*/ 1026413 h 1144542"/>
                  <a:gd name="connsiteX1096" fmla="*/ 789605 w 1540441"/>
                  <a:gd name="connsiteY1096" fmla="*/ 1025498 h 1144542"/>
                  <a:gd name="connsiteX1097" fmla="*/ 786313 w 1540441"/>
                  <a:gd name="connsiteY1097" fmla="*/ 1023304 h 1144542"/>
                  <a:gd name="connsiteX1098" fmla="*/ 783204 w 1540441"/>
                  <a:gd name="connsiteY1098" fmla="*/ 1023304 h 1144542"/>
                  <a:gd name="connsiteX1099" fmla="*/ 787959 w 1540441"/>
                  <a:gd name="connsiteY1099" fmla="*/ 1026413 h 1144542"/>
                  <a:gd name="connsiteX1100" fmla="*/ 794542 w 1540441"/>
                  <a:gd name="connsiteY1100" fmla="*/ 1029338 h 1144542"/>
                  <a:gd name="connsiteX1101" fmla="*/ 799113 w 1540441"/>
                  <a:gd name="connsiteY1101" fmla="*/ 1028973 h 1144542"/>
                  <a:gd name="connsiteX1102" fmla="*/ 799113 w 1540441"/>
                  <a:gd name="connsiteY1102" fmla="*/ 1032630 h 1144542"/>
                  <a:gd name="connsiteX1103" fmla="*/ 795273 w 1540441"/>
                  <a:gd name="connsiteY1103" fmla="*/ 1032813 h 1144542"/>
                  <a:gd name="connsiteX1104" fmla="*/ 793445 w 1540441"/>
                  <a:gd name="connsiteY1104" fmla="*/ 1035373 h 1144542"/>
                  <a:gd name="connsiteX1105" fmla="*/ 784119 w 1540441"/>
                  <a:gd name="connsiteY1105" fmla="*/ 1036836 h 1144542"/>
                  <a:gd name="connsiteX1106" fmla="*/ 780644 w 1540441"/>
                  <a:gd name="connsiteY1106" fmla="*/ 1036836 h 1144542"/>
                  <a:gd name="connsiteX1107" fmla="*/ 778998 w 1540441"/>
                  <a:gd name="connsiteY1107" fmla="*/ 1035921 h 1144542"/>
                  <a:gd name="connsiteX1108" fmla="*/ 775524 w 1540441"/>
                  <a:gd name="connsiteY1108" fmla="*/ 1036470 h 1144542"/>
                  <a:gd name="connsiteX1109" fmla="*/ 774244 w 1540441"/>
                  <a:gd name="connsiteY1109" fmla="*/ 1037384 h 1144542"/>
                  <a:gd name="connsiteX1110" fmla="*/ 773878 w 1540441"/>
                  <a:gd name="connsiteY1110" fmla="*/ 1039579 h 1144542"/>
                  <a:gd name="connsiteX1111" fmla="*/ 772781 w 1540441"/>
                  <a:gd name="connsiteY1111" fmla="*/ 1040859 h 1144542"/>
                  <a:gd name="connsiteX1112" fmla="*/ 765466 w 1540441"/>
                  <a:gd name="connsiteY1112" fmla="*/ 1042322 h 1144542"/>
                  <a:gd name="connsiteX1113" fmla="*/ 773878 w 1540441"/>
                  <a:gd name="connsiteY1113" fmla="*/ 1044699 h 1144542"/>
                  <a:gd name="connsiteX1114" fmla="*/ 776438 w 1540441"/>
                  <a:gd name="connsiteY1114" fmla="*/ 1049636 h 1144542"/>
                  <a:gd name="connsiteX1115" fmla="*/ 775524 w 1540441"/>
                  <a:gd name="connsiteY1115" fmla="*/ 1050916 h 1144542"/>
                  <a:gd name="connsiteX1116" fmla="*/ 778633 w 1540441"/>
                  <a:gd name="connsiteY1116" fmla="*/ 1052379 h 1144542"/>
                  <a:gd name="connsiteX1117" fmla="*/ 779730 w 1540441"/>
                  <a:gd name="connsiteY1117" fmla="*/ 1066643 h 1144542"/>
                  <a:gd name="connsiteX1118" fmla="*/ 782838 w 1540441"/>
                  <a:gd name="connsiteY1118" fmla="*/ 1068288 h 1144542"/>
                  <a:gd name="connsiteX1119" fmla="*/ 783753 w 1540441"/>
                  <a:gd name="connsiteY1119" fmla="*/ 1071031 h 1144542"/>
                  <a:gd name="connsiteX1120" fmla="*/ 781924 w 1540441"/>
                  <a:gd name="connsiteY1120" fmla="*/ 1074689 h 1144542"/>
                  <a:gd name="connsiteX1121" fmla="*/ 783387 w 1540441"/>
                  <a:gd name="connsiteY1121" fmla="*/ 1076517 h 1144542"/>
                  <a:gd name="connsiteX1122" fmla="*/ 780827 w 1540441"/>
                  <a:gd name="connsiteY1122" fmla="*/ 1078529 h 1144542"/>
                  <a:gd name="connsiteX1123" fmla="*/ 775158 w 1540441"/>
                  <a:gd name="connsiteY1123" fmla="*/ 1086026 h 1144542"/>
                  <a:gd name="connsiteX1124" fmla="*/ 773878 w 1540441"/>
                  <a:gd name="connsiteY1124" fmla="*/ 1089135 h 1144542"/>
                  <a:gd name="connsiteX1125" fmla="*/ 776438 w 1540441"/>
                  <a:gd name="connsiteY1125" fmla="*/ 1089135 h 1144542"/>
                  <a:gd name="connsiteX1126" fmla="*/ 774244 w 1540441"/>
                  <a:gd name="connsiteY1126" fmla="*/ 1092609 h 1144542"/>
                  <a:gd name="connsiteX1127" fmla="*/ 769855 w 1540441"/>
                  <a:gd name="connsiteY1127" fmla="*/ 1095352 h 1144542"/>
                  <a:gd name="connsiteX1128" fmla="*/ 768758 w 1540441"/>
                  <a:gd name="connsiteY1128" fmla="*/ 1096815 h 1144542"/>
                  <a:gd name="connsiteX1129" fmla="*/ 770221 w 1540441"/>
                  <a:gd name="connsiteY1129" fmla="*/ 1097547 h 1144542"/>
                  <a:gd name="connsiteX1130" fmla="*/ 769855 w 1540441"/>
                  <a:gd name="connsiteY1130" fmla="*/ 1099558 h 1144542"/>
                  <a:gd name="connsiteX1131" fmla="*/ 767478 w 1540441"/>
                  <a:gd name="connsiteY1131" fmla="*/ 1108518 h 1144542"/>
                  <a:gd name="connsiteX1132" fmla="*/ 765466 w 1540441"/>
                  <a:gd name="connsiteY1132" fmla="*/ 1110713 h 1144542"/>
                  <a:gd name="connsiteX1133" fmla="*/ 764735 w 1540441"/>
                  <a:gd name="connsiteY1133" fmla="*/ 1113273 h 1144542"/>
                  <a:gd name="connsiteX1134" fmla="*/ 764004 w 1540441"/>
                  <a:gd name="connsiteY1134" fmla="*/ 1117661 h 1144542"/>
                  <a:gd name="connsiteX1135" fmla="*/ 764552 w 1540441"/>
                  <a:gd name="connsiteY1135" fmla="*/ 1123513 h 1144542"/>
                  <a:gd name="connsiteX1136" fmla="*/ 762358 w 1540441"/>
                  <a:gd name="connsiteY1136" fmla="*/ 1124976 h 1144542"/>
                  <a:gd name="connsiteX1137" fmla="*/ 758518 w 1540441"/>
                  <a:gd name="connsiteY1137" fmla="*/ 1124976 h 1144542"/>
                  <a:gd name="connsiteX1138" fmla="*/ 756689 w 1540441"/>
                  <a:gd name="connsiteY1138" fmla="*/ 1126256 h 1144542"/>
                  <a:gd name="connsiteX1139" fmla="*/ 753215 w 1540441"/>
                  <a:gd name="connsiteY1139" fmla="*/ 1126439 h 1144542"/>
                  <a:gd name="connsiteX1140" fmla="*/ 744072 w 1540441"/>
                  <a:gd name="connsiteY1140" fmla="*/ 1124976 h 1144542"/>
                  <a:gd name="connsiteX1141" fmla="*/ 752849 w 1540441"/>
                  <a:gd name="connsiteY1141" fmla="*/ 1129365 h 1144542"/>
                  <a:gd name="connsiteX1142" fmla="*/ 755043 w 1540441"/>
                  <a:gd name="connsiteY1142" fmla="*/ 1129548 h 1144542"/>
                  <a:gd name="connsiteX1143" fmla="*/ 757055 w 1540441"/>
                  <a:gd name="connsiteY1143" fmla="*/ 1132839 h 1144542"/>
                  <a:gd name="connsiteX1144" fmla="*/ 757969 w 1540441"/>
                  <a:gd name="connsiteY1144" fmla="*/ 1135765 h 1144542"/>
                  <a:gd name="connsiteX1145" fmla="*/ 757238 w 1540441"/>
                  <a:gd name="connsiteY1145" fmla="*/ 1137411 h 1144542"/>
                  <a:gd name="connsiteX1146" fmla="*/ 758701 w 1540441"/>
                  <a:gd name="connsiteY1146" fmla="*/ 1139788 h 1144542"/>
                  <a:gd name="connsiteX1147" fmla="*/ 758701 w 1540441"/>
                  <a:gd name="connsiteY1147" fmla="*/ 1140702 h 1144542"/>
                  <a:gd name="connsiteX1148" fmla="*/ 749923 w 1540441"/>
                  <a:gd name="connsiteY1148" fmla="*/ 1140885 h 1144542"/>
                  <a:gd name="connsiteX1149" fmla="*/ 734928 w 1540441"/>
                  <a:gd name="connsiteY1149" fmla="*/ 1140154 h 1144542"/>
                  <a:gd name="connsiteX1150" fmla="*/ 733831 w 1540441"/>
                  <a:gd name="connsiteY1150" fmla="*/ 1136496 h 1144542"/>
                  <a:gd name="connsiteX1151" fmla="*/ 733831 w 1540441"/>
                  <a:gd name="connsiteY1151" fmla="*/ 1135034 h 1144542"/>
                  <a:gd name="connsiteX1152" fmla="*/ 731271 w 1540441"/>
                  <a:gd name="connsiteY1152" fmla="*/ 1138325 h 1144542"/>
                  <a:gd name="connsiteX1153" fmla="*/ 724871 w 1540441"/>
                  <a:gd name="connsiteY1153" fmla="*/ 1143445 h 1144542"/>
                  <a:gd name="connsiteX1154" fmla="*/ 718653 w 1540441"/>
                  <a:gd name="connsiteY1154" fmla="*/ 1144542 h 1144542"/>
                  <a:gd name="connsiteX1155" fmla="*/ 714630 w 1540441"/>
                  <a:gd name="connsiteY1155" fmla="*/ 1141251 h 1144542"/>
                  <a:gd name="connsiteX1156" fmla="*/ 709328 w 1540441"/>
                  <a:gd name="connsiteY1156" fmla="*/ 1141799 h 1144542"/>
                  <a:gd name="connsiteX1157" fmla="*/ 708047 w 1540441"/>
                  <a:gd name="connsiteY1157" fmla="*/ 1141068 h 1144542"/>
                  <a:gd name="connsiteX1158" fmla="*/ 706584 w 1540441"/>
                  <a:gd name="connsiteY1158" fmla="*/ 1138874 h 1144542"/>
                  <a:gd name="connsiteX1159" fmla="*/ 705670 w 1540441"/>
                  <a:gd name="connsiteY1159" fmla="*/ 1138874 h 1144542"/>
                  <a:gd name="connsiteX1160" fmla="*/ 705670 w 1540441"/>
                  <a:gd name="connsiteY1160" fmla="*/ 1136679 h 1144542"/>
                  <a:gd name="connsiteX1161" fmla="*/ 708779 w 1540441"/>
                  <a:gd name="connsiteY1161" fmla="*/ 1133388 h 1144542"/>
                  <a:gd name="connsiteX1162" fmla="*/ 710973 w 1540441"/>
                  <a:gd name="connsiteY1162" fmla="*/ 1131925 h 1144542"/>
                  <a:gd name="connsiteX1163" fmla="*/ 712436 w 1540441"/>
                  <a:gd name="connsiteY1163" fmla="*/ 1126256 h 1144542"/>
                  <a:gd name="connsiteX1164" fmla="*/ 712436 w 1540441"/>
                  <a:gd name="connsiteY1164" fmla="*/ 1124427 h 1144542"/>
                  <a:gd name="connsiteX1165" fmla="*/ 708596 w 1540441"/>
                  <a:gd name="connsiteY1165" fmla="*/ 1127536 h 1144542"/>
                  <a:gd name="connsiteX1166" fmla="*/ 703842 w 1540441"/>
                  <a:gd name="connsiteY1166" fmla="*/ 1128999 h 1144542"/>
                  <a:gd name="connsiteX1167" fmla="*/ 702744 w 1540441"/>
                  <a:gd name="connsiteY1167" fmla="*/ 1127719 h 1144542"/>
                  <a:gd name="connsiteX1168" fmla="*/ 704573 w 1540441"/>
                  <a:gd name="connsiteY1168" fmla="*/ 1122965 h 1144542"/>
                  <a:gd name="connsiteX1169" fmla="*/ 704939 w 1540441"/>
                  <a:gd name="connsiteY1169" fmla="*/ 1120404 h 1144542"/>
                  <a:gd name="connsiteX1170" fmla="*/ 702927 w 1540441"/>
                  <a:gd name="connsiteY1170" fmla="*/ 1120404 h 1144542"/>
                  <a:gd name="connsiteX1171" fmla="*/ 700733 w 1540441"/>
                  <a:gd name="connsiteY1171" fmla="*/ 1121867 h 1144542"/>
                  <a:gd name="connsiteX1172" fmla="*/ 698538 w 1540441"/>
                  <a:gd name="connsiteY1172" fmla="*/ 1125707 h 1144542"/>
                  <a:gd name="connsiteX1173" fmla="*/ 696527 w 1540441"/>
                  <a:gd name="connsiteY1173" fmla="*/ 1127719 h 1144542"/>
                  <a:gd name="connsiteX1174" fmla="*/ 695613 w 1540441"/>
                  <a:gd name="connsiteY1174" fmla="*/ 1125707 h 1144542"/>
                  <a:gd name="connsiteX1175" fmla="*/ 693967 w 1540441"/>
                  <a:gd name="connsiteY1175" fmla="*/ 1123879 h 1144542"/>
                  <a:gd name="connsiteX1176" fmla="*/ 693235 w 1540441"/>
                  <a:gd name="connsiteY1176" fmla="*/ 1120953 h 1144542"/>
                  <a:gd name="connsiteX1177" fmla="*/ 691224 w 1540441"/>
                  <a:gd name="connsiteY1177" fmla="*/ 1119307 h 1144542"/>
                  <a:gd name="connsiteX1178" fmla="*/ 693418 w 1540441"/>
                  <a:gd name="connsiteY1178" fmla="*/ 1116747 h 1144542"/>
                  <a:gd name="connsiteX1179" fmla="*/ 699636 w 1540441"/>
                  <a:gd name="connsiteY1179" fmla="*/ 1113638 h 1144542"/>
                  <a:gd name="connsiteX1180" fmla="*/ 700916 w 1540441"/>
                  <a:gd name="connsiteY1180" fmla="*/ 1110164 h 1144542"/>
                  <a:gd name="connsiteX1181" fmla="*/ 699270 w 1540441"/>
                  <a:gd name="connsiteY1181" fmla="*/ 1109250 h 1144542"/>
                  <a:gd name="connsiteX1182" fmla="*/ 696161 w 1540441"/>
                  <a:gd name="connsiteY1182" fmla="*/ 1112907 h 1144542"/>
                  <a:gd name="connsiteX1183" fmla="*/ 691407 w 1540441"/>
                  <a:gd name="connsiteY1183" fmla="*/ 1115650 h 1144542"/>
                  <a:gd name="connsiteX1184" fmla="*/ 687567 w 1540441"/>
                  <a:gd name="connsiteY1184" fmla="*/ 1115467 h 1144542"/>
                  <a:gd name="connsiteX1185" fmla="*/ 683727 w 1540441"/>
                  <a:gd name="connsiteY1185" fmla="*/ 1117661 h 1144542"/>
                  <a:gd name="connsiteX1186" fmla="*/ 681898 w 1540441"/>
                  <a:gd name="connsiteY1186" fmla="*/ 1117844 h 1144542"/>
                  <a:gd name="connsiteX1187" fmla="*/ 679521 w 1540441"/>
                  <a:gd name="connsiteY1187" fmla="*/ 1117296 h 1144542"/>
                  <a:gd name="connsiteX1188" fmla="*/ 685372 w 1540441"/>
                  <a:gd name="connsiteY1188" fmla="*/ 1114370 h 1144542"/>
                  <a:gd name="connsiteX1189" fmla="*/ 681715 w 1540441"/>
                  <a:gd name="connsiteY1189" fmla="*/ 1114370 h 1144542"/>
                  <a:gd name="connsiteX1190" fmla="*/ 692870 w 1540441"/>
                  <a:gd name="connsiteY1190" fmla="*/ 1109798 h 1144542"/>
                  <a:gd name="connsiteX1191" fmla="*/ 694516 w 1540441"/>
                  <a:gd name="connsiteY1191" fmla="*/ 1108153 h 1144542"/>
                  <a:gd name="connsiteX1192" fmla="*/ 687201 w 1540441"/>
                  <a:gd name="connsiteY1192" fmla="*/ 1109981 h 1144542"/>
                  <a:gd name="connsiteX1193" fmla="*/ 684458 w 1540441"/>
                  <a:gd name="connsiteY1193" fmla="*/ 1109250 h 1144542"/>
                  <a:gd name="connsiteX1194" fmla="*/ 685007 w 1540441"/>
                  <a:gd name="connsiteY1194" fmla="*/ 1107055 h 1144542"/>
                  <a:gd name="connsiteX1195" fmla="*/ 686470 w 1540441"/>
                  <a:gd name="connsiteY1195" fmla="*/ 1104861 h 1144542"/>
                  <a:gd name="connsiteX1196" fmla="*/ 678972 w 1540441"/>
                  <a:gd name="connsiteY1196" fmla="*/ 1107055 h 1144542"/>
                  <a:gd name="connsiteX1197" fmla="*/ 677692 w 1540441"/>
                  <a:gd name="connsiteY1197" fmla="*/ 1105592 h 1144542"/>
                  <a:gd name="connsiteX1198" fmla="*/ 668549 w 1540441"/>
                  <a:gd name="connsiteY1198" fmla="*/ 1109981 h 1144542"/>
                  <a:gd name="connsiteX1199" fmla="*/ 657577 w 1540441"/>
                  <a:gd name="connsiteY1199" fmla="*/ 1109250 h 1144542"/>
                  <a:gd name="connsiteX1200" fmla="*/ 653920 w 1540441"/>
                  <a:gd name="connsiteY1200" fmla="*/ 1109981 h 1144542"/>
                  <a:gd name="connsiteX1201" fmla="*/ 648983 w 1540441"/>
                  <a:gd name="connsiteY1201" fmla="*/ 1108701 h 1144542"/>
                  <a:gd name="connsiteX1202" fmla="*/ 647702 w 1540441"/>
                  <a:gd name="connsiteY1202" fmla="*/ 1108884 h 1144542"/>
                  <a:gd name="connsiteX1203" fmla="*/ 647520 w 1540441"/>
                  <a:gd name="connsiteY1203" fmla="*/ 1109981 h 1144542"/>
                  <a:gd name="connsiteX1204" fmla="*/ 649165 w 1540441"/>
                  <a:gd name="connsiteY1204" fmla="*/ 1113273 h 1144542"/>
                  <a:gd name="connsiteX1205" fmla="*/ 638194 w 1540441"/>
                  <a:gd name="connsiteY1205" fmla="*/ 1113821 h 1144542"/>
                  <a:gd name="connsiteX1206" fmla="*/ 634902 w 1540441"/>
                  <a:gd name="connsiteY1206" fmla="*/ 1113273 h 1144542"/>
                  <a:gd name="connsiteX1207" fmla="*/ 630148 w 1540441"/>
                  <a:gd name="connsiteY1207" fmla="*/ 1114370 h 1144542"/>
                  <a:gd name="connsiteX1208" fmla="*/ 631976 w 1540441"/>
                  <a:gd name="connsiteY1208" fmla="*/ 1112358 h 1144542"/>
                  <a:gd name="connsiteX1209" fmla="*/ 636548 w 1540441"/>
                  <a:gd name="connsiteY1209" fmla="*/ 1110530 h 1144542"/>
                  <a:gd name="connsiteX1210" fmla="*/ 643862 w 1540441"/>
                  <a:gd name="connsiteY1210" fmla="*/ 1106690 h 1144542"/>
                  <a:gd name="connsiteX1211" fmla="*/ 644411 w 1540441"/>
                  <a:gd name="connsiteY1211" fmla="*/ 1105592 h 1144542"/>
                  <a:gd name="connsiteX1212" fmla="*/ 642765 w 1540441"/>
                  <a:gd name="connsiteY1212" fmla="*/ 1104495 h 1144542"/>
                  <a:gd name="connsiteX1213" fmla="*/ 640937 w 1540441"/>
                  <a:gd name="connsiteY1213" fmla="*/ 1105044 h 1144542"/>
                  <a:gd name="connsiteX1214" fmla="*/ 636548 w 1540441"/>
                  <a:gd name="connsiteY1214" fmla="*/ 1103215 h 1144542"/>
                  <a:gd name="connsiteX1215" fmla="*/ 632342 w 1540441"/>
                  <a:gd name="connsiteY1215" fmla="*/ 1102667 h 1144542"/>
                  <a:gd name="connsiteX1216" fmla="*/ 631428 w 1540441"/>
                  <a:gd name="connsiteY1216" fmla="*/ 1102118 h 1144542"/>
                  <a:gd name="connsiteX1217" fmla="*/ 630330 w 1540441"/>
                  <a:gd name="connsiteY1217" fmla="*/ 1099558 h 1144542"/>
                  <a:gd name="connsiteX1218" fmla="*/ 628685 w 1540441"/>
                  <a:gd name="connsiteY1218" fmla="*/ 1097912 h 1144542"/>
                  <a:gd name="connsiteX1219" fmla="*/ 623382 w 1540441"/>
                  <a:gd name="connsiteY1219" fmla="*/ 1099558 h 1144542"/>
                  <a:gd name="connsiteX1220" fmla="*/ 621370 w 1540441"/>
                  <a:gd name="connsiteY1220" fmla="*/ 1099375 h 1144542"/>
                  <a:gd name="connsiteX1221" fmla="*/ 618444 w 1540441"/>
                  <a:gd name="connsiteY1221" fmla="*/ 1097364 h 1144542"/>
                  <a:gd name="connsiteX1222" fmla="*/ 618993 w 1540441"/>
                  <a:gd name="connsiteY1222" fmla="*/ 1094438 h 1144542"/>
                  <a:gd name="connsiteX1223" fmla="*/ 619724 w 1540441"/>
                  <a:gd name="connsiteY1223" fmla="*/ 1093158 h 1144542"/>
                  <a:gd name="connsiteX1224" fmla="*/ 618444 w 1540441"/>
                  <a:gd name="connsiteY1224" fmla="*/ 1092426 h 1144542"/>
                  <a:gd name="connsiteX1225" fmla="*/ 612776 w 1540441"/>
                  <a:gd name="connsiteY1225" fmla="*/ 1092426 h 1144542"/>
                  <a:gd name="connsiteX1226" fmla="*/ 609667 w 1540441"/>
                  <a:gd name="connsiteY1226" fmla="*/ 1093158 h 1144542"/>
                  <a:gd name="connsiteX1227" fmla="*/ 608021 w 1540441"/>
                  <a:gd name="connsiteY1227" fmla="*/ 1092243 h 1144542"/>
                  <a:gd name="connsiteX1228" fmla="*/ 628136 w 1540441"/>
                  <a:gd name="connsiteY1228" fmla="*/ 1087123 h 1144542"/>
                  <a:gd name="connsiteX1229" fmla="*/ 623382 w 1540441"/>
                  <a:gd name="connsiteY1229" fmla="*/ 1085295 h 1144542"/>
                  <a:gd name="connsiteX1230" fmla="*/ 620273 w 1540441"/>
                  <a:gd name="connsiteY1230" fmla="*/ 1085295 h 1144542"/>
                  <a:gd name="connsiteX1231" fmla="*/ 612410 w 1540441"/>
                  <a:gd name="connsiteY1231" fmla="*/ 1088586 h 1144542"/>
                  <a:gd name="connsiteX1232" fmla="*/ 608204 w 1540441"/>
                  <a:gd name="connsiteY1232" fmla="*/ 1089683 h 1144542"/>
                  <a:gd name="connsiteX1233" fmla="*/ 602718 w 1540441"/>
                  <a:gd name="connsiteY1233" fmla="*/ 1087306 h 1144542"/>
                  <a:gd name="connsiteX1234" fmla="*/ 601255 w 1540441"/>
                  <a:gd name="connsiteY1234" fmla="*/ 1086026 h 1144542"/>
                  <a:gd name="connsiteX1235" fmla="*/ 607656 w 1540441"/>
                  <a:gd name="connsiteY1235" fmla="*/ 1083832 h 1144542"/>
                  <a:gd name="connsiteX1236" fmla="*/ 610033 w 1540441"/>
                  <a:gd name="connsiteY1236" fmla="*/ 1081272 h 1144542"/>
                  <a:gd name="connsiteX1237" fmla="*/ 606558 w 1540441"/>
                  <a:gd name="connsiteY1237" fmla="*/ 1080723 h 1144542"/>
                  <a:gd name="connsiteX1238" fmla="*/ 606741 w 1540441"/>
                  <a:gd name="connsiteY1238" fmla="*/ 1079077 h 1144542"/>
                  <a:gd name="connsiteX1239" fmla="*/ 602718 w 1540441"/>
                  <a:gd name="connsiteY1239" fmla="*/ 1077249 h 1144542"/>
                  <a:gd name="connsiteX1240" fmla="*/ 599609 w 1540441"/>
                  <a:gd name="connsiteY1240" fmla="*/ 1074140 h 1144542"/>
                  <a:gd name="connsiteX1241" fmla="*/ 598695 w 1540441"/>
                  <a:gd name="connsiteY1241" fmla="*/ 1072128 h 1144542"/>
                  <a:gd name="connsiteX1242" fmla="*/ 602352 w 1540441"/>
                  <a:gd name="connsiteY1242" fmla="*/ 1069934 h 1144542"/>
                  <a:gd name="connsiteX1243" fmla="*/ 609484 w 1540441"/>
                  <a:gd name="connsiteY1243" fmla="*/ 1067008 h 1144542"/>
                  <a:gd name="connsiteX1244" fmla="*/ 608753 w 1540441"/>
                  <a:gd name="connsiteY1244" fmla="*/ 1064448 h 1144542"/>
                  <a:gd name="connsiteX1245" fmla="*/ 606741 w 1540441"/>
                  <a:gd name="connsiteY1245" fmla="*/ 1063534 h 1144542"/>
                  <a:gd name="connsiteX1246" fmla="*/ 598512 w 1540441"/>
                  <a:gd name="connsiteY1246" fmla="*/ 1067923 h 1144542"/>
                  <a:gd name="connsiteX1247" fmla="*/ 592478 w 1540441"/>
                  <a:gd name="connsiteY1247" fmla="*/ 1068837 h 1144542"/>
                  <a:gd name="connsiteX1248" fmla="*/ 591929 w 1540441"/>
                  <a:gd name="connsiteY1248" fmla="*/ 1066643 h 1144542"/>
                  <a:gd name="connsiteX1249" fmla="*/ 590283 w 1540441"/>
                  <a:gd name="connsiteY1249" fmla="*/ 1065180 h 1144542"/>
                  <a:gd name="connsiteX1250" fmla="*/ 594306 w 1540441"/>
                  <a:gd name="connsiteY1250" fmla="*/ 1064448 h 1144542"/>
                  <a:gd name="connsiteX1251" fmla="*/ 597598 w 1540441"/>
                  <a:gd name="connsiteY1251" fmla="*/ 1062802 h 1144542"/>
                  <a:gd name="connsiteX1252" fmla="*/ 593209 w 1540441"/>
                  <a:gd name="connsiteY1252" fmla="*/ 1063351 h 1144542"/>
                  <a:gd name="connsiteX1253" fmla="*/ 591381 w 1540441"/>
                  <a:gd name="connsiteY1253" fmla="*/ 1060791 h 1144542"/>
                  <a:gd name="connsiteX1254" fmla="*/ 595586 w 1540441"/>
                  <a:gd name="connsiteY1254" fmla="*/ 1059145 h 1144542"/>
                  <a:gd name="connsiteX1255" fmla="*/ 591746 w 1540441"/>
                  <a:gd name="connsiteY1255" fmla="*/ 1059145 h 1144542"/>
                  <a:gd name="connsiteX1256" fmla="*/ 586626 w 1540441"/>
                  <a:gd name="connsiteY1256" fmla="*/ 1057682 h 1144542"/>
                  <a:gd name="connsiteX1257" fmla="*/ 586626 w 1540441"/>
                  <a:gd name="connsiteY1257" fmla="*/ 1054574 h 1144542"/>
                  <a:gd name="connsiteX1258" fmla="*/ 588089 w 1540441"/>
                  <a:gd name="connsiteY1258" fmla="*/ 1052014 h 1144542"/>
                  <a:gd name="connsiteX1259" fmla="*/ 584432 w 1540441"/>
                  <a:gd name="connsiteY1259" fmla="*/ 1050368 h 1144542"/>
                  <a:gd name="connsiteX1260" fmla="*/ 579677 w 1540441"/>
                  <a:gd name="connsiteY1260" fmla="*/ 1050002 h 1144542"/>
                  <a:gd name="connsiteX1261" fmla="*/ 578031 w 1540441"/>
                  <a:gd name="connsiteY1261" fmla="*/ 1047625 h 1144542"/>
                  <a:gd name="connsiteX1262" fmla="*/ 578214 w 1540441"/>
                  <a:gd name="connsiteY1262" fmla="*/ 1043236 h 1144542"/>
                  <a:gd name="connsiteX1263" fmla="*/ 581323 w 1540441"/>
                  <a:gd name="connsiteY1263" fmla="*/ 1037384 h 1144542"/>
                  <a:gd name="connsiteX1264" fmla="*/ 579129 w 1540441"/>
                  <a:gd name="connsiteY1264" fmla="*/ 1037933 h 1144542"/>
                  <a:gd name="connsiteX1265" fmla="*/ 576020 w 1540441"/>
                  <a:gd name="connsiteY1265" fmla="*/ 1040310 h 1144542"/>
                  <a:gd name="connsiteX1266" fmla="*/ 575289 w 1540441"/>
                  <a:gd name="connsiteY1266" fmla="*/ 1037567 h 1144542"/>
                  <a:gd name="connsiteX1267" fmla="*/ 572911 w 1540441"/>
                  <a:gd name="connsiteY1267" fmla="*/ 1034824 h 1144542"/>
                  <a:gd name="connsiteX1268" fmla="*/ 572545 w 1540441"/>
                  <a:gd name="connsiteY1268" fmla="*/ 1030436 h 1144542"/>
                  <a:gd name="connsiteX1269" fmla="*/ 565231 w 1540441"/>
                  <a:gd name="connsiteY1269" fmla="*/ 1029338 h 1144542"/>
                  <a:gd name="connsiteX1270" fmla="*/ 564317 w 1540441"/>
                  <a:gd name="connsiteY1270" fmla="*/ 1027875 h 1144542"/>
                  <a:gd name="connsiteX1271" fmla="*/ 564317 w 1540441"/>
                  <a:gd name="connsiteY1271" fmla="*/ 1026595 h 1144542"/>
                  <a:gd name="connsiteX1272" fmla="*/ 562122 w 1540441"/>
                  <a:gd name="connsiteY1272" fmla="*/ 1026230 h 1144542"/>
                  <a:gd name="connsiteX1273" fmla="*/ 555722 w 1540441"/>
                  <a:gd name="connsiteY1273" fmla="*/ 1018184 h 1144542"/>
                  <a:gd name="connsiteX1274" fmla="*/ 554259 w 1540441"/>
                  <a:gd name="connsiteY1274" fmla="*/ 1011601 h 1144542"/>
                  <a:gd name="connsiteX1275" fmla="*/ 551699 w 1540441"/>
                  <a:gd name="connsiteY1275" fmla="*/ 1012332 h 1144542"/>
                  <a:gd name="connsiteX1276" fmla="*/ 550236 w 1540441"/>
                  <a:gd name="connsiteY1276" fmla="*/ 1009589 h 1144542"/>
                  <a:gd name="connsiteX1277" fmla="*/ 545848 w 1540441"/>
                  <a:gd name="connsiteY1277" fmla="*/ 1004103 h 1144542"/>
                  <a:gd name="connsiteX1278" fmla="*/ 550236 w 1540441"/>
                  <a:gd name="connsiteY1278" fmla="*/ 999349 h 1144542"/>
                  <a:gd name="connsiteX1279" fmla="*/ 545482 w 1540441"/>
                  <a:gd name="connsiteY1279" fmla="*/ 1000446 h 1144542"/>
                  <a:gd name="connsiteX1280" fmla="*/ 546762 w 1540441"/>
                  <a:gd name="connsiteY1280" fmla="*/ 992217 h 1144542"/>
                  <a:gd name="connsiteX1281" fmla="*/ 544202 w 1540441"/>
                  <a:gd name="connsiteY1281" fmla="*/ 985634 h 1144542"/>
                  <a:gd name="connsiteX1282" fmla="*/ 545299 w 1540441"/>
                  <a:gd name="connsiteY1282" fmla="*/ 982525 h 1144542"/>
                  <a:gd name="connsiteX1283" fmla="*/ 552248 w 1540441"/>
                  <a:gd name="connsiteY1283" fmla="*/ 982160 h 1144542"/>
                  <a:gd name="connsiteX1284" fmla="*/ 557917 w 1540441"/>
                  <a:gd name="connsiteY1284" fmla="*/ 979782 h 1144542"/>
                  <a:gd name="connsiteX1285" fmla="*/ 559197 w 1540441"/>
                  <a:gd name="connsiteY1285" fmla="*/ 974662 h 1144542"/>
                  <a:gd name="connsiteX1286" fmla="*/ 565231 w 1540441"/>
                  <a:gd name="connsiteY1286" fmla="*/ 973748 h 1144542"/>
                  <a:gd name="connsiteX1287" fmla="*/ 578031 w 1540441"/>
                  <a:gd name="connsiteY1287" fmla="*/ 970091 h 1144542"/>
                  <a:gd name="connsiteX1288" fmla="*/ 569620 w 1540441"/>
                  <a:gd name="connsiteY1288" fmla="*/ 970091 h 1144542"/>
                  <a:gd name="connsiteX1289" fmla="*/ 563402 w 1540441"/>
                  <a:gd name="connsiteY1289" fmla="*/ 966616 h 1144542"/>
                  <a:gd name="connsiteX1290" fmla="*/ 563768 w 1540441"/>
                  <a:gd name="connsiteY1290" fmla="*/ 964056 h 1144542"/>
                  <a:gd name="connsiteX1291" fmla="*/ 568157 w 1540441"/>
                  <a:gd name="connsiteY1291" fmla="*/ 961130 h 1144542"/>
                  <a:gd name="connsiteX1292" fmla="*/ 582054 w 1540441"/>
                  <a:gd name="connsiteY1292" fmla="*/ 963325 h 1144542"/>
                  <a:gd name="connsiteX1293" fmla="*/ 578946 w 1540441"/>
                  <a:gd name="connsiteY1293" fmla="*/ 958387 h 1144542"/>
                  <a:gd name="connsiteX1294" fmla="*/ 573826 w 1540441"/>
                  <a:gd name="connsiteY1294" fmla="*/ 959302 h 1144542"/>
                  <a:gd name="connsiteX1295" fmla="*/ 565231 w 1540441"/>
                  <a:gd name="connsiteY1295" fmla="*/ 955827 h 1144542"/>
                  <a:gd name="connsiteX1296" fmla="*/ 561574 w 1540441"/>
                  <a:gd name="connsiteY1296" fmla="*/ 961130 h 1144542"/>
                  <a:gd name="connsiteX1297" fmla="*/ 555357 w 1540441"/>
                  <a:gd name="connsiteY1297" fmla="*/ 962410 h 1144542"/>
                  <a:gd name="connsiteX1298" fmla="*/ 551699 w 1540441"/>
                  <a:gd name="connsiteY1298" fmla="*/ 961496 h 1144542"/>
                  <a:gd name="connsiteX1299" fmla="*/ 544933 w 1540441"/>
                  <a:gd name="connsiteY1299" fmla="*/ 970456 h 1144542"/>
                  <a:gd name="connsiteX1300" fmla="*/ 540179 w 1540441"/>
                  <a:gd name="connsiteY1300" fmla="*/ 978137 h 1144542"/>
                  <a:gd name="connsiteX1301" fmla="*/ 533413 w 1540441"/>
                  <a:gd name="connsiteY1301" fmla="*/ 977954 h 1144542"/>
                  <a:gd name="connsiteX1302" fmla="*/ 530670 w 1540441"/>
                  <a:gd name="connsiteY1302" fmla="*/ 979417 h 1144542"/>
                  <a:gd name="connsiteX1303" fmla="*/ 529024 w 1540441"/>
                  <a:gd name="connsiteY1303" fmla="*/ 974662 h 1144542"/>
                  <a:gd name="connsiteX1304" fmla="*/ 529024 w 1540441"/>
                  <a:gd name="connsiteY1304" fmla="*/ 970639 h 1144542"/>
                  <a:gd name="connsiteX1305" fmla="*/ 529756 w 1540441"/>
                  <a:gd name="connsiteY1305" fmla="*/ 966982 h 1144542"/>
                  <a:gd name="connsiteX1306" fmla="*/ 529573 w 1540441"/>
                  <a:gd name="connsiteY1306" fmla="*/ 962593 h 1144542"/>
                  <a:gd name="connsiteX1307" fmla="*/ 530670 w 1540441"/>
                  <a:gd name="connsiteY1307" fmla="*/ 959850 h 1144542"/>
                  <a:gd name="connsiteX1308" fmla="*/ 536339 w 1540441"/>
                  <a:gd name="connsiteY1308" fmla="*/ 955644 h 1144542"/>
                  <a:gd name="connsiteX1309" fmla="*/ 533413 w 1540441"/>
                  <a:gd name="connsiteY1309" fmla="*/ 954913 h 1144542"/>
                  <a:gd name="connsiteX1310" fmla="*/ 533413 w 1540441"/>
                  <a:gd name="connsiteY1310" fmla="*/ 953633 h 1144542"/>
                  <a:gd name="connsiteX1311" fmla="*/ 530487 w 1540441"/>
                  <a:gd name="connsiteY1311" fmla="*/ 956376 h 1144542"/>
                  <a:gd name="connsiteX1312" fmla="*/ 529024 w 1540441"/>
                  <a:gd name="connsiteY1312" fmla="*/ 952170 h 1144542"/>
                  <a:gd name="connsiteX1313" fmla="*/ 528476 w 1540441"/>
                  <a:gd name="connsiteY1313" fmla="*/ 948330 h 1144542"/>
                  <a:gd name="connsiteX1314" fmla="*/ 524453 w 1540441"/>
                  <a:gd name="connsiteY1314" fmla="*/ 946867 h 1144542"/>
                  <a:gd name="connsiteX1315" fmla="*/ 525732 w 1540441"/>
                  <a:gd name="connsiteY1315" fmla="*/ 941930 h 1144542"/>
                  <a:gd name="connsiteX1316" fmla="*/ 527378 w 1540441"/>
                  <a:gd name="connsiteY1316" fmla="*/ 940650 h 1144542"/>
                  <a:gd name="connsiteX1317" fmla="*/ 526281 w 1540441"/>
                  <a:gd name="connsiteY1317" fmla="*/ 935895 h 1144542"/>
                  <a:gd name="connsiteX1318" fmla="*/ 521527 w 1540441"/>
                  <a:gd name="connsiteY1318" fmla="*/ 940467 h 1144542"/>
                  <a:gd name="connsiteX1319" fmla="*/ 519515 w 1540441"/>
                  <a:gd name="connsiteY1319" fmla="*/ 935895 h 1144542"/>
                  <a:gd name="connsiteX1320" fmla="*/ 527378 w 1540441"/>
                  <a:gd name="connsiteY1320" fmla="*/ 930592 h 1144542"/>
                  <a:gd name="connsiteX1321" fmla="*/ 522075 w 1540441"/>
                  <a:gd name="connsiteY1321" fmla="*/ 930592 h 1144542"/>
                  <a:gd name="connsiteX1322" fmla="*/ 521709 w 1540441"/>
                  <a:gd name="connsiteY1322" fmla="*/ 927666 h 1144542"/>
                  <a:gd name="connsiteX1323" fmla="*/ 514761 w 1540441"/>
                  <a:gd name="connsiteY1323" fmla="*/ 927666 h 1144542"/>
                  <a:gd name="connsiteX1324" fmla="*/ 513846 w 1540441"/>
                  <a:gd name="connsiteY1324" fmla="*/ 918157 h 1144542"/>
                  <a:gd name="connsiteX1325" fmla="*/ 510006 w 1540441"/>
                  <a:gd name="connsiteY1325" fmla="*/ 919803 h 1144542"/>
                  <a:gd name="connsiteX1326" fmla="*/ 503423 w 1540441"/>
                  <a:gd name="connsiteY1326" fmla="*/ 921083 h 1144542"/>
                  <a:gd name="connsiteX1327" fmla="*/ 506715 w 1540441"/>
                  <a:gd name="connsiteY1327" fmla="*/ 917426 h 1144542"/>
                  <a:gd name="connsiteX1328" fmla="*/ 505435 w 1540441"/>
                  <a:gd name="connsiteY1328" fmla="*/ 915414 h 1144542"/>
                  <a:gd name="connsiteX1329" fmla="*/ 508178 w 1540441"/>
                  <a:gd name="connsiteY1329" fmla="*/ 912306 h 1144542"/>
                  <a:gd name="connsiteX1330" fmla="*/ 511103 w 1540441"/>
                  <a:gd name="connsiteY1330" fmla="*/ 910843 h 1144542"/>
                  <a:gd name="connsiteX1331" fmla="*/ 503423 w 1540441"/>
                  <a:gd name="connsiteY1331" fmla="*/ 913403 h 1144542"/>
                  <a:gd name="connsiteX1332" fmla="*/ 502875 w 1540441"/>
                  <a:gd name="connsiteY1332" fmla="*/ 911026 h 1144542"/>
                  <a:gd name="connsiteX1333" fmla="*/ 496474 w 1540441"/>
                  <a:gd name="connsiteY1333" fmla="*/ 909197 h 1144542"/>
                  <a:gd name="connsiteX1334" fmla="*/ 496840 w 1540441"/>
                  <a:gd name="connsiteY1334" fmla="*/ 906271 h 1144542"/>
                  <a:gd name="connsiteX1335" fmla="*/ 508543 w 1540441"/>
                  <a:gd name="connsiteY1335" fmla="*/ 899140 h 1144542"/>
                  <a:gd name="connsiteX1336" fmla="*/ 503423 w 1540441"/>
                  <a:gd name="connsiteY1336" fmla="*/ 900420 h 1144542"/>
                  <a:gd name="connsiteX1337" fmla="*/ 497572 w 1540441"/>
                  <a:gd name="connsiteY1337" fmla="*/ 900237 h 1144542"/>
                  <a:gd name="connsiteX1338" fmla="*/ 493914 w 1540441"/>
                  <a:gd name="connsiteY1338" fmla="*/ 899140 h 1144542"/>
                  <a:gd name="connsiteX1339" fmla="*/ 499035 w 1540441"/>
                  <a:gd name="connsiteY1339" fmla="*/ 894934 h 1144542"/>
                  <a:gd name="connsiteX1340" fmla="*/ 493183 w 1540441"/>
                  <a:gd name="connsiteY1340" fmla="*/ 894934 h 1144542"/>
                  <a:gd name="connsiteX1341" fmla="*/ 492268 w 1540441"/>
                  <a:gd name="connsiteY1341" fmla="*/ 892191 h 1144542"/>
                  <a:gd name="connsiteX1342" fmla="*/ 491537 w 1540441"/>
                  <a:gd name="connsiteY1342" fmla="*/ 887985 h 1144542"/>
                  <a:gd name="connsiteX1343" fmla="*/ 493914 w 1540441"/>
                  <a:gd name="connsiteY1343" fmla="*/ 884145 h 1144542"/>
                  <a:gd name="connsiteX1344" fmla="*/ 502875 w 1540441"/>
                  <a:gd name="connsiteY1344" fmla="*/ 885425 h 1144542"/>
                  <a:gd name="connsiteX1345" fmla="*/ 496474 w 1540441"/>
                  <a:gd name="connsiteY1345" fmla="*/ 880670 h 1144542"/>
                  <a:gd name="connsiteX1346" fmla="*/ 501777 w 1540441"/>
                  <a:gd name="connsiteY1346" fmla="*/ 876282 h 1144542"/>
                  <a:gd name="connsiteX1347" fmla="*/ 505252 w 1540441"/>
                  <a:gd name="connsiteY1347" fmla="*/ 874819 h 1144542"/>
                  <a:gd name="connsiteX1348" fmla="*/ 505983 w 1540441"/>
                  <a:gd name="connsiteY1348" fmla="*/ 868601 h 1144542"/>
                  <a:gd name="connsiteX1349" fmla="*/ 497937 w 1540441"/>
                  <a:gd name="connsiteY1349" fmla="*/ 868236 h 1144542"/>
                  <a:gd name="connsiteX1350" fmla="*/ 491171 w 1540441"/>
                  <a:gd name="connsiteY1350" fmla="*/ 869150 h 1144542"/>
                  <a:gd name="connsiteX1351" fmla="*/ 492268 w 1540441"/>
                  <a:gd name="connsiteY1351" fmla="*/ 865127 h 1144542"/>
                  <a:gd name="connsiteX1352" fmla="*/ 483857 w 1540441"/>
                  <a:gd name="connsiteY1352" fmla="*/ 860921 h 1144542"/>
                  <a:gd name="connsiteX1353" fmla="*/ 484223 w 1540441"/>
                  <a:gd name="connsiteY1353" fmla="*/ 853424 h 1144542"/>
                  <a:gd name="connsiteX1354" fmla="*/ 486417 w 1540441"/>
                  <a:gd name="connsiteY1354" fmla="*/ 850498 h 1144542"/>
                  <a:gd name="connsiteX1355" fmla="*/ 489160 w 1540441"/>
                  <a:gd name="connsiteY1355" fmla="*/ 849035 h 1144542"/>
                  <a:gd name="connsiteX1356" fmla="*/ 487880 w 1540441"/>
                  <a:gd name="connsiteY1356" fmla="*/ 845926 h 1144542"/>
                  <a:gd name="connsiteX1357" fmla="*/ 497572 w 1540441"/>
                  <a:gd name="connsiteY1357" fmla="*/ 840989 h 1144542"/>
                  <a:gd name="connsiteX1358" fmla="*/ 494829 w 1540441"/>
                  <a:gd name="connsiteY1358" fmla="*/ 842269 h 1144542"/>
                  <a:gd name="connsiteX1359" fmla="*/ 490074 w 1540441"/>
                  <a:gd name="connsiteY1359" fmla="*/ 839709 h 1144542"/>
                  <a:gd name="connsiteX1360" fmla="*/ 494829 w 1540441"/>
                  <a:gd name="connsiteY1360" fmla="*/ 835686 h 1144542"/>
                  <a:gd name="connsiteX1361" fmla="*/ 493731 w 1540441"/>
                  <a:gd name="connsiteY1361" fmla="*/ 835137 h 1144542"/>
                  <a:gd name="connsiteX1362" fmla="*/ 494280 w 1540441"/>
                  <a:gd name="connsiteY1362" fmla="*/ 830383 h 1144542"/>
                  <a:gd name="connsiteX1363" fmla="*/ 493366 w 1540441"/>
                  <a:gd name="connsiteY1363" fmla="*/ 826360 h 1144542"/>
                  <a:gd name="connsiteX1364" fmla="*/ 500132 w 1540441"/>
                  <a:gd name="connsiteY1364" fmla="*/ 823434 h 1144542"/>
                  <a:gd name="connsiteX1365" fmla="*/ 505983 w 1540441"/>
                  <a:gd name="connsiteY1365" fmla="*/ 823251 h 1144542"/>
                  <a:gd name="connsiteX1366" fmla="*/ 501595 w 1540441"/>
                  <a:gd name="connsiteY1366" fmla="*/ 819777 h 1144542"/>
                  <a:gd name="connsiteX1367" fmla="*/ 509092 w 1540441"/>
                  <a:gd name="connsiteY1367" fmla="*/ 822520 h 1144542"/>
                  <a:gd name="connsiteX1368" fmla="*/ 512018 w 1540441"/>
                  <a:gd name="connsiteY1368" fmla="*/ 821240 h 1144542"/>
                  <a:gd name="connsiteX1369" fmla="*/ 504703 w 1540441"/>
                  <a:gd name="connsiteY1369" fmla="*/ 816120 h 1144542"/>
                  <a:gd name="connsiteX1370" fmla="*/ 496474 w 1540441"/>
                  <a:gd name="connsiteY1370" fmla="*/ 816120 h 1144542"/>
                  <a:gd name="connsiteX1371" fmla="*/ 500132 w 1540441"/>
                  <a:gd name="connsiteY1371" fmla="*/ 814291 h 1144542"/>
                  <a:gd name="connsiteX1372" fmla="*/ 510189 w 1540441"/>
                  <a:gd name="connsiteY1372" fmla="*/ 816302 h 1144542"/>
                  <a:gd name="connsiteX1373" fmla="*/ 510189 w 1540441"/>
                  <a:gd name="connsiteY1373" fmla="*/ 814840 h 1144542"/>
                  <a:gd name="connsiteX1374" fmla="*/ 516407 w 1540441"/>
                  <a:gd name="connsiteY1374" fmla="*/ 813377 h 1144542"/>
                  <a:gd name="connsiteX1375" fmla="*/ 535424 w 1540441"/>
                  <a:gd name="connsiteY1375" fmla="*/ 819411 h 1144542"/>
                  <a:gd name="connsiteX1376" fmla="*/ 542922 w 1540441"/>
                  <a:gd name="connsiteY1376" fmla="*/ 818680 h 1144542"/>
                  <a:gd name="connsiteX1377" fmla="*/ 550968 w 1540441"/>
                  <a:gd name="connsiteY1377" fmla="*/ 816851 h 1144542"/>
                  <a:gd name="connsiteX1378" fmla="*/ 555905 w 1540441"/>
                  <a:gd name="connsiteY1378" fmla="*/ 818497 h 1144542"/>
                  <a:gd name="connsiteX1379" fmla="*/ 558648 w 1540441"/>
                  <a:gd name="connsiteY1379" fmla="*/ 816851 h 1144542"/>
                  <a:gd name="connsiteX1380" fmla="*/ 550968 w 1540441"/>
                  <a:gd name="connsiteY1380" fmla="*/ 814108 h 1144542"/>
                  <a:gd name="connsiteX1381" fmla="*/ 549139 w 1540441"/>
                  <a:gd name="connsiteY1381" fmla="*/ 811731 h 1144542"/>
                  <a:gd name="connsiteX1382" fmla="*/ 555357 w 1540441"/>
                  <a:gd name="connsiteY1382" fmla="*/ 812462 h 1144542"/>
                  <a:gd name="connsiteX1383" fmla="*/ 544385 w 1540441"/>
                  <a:gd name="connsiteY1383" fmla="*/ 808805 h 1144542"/>
                  <a:gd name="connsiteX1384" fmla="*/ 551516 w 1540441"/>
                  <a:gd name="connsiteY1384" fmla="*/ 806245 h 1144542"/>
                  <a:gd name="connsiteX1385" fmla="*/ 553711 w 1540441"/>
                  <a:gd name="connsiteY1385" fmla="*/ 802953 h 1144542"/>
                  <a:gd name="connsiteX1386" fmla="*/ 552248 w 1540441"/>
                  <a:gd name="connsiteY1386" fmla="*/ 801856 h 1144542"/>
                  <a:gd name="connsiteX1387" fmla="*/ 543288 w 1540441"/>
                  <a:gd name="connsiteY1387" fmla="*/ 801673 h 1144542"/>
                  <a:gd name="connsiteX1388" fmla="*/ 547859 w 1540441"/>
                  <a:gd name="connsiteY1388" fmla="*/ 806794 h 1144542"/>
                  <a:gd name="connsiteX1389" fmla="*/ 522807 w 1540441"/>
                  <a:gd name="connsiteY1389" fmla="*/ 811731 h 1144542"/>
                  <a:gd name="connsiteX1390" fmla="*/ 517321 w 1540441"/>
                  <a:gd name="connsiteY1390" fmla="*/ 809171 h 1144542"/>
                  <a:gd name="connsiteX1391" fmla="*/ 511469 w 1540441"/>
                  <a:gd name="connsiteY1391" fmla="*/ 811182 h 1144542"/>
                  <a:gd name="connsiteX1392" fmla="*/ 510006 w 1540441"/>
                  <a:gd name="connsiteY1392" fmla="*/ 807708 h 1144542"/>
                  <a:gd name="connsiteX1393" fmla="*/ 510738 w 1540441"/>
                  <a:gd name="connsiteY1393" fmla="*/ 807342 h 1144542"/>
                  <a:gd name="connsiteX1394" fmla="*/ 509092 w 1540441"/>
                  <a:gd name="connsiteY1394" fmla="*/ 804234 h 1144542"/>
                  <a:gd name="connsiteX1395" fmla="*/ 516407 w 1540441"/>
                  <a:gd name="connsiteY1395" fmla="*/ 799479 h 1144542"/>
                  <a:gd name="connsiteX1396" fmla="*/ 518052 w 1540441"/>
                  <a:gd name="connsiteY1396" fmla="*/ 796919 h 1144542"/>
                  <a:gd name="connsiteX1397" fmla="*/ 528658 w 1540441"/>
                  <a:gd name="connsiteY1397" fmla="*/ 795090 h 1144542"/>
                  <a:gd name="connsiteX1398" fmla="*/ 535241 w 1540441"/>
                  <a:gd name="connsiteY1398" fmla="*/ 795456 h 1144542"/>
                  <a:gd name="connsiteX1399" fmla="*/ 542922 w 1540441"/>
                  <a:gd name="connsiteY1399" fmla="*/ 797468 h 1144542"/>
                  <a:gd name="connsiteX1400" fmla="*/ 553162 w 1540441"/>
                  <a:gd name="connsiteY1400" fmla="*/ 795456 h 1144542"/>
                  <a:gd name="connsiteX1401" fmla="*/ 555905 w 1540441"/>
                  <a:gd name="connsiteY1401" fmla="*/ 790153 h 1144542"/>
                  <a:gd name="connsiteX1402" fmla="*/ 558465 w 1540441"/>
                  <a:gd name="connsiteY1402" fmla="*/ 787776 h 1144542"/>
                  <a:gd name="connsiteX1403" fmla="*/ 552248 w 1540441"/>
                  <a:gd name="connsiteY1403" fmla="*/ 788324 h 1144542"/>
                  <a:gd name="connsiteX1404" fmla="*/ 550602 w 1540441"/>
                  <a:gd name="connsiteY1404" fmla="*/ 786679 h 1144542"/>
                  <a:gd name="connsiteX1405" fmla="*/ 556271 w 1540441"/>
                  <a:gd name="connsiteY1405" fmla="*/ 782838 h 1144542"/>
                  <a:gd name="connsiteX1406" fmla="*/ 552796 w 1540441"/>
                  <a:gd name="connsiteY1406" fmla="*/ 780461 h 1144542"/>
                  <a:gd name="connsiteX1407" fmla="*/ 552796 w 1540441"/>
                  <a:gd name="connsiteY1407" fmla="*/ 776255 h 1144542"/>
                  <a:gd name="connsiteX1408" fmla="*/ 553711 w 1540441"/>
                  <a:gd name="connsiteY1408" fmla="*/ 771867 h 1144542"/>
                  <a:gd name="connsiteX1409" fmla="*/ 557002 w 1540441"/>
                  <a:gd name="connsiteY1409" fmla="*/ 769672 h 1144542"/>
                  <a:gd name="connsiteX1410" fmla="*/ 563220 w 1540441"/>
                  <a:gd name="connsiteY1410" fmla="*/ 770769 h 1144542"/>
                  <a:gd name="connsiteX1411" fmla="*/ 566328 w 1540441"/>
                  <a:gd name="connsiteY1411" fmla="*/ 774427 h 1144542"/>
                  <a:gd name="connsiteX1412" fmla="*/ 572363 w 1540441"/>
                  <a:gd name="connsiteY1412" fmla="*/ 774061 h 1144542"/>
                  <a:gd name="connsiteX1413" fmla="*/ 568157 w 1540441"/>
                  <a:gd name="connsiteY1413" fmla="*/ 770952 h 1144542"/>
                  <a:gd name="connsiteX1414" fmla="*/ 576203 w 1540441"/>
                  <a:gd name="connsiteY1414" fmla="*/ 767844 h 1144542"/>
                  <a:gd name="connsiteX1415" fmla="*/ 572729 w 1540441"/>
                  <a:gd name="connsiteY1415" fmla="*/ 763272 h 1144542"/>
                  <a:gd name="connsiteX1416" fmla="*/ 564500 w 1540441"/>
                  <a:gd name="connsiteY1416" fmla="*/ 767112 h 1144542"/>
                  <a:gd name="connsiteX1417" fmla="*/ 557917 w 1540441"/>
                  <a:gd name="connsiteY1417" fmla="*/ 763638 h 1144542"/>
                  <a:gd name="connsiteX1418" fmla="*/ 558099 w 1540441"/>
                  <a:gd name="connsiteY1418" fmla="*/ 756689 h 1144542"/>
                  <a:gd name="connsiteX1419" fmla="*/ 564500 w 1540441"/>
                  <a:gd name="connsiteY1419" fmla="*/ 754678 h 1144542"/>
                  <a:gd name="connsiteX1420" fmla="*/ 563220 w 1540441"/>
                  <a:gd name="connsiteY1420" fmla="*/ 753397 h 1144542"/>
                  <a:gd name="connsiteX1421" fmla="*/ 561574 w 1540441"/>
                  <a:gd name="connsiteY1421" fmla="*/ 749009 h 1144542"/>
                  <a:gd name="connsiteX1422" fmla="*/ 567608 w 1540441"/>
                  <a:gd name="connsiteY1422" fmla="*/ 747180 h 1144542"/>
                  <a:gd name="connsiteX1423" fmla="*/ 565962 w 1540441"/>
                  <a:gd name="connsiteY1423" fmla="*/ 742243 h 1144542"/>
                  <a:gd name="connsiteX1424" fmla="*/ 574008 w 1540441"/>
                  <a:gd name="connsiteY1424" fmla="*/ 740414 h 1144542"/>
                  <a:gd name="connsiteX1425" fmla="*/ 571631 w 1540441"/>
                  <a:gd name="connsiteY1425" fmla="*/ 736025 h 1144542"/>
                  <a:gd name="connsiteX1426" fmla="*/ 572729 w 1540441"/>
                  <a:gd name="connsiteY1426" fmla="*/ 731637 h 1144542"/>
                  <a:gd name="connsiteX1427" fmla="*/ 558099 w 1540441"/>
                  <a:gd name="connsiteY1427" fmla="*/ 732185 h 1144542"/>
                  <a:gd name="connsiteX1428" fmla="*/ 555722 w 1540441"/>
                  <a:gd name="connsiteY1428" fmla="*/ 730540 h 1144542"/>
                  <a:gd name="connsiteX1429" fmla="*/ 548590 w 1540441"/>
                  <a:gd name="connsiteY1429" fmla="*/ 729808 h 1144542"/>
                  <a:gd name="connsiteX1430" fmla="*/ 544750 w 1540441"/>
                  <a:gd name="connsiteY1430" fmla="*/ 731637 h 1144542"/>
                  <a:gd name="connsiteX1431" fmla="*/ 522075 w 1540441"/>
                  <a:gd name="connsiteY1431" fmla="*/ 728711 h 1144542"/>
                  <a:gd name="connsiteX1432" fmla="*/ 511103 w 1540441"/>
                  <a:gd name="connsiteY1432" fmla="*/ 720665 h 1144542"/>
                  <a:gd name="connsiteX1433" fmla="*/ 495926 w 1540441"/>
                  <a:gd name="connsiteY1433" fmla="*/ 716642 h 1144542"/>
                  <a:gd name="connsiteX1434" fmla="*/ 483308 w 1540441"/>
                  <a:gd name="connsiteY1434" fmla="*/ 714082 h 1144542"/>
                  <a:gd name="connsiteX1435" fmla="*/ 468496 w 1540441"/>
                  <a:gd name="connsiteY1435" fmla="*/ 700733 h 1144542"/>
                  <a:gd name="connsiteX1436" fmla="*/ 474348 w 1540441"/>
                  <a:gd name="connsiteY1436" fmla="*/ 695978 h 1144542"/>
                  <a:gd name="connsiteX1437" fmla="*/ 482028 w 1540441"/>
                  <a:gd name="connsiteY1437" fmla="*/ 695247 h 1144542"/>
                  <a:gd name="connsiteX1438" fmla="*/ 511103 w 1540441"/>
                  <a:gd name="connsiteY1438" fmla="*/ 697624 h 1144542"/>
                  <a:gd name="connsiteX1439" fmla="*/ 521161 w 1540441"/>
                  <a:gd name="connsiteY1439" fmla="*/ 701647 h 1144542"/>
                  <a:gd name="connsiteX1440" fmla="*/ 540179 w 1540441"/>
                  <a:gd name="connsiteY1440" fmla="*/ 711887 h 1144542"/>
                  <a:gd name="connsiteX1441" fmla="*/ 552613 w 1540441"/>
                  <a:gd name="connsiteY1441" fmla="*/ 714996 h 1144542"/>
                  <a:gd name="connsiteX1442" fmla="*/ 565962 w 1540441"/>
                  <a:gd name="connsiteY1442" fmla="*/ 716825 h 1144542"/>
                  <a:gd name="connsiteX1443" fmla="*/ 567060 w 1540441"/>
                  <a:gd name="connsiteY1443" fmla="*/ 713350 h 1144542"/>
                  <a:gd name="connsiteX1444" fmla="*/ 565231 w 1540441"/>
                  <a:gd name="connsiteY1444" fmla="*/ 710059 h 1144542"/>
                  <a:gd name="connsiteX1445" fmla="*/ 556271 w 1540441"/>
                  <a:gd name="connsiteY1445" fmla="*/ 712253 h 1144542"/>
                  <a:gd name="connsiteX1446" fmla="*/ 552065 w 1540441"/>
                  <a:gd name="connsiteY1446" fmla="*/ 709327 h 1144542"/>
                  <a:gd name="connsiteX1447" fmla="*/ 550602 w 1540441"/>
                  <a:gd name="connsiteY1447" fmla="*/ 704939 h 1144542"/>
                  <a:gd name="connsiteX1448" fmla="*/ 558099 w 1540441"/>
                  <a:gd name="connsiteY1448" fmla="*/ 706767 h 1144542"/>
                  <a:gd name="connsiteX1449" fmla="*/ 556454 w 1540441"/>
                  <a:gd name="connsiteY1449" fmla="*/ 704207 h 1144542"/>
                  <a:gd name="connsiteX1450" fmla="*/ 562122 w 1540441"/>
                  <a:gd name="connsiteY1450" fmla="*/ 703476 h 1144542"/>
                  <a:gd name="connsiteX1451" fmla="*/ 562122 w 1540441"/>
                  <a:gd name="connsiteY1451" fmla="*/ 701099 h 1144542"/>
                  <a:gd name="connsiteX1452" fmla="*/ 554808 w 1540441"/>
                  <a:gd name="connsiteY1452" fmla="*/ 698356 h 1144542"/>
                  <a:gd name="connsiteX1453" fmla="*/ 564865 w 1540441"/>
                  <a:gd name="connsiteY1453" fmla="*/ 700550 h 1144542"/>
                  <a:gd name="connsiteX1454" fmla="*/ 562122 w 1540441"/>
                  <a:gd name="connsiteY1454" fmla="*/ 696344 h 1144542"/>
                  <a:gd name="connsiteX1455" fmla="*/ 555905 w 1540441"/>
                  <a:gd name="connsiteY1455" fmla="*/ 691772 h 1144542"/>
                  <a:gd name="connsiteX1456" fmla="*/ 541459 w 1540441"/>
                  <a:gd name="connsiteY1456" fmla="*/ 688115 h 1144542"/>
                  <a:gd name="connsiteX1457" fmla="*/ 534327 w 1540441"/>
                  <a:gd name="connsiteY1457" fmla="*/ 683544 h 1144542"/>
                  <a:gd name="connsiteX1458" fmla="*/ 547311 w 1540441"/>
                  <a:gd name="connsiteY1458" fmla="*/ 687018 h 1144542"/>
                  <a:gd name="connsiteX1459" fmla="*/ 548590 w 1540441"/>
                  <a:gd name="connsiteY1459" fmla="*/ 684824 h 1144542"/>
                  <a:gd name="connsiteX1460" fmla="*/ 545299 w 1540441"/>
                  <a:gd name="connsiteY1460" fmla="*/ 682629 h 1144542"/>
                  <a:gd name="connsiteX1461" fmla="*/ 547311 w 1540441"/>
                  <a:gd name="connsiteY1461" fmla="*/ 678972 h 1144542"/>
                  <a:gd name="connsiteX1462" fmla="*/ 527013 w 1540441"/>
                  <a:gd name="connsiteY1462" fmla="*/ 680435 h 1144542"/>
                  <a:gd name="connsiteX1463" fmla="*/ 540179 w 1540441"/>
                  <a:gd name="connsiteY1463" fmla="*/ 670743 h 1144542"/>
                  <a:gd name="connsiteX1464" fmla="*/ 518418 w 1540441"/>
                  <a:gd name="connsiteY1464" fmla="*/ 678789 h 1144542"/>
                  <a:gd name="connsiteX1465" fmla="*/ 522807 w 1540441"/>
                  <a:gd name="connsiteY1465" fmla="*/ 674218 h 1144542"/>
                  <a:gd name="connsiteX1466" fmla="*/ 525001 w 1540441"/>
                  <a:gd name="connsiteY1466" fmla="*/ 668915 h 1144542"/>
                  <a:gd name="connsiteX1467" fmla="*/ 534327 w 1540441"/>
                  <a:gd name="connsiteY1467" fmla="*/ 665440 h 1144542"/>
                  <a:gd name="connsiteX1468" fmla="*/ 519149 w 1540441"/>
                  <a:gd name="connsiteY1468" fmla="*/ 668366 h 1144542"/>
                  <a:gd name="connsiteX1469" fmla="*/ 506715 w 1540441"/>
                  <a:gd name="connsiteY1469" fmla="*/ 667086 h 1144542"/>
                  <a:gd name="connsiteX1470" fmla="*/ 512201 w 1540441"/>
                  <a:gd name="connsiteY1470" fmla="*/ 662880 h 1144542"/>
                  <a:gd name="connsiteX1471" fmla="*/ 529024 w 1540441"/>
                  <a:gd name="connsiteY1471" fmla="*/ 659589 h 1144542"/>
                  <a:gd name="connsiteX1472" fmla="*/ 535241 w 1540441"/>
                  <a:gd name="connsiteY1472" fmla="*/ 654834 h 1144542"/>
                  <a:gd name="connsiteX1473" fmla="*/ 516772 w 1540441"/>
                  <a:gd name="connsiteY1473" fmla="*/ 656663 h 1144542"/>
                  <a:gd name="connsiteX1474" fmla="*/ 512201 w 1540441"/>
                  <a:gd name="connsiteY1474" fmla="*/ 656480 h 1144542"/>
                  <a:gd name="connsiteX1475" fmla="*/ 512566 w 1540441"/>
                  <a:gd name="connsiteY1475" fmla="*/ 655565 h 1144542"/>
                  <a:gd name="connsiteX1476" fmla="*/ 503240 w 1540441"/>
                  <a:gd name="connsiteY1476" fmla="*/ 653371 h 1144542"/>
                  <a:gd name="connsiteX1477" fmla="*/ 503789 w 1540441"/>
                  <a:gd name="connsiteY1477" fmla="*/ 649714 h 1144542"/>
                  <a:gd name="connsiteX1478" fmla="*/ 507995 w 1540441"/>
                  <a:gd name="connsiteY1478" fmla="*/ 643862 h 1144542"/>
                  <a:gd name="connsiteX1479" fmla="*/ 500498 w 1540441"/>
                  <a:gd name="connsiteY1479" fmla="*/ 648434 h 1144542"/>
                  <a:gd name="connsiteX1480" fmla="*/ 495743 w 1540441"/>
                  <a:gd name="connsiteY1480" fmla="*/ 643679 h 1144542"/>
                  <a:gd name="connsiteX1481" fmla="*/ 492634 w 1540441"/>
                  <a:gd name="connsiteY1481" fmla="*/ 639291 h 1144542"/>
                  <a:gd name="connsiteX1482" fmla="*/ 492086 w 1540441"/>
                  <a:gd name="connsiteY1482" fmla="*/ 647520 h 1144542"/>
                  <a:gd name="connsiteX1483" fmla="*/ 484223 w 1540441"/>
                  <a:gd name="connsiteY1483" fmla="*/ 650628 h 1144542"/>
                  <a:gd name="connsiteX1484" fmla="*/ 485320 w 1540441"/>
                  <a:gd name="connsiteY1484" fmla="*/ 653188 h 1144542"/>
                  <a:gd name="connsiteX1485" fmla="*/ 482211 w 1540441"/>
                  <a:gd name="connsiteY1485" fmla="*/ 655565 h 1144542"/>
                  <a:gd name="connsiteX1486" fmla="*/ 478554 w 1540441"/>
                  <a:gd name="connsiteY1486" fmla="*/ 653554 h 1144542"/>
                  <a:gd name="connsiteX1487" fmla="*/ 476725 w 1540441"/>
                  <a:gd name="connsiteY1487" fmla="*/ 656846 h 1144542"/>
                  <a:gd name="connsiteX1488" fmla="*/ 481480 w 1540441"/>
                  <a:gd name="connsiteY1488" fmla="*/ 660137 h 1144542"/>
                  <a:gd name="connsiteX1489" fmla="*/ 480748 w 1540441"/>
                  <a:gd name="connsiteY1489" fmla="*/ 664892 h 1144542"/>
                  <a:gd name="connsiteX1490" fmla="*/ 467399 w 1540441"/>
                  <a:gd name="connsiteY1490" fmla="*/ 669463 h 1144542"/>
                  <a:gd name="connsiteX1491" fmla="*/ 458073 w 1540441"/>
                  <a:gd name="connsiteY1491" fmla="*/ 667452 h 1144542"/>
                  <a:gd name="connsiteX1492" fmla="*/ 451124 w 1540441"/>
                  <a:gd name="connsiteY1492" fmla="*/ 663246 h 1144542"/>
                  <a:gd name="connsiteX1493" fmla="*/ 446370 w 1540441"/>
                  <a:gd name="connsiteY1493" fmla="*/ 666903 h 1144542"/>
                  <a:gd name="connsiteX1494" fmla="*/ 438690 w 1540441"/>
                  <a:gd name="connsiteY1494" fmla="*/ 658674 h 1144542"/>
                  <a:gd name="connsiteX1495" fmla="*/ 436495 w 1540441"/>
                  <a:gd name="connsiteY1495" fmla="*/ 654285 h 1144542"/>
                  <a:gd name="connsiteX1496" fmla="*/ 441067 w 1540441"/>
                  <a:gd name="connsiteY1496" fmla="*/ 650080 h 1144542"/>
                  <a:gd name="connsiteX1497" fmla="*/ 448747 w 1540441"/>
                  <a:gd name="connsiteY1497" fmla="*/ 648068 h 1144542"/>
                  <a:gd name="connsiteX1498" fmla="*/ 460450 w 1540441"/>
                  <a:gd name="connsiteY1498" fmla="*/ 640388 h 1144542"/>
                  <a:gd name="connsiteX1499" fmla="*/ 449661 w 1540441"/>
                  <a:gd name="connsiteY1499" fmla="*/ 642582 h 1144542"/>
                  <a:gd name="connsiteX1500" fmla="*/ 441981 w 1540441"/>
                  <a:gd name="connsiteY1500" fmla="*/ 637645 h 1144542"/>
                  <a:gd name="connsiteX1501" fmla="*/ 448199 w 1540441"/>
                  <a:gd name="connsiteY1501" fmla="*/ 635999 h 1144542"/>
                  <a:gd name="connsiteX1502" fmla="*/ 454964 w 1540441"/>
                  <a:gd name="connsiteY1502" fmla="*/ 630879 h 1144542"/>
                  <a:gd name="connsiteX1503" fmla="*/ 457342 w 1540441"/>
                  <a:gd name="connsiteY1503" fmla="*/ 628502 h 1144542"/>
                  <a:gd name="connsiteX1504" fmla="*/ 458987 w 1540441"/>
                  <a:gd name="connsiteY1504" fmla="*/ 624113 h 1144542"/>
                  <a:gd name="connsiteX1505" fmla="*/ 462096 w 1540441"/>
                  <a:gd name="connsiteY1505" fmla="*/ 622102 h 1144542"/>
                  <a:gd name="connsiteX1506" fmla="*/ 460085 w 1540441"/>
                  <a:gd name="connsiteY1506" fmla="*/ 617896 h 1144542"/>
                  <a:gd name="connsiteX1507" fmla="*/ 464473 w 1540441"/>
                  <a:gd name="connsiteY1507" fmla="*/ 616798 h 1144542"/>
                  <a:gd name="connsiteX1508" fmla="*/ 463376 w 1540441"/>
                  <a:gd name="connsiteY1508" fmla="*/ 612775 h 1144542"/>
                  <a:gd name="connsiteX1509" fmla="*/ 462827 w 1540441"/>
                  <a:gd name="connsiteY1509" fmla="*/ 608204 h 1144542"/>
                  <a:gd name="connsiteX1510" fmla="*/ 463376 w 1540441"/>
                  <a:gd name="connsiteY1510" fmla="*/ 604547 h 1144542"/>
                  <a:gd name="connsiteX1511" fmla="*/ 466302 w 1540441"/>
                  <a:gd name="connsiteY1511" fmla="*/ 603084 h 1144542"/>
                  <a:gd name="connsiteX1512" fmla="*/ 466850 w 1540441"/>
                  <a:gd name="connsiteY1512" fmla="*/ 598146 h 1144542"/>
                  <a:gd name="connsiteX1513" fmla="*/ 463193 w 1540441"/>
                  <a:gd name="connsiteY1513" fmla="*/ 593941 h 1144542"/>
                  <a:gd name="connsiteX1514" fmla="*/ 454416 w 1540441"/>
                  <a:gd name="connsiteY1514" fmla="*/ 591198 h 1144542"/>
                  <a:gd name="connsiteX1515" fmla="*/ 439238 w 1540441"/>
                  <a:gd name="connsiteY1515" fmla="*/ 588820 h 1144542"/>
                  <a:gd name="connsiteX1516" fmla="*/ 443444 w 1540441"/>
                  <a:gd name="connsiteY1516" fmla="*/ 586809 h 1144542"/>
                  <a:gd name="connsiteX1517" fmla="*/ 445821 w 1540441"/>
                  <a:gd name="connsiteY1517" fmla="*/ 583517 h 1144542"/>
                  <a:gd name="connsiteX1518" fmla="*/ 450576 w 1540441"/>
                  <a:gd name="connsiteY1518" fmla="*/ 581689 h 1144542"/>
                  <a:gd name="connsiteX1519" fmla="*/ 445455 w 1540441"/>
                  <a:gd name="connsiteY1519" fmla="*/ 579129 h 1144542"/>
                  <a:gd name="connsiteX1520" fmla="*/ 446736 w 1540441"/>
                  <a:gd name="connsiteY1520" fmla="*/ 576203 h 1144542"/>
                  <a:gd name="connsiteX1521" fmla="*/ 448564 w 1540441"/>
                  <a:gd name="connsiteY1521" fmla="*/ 573826 h 1144542"/>
                  <a:gd name="connsiteX1522" fmla="*/ 452222 w 1540441"/>
                  <a:gd name="connsiteY1522" fmla="*/ 571631 h 1144542"/>
                  <a:gd name="connsiteX1523" fmla="*/ 443992 w 1540441"/>
                  <a:gd name="connsiteY1523" fmla="*/ 574374 h 1144542"/>
                  <a:gd name="connsiteX1524" fmla="*/ 440518 w 1540441"/>
                  <a:gd name="connsiteY1524" fmla="*/ 574557 h 1144542"/>
                  <a:gd name="connsiteX1525" fmla="*/ 442895 w 1540441"/>
                  <a:gd name="connsiteY1525" fmla="*/ 569254 h 1144542"/>
                  <a:gd name="connsiteX1526" fmla="*/ 442347 w 1540441"/>
                  <a:gd name="connsiteY1526" fmla="*/ 566511 h 1144542"/>
                  <a:gd name="connsiteX1527" fmla="*/ 441250 w 1540441"/>
                  <a:gd name="connsiteY1527" fmla="*/ 565048 h 1144542"/>
                  <a:gd name="connsiteX1528" fmla="*/ 430461 w 1540441"/>
                  <a:gd name="connsiteY1528" fmla="*/ 560659 h 1144542"/>
                  <a:gd name="connsiteX1529" fmla="*/ 430095 w 1540441"/>
                  <a:gd name="connsiteY1529" fmla="*/ 558648 h 1144542"/>
                  <a:gd name="connsiteX1530" fmla="*/ 431009 w 1540441"/>
                  <a:gd name="connsiteY1530" fmla="*/ 555905 h 1144542"/>
                  <a:gd name="connsiteX1531" fmla="*/ 435398 w 1540441"/>
                  <a:gd name="connsiteY1531" fmla="*/ 557002 h 1144542"/>
                  <a:gd name="connsiteX1532" fmla="*/ 434849 w 1540441"/>
                  <a:gd name="connsiteY1532" fmla="*/ 555173 h 1144542"/>
                  <a:gd name="connsiteX1533" fmla="*/ 436312 w 1540441"/>
                  <a:gd name="connsiteY1533" fmla="*/ 550053 h 1144542"/>
                  <a:gd name="connsiteX1534" fmla="*/ 427352 w 1540441"/>
                  <a:gd name="connsiteY1534" fmla="*/ 544933 h 1144542"/>
                  <a:gd name="connsiteX1535" fmla="*/ 431192 w 1540441"/>
                  <a:gd name="connsiteY1535" fmla="*/ 541824 h 1144542"/>
                  <a:gd name="connsiteX1536" fmla="*/ 428083 w 1540441"/>
                  <a:gd name="connsiteY1536" fmla="*/ 539813 h 1144542"/>
                  <a:gd name="connsiteX1537" fmla="*/ 422597 w 1540441"/>
                  <a:gd name="connsiteY1537" fmla="*/ 540362 h 1144542"/>
                  <a:gd name="connsiteX1538" fmla="*/ 423878 w 1540441"/>
                  <a:gd name="connsiteY1538" fmla="*/ 534144 h 1144542"/>
                  <a:gd name="connsiteX1539" fmla="*/ 425706 w 1540441"/>
                  <a:gd name="connsiteY1539" fmla="*/ 529755 h 1144542"/>
                  <a:gd name="connsiteX1540" fmla="*/ 424426 w 1540441"/>
                  <a:gd name="connsiteY1540" fmla="*/ 528293 h 1144542"/>
                  <a:gd name="connsiteX1541" fmla="*/ 413820 w 1540441"/>
                  <a:gd name="connsiteY1541" fmla="*/ 525367 h 1144542"/>
                  <a:gd name="connsiteX1542" fmla="*/ 424426 w 1540441"/>
                  <a:gd name="connsiteY1542" fmla="*/ 525367 h 1144542"/>
                  <a:gd name="connsiteX1543" fmla="*/ 423146 w 1540441"/>
                  <a:gd name="connsiteY1543" fmla="*/ 521527 h 1144542"/>
                  <a:gd name="connsiteX1544" fmla="*/ 417843 w 1540441"/>
                  <a:gd name="connsiteY1544" fmla="*/ 522258 h 1144542"/>
                  <a:gd name="connsiteX1545" fmla="*/ 409249 w 1540441"/>
                  <a:gd name="connsiteY1545" fmla="*/ 520978 h 1144542"/>
                  <a:gd name="connsiteX1546" fmla="*/ 420586 w 1540441"/>
                  <a:gd name="connsiteY1546" fmla="*/ 519149 h 1144542"/>
                  <a:gd name="connsiteX1547" fmla="*/ 423878 w 1540441"/>
                  <a:gd name="connsiteY1547" fmla="*/ 517869 h 1144542"/>
                  <a:gd name="connsiteX1548" fmla="*/ 410711 w 1540441"/>
                  <a:gd name="connsiteY1548" fmla="*/ 508543 h 1144542"/>
                  <a:gd name="connsiteX1549" fmla="*/ 404311 w 1540441"/>
                  <a:gd name="connsiteY1549" fmla="*/ 507446 h 1144542"/>
                  <a:gd name="connsiteX1550" fmla="*/ 402117 w 1540441"/>
                  <a:gd name="connsiteY1550" fmla="*/ 504520 h 1144542"/>
                  <a:gd name="connsiteX1551" fmla="*/ 403763 w 1540441"/>
                  <a:gd name="connsiteY1551" fmla="*/ 502509 h 1144542"/>
                  <a:gd name="connsiteX1552" fmla="*/ 407603 w 1540441"/>
                  <a:gd name="connsiteY1552" fmla="*/ 501046 h 1144542"/>
                  <a:gd name="connsiteX1553" fmla="*/ 406871 w 1540441"/>
                  <a:gd name="connsiteY1553" fmla="*/ 499034 h 1144542"/>
                  <a:gd name="connsiteX1554" fmla="*/ 381636 w 1540441"/>
                  <a:gd name="connsiteY1554" fmla="*/ 489525 h 1144542"/>
                  <a:gd name="connsiteX1555" fmla="*/ 377796 w 1540441"/>
                  <a:gd name="connsiteY1555" fmla="*/ 486417 h 1144542"/>
                  <a:gd name="connsiteX1556" fmla="*/ 376333 w 1540441"/>
                  <a:gd name="connsiteY1556" fmla="*/ 481479 h 1144542"/>
                  <a:gd name="connsiteX1557" fmla="*/ 371396 w 1540441"/>
                  <a:gd name="connsiteY1557" fmla="*/ 476725 h 1144542"/>
                  <a:gd name="connsiteX1558" fmla="*/ 371761 w 1540441"/>
                  <a:gd name="connsiteY1558" fmla="*/ 475262 h 1144542"/>
                  <a:gd name="connsiteX1559" fmla="*/ 370847 w 1540441"/>
                  <a:gd name="connsiteY1559" fmla="*/ 471971 h 1144542"/>
                  <a:gd name="connsiteX1560" fmla="*/ 366093 w 1540441"/>
                  <a:gd name="connsiteY1560" fmla="*/ 474896 h 1144542"/>
                  <a:gd name="connsiteX1561" fmla="*/ 367738 w 1540441"/>
                  <a:gd name="connsiteY1561" fmla="*/ 471605 h 1144542"/>
                  <a:gd name="connsiteX1562" fmla="*/ 372127 w 1540441"/>
                  <a:gd name="connsiteY1562" fmla="*/ 467399 h 1144542"/>
                  <a:gd name="connsiteX1563" fmla="*/ 372676 w 1540441"/>
                  <a:gd name="connsiteY1563" fmla="*/ 464656 h 1144542"/>
                  <a:gd name="connsiteX1564" fmla="*/ 370847 w 1540441"/>
                  <a:gd name="connsiteY1564" fmla="*/ 463742 h 1144542"/>
                  <a:gd name="connsiteX1565" fmla="*/ 370299 w 1540441"/>
                  <a:gd name="connsiteY1565" fmla="*/ 460999 h 1144542"/>
                  <a:gd name="connsiteX1566" fmla="*/ 366824 w 1540441"/>
                  <a:gd name="connsiteY1566" fmla="*/ 457707 h 1144542"/>
                  <a:gd name="connsiteX1567" fmla="*/ 365178 w 1540441"/>
                  <a:gd name="connsiteY1567" fmla="*/ 454781 h 1144542"/>
                  <a:gd name="connsiteX1568" fmla="*/ 357498 w 1540441"/>
                  <a:gd name="connsiteY1568" fmla="*/ 456061 h 1144542"/>
                  <a:gd name="connsiteX1569" fmla="*/ 354024 w 1540441"/>
                  <a:gd name="connsiteY1569" fmla="*/ 453684 h 1144542"/>
                  <a:gd name="connsiteX1570" fmla="*/ 351464 w 1540441"/>
                  <a:gd name="connsiteY1570" fmla="*/ 453501 h 1144542"/>
                  <a:gd name="connsiteX1571" fmla="*/ 348355 w 1540441"/>
                  <a:gd name="connsiteY1571" fmla="*/ 448198 h 1144542"/>
                  <a:gd name="connsiteX1572" fmla="*/ 342138 w 1540441"/>
                  <a:gd name="connsiteY1572" fmla="*/ 451856 h 1144542"/>
                  <a:gd name="connsiteX1573" fmla="*/ 336103 w 1540441"/>
                  <a:gd name="connsiteY1573" fmla="*/ 452404 h 1144542"/>
                  <a:gd name="connsiteX1574" fmla="*/ 337018 w 1540441"/>
                  <a:gd name="connsiteY1574" fmla="*/ 446735 h 1144542"/>
                  <a:gd name="connsiteX1575" fmla="*/ 335737 w 1540441"/>
                  <a:gd name="connsiteY1575" fmla="*/ 444358 h 1144542"/>
                  <a:gd name="connsiteX1576" fmla="*/ 331532 w 1540441"/>
                  <a:gd name="connsiteY1576" fmla="*/ 444907 h 1144542"/>
                  <a:gd name="connsiteX1577" fmla="*/ 323486 w 1540441"/>
                  <a:gd name="connsiteY1577" fmla="*/ 442530 h 1144542"/>
                  <a:gd name="connsiteX1578" fmla="*/ 312514 w 1540441"/>
                  <a:gd name="connsiteY1578" fmla="*/ 437775 h 1144542"/>
                  <a:gd name="connsiteX1579" fmla="*/ 311600 w 1540441"/>
                  <a:gd name="connsiteY1579" fmla="*/ 437775 h 1144542"/>
                  <a:gd name="connsiteX1580" fmla="*/ 311600 w 1540441"/>
                  <a:gd name="connsiteY1580" fmla="*/ 442530 h 1144542"/>
                  <a:gd name="connsiteX1581" fmla="*/ 311051 w 1540441"/>
                  <a:gd name="connsiteY1581" fmla="*/ 440701 h 1144542"/>
                  <a:gd name="connsiteX1582" fmla="*/ 307942 w 1540441"/>
                  <a:gd name="connsiteY1582" fmla="*/ 439238 h 1144542"/>
                  <a:gd name="connsiteX1583" fmla="*/ 305016 w 1540441"/>
                  <a:gd name="connsiteY1583" fmla="*/ 434666 h 1144542"/>
                  <a:gd name="connsiteX1584" fmla="*/ 275210 w 1540441"/>
                  <a:gd name="connsiteY1584" fmla="*/ 430278 h 1144542"/>
                  <a:gd name="connsiteX1585" fmla="*/ 269907 w 1540441"/>
                  <a:gd name="connsiteY1585" fmla="*/ 429912 h 1144542"/>
                  <a:gd name="connsiteX1586" fmla="*/ 266798 w 1540441"/>
                  <a:gd name="connsiteY1586" fmla="*/ 431009 h 1144542"/>
                  <a:gd name="connsiteX1587" fmla="*/ 261129 w 1540441"/>
                  <a:gd name="connsiteY1587" fmla="*/ 429912 h 1144542"/>
                  <a:gd name="connsiteX1588" fmla="*/ 256923 w 1540441"/>
                  <a:gd name="connsiteY1588" fmla="*/ 424975 h 1144542"/>
                  <a:gd name="connsiteX1589" fmla="*/ 247780 w 1540441"/>
                  <a:gd name="connsiteY1589" fmla="*/ 423877 h 1144542"/>
                  <a:gd name="connsiteX1590" fmla="*/ 241929 w 1540441"/>
                  <a:gd name="connsiteY1590" fmla="*/ 430643 h 1144542"/>
                  <a:gd name="connsiteX1591" fmla="*/ 233517 w 1540441"/>
                  <a:gd name="connsiteY1591" fmla="*/ 434484 h 1144542"/>
                  <a:gd name="connsiteX1592" fmla="*/ 228214 w 1540441"/>
                  <a:gd name="connsiteY1592" fmla="*/ 430278 h 1144542"/>
                  <a:gd name="connsiteX1593" fmla="*/ 227848 w 1540441"/>
                  <a:gd name="connsiteY1593" fmla="*/ 425706 h 1144542"/>
                  <a:gd name="connsiteX1594" fmla="*/ 221448 w 1540441"/>
                  <a:gd name="connsiteY1594" fmla="*/ 427718 h 1144542"/>
                  <a:gd name="connsiteX1595" fmla="*/ 216145 w 1540441"/>
                  <a:gd name="connsiteY1595" fmla="*/ 430826 h 1144542"/>
                  <a:gd name="connsiteX1596" fmla="*/ 214133 w 1540441"/>
                  <a:gd name="connsiteY1596" fmla="*/ 434301 h 1144542"/>
                  <a:gd name="connsiteX1597" fmla="*/ 210476 w 1540441"/>
                  <a:gd name="connsiteY1597" fmla="*/ 433386 h 1144542"/>
                  <a:gd name="connsiteX1598" fmla="*/ 204258 w 1540441"/>
                  <a:gd name="connsiteY1598" fmla="*/ 434849 h 1144542"/>
                  <a:gd name="connsiteX1599" fmla="*/ 199504 w 1540441"/>
                  <a:gd name="connsiteY1599" fmla="*/ 439969 h 1144542"/>
                  <a:gd name="connsiteX1600" fmla="*/ 194567 w 1540441"/>
                  <a:gd name="connsiteY1600" fmla="*/ 441615 h 1144542"/>
                  <a:gd name="connsiteX1601" fmla="*/ 186704 w 1540441"/>
                  <a:gd name="connsiteY1601" fmla="*/ 437958 h 1144542"/>
                  <a:gd name="connsiteX1602" fmla="*/ 187435 w 1540441"/>
                  <a:gd name="connsiteY1602" fmla="*/ 431923 h 1144542"/>
                  <a:gd name="connsiteX1603" fmla="*/ 190544 w 1540441"/>
                  <a:gd name="connsiteY1603" fmla="*/ 428815 h 1144542"/>
                  <a:gd name="connsiteX1604" fmla="*/ 177195 w 1540441"/>
                  <a:gd name="connsiteY1604" fmla="*/ 426620 h 1144542"/>
                  <a:gd name="connsiteX1605" fmla="*/ 172623 w 1540441"/>
                  <a:gd name="connsiteY1605" fmla="*/ 431009 h 1144542"/>
                  <a:gd name="connsiteX1606" fmla="*/ 170977 w 1540441"/>
                  <a:gd name="connsiteY1606" fmla="*/ 435581 h 1144542"/>
                  <a:gd name="connsiteX1607" fmla="*/ 166223 w 1540441"/>
                  <a:gd name="connsiteY1607" fmla="*/ 435215 h 1144542"/>
                  <a:gd name="connsiteX1608" fmla="*/ 157994 w 1540441"/>
                  <a:gd name="connsiteY1608" fmla="*/ 429181 h 1144542"/>
                  <a:gd name="connsiteX1609" fmla="*/ 152508 w 1540441"/>
                  <a:gd name="connsiteY1609" fmla="*/ 429181 h 1144542"/>
                  <a:gd name="connsiteX1610" fmla="*/ 145559 w 1540441"/>
                  <a:gd name="connsiteY1610" fmla="*/ 433935 h 1144542"/>
                  <a:gd name="connsiteX1611" fmla="*/ 153057 w 1540441"/>
                  <a:gd name="connsiteY1611" fmla="*/ 436495 h 1144542"/>
                  <a:gd name="connsiteX1612" fmla="*/ 168417 w 1540441"/>
                  <a:gd name="connsiteY1612" fmla="*/ 448198 h 1144542"/>
                  <a:gd name="connsiteX1613" fmla="*/ 156166 w 1540441"/>
                  <a:gd name="connsiteY1613" fmla="*/ 445455 h 1144542"/>
                  <a:gd name="connsiteX1614" fmla="*/ 143731 w 1540441"/>
                  <a:gd name="connsiteY1614" fmla="*/ 443992 h 1144542"/>
                  <a:gd name="connsiteX1615" fmla="*/ 136050 w 1540441"/>
                  <a:gd name="connsiteY1615" fmla="*/ 441432 h 1144542"/>
                  <a:gd name="connsiteX1616" fmla="*/ 121421 w 1540441"/>
                  <a:gd name="connsiteY1616" fmla="*/ 439604 h 1144542"/>
                  <a:gd name="connsiteX1617" fmla="*/ 104598 w 1540441"/>
                  <a:gd name="connsiteY1617" fmla="*/ 432472 h 1144542"/>
                  <a:gd name="connsiteX1618" fmla="*/ 99478 w 1540441"/>
                  <a:gd name="connsiteY1618" fmla="*/ 428266 h 1144542"/>
                  <a:gd name="connsiteX1619" fmla="*/ 92163 w 1540441"/>
                  <a:gd name="connsiteY1619" fmla="*/ 424792 h 1144542"/>
                  <a:gd name="connsiteX1620" fmla="*/ 86312 w 1540441"/>
                  <a:gd name="connsiteY1620" fmla="*/ 420403 h 1144542"/>
                  <a:gd name="connsiteX1621" fmla="*/ 103501 w 1540441"/>
                  <a:gd name="connsiteY1621" fmla="*/ 411443 h 1144542"/>
                  <a:gd name="connsiteX1622" fmla="*/ 113010 w 1540441"/>
                  <a:gd name="connsiteY1622" fmla="*/ 411443 h 1144542"/>
                  <a:gd name="connsiteX1623" fmla="*/ 121056 w 1540441"/>
                  <a:gd name="connsiteY1623" fmla="*/ 408151 h 1144542"/>
                  <a:gd name="connsiteX1624" fmla="*/ 121604 w 1540441"/>
                  <a:gd name="connsiteY1624" fmla="*/ 405043 h 1144542"/>
                  <a:gd name="connsiteX1625" fmla="*/ 108804 w 1540441"/>
                  <a:gd name="connsiteY1625" fmla="*/ 406505 h 1144542"/>
                  <a:gd name="connsiteX1626" fmla="*/ 94540 w 1540441"/>
                  <a:gd name="connsiteY1626" fmla="*/ 405225 h 1144542"/>
                  <a:gd name="connsiteX1627" fmla="*/ 77351 w 1540441"/>
                  <a:gd name="connsiteY1627" fmla="*/ 401751 h 1144542"/>
                  <a:gd name="connsiteX1628" fmla="*/ 74243 w 1540441"/>
                  <a:gd name="connsiteY1628" fmla="*/ 396448 h 1144542"/>
                  <a:gd name="connsiteX1629" fmla="*/ 83569 w 1540441"/>
                  <a:gd name="connsiteY1629" fmla="*/ 388219 h 1144542"/>
                  <a:gd name="connsiteX1630" fmla="*/ 80460 w 1540441"/>
                  <a:gd name="connsiteY1630" fmla="*/ 387122 h 1144542"/>
                  <a:gd name="connsiteX1631" fmla="*/ 69305 w 1540441"/>
                  <a:gd name="connsiteY1631" fmla="*/ 398642 h 1144542"/>
                  <a:gd name="connsiteX1632" fmla="*/ 60345 w 1540441"/>
                  <a:gd name="connsiteY1632" fmla="*/ 399740 h 1144542"/>
                  <a:gd name="connsiteX1633" fmla="*/ 52665 w 1540441"/>
                  <a:gd name="connsiteY1633" fmla="*/ 396997 h 1144542"/>
                  <a:gd name="connsiteX1634" fmla="*/ 53213 w 1540441"/>
                  <a:gd name="connsiteY1634" fmla="*/ 394071 h 1144542"/>
                  <a:gd name="connsiteX1635" fmla="*/ 51933 w 1540441"/>
                  <a:gd name="connsiteY1635" fmla="*/ 392242 h 1144542"/>
                  <a:gd name="connsiteX1636" fmla="*/ 40962 w 1540441"/>
                  <a:gd name="connsiteY1636" fmla="*/ 389316 h 1144542"/>
                  <a:gd name="connsiteX1637" fmla="*/ 38219 w 1540441"/>
                  <a:gd name="connsiteY1637" fmla="*/ 389682 h 1144542"/>
                  <a:gd name="connsiteX1638" fmla="*/ 41510 w 1540441"/>
                  <a:gd name="connsiteY1638" fmla="*/ 387488 h 1144542"/>
                  <a:gd name="connsiteX1639" fmla="*/ 49373 w 1540441"/>
                  <a:gd name="connsiteY1639" fmla="*/ 381087 h 1144542"/>
                  <a:gd name="connsiteX1640" fmla="*/ 55591 w 1540441"/>
                  <a:gd name="connsiteY1640" fmla="*/ 380539 h 1144542"/>
                  <a:gd name="connsiteX1641" fmla="*/ 54676 w 1540441"/>
                  <a:gd name="connsiteY1641" fmla="*/ 378162 h 1144542"/>
                  <a:gd name="connsiteX1642" fmla="*/ 67842 w 1540441"/>
                  <a:gd name="connsiteY1642" fmla="*/ 375236 h 1144542"/>
                  <a:gd name="connsiteX1643" fmla="*/ 94175 w 1540441"/>
                  <a:gd name="connsiteY1643" fmla="*/ 375967 h 1144542"/>
                  <a:gd name="connsiteX1644" fmla="*/ 119776 w 1540441"/>
                  <a:gd name="connsiteY1644" fmla="*/ 378710 h 1144542"/>
                  <a:gd name="connsiteX1645" fmla="*/ 134039 w 1540441"/>
                  <a:gd name="connsiteY1645" fmla="*/ 376882 h 1144542"/>
                  <a:gd name="connsiteX1646" fmla="*/ 161103 w 1540441"/>
                  <a:gd name="connsiteY1646" fmla="*/ 380173 h 1144542"/>
                  <a:gd name="connsiteX1647" fmla="*/ 167320 w 1540441"/>
                  <a:gd name="connsiteY1647" fmla="*/ 381819 h 1144542"/>
                  <a:gd name="connsiteX1648" fmla="*/ 171526 w 1540441"/>
                  <a:gd name="connsiteY1648" fmla="*/ 381453 h 1144542"/>
                  <a:gd name="connsiteX1649" fmla="*/ 173172 w 1540441"/>
                  <a:gd name="connsiteY1649" fmla="*/ 379259 h 1144542"/>
                  <a:gd name="connsiteX1650" fmla="*/ 181401 w 1540441"/>
                  <a:gd name="connsiteY1650" fmla="*/ 377613 h 1144542"/>
                  <a:gd name="connsiteX1651" fmla="*/ 184144 w 1540441"/>
                  <a:gd name="connsiteY1651" fmla="*/ 375967 h 1144542"/>
                  <a:gd name="connsiteX1652" fmla="*/ 185058 w 1540441"/>
                  <a:gd name="connsiteY1652" fmla="*/ 374322 h 1144542"/>
                  <a:gd name="connsiteX1653" fmla="*/ 183595 w 1540441"/>
                  <a:gd name="connsiteY1653" fmla="*/ 373041 h 1144542"/>
                  <a:gd name="connsiteX1654" fmla="*/ 169332 w 1540441"/>
                  <a:gd name="connsiteY1654" fmla="*/ 369567 h 1144542"/>
                  <a:gd name="connsiteX1655" fmla="*/ 166406 w 1540441"/>
                  <a:gd name="connsiteY1655" fmla="*/ 367190 h 1144542"/>
                  <a:gd name="connsiteX1656" fmla="*/ 165491 w 1540441"/>
                  <a:gd name="connsiteY1656" fmla="*/ 364630 h 1144542"/>
                  <a:gd name="connsiteX1657" fmla="*/ 169332 w 1540441"/>
                  <a:gd name="connsiteY1657" fmla="*/ 362435 h 1144542"/>
                  <a:gd name="connsiteX1658" fmla="*/ 176829 w 1540441"/>
                  <a:gd name="connsiteY1658" fmla="*/ 362984 h 1144542"/>
                  <a:gd name="connsiteX1659" fmla="*/ 180852 w 1540441"/>
                  <a:gd name="connsiteY1659" fmla="*/ 360972 h 1144542"/>
                  <a:gd name="connsiteX1660" fmla="*/ 182498 w 1540441"/>
                  <a:gd name="connsiteY1660" fmla="*/ 356949 h 1144542"/>
                  <a:gd name="connsiteX1661" fmla="*/ 176829 w 1540441"/>
                  <a:gd name="connsiteY1661" fmla="*/ 354938 h 1144542"/>
                  <a:gd name="connsiteX1662" fmla="*/ 176098 w 1540441"/>
                  <a:gd name="connsiteY1662" fmla="*/ 352012 h 1144542"/>
                  <a:gd name="connsiteX1663" fmla="*/ 173720 w 1540441"/>
                  <a:gd name="connsiteY1663" fmla="*/ 349818 h 1144542"/>
                  <a:gd name="connsiteX1664" fmla="*/ 166954 w 1540441"/>
                  <a:gd name="connsiteY1664" fmla="*/ 350732 h 1144542"/>
                  <a:gd name="connsiteX1665" fmla="*/ 163663 w 1540441"/>
                  <a:gd name="connsiteY1665" fmla="*/ 353292 h 1144542"/>
                  <a:gd name="connsiteX1666" fmla="*/ 160371 w 1540441"/>
                  <a:gd name="connsiteY1666" fmla="*/ 353841 h 1144542"/>
                  <a:gd name="connsiteX1667" fmla="*/ 157811 w 1540441"/>
                  <a:gd name="connsiteY1667" fmla="*/ 352195 h 1144542"/>
                  <a:gd name="connsiteX1668" fmla="*/ 164577 w 1540441"/>
                  <a:gd name="connsiteY1668" fmla="*/ 350549 h 1144542"/>
                  <a:gd name="connsiteX1669" fmla="*/ 165491 w 1540441"/>
                  <a:gd name="connsiteY1669" fmla="*/ 347989 h 1144542"/>
                  <a:gd name="connsiteX1670" fmla="*/ 160554 w 1540441"/>
                  <a:gd name="connsiteY1670" fmla="*/ 348538 h 1144542"/>
                  <a:gd name="connsiteX1671" fmla="*/ 152691 w 1540441"/>
                  <a:gd name="connsiteY1671" fmla="*/ 351829 h 1144542"/>
                  <a:gd name="connsiteX1672" fmla="*/ 146291 w 1540441"/>
                  <a:gd name="connsiteY1672" fmla="*/ 356949 h 1144542"/>
                  <a:gd name="connsiteX1673" fmla="*/ 134039 w 1540441"/>
                  <a:gd name="connsiteY1673" fmla="*/ 358412 h 1144542"/>
                  <a:gd name="connsiteX1674" fmla="*/ 119776 w 1540441"/>
                  <a:gd name="connsiteY1674" fmla="*/ 358412 h 1144542"/>
                  <a:gd name="connsiteX1675" fmla="*/ 117398 w 1540441"/>
                  <a:gd name="connsiteY1675" fmla="*/ 354938 h 1144542"/>
                  <a:gd name="connsiteX1676" fmla="*/ 111364 w 1540441"/>
                  <a:gd name="connsiteY1676" fmla="*/ 350915 h 1144542"/>
                  <a:gd name="connsiteX1677" fmla="*/ 106792 w 1540441"/>
                  <a:gd name="connsiteY1677" fmla="*/ 351646 h 1144542"/>
                  <a:gd name="connsiteX1678" fmla="*/ 110267 w 1540441"/>
                  <a:gd name="connsiteY1678" fmla="*/ 356218 h 1144542"/>
                  <a:gd name="connsiteX1679" fmla="*/ 109718 w 1540441"/>
                  <a:gd name="connsiteY1679" fmla="*/ 359510 h 1144542"/>
                  <a:gd name="connsiteX1680" fmla="*/ 99295 w 1540441"/>
                  <a:gd name="connsiteY1680" fmla="*/ 361887 h 1144542"/>
                  <a:gd name="connsiteX1681" fmla="*/ 91432 w 1540441"/>
                  <a:gd name="connsiteY1681" fmla="*/ 361338 h 1144542"/>
                  <a:gd name="connsiteX1682" fmla="*/ 73694 w 1540441"/>
                  <a:gd name="connsiteY1682" fmla="*/ 358047 h 1144542"/>
                  <a:gd name="connsiteX1683" fmla="*/ 71500 w 1540441"/>
                  <a:gd name="connsiteY1683" fmla="*/ 354755 h 1144542"/>
                  <a:gd name="connsiteX1684" fmla="*/ 84117 w 1540441"/>
                  <a:gd name="connsiteY1684" fmla="*/ 350366 h 1144542"/>
                  <a:gd name="connsiteX1685" fmla="*/ 83752 w 1540441"/>
                  <a:gd name="connsiteY1685" fmla="*/ 348538 h 1144542"/>
                  <a:gd name="connsiteX1686" fmla="*/ 74608 w 1540441"/>
                  <a:gd name="connsiteY1686" fmla="*/ 350915 h 1144542"/>
                  <a:gd name="connsiteX1687" fmla="*/ 59796 w 1540441"/>
                  <a:gd name="connsiteY1687" fmla="*/ 350915 h 1144542"/>
                  <a:gd name="connsiteX1688" fmla="*/ 62539 w 1540441"/>
                  <a:gd name="connsiteY1688" fmla="*/ 346892 h 1144542"/>
                  <a:gd name="connsiteX1689" fmla="*/ 72048 w 1540441"/>
                  <a:gd name="connsiteY1689" fmla="*/ 341223 h 1144542"/>
                  <a:gd name="connsiteX1690" fmla="*/ 53579 w 1540441"/>
                  <a:gd name="connsiteY1690" fmla="*/ 344698 h 1144542"/>
                  <a:gd name="connsiteX1691" fmla="*/ 43156 w 1540441"/>
                  <a:gd name="connsiteY1691" fmla="*/ 345429 h 1144542"/>
                  <a:gd name="connsiteX1692" fmla="*/ 40962 w 1540441"/>
                  <a:gd name="connsiteY1692" fmla="*/ 342686 h 1144542"/>
                  <a:gd name="connsiteX1693" fmla="*/ 42607 w 1540441"/>
                  <a:gd name="connsiteY1693" fmla="*/ 339943 h 1144542"/>
                  <a:gd name="connsiteX1694" fmla="*/ 36024 w 1540441"/>
                  <a:gd name="connsiteY1694" fmla="*/ 339943 h 1144542"/>
                  <a:gd name="connsiteX1695" fmla="*/ 30355 w 1540441"/>
                  <a:gd name="connsiteY1695" fmla="*/ 337932 h 1144542"/>
                  <a:gd name="connsiteX1696" fmla="*/ 26881 w 1540441"/>
                  <a:gd name="connsiteY1696" fmla="*/ 338480 h 1144542"/>
                  <a:gd name="connsiteX1697" fmla="*/ 18469 w 1540441"/>
                  <a:gd name="connsiteY1697" fmla="*/ 336652 h 1144542"/>
                  <a:gd name="connsiteX1698" fmla="*/ 17189 w 1540441"/>
                  <a:gd name="connsiteY1698" fmla="*/ 335372 h 1144542"/>
                  <a:gd name="connsiteX1699" fmla="*/ 17372 w 1540441"/>
                  <a:gd name="connsiteY1699" fmla="*/ 332629 h 1144542"/>
                  <a:gd name="connsiteX1700" fmla="*/ 15544 w 1540441"/>
                  <a:gd name="connsiteY1700" fmla="*/ 330434 h 1144542"/>
                  <a:gd name="connsiteX1701" fmla="*/ 8960 w 1540441"/>
                  <a:gd name="connsiteY1701" fmla="*/ 329154 h 1144542"/>
                  <a:gd name="connsiteX1702" fmla="*/ 2195 w 1540441"/>
                  <a:gd name="connsiteY1702" fmla="*/ 325863 h 1144542"/>
                  <a:gd name="connsiteX1703" fmla="*/ 0 w 1540441"/>
                  <a:gd name="connsiteY1703" fmla="*/ 323851 h 1144542"/>
                  <a:gd name="connsiteX1704" fmla="*/ 4755 w 1540441"/>
                  <a:gd name="connsiteY1704" fmla="*/ 322937 h 1144542"/>
                  <a:gd name="connsiteX1705" fmla="*/ 6583 w 1540441"/>
                  <a:gd name="connsiteY1705" fmla="*/ 319828 h 1144542"/>
                  <a:gd name="connsiteX1706" fmla="*/ 6583 w 1540441"/>
                  <a:gd name="connsiteY1706" fmla="*/ 318365 h 1144542"/>
                  <a:gd name="connsiteX1707" fmla="*/ 12435 w 1540441"/>
                  <a:gd name="connsiteY1707" fmla="*/ 317451 h 1144542"/>
                  <a:gd name="connsiteX1708" fmla="*/ 3474 w 1540441"/>
                  <a:gd name="connsiteY1708" fmla="*/ 316537 h 1144542"/>
                  <a:gd name="connsiteX1709" fmla="*/ 2743 w 1540441"/>
                  <a:gd name="connsiteY1709" fmla="*/ 314525 h 1144542"/>
                  <a:gd name="connsiteX1710" fmla="*/ 7497 w 1540441"/>
                  <a:gd name="connsiteY1710" fmla="*/ 310319 h 1144542"/>
                  <a:gd name="connsiteX1711" fmla="*/ 7315 w 1540441"/>
                  <a:gd name="connsiteY1711" fmla="*/ 309222 h 1144542"/>
                  <a:gd name="connsiteX1712" fmla="*/ 8778 w 1540441"/>
                  <a:gd name="connsiteY1712" fmla="*/ 306296 h 1144542"/>
                  <a:gd name="connsiteX1713" fmla="*/ 14995 w 1540441"/>
                  <a:gd name="connsiteY1713" fmla="*/ 303919 h 1144542"/>
                  <a:gd name="connsiteX1714" fmla="*/ 26698 w 1540441"/>
                  <a:gd name="connsiteY1714" fmla="*/ 302090 h 1144542"/>
                  <a:gd name="connsiteX1715" fmla="*/ 30538 w 1540441"/>
                  <a:gd name="connsiteY1715" fmla="*/ 299165 h 1144542"/>
                  <a:gd name="connsiteX1716" fmla="*/ 40779 w 1540441"/>
                  <a:gd name="connsiteY1716" fmla="*/ 297702 h 1144542"/>
                  <a:gd name="connsiteX1717" fmla="*/ 49008 w 1540441"/>
                  <a:gd name="connsiteY1717" fmla="*/ 299713 h 1144542"/>
                  <a:gd name="connsiteX1718" fmla="*/ 53213 w 1540441"/>
                  <a:gd name="connsiteY1718" fmla="*/ 293130 h 1144542"/>
                  <a:gd name="connsiteX1719" fmla="*/ 65282 w 1540441"/>
                  <a:gd name="connsiteY1719" fmla="*/ 291484 h 1144542"/>
                  <a:gd name="connsiteX1720" fmla="*/ 71682 w 1540441"/>
                  <a:gd name="connsiteY1720" fmla="*/ 288924 h 1144542"/>
                  <a:gd name="connsiteX1721" fmla="*/ 85214 w 1540441"/>
                  <a:gd name="connsiteY1721" fmla="*/ 288559 h 1144542"/>
                  <a:gd name="connsiteX1722" fmla="*/ 87775 w 1540441"/>
                  <a:gd name="connsiteY1722" fmla="*/ 287461 h 1144542"/>
                  <a:gd name="connsiteX1723" fmla="*/ 88872 w 1540441"/>
                  <a:gd name="connsiteY1723" fmla="*/ 285633 h 1144542"/>
                  <a:gd name="connsiteX1724" fmla="*/ 92712 w 1540441"/>
                  <a:gd name="connsiteY1724" fmla="*/ 284901 h 1144542"/>
                  <a:gd name="connsiteX1725" fmla="*/ 100392 w 1540441"/>
                  <a:gd name="connsiteY1725" fmla="*/ 286181 h 1144542"/>
                  <a:gd name="connsiteX1726" fmla="*/ 100941 w 1540441"/>
                  <a:gd name="connsiteY1726" fmla="*/ 283621 h 1144542"/>
                  <a:gd name="connsiteX1727" fmla="*/ 93992 w 1540441"/>
                  <a:gd name="connsiteY1727" fmla="*/ 282707 h 1144542"/>
                  <a:gd name="connsiteX1728" fmla="*/ 91066 w 1540441"/>
                  <a:gd name="connsiteY1728" fmla="*/ 280513 h 1144542"/>
                  <a:gd name="connsiteX1729" fmla="*/ 94723 w 1540441"/>
                  <a:gd name="connsiteY1729" fmla="*/ 278684 h 1144542"/>
                  <a:gd name="connsiteX1730" fmla="*/ 107158 w 1540441"/>
                  <a:gd name="connsiteY1730" fmla="*/ 274661 h 1144542"/>
                  <a:gd name="connsiteX1731" fmla="*/ 121970 w 1540441"/>
                  <a:gd name="connsiteY1731" fmla="*/ 273198 h 1144542"/>
                  <a:gd name="connsiteX1732" fmla="*/ 127456 w 1540441"/>
                  <a:gd name="connsiteY1732" fmla="*/ 274478 h 1144542"/>
                  <a:gd name="connsiteX1733" fmla="*/ 127822 w 1540441"/>
                  <a:gd name="connsiteY1733" fmla="*/ 272467 h 1144542"/>
                  <a:gd name="connsiteX1734" fmla="*/ 144279 w 1540441"/>
                  <a:gd name="connsiteY1734" fmla="*/ 269358 h 1144542"/>
                  <a:gd name="connsiteX1735" fmla="*/ 149399 w 1540441"/>
                  <a:gd name="connsiteY1735" fmla="*/ 273198 h 1144542"/>
                  <a:gd name="connsiteX1736" fmla="*/ 155068 w 1540441"/>
                  <a:gd name="connsiteY1736" fmla="*/ 271552 h 1144542"/>
                  <a:gd name="connsiteX1737" fmla="*/ 163480 w 1540441"/>
                  <a:gd name="connsiteY1737" fmla="*/ 273198 h 1144542"/>
                  <a:gd name="connsiteX1738" fmla="*/ 168966 w 1540441"/>
                  <a:gd name="connsiteY1738" fmla="*/ 273198 h 1144542"/>
                  <a:gd name="connsiteX1739" fmla="*/ 170977 w 1540441"/>
                  <a:gd name="connsiteY1739" fmla="*/ 274295 h 1144542"/>
                  <a:gd name="connsiteX1740" fmla="*/ 175000 w 1540441"/>
                  <a:gd name="connsiteY1740" fmla="*/ 272832 h 1144542"/>
                  <a:gd name="connsiteX1741" fmla="*/ 177743 w 1540441"/>
                  <a:gd name="connsiteY1741" fmla="*/ 268992 h 1144542"/>
                  <a:gd name="connsiteX1742" fmla="*/ 188715 w 1540441"/>
                  <a:gd name="connsiteY1742" fmla="*/ 260580 h 1144542"/>
                  <a:gd name="connsiteX1743" fmla="*/ 193470 w 1540441"/>
                  <a:gd name="connsiteY1743" fmla="*/ 258935 h 1144542"/>
                  <a:gd name="connsiteX1744" fmla="*/ 196944 w 1540441"/>
                  <a:gd name="connsiteY1744" fmla="*/ 254912 h 1144542"/>
                  <a:gd name="connsiteX1745" fmla="*/ 206087 w 1540441"/>
                  <a:gd name="connsiteY1745" fmla="*/ 249974 h 1144542"/>
                  <a:gd name="connsiteX1746" fmla="*/ 205539 w 1540441"/>
                  <a:gd name="connsiteY1746" fmla="*/ 248146 h 1144542"/>
                  <a:gd name="connsiteX1747" fmla="*/ 205539 w 1540441"/>
                  <a:gd name="connsiteY1747" fmla="*/ 245037 h 1144542"/>
                  <a:gd name="connsiteX1748" fmla="*/ 203527 w 1540441"/>
                  <a:gd name="connsiteY1748" fmla="*/ 242294 h 1144542"/>
                  <a:gd name="connsiteX1749" fmla="*/ 199870 w 1540441"/>
                  <a:gd name="connsiteY1749" fmla="*/ 239368 h 1144542"/>
                  <a:gd name="connsiteX1750" fmla="*/ 195298 w 1540441"/>
                  <a:gd name="connsiteY1750" fmla="*/ 237905 h 1144542"/>
                  <a:gd name="connsiteX1751" fmla="*/ 198407 w 1540441"/>
                  <a:gd name="connsiteY1751" fmla="*/ 232054 h 1144542"/>
                  <a:gd name="connsiteX1752" fmla="*/ 205539 w 1540441"/>
                  <a:gd name="connsiteY1752" fmla="*/ 233151 h 1144542"/>
                  <a:gd name="connsiteX1753" fmla="*/ 212488 w 1540441"/>
                  <a:gd name="connsiteY1753" fmla="*/ 232419 h 1144542"/>
                  <a:gd name="connsiteX1754" fmla="*/ 216693 w 1540441"/>
                  <a:gd name="connsiteY1754" fmla="*/ 229859 h 1144542"/>
                  <a:gd name="connsiteX1755" fmla="*/ 211025 w 1540441"/>
                  <a:gd name="connsiteY1755" fmla="*/ 225654 h 1144542"/>
                  <a:gd name="connsiteX1756" fmla="*/ 205721 w 1540441"/>
                  <a:gd name="connsiteY1756" fmla="*/ 225836 h 1144542"/>
                  <a:gd name="connsiteX1757" fmla="*/ 199870 w 1540441"/>
                  <a:gd name="connsiteY1757" fmla="*/ 224008 h 1144542"/>
                  <a:gd name="connsiteX1758" fmla="*/ 216145 w 1540441"/>
                  <a:gd name="connsiteY1758" fmla="*/ 217973 h 1144542"/>
                  <a:gd name="connsiteX1759" fmla="*/ 220899 w 1540441"/>
                  <a:gd name="connsiteY1759" fmla="*/ 214499 h 1144542"/>
                  <a:gd name="connsiteX1760" fmla="*/ 227299 w 1540441"/>
                  <a:gd name="connsiteY1760" fmla="*/ 214682 h 1144542"/>
                  <a:gd name="connsiteX1761" fmla="*/ 233517 w 1540441"/>
                  <a:gd name="connsiteY1761" fmla="*/ 213585 h 1144542"/>
                  <a:gd name="connsiteX1762" fmla="*/ 226751 w 1540441"/>
                  <a:gd name="connsiteY1762" fmla="*/ 213036 h 1144542"/>
                  <a:gd name="connsiteX1763" fmla="*/ 222728 w 1540441"/>
                  <a:gd name="connsiteY1763" fmla="*/ 210659 h 1144542"/>
                  <a:gd name="connsiteX1764" fmla="*/ 222179 w 1540441"/>
                  <a:gd name="connsiteY1764" fmla="*/ 207550 h 1144542"/>
                  <a:gd name="connsiteX1765" fmla="*/ 224008 w 1540441"/>
                  <a:gd name="connsiteY1765" fmla="*/ 205904 h 1144542"/>
                  <a:gd name="connsiteX1766" fmla="*/ 220899 w 1540441"/>
                  <a:gd name="connsiteY1766" fmla="*/ 205356 h 1144542"/>
                  <a:gd name="connsiteX1767" fmla="*/ 218522 w 1540441"/>
                  <a:gd name="connsiteY1767" fmla="*/ 211390 h 1144542"/>
                  <a:gd name="connsiteX1768" fmla="*/ 215230 w 1540441"/>
                  <a:gd name="connsiteY1768" fmla="*/ 214682 h 1144542"/>
                  <a:gd name="connsiteX1769" fmla="*/ 211390 w 1540441"/>
                  <a:gd name="connsiteY1769" fmla="*/ 216510 h 1144542"/>
                  <a:gd name="connsiteX1770" fmla="*/ 198773 w 1540441"/>
                  <a:gd name="connsiteY1770" fmla="*/ 218156 h 1144542"/>
                  <a:gd name="connsiteX1771" fmla="*/ 194201 w 1540441"/>
                  <a:gd name="connsiteY1771" fmla="*/ 217425 h 1144542"/>
                  <a:gd name="connsiteX1772" fmla="*/ 192007 w 1540441"/>
                  <a:gd name="connsiteY1772" fmla="*/ 215962 h 1144542"/>
                  <a:gd name="connsiteX1773" fmla="*/ 188898 w 1540441"/>
                  <a:gd name="connsiteY1773" fmla="*/ 219436 h 1144542"/>
                  <a:gd name="connsiteX1774" fmla="*/ 176646 w 1540441"/>
                  <a:gd name="connsiteY1774" fmla="*/ 223276 h 1144542"/>
                  <a:gd name="connsiteX1775" fmla="*/ 164577 w 1540441"/>
                  <a:gd name="connsiteY1775" fmla="*/ 216145 h 1144542"/>
                  <a:gd name="connsiteX1776" fmla="*/ 149399 w 1540441"/>
                  <a:gd name="connsiteY1776" fmla="*/ 219253 h 1144542"/>
                  <a:gd name="connsiteX1777" fmla="*/ 145742 w 1540441"/>
                  <a:gd name="connsiteY1777" fmla="*/ 217790 h 1144542"/>
                  <a:gd name="connsiteX1778" fmla="*/ 141902 w 1540441"/>
                  <a:gd name="connsiteY1778" fmla="*/ 214499 h 1144542"/>
                  <a:gd name="connsiteX1779" fmla="*/ 137513 w 1540441"/>
                  <a:gd name="connsiteY1779" fmla="*/ 213950 h 1144542"/>
                  <a:gd name="connsiteX1780" fmla="*/ 134588 w 1540441"/>
                  <a:gd name="connsiteY1780" fmla="*/ 211939 h 1144542"/>
                  <a:gd name="connsiteX1781" fmla="*/ 134039 w 1540441"/>
                  <a:gd name="connsiteY1781" fmla="*/ 208830 h 1144542"/>
                  <a:gd name="connsiteX1782" fmla="*/ 134588 w 1540441"/>
                  <a:gd name="connsiteY1782" fmla="*/ 208281 h 1144542"/>
                  <a:gd name="connsiteX1783" fmla="*/ 134588 w 1540441"/>
                  <a:gd name="connsiteY1783" fmla="*/ 205173 h 1144542"/>
                  <a:gd name="connsiteX1784" fmla="*/ 132759 w 1540441"/>
                  <a:gd name="connsiteY1784" fmla="*/ 202613 h 1144542"/>
                  <a:gd name="connsiteX1785" fmla="*/ 133673 w 1540441"/>
                  <a:gd name="connsiteY1785" fmla="*/ 201698 h 1144542"/>
                  <a:gd name="connsiteX1786" fmla="*/ 151960 w 1540441"/>
                  <a:gd name="connsiteY1786" fmla="*/ 196578 h 1144542"/>
                  <a:gd name="connsiteX1787" fmla="*/ 157994 w 1540441"/>
                  <a:gd name="connsiteY1787" fmla="*/ 192190 h 1144542"/>
                  <a:gd name="connsiteX1788" fmla="*/ 155251 w 1540441"/>
                  <a:gd name="connsiteY1788" fmla="*/ 189447 h 1144542"/>
                  <a:gd name="connsiteX1789" fmla="*/ 158360 w 1540441"/>
                  <a:gd name="connsiteY1789" fmla="*/ 188167 h 1144542"/>
                  <a:gd name="connsiteX1790" fmla="*/ 163114 w 1540441"/>
                  <a:gd name="connsiteY1790" fmla="*/ 187801 h 1144542"/>
                  <a:gd name="connsiteX1791" fmla="*/ 175183 w 1540441"/>
                  <a:gd name="connsiteY1791" fmla="*/ 183412 h 1144542"/>
                  <a:gd name="connsiteX1792" fmla="*/ 180303 w 1540441"/>
                  <a:gd name="connsiteY1792" fmla="*/ 183412 h 1144542"/>
                  <a:gd name="connsiteX1793" fmla="*/ 188898 w 1540441"/>
                  <a:gd name="connsiteY1793" fmla="*/ 186155 h 1144542"/>
                  <a:gd name="connsiteX1794" fmla="*/ 190544 w 1540441"/>
                  <a:gd name="connsiteY1794" fmla="*/ 184692 h 1144542"/>
                  <a:gd name="connsiteX1795" fmla="*/ 185241 w 1540441"/>
                  <a:gd name="connsiteY1795" fmla="*/ 183046 h 1144542"/>
                  <a:gd name="connsiteX1796" fmla="*/ 183047 w 1540441"/>
                  <a:gd name="connsiteY1796" fmla="*/ 180852 h 1144542"/>
                  <a:gd name="connsiteX1797" fmla="*/ 184144 w 1540441"/>
                  <a:gd name="connsiteY1797" fmla="*/ 179023 h 1144542"/>
                  <a:gd name="connsiteX1798" fmla="*/ 197858 w 1540441"/>
                  <a:gd name="connsiteY1798" fmla="*/ 173720 h 1144542"/>
                  <a:gd name="connsiteX1799" fmla="*/ 197493 w 1540441"/>
                  <a:gd name="connsiteY1799" fmla="*/ 171160 h 1144542"/>
                  <a:gd name="connsiteX1800" fmla="*/ 201698 w 1540441"/>
                  <a:gd name="connsiteY1800" fmla="*/ 169514 h 1144542"/>
                  <a:gd name="connsiteX1801" fmla="*/ 204624 w 1540441"/>
                  <a:gd name="connsiteY1801" fmla="*/ 167137 h 1144542"/>
                  <a:gd name="connsiteX1802" fmla="*/ 203527 w 1540441"/>
                  <a:gd name="connsiteY1802" fmla="*/ 164577 h 1144542"/>
                  <a:gd name="connsiteX1803" fmla="*/ 207002 w 1540441"/>
                  <a:gd name="connsiteY1803" fmla="*/ 162383 h 1144542"/>
                  <a:gd name="connsiteX1804" fmla="*/ 213585 w 1540441"/>
                  <a:gd name="connsiteY1804" fmla="*/ 161286 h 1144542"/>
                  <a:gd name="connsiteX1805" fmla="*/ 217242 w 1540441"/>
                  <a:gd name="connsiteY1805" fmla="*/ 159457 h 1144542"/>
                  <a:gd name="connsiteX1806" fmla="*/ 219436 w 1540441"/>
                  <a:gd name="connsiteY1806" fmla="*/ 156348 h 1144542"/>
                  <a:gd name="connsiteX1807" fmla="*/ 222728 w 1540441"/>
                  <a:gd name="connsiteY1807" fmla="*/ 153788 h 1144542"/>
                  <a:gd name="connsiteX1808" fmla="*/ 228945 w 1540441"/>
                  <a:gd name="connsiteY1808" fmla="*/ 153788 h 1144542"/>
                  <a:gd name="connsiteX1809" fmla="*/ 237357 w 1540441"/>
                  <a:gd name="connsiteY1809" fmla="*/ 149948 h 1144542"/>
                  <a:gd name="connsiteX1810" fmla="*/ 243026 w 1540441"/>
                  <a:gd name="connsiteY1810" fmla="*/ 149948 h 1144542"/>
                  <a:gd name="connsiteX1811" fmla="*/ 262226 w 1540441"/>
                  <a:gd name="connsiteY1811" fmla="*/ 152508 h 1144542"/>
                  <a:gd name="connsiteX1812" fmla="*/ 265152 w 1540441"/>
                  <a:gd name="connsiteY1812" fmla="*/ 154885 h 1144542"/>
                  <a:gd name="connsiteX1813" fmla="*/ 275575 w 1540441"/>
                  <a:gd name="connsiteY1813" fmla="*/ 157628 h 1144542"/>
                  <a:gd name="connsiteX1814" fmla="*/ 289290 w 1540441"/>
                  <a:gd name="connsiteY1814" fmla="*/ 152508 h 1144542"/>
                  <a:gd name="connsiteX1815" fmla="*/ 288924 w 1540441"/>
                  <a:gd name="connsiteY1815" fmla="*/ 150131 h 1144542"/>
                  <a:gd name="connsiteX1816" fmla="*/ 284719 w 1540441"/>
                  <a:gd name="connsiteY1816" fmla="*/ 144828 h 1144542"/>
                  <a:gd name="connsiteX1817" fmla="*/ 284719 w 1540441"/>
                  <a:gd name="connsiteY1817" fmla="*/ 143548 h 1144542"/>
                  <a:gd name="connsiteX1818" fmla="*/ 283621 w 1540441"/>
                  <a:gd name="connsiteY1818" fmla="*/ 140439 h 1144542"/>
                  <a:gd name="connsiteX1819" fmla="*/ 289290 w 1540441"/>
                  <a:gd name="connsiteY1819" fmla="*/ 137696 h 1144542"/>
                  <a:gd name="connsiteX1820" fmla="*/ 293130 w 1540441"/>
                  <a:gd name="connsiteY1820" fmla="*/ 134588 h 1144542"/>
                  <a:gd name="connsiteX1821" fmla="*/ 294593 w 1540441"/>
                  <a:gd name="connsiteY1821" fmla="*/ 131479 h 1144542"/>
                  <a:gd name="connsiteX1822" fmla="*/ 289290 w 1540441"/>
                  <a:gd name="connsiteY1822" fmla="*/ 130016 h 1144542"/>
                  <a:gd name="connsiteX1823" fmla="*/ 287279 w 1540441"/>
                  <a:gd name="connsiteY1823" fmla="*/ 128553 h 1144542"/>
                  <a:gd name="connsiteX1824" fmla="*/ 286913 w 1540441"/>
                  <a:gd name="connsiteY1824" fmla="*/ 127090 h 1144542"/>
                  <a:gd name="connsiteX1825" fmla="*/ 283987 w 1540441"/>
                  <a:gd name="connsiteY1825" fmla="*/ 123981 h 1144542"/>
                  <a:gd name="connsiteX1826" fmla="*/ 281061 w 1540441"/>
                  <a:gd name="connsiteY1826" fmla="*/ 123799 h 1144542"/>
                  <a:gd name="connsiteX1827" fmla="*/ 279233 w 1540441"/>
                  <a:gd name="connsiteY1827" fmla="*/ 120873 h 1144542"/>
                  <a:gd name="connsiteX1828" fmla="*/ 279781 w 1540441"/>
                  <a:gd name="connsiteY1828" fmla="*/ 118678 h 1144542"/>
                  <a:gd name="connsiteX1829" fmla="*/ 281061 w 1540441"/>
                  <a:gd name="connsiteY1829" fmla="*/ 115387 h 1144542"/>
                  <a:gd name="connsiteX1830" fmla="*/ 284719 w 1540441"/>
                  <a:gd name="connsiteY1830" fmla="*/ 112644 h 1144542"/>
                  <a:gd name="connsiteX1831" fmla="*/ 309222 w 1540441"/>
                  <a:gd name="connsiteY1831" fmla="*/ 106427 h 1144542"/>
                  <a:gd name="connsiteX1832" fmla="*/ 338480 w 1540441"/>
                  <a:gd name="connsiteY1832" fmla="*/ 110998 h 1144542"/>
                  <a:gd name="connsiteX1833" fmla="*/ 343601 w 1540441"/>
                  <a:gd name="connsiteY1833" fmla="*/ 114290 h 1144542"/>
                  <a:gd name="connsiteX1834" fmla="*/ 344698 w 1540441"/>
                  <a:gd name="connsiteY1834" fmla="*/ 118861 h 1144542"/>
                  <a:gd name="connsiteX1835" fmla="*/ 346161 w 1540441"/>
                  <a:gd name="connsiteY1835" fmla="*/ 121604 h 1144542"/>
                  <a:gd name="connsiteX1836" fmla="*/ 351098 w 1540441"/>
                  <a:gd name="connsiteY1836" fmla="*/ 124347 h 1144542"/>
                  <a:gd name="connsiteX1837" fmla="*/ 361704 w 1540441"/>
                  <a:gd name="connsiteY1837" fmla="*/ 127456 h 1144542"/>
                  <a:gd name="connsiteX1838" fmla="*/ 374139 w 1540441"/>
                  <a:gd name="connsiteY1838" fmla="*/ 129650 h 1144542"/>
                  <a:gd name="connsiteX1839" fmla="*/ 384745 w 1540441"/>
                  <a:gd name="connsiteY1839" fmla="*/ 135136 h 1144542"/>
                  <a:gd name="connsiteX1840" fmla="*/ 384745 w 1540441"/>
                  <a:gd name="connsiteY1840" fmla="*/ 136965 h 1144542"/>
                  <a:gd name="connsiteX1841" fmla="*/ 388219 w 1540441"/>
                  <a:gd name="connsiteY1841" fmla="*/ 138611 h 1144542"/>
                  <a:gd name="connsiteX1842" fmla="*/ 390231 w 1540441"/>
                  <a:gd name="connsiteY1842" fmla="*/ 136233 h 1144542"/>
                  <a:gd name="connsiteX1843" fmla="*/ 388219 w 1540441"/>
                  <a:gd name="connsiteY1843" fmla="*/ 133673 h 1144542"/>
                  <a:gd name="connsiteX1844" fmla="*/ 386208 w 1540441"/>
                  <a:gd name="connsiteY1844" fmla="*/ 129467 h 1144542"/>
                  <a:gd name="connsiteX1845" fmla="*/ 368287 w 1540441"/>
                  <a:gd name="connsiteY1845" fmla="*/ 124530 h 1144542"/>
                  <a:gd name="connsiteX1846" fmla="*/ 367007 w 1540441"/>
                  <a:gd name="connsiteY1846" fmla="*/ 121970 h 1144542"/>
                  <a:gd name="connsiteX1847" fmla="*/ 362252 w 1540441"/>
                  <a:gd name="connsiteY1847" fmla="*/ 123067 h 1144542"/>
                  <a:gd name="connsiteX1848" fmla="*/ 354207 w 1540441"/>
                  <a:gd name="connsiteY1848" fmla="*/ 112644 h 1144542"/>
                  <a:gd name="connsiteX1849" fmla="*/ 349452 w 1540441"/>
                  <a:gd name="connsiteY1849" fmla="*/ 109169 h 1144542"/>
                  <a:gd name="connsiteX1850" fmla="*/ 343601 w 1540441"/>
                  <a:gd name="connsiteY1850" fmla="*/ 106792 h 1144542"/>
                  <a:gd name="connsiteX1851" fmla="*/ 338480 w 1540441"/>
                  <a:gd name="connsiteY1851" fmla="*/ 106427 h 1144542"/>
                  <a:gd name="connsiteX1852" fmla="*/ 327874 w 1540441"/>
                  <a:gd name="connsiteY1852" fmla="*/ 103135 h 1144542"/>
                  <a:gd name="connsiteX1853" fmla="*/ 331714 w 1540441"/>
                  <a:gd name="connsiteY1853" fmla="*/ 100941 h 1144542"/>
                  <a:gd name="connsiteX1854" fmla="*/ 343052 w 1540441"/>
                  <a:gd name="connsiteY1854" fmla="*/ 97649 h 1144542"/>
                  <a:gd name="connsiteX1855" fmla="*/ 354755 w 1540441"/>
                  <a:gd name="connsiteY1855" fmla="*/ 95638 h 1144542"/>
                  <a:gd name="connsiteX1856" fmla="*/ 385842 w 1540441"/>
                  <a:gd name="connsiteY1856" fmla="*/ 92163 h 1144542"/>
                  <a:gd name="connsiteX1857" fmla="*/ 400105 w 1540441"/>
                  <a:gd name="connsiteY1857" fmla="*/ 88872 h 1144542"/>
                  <a:gd name="connsiteX1858" fmla="*/ 403946 w 1540441"/>
                  <a:gd name="connsiteY1858" fmla="*/ 89055 h 1144542"/>
                  <a:gd name="connsiteX1859" fmla="*/ 404494 w 1540441"/>
                  <a:gd name="connsiteY1859" fmla="*/ 91249 h 1144542"/>
                  <a:gd name="connsiteX1860" fmla="*/ 407420 w 1540441"/>
                  <a:gd name="connsiteY1860" fmla="*/ 89420 h 1144542"/>
                  <a:gd name="connsiteX1861" fmla="*/ 409249 w 1540441"/>
                  <a:gd name="connsiteY1861" fmla="*/ 87043 h 1144542"/>
                  <a:gd name="connsiteX1862" fmla="*/ 418392 w 1540441"/>
                  <a:gd name="connsiteY1862" fmla="*/ 85580 h 1144542"/>
                  <a:gd name="connsiteX1863" fmla="*/ 425889 w 1540441"/>
                  <a:gd name="connsiteY1863" fmla="*/ 87409 h 1144542"/>
                  <a:gd name="connsiteX1864" fmla="*/ 424975 w 1540441"/>
                  <a:gd name="connsiteY1864" fmla="*/ 85032 h 1144542"/>
                  <a:gd name="connsiteX1865" fmla="*/ 444358 w 1540441"/>
                  <a:gd name="connsiteY1865" fmla="*/ 79546 h 1144542"/>
                  <a:gd name="connsiteX1866" fmla="*/ 451124 w 1540441"/>
                  <a:gd name="connsiteY1866" fmla="*/ 79911 h 1144542"/>
                  <a:gd name="connsiteX1867" fmla="*/ 455879 w 1540441"/>
                  <a:gd name="connsiteY1867" fmla="*/ 81009 h 1144542"/>
                  <a:gd name="connsiteX1868" fmla="*/ 459536 w 1540441"/>
                  <a:gd name="connsiteY1868" fmla="*/ 85032 h 1144542"/>
                  <a:gd name="connsiteX1869" fmla="*/ 463193 w 1540441"/>
                  <a:gd name="connsiteY1869" fmla="*/ 86677 h 1144542"/>
                  <a:gd name="connsiteX1870" fmla="*/ 472702 w 1540441"/>
                  <a:gd name="connsiteY1870" fmla="*/ 93809 h 1144542"/>
                  <a:gd name="connsiteX1871" fmla="*/ 475994 w 1540441"/>
                  <a:gd name="connsiteY1871" fmla="*/ 102952 h 1144542"/>
                  <a:gd name="connsiteX1872" fmla="*/ 479468 w 1540441"/>
                  <a:gd name="connsiteY1872" fmla="*/ 105512 h 1144542"/>
                  <a:gd name="connsiteX1873" fmla="*/ 480017 w 1540441"/>
                  <a:gd name="connsiteY1873" fmla="*/ 108804 h 1144542"/>
                  <a:gd name="connsiteX1874" fmla="*/ 479102 w 1540441"/>
                  <a:gd name="connsiteY1874" fmla="*/ 112644 h 1144542"/>
                  <a:gd name="connsiteX1875" fmla="*/ 474348 w 1540441"/>
                  <a:gd name="connsiteY1875" fmla="*/ 123250 h 1144542"/>
                  <a:gd name="connsiteX1876" fmla="*/ 474348 w 1540441"/>
                  <a:gd name="connsiteY1876" fmla="*/ 126542 h 1144542"/>
                  <a:gd name="connsiteX1877" fmla="*/ 475811 w 1540441"/>
                  <a:gd name="connsiteY1877" fmla="*/ 130016 h 1144542"/>
                  <a:gd name="connsiteX1878" fmla="*/ 479651 w 1540441"/>
                  <a:gd name="connsiteY1878" fmla="*/ 130382 h 1144542"/>
                  <a:gd name="connsiteX1879" fmla="*/ 483857 w 1540441"/>
                  <a:gd name="connsiteY1879" fmla="*/ 127822 h 1144542"/>
                  <a:gd name="connsiteX1880" fmla="*/ 482760 w 1540441"/>
                  <a:gd name="connsiteY1880" fmla="*/ 120324 h 1144542"/>
                  <a:gd name="connsiteX1881" fmla="*/ 489160 w 1540441"/>
                  <a:gd name="connsiteY1881" fmla="*/ 116667 h 1144542"/>
                  <a:gd name="connsiteX1882" fmla="*/ 493731 w 1540441"/>
                  <a:gd name="connsiteY1882" fmla="*/ 112095 h 1144542"/>
                  <a:gd name="connsiteX1883" fmla="*/ 494829 w 1540441"/>
                  <a:gd name="connsiteY1883" fmla="*/ 108255 h 1144542"/>
                  <a:gd name="connsiteX1884" fmla="*/ 493183 w 1540441"/>
                  <a:gd name="connsiteY1884" fmla="*/ 101306 h 1144542"/>
                  <a:gd name="connsiteX1885" fmla="*/ 515492 w 1540441"/>
                  <a:gd name="connsiteY1885" fmla="*/ 106427 h 1144542"/>
                  <a:gd name="connsiteX1886" fmla="*/ 528476 w 1540441"/>
                  <a:gd name="connsiteY1886" fmla="*/ 107707 h 1144542"/>
                  <a:gd name="connsiteX1887" fmla="*/ 548042 w 1540441"/>
                  <a:gd name="connsiteY1887" fmla="*/ 115935 h 1144542"/>
                  <a:gd name="connsiteX1888" fmla="*/ 566877 w 1540441"/>
                  <a:gd name="connsiteY1888" fmla="*/ 120507 h 1144542"/>
                  <a:gd name="connsiteX1889" fmla="*/ 564865 w 1540441"/>
                  <a:gd name="connsiteY1889" fmla="*/ 117947 h 1144542"/>
                  <a:gd name="connsiteX1890" fmla="*/ 554259 w 1540441"/>
                  <a:gd name="connsiteY1890" fmla="*/ 113924 h 1144542"/>
                  <a:gd name="connsiteX1891" fmla="*/ 540544 w 1540441"/>
                  <a:gd name="connsiteY1891" fmla="*/ 105878 h 1144542"/>
                  <a:gd name="connsiteX1892" fmla="*/ 560477 w 1540441"/>
                  <a:gd name="connsiteY1892" fmla="*/ 107889 h 1144542"/>
                  <a:gd name="connsiteX1893" fmla="*/ 566328 w 1540441"/>
                  <a:gd name="connsiteY1893" fmla="*/ 110084 h 1144542"/>
                  <a:gd name="connsiteX1894" fmla="*/ 571631 w 1540441"/>
                  <a:gd name="connsiteY1894" fmla="*/ 109718 h 1144542"/>
                  <a:gd name="connsiteX1895" fmla="*/ 577300 w 1540441"/>
                  <a:gd name="connsiteY1895" fmla="*/ 107707 h 1144542"/>
                  <a:gd name="connsiteX1896" fmla="*/ 575289 w 1540441"/>
                  <a:gd name="connsiteY1896" fmla="*/ 104781 h 1144542"/>
                  <a:gd name="connsiteX1897" fmla="*/ 564500 w 1540441"/>
                  <a:gd name="connsiteY1897" fmla="*/ 102038 h 1144542"/>
                  <a:gd name="connsiteX1898" fmla="*/ 560111 w 1540441"/>
                  <a:gd name="connsiteY1898" fmla="*/ 99112 h 1144542"/>
                  <a:gd name="connsiteX1899" fmla="*/ 557368 w 1540441"/>
                  <a:gd name="connsiteY1899" fmla="*/ 96003 h 1144542"/>
                  <a:gd name="connsiteX1900" fmla="*/ 544933 w 1540441"/>
                  <a:gd name="connsiteY1900" fmla="*/ 88506 h 1144542"/>
                  <a:gd name="connsiteX1901" fmla="*/ 543836 w 1540441"/>
                  <a:gd name="connsiteY1901" fmla="*/ 85763 h 1144542"/>
                  <a:gd name="connsiteX1902" fmla="*/ 543470 w 1540441"/>
                  <a:gd name="connsiteY1902" fmla="*/ 80643 h 1144542"/>
                  <a:gd name="connsiteX1903" fmla="*/ 542739 w 1540441"/>
                  <a:gd name="connsiteY1903" fmla="*/ 78266 h 1144542"/>
                  <a:gd name="connsiteX1904" fmla="*/ 535241 w 1540441"/>
                  <a:gd name="connsiteY1904" fmla="*/ 71682 h 1144542"/>
                  <a:gd name="connsiteX1905" fmla="*/ 537070 w 1540441"/>
                  <a:gd name="connsiteY1905" fmla="*/ 69854 h 1144542"/>
                  <a:gd name="connsiteX1906" fmla="*/ 554442 w 1540441"/>
                  <a:gd name="connsiteY1906" fmla="*/ 69488 h 1144542"/>
                  <a:gd name="connsiteX1907" fmla="*/ 578580 w 1540441"/>
                  <a:gd name="connsiteY1907" fmla="*/ 70768 h 1144542"/>
                  <a:gd name="connsiteX1908" fmla="*/ 584432 w 1540441"/>
                  <a:gd name="connsiteY1908" fmla="*/ 72231 h 1144542"/>
                  <a:gd name="connsiteX1909" fmla="*/ 591198 w 1540441"/>
                  <a:gd name="connsiteY1909" fmla="*/ 75157 h 1144542"/>
                  <a:gd name="connsiteX1910" fmla="*/ 592661 w 1540441"/>
                  <a:gd name="connsiteY1910" fmla="*/ 78631 h 1144542"/>
                  <a:gd name="connsiteX1911" fmla="*/ 612044 w 1540441"/>
                  <a:gd name="connsiteY1911" fmla="*/ 83934 h 1144542"/>
                  <a:gd name="connsiteX1912" fmla="*/ 621187 w 1540441"/>
                  <a:gd name="connsiteY1912" fmla="*/ 87592 h 1144542"/>
                  <a:gd name="connsiteX1913" fmla="*/ 622102 w 1540441"/>
                  <a:gd name="connsiteY1913" fmla="*/ 91249 h 1144542"/>
                  <a:gd name="connsiteX1914" fmla="*/ 650446 w 1540441"/>
                  <a:gd name="connsiteY1914" fmla="*/ 95820 h 1144542"/>
                  <a:gd name="connsiteX1915" fmla="*/ 659589 w 1540441"/>
                  <a:gd name="connsiteY1915" fmla="*/ 98929 h 1144542"/>
                  <a:gd name="connsiteX1916" fmla="*/ 663794 w 1540441"/>
                  <a:gd name="connsiteY1916" fmla="*/ 102221 h 1144542"/>
                  <a:gd name="connsiteX1917" fmla="*/ 665440 w 1540441"/>
                  <a:gd name="connsiteY1917" fmla="*/ 104964 h 1144542"/>
                  <a:gd name="connsiteX1918" fmla="*/ 675498 w 1540441"/>
                  <a:gd name="connsiteY1918" fmla="*/ 109718 h 1144542"/>
                  <a:gd name="connsiteX1919" fmla="*/ 690675 w 1540441"/>
                  <a:gd name="connsiteY1919" fmla="*/ 115753 h 1144542"/>
                  <a:gd name="connsiteX1920" fmla="*/ 698538 w 1540441"/>
                  <a:gd name="connsiteY1920" fmla="*/ 117033 h 1144542"/>
                  <a:gd name="connsiteX1921" fmla="*/ 700184 w 1540441"/>
                  <a:gd name="connsiteY1921" fmla="*/ 115387 h 1144542"/>
                  <a:gd name="connsiteX1922" fmla="*/ 707682 w 1540441"/>
                  <a:gd name="connsiteY1922" fmla="*/ 113741 h 1144542"/>
                  <a:gd name="connsiteX1923" fmla="*/ 707682 w 1540441"/>
                  <a:gd name="connsiteY1923" fmla="*/ 111181 h 1144542"/>
                  <a:gd name="connsiteX1924" fmla="*/ 696893 w 1540441"/>
                  <a:gd name="connsiteY1924" fmla="*/ 106792 h 1144542"/>
                  <a:gd name="connsiteX1925" fmla="*/ 690127 w 1540441"/>
                  <a:gd name="connsiteY1925" fmla="*/ 101306 h 1144542"/>
                  <a:gd name="connsiteX1926" fmla="*/ 699453 w 1540441"/>
                  <a:gd name="connsiteY1926" fmla="*/ 97466 h 1144542"/>
                  <a:gd name="connsiteX1927" fmla="*/ 709693 w 1540441"/>
                  <a:gd name="connsiteY1927" fmla="*/ 96552 h 1144542"/>
                  <a:gd name="connsiteX1928" fmla="*/ 722311 w 1540441"/>
                  <a:gd name="connsiteY1928" fmla="*/ 98381 h 1144542"/>
                  <a:gd name="connsiteX1929" fmla="*/ 705305 w 1540441"/>
                  <a:gd name="connsiteY1929" fmla="*/ 94723 h 1144542"/>
                  <a:gd name="connsiteX1930" fmla="*/ 698173 w 1540441"/>
                  <a:gd name="connsiteY1930" fmla="*/ 94723 h 1144542"/>
                  <a:gd name="connsiteX1931" fmla="*/ 695247 w 1540441"/>
                  <a:gd name="connsiteY1931" fmla="*/ 93260 h 1144542"/>
                  <a:gd name="connsiteX1932" fmla="*/ 692687 w 1540441"/>
                  <a:gd name="connsiteY1932" fmla="*/ 91066 h 1144542"/>
                  <a:gd name="connsiteX1933" fmla="*/ 699453 w 1540441"/>
                  <a:gd name="connsiteY1933" fmla="*/ 85032 h 1144542"/>
                  <a:gd name="connsiteX1934" fmla="*/ 704756 w 1540441"/>
                  <a:gd name="connsiteY1934" fmla="*/ 82654 h 1144542"/>
                  <a:gd name="connsiteX1935" fmla="*/ 715728 w 1540441"/>
                  <a:gd name="connsiteY1935" fmla="*/ 83203 h 1144542"/>
                  <a:gd name="connsiteX1936" fmla="*/ 737488 w 1540441"/>
                  <a:gd name="connsiteY1936" fmla="*/ 87226 h 1144542"/>
                  <a:gd name="connsiteX1937" fmla="*/ 743889 w 1540441"/>
                  <a:gd name="connsiteY1937" fmla="*/ 89420 h 1144542"/>
                  <a:gd name="connsiteX1938" fmla="*/ 750472 w 1540441"/>
                  <a:gd name="connsiteY1938" fmla="*/ 88506 h 1144542"/>
                  <a:gd name="connsiteX1939" fmla="*/ 748277 w 1540441"/>
                  <a:gd name="connsiteY1939" fmla="*/ 86677 h 1144542"/>
                  <a:gd name="connsiteX1940" fmla="*/ 741694 w 1540441"/>
                  <a:gd name="connsiteY1940" fmla="*/ 85397 h 1144542"/>
                  <a:gd name="connsiteX1941" fmla="*/ 727431 w 1540441"/>
                  <a:gd name="connsiteY1941" fmla="*/ 83934 h 1144542"/>
                  <a:gd name="connsiteX1942" fmla="*/ 716276 w 1540441"/>
                  <a:gd name="connsiteY1942" fmla="*/ 81009 h 1144542"/>
                  <a:gd name="connsiteX1943" fmla="*/ 719019 w 1540441"/>
                  <a:gd name="connsiteY1943" fmla="*/ 77351 h 1144542"/>
                  <a:gd name="connsiteX1944" fmla="*/ 702379 w 1540441"/>
                  <a:gd name="connsiteY1944" fmla="*/ 71682 h 1144542"/>
                  <a:gd name="connsiteX1945" fmla="*/ 692870 w 1540441"/>
                  <a:gd name="connsiteY1945" fmla="*/ 65648 h 1144542"/>
                  <a:gd name="connsiteX1946" fmla="*/ 688664 w 1540441"/>
                  <a:gd name="connsiteY1946" fmla="*/ 64368 h 1144542"/>
                  <a:gd name="connsiteX1947" fmla="*/ 685372 w 1540441"/>
                  <a:gd name="connsiteY1947" fmla="*/ 61625 h 1144542"/>
                  <a:gd name="connsiteX1948" fmla="*/ 677509 w 1540441"/>
                  <a:gd name="connsiteY1948" fmla="*/ 59431 h 1144542"/>
                  <a:gd name="connsiteX1949" fmla="*/ 671109 w 1540441"/>
                  <a:gd name="connsiteY1949" fmla="*/ 55590 h 1144542"/>
                  <a:gd name="connsiteX1950" fmla="*/ 671840 w 1540441"/>
                  <a:gd name="connsiteY1950" fmla="*/ 53396 h 1144542"/>
                  <a:gd name="connsiteX1951" fmla="*/ 750106 w 1540441"/>
                  <a:gd name="connsiteY1951" fmla="*/ 53396 h 1144542"/>
                  <a:gd name="connsiteX1952" fmla="*/ 756506 w 1540441"/>
                  <a:gd name="connsiteY1952" fmla="*/ 55956 h 1144542"/>
                  <a:gd name="connsiteX1953" fmla="*/ 762175 w 1540441"/>
                  <a:gd name="connsiteY1953" fmla="*/ 59613 h 1144542"/>
                  <a:gd name="connsiteX1954" fmla="*/ 762906 w 1540441"/>
                  <a:gd name="connsiteY1954" fmla="*/ 68391 h 1144542"/>
                  <a:gd name="connsiteX1955" fmla="*/ 764552 w 1540441"/>
                  <a:gd name="connsiteY1955" fmla="*/ 72963 h 1144542"/>
                  <a:gd name="connsiteX1956" fmla="*/ 768210 w 1540441"/>
                  <a:gd name="connsiteY1956" fmla="*/ 72048 h 1144542"/>
                  <a:gd name="connsiteX1957" fmla="*/ 768575 w 1540441"/>
                  <a:gd name="connsiteY1957" fmla="*/ 70402 h 1144542"/>
                  <a:gd name="connsiteX1958" fmla="*/ 767661 w 1540441"/>
                  <a:gd name="connsiteY1958" fmla="*/ 64917 h 1144542"/>
                  <a:gd name="connsiteX1959" fmla="*/ 766747 w 1540441"/>
                  <a:gd name="connsiteY1959" fmla="*/ 62539 h 1144542"/>
                  <a:gd name="connsiteX1960" fmla="*/ 766015 w 1540441"/>
                  <a:gd name="connsiteY1960" fmla="*/ 58882 h 1144542"/>
                  <a:gd name="connsiteX1961" fmla="*/ 763455 w 1540441"/>
                  <a:gd name="connsiteY1961" fmla="*/ 56322 h 1144542"/>
                  <a:gd name="connsiteX1962" fmla="*/ 766381 w 1540441"/>
                  <a:gd name="connsiteY1962" fmla="*/ 54859 h 1144542"/>
                  <a:gd name="connsiteX1963" fmla="*/ 774610 w 1540441"/>
                  <a:gd name="connsiteY1963" fmla="*/ 56688 h 1144542"/>
                  <a:gd name="connsiteX1964" fmla="*/ 787227 w 1540441"/>
                  <a:gd name="connsiteY1964" fmla="*/ 61625 h 1144542"/>
                  <a:gd name="connsiteX1965" fmla="*/ 795822 w 1540441"/>
                  <a:gd name="connsiteY1965" fmla="*/ 66928 h 1144542"/>
                  <a:gd name="connsiteX1966" fmla="*/ 802588 w 1540441"/>
                  <a:gd name="connsiteY1966" fmla="*/ 67842 h 1144542"/>
                  <a:gd name="connsiteX1967" fmla="*/ 807342 w 1540441"/>
                  <a:gd name="connsiteY1967" fmla="*/ 71317 h 1144542"/>
                  <a:gd name="connsiteX1968" fmla="*/ 808988 w 1540441"/>
                  <a:gd name="connsiteY1968" fmla="*/ 74608 h 1144542"/>
                  <a:gd name="connsiteX1969" fmla="*/ 813560 w 1540441"/>
                  <a:gd name="connsiteY1969" fmla="*/ 77168 h 1144542"/>
                  <a:gd name="connsiteX1970" fmla="*/ 813560 w 1540441"/>
                  <a:gd name="connsiteY1970" fmla="*/ 74608 h 1144542"/>
                  <a:gd name="connsiteX1971" fmla="*/ 815388 w 1540441"/>
                  <a:gd name="connsiteY1971" fmla="*/ 71682 h 1144542"/>
                  <a:gd name="connsiteX1972" fmla="*/ 809902 w 1540441"/>
                  <a:gd name="connsiteY1972" fmla="*/ 67477 h 1144542"/>
                  <a:gd name="connsiteX1973" fmla="*/ 812463 w 1540441"/>
                  <a:gd name="connsiteY1973" fmla="*/ 65099 h 1144542"/>
                  <a:gd name="connsiteX1974" fmla="*/ 811731 w 1540441"/>
                  <a:gd name="connsiteY1974" fmla="*/ 63271 h 1144542"/>
                  <a:gd name="connsiteX1975" fmla="*/ 812463 w 1540441"/>
                  <a:gd name="connsiteY1975" fmla="*/ 61076 h 1144542"/>
                  <a:gd name="connsiteX1976" fmla="*/ 797833 w 1540441"/>
                  <a:gd name="connsiteY1976" fmla="*/ 57236 h 1144542"/>
                  <a:gd name="connsiteX1977" fmla="*/ 791616 w 1540441"/>
                  <a:gd name="connsiteY1977" fmla="*/ 57053 h 1144542"/>
                  <a:gd name="connsiteX1978" fmla="*/ 783022 w 1540441"/>
                  <a:gd name="connsiteY1978" fmla="*/ 53213 h 1144542"/>
                  <a:gd name="connsiteX1979" fmla="*/ 751020 w 1540441"/>
                  <a:gd name="connsiteY1979" fmla="*/ 48825 h 1144542"/>
                  <a:gd name="connsiteX1980" fmla="*/ 698173 w 1540441"/>
                  <a:gd name="connsiteY1980" fmla="*/ 49190 h 1144542"/>
                  <a:gd name="connsiteX1981" fmla="*/ 692138 w 1540441"/>
                  <a:gd name="connsiteY1981" fmla="*/ 47179 h 1144542"/>
                  <a:gd name="connsiteX1982" fmla="*/ 688664 w 1540441"/>
                  <a:gd name="connsiteY1982" fmla="*/ 44802 h 1144542"/>
                  <a:gd name="connsiteX1983" fmla="*/ 691773 w 1540441"/>
                  <a:gd name="connsiteY1983" fmla="*/ 42241 h 1144542"/>
                  <a:gd name="connsiteX1984" fmla="*/ 709693 w 1540441"/>
                  <a:gd name="connsiteY1984" fmla="*/ 45533 h 1144542"/>
                  <a:gd name="connsiteX1985" fmla="*/ 727431 w 1540441"/>
                  <a:gd name="connsiteY1985" fmla="*/ 44802 h 1144542"/>
                  <a:gd name="connsiteX1986" fmla="*/ 724322 w 1540441"/>
                  <a:gd name="connsiteY1986" fmla="*/ 44070 h 1144542"/>
                  <a:gd name="connsiteX1987" fmla="*/ 707682 w 1540441"/>
                  <a:gd name="connsiteY1987" fmla="*/ 44436 h 1144542"/>
                  <a:gd name="connsiteX1988" fmla="*/ 679703 w 1540441"/>
                  <a:gd name="connsiteY1988" fmla="*/ 38218 h 1144542"/>
                  <a:gd name="connsiteX1989" fmla="*/ 681715 w 1540441"/>
                  <a:gd name="connsiteY1989" fmla="*/ 36390 h 1144542"/>
                  <a:gd name="connsiteX1990" fmla="*/ 674766 w 1540441"/>
                  <a:gd name="connsiteY1990" fmla="*/ 35658 h 1144542"/>
                  <a:gd name="connsiteX1991" fmla="*/ 672389 w 1540441"/>
                  <a:gd name="connsiteY1991" fmla="*/ 32733 h 1144542"/>
                  <a:gd name="connsiteX1992" fmla="*/ 676229 w 1540441"/>
                  <a:gd name="connsiteY1992" fmla="*/ 30538 h 1144542"/>
                  <a:gd name="connsiteX1993" fmla="*/ 678058 w 1540441"/>
                  <a:gd name="connsiteY1993" fmla="*/ 32001 h 1144542"/>
                  <a:gd name="connsiteX1994" fmla="*/ 684458 w 1540441"/>
                  <a:gd name="connsiteY1994" fmla="*/ 29807 h 1144542"/>
                  <a:gd name="connsiteX1995" fmla="*/ 686287 w 1540441"/>
                  <a:gd name="connsiteY1995" fmla="*/ 31453 h 1144542"/>
                  <a:gd name="connsiteX1996" fmla="*/ 693967 w 1540441"/>
                  <a:gd name="connsiteY1996" fmla="*/ 34195 h 1144542"/>
                  <a:gd name="connsiteX1997" fmla="*/ 691590 w 1540441"/>
                  <a:gd name="connsiteY1997" fmla="*/ 30355 h 1144542"/>
                  <a:gd name="connsiteX1998" fmla="*/ 693784 w 1540441"/>
                  <a:gd name="connsiteY1998" fmla="*/ 29075 h 1144542"/>
                  <a:gd name="connsiteX1999" fmla="*/ 702196 w 1540441"/>
                  <a:gd name="connsiteY1999" fmla="*/ 29441 h 1144542"/>
                  <a:gd name="connsiteX2000" fmla="*/ 715362 w 1540441"/>
                  <a:gd name="connsiteY2000" fmla="*/ 32001 h 1144542"/>
                  <a:gd name="connsiteX2001" fmla="*/ 720482 w 1540441"/>
                  <a:gd name="connsiteY2001" fmla="*/ 34378 h 1144542"/>
                  <a:gd name="connsiteX2002" fmla="*/ 723225 w 1540441"/>
                  <a:gd name="connsiteY2002" fmla="*/ 33830 h 1144542"/>
                  <a:gd name="connsiteX2003" fmla="*/ 720482 w 1540441"/>
                  <a:gd name="connsiteY2003" fmla="*/ 31453 h 1144542"/>
                  <a:gd name="connsiteX2004" fmla="*/ 729991 w 1540441"/>
                  <a:gd name="connsiteY2004" fmla="*/ 32001 h 1144542"/>
                  <a:gd name="connsiteX2005" fmla="*/ 737854 w 1540441"/>
                  <a:gd name="connsiteY2005" fmla="*/ 34378 h 1144542"/>
                  <a:gd name="connsiteX2006" fmla="*/ 724688 w 1540441"/>
                  <a:gd name="connsiteY2006" fmla="*/ 28892 h 1144542"/>
                  <a:gd name="connsiteX2007" fmla="*/ 717374 w 1540441"/>
                  <a:gd name="connsiteY2007" fmla="*/ 29075 h 1144542"/>
                  <a:gd name="connsiteX2008" fmla="*/ 711522 w 1540441"/>
                  <a:gd name="connsiteY2008" fmla="*/ 26881 h 1144542"/>
                  <a:gd name="connsiteX2009" fmla="*/ 719202 w 1540441"/>
                  <a:gd name="connsiteY2009" fmla="*/ 25784 h 1144542"/>
                  <a:gd name="connsiteX2010" fmla="*/ 728162 w 1540441"/>
                  <a:gd name="connsiteY2010" fmla="*/ 26881 h 1144542"/>
                  <a:gd name="connsiteX2011" fmla="*/ 733100 w 1540441"/>
                  <a:gd name="connsiteY2011" fmla="*/ 25418 h 1144542"/>
                  <a:gd name="connsiteX2012" fmla="*/ 728711 w 1540441"/>
                  <a:gd name="connsiteY2012" fmla="*/ 23955 h 1144542"/>
                  <a:gd name="connsiteX2013" fmla="*/ 731088 w 1540441"/>
                  <a:gd name="connsiteY2013" fmla="*/ 21578 h 1144542"/>
                  <a:gd name="connsiteX2014" fmla="*/ 739500 w 1540441"/>
                  <a:gd name="connsiteY2014" fmla="*/ 21944 h 1144542"/>
                  <a:gd name="connsiteX2015" fmla="*/ 746266 w 1540441"/>
                  <a:gd name="connsiteY2015" fmla="*/ 24321 h 1144542"/>
                  <a:gd name="connsiteX2016" fmla="*/ 752300 w 1540441"/>
                  <a:gd name="connsiteY2016" fmla="*/ 24321 h 1144542"/>
                  <a:gd name="connsiteX2017" fmla="*/ 759981 w 1540441"/>
                  <a:gd name="connsiteY2017" fmla="*/ 25967 h 1144542"/>
                  <a:gd name="connsiteX2018" fmla="*/ 763821 w 1540441"/>
                  <a:gd name="connsiteY2018" fmla="*/ 28161 h 1144542"/>
                  <a:gd name="connsiteX2019" fmla="*/ 764552 w 1540441"/>
                  <a:gd name="connsiteY2019" fmla="*/ 28892 h 1144542"/>
                  <a:gd name="connsiteX2020" fmla="*/ 760712 w 1540441"/>
                  <a:gd name="connsiteY2020" fmla="*/ 30721 h 1144542"/>
                  <a:gd name="connsiteX2021" fmla="*/ 759432 w 1540441"/>
                  <a:gd name="connsiteY2021" fmla="*/ 33830 h 1144542"/>
                  <a:gd name="connsiteX2022" fmla="*/ 772964 w 1540441"/>
                  <a:gd name="connsiteY2022" fmla="*/ 32733 h 1144542"/>
                  <a:gd name="connsiteX2023" fmla="*/ 785764 w 1540441"/>
                  <a:gd name="connsiteY2023" fmla="*/ 36938 h 1144542"/>
                  <a:gd name="connsiteX2024" fmla="*/ 796736 w 1540441"/>
                  <a:gd name="connsiteY2024" fmla="*/ 42424 h 1144542"/>
                  <a:gd name="connsiteX2025" fmla="*/ 808988 w 1540441"/>
                  <a:gd name="connsiteY2025" fmla="*/ 43704 h 1144542"/>
                  <a:gd name="connsiteX2026" fmla="*/ 825263 w 1540441"/>
                  <a:gd name="connsiteY2026" fmla="*/ 43156 h 1144542"/>
                  <a:gd name="connsiteX2027" fmla="*/ 834772 w 1540441"/>
                  <a:gd name="connsiteY2027" fmla="*/ 49190 h 1144542"/>
                  <a:gd name="connsiteX2028" fmla="*/ 839343 w 1540441"/>
                  <a:gd name="connsiteY2028" fmla="*/ 53213 h 1144542"/>
                  <a:gd name="connsiteX2029" fmla="*/ 843732 w 1540441"/>
                  <a:gd name="connsiteY2029" fmla="*/ 54493 h 1144542"/>
                  <a:gd name="connsiteX2030" fmla="*/ 845744 w 1540441"/>
                  <a:gd name="connsiteY2030" fmla="*/ 51019 h 1144542"/>
                  <a:gd name="connsiteX2031" fmla="*/ 840441 w 1540441"/>
                  <a:gd name="connsiteY2031" fmla="*/ 50836 h 1144542"/>
                  <a:gd name="connsiteX2032" fmla="*/ 834772 w 1540441"/>
                  <a:gd name="connsiteY2032" fmla="*/ 45716 h 1144542"/>
                  <a:gd name="connsiteX2033" fmla="*/ 830932 w 1540441"/>
                  <a:gd name="connsiteY2033" fmla="*/ 43156 h 1144542"/>
                  <a:gd name="connsiteX2034" fmla="*/ 831663 w 1540441"/>
                  <a:gd name="connsiteY2034" fmla="*/ 40779 h 114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Lst>
                <a:rect l="l" t="t" r="r" b="b"/>
                <a:pathLst>
                  <a:path w="1540441" h="1144542">
                    <a:moveTo>
                      <a:pt x="831663" y="40779"/>
                    </a:moveTo>
                    <a:lnTo>
                      <a:pt x="835137" y="39499"/>
                    </a:lnTo>
                    <a:lnTo>
                      <a:pt x="854887" y="39499"/>
                    </a:lnTo>
                    <a:lnTo>
                      <a:pt x="863481" y="38218"/>
                    </a:lnTo>
                    <a:lnTo>
                      <a:pt x="872624" y="39499"/>
                    </a:lnTo>
                    <a:lnTo>
                      <a:pt x="872990" y="38950"/>
                    </a:lnTo>
                    <a:lnTo>
                      <a:pt x="866407" y="37670"/>
                    </a:lnTo>
                    <a:lnTo>
                      <a:pt x="840989" y="37487"/>
                    </a:lnTo>
                    <a:lnTo>
                      <a:pt x="840075" y="35658"/>
                    </a:lnTo>
                    <a:lnTo>
                      <a:pt x="857813" y="32733"/>
                    </a:lnTo>
                    <a:lnTo>
                      <a:pt x="878842" y="31818"/>
                    </a:lnTo>
                    <a:lnTo>
                      <a:pt x="880122" y="30355"/>
                    </a:lnTo>
                    <a:lnTo>
                      <a:pt x="866224" y="29807"/>
                    </a:lnTo>
                    <a:lnTo>
                      <a:pt x="860007" y="28344"/>
                    </a:lnTo>
                    <a:lnTo>
                      <a:pt x="859824" y="26881"/>
                    </a:lnTo>
                    <a:lnTo>
                      <a:pt x="839343" y="25967"/>
                    </a:lnTo>
                    <a:lnTo>
                      <a:pt x="835869" y="24321"/>
                    </a:lnTo>
                    <a:lnTo>
                      <a:pt x="836235" y="22675"/>
                    </a:lnTo>
                    <a:lnTo>
                      <a:pt x="838246" y="21029"/>
                    </a:lnTo>
                    <a:lnTo>
                      <a:pt x="837881" y="19932"/>
                    </a:lnTo>
                    <a:lnTo>
                      <a:pt x="835137" y="15909"/>
                    </a:lnTo>
                    <a:lnTo>
                      <a:pt x="839892" y="14629"/>
                    </a:lnTo>
                    <a:lnTo>
                      <a:pt x="836783" y="13166"/>
                    </a:lnTo>
                    <a:lnTo>
                      <a:pt x="837881" y="11520"/>
                    </a:lnTo>
                    <a:lnTo>
                      <a:pt x="861653" y="15178"/>
                    </a:lnTo>
                    <a:lnTo>
                      <a:pt x="855801" y="12069"/>
                    </a:lnTo>
                    <a:lnTo>
                      <a:pt x="858727" y="8229"/>
                    </a:lnTo>
                    <a:lnTo>
                      <a:pt x="864762" y="6583"/>
                    </a:lnTo>
                    <a:lnTo>
                      <a:pt x="868419" y="7132"/>
                    </a:lnTo>
                    <a:lnTo>
                      <a:pt x="870064" y="8777"/>
                    </a:lnTo>
                    <a:lnTo>
                      <a:pt x="881219" y="10423"/>
                    </a:lnTo>
                    <a:lnTo>
                      <a:pt x="891094" y="15361"/>
                    </a:lnTo>
                    <a:lnTo>
                      <a:pt x="897494" y="16823"/>
                    </a:lnTo>
                    <a:lnTo>
                      <a:pt x="898591" y="16092"/>
                    </a:lnTo>
                    <a:lnTo>
                      <a:pt x="898043" y="14629"/>
                    </a:lnTo>
                    <a:lnTo>
                      <a:pt x="892374" y="13532"/>
                    </a:lnTo>
                    <a:lnTo>
                      <a:pt x="891642" y="11703"/>
                    </a:lnTo>
                    <a:lnTo>
                      <a:pt x="893288" y="10972"/>
                    </a:lnTo>
                    <a:lnTo>
                      <a:pt x="891825" y="9509"/>
                    </a:lnTo>
                    <a:lnTo>
                      <a:pt x="886339" y="7680"/>
                    </a:lnTo>
                    <a:lnTo>
                      <a:pt x="885242" y="5852"/>
                    </a:lnTo>
                    <a:lnTo>
                      <a:pt x="889631" y="4572"/>
                    </a:lnTo>
                    <a:lnTo>
                      <a:pt x="899140" y="3292"/>
                    </a:lnTo>
                    <a:lnTo>
                      <a:pt x="925289" y="4572"/>
                    </a:lnTo>
                    <a:lnTo>
                      <a:pt x="933335" y="1280"/>
                    </a:lnTo>
                    <a:lnTo>
                      <a:pt x="940101" y="914"/>
                    </a:lnTo>
                    <a:lnTo>
                      <a:pt x="944490" y="4206"/>
                    </a:lnTo>
                    <a:lnTo>
                      <a:pt x="944307" y="2377"/>
                    </a:lnTo>
                    <a:lnTo>
                      <a:pt x="948147" y="2926"/>
                    </a:lnTo>
                    <a:lnTo>
                      <a:pt x="958205" y="9509"/>
                    </a:lnTo>
                    <a:lnTo>
                      <a:pt x="959119" y="7132"/>
                    </a:lnTo>
                    <a:lnTo>
                      <a:pt x="955462" y="2926"/>
                    </a:lnTo>
                    <a:lnTo>
                      <a:pt x="967531" y="183"/>
                    </a:lnTo>
                    <a:lnTo>
                      <a:pt x="993680" y="0"/>
                    </a:lnTo>
                    <a:lnTo>
                      <a:pt x="998617" y="2377"/>
                    </a:lnTo>
                    <a:lnTo>
                      <a:pt x="1011601" y="549"/>
                    </a:lnTo>
                    <a:lnTo>
                      <a:pt x="1023304" y="3474"/>
                    </a:lnTo>
                    <a:lnTo>
                      <a:pt x="1044333" y="1280"/>
                    </a:lnTo>
                    <a:lnTo>
                      <a:pt x="1073774" y="5120"/>
                    </a:lnTo>
                    <a:lnTo>
                      <a:pt x="1074689" y="7680"/>
                    </a:lnTo>
                    <a:lnTo>
                      <a:pt x="1082186" y="8777"/>
                    </a:lnTo>
                    <a:lnTo>
                      <a:pt x="1079626" y="6766"/>
                    </a:lnTo>
                    <a:lnTo>
                      <a:pt x="1091146" y="6766"/>
                    </a:lnTo>
                    <a:lnTo>
                      <a:pt x="1093706" y="7680"/>
                    </a:lnTo>
                    <a:lnTo>
                      <a:pt x="1083832" y="8960"/>
                    </a:lnTo>
                    <a:lnTo>
                      <a:pt x="1089501" y="12983"/>
                    </a:lnTo>
                    <a:lnTo>
                      <a:pt x="1101570" y="13166"/>
                    </a:lnTo>
                    <a:lnTo>
                      <a:pt x="1108153" y="12069"/>
                    </a:lnTo>
                    <a:lnTo>
                      <a:pt x="1098461" y="10423"/>
                    </a:lnTo>
                    <a:lnTo>
                      <a:pt x="1116564" y="8960"/>
                    </a:lnTo>
                    <a:lnTo>
                      <a:pt x="1149114" y="12069"/>
                    </a:lnTo>
                    <a:lnTo>
                      <a:pt x="1168498" y="17006"/>
                    </a:lnTo>
                    <a:lnTo>
                      <a:pt x="1172704" y="19384"/>
                    </a:lnTo>
                    <a:lnTo>
                      <a:pt x="1170143" y="22675"/>
                    </a:lnTo>
                    <a:lnTo>
                      <a:pt x="1162280" y="26515"/>
                    </a:lnTo>
                    <a:lnTo>
                      <a:pt x="1132839" y="30538"/>
                    </a:lnTo>
                    <a:lnTo>
                      <a:pt x="1075420" y="28344"/>
                    </a:lnTo>
                    <a:lnTo>
                      <a:pt x="1043419" y="29075"/>
                    </a:lnTo>
                    <a:lnTo>
                      <a:pt x="1007944" y="36207"/>
                    </a:lnTo>
                    <a:lnTo>
                      <a:pt x="997154" y="35293"/>
                    </a:lnTo>
                    <a:lnTo>
                      <a:pt x="971005" y="29441"/>
                    </a:lnTo>
                    <a:lnTo>
                      <a:pt x="968628" y="31087"/>
                    </a:lnTo>
                    <a:lnTo>
                      <a:pt x="983257" y="33464"/>
                    </a:lnTo>
                    <a:lnTo>
                      <a:pt x="991120" y="35476"/>
                    </a:lnTo>
                    <a:lnTo>
                      <a:pt x="992400" y="36938"/>
                    </a:lnTo>
                    <a:lnTo>
                      <a:pt x="975211" y="40413"/>
                    </a:lnTo>
                    <a:lnTo>
                      <a:pt x="965336" y="39864"/>
                    </a:lnTo>
                    <a:lnTo>
                      <a:pt x="955279" y="42973"/>
                    </a:lnTo>
                    <a:lnTo>
                      <a:pt x="919072" y="45899"/>
                    </a:lnTo>
                    <a:lnTo>
                      <a:pt x="925472" y="46447"/>
                    </a:lnTo>
                    <a:lnTo>
                      <a:pt x="923278" y="48459"/>
                    </a:lnTo>
                    <a:lnTo>
                      <a:pt x="924192" y="51202"/>
                    </a:lnTo>
                    <a:lnTo>
                      <a:pt x="927118" y="51202"/>
                    </a:lnTo>
                    <a:lnTo>
                      <a:pt x="928581" y="48825"/>
                    </a:lnTo>
                    <a:lnTo>
                      <a:pt x="935895" y="46447"/>
                    </a:lnTo>
                    <a:lnTo>
                      <a:pt x="943210" y="45533"/>
                    </a:lnTo>
                    <a:lnTo>
                      <a:pt x="957108" y="46447"/>
                    </a:lnTo>
                    <a:lnTo>
                      <a:pt x="958570" y="48825"/>
                    </a:lnTo>
                    <a:lnTo>
                      <a:pt x="958205" y="52482"/>
                    </a:lnTo>
                    <a:lnTo>
                      <a:pt x="962776" y="51202"/>
                    </a:lnTo>
                    <a:lnTo>
                      <a:pt x="962411" y="46630"/>
                    </a:lnTo>
                    <a:lnTo>
                      <a:pt x="964422" y="44436"/>
                    </a:lnTo>
                    <a:lnTo>
                      <a:pt x="971736" y="43156"/>
                    </a:lnTo>
                    <a:lnTo>
                      <a:pt x="1008675" y="41693"/>
                    </a:lnTo>
                    <a:lnTo>
                      <a:pt x="1011052" y="44436"/>
                    </a:lnTo>
                    <a:lnTo>
                      <a:pt x="1014344" y="44802"/>
                    </a:lnTo>
                    <a:lnTo>
                      <a:pt x="1018184" y="40047"/>
                    </a:lnTo>
                    <a:lnTo>
                      <a:pt x="1025864" y="37853"/>
                    </a:lnTo>
                    <a:lnTo>
                      <a:pt x="1034825" y="35841"/>
                    </a:lnTo>
                    <a:lnTo>
                      <a:pt x="1042870" y="35476"/>
                    </a:lnTo>
                    <a:lnTo>
                      <a:pt x="1049637" y="32915"/>
                    </a:lnTo>
                    <a:lnTo>
                      <a:pt x="1060791" y="32184"/>
                    </a:lnTo>
                    <a:lnTo>
                      <a:pt x="1101204" y="34927"/>
                    </a:lnTo>
                    <a:lnTo>
                      <a:pt x="1101204" y="36938"/>
                    </a:lnTo>
                    <a:lnTo>
                      <a:pt x="1099192" y="39316"/>
                    </a:lnTo>
                    <a:lnTo>
                      <a:pt x="1106324" y="37487"/>
                    </a:lnTo>
                    <a:lnTo>
                      <a:pt x="1109433" y="35658"/>
                    </a:lnTo>
                    <a:lnTo>
                      <a:pt x="1142348" y="36573"/>
                    </a:lnTo>
                    <a:lnTo>
                      <a:pt x="1149663" y="36207"/>
                    </a:lnTo>
                    <a:lnTo>
                      <a:pt x="1167218" y="32001"/>
                    </a:lnTo>
                    <a:lnTo>
                      <a:pt x="1188430" y="30538"/>
                    </a:lnTo>
                    <a:lnTo>
                      <a:pt x="1197939" y="32915"/>
                    </a:lnTo>
                    <a:lnTo>
                      <a:pt x="1193916" y="34927"/>
                    </a:lnTo>
                    <a:lnTo>
                      <a:pt x="1195196" y="38036"/>
                    </a:lnTo>
                    <a:lnTo>
                      <a:pt x="1200682" y="40413"/>
                    </a:lnTo>
                    <a:lnTo>
                      <a:pt x="1198670" y="42790"/>
                    </a:lnTo>
                    <a:lnTo>
                      <a:pt x="1194464" y="45533"/>
                    </a:lnTo>
                    <a:lnTo>
                      <a:pt x="1180567" y="48642"/>
                    </a:lnTo>
                    <a:lnTo>
                      <a:pt x="1186967" y="48642"/>
                    </a:lnTo>
                    <a:lnTo>
                      <a:pt x="1184407" y="51019"/>
                    </a:lnTo>
                    <a:lnTo>
                      <a:pt x="1161366" y="55590"/>
                    </a:lnTo>
                    <a:lnTo>
                      <a:pt x="1185321" y="54128"/>
                    </a:lnTo>
                    <a:lnTo>
                      <a:pt x="1188430" y="52482"/>
                    </a:lnTo>
                    <a:lnTo>
                      <a:pt x="1207082" y="47727"/>
                    </a:lnTo>
                    <a:lnTo>
                      <a:pt x="1216408" y="48093"/>
                    </a:lnTo>
                    <a:lnTo>
                      <a:pt x="1223174" y="46813"/>
                    </a:lnTo>
                    <a:lnTo>
                      <a:pt x="1221711" y="49556"/>
                    </a:lnTo>
                    <a:lnTo>
                      <a:pt x="1223722" y="51385"/>
                    </a:lnTo>
                    <a:lnTo>
                      <a:pt x="1222808" y="53396"/>
                    </a:lnTo>
                    <a:lnTo>
                      <a:pt x="1224271" y="55590"/>
                    </a:lnTo>
                    <a:lnTo>
                      <a:pt x="1235243" y="50836"/>
                    </a:lnTo>
                    <a:lnTo>
                      <a:pt x="1239449" y="50287"/>
                    </a:lnTo>
                    <a:lnTo>
                      <a:pt x="1250603" y="54493"/>
                    </a:lnTo>
                    <a:lnTo>
                      <a:pt x="1257004" y="54676"/>
                    </a:lnTo>
                    <a:lnTo>
                      <a:pt x="1262672" y="52665"/>
                    </a:lnTo>
                    <a:lnTo>
                      <a:pt x="1265415" y="54859"/>
                    </a:lnTo>
                    <a:lnTo>
                      <a:pt x="1270718" y="55408"/>
                    </a:lnTo>
                    <a:lnTo>
                      <a:pt x="1290650" y="61808"/>
                    </a:lnTo>
                    <a:lnTo>
                      <a:pt x="1294673" y="64368"/>
                    </a:lnTo>
                    <a:lnTo>
                      <a:pt x="1293942" y="66562"/>
                    </a:lnTo>
                    <a:lnTo>
                      <a:pt x="1292662" y="68208"/>
                    </a:lnTo>
                    <a:lnTo>
                      <a:pt x="1288090" y="68391"/>
                    </a:lnTo>
                    <a:lnTo>
                      <a:pt x="1282422" y="71134"/>
                    </a:lnTo>
                    <a:lnTo>
                      <a:pt x="1268707" y="75157"/>
                    </a:lnTo>
                    <a:lnTo>
                      <a:pt x="1269987" y="77717"/>
                    </a:lnTo>
                    <a:lnTo>
                      <a:pt x="1265964" y="80643"/>
                    </a:lnTo>
                    <a:lnTo>
                      <a:pt x="1257004" y="83020"/>
                    </a:lnTo>
                    <a:lnTo>
                      <a:pt x="1239449" y="85580"/>
                    </a:lnTo>
                    <a:lnTo>
                      <a:pt x="1225551" y="85397"/>
                    </a:lnTo>
                    <a:lnTo>
                      <a:pt x="1212751" y="87774"/>
                    </a:lnTo>
                    <a:lnTo>
                      <a:pt x="1205985" y="90700"/>
                    </a:lnTo>
                    <a:lnTo>
                      <a:pt x="1187698" y="93626"/>
                    </a:lnTo>
                    <a:lnTo>
                      <a:pt x="1164475" y="93809"/>
                    </a:lnTo>
                    <a:lnTo>
                      <a:pt x="1140702" y="91615"/>
                    </a:lnTo>
                    <a:lnTo>
                      <a:pt x="1111079" y="91249"/>
                    </a:lnTo>
                    <a:lnTo>
                      <a:pt x="1073226" y="94723"/>
                    </a:lnTo>
                    <a:lnTo>
                      <a:pt x="1060791" y="94723"/>
                    </a:lnTo>
                    <a:lnTo>
                      <a:pt x="1051648" y="92163"/>
                    </a:lnTo>
                    <a:lnTo>
                      <a:pt x="1040127" y="90883"/>
                    </a:lnTo>
                    <a:lnTo>
                      <a:pt x="1017087" y="91432"/>
                    </a:lnTo>
                    <a:lnTo>
                      <a:pt x="1023487" y="92712"/>
                    </a:lnTo>
                    <a:lnTo>
                      <a:pt x="1043785" y="92895"/>
                    </a:lnTo>
                    <a:lnTo>
                      <a:pt x="1054757" y="95820"/>
                    </a:lnTo>
                    <a:lnTo>
                      <a:pt x="1055854" y="98563"/>
                    </a:lnTo>
                    <a:lnTo>
                      <a:pt x="1036470" y="102404"/>
                    </a:lnTo>
                    <a:lnTo>
                      <a:pt x="1020195" y="104049"/>
                    </a:lnTo>
                    <a:lnTo>
                      <a:pt x="988011" y="111730"/>
                    </a:lnTo>
                    <a:lnTo>
                      <a:pt x="985817" y="116301"/>
                    </a:lnTo>
                    <a:lnTo>
                      <a:pt x="988011" y="123616"/>
                    </a:lnTo>
                    <a:lnTo>
                      <a:pt x="1001909" y="120873"/>
                    </a:lnTo>
                    <a:lnTo>
                      <a:pt x="1010504" y="116850"/>
                    </a:lnTo>
                    <a:lnTo>
                      <a:pt x="1021293" y="113558"/>
                    </a:lnTo>
                    <a:lnTo>
                      <a:pt x="1061340" y="107707"/>
                    </a:lnTo>
                    <a:lnTo>
                      <a:pt x="1067557" y="107524"/>
                    </a:lnTo>
                    <a:lnTo>
                      <a:pt x="1066460" y="110632"/>
                    </a:lnTo>
                    <a:lnTo>
                      <a:pt x="1073957" y="108072"/>
                    </a:lnTo>
                    <a:lnTo>
                      <a:pt x="1077066" y="105878"/>
                    </a:lnTo>
                    <a:lnTo>
                      <a:pt x="1093341" y="103684"/>
                    </a:lnTo>
                    <a:lnTo>
                      <a:pt x="1111810" y="102586"/>
                    </a:lnTo>
                    <a:lnTo>
                      <a:pt x="1175812" y="102952"/>
                    </a:lnTo>
                    <a:lnTo>
                      <a:pt x="1177458" y="104598"/>
                    </a:lnTo>
                    <a:lnTo>
                      <a:pt x="1188430" y="106975"/>
                    </a:lnTo>
                    <a:lnTo>
                      <a:pt x="1189161" y="113741"/>
                    </a:lnTo>
                    <a:lnTo>
                      <a:pt x="1183858" y="118678"/>
                    </a:lnTo>
                    <a:lnTo>
                      <a:pt x="1159720" y="124530"/>
                    </a:lnTo>
                    <a:lnTo>
                      <a:pt x="1149663" y="128370"/>
                    </a:lnTo>
                    <a:lnTo>
                      <a:pt x="1138142" y="131296"/>
                    </a:lnTo>
                    <a:lnTo>
                      <a:pt x="1135216" y="135136"/>
                    </a:lnTo>
                    <a:lnTo>
                      <a:pt x="1141800" y="137513"/>
                    </a:lnTo>
                    <a:lnTo>
                      <a:pt x="1148565" y="137696"/>
                    </a:lnTo>
                    <a:lnTo>
                      <a:pt x="1162829" y="132210"/>
                    </a:lnTo>
                    <a:lnTo>
                      <a:pt x="1199036" y="124164"/>
                    </a:lnTo>
                    <a:lnTo>
                      <a:pt x="1199584" y="121787"/>
                    </a:lnTo>
                    <a:lnTo>
                      <a:pt x="1209459" y="119958"/>
                    </a:lnTo>
                    <a:lnTo>
                      <a:pt x="1222808" y="119958"/>
                    </a:lnTo>
                    <a:lnTo>
                      <a:pt x="1227563" y="117764"/>
                    </a:lnTo>
                    <a:lnTo>
                      <a:pt x="1223722" y="115935"/>
                    </a:lnTo>
                    <a:lnTo>
                      <a:pt x="1222808" y="110450"/>
                    </a:lnTo>
                    <a:lnTo>
                      <a:pt x="1221345" y="107341"/>
                    </a:lnTo>
                    <a:lnTo>
                      <a:pt x="1222808" y="104415"/>
                    </a:lnTo>
                    <a:lnTo>
                      <a:pt x="1229208" y="102221"/>
                    </a:lnTo>
                    <a:lnTo>
                      <a:pt x="1246032" y="99478"/>
                    </a:lnTo>
                    <a:lnTo>
                      <a:pt x="1271084" y="98563"/>
                    </a:lnTo>
                    <a:lnTo>
                      <a:pt x="1272364" y="99295"/>
                    </a:lnTo>
                    <a:lnTo>
                      <a:pt x="1280044" y="106792"/>
                    </a:lnTo>
                    <a:lnTo>
                      <a:pt x="1281690" y="112644"/>
                    </a:lnTo>
                    <a:lnTo>
                      <a:pt x="1280593" y="119958"/>
                    </a:lnTo>
                    <a:lnTo>
                      <a:pt x="1280776" y="124164"/>
                    </a:lnTo>
                    <a:lnTo>
                      <a:pt x="1280227" y="128736"/>
                    </a:lnTo>
                    <a:lnTo>
                      <a:pt x="1278033" y="133125"/>
                    </a:lnTo>
                    <a:lnTo>
                      <a:pt x="1276021" y="136416"/>
                    </a:lnTo>
                    <a:lnTo>
                      <a:pt x="1271267" y="141719"/>
                    </a:lnTo>
                    <a:lnTo>
                      <a:pt x="1266695" y="144279"/>
                    </a:lnTo>
                    <a:lnTo>
                      <a:pt x="1258101" y="145194"/>
                    </a:lnTo>
                    <a:lnTo>
                      <a:pt x="1250603" y="148119"/>
                    </a:lnTo>
                    <a:lnTo>
                      <a:pt x="1254444" y="148668"/>
                    </a:lnTo>
                    <a:lnTo>
                      <a:pt x="1257004" y="147388"/>
                    </a:lnTo>
                    <a:lnTo>
                      <a:pt x="1263221" y="146839"/>
                    </a:lnTo>
                    <a:lnTo>
                      <a:pt x="1252798" y="159640"/>
                    </a:lnTo>
                    <a:lnTo>
                      <a:pt x="1242192" y="166589"/>
                    </a:lnTo>
                    <a:lnTo>
                      <a:pt x="1237072" y="177195"/>
                    </a:lnTo>
                    <a:lnTo>
                      <a:pt x="1228111" y="181766"/>
                    </a:lnTo>
                    <a:lnTo>
                      <a:pt x="1230488" y="183229"/>
                    </a:lnTo>
                    <a:lnTo>
                      <a:pt x="1224454" y="187435"/>
                    </a:lnTo>
                    <a:lnTo>
                      <a:pt x="1220248" y="192555"/>
                    </a:lnTo>
                    <a:lnTo>
                      <a:pt x="1218968" y="195481"/>
                    </a:lnTo>
                    <a:lnTo>
                      <a:pt x="1219699" y="195664"/>
                    </a:lnTo>
                    <a:lnTo>
                      <a:pt x="1231037" y="188167"/>
                    </a:lnTo>
                    <a:lnTo>
                      <a:pt x="1236523" y="186155"/>
                    </a:lnTo>
                    <a:lnTo>
                      <a:pt x="1245849" y="180303"/>
                    </a:lnTo>
                    <a:lnTo>
                      <a:pt x="1245300" y="178292"/>
                    </a:lnTo>
                    <a:lnTo>
                      <a:pt x="1251335" y="172257"/>
                    </a:lnTo>
                    <a:lnTo>
                      <a:pt x="1247678" y="172075"/>
                    </a:lnTo>
                    <a:lnTo>
                      <a:pt x="1248043" y="170429"/>
                    </a:lnTo>
                    <a:lnTo>
                      <a:pt x="1264684" y="165126"/>
                    </a:lnTo>
                    <a:lnTo>
                      <a:pt x="1276570" y="154702"/>
                    </a:lnTo>
                    <a:lnTo>
                      <a:pt x="1292296" y="147205"/>
                    </a:lnTo>
                    <a:lnTo>
                      <a:pt x="1300159" y="141171"/>
                    </a:lnTo>
                    <a:lnTo>
                      <a:pt x="1301257" y="137696"/>
                    </a:lnTo>
                    <a:lnTo>
                      <a:pt x="1312960" y="130930"/>
                    </a:lnTo>
                    <a:lnTo>
                      <a:pt x="1320640" y="127456"/>
                    </a:lnTo>
                    <a:lnTo>
                      <a:pt x="1336549" y="122701"/>
                    </a:lnTo>
                    <a:lnTo>
                      <a:pt x="1331429" y="125993"/>
                    </a:lnTo>
                    <a:lnTo>
                      <a:pt x="1331246" y="129467"/>
                    </a:lnTo>
                    <a:lnTo>
                      <a:pt x="1333258" y="131479"/>
                    </a:lnTo>
                    <a:lnTo>
                      <a:pt x="1332709" y="132942"/>
                    </a:lnTo>
                    <a:lnTo>
                      <a:pt x="1333806" y="136965"/>
                    </a:lnTo>
                    <a:lnTo>
                      <a:pt x="1344412" y="134222"/>
                    </a:lnTo>
                    <a:lnTo>
                      <a:pt x="1344961" y="132027"/>
                    </a:lnTo>
                    <a:lnTo>
                      <a:pt x="1349532" y="130382"/>
                    </a:lnTo>
                    <a:lnTo>
                      <a:pt x="1365442" y="130565"/>
                    </a:lnTo>
                    <a:lnTo>
                      <a:pt x="1371659" y="134405"/>
                    </a:lnTo>
                    <a:lnTo>
                      <a:pt x="1371293" y="131296"/>
                    </a:lnTo>
                    <a:lnTo>
                      <a:pt x="1385008" y="134953"/>
                    </a:lnTo>
                    <a:lnTo>
                      <a:pt x="1389945" y="134588"/>
                    </a:lnTo>
                    <a:lnTo>
                      <a:pt x="1389945" y="132027"/>
                    </a:lnTo>
                    <a:lnTo>
                      <a:pt x="1387751" y="129467"/>
                    </a:lnTo>
                    <a:lnTo>
                      <a:pt x="1390860" y="128187"/>
                    </a:lnTo>
                    <a:lnTo>
                      <a:pt x="1395980" y="130199"/>
                    </a:lnTo>
                    <a:lnTo>
                      <a:pt x="1394151" y="127456"/>
                    </a:lnTo>
                    <a:lnTo>
                      <a:pt x="1400368" y="127273"/>
                    </a:lnTo>
                    <a:lnTo>
                      <a:pt x="1393968" y="123981"/>
                    </a:lnTo>
                    <a:lnTo>
                      <a:pt x="1396163" y="121970"/>
                    </a:lnTo>
                    <a:lnTo>
                      <a:pt x="1392871" y="119227"/>
                    </a:lnTo>
                    <a:lnTo>
                      <a:pt x="1401466" y="119593"/>
                    </a:lnTo>
                    <a:lnTo>
                      <a:pt x="1406586" y="121238"/>
                    </a:lnTo>
                    <a:lnTo>
                      <a:pt x="1403112" y="118861"/>
                    </a:lnTo>
                    <a:lnTo>
                      <a:pt x="1404574" y="115935"/>
                    </a:lnTo>
                    <a:lnTo>
                      <a:pt x="1405489" y="111912"/>
                    </a:lnTo>
                    <a:lnTo>
                      <a:pt x="1409329" y="112644"/>
                    </a:lnTo>
                    <a:lnTo>
                      <a:pt x="1411340" y="110267"/>
                    </a:lnTo>
                    <a:lnTo>
                      <a:pt x="1415180" y="111547"/>
                    </a:lnTo>
                    <a:lnTo>
                      <a:pt x="1421398" y="109169"/>
                    </a:lnTo>
                    <a:lnTo>
                      <a:pt x="1435661" y="109169"/>
                    </a:lnTo>
                    <a:lnTo>
                      <a:pt x="1441879" y="108072"/>
                    </a:lnTo>
                    <a:lnTo>
                      <a:pt x="1455593" y="108804"/>
                    </a:lnTo>
                    <a:lnTo>
                      <a:pt x="1466565" y="107158"/>
                    </a:lnTo>
                    <a:lnTo>
                      <a:pt x="1477720" y="108438"/>
                    </a:lnTo>
                    <a:lnTo>
                      <a:pt x="1493446" y="112644"/>
                    </a:lnTo>
                    <a:lnTo>
                      <a:pt x="1510452" y="113924"/>
                    </a:lnTo>
                    <a:lnTo>
                      <a:pt x="1523619" y="117398"/>
                    </a:lnTo>
                    <a:lnTo>
                      <a:pt x="1528921" y="120690"/>
                    </a:lnTo>
                    <a:lnTo>
                      <a:pt x="1539162" y="124896"/>
                    </a:lnTo>
                    <a:lnTo>
                      <a:pt x="1540442" y="127639"/>
                    </a:lnTo>
                    <a:lnTo>
                      <a:pt x="1533493" y="132027"/>
                    </a:lnTo>
                    <a:lnTo>
                      <a:pt x="1518133" y="138611"/>
                    </a:lnTo>
                    <a:lnTo>
                      <a:pt x="1515938" y="142085"/>
                    </a:lnTo>
                    <a:lnTo>
                      <a:pt x="1513012" y="144096"/>
                    </a:lnTo>
                    <a:lnTo>
                      <a:pt x="1504966" y="145194"/>
                    </a:lnTo>
                    <a:lnTo>
                      <a:pt x="1503503" y="148668"/>
                    </a:lnTo>
                    <a:lnTo>
                      <a:pt x="1496006" y="152142"/>
                    </a:lnTo>
                    <a:lnTo>
                      <a:pt x="1496189" y="154154"/>
                    </a:lnTo>
                    <a:lnTo>
                      <a:pt x="1493446" y="155434"/>
                    </a:lnTo>
                    <a:lnTo>
                      <a:pt x="1472600" y="154885"/>
                    </a:lnTo>
                    <a:lnTo>
                      <a:pt x="1468760" y="157080"/>
                    </a:lnTo>
                    <a:lnTo>
                      <a:pt x="1468760" y="158908"/>
                    </a:lnTo>
                    <a:lnTo>
                      <a:pt x="1469857" y="161286"/>
                    </a:lnTo>
                    <a:lnTo>
                      <a:pt x="1475525" y="163480"/>
                    </a:lnTo>
                    <a:lnTo>
                      <a:pt x="1478269" y="167503"/>
                    </a:lnTo>
                    <a:lnTo>
                      <a:pt x="1473697" y="170612"/>
                    </a:lnTo>
                    <a:lnTo>
                      <a:pt x="1454130" y="171709"/>
                    </a:lnTo>
                    <a:lnTo>
                      <a:pt x="1447181" y="173537"/>
                    </a:lnTo>
                    <a:lnTo>
                      <a:pt x="1446084" y="174269"/>
                    </a:lnTo>
                    <a:lnTo>
                      <a:pt x="1446084" y="175732"/>
                    </a:lnTo>
                    <a:lnTo>
                      <a:pt x="1445170" y="177926"/>
                    </a:lnTo>
                    <a:lnTo>
                      <a:pt x="1437856" y="179572"/>
                    </a:lnTo>
                    <a:lnTo>
                      <a:pt x="1402563" y="177195"/>
                    </a:lnTo>
                    <a:lnTo>
                      <a:pt x="1397260" y="174817"/>
                    </a:lnTo>
                    <a:lnTo>
                      <a:pt x="1393054" y="176463"/>
                    </a:lnTo>
                    <a:lnTo>
                      <a:pt x="1391774" y="179572"/>
                    </a:lnTo>
                    <a:lnTo>
                      <a:pt x="1383179" y="182132"/>
                    </a:lnTo>
                    <a:lnTo>
                      <a:pt x="1380436" y="184144"/>
                    </a:lnTo>
                    <a:lnTo>
                      <a:pt x="1374402" y="184875"/>
                    </a:lnTo>
                    <a:lnTo>
                      <a:pt x="1343315" y="181035"/>
                    </a:lnTo>
                    <a:lnTo>
                      <a:pt x="1330515" y="183595"/>
                    </a:lnTo>
                    <a:lnTo>
                      <a:pt x="1326675" y="187069"/>
                    </a:lnTo>
                    <a:lnTo>
                      <a:pt x="1306925" y="188349"/>
                    </a:lnTo>
                    <a:lnTo>
                      <a:pt x="1312960" y="189629"/>
                    </a:lnTo>
                    <a:lnTo>
                      <a:pt x="1319726" y="189629"/>
                    </a:lnTo>
                    <a:lnTo>
                      <a:pt x="1322286" y="192190"/>
                    </a:lnTo>
                    <a:lnTo>
                      <a:pt x="1334172" y="188349"/>
                    </a:lnTo>
                    <a:lnTo>
                      <a:pt x="1337646" y="185424"/>
                    </a:lnTo>
                    <a:lnTo>
                      <a:pt x="1344412" y="183961"/>
                    </a:lnTo>
                    <a:lnTo>
                      <a:pt x="1363430" y="187984"/>
                    </a:lnTo>
                    <a:lnTo>
                      <a:pt x="1379339" y="189264"/>
                    </a:lnTo>
                    <a:lnTo>
                      <a:pt x="1399454" y="187618"/>
                    </a:lnTo>
                    <a:lnTo>
                      <a:pt x="1402563" y="185424"/>
                    </a:lnTo>
                    <a:lnTo>
                      <a:pt x="1414632" y="185972"/>
                    </a:lnTo>
                    <a:lnTo>
                      <a:pt x="1422312" y="187801"/>
                    </a:lnTo>
                    <a:lnTo>
                      <a:pt x="1439684" y="189447"/>
                    </a:lnTo>
                    <a:lnTo>
                      <a:pt x="1440233" y="191824"/>
                    </a:lnTo>
                    <a:lnTo>
                      <a:pt x="1436941" y="195298"/>
                    </a:lnTo>
                    <a:lnTo>
                      <a:pt x="1431821" y="198224"/>
                    </a:lnTo>
                    <a:lnTo>
                      <a:pt x="1425421" y="198407"/>
                    </a:lnTo>
                    <a:lnTo>
                      <a:pt x="1428347" y="201516"/>
                    </a:lnTo>
                    <a:lnTo>
                      <a:pt x="1425421" y="204441"/>
                    </a:lnTo>
                    <a:lnTo>
                      <a:pt x="1419386" y="207550"/>
                    </a:lnTo>
                    <a:lnTo>
                      <a:pt x="1386105" y="208464"/>
                    </a:lnTo>
                    <a:lnTo>
                      <a:pt x="1369099" y="207184"/>
                    </a:lnTo>
                    <a:lnTo>
                      <a:pt x="1356664" y="205173"/>
                    </a:lnTo>
                    <a:lnTo>
                      <a:pt x="1347521" y="204990"/>
                    </a:lnTo>
                    <a:lnTo>
                      <a:pt x="1339658" y="212487"/>
                    </a:lnTo>
                    <a:lnTo>
                      <a:pt x="1330698" y="215596"/>
                    </a:lnTo>
                    <a:lnTo>
                      <a:pt x="1334721" y="216145"/>
                    </a:lnTo>
                    <a:lnTo>
                      <a:pt x="1331429" y="219802"/>
                    </a:lnTo>
                    <a:lnTo>
                      <a:pt x="1333806" y="221996"/>
                    </a:lnTo>
                    <a:lnTo>
                      <a:pt x="1333440" y="224191"/>
                    </a:lnTo>
                    <a:lnTo>
                      <a:pt x="1329417" y="229676"/>
                    </a:lnTo>
                    <a:lnTo>
                      <a:pt x="1333806" y="230225"/>
                    </a:lnTo>
                    <a:lnTo>
                      <a:pt x="1338195" y="235162"/>
                    </a:lnTo>
                    <a:lnTo>
                      <a:pt x="1347155" y="232602"/>
                    </a:lnTo>
                    <a:lnTo>
                      <a:pt x="1341304" y="232054"/>
                    </a:lnTo>
                    <a:lnTo>
                      <a:pt x="1341304" y="229128"/>
                    </a:lnTo>
                    <a:lnTo>
                      <a:pt x="1344778" y="225105"/>
                    </a:lnTo>
                    <a:lnTo>
                      <a:pt x="1353738" y="220350"/>
                    </a:lnTo>
                    <a:lnTo>
                      <a:pt x="1359407" y="218705"/>
                    </a:lnTo>
                    <a:lnTo>
                      <a:pt x="1367453" y="217059"/>
                    </a:lnTo>
                    <a:lnTo>
                      <a:pt x="1378059" y="216876"/>
                    </a:lnTo>
                    <a:lnTo>
                      <a:pt x="1383728" y="214865"/>
                    </a:lnTo>
                    <a:lnTo>
                      <a:pt x="1395066" y="213402"/>
                    </a:lnTo>
                    <a:lnTo>
                      <a:pt x="1402929" y="214133"/>
                    </a:lnTo>
                    <a:lnTo>
                      <a:pt x="1408780" y="216510"/>
                    </a:lnTo>
                    <a:lnTo>
                      <a:pt x="1407866" y="219985"/>
                    </a:lnTo>
                    <a:lnTo>
                      <a:pt x="1406037" y="221448"/>
                    </a:lnTo>
                    <a:lnTo>
                      <a:pt x="1404574" y="224373"/>
                    </a:lnTo>
                    <a:lnTo>
                      <a:pt x="1399820" y="227848"/>
                    </a:lnTo>
                    <a:lnTo>
                      <a:pt x="1398906" y="230591"/>
                    </a:lnTo>
                    <a:lnTo>
                      <a:pt x="1392506" y="235162"/>
                    </a:lnTo>
                    <a:lnTo>
                      <a:pt x="1380802" y="236625"/>
                    </a:lnTo>
                    <a:lnTo>
                      <a:pt x="1364893" y="234431"/>
                    </a:lnTo>
                    <a:lnTo>
                      <a:pt x="1360687" y="235711"/>
                    </a:lnTo>
                    <a:lnTo>
                      <a:pt x="1355933" y="239917"/>
                    </a:lnTo>
                    <a:lnTo>
                      <a:pt x="1353738" y="249426"/>
                    </a:lnTo>
                    <a:lnTo>
                      <a:pt x="1351361" y="253083"/>
                    </a:lnTo>
                    <a:lnTo>
                      <a:pt x="1354287" y="254729"/>
                    </a:lnTo>
                    <a:lnTo>
                      <a:pt x="1352458" y="260215"/>
                    </a:lnTo>
                    <a:lnTo>
                      <a:pt x="1348435" y="265335"/>
                    </a:lnTo>
                    <a:lnTo>
                      <a:pt x="1348618" y="269906"/>
                    </a:lnTo>
                    <a:lnTo>
                      <a:pt x="1353373" y="264786"/>
                    </a:lnTo>
                    <a:lnTo>
                      <a:pt x="1355018" y="260215"/>
                    </a:lnTo>
                    <a:lnTo>
                      <a:pt x="1367636" y="260946"/>
                    </a:lnTo>
                    <a:lnTo>
                      <a:pt x="1364893" y="265883"/>
                    </a:lnTo>
                    <a:lnTo>
                      <a:pt x="1362881" y="267529"/>
                    </a:lnTo>
                    <a:lnTo>
                      <a:pt x="1363247" y="263689"/>
                    </a:lnTo>
                    <a:lnTo>
                      <a:pt x="1358493" y="264421"/>
                    </a:lnTo>
                    <a:lnTo>
                      <a:pt x="1355018" y="267529"/>
                    </a:lnTo>
                    <a:lnTo>
                      <a:pt x="1355384" y="271735"/>
                    </a:lnTo>
                    <a:lnTo>
                      <a:pt x="1353373" y="272101"/>
                    </a:lnTo>
                    <a:lnTo>
                      <a:pt x="1352824" y="270821"/>
                    </a:lnTo>
                    <a:lnTo>
                      <a:pt x="1347704" y="272467"/>
                    </a:lnTo>
                    <a:lnTo>
                      <a:pt x="1346058" y="271735"/>
                    </a:lnTo>
                    <a:lnTo>
                      <a:pt x="1346058" y="277038"/>
                    </a:lnTo>
                    <a:lnTo>
                      <a:pt x="1347521" y="280513"/>
                    </a:lnTo>
                    <a:lnTo>
                      <a:pt x="1347704" y="284170"/>
                    </a:lnTo>
                    <a:lnTo>
                      <a:pt x="1339658" y="288010"/>
                    </a:lnTo>
                    <a:lnTo>
                      <a:pt x="1331063" y="286364"/>
                    </a:lnTo>
                    <a:lnTo>
                      <a:pt x="1321920" y="289839"/>
                    </a:lnTo>
                    <a:lnTo>
                      <a:pt x="1317714" y="289107"/>
                    </a:lnTo>
                    <a:lnTo>
                      <a:pt x="1316068" y="290753"/>
                    </a:lnTo>
                    <a:lnTo>
                      <a:pt x="1317531" y="292399"/>
                    </a:lnTo>
                    <a:lnTo>
                      <a:pt x="1317714" y="295507"/>
                    </a:lnTo>
                    <a:lnTo>
                      <a:pt x="1317166" y="297885"/>
                    </a:lnTo>
                    <a:lnTo>
                      <a:pt x="1311131" y="298433"/>
                    </a:lnTo>
                    <a:lnTo>
                      <a:pt x="1312960" y="299896"/>
                    </a:lnTo>
                    <a:lnTo>
                      <a:pt x="1320640" y="299713"/>
                    </a:lnTo>
                    <a:lnTo>
                      <a:pt x="1318080" y="302456"/>
                    </a:lnTo>
                    <a:lnTo>
                      <a:pt x="1312228" y="311965"/>
                    </a:lnTo>
                    <a:lnTo>
                      <a:pt x="1311131" y="318731"/>
                    </a:lnTo>
                    <a:lnTo>
                      <a:pt x="1309120" y="325131"/>
                    </a:lnTo>
                    <a:lnTo>
                      <a:pt x="1311131" y="328057"/>
                    </a:lnTo>
                    <a:lnTo>
                      <a:pt x="1310034" y="330251"/>
                    </a:lnTo>
                    <a:lnTo>
                      <a:pt x="1304182" y="333909"/>
                    </a:lnTo>
                    <a:lnTo>
                      <a:pt x="1302719" y="337200"/>
                    </a:lnTo>
                    <a:lnTo>
                      <a:pt x="1301622" y="342503"/>
                    </a:lnTo>
                    <a:lnTo>
                      <a:pt x="1296685" y="348172"/>
                    </a:lnTo>
                    <a:lnTo>
                      <a:pt x="1301074" y="352195"/>
                    </a:lnTo>
                    <a:lnTo>
                      <a:pt x="1307108" y="351829"/>
                    </a:lnTo>
                    <a:lnTo>
                      <a:pt x="1319543" y="337017"/>
                    </a:lnTo>
                    <a:lnTo>
                      <a:pt x="1324663" y="335189"/>
                    </a:lnTo>
                    <a:lnTo>
                      <a:pt x="1329052" y="336652"/>
                    </a:lnTo>
                    <a:lnTo>
                      <a:pt x="1329966" y="339760"/>
                    </a:lnTo>
                    <a:lnTo>
                      <a:pt x="1337098" y="342138"/>
                    </a:lnTo>
                    <a:lnTo>
                      <a:pt x="1364162" y="347989"/>
                    </a:lnTo>
                    <a:lnTo>
                      <a:pt x="1368916" y="350915"/>
                    </a:lnTo>
                    <a:lnTo>
                      <a:pt x="1369648" y="355487"/>
                    </a:lnTo>
                    <a:lnTo>
                      <a:pt x="1362881" y="357132"/>
                    </a:lnTo>
                    <a:lnTo>
                      <a:pt x="1348618" y="350366"/>
                    </a:lnTo>
                    <a:lnTo>
                      <a:pt x="1336915" y="350366"/>
                    </a:lnTo>
                    <a:lnTo>
                      <a:pt x="1329600" y="348903"/>
                    </a:lnTo>
                    <a:lnTo>
                      <a:pt x="1325212" y="352378"/>
                    </a:lnTo>
                    <a:lnTo>
                      <a:pt x="1326675" y="354207"/>
                    </a:lnTo>
                    <a:lnTo>
                      <a:pt x="1339475" y="358595"/>
                    </a:lnTo>
                    <a:lnTo>
                      <a:pt x="1331795" y="358412"/>
                    </a:lnTo>
                    <a:lnTo>
                      <a:pt x="1331795" y="360972"/>
                    </a:lnTo>
                    <a:lnTo>
                      <a:pt x="1327040" y="361338"/>
                    </a:lnTo>
                    <a:lnTo>
                      <a:pt x="1338012" y="363898"/>
                    </a:lnTo>
                    <a:lnTo>
                      <a:pt x="1339109" y="365910"/>
                    </a:lnTo>
                    <a:lnTo>
                      <a:pt x="1329600" y="366641"/>
                    </a:lnTo>
                    <a:lnTo>
                      <a:pt x="1350813" y="367738"/>
                    </a:lnTo>
                    <a:lnTo>
                      <a:pt x="1360504" y="371030"/>
                    </a:lnTo>
                    <a:lnTo>
                      <a:pt x="1360687" y="374870"/>
                    </a:lnTo>
                    <a:lnTo>
                      <a:pt x="1366722" y="375602"/>
                    </a:lnTo>
                    <a:lnTo>
                      <a:pt x="1369648" y="375053"/>
                    </a:lnTo>
                    <a:lnTo>
                      <a:pt x="1369099" y="370664"/>
                    </a:lnTo>
                    <a:lnTo>
                      <a:pt x="1373671" y="368287"/>
                    </a:lnTo>
                    <a:lnTo>
                      <a:pt x="1383911" y="371944"/>
                    </a:lnTo>
                    <a:lnTo>
                      <a:pt x="1387202" y="371030"/>
                    </a:lnTo>
                    <a:lnTo>
                      <a:pt x="1388299" y="371579"/>
                    </a:lnTo>
                    <a:lnTo>
                      <a:pt x="1390677" y="382185"/>
                    </a:lnTo>
                    <a:lnTo>
                      <a:pt x="1390677" y="388402"/>
                    </a:lnTo>
                    <a:lnTo>
                      <a:pt x="1390311" y="390962"/>
                    </a:lnTo>
                    <a:lnTo>
                      <a:pt x="1389214" y="393522"/>
                    </a:lnTo>
                    <a:lnTo>
                      <a:pt x="1389214" y="395168"/>
                    </a:lnTo>
                    <a:lnTo>
                      <a:pt x="1383728" y="399557"/>
                    </a:lnTo>
                    <a:lnTo>
                      <a:pt x="1364162" y="396265"/>
                    </a:lnTo>
                    <a:lnTo>
                      <a:pt x="1351178" y="392974"/>
                    </a:lnTo>
                    <a:lnTo>
                      <a:pt x="1332343" y="390779"/>
                    </a:lnTo>
                    <a:lnTo>
                      <a:pt x="1301257" y="390231"/>
                    </a:lnTo>
                    <a:lnTo>
                      <a:pt x="1325577" y="393156"/>
                    </a:lnTo>
                    <a:lnTo>
                      <a:pt x="1327040" y="393888"/>
                    </a:lnTo>
                    <a:lnTo>
                      <a:pt x="1322286" y="395717"/>
                    </a:lnTo>
                    <a:lnTo>
                      <a:pt x="1305280" y="394619"/>
                    </a:lnTo>
                    <a:lnTo>
                      <a:pt x="1302354" y="395899"/>
                    </a:lnTo>
                    <a:lnTo>
                      <a:pt x="1323383" y="398642"/>
                    </a:lnTo>
                    <a:lnTo>
                      <a:pt x="1312411" y="400654"/>
                    </a:lnTo>
                    <a:lnTo>
                      <a:pt x="1308571" y="403763"/>
                    </a:lnTo>
                    <a:lnTo>
                      <a:pt x="1300525" y="406688"/>
                    </a:lnTo>
                    <a:lnTo>
                      <a:pt x="1296136" y="402665"/>
                    </a:lnTo>
                    <a:lnTo>
                      <a:pt x="1290650" y="398825"/>
                    </a:lnTo>
                    <a:lnTo>
                      <a:pt x="1282787" y="399740"/>
                    </a:lnTo>
                    <a:lnTo>
                      <a:pt x="1282422" y="402117"/>
                    </a:lnTo>
                    <a:lnTo>
                      <a:pt x="1275839" y="404677"/>
                    </a:lnTo>
                    <a:lnTo>
                      <a:pt x="1280593" y="410163"/>
                    </a:lnTo>
                    <a:lnTo>
                      <a:pt x="1280593" y="413271"/>
                    </a:lnTo>
                    <a:lnTo>
                      <a:pt x="1284799" y="410163"/>
                    </a:lnTo>
                    <a:lnTo>
                      <a:pt x="1287725" y="410711"/>
                    </a:lnTo>
                    <a:lnTo>
                      <a:pt x="1290285" y="413454"/>
                    </a:lnTo>
                    <a:lnTo>
                      <a:pt x="1297599" y="414369"/>
                    </a:lnTo>
                    <a:lnTo>
                      <a:pt x="1293942" y="416563"/>
                    </a:lnTo>
                    <a:lnTo>
                      <a:pt x="1298514" y="418392"/>
                    </a:lnTo>
                    <a:lnTo>
                      <a:pt x="1282239" y="416746"/>
                    </a:lnTo>
                    <a:lnTo>
                      <a:pt x="1278581" y="418209"/>
                    </a:lnTo>
                    <a:lnTo>
                      <a:pt x="1286079" y="420220"/>
                    </a:lnTo>
                    <a:lnTo>
                      <a:pt x="1301622" y="419489"/>
                    </a:lnTo>
                    <a:lnTo>
                      <a:pt x="1302902" y="422232"/>
                    </a:lnTo>
                    <a:lnTo>
                      <a:pt x="1302171" y="423146"/>
                    </a:lnTo>
                    <a:lnTo>
                      <a:pt x="1302171" y="426255"/>
                    </a:lnTo>
                    <a:lnTo>
                      <a:pt x="1301622" y="428815"/>
                    </a:lnTo>
                    <a:lnTo>
                      <a:pt x="1307474" y="429181"/>
                    </a:lnTo>
                    <a:lnTo>
                      <a:pt x="1308937" y="431192"/>
                    </a:lnTo>
                    <a:lnTo>
                      <a:pt x="1315886" y="432289"/>
                    </a:lnTo>
                    <a:lnTo>
                      <a:pt x="1312777" y="427718"/>
                    </a:lnTo>
                    <a:lnTo>
                      <a:pt x="1317166" y="429181"/>
                    </a:lnTo>
                    <a:lnTo>
                      <a:pt x="1322835" y="433021"/>
                    </a:lnTo>
                    <a:lnTo>
                      <a:pt x="1328503" y="433204"/>
                    </a:lnTo>
                    <a:lnTo>
                      <a:pt x="1318080" y="425706"/>
                    </a:lnTo>
                    <a:lnTo>
                      <a:pt x="1330149" y="430278"/>
                    </a:lnTo>
                    <a:lnTo>
                      <a:pt x="1339475" y="429181"/>
                    </a:lnTo>
                    <a:lnTo>
                      <a:pt x="1346058" y="429912"/>
                    </a:lnTo>
                    <a:lnTo>
                      <a:pt x="1349715" y="435946"/>
                    </a:lnTo>
                    <a:lnTo>
                      <a:pt x="1349532" y="438324"/>
                    </a:lnTo>
                    <a:lnTo>
                      <a:pt x="1342949" y="438872"/>
                    </a:lnTo>
                    <a:lnTo>
                      <a:pt x="1337463" y="440701"/>
                    </a:lnTo>
                    <a:lnTo>
                      <a:pt x="1329417" y="441432"/>
                    </a:lnTo>
                    <a:lnTo>
                      <a:pt x="1317714" y="441432"/>
                    </a:lnTo>
                    <a:lnTo>
                      <a:pt x="1317531" y="443444"/>
                    </a:lnTo>
                    <a:lnTo>
                      <a:pt x="1326492" y="443992"/>
                    </a:lnTo>
                    <a:lnTo>
                      <a:pt x="1332161" y="446187"/>
                    </a:lnTo>
                    <a:lnTo>
                      <a:pt x="1336549" y="446918"/>
                    </a:lnTo>
                    <a:lnTo>
                      <a:pt x="1342767" y="446187"/>
                    </a:lnTo>
                    <a:lnTo>
                      <a:pt x="1348984" y="449661"/>
                    </a:lnTo>
                    <a:lnTo>
                      <a:pt x="1355567" y="455513"/>
                    </a:lnTo>
                    <a:lnTo>
                      <a:pt x="1355567" y="462279"/>
                    </a:lnTo>
                    <a:lnTo>
                      <a:pt x="1357944" y="470325"/>
                    </a:lnTo>
                    <a:lnTo>
                      <a:pt x="1357944" y="477639"/>
                    </a:lnTo>
                    <a:lnTo>
                      <a:pt x="1354470" y="485137"/>
                    </a:lnTo>
                    <a:lnTo>
                      <a:pt x="1350630" y="486051"/>
                    </a:lnTo>
                    <a:lnTo>
                      <a:pt x="1344412" y="484222"/>
                    </a:lnTo>
                    <a:lnTo>
                      <a:pt x="1342949" y="478919"/>
                    </a:lnTo>
                    <a:lnTo>
                      <a:pt x="1339475" y="475628"/>
                    </a:lnTo>
                    <a:lnTo>
                      <a:pt x="1296136" y="463742"/>
                    </a:lnTo>
                    <a:lnTo>
                      <a:pt x="1305462" y="468679"/>
                    </a:lnTo>
                    <a:lnTo>
                      <a:pt x="1289919" y="468130"/>
                    </a:lnTo>
                    <a:lnTo>
                      <a:pt x="1295771" y="470691"/>
                    </a:lnTo>
                    <a:lnTo>
                      <a:pt x="1306377" y="471056"/>
                    </a:lnTo>
                    <a:lnTo>
                      <a:pt x="1312777" y="475445"/>
                    </a:lnTo>
                    <a:lnTo>
                      <a:pt x="1327040" y="482211"/>
                    </a:lnTo>
                    <a:lnTo>
                      <a:pt x="1328137" y="486051"/>
                    </a:lnTo>
                    <a:lnTo>
                      <a:pt x="1321920" y="485502"/>
                    </a:lnTo>
                    <a:lnTo>
                      <a:pt x="1310034" y="488063"/>
                    </a:lnTo>
                    <a:lnTo>
                      <a:pt x="1303451" y="493000"/>
                    </a:lnTo>
                    <a:lnTo>
                      <a:pt x="1309485" y="492086"/>
                    </a:lnTo>
                    <a:lnTo>
                      <a:pt x="1316434" y="489343"/>
                    </a:lnTo>
                    <a:lnTo>
                      <a:pt x="1321920" y="489891"/>
                    </a:lnTo>
                    <a:lnTo>
                      <a:pt x="1325395" y="491903"/>
                    </a:lnTo>
                    <a:lnTo>
                      <a:pt x="1325212" y="495194"/>
                    </a:lnTo>
                    <a:lnTo>
                      <a:pt x="1323932" y="499949"/>
                    </a:lnTo>
                    <a:lnTo>
                      <a:pt x="1324663" y="503972"/>
                    </a:lnTo>
                    <a:lnTo>
                      <a:pt x="1323200" y="507629"/>
                    </a:lnTo>
                    <a:lnTo>
                      <a:pt x="1317714" y="508909"/>
                    </a:lnTo>
                    <a:lnTo>
                      <a:pt x="1318080" y="510006"/>
                    </a:lnTo>
                    <a:lnTo>
                      <a:pt x="1326492" y="509275"/>
                    </a:lnTo>
                    <a:lnTo>
                      <a:pt x="1339658" y="510372"/>
                    </a:lnTo>
                    <a:lnTo>
                      <a:pt x="1346424" y="512932"/>
                    </a:lnTo>
                    <a:lnTo>
                      <a:pt x="1357030" y="509823"/>
                    </a:lnTo>
                    <a:lnTo>
                      <a:pt x="1360504" y="514944"/>
                    </a:lnTo>
                    <a:lnTo>
                      <a:pt x="1365442" y="518052"/>
                    </a:lnTo>
                    <a:lnTo>
                      <a:pt x="1366722" y="521709"/>
                    </a:lnTo>
                    <a:lnTo>
                      <a:pt x="1354470" y="531218"/>
                    </a:lnTo>
                    <a:lnTo>
                      <a:pt x="1342401" y="529938"/>
                    </a:lnTo>
                    <a:lnTo>
                      <a:pt x="1338195" y="525915"/>
                    </a:lnTo>
                    <a:lnTo>
                      <a:pt x="1335269" y="521161"/>
                    </a:lnTo>
                    <a:lnTo>
                      <a:pt x="1329417" y="519515"/>
                    </a:lnTo>
                    <a:lnTo>
                      <a:pt x="1321920" y="519881"/>
                    </a:lnTo>
                    <a:lnTo>
                      <a:pt x="1312777" y="518966"/>
                    </a:lnTo>
                    <a:lnTo>
                      <a:pt x="1300708" y="519515"/>
                    </a:lnTo>
                    <a:lnTo>
                      <a:pt x="1296502" y="516772"/>
                    </a:lnTo>
                    <a:lnTo>
                      <a:pt x="1291199" y="515675"/>
                    </a:lnTo>
                    <a:lnTo>
                      <a:pt x="1293394" y="521161"/>
                    </a:lnTo>
                    <a:lnTo>
                      <a:pt x="1294308" y="525001"/>
                    </a:lnTo>
                    <a:lnTo>
                      <a:pt x="1279679" y="528293"/>
                    </a:lnTo>
                    <a:lnTo>
                      <a:pt x="1289187" y="528841"/>
                    </a:lnTo>
                    <a:lnTo>
                      <a:pt x="1289919" y="531950"/>
                    </a:lnTo>
                    <a:lnTo>
                      <a:pt x="1284799" y="535058"/>
                    </a:lnTo>
                    <a:lnTo>
                      <a:pt x="1285530" y="538167"/>
                    </a:lnTo>
                    <a:lnTo>
                      <a:pt x="1282787" y="538716"/>
                    </a:lnTo>
                    <a:lnTo>
                      <a:pt x="1282239" y="540544"/>
                    </a:lnTo>
                    <a:lnTo>
                      <a:pt x="1290650" y="542190"/>
                    </a:lnTo>
                    <a:lnTo>
                      <a:pt x="1301622" y="540727"/>
                    </a:lnTo>
                    <a:lnTo>
                      <a:pt x="1306559" y="543653"/>
                    </a:lnTo>
                    <a:lnTo>
                      <a:pt x="1314240" y="545665"/>
                    </a:lnTo>
                    <a:lnTo>
                      <a:pt x="1329052" y="548225"/>
                    </a:lnTo>
                    <a:lnTo>
                      <a:pt x="1334721" y="550419"/>
                    </a:lnTo>
                    <a:lnTo>
                      <a:pt x="1334355" y="552431"/>
                    </a:lnTo>
                    <a:lnTo>
                      <a:pt x="1330515" y="556636"/>
                    </a:lnTo>
                    <a:lnTo>
                      <a:pt x="1329966" y="564134"/>
                    </a:lnTo>
                    <a:lnTo>
                      <a:pt x="1331246" y="567060"/>
                    </a:lnTo>
                    <a:lnTo>
                      <a:pt x="1327040" y="569254"/>
                    </a:lnTo>
                    <a:lnTo>
                      <a:pt x="1316434" y="569437"/>
                    </a:lnTo>
                    <a:lnTo>
                      <a:pt x="1307474" y="567608"/>
                    </a:lnTo>
                    <a:lnTo>
                      <a:pt x="1299062" y="572911"/>
                    </a:lnTo>
                    <a:lnTo>
                      <a:pt x="1291199" y="574740"/>
                    </a:lnTo>
                    <a:lnTo>
                      <a:pt x="1288639" y="578763"/>
                    </a:lnTo>
                    <a:lnTo>
                      <a:pt x="1282239" y="579129"/>
                    </a:lnTo>
                    <a:lnTo>
                      <a:pt x="1266513" y="575288"/>
                    </a:lnTo>
                    <a:lnTo>
                      <a:pt x="1249689" y="566511"/>
                    </a:lnTo>
                    <a:lnTo>
                      <a:pt x="1242192" y="560842"/>
                    </a:lnTo>
                    <a:lnTo>
                      <a:pt x="1240729" y="553893"/>
                    </a:lnTo>
                    <a:lnTo>
                      <a:pt x="1236523" y="553528"/>
                    </a:lnTo>
                    <a:lnTo>
                      <a:pt x="1231951" y="554808"/>
                    </a:lnTo>
                    <a:lnTo>
                      <a:pt x="1230488" y="564134"/>
                    </a:lnTo>
                    <a:lnTo>
                      <a:pt x="1225551" y="563585"/>
                    </a:lnTo>
                    <a:lnTo>
                      <a:pt x="1216956" y="559928"/>
                    </a:lnTo>
                    <a:lnTo>
                      <a:pt x="1218968" y="565414"/>
                    </a:lnTo>
                    <a:lnTo>
                      <a:pt x="1220614" y="567791"/>
                    </a:lnTo>
                    <a:lnTo>
                      <a:pt x="1207447" y="571631"/>
                    </a:lnTo>
                    <a:lnTo>
                      <a:pt x="1203973" y="574923"/>
                    </a:lnTo>
                    <a:lnTo>
                      <a:pt x="1194464" y="580043"/>
                    </a:lnTo>
                    <a:lnTo>
                      <a:pt x="1185504" y="579860"/>
                    </a:lnTo>
                    <a:lnTo>
                      <a:pt x="1178555" y="575837"/>
                    </a:lnTo>
                    <a:lnTo>
                      <a:pt x="1168132" y="577117"/>
                    </a:lnTo>
                    <a:lnTo>
                      <a:pt x="1179104" y="579677"/>
                    </a:lnTo>
                    <a:lnTo>
                      <a:pt x="1174898" y="582420"/>
                    </a:lnTo>
                    <a:lnTo>
                      <a:pt x="1166486" y="584432"/>
                    </a:lnTo>
                    <a:lnTo>
                      <a:pt x="1170509" y="586626"/>
                    </a:lnTo>
                    <a:lnTo>
                      <a:pt x="1177092" y="583883"/>
                    </a:lnTo>
                    <a:lnTo>
                      <a:pt x="1188064" y="582420"/>
                    </a:lnTo>
                    <a:lnTo>
                      <a:pt x="1195927" y="584432"/>
                    </a:lnTo>
                    <a:lnTo>
                      <a:pt x="1201230" y="587723"/>
                    </a:lnTo>
                    <a:lnTo>
                      <a:pt x="1211288" y="588455"/>
                    </a:lnTo>
                    <a:lnTo>
                      <a:pt x="1216408" y="590100"/>
                    </a:lnTo>
                    <a:lnTo>
                      <a:pt x="1210556" y="596135"/>
                    </a:lnTo>
                    <a:lnTo>
                      <a:pt x="1201962" y="597415"/>
                    </a:lnTo>
                    <a:lnTo>
                      <a:pt x="1195744" y="600158"/>
                    </a:lnTo>
                    <a:lnTo>
                      <a:pt x="1186967" y="601804"/>
                    </a:lnTo>
                    <a:lnTo>
                      <a:pt x="1173252" y="600706"/>
                    </a:lnTo>
                    <a:lnTo>
                      <a:pt x="1177458" y="603267"/>
                    </a:lnTo>
                    <a:lnTo>
                      <a:pt x="1174166" y="604181"/>
                    </a:lnTo>
                    <a:lnTo>
                      <a:pt x="1170509" y="606375"/>
                    </a:lnTo>
                    <a:lnTo>
                      <a:pt x="1180567" y="605095"/>
                    </a:lnTo>
                    <a:lnTo>
                      <a:pt x="1180567" y="610215"/>
                    </a:lnTo>
                    <a:lnTo>
                      <a:pt x="1181664" y="610033"/>
                    </a:lnTo>
                    <a:lnTo>
                      <a:pt x="1188064" y="605827"/>
                    </a:lnTo>
                    <a:lnTo>
                      <a:pt x="1197207" y="601987"/>
                    </a:lnTo>
                    <a:lnTo>
                      <a:pt x="1204705" y="601072"/>
                    </a:lnTo>
                    <a:lnTo>
                      <a:pt x="1220797" y="606924"/>
                    </a:lnTo>
                    <a:lnTo>
                      <a:pt x="1222260" y="612227"/>
                    </a:lnTo>
                    <a:lnTo>
                      <a:pt x="1222260" y="616250"/>
                    </a:lnTo>
                    <a:lnTo>
                      <a:pt x="1214945" y="618079"/>
                    </a:lnTo>
                    <a:lnTo>
                      <a:pt x="1202693" y="619176"/>
                    </a:lnTo>
                    <a:lnTo>
                      <a:pt x="1201962" y="621187"/>
                    </a:lnTo>
                    <a:lnTo>
                      <a:pt x="1207447" y="622102"/>
                    </a:lnTo>
                    <a:lnTo>
                      <a:pt x="1205802" y="627039"/>
                    </a:lnTo>
                    <a:lnTo>
                      <a:pt x="1203424" y="631245"/>
                    </a:lnTo>
                    <a:lnTo>
                      <a:pt x="1203424" y="634902"/>
                    </a:lnTo>
                    <a:lnTo>
                      <a:pt x="1207447" y="630879"/>
                    </a:lnTo>
                    <a:lnTo>
                      <a:pt x="1209459" y="625393"/>
                    </a:lnTo>
                    <a:lnTo>
                      <a:pt x="1212751" y="621736"/>
                    </a:lnTo>
                    <a:lnTo>
                      <a:pt x="1220248" y="619176"/>
                    </a:lnTo>
                    <a:lnTo>
                      <a:pt x="1225185" y="619724"/>
                    </a:lnTo>
                    <a:lnTo>
                      <a:pt x="1242192" y="627587"/>
                    </a:lnTo>
                    <a:lnTo>
                      <a:pt x="1246580" y="630696"/>
                    </a:lnTo>
                    <a:lnTo>
                      <a:pt x="1247495" y="633439"/>
                    </a:lnTo>
                    <a:lnTo>
                      <a:pt x="1260844" y="636365"/>
                    </a:lnTo>
                    <a:lnTo>
                      <a:pt x="1262672" y="639839"/>
                    </a:lnTo>
                    <a:lnTo>
                      <a:pt x="1278033" y="643679"/>
                    </a:lnTo>
                    <a:lnTo>
                      <a:pt x="1274376" y="646971"/>
                    </a:lnTo>
                    <a:lnTo>
                      <a:pt x="1272913" y="649714"/>
                    </a:lnTo>
                    <a:lnTo>
                      <a:pt x="1267427" y="653371"/>
                    </a:lnTo>
                    <a:lnTo>
                      <a:pt x="1263404" y="659223"/>
                    </a:lnTo>
                    <a:lnTo>
                      <a:pt x="1266513" y="658308"/>
                    </a:lnTo>
                    <a:lnTo>
                      <a:pt x="1271084" y="653920"/>
                    </a:lnTo>
                    <a:lnTo>
                      <a:pt x="1280593" y="650080"/>
                    </a:lnTo>
                    <a:lnTo>
                      <a:pt x="1280227" y="654103"/>
                    </a:lnTo>
                    <a:lnTo>
                      <a:pt x="1276570" y="659406"/>
                    </a:lnTo>
                    <a:lnTo>
                      <a:pt x="1279496" y="658308"/>
                    </a:lnTo>
                    <a:lnTo>
                      <a:pt x="1283702" y="654468"/>
                    </a:lnTo>
                    <a:lnTo>
                      <a:pt x="1286993" y="652640"/>
                    </a:lnTo>
                    <a:lnTo>
                      <a:pt x="1291382" y="652640"/>
                    </a:lnTo>
                    <a:lnTo>
                      <a:pt x="1289187" y="656663"/>
                    </a:lnTo>
                    <a:lnTo>
                      <a:pt x="1278947" y="665257"/>
                    </a:lnTo>
                    <a:lnTo>
                      <a:pt x="1278581" y="673303"/>
                    </a:lnTo>
                    <a:lnTo>
                      <a:pt x="1282239" y="672572"/>
                    </a:lnTo>
                    <a:lnTo>
                      <a:pt x="1285530" y="665623"/>
                    </a:lnTo>
                    <a:lnTo>
                      <a:pt x="1289005" y="666354"/>
                    </a:lnTo>
                    <a:lnTo>
                      <a:pt x="1295405" y="662514"/>
                    </a:lnTo>
                    <a:lnTo>
                      <a:pt x="1299062" y="663611"/>
                    </a:lnTo>
                    <a:lnTo>
                      <a:pt x="1298514" y="671292"/>
                    </a:lnTo>
                    <a:lnTo>
                      <a:pt x="1296136" y="673303"/>
                    </a:lnTo>
                    <a:lnTo>
                      <a:pt x="1297599" y="676778"/>
                    </a:lnTo>
                    <a:lnTo>
                      <a:pt x="1296685" y="681349"/>
                    </a:lnTo>
                    <a:lnTo>
                      <a:pt x="1290650" y="683544"/>
                    </a:lnTo>
                    <a:lnTo>
                      <a:pt x="1296136" y="683178"/>
                    </a:lnTo>
                    <a:lnTo>
                      <a:pt x="1298696" y="686287"/>
                    </a:lnTo>
                    <a:lnTo>
                      <a:pt x="1297599" y="688115"/>
                    </a:lnTo>
                    <a:lnTo>
                      <a:pt x="1299062" y="693235"/>
                    </a:lnTo>
                    <a:lnTo>
                      <a:pt x="1296502" y="694881"/>
                    </a:lnTo>
                    <a:lnTo>
                      <a:pt x="1299977" y="699818"/>
                    </a:lnTo>
                    <a:lnTo>
                      <a:pt x="1299428" y="704756"/>
                    </a:lnTo>
                    <a:lnTo>
                      <a:pt x="1303268" y="705670"/>
                    </a:lnTo>
                    <a:lnTo>
                      <a:pt x="1302719" y="710790"/>
                    </a:lnTo>
                    <a:lnTo>
                      <a:pt x="1295954" y="712619"/>
                    </a:lnTo>
                    <a:lnTo>
                      <a:pt x="1292662" y="708779"/>
                    </a:lnTo>
                    <a:lnTo>
                      <a:pt x="1284982" y="709693"/>
                    </a:lnTo>
                    <a:lnTo>
                      <a:pt x="1282787" y="703293"/>
                    </a:lnTo>
                    <a:lnTo>
                      <a:pt x="1281873" y="695064"/>
                    </a:lnTo>
                    <a:lnTo>
                      <a:pt x="1278947" y="694881"/>
                    </a:lnTo>
                    <a:lnTo>
                      <a:pt x="1277484" y="699818"/>
                    </a:lnTo>
                    <a:lnTo>
                      <a:pt x="1277119" y="711705"/>
                    </a:lnTo>
                    <a:lnTo>
                      <a:pt x="1267610" y="712802"/>
                    </a:lnTo>
                    <a:lnTo>
                      <a:pt x="1256089" y="709876"/>
                    </a:lnTo>
                    <a:lnTo>
                      <a:pt x="1246580" y="705304"/>
                    </a:lnTo>
                    <a:lnTo>
                      <a:pt x="1240180" y="698173"/>
                    </a:lnTo>
                    <a:lnTo>
                      <a:pt x="1237072" y="689395"/>
                    </a:lnTo>
                    <a:lnTo>
                      <a:pt x="1236340" y="682995"/>
                    </a:lnTo>
                    <a:lnTo>
                      <a:pt x="1228660" y="677875"/>
                    </a:lnTo>
                    <a:lnTo>
                      <a:pt x="1226648" y="672755"/>
                    </a:lnTo>
                    <a:lnTo>
                      <a:pt x="1223357" y="670926"/>
                    </a:lnTo>
                    <a:lnTo>
                      <a:pt x="1214396" y="671292"/>
                    </a:lnTo>
                    <a:lnTo>
                      <a:pt x="1206899" y="665806"/>
                    </a:lnTo>
                    <a:lnTo>
                      <a:pt x="1197573" y="660686"/>
                    </a:lnTo>
                    <a:lnTo>
                      <a:pt x="1188613" y="659771"/>
                    </a:lnTo>
                    <a:lnTo>
                      <a:pt x="1182213" y="657394"/>
                    </a:lnTo>
                    <a:lnTo>
                      <a:pt x="1176361" y="659954"/>
                    </a:lnTo>
                    <a:lnTo>
                      <a:pt x="1168498" y="659040"/>
                    </a:lnTo>
                    <a:lnTo>
                      <a:pt x="1160818" y="652640"/>
                    </a:lnTo>
                    <a:lnTo>
                      <a:pt x="1149663" y="648068"/>
                    </a:lnTo>
                    <a:lnTo>
                      <a:pt x="1150577" y="652091"/>
                    </a:lnTo>
                    <a:lnTo>
                      <a:pt x="1152771" y="655931"/>
                    </a:lnTo>
                    <a:lnTo>
                      <a:pt x="1145823" y="657028"/>
                    </a:lnTo>
                    <a:lnTo>
                      <a:pt x="1154234" y="658857"/>
                    </a:lnTo>
                    <a:lnTo>
                      <a:pt x="1159172" y="660686"/>
                    </a:lnTo>
                    <a:lnTo>
                      <a:pt x="1158074" y="664160"/>
                    </a:lnTo>
                    <a:lnTo>
                      <a:pt x="1166303" y="661966"/>
                    </a:lnTo>
                    <a:lnTo>
                      <a:pt x="1175446" y="664892"/>
                    </a:lnTo>
                    <a:lnTo>
                      <a:pt x="1182944" y="663611"/>
                    </a:lnTo>
                    <a:lnTo>
                      <a:pt x="1194830" y="664526"/>
                    </a:lnTo>
                    <a:lnTo>
                      <a:pt x="1201596" y="668915"/>
                    </a:lnTo>
                    <a:lnTo>
                      <a:pt x="1202327" y="676046"/>
                    </a:lnTo>
                    <a:lnTo>
                      <a:pt x="1195196" y="673303"/>
                    </a:lnTo>
                    <a:lnTo>
                      <a:pt x="1198122" y="678058"/>
                    </a:lnTo>
                    <a:lnTo>
                      <a:pt x="1191721" y="682446"/>
                    </a:lnTo>
                    <a:lnTo>
                      <a:pt x="1175264" y="688115"/>
                    </a:lnTo>
                    <a:lnTo>
                      <a:pt x="1155880" y="688298"/>
                    </a:lnTo>
                    <a:lnTo>
                      <a:pt x="1148565" y="683909"/>
                    </a:lnTo>
                    <a:lnTo>
                      <a:pt x="1147651" y="689395"/>
                    </a:lnTo>
                    <a:lnTo>
                      <a:pt x="1142897" y="687932"/>
                    </a:lnTo>
                    <a:lnTo>
                      <a:pt x="1134668" y="688664"/>
                    </a:lnTo>
                    <a:lnTo>
                      <a:pt x="1133205" y="690675"/>
                    </a:lnTo>
                    <a:lnTo>
                      <a:pt x="1139422" y="695978"/>
                    </a:lnTo>
                    <a:lnTo>
                      <a:pt x="1135400" y="703293"/>
                    </a:lnTo>
                    <a:lnTo>
                      <a:pt x="1131193" y="706767"/>
                    </a:lnTo>
                    <a:lnTo>
                      <a:pt x="1116564" y="710790"/>
                    </a:lnTo>
                    <a:lnTo>
                      <a:pt x="1124245" y="711156"/>
                    </a:lnTo>
                    <a:lnTo>
                      <a:pt x="1129548" y="714082"/>
                    </a:lnTo>
                    <a:lnTo>
                      <a:pt x="1142714" y="714813"/>
                    </a:lnTo>
                    <a:lnTo>
                      <a:pt x="1167035" y="712253"/>
                    </a:lnTo>
                    <a:lnTo>
                      <a:pt x="1174715" y="712985"/>
                    </a:lnTo>
                    <a:lnTo>
                      <a:pt x="1178006" y="716642"/>
                    </a:lnTo>
                    <a:lnTo>
                      <a:pt x="1171606" y="718653"/>
                    </a:lnTo>
                    <a:lnTo>
                      <a:pt x="1162463" y="719202"/>
                    </a:lnTo>
                    <a:lnTo>
                      <a:pt x="1148931" y="725785"/>
                    </a:lnTo>
                    <a:lnTo>
                      <a:pt x="1141617" y="727797"/>
                    </a:lnTo>
                    <a:lnTo>
                      <a:pt x="1133754" y="725602"/>
                    </a:lnTo>
                    <a:lnTo>
                      <a:pt x="1124976" y="729991"/>
                    </a:lnTo>
                    <a:lnTo>
                      <a:pt x="1141617" y="731637"/>
                    </a:lnTo>
                    <a:lnTo>
                      <a:pt x="1157526" y="731637"/>
                    </a:lnTo>
                    <a:lnTo>
                      <a:pt x="1161915" y="724322"/>
                    </a:lnTo>
                    <a:lnTo>
                      <a:pt x="1172704" y="721396"/>
                    </a:lnTo>
                    <a:lnTo>
                      <a:pt x="1181664" y="723774"/>
                    </a:lnTo>
                    <a:lnTo>
                      <a:pt x="1188430" y="720482"/>
                    </a:lnTo>
                    <a:lnTo>
                      <a:pt x="1205802" y="714996"/>
                    </a:lnTo>
                    <a:lnTo>
                      <a:pt x="1208545" y="718836"/>
                    </a:lnTo>
                    <a:lnTo>
                      <a:pt x="1213299" y="716825"/>
                    </a:lnTo>
                    <a:lnTo>
                      <a:pt x="1218054" y="715910"/>
                    </a:lnTo>
                    <a:lnTo>
                      <a:pt x="1217688" y="719385"/>
                    </a:lnTo>
                    <a:lnTo>
                      <a:pt x="1220797" y="718653"/>
                    </a:lnTo>
                    <a:lnTo>
                      <a:pt x="1248043" y="727065"/>
                    </a:lnTo>
                    <a:lnTo>
                      <a:pt x="1271816" y="728894"/>
                    </a:lnTo>
                    <a:lnTo>
                      <a:pt x="1279130" y="728711"/>
                    </a:lnTo>
                    <a:lnTo>
                      <a:pt x="1290285" y="725419"/>
                    </a:lnTo>
                    <a:lnTo>
                      <a:pt x="1291382" y="725419"/>
                    </a:lnTo>
                    <a:lnTo>
                      <a:pt x="1289187" y="729442"/>
                    </a:lnTo>
                    <a:lnTo>
                      <a:pt x="1283336" y="734928"/>
                    </a:lnTo>
                    <a:lnTo>
                      <a:pt x="1280593" y="732917"/>
                    </a:lnTo>
                    <a:lnTo>
                      <a:pt x="1278216" y="734928"/>
                    </a:lnTo>
                    <a:lnTo>
                      <a:pt x="1274924" y="735111"/>
                    </a:lnTo>
                    <a:lnTo>
                      <a:pt x="1271816" y="734014"/>
                    </a:lnTo>
                    <a:lnTo>
                      <a:pt x="1269438" y="736208"/>
                    </a:lnTo>
                    <a:lnTo>
                      <a:pt x="1265232" y="735111"/>
                    </a:lnTo>
                    <a:lnTo>
                      <a:pt x="1264867" y="737671"/>
                    </a:lnTo>
                    <a:lnTo>
                      <a:pt x="1261758" y="738037"/>
                    </a:lnTo>
                    <a:lnTo>
                      <a:pt x="1263404" y="739683"/>
                    </a:lnTo>
                    <a:lnTo>
                      <a:pt x="1266330" y="740048"/>
                    </a:lnTo>
                    <a:lnTo>
                      <a:pt x="1268158" y="741694"/>
                    </a:lnTo>
                    <a:lnTo>
                      <a:pt x="1260478" y="738951"/>
                    </a:lnTo>
                    <a:lnTo>
                      <a:pt x="1259564" y="741694"/>
                    </a:lnTo>
                    <a:lnTo>
                      <a:pt x="1250786" y="742609"/>
                    </a:lnTo>
                    <a:lnTo>
                      <a:pt x="1245483" y="744437"/>
                    </a:lnTo>
                    <a:lnTo>
                      <a:pt x="1250603" y="748277"/>
                    </a:lnTo>
                    <a:lnTo>
                      <a:pt x="1248226" y="748826"/>
                    </a:lnTo>
                    <a:lnTo>
                      <a:pt x="1250238" y="750106"/>
                    </a:lnTo>
                    <a:lnTo>
                      <a:pt x="1248226" y="753032"/>
                    </a:lnTo>
                    <a:lnTo>
                      <a:pt x="1244386" y="751569"/>
                    </a:lnTo>
                    <a:lnTo>
                      <a:pt x="1241826" y="749557"/>
                    </a:lnTo>
                    <a:lnTo>
                      <a:pt x="1239997" y="751020"/>
                    </a:lnTo>
                    <a:lnTo>
                      <a:pt x="1235791" y="750655"/>
                    </a:lnTo>
                    <a:lnTo>
                      <a:pt x="1233231" y="751935"/>
                    </a:lnTo>
                    <a:lnTo>
                      <a:pt x="1237072" y="753215"/>
                    </a:lnTo>
                    <a:lnTo>
                      <a:pt x="1239449" y="755958"/>
                    </a:lnTo>
                    <a:lnTo>
                      <a:pt x="1235791" y="755409"/>
                    </a:lnTo>
                    <a:lnTo>
                      <a:pt x="1238717" y="758700"/>
                    </a:lnTo>
                    <a:lnTo>
                      <a:pt x="1232317" y="756689"/>
                    </a:lnTo>
                    <a:lnTo>
                      <a:pt x="1233231" y="758883"/>
                    </a:lnTo>
                    <a:lnTo>
                      <a:pt x="1226648" y="760163"/>
                    </a:lnTo>
                    <a:lnTo>
                      <a:pt x="1226465" y="763089"/>
                    </a:lnTo>
                    <a:lnTo>
                      <a:pt x="1221345" y="764186"/>
                    </a:lnTo>
                    <a:lnTo>
                      <a:pt x="1220614" y="765649"/>
                    </a:lnTo>
                    <a:lnTo>
                      <a:pt x="1223174" y="765832"/>
                    </a:lnTo>
                    <a:lnTo>
                      <a:pt x="1221162" y="766929"/>
                    </a:lnTo>
                    <a:lnTo>
                      <a:pt x="1218054" y="765101"/>
                    </a:lnTo>
                    <a:lnTo>
                      <a:pt x="1214214" y="764186"/>
                    </a:lnTo>
                    <a:lnTo>
                      <a:pt x="1208728" y="766929"/>
                    </a:lnTo>
                    <a:lnTo>
                      <a:pt x="1215311" y="768392"/>
                    </a:lnTo>
                    <a:lnTo>
                      <a:pt x="1215311" y="769855"/>
                    </a:lnTo>
                    <a:lnTo>
                      <a:pt x="1214762" y="771135"/>
                    </a:lnTo>
                    <a:lnTo>
                      <a:pt x="1215494" y="773147"/>
                    </a:lnTo>
                    <a:lnTo>
                      <a:pt x="1211288" y="771684"/>
                    </a:lnTo>
                    <a:lnTo>
                      <a:pt x="1208545" y="772415"/>
                    </a:lnTo>
                    <a:lnTo>
                      <a:pt x="1209093" y="775707"/>
                    </a:lnTo>
                    <a:lnTo>
                      <a:pt x="1200682" y="773147"/>
                    </a:lnTo>
                    <a:lnTo>
                      <a:pt x="1200682" y="775524"/>
                    </a:lnTo>
                    <a:lnTo>
                      <a:pt x="1201962" y="777535"/>
                    </a:lnTo>
                    <a:lnTo>
                      <a:pt x="1205253" y="778633"/>
                    </a:lnTo>
                    <a:lnTo>
                      <a:pt x="1200682" y="778450"/>
                    </a:lnTo>
                    <a:lnTo>
                      <a:pt x="1198670" y="782656"/>
                    </a:lnTo>
                    <a:lnTo>
                      <a:pt x="1194830" y="782656"/>
                    </a:lnTo>
                    <a:lnTo>
                      <a:pt x="1194464" y="784301"/>
                    </a:lnTo>
                    <a:lnTo>
                      <a:pt x="1193184" y="786130"/>
                    </a:lnTo>
                    <a:lnTo>
                      <a:pt x="1184224" y="787227"/>
                    </a:lnTo>
                    <a:lnTo>
                      <a:pt x="1182761" y="789422"/>
                    </a:lnTo>
                    <a:lnTo>
                      <a:pt x="1183675" y="790884"/>
                    </a:lnTo>
                    <a:lnTo>
                      <a:pt x="1176909" y="790884"/>
                    </a:lnTo>
                    <a:lnTo>
                      <a:pt x="1175812" y="792347"/>
                    </a:lnTo>
                    <a:lnTo>
                      <a:pt x="1174166" y="790153"/>
                    </a:lnTo>
                    <a:lnTo>
                      <a:pt x="1168498" y="791250"/>
                    </a:lnTo>
                    <a:lnTo>
                      <a:pt x="1166669" y="792347"/>
                    </a:lnTo>
                    <a:lnTo>
                      <a:pt x="1165755" y="795822"/>
                    </a:lnTo>
                    <a:lnTo>
                      <a:pt x="1163195" y="794542"/>
                    </a:lnTo>
                    <a:lnTo>
                      <a:pt x="1159537" y="794907"/>
                    </a:lnTo>
                    <a:lnTo>
                      <a:pt x="1158440" y="795822"/>
                    </a:lnTo>
                    <a:lnTo>
                      <a:pt x="1158074" y="797650"/>
                    </a:lnTo>
                    <a:lnTo>
                      <a:pt x="1155880" y="798382"/>
                    </a:lnTo>
                    <a:lnTo>
                      <a:pt x="1153320" y="796370"/>
                    </a:lnTo>
                    <a:lnTo>
                      <a:pt x="1150577" y="796919"/>
                    </a:lnTo>
                    <a:lnTo>
                      <a:pt x="1147651" y="797650"/>
                    </a:lnTo>
                    <a:lnTo>
                      <a:pt x="1148200" y="800393"/>
                    </a:lnTo>
                    <a:lnTo>
                      <a:pt x="1146005" y="800576"/>
                    </a:lnTo>
                    <a:lnTo>
                      <a:pt x="1144177" y="798016"/>
                    </a:lnTo>
                    <a:lnTo>
                      <a:pt x="1140520" y="796919"/>
                    </a:lnTo>
                    <a:lnTo>
                      <a:pt x="1139422" y="800210"/>
                    </a:lnTo>
                    <a:lnTo>
                      <a:pt x="1136497" y="801125"/>
                    </a:lnTo>
                    <a:lnTo>
                      <a:pt x="1132291" y="799479"/>
                    </a:lnTo>
                    <a:lnTo>
                      <a:pt x="1132291" y="802771"/>
                    </a:lnTo>
                    <a:lnTo>
                      <a:pt x="1128633" y="801125"/>
                    </a:lnTo>
                    <a:lnTo>
                      <a:pt x="1123696" y="804234"/>
                    </a:lnTo>
                    <a:lnTo>
                      <a:pt x="1111261" y="805148"/>
                    </a:lnTo>
                    <a:lnTo>
                      <a:pt x="1110530" y="808622"/>
                    </a:lnTo>
                    <a:lnTo>
                      <a:pt x="1106324" y="806611"/>
                    </a:lnTo>
                    <a:lnTo>
                      <a:pt x="1105410" y="808805"/>
                    </a:lnTo>
                    <a:lnTo>
                      <a:pt x="1103764" y="810085"/>
                    </a:lnTo>
                    <a:lnTo>
                      <a:pt x="1102301" y="810451"/>
                    </a:lnTo>
                    <a:lnTo>
                      <a:pt x="1096632" y="806976"/>
                    </a:lnTo>
                    <a:lnTo>
                      <a:pt x="1093706" y="803502"/>
                    </a:lnTo>
                    <a:lnTo>
                      <a:pt x="1092426" y="803502"/>
                    </a:lnTo>
                    <a:lnTo>
                      <a:pt x="1089501" y="804416"/>
                    </a:lnTo>
                    <a:lnTo>
                      <a:pt x="1088586" y="806976"/>
                    </a:lnTo>
                    <a:lnTo>
                      <a:pt x="1090049" y="811182"/>
                    </a:lnTo>
                    <a:lnTo>
                      <a:pt x="1085295" y="809354"/>
                    </a:lnTo>
                    <a:lnTo>
                      <a:pt x="1083832" y="811182"/>
                    </a:lnTo>
                    <a:lnTo>
                      <a:pt x="1087489" y="813925"/>
                    </a:lnTo>
                    <a:lnTo>
                      <a:pt x="1084198" y="816851"/>
                    </a:lnTo>
                    <a:lnTo>
                      <a:pt x="1080175" y="813925"/>
                    </a:lnTo>
                    <a:lnTo>
                      <a:pt x="1079992" y="810817"/>
                    </a:lnTo>
                    <a:lnTo>
                      <a:pt x="1073957" y="810451"/>
                    </a:lnTo>
                    <a:lnTo>
                      <a:pt x="1071031" y="809354"/>
                    </a:lnTo>
                    <a:lnTo>
                      <a:pt x="1071031" y="813011"/>
                    </a:lnTo>
                    <a:lnTo>
                      <a:pt x="1076334" y="814657"/>
                    </a:lnTo>
                    <a:lnTo>
                      <a:pt x="1077066" y="817948"/>
                    </a:lnTo>
                    <a:lnTo>
                      <a:pt x="1072677" y="818131"/>
                    </a:lnTo>
                    <a:lnTo>
                      <a:pt x="1063900" y="814108"/>
                    </a:lnTo>
                    <a:lnTo>
                      <a:pt x="1063717" y="813011"/>
                    </a:lnTo>
                    <a:lnTo>
                      <a:pt x="1061340" y="813194"/>
                    </a:lnTo>
                    <a:lnTo>
                      <a:pt x="1061705" y="814657"/>
                    </a:lnTo>
                    <a:lnTo>
                      <a:pt x="1060791" y="815754"/>
                    </a:lnTo>
                    <a:lnTo>
                      <a:pt x="1064448" y="819228"/>
                    </a:lnTo>
                    <a:lnTo>
                      <a:pt x="1056951" y="816851"/>
                    </a:lnTo>
                    <a:lnTo>
                      <a:pt x="1052379" y="816851"/>
                    </a:lnTo>
                    <a:lnTo>
                      <a:pt x="1047990" y="819228"/>
                    </a:lnTo>
                    <a:lnTo>
                      <a:pt x="1048174" y="817217"/>
                    </a:lnTo>
                    <a:lnTo>
                      <a:pt x="1043236" y="815388"/>
                    </a:lnTo>
                    <a:lnTo>
                      <a:pt x="1042322" y="811914"/>
                    </a:lnTo>
                    <a:lnTo>
                      <a:pt x="1046345" y="812645"/>
                    </a:lnTo>
                    <a:lnTo>
                      <a:pt x="1047625" y="810085"/>
                    </a:lnTo>
                    <a:lnTo>
                      <a:pt x="1038482" y="808622"/>
                    </a:lnTo>
                    <a:lnTo>
                      <a:pt x="1037933" y="806428"/>
                    </a:lnTo>
                    <a:lnTo>
                      <a:pt x="1035373" y="803685"/>
                    </a:lnTo>
                    <a:lnTo>
                      <a:pt x="1034825" y="800576"/>
                    </a:lnTo>
                    <a:lnTo>
                      <a:pt x="1033362" y="799662"/>
                    </a:lnTo>
                    <a:lnTo>
                      <a:pt x="1030619" y="803502"/>
                    </a:lnTo>
                    <a:lnTo>
                      <a:pt x="1029704" y="800393"/>
                    </a:lnTo>
                    <a:lnTo>
                      <a:pt x="1029521" y="796370"/>
                    </a:lnTo>
                    <a:lnTo>
                      <a:pt x="1024950" y="793627"/>
                    </a:lnTo>
                    <a:lnTo>
                      <a:pt x="1026047" y="796919"/>
                    </a:lnTo>
                    <a:lnTo>
                      <a:pt x="1020195" y="797650"/>
                    </a:lnTo>
                    <a:lnTo>
                      <a:pt x="1020744" y="799479"/>
                    </a:lnTo>
                    <a:lnTo>
                      <a:pt x="1027144" y="805148"/>
                    </a:lnTo>
                    <a:lnTo>
                      <a:pt x="1031167" y="811182"/>
                    </a:lnTo>
                    <a:lnTo>
                      <a:pt x="1027693" y="812097"/>
                    </a:lnTo>
                    <a:lnTo>
                      <a:pt x="1036653" y="815388"/>
                    </a:lnTo>
                    <a:lnTo>
                      <a:pt x="1039030" y="818131"/>
                    </a:lnTo>
                    <a:lnTo>
                      <a:pt x="1035190" y="819228"/>
                    </a:lnTo>
                    <a:lnTo>
                      <a:pt x="1035739" y="823068"/>
                    </a:lnTo>
                    <a:lnTo>
                      <a:pt x="1034276" y="823983"/>
                    </a:lnTo>
                    <a:lnTo>
                      <a:pt x="1033362" y="826543"/>
                    </a:lnTo>
                    <a:lnTo>
                      <a:pt x="1031899" y="825446"/>
                    </a:lnTo>
                    <a:lnTo>
                      <a:pt x="1028973" y="827091"/>
                    </a:lnTo>
                    <a:lnTo>
                      <a:pt x="1026596" y="824531"/>
                    </a:lnTo>
                    <a:lnTo>
                      <a:pt x="1023304" y="827091"/>
                    </a:lnTo>
                    <a:lnTo>
                      <a:pt x="1023487" y="828920"/>
                    </a:lnTo>
                    <a:lnTo>
                      <a:pt x="1018001" y="832943"/>
                    </a:lnTo>
                    <a:lnTo>
                      <a:pt x="1012698" y="835137"/>
                    </a:lnTo>
                    <a:lnTo>
                      <a:pt x="1007944" y="833857"/>
                    </a:lnTo>
                    <a:lnTo>
                      <a:pt x="1009041" y="836783"/>
                    </a:lnTo>
                    <a:lnTo>
                      <a:pt x="1008675" y="840075"/>
                    </a:lnTo>
                    <a:lnTo>
                      <a:pt x="1004835" y="840623"/>
                    </a:lnTo>
                    <a:lnTo>
                      <a:pt x="1002823" y="845926"/>
                    </a:lnTo>
                    <a:lnTo>
                      <a:pt x="1003189" y="848669"/>
                    </a:lnTo>
                    <a:lnTo>
                      <a:pt x="999166" y="848304"/>
                    </a:lnTo>
                    <a:lnTo>
                      <a:pt x="1000995" y="849949"/>
                    </a:lnTo>
                    <a:lnTo>
                      <a:pt x="1001361" y="853424"/>
                    </a:lnTo>
                    <a:lnTo>
                      <a:pt x="1000629" y="854338"/>
                    </a:lnTo>
                    <a:lnTo>
                      <a:pt x="999166" y="861470"/>
                    </a:lnTo>
                    <a:lnTo>
                      <a:pt x="993314" y="863847"/>
                    </a:lnTo>
                    <a:lnTo>
                      <a:pt x="992217" y="865676"/>
                    </a:lnTo>
                    <a:lnTo>
                      <a:pt x="988926" y="867139"/>
                    </a:lnTo>
                    <a:lnTo>
                      <a:pt x="988194" y="868419"/>
                    </a:lnTo>
                    <a:lnTo>
                      <a:pt x="990571" y="872624"/>
                    </a:lnTo>
                    <a:lnTo>
                      <a:pt x="987097" y="870613"/>
                    </a:lnTo>
                    <a:lnTo>
                      <a:pt x="987646" y="873173"/>
                    </a:lnTo>
                    <a:lnTo>
                      <a:pt x="985451" y="872807"/>
                    </a:lnTo>
                    <a:lnTo>
                      <a:pt x="985817" y="874270"/>
                    </a:lnTo>
                    <a:lnTo>
                      <a:pt x="983988" y="876647"/>
                    </a:lnTo>
                    <a:lnTo>
                      <a:pt x="982891" y="880122"/>
                    </a:lnTo>
                    <a:lnTo>
                      <a:pt x="981794" y="876282"/>
                    </a:lnTo>
                    <a:lnTo>
                      <a:pt x="979966" y="879390"/>
                    </a:lnTo>
                    <a:lnTo>
                      <a:pt x="978137" y="874636"/>
                    </a:lnTo>
                    <a:lnTo>
                      <a:pt x="975943" y="879207"/>
                    </a:lnTo>
                    <a:lnTo>
                      <a:pt x="974480" y="884511"/>
                    </a:lnTo>
                    <a:lnTo>
                      <a:pt x="972468" y="886888"/>
                    </a:lnTo>
                    <a:lnTo>
                      <a:pt x="972285" y="889814"/>
                    </a:lnTo>
                    <a:lnTo>
                      <a:pt x="970457" y="891459"/>
                    </a:lnTo>
                    <a:lnTo>
                      <a:pt x="967165" y="891459"/>
                    </a:lnTo>
                    <a:lnTo>
                      <a:pt x="964422" y="892739"/>
                    </a:lnTo>
                    <a:lnTo>
                      <a:pt x="962228" y="892008"/>
                    </a:lnTo>
                    <a:lnTo>
                      <a:pt x="961130" y="887985"/>
                    </a:lnTo>
                    <a:lnTo>
                      <a:pt x="957473" y="892008"/>
                    </a:lnTo>
                    <a:lnTo>
                      <a:pt x="960765" y="895665"/>
                    </a:lnTo>
                    <a:lnTo>
                      <a:pt x="957473" y="895665"/>
                    </a:lnTo>
                    <a:lnTo>
                      <a:pt x="947599" y="892739"/>
                    </a:lnTo>
                    <a:lnTo>
                      <a:pt x="942295" y="888534"/>
                    </a:lnTo>
                    <a:lnTo>
                      <a:pt x="941564" y="891642"/>
                    </a:lnTo>
                    <a:lnTo>
                      <a:pt x="942844" y="893837"/>
                    </a:lnTo>
                    <a:lnTo>
                      <a:pt x="946501" y="897128"/>
                    </a:lnTo>
                    <a:lnTo>
                      <a:pt x="944490" y="900237"/>
                    </a:lnTo>
                    <a:lnTo>
                      <a:pt x="944490" y="903711"/>
                    </a:lnTo>
                    <a:lnTo>
                      <a:pt x="940467" y="902248"/>
                    </a:lnTo>
                    <a:lnTo>
                      <a:pt x="937724" y="906820"/>
                    </a:lnTo>
                    <a:lnTo>
                      <a:pt x="937175" y="910477"/>
                    </a:lnTo>
                    <a:lnTo>
                      <a:pt x="933884" y="908100"/>
                    </a:lnTo>
                    <a:lnTo>
                      <a:pt x="932421" y="909197"/>
                    </a:lnTo>
                    <a:lnTo>
                      <a:pt x="930227" y="908100"/>
                    </a:lnTo>
                    <a:lnTo>
                      <a:pt x="928032" y="909197"/>
                    </a:lnTo>
                    <a:lnTo>
                      <a:pt x="929129" y="904626"/>
                    </a:lnTo>
                    <a:lnTo>
                      <a:pt x="925838" y="904808"/>
                    </a:lnTo>
                    <a:lnTo>
                      <a:pt x="923461" y="908649"/>
                    </a:lnTo>
                    <a:lnTo>
                      <a:pt x="921266" y="913769"/>
                    </a:lnTo>
                    <a:lnTo>
                      <a:pt x="919438" y="910660"/>
                    </a:lnTo>
                    <a:lnTo>
                      <a:pt x="914683" y="911026"/>
                    </a:lnTo>
                    <a:lnTo>
                      <a:pt x="911575" y="905540"/>
                    </a:lnTo>
                    <a:lnTo>
                      <a:pt x="907186" y="902431"/>
                    </a:lnTo>
                    <a:lnTo>
                      <a:pt x="906820" y="906820"/>
                    </a:lnTo>
                    <a:lnTo>
                      <a:pt x="907003" y="910477"/>
                    </a:lnTo>
                    <a:lnTo>
                      <a:pt x="902797" y="909014"/>
                    </a:lnTo>
                    <a:lnTo>
                      <a:pt x="906820" y="911757"/>
                    </a:lnTo>
                    <a:lnTo>
                      <a:pt x="905906" y="913952"/>
                    </a:lnTo>
                    <a:lnTo>
                      <a:pt x="900968" y="911392"/>
                    </a:lnTo>
                    <a:lnTo>
                      <a:pt x="897494" y="910294"/>
                    </a:lnTo>
                    <a:lnTo>
                      <a:pt x="894751" y="910294"/>
                    </a:lnTo>
                    <a:lnTo>
                      <a:pt x="893471" y="909197"/>
                    </a:lnTo>
                    <a:lnTo>
                      <a:pt x="893471" y="908100"/>
                    </a:lnTo>
                    <a:lnTo>
                      <a:pt x="892191" y="906271"/>
                    </a:lnTo>
                    <a:lnTo>
                      <a:pt x="896945" y="903163"/>
                    </a:lnTo>
                    <a:lnTo>
                      <a:pt x="897494" y="899505"/>
                    </a:lnTo>
                    <a:lnTo>
                      <a:pt x="908649" y="893105"/>
                    </a:lnTo>
                    <a:lnTo>
                      <a:pt x="902431" y="893654"/>
                    </a:lnTo>
                    <a:lnTo>
                      <a:pt x="899688" y="892739"/>
                    </a:lnTo>
                    <a:lnTo>
                      <a:pt x="896580" y="893837"/>
                    </a:lnTo>
                    <a:lnTo>
                      <a:pt x="891277" y="888899"/>
                    </a:lnTo>
                    <a:lnTo>
                      <a:pt x="889448" y="892922"/>
                    </a:lnTo>
                    <a:lnTo>
                      <a:pt x="885425" y="891276"/>
                    </a:lnTo>
                    <a:lnTo>
                      <a:pt x="886339" y="893288"/>
                    </a:lnTo>
                    <a:lnTo>
                      <a:pt x="892191" y="896580"/>
                    </a:lnTo>
                    <a:lnTo>
                      <a:pt x="889448" y="896580"/>
                    </a:lnTo>
                    <a:lnTo>
                      <a:pt x="887071" y="898225"/>
                    </a:lnTo>
                    <a:lnTo>
                      <a:pt x="888351" y="900237"/>
                    </a:lnTo>
                    <a:lnTo>
                      <a:pt x="882682" y="902065"/>
                    </a:lnTo>
                    <a:lnTo>
                      <a:pt x="887071" y="904808"/>
                    </a:lnTo>
                    <a:lnTo>
                      <a:pt x="885973" y="909014"/>
                    </a:lnTo>
                    <a:lnTo>
                      <a:pt x="883596" y="909014"/>
                    </a:lnTo>
                    <a:lnTo>
                      <a:pt x="881219" y="907734"/>
                    </a:lnTo>
                    <a:lnTo>
                      <a:pt x="881036" y="910477"/>
                    </a:lnTo>
                    <a:lnTo>
                      <a:pt x="876282" y="906637"/>
                    </a:lnTo>
                    <a:lnTo>
                      <a:pt x="875185" y="911392"/>
                    </a:lnTo>
                    <a:lnTo>
                      <a:pt x="878476" y="914134"/>
                    </a:lnTo>
                    <a:lnTo>
                      <a:pt x="880671" y="913952"/>
                    </a:lnTo>
                    <a:lnTo>
                      <a:pt x="882682" y="915049"/>
                    </a:lnTo>
                    <a:lnTo>
                      <a:pt x="881585" y="916146"/>
                    </a:lnTo>
                    <a:lnTo>
                      <a:pt x="882682" y="919072"/>
                    </a:lnTo>
                    <a:lnTo>
                      <a:pt x="880488" y="919072"/>
                    </a:lnTo>
                    <a:lnTo>
                      <a:pt x="879573" y="921998"/>
                    </a:lnTo>
                    <a:lnTo>
                      <a:pt x="874087" y="920169"/>
                    </a:lnTo>
                    <a:lnTo>
                      <a:pt x="867322" y="920169"/>
                    </a:lnTo>
                    <a:lnTo>
                      <a:pt x="870613" y="923278"/>
                    </a:lnTo>
                    <a:lnTo>
                      <a:pt x="863481" y="923643"/>
                    </a:lnTo>
                    <a:lnTo>
                      <a:pt x="859458" y="924558"/>
                    </a:lnTo>
                    <a:lnTo>
                      <a:pt x="858361" y="922363"/>
                    </a:lnTo>
                    <a:lnTo>
                      <a:pt x="853972" y="919803"/>
                    </a:lnTo>
                    <a:lnTo>
                      <a:pt x="851230" y="924741"/>
                    </a:lnTo>
                    <a:lnTo>
                      <a:pt x="847755" y="924375"/>
                    </a:lnTo>
                    <a:lnTo>
                      <a:pt x="846475" y="921632"/>
                    </a:lnTo>
                    <a:lnTo>
                      <a:pt x="843183" y="920718"/>
                    </a:lnTo>
                    <a:lnTo>
                      <a:pt x="839892" y="926752"/>
                    </a:lnTo>
                    <a:lnTo>
                      <a:pt x="836783" y="925472"/>
                    </a:lnTo>
                    <a:lnTo>
                      <a:pt x="834772" y="926752"/>
                    </a:lnTo>
                    <a:lnTo>
                      <a:pt x="831114" y="927301"/>
                    </a:lnTo>
                    <a:lnTo>
                      <a:pt x="837881" y="930226"/>
                    </a:lnTo>
                    <a:lnTo>
                      <a:pt x="838795" y="932421"/>
                    </a:lnTo>
                    <a:lnTo>
                      <a:pt x="838246" y="934432"/>
                    </a:lnTo>
                    <a:lnTo>
                      <a:pt x="840623" y="937175"/>
                    </a:lnTo>
                    <a:lnTo>
                      <a:pt x="834772" y="942113"/>
                    </a:lnTo>
                    <a:lnTo>
                      <a:pt x="834589" y="944673"/>
                    </a:lnTo>
                    <a:lnTo>
                      <a:pt x="831663" y="947233"/>
                    </a:lnTo>
                    <a:lnTo>
                      <a:pt x="828372" y="944673"/>
                    </a:lnTo>
                    <a:lnTo>
                      <a:pt x="825994" y="946501"/>
                    </a:lnTo>
                    <a:lnTo>
                      <a:pt x="823434" y="944307"/>
                    </a:lnTo>
                    <a:lnTo>
                      <a:pt x="819594" y="943393"/>
                    </a:lnTo>
                    <a:lnTo>
                      <a:pt x="819411" y="947050"/>
                    </a:lnTo>
                    <a:lnTo>
                      <a:pt x="816303" y="945587"/>
                    </a:lnTo>
                    <a:lnTo>
                      <a:pt x="811182" y="945953"/>
                    </a:lnTo>
                    <a:lnTo>
                      <a:pt x="808256" y="943941"/>
                    </a:lnTo>
                    <a:lnTo>
                      <a:pt x="803685" y="951621"/>
                    </a:lnTo>
                    <a:lnTo>
                      <a:pt x="808805" y="950890"/>
                    </a:lnTo>
                    <a:lnTo>
                      <a:pt x="809537" y="954182"/>
                    </a:lnTo>
                    <a:lnTo>
                      <a:pt x="812645" y="955644"/>
                    </a:lnTo>
                    <a:lnTo>
                      <a:pt x="815205" y="960399"/>
                    </a:lnTo>
                    <a:lnTo>
                      <a:pt x="819046" y="963142"/>
                    </a:lnTo>
                    <a:lnTo>
                      <a:pt x="820509" y="969725"/>
                    </a:lnTo>
                    <a:lnTo>
                      <a:pt x="824166" y="972102"/>
                    </a:lnTo>
                    <a:lnTo>
                      <a:pt x="828372" y="973199"/>
                    </a:lnTo>
                    <a:lnTo>
                      <a:pt x="826726" y="974662"/>
                    </a:lnTo>
                    <a:lnTo>
                      <a:pt x="821971" y="972834"/>
                    </a:lnTo>
                    <a:lnTo>
                      <a:pt x="813742" y="972834"/>
                    </a:lnTo>
                    <a:lnTo>
                      <a:pt x="802771" y="977222"/>
                    </a:lnTo>
                    <a:lnTo>
                      <a:pt x="798748" y="976674"/>
                    </a:lnTo>
                    <a:lnTo>
                      <a:pt x="800028" y="981062"/>
                    </a:lnTo>
                    <a:lnTo>
                      <a:pt x="817949" y="982525"/>
                    </a:lnTo>
                    <a:lnTo>
                      <a:pt x="820509" y="985634"/>
                    </a:lnTo>
                    <a:lnTo>
                      <a:pt x="819411" y="987097"/>
                    </a:lnTo>
                    <a:lnTo>
                      <a:pt x="817217" y="988560"/>
                    </a:lnTo>
                    <a:lnTo>
                      <a:pt x="822520" y="998983"/>
                    </a:lnTo>
                    <a:lnTo>
                      <a:pt x="815388" y="999715"/>
                    </a:lnTo>
                    <a:lnTo>
                      <a:pt x="801125" y="996789"/>
                    </a:lnTo>
                    <a:lnTo>
                      <a:pt x="800942" y="998983"/>
                    </a:lnTo>
                    <a:lnTo>
                      <a:pt x="816303" y="1001543"/>
                    </a:lnTo>
                    <a:lnTo>
                      <a:pt x="817949" y="1003372"/>
                    </a:lnTo>
                    <a:lnTo>
                      <a:pt x="817765" y="1007029"/>
                    </a:lnTo>
                    <a:lnTo>
                      <a:pt x="815205" y="1007395"/>
                    </a:lnTo>
                    <a:lnTo>
                      <a:pt x="814657" y="1011052"/>
                    </a:lnTo>
                    <a:lnTo>
                      <a:pt x="813742" y="1012332"/>
                    </a:lnTo>
                    <a:lnTo>
                      <a:pt x="810085" y="1013429"/>
                    </a:lnTo>
                    <a:lnTo>
                      <a:pt x="806794" y="1012149"/>
                    </a:lnTo>
                    <a:lnTo>
                      <a:pt x="807342" y="1014161"/>
                    </a:lnTo>
                    <a:lnTo>
                      <a:pt x="809354" y="1016172"/>
                    </a:lnTo>
                    <a:lnTo>
                      <a:pt x="805148" y="1016721"/>
                    </a:lnTo>
                    <a:lnTo>
                      <a:pt x="806245" y="1019830"/>
                    </a:lnTo>
                    <a:lnTo>
                      <a:pt x="801491" y="1019098"/>
                    </a:lnTo>
                    <a:lnTo>
                      <a:pt x="796370" y="1016172"/>
                    </a:lnTo>
                    <a:lnTo>
                      <a:pt x="795822" y="1017452"/>
                    </a:lnTo>
                    <a:lnTo>
                      <a:pt x="798748" y="1019464"/>
                    </a:lnTo>
                    <a:lnTo>
                      <a:pt x="797468" y="1020927"/>
                    </a:lnTo>
                    <a:lnTo>
                      <a:pt x="794725" y="1021292"/>
                    </a:lnTo>
                    <a:lnTo>
                      <a:pt x="795822" y="1024035"/>
                    </a:lnTo>
                    <a:lnTo>
                      <a:pt x="801674" y="1024584"/>
                    </a:lnTo>
                    <a:lnTo>
                      <a:pt x="801674" y="1026778"/>
                    </a:lnTo>
                    <a:lnTo>
                      <a:pt x="792347" y="1026413"/>
                    </a:lnTo>
                    <a:lnTo>
                      <a:pt x="789605" y="1025498"/>
                    </a:lnTo>
                    <a:lnTo>
                      <a:pt x="786313" y="1023304"/>
                    </a:lnTo>
                    <a:lnTo>
                      <a:pt x="783204" y="1023304"/>
                    </a:lnTo>
                    <a:lnTo>
                      <a:pt x="787959" y="1026413"/>
                    </a:lnTo>
                    <a:lnTo>
                      <a:pt x="794542" y="1029338"/>
                    </a:lnTo>
                    <a:lnTo>
                      <a:pt x="799113" y="1028973"/>
                    </a:lnTo>
                    <a:lnTo>
                      <a:pt x="799113" y="1032630"/>
                    </a:lnTo>
                    <a:lnTo>
                      <a:pt x="795273" y="1032813"/>
                    </a:lnTo>
                    <a:lnTo>
                      <a:pt x="793445" y="1035373"/>
                    </a:lnTo>
                    <a:lnTo>
                      <a:pt x="784119" y="1036836"/>
                    </a:lnTo>
                    <a:lnTo>
                      <a:pt x="780644" y="1036836"/>
                    </a:lnTo>
                    <a:lnTo>
                      <a:pt x="778998" y="1035921"/>
                    </a:lnTo>
                    <a:lnTo>
                      <a:pt x="775524" y="1036470"/>
                    </a:lnTo>
                    <a:lnTo>
                      <a:pt x="774244" y="1037384"/>
                    </a:lnTo>
                    <a:lnTo>
                      <a:pt x="773878" y="1039579"/>
                    </a:lnTo>
                    <a:lnTo>
                      <a:pt x="772781" y="1040859"/>
                    </a:lnTo>
                    <a:lnTo>
                      <a:pt x="765466" y="1042322"/>
                    </a:lnTo>
                    <a:lnTo>
                      <a:pt x="773878" y="1044699"/>
                    </a:lnTo>
                    <a:lnTo>
                      <a:pt x="776438" y="1049636"/>
                    </a:lnTo>
                    <a:lnTo>
                      <a:pt x="775524" y="1050916"/>
                    </a:lnTo>
                    <a:lnTo>
                      <a:pt x="778633" y="1052379"/>
                    </a:lnTo>
                    <a:lnTo>
                      <a:pt x="779730" y="1066643"/>
                    </a:lnTo>
                    <a:lnTo>
                      <a:pt x="782838" y="1068288"/>
                    </a:lnTo>
                    <a:lnTo>
                      <a:pt x="783753" y="1071031"/>
                    </a:lnTo>
                    <a:lnTo>
                      <a:pt x="781924" y="1074689"/>
                    </a:lnTo>
                    <a:lnTo>
                      <a:pt x="783387" y="1076517"/>
                    </a:lnTo>
                    <a:lnTo>
                      <a:pt x="780827" y="1078529"/>
                    </a:lnTo>
                    <a:lnTo>
                      <a:pt x="775158" y="1086026"/>
                    </a:lnTo>
                    <a:lnTo>
                      <a:pt x="773878" y="1089135"/>
                    </a:lnTo>
                    <a:lnTo>
                      <a:pt x="776438" y="1089135"/>
                    </a:lnTo>
                    <a:lnTo>
                      <a:pt x="774244" y="1092609"/>
                    </a:lnTo>
                    <a:lnTo>
                      <a:pt x="769855" y="1095352"/>
                    </a:lnTo>
                    <a:lnTo>
                      <a:pt x="768758" y="1096815"/>
                    </a:lnTo>
                    <a:lnTo>
                      <a:pt x="770221" y="1097547"/>
                    </a:lnTo>
                    <a:lnTo>
                      <a:pt x="769855" y="1099558"/>
                    </a:lnTo>
                    <a:lnTo>
                      <a:pt x="767478" y="1108518"/>
                    </a:lnTo>
                    <a:lnTo>
                      <a:pt x="765466" y="1110713"/>
                    </a:lnTo>
                    <a:lnTo>
                      <a:pt x="764735" y="1113273"/>
                    </a:lnTo>
                    <a:lnTo>
                      <a:pt x="764004" y="1117661"/>
                    </a:lnTo>
                    <a:lnTo>
                      <a:pt x="764552" y="1123513"/>
                    </a:lnTo>
                    <a:lnTo>
                      <a:pt x="762358" y="1124976"/>
                    </a:lnTo>
                    <a:lnTo>
                      <a:pt x="758518" y="1124976"/>
                    </a:lnTo>
                    <a:lnTo>
                      <a:pt x="756689" y="1126256"/>
                    </a:lnTo>
                    <a:lnTo>
                      <a:pt x="753215" y="1126439"/>
                    </a:lnTo>
                    <a:lnTo>
                      <a:pt x="744072" y="1124976"/>
                    </a:lnTo>
                    <a:lnTo>
                      <a:pt x="752849" y="1129365"/>
                    </a:lnTo>
                    <a:lnTo>
                      <a:pt x="755043" y="1129548"/>
                    </a:lnTo>
                    <a:lnTo>
                      <a:pt x="757055" y="1132839"/>
                    </a:lnTo>
                    <a:lnTo>
                      <a:pt x="757969" y="1135765"/>
                    </a:lnTo>
                    <a:lnTo>
                      <a:pt x="757238" y="1137411"/>
                    </a:lnTo>
                    <a:lnTo>
                      <a:pt x="758701" y="1139788"/>
                    </a:lnTo>
                    <a:lnTo>
                      <a:pt x="758701" y="1140702"/>
                    </a:lnTo>
                    <a:lnTo>
                      <a:pt x="749923" y="1140885"/>
                    </a:lnTo>
                    <a:lnTo>
                      <a:pt x="734928" y="1140154"/>
                    </a:lnTo>
                    <a:lnTo>
                      <a:pt x="733831" y="1136496"/>
                    </a:lnTo>
                    <a:lnTo>
                      <a:pt x="733831" y="1135034"/>
                    </a:lnTo>
                    <a:lnTo>
                      <a:pt x="731271" y="1138325"/>
                    </a:lnTo>
                    <a:lnTo>
                      <a:pt x="724871" y="1143445"/>
                    </a:lnTo>
                    <a:lnTo>
                      <a:pt x="718653" y="1144542"/>
                    </a:lnTo>
                    <a:lnTo>
                      <a:pt x="714630" y="1141251"/>
                    </a:lnTo>
                    <a:lnTo>
                      <a:pt x="709328" y="1141799"/>
                    </a:lnTo>
                    <a:lnTo>
                      <a:pt x="708047" y="1141068"/>
                    </a:lnTo>
                    <a:lnTo>
                      <a:pt x="706584" y="1138874"/>
                    </a:lnTo>
                    <a:lnTo>
                      <a:pt x="705670" y="1138874"/>
                    </a:lnTo>
                    <a:lnTo>
                      <a:pt x="705670" y="1136679"/>
                    </a:lnTo>
                    <a:lnTo>
                      <a:pt x="708779" y="1133388"/>
                    </a:lnTo>
                    <a:lnTo>
                      <a:pt x="710973" y="1131925"/>
                    </a:lnTo>
                    <a:lnTo>
                      <a:pt x="712436" y="1126256"/>
                    </a:lnTo>
                    <a:lnTo>
                      <a:pt x="712436" y="1124427"/>
                    </a:lnTo>
                    <a:lnTo>
                      <a:pt x="708596" y="1127536"/>
                    </a:lnTo>
                    <a:lnTo>
                      <a:pt x="703842" y="1128999"/>
                    </a:lnTo>
                    <a:lnTo>
                      <a:pt x="702744" y="1127719"/>
                    </a:lnTo>
                    <a:lnTo>
                      <a:pt x="704573" y="1122965"/>
                    </a:lnTo>
                    <a:lnTo>
                      <a:pt x="704939" y="1120404"/>
                    </a:lnTo>
                    <a:lnTo>
                      <a:pt x="702927" y="1120404"/>
                    </a:lnTo>
                    <a:lnTo>
                      <a:pt x="700733" y="1121867"/>
                    </a:lnTo>
                    <a:lnTo>
                      <a:pt x="698538" y="1125707"/>
                    </a:lnTo>
                    <a:lnTo>
                      <a:pt x="696527" y="1127719"/>
                    </a:lnTo>
                    <a:lnTo>
                      <a:pt x="695613" y="1125707"/>
                    </a:lnTo>
                    <a:lnTo>
                      <a:pt x="693967" y="1123879"/>
                    </a:lnTo>
                    <a:lnTo>
                      <a:pt x="693235" y="1120953"/>
                    </a:lnTo>
                    <a:lnTo>
                      <a:pt x="691224" y="1119307"/>
                    </a:lnTo>
                    <a:lnTo>
                      <a:pt x="693418" y="1116747"/>
                    </a:lnTo>
                    <a:lnTo>
                      <a:pt x="699636" y="1113638"/>
                    </a:lnTo>
                    <a:lnTo>
                      <a:pt x="700916" y="1110164"/>
                    </a:lnTo>
                    <a:lnTo>
                      <a:pt x="699270" y="1109250"/>
                    </a:lnTo>
                    <a:lnTo>
                      <a:pt x="696161" y="1112907"/>
                    </a:lnTo>
                    <a:lnTo>
                      <a:pt x="691407" y="1115650"/>
                    </a:lnTo>
                    <a:lnTo>
                      <a:pt x="687567" y="1115467"/>
                    </a:lnTo>
                    <a:lnTo>
                      <a:pt x="683727" y="1117661"/>
                    </a:lnTo>
                    <a:lnTo>
                      <a:pt x="681898" y="1117844"/>
                    </a:lnTo>
                    <a:lnTo>
                      <a:pt x="679521" y="1117296"/>
                    </a:lnTo>
                    <a:lnTo>
                      <a:pt x="685372" y="1114370"/>
                    </a:lnTo>
                    <a:lnTo>
                      <a:pt x="681715" y="1114370"/>
                    </a:lnTo>
                    <a:lnTo>
                      <a:pt x="692870" y="1109798"/>
                    </a:lnTo>
                    <a:lnTo>
                      <a:pt x="694516" y="1108153"/>
                    </a:lnTo>
                    <a:lnTo>
                      <a:pt x="687201" y="1109981"/>
                    </a:lnTo>
                    <a:lnTo>
                      <a:pt x="684458" y="1109250"/>
                    </a:lnTo>
                    <a:lnTo>
                      <a:pt x="685007" y="1107055"/>
                    </a:lnTo>
                    <a:lnTo>
                      <a:pt x="686470" y="1104861"/>
                    </a:lnTo>
                    <a:lnTo>
                      <a:pt x="678972" y="1107055"/>
                    </a:lnTo>
                    <a:lnTo>
                      <a:pt x="677692" y="1105592"/>
                    </a:lnTo>
                    <a:lnTo>
                      <a:pt x="668549" y="1109981"/>
                    </a:lnTo>
                    <a:lnTo>
                      <a:pt x="657577" y="1109250"/>
                    </a:lnTo>
                    <a:lnTo>
                      <a:pt x="653920" y="1109981"/>
                    </a:lnTo>
                    <a:lnTo>
                      <a:pt x="648983" y="1108701"/>
                    </a:lnTo>
                    <a:lnTo>
                      <a:pt x="647702" y="1108884"/>
                    </a:lnTo>
                    <a:lnTo>
                      <a:pt x="647520" y="1109981"/>
                    </a:lnTo>
                    <a:lnTo>
                      <a:pt x="649165" y="1113273"/>
                    </a:lnTo>
                    <a:lnTo>
                      <a:pt x="638194" y="1113821"/>
                    </a:lnTo>
                    <a:lnTo>
                      <a:pt x="634902" y="1113273"/>
                    </a:lnTo>
                    <a:lnTo>
                      <a:pt x="630148" y="1114370"/>
                    </a:lnTo>
                    <a:lnTo>
                      <a:pt x="631976" y="1112358"/>
                    </a:lnTo>
                    <a:lnTo>
                      <a:pt x="636548" y="1110530"/>
                    </a:lnTo>
                    <a:lnTo>
                      <a:pt x="643862" y="1106690"/>
                    </a:lnTo>
                    <a:lnTo>
                      <a:pt x="644411" y="1105592"/>
                    </a:lnTo>
                    <a:lnTo>
                      <a:pt x="642765" y="1104495"/>
                    </a:lnTo>
                    <a:lnTo>
                      <a:pt x="640937" y="1105044"/>
                    </a:lnTo>
                    <a:lnTo>
                      <a:pt x="636548" y="1103215"/>
                    </a:lnTo>
                    <a:lnTo>
                      <a:pt x="632342" y="1102667"/>
                    </a:lnTo>
                    <a:lnTo>
                      <a:pt x="631428" y="1102118"/>
                    </a:lnTo>
                    <a:lnTo>
                      <a:pt x="630330" y="1099558"/>
                    </a:lnTo>
                    <a:lnTo>
                      <a:pt x="628685" y="1097912"/>
                    </a:lnTo>
                    <a:lnTo>
                      <a:pt x="623382" y="1099558"/>
                    </a:lnTo>
                    <a:lnTo>
                      <a:pt x="621370" y="1099375"/>
                    </a:lnTo>
                    <a:lnTo>
                      <a:pt x="618444" y="1097364"/>
                    </a:lnTo>
                    <a:lnTo>
                      <a:pt x="618993" y="1094438"/>
                    </a:lnTo>
                    <a:lnTo>
                      <a:pt x="619724" y="1093158"/>
                    </a:lnTo>
                    <a:lnTo>
                      <a:pt x="618444" y="1092426"/>
                    </a:lnTo>
                    <a:lnTo>
                      <a:pt x="612776" y="1092426"/>
                    </a:lnTo>
                    <a:lnTo>
                      <a:pt x="609667" y="1093158"/>
                    </a:lnTo>
                    <a:lnTo>
                      <a:pt x="608021" y="1092243"/>
                    </a:lnTo>
                    <a:lnTo>
                      <a:pt x="628136" y="1087123"/>
                    </a:lnTo>
                    <a:lnTo>
                      <a:pt x="623382" y="1085295"/>
                    </a:lnTo>
                    <a:lnTo>
                      <a:pt x="620273" y="1085295"/>
                    </a:lnTo>
                    <a:lnTo>
                      <a:pt x="612410" y="1088586"/>
                    </a:lnTo>
                    <a:lnTo>
                      <a:pt x="608204" y="1089683"/>
                    </a:lnTo>
                    <a:lnTo>
                      <a:pt x="602718" y="1087306"/>
                    </a:lnTo>
                    <a:lnTo>
                      <a:pt x="601255" y="1086026"/>
                    </a:lnTo>
                    <a:lnTo>
                      <a:pt x="607656" y="1083832"/>
                    </a:lnTo>
                    <a:lnTo>
                      <a:pt x="610033" y="1081272"/>
                    </a:lnTo>
                    <a:lnTo>
                      <a:pt x="606558" y="1080723"/>
                    </a:lnTo>
                    <a:lnTo>
                      <a:pt x="606741" y="1079077"/>
                    </a:lnTo>
                    <a:lnTo>
                      <a:pt x="602718" y="1077249"/>
                    </a:lnTo>
                    <a:lnTo>
                      <a:pt x="599609" y="1074140"/>
                    </a:lnTo>
                    <a:lnTo>
                      <a:pt x="598695" y="1072128"/>
                    </a:lnTo>
                    <a:lnTo>
                      <a:pt x="602352" y="1069934"/>
                    </a:lnTo>
                    <a:lnTo>
                      <a:pt x="609484" y="1067008"/>
                    </a:lnTo>
                    <a:lnTo>
                      <a:pt x="608753" y="1064448"/>
                    </a:lnTo>
                    <a:lnTo>
                      <a:pt x="606741" y="1063534"/>
                    </a:lnTo>
                    <a:lnTo>
                      <a:pt x="598512" y="1067923"/>
                    </a:lnTo>
                    <a:lnTo>
                      <a:pt x="592478" y="1068837"/>
                    </a:lnTo>
                    <a:lnTo>
                      <a:pt x="591929" y="1066643"/>
                    </a:lnTo>
                    <a:lnTo>
                      <a:pt x="590283" y="1065180"/>
                    </a:lnTo>
                    <a:lnTo>
                      <a:pt x="594306" y="1064448"/>
                    </a:lnTo>
                    <a:lnTo>
                      <a:pt x="597598" y="1062802"/>
                    </a:lnTo>
                    <a:lnTo>
                      <a:pt x="593209" y="1063351"/>
                    </a:lnTo>
                    <a:lnTo>
                      <a:pt x="591381" y="1060791"/>
                    </a:lnTo>
                    <a:lnTo>
                      <a:pt x="595586" y="1059145"/>
                    </a:lnTo>
                    <a:lnTo>
                      <a:pt x="591746" y="1059145"/>
                    </a:lnTo>
                    <a:lnTo>
                      <a:pt x="586626" y="1057682"/>
                    </a:lnTo>
                    <a:lnTo>
                      <a:pt x="586626" y="1054574"/>
                    </a:lnTo>
                    <a:lnTo>
                      <a:pt x="588089" y="1052014"/>
                    </a:lnTo>
                    <a:lnTo>
                      <a:pt x="584432" y="1050368"/>
                    </a:lnTo>
                    <a:lnTo>
                      <a:pt x="579677" y="1050002"/>
                    </a:lnTo>
                    <a:lnTo>
                      <a:pt x="578031" y="1047625"/>
                    </a:lnTo>
                    <a:lnTo>
                      <a:pt x="578214" y="1043236"/>
                    </a:lnTo>
                    <a:lnTo>
                      <a:pt x="581323" y="1037384"/>
                    </a:lnTo>
                    <a:lnTo>
                      <a:pt x="579129" y="1037933"/>
                    </a:lnTo>
                    <a:lnTo>
                      <a:pt x="576020" y="1040310"/>
                    </a:lnTo>
                    <a:lnTo>
                      <a:pt x="575289" y="1037567"/>
                    </a:lnTo>
                    <a:lnTo>
                      <a:pt x="572911" y="1034824"/>
                    </a:lnTo>
                    <a:lnTo>
                      <a:pt x="572545" y="1030436"/>
                    </a:lnTo>
                    <a:lnTo>
                      <a:pt x="565231" y="1029338"/>
                    </a:lnTo>
                    <a:lnTo>
                      <a:pt x="564317" y="1027875"/>
                    </a:lnTo>
                    <a:lnTo>
                      <a:pt x="564317" y="1026595"/>
                    </a:lnTo>
                    <a:lnTo>
                      <a:pt x="562122" y="1026230"/>
                    </a:lnTo>
                    <a:lnTo>
                      <a:pt x="555722" y="1018184"/>
                    </a:lnTo>
                    <a:lnTo>
                      <a:pt x="554259" y="1011601"/>
                    </a:lnTo>
                    <a:lnTo>
                      <a:pt x="551699" y="1012332"/>
                    </a:lnTo>
                    <a:lnTo>
                      <a:pt x="550236" y="1009589"/>
                    </a:lnTo>
                    <a:lnTo>
                      <a:pt x="545848" y="1004103"/>
                    </a:lnTo>
                    <a:lnTo>
                      <a:pt x="550236" y="999349"/>
                    </a:lnTo>
                    <a:lnTo>
                      <a:pt x="545482" y="1000446"/>
                    </a:lnTo>
                    <a:lnTo>
                      <a:pt x="546762" y="992217"/>
                    </a:lnTo>
                    <a:lnTo>
                      <a:pt x="544202" y="985634"/>
                    </a:lnTo>
                    <a:lnTo>
                      <a:pt x="545299" y="982525"/>
                    </a:lnTo>
                    <a:lnTo>
                      <a:pt x="552248" y="982160"/>
                    </a:lnTo>
                    <a:lnTo>
                      <a:pt x="557917" y="979782"/>
                    </a:lnTo>
                    <a:lnTo>
                      <a:pt x="559197" y="974662"/>
                    </a:lnTo>
                    <a:lnTo>
                      <a:pt x="565231" y="973748"/>
                    </a:lnTo>
                    <a:lnTo>
                      <a:pt x="578031" y="970091"/>
                    </a:lnTo>
                    <a:lnTo>
                      <a:pt x="569620" y="970091"/>
                    </a:lnTo>
                    <a:lnTo>
                      <a:pt x="563402" y="966616"/>
                    </a:lnTo>
                    <a:lnTo>
                      <a:pt x="563768" y="964056"/>
                    </a:lnTo>
                    <a:lnTo>
                      <a:pt x="568157" y="961130"/>
                    </a:lnTo>
                    <a:lnTo>
                      <a:pt x="582054" y="963325"/>
                    </a:lnTo>
                    <a:lnTo>
                      <a:pt x="578946" y="958387"/>
                    </a:lnTo>
                    <a:lnTo>
                      <a:pt x="573826" y="959302"/>
                    </a:lnTo>
                    <a:lnTo>
                      <a:pt x="565231" y="955827"/>
                    </a:lnTo>
                    <a:lnTo>
                      <a:pt x="561574" y="961130"/>
                    </a:lnTo>
                    <a:lnTo>
                      <a:pt x="555357" y="962410"/>
                    </a:lnTo>
                    <a:lnTo>
                      <a:pt x="551699" y="961496"/>
                    </a:lnTo>
                    <a:lnTo>
                      <a:pt x="544933" y="970456"/>
                    </a:lnTo>
                    <a:lnTo>
                      <a:pt x="540179" y="978137"/>
                    </a:lnTo>
                    <a:lnTo>
                      <a:pt x="533413" y="977954"/>
                    </a:lnTo>
                    <a:lnTo>
                      <a:pt x="530670" y="979417"/>
                    </a:lnTo>
                    <a:lnTo>
                      <a:pt x="529024" y="974662"/>
                    </a:lnTo>
                    <a:lnTo>
                      <a:pt x="529024" y="970639"/>
                    </a:lnTo>
                    <a:lnTo>
                      <a:pt x="529756" y="966982"/>
                    </a:lnTo>
                    <a:lnTo>
                      <a:pt x="529573" y="962593"/>
                    </a:lnTo>
                    <a:lnTo>
                      <a:pt x="530670" y="959850"/>
                    </a:lnTo>
                    <a:lnTo>
                      <a:pt x="536339" y="955644"/>
                    </a:lnTo>
                    <a:lnTo>
                      <a:pt x="533413" y="954913"/>
                    </a:lnTo>
                    <a:lnTo>
                      <a:pt x="533413" y="953633"/>
                    </a:lnTo>
                    <a:lnTo>
                      <a:pt x="530487" y="956376"/>
                    </a:lnTo>
                    <a:lnTo>
                      <a:pt x="529024" y="952170"/>
                    </a:lnTo>
                    <a:lnTo>
                      <a:pt x="528476" y="948330"/>
                    </a:lnTo>
                    <a:lnTo>
                      <a:pt x="524453" y="946867"/>
                    </a:lnTo>
                    <a:lnTo>
                      <a:pt x="525732" y="941930"/>
                    </a:lnTo>
                    <a:lnTo>
                      <a:pt x="527378" y="940650"/>
                    </a:lnTo>
                    <a:lnTo>
                      <a:pt x="526281" y="935895"/>
                    </a:lnTo>
                    <a:lnTo>
                      <a:pt x="521527" y="940467"/>
                    </a:lnTo>
                    <a:lnTo>
                      <a:pt x="519515" y="935895"/>
                    </a:lnTo>
                    <a:lnTo>
                      <a:pt x="527378" y="930592"/>
                    </a:lnTo>
                    <a:lnTo>
                      <a:pt x="522075" y="930592"/>
                    </a:lnTo>
                    <a:lnTo>
                      <a:pt x="521709" y="927666"/>
                    </a:lnTo>
                    <a:lnTo>
                      <a:pt x="514761" y="927666"/>
                    </a:lnTo>
                    <a:lnTo>
                      <a:pt x="513846" y="918157"/>
                    </a:lnTo>
                    <a:lnTo>
                      <a:pt x="510006" y="919803"/>
                    </a:lnTo>
                    <a:lnTo>
                      <a:pt x="503423" y="921083"/>
                    </a:lnTo>
                    <a:lnTo>
                      <a:pt x="506715" y="917426"/>
                    </a:lnTo>
                    <a:lnTo>
                      <a:pt x="505435" y="915414"/>
                    </a:lnTo>
                    <a:lnTo>
                      <a:pt x="508178" y="912306"/>
                    </a:lnTo>
                    <a:lnTo>
                      <a:pt x="511103" y="910843"/>
                    </a:lnTo>
                    <a:lnTo>
                      <a:pt x="503423" y="913403"/>
                    </a:lnTo>
                    <a:lnTo>
                      <a:pt x="502875" y="911026"/>
                    </a:lnTo>
                    <a:lnTo>
                      <a:pt x="496474" y="909197"/>
                    </a:lnTo>
                    <a:lnTo>
                      <a:pt x="496840" y="906271"/>
                    </a:lnTo>
                    <a:lnTo>
                      <a:pt x="508543" y="899140"/>
                    </a:lnTo>
                    <a:lnTo>
                      <a:pt x="503423" y="900420"/>
                    </a:lnTo>
                    <a:lnTo>
                      <a:pt x="497572" y="900237"/>
                    </a:lnTo>
                    <a:lnTo>
                      <a:pt x="493914" y="899140"/>
                    </a:lnTo>
                    <a:lnTo>
                      <a:pt x="499035" y="894934"/>
                    </a:lnTo>
                    <a:lnTo>
                      <a:pt x="493183" y="894934"/>
                    </a:lnTo>
                    <a:lnTo>
                      <a:pt x="492268" y="892191"/>
                    </a:lnTo>
                    <a:lnTo>
                      <a:pt x="491537" y="887985"/>
                    </a:lnTo>
                    <a:lnTo>
                      <a:pt x="493914" y="884145"/>
                    </a:lnTo>
                    <a:lnTo>
                      <a:pt x="502875" y="885425"/>
                    </a:lnTo>
                    <a:lnTo>
                      <a:pt x="496474" y="880670"/>
                    </a:lnTo>
                    <a:lnTo>
                      <a:pt x="501777" y="876282"/>
                    </a:lnTo>
                    <a:lnTo>
                      <a:pt x="505252" y="874819"/>
                    </a:lnTo>
                    <a:lnTo>
                      <a:pt x="505983" y="868601"/>
                    </a:lnTo>
                    <a:lnTo>
                      <a:pt x="497937" y="868236"/>
                    </a:lnTo>
                    <a:lnTo>
                      <a:pt x="491171" y="869150"/>
                    </a:lnTo>
                    <a:lnTo>
                      <a:pt x="492268" y="865127"/>
                    </a:lnTo>
                    <a:lnTo>
                      <a:pt x="483857" y="860921"/>
                    </a:lnTo>
                    <a:lnTo>
                      <a:pt x="484223" y="853424"/>
                    </a:lnTo>
                    <a:lnTo>
                      <a:pt x="486417" y="850498"/>
                    </a:lnTo>
                    <a:lnTo>
                      <a:pt x="489160" y="849035"/>
                    </a:lnTo>
                    <a:lnTo>
                      <a:pt x="487880" y="845926"/>
                    </a:lnTo>
                    <a:lnTo>
                      <a:pt x="497572" y="840989"/>
                    </a:lnTo>
                    <a:lnTo>
                      <a:pt x="494829" y="842269"/>
                    </a:lnTo>
                    <a:lnTo>
                      <a:pt x="490074" y="839709"/>
                    </a:lnTo>
                    <a:lnTo>
                      <a:pt x="494829" y="835686"/>
                    </a:lnTo>
                    <a:lnTo>
                      <a:pt x="493731" y="835137"/>
                    </a:lnTo>
                    <a:lnTo>
                      <a:pt x="494280" y="830383"/>
                    </a:lnTo>
                    <a:lnTo>
                      <a:pt x="493366" y="826360"/>
                    </a:lnTo>
                    <a:lnTo>
                      <a:pt x="500132" y="823434"/>
                    </a:lnTo>
                    <a:lnTo>
                      <a:pt x="505983" y="823251"/>
                    </a:lnTo>
                    <a:lnTo>
                      <a:pt x="501595" y="819777"/>
                    </a:lnTo>
                    <a:lnTo>
                      <a:pt x="509092" y="822520"/>
                    </a:lnTo>
                    <a:lnTo>
                      <a:pt x="512018" y="821240"/>
                    </a:lnTo>
                    <a:lnTo>
                      <a:pt x="504703" y="816120"/>
                    </a:lnTo>
                    <a:lnTo>
                      <a:pt x="496474" y="816120"/>
                    </a:lnTo>
                    <a:lnTo>
                      <a:pt x="500132" y="814291"/>
                    </a:lnTo>
                    <a:lnTo>
                      <a:pt x="510189" y="816302"/>
                    </a:lnTo>
                    <a:lnTo>
                      <a:pt x="510189" y="814840"/>
                    </a:lnTo>
                    <a:lnTo>
                      <a:pt x="516407" y="813377"/>
                    </a:lnTo>
                    <a:lnTo>
                      <a:pt x="535424" y="819411"/>
                    </a:lnTo>
                    <a:lnTo>
                      <a:pt x="542922" y="818680"/>
                    </a:lnTo>
                    <a:lnTo>
                      <a:pt x="550968" y="816851"/>
                    </a:lnTo>
                    <a:lnTo>
                      <a:pt x="555905" y="818497"/>
                    </a:lnTo>
                    <a:lnTo>
                      <a:pt x="558648" y="816851"/>
                    </a:lnTo>
                    <a:lnTo>
                      <a:pt x="550968" y="814108"/>
                    </a:lnTo>
                    <a:lnTo>
                      <a:pt x="549139" y="811731"/>
                    </a:lnTo>
                    <a:lnTo>
                      <a:pt x="555357" y="812462"/>
                    </a:lnTo>
                    <a:lnTo>
                      <a:pt x="544385" y="808805"/>
                    </a:lnTo>
                    <a:lnTo>
                      <a:pt x="551516" y="806245"/>
                    </a:lnTo>
                    <a:lnTo>
                      <a:pt x="553711" y="802953"/>
                    </a:lnTo>
                    <a:lnTo>
                      <a:pt x="552248" y="801856"/>
                    </a:lnTo>
                    <a:lnTo>
                      <a:pt x="543288" y="801673"/>
                    </a:lnTo>
                    <a:lnTo>
                      <a:pt x="547859" y="806794"/>
                    </a:lnTo>
                    <a:lnTo>
                      <a:pt x="522807" y="811731"/>
                    </a:lnTo>
                    <a:lnTo>
                      <a:pt x="517321" y="809171"/>
                    </a:lnTo>
                    <a:lnTo>
                      <a:pt x="511469" y="811182"/>
                    </a:lnTo>
                    <a:lnTo>
                      <a:pt x="510006" y="807708"/>
                    </a:lnTo>
                    <a:lnTo>
                      <a:pt x="510738" y="807342"/>
                    </a:lnTo>
                    <a:lnTo>
                      <a:pt x="509092" y="804234"/>
                    </a:lnTo>
                    <a:lnTo>
                      <a:pt x="516407" y="799479"/>
                    </a:lnTo>
                    <a:lnTo>
                      <a:pt x="518052" y="796919"/>
                    </a:lnTo>
                    <a:lnTo>
                      <a:pt x="528658" y="795090"/>
                    </a:lnTo>
                    <a:lnTo>
                      <a:pt x="535241" y="795456"/>
                    </a:lnTo>
                    <a:lnTo>
                      <a:pt x="542922" y="797468"/>
                    </a:lnTo>
                    <a:lnTo>
                      <a:pt x="553162" y="795456"/>
                    </a:lnTo>
                    <a:lnTo>
                      <a:pt x="555905" y="790153"/>
                    </a:lnTo>
                    <a:lnTo>
                      <a:pt x="558465" y="787776"/>
                    </a:lnTo>
                    <a:lnTo>
                      <a:pt x="552248" y="788324"/>
                    </a:lnTo>
                    <a:lnTo>
                      <a:pt x="550602" y="786679"/>
                    </a:lnTo>
                    <a:lnTo>
                      <a:pt x="556271" y="782838"/>
                    </a:lnTo>
                    <a:lnTo>
                      <a:pt x="552796" y="780461"/>
                    </a:lnTo>
                    <a:lnTo>
                      <a:pt x="552796" y="776255"/>
                    </a:lnTo>
                    <a:lnTo>
                      <a:pt x="553711" y="771867"/>
                    </a:lnTo>
                    <a:lnTo>
                      <a:pt x="557002" y="769672"/>
                    </a:lnTo>
                    <a:lnTo>
                      <a:pt x="563220" y="770769"/>
                    </a:lnTo>
                    <a:lnTo>
                      <a:pt x="566328" y="774427"/>
                    </a:lnTo>
                    <a:lnTo>
                      <a:pt x="572363" y="774061"/>
                    </a:lnTo>
                    <a:lnTo>
                      <a:pt x="568157" y="770952"/>
                    </a:lnTo>
                    <a:lnTo>
                      <a:pt x="576203" y="767844"/>
                    </a:lnTo>
                    <a:lnTo>
                      <a:pt x="572729" y="763272"/>
                    </a:lnTo>
                    <a:lnTo>
                      <a:pt x="564500" y="767112"/>
                    </a:lnTo>
                    <a:lnTo>
                      <a:pt x="557917" y="763638"/>
                    </a:lnTo>
                    <a:lnTo>
                      <a:pt x="558099" y="756689"/>
                    </a:lnTo>
                    <a:lnTo>
                      <a:pt x="564500" y="754678"/>
                    </a:lnTo>
                    <a:lnTo>
                      <a:pt x="563220" y="753397"/>
                    </a:lnTo>
                    <a:lnTo>
                      <a:pt x="561574" y="749009"/>
                    </a:lnTo>
                    <a:lnTo>
                      <a:pt x="567608" y="747180"/>
                    </a:lnTo>
                    <a:lnTo>
                      <a:pt x="565962" y="742243"/>
                    </a:lnTo>
                    <a:lnTo>
                      <a:pt x="574008" y="740414"/>
                    </a:lnTo>
                    <a:lnTo>
                      <a:pt x="571631" y="736025"/>
                    </a:lnTo>
                    <a:lnTo>
                      <a:pt x="572729" y="731637"/>
                    </a:lnTo>
                    <a:lnTo>
                      <a:pt x="558099" y="732185"/>
                    </a:lnTo>
                    <a:lnTo>
                      <a:pt x="555722" y="730540"/>
                    </a:lnTo>
                    <a:lnTo>
                      <a:pt x="548590" y="729808"/>
                    </a:lnTo>
                    <a:lnTo>
                      <a:pt x="544750" y="731637"/>
                    </a:lnTo>
                    <a:lnTo>
                      <a:pt x="522075" y="728711"/>
                    </a:lnTo>
                    <a:lnTo>
                      <a:pt x="511103" y="720665"/>
                    </a:lnTo>
                    <a:lnTo>
                      <a:pt x="495926" y="716642"/>
                    </a:lnTo>
                    <a:lnTo>
                      <a:pt x="483308" y="714082"/>
                    </a:lnTo>
                    <a:lnTo>
                      <a:pt x="468496" y="700733"/>
                    </a:lnTo>
                    <a:lnTo>
                      <a:pt x="474348" y="695978"/>
                    </a:lnTo>
                    <a:lnTo>
                      <a:pt x="482028" y="695247"/>
                    </a:lnTo>
                    <a:lnTo>
                      <a:pt x="511103" y="697624"/>
                    </a:lnTo>
                    <a:lnTo>
                      <a:pt x="521161" y="701647"/>
                    </a:lnTo>
                    <a:lnTo>
                      <a:pt x="540179" y="711887"/>
                    </a:lnTo>
                    <a:lnTo>
                      <a:pt x="552613" y="714996"/>
                    </a:lnTo>
                    <a:lnTo>
                      <a:pt x="565962" y="716825"/>
                    </a:lnTo>
                    <a:lnTo>
                      <a:pt x="567060" y="713350"/>
                    </a:lnTo>
                    <a:lnTo>
                      <a:pt x="565231" y="710059"/>
                    </a:lnTo>
                    <a:lnTo>
                      <a:pt x="556271" y="712253"/>
                    </a:lnTo>
                    <a:lnTo>
                      <a:pt x="552065" y="709327"/>
                    </a:lnTo>
                    <a:lnTo>
                      <a:pt x="550602" y="704939"/>
                    </a:lnTo>
                    <a:lnTo>
                      <a:pt x="558099" y="706767"/>
                    </a:lnTo>
                    <a:lnTo>
                      <a:pt x="556454" y="704207"/>
                    </a:lnTo>
                    <a:lnTo>
                      <a:pt x="562122" y="703476"/>
                    </a:lnTo>
                    <a:lnTo>
                      <a:pt x="562122" y="701099"/>
                    </a:lnTo>
                    <a:lnTo>
                      <a:pt x="554808" y="698356"/>
                    </a:lnTo>
                    <a:lnTo>
                      <a:pt x="564865" y="700550"/>
                    </a:lnTo>
                    <a:lnTo>
                      <a:pt x="562122" y="696344"/>
                    </a:lnTo>
                    <a:lnTo>
                      <a:pt x="555905" y="691772"/>
                    </a:lnTo>
                    <a:lnTo>
                      <a:pt x="541459" y="688115"/>
                    </a:lnTo>
                    <a:lnTo>
                      <a:pt x="534327" y="683544"/>
                    </a:lnTo>
                    <a:lnTo>
                      <a:pt x="547311" y="687018"/>
                    </a:lnTo>
                    <a:lnTo>
                      <a:pt x="548590" y="684824"/>
                    </a:lnTo>
                    <a:lnTo>
                      <a:pt x="545299" y="682629"/>
                    </a:lnTo>
                    <a:lnTo>
                      <a:pt x="547311" y="678972"/>
                    </a:lnTo>
                    <a:lnTo>
                      <a:pt x="527013" y="680435"/>
                    </a:lnTo>
                    <a:lnTo>
                      <a:pt x="540179" y="670743"/>
                    </a:lnTo>
                    <a:lnTo>
                      <a:pt x="518418" y="678789"/>
                    </a:lnTo>
                    <a:lnTo>
                      <a:pt x="522807" y="674218"/>
                    </a:lnTo>
                    <a:lnTo>
                      <a:pt x="525001" y="668915"/>
                    </a:lnTo>
                    <a:lnTo>
                      <a:pt x="534327" y="665440"/>
                    </a:lnTo>
                    <a:lnTo>
                      <a:pt x="519149" y="668366"/>
                    </a:lnTo>
                    <a:lnTo>
                      <a:pt x="506715" y="667086"/>
                    </a:lnTo>
                    <a:lnTo>
                      <a:pt x="512201" y="662880"/>
                    </a:lnTo>
                    <a:lnTo>
                      <a:pt x="529024" y="659589"/>
                    </a:lnTo>
                    <a:lnTo>
                      <a:pt x="535241" y="654834"/>
                    </a:lnTo>
                    <a:lnTo>
                      <a:pt x="516772" y="656663"/>
                    </a:lnTo>
                    <a:lnTo>
                      <a:pt x="512201" y="656480"/>
                    </a:lnTo>
                    <a:lnTo>
                      <a:pt x="512566" y="655565"/>
                    </a:lnTo>
                    <a:lnTo>
                      <a:pt x="503240" y="653371"/>
                    </a:lnTo>
                    <a:lnTo>
                      <a:pt x="503789" y="649714"/>
                    </a:lnTo>
                    <a:lnTo>
                      <a:pt x="507995" y="643862"/>
                    </a:lnTo>
                    <a:lnTo>
                      <a:pt x="500498" y="648434"/>
                    </a:lnTo>
                    <a:lnTo>
                      <a:pt x="495743" y="643679"/>
                    </a:lnTo>
                    <a:lnTo>
                      <a:pt x="492634" y="639291"/>
                    </a:lnTo>
                    <a:lnTo>
                      <a:pt x="492086" y="647520"/>
                    </a:lnTo>
                    <a:lnTo>
                      <a:pt x="484223" y="650628"/>
                    </a:lnTo>
                    <a:lnTo>
                      <a:pt x="485320" y="653188"/>
                    </a:lnTo>
                    <a:lnTo>
                      <a:pt x="482211" y="655565"/>
                    </a:lnTo>
                    <a:lnTo>
                      <a:pt x="478554" y="653554"/>
                    </a:lnTo>
                    <a:lnTo>
                      <a:pt x="476725" y="656846"/>
                    </a:lnTo>
                    <a:lnTo>
                      <a:pt x="481480" y="660137"/>
                    </a:lnTo>
                    <a:lnTo>
                      <a:pt x="480748" y="664892"/>
                    </a:lnTo>
                    <a:lnTo>
                      <a:pt x="467399" y="669463"/>
                    </a:lnTo>
                    <a:lnTo>
                      <a:pt x="458073" y="667452"/>
                    </a:lnTo>
                    <a:lnTo>
                      <a:pt x="451124" y="663246"/>
                    </a:lnTo>
                    <a:lnTo>
                      <a:pt x="446370" y="666903"/>
                    </a:lnTo>
                    <a:lnTo>
                      <a:pt x="438690" y="658674"/>
                    </a:lnTo>
                    <a:lnTo>
                      <a:pt x="436495" y="654285"/>
                    </a:lnTo>
                    <a:lnTo>
                      <a:pt x="441067" y="650080"/>
                    </a:lnTo>
                    <a:lnTo>
                      <a:pt x="448747" y="648068"/>
                    </a:lnTo>
                    <a:lnTo>
                      <a:pt x="460450" y="640388"/>
                    </a:lnTo>
                    <a:lnTo>
                      <a:pt x="449661" y="642582"/>
                    </a:lnTo>
                    <a:lnTo>
                      <a:pt x="441981" y="637645"/>
                    </a:lnTo>
                    <a:lnTo>
                      <a:pt x="448199" y="635999"/>
                    </a:lnTo>
                    <a:lnTo>
                      <a:pt x="454964" y="630879"/>
                    </a:lnTo>
                    <a:lnTo>
                      <a:pt x="457342" y="628502"/>
                    </a:lnTo>
                    <a:lnTo>
                      <a:pt x="458987" y="624113"/>
                    </a:lnTo>
                    <a:lnTo>
                      <a:pt x="462096" y="622102"/>
                    </a:lnTo>
                    <a:lnTo>
                      <a:pt x="460085" y="617896"/>
                    </a:lnTo>
                    <a:lnTo>
                      <a:pt x="464473" y="616798"/>
                    </a:lnTo>
                    <a:lnTo>
                      <a:pt x="463376" y="612775"/>
                    </a:lnTo>
                    <a:lnTo>
                      <a:pt x="462827" y="608204"/>
                    </a:lnTo>
                    <a:lnTo>
                      <a:pt x="463376" y="604547"/>
                    </a:lnTo>
                    <a:lnTo>
                      <a:pt x="466302" y="603084"/>
                    </a:lnTo>
                    <a:lnTo>
                      <a:pt x="466850" y="598146"/>
                    </a:lnTo>
                    <a:lnTo>
                      <a:pt x="463193" y="593941"/>
                    </a:lnTo>
                    <a:lnTo>
                      <a:pt x="454416" y="591198"/>
                    </a:lnTo>
                    <a:lnTo>
                      <a:pt x="439238" y="588820"/>
                    </a:lnTo>
                    <a:lnTo>
                      <a:pt x="443444" y="586809"/>
                    </a:lnTo>
                    <a:lnTo>
                      <a:pt x="445821" y="583517"/>
                    </a:lnTo>
                    <a:lnTo>
                      <a:pt x="450576" y="581689"/>
                    </a:lnTo>
                    <a:lnTo>
                      <a:pt x="445455" y="579129"/>
                    </a:lnTo>
                    <a:lnTo>
                      <a:pt x="446736" y="576203"/>
                    </a:lnTo>
                    <a:lnTo>
                      <a:pt x="448564" y="573826"/>
                    </a:lnTo>
                    <a:lnTo>
                      <a:pt x="452222" y="571631"/>
                    </a:lnTo>
                    <a:lnTo>
                      <a:pt x="443992" y="574374"/>
                    </a:lnTo>
                    <a:lnTo>
                      <a:pt x="440518" y="574557"/>
                    </a:lnTo>
                    <a:lnTo>
                      <a:pt x="442895" y="569254"/>
                    </a:lnTo>
                    <a:lnTo>
                      <a:pt x="442347" y="566511"/>
                    </a:lnTo>
                    <a:lnTo>
                      <a:pt x="441250" y="565048"/>
                    </a:lnTo>
                    <a:lnTo>
                      <a:pt x="430461" y="560659"/>
                    </a:lnTo>
                    <a:lnTo>
                      <a:pt x="430095" y="558648"/>
                    </a:lnTo>
                    <a:lnTo>
                      <a:pt x="431009" y="555905"/>
                    </a:lnTo>
                    <a:lnTo>
                      <a:pt x="435398" y="557002"/>
                    </a:lnTo>
                    <a:lnTo>
                      <a:pt x="434849" y="555173"/>
                    </a:lnTo>
                    <a:lnTo>
                      <a:pt x="436312" y="550053"/>
                    </a:lnTo>
                    <a:lnTo>
                      <a:pt x="427352" y="544933"/>
                    </a:lnTo>
                    <a:lnTo>
                      <a:pt x="431192" y="541824"/>
                    </a:lnTo>
                    <a:lnTo>
                      <a:pt x="428083" y="539813"/>
                    </a:lnTo>
                    <a:lnTo>
                      <a:pt x="422597" y="540362"/>
                    </a:lnTo>
                    <a:lnTo>
                      <a:pt x="423878" y="534144"/>
                    </a:lnTo>
                    <a:lnTo>
                      <a:pt x="425706" y="529755"/>
                    </a:lnTo>
                    <a:lnTo>
                      <a:pt x="424426" y="528293"/>
                    </a:lnTo>
                    <a:lnTo>
                      <a:pt x="413820" y="525367"/>
                    </a:lnTo>
                    <a:lnTo>
                      <a:pt x="424426" y="525367"/>
                    </a:lnTo>
                    <a:lnTo>
                      <a:pt x="423146" y="521527"/>
                    </a:lnTo>
                    <a:lnTo>
                      <a:pt x="417843" y="522258"/>
                    </a:lnTo>
                    <a:lnTo>
                      <a:pt x="409249" y="520978"/>
                    </a:lnTo>
                    <a:lnTo>
                      <a:pt x="420586" y="519149"/>
                    </a:lnTo>
                    <a:lnTo>
                      <a:pt x="423878" y="517869"/>
                    </a:lnTo>
                    <a:lnTo>
                      <a:pt x="410711" y="508543"/>
                    </a:lnTo>
                    <a:lnTo>
                      <a:pt x="404311" y="507446"/>
                    </a:lnTo>
                    <a:lnTo>
                      <a:pt x="402117" y="504520"/>
                    </a:lnTo>
                    <a:lnTo>
                      <a:pt x="403763" y="502509"/>
                    </a:lnTo>
                    <a:lnTo>
                      <a:pt x="407603" y="501046"/>
                    </a:lnTo>
                    <a:lnTo>
                      <a:pt x="406871" y="499034"/>
                    </a:lnTo>
                    <a:lnTo>
                      <a:pt x="381636" y="489525"/>
                    </a:lnTo>
                    <a:lnTo>
                      <a:pt x="377796" y="486417"/>
                    </a:lnTo>
                    <a:lnTo>
                      <a:pt x="376333" y="481479"/>
                    </a:lnTo>
                    <a:lnTo>
                      <a:pt x="371396" y="476725"/>
                    </a:lnTo>
                    <a:lnTo>
                      <a:pt x="371761" y="475262"/>
                    </a:lnTo>
                    <a:lnTo>
                      <a:pt x="370847" y="471971"/>
                    </a:lnTo>
                    <a:lnTo>
                      <a:pt x="366093" y="474896"/>
                    </a:lnTo>
                    <a:lnTo>
                      <a:pt x="367738" y="471605"/>
                    </a:lnTo>
                    <a:lnTo>
                      <a:pt x="372127" y="467399"/>
                    </a:lnTo>
                    <a:lnTo>
                      <a:pt x="372676" y="464656"/>
                    </a:lnTo>
                    <a:lnTo>
                      <a:pt x="370847" y="463742"/>
                    </a:lnTo>
                    <a:lnTo>
                      <a:pt x="370299" y="460999"/>
                    </a:lnTo>
                    <a:lnTo>
                      <a:pt x="366824" y="457707"/>
                    </a:lnTo>
                    <a:lnTo>
                      <a:pt x="365178" y="454781"/>
                    </a:lnTo>
                    <a:lnTo>
                      <a:pt x="357498" y="456061"/>
                    </a:lnTo>
                    <a:lnTo>
                      <a:pt x="354024" y="453684"/>
                    </a:lnTo>
                    <a:lnTo>
                      <a:pt x="351464" y="453501"/>
                    </a:lnTo>
                    <a:lnTo>
                      <a:pt x="348355" y="448198"/>
                    </a:lnTo>
                    <a:lnTo>
                      <a:pt x="342138" y="451856"/>
                    </a:lnTo>
                    <a:lnTo>
                      <a:pt x="336103" y="452404"/>
                    </a:lnTo>
                    <a:lnTo>
                      <a:pt x="337018" y="446735"/>
                    </a:lnTo>
                    <a:lnTo>
                      <a:pt x="335737" y="444358"/>
                    </a:lnTo>
                    <a:lnTo>
                      <a:pt x="331532" y="444907"/>
                    </a:lnTo>
                    <a:lnTo>
                      <a:pt x="323486" y="442530"/>
                    </a:lnTo>
                    <a:lnTo>
                      <a:pt x="312514" y="437775"/>
                    </a:lnTo>
                    <a:lnTo>
                      <a:pt x="311600" y="437775"/>
                    </a:lnTo>
                    <a:lnTo>
                      <a:pt x="311600" y="442530"/>
                    </a:lnTo>
                    <a:lnTo>
                      <a:pt x="311051" y="440701"/>
                    </a:lnTo>
                    <a:lnTo>
                      <a:pt x="307942" y="439238"/>
                    </a:lnTo>
                    <a:lnTo>
                      <a:pt x="305016" y="434666"/>
                    </a:lnTo>
                    <a:lnTo>
                      <a:pt x="275210" y="430278"/>
                    </a:lnTo>
                    <a:lnTo>
                      <a:pt x="269907" y="429912"/>
                    </a:lnTo>
                    <a:lnTo>
                      <a:pt x="266798" y="431009"/>
                    </a:lnTo>
                    <a:lnTo>
                      <a:pt x="261129" y="429912"/>
                    </a:lnTo>
                    <a:lnTo>
                      <a:pt x="256923" y="424975"/>
                    </a:lnTo>
                    <a:lnTo>
                      <a:pt x="247780" y="423877"/>
                    </a:lnTo>
                    <a:lnTo>
                      <a:pt x="241929" y="430643"/>
                    </a:lnTo>
                    <a:lnTo>
                      <a:pt x="233517" y="434484"/>
                    </a:lnTo>
                    <a:lnTo>
                      <a:pt x="228214" y="430278"/>
                    </a:lnTo>
                    <a:lnTo>
                      <a:pt x="227848" y="425706"/>
                    </a:lnTo>
                    <a:lnTo>
                      <a:pt x="221448" y="427718"/>
                    </a:lnTo>
                    <a:lnTo>
                      <a:pt x="216145" y="430826"/>
                    </a:lnTo>
                    <a:lnTo>
                      <a:pt x="214133" y="434301"/>
                    </a:lnTo>
                    <a:lnTo>
                      <a:pt x="210476" y="433386"/>
                    </a:lnTo>
                    <a:lnTo>
                      <a:pt x="204258" y="434849"/>
                    </a:lnTo>
                    <a:lnTo>
                      <a:pt x="199504" y="439969"/>
                    </a:lnTo>
                    <a:lnTo>
                      <a:pt x="194567" y="441615"/>
                    </a:lnTo>
                    <a:lnTo>
                      <a:pt x="186704" y="437958"/>
                    </a:lnTo>
                    <a:lnTo>
                      <a:pt x="187435" y="431923"/>
                    </a:lnTo>
                    <a:lnTo>
                      <a:pt x="190544" y="428815"/>
                    </a:lnTo>
                    <a:lnTo>
                      <a:pt x="177195" y="426620"/>
                    </a:lnTo>
                    <a:lnTo>
                      <a:pt x="172623" y="431009"/>
                    </a:lnTo>
                    <a:lnTo>
                      <a:pt x="170977" y="435581"/>
                    </a:lnTo>
                    <a:lnTo>
                      <a:pt x="166223" y="435215"/>
                    </a:lnTo>
                    <a:lnTo>
                      <a:pt x="157994" y="429181"/>
                    </a:lnTo>
                    <a:lnTo>
                      <a:pt x="152508" y="429181"/>
                    </a:lnTo>
                    <a:lnTo>
                      <a:pt x="145559" y="433935"/>
                    </a:lnTo>
                    <a:lnTo>
                      <a:pt x="153057" y="436495"/>
                    </a:lnTo>
                    <a:lnTo>
                      <a:pt x="168417" y="448198"/>
                    </a:lnTo>
                    <a:lnTo>
                      <a:pt x="156166" y="445455"/>
                    </a:lnTo>
                    <a:lnTo>
                      <a:pt x="143731" y="443992"/>
                    </a:lnTo>
                    <a:lnTo>
                      <a:pt x="136050" y="441432"/>
                    </a:lnTo>
                    <a:lnTo>
                      <a:pt x="121421" y="439604"/>
                    </a:lnTo>
                    <a:lnTo>
                      <a:pt x="104598" y="432472"/>
                    </a:lnTo>
                    <a:lnTo>
                      <a:pt x="99478" y="428266"/>
                    </a:lnTo>
                    <a:lnTo>
                      <a:pt x="92163" y="424792"/>
                    </a:lnTo>
                    <a:lnTo>
                      <a:pt x="86312" y="420403"/>
                    </a:lnTo>
                    <a:lnTo>
                      <a:pt x="103501" y="411443"/>
                    </a:lnTo>
                    <a:lnTo>
                      <a:pt x="113010" y="411443"/>
                    </a:lnTo>
                    <a:lnTo>
                      <a:pt x="121056" y="408151"/>
                    </a:lnTo>
                    <a:lnTo>
                      <a:pt x="121604" y="405043"/>
                    </a:lnTo>
                    <a:lnTo>
                      <a:pt x="108804" y="406505"/>
                    </a:lnTo>
                    <a:lnTo>
                      <a:pt x="94540" y="405225"/>
                    </a:lnTo>
                    <a:lnTo>
                      <a:pt x="77351" y="401751"/>
                    </a:lnTo>
                    <a:lnTo>
                      <a:pt x="74243" y="396448"/>
                    </a:lnTo>
                    <a:lnTo>
                      <a:pt x="83569" y="388219"/>
                    </a:lnTo>
                    <a:lnTo>
                      <a:pt x="80460" y="387122"/>
                    </a:lnTo>
                    <a:lnTo>
                      <a:pt x="69305" y="398642"/>
                    </a:lnTo>
                    <a:lnTo>
                      <a:pt x="60345" y="399740"/>
                    </a:lnTo>
                    <a:lnTo>
                      <a:pt x="52665" y="396997"/>
                    </a:lnTo>
                    <a:lnTo>
                      <a:pt x="53213" y="394071"/>
                    </a:lnTo>
                    <a:lnTo>
                      <a:pt x="51933" y="392242"/>
                    </a:lnTo>
                    <a:lnTo>
                      <a:pt x="40962" y="389316"/>
                    </a:lnTo>
                    <a:lnTo>
                      <a:pt x="38219" y="389682"/>
                    </a:lnTo>
                    <a:lnTo>
                      <a:pt x="41510" y="387488"/>
                    </a:lnTo>
                    <a:lnTo>
                      <a:pt x="49373" y="381087"/>
                    </a:lnTo>
                    <a:lnTo>
                      <a:pt x="55591" y="380539"/>
                    </a:lnTo>
                    <a:lnTo>
                      <a:pt x="54676" y="378162"/>
                    </a:lnTo>
                    <a:lnTo>
                      <a:pt x="67842" y="375236"/>
                    </a:lnTo>
                    <a:lnTo>
                      <a:pt x="94175" y="375967"/>
                    </a:lnTo>
                    <a:lnTo>
                      <a:pt x="119776" y="378710"/>
                    </a:lnTo>
                    <a:lnTo>
                      <a:pt x="134039" y="376882"/>
                    </a:lnTo>
                    <a:lnTo>
                      <a:pt x="161103" y="380173"/>
                    </a:lnTo>
                    <a:lnTo>
                      <a:pt x="167320" y="381819"/>
                    </a:lnTo>
                    <a:lnTo>
                      <a:pt x="171526" y="381453"/>
                    </a:lnTo>
                    <a:lnTo>
                      <a:pt x="173172" y="379259"/>
                    </a:lnTo>
                    <a:lnTo>
                      <a:pt x="181401" y="377613"/>
                    </a:lnTo>
                    <a:lnTo>
                      <a:pt x="184144" y="375967"/>
                    </a:lnTo>
                    <a:lnTo>
                      <a:pt x="185058" y="374322"/>
                    </a:lnTo>
                    <a:lnTo>
                      <a:pt x="183595" y="373041"/>
                    </a:lnTo>
                    <a:lnTo>
                      <a:pt x="169332" y="369567"/>
                    </a:lnTo>
                    <a:lnTo>
                      <a:pt x="166406" y="367190"/>
                    </a:lnTo>
                    <a:lnTo>
                      <a:pt x="165491" y="364630"/>
                    </a:lnTo>
                    <a:lnTo>
                      <a:pt x="169332" y="362435"/>
                    </a:lnTo>
                    <a:lnTo>
                      <a:pt x="176829" y="362984"/>
                    </a:lnTo>
                    <a:lnTo>
                      <a:pt x="180852" y="360972"/>
                    </a:lnTo>
                    <a:lnTo>
                      <a:pt x="182498" y="356949"/>
                    </a:lnTo>
                    <a:lnTo>
                      <a:pt x="176829" y="354938"/>
                    </a:lnTo>
                    <a:lnTo>
                      <a:pt x="176098" y="352012"/>
                    </a:lnTo>
                    <a:lnTo>
                      <a:pt x="173720" y="349818"/>
                    </a:lnTo>
                    <a:lnTo>
                      <a:pt x="166954" y="350732"/>
                    </a:lnTo>
                    <a:lnTo>
                      <a:pt x="163663" y="353292"/>
                    </a:lnTo>
                    <a:lnTo>
                      <a:pt x="160371" y="353841"/>
                    </a:lnTo>
                    <a:lnTo>
                      <a:pt x="157811" y="352195"/>
                    </a:lnTo>
                    <a:lnTo>
                      <a:pt x="164577" y="350549"/>
                    </a:lnTo>
                    <a:lnTo>
                      <a:pt x="165491" y="347989"/>
                    </a:lnTo>
                    <a:lnTo>
                      <a:pt x="160554" y="348538"/>
                    </a:lnTo>
                    <a:lnTo>
                      <a:pt x="152691" y="351829"/>
                    </a:lnTo>
                    <a:lnTo>
                      <a:pt x="146291" y="356949"/>
                    </a:lnTo>
                    <a:lnTo>
                      <a:pt x="134039" y="358412"/>
                    </a:lnTo>
                    <a:lnTo>
                      <a:pt x="119776" y="358412"/>
                    </a:lnTo>
                    <a:lnTo>
                      <a:pt x="117398" y="354938"/>
                    </a:lnTo>
                    <a:lnTo>
                      <a:pt x="111364" y="350915"/>
                    </a:lnTo>
                    <a:lnTo>
                      <a:pt x="106792" y="351646"/>
                    </a:lnTo>
                    <a:lnTo>
                      <a:pt x="110267" y="356218"/>
                    </a:lnTo>
                    <a:lnTo>
                      <a:pt x="109718" y="359510"/>
                    </a:lnTo>
                    <a:lnTo>
                      <a:pt x="99295" y="361887"/>
                    </a:lnTo>
                    <a:lnTo>
                      <a:pt x="91432" y="361338"/>
                    </a:lnTo>
                    <a:lnTo>
                      <a:pt x="73694" y="358047"/>
                    </a:lnTo>
                    <a:lnTo>
                      <a:pt x="71500" y="354755"/>
                    </a:lnTo>
                    <a:lnTo>
                      <a:pt x="84117" y="350366"/>
                    </a:lnTo>
                    <a:lnTo>
                      <a:pt x="83752" y="348538"/>
                    </a:lnTo>
                    <a:lnTo>
                      <a:pt x="74608" y="350915"/>
                    </a:lnTo>
                    <a:lnTo>
                      <a:pt x="59796" y="350915"/>
                    </a:lnTo>
                    <a:lnTo>
                      <a:pt x="62539" y="346892"/>
                    </a:lnTo>
                    <a:lnTo>
                      <a:pt x="72048" y="341223"/>
                    </a:lnTo>
                    <a:lnTo>
                      <a:pt x="53579" y="344698"/>
                    </a:lnTo>
                    <a:lnTo>
                      <a:pt x="43156" y="345429"/>
                    </a:lnTo>
                    <a:lnTo>
                      <a:pt x="40962" y="342686"/>
                    </a:lnTo>
                    <a:lnTo>
                      <a:pt x="42607" y="339943"/>
                    </a:lnTo>
                    <a:lnTo>
                      <a:pt x="36024" y="339943"/>
                    </a:lnTo>
                    <a:lnTo>
                      <a:pt x="30355" y="337932"/>
                    </a:lnTo>
                    <a:lnTo>
                      <a:pt x="26881" y="338480"/>
                    </a:lnTo>
                    <a:lnTo>
                      <a:pt x="18469" y="336652"/>
                    </a:lnTo>
                    <a:lnTo>
                      <a:pt x="17189" y="335372"/>
                    </a:lnTo>
                    <a:lnTo>
                      <a:pt x="17372" y="332629"/>
                    </a:lnTo>
                    <a:lnTo>
                      <a:pt x="15544" y="330434"/>
                    </a:lnTo>
                    <a:lnTo>
                      <a:pt x="8960" y="329154"/>
                    </a:lnTo>
                    <a:lnTo>
                      <a:pt x="2195" y="325863"/>
                    </a:lnTo>
                    <a:lnTo>
                      <a:pt x="0" y="323851"/>
                    </a:lnTo>
                    <a:lnTo>
                      <a:pt x="4755" y="322937"/>
                    </a:lnTo>
                    <a:lnTo>
                      <a:pt x="6583" y="319828"/>
                    </a:lnTo>
                    <a:lnTo>
                      <a:pt x="6583" y="318365"/>
                    </a:lnTo>
                    <a:lnTo>
                      <a:pt x="12435" y="317451"/>
                    </a:lnTo>
                    <a:lnTo>
                      <a:pt x="3474" y="316537"/>
                    </a:lnTo>
                    <a:lnTo>
                      <a:pt x="2743" y="314525"/>
                    </a:lnTo>
                    <a:lnTo>
                      <a:pt x="7497" y="310319"/>
                    </a:lnTo>
                    <a:lnTo>
                      <a:pt x="7315" y="309222"/>
                    </a:lnTo>
                    <a:lnTo>
                      <a:pt x="8778" y="306296"/>
                    </a:lnTo>
                    <a:lnTo>
                      <a:pt x="14995" y="303919"/>
                    </a:lnTo>
                    <a:lnTo>
                      <a:pt x="26698" y="302090"/>
                    </a:lnTo>
                    <a:lnTo>
                      <a:pt x="30538" y="299165"/>
                    </a:lnTo>
                    <a:lnTo>
                      <a:pt x="40779" y="297702"/>
                    </a:lnTo>
                    <a:lnTo>
                      <a:pt x="49008" y="299713"/>
                    </a:lnTo>
                    <a:lnTo>
                      <a:pt x="53213" y="293130"/>
                    </a:lnTo>
                    <a:lnTo>
                      <a:pt x="65282" y="291484"/>
                    </a:lnTo>
                    <a:lnTo>
                      <a:pt x="71682" y="288924"/>
                    </a:lnTo>
                    <a:lnTo>
                      <a:pt x="85214" y="288559"/>
                    </a:lnTo>
                    <a:lnTo>
                      <a:pt x="87775" y="287461"/>
                    </a:lnTo>
                    <a:lnTo>
                      <a:pt x="88872" y="285633"/>
                    </a:lnTo>
                    <a:lnTo>
                      <a:pt x="92712" y="284901"/>
                    </a:lnTo>
                    <a:lnTo>
                      <a:pt x="100392" y="286181"/>
                    </a:lnTo>
                    <a:lnTo>
                      <a:pt x="100941" y="283621"/>
                    </a:lnTo>
                    <a:lnTo>
                      <a:pt x="93992" y="282707"/>
                    </a:lnTo>
                    <a:lnTo>
                      <a:pt x="91066" y="280513"/>
                    </a:lnTo>
                    <a:lnTo>
                      <a:pt x="94723" y="278684"/>
                    </a:lnTo>
                    <a:lnTo>
                      <a:pt x="107158" y="274661"/>
                    </a:lnTo>
                    <a:lnTo>
                      <a:pt x="121970" y="273198"/>
                    </a:lnTo>
                    <a:lnTo>
                      <a:pt x="127456" y="274478"/>
                    </a:lnTo>
                    <a:lnTo>
                      <a:pt x="127822" y="272467"/>
                    </a:lnTo>
                    <a:lnTo>
                      <a:pt x="144279" y="269358"/>
                    </a:lnTo>
                    <a:lnTo>
                      <a:pt x="149399" y="273198"/>
                    </a:lnTo>
                    <a:lnTo>
                      <a:pt x="155068" y="271552"/>
                    </a:lnTo>
                    <a:lnTo>
                      <a:pt x="163480" y="273198"/>
                    </a:lnTo>
                    <a:lnTo>
                      <a:pt x="168966" y="273198"/>
                    </a:lnTo>
                    <a:lnTo>
                      <a:pt x="170977" y="274295"/>
                    </a:lnTo>
                    <a:lnTo>
                      <a:pt x="175000" y="272832"/>
                    </a:lnTo>
                    <a:lnTo>
                      <a:pt x="177743" y="268992"/>
                    </a:lnTo>
                    <a:lnTo>
                      <a:pt x="188715" y="260580"/>
                    </a:lnTo>
                    <a:lnTo>
                      <a:pt x="193470" y="258935"/>
                    </a:lnTo>
                    <a:lnTo>
                      <a:pt x="196944" y="254912"/>
                    </a:lnTo>
                    <a:lnTo>
                      <a:pt x="206087" y="249974"/>
                    </a:lnTo>
                    <a:lnTo>
                      <a:pt x="205539" y="248146"/>
                    </a:lnTo>
                    <a:lnTo>
                      <a:pt x="205539" y="245037"/>
                    </a:lnTo>
                    <a:lnTo>
                      <a:pt x="203527" y="242294"/>
                    </a:lnTo>
                    <a:lnTo>
                      <a:pt x="199870" y="239368"/>
                    </a:lnTo>
                    <a:lnTo>
                      <a:pt x="195298" y="237905"/>
                    </a:lnTo>
                    <a:lnTo>
                      <a:pt x="198407" y="232054"/>
                    </a:lnTo>
                    <a:lnTo>
                      <a:pt x="205539" y="233151"/>
                    </a:lnTo>
                    <a:lnTo>
                      <a:pt x="212488" y="232419"/>
                    </a:lnTo>
                    <a:lnTo>
                      <a:pt x="216693" y="229859"/>
                    </a:lnTo>
                    <a:lnTo>
                      <a:pt x="211025" y="225654"/>
                    </a:lnTo>
                    <a:lnTo>
                      <a:pt x="205721" y="225836"/>
                    </a:lnTo>
                    <a:lnTo>
                      <a:pt x="199870" y="224008"/>
                    </a:lnTo>
                    <a:lnTo>
                      <a:pt x="216145" y="217973"/>
                    </a:lnTo>
                    <a:lnTo>
                      <a:pt x="220899" y="214499"/>
                    </a:lnTo>
                    <a:lnTo>
                      <a:pt x="227299" y="214682"/>
                    </a:lnTo>
                    <a:lnTo>
                      <a:pt x="233517" y="213585"/>
                    </a:lnTo>
                    <a:lnTo>
                      <a:pt x="226751" y="213036"/>
                    </a:lnTo>
                    <a:lnTo>
                      <a:pt x="222728" y="210659"/>
                    </a:lnTo>
                    <a:lnTo>
                      <a:pt x="222179" y="207550"/>
                    </a:lnTo>
                    <a:lnTo>
                      <a:pt x="224008" y="205904"/>
                    </a:lnTo>
                    <a:lnTo>
                      <a:pt x="220899" y="205356"/>
                    </a:lnTo>
                    <a:lnTo>
                      <a:pt x="218522" y="211390"/>
                    </a:lnTo>
                    <a:lnTo>
                      <a:pt x="215230" y="214682"/>
                    </a:lnTo>
                    <a:lnTo>
                      <a:pt x="211390" y="216510"/>
                    </a:lnTo>
                    <a:lnTo>
                      <a:pt x="198773" y="218156"/>
                    </a:lnTo>
                    <a:lnTo>
                      <a:pt x="194201" y="217425"/>
                    </a:lnTo>
                    <a:lnTo>
                      <a:pt x="192007" y="215962"/>
                    </a:lnTo>
                    <a:lnTo>
                      <a:pt x="188898" y="219436"/>
                    </a:lnTo>
                    <a:lnTo>
                      <a:pt x="176646" y="223276"/>
                    </a:lnTo>
                    <a:lnTo>
                      <a:pt x="164577" y="216145"/>
                    </a:lnTo>
                    <a:lnTo>
                      <a:pt x="149399" y="219253"/>
                    </a:lnTo>
                    <a:lnTo>
                      <a:pt x="145742" y="217790"/>
                    </a:lnTo>
                    <a:lnTo>
                      <a:pt x="141902" y="214499"/>
                    </a:lnTo>
                    <a:lnTo>
                      <a:pt x="137513" y="213950"/>
                    </a:lnTo>
                    <a:lnTo>
                      <a:pt x="134588" y="211939"/>
                    </a:lnTo>
                    <a:lnTo>
                      <a:pt x="134039" y="208830"/>
                    </a:lnTo>
                    <a:lnTo>
                      <a:pt x="134588" y="208281"/>
                    </a:lnTo>
                    <a:lnTo>
                      <a:pt x="134588" y="205173"/>
                    </a:lnTo>
                    <a:lnTo>
                      <a:pt x="132759" y="202613"/>
                    </a:lnTo>
                    <a:lnTo>
                      <a:pt x="133673" y="201698"/>
                    </a:lnTo>
                    <a:lnTo>
                      <a:pt x="151960" y="196578"/>
                    </a:lnTo>
                    <a:lnTo>
                      <a:pt x="157994" y="192190"/>
                    </a:lnTo>
                    <a:lnTo>
                      <a:pt x="155251" y="189447"/>
                    </a:lnTo>
                    <a:lnTo>
                      <a:pt x="158360" y="188167"/>
                    </a:lnTo>
                    <a:lnTo>
                      <a:pt x="163114" y="187801"/>
                    </a:lnTo>
                    <a:lnTo>
                      <a:pt x="175183" y="183412"/>
                    </a:lnTo>
                    <a:lnTo>
                      <a:pt x="180303" y="183412"/>
                    </a:lnTo>
                    <a:lnTo>
                      <a:pt x="188898" y="186155"/>
                    </a:lnTo>
                    <a:lnTo>
                      <a:pt x="190544" y="184692"/>
                    </a:lnTo>
                    <a:lnTo>
                      <a:pt x="185241" y="183046"/>
                    </a:lnTo>
                    <a:lnTo>
                      <a:pt x="183047" y="180852"/>
                    </a:lnTo>
                    <a:lnTo>
                      <a:pt x="184144" y="179023"/>
                    </a:lnTo>
                    <a:lnTo>
                      <a:pt x="197858" y="173720"/>
                    </a:lnTo>
                    <a:lnTo>
                      <a:pt x="197493" y="171160"/>
                    </a:lnTo>
                    <a:lnTo>
                      <a:pt x="201698" y="169514"/>
                    </a:lnTo>
                    <a:lnTo>
                      <a:pt x="204624" y="167137"/>
                    </a:lnTo>
                    <a:lnTo>
                      <a:pt x="203527" y="164577"/>
                    </a:lnTo>
                    <a:lnTo>
                      <a:pt x="207002" y="162383"/>
                    </a:lnTo>
                    <a:lnTo>
                      <a:pt x="213585" y="161286"/>
                    </a:lnTo>
                    <a:lnTo>
                      <a:pt x="217242" y="159457"/>
                    </a:lnTo>
                    <a:lnTo>
                      <a:pt x="219436" y="156348"/>
                    </a:lnTo>
                    <a:lnTo>
                      <a:pt x="222728" y="153788"/>
                    </a:lnTo>
                    <a:lnTo>
                      <a:pt x="228945" y="153788"/>
                    </a:lnTo>
                    <a:lnTo>
                      <a:pt x="237357" y="149948"/>
                    </a:lnTo>
                    <a:lnTo>
                      <a:pt x="243026" y="149948"/>
                    </a:lnTo>
                    <a:lnTo>
                      <a:pt x="262226" y="152508"/>
                    </a:lnTo>
                    <a:lnTo>
                      <a:pt x="265152" y="154885"/>
                    </a:lnTo>
                    <a:lnTo>
                      <a:pt x="275575" y="157628"/>
                    </a:lnTo>
                    <a:lnTo>
                      <a:pt x="289290" y="152508"/>
                    </a:lnTo>
                    <a:lnTo>
                      <a:pt x="288924" y="150131"/>
                    </a:lnTo>
                    <a:lnTo>
                      <a:pt x="284719" y="144828"/>
                    </a:lnTo>
                    <a:lnTo>
                      <a:pt x="284719" y="143548"/>
                    </a:lnTo>
                    <a:lnTo>
                      <a:pt x="283621" y="140439"/>
                    </a:lnTo>
                    <a:lnTo>
                      <a:pt x="289290" y="137696"/>
                    </a:lnTo>
                    <a:lnTo>
                      <a:pt x="293130" y="134588"/>
                    </a:lnTo>
                    <a:lnTo>
                      <a:pt x="294593" y="131479"/>
                    </a:lnTo>
                    <a:lnTo>
                      <a:pt x="289290" y="130016"/>
                    </a:lnTo>
                    <a:lnTo>
                      <a:pt x="287279" y="128553"/>
                    </a:lnTo>
                    <a:lnTo>
                      <a:pt x="286913" y="127090"/>
                    </a:lnTo>
                    <a:lnTo>
                      <a:pt x="283987" y="123981"/>
                    </a:lnTo>
                    <a:lnTo>
                      <a:pt x="281061" y="123799"/>
                    </a:lnTo>
                    <a:lnTo>
                      <a:pt x="279233" y="120873"/>
                    </a:lnTo>
                    <a:lnTo>
                      <a:pt x="279781" y="118678"/>
                    </a:lnTo>
                    <a:lnTo>
                      <a:pt x="281061" y="115387"/>
                    </a:lnTo>
                    <a:lnTo>
                      <a:pt x="284719" y="112644"/>
                    </a:lnTo>
                    <a:lnTo>
                      <a:pt x="309222" y="106427"/>
                    </a:lnTo>
                    <a:lnTo>
                      <a:pt x="338480" y="110998"/>
                    </a:lnTo>
                    <a:lnTo>
                      <a:pt x="343601" y="114290"/>
                    </a:lnTo>
                    <a:lnTo>
                      <a:pt x="344698" y="118861"/>
                    </a:lnTo>
                    <a:lnTo>
                      <a:pt x="346161" y="121604"/>
                    </a:lnTo>
                    <a:lnTo>
                      <a:pt x="351098" y="124347"/>
                    </a:lnTo>
                    <a:lnTo>
                      <a:pt x="361704" y="127456"/>
                    </a:lnTo>
                    <a:lnTo>
                      <a:pt x="374139" y="129650"/>
                    </a:lnTo>
                    <a:lnTo>
                      <a:pt x="384745" y="135136"/>
                    </a:lnTo>
                    <a:lnTo>
                      <a:pt x="384745" y="136965"/>
                    </a:lnTo>
                    <a:lnTo>
                      <a:pt x="388219" y="138611"/>
                    </a:lnTo>
                    <a:lnTo>
                      <a:pt x="390231" y="136233"/>
                    </a:lnTo>
                    <a:lnTo>
                      <a:pt x="388219" y="133673"/>
                    </a:lnTo>
                    <a:lnTo>
                      <a:pt x="386208" y="129467"/>
                    </a:lnTo>
                    <a:lnTo>
                      <a:pt x="368287" y="124530"/>
                    </a:lnTo>
                    <a:lnTo>
                      <a:pt x="367007" y="121970"/>
                    </a:lnTo>
                    <a:lnTo>
                      <a:pt x="362252" y="123067"/>
                    </a:lnTo>
                    <a:lnTo>
                      <a:pt x="354207" y="112644"/>
                    </a:lnTo>
                    <a:lnTo>
                      <a:pt x="349452" y="109169"/>
                    </a:lnTo>
                    <a:lnTo>
                      <a:pt x="343601" y="106792"/>
                    </a:lnTo>
                    <a:lnTo>
                      <a:pt x="338480" y="106427"/>
                    </a:lnTo>
                    <a:lnTo>
                      <a:pt x="327874" y="103135"/>
                    </a:lnTo>
                    <a:lnTo>
                      <a:pt x="331714" y="100941"/>
                    </a:lnTo>
                    <a:lnTo>
                      <a:pt x="343052" y="97649"/>
                    </a:lnTo>
                    <a:lnTo>
                      <a:pt x="354755" y="95638"/>
                    </a:lnTo>
                    <a:lnTo>
                      <a:pt x="385842" y="92163"/>
                    </a:lnTo>
                    <a:lnTo>
                      <a:pt x="400105" y="88872"/>
                    </a:lnTo>
                    <a:lnTo>
                      <a:pt x="403946" y="89055"/>
                    </a:lnTo>
                    <a:lnTo>
                      <a:pt x="404494" y="91249"/>
                    </a:lnTo>
                    <a:lnTo>
                      <a:pt x="407420" y="89420"/>
                    </a:lnTo>
                    <a:lnTo>
                      <a:pt x="409249" y="87043"/>
                    </a:lnTo>
                    <a:lnTo>
                      <a:pt x="418392" y="85580"/>
                    </a:lnTo>
                    <a:lnTo>
                      <a:pt x="425889" y="87409"/>
                    </a:lnTo>
                    <a:lnTo>
                      <a:pt x="424975" y="85032"/>
                    </a:lnTo>
                    <a:lnTo>
                      <a:pt x="444358" y="79546"/>
                    </a:lnTo>
                    <a:lnTo>
                      <a:pt x="451124" y="79911"/>
                    </a:lnTo>
                    <a:lnTo>
                      <a:pt x="455879" y="81009"/>
                    </a:lnTo>
                    <a:lnTo>
                      <a:pt x="459536" y="85032"/>
                    </a:lnTo>
                    <a:lnTo>
                      <a:pt x="463193" y="86677"/>
                    </a:lnTo>
                    <a:lnTo>
                      <a:pt x="472702" y="93809"/>
                    </a:lnTo>
                    <a:lnTo>
                      <a:pt x="475994" y="102952"/>
                    </a:lnTo>
                    <a:lnTo>
                      <a:pt x="479468" y="105512"/>
                    </a:lnTo>
                    <a:lnTo>
                      <a:pt x="480017" y="108804"/>
                    </a:lnTo>
                    <a:lnTo>
                      <a:pt x="479102" y="112644"/>
                    </a:lnTo>
                    <a:lnTo>
                      <a:pt x="474348" y="123250"/>
                    </a:lnTo>
                    <a:lnTo>
                      <a:pt x="474348" y="126542"/>
                    </a:lnTo>
                    <a:lnTo>
                      <a:pt x="475811" y="130016"/>
                    </a:lnTo>
                    <a:lnTo>
                      <a:pt x="479651" y="130382"/>
                    </a:lnTo>
                    <a:lnTo>
                      <a:pt x="483857" y="127822"/>
                    </a:lnTo>
                    <a:lnTo>
                      <a:pt x="482760" y="120324"/>
                    </a:lnTo>
                    <a:lnTo>
                      <a:pt x="489160" y="116667"/>
                    </a:lnTo>
                    <a:lnTo>
                      <a:pt x="493731" y="112095"/>
                    </a:lnTo>
                    <a:lnTo>
                      <a:pt x="494829" y="108255"/>
                    </a:lnTo>
                    <a:lnTo>
                      <a:pt x="493183" y="101306"/>
                    </a:lnTo>
                    <a:lnTo>
                      <a:pt x="515492" y="106427"/>
                    </a:lnTo>
                    <a:lnTo>
                      <a:pt x="528476" y="107707"/>
                    </a:lnTo>
                    <a:lnTo>
                      <a:pt x="548042" y="115935"/>
                    </a:lnTo>
                    <a:lnTo>
                      <a:pt x="566877" y="120507"/>
                    </a:lnTo>
                    <a:lnTo>
                      <a:pt x="564865" y="117947"/>
                    </a:lnTo>
                    <a:lnTo>
                      <a:pt x="554259" y="113924"/>
                    </a:lnTo>
                    <a:lnTo>
                      <a:pt x="540544" y="105878"/>
                    </a:lnTo>
                    <a:lnTo>
                      <a:pt x="560477" y="107889"/>
                    </a:lnTo>
                    <a:lnTo>
                      <a:pt x="566328" y="110084"/>
                    </a:lnTo>
                    <a:lnTo>
                      <a:pt x="571631" y="109718"/>
                    </a:lnTo>
                    <a:lnTo>
                      <a:pt x="577300" y="107707"/>
                    </a:lnTo>
                    <a:lnTo>
                      <a:pt x="575289" y="104781"/>
                    </a:lnTo>
                    <a:lnTo>
                      <a:pt x="564500" y="102038"/>
                    </a:lnTo>
                    <a:lnTo>
                      <a:pt x="560111" y="99112"/>
                    </a:lnTo>
                    <a:lnTo>
                      <a:pt x="557368" y="96003"/>
                    </a:lnTo>
                    <a:lnTo>
                      <a:pt x="544933" y="88506"/>
                    </a:lnTo>
                    <a:lnTo>
                      <a:pt x="543836" y="85763"/>
                    </a:lnTo>
                    <a:lnTo>
                      <a:pt x="543470" y="80643"/>
                    </a:lnTo>
                    <a:lnTo>
                      <a:pt x="542739" y="78266"/>
                    </a:lnTo>
                    <a:lnTo>
                      <a:pt x="535241" y="71682"/>
                    </a:lnTo>
                    <a:lnTo>
                      <a:pt x="537070" y="69854"/>
                    </a:lnTo>
                    <a:lnTo>
                      <a:pt x="554442" y="69488"/>
                    </a:lnTo>
                    <a:lnTo>
                      <a:pt x="578580" y="70768"/>
                    </a:lnTo>
                    <a:lnTo>
                      <a:pt x="584432" y="72231"/>
                    </a:lnTo>
                    <a:lnTo>
                      <a:pt x="591198" y="75157"/>
                    </a:lnTo>
                    <a:lnTo>
                      <a:pt x="592661" y="78631"/>
                    </a:lnTo>
                    <a:lnTo>
                      <a:pt x="612044" y="83934"/>
                    </a:lnTo>
                    <a:lnTo>
                      <a:pt x="621187" y="87592"/>
                    </a:lnTo>
                    <a:lnTo>
                      <a:pt x="622102" y="91249"/>
                    </a:lnTo>
                    <a:lnTo>
                      <a:pt x="650446" y="95820"/>
                    </a:lnTo>
                    <a:lnTo>
                      <a:pt x="659589" y="98929"/>
                    </a:lnTo>
                    <a:lnTo>
                      <a:pt x="663794" y="102221"/>
                    </a:lnTo>
                    <a:lnTo>
                      <a:pt x="665440" y="104964"/>
                    </a:lnTo>
                    <a:lnTo>
                      <a:pt x="675498" y="109718"/>
                    </a:lnTo>
                    <a:lnTo>
                      <a:pt x="690675" y="115753"/>
                    </a:lnTo>
                    <a:lnTo>
                      <a:pt x="698538" y="117033"/>
                    </a:lnTo>
                    <a:lnTo>
                      <a:pt x="700184" y="115387"/>
                    </a:lnTo>
                    <a:lnTo>
                      <a:pt x="707682" y="113741"/>
                    </a:lnTo>
                    <a:lnTo>
                      <a:pt x="707682" y="111181"/>
                    </a:lnTo>
                    <a:lnTo>
                      <a:pt x="696893" y="106792"/>
                    </a:lnTo>
                    <a:lnTo>
                      <a:pt x="690127" y="101306"/>
                    </a:lnTo>
                    <a:lnTo>
                      <a:pt x="699453" y="97466"/>
                    </a:lnTo>
                    <a:lnTo>
                      <a:pt x="709693" y="96552"/>
                    </a:lnTo>
                    <a:lnTo>
                      <a:pt x="722311" y="98381"/>
                    </a:lnTo>
                    <a:lnTo>
                      <a:pt x="705305" y="94723"/>
                    </a:lnTo>
                    <a:lnTo>
                      <a:pt x="698173" y="94723"/>
                    </a:lnTo>
                    <a:lnTo>
                      <a:pt x="695247" y="93260"/>
                    </a:lnTo>
                    <a:lnTo>
                      <a:pt x="692687" y="91066"/>
                    </a:lnTo>
                    <a:lnTo>
                      <a:pt x="699453" y="85032"/>
                    </a:lnTo>
                    <a:lnTo>
                      <a:pt x="704756" y="82654"/>
                    </a:lnTo>
                    <a:lnTo>
                      <a:pt x="715728" y="83203"/>
                    </a:lnTo>
                    <a:lnTo>
                      <a:pt x="737488" y="87226"/>
                    </a:lnTo>
                    <a:lnTo>
                      <a:pt x="743889" y="89420"/>
                    </a:lnTo>
                    <a:lnTo>
                      <a:pt x="750472" y="88506"/>
                    </a:lnTo>
                    <a:lnTo>
                      <a:pt x="748277" y="86677"/>
                    </a:lnTo>
                    <a:lnTo>
                      <a:pt x="741694" y="85397"/>
                    </a:lnTo>
                    <a:lnTo>
                      <a:pt x="727431" y="83934"/>
                    </a:lnTo>
                    <a:lnTo>
                      <a:pt x="716276" y="81009"/>
                    </a:lnTo>
                    <a:lnTo>
                      <a:pt x="719019" y="77351"/>
                    </a:lnTo>
                    <a:lnTo>
                      <a:pt x="702379" y="71682"/>
                    </a:lnTo>
                    <a:lnTo>
                      <a:pt x="692870" y="65648"/>
                    </a:lnTo>
                    <a:lnTo>
                      <a:pt x="688664" y="64368"/>
                    </a:lnTo>
                    <a:lnTo>
                      <a:pt x="685372" y="61625"/>
                    </a:lnTo>
                    <a:lnTo>
                      <a:pt x="677509" y="59431"/>
                    </a:lnTo>
                    <a:lnTo>
                      <a:pt x="671109" y="55590"/>
                    </a:lnTo>
                    <a:lnTo>
                      <a:pt x="671840" y="53396"/>
                    </a:lnTo>
                    <a:lnTo>
                      <a:pt x="750106" y="53396"/>
                    </a:lnTo>
                    <a:lnTo>
                      <a:pt x="756506" y="55956"/>
                    </a:lnTo>
                    <a:lnTo>
                      <a:pt x="762175" y="59613"/>
                    </a:lnTo>
                    <a:lnTo>
                      <a:pt x="762906" y="68391"/>
                    </a:lnTo>
                    <a:lnTo>
                      <a:pt x="764552" y="72963"/>
                    </a:lnTo>
                    <a:lnTo>
                      <a:pt x="768210" y="72048"/>
                    </a:lnTo>
                    <a:lnTo>
                      <a:pt x="768575" y="70402"/>
                    </a:lnTo>
                    <a:lnTo>
                      <a:pt x="767661" y="64917"/>
                    </a:lnTo>
                    <a:lnTo>
                      <a:pt x="766747" y="62539"/>
                    </a:lnTo>
                    <a:lnTo>
                      <a:pt x="766015" y="58882"/>
                    </a:lnTo>
                    <a:lnTo>
                      <a:pt x="763455" y="56322"/>
                    </a:lnTo>
                    <a:lnTo>
                      <a:pt x="766381" y="54859"/>
                    </a:lnTo>
                    <a:lnTo>
                      <a:pt x="774610" y="56688"/>
                    </a:lnTo>
                    <a:lnTo>
                      <a:pt x="787227" y="61625"/>
                    </a:lnTo>
                    <a:lnTo>
                      <a:pt x="795822" y="66928"/>
                    </a:lnTo>
                    <a:lnTo>
                      <a:pt x="802588" y="67842"/>
                    </a:lnTo>
                    <a:lnTo>
                      <a:pt x="807342" y="71317"/>
                    </a:lnTo>
                    <a:lnTo>
                      <a:pt x="808988" y="74608"/>
                    </a:lnTo>
                    <a:lnTo>
                      <a:pt x="813560" y="77168"/>
                    </a:lnTo>
                    <a:lnTo>
                      <a:pt x="813560" y="74608"/>
                    </a:lnTo>
                    <a:lnTo>
                      <a:pt x="815388" y="71682"/>
                    </a:lnTo>
                    <a:lnTo>
                      <a:pt x="809902" y="67477"/>
                    </a:lnTo>
                    <a:lnTo>
                      <a:pt x="812463" y="65099"/>
                    </a:lnTo>
                    <a:lnTo>
                      <a:pt x="811731" y="63271"/>
                    </a:lnTo>
                    <a:lnTo>
                      <a:pt x="812463" y="61076"/>
                    </a:lnTo>
                    <a:lnTo>
                      <a:pt x="797833" y="57236"/>
                    </a:lnTo>
                    <a:lnTo>
                      <a:pt x="791616" y="57053"/>
                    </a:lnTo>
                    <a:lnTo>
                      <a:pt x="783022" y="53213"/>
                    </a:lnTo>
                    <a:lnTo>
                      <a:pt x="751020" y="48825"/>
                    </a:lnTo>
                    <a:lnTo>
                      <a:pt x="698173" y="49190"/>
                    </a:lnTo>
                    <a:lnTo>
                      <a:pt x="692138" y="47179"/>
                    </a:lnTo>
                    <a:lnTo>
                      <a:pt x="688664" y="44802"/>
                    </a:lnTo>
                    <a:lnTo>
                      <a:pt x="691773" y="42241"/>
                    </a:lnTo>
                    <a:lnTo>
                      <a:pt x="709693" y="45533"/>
                    </a:lnTo>
                    <a:lnTo>
                      <a:pt x="727431" y="44802"/>
                    </a:lnTo>
                    <a:lnTo>
                      <a:pt x="724322" y="44070"/>
                    </a:lnTo>
                    <a:lnTo>
                      <a:pt x="707682" y="44436"/>
                    </a:lnTo>
                    <a:lnTo>
                      <a:pt x="679703" y="38218"/>
                    </a:lnTo>
                    <a:lnTo>
                      <a:pt x="681715" y="36390"/>
                    </a:lnTo>
                    <a:lnTo>
                      <a:pt x="674766" y="35658"/>
                    </a:lnTo>
                    <a:lnTo>
                      <a:pt x="672389" y="32733"/>
                    </a:lnTo>
                    <a:lnTo>
                      <a:pt x="676229" y="30538"/>
                    </a:lnTo>
                    <a:lnTo>
                      <a:pt x="678058" y="32001"/>
                    </a:lnTo>
                    <a:lnTo>
                      <a:pt x="684458" y="29807"/>
                    </a:lnTo>
                    <a:lnTo>
                      <a:pt x="686287" y="31453"/>
                    </a:lnTo>
                    <a:lnTo>
                      <a:pt x="693967" y="34195"/>
                    </a:lnTo>
                    <a:lnTo>
                      <a:pt x="691590" y="30355"/>
                    </a:lnTo>
                    <a:lnTo>
                      <a:pt x="693784" y="29075"/>
                    </a:lnTo>
                    <a:lnTo>
                      <a:pt x="702196" y="29441"/>
                    </a:lnTo>
                    <a:lnTo>
                      <a:pt x="715362" y="32001"/>
                    </a:lnTo>
                    <a:lnTo>
                      <a:pt x="720482" y="34378"/>
                    </a:lnTo>
                    <a:lnTo>
                      <a:pt x="723225" y="33830"/>
                    </a:lnTo>
                    <a:lnTo>
                      <a:pt x="720482" y="31453"/>
                    </a:lnTo>
                    <a:lnTo>
                      <a:pt x="729991" y="32001"/>
                    </a:lnTo>
                    <a:lnTo>
                      <a:pt x="737854" y="34378"/>
                    </a:lnTo>
                    <a:lnTo>
                      <a:pt x="724688" y="28892"/>
                    </a:lnTo>
                    <a:lnTo>
                      <a:pt x="717374" y="29075"/>
                    </a:lnTo>
                    <a:lnTo>
                      <a:pt x="711522" y="26881"/>
                    </a:lnTo>
                    <a:lnTo>
                      <a:pt x="719202" y="25784"/>
                    </a:lnTo>
                    <a:lnTo>
                      <a:pt x="728162" y="26881"/>
                    </a:lnTo>
                    <a:lnTo>
                      <a:pt x="733100" y="25418"/>
                    </a:lnTo>
                    <a:lnTo>
                      <a:pt x="728711" y="23955"/>
                    </a:lnTo>
                    <a:lnTo>
                      <a:pt x="731088" y="21578"/>
                    </a:lnTo>
                    <a:lnTo>
                      <a:pt x="739500" y="21944"/>
                    </a:lnTo>
                    <a:lnTo>
                      <a:pt x="746266" y="24321"/>
                    </a:lnTo>
                    <a:lnTo>
                      <a:pt x="752300" y="24321"/>
                    </a:lnTo>
                    <a:lnTo>
                      <a:pt x="759981" y="25967"/>
                    </a:lnTo>
                    <a:lnTo>
                      <a:pt x="763821" y="28161"/>
                    </a:lnTo>
                    <a:lnTo>
                      <a:pt x="764552" y="28892"/>
                    </a:lnTo>
                    <a:lnTo>
                      <a:pt x="760712" y="30721"/>
                    </a:lnTo>
                    <a:lnTo>
                      <a:pt x="759432" y="33830"/>
                    </a:lnTo>
                    <a:lnTo>
                      <a:pt x="772964" y="32733"/>
                    </a:lnTo>
                    <a:lnTo>
                      <a:pt x="785764" y="36938"/>
                    </a:lnTo>
                    <a:lnTo>
                      <a:pt x="796736" y="42424"/>
                    </a:lnTo>
                    <a:lnTo>
                      <a:pt x="808988" y="43704"/>
                    </a:lnTo>
                    <a:lnTo>
                      <a:pt x="825263" y="43156"/>
                    </a:lnTo>
                    <a:lnTo>
                      <a:pt x="834772" y="49190"/>
                    </a:lnTo>
                    <a:lnTo>
                      <a:pt x="839343" y="53213"/>
                    </a:lnTo>
                    <a:lnTo>
                      <a:pt x="843732" y="54493"/>
                    </a:lnTo>
                    <a:lnTo>
                      <a:pt x="845744" y="51019"/>
                    </a:lnTo>
                    <a:lnTo>
                      <a:pt x="840441" y="50836"/>
                    </a:lnTo>
                    <a:lnTo>
                      <a:pt x="834772" y="45716"/>
                    </a:lnTo>
                    <a:lnTo>
                      <a:pt x="830932" y="43156"/>
                    </a:lnTo>
                    <a:lnTo>
                      <a:pt x="831663" y="40779"/>
                    </a:lnTo>
                    <a:close/>
                  </a:path>
                </a:pathLst>
              </a:custGeom>
              <a:grpFill/>
              <a:ln w="4020" cap="flat">
                <a:solidFill>
                  <a:srgbClr val="FFFFFF"/>
                </a:solidFill>
                <a:prstDash val="solid"/>
                <a:miter/>
              </a:ln>
            </p:spPr>
            <p:txBody>
              <a:bodyPr rtlCol="0" anchor="ctr"/>
              <a:lstStyle/>
              <a:p>
                <a:endParaRPr lang="en-GB" sz="1463"/>
              </a:p>
            </p:txBody>
          </p:sp>
          <p:sp>
            <p:nvSpPr>
              <p:cNvPr id="379" name="Freeform: Shape 378">
                <a:extLst>
                  <a:ext uri="{FF2B5EF4-FFF2-40B4-BE49-F238E27FC236}">
                    <a16:creationId xmlns:a16="http://schemas.microsoft.com/office/drawing/2014/main" id="{964433D1-4E49-CD54-F9AD-0F41D9F531BF}"/>
                  </a:ext>
                </a:extLst>
              </p:cNvPr>
              <p:cNvSpPr/>
              <p:nvPr/>
            </p:nvSpPr>
            <p:spPr>
              <a:xfrm>
                <a:off x="4908039" y="1489949"/>
                <a:ext cx="40412" cy="13349"/>
              </a:xfrm>
              <a:custGeom>
                <a:avLst/>
                <a:gdLst>
                  <a:gd name="connsiteX0" fmla="*/ 549 w 40412"/>
                  <a:gd name="connsiteY0" fmla="*/ 1097 h 13349"/>
                  <a:gd name="connsiteX1" fmla="*/ 7314 w 40412"/>
                  <a:gd name="connsiteY1" fmla="*/ 4389 h 13349"/>
                  <a:gd name="connsiteX2" fmla="*/ 27064 w 40412"/>
                  <a:gd name="connsiteY2" fmla="*/ 12252 h 13349"/>
                  <a:gd name="connsiteX3" fmla="*/ 34744 w 40412"/>
                  <a:gd name="connsiteY3" fmla="*/ 13349 h 13349"/>
                  <a:gd name="connsiteX4" fmla="*/ 40413 w 40412"/>
                  <a:gd name="connsiteY4" fmla="*/ 12618 h 13349"/>
                  <a:gd name="connsiteX5" fmla="*/ 32550 w 40412"/>
                  <a:gd name="connsiteY5" fmla="*/ 9143 h 13349"/>
                  <a:gd name="connsiteX6" fmla="*/ 20846 w 40412"/>
                  <a:gd name="connsiteY6" fmla="*/ 5852 h 13349"/>
                  <a:gd name="connsiteX7" fmla="*/ 13532 w 40412"/>
                  <a:gd name="connsiteY7" fmla="*/ 549 h 13349"/>
                  <a:gd name="connsiteX8" fmla="*/ 0 w 40412"/>
                  <a:gd name="connsiteY8" fmla="*/ 0 h 13349"/>
                  <a:gd name="connsiteX9" fmla="*/ 549 w 40412"/>
                  <a:gd name="connsiteY9" fmla="*/ 1097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12" h="13349">
                    <a:moveTo>
                      <a:pt x="549" y="1097"/>
                    </a:moveTo>
                    <a:lnTo>
                      <a:pt x="7314" y="4389"/>
                    </a:lnTo>
                    <a:lnTo>
                      <a:pt x="27064" y="12252"/>
                    </a:lnTo>
                    <a:lnTo>
                      <a:pt x="34744" y="13349"/>
                    </a:lnTo>
                    <a:lnTo>
                      <a:pt x="40413" y="12618"/>
                    </a:lnTo>
                    <a:lnTo>
                      <a:pt x="32550" y="9143"/>
                    </a:lnTo>
                    <a:lnTo>
                      <a:pt x="20846" y="5852"/>
                    </a:lnTo>
                    <a:lnTo>
                      <a:pt x="13532" y="549"/>
                    </a:lnTo>
                    <a:lnTo>
                      <a:pt x="0" y="0"/>
                    </a:lnTo>
                    <a:lnTo>
                      <a:pt x="549" y="1097"/>
                    </a:lnTo>
                    <a:close/>
                  </a:path>
                </a:pathLst>
              </a:custGeom>
              <a:grpFill/>
              <a:ln w="18272" cap="flat">
                <a:noFill/>
                <a:prstDash val="solid"/>
                <a:miter/>
              </a:ln>
            </p:spPr>
            <p:txBody>
              <a:bodyPr rtlCol="0" anchor="ctr"/>
              <a:lstStyle/>
              <a:p>
                <a:endParaRPr lang="en-GB" sz="1463"/>
              </a:p>
            </p:txBody>
          </p:sp>
          <p:sp>
            <p:nvSpPr>
              <p:cNvPr id="380" name="Freeform: Shape 379">
                <a:extLst>
                  <a:ext uri="{FF2B5EF4-FFF2-40B4-BE49-F238E27FC236}">
                    <a16:creationId xmlns:a16="http://schemas.microsoft.com/office/drawing/2014/main" id="{506B4C8D-B596-B228-2312-76CE885C29B4}"/>
                  </a:ext>
                </a:extLst>
              </p:cNvPr>
              <p:cNvSpPr/>
              <p:nvPr/>
            </p:nvSpPr>
            <p:spPr>
              <a:xfrm>
                <a:off x="4908039" y="1489949"/>
                <a:ext cx="40412" cy="13349"/>
              </a:xfrm>
              <a:custGeom>
                <a:avLst/>
                <a:gdLst>
                  <a:gd name="connsiteX0" fmla="*/ 0 w 40412"/>
                  <a:gd name="connsiteY0" fmla="*/ 0 h 13349"/>
                  <a:gd name="connsiteX1" fmla="*/ 13532 w 40412"/>
                  <a:gd name="connsiteY1" fmla="*/ 549 h 13349"/>
                  <a:gd name="connsiteX2" fmla="*/ 20846 w 40412"/>
                  <a:gd name="connsiteY2" fmla="*/ 5852 h 13349"/>
                  <a:gd name="connsiteX3" fmla="*/ 32550 w 40412"/>
                  <a:gd name="connsiteY3" fmla="*/ 9143 h 13349"/>
                  <a:gd name="connsiteX4" fmla="*/ 40413 w 40412"/>
                  <a:gd name="connsiteY4" fmla="*/ 12800 h 13349"/>
                  <a:gd name="connsiteX5" fmla="*/ 34744 w 40412"/>
                  <a:gd name="connsiteY5" fmla="*/ 13349 h 13349"/>
                  <a:gd name="connsiteX6" fmla="*/ 27064 w 40412"/>
                  <a:gd name="connsiteY6" fmla="*/ 12252 h 13349"/>
                  <a:gd name="connsiteX7" fmla="*/ 7314 w 40412"/>
                  <a:gd name="connsiteY7" fmla="*/ 4389 h 13349"/>
                  <a:gd name="connsiteX8" fmla="*/ 731 w 40412"/>
                  <a:gd name="connsiteY8" fmla="*/ 1097 h 13349"/>
                  <a:gd name="connsiteX9" fmla="*/ 0 w 40412"/>
                  <a:gd name="connsiteY9" fmla="*/ 0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12" h="13349">
                    <a:moveTo>
                      <a:pt x="0" y="0"/>
                    </a:moveTo>
                    <a:lnTo>
                      <a:pt x="13532" y="549"/>
                    </a:lnTo>
                    <a:lnTo>
                      <a:pt x="20846" y="5852"/>
                    </a:lnTo>
                    <a:lnTo>
                      <a:pt x="32550" y="9143"/>
                    </a:lnTo>
                    <a:lnTo>
                      <a:pt x="40413" y="12800"/>
                    </a:lnTo>
                    <a:lnTo>
                      <a:pt x="34744" y="13349"/>
                    </a:lnTo>
                    <a:lnTo>
                      <a:pt x="27064" y="12252"/>
                    </a:lnTo>
                    <a:lnTo>
                      <a:pt x="7314" y="4389"/>
                    </a:lnTo>
                    <a:lnTo>
                      <a:pt x="731" y="1097"/>
                    </a:lnTo>
                    <a:lnTo>
                      <a:pt x="0" y="0"/>
                    </a:lnTo>
                  </a:path>
                </a:pathLst>
              </a:custGeom>
              <a:grpFill/>
              <a:ln w="4020" cap="flat">
                <a:solidFill>
                  <a:srgbClr val="FFFFFF"/>
                </a:solidFill>
                <a:prstDash val="solid"/>
                <a:miter/>
              </a:ln>
            </p:spPr>
            <p:txBody>
              <a:bodyPr rtlCol="0" anchor="ctr"/>
              <a:lstStyle/>
              <a:p>
                <a:endParaRPr lang="en-GB" sz="1463"/>
              </a:p>
            </p:txBody>
          </p:sp>
          <p:sp>
            <p:nvSpPr>
              <p:cNvPr id="381" name="Freeform: Shape 380">
                <a:extLst>
                  <a:ext uri="{FF2B5EF4-FFF2-40B4-BE49-F238E27FC236}">
                    <a16:creationId xmlns:a16="http://schemas.microsoft.com/office/drawing/2014/main" id="{6B462DA2-224C-2569-5FB0-77AD27DA39BA}"/>
                  </a:ext>
                </a:extLst>
              </p:cNvPr>
              <p:cNvSpPr/>
              <p:nvPr/>
            </p:nvSpPr>
            <p:spPr>
              <a:xfrm>
                <a:off x="4930897" y="1489949"/>
                <a:ext cx="30903" cy="13349"/>
              </a:xfrm>
              <a:custGeom>
                <a:avLst/>
                <a:gdLst>
                  <a:gd name="connsiteX0" fmla="*/ 183 w 30903"/>
                  <a:gd name="connsiteY0" fmla="*/ 2011 h 13349"/>
                  <a:gd name="connsiteX1" fmla="*/ 4206 w 30903"/>
                  <a:gd name="connsiteY1" fmla="*/ 5120 h 13349"/>
                  <a:gd name="connsiteX2" fmla="*/ 12252 w 30903"/>
                  <a:gd name="connsiteY2" fmla="*/ 7132 h 13349"/>
                  <a:gd name="connsiteX3" fmla="*/ 25418 w 30903"/>
                  <a:gd name="connsiteY3" fmla="*/ 13349 h 13349"/>
                  <a:gd name="connsiteX4" fmla="*/ 30172 w 30903"/>
                  <a:gd name="connsiteY4" fmla="*/ 9509 h 13349"/>
                  <a:gd name="connsiteX5" fmla="*/ 30904 w 30903"/>
                  <a:gd name="connsiteY5" fmla="*/ 7132 h 13349"/>
                  <a:gd name="connsiteX6" fmla="*/ 10789 w 30903"/>
                  <a:gd name="connsiteY6" fmla="*/ 1097 h 13349"/>
                  <a:gd name="connsiteX7" fmla="*/ 0 w 30903"/>
                  <a:gd name="connsiteY7" fmla="*/ 0 h 13349"/>
                  <a:gd name="connsiteX8" fmla="*/ 183 w 30903"/>
                  <a:gd name="connsiteY8" fmla="*/ 2011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03" h="13349">
                    <a:moveTo>
                      <a:pt x="183" y="2011"/>
                    </a:moveTo>
                    <a:lnTo>
                      <a:pt x="4206" y="5120"/>
                    </a:lnTo>
                    <a:lnTo>
                      <a:pt x="12252" y="7132"/>
                    </a:lnTo>
                    <a:lnTo>
                      <a:pt x="25418" y="13349"/>
                    </a:lnTo>
                    <a:lnTo>
                      <a:pt x="30172" y="9509"/>
                    </a:lnTo>
                    <a:lnTo>
                      <a:pt x="30904" y="7132"/>
                    </a:lnTo>
                    <a:lnTo>
                      <a:pt x="10789" y="1097"/>
                    </a:lnTo>
                    <a:lnTo>
                      <a:pt x="0" y="0"/>
                    </a:lnTo>
                    <a:lnTo>
                      <a:pt x="183" y="2011"/>
                    </a:lnTo>
                    <a:close/>
                  </a:path>
                </a:pathLst>
              </a:custGeom>
              <a:grpFill/>
              <a:ln w="18272" cap="flat">
                <a:noFill/>
                <a:prstDash val="solid"/>
                <a:miter/>
              </a:ln>
            </p:spPr>
            <p:txBody>
              <a:bodyPr rtlCol="0" anchor="ctr"/>
              <a:lstStyle/>
              <a:p>
                <a:endParaRPr lang="en-GB" sz="1463"/>
              </a:p>
            </p:txBody>
          </p:sp>
          <p:sp>
            <p:nvSpPr>
              <p:cNvPr id="382" name="Freeform: Shape 381">
                <a:extLst>
                  <a:ext uri="{FF2B5EF4-FFF2-40B4-BE49-F238E27FC236}">
                    <a16:creationId xmlns:a16="http://schemas.microsoft.com/office/drawing/2014/main" id="{E14D4F94-BA45-CE00-FA45-692E7E528234}"/>
                  </a:ext>
                </a:extLst>
              </p:cNvPr>
              <p:cNvSpPr/>
              <p:nvPr/>
            </p:nvSpPr>
            <p:spPr>
              <a:xfrm>
                <a:off x="4930897" y="1489949"/>
                <a:ext cx="30903" cy="13349"/>
              </a:xfrm>
              <a:custGeom>
                <a:avLst/>
                <a:gdLst>
                  <a:gd name="connsiteX0" fmla="*/ 183 w 30903"/>
                  <a:gd name="connsiteY0" fmla="*/ 2011 h 13349"/>
                  <a:gd name="connsiteX1" fmla="*/ 0 w 30903"/>
                  <a:gd name="connsiteY1" fmla="*/ 0 h 13349"/>
                  <a:gd name="connsiteX2" fmla="*/ 10789 w 30903"/>
                  <a:gd name="connsiteY2" fmla="*/ 1097 h 13349"/>
                  <a:gd name="connsiteX3" fmla="*/ 30904 w 30903"/>
                  <a:gd name="connsiteY3" fmla="*/ 7315 h 13349"/>
                  <a:gd name="connsiteX4" fmla="*/ 30172 w 30903"/>
                  <a:gd name="connsiteY4" fmla="*/ 9509 h 13349"/>
                  <a:gd name="connsiteX5" fmla="*/ 25418 w 30903"/>
                  <a:gd name="connsiteY5" fmla="*/ 13349 h 13349"/>
                  <a:gd name="connsiteX6" fmla="*/ 12252 w 30903"/>
                  <a:gd name="connsiteY6" fmla="*/ 7132 h 13349"/>
                  <a:gd name="connsiteX7" fmla="*/ 4206 w 30903"/>
                  <a:gd name="connsiteY7" fmla="*/ 5120 h 13349"/>
                  <a:gd name="connsiteX8" fmla="*/ 183 w 30903"/>
                  <a:gd name="connsiteY8" fmla="*/ 2011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03" h="13349">
                    <a:moveTo>
                      <a:pt x="183" y="2011"/>
                    </a:moveTo>
                    <a:lnTo>
                      <a:pt x="0" y="0"/>
                    </a:lnTo>
                    <a:lnTo>
                      <a:pt x="10789" y="1097"/>
                    </a:lnTo>
                    <a:lnTo>
                      <a:pt x="30904" y="7315"/>
                    </a:lnTo>
                    <a:lnTo>
                      <a:pt x="30172" y="9509"/>
                    </a:lnTo>
                    <a:lnTo>
                      <a:pt x="25418" y="13349"/>
                    </a:lnTo>
                    <a:lnTo>
                      <a:pt x="12252" y="7132"/>
                    </a:lnTo>
                    <a:lnTo>
                      <a:pt x="4206" y="5120"/>
                    </a:lnTo>
                    <a:lnTo>
                      <a:pt x="183" y="2011"/>
                    </a:lnTo>
                  </a:path>
                </a:pathLst>
              </a:custGeom>
              <a:grpFill/>
              <a:ln w="4020" cap="flat">
                <a:solidFill>
                  <a:srgbClr val="FFFFFF"/>
                </a:solidFill>
                <a:prstDash val="solid"/>
                <a:miter/>
              </a:ln>
            </p:spPr>
            <p:txBody>
              <a:bodyPr rtlCol="0" anchor="ctr"/>
              <a:lstStyle/>
              <a:p>
                <a:endParaRPr lang="en-GB" sz="1463"/>
              </a:p>
            </p:txBody>
          </p:sp>
          <p:sp>
            <p:nvSpPr>
              <p:cNvPr id="383" name="Freeform: Shape 382">
                <a:extLst>
                  <a:ext uri="{FF2B5EF4-FFF2-40B4-BE49-F238E27FC236}">
                    <a16:creationId xmlns:a16="http://schemas.microsoft.com/office/drawing/2014/main" id="{40FBF8A0-5770-68B1-C4E5-B00D481FA229}"/>
                  </a:ext>
                </a:extLst>
              </p:cNvPr>
              <p:cNvSpPr/>
              <p:nvPr/>
            </p:nvSpPr>
            <p:spPr>
              <a:xfrm>
                <a:off x="5482231" y="1668790"/>
                <a:ext cx="22126" cy="12434"/>
              </a:xfrm>
              <a:custGeom>
                <a:avLst/>
                <a:gdLst>
                  <a:gd name="connsiteX0" fmla="*/ 1097 w 22126"/>
                  <a:gd name="connsiteY0" fmla="*/ 3292 h 12434"/>
                  <a:gd name="connsiteX1" fmla="*/ 0 w 22126"/>
                  <a:gd name="connsiteY1" fmla="*/ 7680 h 12434"/>
                  <a:gd name="connsiteX2" fmla="*/ 183 w 22126"/>
                  <a:gd name="connsiteY2" fmla="*/ 12435 h 12434"/>
                  <a:gd name="connsiteX3" fmla="*/ 14081 w 22126"/>
                  <a:gd name="connsiteY3" fmla="*/ 7680 h 12434"/>
                  <a:gd name="connsiteX4" fmla="*/ 21578 w 22126"/>
                  <a:gd name="connsiteY4" fmla="*/ 6400 h 12434"/>
                  <a:gd name="connsiteX5" fmla="*/ 22127 w 22126"/>
                  <a:gd name="connsiteY5" fmla="*/ 4572 h 12434"/>
                  <a:gd name="connsiteX6" fmla="*/ 10972 w 22126"/>
                  <a:gd name="connsiteY6" fmla="*/ 1829 h 12434"/>
                  <a:gd name="connsiteX7" fmla="*/ 8595 w 22126"/>
                  <a:gd name="connsiteY7" fmla="*/ 0 h 12434"/>
                  <a:gd name="connsiteX8" fmla="*/ 1097 w 22126"/>
                  <a:gd name="connsiteY8" fmla="*/ 3292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26" h="12434">
                    <a:moveTo>
                      <a:pt x="1097" y="3292"/>
                    </a:moveTo>
                    <a:lnTo>
                      <a:pt x="0" y="7680"/>
                    </a:lnTo>
                    <a:lnTo>
                      <a:pt x="183" y="12435"/>
                    </a:lnTo>
                    <a:lnTo>
                      <a:pt x="14081" y="7680"/>
                    </a:lnTo>
                    <a:lnTo>
                      <a:pt x="21578" y="6400"/>
                    </a:lnTo>
                    <a:lnTo>
                      <a:pt x="22127" y="4572"/>
                    </a:lnTo>
                    <a:lnTo>
                      <a:pt x="10972" y="1829"/>
                    </a:lnTo>
                    <a:lnTo>
                      <a:pt x="8595" y="0"/>
                    </a:lnTo>
                    <a:lnTo>
                      <a:pt x="1097" y="3292"/>
                    </a:lnTo>
                    <a:close/>
                  </a:path>
                </a:pathLst>
              </a:custGeom>
              <a:grpFill/>
              <a:ln w="18272" cap="flat">
                <a:noFill/>
                <a:prstDash val="solid"/>
                <a:miter/>
              </a:ln>
            </p:spPr>
            <p:txBody>
              <a:bodyPr rtlCol="0" anchor="ctr"/>
              <a:lstStyle/>
              <a:p>
                <a:endParaRPr lang="en-GB" sz="1463"/>
              </a:p>
            </p:txBody>
          </p:sp>
          <p:sp>
            <p:nvSpPr>
              <p:cNvPr id="384" name="Freeform: Shape 383">
                <a:extLst>
                  <a:ext uri="{FF2B5EF4-FFF2-40B4-BE49-F238E27FC236}">
                    <a16:creationId xmlns:a16="http://schemas.microsoft.com/office/drawing/2014/main" id="{53296EBC-3409-CB69-3C91-B738AA3D2653}"/>
                  </a:ext>
                </a:extLst>
              </p:cNvPr>
              <p:cNvSpPr/>
              <p:nvPr/>
            </p:nvSpPr>
            <p:spPr>
              <a:xfrm>
                <a:off x="5482231" y="1668790"/>
                <a:ext cx="22126" cy="12434"/>
              </a:xfrm>
              <a:custGeom>
                <a:avLst/>
                <a:gdLst>
                  <a:gd name="connsiteX0" fmla="*/ 8595 w 22126"/>
                  <a:gd name="connsiteY0" fmla="*/ 0 h 12434"/>
                  <a:gd name="connsiteX1" fmla="*/ 10789 w 22126"/>
                  <a:gd name="connsiteY1" fmla="*/ 1829 h 12434"/>
                  <a:gd name="connsiteX2" fmla="*/ 22127 w 22126"/>
                  <a:gd name="connsiteY2" fmla="*/ 4572 h 12434"/>
                  <a:gd name="connsiteX3" fmla="*/ 21578 w 22126"/>
                  <a:gd name="connsiteY3" fmla="*/ 6400 h 12434"/>
                  <a:gd name="connsiteX4" fmla="*/ 14081 w 22126"/>
                  <a:gd name="connsiteY4" fmla="*/ 7680 h 12434"/>
                  <a:gd name="connsiteX5" fmla="*/ 183 w 22126"/>
                  <a:gd name="connsiteY5" fmla="*/ 12435 h 12434"/>
                  <a:gd name="connsiteX6" fmla="*/ 0 w 22126"/>
                  <a:gd name="connsiteY6" fmla="*/ 7680 h 12434"/>
                  <a:gd name="connsiteX7" fmla="*/ 1097 w 22126"/>
                  <a:gd name="connsiteY7" fmla="*/ 3292 h 12434"/>
                  <a:gd name="connsiteX8" fmla="*/ 8595 w 22126"/>
                  <a:gd name="connsiteY8" fmla="*/ 0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26" h="12434">
                    <a:moveTo>
                      <a:pt x="8595" y="0"/>
                    </a:moveTo>
                    <a:lnTo>
                      <a:pt x="10789" y="1829"/>
                    </a:lnTo>
                    <a:lnTo>
                      <a:pt x="22127" y="4572"/>
                    </a:lnTo>
                    <a:lnTo>
                      <a:pt x="21578" y="6400"/>
                    </a:lnTo>
                    <a:lnTo>
                      <a:pt x="14081" y="7680"/>
                    </a:lnTo>
                    <a:lnTo>
                      <a:pt x="183" y="12435"/>
                    </a:lnTo>
                    <a:lnTo>
                      <a:pt x="0" y="7680"/>
                    </a:lnTo>
                    <a:lnTo>
                      <a:pt x="1097" y="3292"/>
                    </a:lnTo>
                    <a:lnTo>
                      <a:pt x="8595" y="0"/>
                    </a:lnTo>
                  </a:path>
                </a:pathLst>
              </a:custGeom>
              <a:grpFill/>
              <a:ln w="4020" cap="flat">
                <a:solidFill>
                  <a:srgbClr val="FFFFFF"/>
                </a:solidFill>
                <a:prstDash val="solid"/>
                <a:miter/>
              </a:ln>
            </p:spPr>
            <p:txBody>
              <a:bodyPr rtlCol="0" anchor="ctr"/>
              <a:lstStyle/>
              <a:p>
                <a:endParaRPr lang="en-GB" sz="1463"/>
              </a:p>
            </p:txBody>
          </p:sp>
          <p:sp>
            <p:nvSpPr>
              <p:cNvPr id="385" name="Freeform: Shape 384">
                <a:extLst>
                  <a:ext uri="{FF2B5EF4-FFF2-40B4-BE49-F238E27FC236}">
                    <a16:creationId xmlns:a16="http://schemas.microsoft.com/office/drawing/2014/main" id="{0B2B4C8D-DA28-3227-4273-137AE508D276}"/>
                  </a:ext>
                </a:extLst>
              </p:cNvPr>
              <p:cNvSpPr/>
              <p:nvPr/>
            </p:nvSpPr>
            <p:spPr>
              <a:xfrm>
                <a:off x="4236747" y="1827332"/>
                <a:ext cx="77534" cy="13349"/>
              </a:xfrm>
              <a:custGeom>
                <a:avLst/>
                <a:gdLst>
                  <a:gd name="connsiteX0" fmla="*/ 14263 w 77534"/>
                  <a:gd name="connsiteY0" fmla="*/ 1097 h 13349"/>
                  <a:gd name="connsiteX1" fmla="*/ 8412 w 77534"/>
                  <a:gd name="connsiteY1" fmla="*/ 4572 h 13349"/>
                  <a:gd name="connsiteX2" fmla="*/ 0 w 77534"/>
                  <a:gd name="connsiteY2" fmla="*/ 6766 h 13349"/>
                  <a:gd name="connsiteX3" fmla="*/ 183 w 77534"/>
                  <a:gd name="connsiteY3" fmla="*/ 7680 h 13349"/>
                  <a:gd name="connsiteX4" fmla="*/ 13898 w 77534"/>
                  <a:gd name="connsiteY4" fmla="*/ 10240 h 13349"/>
                  <a:gd name="connsiteX5" fmla="*/ 21578 w 77534"/>
                  <a:gd name="connsiteY5" fmla="*/ 10606 h 13349"/>
                  <a:gd name="connsiteX6" fmla="*/ 30721 w 77534"/>
                  <a:gd name="connsiteY6" fmla="*/ 9326 h 13349"/>
                  <a:gd name="connsiteX7" fmla="*/ 57602 w 77534"/>
                  <a:gd name="connsiteY7" fmla="*/ 13349 h 13349"/>
                  <a:gd name="connsiteX8" fmla="*/ 70768 w 77534"/>
                  <a:gd name="connsiteY8" fmla="*/ 11886 h 13349"/>
                  <a:gd name="connsiteX9" fmla="*/ 77534 w 77534"/>
                  <a:gd name="connsiteY9" fmla="*/ 9692 h 13349"/>
                  <a:gd name="connsiteX10" fmla="*/ 76620 w 77534"/>
                  <a:gd name="connsiteY10" fmla="*/ 8229 h 13349"/>
                  <a:gd name="connsiteX11" fmla="*/ 63636 w 77534"/>
                  <a:gd name="connsiteY11" fmla="*/ 5669 h 13349"/>
                  <a:gd name="connsiteX12" fmla="*/ 60528 w 77534"/>
                  <a:gd name="connsiteY12" fmla="*/ 3292 h 13349"/>
                  <a:gd name="connsiteX13" fmla="*/ 55408 w 77534"/>
                  <a:gd name="connsiteY13" fmla="*/ 1646 h 13349"/>
                  <a:gd name="connsiteX14" fmla="*/ 43704 w 77534"/>
                  <a:gd name="connsiteY14" fmla="*/ 0 h 13349"/>
                  <a:gd name="connsiteX15" fmla="*/ 14263 w 77534"/>
                  <a:gd name="connsiteY15" fmla="*/ 1097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534" h="13349">
                    <a:moveTo>
                      <a:pt x="14263" y="1097"/>
                    </a:moveTo>
                    <a:lnTo>
                      <a:pt x="8412" y="4572"/>
                    </a:lnTo>
                    <a:lnTo>
                      <a:pt x="0" y="6766"/>
                    </a:lnTo>
                    <a:lnTo>
                      <a:pt x="183" y="7680"/>
                    </a:lnTo>
                    <a:lnTo>
                      <a:pt x="13898" y="10240"/>
                    </a:lnTo>
                    <a:lnTo>
                      <a:pt x="21578" y="10606"/>
                    </a:lnTo>
                    <a:lnTo>
                      <a:pt x="30721" y="9326"/>
                    </a:lnTo>
                    <a:lnTo>
                      <a:pt x="57602" y="13349"/>
                    </a:lnTo>
                    <a:lnTo>
                      <a:pt x="70768" y="11886"/>
                    </a:lnTo>
                    <a:lnTo>
                      <a:pt x="77534" y="9692"/>
                    </a:lnTo>
                    <a:lnTo>
                      <a:pt x="76620" y="8229"/>
                    </a:lnTo>
                    <a:lnTo>
                      <a:pt x="63636" y="5669"/>
                    </a:lnTo>
                    <a:lnTo>
                      <a:pt x="60528" y="3292"/>
                    </a:lnTo>
                    <a:lnTo>
                      <a:pt x="55408" y="1646"/>
                    </a:lnTo>
                    <a:lnTo>
                      <a:pt x="43704" y="0"/>
                    </a:lnTo>
                    <a:lnTo>
                      <a:pt x="14263" y="1097"/>
                    </a:lnTo>
                    <a:close/>
                  </a:path>
                </a:pathLst>
              </a:custGeom>
              <a:grpFill/>
              <a:ln w="18272" cap="flat">
                <a:noFill/>
                <a:prstDash val="solid"/>
                <a:miter/>
              </a:ln>
            </p:spPr>
            <p:txBody>
              <a:bodyPr rtlCol="0" anchor="ctr"/>
              <a:lstStyle/>
              <a:p>
                <a:endParaRPr lang="en-GB" sz="1463"/>
              </a:p>
            </p:txBody>
          </p:sp>
          <p:sp>
            <p:nvSpPr>
              <p:cNvPr id="386" name="Freeform: Shape 385">
                <a:extLst>
                  <a:ext uri="{FF2B5EF4-FFF2-40B4-BE49-F238E27FC236}">
                    <a16:creationId xmlns:a16="http://schemas.microsoft.com/office/drawing/2014/main" id="{8A6797C1-E16F-ACE4-9881-0A391BDD25FA}"/>
                  </a:ext>
                </a:extLst>
              </p:cNvPr>
              <p:cNvSpPr/>
              <p:nvPr/>
            </p:nvSpPr>
            <p:spPr>
              <a:xfrm>
                <a:off x="4236747" y="1827332"/>
                <a:ext cx="77534" cy="13349"/>
              </a:xfrm>
              <a:custGeom>
                <a:avLst/>
                <a:gdLst>
                  <a:gd name="connsiteX0" fmla="*/ 183 w 77534"/>
                  <a:gd name="connsiteY0" fmla="*/ 7680 h 13349"/>
                  <a:gd name="connsiteX1" fmla="*/ 0 w 77534"/>
                  <a:gd name="connsiteY1" fmla="*/ 6766 h 13349"/>
                  <a:gd name="connsiteX2" fmla="*/ 8412 w 77534"/>
                  <a:gd name="connsiteY2" fmla="*/ 4572 h 13349"/>
                  <a:gd name="connsiteX3" fmla="*/ 14263 w 77534"/>
                  <a:gd name="connsiteY3" fmla="*/ 1097 h 13349"/>
                  <a:gd name="connsiteX4" fmla="*/ 43704 w 77534"/>
                  <a:gd name="connsiteY4" fmla="*/ 0 h 13349"/>
                  <a:gd name="connsiteX5" fmla="*/ 55408 w 77534"/>
                  <a:gd name="connsiteY5" fmla="*/ 1646 h 13349"/>
                  <a:gd name="connsiteX6" fmla="*/ 60528 w 77534"/>
                  <a:gd name="connsiteY6" fmla="*/ 3292 h 13349"/>
                  <a:gd name="connsiteX7" fmla="*/ 63636 w 77534"/>
                  <a:gd name="connsiteY7" fmla="*/ 5669 h 13349"/>
                  <a:gd name="connsiteX8" fmla="*/ 76620 w 77534"/>
                  <a:gd name="connsiteY8" fmla="*/ 8412 h 13349"/>
                  <a:gd name="connsiteX9" fmla="*/ 77534 w 77534"/>
                  <a:gd name="connsiteY9" fmla="*/ 9692 h 13349"/>
                  <a:gd name="connsiteX10" fmla="*/ 70768 w 77534"/>
                  <a:gd name="connsiteY10" fmla="*/ 11886 h 13349"/>
                  <a:gd name="connsiteX11" fmla="*/ 57602 w 77534"/>
                  <a:gd name="connsiteY11" fmla="*/ 13349 h 13349"/>
                  <a:gd name="connsiteX12" fmla="*/ 30721 w 77534"/>
                  <a:gd name="connsiteY12" fmla="*/ 9326 h 13349"/>
                  <a:gd name="connsiteX13" fmla="*/ 21578 w 77534"/>
                  <a:gd name="connsiteY13" fmla="*/ 10606 h 13349"/>
                  <a:gd name="connsiteX14" fmla="*/ 14081 w 77534"/>
                  <a:gd name="connsiteY14" fmla="*/ 10240 h 13349"/>
                  <a:gd name="connsiteX15" fmla="*/ 183 w 77534"/>
                  <a:gd name="connsiteY15" fmla="*/ 7680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7534" h="13349">
                    <a:moveTo>
                      <a:pt x="183" y="7680"/>
                    </a:moveTo>
                    <a:lnTo>
                      <a:pt x="0" y="6766"/>
                    </a:lnTo>
                    <a:lnTo>
                      <a:pt x="8412" y="4572"/>
                    </a:lnTo>
                    <a:lnTo>
                      <a:pt x="14263" y="1097"/>
                    </a:lnTo>
                    <a:lnTo>
                      <a:pt x="43704" y="0"/>
                    </a:lnTo>
                    <a:lnTo>
                      <a:pt x="55408" y="1646"/>
                    </a:lnTo>
                    <a:lnTo>
                      <a:pt x="60528" y="3292"/>
                    </a:lnTo>
                    <a:lnTo>
                      <a:pt x="63636" y="5669"/>
                    </a:lnTo>
                    <a:lnTo>
                      <a:pt x="76620" y="8412"/>
                    </a:lnTo>
                    <a:lnTo>
                      <a:pt x="77534" y="9692"/>
                    </a:lnTo>
                    <a:lnTo>
                      <a:pt x="70768" y="11886"/>
                    </a:lnTo>
                    <a:lnTo>
                      <a:pt x="57602" y="13349"/>
                    </a:lnTo>
                    <a:lnTo>
                      <a:pt x="30721" y="9326"/>
                    </a:lnTo>
                    <a:lnTo>
                      <a:pt x="21578" y="10606"/>
                    </a:lnTo>
                    <a:lnTo>
                      <a:pt x="14081" y="10240"/>
                    </a:lnTo>
                    <a:lnTo>
                      <a:pt x="183" y="7680"/>
                    </a:lnTo>
                  </a:path>
                </a:pathLst>
              </a:custGeom>
              <a:grpFill/>
              <a:ln w="4020" cap="flat">
                <a:solidFill>
                  <a:srgbClr val="FFFFFF"/>
                </a:solidFill>
                <a:prstDash val="solid"/>
                <a:miter/>
              </a:ln>
            </p:spPr>
            <p:txBody>
              <a:bodyPr rtlCol="0" anchor="ctr"/>
              <a:lstStyle/>
              <a:p>
                <a:endParaRPr lang="en-GB" sz="1463"/>
              </a:p>
            </p:txBody>
          </p:sp>
          <p:sp>
            <p:nvSpPr>
              <p:cNvPr id="387" name="Freeform: Shape 386">
                <a:extLst>
                  <a:ext uri="{FF2B5EF4-FFF2-40B4-BE49-F238E27FC236}">
                    <a16:creationId xmlns:a16="http://schemas.microsoft.com/office/drawing/2014/main" id="{9D83E53D-1DCD-3C2A-F20F-D7798A7003C9}"/>
                  </a:ext>
                </a:extLst>
              </p:cNvPr>
              <p:cNvSpPr/>
              <p:nvPr/>
            </p:nvSpPr>
            <p:spPr>
              <a:xfrm>
                <a:off x="4870187" y="2609256"/>
                <a:ext cx="9508" cy="7680"/>
              </a:xfrm>
              <a:custGeom>
                <a:avLst/>
                <a:gdLst>
                  <a:gd name="connsiteX0" fmla="*/ 0 w 9508"/>
                  <a:gd name="connsiteY0" fmla="*/ 3657 h 7680"/>
                  <a:gd name="connsiteX1" fmla="*/ 0 w 9508"/>
                  <a:gd name="connsiteY1" fmla="*/ 4754 h 7680"/>
                  <a:gd name="connsiteX2" fmla="*/ 731 w 9508"/>
                  <a:gd name="connsiteY2" fmla="*/ 5486 h 7680"/>
                  <a:gd name="connsiteX3" fmla="*/ 1463 w 9508"/>
                  <a:gd name="connsiteY3" fmla="*/ 5486 h 7680"/>
                  <a:gd name="connsiteX4" fmla="*/ 1097 w 9508"/>
                  <a:gd name="connsiteY4" fmla="*/ 366 h 7680"/>
                  <a:gd name="connsiteX5" fmla="*/ 0 w 9508"/>
                  <a:gd name="connsiteY5" fmla="*/ 3840 h 7680"/>
                  <a:gd name="connsiteX6" fmla="*/ 1646 w 9508"/>
                  <a:gd name="connsiteY6" fmla="*/ 183 h 7680"/>
                  <a:gd name="connsiteX7" fmla="*/ 1646 w 9508"/>
                  <a:gd name="connsiteY7" fmla="*/ 5120 h 7680"/>
                  <a:gd name="connsiteX8" fmla="*/ 1463 w 9508"/>
                  <a:gd name="connsiteY8" fmla="*/ 5120 h 7680"/>
                  <a:gd name="connsiteX9" fmla="*/ 1646 w 9508"/>
                  <a:gd name="connsiteY9" fmla="*/ 7680 h 7680"/>
                  <a:gd name="connsiteX10" fmla="*/ 1646 w 9508"/>
                  <a:gd name="connsiteY10" fmla="*/ 5120 h 7680"/>
                  <a:gd name="connsiteX11" fmla="*/ 6583 w 9508"/>
                  <a:gd name="connsiteY11" fmla="*/ 4754 h 7680"/>
                  <a:gd name="connsiteX12" fmla="*/ 9143 w 9508"/>
                  <a:gd name="connsiteY12" fmla="*/ 3474 h 7680"/>
                  <a:gd name="connsiteX13" fmla="*/ 9509 w 9508"/>
                  <a:gd name="connsiteY13" fmla="*/ 2194 h 7680"/>
                  <a:gd name="connsiteX14" fmla="*/ 4206 w 9508"/>
                  <a:gd name="connsiteY14" fmla="*/ 0 h 7680"/>
                  <a:gd name="connsiteX15" fmla="*/ 1646 w 9508"/>
                  <a:gd name="connsiteY15" fmla="*/ 0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08" h="7680">
                    <a:moveTo>
                      <a:pt x="0" y="3657"/>
                    </a:moveTo>
                    <a:lnTo>
                      <a:pt x="0" y="4754"/>
                    </a:lnTo>
                    <a:lnTo>
                      <a:pt x="731" y="5486"/>
                    </a:lnTo>
                    <a:lnTo>
                      <a:pt x="1463" y="5486"/>
                    </a:lnTo>
                    <a:cubicBezTo>
                      <a:pt x="1463" y="5486"/>
                      <a:pt x="1097" y="366"/>
                      <a:pt x="1097" y="366"/>
                    </a:cubicBezTo>
                    <a:lnTo>
                      <a:pt x="0" y="3840"/>
                    </a:lnTo>
                    <a:close/>
                    <a:moveTo>
                      <a:pt x="1646" y="183"/>
                    </a:moveTo>
                    <a:lnTo>
                      <a:pt x="1646" y="5120"/>
                    </a:lnTo>
                    <a:lnTo>
                      <a:pt x="1463" y="5120"/>
                    </a:lnTo>
                    <a:cubicBezTo>
                      <a:pt x="1463" y="5120"/>
                      <a:pt x="1646" y="7680"/>
                      <a:pt x="1646" y="7680"/>
                    </a:cubicBezTo>
                    <a:lnTo>
                      <a:pt x="1646" y="5120"/>
                    </a:lnTo>
                    <a:lnTo>
                      <a:pt x="6583" y="4754"/>
                    </a:lnTo>
                    <a:lnTo>
                      <a:pt x="9143" y="3474"/>
                    </a:lnTo>
                    <a:lnTo>
                      <a:pt x="9509" y="2194"/>
                    </a:lnTo>
                    <a:lnTo>
                      <a:pt x="4206" y="0"/>
                    </a:lnTo>
                    <a:lnTo>
                      <a:pt x="1646" y="0"/>
                    </a:lnTo>
                    <a:close/>
                  </a:path>
                </a:pathLst>
              </a:custGeom>
              <a:grpFill/>
              <a:ln w="18272" cap="flat">
                <a:noFill/>
                <a:prstDash val="solid"/>
                <a:miter/>
              </a:ln>
            </p:spPr>
            <p:txBody>
              <a:bodyPr rtlCol="0" anchor="ctr"/>
              <a:lstStyle/>
              <a:p>
                <a:endParaRPr lang="en-GB" sz="1463"/>
              </a:p>
            </p:txBody>
          </p:sp>
          <p:sp>
            <p:nvSpPr>
              <p:cNvPr id="388" name="Freeform: Shape 387">
                <a:extLst>
                  <a:ext uri="{FF2B5EF4-FFF2-40B4-BE49-F238E27FC236}">
                    <a16:creationId xmlns:a16="http://schemas.microsoft.com/office/drawing/2014/main" id="{BDE58311-2CD0-1262-63AD-62A09C3BAF1F}"/>
                  </a:ext>
                </a:extLst>
              </p:cNvPr>
              <p:cNvSpPr/>
              <p:nvPr/>
            </p:nvSpPr>
            <p:spPr>
              <a:xfrm>
                <a:off x="4870187" y="2609622"/>
                <a:ext cx="9508" cy="7497"/>
              </a:xfrm>
              <a:custGeom>
                <a:avLst/>
                <a:gdLst>
                  <a:gd name="connsiteX0" fmla="*/ 1646 w 9508"/>
                  <a:gd name="connsiteY0" fmla="*/ 0 h 7497"/>
                  <a:gd name="connsiteX1" fmla="*/ 1646 w 9508"/>
                  <a:gd name="connsiteY1" fmla="*/ 7497 h 7497"/>
                  <a:gd name="connsiteX2" fmla="*/ 1097 w 9508"/>
                  <a:gd name="connsiteY2" fmla="*/ 0 h 7497"/>
                  <a:gd name="connsiteX3" fmla="*/ 0 w 9508"/>
                  <a:gd name="connsiteY3" fmla="*/ 3292 h 7497"/>
                  <a:gd name="connsiteX4" fmla="*/ 0 w 9508"/>
                  <a:gd name="connsiteY4" fmla="*/ 4389 h 7497"/>
                  <a:gd name="connsiteX5" fmla="*/ 731 w 9508"/>
                  <a:gd name="connsiteY5" fmla="*/ 5120 h 7497"/>
                  <a:gd name="connsiteX6" fmla="*/ 6583 w 9508"/>
                  <a:gd name="connsiteY6" fmla="*/ 4572 h 7497"/>
                  <a:gd name="connsiteX7" fmla="*/ 9143 w 9508"/>
                  <a:gd name="connsiteY7" fmla="*/ 3292 h 7497"/>
                  <a:gd name="connsiteX8" fmla="*/ 9509 w 9508"/>
                  <a:gd name="connsiteY8" fmla="*/ 2012 h 7497"/>
                  <a:gd name="connsiteX9" fmla="*/ 4206 w 9508"/>
                  <a:gd name="connsiteY9" fmla="*/ 0 h 7497"/>
                  <a:gd name="connsiteX10" fmla="*/ 1646 w 9508"/>
                  <a:gd name="connsiteY10" fmla="*/ 0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08" h="7497">
                    <a:moveTo>
                      <a:pt x="1646" y="0"/>
                    </a:moveTo>
                    <a:lnTo>
                      <a:pt x="1646" y="7497"/>
                    </a:lnTo>
                    <a:lnTo>
                      <a:pt x="1097" y="0"/>
                    </a:lnTo>
                    <a:lnTo>
                      <a:pt x="0" y="3292"/>
                    </a:lnTo>
                    <a:lnTo>
                      <a:pt x="0" y="4389"/>
                    </a:lnTo>
                    <a:lnTo>
                      <a:pt x="731" y="5120"/>
                    </a:lnTo>
                    <a:lnTo>
                      <a:pt x="6583" y="4572"/>
                    </a:lnTo>
                    <a:lnTo>
                      <a:pt x="9143" y="3292"/>
                    </a:lnTo>
                    <a:lnTo>
                      <a:pt x="9509" y="2012"/>
                    </a:lnTo>
                    <a:lnTo>
                      <a:pt x="4206" y="0"/>
                    </a:lnTo>
                    <a:lnTo>
                      <a:pt x="1646" y="0"/>
                    </a:lnTo>
                  </a:path>
                </a:pathLst>
              </a:custGeom>
              <a:grpFill/>
              <a:ln w="4020" cap="flat">
                <a:solidFill>
                  <a:srgbClr val="FFFFFF"/>
                </a:solidFill>
                <a:prstDash val="solid"/>
                <a:miter/>
              </a:ln>
            </p:spPr>
            <p:txBody>
              <a:bodyPr rtlCol="0" anchor="ctr"/>
              <a:lstStyle/>
              <a:p>
                <a:endParaRPr lang="en-GB" sz="1463"/>
              </a:p>
            </p:txBody>
          </p:sp>
          <p:sp>
            <p:nvSpPr>
              <p:cNvPr id="389" name="Freeform: Shape 388">
                <a:extLst>
                  <a:ext uri="{FF2B5EF4-FFF2-40B4-BE49-F238E27FC236}">
                    <a16:creationId xmlns:a16="http://schemas.microsoft.com/office/drawing/2014/main" id="{247D7AA8-EB3B-5FD2-F418-6CD7E1F90F02}"/>
                  </a:ext>
                </a:extLst>
              </p:cNvPr>
              <p:cNvSpPr/>
              <p:nvPr/>
            </p:nvSpPr>
            <p:spPr>
              <a:xfrm>
                <a:off x="4872015" y="2603588"/>
                <a:ext cx="20480" cy="5485"/>
              </a:xfrm>
              <a:custGeom>
                <a:avLst/>
                <a:gdLst>
                  <a:gd name="connsiteX0" fmla="*/ 2377 w 20480"/>
                  <a:gd name="connsiteY0" fmla="*/ 0 h 5485"/>
                  <a:gd name="connsiteX1" fmla="*/ 0 w 20480"/>
                  <a:gd name="connsiteY1" fmla="*/ 1097 h 5485"/>
                  <a:gd name="connsiteX2" fmla="*/ 914 w 20480"/>
                  <a:gd name="connsiteY2" fmla="*/ 3291 h 5485"/>
                  <a:gd name="connsiteX3" fmla="*/ 3109 w 20480"/>
                  <a:gd name="connsiteY3" fmla="*/ 5120 h 5485"/>
                  <a:gd name="connsiteX4" fmla="*/ 7132 w 20480"/>
                  <a:gd name="connsiteY4" fmla="*/ 5486 h 5485"/>
                  <a:gd name="connsiteX5" fmla="*/ 11337 w 20480"/>
                  <a:gd name="connsiteY5" fmla="*/ 5120 h 5485"/>
                  <a:gd name="connsiteX6" fmla="*/ 11520 w 20480"/>
                  <a:gd name="connsiteY6" fmla="*/ 3840 h 5485"/>
                  <a:gd name="connsiteX7" fmla="*/ 12617 w 20480"/>
                  <a:gd name="connsiteY7" fmla="*/ 2377 h 5485"/>
                  <a:gd name="connsiteX8" fmla="*/ 19018 w 20480"/>
                  <a:gd name="connsiteY8" fmla="*/ 2560 h 5485"/>
                  <a:gd name="connsiteX9" fmla="*/ 20481 w 20480"/>
                  <a:gd name="connsiteY9" fmla="*/ 1646 h 5485"/>
                  <a:gd name="connsiteX10" fmla="*/ 19018 w 20480"/>
                  <a:gd name="connsiteY10" fmla="*/ 2377 h 5485"/>
                  <a:gd name="connsiteX11" fmla="*/ 6217 w 20480"/>
                  <a:gd name="connsiteY11" fmla="*/ 0 h 5485"/>
                  <a:gd name="connsiteX12" fmla="*/ 2377 w 20480"/>
                  <a:gd name="connsiteY12"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80" h="5485">
                    <a:moveTo>
                      <a:pt x="2377" y="0"/>
                    </a:moveTo>
                    <a:lnTo>
                      <a:pt x="0" y="1097"/>
                    </a:lnTo>
                    <a:lnTo>
                      <a:pt x="914" y="3291"/>
                    </a:lnTo>
                    <a:lnTo>
                      <a:pt x="3109" y="5120"/>
                    </a:lnTo>
                    <a:lnTo>
                      <a:pt x="7132" y="5486"/>
                    </a:lnTo>
                    <a:lnTo>
                      <a:pt x="11337" y="5120"/>
                    </a:lnTo>
                    <a:lnTo>
                      <a:pt x="11520" y="3840"/>
                    </a:lnTo>
                    <a:lnTo>
                      <a:pt x="12617" y="2377"/>
                    </a:lnTo>
                    <a:lnTo>
                      <a:pt x="19018" y="2560"/>
                    </a:lnTo>
                    <a:lnTo>
                      <a:pt x="20481" y="1646"/>
                    </a:lnTo>
                    <a:lnTo>
                      <a:pt x="19018" y="2377"/>
                    </a:lnTo>
                    <a:lnTo>
                      <a:pt x="6217" y="0"/>
                    </a:lnTo>
                    <a:lnTo>
                      <a:pt x="2377" y="0"/>
                    </a:lnTo>
                    <a:close/>
                  </a:path>
                </a:pathLst>
              </a:custGeom>
              <a:grpFill/>
              <a:ln w="18272" cap="flat">
                <a:noFill/>
                <a:prstDash val="solid"/>
                <a:miter/>
              </a:ln>
            </p:spPr>
            <p:txBody>
              <a:bodyPr rtlCol="0" anchor="ctr"/>
              <a:lstStyle/>
              <a:p>
                <a:endParaRPr lang="en-GB" sz="1463"/>
              </a:p>
            </p:txBody>
          </p:sp>
          <p:sp>
            <p:nvSpPr>
              <p:cNvPr id="390" name="Freeform: Shape 389">
                <a:extLst>
                  <a:ext uri="{FF2B5EF4-FFF2-40B4-BE49-F238E27FC236}">
                    <a16:creationId xmlns:a16="http://schemas.microsoft.com/office/drawing/2014/main" id="{95A09CAA-7959-1927-2782-FA4AC282CB9A}"/>
                  </a:ext>
                </a:extLst>
              </p:cNvPr>
              <p:cNvSpPr/>
              <p:nvPr/>
            </p:nvSpPr>
            <p:spPr>
              <a:xfrm>
                <a:off x="4872015" y="2603588"/>
                <a:ext cx="20480" cy="5485"/>
              </a:xfrm>
              <a:custGeom>
                <a:avLst/>
                <a:gdLst>
                  <a:gd name="connsiteX0" fmla="*/ 20481 w 20480"/>
                  <a:gd name="connsiteY0" fmla="*/ 1646 h 5485"/>
                  <a:gd name="connsiteX1" fmla="*/ 19018 w 20480"/>
                  <a:gd name="connsiteY1" fmla="*/ 2377 h 5485"/>
                  <a:gd name="connsiteX2" fmla="*/ 6217 w 20480"/>
                  <a:gd name="connsiteY2" fmla="*/ 0 h 5485"/>
                  <a:gd name="connsiteX3" fmla="*/ 2377 w 20480"/>
                  <a:gd name="connsiteY3" fmla="*/ 0 h 5485"/>
                  <a:gd name="connsiteX4" fmla="*/ 0 w 20480"/>
                  <a:gd name="connsiteY4" fmla="*/ 914 h 5485"/>
                  <a:gd name="connsiteX5" fmla="*/ 914 w 20480"/>
                  <a:gd name="connsiteY5" fmla="*/ 3291 h 5485"/>
                  <a:gd name="connsiteX6" fmla="*/ 3109 w 20480"/>
                  <a:gd name="connsiteY6" fmla="*/ 5120 h 5485"/>
                  <a:gd name="connsiteX7" fmla="*/ 7132 w 20480"/>
                  <a:gd name="connsiteY7" fmla="*/ 5486 h 5485"/>
                  <a:gd name="connsiteX8" fmla="*/ 11337 w 20480"/>
                  <a:gd name="connsiteY8" fmla="*/ 5120 h 5485"/>
                  <a:gd name="connsiteX9" fmla="*/ 11520 w 20480"/>
                  <a:gd name="connsiteY9" fmla="*/ 3657 h 5485"/>
                  <a:gd name="connsiteX10" fmla="*/ 12617 w 20480"/>
                  <a:gd name="connsiteY10" fmla="*/ 2377 h 5485"/>
                  <a:gd name="connsiteX11" fmla="*/ 19018 w 20480"/>
                  <a:gd name="connsiteY11" fmla="*/ 2560 h 5485"/>
                  <a:gd name="connsiteX12" fmla="*/ 20481 w 20480"/>
                  <a:gd name="connsiteY12" fmla="*/ 164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480" h="5485">
                    <a:moveTo>
                      <a:pt x="20481" y="1646"/>
                    </a:moveTo>
                    <a:lnTo>
                      <a:pt x="19018" y="2377"/>
                    </a:lnTo>
                    <a:lnTo>
                      <a:pt x="6217" y="0"/>
                    </a:lnTo>
                    <a:lnTo>
                      <a:pt x="2377" y="0"/>
                    </a:lnTo>
                    <a:lnTo>
                      <a:pt x="0" y="914"/>
                    </a:lnTo>
                    <a:lnTo>
                      <a:pt x="914" y="3291"/>
                    </a:lnTo>
                    <a:lnTo>
                      <a:pt x="3109" y="5120"/>
                    </a:lnTo>
                    <a:lnTo>
                      <a:pt x="7132" y="5486"/>
                    </a:lnTo>
                    <a:lnTo>
                      <a:pt x="11337" y="5120"/>
                    </a:lnTo>
                    <a:lnTo>
                      <a:pt x="11520" y="3657"/>
                    </a:lnTo>
                    <a:lnTo>
                      <a:pt x="12617" y="2377"/>
                    </a:lnTo>
                    <a:lnTo>
                      <a:pt x="19018" y="2560"/>
                    </a:lnTo>
                    <a:lnTo>
                      <a:pt x="20481" y="1646"/>
                    </a:lnTo>
                  </a:path>
                </a:pathLst>
              </a:custGeom>
              <a:grpFill/>
              <a:ln w="4020" cap="flat">
                <a:solidFill>
                  <a:srgbClr val="FFFFFF"/>
                </a:solidFill>
                <a:prstDash val="solid"/>
                <a:miter/>
              </a:ln>
            </p:spPr>
            <p:txBody>
              <a:bodyPr rtlCol="0" anchor="ctr"/>
              <a:lstStyle/>
              <a:p>
                <a:endParaRPr lang="en-GB" sz="1463"/>
              </a:p>
            </p:txBody>
          </p:sp>
          <p:sp>
            <p:nvSpPr>
              <p:cNvPr id="391" name="Freeform: Shape 390">
                <a:extLst>
                  <a:ext uri="{FF2B5EF4-FFF2-40B4-BE49-F238E27FC236}">
                    <a16:creationId xmlns:a16="http://schemas.microsoft.com/office/drawing/2014/main" id="{079DB5E1-052F-B26E-E549-E22488CFE15B}"/>
                  </a:ext>
                </a:extLst>
              </p:cNvPr>
              <p:cNvSpPr/>
              <p:nvPr/>
            </p:nvSpPr>
            <p:spPr>
              <a:xfrm>
                <a:off x="2984864" y="3589587"/>
                <a:ext cx="2560" cy="8046"/>
              </a:xfrm>
              <a:custGeom>
                <a:avLst/>
                <a:gdLst>
                  <a:gd name="connsiteX0" fmla="*/ 731 w 2560"/>
                  <a:gd name="connsiteY0" fmla="*/ 366 h 8046"/>
                  <a:gd name="connsiteX1" fmla="*/ 0 w 2560"/>
                  <a:gd name="connsiteY1" fmla="*/ 1646 h 8046"/>
                  <a:gd name="connsiteX2" fmla="*/ 183 w 2560"/>
                  <a:gd name="connsiteY2" fmla="*/ 3840 h 8046"/>
                  <a:gd name="connsiteX3" fmla="*/ 183 w 2560"/>
                  <a:gd name="connsiteY3" fmla="*/ 4572 h 8046"/>
                  <a:gd name="connsiteX4" fmla="*/ 2560 w 2560"/>
                  <a:gd name="connsiteY4" fmla="*/ 8046 h 8046"/>
                  <a:gd name="connsiteX5" fmla="*/ 2194 w 2560"/>
                  <a:gd name="connsiteY5" fmla="*/ 1646 h 8046"/>
                  <a:gd name="connsiteX6" fmla="*/ 1646 w 2560"/>
                  <a:gd name="connsiteY6" fmla="*/ 0 h 8046"/>
                  <a:gd name="connsiteX7" fmla="*/ 731 w 2560"/>
                  <a:gd name="connsiteY7" fmla="*/ 366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8046">
                    <a:moveTo>
                      <a:pt x="731" y="366"/>
                    </a:moveTo>
                    <a:lnTo>
                      <a:pt x="0" y="1646"/>
                    </a:lnTo>
                    <a:lnTo>
                      <a:pt x="183" y="3840"/>
                    </a:lnTo>
                    <a:lnTo>
                      <a:pt x="183" y="4572"/>
                    </a:lnTo>
                    <a:lnTo>
                      <a:pt x="2560" y="8046"/>
                    </a:lnTo>
                    <a:lnTo>
                      <a:pt x="2194" y="1646"/>
                    </a:lnTo>
                    <a:lnTo>
                      <a:pt x="1646" y="0"/>
                    </a:lnTo>
                    <a:lnTo>
                      <a:pt x="731" y="366"/>
                    </a:lnTo>
                    <a:close/>
                  </a:path>
                </a:pathLst>
              </a:custGeom>
              <a:grpFill/>
              <a:ln w="18272" cap="flat">
                <a:noFill/>
                <a:prstDash val="solid"/>
                <a:miter/>
              </a:ln>
            </p:spPr>
            <p:txBody>
              <a:bodyPr rtlCol="0" anchor="ctr"/>
              <a:lstStyle/>
              <a:p>
                <a:endParaRPr lang="en-GB" sz="1463"/>
              </a:p>
            </p:txBody>
          </p:sp>
          <p:sp>
            <p:nvSpPr>
              <p:cNvPr id="392" name="Freeform: Shape 391">
                <a:extLst>
                  <a:ext uri="{FF2B5EF4-FFF2-40B4-BE49-F238E27FC236}">
                    <a16:creationId xmlns:a16="http://schemas.microsoft.com/office/drawing/2014/main" id="{792A1979-FCFC-EE92-FB00-CEED1B2DF4C5}"/>
                  </a:ext>
                </a:extLst>
              </p:cNvPr>
              <p:cNvSpPr/>
              <p:nvPr/>
            </p:nvSpPr>
            <p:spPr>
              <a:xfrm>
                <a:off x="2984864" y="3589587"/>
                <a:ext cx="2560" cy="8046"/>
              </a:xfrm>
              <a:custGeom>
                <a:avLst/>
                <a:gdLst>
                  <a:gd name="connsiteX0" fmla="*/ 183 w 2560"/>
                  <a:gd name="connsiteY0" fmla="*/ 3840 h 8046"/>
                  <a:gd name="connsiteX1" fmla="*/ 0 w 2560"/>
                  <a:gd name="connsiteY1" fmla="*/ 1646 h 8046"/>
                  <a:gd name="connsiteX2" fmla="*/ 731 w 2560"/>
                  <a:gd name="connsiteY2" fmla="*/ 366 h 8046"/>
                  <a:gd name="connsiteX3" fmla="*/ 1646 w 2560"/>
                  <a:gd name="connsiteY3" fmla="*/ 0 h 8046"/>
                  <a:gd name="connsiteX4" fmla="*/ 2194 w 2560"/>
                  <a:gd name="connsiteY4" fmla="*/ 1646 h 8046"/>
                  <a:gd name="connsiteX5" fmla="*/ 2560 w 2560"/>
                  <a:gd name="connsiteY5" fmla="*/ 8046 h 8046"/>
                  <a:gd name="connsiteX6" fmla="*/ 183 w 2560"/>
                  <a:gd name="connsiteY6" fmla="*/ 4572 h 8046"/>
                  <a:gd name="connsiteX7" fmla="*/ 183 w 2560"/>
                  <a:gd name="connsiteY7" fmla="*/ 384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8046">
                    <a:moveTo>
                      <a:pt x="183" y="3840"/>
                    </a:moveTo>
                    <a:lnTo>
                      <a:pt x="0" y="1646"/>
                    </a:lnTo>
                    <a:lnTo>
                      <a:pt x="731" y="366"/>
                    </a:lnTo>
                    <a:lnTo>
                      <a:pt x="1646" y="0"/>
                    </a:lnTo>
                    <a:lnTo>
                      <a:pt x="2194" y="1646"/>
                    </a:lnTo>
                    <a:lnTo>
                      <a:pt x="2560" y="8046"/>
                    </a:lnTo>
                    <a:lnTo>
                      <a:pt x="183" y="4572"/>
                    </a:lnTo>
                    <a:lnTo>
                      <a:pt x="183" y="3840"/>
                    </a:lnTo>
                  </a:path>
                </a:pathLst>
              </a:custGeom>
              <a:grpFill/>
              <a:ln w="4020" cap="flat">
                <a:solidFill>
                  <a:srgbClr val="FFFFFF"/>
                </a:solidFill>
                <a:prstDash val="solid"/>
                <a:miter/>
              </a:ln>
            </p:spPr>
            <p:txBody>
              <a:bodyPr rtlCol="0" anchor="ctr"/>
              <a:lstStyle/>
              <a:p>
                <a:endParaRPr lang="en-GB" sz="1463"/>
              </a:p>
            </p:txBody>
          </p:sp>
          <p:sp>
            <p:nvSpPr>
              <p:cNvPr id="393" name="Freeform: Shape 392">
                <a:extLst>
                  <a:ext uri="{FF2B5EF4-FFF2-40B4-BE49-F238E27FC236}">
                    <a16:creationId xmlns:a16="http://schemas.microsoft.com/office/drawing/2014/main" id="{2A102BE1-58C6-0D4F-6E49-707C04A935BF}"/>
                  </a:ext>
                </a:extLst>
              </p:cNvPr>
              <p:cNvSpPr/>
              <p:nvPr/>
            </p:nvSpPr>
            <p:spPr>
              <a:xfrm>
                <a:off x="3062033" y="3611348"/>
                <a:ext cx="4205" cy="9325"/>
              </a:xfrm>
              <a:custGeom>
                <a:avLst/>
                <a:gdLst>
                  <a:gd name="connsiteX0" fmla="*/ 2194 w 4205"/>
                  <a:gd name="connsiteY0" fmla="*/ 183 h 9325"/>
                  <a:gd name="connsiteX1" fmla="*/ 1097 w 4205"/>
                  <a:gd name="connsiteY1" fmla="*/ 4937 h 9325"/>
                  <a:gd name="connsiteX2" fmla="*/ 0 w 4205"/>
                  <a:gd name="connsiteY2" fmla="*/ 6217 h 9325"/>
                  <a:gd name="connsiteX3" fmla="*/ 1097 w 4205"/>
                  <a:gd name="connsiteY3" fmla="*/ 8046 h 9325"/>
                  <a:gd name="connsiteX4" fmla="*/ 1829 w 4205"/>
                  <a:gd name="connsiteY4" fmla="*/ 8046 h 9325"/>
                  <a:gd name="connsiteX5" fmla="*/ 2194 w 4205"/>
                  <a:gd name="connsiteY5" fmla="*/ 9143 h 9325"/>
                  <a:gd name="connsiteX6" fmla="*/ 3109 w 4205"/>
                  <a:gd name="connsiteY6" fmla="*/ 9143 h 9325"/>
                  <a:gd name="connsiteX7" fmla="*/ 3657 w 4205"/>
                  <a:gd name="connsiteY7" fmla="*/ 9326 h 9325"/>
                  <a:gd name="connsiteX8" fmla="*/ 4206 w 4205"/>
                  <a:gd name="connsiteY8" fmla="*/ 6949 h 9325"/>
                  <a:gd name="connsiteX9" fmla="*/ 3657 w 4205"/>
                  <a:gd name="connsiteY9" fmla="*/ 0 h 9325"/>
                  <a:gd name="connsiteX10" fmla="*/ 2194 w 4205"/>
                  <a:gd name="connsiteY10" fmla="*/ 183 h 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5" h="9325">
                    <a:moveTo>
                      <a:pt x="2194" y="183"/>
                    </a:moveTo>
                    <a:lnTo>
                      <a:pt x="1097" y="4937"/>
                    </a:lnTo>
                    <a:lnTo>
                      <a:pt x="0" y="6217"/>
                    </a:lnTo>
                    <a:lnTo>
                      <a:pt x="1097" y="8046"/>
                    </a:lnTo>
                    <a:lnTo>
                      <a:pt x="1829" y="8046"/>
                    </a:lnTo>
                    <a:lnTo>
                      <a:pt x="2194" y="9143"/>
                    </a:lnTo>
                    <a:lnTo>
                      <a:pt x="3109" y="9143"/>
                    </a:lnTo>
                    <a:lnTo>
                      <a:pt x="3657" y="9326"/>
                    </a:lnTo>
                    <a:lnTo>
                      <a:pt x="4206" y="6949"/>
                    </a:lnTo>
                    <a:lnTo>
                      <a:pt x="3657" y="0"/>
                    </a:lnTo>
                    <a:lnTo>
                      <a:pt x="2194" y="183"/>
                    </a:lnTo>
                    <a:close/>
                  </a:path>
                </a:pathLst>
              </a:custGeom>
              <a:grpFill/>
              <a:ln w="18272" cap="flat">
                <a:noFill/>
                <a:prstDash val="solid"/>
                <a:miter/>
              </a:ln>
            </p:spPr>
            <p:txBody>
              <a:bodyPr rtlCol="0" anchor="ctr"/>
              <a:lstStyle/>
              <a:p>
                <a:endParaRPr lang="en-GB" sz="1463"/>
              </a:p>
            </p:txBody>
          </p:sp>
          <p:sp>
            <p:nvSpPr>
              <p:cNvPr id="394" name="Freeform: Shape 393">
                <a:extLst>
                  <a:ext uri="{FF2B5EF4-FFF2-40B4-BE49-F238E27FC236}">
                    <a16:creationId xmlns:a16="http://schemas.microsoft.com/office/drawing/2014/main" id="{4E08D922-6366-041E-C58D-7C6FDD3A8A1A}"/>
                  </a:ext>
                </a:extLst>
              </p:cNvPr>
              <p:cNvSpPr/>
              <p:nvPr/>
            </p:nvSpPr>
            <p:spPr>
              <a:xfrm>
                <a:off x="3062033" y="3611348"/>
                <a:ext cx="4205" cy="9325"/>
              </a:xfrm>
              <a:custGeom>
                <a:avLst/>
                <a:gdLst>
                  <a:gd name="connsiteX0" fmla="*/ 3109 w 4205"/>
                  <a:gd name="connsiteY0" fmla="*/ 9143 h 9325"/>
                  <a:gd name="connsiteX1" fmla="*/ 2194 w 4205"/>
                  <a:gd name="connsiteY1" fmla="*/ 9143 h 9325"/>
                  <a:gd name="connsiteX2" fmla="*/ 1829 w 4205"/>
                  <a:gd name="connsiteY2" fmla="*/ 8046 h 9325"/>
                  <a:gd name="connsiteX3" fmla="*/ 1097 w 4205"/>
                  <a:gd name="connsiteY3" fmla="*/ 8046 h 9325"/>
                  <a:gd name="connsiteX4" fmla="*/ 0 w 4205"/>
                  <a:gd name="connsiteY4" fmla="*/ 6217 h 9325"/>
                  <a:gd name="connsiteX5" fmla="*/ 1097 w 4205"/>
                  <a:gd name="connsiteY5" fmla="*/ 4937 h 9325"/>
                  <a:gd name="connsiteX6" fmla="*/ 2194 w 4205"/>
                  <a:gd name="connsiteY6" fmla="*/ 183 h 9325"/>
                  <a:gd name="connsiteX7" fmla="*/ 3657 w 4205"/>
                  <a:gd name="connsiteY7" fmla="*/ 0 h 9325"/>
                  <a:gd name="connsiteX8" fmla="*/ 4206 w 4205"/>
                  <a:gd name="connsiteY8" fmla="*/ 6949 h 9325"/>
                  <a:gd name="connsiteX9" fmla="*/ 3657 w 4205"/>
                  <a:gd name="connsiteY9" fmla="*/ 9326 h 9325"/>
                  <a:gd name="connsiteX10" fmla="*/ 3109 w 4205"/>
                  <a:gd name="connsiteY10" fmla="*/ 9143 h 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5" h="9325">
                    <a:moveTo>
                      <a:pt x="3109" y="9143"/>
                    </a:moveTo>
                    <a:lnTo>
                      <a:pt x="2194" y="9143"/>
                    </a:lnTo>
                    <a:lnTo>
                      <a:pt x="1829" y="8046"/>
                    </a:lnTo>
                    <a:lnTo>
                      <a:pt x="1097" y="8046"/>
                    </a:lnTo>
                    <a:lnTo>
                      <a:pt x="0" y="6217"/>
                    </a:lnTo>
                    <a:lnTo>
                      <a:pt x="1097" y="4937"/>
                    </a:lnTo>
                    <a:lnTo>
                      <a:pt x="2194" y="183"/>
                    </a:lnTo>
                    <a:lnTo>
                      <a:pt x="3657" y="0"/>
                    </a:lnTo>
                    <a:lnTo>
                      <a:pt x="4206" y="6949"/>
                    </a:lnTo>
                    <a:lnTo>
                      <a:pt x="3657" y="9326"/>
                    </a:lnTo>
                    <a:lnTo>
                      <a:pt x="3109" y="9143"/>
                    </a:lnTo>
                  </a:path>
                </a:pathLst>
              </a:custGeom>
              <a:grpFill/>
              <a:ln w="4020" cap="flat">
                <a:solidFill>
                  <a:srgbClr val="FFFFFF"/>
                </a:solidFill>
                <a:prstDash val="solid"/>
                <a:miter/>
              </a:ln>
            </p:spPr>
            <p:txBody>
              <a:bodyPr rtlCol="0" anchor="ctr"/>
              <a:lstStyle/>
              <a:p>
                <a:endParaRPr lang="en-GB" sz="1463"/>
              </a:p>
            </p:txBody>
          </p:sp>
          <p:sp>
            <p:nvSpPr>
              <p:cNvPr id="395" name="Freeform: Shape 394">
                <a:extLst>
                  <a:ext uri="{FF2B5EF4-FFF2-40B4-BE49-F238E27FC236}">
                    <a16:creationId xmlns:a16="http://schemas.microsoft.com/office/drawing/2014/main" id="{1F933BDF-7932-9A6B-B910-E58797286669}"/>
                  </a:ext>
                </a:extLst>
              </p:cNvPr>
              <p:cNvSpPr/>
              <p:nvPr/>
            </p:nvSpPr>
            <p:spPr>
              <a:xfrm>
                <a:off x="3106651" y="3578616"/>
                <a:ext cx="11703" cy="14994"/>
              </a:xfrm>
              <a:custGeom>
                <a:avLst/>
                <a:gdLst>
                  <a:gd name="connsiteX0" fmla="*/ 549 w 11703"/>
                  <a:gd name="connsiteY0" fmla="*/ 2194 h 14994"/>
                  <a:gd name="connsiteX1" fmla="*/ 2926 w 11703"/>
                  <a:gd name="connsiteY1" fmla="*/ 6217 h 14994"/>
                  <a:gd name="connsiteX2" fmla="*/ 7497 w 11703"/>
                  <a:gd name="connsiteY2" fmla="*/ 11520 h 14994"/>
                  <a:gd name="connsiteX3" fmla="*/ 9509 w 11703"/>
                  <a:gd name="connsiteY3" fmla="*/ 14995 h 14994"/>
                  <a:gd name="connsiteX4" fmla="*/ 11703 w 11703"/>
                  <a:gd name="connsiteY4" fmla="*/ 14446 h 14994"/>
                  <a:gd name="connsiteX5" fmla="*/ 11703 w 11703"/>
                  <a:gd name="connsiteY5" fmla="*/ 13532 h 14994"/>
                  <a:gd name="connsiteX6" fmla="*/ 9509 w 11703"/>
                  <a:gd name="connsiteY6" fmla="*/ 11703 h 14994"/>
                  <a:gd name="connsiteX7" fmla="*/ 9143 w 11703"/>
                  <a:gd name="connsiteY7" fmla="*/ 9143 h 14994"/>
                  <a:gd name="connsiteX8" fmla="*/ 6583 w 11703"/>
                  <a:gd name="connsiteY8" fmla="*/ 7497 h 14994"/>
                  <a:gd name="connsiteX9" fmla="*/ 3474 w 11703"/>
                  <a:gd name="connsiteY9" fmla="*/ 3292 h 14994"/>
                  <a:gd name="connsiteX10" fmla="*/ 1646 w 11703"/>
                  <a:gd name="connsiteY10" fmla="*/ 1280 h 14994"/>
                  <a:gd name="connsiteX11" fmla="*/ 0 w 11703"/>
                  <a:gd name="connsiteY11" fmla="*/ 0 h 14994"/>
                  <a:gd name="connsiteX12" fmla="*/ 549 w 11703"/>
                  <a:gd name="connsiteY12" fmla="*/ 2194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03" h="14994">
                    <a:moveTo>
                      <a:pt x="549" y="2194"/>
                    </a:moveTo>
                    <a:lnTo>
                      <a:pt x="2926" y="6217"/>
                    </a:lnTo>
                    <a:lnTo>
                      <a:pt x="7497" y="11520"/>
                    </a:lnTo>
                    <a:lnTo>
                      <a:pt x="9509" y="14995"/>
                    </a:lnTo>
                    <a:lnTo>
                      <a:pt x="11703" y="14446"/>
                    </a:lnTo>
                    <a:lnTo>
                      <a:pt x="11703" y="13532"/>
                    </a:lnTo>
                    <a:lnTo>
                      <a:pt x="9509" y="11703"/>
                    </a:lnTo>
                    <a:lnTo>
                      <a:pt x="9143" y="9143"/>
                    </a:lnTo>
                    <a:lnTo>
                      <a:pt x="6583" y="7497"/>
                    </a:lnTo>
                    <a:lnTo>
                      <a:pt x="3474" y="3292"/>
                    </a:lnTo>
                    <a:lnTo>
                      <a:pt x="1646" y="1280"/>
                    </a:lnTo>
                    <a:lnTo>
                      <a:pt x="0" y="0"/>
                    </a:lnTo>
                    <a:lnTo>
                      <a:pt x="549" y="2194"/>
                    </a:lnTo>
                    <a:close/>
                  </a:path>
                </a:pathLst>
              </a:custGeom>
              <a:grpFill/>
              <a:ln w="18272" cap="flat">
                <a:noFill/>
                <a:prstDash val="solid"/>
                <a:miter/>
              </a:ln>
            </p:spPr>
            <p:txBody>
              <a:bodyPr rtlCol="0" anchor="ctr"/>
              <a:lstStyle/>
              <a:p>
                <a:endParaRPr lang="en-GB" sz="1463"/>
              </a:p>
            </p:txBody>
          </p:sp>
          <p:sp>
            <p:nvSpPr>
              <p:cNvPr id="396" name="Freeform: Shape 395">
                <a:extLst>
                  <a:ext uri="{FF2B5EF4-FFF2-40B4-BE49-F238E27FC236}">
                    <a16:creationId xmlns:a16="http://schemas.microsoft.com/office/drawing/2014/main" id="{D5139425-5FF2-5841-1270-647916419835}"/>
                  </a:ext>
                </a:extLst>
              </p:cNvPr>
              <p:cNvSpPr/>
              <p:nvPr/>
            </p:nvSpPr>
            <p:spPr>
              <a:xfrm>
                <a:off x="3106651" y="3578616"/>
                <a:ext cx="11703" cy="14994"/>
              </a:xfrm>
              <a:custGeom>
                <a:avLst/>
                <a:gdLst>
                  <a:gd name="connsiteX0" fmla="*/ 11703 w 11703"/>
                  <a:gd name="connsiteY0" fmla="*/ 14446 h 14994"/>
                  <a:gd name="connsiteX1" fmla="*/ 9509 w 11703"/>
                  <a:gd name="connsiteY1" fmla="*/ 14995 h 14994"/>
                  <a:gd name="connsiteX2" fmla="*/ 7497 w 11703"/>
                  <a:gd name="connsiteY2" fmla="*/ 11520 h 14994"/>
                  <a:gd name="connsiteX3" fmla="*/ 2926 w 11703"/>
                  <a:gd name="connsiteY3" fmla="*/ 6217 h 14994"/>
                  <a:gd name="connsiteX4" fmla="*/ 549 w 11703"/>
                  <a:gd name="connsiteY4" fmla="*/ 2194 h 14994"/>
                  <a:gd name="connsiteX5" fmla="*/ 0 w 11703"/>
                  <a:gd name="connsiteY5" fmla="*/ 0 h 14994"/>
                  <a:gd name="connsiteX6" fmla="*/ 1646 w 11703"/>
                  <a:gd name="connsiteY6" fmla="*/ 1280 h 14994"/>
                  <a:gd name="connsiteX7" fmla="*/ 3474 w 11703"/>
                  <a:gd name="connsiteY7" fmla="*/ 3292 h 14994"/>
                  <a:gd name="connsiteX8" fmla="*/ 6583 w 11703"/>
                  <a:gd name="connsiteY8" fmla="*/ 7497 h 14994"/>
                  <a:gd name="connsiteX9" fmla="*/ 9143 w 11703"/>
                  <a:gd name="connsiteY9" fmla="*/ 9143 h 14994"/>
                  <a:gd name="connsiteX10" fmla="*/ 9509 w 11703"/>
                  <a:gd name="connsiteY10" fmla="*/ 11703 h 14994"/>
                  <a:gd name="connsiteX11" fmla="*/ 11703 w 11703"/>
                  <a:gd name="connsiteY11" fmla="*/ 13532 h 14994"/>
                  <a:gd name="connsiteX12" fmla="*/ 11703 w 11703"/>
                  <a:gd name="connsiteY12" fmla="*/ 14446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03" h="14994">
                    <a:moveTo>
                      <a:pt x="11703" y="14446"/>
                    </a:moveTo>
                    <a:lnTo>
                      <a:pt x="9509" y="14995"/>
                    </a:lnTo>
                    <a:lnTo>
                      <a:pt x="7497" y="11520"/>
                    </a:lnTo>
                    <a:lnTo>
                      <a:pt x="2926" y="6217"/>
                    </a:lnTo>
                    <a:lnTo>
                      <a:pt x="549" y="2194"/>
                    </a:lnTo>
                    <a:lnTo>
                      <a:pt x="0" y="0"/>
                    </a:lnTo>
                    <a:lnTo>
                      <a:pt x="1646" y="1280"/>
                    </a:lnTo>
                    <a:lnTo>
                      <a:pt x="3474" y="3292"/>
                    </a:lnTo>
                    <a:lnTo>
                      <a:pt x="6583" y="7497"/>
                    </a:lnTo>
                    <a:lnTo>
                      <a:pt x="9143" y="9143"/>
                    </a:lnTo>
                    <a:lnTo>
                      <a:pt x="9509" y="11703"/>
                    </a:lnTo>
                    <a:lnTo>
                      <a:pt x="11703" y="13532"/>
                    </a:lnTo>
                    <a:lnTo>
                      <a:pt x="11703" y="14446"/>
                    </a:lnTo>
                  </a:path>
                </a:pathLst>
              </a:custGeom>
              <a:grpFill/>
              <a:ln w="4020" cap="flat">
                <a:solidFill>
                  <a:srgbClr val="FFFFFF"/>
                </a:solidFill>
                <a:prstDash val="solid"/>
                <a:miter/>
              </a:ln>
            </p:spPr>
            <p:txBody>
              <a:bodyPr rtlCol="0" anchor="ctr"/>
              <a:lstStyle/>
              <a:p>
                <a:endParaRPr lang="en-GB" sz="1463"/>
              </a:p>
            </p:txBody>
          </p:sp>
          <p:sp>
            <p:nvSpPr>
              <p:cNvPr id="397" name="Freeform: Shape 396">
                <a:extLst>
                  <a:ext uri="{FF2B5EF4-FFF2-40B4-BE49-F238E27FC236}">
                    <a16:creationId xmlns:a16="http://schemas.microsoft.com/office/drawing/2014/main" id="{BA3FCAE2-0A09-A4E7-2C2D-27E04E93D113}"/>
                  </a:ext>
                </a:extLst>
              </p:cNvPr>
              <p:cNvSpPr/>
              <p:nvPr/>
            </p:nvSpPr>
            <p:spPr>
              <a:xfrm>
                <a:off x="3132435" y="3588307"/>
                <a:ext cx="7497" cy="10971"/>
              </a:xfrm>
              <a:custGeom>
                <a:avLst/>
                <a:gdLst>
                  <a:gd name="connsiteX0" fmla="*/ 2194 w 7497"/>
                  <a:gd name="connsiteY0" fmla="*/ 0 h 10971"/>
                  <a:gd name="connsiteX1" fmla="*/ 1646 w 7497"/>
                  <a:gd name="connsiteY1" fmla="*/ 4572 h 10971"/>
                  <a:gd name="connsiteX2" fmla="*/ 0 w 7497"/>
                  <a:gd name="connsiteY2" fmla="*/ 7497 h 10971"/>
                  <a:gd name="connsiteX3" fmla="*/ 1280 w 7497"/>
                  <a:gd name="connsiteY3" fmla="*/ 10058 h 10971"/>
                  <a:gd name="connsiteX4" fmla="*/ 2743 w 7497"/>
                  <a:gd name="connsiteY4" fmla="*/ 10972 h 10971"/>
                  <a:gd name="connsiteX5" fmla="*/ 7315 w 7497"/>
                  <a:gd name="connsiteY5" fmla="*/ 10972 h 10971"/>
                  <a:gd name="connsiteX6" fmla="*/ 7497 w 7497"/>
                  <a:gd name="connsiteY6" fmla="*/ 5852 h 10971"/>
                  <a:gd name="connsiteX7" fmla="*/ 5303 w 7497"/>
                  <a:gd name="connsiteY7" fmla="*/ 731 h 10971"/>
                  <a:gd name="connsiteX8" fmla="*/ 3840 w 7497"/>
                  <a:gd name="connsiteY8" fmla="*/ 0 h 10971"/>
                  <a:gd name="connsiteX9" fmla="*/ 2194 w 7497"/>
                  <a:gd name="connsiteY9" fmla="*/ 0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7" h="10971">
                    <a:moveTo>
                      <a:pt x="2194" y="0"/>
                    </a:moveTo>
                    <a:lnTo>
                      <a:pt x="1646" y="4572"/>
                    </a:lnTo>
                    <a:lnTo>
                      <a:pt x="0" y="7497"/>
                    </a:lnTo>
                    <a:lnTo>
                      <a:pt x="1280" y="10058"/>
                    </a:lnTo>
                    <a:lnTo>
                      <a:pt x="2743" y="10972"/>
                    </a:lnTo>
                    <a:lnTo>
                      <a:pt x="7315" y="10972"/>
                    </a:lnTo>
                    <a:lnTo>
                      <a:pt x="7497" y="5852"/>
                    </a:lnTo>
                    <a:lnTo>
                      <a:pt x="5303" y="731"/>
                    </a:lnTo>
                    <a:lnTo>
                      <a:pt x="3840" y="0"/>
                    </a:lnTo>
                    <a:lnTo>
                      <a:pt x="2194" y="0"/>
                    </a:lnTo>
                    <a:close/>
                  </a:path>
                </a:pathLst>
              </a:custGeom>
              <a:grpFill/>
              <a:ln w="18272" cap="flat">
                <a:noFill/>
                <a:prstDash val="solid"/>
                <a:miter/>
              </a:ln>
            </p:spPr>
            <p:txBody>
              <a:bodyPr rtlCol="0" anchor="ctr"/>
              <a:lstStyle/>
              <a:p>
                <a:endParaRPr lang="en-GB" sz="1463"/>
              </a:p>
            </p:txBody>
          </p:sp>
          <p:sp>
            <p:nvSpPr>
              <p:cNvPr id="398" name="Freeform: Shape 397">
                <a:extLst>
                  <a:ext uri="{FF2B5EF4-FFF2-40B4-BE49-F238E27FC236}">
                    <a16:creationId xmlns:a16="http://schemas.microsoft.com/office/drawing/2014/main" id="{529E8880-C060-C2DF-40D0-AA16486AAB07}"/>
                  </a:ext>
                </a:extLst>
              </p:cNvPr>
              <p:cNvSpPr/>
              <p:nvPr/>
            </p:nvSpPr>
            <p:spPr>
              <a:xfrm>
                <a:off x="3132435" y="3588307"/>
                <a:ext cx="7497" cy="10971"/>
              </a:xfrm>
              <a:custGeom>
                <a:avLst/>
                <a:gdLst>
                  <a:gd name="connsiteX0" fmla="*/ 1646 w 7497"/>
                  <a:gd name="connsiteY0" fmla="*/ 4572 h 10971"/>
                  <a:gd name="connsiteX1" fmla="*/ 2194 w 7497"/>
                  <a:gd name="connsiteY1" fmla="*/ 0 h 10971"/>
                  <a:gd name="connsiteX2" fmla="*/ 3840 w 7497"/>
                  <a:gd name="connsiteY2" fmla="*/ 0 h 10971"/>
                  <a:gd name="connsiteX3" fmla="*/ 5303 w 7497"/>
                  <a:gd name="connsiteY3" fmla="*/ 731 h 10971"/>
                  <a:gd name="connsiteX4" fmla="*/ 7497 w 7497"/>
                  <a:gd name="connsiteY4" fmla="*/ 5852 h 10971"/>
                  <a:gd name="connsiteX5" fmla="*/ 7315 w 7497"/>
                  <a:gd name="connsiteY5" fmla="*/ 10972 h 10971"/>
                  <a:gd name="connsiteX6" fmla="*/ 2743 w 7497"/>
                  <a:gd name="connsiteY6" fmla="*/ 10972 h 10971"/>
                  <a:gd name="connsiteX7" fmla="*/ 1280 w 7497"/>
                  <a:gd name="connsiteY7" fmla="*/ 10058 h 10971"/>
                  <a:gd name="connsiteX8" fmla="*/ 0 w 7497"/>
                  <a:gd name="connsiteY8" fmla="*/ 7497 h 10971"/>
                  <a:gd name="connsiteX9" fmla="*/ 1646 w 7497"/>
                  <a:gd name="connsiteY9" fmla="*/ 4572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7" h="10971">
                    <a:moveTo>
                      <a:pt x="1646" y="4572"/>
                    </a:moveTo>
                    <a:lnTo>
                      <a:pt x="2194" y="0"/>
                    </a:lnTo>
                    <a:lnTo>
                      <a:pt x="3840" y="0"/>
                    </a:lnTo>
                    <a:lnTo>
                      <a:pt x="5303" y="731"/>
                    </a:lnTo>
                    <a:lnTo>
                      <a:pt x="7497" y="5852"/>
                    </a:lnTo>
                    <a:lnTo>
                      <a:pt x="7315" y="10972"/>
                    </a:lnTo>
                    <a:lnTo>
                      <a:pt x="2743" y="10972"/>
                    </a:lnTo>
                    <a:lnTo>
                      <a:pt x="1280" y="10058"/>
                    </a:lnTo>
                    <a:lnTo>
                      <a:pt x="0" y="7497"/>
                    </a:lnTo>
                    <a:lnTo>
                      <a:pt x="1646" y="4572"/>
                    </a:lnTo>
                  </a:path>
                </a:pathLst>
              </a:custGeom>
              <a:grpFill/>
              <a:ln w="4020" cap="flat">
                <a:solidFill>
                  <a:srgbClr val="FFFFFF"/>
                </a:solidFill>
                <a:prstDash val="solid"/>
                <a:miter/>
              </a:ln>
            </p:spPr>
            <p:txBody>
              <a:bodyPr rtlCol="0" anchor="ctr"/>
              <a:lstStyle/>
              <a:p>
                <a:endParaRPr lang="en-GB" sz="1463"/>
              </a:p>
            </p:txBody>
          </p:sp>
          <p:sp>
            <p:nvSpPr>
              <p:cNvPr id="399" name="Freeform: Shape 398">
                <a:extLst>
                  <a:ext uri="{FF2B5EF4-FFF2-40B4-BE49-F238E27FC236}">
                    <a16:creationId xmlns:a16="http://schemas.microsoft.com/office/drawing/2014/main" id="{95DFB326-A425-0FC0-2B77-DEE39ED50534}"/>
                  </a:ext>
                </a:extLst>
              </p:cNvPr>
              <p:cNvSpPr/>
              <p:nvPr/>
            </p:nvSpPr>
            <p:spPr>
              <a:xfrm>
                <a:off x="3514071" y="3693820"/>
                <a:ext cx="3657" cy="7131"/>
              </a:xfrm>
              <a:custGeom>
                <a:avLst/>
                <a:gdLst>
                  <a:gd name="connsiteX0" fmla="*/ 2194 w 3657"/>
                  <a:gd name="connsiteY0" fmla="*/ 366 h 7131"/>
                  <a:gd name="connsiteX1" fmla="*/ 366 w 3657"/>
                  <a:gd name="connsiteY1" fmla="*/ 2743 h 7131"/>
                  <a:gd name="connsiteX2" fmla="*/ 0 w 3657"/>
                  <a:gd name="connsiteY2" fmla="*/ 3840 h 7131"/>
                  <a:gd name="connsiteX3" fmla="*/ 366 w 3657"/>
                  <a:gd name="connsiteY3" fmla="*/ 6035 h 7131"/>
                  <a:gd name="connsiteX4" fmla="*/ 1646 w 3657"/>
                  <a:gd name="connsiteY4" fmla="*/ 7132 h 7131"/>
                  <a:gd name="connsiteX5" fmla="*/ 2743 w 3657"/>
                  <a:gd name="connsiteY5" fmla="*/ 6400 h 7131"/>
                  <a:gd name="connsiteX6" fmla="*/ 3657 w 3657"/>
                  <a:gd name="connsiteY6" fmla="*/ 4572 h 7131"/>
                  <a:gd name="connsiteX7" fmla="*/ 3292 w 3657"/>
                  <a:gd name="connsiteY7" fmla="*/ 0 h 7131"/>
                  <a:gd name="connsiteX8" fmla="*/ 2194 w 3657"/>
                  <a:gd name="connsiteY8" fmla="*/ 366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 h="7131">
                    <a:moveTo>
                      <a:pt x="2194" y="366"/>
                    </a:moveTo>
                    <a:lnTo>
                      <a:pt x="366" y="2743"/>
                    </a:lnTo>
                    <a:lnTo>
                      <a:pt x="0" y="3840"/>
                    </a:lnTo>
                    <a:lnTo>
                      <a:pt x="366" y="6035"/>
                    </a:lnTo>
                    <a:lnTo>
                      <a:pt x="1646" y="7132"/>
                    </a:lnTo>
                    <a:lnTo>
                      <a:pt x="2743" y="6400"/>
                    </a:lnTo>
                    <a:lnTo>
                      <a:pt x="3657" y="4572"/>
                    </a:lnTo>
                    <a:lnTo>
                      <a:pt x="3292" y="0"/>
                    </a:lnTo>
                    <a:lnTo>
                      <a:pt x="2194" y="366"/>
                    </a:lnTo>
                    <a:close/>
                  </a:path>
                </a:pathLst>
              </a:custGeom>
              <a:grpFill/>
              <a:ln w="18272" cap="flat">
                <a:noFill/>
                <a:prstDash val="solid"/>
                <a:miter/>
              </a:ln>
            </p:spPr>
            <p:txBody>
              <a:bodyPr rtlCol="0" anchor="ctr"/>
              <a:lstStyle/>
              <a:p>
                <a:endParaRPr lang="en-GB" sz="1463"/>
              </a:p>
            </p:txBody>
          </p:sp>
          <p:sp>
            <p:nvSpPr>
              <p:cNvPr id="400" name="Freeform: Shape 399">
                <a:extLst>
                  <a:ext uri="{FF2B5EF4-FFF2-40B4-BE49-F238E27FC236}">
                    <a16:creationId xmlns:a16="http://schemas.microsoft.com/office/drawing/2014/main" id="{A3F4ADE0-0ECA-7958-0268-8427D6BB1141}"/>
                  </a:ext>
                </a:extLst>
              </p:cNvPr>
              <p:cNvSpPr/>
              <p:nvPr/>
            </p:nvSpPr>
            <p:spPr>
              <a:xfrm>
                <a:off x="3514071" y="3693820"/>
                <a:ext cx="3657" cy="7131"/>
              </a:xfrm>
              <a:custGeom>
                <a:avLst/>
                <a:gdLst>
                  <a:gd name="connsiteX0" fmla="*/ 2194 w 3657"/>
                  <a:gd name="connsiteY0" fmla="*/ 366 h 7131"/>
                  <a:gd name="connsiteX1" fmla="*/ 3292 w 3657"/>
                  <a:gd name="connsiteY1" fmla="*/ 0 h 7131"/>
                  <a:gd name="connsiteX2" fmla="*/ 3657 w 3657"/>
                  <a:gd name="connsiteY2" fmla="*/ 4572 h 7131"/>
                  <a:gd name="connsiteX3" fmla="*/ 2743 w 3657"/>
                  <a:gd name="connsiteY3" fmla="*/ 6400 h 7131"/>
                  <a:gd name="connsiteX4" fmla="*/ 1646 w 3657"/>
                  <a:gd name="connsiteY4" fmla="*/ 7132 h 7131"/>
                  <a:gd name="connsiteX5" fmla="*/ 366 w 3657"/>
                  <a:gd name="connsiteY5" fmla="*/ 6035 h 7131"/>
                  <a:gd name="connsiteX6" fmla="*/ 0 w 3657"/>
                  <a:gd name="connsiteY6" fmla="*/ 3840 h 7131"/>
                  <a:gd name="connsiteX7" fmla="*/ 366 w 3657"/>
                  <a:gd name="connsiteY7" fmla="*/ 2743 h 7131"/>
                  <a:gd name="connsiteX8" fmla="*/ 2194 w 3657"/>
                  <a:gd name="connsiteY8" fmla="*/ 366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57" h="7131">
                    <a:moveTo>
                      <a:pt x="2194" y="366"/>
                    </a:moveTo>
                    <a:lnTo>
                      <a:pt x="3292" y="0"/>
                    </a:lnTo>
                    <a:lnTo>
                      <a:pt x="3657" y="4572"/>
                    </a:lnTo>
                    <a:lnTo>
                      <a:pt x="2743" y="6400"/>
                    </a:lnTo>
                    <a:lnTo>
                      <a:pt x="1646" y="7132"/>
                    </a:lnTo>
                    <a:lnTo>
                      <a:pt x="366" y="6035"/>
                    </a:lnTo>
                    <a:lnTo>
                      <a:pt x="0" y="3840"/>
                    </a:lnTo>
                    <a:lnTo>
                      <a:pt x="366" y="2743"/>
                    </a:lnTo>
                    <a:lnTo>
                      <a:pt x="2194" y="366"/>
                    </a:lnTo>
                  </a:path>
                </a:pathLst>
              </a:custGeom>
              <a:grpFill/>
              <a:ln w="4020" cap="flat">
                <a:solidFill>
                  <a:srgbClr val="FFFFFF"/>
                </a:solidFill>
                <a:prstDash val="solid"/>
                <a:miter/>
              </a:ln>
            </p:spPr>
            <p:txBody>
              <a:bodyPr rtlCol="0" anchor="ctr"/>
              <a:lstStyle/>
              <a:p>
                <a:endParaRPr lang="en-GB" sz="1463"/>
              </a:p>
            </p:txBody>
          </p:sp>
          <p:sp>
            <p:nvSpPr>
              <p:cNvPr id="401" name="Freeform: Shape 400">
                <a:extLst>
                  <a:ext uri="{FF2B5EF4-FFF2-40B4-BE49-F238E27FC236}">
                    <a16:creationId xmlns:a16="http://schemas.microsoft.com/office/drawing/2014/main" id="{C6A54520-21A9-DF71-BE16-2969B7B1A6C9}"/>
                  </a:ext>
                </a:extLst>
              </p:cNvPr>
              <p:cNvSpPr/>
              <p:nvPr/>
            </p:nvSpPr>
            <p:spPr>
              <a:xfrm>
                <a:off x="3776846" y="3819081"/>
                <a:ext cx="6765" cy="7497"/>
              </a:xfrm>
              <a:custGeom>
                <a:avLst/>
                <a:gdLst>
                  <a:gd name="connsiteX0" fmla="*/ 3474 w 6765"/>
                  <a:gd name="connsiteY0" fmla="*/ 366 h 7497"/>
                  <a:gd name="connsiteX1" fmla="*/ 0 w 6765"/>
                  <a:gd name="connsiteY1" fmla="*/ 5120 h 7497"/>
                  <a:gd name="connsiteX2" fmla="*/ 183 w 6765"/>
                  <a:gd name="connsiteY2" fmla="*/ 7497 h 7497"/>
                  <a:gd name="connsiteX3" fmla="*/ 4023 w 6765"/>
                  <a:gd name="connsiteY3" fmla="*/ 4572 h 7497"/>
                  <a:gd name="connsiteX4" fmla="*/ 6766 w 6765"/>
                  <a:gd name="connsiteY4" fmla="*/ 0 h 7497"/>
                  <a:gd name="connsiteX5" fmla="*/ 3474 w 6765"/>
                  <a:gd name="connsiteY5" fmla="*/ 366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5" h="7497">
                    <a:moveTo>
                      <a:pt x="3474" y="366"/>
                    </a:moveTo>
                    <a:lnTo>
                      <a:pt x="0" y="5120"/>
                    </a:lnTo>
                    <a:lnTo>
                      <a:pt x="183" y="7497"/>
                    </a:lnTo>
                    <a:lnTo>
                      <a:pt x="4023" y="4572"/>
                    </a:lnTo>
                    <a:lnTo>
                      <a:pt x="6766" y="0"/>
                    </a:lnTo>
                    <a:lnTo>
                      <a:pt x="3474" y="366"/>
                    </a:lnTo>
                    <a:close/>
                  </a:path>
                </a:pathLst>
              </a:custGeom>
              <a:grpFill/>
              <a:ln w="18272" cap="flat">
                <a:noFill/>
                <a:prstDash val="solid"/>
                <a:miter/>
              </a:ln>
            </p:spPr>
            <p:txBody>
              <a:bodyPr rtlCol="0" anchor="ctr"/>
              <a:lstStyle/>
              <a:p>
                <a:endParaRPr lang="en-GB" sz="1463"/>
              </a:p>
            </p:txBody>
          </p:sp>
          <p:sp>
            <p:nvSpPr>
              <p:cNvPr id="402" name="Freeform: Shape 401">
                <a:extLst>
                  <a:ext uri="{FF2B5EF4-FFF2-40B4-BE49-F238E27FC236}">
                    <a16:creationId xmlns:a16="http://schemas.microsoft.com/office/drawing/2014/main" id="{AF79247A-46E0-93AF-E6D0-FCDB13FDAF1A}"/>
                  </a:ext>
                </a:extLst>
              </p:cNvPr>
              <p:cNvSpPr/>
              <p:nvPr/>
            </p:nvSpPr>
            <p:spPr>
              <a:xfrm>
                <a:off x="3776846" y="3819081"/>
                <a:ext cx="6765" cy="7497"/>
              </a:xfrm>
              <a:custGeom>
                <a:avLst/>
                <a:gdLst>
                  <a:gd name="connsiteX0" fmla="*/ 6766 w 6765"/>
                  <a:gd name="connsiteY0" fmla="*/ 0 h 7497"/>
                  <a:gd name="connsiteX1" fmla="*/ 3292 w 6765"/>
                  <a:gd name="connsiteY1" fmla="*/ 366 h 7497"/>
                  <a:gd name="connsiteX2" fmla="*/ 0 w 6765"/>
                  <a:gd name="connsiteY2" fmla="*/ 5120 h 7497"/>
                  <a:gd name="connsiteX3" fmla="*/ 183 w 6765"/>
                  <a:gd name="connsiteY3" fmla="*/ 7497 h 7497"/>
                  <a:gd name="connsiteX4" fmla="*/ 4023 w 6765"/>
                  <a:gd name="connsiteY4" fmla="*/ 4572 h 7497"/>
                  <a:gd name="connsiteX5" fmla="*/ 6766 w 6765"/>
                  <a:gd name="connsiteY5" fmla="*/ 0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5" h="7497">
                    <a:moveTo>
                      <a:pt x="6766" y="0"/>
                    </a:moveTo>
                    <a:lnTo>
                      <a:pt x="3292" y="366"/>
                    </a:lnTo>
                    <a:lnTo>
                      <a:pt x="0" y="5120"/>
                    </a:lnTo>
                    <a:lnTo>
                      <a:pt x="183" y="7497"/>
                    </a:lnTo>
                    <a:lnTo>
                      <a:pt x="4023" y="4572"/>
                    </a:lnTo>
                    <a:lnTo>
                      <a:pt x="6766" y="0"/>
                    </a:lnTo>
                  </a:path>
                </a:pathLst>
              </a:custGeom>
              <a:grpFill/>
              <a:ln w="4020" cap="flat">
                <a:solidFill>
                  <a:srgbClr val="FFFFFF"/>
                </a:solidFill>
                <a:prstDash val="solid"/>
                <a:miter/>
              </a:ln>
            </p:spPr>
            <p:txBody>
              <a:bodyPr rtlCol="0" anchor="ctr"/>
              <a:lstStyle/>
              <a:p>
                <a:endParaRPr lang="en-GB" sz="1463"/>
              </a:p>
            </p:txBody>
          </p:sp>
          <p:sp>
            <p:nvSpPr>
              <p:cNvPr id="403" name="Freeform: Shape 402">
                <a:extLst>
                  <a:ext uri="{FF2B5EF4-FFF2-40B4-BE49-F238E27FC236}">
                    <a16:creationId xmlns:a16="http://schemas.microsoft.com/office/drawing/2014/main" id="{CC8079ED-FBE0-ABC6-680C-441890585CCD}"/>
                  </a:ext>
                </a:extLst>
              </p:cNvPr>
              <p:cNvSpPr/>
              <p:nvPr/>
            </p:nvSpPr>
            <p:spPr>
              <a:xfrm>
                <a:off x="3981653" y="3651395"/>
                <a:ext cx="27246" cy="7497"/>
              </a:xfrm>
              <a:custGeom>
                <a:avLst/>
                <a:gdLst>
                  <a:gd name="connsiteX0" fmla="*/ 22675 w 27246"/>
                  <a:gd name="connsiteY0" fmla="*/ 549 h 7497"/>
                  <a:gd name="connsiteX1" fmla="*/ 23407 w 27246"/>
                  <a:gd name="connsiteY1" fmla="*/ 549 h 7497"/>
                  <a:gd name="connsiteX2" fmla="*/ 22675 w 27246"/>
                  <a:gd name="connsiteY2" fmla="*/ 549 h 7497"/>
                  <a:gd name="connsiteX3" fmla="*/ 16823 w 27246"/>
                  <a:gd name="connsiteY3" fmla="*/ 0 h 7497"/>
                  <a:gd name="connsiteX4" fmla="*/ 6949 w 27246"/>
                  <a:gd name="connsiteY4" fmla="*/ 3474 h 7497"/>
                  <a:gd name="connsiteX5" fmla="*/ 0 w 27246"/>
                  <a:gd name="connsiteY5" fmla="*/ 4023 h 7497"/>
                  <a:gd name="connsiteX6" fmla="*/ 1646 w 27246"/>
                  <a:gd name="connsiteY6" fmla="*/ 7132 h 7497"/>
                  <a:gd name="connsiteX7" fmla="*/ 7863 w 27246"/>
                  <a:gd name="connsiteY7" fmla="*/ 7497 h 7497"/>
                  <a:gd name="connsiteX8" fmla="*/ 18469 w 27246"/>
                  <a:gd name="connsiteY8" fmla="*/ 4023 h 7497"/>
                  <a:gd name="connsiteX9" fmla="*/ 22126 w 27246"/>
                  <a:gd name="connsiteY9" fmla="*/ 4023 h 7497"/>
                  <a:gd name="connsiteX10" fmla="*/ 25235 w 27246"/>
                  <a:gd name="connsiteY10" fmla="*/ 5303 h 7497"/>
                  <a:gd name="connsiteX11" fmla="*/ 27246 w 27246"/>
                  <a:gd name="connsiteY11" fmla="*/ 7497 h 7497"/>
                  <a:gd name="connsiteX12" fmla="*/ 26515 w 27246"/>
                  <a:gd name="connsiteY12" fmla="*/ 3840 h 7497"/>
                  <a:gd name="connsiteX13" fmla="*/ 24321 w 27246"/>
                  <a:gd name="connsiteY13" fmla="*/ 1829 h 7497"/>
                  <a:gd name="connsiteX14" fmla="*/ 23589 w 27246"/>
                  <a:gd name="connsiteY14" fmla="*/ 1829 h 7497"/>
                  <a:gd name="connsiteX15" fmla="*/ 23041 w 27246"/>
                  <a:gd name="connsiteY15" fmla="*/ 549 h 7497"/>
                  <a:gd name="connsiteX16" fmla="*/ 21029 w 27246"/>
                  <a:gd name="connsiteY16" fmla="*/ 0 h 7497"/>
                  <a:gd name="connsiteX17" fmla="*/ 17189 w 27246"/>
                  <a:gd name="connsiteY17" fmla="*/ 0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46" h="7497">
                    <a:moveTo>
                      <a:pt x="22675" y="549"/>
                    </a:moveTo>
                    <a:lnTo>
                      <a:pt x="23407" y="549"/>
                    </a:lnTo>
                    <a:cubicBezTo>
                      <a:pt x="23407" y="549"/>
                      <a:pt x="22675" y="549"/>
                      <a:pt x="22675" y="549"/>
                    </a:cubicBezTo>
                    <a:close/>
                    <a:moveTo>
                      <a:pt x="16823" y="0"/>
                    </a:moveTo>
                    <a:lnTo>
                      <a:pt x="6949" y="3474"/>
                    </a:lnTo>
                    <a:lnTo>
                      <a:pt x="0" y="4023"/>
                    </a:lnTo>
                    <a:lnTo>
                      <a:pt x="1646" y="7132"/>
                    </a:lnTo>
                    <a:lnTo>
                      <a:pt x="7863" y="7497"/>
                    </a:lnTo>
                    <a:lnTo>
                      <a:pt x="18469" y="4023"/>
                    </a:lnTo>
                    <a:lnTo>
                      <a:pt x="22126" y="4023"/>
                    </a:lnTo>
                    <a:cubicBezTo>
                      <a:pt x="22126" y="4023"/>
                      <a:pt x="25235" y="5303"/>
                      <a:pt x="25235" y="5303"/>
                    </a:cubicBezTo>
                    <a:lnTo>
                      <a:pt x="27246" y="7497"/>
                    </a:lnTo>
                    <a:lnTo>
                      <a:pt x="26515" y="3840"/>
                    </a:lnTo>
                    <a:lnTo>
                      <a:pt x="24321" y="1829"/>
                    </a:lnTo>
                    <a:lnTo>
                      <a:pt x="23589" y="1829"/>
                    </a:lnTo>
                    <a:lnTo>
                      <a:pt x="23041" y="549"/>
                    </a:lnTo>
                    <a:lnTo>
                      <a:pt x="21029" y="0"/>
                    </a:lnTo>
                    <a:lnTo>
                      <a:pt x="17189" y="0"/>
                    </a:lnTo>
                    <a:close/>
                  </a:path>
                </a:pathLst>
              </a:custGeom>
              <a:grpFill/>
              <a:ln w="18272" cap="flat">
                <a:noFill/>
                <a:prstDash val="solid"/>
                <a:miter/>
              </a:ln>
            </p:spPr>
            <p:txBody>
              <a:bodyPr rtlCol="0" anchor="ctr"/>
              <a:lstStyle/>
              <a:p>
                <a:endParaRPr lang="en-GB" sz="1463"/>
              </a:p>
            </p:txBody>
          </p:sp>
          <p:sp>
            <p:nvSpPr>
              <p:cNvPr id="404" name="Freeform: Shape 403">
                <a:extLst>
                  <a:ext uri="{FF2B5EF4-FFF2-40B4-BE49-F238E27FC236}">
                    <a16:creationId xmlns:a16="http://schemas.microsoft.com/office/drawing/2014/main" id="{07A64FAF-39D8-E492-2ED9-8E3B2FDADFAC}"/>
                  </a:ext>
                </a:extLst>
              </p:cNvPr>
              <p:cNvSpPr/>
              <p:nvPr/>
            </p:nvSpPr>
            <p:spPr>
              <a:xfrm>
                <a:off x="3981653" y="3651395"/>
                <a:ext cx="27246" cy="7497"/>
              </a:xfrm>
              <a:custGeom>
                <a:avLst/>
                <a:gdLst>
                  <a:gd name="connsiteX0" fmla="*/ 23589 w 27246"/>
                  <a:gd name="connsiteY0" fmla="*/ 731 h 7497"/>
                  <a:gd name="connsiteX1" fmla="*/ 22675 w 27246"/>
                  <a:gd name="connsiteY1" fmla="*/ 549 h 7497"/>
                  <a:gd name="connsiteX2" fmla="*/ 23407 w 27246"/>
                  <a:gd name="connsiteY2" fmla="*/ 1829 h 7497"/>
                  <a:gd name="connsiteX3" fmla="*/ 24138 w 27246"/>
                  <a:gd name="connsiteY3" fmla="*/ 1829 h 7497"/>
                  <a:gd name="connsiteX4" fmla="*/ 26332 w 27246"/>
                  <a:gd name="connsiteY4" fmla="*/ 3840 h 7497"/>
                  <a:gd name="connsiteX5" fmla="*/ 27246 w 27246"/>
                  <a:gd name="connsiteY5" fmla="*/ 7497 h 7497"/>
                  <a:gd name="connsiteX6" fmla="*/ 25235 w 27246"/>
                  <a:gd name="connsiteY6" fmla="*/ 5303 h 7497"/>
                  <a:gd name="connsiteX7" fmla="*/ 22126 w 27246"/>
                  <a:gd name="connsiteY7" fmla="*/ 3840 h 7497"/>
                  <a:gd name="connsiteX8" fmla="*/ 18652 w 27246"/>
                  <a:gd name="connsiteY8" fmla="*/ 4023 h 7497"/>
                  <a:gd name="connsiteX9" fmla="*/ 7863 w 27246"/>
                  <a:gd name="connsiteY9" fmla="*/ 7497 h 7497"/>
                  <a:gd name="connsiteX10" fmla="*/ 1646 w 27246"/>
                  <a:gd name="connsiteY10" fmla="*/ 7132 h 7497"/>
                  <a:gd name="connsiteX11" fmla="*/ 0 w 27246"/>
                  <a:gd name="connsiteY11" fmla="*/ 4023 h 7497"/>
                  <a:gd name="connsiteX12" fmla="*/ 6949 w 27246"/>
                  <a:gd name="connsiteY12" fmla="*/ 3474 h 7497"/>
                  <a:gd name="connsiteX13" fmla="*/ 16823 w 27246"/>
                  <a:gd name="connsiteY13" fmla="*/ 0 h 7497"/>
                  <a:gd name="connsiteX14" fmla="*/ 20663 w 27246"/>
                  <a:gd name="connsiteY14" fmla="*/ 0 h 7497"/>
                  <a:gd name="connsiteX15" fmla="*/ 23589 w 27246"/>
                  <a:gd name="connsiteY15" fmla="*/ 731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46" h="7497">
                    <a:moveTo>
                      <a:pt x="23589" y="731"/>
                    </a:moveTo>
                    <a:lnTo>
                      <a:pt x="22675" y="549"/>
                    </a:lnTo>
                    <a:lnTo>
                      <a:pt x="23407" y="1829"/>
                    </a:lnTo>
                    <a:lnTo>
                      <a:pt x="24138" y="1829"/>
                    </a:lnTo>
                    <a:lnTo>
                      <a:pt x="26332" y="3840"/>
                    </a:lnTo>
                    <a:lnTo>
                      <a:pt x="27246" y="7497"/>
                    </a:lnTo>
                    <a:lnTo>
                      <a:pt x="25235" y="5303"/>
                    </a:lnTo>
                    <a:lnTo>
                      <a:pt x="22126" y="3840"/>
                    </a:lnTo>
                    <a:lnTo>
                      <a:pt x="18652" y="4023"/>
                    </a:lnTo>
                    <a:lnTo>
                      <a:pt x="7863" y="7497"/>
                    </a:lnTo>
                    <a:lnTo>
                      <a:pt x="1646" y="7132"/>
                    </a:lnTo>
                    <a:lnTo>
                      <a:pt x="0" y="4023"/>
                    </a:lnTo>
                    <a:lnTo>
                      <a:pt x="6949" y="3474"/>
                    </a:lnTo>
                    <a:lnTo>
                      <a:pt x="16823" y="0"/>
                    </a:lnTo>
                    <a:lnTo>
                      <a:pt x="20663" y="0"/>
                    </a:lnTo>
                    <a:lnTo>
                      <a:pt x="23589" y="731"/>
                    </a:lnTo>
                  </a:path>
                </a:pathLst>
              </a:custGeom>
              <a:grpFill/>
              <a:ln w="4020" cap="flat">
                <a:solidFill>
                  <a:srgbClr val="FFFFFF"/>
                </a:solidFill>
                <a:prstDash val="solid"/>
                <a:miter/>
              </a:ln>
            </p:spPr>
            <p:txBody>
              <a:bodyPr rtlCol="0" anchor="ctr"/>
              <a:lstStyle/>
              <a:p>
                <a:endParaRPr lang="en-GB" sz="1463"/>
              </a:p>
            </p:txBody>
          </p:sp>
          <p:sp>
            <p:nvSpPr>
              <p:cNvPr id="405" name="Freeform: Shape 404">
                <a:extLst>
                  <a:ext uri="{FF2B5EF4-FFF2-40B4-BE49-F238E27FC236}">
                    <a16:creationId xmlns:a16="http://schemas.microsoft.com/office/drawing/2014/main" id="{0B4967D7-C61E-B890-4B07-6A9762FBFD4F}"/>
                  </a:ext>
                </a:extLst>
              </p:cNvPr>
              <p:cNvSpPr/>
              <p:nvPr/>
            </p:nvSpPr>
            <p:spPr>
              <a:xfrm>
                <a:off x="4023163" y="3658527"/>
                <a:ext cx="6948" cy="18103"/>
              </a:xfrm>
              <a:custGeom>
                <a:avLst/>
                <a:gdLst>
                  <a:gd name="connsiteX0" fmla="*/ 3291 w 6948"/>
                  <a:gd name="connsiteY0" fmla="*/ 549 h 18103"/>
                  <a:gd name="connsiteX1" fmla="*/ 1463 w 6948"/>
                  <a:gd name="connsiteY1" fmla="*/ 7497 h 18103"/>
                  <a:gd name="connsiteX2" fmla="*/ 1646 w 6948"/>
                  <a:gd name="connsiteY2" fmla="*/ 10606 h 18103"/>
                  <a:gd name="connsiteX3" fmla="*/ 1097 w 6948"/>
                  <a:gd name="connsiteY3" fmla="*/ 12435 h 18103"/>
                  <a:gd name="connsiteX4" fmla="*/ 0 w 6948"/>
                  <a:gd name="connsiteY4" fmla="*/ 13715 h 18103"/>
                  <a:gd name="connsiteX5" fmla="*/ 3109 w 6948"/>
                  <a:gd name="connsiteY5" fmla="*/ 18104 h 18103"/>
                  <a:gd name="connsiteX6" fmla="*/ 4206 w 6948"/>
                  <a:gd name="connsiteY6" fmla="*/ 11338 h 18103"/>
                  <a:gd name="connsiteX7" fmla="*/ 6949 w 6948"/>
                  <a:gd name="connsiteY7" fmla="*/ 4937 h 18103"/>
                  <a:gd name="connsiteX8" fmla="*/ 6949 w 6948"/>
                  <a:gd name="connsiteY8" fmla="*/ 549 h 18103"/>
                  <a:gd name="connsiteX9" fmla="*/ 6034 w 6948"/>
                  <a:gd name="connsiteY9" fmla="*/ 6583 h 18103"/>
                  <a:gd name="connsiteX10" fmla="*/ 5851 w 6948"/>
                  <a:gd name="connsiteY10" fmla="*/ 3292 h 18103"/>
                  <a:gd name="connsiteX11" fmla="*/ 4206 w 6948"/>
                  <a:gd name="connsiteY11" fmla="*/ 0 h 18103"/>
                  <a:gd name="connsiteX12" fmla="*/ 3291 w 6948"/>
                  <a:gd name="connsiteY12" fmla="*/ 549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48" h="18103">
                    <a:moveTo>
                      <a:pt x="3291" y="549"/>
                    </a:moveTo>
                    <a:lnTo>
                      <a:pt x="1463" y="7497"/>
                    </a:lnTo>
                    <a:lnTo>
                      <a:pt x="1646" y="10606"/>
                    </a:lnTo>
                    <a:lnTo>
                      <a:pt x="1097" y="12435"/>
                    </a:lnTo>
                    <a:lnTo>
                      <a:pt x="0" y="13715"/>
                    </a:lnTo>
                    <a:lnTo>
                      <a:pt x="3109" y="18104"/>
                    </a:lnTo>
                    <a:lnTo>
                      <a:pt x="4206" y="11338"/>
                    </a:lnTo>
                    <a:lnTo>
                      <a:pt x="6949" y="4937"/>
                    </a:lnTo>
                    <a:lnTo>
                      <a:pt x="6949" y="549"/>
                    </a:lnTo>
                    <a:lnTo>
                      <a:pt x="6034" y="6583"/>
                    </a:lnTo>
                    <a:lnTo>
                      <a:pt x="5851" y="3292"/>
                    </a:lnTo>
                    <a:lnTo>
                      <a:pt x="4206" y="0"/>
                    </a:lnTo>
                    <a:lnTo>
                      <a:pt x="3291" y="549"/>
                    </a:lnTo>
                    <a:close/>
                  </a:path>
                </a:pathLst>
              </a:custGeom>
              <a:grpFill/>
              <a:ln w="18272" cap="flat">
                <a:noFill/>
                <a:prstDash val="solid"/>
                <a:miter/>
              </a:ln>
            </p:spPr>
            <p:txBody>
              <a:bodyPr rtlCol="0" anchor="ctr"/>
              <a:lstStyle/>
              <a:p>
                <a:endParaRPr lang="en-GB" sz="1463"/>
              </a:p>
            </p:txBody>
          </p:sp>
          <p:sp>
            <p:nvSpPr>
              <p:cNvPr id="406" name="Freeform: Shape 405">
                <a:extLst>
                  <a:ext uri="{FF2B5EF4-FFF2-40B4-BE49-F238E27FC236}">
                    <a16:creationId xmlns:a16="http://schemas.microsoft.com/office/drawing/2014/main" id="{FCA5B4B4-FC49-1259-B399-5702EE677C45}"/>
                  </a:ext>
                </a:extLst>
              </p:cNvPr>
              <p:cNvSpPr/>
              <p:nvPr/>
            </p:nvSpPr>
            <p:spPr>
              <a:xfrm>
                <a:off x="4023163" y="3658527"/>
                <a:ext cx="6948" cy="18103"/>
              </a:xfrm>
              <a:custGeom>
                <a:avLst/>
                <a:gdLst>
                  <a:gd name="connsiteX0" fmla="*/ 6034 w 6948"/>
                  <a:gd name="connsiteY0" fmla="*/ 6583 h 18103"/>
                  <a:gd name="connsiteX1" fmla="*/ 6949 w 6948"/>
                  <a:gd name="connsiteY1" fmla="*/ 549 h 18103"/>
                  <a:gd name="connsiteX2" fmla="*/ 6949 w 6948"/>
                  <a:gd name="connsiteY2" fmla="*/ 4937 h 18103"/>
                  <a:gd name="connsiteX3" fmla="*/ 4206 w 6948"/>
                  <a:gd name="connsiteY3" fmla="*/ 11338 h 18103"/>
                  <a:gd name="connsiteX4" fmla="*/ 3109 w 6948"/>
                  <a:gd name="connsiteY4" fmla="*/ 18104 h 18103"/>
                  <a:gd name="connsiteX5" fmla="*/ 0 w 6948"/>
                  <a:gd name="connsiteY5" fmla="*/ 13715 h 18103"/>
                  <a:gd name="connsiteX6" fmla="*/ 1097 w 6948"/>
                  <a:gd name="connsiteY6" fmla="*/ 12435 h 18103"/>
                  <a:gd name="connsiteX7" fmla="*/ 1646 w 6948"/>
                  <a:gd name="connsiteY7" fmla="*/ 10606 h 18103"/>
                  <a:gd name="connsiteX8" fmla="*/ 1463 w 6948"/>
                  <a:gd name="connsiteY8" fmla="*/ 7497 h 18103"/>
                  <a:gd name="connsiteX9" fmla="*/ 3291 w 6948"/>
                  <a:gd name="connsiteY9" fmla="*/ 549 h 18103"/>
                  <a:gd name="connsiteX10" fmla="*/ 4206 w 6948"/>
                  <a:gd name="connsiteY10" fmla="*/ 0 h 18103"/>
                  <a:gd name="connsiteX11" fmla="*/ 5851 w 6948"/>
                  <a:gd name="connsiteY11" fmla="*/ 3292 h 18103"/>
                  <a:gd name="connsiteX12" fmla="*/ 6034 w 6948"/>
                  <a:gd name="connsiteY12" fmla="*/ 6583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48" h="18103">
                    <a:moveTo>
                      <a:pt x="6034" y="6583"/>
                    </a:moveTo>
                    <a:lnTo>
                      <a:pt x="6949" y="549"/>
                    </a:lnTo>
                    <a:lnTo>
                      <a:pt x="6949" y="4937"/>
                    </a:lnTo>
                    <a:lnTo>
                      <a:pt x="4206" y="11338"/>
                    </a:lnTo>
                    <a:lnTo>
                      <a:pt x="3109" y="18104"/>
                    </a:lnTo>
                    <a:lnTo>
                      <a:pt x="0" y="13715"/>
                    </a:lnTo>
                    <a:lnTo>
                      <a:pt x="1097" y="12435"/>
                    </a:lnTo>
                    <a:lnTo>
                      <a:pt x="1646" y="10606"/>
                    </a:lnTo>
                    <a:lnTo>
                      <a:pt x="1463" y="7497"/>
                    </a:lnTo>
                    <a:lnTo>
                      <a:pt x="3291" y="549"/>
                    </a:lnTo>
                    <a:lnTo>
                      <a:pt x="4206" y="0"/>
                    </a:lnTo>
                    <a:lnTo>
                      <a:pt x="5851" y="3292"/>
                    </a:lnTo>
                    <a:lnTo>
                      <a:pt x="6034" y="6583"/>
                    </a:lnTo>
                  </a:path>
                </a:pathLst>
              </a:custGeom>
              <a:grpFill/>
              <a:ln w="4020" cap="flat">
                <a:solidFill>
                  <a:srgbClr val="FFFFFF"/>
                </a:solidFill>
                <a:prstDash val="solid"/>
                <a:miter/>
              </a:ln>
            </p:spPr>
            <p:txBody>
              <a:bodyPr rtlCol="0" anchor="ctr"/>
              <a:lstStyle/>
              <a:p>
                <a:endParaRPr lang="en-GB" sz="1463"/>
              </a:p>
            </p:txBody>
          </p:sp>
          <p:sp>
            <p:nvSpPr>
              <p:cNvPr id="407" name="Freeform: Shape 406">
                <a:extLst>
                  <a:ext uri="{FF2B5EF4-FFF2-40B4-BE49-F238E27FC236}">
                    <a16:creationId xmlns:a16="http://schemas.microsoft.com/office/drawing/2014/main" id="{05E13E30-5BA9-04D5-21D3-CB70AF46EFB5}"/>
                  </a:ext>
                </a:extLst>
              </p:cNvPr>
              <p:cNvSpPr/>
              <p:nvPr/>
            </p:nvSpPr>
            <p:spPr>
              <a:xfrm>
                <a:off x="4018408" y="3698574"/>
                <a:ext cx="5851" cy="2194"/>
              </a:xfrm>
              <a:custGeom>
                <a:avLst/>
                <a:gdLst>
                  <a:gd name="connsiteX0" fmla="*/ 3840 w 5851"/>
                  <a:gd name="connsiteY0" fmla="*/ 0 h 2194"/>
                  <a:gd name="connsiteX1" fmla="*/ 549 w 5851"/>
                  <a:gd name="connsiteY1" fmla="*/ 366 h 2194"/>
                  <a:gd name="connsiteX2" fmla="*/ 0 w 5851"/>
                  <a:gd name="connsiteY2" fmla="*/ 2194 h 2194"/>
                  <a:gd name="connsiteX3" fmla="*/ 4389 w 5851"/>
                  <a:gd name="connsiteY3" fmla="*/ 2012 h 2194"/>
                  <a:gd name="connsiteX4" fmla="*/ 5852 w 5851"/>
                  <a:gd name="connsiteY4" fmla="*/ 549 h 2194"/>
                  <a:gd name="connsiteX5" fmla="*/ 5852 w 5851"/>
                  <a:gd name="connsiteY5" fmla="*/ 0 h 2194"/>
                  <a:gd name="connsiteX6" fmla="*/ 3840 w 5851"/>
                  <a:gd name="connsiteY6" fmla="*/ 0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1" h="2194">
                    <a:moveTo>
                      <a:pt x="3840" y="0"/>
                    </a:moveTo>
                    <a:lnTo>
                      <a:pt x="549" y="366"/>
                    </a:lnTo>
                    <a:lnTo>
                      <a:pt x="0" y="2194"/>
                    </a:lnTo>
                    <a:lnTo>
                      <a:pt x="4389" y="2012"/>
                    </a:lnTo>
                    <a:lnTo>
                      <a:pt x="5852" y="549"/>
                    </a:lnTo>
                    <a:lnTo>
                      <a:pt x="5852" y="0"/>
                    </a:lnTo>
                    <a:lnTo>
                      <a:pt x="3840" y="0"/>
                    </a:lnTo>
                    <a:close/>
                  </a:path>
                </a:pathLst>
              </a:custGeom>
              <a:grpFill/>
              <a:ln w="18272" cap="flat">
                <a:noFill/>
                <a:prstDash val="solid"/>
                <a:miter/>
              </a:ln>
            </p:spPr>
            <p:txBody>
              <a:bodyPr rtlCol="0" anchor="ctr"/>
              <a:lstStyle/>
              <a:p>
                <a:endParaRPr lang="en-GB" sz="1463"/>
              </a:p>
            </p:txBody>
          </p:sp>
          <p:sp>
            <p:nvSpPr>
              <p:cNvPr id="408" name="Freeform: Shape 407">
                <a:extLst>
                  <a:ext uri="{FF2B5EF4-FFF2-40B4-BE49-F238E27FC236}">
                    <a16:creationId xmlns:a16="http://schemas.microsoft.com/office/drawing/2014/main" id="{BE272FCF-5244-320F-BD85-F02EC8485A14}"/>
                  </a:ext>
                </a:extLst>
              </p:cNvPr>
              <p:cNvSpPr/>
              <p:nvPr/>
            </p:nvSpPr>
            <p:spPr>
              <a:xfrm>
                <a:off x="4018408" y="3698574"/>
                <a:ext cx="5851" cy="2194"/>
              </a:xfrm>
              <a:custGeom>
                <a:avLst/>
                <a:gdLst>
                  <a:gd name="connsiteX0" fmla="*/ 4389 w 5851"/>
                  <a:gd name="connsiteY0" fmla="*/ 2012 h 2194"/>
                  <a:gd name="connsiteX1" fmla="*/ 5852 w 5851"/>
                  <a:gd name="connsiteY1" fmla="*/ 549 h 2194"/>
                  <a:gd name="connsiteX2" fmla="*/ 5852 w 5851"/>
                  <a:gd name="connsiteY2" fmla="*/ 0 h 2194"/>
                  <a:gd name="connsiteX3" fmla="*/ 3840 w 5851"/>
                  <a:gd name="connsiteY3" fmla="*/ 0 h 2194"/>
                  <a:gd name="connsiteX4" fmla="*/ 549 w 5851"/>
                  <a:gd name="connsiteY4" fmla="*/ 366 h 2194"/>
                  <a:gd name="connsiteX5" fmla="*/ 0 w 5851"/>
                  <a:gd name="connsiteY5" fmla="*/ 2194 h 2194"/>
                  <a:gd name="connsiteX6" fmla="*/ 4389 w 5851"/>
                  <a:gd name="connsiteY6" fmla="*/ 2012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1" h="2194">
                    <a:moveTo>
                      <a:pt x="4389" y="2012"/>
                    </a:moveTo>
                    <a:lnTo>
                      <a:pt x="5852" y="549"/>
                    </a:lnTo>
                    <a:lnTo>
                      <a:pt x="5852" y="0"/>
                    </a:lnTo>
                    <a:lnTo>
                      <a:pt x="3840" y="0"/>
                    </a:lnTo>
                    <a:lnTo>
                      <a:pt x="549" y="366"/>
                    </a:lnTo>
                    <a:lnTo>
                      <a:pt x="0" y="2194"/>
                    </a:lnTo>
                    <a:lnTo>
                      <a:pt x="4389" y="2012"/>
                    </a:lnTo>
                  </a:path>
                </a:pathLst>
              </a:custGeom>
              <a:grpFill/>
              <a:ln w="4020" cap="flat">
                <a:solidFill>
                  <a:srgbClr val="FFFFFF"/>
                </a:solidFill>
                <a:prstDash val="solid"/>
                <a:miter/>
              </a:ln>
            </p:spPr>
            <p:txBody>
              <a:bodyPr rtlCol="0" anchor="ctr"/>
              <a:lstStyle/>
              <a:p>
                <a:endParaRPr lang="en-GB" sz="1463"/>
              </a:p>
            </p:txBody>
          </p:sp>
          <p:sp>
            <p:nvSpPr>
              <p:cNvPr id="409" name="Freeform: Shape 408">
                <a:extLst>
                  <a:ext uri="{FF2B5EF4-FFF2-40B4-BE49-F238E27FC236}">
                    <a16:creationId xmlns:a16="http://schemas.microsoft.com/office/drawing/2014/main" id="{82F17A6A-F65F-9948-4543-F15702BC2DC8}"/>
                  </a:ext>
                </a:extLst>
              </p:cNvPr>
              <p:cNvSpPr/>
              <p:nvPr/>
            </p:nvSpPr>
            <p:spPr>
              <a:xfrm>
                <a:off x="3996831" y="3695831"/>
                <a:ext cx="14263" cy="22857"/>
              </a:xfrm>
              <a:custGeom>
                <a:avLst/>
                <a:gdLst>
                  <a:gd name="connsiteX0" fmla="*/ 2560 w 14263"/>
                  <a:gd name="connsiteY0" fmla="*/ 731 h 22857"/>
                  <a:gd name="connsiteX1" fmla="*/ 2743 w 14263"/>
                  <a:gd name="connsiteY1" fmla="*/ 3109 h 22857"/>
                  <a:gd name="connsiteX2" fmla="*/ 2194 w 14263"/>
                  <a:gd name="connsiteY2" fmla="*/ 6583 h 22857"/>
                  <a:gd name="connsiteX3" fmla="*/ 0 w 14263"/>
                  <a:gd name="connsiteY3" fmla="*/ 13166 h 22857"/>
                  <a:gd name="connsiteX4" fmla="*/ 731 w 14263"/>
                  <a:gd name="connsiteY4" fmla="*/ 16824 h 22857"/>
                  <a:gd name="connsiteX5" fmla="*/ 4754 w 14263"/>
                  <a:gd name="connsiteY5" fmla="*/ 19201 h 22857"/>
                  <a:gd name="connsiteX6" fmla="*/ 8229 w 14263"/>
                  <a:gd name="connsiteY6" fmla="*/ 22858 h 22857"/>
                  <a:gd name="connsiteX7" fmla="*/ 11520 w 14263"/>
                  <a:gd name="connsiteY7" fmla="*/ 22675 h 22857"/>
                  <a:gd name="connsiteX8" fmla="*/ 13715 w 14263"/>
                  <a:gd name="connsiteY8" fmla="*/ 21029 h 22857"/>
                  <a:gd name="connsiteX9" fmla="*/ 14263 w 14263"/>
                  <a:gd name="connsiteY9" fmla="*/ 19201 h 22857"/>
                  <a:gd name="connsiteX10" fmla="*/ 14263 w 14263"/>
                  <a:gd name="connsiteY10" fmla="*/ 12801 h 22857"/>
                  <a:gd name="connsiteX11" fmla="*/ 9326 w 14263"/>
                  <a:gd name="connsiteY11" fmla="*/ 6400 h 22857"/>
                  <a:gd name="connsiteX12" fmla="*/ 8777 w 14263"/>
                  <a:gd name="connsiteY12" fmla="*/ 3840 h 22857"/>
                  <a:gd name="connsiteX13" fmla="*/ 7497 w 14263"/>
                  <a:gd name="connsiteY13" fmla="*/ 3657 h 22857"/>
                  <a:gd name="connsiteX14" fmla="*/ 6400 w 14263"/>
                  <a:gd name="connsiteY14" fmla="*/ 0 h 22857"/>
                  <a:gd name="connsiteX15" fmla="*/ 2560 w 14263"/>
                  <a:gd name="connsiteY15" fmla="*/ 731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3" h="22857">
                    <a:moveTo>
                      <a:pt x="2560" y="731"/>
                    </a:moveTo>
                    <a:lnTo>
                      <a:pt x="2743" y="3109"/>
                    </a:lnTo>
                    <a:lnTo>
                      <a:pt x="2194" y="6583"/>
                    </a:lnTo>
                    <a:lnTo>
                      <a:pt x="0" y="13166"/>
                    </a:lnTo>
                    <a:lnTo>
                      <a:pt x="731" y="16824"/>
                    </a:lnTo>
                    <a:lnTo>
                      <a:pt x="4754" y="19201"/>
                    </a:lnTo>
                    <a:lnTo>
                      <a:pt x="8229" y="22858"/>
                    </a:lnTo>
                    <a:lnTo>
                      <a:pt x="11520" y="22675"/>
                    </a:lnTo>
                    <a:lnTo>
                      <a:pt x="13715" y="21029"/>
                    </a:lnTo>
                    <a:lnTo>
                      <a:pt x="14263" y="19201"/>
                    </a:lnTo>
                    <a:lnTo>
                      <a:pt x="14263" y="12801"/>
                    </a:lnTo>
                    <a:lnTo>
                      <a:pt x="9326" y="6400"/>
                    </a:lnTo>
                    <a:lnTo>
                      <a:pt x="8777" y="3840"/>
                    </a:lnTo>
                    <a:lnTo>
                      <a:pt x="7497" y="3657"/>
                    </a:lnTo>
                    <a:lnTo>
                      <a:pt x="6400" y="0"/>
                    </a:lnTo>
                    <a:lnTo>
                      <a:pt x="2560" y="731"/>
                    </a:lnTo>
                    <a:close/>
                  </a:path>
                </a:pathLst>
              </a:custGeom>
              <a:grpFill/>
              <a:ln w="18272" cap="flat">
                <a:noFill/>
                <a:prstDash val="solid"/>
                <a:miter/>
              </a:ln>
            </p:spPr>
            <p:txBody>
              <a:bodyPr rtlCol="0" anchor="ctr"/>
              <a:lstStyle/>
              <a:p>
                <a:endParaRPr lang="en-GB" sz="1463"/>
              </a:p>
            </p:txBody>
          </p:sp>
          <p:sp>
            <p:nvSpPr>
              <p:cNvPr id="410" name="Freeform: Shape 409">
                <a:extLst>
                  <a:ext uri="{FF2B5EF4-FFF2-40B4-BE49-F238E27FC236}">
                    <a16:creationId xmlns:a16="http://schemas.microsoft.com/office/drawing/2014/main" id="{167BE45C-0D0F-7888-354B-33FFD50DEA1F}"/>
                  </a:ext>
                </a:extLst>
              </p:cNvPr>
              <p:cNvSpPr/>
              <p:nvPr/>
            </p:nvSpPr>
            <p:spPr>
              <a:xfrm>
                <a:off x="3996831" y="3695831"/>
                <a:ext cx="14263" cy="22857"/>
              </a:xfrm>
              <a:custGeom>
                <a:avLst/>
                <a:gdLst>
                  <a:gd name="connsiteX0" fmla="*/ 7497 w 14263"/>
                  <a:gd name="connsiteY0" fmla="*/ 3657 h 22857"/>
                  <a:gd name="connsiteX1" fmla="*/ 8777 w 14263"/>
                  <a:gd name="connsiteY1" fmla="*/ 3840 h 22857"/>
                  <a:gd name="connsiteX2" fmla="*/ 9326 w 14263"/>
                  <a:gd name="connsiteY2" fmla="*/ 6400 h 22857"/>
                  <a:gd name="connsiteX3" fmla="*/ 14263 w 14263"/>
                  <a:gd name="connsiteY3" fmla="*/ 12801 h 22857"/>
                  <a:gd name="connsiteX4" fmla="*/ 14263 w 14263"/>
                  <a:gd name="connsiteY4" fmla="*/ 19201 h 22857"/>
                  <a:gd name="connsiteX5" fmla="*/ 13715 w 14263"/>
                  <a:gd name="connsiteY5" fmla="*/ 21029 h 22857"/>
                  <a:gd name="connsiteX6" fmla="*/ 11520 w 14263"/>
                  <a:gd name="connsiteY6" fmla="*/ 22675 h 22857"/>
                  <a:gd name="connsiteX7" fmla="*/ 8229 w 14263"/>
                  <a:gd name="connsiteY7" fmla="*/ 22858 h 22857"/>
                  <a:gd name="connsiteX8" fmla="*/ 4754 w 14263"/>
                  <a:gd name="connsiteY8" fmla="*/ 19201 h 22857"/>
                  <a:gd name="connsiteX9" fmla="*/ 731 w 14263"/>
                  <a:gd name="connsiteY9" fmla="*/ 16824 h 22857"/>
                  <a:gd name="connsiteX10" fmla="*/ 0 w 14263"/>
                  <a:gd name="connsiteY10" fmla="*/ 13166 h 22857"/>
                  <a:gd name="connsiteX11" fmla="*/ 2194 w 14263"/>
                  <a:gd name="connsiteY11" fmla="*/ 6583 h 22857"/>
                  <a:gd name="connsiteX12" fmla="*/ 2743 w 14263"/>
                  <a:gd name="connsiteY12" fmla="*/ 3109 h 22857"/>
                  <a:gd name="connsiteX13" fmla="*/ 2560 w 14263"/>
                  <a:gd name="connsiteY13" fmla="*/ 731 h 22857"/>
                  <a:gd name="connsiteX14" fmla="*/ 6400 w 14263"/>
                  <a:gd name="connsiteY14" fmla="*/ 0 h 22857"/>
                  <a:gd name="connsiteX15" fmla="*/ 7497 w 14263"/>
                  <a:gd name="connsiteY15" fmla="*/ 3657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263" h="22857">
                    <a:moveTo>
                      <a:pt x="7497" y="3657"/>
                    </a:moveTo>
                    <a:lnTo>
                      <a:pt x="8777" y="3840"/>
                    </a:lnTo>
                    <a:lnTo>
                      <a:pt x="9326" y="6400"/>
                    </a:lnTo>
                    <a:lnTo>
                      <a:pt x="14263" y="12801"/>
                    </a:lnTo>
                    <a:lnTo>
                      <a:pt x="14263" y="19201"/>
                    </a:lnTo>
                    <a:lnTo>
                      <a:pt x="13715" y="21029"/>
                    </a:lnTo>
                    <a:lnTo>
                      <a:pt x="11520" y="22675"/>
                    </a:lnTo>
                    <a:lnTo>
                      <a:pt x="8229" y="22858"/>
                    </a:lnTo>
                    <a:lnTo>
                      <a:pt x="4754" y="19201"/>
                    </a:lnTo>
                    <a:lnTo>
                      <a:pt x="731" y="16824"/>
                    </a:lnTo>
                    <a:lnTo>
                      <a:pt x="0" y="13166"/>
                    </a:lnTo>
                    <a:lnTo>
                      <a:pt x="2194" y="6583"/>
                    </a:lnTo>
                    <a:lnTo>
                      <a:pt x="2743" y="3109"/>
                    </a:lnTo>
                    <a:lnTo>
                      <a:pt x="2560" y="731"/>
                    </a:lnTo>
                    <a:lnTo>
                      <a:pt x="6400" y="0"/>
                    </a:lnTo>
                    <a:lnTo>
                      <a:pt x="7497" y="3657"/>
                    </a:lnTo>
                  </a:path>
                </a:pathLst>
              </a:custGeom>
              <a:grpFill/>
              <a:ln w="4020" cap="flat">
                <a:solidFill>
                  <a:srgbClr val="FFFFFF"/>
                </a:solidFill>
                <a:prstDash val="solid"/>
                <a:miter/>
              </a:ln>
            </p:spPr>
            <p:txBody>
              <a:bodyPr rtlCol="0" anchor="ctr"/>
              <a:lstStyle/>
              <a:p>
                <a:endParaRPr lang="en-GB" sz="1463"/>
              </a:p>
            </p:txBody>
          </p:sp>
          <p:sp>
            <p:nvSpPr>
              <p:cNvPr id="411" name="Freeform: Shape 410">
                <a:extLst>
                  <a:ext uri="{FF2B5EF4-FFF2-40B4-BE49-F238E27FC236}">
                    <a16:creationId xmlns:a16="http://schemas.microsoft.com/office/drawing/2014/main" id="{52A1B738-7739-EFE9-75F1-D1218BAD49AE}"/>
                  </a:ext>
                </a:extLst>
              </p:cNvPr>
              <p:cNvSpPr/>
              <p:nvPr/>
            </p:nvSpPr>
            <p:spPr>
              <a:xfrm>
                <a:off x="4011460" y="3722895"/>
                <a:ext cx="5485" cy="11520"/>
              </a:xfrm>
              <a:custGeom>
                <a:avLst/>
                <a:gdLst>
                  <a:gd name="connsiteX0" fmla="*/ 0 w 5485"/>
                  <a:gd name="connsiteY0" fmla="*/ 5486 h 11520"/>
                  <a:gd name="connsiteX1" fmla="*/ 1280 w 5485"/>
                  <a:gd name="connsiteY1" fmla="*/ 10057 h 11520"/>
                  <a:gd name="connsiteX2" fmla="*/ 4755 w 5485"/>
                  <a:gd name="connsiteY2" fmla="*/ 11520 h 11520"/>
                  <a:gd name="connsiteX3" fmla="*/ 5486 w 5485"/>
                  <a:gd name="connsiteY3" fmla="*/ 9326 h 11520"/>
                  <a:gd name="connsiteX4" fmla="*/ 3840 w 5485"/>
                  <a:gd name="connsiteY4" fmla="*/ 0 h 11520"/>
                  <a:gd name="connsiteX5" fmla="*/ 0 w 5485"/>
                  <a:gd name="connsiteY5" fmla="*/ 5486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5" h="11520">
                    <a:moveTo>
                      <a:pt x="0" y="5486"/>
                    </a:moveTo>
                    <a:lnTo>
                      <a:pt x="1280" y="10057"/>
                    </a:lnTo>
                    <a:lnTo>
                      <a:pt x="4755" y="11520"/>
                    </a:lnTo>
                    <a:lnTo>
                      <a:pt x="5486" y="9326"/>
                    </a:lnTo>
                    <a:lnTo>
                      <a:pt x="3840" y="0"/>
                    </a:lnTo>
                    <a:lnTo>
                      <a:pt x="0" y="5486"/>
                    </a:lnTo>
                    <a:close/>
                  </a:path>
                </a:pathLst>
              </a:custGeom>
              <a:grpFill/>
              <a:ln w="18272" cap="flat">
                <a:noFill/>
                <a:prstDash val="solid"/>
                <a:miter/>
              </a:ln>
            </p:spPr>
            <p:txBody>
              <a:bodyPr rtlCol="0" anchor="ctr"/>
              <a:lstStyle/>
              <a:p>
                <a:endParaRPr lang="en-GB" sz="1463"/>
              </a:p>
            </p:txBody>
          </p:sp>
          <p:sp>
            <p:nvSpPr>
              <p:cNvPr id="412" name="Freeform: Shape 411">
                <a:extLst>
                  <a:ext uri="{FF2B5EF4-FFF2-40B4-BE49-F238E27FC236}">
                    <a16:creationId xmlns:a16="http://schemas.microsoft.com/office/drawing/2014/main" id="{C184C022-0515-5871-CCF3-9608E1730B19}"/>
                  </a:ext>
                </a:extLst>
              </p:cNvPr>
              <p:cNvSpPr/>
              <p:nvPr/>
            </p:nvSpPr>
            <p:spPr>
              <a:xfrm>
                <a:off x="4011460" y="3722895"/>
                <a:ext cx="5485" cy="11520"/>
              </a:xfrm>
              <a:custGeom>
                <a:avLst/>
                <a:gdLst>
                  <a:gd name="connsiteX0" fmla="*/ 0 w 5485"/>
                  <a:gd name="connsiteY0" fmla="*/ 5486 h 11520"/>
                  <a:gd name="connsiteX1" fmla="*/ 3840 w 5485"/>
                  <a:gd name="connsiteY1" fmla="*/ 0 h 11520"/>
                  <a:gd name="connsiteX2" fmla="*/ 5486 w 5485"/>
                  <a:gd name="connsiteY2" fmla="*/ 9326 h 11520"/>
                  <a:gd name="connsiteX3" fmla="*/ 4755 w 5485"/>
                  <a:gd name="connsiteY3" fmla="*/ 11520 h 11520"/>
                  <a:gd name="connsiteX4" fmla="*/ 1280 w 5485"/>
                  <a:gd name="connsiteY4" fmla="*/ 10057 h 11520"/>
                  <a:gd name="connsiteX5" fmla="*/ 0 w 5485"/>
                  <a:gd name="connsiteY5" fmla="*/ 5486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85" h="11520">
                    <a:moveTo>
                      <a:pt x="0" y="5486"/>
                    </a:moveTo>
                    <a:lnTo>
                      <a:pt x="3840" y="0"/>
                    </a:lnTo>
                    <a:lnTo>
                      <a:pt x="5486" y="9326"/>
                    </a:lnTo>
                    <a:lnTo>
                      <a:pt x="4755" y="11520"/>
                    </a:lnTo>
                    <a:lnTo>
                      <a:pt x="1280" y="10057"/>
                    </a:lnTo>
                    <a:lnTo>
                      <a:pt x="0" y="5486"/>
                    </a:lnTo>
                  </a:path>
                </a:pathLst>
              </a:custGeom>
              <a:grpFill/>
              <a:ln w="4020" cap="flat">
                <a:solidFill>
                  <a:srgbClr val="FFFFFF"/>
                </a:solidFill>
                <a:prstDash val="solid"/>
                <a:miter/>
              </a:ln>
            </p:spPr>
            <p:txBody>
              <a:bodyPr rtlCol="0" anchor="ctr"/>
              <a:lstStyle/>
              <a:p>
                <a:endParaRPr lang="en-GB" sz="1463"/>
              </a:p>
            </p:txBody>
          </p:sp>
          <p:sp>
            <p:nvSpPr>
              <p:cNvPr id="413" name="Freeform: Shape 412">
                <a:extLst>
                  <a:ext uri="{FF2B5EF4-FFF2-40B4-BE49-F238E27FC236}">
                    <a16:creationId xmlns:a16="http://schemas.microsoft.com/office/drawing/2014/main" id="{FB57BB6C-846A-7C5B-3BCC-714EDEF3C5DF}"/>
                  </a:ext>
                </a:extLst>
              </p:cNvPr>
              <p:cNvSpPr/>
              <p:nvPr/>
            </p:nvSpPr>
            <p:spPr>
              <a:xfrm>
                <a:off x="4048581" y="3694551"/>
                <a:ext cx="4205" cy="15360"/>
              </a:xfrm>
              <a:custGeom>
                <a:avLst/>
                <a:gdLst>
                  <a:gd name="connsiteX0" fmla="*/ 3109 w 4205"/>
                  <a:gd name="connsiteY0" fmla="*/ 1646 h 15360"/>
                  <a:gd name="connsiteX1" fmla="*/ 1646 w 4205"/>
                  <a:gd name="connsiteY1" fmla="*/ 7863 h 15360"/>
                  <a:gd name="connsiteX2" fmla="*/ 0 w 4205"/>
                  <a:gd name="connsiteY2" fmla="*/ 9509 h 15360"/>
                  <a:gd name="connsiteX3" fmla="*/ 731 w 4205"/>
                  <a:gd name="connsiteY3" fmla="*/ 12801 h 15360"/>
                  <a:gd name="connsiteX4" fmla="*/ 3840 w 4205"/>
                  <a:gd name="connsiteY4" fmla="*/ 15361 h 15360"/>
                  <a:gd name="connsiteX5" fmla="*/ 4206 w 4205"/>
                  <a:gd name="connsiteY5" fmla="*/ 3657 h 15360"/>
                  <a:gd name="connsiteX6" fmla="*/ 3109 w 4205"/>
                  <a:gd name="connsiteY6" fmla="*/ 0 h 15360"/>
                  <a:gd name="connsiteX7" fmla="*/ 3109 w 4205"/>
                  <a:gd name="connsiteY7" fmla="*/ 1646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 h="15360">
                    <a:moveTo>
                      <a:pt x="3109" y="1646"/>
                    </a:moveTo>
                    <a:lnTo>
                      <a:pt x="1646" y="7863"/>
                    </a:lnTo>
                    <a:lnTo>
                      <a:pt x="0" y="9509"/>
                    </a:lnTo>
                    <a:lnTo>
                      <a:pt x="731" y="12801"/>
                    </a:lnTo>
                    <a:lnTo>
                      <a:pt x="3840" y="15361"/>
                    </a:lnTo>
                    <a:lnTo>
                      <a:pt x="4206" y="3657"/>
                    </a:lnTo>
                    <a:lnTo>
                      <a:pt x="3109" y="0"/>
                    </a:lnTo>
                    <a:lnTo>
                      <a:pt x="3109" y="1646"/>
                    </a:lnTo>
                    <a:close/>
                  </a:path>
                </a:pathLst>
              </a:custGeom>
              <a:grpFill/>
              <a:ln w="18272" cap="flat">
                <a:noFill/>
                <a:prstDash val="solid"/>
                <a:miter/>
              </a:ln>
            </p:spPr>
            <p:txBody>
              <a:bodyPr rtlCol="0" anchor="ctr"/>
              <a:lstStyle/>
              <a:p>
                <a:endParaRPr lang="en-GB" sz="1463"/>
              </a:p>
            </p:txBody>
          </p:sp>
          <p:sp>
            <p:nvSpPr>
              <p:cNvPr id="414" name="Freeform: Shape 413">
                <a:extLst>
                  <a:ext uri="{FF2B5EF4-FFF2-40B4-BE49-F238E27FC236}">
                    <a16:creationId xmlns:a16="http://schemas.microsoft.com/office/drawing/2014/main" id="{AD0EB238-8A8E-B540-30FB-B354CE2BBAE3}"/>
                  </a:ext>
                </a:extLst>
              </p:cNvPr>
              <p:cNvSpPr/>
              <p:nvPr/>
            </p:nvSpPr>
            <p:spPr>
              <a:xfrm>
                <a:off x="4048581" y="3694551"/>
                <a:ext cx="4205" cy="15360"/>
              </a:xfrm>
              <a:custGeom>
                <a:avLst/>
                <a:gdLst>
                  <a:gd name="connsiteX0" fmla="*/ 3109 w 4205"/>
                  <a:gd name="connsiteY0" fmla="*/ 1646 h 15360"/>
                  <a:gd name="connsiteX1" fmla="*/ 3109 w 4205"/>
                  <a:gd name="connsiteY1" fmla="*/ 0 h 15360"/>
                  <a:gd name="connsiteX2" fmla="*/ 4206 w 4205"/>
                  <a:gd name="connsiteY2" fmla="*/ 3657 h 15360"/>
                  <a:gd name="connsiteX3" fmla="*/ 3840 w 4205"/>
                  <a:gd name="connsiteY3" fmla="*/ 15361 h 15360"/>
                  <a:gd name="connsiteX4" fmla="*/ 731 w 4205"/>
                  <a:gd name="connsiteY4" fmla="*/ 12801 h 15360"/>
                  <a:gd name="connsiteX5" fmla="*/ 0 w 4205"/>
                  <a:gd name="connsiteY5" fmla="*/ 9509 h 15360"/>
                  <a:gd name="connsiteX6" fmla="*/ 1646 w 4205"/>
                  <a:gd name="connsiteY6" fmla="*/ 7863 h 15360"/>
                  <a:gd name="connsiteX7" fmla="*/ 3109 w 4205"/>
                  <a:gd name="connsiteY7" fmla="*/ 1646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5" h="15360">
                    <a:moveTo>
                      <a:pt x="3109" y="1646"/>
                    </a:moveTo>
                    <a:lnTo>
                      <a:pt x="3109" y="0"/>
                    </a:lnTo>
                    <a:lnTo>
                      <a:pt x="4206" y="3657"/>
                    </a:lnTo>
                    <a:lnTo>
                      <a:pt x="3840" y="15361"/>
                    </a:lnTo>
                    <a:lnTo>
                      <a:pt x="731" y="12801"/>
                    </a:lnTo>
                    <a:lnTo>
                      <a:pt x="0" y="9509"/>
                    </a:lnTo>
                    <a:lnTo>
                      <a:pt x="1646" y="7863"/>
                    </a:lnTo>
                    <a:lnTo>
                      <a:pt x="3109" y="1646"/>
                    </a:lnTo>
                  </a:path>
                </a:pathLst>
              </a:custGeom>
              <a:grpFill/>
              <a:ln w="4020" cap="flat">
                <a:solidFill>
                  <a:srgbClr val="FFFFFF"/>
                </a:solidFill>
                <a:prstDash val="solid"/>
                <a:miter/>
              </a:ln>
            </p:spPr>
            <p:txBody>
              <a:bodyPr rtlCol="0" anchor="ctr"/>
              <a:lstStyle/>
              <a:p>
                <a:endParaRPr lang="en-GB" sz="1463"/>
              </a:p>
            </p:txBody>
          </p:sp>
          <p:sp>
            <p:nvSpPr>
              <p:cNvPr id="415" name="Freeform: Shape 414">
                <a:extLst>
                  <a:ext uri="{FF2B5EF4-FFF2-40B4-BE49-F238E27FC236}">
                    <a16:creationId xmlns:a16="http://schemas.microsoft.com/office/drawing/2014/main" id="{A63B4F10-B9E7-C29F-6B36-4B2A44D0BA2C}"/>
                  </a:ext>
                </a:extLst>
              </p:cNvPr>
              <p:cNvSpPr/>
              <p:nvPr/>
            </p:nvSpPr>
            <p:spPr>
              <a:xfrm>
                <a:off x="4062844" y="3707900"/>
                <a:ext cx="11703" cy="16640"/>
              </a:xfrm>
              <a:custGeom>
                <a:avLst/>
                <a:gdLst>
                  <a:gd name="connsiteX0" fmla="*/ 4572 w 11703"/>
                  <a:gd name="connsiteY0" fmla="*/ 6035 h 16640"/>
                  <a:gd name="connsiteX1" fmla="*/ 8229 w 11703"/>
                  <a:gd name="connsiteY1" fmla="*/ 12252 h 16640"/>
                  <a:gd name="connsiteX2" fmla="*/ 6949 w 11703"/>
                  <a:gd name="connsiteY2" fmla="*/ 15909 h 16640"/>
                  <a:gd name="connsiteX3" fmla="*/ 9875 w 11703"/>
                  <a:gd name="connsiteY3" fmla="*/ 16641 h 16640"/>
                  <a:gd name="connsiteX4" fmla="*/ 11703 w 11703"/>
                  <a:gd name="connsiteY4" fmla="*/ 16092 h 16640"/>
                  <a:gd name="connsiteX5" fmla="*/ 10606 w 11703"/>
                  <a:gd name="connsiteY5" fmla="*/ 11155 h 16640"/>
                  <a:gd name="connsiteX6" fmla="*/ 9326 w 11703"/>
                  <a:gd name="connsiteY6" fmla="*/ 11520 h 16640"/>
                  <a:gd name="connsiteX7" fmla="*/ 4206 w 11703"/>
                  <a:gd name="connsiteY7" fmla="*/ 2743 h 16640"/>
                  <a:gd name="connsiteX8" fmla="*/ 2012 w 11703"/>
                  <a:gd name="connsiteY8" fmla="*/ 366 h 16640"/>
                  <a:gd name="connsiteX9" fmla="*/ 0 w 11703"/>
                  <a:gd name="connsiteY9" fmla="*/ 0 h 16640"/>
                  <a:gd name="connsiteX10" fmla="*/ 4572 w 11703"/>
                  <a:gd name="connsiteY10" fmla="*/ 6035 h 1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3" h="16640">
                    <a:moveTo>
                      <a:pt x="4572" y="6035"/>
                    </a:moveTo>
                    <a:lnTo>
                      <a:pt x="8229" y="12252"/>
                    </a:lnTo>
                    <a:lnTo>
                      <a:pt x="6949" y="15909"/>
                    </a:lnTo>
                    <a:lnTo>
                      <a:pt x="9875" y="16641"/>
                    </a:lnTo>
                    <a:lnTo>
                      <a:pt x="11703" y="16092"/>
                    </a:lnTo>
                    <a:lnTo>
                      <a:pt x="10606" y="11155"/>
                    </a:lnTo>
                    <a:lnTo>
                      <a:pt x="9326" y="11520"/>
                    </a:lnTo>
                    <a:lnTo>
                      <a:pt x="4206" y="2743"/>
                    </a:lnTo>
                    <a:lnTo>
                      <a:pt x="2012" y="366"/>
                    </a:lnTo>
                    <a:lnTo>
                      <a:pt x="0" y="0"/>
                    </a:lnTo>
                    <a:lnTo>
                      <a:pt x="4572" y="6035"/>
                    </a:lnTo>
                    <a:close/>
                  </a:path>
                </a:pathLst>
              </a:custGeom>
              <a:grpFill/>
              <a:ln w="18272" cap="flat">
                <a:noFill/>
                <a:prstDash val="solid"/>
                <a:miter/>
              </a:ln>
            </p:spPr>
            <p:txBody>
              <a:bodyPr rtlCol="0" anchor="ctr"/>
              <a:lstStyle/>
              <a:p>
                <a:endParaRPr lang="en-GB" sz="1463"/>
              </a:p>
            </p:txBody>
          </p:sp>
          <p:sp>
            <p:nvSpPr>
              <p:cNvPr id="416" name="Freeform: Shape 415">
                <a:extLst>
                  <a:ext uri="{FF2B5EF4-FFF2-40B4-BE49-F238E27FC236}">
                    <a16:creationId xmlns:a16="http://schemas.microsoft.com/office/drawing/2014/main" id="{DC400BF5-F493-192D-4441-AAD1F68F3153}"/>
                  </a:ext>
                </a:extLst>
              </p:cNvPr>
              <p:cNvSpPr/>
              <p:nvPr/>
            </p:nvSpPr>
            <p:spPr>
              <a:xfrm>
                <a:off x="4062844" y="3707900"/>
                <a:ext cx="11703" cy="16640"/>
              </a:xfrm>
              <a:custGeom>
                <a:avLst/>
                <a:gdLst>
                  <a:gd name="connsiteX0" fmla="*/ 9326 w 11703"/>
                  <a:gd name="connsiteY0" fmla="*/ 11520 h 16640"/>
                  <a:gd name="connsiteX1" fmla="*/ 10606 w 11703"/>
                  <a:gd name="connsiteY1" fmla="*/ 11155 h 16640"/>
                  <a:gd name="connsiteX2" fmla="*/ 11703 w 11703"/>
                  <a:gd name="connsiteY2" fmla="*/ 16092 h 16640"/>
                  <a:gd name="connsiteX3" fmla="*/ 9875 w 11703"/>
                  <a:gd name="connsiteY3" fmla="*/ 16641 h 16640"/>
                  <a:gd name="connsiteX4" fmla="*/ 6949 w 11703"/>
                  <a:gd name="connsiteY4" fmla="*/ 15909 h 16640"/>
                  <a:gd name="connsiteX5" fmla="*/ 8229 w 11703"/>
                  <a:gd name="connsiteY5" fmla="*/ 12252 h 16640"/>
                  <a:gd name="connsiteX6" fmla="*/ 4572 w 11703"/>
                  <a:gd name="connsiteY6" fmla="*/ 6035 h 16640"/>
                  <a:gd name="connsiteX7" fmla="*/ 0 w 11703"/>
                  <a:gd name="connsiteY7" fmla="*/ 0 h 16640"/>
                  <a:gd name="connsiteX8" fmla="*/ 2012 w 11703"/>
                  <a:gd name="connsiteY8" fmla="*/ 366 h 16640"/>
                  <a:gd name="connsiteX9" fmla="*/ 4206 w 11703"/>
                  <a:gd name="connsiteY9" fmla="*/ 2743 h 16640"/>
                  <a:gd name="connsiteX10" fmla="*/ 9326 w 11703"/>
                  <a:gd name="connsiteY10" fmla="*/ 11520 h 1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03" h="16640">
                    <a:moveTo>
                      <a:pt x="9326" y="11520"/>
                    </a:moveTo>
                    <a:lnTo>
                      <a:pt x="10606" y="11155"/>
                    </a:lnTo>
                    <a:lnTo>
                      <a:pt x="11703" y="16092"/>
                    </a:lnTo>
                    <a:lnTo>
                      <a:pt x="9875" y="16641"/>
                    </a:lnTo>
                    <a:lnTo>
                      <a:pt x="6949" y="15909"/>
                    </a:lnTo>
                    <a:lnTo>
                      <a:pt x="8229" y="12252"/>
                    </a:lnTo>
                    <a:lnTo>
                      <a:pt x="4572" y="6035"/>
                    </a:lnTo>
                    <a:lnTo>
                      <a:pt x="0" y="0"/>
                    </a:lnTo>
                    <a:lnTo>
                      <a:pt x="2012" y="366"/>
                    </a:lnTo>
                    <a:lnTo>
                      <a:pt x="4206" y="2743"/>
                    </a:lnTo>
                    <a:lnTo>
                      <a:pt x="9326" y="11520"/>
                    </a:lnTo>
                  </a:path>
                </a:pathLst>
              </a:custGeom>
              <a:grpFill/>
              <a:ln w="4020" cap="flat">
                <a:solidFill>
                  <a:srgbClr val="FFFFFF"/>
                </a:solidFill>
                <a:prstDash val="solid"/>
                <a:miter/>
              </a:ln>
            </p:spPr>
            <p:txBody>
              <a:bodyPr rtlCol="0" anchor="ctr"/>
              <a:lstStyle/>
              <a:p>
                <a:endParaRPr lang="en-GB" sz="1463"/>
              </a:p>
            </p:txBody>
          </p:sp>
          <p:sp>
            <p:nvSpPr>
              <p:cNvPr id="417" name="Freeform: Shape 416">
                <a:extLst>
                  <a:ext uri="{FF2B5EF4-FFF2-40B4-BE49-F238E27FC236}">
                    <a16:creationId xmlns:a16="http://schemas.microsoft.com/office/drawing/2014/main" id="{BCB6991F-0E48-E23A-2A8B-6CC05D4F359B}"/>
                  </a:ext>
                </a:extLst>
              </p:cNvPr>
              <p:cNvSpPr/>
              <p:nvPr/>
            </p:nvSpPr>
            <p:spPr>
              <a:xfrm>
                <a:off x="4093565" y="3724175"/>
                <a:ext cx="4205" cy="4388"/>
              </a:xfrm>
              <a:custGeom>
                <a:avLst/>
                <a:gdLst>
                  <a:gd name="connsiteX0" fmla="*/ 1829 w 4205"/>
                  <a:gd name="connsiteY0" fmla="*/ 0 h 4388"/>
                  <a:gd name="connsiteX1" fmla="*/ 366 w 4205"/>
                  <a:gd name="connsiteY1" fmla="*/ 2377 h 4388"/>
                  <a:gd name="connsiteX2" fmla="*/ 0 w 4205"/>
                  <a:gd name="connsiteY2" fmla="*/ 4389 h 4388"/>
                  <a:gd name="connsiteX3" fmla="*/ 2926 w 4205"/>
                  <a:gd name="connsiteY3" fmla="*/ 4206 h 4388"/>
                  <a:gd name="connsiteX4" fmla="*/ 4206 w 4205"/>
                  <a:gd name="connsiteY4" fmla="*/ 0 h 4388"/>
                  <a:gd name="connsiteX5" fmla="*/ 1829 w 4205"/>
                  <a:gd name="connsiteY5" fmla="*/ 0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 h="4388">
                    <a:moveTo>
                      <a:pt x="1829" y="0"/>
                    </a:moveTo>
                    <a:lnTo>
                      <a:pt x="366" y="2377"/>
                    </a:lnTo>
                    <a:lnTo>
                      <a:pt x="0" y="4389"/>
                    </a:lnTo>
                    <a:lnTo>
                      <a:pt x="2926" y="4206"/>
                    </a:lnTo>
                    <a:lnTo>
                      <a:pt x="4206" y="0"/>
                    </a:lnTo>
                    <a:lnTo>
                      <a:pt x="1829" y="0"/>
                    </a:lnTo>
                    <a:close/>
                  </a:path>
                </a:pathLst>
              </a:custGeom>
              <a:grpFill/>
              <a:ln w="18272" cap="flat">
                <a:noFill/>
                <a:prstDash val="solid"/>
                <a:miter/>
              </a:ln>
            </p:spPr>
            <p:txBody>
              <a:bodyPr rtlCol="0" anchor="ctr"/>
              <a:lstStyle/>
              <a:p>
                <a:endParaRPr lang="en-GB" sz="1463"/>
              </a:p>
            </p:txBody>
          </p:sp>
          <p:sp>
            <p:nvSpPr>
              <p:cNvPr id="418" name="Freeform: Shape 417">
                <a:extLst>
                  <a:ext uri="{FF2B5EF4-FFF2-40B4-BE49-F238E27FC236}">
                    <a16:creationId xmlns:a16="http://schemas.microsoft.com/office/drawing/2014/main" id="{02F9C608-354B-A0CB-9B5D-D11E6CD21CA1}"/>
                  </a:ext>
                </a:extLst>
              </p:cNvPr>
              <p:cNvSpPr/>
              <p:nvPr/>
            </p:nvSpPr>
            <p:spPr>
              <a:xfrm>
                <a:off x="4093565" y="3724175"/>
                <a:ext cx="4205" cy="4388"/>
              </a:xfrm>
              <a:custGeom>
                <a:avLst/>
                <a:gdLst>
                  <a:gd name="connsiteX0" fmla="*/ 1829 w 4205"/>
                  <a:gd name="connsiteY0" fmla="*/ 0 h 4388"/>
                  <a:gd name="connsiteX1" fmla="*/ 366 w 4205"/>
                  <a:gd name="connsiteY1" fmla="*/ 2377 h 4388"/>
                  <a:gd name="connsiteX2" fmla="*/ 0 w 4205"/>
                  <a:gd name="connsiteY2" fmla="*/ 4389 h 4388"/>
                  <a:gd name="connsiteX3" fmla="*/ 2926 w 4205"/>
                  <a:gd name="connsiteY3" fmla="*/ 4206 h 4388"/>
                  <a:gd name="connsiteX4" fmla="*/ 4206 w 4205"/>
                  <a:gd name="connsiteY4" fmla="*/ 0 h 4388"/>
                  <a:gd name="connsiteX5" fmla="*/ 1829 w 4205"/>
                  <a:gd name="connsiteY5" fmla="*/ 0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5" h="4388">
                    <a:moveTo>
                      <a:pt x="1829" y="0"/>
                    </a:moveTo>
                    <a:lnTo>
                      <a:pt x="366" y="2377"/>
                    </a:lnTo>
                    <a:lnTo>
                      <a:pt x="0" y="4389"/>
                    </a:lnTo>
                    <a:lnTo>
                      <a:pt x="2926" y="4206"/>
                    </a:lnTo>
                    <a:lnTo>
                      <a:pt x="4206" y="0"/>
                    </a:lnTo>
                    <a:lnTo>
                      <a:pt x="1829" y="0"/>
                    </a:lnTo>
                  </a:path>
                </a:pathLst>
              </a:custGeom>
              <a:grpFill/>
              <a:ln w="4020" cap="flat">
                <a:solidFill>
                  <a:srgbClr val="FFFFFF"/>
                </a:solidFill>
                <a:prstDash val="solid"/>
                <a:miter/>
              </a:ln>
            </p:spPr>
            <p:txBody>
              <a:bodyPr rtlCol="0" anchor="ctr"/>
              <a:lstStyle/>
              <a:p>
                <a:endParaRPr lang="en-GB" sz="1463"/>
              </a:p>
            </p:txBody>
          </p:sp>
          <p:sp>
            <p:nvSpPr>
              <p:cNvPr id="419" name="Freeform: Shape 418">
                <a:extLst>
                  <a:ext uri="{FF2B5EF4-FFF2-40B4-BE49-F238E27FC236}">
                    <a16:creationId xmlns:a16="http://schemas.microsoft.com/office/drawing/2014/main" id="{3B0613AD-7F30-1212-8DCA-68E3F4C00E60}"/>
                  </a:ext>
                </a:extLst>
              </p:cNvPr>
              <p:cNvSpPr/>
              <p:nvPr/>
            </p:nvSpPr>
            <p:spPr>
              <a:xfrm>
                <a:off x="4075828" y="3739535"/>
                <a:ext cx="9508" cy="18286"/>
              </a:xfrm>
              <a:custGeom>
                <a:avLst/>
                <a:gdLst>
                  <a:gd name="connsiteX0" fmla="*/ 2743 w 9508"/>
                  <a:gd name="connsiteY0" fmla="*/ 9326 h 18286"/>
                  <a:gd name="connsiteX1" fmla="*/ 4206 w 9508"/>
                  <a:gd name="connsiteY1" fmla="*/ 12801 h 18286"/>
                  <a:gd name="connsiteX2" fmla="*/ 7863 w 9508"/>
                  <a:gd name="connsiteY2" fmla="*/ 14995 h 18286"/>
                  <a:gd name="connsiteX3" fmla="*/ 9509 w 9508"/>
                  <a:gd name="connsiteY3" fmla="*/ 18286 h 18286"/>
                  <a:gd name="connsiteX4" fmla="*/ 9509 w 9508"/>
                  <a:gd name="connsiteY4" fmla="*/ 16092 h 18286"/>
                  <a:gd name="connsiteX5" fmla="*/ 7680 w 9508"/>
                  <a:gd name="connsiteY5" fmla="*/ 11703 h 18286"/>
                  <a:gd name="connsiteX6" fmla="*/ 4572 w 9508"/>
                  <a:gd name="connsiteY6" fmla="*/ 10606 h 18286"/>
                  <a:gd name="connsiteX7" fmla="*/ 3109 w 9508"/>
                  <a:gd name="connsiteY7" fmla="*/ 8229 h 18286"/>
                  <a:gd name="connsiteX8" fmla="*/ 2377 w 9508"/>
                  <a:gd name="connsiteY8" fmla="*/ 5852 h 18286"/>
                  <a:gd name="connsiteX9" fmla="*/ 2926 w 9508"/>
                  <a:gd name="connsiteY9" fmla="*/ 9326 h 18286"/>
                  <a:gd name="connsiteX10" fmla="*/ 2195 w 9508"/>
                  <a:gd name="connsiteY10" fmla="*/ 5852 h 18286"/>
                  <a:gd name="connsiteX11" fmla="*/ 1829 w 9508"/>
                  <a:gd name="connsiteY11" fmla="*/ 3657 h 18286"/>
                  <a:gd name="connsiteX12" fmla="*/ 732 w 9508"/>
                  <a:gd name="connsiteY12" fmla="*/ 1829 h 18286"/>
                  <a:gd name="connsiteX13" fmla="*/ 2195 w 9508"/>
                  <a:gd name="connsiteY13" fmla="*/ 6035 h 18286"/>
                  <a:gd name="connsiteX14" fmla="*/ 732 w 9508"/>
                  <a:gd name="connsiteY14" fmla="*/ 1646 h 18286"/>
                  <a:gd name="connsiteX15" fmla="*/ 732 w 9508"/>
                  <a:gd name="connsiteY15" fmla="*/ 1646 h 18286"/>
                  <a:gd name="connsiteX16" fmla="*/ 0 w 9508"/>
                  <a:gd name="connsiteY16" fmla="*/ 0 h 18286"/>
                  <a:gd name="connsiteX17" fmla="*/ 914 w 9508"/>
                  <a:gd name="connsiteY17" fmla="*/ 1646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08" h="18286">
                    <a:moveTo>
                      <a:pt x="2743" y="9326"/>
                    </a:moveTo>
                    <a:lnTo>
                      <a:pt x="4206" y="12801"/>
                    </a:lnTo>
                    <a:lnTo>
                      <a:pt x="7863" y="14995"/>
                    </a:lnTo>
                    <a:lnTo>
                      <a:pt x="9509" y="18286"/>
                    </a:lnTo>
                    <a:lnTo>
                      <a:pt x="9509" y="16092"/>
                    </a:lnTo>
                    <a:lnTo>
                      <a:pt x="7680" y="11703"/>
                    </a:lnTo>
                    <a:lnTo>
                      <a:pt x="4572" y="10606"/>
                    </a:lnTo>
                    <a:lnTo>
                      <a:pt x="3109" y="8229"/>
                    </a:lnTo>
                    <a:lnTo>
                      <a:pt x="2377" y="5852"/>
                    </a:lnTo>
                    <a:lnTo>
                      <a:pt x="2926" y="9326"/>
                    </a:lnTo>
                    <a:close/>
                    <a:moveTo>
                      <a:pt x="2195" y="5852"/>
                    </a:moveTo>
                    <a:lnTo>
                      <a:pt x="1829" y="3657"/>
                    </a:lnTo>
                    <a:lnTo>
                      <a:pt x="732" y="1829"/>
                    </a:lnTo>
                    <a:lnTo>
                      <a:pt x="2195" y="6035"/>
                    </a:lnTo>
                    <a:close/>
                    <a:moveTo>
                      <a:pt x="732" y="1646"/>
                    </a:moveTo>
                    <a:lnTo>
                      <a:pt x="732" y="1646"/>
                    </a:lnTo>
                    <a:cubicBezTo>
                      <a:pt x="732" y="1646"/>
                      <a:pt x="0" y="0"/>
                      <a:pt x="0" y="0"/>
                    </a:cubicBezTo>
                    <a:lnTo>
                      <a:pt x="914" y="1646"/>
                    </a:lnTo>
                    <a:close/>
                  </a:path>
                </a:pathLst>
              </a:custGeom>
              <a:grpFill/>
              <a:ln w="18272" cap="flat">
                <a:noFill/>
                <a:prstDash val="solid"/>
                <a:miter/>
              </a:ln>
            </p:spPr>
            <p:txBody>
              <a:bodyPr rtlCol="0" anchor="ctr"/>
              <a:lstStyle/>
              <a:p>
                <a:endParaRPr lang="en-GB" sz="1463"/>
              </a:p>
            </p:txBody>
          </p:sp>
          <p:sp>
            <p:nvSpPr>
              <p:cNvPr id="420" name="Freeform: Shape 419">
                <a:extLst>
                  <a:ext uri="{FF2B5EF4-FFF2-40B4-BE49-F238E27FC236}">
                    <a16:creationId xmlns:a16="http://schemas.microsoft.com/office/drawing/2014/main" id="{49FF8BF6-9943-D1DB-4C25-F8CD90CE4ABA}"/>
                  </a:ext>
                </a:extLst>
              </p:cNvPr>
              <p:cNvSpPr/>
              <p:nvPr/>
            </p:nvSpPr>
            <p:spPr>
              <a:xfrm>
                <a:off x="4075828" y="3739535"/>
                <a:ext cx="9508" cy="18286"/>
              </a:xfrm>
              <a:custGeom>
                <a:avLst/>
                <a:gdLst>
                  <a:gd name="connsiteX0" fmla="*/ 0 w 9508"/>
                  <a:gd name="connsiteY0" fmla="*/ 0 h 18286"/>
                  <a:gd name="connsiteX1" fmla="*/ 732 w 9508"/>
                  <a:gd name="connsiteY1" fmla="*/ 1280 h 18286"/>
                  <a:gd name="connsiteX2" fmla="*/ 2926 w 9508"/>
                  <a:gd name="connsiteY2" fmla="*/ 8229 h 18286"/>
                  <a:gd name="connsiteX3" fmla="*/ 4389 w 9508"/>
                  <a:gd name="connsiteY3" fmla="*/ 10606 h 18286"/>
                  <a:gd name="connsiteX4" fmla="*/ 7497 w 9508"/>
                  <a:gd name="connsiteY4" fmla="*/ 11703 h 18286"/>
                  <a:gd name="connsiteX5" fmla="*/ 9509 w 9508"/>
                  <a:gd name="connsiteY5" fmla="*/ 16092 h 18286"/>
                  <a:gd name="connsiteX6" fmla="*/ 9509 w 9508"/>
                  <a:gd name="connsiteY6" fmla="*/ 18286 h 18286"/>
                  <a:gd name="connsiteX7" fmla="*/ 7680 w 9508"/>
                  <a:gd name="connsiteY7" fmla="*/ 14995 h 18286"/>
                  <a:gd name="connsiteX8" fmla="*/ 4023 w 9508"/>
                  <a:gd name="connsiteY8" fmla="*/ 12801 h 18286"/>
                  <a:gd name="connsiteX9" fmla="*/ 2743 w 9508"/>
                  <a:gd name="connsiteY9" fmla="*/ 9326 h 18286"/>
                  <a:gd name="connsiteX10" fmla="*/ 1829 w 9508"/>
                  <a:gd name="connsiteY10" fmla="*/ 3474 h 18286"/>
                  <a:gd name="connsiteX11" fmla="*/ 0 w 9508"/>
                  <a:gd name="connsiteY11" fmla="*/ 0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08" h="18286">
                    <a:moveTo>
                      <a:pt x="0" y="0"/>
                    </a:moveTo>
                    <a:lnTo>
                      <a:pt x="732" y="1280"/>
                    </a:lnTo>
                    <a:lnTo>
                      <a:pt x="2926" y="8229"/>
                    </a:lnTo>
                    <a:lnTo>
                      <a:pt x="4389" y="10606"/>
                    </a:lnTo>
                    <a:lnTo>
                      <a:pt x="7497" y="11703"/>
                    </a:lnTo>
                    <a:lnTo>
                      <a:pt x="9509" y="16092"/>
                    </a:lnTo>
                    <a:lnTo>
                      <a:pt x="9509" y="18286"/>
                    </a:lnTo>
                    <a:lnTo>
                      <a:pt x="7680" y="14995"/>
                    </a:lnTo>
                    <a:lnTo>
                      <a:pt x="4023" y="12801"/>
                    </a:lnTo>
                    <a:lnTo>
                      <a:pt x="2743" y="9326"/>
                    </a:lnTo>
                    <a:lnTo>
                      <a:pt x="1829" y="3474"/>
                    </a:lnTo>
                    <a:lnTo>
                      <a:pt x="0" y="0"/>
                    </a:lnTo>
                  </a:path>
                </a:pathLst>
              </a:custGeom>
              <a:grpFill/>
              <a:ln w="4020" cap="flat">
                <a:solidFill>
                  <a:srgbClr val="FFFFFF"/>
                </a:solidFill>
                <a:prstDash val="solid"/>
                <a:miter/>
              </a:ln>
            </p:spPr>
            <p:txBody>
              <a:bodyPr rtlCol="0" anchor="ctr"/>
              <a:lstStyle/>
              <a:p>
                <a:endParaRPr lang="en-GB" sz="1463"/>
              </a:p>
            </p:txBody>
          </p:sp>
          <p:sp>
            <p:nvSpPr>
              <p:cNvPr id="421" name="Freeform: Shape 420">
                <a:extLst>
                  <a:ext uri="{FF2B5EF4-FFF2-40B4-BE49-F238E27FC236}">
                    <a16:creationId xmlns:a16="http://schemas.microsoft.com/office/drawing/2014/main" id="{0EAF4927-6685-29CD-C226-DE0F1ABB4965}"/>
                  </a:ext>
                </a:extLst>
              </p:cNvPr>
              <p:cNvSpPr/>
              <p:nvPr/>
            </p:nvSpPr>
            <p:spPr>
              <a:xfrm>
                <a:off x="4098137" y="3758919"/>
                <a:ext cx="12069" cy="17189"/>
              </a:xfrm>
              <a:custGeom>
                <a:avLst/>
                <a:gdLst>
                  <a:gd name="connsiteX0" fmla="*/ 0 w 12069"/>
                  <a:gd name="connsiteY0" fmla="*/ 1097 h 17189"/>
                  <a:gd name="connsiteX1" fmla="*/ 183 w 12069"/>
                  <a:gd name="connsiteY1" fmla="*/ 2012 h 17189"/>
                  <a:gd name="connsiteX2" fmla="*/ 2560 w 12069"/>
                  <a:gd name="connsiteY2" fmla="*/ 3840 h 17189"/>
                  <a:gd name="connsiteX3" fmla="*/ 7315 w 12069"/>
                  <a:gd name="connsiteY3" fmla="*/ 3840 h 17189"/>
                  <a:gd name="connsiteX4" fmla="*/ 8229 w 12069"/>
                  <a:gd name="connsiteY4" fmla="*/ 4389 h 17189"/>
                  <a:gd name="connsiteX5" fmla="*/ 8229 w 12069"/>
                  <a:gd name="connsiteY5" fmla="*/ 3840 h 17189"/>
                  <a:gd name="connsiteX6" fmla="*/ 8229 w 12069"/>
                  <a:gd name="connsiteY6" fmla="*/ 5669 h 17189"/>
                  <a:gd name="connsiteX7" fmla="*/ 8960 w 12069"/>
                  <a:gd name="connsiteY7" fmla="*/ 7863 h 17189"/>
                  <a:gd name="connsiteX8" fmla="*/ 2926 w 12069"/>
                  <a:gd name="connsiteY8" fmla="*/ 14446 h 17189"/>
                  <a:gd name="connsiteX9" fmla="*/ 4023 w 12069"/>
                  <a:gd name="connsiteY9" fmla="*/ 17189 h 17189"/>
                  <a:gd name="connsiteX10" fmla="*/ 8412 w 12069"/>
                  <a:gd name="connsiteY10" fmla="*/ 13532 h 17189"/>
                  <a:gd name="connsiteX11" fmla="*/ 12069 w 12069"/>
                  <a:gd name="connsiteY11" fmla="*/ 8960 h 17189"/>
                  <a:gd name="connsiteX12" fmla="*/ 11703 w 12069"/>
                  <a:gd name="connsiteY12" fmla="*/ 4754 h 17189"/>
                  <a:gd name="connsiteX13" fmla="*/ 10058 w 12069"/>
                  <a:gd name="connsiteY13" fmla="*/ 3292 h 17189"/>
                  <a:gd name="connsiteX14" fmla="*/ 6766 w 12069"/>
                  <a:gd name="connsiteY14" fmla="*/ 3292 h 17189"/>
                  <a:gd name="connsiteX15" fmla="*/ 3657 w 12069"/>
                  <a:gd name="connsiteY15" fmla="*/ 1097 h 17189"/>
                  <a:gd name="connsiteX16" fmla="*/ 732 w 12069"/>
                  <a:gd name="connsiteY16" fmla="*/ 0 h 17189"/>
                  <a:gd name="connsiteX17" fmla="*/ 0 w 12069"/>
                  <a:gd name="connsiteY17" fmla="*/ 1097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69" h="17189">
                    <a:moveTo>
                      <a:pt x="0" y="1097"/>
                    </a:moveTo>
                    <a:lnTo>
                      <a:pt x="183" y="2012"/>
                    </a:lnTo>
                    <a:lnTo>
                      <a:pt x="2560" y="3840"/>
                    </a:lnTo>
                    <a:lnTo>
                      <a:pt x="7315" y="3840"/>
                    </a:lnTo>
                    <a:lnTo>
                      <a:pt x="8229" y="4389"/>
                    </a:lnTo>
                    <a:lnTo>
                      <a:pt x="8229" y="3840"/>
                    </a:lnTo>
                    <a:lnTo>
                      <a:pt x="8229" y="5669"/>
                    </a:lnTo>
                    <a:lnTo>
                      <a:pt x="8960" y="7863"/>
                    </a:lnTo>
                    <a:lnTo>
                      <a:pt x="2926" y="14446"/>
                    </a:lnTo>
                    <a:lnTo>
                      <a:pt x="4023" y="17189"/>
                    </a:lnTo>
                    <a:lnTo>
                      <a:pt x="8412" y="13532"/>
                    </a:lnTo>
                    <a:lnTo>
                      <a:pt x="12069" y="8960"/>
                    </a:lnTo>
                    <a:lnTo>
                      <a:pt x="11703" y="4754"/>
                    </a:lnTo>
                    <a:lnTo>
                      <a:pt x="10058" y="3292"/>
                    </a:lnTo>
                    <a:lnTo>
                      <a:pt x="6766" y="3292"/>
                    </a:lnTo>
                    <a:lnTo>
                      <a:pt x="3657" y="1097"/>
                    </a:lnTo>
                    <a:lnTo>
                      <a:pt x="732" y="0"/>
                    </a:lnTo>
                    <a:lnTo>
                      <a:pt x="0" y="1097"/>
                    </a:lnTo>
                    <a:close/>
                  </a:path>
                </a:pathLst>
              </a:custGeom>
              <a:grpFill/>
              <a:ln w="18272" cap="flat">
                <a:noFill/>
                <a:prstDash val="solid"/>
                <a:miter/>
              </a:ln>
            </p:spPr>
            <p:txBody>
              <a:bodyPr rtlCol="0" anchor="ctr"/>
              <a:lstStyle/>
              <a:p>
                <a:endParaRPr lang="en-GB" sz="1463"/>
              </a:p>
            </p:txBody>
          </p:sp>
          <p:sp>
            <p:nvSpPr>
              <p:cNvPr id="422" name="Freeform: Shape 421">
                <a:extLst>
                  <a:ext uri="{FF2B5EF4-FFF2-40B4-BE49-F238E27FC236}">
                    <a16:creationId xmlns:a16="http://schemas.microsoft.com/office/drawing/2014/main" id="{B05CC15C-3D89-F51D-D81D-A76ACCC6AE49}"/>
                  </a:ext>
                </a:extLst>
              </p:cNvPr>
              <p:cNvSpPr/>
              <p:nvPr/>
            </p:nvSpPr>
            <p:spPr>
              <a:xfrm>
                <a:off x="4098137" y="3758919"/>
                <a:ext cx="12069" cy="17189"/>
              </a:xfrm>
              <a:custGeom>
                <a:avLst/>
                <a:gdLst>
                  <a:gd name="connsiteX0" fmla="*/ 8229 w 12069"/>
                  <a:gd name="connsiteY0" fmla="*/ 5669 h 17189"/>
                  <a:gd name="connsiteX1" fmla="*/ 8229 w 12069"/>
                  <a:gd name="connsiteY1" fmla="*/ 3840 h 17189"/>
                  <a:gd name="connsiteX2" fmla="*/ 8229 w 12069"/>
                  <a:gd name="connsiteY2" fmla="*/ 4389 h 17189"/>
                  <a:gd name="connsiteX3" fmla="*/ 7315 w 12069"/>
                  <a:gd name="connsiteY3" fmla="*/ 3840 h 17189"/>
                  <a:gd name="connsiteX4" fmla="*/ 2560 w 12069"/>
                  <a:gd name="connsiteY4" fmla="*/ 3840 h 17189"/>
                  <a:gd name="connsiteX5" fmla="*/ 183 w 12069"/>
                  <a:gd name="connsiteY5" fmla="*/ 2012 h 17189"/>
                  <a:gd name="connsiteX6" fmla="*/ 0 w 12069"/>
                  <a:gd name="connsiteY6" fmla="*/ 1097 h 17189"/>
                  <a:gd name="connsiteX7" fmla="*/ 914 w 12069"/>
                  <a:gd name="connsiteY7" fmla="*/ 0 h 17189"/>
                  <a:gd name="connsiteX8" fmla="*/ 3657 w 12069"/>
                  <a:gd name="connsiteY8" fmla="*/ 1097 h 17189"/>
                  <a:gd name="connsiteX9" fmla="*/ 6766 w 12069"/>
                  <a:gd name="connsiteY9" fmla="*/ 3292 h 17189"/>
                  <a:gd name="connsiteX10" fmla="*/ 10058 w 12069"/>
                  <a:gd name="connsiteY10" fmla="*/ 3292 h 17189"/>
                  <a:gd name="connsiteX11" fmla="*/ 11703 w 12069"/>
                  <a:gd name="connsiteY11" fmla="*/ 4754 h 17189"/>
                  <a:gd name="connsiteX12" fmla="*/ 12069 w 12069"/>
                  <a:gd name="connsiteY12" fmla="*/ 8960 h 17189"/>
                  <a:gd name="connsiteX13" fmla="*/ 8412 w 12069"/>
                  <a:gd name="connsiteY13" fmla="*/ 13532 h 17189"/>
                  <a:gd name="connsiteX14" fmla="*/ 4023 w 12069"/>
                  <a:gd name="connsiteY14" fmla="*/ 17189 h 17189"/>
                  <a:gd name="connsiteX15" fmla="*/ 2926 w 12069"/>
                  <a:gd name="connsiteY15" fmla="*/ 14446 h 17189"/>
                  <a:gd name="connsiteX16" fmla="*/ 8960 w 12069"/>
                  <a:gd name="connsiteY16" fmla="*/ 7863 h 17189"/>
                  <a:gd name="connsiteX17" fmla="*/ 8229 w 12069"/>
                  <a:gd name="connsiteY17" fmla="*/ 566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69" h="17189">
                    <a:moveTo>
                      <a:pt x="8229" y="5669"/>
                    </a:moveTo>
                    <a:lnTo>
                      <a:pt x="8229" y="3840"/>
                    </a:lnTo>
                    <a:lnTo>
                      <a:pt x="8229" y="4389"/>
                    </a:lnTo>
                    <a:lnTo>
                      <a:pt x="7315" y="3840"/>
                    </a:lnTo>
                    <a:lnTo>
                      <a:pt x="2560" y="3840"/>
                    </a:lnTo>
                    <a:lnTo>
                      <a:pt x="183" y="2012"/>
                    </a:lnTo>
                    <a:lnTo>
                      <a:pt x="0" y="1097"/>
                    </a:lnTo>
                    <a:lnTo>
                      <a:pt x="914" y="0"/>
                    </a:lnTo>
                    <a:lnTo>
                      <a:pt x="3657" y="1097"/>
                    </a:lnTo>
                    <a:lnTo>
                      <a:pt x="6766" y="3292"/>
                    </a:lnTo>
                    <a:lnTo>
                      <a:pt x="10058" y="3292"/>
                    </a:lnTo>
                    <a:lnTo>
                      <a:pt x="11703" y="4754"/>
                    </a:lnTo>
                    <a:lnTo>
                      <a:pt x="12069" y="8960"/>
                    </a:lnTo>
                    <a:lnTo>
                      <a:pt x="8412" y="13532"/>
                    </a:lnTo>
                    <a:lnTo>
                      <a:pt x="4023" y="17189"/>
                    </a:lnTo>
                    <a:lnTo>
                      <a:pt x="2926" y="14446"/>
                    </a:lnTo>
                    <a:lnTo>
                      <a:pt x="8960" y="7863"/>
                    </a:lnTo>
                    <a:lnTo>
                      <a:pt x="8229" y="5669"/>
                    </a:lnTo>
                  </a:path>
                </a:pathLst>
              </a:custGeom>
              <a:grpFill/>
              <a:ln w="4020" cap="flat">
                <a:solidFill>
                  <a:srgbClr val="FFFFFF"/>
                </a:solidFill>
                <a:prstDash val="solid"/>
                <a:miter/>
              </a:ln>
            </p:spPr>
            <p:txBody>
              <a:bodyPr rtlCol="0" anchor="ctr"/>
              <a:lstStyle/>
              <a:p>
                <a:endParaRPr lang="en-GB" sz="1463"/>
              </a:p>
            </p:txBody>
          </p:sp>
          <p:sp>
            <p:nvSpPr>
              <p:cNvPr id="423" name="Freeform: Shape 422">
                <a:extLst>
                  <a:ext uri="{FF2B5EF4-FFF2-40B4-BE49-F238E27FC236}">
                    <a16:creationId xmlns:a16="http://schemas.microsoft.com/office/drawing/2014/main" id="{BA2F6B71-ECC8-CBCA-8FED-4B8D0D386D55}"/>
                  </a:ext>
                </a:extLst>
              </p:cNvPr>
              <p:cNvSpPr/>
              <p:nvPr/>
            </p:nvSpPr>
            <p:spPr>
              <a:xfrm>
                <a:off x="4130321" y="3770439"/>
                <a:ext cx="9508" cy="2742"/>
              </a:xfrm>
              <a:custGeom>
                <a:avLst/>
                <a:gdLst>
                  <a:gd name="connsiteX0" fmla="*/ 0 w 9508"/>
                  <a:gd name="connsiteY0" fmla="*/ 1829 h 2742"/>
                  <a:gd name="connsiteX1" fmla="*/ 4206 w 9508"/>
                  <a:gd name="connsiteY1" fmla="*/ 1280 h 2742"/>
                  <a:gd name="connsiteX2" fmla="*/ 7315 w 9508"/>
                  <a:gd name="connsiteY2" fmla="*/ 2743 h 2742"/>
                  <a:gd name="connsiteX3" fmla="*/ 9509 w 9508"/>
                  <a:gd name="connsiteY3" fmla="*/ 2743 h 2742"/>
                  <a:gd name="connsiteX4" fmla="*/ 8046 w 9508"/>
                  <a:gd name="connsiteY4" fmla="*/ 183 h 2742"/>
                  <a:gd name="connsiteX5" fmla="*/ 4572 w 9508"/>
                  <a:gd name="connsiteY5" fmla="*/ 0 h 2742"/>
                  <a:gd name="connsiteX6" fmla="*/ 0 w 9508"/>
                  <a:gd name="connsiteY6" fmla="*/ 1829 h 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8" h="2742">
                    <a:moveTo>
                      <a:pt x="0" y="1829"/>
                    </a:moveTo>
                    <a:lnTo>
                      <a:pt x="4206" y="1280"/>
                    </a:lnTo>
                    <a:lnTo>
                      <a:pt x="7315" y="2743"/>
                    </a:lnTo>
                    <a:lnTo>
                      <a:pt x="9509" y="2743"/>
                    </a:lnTo>
                    <a:lnTo>
                      <a:pt x="8046" y="183"/>
                    </a:lnTo>
                    <a:lnTo>
                      <a:pt x="4572" y="0"/>
                    </a:lnTo>
                    <a:lnTo>
                      <a:pt x="0" y="1829"/>
                    </a:lnTo>
                    <a:close/>
                  </a:path>
                </a:pathLst>
              </a:custGeom>
              <a:grpFill/>
              <a:ln w="18272" cap="flat">
                <a:noFill/>
                <a:prstDash val="solid"/>
                <a:miter/>
              </a:ln>
            </p:spPr>
            <p:txBody>
              <a:bodyPr rtlCol="0" anchor="ctr"/>
              <a:lstStyle/>
              <a:p>
                <a:endParaRPr lang="en-GB" sz="1463"/>
              </a:p>
            </p:txBody>
          </p:sp>
          <p:sp>
            <p:nvSpPr>
              <p:cNvPr id="424" name="Freeform: Shape 423">
                <a:extLst>
                  <a:ext uri="{FF2B5EF4-FFF2-40B4-BE49-F238E27FC236}">
                    <a16:creationId xmlns:a16="http://schemas.microsoft.com/office/drawing/2014/main" id="{C19D2309-C921-D33E-275D-EC1FBE2DAFF5}"/>
                  </a:ext>
                </a:extLst>
              </p:cNvPr>
              <p:cNvSpPr/>
              <p:nvPr/>
            </p:nvSpPr>
            <p:spPr>
              <a:xfrm>
                <a:off x="4130321" y="3770439"/>
                <a:ext cx="9508" cy="2742"/>
              </a:xfrm>
              <a:custGeom>
                <a:avLst/>
                <a:gdLst>
                  <a:gd name="connsiteX0" fmla="*/ 9509 w 9508"/>
                  <a:gd name="connsiteY0" fmla="*/ 2743 h 2742"/>
                  <a:gd name="connsiteX1" fmla="*/ 8229 w 9508"/>
                  <a:gd name="connsiteY1" fmla="*/ 183 h 2742"/>
                  <a:gd name="connsiteX2" fmla="*/ 4572 w 9508"/>
                  <a:gd name="connsiteY2" fmla="*/ 0 h 2742"/>
                  <a:gd name="connsiteX3" fmla="*/ 0 w 9508"/>
                  <a:gd name="connsiteY3" fmla="*/ 1829 h 2742"/>
                  <a:gd name="connsiteX4" fmla="*/ 4206 w 9508"/>
                  <a:gd name="connsiteY4" fmla="*/ 1280 h 2742"/>
                  <a:gd name="connsiteX5" fmla="*/ 7315 w 9508"/>
                  <a:gd name="connsiteY5" fmla="*/ 2743 h 2742"/>
                  <a:gd name="connsiteX6" fmla="*/ 9509 w 9508"/>
                  <a:gd name="connsiteY6" fmla="*/ 2743 h 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8" h="2742">
                    <a:moveTo>
                      <a:pt x="9509" y="2743"/>
                    </a:moveTo>
                    <a:lnTo>
                      <a:pt x="8229" y="183"/>
                    </a:lnTo>
                    <a:lnTo>
                      <a:pt x="4572" y="0"/>
                    </a:lnTo>
                    <a:lnTo>
                      <a:pt x="0" y="1829"/>
                    </a:lnTo>
                    <a:lnTo>
                      <a:pt x="4206" y="1280"/>
                    </a:lnTo>
                    <a:lnTo>
                      <a:pt x="7315" y="2743"/>
                    </a:lnTo>
                    <a:lnTo>
                      <a:pt x="9509" y="2743"/>
                    </a:lnTo>
                  </a:path>
                </a:pathLst>
              </a:custGeom>
              <a:grpFill/>
              <a:ln w="4020" cap="flat">
                <a:solidFill>
                  <a:srgbClr val="FFFFFF"/>
                </a:solidFill>
                <a:prstDash val="solid"/>
                <a:miter/>
              </a:ln>
            </p:spPr>
            <p:txBody>
              <a:bodyPr rtlCol="0" anchor="ctr"/>
              <a:lstStyle/>
              <a:p>
                <a:endParaRPr lang="en-GB" sz="1463"/>
              </a:p>
            </p:txBody>
          </p:sp>
          <p:sp>
            <p:nvSpPr>
              <p:cNvPr id="425" name="Freeform: Shape 424">
                <a:extLst>
                  <a:ext uri="{FF2B5EF4-FFF2-40B4-BE49-F238E27FC236}">
                    <a16:creationId xmlns:a16="http://schemas.microsoft.com/office/drawing/2014/main" id="{827D72A5-26AC-C1B5-0701-A524435F2CF8}"/>
                  </a:ext>
                </a:extLst>
              </p:cNvPr>
              <p:cNvSpPr/>
              <p:nvPr/>
            </p:nvSpPr>
            <p:spPr>
              <a:xfrm>
                <a:off x="4150070" y="3781228"/>
                <a:ext cx="20115" cy="8228"/>
              </a:xfrm>
              <a:custGeom>
                <a:avLst/>
                <a:gdLst>
                  <a:gd name="connsiteX0" fmla="*/ 3840 w 20115"/>
                  <a:gd name="connsiteY0" fmla="*/ 1646 h 8228"/>
                  <a:gd name="connsiteX1" fmla="*/ 1097 w 20115"/>
                  <a:gd name="connsiteY1" fmla="*/ 3840 h 8228"/>
                  <a:gd name="connsiteX2" fmla="*/ 0 w 20115"/>
                  <a:gd name="connsiteY2" fmla="*/ 6034 h 8228"/>
                  <a:gd name="connsiteX3" fmla="*/ 3292 w 20115"/>
                  <a:gd name="connsiteY3" fmla="*/ 5852 h 8228"/>
                  <a:gd name="connsiteX4" fmla="*/ 8046 w 20115"/>
                  <a:gd name="connsiteY4" fmla="*/ 2743 h 8228"/>
                  <a:gd name="connsiteX5" fmla="*/ 11886 w 20115"/>
                  <a:gd name="connsiteY5" fmla="*/ 4206 h 8228"/>
                  <a:gd name="connsiteX6" fmla="*/ 17006 w 20115"/>
                  <a:gd name="connsiteY6" fmla="*/ 7680 h 8228"/>
                  <a:gd name="connsiteX7" fmla="*/ 20115 w 20115"/>
                  <a:gd name="connsiteY7" fmla="*/ 8229 h 8228"/>
                  <a:gd name="connsiteX8" fmla="*/ 19567 w 20115"/>
                  <a:gd name="connsiteY8" fmla="*/ 7497 h 8228"/>
                  <a:gd name="connsiteX9" fmla="*/ 15544 w 20115"/>
                  <a:gd name="connsiteY9" fmla="*/ 4937 h 8228"/>
                  <a:gd name="connsiteX10" fmla="*/ 9143 w 20115"/>
                  <a:gd name="connsiteY10" fmla="*/ 2011 h 8228"/>
                  <a:gd name="connsiteX11" fmla="*/ 6949 w 20115"/>
                  <a:gd name="connsiteY11" fmla="*/ 0 h 8228"/>
                  <a:gd name="connsiteX12" fmla="*/ 3840 w 20115"/>
                  <a:gd name="connsiteY12" fmla="*/ 1646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5" h="8228">
                    <a:moveTo>
                      <a:pt x="3840" y="1646"/>
                    </a:moveTo>
                    <a:lnTo>
                      <a:pt x="1097" y="3840"/>
                    </a:lnTo>
                    <a:lnTo>
                      <a:pt x="0" y="6034"/>
                    </a:lnTo>
                    <a:lnTo>
                      <a:pt x="3292" y="5852"/>
                    </a:lnTo>
                    <a:lnTo>
                      <a:pt x="8046" y="2743"/>
                    </a:lnTo>
                    <a:lnTo>
                      <a:pt x="11886" y="4206"/>
                    </a:lnTo>
                    <a:lnTo>
                      <a:pt x="17006" y="7680"/>
                    </a:lnTo>
                    <a:lnTo>
                      <a:pt x="20115" y="8229"/>
                    </a:lnTo>
                    <a:lnTo>
                      <a:pt x="19567" y="7497"/>
                    </a:lnTo>
                    <a:lnTo>
                      <a:pt x="15544" y="4937"/>
                    </a:lnTo>
                    <a:lnTo>
                      <a:pt x="9143" y="2011"/>
                    </a:lnTo>
                    <a:lnTo>
                      <a:pt x="6949" y="0"/>
                    </a:lnTo>
                    <a:lnTo>
                      <a:pt x="3840" y="1646"/>
                    </a:lnTo>
                    <a:close/>
                  </a:path>
                </a:pathLst>
              </a:custGeom>
              <a:grpFill/>
              <a:ln w="18272" cap="flat">
                <a:noFill/>
                <a:prstDash val="solid"/>
                <a:miter/>
              </a:ln>
            </p:spPr>
            <p:txBody>
              <a:bodyPr rtlCol="0" anchor="ctr"/>
              <a:lstStyle/>
              <a:p>
                <a:endParaRPr lang="en-GB" sz="1463"/>
              </a:p>
            </p:txBody>
          </p:sp>
          <p:sp>
            <p:nvSpPr>
              <p:cNvPr id="426" name="Freeform: Shape 425">
                <a:extLst>
                  <a:ext uri="{FF2B5EF4-FFF2-40B4-BE49-F238E27FC236}">
                    <a16:creationId xmlns:a16="http://schemas.microsoft.com/office/drawing/2014/main" id="{D5EE5EAE-87A3-829B-BAA0-D1314F09C568}"/>
                  </a:ext>
                </a:extLst>
              </p:cNvPr>
              <p:cNvSpPr/>
              <p:nvPr/>
            </p:nvSpPr>
            <p:spPr>
              <a:xfrm>
                <a:off x="4150070" y="3781411"/>
                <a:ext cx="20115" cy="8045"/>
              </a:xfrm>
              <a:custGeom>
                <a:avLst/>
                <a:gdLst>
                  <a:gd name="connsiteX0" fmla="*/ 3840 w 20115"/>
                  <a:gd name="connsiteY0" fmla="*/ 1463 h 8045"/>
                  <a:gd name="connsiteX1" fmla="*/ 6949 w 20115"/>
                  <a:gd name="connsiteY1" fmla="*/ 0 h 8045"/>
                  <a:gd name="connsiteX2" fmla="*/ 9143 w 20115"/>
                  <a:gd name="connsiteY2" fmla="*/ 1829 h 8045"/>
                  <a:gd name="connsiteX3" fmla="*/ 15544 w 20115"/>
                  <a:gd name="connsiteY3" fmla="*/ 4754 h 8045"/>
                  <a:gd name="connsiteX4" fmla="*/ 19567 w 20115"/>
                  <a:gd name="connsiteY4" fmla="*/ 7315 h 8045"/>
                  <a:gd name="connsiteX5" fmla="*/ 20115 w 20115"/>
                  <a:gd name="connsiteY5" fmla="*/ 8046 h 8045"/>
                  <a:gd name="connsiteX6" fmla="*/ 17006 w 20115"/>
                  <a:gd name="connsiteY6" fmla="*/ 7497 h 8045"/>
                  <a:gd name="connsiteX7" fmla="*/ 11886 w 20115"/>
                  <a:gd name="connsiteY7" fmla="*/ 4023 h 8045"/>
                  <a:gd name="connsiteX8" fmla="*/ 8046 w 20115"/>
                  <a:gd name="connsiteY8" fmla="*/ 2560 h 8045"/>
                  <a:gd name="connsiteX9" fmla="*/ 3292 w 20115"/>
                  <a:gd name="connsiteY9" fmla="*/ 5669 h 8045"/>
                  <a:gd name="connsiteX10" fmla="*/ 0 w 20115"/>
                  <a:gd name="connsiteY10" fmla="*/ 5852 h 8045"/>
                  <a:gd name="connsiteX11" fmla="*/ 1097 w 20115"/>
                  <a:gd name="connsiteY11" fmla="*/ 3657 h 8045"/>
                  <a:gd name="connsiteX12" fmla="*/ 3840 w 20115"/>
                  <a:gd name="connsiteY12" fmla="*/ 1463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5" h="8045">
                    <a:moveTo>
                      <a:pt x="3840" y="1463"/>
                    </a:moveTo>
                    <a:lnTo>
                      <a:pt x="6949" y="0"/>
                    </a:lnTo>
                    <a:lnTo>
                      <a:pt x="9143" y="1829"/>
                    </a:lnTo>
                    <a:lnTo>
                      <a:pt x="15544" y="4754"/>
                    </a:lnTo>
                    <a:lnTo>
                      <a:pt x="19567" y="7315"/>
                    </a:lnTo>
                    <a:lnTo>
                      <a:pt x="20115" y="8046"/>
                    </a:lnTo>
                    <a:lnTo>
                      <a:pt x="17006" y="7497"/>
                    </a:lnTo>
                    <a:lnTo>
                      <a:pt x="11886" y="4023"/>
                    </a:lnTo>
                    <a:lnTo>
                      <a:pt x="8046" y="2560"/>
                    </a:lnTo>
                    <a:lnTo>
                      <a:pt x="3292" y="5669"/>
                    </a:lnTo>
                    <a:lnTo>
                      <a:pt x="0" y="5852"/>
                    </a:lnTo>
                    <a:lnTo>
                      <a:pt x="1097" y="3657"/>
                    </a:lnTo>
                    <a:lnTo>
                      <a:pt x="3840" y="1463"/>
                    </a:lnTo>
                  </a:path>
                </a:pathLst>
              </a:custGeom>
              <a:grpFill/>
              <a:ln w="4020" cap="flat">
                <a:solidFill>
                  <a:srgbClr val="FFFFFF"/>
                </a:solidFill>
                <a:prstDash val="solid"/>
                <a:miter/>
              </a:ln>
            </p:spPr>
            <p:txBody>
              <a:bodyPr rtlCol="0" anchor="ctr"/>
              <a:lstStyle/>
              <a:p>
                <a:endParaRPr lang="en-GB" sz="1463"/>
              </a:p>
            </p:txBody>
          </p:sp>
          <p:sp>
            <p:nvSpPr>
              <p:cNvPr id="427" name="Freeform: Shape 426">
                <a:extLst>
                  <a:ext uri="{FF2B5EF4-FFF2-40B4-BE49-F238E27FC236}">
                    <a16:creationId xmlns:a16="http://schemas.microsoft.com/office/drawing/2014/main" id="{5C4930FA-F26D-5786-D04A-645F7889F87D}"/>
                  </a:ext>
                </a:extLst>
              </p:cNvPr>
              <p:cNvSpPr/>
              <p:nvPr/>
            </p:nvSpPr>
            <p:spPr>
              <a:xfrm>
                <a:off x="4117703" y="3798235"/>
                <a:ext cx="15177" cy="11703"/>
              </a:xfrm>
              <a:custGeom>
                <a:avLst/>
                <a:gdLst>
                  <a:gd name="connsiteX0" fmla="*/ 8960 w 15177"/>
                  <a:gd name="connsiteY0" fmla="*/ 5303 h 11703"/>
                  <a:gd name="connsiteX1" fmla="*/ 4754 w 15177"/>
                  <a:gd name="connsiteY1" fmla="*/ 4023 h 11703"/>
                  <a:gd name="connsiteX2" fmla="*/ 0 w 15177"/>
                  <a:gd name="connsiteY2" fmla="*/ 6217 h 11703"/>
                  <a:gd name="connsiteX3" fmla="*/ 0 w 15177"/>
                  <a:gd name="connsiteY3" fmla="*/ 11703 h 11703"/>
                  <a:gd name="connsiteX4" fmla="*/ 10423 w 15177"/>
                  <a:gd name="connsiteY4" fmla="*/ 10606 h 11703"/>
                  <a:gd name="connsiteX5" fmla="*/ 13715 w 15177"/>
                  <a:gd name="connsiteY5" fmla="*/ 8412 h 11703"/>
                  <a:gd name="connsiteX6" fmla="*/ 14446 w 15177"/>
                  <a:gd name="connsiteY6" fmla="*/ 4389 h 11703"/>
                  <a:gd name="connsiteX7" fmla="*/ 14446 w 15177"/>
                  <a:gd name="connsiteY7" fmla="*/ 549 h 11703"/>
                  <a:gd name="connsiteX8" fmla="*/ 8777 w 15177"/>
                  <a:gd name="connsiteY8" fmla="*/ 5303 h 11703"/>
                  <a:gd name="connsiteX9" fmla="*/ 14629 w 15177"/>
                  <a:gd name="connsiteY9" fmla="*/ 0 h 11703"/>
                  <a:gd name="connsiteX10" fmla="*/ 14629 w 15177"/>
                  <a:gd name="connsiteY10" fmla="*/ 549 h 11703"/>
                  <a:gd name="connsiteX11" fmla="*/ 15178 w 15177"/>
                  <a:gd name="connsiteY11" fmla="*/ 0 h 11703"/>
                  <a:gd name="connsiteX12" fmla="*/ 14629 w 15177"/>
                  <a:gd name="connsiteY12" fmla="*/ 0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77" h="11703">
                    <a:moveTo>
                      <a:pt x="8960" y="5303"/>
                    </a:moveTo>
                    <a:lnTo>
                      <a:pt x="4754" y="4023"/>
                    </a:lnTo>
                    <a:lnTo>
                      <a:pt x="0" y="6217"/>
                    </a:lnTo>
                    <a:lnTo>
                      <a:pt x="0" y="11703"/>
                    </a:lnTo>
                    <a:cubicBezTo>
                      <a:pt x="0" y="11703"/>
                      <a:pt x="10423" y="10606"/>
                      <a:pt x="10423" y="10606"/>
                    </a:cubicBezTo>
                    <a:lnTo>
                      <a:pt x="13715" y="8412"/>
                    </a:lnTo>
                    <a:lnTo>
                      <a:pt x="14446" y="4389"/>
                    </a:lnTo>
                    <a:lnTo>
                      <a:pt x="14446" y="549"/>
                    </a:lnTo>
                    <a:lnTo>
                      <a:pt x="8777" y="5303"/>
                    </a:lnTo>
                    <a:close/>
                    <a:moveTo>
                      <a:pt x="14629" y="0"/>
                    </a:moveTo>
                    <a:lnTo>
                      <a:pt x="14629" y="549"/>
                    </a:lnTo>
                    <a:lnTo>
                      <a:pt x="15178" y="0"/>
                    </a:lnTo>
                    <a:lnTo>
                      <a:pt x="14629" y="0"/>
                    </a:lnTo>
                    <a:close/>
                  </a:path>
                </a:pathLst>
              </a:custGeom>
              <a:grpFill/>
              <a:ln w="18272" cap="flat">
                <a:noFill/>
                <a:prstDash val="solid"/>
                <a:miter/>
              </a:ln>
            </p:spPr>
            <p:txBody>
              <a:bodyPr rtlCol="0" anchor="ctr"/>
              <a:lstStyle/>
              <a:p>
                <a:endParaRPr lang="en-GB" sz="1463"/>
              </a:p>
            </p:txBody>
          </p:sp>
          <p:sp>
            <p:nvSpPr>
              <p:cNvPr id="428" name="Freeform: Shape 427">
                <a:extLst>
                  <a:ext uri="{FF2B5EF4-FFF2-40B4-BE49-F238E27FC236}">
                    <a16:creationId xmlns:a16="http://schemas.microsoft.com/office/drawing/2014/main" id="{772BCCF4-5A53-49A8-3842-2337C2BABBD8}"/>
                  </a:ext>
                </a:extLst>
              </p:cNvPr>
              <p:cNvSpPr/>
              <p:nvPr/>
            </p:nvSpPr>
            <p:spPr>
              <a:xfrm>
                <a:off x="4117520" y="3798235"/>
                <a:ext cx="15360" cy="11520"/>
              </a:xfrm>
              <a:custGeom>
                <a:avLst/>
                <a:gdLst>
                  <a:gd name="connsiteX0" fmla="*/ 15361 w 15360"/>
                  <a:gd name="connsiteY0" fmla="*/ 0 h 11520"/>
                  <a:gd name="connsiteX1" fmla="*/ 14812 w 15360"/>
                  <a:gd name="connsiteY1" fmla="*/ 0 h 11520"/>
                  <a:gd name="connsiteX2" fmla="*/ 14812 w 15360"/>
                  <a:gd name="connsiteY2" fmla="*/ 4389 h 11520"/>
                  <a:gd name="connsiteX3" fmla="*/ 14081 w 15360"/>
                  <a:gd name="connsiteY3" fmla="*/ 8412 h 11520"/>
                  <a:gd name="connsiteX4" fmla="*/ 10606 w 15360"/>
                  <a:gd name="connsiteY4" fmla="*/ 10423 h 11520"/>
                  <a:gd name="connsiteX5" fmla="*/ 0 w 15360"/>
                  <a:gd name="connsiteY5" fmla="*/ 11520 h 11520"/>
                  <a:gd name="connsiteX6" fmla="*/ 183 w 15360"/>
                  <a:gd name="connsiteY6" fmla="*/ 6035 h 11520"/>
                  <a:gd name="connsiteX7" fmla="*/ 4937 w 15360"/>
                  <a:gd name="connsiteY7" fmla="*/ 3840 h 11520"/>
                  <a:gd name="connsiteX8" fmla="*/ 9143 w 15360"/>
                  <a:gd name="connsiteY8" fmla="*/ 5303 h 11520"/>
                  <a:gd name="connsiteX9" fmla="*/ 15361 w 15360"/>
                  <a:gd name="connsiteY9" fmla="*/ 0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60" h="11520">
                    <a:moveTo>
                      <a:pt x="15361" y="0"/>
                    </a:moveTo>
                    <a:lnTo>
                      <a:pt x="14812" y="0"/>
                    </a:lnTo>
                    <a:lnTo>
                      <a:pt x="14812" y="4389"/>
                    </a:lnTo>
                    <a:lnTo>
                      <a:pt x="14081" y="8412"/>
                    </a:lnTo>
                    <a:lnTo>
                      <a:pt x="10606" y="10423"/>
                    </a:lnTo>
                    <a:lnTo>
                      <a:pt x="0" y="11520"/>
                    </a:lnTo>
                    <a:lnTo>
                      <a:pt x="183" y="6035"/>
                    </a:lnTo>
                    <a:lnTo>
                      <a:pt x="4937" y="3840"/>
                    </a:lnTo>
                    <a:lnTo>
                      <a:pt x="9143" y="5303"/>
                    </a:lnTo>
                    <a:lnTo>
                      <a:pt x="15361" y="0"/>
                    </a:lnTo>
                  </a:path>
                </a:pathLst>
              </a:custGeom>
              <a:grpFill/>
              <a:ln w="4020" cap="flat">
                <a:solidFill>
                  <a:srgbClr val="FFFFFF"/>
                </a:solidFill>
                <a:prstDash val="solid"/>
                <a:miter/>
              </a:ln>
            </p:spPr>
            <p:txBody>
              <a:bodyPr rtlCol="0" anchor="ctr"/>
              <a:lstStyle/>
              <a:p>
                <a:endParaRPr lang="en-GB" sz="1463"/>
              </a:p>
            </p:txBody>
          </p:sp>
          <p:sp>
            <p:nvSpPr>
              <p:cNvPr id="429" name="Freeform: Shape 428">
                <a:extLst>
                  <a:ext uri="{FF2B5EF4-FFF2-40B4-BE49-F238E27FC236}">
                    <a16:creationId xmlns:a16="http://schemas.microsoft.com/office/drawing/2014/main" id="{F511771D-A3D1-FB1A-4CF8-F7EC73CE4C84}"/>
                  </a:ext>
                </a:extLst>
              </p:cNvPr>
              <p:cNvSpPr/>
              <p:nvPr/>
            </p:nvSpPr>
            <p:spPr>
              <a:xfrm>
                <a:off x="4009083" y="3720152"/>
                <a:ext cx="5668" cy="6400"/>
              </a:xfrm>
              <a:custGeom>
                <a:avLst/>
                <a:gdLst>
                  <a:gd name="connsiteX0" fmla="*/ 0 w 5668"/>
                  <a:gd name="connsiteY0" fmla="*/ 4389 h 6400"/>
                  <a:gd name="connsiteX1" fmla="*/ 366 w 5668"/>
                  <a:gd name="connsiteY1" fmla="*/ 6400 h 6400"/>
                  <a:gd name="connsiteX2" fmla="*/ 3474 w 5668"/>
                  <a:gd name="connsiteY2" fmla="*/ 4572 h 6400"/>
                  <a:gd name="connsiteX3" fmla="*/ 5669 w 5668"/>
                  <a:gd name="connsiteY3" fmla="*/ 731 h 6400"/>
                  <a:gd name="connsiteX4" fmla="*/ 3474 w 5668"/>
                  <a:gd name="connsiteY4" fmla="*/ 0 h 6400"/>
                  <a:gd name="connsiteX5" fmla="*/ 0 w 5668"/>
                  <a:gd name="connsiteY5" fmla="*/ 4389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8" h="6400">
                    <a:moveTo>
                      <a:pt x="0" y="4389"/>
                    </a:moveTo>
                    <a:lnTo>
                      <a:pt x="366" y="6400"/>
                    </a:lnTo>
                    <a:lnTo>
                      <a:pt x="3474" y="4572"/>
                    </a:lnTo>
                    <a:lnTo>
                      <a:pt x="5669" y="731"/>
                    </a:lnTo>
                    <a:lnTo>
                      <a:pt x="3474" y="0"/>
                    </a:lnTo>
                    <a:lnTo>
                      <a:pt x="0" y="4389"/>
                    </a:lnTo>
                    <a:close/>
                  </a:path>
                </a:pathLst>
              </a:custGeom>
              <a:grpFill/>
              <a:ln w="18272" cap="flat">
                <a:noFill/>
                <a:prstDash val="solid"/>
                <a:miter/>
              </a:ln>
            </p:spPr>
            <p:txBody>
              <a:bodyPr rtlCol="0" anchor="ctr"/>
              <a:lstStyle/>
              <a:p>
                <a:endParaRPr lang="en-GB" sz="1463"/>
              </a:p>
            </p:txBody>
          </p:sp>
          <p:sp>
            <p:nvSpPr>
              <p:cNvPr id="430" name="Freeform: Shape 429">
                <a:extLst>
                  <a:ext uri="{FF2B5EF4-FFF2-40B4-BE49-F238E27FC236}">
                    <a16:creationId xmlns:a16="http://schemas.microsoft.com/office/drawing/2014/main" id="{01D2DA55-E7A4-CE51-72B8-8584E002FAB7}"/>
                  </a:ext>
                </a:extLst>
              </p:cNvPr>
              <p:cNvSpPr/>
              <p:nvPr/>
            </p:nvSpPr>
            <p:spPr>
              <a:xfrm>
                <a:off x="4009083" y="3720152"/>
                <a:ext cx="5668" cy="6400"/>
              </a:xfrm>
              <a:custGeom>
                <a:avLst/>
                <a:gdLst>
                  <a:gd name="connsiteX0" fmla="*/ 3474 w 5668"/>
                  <a:gd name="connsiteY0" fmla="*/ 0 h 6400"/>
                  <a:gd name="connsiteX1" fmla="*/ 0 w 5668"/>
                  <a:gd name="connsiteY1" fmla="*/ 4389 h 6400"/>
                  <a:gd name="connsiteX2" fmla="*/ 366 w 5668"/>
                  <a:gd name="connsiteY2" fmla="*/ 6400 h 6400"/>
                  <a:gd name="connsiteX3" fmla="*/ 3474 w 5668"/>
                  <a:gd name="connsiteY3" fmla="*/ 4572 h 6400"/>
                  <a:gd name="connsiteX4" fmla="*/ 5669 w 5668"/>
                  <a:gd name="connsiteY4" fmla="*/ 731 h 6400"/>
                  <a:gd name="connsiteX5" fmla="*/ 3474 w 5668"/>
                  <a:gd name="connsiteY5" fmla="*/ 0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8" h="6400">
                    <a:moveTo>
                      <a:pt x="3474" y="0"/>
                    </a:moveTo>
                    <a:lnTo>
                      <a:pt x="0" y="4389"/>
                    </a:lnTo>
                    <a:lnTo>
                      <a:pt x="366" y="6400"/>
                    </a:lnTo>
                    <a:lnTo>
                      <a:pt x="3474" y="4572"/>
                    </a:lnTo>
                    <a:lnTo>
                      <a:pt x="5669" y="731"/>
                    </a:lnTo>
                    <a:lnTo>
                      <a:pt x="3474" y="0"/>
                    </a:lnTo>
                  </a:path>
                </a:pathLst>
              </a:custGeom>
              <a:grpFill/>
              <a:ln w="4020" cap="flat">
                <a:solidFill>
                  <a:srgbClr val="FFFFFF"/>
                </a:solidFill>
                <a:prstDash val="solid"/>
                <a:miter/>
              </a:ln>
            </p:spPr>
            <p:txBody>
              <a:bodyPr rtlCol="0" anchor="ctr"/>
              <a:lstStyle/>
              <a:p>
                <a:endParaRPr lang="en-GB" sz="1463"/>
              </a:p>
            </p:txBody>
          </p:sp>
          <p:sp>
            <p:nvSpPr>
              <p:cNvPr id="431" name="Freeform: Shape 430">
                <a:extLst>
                  <a:ext uri="{FF2B5EF4-FFF2-40B4-BE49-F238E27FC236}">
                    <a16:creationId xmlns:a16="http://schemas.microsoft.com/office/drawing/2014/main" id="{84BE771A-79C2-3FEB-0522-844340C1F026}"/>
                  </a:ext>
                </a:extLst>
              </p:cNvPr>
              <p:cNvSpPr/>
              <p:nvPr/>
            </p:nvSpPr>
            <p:spPr>
              <a:xfrm>
                <a:off x="4433692" y="5795469"/>
                <a:ext cx="11154" cy="10240"/>
              </a:xfrm>
              <a:custGeom>
                <a:avLst/>
                <a:gdLst>
                  <a:gd name="connsiteX0" fmla="*/ 0 w 11154"/>
                  <a:gd name="connsiteY0" fmla="*/ 1097 h 10240"/>
                  <a:gd name="connsiteX1" fmla="*/ 366 w 11154"/>
                  <a:gd name="connsiteY1" fmla="*/ 5120 h 10240"/>
                  <a:gd name="connsiteX2" fmla="*/ 5851 w 11154"/>
                  <a:gd name="connsiteY2" fmla="*/ 9326 h 10240"/>
                  <a:gd name="connsiteX3" fmla="*/ 8595 w 11154"/>
                  <a:gd name="connsiteY3" fmla="*/ 10240 h 10240"/>
                  <a:gd name="connsiteX4" fmla="*/ 10606 w 11154"/>
                  <a:gd name="connsiteY4" fmla="*/ 8960 h 10240"/>
                  <a:gd name="connsiteX5" fmla="*/ 11155 w 11154"/>
                  <a:gd name="connsiteY5" fmla="*/ 5120 h 10240"/>
                  <a:gd name="connsiteX6" fmla="*/ 9509 w 11154"/>
                  <a:gd name="connsiteY6" fmla="*/ 4754 h 10240"/>
                  <a:gd name="connsiteX7" fmla="*/ 9326 w 11154"/>
                  <a:gd name="connsiteY7" fmla="*/ 3840 h 10240"/>
                  <a:gd name="connsiteX8" fmla="*/ 8046 w 11154"/>
                  <a:gd name="connsiteY8" fmla="*/ 4389 h 10240"/>
                  <a:gd name="connsiteX9" fmla="*/ 6766 w 11154"/>
                  <a:gd name="connsiteY9" fmla="*/ 3840 h 10240"/>
                  <a:gd name="connsiteX10" fmla="*/ 4206 w 11154"/>
                  <a:gd name="connsiteY10" fmla="*/ 3840 h 10240"/>
                  <a:gd name="connsiteX11" fmla="*/ 3109 w 11154"/>
                  <a:gd name="connsiteY11" fmla="*/ 4937 h 10240"/>
                  <a:gd name="connsiteX12" fmla="*/ 2743 w 11154"/>
                  <a:gd name="connsiteY12" fmla="*/ 6400 h 10240"/>
                  <a:gd name="connsiteX13" fmla="*/ 1463 w 11154"/>
                  <a:gd name="connsiteY13" fmla="*/ 5486 h 10240"/>
                  <a:gd name="connsiteX14" fmla="*/ 914 w 11154"/>
                  <a:gd name="connsiteY14" fmla="*/ 3109 h 10240"/>
                  <a:gd name="connsiteX15" fmla="*/ 2012 w 11154"/>
                  <a:gd name="connsiteY15" fmla="*/ 1097 h 10240"/>
                  <a:gd name="connsiteX16" fmla="*/ 1646 w 11154"/>
                  <a:gd name="connsiteY16" fmla="*/ 0 h 10240"/>
                  <a:gd name="connsiteX17" fmla="*/ 0 w 11154"/>
                  <a:gd name="connsiteY17" fmla="*/ 1097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54" h="10240">
                    <a:moveTo>
                      <a:pt x="0" y="1097"/>
                    </a:moveTo>
                    <a:lnTo>
                      <a:pt x="366" y="5120"/>
                    </a:lnTo>
                    <a:lnTo>
                      <a:pt x="5851" y="9326"/>
                    </a:lnTo>
                    <a:lnTo>
                      <a:pt x="8595" y="10240"/>
                    </a:lnTo>
                    <a:lnTo>
                      <a:pt x="10606" y="8960"/>
                    </a:lnTo>
                    <a:lnTo>
                      <a:pt x="11155" y="5120"/>
                    </a:lnTo>
                    <a:lnTo>
                      <a:pt x="9509" y="4754"/>
                    </a:lnTo>
                    <a:lnTo>
                      <a:pt x="9326" y="3840"/>
                    </a:lnTo>
                    <a:lnTo>
                      <a:pt x="8046" y="4389"/>
                    </a:lnTo>
                    <a:lnTo>
                      <a:pt x="6766" y="3840"/>
                    </a:lnTo>
                    <a:lnTo>
                      <a:pt x="4206" y="3840"/>
                    </a:lnTo>
                    <a:lnTo>
                      <a:pt x="3109" y="4937"/>
                    </a:lnTo>
                    <a:lnTo>
                      <a:pt x="2743" y="6400"/>
                    </a:lnTo>
                    <a:lnTo>
                      <a:pt x="1463" y="5486"/>
                    </a:lnTo>
                    <a:lnTo>
                      <a:pt x="914" y="3109"/>
                    </a:lnTo>
                    <a:lnTo>
                      <a:pt x="2012" y="1097"/>
                    </a:lnTo>
                    <a:lnTo>
                      <a:pt x="1646" y="0"/>
                    </a:lnTo>
                    <a:lnTo>
                      <a:pt x="0" y="1097"/>
                    </a:lnTo>
                    <a:close/>
                  </a:path>
                </a:pathLst>
              </a:custGeom>
              <a:grpFill/>
              <a:ln w="18272" cap="flat">
                <a:noFill/>
                <a:prstDash val="solid"/>
                <a:miter/>
              </a:ln>
            </p:spPr>
            <p:txBody>
              <a:bodyPr rtlCol="0" anchor="ctr"/>
              <a:lstStyle/>
              <a:p>
                <a:endParaRPr lang="en-GB" sz="1463"/>
              </a:p>
            </p:txBody>
          </p:sp>
          <p:sp>
            <p:nvSpPr>
              <p:cNvPr id="432" name="Freeform: Shape 431">
                <a:extLst>
                  <a:ext uri="{FF2B5EF4-FFF2-40B4-BE49-F238E27FC236}">
                    <a16:creationId xmlns:a16="http://schemas.microsoft.com/office/drawing/2014/main" id="{997980C5-7F90-3F79-185A-BC20F91E8B60}"/>
                  </a:ext>
                </a:extLst>
              </p:cNvPr>
              <p:cNvSpPr/>
              <p:nvPr/>
            </p:nvSpPr>
            <p:spPr>
              <a:xfrm>
                <a:off x="4433692" y="5795469"/>
                <a:ext cx="11154" cy="10240"/>
              </a:xfrm>
              <a:custGeom>
                <a:avLst/>
                <a:gdLst>
                  <a:gd name="connsiteX0" fmla="*/ 8046 w 11154"/>
                  <a:gd name="connsiteY0" fmla="*/ 4572 h 10240"/>
                  <a:gd name="connsiteX1" fmla="*/ 9143 w 11154"/>
                  <a:gd name="connsiteY1" fmla="*/ 3840 h 10240"/>
                  <a:gd name="connsiteX2" fmla="*/ 9509 w 11154"/>
                  <a:gd name="connsiteY2" fmla="*/ 4754 h 10240"/>
                  <a:gd name="connsiteX3" fmla="*/ 11155 w 11154"/>
                  <a:gd name="connsiteY3" fmla="*/ 5120 h 10240"/>
                  <a:gd name="connsiteX4" fmla="*/ 10606 w 11154"/>
                  <a:gd name="connsiteY4" fmla="*/ 8960 h 10240"/>
                  <a:gd name="connsiteX5" fmla="*/ 8595 w 11154"/>
                  <a:gd name="connsiteY5" fmla="*/ 10240 h 10240"/>
                  <a:gd name="connsiteX6" fmla="*/ 5851 w 11154"/>
                  <a:gd name="connsiteY6" fmla="*/ 9326 h 10240"/>
                  <a:gd name="connsiteX7" fmla="*/ 183 w 11154"/>
                  <a:gd name="connsiteY7" fmla="*/ 5120 h 10240"/>
                  <a:gd name="connsiteX8" fmla="*/ 0 w 11154"/>
                  <a:gd name="connsiteY8" fmla="*/ 1097 h 10240"/>
                  <a:gd name="connsiteX9" fmla="*/ 1646 w 11154"/>
                  <a:gd name="connsiteY9" fmla="*/ 0 h 10240"/>
                  <a:gd name="connsiteX10" fmla="*/ 2012 w 11154"/>
                  <a:gd name="connsiteY10" fmla="*/ 1097 h 10240"/>
                  <a:gd name="connsiteX11" fmla="*/ 914 w 11154"/>
                  <a:gd name="connsiteY11" fmla="*/ 3109 h 10240"/>
                  <a:gd name="connsiteX12" fmla="*/ 1463 w 11154"/>
                  <a:gd name="connsiteY12" fmla="*/ 5486 h 10240"/>
                  <a:gd name="connsiteX13" fmla="*/ 2743 w 11154"/>
                  <a:gd name="connsiteY13" fmla="*/ 6400 h 10240"/>
                  <a:gd name="connsiteX14" fmla="*/ 2926 w 11154"/>
                  <a:gd name="connsiteY14" fmla="*/ 4937 h 10240"/>
                  <a:gd name="connsiteX15" fmla="*/ 4206 w 11154"/>
                  <a:gd name="connsiteY15" fmla="*/ 3840 h 10240"/>
                  <a:gd name="connsiteX16" fmla="*/ 6766 w 11154"/>
                  <a:gd name="connsiteY16" fmla="*/ 3840 h 10240"/>
                  <a:gd name="connsiteX17" fmla="*/ 8046 w 11154"/>
                  <a:gd name="connsiteY17" fmla="*/ 4572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54" h="10240">
                    <a:moveTo>
                      <a:pt x="8046" y="4572"/>
                    </a:moveTo>
                    <a:lnTo>
                      <a:pt x="9143" y="3840"/>
                    </a:lnTo>
                    <a:lnTo>
                      <a:pt x="9509" y="4754"/>
                    </a:lnTo>
                    <a:lnTo>
                      <a:pt x="11155" y="5120"/>
                    </a:lnTo>
                    <a:lnTo>
                      <a:pt x="10606" y="8960"/>
                    </a:lnTo>
                    <a:lnTo>
                      <a:pt x="8595" y="10240"/>
                    </a:lnTo>
                    <a:lnTo>
                      <a:pt x="5851" y="9326"/>
                    </a:lnTo>
                    <a:lnTo>
                      <a:pt x="183" y="5120"/>
                    </a:lnTo>
                    <a:lnTo>
                      <a:pt x="0" y="1097"/>
                    </a:lnTo>
                    <a:lnTo>
                      <a:pt x="1646" y="0"/>
                    </a:lnTo>
                    <a:lnTo>
                      <a:pt x="2012" y="1097"/>
                    </a:lnTo>
                    <a:lnTo>
                      <a:pt x="914" y="3109"/>
                    </a:lnTo>
                    <a:lnTo>
                      <a:pt x="1463" y="5486"/>
                    </a:lnTo>
                    <a:lnTo>
                      <a:pt x="2743" y="6400"/>
                    </a:lnTo>
                    <a:lnTo>
                      <a:pt x="2926" y="4937"/>
                    </a:lnTo>
                    <a:lnTo>
                      <a:pt x="4206" y="3840"/>
                    </a:lnTo>
                    <a:lnTo>
                      <a:pt x="6766" y="3840"/>
                    </a:lnTo>
                    <a:lnTo>
                      <a:pt x="8046" y="4572"/>
                    </a:lnTo>
                  </a:path>
                </a:pathLst>
              </a:custGeom>
              <a:grpFill/>
              <a:ln w="4020" cap="flat">
                <a:solidFill>
                  <a:srgbClr val="FFFFFF"/>
                </a:solidFill>
                <a:prstDash val="solid"/>
                <a:miter/>
              </a:ln>
            </p:spPr>
            <p:txBody>
              <a:bodyPr rtlCol="0" anchor="ctr"/>
              <a:lstStyle/>
              <a:p>
                <a:endParaRPr lang="en-GB" sz="1463"/>
              </a:p>
            </p:txBody>
          </p:sp>
          <p:sp>
            <p:nvSpPr>
              <p:cNvPr id="433" name="Freeform: Shape 432">
                <a:extLst>
                  <a:ext uri="{FF2B5EF4-FFF2-40B4-BE49-F238E27FC236}">
                    <a16:creationId xmlns:a16="http://schemas.microsoft.com/office/drawing/2014/main" id="{E236CED9-0A66-A742-5382-4A01FABE96C5}"/>
                  </a:ext>
                </a:extLst>
              </p:cNvPr>
              <p:cNvSpPr/>
              <p:nvPr/>
            </p:nvSpPr>
            <p:spPr>
              <a:xfrm>
                <a:off x="4441738" y="5785046"/>
                <a:ext cx="44069" cy="29441"/>
              </a:xfrm>
              <a:custGeom>
                <a:avLst/>
                <a:gdLst>
                  <a:gd name="connsiteX0" fmla="*/ 40047 w 44069"/>
                  <a:gd name="connsiteY0" fmla="*/ 1463 h 29441"/>
                  <a:gd name="connsiteX1" fmla="*/ 40595 w 44069"/>
                  <a:gd name="connsiteY1" fmla="*/ 366 h 29441"/>
                  <a:gd name="connsiteX2" fmla="*/ 41327 w 44069"/>
                  <a:gd name="connsiteY2" fmla="*/ 1280 h 29441"/>
                  <a:gd name="connsiteX3" fmla="*/ 43521 w 44069"/>
                  <a:gd name="connsiteY3" fmla="*/ 2012 h 29441"/>
                  <a:gd name="connsiteX4" fmla="*/ 44070 w 44069"/>
                  <a:gd name="connsiteY4" fmla="*/ 3657 h 29441"/>
                  <a:gd name="connsiteX5" fmla="*/ 42973 w 44069"/>
                  <a:gd name="connsiteY5" fmla="*/ 4937 h 29441"/>
                  <a:gd name="connsiteX6" fmla="*/ 41876 w 44069"/>
                  <a:gd name="connsiteY6" fmla="*/ 7863 h 29441"/>
                  <a:gd name="connsiteX7" fmla="*/ 39316 w 44069"/>
                  <a:gd name="connsiteY7" fmla="*/ 9143 h 29441"/>
                  <a:gd name="connsiteX8" fmla="*/ 34013 w 44069"/>
                  <a:gd name="connsiteY8" fmla="*/ 15544 h 29441"/>
                  <a:gd name="connsiteX9" fmla="*/ 32001 w 44069"/>
                  <a:gd name="connsiteY9" fmla="*/ 16823 h 29441"/>
                  <a:gd name="connsiteX10" fmla="*/ 28892 w 44069"/>
                  <a:gd name="connsiteY10" fmla="*/ 20664 h 29441"/>
                  <a:gd name="connsiteX11" fmla="*/ 26332 w 44069"/>
                  <a:gd name="connsiteY11" fmla="*/ 21029 h 29441"/>
                  <a:gd name="connsiteX12" fmla="*/ 24321 w 44069"/>
                  <a:gd name="connsiteY12" fmla="*/ 20664 h 29441"/>
                  <a:gd name="connsiteX13" fmla="*/ 19932 w 44069"/>
                  <a:gd name="connsiteY13" fmla="*/ 22492 h 29441"/>
                  <a:gd name="connsiteX14" fmla="*/ 19383 w 44069"/>
                  <a:gd name="connsiteY14" fmla="*/ 21395 h 29441"/>
                  <a:gd name="connsiteX15" fmla="*/ 18286 w 44069"/>
                  <a:gd name="connsiteY15" fmla="*/ 21578 h 29441"/>
                  <a:gd name="connsiteX16" fmla="*/ 18469 w 44069"/>
                  <a:gd name="connsiteY16" fmla="*/ 25052 h 29441"/>
                  <a:gd name="connsiteX17" fmla="*/ 15726 w 44069"/>
                  <a:gd name="connsiteY17" fmla="*/ 26881 h 29441"/>
                  <a:gd name="connsiteX18" fmla="*/ 14263 w 44069"/>
                  <a:gd name="connsiteY18" fmla="*/ 26698 h 29441"/>
                  <a:gd name="connsiteX19" fmla="*/ 9326 w 44069"/>
                  <a:gd name="connsiteY19" fmla="*/ 29441 h 29441"/>
                  <a:gd name="connsiteX20" fmla="*/ 7863 w 44069"/>
                  <a:gd name="connsiteY20" fmla="*/ 25967 h 29441"/>
                  <a:gd name="connsiteX21" fmla="*/ 5120 w 44069"/>
                  <a:gd name="connsiteY21" fmla="*/ 25601 h 29441"/>
                  <a:gd name="connsiteX22" fmla="*/ 4572 w 44069"/>
                  <a:gd name="connsiteY22" fmla="*/ 25967 h 29441"/>
                  <a:gd name="connsiteX23" fmla="*/ 5669 w 44069"/>
                  <a:gd name="connsiteY23" fmla="*/ 27613 h 29441"/>
                  <a:gd name="connsiteX24" fmla="*/ 0 w 44069"/>
                  <a:gd name="connsiteY24" fmla="*/ 23224 h 29441"/>
                  <a:gd name="connsiteX25" fmla="*/ 914 w 44069"/>
                  <a:gd name="connsiteY25" fmla="*/ 22492 h 29441"/>
                  <a:gd name="connsiteX26" fmla="*/ 5120 w 44069"/>
                  <a:gd name="connsiteY26" fmla="*/ 22492 h 29441"/>
                  <a:gd name="connsiteX27" fmla="*/ 5120 w 44069"/>
                  <a:gd name="connsiteY27" fmla="*/ 20115 h 29441"/>
                  <a:gd name="connsiteX28" fmla="*/ 7863 w 44069"/>
                  <a:gd name="connsiteY28" fmla="*/ 21029 h 29441"/>
                  <a:gd name="connsiteX29" fmla="*/ 11520 w 44069"/>
                  <a:gd name="connsiteY29" fmla="*/ 21029 h 29441"/>
                  <a:gd name="connsiteX30" fmla="*/ 14080 w 44069"/>
                  <a:gd name="connsiteY30" fmla="*/ 19567 h 29441"/>
                  <a:gd name="connsiteX31" fmla="*/ 10423 w 44069"/>
                  <a:gd name="connsiteY31" fmla="*/ 19383 h 29441"/>
                  <a:gd name="connsiteX32" fmla="*/ 10606 w 44069"/>
                  <a:gd name="connsiteY32" fmla="*/ 18286 h 29441"/>
                  <a:gd name="connsiteX33" fmla="*/ 13715 w 44069"/>
                  <a:gd name="connsiteY33" fmla="*/ 15544 h 29441"/>
                  <a:gd name="connsiteX34" fmla="*/ 16640 w 44069"/>
                  <a:gd name="connsiteY34" fmla="*/ 16275 h 29441"/>
                  <a:gd name="connsiteX35" fmla="*/ 18469 w 44069"/>
                  <a:gd name="connsiteY35" fmla="*/ 12252 h 29441"/>
                  <a:gd name="connsiteX36" fmla="*/ 23589 w 44069"/>
                  <a:gd name="connsiteY36" fmla="*/ 11703 h 29441"/>
                  <a:gd name="connsiteX37" fmla="*/ 16823 w 44069"/>
                  <a:gd name="connsiteY37" fmla="*/ 5852 h 29441"/>
                  <a:gd name="connsiteX38" fmla="*/ 13532 w 44069"/>
                  <a:gd name="connsiteY38" fmla="*/ 6035 h 29441"/>
                  <a:gd name="connsiteX39" fmla="*/ 12435 w 44069"/>
                  <a:gd name="connsiteY39" fmla="*/ 5120 h 29441"/>
                  <a:gd name="connsiteX40" fmla="*/ 14080 w 44069"/>
                  <a:gd name="connsiteY40" fmla="*/ 4937 h 29441"/>
                  <a:gd name="connsiteX41" fmla="*/ 14263 w 44069"/>
                  <a:gd name="connsiteY41" fmla="*/ 4023 h 29441"/>
                  <a:gd name="connsiteX42" fmla="*/ 13166 w 44069"/>
                  <a:gd name="connsiteY42" fmla="*/ 2926 h 29441"/>
                  <a:gd name="connsiteX43" fmla="*/ 10423 w 44069"/>
                  <a:gd name="connsiteY43" fmla="*/ 2377 h 29441"/>
                  <a:gd name="connsiteX44" fmla="*/ 9875 w 44069"/>
                  <a:gd name="connsiteY44" fmla="*/ 0 h 29441"/>
                  <a:gd name="connsiteX45" fmla="*/ 14629 w 44069"/>
                  <a:gd name="connsiteY45" fmla="*/ 2743 h 29441"/>
                  <a:gd name="connsiteX46" fmla="*/ 21578 w 44069"/>
                  <a:gd name="connsiteY46" fmla="*/ 4206 h 29441"/>
                  <a:gd name="connsiteX47" fmla="*/ 25235 w 44069"/>
                  <a:gd name="connsiteY47" fmla="*/ 2377 h 29441"/>
                  <a:gd name="connsiteX48" fmla="*/ 34195 w 44069"/>
                  <a:gd name="connsiteY48" fmla="*/ 3657 h 29441"/>
                  <a:gd name="connsiteX49" fmla="*/ 40047 w 44069"/>
                  <a:gd name="connsiteY49" fmla="*/ 3474 h 29441"/>
                  <a:gd name="connsiteX50" fmla="*/ 40047 w 44069"/>
                  <a:gd name="connsiteY50" fmla="*/ 1463 h 2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069" h="29441">
                    <a:moveTo>
                      <a:pt x="40047" y="1463"/>
                    </a:moveTo>
                    <a:lnTo>
                      <a:pt x="40595" y="366"/>
                    </a:lnTo>
                    <a:lnTo>
                      <a:pt x="41327" y="1280"/>
                    </a:lnTo>
                    <a:lnTo>
                      <a:pt x="43521" y="2012"/>
                    </a:lnTo>
                    <a:lnTo>
                      <a:pt x="44070" y="3657"/>
                    </a:lnTo>
                    <a:lnTo>
                      <a:pt x="42973" y="4937"/>
                    </a:lnTo>
                    <a:lnTo>
                      <a:pt x="41876" y="7863"/>
                    </a:lnTo>
                    <a:lnTo>
                      <a:pt x="39316" y="9143"/>
                    </a:lnTo>
                    <a:lnTo>
                      <a:pt x="34013" y="15544"/>
                    </a:lnTo>
                    <a:lnTo>
                      <a:pt x="32001" y="16823"/>
                    </a:lnTo>
                    <a:lnTo>
                      <a:pt x="28892" y="20664"/>
                    </a:lnTo>
                    <a:lnTo>
                      <a:pt x="26332" y="21029"/>
                    </a:lnTo>
                    <a:lnTo>
                      <a:pt x="24321" y="20664"/>
                    </a:lnTo>
                    <a:lnTo>
                      <a:pt x="19932" y="22492"/>
                    </a:lnTo>
                    <a:lnTo>
                      <a:pt x="19383" y="21395"/>
                    </a:lnTo>
                    <a:lnTo>
                      <a:pt x="18286" y="21578"/>
                    </a:lnTo>
                    <a:lnTo>
                      <a:pt x="18469" y="25052"/>
                    </a:lnTo>
                    <a:lnTo>
                      <a:pt x="15726" y="26881"/>
                    </a:lnTo>
                    <a:lnTo>
                      <a:pt x="14263" y="26698"/>
                    </a:lnTo>
                    <a:lnTo>
                      <a:pt x="9326" y="29441"/>
                    </a:lnTo>
                    <a:lnTo>
                      <a:pt x="7863" y="25967"/>
                    </a:lnTo>
                    <a:lnTo>
                      <a:pt x="5120" y="25601"/>
                    </a:lnTo>
                    <a:lnTo>
                      <a:pt x="4572" y="25967"/>
                    </a:lnTo>
                    <a:lnTo>
                      <a:pt x="5669" y="27613"/>
                    </a:lnTo>
                    <a:lnTo>
                      <a:pt x="0" y="23224"/>
                    </a:lnTo>
                    <a:lnTo>
                      <a:pt x="914" y="22492"/>
                    </a:lnTo>
                    <a:lnTo>
                      <a:pt x="5120" y="22492"/>
                    </a:lnTo>
                    <a:lnTo>
                      <a:pt x="5120" y="20115"/>
                    </a:lnTo>
                    <a:lnTo>
                      <a:pt x="7863" y="21029"/>
                    </a:lnTo>
                    <a:lnTo>
                      <a:pt x="11520" y="21029"/>
                    </a:lnTo>
                    <a:lnTo>
                      <a:pt x="14080" y="19567"/>
                    </a:lnTo>
                    <a:lnTo>
                      <a:pt x="10423" y="19383"/>
                    </a:lnTo>
                    <a:lnTo>
                      <a:pt x="10606" y="18286"/>
                    </a:lnTo>
                    <a:lnTo>
                      <a:pt x="13715" y="15544"/>
                    </a:lnTo>
                    <a:lnTo>
                      <a:pt x="16640" y="16275"/>
                    </a:lnTo>
                    <a:lnTo>
                      <a:pt x="18469" y="12252"/>
                    </a:lnTo>
                    <a:lnTo>
                      <a:pt x="23589" y="11703"/>
                    </a:lnTo>
                    <a:lnTo>
                      <a:pt x="16823" y="5852"/>
                    </a:lnTo>
                    <a:lnTo>
                      <a:pt x="13532" y="6035"/>
                    </a:lnTo>
                    <a:lnTo>
                      <a:pt x="12435" y="5120"/>
                    </a:lnTo>
                    <a:lnTo>
                      <a:pt x="14080" y="4937"/>
                    </a:lnTo>
                    <a:lnTo>
                      <a:pt x="14263" y="4023"/>
                    </a:lnTo>
                    <a:lnTo>
                      <a:pt x="13166" y="2926"/>
                    </a:lnTo>
                    <a:lnTo>
                      <a:pt x="10423" y="2377"/>
                    </a:lnTo>
                    <a:lnTo>
                      <a:pt x="9875" y="0"/>
                    </a:lnTo>
                    <a:lnTo>
                      <a:pt x="14629" y="2743"/>
                    </a:lnTo>
                    <a:lnTo>
                      <a:pt x="21578" y="4206"/>
                    </a:lnTo>
                    <a:lnTo>
                      <a:pt x="25235" y="2377"/>
                    </a:lnTo>
                    <a:lnTo>
                      <a:pt x="34195" y="3657"/>
                    </a:lnTo>
                    <a:lnTo>
                      <a:pt x="40047" y="3474"/>
                    </a:lnTo>
                    <a:lnTo>
                      <a:pt x="40047" y="1463"/>
                    </a:lnTo>
                    <a:close/>
                  </a:path>
                </a:pathLst>
              </a:custGeom>
              <a:grpFill/>
              <a:ln w="18272" cap="flat">
                <a:noFill/>
                <a:prstDash val="solid"/>
                <a:miter/>
              </a:ln>
            </p:spPr>
            <p:txBody>
              <a:bodyPr rtlCol="0" anchor="ctr"/>
              <a:lstStyle/>
              <a:p>
                <a:endParaRPr lang="en-GB" sz="1463"/>
              </a:p>
            </p:txBody>
          </p:sp>
          <p:sp>
            <p:nvSpPr>
              <p:cNvPr id="434" name="Freeform: Shape 433">
                <a:extLst>
                  <a:ext uri="{FF2B5EF4-FFF2-40B4-BE49-F238E27FC236}">
                    <a16:creationId xmlns:a16="http://schemas.microsoft.com/office/drawing/2014/main" id="{6033757F-52B2-2306-9761-8F8A82EA9796}"/>
                  </a:ext>
                </a:extLst>
              </p:cNvPr>
              <p:cNvSpPr/>
              <p:nvPr/>
            </p:nvSpPr>
            <p:spPr>
              <a:xfrm>
                <a:off x="4441738" y="5785046"/>
                <a:ext cx="44069" cy="29441"/>
              </a:xfrm>
              <a:custGeom>
                <a:avLst/>
                <a:gdLst>
                  <a:gd name="connsiteX0" fmla="*/ 40047 w 44069"/>
                  <a:gd name="connsiteY0" fmla="*/ 1463 h 29441"/>
                  <a:gd name="connsiteX1" fmla="*/ 40595 w 44069"/>
                  <a:gd name="connsiteY1" fmla="*/ 366 h 29441"/>
                  <a:gd name="connsiteX2" fmla="*/ 41327 w 44069"/>
                  <a:gd name="connsiteY2" fmla="*/ 1280 h 29441"/>
                  <a:gd name="connsiteX3" fmla="*/ 43521 w 44069"/>
                  <a:gd name="connsiteY3" fmla="*/ 2012 h 29441"/>
                  <a:gd name="connsiteX4" fmla="*/ 44070 w 44069"/>
                  <a:gd name="connsiteY4" fmla="*/ 3657 h 29441"/>
                  <a:gd name="connsiteX5" fmla="*/ 42973 w 44069"/>
                  <a:gd name="connsiteY5" fmla="*/ 4937 h 29441"/>
                  <a:gd name="connsiteX6" fmla="*/ 41876 w 44069"/>
                  <a:gd name="connsiteY6" fmla="*/ 7863 h 29441"/>
                  <a:gd name="connsiteX7" fmla="*/ 39316 w 44069"/>
                  <a:gd name="connsiteY7" fmla="*/ 9143 h 29441"/>
                  <a:gd name="connsiteX8" fmla="*/ 34013 w 44069"/>
                  <a:gd name="connsiteY8" fmla="*/ 15544 h 29441"/>
                  <a:gd name="connsiteX9" fmla="*/ 32001 w 44069"/>
                  <a:gd name="connsiteY9" fmla="*/ 16823 h 29441"/>
                  <a:gd name="connsiteX10" fmla="*/ 28892 w 44069"/>
                  <a:gd name="connsiteY10" fmla="*/ 20664 h 29441"/>
                  <a:gd name="connsiteX11" fmla="*/ 26332 w 44069"/>
                  <a:gd name="connsiteY11" fmla="*/ 21029 h 29441"/>
                  <a:gd name="connsiteX12" fmla="*/ 24321 w 44069"/>
                  <a:gd name="connsiteY12" fmla="*/ 20664 h 29441"/>
                  <a:gd name="connsiteX13" fmla="*/ 19932 w 44069"/>
                  <a:gd name="connsiteY13" fmla="*/ 22492 h 29441"/>
                  <a:gd name="connsiteX14" fmla="*/ 19383 w 44069"/>
                  <a:gd name="connsiteY14" fmla="*/ 21395 h 29441"/>
                  <a:gd name="connsiteX15" fmla="*/ 18286 w 44069"/>
                  <a:gd name="connsiteY15" fmla="*/ 21578 h 29441"/>
                  <a:gd name="connsiteX16" fmla="*/ 18469 w 44069"/>
                  <a:gd name="connsiteY16" fmla="*/ 25052 h 29441"/>
                  <a:gd name="connsiteX17" fmla="*/ 15726 w 44069"/>
                  <a:gd name="connsiteY17" fmla="*/ 26881 h 29441"/>
                  <a:gd name="connsiteX18" fmla="*/ 14263 w 44069"/>
                  <a:gd name="connsiteY18" fmla="*/ 26698 h 29441"/>
                  <a:gd name="connsiteX19" fmla="*/ 9326 w 44069"/>
                  <a:gd name="connsiteY19" fmla="*/ 29441 h 29441"/>
                  <a:gd name="connsiteX20" fmla="*/ 7863 w 44069"/>
                  <a:gd name="connsiteY20" fmla="*/ 25967 h 29441"/>
                  <a:gd name="connsiteX21" fmla="*/ 5120 w 44069"/>
                  <a:gd name="connsiteY21" fmla="*/ 25601 h 29441"/>
                  <a:gd name="connsiteX22" fmla="*/ 4572 w 44069"/>
                  <a:gd name="connsiteY22" fmla="*/ 25967 h 29441"/>
                  <a:gd name="connsiteX23" fmla="*/ 5669 w 44069"/>
                  <a:gd name="connsiteY23" fmla="*/ 27613 h 29441"/>
                  <a:gd name="connsiteX24" fmla="*/ 0 w 44069"/>
                  <a:gd name="connsiteY24" fmla="*/ 23224 h 29441"/>
                  <a:gd name="connsiteX25" fmla="*/ 914 w 44069"/>
                  <a:gd name="connsiteY25" fmla="*/ 22492 h 29441"/>
                  <a:gd name="connsiteX26" fmla="*/ 5120 w 44069"/>
                  <a:gd name="connsiteY26" fmla="*/ 22492 h 29441"/>
                  <a:gd name="connsiteX27" fmla="*/ 5120 w 44069"/>
                  <a:gd name="connsiteY27" fmla="*/ 20115 h 29441"/>
                  <a:gd name="connsiteX28" fmla="*/ 7863 w 44069"/>
                  <a:gd name="connsiteY28" fmla="*/ 21029 h 29441"/>
                  <a:gd name="connsiteX29" fmla="*/ 11520 w 44069"/>
                  <a:gd name="connsiteY29" fmla="*/ 21029 h 29441"/>
                  <a:gd name="connsiteX30" fmla="*/ 14080 w 44069"/>
                  <a:gd name="connsiteY30" fmla="*/ 19567 h 29441"/>
                  <a:gd name="connsiteX31" fmla="*/ 10423 w 44069"/>
                  <a:gd name="connsiteY31" fmla="*/ 19383 h 29441"/>
                  <a:gd name="connsiteX32" fmla="*/ 10606 w 44069"/>
                  <a:gd name="connsiteY32" fmla="*/ 18286 h 29441"/>
                  <a:gd name="connsiteX33" fmla="*/ 13715 w 44069"/>
                  <a:gd name="connsiteY33" fmla="*/ 15544 h 29441"/>
                  <a:gd name="connsiteX34" fmla="*/ 16640 w 44069"/>
                  <a:gd name="connsiteY34" fmla="*/ 16275 h 29441"/>
                  <a:gd name="connsiteX35" fmla="*/ 18469 w 44069"/>
                  <a:gd name="connsiteY35" fmla="*/ 12252 h 29441"/>
                  <a:gd name="connsiteX36" fmla="*/ 23589 w 44069"/>
                  <a:gd name="connsiteY36" fmla="*/ 11703 h 29441"/>
                  <a:gd name="connsiteX37" fmla="*/ 16823 w 44069"/>
                  <a:gd name="connsiteY37" fmla="*/ 5852 h 29441"/>
                  <a:gd name="connsiteX38" fmla="*/ 13532 w 44069"/>
                  <a:gd name="connsiteY38" fmla="*/ 6035 h 29441"/>
                  <a:gd name="connsiteX39" fmla="*/ 12435 w 44069"/>
                  <a:gd name="connsiteY39" fmla="*/ 5120 h 29441"/>
                  <a:gd name="connsiteX40" fmla="*/ 14080 w 44069"/>
                  <a:gd name="connsiteY40" fmla="*/ 4937 h 29441"/>
                  <a:gd name="connsiteX41" fmla="*/ 14263 w 44069"/>
                  <a:gd name="connsiteY41" fmla="*/ 4023 h 29441"/>
                  <a:gd name="connsiteX42" fmla="*/ 13166 w 44069"/>
                  <a:gd name="connsiteY42" fmla="*/ 2926 h 29441"/>
                  <a:gd name="connsiteX43" fmla="*/ 10423 w 44069"/>
                  <a:gd name="connsiteY43" fmla="*/ 2377 h 29441"/>
                  <a:gd name="connsiteX44" fmla="*/ 9875 w 44069"/>
                  <a:gd name="connsiteY44" fmla="*/ 0 h 29441"/>
                  <a:gd name="connsiteX45" fmla="*/ 14629 w 44069"/>
                  <a:gd name="connsiteY45" fmla="*/ 2743 h 29441"/>
                  <a:gd name="connsiteX46" fmla="*/ 21578 w 44069"/>
                  <a:gd name="connsiteY46" fmla="*/ 4206 h 29441"/>
                  <a:gd name="connsiteX47" fmla="*/ 25235 w 44069"/>
                  <a:gd name="connsiteY47" fmla="*/ 2377 h 29441"/>
                  <a:gd name="connsiteX48" fmla="*/ 34195 w 44069"/>
                  <a:gd name="connsiteY48" fmla="*/ 3657 h 29441"/>
                  <a:gd name="connsiteX49" fmla="*/ 40047 w 44069"/>
                  <a:gd name="connsiteY49" fmla="*/ 3474 h 29441"/>
                  <a:gd name="connsiteX50" fmla="*/ 40047 w 44069"/>
                  <a:gd name="connsiteY50" fmla="*/ 1463 h 2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069" h="29441">
                    <a:moveTo>
                      <a:pt x="40047" y="1463"/>
                    </a:moveTo>
                    <a:lnTo>
                      <a:pt x="40595" y="366"/>
                    </a:lnTo>
                    <a:lnTo>
                      <a:pt x="41327" y="1280"/>
                    </a:lnTo>
                    <a:lnTo>
                      <a:pt x="43521" y="2012"/>
                    </a:lnTo>
                    <a:lnTo>
                      <a:pt x="44070" y="3657"/>
                    </a:lnTo>
                    <a:lnTo>
                      <a:pt x="42973" y="4937"/>
                    </a:lnTo>
                    <a:lnTo>
                      <a:pt x="41876" y="7863"/>
                    </a:lnTo>
                    <a:lnTo>
                      <a:pt x="39316" y="9143"/>
                    </a:lnTo>
                    <a:lnTo>
                      <a:pt x="34013" y="15544"/>
                    </a:lnTo>
                    <a:lnTo>
                      <a:pt x="32001" y="16823"/>
                    </a:lnTo>
                    <a:lnTo>
                      <a:pt x="28892" y="20664"/>
                    </a:lnTo>
                    <a:lnTo>
                      <a:pt x="26332" y="21029"/>
                    </a:lnTo>
                    <a:lnTo>
                      <a:pt x="24321" y="20664"/>
                    </a:lnTo>
                    <a:lnTo>
                      <a:pt x="19932" y="22492"/>
                    </a:lnTo>
                    <a:lnTo>
                      <a:pt x="19383" y="21395"/>
                    </a:lnTo>
                    <a:lnTo>
                      <a:pt x="18286" y="21578"/>
                    </a:lnTo>
                    <a:lnTo>
                      <a:pt x="18469" y="25052"/>
                    </a:lnTo>
                    <a:lnTo>
                      <a:pt x="15726" y="26881"/>
                    </a:lnTo>
                    <a:lnTo>
                      <a:pt x="14263" y="26698"/>
                    </a:lnTo>
                    <a:lnTo>
                      <a:pt x="9326" y="29441"/>
                    </a:lnTo>
                    <a:lnTo>
                      <a:pt x="7863" y="25967"/>
                    </a:lnTo>
                    <a:lnTo>
                      <a:pt x="5120" y="25601"/>
                    </a:lnTo>
                    <a:lnTo>
                      <a:pt x="4572" y="25967"/>
                    </a:lnTo>
                    <a:lnTo>
                      <a:pt x="5669" y="27613"/>
                    </a:lnTo>
                    <a:lnTo>
                      <a:pt x="0" y="23224"/>
                    </a:lnTo>
                    <a:lnTo>
                      <a:pt x="914" y="22492"/>
                    </a:lnTo>
                    <a:lnTo>
                      <a:pt x="5120" y="22492"/>
                    </a:lnTo>
                    <a:lnTo>
                      <a:pt x="5120" y="20115"/>
                    </a:lnTo>
                    <a:lnTo>
                      <a:pt x="7863" y="21029"/>
                    </a:lnTo>
                    <a:lnTo>
                      <a:pt x="11520" y="21029"/>
                    </a:lnTo>
                    <a:lnTo>
                      <a:pt x="14080" y="19567"/>
                    </a:lnTo>
                    <a:lnTo>
                      <a:pt x="10423" y="19383"/>
                    </a:lnTo>
                    <a:lnTo>
                      <a:pt x="10606" y="18286"/>
                    </a:lnTo>
                    <a:lnTo>
                      <a:pt x="13715" y="15544"/>
                    </a:lnTo>
                    <a:lnTo>
                      <a:pt x="16640" y="16275"/>
                    </a:lnTo>
                    <a:lnTo>
                      <a:pt x="18469" y="12252"/>
                    </a:lnTo>
                    <a:lnTo>
                      <a:pt x="23589" y="11703"/>
                    </a:lnTo>
                    <a:lnTo>
                      <a:pt x="16823" y="5852"/>
                    </a:lnTo>
                    <a:lnTo>
                      <a:pt x="13532" y="6035"/>
                    </a:lnTo>
                    <a:lnTo>
                      <a:pt x="12435" y="5120"/>
                    </a:lnTo>
                    <a:lnTo>
                      <a:pt x="14080" y="4937"/>
                    </a:lnTo>
                    <a:lnTo>
                      <a:pt x="14263" y="4023"/>
                    </a:lnTo>
                    <a:lnTo>
                      <a:pt x="13166" y="2926"/>
                    </a:lnTo>
                    <a:lnTo>
                      <a:pt x="10423" y="2377"/>
                    </a:lnTo>
                    <a:lnTo>
                      <a:pt x="9875" y="0"/>
                    </a:lnTo>
                    <a:lnTo>
                      <a:pt x="14629" y="2743"/>
                    </a:lnTo>
                    <a:lnTo>
                      <a:pt x="21578" y="4206"/>
                    </a:lnTo>
                    <a:lnTo>
                      <a:pt x="25235" y="2377"/>
                    </a:lnTo>
                    <a:lnTo>
                      <a:pt x="34195" y="3657"/>
                    </a:lnTo>
                    <a:lnTo>
                      <a:pt x="40047" y="3474"/>
                    </a:lnTo>
                    <a:lnTo>
                      <a:pt x="40047" y="1463"/>
                    </a:lnTo>
                  </a:path>
                </a:pathLst>
              </a:custGeom>
              <a:grpFill/>
              <a:ln w="4020" cap="flat">
                <a:solidFill>
                  <a:srgbClr val="FFFFFF"/>
                </a:solidFill>
                <a:prstDash val="solid"/>
                <a:miter/>
              </a:ln>
            </p:spPr>
            <p:txBody>
              <a:bodyPr rtlCol="0" anchor="ctr"/>
              <a:lstStyle/>
              <a:p>
                <a:endParaRPr lang="en-GB" sz="1463"/>
              </a:p>
            </p:txBody>
          </p:sp>
          <p:sp>
            <p:nvSpPr>
              <p:cNvPr id="435" name="Freeform: Shape 434">
                <a:extLst>
                  <a:ext uri="{FF2B5EF4-FFF2-40B4-BE49-F238E27FC236}">
                    <a16:creationId xmlns:a16="http://schemas.microsoft.com/office/drawing/2014/main" id="{74F7F0E2-BEC5-C390-06BA-BD9E7CEB369A}"/>
                  </a:ext>
                </a:extLst>
              </p:cNvPr>
              <p:cNvSpPr/>
              <p:nvPr/>
            </p:nvSpPr>
            <p:spPr>
              <a:xfrm>
                <a:off x="4474836" y="5782486"/>
                <a:ext cx="47727" cy="35658"/>
              </a:xfrm>
              <a:custGeom>
                <a:avLst/>
                <a:gdLst>
                  <a:gd name="connsiteX0" fmla="*/ 44253 w 47727"/>
                  <a:gd name="connsiteY0" fmla="*/ 15544 h 35658"/>
                  <a:gd name="connsiteX1" fmla="*/ 42241 w 47727"/>
                  <a:gd name="connsiteY1" fmla="*/ 15544 h 35658"/>
                  <a:gd name="connsiteX2" fmla="*/ 38767 w 47727"/>
                  <a:gd name="connsiteY2" fmla="*/ 18469 h 35658"/>
                  <a:gd name="connsiteX3" fmla="*/ 34927 w 47727"/>
                  <a:gd name="connsiteY3" fmla="*/ 19749 h 35658"/>
                  <a:gd name="connsiteX4" fmla="*/ 27795 w 47727"/>
                  <a:gd name="connsiteY4" fmla="*/ 20115 h 35658"/>
                  <a:gd name="connsiteX5" fmla="*/ 21944 w 47727"/>
                  <a:gd name="connsiteY5" fmla="*/ 19383 h 35658"/>
                  <a:gd name="connsiteX6" fmla="*/ 20298 w 47727"/>
                  <a:gd name="connsiteY6" fmla="*/ 19567 h 35658"/>
                  <a:gd name="connsiteX7" fmla="*/ 20298 w 47727"/>
                  <a:gd name="connsiteY7" fmla="*/ 20115 h 35658"/>
                  <a:gd name="connsiteX8" fmla="*/ 25418 w 47727"/>
                  <a:gd name="connsiteY8" fmla="*/ 25052 h 35658"/>
                  <a:gd name="connsiteX9" fmla="*/ 25967 w 47727"/>
                  <a:gd name="connsiteY9" fmla="*/ 27795 h 35658"/>
                  <a:gd name="connsiteX10" fmla="*/ 21944 w 47727"/>
                  <a:gd name="connsiteY10" fmla="*/ 25784 h 35658"/>
                  <a:gd name="connsiteX11" fmla="*/ 18103 w 47727"/>
                  <a:gd name="connsiteY11" fmla="*/ 26150 h 35658"/>
                  <a:gd name="connsiteX12" fmla="*/ 16823 w 47727"/>
                  <a:gd name="connsiteY12" fmla="*/ 25235 h 35658"/>
                  <a:gd name="connsiteX13" fmla="*/ 15360 w 47727"/>
                  <a:gd name="connsiteY13" fmla="*/ 25235 h 35658"/>
                  <a:gd name="connsiteX14" fmla="*/ 14812 w 47727"/>
                  <a:gd name="connsiteY14" fmla="*/ 29624 h 35658"/>
                  <a:gd name="connsiteX15" fmla="*/ 16823 w 47727"/>
                  <a:gd name="connsiteY15" fmla="*/ 30904 h 35658"/>
                  <a:gd name="connsiteX16" fmla="*/ 17555 w 47727"/>
                  <a:gd name="connsiteY16" fmla="*/ 32184 h 35658"/>
                  <a:gd name="connsiteX17" fmla="*/ 12252 w 47727"/>
                  <a:gd name="connsiteY17" fmla="*/ 31818 h 35658"/>
                  <a:gd name="connsiteX18" fmla="*/ 8960 w 47727"/>
                  <a:gd name="connsiteY18" fmla="*/ 29441 h 35658"/>
                  <a:gd name="connsiteX19" fmla="*/ 7863 w 47727"/>
                  <a:gd name="connsiteY19" fmla="*/ 32001 h 35658"/>
                  <a:gd name="connsiteX20" fmla="*/ 7132 w 47727"/>
                  <a:gd name="connsiteY20" fmla="*/ 35658 h 35658"/>
                  <a:gd name="connsiteX21" fmla="*/ 4937 w 47727"/>
                  <a:gd name="connsiteY21" fmla="*/ 34561 h 35658"/>
                  <a:gd name="connsiteX22" fmla="*/ 366 w 47727"/>
                  <a:gd name="connsiteY22" fmla="*/ 29258 h 35658"/>
                  <a:gd name="connsiteX23" fmla="*/ 0 w 47727"/>
                  <a:gd name="connsiteY23" fmla="*/ 27430 h 35658"/>
                  <a:gd name="connsiteX24" fmla="*/ 2377 w 47727"/>
                  <a:gd name="connsiteY24" fmla="*/ 18835 h 35658"/>
                  <a:gd name="connsiteX25" fmla="*/ 5486 w 47727"/>
                  <a:gd name="connsiteY25" fmla="*/ 18469 h 35658"/>
                  <a:gd name="connsiteX26" fmla="*/ 6583 w 47727"/>
                  <a:gd name="connsiteY26" fmla="*/ 17555 h 35658"/>
                  <a:gd name="connsiteX27" fmla="*/ 6949 w 47727"/>
                  <a:gd name="connsiteY27" fmla="*/ 16458 h 35658"/>
                  <a:gd name="connsiteX28" fmla="*/ 10606 w 47727"/>
                  <a:gd name="connsiteY28" fmla="*/ 13898 h 35658"/>
                  <a:gd name="connsiteX29" fmla="*/ 13349 w 47727"/>
                  <a:gd name="connsiteY29" fmla="*/ 14263 h 35658"/>
                  <a:gd name="connsiteX30" fmla="*/ 16092 w 47727"/>
                  <a:gd name="connsiteY30" fmla="*/ 17006 h 35658"/>
                  <a:gd name="connsiteX31" fmla="*/ 16823 w 47727"/>
                  <a:gd name="connsiteY31" fmla="*/ 17006 h 35658"/>
                  <a:gd name="connsiteX32" fmla="*/ 16823 w 47727"/>
                  <a:gd name="connsiteY32" fmla="*/ 15360 h 35658"/>
                  <a:gd name="connsiteX33" fmla="*/ 14812 w 47727"/>
                  <a:gd name="connsiteY33" fmla="*/ 10240 h 35658"/>
                  <a:gd name="connsiteX34" fmla="*/ 14080 w 47727"/>
                  <a:gd name="connsiteY34" fmla="*/ 5120 h 35658"/>
                  <a:gd name="connsiteX35" fmla="*/ 15726 w 47727"/>
                  <a:gd name="connsiteY35" fmla="*/ 4206 h 35658"/>
                  <a:gd name="connsiteX36" fmla="*/ 18103 w 47727"/>
                  <a:gd name="connsiteY36" fmla="*/ 4206 h 35658"/>
                  <a:gd name="connsiteX37" fmla="*/ 19201 w 47727"/>
                  <a:gd name="connsiteY37" fmla="*/ 1097 h 35658"/>
                  <a:gd name="connsiteX38" fmla="*/ 20846 w 47727"/>
                  <a:gd name="connsiteY38" fmla="*/ 0 h 35658"/>
                  <a:gd name="connsiteX39" fmla="*/ 24321 w 47727"/>
                  <a:gd name="connsiteY39" fmla="*/ 914 h 35658"/>
                  <a:gd name="connsiteX40" fmla="*/ 28527 w 47727"/>
                  <a:gd name="connsiteY40" fmla="*/ 366 h 35658"/>
                  <a:gd name="connsiteX41" fmla="*/ 34013 w 47727"/>
                  <a:gd name="connsiteY41" fmla="*/ 5486 h 35658"/>
                  <a:gd name="connsiteX42" fmla="*/ 40778 w 47727"/>
                  <a:gd name="connsiteY42" fmla="*/ 4206 h 35658"/>
                  <a:gd name="connsiteX43" fmla="*/ 43521 w 47727"/>
                  <a:gd name="connsiteY43" fmla="*/ 4937 h 35658"/>
                  <a:gd name="connsiteX44" fmla="*/ 46813 w 47727"/>
                  <a:gd name="connsiteY44" fmla="*/ 7680 h 35658"/>
                  <a:gd name="connsiteX45" fmla="*/ 46447 w 47727"/>
                  <a:gd name="connsiteY45" fmla="*/ 8595 h 35658"/>
                  <a:gd name="connsiteX46" fmla="*/ 44253 w 47727"/>
                  <a:gd name="connsiteY46" fmla="*/ 8595 h 35658"/>
                  <a:gd name="connsiteX47" fmla="*/ 44253 w 47727"/>
                  <a:gd name="connsiteY47" fmla="*/ 9692 h 35658"/>
                  <a:gd name="connsiteX48" fmla="*/ 45899 w 47727"/>
                  <a:gd name="connsiteY48" fmla="*/ 10606 h 35658"/>
                  <a:gd name="connsiteX49" fmla="*/ 47727 w 47727"/>
                  <a:gd name="connsiteY49" fmla="*/ 12800 h 35658"/>
                  <a:gd name="connsiteX50" fmla="*/ 46813 w 47727"/>
                  <a:gd name="connsiteY50" fmla="*/ 13898 h 35658"/>
                  <a:gd name="connsiteX51" fmla="*/ 44253 w 47727"/>
                  <a:gd name="connsiteY51" fmla="*/ 15544 h 3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727" h="35658">
                    <a:moveTo>
                      <a:pt x="44253" y="15544"/>
                    </a:moveTo>
                    <a:lnTo>
                      <a:pt x="42241" y="15544"/>
                    </a:lnTo>
                    <a:lnTo>
                      <a:pt x="38767" y="18469"/>
                    </a:lnTo>
                    <a:lnTo>
                      <a:pt x="34927" y="19749"/>
                    </a:lnTo>
                    <a:lnTo>
                      <a:pt x="27795" y="20115"/>
                    </a:lnTo>
                    <a:lnTo>
                      <a:pt x="21944" y="19383"/>
                    </a:lnTo>
                    <a:lnTo>
                      <a:pt x="20298" y="19567"/>
                    </a:lnTo>
                    <a:lnTo>
                      <a:pt x="20298" y="20115"/>
                    </a:lnTo>
                    <a:lnTo>
                      <a:pt x="25418" y="25052"/>
                    </a:lnTo>
                    <a:lnTo>
                      <a:pt x="25967" y="27795"/>
                    </a:lnTo>
                    <a:lnTo>
                      <a:pt x="21944" y="25784"/>
                    </a:lnTo>
                    <a:lnTo>
                      <a:pt x="18103" y="26150"/>
                    </a:lnTo>
                    <a:lnTo>
                      <a:pt x="16823" y="25235"/>
                    </a:lnTo>
                    <a:lnTo>
                      <a:pt x="15360" y="25235"/>
                    </a:lnTo>
                    <a:lnTo>
                      <a:pt x="14812" y="29624"/>
                    </a:lnTo>
                    <a:lnTo>
                      <a:pt x="16823" y="30904"/>
                    </a:lnTo>
                    <a:lnTo>
                      <a:pt x="17555" y="32184"/>
                    </a:lnTo>
                    <a:lnTo>
                      <a:pt x="12252" y="31818"/>
                    </a:lnTo>
                    <a:lnTo>
                      <a:pt x="8960" y="29441"/>
                    </a:lnTo>
                    <a:lnTo>
                      <a:pt x="7863" y="32001"/>
                    </a:lnTo>
                    <a:lnTo>
                      <a:pt x="7132" y="35658"/>
                    </a:lnTo>
                    <a:lnTo>
                      <a:pt x="4937" y="34561"/>
                    </a:lnTo>
                    <a:lnTo>
                      <a:pt x="366" y="29258"/>
                    </a:lnTo>
                    <a:lnTo>
                      <a:pt x="0" y="27430"/>
                    </a:lnTo>
                    <a:lnTo>
                      <a:pt x="2377" y="18835"/>
                    </a:lnTo>
                    <a:lnTo>
                      <a:pt x="5486" y="18469"/>
                    </a:lnTo>
                    <a:lnTo>
                      <a:pt x="6583" y="17555"/>
                    </a:lnTo>
                    <a:lnTo>
                      <a:pt x="6949" y="16458"/>
                    </a:lnTo>
                    <a:lnTo>
                      <a:pt x="10606" y="13898"/>
                    </a:lnTo>
                    <a:lnTo>
                      <a:pt x="13349" y="14263"/>
                    </a:lnTo>
                    <a:lnTo>
                      <a:pt x="16092" y="17006"/>
                    </a:lnTo>
                    <a:lnTo>
                      <a:pt x="16823" y="17006"/>
                    </a:lnTo>
                    <a:lnTo>
                      <a:pt x="16823" y="15360"/>
                    </a:lnTo>
                    <a:lnTo>
                      <a:pt x="14812" y="10240"/>
                    </a:lnTo>
                    <a:lnTo>
                      <a:pt x="14080" y="5120"/>
                    </a:lnTo>
                    <a:lnTo>
                      <a:pt x="15726" y="4206"/>
                    </a:lnTo>
                    <a:lnTo>
                      <a:pt x="18103" y="4206"/>
                    </a:lnTo>
                    <a:lnTo>
                      <a:pt x="19201" y="1097"/>
                    </a:lnTo>
                    <a:lnTo>
                      <a:pt x="20846" y="0"/>
                    </a:lnTo>
                    <a:lnTo>
                      <a:pt x="24321" y="914"/>
                    </a:lnTo>
                    <a:lnTo>
                      <a:pt x="28527" y="366"/>
                    </a:lnTo>
                    <a:lnTo>
                      <a:pt x="34013" y="5486"/>
                    </a:lnTo>
                    <a:lnTo>
                      <a:pt x="40778" y="4206"/>
                    </a:lnTo>
                    <a:lnTo>
                      <a:pt x="43521" y="4937"/>
                    </a:lnTo>
                    <a:lnTo>
                      <a:pt x="46813" y="7680"/>
                    </a:lnTo>
                    <a:lnTo>
                      <a:pt x="46447" y="8595"/>
                    </a:lnTo>
                    <a:lnTo>
                      <a:pt x="44253" y="8595"/>
                    </a:lnTo>
                    <a:lnTo>
                      <a:pt x="44253" y="9692"/>
                    </a:lnTo>
                    <a:lnTo>
                      <a:pt x="45899" y="10606"/>
                    </a:lnTo>
                    <a:lnTo>
                      <a:pt x="47727" y="12800"/>
                    </a:lnTo>
                    <a:lnTo>
                      <a:pt x="46813" y="13898"/>
                    </a:lnTo>
                    <a:lnTo>
                      <a:pt x="44253" y="15544"/>
                    </a:lnTo>
                    <a:close/>
                  </a:path>
                </a:pathLst>
              </a:custGeom>
              <a:grpFill/>
              <a:ln w="18272" cap="flat">
                <a:noFill/>
                <a:prstDash val="solid"/>
                <a:miter/>
              </a:ln>
            </p:spPr>
            <p:txBody>
              <a:bodyPr rtlCol="0" anchor="ctr"/>
              <a:lstStyle/>
              <a:p>
                <a:endParaRPr lang="en-GB" sz="1463"/>
              </a:p>
            </p:txBody>
          </p:sp>
          <p:sp>
            <p:nvSpPr>
              <p:cNvPr id="436" name="Freeform: Shape 435">
                <a:extLst>
                  <a:ext uri="{FF2B5EF4-FFF2-40B4-BE49-F238E27FC236}">
                    <a16:creationId xmlns:a16="http://schemas.microsoft.com/office/drawing/2014/main" id="{DB0F41A3-E837-5D2F-FEEB-F1EDF199618F}"/>
                  </a:ext>
                </a:extLst>
              </p:cNvPr>
              <p:cNvSpPr/>
              <p:nvPr/>
            </p:nvSpPr>
            <p:spPr>
              <a:xfrm>
                <a:off x="4474836" y="5782486"/>
                <a:ext cx="47727" cy="35658"/>
              </a:xfrm>
              <a:custGeom>
                <a:avLst/>
                <a:gdLst>
                  <a:gd name="connsiteX0" fmla="*/ 44253 w 47727"/>
                  <a:gd name="connsiteY0" fmla="*/ 15544 h 35658"/>
                  <a:gd name="connsiteX1" fmla="*/ 42241 w 47727"/>
                  <a:gd name="connsiteY1" fmla="*/ 15544 h 35658"/>
                  <a:gd name="connsiteX2" fmla="*/ 38767 w 47727"/>
                  <a:gd name="connsiteY2" fmla="*/ 18469 h 35658"/>
                  <a:gd name="connsiteX3" fmla="*/ 34927 w 47727"/>
                  <a:gd name="connsiteY3" fmla="*/ 19749 h 35658"/>
                  <a:gd name="connsiteX4" fmla="*/ 27795 w 47727"/>
                  <a:gd name="connsiteY4" fmla="*/ 20115 h 35658"/>
                  <a:gd name="connsiteX5" fmla="*/ 21944 w 47727"/>
                  <a:gd name="connsiteY5" fmla="*/ 19383 h 35658"/>
                  <a:gd name="connsiteX6" fmla="*/ 20298 w 47727"/>
                  <a:gd name="connsiteY6" fmla="*/ 19567 h 35658"/>
                  <a:gd name="connsiteX7" fmla="*/ 20298 w 47727"/>
                  <a:gd name="connsiteY7" fmla="*/ 20115 h 35658"/>
                  <a:gd name="connsiteX8" fmla="*/ 25418 w 47727"/>
                  <a:gd name="connsiteY8" fmla="*/ 25052 h 35658"/>
                  <a:gd name="connsiteX9" fmla="*/ 25967 w 47727"/>
                  <a:gd name="connsiteY9" fmla="*/ 27795 h 35658"/>
                  <a:gd name="connsiteX10" fmla="*/ 21944 w 47727"/>
                  <a:gd name="connsiteY10" fmla="*/ 25784 h 35658"/>
                  <a:gd name="connsiteX11" fmla="*/ 18103 w 47727"/>
                  <a:gd name="connsiteY11" fmla="*/ 26150 h 35658"/>
                  <a:gd name="connsiteX12" fmla="*/ 16823 w 47727"/>
                  <a:gd name="connsiteY12" fmla="*/ 25235 h 35658"/>
                  <a:gd name="connsiteX13" fmla="*/ 15360 w 47727"/>
                  <a:gd name="connsiteY13" fmla="*/ 25235 h 35658"/>
                  <a:gd name="connsiteX14" fmla="*/ 14812 w 47727"/>
                  <a:gd name="connsiteY14" fmla="*/ 29624 h 35658"/>
                  <a:gd name="connsiteX15" fmla="*/ 16823 w 47727"/>
                  <a:gd name="connsiteY15" fmla="*/ 30904 h 35658"/>
                  <a:gd name="connsiteX16" fmla="*/ 17555 w 47727"/>
                  <a:gd name="connsiteY16" fmla="*/ 32184 h 35658"/>
                  <a:gd name="connsiteX17" fmla="*/ 12252 w 47727"/>
                  <a:gd name="connsiteY17" fmla="*/ 31818 h 35658"/>
                  <a:gd name="connsiteX18" fmla="*/ 8960 w 47727"/>
                  <a:gd name="connsiteY18" fmla="*/ 29441 h 35658"/>
                  <a:gd name="connsiteX19" fmla="*/ 7863 w 47727"/>
                  <a:gd name="connsiteY19" fmla="*/ 32001 h 35658"/>
                  <a:gd name="connsiteX20" fmla="*/ 7132 w 47727"/>
                  <a:gd name="connsiteY20" fmla="*/ 35658 h 35658"/>
                  <a:gd name="connsiteX21" fmla="*/ 4937 w 47727"/>
                  <a:gd name="connsiteY21" fmla="*/ 34561 h 35658"/>
                  <a:gd name="connsiteX22" fmla="*/ 366 w 47727"/>
                  <a:gd name="connsiteY22" fmla="*/ 29258 h 35658"/>
                  <a:gd name="connsiteX23" fmla="*/ 0 w 47727"/>
                  <a:gd name="connsiteY23" fmla="*/ 27430 h 35658"/>
                  <a:gd name="connsiteX24" fmla="*/ 2377 w 47727"/>
                  <a:gd name="connsiteY24" fmla="*/ 18835 h 35658"/>
                  <a:gd name="connsiteX25" fmla="*/ 5486 w 47727"/>
                  <a:gd name="connsiteY25" fmla="*/ 18469 h 35658"/>
                  <a:gd name="connsiteX26" fmla="*/ 6583 w 47727"/>
                  <a:gd name="connsiteY26" fmla="*/ 17555 h 35658"/>
                  <a:gd name="connsiteX27" fmla="*/ 6949 w 47727"/>
                  <a:gd name="connsiteY27" fmla="*/ 16458 h 35658"/>
                  <a:gd name="connsiteX28" fmla="*/ 10606 w 47727"/>
                  <a:gd name="connsiteY28" fmla="*/ 13898 h 35658"/>
                  <a:gd name="connsiteX29" fmla="*/ 13349 w 47727"/>
                  <a:gd name="connsiteY29" fmla="*/ 14263 h 35658"/>
                  <a:gd name="connsiteX30" fmla="*/ 16092 w 47727"/>
                  <a:gd name="connsiteY30" fmla="*/ 17006 h 35658"/>
                  <a:gd name="connsiteX31" fmla="*/ 16823 w 47727"/>
                  <a:gd name="connsiteY31" fmla="*/ 17006 h 35658"/>
                  <a:gd name="connsiteX32" fmla="*/ 16823 w 47727"/>
                  <a:gd name="connsiteY32" fmla="*/ 15360 h 35658"/>
                  <a:gd name="connsiteX33" fmla="*/ 14812 w 47727"/>
                  <a:gd name="connsiteY33" fmla="*/ 10240 h 35658"/>
                  <a:gd name="connsiteX34" fmla="*/ 14080 w 47727"/>
                  <a:gd name="connsiteY34" fmla="*/ 5120 h 35658"/>
                  <a:gd name="connsiteX35" fmla="*/ 15726 w 47727"/>
                  <a:gd name="connsiteY35" fmla="*/ 4206 h 35658"/>
                  <a:gd name="connsiteX36" fmla="*/ 18103 w 47727"/>
                  <a:gd name="connsiteY36" fmla="*/ 4206 h 35658"/>
                  <a:gd name="connsiteX37" fmla="*/ 19201 w 47727"/>
                  <a:gd name="connsiteY37" fmla="*/ 1097 h 35658"/>
                  <a:gd name="connsiteX38" fmla="*/ 20846 w 47727"/>
                  <a:gd name="connsiteY38" fmla="*/ 0 h 35658"/>
                  <a:gd name="connsiteX39" fmla="*/ 24321 w 47727"/>
                  <a:gd name="connsiteY39" fmla="*/ 914 h 35658"/>
                  <a:gd name="connsiteX40" fmla="*/ 28527 w 47727"/>
                  <a:gd name="connsiteY40" fmla="*/ 366 h 35658"/>
                  <a:gd name="connsiteX41" fmla="*/ 34013 w 47727"/>
                  <a:gd name="connsiteY41" fmla="*/ 5486 h 35658"/>
                  <a:gd name="connsiteX42" fmla="*/ 40778 w 47727"/>
                  <a:gd name="connsiteY42" fmla="*/ 4206 h 35658"/>
                  <a:gd name="connsiteX43" fmla="*/ 43521 w 47727"/>
                  <a:gd name="connsiteY43" fmla="*/ 4937 h 35658"/>
                  <a:gd name="connsiteX44" fmla="*/ 46813 w 47727"/>
                  <a:gd name="connsiteY44" fmla="*/ 7680 h 35658"/>
                  <a:gd name="connsiteX45" fmla="*/ 46447 w 47727"/>
                  <a:gd name="connsiteY45" fmla="*/ 8595 h 35658"/>
                  <a:gd name="connsiteX46" fmla="*/ 44253 w 47727"/>
                  <a:gd name="connsiteY46" fmla="*/ 8595 h 35658"/>
                  <a:gd name="connsiteX47" fmla="*/ 44253 w 47727"/>
                  <a:gd name="connsiteY47" fmla="*/ 9692 h 35658"/>
                  <a:gd name="connsiteX48" fmla="*/ 45899 w 47727"/>
                  <a:gd name="connsiteY48" fmla="*/ 10606 h 35658"/>
                  <a:gd name="connsiteX49" fmla="*/ 47727 w 47727"/>
                  <a:gd name="connsiteY49" fmla="*/ 12800 h 35658"/>
                  <a:gd name="connsiteX50" fmla="*/ 46813 w 47727"/>
                  <a:gd name="connsiteY50" fmla="*/ 13898 h 35658"/>
                  <a:gd name="connsiteX51" fmla="*/ 44253 w 47727"/>
                  <a:gd name="connsiteY51" fmla="*/ 15544 h 3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727" h="35658">
                    <a:moveTo>
                      <a:pt x="44253" y="15544"/>
                    </a:moveTo>
                    <a:lnTo>
                      <a:pt x="42241" y="15544"/>
                    </a:lnTo>
                    <a:lnTo>
                      <a:pt x="38767" y="18469"/>
                    </a:lnTo>
                    <a:lnTo>
                      <a:pt x="34927" y="19749"/>
                    </a:lnTo>
                    <a:lnTo>
                      <a:pt x="27795" y="20115"/>
                    </a:lnTo>
                    <a:lnTo>
                      <a:pt x="21944" y="19383"/>
                    </a:lnTo>
                    <a:lnTo>
                      <a:pt x="20298" y="19567"/>
                    </a:lnTo>
                    <a:lnTo>
                      <a:pt x="20298" y="20115"/>
                    </a:lnTo>
                    <a:lnTo>
                      <a:pt x="25418" y="25052"/>
                    </a:lnTo>
                    <a:lnTo>
                      <a:pt x="25967" y="27795"/>
                    </a:lnTo>
                    <a:lnTo>
                      <a:pt x="21944" y="25784"/>
                    </a:lnTo>
                    <a:lnTo>
                      <a:pt x="18103" y="26150"/>
                    </a:lnTo>
                    <a:lnTo>
                      <a:pt x="16823" y="25235"/>
                    </a:lnTo>
                    <a:lnTo>
                      <a:pt x="15360" y="25235"/>
                    </a:lnTo>
                    <a:lnTo>
                      <a:pt x="14812" y="29624"/>
                    </a:lnTo>
                    <a:lnTo>
                      <a:pt x="16823" y="30904"/>
                    </a:lnTo>
                    <a:lnTo>
                      <a:pt x="17555" y="32184"/>
                    </a:lnTo>
                    <a:lnTo>
                      <a:pt x="12252" y="31818"/>
                    </a:lnTo>
                    <a:lnTo>
                      <a:pt x="8960" y="29441"/>
                    </a:lnTo>
                    <a:lnTo>
                      <a:pt x="7863" y="32001"/>
                    </a:lnTo>
                    <a:lnTo>
                      <a:pt x="7132" y="35658"/>
                    </a:lnTo>
                    <a:lnTo>
                      <a:pt x="4937" y="34561"/>
                    </a:lnTo>
                    <a:lnTo>
                      <a:pt x="366" y="29258"/>
                    </a:lnTo>
                    <a:lnTo>
                      <a:pt x="0" y="27430"/>
                    </a:lnTo>
                    <a:lnTo>
                      <a:pt x="2377" y="18835"/>
                    </a:lnTo>
                    <a:lnTo>
                      <a:pt x="5486" y="18469"/>
                    </a:lnTo>
                    <a:lnTo>
                      <a:pt x="6583" y="17555"/>
                    </a:lnTo>
                    <a:lnTo>
                      <a:pt x="6949" y="16458"/>
                    </a:lnTo>
                    <a:lnTo>
                      <a:pt x="10606" y="13898"/>
                    </a:lnTo>
                    <a:lnTo>
                      <a:pt x="13349" y="14263"/>
                    </a:lnTo>
                    <a:lnTo>
                      <a:pt x="16092" y="17006"/>
                    </a:lnTo>
                    <a:lnTo>
                      <a:pt x="16823" y="17006"/>
                    </a:lnTo>
                    <a:lnTo>
                      <a:pt x="16823" y="15360"/>
                    </a:lnTo>
                    <a:lnTo>
                      <a:pt x="14812" y="10240"/>
                    </a:lnTo>
                    <a:lnTo>
                      <a:pt x="14080" y="5120"/>
                    </a:lnTo>
                    <a:lnTo>
                      <a:pt x="15726" y="4206"/>
                    </a:lnTo>
                    <a:lnTo>
                      <a:pt x="18103" y="4206"/>
                    </a:lnTo>
                    <a:lnTo>
                      <a:pt x="19201" y="1097"/>
                    </a:lnTo>
                    <a:lnTo>
                      <a:pt x="20846" y="0"/>
                    </a:lnTo>
                    <a:lnTo>
                      <a:pt x="24321" y="914"/>
                    </a:lnTo>
                    <a:lnTo>
                      <a:pt x="28527" y="366"/>
                    </a:lnTo>
                    <a:lnTo>
                      <a:pt x="34013" y="5486"/>
                    </a:lnTo>
                    <a:lnTo>
                      <a:pt x="40778" y="4206"/>
                    </a:lnTo>
                    <a:lnTo>
                      <a:pt x="43521" y="4937"/>
                    </a:lnTo>
                    <a:lnTo>
                      <a:pt x="46813" y="7680"/>
                    </a:lnTo>
                    <a:lnTo>
                      <a:pt x="46447" y="8595"/>
                    </a:lnTo>
                    <a:lnTo>
                      <a:pt x="44253" y="8595"/>
                    </a:lnTo>
                    <a:lnTo>
                      <a:pt x="44253" y="9692"/>
                    </a:lnTo>
                    <a:lnTo>
                      <a:pt x="45899" y="10606"/>
                    </a:lnTo>
                    <a:lnTo>
                      <a:pt x="47727" y="12800"/>
                    </a:lnTo>
                    <a:lnTo>
                      <a:pt x="46813" y="13898"/>
                    </a:lnTo>
                    <a:lnTo>
                      <a:pt x="44253" y="15544"/>
                    </a:lnTo>
                  </a:path>
                </a:pathLst>
              </a:custGeom>
              <a:grpFill/>
              <a:ln w="4020" cap="flat">
                <a:solidFill>
                  <a:srgbClr val="FFFFFF"/>
                </a:solidFill>
                <a:prstDash val="solid"/>
                <a:miter/>
              </a:ln>
            </p:spPr>
            <p:txBody>
              <a:bodyPr rtlCol="0" anchor="ctr"/>
              <a:lstStyle/>
              <a:p>
                <a:endParaRPr lang="en-GB" sz="1463"/>
              </a:p>
            </p:txBody>
          </p:sp>
          <p:sp>
            <p:nvSpPr>
              <p:cNvPr id="437" name="Freeform: Shape 436">
                <a:extLst>
                  <a:ext uri="{FF2B5EF4-FFF2-40B4-BE49-F238E27FC236}">
                    <a16:creationId xmlns:a16="http://schemas.microsoft.com/office/drawing/2014/main" id="{84B7F816-4BC6-F007-F491-5F19401E9176}"/>
                  </a:ext>
                </a:extLst>
              </p:cNvPr>
              <p:cNvSpPr/>
              <p:nvPr/>
            </p:nvSpPr>
            <p:spPr>
              <a:xfrm>
                <a:off x="2984864" y="3589587"/>
                <a:ext cx="2560" cy="8046"/>
              </a:xfrm>
              <a:custGeom>
                <a:avLst/>
                <a:gdLst>
                  <a:gd name="connsiteX0" fmla="*/ 731 w 2560"/>
                  <a:gd name="connsiteY0" fmla="*/ 366 h 8046"/>
                  <a:gd name="connsiteX1" fmla="*/ 0 w 2560"/>
                  <a:gd name="connsiteY1" fmla="*/ 1646 h 8046"/>
                  <a:gd name="connsiteX2" fmla="*/ 183 w 2560"/>
                  <a:gd name="connsiteY2" fmla="*/ 3840 h 8046"/>
                  <a:gd name="connsiteX3" fmla="*/ 183 w 2560"/>
                  <a:gd name="connsiteY3" fmla="*/ 4572 h 8046"/>
                  <a:gd name="connsiteX4" fmla="*/ 2560 w 2560"/>
                  <a:gd name="connsiteY4" fmla="*/ 8046 h 8046"/>
                  <a:gd name="connsiteX5" fmla="*/ 2194 w 2560"/>
                  <a:gd name="connsiteY5" fmla="*/ 1646 h 8046"/>
                  <a:gd name="connsiteX6" fmla="*/ 1646 w 2560"/>
                  <a:gd name="connsiteY6" fmla="*/ 0 h 8046"/>
                  <a:gd name="connsiteX7" fmla="*/ 731 w 2560"/>
                  <a:gd name="connsiteY7" fmla="*/ 366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8046">
                    <a:moveTo>
                      <a:pt x="731" y="366"/>
                    </a:moveTo>
                    <a:lnTo>
                      <a:pt x="0" y="1646"/>
                    </a:lnTo>
                    <a:lnTo>
                      <a:pt x="183" y="3840"/>
                    </a:lnTo>
                    <a:lnTo>
                      <a:pt x="183" y="4572"/>
                    </a:lnTo>
                    <a:lnTo>
                      <a:pt x="2560" y="8046"/>
                    </a:lnTo>
                    <a:lnTo>
                      <a:pt x="2194" y="1646"/>
                    </a:lnTo>
                    <a:lnTo>
                      <a:pt x="1646" y="0"/>
                    </a:lnTo>
                    <a:lnTo>
                      <a:pt x="731" y="366"/>
                    </a:lnTo>
                    <a:close/>
                  </a:path>
                </a:pathLst>
              </a:custGeom>
              <a:grpFill/>
              <a:ln w="18272" cap="flat">
                <a:noFill/>
                <a:prstDash val="solid"/>
                <a:miter/>
              </a:ln>
            </p:spPr>
            <p:txBody>
              <a:bodyPr rtlCol="0" anchor="ctr"/>
              <a:lstStyle/>
              <a:p>
                <a:endParaRPr lang="en-GB" sz="1463"/>
              </a:p>
            </p:txBody>
          </p:sp>
          <p:sp>
            <p:nvSpPr>
              <p:cNvPr id="438" name="Freeform: Shape 437">
                <a:extLst>
                  <a:ext uri="{FF2B5EF4-FFF2-40B4-BE49-F238E27FC236}">
                    <a16:creationId xmlns:a16="http://schemas.microsoft.com/office/drawing/2014/main" id="{A956B78B-BDA2-A5FF-95CB-C988E9C6DC25}"/>
                  </a:ext>
                </a:extLst>
              </p:cNvPr>
              <p:cNvSpPr/>
              <p:nvPr/>
            </p:nvSpPr>
            <p:spPr>
              <a:xfrm>
                <a:off x="2984864" y="3589587"/>
                <a:ext cx="2560" cy="8046"/>
              </a:xfrm>
              <a:custGeom>
                <a:avLst/>
                <a:gdLst>
                  <a:gd name="connsiteX0" fmla="*/ 183 w 2560"/>
                  <a:gd name="connsiteY0" fmla="*/ 3840 h 8046"/>
                  <a:gd name="connsiteX1" fmla="*/ 0 w 2560"/>
                  <a:gd name="connsiteY1" fmla="*/ 1646 h 8046"/>
                  <a:gd name="connsiteX2" fmla="*/ 731 w 2560"/>
                  <a:gd name="connsiteY2" fmla="*/ 366 h 8046"/>
                  <a:gd name="connsiteX3" fmla="*/ 1646 w 2560"/>
                  <a:gd name="connsiteY3" fmla="*/ 0 h 8046"/>
                  <a:gd name="connsiteX4" fmla="*/ 2194 w 2560"/>
                  <a:gd name="connsiteY4" fmla="*/ 1646 h 8046"/>
                  <a:gd name="connsiteX5" fmla="*/ 2560 w 2560"/>
                  <a:gd name="connsiteY5" fmla="*/ 8046 h 8046"/>
                  <a:gd name="connsiteX6" fmla="*/ 183 w 2560"/>
                  <a:gd name="connsiteY6" fmla="*/ 4572 h 8046"/>
                  <a:gd name="connsiteX7" fmla="*/ 183 w 2560"/>
                  <a:gd name="connsiteY7" fmla="*/ 384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0" h="8046">
                    <a:moveTo>
                      <a:pt x="183" y="3840"/>
                    </a:moveTo>
                    <a:lnTo>
                      <a:pt x="0" y="1646"/>
                    </a:lnTo>
                    <a:lnTo>
                      <a:pt x="731" y="366"/>
                    </a:lnTo>
                    <a:lnTo>
                      <a:pt x="1646" y="0"/>
                    </a:lnTo>
                    <a:lnTo>
                      <a:pt x="2194" y="1646"/>
                    </a:lnTo>
                    <a:lnTo>
                      <a:pt x="2560" y="8046"/>
                    </a:lnTo>
                    <a:lnTo>
                      <a:pt x="183" y="4572"/>
                    </a:lnTo>
                    <a:lnTo>
                      <a:pt x="183" y="3840"/>
                    </a:lnTo>
                  </a:path>
                </a:pathLst>
              </a:custGeom>
              <a:grpFill/>
              <a:ln w="4020" cap="flat">
                <a:solidFill>
                  <a:srgbClr val="FFFFFF"/>
                </a:solidFill>
                <a:prstDash val="solid"/>
                <a:miter/>
              </a:ln>
            </p:spPr>
            <p:txBody>
              <a:bodyPr rtlCol="0" anchor="ctr"/>
              <a:lstStyle/>
              <a:p>
                <a:endParaRPr lang="en-GB" sz="1463"/>
              </a:p>
            </p:txBody>
          </p:sp>
          <p:sp>
            <p:nvSpPr>
              <p:cNvPr id="439" name="Freeform: Shape 438">
                <a:extLst>
                  <a:ext uri="{FF2B5EF4-FFF2-40B4-BE49-F238E27FC236}">
                    <a16:creationId xmlns:a16="http://schemas.microsoft.com/office/drawing/2014/main" id="{274C3221-14C8-A60E-14E7-E81064F0895A}"/>
                  </a:ext>
                </a:extLst>
              </p:cNvPr>
              <p:cNvSpPr/>
              <p:nvPr/>
            </p:nvSpPr>
            <p:spPr>
              <a:xfrm>
                <a:off x="4617835" y="1543528"/>
                <a:ext cx="54493" cy="22857"/>
              </a:xfrm>
              <a:custGeom>
                <a:avLst/>
                <a:gdLst>
                  <a:gd name="connsiteX0" fmla="*/ 6035 w 54493"/>
                  <a:gd name="connsiteY0" fmla="*/ 0 h 22857"/>
                  <a:gd name="connsiteX1" fmla="*/ 19567 w 54493"/>
                  <a:gd name="connsiteY1" fmla="*/ 3474 h 22857"/>
                  <a:gd name="connsiteX2" fmla="*/ 19567 w 54493"/>
                  <a:gd name="connsiteY2" fmla="*/ 5852 h 22857"/>
                  <a:gd name="connsiteX3" fmla="*/ 21212 w 54493"/>
                  <a:gd name="connsiteY3" fmla="*/ 8412 h 22857"/>
                  <a:gd name="connsiteX4" fmla="*/ 34744 w 54493"/>
                  <a:gd name="connsiteY4" fmla="*/ 11886 h 22857"/>
                  <a:gd name="connsiteX5" fmla="*/ 44253 w 54493"/>
                  <a:gd name="connsiteY5" fmla="*/ 17006 h 22857"/>
                  <a:gd name="connsiteX6" fmla="*/ 54494 w 54493"/>
                  <a:gd name="connsiteY6" fmla="*/ 21029 h 22857"/>
                  <a:gd name="connsiteX7" fmla="*/ 53945 w 54493"/>
                  <a:gd name="connsiteY7" fmla="*/ 21761 h 22857"/>
                  <a:gd name="connsiteX8" fmla="*/ 47727 w 54493"/>
                  <a:gd name="connsiteY8" fmla="*/ 22858 h 22857"/>
                  <a:gd name="connsiteX9" fmla="*/ 39133 w 54493"/>
                  <a:gd name="connsiteY9" fmla="*/ 22675 h 22857"/>
                  <a:gd name="connsiteX10" fmla="*/ 28710 w 54493"/>
                  <a:gd name="connsiteY10" fmla="*/ 20481 h 22857"/>
                  <a:gd name="connsiteX11" fmla="*/ 19018 w 54493"/>
                  <a:gd name="connsiteY11" fmla="*/ 16458 h 22857"/>
                  <a:gd name="connsiteX12" fmla="*/ 10058 w 54493"/>
                  <a:gd name="connsiteY12" fmla="*/ 14629 h 22857"/>
                  <a:gd name="connsiteX13" fmla="*/ 5486 w 54493"/>
                  <a:gd name="connsiteY13" fmla="*/ 12252 h 22857"/>
                  <a:gd name="connsiteX14" fmla="*/ 732 w 54493"/>
                  <a:gd name="connsiteY14" fmla="*/ 6583 h 22857"/>
                  <a:gd name="connsiteX15" fmla="*/ 0 w 54493"/>
                  <a:gd name="connsiteY15" fmla="*/ 4023 h 22857"/>
                  <a:gd name="connsiteX16" fmla="*/ 2743 w 54493"/>
                  <a:gd name="connsiteY16" fmla="*/ 1097 h 22857"/>
                  <a:gd name="connsiteX17" fmla="*/ 6035 w 54493"/>
                  <a:gd name="connsiteY17" fmla="*/ 0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93" h="22857">
                    <a:moveTo>
                      <a:pt x="6035" y="0"/>
                    </a:moveTo>
                    <a:lnTo>
                      <a:pt x="19567" y="3474"/>
                    </a:lnTo>
                    <a:lnTo>
                      <a:pt x="19567" y="5852"/>
                    </a:lnTo>
                    <a:lnTo>
                      <a:pt x="21212" y="8412"/>
                    </a:lnTo>
                    <a:lnTo>
                      <a:pt x="34744" y="11886"/>
                    </a:lnTo>
                    <a:lnTo>
                      <a:pt x="44253" y="17006"/>
                    </a:lnTo>
                    <a:lnTo>
                      <a:pt x="54494" y="21029"/>
                    </a:lnTo>
                    <a:lnTo>
                      <a:pt x="53945" y="21761"/>
                    </a:lnTo>
                    <a:lnTo>
                      <a:pt x="47727" y="22858"/>
                    </a:lnTo>
                    <a:lnTo>
                      <a:pt x="39133" y="22675"/>
                    </a:lnTo>
                    <a:lnTo>
                      <a:pt x="28710" y="20481"/>
                    </a:lnTo>
                    <a:lnTo>
                      <a:pt x="19018" y="16458"/>
                    </a:lnTo>
                    <a:lnTo>
                      <a:pt x="10058" y="14629"/>
                    </a:lnTo>
                    <a:lnTo>
                      <a:pt x="5486" y="12252"/>
                    </a:lnTo>
                    <a:lnTo>
                      <a:pt x="732" y="6583"/>
                    </a:lnTo>
                    <a:lnTo>
                      <a:pt x="0" y="4023"/>
                    </a:lnTo>
                    <a:lnTo>
                      <a:pt x="2743" y="1097"/>
                    </a:lnTo>
                    <a:lnTo>
                      <a:pt x="6035" y="0"/>
                    </a:lnTo>
                    <a:close/>
                  </a:path>
                </a:pathLst>
              </a:custGeom>
              <a:grpFill/>
              <a:ln w="18272" cap="flat">
                <a:noFill/>
                <a:prstDash val="solid"/>
                <a:miter/>
              </a:ln>
            </p:spPr>
            <p:txBody>
              <a:bodyPr rtlCol="0" anchor="ctr"/>
              <a:lstStyle/>
              <a:p>
                <a:endParaRPr lang="en-GB" sz="1463"/>
              </a:p>
            </p:txBody>
          </p:sp>
          <p:sp>
            <p:nvSpPr>
              <p:cNvPr id="440" name="Freeform: Shape 439">
                <a:extLst>
                  <a:ext uri="{FF2B5EF4-FFF2-40B4-BE49-F238E27FC236}">
                    <a16:creationId xmlns:a16="http://schemas.microsoft.com/office/drawing/2014/main" id="{03CB221E-F068-F99E-5A2B-4DA723E71783}"/>
                  </a:ext>
                </a:extLst>
              </p:cNvPr>
              <p:cNvSpPr/>
              <p:nvPr/>
            </p:nvSpPr>
            <p:spPr>
              <a:xfrm>
                <a:off x="4617835" y="1543528"/>
                <a:ext cx="54493" cy="22857"/>
              </a:xfrm>
              <a:custGeom>
                <a:avLst/>
                <a:gdLst>
                  <a:gd name="connsiteX0" fmla="*/ 6035 w 54493"/>
                  <a:gd name="connsiteY0" fmla="*/ 0 h 22857"/>
                  <a:gd name="connsiteX1" fmla="*/ 19567 w 54493"/>
                  <a:gd name="connsiteY1" fmla="*/ 3474 h 22857"/>
                  <a:gd name="connsiteX2" fmla="*/ 19567 w 54493"/>
                  <a:gd name="connsiteY2" fmla="*/ 5852 h 22857"/>
                  <a:gd name="connsiteX3" fmla="*/ 21212 w 54493"/>
                  <a:gd name="connsiteY3" fmla="*/ 8412 h 22857"/>
                  <a:gd name="connsiteX4" fmla="*/ 34744 w 54493"/>
                  <a:gd name="connsiteY4" fmla="*/ 11886 h 22857"/>
                  <a:gd name="connsiteX5" fmla="*/ 44253 w 54493"/>
                  <a:gd name="connsiteY5" fmla="*/ 17006 h 22857"/>
                  <a:gd name="connsiteX6" fmla="*/ 54494 w 54493"/>
                  <a:gd name="connsiteY6" fmla="*/ 21029 h 22857"/>
                  <a:gd name="connsiteX7" fmla="*/ 53945 w 54493"/>
                  <a:gd name="connsiteY7" fmla="*/ 21761 h 22857"/>
                  <a:gd name="connsiteX8" fmla="*/ 47727 w 54493"/>
                  <a:gd name="connsiteY8" fmla="*/ 22858 h 22857"/>
                  <a:gd name="connsiteX9" fmla="*/ 39133 w 54493"/>
                  <a:gd name="connsiteY9" fmla="*/ 22675 h 22857"/>
                  <a:gd name="connsiteX10" fmla="*/ 28710 w 54493"/>
                  <a:gd name="connsiteY10" fmla="*/ 20481 h 22857"/>
                  <a:gd name="connsiteX11" fmla="*/ 19018 w 54493"/>
                  <a:gd name="connsiteY11" fmla="*/ 16458 h 22857"/>
                  <a:gd name="connsiteX12" fmla="*/ 10058 w 54493"/>
                  <a:gd name="connsiteY12" fmla="*/ 14629 h 22857"/>
                  <a:gd name="connsiteX13" fmla="*/ 5486 w 54493"/>
                  <a:gd name="connsiteY13" fmla="*/ 12252 h 22857"/>
                  <a:gd name="connsiteX14" fmla="*/ 732 w 54493"/>
                  <a:gd name="connsiteY14" fmla="*/ 6583 h 22857"/>
                  <a:gd name="connsiteX15" fmla="*/ 0 w 54493"/>
                  <a:gd name="connsiteY15" fmla="*/ 4023 h 22857"/>
                  <a:gd name="connsiteX16" fmla="*/ 2743 w 54493"/>
                  <a:gd name="connsiteY16" fmla="*/ 1097 h 22857"/>
                  <a:gd name="connsiteX17" fmla="*/ 6035 w 54493"/>
                  <a:gd name="connsiteY17" fmla="*/ 0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493" h="22857">
                    <a:moveTo>
                      <a:pt x="6035" y="0"/>
                    </a:moveTo>
                    <a:lnTo>
                      <a:pt x="19567" y="3474"/>
                    </a:lnTo>
                    <a:lnTo>
                      <a:pt x="19567" y="5852"/>
                    </a:lnTo>
                    <a:lnTo>
                      <a:pt x="21212" y="8412"/>
                    </a:lnTo>
                    <a:lnTo>
                      <a:pt x="34744" y="11886"/>
                    </a:lnTo>
                    <a:lnTo>
                      <a:pt x="44253" y="17006"/>
                    </a:lnTo>
                    <a:lnTo>
                      <a:pt x="54494" y="21029"/>
                    </a:lnTo>
                    <a:lnTo>
                      <a:pt x="53945" y="21761"/>
                    </a:lnTo>
                    <a:lnTo>
                      <a:pt x="47727" y="22858"/>
                    </a:lnTo>
                    <a:lnTo>
                      <a:pt x="39133" y="22675"/>
                    </a:lnTo>
                    <a:lnTo>
                      <a:pt x="28710" y="20481"/>
                    </a:lnTo>
                    <a:lnTo>
                      <a:pt x="19018" y="16458"/>
                    </a:lnTo>
                    <a:lnTo>
                      <a:pt x="10058" y="14629"/>
                    </a:lnTo>
                    <a:lnTo>
                      <a:pt x="5486" y="12252"/>
                    </a:lnTo>
                    <a:lnTo>
                      <a:pt x="732" y="6583"/>
                    </a:lnTo>
                    <a:lnTo>
                      <a:pt x="0" y="4023"/>
                    </a:lnTo>
                    <a:lnTo>
                      <a:pt x="2743" y="1097"/>
                    </a:lnTo>
                    <a:lnTo>
                      <a:pt x="6035" y="0"/>
                    </a:lnTo>
                  </a:path>
                </a:pathLst>
              </a:custGeom>
              <a:grpFill/>
              <a:ln w="4020" cap="flat">
                <a:solidFill>
                  <a:srgbClr val="FFFFFF"/>
                </a:solidFill>
                <a:prstDash val="solid"/>
                <a:miter/>
              </a:ln>
            </p:spPr>
            <p:txBody>
              <a:bodyPr rtlCol="0" anchor="ctr"/>
              <a:lstStyle/>
              <a:p>
                <a:endParaRPr lang="en-GB" sz="1463"/>
              </a:p>
            </p:txBody>
          </p:sp>
          <p:sp>
            <p:nvSpPr>
              <p:cNvPr id="441" name="Freeform: Shape 440">
                <a:extLst>
                  <a:ext uri="{FF2B5EF4-FFF2-40B4-BE49-F238E27FC236}">
                    <a16:creationId xmlns:a16="http://schemas.microsoft.com/office/drawing/2014/main" id="{D683DF09-EE21-2771-FC59-C23E34376B99}"/>
                  </a:ext>
                </a:extLst>
              </p:cNvPr>
              <p:cNvSpPr/>
              <p:nvPr/>
            </p:nvSpPr>
            <p:spPr>
              <a:xfrm>
                <a:off x="6401485" y="2705260"/>
                <a:ext cx="17189" cy="39681"/>
              </a:xfrm>
              <a:custGeom>
                <a:avLst/>
                <a:gdLst>
                  <a:gd name="connsiteX0" fmla="*/ 14995 w 17189"/>
                  <a:gd name="connsiteY0" fmla="*/ 1646 h 39681"/>
                  <a:gd name="connsiteX1" fmla="*/ 13349 w 17189"/>
                  <a:gd name="connsiteY1" fmla="*/ 4389 h 39681"/>
                  <a:gd name="connsiteX2" fmla="*/ 8960 w 17189"/>
                  <a:gd name="connsiteY2" fmla="*/ 16092 h 39681"/>
                  <a:gd name="connsiteX3" fmla="*/ 6400 w 17189"/>
                  <a:gd name="connsiteY3" fmla="*/ 19201 h 39681"/>
                  <a:gd name="connsiteX4" fmla="*/ 2377 w 17189"/>
                  <a:gd name="connsiteY4" fmla="*/ 25784 h 39681"/>
                  <a:gd name="connsiteX5" fmla="*/ 1097 w 17189"/>
                  <a:gd name="connsiteY5" fmla="*/ 31087 h 39681"/>
                  <a:gd name="connsiteX6" fmla="*/ 0 w 17189"/>
                  <a:gd name="connsiteY6" fmla="*/ 39681 h 39681"/>
                  <a:gd name="connsiteX7" fmla="*/ 3474 w 17189"/>
                  <a:gd name="connsiteY7" fmla="*/ 36390 h 39681"/>
                  <a:gd name="connsiteX8" fmla="*/ 5486 w 17189"/>
                  <a:gd name="connsiteY8" fmla="*/ 32184 h 39681"/>
                  <a:gd name="connsiteX9" fmla="*/ 7131 w 17189"/>
                  <a:gd name="connsiteY9" fmla="*/ 25784 h 39681"/>
                  <a:gd name="connsiteX10" fmla="*/ 12252 w 17189"/>
                  <a:gd name="connsiteY10" fmla="*/ 14446 h 39681"/>
                  <a:gd name="connsiteX11" fmla="*/ 15544 w 17189"/>
                  <a:gd name="connsiteY11" fmla="*/ 3292 h 39681"/>
                  <a:gd name="connsiteX12" fmla="*/ 17006 w 17189"/>
                  <a:gd name="connsiteY12" fmla="*/ 1463 h 39681"/>
                  <a:gd name="connsiteX13" fmla="*/ 17189 w 17189"/>
                  <a:gd name="connsiteY13" fmla="*/ 0 h 39681"/>
                  <a:gd name="connsiteX14" fmla="*/ 14995 w 17189"/>
                  <a:gd name="connsiteY14" fmla="*/ 1646 h 3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9" h="39681">
                    <a:moveTo>
                      <a:pt x="14995" y="1646"/>
                    </a:moveTo>
                    <a:lnTo>
                      <a:pt x="13349" y="4389"/>
                    </a:lnTo>
                    <a:lnTo>
                      <a:pt x="8960" y="16092"/>
                    </a:lnTo>
                    <a:lnTo>
                      <a:pt x="6400" y="19201"/>
                    </a:lnTo>
                    <a:lnTo>
                      <a:pt x="2377" y="25784"/>
                    </a:lnTo>
                    <a:lnTo>
                      <a:pt x="1097" y="31087"/>
                    </a:lnTo>
                    <a:lnTo>
                      <a:pt x="0" y="39681"/>
                    </a:lnTo>
                    <a:lnTo>
                      <a:pt x="3474" y="36390"/>
                    </a:lnTo>
                    <a:lnTo>
                      <a:pt x="5486" y="32184"/>
                    </a:lnTo>
                    <a:lnTo>
                      <a:pt x="7131" y="25784"/>
                    </a:lnTo>
                    <a:lnTo>
                      <a:pt x="12252" y="14446"/>
                    </a:lnTo>
                    <a:lnTo>
                      <a:pt x="15544" y="3292"/>
                    </a:lnTo>
                    <a:lnTo>
                      <a:pt x="17006" y="1463"/>
                    </a:lnTo>
                    <a:lnTo>
                      <a:pt x="17189" y="0"/>
                    </a:lnTo>
                    <a:lnTo>
                      <a:pt x="14995" y="1646"/>
                    </a:lnTo>
                    <a:close/>
                  </a:path>
                </a:pathLst>
              </a:custGeom>
              <a:grpFill/>
              <a:ln w="18272" cap="flat">
                <a:noFill/>
                <a:prstDash val="solid"/>
                <a:miter/>
              </a:ln>
            </p:spPr>
            <p:txBody>
              <a:bodyPr rtlCol="0" anchor="ctr"/>
              <a:lstStyle/>
              <a:p>
                <a:endParaRPr lang="en-GB" sz="1463"/>
              </a:p>
            </p:txBody>
          </p:sp>
          <p:sp>
            <p:nvSpPr>
              <p:cNvPr id="442" name="Freeform: Shape 441">
                <a:extLst>
                  <a:ext uri="{FF2B5EF4-FFF2-40B4-BE49-F238E27FC236}">
                    <a16:creationId xmlns:a16="http://schemas.microsoft.com/office/drawing/2014/main" id="{946E8649-E156-ACD8-5A71-BDD7C01ED262}"/>
                  </a:ext>
                </a:extLst>
              </p:cNvPr>
              <p:cNvSpPr/>
              <p:nvPr/>
            </p:nvSpPr>
            <p:spPr>
              <a:xfrm>
                <a:off x="6401485" y="2705260"/>
                <a:ext cx="17189" cy="39681"/>
              </a:xfrm>
              <a:custGeom>
                <a:avLst/>
                <a:gdLst>
                  <a:gd name="connsiteX0" fmla="*/ 0 w 17189"/>
                  <a:gd name="connsiteY0" fmla="*/ 39681 h 39681"/>
                  <a:gd name="connsiteX1" fmla="*/ 3474 w 17189"/>
                  <a:gd name="connsiteY1" fmla="*/ 36207 h 39681"/>
                  <a:gd name="connsiteX2" fmla="*/ 5486 w 17189"/>
                  <a:gd name="connsiteY2" fmla="*/ 32184 h 39681"/>
                  <a:gd name="connsiteX3" fmla="*/ 7131 w 17189"/>
                  <a:gd name="connsiteY3" fmla="*/ 25784 h 39681"/>
                  <a:gd name="connsiteX4" fmla="*/ 12252 w 17189"/>
                  <a:gd name="connsiteY4" fmla="*/ 14446 h 39681"/>
                  <a:gd name="connsiteX5" fmla="*/ 15544 w 17189"/>
                  <a:gd name="connsiteY5" fmla="*/ 3292 h 39681"/>
                  <a:gd name="connsiteX6" fmla="*/ 17006 w 17189"/>
                  <a:gd name="connsiteY6" fmla="*/ 1463 h 39681"/>
                  <a:gd name="connsiteX7" fmla="*/ 17189 w 17189"/>
                  <a:gd name="connsiteY7" fmla="*/ 0 h 39681"/>
                  <a:gd name="connsiteX8" fmla="*/ 14995 w 17189"/>
                  <a:gd name="connsiteY8" fmla="*/ 1646 h 39681"/>
                  <a:gd name="connsiteX9" fmla="*/ 13349 w 17189"/>
                  <a:gd name="connsiteY9" fmla="*/ 4389 h 39681"/>
                  <a:gd name="connsiteX10" fmla="*/ 8777 w 17189"/>
                  <a:gd name="connsiteY10" fmla="*/ 16092 h 39681"/>
                  <a:gd name="connsiteX11" fmla="*/ 6400 w 17189"/>
                  <a:gd name="connsiteY11" fmla="*/ 19018 h 39681"/>
                  <a:gd name="connsiteX12" fmla="*/ 2377 w 17189"/>
                  <a:gd name="connsiteY12" fmla="*/ 25784 h 39681"/>
                  <a:gd name="connsiteX13" fmla="*/ 1097 w 17189"/>
                  <a:gd name="connsiteY13" fmla="*/ 31087 h 39681"/>
                  <a:gd name="connsiteX14" fmla="*/ 0 w 17189"/>
                  <a:gd name="connsiteY14" fmla="*/ 39681 h 3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89" h="39681">
                    <a:moveTo>
                      <a:pt x="0" y="39681"/>
                    </a:moveTo>
                    <a:lnTo>
                      <a:pt x="3474" y="36207"/>
                    </a:lnTo>
                    <a:lnTo>
                      <a:pt x="5486" y="32184"/>
                    </a:lnTo>
                    <a:lnTo>
                      <a:pt x="7131" y="25784"/>
                    </a:lnTo>
                    <a:lnTo>
                      <a:pt x="12252" y="14446"/>
                    </a:lnTo>
                    <a:lnTo>
                      <a:pt x="15544" y="3292"/>
                    </a:lnTo>
                    <a:lnTo>
                      <a:pt x="17006" y="1463"/>
                    </a:lnTo>
                    <a:lnTo>
                      <a:pt x="17189" y="0"/>
                    </a:lnTo>
                    <a:lnTo>
                      <a:pt x="14995" y="1646"/>
                    </a:lnTo>
                    <a:lnTo>
                      <a:pt x="13349" y="4389"/>
                    </a:lnTo>
                    <a:lnTo>
                      <a:pt x="8777" y="16092"/>
                    </a:lnTo>
                    <a:lnTo>
                      <a:pt x="6400" y="19018"/>
                    </a:lnTo>
                    <a:lnTo>
                      <a:pt x="2377" y="25784"/>
                    </a:lnTo>
                    <a:lnTo>
                      <a:pt x="1097" y="31087"/>
                    </a:lnTo>
                    <a:lnTo>
                      <a:pt x="0" y="39681"/>
                    </a:lnTo>
                  </a:path>
                </a:pathLst>
              </a:custGeom>
              <a:grpFill/>
              <a:ln w="4020" cap="flat">
                <a:solidFill>
                  <a:srgbClr val="FFFFFF"/>
                </a:solidFill>
                <a:prstDash val="solid"/>
                <a:miter/>
              </a:ln>
            </p:spPr>
            <p:txBody>
              <a:bodyPr rtlCol="0" anchor="ctr"/>
              <a:lstStyle/>
              <a:p>
                <a:endParaRPr lang="en-GB" sz="1463"/>
              </a:p>
            </p:txBody>
          </p:sp>
          <p:sp>
            <p:nvSpPr>
              <p:cNvPr id="443" name="Freeform: Shape 442">
                <a:extLst>
                  <a:ext uri="{FF2B5EF4-FFF2-40B4-BE49-F238E27FC236}">
                    <a16:creationId xmlns:a16="http://schemas.microsoft.com/office/drawing/2014/main" id="{62FAF41A-F002-641F-6303-C7CE166FA13A}"/>
                  </a:ext>
                </a:extLst>
              </p:cNvPr>
              <p:cNvSpPr/>
              <p:nvPr/>
            </p:nvSpPr>
            <p:spPr>
              <a:xfrm>
                <a:off x="6445921" y="2684596"/>
                <a:ext cx="22309" cy="35658"/>
              </a:xfrm>
              <a:custGeom>
                <a:avLst/>
                <a:gdLst>
                  <a:gd name="connsiteX0" fmla="*/ 549 w 22309"/>
                  <a:gd name="connsiteY0" fmla="*/ 35658 h 35658"/>
                  <a:gd name="connsiteX1" fmla="*/ 3657 w 22309"/>
                  <a:gd name="connsiteY1" fmla="*/ 34195 h 35658"/>
                  <a:gd name="connsiteX2" fmla="*/ 7497 w 22309"/>
                  <a:gd name="connsiteY2" fmla="*/ 28527 h 35658"/>
                  <a:gd name="connsiteX3" fmla="*/ 14629 w 22309"/>
                  <a:gd name="connsiteY3" fmla="*/ 23407 h 35658"/>
                  <a:gd name="connsiteX4" fmla="*/ 14629 w 22309"/>
                  <a:gd name="connsiteY4" fmla="*/ 21761 h 35658"/>
                  <a:gd name="connsiteX5" fmla="*/ 19567 w 22309"/>
                  <a:gd name="connsiteY5" fmla="*/ 18652 h 35658"/>
                  <a:gd name="connsiteX6" fmla="*/ 18469 w 22309"/>
                  <a:gd name="connsiteY6" fmla="*/ 15360 h 35658"/>
                  <a:gd name="connsiteX7" fmla="*/ 18103 w 22309"/>
                  <a:gd name="connsiteY7" fmla="*/ 7863 h 35658"/>
                  <a:gd name="connsiteX8" fmla="*/ 19383 w 22309"/>
                  <a:gd name="connsiteY8" fmla="*/ 6400 h 35658"/>
                  <a:gd name="connsiteX9" fmla="*/ 22126 w 22309"/>
                  <a:gd name="connsiteY9" fmla="*/ 5120 h 35658"/>
                  <a:gd name="connsiteX10" fmla="*/ 22309 w 22309"/>
                  <a:gd name="connsiteY10" fmla="*/ 731 h 35658"/>
                  <a:gd name="connsiteX11" fmla="*/ 19932 w 22309"/>
                  <a:gd name="connsiteY11" fmla="*/ 0 h 35658"/>
                  <a:gd name="connsiteX12" fmla="*/ 17006 w 22309"/>
                  <a:gd name="connsiteY12" fmla="*/ 2012 h 35658"/>
                  <a:gd name="connsiteX13" fmla="*/ 13349 w 22309"/>
                  <a:gd name="connsiteY13" fmla="*/ 731 h 35658"/>
                  <a:gd name="connsiteX14" fmla="*/ 4206 w 22309"/>
                  <a:gd name="connsiteY14" fmla="*/ 9326 h 35658"/>
                  <a:gd name="connsiteX15" fmla="*/ 1646 w 22309"/>
                  <a:gd name="connsiteY15" fmla="*/ 13349 h 35658"/>
                  <a:gd name="connsiteX16" fmla="*/ 914 w 22309"/>
                  <a:gd name="connsiteY16" fmla="*/ 17006 h 35658"/>
                  <a:gd name="connsiteX17" fmla="*/ 1097 w 22309"/>
                  <a:gd name="connsiteY17" fmla="*/ 20115 h 35658"/>
                  <a:gd name="connsiteX18" fmla="*/ 0 w 22309"/>
                  <a:gd name="connsiteY18" fmla="*/ 23407 h 35658"/>
                  <a:gd name="connsiteX19" fmla="*/ 0 w 22309"/>
                  <a:gd name="connsiteY19" fmla="*/ 25784 h 35658"/>
                  <a:gd name="connsiteX20" fmla="*/ 1463 w 22309"/>
                  <a:gd name="connsiteY20" fmla="*/ 27612 h 35658"/>
                  <a:gd name="connsiteX21" fmla="*/ 1097 w 22309"/>
                  <a:gd name="connsiteY21" fmla="*/ 30538 h 35658"/>
                  <a:gd name="connsiteX22" fmla="*/ 3657 w 22309"/>
                  <a:gd name="connsiteY22" fmla="*/ 30355 h 35658"/>
                  <a:gd name="connsiteX23" fmla="*/ 3109 w 22309"/>
                  <a:gd name="connsiteY23" fmla="*/ 32367 h 35658"/>
                  <a:gd name="connsiteX24" fmla="*/ 549 w 22309"/>
                  <a:gd name="connsiteY24" fmla="*/ 35658 h 3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09" h="35658">
                    <a:moveTo>
                      <a:pt x="549" y="35658"/>
                    </a:moveTo>
                    <a:lnTo>
                      <a:pt x="3657" y="34195"/>
                    </a:lnTo>
                    <a:lnTo>
                      <a:pt x="7497" y="28527"/>
                    </a:lnTo>
                    <a:lnTo>
                      <a:pt x="14629" y="23407"/>
                    </a:lnTo>
                    <a:lnTo>
                      <a:pt x="14629" y="21761"/>
                    </a:lnTo>
                    <a:lnTo>
                      <a:pt x="19567" y="18652"/>
                    </a:lnTo>
                    <a:lnTo>
                      <a:pt x="18469" y="15360"/>
                    </a:lnTo>
                    <a:lnTo>
                      <a:pt x="18103" y="7863"/>
                    </a:lnTo>
                    <a:lnTo>
                      <a:pt x="19383" y="6400"/>
                    </a:lnTo>
                    <a:lnTo>
                      <a:pt x="22126" y="5120"/>
                    </a:lnTo>
                    <a:lnTo>
                      <a:pt x="22309" y="731"/>
                    </a:lnTo>
                    <a:lnTo>
                      <a:pt x="19932" y="0"/>
                    </a:lnTo>
                    <a:lnTo>
                      <a:pt x="17006" y="2012"/>
                    </a:lnTo>
                    <a:lnTo>
                      <a:pt x="13349" y="731"/>
                    </a:lnTo>
                    <a:lnTo>
                      <a:pt x="4206" y="9326"/>
                    </a:lnTo>
                    <a:lnTo>
                      <a:pt x="1646" y="13349"/>
                    </a:lnTo>
                    <a:lnTo>
                      <a:pt x="914" y="17006"/>
                    </a:lnTo>
                    <a:lnTo>
                      <a:pt x="1097" y="20115"/>
                    </a:lnTo>
                    <a:lnTo>
                      <a:pt x="0" y="23407"/>
                    </a:lnTo>
                    <a:lnTo>
                      <a:pt x="0" y="25784"/>
                    </a:lnTo>
                    <a:lnTo>
                      <a:pt x="1463" y="27612"/>
                    </a:lnTo>
                    <a:lnTo>
                      <a:pt x="1097" y="30538"/>
                    </a:lnTo>
                    <a:lnTo>
                      <a:pt x="3657" y="30355"/>
                    </a:lnTo>
                    <a:lnTo>
                      <a:pt x="3109" y="32367"/>
                    </a:lnTo>
                    <a:lnTo>
                      <a:pt x="549" y="35658"/>
                    </a:lnTo>
                    <a:close/>
                  </a:path>
                </a:pathLst>
              </a:custGeom>
              <a:grpFill/>
              <a:ln w="18272" cap="flat">
                <a:noFill/>
                <a:prstDash val="solid"/>
                <a:miter/>
              </a:ln>
            </p:spPr>
            <p:txBody>
              <a:bodyPr rtlCol="0" anchor="ctr"/>
              <a:lstStyle/>
              <a:p>
                <a:endParaRPr lang="en-GB" sz="1463"/>
              </a:p>
            </p:txBody>
          </p:sp>
          <p:sp>
            <p:nvSpPr>
              <p:cNvPr id="444" name="Freeform: Shape 443">
                <a:extLst>
                  <a:ext uri="{FF2B5EF4-FFF2-40B4-BE49-F238E27FC236}">
                    <a16:creationId xmlns:a16="http://schemas.microsoft.com/office/drawing/2014/main" id="{293187F3-FE31-7F2A-B51E-E70518B309C6}"/>
                  </a:ext>
                </a:extLst>
              </p:cNvPr>
              <p:cNvSpPr/>
              <p:nvPr/>
            </p:nvSpPr>
            <p:spPr>
              <a:xfrm>
                <a:off x="6445921" y="2684596"/>
                <a:ext cx="22309" cy="35658"/>
              </a:xfrm>
              <a:custGeom>
                <a:avLst/>
                <a:gdLst>
                  <a:gd name="connsiteX0" fmla="*/ 549 w 22309"/>
                  <a:gd name="connsiteY0" fmla="*/ 35658 h 35658"/>
                  <a:gd name="connsiteX1" fmla="*/ 3657 w 22309"/>
                  <a:gd name="connsiteY1" fmla="*/ 34195 h 35658"/>
                  <a:gd name="connsiteX2" fmla="*/ 7497 w 22309"/>
                  <a:gd name="connsiteY2" fmla="*/ 28527 h 35658"/>
                  <a:gd name="connsiteX3" fmla="*/ 14629 w 22309"/>
                  <a:gd name="connsiteY3" fmla="*/ 23407 h 35658"/>
                  <a:gd name="connsiteX4" fmla="*/ 14629 w 22309"/>
                  <a:gd name="connsiteY4" fmla="*/ 21761 h 35658"/>
                  <a:gd name="connsiteX5" fmla="*/ 19567 w 22309"/>
                  <a:gd name="connsiteY5" fmla="*/ 18652 h 35658"/>
                  <a:gd name="connsiteX6" fmla="*/ 18469 w 22309"/>
                  <a:gd name="connsiteY6" fmla="*/ 15360 h 35658"/>
                  <a:gd name="connsiteX7" fmla="*/ 18103 w 22309"/>
                  <a:gd name="connsiteY7" fmla="*/ 7863 h 35658"/>
                  <a:gd name="connsiteX8" fmla="*/ 19383 w 22309"/>
                  <a:gd name="connsiteY8" fmla="*/ 6400 h 35658"/>
                  <a:gd name="connsiteX9" fmla="*/ 22126 w 22309"/>
                  <a:gd name="connsiteY9" fmla="*/ 5120 h 35658"/>
                  <a:gd name="connsiteX10" fmla="*/ 22309 w 22309"/>
                  <a:gd name="connsiteY10" fmla="*/ 731 h 35658"/>
                  <a:gd name="connsiteX11" fmla="*/ 19932 w 22309"/>
                  <a:gd name="connsiteY11" fmla="*/ 0 h 35658"/>
                  <a:gd name="connsiteX12" fmla="*/ 17006 w 22309"/>
                  <a:gd name="connsiteY12" fmla="*/ 2012 h 35658"/>
                  <a:gd name="connsiteX13" fmla="*/ 13349 w 22309"/>
                  <a:gd name="connsiteY13" fmla="*/ 731 h 35658"/>
                  <a:gd name="connsiteX14" fmla="*/ 4206 w 22309"/>
                  <a:gd name="connsiteY14" fmla="*/ 9326 h 35658"/>
                  <a:gd name="connsiteX15" fmla="*/ 1646 w 22309"/>
                  <a:gd name="connsiteY15" fmla="*/ 13349 h 35658"/>
                  <a:gd name="connsiteX16" fmla="*/ 914 w 22309"/>
                  <a:gd name="connsiteY16" fmla="*/ 17006 h 35658"/>
                  <a:gd name="connsiteX17" fmla="*/ 1097 w 22309"/>
                  <a:gd name="connsiteY17" fmla="*/ 20115 h 35658"/>
                  <a:gd name="connsiteX18" fmla="*/ 0 w 22309"/>
                  <a:gd name="connsiteY18" fmla="*/ 23407 h 35658"/>
                  <a:gd name="connsiteX19" fmla="*/ 0 w 22309"/>
                  <a:gd name="connsiteY19" fmla="*/ 25784 h 35658"/>
                  <a:gd name="connsiteX20" fmla="*/ 1463 w 22309"/>
                  <a:gd name="connsiteY20" fmla="*/ 27612 h 35658"/>
                  <a:gd name="connsiteX21" fmla="*/ 1097 w 22309"/>
                  <a:gd name="connsiteY21" fmla="*/ 30538 h 35658"/>
                  <a:gd name="connsiteX22" fmla="*/ 3657 w 22309"/>
                  <a:gd name="connsiteY22" fmla="*/ 30355 h 35658"/>
                  <a:gd name="connsiteX23" fmla="*/ 3109 w 22309"/>
                  <a:gd name="connsiteY23" fmla="*/ 32367 h 35658"/>
                  <a:gd name="connsiteX24" fmla="*/ 549 w 22309"/>
                  <a:gd name="connsiteY24" fmla="*/ 35658 h 3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09" h="35658">
                    <a:moveTo>
                      <a:pt x="549" y="35658"/>
                    </a:moveTo>
                    <a:lnTo>
                      <a:pt x="3657" y="34195"/>
                    </a:lnTo>
                    <a:lnTo>
                      <a:pt x="7497" y="28527"/>
                    </a:lnTo>
                    <a:lnTo>
                      <a:pt x="14629" y="23407"/>
                    </a:lnTo>
                    <a:lnTo>
                      <a:pt x="14629" y="21761"/>
                    </a:lnTo>
                    <a:lnTo>
                      <a:pt x="19567" y="18652"/>
                    </a:lnTo>
                    <a:lnTo>
                      <a:pt x="18469" y="15360"/>
                    </a:lnTo>
                    <a:lnTo>
                      <a:pt x="18103" y="7863"/>
                    </a:lnTo>
                    <a:lnTo>
                      <a:pt x="19383" y="6400"/>
                    </a:lnTo>
                    <a:lnTo>
                      <a:pt x="22126" y="5120"/>
                    </a:lnTo>
                    <a:lnTo>
                      <a:pt x="22309" y="731"/>
                    </a:lnTo>
                    <a:lnTo>
                      <a:pt x="19932" y="0"/>
                    </a:lnTo>
                    <a:lnTo>
                      <a:pt x="17006" y="2012"/>
                    </a:lnTo>
                    <a:lnTo>
                      <a:pt x="13349" y="731"/>
                    </a:lnTo>
                    <a:lnTo>
                      <a:pt x="4206" y="9326"/>
                    </a:lnTo>
                    <a:lnTo>
                      <a:pt x="1646" y="13349"/>
                    </a:lnTo>
                    <a:lnTo>
                      <a:pt x="914" y="17006"/>
                    </a:lnTo>
                    <a:lnTo>
                      <a:pt x="1097" y="20115"/>
                    </a:lnTo>
                    <a:lnTo>
                      <a:pt x="0" y="23407"/>
                    </a:lnTo>
                    <a:lnTo>
                      <a:pt x="0" y="25784"/>
                    </a:lnTo>
                    <a:lnTo>
                      <a:pt x="1463" y="27612"/>
                    </a:lnTo>
                    <a:lnTo>
                      <a:pt x="1097" y="30538"/>
                    </a:lnTo>
                    <a:lnTo>
                      <a:pt x="3657" y="30355"/>
                    </a:lnTo>
                    <a:lnTo>
                      <a:pt x="3109" y="32367"/>
                    </a:lnTo>
                    <a:lnTo>
                      <a:pt x="549" y="35658"/>
                    </a:lnTo>
                  </a:path>
                </a:pathLst>
              </a:custGeom>
              <a:grpFill/>
              <a:ln w="4020" cap="flat">
                <a:solidFill>
                  <a:srgbClr val="FFFFFF"/>
                </a:solidFill>
                <a:prstDash val="solid"/>
                <a:miter/>
              </a:ln>
            </p:spPr>
            <p:txBody>
              <a:bodyPr rtlCol="0" anchor="ctr"/>
              <a:lstStyle/>
              <a:p>
                <a:endParaRPr lang="en-GB" sz="1463"/>
              </a:p>
            </p:txBody>
          </p:sp>
          <p:sp>
            <p:nvSpPr>
              <p:cNvPr id="445" name="Freeform: Shape 444">
                <a:extLst>
                  <a:ext uri="{FF2B5EF4-FFF2-40B4-BE49-F238E27FC236}">
                    <a16:creationId xmlns:a16="http://schemas.microsoft.com/office/drawing/2014/main" id="{9864BC3B-1991-F872-0C8F-74BB3A3F9132}"/>
                  </a:ext>
                </a:extLst>
              </p:cNvPr>
              <p:cNvSpPr/>
              <p:nvPr/>
            </p:nvSpPr>
            <p:spPr>
              <a:xfrm>
                <a:off x="6110001" y="2852099"/>
                <a:ext cx="7497" cy="10423"/>
              </a:xfrm>
              <a:custGeom>
                <a:avLst/>
                <a:gdLst>
                  <a:gd name="connsiteX0" fmla="*/ 5486 w 7497"/>
                  <a:gd name="connsiteY0" fmla="*/ 3474 h 10423"/>
                  <a:gd name="connsiteX1" fmla="*/ 1463 w 7497"/>
                  <a:gd name="connsiteY1" fmla="*/ 7315 h 10423"/>
                  <a:gd name="connsiteX2" fmla="*/ 0 w 7497"/>
                  <a:gd name="connsiteY2" fmla="*/ 10423 h 10423"/>
                  <a:gd name="connsiteX3" fmla="*/ 3657 w 7497"/>
                  <a:gd name="connsiteY3" fmla="*/ 8412 h 10423"/>
                  <a:gd name="connsiteX4" fmla="*/ 5303 w 7497"/>
                  <a:gd name="connsiteY4" fmla="*/ 4754 h 10423"/>
                  <a:gd name="connsiteX5" fmla="*/ 6949 w 7497"/>
                  <a:gd name="connsiteY5" fmla="*/ 3109 h 10423"/>
                  <a:gd name="connsiteX6" fmla="*/ 7314 w 7497"/>
                  <a:gd name="connsiteY6" fmla="*/ 0 h 10423"/>
                  <a:gd name="connsiteX7" fmla="*/ 5303 w 7497"/>
                  <a:gd name="connsiteY7" fmla="*/ 3292 h 10423"/>
                  <a:gd name="connsiteX8" fmla="*/ 7497 w 7497"/>
                  <a:gd name="connsiteY8" fmla="*/ 183 h 10423"/>
                  <a:gd name="connsiteX9" fmla="*/ 7497 w 7497"/>
                  <a:gd name="connsiteY9" fmla="*/ 183 h 10423"/>
                  <a:gd name="connsiteX10" fmla="*/ 7497 w 7497"/>
                  <a:gd name="connsiteY10" fmla="*/ 183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97" h="10423">
                    <a:moveTo>
                      <a:pt x="5486" y="3474"/>
                    </a:moveTo>
                    <a:lnTo>
                      <a:pt x="1463" y="7315"/>
                    </a:lnTo>
                    <a:lnTo>
                      <a:pt x="0" y="10423"/>
                    </a:lnTo>
                    <a:lnTo>
                      <a:pt x="3657" y="8412"/>
                    </a:lnTo>
                    <a:lnTo>
                      <a:pt x="5303" y="4754"/>
                    </a:lnTo>
                    <a:lnTo>
                      <a:pt x="6949" y="3109"/>
                    </a:lnTo>
                    <a:lnTo>
                      <a:pt x="7314" y="0"/>
                    </a:lnTo>
                    <a:lnTo>
                      <a:pt x="5303" y="3292"/>
                    </a:lnTo>
                    <a:close/>
                    <a:moveTo>
                      <a:pt x="7497" y="183"/>
                    </a:moveTo>
                    <a:lnTo>
                      <a:pt x="7497" y="183"/>
                    </a:lnTo>
                    <a:lnTo>
                      <a:pt x="7497" y="183"/>
                    </a:lnTo>
                    <a:close/>
                  </a:path>
                </a:pathLst>
              </a:custGeom>
              <a:grpFill/>
              <a:ln w="18272" cap="flat">
                <a:noFill/>
                <a:prstDash val="solid"/>
                <a:miter/>
              </a:ln>
            </p:spPr>
            <p:txBody>
              <a:bodyPr rtlCol="0" anchor="ctr"/>
              <a:lstStyle/>
              <a:p>
                <a:endParaRPr lang="en-GB" sz="1463"/>
              </a:p>
            </p:txBody>
          </p:sp>
          <p:sp>
            <p:nvSpPr>
              <p:cNvPr id="446" name="Freeform: Shape 445">
                <a:extLst>
                  <a:ext uri="{FF2B5EF4-FFF2-40B4-BE49-F238E27FC236}">
                    <a16:creationId xmlns:a16="http://schemas.microsoft.com/office/drawing/2014/main" id="{B54522B4-D343-DB66-04C4-1E9FDBBA031A}"/>
                  </a:ext>
                </a:extLst>
              </p:cNvPr>
              <p:cNvSpPr/>
              <p:nvPr/>
            </p:nvSpPr>
            <p:spPr>
              <a:xfrm>
                <a:off x="6110184" y="2851551"/>
                <a:ext cx="7497" cy="10971"/>
              </a:xfrm>
              <a:custGeom>
                <a:avLst/>
                <a:gdLst>
                  <a:gd name="connsiteX0" fmla="*/ 6949 w 7497"/>
                  <a:gd name="connsiteY0" fmla="*/ 3657 h 10971"/>
                  <a:gd name="connsiteX1" fmla="*/ 7497 w 7497"/>
                  <a:gd name="connsiteY1" fmla="*/ 0 h 10971"/>
                  <a:gd name="connsiteX2" fmla="*/ 7497 w 7497"/>
                  <a:gd name="connsiteY2" fmla="*/ 549 h 10971"/>
                  <a:gd name="connsiteX3" fmla="*/ 5303 w 7497"/>
                  <a:gd name="connsiteY3" fmla="*/ 4023 h 10971"/>
                  <a:gd name="connsiteX4" fmla="*/ 1280 w 7497"/>
                  <a:gd name="connsiteY4" fmla="*/ 7863 h 10971"/>
                  <a:gd name="connsiteX5" fmla="*/ 0 w 7497"/>
                  <a:gd name="connsiteY5" fmla="*/ 10972 h 10971"/>
                  <a:gd name="connsiteX6" fmla="*/ 3657 w 7497"/>
                  <a:gd name="connsiteY6" fmla="*/ 8960 h 10971"/>
                  <a:gd name="connsiteX7" fmla="*/ 5303 w 7497"/>
                  <a:gd name="connsiteY7" fmla="*/ 5303 h 10971"/>
                  <a:gd name="connsiteX8" fmla="*/ 6949 w 7497"/>
                  <a:gd name="connsiteY8" fmla="*/ 3657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 h="10971">
                    <a:moveTo>
                      <a:pt x="6949" y="3657"/>
                    </a:moveTo>
                    <a:lnTo>
                      <a:pt x="7497" y="0"/>
                    </a:lnTo>
                    <a:lnTo>
                      <a:pt x="7497" y="549"/>
                    </a:lnTo>
                    <a:lnTo>
                      <a:pt x="5303" y="4023"/>
                    </a:lnTo>
                    <a:lnTo>
                      <a:pt x="1280" y="7863"/>
                    </a:lnTo>
                    <a:lnTo>
                      <a:pt x="0" y="10972"/>
                    </a:lnTo>
                    <a:lnTo>
                      <a:pt x="3657" y="8960"/>
                    </a:lnTo>
                    <a:lnTo>
                      <a:pt x="5303" y="5303"/>
                    </a:lnTo>
                    <a:lnTo>
                      <a:pt x="6949" y="3657"/>
                    </a:lnTo>
                  </a:path>
                </a:pathLst>
              </a:custGeom>
              <a:grpFill/>
              <a:ln w="4020" cap="flat">
                <a:solidFill>
                  <a:srgbClr val="FFFFFF"/>
                </a:solidFill>
                <a:prstDash val="solid"/>
                <a:miter/>
              </a:ln>
            </p:spPr>
            <p:txBody>
              <a:bodyPr rtlCol="0" anchor="ctr"/>
              <a:lstStyle/>
              <a:p>
                <a:endParaRPr lang="en-GB" sz="1463"/>
              </a:p>
            </p:txBody>
          </p:sp>
          <p:sp>
            <p:nvSpPr>
              <p:cNvPr id="447" name="Freeform: Shape 446">
                <a:extLst>
                  <a:ext uri="{FF2B5EF4-FFF2-40B4-BE49-F238E27FC236}">
                    <a16:creationId xmlns:a16="http://schemas.microsoft.com/office/drawing/2014/main" id="{1469A429-63DD-4B47-990A-E23C622270A9}"/>
                  </a:ext>
                </a:extLst>
              </p:cNvPr>
              <p:cNvSpPr/>
              <p:nvPr/>
            </p:nvSpPr>
            <p:spPr>
              <a:xfrm>
                <a:off x="6090800" y="2901472"/>
                <a:ext cx="8228" cy="4388"/>
              </a:xfrm>
              <a:custGeom>
                <a:avLst/>
                <a:gdLst>
                  <a:gd name="connsiteX0" fmla="*/ 0 w 8228"/>
                  <a:gd name="connsiteY0" fmla="*/ 183 h 4388"/>
                  <a:gd name="connsiteX1" fmla="*/ 1097 w 8228"/>
                  <a:gd name="connsiteY1" fmla="*/ 1097 h 4388"/>
                  <a:gd name="connsiteX2" fmla="*/ 8229 w 8228"/>
                  <a:gd name="connsiteY2" fmla="*/ 4389 h 4388"/>
                  <a:gd name="connsiteX3" fmla="*/ 7680 w 8228"/>
                  <a:gd name="connsiteY3" fmla="*/ 3292 h 4388"/>
                  <a:gd name="connsiteX4" fmla="*/ 3292 w 8228"/>
                  <a:gd name="connsiteY4" fmla="*/ 0 h 4388"/>
                  <a:gd name="connsiteX5" fmla="*/ 0 w 8228"/>
                  <a:gd name="connsiteY5" fmla="*/ 183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8" h="4388">
                    <a:moveTo>
                      <a:pt x="0" y="183"/>
                    </a:moveTo>
                    <a:lnTo>
                      <a:pt x="1097" y="1097"/>
                    </a:lnTo>
                    <a:lnTo>
                      <a:pt x="8229" y="4389"/>
                    </a:lnTo>
                    <a:lnTo>
                      <a:pt x="7680" y="3292"/>
                    </a:lnTo>
                    <a:lnTo>
                      <a:pt x="3292" y="0"/>
                    </a:lnTo>
                    <a:lnTo>
                      <a:pt x="0" y="183"/>
                    </a:lnTo>
                    <a:close/>
                  </a:path>
                </a:pathLst>
              </a:custGeom>
              <a:grpFill/>
              <a:ln w="18272" cap="flat">
                <a:noFill/>
                <a:prstDash val="solid"/>
                <a:miter/>
              </a:ln>
            </p:spPr>
            <p:txBody>
              <a:bodyPr rtlCol="0" anchor="ctr"/>
              <a:lstStyle/>
              <a:p>
                <a:endParaRPr lang="en-GB" sz="1463"/>
              </a:p>
            </p:txBody>
          </p:sp>
          <p:sp>
            <p:nvSpPr>
              <p:cNvPr id="448" name="Freeform: Shape 447">
                <a:extLst>
                  <a:ext uri="{FF2B5EF4-FFF2-40B4-BE49-F238E27FC236}">
                    <a16:creationId xmlns:a16="http://schemas.microsoft.com/office/drawing/2014/main" id="{49CA3CF5-8D44-80A4-A2CE-30AB6B066796}"/>
                  </a:ext>
                </a:extLst>
              </p:cNvPr>
              <p:cNvSpPr/>
              <p:nvPr/>
            </p:nvSpPr>
            <p:spPr>
              <a:xfrm>
                <a:off x="6090800" y="2901472"/>
                <a:ext cx="8228" cy="4388"/>
              </a:xfrm>
              <a:custGeom>
                <a:avLst/>
                <a:gdLst>
                  <a:gd name="connsiteX0" fmla="*/ 1097 w 8228"/>
                  <a:gd name="connsiteY0" fmla="*/ 1097 h 4388"/>
                  <a:gd name="connsiteX1" fmla="*/ 0 w 8228"/>
                  <a:gd name="connsiteY1" fmla="*/ 183 h 4388"/>
                  <a:gd name="connsiteX2" fmla="*/ 3292 w 8228"/>
                  <a:gd name="connsiteY2" fmla="*/ 0 h 4388"/>
                  <a:gd name="connsiteX3" fmla="*/ 7680 w 8228"/>
                  <a:gd name="connsiteY3" fmla="*/ 3292 h 4388"/>
                  <a:gd name="connsiteX4" fmla="*/ 8229 w 8228"/>
                  <a:gd name="connsiteY4" fmla="*/ 4389 h 4388"/>
                  <a:gd name="connsiteX5" fmla="*/ 1097 w 8228"/>
                  <a:gd name="connsiteY5" fmla="*/ 1097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8" h="4388">
                    <a:moveTo>
                      <a:pt x="1097" y="1097"/>
                    </a:moveTo>
                    <a:lnTo>
                      <a:pt x="0" y="183"/>
                    </a:lnTo>
                    <a:lnTo>
                      <a:pt x="3292" y="0"/>
                    </a:lnTo>
                    <a:lnTo>
                      <a:pt x="7680" y="3292"/>
                    </a:lnTo>
                    <a:lnTo>
                      <a:pt x="8229" y="4389"/>
                    </a:lnTo>
                    <a:lnTo>
                      <a:pt x="1097" y="1097"/>
                    </a:lnTo>
                  </a:path>
                </a:pathLst>
              </a:custGeom>
              <a:grpFill/>
              <a:ln w="4020" cap="flat">
                <a:solidFill>
                  <a:srgbClr val="FFFFFF"/>
                </a:solidFill>
                <a:prstDash val="solid"/>
                <a:miter/>
              </a:ln>
            </p:spPr>
            <p:txBody>
              <a:bodyPr rtlCol="0" anchor="ctr"/>
              <a:lstStyle/>
              <a:p>
                <a:endParaRPr lang="en-GB" sz="1463"/>
              </a:p>
            </p:txBody>
          </p:sp>
          <p:sp>
            <p:nvSpPr>
              <p:cNvPr id="449" name="Freeform: Shape 448">
                <a:extLst>
                  <a:ext uri="{FF2B5EF4-FFF2-40B4-BE49-F238E27FC236}">
                    <a16:creationId xmlns:a16="http://schemas.microsoft.com/office/drawing/2014/main" id="{F1BB63AF-FFB7-C211-EB1E-DD2266930DB7}"/>
                  </a:ext>
                </a:extLst>
              </p:cNvPr>
              <p:cNvSpPr/>
              <p:nvPr/>
            </p:nvSpPr>
            <p:spPr>
              <a:xfrm>
                <a:off x="6086046" y="2904032"/>
                <a:ext cx="6948" cy="2742"/>
              </a:xfrm>
              <a:custGeom>
                <a:avLst/>
                <a:gdLst>
                  <a:gd name="connsiteX0" fmla="*/ 0 w 6948"/>
                  <a:gd name="connsiteY0" fmla="*/ 914 h 2742"/>
                  <a:gd name="connsiteX1" fmla="*/ 6949 w 6948"/>
                  <a:gd name="connsiteY1" fmla="*/ 2743 h 2742"/>
                  <a:gd name="connsiteX2" fmla="*/ 6766 w 6948"/>
                  <a:gd name="connsiteY2" fmla="*/ 1646 h 2742"/>
                  <a:gd name="connsiteX3" fmla="*/ 2560 w 6948"/>
                  <a:gd name="connsiteY3" fmla="*/ 0 h 2742"/>
                  <a:gd name="connsiteX4" fmla="*/ 0 w 6948"/>
                  <a:gd name="connsiteY4" fmla="*/ 914 h 2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8" h="2742">
                    <a:moveTo>
                      <a:pt x="0" y="914"/>
                    </a:moveTo>
                    <a:lnTo>
                      <a:pt x="6949" y="2743"/>
                    </a:lnTo>
                    <a:lnTo>
                      <a:pt x="6766" y="1646"/>
                    </a:lnTo>
                    <a:lnTo>
                      <a:pt x="2560" y="0"/>
                    </a:lnTo>
                    <a:lnTo>
                      <a:pt x="0" y="914"/>
                    </a:lnTo>
                    <a:close/>
                  </a:path>
                </a:pathLst>
              </a:custGeom>
              <a:grpFill/>
              <a:ln w="18272" cap="flat">
                <a:noFill/>
                <a:prstDash val="solid"/>
                <a:miter/>
              </a:ln>
            </p:spPr>
            <p:txBody>
              <a:bodyPr rtlCol="0" anchor="ctr"/>
              <a:lstStyle/>
              <a:p>
                <a:endParaRPr lang="en-GB" sz="1463"/>
              </a:p>
            </p:txBody>
          </p:sp>
          <p:sp>
            <p:nvSpPr>
              <p:cNvPr id="450" name="Freeform: Shape 449">
                <a:extLst>
                  <a:ext uri="{FF2B5EF4-FFF2-40B4-BE49-F238E27FC236}">
                    <a16:creationId xmlns:a16="http://schemas.microsoft.com/office/drawing/2014/main" id="{60C9C531-76F5-2472-BDBE-B7CB7DFEC061}"/>
                  </a:ext>
                </a:extLst>
              </p:cNvPr>
              <p:cNvSpPr/>
              <p:nvPr/>
            </p:nvSpPr>
            <p:spPr>
              <a:xfrm>
                <a:off x="6086046" y="2904032"/>
                <a:ext cx="6948" cy="2742"/>
              </a:xfrm>
              <a:custGeom>
                <a:avLst/>
                <a:gdLst>
                  <a:gd name="connsiteX0" fmla="*/ 0 w 6948"/>
                  <a:gd name="connsiteY0" fmla="*/ 914 h 2742"/>
                  <a:gd name="connsiteX1" fmla="*/ 2560 w 6948"/>
                  <a:gd name="connsiteY1" fmla="*/ 0 h 2742"/>
                  <a:gd name="connsiteX2" fmla="*/ 6766 w 6948"/>
                  <a:gd name="connsiteY2" fmla="*/ 1463 h 2742"/>
                  <a:gd name="connsiteX3" fmla="*/ 6949 w 6948"/>
                  <a:gd name="connsiteY3" fmla="*/ 2743 h 2742"/>
                  <a:gd name="connsiteX4" fmla="*/ 0 w 6948"/>
                  <a:gd name="connsiteY4" fmla="*/ 914 h 2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8" h="2742">
                    <a:moveTo>
                      <a:pt x="0" y="914"/>
                    </a:moveTo>
                    <a:lnTo>
                      <a:pt x="2560" y="0"/>
                    </a:lnTo>
                    <a:lnTo>
                      <a:pt x="6766" y="1463"/>
                    </a:lnTo>
                    <a:lnTo>
                      <a:pt x="6949" y="2743"/>
                    </a:lnTo>
                    <a:lnTo>
                      <a:pt x="0" y="914"/>
                    </a:lnTo>
                  </a:path>
                </a:pathLst>
              </a:custGeom>
              <a:grpFill/>
              <a:ln w="4020" cap="flat">
                <a:solidFill>
                  <a:srgbClr val="FFFFFF"/>
                </a:solidFill>
                <a:prstDash val="solid"/>
                <a:miter/>
              </a:ln>
            </p:spPr>
            <p:txBody>
              <a:bodyPr rtlCol="0" anchor="ctr"/>
              <a:lstStyle/>
              <a:p>
                <a:endParaRPr lang="en-GB" sz="1463"/>
              </a:p>
            </p:txBody>
          </p:sp>
          <p:sp>
            <p:nvSpPr>
              <p:cNvPr id="451" name="Freeform: Shape 450">
                <a:extLst>
                  <a:ext uri="{FF2B5EF4-FFF2-40B4-BE49-F238E27FC236}">
                    <a16:creationId xmlns:a16="http://schemas.microsoft.com/office/drawing/2014/main" id="{F6AF2668-DC8F-4847-7CBC-89092523F0A5}"/>
                  </a:ext>
                </a:extLst>
              </p:cNvPr>
              <p:cNvSpPr/>
              <p:nvPr/>
            </p:nvSpPr>
            <p:spPr>
              <a:xfrm>
                <a:off x="6081291" y="2910250"/>
                <a:ext cx="2743" cy="3474"/>
              </a:xfrm>
              <a:custGeom>
                <a:avLst/>
                <a:gdLst>
                  <a:gd name="connsiteX0" fmla="*/ 0 w 2743"/>
                  <a:gd name="connsiteY0" fmla="*/ 3474 h 3474"/>
                  <a:gd name="connsiteX1" fmla="*/ 1463 w 2743"/>
                  <a:gd name="connsiteY1" fmla="*/ 3474 h 3474"/>
                  <a:gd name="connsiteX2" fmla="*/ 2743 w 2743"/>
                  <a:gd name="connsiteY2" fmla="*/ 2194 h 3474"/>
                  <a:gd name="connsiteX3" fmla="*/ 2743 w 2743"/>
                  <a:gd name="connsiteY3" fmla="*/ 914 h 3474"/>
                  <a:gd name="connsiteX4" fmla="*/ 549 w 2743"/>
                  <a:gd name="connsiteY4" fmla="*/ 0 h 3474"/>
                  <a:gd name="connsiteX5" fmla="*/ 0 w 2743"/>
                  <a:gd name="connsiteY5" fmla="*/ 3474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3" h="3474">
                    <a:moveTo>
                      <a:pt x="0" y="3474"/>
                    </a:moveTo>
                    <a:lnTo>
                      <a:pt x="1463" y="3474"/>
                    </a:lnTo>
                    <a:lnTo>
                      <a:pt x="2743" y="2194"/>
                    </a:lnTo>
                    <a:lnTo>
                      <a:pt x="2743" y="914"/>
                    </a:lnTo>
                    <a:lnTo>
                      <a:pt x="549" y="0"/>
                    </a:lnTo>
                    <a:lnTo>
                      <a:pt x="0" y="3474"/>
                    </a:lnTo>
                    <a:close/>
                  </a:path>
                </a:pathLst>
              </a:custGeom>
              <a:grpFill/>
              <a:ln w="18272" cap="flat">
                <a:noFill/>
                <a:prstDash val="solid"/>
                <a:miter/>
              </a:ln>
            </p:spPr>
            <p:txBody>
              <a:bodyPr rtlCol="0" anchor="ctr"/>
              <a:lstStyle/>
              <a:p>
                <a:endParaRPr lang="en-GB" sz="1463"/>
              </a:p>
            </p:txBody>
          </p:sp>
          <p:sp>
            <p:nvSpPr>
              <p:cNvPr id="452" name="Freeform: Shape 451">
                <a:extLst>
                  <a:ext uri="{FF2B5EF4-FFF2-40B4-BE49-F238E27FC236}">
                    <a16:creationId xmlns:a16="http://schemas.microsoft.com/office/drawing/2014/main" id="{BBF06173-C8C6-CC4B-46CD-8CE7999ADB5B}"/>
                  </a:ext>
                </a:extLst>
              </p:cNvPr>
              <p:cNvSpPr/>
              <p:nvPr/>
            </p:nvSpPr>
            <p:spPr>
              <a:xfrm>
                <a:off x="6081291" y="2910250"/>
                <a:ext cx="2743" cy="3474"/>
              </a:xfrm>
              <a:custGeom>
                <a:avLst/>
                <a:gdLst>
                  <a:gd name="connsiteX0" fmla="*/ 549 w 2743"/>
                  <a:gd name="connsiteY0" fmla="*/ 0 h 3474"/>
                  <a:gd name="connsiteX1" fmla="*/ 0 w 2743"/>
                  <a:gd name="connsiteY1" fmla="*/ 3474 h 3474"/>
                  <a:gd name="connsiteX2" fmla="*/ 1463 w 2743"/>
                  <a:gd name="connsiteY2" fmla="*/ 3474 h 3474"/>
                  <a:gd name="connsiteX3" fmla="*/ 2743 w 2743"/>
                  <a:gd name="connsiteY3" fmla="*/ 2194 h 3474"/>
                  <a:gd name="connsiteX4" fmla="*/ 2743 w 2743"/>
                  <a:gd name="connsiteY4" fmla="*/ 914 h 3474"/>
                  <a:gd name="connsiteX5" fmla="*/ 549 w 2743"/>
                  <a:gd name="connsiteY5" fmla="*/ 0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3" h="3474">
                    <a:moveTo>
                      <a:pt x="549" y="0"/>
                    </a:moveTo>
                    <a:lnTo>
                      <a:pt x="0" y="3474"/>
                    </a:lnTo>
                    <a:lnTo>
                      <a:pt x="1463" y="3474"/>
                    </a:lnTo>
                    <a:lnTo>
                      <a:pt x="2743" y="2194"/>
                    </a:lnTo>
                    <a:lnTo>
                      <a:pt x="2743" y="914"/>
                    </a:lnTo>
                    <a:lnTo>
                      <a:pt x="549" y="0"/>
                    </a:lnTo>
                  </a:path>
                </a:pathLst>
              </a:custGeom>
              <a:grpFill/>
              <a:ln w="4020" cap="flat">
                <a:solidFill>
                  <a:srgbClr val="FFFFFF"/>
                </a:solidFill>
                <a:prstDash val="solid"/>
                <a:miter/>
              </a:ln>
            </p:spPr>
            <p:txBody>
              <a:bodyPr rtlCol="0" anchor="ctr"/>
              <a:lstStyle/>
              <a:p>
                <a:endParaRPr lang="en-GB" sz="1463"/>
              </a:p>
            </p:txBody>
          </p:sp>
          <p:sp>
            <p:nvSpPr>
              <p:cNvPr id="453" name="Freeform: Shape 452">
                <a:extLst>
                  <a:ext uri="{FF2B5EF4-FFF2-40B4-BE49-F238E27FC236}">
                    <a16:creationId xmlns:a16="http://schemas.microsoft.com/office/drawing/2014/main" id="{2CB9B141-4539-D0E8-1CB3-FCC10C0EDC95}"/>
                  </a:ext>
                </a:extLst>
              </p:cNvPr>
              <p:cNvSpPr/>
              <p:nvPr/>
            </p:nvSpPr>
            <p:spPr>
              <a:xfrm>
                <a:off x="6207650" y="3184179"/>
                <a:ext cx="23772" cy="50287"/>
              </a:xfrm>
              <a:custGeom>
                <a:avLst/>
                <a:gdLst>
                  <a:gd name="connsiteX0" fmla="*/ 18469 w 23772"/>
                  <a:gd name="connsiteY0" fmla="*/ 0 h 50287"/>
                  <a:gd name="connsiteX1" fmla="*/ 20664 w 23772"/>
                  <a:gd name="connsiteY1" fmla="*/ 914 h 50287"/>
                  <a:gd name="connsiteX2" fmla="*/ 21212 w 23772"/>
                  <a:gd name="connsiteY2" fmla="*/ 13166 h 50287"/>
                  <a:gd name="connsiteX3" fmla="*/ 23772 w 23772"/>
                  <a:gd name="connsiteY3" fmla="*/ 24504 h 50287"/>
                  <a:gd name="connsiteX4" fmla="*/ 22858 w 23772"/>
                  <a:gd name="connsiteY4" fmla="*/ 28892 h 50287"/>
                  <a:gd name="connsiteX5" fmla="*/ 21212 w 23772"/>
                  <a:gd name="connsiteY5" fmla="*/ 32733 h 50287"/>
                  <a:gd name="connsiteX6" fmla="*/ 20481 w 23772"/>
                  <a:gd name="connsiteY6" fmla="*/ 36938 h 50287"/>
                  <a:gd name="connsiteX7" fmla="*/ 18469 w 23772"/>
                  <a:gd name="connsiteY7" fmla="*/ 42790 h 50287"/>
                  <a:gd name="connsiteX8" fmla="*/ 15360 w 23772"/>
                  <a:gd name="connsiteY8" fmla="*/ 47910 h 50287"/>
                  <a:gd name="connsiteX9" fmla="*/ 15177 w 23772"/>
                  <a:gd name="connsiteY9" fmla="*/ 50287 h 50287"/>
                  <a:gd name="connsiteX10" fmla="*/ 12801 w 23772"/>
                  <a:gd name="connsiteY10" fmla="*/ 46996 h 50287"/>
                  <a:gd name="connsiteX11" fmla="*/ 10240 w 23772"/>
                  <a:gd name="connsiteY11" fmla="*/ 46630 h 50287"/>
                  <a:gd name="connsiteX12" fmla="*/ 7132 w 23772"/>
                  <a:gd name="connsiteY12" fmla="*/ 44984 h 50287"/>
                  <a:gd name="connsiteX13" fmla="*/ 5852 w 23772"/>
                  <a:gd name="connsiteY13" fmla="*/ 42790 h 50287"/>
                  <a:gd name="connsiteX14" fmla="*/ 6034 w 23772"/>
                  <a:gd name="connsiteY14" fmla="*/ 39316 h 50287"/>
                  <a:gd name="connsiteX15" fmla="*/ 3109 w 23772"/>
                  <a:gd name="connsiteY15" fmla="*/ 38218 h 50287"/>
                  <a:gd name="connsiteX16" fmla="*/ 2194 w 23772"/>
                  <a:gd name="connsiteY16" fmla="*/ 35658 h 50287"/>
                  <a:gd name="connsiteX17" fmla="*/ 1646 w 23772"/>
                  <a:gd name="connsiteY17" fmla="*/ 26881 h 50287"/>
                  <a:gd name="connsiteX18" fmla="*/ 0 w 23772"/>
                  <a:gd name="connsiteY18" fmla="*/ 24687 h 50287"/>
                  <a:gd name="connsiteX19" fmla="*/ 0 w 23772"/>
                  <a:gd name="connsiteY19" fmla="*/ 18286 h 50287"/>
                  <a:gd name="connsiteX20" fmla="*/ 2194 w 23772"/>
                  <a:gd name="connsiteY20" fmla="*/ 12800 h 50287"/>
                  <a:gd name="connsiteX21" fmla="*/ 4206 w 23772"/>
                  <a:gd name="connsiteY21" fmla="*/ 13166 h 50287"/>
                  <a:gd name="connsiteX22" fmla="*/ 7132 w 23772"/>
                  <a:gd name="connsiteY22" fmla="*/ 12252 h 50287"/>
                  <a:gd name="connsiteX23" fmla="*/ 12252 w 23772"/>
                  <a:gd name="connsiteY23" fmla="*/ 8777 h 50287"/>
                  <a:gd name="connsiteX24" fmla="*/ 16458 w 23772"/>
                  <a:gd name="connsiteY24" fmla="*/ 7680 h 50287"/>
                  <a:gd name="connsiteX25" fmla="*/ 17555 w 23772"/>
                  <a:gd name="connsiteY25" fmla="*/ 5669 h 50287"/>
                  <a:gd name="connsiteX26" fmla="*/ 18469 w 23772"/>
                  <a:gd name="connsiteY26" fmla="*/ 0 h 5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772" h="50287">
                    <a:moveTo>
                      <a:pt x="18469" y="0"/>
                    </a:moveTo>
                    <a:lnTo>
                      <a:pt x="20664" y="914"/>
                    </a:lnTo>
                    <a:lnTo>
                      <a:pt x="21212" y="13166"/>
                    </a:lnTo>
                    <a:lnTo>
                      <a:pt x="23772" y="24504"/>
                    </a:lnTo>
                    <a:lnTo>
                      <a:pt x="22858" y="28892"/>
                    </a:lnTo>
                    <a:lnTo>
                      <a:pt x="21212" y="32733"/>
                    </a:lnTo>
                    <a:lnTo>
                      <a:pt x="20481" y="36938"/>
                    </a:lnTo>
                    <a:lnTo>
                      <a:pt x="18469" y="42790"/>
                    </a:lnTo>
                    <a:lnTo>
                      <a:pt x="15360" y="47910"/>
                    </a:lnTo>
                    <a:lnTo>
                      <a:pt x="15177" y="50287"/>
                    </a:lnTo>
                    <a:lnTo>
                      <a:pt x="12801" y="46996"/>
                    </a:lnTo>
                    <a:lnTo>
                      <a:pt x="10240" y="46630"/>
                    </a:lnTo>
                    <a:lnTo>
                      <a:pt x="7132" y="44984"/>
                    </a:lnTo>
                    <a:lnTo>
                      <a:pt x="5852" y="42790"/>
                    </a:lnTo>
                    <a:lnTo>
                      <a:pt x="6034" y="39316"/>
                    </a:lnTo>
                    <a:lnTo>
                      <a:pt x="3109" y="38218"/>
                    </a:lnTo>
                    <a:lnTo>
                      <a:pt x="2194" y="35658"/>
                    </a:lnTo>
                    <a:lnTo>
                      <a:pt x="1646" y="26881"/>
                    </a:lnTo>
                    <a:lnTo>
                      <a:pt x="0" y="24687"/>
                    </a:lnTo>
                    <a:lnTo>
                      <a:pt x="0" y="18286"/>
                    </a:lnTo>
                    <a:lnTo>
                      <a:pt x="2194" y="12800"/>
                    </a:lnTo>
                    <a:lnTo>
                      <a:pt x="4206" y="13166"/>
                    </a:lnTo>
                    <a:lnTo>
                      <a:pt x="7132" y="12252"/>
                    </a:lnTo>
                    <a:lnTo>
                      <a:pt x="12252" y="8777"/>
                    </a:lnTo>
                    <a:lnTo>
                      <a:pt x="16458" y="7680"/>
                    </a:lnTo>
                    <a:lnTo>
                      <a:pt x="17555" y="5669"/>
                    </a:lnTo>
                    <a:lnTo>
                      <a:pt x="18469" y="0"/>
                    </a:lnTo>
                    <a:close/>
                  </a:path>
                </a:pathLst>
              </a:custGeom>
              <a:grpFill/>
              <a:ln w="18272" cap="flat">
                <a:noFill/>
                <a:prstDash val="solid"/>
                <a:miter/>
              </a:ln>
            </p:spPr>
            <p:txBody>
              <a:bodyPr rtlCol="0" anchor="ctr"/>
              <a:lstStyle/>
              <a:p>
                <a:endParaRPr lang="en-GB" sz="1463"/>
              </a:p>
            </p:txBody>
          </p:sp>
          <p:sp>
            <p:nvSpPr>
              <p:cNvPr id="454" name="Freeform: Shape 453">
                <a:extLst>
                  <a:ext uri="{FF2B5EF4-FFF2-40B4-BE49-F238E27FC236}">
                    <a16:creationId xmlns:a16="http://schemas.microsoft.com/office/drawing/2014/main" id="{F12FD399-36C7-C6B9-A394-0129B7D60AA3}"/>
                  </a:ext>
                </a:extLst>
              </p:cNvPr>
              <p:cNvSpPr/>
              <p:nvPr/>
            </p:nvSpPr>
            <p:spPr>
              <a:xfrm>
                <a:off x="6207650" y="3184179"/>
                <a:ext cx="23772" cy="50287"/>
              </a:xfrm>
              <a:custGeom>
                <a:avLst/>
                <a:gdLst>
                  <a:gd name="connsiteX0" fmla="*/ 18469 w 23772"/>
                  <a:gd name="connsiteY0" fmla="*/ 0 h 50287"/>
                  <a:gd name="connsiteX1" fmla="*/ 20664 w 23772"/>
                  <a:gd name="connsiteY1" fmla="*/ 914 h 50287"/>
                  <a:gd name="connsiteX2" fmla="*/ 21212 w 23772"/>
                  <a:gd name="connsiteY2" fmla="*/ 13166 h 50287"/>
                  <a:gd name="connsiteX3" fmla="*/ 23772 w 23772"/>
                  <a:gd name="connsiteY3" fmla="*/ 24504 h 50287"/>
                  <a:gd name="connsiteX4" fmla="*/ 22858 w 23772"/>
                  <a:gd name="connsiteY4" fmla="*/ 28892 h 50287"/>
                  <a:gd name="connsiteX5" fmla="*/ 21212 w 23772"/>
                  <a:gd name="connsiteY5" fmla="*/ 32733 h 50287"/>
                  <a:gd name="connsiteX6" fmla="*/ 20481 w 23772"/>
                  <a:gd name="connsiteY6" fmla="*/ 36938 h 50287"/>
                  <a:gd name="connsiteX7" fmla="*/ 18469 w 23772"/>
                  <a:gd name="connsiteY7" fmla="*/ 42790 h 50287"/>
                  <a:gd name="connsiteX8" fmla="*/ 15360 w 23772"/>
                  <a:gd name="connsiteY8" fmla="*/ 47910 h 50287"/>
                  <a:gd name="connsiteX9" fmla="*/ 15177 w 23772"/>
                  <a:gd name="connsiteY9" fmla="*/ 50287 h 50287"/>
                  <a:gd name="connsiteX10" fmla="*/ 12801 w 23772"/>
                  <a:gd name="connsiteY10" fmla="*/ 46996 h 50287"/>
                  <a:gd name="connsiteX11" fmla="*/ 10240 w 23772"/>
                  <a:gd name="connsiteY11" fmla="*/ 46630 h 50287"/>
                  <a:gd name="connsiteX12" fmla="*/ 7132 w 23772"/>
                  <a:gd name="connsiteY12" fmla="*/ 44984 h 50287"/>
                  <a:gd name="connsiteX13" fmla="*/ 5852 w 23772"/>
                  <a:gd name="connsiteY13" fmla="*/ 42790 h 50287"/>
                  <a:gd name="connsiteX14" fmla="*/ 6034 w 23772"/>
                  <a:gd name="connsiteY14" fmla="*/ 39316 h 50287"/>
                  <a:gd name="connsiteX15" fmla="*/ 3109 w 23772"/>
                  <a:gd name="connsiteY15" fmla="*/ 38218 h 50287"/>
                  <a:gd name="connsiteX16" fmla="*/ 2194 w 23772"/>
                  <a:gd name="connsiteY16" fmla="*/ 35658 h 50287"/>
                  <a:gd name="connsiteX17" fmla="*/ 1646 w 23772"/>
                  <a:gd name="connsiteY17" fmla="*/ 26881 h 50287"/>
                  <a:gd name="connsiteX18" fmla="*/ 0 w 23772"/>
                  <a:gd name="connsiteY18" fmla="*/ 24687 h 50287"/>
                  <a:gd name="connsiteX19" fmla="*/ 0 w 23772"/>
                  <a:gd name="connsiteY19" fmla="*/ 18286 h 50287"/>
                  <a:gd name="connsiteX20" fmla="*/ 2194 w 23772"/>
                  <a:gd name="connsiteY20" fmla="*/ 12800 h 50287"/>
                  <a:gd name="connsiteX21" fmla="*/ 4206 w 23772"/>
                  <a:gd name="connsiteY21" fmla="*/ 13166 h 50287"/>
                  <a:gd name="connsiteX22" fmla="*/ 7132 w 23772"/>
                  <a:gd name="connsiteY22" fmla="*/ 12252 h 50287"/>
                  <a:gd name="connsiteX23" fmla="*/ 12252 w 23772"/>
                  <a:gd name="connsiteY23" fmla="*/ 8777 h 50287"/>
                  <a:gd name="connsiteX24" fmla="*/ 16458 w 23772"/>
                  <a:gd name="connsiteY24" fmla="*/ 7680 h 50287"/>
                  <a:gd name="connsiteX25" fmla="*/ 17555 w 23772"/>
                  <a:gd name="connsiteY25" fmla="*/ 5669 h 50287"/>
                  <a:gd name="connsiteX26" fmla="*/ 18469 w 23772"/>
                  <a:gd name="connsiteY26" fmla="*/ 0 h 5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772" h="50287">
                    <a:moveTo>
                      <a:pt x="18469" y="0"/>
                    </a:moveTo>
                    <a:lnTo>
                      <a:pt x="20664" y="914"/>
                    </a:lnTo>
                    <a:lnTo>
                      <a:pt x="21212" y="13166"/>
                    </a:lnTo>
                    <a:lnTo>
                      <a:pt x="23772" y="24504"/>
                    </a:lnTo>
                    <a:lnTo>
                      <a:pt x="22858" y="28892"/>
                    </a:lnTo>
                    <a:lnTo>
                      <a:pt x="21212" y="32733"/>
                    </a:lnTo>
                    <a:lnTo>
                      <a:pt x="20481" y="36938"/>
                    </a:lnTo>
                    <a:lnTo>
                      <a:pt x="18469" y="42790"/>
                    </a:lnTo>
                    <a:lnTo>
                      <a:pt x="15360" y="47910"/>
                    </a:lnTo>
                    <a:lnTo>
                      <a:pt x="15177" y="50287"/>
                    </a:lnTo>
                    <a:lnTo>
                      <a:pt x="12801" y="46996"/>
                    </a:lnTo>
                    <a:lnTo>
                      <a:pt x="10240" y="46630"/>
                    </a:lnTo>
                    <a:lnTo>
                      <a:pt x="7132" y="44984"/>
                    </a:lnTo>
                    <a:lnTo>
                      <a:pt x="5852" y="42790"/>
                    </a:lnTo>
                    <a:lnTo>
                      <a:pt x="6034" y="39316"/>
                    </a:lnTo>
                    <a:lnTo>
                      <a:pt x="3109" y="38218"/>
                    </a:lnTo>
                    <a:lnTo>
                      <a:pt x="2194" y="35658"/>
                    </a:lnTo>
                    <a:lnTo>
                      <a:pt x="1646" y="26881"/>
                    </a:lnTo>
                    <a:lnTo>
                      <a:pt x="0" y="24687"/>
                    </a:lnTo>
                    <a:lnTo>
                      <a:pt x="0" y="18286"/>
                    </a:lnTo>
                    <a:lnTo>
                      <a:pt x="2194" y="12800"/>
                    </a:lnTo>
                    <a:lnTo>
                      <a:pt x="4206" y="13166"/>
                    </a:lnTo>
                    <a:lnTo>
                      <a:pt x="7132" y="12252"/>
                    </a:lnTo>
                    <a:lnTo>
                      <a:pt x="12252" y="8777"/>
                    </a:lnTo>
                    <a:lnTo>
                      <a:pt x="16458" y="7680"/>
                    </a:lnTo>
                    <a:lnTo>
                      <a:pt x="17555" y="5669"/>
                    </a:lnTo>
                    <a:lnTo>
                      <a:pt x="18469" y="0"/>
                    </a:lnTo>
                  </a:path>
                </a:pathLst>
              </a:custGeom>
              <a:grpFill/>
              <a:ln w="4020" cap="flat">
                <a:solidFill>
                  <a:srgbClr val="FFFFFF"/>
                </a:solidFill>
                <a:prstDash val="solid"/>
                <a:miter/>
              </a:ln>
            </p:spPr>
            <p:txBody>
              <a:bodyPr rtlCol="0" anchor="ctr"/>
              <a:lstStyle/>
              <a:p>
                <a:endParaRPr lang="en-GB" sz="1463"/>
              </a:p>
            </p:txBody>
          </p:sp>
          <p:sp>
            <p:nvSpPr>
              <p:cNvPr id="455" name="Freeform: Shape 454">
                <a:extLst>
                  <a:ext uri="{FF2B5EF4-FFF2-40B4-BE49-F238E27FC236}">
                    <a16:creationId xmlns:a16="http://schemas.microsoft.com/office/drawing/2014/main" id="{8D7E7157-005D-A9E6-DE82-881505D701CE}"/>
                  </a:ext>
                </a:extLst>
              </p:cNvPr>
              <p:cNvSpPr/>
              <p:nvPr/>
            </p:nvSpPr>
            <p:spPr>
              <a:xfrm>
                <a:off x="7350912" y="3720883"/>
                <a:ext cx="7314" cy="4023"/>
              </a:xfrm>
              <a:custGeom>
                <a:avLst/>
                <a:gdLst>
                  <a:gd name="connsiteX0" fmla="*/ 1097 w 7314"/>
                  <a:gd name="connsiteY0" fmla="*/ 914 h 4023"/>
                  <a:gd name="connsiteX1" fmla="*/ 0 w 7314"/>
                  <a:gd name="connsiteY1" fmla="*/ 3292 h 4023"/>
                  <a:gd name="connsiteX2" fmla="*/ 3657 w 7314"/>
                  <a:gd name="connsiteY2" fmla="*/ 4023 h 4023"/>
                  <a:gd name="connsiteX3" fmla="*/ 4938 w 7314"/>
                  <a:gd name="connsiteY3" fmla="*/ 2926 h 4023"/>
                  <a:gd name="connsiteX4" fmla="*/ 6035 w 7314"/>
                  <a:gd name="connsiteY4" fmla="*/ 4023 h 4023"/>
                  <a:gd name="connsiteX5" fmla="*/ 7315 w 7314"/>
                  <a:gd name="connsiteY5" fmla="*/ 2377 h 4023"/>
                  <a:gd name="connsiteX6" fmla="*/ 6583 w 7314"/>
                  <a:gd name="connsiteY6" fmla="*/ 1646 h 4023"/>
                  <a:gd name="connsiteX7" fmla="*/ 5486 w 7314"/>
                  <a:gd name="connsiteY7" fmla="*/ 2012 h 4023"/>
                  <a:gd name="connsiteX8" fmla="*/ 4755 w 7314"/>
                  <a:gd name="connsiteY8" fmla="*/ 549 h 4023"/>
                  <a:gd name="connsiteX9" fmla="*/ 3841 w 7314"/>
                  <a:gd name="connsiteY9" fmla="*/ 0 h 4023"/>
                  <a:gd name="connsiteX10" fmla="*/ 1097 w 7314"/>
                  <a:gd name="connsiteY10" fmla="*/ 914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14" h="4023">
                    <a:moveTo>
                      <a:pt x="1097" y="914"/>
                    </a:moveTo>
                    <a:lnTo>
                      <a:pt x="0" y="3292"/>
                    </a:lnTo>
                    <a:lnTo>
                      <a:pt x="3657" y="4023"/>
                    </a:lnTo>
                    <a:lnTo>
                      <a:pt x="4938" y="2926"/>
                    </a:lnTo>
                    <a:lnTo>
                      <a:pt x="6035" y="4023"/>
                    </a:lnTo>
                    <a:lnTo>
                      <a:pt x="7315" y="2377"/>
                    </a:lnTo>
                    <a:lnTo>
                      <a:pt x="6583" y="1646"/>
                    </a:lnTo>
                    <a:lnTo>
                      <a:pt x="5486" y="2012"/>
                    </a:lnTo>
                    <a:lnTo>
                      <a:pt x="4755" y="549"/>
                    </a:lnTo>
                    <a:lnTo>
                      <a:pt x="3841" y="0"/>
                    </a:lnTo>
                    <a:lnTo>
                      <a:pt x="1097" y="914"/>
                    </a:lnTo>
                    <a:close/>
                  </a:path>
                </a:pathLst>
              </a:custGeom>
              <a:grpFill/>
              <a:ln w="18272" cap="flat">
                <a:noFill/>
                <a:prstDash val="solid"/>
                <a:miter/>
              </a:ln>
            </p:spPr>
            <p:txBody>
              <a:bodyPr rtlCol="0" anchor="ctr"/>
              <a:lstStyle/>
              <a:p>
                <a:endParaRPr lang="en-GB" sz="1463"/>
              </a:p>
            </p:txBody>
          </p:sp>
          <p:sp>
            <p:nvSpPr>
              <p:cNvPr id="456" name="Freeform: Shape 455">
                <a:extLst>
                  <a:ext uri="{FF2B5EF4-FFF2-40B4-BE49-F238E27FC236}">
                    <a16:creationId xmlns:a16="http://schemas.microsoft.com/office/drawing/2014/main" id="{3C6B81E3-F3E7-CB8C-DFE7-6B7D4D1F3247}"/>
                  </a:ext>
                </a:extLst>
              </p:cNvPr>
              <p:cNvSpPr/>
              <p:nvPr/>
            </p:nvSpPr>
            <p:spPr>
              <a:xfrm>
                <a:off x="7350912" y="3720883"/>
                <a:ext cx="7314" cy="4023"/>
              </a:xfrm>
              <a:custGeom>
                <a:avLst/>
                <a:gdLst>
                  <a:gd name="connsiteX0" fmla="*/ 0 w 7314"/>
                  <a:gd name="connsiteY0" fmla="*/ 3292 h 4023"/>
                  <a:gd name="connsiteX1" fmla="*/ 3657 w 7314"/>
                  <a:gd name="connsiteY1" fmla="*/ 4023 h 4023"/>
                  <a:gd name="connsiteX2" fmla="*/ 4938 w 7314"/>
                  <a:gd name="connsiteY2" fmla="*/ 2926 h 4023"/>
                  <a:gd name="connsiteX3" fmla="*/ 6035 w 7314"/>
                  <a:gd name="connsiteY3" fmla="*/ 4023 h 4023"/>
                  <a:gd name="connsiteX4" fmla="*/ 7315 w 7314"/>
                  <a:gd name="connsiteY4" fmla="*/ 2377 h 4023"/>
                  <a:gd name="connsiteX5" fmla="*/ 6583 w 7314"/>
                  <a:gd name="connsiteY5" fmla="*/ 1646 h 4023"/>
                  <a:gd name="connsiteX6" fmla="*/ 5486 w 7314"/>
                  <a:gd name="connsiteY6" fmla="*/ 2012 h 4023"/>
                  <a:gd name="connsiteX7" fmla="*/ 4755 w 7314"/>
                  <a:gd name="connsiteY7" fmla="*/ 549 h 4023"/>
                  <a:gd name="connsiteX8" fmla="*/ 3841 w 7314"/>
                  <a:gd name="connsiteY8" fmla="*/ 0 h 4023"/>
                  <a:gd name="connsiteX9" fmla="*/ 1097 w 7314"/>
                  <a:gd name="connsiteY9" fmla="*/ 914 h 4023"/>
                  <a:gd name="connsiteX10" fmla="*/ 0 w 7314"/>
                  <a:gd name="connsiteY10" fmla="*/ 3292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14" h="4023">
                    <a:moveTo>
                      <a:pt x="0" y="3292"/>
                    </a:moveTo>
                    <a:lnTo>
                      <a:pt x="3657" y="4023"/>
                    </a:lnTo>
                    <a:lnTo>
                      <a:pt x="4938" y="2926"/>
                    </a:lnTo>
                    <a:lnTo>
                      <a:pt x="6035" y="4023"/>
                    </a:lnTo>
                    <a:lnTo>
                      <a:pt x="7315" y="2377"/>
                    </a:lnTo>
                    <a:lnTo>
                      <a:pt x="6583" y="1646"/>
                    </a:lnTo>
                    <a:lnTo>
                      <a:pt x="5486" y="2012"/>
                    </a:lnTo>
                    <a:lnTo>
                      <a:pt x="4755" y="549"/>
                    </a:lnTo>
                    <a:lnTo>
                      <a:pt x="3841" y="0"/>
                    </a:lnTo>
                    <a:lnTo>
                      <a:pt x="1097" y="914"/>
                    </a:lnTo>
                    <a:lnTo>
                      <a:pt x="0" y="3292"/>
                    </a:lnTo>
                  </a:path>
                </a:pathLst>
              </a:custGeom>
              <a:grpFill/>
              <a:ln w="4020" cap="flat">
                <a:solidFill>
                  <a:srgbClr val="FFFFFF"/>
                </a:solidFill>
                <a:prstDash val="solid"/>
                <a:miter/>
              </a:ln>
            </p:spPr>
            <p:txBody>
              <a:bodyPr rtlCol="0" anchor="ctr"/>
              <a:lstStyle/>
              <a:p>
                <a:endParaRPr lang="en-GB" sz="1463"/>
              </a:p>
            </p:txBody>
          </p:sp>
          <p:sp>
            <p:nvSpPr>
              <p:cNvPr id="457" name="Freeform: Shape 456">
                <a:extLst>
                  <a:ext uri="{FF2B5EF4-FFF2-40B4-BE49-F238E27FC236}">
                    <a16:creationId xmlns:a16="http://schemas.microsoft.com/office/drawing/2014/main" id="{40447CA1-4562-9DB0-0EB3-4C48419ADF17}"/>
                  </a:ext>
                </a:extLst>
              </p:cNvPr>
              <p:cNvSpPr/>
              <p:nvPr/>
            </p:nvSpPr>
            <p:spPr>
              <a:xfrm>
                <a:off x="7072228" y="3999933"/>
                <a:ext cx="2742" cy="2742"/>
              </a:xfrm>
              <a:custGeom>
                <a:avLst/>
                <a:gdLst>
                  <a:gd name="connsiteX0" fmla="*/ 1646 w 2742"/>
                  <a:gd name="connsiteY0" fmla="*/ 366 h 2742"/>
                  <a:gd name="connsiteX1" fmla="*/ 549 w 2742"/>
                  <a:gd name="connsiteY1" fmla="*/ 914 h 2742"/>
                  <a:gd name="connsiteX2" fmla="*/ 0 w 2742"/>
                  <a:gd name="connsiteY2" fmla="*/ 2743 h 2742"/>
                  <a:gd name="connsiteX3" fmla="*/ 2743 w 2742"/>
                  <a:gd name="connsiteY3" fmla="*/ 1280 h 2742"/>
                  <a:gd name="connsiteX4" fmla="*/ 2560 w 2742"/>
                  <a:gd name="connsiteY4" fmla="*/ 0 h 2742"/>
                  <a:gd name="connsiteX5" fmla="*/ 1646 w 2742"/>
                  <a:gd name="connsiteY5" fmla="*/ 0 h 2742"/>
                  <a:gd name="connsiteX6" fmla="*/ 1646 w 2742"/>
                  <a:gd name="connsiteY6" fmla="*/ 366 h 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2" h="2742">
                    <a:moveTo>
                      <a:pt x="1646" y="366"/>
                    </a:moveTo>
                    <a:lnTo>
                      <a:pt x="549" y="914"/>
                    </a:lnTo>
                    <a:lnTo>
                      <a:pt x="0" y="2743"/>
                    </a:lnTo>
                    <a:lnTo>
                      <a:pt x="2743" y="1280"/>
                    </a:lnTo>
                    <a:lnTo>
                      <a:pt x="2560" y="0"/>
                    </a:lnTo>
                    <a:lnTo>
                      <a:pt x="1646" y="0"/>
                    </a:lnTo>
                    <a:lnTo>
                      <a:pt x="1646" y="366"/>
                    </a:lnTo>
                    <a:close/>
                  </a:path>
                </a:pathLst>
              </a:custGeom>
              <a:grpFill/>
              <a:ln w="18272" cap="flat">
                <a:noFill/>
                <a:prstDash val="solid"/>
                <a:miter/>
              </a:ln>
            </p:spPr>
            <p:txBody>
              <a:bodyPr rtlCol="0" anchor="ctr"/>
              <a:lstStyle/>
              <a:p>
                <a:endParaRPr lang="en-GB" sz="1463"/>
              </a:p>
            </p:txBody>
          </p:sp>
          <p:sp>
            <p:nvSpPr>
              <p:cNvPr id="458" name="Freeform: Shape 457">
                <a:extLst>
                  <a:ext uri="{FF2B5EF4-FFF2-40B4-BE49-F238E27FC236}">
                    <a16:creationId xmlns:a16="http://schemas.microsoft.com/office/drawing/2014/main" id="{AEB3E5D7-59B3-5B2D-8E5A-B412A8CE6B82}"/>
                  </a:ext>
                </a:extLst>
              </p:cNvPr>
              <p:cNvSpPr/>
              <p:nvPr/>
            </p:nvSpPr>
            <p:spPr>
              <a:xfrm>
                <a:off x="7072228" y="3999933"/>
                <a:ext cx="2742" cy="2742"/>
              </a:xfrm>
              <a:custGeom>
                <a:avLst/>
                <a:gdLst>
                  <a:gd name="connsiteX0" fmla="*/ 1646 w 2742"/>
                  <a:gd name="connsiteY0" fmla="*/ 366 h 2742"/>
                  <a:gd name="connsiteX1" fmla="*/ 549 w 2742"/>
                  <a:gd name="connsiteY1" fmla="*/ 914 h 2742"/>
                  <a:gd name="connsiteX2" fmla="*/ 0 w 2742"/>
                  <a:gd name="connsiteY2" fmla="*/ 2743 h 2742"/>
                  <a:gd name="connsiteX3" fmla="*/ 2743 w 2742"/>
                  <a:gd name="connsiteY3" fmla="*/ 1280 h 2742"/>
                  <a:gd name="connsiteX4" fmla="*/ 2560 w 2742"/>
                  <a:gd name="connsiteY4" fmla="*/ 183 h 2742"/>
                  <a:gd name="connsiteX5" fmla="*/ 1646 w 2742"/>
                  <a:gd name="connsiteY5" fmla="*/ 0 h 2742"/>
                  <a:gd name="connsiteX6" fmla="*/ 1646 w 2742"/>
                  <a:gd name="connsiteY6" fmla="*/ 366 h 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2" h="2742">
                    <a:moveTo>
                      <a:pt x="1646" y="366"/>
                    </a:moveTo>
                    <a:lnTo>
                      <a:pt x="549" y="914"/>
                    </a:lnTo>
                    <a:lnTo>
                      <a:pt x="0" y="2743"/>
                    </a:lnTo>
                    <a:lnTo>
                      <a:pt x="2743" y="1280"/>
                    </a:lnTo>
                    <a:lnTo>
                      <a:pt x="2560" y="183"/>
                    </a:lnTo>
                    <a:lnTo>
                      <a:pt x="1646" y="0"/>
                    </a:lnTo>
                    <a:lnTo>
                      <a:pt x="1646" y="366"/>
                    </a:lnTo>
                  </a:path>
                </a:pathLst>
              </a:custGeom>
              <a:grpFill/>
              <a:ln w="4020" cap="flat">
                <a:solidFill>
                  <a:srgbClr val="FFFFFF"/>
                </a:solidFill>
                <a:prstDash val="solid"/>
                <a:miter/>
              </a:ln>
            </p:spPr>
            <p:txBody>
              <a:bodyPr rtlCol="0" anchor="ctr"/>
              <a:lstStyle/>
              <a:p>
                <a:endParaRPr lang="en-GB" sz="1463"/>
              </a:p>
            </p:txBody>
          </p:sp>
          <p:sp>
            <p:nvSpPr>
              <p:cNvPr id="459" name="Freeform: Shape 458">
                <a:extLst>
                  <a:ext uri="{FF2B5EF4-FFF2-40B4-BE49-F238E27FC236}">
                    <a16:creationId xmlns:a16="http://schemas.microsoft.com/office/drawing/2014/main" id="{19376E37-AE6C-1F8A-57D7-51CCC92EA636}"/>
                  </a:ext>
                </a:extLst>
              </p:cNvPr>
              <p:cNvSpPr/>
              <p:nvPr/>
            </p:nvSpPr>
            <p:spPr>
              <a:xfrm>
                <a:off x="7072228" y="3992801"/>
                <a:ext cx="2742" cy="3474"/>
              </a:xfrm>
              <a:custGeom>
                <a:avLst/>
                <a:gdLst>
                  <a:gd name="connsiteX0" fmla="*/ 183 w 2742"/>
                  <a:gd name="connsiteY0" fmla="*/ 183 h 3474"/>
                  <a:gd name="connsiteX1" fmla="*/ 0 w 2742"/>
                  <a:gd name="connsiteY1" fmla="*/ 1646 h 3474"/>
                  <a:gd name="connsiteX2" fmla="*/ 1463 w 2742"/>
                  <a:gd name="connsiteY2" fmla="*/ 2012 h 3474"/>
                  <a:gd name="connsiteX3" fmla="*/ 2012 w 2742"/>
                  <a:gd name="connsiteY3" fmla="*/ 3474 h 3474"/>
                  <a:gd name="connsiteX4" fmla="*/ 2743 w 2742"/>
                  <a:gd name="connsiteY4" fmla="*/ 2377 h 3474"/>
                  <a:gd name="connsiteX5" fmla="*/ 2377 w 2742"/>
                  <a:gd name="connsiteY5" fmla="*/ 366 h 3474"/>
                  <a:gd name="connsiteX6" fmla="*/ 1829 w 2742"/>
                  <a:gd name="connsiteY6" fmla="*/ 0 h 3474"/>
                  <a:gd name="connsiteX7" fmla="*/ 183 w 2742"/>
                  <a:gd name="connsiteY7" fmla="*/ 183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2" h="3474">
                    <a:moveTo>
                      <a:pt x="183" y="183"/>
                    </a:moveTo>
                    <a:lnTo>
                      <a:pt x="0" y="1646"/>
                    </a:lnTo>
                    <a:lnTo>
                      <a:pt x="1463" y="2012"/>
                    </a:lnTo>
                    <a:lnTo>
                      <a:pt x="2012" y="3474"/>
                    </a:lnTo>
                    <a:lnTo>
                      <a:pt x="2743" y="2377"/>
                    </a:lnTo>
                    <a:lnTo>
                      <a:pt x="2377" y="366"/>
                    </a:lnTo>
                    <a:lnTo>
                      <a:pt x="1829" y="0"/>
                    </a:lnTo>
                    <a:lnTo>
                      <a:pt x="183" y="183"/>
                    </a:lnTo>
                    <a:close/>
                  </a:path>
                </a:pathLst>
              </a:custGeom>
              <a:grpFill/>
              <a:ln w="18272" cap="flat">
                <a:noFill/>
                <a:prstDash val="solid"/>
                <a:miter/>
              </a:ln>
            </p:spPr>
            <p:txBody>
              <a:bodyPr rtlCol="0" anchor="ctr"/>
              <a:lstStyle/>
              <a:p>
                <a:endParaRPr lang="en-GB" sz="1463"/>
              </a:p>
            </p:txBody>
          </p:sp>
          <p:sp>
            <p:nvSpPr>
              <p:cNvPr id="460" name="Freeform: Shape 459">
                <a:extLst>
                  <a:ext uri="{FF2B5EF4-FFF2-40B4-BE49-F238E27FC236}">
                    <a16:creationId xmlns:a16="http://schemas.microsoft.com/office/drawing/2014/main" id="{23FA2B48-14DB-06CE-3467-24E712BA7C4A}"/>
                  </a:ext>
                </a:extLst>
              </p:cNvPr>
              <p:cNvSpPr/>
              <p:nvPr/>
            </p:nvSpPr>
            <p:spPr>
              <a:xfrm>
                <a:off x="7072228" y="3992801"/>
                <a:ext cx="2925" cy="3474"/>
              </a:xfrm>
              <a:custGeom>
                <a:avLst/>
                <a:gdLst>
                  <a:gd name="connsiteX0" fmla="*/ 0 w 2925"/>
                  <a:gd name="connsiteY0" fmla="*/ 1828 h 3474"/>
                  <a:gd name="connsiteX1" fmla="*/ 1463 w 2925"/>
                  <a:gd name="connsiteY1" fmla="*/ 2012 h 3474"/>
                  <a:gd name="connsiteX2" fmla="*/ 2012 w 2925"/>
                  <a:gd name="connsiteY2" fmla="*/ 3474 h 3474"/>
                  <a:gd name="connsiteX3" fmla="*/ 2926 w 2925"/>
                  <a:gd name="connsiteY3" fmla="*/ 2377 h 3474"/>
                  <a:gd name="connsiteX4" fmla="*/ 2377 w 2925"/>
                  <a:gd name="connsiteY4" fmla="*/ 366 h 3474"/>
                  <a:gd name="connsiteX5" fmla="*/ 1829 w 2925"/>
                  <a:gd name="connsiteY5" fmla="*/ 0 h 3474"/>
                  <a:gd name="connsiteX6" fmla="*/ 183 w 2925"/>
                  <a:gd name="connsiteY6" fmla="*/ 183 h 3474"/>
                  <a:gd name="connsiteX7" fmla="*/ 0 w 2925"/>
                  <a:gd name="connsiteY7" fmla="*/ 1828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5" h="3474">
                    <a:moveTo>
                      <a:pt x="0" y="1828"/>
                    </a:moveTo>
                    <a:lnTo>
                      <a:pt x="1463" y="2012"/>
                    </a:lnTo>
                    <a:lnTo>
                      <a:pt x="2012" y="3474"/>
                    </a:lnTo>
                    <a:lnTo>
                      <a:pt x="2926" y="2377"/>
                    </a:lnTo>
                    <a:lnTo>
                      <a:pt x="2377" y="366"/>
                    </a:lnTo>
                    <a:lnTo>
                      <a:pt x="1829" y="0"/>
                    </a:lnTo>
                    <a:lnTo>
                      <a:pt x="183" y="183"/>
                    </a:lnTo>
                    <a:lnTo>
                      <a:pt x="0" y="1828"/>
                    </a:lnTo>
                  </a:path>
                </a:pathLst>
              </a:custGeom>
              <a:grpFill/>
              <a:ln w="4020" cap="flat">
                <a:solidFill>
                  <a:srgbClr val="FFFFFF"/>
                </a:solidFill>
                <a:prstDash val="solid"/>
                <a:miter/>
              </a:ln>
            </p:spPr>
            <p:txBody>
              <a:bodyPr rtlCol="0" anchor="ctr"/>
              <a:lstStyle/>
              <a:p>
                <a:endParaRPr lang="en-GB" sz="1463"/>
              </a:p>
            </p:txBody>
          </p:sp>
          <p:sp>
            <p:nvSpPr>
              <p:cNvPr id="461" name="Freeform: Shape 460">
                <a:extLst>
                  <a:ext uri="{FF2B5EF4-FFF2-40B4-BE49-F238E27FC236}">
                    <a16:creationId xmlns:a16="http://schemas.microsoft.com/office/drawing/2014/main" id="{CBAEAFE9-43E2-B36A-777E-EA6B5E0DC678}"/>
                  </a:ext>
                </a:extLst>
              </p:cNvPr>
              <p:cNvSpPr/>
              <p:nvPr/>
            </p:nvSpPr>
            <p:spPr>
              <a:xfrm>
                <a:off x="7067474" y="3955680"/>
                <a:ext cx="2011" cy="3108"/>
              </a:xfrm>
              <a:custGeom>
                <a:avLst/>
                <a:gdLst>
                  <a:gd name="connsiteX0" fmla="*/ 732 w 2011"/>
                  <a:gd name="connsiteY0" fmla="*/ 183 h 3108"/>
                  <a:gd name="connsiteX1" fmla="*/ 183 w 2011"/>
                  <a:gd name="connsiteY1" fmla="*/ 1280 h 3108"/>
                  <a:gd name="connsiteX2" fmla="*/ 0 w 2011"/>
                  <a:gd name="connsiteY2" fmla="*/ 2743 h 3108"/>
                  <a:gd name="connsiteX3" fmla="*/ 549 w 2011"/>
                  <a:gd name="connsiteY3" fmla="*/ 3109 h 3108"/>
                  <a:gd name="connsiteX4" fmla="*/ 1280 w 2011"/>
                  <a:gd name="connsiteY4" fmla="*/ 2743 h 3108"/>
                  <a:gd name="connsiteX5" fmla="*/ 2012 w 2011"/>
                  <a:gd name="connsiteY5" fmla="*/ 731 h 3108"/>
                  <a:gd name="connsiteX6" fmla="*/ 1646 w 2011"/>
                  <a:gd name="connsiteY6" fmla="*/ 0 h 3108"/>
                  <a:gd name="connsiteX7" fmla="*/ 732 w 2011"/>
                  <a:gd name="connsiteY7" fmla="*/ 183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1" h="3108">
                    <a:moveTo>
                      <a:pt x="732" y="183"/>
                    </a:moveTo>
                    <a:lnTo>
                      <a:pt x="183" y="1280"/>
                    </a:lnTo>
                    <a:lnTo>
                      <a:pt x="0" y="2743"/>
                    </a:lnTo>
                    <a:lnTo>
                      <a:pt x="549" y="3109"/>
                    </a:lnTo>
                    <a:lnTo>
                      <a:pt x="1280" y="2743"/>
                    </a:lnTo>
                    <a:lnTo>
                      <a:pt x="2012" y="731"/>
                    </a:lnTo>
                    <a:lnTo>
                      <a:pt x="1646" y="0"/>
                    </a:lnTo>
                    <a:lnTo>
                      <a:pt x="732" y="183"/>
                    </a:lnTo>
                    <a:close/>
                  </a:path>
                </a:pathLst>
              </a:custGeom>
              <a:grpFill/>
              <a:ln w="18272" cap="flat">
                <a:noFill/>
                <a:prstDash val="solid"/>
                <a:miter/>
              </a:ln>
            </p:spPr>
            <p:txBody>
              <a:bodyPr rtlCol="0" anchor="ctr"/>
              <a:lstStyle/>
              <a:p>
                <a:endParaRPr lang="en-GB" sz="1463"/>
              </a:p>
            </p:txBody>
          </p:sp>
          <p:sp>
            <p:nvSpPr>
              <p:cNvPr id="462" name="Freeform: Shape 461">
                <a:extLst>
                  <a:ext uri="{FF2B5EF4-FFF2-40B4-BE49-F238E27FC236}">
                    <a16:creationId xmlns:a16="http://schemas.microsoft.com/office/drawing/2014/main" id="{234B2150-3191-CC14-5897-1E2B619B3012}"/>
                  </a:ext>
                </a:extLst>
              </p:cNvPr>
              <p:cNvSpPr/>
              <p:nvPr/>
            </p:nvSpPr>
            <p:spPr>
              <a:xfrm>
                <a:off x="7067474" y="3955680"/>
                <a:ext cx="2011" cy="3108"/>
              </a:xfrm>
              <a:custGeom>
                <a:avLst/>
                <a:gdLst>
                  <a:gd name="connsiteX0" fmla="*/ 549 w 2011"/>
                  <a:gd name="connsiteY0" fmla="*/ 3109 h 3108"/>
                  <a:gd name="connsiteX1" fmla="*/ 1280 w 2011"/>
                  <a:gd name="connsiteY1" fmla="*/ 2743 h 3108"/>
                  <a:gd name="connsiteX2" fmla="*/ 2012 w 2011"/>
                  <a:gd name="connsiteY2" fmla="*/ 731 h 3108"/>
                  <a:gd name="connsiteX3" fmla="*/ 1646 w 2011"/>
                  <a:gd name="connsiteY3" fmla="*/ 0 h 3108"/>
                  <a:gd name="connsiteX4" fmla="*/ 732 w 2011"/>
                  <a:gd name="connsiteY4" fmla="*/ 183 h 3108"/>
                  <a:gd name="connsiteX5" fmla="*/ 183 w 2011"/>
                  <a:gd name="connsiteY5" fmla="*/ 1280 h 3108"/>
                  <a:gd name="connsiteX6" fmla="*/ 0 w 2011"/>
                  <a:gd name="connsiteY6" fmla="*/ 2743 h 3108"/>
                  <a:gd name="connsiteX7" fmla="*/ 549 w 2011"/>
                  <a:gd name="connsiteY7" fmla="*/ 3109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1" h="3108">
                    <a:moveTo>
                      <a:pt x="549" y="3109"/>
                    </a:moveTo>
                    <a:lnTo>
                      <a:pt x="1280" y="2743"/>
                    </a:lnTo>
                    <a:lnTo>
                      <a:pt x="2012" y="731"/>
                    </a:lnTo>
                    <a:lnTo>
                      <a:pt x="1646" y="0"/>
                    </a:lnTo>
                    <a:lnTo>
                      <a:pt x="732" y="183"/>
                    </a:lnTo>
                    <a:lnTo>
                      <a:pt x="183" y="1280"/>
                    </a:lnTo>
                    <a:lnTo>
                      <a:pt x="0" y="2743"/>
                    </a:lnTo>
                    <a:lnTo>
                      <a:pt x="549" y="3109"/>
                    </a:lnTo>
                  </a:path>
                </a:pathLst>
              </a:custGeom>
              <a:grpFill/>
              <a:ln w="4020" cap="flat">
                <a:solidFill>
                  <a:srgbClr val="FFFFFF"/>
                </a:solidFill>
                <a:prstDash val="solid"/>
                <a:miter/>
              </a:ln>
            </p:spPr>
            <p:txBody>
              <a:bodyPr rtlCol="0" anchor="ctr"/>
              <a:lstStyle/>
              <a:p>
                <a:endParaRPr lang="en-GB" sz="1463"/>
              </a:p>
            </p:txBody>
          </p:sp>
          <p:sp>
            <p:nvSpPr>
              <p:cNvPr id="463" name="Freeform: Shape 462">
                <a:extLst>
                  <a:ext uri="{FF2B5EF4-FFF2-40B4-BE49-F238E27FC236}">
                    <a16:creationId xmlns:a16="http://schemas.microsoft.com/office/drawing/2014/main" id="{A07FA1A4-DFE8-7259-C0FA-2DE84D464F14}"/>
                  </a:ext>
                </a:extLst>
              </p:cNvPr>
              <p:cNvSpPr/>
              <p:nvPr/>
            </p:nvSpPr>
            <p:spPr>
              <a:xfrm>
                <a:off x="8487043" y="4048392"/>
                <a:ext cx="6400" cy="6948"/>
              </a:xfrm>
              <a:custGeom>
                <a:avLst/>
                <a:gdLst>
                  <a:gd name="connsiteX0" fmla="*/ 0 w 6400"/>
                  <a:gd name="connsiteY0" fmla="*/ 6035 h 6948"/>
                  <a:gd name="connsiteX1" fmla="*/ 3841 w 6400"/>
                  <a:gd name="connsiteY1" fmla="*/ 6949 h 6948"/>
                  <a:gd name="connsiteX2" fmla="*/ 5852 w 6400"/>
                  <a:gd name="connsiteY2" fmla="*/ 6400 h 6948"/>
                  <a:gd name="connsiteX3" fmla="*/ 6400 w 6400"/>
                  <a:gd name="connsiteY3" fmla="*/ 2743 h 6948"/>
                  <a:gd name="connsiteX4" fmla="*/ 4755 w 6400"/>
                  <a:gd name="connsiteY4" fmla="*/ 549 h 6948"/>
                  <a:gd name="connsiteX5" fmla="*/ 5303 w 6400"/>
                  <a:gd name="connsiteY5" fmla="*/ 1280 h 6948"/>
                  <a:gd name="connsiteX6" fmla="*/ 3841 w 6400"/>
                  <a:gd name="connsiteY6" fmla="*/ 0 h 6948"/>
                  <a:gd name="connsiteX7" fmla="*/ 0 w 6400"/>
                  <a:gd name="connsiteY7" fmla="*/ 6035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6948">
                    <a:moveTo>
                      <a:pt x="0" y="6035"/>
                    </a:moveTo>
                    <a:lnTo>
                      <a:pt x="3841" y="6949"/>
                    </a:lnTo>
                    <a:lnTo>
                      <a:pt x="5852" y="6400"/>
                    </a:lnTo>
                    <a:lnTo>
                      <a:pt x="6400" y="2743"/>
                    </a:lnTo>
                    <a:lnTo>
                      <a:pt x="4755" y="549"/>
                    </a:lnTo>
                    <a:lnTo>
                      <a:pt x="5303" y="1280"/>
                    </a:lnTo>
                    <a:lnTo>
                      <a:pt x="3841" y="0"/>
                    </a:lnTo>
                    <a:lnTo>
                      <a:pt x="0" y="6035"/>
                    </a:lnTo>
                    <a:close/>
                  </a:path>
                </a:pathLst>
              </a:custGeom>
              <a:grpFill/>
              <a:ln w="18272" cap="flat">
                <a:noFill/>
                <a:prstDash val="solid"/>
                <a:miter/>
              </a:ln>
            </p:spPr>
            <p:txBody>
              <a:bodyPr rtlCol="0" anchor="ctr"/>
              <a:lstStyle/>
              <a:p>
                <a:endParaRPr lang="en-GB" sz="1463"/>
              </a:p>
            </p:txBody>
          </p:sp>
          <p:sp>
            <p:nvSpPr>
              <p:cNvPr id="464" name="Freeform: Shape 463">
                <a:extLst>
                  <a:ext uri="{FF2B5EF4-FFF2-40B4-BE49-F238E27FC236}">
                    <a16:creationId xmlns:a16="http://schemas.microsoft.com/office/drawing/2014/main" id="{E6446166-65C0-9690-5542-E05E0F5F257E}"/>
                  </a:ext>
                </a:extLst>
              </p:cNvPr>
              <p:cNvSpPr/>
              <p:nvPr/>
            </p:nvSpPr>
            <p:spPr>
              <a:xfrm>
                <a:off x="8487043" y="4048392"/>
                <a:ext cx="6400" cy="6948"/>
              </a:xfrm>
              <a:custGeom>
                <a:avLst/>
                <a:gdLst>
                  <a:gd name="connsiteX0" fmla="*/ 4755 w 6400"/>
                  <a:gd name="connsiteY0" fmla="*/ 549 h 6948"/>
                  <a:gd name="connsiteX1" fmla="*/ 5303 w 6400"/>
                  <a:gd name="connsiteY1" fmla="*/ 1280 h 6948"/>
                  <a:gd name="connsiteX2" fmla="*/ 3841 w 6400"/>
                  <a:gd name="connsiteY2" fmla="*/ 0 h 6948"/>
                  <a:gd name="connsiteX3" fmla="*/ 0 w 6400"/>
                  <a:gd name="connsiteY3" fmla="*/ 6035 h 6948"/>
                  <a:gd name="connsiteX4" fmla="*/ 3841 w 6400"/>
                  <a:gd name="connsiteY4" fmla="*/ 6949 h 6948"/>
                  <a:gd name="connsiteX5" fmla="*/ 5852 w 6400"/>
                  <a:gd name="connsiteY5" fmla="*/ 6400 h 6948"/>
                  <a:gd name="connsiteX6" fmla="*/ 6400 w 6400"/>
                  <a:gd name="connsiteY6" fmla="*/ 2743 h 6948"/>
                  <a:gd name="connsiteX7" fmla="*/ 4755 w 6400"/>
                  <a:gd name="connsiteY7" fmla="*/ 54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6948">
                    <a:moveTo>
                      <a:pt x="4755" y="549"/>
                    </a:moveTo>
                    <a:lnTo>
                      <a:pt x="5303" y="1280"/>
                    </a:lnTo>
                    <a:lnTo>
                      <a:pt x="3841" y="0"/>
                    </a:lnTo>
                    <a:lnTo>
                      <a:pt x="0" y="6035"/>
                    </a:lnTo>
                    <a:lnTo>
                      <a:pt x="3841" y="6949"/>
                    </a:lnTo>
                    <a:lnTo>
                      <a:pt x="5852" y="6400"/>
                    </a:lnTo>
                    <a:lnTo>
                      <a:pt x="6400" y="2743"/>
                    </a:lnTo>
                    <a:lnTo>
                      <a:pt x="4755" y="549"/>
                    </a:lnTo>
                  </a:path>
                </a:pathLst>
              </a:custGeom>
              <a:grpFill/>
              <a:ln w="4020" cap="flat">
                <a:solidFill>
                  <a:srgbClr val="FFFFFF"/>
                </a:solidFill>
                <a:prstDash val="solid"/>
                <a:miter/>
              </a:ln>
            </p:spPr>
            <p:txBody>
              <a:bodyPr rtlCol="0" anchor="ctr"/>
              <a:lstStyle/>
              <a:p>
                <a:endParaRPr lang="en-GB" sz="1463"/>
              </a:p>
            </p:txBody>
          </p:sp>
          <p:sp>
            <p:nvSpPr>
              <p:cNvPr id="465" name="Freeform: Shape 464">
                <a:extLst>
                  <a:ext uri="{FF2B5EF4-FFF2-40B4-BE49-F238E27FC236}">
                    <a16:creationId xmlns:a16="http://schemas.microsoft.com/office/drawing/2014/main" id="{C36B41C9-A82E-E2C3-956F-E22937B8BFF5}"/>
                  </a:ext>
                </a:extLst>
              </p:cNvPr>
              <p:cNvSpPr/>
              <p:nvPr/>
            </p:nvSpPr>
            <p:spPr>
              <a:xfrm>
                <a:off x="8485397" y="4049672"/>
                <a:ext cx="2560" cy="7314"/>
              </a:xfrm>
              <a:custGeom>
                <a:avLst/>
                <a:gdLst>
                  <a:gd name="connsiteX0" fmla="*/ 1646 w 2560"/>
                  <a:gd name="connsiteY0" fmla="*/ 366 h 7314"/>
                  <a:gd name="connsiteX1" fmla="*/ 915 w 2560"/>
                  <a:gd name="connsiteY1" fmla="*/ 731 h 7314"/>
                  <a:gd name="connsiteX2" fmla="*/ 0 w 2560"/>
                  <a:gd name="connsiteY2" fmla="*/ 7314 h 7314"/>
                  <a:gd name="connsiteX3" fmla="*/ 1646 w 2560"/>
                  <a:gd name="connsiteY3" fmla="*/ 4754 h 7314"/>
                  <a:gd name="connsiteX4" fmla="*/ 2560 w 2560"/>
                  <a:gd name="connsiteY4" fmla="*/ 0 h 7314"/>
                  <a:gd name="connsiteX5" fmla="*/ 1646 w 2560"/>
                  <a:gd name="connsiteY5" fmla="*/ 366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0" h="7314">
                    <a:moveTo>
                      <a:pt x="1646" y="366"/>
                    </a:moveTo>
                    <a:lnTo>
                      <a:pt x="915" y="731"/>
                    </a:lnTo>
                    <a:lnTo>
                      <a:pt x="0" y="7314"/>
                    </a:lnTo>
                    <a:lnTo>
                      <a:pt x="1646" y="4754"/>
                    </a:lnTo>
                    <a:lnTo>
                      <a:pt x="2560" y="0"/>
                    </a:lnTo>
                    <a:lnTo>
                      <a:pt x="1646" y="366"/>
                    </a:lnTo>
                    <a:close/>
                  </a:path>
                </a:pathLst>
              </a:custGeom>
              <a:grpFill/>
              <a:ln w="18272" cap="flat">
                <a:noFill/>
                <a:prstDash val="solid"/>
                <a:miter/>
              </a:ln>
            </p:spPr>
            <p:txBody>
              <a:bodyPr rtlCol="0" anchor="ctr"/>
              <a:lstStyle/>
              <a:p>
                <a:endParaRPr lang="en-GB" sz="1463"/>
              </a:p>
            </p:txBody>
          </p:sp>
          <p:sp>
            <p:nvSpPr>
              <p:cNvPr id="466" name="Freeform: Shape 465">
                <a:extLst>
                  <a:ext uri="{FF2B5EF4-FFF2-40B4-BE49-F238E27FC236}">
                    <a16:creationId xmlns:a16="http://schemas.microsoft.com/office/drawing/2014/main" id="{804FCA50-CBFB-A587-A0F2-4C3FD3C8E971}"/>
                  </a:ext>
                </a:extLst>
              </p:cNvPr>
              <p:cNvSpPr/>
              <p:nvPr/>
            </p:nvSpPr>
            <p:spPr>
              <a:xfrm>
                <a:off x="8485397" y="4049672"/>
                <a:ext cx="2560" cy="7314"/>
              </a:xfrm>
              <a:custGeom>
                <a:avLst/>
                <a:gdLst>
                  <a:gd name="connsiteX0" fmla="*/ 1646 w 2560"/>
                  <a:gd name="connsiteY0" fmla="*/ 366 h 7314"/>
                  <a:gd name="connsiteX1" fmla="*/ 915 w 2560"/>
                  <a:gd name="connsiteY1" fmla="*/ 731 h 7314"/>
                  <a:gd name="connsiteX2" fmla="*/ 0 w 2560"/>
                  <a:gd name="connsiteY2" fmla="*/ 7314 h 7314"/>
                  <a:gd name="connsiteX3" fmla="*/ 1646 w 2560"/>
                  <a:gd name="connsiteY3" fmla="*/ 4754 h 7314"/>
                  <a:gd name="connsiteX4" fmla="*/ 2560 w 2560"/>
                  <a:gd name="connsiteY4" fmla="*/ 0 h 7314"/>
                  <a:gd name="connsiteX5" fmla="*/ 1646 w 2560"/>
                  <a:gd name="connsiteY5" fmla="*/ 366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0" h="7314">
                    <a:moveTo>
                      <a:pt x="1646" y="366"/>
                    </a:moveTo>
                    <a:lnTo>
                      <a:pt x="915" y="731"/>
                    </a:lnTo>
                    <a:lnTo>
                      <a:pt x="0" y="7314"/>
                    </a:lnTo>
                    <a:lnTo>
                      <a:pt x="1646" y="4754"/>
                    </a:lnTo>
                    <a:lnTo>
                      <a:pt x="2560" y="0"/>
                    </a:lnTo>
                    <a:lnTo>
                      <a:pt x="1646" y="366"/>
                    </a:lnTo>
                  </a:path>
                </a:pathLst>
              </a:custGeom>
              <a:grpFill/>
              <a:ln w="4020" cap="flat">
                <a:solidFill>
                  <a:srgbClr val="FFFFFF"/>
                </a:solidFill>
                <a:prstDash val="solid"/>
                <a:miter/>
              </a:ln>
            </p:spPr>
            <p:txBody>
              <a:bodyPr rtlCol="0" anchor="ctr"/>
              <a:lstStyle/>
              <a:p>
                <a:endParaRPr lang="en-GB" sz="1463"/>
              </a:p>
            </p:txBody>
          </p:sp>
          <p:sp>
            <p:nvSpPr>
              <p:cNvPr id="467" name="Freeform: Shape 466">
                <a:extLst>
                  <a:ext uri="{FF2B5EF4-FFF2-40B4-BE49-F238E27FC236}">
                    <a16:creationId xmlns:a16="http://schemas.microsoft.com/office/drawing/2014/main" id="{20C13B43-DC47-374E-0CFC-0544790C991C}"/>
                  </a:ext>
                </a:extLst>
              </p:cNvPr>
              <p:cNvSpPr/>
              <p:nvPr/>
            </p:nvSpPr>
            <p:spPr>
              <a:xfrm>
                <a:off x="8487591" y="4026631"/>
                <a:ext cx="2560" cy="8046"/>
              </a:xfrm>
              <a:custGeom>
                <a:avLst/>
                <a:gdLst>
                  <a:gd name="connsiteX0" fmla="*/ 0 w 2560"/>
                  <a:gd name="connsiteY0" fmla="*/ 6218 h 8046"/>
                  <a:gd name="connsiteX1" fmla="*/ 549 w 2560"/>
                  <a:gd name="connsiteY1" fmla="*/ 8046 h 8046"/>
                  <a:gd name="connsiteX2" fmla="*/ 2560 w 2560"/>
                  <a:gd name="connsiteY2" fmla="*/ 6218 h 8046"/>
                  <a:gd name="connsiteX3" fmla="*/ 366 w 2560"/>
                  <a:gd name="connsiteY3" fmla="*/ 0 h 8046"/>
                  <a:gd name="connsiteX4" fmla="*/ 0 w 2560"/>
                  <a:gd name="connsiteY4" fmla="*/ 6218 h 8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 h="8046">
                    <a:moveTo>
                      <a:pt x="0" y="6218"/>
                    </a:moveTo>
                    <a:lnTo>
                      <a:pt x="549" y="8046"/>
                    </a:lnTo>
                    <a:lnTo>
                      <a:pt x="2560" y="6218"/>
                    </a:lnTo>
                    <a:lnTo>
                      <a:pt x="366" y="0"/>
                    </a:lnTo>
                    <a:lnTo>
                      <a:pt x="0" y="6218"/>
                    </a:lnTo>
                    <a:close/>
                  </a:path>
                </a:pathLst>
              </a:custGeom>
              <a:grpFill/>
              <a:ln w="18272" cap="flat">
                <a:noFill/>
                <a:prstDash val="solid"/>
                <a:miter/>
              </a:ln>
            </p:spPr>
            <p:txBody>
              <a:bodyPr rtlCol="0" anchor="ctr"/>
              <a:lstStyle/>
              <a:p>
                <a:endParaRPr lang="en-GB" sz="1463"/>
              </a:p>
            </p:txBody>
          </p:sp>
          <p:sp>
            <p:nvSpPr>
              <p:cNvPr id="468" name="Freeform: Shape 467">
                <a:extLst>
                  <a:ext uri="{FF2B5EF4-FFF2-40B4-BE49-F238E27FC236}">
                    <a16:creationId xmlns:a16="http://schemas.microsoft.com/office/drawing/2014/main" id="{E63BE2B0-4293-4346-1A65-960A28C6F620}"/>
                  </a:ext>
                </a:extLst>
              </p:cNvPr>
              <p:cNvSpPr/>
              <p:nvPr/>
            </p:nvSpPr>
            <p:spPr>
              <a:xfrm>
                <a:off x="8487591" y="4026631"/>
                <a:ext cx="2560" cy="8046"/>
              </a:xfrm>
              <a:custGeom>
                <a:avLst/>
                <a:gdLst>
                  <a:gd name="connsiteX0" fmla="*/ 366 w 2560"/>
                  <a:gd name="connsiteY0" fmla="*/ 0 h 8046"/>
                  <a:gd name="connsiteX1" fmla="*/ 0 w 2560"/>
                  <a:gd name="connsiteY1" fmla="*/ 6218 h 8046"/>
                  <a:gd name="connsiteX2" fmla="*/ 549 w 2560"/>
                  <a:gd name="connsiteY2" fmla="*/ 8046 h 8046"/>
                  <a:gd name="connsiteX3" fmla="*/ 2560 w 2560"/>
                  <a:gd name="connsiteY3" fmla="*/ 6218 h 8046"/>
                  <a:gd name="connsiteX4" fmla="*/ 366 w 2560"/>
                  <a:gd name="connsiteY4" fmla="*/ 0 h 8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 h="8046">
                    <a:moveTo>
                      <a:pt x="366" y="0"/>
                    </a:moveTo>
                    <a:lnTo>
                      <a:pt x="0" y="6218"/>
                    </a:lnTo>
                    <a:lnTo>
                      <a:pt x="549" y="8046"/>
                    </a:lnTo>
                    <a:lnTo>
                      <a:pt x="2560" y="6218"/>
                    </a:lnTo>
                    <a:lnTo>
                      <a:pt x="366" y="0"/>
                    </a:lnTo>
                  </a:path>
                </a:pathLst>
              </a:custGeom>
              <a:grpFill/>
              <a:ln w="4020" cap="flat">
                <a:solidFill>
                  <a:srgbClr val="FFFFFF"/>
                </a:solidFill>
                <a:prstDash val="solid"/>
                <a:miter/>
              </a:ln>
            </p:spPr>
            <p:txBody>
              <a:bodyPr rtlCol="0" anchor="ctr"/>
              <a:lstStyle/>
              <a:p>
                <a:endParaRPr lang="en-GB" sz="1463"/>
              </a:p>
            </p:txBody>
          </p:sp>
          <p:sp>
            <p:nvSpPr>
              <p:cNvPr id="469" name="Freeform: Shape 468">
                <a:extLst>
                  <a:ext uri="{FF2B5EF4-FFF2-40B4-BE49-F238E27FC236}">
                    <a16:creationId xmlns:a16="http://schemas.microsoft.com/office/drawing/2014/main" id="{DF2A0F5A-4355-20A5-48E2-E59110F06FBB}"/>
                  </a:ext>
                </a:extLst>
              </p:cNvPr>
              <p:cNvSpPr/>
              <p:nvPr/>
            </p:nvSpPr>
            <p:spPr>
              <a:xfrm>
                <a:off x="8967242" y="4059730"/>
                <a:ext cx="59979" cy="76070"/>
              </a:xfrm>
              <a:custGeom>
                <a:avLst/>
                <a:gdLst>
                  <a:gd name="connsiteX0" fmla="*/ 56139 w 59979"/>
                  <a:gd name="connsiteY0" fmla="*/ 1097 h 76070"/>
                  <a:gd name="connsiteX1" fmla="*/ 57419 w 59979"/>
                  <a:gd name="connsiteY1" fmla="*/ 0 h 76070"/>
                  <a:gd name="connsiteX2" fmla="*/ 57967 w 59979"/>
                  <a:gd name="connsiteY2" fmla="*/ 914 h 76070"/>
                  <a:gd name="connsiteX3" fmla="*/ 58333 w 59979"/>
                  <a:gd name="connsiteY3" fmla="*/ 6949 h 76070"/>
                  <a:gd name="connsiteX4" fmla="*/ 59065 w 59979"/>
                  <a:gd name="connsiteY4" fmla="*/ 8777 h 76070"/>
                  <a:gd name="connsiteX5" fmla="*/ 57785 w 59979"/>
                  <a:gd name="connsiteY5" fmla="*/ 11155 h 76070"/>
                  <a:gd name="connsiteX6" fmla="*/ 57967 w 59979"/>
                  <a:gd name="connsiteY6" fmla="*/ 14812 h 76070"/>
                  <a:gd name="connsiteX7" fmla="*/ 59979 w 59979"/>
                  <a:gd name="connsiteY7" fmla="*/ 21578 h 76070"/>
                  <a:gd name="connsiteX8" fmla="*/ 58882 w 59979"/>
                  <a:gd name="connsiteY8" fmla="*/ 24686 h 76070"/>
                  <a:gd name="connsiteX9" fmla="*/ 54676 w 59979"/>
                  <a:gd name="connsiteY9" fmla="*/ 27430 h 76070"/>
                  <a:gd name="connsiteX10" fmla="*/ 51933 w 59979"/>
                  <a:gd name="connsiteY10" fmla="*/ 31635 h 76070"/>
                  <a:gd name="connsiteX11" fmla="*/ 47910 w 59979"/>
                  <a:gd name="connsiteY11" fmla="*/ 35293 h 76070"/>
                  <a:gd name="connsiteX12" fmla="*/ 43339 w 59979"/>
                  <a:gd name="connsiteY12" fmla="*/ 36938 h 76070"/>
                  <a:gd name="connsiteX13" fmla="*/ 40047 w 59979"/>
                  <a:gd name="connsiteY13" fmla="*/ 39133 h 76070"/>
                  <a:gd name="connsiteX14" fmla="*/ 38401 w 59979"/>
                  <a:gd name="connsiteY14" fmla="*/ 45899 h 76070"/>
                  <a:gd name="connsiteX15" fmla="*/ 33098 w 59979"/>
                  <a:gd name="connsiteY15" fmla="*/ 51750 h 76070"/>
                  <a:gd name="connsiteX16" fmla="*/ 22858 w 59979"/>
                  <a:gd name="connsiteY16" fmla="*/ 60162 h 76070"/>
                  <a:gd name="connsiteX17" fmla="*/ 17372 w 59979"/>
                  <a:gd name="connsiteY17" fmla="*/ 66196 h 76070"/>
                  <a:gd name="connsiteX18" fmla="*/ 13166 w 59979"/>
                  <a:gd name="connsiteY18" fmla="*/ 69488 h 76070"/>
                  <a:gd name="connsiteX19" fmla="*/ 9326 w 59979"/>
                  <a:gd name="connsiteY19" fmla="*/ 70220 h 76070"/>
                  <a:gd name="connsiteX20" fmla="*/ 6583 w 59979"/>
                  <a:gd name="connsiteY20" fmla="*/ 73694 h 76070"/>
                  <a:gd name="connsiteX21" fmla="*/ 3474 w 59979"/>
                  <a:gd name="connsiteY21" fmla="*/ 76071 h 76070"/>
                  <a:gd name="connsiteX22" fmla="*/ 0 w 59979"/>
                  <a:gd name="connsiteY22" fmla="*/ 75705 h 76070"/>
                  <a:gd name="connsiteX23" fmla="*/ 1463 w 59979"/>
                  <a:gd name="connsiteY23" fmla="*/ 69671 h 76070"/>
                  <a:gd name="connsiteX24" fmla="*/ 4755 w 59979"/>
                  <a:gd name="connsiteY24" fmla="*/ 63819 h 76070"/>
                  <a:gd name="connsiteX25" fmla="*/ 8229 w 59979"/>
                  <a:gd name="connsiteY25" fmla="*/ 60528 h 76070"/>
                  <a:gd name="connsiteX26" fmla="*/ 14812 w 59979"/>
                  <a:gd name="connsiteY26" fmla="*/ 55408 h 76070"/>
                  <a:gd name="connsiteX27" fmla="*/ 17555 w 59979"/>
                  <a:gd name="connsiteY27" fmla="*/ 54859 h 76070"/>
                  <a:gd name="connsiteX28" fmla="*/ 32184 w 59979"/>
                  <a:gd name="connsiteY28" fmla="*/ 39498 h 76070"/>
                  <a:gd name="connsiteX29" fmla="*/ 36207 w 59979"/>
                  <a:gd name="connsiteY29" fmla="*/ 34744 h 76070"/>
                  <a:gd name="connsiteX30" fmla="*/ 38584 w 59979"/>
                  <a:gd name="connsiteY30" fmla="*/ 33281 h 76070"/>
                  <a:gd name="connsiteX31" fmla="*/ 41510 w 59979"/>
                  <a:gd name="connsiteY31" fmla="*/ 28709 h 76070"/>
                  <a:gd name="connsiteX32" fmla="*/ 45167 w 59979"/>
                  <a:gd name="connsiteY32" fmla="*/ 25967 h 76070"/>
                  <a:gd name="connsiteX33" fmla="*/ 48459 w 59979"/>
                  <a:gd name="connsiteY33" fmla="*/ 24686 h 76070"/>
                  <a:gd name="connsiteX34" fmla="*/ 51933 w 59979"/>
                  <a:gd name="connsiteY34" fmla="*/ 18469 h 76070"/>
                  <a:gd name="connsiteX35" fmla="*/ 51568 w 59979"/>
                  <a:gd name="connsiteY35" fmla="*/ 13715 h 76070"/>
                  <a:gd name="connsiteX36" fmla="*/ 52665 w 59979"/>
                  <a:gd name="connsiteY36" fmla="*/ 15909 h 76070"/>
                  <a:gd name="connsiteX37" fmla="*/ 54310 w 59979"/>
                  <a:gd name="connsiteY37" fmla="*/ 14629 h 76070"/>
                  <a:gd name="connsiteX38" fmla="*/ 53762 w 59979"/>
                  <a:gd name="connsiteY38" fmla="*/ 12800 h 76070"/>
                  <a:gd name="connsiteX39" fmla="*/ 51933 w 59979"/>
                  <a:gd name="connsiteY39" fmla="*/ 11155 h 76070"/>
                  <a:gd name="connsiteX40" fmla="*/ 52847 w 59979"/>
                  <a:gd name="connsiteY40" fmla="*/ 9692 h 76070"/>
                  <a:gd name="connsiteX41" fmla="*/ 54310 w 59979"/>
                  <a:gd name="connsiteY41" fmla="*/ 6217 h 76070"/>
                  <a:gd name="connsiteX42" fmla="*/ 54859 w 59979"/>
                  <a:gd name="connsiteY42" fmla="*/ 2194 h 76070"/>
                  <a:gd name="connsiteX43" fmla="*/ 56139 w 59979"/>
                  <a:gd name="connsiteY43" fmla="*/ 1097 h 7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979" h="76070">
                    <a:moveTo>
                      <a:pt x="56139" y="1097"/>
                    </a:moveTo>
                    <a:lnTo>
                      <a:pt x="57419" y="0"/>
                    </a:lnTo>
                    <a:lnTo>
                      <a:pt x="57967" y="914"/>
                    </a:lnTo>
                    <a:lnTo>
                      <a:pt x="58333" y="6949"/>
                    </a:lnTo>
                    <a:lnTo>
                      <a:pt x="59065" y="8777"/>
                    </a:lnTo>
                    <a:lnTo>
                      <a:pt x="57785" y="11155"/>
                    </a:lnTo>
                    <a:lnTo>
                      <a:pt x="57967" y="14812"/>
                    </a:lnTo>
                    <a:lnTo>
                      <a:pt x="59979" y="21578"/>
                    </a:lnTo>
                    <a:lnTo>
                      <a:pt x="58882" y="24686"/>
                    </a:lnTo>
                    <a:lnTo>
                      <a:pt x="54676" y="27430"/>
                    </a:lnTo>
                    <a:lnTo>
                      <a:pt x="51933" y="31635"/>
                    </a:lnTo>
                    <a:lnTo>
                      <a:pt x="47910" y="35293"/>
                    </a:lnTo>
                    <a:lnTo>
                      <a:pt x="43339" y="36938"/>
                    </a:lnTo>
                    <a:lnTo>
                      <a:pt x="40047" y="39133"/>
                    </a:lnTo>
                    <a:lnTo>
                      <a:pt x="38401" y="45899"/>
                    </a:lnTo>
                    <a:lnTo>
                      <a:pt x="33098" y="51750"/>
                    </a:lnTo>
                    <a:lnTo>
                      <a:pt x="22858" y="60162"/>
                    </a:lnTo>
                    <a:lnTo>
                      <a:pt x="17372" y="66196"/>
                    </a:lnTo>
                    <a:lnTo>
                      <a:pt x="13166" y="69488"/>
                    </a:lnTo>
                    <a:lnTo>
                      <a:pt x="9326" y="70220"/>
                    </a:lnTo>
                    <a:lnTo>
                      <a:pt x="6583" y="73694"/>
                    </a:lnTo>
                    <a:lnTo>
                      <a:pt x="3474" y="76071"/>
                    </a:lnTo>
                    <a:lnTo>
                      <a:pt x="0" y="75705"/>
                    </a:lnTo>
                    <a:lnTo>
                      <a:pt x="1463" y="69671"/>
                    </a:lnTo>
                    <a:lnTo>
                      <a:pt x="4755" y="63819"/>
                    </a:lnTo>
                    <a:lnTo>
                      <a:pt x="8229" y="60528"/>
                    </a:lnTo>
                    <a:lnTo>
                      <a:pt x="14812" y="55408"/>
                    </a:lnTo>
                    <a:lnTo>
                      <a:pt x="17555" y="54859"/>
                    </a:lnTo>
                    <a:lnTo>
                      <a:pt x="32184" y="39498"/>
                    </a:lnTo>
                    <a:lnTo>
                      <a:pt x="36207" y="34744"/>
                    </a:lnTo>
                    <a:lnTo>
                      <a:pt x="38584" y="33281"/>
                    </a:lnTo>
                    <a:lnTo>
                      <a:pt x="41510" y="28709"/>
                    </a:lnTo>
                    <a:lnTo>
                      <a:pt x="45167" y="25967"/>
                    </a:lnTo>
                    <a:lnTo>
                      <a:pt x="48459" y="24686"/>
                    </a:lnTo>
                    <a:lnTo>
                      <a:pt x="51933" y="18469"/>
                    </a:lnTo>
                    <a:lnTo>
                      <a:pt x="51568" y="13715"/>
                    </a:lnTo>
                    <a:lnTo>
                      <a:pt x="52665" y="15909"/>
                    </a:lnTo>
                    <a:lnTo>
                      <a:pt x="54310" y="14629"/>
                    </a:lnTo>
                    <a:lnTo>
                      <a:pt x="53762" y="12800"/>
                    </a:lnTo>
                    <a:lnTo>
                      <a:pt x="51933" y="11155"/>
                    </a:lnTo>
                    <a:lnTo>
                      <a:pt x="52847" y="9692"/>
                    </a:lnTo>
                    <a:lnTo>
                      <a:pt x="54310" y="6217"/>
                    </a:lnTo>
                    <a:lnTo>
                      <a:pt x="54859" y="2194"/>
                    </a:lnTo>
                    <a:lnTo>
                      <a:pt x="56139" y="1097"/>
                    </a:lnTo>
                    <a:close/>
                  </a:path>
                </a:pathLst>
              </a:custGeom>
              <a:grpFill/>
              <a:ln w="18272" cap="flat">
                <a:noFill/>
                <a:prstDash val="solid"/>
                <a:miter/>
              </a:ln>
            </p:spPr>
            <p:txBody>
              <a:bodyPr rtlCol="0" anchor="ctr"/>
              <a:lstStyle/>
              <a:p>
                <a:endParaRPr lang="en-GB" sz="1463"/>
              </a:p>
            </p:txBody>
          </p:sp>
          <p:sp>
            <p:nvSpPr>
              <p:cNvPr id="470" name="Freeform: Shape 469">
                <a:extLst>
                  <a:ext uri="{FF2B5EF4-FFF2-40B4-BE49-F238E27FC236}">
                    <a16:creationId xmlns:a16="http://schemas.microsoft.com/office/drawing/2014/main" id="{8D2D0DC7-6FA4-9FBB-E83F-5A8F5B23A4DE}"/>
                  </a:ext>
                </a:extLst>
              </p:cNvPr>
              <p:cNvSpPr/>
              <p:nvPr/>
            </p:nvSpPr>
            <p:spPr>
              <a:xfrm>
                <a:off x="8967242" y="4059730"/>
                <a:ext cx="59979" cy="76070"/>
              </a:xfrm>
              <a:custGeom>
                <a:avLst/>
                <a:gdLst>
                  <a:gd name="connsiteX0" fmla="*/ 56139 w 59979"/>
                  <a:gd name="connsiteY0" fmla="*/ 1097 h 76070"/>
                  <a:gd name="connsiteX1" fmla="*/ 57419 w 59979"/>
                  <a:gd name="connsiteY1" fmla="*/ 0 h 76070"/>
                  <a:gd name="connsiteX2" fmla="*/ 57967 w 59979"/>
                  <a:gd name="connsiteY2" fmla="*/ 914 h 76070"/>
                  <a:gd name="connsiteX3" fmla="*/ 58333 w 59979"/>
                  <a:gd name="connsiteY3" fmla="*/ 6949 h 76070"/>
                  <a:gd name="connsiteX4" fmla="*/ 59065 w 59979"/>
                  <a:gd name="connsiteY4" fmla="*/ 8777 h 76070"/>
                  <a:gd name="connsiteX5" fmla="*/ 57785 w 59979"/>
                  <a:gd name="connsiteY5" fmla="*/ 11155 h 76070"/>
                  <a:gd name="connsiteX6" fmla="*/ 57967 w 59979"/>
                  <a:gd name="connsiteY6" fmla="*/ 14812 h 76070"/>
                  <a:gd name="connsiteX7" fmla="*/ 59979 w 59979"/>
                  <a:gd name="connsiteY7" fmla="*/ 21578 h 76070"/>
                  <a:gd name="connsiteX8" fmla="*/ 58882 w 59979"/>
                  <a:gd name="connsiteY8" fmla="*/ 24686 h 76070"/>
                  <a:gd name="connsiteX9" fmla="*/ 54676 w 59979"/>
                  <a:gd name="connsiteY9" fmla="*/ 27430 h 76070"/>
                  <a:gd name="connsiteX10" fmla="*/ 51933 w 59979"/>
                  <a:gd name="connsiteY10" fmla="*/ 31635 h 76070"/>
                  <a:gd name="connsiteX11" fmla="*/ 47910 w 59979"/>
                  <a:gd name="connsiteY11" fmla="*/ 35293 h 76070"/>
                  <a:gd name="connsiteX12" fmla="*/ 43339 w 59979"/>
                  <a:gd name="connsiteY12" fmla="*/ 36938 h 76070"/>
                  <a:gd name="connsiteX13" fmla="*/ 40047 w 59979"/>
                  <a:gd name="connsiteY13" fmla="*/ 39133 h 76070"/>
                  <a:gd name="connsiteX14" fmla="*/ 38401 w 59979"/>
                  <a:gd name="connsiteY14" fmla="*/ 45899 h 76070"/>
                  <a:gd name="connsiteX15" fmla="*/ 33098 w 59979"/>
                  <a:gd name="connsiteY15" fmla="*/ 51750 h 76070"/>
                  <a:gd name="connsiteX16" fmla="*/ 22858 w 59979"/>
                  <a:gd name="connsiteY16" fmla="*/ 60162 h 76070"/>
                  <a:gd name="connsiteX17" fmla="*/ 17372 w 59979"/>
                  <a:gd name="connsiteY17" fmla="*/ 66196 h 76070"/>
                  <a:gd name="connsiteX18" fmla="*/ 13166 w 59979"/>
                  <a:gd name="connsiteY18" fmla="*/ 69488 h 76070"/>
                  <a:gd name="connsiteX19" fmla="*/ 9326 w 59979"/>
                  <a:gd name="connsiteY19" fmla="*/ 70220 h 76070"/>
                  <a:gd name="connsiteX20" fmla="*/ 6583 w 59979"/>
                  <a:gd name="connsiteY20" fmla="*/ 73694 h 76070"/>
                  <a:gd name="connsiteX21" fmla="*/ 3474 w 59979"/>
                  <a:gd name="connsiteY21" fmla="*/ 76071 h 76070"/>
                  <a:gd name="connsiteX22" fmla="*/ 0 w 59979"/>
                  <a:gd name="connsiteY22" fmla="*/ 75705 h 76070"/>
                  <a:gd name="connsiteX23" fmla="*/ 1463 w 59979"/>
                  <a:gd name="connsiteY23" fmla="*/ 69671 h 76070"/>
                  <a:gd name="connsiteX24" fmla="*/ 4755 w 59979"/>
                  <a:gd name="connsiteY24" fmla="*/ 63819 h 76070"/>
                  <a:gd name="connsiteX25" fmla="*/ 8229 w 59979"/>
                  <a:gd name="connsiteY25" fmla="*/ 60528 h 76070"/>
                  <a:gd name="connsiteX26" fmla="*/ 14812 w 59979"/>
                  <a:gd name="connsiteY26" fmla="*/ 55408 h 76070"/>
                  <a:gd name="connsiteX27" fmla="*/ 17555 w 59979"/>
                  <a:gd name="connsiteY27" fmla="*/ 54859 h 76070"/>
                  <a:gd name="connsiteX28" fmla="*/ 32184 w 59979"/>
                  <a:gd name="connsiteY28" fmla="*/ 39498 h 76070"/>
                  <a:gd name="connsiteX29" fmla="*/ 36207 w 59979"/>
                  <a:gd name="connsiteY29" fmla="*/ 34744 h 76070"/>
                  <a:gd name="connsiteX30" fmla="*/ 38584 w 59979"/>
                  <a:gd name="connsiteY30" fmla="*/ 33281 h 76070"/>
                  <a:gd name="connsiteX31" fmla="*/ 41510 w 59979"/>
                  <a:gd name="connsiteY31" fmla="*/ 28709 h 76070"/>
                  <a:gd name="connsiteX32" fmla="*/ 45167 w 59979"/>
                  <a:gd name="connsiteY32" fmla="*/ 25967 h 76070"/>
                  <a:gd name="connsiteX33" fmla="*/ 48459 w 59979"/>
                  <a:gd name="connsiteY33" fmla="*/ 24686 h 76070"/>
                  <a:gd name="connsiteX34" fmla="*/ 51933 w 59979"/>
                  <a:gd name="connsiteY34" fmla="*/ 18469 h 76070"/>
                  <a:gd name="connsiteX35" fmla="*/ 51568 w 59979"/>
                  <a:gd name="connsiteY35" fmla="*/ 13715 h 76070"/>
                  <a:gd name="connsiteX36" fmla="*/ 52665 w 59979"/>
                  <a:gd name="connsiteY36" fmla="*/ 15909 h 76070"/>
                  <a:gd name="connsiteX37" fmla="*/ 54310 w 59979"/>
                  <a:gd name="connsiteY37" fmla="*/ 14629 h 76070"/>
                  <a:gd name="connsiteX38" fmla="*/ 53762 w 59979"/>
                  <a:gd name="connsiteY38" fmla="*/ 12800 h 76070"/>
                  <a:gd name="connsiteX39" fmla="*/ 51933 w 59979"/>
                  <a:gd name="connsiteY39" fmla="*/ 11155 h 76070"/>
                  <a:gd name="connsiteX40" fmla="*/ 52847 w 59979"/>
                  <a:gd name="connsiteY40" fmla="*/ 9692 h 76070"/>
                  <a:gd name="connsiteX41" fmla="*/ 54310 w 59979"/>
                  <a:gd name="connsiteY41" fmla="*/ 6217 h 76070"/>
                  <a:gd name="connsiteX42" fmla="*/ 54859 w 59979"/>
                  <a:gd name="connsiteY42" fmla="*/ 2194 h 76070"/>
                  <a:gd name="connsiteX43" fmla="*/ 56139 w 59979"/>
                  <a:gd name="connsiteY43" fmla="*/ 1097 h 76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9979" h="76070">
                    <a:moveTo>
                      <a:pt x="56139" y="1097"/>
                    </a:moveTo>
                    <a:lnTo>
                      <a:pt x="57419" y="0"/>
                    </a:lnTo>
                    <a:lnTo>
                      <a:pt x="57967" y="914"/>
                    </a:lnTo>
                    <a:lnTo>
                      <a:pt x="58333" y="6949"/>
                    </a:lnTo>
                    <a:lnTo>
                      <a:pt x="59065" y="8777"/>
                    </a:lnTo>
                    <a:lnTo>
                      <a:pt x="57785" y="11155"/>
                    </a:lnTo>
                    <a:lnTo>
                      <a:pt x="57967" y="14812"/>
                    </a:lnTo>
                    <a:lnTo>
                      <a:pt x="59979" y="21578"/>
                    </a:lnTo>
                    <a:lnTo>
                      <a:pt x="58882" y="24686"/>
                    </a:lnTo>
                    <a:lnTo>
                      <a:pt x="54676" y="27430"/>
                    </a:lnTo>
                    <a:lnTo>
                      <a:pt x="51933" y="31635"/>
                    </a:lnTo>
                    <a:lnTo>
                      <a:pt x="47910" y="35293"/>
                    </a:lnTo>
                    <a:lnTo>
                      <a:pt x="43339" y="36938"/>
                    </a:lnTo>
                    <a:lnTo>
                      <a:pt x="40047" y="39133"/>
                    </a:lnTo>
                    <a:lnTo>
                      <a:pt x="38401" y="45899"/>
                    </a:lnTo>
                    <a:lnTo>
                      <a:pt x="33098" y="51750"/>
                    </a:lnTo>
                    <a:lnTo>
                      <a:pt x="22858" y="60162"/>
                    </a:lnTo>
                    <a:lnTo>
                      <a:pt x="17372" y="66196"/>
                    </a:lnTo>
                    <a:lnTo>
                      <a:pt x="13166" y="69488"/>
                    </a:lnTo>
                    <a:lnTo>
                      <a:pt x="9326" y="70220"/>
                    </a:lnTo>
                    <a:lnTo>
                      <a:pt x="6583" y="73694"/>
                    </a:lnTo>
                    <a:lnTo>
                      <a:pt x="3474" y="76071"/>
                    </a:lnTo>
                    <a:lnTo>
                      <a:pt x="0" y="75705"/>
                    </a:lnTo>
                    <a:lnTo>
                      <a:pt x="1463" y="69671"/>
                    </a:lnTo>
                    <a:lnTo>
                      <a:pt x="4755" y="63819"/>
                    </a:lnTo>
                    <a:lnTo>
                      <a:pt x="8229" y="60528"/>
                    </a:lnTo>
                    <a:lnTo>
                      <a:pt x="14812" y="55408"/>
                    </a:lnTo>
                    <a:lnTo>
                      <a:pt x="17555" y="54859"/>
                    </a:lnTo>
                    <a:lnTo>
                      <a:pt x="32184" y="39498"/>
                    </a:lnTo>
                    <a:lnTo>
                      <a:pt x="36207" y="34744"/>
                    </a:lnTo>
                    <a:lnTo>
                      <a:pt x="38584" y="33281"/>
                    </a:lnTo>
                    <a:lnTo>
                      <a:pt x="41510" y="28709"/>
                    </a:lnTo>
                    <a:lnTo>
                      <a:pt x="45167" y="25967"/>
                    </a:lnTo>
                    <a:lnTo>
                      <a:pt x="48459" y="24686"/>
                    </a:lnTo>
                    <a:lnTo>
                      <a:pt x="51933" y="18469"/>
                    </a:lnTo>
                    <a:lnTo>
                      <a:pt x="51568" y="13715"/>
                    </a:lnTo>
                    <a:lnTo>
                      <a:pt x="52665" y="15909"/>
                    </a:lnTo>
                    <a:lnTo>
                      <a:pt x="54310" y="14629"/>
                    </a:lnTo>
                    <a:lnTo>
                      <a:pt x="53762" y="12800"/>
                    </a:lnTo>
                    <a:lnTo>
                      <a:pt x="51933" y="11155"/>
                    </a:lnTo>
                    <a:lnTo>
                      <a:pt x="52847" y="9692"/>
                    </a:lnTo>
                    <a:lnTo>
                      <a:pt x="54310" y="6217"/>
                    </a:lnTo>
                    <a:lnTo>
                      <a:pt x="54859" y="2194"/>
                    </a:lnTo>
                    <a:lnTo>
                      <a:pt x="56139" y="1097"/>
                    </a:lnTo>
                  </a:path>
                </a:pathLst>
              </a:custGeom>
              <a:grpFill/>
              <a:ln w="4020" cap="flat">
                <a:solidFill>
                  <a:srgbClr val="FFFFFF"/>
                </a:solidFill>
                <a:prstDash val="solid"/>
                <a:miter/>
              </a:ln>
            </p:spPr>
            <p:txBody>
              <a:bodyPr rtlCol="0" anchor="ctr"/>
              <a:lstStyle/>
              <a:p>
                <a:endParaRPr lang="en-GB" sz="1463"/>
              </a:p>
            </p:txBody>
          </p:sp>
          <p:sp>
            <p:nvSpPr>
              <p:cNvPr id="471" name="Freeform: Shape 470">
                <a:extLst>
                  <a:ext uri="{FF2B5EF4-FFF2-40B4-BE49-F238E27FC236}">
                    <a16:creationId xmlns:a16="http://schemas.microsoft.com/office/drawing/2014/main" id="{2CA229AC-C45E-8883-5F07-2ABB44726496}"/>
                  </a:ext>
                </a:extLst>
              </p:cNvPr>
              <p:cNvSpPr/>
              <p:nvPr/>
            </p:nvSpPr>
            <p:spPr>
              <a:xfrm>
                <a:off x="9034171" y="4045649"/>
                <a:ext cx="4571" cy="6034"/>
              </a:xfrm>
              <a:custGeom>
                <a:avLst/>
                <a:gdLst>
                  <a:gd name="connsiteX0" fmla="*/ 0 w 4571"/>
                  <a:gd name="connsiteY0" fmla="*/ 1280 h 6034"/>
                  <a:gd name="connsiteX1" fmla="*/ 1646 w 4571"/>
                  <a:gd name="connsiteY1" fmla="*/ 4754 h 6034"/>
                  <a:gd name="connsiteX2" fmla="*/ 3108 w 4571"/>
                  <a:gd name="connsiteY2" fmla="*/ 6035 h 6034"/>
                  <a:gd name="connsiteX3" fmla="*/ 4206 w 4571"/>
                  <a:gd name="connsiteY3" fmla="*/ 4754 h 6034"/>
                  <a:gd name="connsiteX4" fmla="*/ 4572 w 4571"/>
                  <a:gd name="connsiteY4" fmla="*/ 3474 h 6034"/>
                  <a:gd name="connsiteX5" fmla="*/ 3108 w 4571"/>
                  <a:gd name="connsiteY5" fmla="*/ 1828 h 6034"/>
                  <a:gd name="connsiteX6" fmla="*/ 0 w 4571"/>
                  <a:gd name="connsiteY6" fmla="*/ 0 h 6034"/>
                  <a:gd name="connsiteX7" fmla="*/ 0 w 4571"/>
                  <a:gd name="connsiteY7" fmla="*/ 1280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034">
                    <a:moveTo>
                      <a:pt x="0" y="1280"/>
                    </a:moveTo>
                    <a:lnTo>
                      <a:pt x="1646" y="4754"/>
                    </a:lnTo>
                    <a:lnTo>
                      <a:pt x="3108" y="6035"/>
                    </a:lnTo>
                    <a:lnTo>
                      <a:pt x="4206" y="4754"/>
                    </a:lnTo>
                    <a:lnTo>
                      <a:pt x="4572" y="3474"/>
                    </a:lnTo>
                    <a:lnTo>
                      <a:pt x="3108" y="1828"/>
                    </a:lnTo>
                    <a:lnTo>
                      <a:pt x="0" y="0"/>
                    </a:lnTo>
                    <a:lnTo>
                      <a:pt x="0" y="1280"/>
                    </a:lnTo>
                    <a:close/>
                  </a:path>
                </a:pathLst>
              </a:custGeom>
              <a:grpFill/>
              <a:ln w="18272" cap="flat">
                <a:noFill/>
                <a:prstDash val="solid"/>
                <a:miter/>
              </a:ln>
            </p:spPr>
            <p:txBody>
              <a:bodyPr rtlCol="0" anchor="ctr"/>
              <a:lstStyle/>
              <a:p>
                <a:endParaRPr lang="en-GB" sz="1463"/>
              </a:p>
            </p:txBody>
          </p:sp>
          <p:sp>
            <p:nvSpPr>
              <p:cNvPr id="472" name="Freeform: Shape 471">
                <a:extLst>
                  <a:ext uri="{FF2B5EF4-FFF2-40B4-BE49-F238E27FC236}">
                    <a16:creationId xmlns:a16="http://schemas.microsoft.com/office/drawing/2014/main" id="{B0192780-A3C3-8B51-B90D-E1D01DE0B66E}"/>
                  </a:ext>
                </a:extLst>
              </p:cNvPr>
              <p:cNvSpPr/>
              <p:nvPr/>
            </p:nvSpPr>
            <p:spPr>
              <a:xfrm>
                <a:off x="9034171" y="4045649"/>
                <a:ext cx="4571" cy="6034"/>
              </a:xfrm>
              <a:custGeom>
                <a:avLst/>
                <a:gdLst>
                  <a:gd name="connsiteX0" fmla="*/ 0 w 4571"/>
                  <a:gd name="connsiteY0" fmla="*/ 0 h 6034"/>
                  <a:gd name="connsiteX1" fmla="*/ 3108 w 4571"/>
                  <a:gd name="connsiteY1" fmla="*/ 1828 h 6034"/>
                  <a:gd name="connsiteX2" fmla="*/ 4572 w 4571"/>
                  <a:gd name="connsiteY2" fmla="*/ 3474 h 6034"/>
                  <a:gd name="connsiteX3" fmla="*/ 4389 w 4571"/>
                  <a:gd name="connsiteY3" fmla="*/ 4754 h 6034"/>
                  <a:gd name="connsiteX4" fmla="*/ 3108 w 4571"/>
                  <a:gd name="connsiteY4" fmla="*/ 6035 h 6034"/>
                  <a:gd name="connsiteX5" fmla="*/ 1646 w 4571"/>
                  <a:gd name="connsiteY5" fmla="*/ 4754 h 6034"/>
                  <a:gd name="connsiteX6" fmla="*/ 0 w 4571"/>
                  <a:gd name="connsiteY6" fmla="*/ 1280 h 6034"/>
                  <a:gd name="connsiteX7" fmla="*/ 0 w 4571"/>
                  <a:gd name="connsiteY7" fmla="*/ 0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034">
                    <a:moveTo>
                      <a:pt x="0" y="0"/>
                    </a:moveTo>
                    <a:lnTo>
                      <a:pt x="3108" y="1828"/>
                    </a:lnTo>
                    <a:lnTo>
                      <a:pt x="4572" y="3474"/>
                    </a:lnTo>
                    <a:lnTo>
                      <a:pt x="4389" y="4754"/>
                    </a:lnTo>
                    <a:lnTo>
                      <a:pt x="3108" y="6035"/>
                    </a:lnTo>
                    <a:lnTo>
                      <a:pt x="1646" y="4754"/>
                    </a:lnTo>
                    <a:lnTo>
                      <a:pt x="0" y="1280"/>
                    </a:lnTo>
                    <a:lnTo>
                      <a:pt x="0" y="0"/>
                    </a:lnTo>
                  </a:path>
                </a:pathLst>
              </a:custGeom>
              <a:grpFill/>
              <a:ln w="4020" cap="flat">
                <a:solidFill>
                  <a:srgbClr val="FFFFFF"/>
                </a:solidFill>
                <a:prstDash val="solid"/>
                <a:miter/>
              </a:ln>
            </p:spPr>
            <p:txBody>
              <a:bodyPr rtlCol="0" anchor="ctr"/>
              <a:lstStyle/>
              <a:p>
                <a:endParaRPr lang="en-GB" sz="1463"/>
              </a:p>
            </p:txBody>
          </p:sp>
          <p:sp>
            <p:nvSpPr>
              <p:cNvPr id="473" name="Freeform: Shape 472">
                <a:extLst>
                  <a:ext uri="{FF2B5EF4-FFF2-40B4-BE49-F238E27FC236}">
                    <a16:creationId xmlns:a16="http://schemas.microsoft.com/office/drawing/2014/main" id="{D4D64E1C-EB11-3436-57C8-618925BDB170}"/>
                  </a:ext>
                </a:extLst>
              </p:cNvPr>
              <p:cNvSpPr/>
              <p:nvPr/>
            </p:nvSpPr>
            <p:spPr>
              <a:xfrm>
                <a:off x="9034536" y="4036323"/>
                <a:ext cx="9326" cy="7131"/>
              </a:xfrm>
              <a:custGeom>
                <a:avLst/>
                <a:gdLst>
                  <a:gd name="connsiteX0" fmla="*/ 3109 w 9326"/>
                  <a:gd name="connsiteY0" fmla="*/ 5303 h 7131"/>
                  <a:gd name="connsiteX1" fmla="*/ 5669 w 9326"/>
                  <a:gd name="connsiteY1" fmla="*/ 7132 h 7131"/>
                  <a:gd name="connsiteX2" fmla="*/ 9326 w 9326"/>
                  <a:gd name="connsiteY2" fmla="*/ 6766 h 7131"/>
                  <a:gd name="connsiteX3" fmla="*/ 8960 w 9326"/>
                  <a:gd name="connsiteY3" fmla="*/ 5486 h 7131"/>
                  <a:gd name="connsiteX4" fmla="*/ 7314 w 9326"/>
                  <a:gd name="connsiteY4" fmla="*/ 3292 h 7131"/>
                  <a:gd name="connsiteX5" fmla="*/ 4023 w 9326"/>
                  <a:gd name="connsiteY5" fmla="*/ 3292 h 7131"/>
                  <a:gd name="connsiteX6" fmla="*/ 1097 w 9326"/>
                  <a:gd name="connsiteY6" fmla="*/ 1097 h 7131"/>
                  <a:gd name="connsiteX7" fmla="*/ 3109 w 9326"/>
                  <a:gd name="connsiteY7" fmla="*/ 5303 h 7131"/>
                  <a:gd name="connsiteX8" fmla="*/ 0 w 9326"/>
                  <a:gd name="connsiteY8" fmla="*/ 366 h 7131"/>
                  <a:gd name="connsiteX9" fmla="*/ 1097 w 9326"/>
                  <a:gd name="connsiteY9" fmla="*/ 1280 h 7131"/>
                  <a:gd name="connsiteX10" fmla="*/ 549 w 9326"/>
                  <a:gd name="connsiteY10" fmla="*/ 0 h 7131"/>
                  <a:gd name="connsiteX11" fmla="*/ 0 w 9326"/>
                  <a:gd name="connsiteY11" fmla="*/ 366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26" h="7131">
                    <a:moveTo>
                      <a:pt x="3109" y="5303"/>
                    </a:moveTo>
                    <a:lnTo>
                      <a:pt x="5669" y="7132"/>
                    </a:lnTo>
                    <a:lnTo>
                      <a:pt x="9326" y="6766"/>
                    </a:lnTo>
                    <a:lnTo>
                      <a:pt x="8960" y="5486"/>
                    </a:lnTo>
                    <a:lnTo>
                      <a:pt x="7314" y="3292"/>
                    </a:lnTo>
                    <a:lnTo>
                      <a:pt x="4023" y="3292"/>
                    </a:lnTo>
                    <a:lnTo>
                      <a:pt x="1097" y="1097"/>
                    </a:lnTo>
                    <a:lnTo>
                      <a:pt x="3109" y="5303"/>
                    </a:lnTo>
                    <a:close/>
                    <a:moveTo>
                      <a:pt x="0" y="366"/>
                    </a:moveTo>
                    <a:lnTo>
                      <a:pt x="1097" y="1280"/>
                    </a:lnTo>
                    <a:lnTo>
                      <a:pt x="549" y="0"/>
                    </a:lnTo>
                    <a:lnTo>
                      <a:pt x="0" y="366"/>
                    </a:lnTo>
                    <a:close/>
                  </a:path>
                </a:pathLst>
              </a:custGeom>
              <a:grpFill/>
              <a:ln w="18272" cap="flat">
                <a:noFill/>
                <a:prstDash val="solid"/>
                <a:miter/>
              </a:ln>
            </p:spPr>
            <p:txBody>
              <a:bodyPr rtlCol="0" anchor="ctr"/>
              <a:lstStyle/>
              <a:p>
                <a:endParaRPr lang="en-GB" sz="1463"/>
              </a:p>
            </p:txBody>
          </p:sp>
          <p:sp>
            <p:nvSpPr>
              <p:cNvPr id="474" name="Freeform: Shape 473">
                <a:extLst>
                  <a:ext uri="{FF2B5EF4-FFF2-40B4-BE49-F238E27FC236}">
                    <a16:creationId xmlns:a16="http://schemas.microsoft.com/office/drawing/2014/main" id="{3C9425DC-971F-B1E6-0630-36F7F09CB0EC}"/>
                  </a:ext>
                </a:extLst>
              </p:cNvPr>
              <p:cNvSpPr/>
              <p:nvPr/>
            </p:nvSpPr>
            <p:spPr>
              <a:xfrm>
                <a:off x="9034536" y="4036140"/>
                <a:ext cx="9326" cy="7131"/>
              </a:xfrm>
              <a:custGeom>
                <a:avLst/>
                <a:gdLst>
                  <a:gd name="connsiteX0" fmla="*/ 549 w 9326"/>
                  <a:gd name="connsiteY0" fmla="*/ 0 h 7131"/>
                  <a:gd name="connsiteX1" fmla="*/ 0 w 9326"/>
                  <a:gd name="connsiteY1" fmla="*/ 366 h 7131"/>
                  <a:gd name="connsiteX2" fmla="*/ 3840 w 9326"/>
                  <a:gd name="connsiteY2" fmla="*/ 3474 h 7131"/>
                  <a:gd name="connsiteX3" fmla="*/ 7314 w 9326"/>
                  <a:gd name="connsiteY3" fmla="*/ 3474 h 7131"/>
                  <a:gd name="connsiteX4" fmla="*/ 8960 w 9326"/>
                  <a:gd name="connsiteY4" fmla="*/ 5669 h 7131"/>
                  <a:gd name="connsiteX5" fmla="*/ 9326 w 9326"/>
                  <a:gd name="connsiteY5" fmla="*/ 6766 h 7131"/>
                  <a:gd name="connsiteX6" fmla="*/ 5669 w 9326"/>
                  <a:gd name="connsiteY6" fmla="*/ 7132 h 7131"/>
                  <a:gd name="connsiteX7" fmla="*/ 3109 w 9326"/>
                  <a:gd name="connsiteY7" fmla="*/ 5486 h 7131"/>
                  <a:gd name="connsiteX8" fmla="*/ 549 w 9326"/>
                  <a:gd name="connsiteY8" fmla="*/ 0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6" h="7131">
                    <a:moveTo>
                      <a:pt x="549" y="0"/>
                    </a:moveTo>
                    <a:lnTo>
                      <a:pt x="0" y="366"/>
                    </a:lnTo>
                    <a:lnTo>
                      <a:pt x="3840" y="3474"/>
                    </a:lnTo>
                    <a:lnTo>
                      <a:pt x="7314" y="3474"/>
                    </a:lnTo>
                    <a:lnTo>
                      <a:pt x="8960" y="5669"/>
                    </a:lnTo>
                    <a:lnTo>
                      <a:pt x="9326" y="6766"/>
                    </a:lnTo>
                    <a:lnTo>
                      <a:pt x="5669" y="7132"/>
                    </a:lnTo>
                    <a:lnTo>
                      <a:pt x="3109" y="5486"/>
                    </a:lnTo>
                    <a:lnTo>
                      <a:pt x="549" y="0"/>
                    </a:lnTo>
                  </a:path>
                </a:pathLst>
              </a:custGeom>
              <a:grpFill/>
              <a:ln w="4020" cap="flat">
                <a:solidFill>
                  <a:srgbClr val="FFFFFF"/>
                </a:solidFill>
                <a:prstDash val="solid"/>
                <a:miter/>
              </a:ln>
            </p:spPr>
            <p:txBody>
              <a:bodyPr rtlCol="0" anchor="ctr"/>
              <a:lstStyle/>
              <a:p>
                <a:endParaRPr lang="en-GB" sz="1463"/>
              </a:p>
            </p:txBody>
          </p:sp>
          <p:sp>
            <p:nvSpPr>
              <p:cNvPr id="475" name="Freeform: Shape 474">
                <a:extLst>
                  <a:ext uri="{FF2B5EF4-FFF2-40B4-BE49-F238E27FC236}">
                    <a16:creationId xmlns:a16="http://schemas.microsoft.com/office/drawing/2014/main" id="{C98B63BC-6F0D-2335-47C2-219545497830}"/>
                  </a:ext>
                </a:extLst>
              </p:cNvPr>
              <p:cNvSpPr/>
              <p:nvPr/>
            </p:nvSpPr>
            <p:spPr>
              <a:xfrm>
                <a:off x="9046240" y="4005602"/>
                <a:ext cx="30537" cy="33464"/>
              </a:xfrm>
              <a:custGeom>
                <a:avLst/>
                <a:gdLst>
                  <a:gd name="connsiteX0" fmla="*/ 549 w 30537"/>
                  <a:gd name="connsiteY0" fmla="*/ 1646 h 33464"/>
                  <a:gd name="connsiteX1" fmla="*/ 0 w 30537"/>
                  <a:gd name="connsiteY1" fmla="*/ 183 h 33464"/>
                  <a:gd name="connsiteX2" fmla="*/ 1828 w 30537"/>
                  <a:gd name="connsiteY2" fmla="*/ 0 h 33464"/>
                  <a:gd name="connsiteX3" fmla="*/ 14629 w 30537"/>
                  <a:gd name="connsiteY3" fmla="*/ 0 h 33464"/>
                  <a:gd name="connsiteX4" fmla="*/ 17189 w 30537"/>
                  <a:gd name="connsiteY4" fmla="*/ 549 h 33464"/>
                  <a:gd name="connsiteX5" fmla="*/ 21395 w 30537"/>
                  <a:gd name="connsiteY5" fmla="*/ 1646 h 33464"/>
                  <a:gd name="connsiteX6" fmla="*/ 25235 w 30537"/>
                  <a:gd name="connsiteY6" fmla="*/ 4937 h 33464"/>
                  <a:gd name="connsiteX7" fmla="*/ 27246 w 30537"/>
                  <a:gd name="connsiteY7" fmla="*/ 7863 h 33464"/>
                  <a:gd name="connsiteX8" fmla="*/ 29075 w 30537"/>
                  <a:gd name="connsiteY8" fmla="*/ 8046 h 33464"/>
                  <a:gd name="connsiteX9" fmla="*/ 29441 w 30537"/>
                  <a:gd name="connsiteY9" fmla="*/ 13349 h 33464"/>
                  <a:gd name="connsiteX10" fmla="*/ 29258 w 30537"/>
                  <a:gd name="connsiteY10" fmla="*/ 18104 h 33464"/>
                  <a:gd name="connsiteX11" fmla="*/ 30538 w 30537"/>
                  <a:gd name="connsiteY11" fmla="*/ 23407 h 33464"/>
                  <a:gd name="connsiteX12" fmla="*/ 29075 w 30537"/>
                  <a:gd name="connsiteY12" fmla="*/ 25052 h 33464"/>
                  <a:gd name="connsiteX13" fmla="*/ 28709 w 30537"/>
                  <a:gd name="connsiteY13" fmla="*/ 28710 h 33464"/>
                  <a:gd name="connsiteX14" fmla="*/ 22126 w 30537"/>
                  <a:gd name="connsiteY14" fmla="*/ 33464 h 33464"/>
                  <a:gd name="connsiteX15" fmla="*/ 20298 w 30537"/>
                  <a:gd name="connsiteY15" fmla="*/ 29807 h 33464"/>
                  <a:gd name="connsiteX16" fmla="*/ 16641 w 30537"/>
                  <a:gd name="connsiteY16" fmla="*/ 26698 h 33464"/>
                  <a:gd name="connsiteX17" fmla="*/ 11886 w 30537"/>
                  <a:gd name="connsiteY17" fmla="*/ 17006 h 33464"/>
                  <a:gd name="connsiteX18" fmla="*/ 11337 w 30537"/>
                  <a:gd name="connsiteY18" fmla="*/ 11337 h 33464"/>
                  <a:gd name="connsiteX19" fmla="*/ 8777 w 30537"/>
                  <a:gd name="connsiteY19" fmla="*/ 7497 h 33464"/>
                  <a:gd name="connsiteX20" fmla="*/ 5669 w 30537"/>
                  <a:gd name="connsiteY20" fmla="*/ 5852 h 33464"/>
                  <a:gd name="connsiteX21" fmla="*/ 4206 w 30537"/>
                  <a:gd name="connsiteY21" fmla="*/ 2194 h 33464"/>
                  <a:gd name="connsiteX22" fmla="*/ 2011 w 30537"/>
                  <a:gd name="connsiteY22" fmla="*/ 1463 h 33464"/>
                  <a:gd name="connsiteX23" fmla="*/ 549 w 30537"/>
                  <a:gd name="connsiteY23" fmla="*/ 1646 h 3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537" h="33464">
                    <a:moveTo>
                      <a:pt x="549" y="1646"/>
                    </a:moveTo>
                    <a:lnTo>
                      <a:pt x="0" y="183"/>
                    </a:lnTo>
                    <a:lnTo>
                      <a:pt x="1828" y="0"/>
                    </a:lnTo>
                    <a:lnTo>
                      <a:pt x="14629" y="0"/>
                    </a:lnTo>
                    <a:lnTo>
                      <a:pt x="17189" y="549"/>
                    </a:lnTo>
                    <a:lnTo>
                      <a:pt x="21395" y="1646"/>
                    </a:lnTo>
                    <a:lnTo>
                      <a:pt x="25235" y="4937"/>
                    </a:lnTo>
                    <a:lnTo>
                      <a:pt x="27246" y="7863"/>
                    </a:lnTo>
                    <a:lnTo>
                      <a:pt x="29075" y="8046"/>
                    </a:lnTo>
                    <a:lnTo>
                      <a:pt x="29441" y="13349"/>
                    </a:lnTo>
                    <a:lnTo>
                      <a:pt x="29258" y="18104"/>
                    </a:lnTo>
                    <a:lnTo>
                      <a:pt x="30538" y="23407"/>
                    </a:lnTo>
                    <a:lnTo>
                      <a:pt x="29075" y="25052"/>
                    </a:lnTo>
                    <a:lnTo>
                      <a:pt x="28709" y="28710"/>
                    </a:lnTo>
                    <a:lnTo>
                      <a:pt x="22126" y="33464"/>
                    </a:lnTo>
                    <a:lnTo>
                      <a:pt x="20298" y="29807"/>
                    </a:lnTo>
                    <a:lnTo>
                      <a:pt x="16641" y="26698"/>
                    </a:lnTo>
                    <a:lnTo>
                      <a:pt x="11886" y="17006"/>
                    </a:lnTo>
                    <a:lnTo>
                      <a:pt x="11337" y="11337"/>
                    </a:lnTo>
                    <a:lnTo>
                      <a:pt x="8777" y="7497"/>
                    </a:lnTo>
                    <a:lnTo>
                      <a:pt x="5669" y="5852"/>
                    </a:lnTo>
                    <a:lnTo>
                      <a:pt x="4206" y="2194"/>
                    </a:lnTo>
                    <a:lnTo>
                      <a:pt x="2011" y="1463"/>
                    </a:lnTo>
                    <a:lnTo>
                      <a:pt x="549" y="1646"/>
                    </a:lnTo>
                    <a:close/>
                  </a:path>
                </a:pathLst>
              </a:custGeom>
              <a:grpFill/>
              <a:ln w="18272" cap="flat">
                <a:noFill/>
                <a:prstDash val="solid"/>
                <a:miter/>
              </a:ln>
            </p:spPr>
            <p:txBody>
              <a:bodyPr rtlCol="0" anchor="ctr"/>
              <a:lstStyle/>
              <a:p>
                <a:endParaRPr lang="en-GB" sz="1463"/>
              </a:p>
            </p:txBody>
          </p:sp>
          <p:sp>
            <p:nvSpPr>
              <p:cNvPr id="476" name="Freeform: Shape 475">
                <a:extLst>
                  <a:ext uri="{FF2B5EF4-FFF2-40B4-BE49-F238E27FC236}">
                    <a16:creationId xmlns:a16="http://schemas.microsoft.com/office/drawing/2014/main" id="{31FF0BA3-DA96-2E50-6172-B1D8E0142B93}"/>
                  </a:ext>
                </a:extLst>
              </p:cNvPr>
              <p:cNvSpPr/>
              <p:nvPr/>
            </p:nvSpPr>
            <p:spPr>
              <a:xfrm>
                <a:off x="9046240" y="4005602"/>
                <a:ext cx="30537" cy="33464"/>
              </a:xfrm>
              <a:custGeom>
                <a:avLst/>
                <a:gdLst>
                  <a:gd name="connsiteX0" fmla="*/ 549 w 30537"/>
                  <a:gd name="connsiteY0" fmla="*/ 1646 h 33464"/>
                  <a:gd name="connsiteX1" fmla="*/ 0 w 30537"/>
                  <a:gd name="connsiteY1" fmla="*/ 183 h 33464"/>
                  <a:gd name="connsiteX2" fmla="*/ 1828 w 30537"/>
                  <a:gd name="connsiteY2" fmla="*/ 0 h 33464"/>
                  <a:gd name="connsiteX3" fmla="*/ 14629 w 30537"/>
                  <a:gd name="connsiteY3" fmla="*/ 0 h 33464"/>
                  <a:gd name="connsiteX4" fmla="*/ 17189 w 30537"/>
                  <a:gd name="connsiteY4" fmla="*/ 549 h 33464"/>
                  <a:gd name="connsiteX5" fmla="*/ 21395 w 30537"/>
                  <a:gd name="connsiteY5" fmla="*/ 1646 h 33464"/>
                  <a:gd name="connsiteX6" fmla="*/ 25235 w 30537"/>
                  <a:gd name="connsiteY6" fmla="*/ 4937 h 33464"/>
                  <a:gd name="connsiteX7" fmla="*/ 27246 w 30537"/>
                  <a:gd name="connsiteY7" fmla="*/ 7863 h 33464"/>
                  <a:gd name="connsiteX8" fmla="*/ 29075 w 30537"/>
                  <a:gd name="connsiteY8" fmla="*/ 8046 h 33464"/>
                  <a:gd name="connsiteX9" fmla="*/ 29441 w 30537"/>
                  <a:gd name="connsiteY9" fmla="*/ 13349 h 33464"/>
                  <a:gd name="connsiteX10" fmla="*/ 29258 w 30537"/>
                  <a:gd name="connsiteY10" fmla="*/ 18104 h 33464"/>
                  <a:gd name="connsiteX11" fmla="*/ 30538 w 30537"/>
                  <a:gd name="connsiteY11" fmla="*/ 23407 h 33464"/>
                  <a:gd name="connsiteX12" fmla="*/ 29075 w 30537"/>
                  <a:gd name="connsiteY12" fmla="*/ 25052 h 33464"/>
                  <a:gd name="connsiteX13" fmla="*/ 28709 w 30537"/>
                  <a:gd name="connsiteY13" fmla="*/ 28710 h 33464"/>
                  <a:gd name="connsiteX14" fmla="*/ 22126 w 30537"/>
                  <a:gd name="connsiteY14" fmla="*/ 33464 h 33464"/>
                  <a:gd name="connsiteX15" fmla="*/ 20298 w 30537"/>
                  <a:gd name="connsiteY15" fmla="*/ 29807 h 33464"/>
                  <a:gd name="connsiteX16" fmla="*/ 16641 w 30537"/>
                  <a:gd name="connsiteY16" fmla="*/ 26698 h 33464"/>
                  <a:gd name="connsiteX17" fmla="*/ 11886 w 30537"/>
                  <a:gd name="connsiteY17" fmla="*/ 17006 h 33464"/>
                  <a:gd name="connsiteX18" fmla="*/ 11337 w 30537"/>
                  <a:gd name="connsiteY18" fmla="*/ 11337 h 33464"/>
                  <a:gd name="connsiteX19" fmla="*/ 8777 w 30537"/>
                  <a:gd name="connsiteY19" fmla="*/ 7497 h 33464"/>
                  <a:gd name="connsiteX20" fmla="*/ 5669 w 30537"/>
                  <a:gd name="connsiteY20" fmla="*/ 5852 h 33464"/>
                  <a:gd name="connsiteX21" fmla="*/ 4206 w 30537"/>
                  <a:gd name="connsiteY21" fmla="*/ 2194 h 33464"/>
                  <a:gd name="connsiteX22" fmla="*/ 2011 w 30537"/>
                  <a:gd name="connsiteY22" fmla="*/ 1463 h 33464"/>
                  <a:gd name="connsiteX23" fmla="*/ 549 w 30537"/>
                  <a:gd name="connsiteY23" fmla="*/ 1646 h 3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537" h="33464">
                    <a:moveTo>
                      <a:pt x="549" y="1646"/>
                    </a:moveTo>
                    <a:lnTo>
                      <a:pt x="0" y="183"/>
                    </a:lnTo>
                    <a:lnTo>
                      <a:pt x="1828" y="0"/>
                    </a:lnTo>
                    <a:lnTo>
                      <a:pt x="14629" y="0"/>
                    </a:lnTo>
                    <a:lnTo>
                      <a:pt x="17189" y="549"/>
                    </a:lnTo>
                    <a:lnTo>
                      <a:pt x="21395" y="1646"/>
                    </a:lnTo>
                    <a:lnTo>
                      <a:pt x="25235" y="4937"/>
                    </a:lnTo>
                    <a:lnTo>
                      <a:pt x="27246" y="7863"/>
                    </a:lnTo>
                    <a:lnTo>
                      <a:pt x="29075" y="8046"/>
                    </a:lnTo>
                    <a:lnTo>
                      <a:pt x="29441" y="13349"/>
                    </a:lnTo>
                    <a:lnTo>
                      <a:pt x="29258" y="18104"/>
                    </a:lnTo>
                    <a:lnTo>
                      <a:pt x="30538" y="23407"/>
                    </a:lnTo>
                    <a:lnTo>
                      <a:pt x="29075" y="25052"/>
                    </a:lnTo>
                    <a:lnTo>
                      <a:pt x="28709" y="28710"/>
                    </a:lnTo>
                    <a:lnTo>
                      <a:pt x="22126" y="33464"/>
                    </a:lnTo>
                    <a:lnTo>
                      <a:pt x="20298" y="29807"/>
                    </a:lnTo>
                    <a:lnTo>
                      <a:pt x="16641" y="26698"/>
                    </a:lnTo>
                    <a:lnTo>
                      <a:pt x="11886" y="17006"/>
                    </a:lnTo>
                    <a:lnTo>
                      <a:pt x="11337" y="11337"/>
                    </a:lnTo>
                    <a:lnTo>
                      <a:pt x="8777" y="7497"/>
                    </a:lnTo>
                    <a:lnTo>
                      <a:pt x="5669" y="5852"/>
                    </a:lnTo>
                    <a:lnTo>
                      <a:pt x="4206" y="2194"/>
                    </a:lnTo>
                    <a:lnTo>
                      <a:pt x="2011" y="1463"/>
                    </a:lnTo>
                    <a:lnTo>
                      <a:pt x="549" y="1646"/>
                    </a:lnTo>
                  </a:path>
                </a:pathLst>
              </a:custGeom>
              <a:grpFill/>
              <a:ln w="4020" cap="flat">
                <a:solidFill>
                  <a:srgbClr val="FFFFFF"/>
                </a:solidFill>
                <a:prstDash val="solid"/>
                <a:miter/>
              </a:ln>
            </p:spPr>
            <p:txBody>
              <a:bodyPr rtlCol="0" anchor="ctr"/>
              <a:lstStyle/>
              <a:p>
                <a:endParaRPr lang="en-GB" sz="1463"/>
              </a:p>
            </p:txBody>
          </p:sp>
          <p:sp>
            <p:nvSpPr>
              <p:cNvPr id="477" name="Freeform: Shape 476">
                <a:extLst>
                  <a:ext uri="{FF2B5EF4-FFF2-40B4-BE49-F238E27FC236}">
                    <a16:creationId xmlns:a16="http://schemas.microsoft.com/office/drawing/2014/main" id="{8EA1A748-E25A-277C-E3ED-B5B59FADC233}"/>
                  </a:ext>
                </a:extLst>
              </p:cNvPr>
              <p:cNvSpPr/>
              <p:nvPr/>
            </p:nvSpPr>
            <p:spPr>
              <a:xfrm>
                <a:off x="9032159" y="3872111"/>
                <a:ext cx="109535" cy="158542"/>
              </a:xfrm>
              <a:custGeom>
                <a:avLst/>
                <a:gdLst>
                  <a:gd name="connsiteX0" fmla="*/ 62357 w 109535"/>
                  <a:gd name="connsiteY0" fmla="*/ 4755 h 158542"/>
                  <a:gd name="connsiteX1" fmla="*/ 64002 w 109535"/>
                  <a:gd name="connsiteY1" fmla="*/ 6035 h 158542"/>
                  <a:gd name="connsiteX2" fmla="*/ 64368 w 109535"/>
                  <a:gd name="connsiteY2" fmla="*/ 7680 h 158542"/>
                  <a:gd name="connsiteX3" fmla="*/ 62723 w 109535"/>
                  <a:gd name="connsiteY3" fmla="*/ 10240 h 158542"/>
                  <a:gd name="connsiteX4" fmla="*/ 60711 w 109535"/>
                  <a:gd name="connsiteY4" fmla="*/ 15544 h 158542"/>
                  <a:gd name="connsiteX5" fmla="*/ 59797 w 109535"/>
                  <a:gd name="connsiteY5" fmla="*/ 20298 h 158542"/>
                  <a:gd name="connsiteX6" fmla="*/ 60162 w 109535"/>
                  <a:gd name="connsiteY6" fmla="*/ 30355 h 158542"/>
                  <a:gd name="connsiteX7" fmla="*/ 62357 w 109535"/>
                  <a:gd name="connsiteY7" fmla="*/ 33464 h 158542"/>
                  <a:gd name="connsiteX8" fmla="*/ 64551 w 109535"/>
                  <a:gd name="connsiteY8" fmla="*/ 34561 h 158542"/>
                  <a:gd name="connsiteX9" fmla="*/ 65648 w 109535"/>
                  <a:gd name="connsiteY9" fmla="*/ 37121 h 158542"/>
                  <a:gd name="connsiteX10" fmla="*/ 68025 w 109535"/>
                  <a:gd name="connsiteY10" fmla="*/ 39864 h 158542"/>
                  <a:gd name="connsiteX11" fmla="*/ 68025 w 109535"/>
                  <a:gd name="connsiteY11" fmla="*/ 44253 h 158542"/>
                  <a:gd name="connsiteX12" fmla="*/ 65648 w 109535"/>
                  <a:gd name="connsiteY12" fmla="*/ 50105 h 158542"/>
                  <a:gd name="connsiteX13" fmla="*/ 62905 w 109535"/>
                  <a:gd name="connsiteY13" fmla="*/ 55591 h 158542"/>
                  <a:gd name="connsiteX14" fmla="*/ 61808 w 109535"/>
                  <a:gd name="connsiteY14" fmla="*/ 60345 h 158542"/>
                  <a:gd name="connsiteX15" fmla="*/ 59248 w 109535"/>
                  <a:gd name="connsiteY15" fmla="*/ 65282 h 158542"/>
                  <a:gd name="connsiteX16" fmla="*/ 56688 w 109535"/>
                  <a:gd name="connsiteY16" fmla="*/ 67294 h 158542"/>
                  <a:gd name="connsiteX17" fmla="*/ 56139 w 109535"/>
                  <a:gd name="connsiteY17" fmla="*/ 66197 h 158542"/>
                  <a:gd name="connsiteX18" fmla="*/ 51933 w 109535"/>
                  <a:gd name="connsiteY18" fmla="*/ 68757 h 158542"/>
                  <a:gd name="connsiteX19" fmla="*/ 48642 w 109535"/>
                  <a:gd name="connsiteY19" fmla="*/ 71500 h 158542"/>
                  <a:gd name="connsiteX20" fmla="*/ 46082 w 109535"/>
                  <a:gd name="connsiteY20" fmla="*/ 75523 h 158542"/>
                  <a:gd name="connsiteX21" fmla="*/ 45716 w 109535"/>
                  <a:gd name="connsiteY21" fmla="*/ 79728 h 158542"/>
                  <a:gd name="connsiteX22" fmla="*/ 43888 w 109535"/>
                  <a:gd name="connsiteY22" fmla="*/ 84483 h 158542"/>
                  <a:gd name="connsiteX23" fmla="*/ 40779 w 109535"/>
                  <a:gd name="connsiteY23" fmla="*/ 86494 h 158542"/>
                  <a:gd name="connsiteX24" fmla="*/ 41327 w 109535"/>
                  <a:gd name="connsiteY24" fmla="*/ 90517 h 158542"/>
                  <a:gd name="connsiteX25" fmla="*/ 43339 w 109535"/>
                  <a:gd name="connsiteY25" fmla="*/ 95272 h 158542"/>
                  <a:gd name="connsiteX26" fmla="*/ 45533 w 109535"/>
                  <a:gd name="connsiteY26" fmla="*/ 99478 h 158542"/>
                  <a:gd name="connsiteX27" fmla="*/ 47728 w 109535"/>
                  <a:gd name="connsiteY27" fmla="*/ 102038 h 158542"/>
                  <a:gd name="connsiteX28" fmla="*/ 46447 w 109535"/>
                  <a:gd name="connsiteY28" fmla="*/ 104232 h 158542"/>
                  <a:gd name="connsiteX29" fmla="*/ 46631 w 109535"/>
                  <a:gd name="connsiteY29" fmla="*/ 109352 h 158542"/>
                  <a:gd name="connsiteX30" fmla="*/ 48642 w 109535"/>
                  <a:gd name="connsiteY30" fmla="*/ 113193 h 158542"/>
                  <a:gd name="connsiteX31" fmla="*/ 49190 w 109535"/>
                  <a:gd name="connsiteY31" fmla="*/ 117033 h 158542"/>
                  <a:gd name="connsiteX32" fmla="*/ 55956 w 109535"/>
                  <a:gd name="connsiteY32" fmla="*/ 122884 h 158542"/>
                  <a:gd name="connsiteX33" fmla="*/ 58517 w 109535"/>
                  <a:gd name="connsiteY33" fmla="*/ 123250 h 158542"/>
                  <a:gd name="connsiteX34" fmla="*/ 61991 w 109535"/>
                  <a:gd name="connsiteY34" fmla="*/ 121787 h 158542"/>
                  <a:gd name="connsiteX35" fmla="*/ 61259 w 109535"/>
                  <a:gd name="connsiteY35" fmla="*/ 119776 h 158542"/>
                  <a:gd name="connsiteX36" fmla="*/ 61808 w 109535"/>
                  <a:gd name="connsiteY36" fmla="*/ 115387 h 158542"/>
                  <a:gd name="connsiteX37" fmla="*/ 63271 w 109535"/>
                  <a:gd name="connsiteY37" fmla="*/ 116118 h 158542"/>
                  <a:gd name="connsiteX38" fmla="*/ 67111 w 109535"/>
                  <a:gd name="connsiteY38" fmla="*/ 112461 h 158542"/>
                  <a:gd name="connsiteX39" fmla="*/ 71866 w 109535"/>
                  <a:gd name="connsiteY39" fmla="*/ 113193 h 158542"/>
                  <a:gd name="connsiteX40" fmla="*/ 74243 w 109535"/>
                  <a:gd name="connsiteY40" fmla="*/ 111547 h 158542"/>
                  <a:gd name="connsiteX41" fmla="*/ 77534 w 109535"/>
                  <a:gd name="connsiteY41" fmla="*/ 112461 h 158542"/>
                  <a:gd name="connsiteX42" fmla="*/ 80643 w 109535"/>
                  <a:gd name="connsiteY42" fmla="*/ 115753 h 158542"/>
                  <a:gd name="connsiteX43" fmla="*/ 82837 w 109535"/>
                  <a:gd name="connsiteY43" fmla="*/ 120690 h 158542"/>
                  <a:gd name="connsiteX44" fmla="*/ 83386 w 109535"/>
                  <a:gd name="connsiteY44" fmla="*/ 125079 h 158542"/>
                  <a:gd name="connsiteX45" fmla="*/ 85581 w 109535"/>
                  <a:gd name="connsiteY45" fmla="*/ 127090 h 158542"/>
                  <a:gd name="connsiteX46" fmla="*/ 88506 w 109535"/>
                  <a:gd name="connsiteY46" fmla="*/ 124347 h 158542"/>
                  <a:gd name="connsiteX47" fmla="*/ 87957 w 109535"/>
                  <a:gd name="connsiteY47" fmla="*/ 119227 h 158542"/>
                  <a:gd name="connsiteX48" fmla="*/ 90518 w 109535"/>
                  <a:gd name="connsiteY48" fmla="*/ 120141 h 158542"/>
                  <a:gd name="connsiteX49" fmla="*/ 91798 w 109535"/>
                  <a:gd name="connsiteY49" fmla="*/ 121056 h 158542"/>
                  <a:gd name="connsiteX50" fmla="*/ 96003 w 109535"/>
                  <a:gd name="connsiteY50" fmla="*/ 122336 h 158542"/>
                  <a:gd name="connsiteX51" fmla="*/ 102769 w 109535"/>
                  <a:gd name="connsiteY51" fmla="*/ 125262 h 158542"/>
                  <a:gd name="connsiteX52" fmla="*/ 103867 w 109535"/>
                  <a:gd name="connsiteY52" fmla="*/ 127639 h 158542"/>
                  <a:gd name="connsiteX53" fmla="*/ 100026 w 109535"/>
                  <a:gd name="connsiteY53" fmla="*/ 128187 h 158542"/>
                  <a:gd name="connsiteX54" fmla="*/ 96369 w 109535"/>
                  <a:gd name="connsiteY54" fmla="*/ 131296 h 158542"/>
                  <a:gd name="connsiteX55" fmla="*/ 97100 w 109535"/>
                  <a:gd name="connsiteY55" fmla="*/ 134953 h 158542"/>
                  <a:gd name="connsiteX56" fmla="*/ 100209 w 109535"/>
                  <a:gd name="connsiteY56" fmla="*/ 137331 h 158542"/>
                  <a:gd name="connsiteX57" fmla="*/ 102952 w 109535"/>
                  <a:gd name="connsiteY57" fmla="*/ 138245 h 158542"/>
                  <a:gd name="connsiteX58" fmla="*/ 101672 w 109535"/>
                  <a:gd name="connsiteY58" fmla="*/ 141902 h 158542"/>
                  <a:gd name="connsiteX59" fmla="*/ 102221 w 109535"/>
                  <a:gd name="connsiteY59" fmla="*/ 143548 h 158542"/>
                  <a:gd name="connsiteX60" fmla="*/ 104415 w 109535"/>
                  <a:gd name="connsiteY60" fmla="*/ 143548 h 158542"/>
                  <a:gd name="connsiteX61" fmla="*/ 104964 w 109535"/>
                  <a:gd name="connsiteY61" fmla="*/ 144828 h 158542"/>
                  <a:gd name="connsiteX62" fmla="*/ 107524 w 109535"/>
                  <a:gd name="connsiteY62" fmla="*/ 145559 h 158542"/>
                  <a:gd name="connsiteX63" fmla="*/ 109536 w 109535"/>
                  <a:gd name="connsiteY63" fmla="*/ 147388 h 158542"/>
                  <a:gd name="connsiteX64" fmla="*/ 109536 w 109535"/>
                  <a:gd name="connsiteY64" fmla="*/ 155983 h 158542"/>
                  <a:gd name="connsiteX65" fmla="*/ 107158 w 109535"/>
                  <a:gd name="connsiteY65" fmla="*/ 158543 h 158542"/>
                  <a:gd name="connsiteX66" fmla="*/ 103867 w 109535"/>
                  <a:gd name="connsiteY66" fmla="*/ 155434 h 158542"/>
                  <a:gd name="connsiteX67" fmla="*/ 102404 w 109535"/>
                  <a:gd name="connsiteY67" fmla="*/ 151777 h 158542"/>
                  <a:gd name="connsiteX68" fmla="*/ 105878 w 109535"/>
                  <a:gd name="connsiteY68" fmla="*/ 149399 h 158542"/>
                  <a:gd name="connsiteX69" fmla="*/ 103867 w 109535"/>
                  <a:gd name="connsiteY69" fmla="*/ 148851 h 158542"/>
                  <a:gd name="connsiteX70" fmla="*/ 98198 w 109535"/>
                  <a:gd name="connsiteY70" fmla="*/ 149034 h 158542"/>
                  <a:gd name="connsiteX71" fmla="*/ 93444 w 109535"/>
                  <a:gd name="connsiteY71" fmla="*/ 145559 h 158542"/>
                  <a:gd name="connsiteX72" fmla="*/ 90152 w 109535"/>
                  <a:gd name="connsiteY72" fmla="*/ 144279 h 158542"/>
                  <a:gd name="connsiteX73" fmla="*/ 88506 w 109535"/>
                  <a:gd name="connsiteY73" fmla="*/ 138976 h 158542"/>
                  <a:gd name="connsiteX74" fmla="*/ 85581 w 109535"/>
                  <a:gd name="connsiteY74" fmla="*/ 135136 h 158542"/>
                  <a:gd name="connsiteX75" fmla="*/ 80643 w 109535"/>
                  <a:gd name="connsiteY75" fmla="*/ 132576 h 158542"/>
                  <a:gd name="connsiteX76" fmla="*/ 78083 w 109535"/>
                  <a:gd name="connsiteY76" fmla="*/ 130199 h 158542"/>
                  <a:gd name="connsiteX77" fmla="*/ 77168 w 109535"/>
                  <a:gd name="connsiteY77" fmla="*/ 128370 h 158542"/>
                  <a:gd name="connsiteX78" fmla="*/ 72963 w 109535"/>
                  <a:gd name="connsiteY78" fmla="*/ 124347 h 158542"/>
                  <a:gd name="connsiteX79" fmla="*/ 68208 w 109535"/>
                  <a:gd name="connsiteY79" fmla="*/ 122884 h 158542"/>
                  <a:gd name="connsiteX80" fmla="*/ 68940 w 109535"/>
                  <a:gd name="connsiteY80" fmla="*/ 128736 h 158542"/>
                  <a:gd name="connsiteX81" fmla="*/ 73694 w 109535"/>
                  <a:gd name="connsiteY81" fmla="*/ 138976 h 158542"/>
                  <a:gd name="connsiteX82" fmla="*/ 73694 w 109535"/>
                  <a:gd name="connsiteY82" fmla="*/ 140805 h 158542"/>
                  <a:gd name="connsiteX83" fmla="*/ 70951 w 109535"/>
                  <a:gd name="connsiteY83" fmla="*/ 140439 h 158542"/>
                  <a:gd name="connsiteX84" fmla="*/ 68208 w 109535"/>
                  <a:gd name="connsiteY84" fmla="*/ 135136 h 158542"/>
                  <a:gd name="connsiteX85" fmla="*/ 64002 w 109535"/>
                  <a:gd name="connsiteY85" fmla="*/ 131845 h 158542"/>
                  <a:gd name="connsiteX86" fmla="*/ 57968 w 109535"/>
                  <a:gd name="connsiteY86" fmla="*/ 125262 h 158542"/>
                  <a:gd name="connsiteX87" fmla="*/ 53945 w 109535"/>
                  <a:gd name="connsiteY87" fmla="*/ 123250 h 158542"/>
                  <a:gd name="connsiteX88" fmla="*/ 50836 w 109535"/>
                  <a:gd name="connsiteY88" fmla="*/ 122336 h 158542"/>
                  <a:gd name="connsiteX89" fmla="*/ 45533 w 109535"/>
                  <a:gd name="connsiteY89" fmla="*/ 122884 h 158542"/>
                  <a:gd name="connsiteX90" fmla="*/ 42973 w 109535"/>
                  <a:gd name="connsiteY90" fmla="*/ 127639 h 158542"/>
                  <a:gd name="connsiteX91" fmla="*/ 39316 w 109535"/>
                  <a:gd name="connsiteY91" fmla="*/ 129833 h 158542"/>
                  <a:gd name="connsiteX92" fmla="*/ 35110 w 109535"/>
                  <a:gd name="connsiteY92" fmla="*/ 130199 h 158542"/>
                  <a:gd name="connsiteX93" fmla="*/ 32916 w 109535"/>
                  <a:gd name="connsiteY93" fmla="*/ 127639 h 158542"/>
                  <a:gd name="connsiteX94" fmla="*/ 29441 w 109535"/>
                  <a:gd name="connsiteY94" fmla="*/ 126725 h 158542"/>
                  <a:gd name="connsiteX95" fmla="*/ 26150 w 109535"/>
                  <a:gd name="connsiteY95" fmla="*/ 123981 h 158542"/>
                  <a:gd name="connsiteX96" fmla="*/ 23590 w 109535"/>
                  <a:gd name="connsiteY96" fmla="*/ 125810 h 158542"/>
                  <a:gd name="connsiteX97" fmla="*/ 21944 w 109535"/>
                  <a:gd name="connsiteY97" fmla="*/ 121604 h 158542"/>
                  <a:gd name="connsiteX98" fmla="*/ 21395 w 109535"/>
                  <a:gd name="connsiteY98" fmla="*/ 116667 h 158542"/>
                  <a:gd name="connsiteX99" fmla="*/ 22858 w 109535"/>
                  <a:gd name="connsiteY99" fmla="*/ 113193 h 158542"/>
                  <a:gd name="connsiteX100" fmla="*/ 26150 w 109535"/>
                  <a:gd name="connsiteY100" fmla="*/ 109718 h 158542"/>
                  <a:gd name="connsiteX101" fmla="*/ 28710 w 109535"/>
                  <a:gd name="connsiteY101" fmla="*/ 106244 h 158542"/>
                  <a:gd name="connsiteX102" fmla="*/ 28527 w 109535"/>
                  <a:gd name="connsiteY102" fmla="*/ 103135 h 158542"/>
                  <a:gd name="connsiteX103" fmla="*/ 25601 w 109535"/>
                  <a:gd name="connsiteY103" fmla="*/ 100758 h 158542"/>
                  <a:gd name="connsiteX104" fmla="*/ 21212 w 109535"/>
                  <a:gd name="connsiteY104" fmla="*/ 100575 h 158542"/>
                  <a:gd name="connsiteX105" fmla="*/ 20481 w 109535"/>
                  <a:gd name="connsiteY105" fmla="*/ 107341 h 158542"/>
                  <a:gd name="connsiteX106" fmla="*/ 19383 w 109535"/>
                  <a:gd name="connsiteY106" fmla="*/ 109535 h 158542"/>
                  <a:gd name="connsiteX107" fmla="*/ 15727 w 109535"/>
                  <a:gd name="connsiteY107" fmla="*/ 105330 h 158542"/>
                  <a:gd name="connsiteX108" fmla="*/ 13349 w 109535"/>
                  <a:gd name="connsiteY108" fmla="*/ 100575 h 158542"/>
                  <a:gd name="connsiteX109" fmla="*/ 10240 w 109535"/>
                  <a:gd name="connsiteY109" fmla="*/ 100392 h 158542"/>
                  <a:gd name="connsiteX110" fmla="*/ 7681 w 109535"/>
                  <a:gd name="connsiteY110" fmla="*/ 92712 h 158542"/>
                  <a:gd name="connsiteX111" fmla="*/ 6583 w 109535"/>
                  <a:gd name="connsiteY111" fmla="*/ 86129 h 158542"/>
                  <a:gd name="connsiteX112" fmla="*/ 1463 w 109535"/>
                  <a:gd name="connsiteY112" fmla="*/ 70768 h 158542"/>
                  <a:gd name="connsiteX113" fmla="*/ 0 w 109535"/>
                  <a:gd name="connsiteY113" fmla="*/ 62722 h 158542"/>
                  <a:gd name="connsiteX114" fmla="*/ 366 w 109535"/>
                  <a:gd name="connsiteY114" fmla="*/ 61259 h 158542"/>
                  <a:gd name="connsiteX115" fmla="*/ 4206 w 109535"/>
                  <a:gd name="connsiteY115" fmla="*/ 62539 h 158542"/>
                  <a:gd name="connsiteX116" fmla="*/ 8412 w 109535"/>
                  <a:gd name="connsiteY116" fmla="*/ 66928 h 158542"/>
                  <a:gd name="connsiteX117" fmla="*/ 14081 w 109535"/>
                  <a:gd name="connsiteY117" fmla="*/ 65282 h 158542"/>
                  <a:gd name="connsiteX118" fmla="*/ 13349 w 109535"/>
                  <a:gd name="connsiteY118" fmla="*/ 51568 h 158542"/>
                  <a:gd name="connsiteX119" fmla="*/ 14081 w 109535"/>
                  <a:gd name="connsiteY119" fmla="*/ 44436 h 158542"/>
                  <a:gd name="connsiteX120" fmla="*/ 16092 w 109535"/>
                  <a:gd name="connsiteY120" fmla="*/ 37853 h 158542"/>
                  <a:gd name="connsiteX121" fmla="*/ 16092 w 109535"/>
                  <a:gd name="connsiteY121" fmla="*/ 29807 h 158542"/>
                  <a:gd name="connsiteX122" fmla="*/ 15544 w 109535"/>
                  <a:gd name="connsiteY122" fmla="*/ 24321 h 158542"/>
                  <a:gd name="connsiteX123" fmla="*/ 16092 w 109535"/>
                  <a:gd name="connsiteY123" fmla="*/ 18286 h 158542"/>
                  <a:gd name="connsiteX124" fmla="*/ 17738 w 109535"/>
                  <a:gd name="connsiteY124" fmla="*/ 8046 h 158542"/>
                  <a:gd name="connsiteX125" fmla="*/ 20298 w 109535"/>
                  <a:gd name="connsiteY125" fmla="*/ 3657 h 158542"/>
                  <a:gd name="connsiteX126" fmla="*/ 23407 w 109535"/>
                  <a:gd name="connsiteY126" fmla="*/ 0 h 158542"/>
                  <a:gd name="connsiteX127" fmla="*/ 26150 w 109535"/>
                  <a:gd name="connsiteY127" fmla="*/ 549 h 158542"/>
                  <a:gd name="connsiteX128" fmla="*/ 31453 w 109535"/>
                  <a:gd name="connsiteY128" fmla="*/ 549 h 158542"/>
                  <a:gd name="connsiteX129" fmla="*/ 37487 w 109535"/>
                  <a:gd name="connsiteY129" fmla="*/ 2012 h 158542"/>
                  <a:gd name="connsiteX130" fmla="*/ 47545 w 109535"/>
                  <a:gd name="connsiteY130" fmla="*/ 7680 h 158542"/>
                  <a:gd name="connsiteX131" fmla="*/ 52848 w 109535"/>
                  <a:gd name="connsiteY131" fmla="*/ 8046 h 158542"/>
                  <a:gd name="connsiteX132" fmla="*/ 56139 w 109535"/>
                  <a:gd name="connsiteY132" fmla="*/ 6766 h 158542"/>
                  <a:gd name="connsiteX133" fmla="*/ 57053 w 109535"/>
                  <a:gd name="connsiteY133" fmla="*/ 2012 h 158542"/>
                  <a:gd name="connsiteX134" fmla="*/ 60345 w 109535"/>
                  <a:gd name="connsiteY134" fmla="*/ 1646 h 158542"/>
                  <a:gd name="connsiteX135" fmla="*/ 62357 w 109535"/>
                  <a:gd name="connsiteY135" fmla="*/ 4755 h 15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09535" h="158542">
                    <a:moveTo>
                      <a:pt x="62357" y="4755"/>
                    </a:moveTo>
                    <a:lnTo>
                      <a:pt x="64002" y="6035"/>
                    </a:lnTo>
                    <a:lnTo>
                      <a:pt x="64368" y="7680"/>
                    </a:lnTo>
                    <a:lnTo>
                      <a:pt x="62723" y="10240"/>
                    </a:lnTo>
                    <a:lnTo>
                      <a:pt x="60711" y="15544"/>
                    </a:lnTo>
                    <a:lnTo>
                      <a:pt x="59797" y="20298"/>
                    </a:lnTo>
                    <a:lnTo>
                      <a:pt x="60162" y="30355"/>
                    </a:lnTo>
                    <a:lnTo>
                      <a:pt x="62357" y="33464"/>
                    </a:lnTo>
                    <a:lnTo>
                      <a:pt x="64551" y="34561"/>
                    </a:lnTo>
                    <a:lnTo>
                      <a:pt x="65648" y="37121"/>
                    </a:lnTo>
                    <a:lnTo>
                      <a:pt x="68025" y="39864"/>
                    </a:lnTo>
                    <a:lnTo>
                      <a:pt x="68025" y="44253"/>
                    </a:lnTo>
                    <a:lnTo>
                      <a:pt x="65648" y="50105"/>
                    </a:lnTo>
                    <a:lnTo>
                      <a:pt x="62905" y="55591"/>
                    </a:lnTo>
                    <a:lnTo>
                      <a:pt x="61808" y="60345"/>
                    </a:lnTo>
                    <a:lnTo>
                      <a:pt x="59248" y="65282"/>
                    </a:lnTo>
                    <a:lnTo>
                      <a:pt x="56688" y="67294"/>
                    </a:lnTo>
                    <a:lnTo>
                      <a:pt x="56139" y="66197"/>
                    </a:lnTo>
                    <a:lnTo>
                      <a:pt x="51933" y="68757"/>
                    </a:lnTo>
                    <a:lnTo>
                      <a:pt x="48642" y="71500"/>
                    </a:lnTo>
                    <a:lnTo>
                      <a:pt x="46082" y="75523"/>
                    </a:lnTo>
                    <a:lnTo>
                      <a:pt x="45716" y="79728"/>
                    </a:lnTo>
                    <a:lnTo>
                      <a:pt x="43888" y="84483"/>
                    </a:lnTo>
                    <a:lnTo>
                      <a:pt x="40779" y="86494"/>
                    </a:lnTo>
                    <a:lnTo>
                      <a:pt x="41327" y="90517"/>
                    </a:lnTo>
                    <a:lnTo>
                      <a:pt x="43339" y="95272"/>
                    </a:lnTo>
                    <a:lnTo>
                      <a:pt x="45533" y="99478"/>
                    </a:lnTo>
                    <a:lnTo>
                      <a:pt x="47728" y="102038"/>
                    </a:lnTo>
                    <a:lnTo>
                      <a:pt x="46447" y="104232"/>
                    </a:lnTo>
                    <a:lnTo>
                      <a:pt x="46631" y="109352"/>
                    </a:lnTo>
                    <a:lnTo>
                      <a:pt x="48642" y="113193"/>
                    </a:lnTo>
                    <a:lnTo>
                      <a:pt x="49190" y="117033"/>
                    </a:lnTo>
                    <a:lnTo>
                      <a:pt x="55956" y="122884"/>
                    </a:lnTo>
                    <a:lnTo>
                      <a:pt x="58517" y="123250"/>
                    </a:lnTo>
                    <a:lnTo>
                      <a:pt x="61991" y="121787"/>
                    </a:lnTo>
                    <a:lnTo>
                      <a:pt x="61259" y="119776"/>
                    </a:lnTo>
                    <a:lnTo>
                      <a:pt x="61808" y="115387"/>
                    </a:lnTo>
                    <a:lnTo>
                      <a:pt x="63271" y="116118"/>
                    </a:lnTo>
                    <a:lnTo>
                      <a:pt x="67111" y="112461"/>
                    </a:lnTo>
                    <a:lnTo>
                      <a:pt x="71866" y="113193"/>
                    </a:lnTo>
                    <a:lnTo>
                      <a:pt x="74243" y="111547"/>
                    </a:lnTo>
                    <a:lnTo>
                      <a:pt x="77534" y="112461"/>
                    </a:lnTo>
                    <a:lnTo>
                      <a:pt x="80643" y="115753"/>
                    </a:lnTo>
                    <a:lnTo>
                      <a:pt x="82837" y="120690"/>
                    </a:lnTo>
                    <a:lnTo>
                      <a:pt x="83386" y="125079"/>
                    </a:lnTo>
                    <a:lnTo>
                      <a:pt x="85581" y="127090"/>
                    </a:lnTo>
                    <a:lnTo>
                      <a:pt x="88506" y="124347"/>
                    </a:lnTo>
                    <a:lnTo>
                      <a:pt x="87957" y="119227"/>
                    </a:lnTo>
                    <a:lnTo>
                      <a:pt x="90518" y="120141"/>
                    </a:lnTo>
                    <a:lnTo>
                      <a:pt x="91798" y="121056"/>
                    </a:lnTo>
                    <a:lnTo>
                      <a:pt x="96003" y="122336"/>
                    </a:lnTo>
                    <a:lnTo>
                      <a:pt x="102769" y="125262"/>
                    </a:lnTo>
                    <a:lnTo>
                      <a:pt x="103867" y="127639"/>
                    </a:lnTo>
                    <a:lnTo>
                      <a:pt x="100026" y="128187"/>
                    </a:lnTo>
                    <a:lnTo>
                      <a:pt x="96369" y="131296"/>
                    </a:lnTo>
                    <a:lnTo>
                      <a:pt x="97100" y="134953"/>
                    </a:lnTo>
                    <a:lnTo>
                      <a:pt x="100209" y="137331"/>
                    </a:lnTo>
                    <a:lnTo>
                      <a:pt x="102952" y="138245"/>
                    </a:lnTo>
                    <a:lnTo>
                      <a:pt x="101672" y="141902"/>
                    </a:lnTo>
                    <a:lnTo>
                      <a:pt x="102221" y="143548"/>
                    </a:lnTo>
                    <a:lnTo>
                      <a:pt x="104415" y="143548"/>
                    </a:lnTo>
                    <a:lnTo>
                      <a:pt x="104964" y="144828"/>
                    </a:lnTo>
                    <a:lnTo>
                      <a:pt x="107524" y="145559"/>
                    </a:lnTo>
                    <a:lnTo>
                      <a:pt x="109536" y="147388"/>
                    </a:lnTo>
                    <a:lnTo>
                      <a:pt x="109536" y="155983"/>
                    </a:lnTo>
                    <a:lnTo>
                      <a:pt x="107158" y="158543"/>
                    </a:lnTo>
                    <a:lnTo>
                      <a:pt x="103867" y="155434"/>
                    </a:lnTo>
                    <a:lnTo>
                      <a:pt x="102404" y="151777"/>
                    </a:lnTo>
                    <a:lnTo>
                      <a:pt x="105878" y="149399"/>
                    </a:lnTo>
                    <a:lnTo>
                      <a:pt x="103867" y="148851"/>
                    </a:lnTo>
                    <a:lnTo>
                      <a:pt x="98198" y="149034"/>
                    </a:lnTo>
                    <a:lnTo>
                      <a:pt x="93444" y="145559"/>
                    </a:lnTo>
                    <a:lnTo>
                      <a:pt x="90152" y="144279"/>
                    </a:lnTo>
                    <a:lnTo>
                      <a:pt x="88506" y="138976"/>
                    </a:lnTo>
                    <a:lnTo>
                      <a:pt x="85581" y="135136"/>
                    </a:lnTo>
                    <a:lnTo>
                      <a:pt x="80643" y="132576"/>
                    </a:lnTo>
                    <a:lnTo>
                      <a:pt x="78083" y="130199"/>
                    </a:lnTo>
                    <a:lnTo>
                      <a:pt x="77168" y="128370"/>
                    </a:lnTo>
                    <a:lnTo>
                      <a:pt x="72963" y="124347"/>
                    </a:lnTo>
                    <a:lnTo>
                      <a:pt x="68208" y="122884"/>
                    </a:lnTo>
                    <a:lnTo>
                      <a:pt x="68940" y="128736"/>
                    </a:lnTo>
                    <a:lnTo>
                      <a:pt x="73694" y="138976"/>
                    </a:lnTo>
                    <a:lnTo>
                      <a:pt x="73694" y="140805"/>
                    </a:lnTo>
                    <a:lnTo>
                      <a:pt x="70951" y="140439"/>
                    </a:lnTo>
                    <a:lnTo>
                      <a:pt x="68208" y="135136"/>
                    </a:lnTo>
                    <a:lnTo>
                      <a:pt x="64002" y="131845"/>
                    </a:lnTo>
                    <a:lnTo>
                      <a:pt x="57968" y="125262"/>
                    </a:lnTo>
                    <a:lnTo>
                      <a:pt x="53945" y="123250"/>
                    </a:lnTo>
                    <a:lnTo>
                      <a:pt x="50836" y="122336"/>
                    </a:lnTo>
                    <a:lnTo>
                      <a:pt x="45533" y="122884"/>
                    </a:lnTo>
                    <a:lnTo>
                      <a:pt x="42973" y="127639"/>
                    </a:lnTo>
                    <a:lnTo>
                      <a:pt x="39316" y="129833"/>
                    </a:lnTo>
                    <a:lnTo>
                      <a:pt x="35110" y="130199"/>
                    </a:lnTo>
                    <a:lnTo>
                      <a:pt x="32916" y="127639"/>
                    </a:lnTo>
                    <a:lnTo>
                      <a:pt x="29441" y="126725"/>
                    </a:lnTo>
                    <a:lnTo>
                      <a:pt x="26150" y="123981"/>
                    </a:lnTo>
                    <a:lnTo>
                      <a:pt x="23590" y="125810"/>
                    </a:lnTo>
                    <a:lnTo>
                      <a:pt x="21944" y="121604"/>
                    </a:lnTo>
                    <a:lnTo>
                      <a:pt x="21395" y="116667"/>
                    </a:lnTo>
                    <a:lnTo>
                      <a:pt x="22858" y="113193"/>
                    </a:lnTo>
                    <a:lnTo>
                      <a:pt x="26150" y="109718"/>
                    </a:lnTo>
                    <a:lnTo>
                      <a:pt x="28710" y="106244"/>
                    </a:lnTo>
                    <a:lnTo>
                      <a:pt x="28527" y="103135"/>
                    </a:lnTo>
                    <a:lnTo>
                      <a:pt x="25601" y="100758"/>
                    </a:lnTo>
                    <a:lnTo>
                      <a:pt x="21212" y="100575"/>
                    </a:lnTo>
                    <a:lnTo>
                      <a:pt x="20481" y="107341"/>
                    </a:lnTo>
                    <a:lnTo>
                      <a:pt x="19383" y="109535"/>
                    </a:lnTo>
                    <a:lnTo>
                      <a:pt x="15727" y="105330"/>
                    </a:lnTo>
                    <a:lnTo>
                      <a:pt x="13349" y="100575"/>
                    </a:lnTo>
                    <a:lnTo>
                      <a:pt x="10240" y="100392"/>
                    </a:lnTo>
                    <a:lnTo>
                      <a:pt x="7681" y="92712"/>
                    </a:lnTo>
                    <a:lnTo>
                      <a:pt x="6583" y="86129"/>
                    </a:lnTo>
                    <a:lnTo>
                      <a:pt x="1463" y="70768"/>
                    </a:lnTo>
                    <a:lnTo>
                      <a:pt x="0" y="62722"/>
                    </a:lnTo>
                    <a:lnTo>
                      <a:pt x="366" y="61259"/>
                    </a:lnTo>
                    <a:lnTo>
                      <a:pt x="4206" y="62539"/>
                    </a:lnTo>
                    <a:lnTo>
                      <a:pt x="8412" y="66928"/>
                    </a:lnTo>
                    <a:lnTo>
                      <a:pt x="14081" y="65282"/>
                    </a:lnTo>
                    <a:lnTo>
                      <a:pt x="13349" y="51568"/>
                    </a:lnTo>
                    <a:lnTo>
                      <a:pt x="14081" y="44436"/>
                    </a:lnTo>
                    <a:lnTo>
                      <a:pt x="16092" y="37853"/>
                    </a:lnTo>
                    <a:lnTo>
                      <a:pt x="16092" y="29807"/>
                    </a:lnTo>
                    <a:lnTo>
                      <a:pt x="15544" y="24321"/>
                    </a:lnTo>
                    <a:lnTo>
                      <a:pt x="16092" y="18286"/>
                    </a:lnTo>
                    <a:lnTo>
                      <a:pt x="17738" y="8046"/>
                    </a:lnTo>
                    <a:lnTo>
                      <a:pt x="20298" y="3657"/>
                    </a:lnTo>
                    <a:lnTo>
                      <a:pt x="23407" y="0"/>
                    </a:lnTo>
                    <a:lnTo>
                      <a:pt x="26150" y="549"/>
                    </a:lnTo>
                    <a:lnTo>
                      <a:pt x="31453" y="549"/>
                    </a:lnTo>
                    <a:lnTo>
                      <a:pt x="37487" y="2012"/>
                    </a:lnTo>
                    <a:lnTo>
                      <a:pt x="47545" y="7680"/>
                    </a:lnTo>
                    <a:lnTo>
                      <a:pt x="52848" y="8046"/>
                    </a:lnTo>
                    <a:lnTo>
                      <a:pt x="56139" y="6766"/>
                    </a:lnTo>
                    <a:lnTo>
                      <a:pt x="57053" y="2012"/>
                    </a:lnTo>
                    <a:lnTo>
                      <a:pt x="60345" y="1646"/>
                    </a:lnTo>
                    <a:lnTo>
                      <a:pt x="62357" y="4755"/>
                    </a:lnTo>
                    <a:close/>
                  </a:path>
                </a:pathLst>
              </a:custGeom>
              <a:grpFill/>
              <a:ln w="18272" cap="flat">
                <a:noFill/>
                <a:prstDash val="solid"/>
                <a:miter/>
              </a:ln>
            </p:spPr>
            <p:txBody>
              <a:bodyPr rtlCol="0" anchor="ctr"/>
              <a:lstStyle/>
              <a:p>
                <a:endParaRPr lang="en-GB" sz="1463"/>
              </a:p>
            </p:txBody>
          </p:sp>
          <p:sp>
            <p:nvSpPr>
              <p:cNvPr id="478" name="Freeform: Shape 477">
                <a:extLst>
                  <a:ext uri="{FF2B5EF4-FFF2-40B4-BE49-F238E27FC236}">
                    <a16:creationId xmlns:a16="http://schemas.microsoft.com/office/drawing/2014/main" id="{9AEEB91D-FF7C-F06C-5D0E-574A236860F5}"/>
                  </a:ext>
                </a:extLst>
              </p:cNvPr>
              <p:cNvSpPr/>
              <p:nvPr/>
            </p:nvSpPr>
            <p:spPr>
              <a:xfrm>
                <a:off x="9032159" y="3872111"/>
                <a:ext cx="109535" cy="158542"/>
              </a:xfrm>
              <a:custGeom>
                <a:avLst/>
                <a:gdLst>
                  <a:gd name="connsiteX0" fmla="*/ 62357 w 109535"/>
                  <a:gd name="connsiteY0" fmla="*/ 4755 h 158542"/>
                  <a:gd name="connsiteX1" fmla="*/ 64002 w 109535"/>
                  <a:gd name="connsiteY1" fmla="*/ 6035 h 158542"/>
                  <a:gd name="connsiteX2" fmla="*/ 64368 w 109535"/>
                  <a:gd name="connsiteY2" fmla="*/ 7680 h 158542"/>
                  <a:gd name="connsiteX3" fmla="*/ 62723 w 109535"/>
                  <a:gd name="connsiteY3" fmla="*/ 10240 h 158542"/>
                  <a:gd name="connsiteX4" fmla="*/ 60711 w 109535"/>
                  <a:gd name="connsiteY4" fmla="*/ 15544 h 158542"/>
                  <a:gd name="connsiteX5" fmla="*/ 59797 w 109535"/>
                  <a:gd name="connsiteY5" fmla="*/ 20298 h 158542"/>
                  <a:gd name="connsiteX6" fmla="*/ 60162 w 109535"/>
                  <a:gd name="connsiteY6" fmla="*/ 30355 h 158542"/>
                  <a:gd name="connsiteX7" fmla="*/ 62357 w 109535"/>
                  <a:gd name="connsiteY7" fmla="*/ 33464 h 158542"/>
                  <a:gd name="connsiteX8" fmla="*/ 64551 w 109535"/>
                  <a:gd name="connsiteY8" fmla="*/ 34561 h 158542"/>
                  <a:gd name="connsiteX9" fmla="*/ 65648 w 109535"/>
                  <a:gd name="connsiteY9" fmla="*/ 37121 h 158542"/>
                  <a:gd name="connsiteX10" fmla="*/ 68025 w 109535"/>
                  <a:gd name="connsiteY10" fmla="*/ 39864 h 158542"/>
                  <a:gd name="connsiteX11" fmla="*/ 68025 w 109535"/>
                  <a:gd name="connsiteY11" fmla="*/ 44253 h 158542"/>
                  <a:gd name="connsiteX12" fmla="*/ 65648 w 109535"/>
                  <a:gd name="connsiteY12" fmla="*/ 50105 h 158542"/>
                  <a:gd name="connsiteX13" fmla="*/ 62905 w 109535"/>
                  <a:gd name="connsiteY13" fmla="*/ 55591 h 158542"/>
                  <a:gd name="connsiteX14" fmla="*/ 61808 w 109535"/>
                  <a:gd name="connsiteY14" fmla="*/ 60345 h 158542"/>
                  <a:gd name="connsiteX15" fmla="*/ 59248 w 109535"/>
                  <a:gd name="connsiteY15" fmla="*/ 65282 h 158542"/>
                  <a:gd name="connsiteX16" fmla="*/ 56688 w 109535"/>
                  <a:gd name="connsiteY16" fmla="*/ 67294 h 158542"/>
                  <a:gd name="connsiteX17" fmla="*/ 56139 w 109535"/>
                  <a:gd name="connsiteY17" fmla="*/ 66197 h 158542"/>
                  <a:gd name="connsiteX18" fmla="*/ 51933 w 109535"/>
                  <a:gd name="connsiteY18" fmla="*/ 68757 h 158542"/>
                  <a:gd name="connsiteX19" fmla="*/ 48642 w 109535"/>
                  <a:gd name="connsiteY19" fmla="*/ 71500 h 158542"/>
                  <a:gd name="connsiteX20" fmla="*/ 46082 w 109535"/>
                  <a:gd name="connsiteY20" fmla="*/ 75523 h 158542"/>
                  <a:gd name="connsiteX21" fmla="*/ 45716 w 109535"/>
                  <a:gd name="connsiteY21" fmla="*/ 79728 h 158542"/>
                  <a:gd name="connsiteX22" fmla="*/ 43888 w 109535"/>
                  <a:gd name="connsiteY22" fmla="*/ 84483 h 158542"/>
                  <a:gd name="connsiteX23" fmla="*/ 40779 w 109535"/>
                  <a:gd name="connsiteY23" fmla="*/ 86494 h 158542"/>
                  <a:gd name="connsiteX24" fmla="*/ 41327 w 109535"/>
                  <a:gd name="connsiteY24" fmla="*/ 90517 h 158542"/>
                  <a:gd name="connsiteX25" fmla="*/ 43339 w 109535"/>
                  <a:gd name="connsiteY25" fmla="*/ 95272 h 158542"/>
                  <a:gd name="connsiteX26" fmla="*/ 45533 w 109535"/>
                  <a:gd name="connsiteY26" fmla="*/ 99478 h 158542"/>
                  <a:gd name="connsiteX27" fmla="*/ 47728 w 109535"/>
                  <a:gd name="connsiteY27" fmla="*/ 102038 h 158542"/>
                  <a:gd name="connsiteX28" fmla="*/ 46447 w 109535"/>
                  <a:gd name="connsiteY28" fmla="*/ 104232 h 158542"/>
                  <a:gd name="connsiteX29" fmla="*/ 46631 w 109535"/>
                  <a:gd name="connsiteY29" fmla="*/ 109352 h 158542"/>
                  <a:gd name="connsiteX30" fmla="*/ 48642 w 109535"/>
                  <a:gd name="connsiteY30" fmla="*/ 113193 h 158542"/>
                  <a:gd name="connsiteX31" fmla="*/ 49190 w 109535"/>
                  <a:gd name="connsiteY31" fmla="*/ 117033 h 158542"/>
                  <a:gd name="connsiteX32" fmla="*/ 55956 w 109535"/>
                  <a:gd name="connsiteY32" fmla="*/ 122884 h 158542"/>
                  <a:gd name="connsiteX33" fmla="*/ 58517 w 109535"/>
                  <a:gd name="connsiteY33" fmla="*/ 123250 h 158542"/>
                  <a:gd name="connsiteX34" fmla="*/ 61991 w 109535"/>
                  <a:gd name="connsiteY34" fmla="*/ 121787 h 158542"/>
                  <a:gd name="connsiteX35" fmla="*/ 61259 w 109535"/>
                  <a:gd name="connsiteY35" fmla="*/ 119776 h 158542"/>
                  <a:gd name="connsiteX36" fmla="*/ 61808 w 109535"/>
                  <a:gd name="connsiteY36" fmla="*/ 115387 h 158542"/>
                  <a:gd name="connsiteX37" fmla="*/ 63271 w 109535"/>
                  <a:gd name="connsiteY37" fmla="*/ 116118 h 158542"/>
                  <a:gd name="connsiteX38" fmla="*/ 67111 w 109535"/>
                  <a:gd name="connsiteY38" fmla="*/ 112461 h 158542"/>
                  <a:gd name="connsiteX39" fmla="*/ 71866 w 109535"/>
                  <a:gd name="connsiteY39" fmla="*/ 113193 h 158542"/>
                  <a:gd name="connsiteX40" fmla="*/ 74243 w 109535"/>
                  <a:gd name="connsiteY40" fmla="*/ 111547 h 158542"/>
                  <a:gd name="connsiteX41" fmla="*/ 77534 w 109535"/>
                  <a:gd name="connsiteY41" fmla="*/ 112461 h 158542"/>
                  <a:gd name="connsiteX42" fmla="*/ 80643 w 109535"/>
                  <a:gd name="connsiteY42" fmla="*/ 115753 h 158542"/>
                  <a:gd name="connsiteX43" fmla="*/ 82837 w 109535"/>
                  <a:gd name="connsiteY43" fmla="*/ 120690 h 158542"/>
                  <a:gd name="connsiteX44" fmla="*/ 83386 w 109535"/>
                  <a:gd name="connsiteY44" fmla="*/ 125079 h 158542"/>
                  <a:gd name="connsiteX45" fmla="*/ 85581 w 109535"/>
                  <a:gd name="connsiteY45" fmla="*/ 127090 h 158542"/>
                  <a:gd name="connsiteX46" fmla="*/ 88506 w 109535"/>
                  <a:gd name="connsiteY46" fmla="*/ 124347 h 158542"/>
                  <a:gd name="connsiteX47" fmla="*/ 87957 w 109535"/>
                  <a:gd name="connsiteY47" fmla="*/ 119227 h 158542"/>
                  <a:gd name="connsiteX48" fmla="*/ 90518 w 109535"/>
                  <a:gd name="connsiteY48" fmla="*/ 120141 h 158542"/>
                  <a:gd name="connsiteX49" fmla="*/ 91798 w 109535"/>
                  <a:gd name="connsiteY49" fmla="*/ 121056 h 158542"/>
                  <a:gd name="connsiteX50" fmla="*/ 96003 w 109535"/>
                  <a:gd name="connsiteY50" fmla="*/ 122336 h 158542"/>
                  <a:gd name="connsiteX51" fmla="*/ 102769 w 109535"/>
                  <a:gd name="connsiteY51" fmla="*/ 125262 h 158542"/>
                  <a:gd name="connsiteX52" fmla="*/ 103867 w 109535"/>
                  <a:gd name="connsiteY52" fmla="*/ 127639 h 158542"/>
                  <a:gd name="connsiteX53" fmla="*/ 100026 w 109535"/>
                  <a:gd name="connsiteY53" fmla="*/ 128187 h 158542"/>
                  <a:gd name="connsiteX54" fmla="*/ 96369 w 109535"/>
                  <a:gd name="connsiteY54" fmla="*/ 131296 h 158542"/>
                  <a:gd name="connsiteX55" fmla="*/ 97100 w 109535"/>
                  <a:gd name="connsiteY55" fmla="*/ 134953 h 158542"/>
                  <a:gd name="connsiteX56" fmla="*/ 100209 w 109535"/>
                  <a:gd name="connsiteY56" fmla="*/ 137331 h 158542"/>
                  <a:gd name="connsiteX57" fmla="*/ 102952 w 109535"/>
                  <a:gd name="connsiteY57" fmla="*/ 138245 h 158542"/>
                  <a:gd name="connsiteX58" fmla="*/ 101672 w 109535"/>
                  <a:gd name="connsiteY58" fmla="*/ 141902 h 158542"/>
                  <a:gd name="connsiteX59" fmla="*/ 102221 w 109535"/>
                  <a:gd name="connsiteY59" fmla="*/ 143548 h 158542"/>
                  <a:gd name="connsiteX60" fmla="*/ 104415 w 109535"/>
                  <a:gd name="connsiteY60" fmla="*/ 143548 h 158542"/>
                  <a:gd name="connsiteX61" fmla="*/ 104964 w 109535"/>
                  <a:gd name="connsiteY61" fmla="*/ 144828 h 158542"/>
                  <a:gd name="connsiteX62" fmla="*/ 107524 w 109535"/>
                  <a:gd name="connsiteY62" fmla="*/ 145559 h 158542"/>
                  <a:gd name="connsiteX63" fmla="*/ 109536 w 109535"/>
                  <a:gd name="connsiteY63" fmla="*/ 147388 h 158542"/>
                  <a:gd name="connsiteX64" fmla="*/ 109536 w 109535"/>
                  <a:gd name="connsiteY64" fmla="*/ 155983 h 158542"/>
                  <a:gd name="connsiteX65" fmla="*/ 107158 w 109535"/>
                  <a:gd name="connsiteY65" fmla="*/ 158543 h 158542"/>
                  <a:gd name="connsiteX66" fmla="*/ 103867 w 109535"/>
                  <a:gd name="connsiteY66" fmla="*/ 155434 h 158542"/>
                  <a:gd name="connsiteX67" fmla="*/ 102404 w 109535"/>
                  <a:gd name="connsiteY67" fmla="*/ 151777 h 158542"/>
                  <a:gd name="connsiteX68" fmla="*/ 105878 w 109535"/>
                  <a:gd name="connsiteY68" fmla="*/ 149399 h 158542"/>
                  <a:gd name="connsiteX69" fmla="*/ 103867 w 109535"/>
                  <a:gd name="connsiteY69" fmla="*/ 148851 h 158542"/>
                  <a:gd name="connsiteX70" fmla="*/ 98198 w 109535"/>
                  <a:gd name="connsiteY70" fmla="*/ 149034 h 158542"/>
                  <a:gd name="connsiteX71" fmla="*/ 93444 w 109535"/>
                  <a:gd name="connsiteY71" fmla="*/ 145559 h 158542"/>
                  <a:gd name="connsiteX72" fmla="*/ 90152 w 109535"/>
                  <a:gd name="connsiteY72" fmla="*/ 144279 h 158542"/>
                  <a:gd name="connsiteX73" fmla="*/ 88506 w 109535"/>
                  <a:gd name="connsiteY73" fmla="*/ 138976 h 158542"/>
                  <a:gd name="connsiteX74" fmla="*/ 85581 w 109535"/>
                  <a:gd name="connsiteY74" fmla="*/ 135136 h 158542"/>
                  <a:gd name="connsiteX75" fmla="*/ 80643 w 109535"/>
                  <a:gd name="connsiteY75" fmla="*/ 132576 h 158542"/>
                  <a:gd name="connsiteX76" fmla="*/ 78083 w 109535"/>
                  <a:gd name="connsiteY76" fmla="*/ 130199 h 158542"/>
                  <a:gd name="connsiteX77" fmla="*/ 77168 w 109535"/>
                  <a:gd name="connsiteY77" fmla="*/ 128370 h 158542"/>
                  <a:gd name="connsiteX78" fmla="*/ 72963 w 109535"/>
                  <a:gd name="connsiteY78" fmla="*/ 124347 h 158542"/>
                  <a:gd name="connsiteX79" fmla="*/ 68208 w 109535"/>
                  <a:gd name="connsiteY79" fmla="*/ 122884 h 158542"/>
                  <a:gd name="connsiteX80" fmla="*/ 68940 w 109535"/>
                  <a:gd name="connsiteY80" fmla="*/ 128736 h 158542"/>
                  <a:gd name="connsiteX81" fmla="*/ 73694 w 109535"/>
                  <a:gd name="connsiteY81" fmla="*/ 138976 h 158542"/>
                  <a:gd name="connsiteX82" fmla="*/ 73694 w 109535"/>
                  <a:gd name="connsiteY82" fmla="*/ 140805 h 158542"/>
                  <a:gd name="connsiteX83" fmla="*/ 70951 w 109535"/>
                  <a:gd name="connsiteY83" fmla="*/ 140439 h 158542"/>
                  <a:gd name="connsiteX84" fmla="*/ 68208 w 109535"/>
                  <a:gd name="connsiteY84" fmla="*/ 135136 h 158542"/>
                  <a:gd name="connsiteX85" fmla="*/ 64002 w 109535"/>
                  <a:gd name="connsiteY85" fmla="*/ 131845 h 158542"/>
                  <a:gd name="connsiteX86" fmla="*/ 57968 w 109535"/>
                  <a:gd name="connsiteY86" fmla="*/ 125262 h 158542"/>
                  <a:gd name="connsiteX87" fmla="*/ 53945 w 109535"/>
                  <a:gd name="connsiteY87" fmla="*/ 123250 h 158542"/>
                  <a:gd name="connsiteX88" fmla="*/ 50836 w 109535"/>
                  <a:gd name="connsiteY88" fmla="*/ 122336 h 158542"/>
                  <a:gd name="connsiteX89" fmla="*/ 45533 w 109535"/>
                  <a:gd name="connsiteY89" fmla="*/ 122884 h 158542"/>
                  <a:gd name="connsiteX90" fmla="*/ 42973 w 109535"/>
                  <a:gd name="connsiteY90" fmla="*/ 127639 h 158542"/>
                  <a:gd name="connsiteX91" fmla="*/ 39316 w 109535"/>
                  <a:gd name="connsiteY91" fmla="*/ 129833 h 158542"/>
                  <a:gd name="connsiteX92" fmla="*/ 35110 w 109535"/>
                  <a:gd name="connsiteY92" fmla="*/ 130199 h 158542"/>
                  <a:gd name="connsiteX93" fmla="*/ 32916 w 109535"/>
                  <a:gd name="connsiteY93" fmla="*/ 127639 h 158542"/>
                  <a:gd name="connsiteX94" fmla="*/ 29441 w 109535"/>
                  <a:gd name="connsiteY94" fmla="*/ 126725 h 158542"/>
                  <a:gd name="connsiteX95" fmla="*/ 26150 w 109535"/>
                  <a:gd name="connsiteY95" fmla="*/ 123981 h 158542"/>
                  <a:gd name="connsiteX96" fmla="*/ 23590 w 109535"/>
                  <a:gd name="connsiteY96" fmla="*/ 125810 h 158542"/>
                  <a:gd name="connsiteX97" fmla="*/ 21944 w 109535"/>
                  <a:gd name="connsiteY97" fmla="*/ 121604 h 158542"/>
                  <a:gd name="connsiteX98" fmla="*/ 21395 w 109535"/>
                  <a:gd name="connsiteY98" fmla="*/ 116667 h 158542"/>
                  <a:gd name="connsiteX99" fmla="*/ 22858 w 109535"/>
                  <a:gd name="connsiteY99" fmla="*/ 113193 h 158542"/>
                  <a:gd name="connsiteX100" fmla="*/ 26150 w 109535"/>
                  <a:gd name="connsiteY100" fmla="*/ 109718 h 158542"/>
                  <a:gd name="connsiteX101" fmla="*/ 28710 w 109535"/>
                  <a:gd name="connsiteY101" fmla="*/ 106244 h 158542"/>
                  <a:gd name="connsiteX102" fmla="*/ 28527 w 109535"/>
                  <a:gd name="connsiteY102" fmla="*/ 103135 h 158542"/>
                  <a:gd name="connsiteX103" fmla="*/ 25601 w 109535"/>
                  <a:gd name="connsiteY103" fmla="*/ 100758 h 158542"/>
                  <a:gd name="connsiteX104" fmla="*/ 21212 w 109535"/>
                  <a:gd name="connsiteY104" fmla="*/ 100575 h 158542"/>
                  <a:gd name="connsiteX105" fmla="*/ 20481 w 109535"/>
                  <a:gd name="connsiteY105" fmla="*/ 107341 h 158542"/>
                  <a:gd name="connsiteX106" fmla="*/ 19383 w 109535"/>
                  <a:gd name="connsiteY106" fmla="*/ 109535 h 158542"/>
                  <a:gd name="connsiteX107" fmla="*/ 15727 w 109535"/>
                  <a:gd name="connsiteY107" fmla="*/ 105330 h 158542"/>
                  <a:gd name="connsiteX108" fmla="*/ 13349 w 109535"/>
                  <a:gd name="connsiteY108" fmla="*/ 100575 h 158542"/>
                  <a:gd name="connsiteX109" fmla="*/ 10240 w 109535"/>
                  <a:gd name="connsiteY109" fmla="*/ 100392 h 158542"/>
                  <a:gd name="connsiteX110" fmla="*/ 7681 w 109535"/>
                  <a:gd name="connsiteY110" fmla="*/ 92712 h 158542"/>
                  <a:gd name="connsiteX111" fmla="*/ 6583 w 109535"/>
                  <a:gd name="connsiteY111" fmla="*/ 86129 h 158542"/>
                  <a:gd name="connsiteX112" fmla="*/ 1463 w 109535"/>
                  <a:gd name="connsiteY112" fmla="*/ 70768 h 158542"/>
                  <a:gd name="connsiteX113" fmla="*/ 0 w 109535"/>
                  <a:gd name="connsiteY113" fmla="*/ 62722 h 158542"/>
                  <a:gd name="connsiteX114" fmla="*/ 366 w 109535"/>
                  <a:gd name="connsiteY114" fmla="*/ 61259 h 158542"/>
                  <a:gd name="connsiteX115" fmla="*/ 4206 w 109535"/>
                  <a:gd name="connsiteY115" fmla="*/ 62539 h 158542"/>
                  <a:gd name="connsiteX116" fmla="*/ 8412 w 109535"/>
                  <a:gd name="connsiteY116" fmla="*/ 66928 h 158542"/>
                  <a:gd name="connsiteX117" fmla="*/ 14081 w 109535"/>
                  <a:gd name="connsiteY117" fmla="*/ 65282 h 158542"/>
                  <a:gd name="connsiteX118" fmla="*/ 13349 w 109535"/>
                  <a:gd name="connsiteY118" fmla="*/ 51568 h 158542"/>
                  <a:gd name="connsiteX119" fmla="*/ 14081 w 109535"/>
                  <a:gd name="connsiteY119" fmla="*/ 44436 h 158542"/>
                  <a:gd name="connsiteX120" fmla="*/ 16092 w 109535"/>
                  <a:gd name="connsiteY120" fmla="*/ 37853 h 158542"/>
                  <a:gd name="connsiteX121" fmla="*/ 16092 w 109535"/>
                  <a:gd name="connsiteY121" fmla="*/ 29807 h 158542"/>
                  <a:gd name="connsiteX122" fmla="*/ 15544 w 109535"/>
                  <a:gd name="connsiteY122" fmla="*/ 24321 h 158542"/>
                  <a:gd name="connsiteX123" fmla="*/ 16092 w 109535"/>
                  <a:gd name="connsiteY123" fmla="*/ 18286 h 158542"/>
                  <a:gd name="connsiteX124" fmla="*/ 17738 w 109535"/>
                  <a:gd name="connsiteY124" fmla="*/ 8046 h 158542"/>
                  <a:gd name="connsiteX125" fmla="*/ 20298 w 109535"/>
                  <a:gd name="connsiteY125" fmla="*/ 3657 h 158542"/>
                  <a:gd name="connsiteX126" fmla="*/ 23407 w 109535"/>
                  <a:gd name="connsiteY126" fmla="*/ 0 h 158542"/>
                  <a:gd name="connsiteX127" fmla="*/ 26150 w 109535"/>
                  <a:gd name="connsiteY127" fmla="*/ 549 h 158542"/>
                  <a:gd name="connsiteX128" fmla="*/ 31453 w 109535"/>
                  <a:gd name="connsiteY128" fmla="*/ 549 h 158542"/>
                  <a:gd name="connsiteX129" fmla="*/ 37487 w 109535"/>
                  <a:gd name="connsiteY129" fmla="*/ 2012 h 158542"/>
                  <a:gd name="connsiteX130" fmla="*/ 47545 w 109535"/>
                  <a:gd name="connsiteY130" fmla="*/ 7680 h 158542"/>
                  <a:gd name="connsiteX131" fmla="*/ 52848 w 109535"/>
                  <a:gd name="connsiteY131" fmla="*/ 8046 h 158542"/>
                  <a:gd name="connsiteX132" fmla="*/ 56139 w 109535"/>
                  <a:gd name="connsiteY132" fmla="*/ 6766 h 158542"/>
                  <a:gd name="connsiteX133" fmla="*/ 57053 w 109535"/>
                  <a:gd name="connsiteY133" fmla="*/ 2012 h 158542"/>
                  <a:gd name="connsiteX134" fmla="*/ 60345 w 109535"/>
                  <a:gd name="connsiteY134" fmla="*/ 1646 h 158542"/>
                  <a:gd name="connsiteX135" fmla="*/ 62357 w 109535"/>
                  <a:gd name="connsiteY135" fmla="*/ 4755 h 15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09535" h="158542">
                    <a:moveTo>
                      <a:pt x="62357" y="4755"/>
                    </a:moveTo>
                    <a:lnTo>
                      <a:pt x="64002" y="6035"/>
                    </a:lnTo>
                    <a:lnTo>
                      <a:pt x="64368" y="7680"/>
                    </a:lnTo>
                    <a:lnTo>
                      <a:pt x="62723" y="10240"/>
                    </a:lnTo>
                    <a:lnTo>
                      <a:pt x="60711" y="15544"/>
                    </a:lnTo>
                    <a:lnTo>
                      <a:pt x="59797" y="20298"/>
                    </a:lnTo>
                    <a:lnTo>
                      <a:pt x="60162" y="30355"/>
                    </a:lnTo>
                    <a:lnTo>
                      <a:pt x="62357" y="33464"/>
                    </a:lnTo>
                    <a:lnTo>
                      <a:pt x="64551" y="34561"/>
                    </a:lnTo>
                    <a:lnTo>
                      <a:pt x="65648" y="37121"/>
                    </a:lnTo>
                    <a:lnTo>
                      <a:pt x="68025" y="39864"/>
                    </a:lnTo>
                    <a:lnTo>
                      <a:pt x="68025" y="44253"/>
                    </a:lnTo>
                    <a:lnTo>
                      <a:pt x="65648" y="50105"/>
                    </a:lnTo>
                    <a:lnTo>
                      <a:pt x="62905" y="55591"/>
                    </a:lnTo>
                    <a:lnTo>
                      <a:pt x="61808" y="60345"/>
                    </a:lnTo>
                    <a:lnTo>
                      <a:pt x="59248" y="65282"/>
                    </a:lnTo>
                    <a:lnTo>
                      <a:pt x="56688" y="67294"/>
                    </a:lnTo>
                    <a:lnTo>
                      <a:pt x="56139" y="66197"/>
                    </a:lnTo>
                    <a:lnTo>
                      <a:pt x="51933" y="68757"/>
                    </a:lnTo>
                    <a:lnTo>
                      <a:pt x="48642" y="71500"/>
                    </a:lnTo>
                    <a:lnTo>
                      <a:pt x="46082" y="75523"/>
                    </a:lnTo>
                    <a:lnTo>
                      <a:pt x="45716" y="79728"/>
                    </a:lnTo>
                    <a:lnTo>
                      <a:pt x="43888" y="84483"/>
                    </a:lnTo>
                    <a:lnTo>
                      <a:pt x="40779" y="86494"/>
                    </a:lnTo>
                    <a:lnTo>
                      <a:pt x="41327" y="90517"/>
                    </a:lnTo>
                    <a:lnTo>
                      <a:pt x="43339" y="95272"/>
                    </a:lnTo>
                    <a:lnTo>
                      <a:pt x="45533" y="99478"/>
                    </a:lnTo>
                    <a:lnTo>
                      <a:pt x="47728" y="102038"/>
                    </a:lnTo>
                    <a:lnTo>
                      <a:pt x="46447" y="104232"/>
                    </a:lnTo>
                    <a:lnTo>
                      <a:pt x="46631" y="109352"/>
                    </a:lnTo>
                    <a:lnTo>
                      <a:pt x="48642" y="113193"/>
                    </a:lnTo>
                    <a:lnTo>
                      <a:pt x="49190" y="117033"/>
                    </a:lnTo>
                    <a:lnTo>
                      <a:pt x="55956" y="122884"/>
                    </a:lnTo>
                    <a:lnTo>
                      <a:pt x="58517" y="123250"/>
                    </a:lnTo>
                    <a:lnTo>
                      <a:pt x="61991" y="121787"/>
                    </a:lnTo>
                    <a:lnTo>
                      <a:pt x="61259" y="119776"/>
                    </a:lnTo>
                    <a:lnTo>
                      <a:pt x="61808" y="115387"/>
                    </a:lnTo>
                    <a:lnTo>
                      <a:pt x="63271" y="116118"/>
                    </a:lnTo>
                    <a:lnTo>
                      <a:pt x="67111" y="112461"/>
                    </a:lnTo>
                    <a:lnTo>
                      <a:pt x="71866" y="113193"/>
                    </a:lnTo>
                    <a:lnTo>
                      <a:pt x="74243" y="111547"/>
                    </a:lnTo>
                    <a:lnTo>
                      <a:pt x="77534" y="112461"/>
                    </a:lnTo>
                    <a:lnTo>
                      <a:pt x="80643" y="115753"/>
                    </a:lnTo>
                    <a:lnTo>
                      <a:pt x="82837" y="120690"/>
                    </a:lnTo>
                    <a:lnTo>
                      <a:pt x="83386" y="125079"/>
                    </a:lnTo>
                    <a:lnTo>
                      <a:pt x="85581" y="127090"/>
                    </a:lnTo>
                    <a:lnTo>
                      <a:pt x="88506" y="124347"/>
                    </a:lnTo>
                    <a:lnTo>
                      <a:pt x="87957" y="119227"/>
                    </a:lnTo>
                    <a:lnTo>
                      <a:pt x="90518" y="120141"/>
                    </a:lnTo>
                    <a:lnTo>
                      <a:pt x="91798" y="121056"/>
                    </a:lnTo>
                    <a:lnTo>
                      <a:pt x="96003" y="122336"/>
                    </a:lnTo>
                    <a:lnTo>
                      <a:pt x="102769" y="125262"/>
                    </a:lnTo>
                    <a:lnTo>
                      <a:pt x="103867" y="127639"/>
                    </a:lnTo>
                    <a:lnTo>
                      <a:pt x="100026" y="128187"/>
                    </a:lnTo>
                    <a:lnTo>
                      <a:pt x="96369" y="131296"/>
                    </a:lnTo>
                    <a:lnTo>
                      <a:pt x="97100" y="134953"/>
                    </a:lnTo>
                    <a:lnTo>
                      <a:pt x="100209" y="137331"/>
                    </a:lnTo>
                    <a:lnTo>
                      <a:pt x="102952" y="138245"/>
                    </a:lnTo>
                    <a:lnTo>
                      <a:pt x="101672" y="141902"/>
                    </a:lnTo>
                    <a:lnTo>
                      <a:pt x="102221" y="143548"/>
                    </a:lnTo>
                    <a:lnTo>
                      <a:pt x="104415" y="143548"/>
                    </a:lnTo>
                    <a:lnTo>
                      <a:pt x="104964" y="144828"/>
                    </a:lnTo>
                    <a:lnTo>
                      <a:pt x="107524" y="145559"/>
                    </a:lnTo>
                    <a:lnTo>
                      <a:pt x="109536" y="147388"/>
                    </a:lnTo>
                    <a:lnTo>
                      <a:pt x="109536" y="155983"/>
                    </a:lnTo>
                    <a:lnTo>
                      <a:pt x="107158" y="158543"/>
                    </a:lnTo>
                    <a:lnTo>
                      <a:pt x="103867" y="155434"/>
                    </a:lnTo>
                    <a:lnTo>
                      <a:pt x="102404" y="151777"/>
                    </a:lnTo>
                    <a:lnTo>
                      <a:pt x="105878" y="149399"/>
                    </a:lnTo>
                    <a:lnTo>
                      <a:pt x="103867" y="148851"/>
                    </a:lnTo>
                    <a:lnTo>
                      <a:pt x="98198" y="149034"/>
                    </a:lnTo>
                    <a:lnTo>
                      <a:pt x="93444" y="145559"/>
                    </a:lnTo>
                    <a:lnTo>
                      <a:pt x="90152" y="144279"/>
                    </a:lnTo>
                    <a:lnTo>
                      <a:pt x="88506" y="138976"/>
                    </a:lnTo>
                    <a:lnTo>
                      <a:pt x="85581" y="135136"/>
                    </a:lnTo>
                    <a:lnTo>
                      <a:pt x="80643" y="132576"/>
                    </a:lnTo>
                    <a:lnTo>
                      <a:pt x="78083" y="130199"/>
                    </a:lnTo>
                    <a:lnTo>
                      <a:pt x="77168" y="128370"/>
                    </a:lnTo>
                    <a:lnTo>
                      <a:pt x="72963" y="124347"/>
                    </a:lnTo>
                    <a:lnTo>
                      <a:pt x="68208" y="122884"/>
                    </a:lnTo>
                    <a:lnTo>
                      <a:pt x="68940" y="128736"/>
                    </a:lnTo>
                    <a:lnTo>
                      <a:pt x="73694" y="138976"/>
                    </a:lnTo>
                    <a:lnTo>
                      <a:pt x="73694" y="140805"/>
                    </a:lnTo>
                    <a:lnTo>
                      <a:pt x="70951" y="140439"/>
                    </a:lnTo>
                    <a:lnTo>
                      <a:pt x="68208" y="135136"/>
                    </a:lnTo>
                    <a:lnTo>
                      <a:pt x="64002" y="131845"/>
                    </a:lnTo>
                    <a:lnTo>
                      <a:pt x="57968" y="125262"/>
                    </a:lnTo>
                    <a:lnTo>
                      <a:pt x="53945" y="123250"/>
                    </a:lnTo>
                    <a:lnTo>
                      <a:pt x="50836" y="122336"/>
                    </a:lnTo>
                    <a:lnTo>
                      <a:pt x="45533" y="122884"/>
                    </a:lnTo>
                    <a:lnTo>
                      <a:pt x="42973" y="127639"/>
                    </a:lnTo>
                    <a:lnTo>
                      <a:pt x="39316" y="129833"/>
                    </a:lnTo>
                    <a:lnTo>
                      <a:pt x="35110" y="130199"/>
                    </a:lnTo>
                    <a:lnTo>
                      <a:pt x="32916" y="127639"/>
                    </a:lnTo>
                    <a:lnTo>
                      <a:pt x="29441" y="126725"/>
                    </a:lnTo>
                    <a:lnTo>
                      <a:pt x="26150" y="123981"/>
                    </a:lnTo>
                    <a:lnTo>
                      <a:pt x="23590" y="125810"/>
                    </a:lnTo>
                    <a:lnTo>
                      <a:pt x="21944" y="121604"/>
                    </a:lnTo>
                    <a:lnTo>
                      <a:pt x="21395" y="116667"/>
                    </a:lnTo>
                    <a:lnTo>
                      <a:pt x="22858" y="113193"/>
                    </a:lnTo>
                    <a:lnTo>
                      <a:pt x="26150" y="109718"/>
                    </a:lnTo>
                    <a:lnTo>
                      <a:pt x="28710" y="106244"/>
                    </a:lnTo>
                    <a:lnTo>
                      <a:pt x="28527" y="103135"/>
                    </a:lnTo>
                    <a:lnTo>
                      <a:pt x="25601" y="100758"/>
                    </a:lnTo>
                    <a:lnTo>
                      <a:pt x="21212" y="100575"/>
                    </a:lnTo>
                    <a:lnTo>
                      <a:pt x="20481" y="107341"/>
                    </a:lnTo>
                    <a:lnTo>
                      <a:pt x="19383" y="109535"/>
                    </a:lnTo>
                    <a:lnTo>
                      <a:pt x="15727" y="105330"/>
                    </a:lnTo>
                    <a:lnTo>
                      <a:pt x="13349" y="100575"/>
                    </a:lnTo>
                    <a:lnTo>
                      <a:pt x="10240" y="100392"/>
                    </a:lnTo>
                    <a:lnTo>
                      <a:pt x="7681" y="92712"/>
                    </a:lnTo>
                    <a:lnTo>
                      <a:pt x="6583" y="86129"/>
                    </a:lnTo>
                    <a:lnTo>
                      <a:pt x="1463" y="70768"/>
                    </a:lnTo>
                    <a:lnTo>
                      <a:pt x="0" y="62722"/>
                    </a:lnTo>
                    <a:lnTo>
                      <a:pt x="366" y="61259"/>
                    </a:lnTo>
                    <a:lnTo>
                      <a:pt x="4206" y="62539"/>
                    </a:lnTo>
                    <a:lnTo>
                      <a:pt x="8412" y="66928"/>
                    </a:lnTo>
                    <a:lnTo>
                      <a:pt x="14081" y="65282"/>
                    </a:lnTo>
                    <a:lnTo>
                      <a:pt x="13349" y="51568"/>
                    </a:lnTo>
                    <a:lnTo>
                      <a:pt x="14081" y="44436"/>
                    </a:lnTo>
                    <a:lnTo>
                      <a:pt x="16092" y="37853"/>
                    </a:lnTo>
                    <a:lnTo>
                      <a:pt x="16092" y="29807"/>
                    </a:lnTo>
                    <a:lnTo>
                      <a:pt x="15544" y="24321"/>
                    </a:lnTo>
                    <a:lnTo>
                      <a:pt x="16092" y="18286"/>
                    </a:lnTo>
                    <a:lnTo>
                      <a:pt x="17738" y="8046"/>
                    </a:lnTo>
                    <a:lnTo>
                      <a:pt x="20298" y="3657"/>
                    </a:lnTo>
                    <a:lnTo>
                      <a:pt x="23407" y="0"/>
                    </a:lnTo>
                    <a:lnTo>
                      <a:pt x="26150" y="549"/>
                    </a:lnTo>
                    <a:lnTo>
                      <a:pt x="31453" y="549"/>
                    </a:lnTo>
                    <a:lnTo>
                      <a:pt x="37487" y="2012"/>
                    </a:lnTo>
                    <a:lnTo>
                      <a:pt x="47545" y="7680"/>
                    </a:lnTo>
                    <a:lnTo>
                      <a:pt x="52848" y="8046"/>
                    </a:lnTo>
                    <a:lnTo>
                      <a:pt x="56139" y="6766"/>
                    </a:lnTo>
                    <a:lnTo>
                      <a:pt x="57053" y="2012"/>
                    </a:lnTo>
                    <a:lnTo>
                      <a:pt x="60345" y="1646"/>
                    </a:lnTo>
                    <a:lnTo>
                      <a:pt x="62357" y="4755"/>
                    </a:lnTo>
                  </a:path>
                </a:pathLst>
              </a:custGeom>
              <a:grpFill/>
              <a:ln w="4020" cap="flat">
                <a:solidFill>
                  <a:srgbClr val="FFFFFF"/>
                </a:solidFill>
                <a:prstDash val="solid"/>
                <a:miter/>
              </a:ln>
            </p:spPr>
            <p:txBody>
              <a:bodyPr rtlCol="0" anchor="ctr"/>
              <a:lstStyle/>
              <a:p>
                <a:endParaRPr lang="en-GB" sz="1463"/>
              </a:p>
            </p:txBody>
          </p:sp>
          <p:sp>
            <p:nvSpPr>
              <p:cNvPr id="479" name="Freeform: Shape 478">
                <a:extLst>
                  <a:ext uri="{FF2B5EF4-FFF2-40B4-BE49-F238E27FC236}">
                    <a16:creationId xmlns:a16="http://schemas.microsoft.com/office/drawing/2014/main" id="{55F7F782-08B4-531B-7F9C-19C38B722FB0}"/>
                  </a:ext>
                </a:extLst>
              </p:cNvPr>
              <p:cNvSpPr/>
              <p:nvPr/>
            </p:nvSpPr>
            <p:spPr>
              <a:xfrm>
                <a:off x="9085372" y="3964458"/>
                <a:ext cx="3291" cy="10423"/>
              </a:xfrm>
              <a:custGeom>
                <a:avLst/>
                <a:gdLst>
                  <a:gd name="connsiteX0" fmla="*/ 0 w 3291"/>
                  <a:gd name="connsiteY0" fmla="*/ 1829 h 10423"/>
                  <a:gd name="connsiteX1" fmla="*/ 1097 w 3291"/>
                  <a:gd name="connsiteY1" fmla="*/ 10423 h 10423"/>
                  <a:gd name="connsiteX2" fmla="*/ 3291 w 3291"/>
                  <a:gd name="connsiteY2" fmla="*/ 9875 h 10423"/>
                  <a:gd name="connsiteX3" fmla="*/ 2743 w 3291"/>
                  <a:gd name="connsiteY3" fmla="*/ 731 h 10423"/>
                  <a:gd name="connsiteX4" fmla="*/ 183 w 3291"/>
                  <a:gd name="connsiteY4" fmla="*/ 0 h 10423"/>
                  <a:gd name="connsiteX5" fmla="*/ 0 w 3291"/>
                  <a:gd name="connsiteY5" fmla="*/ 1829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10423">
                    <a:moveTo>
                      <a:pt x="0" y="1829"/>
                    </a:moveTo>
                    <a:lnTo>
                      <a:pt x="1097" y="10423"/>
                    </a:lnTo>
                    <a:lnTo>
                      <a:pt x="3291" y="9875"/>
                    </a:lnTo>
                    <a:lnTo>
                      <a:pt x="2743" y="731"/>
                    </a:lnTo>
                    <a:lnTo>
                      <a:pt x="183" y="0"/>
                    </a:lnTo>
                    <a:lnTo>
                      <a:pt x="0" y="1829"/>
                    </a:lnTo>
                    <a:close/>
                  </a:path>
                </a:pathLst>
              </a:custGeom>
              <a:grpFill/>
              <a:ln w="18272" cap="flat">
                <a:noFill/>
                <a:prstDash val="solid"/>
                <a:miter/>
              </a:ln>
            </p:spPr>
            <p:txBody>
              <a:bodyPr rtlCol="0" anchor="ctr"/>
              <a:lstStyle/>
              <a:p>
                <a:endParaRPr lang="en-GB" sz="1463"/>
              </a:p>
            </p:txBody>
          </p:sp>
          <p:sp>
            <p:nvSpPr>
              <p:cNvPr id="480" name="Freeform: Shape 479">
                <a:extLst>
                  <a:ext uri="{FF2B5EF4-FFF2-40B4-BE49-F238E27FC236}">
                    <a16:creationId xmlns:a16="http://schemas.microsoft.com/office/drawing/2014/main" id="{C58A2A56-8E2A-3860-9A21-CA2D5C44B605}"/>
                  </a:ext>
                </a:extLst>
              </p:cNvPr>
              <p:cNvSpPr/>
              <p:nvPr/>
            </p:nvSpPr>
            <p:spPr>
              <a:xfrm>
                <a:off x="9085372" y="3964458"/>
                <a:ext cx="3291" cy="10423"/>
              </a:xfrm>
              <a:custGeom>
                <a:avLst/>
                <a:gdLst>
                  <a:gd name="connsiteX0" fmla="*/ 0 w 3291"/>
                  <a:gd name="connsiteY0" fmla="*/ 1829 h 10423"/>
                  <a:gd name="connsiteX1" fmla="*/ 183 w 3291"/>
                  <a:gd name="connsiteY1" fmla="*/ 0 h 10423"/>
                  <a:gd name="connsiteX2" fmla="*/ 2743 w 3291"/>
                  <a:gd name="connsiteY2" fmla="*/ 731 h 10423"/>
                  <a:gd name="connsiteX3" fmla="*/ 3291 w 3291"/>
                  <a:gd name="connsiteY3" fmla="*/ 9875 h 10423"/>
                  <a:gd name="connsiteX4" fmla="*/ 1097 w 3291"/>
                  <a:gd name="connsiteY4" fmla="*/ 10423 h 10423"/>
                  <a:gd name="connsiteX5" fmla="*/ 0 w 3291"/>
                  <a:gd name="connsiteY5" fmla="*/ 1829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10423">
                    <a:moveTo>
                      <a:pt x="0" y="1829"/>
                    </a:moveTo>
                    <a:lnTo>
                      <a:pt x="183" y="0"/>
                    </a:lnTo>
                    <a:lnTo>
                      <a:pt x="2743" y="731"/>
                    </a:lnTo>
                    <a:lnTo>
                      <a:pt x="3291" y="9875"/>
                    </a:lnTo>
                    <a:lnTo>
                      <a:pt x="1097" y="10423"/>
                    </a:lnTo>
                    <a:lnTo>
                      <a:pt x="0" y="1829"/>
                    </a:lnTo>
                  </a:path>
                </a:pathLst>
              </a:custGeom>
              <a:grpFill/>
              <a:ln w="4020" cap="flat">
                <a:solidFill>
                  <a:srgbClr val="FFFFFF"/>
                </a:solidFill>
                <a:prstDash val="solid"/>
                <a:miter/>
              </a:ln>
            </p:spPr>
            <p:txBody>
              <a:bodyPr rtlCol="0" anchor="ctr"/>
              <a:lstStyle/>
              <a:p>
                <a:endParaRPr lang="en-GB" sz="1463"/>
              </a:p>
            </p:txBody>
          </p:sp>
          <p:sp>
            <p:nvSpPr>
              <p:cNvPr id="481" name="Freeform: Shape 480">
                <a:extLst>
                  <a:ext uri="{FF2B5EF4-FFF2-40B4-BE49-F238E27FC236}">
                    <a16:creationId xmlns:a16="http://schemas.microsoft.com/office/drawing/2014/main" id="{55193D49-F2DB-F3ED-EC11-7C3387E2238F}"/>
                  </a:ext>
                </a:extLst>
              </p:cNvPr>
              <p:cNvSpPr/>
              <p:nvPr/>
            </p:nvSpPr>
            <p:spPr>
              <a:xfrm>
                <a:off x="9083543" y="4004505"/>
                <a:ext cx="7680" cy="8228"/>
              </a:xfrm>
              <a:custGeom>
                <a:avLst/>
                <a:gdLst>
                  <a:gd name="connsiteX0" fmla="*/ 366 w 7680"/>
                  <a:gd name="connsiteY0" fmla="*/ 549 h 8228"/>
                  <a:gd name="connsiteX1" fmla="*/ 0 w 7680"/>
                  <a:gd name="connsiteY1" fmla="*/ 4206 h 8228"/>
                  <a:gd name="connsiteX2" fmla="*/ 1280 w 7680"/>
                  <a:gd name="connsiteY2" fmla="*/ 5303 h 8228"/>
                  <a:gd name="connsiteX3" fmla="*/ 3657 w 7680"/>
                  <a:gd name="connsiteY3" fmla="*/ 8229 h 8228"/>
                  <a:gd name="connsiteX4" fmla="*/ 6583 w 7680"/>
                  <a:gd name="connsiteY4" fmla="*/ 8229 h 8228"/>
                  <a:gd name="connsiteX5" fmla="*/ 7681 w 7680"/>
                  <a:gd name="connsiteY5" fmla="*/ 3840 h 8228"/>
                  <a:gd name="connsiteX6" fmla="*/ 6766 w 7680"/>
                  <a:gd name="connsiteY6" fmla="*/ 1280 h 8228"/>
                  <a:gd name="connsiteX7" fmla="*/ 5120 w 7680"/>
                  <a:gd name="connsiteY7" fmla="*/ 0 h 8228"/>
                  <a:gd name="connsiteX8" fmla="*/ 366 w 7680"/>
                  <a:gd name="connsiteY8" fmla="*/ 549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0" h="8228">
                    <a:moveTo>
                      <a:pt x="366" y="549"/>
                    </a:moveTo>
                    <a:lnTo>
                      <a:pt x="0" y="4206"/>
                    </a:lnTo>
                    <a:lnTo>
                      <a:pt x="1280" y="5303"/>
                    </a:lnTo>
                    <a:lnTo>
                      <a:pt x="3657" y="8229"/>
                    </a:lnTo>
                    <a:lnTo>
                      <a:pt x="6583" y="8229"/>
                    </a:lnTo>
                    <a:lnTo>
                      <a:pt x="7681" y="3840"/>
                    </a:lnTo>
                    <a:lnTo>
                      <a:pt x="6766" y="1280"/>
                    </a:lnTo>
                    <a:lnTo>
                      <a:pt x="5120" y="0"/>
                    </a:lnTo>
                    <a:lnTo>
                      <a:pt x="366" y="549"/>
                    </a:lnTo>
                    <a:close/>
                  </a:path>
                </a:pathLst>
              </a:custGeom>
              <a:grpFill/>
              <a:ln w="18272" cap="flat">
                <a:noFill/>
                <a:prstDash val="solid"/>
                <a:miter/>
              </a:ln>
            </p:spPr>
            <p:txBody>
              <a:bodyPr rtlCol="0" anchor="ctr"/>
              <a:lstStyle/>
              <a:p>
                <a:endParaRPr lang="en-GB" sz="1463"/>
              </a:p>
            </p:txBody>
          </p:sp>
          <p:sp>
            <p:nvSpPr>
              <p:cNvPr id="482" name="Freeform: Shape 481">
                <a:extLst>
                  <a:ext uri="{FF2B5EF4-FFF2-40B4-BE49-F238E27FC236}">
                    <a16:creationId xmlns:a16="http://schemas.microsoft.com/office/drawing/2014/main" id="{6C95CF29-50BF-5C12-12E0-26CF9DA12C1A}"/>
                  </a:ext>
                </a:extLst>
              </p:cNvPr>
              <p:cNvSpPr/>
              <p:nvPr/>
            </p:nvSpPr>
            <p:spPr>
              <a:xfrm>
                <a:off x="9083543" y="4004505"/>
                <a:ext cx="7680" cy="8411"/>
              </a:xfrm>
              <a:custGeom>
                <a:avLst/>
                <a:gdLst>
                  <a:gd name="connsiteX0" fmla="*/ 1280 w 7680"/>
                  <a:gd name="connsiteY0" fmla="*/ 5303 h 8411"/>
                  <a:gd name="connsiteX1" fmla="*/ 0 w 7680"/>
                  <a:gd name="connsiteY1" fmla="*/ 4206 h 8411"/>
                  <a:gd name="connsiteX2" fmla="*/ 366 w 7680"/>
                  <a:gd name="connsiteY2" fmla="*/ 549 h 8411"/>
                  <a:gd name="connsiteX3" fmla="*/ 5120 w 7680"/>
                  <a:gd name="connsiteY3" fmla="*/ 0 h 8411"/>
                  <a:gd name="connsiteX4" fmla="*/ 6766 w 7680"/>
                  <a:gd name="connsiteY4" fmla="*/ 1280 h 8411"/>
                  <a:gd name="connsiteX5" fmla="*/ 7681 w 7680"/>
                  <a:gd name="connsiteY5" fmla="*/ 3840 h 8411"/>
                  <a:gd name="connsiteX6" fmla="*/ 6583 w 7680"/>
                  <a:gd name="connsiteY6" fmla="*/ 8412 h 8411"/>
                  <a:gd name="connsiteX7" fmla="*/ 3657 w 7680"/>
                  <a:gd name="connsiteY7" fmla="*/ 8412 h 8411"/>
                  <a:gd name="connsiteX8" fmla="*/ 1280 w 7680"/>
                  <a:gd name="connsiteY8" fmla="*/ 5303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0" h="8411">
                    <a:moveTo>
                      <a:pt x="1280" y="5303"/>
                    </a:moveTo>
                    <a:lnTo>
                      <a:pt x="0" y="4206"/>
                    </a:lnTo>
                    <a:lnTo>
                      <a:pt x="366" y="549"/>
                    </a:lnTo>
                    <a:lnTo>
                      <a:pt x="5120" y="0"/>
                    </a:lnTo>
                    <a:lnTo>
                      <a:pt x="6766" y="1280"/>
                    </a:lnTo>
                    <a:lnTo>
                      <a:pt x="7681" y="3840"/>
                    </a:lnTo>
                    <a:lnTo>
                      <a:pt x="6583" y="8412"/>
                    </a:lnTo>
                    <a:lnTo>
                      <a:pt x="3657" y="8412"/>
                    </a:lnTo>
                    <a:lnTo>
                      <a:pt x="1280" y="5303"/>
                    </a:lnTo>
                  </a:path>
                </a:pathLst>
              </a:custGeom>
              <a:grpFill/>
              <a:ln w="4020" cap="flat">
                <a:solidFill>
                  <a:srgbClr val="FFFFFF"/>
                </a:solidFill>
                <a:prstDash val="solid"/>
                <a:miter/>
              </a:ln>
            </p:spPr>
            <p:txBody>
              <a:bodyPr rtlCol="0" anchor="ctr"/>
              <a:lstStyle/>
              <a:p>
                <a:endParaRPr lang="en-GB" sz="1463"/>
              </a:p>
            </p:txBody>
          </p:sp>
          <p:sp>
            <p:nvSpPr>
              <p:cNvPr id="483" name="Freeform: Shape 482">
                <a:extLst>
                  <a:ext uri="{FF2B5EF4-FFF2-40B4-BE49-F238E27FC236}">
                    <a16:creationId xmlns:a16="http://schemas.microsoft.com/office/drawing/2014/main" id="{A6DB6AE8-3267-8961-BFB5-3709692FF11E}"/>
                  </a:ext>
                </a:extLst>
              </p:cNvPr>
              <p:cNvSpPr/>
              <p:nvPr/>
            </p:nvSpPr>
            <p:spPr>
              <a:xfrm>
                <a:off x="9087566" y="4028094"/>
                <a:ext cx="3108" cy="12251"/>
              </a:xfrm>
              <a:custGeom>
                <a:avLst/>
                <a:gdLst>
                  <a:gd name="connsiteX0" fmla="*/ 732 w 3108"/>
                  <a:gd name="connsiteY0" fmla="*/ 0 h 12251"/>
                  <a:gd name="connsiteX1" fmla="*/ 183 w 3108"/>
                  <a:gd name="connsiteY1" fmla="*/ 4206 h 12251"/>
                  <a:gd name="connsiteX2" fmla="*/ 0 w 3108"/>
                  <a:gd name="connsiteY2" fmla="*/ 9509 h 12251"/>
                  <a:gd name="connsiteX3" fmla="*/ 1097 w 3108"/>
                  <a:gd name="connsiteY3" fmla="*/ 12252 h 12251"/>
                  <a:gd name="connsiteX4" fmla="*/ 2560 w 3108"/>
                  <a:gd name="connsiteY4" fmla="*/ 10423 h 12251"/>
                  <a:gd name="connsiteX5" fmla="*/ 3109 w 3108"/>
                  <a:gd name="connsiteY5" fmla="*/ 0 h 12251"/>
                  <a:gd name="connsiteX6" fmla="*/ 732 w 3108"/>
                  <a:gd name="connsiteY6" fmla="*/ 0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 h="12251">
                    <a:moveTo>
                      <a:pt x="732" y="0"/>
                    </a:moveTo>
                    <a:lnTo>
                      <a:pt x="183" y="4206"/>
                    </a:lnTo>
                    <a:lnTo>
                      <a:pt x="0" y="9509"/>
                    </a:lnTo>
                    <a:lnTo>
                      <a:pt x="1097" y="12252"/>
                    </a:lnTo>
                    <a:lnTo>
                      <a:pt x="2560" y="10423"/>
                    </a:lnTo>
                    <a:lnTo>
                      <a:pt x="3109" y="0"/>
                    </a:lnTo>
                    <a:lnTo>
                      <a:pt x="732" y="0"/>
                    </a:lnTo>
                    <a:close/>
                  </a:path>
                </a:pathLst>
              </a:custGeom>
              <a:grpFill/>
              <a:ln w="18272" cap="flat">
                <a:noFill/>
                <a:prstDash val="solid"/>
                <a:miter/>
              </a:ln>
            </p:spPr>
            <p:txBody>
              <a:bodyPr rtlCol="0" anchor="ctr"/>
              <a:lstStyle/>
              <a:p>
                <a:endParaRPr lang="en-GB" sz="1463"/>
              </a:p>
            </p:txBody>
          </p:sp>
          <p:sp>
            <p:nvSpPr>
              <p:cNvPr id="484" name="Freeform: Shape 483">
                <a:extLst>
                  <a:ext uri="{FF2B5EF4-FFF2-40B4-BE49-F238E27FC236}">
                    <a16:creationId xmlns:a16="http://schemas.microsoft.com/office/drawing/2014/main" id="{52CB986E-EC09-0120-BF0A-A826D5561091}"/>
                  </a:ext>
                </a:extLst>
              </p:cNvPr>
              <p:cNvSpPr/>
              <p:nvPr/>
            </p:nvSpPr>
            <p:spPr>
              <a:xfrm>
                <a:off x="9087566" y="4028094"/>
                <a:ext cx="3108" cy="12251"/>
              </a:xfrm>
              <a:custGeom>
                <a:avLst/>
                <a:gdLst>
                  <a:gd name="connsiteX0" fmla="*/ 183 w 3108"/>
                  <a:gd name="connsiteY0" fmla="*/ 4206 h 12251"/>
                  <a:gd name="connsiteX1" fmla="*/ 732 w 3108"/>
                  <a:gd name="connsiteY1" fmla="*/ 0 h 12251"/>
                  <a:gd name="connsiteX2" fmla="*/ 3109 w 3108"/>
                  <a:gd name="connsiteY2" fmla="*/ 0 h 12251"/>
                  <a:gd name="connsiteX3" fmla="*/ 2560 w 3108"/>
                  <a:gd name="connsiteY3" fmla="*/ 10423 h 12251"/>
                  <a:gd name="connsiteX4" fmla="*/ 1097 w 3108"/>
                  <a:gd name="connsiteY4" fmla="*/ 12252 h 12251"/>
                  <a:gd name="connsiteX5" fmla="*/ 0 w 3108"/>
                  <a:gd name="connsiteY5" fmla="*/ 9509 h 12251"/>
                  <a:gd name="connsiteX6" fmla="*/ 183 w 3108"/>
                  <a:gd name="connsiteY6" fmla="*/ 4206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 h="12251">
                    <a:moveTo>
                      <a:pt x="183" y="4206"/>
                    </a:moveTo>
                    <a:lnTo>
                      <a:pt x="732" y="0"/>
                    </a:lnTo>
                    <a:lnTo>
                      <a:pt x="3109" y="0"/>
                    </a:lnTo>
                    <a:lnTo>
                      <a:pt x="2560" y="10423"/>
                    </a:lnTo>
                    <a:lnTo>
                      <a:pt x="1097" y="12252"/>
                    </a:lnTo>
                    <a:lnTo>
                      <a:pt x="0" y="9509"/>
                    </a:lnTo>
                    <a:lnTo>
                      <a:pt x="183" y="4206"/>
                    </a:lnTo>
                  </a:path>
                </a:pathLst>
              </a:custGeom>
              <a:grpFill/>
              <a:ln w="4020" cap="flat">
                <a:solidFill>
                  <a:srgbClr val="FFFFFF"/>
                </a:solidFill>
                <a:prstDash val="solid"/>
                <a:miter/>
              </a:ln>
            </p:spPr>
            <p:txBody>
              <a:bodyPr rtlCol="0" anchor="ctr"/>
              <a:lstStyle/>
              <a:p>
                <a:endParaRPr lang="en-GB" sz="1463"/>
              </a:p>
            </p:txBody>
          </p:sp>
          <p:sp>
            <p:nvSpPr>
              <p:cNvPr id="485" name="Freeform: Shape 484">
                <a:extLst>
                  <a:ext uri="{FF2B5EF4-FFF2-40B4-BE49-F238E27FC236}">
                    <a16:creationId xmlns:a16="http://schemas.microsoft.com/office/drawing/2014/main" id="{4A81BC70-8D92-1E1E-02DD-015C0D098C74}"/>
                  </a:ext>
                </a:extLst>
              </p:cNvPr>
              <p:cNvSpPr/>
              <p:nvPr/>
            </p:nvSpPr>
            <p:spPr>
              <a:xfrm>
                <a:off x="9099270" y="4031568"/>
                <a:ext cx="5668" cy="4388"/>
              </a:xfrm>
              <a:custGeom>
                <a:avLst/>
                <a:gdLst>
                  <a:gd name="connsiteX0" fmla="*/ 0 w 5668"/>
                  <a:gd name="connsiteY0" fmla="*/ 732 h 4388"/>
                  <a:gd name="connsiteX1" fmla="*/ 366 w 5668"/>
                  <a:gd name="connsiteY1" fmla="*/ 3109 h 4388"/>
                  <a:gd name="connsiteX2" fmla="*/ 5669 w 5668"/>
                  <a:gd name="connsiteY2" fmla="*/ 4389 h 4388"/>
                  <a:gd name="connsiteX3" fmla="*/ 5669 w 5668"/>
                  <a:gd name="connsiteY3" fmla="*/ 3109 h 4388"/>
                  <a:gd name="connsiteX4" fmla="*/ 4755 w 5668"/>
                  <a:gd name="connsiteY4" fmla="*/ 1646 h 4388"/>
                  <a:gd name="connsiteX5" fmla="*/ 2926 w 5668"/>
                  <a:gd name="connsiteY5" fmla="*/ 366 h 4388"/>
                  <a:gd name="connsiteX6" fmla="*/ 366 w 5668"/>
                  <a:gd name="connsiteY6" fmla="*/ 0 h 4388"/>
                  <a:gd name="connsiteX7" fmla="*/ 0 w 5668"/>
                  <a:gd name="connsiteY7" fmla="*/ 732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8" h="4388">
                    <a:moveTo>
                      <a:pt x="0" y="732"/>
                    </a:moveTo>
                    <a:lnTo>
                      <a:pt x="366" y="3109"/>
                    </a:lnTo>
                    <a:lnTo>
                      <a:pt x="5669" y="4389"/>
                    </a:lnTo>
                    <a:lnTo>
                      <a:pt x="5669" y="3109"/>
                    </a:lnTo>
                    <a:lnTo>
                      <a:pt x="4755" y="1646"/>
                    </a:lnTo>
                    <a:lnTo>
                      <a:pt x="2926" y="366"/>
                    </a:lnTo>
                    <a:lnTo>
                      <a:pt x="366" y="0"/>
                    </a:lnTo>
                    <a:lnTo>
                      <a:pt x="0" y="732"/>
                    </a:lnTo>
                    <a:close/>
                  </a:path>
                </a:pathLst>
              </a:custGeom>
              <a:grpFill/>
              <a:ln w="18272" cap="flat">
                <a:noFill/>
                <a:prstDash val="solid"/>
                <a:miter/>
              </a:ln>
            </p:spPr>
            <p:txBody>
              <a:bodyPr rtlCol="0" anchor="ctr"/>
              <a:lstStyle/>
              <a:p>
                <a:endParaRPr lang="en-GB" sz="1463"/>
              </a:p>
            </p:txBody>
          </p:sp>
          <p:sp>
            <p:nvSpPr>
              <p:cNvPr id="486" name="Freeform: Shape 485">
                <a:extLst>
                  <a:ext uri="{FF2B5EF4-FFF2-40B4-BE49-F238E27FC236}">
                    <a16:creationId xmlns:a16="http://schemas.microsoft.com/office/drawing/2014/main" id="{61E323D7-A378-4B6A-DDDC-2D71F379F2AF}"/>
                  </a:ext>
                </a:extLst>
              </p:cNvPr>
              <p:cNvSpPr/>
              <p:nvPr/>
            </p:nvSpPr>
            <p:spPr>
              <a:xfrm>
                <a:off x="9099270" y="4031568"/>
                <a:ext cx="5668" cy="4388"/>
              </a:xfrm>
              <a:custGeom>
                <a:avLst/>
                <a:gdLst>
                  <a:gd name="connsiteX0" fmla="*/ 0 w 5668"/>
                  <a:gd name="connsiteY0" fmla="*/ 732 h 4388"/>
                  <a:gd name="connsiteX1" fmla="*/ 366 w 5668"/>
                  <a:gd name="connsiteY1" fmla="*/ 0 h 4388"/>
                  <a:gd name="connsiteX2" fmla="*/ 2926 w 5668"/>
                  <a:gd name="connsiteY2" fmla="*/ 366 h 4388"/>
                  <a:gd name="connsiteX3" fmla="*/ 4755 w 5668"/>
                  <a:gd name="connsiteY3" fmla="*/ 1646 h 4388"/>
                  <a:gd name="connsiteX4" fmla="*/ 5669 w 5668"/>
                  <a:gd name="connsiteY4" fmla="*/ 3109 h 4388"/>
                  <a:gd name="connsiteX5" fmla="*/ 5669 w 5668"/>
                  <a:gd name="connsiteY5" fmla="*/ 4389 h 4388"/>
                  <a:gd name="connsiteX6" fmla="*/ 366 w 5668"/>
                  <a:gd name="connsiteY6" fmla="*/ 3109 h 4388"/>
                  <a:gd name="connsiteX7" fmla="*/ 0 w 5668"/>
                  <a:gd name="connsiteY7" fmla="*/ 732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68" h="4388">
                    <a:moveTo>
                      <a:pt x="0" y="732"/>
                    </a:moveTo>
                    <a:lnTo>
                      <a:pt x="366" y="0"/>
                    </a:lnTo>
                    <a:lnTo>
                      <a:pt x="2926" y="366"/>
                    </a:lnTo>
                    <a:lnTo>
                      <a:pt x="4755" y="1646"/>
                    </a:lnTo>
                    <a:lnTo>
                      <a:pt x="5669" y="3109"/>
                    </a:lnTo>
                    <a:lnTo>
                      <a:pt x="5669" y="4389"/>
                    </a:lnTo>
                    <a:lnTo>
                      <a:pt x="366" y="3109"/>
                    </a:lnTo>
                    <a:lnTo>
                      <a:pt x="0" y="732"/>
                    </a:lnTo>
                  </a:path>
                </a:pathLst>
              </a:custGeom>
              <a:grpFill/>
              <a:ln w="4020" cap="flat">
                <a:solidFill>
                  <a:srgbClr val="FFFFFF"/>
                </a:solidFill>
                <a:prstDash val="solid"/>
                <a:miter/>
              </a:ln>
            </p:spPr>
            <p:txBody>
              <a:bodyPr rtlCol="0" anchor="ctr"/>
              <a:lstStyle/>
              <a:p>
                <a:endParaRPr lang="en-GB" sz="1463"/>
              </a:p>
            </p:txBody>
          </p:sp>
          <p:sp>
            <p:nvSpPr>
              <p:cNvPr id="487" name="Freeform: Shape 486">
                <a:extLst>
                  <a:ext uri="{FF2B5EF4-FFF2-40B4-BE49-F238E27FC236}">
                    <a16:creationId xmlns:a16="http://schemas.microsoft.com/office/drawing/2014/main" id="{CB988A66-17C9-EB04-DFCA-E54AE2089559}"/>
                  </a:ext>
                </a:extLst>
              </p:cNvPr>
              <p:cNvSpPr/>
              <p:nvPr/>
            </p:nvSpPr>
            <p:spPr>
              <a:xfrm>
                <a:off x="9113533" y="4014379"/>
                <a:ext cx="8594" cy="10423"/>
              </a:xfrm>
              <a:custGeom>
                <a:avLst/>
                <a:gdLst>
                  <a:gd name="connsiteX0" fmla="*/ 0 w 8594"/>
                  <a:gd name="connsiteY0" fmla="*/ 732 h 10423"/>
                  <a:gd name="connsiteX1" fmla="*/ 0 w 8594"/>
                  <a:gd name="connsiteY1" fmla="*/ 2012 h 10423"/>
                  <a:gd name="connsiteX2" fmla="*/ 5669 w 8594"/>
                  <a:gd name="connsiteY2" fmla="*/ 8960 h 10423"/>
                  <a:gd name="connsiteX3" fmla="*/ 7680 w 8594"/>
                  <a:gd name="connsiteY3" fmla="*/ 9326 h 10423"/>
                  <a:gd name="connsiteX4" fmla="*/ 8595 w 8594"/>
                  <a:gd name="connsiteY4" fmla="*/ 10423 h 10423"/>
                  <a:gd name="connsiteX5" fmla="*/ 8229 w 8594"/>
                  <a:gd name="connsiteY5" fmla="*/ 8778 h 10423"/>
                  <a:gd name="connsiteX6" fmla="*/ 6583 w 8594"/>
                  <a:gd name="connsiteY6" fmla="*/ 6218 h 10423"/>
                  <a:gd name="connsiteX7" fmla="*/ 4206 w 8594"/>
                  <a:gd name="connsiteY7" fmla="*/ 5120 h 10423"/>
                  <a:gd name="connsiteX8" fmla="*/ 1463 w 8594"/>
                  <a:gd name="connsiteY8" fmla="*/ 1829 h 10423"/>
                  <a:gd name="connsiteX9" fmla="*/ 914 w 8594"/>
                  <a:gd name="connsiteY9" fmla="*/ 0 h 10423"/>
                  <a:gd name="connsiteX10" fmla="*/ 0 w 8594"/>
                  <a:gd name="connsiteY10" fmla="*/ 732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4" h="10423">
                    <a:moveTo>
                      <a:pt x="0" y="732"/>
                    </a:moveTo>
                    <a:lnTo>
                      <a:pt x="0" y="2012"/>
                    </a:lnTo>
                    <a:lnTo>
                      <a:pt x="5669" y="8960"/>
                    </a:lnTo>
                    <a:lnTo>
                      <a:pt x="7680" y="9326"/>
                    </a:lnTo>
                    <a:lnTo>
                      <a:pt x="8595" y="10423"/>
                    </a:lnTo>
                    <a:lnTo>
                      <a:pt x="8229" y="8778"/>
                    </a:lnTo>
                    <a:lnTo>
                      <a:pt x="6583" y="6218"/>
                    </a:lnTo>
                    <a:lnTo>
                      <a:pt x="4206" y="5120"/>
                    </a:lnTo>
                    <a:lnTo>
                      <a:pt x="1463" y="1829"/>
                    </a:lnTo>
                    <a:lnTo>
                      <a:pt x="914" y="0"/>
                    </a:lnTo>
                    <a:lnTo>
                      <a:pt x="0" y="732"/>
                    </a:lnTo>
                    <a:close/>
                  </a:path>
                </a:pathLst>
              </a:custGeom>
              <a:grpFill/>
              <a:ln w="18272" cap="flat">
                <a:noFill/>
                <a:prstDash val="solid"/>
                <a:miter/>
              </a:ln>
            </p:spPr>
            <p:txBody>
              <a:bodyPr rtlCol="0" anchor="ctr"/>
              <a:lstStyle/>
              <a:p>
                <a:endParaRPr lang="en-GB" sz="1463"/>
              </a:p>
            </p:txBody>
          </p:sp>
          <p:sp>
            <p:nvSpPr>
              <p:cNvPr id="488" name="Freeform: Shape 487">
                <a:extLst>
                  <a:ext uri="{FF2B5EF4-FFF2-40B4-BE49-F238E27FC236}">
                    <a16:creationId xmlns:a16="http://schemas.microsoft.com/office/drawing/2014/main" id="{859A2C80-CEEE-9E06-D22D-3081F125FDDF}"/>
                  </a:ext>
                </a:extLst>
              </p:cNvPr>
              <p:cNvSpPr/>
              <p:nvPr/>
            </p:nvSpPr>
            <p:spPr>
              <a:xfrm>
                <a:off x="9113533" y="4014379"/>
                <a:ext cx="8594" cy="10423"/>
              </a:xfrm>
              <a:custGeom>
                <a:avLst/>
                <a:gdLst>
                  <a:gd name="connsiteX0" fmla="*/ 0 w 8594"/>
                  <a:gd name="connsiteY0" fmla="*/ 549 h 10423"/>
                  <a:gd name="connsiteX1" fmla="*/ 914 w 8594"/>
                  <a:gd name="connsiteY1" fmla="*/ 0 h 10423"/>
                  <a:gd name="connsiteX2" fmla="*/ 1463 w 8594"/>
                  <a:gd name="connsiteY2" fmla="*/ 1829 h 10423"/>
                  <a:gd name="connsiteX3" fmla="*/ 4206 w 8594"/>
                  <a:gd name="connsiteY3" fmla="*/ 5120 h 10423"/>
                  <a:gd name="connsiteX4" fmla="*/ 6583 w 8594"/>
                  <a:gd name="connsiteY4" fmla="*/ 6218 h 10423"/>
                  <a:gd name="connsiteX5" fmla="*/ 8229 w 8594"/>
                  <a:gd name="connsiteY5" fmla="*/ 8778 h 10423"/>
                  <a:gd name="connsiteX6" fmla="*/ 8595 w 8594"/>
                  <a:gd name="connsiteY6" fmla="*/ 10423 h 10423"/>
                  <a:gd name="connsiteX7" fmla="*/ 7680 w 8594"/>
                  <a:gd name="connsiteY7" fmla="*/ 9326 h 10423"/>
                  <a:gd name="connsiteX8" fmla="*/ 5669 w 8594"/>
                  <a:gd name="connsiteY8" fmla="*/ 8960 h 10423"/>
                  <a:gd name="connsiteX9" fmla="*/ 0 w 8594"/>
                  <a:gd name="connsiteY9" fmla="*/ 2012 h 10423"/>
                  <a:gd name="connsiteX10" fmla="*/ 0 w 8594"/>
                  <a:gd name="connsiteY10" fmla="*/ 549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94" h="10423">
                    <a:moveTo>
                      <a:pt x="0" y="549"/>
                    </a:moveTo>
                    <a:lnTo>
                      <a:pt x="914" y="0"/>
                    </a:lnTo>
                    <a:lnTo>
                      <a:pt x="1463" y="1829"/>
                    </a:lnTo>
                    <a:lnTo>
                      <a:pt x="4206" y="5120"/>
                    </a:lnTo>
                    <a:lnTo>
                      <a:pt x="6583" y="6218"/>
                    </a:lnTo>
                    <a:lnTo>
                      <a:pt x="8229" y="8778"/>
                    </a:lnTo>
                    <a:lnTo>
                      <a:pt x="8595" y="10423"/>
                    </a:lnTo>
                    <a:lnTo>
                      <a:pt x="7680" y="9326"/>
                    </a:lnTo>
                    <a:lnTo>
                      <a:pt x="5669" y="8960"/>
                    </a:lnTo>
                    <a:lnTo>
                      <a:pt x="0" y="2012"/>
                    </a:lnTo>
                    <a:lnTo>
                      <a:pt x="0" y="549"/>
                    </a:lnTo>
                  </a:path>
                </a:pathLst>
              </a:custGeom>
              <a:grpFill/>
              <a:ln w="4020" cap="flat">
                <a:solidFill>
                  <a:srgbClr val="FFFFFF"/>
                </a:solidFill>
                <a:prstDash val="solid"/>
                <a:miter/>
              </a:ln>
            </p:spPr>
            <p:txBody>
              <a:bodyPr rtlCol="0" anchor="ctr"/>
              <a:lstStyle/>
              <a:p>
                <a:endParaRPr lang="en-GB" sz="1463"/>
              </a:p>
            </p:txBody>
          </p:sp>
          <p:sp>
            <p:nvSpPr>
              <p:cNvPr id="489" name="Freeform: Shape 488">
                <a:extLst>
                  <a:ext uri="{FF2B5EF4-FFF2-40B4-BE49-F238E27FC236}">
                    <a16:creationId xmlns:a16="http://schemas.microsoft.com/office/drawing/2014/main" id="{DC99B72A-012C-D164-671C-73FD70FE142E}"/>
                  </a:ext>
                </a:extLst>
              </p:cNvPr>
              <p:cNvSpPr/>
              <p:nvPr/>
            </p:nvSpPr>
            <p:spPr>
              <a:xfrm>
                <a:off x="9130174" y="4026814"/>
                <a:ext cx="2194" cy="6400"/>
              </a:xfrm>
              <a:custGeom>
                <a:avLst/>
                <a:gdLst>
                  <a:gd name="connsiteX0" fmla="*/ 0 w 2194"/>
                  <a:gd name="connsiteY0" fmla="*/ 731 h 6400"/>
                  <a:gd name="connsiteX1" fmla="*/ 1646 w 2194"/>
                  <a:gd name="connsiteY1" fmla="*/ 6400 h 6400"/>
                  <a:gd name="connsiteX2" fmla="*/ 2194 w 2194"/>
                  <a:gd name="connsiteY2" fmla="*/ 6035 h 6400"/>
                  <a:gd name="connsiteX3" fmla="*/ 2194 w 2194"/>
                  <a:gd name="connsiteY3" fmla="*/ 3840 h 6400"/>
                  <a:gd name="connsiteX4" fmla="*/ 549 w 2194"/>
                  <a:gd name="connsiteY4" fmla="*/ 0 h 6400"/>
                  <a:gd name="connsiteX5" fmla="*/ 0 w 2194"/>
                  <a:gd name="connsiteY5" fmla="*/ 731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 h="6400">
                    <a:moveTo>
                      <a:pt x="0" y="731"/>
                    </a:moveTo>
                    <a:lnTo>
                      <a:pt x="1646" y="6400"/>
                    </a:lnTo>
                    <a:lnTo>
                      <a:pt x="2194" y="6035"/>
                    </a:lnTo>
                    <a:lnTo>
                      <a:pt x="2194" y="3840"/>
                    </a:lnTo>
                    <a:lnTo>
                      <a:pt x="549" y="0"/>
                    </a:lnTo>
                    <a:lnTo>
                      <a:pt x="0" y="731"/>
                    </a:lnTo>
                    <a:close/>
                  </a:path>
                </a:pathLst>
              </a:custGeom>
              <a:grpFill/>
              <a:ln w="18272" cap="flat">
                <a:noFill/>
                <a:prstDash val="solid"/>
                <a:miter/>
              </a:ln>
            </p:spPr>
            <p:txBody>
              <a:bodyPr rtlCol="0" anchor="ctr"/>
              <a:lstStyle/>
              <a:p>
                <a:endParaRPr lang="en-GB" sz="1463"/>
              </a:p>
            </p:txBody>
          </p:sp>
          <p:sp>
            <p:nvSpPr>
              <p:cNvPr id="490" name="Freeform: Shape 489">
                <a:extLst>
                  <a:ext uri="{FF2B5EF4-FFF2-40B4-BE49-F238E27FC236}">
                    <a16:creationId xmlns:a16="http://schemas.microsoft.com/office/drawing/2014/main" id="{C773772A-35A7-E038-C2A9-BDAED3208D83}"/>
                  </a:ext>
                </a:extLst>
              </p:cNvPr>
              <p:cNvSpPr/>
              <p:nvPr/>
            </p:nvSpPr>
            <p:spPr>
              <a:xfrm>
                <a:off x="9130174" y="4026814"/>
                <a:ext cx="2194" cy="6400"/>
              </a:xfrm>
              <a:custGeom>
                <a:avLst/>
                <a:gdLst>
                  <a:gd name="connsiteX0" fmla="*/ 0 w 2194"/>
                  <a:gd name="connsiteY0" fmla="*/ 731 h 6400"/>
                  <a:gd name="connsiteX1" fmla="*/ 549 w 2194"/>
                  <a:gd name="connsiteY1" fmla="*/ 0 h 6400"/>
                  <a:gd name="connsiteX2" fmla="*/ 2194 w 2194"/>
                  <a:gd name="connsiteY2" fmla="*/ 3840 h 6400"/>
                  <a:gd name="connsiteX3" fmla="*/ 2194 w 2194"/>
                  <a:gd name="connsiteY3" fmla="*/ 6035 h 6400"/>
                  <a:gd name="connsiteX4" fmla="*/ 1646 w 2194"/>
                  <a:gd name="connsiteY4" fmla="*/ 6400 h 6400"/>
                  <a:gd name="connsiteX5" fmla="*/ 0 w 2194"/>
                  <a:gd name="connsiteY5" fmla="*/ 731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 h="6400">
                    <a:moveTo>
                      <a:pt x="0" y="731"/>
                    </a:moveTo>
                    <a:lnTo>
                      <a:pt x="549" y="0"/>
                    </a:lnTo>
                    <a:lnTo>
                      <a:pt x="2194" y="3840"/>
                    </a:lnTo>
                    <a:lnTo>
                      <a:pt x="2194" y="6035"/>
                    </a:lnTo>
                    <a:lnTo>
                      <a:pt x="1646" y="6400"/>
                    </a:lnTo>
                    <a:lnTo>
                      <a:pt x="0" y="731"/>
                    </a:lnTo>
                  </a:path>
                </a:pathLst>
              </a:custGeom>
              <a:grpFill/>
              <a:ln w="4020" cap="flat">
                <a:solidFill>
                  <a:srgbClr val="FFFFFF"/>
                </a:solidFill>
                <a:prstDash val="solid"/>
                <a:miter/>
              </a:ln>
            </p:spPr>
            <p:txBody>
              <a:bodyPr rtlCol="0" anchor="ctr"/>
              <a:lstStyle/>
              <a:p>
                <a:endParaRPr lang="en-GB" sz="1463"/>
              </a:p>
            </p:txBody>
          </p:sp>
          <p:sp>
            <p:nvSpPr>
              <p:cNvPr id="491" name="Freeform: Shape 490">
                <a:extLst>
                  <a:ext uri="{FF2B5EF4-FFF2-40B4-BE49-F238E27FC236}">
                    <a16:creationId xmlns:a16="http://schemas.microsoft.com/office/drawing/2014/main" id="{BEC26E36-5742-47B5-896E-00C61CEACE63}"/>
                  </a:ext>
                </a:extLst>
              </p:cNvPr>
              <p:cNvSpPr/>
              <p:nvPr/>
            </p:nvSpPr>
            <p:spPr>
              <a:xfrm>
                <a:off x="9118836" y="4029374"/>
                <a:ext cx="21029" cy="20663"/>
              </a:xfrm>
              <a:custGeom>
                <a:avLst/>
                <a:gdLst>
                  <a:gd name="connsiteX0" fmla="*/ 1280 w 21029"/>
                  <a:gd name="connsiteY0" fmla="*/ 0 h 20663"/>
                  <a:gd name="connsiteX1" fmla="*/ 2926 w 21029"/>
                  <a:gd name="connsiteY1" fmla="*/ 731 h 20663"/>
                  <a:gd name="connsiteX2" fmla="*/ 3474 w 21029"/>
                  <a:gd name="connsiteY2" fmla="*/ 1828 h 20663"/>
                  <a:gd name="connsiteX3" fmla="*/ 4572 w 21029"/>
                  <a:gd name="connsiteY3" fmla="*/ 2560 h 20663"/>
                  <a:gd name="connsiteX4" fmla="*/ 6766 w 21029"/>
                  <a:gd name="connsiteY4" fmla="*/ 2560 h 20663"/>
                  <a:gd name="connsiteX5" fmla="*/ 19749 w 21029"/>
                  <a:gd name="connsiteY5" fmla="*/ 13349 h 20663"/>
                  <a:gd name="connsiteX6" fmla="*/ 20846 w 21029"/>
                  <a:gd name="connsiteY6" fmla="*/ 16275 h 20663"/>
                  <a:gd name="connsiteX7" fmla="*/ 21029 w 21029"/>
                  <a:gd name="connsiteY7" fmla="*/ 20663 h 20663"/>
                  <a:gd name="connsiteX8" fmla="*/ 16641 w 21029"/>
                  <a:gd name="connsiteY8" fmla="*/ 19201 h 20663"/>
                  <a:gd name="connsiteX9" fmla="*/ 12800 w 21029"/>
                  <a:gd name="connsiteY9" fmla="*/ 16275 h 20663"/>
                  <a:gd name="connsiteX10" fmla="*/ 9874 w 21029"/>
                  <a:gd name="connsiteY10" fmla="*/ 11520 h 20663"/>
                  <a:gd name="connsiteX11" fmla="*/ 8046 w 21029"/>
                  <a:gd name="connsiteY11" fmla="*/ 10240 h 20663"/>
                  <a:gd name="connsiteX12" fmla="*/ 4572 w 21029"/>
                  <a:gd name="connsiteY12" fmla="*/ 12252 h 20663"/>
                  <a:gd name="connsiteX13" fmla="*/ 1463 w 21029"/>
                  <a:gd name="connsiteY13" fmla="*/ 15360 h 20663"/>
                  <a:gd name="connsiteX14" fmla="*/ 0 w 21029"/>
                  <a:gd name="connsiteY14" fmla="*/ 14446 h 20663"/>
                  <a:gd name="connsiteX15" fmla="*/ 1280 w 21029"/>
                  <a:gd name="connsiteY15" fmla="*/ 8229 h 20663"/>
                  <a:gd name="connsiteX16" fmla="*/ 1280 w 21029"/>
                  <a:gd name="connsiteY16" fmla="*/ 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029" h="20663">
                    <a:moveTo>
                      <a:pt x="1280" y="0"/>
                    </a:moveTo>
                    <a:lnTo>
                      <a:pt x="2926" y="731"/>
                    </a:lnTo>
                    <a:lnTo>
                      <a:pt x="3474" y="1828"/>
                    </a:lnTo>
                    <a:lnTo>
                      <a:pt x="4572" y="2560"/>
                    </a:lnTo>
                    <a:lnTo>
                      <a:pt x="6766" y="2560"/>
                    </a:lnTo>
                    <a:lnTo>
                      <a:pt x="19749" y="13349"/>
                    </a:lnTo>
                    <a:lnTo>
                      <a:pt x="20846" y="16275"/>
                    </a:lnTo>
                    <a:lnTo>
                      <a:pt x="21029" y="20663"/>
                    </a:lnTo>
                    <a:lnTo>
                      <a:pt x="16641" y="19201"/>
                    </a:lnTo>
                    <a:lnTo>
                      <a:pt x="12800" y="16275"/>
                    </a:lnTo>
                    <a:lnTo>
                      <a:pt x="9874" y="11520"/>
                    </a:lnTo>
                    <a:lnTo>
                      <a:pt x="8046" y="10240"/>
                    </a:lnTo>
                    <a:lnTo>
                      <a:pt x="4572" y="12252"/>
                    </a:lnTo>
                    <a:lnTo>
                      <a:pt x="1463" y="15360"/>
                    </a:lnTo>
                    <a:lnTo>
                      <a:pt x="0" y="14446"/>
                    </a:lnTo>
                    <a:lnTo>
                      <a:pt x="1280" y="8229"/>
                    </a:lnTo>
                    <a:lnTo>
                      <a:pt x="1280" y="0"/>
                    </a:lnTo>
                    <a:close/>
                  </a:path>
                </a:pathLst>
              </a:custGeom>
              <a:grpFill/>
              <a:ln w="18272" cap="flat">
                <a:noFill/>
                <a:prstDash val="solid"/>
                <a:miter/>
              </a:ln>
            </p:spPr>
            <p:txBody>
              <a:bodyPr rtlCol="0" anchor="ctr"/>
              <a:lstStyle/>
              <a:p>
                <a:endParaRPr lang="en-GB" sz="1463"/>
              </a:p>
            </p:txBody>
          </p:sp>
          <p:sp>
            <p:nvSpPr>
              <p:cNvPr id="492" name="Freeform: Shape 491">
                <a:extLst>
                  <a:ext uri="{FF2B5EF4-FFF2-40B4-BE49-F238E27FC236}">
                    <a16:creationId xmlns:a16="http://schemas.microsoft.com/office/drawing/2014/main" id="{FA20AEA3-6472-AF06-161E-566A1013ACE1}"/>
                  </a:ext>
                </a:extLst>
              </p:cNvPr>
              <p:cNvSpPr/>
              <p:nvPr/>
            </p:nvSpPr>
            <p:spPr>
              <a:xfrm>
                <a:off x="9118836" y="4029374"/>
                <a:ext cx="21029" cy="20663"/>
              </a:xfrm>
              <a:custGeom>
                <a:avLst/>
                <a:gdLst>
                  <a:gd name="connsiteX0" fmla="*/ 1280 w 21029"/>
                  <a:gd name="connsiteY0" fmla="*/ 0 h 20663"/>
                  <a:gd name="connsiteX1" fmla="*/ 2926 w 21029"/>
                  <a:gd name="connsiteY1" fmla="*/ 731 h 20663"/>
                  <a:gd name="connsiteX2" fmla="*/ 3474 w 21029"/>
                  <a:gd name="connsiteY2" fmla="*/ 1828 h 20663"/>
                  <a:gd name="connsiteX3" fmla="*/ 4572 w 21029"/>
                  <a:gd name="connsiteY3" fmla="*/ 2560 h 20663"/>
                  <a:gd name="connsiteX4" fmla="*/ 6766 w 21029"/>
                  <a:gd name="connsiteY4" fmla="*/ 2560 h 20663"/>
                  <a:gd name="connsiteX5" fmla="*/ 19749 w 21029"/>
                  <a:gd name="connsiteY5" fmla="*/ 13349 h 20663"/>
                  <a:gd name="connsiteX6" fmla="*/ 20846 w 21029"/>
                  <a:gd name="connsiteY6" fmla="*/ 16275 h 20663"/>
                  <a:gd name="connsiteX7" fmla="*/ 21029 w 21029"/>
                  <a:gd name="connsiteY7" fmla="*/ 20663 h 20663"/>
                  <a:gd name="connsiteX8" fmla="*/ 16641 w 21029"/>
                  <a:gd name="connsiteY8" fmla="*/ 19201 h 20663"/>
                  <a:gd name="connsiteX9" fmla="*/ 12800 w 21029"/>
                  <a:gd name="connsiteY9" fmla="*/ 16275 h 20663"/>
                  <a:gd name="connsiteX10" fmla="*/ 9874 w 21029"/>
                  <a:gd name="connsiteY10" fmla="*/ 11520 h 20663"/>
                  <a:gd name="connsiteX11" fmla="*/ 8046 w 21029"/>
                  <a:gd name="connsiteY11" fmla="*/ 10240 h 20663"/>
                  <a:gd name="connsiteX12" fmla="*/ 4572 w 21029"/>
                  <a:gd name="connsiteY12" fmla="*/ 12252 h 20663"/>
                  <a:gd name="connsiteX13" fmla="*/ 1463 w 21029"/>
                  <a:gd name="connsiteY13" fmla="*/ 15360 h 20663"/>
                  <a:gd name="connsiteX14" fmla="*/ 0 w 21029"/>
                  <a:gd name="connsiteY14" fmla="*/ 14446 h 20663"/>
                  <a:gd name="connsiteX15" fmla="*/ 1280 w 21029"/>
                  <a:gd name="connsiteY15" fmla="*/ 8229 h 20663"/>
                  <a:gd name="connsiteX16" fmla="*/ 1280 w 21029"/>
                  <a:gd name="connsiteY16" fmla="*/ 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029" h="20663">
                    <a:moveTo>
                      <a:pt x="1280" y="0"/>
                    </a:moveTo>
                    <a:lnTo>
                      <a:pt x="2926" y="731"/>
                    </a:lnTo>
                    <a:lnTo>
                      <a:pt x="3474" y="1828"/>
                    </a:lnTo>
                    <a:lnTo>
                      <a:pt x="4572" y="2560"/>
                    </a:lnTo>
                    <a:lnTo>
                      <a:pt x="6766" y="2560"/>
                    </a:lnTo>
                    <a:lnTo>
                      <a:pt x="19749" y="13349"/>
                    </a:lnTo>
                    <a:lnTo>
                      <a:pt x="20846" y="16275"/>
                    </a:lnTo>
                    <a:lnTo>
                      <a:pt x="21029" y="20663"/>
                    </a:lnTo>
                    <a:lnTo>
                      <a:pt x="16641" y="19201"/>
                    </a:lnTo>
                    <a:lnTo>
                      <a:pt x="12800" y="16275"/>
                    </a:lnTo>
                    <a:lnTo>
                      <a:pt x="9874" y="11520"/>
                    </a:lnTo>
                    <a:lnTo>
                      <a:pt x="8046" y="10240"/>
                    </a:lnTo>
                    <a:lnTo>
                      <a:pt x="4572" y="12252"/>
                    </a:lnTo>
                    <a:lnTo>
                      <a:pt x="1463" y="15360"/>
                    </a:lnTo>
                    <a:lnTo>
                      <a:pt x="0" y="14446"/>
                    </a:lnTo>
                    <a:lnTo>
                      <a:pt x="1280" y="8229"/>
                    </a:lnTo>
                    <a:lnTo>
                      <a:pt x="1280" y="0"/>
                    </a:lnTo>
                  </a:path>
                </a:pathLst>
              </a:custGeom>
              <a:grpFill/>
              <a:ln w="4020" cap="flat">
                <a:solidFill>
                  <a:srgbClr val="FFFFFF"/>
                </a:solidFill>
                <a:prstDash val="solid"/>
                <a:miter/>
              </a:ln>
            </p:spPr>
            <p:txBody>
              <a:bodyPr rtlCol="0" anchor="ctr"/>
              <a:lstStyle/>
              <a:p>
                <a:endParaRPr lang="en-GB" sz="1463"/>
              </a:p>
            </p:txBody>
          </p:sp>
          <p:sp>
            <p:nvSpPr>
              <p:cNvPr id="493" name="Freeform: Shape 492">
                <a:extLst>
                  <a:ext uri="{FF2B5EF4-FFF2-40B4-BE49-F238E27FC236}">
                    <a16:creationId xmlns:a16="http://schemas.microsoft.com/office/drawing/2014/main" id="{EDE13EF4-36A5-13DB-A617-1A3F09422145}"/>
                  </a:ext>
                </a:extLst>
              </p:cNvPr>
              <p:cNvSpPr/>
              <p:nvPr/>
            </p:nvSpPr>
            <p:spPr>
              <a:xfrm>
                <a:off x="9146997" y="4028643"/>
                <a:ext cx="35841" cy="39498"/>
              </a:xfrm>
              <a:custGeom>
                <a:avLst/>
                <a:gdLst>
                  <a:gd name="connsiteX0" fmla="*/ 0 w 35841"/>
                  <a:gd name="connsiteY0" fmla="*/ 1829 h 39498"/>
                  <a:gd name="connsiteX1" fmla="*/ 1463 w 35841"/>
                  <a:gd name="connsiteY1" fmla="*/ 1463 h 39498"/>
                  <a:gd name="connsiteX2" fmla="*/ 11887 w 35841"/>
                  <a:gd name="connsiteY2" fmla="*/ 2195 h 39498"/>
                  <a:gd name="connsiteX3" fmla="*/ 17372 w 35841"/>
                  <a:gd name="connsiteY3" fmla="*/ 0 h 39498"/>
                  <a:gd name="connsiteX4" fmla="*/ 20115 w 35841"/>
                  <a:gd name="connsiteY4" fmla="*/ 549 h 39498"/>
                  <a:gd name="connsiteX5" fmla="*/ 23773 w 35841"/>
                  <a:gd name="connsiteY5" fmla="*/ 2926 h 39498"/>
                  <a:gd name="connsiteX6" fmla="*/ 25601 w 35841"/>
                  <a:gd name="connsiteY6" fmla="*/ 6583 h 39498"/>
                  <a:gd name="connsiteX7" fmla="*/ 29441 w 35841"/>
                  <a:gd name="connsiteY7" fmla="*/ 9509 h 39498"/>
                  <a:gd name="connsiteX8" fmla="*/ 29807 w 35841"/>
                  <a:gd name="connsiteY8" fmla="*/ 14629 h 39498"/>
                  <a:gd name="connsiteX9" fmla="*/ 29075 w 35841"/>
                  <a:gd name="connsiteY9" fmla="*/ 21578 h 39498"/>
                  <a:gd name="connsiteX10" fmla="*/ 29807 w 35841"/>
                  <a:gd name="connsiteY10" fmla="*/ 26332 h 39498"/>
                  <a:gd name="connsiteX11" fmla="*/ 33281 w 35841"/>
                  <a:gd name="connsiteY11" fmla="*/ 35476 h 39498"/>
                  <a:gd name="connsiteX12" fmla="*/ 35842 w 35841"/>
                  <a:gd name="connsiteY12" fmla="*/ 39499 h 39498"/>
                  <a:gd name="connsiteX13" fmla="*/ 28893 w 35841"/>
                  <a:gd name="connsiteY13" fmla="*/ 39499 h 39498"/>
                  <a:gd name="connsiteX14" fmla="*/ 23773 w 35841"/>
                  <a:gd name="connsiteY14" fmla="*/ 38036 h 39498"/>
                  <a:gd name="connsiteX15" fmla="*/ 21944 w 35841"/>
                  <a:gd name="connsiteY15" fmla="*/ 33281 h 39498"/>
                  <a:gd name="connsiteX16" fmla="*/ 19018 w 35841"/>
                  <a:gd name="connsiteY16" fmla="*/ 32184 h 39498"/>
                  <a:gd name="connsiteX17" fmla="*/ 16092 w 35841"/>
                  <a:gd name="connsiteY17" fmla="*/ 29441 h 39498"/>
                  <a:gd name="connsiteX18" fmla="*/ 15727 w 35841"/>
                  <a:gd name="connsiteY18" fmla="*/ 27247 h 39498"/>
                  <a:gd name="connsiteX19" fmla="*/ 17189 w 35841"/>
                  <a:gd name="connsiteY19" fmla="*/ 23590 h 39498"/>
                  <a:gd name="connsiteX20" fmla="*/ 16275 w 35841"/>
                  <a:gd name="connsiteY20" fmla="*/ 22127 h 39498"/>
                  <a:gd name="connsiteX21" fmla="*/ 8961 w 35841"/>
                  <a:gd name="connsiteY21" fmla="*/ 14995 h 39498"/>
                  <a:gd name="connsiteX22" fmla="*/ 5852 w 35841"/>
                  <a:gd name="connsiteY22" fmla="*/ 13532 h 39498"/>
                  <a:gd name="connsiteX23" fmla="*/ 2743 w 35841"/>
                  <a:gd name="connsiteY23" fmla="*/ 9509 h 39498"/>
                  <a:gd name="connsiteX24" fmla="*/ 0 w 35841"/>
                  <a:gd name="connsiteY24" fmla="*/ 2926 h 39498"/>
                  <a:gd name="connsiteX25" fmla="*/ 0 w 35841"/>
                  <a:gd name="connsiteY25" fmla="*/ 1829 h 3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41" h="39498">
                    <a:moveTo>
                      <a:pt x="0" y="1829"/>
                    </a:moveTo>
                    <a:lnTo>
                      <a:pt x="1463" y="1463"/>
                    </a:lnTo>
                    <a:lnTo>
                      <a:pt x="11887" y="2195"/>
                    </a:lnTo>
                    <a:lnTo>
                      <a:pt x="17372" y="0"/>
                    </a:lnTo>
                    <a:lnTo>
                      <a:pt x="20115" y="549"/>
                    </a:lnTo>
                    <a:lnTo>
                      <a:pt x="23773" y="2926"/>
                    </a:lnTo>
                    <a:lnTo>
                      <a:pt x="25601" y="6583"/>
                    </a:lnTo>
                    <a:lnTo>
                      <a:pt x="29441" y="9509"/>
                    </a:lnTo>
                    <a:lnTo>
                      <a:pt x="29807" y="14629"/>
                    </a:lnTo>
                    <a:lnTo>
                      <a:pt x="29075" y="21578"/>
                    </a:lnTo>
                    <a:lnTo>
                      <a:pt x="29807" y="26332"/>
                    </a:lnTo>
                    <a:lnTo>
                      <a:pt x="33281" y="35476"/>
                    </a:lnTo>
                    <a:lnTo>
                      <a:pt x="35842" y="39499"/>
                    </a:lnTo>
                    <a:lnTo>
                      <a:pt x="28893" y="39499"/>
                    </a:lnTo>
                    <a:lnTo>
                      <a:pt x="23773" y="38036"/>
                    </a:lnTo>
                    <a:lnTo>
                      <a:pt x="21944" y="33281"/>
                    </a:lnTo>
                    <a:lnTo>
                      <a:pt x="19018" y="32184"/>
                    </a:lnTo>
                    <a:lnTo>
                      <a:pt x="16092" y="29441"/>
                    </a:lnTo>
                    <a:lnTo>
                      <a:pt x="15727" y="27247"/>
                    </a:lnTo>
                    <a:lnTo>
                      <a:pt x="17189" y="23590"/>
                    </a:lnTo>
                    <a:lnTo>
                      <a:pt x="16275" y="22127"/>
                    </a:lnTo>
                    <a:lnTo>
                      <a:pt x="8961" y="14995"/>
                    </a:lnTo>
                    <a:lnTo>
                      <a:pt x="5852" y="13532"/>
                    </a:lnTo>
                    <a:lnTo>
                      <a:pt x="2743" y="9509"/>
                    </a:lnTo>
                    <a:lnTo>
                      <a:pt x="0" y="2926"/>
                    </a:lnTo>
                    <a:lnTo>
                      <a:pt x="0" y="1829"/>
                    </a:lnTo>
                    <a:close/>
                  </a:path>
                </a:pathLst>
              </a:custGeom>
              <a:grpFill/>
              <a:ln w="18272" cap="flat">
                <a:noFill/>
                <a:prstDash val="solid"/>
                <a:miter/>
              </a:ln>
            </p:spPr>
            <p:txBody>
              <a:bodyPr rtlCol="0" anchor="ctr"/>
              <a:lstStyle/>
              <a:p>
                <a:endParaRPr lang="en-GB" sz="1463"/>
              </a:p>
            </p:txBody>
          </p:sp>
          <p:sp>
            <p:nvSpPr>
              <p:cNvPr id="494" name="Freeform: Shape 493">
                <a:extLst>
                  <a:ext uri="{FF2B5EF4-FFF2-40B4-BE49-F238E27FC236}">
                    <a16:creationId xmlns:a16="http://schemas.microsoft.com/office/drawing/2014/main" id="{90A1AC2E-3AE9-5F58-15C6-8B14883EE57A}"/>
                  </a:ext>
                </a:extLst>
              </p:cNvPr>
              <p:cNvSpPr/>
              <p:nvPr/>
            </p:nvSpPr>
            <p:spPr>
              <a:xfrm>
                <a:off x="9146997" y="4028643"/>
                <a:ext cx="35841" cy="39498"/>
              </a:xfrm>
              <a:custGeom>
                <a:avLst/>
                <a:gdLst>
                  <a:gd name="connsiteX0" fmla="*/ 0 w 35841"/>
                  <a:gd name="connsiteY0" fmla="*/ 1829 h 39498"/>
                  <a:gd name="connsiteX1" fmla="*/ 1463 w 35841"/>
                  <a:gd name="connsiteY1" fmla="*/ 1463 h 39498"/>
                  <a:gd name="connsiteX2" fmla="*/ 11887 w 35841"/>
                  <a:gd name="connsiteY2" fmla="*/ 2195 h 39498"/>
                  <a:gd name="connsiteX3" fmla="*/ 17372 w 35841"/>
                  <a:gd name="connsiteY3" fmla="*/ 0 h 39498"/>
                  <a:gd name="connsiteX4" fmla="*/ 20115 w 35841"/>
                  <a:gd name="connsiteY4" fmla="*/ 549 h 39498"/>
                  <a:gd name="connsiteX5" fmla="*/ 23773 w 35841"/>
                  <a:gd name="connsiteY5" fmla="*/ 2926 h 39498"/>
                  <a:gd name="connsiteX6" fmla="*/ 25601 w 35841"/>
                  <a:gd name="connsiteY6" fmla="*/ 6583 h 39498"/>
                  <a:gd name="connsiteX7" fmla="*/ 29441 w 35841"/>
                  <a:gd name="connsiteY7" fmla="*/ 9509 h 39498"/>
                  <a:gd name="connsiteX8" fmla="*/ 29807 w 35841"/>
                  <a:gd name="connsiteY8" fmla="*/ 14629 h 39498"/>
                  <a:gd name="connsiteX9" fmla="*/ 29075 w 35841"/>
                  <a:gd name="connsiteY9" fmla="*/ 21578 h 39498"/>
                  <a:gd name="connsiteX10" fmla="*/ 29807 w 35841"/>
                  <a:gd name="connsiteY10" fmla="*/ 26332 h 39498"/>
                  <a:gd name="connsiteX11" fmla="*/ 33281 w 35841"/>
                  <a:gd name="connsiteY11" fmla="*/ 35476 h 39498"/>
                  <a:gd name="connsiteX12" fmla="*/ 35842 w 35841"/>
                  <a:gd name="connsiteY12" fmla="*/ 39499 h 39498"/>
                  <a:gd name="connsiteX13" fmla="*/ 28893 w 35841"/>
                  <a:gd name="connsiteY13" fmla="*/ 39499 h 39498"/>
                  <a:gd name="connsiteX14" fmla="*/ 23773 w 35841"/>
                  <a:gd name="connsiteY14" fmla="*/ 38036 h 39498"/>
                  <a:gd name="connsiteX15" fmla="*/ 21944 w 35841"/>
                  <a:gd name="connsiteY15" fmla="*/ 33281 h 39498"/>
                  <a:gd name="connsiteX16" fmla="*/ 19018 w 35841"/>
                  <a:gd name="connsiteY16" fmla="*/ 32184 h 39498"/>
                  <a:gd name="connsiteX17" fmla="*/ 16092 w 35841"/>
                  <a:gd name="connsiteY17" fmla="*/ 29441 h 39498"/>
                  <a:gd name="connsiteX18" fmla="*/ 15727 w 35841"/>
                  <a:gd name="connsiteY18" fmla="*/ 27247 h 39498"/>
                  <a:gd name="connsiteX19" fmla="*/ 17189 w 35841"/>
                  <a:gd name="connsiteY19" fmla="*/ 23590 h 39498"/>
                  <a:gd name="connsiteX20" fmla="*/ 16275 w 35841"/>
                  <a:gd name="connsiteY20" fmla="*/ 22127 h 39498"/>
                  <a:gd name="connsiteX21" fmla="*/ 8961 w 35841"/>
                  <a:gd name="connsiteY21" fmla="*/ 14995 h 39498"/>
                  <a:gd name="connsiteX22" fmla="*/ 5852 w 35841"/>
                  <a:gd name="connsiteY22" fmla="*/ 13532 h 39498"/>
                  <a:gd name="connsiteX23" fmla="*/ 2743 w 35841"/>
                  <a:gd name="connsiteY23" fmla="*/ 9509 h 39498"/>
                  <a:gd name="connsiteX24" fmla="*/ 0 w 35841"/>
                  <a:gd name="connsiteY24" fmla="*/ 2926 h 39498"/>
                  <a:gd name="connsiteX25" fmla="*/ 0 w 35841"/>
                  <a:gd name="connsiteY25" fmla="*/ 1829 h 39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841" h="39498">
                    <a:moveTo>
                      <a:pt x="0" y="1829"/>
                    </a:moveTo>
                    <a:lnTo>
                      <a:pt x="1463" y="1463"/>
                    </a:lnTo>
                    <a:lnTo>
                      <a:pt x="11887" y="2195"/>
                    </a:lnTo>
                    <a:lnTo>
                      <a:pt x="17372" y="0"/>
                    </a:lnTo>
                    <a:lnTo>
                      <a:pt x="20115" y="549"/>
                    </a:lnTo>
                    <a:lnTo>
                      <a:pt x="23773" y="2926"/>
                    </a:lnTo>
                    <a:lnTo>
                      <a:pt x="25601" y="6583"/>
                    </a:lnTo>
                    <a:lnTo>
                      <a:pt x="29441" y="9509"/>
                    </a:lnTo>
                    <a:lnTo>
                      <a:pt x="29807" y="14629"/>
                    </a:lnTo>
                    <a:lnTo>
                      <a:pt x="29075" y="21578"/>
                    </a:lnTo>
                    <a:lnTo>
                      <a:pt x="29807" y="26332"/>
                    </a:lnTo>
                    <a:lnTo>
                      <a:pt x="33281" y="35476"/>
                    </a:lnTo>
                    <a:lnTo>
                      <a:pt x="35842" y="39499"/>
                    </a:lnTo>
                    <a:lnTo>
                      <a:pt x="28893" y="39499"/>
                    </a:lnTo>
                    <a:lnTo>
                      <a:pt x="23773" y="38036"/>
                    </a:lnTo>
                    <a:lnTo>
                      <a:pt x="21944" y="33281"/>
                    </a:lnTo>
                    <a:lnTo>
                      <a:pt x="19018" y="32184"/>
                    </a:lnTo>
                    <a:lnTo>
                      <a:pt x="16092" y="29441"/>
                    </a:lnTo>
                    <a:lnTo>
                      <a:pt x="15727" y="27247"/>
                    </a:lnTo>
                    <a:lnTo>
                      <a:pt x="17189" y="23590"/>
                    </a:lnTo>
                    <a:lnTo>
                      <a:pt x="16275" y="22127"/>
                    </a:lnTo>
                    <a:lnTo>
                      <a:pt x="8961" y="14995"/>
                    </a:lnTo>
                    <a:lnTo>
                      <a:pt x="5852" y="13532"/>
                    </a:lnTo>
                    <a:lnTo>
                      <a:pt x="2743" y="9509"/>
                    </a:lnTo>
                    <a:lnTo>
                      <a:pt x="0" y="2926"/>
                    </a:lnTo>
                    <a:lnTo>
                      <a:pt x="0" y="1829"/>
                    </a:lnTo>
                  </a:path>
                </a:pathLst>
              </a:custGeom>
              <a:grpFill/>
              <a:ln w="4020" cap="flat">
                <a:solidFill>
                  <a:srgbClr val="FFFFFF"/>
                </a:solidFill>
                <a:prstDash val="solid"/>
                <a:miter/>
              </a:ln>
            </p:spPr>
            <p:txBody>
              <a:bodyPr rtlCol="0" anchor="ctr"/>
              <a:lstStyle/>
              <a:p>
                <a:endParaRPr lang="en-GB" sz="1463"/>
              </a:p>
            </p:txBody>
          </p:sp>
          <p:sp>
            <p:nvSpPr>
              <p:cNvPr id="495" name="Freeform: Shape 494">
                <a:extLst>
                  <a:ext uri="{FF2B5EF4-FFF2-40B4-BE49-F238E27FC236}">
                    <a16:creationId xmlns:a16="http://schemas.microsoft.com/office/drawing/2014/main" id="{F0B56ACD-7A4F-A182-B7CD-D38817A807F0}"/>
                  </a:ext>
                </a:extLst>
              </p:cNvPr>
              <p:cNvSpPr/>
              <p:nvPr/>
            </p:nvSpPr>
            <p:spPr>
              <a:xfrm>
                <a:off x="9086469" y="4046563"/>
                <a:ext cx="29623" cy="38584"/>
              </a:xfrm>
              <a:custGeom>
                <a:avLst/>
                <a:gdLst>
                  <a:gd name="connsiteX0" fmla="*/ 0 w 29623"/>
                  <a:gd name="connsiteY0" fmla="*/ 549 h 38584"/>
                  <a:gd name="connsiteX1" fmla="*/ 1097 w 29623"/>
                  <a:gd name="connsiteY1" fmla="*/ 0 h 38584"/>
                  <a:gd name="connsiteX2" fmla="*/ 5303 w 29623"/>
                  <a:gd name="connsiteY2" fmla="*/ 1097 h 38584"/>
                  <a:gd name="connsiteX3" fmla="*/ 11155 w 29623"/>
                  <a:gd name="connsiteY3" fmla="*/ 5303 h 38584"/>
                  <a:gd name="connsiteX4" fmla="*/ 12252 w 29623"/>
                  <a:gd name="connsiteY4" fmla="*/ 8229 h 38584"/>
                  <a:gd name="connsiteX5" fmla="*/ 15178 w 29623"/>
                  <a:gd name="connsiteY5" fmla="*/ 8777 h 38584"/>
                  <a:gd name="connsiteX6" fmla="*/ 22675 w 29623"/>
                  <a:gd name="connsiteY6" fmla="*/ 8960 h 38584"/>
                  <a:gd name="connsiteX7" fmla="*/ 23407 w 29623"/>
                  <a:gd name="connsiteY7" fmla="*/ 10606 h 38584"/>
                  <a:gd name="connsiteX8" fmla="*/ 27613 w 29623"/>
                  <a:gd name="connsiteY8" fmla="*/ 9509 h 38584"/>
                  <a:gd name="connsiteX9" fmla="*/ 29441 w 29623"/>
                  <a:gd name="connsiteY9" fmla="*/ 9875 h 38584"/>
                  <a:gd name="connsiteX10" fmla="*/ 29624 w 29623"/>
                  <a:gd name="connsiteY10" fmla="*/ 15543 h 38584"/>
                  <a:gd name="connsiteX11" fmla="*/ 27978 w 29623"/>
                  <a:gd name="connsiteY11" fmla="*/ 20846 h 38584"/>
                  <a:gd name="connsiteX12" fmla="*/ 24321 w 29623"/>
                  <a:gd name="connsiteY12" fmla="*/ 22858 h 38584"/>
                  <a:gd name="connsiteX13" fmla="*/ 20664 w 29623"/>
                  <a:gd name="connsiteY13" fmla="*/ 27795 h 38584"/>
                  <a:gd name="connsiteX14" fmla="*/ 17007 w 29623"/>
                  <a:gd name="connsiteY14" fmla="*/ 30538 h 38584"/>
                  <a:gd name="connsiteX15" fmla="*/ 14812 w 29623"/>
                  <a:gd name="connsiteY15" fmla="*/ 31635 h 38584"/>
                  <a:gd name="connsiteX16" fmla="*/ 10789 w 29623"/>
                  <a:gd name="connsiteY16" fmla="*/ 32184 h 38584"/>
                  <a:gd name="connsiteX17" fmla="*/ 5303 w 29623"/>
                  <a:gd name="connsiteY17" fmla="*/ 34378 h 38584"/>
                  <a:gd name="connsiteX18" fmla="*/ 1829 w 29623"/>
                  <a:gd name="connsiteY18" fmla="*/ 38584 h 38584"/>
                  <a:gd name="connsiteX19" fmla="*/ 549 w 29623"/>
                  <a:gd name="connsiteY19" fmla="*/ 33281 h 38584"/>
                  <a:gd name="connsiteX20" fmla="*/ 549 w 29623"/>
                  <a:gd name="connsiteY20" fmla="*/ 27430 h 38584"/>
                  <a:gd name="connsiteX21" fmla="*/ 1829 w 29623"/>
                  <a:gd name="connsiteY21" fmla="*/ 21395 h 38584"/>
                  <a:gd name="connsiteX22" fmla="*/ 2926 w 29623"/>
                  <a:gd name="connsiteY22" fmla="*/ 8412 h 38584"/>
                  <a:gd name="connsiteX23" fmla="*/ 2377 w 29623"/>
                  <a:gd name="connsiteY23" fmla="*/ 5669 h 38584"/>
                  <a:gd name="connsiteX24" fmla="*/ 0 w 29623"/>
                  <a:gd name="connsiteY24" fmla="*/ 3109 h 38584"/>
                  <a:gd name="connsiteX25" fmla="*/ 0 w 29623"/>
                  <a:gd name="connsiteY25" fmla="*/ 549 h 3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623" h="38584">
                    <a:moveTo>
                      <a:pt x="0" y="549"/>
                    </a:moveTo>
                    <a:lnTo>
                      <a:pt x="1097" y="0"/>
                    </a:lnTo>
                    <a:lnTo>
                      <a:pt x="5303" y="1097"/>
                    </a:lnTo>
                    <a:lnTo>
                      <a:pt x="11155" y="5303"/>
                    </a:lnTo>
                    <a:lnTo>
                      <a:pt x="12252" y="8229"/>
                    </a:lnTo>
                    <a:lnTo>
                      <a:pt x="15178" y="8777"/>
                    </a:lnTo>
                    <a:lnTo>
                      <a:pt x="22675" y="8960"/>
                    </a:lnTo>
                    <a:lnTo>
                      <a:pt x="23407" y="10606"/>
                    </a:lnTo>
                    <a:lnTo>
                      <a:pt x="27613" y="9509"/>
                    </a:lnTo>
                    <a:lnTo>
                      <a:pt x="29441" y="9875"/>
                    </a:lnTo>
                    <a:lnTo>
                      <a:pt x="29624" y="15543"/>
                    </a:lnTo>
                    <a:lnTo>
                      <a:pt x="27978" y="20846"/>
                    </a:lnTo>
                    <a:lnTo>
                      <a:pt x="24321" y="22858"/>
                    </a:lnTo>
                    <a:lnTo>
                      <a:pt x="20664" y="27795"/>
                    </a:lnTo>
                    <a:lnTo>
                      <a:pt x="17007" y="30538"/>
                    </a:lnTo>
                    <a:lnTo>
                      <a:pt x="14812" y="31635"/>
                    </a:lnTo>
                    <a:lnTo>
                      <a:pt x="10789" y="32184"/>
                    </a:lnTo>
                    <a:lnTo>
                      <a:pt x="5303" y="34378"/>
                    </a:lnTo>
                    <a:lnTo>
                      <a:pt x="1829" y="38584"/>
                    </a:lnTo>
                    <a:lnTo>
                      <a:pt x="549" y="33281"/>
                    </a:lnTo>
                    <a:lnTo>
                      <a:pt x="549" y="27430"/>
                    </a:lnTo>
                    <a:lnTo>
                      <a:pt x="1829" y="21395"/>
                    </a:lnTo>
                    <a:lnTo>
                      <a:pt x="2926" y="8412"/>
                    </a:lnTo>
                    <a:lnTo>
                      <a:pt x="2377" y="5669"/>
                    </a:lnTo>
                    <a:lnTo>
                      <a:pt x="0" y="3109"/>
                    </a:lnTo>
                    <a:lnTo>
                      <a:pt x="0" y="549"/>
                    </a:lnTo>
                    <a:close/>
                  </a:path>
                </a:pathLst>
              </a:custGeom>
              <a:grpFill/>
              <a:ln w="18272" cap="flat">
                <a:noFill/>
                <a:prstDash val="solid"/>
                <a:miter/>
              </a:ln>
            </p:spPr>
            <p:txBody>
              <a:bodyPr rtlCol="0" anchor="ctr"/>
              <a:lstStyle/>
              <a:p>
                <a:endParaRPr lang="en-GB" sz="1463"/>
              </a:p>
            </p:txBody>
          </p:sp>
          <p:sp>
            <p:nvSpPr>
              <p:cNvPr id="496" name="Freeform: Shape 495">
                <a:extLst>
                  <a:ext uri="{FF2B5EF4-FFF2-40B4-BE49-F238E27FC236}">
                    <a16:creationId xmlns:a16="http://schemas.microsoft.com/office/drawing/2014/main" id="{12A05E48-03D5-A36C-117F-56A9BF3FE19D}"/>
                  </a:ext>
                </a:extLst>
              </p:cNvPr>
              <p:cNvSpPr/>
              <p:nvPr/>
            </p:nvSpPr>
            <p:spPr>
              <a:xfrm>
                <a:off x="9086469" y="4046563"/>
                <a:ext cx="29623" cy="38584"/>
              </a:xfrm>
              <a:custGeom>
                <a:avLst/>
                <a:gdLst>
                  <a:gd name="connsiteX0" fmla="*/ 0 w 29623"/>
                  <a:gd name="connsiteY0" fmla="*/ 549 h 38584"/>
                  <a:gd name="connsiteX1" fmla="*/ 1097 w 29623"/>
                  <a:gd name="connsiteY1" fmla="*/ 0 h 38584"/>
                  <a:gd name="connsiteX2" fmla="*/ 5303 w 29623"/>
                  <a:gd name="connsiteY2" fmla="*/ 1097 h 38584"/>
                  <a:gd name="connsiteX3" fmla="*/ 11155 w 29623"/>
                  <a:gd name="connsiteY3" fmla="*/ 5303 h 38584"/>
                  <a:gd name="connsiteX4" fmla="*/ 12252 w 29623"/>
                  <a:gd name="connsiteY4" fmla="*/ 8229 h 38584"/>
                  <a:gd name="connsiteX5" fmla="*/ 15178 w 29623"/>
                  <a:gd name="connsiteY5" fmla="*/ 8777 h 38584"/>
                  <a:gd name="connsiteX6" fmla="*/ 22675 w 29623"/>
                  <a:gd name="connsiteY6" fmla="*/ 8960 h 38584"/>
                  <a:gd name="connsiteX7" fmla="*/ 23407 w 29623"/>
                  <a:gd name="connsiteY7" fmla="*/ 10606 h 38584"/>
                  <a:gd name="connsiteX8" fmla="*/ 27613 w 29623"/>
                  <a:gd name="connsiteY8" fmla="*/ 9509 h 38584"/>
                  <a:gd name="connsiteX9" fmla="*/ 29441 w 29623"/>
                  <a:gd name="connsiteY9" fmla="*/ 9875 h 38584"/>
                  <a:gd name="connsiteX10" fmla="*/ 29624 w 29623"/>
                  <a:gd name="connsiteY10" fmla="*/ 15543 h 38584"/>
                  <a:gd name="connsiteX11" fmla="*/ 27978 w 29623"/>
                  <a:gd name="connsiteY11" fmla="*/ 20846 h 38584"/>
                  <a:gd name="connsiteX12" fmla="*/ 24321 w 29623"/>
                  <a:gd name="connsiteY12" fmla="*/ 22858 h 38584"/>
                  <a:gd name="connsiteX13" fmla="*/ 20664 w 29623"/>
                  <a:gd name="connsiteY13" fmla="*/ 27795 h 38584"/>
                  <a:gd name="connsiteX14" fmla="*/ 17007 w 29623"/>
                  <a:gd name="connsiteY14" fmla="*/ 30538 h 38584"/>
                  <a:gd name="connsiteX15" fmla="*/ 14812 w 29623"/>
                  <a:gd name="connsiteY15" fmla="*/ 31635 h 38584"/>
                  <a:gd name="connsiteX16" fmla="*/ 10789 w 29623"/>
                  <a:gd name="connsiteY16" fmla="*/ 32184 h 38584"/>
                  <a:gd name="connsiteX17" fmla="*/ 5303 w 29623"/>
                  <a:gd name="connsiteY17" fmla="*/ 34378 h 38584"/>
                  <a:gd name="connsiteX18" fmla="*/ 1829 w 29623"/>
                  <a:gd name="connsiteY18" fmla="*/ 38584 h 38584"/>
                  <a:gd name="connsiteX19" fmla="*/ 549 w 29623"/>
                  <a:gd name="connsiteY19" fmla="*/ 33281 h 38584"/>
                  <a:gd name="connsiteX20" fmla="*/ 549 w 29623"/>
                  <a:gd name="connsiteY20" fmla="*/ 27430 h 38584"/>
                  <a:gd name="connsiteX21" fmla="*/ 1829 w 29623"/>
                  <a:gd name="connsiteY21" fmla="*/ 21395 h 38584"/>
                  <a:gd name="connsiteX22" fmla="*/ 2926 w 29623"/>
                  <a:gd name="connsiteY22" fmla="*/ 8412 h 38584"/>
                  <a:gd name="connsiteX23" fmla="*/ 2377 w 29623"/>
                  <a:gd name="connsiteY23" fmla="*/ 5669 h 38584"/>
                  <a:gd name="connsiteX24" fmla="*/ 0 w 29623"/>
                  <a:gd name="connsiteY24" fmla="*/ 3109 h 38584"/>
                  <a:gd name="connsiteX25" fmla="*/ 0 w 29623"/>
                  <a:gd name="connsiteY25" fmla="*/ 549 h 3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623" h="38584">
                    <a:moveTo>
                      <a:pt x="0" y="549"/>
                    </a:moveTo>
                    <a:lnTo>
                      <a:pt x="1097" y="0"/>
                    </a:lnTo>
                    <a:lnTo>
                      <a:pt x="5303" y="1097"/>
                    </a:lnTo>
                    <a:lnTo>
                      <a:pt x="11155" y="5303"/>
                    </a:lnTo>
                    <a:lnTo>
                      <a:pt x="12252" y="8229"/>
                    </a:lnTo>
                    <a:lnTo>
                      <a:pt x="15178" y="8777"/>
                    </a:lnTo>
                    <a:lnTo>
                      <a:pt x="22675" y="8960"/>
                    </a:lnTo>
                    <a:lnTo>
                      <a:pt x="23407" y="10606"/>
                    </a:lnTo>
                    <a:lnTo>
                      <a:pt x="27613" y="9509"/>
                    </a:lnTo>
                    <a:lnTo>
                      <a:pt x="29441" y="9875"/>
                    </a:lnTo>
                    <a:lnTo>
                      <a:pt x="29624" y="15543"/>
                    </a:lnTo>
                    <a:lnTo>
                      <a:pt x="27978" y="20846"/>
                    </a:lnTo>
                    <a:lnTo>
                      <a:pt x="24321" y="22858"/>
                    </a:lnTo>
                    <a:lnTo>
                      <a:pt x="20664" y="27795"/>
                    </a:lnTo>
                    <a:lnTo>
                      <a:pt x="17007" y="30538"/>
                    </a:lnTo>
                    <a:lnTo>
                      <a:pt x="14812" y="31635"/>
                    </a:lnTo>
                    <a:lnTo>
                      <a:pt x="10789" y="32184"/>
                    </a:lnTo>
                    <a:lnTo>
                      <a:pt x="5303" y="34378"/>
                    </a:lnTo>
                    <a:lnTo>
                      <a:pt x="1829" y="38584"/>
                    </a:lnTo>
                    <a:lnTo>
                      <a:pt x="549" y="33281"/>
                    </a:lnTo>
                    <a:lnTo>
                      <a:pt x="549" y="27430"/>
                    </a:lnTo>
                    <a:lnTo>
                      <a:pt x="1829" y="21395"/>
                    </a:lnTo>
                    <a:lnTo>
                      <a:pt x="2926" y="8412"/>
                    </a:lnTo>
                    <a:lnTo>
                      <a:pt x="2377" y="5669"/>
                    </a:lnTo>
                    <a:lnTo>
                      <a:pt x="0" y="3109"/>
                    </a:lnTo>
                    <a:lnTo>
                      <a:pt x="0" y="549"/>
                    </a:lnTo>
                  </a:path>
                </a:pathLst>
              </a:custGeom>
              <a:grpFill/>
              <a:ln w="4020" cap="flat">
                <a:solidFill>
                  <a:srgbClr val="FFFFFF"/>
                </a:solidFill>
                <a:prstDash val="solid"/>
                <a:miter/>
              </a:ln>
            </p:spPr>
            <p:txBody>
              <a:bodyPr rtlCol="0" anchor="ctr"/>
              <a:lstStyle/>
              <a:p>
                <a:endParaRPr lang="en-GB" sz="1463"/>
              </a:p>
            </p:txBody>
          </p:sp>
          <p:sp>
            <p:nvSpPr>
              <p:cNvPr id="497" name="Freeform: Shape 496">
                <a:extLst>
                  <a:ext uri="{FF2B5EF4-FFF2-40B4-BE49-F238E27FC236}">
                    <a16:creationId xmlns:a16="http://schemas.microsoft.com/office/drawing/2014/main" id="{1B1E6741-190D-1D4E-243E-D005EAC5219F}"/>
                  </a:ext>
                </a:extLst>
              </p:cNvPr>
              <p:cNvSpPr/>
              <p:nvPr/>
            </p:nvSpPr>
            <p:spPr>
              <a:xfrm>
                <a:off x="9102196" y="4078199"/>
                <a:ext cx="3656" cy="5851"/>
              </a:xfrm>
              <a:custGeom>
                <a:avLst/>
                <a:gdLst>
                  <a:gd name="connsiteX0" fmla="*/ 731 w 3656"/>
                  <a:gd name="connsiteY0" fmla="*/ 914 h 5851"/>
                  <a:gd name="connsiteX1" fmla="*/ 0 w 3656"/>
                  <a:gd name="connsiteY1" fmla="*/ 2743 h 5851"/>
                  <a:gd name="connsiteX2" fmla="*/ 0 w 3656"/>
                  <a:gd name="connsiteY2" fmla="*/ 5851 h 5851"/>
                  <a:gd name="connsiteX3" fmla="*/ 1280 w 3656"/>
                  <a:gd name="connsiteY3" fmla="*/ 5851 h 5851"/>
                  <a:gd name="connsiteX4" fmla="*/ 3291 w 3656"/>
                  <a:gd name="connsiteY4" fmla="*/ 4572 h 5851"/>
                  <a:gd name="connsiteX5" fmla="*/ 3657 w 3656"/>
                  <a:gd name="connsiteY5" fmla="*/ 549 h 5851"/>
                  <a:gd name="connsiteX6" fmla="*/ 2377 w 3656"/>
                  <a:gd name="connsiteY6" fmla="*/ 0 h 5851"/>
                  <a:gd name="connsiteX7" fmla="*/ 731 w 3656"/>
                  <a:gd name="connsiteY7" fmla="*/ 914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 h="5851">
                    <a:moveTo>
                      <a:pt x="731" y="914"/>
                    </a:moveTo>
                    <a:lnTo>
                      <a:pt x="0" y="2743"/>
                    </a:lnTo>
                    <a:lnTo>
                      <a:pt x="0" y="5851"/>
                    </a:lnTo>
                    <a:lnTo>
                      <a:pt x="1280" y="5851"/>
                    </a:lnTo>
                    <a:lnTo>
                      <a:pt x="3291" y="4572"/>
                    </a:lnTo>
                    <a:lnTo>
                      <a:pt x="3657" y="549"/>
                    </a:lnTo>
                    <a:lnTo>
                      <a:pt x="2377" y="0"/>
                    </a:lnTo>
                    <a:lnTo>
                      <a:pt x="731" y="914"/>
                    </a:lnTo>
                    <a:close/>
                  </a:path>
                </a:pathLst>
              </a:custGeom>
              <a:grpFill/>
              <a:ln w="18272" cap="flat">
                <a:noFill/>
                <a:prstDash val="solid"/>
                <a:miter/>
              </a:ln>
            </p:spPr>
            <p:txBody>
              <a:bodyPr rtlCol="0" anchor="ctr"/>
              <a:lstStyle/>
              <a:p>
                <a:endParaRPr lang="en-GB" sz="1463"/>
              </a:p>
            </p:txBody>
          </p:sp>
          <p:sp>
            <p:nvSpPr>
              <p:cNvPr id="498" name="Freeform: Shape 497">
                <a:extLst>
                  <a:ext uri="{FF2B5EF4-FFF2-40B4-BE49-F238E27FC236}">
                    <a16:creationId xmlns:a16="http://schemas.microsoft.com/office/drawing/2014/main" id="{3E52783E-654C-CBBC-C25C-61948F03A4D2}"/>
                  </a:ext>
                </a:extLst>
              </p:cNvPr>
              <p:cNvSpPr/>
              <p:nvPr/>
            </p:nvSpPr>
            <p:spPr>
              <a:xfrm>
                <a:off x="9102196" y="4078199"/>
                <a:ext cx="3656" cy="5851"/>
              </a:xfrm>
              <a:custGeom>
                <a:avLst/>
                <a:gdLst>
                  <a:gd name="connsiteX0" fmla="*/ 2377 w 3656"/>
                  <a:gd name="connsiteY0" fmla="*/ 0 h 5851"/>
                  <a:gd name="connsiteX1" fmla="*/ 3657 w 3656"/>
                  <a:gd name="connsiteY1" fmla="*/ 549 h 5851"/>
                  <a:gd name="connsiteX2" fmla="*/ 3291 w 3656"/>
                  <a:gd name="connsiteY2" fmla="*/ 4572 h 5851"/>
                  <a:gd name="connsiteX3" fmla="*/ 1280 w 3656"/>
                  <a:gd name="connsiteY3" fmla="*/ 5851 h 5851"/>
                  <a:gd name="connsiteX4" fmla="*/ 0 w 3656"/>
                  <a:gd name="connsiteY4" fmla="*/ 5851 h 5851"/>
                  <a:gd name="connsiteX5" fmla="*/ 0 w 3656"/>
                  <a:gd name="connsiteY5" fmla="*/ 2743 h 5851"/>
                  <a:gd name="connsiteX6" fmla="*/ 731 w 3656"/>
                  <a:gd name="connsiteY6" fmla="*/ 731 h 5851"/>
                  <a:gd name="connsiteX7" fmla="*/ 2377 w 3656"/>
                  <a:gd name="connsiteY7" fmla="*/ 0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 h="5851">
                    <a:moveTo>
                      <a:pt x="2377" y="0"/>
                    </a:moveTo>
                    <a:lnTo>
                      <a:pt x="3657" y="549"/>
                    </a:lnTo>
                    <a:lnTo>
                      <a:pt x="3291" y="4572"/>
                    </a:lnTo>
                    <a:lnTo>
                      <a:pt x="1280" y="5851"/>
                    </a:lnTo>
                    <a:lnTo>
                      <a:pt x="0" y="5851"/>
                    </a:lnTo>
                    <a:lnTo>
                      <a:pt x="0" y="2743"/>
                    </a:lnTo>
                    <a:lnTo>
                      <a:pt x="731" y="731"/>
                    </a:lnTo>
                    <a:lnTo>
                      <a:pt x="2377" y="0"/>
                    </a:lnTo>
                  </a:path>
                </a:pathLst>
              </a:custGeom>
              <a:grpFill/>
              <a:ln w="4020" cap="flat">
                <a:solidFill>
                  <a:srgbClr val="FFFFFF"/>
                </a:solidFill>
                <a:prstDash val="solid"/>
                <a:miter/>
              </a:ln>
            </p:spPr>
            <p:txBody>
              <a:bodyPr rtlCol="0" anchor="ctr"/>
              <a:lstStyle/>
              <a:p>
                <a:endParaRPr lang="en-GB" sz="1463"/>
              </a:p>
            </p:txBody>
          </p:sp>
          <p:sp>
            <p:nvSpPr>
              <p:cNvPr id="499" name="Freeform: Shape 498">
                <a:extLst>
                  <a:ext uri="{FF2B5EF4-FFF2-40B4-BE49-F238E27FC236}">
                    <a16:creationId xmlns:a16="http://schemas.microsoft.com/office/drawing/2014/main" id="{304F20BA-6CD1-3568-AF8A-7B0E6255A6C5}"/>
                  </a:ext>
                </a:extLst>
              </p:cNvPr>
              <p:cNvSpPr/>
              <p:nvPr/>
            </p:nvSpPr>
            <p:spPr>
              <a:xfrm>
                <a:off x="9099087" y="4070701"/>
                <a:ext cx="27429" cy="49190"/>
              </a:xfrm>
              <a:custGeom>
                <a:avLst/>
                <a:gdLst>
                  <a:gd name="connsiteX0" fmla="*/ 13349 w 27429"/>
                  <a:gd name="connsiteY0" fmla="*/ 3292 h 49190"/>
                  <a:gd name="connsiteX1" fmla="*/ 18104 w 27429"/>
                  <a:gd name="connsiteY1" fmla="*/ 0 h 49190"/>
                  <a:gd name="connsiteX2" fmla="*/ 19750 w 27429"/>
                  <a:gd name="connsiteY2" fmla="*/ 732 h 49190"/>
                  <a:gd name="connsiteX3" fmla="*/ 27247 w 27429"/>
                  <a:gd name="connsiteY3" fmla="*/ 2194 h 49190"/>
                  <a:gd name="connsiteX4" fmla="*/ 27430 w 27429"/>
                  <a:gd name="connsiteY4" fmla="*/ 6217 h 49190"/>
                  <a:gd name="connsiteX5" fmla="*/ 26515 w 27429"/>
                  <a:gd name="connsiteY5" fmla="*/ 11703 h 49190"/>
                  <a:gd name="connsiteX6" fmla="*/ 24321 w 27429"/>
                  <a:gd name="connsiteY6" fmla="*/ 13715 h 49190"/>
                  <a:gd name="connsiteX7" fmla="*/ 23773 w 27429"/>
                  <a:gd name="connsiteY7" fmla="*/ 19018 h 49190"/>
                  <a:gd name="connsiteX8" fmla="*/ 19201 w 27429"/>
                  <a:gd name="connsiteY8" fmla="*/ 28527 h 49190"/>
                  <a:gd name="connsiteX9" fmla="*/ 18652 w 27429"/>
                  <a:gd name="connsiteY9" fmla="*/ 34561 h 49190"/>
                  <a:gd name="connsiteX10" fmla="*/ 19201 w 27429"/>
                  <a:gd name="connsiteY10" fmla="*/ 38401 h 49190"/>
                  <a:gd name="connsiteX11" fmla="*/ 20298 w 27429"/>
                  <a:gd name="connsiteY11" fmla="*/ 41327 h 49190"/>
                  <a:gd name="connsiteX12" fmla="*/ 20115 w 27429"/>
                  <a:gd name="connsiteY12" fmla="*/ 46813 h 49190"/>
                  <a:gd name="connsiteX13" fmla="*/ 15909 w 27429"/>
                  <a:gd name="connsiteY13" fmla="*/ 49190 h 49190"/>
                  <a:gd name="connsiteX14" fmla="*/ 12069 w 27429"/>
                  <a:gd name="connsiteY14" fmla="*/ 45350 h 49190"/>
                  <a:gd name="connsiteX15" fmla="*/ 9143 w 27429"/>
                  <a:gd name="connsiteY15" fmla="*/ 41144 h 49190"/>
                  <a:gd name="connsiteX16" fmla="*/ 6035 w 27429"/>
                  <a:gd name="connsiteY16" fmla="*/ 39681 h 49190"/>
                  <a:gd name="connsiteX17" fmla="*/ 2743 w 27429"/>
                  <a:gd name="connsiteY17" fmla="*/ 36573 h 49190"/>
                  <a:gd name="connsiteX18" fmla="*/ 0 w 27429"/>
                  <a:gd name="connsiteY18" fmla="*/ 32184 h 49190"/>
                  <a:gd name="connsiteX19" fmla="*/ 1280 w 27429"/>
                  <a:gd name="connsiteY19" fmla="*/ 25967 h 49190"/>
                  <a:gd name="connsiteX20" fmla="*/ 8412 w 27429"/>
                  <a:gd name="connsiteY20" fmla="*/ 23407 h 49190"/>
                  <a:gd name="connsiteX21" fmla="*/ 10058 w 27429"/>
                  <a:gd name="connsiteY21" fmla="*/ 19567 h 49190"/>
                  <a:gd name="connsiteX22" fmla="*/ 10058 w 27429"/>
                  <a:gd name="connsiteY22" fmla="*/ 11703 h 49190"/>
                  <a:gd name="connsiteX23" fmla="*/ 12618 w 27429"/>
                  <a:gd name="connsiteY23" fmla="*/ 4389 h 49190"/>
                  <a:gd name="connsiteX24" fmla="*/ 13349 w 27429"/>
                  <a:gd name="connsiteY24" fmla="*/ 3292 h 4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29" h="49190">
                    <a:moveTo>
                      <a:pt x="13349" y="3292"/>
                    </a:moveTo>
                    <a:lnTo>
                      <a:pt x="18104" y="0"/>
                    </a:lnTo>
                    <a:lnTo>
                      <a:pt x="19750" y="732"/>
                    </a:lnTo>
                    <a:lnTo>
                      <a:pt x="27247" y="2194"/>
                    </a:lnTo>
                    <a:lnTo>
                      <a:pt x="27430" y="6217"/>
                    </a:lnTo>
                    <a:lnTo>
                      <a:pt x="26515" y="11703"/>
                    </a:lnTo>
                    <a:lnTo>
                      <a:pt x="24321" y="13715"/>
                    </a:lnTo>
                    <a:lnTo>
                      <a:pt x="23773" y="19018"/>
                    </a:lnTo>
                    <a:lnTo>
                      <a:pt x="19201" y="28527"/>
                    </a:lnTo>
                    <a:lnTo>
                      <a:pt x="18652" y="34561"/>
                    </a:lnTo>
                    <a:lnTo>
                      <a:pt x="19201" y="38401"/>
                    </a:lnTo>
                    <a:lnTo>
                      <a:pt x="20298" y="41327"/>
                    </a:lnTo>
                    <a:lnTo>
                      <a:pt x="20115" y="46813"/>
                    </a:lnTo>
                    <a:lnTo>
                      <a:pt x="15909" y="49190"/>
                    </a:lnTo>
                    <a:lnTo>
                      <a:pt x="12069" y="45350"/>
                    </a:lnTo>
                    <a:lnTo>
                      <a:pt x="9143" y="41144"/>
                    </a:lnTo>
                    <a:lnTo>
                      <a:pt x="6035" y="39681"/>
                    </a:lnTo>
                    <a:lnTo>
                      <a:pt x="2743" y="36573"/>
                    </a:lnTo>
                    <a:lnTo>
                      <a:pt x="0" y="32184"/>
                    </a:lnTo>
                    <a:lnTo>
                      <a:pt x="1280" y="25967"/>
                    </a:lnTo>
                    <a:lnTo>
                      <a:pt x="8412" y="23407"/>
                    </a:lnTo>
                    <a:lnTo>
                      <a:pt x="10058" y="19567"/>
                    </a:lnTo>
                    <a:lnTo>
                      <a:pt x="10058" y="11703"/>
                    </a:lnTo>
                    <a:lnTo>
                      <a:pt x="12618" y="4389"/>
                    </a:lnTo>
                    <a:lnTo>
                      <a:pt x="13349" y="3292"/>
                    </a:lnTo>
                    <a:close/>
                  </a:path>
                </a:pathLst>
              </a:custGeom>
              <a:grpFill/>
              <a:ln w="18272" cap="flat">
                <a:noFill/>
                <a:prstDash val="solid"/>
                <a:miter/>
              </a:ln>
            </p:spPr>
            <p:txBody>
              <a:bodyPr rtlCol="0" anchor="ctr"/>
              <a:lstStyle/>
              <a:p>
                <a:endParaRPr lang="en-GB" sz="1463"/>
              </a:p>
            </p:txBody>
          </p:sp>
          <p:sp>
            <p:nvSpPr>
              <p:cNvPr id="500" name="Freeform: Shape 499">
                <a:extLst>
                  <a:ext uri="{FF2B5EF4-FFF2-40B4-BE49-F238E27FC236}">
                    <a16:creationId xmlns:a16="http://schemas.microsoft.com/office/drawing/2014/main" id="{A6A5DC06-4ADE-23DE-EA40-32CE35A9087D}"/>
                  </a:ext>
                </a:extLst>
              </p:cNvPr>
              <p:cNvSpPr/>
              <p:nvPr/>
            </p:nvSpPr>
            <p:spPr>
              <a:xfrm>
                <a:off x="9099087" y="4070701"/>
                <a:ext cx="27429" cy="49190"/>
              </a:xfrm>
              <a:custGeom>
                <a:avLst/>
                <a:gdLst>
                  <a:gd name="connsiteX0" fmla="*/ 13349 w 27429"/>
                  <a:gd name="connsiteY0" fmla="*/ 3292 h 49190"/>
                  <a:gd name="connsiteX1" fmla="*/ 18104 w 27429"/>
                  <a:gd name="connsiteY1" fmla="*/ 0 h 49190"/>
                  <a:gd name="connsiteX2" fmla="*/ 19750 w 27429"/>
                  <a:gd name="connsiteY2" fmla="*/ 732 h 49190"/>
                  <a:gd name="connsiteX3" fmla="*/ 27247 w 27429"/>
                  <a:gd name="connsiteY3" fmla="*/ 2194 h 49190"/>
                  <a:gd name="connsiteX4" fmla="*/ 27430 w 27429"/>
                  <a:gd name="connsiteY4" fmla="*/ 6217 h 49190"/>
                  <a:gd name="connsiteX5" fmla="*/ 26515 w 27429"/>
                  <a:gd name="connsiteY5" fmla="*/ 11703 h 49190"/>
                  <a:gd name="connsiteX6" fmla="*/ 24321 w 27429"/>
                  <a:gd name="connsiteY6" fmla="*/ 13715 h 49190"/>
                  <a:gd name="connsiteX7" fmla="*/ 23773 w 27429"/>
                  <a:gd name="connsiteY7" fmla="*/ 19018 h 49190"/>
                  <a:gd name="connsiteX8" fmla="*/ 19201 w 27429"/>
                  <a:gd name="connsiteY8" fmla="*/ 28527 h 49190"/>
                  <a:gd name="connsiteX9" fmla="*/ 18652 w 27429"/>
                  <a:gd name="connsiteY9" fmla="*/ 34561 h 49190"/>
                  <a:gd name="connsiteX10" fmla="*/ 19201 w 27429"/>
                  <a:gd name="connsiteY10" fmla="*/ 38401 h 49190"/>
                  <a:gd name="connsiteX11" fmla="*/ 20298 w 27429"/>
                  <a:gd name="connsiteY11" fmla="*/ 41327 h 49190"/>
                  <a:gd name="connsiteX12" fmla="*/ 20115 w 27429"/>
                  <a:gd name="connsiteY12" fmla="*/ 46813 h 49190"/>
                  <a:gd name="connsiteX13" fmla="*/ 15909 w 27429"/>
                  <a:gd name="connsiteY13" fmla="*/ 49190 h 49190"/>
                  <a:gd name="connsiteX14" fmla="*/ 12069 w 27429"/>
                  <a:gd name="connsiteY14" fmla="*/ 45350 h 49190"/>
                  <a:gd name="connsiteX15" fmla="*/ 9143 w 27429"/>
                  <a:gd name="connsiteY15" fmla="*/ 41144 h 49190"/>
                  <a:gd name="connsiteX16" fmla="*/ 6035 w 27429"/>
                  <a:gd name="connsiteY16" fmla="*/ 39681 h 49190"/>
                  <a:gd name="connsiteX17" fmla="*/ 2743 w 27429"/>
                  <a:gd name="connsiteY17" fmla="*/ 36573 h 49190"/>
                  <a:gd name="connsiteX18" fmla="*/ 0 w 27429"/>
                  <a:gd name="connsiteY18" fmla="*/ 32184 h 49190"/>
                  <a:gd name="connsiteX19" fmla="*/ 1280 w 27429"/>
                  <a:gd name="connsiteY19" fmla="*/ 25967 h 49190"/>
                  <a:gd name="connsiteX20" fmla="*/ 8412 w 27429"/>
                  <a:gd name="connsiteY20" fmla="*/ 23407 h 49190"/>
                  <a:gd name="connsiteX21" fmla="*/ 10058 w 27429"/>
                  <a:gd name="connsiteY21" fmla="*/ 19567 h 49190"/>
                  <a:gd name="connsiteX22" fmla="*/ 10058 w 27429"/>
                  <a:gd name="connsiteY22" fmla="*/ 11703 h 49190"/>
                  <a:gd name="connsiteX23" fmla="*/ 12618 w 27429"/>
                  <a:gd name="connsiteY23" fmla="*/ 4389 h 49190"/>
                  <a:gd name="connsiteX24" fmla="*/ 13349 w 27429"/>
                  <a:gd name="connsiteY24" fmla="*/ 3292 h 4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429" h="49190">
                    <a:moveTo>
                      <a:pt x="13349" y="3292"/>
                    </a:moveTo>
                    <a:lnTo>
                      <a:pt x="18104" y="0"/>
                    </a:lnTo>
                    <a:lnTo>
                      <a:pt x="19750" y="732"/>
                    </a:lnTo>
                    <a:lnTo>
                      <a:pt x="27247" y="2194"/>
                    </a:lnTo>
                    <a:lnTo>
                      <a:pt x="27430" y="6217"/>
                    </a:lnTo>
                    <a:lnTo>
                      <a:pt x="26515" y="11703"/>
                    </a:lnTo>
                    <a:lnTo>
                      <a:pt x="24321" y="13715"/>
                    </a:lnTo>
                    <a:lnTo>
                      <a:pt x="23773" y="19018"/>
                    </a:lnTo>
                    <a:lnTo>
                      <a:pt x="19201" y="28527"/>
                    </a:lnTo>
                    <a:lnTo>
                      <a:pt x="18652" y="34561"/>
                    </a:lnTo>
                    <a:lnTo>
                      <a:pt x="19201" y="38401"/>
                    </a:lnTo>
                    <a:lnTo>
                      <a:pt x="20298" y="41327"/>
                    </a:lnTo>
                    <a:lnTo>
                      <a:pt x="20115" y="46813"/>
                    </a:lnTo>
                    <a:lnTo>
                      <a:pt x="15909" y="49190"/>
                    </a:lnTo>
                    <a:lnTo>
                      <a:pt x="12069" y="45350"/>
                    </a:lnTo>
                    <a:lnTo>
                      <a:pt x="9143" y="41144"/>
                    </a:lnTo>
                    <a:lnTo>
                      <a:pt x="6035" y="39681"/>
                    </a:lnTo>
                    <a:lnTo>
                      <a:pt x="2743" y="36573"/>
                    </a:lnTo>
                    <a:lnTo>
                      <a:pt x="0" y="32184"/>
                    </a:lnTo>
                    <a:lnTo>
                      <a:pt x="1280" y="25967"/>
                    </a:lnTo>
                    <a:lnTo>
                      <a:pt x="8412" y="23407"/>
                    </a:lnTo>
                    <a:lnTo>
                      <a:pt x="10058" y="19567"/>
                    </a:lnTo>
                    <a:lnTo>
                      <a:pt x="10058" y="11703"/>
                    </a:lnTo>
                    <a:lnTo>
                      <a:pt x="12618" y="4389"/>
                    </a:lnTo>
                    <a:lnTo>
                      <a:pt x="13349" y="3292"/>
                    </a:lnTo>
                  </a:path>
                </a:pathLst>
              </a:custGeom>
              <a:grpFill/>
              <a:ln w="4020" cap="flat">
                <a:solidFill>
                  <a:srgbClr val="FFFFFF"/>
                </a:solidFill>
                <a:prstDash val="solid"/>
                <a:miter/>
              </a:ln>
            </p:spPr>
            <p:txBody>
              <a:bodyPr rtlCol="0" anchor="ctr"/>
              <a:lstStyle/>
              <a:p>
                <a:endParaRPr lang="en-GB" sz="1463"/>
              </a:p>
            </p:txBody>
          </p:sp>
          <p:sp>
            <p:nvSpPr>
              <p:cNvPr id="501" name="Freeform: Shape 500">
                <a:extLst>
                  <a:ext uri="{FF2B5EF4-FFF2-40B4-BE49-F238E27FC236}">
                    <a16:creationId xmlns:a16="http://schemas.microsoft.com/office/drawing/2014/main" id="{EBC05AF5-F7AC-5019-CB80-82DAF19E36F6}"/>
                  </a:ext>
                </a:extLst>
              </p:cNvPr>
              <p:cNvSpPr/>
              <p:nvPr/>
            </p:nvSpPr>
            <p:spPr>
              <a:xfrm>
                <a:off x="9149192" y="4050952"/>
                <a:ext cx="4571" cy="6034"/>
              </a:xfrm>
              <a:custGeom>
                <a:avLst/>
                <a:gdLst>
                  <a:gd name="connsiteX0" fmla="*/ 0 w 4571"/>
                  <a:gd name="connsiteY0" fmla="*/ 1829 h 6034"/>
                  <a:gd name="connsiteX1" fmla="*/ 2011 w 4571"/>
                  <a:gd name="connsiteY1" fmla="*/ 6035 h 6034"/>
                  <a:gd name="connsiteX2" fmla="*/ 2925 w 4571"/>
                  <a:gd name="connsiteY2" fmla="*/ 6035 h 6034"/>
                  <a:gd name="connsiteX3" fmla="*/ 4572 w 4571"/>
                  <a:gd name="connsiteY3" fmla="*/ 4755 h 6034"/>
                  <a:gd name="connsiteX4" fmla="*/ 3657 w 4571"/>
                  <a:gd name="connsiteY4" fmla="*/ 3840 h 6034"/>
                  <a:gd name="connsiteX5" fmla="*/ 3108 w 4571"/>
                  <a:gd name="connsiteY5" fmla="*/ 1829 h 6034"/>
                  <a:gd name="connsiteX6" fmla="*/ 366 w 4571"/>
                  <a:gd name="connsiteY6" fmla="*/ 0 h 6034"/>
                  <a:gd name="connsiteX7" fmla="*/ 0 w 4571"/>
                  <a:gd name="connsiteY7" fmla="*/ 1829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034">
                    <a:moveTo>
                      <a:pt x="0" y="1829"/>
                    </a:moveTo>
                    <a:lnTo>
                      <a:pt x="2011" y="6035"/>
                    </a:lnTo>
                    <a:lnTo>
                      <a:pt x="2925" y="6035"/>
                    </a:lnTo>
                    <a:lnTo>
                      <a:pt x="4572" y="4755"/>
                    </a:lnTo>
                    <a:lnTo>
                      <a:pt x="3657" y="3840"/>
                    </a:lnTo>
                    <a:lnTo>
                      <a:pt x="3108" y="1829"/>
                    </a:lnTo>
                    <a:lnTo>
                      <a:pt x="366" y="0"/>
                    </a:lnTo>
                    <a:lnTo>
                      <a:pt x="0" y="1829"/>
                    </a:lnTo>
                    <a:close/>
                  </a:path>
                </a:pathLst>
              </a:custGeom>
              <a:grpFill/>
              <a:ln w="18272" cap="flat">
                <a:noFill/>
                <a:prstDash val="solid"/>
                <a:miter/>
              </a:ln>
            </p:spPr>
            <p:txBody>
              <a:bodyPr rtlCol="0" anchor="ctr"/>
              <a:lstStyle/>
              <a:p>
                <a:endParaRPr lang="en-GB" sz="1463"/>
              </a:p>
            </p:txBody>
          </p:sp>
          <p:sp>
            <p:nvSpPr>
              <p:cNvPr id="502" name="Freeform: Shape 501">
                <a:extLst>
                  <a:ext uri="{FF2B5EF4-FFF2-40B4-BE49-F238E27FC236}">
                    <a16:creationId xmlns:a16="http://schemas.microsoft.com/office/drawing/2014/main" id="{C45A692C-5553-5D0A-3A3A-A31BBE5EAF9E}"/>
                  </a:ext>
                </a:extLst>
              </p:cNvPr>
              <p:cNvSpPr/>
              <p:nvPr/>
            </p:nvSpPr>
            <p:spPr>
              <a:xfrm>
                <a:off x="9149192" y="4050952"/>
                <a:ext cx="4571" cy="6034"/>
              </a:xfrm>
              <a:custGeom>
                <a:avLst/>
                <a:gdLst>
                  <a:gd name="connsiteX0" fmla="*/ 0 w 4571"/>
                  <a:gd name="connsiteY0" fmla="*/ 1829 h 6034"/>
                  <a:gd name="connsiteX1" fmla="*/ 366 w 4571"/>
                  <a:gd name="connsiteY1" fmla="*/ 0 h 6034"/>
                  <a:gd name="connsiteX2" fmla="*/ 3108 w 4571"/>
                  <a:gd name="connsiteY2" fmla="*/ 1829 h 6034"/>
                  <a:gd name="connsiteX3" fmla="*/ 3657 w 4571"/>
                  <a:gd name="connsiteY3" fmla="*/ 3840 h 6034"/>
                  <a:gd name="connsiteX4" fmla="*/ 4572 w 4571"/>
                  <a:gd name="connsiteY4" fmla="*/ 4937 h 6034"/>
                  <a:gd name="connsiteX5" fmla="*/ 2925 w 4571"/>
                  <a:gd name="connsiteY5" fmla="*/ 6035 h 6034"/>
                  <a:gd name="connsiteX6" fmla="*/ 2011 w 4571"/>
                  <a:gd name="connsiteY6" fmla="*/ 6035 h 6034"/>
                  <a:gd name="connsiteX7" fmla="*/ 0 w 4571"/>
                  <a:gd name="connsiteY7" fmla="*/ 1829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034">
                    <a:moveTo>
                      <a:pt x="0" y="1829"/>
                    </a:moveTo>
                    <a:lnTo>
                      <a:pt x="366" y="0"/>
                    </a:lnTo>
                    <a:lnTo>
                      <a:pt x="3108" y="1829"/>
                    </a:lnTo>
                    <a:lnTo>
                      <a:pt x="3657" y="3840"/>
                    </a:lnTo>
                    <a:lnTo>
                      <a:pt x="4572" y="4937"/>
                    </a:lnTo>
                    <a:lnTo>
                      <a:pt x="2925" y="6035"/>
                    </a:lnTo>
                    <a:lnTo>
                      <a:pt x="2011" y="6035"/>
                    </a:lnTo>
                    <a:lnTo>
                      <a:pt x="0" y="1829"/>
                    </a:lnTo>
                  </a:path>
                </a:pathLst>
              </a:custGeom>
              <a:grpFill/>
              <a:ln w="4020" cap="flat">
                <a:solidFill>
                  <a:srgbClr val="FFFFFF"/>
                </a:solidFill>
                <a:prstDash val="solid"/>
                <a:miter/>
              </a:ln>
            </p:spPr>
            <p:txBody>
              <a:bodyPr rtlCol="0" anchor="ctr"/>
              <a:lstStyle/>
              <a:p>
                <a:endParaRPr lang="en-GB" sz="1463"/>
              </a:p>
            </p:txBody>
          </p:sp>
          <p:sp>
            <p:nvSpPr>
              <p:cNvPr id="503" name="Freeform: Shape 502">
                <a:extLst>
                  <a:ext uri="{FF2B5EF4-FFF2-40B4-BE49-F238E27FC236}">
                    <a16:creationId xmlns:a16="http://schemas.microsoft.com/office/drawing/2014/main" id="{4A23F150-0C45-62DE-47D2-550E60561424}"/>
                  </a:ext>
                </a:extLst>
              </p:cNvPr>
              <p:cNvSpPr/>
              <p:nvPr/>
            </p:nvSpPr>
            <p:spPr>
              <a:xfrm>
                <a:off x="9146997" y="4056986"/>
                <a:ext cx="23589" cy="37487"/>
              </a:xfrm>
              <a:custGeom>
                <a:avLst/>
                <a:gdLst>
                  <a:gd name="connsiteX0" fmla="*/ 0 w 23589"/>
                  <a:gd name="connsiteY0" fmla="*/ 0 h 37487"/>
                  <a:gd name="connsiteX1" fmla="*/ 1097 w 23589"/>
                  <a:gd name="connsiteY1" fmla="*/ 2194 h 37487"/>
                  <a:gd name="connsiteX2" fmla="*/ 2743 w 23589"/>
                  <a:gd name="connsiteY2" fmla="*/ 3840 h 37487"/>
                  <a:gd name="connsiteX3" fmla="*/ 5120 w 23589"/>
                  <a:gd name="connsiteY3" fmla="*/ 2743 h 37487"/>
                  <a:gd name="connsiteX4" fmla="*/ 7315 w 23589"/>
                  <a:gd name="connsiteY4" fmla="*/ 4206 h 37487"/>
                  <a:gd name="connsiteX5" fmla="*/ 13715 w 23589"/>
                  <a:gd name="connsiteY5" fmla="*/ 3657 h 37487"/>
                  <a:gd name="connsiteX6" fmla="*/ 17189 w 23589"/>
                  <a:gd name="connsiteY6" fmla="*/ 8412 h 37487"/>
                  <a:gd name="connsiteX7" fmla="*/ 17372 w 23589"/>
                  <a:gd name="connsiteY7" fmla="*/ 19932 h 37487"/>
                  <a:gd name="connsiteX8" fmla="*/ 19567 w 23589"/>
                  <a:gd name="connsiteY8" fmla="*/ 23955 h 37487"/>
                  <a:gd name="connsiteX9" fmla="*/ 21944 w 23589"/>
                  <a:gd name="connsiteY9" fmla="*/ 29624 h 37487"/>
                  <a:gd name="connsiteX10" fmla="*/ 23590 w 23589"/>
                  <a:gd name="connsiteY10" fmla="*/ 32184 h 37487"/>
                  <a:gd name="connsiteX11" fmla="*/ 20481 w 23589"/>
                  <a:gd name="connsiteY11" fmla="*/ 33647 h 37487"/>
                  <a:gd name="connsiteX12" fmla="*/ 17738 w 23589"/>
                  <a:gd name="connsiteY12" fmla="*/ 32367 h 37487"/>
                  <a:gd name="connsiteX13" fmla="*/ 17189 w 23589"/>
                  <a:gd name="connsiteY13" fmla="*/ 37487 h 37487"/>
                  <a:gd name="connsiteX14" fmla="*/ 13715 w 23589"/>
                  <a:gd name="connsiteY14" fmla="*/ 36390 h 37487"/>
                  <a:gd name="connsiteX15" fmla="*/ 11520 w 23589"/>
                  <a:gd name="connsiteY15" fmla="*/ 31635 h 37487"/>
                  <a:gd name="connsiteX16" fmla="*/ 11520 w 23589"/>
                  <a:gd name="connsiteY16" fmla="*/ 19932 h 37487"/>
                  <a:gd name="connsiteX17" fmla="*/ 8961 w 23589"/>
                  <a:gd name="connsiteY17" fmla="*/ 14446 h 37487"/>
                  <a:gd name="connsiteX18" fmla="*/ 3841 w 23589"/>
                  <a:gd name="connsiteY18" fmla="*/ 15909 h 37487"/>
                  <a:gd name="connsiteX19" fmla="*/ 2560 w 23589"/>
                  <a:gd name="connsiteY19" fmla="*/ 10606 h 37487"/>
                  <a:gd name="connsiteX20" fmla="*/ 1646 w 23589"/>
                  <a:gd name="connsiteY20" fmla="*/ 4755 h 37487"/>
                  <a:gd name="connsiteX21" fmla="*/ 549 w 23589"/>
                  <a:gd name="connsiteY21" fmla="*/ 2743 h 37487"/>
                  <a:gd name="connsiteX22" fmla="*/ 0 w 23589"/>
                  <a:gd name="connsiteY22" fmla="*/ 0 h 3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89" h="37487">
                    <a:moveTo>
                      <a:pt x="0" y="0"/>
                    </a:moveTo>
                    <a:lnTo>
                      <a:pt x="1097" y="2194"/>
                    </a:lnTo>
                    <a:lnTo>
                      <a:pt x="2743" y="3840"/>
                    </a:lnTo>
                    <a:lnTo>
                      <a:pt x="5120" y="2743"/>
                    </a:lnTo>
                    <a:lnTo>
                      <a:pt x="7315" y="4206"/>
                    </a:lnTo>
                    <a:lnTo>
                      <a:pt x="13715" y="3657"/>
                    </a:lnTo>
                    <a:lnTo>
                      <a:pt x="17189" y="8412"/>
                    </a:lnTo>
                    <a:lnTo>
                      <a:pt x="17372" y="19932"/>
                    </a:lnTo>
                    <a:lnTo>
                      <a:pt x="19567" y="23955"/>
                    </a:lnTo>
                    <a:lnTo>
                      <a:pt x="21944" y="29624"/>
                    </a:lnTo>
                    <a:lnTo>
                      <a:pt x="23590" y="32184"/>
                    </a:lnTo>
                    <a:lnTo>
                      <a:pt x="20481" y="33647"/>
                    </a:lnTo>
                    <a:lnTo>
                      <a:pt x="17738" y="32367"/>
                    </a:lnTo>
                    <a:lnTo>
                      <a:pt x="17189" y="37487"/>
                    </a:lnTo>
                    <a:lnTo>
                      <a:pt x="13715" y="36390"/>
                    </a:lnTo>
                    <a:lnTo>
                      <a:pt x="11520" y="31635"/>
                    </a:lnTo>
                    <a:lnTo>
                      <a:pt x="11520" y="19932"/>
                    </a:lnTo>
                    <a:lnTo>
                      <a:pt x="8961" y="14446"/>
                    </a:lnTo>
                    <a:lnTo>
                      <a:pt x="3841" y="15909"/>
                    </a:lnTo>
                    <a:lnTo>
                      <a:pt x="2560" y="10606"/>
                    </a:lnTo>
                    <a:lnTo>
                      <a:pt x="1646" y="4755"/>
                    </a:lnTo>
                    <a:lnTo>
                      <a:pt x="549" y="2743"/>
                    </a:lnTo>
                    <a:lnTo>
                      <a:pt x="0" y="0"/>
                    </a:lnTo>
                    <a:close/>
                  </a:path>
                </a:pathLst>
              </a:custGeom>
              <a:grpFill/>
              <a:ln w="18272" cap="flat">
                <a:noFill/>
                <a:prstDash val="solid"/>
                <a:miter/>
              </a:ln>
            </p:spPr>
            <p:txBody>
              <a:bodyPr rtlCol="0" anchor="ctr"/>
              <a:lstStyle/>
              <a:p>
                <a:endParaRPr lang="en-GB" sz="1463"/>
              </a:p>
            </p:txBody>
          </p:sp>
          <p:sp>
            <p:nvSpPr>
              <p:cNvPr id="504" name="Freeform: Shape 503">
                <a:extLst>
                  <a:ext uri="{FF2B5EF4-FFF2-40B4-BE49-F238E27FC236}">
                    <a16:creationId xmlns:a16="http://schemas.microsoft.com/office/drawing/2014/main" id="{F27379A1-F84E-8EB3-B224-AEED38D668B6}"/>
                  </a:ext>
                </a:extLst>
              </p:cNvPr>
              <p:cNvSpPr/>
              <p:nvPr/>
            </p:nvSpPr>
            <p:spPr>
              <a:xfrm>
                <a:off x="9146997" y="4056986"/>
                <a:ext cx="23589" cy="37487"/>
              </a:xfrm>
              <a:custGeom>
                <a:avLst/>
                <a:gdLst>
                  <a:gd name="connsiteX0" fmla="*/ 0 w 23589"/>
                  <a:gd name="connsiteY0" fmla="*/ 0 h 37487"/>
                  <a:gd name="connsiteX1" fmla="*/ 1097 w 23589"/>
                  <a:gd name="connsiteY1" fmla="*/ 2194 h 37487"/>
                  <a:gd name="connsiteX2" fmla="*/ 2743 w 23589"/>
                  <a:gd name="connsiteY2" fmla="*/ 3840 h 37487"/>
                  <a:gd name="connsiteX3" fmla="*/ 5120 w 23589"/>
                  <a:gd name="connsiteY3" fmla="*/ 2743 h 37487"/>
                  <a:gd name="connsiteX4" fmla="*/ 7315 w 23589"/>
                  <a:gd name="connsiteY4" fmla="*/ 4206 h 37487"/>
                  <a:gd name="connsiteX5" fmla="*/ 13715 w 23589"/>
                  <a:gd name="connsiteY5" fmla="*/ 3657 h 37487"/>
                  <a:gd name="connsiteX6" fmla="*/ 17189 w 23589"/>
                  <a:gd name="connsiteY6" fmla="*/ 8412 h 37487"/>
                  <a:gd name="connsiteX7" fmla="*/ 17372 w 23589"/>
                  <a:gd name="connsiteY7" fmla="*/ 19932 h 37487"/>
                  <a:gd name="connsiteX8" fmla="*/ 19567 w 23589"/>
                  <a:gd name="connsiteY8" fmla="*/ 23955 h 37487"/>
                  <a:gd name="connsiteX9" fmla="*/ 21944 w 23589"/>
                  <a:gd name="connsiteY9" fmla="*/ 29624 h 37487"/>
                  <a:gd name="connsiteX10" fmla="*/ 23590 w 23589"/>
                  <a:gd name="connsiteY10" fmla="*/ 32184 h 37487"/>
                  <a:gd name="connsiteX11" fmla="*/ 20481 w 23589"/>
                  <a:gd name="connsiteY11" fmla="*/ 33647 h 37487"/>
                  <a:gd name="connsiteX12" fmla="*/ 17738 w 23589"/>
                  <a:gd name="connsiteY12" fmla="*/ 32367 h 37487"/>
                  <a:gd name="connsiteX13" fmla="*/ 17189 w 23589"/>
                  <a:gd name="connsiteY13" fmla="*/ 37487 h 37487"/>
                  <a:gd name="connsiteX14" fmla="*/ 13715 w 23589"/>
                  <a:gd name="connsiteY14" fmla="*/ 36390 h 37487"/>
                  <a:gd name="connsiteX15" fmla="*/ 11520 w 23589"/>
                  <a:gd name="connsiteY15" fmla="*/ 31635 h 37487"/>
                  <a:gd name="connsiteX16" fmla="*/ 11520 w 23589"/>
                  <a:gd name="connsiteY16" fmla="*/ 19932 h 37487"/>
                  <a:gd name="connsiteX17" fmla="*/ 8961 w 23589"/>
                  <a:gd name="connsiteY17" fmla="*/ 14446 h 37487"/>
                  <a:gd name="connsiteX18" fmla="*/ 3841 w 23589"/>
                  <a:gd name="connsiteY18" fmla="*/ 15909 h 37487"/>
                  <a:gd name="connsiteX19" fmla="*/ 2560 w 23589"/>
                  <a:gd name="connsiteY19" fmla="*/ 10606 h 37487"/>
                  <a:gd name="connsiteX20" fmla="*/ 1646 w 23589"/>
                  <a:gd name="connsiteY20" fmla="*/ 4755 h 37487"/>
                  <a:gd name="connsiteX21" fmla="*/ 549 w 23589"/>
                  <a:gd name="connsiteY21" fmla="*/ 2743 h 37487"/>
                  <a:gd name="connsiteX22" fmla="*/ 0 w 23589"/>
                  <a:gd name="connsiteY22" fmla="*/ 0 h 37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589" h="37487">
                    <a:moveTo>
                      <a:pt x="0" y="0"/>
                    </a:moveTo>
                    <a:lnTo>
                      <a:pt x="1097" y="2194"/>
                    </a:lnTo>
                    <a:lnTo>
                      <a:pt x="2743" y="3840"/>
                    </a:lnTo>
                    <a:lnTo>
                      <a:pt x="5120" y="2743"/>
                    </a:lnTo>
                    <a:lnTo>
                      <a:pt x="7315" y="4206"/>
                    </a:lnTo>
                    <a:lnTo>
                      <a:pt x="13715" y="3657"/>
                    </a:lnTo>
                    <a:lnTo>
                      <a:pt x="17189" y="8412"/>
                    </a:lnTo>
                    <a:lnTo>
                      <a:pt x="17372" y="19932"/>
                    </a:lnTo>
                    <a:lnTo>
                      <a:pt x="19567" y="23955"/>
                    </a:lnTo>
                    <a:lnTo>
                      <a:pt x="21944" y="29624"/>
                    </a:lnTo>
                    <a:lnTo>
                      <a:pt x="23590" y="32184"/>
                    </a:lnTo>
                    <a:lnTo>
                      <a:pt x="20481" y="33647"/>
                    </a:lnTo>
                    <a:lnTo>
                      <a:pt x="17738" y="32367"/>
                    </a:lnTo>
                    <a:lnTo>
                      <a:pt x="17189" y="37487"/>
                    </a:lnTo>
                    <a:lnTo>
                      <a:pt x="13715" y="36390"/>
                    </a:lnTo>
                    <a:lnTo>
                      <a:pt x="11520" y="31635"/>
                    </a:lnTo>
                    <a:lnTo>
                      <a:pt x="11520" y="19932"/>
                    </a:lnTo>
                    <a:lnTo>
                      <a:pt x="8961" y="14446"/>
                    </a:lnTo>
                    <a:lnTo>
                      <a:pt x="3841" y="15909"/>
                    </a:lnTo>
                    <a:lnTo>
                      <a:pt x="2560" y="10606"/>
                    </a:lnTo>
                    <a:lnTo>
                      <a:pt x="1646" y="4755"/>
                    </a:lnTo>
                    <a:lnTo>
                      <a:pt x="549" y="2743"/>
                    </a:lnTo>
                    <a:lnTo>
                      <a:pt x="0" y="0"/>
                    </a:lnTo>
                  </a:path>
                </a:pathLst>
              </a:custGeom>
              <a:grpFill/>
              <a:ln w="4020" cap="flat">
                <a:solidFill>
                  <a:srgbClr val="FFFFFF"/>
                </a:solidFill>
                <a:prstDash val="solid"/>
                <a:miter/>
              </a:ln>
            </p:spPr>
            <p:txBody>
              <a:bodyPr rtlCol="0" anchor="ctr"/>
              <a:lstStyle/>
              <a:p>
                <a:endParaRPr lang="en-GB" sz="1463"/>
              </a:p>
            </p:txBody>
          </p:sp>
          <p:sp>
            <p:nvSpPr>
              <p:cNvPr id="505" name="Freeform: Shape 504">
                <a:extLst>
                  <a:ext uri="{FF2B5EF4-FFF2-40B4-BE49-F238E27FC236}">
                    <a16:creationId xmlns:a16="http://schemas.microsoft.com/office/drawing/2014/main" id="{1DFD8BF8-345B-4B29-9AC4-141BD9D77922}"/>
                  </a:ext>
                </a:extLst>
              </p:cNvPr>
              <p:cNvSpPr/>
              <p:nvPr/>
            </p:nvSpPr>
            <p:spPr>
              <a:xfrm>
                <a:off x="9178084" y="4083319"/>
                <a:ext cx="4571" cy="16823"/>
              </a:xfrm>
              <a:custGeom>
                <a:avLst/>
                <a:gdLst>
                  <a:gd name="connsiteX0" fmla="*/ 0 w 4571"/>
                  <a:gd name="connsiteY0" fmla="*/ 4023 h 16823"/>
                  <a:gd name="connsiteX1" fmla="*/ 366 w 4571"/>
                  <a:gd name="connsiteY1" fmla="*/ 7863 h 16823"/>
                  <a:gd name="connsiteX2" fmla="*/ 1280 w 4571"/>
                  <a:gd name="connsiteY2" fmla="*/ 10789 h 16823"/>
                  <a:gd name="connsiteX3" fmla="*/ 2743 w 4571"/>
                  <a:gd name="connsiteY3" fmla="*/ 13349 h 16823"/>
                  <a:gd name="connsiteX4" fmla="*/ 3657 w 4571"/>
                  <a:gd name="connsiteY4" fmla="*/ 16823 h 16823"/>
                  <a:gd name="connsiteX5" fmla="*/ 4572 w 4571"/>
                  <a:gd name="connsiteY5" fmla="*/ 15544 h 16823"/>
                  <a:gd name="connsiteX6" fmla="*/ 3291 w 4571"/>
                  <a:gd name="connsiteY6" fmla="*/ 2194 h 16823"/>
                  <a:gd name="connsiteX7" fmla="*/ 2011 w 4571"/>
                  <a:gd name="connsiteY7" fmla="*/ 0 h 16823"/>
                  <a:gd name="connsiteX8" fmla="*/ 0 w 4571"/>
                  <a:gd name="connsiteY8" fmla="*/ 402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 h="16823">
                    <a:moveTo>
                      <a:pt x="0" y="4023"/>
                    </a:moveTo>
                    <a:lnTo>
                      <a:pt x="366" y="7863"/>
                    </a:lnTo>
                    <a:lnTo>
                      <a:pt x="1280" y="10789"/>
                    </a:lnTo>
                    <a:lnTo>
                      <a:pt x="2743" y="13349"/>
                    </a:lnTo>
                    <a:lnTo>
                      <a:pt x="3657" y="16823"/>
                    </a:lnTo>
                    <a:lnTo>
                      <a:pt x="4572" y="15544"/>
                    </a:lnTo>
                    <a:lnTo>
                      <a:pt x="3291" y="2194"/>
                    </a:lnTo>
                    <a:lnTo>
                      <a:pt x="2011" y="0"/>
                    </a:lnTo>
                    <a:lnTo>
                      <a:pt x="0" y="4023"/>
                    </a:lnTo>
                    <a:close/>
                  </a:path>
                </a:pathLst>
              </a:custGeom>
              <a:grpFill/>
              <a:ln w="18272" cap="flat">
                <a:noFill/>
                <a:prstDash val="solid"/>
                <a:miter/>
              </a:ln>
            </p:spPr>
            <p:txBody>
              <a:bodyPr rtlCol="0" anchor="ctr"/>
              <a:lstStyle/>
              <a:p>
                <a:endParaRPr lang="en-GB" sz="1463"/>
              </a:p>
            </p:txBody>
          </p:sp>
          <p:sp>
            <p:nvSpPr>
              <p:cNvPr id="506" name="Freeform: Shape 505">
                <a:extLst>
                  <a:ext uri="{FF2B5EF4-FFF2-40B4-BE49-F238E27FC236}">
                    <a16:creationId xmlns:a16="http://schemas.microsoft.com/office/drawing/2014/main" id="{5A8867F1-46E9-14D3-2952-0297EF30AA2C}"/>
                  </a:ext>
                </a:extLst>
              </p:cNvPr>
              <p:cNvSpPr/>
              <p:nvPr/>
            </p:nvSpPr>
            <p:spPr>
              <a:xfrm>
                <a:off x="9178084" y="4083319"/>
                <a:ext cx="4571" cy="16823"/>
              </a:xfrm>
              <a:custGeom>
                <a:avLst/>
                <a:gdLst>
                  <a:gd name="connsiteX0" fmla="*/ 366 w 4571"/>
                  <a:gd name="connsiteY0" fmla="*/ 7863 h 16823"/>
                  <a:gd name="connsiteX1" fmla="*/ 0 w 4571"/>
                  <a:gd name="connsiteY1" fmla="*/ 4023 h 16823"/>
                  <a:gd name="connsiteX2" fmla="*/ 2011 w 4571"/>
                  <a:gd name="connsiteY2" fmla="*/ 0 h 16823"/>
                  <a:gd name="connsiteX3" fmla="*/ 3291 w 4571"/>
                  <a:gd name="connsiteY3" fmla="*/ 2194 h 16823"/>
                  <a:gd name="connsiteX4" fmla="*/ 4572 w 4571"/>
                  <a:gd name="connsiteY4" fmla="*/ 15544 h 16823"/>
                  <a:gd name="connsiteX5" fmla="*/ 3657 w 4571"/>
                  <a:gd name="connsiteY5" fmla="*/ 16823 h 16823"/>
                  <a:gd name="connsiteX6" fmla="*/ 2743 w 4571"/>
                  <a:gd name="connsiteY6" fmla="*/ 13349 h 16823"/>
                  <a:gd name="connsiteX7" fmla="*/ 1280 w 4571"/>
                  <a:gd name="connsiteY7" fmla="*/ 10789 h 16823"/>
                  <a:gd name="connsiteX8" fmla="*/ 366 w 4571"/>
                  <a:gd name="connsiteY8" fmla="*/ 7863 h 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1" h="16823">
                    <a:moveTo>
                      <a:pt x="366" y="7863"/>
                    </a:moveTo>
                    <a:lnTo>
                      <a:pt x="0" y="4023"/>
                    </a:lnTo>
                    <a:lnTo>
                      <a:pt x="2011" y="0"/>
                    </a:lnTo>
                    <a:lnTo>
                      <a:pt x="3291" y="2194"/>
                    </a:lnTo>
                    <a:lnTo>
                      <a:pt x="4572" y="15544"/>
                    </a:lnTo>
                    <a:lnTo>
                      <a:pt x="3657" y="16823"/>
                    </a:lnTo>
                    <a:lnTo>
                      <a:pt x="2743" y="13349"/>
                    </a:lnTo>
                    <a:lnTo>
                      <a:pt x="1280" y="10789"/>
                    </a:lnTo>
                    <a:lnTo>
                      <a:pt x="366" y="7863"/>
                    </a:lnTo>
                  </a:path>
                </a:pathLst>
              </a:custGeom>
              <a:grpFill/>
              <a:ln w="4020" cap="flat">
                <a:solidFill>
                  <a:srgbClr val="FFFFFF"/>
                </a:solidFill>
                <a:prstDash val="solid"/>
                <a:miter/>
              </a:ln>
            </p:spPr>
            <p:txBody>
              <a:bodyPr rtlCol="0" anchor="ctr"/>
              <a:lstStyle/>
              <a:p>
                <a:endParaRPr lang="en-GB" sz="1463"/>
              </a:p>
            </p:txBody>
          </p:sp>
          <p:sp>
            <p:nvSpPr>
              <p:cNvPr id="507" name="Freeform: Shape 506">
                <a:extLst>
                  <a:ext uri="{FF2B5EF4-FFF2-40B4-BE49-F238E27FC236}">
                    <a16:creationId xmlns:a16="http://schemas.microsoft.com/office/drawing/2014/main" id="{F84DC042-54BD-3D90-6FB1-13AFCDF409AF}"/>
                  </a:ext>
                </a:extLst>
              </p:cNvPr>
              <p:cNvSpPr/>
              <p:nvPr/>
            </p:nvSpPr>
            <p:spPr>
              <a:xfrm>
                <a:off x="9189970" y="4095205"/>
                <a:ext cx="2742" cy="5485"/>
              </a:xfrm>
              <a:custGeom>
                <a:avLst/>
                <a:gdLst>
                  <a:gd name="connsiteX0" fmla="*/ 0 w 2742"/>
                  <a:gd name="connsiteY0" fmla="*/ 2926 h 5485"/>
                  <a:gd name="connsiteX1" fmla="*/ 1646 w 2742"/>
                  <a:gd name="connsiteY1" fmla="*/ 4755 h 5485"/>
                  <a:gd name="connsiteX2" fmla="*/ 2743 w 2742"/>
                  <a:gd name="connsiteY2" fmla="*/ 5486 h 5485"/>
                  <a:gd name="connsiteX3" fmla="*/ 2560 w 2742"/>
                  <a:gd name="connsiteY3" fmla="*/ 3474 h 5485"/>
                  <a:gd name="connsiteX4" fmla="*/ 183 w 2742"/>
                  <a:gd name="connsiteY4" fmla="*/ 0 h 5485"/>
                  <a:gd name="connsiteX5" fmla="*/ 0 w 2742"/>
                  <a:gd name="connsiteY5" fmla="*/ 292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5485">
                    <a:moveTo>
                      <a:pt x="0" y="2926"/>
                    </a:moveTo>
                    <a:lnTo>
                      <a:pt x="1646" y="4755"/>
                    </a:lnTo>
                    <a:lnTo>
                      <a:pt x="2743" y="5486"/>
                    </a:lnTo>
                    <a:lnTo>
                      <a:pt x="2560" y="3474"/>
                    </a:lnTo>
                    <a:lnTo>
                      <a:pt x="183" y="0"/>
                    </a:lnTo>
                    <a:lnTo>
                      <a:pt x="0" y="2926"/>
                    </a:lnTo>
                    <a:close/>
                  </a:path>
                </a:pathLst>
              </a:custGeom>
              <a:grpFill/>
              <a:ln w="18272" cap="flat">
                <a:noFill/>
                <a:prstDash val="solid"/>
                <a:miter/>
              </a:ln>
            </p:spPr>
            <p:txBody>
              <a:bodyPr rtlCol="0" anchor="ctr"/>
              <a:lstStyle/>
              <a:p>
                <a:endParaRPr lang="en-GB" sz="1463"/>
              </a:p>
            </p:txBody>
          </p:sp>
          <p:sp>
            <p:nvSpPr>
              <p:cNvPr id="508" name="Freeform: Shape 507">
                <a:extLst>
                  <a:ext uri="{FF2B5EF4-FFF2-40B4-BE49-F238E27FC236}">
                    <a16:creationId xmlns:a16="http://schemas.microsoft.com/office/drawing/2014/main" id="{D4874029-CD14-24EF-AD4C-8B765A5BC69A}"/>
                  </a:ext>
                </a:extLst>
              </p:cNvPr>
              <p:cNvSpPr/>
              <p:nvPr/>
            </p:nvSpPr>
            <p:spPr>
              <a:xfrm>
                <a:off x="9189970" y="4095205"/>
                <a:ext cx="2742" cy="5485"/>
              </a:xfrm>
              <a:custGeom>
                <a:avLst/>
                <a:gdLst>
                  <a:gd name="connsiteX0" fmla="*/ 183 w 2742"/>
                  <a:gd name="connsiteY0" fmla="*/ 0 h 5485"/>
                  <a:gd name="connsiteX1" fmla="*/ 2377 w 2742"/>
                  <a:gd name="connsiteY1" fmla="*/ 3474 h 5485"/>
                  <a:gd name="connsiteX2" fmla="*/ 2743 w 2742"/>
                  <a:gd name="connsiteY2" fmla="*/ 5486 h 5485"/>
                  <a:gd name="connsiteX3" fmla="*/ 1646 w 2742"/>
                  <a:gd name="connsiteY3" fmla="*/ 4937 h 5485"/>
                  <a:gd name="connsiteX4" fmla="*/ 0 w 2742"/>
                  <a:gd name="connsiteY4" fmla="*/ 2926 h 5485"/>
                  <a:gd name="connsiteX5" fmla="*/ 183 w 2742"/>
                  <a:gd name="connsiteY5"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5485">
                    <a:moveTo>
                      <a:pt x="183" y="0"/>
                    </a:moveTo>
                    <a:lnTo>
                      <a:pt x="2377" y="3474"/>
                    </a:lnTo>
                    <a:lnTo>
                      <a:pt x="2743" y="5486"/>
                    </a:lnTo>
                    <a:lnTo>
                      <a:pt x="1646" y="4937"/>
                    </a:lnTo>
                    <a:lnTo>
                      <a:pt x="0" y="2926"/>
                    </a:lnTo>
                    <a:lnTo>
                      <a:pt x="183" y="0"/>
                    </a:lnTo>
                  </a:path>
                </a:pathLst>
              </a:custGeom>
              <a:grpFill/>
              <a:ln w="4020" cap="flat">
                <a:solidFill>
                  <a:srgbClr val="FFFFFF"/>
                </a:solidFill>
                <a:prstDash val="solid"/>
                <a:miter/>
              </a:ln>
            </p:spPr>
            <p:txBody>
              <a:bodyPr rtlCol="0" anchor="ctr"/>
              <a:lstStyle/>
              <a:p>
                <a:endParaRPr lang="en-GB" sz="1463"/>
              </a:p>
            </p:txBody>
          </p:sp>
          <p:sp>
            <p:nvSpPr>
              <p:cNvPr id="509" name="Freeform: Shape 508">
                <a:extLst>
                  <a:ext uri="{FF2B5EF4-FFF2-40B4-BE49-F238E27FC236}">
                    <a16:creationId xmlns:a16="http://schemas.microsoft.com/office/drawing/2014/main" id="{0C14F727-6306-0F57-10DF-7AF6509386FD}"/>
                  </a:ext>
                </a:extLst>
              </p:cNvPr>
              <p:cNvSpPr/>
              <p:nvPr/>
            </p:nvSpPr>
            <p:spPr>
              <a:xfrm>
                <a:off x="9122859" y="4063387"/>
                <a:ext cx="17371" cy="45532"/>
              </a:xfrm>
              <a:custGeom>
                <a:avLst/>
                <a:gdLst>
                  <a:gd name="connsiteX0" fmla="*/ 15909 w 17371"/>
                  <a:gd name="connsiteY0" fmla="*/ 549 h 45532"/>
                  <a:gd name="connsiteX1" fmla="*/ 14263 w 17371"/>
                  <a:gd name="connsiteY1" fmla="*/ 2012 h 45532"/>
                  <a:gd name="connsiteX2" fmla="*/ 11703 w 17371"/>
                  <a:gd name="connsiteY2" fmla="*/ 9692 h 45532"/>
                  <a:gd name="connsiteX3" fmla="*/ 8229 w 17371"/>
                  <a:gd name="connsiteY3" fmla="*/ 18835 h 45532"/>
                  <a:gd name="connsiteX4" fmla="*/ 3291 w 17371"/>
                  <a:gd name="connsiteY4" fmla="*/ 26515 h 45532"/>
                  <a:gd name="connsiteX5" fmla="*/ 0 w 17371"/>
                  <a:gd name="connsiteY5" fmla="*/ 35476 h 45532"/>
                  <a:gd name="connsiteX6" fmla="*/ 0 w 17371"/>
                  <a:gd name="connsiteY6" fmla="*/ 40596 h 45532"/>
                  <a:gd name="connsiteX7" fmla="*/ 1097 w 17371"/>
                  <a:gd name="connsiteY7" fmla="*/ 45533 h 45532"/>
                  <a:gd name="connsiteX8" fmla="*/ 3108 w 17371"/>
                  <a:gd name="connsiteY8" fmla="*/ 44253 h 45532"/>
                  <a:gd name="connsiteX9" fmla="*/ 4572 w 17371"/>
                  <a:gd name="connsiteY9" fmla="*/ 39681 h 45532"/>
                  <a:gd name="connsiteX10" fmla="*/ 6766 w 17371"/>
                  <a:gd name="connsiteY10" fmla="*/ 34744 h 45532"/>
                  <a:gd name="connsiteX11" fmla="*/ 10971 w 17371"/>
                  <a:gd name="connsiteY11" fmla="*/ 26515 h 45532"/>
                  <a:gd name="connsiteX12" fmla="*/ 16458 w 17371"/>
                  <a:gd name="connsiteY12" fmla="*/ 21761 h 45532"/>
                  <a:gd name="connsiteX13" fmla="*/ 17006 w 17371"/>
                  <a:gd name="connsiteY13" fmla="*/ 15360 h 45532"/>
                  <a:gd name="connsiteX14" fmla="*/ 16823 w 17371"/>
                  <a:gd name="connsiteY14" fmla="*/ 4754 h 45532"/>
                  <a:gd name="connsiteX15" fmla="*/ 17372 w 17371"/>
                  <a:gd name="connsiteY15" fmla="*/ 2012 h 45532"/>
                  <a:gd name="connsiteX16" fmla="*/ 17006 w 17371"/>
                  <a:gd name="connsiteY16" fmla="*/ 0 h 45532"/>
                  <a:gd name="connsiteX17" fmla="*/ 15909 w 17371"/>
                  <a:gd name="connsiteY17" fmla="*/ 549 h 4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71" h="45532">
                    <a:moveTo>
                      <a:pt x="15909" y="549"/>
                    </a:moveTo>
                    <a:lnTo>
                      <a:pt x="14263" y="2012"/>
                    </a:lnTo>
                    <a:lnTo>
                      <a:pt x="11703" y="9692"/>
                    </a:lnTo>
                    <a:lnTo>
                      <a:pt x="8229" y="18835"/>
                    </a:lnTo>
                    <a:lnTo>
                      <a:pt x="3291" y="26515"/>
                    </a:lnTo>
                    <a:lnTo>
                      <a:pt x="0" y="35476"/>
                    </a:lnTo>
                    <a:lnTo>
                      <a:pt x="0" y="40596"/>
                    </a:lnTo>
                    <a:lnTo>
                      <a:pt x="1097" y="45533"/>
                    </a:lnTo>
                    <a:lnTo>
                      <a:pt x="3108" y="44253"/>
                    </a:lnTo>
                    <a:lnTo>
                      <a:pt x="4572" y="39681"/>
                    </a:lnTo>
                    <a:lnTo>
                      <a:pt x="6766" y="34744"/>
                    </a:lnTo>
                    <a:lnTo>
                      <a:pt x="10971" y="26515"/>
                    </a:lnTo>
                    <a:lnTo>
                      <a:pt x="16458" y="21761"/>
                    </a:lnTo>
                    <a:lnTo>
                      <a:pt x="17006" y="15360"/>
                    </a:lnTo>
                    <a:lnTo>
                      <a:pt x="16823" y="4754"/>
                    </a:lnTo>
                    <a:lnTo>
                      <a:pt x="17372" y="2012"/>
                    </a:lnTo>
                    <a:lnTo>
                      <a:pt x="17006" y="0"/>
                    </a:lnTo>
                    <a:lnTo>
                      <a:pt x="15909" y="549"/>
                    </a:lnTo>
                    <a:close/>
                  </a:path>
                </a:pathLst>
              </a:custGeom>
              <a:grpFill/>
              <a:ln w="18272" cap="flat">
                <a:noFill/>
                <a:prstDash val="solid"/>
                <a:miter/>
              </a:ln>
            </p:spPr>
            <p:txBody>
              <a:bodyPr rtlCol="0" anchor="ctr"/>
              <a:lstStyle/>
              <a:p>
                <a:endParaRPr lang="en-GB" sz="1463"/>
              </a:p>
            </p:txBody>
          </p:sp>
          <p:sp>
            <p:nvSpPr>
              <p:cNvPr id="510" name="Freeform: Shape 509">
                <a:extLst>
                  <a:ext uri="{FF2B5EF4-FFF2-40B4-BE49-F238E27FC236}">
                    <a16:creationId xmlns:a16="http://schemas.microsoft.com/office/drawing/2014/main" id="{1707D2D6-9DDE-AC75-2FD3-20A0FC81A7F4}"/>
                  </a:ext>
                </a:extLst>
              </p:cNvPr>
              <p:cNvSpPr/>
              <p:nvPr/>
            </p:nvSpPr>
            <p:spPr>
              <a:xfrm>
                <a:off x="9122859" y="4063387"/>
                <a:ext cx="17371" cy="45532"/>
              </a:xfrm>
              <a:custGeom>
                <a:avLst/>
                <a:gdLst>
                  <a:gd name="connsiteX0" fmla="*/ 15909 w 17371"/>
                  <a:gd name="connsiteY0" fmla="*/ 549 h 45532"/>
                  <a:gd name="connsiteX1" fmla="*/ 17006 w 17371"/>
                  <a:gd name="connsiteY1" fmla="*/ 0 h 45532"/>
                  <a:gd name="connsiteX2" fmla="*/ 17372 w 17371"/>
                  <a:gd name="connsiteY2" fmla="*/ 2012 h 45532"/>
                  <a:gd name="connsiteX3" fmla="*/ 16823 w 17371"/>
                  <a:gd name="connsiteY3" fmla="*/ 4754 h 45532"/>
                  <a:gd name="connsiteX4" fmla="*/ 17006 w 17371"/>
                  <a:gd name="connsiteY4" fmla="*/ 15360 h 45532"/>
                  <a:gd name="connsiteX5" fmla="*/ 16458 w 17371"/>
                  <a:gd name="connsiteY5" fmla="*/ 21761 h 45532"/>
                  <a:gd name="connsiteX6" fmla="*/ 10971 w 17371"/>
                  <a:gd name="connsiteY6" fmla="*/ 26515 h 45532"/>
                  <a:gd name="connsiteX7" fmla="*/ 6766 w 17371"/>
                  <a:gd name="connsiteY7" fmla="*/ 34744 h 45532"/>
                  <a:gd name="connsiteX8" fmla="*/ 4572 w 17371"/>
                  <a:gd name="connsiteY8" fmla="*/ 39681 h 45532"/>
                  <a:gd name="connsiteX9" fmla="*/ 3108 w 17371"/>
                  <a:gd name="connsiteY9" fmla="*/ 44253 h 45532"/>
                  <a:gd name="connsiteX10" fmla="*/ 1097 w 17371"/>
                  <a:gd name="connsiteY10" fmla="*/ 45533 h 45532"/>
                  <a:gd name="connsiteX11" fmla="*/ 0 w 17371"/>
                  <a:gd name="connsiteY11" fmla="*/ 40596 h 45532"/>
                  <a:gd name="connsiteX12" fmla="*/ 0 w 17371"/>
                  <a:gd name="connsiteY12" fmla="*/ 35476 h 45532"/>
                  <a:gd name="connsiteX13" fmla="*/ 3291 w 17371"/>
                  <a:gd name="connsiteY13" fmla="*/ 26515 h 45532"/>
                  <a:gd name="connsiteX14" fmla="*/ 8046 w 17371"/>
                  <a:gd name="connsiteY14" fmla="*/ 18835 h 45532"/>
                  <a:gd name="connsiteX15" fmla="*/ 11703 w 17371"/>
                  <a:gd name="connsiteY15" fmla="*/ 9692 h 45532"/>
                  <a:gd name="connsiteX16" fmla="*/ 14263 w 17371"/>
                  <a:gd name="connsiteY16" fmla="*/ 2012 h 45532"/>
                  <a:gd name="connsiteX17" fmla="*/ 15909 w 17371"/>
                  <a:gd name="connsiteY17" fmla="*/ 549 h 4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71" h="45532">
                    <a:moveTo>
                      <a:pt x="15909" y="549"/>
                    </a:moveTo>
                    <a:lnTo>
                      <a:pt x="17006" y="0"/>
                    </a:lnTo>
                    <a:lnTo>
                      <a:pt x="17372" y="2012"/>
                    </a:lnTo>
                    <a:lnTo>
                      <a:pt x="16823" y="4754"/>
                    </a:lnTo>
                    <a:lnTo>
                      <a:pt x="17006" y="15360"/>
                    </a:lnTo>
                    <a:lnTo>
                      <a:pt x="16458" y="21761"/>
                    </a:lnTo>
                    <a:lnTo>
                      <a:pt x="10971" y="26515"/>
                    </a:lnTo>
                    <a:lnTo>
                      <a:pt x="6766" y="34744"/>
                    </a:lnTo>
                    <a:lnTo>
                      <a:pt x="4572" y="39681"/>
                    </a:lnTo>
                    <a:lnTo>
                      <a:pt x="3108" y="44253"/>
                    </a:lnTo>
                    <a:lnTo>
                      <a:pt x="1097" y="45533"/>
                    </a:lnTo>
                    <a:lnTo>
                      <a:pt x="0" y="40596"/>
                    </a:lnTo>
                    <a:lnTo>
                      <a:pt x="0" y="35476"/>
                    </a:lnTo>
                    <a:lnTo>
                      <a:pt x="3291" y="26515"/>
                    </a:lnTo>
                    <a:lnTo>
                      <a:pt x="8046" y="18835"/>
                    </a:lnTo>
                    <a:lnTo>
                      <a:pt x="11703" y="9692"/>
                    </a:lnTo>
                    <a:lnTo>
                      <a:pt x="14263" y="2012"/>
                    </a:lnTo>
                    <a:lnTo>
                      <a:pt x="15909" y="549"/>
                    </a:lnTo>
                  </a:path>
                </a:pathLst>
              </a:custGeom>
              <a:grpFill/>
              <a:ln w="4020" cap="flat">
                <a:solidFill>
                  <a:srgbClr val="FFFFFF"/>
                </a:solidFill>
                <a:prstDash val="solid"/>
                <a:miter/>
              </a:ln>
            </p:spPr>
            <p:txBody>
              <a:bodyPr rtlCol="0" anchor="ctr"/>
              <a:lstStyle/>
              <a:p>
                <a:endParaRPr lang="en-GB" sz="1463"/>
              </a:p>
            </p:txBody>
          </p:sp>
          <p:sp>
            <p:nvSpPr>
              <p:cNvPr id="511" name="Freeform: Shape 510">
                <a:extLst>
                  <a:ext uri="{FF2B5EF4-FFF2-40B4-BE49-F238E27FC236}">
                    <a16:creationId xmlns:a16="http://schemas.microsoft.com/office/drawing/2014/main" id="{BC8F0602-23AD-2FA8-4463-3C8FE97DA87A}"/>
                  </a:ext>
                </a:extLst>
              </p:cNvPr>
              <p:cNvSpPr/>
              <p:nvPr/>
            </p:nvSpPr>
            <p:spPr>
              <a:xfrm>
                <a:off x="9134562" y="4091182"/>
                <a:ext cx="18834" cy="14446"/>
              </a:xfrm>
              <a:custGeom>
                <a:avLst/>
                <a:gdLst>
                  <a:gd name="connsiteX0" fmla="*/ 6217 w 18834"/>
                  <a:gd name="connsiteY0" fmla="*/ 2195 h 14446"/>
                  <a:gd name="connsiteX1" fmla="*/ 4023 w 18834"/>
                  <a:gd name="connsiteY1" fmla="*/ 5120 h 14446"/>
                  <a:gd name="connsiteX2" fmla="*/ 1463 w 18834"/>
                  <a:gd name="connsiteY2" fmla="*/ 7132 h 14446"/>
                  <a:gd name="connsiteX3" fmla="*/ 0 w 18834"/>
                  <a:gd name="connsiteY3" fmla="*/ 7497 h 14446"/>
                  <a:gd name="connsiteX4" fmla="*/ 0 w 18834"/>
                  <a:gd name="connsiteY4" fmla="*/ 8046 h 14446"/>
                  <a:gd name="connsiteX5" fmla="*/ 2012 w 18834"/>
                  <a:gd name="connsiteY5" fmla="*/ 12252 h 14446"/>
                  <a:gd name="connsiteX6" fmla="*/ 3657 w 18834"/>
                  <a:gd name="connsiteY6" fmla="*/ 13898 h 14446"/>
                  <a:gd name="connsiteX7" fmla="*/ 10789 w 18834"/>
                  <a:gd name="connsiteY7" fmla="*/ 14446 h 14446"/>
                  <a:gd name="connsiteX8" fmla="*/ 17189 w 18834"/>
                  <a:gd name="connsiteY8" fmla="*/ 12435 h 14446"/>
                  <a:gd name="connsiteX9" fmla="*/ 18286 w 18834"/>
                  <a:gd name="connsiteY9" fmla="*/ 10789 h 14446"/>
                  <a:gd name="connsiteX10" fmla="*/ 18103 w 18834"/>
                  <a:gd name="connsiteY10" fmla="*/ 8046 h 14446"/>
                  <a:gd name="connsiteX11" fmla="*/ 18835 w 18834"/>
                  <a:gd name="connsiteY11" fmla="*/ 6583 h 14446"/>
                  <a:gd name="connsiteX12" fmla="*/ 18835 w 18834"/>
                  <a:gd name="connsiteY12" fmla="*/ 1097 h 14446"/>
                  <a:gd name="connsiteX13" fmla="*/ 15178 w 18834"/>
                  <a:gd name="connsiteY13" fmla="*/ 2195 h 14446"/>
                  <a:gd name="connsiteX14" fmla="*/ 9692 w 18834"/>
                  <a:gd name="connsiteY14" fmla="*/ 0 h 14446"/>
                  <a:gd name="connsiteX15" fmla="*/ 6217 w 18834"/>
                  <a:gd name="connsiteY15" fmla="*/ 2195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4" h="14446">
                    <a:moveTo>
                      <a:pt x="6217" y="2195"/>
                    </a:moveTo>
                    <a:lnTo>
                      <a:pt x="4023" y="5120"/>
                    </a:lnTo>
                    <a:lnTo>
                      <a:pt x="1463" y="7132"/>
                    </a:lnTo>
                    <a:lnTo>
                      <a:pt x="0" y="7497"/>
                    </a:lnTo>
                    <a:lnTo>
                      <a:pt x="0" y="8046"/>
                    </a:lnTo>
                    <a:lnTo>
                      <a:pt x="2012" y="12252"/>
                    </a:lnTo>
                    <a:lnTo>
                      <a:pt x="3657" y="13898"/>
                    </a:lnTo>
                    <a:lnTo>
                      <a:pt x="10789" y="14446"/>
                    </a:lnTo>
                    <a:lnTo>
                      <a:pt x="17189" y="12435"/>
                    </a:lnTo>
                    <a:lnTo>
                      <a:pt x="18286" y="10789"/>
                    </a:lnTo>
                    <a:lnTo>
                      <a:pt x="18103" y="8046"/>
                    </a:lnTo>
                    <a:lnTo>
                      <a:pt x="18835" y="6583"/>
                    </a:lnTo>
                    <a:lnTo>
                      <a:pt x="18835" y="1097"/>
                    </a:lnTo>
                    <a:lnTo>
                      <a:pt x="15178" y="2195"/>
                    </a:lnTo>
                    <a:lnTo>
                      <a:pt x="9692" y="0"/>
                    </a:lnTo>
                    <a:lnTo>
                      <a:pt x="6217" y="2195"/>
                    </a:lnTo>
                    <a:close/>
                  </a:path>
                </a:pathLst>
              </a:custGeom>
              <a:grpFill/>
              <a:ln w="18272" cap="flat">
                <a:noFill/>
                <a:prstDash val="solid"/>
                <a:miter/>
              </a:ln>
            </p:spPr>
            <p:txBody>
              <a:bodyPr rtlCol="0" anchor="ctr"/>
              <a:lstStyle/>
              <a:p>
                <a:endParaRPr lang="en-GB" sz="1463"/>
              </a:p>
            </p:txBody>
          </p:sp>
          <p:sp>
            <p:nvSpPr>
              <p:cNvPr id="512" name="Freeform: Shape 511">
                <a:extLst>
                  <a:ext uri="{FF2B5EF4-FFF2-40B4-BE49-F238E27FC236}">
                    <a16:creationId xmlns:a16="http://schemas.microsoft.com/office/drawing/2014/main" id="{A2BF4001-7551-53C6-A547-AAFCBD2DCF18}"/>
                  </a:ext>
                </a:extLst>
              </p:cNvPr>
              <p:cNvSpPr/>
              <p:nvPr/>
            </p:nvSpPr>
            <p:spPr>
              <a:xfrm>
                <a:off x="9134562" y="4091182"/>
                <a:ext cx="18834" cy="14446"/>
              </a:xfrm>
              <a:custGeom>
                <a:avLst/>
                <a:gdLst>
                  <a:gd name="connsiteX0" fmla="*/ 0 w 18834"/>
                  <a:gd name="connsiteY0" fmla="*/ 8046 h 14446"/>
                  <a:gd name="connsiteX1" fmla="*/ 0 w 18834"/>
                  <a:gd name="connsiteY1" fmla="*/ 7497 h 14446"/>
                  <a:gd name="connsiteX2" fmla="*/ 1463 w 18834"/>
                  <a:gd name="connsiteY2" fmla="*/ 7132 h 14446"/>
                  <a:gd name="connsiteX3" fmla="*/ 4023 w 18834"/>
                  <a:gd name="connsiteY3" fmla="*/ 5120 h 14446"/>
                  <a:gd name="connsiteX4" fmla="*/ 6217 w 18834"/>
                  <a:gd name="connsiteY4" fmla="*/ 2195 h 14446"/>
                  <a:gd name="connsiteX5" fmla="*/ 9692 w 18834"/>
                  <a:gd name="connsiteY5" fmla="*/ 0 h 14446"/>
                  <a:gd name="connsiteX6" fmla="*/ 15178 w 18834"/>
                  <a:gd name="connsiteY6" fmla="*/ 2195 h 14446"/>
                  <a:gd name="connsiteX7" fmla="*/ 18835 w 18834"/>
                  <a:gd name="connsiteY7" fmla="*/ 1097 h 14446"/>
                  <a:gd name="connsiteX8" fmla="*/ 18835 w 18834"/>
                  <a:gd name="connsiteY8" fmla="*/ 6583 h 14446"/>
                  <a:gd name="connsiteX9" fmla="*/ 18103 w 18834"/>
                  <a:gd name="connsiteY9" fmla="*/ 8046 h 14446"/>
                  <a:gd name="connsiteX10" fmla="*/ 18286 w 18834"/>
                  <a:gd name="connsiteY10" fmla="*/ 10789 h 14446"/>
                  <a:gd name="connsiteX11" fmla="*/ 17189 w 18834"/>
                  <a:gd name="connsiteY11" fmla="*/ 12435 h 14446"/>
                  <a:gd name="connsiteX12" fmla="*/ 10789 w 18834"/>
                  <a:gd name="connsiteY12" fmla="*/ 14446 h 14446"/>
                  <a:gd name="connsiteX13" fmla="*/ 3657 w 18834"/>
                  <a:gd name="connsiteY13" fmla="*/ 13898 h 14446"/>
                  <a:gd name="connsiteX14" fmla="*/ 2012 w 18834"/>
                  <a:gd name="connsiteY14" fmla="*/ 12252 h 14446"/>
                  <a:gd name="connsiteX15" fmla="*/ 0 w 18834"/>
                  <a:gd name="connsiteY15" fmla="*/ 8046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34" h="14446">
                    <a:moveTo>
                      <a:pt x="0" y="8046"/>
                    </a:moveTo>
                    <a:lnTo>
                      <a:pt x="0" y="7497"/>
                    </a:lnTo>
                    <a:lnTo>
                      <a:pt x="1463" y="7132"/>
                    </a:lnTo>
                    <a:lnTo>
                      <a:pt x="4023" y="5120"/>
                    </a:lnTo>
                    <a:lnTo>
                      <a:pt x="6217" y="2195"/>
                    </a:lnTo>
                    <a:lnTo>
                      <a:pt x="9692" y="0"/>
                    </a:lnTo>
                    <a:lnTo>
                      <a:pt x="15178" y="2195"/>
                    </a:lnTo>
                    <a:lnTo>
                      <a:pt x="18835" y="1097"/>
                    </a:lnTo>
                    <a:lnTo>
                      <a:pt x="18835" y="6583"/>
                    </a:lnTo>
                    <a:lnTo>
                      <a:pt x="18103" y="8046"/>
                    </a:lnTo>
                    <a:lnTo>
                      <a:pt x="18286" y="10789"/>
                    </a:lnTo>
                    <a:lnTo>
                      <a:pt x="17189" y="12435"/>
                    </a:lnTo>
                    <a:lnTo>
                      <a:pt x="10789" y="14446"/>
                    </a:lnTo>
                    <a:lnTo>
                      <a:pt x="3657" y="13898"/>
                    </a:lnTo>
                    <a:lnTo>
                      <a:pt x="2012" y="12252"/>
                    </a:lnTo>
                    <a:lnTo>
                      <a:pt x="0" y="8046"/>
                    </a:lnTo>
                  </a:path>
                </a:pathLst>
              </a:custGeom>
              <a:grpFill/>
              <a:ln w="4020" cap="flat">
                <a:solidFill>
                  <a:srgbClr val="FFFFFF"/>
                </a:solidFill>
                <a:prstDash val="solid"/>
                <a:miter/>
              </a:ln>
            </p:spPr>
            <p:txBody>
              <a:bodyPr rtlCol="0" anchor="ctr"/>
              <a:lstStyle/>
              <a:p>
                <a:endParaRPr lang="en-GB" sz="1463"/>
              </a:p>
            </p:txBody>
          </p:sp>
          <p:sp>
            <p:nvSpPr>
              <p:cNvPr id="513" name="Freeform: Shape 512">
                <a:extLst>
                  <a:ext uri="{FF2B5EF4-FFF2-40B4-BE49-F238E27FC236}">
                    <a16:creationId xmlns:a16="http://schemas.microsoft.com/office/drawing/2014/main" id="{68191345-B1A3-458F-E4E7-4AD9FCEBB1D5}"/>
                  </a:ext>
                </a:extLst>
              </p:cNvPr>
              <p:cNvSpPr/>
              <p:nvPr/>
            </p:nvSpPr>
            <p:spPr>
              <a:xfrm>
                <a:off x="9086652" y="4101788"/>
                <a:ext cx="117947" cy="106060"/>
              </a:xfrm>
              <a:custGeom>
                <a:avLst/>
                <a:gdLst>
                  <a:gd name="connsiteX0" fmla="*/ 88323 w 117947"/>
                  <a:gd name="connsiteY0" fmla="*/ 732 h 106060"/>
                  <a:gd name="connsiteX1" fmla="*/ 88140 w 117947"/>
                  <a:gd name="connsiteY1" fmla="*/ 0 h 106060"/>
                  <a:gd name="connsiteX2" fmla="*/ 92894 w 117947"/>
                  <a:gd name="connsiteY2" fmla="*/ 183 h 106060"/>
                  <a:gd name="connsiteX3" fmla="*/ 96003 w 117947"/>
                  <a:gd name="connsiteY3" fmla="*/ 4755 h 106060"/>
                  <a:gd name="connsiteX4" fmla="*/ 99295 w 117947"/>
                  <a:gd name="connsiteY4" fmla="*/ 6400 h 106060"/>
                  <a:gd name="connsiteX5" fmla="*/ 103866 w 117947"/>
                  <a:gd name="connsiteY5" fmla="*/ 11886 h 106060"/>
                  <a:gd name="connsiteX6" fmla="*/ 106427 w 117947"/>
                  <a:gd name="connsiteY6" fmla="*/ 12252 h 106060"/>
                  <a:gd name="connsiteX7" fmla="*/ 108255 w 117947"/>
                  <a:gd name="connsiteY7" fmla="*/ 15909 h 106060"/>
                  <a:gd name="connsiteX8" fmla="*/ 111181 w 117947"/>
                  <a:gd name="connsiteY8" fmla="*/ 21761 h 106060"/>
                  <a:gd name="connsiteX9" fmla="*/ 111364 w 117947"/>
                  <a:gd name="connsiteY9" fmla="*/ 24321 h 106060"/>
                  <a:gd name="connsiteX10" fmla="*/ 107158 w 117947"/>
                  <a:gd name="connsiteY10" fmla="*/ 29624 h 106060"/>
                  <a:gd name="connsiteX11" fmla="*/ 111729 w 117947"/>
                  <a:gd name="connsiteY11" fmla="*/ 32367 h 106060"/>
                  <a:gd name="connsiteX12" fmla="*/ 111912 w 117947"/>
                  <a:gd name="connsiteY12" fmla="*/ 38036 h 106060"/>
                  <a:gd name="connsiteX13" fmla="*/ 113924 w 117947"/>
                  <a:gd name="connsiteY13" fmla="*/ 40047 h 106060"/>
                  <a:gd name="connsiteX14" fmla="*/ 114473 w 117947"/>
                  <a:gd name="connsiteY14" fmla="*/ 48459 h 106060"/>
                  <a:gd name="connsiteX15" fmla="*/ 116118 w 117947"/>
                  <a:gd name="connsiteY15" fmla="*/ 51750 h 106060"/>
                  <a:gd name="connsiteX16" fmla="*/ 117947 w 117947"/>
                  <a:gd name="connsiteY16" fmla="*/ 57602 h 106060"/>
                  <a:gd name="connsiteX17" fmla="*/ 117581 w 117947"/>
                  <a:gd name="connsiteY17" fmla="*/ 66380 h 106060"/>
                  <a:gd name="connsiteX18" fmla="*/ 115204 w 117947"/>
                  <a:gd name="connsiteY18" fmla="*/ 69671 h 106060"/>
                  <a:gd name="connsiteX19" fmla="*/ 112461 w 117947"/>
                  <a:gd name="connsiteY19" fmla="*/ 71134 h 106060"/>
                  <a:gd name="connsiteX20" fmla="*/ 110267 w 117947"/>
                  <a:gd name="connsiteY20" fmla="*/ 74791 h 106060"/>
                  <a:gd name="connsiteX21" fmla="*/ 109901 w 117947"/>
                  <a:gd name="connsiteY21" fmla="*/ 86312 h 106060"/>
                  <a:gd name="connsiteX22" fmla="*/ 106975 w 117947"/>
                  <a:gd name="connsiteY22" fmla="*/ 83569 h 106060"/>
                  <a:gd name="connsiteX23" fmla="*/ 105146 w 117947"/>
                  <a:gd name="connsiteY23" fmla="*/ 77534 h 106060"/>
                  <a:gd name="connsiteX24" fmla="*/ 104963 w 117947"/>
                  <a:gd name="connsiteY24" fmla="*/ 70403 h 106060"/>
                  <a:gd name="connsiteX25" fmla="*/ 102404 w 117947"/>
                  <a:gd name="connsiteY25" fmla="*/ 66745 h 106060"/>
                  <a:gd name="connsiteX26" fmla="*/ 100392 w 117947"/>
                  <a:gd name="connsiteY26" fmla="*/ 62174 h 106060"/>
                  <a:gd name="connsiteX27" fmla="*/ 98563 w 117947"/>
                  <a:gd name="connsiteY27" fmla="*/ 61077 h 106060"/>
                  <a:gd name="connsiteX28" fmla="*/ 96186 w 117947"/>
                  <a:gd name="connsiteY28" fmla="*/ 63271 h 106060"/>
                  <a:gd name="connsiteX29" fmla="*/ 89420 w 117947"/>
                  <a:gd name="connsiteY29" fmla="*/ 73877 h 106060"/>
                  <a:gd name="connsiteX30" fmla="*/ 88323 w 117947"/>
                  <a:gd name="connsiteY30" fmla="*/ 80277 h 106060"/>
                  <a:gd name="connsiteX31" fmla="*/ 91432 w 117947"/>
                  <a:gd name="connsiteY31" fmla="*/ 83386 h 106060"/>
                  <a:gd name="connsiteX32" fmla="*/ 93992 w 117947"/>
                  <a:gd name="connsiteY32" fmla="*/ 88140 h 106060"/>
                  <a:gd name="connsiteX33" fmla="*/ 95638 w 117947"/>
                  <a:gd name="connsiteY33" fmla="*/ 93626 h 106060"/>
                  <a:gd name="connsiteX34" fmla="*/ 95455 w 117947"/>
                  <a:gd name="connsiteY34" fmla="*/ 96369 h 106060"/>
                  <a:gd name="connsiteX35" fmla="*/ 89786 w 117947"/>
                  <a:gd name="connsiteY35" fmla="*/ 106061 h 106060"/>
                  <a:gd name="connsiteX36" fmla="*/ 86495 w 117947"/>
                  <a:gd name="connsiteY36" fmla="*/ 104049 h 106060"/>
                  <a:gd name="connsiteX37" fmla="*/ 85031 w 117947"/>
                  <a:gd name="connsiteY37" fmla="*/ 98381 h 106060"/>
                  <a:gd name="connsiteX38" fmla="*/ 84666 w 117947"/>
                  <a:gd name="connsiteY38" fmla="*/ 95272 h 106060"/>
                  <a:gd name="connsiteX39" fmla="*/ 80826 w 117947"/>
                  <a:gd name="connsiteY39" fmla="*/ 98198 h 106060"/>
                  <a:gd name="connsiteX40" fmla="*/ 76071 w 117947"/>
                  <a:gd name="connsiteY40" fmla="*/ 98929 h 106060"/>
                  <a:gd name="connsiteX41" fmla="*/ 71865 w 117947"/>
                  <a:gd name="connsiteY41" fmla="*/ 97832 h 106060"/>
                  <a:gd name="connsiteX42" fmla="*/ 61808 w 117947"/>
                  <a:gd name="connsiteY42" fmla="*/ 92529 h 106060"/>
                  <a:gd name="connsiteX43" fmla="*/ 58150 w 117947"/>
                  <a:gd name="connsiteY43" fmla="*/ 88323 h 106060"/>
                  <a:gd name="connsiteX44" fmla="*/ 55591 w 117947"/>
                  <a:gd name="connsiteY44" fmla="*/ 84483 h 106060"/>
                  <a:gd name="connsiteX45" fmla="*/ 55042 w 117947"/>
                  <a:gd name="connsiteY45" fmla="*/ 79728 h 106060"/>
                  <a:gd name="connsiteX46" fmla="*/ 53579 w 117947"/>
                  <a:gd name="connsiteY46" fmla="*/ 75705 h 106060"/>
                  <a:gd name="connsiteX47" fmla="*/ 52482 w 117947"/>
                  <a:gd name="connsiteY47" fmla="*/ 69671 h 106060"/>
                  <a:gd name="connsiteX48" fmla="*/ 57785 w 117947"/>
                  <a:gd name="connsiteY48" fmla="*/ 62539 h 106060"/>
                  <a:gd name="connsiteX49" fmla="*/ 57785 w 117947"/>
                  <a:gd name="connsiteY49" fmla="*/ 58882 h 106060"/>
                  <a:gd name="connsiteX50" fmla="*/ 54127 w 117947"/>
                  <a:gd name="connsiteY50" fmla="*/ 54310 h 106060"/>
                  <a:gd name="connsiteX51" fmla="*/ 48825 w 117947"/>
                  <a:gd name="connsiteY51" fmla="*/ 50105 h 106060"/>
                  <a:gd name="connsiteX52" fmla="*/ 44619 w 117947"/>
                  <a:gd name="connsiteY52" fmla="*/ 48459 h 106060"/>
                  <a:gd name="connsiteX53" fmla="*/ 41327 w 117947"/>
                  <a:gd name="connsiteY53" fmla="*/ 48642 h 106060"/>
                  <a:gd name="connsiteX54" fmla="*/ 37670 w 117947"/>
                  <a:gd name="connsiteY54" fmla="*/ 55773 h 106060"/>
                  <a:gd name="connsiteX55" fmla="*/ 37304 w 117947"/>
                  <a:gd name="connsiteY55" fmla="*/ 58151 h 106060"/>
                  <a:gd name="connsiteX56" fmla="*/ 34195 w 117947"/>
                  <a:gd name="connsiteY56" fmla="*/ 56505 h 106060"/>
                  <a:gd name="connsiteX57" fmla="*/ 31636 w 117947"/>
                  <a:gd name="connsiteY57" fmla="*/ 56505 h 106060"/>
                  <a:gd name="connsiteX58" fmla="*/ 31636 w 117947"/>
                  <a:gd name="connsiteY58" fmla="*/ 53213 h 106060"/>
                  <a:gd name="connsiteX59" fmla="*/ 25601 w 117947"/>
                  <a:gd name="connsiteY59" fmla="*/ 58882 h 106060"/>
                  <a:gd name="connsiteX60" fmla="*/ 24687 w 117947"/>
                  <a:gd name="connsiteY60" fmla="*/ 61625 h 106060"/>
                  <a:gd name="connsiteX61" fmla="*/ 23041 w 117947"/>
                  <a:gd name="connsiteY61" fmla="*/ 57419 h 106060"/>
                  <a:gd name="connsiteX62" fmla="*/ 21944 w 117947"/>
                  <a:gd name="connsiteY62" fmla="*/ 52116 h 106060"/>
                  <a:gd name="connsiteX63" fmla="*/ 18286 w 117947"/>
                  <a:gd name="connsiteY63" fmla="*/ 52116 h 106060"/>
                  <a:gd name="connsiteX64" fmla="*/ 12983 w 117947"/>
                  <a:gd name="connsiteY64" fmla="*/ 57968 h 106060"/>
                  <a:gd name="connsiteX65" fmla="*/ 7314 w 117947"/>
                  <a:gd name="connsiteY65" fmla="*/ 71682 h 106060"/>
                  <a:gd name="connsiteX66" fmla="*/ 4572 w 117947"/>
                  <a:gd name="connsiteY66" fmla="*/ 72597 h 106060"/>
                  <a:gd name="connsiteX67" fmla="*/ 1646 w 117947"/>
                  <a:gd name="connsiteY67" fmla="*/ 72048 h 106060"/>
                  <a:gd name="connsiteX68" fmla="*/ 0 w 117947"/>
                  <a:gd name="connsiteY68" fmla="*/ 66928 h 106060"/>
                  <a:gd name="connsiteX69" fmla="*/ 3474 w 117947"/>
                  <a:gd name="connsiteY69" fmla="*/ 56505 h 106060"/>
                  <a:gd name="connsiteX70" fmla="*/ 5303 w 117947"/>
                  <a:gd name="connsiteY70" fmla="*/ 48642 h 106060"/>
                  <a:gd name="connsiteX71" fmla="*/ 9875 w 117947"/>
                  <a:gd name="connsiteY71" fmla="*/ 43704 h 106060"/>
                  <a:gd name="connsiteX72" fmla="*/ 24504 w 117947"/>
                  <a:gd name="connsiteY72" fmla="*/ 39864 h 106060"/>
                  <a:gd name="connsiteX73" fmla="*/ 25784 w 117947"/>
                  <a:gd name="connsiteY73" fmla="*/ 35659 h 106060"/>
                  <a:gd name="connsiteX74" fmla="*/ 29258 w 117947"/>
                  <a:gd name="connsiteY74" fmla="*/ 32184 h 106060"/>
                  <a:gd name="connsiteX75" fmla="*/ 34012 w 117947"/>
                  <a:gd name="connsiteY75" fmla="*/ 29624 h 106060"/>
                  <a:gd name="connsiteX76" fmla="*/ 36756 w 117947"/>
                  <a:gd name="connsiteY76" fmla="*/ 26515 h 106060"/>
                  <a:gd name="connsiteX77" fmla="*/ 45716 w 117947"/>
                  <a:gd name="connsiteY77" fmla="*/ 29990 h 106060"/>
                  <a:gd name="connsiteX78" fmla="*/ 47910 w 117947"/>
                  <a:gd name="connsiteY78" fmla="*/ 35841 h 106060"/>
                  <a:gd name="connsiteX79" fmla="*/ 45533 w 117947"/>
                  <a:gd name="connsiteY79" fmla="*/ 44253 h 106060"/>
                  <a:gd name="connsiteX80" fmla="*/ 55591 w 117947"/>
                  <a:gd name="connsiteY80" fmla="*/ 39864 h 106060"/>
                  <a:gd name="connsiteX81" fmla="*/ 59248 w 117947"/>
                  <a:gd name="connsiteY81" fmla="*/ 32184 h 106060"/>
                  <a:gd name="connsiteX82" fmla="*/ 64002 w 117947"/>
                  <a:gd name="connsiteY82" fmla="*/ 29624 h 106060"/>
                  <a:gd name="connsiteX83" fmla="*/ 67294 w 117947"/>
                  <a:gd name="connsiteY83" fmla="*/ 30904 h 106060"/>
                  <a:gd name="connsiteX84" fmla="*/ 69854 w 117947"/>
                  <a:gd name="connsiteY84" fmla="*/ 27978 h 106060"/>
                  <a:gd name="connsiteX85" fmla="*/ 70768 w 117947"/>
                  <a:gd name="connsiteY85" fmla="*/ 22858 h 106060"/>
                  <a:gd name="connsiteX86" fmla="*/ 72962 w 117947"/>
                  <a:gd name="connsiteY86" fmla="*/ 20115 h 106060"/>
                  <a:gd name="connsiteX87" fmla="*/ 78266 w 117947"/>
                  <a:gd name="connsiteY87" fmla="*/ 22127 h 106060"/>
                  <a:gd name="connsiteX88" fmla="*/ 83934 w 117947"/>
                  <a:gd name="connsiteY88" fmla="*/ 19018 h 106060"/>
                  <a:gd name="connsiteX89" fmla="*/ 87226 w 117947"/>
                  <a:gd name="connsiteY89" fmla="*/ 20298 h 106060"/>
                  <a:gd name="connsiteX90" fmla="*/ 89420 w 117947"/>
                  <a:gd name="connsiteY90" fmla="*/ 18469 h 106060"/>
                  <a:gd name="connsiteX91" fmla="*/ 90152 w 117947"/>
                  <a:gd name="connsiteY91" fmla="*/ 11886 h 106060"/>
                  <a:gd name="connsiteX92" fmla="*/ 88323 w 117947"/>
                  <a:gd name="connsiteY92" fmla="*/ 3474 h 106060"/>
                  <a:gd name="connsiteX93" fmla="*/ 88323 w 117947"/>
                  <a:gd name="connsiteY93" fmla="*/ 732 h 10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17947" h="106060">
                    <a:moveTo>
                      <a:pt x="88323" y="732"/>
                    </a:moveTo>
                    <a:lnTo>
                      <a:pt x="88140" y="0"/>
                    </a:lnTo>
                    <a:lnTo>
                      <a:pt x="92894" y="183"/>
                    </a:lnTo>
                    <a:lnTo>
                      <a:pt x="96003" y="4755"/>
                    </a:lnTo>
                    <a:lnTo>
                      <a:pt x="99295" y="6400"/>
                    </a:lnTo>
                    <a:lnTo>
                      <a:pt x="103866" y="11886"/>
                    </a:lnTo>
                    <a:lnTo>
                      <a:pt x="106427" y="12252"/>
                    </a:lnTo>
                    <a:lnTo>
                      <a:pt x="108255" y="15909"/>
                    </a:lnTo>
                    <a:lnTo>
                      <a:pt x="111181" y="21761"/>
                    </a:lnTo>
                    <a:lnTo>
                      <a:pt x="111364" y="24321"/>
                    </a:lnTo>
                    <a:lnTo>
                      <a:pt x="107158" y="29624"/>
                    </a:lnTo>
                    <a:lnTo>
                      <a:pt x="111729" y="32367"/>
                    </a:lnTo>
                    <a:lnTo>
                      <a:pt x="111912" y="38036"/>
                    </a:lnTo>
                    <a:lnTo>
                      <a:pt x="113924" y="40047"/>
                    </a:lnTo>
                    <a:lnTo>
                      <a:pt x="114473" y="48459"/>
                    </a:lnTo>
                    <a:lnTo>
                      <a:pt x="116118" y="51750"/>
                    </a:lnTo>
                    <a:lnTo>
                      <a:pt x="117947" y="57602"/>
                    </a:lnTo>
                    <a:lnTo>
                      <a:pt x="117581" y="66380"/>
                    </a:lnTo>
                    <a:lnTo>
                      <a:pt x="115204" y="69671"/>
                    </a:lnTo>
                    <a:lnTo>
                      <a:pt x="112461" y="71134"/>
                    </a:lnTo>
                    <a:lnTo>
                      <a:pt x="110267" y="74791"/>
                    </a:lnTo>
                    <a:lnTo>
                      <a:pt x="109901" y="86312"/>
                    </a:lnTo>
                    <a:lnTo>
                      <a:pt x="106975" y="83569"/>
                    </a:lnTo>
                    <a:lnTo>
                      <a:pt x="105146" y="77534"/>
                    </a:lnTo>
                    <a:lnTo>
                      <a:pt x="104963" y="70403"/>
                    </a:lnTo>
                    <a:lnTo>
                      <a:pt x="102404" y="66745"/>
                    </a:lnTo>
                    <a:lnTo>
                      <a:pt x="100392" y="62174"/>
                    </a:lnTo>
                    <a:lnTo>
                      <a:pt x="98563" y="61077"/>
                    </a:lnTo>
                    <a:lnTo>
                      <a:pt x="96186" y="63271"/>
                    </a:lnTo>
                    <a:lnTo>
                      <a:pt x="89420" y="73877"/>
                    </a:lnTo>
                    <a:lnTo>
                      <a:pt x="88323" y="80277"/>
                    </a:lnTo>
                    <a:lnTo>
                      <a:pt x="91432" y="83386"/>
                    </a:lnTo>
                    <a:lnTo>
                      <a:pt x="93992" y="88140"/>
                    </a:lnTo>
                    <a:lnTo>
                      <a:pt x="95638" y="93626"/>
                    </a:lnTo>
                    <a:lnTo>
                      <a:pt x="95455" y="96369"/>
                    </a:lnTo>
                    <a:lnTo>
                      <a:pt x="89786" y="106061"/>
                    </a:lnTo>
                    <a:lnTo>
                      <a:pt x="86495" y="104049"/>
                    </a:lnTo>
                    <a:lnTo>
                      <a:pt x="85031" y="98381"/>
                    </a:lnTo>
                    <a:lnTo>
                      <a:pt x="84666" y="95272"/>
                    </a:lnTo>
                    <a:lnTo>
                      <a:pt x="80826" y="98198"/>
                    </a:lnTo>
                    <a:lnTo>
                      <a:pt x="76071" y="98929"/>
                    </a:lnTo>
                    <a:lnTo>
                      <a:pt x="71865" y="97832"/>
                    </a:lnTo>
                    <a:lnTo>
                      <a:pt x="61808" y="92529"/>
                    </a:lnTo>
                    <a:lnTo>
                      <a:pt x="58150" y="88323"/>
                    </a:lnTo>
                    <a:lnTo>
                      <a:pt x="55591" y="84483"/>
                    </a:lnTo>
                    <a:lnTo>
                      <a:pt x="55042" y="79728"/>
                    </a:lnTo>
                    <a:lnTo>
                      <a:pt x="53579" y="75705"/>
                    </a:lnTo>
                    <a:lnTo>
                      <a:pt x="52482" y="69671"/>
                    </a:lnTo>
                    <a:lnTo>
                      <a:pt x="57785" y="62539"/>
                    </a:lnTo>
                    <a:lnTo>
                      <a:pt x="57785" y="58882"/>
                    </a:lnTo>
                    <a:lnTo>
                      <a:pt x="54127" y="54310"/>
                    </a:lnTo>
                    <a:lnTo>
                      <a:pt x="48825" y="50105"/>
                    </a:lnTo>
                    <a:lnTo>
                      <a:pt x="44619" y="48459"/>
                    </a:lnTo>
                    <a:lnTo>
                      <a:pt x="41327" y="48642"/>
                    </a:lnTo>
                    <a:lnTo>
                      <a:pt x="37670" y="55773"/>
                    </a:lnTo>
                    <a:lnTo>
                      <a:pt x="37304" y="58151"/>
                    </a:lnTo>
                    <a:lnTo>
                      <a:pt x="34195" y="56505"/>
                    </a:lnTo>
                    <a:lnTo>
                      <a:pt x="31636" y="56505"/>
                    </a:lnTo>
                    <a:lnTo>
                      <a:pt x="31636" y="53213"/>
                    </a:lnTo>
                    <a:lnTo>
                      <a:pt x="25601" y="58882"/>
                    </a:lnTo>
                    <a:lnTo>
                      <a:pt x="24687" y="61625"/>
                    </a:lnTo>
                    <a:lnTo>
                      <a:pt x="23041" y="57419"/>
                    </a:lnTo>
                    <a:lnTo>
                      <a:pt x="21944" y="52116"/>
                    </a:lnTo>
                    <a:lnTo>
                      <a:pt x="18286" y="52116"/>
                    </a:lnTo>
                    <a:lnTo>
                      <a:pt x="12983" y="57968"/>
                    </a:lnTo>
                    <a:lnTo>
                      <a:pt x="7314" y="71682"/>
                    </a:lnTo>
                    <a:lnTo>
                      <a:pt x="4572" y="72597"/>
                    </a:lnTo>
                    <a:lnTo>
                      <a:pt x="1646" y="72048"/>
                    </a:lnTo>
                    <a:lnTo>
                      <a:pt x="0" y="66928"/>
                    </a:lnTo>
                    <a:lnTo>
                      <a:pt x="3474" y="56505"/>
                    </a:lnTo>
                    <a:lnTo>
                      <a:pt x="5303" y="48642"/>
                    </a:lnTo>
                    <a:lnTo>
                      <a:pt x="9875" y="43704"/>
                    </a:lnTo>
                    <a:lnTo>
                      <a:pt x="24504" y="39864"/>
                    </a:lnTo>
                    <a:lnTo>
                      <a:pt x="25784" y="35659"/>
                    </a:lnTo>
                    <a:lnTo>
                      <a:pt x="29258" y="32184"/>
                    </a:lnTo>
                    <a:lnTo>
                      <a:pt x="34012" y="29624"/>
                    </a:lnTo>
                    <a:lnTo>
                      <a:pt x="36756" y="26515"/>
                    </a:lnTo>
                    <a:lnTo>
                      <a:pt x="45716" y="29990"/>
                    </a:lnTo>
                    <a:lnTo>
                      <a:pt x="47910" y="35841"/>
                    </a:lnTo>
                    <a:lnTo>
                      <a:pt x="45533" y="44253"/>
                    </a:lnTo>
                    <a:lnTo>
                      <a:pt x="55591" y="39864"/>
                    </a:lnTo>
                    <a:lnTo>
                      <a:pt x="59248" y="32184"/>
                    </a:lnTo>
                    <a:lnTo>
                      <a:pt x="64002" y="29624"/>
                    </a:lnTo>
                    <a:lnTo>
                      <a:pt x="67294" y="30904"/>
                    </a:lnTo>
                    <a:lnTo>
                      <a:pt x="69854" y="27978"/>
                    </a:lnTo>
                    <a:lnTo>
                      <a:pt x="70768" y="22858"/>
                    </a:lnTo>
                    <a:lnTo>
                      <a:pt x="72962" y="20115"/>
                    </a:lnTo>
                    <a:lnTo>
                      <a:pt x="78266" y="22127"/>
                    </a:lnTo>
                    <a:lnTo>
                      <a:pt x="83934" y="19018"/>
                    </a:lnTo>
                    <a:lnTo>
                      <a:pt x="87226" y="20298"/>
                    </a:lnTo>
                    <a:lnTo>
                      <a:pt x="89420" y="18469"/>
                    </a:lnTo>
                    <a:lnTo>
                      <a:pt x="90152" y="11886"/>
                    </a:lnTo>
                    <a:lnTo>
                      <a:pt x="88323" y="3474"/>
                    </a:lnTo>
                    <a:lnTo>
                      <a:pt x="88323" y="732"/>
                    </a:lnTo>
                    <a:close/>
                  </a:path>
                </a:pathLst>
              </a:custGeom>
              <a:grpFill/>
              <a:ln w="18272" cap="flat">
                <a:noFill/>
                <a:prstDash val="solid"/>
                <a:miter/>
              </a:ln>
            </p:spPr>
            <p:txBody>
              <a:bodyPr rtlCol="0" anchor="ctr"/>
              <a:lstStyle/>
              <a:p>
                <a:endParaRPr lang="en-GB" sz="1463"/>
              </a:p>
            </p:txBody>
          </p:sp>
          <p:sp>
            <p:nvSpPr>
              <p:cNvPr id="514" name="Freeform: Shape 513">
                <a:extLst>
                  <a:ext uri="{FF2B5EF4-FFF2-40B4-BE49-F238E27FC236}">
                    <a16:creationId xmlns:a16="http://schemas.microsoft.com/office/drawing/2014/main" id="{3174637D-D8AA-7CC4-DBEE-598B180FD71C}"/>
                  </a:ext>
                </a:extLst>
              </p:cNvPr>
              <p:cNvSpPr/>
              <p:nvPr/>
            </p:nvSpPr>
            <p:spPr>
              <a:xfrm>
                <a:off x="9086652" y="4101788"/>
                <a:ext cx="117947" cy="106060"/>
              </a:xfrm>
              <a:custGeom>
                <a:avLst/>
                <a:gdLst>
                  <a:gd name="connsiteX0" fmla="*/ 88323 w 117947"/>
                  <a:gd name="connsiteY0" fmla="*/ 732 h 106060"/>
                  <a:gd name="connsiteX1" fmla="*/ 88140 w 117947"/>
                  <a:gd name="connsiteY1" fmla="*/ 0 h 106060"/>
                  <a:gd name="connsiteX2" fmla="*/ 92894 w 117947"/>
                  <a:gd name="connsiteY2" fmla="*/ 183 h 106060"/>
                  <a:gd name="connsiteX3" fmla="*/ 96003 w 117947"/>
                  <a:gd name="connsiteY3" fmla="*/ 4755 h 106060"/>
                  <a:gd name="connsiteX4" fmla="*/ 99295 w 117947"/>
                  <a:gd name="connsiteY4" fmla="*/ 6400 h 106060"/>
                  <a:gd name="connsiteX5" fmla="*/ 103866 w 117947"/>
                  <a:gd name="connsiteY5" fmla="*/ 11886 h 106060"/>
                  <a:gd name="connsiteX6" fmla="*/ 106427 w 117947"/>
                  <a:gd name="connsiteY6" fmla="*/ 12252 h 106060"/>
                  <a:gd name="connsiteX7" fmla="*/ 108255 w 117947"/>
                  <a:gd name="connsiteY7" fmla="*/ 15909 h 106060"/>
                  <a:gd name="connsiteX8" fmla="*/ 111181 w 117947"/>
                  <a:gd name="connsiteY8" fmla="*/ 21761 h 106060"/>
                  <a:gd name="connsiteX9" fmla="*/ 111364 w 117947"/>
                  <a:gd name="connsiteY9" fmla="*/ 24321 h 106060"/>
                  <a:gd name="connsiteX10" fmla="*/ 107158 w 117947"/>
                  <a:gd name="connsiteY10" fmla="*/ 29624 h 106060"/>
                  <a:gd name="connsiteX11" fmla="*/ 111729 w 117947"/>
                  <a:gd name="connsiteY11" fmla="*/ 32367 h 106060"/>
                  <a:gd name="connsiteX12" fmla="*/ 111912 w 117947"/>
                  <a:gd name="connsiteY12" fmla="*/ 38036 h 106060"/>
                  <a:gd name="connsiteX13" fmla="*/ 113924 w 117947"/>
                  <a:gd name="connsiteY13" fmla="*/ 40047 h 106060"/>
                  <a:gd name="connsiteX14" fmla="*/ 114473 w 117947"/>
                  <a:gd name="connsiteY14" fmla="*/ 48459 h 106060"/>
                  <a:gd name="connsiteX15" fmla="*/ 116118 w 117947"/>
                  <a:gd name="connsiteY15" fmla="*/ 51750 h 106060"/>
                  <a:gd name="connsiteX16" fmla="*/ 117947 w 117947"/>
                  <a:gd name="connsiteY16" fmla="*/ 57602 h 106060"/>
                  <a:gd name="connsiteX17" fmla="*/ 117581 w 117947"/>
                  <a:gd name="connsiteY17" fmla="*/ 66380 h 106060"/>
                  <a:gd name="connsiteX18" fmla="*/ 115204 w 117947"/>
                  <a:gd name="connsiteY18" fmla="*/ 69671 h 106060"/>
                  <a:gd name="connsiteX19" fmla="*/ 112461 w 117947"/>
                  <a:gd name="connsiteY19" fmla="*/ 71134 h 106060"/>
                  <a:gd name="connsiteX20" fmla="*/ 110267 w 117947"/>
                  <a:gd name="connsiteY20" fmla="*/ 74791 h 106060"/>
                  <a:gd name="connsiteX21" fmla="*/ 109901 w 117947"/>
                  <a:gd name="connsiteY21" fmla="*/ 86312 h 106060"/>
                  <a:gd name="connsiteX22" fmla="*/ 106975 w 117947"/>
                  <a:gd name="connsiteY22" fmla="*/ 83569 h 106060"/>
                  <a:gd name="connsiteX23" fmla="*/ 105146 w 117947"/>
                  <a:gd name="connsiteY23" fmla="*/ 77534 h 106060"/>
                  <a:gd name="connsiteX24" fmla="*/ 104963 w 117947"/>
                  <a:gd name="connsiteY24" fmla="*/ 70403 h 106060"/>
                  <a:gd name="connsiteX25" fmla="*/ 102404 w 117947"/>
                  <a:gd name="connsiteY25" fmla="*/ 66745 h 106060"/>
                  <a:gd name="connsiteX26" fmla="*/ 100392 w 117947"/>
                  <a:gd name="connsiteY26" fmla="*/ 62174 h 106060"/>
                  <a:gd name="connsiteX27" fmla="*/ 98563 w 117947"/>
                  <a:gd name="connsiteY27" fmla="*/ 61077 h 106060"/>
                  <a:gd name="connsiteX28" fmla="*/ 96186 w 117947"/>
                  <a:gd name="connsiteY28" fmla="*/ 63271 h 106060"/>
                  <a:gd name="connsiteX29" fmla="*/ 89420 w 117947"/>
                  <a:gd name="connsiteY29" fmla="*/ 73877 h 106060"/>
                  <a:gd name="connsiteX30" fmla="*/ 88323 w 117947"/>
                  <a:gd name="connsiteY30" fmla="*/ 80277 h 106060"/>
                  <a:gd name="connsiteX31" fmla="*/ 91432 w 117947"/>
                  <a:gd name="connsiteY31" fmla="*/ 83386 h 106060"/>
                  <a:gd name="connsiteX32" fmla="*/ 93992 w 117947"/>
                  <a:gd name="connsiteY32" fmla="*/ 88140 h 106060"/>
                  <a:gd name="connsiteX33" fmla="*/ 95638 w 117947"/>
                  <a:gd name="connsiteY33" fmla="*/ 93626 h 106060"/>
                  <a:gd name="connsiteX34" fmla="*/ 95455 w 117947"/>
                  <a:gd name="connsiteY34" fmla="*/ 96369 h 106060"/>
                  <a:gd name="connsiteX35" fmla="*/ 89786 w 117947"/>
                  <a:gd name="connsiteY35" fmla="*/ 106061 h 106060"/>
                  <a:gd name="connsiteX36" fmla="*/ 86495 w 117947"/>
                  <a:gd name="connsiteY36" fmla="*/ 104049 h 106060"/>
                  <a:gd name="connsiteX37" fmla="*/ 85031 w 117947"/>
                  <a:gd name="connsiteY37" fmla="*/ 98381 h 106060"/>
                  <a:gd name="connsiteX38" fmla="*/ 84666 w 117947"/>
                  <a:gd name="connsiteY38" fmla="*/ 95272 h 106060"/>
                  <a:gd name="connsiteX39" fmla="*/ 80826 w 117947"/>
                  <a:gd name="connsiteY39" fmla="*/ 98198 h 106060"/>
                  <a:gd name="connsiteX40" fmla="*/ 76071 w 117947"/>
                  <a:gd name="connsiteY40" fmla="*/ 98929 h 106060"/>
                  <a:gd name="connsiteX41" fmla="*/ 71865 w 117947"/>
                  <a:gd name="connsiteY41" fmla="*/ 97832 h 106060"/>
                  <a:gd name="connsiteX42" fmla="*/ 61808 w 117947"/>
                  <a:gd name="connsiteY42" fmla="*/ 92529 h 106060"/>
                  <a:gd name="connsiteX43" fmla="*/ 58150 w 117947"/>
                  <a:gd name="connsiteY43" fmla="*/ 88323 h 106060"/>
                  <a:gd name="connsiteX44" fmla="*/ 55591 w 117947"/>
                  <a:gd name="connsiteY44" fmla="*/ 84483 h 106060"/>
                  <a:gd name="connsiteX45" fmla="*/ 55042 w 117947"/>
                  <a:gd name="connsiteY45" fmla="*/ 79728 h 106060"/>
                  <a:gd name="connsiteX46" fmla="*/ 53579 w 117947"/>
                  <a:gd name="connsiteY46" fmla="*/ 75705 h 106060"/>
                  <a:gd name="connsiteX47" fmla="*/ 52482 w 117947"/>
                  <a:gd name="connsiteY47" fmla="*/ 69671 h 106060"/>
                  <a:gd name="connsiteX48" fmla="*/ 57785 w 117947"/>
                  <a:gd name="connsiteY48" fmla="*/ 62539 h 106060"/>
                  <a:gd name="connsiteX49" fmla="*/ 57785 w 117947"/>
                  <a:gd name="connsiteY49" fmla="*/ 58882 h 106060"/>
                  <a:gd name="connsiteX50" fmla="*/ 54127 w 117947"/>
                  <a:gd name="connsiteY50" fmla="*/ 54310 h 106060"/>
                  <a:gd name="connsiteX51" fmla="*/ 48825 w 117947"/>
                  <a:gd name="connsiteY51" fmla="*/ 50105 h 106060"/>
                  <a:gd name="connsiteX52" fmla="*/ 44619 w 117947"/>
                  <a:gd name="connsiteY52" fmla="*/ 48459 h 106060"/>
                  <a:gd name="connsiteX53" fmla="*/ 41327 w 117947"/>
                  <a:gd name="connsiteY53" fmla="*/ 48642 h 106060"/>
                  <a:gd name="connsiteX54" fmla="*/ 37670 w 117947"/>
                  <a:gd name="connsiteY54" fmla="*/ 55773 h 106060"/>
                  <a:gd name="connsiteX55" fmla="*/ 37304 w 117947"/>
                  <a:gd name="connsiteY55" fmla="*/ 58151 h 106060"/>
                  <a:gd name="connsiteX56" fmla="*/ 34195 w 117947"/>
                  <a:gd name="connsiteY56" fmla="*/ 56505 h 106060"/>
                  <a:gd name="connsiteX57" fmla="*/ 31636 w 117947"/>
                  <a:gd name="connsiteY57" fmla="*/ 56505 h 106060"/>
                  <a:gd name="connsiteX58" fmla="*/ 31636 w 117947"/>
                  <a:gd name="connsiteY58" fmla="*/ 53213 h 106060"/>
                  <a:gd name="connsiteX59" fmla="*/ 25601 w 117947"/>
                  <a:gd name="connsiteY59" fmla="*/ 58882 h 106060"/>
                  <a:gd name="connsiteX60" fmla="*/ 24687 w 117947"/>
                  <a:gd name="connsiteY60" fmla="*/ 61625 h 106060"/>
                  <a:gd name="connsiteX61" fmla="*/ 23041 w 117947"/>
                  <a:gd name="connsiteY61" fmla="*/ 57419 h 106060"/>
                  <a:gd name="connsiteX62" fmla="*/ 21944 w 117947"/>
                  <a:gd name="connsiteY62" fmla="*/ 52116 h 106060"/>
                  <a:gd name="connsiteX63" fmla="*/ 18286 w 117947"/>
                  <a:gd name="connsiteY63" fmla="*/ 52116 h 106060"/>
                  <a:gd name="connsiteX64" fmla="*/ 12983 w 117947"/>
                  <a:gd name="connsiteY64" fmla="*/ 57968 h 106060"/>
                  <a:gd name="connsiteX65" fmla="*/ 7314 w 117947"/>
                  <a:gd name="connsiteY65" fmla="*/ 71682 h 106060"/>
                  <a:gd name="connsiteX66" fmla="*/ 4572 w 117947"/>
                  <a:gd name="connsiteY66" fmla="*/ 72597 h 106060"/>
                  <a:gd name="connsiteX67" fmla="*/ 1646 w 117947"/>
                  <a:gd name="connsiteY67" fmla="*/ 72048 h 106060"/>
                  <a:gd name="connsiteX68" fmla="*/ 0 w 117947"/>
                  <a:gd name="connsiteY68" fmla="*/ 66928 h 106060"/>
                  <a:gd name="connsiteX69" fmla="*/ 3474 w 117947"/>
                  <a:gd name="connsiteY69" fmla="*/ 56505 h 106060"/>
                  <a:gd name="connsiteX70" fmla="*/ 5303 w 117947"/>
                  <a:gd name="connsiteY70" fmla="*/ 48642 h 106060"/>
                  <a:gd name="connsiteX71" fmla="*/ 9875 w 117947"/>
                  <a:gd name="connsiteY71" fmla="*/ 43704 h 106060"/>
                  <a:gd name="connsiteX72" fmla="*/ 24504 w 117947"/>
                  <a:gd name="connsiteY72" fmla="*/ 39864 h 106060"/>
                  <a:gd name="connsiteX73" fmla="*/ 25784 w 117947"/>
                  <a:gd name="connsiteY73" fmla="*/ 35659 h 106060"/>
                  <a:gd name="connsiteX74" fmla="*/ 29258 w 117947"/>
                  <a:gd name="connsiteY74" fmla="*/ 32184 h 106060"/>
                  <a:gd name="connsiteX75" fmla="*/ 34012 w 117947"/>
                  <a:gd name="connsiteY75" fmla="*/ 29624 h 106060"/>
                  <a:gd name="connsiteX76" fmla="*/ 36756 w 117947"/>
                  <a:gd name="connsiteY76" fmla="*/ 26515 h 106060"/>
                  <a:gd name="connsiteX77" fmla="*/ 45716 w 117947"/>
                  <a:gd name="connsiteY77" fmla="*/ 29990 h 106060"/>
                  <a:gd name="connsiteX78" fmla="*/ 47910 w 117947"/>
                  <a:gd name="connsiteY78" fmla="*/ 35841 h 106060"/>
                  <a:gd name="connsiteX79" fmla="*/ 45533 w 117947"/>
                  <a:gd name="connsiteY79" fmla="*/ 44253 h 106060"/>
                  <a:gd name="connsiteX80" fmla="*/ 55591 w 117947"/>
                  <a:gd name="connsiteY80" fmla="*/ 39864 h 106060"/>
                  <a:gd name="connsiteX81" fmla="*/ 59248 w 117947"/>
                  <a:gd name="connsiteY81" fmla="*/ 32184 h 106060"/>
                  <a:gd name="connsiteX82" fmla="*/ 64002 w 117947"/>
                  <a:gd name="connsiteY82" fmla="*/ 29624 h 106060"/>
                  <a:gd name="connsiteX83" fmla="*/ 67294 w 117947"/>
                  <a:gd name="connsiteY83" fmla="*/ 30904 h 106060"/>
                  <a:gd name="connsiteX84" fmla="*/ 69854 w 117947"/>
                  <a:gd name="connsiteY84" fmla="*/ 27978 h 106060"/>
                  <a:gd name="connsiteX85" fmla="*/ 70768 w 117947"/>
                  <a:gd name="connsiteY85" fmla="*/ 22858 h 106060"/>
                  <a:gd name="connsiteX86" fmla="*/ 72962 w 117947"/>
                  <a:gd name="connsiteY86" fmla="*/ 20115 h 106060"/>
                  <a:gd name="connsiteX87" fmla="*/ 78266 w 117947"/>
                  <a:gd name="connsiteY87" fmla="*/ 22127 h 106060"/>
                  <a:gd name="connsiteX88" fmla="*/ 83934 w 117947"/>
                  <a:gd name="connsiteY88" fmla="*/ 19018 h 106060"/>
                  <a:gd name="connsiteX89" fmla="*/ 87226 w 117947"/>
                  <a:gd name="connsiteY89" fmla="*/ 20298 h 106060"/>
                  <a:gd name="connsiteX90" fmla="*/ 89420 w 117947"/>
                  <a:gd name="connsiteY90" fmla="*/ 18469 h 106060"/>
                  <a:gd name="connsiteX91" fmla="*/ 90152 w 117947"/>
                  <a:gd name="connsiteY91" fmla="*/ 11886 h 106060"/>
                  <a:gd name="connsiteX92" fmla="*/ 88323 w 117947"/>
                  <a:gd name="connsiteY92" fmla="*/ 3474 h 106060"/>
                  <a:gd name="connsiteX93" fmla="*/ 88323 w 117947"/>
                  <a:gd name="connsiteY93" fmla="*/ 732 h 10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17947" h="106060">
                    <a:moveTo>
                      <a:pt x="88323" y="732"/>
                    </a:moveTo>
                    <a:lnTo>
                      <a:pt x="88140" y="0"/>
                    </a:lnTo>
                    <a:lnTo>
                      <a:pt x="92894" y="183"/>
                    </a:lnTo>
                    <a:lnTo>
                      <a:pt x="96003" y="4755"/>
                    </a:lnTo>
                    <a:lnTo>
                      <a:pt x="99295" y="6400"/>
                    </a:lnTo>
                    <a:lnTo>
                      <a:pt x="103866" y="11886"/>
                    </a:lnTo>
                    <a:lnTo>
                      <a:pt x="106427" y="12252"/>
                    </a:lnTo>
                    <a:lnTo>
                      <a:pt x="108255" y="15909"/>
                    </a:lnTo>
                    <a:lnTo>
                      <a:pt x="111181" y="21761"/>
                    </a:lnTo>
                    <a:lnTo>
                      <a:pt x="111364" y="24321"/>
                    </a:lnTo>
                    <a:lnTo>
                      <a:pt x="107158" y="29624"/>
                    </a:lnTo>
                    <a:lnTo>
                      <a:pt x="111729" y="32367"/>
                    </a:lnTo>
                    <a:lnTo>
                      <a:pt x="111912" y="38036"/>
                    </a:lnTo>
                    <a:lnTo>
                      <a:pt x="113924" y="40047"/>
                    </a:lnTo>
                    <a:lnTo>
                      <a:pt x="114473" y="48459"/>
                    </a:lnTo>
                    <a:lnTo>
                      <a:pt x="116118" y="51750"/>
                    </a:lnTo>
                    <a:lnTo>
                      <a:pt x="117947" y="57602"/>
                    </a:lnTo>
                    <a:lnTo>
                      <a:pt x="117581" y="66380"/>
                    </a:lnTo>
                    <a:lnTo>
                      <a:pt x="115204" y="69671"/>
                    </a:lnTo>
                    <a:lnTo>
                      <a:pt x="112461" y="71134"/>
                    </a:lnTo>
                    <a:lnTo>
                      <a:pt x="110267" y="74791"/>
                    </a:lnTo>
                    <a:lnTo>
                      <a:pt x="109901" y="86312"/>
                    </a:lnTo>
                    <a:lnTo>
                      <a:pt x="106975" y="83569"/>
                    </a:lnTo>
                    <a:lnTo>
                      <a:pt x="105146" y="77534"/>
                    </a:lnTo>
                    <a:lnTo>
                      <a:pt x="104963" y="70403"/>
                    </a:lnTo>
                    <a:lnTo>
                      <a:pt x="102404" y="66745"/>
                    </a:lnTo>
                    <a:lnTo>
                      <a:pt x="100392" y="62174"/>
                    </a:lnTo>
                    <a:lnTo>
                      <a:pt x="98563" y="61077"/>
                    </a:lnTo>
                    <a:lnTo>
                      <a:pt x="96186" y="63271"/>
                    </a:lnTo>
                    <a:lnTo>
                      <a:pt x="89420" y="73877"/>
                    </a:lnTo>
                    <a:lnTo>
                      <a:pt x="88323" y="80277"/>
                    </a:lnTo>
                    <a:lnTo>
                      <a:pt x="91432" y="83386"/>
                    </a:lnTo>
                    <a:lnTo>
                      <a:pt x="93992" y="88140"/>
                    </a:lnTo>
                    <a:lnTo>
                      <a:pt x="95638" y="93626"/>
                    </a:lnTo>
                    <a:lnTo>
                      <a:pt x="95455" y="96369"/>
                    </a:lnTo>
                    <a:lnTo>
                      <a:pt x="89786" y="106061"/>
                    </a:lnTo>
                    <a:lnTo>
                      <a:pt x="86495" y="104049"/>
                    </a:lnTo>
                    <a:lnTo>
                      <a:pt x="85031" y="98381"/>
                    </a:lnTo>
                    <a:lnTo>
                      <a:pt x="84666" y="95272"/>
                    </a:lnTo>
                    <a:lnTo>
                      <a:pt x="80826" y="98198"/>
                    </a:lnTo>
                    <a:lnTo>
                      <a:pt x="76071" y="98929"/>
                    </a:lnTo>
                    <a:lnTo>
                      <a:pt x="71865" y="97832"/>
                    </a:lnTo>
                    <a:lnTo>
                      <a:pt x="61808" y="92529"/>
                    </a:lnTo>
                    <a:lnTo>
                      <a:pt x="58150" y="88323"/>
                    </a:lnTo>
                    <a:lnTo>
                      <a:pt x="55591" y="84483"/>
                    </a:lnTo>
                    <a:lnTo>
                      <a:pt x="55042" y="79728"/>
                    </a:lnTo>
                    <a:lnTo>
                      <a:pt x="53579" y="75705"/>
                    </a:lnTo>
                    <a:lnTo>
                      <a:pt x="52482" y="69671"/>
                    </a:lnTo>
                    <a:lnTo>
                      <a:pt x="57785" y="62539"/>
                    </a:lnTo>
                    <a:lnTo>
                      <a:pt x="57785" y="58882"/>
                    </a:lnTo>
                    <a:lnTo>
                      <a:pt x="54127" y="54310"/>
                    </a:lnTo>
                    <a:lnTo>
                      <a:pt x="48825" y="50105"/>
                    </a:lnTo>
                    <a:lnTo>
                      <a:pt x="44619" y="48459"/>
                    </a:lnTo>
                    <a:lnTo>
                      <a:pt x="41327" y="48642"/>
                    </a:lnTo>
                    <a:lnTo>
                      <a:pt x="37670" y="55773"/>
                    </a:lnTo>
                    <a:lnTo>
                      <a:pt x="37304" y="58151"/>
                    </a:lnTo>
                    <a:lnTo>
                      <a:pt x="34195" y="56505"/>
                    </a:lnTo>
                    <a:lnTo>
                      <a:pt x="31636" y="56505"/>
                    </a:lnTo>
                    <a:lnTo>
                      <a:pt x="31636" y="53213"/>
                    </a:lnTo>
                    <a:lnTo>
                      <a:pt x="25601" y="58882"/>
                    </a:lnTo>
                    <a:lnTo>
                      <a:pt x="24687" y="61625"/>
                    </a:lnTo>
                    <a:lnTo>
                      <a:pt x="23041" y="57419"/>
                    </a:lnTo>
                    <a:lnTo>
                      <a:pt x="21944" y="52116"/>
                    </a:lnTo>
                    <a:lnTo>
                      <a:pt x="18286" y="52116"/>
                    </a:lnTo>
                    <a:lnTo>
                      <a:pt x="12983" y="57968"/>
                    </a:lnTo>
                    <a:lnTo>
                      <a:pt x="7314" y="71682"/>
                    </a:lnTo>
                    <a:lnTo>
                      <a:pt x="4572" y="72597"/>
                    </a:lnTo>
                    <a:lnTo>
                      <a:pt x="1646" y="72048"/>
                    </a:lnTo>
                    <a:lnTo>
                      <a:pt x="0" y="66928"/>
                    </a:lnTo>
                    <a:lnTo>
                      <a:pt x="3474" y="56505"/>
                    </a:lnTo>
                    <a:lnTo>
                      <a:pt x="5303" y="48642"/>
                    </a:lnTo>
                    <a:lnTo>
                      <a:pt x="9875" y="43704"/>
                    </a:lnTo>
                    <a:lnTo>
                      <a:pt x="24504" y="39864"/>
                    </a:lnTo>
                    <a:lnTo>
                      <a:pt x="25784" y="35659"/>
                    </a:lnTo>
                    <a:lnTo>
                      <a:pt x="29258" y="32184"/>
                    </a:lnTo>
                    <a:lnTo>
                      <a:pt x="34012" y="29624"/>
                    </a:lnTo>
                    <a:lnTo>
                      <a:pt x="36756" y="26515"/>
                    </a:lnTo>
                    <a:lnTo>
                      <a:pt x="45716" y="29990"/>
                    </a:lnTo>
                    <a:lnTo>
                      <a:pt x="47910" y="35841"/>
                    </a:lnTo>
                    <a:lnTo>
                      <a:pt x="45533" y="44253"/>
                    </a:lnTo>
                    <a:lnTo>
                      <a:pt x="55591" y="39864"/>
                    </a:lnTo>
                    <a:lnTo>
                      <a:pt x="59248" y="32184"/>
                    </a:lnTo>
                    <a:lnTo>
                      <a:pt x="64002" y="29624"/>
                    </a:lnTo>
                    <a:lnTo>
                      <a:pt x="67294" y="30904"/>
                    </a:lnTo>
                    <a:lnTo>
                      <a:pt x="69854" y="27978"/>
                    </a:lnTo>
                    <a:lnTo>
                      <a:pt x="70768" y="22858"/>
                    </a:lnTo>
                    <a:lnTo>
                      <a:pt x="72962" y="20115"/>
                    </a:lnTo>
                    <a:lnTo>
                      <a:pt x="78266" y="22127"/>
                    </a:lnTo>
                    <a:lnTo>
                      <a:pt x="83934" y="19018"/>
                    </a:lnTo>
                    <a:lnTo>
                      <a:pt x="87226" y="20298"/>
                    </a:lnTo>
                    <a:lnTo>
                      <a:pt x="89420" y="18469"/>
                    </a:lnTo>
                    <a:lnTo>
                      <a:pt x="90152" y="11886"/>
                    </a:lnTo>
                    <a:lnTo>
                      <a:pt x="88323" y="3474"/>
                    </a:lnTo>
                    <a:lnTo>
                      <a:pt x="88323" y="732"/>
                    </a:lnTo>
                  </a:path>
                </a:pathLst>
              </a:custGeom>
              <a:grpFill/>
              <a:ln w="4020" cap="flat">
                <a:solidFill>
                  <a:srgbClr val="FFFFFF"/>
                </a:solidFill>
                <a:prstDash val="solid"/>
                <a:miter/>
              </a:ln>
            </p:spPr>
            <p:txBody>
              <a:bodyPr rtlCol="0" anchor="ctr"/>
              <a:lstStyle/>
              <a:p>
                <a:endParaRPr lang="en-GB" sz="1463"/>
              </a:p>
            </p:txBody>
          </p:sp>
          <p:sp>
            <p:nvSpPr>
              <p:cNvPr id="515" name="Freeform: Shape 514">
                <a:extLst>
                  <a:ext uri="{FF2B5EF4-FFF2-40B4-BE49-F238E27FC236}">
                    <a16:creationId xmlns:a16="http://schemas.microsoft.com/office/drawing/2014/main" id="{DCA4D875-094B-7515-F7B1-F4CA1CFDE219}"/>
                  </a:ext>
                </a:extLst>
              </p:cNvPr>
              <p:cNvSpPr/>
              <p:nvPr/>
            </p:nvSpPr>
            <p:spPr>
              <a:xfrm>
                <a:off x="9083909" y="4179322"/>
                <a:ext cx="12069" cy="7131"/>
              </a:xfrm>
              <a:custGeom>
                <a:avLst/>
                <a:gdLst>
                  <a:gd name="connsiteX0" fmla="*/ 2560 w 12069"/>
                  <a:gd name="connsiteY0" fmla="*/ 0 h 7131"/>
                  <a:gd name="connsiteX1" fmla="*/ 0 w 12069"/>
                  <a:gd name="connsiteY1" fmla="*/ 2194 h 7131"/>
                  <a:gd name="connsiteX2" fmla="*/ 1646 w 12069"/>
                  <a:gd name="connsiteY2" fmla="*/ 4572 h 7131"/>
                  <a:gd name="connsiteX3" fmla="*/ 4206 w 12069"/>
                  <a:gd name="connsiteY3" fmla="*/ 7132 h 7131"/>
                  <a:gd name="connsiteX4" fmla="*/ 8595 w 12069"/>
                  <a:gd name="connsiteY4" fmla="*/ 6583 h 7131"/>
                  <a:gd name="connsiteX5" fmla="*/ 12069 w 12069"/>
                  <a:gd name="connsiteY5" fmla="*/ 3291 h 7131"/>
                  <a:gd name="connsiteX6" fmla="*/ 10606 w 12069"/>
                  <a:gd name="connsiteY6" fmla="*/ 1829 h 7131"/>
                  <a:gd name="connsiteX7" fmla="*/ 5852 w 12069"/>
                  <a:gd name="connsiteY7" fmla="*/ 0 h 7131"/>
                  <a:gd name="connsiteX8" fmla="*/ 2560 w 12069"/>
                  <a:gd name="connsiteY8" fmla="*/ 0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 h="7131">
                    <a:moveTo>
                      <a:pt x="2560" y="0"/>
                    </a:moveTo>
                    <a:lnTo>
                      <a:pt x="0" y="2194"/>
                    </a:lnTo>
                    <a:lnTo>
                      <a:pt x="1646" y="4572"/>
                    </a:lnTo>
                    <a:lnTo>
                      <a:pt x="4206" y="7132"/>
                    </a:lnTo>
                    <a:lnTo>
                      <a:pt x="8595" y="6583"/>
                    </a:lnTo>
                    <a:lnTo>
                      <a:pt x="12069" y="3291"/>
                    </a:lnTo>
                    <a:lnTo>
                      <a:pt x="10606" y="1829"/>
                    </a:lnTo>
                    <a:lnTo>
                      <a:pt x="5852" y="0"/>
                    </a:lnTo>
                    <a:lnTo>
                      <a:pt x="2560" y="0"/>
                    </a:lnTo>
                    <a:close/>
                  </a:path>
                </a:pathLst>
              </a:custGeom>
              <a:grpFill/>
              <a:ln w="18272" cap="flat">
                <a:noFill/>
                <a:prstDash val="solid"/>
                <a:miter/>
              </a:ln>
            </p:spPr>
            <p:txBody>
              <a:bodyPr rtlCol="0" anchor="ctr"/>
              <a:lstStyle/>
              <a:p>
                <a:endParaRPr lang="en-GB" sz="1463"/>
              </a:p>
            </p:txBody>
          </p:sp>
          <p:sp>
            <p:nvSpPr>
              <p:cNvPr id="516" name="Freeform: Shape 515">
                <a:extLst>
                  <a:ext uri="{FF2B5EF4-FFF2-40B4-BE49-F238E27FC236}">
                    <a16:creationId xmlns:a16="http://schemas.microsoft.com/office/drawing/2014/main" id="{86B319DE-0733-391A-3E92-CB118B2697D4}"/>
                  </a:ext>
                </a:extLst>
              </p:cNvPr>
              <p:cNvSpPr/>
              <p:nvPr/>
            </p:nvSpPr>
            <p:spPr>
              <a:xfrm>
                <a:off x="9083909" y="4179322"/>
                <a:ext cx="12069" cy="7131"/>
              </a:xfrm>
              <a:custGeom>
                <a:avLst/>
                <a:gdLst>
                  <a:gd name="connsiteX0" fmla="*/ 0 w 12069"/>
                  <a:gd name="connsiteY0" fmla="*/ 2194 h 7131"/>
                  <a:gd name="connsiteX1" fmla="*/ 2560 w 12069"/>
                  <a:gd name="connsiteY1" fmla="*/ 0 h 7131"/>
                  <a:gd name="connsiteX2" fmla="*/ 5852 w 12069"/>
                  <a:gd name="connsiteY2" fmla="*/ 0 h 7131"/>
                  <a:gd name="connsiteX3" fmla="*/ 10606 w 12069"/>
                  <a:gd name="connsiteY3" fmla="*/ 1829 h 7131"/>
                  <a:gd name="connsiteX4" fmla="*/ 12069 w 12069"/>
                  <a:gd name="connsiteY4" fmla="*/ 3109 h 7131"/>
                  <a:gd name="connsiteX5" fmla="*/ 8595 w 12069"/>
                  <a:gd name="connsiteY5" fmla="*/ 6583 h 7131"/>
                  <a:gd name="connsiteX6" fmla="*/ 4206 w 12069"/>
                  <a:gd name="connsiteY6" fmla="*/ 7132 h 7131"/>
                  <a:gd name="connsiteX7" fmla="*/ 1646 w 12069"/>
                  <a:gd name="connsiteY7" fmla="*/ 4572 h 7131"/>
                  <a:gd name="connsiteX8" fmla="*/ 0 w 12069"/>
                  <a:gd name="connsiteY8" fmla="*/ 2194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 h="7131">
                    <a:moveTo>
                      <a:pt x="0" y="2194"/>
                    </a:moveTo>
                    <a:lnTo>
                      <a:pt x="2560" y="0"/>
                    </a:lnTo>
                    <a:lnTo>
                      <a:pt x="5852" y="0"/>
                    </a:lnTo>
                    <a:lnTo>
                      <a:pt x="10606" y="1829"/>
                    </a:lnTo>
                    <a:lnTo>
                      <a:pt x="12069" y="3109"/>
                    </a:lnTo>
                    <a:lnTo>
                      <a:pt x="8595" y="6583"/>
                    </a:lnTo>
                    <a:lnTo>
                      <a:pt x="4206" y="7132"/>
                    </a:lnTo>
                    <a:lnTo>
                      <a:pt x="1646" y="4572"/>
                    </a:lnTo>
                    <a:lnTo>
                      <a:pt x="0" y="2194"/>
                    </a:lnTo>
                  </a:path>
                </a:pathLst>
              </a:custGeom>
              <a:grpFill/>
              <a:ln w="4020" cap="flat">
                <a:solidFill>
                  <a:srgbClr val="FFFFFF"/>
                </a:solidFill>
                <a:prstDash val="solid"/>
                <a:miter/>
              </a:ln>
            </p:spPr>
            <p:txBody>
              <a:bodyPr rtlCol="0" anchor="ctr"/>
              <a:lstStyle/>
              <a:p>
                <a:endParaRPr lang="en-GB" sz="1463"/>
              </a:p>
            </p:txBody>
          </p:sp>
          <p:sp>
            <p:nvSpPr>
              <p:cNvPr id="517" name="Freeform: Shape 516">
                <a:extLst>
                  <a:ext uri="{FF2B5EF4-FFF2-40B4-BE49-F238E27FC236}">
                    <a16:creationId xmlns:a16="http://schemas.microsoft.com/office/drawing/2014/main" id="{1D9AB9D2-18FD-DD7C-D92C-7ADECEC07971}"/>
                  </a:ext>
                </a:extLst>
              </p:cNvPr>
              <p:cNvSpPr/>
              <p:nvPr/>
            </p:nvSpPr>
            <p:spPr>
              <a:xfrm>
                <a:off x="9061417" y="4196511"/>
                <a:ext cx="12069" cy="5668"/>
              </a:xfrm>
              <a:custGeom>
                <a:avLst/>
                <a:gdLst>
                  <a:gd name="connsiteX0" fmla="*/ 732 w 12069"/>
                  <a:gd name="connsiteY0" fmla="*/ 914 h 5668"/>
                  <a:gd name="connsiteX1" fmla="*/ 0 w 12069"/>
                  <a:gd name="connsiteY1" fmla="*/ 2560 h 5668"/>
                  <a:gd name="connsiteX2" fmla="*/ 0 w 12069"/>
                  <a:gd name="connsiteY2" fmla="*/ 4206 h 5668"/>
                  <a:gd name="connsiteX3" fmla="*/ 2560 w 12069"/>
                  <a:gd name="connsiteY3" fmla="*/ 4572 h 5668"/>
                  <a:gd name="connsiteX4" fmla="*/ 5852 w 12069"/>
                  <a:gd name="connsiteY4" fmla="*/ 3657 h 5668"/>
                  <a:gd name="connsiteX5" fmla="*/ 10058 w 12069"/>
                  <a:gd name="connsiteY5" fmla="*/ 5669 h 5668"/>
                  <a:gd name="connsiteX6" fmla="*/ 12069 w 12069"/>
                  <a:gd name="connsiteY6" fmla="*/ 2377 h 5668"/>
                  <a:gd name="connsiteX7" fmla="*/ 4023 w 12069"/>
                  <a:gd name="connsiteY7" fmla="*/ 0 h 5668"/>
                  <a:gd name="connsiteX8" fmla="*/ 732 w 12069"/>
                  <a:gd name="connsiteY8" fmla="*/ 914 h 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 h="5668">
                    <a:moveTo>
                      <a:pt x="732" y="914"/>
                    </a:moveTo>
                    <a:lnTo>
                      <a:pt x="0" y="2560"/>
                    </a:lnTo>
                    <a:lnTo>
                      <a:pt x="0" y="4206"/>
                    </a:lnTo>
                    <a:lnTo>
                      <a:pt x="2560" y="4572"/>
                    </a:lnTo>
                    <a:lnTo>
                      <a:pt x="5852" y="3657"/>
                    </a:lnTo>
                    <a:lnTo>
                      <a:pt x="10058" y="5669"/>
                    </a:lnTo>
                    <a:lnTo>
                      <a:pt x="12069" y="2377"/>
                    </a:lnTo>
                    <a:lnTo>
                      <a:pt x="4023" y="0"/>
                    </a:lnTo>
                    <a:lnTo>
                      <a:pt x="732" y="914"/>
                    </a:lnTo>
                    <a:close/>
                  </a:path>
                </a:pathLst>
              </a:custGeom>
              <a:grpFill/>
              <a:ln w="18272" cap="flat">
                <a:noFill/>
                <a:prstDash val="solid"/>
                <a:miter/>
              </a:ln>
            </p:spPr>
            <p:txBody>
              <a:bodyPr rtlCol="0" anchor="ctr"/>
              <a:lstStyle/>
              <a:p>
                <a:endParaRPr lang="en-GB" sz="1463"/>
              </a:p>
            </p:txBody>
          </p:sp>
          <p:sp>
            <p:nvSpPr>
              <p:cNvPr id="518" name="Freeform: Shape 517">
                <a:extLst>
                  <a:ext uri="{FF2B5EF4-FFF2-40B4-BE49-F238E27FC236}">
                    <a16:creationId xmlns:a16="http://schemas.microsoft.com/office/drawing/2014/main" id="{A7481328-3571-0C94-3224-BB8C3E91CC74}"/>
                  </a:ext>
                </a:extLst>
              </p:cNvPr>
              <p:cNvSpPr/>
              <p:nvPr/>
            </p:nvSpPr>
            <p:spPr>
              <a:xfrm>
                <a:off x="9061417" y="4196511"/>
                <a:ext cx="12069" cy="5851"/>
              </a:xfrm>
              <a:custGeom>
                <a:avLst/>
                <a:gdLst>
                  <a:gd name="connsiteX0" fmla="*/ 0 w 12069"/>
                  <a:gd name="connsiteY0" fmla="*/ 4206 h 5851"/>
                  <a:gd name="connsiteX1" fmla="*/ 0 w 12069"/>
                  <a:gd name="connsiteY1" fmla="*/ 2560 h 5851"/>
                  <a:gd name="connsiteX2" fmla="*/ 732 w 12069"/>
                  <a:gd name="connsiteY2" fmla="*/ 914 h 5851"/>
                  <a:gd name="connsiteX3" fmla="*/ 4023 w 12069"/>
                  <a:gd name="connsiteY3" fmla="*/ 0 h 5851"/>
                  <a:gd name="connsiteX4" fmla="*/ 12069 w 12069"/>
                  <a:gd name="connsiteY4" fmla="*/ 2377 h 5851"/>
                  <a:gd name="connsiteX5" fmla="*/ 10058 w 12069"/>
                  <a:gd name="connsiteY5" fmla="*/ 5851 h 5851"/>
                  <a:gd name="connsiteX6" fmla="*/ 5852 w 12069"/>
                  <a:gd name="connsiteY6" fmla="*/ 3657 h 5851"/>
                  <a:gd name="connsiteX7" fmla="*/ 2560 w 12069"/>
                  <a:gd name="connsiteY7" fmla="*/ 4572 h 5851"/>
                  <a:gd name="connsiteX8" fmla="*/ 0 w 12069"/>
                  <a:gd name="connsiteY8" fmla="*/ 4206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69" h="5851">
                    <a:moveTo>
                      <a:pt x="0" y="4206"/>
                    </a:moveTo>
                    <a:lnTo>
                      <a:pt x="0" y="2560"/>
                    </a:lnTo>
                    <a:lnTo>
                      <a:pt x="732" y="914"/>
                    </a:lnTo>
                    <a:lnTo>
                      <a:pt x="4023" y="0"/>
                    </a:lnTo>
                    <a:lnTo>
                      <a:pt x="12069" y="2377"/>
                    </a:lnTo>
                    <a:lnTo>
                      <a:pt x="10058" y="5851"/>
                    </a:lnTo>
                    <a:lnTo>
                      <a:pt x="5852" y="3657"/>
                    </a:lnTo>
                    <a:lnTo>
                      <a:pt x="2560" y="4572"/>
                    </a:lnTo>
                    <a:lnTo>
                      <a:pt x="0" y="4206"/>
                    </a:lnTo>
                  </a:path>
                </a:pathLst>
              </a:custGeom>
              <a:grpFill/>
              <a:ln w="4020" cap="flat">
                <a:solidFill>
                  <a:srgbClr val="FFFFFF"/>
                </a:solidFill>
                <a:prstDash val="solid"/>
                <a:miter/>
              </a:ln>
            </p:spPr>
            <p:txBody>
              <a:bodyPr rtlCol="0" anchor="ctr"/>
              <a:lstStyle/>
              <a:p>
                <a:endParaRPr lang="en-GB" sz="1463"/>
              </a:p>
            </p:txBody>
          </p:sp>
          <p:sp>
            <p:nvSpPr>
              <p:cNvPr id="519" name="Freeform: Shape 518">
                <a:extLst>
                  <a:ext uri="{FF2B5EF4-FFF2-40B4-BE49-F238E27FC236}">
                    <a16:creationId xmlns:a16="http://schemas.microsoft.com/office/drawing/2014/main" id="{ED3A7D38-6A13-9E73-0A97-37C0CFF4C716}"/>
                  </a:ext>
                </a:extLst>
              </p:cNvPr>
              <p:cNvSpPr/>
              <p:nvPr/>
            </p:nvSpPr>
            <p:spPr>
              <a:xfrm>
                <a:off x="9033439" y="4216443"/>
                <a:ext cx="10423" cy="6948"/>
              </a:xfrm>
              <a:custGeom>
                <a:avLst/>
                <a:gdLst>
                  <a:gd name="connsiteX0" fmla="*/ 2926 w 10423"/>
                  <a:gd name="connsiteY0" fmla="*/ 1829 h 6948"/>
                  <a:gd name="connsiteX1" fmla="*/ 1280 w 10423"/>
                  <a:gd name="connsiteY1" fmla="*/ 3109 h 6948"/>
                  <a:gd name="connsiteX2" fmla="*/ 0 w 10423"/>
                  <a:gd name="connsiteY2" fmla="*/ 5669 h 6948"/>
                  <a:gd name="connsiteX3" fmla="*/ 732 w 10423"/>
                  <a:gd name="connsiteY3" fmla="*/ 6949 h 6948"/>
                  <a:gd name="connsiteX4" fmla="*/ 3291 w 10423"/>
                  <a:gd name="connsiteY4" fmla="*/ 5486 h 6948"/>
                  <a:gd name="connsiteX5" fmla="*/ 10423 w 10423"/>
                  <a:gd name="connsiteY5" fmla="*/ 2926 h 6948"/>
                  <a:gd name="connsiteX6" fmla="*/ 9509 w 10423"/>
                  <a:gd name="connsiteY6" fmla="*/ 914 h 6948"/>
                  <a:gd name="connsiteX7" fmla="*/ 6217 w 10423"/>
                  <a:gd name="connsiteY7" fmla="*/ 0 h 6948"/>
                  <a:gd name="connsiteX8" fmla="*/ 2926 w 10423"/>
                  <a:gd name="connsiteY8" fmla="*/ 182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3" h="6948">
                    <a:moveTo>
                      <a:pt x="2926" y="1829"/>
                    </a:moveTo>
                    <a:lnTo>
                      <a:pt x="1280" y="3109"/>
                    </a:lnTo>
                    <a:lnTo>
                      <a:pt x="0" y="5669"/>
                    </a:lnTo>
                    <a:lnTo>
                      <a:pt x="732" y="6949"/>
                    </a:lnTo>
                    <a:lnTo>
                      <a:pt x="3291" y="5486"/>
                    </a:lnTo>
                    <a:lnTo>
                      <a:pt x="10423" y="2926"/>
                    </a:lnTo>
                    <a:lnTo>
                      <a:pt x="9509" y="914"/>
                    </a:lnTo>
                    <a:lnTo>
                      <a:pt x="6217" y="0"/>
                    </a:lnTo>
                    <a:lnTo>
                      <a:pt x="2926" y="1829"/>
                    </a:lnTo>
                    <a:close/>
                  </a:path>
                </a:pathLst>
              </a:custGeom>
              <a:grpFill/>
              <a:ln w="18272" cap="flat">
                <a:noFill/>
                <a:prstDash val="solid"/>
                <a:miter/>
              </a:ln>
            </p:spPr>
            <p:txBody>
              <a:bodyPr rtlCol="0" anchor="ctr"/>
              <a:lstStyle/>
              <a:p>
                <a:endParaRPr lang="en-GB" sz="1463"/>
              </a:p>
            </p:txBody>
          </p:sp>
          <p:sp>
            <p:nvSpPr>
              <p:cNvPr id="520" name="Freeform: Shape 519">
                <a:extLst>
                  <a:ext uri="{FF2B5EF4-FFF2-40B4-BE49-F238E27FC236}">
                    <a16:creationId xmlns:a16="http://schemas.microsoft.com/office/drawing/2014/main" id="{7F9BBB25-6C74-97BA-5BAA-4A9E3D259129}"/>
                  </a:ext>
                </a:extLst>
              </p:cNvPr>
              <p:cNvSpPr/>
              <p:nvPr/>
            </p:nvSpPr>
            <p:spPr>
              <a:xfrm>
                <a:off x="9033439" y="4216626"/>
                <a:ext cx="10423" cy="6766"/>
              </a:xfrm>
              <a:custGeom>
                <a:avLst/>
                <a:gdLst>
                  <a:gd name="connsiteX0" fmla="*/ 732 w 10423"/>
                  <a:gd name="connsiteY0" fmla="*/ 6766 h 6766"/>
                  <a:gd name="connsiteX1" fmla="*/ 0 w 10423"/>
                  <a:gd name="connsiteY1" fmla="*/ 5486 h 6766"/>
                  <a:gd name="connsiteX2" fmla="*/ 1280 w 10423"/>
                  <a:gd name="connsiteY2" fmla="*/ 2926 h 6766"/>
                  <a:gd name="connsiteX3" fmla="*/ 2926 w 10423"/>
                  <a:gd name="connsiteY3" fmla="*/ 1646 h 6766"/>
                  <a:gd name="connsiteX4" fmla="*/ 6217 w 10423"/>
                  <a:gd name="connsiteY4" fmla="*/ 0 h 6766"/>
                  <a:gd name="connsiteX5" fmla="*/ 9509 w 10423"/>
                  <a:gd name="connsiteY5" fmla="*/ 732 h 6766"/>
                  <a:gd name="connsiteX6" fmla="*/ 10423 w 10423"/>
                  <a:gd name="connsiteY6" fmla="*/ 2743 h 6766"/>
                  <a:gd name="connsiteX7" fmla="*/ 3291 w 10423"/>
                  <a:gd name="connsiteY7" fmla="*/ 5303 h 6766"/>
                  <a:gd name="connsiteX8" fmla="*/ 732 w 10423"/>
                  <a:gd name="connsiteY8" fmla="*/ 6766 h 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23" h="6766">
                    <a:moveTo>
                      <a:pt x="732" y="6766"/>
                    </a:moveTo>
                    <a:lnTo>
                      <a:pt x="0" y="5486"/>
                    </a:lnTo>
                    <a:lnTo>
                      <a:pt x="1280" y="2926"/>
                    </a:lnTo>
                    <a:lnTo>
                      <a:pt x="2926" y="1646"/>
                    </a:lnTo>
                    <a:lnTo>
                      <a:pt x="6217" y="0"/>
                    </a:lnTo>
                    <a:lnTo>
                      <a:pt x="9509" y="732"/>
                    </a:lnTo>
                    <a:lnTo>
                      <a:pt x="10423" y="2743"/>
                    </a:lnTo>
                    <a:lnTo>
                      <a:pt x="3291" y="5303"/>
                    </a:lnTo>
                    <a:lnTo>
                      <a:pt x="732" y="6766"/>
                    </a:lnTo>
                  </a:path>
                </a:pathLst>
              </a:custGeom>
              <a:grpFill/>
              <a:ln w="4020" cap="flat">
                <a:solidFill>
                  <a:srgbClr val="FFFFFF"/>
                </a:solidFill>
                <a:prstDash val="solid"/>
                <a:miter/>
              </a:ln>
            </p:spPr>
            <p:txBody>
              <a:bodyPr rtlCol="0" anchor="ctr"/>
              <a:lstStyle/>
              <a:p>
                <a:endParaRPr lang="en-GB" sz="1463"/>
              </a:p>
            </p:txBody>
          </p:sp>
          <p:sp>
            <p:nvSpPr>
              <p:cNvPr id="521" name="Freeform: Shape 520">
                <a:extLst>
                  <a:ext uri="{FF2B5EF4-FFF2-40B4-BE49-F238E27FC236}">
                    <a16:creationId xmlns:a16="http://schemas.microsoft.com/office/drawing/2014/main" id="{D9162CEE-549C-6DB7-BF67-11857AA97654}"/>
                  </a:ext>
                </a:extLst>
              </p:cNvPr>
              <p:cNvSpPr/>
              <p:nvPr/>
            </p:nvSpPr>
            <p:spPr>
              <a:xfrm>
                <a:off x="10218211" y="3851997"/>
                <a:ext cx="365" cy="1097"/>
              </a:xfrm>
              <a:custGeom>
                <a:avLst/>
                <a:gdLst>
                  <a:gd name="connsiteX0" fmla="*/ 366 w 365"/>
                  <a:gd name="connsiteY0" fmla="*/ 1097 h 1097"/>
                  <a:gd name="connsiteX1" fmla="*/ 0 w 365"/>
                  <a:gd name="connsiteY1" fmla="*/ 0 h 1097"/>
                  <a:gd name="connsiteX2" fmla="*/ 366 w 365"/>
                  <a:gd name="connsiteY2" fmla="*/ 1097 h 1097"/>
                </a:gdLst>
                <a:ahLst/>
                <a:cxnLst>
                  <a:cxn ang="0">
                    <a:pos x="connsiteX0" y="connsiteY0"/>
                  </a:cxn>
                  <a:cxn ang="0">
                    <a:pos x="connsiteX1" y="connsiteY1"/>
                  </a:cxn>
                  <a:cxn ang="0">
                    <a:pos x="connsiteX2" y="connsiteY2"/>
                  </a:cxn>
                </a:cxnLst>
                <a:rect l="l" t="t" r="r" b="b"/>
                <a:pathLst>
                  <a:path w="365" h="1097">
                    <a:moveTo>
                      <a:pt x="366" y="1097"/>
                    </a:moveTo>
                    <a:lnTo>
                      <a:pt x="0" y="0"/>
                    </a:lnTo>
                    <a:lnTo>
                      <a:pt x="366" y="1097"/>
                    </a:lnTo>
                    <a:close/>
                  </a:path>
                </a:pathLst>
              </a:custGeom>
              <a:grpFill/>
              <a:ln w="18272" cap="flat">
                <a:noFill/>
                <a:prstDash val="solid"/>
                <a:miter/>
              </a:ln>
            </p:spPr>
            <p:txBody>
              <a:bodyPr rtlCol="0" anchor="ctr"/>
              <a:lstStyle/>
              <a:p>
                <a:endParaRPr lang="en-GB" sz="1463"/>
              </a:p>
            </p:txBody>
          </p:sp>
          <p:sp>
            <p:nvSpPr>
              <p:cNvPr id="522" name="Freeform: Shape 521">
                <a:extLst>
                  <a:ext uri="{FF2B5EF4-FFF2-40B4-BE49-F238E27FC236}">
                    <a16:creationId xmlns:a16="http://schemas.microsoft.com/office/drawing/2014/main" id="{11EADD34-0291-DD58-4933-8028F92D35E1}"/>
                  </a:ext>
                </a:extLst>
              </p:cNvPr>
              <p:cNvSpPr/>
              <p:nvPr/>
            </p:nvSpPr>
            <p:spPr>
              <a:xfrm>
                <a:off x="10218394" y="3851997"/>
                <a:ext cx="183" cy="1097"/>
              </a:xfrm>
              <a:custGeom>
                <a:avLst/>
                <a:gdLst>
                  <a:gd name="connsiteX0" fmla="*/ 0 w 183"/>
                  <a:gd name="connsiteY0" fmla="*/ 0 h 1097"/>
                  <a:gd name="connsiteX1" fmla="*/ 183 w 183"/>
                  <a:gd name="connsiteY1" fmla="*/ 1097 h 1097"/>
                  <a:gd name="connsiteX2" fmla="*/ 0 w 183"/>
                  <a:gd name="connsiteY2" fmla="*/ 0 h 1097"/>
                </a:gdLst>
                <a:ahLst/>
                <a:cxnLst>
                  <a:cxn ang="0">
                    <a:pos x="connsiteX0" y="connsiteY0"/>
                  </a:cxn>
                  <a:cxn ang="0">
                    <a:pos x="connsiteX1" y="connsiteY1"/>
                  </a:cxn>
                  <a:cxn ang="0">
                    <a:pos x="connsiteX2" y="connsiteY2"/>
                  </a:cxn>
                </a:cxnLst>
                <a:rect l="l" t="t" r="r" b="b"/>
                <a:pathLst>
                  <a:path w="183" h="1097">
                    <a:moveTo>
                      <a:pt x="0" y="0"/>
                    </a:moveTo>
                    <a:lnTo>
                      <a:pt x="183" y="1097"/>
                    </a:lnTo>
                    <a:lnTo>
                      <a:pt x="0" y="0"/>
                    </a:lnTo>
                  </a:path>
                </a:pathLst>
              </a:custGeom>
              <a:grpFill/>
              <a:ln w="4020" cap="flat">
                <a:solidFill>
                  <a:srgbClr val="FFFFFF"/>
                </a:solidFill>
                <a:prstDash val="solid"/>
                <a:miter/>
              </a:ln>
            </p:spPr>
            <p:txBody>
              <a:bodyPr rtlCol="0" anchor="ctr"/>
              <a:lstStyle/>
              <a:p>
                <a:endParaRPr lang="en-GB" sz="1463"/>
              </a:p>
            </p:txBody>
          </p:sp>
          <p:sp>
            <p:nvSpPr>
              <p:cNvPr id="523" name="Freeform: Shape 522">
                <a:extLst>
                  <a:ext uri="{FF2B5EF4-FFF2-40B4-BE49-F238E27FC236}">
                    <a16:creationId xmlns:a16="http://schemas.microsoft.com/office/drawing/2014/main" id="{DF09C7C3-7E24-A272-9F7B-5C3A9DA36067}"/>
                  </a:ext>
                </a:extLst>
              </p:cNvPr>
              <p:cNvSpPr/>
              <p:nvPr/>
            </p:nvSpPr>
            <p:spPr>
              <a:xfrm>
                <a:off x="10050343" y="4649830"/>
                <a:ext cx="11154" cy="4388"/>
              </a:xfrm>
              <a:custGeom>
                <a:avLst/>
                <a:gdLst>
                  <a:gd name="connsiteX0" fmla="*/ 2194 w 11154"/>
                  <a:gd name="connsiteY0" fmla="*/ 0 h 4388"/>
                  <a:gd name="connsiteX1" fmla="*/ 914 w 11154"/>
                  <a:gd name="connsiteY1" fmla="*/ 1097 h 4388"/>
                  <a:gd name="connsiteX2" fmla="*/ 0 w 11154"/>
                  <a:gd name="connsiteY2" fmla="*/ 1829 h 4388"/>
                  <a:gd name="connsiteX3" fmla="*/ 2560 w 11154"/>
                  <a:gd name="connsiteY3" fmla="*/ 2743 h 4388"/>
                  <a:gd name="connsiteX4" fmla="*/ 5303 w 11154"/>
                  <a:gd name="connsiteY4" fmla="*/ 2743 h 4388"/>
                  <a:gd name="connsiteX5" fmla="*/ 8412 w 11154"/>
                  <a:gd name="connsiteY5" fmla="*/ 4023 h 4388"/>
                  <a:gd name="connsiteX6" fmla="*/ 11154 w 11154"/>
                  <a:gd name="connsiteY6" fmla="*/ 4389 h 4388"/>
                  <a:gd name="connsiteX7" fmla="*/ 10971 w 11154"/>
                  <a:gd name="connsiteY7" fmla="*/ 2743 h 4388"/>
                  <a:gd name="connsiteX8" fmla="*/ 8412 w 11154"/>
                  <a:gd name="connsiteY8" fmla="*/ 732 h 4388"/>
                  <a:gd name="connsiteX9" fmla="*/ 5303 w 11154"/>
                  <a:gd name="connsiteY9" fmla="*/ 0 h 4388"/>
                  <a:gd name="connsiteX10" fmla="*/ 2194 w 11154"/>
                  <a:gd name="connsiteY10" fmla="*/ 0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54" h="4388">
                    <a:moveTo>
                      <a:pt x="2194" y="0"/>
                    </a:moveTo>
                    <a:lnTo>
                      <a:pt x="914" y="1097"/>
                    </a:lnTo>
                    <a:lnTo>
                      <a:pt x="0" y="1829"/>
                    </a:lnTo>
                    <a:lnTo>
                      <a:pt x="2560" y="2743"/>
                    </a:lnTo>
                    <a:lnTo>
                      <a:pt x="5303" y="2743"/>
                    </a:lnTo>
                    <a:lnTo>
                      <a:pt x="8412" y="4023"/>
                    </a:lnTo>
                    <a:lnTo>
                      <a:pt x="11154" y="4389"/>
                    </a:lnTo>
                    <a:lnTo>
                      <a:pt x="10971" y="2743"/>
                    </a:lnTo>
                    <a:lnTo>
                      <a:pt x="8412" y="732"/>
                    </a:lnTo>
                    <a:lnTo>
                      <a:pt x="5303" y="0"/>
                    </a:lnTo>
                    <a:lnTo>
                      <a:pt x="2194" y="0"/>
                    </a:lnTo>
                    <a:close/>
                  </a:path>
                </a:pathLst>
              </a:custGeom>
              <a:grpFill/>
              <a:ln w="18272" cap="flat">
                <a:noFill/>
                <a:prstDash val="solid"/>
                <a:miter/>
              </a:ln>
            </p:spPr>
            <p:txBody>
              <a:bodyPr rtlCol="0" anchor="ctr"/>
              <a:lstStyle/>
              <a:p>
                <a:endParaRPr lang="en-GB" sz="1463"/>
              </a:p>
            </p:txBody>
          </p:sp>
          <p:sp>
            <p:nvSpPr>
              <p:cNvPr id="524" name="Freeform: Shape 523">
                <a:extLst>
                  <a:ext uri="{FF2B5EF4-FFF2-40B4-BE49-F238E27FC236}">
                    <a16:creationId xmlns:a16="http://schemas.microsoft.com/office/drawing/2014/main" id="{FA334EF7-1668-93D6-92EE-BA83921DA9F2}"/>
                  </a:ext>
                </a:extLst>
              </p:cNvPr>
              <p:cNvSpPr/>
              <p:nvPr/>
            </p:nvSpPr>
            <p:spPr>
              <a:xfrm>
                <a:off x="10050343" y="4649647"/>
                <a:ext cx="11154" cy="4571"/>
              </a:xfrm>
              <a:custGeom>
                <a:avLst/>
                <a:gdLst>
                  <a:gd name="connsiteX0" fmla="*/ 2560 w 11154"/>
                  <a:gd name="connsiteY0" fmla="*/ 2926 h 4571"/>
                  <a:gd name="connsiteX1" fmla="*/ 0 w 11154"/>
                  <a:gd name="connsiteY1" fmla="*/ 2012 h 4571"/>
                  <a:gd name="connsiteX2" fmla="*/ 914 w 11154"/>
                  <a:gd name="connsiteY2" fmla="*/ 1280 h 4571"/>
                  <a:gd name="connsiteX3" fmla="*/ 2194 w 11154"/>
                  <a:gd name="connsiteY3" fmla="*/ 0 h 4571"/>
                  <a:gd name="connsiteX4" fmla="*/ 5303 w 11154"/>
                  <a:gd name="connsiteY4" fmla="*/ 0 h 4571"/>
                  <a:gd name="connsiteX5" fmla="*/ 8412 w 11154"/>
                  <a:gd name="connsiteY5" fmla="*/ 914 h 4571"/>
                  <a:gd name="connsiteX6" fmla="*/ 10971 w 11154"/>
                  <a:gd name="connsiteY6" fmla="*/ 2926 h 4571"/>
                  <a:gd name="connsiteX7" fmla="*/ 11154 w 11154"/>
                  <a:gd name="connsiteY7" fmla="*/ 4572 h 4571"/>
                  <a:gd name="connsiteX8" fmla="*/ 8412 w 11154"/>
                  <a:gd name="connsiteY8" fmla="*/ 4206 h 4571"/>
                  <a:gd name="connsiteX9" fmla="*/ 5303 w 11154"/>
                  <a:gd name="connsiteY9" fmla="*/ 2926 h 4571"/>
                  <a:gd name="connsiteX10" fmla="*/ 2560 w 11154"/>
                  <a:gd name="connsiteY10" fmla="*/ 2926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54" h="4571">
                    <a:moveTo>
                      <a:pt x="2560" y="2926"/>
                    </a:moveTo>
                    <a:lnTo>
                      <a:pt x="0" y="2012"/>
                    </a:lnTo>
                    <a:lnTo>
                      <a:pt x="914" y="1280"/>
                    </a:lnTo>
                    <a:lnTo>
                      <a:pt x="2194" y="0"/>
                    </a:lnTo>
                    <a:lnTo>
                      <a:pt x="5303" y="0"/>
                    </a:lnTo>
                    <a:lnTo>
                      <a:pt x="8412" y="914"/>
                    </a:lnTo>
                    <a:lnTo>
                      <a:pt x="10971" y="2926"/>
                    </a:lnTo>
                    <a:lnTo>
                      <a:pt x="11154" y="4572"/>
                    </a:lnTo>
                    <a:lnTo>
                      <a:pt x="8412" y="4206"/>
                    </a:lnTo>
                    <a:lnTo>
                      <a:pt x="5303" y="2926"/>
                    </a:lnTo>
                    <a:lnTo>
                      <a:pt x="2560" y="2926"/>
                    </a:lnTo>
                  </a:path>
                </a:pathLst>
              </a:custGeom>
              <a:grpFill/>
              <a:ln w="4020" cap="flat">
                <a:solidFill>
                  <a:srgbClr val="FFFFFF"/>
                </a:solidFill>
                <a:prstDash val="solid"/>
                <a:miter/>
              </a:ln>
            </p:spPr>
            <p:txBody>
              <a:bodyPr rtlCol="0" anchor="ctr"/>
              <a:lstStyle/>
              <a:p>
                <a:endParaRPr lang="en-GB" sz="1463"/>
              </a:p>
            </p:txBody>
          </p:sp>
          <p:sp>
            <p:nvSpPr>
              <p:cNvPr id="525" name="Freeform: Shape 524">
                <a:extLst>
                  <a:ext uri="{FF2B5EF4-FFF2-40B4-BE49-F238E27FC236}">
                    <a16:creationId xmlns:a16="http://schemas.microsoft.com/office/drawing/2014/main" id="{4A53EB7F-C491-87F6-D644-2324EF0B6EDC}"/>
                  </a:ext>
                </a:extLst>
              </p:cNvPr>
              <p:cNvSpPr/>
              <p:nvPr/>
            </p:nvSpPr>
            <p:spPr>
              <a:xfrm>
                <a:off x="10243447" y="5631624"/>
                <a:ext cx="15725" cy="19383"/>
              </a:xfrm>
              <a:custGeom>
                <a:avLst/>
                <a:gdLst>
                  <a:gd name="connsiteX0" fmla="*/ 10240 w 15725"/>
                  <a:gd name="connsiteY0" fmla="*/ 1280 h 19383"/>
                  <a:gd name="connsiteX1" fmla="*/ 7680 w 15725"/>
                  <a:gd name="connsiteY1" fmla="*/ 183 h 19383"/>
                  <a:gd name="connsiteX2" fmla="*/ 5851 w 15725"/>
                  <a:gd name="connsiteY2" fmla="*/ 549 h 19383"/>
                  <a:gd name="connsiteX3" fmla="*/ 5669 w 15725"/>
                  <a:gd name="connsiteY3" fmla="*/ 5120 h 19383"/>
                  <a:gd name="connsiteX4" fmla="*/ 3474 w 15725"/>
                  <a:gd name="connsiteY4" fmla="*/ 9509 h 19383"/>
                  <a:gd name="connsiteX5" fmla="*/ 1097 w 15725"/>
                  <a:gd name="connsiteY5" fmla="*/ 12252 h 19383"/>
                  <a:gd name="connsiteX6" fmla="*/ 0 w 15725"/>
                  <a:gd name="connsiteY6" fmla="*/ 16641 h 19383"/>
                  <a:gd name="connsiteX7" fmla="*/ 549 w 15725"/>
                  <a:gd name="connsiteY7" fmla="*/ 18286 h 19383"/>
                  <a:gd name="connsiteX8" fmla="*/ 3108 w 15725"/>
                  <a:gd name="connsiteY8" fmla="*/ 19383 h 19383"/>
                  <a:gd name="connsiteX9" fmla="*/ 5303 w 15725"/>
                  <a:gd name="connsiteY9" fmla="*/ 14812 h 19383"/>
                  <a:gd name="connsiteX10" fmla="*/ 7314 w 15725"/>
                  <a:gd name="connsiteY10" fmla="*/ 14263 h 19383"/>
                  <a:gd name="connsiteX11" fmla="*/ 9143 w 15725"/>
                  <a:gd name="connsiteY11" fmla="*/ 15726 h 19383"/>
                  <a:gd name="connsiteX12" fmla="*/ 11520 w 15725"/>
                  <a:gd name="connsiteY12" fmla="*/ 14812 h 19383"/>
                  <a:gd name="connsiteX13" fmla="*/ 13532 w 15725"/>
                  <a:gd name="connsiteY13" fmla="*/ 12618 h 19383"/>
                  <a:gd name="connsiteX14" fmla="*/ 15726 w 15725"/>
                  <a:gd name="connsiteY14" fmla="*/ 12069 h 19383"/>
                  <a:gd name="connsiteX15" fmla="*/ 15543 w 15725"/>
                  <a:gd name="connsiteY15" fmla="*/ 8960 h 19383"/>
                  <a:gd name="connsiteX16" fmla="*/ 11886 w 15725"/>
                  <a:gd name="connsiteY16" fmla="*/ 7680 h 19383"/>
                  <a:gd name="connsiteX17" fmla="*/ 14994 w 15725"/>
                  <a:gd name="connsiteY17" fmla="*/ 6583 h 19383"/>
                  <a:gd name="connsiteX18" fmla="*/ 14446 w 15725"/>
                  <a:gd name="connsiteY18" fmla="*/ 5120 h 19383"/>
                  <a:gd name="connsiteX19" fmla="*/ 11337 w 15725"/>
                  <a:gd name="connsiteY19" fmla="*/ 1646 h 19383"/>
                  <a:gd name="connsiteX20" fmla="*/ 10971 w 15725"/>
                  <a:gd name="connsiteY20" fmla="*/ 0 h 19383"/>
                  <a:gd name="connsiteX21" fmla="*/ 10240 w 15725"/>
                  <a:gd name="connsiteY21" fmla="*/ 1280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25" h="19383">
                    <a:moveTo>
                      <a:pt x="10240" y="1280"/>
                    </a:moveTo>
                    <a:lnTo>
                      <a:pt x="7680" y="183"/>
                    </a:lnTo>
                    <a:lnTo>
                      <a:pt x="5851" y="549"/>
                    </a:lnTo>
                    <a:lnTo>
                      <a:pt x="5669" y="5120"/>
                    </a:lnTo>
                    <a:lnTo>
                      <a:pt x="3474" y="9509"/>
                    </a:lnTo>
                    <a:lnTo>
                      <a:pt x="1097" y="12252"/>
                    </a:lnTo>
                    <a:lnTo>
                      <a:pt x="0" y="16641"/>
                    </a:lnTo>
                    <a:lnTo>
                      <a:pt x="549" y="18286"/>
                    </a:lnTo>
                    <a:lnTo>
                      <a:pt x="3108" y="19383"/>
                    </a:lnTo>
                    <a:lnTo>
                      <a:pt x="5303" y="14812"/>
                    </a:lnTo>
                    <a:lnTo>
                      <a:pt x="7314" y="14263"/>
                    </a:lnTo>
                    <a:lnTo>
                      <a:pt x="9143" y="15726"/>
                    </a:lnTo>
                    <a:lnTo>
                      <a:pt x="11520" y="14812"/>
                    </a:lnTo>
                    <a:lnTo>
                      <a:pt x="13532" y="12618"/>
                    </a:lnTo>
                    <a:lnTo>
                      <a:pt x="15726" y="12069"/>
                    </a:lnTo>
                    <a:lnTo>
                      <a:pt x="15543" y="8960"/>
                    </a:lnTo>
                    <a:lnTo>
                      <a:pt x="11886" y="7680"/>
                    </a:lnTo>
                    <a:lnTo>
                      <a:pt x="14994" y="6583"/>
                    </a:lnTo>
                    <a:lnTo>
                      <a:pt x="14446" y="5120"/>
                    </a:lnTo>
                    <a:lnTo>
                      <a:pt x="11337" y="1646"/>
                    </a:lnTo>
                    <a:lnTo>
                      <a:pt x="10971" y="0"/>
                    </a:lnTo>
                    <a:lnTo>
                      <a:pt x="10240" y="1280"/>
                    </a:lnTo>
                    <a:close/>
                  </a:path>
                </a:pathLst>
              </a:custGeom>
              <a:grpFill/>
              <a:ln w="18272" cap="flat">
                <a:noFill/>
                <a:prstDash val="solid"/>
                <a:miter/>
              </a:ln>
            </p:spPr>
            <p:txBody>
              <a:bodyPr rtlCol="0" anchor="ctr"/>
              <a:lstStyle/>
              <a:p>
                <a:endParaRPr lang="en-GB" sz="1463"/>
              </a:p>
            </p:txBody>
          </p:sp>
          <p:sp>
            <p:nvSpPr>
              <p:cNvPr id="526" name="Freeform: Shape 525">
                <a:extLst>
                  <a:ext uri="{FF2B5EF4-FFF2-40B4-BE49-F238E27FC236}">
                    <a16:creationId xmlns:a16="http://schemas.microsoft.com/office/drawing/2014/main" id="{BD4E52C5-A92E-8BCC-07E6-B10CD876C108}"/>
                  </a:ext>
                </a:extLst>
              </p:cNvPr>
              <p:cNvSpPr/>
              <p:nvPr/>
            </p:nvSpPr>
            <p:spPr>
              <a:xfrm>
                <a:off x="10243447" y="5631624"/>
                <a:ext cx="15725" cy="19383"/>
              </a:xfrm>
              <a:custGeom>
                <a:avLst/>
                <a:gdLst>
                  <a:gd name="connsiteX0" fmla="*/ 10240 w 15725"/>
                  <a:gd name="connsiteY0" fmla="*/ 1280 h 19383"/>
                  <a:gd name="connsiteX1" fmla="*/ 10971 w 15725"/>
                  <a:gd name="connsiteY1" fmla="*/ 0 h 19383"/>
                  <a:gd name="connsiteX2" fmla="*/ 11337 w 15725"/>
                  <a:gd name="connsiteY2" fmla="*/ 1646 h 19383"/>
                  <a:gd name="connsiteX3" fmla="*/ 14446 w 15725"/>
                  <a:gd name="connsiteY3" fmla="*/ 5120 h 19383"/>
                  <a:gd name="connsiteX4" fmla="*/ 14994 w 15725"/>
                  <a:gd name="connsiteY4" fmla="*/ 6583 h 19383"/>
                  <a:gd name="connsiteX5" fmla="*/ 11886 w 15725"/>
                  <a:gd name="connsiteY5" fmla="*/ 7680 h 19383"/>
                  <a:gd name="connsiteX6" fmla="*/ 15543 w 15725"/>
                  <a:gd name="connsiteY6" fmla="*/ 8960 h 19383"/>
                  <a:gd name="connsiteX7" fmla="*/ 15726 w 15725"/>
                  <a:gd name="connsiteY7" fmla="*/ 12069 h 19383"/>
                  <a:gd name="connsiteX8" fmla="*/ 13532 w 15725"/>
                  <a:gd name="connsiteY8" fmla="*/ 12618 h 19383"/>
                  <a:gd name="connsiteX9" fmla="*/ 11520 w 15725"/>
                  <a:gd name="connsiteY9" fmla="*/ 14812 h 19383"/>
                  <a:gd name="connsiteX10" fmla="*/ 9143 w 15725"/>
                  <a:gd name="connsiteY10" fmla="*/ 15726 h 19383"/>
                  <a:gd name="connsiteX11" fmla="*/ 7314 w 15725"/>
                  <a:gd name="connsiteY11" fmla="*/ 14263 h 19383"/>
                  <a:gd name="connsiteX12" fmla="*/ 5303 w 15725"/>
                  <a:gd name="connsiteY12" fmla="*/ 14812 h 19383"/>
                  <a:gd name="connsiteX13" fmla="*/ 3108 w 15725"/>
                  <a:gd name="connsiteY13" fmla="*/ 19383 h 19383"/>
                  <a:gd name="connsiteX14" fmla="*/ 549 w 15725"/>
                  <a:gd name="connsiteY14" fmla="*/ 18286 h 19383"/>
                  <a:gd name="connsiteX15" fmla="*/ 0 w 15725"/>
                  <a:gd name="connsiteY15" fmla="*/ 16641 h 19383"/>
                  <a:gd name="connsiteX16" fmla="*/ 1097 w 15725"/>
                  <a:gd name="connsiteY16" fmla="*/ 12252 h 19383"/>
                  <a:gd name="connsiteX17" fmla="*/ 3474 w 15725"/>
                  <a:gd name="connsiteY17" fmla="*/ 9509 h 19383"/>
                  <a:gd name="connsiteX18" fmla="*/ 5669 w 15725"/>
                  <a:gd name="connsiteY18" fmla="*/ 5120 h 19383"/>
                  <a:gd name="connsiteX19" fmla="*/ 5851 w 15725"/>
                  <a:gd name="connsiteY19" fmla="*/ 549 h 19383"/>
                  <a:gd name="connsiteX20" fmla="*/ 7680 w 15725"/>
                  <a:gd name="connsiteY20" fmla="*/ 183 h 19383"/>
                  <a:gd name="connsiteX21" fmla="*/ 10240 w 15725"/>
                  <a:gd name="connsiteY21" fmla="*/ 1280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25" h="19383">
                    <a:moveTo>
                      <a:pt x="10240" y="1280"/>
                    </a:moveTo>
                    <a:lnTo>
                      <a:pt x="10971" y="0"/>
                    </a:lnTo>
                    <a:lnTo>
                      <a:pt x="11337" y="1646"/>
                    </a:lnTo>
                    <a:lnTo>
                      <a:pt x="14446" y="5120"/>
                    </a:lnTo>
                    <a:lnTo>
                      <a:pt x="14994" y="6583"/>
                    </a:lnTo>
                    <a:lnTo>
                      <a:pt x="11886" y="7680"/>
                    </a:lnTo>
                    <a:lnTo>
                      <a:pt x="15543" y="8960"/>
                    </a:lnTo>
                    <a:lnTo>
                      <a:pt x="15726" y="12069"/>
                    </a:lnTo>
                    <a:lnTo>
                      <a:pt x="13532" y="12618"/>
                    </a:lnTo>
                    <a:lnTo>
                      <a:pt x="11520" y="14812"/>
                    </a:lnTo>
                    <a:lnTo>
                      <a:pt x="9143" y="15726"/>
                    </a:lnTo>
                    <a:lnTo>
                      <a:pt x="7314" y="14263"/>
                    </a:lnTo>
                    <a:lnTo>
                      <a:pt x="5303" y="14812"/>
                    </a:lnTo>
                    <a:lnTo>
                      <a:pt x="3108" y="19383"/>
                    </a:lnTo>
                    <a:lnTo>
                      <a:pt x="549" y="18286"/>
                    </a:lnTo>
                    <a:lnTo>
                      <a:pt x="0" y="16641"/>
                    </a:lnTo>
                    <a:lnTo>
                      <a:pt x="1097" y="12252"/>
                    </a:lnTo>
                    <a:lnTo>
                      <a:pt x="3474" y="9509"/>
                    </a:lnTo>
                    <a:lnTo>
                      <a:pt x="5669" y="5120"/>
                    </a:lnTo>
                    <a:lnTo>
                      <a:pt x="5851" y="549"/>
                    </a:lnTo>
                    <a:lnTo>
                      <a:pt x="7680" y="183"/>
                    </a:lnTo>
                    <a:lnTo>
                      <a:pt x="10240" y="1280"/>
                    </a:lnTo>
                  </a:path>
                </a:pathLst>
              </a:custGeom>
              <a:grpFill/>
              <a:ln w="4020" cap="flat">
                <a:solidFill>
                  <a:srgbClr val="FFFFFF"/>
                </a:solidFill>
                <a:prstDash val="solid"/>
                <a:miter/>
              </a:ln>
            </p:spPr>
            <p:txBody>
              <a:bodyPr rtlCol="0" anchor="ctr"/>
              <a:lstStyle/>
              <a:p>
                <a:endParaRPr lang="en-GB" sz="1463"/>
              </a:p>
            </p:txBody>
          </p:sp>
          <p:sp>
            <p:nvSpPr>
              <p:cNvPr id="527" name="Freeform: Shape 526">
                <a:extLst>
                  <a:ext uri="{FF2B5EF4-FFF2-40B4-BE49-F238E27FC236}">
                    <a16:creationId xmlns:a16="http://schemas.microsoft.com/office/drawing/2014/main" id="{E0D8D7EA-E01C-8634-7DF1-CDD774D3B68E}"/>
                  </a:ext>
                </a:extLst>
              </p:cNvPr>
              <p:cNvSpPr/>
              <p:nvPr/>
            </p:nvSpPr>
            <p:spPr>
              <a:xfrm>
                <a:off x="10217480" y="5441446"/>
                <a:ext cx="196395" cy="189629"/>
              </a:xfrm>
              <a:custGeom>
                <a:avLst/>
                <a:gdLst>
                  <a:gd name="connsiteX0" fmla="*/ 142633 w 196395"/>
                  <a:gd name="connsiteY0" fmla="*/ 14263 h 189629"/>
                  <a:gd name="connsiteX1" fmla="*/ 143731 w 196395"/>
                  <a:gd name="connsiteY1" fmla="*/ 14629 h 189629"/>
                  <a:gd name="connsiteX2" fmla="*/ 144097 w 196395"/>
                  <a:gd name="connsiteY2" fmla="*/ 8960 h 189629"/>
                  <a:gd name="connsiteX3" fmla="*/ 147571 w 196395"/>
                  <a:gd name="connsiteY3" fmla="*/ 6583 h 189629"/>
                  <a:gd name="connsiteX4" fmla="*/ 151228 w 196395"/>
                  <a:gd name="connsiteY4" fmla="*/ 2560 h 189629"/>
                  <a:gd name="connsiteX5" fmla="*/ 153240 w 196395"/>
                  <a:gd name="connsiteY5" fmla="*/ 2377 h 189629"/>
                  <a:gd name="connsiteX6" fmla="*/ 154154 w 196395"/>
                  <a:gd name="connsiteY6" fmla="*/ 1097 h 189629"/>
                  <a:gd name="connsiteX7" fmla="*/ 155983 w 196395"/>
                  <a:gd name="connsiteY7" fmla="*/ 0 h 189629"/>
                  <a:gd name="connsiteX8" fmla="*/ 156897 w 196395"/>
                  <a:gd name="connsiteY8" fmla="*/ 1463 h 189629"/>
                  <a:gd name="connsiteX9" fmla="*/ 156897 w 196395"/>
                  <a:gd name="connsiteY9" fmla="*/ 6035 h 189629"/>
                  <a:gd name="connsiteX10" fmla="*/ 158543 w 196395"/>
                  <a:gd name="connsiteY10" fmla="*/ 8595 h 189629"/>
                  <a:gd name="connsiteX11" fmla="*/ 161286 w 196395"/>
                  <a:gd name="connsiteY11" fmla="*/ 9326 h 189629"/>
                  <a:gd name="connsiteX12" fmla="*/ 163846 w 196395"/>
                  <a:gd name="connsiteY12" fmla="*/ 9143 h 189629"/>
                  <a:gd name="connsiteX13" fmla="*/ 165857 w 196395"/>
                  <a:gd name="connsiteY13" fmla="*/ 11520 h 189629"/>
                  <a:gd name="connsiteX14" fmla="*/ 165857 w 196395"/>
                  <a:gd name="connsiteY14" fmla="*/ 18652 h 189629"/>
                  <a:gd name="connsiteX15" fmla="*/ 167320 w 196395"/>
                  <a:gd name="connsiteY15" fmla="*/ 21578 h 189629"/>
                  <a:gd name="connsiteX16" fmla="*/ 170246 w 196395"/>
                  <a:gd name="connsiteY16" fmla="*/ 23223 h 189629"/>
                  <a:gd name="connsiteX17" fmla="*/ 176463 w 196395"/>
                  <a:gd name="connsiteY17" fmla="*/ 18103 h 189629"/>
                  <a:gd name="connsiteX18" fmla="*/ 179023 w 196395"/>
                  <a:gd name="connsiteY18" fmla="*/ 17189 h 189629"/>
                  <a:gd name="connsiteX19" fmla="*/ 181218 w 196395"/>
                  <a:gd name="connsiteY19" fmla="*/ 14629 h 189629"/>
                  <a:gd name="connsiteX20" fmla="*/ 185424 w 196395"/>
                  <a:gd name="connsiteY20" fmla="*/ 12252 h 189629"/>
                  <a:gd name="connsiteX21" fmla="*/ 187801 w 196395"/>
                  <a:gd name="connsiteY21" fmla="*/ 11886 h 189629"/>
                  <a:gd name="connsiteX22" fmla="*/ 188532 w 196395"/>
                  <a:gd name="connsiteY22" fmla="*/ 12252 h 189629"/>
                  <a:gd name="connsiteX23" fmla="*/ 185972 w 196395"/>
                  <a:gd name="connsiteY23" fmla="*/ 14629 h 189629"/>
                  <a:gd name="connsiteX24" fmla="*/ 186521 w 196395"/>
                  <a:gd name="connsiteY24" fmla="*/ 15360 h 189629"/>
                  <a:gd name="connsiteX25" fmla="*/ 187070 w 196395"/>
                  <a:gd name="connsiteY25" fmla="*/ 18469 h 189629"/>
                  <a:gd name="connsiteX26" fmla="*/ 185606 w 196395"/>
                  <a:gd name="connsiteY26" fmla="*/ 22492 h 189629"/>
                  <a:gd name="connsiteX27" fmla="*/ 190178 w 196395"/>
                  <a:gd name="connsiteY27" fmla="*/ 19932 h 189629"/>
                  <a:gd name="connsiteX28" fmla="*/ 189081 w 196395"/>
                  <a:gd name="connsiteY28" fmla="*/ 17921 h 189629"/>
                  <a:gd name="connsiteX29" fmla="*/ 191093 w 196395"/>
                  <a:gd name="connsiteY29" fmla="*/ 14263 h 189629"/>
                  <a:gd name="connsiteX30" fmla="*/ 193652 w 196395"/>
                  <a:gd name="connsiteY30" fmla="*/ 13898 h 189629"/>
                  <a:gd name="connsiteX31" fmla="*/ 195847 w 196395"/>
                  <a:gd name="connsiteY31" fmla="*/ 17006 h 189629"/>
                  <a:gd name="connsiteX32" fmla="*/ 191824 w 196395"/>
                  <a:gd name="connsiteY32" fmla="*/ 21395 h 189629"/>
                  <a:gd name="connsiteX33" fmla="*/ 193287 w 196395"/>
                  <a:gd name="connsiteY33" fmla="*/ 21578 h 189629"/>
                  <a:gd name="connsiteX34" fmla="*/ 194933 w 196395"/>
                  <a:gd name="connsiteY34" fmla="*/ 24138 h 189629"/>
                  <a:gd name="connsiteX35" fmla="*/ 193104 w 196395"/>
                  <a:gd name="connsiteY35" fmla="*/ 28892 h 189629"/>
                  <a:gd name="connsiteX36" fmla="*/ 196395 w 196395"/>
                  <a:gd name="connsiteY36" fmla="*/ 36390 h 189629"/>
                  <a:gd name="connsiteX37" fmla="*/ 195298 w 196395"/>
                  <a:gd name="connsiteY37" fmla="*/ 38950 h 189629"/>
                  <a:gd name="connsiteX38" fmla="*/ 191093 w 196395"/>
                  <a:gd name="connsiteY38" fmla="*/ 44619 h 189629"/>
                  <a:gd name="connsiteX39" fmla="*/ 190178 w 196395"/>
                  <a:gd name="connsiteY39" fmla="*/ 47544 h 189629"/>
                  <a:gd name="connsiteX40" fmla="*/ 187435 w 196395"/>
                  <a:gd name="connsiteY40" fmla="*/ 51385 h 189629"/>
                  <a:gd name="connsiteX41" fmla="*/ 184509 w 196395"/>
                  <a:gd name="connsiteY41" fmla="*/ 51933 h 189629"/>
                  <a:gd name="connsiteX42" fmla="*/ 183961 w 196395"/>
                  <a:gd name="connsiteY42" fmla="*/ 53579 h 189629"/>
                  <a:gd name="connsiteX43" fmla="*/ 179023 w 196395"/>
                  <a:gd name="connsiteY43" fmla="*/ 58882 h 189629"/>
                  <a:gd name="connsiteX44" fmla="*/ 173355 w 196395"/>
                  <a:gd name="connsiteY44" fmla="*/ 69854 h 189629"/>
                  <a:gd name="connsiteX45" fmla="*/ 170794 w 196395"/>
                  <a:gd name="connsiteY45" fmla="*/ 72231 h 189629"/>
                  <a:gd name="connsiteX46" fmla="*/ 168966 w 196395"/>
                  <a:gd name="connsiteY46" fmla="*/ 73145 h 189629"/>
                  <a:gd name="connsiteX47" fmla="*/ 167320 w 196395"/>
                  <a:gd name="connsiteY47" fmla="*/ 74974 h 189629"/>
                  <a:gd name="connsiteX48" fmla="*/ 161286 w 196395"/>
                  <a:gd name="connsiteY48" fmla="*/ 78631 h 189629"/>
                  <a:gd name="connsiteX49" fmla="*/ 160554 w 196395"/>
                  <a:gd name="connsiteY49" fmla="*/ 79911 h 189629"/>
                  <a:gd name="connsiteX50" fmla="*/ 159457 w 196395"/>
                  <a:gd name="connsiteY50" fmla="*/ 89969 h 189629"/>
                  <a:gd name="connsiteX51" fmla="*/ 158360 w 196395"/>
                  <a:gd name="connsiteY51" fmla="*/ 94357 h 189629"/>
                  <a:gd name="connsiteX52" fmla="*/ 162748 w 196395"/>
                  <a:gd name="connsiteY52" fmla="*/ 95638 h 189629"/>
                  <a:gd name="connsiteX53" fmla="*/ 166040 w 196395"/>
                  <a:gd name="connsiteY53" fmla="*/ 97466 h 189629"/>
                  <a:gd name="connsiteX54" fmla="*/ 167320 w 196395"/>
                  <a:gd name="connsiteY54" fmla="*/ 100758 h 189629"/>
                  <a:gd name="connsiteX55" fmla="*/ 166589 w 196395"/>
                  <a:gd name="connsiteY55" fmla="*/ 102403 h 189629"/>
                  <a:gd name="connsiteX56" fmla="*/ 164394 w 196395"/>
                  <a:gd name="connsiteY56" fmla="*/ 99661 h 189629"/>
                  <a:gd name="connsiteX57" fmla="*/ 164212 w 196395"/>
                  <a:gd name="connsiteY57" fmla="*/ 102403 h 189629"/>
                  <a:gd name="connsiteX58" fmla="*/ 154154 w 196395"/>
                  <a:gd name="connsiteY58" fmla="*/ 99112 h 189629"/>
                  <a:gd name="connsiteX59" fmla="*/ 150862 w 196395"/>
                  <a:gd name="connsiteY59" fmla="*/ 97649 h 189629"/>
                  <a:gd name="connsiteX60" fmla="*/ 149582 w 196395"/>
                  <a:gd name="connsiteY60" fmla="*/ 98380 h 189629"/>
                  <a:gd name="connsiteX61" fmla="*/ 149582 w 196395"/>
                  <a:gd name="connsiteY61" fmla="*/ 101123 h 189629"/>
                  <a:gd name="connsiteX62" fmla="*/ 148303 w 196395"/>
                  <a:gd name="connsiteY62" fmla="*/ 102769 h 189629"/>
                  <a:gd name="connsiteX63" fmla="*/ 145925 w 196395"/>
                  <a:gd name="connsiteY63" fmla="*/ 101123 h 189629"/>
                  <a:gd name="connsiteX64" fmla="*/ 144462 w 196395"/>
                  <a:gd name="connsiteY64" fmla="*/ 100758 h 189629"/>
                  <a:gd name="connsiteX65" fmla="*/ 143731 w 196395"/>
                  <a:gd name="connsiteY65" fmla="*/ 103318 h 189629"/>
                  <a:gd name="connsiteX66" fmla="*/ 136599 w 196395"/>
                  <a:gd name="connsiteY66" fmla="*/ 106061 h 189629"/>
                  <a:gd name="connsiteX67" fmla="*/ 132576 w 196395"/>
                  <a:gd name="connsiteY67" fmla="*/ 108621 h 189629"/>
                  <a:gd name="connsiteX68" fmla="*/ 130199 w 196395"/>
                  <a:gd name="connsiteY68" fmla="*/ 108621 h 189629"/>
                  <a:gd name="connsiteX69" fmla="*/ 129468 w 196395"/>
                  <a:gd name="connsiteY69" fmla="*/ 106244 h 189629"/>
                  <a:gd name="connsiteX70" fmla="*/ 127090 w 196395"/>
                  <a:gd name="connsiteY70" fmla="*/ 106061 h 189629"/>
                  <a:gd name="connsiteX71" fmla="*/ 127090 w 196395"/>
                  <a:gd name="connsiteY71" fmla="*/ 109718 h 189629"/>
                  <a:gd name="connsiteX72" fmla="*/ 125810 w 196395"/>
                  <a:gd name="connsiteY72" fmla="*/ 114655 h 189629"/>
                  <a:gd name="connsiteX73" fmla="*/ 122701 w 196395"/>
                  <a:gd name="connsiteY73" fmla="*/ 119958 h 189629"/>
                  <a:gd name="connsiteX74" fmla="*/ 121604 w 196395"/>
                  <a:gd name="connsiteY74" fmla="*/ 124530 h 189629"/>
                  <a:gd name="connsiteX75" fmla="*/ 121056 w 196395"/>
                  <a:gd name="connsiteY75" fmla="*/ 132210 h 189629"/>
                  <a:gd name="connsiteX76" fmla="*/ 118496 w 196395"/>
                  <a:gd name="connsiteY76" fmla="*/ 133673 h 189629"/>
                  <a:gd name="connsiteX77" fmla="*/ 119044 w 196395"/>
                  <a:gd name="connsiteY77" fmla="*/ 138611 h 189629"/>
                  <a:gd name="connsiteX78" fmla="*/ 114655 w 196395"/>
                  <a:gd name="connsiteY78" fmla="*/ 143182 h 189629"/>
                  <a:gd name="connsiteX79" fmla="*/ 113558 w 196395"/>
                  <a:gd name="connsiteY79" fmla="*/ 148668 h 189629"/>
                  <a:gd name="connsiteX80" fmla="*/ 113558 w 196395"/>
                  <a:gd name="connsiteY80" fmla="*/ 151959 h 189629"/>
                  <a:gd name="connsiteX81" fmla="*/ 110632 w 196395"/>
                  <a:gd name="connsiteY81" fmla="*/ 156165 h 189629"/>
                  <a:gd name="connsiteX82" fmla="*/ 107889 w 196395"/>
                  <a:gd name="connsiteY82" fmla="*/ 158543 h 189629"/>
                  <a:gd name="connsiteX83" fmla="*/ 106975 w 196395"/>
                  <a:gd name="connsiteY83" fmla="*/ 160554 h 189629"/>
                  <a:gd name="connsiteX84" fmla="*/ 106975 w 196395"/>
                  <a:gd name="connsiteY84" fmla="*/ 163846 h 189629"/>
                  <a:gd name="connsiteX85" fmla="*/ 105330 w 196395"/>
                  <a:gd name="connsiteY85" fmla="*/ 164943 h 189629"/>
                  <a:gd name="connsiteX86" fmla="*/ 107889 w 196395"/>
                  <a:gd name="connsiteY86" fmla="*/ 165674 h 189629"/>
                  <a:gd name="connsiteX87" fmla="*/ 106610 w 196395"/>
                  <a:gd name="connsiteY87" fmla="*/ 168417 h 189629"/>
                  <a:gd name="connsiteX88" fmla="*/ 103135 w 196395"/>
                  <a:gd name="connsiteY88" fmla="*/ 168052 h 189629"/>
                  <a:gd name="connsiteX89" fmla="*/ 99112 w 196395"/>
                  <a:gd name="connsiteY89" fmla="*/ 170612 h 189629"/>
                  <a:gd name="connsiteX90" fmla="*/ 94358 w 196395"/>
                  <a:gd name="connsiteY90" fmla="*/ 175915 h 189629"/>
                  <a:gd name="connsiteX91" fmla="*/ 87409 w 196395"/>
                  <a:gd name="connsiteY91" fmla="*/ 178657 h 189629"/>
                  <a:gd name="connsiteX92" fmla="*/ 85397 w 196395"/>
                  <a:gd name="connsiteY92" fmla="*/ 179206 h 189629"/>
                  <a:gd name="connsiteX93" fmla="*/ 85214 w 196395"/>
                  <a:gd name="connsiteY93" fmla="*/ 181035 h 189629"/>
                  <a:gd name="connsiteX94" fmla="*/ 82837 w 196395"/>
                  <a:gd name="connsiteY94" fmla="*/ 181583 h 189629"/>
                  <a:gd name="connsiteX95" fmla="*/ 81740 w 196395"/>
                  <a:gd name="connsiteY95" fmla="*/ 184326 h 189629"/>
                  <a:gd name="connsiteX96" fmla="*/ 79546 w 196395"/>
                  <a:gd name="connsiteY96" fmla="*/ 185606 h 189629"/>
                  <a:gd name="connsiteX97" fmla="*/ 70586 w 196395"/>
                  <a:gd name="connsiteY97" fmla="*/ 188532 h 189629"/>
                  <a:gd name="connsiteX98" fmla="*/ 68574 w 196395"/>
                  <a:gd name="connsiteY98" fmla="*/ 188349 h 189629"/>
                  <a:gd name="connsiteX99" fmla="*/ 63637 w 196395"/>
                  <a:gd name="connsiteY99" fmla="*/ 189629 h 189629"/>
                  <a:gd name="connsiteX100" fmla="*/ 60711 w 196395"/>
                  <a:gd name="connsiteY100" fmla="*/ 188532 h 189629"/>
                  <a:gd name="connsiteX101" fmla="*/ 59979 w 196395"/>
                  <a:gd name="connsiteY101" fmla="*/ 185058 h 189629"/>
                  <a:gd name="connsiteX102" fmla="*/ 58333 w 196395"/>
                  <a:gd name="connsiteY102" fmla="*/ 184875 h 189629"/>
                  <a:gd name="connsiteX103" fmla="*/ 55408 w 196395"/>
                  <a:gd name="connsiteY103" fmla="*/ 186338 h 189629"/>
                  <a:gd name="connsiteX104" fmla="*/ 52299 w 196395"/>
                  <a:gd name="connsiteY104" fmla="*/ 187069 h 189629"/>
                  <a:gd name="connsiteX105" fmla="*/ 50653 w 196395"/>
                  <a:gd name="connsiteY105" fmla="*/ 186521 h 189629"/>
                  <a:gd name="connsiteX106" fmla="*/ 50653 w 196395"/>
                  <a:gd name="connsiteY106" fmla="*/ 185606 h 189629"/>
                  <a:gd name="connsiteX107" fmla="*/ 47910 w 196395"/>
                  <a:gd name="connsiteY107" fmla="*/ 186521 h 189629"/>
                  <a:gd name="connsiteX108" fmla="*/ 46996 w 196395"/>
                  <a:gd name="connsiteY108" fmla="*/ 184326 h 189629"/>
                  <a:gd name="connsiteX109" fmla="*/ 46996 w 196395"/>
                  <a:gd name="connsiteY109" fmla="*/ 181949 h 189629"/>
                  <a:gd name="connsiteX110" fmla="*/ 45167 w 196395"/>
                  <a:gd name="connsiteY110" fmla="*/ 182315 h 189629"/>
                  <a:gd name="connsiteX111" fmla="*/ 42241 w 196395"/>
                  <a:gd name="connsiteY111" fmla="*/ 181035 h 189629"/>
                  <a:gd name="connsiteX112" fmla="*/ 33281 w 196395"/>
                  <a:gd name="connsiteY112" fmla="*/ 180486 h 189629"/>
                  <a:gd name="connsiteX113" fmla="*/ 31818 w 196395"/>
                  <a:gd name="connsiteY113" fmla="*/ 175549 h 189629"/>
                  <a:gd name="connsiteX114" fmla="*/ 29441 w 196395"/>
                  <a:gd name="connsiteY114" fmla="*/ 173720 h 189629"/>
                  <a:gd name="connsiteX115" fmla="*/ 25235 w 196395"/>
                  <a:gd name="connsiteY115" fmla="*/ 173172 h 189629"/>
                  <a:gd name="connsiteX116" fmla="*/ 21761 w 196395"/>
                  <a:gd name="connsiteY116" fmla="*/ 175915 h 189629"/>
                  <a:gd name="connsiteX117" fmla="*/ 17555 w 196395"/>
                  <a:gd name="connsiteY117" fmla="*/ 176646 h 189629"/>
                  <a:gd name="connsiteX118" fmla="*/ 8046 w 196395"/>
                  <a:gd name="connsiteY118" fmla="*/ 175366 h 189629"/>
                  <a:gd name="connsiteX119" fmla="*/ 5303 w 196395"/>
                  <a:gd name="connsiteY119" fmla="*/ 173537 h 189629"/>
                  <a:gd name="connsiteX120" fmla="*/ 6766 w 196395"/>
                  <a:gd name="connsiteY120" fmla="*/ 170612 h 189629"/>
                  <a:gd name="connsiteX121" fmla="*/ 9326 w 196395"/>
                  <a:gd name="connsiteY121" fmla="*/ 168052 h 189629"/>
                  <a:gd name="connsiteX122" fmla="*/ 10606 w 196395"/>
                  <a:gd name="connsiteY122" fmla="*/ 165491 h 189629"/>
                  <a:gd name="connsiteX123" fmla="*/ 5669 w 196395"/>
                  <a:gd name="connsiteY123" fmla="*/ 170063 h 189629"/>
                  <a:gd name="connsiteX124" fmla="*/ 4206 w 196395"/>
                  <a:gd name="connsiteY124" fmla="*/ 170246 h 189629"/>
                  <a:gd name="connsiteX125" fmla="*/ 6217 w 196395"/>
                  <a:gd name="connsiteY125" fmla="*/ 165674 h 189629"/>
                  <a:gd name="connsiteX126" fmla="*/ 5852 w 196395"/>
                  <a:gd name="connsiteY126" fmla="*/ 165126 h 189629"/>
                  <a:gd name="connsiteX127" fmla="*/ 4206 w 196395"/>
                  <a:gd name="connsiteY127" fmla="*/ 166589 h 189629"/>
                  <a:gd name="connsiteX128" fmla="*/ 914 w 196395"/>
                  <a:gd name="connsiteY128" fmla="*/ 167137 h 189629"/>
                  <a:gd name="connsiteX129" fmla="*/ 0 w 196395"/>
                  <a:gd name="connsiteY129" fmla="*/ 164760 h 189629"/>
                  <a:gd name="connsiteX130" fmla="*/ 1463 w 196395"/>
                  <a:gd name="connsiteY130" fmla="*/ 162748 h 189629"/>
                  <a:gd name="connsiteX131" fmla="*/ 7314 w 196395"/>
                  <a:gd name="connsiteY131" fmla="*/ 161285 h 189629"/>
                  <a:gd name="connsiteX132" fmla="*/ 10606 w 196395"/>
                  <a:gd name="connsiteY132" fmla="*/ 158908 h 189629"/>
                  <a:gd name="connsiteX133" fmla="*/ 9509 w 196395"/>
                  <a:gd name="connsiteY133" fmla="*/ 158543 h 189629"/>
                  <a:gd name="connsiteX134" fmla="*/ 8778 w 196395"/>
                  <a:gd name="connsiteY134" fmla="*/ 157445 h 189629"/>
                  <a:gd name="connsiteX135" fmla="*/ 10606 w 196395"/>
                  <a:gd name="connsiteY135" fmla="*/ 156165 h 189629"/>
                  <a:gd name="connsiteX136" fmla="*/ 12069 w 196395"/>
                  <a:gd name="connsiteY136" fmla="*/ 153605 h 189629"/>
                  <a:gd name="connsiteX137" fmla="*/ 9875 w 196395"/>
                  <a:gd name="connsiteY137" fmla="*/ 153605 h 189629"/>
                  <a:gd name="connsiteX138" fmla="*/ 7314 w 196395"/>
                  <a:gd name="connsiteY138" fmla="*/ 152874 h 189629"/>
                  <a:gd name="connsiteX139" fmla="*/ 6949 w 196395"/>
                  <a:gd name="connsiteY139" fmla="*/ 150497 h 189629"/>
                  <a:gd name="connsiteX140" fmla="*/ 9875 w 196395"/>
                  <a:gd name="connsiteY140" fmla="*/ 150497 h 189629"/>
                  <a:gd name="connsiteX141" fmla="*/ 11155 w 196395"/>
                  <a:gd name="connsiteY141" fmla="*/ 148668 h 189629"/>
                  <a:gd name="connsiteX142" fmla="*/ 9875 w 196395"/>
                  <a:gd name="connsiteY142" fmla="*/ 147571 h 189629"/>
                  <a:gd name="connsiteX143" fmla="*/ 9875 w 196395"/>
                  <a:gd name="connsiteY143" fmla="*/ 145925 h 189629"/>
                  <a:gd name="connsiteX144" fmla="*/ 12069 w 196395"/>
                  <a:gd name="connsiteY144" fmla="*/ 145925 h 189629"/>
                  <a:gd name="connsiteX145" fmla="*/ 13166 w 196395"/>
                  <a:gd name="connsiteY145" fmla="*/ 147022 h 189629"/>
                  <a:gd name="connsiteX146" fmla="*/ 15360 w 196395"/>
                  <a:gd name="connsiteY146" fmla="*/ 146474 h 189629"/>
                  <a:gd name="connsiteX147" fmla="*/ 17006 w 196395"/>
                  <a:gd name="connsiteY147" fmla="*/ 146656 h 189629"/>
                  <a:gd name="connsiteX148" fmla="*/ 18103 w 196395"/>
                  <a:gd name="connsiteY148" fmla="*/ 145925 h 189629"/>
                  <a:gd name="connsiteX149" fmla="*/ 17921 w 196395"/>
                  <a:gd name="connsiteY149" fmla="*/ 144828 h 189629"/>
                  <a:gd name="connsiteX150" fmla="*/ 15727 w 196395"/>
                  <a:gd name="connsiteY150" fmla="*/ 144645 h 189629"/>
                  <a:gd name="connsiteX151" fmla="*/ 14080 w 196395"/>
                  <a:gd name="connsiteY151" fmla="*/ 142999 h 189629"/>
                  <a:gd name="connsiteX152" fmla="*/ 15727 w 196395"/>
                  <a:gd name="connsiteY152" fmla="*/ 135867 h 189629"/>
                  <a:gd name="connsiteX153" fmla="*/ 19018 w 196395"/>
                  <a:gd name="connsiteY153" fmla="*/ 133125 h 189629"/>
                  <a:gd name="connsiteX154" fmla="*/ 20664 w 196395"/>
                  <a:gd name="connsiteY154" fmla="*/ 132576 h 189629"/>
                  <a:gd name="connsiteX155" fmla="*/ 21761 w 196395"/>
                  <a:gd name="connsiteY155" fmla="*/ 134039 h 189629"/>
                  <a:gd name="connsiteX156" fmla="*/ 22309 w 196395"/>
                  <a:gd name="connsiteY156" fmla="*/ 136599 h 189629"/>
                  <a:gd name="connsiteX157" fmla="*/ 23223 w 196395"/>
                  <a:gd name="connsiteY157" fmla="*/ 137330 h 189629"/>
                  <a:gd name="connsiteX158" fmla="*/ 24687 w 196395"/>
                  <a:gd name="connsiteY158" fmla="*/ 137330 h 189629"/>
                  <a:gd name="connsiteX159" fmla="*/ 25601 w 196395"/>
                  <a:gd name="connsiteY159" fmla="*/ 135867 h 189629"/>
                  <a:gd name="connsiteX160" fmla="*/ 24687 w 196395"/>
                  <a:gd name="connsiteY160" fmla="*/ 131844 h 189629"/>
                  <a:gd name="connsiteX161" fmla="*/ 25235 w 196395"/>
                  <a:gd name="connsiteY161" fmla="*/ 130199 h 189629"/>
                  <a:gd name="connsiteX162" fmla="*/ 26515 w 196395"/>
                  <a:gd name="connsiteY162" fmla="*/ 129833 h 189629"/>
                  <a:gd name="connsiteX163" fmla="*/ 27978 w 196395"/>
                  <a:gd name="connsiteY163" fmla="*/ 125810 h 189629"/>
                  <a:gd name="connsiteX164" fmla="*/ 31818 w 196395"/>
                  <a:gd name="connsiteY164" fmla="*/ 124713 h 189629"/>
                  <a:gd name="connsiteX165" fmla="*/ 34744 w 196395"/>
                  <a:gd name="connsiteY165" fmla="*/ 122336 h 189629"/>
                  <a:gd name="connsiteX166" fmla="*/ 35293 w 196395"/>
                  <a:gd name="connsiteY166" fmla="*/ 118130 h 189629"/>
                  <a:gd name="connsiteX167" fmla="*/ 37853 w 196395"/>
                  <a:gd name="connsiteY167" fmla="*/ 115204 h 189629"/>
                  <a:gd name="connsiteX168" fmla="*/ 40961 w 196395"/>
                  <a:gd name="connsiteY168" fmla="*/ 113741 h 189629"/>
                  <a:gd name="connsiteX169" fmla="*/ 42608 w 196395"/>
                  <a:gd name="connsiteY169" fmla="*/ 107707 h 189629"/>
                  <a:gd name="connsiteX170" fmla="*/ 44619 w 196395"/>
                  <a:gd name="connsiteY170" fmla="*/ 107524 h 189629"/>
                  <a:gd name="connsiteX171" fmla="*/ 46996 w 196395"/>
                  <a:gd name="connsiteY171" fmla="*/ 105695 h 189629"/>
                  <a:gd name="connsiteX172" fmla="*/ 50104 w 196395"/>
                  <a:gd name="connsiteY172" fmla="*/ 105695 h 189629"/>
                  <a:gd name="connsiteX173" fmla="*/ 53762 w 196395"/>
                  <a:gd name="connsiteY173" fmla="*/ 104232 h 189629"/>
                  <a:gd name="connsiteX174" fmla="*/ 57053 w 196395"/>
                  <a:gd name="connsiteY174" fmla="*/ 104232 h 189629"/>
                  <a:gd name="connsiteX175" fmla="*/ 61259 w 196395"/>
                  <a:gd name="connsiteY175" fmla="*/ 103318 h 189629"/>
                  <a:gd name="connsiteX176" fmla="*/ 64916 w 196395"/>
                  <a:gd name="connsiteY176" fmla="*/ 101306 h 189629"/>
                  <a:gd name="connsiteX177" fmla="*/ 71317 w 196395"/>
                  <a:gd name="connsiteY177" fmla="*/ 96186 h 189629"/>
                  <a:gd name="connsiteX178" fmla="*/ 78083 w 196395"/>
                  <a:gd name="connsiteY178" fmla="*/ 92529 h 189629"/>
                  <a:gd name="connsiteX179" fmla="*/ 86495 w 196395"/>
                  <a:gd name="connsiteY179" fmla="*/ 86494 h 189629"/>
                  <a:gd name="connsiteX180" fmla="*/ 93077 w 196395"/>
                  <a:gd name="connsiteY180" fmla="*/ 83020 h 189629"/>
                  <a:gd name="connsiteX181" fmla="*/ 93626 w 196395"/>
                  <a:gd name="connsiteY181" fmla="*/ 79545 h 189629"/>
                  <a:gd name="connsiteX182" fmla="*/ 98564 w 196395"/>
                  <a:gd name="connsiteY182" fmla="*/ 75522 h 189629"/>
                  <a:gd name="connsiteX183" fmla="*/ 101123 w 196395"/>
                  <a:gd name="connsiteY183" fmla="*/ 74060 h 189629"/>
                  <a:gd name="connsiteX184" fmla="*/ 103866 w 196395"/>
                  <a:gd name="connsiteY184" fmla="*/ 73877 h 189629"/>
                  <a:gd name="connsiteX185" fmla="*/ 108621 w 196395"/>
                  <a:gd name="connsiteY185" fmla="*/ 71134 h 189629"/>
                  <a:gd name="connsiteX186" fmla="*/ 111730 w 196395"/>
                  <a:gd name="connsiteY186" fmla="*/ 68391 h 189629"/>
                  <a:gd name="connsiteX187" fmla="*/ 118313 w 196395"/>
                  <a:gd name="connsiteY187" fmla="*/ 60345 h 189629"/>
                  <a:gd name="connsiteX188" fmla="*/ 120690 w 196395"/>
                  <a:gd name="connsiteY188" fmla="*/ 52848 h 189629"/>
                  <a:gd name="connsiteX189" fmla="*/ 122336 w 196395"/>
                  <a:gd name="connsiteY189" fmla="*/ 43887 h 189629"/>
                  <a:gd name="connsiteX190" fmla="*/ 124896 w 196395"/>
                  <a:gd name="connsiteY190" fmla="*/ 38950 h 189629"/>
                  <a:gd name="connsiteX191" fmla="*/ 133308 w 196395"/>
                  <a:gd name="connsiteY191" fmla="*/ 33464 h 189629"/>
                  <a:gd name="connsiteX192" fmla="*/ 136050 w 196395"/>
                  <a:gd name="connsiteY192" fmla="*/ 32732 h 189629"/>
                  <a:gd name="connsiteX193" fmla="*/ 137879 w 196395"/>
                  <a:gd name="connsiteY193" fmla="*/ 30172 h 189629"/>
                  <a:gd name="connsiteX194" fmla="*/ 140622 w 196395"/>
                  <a:gd name="connsiteY194" fmla="*/ 24869 h 189629"/>
                  <a:gd name="connsiteX195" fmla="*/ 142633 w 196395"/>
                  <a:gd name="connsiteY195" fmla="*/ 14263 h 18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96395" h="189629">
                    <a:moveTo>
                      <a:pt x="142633" y="14263"/>
                    </a:moveTo>
                    <a:lnTo>
                      <a:pt x="143731" y="14629"/>
                    </a:lnTo>
                    <a:lnTo>
                      <a:pt x="144097" y="8960"/>
                    </a:lnTo>
                    <a:lnTo>
                      <a:pt x="147571" y="6583"/>
                    </a:lnTo>
                    <a:lnTo>
                      <a:pt x="151228" y="2560"/>
                    </a:lnTo>
                    <a:lnTo>
                      <a:pt x="153240" y="2377"/>
                    </a:lnTo>
                    <a:lnTo>
                      <a:pt x="154154" y="1097"/>
                    </a:lnTo>
                    <a:lnTo>
                      <a:pt x="155983" y="0"/>
                    </a:lnTo>
                    <a:lnTo>
                      <a:pt x="156897" y="1463"/>
                    </a:lnTo>
                    <a:lnTo>
                      <a:pt x="156897" y="6035"/>
                    </a:lnTo>
                    <a:lnTo>
                      <a:pt x="158543" y="8595"/>
                    </a:lnTo>
                    <a:lnTo>
                      <a:pt x="161286" y="9326"/>
                    </a:lnTo>
                    <a:lnTo>
                      <a:pt x="163846" y="9143"/>
                    </a:lnTo>
                    <a:lnTo>
                      <a:pt x="165857" y="11520"/>
                    </a:lnTo>
                    <a:lnTo>
                      <a:pt x="165857" y="18652"/>
                    </a:lnTo>
                    <a:lnTo>
                      <a:pt x="167320" y="21578"/>
                    </a:lnTo>
                    <a:lnTo>
                      <a:pt x="170246" y="23223"/>
                    </a:lnTo>
                    <a:lnTo>
                      <a:pt x="176463" y="18103"/>
                    </a:lnTo>
                    <a:lnTo>
                      <a:pt x="179023" y="17189"/>
                    </a:lnTo>
                    <a:lnTo>
                      <a:pt x="181218" y="14629"/>
                    </a:lnTo>
                    <a:lnTo>
                      <a:pt x="185424" y="12252"/>
                    </a:lnTo>
                    <a:lnTo>
                      <a:pt x="187801" y="11886"/>
                    </a:lnTo>
                    <a:lnTo>
                      <a:pt x="188532" y="12252"/>
                    </a:lnTo>
                    <a:lnTo>
                      <a:pt x="185972" y="14629"/>
                    </a:lnTo>
                    <a:lnTo>
                      <a:pt x="186521" y="15360"/>
                    </a:lnTo>
                    <a:lnTo>
                      <a:pt x="187070" y="18469"/>
                    </a:lnTo>
                    <a:lnTo>
                      <a:pt x="185606" y="22492"/>
                    </a:lnTo>
                    <a:lnTo>
                      <a:pt x="190178" y="19932"/>
                    </a:lnTo>
                    <a:lnTo>
                      <a:pt x="189081" y="17921"/>
                    </a:lnTo>
                    <a:lnTo>
                      <a:pt x="191093" y="14263"/>
                    </a:lnTo>
                    <a:lnTo>
                      <a:pt x="193652" y="13898"/>
                    </a:lnTo>
                    <a:lnTo>
                      <a:pt x="195847" y="17006"/>
                    </a:lnTo>
                    <a:lnTo>
                      <a:pt x="191824" y="21395"/>
                    </a:lnTo>
                    <a:lnTo>
                      <a:pt x="193287" y="21578"/>
                    </a:lnTo>
                    <a:lnTo>
                      <a:pt x="194933" y="24138"/>
                    </a:lnTo>
                    <a:lnTo>
                      <a:pt x="193104" y="28892"/>
                    </a:lnTo>
                    <a:lnTo>
                      <a:pt x="196395" y="36390"/>
                    </a:lnTo>
                    <a:lnTo>
                      <a:pt x="195298" y="38950"/>
                    </a:lnTo>
                    <a:lnTo>
                      <a:pt x="191093" y="44619"/>
                    </a:lnTo>
                    <a:lnTo>
                      <a:pt x="190178" y="47544"/>
                    </a:lnTo>
                    <a:lnTo>
                      <a:pt x="187435" y="51385"/>
                    </a:lnTo>
                    <a:lnTo>
                      <a:pt x="184509" y="51933"/>
                    </a:lnTo>
                    <a:lnTo>
                      <a:pt x="183961" y="53579"/>
                    </a:lnTo>
                    <a:lnTo>
                      <a:pt x="179023" y="58882"/>
                    </a:lnTo>
                    <a:lnTo>
                      <a:pt x="173355" y="69854"/>
                    </a:lnTo>
                    <a:lnTo>
                      <a:pt x="170794" y="72231"/>
                    </a:lnTo>
                    <a:lnTo>
                      <a:pt x="168966" y="73145"/>
                    </a:lnTo>
                    <a:lnTo>
                      <a:pt x="167320" y="74974"/>
                    </a:lnTo>
                    <a:lnTo>
                      <a:pt x="161286" y="78631"/>
                    </a:lnTo>
                    <a:lnTo>
                      <a:pt x="160554" y="79911"/>
                    </a:lnTo>
                    <a:lnTo>
                      <a:pt x="159457" y="89969"/>
                    </a:lnTo>
                    <a:lnTo>
                      <a:pt x="158360" y="94357"/>
                    </a:lnTo>
                    <a:lnTo>
                      <a:pt x="162748" y="95638"/>
                    </a:lnTo>
                    <a:lnTo>
                      <a:pt x="166040" y="97466"/>
                    </a:lnTo>
                    <a:lnTo>
                      <a:pt x="167320" y="100758"/>
                    </a:lnTo>
                    <a:lnTo>
                      <a:pt x="166589" y="102403"/>
                    </a:lnTo>
                    <a:lnTo>
                      <a:pt x="164394" y="99661"/>
                    </a:lnTo>
                    <a:lnTo>
                      <a:pt x="164212" y="102403"/>
                    </a:lnTo>
                    <a:lnTo>
                      <a:pt x="154154" y="99112"/>
                    </a:lnTo>
                    <a:lnTo>
                      <a:pt x="150862" y="97649"/>
                    </a:lnTo>
                    <a:lnTo>
                      <a:pt x="149582" y="98380"/>
                    </a:lnTo>
                    <a:lnTo>
                      <a:pt x="149582" y="101123"/>
                    </a:lnTo>
                    <a:lnTo>
                      <a:pt x="148303" y="102769"/>
                    </a:lnTo>
                    <a:lnTo>
                      <a:pt x="145925" y="101123"/>
                    </a:lnTo>
                    <a:lnTo>
                      <a:pt x="144462" y="100758"/>
                    </a:lnTo>
                    <a:lnTo>
                      <a:pt x="143731" y="103318"/>
                    </a:lnTo>
                    <a:lnTo>
                      <a:pt x="136599" y="106061"/>
                    </a:lnTo>
                    <a:lnTo>
                      <a:pt x="132576" y="108621"/>
                    </a:lnTo>
                    <a:lnTo>
                      <a:pt x="130199" y="108621"/>
                    </a:lnTo>
                    <a:lnTo>
                      <a:pt x="129468" y="106244"/>
                    </a:lnTo>
                    <a:lnTo>
                      <a:pt x="127090" y="106061"/>
                    </a:lnTo>
                    <a:lnTo>
                      <a:pt x="127090" y="109718"/>
                    </a:lnTo>
                    <a:lnTo>
                      <a:pt x="125810" y="114655"/>
                    </a:lnTo>
                    <a:lnTo>
                      <a:pt x="122701" y="119958"/>
                    </a:lnTo>
                    <a:lnTo>
                      <a:pt x="121604" y="124530"/>
                    </a:lnTo>
                    <a:lnTo>
                      <a:pt x="121056" y="132210"/>
                    </a:lnTo>
                    <a:lnTo>
                      <a:pt x="118496" y="133673"/>
                    </a:lnTo>
                    <a:lnTo>
                      <a:pt x="119044" y="138611"/>
                    </a:lnTo>
                    <a:lnTo>
                      <a:pt x="114655" y="143182"/>
                    </a:lnTo>
                    <a:lnTo>
                      <a:pt x="113558" y="148668"/>
                    </a:lnTo>
                    <a:lnTo>
                      <a:pt x="113558" y="151959"/>
                    </a:lnTo>
                    <a:lnTo>
                      <a:pt x="110632" y="156165"/>
                    </a:lnTo>
                    <a:lnTo>
                      <a:pt x="107889" y="158543"/>
                    </a:lnTo>
                    <a:lnTo>
                      <a:pt x="106975" y="160554"/>
                    </a:lnTo>
                    <a:lnTo>
                      <a:pt x="106975" y="163846"/>
                    </a:lnTo>
                    <a:lnTo>
                      <a:pt x="105330" y="164943"/>
                    </a:lnTo>
                    <a:lnTo>
                      <a:pt x="107889" y="165674"/>
                    </a:lnTo>
                    <a:lnTo>
                      <a:pt x="106610" y="168417"/>
                    </a:lnTo>
                    <a:lnTo>
                      <a:pt x="103135" y="168052"/>
                    </a:lnTo>
                    <a:lnTo>
                      <a:pt x="99112" y="170612"/>
                    </a:lnTo>
                    <a:lnTo>
                      <a:pt x="94358" y="175915"/>
                    </a:lnTo>
                    <a:lnTo>
                      <a:pt x="87409" y="178657"/>
                    </a:lnTo>
                    <a:lnTo>
                      <a:pt x="85397" y="179206"/>
                    </a:lnTo>
                    <a:lnTo>
                      <a:pt x="85214" y="181035"/>
                    </a:lnTo>
                    <a:lnTo>
                      <a:pt x="82837" y="181583"/>
                    </a:lnTo>
                    <a:lnTo>
                      <a:pt x="81740" y="184326"/>
                    </a:lnTo>
                    <a:lnTo>
                      <a:pt x="79546" y="185606"/>
                    </a:lnTo>
                    <a:lnTo>
                      <a:pt x="70586" y="188532"/>
                    </a:lnTo>
                    <a:lnTo>
                      <a:pt x="68574" y="188349"/>
                    </a:lnTo>
                    <a:lnTo>
                      <a:pt x="63637" y="189629"/>
                    </a:lnTo>
                    <a:lnTo>
                      <a:pt x="60711" y="188532"/>
                    </a:lnTo>
                    <a:lnTo>
                      <a:pt x="59979" y="185058"/>
                    </a:lnTo>
                    <a:lnTo>
                      <a:pt x="58333" y="184875"/>
                    </a:lnTo>
                    <a:lnTo>
                      <a:pt x="55408" y="186338"/>
                    </a:lnTo>
                    <a:lnTo>
                      <a:pt x="52299" y="187069"/>
                    </a:lnTo>
                    <a:lnTo>
                      <a:pt x="50653" y="186521"/>
                    </a:lnTo>
                    <a:lnTo>
                      <a:pt x="50653" y="185606"/>
                    </a:lnTo>
                    <a:lnTo>
                      <a:pt x="47910" y="186521"/>
                    </a:lnTo>
                    <a:lnTo>
                      <a:pt x="46996" y="184326"/>
                    </a:lnTo>
                    <a:lnTo>
                      <a:pt x="46996" y="181949"/>
                    </a:lnTo>
                    <a:lnTo>
                      <a:pt x="45167" y="182315"/>
                    </a:lnTo>
                    <a:lnTo>
                      <a:pt x="42241" y="181035"/>
                    </a:lnTo>
                    <a:lnTo>
                      <a:pt x="33281" y="180486"/>
                    </a:lnTo>
                    <a:lnTo>
                      <a:pt x="31818" y="175549"/>
                    </a:lnTo>
                    <a:lnTo>
                      <a:pt x="29441" y="173720"/>
                    </a:lnTo>
                    <a:lnTo>
                      <a:pt x="25235" y="173172"/>
                    </a:lnTo>
                    <a:lnTo>
                      <a:pt x="21761" y="175915"/>
                    </a:lnTo>
                    <a:lnTo>
                      <a:pt x="17555" y="176646"/>
                    </a:lnTo>
                    <a:lnTo>
                      <a:pt x="8046" y="175366"/>
                    </a:lnTo>
                    <a:lnTo>
                      <a:pt x="5303" y="173537"/>
                    </a:lnTo>
                    <a:lnTo>
                      <a:pt x="6766" y="170612"/>
                    </a:lnTo>
                    <a:lnTo>
                      <a:pt x="9326" y="168052"/>
                    </a:lnTo>
                    <a:lnTo>
                      <a:pt x="10606" y="165491"/>
                    </a:lnTo>
                    <a:lnTo>
                      <a:pt x="5669" y="170063"/>
                    </a:lnTo>
                    <a:lnTo>
                      <a:pt x="4206" y="170246"/>
                    </a:lnTo>
                    <a:lnTo>
                      <a:pt x="6217" y="165674"/>
                    </a:lnTo>
                    <a:lnTo>
                      <a:pt x="5852" y="165126"/>
                    </a:lnTo>
                    <a:lnTo>
                      <a:pt x="4206" y="166589"/>
                    </a:lnTo>
                    <a:lnTo>
                      <a:pt x="914" y="167137"/>
                    </a:lnTo>
                    <a:lnTo>
                      <a:pt x="0" y="164760"/>
                    </a:lnTo>
                    <a:lnTo>
                      <a:pt x="1463" y="162748"/>
                    </a:lnTo>
                    <a:lnTo>
                      <a:pt x="7314" y="161285"/>
                    </a:lnTo>
                    <a:lnTo>
                      <a:pt x="10606" y="158908"/>
                    </a:lnTo>
                    <a:lnTo>
                      <a:pt x="9509" y="158543"/>
                    </a:lnTo>
                    <a:lnTo>
                      <a:pt x="8778" y="157445"/>
                    </a:lnTo>
                    <a:lnTo>
                      <a:pt x="10606" y="156165"/>
                    </a:lnTo>
                    <a:lnTo>
                      <a:pt x="12069" y="153605"/>
                    </a:lnTo>
                    <a:lnTo>
                      <a:pt x="9875" y="153605"/>
                    </a:lnTo>
                    <a:lnTo>
                      <a:pt x="7314" y="152874"/>
                    </a:lnTo>
                    <a:lnTo>
                      <a:pt x="6949" y="150497"/>
                    </a:lnTo>
                    <a:lnTo>
                      <a:pt x="9875" y="150497"/>
                    </a:lnTo>
                    <a:lnTo>
                      <a:pt x="11155" y="148668"/>
                    </a:lnTo>
                    <a:lnTo>
                      <a:pt x="9875" y="147571"/>
                    </a:lnTo>
                    <a:lnTo>
                      <a:pt x="9875" y="145925"/>
                    </a:lnTo>
                    <a:lnTo>
                      <a:pt x="12069" y="145925"/>
                    </a:lnTo>
                    <a:lnTo>
                      <a:pt x="13166" y="147022"/>
                    </a:lnTo>
                    <a:lnTo>
                      <a:pt x="15360" y="146474"/>
                    </a:lnTo>
                    <a:lnTo>
                      <a:pt x="17006" y="146656"/>
                    </a:lnTo>
                    <a:lnTo>
                      <a:pt x="18103" y="145925"/>
                    </a:lnTo>
                    <a:lnTo>
                      <a:pt x="17921" y="144828"/>
                    </a:lnTo>
                    <a:lnTo>
                      <a:pt x="15727" y="144645"/>
                    </a:lnTo>
                    <a:lnTo>
                      <a:pt x="14080" y="142999"/>
                    </a:lnTo>
                    <a:lnTo>
                      <a:pt x="15727" y="135867"/>
                    </a:lnTo>
                    <a:lnTo>
                      <a:pt x="19018" y="133125"/>
                    </a:lnTo>
                    <a:lnTo>
                      <a:pt x="20664" y="132576"/>
                    </a:lnTo>
                    <a:lnTo>
                      <a:pt x="21761" y="134039"/>
                    </a:lnTo>
                    <a:lnTo>
                      <a:pt x="22309" y="136599"/>
                    </a:lnTo>
                    <a:lnTo>
                      <a:pt x="23223" y="137330"/>
                    </a:lnTo>
                    <a:lnTo>
                      <a:pt x="24687" y="137330"/>
                    </a:lnTo>
                    <a:lnTo>
                      <a:pt x="25601" y="135867"/>
                    </a:lnTo>
                    <a:lnTo>
                      <a:pt x="24687" y="131844"/>
                    </a:lnTo>
                    <a:lnTo>
                      <a:pt x="25235" y="130199"/>
                    </a:lnTo>
                    <a:lnTo>
                      <a:pt x="26515" y="129833"/>
                    </a:lnTo>
                    <a:lnTo>
                      <a:pt x="27978" y="125810"/>
                    </a:lnTo>
                    <a:lnTo>
                      <a:pt x="31818" y="124713"/>
                    </a:lnTo>
                    <a:lnTo>
                      <a:pt x="34744" y="122336"/>
                    </a:lnTo>
                    <a:lnTo>
                      <a:pt x="35293" y="118130"/>
                    </a:lnTo>
                    <a:lnTo>
                      <a:pt x="37853" y="115204"/>
                    </a:lnTo>
                    <a:lnTo>
                      <a:pt x="40961" y="113741"/>
                    </a:lnTo>
                    <a:lnTo>
                      <a:pt x="42608" y="107707"/>
                    </a:lnTo>
                    <a:lnTo>
                      <a:pt x="44619" y="107524"/>
                    </a:lnTo>
                    <a:lnTo>
                      <a:pt x="46996" y="105695"/>
                    </a:lnTo>
                    <a:lnTo>
                      <a:pt x="50104" y="105695"/>
                    </a:lnTo>
                    <a:lnTo>
                      <a:pt x="53762" y="104232"/>
                    </a:lnTo>
                    <a:lnTo>
                      <a:pt x="57053" y="104232"/>
                    </a:lnTo>
                    <a:lnTo>
                      <a:pt x="61259" y="103318"/>
                    </a:lnTo>
                    <a:lnTo>
                      <a:pt x="64916" y="101306"/>
                    </a:lnTo>
                    <a:lnTo>
                      <a:pt x="71317" y="96186"/>
                    </a:lnTo>
                    <a:lnTo>
                      <a:pt x="78083" y="92529"/>
                    </a:lnTo>
                    <a:lnTo>
                      <a:pt x="86495" y="86494"/>
                    </a:lnTo>
                    <a:lnTo>
                      <a:pt x="93077" y="83020"/>
                    </a:lnTo>
                    <a:lnTo>
                      <a:pt x="93626" y="79545"/>
                    </a:lnTo>
                    <a:lnTo>
                      <a:pt x="98564" y="75522"/>
                    </a:lnTo>
                    <a:lnTo>
                      <a:pt x="101123" y="74060"/>
                    </a:lnTo>
                    <a:lnTo>
                      <a:pt x="103866" y="73877"/>
                    </a:lnTo>
                    <a:lnTo>
                      <a:pt x="108621" y="71134"/>
                    </a:lnTo>
                    <a:lnTo>
                      <a:pt x="111730" y="68391"/>
                    </a:lnTo>
                    <a:lnTo>
                      <a:pt x="118313" y="60345"/>
                    </a:lnTo>
                    <a:lnTo>
                      <a:pt x="120690" y="52848"/>
                    </a:lnTo>
                    <a:lnTo>
                      <a:pt x="122336" y="43887"/>
                    </a:lnTo>
                    <a:lnTo>
                      <a:pt x="124896" y="38950"/>
                    </a:lnTo>
                    <a:lnTo>
                      <a:pt x="133308" y="33464"/>
                    </a:lnTo>
                    <a:lnTo>
                      <a:pt x="136050" y="32732"/>
                    </a:lnTo>
                    <a:lnTo>
                      <a:pt x="137879" y="30172"/>
                    </a:lnTo>
                    <a:lnTo>
                      <a:pt x="140622" y="24869"/>
                    </a:lnTo>
                    <a:lnTo>
                      <a:pt x="142633" y="14263"/>
                    </a:lnTo>
                    <a:close/>
                  </a:path>
                </a:pathLst>
              </a:custGeom>
              <a:grpFill/>
              <a:ln w="18272" cap="flat">
                <a:noFill/>
                <a:prstDash val="solid"/>
                <a:miter/>
              </a:ln>
            </p:spPr>
            <p:txBody>
              <a:bodyPr rtlCol="0" anchor="ctr"/>
              <a:lstStyle/>
              <a:p>
                <a:endParaRPr lang="en-GB" sz="1463"/>
              </a:p>
            </p:txBody>
          </p:sp>
          <p:sp>
            <p:nvSpPr>
              <p:cNvPr id="528" name="Freeform: Shape 527">
                <a:extLst>
                  <a:ext uri="{FF2B5EF4-FFF2-40B4-BE49-F238E27FC236}">
                    <a16:creationId xmlns:a16="http://schemas.microsoft.com/office/drawing/2014/main" id="{54D4BC6A-A465-9017-F9F3-A716F8E15BC5}"/>
                  </a:ext>
                </a:extLst>
              </p:cNvPr>
              <p:cNvSpPr/>
              <p:nvPr/>
            </p:nvSpPr>
            <p:spPr>
              <a:xfrm>
                <a:off x="10217480" y="5441446"/>
                <a:ext cx="196395" cy="189629"/>
              </a:xfrm>
              <a:custGeom>
                <a:avLst/>
                <a:gdLst>
                  <a:gd name="connsiteX0" fmla="*/ 142633 w 196395"/>
                  <a:gd name="connsiteY0" fmla="*/ 14263 h 189629"/>
                  <a:gd name="connsiteX1" fmla="*/ 143731 w 196395"/>
                  <a:gd name="connsiteY1" fmla="*/ 14629 h 189629"/>
                  <a:gd name="connsiteX2" fmla="*/ 144097 w 196395"/>
                  <a:gd name="connsiteY2" fmla="*/ 8960 h 189629"/>
                  <a:gd name="connsiteX3" fmla="*/ 147571 w 196395"/>
                  <a:gd name="connsiteY3" fmla="*/ 6583 h 189629"/>
                  <a:gd name="connsiteX4" fmla="*/ 151228 w 196395"/>
                  <a:gd name="connsiteY4" fmla="*/ 2560 h 189629"/>
                  <a:gd name="connsiteX5" fmla="*/ 153240 w 196395"/>
                  <a:gd name="connsiteY5" fmla="*/ 2377 h 189629"/>
                  <a:gd name="connsiteX6" fmla="*/ 154154 w 196395"/>
                  <a:gd name="connsiteY6" fmla="*/ 1097 h 189629"/>
                  <a:gd name="connsiteX7" fmla="*/ 155983 w 196395"/>
                  <a:gd name="connsiteY7" fmla="*/ 0 h 189629"/>
                  <a:gd name="connsiteX8" fmla="*/ 156897 w 196395"/>
                  <a:gd name="connsiteY8" fmla="*/ 1463 h 189629"/>
                  <a:gd name="connsiteX9" fmla="*/ 156897 w 196395"/>
                  <a:gd name="connsiteY9" fmla="*/ 6035 h 189629"/>
                  <a:gd name="connsiteX10" fmla="*/ 158543 w 196395"/>
                  <a:gd name="connsiteY10" fmla="*/ 8595 h 189629"/>
                  <a:gd name="connsiteX11" fmla="*/ 161286 w 196395"/>
                  <a:gd name="connsiteY11" fmla="*/ 9326 h 189629"/>
                  <a:gd name="connsiteX12" fmla="*/ 163846 w 196395"/>
                  <a:gd name="connsiteY12" fmla="*/ 9143 h 189629"/>
                  <a:gd name="connsiteX13" fmla="*/ 165857 w 196395"/>
                  <a:gd name="connsiteY13" fmla="*/ 11520 h 189629"/>
                  <a:gd name="connsiteX14" fmla="*/ 165857 w 196395"/>
                  <a:gd name="connsiteY14" fmla="*/ 18652 h 189629"/>
                  <a:gd name="connsiteX15" fmla="*/ 167320 w 196395"/>
                  <a:gd name="connsiteY15" fmla="*/ 21578 h 189629"/>
                  <a:gd name="connsiteX16" fmla="*/ 170246 w 196395"/>
                  <a:gd name="connsiteY16" fmla="*/ 23223 h 189629"/>
                  <a:gd name="connsiteX17" fmla="*/ 176463 w 196395"/>
                  <a:gd name="connsiteY17" fmla="*/ 18103 h 189629"/>
                  <a:gd name="connsiteX18" fmla="*/ 179023 w 196395"/>
                  <a:gd name="connsiteY18" fmla="*/ 17189 h 189629"/>
                  <a:gd name="connsiteX19" fmla="*/ 181218 w 196395"/>
                  <a:gd name="connsiteY19" fmla="*/ 14629 h 189629"/>
                  <a:gd name="connsiteX20" fmla="*/ 185424 w 196395"/>
                  <a:gd name="connsiteY20" fmla="*/ 12252 h 189629"/>
                  <a:gd name="connsiteX21" fmla="*/ 187801 w 196395"/>
                  <a:gd name="connsiteY21" fmla="*/ 11886 h 189629"/>
                  <a:gd name="connsiteX22" fmla="*/ 188532 w 196395"/>
                  <a:gd name="connsiteY22" fmla="*/ 12252 h 189629"/>
                  <a:gd name="connsiteX23" fmla="*/ 185972 w 196395"/>
                  <a:gd name="connsiteY23" fmla="*/ 14629 h 189629"/>
                  <a:gd name="connsiteX24" fmla="*/ 186521 w 196395"/>
                  <a:gd name="connsiteY24" fmla="*/ 15360 h 189629"/>
                  <a:gd name="connsiteX25" fmla="*/ 187070 w 196395"/>
                  <a:gd name="connsiteY25" fmla="*/ 18469 h 189629"/>
                  <a:gd name="connsiteX26" fmla="*/ 185606 w 196395"/>
                  <a:gd name="connsiteY26" fmla="*/ 22492 h 189629"/>
                  <a:gd name="connsiteX27" fmla="*/ 190178 w 196395"/>
                  <a:gd name="connsiteY27" fmla="*/ 19932 h 189629"/>
                  <a:gd name="connsiteX28" fmla="*/ 189081 w 196395"/>
                  <a:gd name="connsiteY28" fmla="*/ 17921 h 189629"/>
                  <a:gd name="connsiteX29" fmla="*/ 191093 w 196395"/>
                  <a:gd name="connsiteY29" fmla="*/ 14263 h 189629"/>
                  <a:gd name="connsiteX30" fmla="*/ 193652 w 196395"/>
                  <a:gd name="connsiteY30" fmla="*/ 13898 h 189629"/>
                  <a:gd name="connsiteX31" fmla="*/ 195847 w 196395"/>
                  <a:gd name="connsiteY31" fmla="*/ 17006 h 189629"/>
                  <a:gd name="connsiteX32" fmla="*/ 191824 w 196395"/>
                  <a:gd name="connsiteY32" fmla="*/ 21395 h 189629"/>
                  <a:gd name="connsiteX33" fmla="*/ 193287 w 196395"/>
                  <a:gd name="connsiteY33" fmla="*/ 21578 h 189629"/>
                  <a:gd name="connsiteX34" fmla="*/ 194933 w 196395"/>
                  <a:gd name="connsiteY34" fmla="*/ 24138 h 189629"/>
                  <a:gd name="connsiteX35" fmla="*/ 193104 w 196395"/>
                  <a:gd name="connsiteY35" fmla="*/ 28892 h 189629"/>
                  <a:gd name="connsiteX36" fmla="*/ 196395 w 196395"/>
                  <a:gd name="connsiteY36" fmla="*/ 36390 h 189629"/>
                  <a:gd name="connsiteX37" fmla="*/ 195298 w 196395"/>
                  <a:gd name="connsiteY37" fmla="*/ 38950 h 189629"/>
                  <a:gd name="connsiteX38" fmla="*/ 191093 w 196395"/>
                  <a:gd name="connsiteY38" fmla="*/ 44619 h 189629"/>
                  <a:gd name="connsiteX39" fmla="*/ 190178 w 196395"/>
                  <a:gd name="connsiteY39" fmla="*/ 47544 h 189629"/>
                  <a:gd name="connsiteX40" fmla="*/ 187435 w 196395"/>
                  <a:gd name="connsiteY40" fmla="*/ 51385 h 189629"/>
                  <a:gd name="connsiteX41" fmla="*/ 184509 w 196395"/>
                  <a:gd name="connsiteY41" fmla="*/ 51933 h 189629"/>
                  <a:gd name="connsiteX42" fmla="*/ 183961 w 196395"/>
                  <a:gd name="connsiteY42" fmla="*/ 53579 h 189629"/>
                  <a:gd name="connsiteX43" fmla="*/ 179023 w 196395"/>
                  <a:gd name="connsiteY43" fmla="*/ 58882 h 189629"/>
                  <a:gd name="connsiteX44" fmla="*/ 173355 w 196395"/>
                  <a:gd name="connsiteY44" fmla="*/ 69854 h 189629"/>
                  <a:gd name="connsiteX45" fmla="*/ 170794 w 196395"/>
                  <a:gd name="connsiteY45" fmla="*/ 72231 h 189629"/>
                  <a:gd name="connsiteX46" fmla="*/ 168966 w 196395"/>
                  <a:gd name="connsiteY46" fmla="*/ 73145 h 189629"/>
                  <a:gd name="connsiteX47" fmla="*/ 167320 w 196395"/>
                  <a:gd name="connsiteY47" fmla="*/ 74974 h 189629"/>
                  <a:gd name="connsiteX48" fmla="*/ 161286 w 196395"/>
                  <a:gd name="connsiteY48" fmla="*/ 78631 h 189629"/>
                  <a:gd name="connsiteX49" fmla="*/ 160554 w 196395"/>
                  <a:gd name="connsiteY49" fmla="*/ 79911 h 189629"/>
                  <a:gd name="connsiteX50" fmla="*/ 159457 w 196395"/>
                  <a:gd name="connsiteY50" fmla="*/ 89969 h 189629"/>
                  <a:gd name="connsiteX51" fmla="*/ 158360 w 196395"/>
                  <a:gd name="connsiteY51" fmla="*/ 94357 h 189629"/>
                  <a:gd name="connsiteX52" fmla="*/ 162748 w 196395"/>
                  <a:gd name="connsiteY52" fmla="*/ 95638 h 189629"/>
                  <a:gd name="connsiteX53" fmla="*/ 166040 w 196395"/>
                  <a:gd name="connsiteY53" fmla="*/ 97466 h 189629"/>
                  <a:gd name="connsiteX54" fmla="*/ 167320 w 196395"/>
                  <a:gd name="connsiteY54" fmla="*/ 100758 h 189629"/>
                  <a:gd name="connsiteX55" fmla="*/ 166589 w 196395"/>
                  <a:gd name="connsiteY55" fmla="*/ 102403 h 189629"/>
                  <a:gd name="connsiteX56" fmla="*/ 164394 w 196395"/>
                  <a:gd name="connsiteY56" fmla="*/ 99661 h 189629"/>
                  <a:gd name="connsiteX57" fmla="*/ 164212 w 196395"/>
                  <a:gd name="connsiteY57" fmla="*/ 102403 h 189629"/>
                  <a:gd name="connsiteX58" fmla="*/ 154154 w 196395"/>
                  <a:gd name="connsiteY58" fmla="*/ 99112 h 189629"/>
                  <a:gd name="connsiteX59" fmla="*/ 150862 w 196395"/>
                  <a:gd name="connsiteY59" fmla="*/ 97649 h 189629"/>
                  <a:gd name="connsiteX60" fmla="*/ 149582 w 196395"/>
                  <a:gd name="connsiteY60" fmla="*/ 98380 h 189629"/>
                  <a:gd name="connsiteX61" fmla="*/ 149582 w 196395"/>
                  <a:gd name="connsiteY61" fmla="*/ 101123 h 189629"/>
                  <a:gd name="connsiteX62" fmla="*/ 148303 w 196395"/>
                  <a:gd name="connsiteY62" fmla="*/ 102769 h 189629"/>
                  <a:gd name="connsiteX63" fmla="*/ 145925 w 196395"/>
                  <a:gd name="connsiteY63" fmla="*/ 101123 h 189629"/>
                  <a:gd name="connsiteX64" fmla="*/ 144462 w 196395"/>
                  <a:gd name="connsiteY64" fmla="*/ 100758 h 189629"/>
                  <a:gd name="connsiteX65" fmla="*/ 143731 w 196395"/>
                  <a:gd name="connsiteY65" fmla="*/ 103318 h 189629"/>
                  <a:gd name="connsiteX66" fmla="*/ 136599 w 196395"/>
                  <a:gd name="connsiteY66" fmla="*/ 106061 h 189629"/>
                  <a:gd name="connsiteX67" fmla="*/ 132576 w 196395"/>
                  <a:gd name="connsiteY67" fmla="*/ 108621 h 189629"/>
                  <a:gd name="connsiteX68" fmla="*/ 130199 w 196395"/>
                  <a:gd name="connsiteY68" fmla="*/ 108621 h 189629"/>
                  <a:gd name="connsiteX69" fmla="*/ 129468 w 196395"/>
                  <a:gd name="connsiteY69" fmla="*/ 106244 h 189629"/>
                  <a:gd name="connsiteX70" fmla="*/ 127090 w 196395"/>
                  <a:gd name="connsiteY70" fmla="*/ 106061 h 189629"/>
                  <a:gd name="connsiteX71" fmla="*/ 127090 w 196395"/>
                  <a:gd name="connsiteY71" fmla="*/ 109718 h 189629"/>
                  <a:gd name="connsiteX72" fmla="*/ 125810 w 196395"/>
                  <a:gd name="connsiteY72" fmla="*/ 114655 h 189629"/>
                  <a:gd name="connsiteX73" fmla="*/ 122701 w 196395"/>
                  <a:gd name="connsiteY73" fmla="*/ 119958 h 189629"/>
                  <a:gd name="connsiteX74" fmla="*/ 121604 w 196395"/>
                  <a:gd name="connsiteY74" fmla="*/ 124530 h 189629"/>
                  <a:gd name="connsiteX75" fmla="*/ 121056 w 196395"/>
                  <a:gd name="connsiteY75" fmla="*/ 132210 h 189629"/>
                  <a:gd name="connsiteX76" fmla="*/ 118496 w 196395"/>
                  <a:gd name="connsiteY76" fmla="*/ 133673 h 189629"/>
                  <a:gd name="connsiteX77" fmla="*/ 119044 w 196395"/>
                  <a:gd name="connsiteY77" fmla="*/ 138611 h 189629"/>
                  <a:gd name="connsiteX78" fmla="*/ 114655 w 196395"/>
                  <a:gd name="connsiteY78" fmla="*/ 143182 h 189629"/>
                  <a:gd name="connsiteX79" fmla="*/ 113558 w 196395"/>
                  <a:gd name="connsiteY79" fmla="*/ 148668 h 189629"/>
                  <a:gd name="connsiteX80" fmla="*/ 113558 w 196395"/>
                  <a:gd name="connsiteY80" fmla="*/ 151959 h 189629"/>
                  <a:gd name="connsiteX81" fmla="*/ 110632 w 196395"/>
                  <a:gd name="connsiteY81" fmla="*/ 156165 h 189629"/>
                  <a:gd name="connsiteX82" fmla="*/ 107889 w 196395"/>
                  <a:gd name="connsiteY82" fmla="*/ 158543 h 189629"/>
                  <a:gd name="connsiteX83" fmla="*/ 106975 w 196395"/>
                  <a:gd name="connsiteY83" fmla="*/ 160554 h 189629"/>
                  <a:gd name="connsiteX84" fmla="*/ 106975 w 196395"/>
                  <a:gd name="connsiteY84" fmla="*/ 163846 h 189629"/>
                  <a:gd name="connsiteX85" fmla="*/ 105330 w 196395"/>
                  <a:gd name="connsiteY85" fmla="*/ 164943 h 189629"/>
                  <a:gd name="connsiteX86" fmla="*/ 107889 w 196395"/>
                  <a:gd name="connsiteY86" fmla="*/ 165674 h 189629"/>
                  <a:gd name="connsiteX87" fmla="*/ 106610 w 196395"/>
                  <a:gd name="connsiteY87" fmla="*/ 168417 h 189629"/>
                  <a:gd name="connsiteX88" fmla="*/ 103135 w 196395"/>
                  <a:gd name="connsiteY88" fmla="*/ 168052 h 189629"/>
                  <a:gd name="connsiteX89" fmla="*/ 99112 w 196395"/>
                  <a:gd name="connsiteY89" fmla="*/ 170612 h 189629"/>
                  <a:gd name="connsiteX90" fmla="*/ 94358 w 196395"/>
                  <a:gd name="connsiteY90" fmla="*/ 175915 h 189629"/>
                  <a:gd name="connsiteX91" fmla="*/ 87409 w 196395"/>
                  <a:gd name="connsiteY91" fmla="*/ 178657 h 189629"/>
                  <a:gd name="connsiteX92" fmla="*/ 85397 w 196395"/>
                  <a:gd name="connsiteY92" fmla="*/ 179206 h 189629"/>
                  <a:gd name="connsiteX93" fmla="*/ 85214 w 196395"/>
                  <a:gd name="connsiteY93" fmla="*/ 181035 h 189629"/>
                  <a:gd name="connsiteX94" fmla="*/ 82837 w 196395"/>
                  <a:gd name="connsiteY94" fmla="*/ 181583 h 189629"/>
                  <a:gd name="connsiteX95" fmla="*/ 81740 w 196395"/>
                  <a:gd name="connsiteY95" fmla="*/ 184326 h 189629"/>
                  <a:gd name="connsiteX96" fmla="*/ 79546 w 196395"/>
                  <a:gd name="connsiteY96" fmla="*/ 185606 h 189629"/>
                  <a:gd name="connsiteX97" fmla="*/ 70586 w 196395"/>
                  <a:gd name="connsiteY97" fmla="*/ 188532 h 189629"/>
                  <a:gd name="connsiteX98" fmla="*/ 68574 w 196395"/>
                  <a:gd name="connsiteY98" fmla="*/ 188349 h 189629"/>
                  <a:gd name="connsiteX99" fmla="*/ 63637 w 196395"/>
                  <a:gd name="connsiteY99" fmla="*/ 189629 h 189629"/>
                  <a:gd name="connsiteX100" fmla="*/ 60711 w 196395"/>
                  <a:gd name="connsiteY100" fmla="*/ 188532 h 189629"/>
                  <a:gd name="connsiteX101" fmla="*/ 59979 w 196395"/>
                  <a:gd name="connsiteY101" fmla="*/ 185058 h 189629"/>
                  <a:gd name="connsiteX102" fmla="*/ 58333 w 196395"/>
                  <a:gd name="connsiteY102" fmla="*/ 184875 h 189629"/>
                  <a:gd name="connsiteX103" fmla="*/ 55408 w 196395"/>
                  <a:gd name="connsiteY103" fmla="*/ 186338 h 189629"/>
                  <a:gd name="connsiteX104" fmla="*/ 52299 w 196395"/>
                  <a:gd name="connsiteY104" fmla="*/ 187069 h 189629"/>
                  <a:gd name="connsiteX105" fmla="*/ 50653 w 196395"/>
                  <a:gd name="connsiteY105" fmla="*/ 186521 h 189629"/>
                  <a:gd name="connsiteX106" fmla="*/ 50653 w 196395"/>
                  <a:gd name="connsiteY106" fmla="*/ 185606 h 189629"/>
                  <a:gd name="connsiteX107" fmla="*/ 47910 w 196395"/>
                  <a:gd name="connsiteY107" fmla="*/ 186521 h 189629"/>
                  <a:gd name="connsiteX108" fmla="*/ 46996 w 196395"/>
                  <a:gd name="connsiteY108" fmla="*/ 184326 h 189629"/>
                  <a:gd name="connsiteX109" fmla="*/ 46996 w 196395"/>
                  <a:gd name="connsiteY109" fmla="*/ 181949 h 189629"/>
                  <a:gd name="connsiteX110" fmla="*/ 45167 w 196395"/>
                  <a:gd name="connsiteY110" fmla="*/ 182315 h 189629"/>
                  <a:gd name="connsiteX111" fmla="*/ 42241 w 196395"/>
                  <a:gd name="connsiteY111" fmla="*/ 181035 h 189629"/>
                  <a:gd name="connsiteX112" fmla="*/ 33281 w 196395"/>
                  <a:gd name="connsiteY112" fmla="*/ 180486 h 189629"/>
                  <a:gd name="connsiteX113" fmla="*/ 31818 w 196395"/>
                  <a:gd name="connsiteY113" fmla="*/ 175549 h 189629"/>
                  <a:gd name="connsiteX114" fmla="*/ 29441 w 196395"/>
                  <a:gd name="connsiteY114" fmla="*/ 173720 h 189629"/>
                  <a:gd name="connsiteX115" fmla="*/ 25235 w 196395"/>
                  <a:gd name="connsiteY115" fmla="*/ 173172 h 189629"/>
                  <a:gd name="connsiteX116" fmla="*/ 21761 w 196395"/>
                  <a:gd name="connsiteY116" fmla="*/ 175915 h 189629"/>
                  <a:gd name="connsiteX117" fmla="*/ 17555 w 196395"/>
                  <a:gd name="connsiteY117" fmla="*/ 176646 h 189629"/>
                  <a:gd name="connsiteX118" fmla="*/ 8046 w 196395"/>
                  <a:gd name="connsiteY118" fmla="*/ 175366 h 189629"/>
                  <a:gd name="connsiteX119" fmla="*/ 5303 w 196395"/>
                  <a:gd name="connsiteY119" fmla="*/ 173537 h 189629"/>
                  <a:gd name="connsiteX120" fmla="*/ 6766 w 196395"/>
                  <a:gd name="connsiteY120" fmla="*/ 170612 h 189629"/>
                  <a:gd name="connsiteX121" fmla="*/ 9326 w 196395"/>
                  <a:gd name="connsiteY121" fmla="*/ 168052 h 189629"/>
                  <a:gd name="connsiteX122" fmla="*/ 10606 w 196395"/>
                  <a:gd name="connsiteY122" fmla="*/ 165491 h 189629"/>
                  <a:gd name="connsiteX123" fmla="*/ 5669 w 196395"/>
                  <a:gd name="connsiteY123" fmla="*/ 170063 h 189629"/>
                  <a:gd name="connsiteX124" fmla="*/ 4206 w 196395"/>
                  <a:gd name="connsiteY124" fmla="*/ 170246 h 189629"/>
                  <a:gd name="connsiteX125" fmla="*/ 6217 w 196395"/>
                  <a:gd name="connsiteY125" fmla="*/ 165674 h 189629"/>
                  <a:gd name="connsiteX126" fmla="*/ 5852 w 196395"/>
                  <a:gd name="connsiteY126" fmla="*/ 165126 h 189629"/>
                  <a:gd name="connsiteX127" fmla="*/ 4206 w 196395"/>
                  <a:gd name="connsiteY127" fmla="*/ 166589 h 189629"/>
                  <a:gd name="connsiteX128" fmla="*/ 914 w 196395"/>
                  <a:gd name="connsiteY128" fmla="*/ 167137 h 189629"/>
                  <a:gd name="connsiteX129" fmla="*/ 0 w 196395"/>
                  <a:gd name="connsiteY129" fmla="*/ 164760 h 189629"/>
                  <a:gd name="connsiteX130" fmla="*/ 1463 w 196395"/>
                  <a:gd name="connsiteY130" fmla="*/ 162748 h 189629"/>
                  <a:gd name="connsiteX131" fmla="*/ 7314 w 196395"/>
                  <a:gd name="connsiteY131" fmla="*/ 161285 h 189629"/>
                  <a:gd name="connsiteX132" fmla="*/ 10606 w 196395"/>
                  <a:gd name="connsiteY132" fmla="*/ 158908 h 189629"/>
                  <a:gd name="connsiteX133" fmla="*/ 9509 w 196395"/>
                  <a:gd name="connsiteY133" fmla="*/ 158543 h 189629"/>
                  <a:gd name="connsiteX134" fmla="*/ 8778 w 196395"/>
                  <a:gd name="connsiteY134" fmla="*/ 157445 h 189629"/>
                  <a:gd name="connsiteX135" fmla="*/ 10606 w 196395"/>
                  <a:gd name="connsiteY135" fmla="*/ 156165 h 189629"/>
                  <a:gd name="connsiteX136" fmla="*/ 12069 w 196395"/>
                  <a:gd name="connsiteY136" fmla="*/ 153605 h 189629"/>
                  <a:gd name="connsiteX137" fmla="*/ 9875 w 196395"/>
                  <a:gd name="connsiteY137" fmla="*/ 153605 h 189629"/>
                  <a:gd name="connsiteX138" fmla="*/ 7314 w 196395"/>
                  <a:gd name="connsiteY138" fmla="*/ 152874 h 189629"/>
                  <a:gd name="connsiteX139" fmla="*/ 6949 w 196395"/>
                  <a:gd name="connsiteY139" fmla="*/ 150497 h 189629"/>
                  <a:gd name="connsiteX140" fmla="*/ 9875 w 196395"/>
                  <a:gd name="connsiteY140" fmla="*/ 150497 h 189629"/>
                  <a:gd name="connsiteX141" fmla="*/ 11155 w 196395"/>
                  <a:gd name="connsiteY141" fmla="*/ 148668 h 189629"/>
                  <a:gd name="connsiteX142" fmla="*/ 9875 w 196395"/>
                  <a:gd name="connsiteY142" fmla="*/ 147571 h 189629"/>
                  <a:gd name="connsiteX143" fmla="*/ 9875 w 196395"/>
                  <a:gd name="connsiteY143" fmla="*/ 145925 h 189629"/>
                  <a:gd name="connsiteX144" fmla="*/ 12069 w 196395"/>
                  <a:gd name="connsiteY144" fmla="*/ 145925 h 189629"/>
                  <a:gd name="connsiteX145" fmla="*/ 13166 w 196395"/>
                  <a:gd name="connsiteY145" fmla="*/ 147022 h 189629"/>
                  <a:gd name="connsiteX146" fmla="*/ 15360 w 196395"/>
                  <a:gd name="connsiteY146" fmla="*/ 146474 h 189629"/>
                  <a:gd name="connsiteX147" fmla="*/ 17006 w 196395"/>
                  <a:gd name="connsiteY147" fmla="*/ 146656 h 189629"/>
                  <a:gd name="connsiteX148" fmla="*/ 18103 w 196395"/>
                  <a:gd name="connsiteY148" fmla="*/ 145925 h 189629"/>
                  <a:gd name="connsiteX149" fmla="*/ 17921 w 196395"/>
                  <a:gd name="connsiteY149" fmla="*/ 144828 h 189629"/>
                  <a:gd name="connsiteX150" fmla="*/ 15727 w 196395"/>
                  <a:gd name="connsiteY150" fmla="*/ 144645 h 189629"/>
                  <a:gd name="connsiteX151" fmla="*/ 14080 w 196395"/>
                  <a:gd name="connsiteY151" fmla="*/ 142999 h 189629"/>
                  <a:gd name="connsiteX152" fmla="*/ 15727 w 196395"/>
                  <a:gd name="connsiteY152" fmla="*/ 135867 h 189629"/>
                  <a:gd name="connsiteX153" fmla="*/ 19018 w 196395"/>
                  <a:gd name="connsiteY153" fmla="*/ 133125 h 189629"/>
                  <a:gd name="connsiteX154" fmla="*/ 20664 w 196395"/>
                  <a:gd name="connsiteY154" fmla="*/ 132576 h 189629"/>
                  <a:gd name="connsiteX155" fmla="*/ 21761 w 196395"/>
                  <a:gd name="connsiteY155" fmla="*/ 134039 h 189629"/>
                  <a:gd name="connsiteX156" fmla="*/ 22309 w 196395"/>
                  <a:gd name="connsiteY156" fmla="*/ 136599 h 189629"/>
                  <a:gd name="connsiteX157" fmla="*/ 23223 w 196395"/>
                  <a:gd name="connsiteY157" fmla="*/ 137330 h 189629"/>
                  <a:gd name="connsiteX158" fmla="*/ 24687 w 196395"/>
                  <a:gd name="connsiteY158" fmla="*/ 137330 h 189629"/>
                  <a:gd name="connsiteX159" fmla="*/ 25601 w 196395"/>
                  <a:gd name="connsiteY159" fmla="*/ 135867 h 189629"/>
                  <a:gd name="connsiteX160" fmla="*/ 24687 w 196395"/>
                  <a:gd name="connsiteY160" fmla="*/ 131844 h 189629"/>
                  <a:gd name="connsiteX161" fmla="*/ 25235 w 196395"/>
                  <a:gd name="connsiteY161" fmla="*/ 130199 h 189629"/>
                  <a:gd name="connsiteX162" fmla="*/ 26515 w 196395"/>
                  <a:gd name="connsiteY162" fmla="*/ 129833 h 189629"/>
                  <a:gd name="connsiteX163" fmla="*/ 27978 w 196395"/>
                  <a:gd name="connsiteY163" fmla="*/ 125810 h 189629"/>
                  <a:gd name="connsiteX164" fmla="*/ 31818 w 196395"/>
                  <a:gd name="connsiteY164" fmla="*/ 124713 h 189629"/>
                  <a:gd name="connsiteX165" fmla="*/ 34744 w 196395"/>
                  <a:gd name="connsiteY165" fmla="*/ 122336 h 189629"/>
                  <a:gd name="connsiteX166" fmla="*/ 35293 w 196395"/>
                  <a:gd name="connsiteY166" fmla="*/ 118130 h 189629"/>
                  <a:gd name="connsiteX167" fmla="*/ 37853 w 196395"/>
                  <a:gd name="connsiteY167" fmla="*/ 115204 h 189629"/>
                  <a:gd name="connsiteX168" fmla="*/ 40961 w 196395"/>
                  <a:gd name="connsiteY168" fmla="*/ 113741 h 189629"/>
                  <a:gd name="connsiteX169" fmla="*/ 42608 w 196395"/>
                  <a:gd name="connsiteY169" fmla="*/ 107707 h 189629"/>
                  <a:gd name="connsiteX170" fmla="*/ 44619 w 196395"/>
                  <a:gd name="connsiteY170" fmla="*/ 107524 h 189629"/>
                  <a:gd name="connsiteX171" fmla="*/ 46996 w 196395"/>
                  <a:gd name="connsiteY171" fmla="*/ 105695 h 189629"/>
                  <a:gd name="connsiteX172" fmla="*/ 50104 w 196395"/>
                  <a:gd name="connsiteY172" fmla="*/ 105695 h 189629"/>
                  <a:gd name="connsiteX173" fmla="*/ 53762 w 196395"/>
                  <a:gd name="connsiteY173" fmla="*/ 104232 h 189629"/>
                  <a:gd name="connsiteX174" fmla="*/ 57053 w 196395"/>
                  <a:gd name="connsiteY174" fmla="*/ 104232 h 189629"/>
                  <a:gd name="connsiteX175" fmla="*/ 61259 w 196395"/>
                  <a:gd name="connsiteY175" fmla="*/ 103318 h 189629"/>
                  <a:gd name="connsiteX176" fmla="*/ 64916 w 196395"/>
                  <a:gd name="connsiteY176" fmla="*/ 101306 h 189629"/>
                  <a:gd name="connsiteX177" fmla="*/ 71317 w 196395"/>
                  <a:gd name="connsiteY177" fmla="*/ 96186 h 189629"/>
                  <a:gd name="connsiteX178" fmla="*/ 78083 w 196395"/>
                  <a:gd name="connsiteY178" fmla="*/ 92529 h 189629"/>
                  <a:gd name="connsiteX179" fmla="*/ 86495 w 196395"/>
                  <a:gd name="connsiteY179" fmla="*/ 86494 h 189629"/>
                  <a:gd name="connsiteX180" fmla="*/ 93077 w 196395"/>
                  <a:gd name="connsiteY180" fmla="*/ 83020 h 189629"/>
                  <a:gd name="connsiteX181" fmla="*/ 93626 w 196395"/>
                  <a:gd name="connsiteY181" fmla="*/ 79545 h 189629"/>
                  <a:gd name="connsiteX182" fmla="*/ 98564 w 196395"/>
                  <a:gd name="connsiteY182" fmla="*/ 75522 h 189629"/>
                  <a:gd name="connsiteX183" fmla="*/ 101123 w 196395"/>
                  <a:gd name="connsiteY183" fmla="*/ 74060 h 189629"/>
                  <a:gd name="connsiteX184" fmla="*/ 103866 w 196395"/>
                  <a:gd name="connsiteY184" fmla="*/ 73877 h 189629"/>
                  <a:gd name="connsiteX185" fmla="*/ 108621 w 196395"/>
                  <a:gd name="connsiteY185" fmla="*/ 71134 h 189629"/>
                  <a:gd name="connsiteX186" fmla="*/ 111730 w 196395"/>
                  <a:gd name="connsiteY186" fmla="*/ 68391 h 189629"/>
                  <a:gd name="connsiteX187" fmla="*/ 118313 w 196395"/>
                  <a:gd name="connsiteY187" fmla="*/ 60345 h 189629"/>
                  <a:gd name="connsiteX188" fmla="*/ 120690 w 196395"/>
                  <a:gd name="connsiteY188" fmla="*/ 52848 h 189629"/>
                  <a:gd name="connsiteX189" fmla="*/ 122336 w 196395"/>
                  <a:gd name="connsiteY189" fmla="*/ 43887 h 189629"/>
                  <a:gd name="connsiteX190" fmla="*/ 124896 w 196395"/>
                  <a:gd name="connsiteY190" fmla="*/ 38950 h 189629"/>
                  <a:gd name="connsiteX191" fmla="*/ 133308 w 196395"/>
                  <a:gd name="connsiteY191" fmla="*/ 33464 h 189629"/>
                  <a:gd name="connsiteX192" fmla="*/ 136050 w 196395"/>
                  <a:gd name="connsiteY192" fmla="*/ 32732 h 189629"/>
                  <a:gd name="connsiteX193" fmla="*/ 137879 w 196395"/>
                  <a:gd name="connsiteY193" fmla="*/ 30172 h 189629"/>
                  <a:gd name="connsiteX194" fmla="*/ 140622 w 196395"/>
                  <a:gd name="connsiteY194" fmla="*/ 24869 h 189629"/>
                  <a:gd name="connsiteX195" fmla="*/ 142633 w 196395"/>
                  <a:gd name="connsiteY195" fmla="*/ 14263 h 18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196395" h="189629">
                    <a:moveTo>
                      <a:pt x="142633" y="14263"/>
                    </a:moveTo>
                    <a:lnTo>
                      <a:pt x="143731" y="14629"/>
                    </a:lnTo>
                    <a:lnTo>
                      <a:pt x="144097" y="8960"/>
                    </a:lnTo>
                    <a:lnTo>
                      <a:pt x="147571" y="6583"/>
                    </a:lnTo>
                    <a:lnTo>
                      <a:pt x="151228" y="2560"/>
                    </a:lnTo>
                    <a:lnTo>
                      <a:pt x="153240" y="2377"/>
                    </a:lnTo>
                    <a:lnTo>
                      <a:pt x="154154" y="1097"/>
                    </a:lnTo>
                    <a:lnTo>
                      <a:pt x="155983" y="0"/>
                    </a:lnTo>
                    <a:lnTo>
                      <a:pt x="156897" y="1463"/>
                    </a:lnTo>
                    <a:lnTo>
                      <a:pt x="156897" y="6035"/>
                    </a:lnTo>
                    <a:lnTo>
                      <a:pt x="158543" y="8595"/>
                    </a:lnTo>
                    <a:lnTo>
                      <a:pt x="161286" y="9326"/>
                    </a:lnTo>
                    <a:lnTo>
                      <a:pt x="163846" y="9143"/>
                    </a:lnTo>
                    <a:lnTo>
                      <a:pt x="165857" y="11520"/>
                    </a:lnTo>
                    <a:lnTo>
                      <a:pt x="165857" y="18652"/>
                    </a:lnTo>
                    <a:lnTo>
                      <a:pt x="167320" y="21578"/>
                    </a:lnTo>
                    <a:lnTo>
                      <a:pt x="170246" y="23223"/>
                    </a:lnTo>
                    <a:lnTo>
                      <a:pt x="176463" y="18103"/>
                    </a:lnTo>
                    <a:lnTo>
                      <a:pt x="179023" y="17189"/>
                    </a:lnTo>
                    <a:lnTo>
                      <a:pt x="181218" y="14629"/>
                    </a:lnTo>
                    <a:lnTo>
                      <a:pt x="185424" y="12252"/>
                    </a:lnTo>
                    <a:lnTo>
                      <a:pt x="187801" y="11886"/>
                    </a:lnTo>
                    <a:lnTo>
                      <a:pt x="188532" y="12252"/>
                    </a:lnTo>
                    <a:lnTo>
                      <a:pt x="185972" y="14629"/>
                    </a:lnTo>
                    <a:lnTo>
                      <a:pt x="186521" y="15360"/>
                    </a:lnTo>
                    <a:lnTo>
                      <a:pt x="187070" y="18469"/>
                    </a:lnTo>
                    <a:lnTo>
                      <a:pt x="185606" y="22492"/>
                    </a:lnTo>
                    <a:lnTo>
                      <a:pt x="190178" y="19932"/>
                    </a:lnTo>
                    <a:lnTo>
                      <a:pt x="189081" y="17921"/>
                    </a:lnTo>
                    <a:lnTo>
                      <a:pt x="191093" y="14263"/>
                    </a:lnTo>
                    <a:lnTo>
                      <a:pt x="193652" y="13898"/>
                    </a:lnTo>
                    <a:lnTo>
                      <a:pt x="195847" y="17006"/>
                    </a:lnTo>
                    <a:lnTo>
                      <a:pt x="191824" y="21395"/>
                    </a:lnTo>
                    <a:lnTo>
                      <a:pt x="193287" y="21578"/>
                    </a:lnTo>
                    <a:lnTo>
                      <a:pt x="194933" y="24138"/>
                    </a:lnTo>
                    <a:lnTo>
                      <a:pt x="193104" y="28892"/>
                    </a:lnTo>
                    <a:lnTo>
                      <a:pt x="196395" y="36390"/>
                    </a:lnTo>
                    <a:lnTo>
                      <a:pt x="195298" y="38950"/>
                    </a:lnTo>
                    <a:lnTo>
                      <a:pt x="191093" y="44619"/>
                    </a:lnTo>
                    <a:lnTo>
                      <a:pt x="190178" y="47544"/>
                    </a:lnTo>
                    <a:lnTo>
                      <a:pt x="187435" y="51385"/>
                    </a:lnTo>
                    <a:lnTo>
                      <a:pt x="184509" y="51933"/>
                    </a:lnTo>
                    <a:lnTo>
                      <a:pt x="183961" y="53579"/>
                    </a:lnTo>
                    <a:lnTo>
                      <a:pt x="179023" y="58882"/>
                    </a:lnTo>
                    <a:lnTo>
                      <a:pt x="173355" y="69854"/>
                    </a:lnTo>
                    <a:lnTo>
                      <a:pt x="170794" y="72231"/>
                    </a:lnTo>
                    <a:lnTo>
                      <a:pt x="168966" y="73145"/>
                    </a:lnTo>
                    <a:lnTo>
                      <a:pt x="167320" y="74974"/>
                    </a:lnTo>
                    <a:lnTo>
                      <a:pt x="161286" y="78631"/>
                    </a:lnTo>
                    <a:lnTo>
                      <a:pt x="160554" y="79911"/>
                    </a:lnTo>
                    <a:lnTo>
                      <a:pt x="159457" y="89969"/>
                    </a:lnTo>
                    <a:lnTo>
                      <a:pt x="158360" y="94357"/>
                    </a:lnTo>
                    <a:lnTo>
                      <a:pt x="162748" y="95638"/>
                    </a:lnTo>
                    <a:lnTo>
                      <a:pt x="166040" y="97466"/>
                    </a:lnTo>
                    <a:lnTo>
                      <a:pt x="167320" y="100758"/>
                    </a:lnTo>
                    <a:lnTo>
                      <a:pt x="166589" y="102403"/>
                    </a:lnTo>
                    <a:lnTo>
                      <a:pt x="164394" y="99661"/>
                    </a:lnTo>
                    <a:lnTo>
                      <a:pt x="164212" y="102403"/>
                    </a:lnTo>
                    <a:lnTo>
                      <a:pt x="154154" y="99112"/>
                    </a:lnTo>
                    <a:lnTo>
                      <a:pt x="150862" y="97649"/>
                    </a:lnTo>
                    <a:lnTo>
                      <a:pt x="149582" y="98380"/>
                    </a:lnTo>
                    <a:lnTo>
                      <a:pt x="149582" y="101123"/>
                    </a:lnTo>
                    <a:lnTo>
                      <a:pt x="148303" y="102769"/>
                    </a:lnTo>
                    <a:lnTo>
                      <a:pt x="145925" y="101123"/>
                    </a:lnTo>
                    <a:lnTo>
                      <a:pt x="144462" y="100758"/>
                    </a:lnTo>
                    <a:lnTo>
                      <a:pt x="143731" y="103318"/>
                    </a:lnTo>
                    <a:lnTo>
                      <a:pt x="136599" y="106061"/>
                    </a:lnTo>
                    <a:lnTo>
                      <a:pt x="132576" y="108621"/>
                    </a:lnTo>
                    <a:lnTo>
                      <a:pt x="130199" y="108621"/>
                    </a:lnTo>
                    <a:lnTo>
                      <a:pt x="129468" y="106244"/>
                    </a:lnTo>
                    <a:lnTo>
                      <a:pt x="127090" y="106061"/>
                    </a:lnTo>
                    <a:lnTo>
                      <a:pt x="127090" y="109718"/>
                    </a:lnTo>
                    <a:lnTo>
                      <a:pt x="125810" y="114655"/>
                    </a:lnTo>
                    <a:lnTo>
                      <a:pt x="122701" y="119958"/>
                    </a:lnTo>
                    <a:lnTo>
                      <a:pt x="121604" y="124530"/>
                    </a:lnTo>
                    <a:lnTo>
                      <a:pt x="121056" y="132210"/>
                    </a:lnTo>
                    <a:lnTo>
                      <a:pt x="118496" y="133673"/>
                    </a:lnTo>
                    <a:lnTo>
                      <a:pt x="119044" y="138611"/>
                    </a:lnTo>
                    <a:lnTo>
                      <a:pt x="114655" y="143182"/>
                    </a:lnTo>
                    <a:lnTo>
                      <a:pt x="113558" y="148668"/>
                    </a:lnTo>
                    <a:lnTo>
                      <a:pt x="113558" y="151959"/>
                    </a:lnTo>
                    <a:lnTo>
                      <a:pt x="110632" y="156165"/>
                    </a:lnTo>
                    <a:lnTo>
                      <a:pt x="107889" y="158543"/>
                    </a:lnTo>
                    <a:lnTo>
                      <a:pt x="106975" y="160554"/>
                    </a:lnTo>
                    <a:lnTo>
                      <a:pt x="106975" y="163846"/>
                    </a:lnTo>
                    <a:lnTo>
                      <a:pt x="105330" y="164943"/>
                    </a:lnTo>
                    <a:lnTo>
                      <a:pt x="107889" y="165674"/>
                    </a:lnTo>
                    <a:lnTo>
                      <a:pt x="106610" y="168417"/>
                    </a:lnTo>
                    <a:lnTo>
                      <a:pt x="103135" y="168052"/>
                    </a:lnTo>
                    <a:lnTo>
                      <a:pt x="99112" y="170612"/>
                    </a:lnTo>
                    <a:lnTo>
                      <a:pt x="94358" y="175915"/>
                    </a:lnTo>
                    <a:lnTo>
                      <a:pt x="87409" y="178657"/>
                    </a:lnTo>
                    <a:lnTo>
                      <a:pt x="85397" y="179206"/>
                    </a:lnTo>
                    <a:lnTo>
                      <a:pt x="85214" y="181035"/>
                    </a:lnTo>
                    <a:lnTo>
                      <a:pt x="82837" y="181583"/>
                    </a:lnTo>
                    <a:lnTo>
                      <a:pt x="81740" y="184326"/>
                    </a:lnTo>
                    <a:lnTo>
                      <a:pt x="79546" y="185606"/>
                    </a:lnTo>
                    <a:lnTo>
                      <a:pt x="70586" y="188532"/>
                    </a:lnTo>
                    <a:lnTo>
                      <a:pt x="68574" y="188349"/>
                    </a:lnTo>
                    <a:lnTo>
                      <a:pt x="63637" y="189629"/>
                    </a:lnTo>
                    <a:lnTo>
                      <a:pt x="60711" y="188532"/>
                    </a:lnTo>
                    <a:lnTo>
                      <a:pt x="59979" y="185058"/>
                    </a:lnTo>
                    <a:lnTo>
                      <a:pt x="58333" y="184875"/>
                    </a:lnTo>
                    <a:lnTo>
                      <a:pt x="55408" y="186338"/>
                    </a:lnTo>
                    <a:lnTo>
                      <a:pt x="52299" y="187069"/>
                    </a:lnTo>
                    <a:lnTo>
                      <a:pt x="50653" y="186521"/>
                    </a:lnTo>
                    <a:lnTo>
                      <a:pt x="50653" y="185606"/>
                    </a:lnTo>
                    <a:lnTo>
                      <a:pt x="47910" y="186521"/>
                    </a:lnTo>
                    <a:lnTo>
                      <a:pt x="46996" y="184326"/>
                    </a:lnTo>
                    <a:lnTo>
                      <a:pt x="46996" y="181949"/>
                    </a:lnTo>
                    <a:lnTo>
                      <a:pt x="45167" y="182315"/>
                    </a:lnTo>
                    <a:lnTo>
                      <a:pt x="42241" y="181035"/>
                    </a:lnTo>
                    <a:lnTo>
                      <a:pt x="33281" y="180486"/>
                    </a:lnTo>
                    <a:lnTo>
                      <a:pt x="31818" y="175549"/>
                    </a:lnTo>
                    <a:lnTo>
                      <a:pt x="29441" y="173720"/>
                    </a:lnTo>
                    <a:lnTo>
                      <a:pt x="25235" y="173172"/>
                    </a:lnTo>
                    <a:lnTo>
                      <a:pt x="21761" y="175915"/>
                    </a:lnTo>
                    <a:lnTo>
                      <a:pt x="17555" y="176646"/>
                    </a:lnTo>
                    <a:lnTo>
                      <a:pt x="8046" y="175366"/>
                    </a:lnTo>
                    <a:lnTo>
                      <a:pt x="5303" y="173537"/>
                    </a:lnTo>
                    <a:lnTo>
                      <a:pt x="6766" y="170612"/>
                    </a:lnTo>
                    <a:lnTo>
                      <a:pt x="9326" y="168052"/>
                    </a:lnTo>
                    <a:lnTo>
                      <a:pt x="10606" y="165491"/>
                    </a:lnTo>
                    <a:lnTo>
                      <a:pt x="5669" y="170063"/>
                    </a:lnTo>
                    <a:lnTo>
                      <a:pt x="4206" y="170246"/>
                    </a:lnTo>
                    <a:lnTo>
                      <a:pt x="6217" y="165674"/>
                    </a:lnTo>
                    <a:lnTo>
                      <a:pt x="5852" y="165126"/>
                    </a:lnTo>
                    <a:lnTo>
                      <a:pt x="4206" y="166589"/>
                    </a:lnTo>
                    <a:lnTo>
                      <a:pt x="914" y="167137"/>
                    </a:lnTo>
                    <a:lnTo>
                      <a:pt x="0" y="164760"/>
                    </a:lnTo>
                    <a:lnTo>
                      <a:pt x="1463" y="162748"/>
                    </a:lnTo>
                    <a:lnTo>
                      <a:pt x="7314" y="161285"/>
                    </a:lnTo>
                    <a:lnTo>
                      <a:pt x="10606" y="158908"/>
                    </a:lnTo>
                    <a:lnTo>
                      <a:pt x="9509" y="158543"/>
                    </a:lnTo>
                    <a:lnTo>
                      <a:pt x="8778" y="157445"/>
                    </a:lnTo>
                    <a:lnTo>
                      <a:pt x="10606" y="156165"/>
                    </a:lnTo>
                    <a:lnTo>
                      <a:pt x="12069" y="153605"/>
                    </a:lnTo>
                    <a:lnTo>
                      <a:pt x="9875" y="153605"/>
                    </a:lnTo>
                    <a:lnTo>
                      <a:pt x="7314" y="152874"/>
                    </a:lnTo>
                    <a:lnTo>
                      <a:pt x="6949" y="150497"/>
                    </a:lnTo>
                    <a:lnTo>
                      <a:pt x="9875" y="150497"/>
                    </a:lnTo>
                    <a:lnTo>
                      <a:pt x="11155" y="148668"/>
                    </a:lnTo>
                    <a:lnTo>
                      <a:pt x="9875" y="147571"/>
                    </a:lnTo>
                    <a:lnTo>
                      <a:pt x="9875" y="145925"/>
                    </a:lnTo>
                    <a:lnTo>
                      <a:pt x="12069" y="145925"/>
                    </a:lnTo>
                    <a:lnTo>
                      <a:pt x="13166" y="147022"/>
                    </a:lnTo>
                    <a:lnTo>
                      <a:pt x="15360" y="146474"/>
                    </a:lnTo>
                    <a:lnTo>
                      <a:pt x="17006" y="146656"/>
                    </a:lnTo>
                    <a:lnTo>
                      <a:pt x="18103" y="145925"/>
                    </a:lnTo>
                    <a:lnTo>
                      <a:pt x="17921" y="144828"/>
                    </a:lnTo>
                    <a:lnTo>
                      <a:pt x="15727" y="144645"/>
                    </a:lnTo>
                    <a:lnTo>
                      <a:pt x="14080" y="142999"/>
                    </a:lnTo>
                    <a:lnTo>
                      <a:pt x="15727" y="135867"/>
                    </a:lnTo>
                    <a:lnTo>
                      <a:pt x="19018" y="133125"/>
                    </a:lnTo>
                    <a:lnTo>
                      <a:pt x="20664" y="132576"/>
                    </a:lnTo>
                    <a:lnTo>
                      <a:pt x="21761" y="134039"/>
                    </a:lnTo>
                    <a:lnTo>
                      <a:pt x="22309" y="136599"/>
                    </a:lnTo>
                    <a:lnTo>
                      <a:pt x="23223" y="137330"/>
                    </a:lnTo>
                    <a:lnTo>
                      <a:pt x="24687" y="137330"/>
                    </a:lnTo>
                    <a:lnTo>
                      <a:pt x="25601" y="135867"/>
                    </a:lnTo>
                    <a:lnTo>
                      <a:pt x="24687" y="131844"/>
                    </a:lnTo>
                    <a:lnTo>
                      <a:pt x="25235" y="130199"/>
                    </a:lnTo>
                    <a:lnTo>
                      <a:pt x="26515" y="129833"/>
                    </a:lnTo>
                    <a:lnTo>
                      <a:pt x="27978" y="125810"/>
                    </a:lnTo>
                    <a:lnTo>
                      <a:pt x="31818" y="124713"/>
                    </a:lnTo>
                    <a:lnTo>
                      <a:pt x="34744" y="122336"/>
                    </a:lnTo>
                    <a:lnTo>
                      <a:pt x="35293" y="118130"/>
                    </a:lnTo>
                    <a:lnTo>
                      <a:pt x="37853" y="115204"/>
                    </a:lnTo>
                    <a:lnTo>
                      <a:pt x="40961" y="113741"/>
                    </a:lnTo>
                    <a:lnTo>
                      <a:pt x="42608" y="107707"/>
                    </a:lnTo>
                    <a:lnTo>
                      <a:pt x="44619" y="107524"/>
                    </a:lnTo>
                    <a:lnTo>
                      <a:pt x="46996" y="105695"/>
                    </a:lnTo>
                    <a:lnTo>
                      <a:pt x="50104" y="105695"/>
                    </a:lnTo>
                    <a:lnTo>
                      <a:pt x="53762" y="104232"/>
                    </a:lnTo>
                    <a:lnTo>
                      <a:pt x="57053" y="104232"/>
                    </a:lnTo>
                    <a:lnTo>
                      <a:pt x="61259" y="103318"/>
                    </a:lnTo>
                    <a:lnTo>
                      <a:pt x="64916" y="101306"/>
                    </a:lnTo>
                    <a:lnTo>
                      <a:pt x="71317" y="96186"/>
                    </a:lnTo>
                    <a:lnTo>
                      <a:pt x="78083" y="92529"/>
                    </a:lnTo>
                    <a:lnTo>
                      <a:pt x="86495" y="86494"/>
                    </a:lnTo>
                    <a:lnTo>
                      <a:pt x="93077" y="83020"/>
                    </a:lnTo>
                    <a:lnTo>
                      <a:pt x="93626" y="79545"/>
                    </a:lnTo>
                    <a:lnTo>
                      <a:pt x="98564" y="75522"/>
                    </a:lnTo>
                    <a:lnTo>
                      <a:pt x="101123" y="74060"/>
                    </a:lnTo>
                    <a:lnTo>
                      <a:pt x="103866" y="73877"/>
                    </a:lnTo>
                    <a:lnTo>
                      <a:pt x="108621" y="71134"/>
                    </a:lnTo>
                    <a:lnTo>
                      <a:pt x="111730" y="68391"/>
                    </a:lnTo>
                    <a:lnTo>
                      <a:pt x="118313" y="60345"/>
                    </a:lnTo>
                    <a:lnTo>
                      <a:pt x="120690" y="52848"/>
                    </a:lnTo>
                    <a:lnTo>
                      <a:pt x="122336" y="43887"/>
                    </a:lnTo>
                    <a:lnTo>
                      <a:pt x="124896" y="38950"/>
                    </a:lnTo>
                    <a:lnTo>
                      <a:pt x="133308" y="33464"/>
                    </a:lnTo>
                    <a:lnTo>
                      <a:pt x="136050" y="32732"/>
                    </a:lnTo>
                    <a:lnTo>
                      <a:pt x="137879" y="30172"/>
                    </a:lnTo>
                    <a:lnTo>
                      <a:pt x="140622" y="24869"/>
                    </a:lnTo>
                    <a:lnTo>
                      <a:pt x="142633" y="14263"/>
                    </a:lnTo>
                  </a:path>
                </a:pathLst>
              </a:custGeom>
              <a:grpFill/>
              <a:ln w="4020" cap="flat">
                <a:solidFill>
                  <a:srgbClr val="FFFFFF"/>
                </a:solidFill>
                <a:prstDash val="solid"/>
                <a:miter/>
              </a:ln>
            </p:spPr>
            <p:txBody>
              <a:bodyPr rtlCol="0" anchor="ctr"/>
              <a:lstStyle/>
              <a:p>
                <a:endParaRPr lang="en-GB" sz="1463"/>
              </a:p>
            </p:txBody>
          </p:sp>
          <p:sp>
            <p:nvSpPr>
              <p:cNvPr id="529" name="Freeform: Shape 528">
                <a:extLst>
                  <a:ext uri="{FF2B5EF4-FFF2-40B4-BE49-F238E27FC236}">
                    <a16:creationId xmlns:a16="http://schemas.microsoft.com/office/drawing/2014/main" id="{9E8CDB61-9FBB-91D2-8FF4-8C4991E744A7}"/>
                  </a:ext>
                </a:extLst>
              </p:cNvPr>
              <p:cNvSpPr/>
              <p:nvPr/>
            </p:nvSpPr>
            <p:spPr>
              <a:xfrm>
                <a:off x="10374926" y="5261691"/>
                <a:ext cx="145559" cy="210292"/>
              </a:xfrm>
              <a:custGeom>
                <a:avLst/>
                <a:gdLst>
                  <a:gd name="connsiteX0" fmla="*/ 51019 w 145559"/>
                  <a:gd name="connsiteY0" fmla="*/ 199504 h 210292"/>
                  <a:gd name="connsiteX1" fmla="*/ 54676 w 145559"/>
                  <a:gd name="connsiteY1" fmla="*/ 195115 h 210292"/>
                  <a:gd name="connsiteX2" fmla="*/ 56505 w 145559"/>
                  <a:gd name="connsiteY2" fmla="*/ 190909 h 210292"/>
                  <a:gd name="connsiteX3" fmla="*/ 59613 w 145559"/>
                  <a:gd name="connsiteY3" fmla="*/ 187801 h 210292"/>
                  <a:gd name="connsiteX4" fmla="*/ 62173 w 145559"/>
                  <a:gd name="connsiteY4" fmla="*/ 183046 h 210292"/>
                  <a:gd name="connsiteX5" fmla="*/ 63088 w 145559"/>
                  <a:gd name="connsiteY5" fmla="*/ 177378 h 210292"/>
                  <a:gd name="connsiteX6" fmla="*/ 64368 w 145559"/>
                  <a:gd name="connsiteY6" fmla="*/ 173537 h 210292"/>
                  <a:gd name="connsiteX7" fmla="*/ 64368 w 145559"/>
                  <a:gd name="connsiteY7" fmla="*/ 169880 h 210292"/>
                  <a:gd name="connsiteX8" fmla="*/ 62356 w 145559"/>
                  <a:gd name="connsiteY8" fmla="*/ 166954 h 210292"/>
                  <a:gd name="connsiteX9" fmla="*/ 55956 w 145559"/>
                  <a:gd name="connsiteY9" fmla="*/ 160006 h 210292"/>
                  <a:gd name="connsiteX10" fmla="*/ 50470 w 145559"/>
                  <a:gd name="connsiteY10" fmla="*/ 159274 h 210292"/>
                  <a:gd name="connsiteX11" fmla="*/ 45167 w 145559"/>
                  <a:gd name="connsiteY11" fmla="*/ 156714 h 210292"/>
                  <a:gd name="connsiteX12" fmla="*/ 36938 w 145559"/>
                  <a:gd name="connsiteY12" fmla="*/ 149948 h 210292"/>
                  <a:gd name="connsiteX13" fmla="*/ 31635 w 145559"/>
                  <a:gd name="connsiteY13" fmla="*/ 149034 h 210292"/>
                  <a:gd name="connsiteX14" fmla="*/ 27063 w 145559"/>
                  <a:gd name="connsiteY14" fmla="*/ 144096 h 210292"/>
                  <a:gd name="connsiteX15" fmla="*/ 27612 w 145559"/>
                  <a:gd name="connsiteY15" fmla="*/ 139159 h 210292"/>
                  <a:gd name="connsiteX16" fmla="*/ 32184 w 145559"/>
                  <a:gd name="connsiteY16" fmla="*/ 135136 h 210292"/>
                  <a:gd name="connsiteX17" fmla="*/ 36755 w 145559"/>
                  <a:gd name="connsiteY17" fmla="*/ 132759 h 210292"/>
                  <a:gd name="connsiteX18" fmla="*/ 42790 w 145559"/>
                  <a:gd name="connsiteY18" fmla="*/ 130930 h 210292"/>
                  <a:gd name="connsiteX19" fmla="*/ 46813 w 145559"/>
                  <a:gd name="connsiteY19" fmla="*/ 127090 h 210292"/>
                  <a:gd name="connsiteX20" fmla="*/ 48459 w 145559"/>
                  <a:gd name="connsiteY20" fmla="*/ 121056 h 210292"/>
                  <a:gd name="connsiteX21" fmla="*/ 49373 w 145559"/>
                  <a:gd name="connsiteY21" fmla="*/ 111912 h 210292"/>
                  <a:gd name="connsiteX22" fmla="*/ 50653 w 145559"/>
                  <a:gd name="connsiteY22" fmla="*/ 107158 h 210292"/>
                  <a:gd name="connsiteX23" fmla="*/ 53761 w 145559"/>
                  <a:gd name="connsiteY23" fmla="*/ 107341 h 210292"/>
                  <a:gd name="connsiteX24" fmla="*/ 54676 w 145559"/>
                  <a:gd name="connsiteY24" fmla="*/ 106061 h 210292"/>
                  <a:gd name="connsiteX25" fmla="*/ 54676 w 145559"/>
                  <a:gd name="connsiteY25" fmla="*/ 102038 h 210292"/>
                  <a:gd name="connsiteX26" fmla="*/ 53761 w 145559"/>
                  <a:gd name="connsiteY26" fmla="*/ 98381 h 210292"/>
                  <a:gd name="connsiteX27" fmla="*/ 55956 w 145559"/>
                  <a:gd name="connsiteY27" fmla="*/ 96369 h 210292"/>
                  <a:gd name="connsiteX28" fmla="*/ 54859 w 145559"/>
                  <a:gd name="connsiteY28" fmla="*/ 94723 h 210292"/>
                  <a:gd name="connsiteX29" fmla="*/ 53396 w 145559"/>
                  <a:gd name="connsiteY29" fmla="*/ 89237 h 210292"/>
                  <a:gd name="connsiteX30" fmla="*/ 54310 w 145559"/>
                  <a:gd name="connsiteY30" fmla="*/ 84300 h 210292"/>
                  <a:gd name="connsiteX31" fmla="*/ 52664 w 145559"/>
                  <a:gd name="connsiteY31" fmla="*/ 85031 h 210292"/>
                  <a:gd name="connsiteX32" fmla="*/ 48459 w 145559"/>
                  <a:gd name="connsiteY32" fmla="*/ 81191 h 210292"/>
                  <a:gd name="connsiteX33" fmla="*/ 47544 w 145559"/>
                  <a:gd name="connsiteY33" fmla="*/ 78631 h 210292"/>
                  <a:gd name="connsiteX34" fmla="*/ 50470 w 145559"/>
                  <a:gd name="connsiteY34" fmla="*/ 78083 h 210292"/>
                  <a:gd name="connsiteX35" fmla="*/ 51750 w 145559"/>
                  <a:gd name="connsiteY35" fmla="*/ 76620 h 210292"/>
                  <a:gd name="connsiteX36" fmla="*/ 52299 w 145559"/>
                  <a:gd name="connsiteY36" fmla="*/ 74974 h 210292"/>
                  <a:gd name="connsiteX37" fmla="*/ 52116 w 145559"/>
                  <a:gd name="connsiteY37" fmla="*/ 73511 h 210292"/>
                  <a:gd name="connsiteX38" fmla="*/ 49921 w 145559"/>
                  <a:gd name="connsiteY38" fmla="*/ 72962 h 210292"/>
                  <a:gd name="connsiteX39" fmla="*/ 45167 w 145559"/>
                  <a:gd name="connsiteY39" fmla="*/ 73877 h 210292"/>
                  <a:gd name="connsiteX40" fmla="*/ 40047 w 145559"/>
                  <a:gd name="connsiteY40" fmla="*/ 64917 h 210292"/>
                  <a:gd name="connsiteX41" fmla="*/ 37852 w 145559"/>
                  <a:gd name="connsiteY41" fmla="*/ 59248 h 210292"/>
                  <a:gd name="connsiteX42" fmla="*/ 40596 w 145559"/>
                  <a:gd name="connsiteY42" fmla="*/ 63819 h 210292"/>
                  <a:gd name="connsiteX43" fmla="*/ 42241 w 145559"/>
                  <a:gd name="connsiteY43" fmla="*/ 62357 h 210292"/>
                  <a:gd name="connsiteX44" fmla="*/ 42790 w 145559"/>
                  <a:gd name="connsiteY44" fmla="*/ 57236 h 210292"/>
                  <a:gd name="connsiteX45" fmla="*/ 40961 w 145559"/>
                  <a:gd name="connsiteY45" fmla="*/ 57236 h 210292"/>
                  <a:gd name="connsiteX46" fmla="*/ 39132 w 145559"/>
                  <a:gd name="connsiteY46" fmla="*/ 56139 h 210292"/>
                  <a:gd name="connsiteX47" fmla="*/ 40413 w 145559"/>
                  <a:gd name="connsiteY47" fmla="*/ 54859 h 210292"/>
                  <a:gd name="connsiteX48" fmla="*/ 40413 w 145559"/>
                  <a:gd name="connsiteY48" fmla="*/ 50104 h 210292"/>
                  <a:gd name="connsiteX49" fmla="*/ 38401 w 145559"/>
                  <a:gd name="connsiteY49" fmla="*/ 49190 h 210292"/>
                  <a:gd name="connsiteX50" fmla="*/ 37304 w 145559"/>
                  <a:gd name="connsiteY50" fmla="*/ 50653 h 210292"/>
                  <a:gd name="connsiteX51" fmla="*/ 34195 w 145559"/>
                  <a:gd name="connsiteY51" fmla="*/ 50104 h 210292"/>
                  <a:gd name="connsiteX52" fmla="*/ 33647 w 145559"/>
                  <a:gd name="connsiteY52" fmla="*/ 52482 h 210292"/>
                  <a:gd name="connsiteX53" fmla="*/ 34378 w 145559"/>
                  <a:gd name="connsiteY53" fmla="*/ 55773 h 210292"/>
                  <a:gd name="connsiteX54" fmla="*/ 28344 w 145559"/>
                  <a:gd name="connsiteY54" fmla="*/ 46630 h 210292"/>
                  <a:gd name="connsiteX55" fmla="*/ 20115 w 145559"/>
                  <a:gd name="connsiteY55" fmla="*/ 36938 h 210292"/>
                  <a:gd name="connsiteX56" fmla="*/ 17555 w 145559"/>
                  <a:gd name="connsiteY56" fmla="*/ 32732 h 210292"/>
                  <a:gd name="connsiteX57" fmla="*/ 17372 w 145559"/>
                  <a:gd name="connsiteY57" fmla="*/ 31087 h 210292"/>
                  <a:gd name="connsiteX58" fmla="*/ 19383 w 145559"/>
                  <a:gd name="connsiteY58" fmla="*/ 28892 h 210292"/>
                  <a:gd name="connsiteX59" fmla="*/ 21029 w 145559"/>
                  <a:gd name="connsiteY59" fmla="*/ 25784 h 210292"/>
                  <a:gd name="connsiteX60" fmla="*/ 19566 w 145559"/>
                  <a:gd name="connsiteY60" fmla="*/ 24686 h 210292"/>
                  <a:gd name="connsiteX61" fmla="*/ 18835 w 145559"/>
                  <a:gd name="connsiteY61" fmla="*/ 26881 h 210292"/>
                  <a:gd name="connsiteX62" fmla="*/ 15726 w 145559"/>
                  <a:gd name="connsiteY62" fmla="*/ 29441 h 210292"/>
                  <a:gd name="connsiteX63" fmla="*/ 12252 w 145559"/>
                  <a:gd name="connsiteY63" fmla="*/ 25784 h 210292"/>
                  <a:gd name="connsiteX64" fmla="*/ 10423 w 145559"/>
                  <a:gd name="connsiteY64" fmla="*/ 21578 h 210292"/>
                  <a:gd name="connsiteX65" fmla="*/ 10971 w 145559"/>
                  <a:gd name="connsiteY65" fmla="*/ 19018 h 210292"/>
                  <a:gd name="connsiteX66" fmla="*/ 9874 w 145559"/>
                  <a:gd name="connsiteY66" fmla="*/ 14812 h 210292"/>
                  <a:gd name="connsiteX67" fmla="*/ 3657 w 145559"/>
                  <a:gd name="connsiteY67" fmla="*/ 6035 h 210292"/>
                  <a:gd name="connsiteX68" fmla="*/ 914 w 145559"/>
                  <a:gd name="connsiteY68" fmla="*/ 2926 h 210292"/>
                  <a:gd name="connsiteX69" fmla="*/ 0 w 145559"/>
                  <a:gd name="connsiteY69" fmla="*/ 1280 h 210292"/>
                  <a:gd name="connsiteX70" fmla="*/ 4206 w 145559"/>
                  <a:gd name="connsiteY70" fmla="*/ 549 h 210292"/>
                  <a:gd name="connsiteX71" fmla="*/ 4754 w 145559"/>
                  <a:gd name="connsiteY71" fmla="*/ 0 h 210292"/>
                  <a:gd name="connsiteX72" fmla="*/ 6400 w 145559"/>
                  <a:gd name="connsiteY72" fmla="*/ 549 h 210292"/>
                  <a:gd name="connsiteX73" fmla="*/ 6766 w 145559"/>
                  <a:gd name="connsiteY73" fmla="*/ 4937 h 210292"/>
                  <a:gd name="connsiteX74" fmla="*/ 9326 w 145559"/>
                  <a:gd name="connsiteY74" fmla="*/ 9875 h 210292"/>
                  <a:gd name="connsiteX75" fmla="*/ 9509 w 145559"/>
                  <a:gd name="connsiteY75" fmla="*/ 12435 h 210292"/>
                  <a:gd name="connsiteX76" fmla="*/ 11703 w 145559"/>
                  <a:gd name="connsiteY76" fmla="*/ 15360 h 210292"/>
                  <a:gd name="connsiteX77" fmla="*/ 14080 w 145559"/>
                  <a:gd name="connsiteY77" fmla="*/ 14263 h 210292"/>
                  <a:gd name="connsiteX78" fmla="*/ 16275 w 145559"/>
                  <a:gd name="connsiteY78" fmla="*/ 11886 h 210292"/>
                  <a:gd name="connsiteX79" fmla="*/ 16823 w 145559"/>
                  <a:gd name="connsiteY79" fmla="*/ 12983 h 210292"/>
                  <a:gd name="connsiteX80" fmla="*/ 16458 w 145559"/>
                  <a:gd name="connsiteY80" fmla="*/ 15178 h 210292"/>
                  <a:gd name="connsiteX81" fmla="*/ 21760 w 145559"/>
                  <a:gd name="connsiteY81" fmla="*/ 14812 h 210292"/>
                  <a:gd name="connsiteX82" fmla="*/ 24321 w 145559"/>
                  <a:gd name="connsiteY82" fmla="*/ 16823 h 210292"/>
                  <a:gd name="connsiteX83" fmla="*/ 27430 w 145559"/>
                  <a:gd name="connsiteY83" fmla="*/ 17372 h 210292"/>
                  <a:gd name="connsiteX84" fmla="*/ 29989 w 145559"/>
                  <a:gd name="connsiteY84" fmla="*/ 17189 h 210292"/>
                  <a:gd name="connsiteX85" fmla="*/ 34378 w 145559"/>
                  <a:gd name="connsiteY85" fmla="*/ 20846 h 210292"/>
                  <a:gd name="connsiteX86" fmla="*/ 31086 w 145559"/>
                  <a:gd name="connsiteY86" fmla="*/ 22309 h 210292"/>
                  <a:gd name="connsiteX87" fmla="*/ 36390 w 145559"/>
                  <a:gd name="connsiteY87" fmla="*/ 25784 h 210292"/>
                  <a:gd name="connsiteX88" fmla="*/ 37304 w 145559"/>
                  <a:gd name="connsiteY88" fmla="*/ 23955 h 210292"/>
                  <a:gd name="connsiteX89" fmla="*/ 39132 w 145559"/>
                  <a:gd name="connsiteY89" fmla="*/ 25418 h 210292"/>
                  <a:gd name="connsiteX90" fmla="*/ 39498 w 145559"/>
                  <a:gd name="connsiteY90" fmla="*/ 27795 h 210292"/>
                  <a:gd name="connsiteX91" fmla="*/ 40961 w 145559"/>
                  <a:gd name="connsiteY91" fmla="*/ 30355 h 210292"/>
                  <a:gd name="connsiteX92" fmla="*/ 44801 w 145559"/>
                  <a:gd name="connsiteY92" fmla="*/ 34195 h 210292"/>
                  <a:gd name="connsiteX93" fmla="*/ 45716 w 145559"/>
                  <a:gd name="connsiteY93" fmla="*/ 35658 h 210292"/>
                  <a:gd name="connsiteX94" fmla="*/ 45716 w 145559"/>
                  <a:gd name="connsiteY94" fmla="*/ 38036 h 210292"/>
                  <a:gd name="connsiteX95" fmla="*/ 46813 w 145559"/>
                  <a:gd name="connsiteY95" fmla="*/ 41327 h 210292"/>
                  <a:gd name="connsiteX96" fmla="*/ 45716 w 145559"/>
                  <a:gd name="connsiteY96" fmla="*/ 40413 h 210292"/>
                  <a:gd name="connsiteX97" fmla="*/ 41693 w 145559"/>
                  <a:gd name="connsiteY97" fmla="*/ 38401 h 210292"/>
                  <a:gd name="connsiteX98" fmla="*/ 39498 w 145559"/>
                  <a:gd name="connsiteY98" fmla="*/ 38401 h 210292"/>
                  <a:gd name="connsiteX99" fmla="*/ 40047 w 145559"/>
                  <a:gd name="connsiteY99" fmla="*/ 41693 h 210292"/>
                  <a:gd name="connsiteX100" fmla="*/ 40961 w 145559"/>
                  <a:gd name="connsiteY100" fmla="*/ 42059 h 210292"/>
                  <a:gd name="connsiteX101" fmla="*/ 42058 w 145559"/>
                  <a:gd name="connsiteY101" fmla="*/ 41876 h 210292"/>
                  <a:gd name="connsiteX102" fmla="*/ 43704 w 145559"/>
                  <a:gd name="connsiteY102" fmla="*/ 43156 h 210292"/>
                  <a:gd name="connsiteX103" fmla="*/ 44801 w 145559"/>
                  <a:gd name="connsiteY103" fmla="*/ 46630 h 210292"/>
                  <a:gd name="connsiteX104" fmla="*/ 47910 w 145559"/>
                  <a:gd name="connsiteY104" fmla="*/ 49373 h 210292"/>
                  <a:gd name="connsiteX105" fmla="*/ 51019 w 145559"/>
                  <a:gd name="connsiteY105" fmla="*/ 54310 h 210292"/>
                  <a:gd name="connsiteX106" fmla="*/ 54127 w 145559"/>
                  <a:gd name="connsiteY106" fmla="*/ 57968 h 210292"/>
                  <a:gd name="connsiteX107" fmla="*/ 51567 w 145559"/>
                  <a:gd name="connsiteY107" fmla="*/ 60528 h 210292"/>
                  <a:gd name="connsiteX108" fmla="*/ 50653 w 145559"/>
                  <a:gd name="connsiteY108" fmla="*/ 63636 h 210292"/>
                  <a:gd name="connsiteX109" fmla="*/ 52664 w 145559"/>
                  <a:gd name="connsiteY109" fmla="*/ 65099 h 210292"/>
                  <a:gd name="connsiteX110" fmla="*/ 52664 w 145559"/>
                  <a:gd name="connsiteY110" fmla="*/ 68391 h 210292"/>
                  <a:gd name="connsiteX111" fmla="*/ 51019 w 145559"/>
                  <a:gd name="connsiteY111" fmla="*/ 68574 h 210292"/>
                  <a:gd name="connsiteX112" fmla="*/ 49373 w 145559"/>
                  <a:gd name="connsiteY112" fmla="*/ 70037 h 210292"/>
                  <a:gd name="connsiteX113" fmla="*/ 50470 w 145559"/>
                  <a:gd name="connsiteY113" fmla="*/ 71134 h 210292"/>
                  <a:gd name="connsiteX114" fmla="*/ 51750 w 145559"/>
                  <a:gd name="connsiteY114" fmla="*/ 71134 h 210292"/>
                  <a:gd name="connsiteX115" fmla="*/ 54127 w 145559"/>
                  <a:gd name="connsiteY115" fmla="*/ 72962 h 210292"/>
                  <a:gd name="connsiteX116" fmla="*/ 57053 w 145559"/>
                  <a:gd name="connsiteY116" fmla="*/ 72962 h 210292"/>
                  <a:gd name="connsiteX117" fmla="*/ 58516 w 145559"/>
                  <a:gd name="connsiteY117" fmla="*/ 72231 h 210292"/>
                  <a:gd name="connsiteX118" fmla="*/ 61625 w 145559"/>
                  <a:gd name="connsiteY118" fmla="*/ 71865 h 210292"/>
                  <a:gd name="connsiteX119" fmla="*/ 63636 w 145559"/>
                  <a:gd name="connsiteY119" fmla="*/ 72597 h 210292"/>
                  <a:gd name="connsiteX120" fmla="*/ 64185 w 145559"/>
                  <a:gd name="connsiteY120" fmla="*/ 76254 h 210292"/>
                  <a:gd name="connsiteX121" fmla="*/ 65282 w 145559"/>
                  <a:gd name="connsiteY121" fmla="*/ 79545 h 210292"/>
                  <a:gd name="connsiteX122" fmla="*/ 68025 w 145559"/>
                  <a:gd name="connsiteY122" fmla="*/ 80643 h 210292"/>
                  <a:gd name="connsiteX123" fmla="*/ 70036 w 145559"/>
                  <a:gd name="connsiteY123" fmla="*/ 78266 h 210292"/>
                  <a:gd name="connsiteX124" fmla="*/ 69853 w 145559"/>
                  <a:gd name="connsiteY124" fmla="*/ 67294 h 210292"/>
                  <a:gd name="connsiteX125" fmla="*/ 69488 w 145559"/>
                  <a:gd name="connsiteY125" fmla="*/ 64917 h 210292"/>
                  <a:gd name="connsiteX126" fmla="*/ 66562 w 145559"/>
                  <a:gd name="connsiteY126" fmla="*/ 61076 h 210292"/>
                  <a:gd name="connsiteX127" fmla="*/ 68574 w 145559"/>
                  <a:gd name="connsiteY127" fmla="*/ 60894 h 210292"/>
                  <a:gd name="connsiteX128" fmla="*/ 70036 w 145559"/>
                  <a:gd name="connsiteY128" fmla="*/ 63454 h 210292"/>
                  <a:gd name="connsiteX129" fmla="*/ 76437 w 145559"/>
                  <a:gd name="connsiteY129" fmla="*/ 64917 h 210292"/>
                  <a:gd name="connsiteX130" fmla="*/ 76437 w 145559"/>
                  <a:gd name="connsiteY130" fmla="*/ 69305 h 210292"/>
                  <a:gd name="connsiteX131" fmla="*/ 77534 w 145559"/>
                  <a:gd name="connsiteY131" fmla="*/ 70037 h 210292"/>
                  <a:gd name="connsiteX132" fmla="*/ 77899 w 145559"/>
                  <a:gd name="connsiteY132" fmla="*/ 73694 h 210292"/>
                  <a:gd name="connsiteX133" fmla="*/ 78631 w 145559"/>
                  <a:gd name="connsiteY133" fmla="*/ 75888 h 210292"/>
                  <a:gd name="connsiteX134" fmla="*/ 78448 w 145559"/>
                  <a:gd name="connsiteY134" fmla="*/ 79911 h 210292"/>
                  <a:gd name="connsiteX135" fmla="*/ 78997 w 145559"/>
                  <a:gd name="connsiteY135" fmla="*/ 82654 h 210292"/>
                  <a:gd name="connsiteX136" fmla="*/ 80642 w 145559"/>
                  <a:gd name="connsiteY136" fmla="*/ 84483 h 210292"/>
                  <a:gd name="connsiteX137" fmla="*/ 81740 w 145559"/>
                  <a:gd name="connsiteY137" fmla="*/ 87226 h 210292"/>
                  <a:gd name="connsiteX138" fmla="*/ 82654 w 145559"/>
                  <a:gd name="connsiteY138" fmla="*/ 91614 h 210292"/>
                  <a:gd name="connsiteX139" fmla="*/ 85945 w 145559"/>
                  <a:gd name="connsiteY139" fmla="*/ 93992 h 210292"/>
                  <a:gd name="connsiteX140" fmla="*/ 90152 w 145559"/>
                  <a:gd name="connsiteY140" fmla="*/ 93992 h 210292"/>
                  <a:gd name="connsiteX141" fmla="*/ 95272 w 145559"/>
                  <a:gd name="connsiteY141" fmla="*/ 97649 h 210292"/>
                  <a:gd name="connsiteX142" fmla="*/ 107889 w 145559"/>
                  <a:gd name="connsiteY142" fmla="*/ 101123 h 210292"/>
                  <a:gd name="connsiteX143" fmla="*/ 111364 w 145559"/>
                  <a:gd name="connsiteY143" fmla="*/ 103135 h 210292"/>
                  <a:gd name="connsiteX144" fmla="*/ 115935 w 145559"/>
                  <a:gd name="connsiteY144" fmla="*/ 103501 h 210292"/>
                  <a:gd name="connsiteX145" fmla="*/ 118130 w 145559"/>
                  <a:gd name="connsiteY145" fmla="*/ 101123 h 210292"/>
                  <a:gd name="connsiteX146" fmla="*/ 120141 w 145559"/>
                  <a:gd name="connsiteY146" fmla="*/ 101123 h 210292"/>
                  <a:gd name="connsiteX147" fmla="*/ 123798 w 145559"/>
                  <a:gd name="connsiteY147" fmla="*/ 96369 h 210292"/>
                  <a:gd name="connsiteX148" fmla="*/ 125810 w 145559"/>
                  <a:gd name="connsiteY148" fmla="*/ 95272 h 210292"/>
                  <a:gd name="connsiteX149" fmla="*/ 128004 w 145559"/>
                  <a:gd name="connsiteY149" fmla="*/ 93260 h 210292"/>
                  <a:gd name="connsiteX150" fmla="*/ 131661 w 145559"/>
                  <a:gd name="connsiteY150" fmla="*/ 91432 h 210292"/>
                  <a:gd name="connsiteX151" fmla="*/ 133125 w 145559"/>
                  <a:gd name="connsiteY151" fmla="*/ 90152 h 210292"/>
                  <a:gd name="connsiteX152" fmla="*/ 135501 w 145559"/>
                  <a:gd name="connsiteY152" fmla="*/ 89420 h 210292"/>
                  <a:gd name="connsiteX153" fmla="*/ 139524 w 145559"/>
                  <a:gd name="connsiteY153" fmla="*/ 90152 h 210292"/>
                  <a:gd name="connsiteX154" fmla="*/ 145559 w 145559"/>
                  <a:gd name="connsiteY154" fmla="*/ 93809 h 210292"/>
                  <a:gd name="connsiteX155" fmla="*/ 145011 w 145559"/>
                  <a:gd name="connsiteY155" fmla="*/ 99478 h 210292"/>
                  <a:gd name="connsiteX156" fmla="*/ 142816 w 145559"/>
                  <a:gd name="connsiteY156" fmla="*/ 105329 h 210292"/>
                  <a:gd name="connsiteX157" fmla="*/ 142816 w 145559"/>
                  <a:gd name="connsiteY157" fmla="*/ 112278 h 210292"/>
                  <a:gd name="connsiteX158" fmla="*/ 142268 w 145559"/>
                  <a:gd name="connsiteY158" fmla="*/ 113558 h 210292"/>
                  <a:gd name="connsiteX159" fmla="*/ 142633 w 145559"/>
                  <a:gd name="connsiteY159" fmla="*/ 116484 h 210292"/>
                  <a:gd name="connsiteX160" fmla="*/ 141353 w 145559"/>
                  <a:gd name="connsiteY160" fmla="*/ 120141 h 210292"/>
                  <a:gd name="connsiteX161" fmla="*/ 137330 w 145559"/>
                  <a:gd name="connsiteY161" fmla="*/ 122884 h 210292"/>
                  <a:gd name="connsiteX162" fmla="*/ 133673 w 145559"/>
                  <a:gd name="connsiteY162" fmla="*/ 124164 h 210292"/>
                  <a:gd name="connsiteX163" fmla="*/ 132759 w 145559"/>
                  <a:gd name="connsiteY163" fmla="*/ 129833 h 210292"/>
                  <a:gd name="connsiteX164" fmla="*/ 131844 w 145559"/>
                  <a:gd name="connsiteY164" fmla="*/ 131479 h 210292"/>
                  <a:gd name="connsiteX165" fmla="*/ 132210 w 145559"/>
                  <a:gd name="connsiteY165" fmla="*/ 135136 h 210292"/>
                  <a:gd name="connsiteX166" fmla="*/ 133673 w 145559"/>
                  <a:gd name="connsiteY166" fmla="*/ 135867 h 210292"/>
                  <a:gd name="connsiteX167" fmla="*/ 133673 w 145559"/>
                  <a:gd name="connsiteY167" fmla="*/ 137330 h 210292"/>
                  <a:gd name="connsiteX168" fmla="*/ 131113 w 145559"/>
                  <a:gd name="connsiteY168" fmla="*/ 140439 h 210292"/>
                  <a:gd name="connsiteX169" fmla="*/ 130016 w 145559"/>
                  <a:gd name="connsiteY169" fmla="*/ 135319 h 210292"/>
                  <a:gd name="connsiteX170" fmla="*/ 127638 w 145559"/>
                  <a:gd name="connsiteY170" fmla="*/ 134588 h 210292"/>
                  <a:gd name="connsiteX171" fmla="*/ 124712 w 145559"/>
                  <a:gd name="connsiteY171" fmla="*/ 134588 h 210292"/>
                  <a:gd name="connsiteX172" fmla="*/ 121238 w 145559"/>
                  <a:gd name="connsiteY172" fmla="*/ 135319 h 210292"/>
                  <a:gd name="connsiteX173" fmla="*/ 117581 w 145559"/>
                  <a:gd name="connsiteY173" fmla="*/ 135319 h 210292"/>
                  <a:gd name="connsiteX174" fmla="*/ 114838 w 145559"/>
                  <a:gd name="connsiteY174" fmla="*/ 136416 h 210292"/>
                  <a:gd name="connsiteX175" fmla="*/ 112643 w 145559"/>
                  <a:gd name="connsiteY175" fmla="*/ 138427 h 210292"/>
                  <a:gd name="connsiteX176" fmla="*/ 104780 w 145559"/>
                  <a:gd name="connsiteY176" fmla="*/ 147388 h 210292"/>
                  <a:gd name="connsiteX177" fmla="*/ 105146 w 145559"/>
                  <a:gd name="connsiteY177" fmla="*/ 149399 h 210292"/>
                  <a:gd name="connsiteX178" fmla="*/ 106061 w 145559"/>
                  <a:gd name="connsiteY178" fmla="*/ 148851 h 210292"/>
                  <a:gd name="connsiteX179" fmla="*/ 107523 w 145559"/>
                  <a:gd name="connsiteY179" fmla="*/ 152325 h 210292"/>
                  <a:gd name="connsiteX180" fmla="*/ 109901 w 145559"/>
                  <a:gd name="connsiteY180" fmla="*/ 153788 h 210292"/>
                  <a:gd name="connsiteX181" fmla="*/ 109352 w 145559"/>
                  <a:gd name="connsiteY181" fmla="*/ 157445 h 210292"/>
                  <a:gd name="connsiteX182" fmla="*/ 106975 w 145559"/>
                  <a:gd name="connsiteY182" fmla="*/ 162383 h 210292"/>
                  <a:gd name="connsiteX183" fmla="*/ 100757 w 145559"/>
                  <a:gd name="connsiteY183" fmla="*/ 172440 h 210292"/>
                  <a:gd name="connsiteX184" fmla="*/ 100026 w 145559"/>
                  <a:gd name="connsiteY184" fmla="*/ 175732 h 210292"/>
                  <a:gd name="connsiteX185" fmla="*/ 94357 w 145559"/>
                  <a:gd name="connsiteY185" fmla="*/ 182132 h 210292"/>
                  <a:gd name="connsiteX186" fmla="*/ 84665 w 145559"/>
                  <a:gd name="connsiteY186" fmla="*/ 197127 h 210292"/>
                  <a:gd name="connsiteX187" fmla="*/ 79363 w 145559"/>
                  <a:gd name="connsiteY187" fmla="*/ 203893 h 210292"/>
                  <a:gd name="connsiteX188" fmla="*/ 71134 w 145559"/>
                  <a:gd name="connsiteY188" fmla="*/ 208647 h 210292"/>
                  <a:gd name="connsiteX189" fmla="*/ 67111 w 145559"/>
                  <a:gd name="connsiteY189" fmla="*/ 210293 h 210292"/>
                  <a:gd name="connsiteX190" fmla="*/ 64185 w 145559"/>
                  <a:gd name="connsiteY190" fmla="*/ 207550 h 210292"/>
                  <a:gd name="connsiteX191" fmla="*/ 61807 w 145559"/>
                  <a:gd name="connsiteY191" fmla="*/ 204441 h 210292"/>
                  <a:gd name="connsiteX192" fmla="*/ 52299 w 145559"/>
                  <a:gd name="connsiteY192" fmla="*/ 204624 h 210292"/>
                  <a:gd name="connsiteX193" fmla="*/ 50653 w 145559"/>
                  <a:gd name="connsiteY193" fmla="*/ 201333 h 210292"/>
                  <a:gd name="connsiteX194" fmla="*/ 51019 w 145559"/>
                  <a:gd name="connsiteY194" fmla="*/ 199504 h 21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45559" h="210292">
                    <a:moveTo>
                      <a:pt x="51019" y="199504"/>
                    </a:moveTo>
                    <a:lnTo>
                      <a:pt x="54676" y="195115"/>
                    </a:lnTo>
                    <a:lnTo>
                      <a:pt x="56505" y="190909"/>
                    </a:lnTo>
                    <a:lnTo>
                      <a:pt x="59613" y="187801"/>
                    </a:lnTo>
                    <a:lnTo>
                      <a:pt x="62173" y="183046"/>
                    </a:lnTo>
                    <a:lnTo>
                      <a:pt x="63088" y="177378"/>
                    </a:lnTo>
                    <a:lnTo>
                      <a:pt x="64368" y="173537"/>
                    </a:lnTo>
                    <a:lnTo>
                      <a:pt x="64368" y="169880"/>
                    </a:lnTo>
                    <a:lnTo>
                      <a:pt x="62356" y="166954"/>
                    </a:lnTo>
                    <a:lnTo>
                      <a:pt x="55956" y="160006"/>
                    </a:lnTo>
                    <a:lnTo>
                      <a:pt x="50470" y="159274"/>
                    </a:lnTo>
                    <a:lnTo>
                      <a:pt x="45167" y="156714"/>
                    </a:lnTo>
                    <a:lnTo>
                      <a:pt x="36938" y="149948"/>
                    </a:lnTo>
                    <a:lnTo>
                      <a:pt x="31635" y="149034"/>
                    </a:lnTo>
                    <a:lnTo>
                      <a:pt x="27063" y="144096"/>
                    </a:lnTo>
                    <a:lnTo>
                      <a:pt x="27612" y="139159"/>
                    </a:lnTo>
                    <a:lnTo>
                      <a:pt x="32184" y="135136"/>
                    </a:lnTo>
                    <a:lnTo>
                      <a:pt x="36755" y="132759"/>
                    </a:lnTo>
                    <a:lnTo>
                      <a:pt x="42790" y="130930"/>
                    </a:lnTo>
                    <a:lnTo>
                      <a:pt x="46813" y="127090"/>
                    </a:lnTo>
                    <a:lnTo>
                      <a:pt x="48459" y="121056"/>
                    </a:lnTo>
                    <a:lnTo>
                      <a:pt x="49373" y="111912"/>
                    </a:lnTo>
                    <a:lnTo>
                      <a:pt x="50653" y="107158"/>
                    </a:lnTo>
                    <a:lnTo>
                      <a:pt x="53761" y="107341"/>
                    </a:lnTo>
                    <a:lnTo>
                      <a:pt x="54676" y="106061"/>
                    </a:lnTo>
                    <a:lnTo>
                      <a:pt x="54676" y="102038"/>
                    </a:lnTo>
                    <a:lnTo>
                      <a:pt x="53761" y="98381"/>
                    </a:lnTo>
                    <a:lnTo>
                      <a:pt x="55956" y="96369"/>
                    </a:lnTo>
                    <a:lnTo>
                      <a:pt x="54859" y="94723"/>
                    </a:lnTo>
                    <a:lnTo>
                      <a:pt x="53396" y="89237"/>
                    </a:lnTo>
                    <a:lnTo>
                      <a:pt x="54310" y="84300"/>
                    </a:lnTo>
                    <a:lnTo>
                      <a:pt x="52664" y="85031"/>
                    </a:lnTo>
                    <a:lnTo>
                      <a:pt x="48459" y="81191"/>
                    </a:lnTo>
                    <a:lnTo>
                      <a:pt x="47544" y="78631"/>
                    </a:lnTo>
                    <a:lnTo>
                      <a:pt x="50470" y="78083"/>
                    </a:lnTo>
                    <a:lnTo>
                      <a:pt x="51750" y="76620"/>
                    </a:lnTo>
                    <a:lnTo>
                      <a:pt x="52299" y="74974"/>
                    </a:lnTo>
                    <a:lnTo>
                      <a:pt x="52116" y="73511"/>
                    </a:lnTo>
                    <a:lnTo>
                      <a:pt x="49921" y="72962"/>
                    </a:lnTo>
                    <a:lnTo>
                      <a:pt x="45167" y="73877"/>
                    </a:lnTo>
                    <a:lnTo>
                      <a:pt x="40047" y="64917"/>
                    </a:lnTo>
                    <a:lnTo>
                      <a:pt x="37852" y="59248"/>
                    </a:lnTo>
                    <a:lnTo>
                      <a:pt x="40596" y="63819"/>
                    </a:lnTo>
                    <a:lnTo>
                      <a:pt x="42241" y="62357"/>
                    </a:lnTo>
                    <a:lnTo>
                      <a:pt x="42790" y="57236"/>
                    </a:lnTo>
                    <a:lnTo>
                      <a:pt x="40961" y="57236"/>
                    </a:lnTo>
                    <a:lnTo>
                      <a:pt x="39132" y="56139"/>
                    </a:lnTo>
                    <a:lnTo>
                      <a:pt x="40413" y="54859"/>
                    </a:lnTo>
                    <a:lnTo>
                      <a:pt x="40413" y="50104"/>
                    </a:lnTo>
                    <a:lnTo>
                      <a:pt x="38401" y="49190"/>
                    </a:lnTo>
                    <a:lnTo>
                      <a:pt x="37304" y="50653"/>
                    </a:lnTo>
                    <a:lnTo>
                      <a:pt x="34195" y="50104"/>
                    </a:lnTo>
                    <a:lnTo>
                      <a:pt x="33647" y="52482"/>
                    </a:lnTo>
                    <a:lnTo>
                      <a:pt x="34378" y="55773"/>
                    </a:lnTo>
                    <a:lnTo>
                      <a:pt x="28344" y="46630"/>
                    </a:lnTo>
                    <a:lnTo>
                      <a:pt x="20115" y="36938"/>
                    </a:lnTo>
                    <a:lnTo>
                      <a:pt x="17555" y="32732"/>
                    </a:lnTo>
                    <a:lnTo>
                      <a:pt x="17372" y="31087"/>
                    </a:lnTo>
                    <a:lnTo>
                      <a:pt x="19383" y="28892"/>
                    </a:lnTo>
                    <a:lnTo>
                      <a:pt x="21029" y="25784"/>
                    </a:lnTo>
                    <a:lnTo>
                      <a:pt x="19566" y="24686"/>
                    </a:lnTo>
                    <a:lnTo>
                      <a:pt x="18835" y="26881"/>
                    </a:lnTo>
                    <a:lnTo>
                      <a:pt x="15726" y="29441"/>
                    </a:lnTo>
                    <a:lnTo>
                      <a:pt x="12252" y="25784"/>
                    </a:lnTo>
                    <a:lnTo>
                      <a:pt x="10423" y="21578"/>
                    </a:lnTo>
                    <a:lnTo>
                      <a:pt x="10971" y="19018"/>
                    </a:lnTo>
                    <a:lnTo>
                      <a:pt x="9874" y="14812"/>
                    </a:lnTo>
                    <a:lnTo>
                      <a:pt x="3657" y="6035"/>
                    </a:lnTo>
                    <a:lnTo>
                      <a:pt x="914" y="2926"/>
                    </a:lnTo>
                    <a:lnTo>
                      <a:pt x="0" y="1280"/>
                    </a:lnTo>
                    <a:lnTo>
                      <a:pt x="4206" y="549"/>
                    </a:lnTo>
                    <a:lnTo>
                      <a:pt x="4754" y="0"/>
                    </a:lnTo>
                    <a:lnTo>
                      <a:pt x="6400" y="549"/>
                    </a:lnTo>
                    <a:lnTo>
                      <a:pt x="6766" y="4937"/>
                    </a:lnTo>
                    <a:lnTo>
                      <a:pt x="9326" y="9875"/>
                    </a:lnTo>
                    <a:lnTo>
                      <a:pt x="9509" y="12435"/>
                    </a:lnTo>
                    <a:lnTo>
                      <a:pt x="11703" y="15360"/>
                    </a:lnTo>
                    <a:lnTo>
                      <a:pt x="14080" y="14263"/>
                    </a:lnTo>
                    <a:lnTo>
                      <a:pt x="16275" y="11886"/>
                    </a:lnTo>
                    <a:lnTo>
                      <a:pt x="16823" y="12983"/>
                    </a:lnTo>
                    <a:lnTo>
                      <a:pt x="16458" y="15178"/>
                    </a:lnTo>
                    <a:lnTo>
                      <a:pt x="21760" y="14812"/>
                    </a:lnTo>
                    <a:lnTo>
                      <a:pt x="24321" y="16823"/>
                    </a:lnTo>
                    <a:lnTo>
                      <a:pt x="27430" y="17372"/>
                    </a:lnTo>
                    <a:lnTo>
                      <a:pt x="29989" y="17189"/>
                    </a:lnTo>
                    <a:lnTo>
                      <a:pt x="34378" y="20846"/>
                    </a:lnTo>
                    <a:lnTo>
                      <a:pt x="31086" y="22309"/>
                    </a:lnTo>
                    <a:lnTo>
                      <a:pt x="36390" y="25784"/>
                    </a:lnTo>
                    <a:lnTo>
                      <a:pt x="37304" y="23955"/>
                    </a:lnTo>
                    <a:lnTo>
                      <a:pt x="39132" y="25418"/>
                    </a:lnTo>
                    <a:lnTo>
                      <a:pt x="39498" y="27795"/>
                    </a:lnTo>
                    <a:lnTo>
                      <a:pt x="40961" y="30355"/>
                    </a:lnTo>
                    <a:lnTo>
                      <a:pt x="44801" y="34195"/>
                    </a:lnTo>
                    <a:lnTo>
                      <a:pt x="45716" y="35658"/>
                    </a:lnTo>
                    <a:lnTo>
                      <a:pt x="45716" y="38036"/>
                    </a:lnTo>
                    <a:lnTo>
                      <a:pt x="46813" y="41327"/>
                    </a:lnTo>
                    <a:lnTo>
                      <a:pt x="45716" y="40413"/>
                    </a:lnTo>
                    <a:lnTo>
                      <a:pt x="41693" y="38401"/>
                    </a:lnTo>
                    <a:lnTo>
                      <a:pt x="39498" y="38401"/>
                    </a:lnTo>
                    <a:lnTo>
                      <a:pt x="40047" y="41693"/>
                    </a:lnTo>
                    <a:lnTo>
                      <a:pt x="40961" y="42059"/>
                    </a:lnTo>
                    <a:lnTo>
                      <a:pt x="42058" y="41876"/>
                    </a:lnTo>
                    <a:lnTo>
                      <a:pt x="43704" y="43156"/>
                    </a:lnTo>
                    <a:lnTo>
                      <a:pt x="44801" y="46630"/>
                    </a:lnTo>
                    <a:lnTo>
                      <a:pt x="47910" y="49373"/>
                    </a:lnTo>
                    <a:lnTo>
                      <a:pt x="51019" y="54310"/>
                    </a:lnTo>
                    <a:lnTo>
                      <a:pt x="54127" y="57968"/>
                    </a:lnTo>
                    <a:lnTo>
                      <a:pt x="51567" y="60528"/>
                    </a:lnTo>
                    <a:lnTo>
                      <a:pt x="50653" y="63636"/>
                    </a:lnTo>
                    <a:lnTo>
                      <a:pt x="52664" y="65099"/>
                    </a:lnTo>
                    <a:lnTo>
                      <a:pt x="52664" y="68391"/>
                    </a:lnTo>
                    <a:lnTo>
                      <a:pt x="51019" y="68574"/>
                    </a:lnTo>
                    <a:lnTo>
                      <a:pt x="49373" y="70037"/>
                    </a:lnTo>
                    <a:lnTo>
                      <a:pt x="50470" y="71134"/>
                    </a:lnTo>
                    <a:lnTo>
                      <a:pt x="51750" y="71134"/>
                    </a:lnTo>
                    <a:lnTo>
                      <a:pt x="54127" y="72962"/>
                    </a:lnTo>
                    <a:lnTo>
                      <a:pt x="57053" y="72962"/>
                    </a:lnTo>
                    <a:lnTo>
                      <a:pt x="58516" y="72231"/>
                    </a:lnTo>
                    <a:lnTo>
                      <a:pt x="61625" y="71865"/>
                    </a:lnTo>
                    <a:lnTo>
                      <a:pt x="63636" y="72597"/>
                    </a:lnTo>
                    <a:lnTo>
                      <a:pt x="64185" y="76254"/>
                    </a:lnTo>
                    <a:lnTo>
                      <a:pt x="65282" y="79545"/>
                    </a:lnTo>
                    <a:lnTo>
                      <a:pt x="68025" y="80643"/>
                    </a:lnTo>
                    <a:lnTo>
                      <a:pt x="70036" y="78266"/>
                    </a:lnTo>
                    <a:lnTo>
                      <a:pt x="69853" y="67294"/>
                    </a:lnTo>
                    <a:lnTo>
                      <a:pt x="69488" y="64917"/>
                    </a:lnTo>
                    <a:lnTo>
                      <a:pt x="66562" y="61076"/>
                    </a:lnTo>
                    <a:lnTo>
                      <a:pt x="68574" y="60894"/>
                    </a:lnTo>
                    <a:lnTo>
                      <a:pt x="70036" y="63454"/>
                    </a:lnTo>
                    <a:lnTo>
                      <a:pt x="76437" y="64917"/>
                    </a:lnTo>
                    <a:lnTo>
                      <a:pt x="76437" y="69305"/>
                    </a:lnTo>
                    <a:lnTo>
                      <a:pt x="77534" y="70037"/>
                    </a:lnTo>
                    <a:lnTo>
                      <a:pt x="77899" y="73694"/>
                    </a:lnTo>
                    <a:lnTo>
                      <a:pt x="78631" y="75888"/>
                    </a:lnTo>
                    <a:lnTo>
                      <a:pt x="78448" y="79911"/>
                    </a:lnTo>
                    <a:lnTo>
                      <a:pt x="78997" y="82654"/>
                    </a:lnTo>
                    <a:lnTo>
                      <a:pt x="80642" y="84483"/>
                    </a:lnTo>
                    <a:lnTo>
                      <a:pt x="81740" y="87226"/>
                    </a:lnTo>
                    <a:lnTo>
                      <a:pt x="82654" y="91614"/>
                    </a:lnTo>
                    <a:lnTo>
                      <a:pt x="85945" y="93992"/>
                    </a:lnTo>
                    <a:lnTo>
                      <a:pt x="90152" y="93992"/>
                    </a:lnTo>
                    <a:lnTo>
                      <a:pt x="95272" y="97649"/>
                    </a:lnTo>
                    <a:lnTo>
                      <a:pt x="107889" y="101123"/>
                    </a:lnTo>
                    <a:lnTo>
                      <a:pt x="111364" y="103135"/>
                    </a:lnTo>
                    <a:lnTo>
                      <a:pt x="115935" y="103501"/>
                    </a:lnTo>
                    <a:lnTo>
                      <a:pt x="118130" y="101123"/>
                    </a:lnTo>
                    <a:lnTo>
                      <a:pt x="120141" y="101123"/>
                    </a:lnTo>
                    <a:lnTo>
                      <a:pt x="123798" y="96369"/>
                    </a:lnTo>
                    <a:lnTo>
                      <a:pt x="125810" y="95272"/>
                    </a:lnTo>
                    <a:lnTo>
                      <a:pt x="128004" y="93260"/>
                    </a:lnTo>
                    <a:lnTo>
                      <a:pt x="131661" y="91432"/>
                    </a:lnTo>
                    <a:lnTo>
                      <a:pt x="133125" y="90152"/>
                    </a:lnTo>
                    <a:lnTo>
                      <a:pt x="135501" y="89420"/>
                    </a:lnTo>
                    <a:lnTo>
                      <a:pt x="139524" y="90152"/>
                    </a:lnTo>
                    <a:lnTo>
                      <a:pt x="145559" y="93809"/>
                    </a:lnTo>
                    <a:lnTo>
                      <a:pt x="145011" y="99478"/>
                    </a:lnTo>
                    <a:lnTo>
                      <a:pt x="142816" y="105329"/>
                    </a:lnTo>
                    <a:lnTo>
                      <a:pt x="142816" y="112278"/>
                    </a:lnTo>
                    <a:lnTo>
                      <a:pt x="142268" y="113558"/>
                    </a:lnTo>
                    <a:lnTo>
                      <a:pt x="142633" y="116484"/>
                    </a:lnTo>
                    <a:lnTo>
                      <a:pt x="141353" y="120141"/>
                    </a:lnTo>
                    <a:lnTo>
                      <a:pt x="137330" y="122884"/>
                    </a:lnTo>
                    <a:lnTo>
                      <a:pt x="133673" y="124164"/>
                    </a:lnTo>
                    <a:lnTo>
                      <a:pt x="132759" y="129833"/>
                    </a:lnTo>
                    <a:lnTo>
                      <a:pt x="131844" y="131479"/>
                    </a:lnTo>
                    <a:lnTo>
                      <a:pt x="132210" y="135136"/>
                    </a:lnTo>
                    <a:lnTo>
                      <a:pt x="133673" y="135867"/>
                    </a:lnTo>
                    <a:lnTo>
                      <a:pt x="133673" y="137330"/>
                    </a:lnTo>
                    <a:lnTo>
                      <a:pt x="131113" y="140439"/>
                    </a:lnTo>
                    <a:lnTo>
                      <a:pt x="130016" y="135319"/>
                    </a:lnTo>
                    <a:lnTo>
                      <a:pt x="127638" y="134588"/>
                    </a:lnTo>
                    <a:lnTo>
                      <a:pt x="124712" y="134588"/>
                    </a:lnTo>
                    <a:lnTo>
                      <a:pt x="121238" y="135319"/>
                    </a:lnTo>
                    <a:lnTo>
                      <a:pt x="117581" y="135319"/>
                    </a:lnTo>
                    <a:lnTo>
                      <a:pt x="114838" y="136416"/>
                    </a:lnTo>
                    <a:lnTo>
                      <a:pt x="112643" y="138427"/>
                    </a:lnTo>
                    <a:lnTo>
                      <a:pt x="104780" y="147388"/>
                    </a:lnTo>
                    <a:lnTo>
                      <a:pt x="105146" y="149399"/>
                    </a:lnTo>
                    <a:lnTo>
                      <a:pt x="106061" y="148851"/>
                    </a:lnTo>
                    <a:lnTo>
                      <a:pt x="107523" y="152325"/>
                    </a:lnTo>
                    <a:lnTo>
                      <a:pt x="109901" y="153788"/>
                    </a:lnTo>
                    <a:lnTo>
                      <a:pt x="109352" y="157445"/>
                    </a:lnTo>
                    <a:lnTo>
                      <a:pt x="106975" y="162383"/>
                    </a:lnTo>
                    <a:lnTo>
                      <a:pt x="100757" y="172440"/>
                    </a:lnTo>
                    <a:lnTo>
                      <a:pt x="100026" y="175732"/>
                    </a:lnTo>
                    <a:lnTo>
                      <a:pt x="94357" y="182132"/>
                    </a:lnTo>
                    <a:lnTo>
                      <a:pt x="84665" y="197127"/>
                    </a:lnTo>
                    <a:lnTo>
                      <a:pt x="79363" y="203893"/>
                    </a:lnTo>
                    <a:lnTo>
                      <a:pt x="71134" y="208647"/>
                    </a:lnTo>
                    <a:lnTo>
                      <a:pt x="67111" y="210293"/>
                    </a:lnTo>
                    <a:lnTo>
                      <a:pt x="64185" y="207550"/>
                    </a:lnTo>
                    <a:lnTo>
                      <a:pt x="61807" y="204441"/>
                    </a:lnTo>
                    <a:lnTo>
                      <a:pt x="52299" y="204624"/>
                    </a:lnTo>
                    <a:lnTo>
                      <a:pt x="50653" y="201333"/>
                    </a:lnTo>
                    <a:lnTo>
                      <a:pt x="51019" y="199504"/>
                    </a:lnTo>
                    <a:close/>
                  </a:path>
                </a:pathLst>
              </a:custGeom>
              <a:grpFill/>
              <a:ln w="18272" cap="flat">
                <a:noFill/>
                <a:prstDash val="solid"/>
                <a:miter/>
              </a:ln>
            </p:spPr>
            <p:txBody>
              <a:bodyPr rtlCol="0" anchor="ctr"/>
              <a:lstStyle/>
              <a:p>
                <a:endParaRPr lang="en-GB" sz="1463"/>
              </a:p>
            </p:txBody>
          </p:sp>
          <p:sp>
            <p:nvSpPr>
              <p:cNvPr id="530" name="Freeform: Shape 529">
                <a:extLst>
                  <a:ext uri="{FF2B5EF4-FFF2-40B4-BE49-F238E27FC236}">
                    <a16:creationId xmlns:a16="http://schemas.microsoft.com/office/drawing/2014/main" id="{1D4ABB70-7574-E119-23F2-48D373D10351}"/>
                  </a:ext>
                </a:extLst>
              </p:cNvPr>
              <p:cNvSpPr/>
              <p:nvPr/>
            </p:nvSpPr>
            <p:spPr>
              <a:xfrm>
                <a:off x="10374926" y="5261691"/>
                <a:ext cx="145559" cy="210292"/>
              </a:xfrm>
              <a:custGeom>
                <a:avLst/>
                <a:gdLst>
                  <a:gd name="connsiteX0" fmla="*/ 51019 w 145559"/>
                  <a:gd name="connsiteY0" fmla="*/ 199504 h 210292"/>
                  <a:gd name="connsiteX1" fmla="*/ 54676 w 145559"/>
                  <a:gd name="connsiteY1" fmla="*/ 195115 h 210292"/>
                  <a:gd name="connsiteX2" fmla="*/ 56505 w 145559"/>
                  <a:gd name="connsiteY2" fmla="*/ 190909 h 210292"/>
                  <a:gd name="connsiteX3" fmla="*/ 59613 w 145559"/>
                  <a:gd name="connsiteY3" fmla="*/ 187801 h 210292"/>
                  <a:gd name="connsiteX4" fmla="*/ 62173 w 145559"/>
                  <a:gd name="connsiteY4" fmla="*/ 183046 h 210292"/>
                  <a:gd name="connsiteX5" fmla="*/ 63088 w 145559"/>
                  <a:gd name="connsiteY5" fmla="*/ 177378 h 210292"/>
                  <a:gd name="connsiteX6" fmla="*/ 64368 w 145559"/>
                  <a:gd name="connsiteY6" fmla="*/ 173537 h 210292"/>
                  <a:gd name="connsiteX7" fmla="*/ 64368 w 145559"/>
                  <a:gd name="connsiteY7" fmla="*/ 169880 h 210292"/>
                  <a:gd name="connsiteX8" fmla="*/ 62356 w 145559"/>
                  <a:gd name="connsiteY8" fmla="*/ 166954 h 210292"/>
                  <a:gd name="connsiteX9" fmla="*/ 55956 w 145559"/>
                  <a:gd name="connsiteY9" fmla="*/ 160006 h 210292"/>
                  <a:gd name="connsiteX10" fmla="*/ 50470 w 145559"/>
                  <a:gd name="connsiteY10" fmla="*/ 159274 h 210292"/>
                  <a:gd name="connsiteX11" fmla="*/ 45167 w 145559"/>
                  <a:gd name="connsiteY11" fmla="*/ 156714 h 210292"/>
                  <a:gd name="connsiteX12" fmla="*/ 36938 w 145559"/>
                  <a:gd name="connsiteY12" fmla="*/ 149948 h 210292"/>
                  <a:gd name="connsiteX13" fmla="*/ 31635 w 145559"/>
                  <a:gd name="connsiteY13" fmla="*/ 149034 h 210292"/>
                  <a:gd name="connsiteX14" fmla="*/ 27063 w 145559"/>
                  <a:gd name="connsiteY14" fmla="*/ 144096 h 210292"/>
                  <a:gd name="connsiteX15" fmla="*/ 27612 w 145559"/>
                  <a:gd name="connsiteY15" fmla="*/ 139159 h 210292"/>
                  <a:gd name="connsiteX16" fmla="*/ 32184 w 145559"/>
                  <a:gd name="connsiteY16" fmla="*/ 135136 h 210292"/>
                  <a:gd name="connsiteX17" fmla="*/ 36755 w 145559"/>
                  <a:gd name="connsiteY17" fmla="*/ 132759 h 210292"/>
                  <a:gd name="connsiteX18" fmla="*/ 42790 w 145559"/>
                  <a:gd name="connsiteY18" fmla="*/ 130930 h 210292"/>
                  <a:gd name="connsiteX19" fmla="*/ 46813 w 145559"/>
                  <a:gd name="connsiteY19" fmla="*/ 127090 h 210292"/>
                  <a:gd name="connsiteX20" fmla="*/ 48459 w 145559"/>
                  <a:gd name="connsiteY20" fmla="*/ 121056 h 210292"/>
                  <a:gd name="connsiteX21" fmla="*/ 49373 w 145559"/>
                  <a:gd name="connsiteY21" fmla="*/ 111912 h 210292"/>
                  <a:gd name="connsiteX22" fmla="*/ 50653 w 145559"/>
                  <a:gd name="connsiteY22" fmla="*/ 107158 h 210292"/>
                  <a:gd name="connsiteX23" fmla="*/ 53761 w 145559"/>
                  <a:gd name="connsiteY23" fmla="*/ 107341 h 210292"/>
                  <a:gd name="connsiteX24" fmla="*/ 54676 w 145559"/>
                  <a:gd name="connsiteY24" fmla="*/ 106061 h 210292"/>
                  <a:gd name="connsiteX25" fmla="*/ 54676 w 145559"/>
                  <a:gd name="connsiteY25" fmla="*/ 102038 h 210292"/>
                  <a:gd name="connsiteX26" fmla="*/ 53761 w 145559"/>
                  <a:gd name="connsiteY26" fmla="*/ 98381 h 210292"/>
                  <a:gd name="connsiteX27" fmla="*/ 55956 w 145559"/>
                  <a:gd name="connsiteY27" fmla="*/ 96369 h 210292"/>
                  <a:gd name="connsiteX28" fmla="*/ 54859 w 145559"/>
                  <a:gd name="connsiteY28" fmla="*/ 94723 h 210292"/>
                  <a:gd name="connsiteX29" fmla="*/ 53396 w 145559"/>
                  <a:gd name="connsiteY29" fmla="*/ 89237 h 210292"/>
                  <a:gd name="connsiteX30" fmla="*/ 54310 w 145559"/>
                  <a:gd name="connsiteY30" fmla="*/ 84300 h 210292"/>
                  <a:gd name="connsiteX31" fmla="*/ 52664 w 145559"/>
                  <a:gd name="connsiteY31" fmla="*/ 85031 h 210292"/>
                  <a:gd name="connsiteX32" fmla="*/ 48459 w 145559"/>
                  <a:gd name="connsiteY32" fmla="*/ 81191 h 210292"/>
                  <a:gd name="connsiteX33" fmla="*/ 47544 w 145559"/>
                  <a:gd name="connsiteY33" fmla="*/ 78631 h 210292"/>
                  <a:gd name="connsiteX34" fmla="*/ 50470 w 145559"/>
                  <a:gd name="connsiteY34" fmla="*/ 78083 h 210292"/>
                  <a:gd name="connsiteX35" fmla="*/ 51750 w 145559"/>
                  <a:gd name="connsiteY35" fmla="*/ 76620 h 210292"/>
                  <a:gd name="connsiteX36" fmla="*/ 52299 w 145559"/>
                  <a:gd name="connsiteY36" fmla="*/ 74974 h 210292"/>
                  <a:gd name="connsiteX37" fmla="*/ 52116 w 145559"/>
                  <a:gd name="connsiteY37" fmla="*/ 73511 h 210292"/>
                  <a:gd name="connsiteX38" fmla="*/ 49921 w 145559"/>
                  <a:gd name="connsiteY38" fmla="*/ 72962 h 210292"/>
                  <a:gd name="connsiteX39" fmla="*/ 45167 w 145559"/>
                  <a:gd name="connsiteY39" fmla="*/ 73877 h 210292"/>
                  <a:gd name="connsiteX40" fmla="*/ 40047 w 145559"/>
                  <a:gd name="connsiteY40" fmla="*/ 64917 h 210292"/>
                  <a:gd name="connsiteX41" fmla="*/ 37852 w 145559"/>
                  <a:gd name="connsiteY41" fmla="*/ 59248 h 210292"/>
                  <a:gd name="connsiteX42" fmla="*/ 40596 w 145559"/>
                  <a:gd name="connsiteY42" fmla="*/ 63819 h 210292"/>
                  <a:gd name="connsiteX43" fmla="*/ 42241 w 145559"/>
                  <a:gd name="connsiteY43" fmla="*/ 62357 h 210292"/>
                  <a:gd name="connsiteX44" fmla="*/ 42790 w 145559"/>
                  <a:gd name="connsiteY44" fmla="*/ 57236 h 210292"/>
                  <a:gd name="connsiteX45" fmla="*/ 40961 w 145559"/>
                  <a:gd name="connsiteY45" fmla="*/ 57236 h 210292"/>
                  <a:gd name="connsiteX46" fmla="*/ 39132 w 145559"/>
                  <a:gd name="connsiteY46" fmla="*/ 56139 h 210292"/>
                  <a:gd name="connsiteX47" fmla="*/ 40413 w 145559"/>
                  <a:gd name="connsiteY47" fmla="*/ 54859 h 210292"/>
                  <a:gd name="connsiteX48" fmla="*/ 40413 w 145559"/>
                  <a:gd name="connsiteY48" fmla="*/ 50104 h 210292"/>
                  <a:gd name="connsiteX49" fmla="*/ 38401 w 145559"/>
                  <a:gd name="connsiteY49" fmla="*/ 49190 h 210292"/>
                  <a:gd name="connsiteX50" fmla="*/ 37304 w 145559"/>
                  <a:gd name="connsiteY50" fmla="*/ 50653 h 210292"/>
                  <a:gd name="connsiteX51" fmla="*/ 34195 w 145559"/>
                  <a:gd name="connsiteY51" fmla="*/ 50104 h 210292"/>
                  <a:gd name="connsiteX52" fmla="*/ 33647 w 145559"/>
                  <a:gd name="connsiteY52" fmla="*/ 52482 h 210292"/>
                  <a:gd name="connsiteX53" fmla="*/ 34378 w 145559"/>
                  <a:gd name="connsiteY53" fmla="*/ 55773 h 210292"/>
                  <a:gd name="connsiteX54" fmla="*/ 28344 w 145559"/>
                  <a:gd name="connsiteY54" fmla="*/ 46630 h 210292"/>
                  <a:gd name="connsiteX55" fmla="*/ 20115 w 145559"/>
                  <a:gd name="connsiteY55" fmla="*/ 36938 h 210292"/>
                  <a:gd name="connsiteX56" fmla="*/ 17555 w 145559"/>
                  <a:gd name="connsiteY56" fmla="*/ 32732 h 210292"/>
                  <a:gd name="connsiteX57" fmla="*/ 17372 w 145559"/>
                  <a:gd name="connsiteY57" fmla="*/ 31087 h 210292"/>
                  <a:gd name="connsiteX58" fmla="*/ 19383 w 145559"/>
                  <a:gd name="connsiteY58" fmla="*/ 28892 h 210292"/>
                  <a:gd name="connsiteX59" fmla="*/ 21029 w 145559"/>
                  <a:gd name="connsiteY59" fmla="*/ 25784 h 210292"/>
                  <a:gd name="connsiteX60" fmla="*/ 19566 w 145559"/>
                  <a:gd name="connsiteY60" fmla="*/ 24686 h 210292"/>
                  <a:gd name="connsiteX61" fmla="*/ 18835 w 145559"/>
                  <a:gd name="connsiteY61" fmla="*/ 26881 h 210292"/>
                  <a:gd name="connsiteX62" fmla="*/ 15726 w 145559"/>
                  <a:gd name="connsiteY62" fmla="*/ 29441 h 210292"/>
                  <a:gd name="connsiteX63" fmla="*/ 12252 w 145559"/>
                  <a:gd name="connsiteY63" fmla="*/ 25784 h 210292"/>
                  <a:gd name="connsiteX64" fmla="*/ 10423 w 145559"/>
                  <a:gd name="connsiteY64" fmla="*/ 21578 h 210292"/>
                  <a:gd name="connsiteX65" fmla="*/ 10971 w 145559"/>
                  <a:gd name="connsiteY65" fmla="*/ 19018 h 210292"/>
                  <a:gd name="connsiteX66" fmla="*/ 9874 w 145559"/>
                  <a:gd name="connsiteY66" fmla="*/ 14812 h 210292"/>
                  <a:gd name="connsiteX67" fmla="*/ 3657 w 145559"/>
                  <a:gd name="connsiteY67" fmla="*/ 6035 h 210292"/>
                  <a:gd name="connsiteX68" fmla="*/ 914 w 145559"/>
                  <a:gd name="connsiteY68" fmla="*/ 2926 h 210292"/>
                  <a:gd name="connsiteX69" fmla="*/ 0 w 145559"/>
                  <a:gd name="connsiteY69" fmla="*/ 1280 h 210292"/>
                  <a:gd name="connsiteX70" fmla="*/ 4206 w 145559"/>
                  <a:gd name="connsiteY70" fmla="*/ 549 h 210292"/>
                  <a:gd name="connsiteX71" fmla="*/ 4754 w 145559"/>
                  <a:gd name="connsiteY71" fmla="*/ 0 h 210292"/>
                  <a:gd name="connsiteX72" fmla="*/ 6400 w 145559"/>
                  <a:gd name="connsiteY72" fmla="*/ 549 h 210292"/>
                  <a:gd name="connsiteX73" fmla="*/ 6766 w 145559"/>
                  <a:gd name="connsiteY73" fmla="*/ 4937 h 210292"/>
                  <a:gd name="connsiteX74" fmla="*/ 9326 w 145559"/>
                  <a:gd name="connsiteY74" fmla="*/ 9875 h 210292"/>
                  <a:gd name="connsiteX75" fmla="*/ 9509 w 145559"/>
                  <a:gd name="connsiteY75" fmla="*/ 12435 h 210292"/>
                  <a:gd name="connsiteX76" fmla="*/ 11703 w 145559"/>
                  <a:gd name="connsiteY76" fmla="*/ 15360 h 210292"/>
                  <a:gd name="connsiteX77" fmla="*/ 14080 w 145559"/>
                  <a:gd name="connsiteY77" fmla="*/ 14263 h 210292"/>
                  <a:gd name="connsiteX78" fmla="*/ 16275 w 145559"/>
                  <a:gd name="connsiteY78" fmla="*/ 11886 h 210292"/>
                  <a:gd name="connsiteX79" fmla="*/ 16823 w 145559"/>
                  <a:gd name="connsiteY79" fmla="*/ 12983 h 210292"/>
                  <a:gd name="connsiteX80" fmla="*/ 16458 w 145559"/>
                  <a:gd name="connsiteY80" fmla="*/ 15178 h 210292"/>
                  <a:gd name="connsiteX81" fmla="*/ 21760 w 145559"/>
                  <a:gd name="connsiteY81" fmla="*/ 14812 h 210292"/>
                  <a:gd name="connsiteX82" fmla="*/ 24321 w 145559"/>
                  <a:gd name="connsiteY82" fmla="*/ 16823 h 210292"/>
                  <a:gd name="connsiteX83" fmla="*/ 27430 w 145559"/>
                  <a:gd name="connsiteY83" fmla="*/ 17372 h 210292"/>
                  <a:gd name="connsiteX84" fmla="*/ 29989 w 145559"/>
                  <a:gd name="connsiteY84" fmla="*/ 17189 h 210292"/>
                  <a:gd name="connsiteX85" fmla="*/ 34378 w 145559"/>
                  <a:gd name="connsiteY85" fmla="*/ 20846 h 210292"/>
                  <a:gd name="connsiteX86" fmla="*/ 31086 w 145559"/>
                  <a:gd name="connsiteY86" fmla="*/ 22309 h 210292"/>
                  <a:gd name="connsiteX87" fmla="*/ 36390 w 145559"/>
                  <a:gd name="connsiteY87" fmla="*/ 25784 h 210292"/>
                  <a:gd name="connsiteX88" fmla="*/ 37304 w 145559"/>
                  <a:gd name="connsiteY88" fmla="*/ 23955 h 210292"/>
                  <a:gd name="connsiteX89" fmla="*/ 39132 w 145559"/>
                  <a:gd name="connsiteY89" fmla="*/ 25418 h 210292"/>
                  <a:gd name="connsiteX90" fmla="*/ 39498 w 145559"/>
                  <a:gd name="connsiteY90" fmla="*/ 27795 h 210292"/>
                  <a:gd name="connsiteX91" fmla="*/ 40961 w 145559"/>
                  <a:gd name="connsiteY91" fmla="*/ 30355 h 210292"/>
                  <a:gd name="connsiteX92" fmla="*/ 44801 w 145559"/>
                  <a:gd name="connsiteY92" fmla="*/ 34195 h 210292"/>
                  <a:gd name="connsiteX93" fmla="*/ 45716 w 145559"/>
                  <a:gd name="connsiteY93" fmla="*/ 35658 h 210292"/>
                  <a:gd name="connsiteX94" fmla="*/ 45716 w 145559"/>
                  <a:gd name="connsiteY94" fmla="*/ 38036 h 210292"/>
                  <a:gd name="connsiteX95" fmla="*/ 46813 w 145559"/>
                  <a:gd name="connsiteY95" fmla="*/ 41327 h 210292"/>
                  <a:gd name="connsiteX96" fmla="*/ 45716 w 145559"/>
                  <a:gd name="connsiteY96" fmla="*/ 40413 h 210292"/>
                  <a:gd name="connsiteX97" fmla="*/ 41693 w 145559"/>
                  <a:gd name="connsiteY97" fmla="*/ 38401 h 210292"/>
                  <a:gd name="connsiteX98" fmla="*/ 39498 w 145559"/>
                  <a:gd name="connsiteY98" fmla="*/ 38401 h 210292"/>
                  <a:gd name="connsiteX99" fmla="*/ 40047 w 145559"/>
                  <a:gd name="connsiteY99" fmla="*/ 41693 h 210292"/>
                  <a:gd name="connsiteX100" fmla="*/ 40961 w 145559"/>
                  <a:gd name="connsiteY100" fmla="*/ 42059 h 210292"/>
                  <a:gd name="connsiteX101" fmla="*/ 42058 w 145559"/>
                  <a:gd name="connsiteY101" fmla="*/ 41876 h 210292"/>
                  <a:gd name="connsiteX102" fmla="*/ 43704 w 145559"/>
                  <a:gd name="connsiteY102" fmla="*/ 43156 h 210292"/>
                  <a:gd name="connsiteX103" fmla="*/ 44801 w 145559"/>
                  <a:gd name="connsiteY103" fmla="*/ 46630 h 210292"/>
                  <a:gd name="connsiteX104" fmla="*/ 47910 w 145559"/>
                  <a:gd name="connsiteY104" fmla="*/ 49373 h 210292"/>
                  <a:gd name="connsiteX105" fmla="*/ 51019 w 145559"/>
                  <a:gd name="connsiteY105" fmla="*/ 54310 h 210292"/>
                  <a:gd name="connsiteX106" fmla="*/ 54127 w 145559"/>
                  <a:gd name="connsiteY106" fmla="*/ 57968 h 210292"/>
                  <a:gd name="connsiteX107" fmla="*/ 51567 w 145559"/>
                  <a:gd name="connsiteY107" fmla="*/ 60528 h 210292"/>
                  <a:gd name="connsiteX108" fmla="*/ 50653 w 145559"/>
                  <a:gd name="connsiteY108" fmla="*/ 63636 h 210292"/>
                  <a:gd name="connsiteX109" fmla="*/ 52664 w 145559"/>
                  <a:gd name="connsiteY109" fmla="*/ 65099 h 210292"/>
                  <a:gd name="connsiteX110" fmla="*/ 52664 w 145559"/>
                  <a:gd name="connsiteY110" fmla="*/ 68391 h 210292"/>
                  <a:gd name="connsiteX111" fmla="*/ 51019 w 145559"/>
                  <a:gd name="connsiteY111" fmla="*/ 68574 h 210292"/>
                  <a:gd name="connsiteX112" fmla="*/ 49373 w 145559"/>
                  <a:gd name="connsiteY112" fmla="*/ 70037 h 210292"/>
                  <a:gd name="connsiteX113" fmla="*/ 50470 w 145559"/>
                  <a:gd name="connsiteY113" fmla="*/ 71134 h 210292"/>
                  <a:gd name="connsiteX114" fmla="*/ 51750 w 145559"/>
                  <a:gd name="connsiteY114" fmla="*/ 71134 h 210292"/>
                  <a:gd name="connsiteX115" fmla="*/ 54127 w 145559"/>
                  <a:gd name="connsiteY115" fmla="*/ 72962 h 210292"/>
                  <a:gd name="connsiteX116" fmla="*/ 57053 w 145559"/>
                  <a:gd name="connsiteY116" fmla="*/ 72962 h 210292"/>
                  <a:gd name="connsiteX117" fmla="*/ 58516 w 145559"/>
                  <a:gd name="connsiteY117" fmla="*/ 72231 h 210292"/>
                  <a:gd name="connsiteX118" fmla="*/ 61625 w 145559"/>
                  <a:gd name="connsiteY118" fmla="*/ 71865 h 210292"/>
                  <a:gd name="connsiteX119" fmla="*/ 63636 w 145559"/>
                  <a:gd name="connsiteY119" fmla="*/ 72597 h 210292"/>
                  <a:gd name="connsiteX120" fmla="*/ 64185 w 145559"/>
                  <a:gd name="connsiteY120" fmla="*/ 76254 h 210292"/>
                  <a:gd name="connsiteX121" fmla="*/ 65282 w 145559"/>
                  <a:gd name="connsiteY121" fmla="*/ 79545 h 210292"/>
                  <a:gd name="connsiteX122" fmla="*/ 68025 w 145559"/>
                  <a:gd name="connsiteY122" fmla="*/ 80643 h 210292"/>
                  <a:gd name="connsiteX123" fmla="*/ 70036 w 145559"/>
                  <a:gd name="connsiteY123" fmla="*/ 78266 h 210292"/>
                  <a:gd name="connsiteX124" fmla="*/ 69853 w 145559"/>
                  <a:gd name="connsiteY124" fmla="*/ 67294 h 210292"/>
                  <a:gd name="connsiteX125" fmla="*/ 69488 w 145559"/>
                  <a:gd name="connsiteY125" fmla="*/ 64917 h 210292"/>
                  <a:gd name="connsiteX126" fmla="*/ 66562 w 145559"/>
                  <a:gd name="connsiteY126" fmla="*/ 61076 h 210292"/>
                  <a:gd name="connsiteX127" fmla="*/ 68574 w 145559"/>
                  <a:gd name="connsiteY127" fmla="*/ 60894 h 210292"/>
                  <a:gd name="connsiteX128" fmla="*/ 70036 w 145559"/>
                  <a:gd name="connsiteY128" fmla="*/ 63454 h 210292"/>
                  <a:gd name="connsiteX129" fmla="*/ 76437 w 145559"/>
                  <a:gd name="connsiteY129" fmla="*/ 64917 h 210292"/>
                  <a:gd name="connsiteX130" fmla="*/ 76437 w 145559"/>
                  <a:gd name="connsiteY130" fmla="*/ 69305 h 210292"/>
                  <a:gd name="connsiteX131" fmla="*/ 77534 w 145559"/>
                  <a:gd name="connsiteY131" fmla="*/ 70037 h 210292"/>
                  <a:gd name="connsiteX132" fmla="*/ 77899 w 145559"/>
                  <a:gd name="connsiteY132" fmla="*/ 73694 h 210292"/>
                  <a:gd name="connsiteX133" fmla="*/ 78631 w 145559"/>
                  <a:gd name="connsiteY133" fmla="*/ 75888 h 210292"/>
                  <a:gd name="connsiteX134" fmla="*/ 78448 w 145559"/>
                  <a:gd name="connsiteY134" fmla="*/ 79911 h 210292"/>
                  <a:gd name="connsiteX135" fmla="*/ 78997 w 145559"/>
                  <a:gd name="connsiteY135" fmla="*/ 82654 h 210292"/>
                  <a:gd name="connsiteX136" fmla="*/ 80642 w 145559"/>
                  <a:gd name="connsiteY136" fmla="*/ 84483 h 210292"/>
                  <a:gd name="connsiteX137" fmla="*/ 81740 w 145559"/>
                  <a:gd name="connsiteY137" fmla="*/ 87226 h 210292"/>
                  <a:gd name="connsiteX138" fmla="*/ 82654 w 145559"/>
                  <a:gd name="connsiteY138" fmla="*/ 91614 h 210292"/>
                  <a:gd name="connsiteX139" fmla="*/ 85945 w 145559"/>
                  <a:gd name="connsiteY139" fmla="*/ 93992 h 210292"/>
                  <a:gd name="connsiteX140" fmla="*/ 90152 w 145559"/>
                  <a:gd name="connsiteY140" fmla="*/ 93992 h 210292"/>
                  <a:gd name="connsiteX141" fmla="*/ 95272 w 145559"/>
                  <a:gd name="connsiteY141" fmla="*/ 97649 h 210292"/>
                  <a:gd name="connsiteX142" fmla="*/ 107889 w 145559"/>
                  <a:gd name="connsiteY142" fmla="*/ 101123 h 210292"/>
                  <a:gd name="connsiteX143" fmla="*/ 111364 w 145559"/>
                  <a:gd name="connsiteY143" fmla="*/ 103135 h 210292"/>
                  <a:gd name="connsiteX144" fmla="*/ 115935 w 145559"/>
                  <a:gd name="connsiteY144" fmla="*/ 103501 h 210292"/>
                  <a:gd name="connsiteX145" fmla="*/ 118130 w 145559"/>
                  <a:gd name="connsiteY145" fmla="*/ 101123 h 210292"/>
                  <a:gd name="connsiteX146" fmla="*/ 120141 w 145559"/>
                  <a:gd name="connsiteY146" fmla="*/ 101123 h 210292"/>
                  <a:gd name="connsiteX147" fmla="*/ 123798 w 145559"/>
                  <a:gd name="connsiteY147" fmla="*/ 96369 h 210292"/>
                  <a:gd name="connsiteX148" fmla="*/ 125810 w 145559"/>
                  <a:gd name="connsiteY148" fmla="*/ 95272 h 210292"/>
                  <a:gd name="connsiteX149" fmla="*/ 128004 w 145559"/>
                  <a:gd name="connsiteY149" fmla="*/ 93260 h 210292"/>
                  <a:gd name="connsiteX150" fmla="*/ 131661 w 145559"/>
                  <a:gd name="connsiteY150" fmla="*/ 91432 h 210292"/>
                  <a:gd name="connsiteX151" fmla="*/ 133125 w 145559"/>
                  <a:gd name="connsiteY151" fmla="*/ 90152 h 210292"/>
                  <a:gd name="connsiteX152" fmla="*/ 135501 w 145559"/>
                  <a:gd name="connsiteY152" fmla="*/ 89420 h 210292"/>
                  <a:gd name="connsiteX153" fmla="*/ 139524 w 145559"/>
                  <a:gd name="connsiteY153" fmla="*/ 90152 h 210292"/>
                  <a:gd name="connsiteX154" fmla="*/ 145559 w 145559"/>
                  <a:gd name="connsiteY154" fmla="*/ 93809 h 210292"/>
                  <a:gd name="connsiteX155" fmla="*/ 145011 w 145559"/>
                  <a:gd name="connsiteY155" fmla="*/ 99478 h 210292"/>
                  <a:gd name="connsiteX156" fmla="*/ 142816 w 145559"/>
                  <a:gd name="connsiteY156" fmla="*/ 105329 h 210292"/>
                  <a:gd name="connsiteX157" fmla="*/ 142816 w 145559"/>
                  <a:gd name="connsiteY157" fmla="*/ 112278 h 210292"/>
                  <a:gd name="connsiteX158" fmla="*/ 142268 w 145559"/>
                  <a:gd name="connsiteY158" fmla="*/ 113558 h 210292"/>
                  <a:gd name="connsiteX159" fmla="*/ 142633 w 145559"/>
                  <a:gd name="connsiteY159" fmla="*/ 116484 h 210292"/>
                  <a:gd name="connsiteX160" fmla="*/ 141353 w 145559"/>
                  <a:gd name="connsiteY160" fmla="*/ 120141 h 210292"/>
                  <a:gd name="connsiteX161" fmla="*/ 137330 w 145559"/>
                  <a:gd name="connsiteY161" fmla="*/ 122884 h 210292"/>
                  <a:gd name="connsiteX162" fmla="*/ 133673 w 145559"/>
                  <a:gd name="connsiteY162" fmla="*/ 124164 h 210292"/>
                  <a:gd name="connsiteX163" fmla="*/ 132759 w 145559"/>
                  <a:gd name="connsiteY163" fmla="*/ 129833 h 210292"/>
                  <a:gd name="connsiteX164" fmla="*/ 131844 w 145559"/>
                  <a:gd name="connsiteY164" fmla="*/ 131479 h 210292"/>
                  <a:gd name="connsiteX165" fmla="*/ 132210 w 145559"/>
                  <a:gd name="connsiteY165" fmla="*/ 135136 h 210292"/>
                  <a:gd name="connsiteX166" fmla="*/ 133673 w 145559"/>
                  <a:gd name="connsiteY166" fmla="*/ 135867 h 210292"/>
                  <a:gd name="connsiteX167" fmla="*/ 133673 w 145559"/>
                  <a:gd name="connsiteY167" fmla="*/ 137330 h 210292"/>
                  <a:gd name="connsiteX168" fmla="*/ 131113 w 145559"/>
                  <a:gd name="connsiteY168" fmla="*/ 140439 h 210292"/>
                  <a:gd name="connsiteX169" fmla="*/ 130016 w 145559"/>
                  <a:gd name="connsiteY169" fmla="*/ 135319 h 210292"/>
                  <a:gd name="connsiteX170" fmla="*/ 127638 w 145559"/>
                  <a:gd name="connsiteY170" fmla="*/ 134588 h 210292"/>
                  <a:gd name="connsiteX171" fmla="*/ 124712 w 145559"/>
                  <a:gd name="connsiteY171" fmla="*/ 134588 h 210292"/>
                  <a:gd name="connsiteX172" fmla="*/ 121238 w 145559"/>
                  <a:gd name="connsiteY172" fmla="*/ 135319 h 210292"/>
                  <a:gd name="connsiteX173" fmla="*/ 117581 w 145559"/>
                  <a:gd name="connsiteY173" fmla="*/ 135319 h 210292"/>
                  <a:gd name="connsiteX174" fmla="*/ 114838 w 145559"/>
                  <a:gd name="connsiteY174" fmla="*/ 136416 h 210292"/>
                  <a:gd name="connsiteX175" fmla="*/ 112643 w 145559"/>
                  <a:gd name="connsiteY175" fmla="*/ 138427 h 210292"/>
                  <a:gd name="connsiteX176" fmla="*/ 104780 w 145559"/>
                  <a:gd name="connsiteY176" fmla="*/ 147388 h 210292"/>
                  <a:gd name="connsiteX177" fmla="*/ 105146 w 145559"/>
                  <a:gd name="connsiteY177" fmla="*/ 149399 h 210292"/>
                  <a:gd name="connsiteX178" fmla="*/ 106061 w 145559"/>
                  <a:gd name="connsiteY178" fmla="*/ 148851 h 210292"/>
                  <a:gd name="connsiteX179" fmla="*/ 107523 w 145559"/>
                  <a:gd name="connsiteY179" fmla="*/ 152325 h 210292"/>
                  <a:gd name="connsiteX180" fmla="*/ 109901 w 145559"/>
                  <a:gd name="connsiteY180" fmla="*/ 153788 h 210292"/>
                  <a:gd name="connsiteX181" fmla="*/ 109352 w 145559"/>
                  <a:gd name="connsiteY181" fmla="*/ 157445 h 210292"/>
                  <a:gd name="connsiteX182" fmla="*/ 106975 w 145559"/>
                  <a:gd name="connsiteY182" fmla="*/ 162383 h 210292"/>
                  <a:gd name="connsiteX183" fmla="*/ 100757 w 145559"/>
                  <a:gd name="connsiteY183" fmla="*/ 172440 h 210292"/>
                  <a:gd name="connsiteX184" fmla="*/ 100026 w 145559"/>
                  <a:gd name="connsiteY184" fmla="*/ 175732 h 210292"/>
                  <a:gd name="connsiteX185" fmla="*/ 94357 w 145559"/>
                  <a:gd name="connsiteY185" fmla="*/ 182132 h 210292"/>
                  <a:gd name="connsiteX186" fmla="*/ 84665 w 145559"/>
                  <a:gd name="connsiteY186" fmla="*/ 197127 h 210292"/>
                  <a:gd name="connsiteX187" fmla="*/ 79363 w 145559"/>
                  <a:gd name="connsiteY187" fmla="*/ 203893 h 210292"/>
                  <a:gd name="connsiteX188" fmla="*/ 71134 w 145559"/>
                  <a:gd name="connsiteY188" fmla="*/ 208647 h 210292"/>
                  <a:gd name="connsiteX189" fmla="*/ 67111 w 145559"/>
                  <a:gd name="connsiteY189" fmla="*/ 210293 h 210292"/>
                  <a:gd name="connsiteX190" fmla="*/ 64185 w 145559"/>
                  <a:gd name="connsiteY190" fmla="*/ 207550 h 210292"/>
                  <a:gd name="connsiteX191" fmla="*/ 61807 w 145559"/>
                  <a:gd name="connsiteY191" fmla="*/ 204441 h 210292"/>
                  <a:gd name="connsiteX192" fmla="*/ 52299 w 145559"/>
                  <a:gd name="connsiteY192" fmla="*/ 204624 h 210292"/>
                  <a:gd name="connsiteX193" fmla="*/ 50653 w 145559"/>
                  <a:gd name="connsiteY193" fmla="*/ 201333 h 210292"/>
                  <a:gd name="connsiteX194" fmla="*/ 51019 w 145559"/>
                  <a:gd name="connsiteY194" fmla="*/ 199504 h 21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45559" h="210292">
                    <a:moveTo>
                      <a:pt x="51019" y="199504"/>
                    </a:moveTo>
                    <a:lnTo>
                      <a:pt x="54676" y="195115"/>
                    </a:lnTo>
                    <a:lnTo>
                      <a:pt x="56505" y="190909"/>
                    </a:lnTo>
                    <a:lnTo>
                      <a:pt x="59613" y="187801"/>
                    </a:lnTo>
                    <a:lnTo>
                      <a:pt x="62173" y="183046"/>
                    </a:lnTo>
                    <a:lnTo>
                      <a:pt x="63088" y="177378"/>
                    </a:lnTo>
                    <a:lnTo>
                      <a:pt x="64368" y="173537"/>
                    </a:lnTo>
                    <a:lnTo>
                      <a:pt x="64368" y="169880"/>
                    </a:lnTo>
                    <a:lnTo>
                      <a:pt x="62356" y="166954"/>
                    </a:lnTo>
                    <a:lnTo>
                      <a:pt x="55956" y="160006"/>
                    </a:lnTo>
                    <a:lnTo>
                      <a:pt x="50470" y="159274"/>
                    </a:lnTo>
                    <a:lnTo>
                      <a:pt x="45167" y="156714"/>
                    </a:lnTo>
                    <a:lnTo>
                      <a:pt x="36938" y="149948"/>
                    </a:lnTo>
                    <a:lnTo>
                      <a:pt x="31635" y="149034"/>
                    </a:lnTo>
                    <a:lnTo>
                      <a:pt x="27063" y="144096"/>
                    </a:lnTo>
                    <a:lnTo>
                      <a:pt x="27612" y="139159"/>
                    </a:lnTo>
                    <a:lnTo>
                      <a:pt x="32184" y="135136"/>
                    </a:lnTo>
                    <a:lnTo>
                      <a:pt x="36755" y="132759"/>
                    </a:lnTo>
                    <a:lnTo>
                      <a:pt x="42790" y="130930"/>
                    </a:lnTo>
                    <a:lnTo>
                      <a:pt x="46813" y="127090"/>
                    </a:lnTo>
                    <a:lnTo>
                      <a:pt x="48459" y="121056"/>
                    </a:lnTo>
                    <a:lnTo>
                      <a:pt x="49373" y="111912"/>
                    </a:lnTo>
                    <a:lnTo>
                      <a:pt x="50653" y="107158"/>
                    </a:lnTo>
                    <a:lnTo>
                      <a:pt x="53761" y="107341"/>
                    </a:lnTo>
                    <a:lnTo>
                      <a:pt x="54676" y="106061"/>
                    </a:lnTo>
                    <a:lnTo>
                      <a:pt x="54676" y="102038"/>
                    </a:lnTo>
                    <a:lnTo>
                      <a:pt x="53761" y="98381"/>
                    </a:lnTo>
                    <a:lnTo>
                      <a:pt x="55956" y="96369"/>
                    </a:lnTo>
                    <a:lnTo>
                      <a:pt x="54859" y="94723"/>
                    </a:lnTo>
                    <a:lnTo>
                      <a:pt x="53396" y="89237"/>
                    </a:lnTo>
                    <a:lnTo>
                      <a:pt x="54310" y="84300"/>
                    </a:lnTo>
                    <a:lnTo>
                      <a:pt x="52664" y="85031"/>
                    </a:lnTo>
                    <a:lnTo>
                      <a:pt x="48459" y="81191"/>
                    </a:lnTo>
                    <a:lnTo>
                      <a:pt x="47544" y="78631"/>
                    </a:lnTo>
                    <a:lnTo>
                      <a:pt x="50470" y="78083"/>
                    </a:lnTo>
                    <a:lnTo>
                      <a:pt x="51750" y="76620"/>
                    </a:lnTo>
                    <a:lnTo>
                      <a:pt x="52299" y="74974"/>
                    </a:lnTo>
                    <a:lnTo>
                      <a:pt x="52116" y="73511"/>
                    </a:lnTo>
                    <a:lnTo>
                      <a:pt x="49921" y="72962"/>
                    </a:lnTo>
                    <a:lnTo>
                      <a:pt x="45167" y="73877"/>
                    </a:lnTo>
                    <a:lnTo>
                      <a:pt x="40047" y="64917"/>
                    </a:lnTo>
                    <a:lnTo>
                      <a:pt x="37852" y="59248"/>
                    </a:lnTo>
                    <a:lnTo>
                      <a:pt x="40596" y="63819"/>
                    </a:lnTo>
                    <a:lnTo>
                      <a:pt x="42241" y="62357"/>
                    </a:lnTo>
                    <a:lnTo>
                      <a:pt x="42790" y="57236"/>
                    </a:lnTo>
                    <a:lnTo>
                      <a:pt x="40961" y="57236"/>
                    </a:lnTo>
                    <a:lnTo>
                      <a:pt x="39132" y="56139"/>
                    </a:lnTo>
                    <a:lnTo>
                      <a:pt x="40413" y="54859"/>
                    </a:lnTo>
                    <a:lnTo>
                      <a:pt x="40413" y="50104"/>
                    </a:lnTo>
                    <a:lnTo>
                      <a:pt x="38401" y="49190"/>
                    </a:lnTo>
                    <a:lnTo>
                      <a:pt x="37304" y="50653"/>
                    </a:lnTo>
                    <a:lnTo>
                      <a:pt x="34195" y="50104"/>
                    </a:lnTo>
                    <a:lnTo>
                      <a:pt x="33647" y="52482"/>
                    </a:lnTo>
                    <a:lnTo>
                      <a:pt x="34378" y="55773"/>
                    </a:lnTo>
                    <a:lnTo>
                      <a:pt x="28344" y="46630"/>
                    </a:lnTo>
                    <a:lnTo>
                      <a:pt x="20115" y="36938"/>
                    </a:lnTo>
                    <a:lnTo>
                      <a:pt x="17555" y="32732"/>
                    </a:lnTo>
                    <a:lnTo>
                      <a:pt x="17372" y="31087"/>
                    </a:lnTo>
                    <a:lnTo>
                      <a:pt x="19383" y="28892"/>
                    </a:lnTo>
                    <a:lnTo>
                      <a:pt x="21029" y="25784"/>
                    </a:lnTo>
                    <a:lnTo>
                      <a:pt x="19566" y="24686"/>
                    </a:lnTo>
                    <a:lnTo>
                      <a:pt x="18835" y="26881"/>
                    </a:lnTo>
                    <a:lnTo>
                      <a:pt x="15726" y="29441"/>
                    </a:lnTo>
                    <a:lnTo>
                      <a:pt x="12252" y="25784"/>
                    </a:lnTo>
                    <a:lnTo>
                      <a:pt x="10423" y="21578"/>
                    </a:lnTo>
                    <a:lnTo>
                      <a:pt x="10971" y="19018"/>
                    </a:lnTo>
                    <a:lnTo>
                      <a:pt x="9874" y="14812"/>
                    </a:lnTo>
                    <a:lnTo>
                      <a:pt x="3657" y="6035"/>
                    </a:lnTo>
                    <a:lnTo>
                      <a:pt x="914" y="2926"/>
                    </a:lnTo>
                    <a:lnTo>
                      <a:pt x="0" y="1280"/>
                    </a:lnTo>
                    <a:lnTo>
                      <a:pt x="4206" y="549"/>
                    </a:lnTo>
                    <a:lnTo>
                      <a:pt x="4754" y="0"/>
                    </a:lnTo>
                    <a:lnTo>
                      <a:pt x="6400" y="549"/>
                    </a:lnTo>
                    <a:lnTo>
                      <a:pt x="6766" y="4937"/>
                    </a:lnTo>
                    <a:lnTo>
                      <a:pt x="9326" y="9875"/>
                    </a:lnTo>
                    <a:lnTo>
                      <a:pt x="9509" y="12435"/>
                    </a:lnTo>
                    <a:lnTo>
                      <a:pt x="11703" y="15360"/>
                    </a:lnTo>
                    <a:lnTo>
                      <a:pt x="14080" y="14263"/>
                    </a:lnTo>
                    <a:lnTo>
                      <a:pt x="16275" y="11886"/>
                    </a:lnTo>
                    <a:lnTo>
                      <a:pt x="16823" y="12983"/>
                    </a:lnTo>
                    <a:lnTo>
                      <a:pt x="16458" y="15178"/>
                    </a:lnTo>
                    <a:lnTo>
                      <a:pt x="21760" y="14812"/>
                    </a:lnTo>
                    <a:lnTo>
                      <a:pt x="24321" y="16823"/>
                    </a:lnTo>
                    <a:lnTo>
                      <a:pt x="27430" y="17372"/>
                    </a:lnTo>
                    <a:lnTo>
                      <a:pt x="29989" y="17189"/>
                    </a:lnTo>
                    <a:lnTo>
                      <a:pt x="34378" y="20846"/>
                    </a:lnTo>
                    <a:lnTo>
                      <a:pt x="31086" y="22309"/>
                    </a:lnTo>
                    <a:lnTo>
                      <a:pt x="36390" y="25784"/>
                    </a:lnTo>
                    <a:lnTo>
                      <a:pt x="37304" y="23955"/>
                    </a:lnTo>
                    <a:lnTo>
                      <a:pt x="39132" y="25418"/>
                    </a:lnTo>
                    <a:lnTo>
                      <a:pt x="39498" y="27795"/>
                    </a:lnTo>
                    <a:lnTo>
                      <a:pt x="40961" y="30355"/>
                    </a:lnTo>
                    <a:lnTo>
                      <a:pt x="44801" y="34195"/>
                    </a:lnTo>
                    <a:lnTo>
                      <a:pt x="45716" y="35658"/>
                    </a:lnTo>
                    <a:lnTo>
                      <a:pt x="45716" y="38036"/>
                    </a:lnTo>
                    <a:lnTo>
                      <a:pt x="46813" y="41327"/>
                    </a:lnTo>
                    <a:lnTo>
                      <a:pt x="45716" y="40413"/>
                    </a:lnTo>
                    <a:lnTo>
                      <a:pt x="41693" y="38401"/>
                    </a:lnTo>
                    <a:lnTo>
                      <a:pt x="39498" y="38401"/>
                    </a:lnTo>
                    <a:lnTo>
                      <a:pt x="40047" y="41693"/>
                    </a:lnTo>
                    <a:lnTo>
                      <a:pt x="40961" y="42059"/>
                    </a:lnTo>
                    <a:lnTo>
                      <a:pt x="42058" y="41876"/>
                    </a:lnTo>
                    <a:lnTo>
                      <a:pt x="43704" y="43156"/>
                    </a:lnTo>
                    <a:lnTo>
                      <a:pt x="44801" y="46630"/>
                    </a:lnTo>
                    <a:lnTo>
                      <a:pt x="47910" y="49373"/>
                    </a:lnTo>
                    <a:lnTo>
                      <a:pt x="51019" y="54310"/>
                    </a:lnTo>
                    <a:lnTo>
                      <a:pt x="54127" y="57968"/>
                    </a:lnTo>
                    <a:lnTo>
                      <a:pt x="51567" y="60528"/>
                    </a:lnTo>
                    <a:lnTo>
                      <a:pt x="50653" y="63636"/>
                    </a:lnTo>
                    <a:lnTo>
                      <a:pt x="52664" y="65099"/>
                    </a:lnTo>
                    <a:lnTo>
                      <a:pt x="52664" y="68391"/>
                    </a:lnTo>
                    <a:lnTo>
                      <a:pt x="51019" y="68574"/>
                    </a:lnTo>
                    <a:lnTo>
                      <a:pt x="49373" y="70037"/>
                    </a:lnTo>
                    <a:lnTo>
                      <a:pt x="50470" y="71134"/>
                    </a:lnTo>
                    <a:lnTo>
                      <a:pt x="51750" y="71134"/>
                    </a:lnTo>
                    <a:lnTo>
                      <a:pt x="54127" y="72962"/>
                    </a:lnTo>
                    <a:lnTo>
                      <a:pt x="57053" y="72962"/>
                    </a:lnTo>
                    <a:lnTo>
                      <a:pt x="58516" y="72231"/>
                    </a:lnTo>
                    <a:lnTo>
                      <a:pt x="61625" y="71865"/>
                    </a:lnTo>
                    <a:lnTo>
                      <a:pt x="63636" y="72597"/>
                    </a:lnTo>
                    <a:lnTo>
                      <a:pt x="64185" y="76254"/>
                    </a:lnTo>
                    <a:lnTo>
                      <a:pt x="65282" y="79545"/>
                    </a:lnTo>
                    <a:lnTo>
                      <a:pt x="68025" y="80643"/>
                    </a:lnTo>
                    <a:lnTo>
                      <a:pt x="70036" y="78266"/>
                    </a:lnTo>
                    <a:lnTo>
                      <a:pt x="69853" y="67294"/>
                    </a:lnTo>
                    <a:lnTo>
                      <a:pt x="69488" y="64917"/>
                    </a:lnTo>
                    <a:lnTo>
                      <a:pt x="66562" y="61076"/>
                    </a:lnTo>
                    <a:lnTo>
                      <a:pt x="68574" y="60894"/>
                    </a:lnTo>
                    <a:lnTo>
                      <a:pt x="70036" y="63454"/>
                    </a:lnTo>
                    <a:lnTo>
                      <a:pt x="76437" y="64917"/>
                    </a:lnTo>
                    <a:lnTo>
                      <a:pt x="76437" y="69305"/>
                    </a:lnTo>
                    <a:lnTo>
                      <a:pt x="77534" y="70037"/>
                    </a:lnTo>
                    <a:lnTo>
                      <a:pt x="77899" y="73694"/>
                    </a:lnTo>
                    <a:lnTo>
                      <a:pt x="78631" y="75888"/>
                    </a:lnTo>
                    <a:lnTo>
                      <a:pt x="78448" y="79911"/>
                    </a:lnTo>
                    <a:lnTo>
                      <a:pt x="78997" y="82654"/>
                    </a:lnTo>
                    <a:lnTo>
                      <a:pt x="80642" y="84483"/>
                    </a:lnTo>
                    <a:lnTo>
                      <a:pt x="81740" y="87226"/>
                    </a:lnTo>
                    <a:lnTo>
                      <a:pt x="82654" y="91614"/>
                    </a:lnTo>
                    <a:lnTo>
                      <a:pt x="85945" y="93992"/>
                    </a:lnTo>
                    <a:lnTo>
                      <a:pt x="90152" y="93992"/>
                    </a:lnTo>
                    <a:lnTo>
                      <a:pt x="95272" y="97649"/>
                    </a:lnTo>
                    <a:lnTo>
                      <a:pt x="107889" y="101123"/>
                    </a:lnTo>
                    <a:lnTo>
                      <a:pt x="111364" y="103135"/>
                    </a:lnTo>
                    <a:lnTo>
                      <a:pt x="115935" y="103501"/>
                    </a:lnTo>
                    <a:lnTo>
                      <a:pt x="118130" y="101123"/>
                    </a:lnTo>
                    <a:lnTo>
                      <a:pt x="120141" y="101123"/>
                    </a:lnTo>
                    <a:lnTo>
                      <a:pt x="123798" y="96369"/>
                    </a:lnTo>
                    <a:lnTo>
                      <a:pt x="125810" y="95272"/>
                    </a:lnTo>
                    <a:lnTo>
                      <a:pt x="128004" y="93260"/>
                    </a:lnTo>
                    <a:lnTo>
                      <a:pt x="131661" y="91432"/>
                    </a:lnTo>
                    <a:lnTo>
                      <a:pt x="133125" y="90152"/>
                    </a:lnTo>
                    <a:lnTo>
                      <a:pt x="135501" y="89420"/>
                    </a:lnTo>
                    <a:lnTo>
                      <a:pt x="139524" y="90152"/>
                    </a:lnTo>
                    <a:lnTo>
                      <a:pt x="145559" y="93809"/>
                    </a:lnTo>
                    <a:lnTo>
                      <a:pt x="145011" y="99478"/>
                    </a:lnTo>
                    <a:lnTo>
                      <a:pt x="142816" y="105329"/>
                    </a:lnTo>
                    <a:lnTo>
                      <a:pt x="142816" y="112278"/>
                    </a:lnTo>
                    <a:lnTo>
                      <a:pt x="142268" y="113558"/>
                    </a:lnTo>
                    <a:lnTo>
                      <a:pt x="142633" y="116484"/>
                    </a:lnTo>
                    <a:lnTo>
                      <a:pt x="141353" y="120141"/>
                    </a:lnTo>
                    <a:lnTo>
                      <a:pt x="137330" y="122884"/>
                    </a:lnTo>
                    <a:lnTo>
                      <a:pt x="133673" y="124164"/>
                    </a:lnTo>
                    <a:lnTo>
                      <a:pt x="132759" y="129833"/>
                    </a:lnTo>
                    <a:lnTo>
                      <a:pt x="131844" y="131479"/>
                    </a:lnTo>
                    <a:lnTo>
                      <a:pt x="132210" y="135136"/>
                    </a:lnTo>
                    <a:lnTo>
                      <a:pt x="133673" y="135867"/>
                    </a:lnTo>
                    <a:lnTo>
                      <a:pt x="133673" y="137330"/>
                    </a:lnTo>
                    <a:lnTo>
                      <a:pt x="131113" y="140439"/>
                    </a:lnTo>
                    <a:lnTo>
                      <a:pt x="130016" y="135319"/>
                    </a:lnTo>
                    <a:lnTo>
                      <a:pt x="127638" y="134588"/>
                    </a:lnTo>
                    <a:lnTo>
                      <a:pt x="124712" y="134588"/>
                    </a:lnTo>
                    <a:lnTo>
                      <a:pt x="121238" y="135319"/>
                    </a:lnTo>
                    <a:lnTo>
                      <a:pt x="117581" y="135319"/>
                    </a:lnTo>
                    <a:lnTo>
                      <a:pt x="114838" y="136416"/>
                    </a:lnTo>
                    <a:lnTo>
                      <a:pt x="112643" y="138427"/>
                    </a:lnTo>
                    <a:lnTo>
                      <a:pt x="104780" y="147388"/>
                    </a:lnTo>
                    <a:lnTo>
                      <a:pt x="105146" y="149399"/>
                    </a:lnTo>
                    <a:lnTo>
                      <a:pt x="106061" y="148851"/>
                    </a:lnTo>
                    <a:lnTo>
                      <a:pt x="107523" y="152325"/>
                    </a:lnTo>
                    <a:lnTo>
                      <a:pt x="109901" y="153788"/>
                    </a:lnTo>
                    <a:lnTo>
                      <a:pt x="109352" y="157445"/>
                    </a:lnTo>
                    <a:lnTo>
                      <a:pt x="106975" y="162383"/>
                    </a:lnTo>
                    <a:lnTo>
                      <a:pt x="100757" y="172440"/>
                    </a:lnTo>
                    <a:lnTo>
                      <a:pt x="100026" y="175732"/>
                    </a:lnTo>
                    <a:lnTo>
                      <a:pt x="94357" y="182132"/>
                    </a:lnTo>
                    <a:lnTo>
                      <a:pt x="84665" y="197127"/>
                    </a:lnTo>
                    <a:lnTo>
                      <a:pt x="79363" y="203893"/>
                    </a:lnTo>
                    <a:lnTo>
                      <a:pt x="71134" y="208647"/>
                    </a:lnTo>
                    <a:lnTo>
                      <a:pt x="67111" y="210293"/>
                    </a:lnTo>
                    <a:lnTo>
                      <a:pt x="64185" y="207550"/>
                    </a:lnTo>
                    <a:lnTo>
                      <a:pt x="61807" y="204441"/>
                    </a:lnTo>
                    <a:lnTo>
                      <a:pt x="52299" y="204624"/>
                    </a:lnTo>
                    <a:lnTo>
                      <a:pt x="50653" y="201333"/>
                    </a:lnTo>
                    <a:lnTo>
                      <a:pt x="51019" y="199504"/>
                    </a:lnTo>
                  </a:path>
                </a:pathLst>
              </a:custGeom>
              <a:grpFill/>
              <a:ln w="4020" cap="flat">
                <a:solidFill>
                  <a:srgbClr val="FFFFFF"/>
                </a:solidFill>
                <a:prstDash val="solid"/>
                <a:miter/>
              </a:ln>
            </p:spPr>
            <p:txBody>
              <a:bodyPr rtlCol="0" anchor="ctr"/>
              <a:lstStyle/>
              <a:p>
                <a:endParaRPr lang="en-GB" sz="1463"/>
              </a:p>
            </p:txBody>
          </p:sp>
          <p:sp>
            <p:nvSpPr>
              <p:cNvPr id="531" name="Freeform: Shape 530">
                <a:extLst>
                  <a:ext uri="{FF2B5EF4-FFF2-40B4-BE49-F238E27FC236}">
                    <a16:creationId xmlns:a16="http://schemas.microsoft.com/office/drawing/2014/main" id="{95304372-3B1D-AAB9-C8CE-0E0094C763CA}"/>
                  </a:ext>
                </a:extLst>
              </p:cNvPr>
              <p:cNvSpPr/>
              <p:nvPr/>
            </p:nvSpPr>
            <p:spPr>
              <a:xfrm>
                <a:off x="9918316" y="4475744"/>
                <a:ext cx="2376" cy="10057"/>
              </a:xfrm>
              <a:custGeom>
                <a:avLst/>
                <a:gdLst>
                  <a:gd name="connsiteX0" fmla="*/ 0 w 2376"/>
                  <a:gd name="connsiteY0" fmla="*/ 549 h 10057"/>
                  <a:gd name="connsiteX1" fmla="*/ 366 w 2376"/>
                  <a:gd name="connsiteY1" fmla="*/ 5486 h 10057"/>
                  <a:gd name="connsiteX2" fmla="*/ 2377 w 2376"/>
                  <a:gd name="connsiteY2" fmla="*/ 10057 h 10057"/>
                  <a:gd name="connsiteX3" fmla="*/ 1828 w 2376"/>
                  <a:gd name="connsiteY3" fmla="*/ 3657 h 10057"/>
                  <a:gd name="connsiteX4" fmla="*/ 549 w 2376"/>
                  <a:gd name="connsiteY4" fmla="*/ 0 h 10057"/>
                  <a:gd name="connsiteX5" fmla="*/ 0 w 2376"/>
                  <a:gd name="connsiteY5" fmla="*/ 549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6" h="10057">
                    <a:moveTo>
                      <a:pt x="0" y="549"/>
                    </a:moveTo>
                    <a:lnTo>
                      <a:pt x="366" y="5486"/>
                    </a:lnTo>
                    <a:lnTo>
                      <a:pt x="2377" y="10057"/>
                    </a:lnTo>
                    <a:lnTo>
                      <a:pt x="1828" y="3657"/>
                    </a:lnTo>
                    <a:lnTo>
                      <a:pt x="549" y="0"/>
                    </a:lnTo>
                    <a:lnTo>
                      <a:pt x="0" y="549"/>
                    </a:lnTo>
                    <a:close/>
                  </a:path>
                </a:pathLst>
              </a:custGeom>
              <a:grpFill/>
              <a:ln w="18272" cap="flat">
                <a:noFill/>
                <a:prstDash val="solid"/>
                <a:miter/>
              </a:ln>
            </p:spPr>
            <p:txBody>
              <a:bodyPr rtlCol="0" anchor="ctr"/>
              <a:lstStyle/>
              <a:p>
                <a:endParaRPr lang="en-GB" sz="1463"/>
              </a:p>
            </p:txBody>
          </p:sp>
          <p:sp>
            <p:nvSpPr>
              <p:cNvPr id="532" name="Freeform: Shape 531">
                <a:extLst>
                  <a:ext uri="{FF2B5EF4-FFF2-40B4-BE49-F238E27FC236}">
                    <a16:creationId xmlns:a16="http://schemas.microsoft.com/office/drawing/2014/main" id="{108183BC-94FA-D682-E414-BC886937059B}"/>
                  </a:ext>
                </a:extLst>
              </p:cNvPr>
              <p:cNvSpPr/>
              <p:nvPr/>
            </p:nvSpPr>
            <p:spPr>
              <a:xfrm>
                <a:off x="9918316" y="4475744"/>
                <a:ext cx="2376" cy="10057"/>
              </a:xfrm>
              <a:custGeom>
                <a:avLst/>
                <a:gdLst>
                  <a:gd name="connsiteX0" fmla="*/ 0 w 2376"/>
                  <a:gd name="connsiteY0" fmla="*/ 549 h 10057"/>
                  <a:gd name="connsiteX1" fmla="*/ 731 w 2376"/>
                  <a:gd name="connsiteY1" fmla="*/ 0 h 10057"/>
                  <a:gd name="connsiteX2" fmla="*/ 1828 w 2376"/>
                  <a:gd name="connsiteY2" fmla="*/ 3657 h 10057"/>
                  <a:gd name="connsiteX3" fmla="*/ 2377 w 2376"/>
                  <a:gd name="connsiteY3" fmla="*/ 10057 h 10057"/>
                  <a:gd name="connsiteX4" fmla="*/ 366 w 2376"/>
                  <a:gd name="connsiteY4" fmla="*/ 5486 h 10057"/>
                  <a:gd name="connsiteX5" fmla="*/ 0 w 2376"/>
                  <a:gd name="connsiteY5" fmla="*/ 549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6" h="10057">
                    <a:moveTo>
                      <a:pt x="0" y="549"/>
                    </a:moveTo>
                    <a:lnTo>
                      <a:pt x="731" y="0"/>
                    </a:lnTo>
                    <a:lnTo>
                      <a:pt x="1828" y="3657"/>
                    </a:lnTo>
                    <a:lnTo>
                      <a:pt x="2377" y="10057"/>
                    </a:lnTo>
                    <a:lnTo>
                      <a:pt x="366" y="5486"/>
                    </a:lnTo>
                    <a:lnTo>
                      <a:pt x="0" y="549"/>
                    </a:lnTo>
                  </a:path>
                </a:pathLst>
              </a:custGeom>
              <a:grpFill/>
              <a:ln w="4020" cap="flat">
                <a:solidFill>
                  <a:srgbClr val="FFFFFF"/>
                </a:solidFill>
                <a:prstDash val="solid"/>
                <a:miter/>
              </a:ln>
            </p:spPr>
            <p:txBody>
              <a:bodyPr rtlCol="0" anchor="ctr"/>
              <a:lstStyle/>
              <a:p>
                <a:endParaRPr lang="en-GB" sz="1463"/>
              </a:p>
            </p:txBody>
          </p:sp>
          <p:sp>
            <p:nvSpPr>
              <p:cNvPr id="533" name="Freeform: Shape 532">
                <a:extLst>
                  <a:ext uri="{FF2B5EF4-FFF2-40B4-BE49-F238E27FC236}">
                    <a16:creationId xmlns:a16="http://schemas.microsoft.com/office/drawing/2014/main" id="{3A06FBBA-7FF8-F71A-5E36-D5E7EA1062B3}"/>
                  </a:ext>
                </a:extLst>
              </p:cNvPr>
              <p:cNvSpPr/>
              <p:nvPr/>
            </p:nvSpPr>
            <p:spPr>
              <a:xfrm>
                <a:off x="9922339" y="4487996"/>
                <a:ext cx="31452" cy="36024"/>
              </a:xfrm>
              <a:custGeom>
                <a:avLst/>
                <a:gdLst>
                  <a:gd name="connsiteX0" fmla="*/ 0 w 31452"/>
                  <a:gd name="connsiteY0" fmla="*/ 0 h 36024"/>
                  <a:gd name="connsiteX1" fmla="*/ 2743 w 31452"/>
                  <a:gd name="connsiteY1" fmla="*/ 1097 h 36024"/>
                  <a:gd name="connsiteX2" fmla="*/ 6766 w 31452"/>
                  <a:gd name="connsiteY2" fmla="*/ 1828 h 36024"/>
                  <a:gd name="connsiteX3" fmla="*/ 13166 w 31452"/>
                  <a:gd name="connsiteY3" fmla="*/ 10423 h 36024"/>
                  <a:gd name="connsiteX4" fmla="*/ 20115 w 31452"/>
                  <a:gd name="connsiteY4" fmla="*/ 17738 h 36024"/>
                  <a:gd name="connsiteX5" fmla="*/ 29989 w 31452"/>
                  <a:gd name="connsiteY5" fmla="*/ 25784 h 36024"/>
                  <a:gd name="connsiteX6" fmla="*/ 31453 w 31452"/>
                  <a:gd name="connsiteY6" fmla="*/ 32367 h 36024"/>
                  <a:gd name="connsiteX7" fmla="*/ 30172 w 31452"/>
                  <a:gd name="connsiteY7" fmla="*/ 33830 h 36024"/>
                  <a:gd name="connsiteX8" fmla="*/ 27246 w 31452"/>
                  <a:gd name="connsiteY8" fmla="*/ 35476 h 36024"/>
                  <a:gd name="connsiteX9" fmla="*/ 23223 w 31452"/>
                  <a:gd name="connsiteY9" fmla="*/ 36024 h 36024"/>
                  <a:gd name="connsiteX10" fmla="*/ 19383 w 31452"/>
                  <a:gd name="connsiteY10" fmla="*/ 35110 h 36024"/>
                  <a:gd name="connsiteX11" fmla="*/ 14629 w 31452"/>
                  <a:gd name="connsiteY11" fmla="*/ 31635 h 36024"/>
                  <a:gd name="connsiteX12" fmla="*/ 12617 w 31452"/>
                  <a:gd name="connsiteY12" fmla="*/ 27612 h 36024"/>
                  <a:gd name="connsiteX13" fmla="*/ 12252 w 31452"/>
                  <a:gd name="connsiteY13" fmla="*/ 21029 h 36024"/>
                  <a:gd name="connsiteX14" fmla="*/ 8412 w 31452"/>
                  <a:gd name="connsiteY14" fmla="*/ 18652 h 36024"/>
                  <a:gd name="connsiteX15" fmla="*/ 3840 w 31452"/>
                  <a:gd name="connsiteY15" fmla="*/ 14080 h 36024"/>
                  <a:gd name="connsiteX16" fmla="*/ 731 w 31452"/>
                  <a:gd name="connsiteY16" fmla="*/ 9143 h 36024"/>
                  <a:gd name="connsiteX17" fmla="*/ 0 w 31452"/>
                  <a:gd name="connsiteY17" fmla="*/ 4754 h 36024"/>
                  <a:gd name="connsiteX18" fmla="*/ 0 w 31452"/>
                  <a:gd name="connsiteY18" fmla="*/ 0 h 3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52" h="36024">
                    <a:moveTo>
                      <a:pt x="0" y="0"/>
                    </a:moveTo>
                    <a:lnTo>
                      <a:pt x="2743" y="1097"/>
                    </a:lnTo>
                    <a:lnTo>
                      <a:pt x="6766" y="1828"/>
                    </a:lnTo>
                    <a:lnTo>
                      <a:pt x="13166" y="10423"/>
                    </a:lnTo>
                    <a:lnTo>
                      <a:pt x="20115" y="17738"/>
                    </a:lnTo>
                    <a:lnTo>
                      <a:pt x="29989" y="25784"/>
                    </a:lnTo>
                    <a:lnTo>
                      <a:pt x="31453" y="32367"/>
                    </a:lnTo>
                    <a:lnTo>
                      <a:pt x="30172" y="33830"/>
                    </a:lnTo>
                    <a:lnTo>
                      <a:pt x="27246" y="35476"/>
                    </a:lnTo>
                    <a:lnTo>
                      <a:pt x="23223" y="36024"/>
                    </a:lnTo>
                    <a:lnTo>
                      <a:pt x="19383" y="35110"/>
                    </a:lnTo>
                    <a:lnTo>
                      <a:pt x="14629" y="31635"/>
                    </a:lnTo>
                    <a:lnTo>
                      <a:pt x="12617" y="27612"/>
                    </a:lnTo>
                    <a:lnTo>
                      <a:pt x="12252" y="21029"/>
                    </a:lnTo>
                    <a:lnTo>
                      <a:pt x="8412" y="18652"/>
                    </a:lnTo>
                    <a:lnTo>
                      <a:pt x="3840" y="14080"/>
                    </a:lnTo>
                    <a:lnTo>
                      <a:pt x="731" y="9143"/>
                    </a:lnTo>
                    <a:lnTo>
                      <a:pt x="0" y="4754"/>
                    </a:lnTo>
                    <a:lnTo>
                      <a:pt x="0" y="0"/>
                    </a:lnTo>
                    <a:close/>
                  </a:path>
                </a:pathLst>
              </a:custGeom>
              <a:grpFill/>
              <a:ln w="18272" cap="flat">
                <a:noFill/>
                <a:prstDash val="solid"/>
                <a:miter/>
              </a:ln>
            </p:spPr>
            <p:txBody>
              <a:bodyPr rtlCol="0" anchor="ctr"/>
              <a:lstStyle/>
              <a:p>
                <a:endParaRPr lang="en-GB" sz="1463"/>
              </a:p>
            </p:txBody>
          </p:sp>
          <p:sp>
            <p:nvSpPr>
              <p:cNvPr id="534" name="Freeform: Shape 533">
                <a:extLst>
                  <a:ext uri="{FF2B5EF4-FFF2-40B4-BE49-F238E27FC236}">
                    <a16:creationId xmlns:a16="http://schemas.microsoft.com/office/drawing/2014/main" id="{2AA1B874-E6D4-AEE6-497B-DD6618771E05}"/>
                  </a:ext>
                </a:extLst>
              </p:cNvPr>
              <p:cNvSpPr/>
              <p:nvPr/>
            </p:nvSpPr>
            <p:spPr>
              <a:xfrm>
                <a:off x="9922339" y="4487996"/>
                <a:ext cx="31452" cy="36024"/>
              </a:xfrm>
              <a:custGeom>
                <a:avLst/>
                <a:gdLst>
                  <a:gd name="connsiteX0" fmla="*/ 0 w 31452"/>
                  <a:gd name="connsiteY0" fmla="*/ 0 h 36024"/>
                  <a:gd name="connsiteX1" fmla="*/ 2743 w 31452"/>
                  <a:gd name="connsiteY1" fmla="*/ 1097 h 36024"/>
                  <a:gd name="connsiteX2" fmla="*/ 6766 w 31452"/>
                  <a:gd name="connsiteY2" fmla="*/ 1828 h 36024"/>
                  <a:gd name="connsiteX3" fmla="*/ 13166 w 31452"/>
                  <a:gd name="connsiteY3" fmla="*/ 10423 h 36024"/>
                  <a:gd name="connsiteX4" fmla="*/ 20115 w 31452"/>
                  <a:gd name="connsiteY4" fmla="*/ 17738 h 36024"/>
                  <a:gd name="connsiteX5" fmla="*/ 29989 w 31452"/>
                  <a:gd name="connsiteY5" fmla="*/ 25784 h 36024"/>
                  <a:gd name="connsiteX6" fmla="*/ 31453 w 31452"/>
                  <a:gd name="connsiteY6" fmla="*/ 32367 h 36024"/>
                  <a:gd name="connsiteX7" fmla="*/ 30172 w 31452"/>
                  <a:gd name="connsiteY7" fmla="*/ 33830 h 36024"/>
                  <a:gd name="connsiteX8" fmla="*/ 27246 w 31452"/>
                  <a:gd name="connsiteY8" fmla="*/ 35476 h 36024"/>
                  <a:gd name="connsiteX9" fmla="*/ 23223 w 31452"/>
                  <a:gd name="connsiteY9" fmla="*/ 36024 h 36024"/>
                  <a:gd name="connsiteX10" fmla="*/ 19383 w 31452"/>
                  <a:gd name="connsiteY10" fmla="*/ 35110 h 36024"/>
                  <a:gd name="connsiteX11" fmla="*/ 14629 w 31452"/>
                  <a:gd name="connsiteY11" fmla="*/ 31635 h 36024"/>
                  <a:gd name="connsiteX12" fmla="*/ 12617 w 31452"/>
                  <a:gd name="connsiteY12" fmla="*/ 27612 h 36024"/>
                  <a:gd name="connsiteX13" fmla="*/ 12252 w 31452"/>
                  <a:gd name="connsiteY13" fmla="*/ 21029 h 36024"/>
                  <a:gd name="connsiteX14" fmla="*/ 8412 w 31452"/>
                  <a:gd name="connsiteY14" fmla="*/ 18652 h 36024"/>
                  <a:gd name="connsiteX15" fmla="*/ 3840 w 31452"/>
                  <a:gd name="connsiteY15" fmla="*/ 14080 h 36024"/>
                  <a:gd name="connsiteX16" fmla="*/ 731 w 31452"/>
                  <a:gd name="connsiteY16" fmla="*/ 9143 h 36024"/>
                  <a:gd name="connsiteX17" fmla="*/ 0 w 31452"/>
                  <a:gd name="connsiteY17" fmla="*/ 4754 h 36024"/>
                  <a:gd name="connsiteX18" fmla="*/ 0 w 31452"/>
                  <a:gd name="connsiteY18" fmla="*/ 0 h 36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52" h="36024">
                    <a:moveTo>
                      <a:pt x="0" y="0"/>
                    </a:moveTo>
                    <a:lnTo>
                      <a:pt x="2743" y="1097"/>
                    </a:lnTo>
                    <a:lnTo>
                      <a:pt x="6766" y="1828"/>
                    </a:lnTo>
                    <a:lnTo>
                      <a:pt x="13166" y="10423"/>
                    </a:lnTo>
                    <a:lnTo>
                      <a:pt x="20115" y="17738"/>
                    </a:lnTo>
                    <a:lnTo>
                      <a:pt x="29989" y="25784"/>
                    </a:lnTo>
                    <a:lnTo>
                      <a:pt x="31453" y="32367"/>
                    </a:lnTo>
                    <a:lnTo>
                      <a:pt x="30172" y="33830"/>
                    </a:lnTo>
                    <a:lnTo>
                      <a:pt x="27246" y="35476"/>
                    </a:lnTo>
                    <a:lnTo>
                      <a:pt x="23223" y="36024"/>
                    </a:lnTo>
                    <a:lnTo>
                      <a:pt x="19383" y="35110"/>
                    </a:lnTo>
                    <a:lnTo>
                      <a:pt x="14629" y="31635"/>
                    </a:lnTo>
                    <a:lnTo>
                      <a:pt x="12617" y="27612"/>
                    </a:lnTo>
                    <a:lnTo>
                      <a:pt x="12252" y="21029"/>
                    </a:lnTo>
                    <a:lnTo>
                      <a:pt x="8412" y="18652"/>
                    </a:lnTo>
                    <a:lnTo>
                      <a:pt x="3840" y="14080"/>
                    </a:lnTo>
                    <a:lnTo>
                      <a:pt x="731" y="9143"/>
                    </a:lnTo>
                    <a:lnTo>
                      <a:pt x="0" y="4754"/>
                    </a:lnTo>
                    <a:lnTo>
                      <a:pt x="0" y="0"/>
                    </a:lnTo>
                  </a:path>
                </a:pathLst>
              </a:custGeom>
              <a:grpFill/>
              <a:ln w="4020" cap="flat">
                <a:solidFill>
                  <a:srgbClr val="FFFFFF"/>
                </a:solidFill>
                <a:prstDash val="solid"/>
                <a:miter/>
              </a:ln>
            </p:spPr>
            <p:txBody>
              <a:bodyPr rtlCol="0" anchor="ctr"/>
              <a:lstStyle/>
              <a:p>
                <a:endParaRPr lang="en-GB" sz="1463"/>
              </a:p>
            </p:txBody>
          </p:sp>
          <p:sp>
            <p:nvSpPr>
              <p:cNvPr id="535" name="Freeform: Shape 534">
                <a:extLst>
                  <a:ext uri="{FF2B5EF4-FFF2-40B4-BE49-F238E27FC236}">
                    <a16:creationId xmlns:a16="http://schemas.microsoft.com/office/drawing/2014/main" id="{DA59D48E-FC49-8E47-C639-93979A607855}"/>
                  </a:ext>
                </a:extLst>
              </p:cNvPr>
              <p:cNvSpPr/>
              <p:nvPr/>
            </p:nvSpPr>
            <p:spPr>
              <a:xfrm>
                <a:off x="9966957" y="4516888"/>
                <a:ext cx="25783" cy="19200"/>
              </a:xfrm>
              <a:custGeom>
                <a:avLst/>
                <a:gdLst>
                  <a:gd name="connsiteX0" fmla="*/ 0 w 25783"/>
                  <a:gd name="connsiteY0" fmla="*/ 1280 h 19200"/>
                  <a:gd name="connsiteX1" fmla="*/ 1646 w 25783"/>
                  <a:gd name="connsiteY1" fmla="*/ 0 h 19200"/>
                  <a:gd name="connsiteX2" fmla="*/ 4755 w 25783"/>
                  <a:gd name="connsiteY2" fmla="*/ 3474 h 19200"/>
                  <a:gd name="connsiteX3" fmla="*/ 7315 w 25783"/>
                  <a:gd name="connsiteY3" fmla="*/ 5120 h 19200"/>
                  <a:gd name="connsiteX4" fmla="*/ 12069 w 25783"/>
                  <a:gd name="connsiteY4" fmla="*/ 6034 h 19200"/>
                  <a:gd name="connsiteX5" fmla="*/ 13349 w 25783"/>
                  <a:gd name="connsiteY5" fmla="*/ 8594 h 19200"/>
                  <a:gd name="connsiteX6" fmla="*/ 15361 w 25783"/>
                  <a:gd name="connsiteY6" fmla="*/ 10789 h 19200"/>
                  <a:gd name="connsiteX7" fmla="*/ 19750 w 25783"/>
                  <a:gd name="connsiteY7" fmla="*/ 12435 h 19200"/>
                  <a:gd name="connsiteX8" fmla="*/ 21761 w 25783"/>
                  <a:gd name="connsiteY8" fmla="*/ 14629 h 19200"/>
                  <a:gd name="connsiteX9" fmla="*/ 24870 w 25783"/>
                  <a:gd name="connsiteY9" fmla="*/ 15543 h 19200"/>
                  <a:gd name="connsiteX10" fmla="*/ 25784 w 25783"/>
                  <a:gd name="connsiteY10" fmla="*/ 18652 h 19200"/>
                  <a:gd name="connsiteX11" fmla="*/ 21761 w 25783"/>
                  <a:gd name="connsiteY11" fmla="*/ 19200 h 19200"/>
                  <a:gd name="connsiteX12" fmla="*/ 16824 w 25783"/>
                  <a:gd name="connsiteY12" fmla="*/ 16640 h 19200"/>
                  <a:gd name="connsiteX13" fmla="*/ 11520 w 25783"/>
                  <a:gd name="connsiteY13" fmla="*/ 14995 h 19200"/>
                  <a:gd name="connsiteX14" fmla="*/ 5303 w 25783"/>
                  <a:gd name="connsiteY14" fmla="*/ 8777 h 19200"/>
                  <a:gd name="connsiteX15" fmla="*/ 0 w 25783"/>
                  <a:gd name="connsiteY15" fmla="*/ 1280 h 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83" h="19200">
                    <a:moveTo>
                      <a:pt x="0" y="1280"/>
                    </a:moveTo>
                    <a:lnTo>
                      <a:pt x="1646" y="0"/>
                    </a:lnTo>
                    <a:lnTo>
                      <a:pt x="4755" y="3474"/>
                    </a:lnTo>
                    <a:lnTo>
                      <a:pt x="7315" y="5120"/>
                    </a:lnTo>
                    <a:lnTo>
                      <a:pt x="12069" y="6034"/>
                    </a:lnTo>
                    <a:lnTo>
                      <a:pt x="13349" y="8594"/>
                    </a:lnTo>
                    <a:lnTo>
                      <a:pt x="15361" y="10789"/>
                    </a:lnTo>
                    <a:lnTo>
                      <a:pt x="19750" y="12435"/>
                    </a:lnTo>
                    <a:lnTo>
                      <a:pt x="21761" y="14629"/>
                    </a:lnTo>
                    <a:lnTo>
                      <a:pt x="24870" y="15543"/>
                    </a:lnTo>
                    <a:lnTo>
                      <a:pt x="25784" y="18652"/>
                    </a:lnTo>
                    <a:lnTo>
                      <a:pt x="21761" y="19200"/>
                    </a:lnTo>
                    <a:lnTo>
                      <a:pt x="16824" y="16640"/>
                    </a:lnTo>
                    <a:lnTo>
                      <a:pt x="11520" y="14995"/>
                    </a:lnTo>
                    <a:lnTo>
                      <a:pt x="5303" y="8777"/>
                    </a:lnTo>
                    <a:lnTo>
                      <a:pt x="0" y="1280"/>
                    </a:lnTo>
                    <a:close/>
                  </a:path>
                </a:pathLst>
              </a:custGeom>
              <a:grpFill/>
              <a:ln w="18272" cap="flat">
                <a:noFill/>
                <a:prstDash val="solid"/>
                <a:miter/>
              </a:ln>
            </p:spPr>
            <p:txBody>
              <a:bodyPr rtlCol="0" anchor="ctr"/>
              <a:lstStyle/>
              <a:p>
                <a:endParaRPr lang="en-GB" sz="1463"/>
              </a:p>
            </p:txBody>
          </p:sp>
          <p:sp>
            <p:nvSpPr>
              <p:cNvPr id="536" name="Freeform: Shape 535">
                <a:extLst>
                  <a:ext uri="{FF2B5EF4-FFF2-40B4-BE49-F238E27FC236}">
                    <a16:creationId xmlns:a16="http://schemas.microsoft.com/office/drawing/2014/main" id="{C30E818B-6CCA-4891-4401-3311F962F87C}"/>
                  </a:ext>
                </a:extLst>
              </p:cNvPr>
              <p:cNvSpPr/>
              <p:nvPr/>
            </p:nvSpPr>
            <p:spPr>
              <a:xfrm>
                <a:off x="9966957" y="4516888"/>
                <a:ext cx="25783" cy="19200"/>
              </a:xfrm>
              <a:custGeom>
                <a:avLst/>
                <a:gdLst>
                  <a:gd name="connsiteX0" fmla="*/ 0 w 25783"/>
                  <a:gd name="connsiteY0" fmla="*/ 1280 h 19200"/>
                  <a:gd name="connsiteX1" fmla="*/ 1646 w 25783"/>
                  <a:gd name="connsiteY1" fmla="*/ 0 h 19200"/>
                  <a:gd name="connsiteX2" fmla="*/ 4755 w 25783"/>
                  <a:gd name="connsiteY2" fmla="*/ 3474 h 19200"/>
                  <a:gd name="connsiteX3" fmla="*/ 7315 w 25783"/>
                  <a:gd name="connsiteY3" fmla="*/ 5120 h 19200"/>
                  <a:gd name="connsiteX4" fmla="*/ 12069 w 25783"/>
                  <a:gd name="connsiteY4" fmla="*/ 6034 h 19200"/>
                  <a:gd name="connsiteX5" fmla="*/ 13349 w 25783"/>
                  <a:gd name="connsiteY5" fmla="*/ 8594 h 19200"/>
                  <a:gd name="connsiteX6" fmla="*/ 15361 w 25783"/>
                  <a:gd name="connsiteY6" fmla="*/ 10789 h 19200"/>
                  <a:gd name="connsiteX7" fmla="*/ 19750 w 25783"/>
                  <a:gd name="connsiteY7" fmla="*/ 12435 h 19200"/>
                  <a:gd name="connsiteX8" fmla="*/ 21761 w 25783"/>
                  <a:gd name="connsiteY8" fmla="*/ 14629 h 19200"/>
                  <a:gd name="connsiteX9" fmla="*/ 24870 w 25783"/>
                  <a:gd name="connsiteY9" fmla="*/ 15543 h 19200"/>
                  <a:gd name="connsiteX10" fmla="*/ 25784 w 25783"/>
                  <a:gd name="connsiteY10" fmla="*/ 18652 h 19200"/>
                  <a:gd name="connsiteX11" fmla="*/ 21761 w 25783"/>
                  <a:gd name="connsiteY11" fmla="*/ 19200 h 19200"/>
                  <a:gd name="connsiteX12" fmla="*/ 16824 w 25783"/>
                  <a:gd name="connsiteY12" fmla="*/ 16640 h 19200"/>
                  <a:gd name="connsiteX13" fmla="*/ 11520 w 25783"/>
                  <a:gd name="connsiteY13" fmla="*/ 14995 h 19200"/>
                  <a:gd name="connsiteX14" fmla="*/ 5303 w 25783"/>
                  <a:gd name="connsiteY14" fmla="*/ 8777 h 19200"/>
                  <a:gd name="connsiteX15" fmla="*/ 0 w 25783"/>
                  <a:gd name="connsiteY15" fmla="*/ 1280 h 1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83" h="19200">
                    <a:moveTo>
                      <a:pt x="0" y="1280"/>
                    </a:moveTo>
                    <a:lnTo>
                      <a:pt x="1646" y="0"/>
                    </a:lnTo>
                    <a:lnTo>
                      <a:pt x="4755" y="3474"/>
                    </a:lnTo>
                    <a:lnTo>
                      <a:pt x="7315" y="5120"/>
                    </a:lnTo>
                    <a:lnTo>
                      <a:pt x="12069" y="6034"/>
                    </a:lnTo>
                    <a:lnTo>
                      <a:pt x="13349" y="8594"/>
                    </a:lnTo>
                    <a:lnTo>
                      <a:pt x="15361" y="10789"/>
                    </a:lnTo>
                    <a:lnTo>
                      <a:pt x="19750" y="12435"/>
                    </a:lnTo>
                    <a:lnTo>
                      <a:pt x="21761" y="14629"/>
                    </a:lnTo>
                    <a:lnTo>
                      <a:pt x="24870" y="15543"/>
                    </a:lnTo>
                    <a:lnTo>
                      <a:pt x="25784" y="18652"/>
                    </a:lnTo>
                    <a:lnTo>
                      <a:pt x="21761" y="19200"/>
                    </a:lnTo>
                    <a:lnTo>
                      <a:pt x="16824" y="16640"/>
                    </a:lnTo>
                    <a:lnTo>
                      <a:pt x="11520" y="14995"/>
                    </a:lnTo>
                    <a:lnTo>
                      <a:pt x="5303" y="8777"/>
                    </a:lnTo>
                    <a:lnTo>
                      <a:pt x="0" y="1280"/>
                    </a:lnTo>
                  </a:path>
                </a:pathLst>
              </a:custGeom>
              <a:grpFill/>
              <a:ln w="4020" cap="flat">
                <a:solidFill>
                  <a:srgbClr val="FFFFFF"/>
                </a:solidFill>
                <a:prstDash val="solid"/>
                <a:miter/>
              </a:ln>
            </p:spPr>
            <p:txBody>
              <a:bodyPr rtlCol="0" anchor="ctr"/>
              <a:lstStyle/>
              <a:p>
                <a:endParaRPr lang="en-GB" sz="1463"/>
              </a:p>
            </p:txBody>
          </p:sp>
          <p:sp>
            <p:nvSpPr>
              <p:cNvPr id="537" name="Freeform: Shape 536">
                <a:extLst>
                  <a:ext uri="{FF2B5EF4-FFF2-40B4-BE49-F238E27FC236}">
                    <a16:creationId xmlns:a16="http://schemas.microsoft.com/office/drawing/2014/main" id="{DE30732E-65C2-607D-2DD4-8246B9EBEE29}"/>
                  </a:ext>
                </a:extLst>
              </p:cNvPr>
              <p:cNvSpPr/>
              <p:nvPr/>
            </p:nvSpPr>
            <p:spPr>
              <a:xfrm>
                <a:off x="9967688" y="4541209"/>
                <a:ext cx="6217" cy="9692"/>
              </a:xfrm>
              <a:custGeom>
                <a:avLst/>
                <a:gdLst>
                  <a:gd name="connsiteX0" fmla="*/ 0 w 6217"/>
                  <a:gd name="connsiteY0" fmla="*/ 1097 h 9692"/>
                  <a:gd name="connsiteX1" fmla="*/ 1097 w 6217"/>
                  <a:gd name="connsiteY1" fmla="*/ 4206 h 9692"/>
                  <a:gd name="connsiteX2" fmla="*/ 5120 w 6217"/>
                  <a:gd name="connsiteY2" fmla="*/ 9692 h 9692"/>
                  <a:gd name="connsiteX3" fmla="*/ 6217 w 6217"/>
                  <a:gd name="connsiteY3" fmla="*/ 5303 h 9692"/>
                  <a:gd name="connsiteX4" fmla="*/ 5120 w 6217"/>
                  <a:gd name="connsiteY4" fmla="*/ 2926 h 9692"/>
                  <a:gd name="connsiteX5" fmla="*/ 3109 w 6217"/>
                  <a:gd name="connsiteY5" fmla="*/ 732 h 9692"/>
                  <a:gd name="connsiteX6" fmla="*/ 915 w 6217"/>
                  <a:gd name="connsiteY6" fmla="*/ 0 h 9692"/>
                  <a:gd name="connsiteX7" fmla="*/ 0 w 6217"/>
                  <a:gd name="connsiteY7" fmla="*/ 1097 h 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 h="9692">
                    <a:moveTo>
                      <a:pt x="0" y="1097"/>
                    </a:moveTo>
                    <a:lnTo>
                      <a:pt x="1097" y="4206"/>
                    </a:lnTo>
                    <a:lnTo>
                      <a:pt x="5120" y="9692"/>
                    </a:lnTo>
                    <a:lnTo>
                      <a:pt x="6217" y="5303"/>
                    </a:lnTo>
                    <a:lnTo>
                      <a:pt x="5120" y="2926"/>
                    </a:lnTo>
                    <a:lnTo>
                      <a:pt x="3109" y="732"/>
                    </a:lnTo>
                    <a:lnTo>
                      <a:pt x="915" y="0"/>
                    </a:lnTo>
                    <a:lnTo>
                      <a:pt x="0" y="1097"/>
                    </a:lnTo>
                    <a:close/>
                  </a:path>
                </a:pathLst>
              </a:custGeom>
              <a:grpFill/>
              <a:ln w="18272" cap="flat">
                <a:noFill/>
                <a:prstDash val="solid"/>
                <a:miter/>
              </a:ln>
            </p:spPr>
            <p:txBody>
              <a:bodyPr rtlCol="0" anchor="ctr"/>
              <a:lstStyle/>
              <a:p>
                <a:endParaRPr lang="en-GB" sz="1463"/>
              </a:p>
            </p:txBody>
          </p:sp>
          <p:sp>
            <p:nvSpPr>
              <p:cNvPr id="538" name="Freeform: Shape 537">
                <a:extLst>
                  <a:ext uri="{FF2B5EF4-FFF2-40B4-BE49-F238E27FC236}">
                    <a16:creationId xmlns:a16="http://schemas.microsoft.com/office/drawing/2014/main" id="{00B32732-CB79-7AFB-9BCE-D8C4CE685F4A}"/>
                  </a:ext>
                </a:extLst>
              </p:cNvPr>
              <p:cNvSpPr/>
              <p:nvPr/>
            </p:nvSpPr>
            <p:spPr>
              <a:xfrm>
                <a:off x="9967688" y="4541209"/>
                <a:ext cx="6217" cy="9692"/>
              </a:xfrm>
              <a:custGeom>
                <a:avLst/>
                <a:gdLst>
                  <a:gd name="connsiteX0" fmla="*/ 915 w 6217"/>
                  <a:gd name="connsiteY0" fmla="*/ 0 h 9692"/>
                  <a:gd name="connsiteX1" fmla="*/ 3109 w 6217"/>
                  <a:gd name="connsiteY1" fmla="*/ 732 h 9692"/>
                  <a:gd name="connsiteX2" fmla="*/ 5120 w 6217"/>
                  <a:gd name="connsiteY2" fmla="*/ 2926 h 9692"/>
                  <a:gd name="connsiteX3" fmla="*/ 6217 w 6217"/>
                  <a:gd name="connsiteY3" fmla="*/ 5303 h 9692"/>
                  <a:gd name="connsiteX4" fmla="*/ 5120 w 6217"/>
                  <a:gd name="connsiteY4" fmla="*/ 9692 h 9692"/>
                  <a:gd name="connsiteX5" fmla="*/ 1097 w 6217"/>
                  <a:gd name="connsiteY5" fmla="*/ 4206 h 9692"/>
                  <a:gd name="connsiteX6" fmla="*/ 0 w 6217"/>
                  <a:gd name="connsiteY6" fmla="*/ 1097 h 9692"/>
                  <a:gd name="connsiteX7" fmla="*/ 915 w 6217"/>
                  <a:gd name="connsiteY7" fmla="*/ 0 h 9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 h="9692">
                    <a:moveTo>
                      <a:pt x="915" y="0"/>
                    </a:moveTo>
                    <a:lnTo>
                      <a:pt x="3109" y="732"/>
                    </a:lnTo>
                    <a:lnTo>
                      <a:pt x="5120" y="2926"/>
                    </a:lnTo>
                    <a:lnTo>
                      <a:pt x="6217" y="5303"/>
                    </a:lnTo>
                    <a:lnTo>
                      <a:pt x="5120" y="9692"/>
                    </a:lnTo>
                    <a:lnTo>
                      <a:pt x="1097" y="4206"/>
                    </a:lnTo>
                    <a:lnTo>
                      <a:pt x="0" y="1097"/>
                    </a:lnTo>
                    <a:lnTo>
                      <a:pt x="915" y="0"/>
                    </a:lnTo>
                  </a:path>
                </a:pathLst>
              </a:custGeom>
              <a:grpFill/>
              <a:ln w="4020" cap="flat">
                <a:solidFill>
                  <a:srgbClr val="FFFFFF"/>
                </a:solidFill>
                <a:prstDash val="solid"/>
                <a:miter/>
              </a:ln>
            </p:spPr>
            <p:txBody>
              <a:bodyPr rtlCol="0" anchor="ctr"/>
              <a:lstStyle/>
              <a:p>
                <a:endParaRPr lang="en-GB" sz="1463"/>
              </a:p>
            </p:txBody>
          </p:sp>
          <p:sp>
            <p:nvSpPr>
              <p:cNvPr id="539" name="Freeform: Shape 538">
                <a:extLst>
                  <a:ext uri="{FF2B5EF4-FFF2-40B4-BE49-F238E27FC236}">
                    <a16:creationId xmlns:a16="http://schemas.microsoft.com/office/drawing/2014/main" id="{3E216C45-887D-483E-F8DC-2AC3F4B8E7C9}"/>
                  </a:ext>
                </a:extLst>
              </p:cNvPr>
              <p:cNvSpPr/>
              <p:nvPr/>
            </p:nvSpPr>
            <p:spPr>
              <a:xfrm>
                <a:off x="9979574" y="4548340"/>
                <a:ext cx="4389" cy="7680"/>
              </a:xfrm>
              <a:custGeom>
                <a:avLst/>
                <a:gdLst>
                  <a:gd name="connsiteX0" fmla="*/ 183 w 4389"/>
                  <a:gd name="connsiteY0" fmla="*/ 4389 h 7680"/>
                  <a:gd name="connsiteX1" fmla="*/ 2195 w 4389"/>
                  <a:gd name="connsiteY1" fmla="*/ 7681 h 7680"/>
                  <a:gd name="connsiteX2" fmla="*/ 4389 w 4389"/>
                  <a:gd name="connsiteY2" fmla="*/ 6766 h 7680"/>
                  <a:gd name="connsiteX3" fmla="*/ 4389 w 4389"/>
                  <a:gd name="connsiteY3" fmla="*/ 3474 h 7680"/>
                  <a:gd name="connsiteX4" fmla="*/ 2926 w 4389"/>
                  <a:gd name="connsiteY4" fmla="*/ 1829 h 7680"/>
                  <a:gd name="connsiteX5" fmla="*/ 1463 w 4389"/>
                  <a:gd name="connsiteY5" fmla="*/ 366 h 7680"/>
                  <a:gd name="connsiteX6" fmla="*/ 0 w 4389"/>
                  <a:gd name="connsiteY6" fmla="*/ 0 h 7680"/>
                  <a:gd name="connsiteX7" fmla="*/ 183 w 4389"/>
                  <a:gd name="connsiteY7" fmla="*/ 438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 h="7680">
                    <a:moveTo>
                      <a:pt x="183" y="4389"/>
                    </a:moveTo>
                    <a:lnTo>
                      <a:pt x="2195" y="7681"/>
                    </a:lnTo>
                    <a:lnTo>
                      <a:pt x="4389" y="6766"/>
                    </a:lnTo>
                    <a:lnTo>
                      <a:pt x="4389" y="3474"/>
                    </a:lnTo>
                    <a:lnTo>
                      <a:pt x="2926" y="1829"/>
                    </a:lnTo>
                    <a:lnTo>
                      <a:pt x="1463" y="366"/>
                    </a:lnTo>
                    <a:lnTo>
                      <a:pt x="0" y="0"/>
                    </a:lnTo>
                    <a:lnTo>
                      <a:pt x="183" y="4389"/>
                    </a:lnTo>
                    <a:close/>
                  </a:path>
                </a:pathLst>
              </a:custGeom>
              <a:grpFill/>
              <a:ln w="18272" cap="flat">
                <a:noFill/>
                <a:prstDash val="solid"/>
                <a:miter/>
              </a:ln>
            </p:spPr>
            <p:txBody>
              <a:bodyPr rtlCol="0" anchor="ctr"/>
              <a:lstStyle/>
              <a:p>
                <a:endParaRPr lang="en-GB" sz="1463"/>
              </a:p>
            </p:txBody>
          </p:sp>
          <p:sp>
            <p:nvSpPr>
              <p:cNvPr id="540" name="Freeform: Shape 539">
                <a:extLst>
                  <a:ext uri="{FF2B5EF4-FFF2-40B4-BE49-F238E27FC236}">
                    <a16:creationId xmlns:a16="http://schemas.microsoft.com/office/drawing/2014/main" id="{EC293D2C-C6B6-A1D4-8272-3E430E39CFB8}"/>
                  </a:ext>
                </a:extLst>
              </p:cNvPr>
              <p:cNvSpPr/>
              <p:nvPr/>
            </p:nvSpPr>
            <p:spPr>
              <a:xfrm>
                <a:off x="9979574" y="4548340"/>
                <a:ext cx="4389" cy="7680"/>
              </a:xfrm>
              <a:custGeom>
                <a:avLst/>
                <a:gdLst>
                  <a:gd name="connsiteX0" fmla="*/ 2926 w 4389"/>
                  <a:gd name="connsiteY0" fmla="*/ 1829 h 7680"/>
                  <a:gd name="connsiteX1" fmla="*/ 4389 w 4389"/>
                  <a:gd name="connsiteY1" fmla="*/ 3474 h 7680"/>
                  <a:gd name="connsiteX2" fmla="*/ 4389 w 4389"/>
                  <a:gd name="connsiteY2" fmla="*/ 6766 h 7680"/>
                  <a:gd name="connsiteX3" fmla="*/ 2195 w 4389"/>
                  <a:gd name="connsiteY3" fmla="*/ 7681 h 7680"/>
                  <a:gd name="connsiteX4" fmla="*/ 183 w 4389"/>
                  <a:gd name="connsiteY4" fmla="*/ 4389 h 7680"/>
                  <a:gd name="connsiteX5" fmla="*/ 0 w 4389"/>
                  <a:gd name="connsiteY5" fmla="*/ 0 h 7680"/>
                  <a:gd name="connsiteX6" fmla="*/ 1463 w 4389"/>
                  <a:gd name="connsiteY6" fmla="*/ 366 h 7680"/>
                  <a:gd name="connsiteX7" fmla="*/ 2926 w 4389"/>
                  <a:gd name="connsiteY7" fmla="*/ 182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9" h="7680">
                    <a:moveTo>
                      <a:pt x="2926" y="1829"/>
                    </a:moveTo>
                    <a:lnTo>
                      <a:pt x="4389" y="3474"/>
                    </a:lnTo>
                    <a:lnTo>
                      <a:pt x="4389" y="6766"/>
                    </a:lnTo>
                    <a:lnTo>
                      <a:pt x="2195" y="7681"/>
                    </a:lnTo>
                    <a:lnTo>
                      <a:pt x="183" y="4389"/>
                    </a:lnTo>
                    <a:lnTo>
                      <a:pt x="0" y="0"/>
                    </a:lnTo>
                    <a:lnTo>
                      <a:pt x="1463" y="366"/>
                    </a:lnTo>
                    <a:lnTo>
                      <a:pt x="2926" y="1829"/>
                    </a:lnTo>
                  </a:path>
                </a:pathLst>
              </a:custGeom>
              <a:grpFill/>
              <a:ln w="4020" cap="flat">
                <a:solidFill>
                  <a:srgbClr val="FFFFFF"/>
                </a:solidFill>
                <a:prstDash val="solid"/>
                <a:miter/>
              </a:ln>
            </p:spPr>
            <p:txBody>
              <a:bodyPr rtlCol="0" anchor="ctr"/>
              <a:lstStyle/>
              <a:p>
                <a:endParaRPr lang="en-GB" sz="1463"/>
              </a:p>
            </p:txBody>
          </p:sp>
          <p:sp>
            <p:nvSpPr>
              <p:cNvPr id="541" name="Freeform: Shape 540">
                <a:extLst>
                  <a:ext uri="{FF2B5EF4-FFF2-40B4-BE49-F238E27FC236}">
                    <a16:creationId xmlns:a16="http://schemas.microsoft.com/office/drawing/2014/main" id="{B4A4DB00-90A6-C0FA-AB8C-88C2D84FC113}"/>
                  </a:ext>
                </a:extLst>
              </p:cNvPr>
              <p:cNvSpPr/>
              <p:nvPr/>
            </p:nvSpPr>
            <p:spPr>
              <a:xfrm>
                <a:off x="9986341" y="4552912"/>
                <a:ext cx="14994" cy="13531"/>
              </a:xfrm>
              <a:custGeom>
                <a:avLst/>
                <a:gdLst>
                  <a:gd name="connsiteX0" fmla="*/ 3474 w 14994"/>
                  <a:gd name="connsiteY0" fmla="*/ 0 h 13531"/>
                  <a:gd name="connsiteX1" fmla="*/ 731 w 14994"/>
                  <a:gd name="connsiteY1" fmla="*/ 1097 h 13531"/>
                  <a:gd name="connsiteX2" fmla="*/ 0 w 14994"/>
                  <a:gd name="connsiteY2" fmla="*/ 4023 h 13531"/>
                  <a:gd name="connsiteX3" fmla="*/ 366 w 14994"/>
                  <a:gd name="connsiteY3" fmla="*/ 5669 h 13531"/>
                  <a:gd name="connsiteX4" fmla="*/ 2377 w 14994"/>
                  <a:gd name="connsiteY4" fmla="*/ 7315 h 13531"/>
                  <a:gd name="connsiteX5" fmla="*/ 5669 w 14994"/>
                  <a:gd name="connsiteY5" fmla="*/ 6766 h 13531"/>
                  <a:gd name="connsiteX6" fmla="*/ 12252 w 14994"/>
                  <a:gd name="connsiteY6" fmla="*/ 13532 h 13531"/>
                  <a:gd name="connsiteX7" fmla="*/ 14994 w 14994"/>
                  <a:gd name="connsiteY7" fmla="*/ 13532 h 13531"/>
                  <a:gd name="connsiteX8" fmla="*/ 13349 w 14994"/>
                  <a:gd name="connsiteY8" fmla="*/ 7315 h 13531"/>
                  <a:gd name="connsiteX9" fmla="*/ 8777 w 14994"/>
                  <a:gd name="connsiteY9" fmla="*/ 4755 h 13531"/>
                  <a:gd name="connsiteX10" fmla="*/ 6217 w 14994"/>
                  <a:gd name="connsiteY10" fmla="*/ 0 h 13531"/>
                  <a:gd name="connsiteX11" fmla="*/ 3474 w 14994"/>
                  <a:gd name="connsiteY11" fmla="*/ 0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94" h="13531">
                    <a:moveTo>
                      <a:pt x="3474" y="0"/>
                    </a:moveTo>
                    <a:lnTo>
                      <a:pt x="731" y="1097"/>
                    </a:lnTo>
                    <a:lnTo>
                      <a:pt x="0" y="4023"/>
                    </a:lnTo>
                    <a:lnTo>
                      <a:pt x="366" y="5669"/>
                    </a:lnTo>
                    <a:lnTo>
                      <a:pt x="2377" y="7315"/>
                    </a:lnTo>
                    <a:lnTo>
                      <a:pt x="5669" y="6766"/>
                    </a:lnTo>
                    <a:lnTo>
                      <a:pt x="12252" y="13532"/>
                    </a:lnTo>
                    <a:lnTo>
                      <a:pt x="14994" y="13532"/>
                    </a:lnTo>
                    <a:lnTo>
                      <a:pt x="13349" y="7315"/>
                    </a:lnTo>
                    <a:lnTo>
                      <a:pt x="8777" y="4755"/>
                    </a:lnTo>
                    <a:lnTo>
                      <a:pt x="6217" y="0"/>
                    </a:lnTo>
                    <a:lnTo>
                      <a:pt x="3474" y="0"/>
                    </a:lnTo>
                    <a:close/>
                  </a:path>
                </a:pathLst>
              </a:custGeom>
              <a:grpFill/>
              <a:ln w="18272" cap="flat">
                <a:noFill/>
                <a:prstDash val="solid"/>
                <a:miter/>
              </a:ln>
            </p:spPr>
            <p:txBody>
              <a:bodyPr rtlCol="0" anchor="ctr"/>
              <a:lstStyle/>
              <a:p>
                <a:endParaRPr lang="en-GB" sz="1463"/>
              </a:p>
            </p:txBody>
          </p:sp>
          <p:sp>
            <p:nvSpPr>
              <p:cNvPr id="542" name="Freeform: Shape 541">
                <a:extLst>
                  <a:ext uri="{FF2B5EF4-FFF2-40B4-BE49-F238E27FC236}">
                    <a16:creationId xmlns:a16="http://schemas.microsoft.com/office/drawing/2014/main" id="{88EFB0C5-0976-958E-CFE3-A73BEFEA05FA}"/>
                  </a:ext>
                </a:extLst>
              </p:cNvPr>
              <p:cNvSpPr/>
              <p:nvPr/>
            </p:nvSpPr>
            <p:spPr>
              <a:xfrm>
                <a:off x="9986341" y="4552912"/>
                <a:ext cx="14994" cy="13531"/>
              </a:xfrm>
              <a:custGeom>
                <a:avLst/>
                <a:gdLst>
                  <a:gd name="connsiteX0" fmla="*/ 366 w 14994"/>
                  <a:gd name="connsiteY0" fmla="*/ 5669 h 13531"/>
                  <a:gd name="connsiteX1" fmla="*/ 0 w 14994"/>
                  <a:gd name="connsiteY1" fmla="*/ 4023 h 13531"/>
                  <a:gd name="connsiteX2" fmla="*/ 731 w 14994"/>
                  <a:gd name="connsiteY2" fmla="*/ 1097 h 13531"/>
                  <a:gd name="connsiteX3" fmla="*/ 3474 w 14994"/>
                  <a:gd name="connsiteY3" fmla="*/ 0 h 13531"/>
                  <a:gd name="connsiteX4" fmla="*/ 6217 w 14994"/>
                  <a:gd name="connsiteY4" fmla="*/ 0 h 13531"/>
                  <a:gd name="connsiteX5" fmla="*/ 8777 w 14994"/>
                  <a:gd name="connsiteY5" fmla="*/ 4755 h 13531"/>
                  <a:gd name="connsiteX6" fmla="*/ 13349 w 14994"/>
                  <a:gd name="connsiteY6" fmla="*/ 7315 h 13531"/>
                  <a:gd name="connsiteX7" fmla="*/ 14994 w 14994"/>
                  <a:gd name="connsiteY7" fmla="*/ 13532 h 13531"/>
                  <a:gd name="connsiteX8" fmla="*/ 12252 w 14994"/>
                  <a:gd name="connsiteY8" fmla="*/ 13532 h 13531"/>
                  <a:gd name="connsiteX9" fmla="*/ 5669 w 14994"/>
                  <a:gd name="connsiteY9" fmla="*/ 6766 h 13531"/>
                  <a:gd name="connsiteX10" fmla="*/ 2377 w 14994"/>
                  <a:gd name="connsiteY10" fmla="*/ 7315 h 13531"/>
                  <a:gd name="connsiteX11" fmla="*/ 366 w 14994"/>
                  <a:gd name="connsiteY11" fmla="*/ 5669 h 1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994" h="13531">
                    <a:moveTo>
                      <a:pt x="366" y="5669"/>
                    </a:moveTo>
                    <a:lnTo>
                      <a:pt x="0" y="4023"/>
                    </a:lnTo>
                    <a:lnTo>
                      <a:pt x="731" y="1097"/>
                    </a:lnTo>
                    <a:lnTo>
                      <a:pt x="3474" y="0"/>
                    </a:lnTo>
                    <a:lnTo>
                      <a:pt x="6217" y="0"/>
                    </a:lnTo>
                    <a:lnTo>
                      <a:pt x="8777" y="4755"/>
                    </a:lnTo>
                    <a:lnTo>
                      <a:pt x="13349" y="7315"/>
                    </a:lnTo>
                    <a:lnTo>
                      <a:pt x="14994" y="13532"/>
                    </a:lnTo>
                    <a:lnTo>
                      <a:pt x="12252" y="13532"/>
                    </a:lnTo>
                    <a:lnTo>
                      <a:pt x="5669" y="6766"/>
                    </a:lnTo>
                    <a:lnTo>
                      <a:pt x="2377" y="7315"/>
                    </a:lnTo>
                    <a:lnTo>
                      <a:pt x="366" y="5669"/>
                    </a:lnTo>
                  </a:path>
                </a:pathLst>
              </a:custGeom>
              <a:grpFill/>
              <a:ln w="4020" cap="flat">
                <a:solidFill>
                  <a:srgbClr val="FFFFFF"/>
                </a:solidFill>
                <a:prstDash val="solid"/>
                <a:miter/>
              </a:ln>
            </p:spPr>
            <p:txBody>
              <a:bodyPr rtlCol="0" anchor="ctr"/>
              <a:lstStyle/>
              <a:p>
                <a:endParaRPr lang="en-GB" sz="1463"/>
              </a:p>
            </p:txBody>
          </p:sp>
          <p:sp>
            <p:nvSpPr>
              <p:cNvPr id="543" name="Freeform: Shape 542">
                <a:extLst>
                  <a:ext uri="{FF2B5EF4-FFF2-40B4-BE49-F238E27FC236}">
                    <a16:creationId xmlns:a16="http://schemas.microsoft.com/office/drawing/2014/main" id="{18DEB321-B1A9-CA60-9F82-CFF5F9339797}"/>
                  </a:ext>
                </a:extLst>
              </p:cNvPr>
              <p:cNvSpPr/>
              <p:nvPr/>
            </p:nvSpPr>
            <p:spPr>
              <a:xfrm>
                <a:off x="9986158" y="4564798"/>
                <a:ext cx="3474" cy="4571"/>
              </a:xfrm>
              <a:custGeom>
                <a:avLst/>
                <a:gdLst>
                  <a:gd name="connsiteX0" fmla="*/ 914 w 3474"/>
                  <a:gd name="connsiteY0" fmla="*/ 366 h 4571"/>
                  <a:gd name="connsiteX1" fmla="*/ 0 w 3474"/>
                  <a:gd name="connsiteY1" fmla="*/ 1280 h 4571"/>
                  <a:gd name="connsiteX2" fmla="*/ 914 w 3474"/>
                  <a:gd name="connsiteY2" fmla="*/ 3291 h 4571"/>
                  <a:gd name="connsiteX3" fmla="*/ 2926 w 3474"/>
                  <a:gd name="connsiteY3" fmla="*/ 4572 h 4571"/>
                  <a:gd name="connsiteX4" fmla="*/ 3474 w 3474"/>
                  <a:gd name="connsiteY4" fmla="*/ 3474 h 4571"/>
                  <a:gd name="connsiteX5" fmla="*/ 2560 w 3474"/>
                  <a:gd name="connsiteY5" fmla="*/ 0 h 4571"/>
                  <a:gd name="connsiteX6" fmla="*/ 914 w 3474"/>
                  <a:gd name="connsiteY6" fmla="*/ 366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4" h="4571">
                    <a:moveTo>
                      <a:pt x="914" y="366"/>
                    </a:moveTo>
                    <a:lnTo>
                      <a:pt x="0" y="1280"/>
                    </a:lnTo>
                    <a:lnTo>
                      <a:pt x="914" y="3291"/>
                    </a:lnTo>
                    <a:lnTo>
                      <a:pt x="2926" y="4572"/>
                    </a:lnTo>
                    <a:lnTo>
                      <a:pt x="3474" y="3474"/>
                    </a:lnTo>
                    <a:lnTo>
                      <a:pt x="2560" y="0"/>
                    </a:lnTo>
                    <a:lnTo>
                      <a:pt x="914" y="366"/>
                    </a:lnTo>
                    <a:close/>
                  </a:path>
                </a:pathLst>
              </a:custGeom>
              <a:grpFill/>
              <a:ln w="18272" cap="flat">
                <a:noFill/>
                <a:prstDash val="solid"/>
                <a:miter/>
              </a:ln>
            </p:spPr>
            <p:txBody>
              <a:bodyPr rtlCol="0" anchor="ctr"/>
              <a:lstStyle/>
              <a:p>
                <a:endParaRPr lang="en-GB" sz="1463"/>
              </a:p>
            </p:txBody>
          </p:sp>
          <p:sp>
            <p:nvSpPr>
              <p:cNvPr id="544" name="Freeform: Shape 543">
                <a:extLst>
                  <a:ext uri="{FF2B5EF4-FFF2-40B4-BE49-F238E27FC236}">
                    <a16:creationId xmlns:a16="http://schemas.microsoft.com/office/drawing/2014/main" id="{17AFE3CE-4400-BA58-AC28-90BA636B1178}"/>
                  </a:ext>
                </a:extLst>
              </p:cNvPr>
              <p:cNvSpPr/>
              <p:nvPr/>
            </p:nvSpPr>
            <p:spPr>
              <a:xfrm>
                <a:off x="9986158" y="4564798"/>
                <a:ext cx="3474" cy="4571"/>
              </a:xfrm>
              <a:custGeom>
                <a:avLst/>
                <a:gdLst>
                  <a:gd name="connsiteX0" fmla="*/ 914 w 3474"/>
                  <a:gd name="connsiteY0" fmla="*/ 3291 h 4571"/>
                  <a:gd name="connsiteX1" fmla="*/ 0 w 3474"/>
                  <a:gd name="connsiteY1" fmla="*/ 1280 h 4571"/>
                  <a:gd name="connsiteX2" fmla="*/ 914 w 3474"/>
                  <a:gd name="connsiteY2" fmla="*/ 549 h 4571"/>
                  <a:gd name="connsiteX3" fmla="*/ 2560 w 3474"/>
                  <a:gd name="connsiteY3" fmla="*/ 0 h 4571"/>
                  <a:gd name="connsiteX4" fmla="*/ 3474 w 3474"/>
                  <a:gd name="connsiteY4" fmla="*/ 3474 h 4571"/>
                  <a:gd name="connsiteX5" fmla="*/ 2926 w 3474"/>
                  <a:gd name="connsiteY5" fmla="*/ 4572 h 4571"/>
                  <a:gd name="connsiteX6" fmla="*/ 914 w 3474"/>
                  <a:gd name="connsiteY6" fmla="*/ 3291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4" h="4571">
                    <a:moveTo>
                      <a:pt x="914" y="3291"/>
                    </a:moveTo>
                    <a:lnTo>
                      <a:pt x="0" y="1280"/>
                    </a:lnTo>
                    <a:lnTo>
                      <a:pt x="914" y="549"/>
                    </a:lnTo>
                    <a:lnTo>
                      <a:pt x="2560" y="0"/>
                    </a:lnTo>
                    <a:lnTo>
                      <a:pt x="3474" y="3474"/>
                    </a:lnTo>
                    <a:lnTo>
                      <a:pt x="2926" y="4572"/>
                    </a:lnTo>
                    <a:lnTo>
                      <a:pt x="914" y="3291"/>
                    </a:lnTo>
                  </a:path>
                </a:pathLst>
              </a:custGeom>
              <a:grpFill/>
              <a:ln w="4020" cap="flat">
                <a:solidFill>
                  <a:srgbClr val="FFFFFF"/>
                </a:solidFill>
                <a:prstDash val="solid"/>
                <a:miter/>
              </a:ln>
            </p:spPr>
            <p:txBody>
              <a:bodyPr rtlCol="0" anchor="ctr"/>
              <a:lstStyle/>
              <a:p>
                <a:endParaRPr lang="en-GB" sz="1463"/>
              </a:p>
            </p:txBody>
          </p:sp>
          <p:sp>
            <p:nvSpPr>
              <p:cNvPr id="545" name="Freeform: Shape 544">
                <a:extLst>
                  <a:ext uri="{FF2B5EF4-FFF2-40B4-BE49-F238E27FC236}">
                    <a16:creationId xmlns:a16="http://schemas.microsoft.com/office/drawing/2014/main" id="{5175F077-A628-7436-5047-58C52B96370B}"/>
                  </a:ext>
                </a:extLst>
              </p:cNvPr>
              <p:cNvSpPr/>
              <p:nvPr/>
            </p:nvSpPr>
            <p:spPr>
              <a:xfrm>
                <a:off x="10002798" y="4566993"/>
                <a:ext cx="4754" cy="4205"/>
              </a:xfrm>
              <a:custGeom>
                <a:avLst/>
                <a:gdLst>
                  <a:gd name="connsiteX0" fmla="*/ 2194 w 4754"/>
                  <a:gd name="connsiteY0" fmla="*/ 0 h 4205"/>
                  <a:gd name="connsiteX1" fmla="*/ 731 w 4754"/>
                  <a:gd name="connsiteY1" fmla="*/ 549 h 4205"/>
                  <a:gd name="connsiteX2" fmla="*/ 0 w 4754"/>
                  <a:gd name="connsiteY2" fmla="*/ 1829 h 4205"/>
                  <a:gd name="connsiteX3" fmla="*/ 1097 w 4754"/>
                  <a:gd name="connsiteY3" fmla="*/ 2377 h 4205"/>
                  <a:gd name="connsiteX4" fmla="*/ 2743 w 4754"/>
                  <a:gd name="connsiteY4" fmla="*/ 4206 h 4205"/>
                  <a:gd name="connsiteX5" fmla="*/ 4389 w 4754"/>
                  <a:gd name="connsiteY5" fmla="*/ 3292 h 4205"/>
                  <a:gd name="connsiteX6" fmla="*/ 4754 w 4754"/>
                  <a:gd name="connsiteY6" fmla="*/ 1646 h 4205"/>
                  <a:gd name="connsiteX7" fmla="*/ 3840 w 4754"/>
                  <a:gd name="connsiteY7" fmla="*/ 0 h 4205"/>
                  <a:gd name="connsiteX8" fmla="*/ 2194 w 4754"/>
                  <a:gd name="connsiteY8"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 h="4205">
                    <a:moveTo>
                      <a:pt x="2194" y="0"/>
                    </a:moveTo>
                    <a:lnTo>
                      <a:pt x="731" y="549"/>
                    </a:lnTo>
                    <a:lnTo>
                      <a:pt x="0" y="1829"/>
                    </a:lnTo>
                    <a:lnTo>
                      <a:pt x="1097" y="2377"/>
                    </a:lnTo>
                    <a:lnTo>
                      <a:pt x="2743" y="4206"/>
                    </a:lnTo>
                    <a:lnTo>
                      <a:pt x="4389" y="3292"/>
                    </a:lnTo>
                    <a:lnTo>
                      <a:pt x="4754" y="1646"/>
                    </a:lnTo>
                    <a:lnTo>
                      <a:pt x="3840" y="0"/>
                    </a:lnTo>
                    <a:lnTo>
                      <a:pt x="2194" y="0"/>
                    </a:lnTo>
                    <a:close/>
                  </a:path>
                </a:pathLst>
              </a:custGeom>
              <a:grpFill/>
              <a:ln w="18272" cap="flat">
                <a:noFill/>
                <a:prstDash val="solid"/>
                <a:miter/>
              </a:ln>
            </p:spPr>
            <p:txBody>
              <a:bodyPr rtlCol="0" anchor="ctr"/>
              <a:lstStyle/>
              <a:p>
                <a:endParaRPr lang="en-GB" sz="1463"/>
              </a:p>
            </p:txBody>
          </p:sp>
          <p:sp>
            <p:nvSpPr>
              <p:cNvPr id="546" name="Freeform: Shape 545">
                <a:extLst>
                  <a:ext uri="{FF2B5EF4-FFF2-40B4-BE49-F238E27FC236}">
                    <a16:creationId xmlns:a16="http://schemas.microsoft.com/office/drawing/2014/main" id="{AA6D9ADC-5016-A3B9-9DB3-DC13BA5D966E}"/>
                  </a:ext>
                </a:extLst>
              </p:cNvPr>
              <p:cNvSpPr/>
              <p:nvPr/>
            </p:nvSpPr>
            <p:spPr>
              <a:xfrm>
                <a:off x="10002798" y="4566993"/>
                <a:ext cx="4754" cy="4205"/>
              </a:xfrm>
              <a:custGeom>
                <a:avLst/>
                <a:gdLst>
                  <a:gd name="connsiteX0" fmla="*/ 1097 w 4754"/>
                  <a:gd name="connsiteY0" fmla="*/ 2377 h 4205"/>
                  <a:gd name="connsiteX1" fmla="*/ 0 w 4754"/>
                  <a:gd name="connsiteY1" fmla="*/ 1829 h 4205"/>
                  <a:gd name="connsiteX2" fmla="*/ 731 w 4754"/>
                  <a:gd name="connsiteY2" fmla="*/ 549 h 4205"/>
                  <a:gd name="connsiteX3" fmla="*/ 2194 w 4754"/>
                  <a:gd name="connsiteY3" fmla="*/ 0 h 4205"/>
                  <a:gd name="connsiteX4" fmla="*/ 3840 w 4754"/>
                  <a:gd name="connsiteY4" fmla="*/ 0 h 4205"/>
                  <a:gd name="connsiteX5" fmla="*/ 4754 w 4754"/>
                  <a:gd name="connsiteY5" fmla="*/ 1646 h 4205"/>
                  <a:gd name="connsiteX6" fmla="*/ 4389 w 4754"/>
                  <a:gd name="connsiteY6" fmla="*/ 3292 h 4205"/>
                  <a:gd name="connsiteX7" fmla="*/ 2743 w 4754"/>
                  <a:gd name="connsiteY7" fmla="*/ 4206 h 4205"/>
                  <a:gd name="connsiteX8" fmla="*/ 1097 w 4754"/>
                  <a:gd name="connsiteY8" fmla="*/ 2377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 h="4205">
                    <a:moveTo>
                      <a:pt x="1097" y="2377"/>
                    </a:moveTo>
                    <a:lnTo>
                      <a:pt x="0" y="1829"/>
                    </a:lnTo>
                    <a:lnTo>
                      <a:pt x="731" y="549"/>
                    </a:lnTo>
                    <a:lnTo>
                      <a:pt x="2194" y="0"/>
                    </a:lnTo>
                    <a:lnTo>
                      <a:pt x="3840" y="0"/>
                    </a:lnTo>
                    <a:lnTo>
                      <a:pt x="4754" y="1646"/>
                    </a:lnTo>
                    <a:lnTo>
                      <a:pt x="4389" y="3292"/>
                    </a:lnTo>
                    <a:lnTo>
                      <a:pt x="2743" y="4206"/>
                    </a:lnTo>
                    <a:lnTo>
                      <a:pt x="1097" y="2377"/>
                    </a:lnTo>
                  </a:path>
                </a:pathLst>
              </a:custGeom>
              <a:grpFill/>
              <a:ln w="4020" cap="flat">
                <a:solidFill>
                  <a:srgbClr val="FFFFFF"/>
                </a:solidFill>
                <a:prstDash val="solid"/>
                <a:miter/>
              </a:ln>
            </p:spPr>
            <p:txBody>
              <a:bodyPr rtlCol="0" anchor="ctr"/>
              <a:lstStyle/>
              <a:p>
                <a:endParaRPr lang="en-GB" sz="1463"/>
              </a:p>
            </p:txBody>
          </p:sp>
          <p:sp>
            <p:nvSpPr>
              <p:cNvPr id="547" name="Freeform: Shape 546">
                <a:extLst>
                  <a:ext uri="{FF2B5EF4-FFF2-40B4-BE49-F238E27FC236}">
                    <a16:creationId xmlns:a16="http://schemas.microsoft.com/office/drawing/2014/main" id="{ED664ED3-6B6C-6451-476A-1FD1136A57BF}"/>
                  </a:ext>
                </a:extLst>
              </p:cNvPr>
              <p:cNvSpPr/>
              <p:nvPr/>
            </p:nvSpPr>
            <p:spPr>
              <a:xfrm>
                <a:off x="10018707" y="4540843"/>
                <a:ext cx="33463" cy="24686"/>
              </a:xfrm>
              <a:custGeom>
                <a:avLst/>
                <a:gdLst>
                  <a:gd name="connsiteX0" fmla="*/ 0 w 33463"/>
                  <a:gd name="connsiteY0" fmla="*/ 549 h 24686"/>
                  <a:gd name="connsiteX1" fmla="*/ 914 w 33463"/>
                  <a:gd name="connsiteY1" fmla="*/ 0 h 24686"/>
                  <a:gd name="connsiteX2" fmla="*/ 17738 w 33463"/>
                  <a:gd name="connsiteY2" fmla="*/ 10789 h 24686"/>
                  <a:gd name="connsiteX3" fmla="*/ 24687 w 33463"/>
                  <a:gd name="connsiteY3" fmla="*/ 13532 h 24686"/>
                  <a:gd name="connsiteX4" fmla="*/ 27246 w 33463"/>
                  <a:gd name="connsiteY4" fmla="*/ 15726 h 24686"/>
                  <a:gd name="connsiteX5" fmla="*/ 29807 w 33463"/>
                  <a:gd name="connsiteY5" fmla="*/ 16640 h 24686"/>
                  <a:gd name="connsiteX6" fmla="*/ 32550 w 33463"/>
                  <a:gd name="connsiteY6" fmla="*/ 18835 h 24686"/>
                  <a:gd name="connsiteX7" fmla="*/ 33464 w 33463"/>
                  <a:gd name="connsiteY7" fmla="*/ 23955 h 24686"/>
                  <a:gd name="connsiteX8" fmla="*/ 33098 w 33463"/>
                  <a:gd name="connsiteY8" fmla="*/ 24686 h 24686"/>
                  <a:gd name="connsiteX9" fmla="*/ 26332 w 33463"/>
                  <a:gd name="connsiteY9" fmla="*/ 21029 h 24686"/>
                  <a:gd name="connsiteX10" fmla="*/ 18835 w 33463"/>
                  <a:gd name="connsiteY10" fmla="*/ 15726 h 24686"/>
                  <a:gd name="connsiteX11" fmla="*/ 7314 w 33463"/>
                  <a:gd name="connsiteY11" fmla="*/ 9875 h 24686"/>
                  <a:gd name="connsiteX12" fmla="*/ 3291 w 33463"/>
                  <a:gd name="connsiteY12" fmla="*/ 6400 h 24686"/>
                  <a:gd name="connsiteX13" fmla="*/ 0 w 33463"/>
                  <a:gd name="connsiteY13" fmla="*/ 549 h 2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63" h="24686">
                    <a:moveTo>
                      <a:pt x="0" y="549"/>
                    </a:moveTo>
                    <a:lnTo>
                      <a:pt x="914" y="0"/>
                    </a:lnTo>
                    <a:lnTo>
                      <a:pt x="17738" y="10789"/>
                    </a:lnTo>
                    <a:lnTo>
                      <a:pt x="24687" y="13532"/>
                    </a:lnTo>
                    <a:lnTo>
                      <a:pt x="27246" y="15726"/>
                    </a:lnTo>
                    <a:lnTo>
                      <a:pt x="29807" y="16640"/>
                    </a:lnTo>
                    <a:lnTo>
                      <a:pt x="32550" y="18835"/>
                    </a:lnTo>
                    <a:lnTo>
                      <a:pt x="33464" y="23955"/>
                    </a:lnTo>
                    <a:lnTo>
                      <a:pt x="33098" y="24686"/>
                    </a:lnTo>
                    <a:lnTo>
                      <a:pt x="26332" y="21029"/>
                    </a:lnTo>
                    <a:lnTo>
                      <a:pt x="18835" y="15726"/>
                    </a:lnTo>
                    <a:lnTo>
                      <a:pt x="7314" y="9875"/>
                    </a:lnTo>
                    <a:lnTo>
                      <a:pt x="3291" y="6400"/>
                    </a:lnTo>
                    <a:lnTo>
                      <a:pt x="0" y="549"/>
                    </a:lnTo>
                    <a:close/>
                  </a:path>
                </a:pathLst>
              </a:custGeom>
              <a:grpFill/>
              <a:ln w="18272" cap="flat">
                <a:noFill/>
                <a:prstDash val="solid"/>
                <a:miter/>
              </a:ln>
            </p:spPr>
            <p:txBody>
              <a:bodyPr rtlCol="0" anchor="ctr"/>
              <a:lstStyle/>
              <a:p>
                <a:endParaRPr lang="en-GB" sz="1463"/>
              </a:p>
            </p:txBody>
          </p:sp>
          <p:sp>
            <p:nvSpPr>
              <p:cNvPr id="548" name="Freeform: Shape 547">
                <a:extLst>
                  <a:ext uri="{FF2B5EF4-FFF2-40B4-BE49-F238E27FC236}">
                    <a16:creationId xmlns:a16="http://schemas.microsoft.com/office/drawing/2014/main" id="{70A948D7-AC96-E8F7-59E5-0AF22372400C}"/>
                  </a:ext>
                </a:extLst>
              </p:cNvPr>
              <p:cNvSpPr/>
              <p:nvPr/>
            </p:nvSpPr>
            <p:spPr>
              <a:xfrm>
                <a:off x="10018707" y="4540843"/>
                <a:ext cx="33463" cy="24686"/>
              </a:xfrm>
              <a:custGeom>
                <a:avLst/>
                <a:gdLst>
                  <a:gd name="connsiteX0" fmla="*/ 0 w 33463"/>
                  <a:gd name="connsiteY0" fmla="*/ 549 h 24686"/>
                  <a:gd name="connsiteX1" fmla="*/ 914 w 33463"/>
                  <a:gd name="connsiteY1" fmla="*/ 0 h 24686"/>
                  <a:gd name="connsiteX2" fmla="*/ 17738 w 33463"/>
                  <a:gd name="connsiteY2" fmla="*/ 10789 h 24686"/>
                  <a:gd name="connsiteX3" fmla="*/ 24687 w 33463"/>
                  <a:gd name="connsiteY3" fmla="*/ 13532 h 24686"/>
                  <a:gd name="connsiteX4" fmla="*/ 27246 w 33463"/>
                  <a:gd name="connsiteY4" fmla="*/ 15726 h 24686"/>
                  <a:gd name="connsiteX5" fmla="*/ 29807 w 33463"/>
                  <a:gd name="connsiteY5" fmla="*/ 16640 h 24686"/>
                  <a:gd name="connsiteX6" fmla="*/ 32550 w 33463"/>
                  <a:gd name="connsiteY6" fmla="*/ 18835 h 24686"/>
                  <a:gd name="connsiteX7" fmla="*/ 33464 w 33463"/>
                  <a:gd name="connsiteY7" fmla="*/ 23955 h 24686"/>
                  <a:gd name="connsiteX8" fmla="*/ 33098 w 33463"/>
                  <a:gd name="connsiteY8" fmla="*/ 24686 h 24686"/>
                  <a:gd name="connsiteX9" fmla="*/ 26332 w 33463"/>
                  <a:gd name="connsiteY9" fmla="*/ 21029 h 24686"/>
                  <a:gd name="connsiteX10" fmla="*/ 18835 w 33463"/>
                  <a:gd name="connsiteY10" fmla="*/ 15726 h 24686"/>
                  <a:gd name="connsiteX11" fmla="*/ 7314 w 33463"/>
                  <a:gd name="connsiteY11" fmla="*/ 9875 h 24686"/>
                  <a:gd name="connsiteX12" fmla="*/ 3291 w 33463"/>
                  <a:gd name="connsiteY12" fmla="*/ 6400 h 24686"/>
                  <a:gd name="connsiteX13" fmla="*/ 0 w 33463"/>
                  <a:gd name="connsiteY13" fmla="*/ 549 h 2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463" h="24686">
                    <a:moveTo>
                      <a:pt x="0" y="549"/>
                    </a:moveTo>
                    <a:lnTo>
                      <a:pt x="914" y="0"/>
                    </a:lnTo>
                    <a:lnTo>
                      <a:pt x="17738" y="10789"/>
                    </a:lnTo>
                    <a:lnTo>
                      <a:pt x="24687" y="13532"/>
                    </a:lnTo>
                    <a:lnTo>
                      <a:pt x="27246" y="15726"/>
                    </a:lnTo>
                    <a:lnTo>
                      <a:pt x="29807" y="16640"/>
                    </a:lnTo>
                    <a:lnTo>
                      <a:pt x="32550" y="18835"/>
                    </a:lnTo>
                    <a:lnTo>
                      <a:pt x="33464" y="23955"/>
                    </a:lnTo>
                    <a:lnTo>
                      <a:pt x="33098" y="24686"/>
                    </a:lnTo>
                    <a:lnTo>
                      <a:pt x="26332" y="21029"/>
                    </a:lnTo>
                    <a:lnTo>
                      <a:pt x="18835" y="15726"/>
                    </a:lnTo>
                    <a:lnTo>
                      <a:pt x="7314" y="9875"/>
                    </a:lnTo>
                    <a:lnTo>
                      <a:pt x="3291" y="6400"/>
                    </a:lnTo>
                    <a:lnTo>
                      <a:pt x="0" y="549"/>
                    </a:lnTo>
                  </a:path>
                </a:pathLst>
              </a:custGeom>
              <a:grpFill/>
              <a:ln w="4020" cap="flat">
                <a:solidFill>
                  <a:srgbClr val="FFFFFF"/>
                </a:solidFill>
                <a:prstDash val="solid"/>
                <a:miter/>
              </a:ln>
            </p:spPr>
            <p:txBody>
              <a:bodyPr rtlCol="0" anchor="ctr"/>
              <a:lstStyle/>
              <a:p>
                <a:endParaRPr lang="en-GB" sz="1463"/>
              </a:p>
            </p:txBody>
          </p:sp>
          <p:sp>
            <p:nvSpPr>
              <p:cNvPr id="549" name="Freeform: Shape 548">
                <a:extLst>
                  <a:ext uri="{FF2B5EF4-FFF2-40B4-BE49-F238E27FC236}">
                    <a16:creationId xmlns:a16="http://schemas.microsoft.com/office/drawing/2014/main" id="{55746234-97D7-9D99-BB78-F31964F21026}"/>
                  </a:ext>
                </a:extLst>
              </p:cNvPr>
              <p:cNvSpPr/>
              <p:nvPr/>
            </p:nvSpPr>
            <p:spPr>
              <a:xfrm>
                <a:off x="10074298" y="4562238"/>
                <a:ext cx="21760" cy="33098"/>
              </a:xfrm>
              <a:custGeom>
                <a:avLst/>
                <a:gdLst>
                  <a:gd name="connsiteX0" fmla="*/ 0 w 21760"/>
                  <a:gd name="connsiteY0" fmla="*/ 1646 h 33098"/>
                  <a:gd name="connsiteX1" fmla="*/ 0 w 21760"/>
                  <a:gd name="connsiteY1" fmla="*/ 183 h 33098"/>
                  <a:gd name="connsiteX2" fmla="*/ 731 w 21760"/>
                  <a:gd name="connsiteY2" fmla="*/ 0 h 33098"/>
                  <a:gd name="connsiteX3" fmla="*/ 3840 w 21760"/>
                  <a:gd name="connsiteY3" fmla="*/ 2560 h 33098"/>
                  <a:gd name="connsiteX4" fmla="*/ 6948 w 21760"/>
                  <a:gd name="connsiteY4" fmla="*/ 9143 h 33098"/>
                  <a:gd name="connsiteX5" fmla="*/ 6948 w 21760"/>
                  <a:gd name="connsiteY5" fmla="*/ 11520 h 33098"/>
                  <a:gd name="connsiteX6" fmla="*/ 10057 w 21760"/>
                  <a:gd name="connsiteY6" fmla="*/ 14081 h 33098"/>
                  <a:gd name="connsiteX7" fmla="*/ 14629 w 21760"/>
                  <a:gd name="connsiteY7" fmla="*/ 21395 h 33098"/>
                  <a:gd name="connsiteX8" fmla="*/ 14080 w 21760"/>
                  <a:gd name="connsiteY8" fmla="*/ 23407 h 33098"/>
                  <a:gd name="connsiteX9" fmla="*/ 14263 w 21760"/>
                  <a:gd name="connsiteY9" fmla="*/ 25052 h 33098"/>
                  <a:gd name="connsiteX10" fmla="*/ 19017 w 21760"/>
                  <a:gd name="connsiteY10" fmla="*/ 25601 h 33098"/>
                  <a:gd name="connsiteX11" fmla="*/ 21212 w 21760"/>
                  <a:gd name="connsiteY11" fmla="*/ 28344 h 33098"/>
                  <a:gd name="connsiteX12" fmla="*/ 21761 w 21760"/>
                  <a:gd name="connsiteY12" fmla="*/ 32001 h 33098"/>
                  <a:gd name="connsiteX13" fmla="*/ 21578 w 21760"/>
                  <a:gd name="connsiteY13" fmla="*/ 33098 h 33098"/>
                  <a:gd name="connsiteX14" fmla="*/ 20663 w 21760"/>
                  <a:gd name="connsiteY14" fmla="*/ 30904 h 33098"/>
                  <a:gd name="connsiteX15" fmla="*/ 15909 w 21760"/>
                  <a:gd name="connsiteY15" fmla="*/ 29624 h 33098"/>
                  <a:gd name="connsiteX16" fmla="*/ 12800 w 21760"/>
                  <a:gd name="connsiteY16" fmla="*/ 27246 h 33098"/>
                  <a:gd name="connsiteX17" fmla="*/ 8412 w 21760"/>
                  <a:gd name="connsiteY17" fmla="*/ 22492 h 33098"/>
                  <a:gd name="connsiteX18" fmla="*/ 2194 w 21760"/>
                  <a:gd name="connsiteY18" fmla="*/ 10606 h 33098"/>
                  <a:gd name="connsiteX19" fmla="*/ 731 w 21760"/>
                  <a:gd name="connsiteY19" fmla="*/ 5669 h 33098"/>
                  <a:gd name="connsiteX20" fmla="*/ 549 w 21760"/>
                  <a:gd name="connsiteY20" fmla="*/ 2560 h 33098"/>
                  <a:gd name="connsiteX21" fmla="*/ 0 w 21760"/>
                  <a:gd name="connsiteY21" fmla="*/ 1646 h 3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60" h="33098">
                    <a:moveTo>
                      <a:pt x="0" y="1646"/>
                    </a:moveTo>
                    <a:lnTo>
                      <a:pt x="0" y="183"/>
                    </a:lnTo>
                    <a:lnTo>
                      <a:pt x="731" y="0"/>
                    </a:lnTo>
                    <a:lnTo>
                      <a:pt x="3840" y="2560"/>
                    </a:lnTo>
                    <a:lnTo>
                      <a:pt x="6948" y="9143"/>
                    </a:lnTo>
                    <a:lnTo>
                      <a:pt x="6948" y="11520"/>
                    </a:lnTo>
                    <a:lnTo>
                      <a:pt x="10057" y="14081"/>
                    </a:lnTo>
                    <a:lnTo>
                      <a:pt x="14629" y="21395"/>
                    </a:lnTo>
                    <a:lnTo>
                      <a:pt x="14080" y="23407"/>
                    </a:lnTo>
                    <a:lnTo>
                      <a:pt x="14263" y="25052"/>
                    </a:lnTo>
                    <a:lnTo>
                      <a:pt x="19017" y="25601"/>
                    </a:lnTo>
                    <a:lnTo>
                      <a:pt x="21212" y="28344"/>
                    </a:lnTo>
                    <a:lnTo>
                      <a:pt x="21761" y="32001"/>
                    </a:lnTo>
                    <a:lnTo>
                      <a:pt x="21578" y="33098"/>
                    </a:lnTo>
                    <a:lnTo>
                      <a:pt x="20663" y="30904"/>
                    </a:lnTo>
                    <a:lnTo>
                      <a:pt x="15909" y="29624"/>
                    </a:lnTo>
                    <a:lnTo>
                      <a:pt x="12800" y="27246"/>
                    </a:lnTo>
                    <a:lnTo>
                      <a:pt x="8412" y="22492"/>
                    </a:lnTo>
                    <a:lnTo>
                      <a:pt x="2194" y="10606"/>
                    </a:lnTo>
                    <a:lnTo>
                      <a:pt x="731" y="5669"/>
                    </a:lnTo>
                    <a:lnTo>
                      <a:pt x="549" y="2560"/>
                    </a:lnTo>
                    <a:lnTo>
                      <a:pt x="0" y="1646"/>
                    </a:lnTo>
                    <a:close/>
                  </a:path>
                </a:pathLst>
              </a:custGeom>
              <a:grpFill/>
              <a:ln w="18272" cap="flat">
                <a:noFill/>
                <a:prstDash val="solid"/>
                <a:miter/>
              </a:ln>
            </p:spPr>
            <p:txBody>
              <a:bodyPr rtlCol="0" anchor="ctr"/>
              <a:lstStyle/>
              <a:p>
                <a:endParaRPr lang="en-GB" sz="1463"/>
              </a:p>
            </p:txBody>
          </p:sp>
          <p:sp>
            <p:nvSpPr>
              <p:cNvPr id="550" name="Freeform: Shape 549">
                <a:extLst>
                  <a:ext uri="{FF2B5EF4-FFF2-40B4-BE49-F238E27FC236}">
                    <a16:creationId xmlns:a16="http://schemas.microsoft.com/office/drawing/2014/main" id="{6C6C1C11-FFE5-E5E2-8419-0729FB823383}"/>
                  </a:ext>
                </a:extLst>
              </p:cNvPr>
              <p:cNvSpPr/>
              <p:nvPr/>
            </p:nvSpPr>
            <p:spPr>
              <a:xfrm>
                <a:off x="10074298" y="4562238"/>
                <a:ext cx="21760" cy="33098"/>
              </a:xfrm>
              <a:custGeom>
                <a:avLst/>
                <a:gdLst>
                  <a:gd name="connsiteX0" fmla="*/ 0 w 21760"/>
                  <a:gd name="connsiteY0" fmla="*/ 1646 h 33098"/>
                  <a:gd name="connsiteX1" fmla="*/ 0 w 21760"/>
                  <a:gd name="connsiteY1" fmla="*/ 183 h 33098"/>
                  <a:gd name="connsiteX2" fmla="*/ 731 w 21760"/>
                  <a:gd name="connsiteY2" fmla="*/ 0 h 33098"/>
                  <a:gd name="connsiteX3" fmla="*/ 3840 w 21760"/>
                  <a:gd name="connsiteY3" fmla="*/ 2560 h 33098"/>
                  <a:gd name="connsiteX4" fmla="*/ 6948 w 21760"/>
                  <a:gd name="connsiteY4" fmla="*/ 9143 h 33098"/>
                  <a:gd name="connsiteX5" fmla="*/ 6948 w 21760"/>
                  <a:gd name="connsiteY5" fmla="*/ 11520 h 33098"/>
                  <a:gd name="connsiteX6" fmla="*/ 10057 w 21760"/>
                  <a:gd name="connsiteY6" fmla="*/ 14081 h 33098"/>
                  <a:gd name="connsiteX7" fmla="*/ 14629 w 21760"/>
                  <a:gd name="connsiteY7" fmla="*/ 21395 h 33098"/>
                  <a:gd name="connsiteX8" fmla="*/ 14080 w 21760"/>
                  <a:gd name="connsiteY8" fmla="*/ 23407 h 33098"/>
                  <a:gd name="connsiteX9" fmla="*/ 14263 w 21760"/>
                  <a:gd name="connsiteY9" fmla="*/ 25052 h 33098"/>
                  <a:gd name="connsiteX10" fmla="*/ 19017 w 21760"/>
                  <a:gd name="connsiteY10" fmla="*/ 25601 h 33098"/>
                  <a:gd name="connsiteX11" fmla="*/ 21212 w 21760"/>
                  <a:gd name="connsiteY11" fmla="*/ 28344 h 33098"/>
                  <a:gd name="connsiteX12" fmla="*/ 21761 w 21760"/>
                  <a:gd name="connsiteY12" fmla="*/ 32001 h 33098"/>
                  <a:gd name="connsiteX13" fmla="*/ 21578 w 21760"/>
                  <a:gd name="connsiteY13" fmla="*/ 33098 h 33098"/>
                  <a:gd name="connsiteX14" fmla="*/ 20663 w 21760"/>
                  <a:gd name="connsiteY14" fmla="*/ 30904 h 33098"/>
                  <a:gd name="connsiteX15" fmla="*/ 15909 w 21760"/>
                  <a:gd name="connsiteY15" fmla="*/ 29624 h 33098"/>
                  <a:gd name="connsiteX16" fmla="*/ 12800 w 21760"/>
                  <a:gd name="connsiteY16" fmla="*/ 27246 h 33098"/>
                  <a:gd name="connsiteX17" fmla="*/ 8412 w 21760"/>
                  <a:gd name="connsiteY17" fmla="*/ 22492 h 33098"/>
                  <a:gd name="connsiteX18" fmla="*/ 2194 w 21760"/>
                  <a:gd name="connsiteY18" fmla="*/ 10606 h 33098"/>
                  <a:gd name="connsiteX19" fmla="*/ 731 w 21760"/>
                  <a:gd name="connsiteY19" fmla="*/ 5669 h 33098"/>
                  <a:gd name="connsiteX20" fmla="*/ 549 w 21760"/>
                  <a:gd name="connsiteY20" fmla="*/ 2560 h 33098"/>
                  <a:gd name="connsiteX21" fmla="*/ 0 w 21760"/>
                  <a:gd name="connsiteY21" fmla="*/ 1646 h 3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60" h="33098">
                    <a:moveTo>
                      <a:pt x="0" y="1646"/>
                    </a:moveTo>
                    <a:lnTo>
                      <a:pt x="0" y="183"/>
                    </a:lnTo>
                    <a:lnTo>
                      <a:pt x="731" y="0"/>
                    </a:lnTo>
                    <a:lnTo>
                      <a:pt x="3840" y="2560"/>
                    </a:lnTo>
                    <a:lnTo>
                      <a:pt x="6948" y="9143"/>
                    </a:lnTo>
                    <a:lnTo>
                      <a:pt x="6948" y="11520"/>
                    </a:lnTo>
                    <a:lnTo>
                      <a:pt x="10057" y="14081"/>
                    </a:lnTo>
                    <a:lnTo>
                      <a:pt x="14629" y="21395"/>
                    </a:lnTo>
                    <a:lnTo>
                      <a:pt x="14080" y="23407"/>
                    </a:lnTo>
                    <a:lnTo>
                      <a:pt x="14263" y="25052"/>
                    </a:lnTo>
                    <a:lnTo>
                      <a:pt x="19017" y="25601"/>
                    </a:lnTo>
                    <a:lnTo>
                      <a:pt x="21212" y="28344"/>
                    </a:lnTo>
                    <a:lnTo>
                      <a:pt x="21761" y="32001"/>
                    </a:lnTo>
                    <a:lnTo>
                      <a:pt x="21578" y="33098"/>
                    </a:lnTo>
                    <a:lnTo>
                      <a:pt x="20663" y="30904"/>
                    </a:lnTo>
                    <a:lnTo>
                      <a:pt x="15909" y="29624"/>
                    </a:lnTo>
                    <a:lnTo>
                      <a:pt x="12800" y="27246"/>
                    </a:lnTo>
                    <a:lnTo>
                      <a:pt x="8412" y="22492"/>
                    </a:lnTo>
                    <a:lnTo>
                      <a:pt x="2194" y="10606"/>
                    </a:lnTo>
                    <a:lnTo>
                      <a:pt x="731" y="5669"/>
                    </a:lnTo>
                    <a:lnTo>
                      <a:pt x="549" y="2560"/>
                    </a:lnTo>
                    <a:lnTo>
                      <a:pt x="0" y="1646"/>
                    </a:lnTo>
                  </a:path>
                </a:pathLst>
              </a:custGeom>
              <a:grpFill/>
              <a:ln w="4020" cap="flat">
                <a:solidFill>
                  <a:srgbClr val="FFFFFF"/>
                </a:solidFill>
                <a:prstDash val="solid"/>
                <a:miter/>
              </a:ln>
            </p:spPr>
            <p:txBody>
              <a:bodyPr rtlCol="0" anchor="ctr"/>
              <a:lstStyle/>
              <a:p>
                <a:endParaRPr lang="en-GB" sz="1463"/>
              </a:p>
            </p:txBody>
          </p:sp>
          <p:sp>
            <p:nvSpPr>
              <p:cNvPr id="551" name="Freeform: Shape 550">
                <a:extLst>
                  <a:ext uri="{FF2B5EF4-FFF2-40B4-BE49-F238E27FC236}">
                    <a16:creationId xmlns:a16="http://schemas.microsoft.com/office/drawing/2014/main" id="{E22CF219-0203-A638-7457-96D1FA02DA1F}"/>
                  </a:ext>
                </a:extLst>
              </p:cNvPr>
              <p:cNvSpPr/>
              <p:nvPr/>
            </p:nvSpPr>
            <p:spPr>
              <a:xfrm>
                <a:off x="10060035" y="4577599"/>
                <a:ext cx="6765" cy="5303"/>
              </a:xfrm>
              <a:custGeom>
                <a:avLst/>
                <a:gdLst>
                  <a:gd name="connsiteX0" fmla="*/ 0 w 6765"/>
                  <a:gd name="connsiteY0" fmla="*/ 549 h 5303"/>
                  <a:gd name="connsiteX1" fmla="*/ 182 w 6765"/>
                  <a:gd name="connsiteY1" fmla="*/ 1646 h 5303"/>
                  <a:gd name="connsiteX2" fmla="*/ 4023 w 6765"/>
                  <a:gd name="connsiteY2" fmla="*/ 5303 h 5303"/>
                  <a:gd name="connsiteX3" fmla="*/ 6766 w 6765"/>
                  <a:gd name="connsiteY3" fmla="*/ 5303 h 5303"/>
                  <a:gd name="connsiteX4" fmla="*/ 6766 w 6765"/>
                  <a:gd name="connsiteY4" fmla="*/ 3474 h 5303"/>
                  <a:gd name="connsiteX5" fmla="*/ 4572 w 6765"/>
                  <a:gd name="connsiteY5" fmla="*/ 1097 h 5303"/>
                  <a:gd name="connsiteX6" fmla="*/ 2194 w 6765"/>
                  <a:gd name="connsiteY6" fmla="*/ 0 h 5303"/>
                  <a:gd name="connsiteX7" fmla="*/ 0 w 6765"/>
                  <a:gd name="connsiteY7" fmla="*/ 549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 h="5303">
                    <a:moveTo>
                      <a:pt x="0" y="549"/>
                    </a:moveTo>
                    <a:lnTo>
                      <a:pt x="182" y="1646"/>
                    </a:lnTo>
                    <a:lnTo>
                      <a:pt x="4023" y="5303"/>
                    </a:lnTo>
                    <a:lnTo>
                      <a:pt x="6766" y="5303"/>
                    </a:lnTo>
                    <a:lnTo>
                      <a:pt x="6766" y="3474"/>
                    </a:lnTo>
                    <a:lnTo>
                      <a:pt x="4572" y="1097"/>
                    </a:lnTo>
                    <a:lnTo>
                      <a:pt x="2194" y="0"/>
                    </a:lnTo>
                    <a:lnTo>
                      <a:pt x="0" y="549"/>
                    </a:lnTo>
                    <a:close/>
                  </a:path>
                </a:pathLst>
              </a:custGeom>
              <a:grpFill/>
              <a:ln w="18272" cap="flat">
                <a:noFill/>
                <a:prstDash val="solid"/>
                <a:miter/>
              </a:ln>
            </p:spPr>
            <p:txBody>
              <a:bodyPr rtlCol="0" anchor="ctr"/>
              <a:lstStyle/>
              <a:p>
                <a:endParaRPr lang="en-GB" sz="1463"/>
              </a:p>
            </p:txBody>
          </p:sp>
          <p:sp>
            <p:nvSpPr>
              <p:cNvPr id="552" name="Freeform: Shape 551">
                <a:extLst>
                  <a:ext uri="{FF2B5EF4-FFF2-40B4-BE49-F238E27FC236}">
                    <a16:creationId xmlns:a16="http://schemas.microsoft.com/office/drawing/2014/main" id="{2937E16E-EF28-FBDE-FB48-15A3D3114F75}"/>
                  </a:ext>
                </a:extLst>
              </p:cNvPr>
              <p:cNvSpPr/>
              <p:nvPr/>
            </p:nvSpPr>
            <p:spPr>
              <a:xfrm>
                <a:off x="10059852" y="4577599"/>
                <a:ext cx="6948" cy="5485"/>
              </a:xfrm>
              <a:custGeom>
                <a:avLst/>
                <a:gdLst>
                  <a:gd name="connsiteX0" fmla="*/ 366 w 6948"/>
                  <a:gd name="connsiteY0" fmla="*/ 1646 h 5485"/>
                  <a:gd name="connsiteX1" fmla="*/ 0 w 6948"/>
                  <a:gd name="connsiteY1" fmla="*/ 549 h 5485"/>
                  <a:gd name="connsiteX2" fmla="*/ 2377 w 6948"/>
                  <a:gd name="connsiteY2" fmla="*/ 0 h 5485"/>
                  <a:gd name="connsiteX3" fmla="*/ 4755 w 6948"/>
                  <a:gd name="connsiteY3" fmla="*/ 1097 h 5485"/>
                  <a:gd name="connsiteX4" fmla="*/ 6949 w 6948"/>
                  <a:gd name="connsiteY4" fmla="*/ 3474 h 5485"/>
                  <a:gd name="connsiteX5" fmla="*/ 6949 w 6948"/>
                  <a:gd name="connsiteY5" fmla="*/ 5486 h 5485"/>
                  <a:gd name="connsiteX6" fmla="*/ 4206 w 6948"/>
                  <a:gd name="connsiteY6" fmla="*/ 5486 h 5485"/>
                  <a:gd name="connsiteX7" fmla="*/ 366 w 6948"/>
                  <a:gd name="connsiteY7" fmla="*/ 164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8" h="5485">
                    <a:moveTo>
                      <a:pt x="366" y="1646"/>
                    </a:moveTo>
                    <a:lnTo>
                      <a:pt x="0" y="549"/>
                    </a:lnTo>
                    <a:lnTo>
                      <a:pt x="2377" y="0"/>
                    </a:lnTo>
                    <a:lnTo>
                      <a:pt x="4755" y="1097"/>
                    </a:lnTo>
                    <a:lnTo>
                      <a:pt x="6949" y="3474"/>
                    </a:lnTo>
                    <a:lnTo>
                      <a:pt x="6949" y="5486"/>
                    </a:lnTo>
                    <a:lnTo>
                      <a:pt x="4206" y="5486"/>
                    </a:lnTo>
                    <a:lnTo>
                      <a:pt x="366" y="1646"/>
                    </a:lnTo>
                  </a:path>
                </a:pathLst>
              </a:custGeom>
              <a:grpFill/>
              <a:ln w="4020" cap="flat">
                <a:solidFill>
                  <a:srgbClr val="FFFFFF"/>
                </a:solidFill>
                <a:prstDash val="solid"/>
                <a:miter/>
              </a:ln>
            </p:spPr>
            <p:txBody>
              <a:bodyPr rtlCol="0" anchor="ctr"/>
              <a:lstStyle/>
              <a:p>
                <a:endParaRPr lang="en-GB" sz="1463"/>
              </a:p>
            </p:txBody>
          </p:sp>
          <p:sp>
            <p:nvSpPr>
              <p:cNvPr id="553" name="Freeform: Shape 552">
                <a:extLst>
                  <a:ext uri="{FF2B5EF4-FFF2-40B4-BE49-F238E27FC236}">
                    <a16:creationId xmlns:a16="http://schemas.microsoft.com/office/drawing/2014/main" id="{D7EDB60A-2F55-F95E-2C46-65131B824193}"/>
                  </a:ext>
                </a:extLst>
              </p:cNvPr>
              <p:cNvSpPr/>
              <p:nvPr/>
            </p:nvSpPr>
            <p:spPr>
              <a:xfrm>
                <a:off x="10044857" y="4585279"/>
                <a:ext cx="33281" cy="17920"/>
              </a:xfrm>
              <a:custGeom>
                <a:avLst/>
                <a:gdLst>
                  <a:gd name="connsiteX0" fmla="*/ 549 w 33281"/>
                  <a:gd name="connsiteY0" fmla="*/ 1463 h 17920"/>
                  <a:gd name="connsiteX1" fmla="*/ 0 w 33281"/>
                  <a:gd name="connsiteY1" fmla="*/ 4389 h 17920"/>
                  <a:gd name="connsiteX2" fmla="*/ 183 w 33281"/>
                  <a:gd name="connsiteY2" fmla="*/ 7315 h 17920"/>
                  <a:gd name="connsiteX3" fmla="*/ 2743 w 33281"/>
                  <a:gd name="connsiteY3" fmla="*/ 10423 h 17920"/>
                  <a:gd name="connsiteX4" fmla="*/ 6400 w 33281"/>
                  <a:gd name="connsiteY4" fmla="*/ 13715 h 17920"/>
                  <a:gd name="connsiteX5" fmla="*/ 10606 w 33281"/>
                  <a:gd name="connsiteY5" fmla="*/ 15726 h 17920"/>
                  <a:gd name="connsiteX6" fmla="*/ 17921 w 33281"/>
                  <a:gd name="connsiteY6" fmla="*/ 15360 h 17920"/>
                  <a:gd name="connsiteX7" fmla="*/ 22492 w 33281"/>
                  <a:gd name="connsiteY7" fmla="*/ 15909 h 17920"/>
                  <a:gd name="connsiteX8" fmla="*/ 30538 w 33281"/>
                  <a:gd name="connsiteY8" fmla="*/ 17921 h 17920"/>
                  <a:gd name="connsiteX9" fmla="*/ 33098 w 33281"/>
                  <a:gd name="connsiteY9" fmla="*/ 15726 h 17920"/>
                  <a:gd name="connsiteX10" fmla="*/ 33281 w 33281"/>
                  <a:gd name="connsiteY10" fmla="*/ 12252 h 17920"/>
                  <a:gd name="connsiteX11" fmla="*/ 31453 w 33281"/>
                  <a:gd name="connsiteY11" fmla="*/ 11703 h 17920"/>
                  <a:gd name="connsiteX12" fmla="*/ 28893 w 33281"/>
                  <a:gd name="connsiteY12" fmla="*/ 9875 h 17920"/>
                  <a:gd name="connsiteX13" fmla="*/ 22492 w 33281"/>
                  <a:gd name="connsiteY13" fmla="*/ 6035 h 17920"/>
                  <a:gd name="connsiteX14" fmla="*/ 19567 w 33281"/>
                  <a:gd name="connsiteY14" fmla="*/ 3657 h 17920"/>
                  <a:gd name="connsiteX15" fmla="*/ 12618 w 33281"/>
                  <a:gd name="connsiteY15" fmla="*/ 3657 h 17920"/>
                  <a:gd name="connsiteX16" fmla="*/ 6949 w 33281"/>
                  <a:gd name="connsiteY16" fmla="*/ 2743 h 17920"/>
                  <a:gd name="connsiteX17" fmla="*/ 2743 w 33281"/>
                  <a:gd name="connsiteY17" fmla="*/ 0 h 17920"/>
                  <a:gd name="connsiteX18" fmla="*/ 549 w 33281"/>
                  <a:gd name="connsiteY18" fmla="*/ 1463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281" h="17920">
                    <a:moveTo>
                      <a:pt x="549" y="1463"/>
                    </a:moveTo>
                    <a:lnTo>
                      <a:pt x="0" y="4389"/>
                    </a:lnTo>
                    <a:lnTo>
                      <a:pt x="183" y="7315"/>
                    </a:lnTo>
                    <a:lnTo>
                      <a:pt x="2743" y="10423"/>
                    </a:lnTo>
                    <a:lnTo>
                      <a:pt x="6400" y="13715"/>
                    </a:lnTo>
                    <a:lnTo>
                      <a:pt x="10606" y="15726"/>
                    </a:lnTo>
                    <a:lnTo>
                      <a:pt x="17921" y="15360"/>
                    </a:lnTo>
                    <a:lnTo>
                      <a:pt x="22492" y="15909"/>
                    </a:lnTo>
                    <a:lnTo>
                      <a:pt x="30538" y="17921"/>
                    </a:lnTo>
                    <a:lnTo>
                      <a:pt x="33098" y="15726"/>
                    </a:lnTo>
                    <a:lnTo>
                      <a:pt x="33281" y="12252"/>
                    </a:lnTo>
                    <a:lnTo>
                      <a:pt x="31453" y="11703"/>
                    </a:lnTo>
                    <a:lnTo>
                      <a:pt x="28893" y="9875"/>
                    </a:lnTo>
                    <a:lnTo>
                      <a:pt x="22492" y="6035"/>
                    </a:lnTo>
                    <a:lnTo>
                      <a:pt x="19567" y="3657"/>
                    </a:lnTo>
                    <a:lnTo>
                      <a:pt x="12618" y="3657"/>
                    </a:lnTo>
                    <a:lnTo>
                      <a:pt x="6949" y="2743"/>
                    </a:lnTo>
                    <a:lnTo>
                      <a:pt x="2743" y="0"/>
                    </a:lnTo>
                    <a:lnTo>
                      <a:pt x="549" y="1463"/>
                    </a:lnTo>
                    <a:close/>
                  </a:path>
                </a:pathLst>
              </a:custGeom>
              <a:grpFill/>
              <a:ln w="18272" cap="flat">
                <a:noFill/>
                <a:prstDash val="solid"/>
                <a:miter/>
              </a:ln>
            </p:spPr>
            <p:txBody>
              <a:bodyPr rtlCol="0" anchor="ctr"/>
              <a:lstStyle/>
              <a:p>
                <a:endParaRPr lang="en-GB" sz="1463"/>
              </a:p>
            </p:txBody>
          </p:sp>
          <p:sp>
            <p:nvSpPr>
              <p:cNvPr id="554" name="Freeform: Shape 553">
                <a:extLst>
                  <a:ext uri="{FF2B5EF4-FFF2-40B4-BE49-F238E27FC236}">
                    <a16:creationId xmlns:a16="http://schemas.microsoft.com/office/drawing/2014/main" id="{34B274C0-CC20-219F-7E16-A977DA1340EA}"/>
                  </a:ext>
                </a:extLst>
              </p:cNvPr>
              <p:cNvSpPr/>
              <p:nvPr/>
            </p:nvSpPr>
            <p:spPr>
              <a:xfrm>
                <a:off x="10044857" y="4585279"/>
                <a:ext cx="33281" cy="17920"/>
              </a:xfrm>
              <a:custGeom>
                <a:avLst/>
                <a:gdLst>
                  <a:gd name="connsiteX0" fmla="*/ 549 w 33281"/>
                  <a:gd name="connsiteY0" fmla="*/ 1463 h 17920"/>
                  <a:gd name="connsiteX1" fmla="*/ 2743 w 33281"/>
                  <a:gd name="connsiteY1" fmla="*/ 0 h 17920"/>
                  <a:gd name="connsiteX2" fmla="*/ 6949 w 33281"/>
                  <a:gd name="connsiteY2" fmla="*/ 2743 h 17920"/>
                  <a:gd name="connsiteX3" fmla="*/ 12618 w 33281"/>
                  <a:gd name="connsiteY3" fmla="*/ 3657 h 17920"/>
                  <a:gd name="connsiteX4" fmla="*/ 19567 w 33281"/>
                  <a:gd name="connsiteY4" fmla="*/ 3657 h 17920"/>
                  <a:gd name="connsiteX5" fmla="*/ 22492 w 33281"/>
                  <a:gd name="connsiteY5" fmla="*/ 6035 h 17920"/>
                  <a:gd name="connsiteX6" fmla="*/ 28893 w 33281"/>
                  <a:gd name="connsiteY6" fmla="*/ 9875 h 17920"/>
                  <a:gd name="connsiteX7" fmla="*/ 31453 w 33281"/>
                  <a:gd name="connsiteY7" fmla="*/ 11703 h 17920"/>
                  <a:gd name="connsiteX8" fmla="*/ 33281 w 33281"/>
                  <a:gd name="connsiteY8" fmla="*/ 12252 h 17920"/>
                  <a:gd name="connsiteX9" fmla="*/ 33098 w 33281"/>
                  <a:gd name="connsiteY9" fmla="*/ 15726 h 17920"/>
                  <a:gd name="connsiteX10" fmla="*/ 30538 w 33281"/>
                  <a:gd name="connsiteY10" fmla="*/ 17921 h 17920"/>
                  <a:gd name="connsiteX11" fmla="*/ 22492 w 33281"/>
                  <a:gd name="connsiteY11" fmla="*/ 15909 h 17920"/>
                  <a:gd name="connsiteX12" fmla="*/ 17921 w 33281"/>
                  <a:gd name="connsiteY12" fmla="*/ 15360 h 17920"/>
                  <a:gd name="connsiteX13" fmla="*/ 10606 w 33281"/>
                  <a:gd name="connsiteY13" fmla="*/ 15726 h 17920"/>
                  <a:gd name="connsiteX14" fmla="*/ 6400 w 33281"/>
                  <a:gd name="connsiteY14" fmla="*/ 13715 h 17920"/>
                  <a:gd name="connsiteX15" fmla="*/ 2743 w 33281"/>
                  <a:gd name="connsiteY15" fmla="*/ 10423 h 17920"/>
                  <a:gd name="connsiteX16" fmla="*/ 183 w 33281"/>
                  <a:gd name="connsiteY16" fmla="*/ 7132 h 17920"/>
                  <a:gd name="connsiteX17" fmla="*/ 0 w 33281"/>
                  <a:gd name="connsiteY17" fmla="*/ 4572 h 17920"/>
                  <a:gd name="connsiteX18" fmla="*/ 549 w 33281"/>
                  <a:gd name="connsiteY18" fmla="*/ 1463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281" h="17920">
                    <a:moveTo>
                      <a:pt x="549" y="1463"/>
                    </a:moveTo>
                    <a:lnTo>
                      <a:pt x="2743" y="0"/>
                    </a:lnTo>
                    <a:lnTo>
                      <a:pt x="6949" y="2743"/>
                    </a:lnTo>
                    <a:lnTo>
                      <a:pt x="12618" y="3657"/>
                    </a:lnTo>
                    <a:lnTo>
                      <a:pt x="19567" y="3657"/>
                    </a:lnTo>
                    <a:lnTo>
                      <a:pt x="22492" y="6035"/>
                    </a:lnTo>
                    <a:lnTo>
                      <a:pt x="28893" y="9875"/>
                    </a:lnTo>
                    <a:lnTo>
                      <a:pt x="31453" y="11703"/>
                    </a:lnTo>
                    <a:lnTo>
                      <a:pt x="33281" y="12252"/>
                    </a:lnTo>
                    <a:lnTo>
                      <a:pt x="33098" y="15726"/>
                    </a:lnTo>
                    <a:lnTo>
                      <a:pt x="30538" y="17921"/>
                    </a:lnTo>
                    <a:lnTo>
                      <a:pt x="22492" y="15909"/>
                    </a:lnTo>
                    <a:lnTo>
                      <a:pt x="17921" y="15360"/>
                    </a:lnTo>
                    <a:lnTo>
                      <a:pt x="10606" y="15726"/>
                    </a:lnTo>
                    <a:lnTo>
                      <a:pt x="6400" y="13715"/>
                    </a:lnTo>
                    <a:lnTo>
                      <a:pt x="2743" y="10423"/>
                    </a:lnTo>
                    <a:lnTo>
                      <a:pt x="183" y="7132"/>
                    </a:lnTo>
                    <a:lnTo>
                      <a:pt x="0" y="4572"/>
                    </a:lnTo>
                    <a:lnTo>
                      <a:pt x="549" y="1463"/>
                    </a:lnTo>
                  </a:path>
                </a:pathLst>
              </a:custGeom>
              <a:grpFill/>
              <a:ln w="4020" cap="flat">
                <a:solidFill>
                  <a:srgbClr val="FFFFFF"/>
                </a:solidFill>
                <a:prstDash val="solid"/>
                <a:miter/>
              </a:ln>
            </p:spPr>
            <p:txBody>
              <a:bodyPr rtlCol="0" anchor="ctr"/>
              <a:lstStyle/>
              <a:p>
                <a:endParaRPr lang="en-GB" sz="1463"/>
              </a:p>
            </p:txBody>
          </p:sp>
          <p:sp>
            <p:nvSpPr>
              <p:cNvPr id="555" name="Freeform: Shape 554">
                <a:extLst>
                  <a:ext uri="{FF2B5EF4-FFF2-40B4-BE49-F238E27FC236}">
                    <a16:creationId xmlns:a16="http://schemas.microsoft.com/office/drawing/2014/main" id="{00D84120-0610-43C0-E3CC-55ADA68360D6}"/>
                  </a:ext>
                </a:extLst>
              </p:cNvPr>
              <p:cNvSpPr/>
              <p:nvPr/>
            </p:nvSpPr>
            <p:spPr>
              <a:xfrm>
                <a:off x="10091304" y="4609966"/>
                <a:ext cx="24138" cy="17006"/>
              </a:xfrm>
              <a:custGeom>
                <a:avLst/>
                <a:gdLst>
                  <a:gd name="connsiteX0" fmla="*/ 4023 w 24138"/>
                  <a:gd name="connsiteY0" fmla="*/ 6583 h 17006"/>
                  <a:gd name="connsiteX1" fmla="*/ 7680 w 24138"/>
                  <a:gd name="connsiteY1" fmla="*/ 8595 h 17006"/>
                  <a:gd name="connsiteX2" fmla="*/ 11337 w 24138"/>
                  <a:gd name="connsiteY2" fmla="*/ 13166 h 17006"/>
                  <a:gd name="connsiteX3" fmla="*/ 16275 w 24138"/>
                  <a:gd name="connsiteY3" fmla="*/ 15360 h 17006"/>
                  <a:gd name="connsiteX4" fmla="*/ 21943 w 24138"/>
                  <a:gd name="connsiteY4" fmla="*/ 17006 h 17006"/>
                  <a:gd name="connsiteX5" fmla="*/ 24138 w 24138"/>
                  <a:gd name="connsiteY5" fmla="*/ 15178 h 17006"/>
                  <a:gd name="connsiteX6" fmla="*/ 22858 w 24138"/>
                  <a:gd name="connsiteY6" fmla="*/ 13898 h 17006"/>
                  <a:gd name="connsiteX7" fmla="*/ 21943 w 24138"/>
                  <a:gd name="connsiteY7" fmla="*/ 11886 h 17006"/>
                  <a:gd name="connsiteX8" fmla="*/ 19200 w 24138"/>
                  <a:gd name="connsiteY8" fmla="*/ 10058 h 17006"/>
                  <a:gd name="connsiteX9" fmla="*/ 17555 w 24138"/>
                  <a:gd name="connsiteY9" fmla="*/ 6583 h 17006"/>
                  <a:gd name="connsiteX10" fmla="*/ 4755 w 24138"/>
                  <a:gd name="connsiteY10" fmla="*/ 2012 h 17006"/>
                  <a:gd name="connsiteX11" fmla="*/ 2011 w 24138"/>
                  <a:gd name="connsiteY11" fmla="*/ 1646 h 17006"/>
                  <a:gd name="connsiteX12" fmla="*/ 0 w 24138"/>
                  <a:gd name="connsiteY12" fmla="*/ 0 h 17006"/>
                  <a:gd name="connsiteX13" fmla="*/ 4023 w 24138"/>
                  <a:gd name="connsiteY13" fmla="*/ 6583 h 1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38" h="17006">
                    <a:moveTo>
                      <a:pt x="4023" y="6583"/>
                    </a:moveTo>
                    <a:lnTo>
                      <a:pt x="7680" y="8595"/>
                    </a:lnTo>
                    <a:lnTo>
                      <a:pt x="11337" y="13166"/>
                    </a:lnTo>
                    <a:lnTo>
                      <a:pt x="16275" y="15360"/>
                    </a:lnTo>
                    <a:lnTo>
                      <a:pt x="21943" y="17006"/>
                    </a:lnTo>
                    <a:lnTo>
                      <a:pt x="24138" y="15178"/>
                    </a:lnTo>
                    <a:lnTo>
                      <a:pt x="22858" y="13898"/>
                    </a:lnTo>
                    <a:lnTo>
                      <a:pt x="21943" y="11886"/>
                    </a:lnTo>
                    <a:lnTo>
                      <a:pt x="19200" y="10058"/>
                    </a:lnTo>
                    <a:lnTo>
                      <a:pt x="17555" y="6583"/>
                    </a:lnTo>
                    <a:lnTo>
                      <a:pt x="4755" y="2012"/>
                    </a:lnTo>
                    <a:lnTo>
                      <a:pt x="2011" y="1646"/>
                    </a:lnTo>
                    <a:lnTo>
                      <a:pt x="0" y="0"/>
                    </a:lnTo>
                    <a:lnTo>
                      <a:pt x="4023" y="6583"/>
                    </a:lnTo>
                    <a:close/>
                  </a:path>
                </a:pathLst>
              </a:custGeom>
              <a:grpFill/>
              <a:ln w="18272" cap="flat">
                <a:noFill/>
                <a:prstDash val="solid"/>
                <a:miter/>
              </a:ln>
            </p:spPr>
            <p:txBody>
              <a:bodyPr rtlCol="0" anchor="ctr"/>
              <a:lstStyle/>
              <a:p>
                <a:endParaRPr lang="en-GB" sz="1463"/>
              </a:p>
            </p:txBody>
          </p:sp>
          <p:sp>
            <p:nvSpPr>
              <p:cNvPr id="556" name="Freeform: Shape 555">
                <a:extLst>
                  <a:ext uri="{FF2B5EF4-FFF2-40B4-BE49-F238E27FC236}">
                    <a16:creationId xmlns:a16="http://schemas.microsoft.com/office/drawing/2014/main" id="{F2DF1398-59E5-6267-3AC1-5E9A239CB8D0}"/>
                  </a:ext>
                </a:extLst>
              </p:cNvPr>
              <p:cNvSpPr/>
              <p:nvPr/>
            </p:nvSpPr>
            <p:spPr>
              <a:xfrm>
                <a:off x="10091304" y="4609966"/>
                <a:ext cx="24138" cy="17006"/>
              </a:xfrm>
              <a:custGeom>
                <a:avLst/>
                <a:gdLst>
                  <a:gd name="connsiteX0" fmla="*/ 0 w 24138"/>
                  <a:gd name="connsiteY0" fmla="*/ 0 h 17006"/>
                  <a:gd name="connsiteX1" fmla="*/ 2011 w 24138"/>
                  <a:gd name="connsiteY1" fmla="*/ 1646 h 17006"/>
                  <a:gd name="connsiteX2" fmla="*/ 4755 w 24138"/>
                  <a:gd name="connsiteY2" fmla="*/ 2012 h 17006"/>
                  <a:gd name="connsiteX3" fmla="*/ 17555 w 24138"/>
                  <a:gd name="connsiteY3" fmla="*/ 6583 h 17006"/>
                  <a:gd name="connsiteX4" fmla="*/ 19200 w 24138"/>
                  <a:gd name="connsiteY4" fmla="*/ 10058 h 17006"/>
                  <a:gd name="connsiteX5" fmla="*/ 21943 w 24138"/>
                  <a:gd name="connsiteY5" fmla="*/ 11886 h 17006"/>
                  <a:gd name="connsiteX6" fmla="*/ 22858 w 24138"/>
                  <a:gd name="connsiteY6" fmla="*/ 13898 h 17006"/>
                  <a:gd name="connsiteX7" fmla="*/ 24138 w 24138"/>
                  <a:gd name="connsiteY7" fmla="*/ 15178 h 17006"/>
                  <a:gd name="connsiteX8" fmla="*/ 21943 w 24138"/>
                  <a:gd name="connsiteY8" fmla="*/ 17006 h 17006"/>
                  <a:gd name="connsiteX9" fmla="*/ 16275 w 24138"/>
                  <a:gd name="connsiteY9" fmla="*/ 15360 h 17006"/>
                  <a:gd name="connsiteX10" fmla="*/ 11337 w 24138"/>
                  <a:gd name="connsiteY10" fmla="*/ 13166 h 17006"/>
                  <a:gd name="connsiteX11" fmla="*/ 7680 w 24138"/>
                  <a:gd name="connsiteY11" fmla="*/ 8595 h 17006"/>
                  <a:gd name="connsiteX12" fmla="*/ 4023 w 24138"/>
                  <a:gd name="connsiteY12" fmla="*/ 6583 h 17006"/>
                  <a:gd name="connsiteX13" fmla="*/ 0 w 24138"/>
                  <a:gd name="connsiteY13" fmla="*/ 0 h 17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138" h="17006">
                    <a:moveTo>
                      <a:pt x="0" y="0"/>
                    </a:moveTo>
                    <a:lnTo>
                      <a:pt x="2011" y="1646"/>
                    </a:lnTo>
                    <a:lnTo>
                      <a:pt x="4755" y="2012"/>
                    </a:lnTo>
                    <a:lnTo>
                      <a:pt x="17555" y="6583"/>
                    </a:lnTo>
                    <a:lnTo>
                      <a:pt x="19200" y="10058"/>
                    </a:lnTo>
                    <a:lnTo>
                      <a:pt x="21943" y="11886"/>
                    </a:lnTo>
                    <a:lnTo>
                      <a:pt x="22858" y="13898"/>
                    </a:lnTo>
                    <a:lnTo>
                      <a:pt x="24138" y="15178"/>
                    </a:lnTo>
                    <a:lnTo>
                      <a:pt x="21943" y="17006"/>
                    </a:lnTo>
                    <a:lnTo>
                      <a:pt x="16275" y="15360"/>
                    </a:lnTo>
                    <a:lnTo>
                      <a:pt x="11337" y="13166"/>
                    </a:lnTo>
                    <a:lnTo>
                      <a:pt x="7680" y="8595"/>
                    </a:lnTo>
                    <a:lnTo>
                      <a:pt x="4023" y="6583"/>
                    </a:lnTo>
                    <a:lnTo>
                      <a:pt x="0" y="0"/>
                    </a:lnTo>
                  </a:path>
                </a:pathLst>
              </a:custGeom>
              <a:grpFill/>
              <a:ln w="4020" cap="flat">
                <a:solidFill>
                  <a:srgbClr val="FFFFFF"/>
                </a:solidFill>
                <a:prstDash val="solid"/>
                <a:miter/>
              </a:ln>
            </p:spPr>
            <p:txBody>
              <a:bodyPr rtlCol="0" anchor="ctr"/>
              <a:lstStyle/>
              <a:p>
                <a:endParaRPr lang="en-GB" sz="1463"/>
              </a:p>
            </p:txBody>
          </p:sp>
          <p:sp>
            <p:nvSpPr>
              <p:cNvPr id="557" name="Freeform: Shape 556">
                <a:extLst>
                  <a:ext uri="{FF2B5EF4-FFF2-40B4-BE49-F238E27FC236}">
                    <a16:creationId xmlns:a16="http://schemas.microsoft.com/office/drawing/2014/main" id="{957DF9C4-B57A-9A0A-D387-9193AD127EB5}"/>
                  </a:ext>
                </a:extLst>
              </p:cNvPr>
              <p:cNvSpPr/>
              <p:nvPr/>
            </p:nvSpPr>
            <p:spPr>
              <a:xfrm>
                <a:off x="10199194" y="4621852"/>
                <a:ext cx="9143" cy="5851"/>
              </a:xfrm>
              <a:custGeom>
                <a:avLst/>
                <a:gdLst>
                  <a:gd name="connsiteX0" fmla="*/ 183 w 9143"/>
                  <a:gd name="connsiteY0" fmla="*/ 4937 h 5851"/>
                  <a:gd name="connsiteX1" fmla="*/ 183 w 9143"/>
                  <a:gd name="connsiteY1" fmla="*/ 4206 h 5851"/>
                  <a:gd name="connsiteX2" fmla="*/ 0 w 9143"/>
                  <a:gd name="connsiteY2" fmla="*/ 4206 h 5851"/>
                  <a:gd name="connsiteX3" fmla="*/ 0 w 9143"/>
                  <a:gd name="connsiteY3" fmla="*/ 5120 h 5851"/>
                  <a:gd name="connsiteX4" fmla="*/ 3291 w 9143"/>
                  <a:gd name="connsiteY4" fmla="*/ 0 h 5851"/>
                  <a:gd name="connsiteX5" fmla="*/ 914 w 9143"/>
                  <a:gd name="connsiteY5" fmla="*/ 3474 h 5851"/>
                  <a:gd name="connsiteX6" fmla="*/ 914 w 9143"/>
                  <a:gd name="connsiteY6" fmla="*/ 4023 h 5851"/>
                  <a:gd name="connsiteX7" fmla="*/ 2926 w 9143"/>
                  <a:gd name="connsiteY7" fmla="*/ 4572 h 5851"/>
                  <a:gd name="connsiteX8" fmla="*/ 2926 w 9143"/>
                  <a:gd name="connsiteY8" fmla="*/ 5852 h 5851"/>
                  <a:gd name="connsiteX9" fmla="*/ 5486 w 9143"/>
                  <a:gd name="connsiteY9" fmla="*/ 4206 h 5851"/>
                  <a:gd name="connsiteX10" fmla="*/ 6949 w 9143"/>
                  <a:gd name="connsiteY10" fmla="*/ 4206 h 5851"/>
                  <a:gd name="connsiteX11" fmla="*/ 9143 w 9143"/>
                  <a:gd name="connsiteY11" fmla="*/ 3657 h 5851"/>
                  <a:gd name="connsiteX12" fmla="*/ 8778 w 9143"/>
                  <a:gd name="connsiteY12" fmla="*/ 1463 h 5851"/>
                  <a:gd name="connsiteX13" fmla="*/ 6035 w 9143"/>
                  <a:gd name="connsiteY13" fmla="*/ 0 h 5851"/>
                  <a:gd name="connsiteX14" fmla="*/ 3291 w 9143"/>
                  <a:gd name="connsiteY14" fmla="*/ 0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3" h="5851">
                    <a:moveTo>
                      <a:pt x="183" y="4937"/>
                    </a:moveTo>
                    <a:lnTo>
                      <a:pt x="183" y="4206"/>
                    </a:lnTo>
                    <a:cubicBezTo>
                      <a:pt x="183" y="4206"/>
                      <a:pt x="0" y="4206"/>
                      <a:pt x="0" y="4206"/>
                    </a:cubicBezTo>
                    <a:lnTo>
                      <a:pt x="0" y="5120"/>
                    </a:lnTo>
                    <a:close/>
                    <a:moveTo>
                      <a:pt x="3291" y="0"/>
                    </a:moveTo>
                    <a:lnTo>
                      <a:pt x="914" y="3474"/>
                    </a:lnTo>
                    <a:lnTo>
                      <a:pt x="914" y="4023"/>
                    </a:lnTo>
                    <a:cubicBezTo>
                      <a:pt x="914" y="4023"/>
                      <a:pt x="2926" y="4572"/>
                      <a:pt x="2926" y="4572"/>
                    </a:cubicBezTo>
                    <a:lnTo>
                      <a:pt x="2926" y="5852"/>
                    </a:lnTo>
                    <a:cubicBezTo>
                      <a:pt x="2926" y="5852"/>
                      <a:pt x="5486" y="4206"/>
                      <a:pt x="5486" y="4206"/>
                    </a:cubicBezTo>
                    <a:lnTo>
                      <a:pt x="6949" y="4206"/>
                    </a:lnTo>
                    <a:cubicBezTo>
                      <a:pt x="6949" y="4206"/>
                      <a:pt x="9143" y="3657"/>
                      <a:pt x="9143" y="3657"/>
                    </a:cubicBezTo>
                    <a:lnTo>
                      <a:pt x="8778" y="1463"/>
                    </a:lnTo>
                    <a:lnTo>
                      <a:pt x="6035" y="0"/>
                    </a:lnTo>
                    <a:lnTo>
                      <a:pt x="3291" y="0"/>
                    </a:lnTo>
                    <a:close/>
                  </a:path>
                </a:pathLst>
              </a:custGeom>
              <a:grpFill/>
              <a:ln w="18272" cap="flat">
                <a:noFill/>
                <a:prstDash val="solid"/>
                <a:miter/>
              </a:ln>
            </p:spPr>
            <p:txBody>
              <a:bodyPr rtlCol="0" anchor="ctr"/>
              <a:lstStyle/>
              <a:p>
                <a:endParaRPr lang="en-GB" sz="1463"/>
              </a:p>
            </p:txBody>
          </p:sp>
          <p:sp>
            <p:nvSpPr>
              <p:cNvPr id="558" name="Freeform: Shape 557">
                <a:extLst>
                  <a:ext uri="{FF2B5EF4-FFF2-40B4-BE49-F238E27FC236}">
                    <a16:creationId xmlns:a16="http://schemas.microsoft.com/office/drawing/2014/main" id="{8B367627-4F79-F466-1CE4-3AFE3B84A37B}"/>
                  </a:ext>
                </a:extLst>
              </p:cNvPr>
              <p:cNvSpPr/>
              <p:nvPr/>
            </p:nvSpPr>
            <p:spPr>
              <a:xfrm>
                <a:off x="10199194" y="4621852"/>
                <a:ext cx="8960" cy="6034"/>
              </a:xfrm>
              <a:custGeom>
                <a:avLst/>
                <a:gdLst>
                  <a:gd name="connsiteX0" fmla="*/ 0 w 8960"/>
                  <a:gd name="connsiteY0" fmla="*/ 4023 h 6034"/>
                  <a:gd name="connsiteX1" fmla="*/ 183 w 8960"/>
                  <a:gd name="connsiteY1" fmla="*/ 4937 h 6034"/>
                  <a:gd name="connsiteX2" fmla="*/ 549 w 8960"/>
                  <a:gd name="connsiteY2" fmla="*/ 3474 h 6034"/>
                  <a:gd name="connsiteX3" fmla="*/ 3109 w 8960"/>
                  <a:gd name="connsiteY3" fmla="*/ 0 h 6034"/>
                  <a:gd name="connsiteX4" fmla="*/ 5852 w 8960"/>
                  <a:gd name="connsiteY4" fmla="*/ 0 h 6034"/>
                  <a:gd name="connsiteX5" fmla="*/ 8595 w 8960"/>
                  <a:gd name="connsiteY5" fmla="*/ 1463 h 6034"/>
                  <a:gd name="connsiteX6" fmla="*/ 8960 w 8960"/>
                  <a:gd name="connsiteY6" fmla="*/ 3840 h 6034"/>
                  <a:gd name="connsiteX7" fmla="*/ 6766 w 8960"/>
                  <a:gd name="connsiteY7" fmla="*/ 4572 h 6034"/>
                  <a:gd name="connsiteX8" fmla="*/ 5120 w 8960"/>
                  <a:gd name="connsiteY8" fmla="*/ 4389 h 6034"/>
                  <a:gd name="connsiteX9" fmla="*/ 2743 w 8960"/>
                  <a:gd name="connsiteY9" fmla="*/ 6035 h 6034"/>
                  <a:gd name="connsiteX10" fmla="*/ 2560 w 8960"/>
                  <a:gd name="connsiteY10" fmla="*/ 4572 h 6034"/>
                  <a:gd name="connsiteX11" fmla="*/ 0 w 8960"/>
                  <a:gd name="connsiteY11" fmla="*/ 4023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60" h="6034">
                    <a:moveTo>
                      <a:pt x="0" y="4023"/>
                    </a:moveTo>
                    <a:lnTo>
                      <a:pt x="183" y="4937"/>
                    </a:lnTo>
                    <a:lnTo>
                      <a:pt x="549" y="3474"/>
                    </a:lnTo>
                    <a:lnTo>
                      <a:pt x="3109" y="0"/>
                    </a:lnTo>
                    <a:lnTo>
                      <a:pt x="5852" y="0"/>
                    </a:lnTo>
                    <a:lnTo>
                      <a:pt x="8595" y="1463"/>
                    </a:lnTo>
                    <a:lnTo>
                      <a:pt x="8960" y="3840"/>
                    </a:lnTo>
                    <a:lnTo>
                      <a:pt x="6766" y="4572"/>
                    </a:lnTo>
                    <a:lnTo>
                      <a:pt x="5120" y="4389"/>
                    </a:lnTo>
                    <a:lnTo>
                      <a:pt x="2743" y="6035"/>
                    </a:lnTo>
                    <a:lnTo>
                      <a:pt x="2560" y="4572"/>
                    </a:lnTo>
                    <a:lnTo>
                      <a:pt x="0" y="4023"/>
                    </a:lnTo>
                  </a:path>
                </a:pathLst>
              </a:custGeom>
              <a:grpFill/>
              <a:ln w="4020" cap="flat">
                <a:solidFill>
                  <a:srgbClr val="FFFFFF"/>
                </a:solidFill>
                <a:prstDash val="solid"/>
                <a:miter/>
              </a:ln>
            </p:spPr>
            <p:txBody>
              <a:bodyPr rtlCol="0" anchor="ctr"/>
              <a:lstStyle/>
              <a:p>
                <a:endParaRPr lang="en-GB" sz="1463"/>
              </a:p>
            </p:txBody>
          </p:sp>
          <p:sp>
            <p:nvSpPr>
              <p:cNvPr id="559" name="Freeform: Shape 558">
                <a:extLst>
                  <a:ext uri="{FF2B5EF4-FFF2-40B4-BE49-F238E27FC236}">
                    <a16:creationId xmlns:a16="http://schemas.microsoft.com/office/drawing/2014/main" id="{409C8C69-180A-F421-A731-1D5724C75678}"/>
                  </a:ext>
                </a:extLst>
              </p:cNvPr>
              <p:cNvSpPr/>
              <p:nvPr/>
            </p:nvSpPr>
            <p:spPr>
              <a:xfrm>
                <a:off x="5664363" y="4158476"/>
                <a:ext cx="8411" cy="4205"/>
              </a:xfrm>
              <a:custGeom>
                <a:avLst/>
                <a:gdLst>
                  <a:gd name="connsiteX0" fmla="*/ 2926 w 8411"/>
                  <a:gd name="connsiteY0" fmla="*/ 1097 h 4205"/>
                  <a:gd name="connsiteX1" fmla="*/ 0 w 8411"/>
                  <a:gd name="connsiteY1" fmla="*/ 1097 h 4205"/>
                  <a:gd name="connsiteX2" fmla="*/ 1463 w 8411"/>
                  <a:gd name="connsiteY2" fmla="*/ 3109 h 4205"/>
                  <a:gd name="connsiteX3" fmla="*/ 4572 w 8411"/>
                  <a:gd name="connsiteY3" fmla="*/ 4206 h 4205"/>
                  <a:gd name="connsiteX4" fmla="*/ 6949 w 8411"/>
                  <a:gd name="connsiteY4" fmla="*/ 3840 h 4205"/>
                  <a:gd name="connsiteX5" fmla="*/ 8412 w 8411"/>
                  <a:gd name="connsiteY5" fmla="*/ 731 h 4205"/>
                  <a:gd name="connsiteX6" fmla="*/ 7863 w 8411"/>
                  <a:gd name="connsiteY6" fmla="*/ 1097 h 4205"/>
                  <a:gd name="connsiteX7" fmla="*/ 5669 w 8411"/>
                  <a:gd name="connsiteY7" fmla="*/ 0 h 4205"/>
                  <a:gd name="connsiteX8" fmla="*/ 2926 w 8411"/>
                  <a:gd name="connsiteY8" fmla="*/ 1097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1" h="4205">
                    <a:moveTo>
                      <a:pt x="2926" y="1097"/>
                    </a:moveTo>
                    <a:lnTo>
                      <a:pt x="0" y="1097"/>
                    </a:lnTo>
                    <a:lnTo>
                      <a:pt x="1463" y="3109"/>
                    </a:lnTo>
                    <a:lnTo>
                      <a:pt x="4572" y="4206"/>
                    </a:lnTo>
                    <a:lnTo>
                      <a:pt x="6949" y="3840"/>
                    </a:lnTo>
                    <a:lnTo>
                      <a:pt x="8412" y="731"/>
                    </a:lnTo>
                    <a:lnTo>
                      <a:pt x="7863" y="1097"/>
                    </a:lnTo>
                    <a:lnTo>
                      <a:pt x="5669" y="0"/>
                    </a:lnTo>
                    <a:lnTo>
                      <a:pt x="2926" y="1097"/>
                    </a:lnTo>
                    <a:close/>
                  </a:path>
                </a:pathLst>
              </a:custGeom>
              <a:grpFill/>
              <a:ln w="18272" cap="flat">
                <a:noFill/>
                <a:prstDash val="solid"/>
                <a:miter/>
              </a:ln>
            </p:spPr>
            <p:txBody>
              <a:bodyPr rtlCol="0" anchor="ctr"/>
              <a:lstStyle/>
              <a:p>
                <a:endParaRPr lang="en-GB" sz="1463"/>
              </a:p>
            </p:txBody>
          </p:sp>
          <p:sp>
            <p:nvSpPr>
              <p:cNvPr id="560" name="Freeform: Shape 559">
                <a:extLst>
                  <a:ext uri="{FF2B5EF4-FFF2-40B4-BE49-F238E27FC236}">
                    <a16:creationId xmlns:a16="http://schemas.microsoft.com/office/drawing/2014/main" id="{16425DA4-8217-3BC9-B595-BB15AEFB4D8A}"/>
                  </a:ext>
                </a:extLst>
              </p:cNvPr>
              <p:cNvSpPr/>
              <p:nvPr/>
            </p:nvSpPr>
            <p:spPr>
              <a:xfrm>
                <a:off x="5664363" y="4158476"/>
                <a:ext cx="8411" cy="4205"/>
              </a:xfrm>
              <a:custGeom>
                <a:avLst/>
                <a:gdLst>
                  <a:gd name="connsiteX0" fmla="*/ 8412 w 8411"/>
                  <a:gd name="connsiteY0" fmla="*/ 914 h 4205"/>
                  <a:gd name="connsiteX1" fmla="*/ 7863 w 8411"/>
                  <a:gd name="connsiteY1" fmla="*/ 1097 h 4205"/>
                  <a:gd name="connsiteX2" fmla="*/ 5669 w 8411"/>
                  <a:gd name="connsiteY2" fmla="*/ 0 h 4205"/>
                  <a:gd name="connsiteX3" fmla="*/ 2926 w 8411"/>
                  <a:gd name="connsiteY3" fmla="*/ 1097 h 4205"/>
                  <a:gd name="connsiteX4" fmla="*/ 0 w 8411"/>
                  <a:gd name="connsiteY4" fmla="*/ 1097 h 4205"/>
                  <a:gd name="connsiteX5" fmla="*/ 1463 w 8411"/>
                  <a:gd name="connsiteY5" fmla="*/ 3109 h 4205"/>
                  <a:gd name="connsiteX6" fmla="*/ 4572 w 8411"/>
                  <a:gd name="connsiteY6" fmla="*/ 4206 h 4205"/>
                  <a:gd name="connsiteX7" fmla="*/ 7132 w 8411"/>
                  <a:gd name="connsiteY7" fmla="*/ 3840 h 4205"/>
                  <a:gd name="connsiteX8" fmla="*/ 8412 w 8411"/>
                  <a:gd name="connsiteY8" fmla="*/ 914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1" h="4205">
                    <a:moveTo>
                      <a:pt x="8412" y="914"/>
                    </a:moveTo>
                    <a:lnTo>
                      <a:pt x="7863" y="1097"/>
                    </a:lnTo>
                    <a:lnTo>
                      <a:pt x="5669" y="0"/>
                    </a:lnTo>
                    <a:lnTo>
                      <a:pt x="2926" y="1097"/>
                    </a:lnTo>
                    <a:lnTo>
                      <a:pt x="0" y="1097"/>
                    </a:lnTo>
                    <a:lnTo>
                      <a:pt x="1463" y="3109"/>
                    </a:lnTo>
                    <a:lnTo>
                      <a:pt x="4572" y="4206"/>
                    </a:lnTo>
                    <a:lnTo>
                      <a:pt x="7132" y="3840"/>
                    </a:lnTo>
                    <a:lnTo>
                      <a:pt x="8412" y="914"/>
                    </a:lnTo>
                  </a:path>
                </a:pathLst>
              </a:custGeom>
              <a:grpFill/>
              <a:ln w="4020" cap="flat">
                <a:solidFill>
                  <a:srgbClr val="FFFFFF"/>
                </a:solidFill>
                <a:prstDash val="solid"/>
                <a:miter/>
              </a:ln>
            </p:spPr>
            <p:txBody>
              <a:bodyPr rtlCol="0" anchor="ctr"/>
              <a:lstStyle/>
              <a:p>
                <a:endParaRPr lang="en-GB" sz="1463"/>
              </a:p>
            </p:txBody>
          </p:sp>
          <p:sp>
            <p:nvSpPr>
              <p:cNvPr id="561" name="Freeform: Shape 560">
                <a:extLst>
                  <a:ext uri="{FF2B5EF4-FFF2-40B4-BE49-F238E27FC236}">
                    <a16:creationId xmlns:a16="http://schemas.microsoft.com/office/drawing/2014/main" id="{FE814C15-19FB-36C1-424B-058E9F1FF288}"/>
                  </a:ext>
                </a:extLst>
              </p:cNvPr>
              <p:cNvSpPr/>
              <p:nvPr/>
            </p:nvSpPr>
            <p:spPr>
              <a:xfrm>
                <a:off x="6999266" y="4474646"/>
                <a:ext cx="4388" cy="13349"/>
              </a:xfrm>
              <a:custGeom>
                <a:avLst/>
                <a:gdLst>
                  <a:gd name="connsiteX0" fmla="*/ 1646 w 4388"/>
                  <a:gd name="connsiteY0" fmla="*/ 732 h 13349"/>
                  <a:gd name="connsiteX1" fmla="*/ 182 w 4388"/>
                  <a:gd name="connsiteY1" fmla="*/ 0 h 13349"/>
                  <a:gd name="connsiteX2" fmla="*/ 549 w 4388"/>
                  <a:gd name="connsiteY2" fmla="*/ 5486 h 13349"/>
                  <a:gd name="connsiteX3" fmla="*/ 0 w 4388"/>
                  <a:gd name="connsiteY3" fmla="*/ 11520 h 13349"/>
                  <a:gd name="connsiteX4" fmla="*/ 2377 w 4388"/>
                  <a:gd name="connsiteY4" fmla="*/ 13349 h 13349"/>
                  <a:gd name="connsiteX5" fmla="*/ 4389 w 4388"/>
                  <a:gd name="connsiteY5" fmla="*/ 8046 h 13349"/>
                  <a:gd name="connsiteX6" fmla="*/ 3840 w 4388"/>
                  <a:gd name="connsiteY6" fmla="*/ 4206 h 13349"/>
                  <a:gd name="connsiteX7" fmla="*/ 3840 w 4388"/>
                  <a:gd name="connsiteY7" fmla="*/ 4937 h 13349"/>
                  <a:gd name="connsiteX8" fmla="*/ 3291 w 4388"/>
                  <a:gd name="connsiteY8" fmla="*/ 0 h 13349"/>
                  <a:gd name="connsiteX9" fmla="*/ 1646 w 4388"/>
                  <a:gd name="connsiteY9" fmla="*/ 732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8" h="13349">
                    <a:moveTo>
                      <a:pt x="1646" y="732"/>
                    </a:moveTo>
                    <a:lnTo>
                      <a:pt x="182" y="0"/>
                    </a:lnTo>
                    <a:lnTo>
                      <a:pt x="549" y="5486"/>
                    </a:lnTo>
                    <a:lnTo>
                      <a:pt x="0" y="11520"/>
                    </a:lnTo>
                    <a:lnTo>
                      <a:pt x="2377" y="13349"/>
                    </a:lnTo>
                    <a:lnTo>
                      <a:pt x="4389" y="8046"/>
                    </a:lnTo>
                    <a:lnTo>
                      <a:pt x="3840" y="4206"/>
                    </a:lnTo>
                    <a:lnTo>
                      <a:pt x="3840" y="4937"/>
                    </a:lnTo>
                    <a:lnTo>
                      <a:pt x="3291" y="0"/>
                    </a:lnTo>
                    <a:lnTo>
                      <a:pt x="1646" y="732"/>
                    </a:lnTo>
                    <a:close/>
                  </a:path>
                </a:pathLst>
              </a:custGeom>
              <a:grpFill/>
              <a:ln w="18272" cap="flat">
                <a:noFill/>
                <a:prstDash val="solid"/>
                <a:miter/>
              </a:ln>
            </p:spPr>
            <p:txBody>
              <a:bodyPr rtlCol="0" anchor="ctr"/>
              <a:lstStyle/>
              <a:p>
                <a:endParaRPr lang="en-GB" sz="1463"/>
              </a:p>
            </p:txBody>
          </p:sp>
          <p:sp>
            <p:nvSpPr>
              <p:cNvPr id="562" name="Freeform: Shape 561">
                <a:extLst>
                  <a:ext uri="{FF2B5EF4-FFF2-40B4-BE49-F238E27FC236}">
                    <a16:creationId xmlns:a16="http://schemas.microsoft.com/office/drawing/2014/main" id="{4B2DE5BE-6301-0506-9AE7-D08B3B4AB0C2}"/>
                  </a:ext>
                </a:extLst>
              </p:cNvPr>
              <p:cNvSpPr/>
              <p:nvPr/>
            </p:nvSpPr>
            <p:spPr>
              <a:xfrm>
                <a:off x="6999266" y="4474646"/>
                <a:ext cx="4388" cy="13349"/>
              </a:xfrm>
              <a:custGeom>
                <a:avLst/>
                <a:gdLst>
                  <a:gd name="connsiteX0" fmla="*/ 3840 w 4388"/>
                  <a:gd name="connsiteY0" fmla="*/ 4206 h 13349"/>
                  <a:gd name="connsiteX1" fmla="*/ 4389 w 4388"/>
                  <a:gd name="connsiteY1" fmla="*/ 8046 h 13349"/>
                  <a:gd name="connsiteX2" fmla="*/ 2377 w 4388"/>
                  <a:gd name="connsiteY2" fmla="*/ 13349 h 13349"/>
                  <a:gd name="connsiteX3" fmla="*/ 0 w 4388"/>
                  <a:gd name="connsiteY3" fmla="*/ 11520 h 13349"/>
                  <a:gd name="connsiteX4" fmla="*/ 549 w 4388"/>
                  <a:gd name="connsiteY4" fmla="*/ 5486 h 13349"/>
                  <a:gd name="connsiteX5" fmla="*/ 182 w 4388"/>
                  <a:gd name="connsiteY5" fmla="*/ 0 h 13349"/>
                  <a:gd name="connsiteX6" fmla="*/ 1646 w 4388"/>
                  <a:gd name="connsiteY6" fmla="*/ 732 h 13349"/>
                  <a:gd name="connsiteX7" fmla="*/ 3291 w 4388"/>
                  <a:gd name="connsiteY7" fmla="*/ 0 h 13349"/>
                  <a:gd name="connsiteX8" fmla="*/ 3840 w 4388"/>
                  <a:gd name="connsiteY8" fmla="*/ 4937 h 13349"/>
                  <a:gd name="connsiteX9" fmla="*/ 3840 w 4388"/>
                  <a:gd name="connsiteY9" fmla="*/ 4206 h 13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88" h="13349">
                    <a:moveTo>
                      <a:pt x="3840" y="4206"/>
                    </a:moveTo>
                    <a:lnTo>
                      <a:pt x="4389" y="8046"/>
                    </a:lnTo>
                    <a:lnTo>
                      <a:pt x="2377" y="13349"/>
                    </a:lnTo>
                    <a:lnTo>
                      <a:pt x="0" y="11520"/>
                    </a:lnTo>
                    <a:lnTo>
                      <a:pt x="549" y="5486"/>
                    </a:lnTo>
                    <a:lnTo>
                      <a:pt x="182" y="0"/>
                    </a:lnTo>
                    <a:lnTo>
                      <a:pt x="1646" y="732"/>
                    </a:lnTo>
                    <a:lnTo>
                      <a:pt x="3291" y="0"/>
                    </a:lnTo>
                    <a:lnTo>
                      <a:pt x="3840" y="4937"/>
                    </a:lnTo>
                    <a:lnTo>
                      <a:pt x="3840" y="4206"/>
                    </a:lnTo>
                  </a:path>
                </a:pathLst>
              </a:custGeom>
              <a:grpFill/>
              <a:ln w="4020" cap="flat">
                <a:solidFill>
                  <a:srgbClr val="FFFFFF"/>
                </a:solidFill>
                <a:prstDash val="solid"/>
                <a:miter/>
              </a:ln>
            </p:spPr>
            <p:txBody>
              <a:bodyPr rtlCol="0" anchor="ctr"/>
              <a:lstStyle/>
              <a:p>
                <a:endParaRPr lang="en-GB" sz="1463"/>
              </a:p>
            </p:txBody>
          </p:sp>
          <p:sp>
            <p:nvSpPr>
              <p:cNvPr id="563" name="Freeform: Shape 562">
                <a:extLst>
                  <a:ext uri="{FF2B5EF4-FFF2-40B4-BE49-F238E27FC236}">
                    <a16:creationId xmlns:a16="http://schemas.microsoft.com/office/drawing/2014/main" id="{6B88FE3D-CAF8-A9B3-723C-4D6C65A29EAB}"/>
                  </a:ext>
                </a:extLst>
              </p:cNvPr>
              <p:cNvSpPr/>
              <p:nvPr/>
            </p:nvSpPr>
            <p:spPr>
              <a:xfrm>
                <a:off x="6987929" y="4496225"/>
                <a:ext cx="7679" cy="17737"/>
              </a:xfrm>
              <a:custGeom>
                <a:avLst/>
                <a:gdLst>
                  <a:gd name="connsiteX0" fmla="*/ 1463 w 7679"/>
                  <a:gd name="connsiteY0" fmla="*/ 549 h 17737"/>
                  <a:gd name="connsiteX1" fmla="*/ 0 w 7679"/>
                  <a:gd name="connsiteY1" fmla="*/ 4023 h 17737"/>
                  <a:gd name="connsiteX2" fmla="*/ 1463 w 7679"/>
                  <a:gd name="connsiteY2" fmla="*/ 13166 h 17737"/>
                  <a:gd name="connsiteX3" fmla="*/ 7680 w 7679"/>
                  <a:gd name="connsiteY3" fmla="*/ 17738 h 17737"/>
                  <a:gd name="connsiteX4" fmla="*/ 6217 w 7679"/>
                  <a:gd name="connsiteY4" fmla="*/ 12069 h 17737"/>
                  <a:gd name="connsiteX5" fmla="*/ 4754 w 7679"/>
                  <a:gd name="connsiteY5" fmla="*/ 11886 h 17737"/>
                  <a:gd name="connsiteX6" fmla="*/ 3474 w 7679"/>
                  <a:gd name="connsiteY6" fmla="*/ 9875 h 17737"/>
                  <a:gd name="connsiteX7" fmla="*/ 2560 w 7679"/>
                  <a:gd name="connsiteY7" fmla="*/ 4572 h 17737"/>
                  <a:gd name="connsiteX8" fmla="*/ 2560 w 7679"/>
                  <a:gd name="connsiteY8" fmla="*/ 0 h 17737"/>
                  <a:gd name="connsiteX9" fmla="*/ 1463 w 7679"/>
                  <a:gd name="connsiteY9" fmla="*/ 549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 h="17737">
                    <a:moveTo>
                      <a:pt x="1463" y="549"/>
                    </a:moveTo>
                    <a:lnTo>
                      <a:pt x="0" y="4023"/>
                    </a:lnTo>
                    <a:lnTo>
                      <a:pt x="1463" y="13166"/>
                    </a:lnTo>
                    <a:lnTo>
                      <a:pt x="7680" y="17738"/>
                    </a:lnTo>
                    <a:lnTo>
                      <a:pt x="6217" y="12069"/>
                    </a:lnTo>
                    <a:lnTo>
                      <a:pt x="4754" y="11886"/>
                    </a:lnTo>
                    <a:lnTo>
                      <a:pt x="3474" y="9875"/>
                    </a:lnTo>
                    <a:lnTo>
                      <a:pt x="2560" y="4572"/>
                    </a:lnTo>
                    <a:lnTo>
                      <a:pt x="2560" y="0"/>
                    </a:lnTo>
                    <a:lnTo>
                      <a:pt x="1463" y="549"/>
                    </a:lnTo>
                    <a:close/>
                  </a:path>
                </a:pathLst>
              </a:custGeom>
              <a:grpFill/>
              <a:ln w="18272" cap="flat">
                <a:noFill/>
                <a:prstDash val="solid"/>
                <a:miter/>
              </a:ln>
            </p:spPr>
            <p:txBody>
              <a:bodyPr rtlCol="0" anchor="ctr"/>
              <a:lstStyle/>
              <a:p>
                <a:endParaRPr lang="en-GB" sz="1463"/>
              </a:p>
            </p:txBody>
          </p:sp>
          <p:sp>
            <p:nvSpPr>
              <p:cNvPr id="564" name="Freeform: Shape 563">
                <a:extLst>
                  <a:ext uri="{FF2B5EF4-FFF2-40B4-BE49-F238E27FC236}">
                    <a16:creationId xmlns:a16="http://schemas.microsoft.com/office/drawing/2014/main" id="{B11ECA3E-D31E-7E3B-DA83-3171DF9AA88E}"/>
                  </a:ext>
                </a:extLst>
              </p:cNvPr>
              <p:cNvSpPr/>
              <p:nvPr/>
            </p:nvSpPr>
            <p:spPr>
              <a:xfrm>
                <a:off x="6987929" y="4496225"/>
                <a:ext cx="7679" cy="17737"/>
              </a:xfrm>
              <a:custGeom>
                <a:avLst/>
                <a:gdLst>
                  <a:gd name="connsiteX0" fmla="*/ 2560 w 7679"/>
                  <a:gd name="connsiteY0" fmla="*/ 0 h 17737"/>
                  <a:gd name="connsiteX1" fmla="*/ 2560 w 7679"/>
                  <a:gd name="connsiteY1" fmla="*/ 4572 h 17737"/>
                  <a:gd name="connsiteX2" fmla="*/ 3474 w 7679"/>
                  <a:gd name="connsiteY2" fmla="*/ 9875 h 17737"/>
                  <a:gd name="connsiteX3" fmla="*/ 4754 w 7679"/>
                  <a:gd name="connsiteY3" fmla="*/ 11886 h 17737"/>
                  <a:gd name="connsiteX4" fmla="*/ 6217 w 7679"/>
                  <a:gd name="connsiteY4" fmla="*/ 12069 h 17737"/>
                  <a:gd name="connsiteX5" fmla="*/ 7680 w 7679"/>
                  <a:gd name="connsiteY5" fmla="*/ 17738 h 17737"/>
                  <a:gd name="connsiteX6" fmla="*/ 1463 w 7679"/>
                  <a:gd name="connsiteY6" fmla="*/ 13166 h 17737"/>
                  <a:gd name="connsiteX7" fmla="*/ 0 w 7679"/>
                  <a:gd name="connsiteY7" fmla="*/ 4023 h 17737"/>
                  <a:gd name="connsiteX8" fmla="*/ 1463 w 7679"/>
                  <a:gd name="connsiteY8" fmla="*/ 549 h 17737"/>
                  <a:gd name="connsiteX9" fmla="*/ 2560 w 7679"/>
                  <a:gd name="connsiteY9" fmla="*/ 0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79" h="17737">
                    <a:moveTo>
                      <a:pt x="2560" y="0"/>
                    </a:moveTo>
                    <a:lnTo>
                      <a:pt x="2560" y="4572"/>
                    </a:lnTo>
                    <a:lnTo>
                      <a:pt x="3474" y="9875"/>
                    </a:lnTo>
                    <a:lnTo>
                      <a:pt x="4754" y="11886"/>
                    </a:lnTo>
                    <a:lnTo>
                      <a:pt x="6217" y="12069"/>
                    </a:lnTo>
                    <a:lnTo>
                      <a:pt x="7680" y="17738"/>
                    </a:lnTo>
                    <a:lnTo>
                      <a:pt x="1463" y="13166"/>
                    </a:lnTo>
                    <a:lnTo>
                      <a:pt x="0" y="4023"/>
                    </a:lnTo>
                    <a:lnTo>
                      <a:pt x="1463" y="549"/>
                    </a:lnTo>
                    <a:lnTo>
                      <a:pt x="2560" y="0"/>
                    </a:lnTo>
                  </a:path>
                </a:pathLst>
              </a:custGeom>
              <a:grpFill/>
              <a:ln w="4020" cap="flat">
                <a:solidFill>
                  <a:srgbClr val="FFFFFF"/>
                </a:solidFill>
                <a:prstDash val="solid"/>
                <a:miter/>
              </a:ln>
            </p:spPr>
            <p:txBody>
              <a:bodyPr rtlCol="0" anchor="ctr"/>
              <a:lstStyle/>
              <a:p>
                <a:endParaRPr lang="en-GB" sz="1463"/>
              </a:p>
            </p:txBody>
          </p:sp>
          <p:sp>
            <p:nvSpPr>
              <p:cNvPr id="565" name="Freeform: Shape 564">
                <a:extLst>
                  <a:ext uri="{FF2B5EF4-FFF2-40B4-BE49-F238E27FC236}">
                    <a16:creationId xmlns:a16="http://schemas.microsoft.com/office/drawing/2014/main" id="{878C9EA7-E570-42A0-CE57-C16C4D70F8F2}"/>
                  </a:ext>
                </a:extLst>
              </p:cNvPr>
              <p:cNvSpPr/>
              <p:nvPr/>
            </p:nvSpPr>
            <p:spPr>
              <a:xfrm>
                <a:off x="7313242" y="4037969"/>
                <a:ext cx="8594" cy="2560"/>
              </a:xfrm>
              <a:custGeom>
                <a:avLst/>
                <a:gdLst>
                  <a:gd name="connsiteX0" fmla="*/ 0 w 8594"/>
                  <a:gd name="connsiteY0" fmla="*/ 366 h 2560"/>
                  <a:gd name="connsiteX1" fmla="*/ 366 w 8594"/>
                  <a:gd name="connsiteY1" fmla="*/ 914 h 2560"/>
                  <a:gd name="connsiteX2" fmla="*/ 2743 w 8594"/>
                  <a:gd name="connsiteY2" fmla="*/ 1463 h 2560"/>
                  <a:gd name="connsiteX3" fmla="*/ 3109 w 8594"/>
                  <a:gd name="connsiteY3" fmla="*/ 1463 h 2560"/>
                  <a:gd name="connsiteX4" fmla="*/ 4389 w 8594"/>
                  <a:gd name="connsiteY4" fmla="*/ 2194 h 2560"/>
                  <a:gd name="connsiteX5" fmla="*/ 5303 w 8594"/>
                  <a:gd name="connsiteY5" fmla="*/ 2012 h 2560"/>
                  <a:gd name="connsiteX6" fmla="*/ 7132 w 8594"/>
                  <a:gd name="connsiteY6" fmla="*/ 2560 h 2560"/>
                  <a:gd name="connsiteX7" fmla="*/ 8595 w 8594"/>
                  <a:gd name="connsiteY7" fmla="*/ 1280 h 2560"/>
                  <a:gd name="connsiteX8" fmla="*/ 7864 w 8594"/>
                  <a:gd name="connsiteY8" fmla="*/ 366 h 2560"/>
                  <a:gd name="connsiteX9" fmla="*/ 5120 w 8594"/>
                  <a:gd name="connsiteY9" fmla="*/ 731 h 2560"/>
                  <a:gd name="connsiteX10" fmla="*/ 549 w 8594"/>
                  <a:gd name="connsiteY10" fmla="*/ 0 h 2560"/>
                  <a:gd name="connsiteX11" fmla="*/ 0 w 8594"/>
                  <a:gd name="connsiteY11" fmla="*/ 366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94" h="2560">
                    <a:moveTo>
                      <a:pt x="0" y="366"/>
                    </a:moveTo>
                    <a:lnTo>
                      <a:pt x="366" y="914"/>
                    </a:lnTo>
                    <a:lnTo>
                      <a:pt x="2743" y="1463"/>
                    </a:lnTo>
                    <a:lnTo>
                      <a:pt x="3109" y="1463"/>
                    </a:lnTo>
                    <a:lnTo>
                      <a:pt x="4389" y="2194"/>
                    </a:lnTo>
                    <a:lnTo>
                      <a:pt x="5303" y="2012"/>
                    </a:lnTo>
                    <a:lnTo>
                      <a:pt x="7132" y="2560"/>
                    </a:lnTo>
                    <a:lnTo>
                      <a:pt x="8595" y="1280"/>
                    </a:lnTo>
                    <a:lnTo>
                      <a:pt x="7864" y="366"/>
                    </a:lnTo>
                    <a:lnTo>
                      <a:pt x="5120" y="731"/>
                    </a:lnTo>
                    <a:lnTo>
                      <a:pt x="549" y="0"/>
                    </a:lnTo>
                    <a:lnTo>
                      <a:pt x="0" y="366"/>
                    </a:lnTo>
                    <a:close/>
                  </a:path>
                </a:pathLst>
              </a:custGeom>
              <a:grpFill/>
              <a:ln w="18272" cap="flat">
                <a:noFill/>
                <a:prstDash val="solid"/>
                <a:miter/>
              </a:ln>
            </p:spPr>
            <p:txBody>
              <a:bodyPr rtlCol="0" anchor="ctr"/>
              <a:lstStyle/>
              <a:p>
                <a:endParaRPr lang="en-GB" sz="1463"/>
              </a:p>
            </p:txBody>
          </p:sp>
          <p:sp>
            <p:nvSpPr>
              <p:cNvPr id="566" name="Freeform: Shape 565">
                <a:extLst>
                  <a:ext uri="{FF2B5EF4-FFF2-40B4-BE49-F238E27FC236}">
                    <a16:creationId xmlns:a16="http://schemas.microsoft.com/office/drawing/2014/main" id="{F1D7699F-1364-9322-6146-2595D30E448A}"/>
                  </a:ext>
                </a:extLst>
              </p:cNvPr>
              <p:cNvSpPr/>
              <p:nvPr/>
            </p:nvSpPr>
            <p:spPr>
              <a:xfrm>
                <a:off x="7313242" y="4037969"/>
                <a:ext cx="8594" cy="2560"/>
              </a:xfrm>
              <a:custGeom>
                <a:avLst/>
                <a:gdLst>
                  <a:gd name="connsiteX0" fmla="*/ 2743 w 8594"/>
                  <a:gd name="connsiteY0" fmla="*/ 1463 h 2560"/>
                  <a:gd name="connsiteX1" fmla="*/ 3109 w 8594"/>
                  <a:gd name="connsiteY1" fmla="*/ 1463 h 2560"/>
                  <a:gd name="connsiteX2" fmla="*/ 4389 w 8594"/>
                  <a:gd name="connsiteY2" fmla="*/ 2194 h 2560"/>
                  <a:gd name="connsiteX3" fmla="*/ 5303 w 8594"/>
                  <a:gd name="connsiteY3" fmla="*/ 2012 h 2560"/>
                  <a:gd name="connsiteX4" fmla="*/ 7132 w 8594"/>
                  <a:gd name="connsiteY4" fmla="*/ 2560 h 2560"/>
                  <a:gd name="connsiteX5" fmla="*/ 8595 w 8594"/>
                  <a:gd name="connsiteY5" fmla="*/ 1280 h 2560"/>
                  <a:gd name="connsiteX6" fmla="*/ 7864 w 8594"/>
                  <a:gd name="connsiteY6" fmla="*/ 366 h 2560"/>
                  <a:gd name="connsiteX7" fmla="*/ 5120 w 8594"/>
                  <a:gd name="connsiteY7" fmla="*/ 731 h 2560"/>
                  <a:gd name="connsiteX8" fmla="*/ 549 w 8594"/>
                  <a:gd name="connsiteY8" fmla="*/ 0 h 2560"/>
                  <a:gd name="connsiteX9" fmla="*/ 0 w 8594"/>
                  <a:gd name="connsiteY9" fmla="*/ 366 h 2560"/>
                  <a:gd name="connsiteX10" fmla="*/ 366 w 8594"/>
                  <a:gd name="connsiteY10" fmla="*/ 914 h 2560"/>
                  <a:gd name="connsiteX11" fmla="*/ 2743 w 8594"/>
                  <a:gd name="connsiteY11" fmla="*/ 1463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94" h="2560">
                    <a:moveTo>
                      <a:pt x="2743" y="1463"/>
                    </a:moveTo>
                    <a:lnTo>
                      <a:pt x="3109" y="1463"/>
                    </a:lnTo>
                    <a:lnTo>
                      <a:pt x="4389" y="2194"/>
                    </a:lnTo>
                    <a:lnTo>
                      <a:pt x="5303" y="2012"/>
                    </a:lnTo>
                    <a:lnTo>
                      <a:pt x="7132" y="2560"/>
                    </a:lnTo>
                    <a:lnTo>
                      <a:pt x="8595" y="1280"/>
                    </a:lnTo>
                    <a:lnTo>
                      <a:pt x="7864" y="366"/>
                    </a:lnTo>
                    <a:lnTo>
                      <a:pt x="5120" y="731"/>
                    </a:lnTo>
                    <a:lnTo>
                      <a:pt x="549" y="0"/>
                    </a:lnTo>
                    <a:lnTo>
                      <a:pt x="0" y="366"/>
                    </a:lnTo>
                    <a:lnTo>
                      <a:pt x="366" y="914"/>
                    </a:lnTo>
                    <a:lnTo>
                      <a:pt x="2743" y="1463"/>
                    </a:lnTo>
                  </a:path>
                </a:pathLst>
              </a:custGeom>
              <a:grpFill/>
              <a:ln w="4020" cap="flat">
                <a:solidFill>
                  <a:srgbClr val="FFFFFF"/>
                </a:solidFill>
                <a:prstDash val="solid"/>
                <a:miter/>
              </a:ln>
            </p:spPr>
            <p:txBody>
              <a:bodyPr rtlCol="0" anchor="ctr"/>
              <a:lstStyle/>
              <a:p>
                <a:endParaRPr lang="en-GB" sz="1463"/>
              </a:p>
            </p:txBody>
          </p:sp>
          <p:sp>
            <p:nvSpPr>
              <p:cNvPr id="567" name="Freeform: Shape 566">
                <a:extLst>
                  <a:ext uri="{FF2B5EF4-FFF2-40B4-BE49-F238E27FC236}">
                    <a16:creationId xmlns:a16="http://schemas.microsoft.com/office/drawing/2014/main" id="{0119EC7E-62D5-2D1E-34B9-A0B9F1AFCDFC}"/>
                  </a:ext>
                </a:extLst>
              </p:cNvPr>
              <p:cNvSpPr/>
              <p:nvPr/>
            </p:nvSpPr>
            <p:spPr>
              <a:xfrm>
                <a:off x="7345609" y="4025900"/>
                <a:ext cx="27978" cy="11337"/>
              </a:xfrm>
              <a:custGeom>
                <a:avLst/>
                <a:gdLst>
                  <a:gd name="connsiteX0" fmla="*/ 1828 w 27978"/>
                  <a:gd name="connsiteY0" fmla="*/ 1097 h 11337"/>
                  <a:gd name="connsiteX1" fmla="*/ 0 w 27978"/>
                  <a:gd name="connsiteY1" fmla="*/ 6035 h 11337"/>
                  <a:gd name="connsiteX2" fmla="*/ 4389 w 27978"/>
                  <a:gd name="connsiteY2" fmla="*/ 9326 h 11337"/>
                  <a:gd name="connsiteX3" fmla="*/ 15177 w 27978"/>
                  <a:gd name="connsiteY3" fmla="*/ 11337 h 11337"/>
                  <a:gd name="connsiteX4" fmla="*/ 19932 w 27978"/>
                  <a:gd name="connsiteY4" fmla="*/ 9143 h 11337"/>
                  <a:gd name="connsiteX5" fmla="*/ 24138 w 27978"/>
                  <a:gd name="connsiteY5" fmla="*/ 8229 h 11337"/>
                  <a:gd name="connsiteX6" fmla="*/ 27430 w 27978"/>
                  <a:gd name="connsiteY6" fmla="*/ 4754 h 11337"/>
                  <a:gd name="connsiteX7" fmla="*/ 27978 w 27978"/>
                  <a:gd name="connsiteY7" fmla="*/ 3474 h 11337"/>
                  <a:gd name="connsiteX8" fmla="*/ 25235 w 27978"/>
                  <a:gd name="connsiteY8" fmla="*/ 3291 h 11337"/>
                  <a:gd name="connsiteX9" fmla="*/ 16092 w 27978"/>
                  <a:gd name="connsiteY9" fmla="*/ 1463 h 11337"/>
                  <a:gd name="connsiteX10" fmla="*/ 12069 w 27978"/>
                  <a:gd name="connsiteY10" fmla="*/ 3291 h 11337"/>
                  <a:gd name="connsiteX11" fmla="*/ 8229 w 27978"/>
                  <a:gd name="connsiteY11" fmla="*/ 3291 h 11337"/>
                  <a:gd name="connsiteX12" fmla="*/ 4389 w 27978"/>
                  <a:gd name="connsiteY12" fmla="*/ 0 h 11337"/>
                  <a:gd name="connsiteX13" fmla="*/ 1828 w 27978"/>
                  <a:gd name="connsiteY13" fmla="*/ 1097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978" h="11337">
                    <a:moveTo>
                      <a:pt x="1828" y="1097"/>
                    </a:moveTo>
                    <a:lnTo>
                      <a:pt x="0" y="6035"/>
                    </a:lnTo>
                    <a:lnTo>
                      <a:pt x="4389" y="9326"/>
                    </a:lnTo>
                    <a:lnTo>
                      <a:pt x="15177" y="11337"/>
                    </a:lnTo>
                    <a:lnTo>
                      <a:pt x="19932" y="9143"/>
                    </a:lnTo>
                    <a:lnTo>
                      <a:pt x="24138" y="8229"/>
                    </a:lnTo>
                    <a:lnTo>
                      <a:pt x="27430" y="4754"/>
                    </a:lnTo>
                    <a:lnTo>
                      <a:pt x="27978" y="3474"/>
                    </a:lnTo>
                    <a:lnTo>
                      <a:pt x="25235" y="3291"/>
                    </a:lnTo>
                    <a:lnTo>
                      <a:pt x="16092" y="1463"/>
                    </a:lnTo>
                    <a:lnTo>
                      <a:pt x="12069" y="3291"/>
                    </a:lnTo>
                    <a:lnTo>
                      <a:pt x="8229" y="3291"/>
                    </a:lnTo>
                    <a:lnTo>
                      <a:pt x="4389" y="0"/>
                    </a:lnTo>
                    <a:lnTo>
                      <a:pt x="1828" y="1097"/>
                    </a:lnTo>
                    <a:close/>
                  </a:path>
                </a:pathLst>
              </a:custGeom>
              <a:grpFill/>
              <a:ln w="18272" cap="flat">
                <a:noFill/>
                <a:prstDash val="solid"/>
                <a:miter/>
              </a:ln>
            </p:spPr>
            <p:txBody>
              <a:bodyPr rtlCol="0" anchor="ctr"/>
              <a:lstStyle/>
              <a:p>
                <a:endParaRPr lang="en-GB" sz="1463"/>
              </a:p>
            </p:txBody>
          </p:sp>
          <p:sp>
            <p:nvSpPr>
              <p:cNvPr id="568" name="Freeform: Shape 567">
                <a:extLst>
                  <a:ext uri="{FF2B5EF4-FFF2-40B4-BE49-F238E27FC236}">
                    <a16:creationId xmlns:a16="http://schemas.microsoft.com/office/drawing/2014/main" id="{215AE977-12D8-6909-DC5F-DBD73E8EFE8C}"/>
                  </a:ext>
                </a:extLst>
              </p:cNvPr>
              <p:cNvSpPr/>
              <p:nvPr/>
            </p:nvSpPr>
            <p:spPr>
              <a:xfrm>
                <a:off x="7345609" y="4025900"/>
                <a:ext cx="27978" cy="11337"/>
              </a:xfrm>
              <a:custGeom>
                <a:avLst/>
                <a:gdLst>
                  <a:gd name="connsiteX0" fmla="*/ 25235 w 27978"/>
                  <a:gd name="connsiteY0" fmla="*/ 3291 h 11337"/>
                  <a:gd name="connsiteX1" fmla="*/ 27978 w 27978"/>
                  <a:gd name="connsiteY1" fmla="*/ 3474 h 11337"/>
                  <a:gd name="connsiteX2" fmla="*/ 27430 w 27978"/>
                  <a:gd name="connsiteY2" fmla="*/ 4754 h 11337"/>
                  <a:gd name="connsiteX3" fmla="*/ 24138 w 27978"/>
                  <a:gd name="connsiteY3" fmla="*/ 8229 h 11337"/>
                  <a:gd name="connsiteX4" fmla="*/ 19932 w 27978"/>
                  <a:gd name="connsiteY4" fmla="*/ 9143 h 11337"/>
                  <a:gd name="connsiteX5" fmla="*/ 15177 w 27978"/>
                  <a:gd name="connsiteY5" fmla="*/ 11337 h 11337"/>
                  <a:gd name="connsiteX6" fmla="*/ 4572 w 27978"/>
                  <a:gd name="connsiteY6" fmla="*/ 9326 h 11337"/>
                  <a:gd name="connsiteX7" fmla="*/ 0 w 27978"/>
                  <a:gd name="connsiteY7" fmla="*/ 6035 h 11337"/>
                  <a:gd name="connsiteX8" fmla="*/ 1828 w 27978"/>
                  <a:gd name="connsiteY8" fmla="*/ 1097 h 11337"/>
                  <a:gd name="connsiteX9" fmla="*/ 4572 w 27978"/>
                  <a:gd name="connsiteY9" fmla="*/ 0 h 11337"/>
                  <a:gd name="connsiteX10" fmla="*/ 8229 w 27978"/>
                  <a:gd name="connsiteY10" fmla="*/ 3291 h 11337"/>
                  <a:gd name="connsiteX11" fmla="*/ 12069 w 27978"/>
                  <a:gd name="connsiteY11" fmla="*/ 3291 h 11337"/>
                  <a:gd name="connsiteX12" fmla="*/ 16092 w 27978"/>
                  <a:gd name="connsiteY12" fmla="*/ 1463 h 11337"/>
                  <a:gd name="connsiteX13" fmla="*/ 25235 w 27978"/>
                  <a:gd name="connsiteY13" fmla="*/ 3291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978" h="11337">
                    <a:moveTo>
                      <a:pt x="25235" y="3291"/>
                    </a:moveTo>
                    <a:lnTo>
                      <a:pt x="27978" y="3474"/>
                    </a:lnTo>
                    <a:lnTo>
                      <a:pt x="27430" y="4754"/>
                    </a:lnTo>
                    <a:lnTo>
                      <a:pt x="24138" y="8229"/>
                    </a:lnTo>
                    <a:lnTo>
                      <a:pt x="19932" y="9143"/>
                    </a:lnTo>
                    <a:lnTo>
                      <a:pt x="15177" y="11337"/>
                    </a:lnTo>
                    <a:lnTo>
                      <a:pt x="4572" y="9326"/>
                    </a:lnTo>
                    <a:lnTo>
                      <a:pt x="0" y="6035"/>
                    </a:lnTo>
                    <a:lnTo>
                      <a:pt x="1828" y="1097"/>
                    </a:lnTo>
                    <a:lnTo>
                      <a:pt x="4572" y="0"/>
                    </a:lnTo>
                    <a:lnTo>
                      <a:pt x="8229" y="3291"/>
                    </a:lnTo>
                    <a:lnTo>
                      <a:pt x="12069" y="3291"/>
                    </a:lnTo>
                    <a:lnTo>
                      <a:pt x="16092" y="1463"/>
                    </a:lnTo>
                    <a:lnTo>
                      <a:pt x="25235" y="3291"/>
                    </a:lnTo>
                  </a:path>
                </a:pathLst>
              </a:custGeom>
              <a:grpFill/>
              <a:ln w="4020" cap="flat">
                <a:solidFill>
                  <a:srgbClr val="FFFFFF"/>
                </a:solidFill>
                <a:prstDash val="solid"/>
                <a:miter/>
              </a:ln>
            </p:spPr>
            <p:txBody>
              <a:bodyPr rtlCol="0" anchor="ctr"/>
              <a:lstStyle/>
              <a:p>
                <a:endParaRPr lang="en-GB" sz="1463"/>
              </a:p>
            </p:txBody>
          </p:sp>
          <p:sp>
            <p:nvSpPr>
              <p:cNvPr id="569" name="Freeform: Shape 568">
                <a:extLst>
                  <a:ext uri="{FF2B5EF4-FFF2-40B4-BE49-F238E27FC236}">
                    <a16:creationId xmlns:a16="http://schemas.microsoft.com/office/drawing/2014/main" id="{5E1CF00B-6F0A-F6F4-970E-F3E2C171CC36}"/>
                  </a:ext>
                </a:extLst>
              </p:cNvPr>
              <p:cNvSpPr/>
              <p:nvPr/>
            </p:nvSpPr>
            <p:spPr>
              <a:xfrm>
                <a:off x="5315642" y="6033375"/>
                <a:ext cx="5851" cy="3291"/>
              </a:xfrm>
              <a:custGeom>
                <a:avLst/>
                <a:gdLst>
                  <a:gd name="connsiteX0" fmla="*/ 3291 w 5851"/>
                  <a:gd name="connsiteY0" fmla="*/ 183 h 3291"/>
                  <a:gd name="connsiteX1" fmla="*/ 0 w 5851"/>
                  <a:gd name="connsiteY1" fmla="*/ 0 h 3291"/>
                  <a:gd name="connsiteX2" fmla="*/ 0 w 5851"/>
                  <a:gd name="connsiteY2" fmla="*/ 914 h 3291"/>
                  <a:gd name="connsiteX3" fmla="*/ 914 w 5851"/>
                  <a:gd name="connsiteY3" fmla="*/ 2012 h 3291"/>
                  <a:gd name="connsiteX4" fmla="*/ 3291 w 5851"/>
                  <a:gd name="connsiteY4" fmla="*/ 3292 h 3291"/>
                  <a:gd name="connsiteX5" fmla="*/ 5852 w 5851"/>
                  <a:gd name="connsiteY5" fmla="*/ 3292 h 3291"/>
                  <a:gd name="connsiteX6" fmla="*/ 5852 w 5851"/>
                  <a:gd name="connsiteY6" fmla="*/ 1463 h 3291"/>
                  <a:gd name="connsiteX7" fmla="*/ 5303 w 5851"/>
                  <a:gd name="connsiteY7" fmla="*/ 0 h 3291"/>
                  <a:gd name="connsiteX8" fmla="*/ 3291 w 5851"/>
                  <a:gd name="connsiteY8" fmla="*/ 183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1" h="3291">
                    <a:moveTo>
                      <a:pt x="3291" y="183"/>
                    </a:moveTo>
                    <a:lnTo>
                      <a:pt x="0" y="0"/>
                    </a:lnTo>
                    <a:lnTo>
                      <a:pt x="0" y="914"/>
                    </a:lnTo>
                    <a:lnTo>
                      <a:pt x="914" y="2012"/>
                    </a:lnTo>
                    <a:lnTo>
                      <a:pt x="3291" y="3292"/>
                    </a:lnTo>
                    <a:lnTo>
                      <a:pt x="5852" y="3292"/>
                    </a:lnTo>
                    <a:lnTo>
                      <a:pt x="5852" y="1463"/>
                    </a:lnTo>
                    <a:lnTo>
                      <a:pt x="5303" y="0"/>
                    </a:lnTo>
                    <a:lnTo>
                      <a:pt x="3291" y="183"/>
                    </a:lnTo>
                    <a:close/>
                  </a:path>
                </a:pathLst>
              </a:custGeom>
              <a:grpFill/>
              <a:ln w="18272" cap="flat">
                <a:noFill/>
                <a:prstDash val="solid"/>
                <a:miter/>
              </a:ln>
            </p:spPr>
            <p:txBody>
              <a:bodyPr rtlCol="0" anchor="ctr"/>
              <a:lstStyle/>
              <a:p>
                <a:endParaRPr lang="en-GB" sz="1463"/>
              </a:p>
            </p:txBody>
          </p:sp>
          <p:sp>
            <p:nvSpPr>
              <p:cNvPr id="570" name="Freeform: Shape 569">
                <a:extLst>
                  <a:ext uri="{FF2B5EF4-FFF2-40B4-BE49-F238E27FC236}">
                    <a16:creationId xmlns:a16="http://schemas.microsoft.com/office/drawing/2014/main" id="{E729B704-5BD7-F6F3-6E67-350D02821C18}"/>
                  </a:ext>
                </a:extLst>
              </p:cNvPr>
              <p:cNvSpPr/>
              <p:nvPr/>
            </p:nvSpPr>
            <p:spPr>
              <a:xfrm>
                <a:off x="5315642" y="6033375"/>
                <a:ext cx="5851" cy="3291"/>
              </a:xfrm>
              <a:custGeom>
                <a:avLst/>
                <a:gdLst>
                  <a:gd name="connsiteX0" fmla="*/ 3291 w 5851"/>
                  <a:gd name="connsiteY0" fmla="*/ 183 h 3291"/>
                  <a:gd name="connsiteX1" fmla="*/ 5303 w 5851"/>
                  <a:gd name="connsiteY1" fmla="*/ 0 h 3291"/>
                  <a:gd name="connsiteX2" fmla="*/ 5852 w 5851"/>
                  <a:gd name="connsiteY2" fmla="*/ 1463 h 3291"/>
                  <a:gd name="connsiteX3" fmla="*/ 5852 w 5851"/>
                  <a:gd name="connsiteY3" fmla="*/ 3292 h 3291"/>
                  <a:gd name="connsiteX4" fmla="*/ 3291 w 5851"/>
                  <a:gd name="connsiteY4" fmla="*/ 3292 h 3291"/>
                  <a:gd name="connsiteX5" fmla="*/ 914 w 5851"/>
                  <a:gd name="connsiteY5" fmla="*/ 2012 h 3291"/>
                  <a:gd name="connsiteX6" fmla="*/ 0 w 5851"/>
                  <a:gd name="connsiteY6" fmla="*/ 914 h 3291"/>
                  <a:gd name="connsiteX7" fmla="*/ 0 w 5851"/>
                  <a:gd name="connsiteY7" fmla="*/ 0 h 3291"/>
                  <a:gd name="connsiteX8" fmla="*/ 3291 w 5851"/>
                  <a:gd name="connsiteY8" fmla="*/ 183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1" h="3291">
                    <a:moveTo>
                      <a:pt x="3291" y="183"/>
                    </a:moveTo>
                    <a:lnTo>
                      <a:pt x="5303" y="0"/>
                    </a:lnTo>
                    <a:lnTo>
                      <a:pt x="5852" y="1463"/>
                    </a:lnTo>
                    <a:lnTo>
                      <a:pt x="5852" y="3292"/>
                    </a:lnTo>
                    <a:lnTo>
                      <a:pt x="3291" y="3292"/>
                    </a:lnTo>
                    <a:lnTo>
                      <a:pt x="914" y="2012"/>
                    </a:lnTo>
                    <a:lnTo>
                      <a:pt x="0" y="914"/>
                    </a:lnTo>
                    <a:lnTo>
                      <a:pt x="0" y="0"/>
                    </a:lnTo>
                    <a:lnTo>
                      <a:pt x="3291" y="183"/>
                    </a:lnTo>
                  </a:path>
                </a:pathLst>
              </a:custGeom>
              <a:grpFill/>
              <a:ln w="4020" cap="flat">
                <a:solidFill>
                  <a:srgbClr val="FFFFFF"/>
                </a:solidFill>
                <a:prstDash val="solid"/>
                <a:miter/>
              </a:ln>
            </p:spPr>
            <p:txBody>
              <a:bodyPr rtlCol="0" anchor="ctr"/>
              <a:lstStyle/>
              <a:p>
                <a:endParaRPr lang="en-GB" sz="1463"/>
              </a:p>
            </p:txBody>
          </p:sp>
          <p:sp>
            <p:nvSpPr>
              <p:cNvPr id="571" name="Freeform: Shape 570">
                <a:extLst>
                  <a:ext uri="{FF2B5EF4-FFF2-40B4-BE49-F238E27FC236}">
                    <a16:creationId xmlns:a16="http://schemas.microsoft.com/office/drawing/2014/main" id="{2E8EFEC8-0372-2EE9-FE6B-36A7ACF28835}"/>
                  </a:ext>
                </a:extLst>
              </p:cNvPr>
              <p:cNvSpPr/>
              <p:nvPr/>
            </p:nvSpPr>
            <p:spPr>
              <a:xfrm>
                <a:off x="9588613" y="2812966"/>
                <a:ext cx="78631" cy="279963"/>
              </a:xfrm>
              <a:custGeom>
                <a:avLst/>
                <a:gdLst>
                  <a:gd name="connsiteX0" fmla="*/ 23955 w 78631"/>
                  <a:gd name="connsiteY0" fmla="*/ 914 h 279963"/>
                  <a:gd name="connsiteX1" fmla="*/ 25783 w 78631"/>
                  <a:gd name="connsiteY1" fmla="*/ 0 h 279963"/>
                  <a:gd name="connsiteX2" fmla="*/ 28709 w 78631"/>
                  <a:gd name="connsiteY2" fmla="*/ 1280 h 279963"/>
                  <a:gd name="connsiteX3" fmla="*/ 31818 w 78631"/>
                  <a:gd name="connsiteY3" fmla="*/ 8046 h 279963"/>
                  <a:gd name="connsiteX4" fmla="*/ 33281 w 78631"/>
                  <a:gd name="connsiteY4" fmla="*/ 22126 h 279963"/>
                  <a:gd name="connsiteX5" fmla="*/ 35293 w 78631"/>
                  <a:gd name="connsiteY5" fmla="*/ 29258 h 279963"/>
                  <a:gd name="connsiteX6" fmla="*/ 40230 w 78631"/>
                  <a:gd name="connsiteY6" fmla="*/ 42241 h 279963"/>
                  <a:gd name="connsiteX7" fmla="*/ 42790 w 78631"/>
                  <a:gd name="connsiteY7" fmla="*/ 53762 h 279963"/>
                  <a:gd name="connsiteX8" fmla="*/ 42972 w 78631"/>
                  <a:gd name="connsiteY8" fmla="*/ 62174 h 279963"/>
                  <a:gd name="connsiteX9" fmla="*/ 41510 w 78631"/>
                  <a:gd name="connsiteY9" fmla="*/ 70220 h 279963"/>
                  <a:gd name="connsiteX10" fmla="*/ 38035 w 78631"/>
                  <a:gd name="connsiteY10" fmla="*/ 72048 h 279963"/>
                  <a:gd name="connsiteX11" fmla="*/ 38584 w 78631"/>
                  <a:gd name="connsiteY11" fmla="*/ 78997 h 279963"/>
                  <a:gd name="connsiteX12" fmla="*/ 40596 w 78631"/>
                  <a:gd name="connsiteY12" fmla="*/ 85946 h 279963"/>
                  <a:gd name="connsiteX13" fmla="*/ 41144 w 78631"/>
                  <a:gd name="connsiteY13" fmla="*/ 91798 h 279963"/>
                  <a:gd name="connsiteX14" fmla="*/ 40961 w 78631"/>
                  <a:gd name="connsiteY14" fmla="*/ 97283 h 279963"/>
                  <a:gd name="connsiteX15" fmla="*/ 42790 w 78631"/>
                  <a:gd name="connsiteY15" fmla="*/ 96918 h 279963"/>
                  <a:gd name="connsiteX16" fmla="*/ 45716 w 78631"/>
                  <a:gd name="connsiteY16" fmla="*/ 102769 h 279963"/>
                  <a:gd name="connsiteX17" fmla="*/ 46995 w 78631"/>
                  <a:gd name="connsiteY17" fmla="*/ 109170 h 279963"/>
                  <a:gd name="connsiteX18" fmla="*/ 47910 w 78631"/>
                  <a:gd name="connsiteY18" fmla="*/ 110450 h 279963"/>
                  <a:gd name="connsiteX19" fmla="*/ 53213 w 78631"/>
                  <a:gd name="connsiteY19" fmla="*/ 130382 h 279963"/>
                  <a:gd name="connsiteX20" fmla="*/ 62722 w 78631"/>
                  <a:gd name="connsiteY20" fmla="*/ 155068 h 279963"/>
                  <a:gd name="connsiteX21" fmla="*/ 64185 w 78631"/>
                  <a:gd name="connsiteY21" fmla="*/ 162200 h 279963"/>
                  <a:gd name="connsiteX22" fmla="*/ 66745 w 78631"/>
                  <a:gd name="connsiteY22" fmla="*/ 170063 h 279963"/>
                  <a:gd name="connsiteX23" fmla="*/ 69122 w 78631"/>
                  <a:gd name="connsiteY23" fmla="*/ 175915 h 279963"/>
                  <a:gd name="connsiteX24" fmla="*/ 72779 w 78631"/>
                  <a:gd name="connsiteY24" fmla="*/ 181401 h 279963"/>
                  <a:gd name="connsiteX25" fmla="*/ 77899 w 78631"/>
                  <a:gd name="connsiteY25" fmla="*/ 186338 h 279963"/>
                  <a:gd name="connsiteX26" fmla="*/ 78631 w 78631"/>
                  <a:gd name="connsiteY26" fmla="*/ 190361 h 279963"/>
                  <a:gd name="connsiteX27" fmla="*/ 68574 w 78631"/>
                  <a:gd name="connsiteY27" fmla="*/ 177926 h 279963"/>
                  <a:gd name="connsiteX28" fmla="*/ 62539 w 78631"/>
                  <a:gd name="connsiteY28" fmla="*/ 174269 h 279963"/>
                  <a:gd name="connsiteX29" fmla="*/ 55225 w 78631"/>
                  <a:gd name="connsiteY29" fmla="*/ 171160 h 279963"/>
                  <a:gd name="connsiteX30" fmla="*/ 48093 w 78631"/>
                  <a:gd name="connsiteY30" fmla="*/ 170246 h 279963"/>
                  <a:gd name="connsiteX31" fmla="*/ 42607 w 78631"/>
                  <a:gd name="connsiteY31" fmla="*/ 170977 h 279963"/>
                  <a:gd name="connsiteX32" fmla="*/ 36573 w 78631"/>
                  <a:gd name="connsiteY32" fmla="*/ 175000 h 279963"/>
                  <a:gd name="connsiteX33" fmla="*/ 34378 w 78631"/>
                  <a:gd name="connsiteY33" fmla="*/ 182132 h 279963"/>
                  <a:gd name="connsiteX34" fmla="*/ 33281 w 78631"/>
                  <a:gd name="connsiteY34" fmla="*/ 188349 h 279963"/>
                  <a:gd name="connsiteX35" fmla="*/ 29989 w 78631"/>
                  <a:gd name="connsiteY35" fmla="*/ 195115 h 279963"/>
                  <a:gd name="connsiteX36" fmla="*/ 25418 w 78631"/>
                  <a:gd name="connsiteY36" fmla="*/ 211024 h 279963"/>
                  <a:gd name="connsiteX37" fmla="*/ 24321 w 78631"/>
                  <a:gd name="connsiteY37" fmla="*/ 218156 h 279963"/>
                  <a:gd name="connsiteX38" fmla="*/ 24686 w 78631"/>
                  <a:gd name="connsiteY38" fmla="*/ 225654 h 279963"/>
                  <a:gd name="connsiteX39" fmla="*/ 28161 w 78631"/>
                  <a:gd name="connsiteY39" fmla="*/ 232054 h 279963"/>
                  <a:gd name="connsiteX40" fmla="*/ 35841 w 78631"/>
                  <a:gd name="connsiteY40" fmla="*/ 240465 h 279963"/>
                  <a:gd name="connsiteX41" fmla="*/ 36573 w 78631"/>
                  <a:gd name="connsiteY41" fmla="*/ 245586 h 279963"/>
                  <a:gd name="connsiteX42" fmla="*/ 38218 w 78631"/>
                  <a:gd name="connsiteY42" fmla="*/ 249243 h 279963"/>
                  <a:gd name="connsiteX43" fmla="*/ 40961 w 78631"/>
                  <a:gd name="connsiteY43" fmla="*/ 251803 h 279963"/>
                  <a:gd name="connsiteX44" fmla="*/ 44801 w 78631"/>
                  <a:gd name="connsiteY44" fmla="*/ 253815 h 279963"/>
                  <a:gd name="connsiteX45" fmla="*/ 46264 w 78631"/>
                  <a:gd name="connsiteY45" fmla="*/ 252900 h 279963"/>
                  <a:gd name="connsiteX46" fmla="*/ 47544 w 78631"/>
                  <a:gd name="connsiteY46" fmla="*/ 254363 h 279963"/>
                  <a:gd name="connsiteX47" fmla="*/ 50104 w 78631"/>
                  <a:gd name="connsiteY47" fmla="*/ 265335 h 279963"/>
                  <a:gd name="connsiteX48" fmla="*/ 49556 w 78631"/>
                  <a:gd name="connsiteY48" fmla="*/ 271369 h 279963"/>
                  <a:gd name="connsiteX49" fmla="*/ 46995 w 78631"/>
                  <a:gd name="connsiteY49" fmla="*/ 276307 h 279963"/>
                  <a:gd name="connsiteX50" fmla="*/ 43704 w 78631"/>
                  <a:gd name="connsiteY50" fmla="*/ 261312 h 279963"/>
                  <a:gd name="connsiteX51" fmla="*/ 31635 w 78631"/>
                  <a:gd name="connsiteY51" fmla="*/ 256557 h 279963"/>
                  <a:gd name="connsiteX52" fmla="*/ 25418 w 78631"/>
                  <a:gd name="connsiteY52" fmla="*/ 256192 h 279963"/>
                  <a:gd name="connsiteX53" fmla="*/ 21029 w 78631"/>
                  <a:gd name="connsiteY53" fmla="*/ 260763 h 279963"/>
                  <a:gd name="connsiteX54" fmla="*/ 16640 w 78631"/>
                  <a:gd name="connsiteY54" fmla="*/ 273747 h 279963"/>
                  <a:gd name="connsiteX55" fmla="*/ 14263 w 78631"/>
                  <a:gd name="connsiteY55" fmla="*/ 279964 h 279963"/>
                  <a:gd name="connsiteX56" fmla="*/ 8229 w 78631"/>
                  <a:gd name="connsiteY56" fmla="*/ 276855 h 279963"/>
                  <a:gd name="connsiteX57" fmla="*/ 6948 w 78631"/>
                  <a:gd name="connsiteY57" fmla="*/ 267164 h 279963"/>
                  <a:gd name="connsiteX58" fmla="*/ 6583 w 78631"/>
                  <a:gd name="connsiteY58" fmla="*/ 257472 h 279963"/>
                  <a:gd name="connsiteX59" fmla="*/ 9509 w 78631"/>
                  <a:gd name="connsiteY59" fmla="*/ 240465 h 279963"/>
                  <a:gd name="connsiteX60" fmla="*/ 11703 w 78631"/>
                  <a:gd name="connsiteY60" fmla="*/ 217608 h 279963"/>
                  <a:gd name="connsiteX61" fmla="*/ 14812 w 78631"/>
                  <a:gd name="connsiteY61" fmla="*/ 213219 h 279963"/>
                  <a:gd name="connsiteX62" fmla="*/ 14263 w 78631"/>
                  <a:gd name="connsiteY62" fmla="*/ 207001 h 279963"/>
                  <a:gd name="connsiteX63" fmla="*/ 10789 w 78631"/>
                  <a:gd name="connsiteY63" fmla="*/ 200236 h 279963"/>
                  <a:gd name="connsiteX64" fmla="*/ 7680 w 78631"/>
                  <a:gd name="connsiteY64" fmla="*/ 191092 h 279963"/>
                  <a:gd name="connsiteX65" fmla="*/ 7680 w 78631"/>
                  <a:gd name="connsiteY65" fmla="*/ 183229 h 279963"/>
                  <a:gd name="connsiteX66" fmla="*/ 10057 w 78631"/>
                  <a:gd name="connsiteY66" fmla="*/ 177378 h 279963"/>
                  <a:gd name="connsiteX67" fmla="*/ 12800 w 78631"/>
                  <a:gd name="connsiteY67" fmla="*/ 162200 h 279963"/>
                  <a:gd name="connsiteX68" fmla="*/ 12983 w 78631"/>
                  <a:gd name="connsiteY68" fmla="*/ 150131 h 279963"/>
                  <a:gd name="connsiteX69" fmla="*/ 14446 w 78631"/>
                  <a:gd name="connsiteY69" fmla="*/ 149399 h 279963"/>
                  <a:gd name="connsiteX70" fmla="*/ 13349 w 78631"/>
                  <a:gd name="connsiteY70" fmla="*/ 147022 h 279963"/>
                  <a:gd name="connsiteX71" fmla="*/ 13715 w 78631"/>
                  <a:gd name="connsiteY71" fmla="*/ 142634 h 279963"/>
                  <a:gd name="connsiteX72" fmla="*/ 12983 w 78631"/>
                  <a:gd name="connsiteY72" fmla="*/ 136782 h 279963"/>
                  <a:gd name="connsiteX73" fmla="*/ 11337 w 78631"/>
                  <a:gd name="connsiteY73" fmla="*/ 132393 h 279963"/>
                  <a:gd name="connsiteX74" fmla="*/ 11154 w 78631"/>
                  <a:gd name="connsiteY74" fmla="*/ 125261 h 279963"/>
                  <a:gd name="connsiteX75" fmla="*/ 13897 w 78631"/>
                  <a:gd name="connsiteY75" fmla="*/ 112461 h 279963"/>
                  <a:gd name="connsiteX76" fmla="*/ 13897 w 78631"/>
                  <a:gd name="connsiteY76" fmla="*/ 107524 h 279963"/>
                  <a:gd name="connsiteX77" fmla="*/ 9509 w 78631"/>
                  <a:gd name="connsiteY77" fmla="*/ 98563 h 279963"/>
                  <a:gd name="connsiteX78" fmla="*/ 5303 w 78631"/>
                  <a:gd name="connsiteY78" fmla="*/ 94358 h 279963"/>
                  <a:gd name="connsiteX79" fmla="*/ 1828 w 78631"/>
                  <a:gd name="connsiteY79" fmla="*/ 91980 h 279963"/>
                  <a:gd name="connsiteX80" fmla="*/ 2743 w 78631"/>
                  <a:gd name="connsiteY80" fmla="*/ 89420 h 279963"/>
                  <a:gd name="connsiteX81" fmla="*/ 1280 w 78631"/>
                  <a:gd name="connsiteY81" fmla="*/ 85214 h 279963"/>
                  <a:gd name="connsiteX82" fmla="*/ 182 w 78631"/>
                  <a:gd name="connsiteY82" fmla="*/ 77351 h 279963"/>
                  <a:gd name="connsiteX83" fmla="*/ 0 w 78631"/>
                  <a:gd name="connsiteY83" fmla="*/ 70768 h 279963"/>
                  <a:gd name="connsiteX84" fmla="*/ 4389 w 78631"/>
                  <a:gd name="connsiteY84" fmla="*/ 59796 h 279963"/>
                  <a:gd name="connsiteX85" fmla="*/ 5486 w 78631"/>
                  <a:gd name="connsiteY85" fmla="*/ 46996 h 279963"/>
                  <a:gd name="connsiteX86" fmla="*/ 5303 w 78631"/>
                  <a:gd name="connsiteY86" fmla="*/ 40596 h 279963"/>
                  <a:gd name="connsiteX87" fmla="*/ 4206 w 78631"/>
                  <a:gd name="connsiteY87" fmla="*/ 36024 h 279963"/>
                  <a:gd name="connsiteX88" fmla="*/ 6400 w 78631"/>
                  <a:gd name="connsiteY88" fmla="*/ 31270 h 279963"/>
                  <a:gd name="connsiteX89" fmla="*/ 11154 w 78631"/>
                  <a:gd name="connsiteY89" fmla="*/ 29258 h 279963"/>
                  <a:gd name="connsiteX90" fmla="*/ 13897 w 78631"/>
                  <a:gd name="connsiteY90" fmla="*/ 29990 h 279963"/>
                  <a:gd name="connsiteX91" fmla="*/ 17189 w 78631"/>
                  <a:gd name="connsiteY91" fmla="*/ 32550 h 279963"/>
                  <a:gd name="connsiteX92" fmla="*/ 22309 w 78631"/>
                  <a:gd name="connsiteY92" fmla="*/ 32001 h 279963"/>
                  <a:gd name="connsiteX93" fmla="*/ 23407 w 78631"/>
                  <a:gd name="connsiteY93" fmla="*/ 29990 h 279963"/>
                  <a:gd name="connsiteX94" fmla="*/ 22309 w 78631"/>
                  <a:gd name="connsiteY94" fmla="*/ 27795 h 279963"/>
                  <a:gd name="connsiteX95" fmla="*/ 23407 w 78631"/>
                  <a:gd name="connsiteY95" fmla="*/ 24504 h 279963"/>
                  <a:gd name="connsiteX96" fmla="*/ 25966 w 78631"/>
                  <a:gd name="connsiteY96" fmla="*/ 24869 h 279963"/>
                  <a:gd name="connsiteX97" fmla="*/ 27430 w 78631"/>
                  <a:gd name="connsiteY97" fmla="*/ 23589 h 279963"/>
                  <a:gd name="connsiteX98" fmla="*/ 24869 w 78631"/>
                  <a:gd name="connsiteY98" fmla="*/ 19018 h 279963"/>
                  <a:gd name="connsiteX99" fmla="*/ 22675 w 78631"/>
                  <a:gd name="connsiteY99" fmla="*/ 12435 h 279963"/>
                  <a:gd name="connsiteX100" fmla="*/ 18103 w 78631"/>
                  <a:gd name="connsiteY100" fmla="*/ 5486 h 279963"/>
                  <a:gd name="connsiteX101" fmla="*/ 17555 w 78631"/>
                  <a:gd name="connsiteY101" fmla="*/ 3109 h 279963"/>
                  <a:gd name="connsiteX102" fmla="*/ 18652 w 78631"/>
                  <a:gd name="connsiteY102" fmla="*/ 2194 h 279963"/>
                  <a:gd name="connsiteX103" fmla="*/ 21760 w 78631"/>
                  <a:gd name="connsiteY103" fmla="*/ 2194 h 279963"/>
                  <a:gd name="connsiteX104" fmla="*/ 23955 w 78631"/>
                  <a:gd name="connsiteY104" fmla="*/ 914 h 27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631" h="279963">
                    <a:moveTo>
                      <a:pt x="23955" y="914"/>
                    </a:moveTo>
                    <a:lnTo>
                      <a:pt x="25783" y="0"/>
                    </a:lnTo>
                    <a:lnTo>
                      <a:pt x="28709" y="1280"/>
                    </a:lnTo>
                    <a:lnTo>
                      <a:pt x="31818" y="8046"/>
                    </a:lnTo>
                    <a:lnTo>
                      <a:pt x="33281" y="22126"/>
                    </a:lnTo>
                    <a:lnTo>
                      <a:pt x="35293" y="29258"/>
                    </a:lnTo>
                    <a:lnTo>
                      <a:pt x="40230" y="42241"/>
                    </a:lnTo>
                    <a:lnTo>
                      <a:pt x="42790" y="53762"/>
                    </a:lnTo>
                    <a:lnTo>
                      <a:pt x="42972" y="62174"/>
                    </a:lnTo>
                    <a:lnTo>
                      <a:pt x="41510" y="70220"/>
                    </a:lnTo>
                    <a:lnTo>
                      <a:pt x="38035" y="72048"/>
                    </a:lnTo>
                    <a:lnTo>
                      <a:pt x="38584" y="78997"/>
                    </a:lnTo>
                    <a:lnTo>
                      <a:pt x="40596" y="85946"/>
                    </a:lnTo>
                    <a:lnTo>
                      <a:pt x="41144" y="91798"/>
                    </a:lnTo>
                    <a:lnTo>
                      <a:pt x="40961" y="97283"/>
                    </a:lnTo>
                    <a:lnTo>
                      <a:pt x="42790" y="96918"/>
                    </a:lnTo>
                    <a:lnTo>
                      <a:pt x="45716" y="102769"/>
                    </a:lnTo>
                    <a:lnTo>
                      <a:pt x="46995" y="109170"/>
                    </a:lnTo>
                    <a:lnTo>
                      <a:pt x="47910" y="110450"/>
                    </a:lnTo>
                    <a:lnTo>
                      <a:pt x="53213" y="130382"/>
                    </a:lnTo>
                    <a:lnTo>
                      <a:pt x="62722" y="155068"/>
                    </a:lnTo>
                    <a:lnTo>
                      <a:pt x="64185" y="162200"/>
                    </a:lnTo>
                    <a:lnTo>
                      <a:pt x="66745" y="170063"/>
                    </a:lnTo>
                    <a:lnTo>
                      <a:pt x="69122" y="175915"/>
                    </a:lnTo>
                    <a:lnTo>
                      <a:pt x="72779" y="181401"/>
                    </a:lnTo>
                    <a:lnTo>
                      <a:pt x="77899" y="186338"/>
                    </a:lnTo>
                    <a:lnTo>
                      <a:pt x="78631" y="190361"/>
                    </a:lnTo>
                    <a:lnTo>
                      <a:pt x="68574" y="177926"/>
                    </a:lnTo>
                    <a:lnTo>
                      <a:pt x="62539" y="174269"/>
                    </a:lnTo>
                    <a:lnTo>
                      <a:pt x="55225" y="171160"/>
                    </a:lnTo>
                    <a:lnTo>
                      <a:pt x="48093" y="170246"/>
                    </a:lnTo>
                    <a:lnTo>
                      <a:pt x="42607" y="170977"/>
                    </a:lnTo>
                    <a:lnTo>
                      <a:pt x="36573" y="175000"/>
                    </a:lnTo>
                    <a:lnTo>
                      <a:pt x="34378" y="182132"/>
                    </a:lnTo>
                    <a:lnTo>
                      <a:pt x="33281" y="188349"/>
                    </a:lnTo>
                    <a:lnTo>
                      <a:pt x="29989" y="195115"/>
                    </a:lnTo>
                    <a:lnTo>
                      <a:pt x="25418" y="211024"/>
                    </a:lnTo>
                    <a:lnTo>
                      <a:pt x="24321" y="218156"/>
                    </a:lnTo>
                    <a:lnTo>
                      <a:pt x="24686" y="225654"/>
                    </a:lnTo>
                    <a:lnTo>
                      <a:pt x="28161" y="232054"/>
                    </a:lnTo>
                    <a:lnTo>
                      <a:pt x="35841" y="240465"/>
                    </a:lnTo>
                    <a:lnTo>
                      <a:pt x="36573" y="245586"/>
                    </a:lnTo>
                    <a:lnTo>
                      <a:pt x="38218" y="249243"/>
                    </a:lnTo>
                    <a:lnTo>
                      <a:pt x="40961" y="251803"/>
                    </a:lnTo>
                    <a:lnTo>
                      <a:pt x="44801" y="253815"/>
                    </a:lnTo>
                    <a:lnTo>
                      <a:pt x="46264" y="252900"/>
                    </a:lnTo>
                    <a:lnTo>
                      <a:pt x="47544" y="254363"/>
                    </a:lnTo>
                    <a:lnTo>
                      <a:pt x="50104" y="265335"/>
                    </a:lnTo>
                    <a:lnTo>
                      <a:pt x="49556" y="271369"/>
                    </a:lnTo>
                    <a:lnTo>
                      <a:pt x="46995" y="276307"/>
                    </a:lnTo>
                    <a:lnTo>
                      <a:pt x="43704" y="261312"/>
                    </a:lnTo>
                    <a:lnTo>
                      <a:pt x="31635" y="256557"/>
                    </a:lnTo>
                    <a:lnTo>
                      <a:pt x="25418" y="256192"/>
                    </a:lnTo>
                    <a:lnTo>
                      <a:pt x="21029" y="260763"/>
                    </a:lnTo>
                    <a:lnTo>
                      <a:pt x="16640" y="273747"/>
                    </a:lnTo>
                    <a:lnTo>
                      <a:pt x="14263" y="279964"/>
                    </a:lnTo>
                    <a:lnTo>
                      <a:pt x="8229" y="276855"/>
                    </a:lnTo>
                    <a:lnTo>
                      <a:pt x="6948" y="267164"/>
                    </a:lnTo>
                    <a:lnTo>
                      <a:pt x="6583" y="257472"/>
                    </a:lnTo>
                    <a:lnTo>
                      <a:pt x="9509" y="240465"/>
                    </a:lnTo>
                    <a:lnTo>
                      <a:pt x="11703" y="217608"/>
                    </a:lnTo>
                    <a:lnTo>
                      <a:pt x="14812" y="213219"/>
                    </a:lnTo>
                    <a:lnTo>
                      <a:pt x="14263" y="207001"/>
                    </a:lnTo>
                    <a:lnTo>
                      <a:pt x="10789" y="200236"/>
                    </a:lnTo>
                    <a:lnTo>
                      <a:pt x="7680" y="191092"/>
                    </a:lnTo>
                    <a:lnTo>
                      <a:pt x="7680" y="183229"/>
                    </a:lnTo>
                    <a:lnTo>
                      <a:pt x="10057" y="177378"/>
                    </a:lnTo>
                    <a:lnTo>
                      <a:pt x="12800" y="162200"/>
                    </a:lnTo>
                    <a:lnTo>
                      <a:pt x="12983" y="150131"/>
                    </a:lnTo>
                    <a:lnTo>
                      <a:pt x="14446" y="149399"/>
                    </a:lnTo>
                    <a:lnTo>
                      <a:pt x="13349" y="147022"/>
                    </a:lnTo>
                    <a:lnTo>
                      <a:pt x="13715" y="142634"/>
                    </a:lnTo>
                    <a:lnTo>
                      <a:pt x="12983" y="136782"/>
                    </a:lnTo>
                    <a:lnTo>
                      <a:pt x="11337" y="132393"/>
                    </a:lnTo>
                    <a:lnTo>
                      <a:pt x="11154" y="125261"/>
                    </a:lnTo>
                    <a:lnTo>
                      <a:pt x="13897" y="112461"/>
                    </a:lnTo>
                    <a:lnTo>
                      <a:pt x="13897" y="107524"/>
                    </a:lnTo>
                    <a:lnTo>
                      <a:pt x="9509" y="98563"/>
                    </a:lnTo>
                    <a:lnTo>
                      <a:pt x="5303" y="94358"/>
                    </a:lnTo>
                    <a:lnTo>
                      <a:pt x="1828" y="91980"/>
                    </a:lnTo>
                    <a:lnTo>
                      <a:pt x="2743" y="89420"/>
                    </a:lnTo>
                    <a:lnTo>
                      <a:pt x="1280" y="85214"/>
                    </a:lnTo>
                    <a:lnTo>
                      <a:pt x="182" y="77351"/>
                    </a:lnTo>
                    <a:lnTo>
                      <a:pt x="0" y="70768"/>
                    </a:lnTo>
                    <a:lnTo>
                      <a:pt x="4389" y="59796"/>
                    </a:lnTo>
                    <a:lnTo>
                      <a:pt x="5486" y="46996"/>
                    </a:lnTo>
                    <a:lnTo>
                      <a:pt x="5303" y="40596"/>
                    </a:lnTo>
                    <a:lnTo>
                      <a:pt x="4206" y="36024"/>
                    </a:lnTo>
                    <a:lnTo>
                      <a:pt x="6400" y="31270"/>
                    </a:lnTo>
                    <a:lnTo>
                      <a:pt x="11154" y="29258"/>
                    </a:lnTo>
                    <a:lnTo>
                      <a:pt x="13897" y="29990"/>
                    </a:lnTo>
                    <a:lnTo>
                      <a:pt x="17189" y="32550"/>
                    </a:lnTo>
                    <a:lnTo>
                      <a:pt x="22309" y="32001"/>
                    </a:lnTo>
                    <a:lnTo>
                      <a:pt x="23407" y="29990"/>
                    </a:lnTo>
                    <a:lnTo>
                      <a:pt x="22309" y="27795"/>
                    </a:lnTo>
                    <a:lnTo>
                      <a:pt x="23407" y="24504"/>
                    </a:lnTo>
                    <a:lnTo>
                      <a:pt x="25966" y="24869"/>
                    </a:lnTo>
                    <a:lnTo>
                      <a:pt x="27430" y="23589"/>
                    </a:lnTo>
                    <a:lnTo>
                      <a:pt x="24869" y="19018"/>
                    </a:lnTo>
                    <a:lnTo>
                      <a:pt x="22675" y="12435"/>
                    </a:lnTo>
                    <a:lnTo>
                      <a:pt x="18103" y="5486"/>
                    </a:lnTo>
                    <a:lnTo>
                      <a:pt x="17555" y="3109"/>
                    </a:lnTo>
                    <a:lnTo>
                      <a:pt x="18652" y="2194"/>
                    </a:lnTo>
                    <a:lnTo>
                      <a:pt x="21760" y="2194"/>
                    </a:lnTo>
                    <a:lnTo>
                      <a:pt x="23955" y="914"/>
                    </a:lnTo>
                    <a:close/>
                  </a:path>
                </a:pathLst>
              </a:custGeom>
              <a:grpFill/>
              <a:ln w="18272" cap="flat">
                <a:noFill/>
                <a:prstDash val="solid"/>
                <a:miter/>
              </a:ln>
            </p:spPr>
            <p:txBody>
              <a:bodyPr rtlCol="0" anchor="ctr"/>
              <a:lstStyle/>
              <a:p>
                <a:endParaRPr lang="en-GB" sz="1463"/>
              </a:p>
            </p:txBody>
          </p:sp>
          <p:sp>
            <p:nvSpPr>
              <p:cNvPr id="572" name="Freeform: Shape 571">
                <a:extLst>
                  <a:ext uri="{FF2B5EF4-FFF2-40B4-BE49-F238E27FC236}">
                    <a16:creationId xmlns:a16="http://schemas.microsoft.com/office/drawing/2014/main" id="{66C77953-78EF-F5D7-9BC0-DF8B970CEF34}"/>
                  </a:ext>
                </a:extLst>
              </p:cNvPr>
              <p:cNvSpPr/>
              <p:nvPr/>
            </p:nvSpPr>
            <p:spPr>
              <a:xfrm>
                <a:off x="9588613" y="2812966"/>
                <a:ext cx="78631" cy="279963"/>
              </a:xfrm>
              <a:custGeom>
                <a:avLst/>
                <a:gdLst>
                  <a:gd name="connsiteX0" fmla="*/ 23955 w 78631"/>
                  <a:gd name="connsiteY0" fmla="*/ 914 h 279963"/>
                  <a:gd name="connsiteX1" fmla="*/ 25783 w 78631"/>
                  <a:gd name="connsiteY1" fmla="*/ 0 h 279963"/>
                  <a:gd name="connsiteX2" fmla="*/ 28709 w 78631"/>
                  <a:gd name="connsiteY2" fmla="*/ 1280 h 279963"/>
                  <a:gd name="connsiteX3" fmla="*/ 31818 w 78631"/>
                  <a:gd name="connsiteY3" fmla="*/ 8046 h 279963"/>
                  <a:gd name="connsiteX4" fmla="*/ 33281 w 78631"/>
                  <a:gd name="connsiteY4" fmla="*/ 22126 h 279963"/>
                  <a:gd name="connsiteX5" fmla="*/ 35293 w 78631"/>
                  <a:gd name="connsiteY5" fmla="*/ 29258 h 279963"/>
                  <a:gd name="connsiteX6" fmla="*/ 40230 w 78631"/>
                  <a:gd name="connsiteY6" fmla="*/ 42241 h 279963"/>
                  <a:gd name="connsiteX7" fmla="*/ 42790 w 78631"/>
                  <a:gd name="connsiteY7" fmla="*/ 53762 h 279963"/>
                  <a:gd name="connsiteX8" fmla="*/ 42972 w 78631"/>
                  <a:gd name="connsiteY8" fmla="*/ 62174 h 279963"/>
                  <a:gd name="connsiteX9" fmla="*/ 41510 w 78631"/>
                  <a:gd name="connsiteY9" fmla="*/ 70220 h 279963"/>
                  <a:gd name="connsiteX10" fmla="*/ 38035 w 78631"/>
                  <a:gd name="connsiteY10" fmla="*/ 72048 h 279963"/>
                  <a:gd name="connsiteX11" fmla="*/ 38584 w 78631"/>
                  <a:gd name="connsiteY11" fmla="*/ 78997 h 279963"/>
                  <a:gd name="connsiteX12" fmla="*/ 40596 w 78631"/>
                  <a:gd name="connsiteY12" fmla="*/ 85946 h 279963"/>
                  <a:gd name="connsiteX13" fmla="*/ 41144 w 78631"/>
                  <a:gd name="connsiteY13" fmla="*/ 91798 h 279963"/>
                  <a:gd name="connsiteX14" fmla="*/ 40961 w 78631"/>
                  <a:gd name="connsiteY14" fmla="*/ 97283 h 279963"/>
                  <a:gd name="connsiteX15" fmla="*/ 42790 w 78631"/>
                  <a:gd name="connsiteY15" fmla="*/ 96918 h 279963"/>
                  <a:gd name="connsiteX16" fmla="*/ 45716 w 78631"/>
                  <a:gd name="connsiteY16" fmla="*/ 102769 h 279963"/>
                  <a:gd name="connsiteX17" fmla="*/ 46995 w 78631"/>
                  <a:gd name="connsiteY17" fmla="*/ 109170 h 279963"/>
                  <a:gd name="connsiteX18" fmla="*/ 47910 w 78631"/>
                  <a:gd name="connsiteY18" fmla="*/ 110450 h 279963"/>
                  <a:gd name="connsiteX19" fmla="*/ 53213 w 78631"/>
                  <a:gd name="connsiteY19" fmla="*/ 130382 h 279963"/>
                  <a:gd name="connsiteX20" fmla="*/ 62722 w 78631"/>
                  <a:gd name="connsiteY20" fmla="*/ 155068 h 279963"/>
                  <a:gd name="connsiteX21" fmla="*/ 64185 w 78631"/>
                  <a:gd name="connsiteY21" fmla="*/ 162200 h 279963"/>
                  <a:gd name="connsiteX22" fmla="*/ 66745 w 78631"/>
                  <a:gd name="connsiteY22" fmla="*/ 170063 h 279963"/>
                  <a:gd name="connsiteX23" fmla="*/ 69122 w 78631"/>
                  <a:gd name="connsiteY23" fmla="*/ 175915 h 279963"/>
                  <a:gd name="connsiteX24" fmla="*/ 72779 w 78631"/>
                  <a:gd name="connsiteY24" fmla="*/ 181401 h 279963"/>
                  <a:gd name="connsiteX25" fmla="*/ 77899 w 78631"/>
                  <a:gd name="connsiteY25" fmla="*/ 186338 h 279963"/>
                  <a:gd name="connsiteX26" fmla="*/ 78631 w 78631"/>
                  <a:gd name="connsiteY26" fmla="*/ 190361 h 279963"/>
                  <a:gd name="connsiteX27" fmla="*/ 68574 w 78631"/>
                  <a:gd name="connsiteY27" fmla="*/ 177926 h 279963"/>
                  <a:gd name="connsiteX28" fmla="*/ 62539 w 78631"/>
                  <a:gd name="connsiteY28" fmla="*/ 174269 h 279963"/>
                  <a:gd name="connsiteX29" fmla="*/ 55225 w 78631"/>
                  <a:gd name="connsiteY29" fmla="*/ 171160 h 279963"/>
                  <a:gd name="connsiteX30" fmla="*/ 48093 w 78631"/>
                  <a:gd name="connsiteY30" fmla="*/ 170246 h 279963"/>
                  <a:gd name="connsiteX31" fmla="*/ 42607 w 78631"/>
                  <a:gd name="connsiteY31" fmla="*/ 170977 h 279963"/>
                  <a:gd name="connsiteX32" fmla="*/ 36573 w 78631"/>
                  <a:gd name="connsiteY32" fmla="*/ 175000 h 279963"/>
                  <a:gd name="connsiteX33" fmla="*/ 34378 w 78631"/>
                  <a:gd name="connsiteY33" fmla="*/ 182132 h 279963"/>
                  <a:gd name="connsiteX34" fmla="*/ 33281 w 78631"/>
                  <a:gd name="connsiteY34" fmla="*/ 188349 h 279963"/>
                  <a:gd name="connsiteX35" fmla="*/ 29989 w 78631"/>
                  <a:gd name="connsiteY35" fmla="*/ 195115 h 279963"/>
                  <a:gd name="connsiteX36" fmla="*/ 25418 w 78631"/>
                  <a:gd name="connsiteY36" fmla="*/ 211024 h 279963"/>
                  <a:gd name="connsiteX37" fmla="*/ 24321 w 78631"/>
                  <a:gd name="connsiteY37" fmla="*/ 218156 h 279963"/>
                  <a:gd name="connsiteX38" fmla="*/ 24686 w 78631"/>
                  <a:gd name="connsiteY38" fmla="*/ 225654 h 279963"/>
                  <a:gd name="connsiteX39" fmla="*/ 28161 w 78631"/>
                  <a:gd name="connsiteY39" fmla="*/ 232054 h 279963"/>
                  <a:gd name="connsiteX40" fmla="*/ 35841 w 78631"/>
                  <a:gd name="connsiteY40" fmla="*/ 240465 h 279963"/>
                  <a:gd name="connsiteX41" fmla="*/ 36573 w 78631"/>
                  <a:gd name="connsiteY41" fmla="*/ 245586 h 279963"/>
                  <a:gd name="connsiteX42" fmla="*/ 38218 w 78631"/>
                  <a:gd name="connsiteY42" fmla="*/ 249243 h 279963"/>
                  <a:gd name="connsiteX43" fmla="*/ 40961 w 78631"/>
                  <a:gd name="connsiteY43" fmla="*/ 251803 h 279963"/>
                  <a:gd name="connsiteX44" fmla="*/ 44801 w 78631"/>
                  <a:gd name="connsiteY44" fmla="*/ 253815 h 279963"/>
                  <a:gd name="connsiteX45" fmla="*/ 46264 w 78631"/>
                  <a:gd name="connsiteY45" fmla="*/ 252900 h 279963"/>
                  <a:gd name="connsiteX46" fmla="*/ 47544 w 78631"/>
                  <a:gd name="connsiteY46" fmla="*/ 254363 h 279963"/>
                  <a:gd name="connsiteX47" fmla="*/ 50104 w 78631"/>
                  <a:gd name="connsiteY47" fmla="*/ 265335 h 279963"/>
                  <a:gd name="connsiteX48" fmla="*/ 49556 w 78631"/>
                  <a:gd name="connsiteY48" fmla="*/ 271369 h 279963"/>
                  <a:gd name="connsiteX49" fmla="*/ 46995 w 78631"/>
                  <a:gd name="connsiteY49" fmla="*/ 276307 h 279963"/>
                  <a:gd name="connsiteX50" fmla="*/ 43704 w 78631"/>
                  <a:gd name="connsiteY50" fmla="*/ 261312 h 279963"/>
                  <a:gd name="connsiteX51" fmla="*/ 31635 w 78631"/>
                  <a:gd name="connsiteY51" fmla="*/ 256557 h 279963"/>
                  <a:gd name="connsiteX52" fmla="*/ 25418 w 78631"/>
                  <a:gd name="connsiteY52" fmla="*/ 256192 h 279963"/>
                  <a:gd name="connsiteX53" fmla="*/ 21029 w 78631"/>
                  <a:gd name="connsiteY53" fmla="*/ 260763 h 279963"/>
                  <a:gd name="connsiteX54" fmla="*/ 16640 w 78631"/>
                  <a:gd name="connsiteY54" fmla="*/ 273747 h 279963"/>
                  <a:gd name="connsiteX55" fmla="*/ 14263 w 78631"/>
                  <a:gd name="connsiteY55" fmla="*/ 279964 h 279963"/>
                  <a:gd name="connsiteX56" fmla="*/ 8229 w 78631"/>
                  <a:gd name="connsiteY56" fmla="*/ 276855 h 279963"/>
                  <a:gd name="connsiteX57" fmla="*/ 6948 w 78631"/>
                  <a:gd name="connsiteY57" fmla="*/ 267164 h 279963"/>
                  <a:gd name="connsiteX58" fmla="*/ 6583 w 78631"/>
                  <a:gd name="connsiteY58" fmla="*/ 257472 h 279963"/>
                  <a:gd name="connsiteX59" fmla="*/ 9509 w 78631"/>
                  <a:gd name="connsiteY59" fmla="*/ 240465 h 279963"/>
                  <a:gd name="connsiteX60" fmla="*/ 11703 w 78631"/>
                  <a:gd name="connsiteY60" fmla="*/ 217608 h 279963"/>
                  <a:gd name="connsiteX61" fmla="*/ 14812 w 78631"/>
                  <a:gd name="connsiteY61" fmla="*/ 213219 h 279963"/>
                  <a:gd name="connsiteX62" fmla="*/ 14263 w 78631"/>
                  <a:gd name="connsiteY62" fmla="*/ 207001 h 279963"/>
                  <a:gd name="connsiteX63" fmla="*/ 10789 w 78631"/>
                  <a:gd name="connsiteY63" fmla="*/ 200236 h 279963"/>
                  <a:gd name="connsiteX64" fmla="*/ 7680 w 78631"/>
                  <a:gd name="connsiteY64" fmla="*/ 191092 h 279963"/>
                  <a:gd name="connsiteX65" fmla="*/ 7680 w 78631"/>
                  <a:gd name="connsiteY65" fmla="*/ 183229 h 279963"/>
                  <a:gd name="connsiteX66" fmla="*/ 10057 w 78631"/>
                  <a:gd name="connsiteY66" fmla="*/ 177378 h 279963"/>
                  <a:gd name="connsiteX67" fmla="*/ 12800 w 78631"/>
                  <a:gd name="connsiteY67" fmla="*/ 162200 h 279963"/>
                  <a:gd name="connsiteX68" fmla="*/ 12983 w 78631"/>
                  <a:gd name="connsiteY68" fmla="*/ 150131 h 279963"/>
                  <a:gd name="connsiteX69" fmla="*/ 14446 w 78631"/>
                  <a:gd name="connsiteY69" fmla="*/ 149399 h 279963"/>
                  <a:gd name="connsiteX70" fmla="*/ 13349 w 78631"/>
                  <a:gd name="connsiteY70" fmla="*/ 147022 h 279963"/>
                  <a:gd name="connsiteX71" fmla="*/ 13715 w 78631"/>
                  <a:gd name="connsiteY71" fmla="*/ 142634 h 279963"/>
                  <a:gd name="connsiteX72" fmla="*/ 12983 w 78631"/>
                  <a:gd name="connsiteY72" fmla="*/ 136782 h 279963"/>
                  <a:gd name="connsiteX73" fmla="*/ 11337 w 78631"/>
                  <a:gd name="connsiteY73" fmla="*/ 132393 h 279963"/>
                  <a:gd name="connsiteX74" fmla="*/ 11154 w 78631"/>
                  <a:gd name="connsiteY74" fmla="*/ 125261 h 279963"/>
                  <a:gd name="connsiteX75" fmla="*/ 13897 w 78631"/>
                  <a:gd name="connsiteY75" fmla="*/ 112461 h 279963"/>
                  <a:gd name="connsiteX76" fmla="*/ 13897 w 78631"/>
                  <a:gd name="connsiteY76" fmla="*/ 107524 h 279963"/>
                  <a:gd name="connsiteX77" fmla="*/ 9509 w 78631"/>
                  <a:gd name="connsiteY77" fmla="*/ 98563 h 279963"/>
                  <a:gd name="connsiteX78" fmla="*/ 5303 w 78631"/>
                  <a:gd name="connsiteY78" fmla="*/ 94358 h 279963"/>
                  <a:gd name="connsiteX79" fmla="*/ 1828 w 78631"/>
                  <a:gd name="connsiteY79" fmla="*/ 91980 h 279963"/>
                  <a:gd name="connsiteX80" fmla="*/ 2743 w 78631"/>
                  <a:gd name="connsiteY80" fmla="*/ 89420 h 279963"/>
                  <a:gd name="connsiteX81" fmla="*/ 1280 w 78631"/>
                  <a:gd name="connsiteY81" fmla="*/ 85214 h 279963"/>
                  <a:gd name="connsiteX82" fmla="*/ 182 w 78631"/>
                  <a:gd name="connsiteY82" fmla="*/ 77351 h 279963"/>
                  <a:gd name="connsiteX83" fmla="*/ 0 w 78631"/>
                  <a:gd name="connsiteY83" fmla="*/ 70768 h 279963"/>
                  <a:gd name="connsiteX84" fmla="*/ 4389 w 78631"/>
                  <a:gd name="connsiteY84" fmla="*/ 59796 h 279963"/>
                  <a:gd name="connsiteX85" fmla="*/ 5486 w 78631"/>
                  <a:gd name="connsiteY85" fmla="*/ 46996 h 279963"/>
                  <a:gd name="connsiteX86" fmla="*/ 5303 w 78631"/>
                  <a:gd name="connsiteY86" fmla="*/ 40596 h 279963"/>
                  <a:gd name="connsiteX87" fmla="*/ 4206 w 78631"/>
                  <a:gd name="connsiteY87" fmla="*/ 36024 h 279963"/>
                  <a:gd name="connsiteX88" fmla="*/ 6400 w 78631"/>
                  <a:gd name="connsiteY88" fmla="*/ 31270 h 279963"/>
                  <a:gd name="connsiteX89" fmla="*/ 11154 w 78631"/>
                  <a:gd name="connsiteY89" fmla="*/ 29258 h 279963"/>
                  <a:gd name="connsiteX90" fmla="*/ 13897 w 78631"/>
                  <a:gd name="connsiteY90" fmla="*/ 29990 h 279963"/>
                  <a:gd name="connsiteX91" fmla="*/ 17189 w 78631"/>
                  <a:gd name="connsiteY91" fmla="*/ 32550 h 279963"/>
                  <a:gd name="connsiteX92" fmla="*/ 22309 w 78631"/>
                  <a:gd name="connsiteY92" fmla="*/ 32001 h 279963"/>
                  <a:gd name="connsiteX93" fmla="*/ 23407 w 78631"/>
                  <a:gd name="connsiteY93" fmla="*/ 29990 h 279963"/>
                  <a:gd name="connsiteX94" fmla="*/ 22309 w 78631"/>
                  <a:gd name="connsiteY94" fmla="*/ 27795 h 279963"/>
                  <a:gd name="connsiteX95" fmla="*/ 23407 w 78631"/>
                  <a:gd name="connsiteY95" fmla="*/ 24504 h 279963"/>
                  <a:gd name="connsiteX96" fmla="*/ 25966 w 78631"/>
                  <a:gd name="connsiteY96" fmla="*/ 24869 h 279963"/>
                  <a:gd name="connsiteX97" fmla="*/ 27430 w 78631"/>
                  <a:gd name="connsiteY97" fmla="*/ 23589 h 279963"/>
                  <a:gd name="connsiteX98" fmla="*/ 24869 w 78631"/>
                  <a:gd name="connsiteY98" fmla="*/ 19018 h 279963"/>
                  <a:gd name="connsiteX99" fmla="*/ 22675 w 78631"/>
                  <a:gd name="connsiteY99" fmla="*/ 12435 h 279963"/>
                  <a:gd name="connsiteX100" fmla="*/ 18103 w 78631"/>
                  <a:gd name="connsiteY100" fmla="*/ 5486 h 279963"/>
                  <a:gd name="connsiteX101" fmla="*/ 17555 w 78631"/>
                  <a:gd name="connsiteY101" fmla="*/ 3109 h 279963"/>
                  <a:gd name="connsiteX102" fmla="*/ 18652 w 78631"/>
                  <a:gd name="connsiteY102" fmla="*/ 2194 h 279963"/>
                  <a:gd name="connsiteX103" fmla="*/ 21760 w 78631"/>
                  <a:gd name="connsiteY103" fmla="*/ 2194 h 279963"/>
                  <a:gd name="connsiteX104" fmla="*/ 23955 w 78631"/>
                  <a:gd name="connsiteY104" fmla="*/ 914 h 27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8631" h="279963">
                    <a:moveTo>
                      <a:pt x="23955" y="914"/>
                    </a:moveTo>
                    <a:lnTo>
                      <a:pt x="25783" y="0"/>
                    </a:lnTo>
                    <a:lnTo>
                      <a:pt x="28709" y="1280"/>
                    </a:lnTo>
                    <a:lnTo>
                      <a:pt x="31818" y="8046"/>
                    </a:lnTo>
                    <a:lnTo>
                      <a:pt x="33281" y="22126"/>
                    </a:lnTo>
                    <a:lnTo>
                      <a:pt x="35293" y="29258"/>
                    </a:lnTo>
                    <a:lnTo>
                      <a:pt x="40230" y="42241"/>
                    </a:lnTo>
                    <a:lnTo>
                      <a:pt x="42790" y="53762"/>
                    </a:lnTo>
                    <a:lnTo>
                      <a:pt x="42972" y="62174"/>
                    </a:lnTo>
                    <a:lnTo>
                      <a:pt x="41510" y="70220"/>
                    </a:lnTo>
                    <a:lnTo>
                      <a:pt x="38035" y="72048"/>
                    </a:lnTo>
                    <a:lnTo>
                      <a:pt x="38584" y="78997"/>
                    </a:lnTo>
                    <a:lnTo>
                      <a:pt x="40596" y="85946"/>
                    </a:lnTo>
                    <a:lnTo>
                      <a:pt x="41144" y="91798"/>
                    </a:lnTo>
                    <a:lnTo>
                      <a:pt x="40961" y="97283"/>
                    </a:lnTo>
                    <a:lnTo>
                      <a:pt x="42790" y="96918"/>
                    </a:lnTo>
                    <a:lnTo>
                      <a:pt x="45716" y="102769"/>
                    </a:lnTo>
                    <a:lnTo>
                      <a:pt x="46995" y="109170"/>
                    </a:lnTo>
                    <a:lnTo>
                      <a:pt x="47910" y="110450"/>
                    </a:lnTo>
                    <a:lnTo>
                      <a:pt x="53213" y="130382"/>
                    </a:lnTo>
                    <a:lnTo>
                      <a:pt x="62722" y="155068"/>
                    </a:lnTo>
                    <a:lnTo>
                      <a:pt x="64185" y="162200"/>
                    </a:lnTo>
                    <a:lnTo>
                      <a:pt x="66745" y="170063"/>
                    </a:lnTo>
                    <a:lnTo>
                      <a:pt x="69122" y="175915"/>
                    </a:lnTo>
                    <a:lnTo>
                      <a:pt x="72779" y="181401"/>
                    </a:lnTo>
                    <a:lnTo>
                      <a:pt x="77899" y="186338"/>
                    </a:lnTo>
                    <a:lnTo>
                      <a:pt x="78631" y="190361"/>
                    </a:lnTo>
                    <a:lnTo>
                      <a:pt x="68574" y="177926"/>
                    </a:lnTo>
                    <a:lnTo>
                      <a:pt x="62539" y="174269"/>
                    </a:lnTo>
                    <a:lnTo>
                      <a:pt x="55225" y="171160"/>
                    </a:lnTo>
                    <a:lnTo>
                      <a:pt x="48093" y="170246"/>
                    </a:lnTo>
                    <a:lnTo>
                      <a:pt x="42607" y="170977"/>
                    </a:lnTo>
                    <a:lnTo>
                      <a:pt x="36573" y="175000"/>
                    </a:lnTo>
                    <a:lnTo>
                      <a:pt x="34378" y="182132"/>
                    </a:lnTo>
                    <a:lnTo>
                      <a:pt x="33281" y="188349"/>
                    </a:lnTo>
                    <a:lnTo>
                      <a:pt x="29989" y="195115"/>
                    </a:lnTo>
                    <a:lnTo>
                      <a:pt x="25418" y="211024"/>
                    </a:lnTo>
                    <a:lnTo>
                      <a:pt x="24321" y="218156"/>
                    </a:lnTo>
                    <a:lnTo>
                      <a:pt x="24686" y="225654"/>
                    </a:lnTo>
                    <a:lnTo>
                      <a:pt x="28161" y="232054"/>
                    </a:lnTo>
                    <a:lnTo>
                      <a:pt x="35841" y="240465"/>
                    </a:lnTo>
                    <a:lnTo>
                      <a:pt x="36573" y="245586"/>
                    </a:lnTo>
                    <a:lnTo>
                      <a:pt x="38218" y="249243"/>
                    </a:lnTo>
                    <a:lnTo>
                      <a:pt x="40961" y="251803"/>
                    </a:lnTo>
                    <a:lnTo>
                      <a:pt x="44801" y="253815"/>
                    </a:lnTo>
                    <a:lnTo>
                      <a:pt x="46264" y="252900"/>
                    </a:lnTo>
                    <a:lnTo>
                      <a:pt x="47544" y="254363"/>
                    </a:lnTo>
                    <a:lnTo>
                      <a:pt x="50104" y="265335"/>
                    </a:lnTo>
                    <a:lnTo>
                      <a:pt x="49556" y="271369"/>
                    </a:lnTo>
                    <a:lnTo>
                      <a:pt x="46995" y="276307"/>
                    </a:lnTo>
                    <a:lnTo>
                      <a:pt x="43704" y="261312"/>
                    </a:lnTo>
                    <a:lnTo>
                      <a:pt x="31635" y="256557"/>
                    </a:lnTo>
                    <a:lnTo>
                      <a:pt x="25418" y="256192"/>
                    </a:lnTo>
                    <a:lnTo>
                      <a:pt x="21029" y="260763"/>
                    </a:lnTo>
                    <a:lnTo>
                      <a:pt x="16640" y="273747"/>
                    </a:lnTo>
                    <a:lnTo>
                      <a:pt x="14263" y="279964"/>
                    </a:lnTo>
                    <a:lnTo>
                      <a:pt x="8229" y="276855"/>
                    </a:lnTo>
                    <a:lnTo>
                      <a:pt x="6948" y="267164"/>
                    </a:lnTo>
                    <a:lnTo>
                      <a:pt x="6583" y="257472"/>
                    </a:lnTo>
                    <a:lnTo>
                      <a:pt x="9509" y="240465"/>
                    </a:lnTo>
                    <a:lnTo>
                      <a:pt x="11703" y="217608"/>
                    </a:lnTo>
                    <a:lnTo>
                      <a:pt x="14812" y="213219"/>
                    </a:lnTo>
                    <a:lnTo>
                      <a:pt x="14263" y="207001"/>
                    </a:lnTo>
                    <a:lnTo>
                      <a:pt x="10789" y="200236"/>
                    </a:lnTo>
                    <a:lnTo>
                      <a:pt x="7680" y="191092"/>
                    </a:lnTo>
                    <a:lnTo>
                      <a:pt x="7680" y="183229"/>
                    </a:lnTo>
                    <a:lnTo>
                      <a:pt x="10057" y="177378"/>
                    </a:lnTo>
                    <a:lnTo>
                      <a:pt x="12800" y="162200"/>
                    </a:lnTo>
                    <a:lnTo>
                      <a:pt x="12983" y="150131"/>
                    </a:lnTo>
                    <a:lnTo>
                      <a:pt x="14446" y="149399"/>
                    </a:lnTo>
                    <a:lnTo>
                      <a:pt x="13349" y="147022"/>
                    </a:lnTo>
                    <a:lnTo>
                      <a:pt x="13715" y="142634"/>
                    </a:lnTo>
                    <a:lnTo>
                      <a:pt x="12983" y="136782"/>
                    </a:lnTo>
                    <a:lnTo>
                      <a:pt x="11337" y="132393"/>
                    </a:lnTo>
                    <a:lnTo>
                      <a:pt x="11154" y="125261"/>
                    </a:lnTo>
                    <a:lnTo>
                      <a:pt x="13897" y="112461"/>
                    </a:lnTo>
                    <a:lnTo>
                      <a:pt x="13897" y="107524"/>
                    </a:lnTo>
                    <a:lnTo>
                      <a:pt x="9509" y="98563"/>
                    </a:lnTo>
                    <a:lnTo>
                      <a:pt x="5303" y="94358"/>
                    </a:lnTo>
                    <a:lnTo>
                      <a:pt x="1828" y="91980"/>
                    </a:lnTo>
                    <a:lnTo>
                      <a:pt x="2743" y="89420"/>
                    </a:lnTo>
                    <a:lnTo>
                      <a:pt x="1280" y="85214"/>
                    </a:lnTo>
                    <a:lnTo>
                      <a:pt x="182" y="77351"/>
                    </a:lnTo>
                    <a:lnTo>
                      <a:pt x="0" y="70768"/>
                    </a:lnTo>
                    <a:lnTo>
                      <a:pt x="4389" y="59796"/>
                    </a:lnTo>
                    <a:lnTo>
                      <a:pt x="5486" y="46996"/>
                    </a:lnTo>
                    <a:lnTo>
                      <a:pt x="5303" y="40596"/>
                    </a:lnTo>
                    <a:lnTo>
                      <a:pt x="4206" y="36024"/>
                    </a:lnTo>
                    <a:lnTo>
                      <a:pt x="6400" y="31270"/>
                    </a:lnTo>
                    <a:lnTo>
                      <a:pt x="11154" y="29258"/>
                    </a:lnTo>
                    <a:lnTo>
                      <a:pt x="13897" y="29990"/>
                    </a:lnTo>
                    <a:lnTo>
                      <a:pt x="17189" y="32550"/>
                    </a:lnTo>
                    <a:lnTo>
                      <a:pt x="22309" y="32001"/>
                    </a:lnTo>
                    <a:lnTo>
                      <a:pt x="23407" y="29990"/>
                    </a:lnTo>
                    <a:lnTo>
                      <a:pt x="22309" y="27795"/>
                    </a:lnTo>
                    <a:lnTo>
                      <a:pt x="23407" y="24504"/>
                    </a:lnTo>
                    <a:lnTo>
                      <a:pt x="25966" y="24869"/>
                    </a:lnTo>
                    <a:lnTo>
                      <a:pt x="27430" y="23589"/>
                    </a:lnTo>
                    <a:lnTo>
                      <a:pt x="24869" y="19018"/>
                    </a:lnTo>
                    <a:lnTo>
                      <a:pt x="22675" y="12435"/>
                    </a:lnTo>
                    <a:lnTo>
                      <a:pt x="18103" y="5486"/>
                    </a:lnTo>
                    <a:lnTo>
                      <a:pt x="17555" y="3109"/>
                    </a:lnTo>
                    <a:lnTo>
                      <a:pt x="18652" y="2194"/>
                    </a:lnTo>
                    <a:lnTo>
                      <a:pt x="21760" y="2194"/>
                    </a:lnTo>
                    <a:lnTo>
                      <a:pt x="23955" y="914"/>
                    </a:lnTo>
                  </a:path>
                </a:pathLst>
              </a:custGeom>
              <a:grpFill/>
              <a:ln w="4020" cap="flat">
                <a:solidFill>
                  <a:srgbClr val="FFFFFF"/>
                </a:solidFill>
                <a:prstDash val="solid"/>
                <a:miter/>
              </a:ln>
            </p:spPr>
            <p:txBody>
              <a:bodyPr rtlCol="0" anchor="ctr"/>
              <a:lstStyle/>
              <a:p>
                <a:endParaRPr lang="en-GB" sz="1463"/>
              </a:p>
            </p:txBody>
          </p:sp>
          <p:sp>
            <p:nvSpPr>
              <p:cNvPr id="573" name="Freeform: Shape 572">
                <a:extLst>
                  <a:ext uri="{FF2B5EF4-FFF2-40B4-BE49-F238E27FC236}">
                    <a16:creationId xmlns:a16="http://schemas.microsoft.com/office/drawing/2014/main" id="{45300411-0D12-2A78-2C89-5D6371201B05}"/>
                  </a:ext>
                </a:extLst>
              </p:cNvPr>
              <p:cNvSpPr/>
              <p:nvPr/>
            </p:nvSpPr>
            <p:spPr>
              <a:xfrm>
                <a:off x="9477066" y="2783708"/>
                <a:ext cx="21943" cy="20297"/>
              </a:xfrm>
              <a:custGeom>
                <a:avLst/>
                <a:gdLst>
                  <a:gd name="connsiteX0" fmla="*/ 549 w 21943"/>
                  <a:gd name="connsiteY0" fmla="*/ 13898 h 20297"/>
                  <a:gd name="connsiteX1" fmla="*/ 0 w 21943"/>
                  <a:gd name="connsiteY1" fmla="*/ 16823 h 20297"/>
                  <a:gd name="connsiteX2" fmla="*/ 2011 w 21943"/>
                  <a:gd name="connsiteY2" fmla="*/ 13898 h 20297"/>
                  <a:gd name="connsiteX3" fmla="*/ 5303 w 21943"/>
                  <a:gd name="connsiteY3" fmla="*/ 15909 h 20297"/>
                  <a:gd name="connsiteX4" fmla="*/ 8229 w 21943"/>
                  <a:gd name="connsiteY4" fmla="*/ 19383 h 20297"/>
                  <a:gd name="connsiteX5" fmla="*/ 11520 w 21943"/>
                  <a:gd name="connsiteY5" fmla="*/ 20298 h 20297"/>
                  <a:gd name="connsiteX6" fmla="*/ 15544 w 21943"/>
                  <a:gd name="connsiteY6" fmla="*/ 17006 h 20297"/>
                  <a:gd name="connsiteX7" fmla="*/ 17738 w 21943"/>
                  <a:gd name="connsiteY7" fmla="*/ 14263 h 20297"/>
                  <a:gd name="connsiteX8" fmla="*/ 19383 w 21943"/>
                  <a:gd name="connsiteY8" fmla="*/ 8778 h 20297"/>
                  <a:gd name="connsiteX9" fmla="*/ 21943 w 21943"/>
                  <a:gd name="connsiteY9" fmla="*/ 6035 h 20297"/>
                  <a:gd name="connsiteX10" fmla="*/ 17189 w 21943"/>
                  <a:gd name="connsiteY10" fmla="*/ 2560 h 20297"/>
                  <a:gd name="connsiteX11" fmla="*/ 8777 w 21943"/>
                  <a:gd name="connsiteY11" fmla="*/ 0 h 20297"/>
                  <a:gd name="connsiteX12" fmla="*/ 5303 w 21943"/>
                  <a:gd name="connsiteY12" fmla="*/ 8960 h 20297"/>
                  <a:gd name="connsiteX13" fmla="*/ 549 w 21943"/>
                  <a:gd name="connsiteY13" fmla="*/ 13898 h 2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43" h="20297">
                    <a:moveTo>
                      <a:pt x="549" y="13898"/>
                    </a:moveTo>
                    <a:lnTo>
                      <a:pt x="0" y="16823"/>
                    </a:lnTo>
                    <a:lnTo>
                      <a:pt x="2011" y="13898"/>
                    </a:lnTo>
                    <a:lnTo>
                      <a:pt x="5303" y="15909"/>
                    </a:lnTo>
                    <a:lnTo>
                      <a:pt x="8229" y="19383"/>
                    </a:lnTo>
                    <a:lnTo>
                      <a:pt x="11520" y="20298"/>
                    </a:lnTo>
                    <a:lnTo>
                      <a:pt x="15544" y="17006"/>
                    </a:lnTo>
                    <a:lnTo>
                      <a:pt x="17738" y="14263"/>
                    </a:lnTo>
                    <a:lnTo>
                      <a:pt x="19383" y="8778"/>
                    </a:lnTo>
                    <a:lnTo>
                      <a:pt x="21943" y="6035"/>
                    </a:lnTo>
                    <a:lnTo>
                      <a:pt x="17189" y="2560"/>
                    </a:lnTo>
                    <a:lnTo>
                      <a:pt x="8777" y="0"/>
                    </a:lnTo>
                    <a:lnTo>
                      <a:pt x="5303" y="8960"/>
                    </a:lnTo>
                    <a:lnTo>
                      <a:pt x="549" y="13898"/>
                    </a:lnTo>
                    <a:close/>
                  </a:path>
                </a:pathLst>
              </a:custGeom>
              <a:grpFill/>
              <a:ln w="18272" cap="flat">
                <a:noFill/>
                <a:prstDash val="solid"/>
                <a:miter/>
              </a:ln>
            </p:spPr>
            <p:txBody>
              <a:bodyPr rtlCol="0" anchor="ctr"/>
              <a:lstStyle/>
              <a:p>
                <a:endParaRPr lang="en-GB" sz="1463"/>
              </a:p>
            </p:txBody>
          </p:sp>
          <p:sp>
            <p:nvSpPr>
              <p:cNvPr id="574" name="Freeform: Shape 573">
                <a:extLst>
                  <a:ext uri="{FF2B5EF4-FFF2-40B4-BE49-F238E27FC236}">
                    <a16:creationId xmlns:a16="http://schemas.microsoft.com/office/drawing/2014/main" id="{57B61663-64DD-C98A-71DE-576AD7943701}"/>
                  </a:ext>
                </a:extLst>
              </p:cNvPr>
              <p:cNvSpPr/>
              <p:nvPr/>
            </p:nvSpPr>
            <p:spPr>
              <a:xfrm>
                <a:off x="9477066" y="2783708"/>
                <a:ext cx="21943" cy="20297"/>
              </a:xfrm>
              <a:custGeom>
                <a:avLst/>
                <a:gdLst>
                  <a:gd name="connsiteX0" fmla="*/ 549 w 21943"/>
                  <a:gd name="connsiteY0" fmla="*/ 13898 h 20297"/>
                  <a:gd name="connsiteX1" fmla="*/ 0 w 21943"/>
                  <a:gd name="connsiteY1" fmla="*/ 16823 h 20297"/>
                  <a:gd name="connsiteX2" fmla="*/ 2011 w 21943"/>
                  <a:gd name="connsiteY2" fmla="*/ 13898 h 20297"/>
                  <a:gd name="connsiteX3" fmla="*/ 5303 w 21943"/>
                  <a:gd name="connsiteY3" fmla="*/ 15909 h 20297"/>
                  <a:gd name="connsiteX4" fmla="*/ 8229 w 21943"/>
                  <a:gd name="connsiteY4" fmla="*/ 19383 h 20297"/>
                  <a:gd name="connsiteX5" fmla="*/ 11520 w 21943"/>
                  <a:gd name="connsiteY5" fmla="*/ 20298 h 20297"/>
                  <a:gd name="connsiteX6" fmla="*/ 15544 w 21943"/>
                  <a:gd name="connsiteY6" fmla="*/ 17006 h 20297"/>
                  <a:gd name="connsiteX7" fmla="*/ 17738 w 21943"/>
                  <a:gd name="connsiteY7" fmla="*/ 14263 h 20297"/>
                  <a:gd name="connsiteX8" fmla="*/ 19383 w 21943"/>
                  <a:gd name="connsiteY8" fmla="*/ 8778 h 20297"/>
                  <a:gd name="connsiteX9" fmla="*/ 21943 w 21943"/>
                  <a:gd name="connsiteY9" fmla="*/ 6035 h 20297"/>
                  <a:gd name="connsiteX10" fmla="*/ 17189 w 21943"/>
                  <a:gd name="connsiteY10" fmla="*/ 2560 h 20297"/>
                  <a:gd name="connsiteX11" fmla="*/ 8777 w 21943"/>
                  <a:gd name="connsiteY11" fmla="*/ 0 h 20297"/>
                  <a:gd name="connsiteX12" fmla="*/ 5303 w 21943"/>
                  <a:gd name="connsiteY12" fmla="*/ 8960 h 20297"/>
                  <a:gd name="connsiteX13" fmla="*/ 549 w 21943"/>
                  <a:gd name="connsiteY13" fmla="*/ 13898 h 2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43" h="20297">
                    <a:moveTo>
                      <a:pt x="549" y="13898"/>
                    </a:moveTo>
                    <a:lnTo>
                      <a:pt x="0" y="16823"/>
                    </a:lnTo>
                    <a:lnTo>
                      <a:pt x="2011" y="13898"/>
                    </a:lnTo>
                    <a:lnTo>
                      <a:pt x="5303" y="15909"/>
                    </a:lnTo>
                    <a:lnTo>
                      <a:pt x="8229" y="19383"/>
                    </a:lnTo>
                    <a:lnTo>
                      <a:pt x="11520" y="20298"/>
                    </a:lnTo>
                    <a:lnTo>
                      <a:pt x="15544" y="17006"/>
                    </a:lnTo>
                    <a:lnTo>
                      <a:pt x="17738" y="14263"/>
                    </a:lnTo>
                    <a:lnTo>
                      <a:pt x="19383" y="8778"/>
                    </a:lnTo>
                    <a:lnTo>
                      <a:pt x="21943" y="6035"/>
                    </a:lnTo>
                    <a:lnTo>
                      <a:pt x="17189" y="2560"/>
                    </a:lnTo>
                    <a:lnTo>
                      <a:pt x="8777" y="0"/>
                    </a:lnTo>
                    <a:lnTo>
                      <a:pt x="5303" y="8960"/>
                    </a:lnTo>
                    <a:lnTo>
                      <a:pt x="549" y="13898"/>
                    </a:lnTo>
                  </a:path>
                </a:pathLst>
              </a:custGeom>
              <a:grpFill/>
              <a:ln w="4020" cap="flat">
                <a:solidFill>
                  <a:srgbClr val="FFFFFF"/>
                </a:solidFill>
                <a:prstDash val="solid"/>
                <a:miter/>
              </a:ln>
            </p:spPr>
            <p:txBody>
              <a:bodyPr rtlCol="0" anchor="ctr"/>
              <a:lstStyle/>
              <a:p>
                <a:endParaRPr lang="en-GB" sz="1463"/>
              </a:p>
            </p:txBody>
          </p:sp>
          <p:sp>
            <p:nvSpPr>
              <p:cNvPr id="575" name="Freeform: Shape 574">
                <a:extLst>
                  <a:ext uri="{FF2B5EF4-FFF2-40B4-BE49-F238E27FC236}">
                    <a16:creationId xmlns:a16="http://schemas.microsoft.com/office/drawing/2014/main" id="{91E68E43-EE22-3D88-818B-C77765148260}"/>
                  </a:ext>
                </a:extLst>
              </p:cNvPr>
              <p:cNvSpPr/>
              <p:nvPr/>
            </p:nvSpPr>
            <p:spPr>
              <a:xfrm>
                <a:off x="10139031" y="2638332"/>
                <a:ext cx="31818" cy="27429"/>
              </a:xfrm>
              <a:custGeom>
                <a:avLst/>
                <a:gdLst>
                  <a:gd name="connsiteX0" fmla="*/ 26515 w 31818"/>
                  <a:gd name="connsiteY0" fmla="*/ 366 h 27429"/>
                  <a:gd name="connsiteX1" fmla="*/ 23041 w 31818"/>
                  <a:gd name="connsiteY1" fmla="*/ 3109 h 27429"/>
                  <a:gd name="connsiteX2" fmla="*/ 9692 w 31818"/>
                  <a:gd name="connsiteY2" fmla="*/ 6400 h 27429"/>
                  <a:gd name="connsiteX3" fmla="*/ 7132 w 31818"/>
                  <a:gd name="connsiteY3" fmla="*/ 8594 h 27429"/>
                  <a:gd name="connsiteX4" fmla="*/ 10789 w 31818"/>
                  <a:gd name="connsiteY4" fmla="*/ 9509 h 27429"/>
                  <a:gd name="connsiteX5" fmla="*/ 8412 w 31818"/>
                  <a:gd name="connsiteY5" fmla="*/ 14812 h 27429"/>
                  <a:gd name="connsiteX6" fmla="*/ 0 w 31818"/>
                  <a:gd name="connsiteY6" fmla="*/ 27430 h 27429"/>
                  <a:gd name="connsiteX7" fmla="*/ 10058 w 31818"/>
                  <a:gd name="connsiteY7" fmla="*/ 20298 h 27429"/>
                  <a:gd name="connsiteX8" fmla="*/ 17921 w 31818"/>
                  <a:gd name="connsiteY8" fmla="*/ 15909 h 27429"/>
                  <a:gd name="connsiteX9" fmla="*/ 27247 w 31818"/>
                  <a:gd name="connsiteY9" fmla="*/ 12800 h 27429"/>
                  <a:gd name="connsiteX10" fmla="*/ 31819 w 31818"/>
                  <a:gd name="connsiteY10" fmla="*/ 8777 h 27429"/>
                  <a:gd name="connsiteX11" fmla="*/ 30904 w 31818"/>
                  <a:gd name="connsiteY11" fmla="*/ 3109 h 27429"/>
                  <a:gd name="connsiteX12" fmla="*/ 29075 w 31818"/>
                  <a:gd name="connsiteY12" fmla="*/ 0 h 27429"/>
                  <a:gd name="connsiteX13" fmla="*/ 26515 w 31818"/>
                  <a:gd name="connsiteY13" fmla="*/ 366 h 2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18" h="27429">
                    <a:moveTo>
                      <a:pt x="26515" y="366"/>
                    </a:moveTo>
                    <a:lnTo>
                      <a:pt x="23041" y="3109"/>
                    </a:lnTo>
                    <a:lnTo>
                      <a:pt x="9692" y="6400"/>
                    </a:lnTo>
                    <a:lnTo>
                      <a:pt x="7132" y="8594"/>
                    </a:lnTo>
                    <a:lnTo>
                      <a:pt x="10789" y="9509"/>
                    </a:lnTo>
                    <a:lnTo>
                      <a:pt x="8412" y="14812"/>
                    </a:lnTo>
                    <a:lnTo>
                      <a:pt x="0" y="27430"/>
                    </a:lnTo>
                    <a:lnTo>
                      <a:pt x="10058" y="20298"/>
                    </a:lnTo>
                    <a:lnTo>
                      <a:pt x="17921" y="15909"/>
                    </a:lnTo>
                    <a:lnTo>
                      <a:pt x="27247" y="12800"/>
                    </a:lnTo>
                    <a:lnTo>
                      <a:pt x="31819" y="8777"/>
                    </a:lnTo>
                    <a:lnTo>
                      <a:pt x="30904" y="3109"/>
                    </a:lnTo>
                    <a:lnTo>
                      <a:pt x="29075" y="0"/>
                    </a:lnTo>
                    <a:lnTo>
                      <a:pt x="26515" y="366"/>
                    </a:lnTo>
                    <a:close/>
                  </a:path>
                </a:pathLst>
              </a:custGeom>
              <a:grpFill/>
              <a:ln w="18272" cap="flat">
                <a:noFill/>
                <a:prstDash val="solid"/>
                <a:miter/>
              </a:ln>
            </p:spPr>
            <p:txBody>
              <a:bodyPr rtlCol="0" anchor="ctr"/>
              <a:lstStyle/>
              <a:p>
                <a:endParaRPr lang="en-GB" sz="1463"/>
              </a:p>
            </p:txBody>
          </p:sp>
          <p:sp>
            <p:nvSpPr>
              <p:cNvPr id="576" name="Freeform: Shape 575">
                <a:extLst>
                  <a:ext uri="{FF2B5EF4-FFF2-40B4-BE49-F238E27FC236}">
                    <a16:creationId xmlns:a16="http://schemas.microsoft.com/office/drawing/2014/main" id="{75CFADC0-D043-EC05-B857-4E64509ECB72}"/>
                  </a:ext>
                </a:extLst>
              </p:cNvPr>
              <p:cNvSpPr/>
              <p:nvPr/>
            </p:nvSpPr>
            <p:spPr>
              <a:xfrm>
                <a:off x="10139031" y="2638332"/>
                <a:ext cx="31818" cy="27429"/>
              </a:xfrm>
              <a:custGeom>
                <a:avLst/>
                <a:gdLst>
                  <a:gd name="connsiteX0" fmla="*/ 26515 w 31818"/>
                  <a:gd name="connsiteY0" fmla="*/ 366 h 27429"/>
                  <a:gd name="connsiteX1" fmla="*/ 23041 w 31818"/>
                  <a:gd name="connsiteY1" fmla="*/ 3109 h 27429"/>
                  <a:gd name="connsiteX2" fmla="*/ 9692 w 31818"/>
                  <a:gd name="connsiteY2" fmla="*/ 6400 h 27429"/>
                  <a:gd name="connsiteX3" fmla="*/ 7132 w 31818"/>
                  <a:gd name="connsiteY3" fmla="*/ 8594 h 27429"/>
                  <a:gd name="connsiteX4" fmla="*/ 10789 w 31818"/>
                  <a:gd name="connsiteY4" fmla="*/ 9509 h 27429"/>
                  <a:gd name="connsiteX5" fmla="*/ 8412 w 31818"/>
                  <a:gd name="connsiteY5" fmla="*/ 14812 h 27429"/>
                  <a:gd name="connsiteX6" fmla="*/ 0 w 31818"/>
                  <a:gd name="connsiteY6" fmla="*/ 27430 h 27429"/>
                  <a:gd name="connsiteX7" fmla="*/ 10058 w 31818"/>
                  <a:gd name="connsiteY7" fmla="*/ 20298 h 27429"/>
                  <a:gd name="connsiteX8" fmla="*/ 17921 w 31818"/>
                  <a:gd name="connsiteY8" fmla="*/ 15909 h 27429"/>
                  <a:gd name="connsiteX9" fmla="*/ 27247 w 31818"/>
                  <a:gd name="connsiteY9" fmla="*/ 12800 h 27429"/>
                  <a:gd name="connsiteX10" fmla="*/ 31819 w 31818"/>
                  <a:gd name="connsiteY10" fmla="*/ 8777 h 27429"/>
                  <a:gd name="connsiteX11" fmla="*/ 30904 w 31818"/>
                  <a:gd name="connsiteY11" fmla="*/ 3109 h 27429"/>
                  <a:gd name="connsiteX12" fmla="*/ 29075 w 31818"/>
                  <a:gd name="connsiteY12" fmla="*/ 0 h 27429"/>
                  <a:gd name="connsiteX13" fmla="*/ 26515 w 31818"/>
                  <a:gd name="connsiteY13" fmla="*/ 366 h 2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18" h="27429">
                    <a:moveTo>
                      <a:pt x="26515" y="366"/>
                    </a:moveTo>
                    <a:lnTo>
                      <a:pt x="23041" y="3109"/>
                    </a:lnTo>
                    <a:lnTo>
                      <a:pt x="9692" y="6400"/>
                    </a:lnTo>
                    <a:lnTo>
                      <a:pt x="7132" y="8594"/>
                    </a:lnTo>
                    <a:lnTo>
                      <a:pt x="10789" y="9509"/>
                    </a:lnTo>
                    <a:lnTo>
                      <a:pt x="8412" y="14812"/>
                    </a:lnTo>
                    <a:lnTo>
                      <a:pt x="0" y="27430"/>
                    </a:lnTo>
                    <a:lnTo>
                      <a:pt x="10058" y="20298"/>
                    </a:lnTo>
                    <a:lnTo>
                      <a:pt x="17921" y="15909"/>
                    </a:lnTo>
                    <a:lnTo>
                      <a:pt x="27247" y="12800"/>
                    </a:lnTo>
                    <a:lnTo>
                      <a:pt x="31819" y="8777"/>
                    </a:lnTo>
                    <a:lnTo>
                      <a:pt x="30904" y="3109"/>
                    </a:lnTo>
                    <a:lnTo>
                      <a:pt x="29075" y="0"/>
                    </a:lnTo>
                    <a:lnTo>
                      <a:pt x="26515" y="366"/>
                    </a:lnTo>
                  </a:path>
                </a:pathLst>
              </a:custGeom>
              <a:grpFill/>
              <a:ln w="4020" cap="flat">
                <a:solidFill>
                  <a:srgbClr val="FFFFFF"/>
                </a:solidFill>
                <a:prstDash val="solid"/>
                <a:miter/>
              </a:ln>
            </p:spPr>
            <p:txBody>
              <a:bodyPr rtlCol="0" anchor="ctr"/>
              <a:lstStyle/>
              <a:p>
                <a:endParaRPr lang="en-GB" sz="1463"/>
              </a:p>
            </p:txBody>
          </p:sp>
          <p:sp>
            <p:nvSpPr>
              <p:cNvPr id="577" name="Freeform: Shape 576">
                <a:extLst>
                  <a:ext uri="{FF2B5EF4-FFF2-40B4-BE49-F238E27FC236}">
                    <a16:creationId xmlns:a16="http://schemas.microsoft.com/office/drawing/2014/main" id="{3310EDB8-83F7-DE5B-60AC-BAB13547DF6E}"/>
                  </a:ext>
                </a:extLst>
              </p:cNvPr>
              <p:cNvSpPr/>
              <p:nvPr/>
            </p:nvSpPr>
            <p:spPr>
              <a:xfrm>
                <a:off x="9959094" y="2932376"/>
                <a:ext cx="6765" cy="7680"/>
              </a:xfrm>
              <a:custGeom>
                <a:avLst/>
                <a:gdLst>
                  <a:gd name="connsiteX0" fmla="*/ 2194 w 6765"/>
                  <a:gd name="connsiteY0" fmla="*/ 3474 h 7680"/>
                  <a:gd name="connsiteX1" fmla="*/ 0 w 6765"/>
                  <a:gd name="connsiteY1" fmla="*/ 6217 h 7680"/>
                  <a:gd name="connsiteX2" fmla="*/ 549 w 6765"/>
                  <a:gd name="connsiteY2" fmla="*/ 7680 h 7680"/>
                  <a:gd name="connsiteX3" fmla="*/ 3657 w 6765"/>
                  <a:gd name="connsiteY3" fmla="*/ 7497 h 7680"/>
                  <a:gd name="connsiteX4" fmla="*/ 5852 w 6765"/>
                  <a:gd name="connsiteY4" fmla="*/ 4206 h 7680"/>
                  <a:gd name="connsiteX5" fmla="*/ 6766 w 6765"/>
                  <a:gd name="connsiteY5" fmla="*/ 1646 h 7680"/>
                  <a:gd name="connsiteX6" fmla="*/ 6766 w 6765"/>
                  <a:gd name="connsiteY6" fmla="*/ 0 h 7680"/>
                  <a:gd name="connsiteX7" fmla="*/ 2194 w 6765"/>
                  <a:gd name="connsiteY7" fmla="*/ 3474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 h="7680">
                    <a:moveTo>
                      <a:pt x="2194" y="3474"/>
                    </a:moveTo>
                    <a:lnTo>
                      <a:pt x="0" y="6217"/>
                    </a:lnTo>
                    <a:lnTo>
                      <a:pt x="549" y="7680"/>
                    </a:lnTo>
                    <a:lnTo>
                      <a:pt x="3657" y="7497"/>
                    </a:lnTo>
                    <a:lnTo>
                      <a:pt x="5852" y="4206"/>
                    </a:lnTo>
                    <a:lnTo>
                      <a:pt x="6766" y="1646"/>
                    </a:lnTo>
                    <a:lnTo>
                      <a:pt x="6766" y="0"/>
                    </a:lnTo>
                    <a:lnTo>
                      <a:pt x="2194" y="3474"/>
                    </a:lnTo>
                    <a:close/>
                  </a:path>
                </a:pathLst>
              </a:custGeom>
              <a:grpFill/>
              <a:ln w="18272" cap="flat">
                <a:noFill/>
                <a:prstDash val="solid"/>
                <a:miter/>
              </a:ln>
            </p:spPr>
            <p:txBody>
              <a:bodyPr rtlCol="0" anchor="ctr"/>
              <a:lstStyle/>
              <a:p>
                <a:endParaRPr lang="en-GB" sz="1463"/>
              </a:p>
            </p:txBody>
          </p:sp>
          <p:sp>
            <p:nvSpPr>
              <p:cNvPr id="578" name="Freeform: Shape 577">
                <a:extLst>
                  <a:ext uri="{FF2B5EF4-FFF2-40B4-BE49-F238E27FC236}">
                    <a16:creationId xmlns:a16="http://schemas.microsoft.com/office/drawing/2014/main" id="{02E3C4DD-6C48-0B4D-9F29-4658D261477F}"/>
                  </a:ext>
                </a:extLst>
              </p:cNvPr>
              <p:cNvSpPr/>
              <p:nvPr/>
            </p:nvSpPr>
            <p:spPr>
              <a:xfrm>
                <a:off x="9959094" y="2932376"/>
                <a:ext cx="6765" cy="7680"/>
              </a:xfrm>
              <a:custGeom>
                <a:avLst/>
                <a:gdLst>
                  <a:gd name="connsiteX0" fmla="*/ 6766 w 6765"/>
                  <a:gd name="connsiteY0" fmla="*/ 1646 h 7680"/>
                  <a:gd name="connsiteX1" fmla="*/ 6766 w 6765"/>
                  <a:gd name="connsiteY1" fmla="*/ 0 h 7680"/>
                  <a:gd name="connsiteX2" fmla="*/ 2194 w 6765"/>
                  <a:gd name="connsiteY2" fmla="*/ 3474 h 7680"/>
                  <a:gd name="connsiteX3" fmla="*/ 0 w 6765"/>
                  <a:gd name="connsiteY3" fmla="*/ 6217 h 7680"/>
                  <a:gd name="connsiteX4" fmla="*/ 549 w 6765"/>
                  <a:gd name="connsiteY4" fmla="*/ 7680 h 7680"/>
                  <a:gd name="connsiteX5" fmla="*/ 3657 w 6765"/>
                  <a:gd name="connsiteY5" fmla="*/ 7497 h 7680"/>
                  <a:gd name="connsiteX6" fmla="*/ 5852 w 6765"/>
                  <a:gd name="connsiteY6" fmla="*/ 4206 h 7680"/>
                  <a:gd name="connsiteX7" fmla="*/ 6766 w 6765"/>
                  <a:gd name="connsiteY7" fmla="*/ 1646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5" h="7680">
                    <a:moveTo>
                      <a:pt x="6766" y="1646"/>
                    </a:moveTo>
                    <a:lnTo>
                      <a:pt x="6766" y="0"/>
                    </a:lnTo>
                    <a:lnTo>
                      <a:pt x="2194" y="3474"/>
                    </a:lnTo>
                    <a:lnTo>
                      <a:pt x="0" y="6217"/>
                    </a:lnTo>
                    <a:lnTo>
                      <a:pt x="549" y="7680"/>
                    </a:lnTo>
                    <a:lnTo>
                      <a:pt x="3657" y="7497"/>
                    </a:lnTo>
                    <a:lnTo>
                      <a:pt x="5852" y="4206"/>
                    </a:lnTo>
                    <a:lnTo>
                      <a:pt x="6766" y="1646"/>
                    </a:lnTo>
                  </a:path>
                </a:pathLst>
              </a:custGeom>
              <a:grpFill/>
              <a:ln w="4020" cap="flat">
                <a:solidFill>
                  <a:srgbClr val="FFFFFF"/>
                </a:solidFill>
                <a:prstDash val="solid"/>
                <a:miter/>
              </a:ln>
            </p:spPr>
            <p:txBody>
              <a:bodyPr rtlCol="0" anchor="ctr"/>
              <a:lstStyle/>
              <a:p>
                <a:endParaRPr lang="en-GB" sz="1463"/>
              </a:p>
            </p:txBody>
          </p:sp>
          <p:sp>
            <p:nvSpPr>
              <p:cNvPr id="579" name="Freeform: Shape 578">
                <a:extLst>
                  <a:ext uri="{FF2B5EF4-FFF2-40B4-BE49-F238E27FC236}">
                    <a16:creationId xmlns:a16="http://schemas.microsoft.com/office/drawing/2014/main" id="{F3CD90EA-CCE0-229A-D685-632C7EEC634A}"/>
                  </a:ext>
                </a:extLst>
              </p:cNvPr>
              <p:cNvSpPr/>
              <p:nvPr/>
            </p:nvSpPr>
            <p:spPr>
              <a:xfrm>
                <a:off x="9934041" y="2937679"/>
                <a:ext cx="23040" cy="23406"/>
              </a:xfrm>
              <a:custGeom>
                <a:avLst/>
                <a:gdLst>
                  <a:gd name="connsiteX0" fmla="*/ 20298 w 23040"/>
                  <a:gd name="connsiteY0" fmla="*/ 0 h 23406"/>
                  <a:gd name="connsiteX1" fmla="*/ 17189 w 23040"/>
                  <a:gd name="connsiteY1" fmla="*/ 2926 h 23406"/>
                  <a:gd name="connsiteX2" fmla="*/ 12435 w 23040"/>
                  <a:gd name="connsiteY2" fmla="*/ 10058 h 23406"/>
                  <a:gd name="connsiteX3" fmla="*/ 9875 w 23040"/>
                  <a:gd name="connsiteY3" fmla="*/ 11886 h 23406"/>
                  <a:gd name="connsiteX4" fmla="*/ 6583 w 23040"/>
                  <a:gd name="connsiteY4" fmla="*/ 12801 h 23406"/>
                  <a:gd name="connsiteX5" fmla="*/ 4023 w 23040"/>
                  <a:gd name="connsiteY5" fmla="*/ 14812 h 23406"/>
                  <a:gd name="connsiteX6" fmla="*/ 1829 w 23040"/>
                  <a:gd name="connsiteY6" fmla="*/ 14812 h 23406"/>
                  <a:gd name="connsiteX7" fmla="*/ 0 w 23040"/>
                  <a:gd name="connsiteY7" fmla="*/ 16641 h 23406"/>
                  <a:gd name="connsiteX8" fmla="*/ 0 w 23040"/>
                  <a:gd name="connsiteY8" fmla="*/ 22309 h 23406"/>
                  <a:gd name="connsiteX9" fmla="*/ 2012 w 23040"/>
                  <a:gd name="connsiteY9" fmla="*/ 23407 h 23406"/>
                  <a:gd name="connsiteX10" fmla="*/ 9875 w 23040"/>
                  <a:gd name="connsiteY10" fmla="*/ 18286 h 23406"/>
                  <a:gd name="connsiteX11" fmla="*/ 14995 w 23040"/>
                  <a:gd name="connsiteY11" fmla="*/ 17006 h 23406"/>
                  <a:gd name="connsiteX12" fmla="*/ 18469 w 23040"/>
                  <a:gd name="connsiteY12" fmla="*/ 12983 h 23406"/>
                  <a:gd name="connsiteX13" fmla="*/ 20298 w 23040"/>
                  <a:gd name="connsiteY13" fmla="*/ 10058 h 23406"/>
                  <a:gd name="connsiteX14" fmla="*/ 23041 w 23040"/>
                  <a:gd name="connsiteY14" fmla="*/ 6766 h 23406"/>
                  <a:gd name="connsiteX15" fmla="*/ 23041 w 23040"/>
                  <a:gd name="connsiteY15" fmla="*/ 3292 h 23406"/>
                  <a:gd name="connsiteX16" fmla="*/ 21944 w 23040"/>
                  <a:gd name="connsiteY16" fmla="*/ 366 h 23406"/>
                  <a:gd name="connsiteX17" fmla="*/ 20298 w 23040"/>
                  <a:gd name="connsiteY17" fmla="*/ 0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40" h="23406">
                    <a:moveTo>
                      <a:pt x="20298" y="0"/>
                    </a:moveTo>
                    <a:lnTo>
                      <a:pt x="17189" y="2926"/>
                    </a:lnTo>
                    <a:lnTo>
                      <a:pt x="12435" y="10058"/>
                    </a:lnTo>
                    <a:lnTo>
                      <a:pt x="9875" y="11886"/>
                    </a:lnTo>
                    <a:lnTo>
                      <a:pt x="6583" y="12801"/>
                    </a:lnTo>
                    <a:lnTo>
                      <a:pt x="4023" y="14812"/>
                    </a:lnTo>
                    <a:lnTo>
                      <a:pt x="1829" y="14812"/>
                    </a:lnTo>
                    <a:lnTo>
                      <a:pt x="0" y="16641"/>
                    </a:lnTo>
                    <a:lnTo>
                      <a:pt x="0" y="22309"/>
                    </a:lnTo>
                    <a:lnTo>
                      <a:pt x="2012" y="23407"/>
                    </a:lnTo>
                    <a:lnTo>
                      <a:pt x="9875" y="18286"/>
                    </a:lnTo>
                    <a:lnTo>
                      <a:pt x="14995" y="17006"/>
                    </a:lnTo>
                    <a:lnTo>
                      <a:pt x="18469" y="12983"/>
                    </a:lnTo>
                    <a:lnTo>
                      <a:pt x="20298" y="10058"/>
                    </a:lnTo>
                    <a:lnTo>
                      <a:pt x="23041" y="6766"/>
                    </a:lnTo>
                    <a:lnTo>
                      <a:pt x="23041" y="3292"/>
                    </a:lnTo>
                    <a:lnTo>
                      <a:pt x="21944" y="366"/>
                    </a:lnTo>
                    <a:lnTo>
                      <a:pt x="20298" y="0"/>
                    </a:lnTo>
                    <a:close/>
                  </a:path>
                </a:pathLst>
              </a:custGeom>
              <a:grpFill/>
              <a:ln w="18272" cap="flat">
                <a:noFill/>
                <a:prstDash val="solid"/>
                <a:miter/>
              </a:ln>
            </p:spPr>
            <p:txBody>
              <a:bodyPr rtlCol="0" anchor="ctr"/>
              <a:lstStyle/>
              <a:p>
                <a:endParaRPr lang="en-GB" sz="1463"/>
              </a:p>
            </p:txBody>
          </p:sp>
          <p:sp>
            <p:nvSpPr>
              <p:cNvPr id="580" name="Freeform: Shape 579">
                <a:extLst>
                  <a:ext uri="{FF2B5EF4-FFF2-40B4-BE49-F238E27FC236}">
                    <a16:creationId xmlns:a16="http://schemas.microsoft.com/office/drawing/2014/main" id="{B85F99EF-8213-EB14-6311-CBAFB48EF3DA}"/>
                  </a:ext>
                </a:extLst>
              </p:cNvPr>
              <p:cNvSpPr/>
              <p:nvPr/>
            </p:nvSpPr>
            <p:spPr>
              <a:xfrm>
                <a:off x="9934041" y="2937679"/>
                <a:ext cx="23040" cy="23406"/>
              </a:xfrm>
              <a:custGeom>
                <a:avLst/>
                <a:gdLst>
                  <a:gd name="connsiteX0" fmla="*/ 20298 w 23040"/>
                  <a:gd name="connsiteY0" fmla="*/ 0 h 23406"/>
                  <a:gd name="connsiteX1" fmla="*/ 17189 w 23040"/>
                  <a:gd name="connsiteY1" fmla="*/ 2926 h 23406"/>
                  <a:gd name="connsiteX2" fmla="*/ 12435 w 23040"/>
                  <a:gd name="connsiteY2" fmla="*/ 10058 h 23406"/>
                  <a:gd name="connsiteX3" fmla="*/ 9875 w 23040"/>
                  <a:gd name="connsiteY3" fmla="*/ 11886 h 23406"/>
                  <a:gd name="connsiteX4" fmla="*/ 6583 w 23040"/>
                  <a:gd name="connsiteY4" fmla="*/ 12801 h 23406"/>
                  <a:gd name="connsiteX5" fmla="*/ 4023 w 23040"/>
                  <a:gd name="connsiteY5" fmla="*/ 14812 h 23406"/>
                  <a:gd name="connsiteX6" fmla="*/ 1829 w 23040"/>
                  <a:gd name="connsiteY6" fmla="*/ 14812 h 23406"/>
                  <a:gd name="connsiteX7" fmla="*/ 0 w 23040"/>
                  <a:gd name="connsiteY7" fmla="*/ 16641 h 23406"/>
                  <a:gd name="connsiteX8" fmla="*/ 0 w 23040"/>
                  <a:gd name="connsiteY8" fmla="*/ 22309 h 23406"/>
                  <a:gd name="connsiteX9" fmla="*/ 2012 w 23040"/>
                  <a:gd name="connsiteY9" fmla="*/ 23407 h 23406"/>
                  <a:gd name="connsiteX10" fmla="*/ 9875 w 23040"/>
                  <a:gd name="connsiteY10" fmla="*/ 18286 h 23406"/>
                  <a:gd name="connsiteX11" fmla="*/ 14995 w 23040"/>
                  <a:gd name="connsiteY11" fmla="*/ 17006 h 23406"/>
                  <a:gd name="connsiteX12" fmla="*/ 18469 w 23040"/>
                  <a:gd name="connsiteY12" fmla="*/ 12983 h 23406"/>
                  <a:gd name="connsiteX13" fmla="*/ 20298 w 23040"/>
                  <a:gd name="connsiteY13" fmla="*/ 10058 h 23406"/>
                  <a:gd name="connsiteX14" fmla="*/ 23041 w 23040"/>
                  <a:gd name="connsiteY14" fmla="*/ 6766 h 23406"/>
                  <a:gd name="connsiteX15" fmla="*/ 23041 w 23040"/>
                  <a:gd name="connsiteY15" fmla="*/ 3292 h 23406"/>
                  <a:gd name="connsiteX16" fmla="*/ 21944 w 23040"/>
                  <a:gd name="connsiteY16" fmla="*/ 366 h 23406"/>
                  <a:gd name="connsiteX17" fmla="*/ 20298 w 23040"/>
                  <a:gd name="connsiteY17" fmla="*/ 0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40" h="23406">
                    <a:moveTo>
                      <a:pt x="20298" y="0"/>
                    </a:moveTo>
                    <a:lnTo>
                      <a:pt x="17189" y="2926"/>
                    </a:lnTo>
                    <a:lnTo>
                      <a:pt x="12435" y="10058"/>
                    </a:lnTo>
                    <a:lnTo>
                      <a:pt x="9875" y="11886"/>
                    </a:lnTo>
                    <a:lnTo>
                      <a:pt x="6583" y="12801"/>
                    </a:lnTo>
                    <a:lnTo>
                      <a:pt x="4023" y="14812"/>
                    </a:lnTo>
                    <a:lnTo>
                      <a:pt x="1829" y="14812"/>
                    </a:lnTo>
                    <a:lnTo>
                      <a:pt x="0" y="16641"/>
                    </a:lnTo>
                    <a:lnTo>
                      <a:pt x="0" y="22309"/>
                    </a:lnTo>
                    <a:lnTo>
                      <a:pt x="2012" y="23407"/>
                    </a:lnTo>
                    <a:lnTo>
                      <a:pt x="9875" y="18286"/>
                    </a:lnTo>
                    <a:lnTo>
                      <a:pt x="14995" y="17006"/>
                    </a:lnTo>
                    <a:lnTo>
                      <a:pt x="18469" y="12983"/>
                    </a:lnTo>
                    <a:lnTo>
                      <a:pt x="20298" y="10058"/>
                    </a:lnTo>
                    <a:lnTo>
                      <a:pt x="23041" y="6766"/>
                    </a:lnTo>
                    <a:lnTo>
                      <a:pt x="23041" y="3292"/>
                    </a:lnTo>
                    <a:lnTo>
                      <a:pt x="21944" y="366"/>
                    </a:lnTo>
                    <a:lnTo>
                      <a:pt x="20298" y="0"/>
                    </a:lnTo>
                  </a:path>
                </a:pathLst>
              </a:custGeom>
              <a:grpFill/>
              <a:ln w="4020" cap="flat">
                <a:solidFill>
                  <a:srgbClr val="FFFFFF"/>
                </a:solidFill>
                <a:prstDash val="solid"/>
                <a:miter/>
              </a:ln>
            </p:spPr>
            <p:txBody>
              <a:bodyPr rtlCol="0" anchor="ctr"/>
              <a:lstStyle/>
              <a:p>
                <a:endParaRPr lang="en-GB" sz="1463"/>
              </a:p>
            </p:txBody>
          </p:sp>
          <p:sp>
            <p:nvSpPr>
              <p:cNvPr id="581" name="Freeform: Shape 580">
                <a:extLst>
                  <a:ext uri="{FF2B5EF4-FFF2-40B4-BE49-F238E27FC236}">
                    <a16:creationId xmlns:a16="http://schemas.microsoft.com/office/drawing/2014/main" id="{260FD29F-92E3-A687-D52A-361A652C51E2}"/>
                  </a:ext>
                </a:extLst>
              </p:cNvPr>
              <p:cNvSpPr/>
              <p:nvPr/>
            </p:nvSpPr>
            <p:spPr>
              <a:xfrm>
                <a:off x="9916669" y="2973520"/>
                <a:ext cx="5669" cy="10971"/>
              </a:xfrm>
              <a:custGeom>
                <a:avLst/>
                <a:gdLst>
                  <a:gd name="connsiteX0" fmla="*/ 915 w 5669"/>
                  <a:gd name="connsiteY0" fmla="*/ 8229 h 10971"/>
                  <a:gd name="connsiteX1" fmla="*/ 0 w 5669"/>
                  <a:gd name="connsiteY1" fmla="*/ 10972 h 10971"/>
                  <a:gd name="connsiteX2" fmla="*/ 3474 w 5669"/>
                  <a:gd name="connsiteY2" fmla="*/ 9509 h 10971"/>
                  <a:gd name="connsiteX3" fmla="*/ 4755 w 5669"/>
                  <a:gd name="connsiteY3" fmla="*/ 5486 h 10971"/>
                  <a:gd name="connsiteX4" fmla="*/ 5669 w 5669"/>
                  <a:gd name="connsiteY4" fmla="*/ 0 h 10971"/>
                  <a:gd name="connsiteX5" fmla="*/ 915 w 5669"/>
                  <a:gd name="connsiteY5" fmla="*/ 8229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9" h="10971">
                    <a:moveTo>
                      <a:pt x="915" y="8229"/>
                    </a:moveTo>
                    <a:lnTo>
                      <a:pt x="0" y="10972"/>
                    </a:lnTo>
                    <a:lnTo>
                      <a:pt x="3474" y="9509"/>
                    </a:lnTo>
                    <a:lnTo>
                      <a:pt x="4755" y="5486"/>
                    </a:lnTo>
                    <a:lnTo>
                      <a:pt x="5669" y="0"/>
                    </a:lnTo>
                    <a:lnTo>
                      <a:pt x="915" y="8229"/>
                    </a:lnTo>
                    <a:close/>
                  </a:path>
                </a:pathLst>
              </a:custGeom>
              <a:grpFill/>
              <a:ln w="18272" cap="flat">
                <a:noFill/>
                <a:prstDash val="solid"/>
                <a:miter/>
              </a:ln>
            </p:spPr>
            <p:txBody>
              <a:bodyPr rtlCol="0" anchor="ctr"/>
              <a:lstStyle/>
              <a:p>
                <a:endParaRPr lang="en-GB" sz="1463"/>
              </a:p>
            </p:txBody>
          </p:sp>
          <p:sp>
            <p:nvSpPr>
              <p:cNvPr id="582" name="Freeform: Shape 581">
                <a:extLst>
                  <a:ext uri="{FF2B5EF4-FFF2-40B4-BE49-F238E27FC236}">
                    <a16:creationId xmlns:a16="http://schemas.microsoft.com/office/drawing/2014/main" id="{45FC9EC3-68CE-6638-16B9-7162EF815BEB}"/>
                  </a:ext>
                </a:extLst>
              </p:cNvPr>
              <p:cNvSpPr/>
              <p:nvPr/>
            </p:nvSpPr>
            <p:spPr>
              <a:xfrm>
                <a:off x="9916669" y="2973520"/>
                <a:ext cx="5669" cy="10971"/>
              </a:xfrm>
              <a:custGeom>
                <a:avLst/>
                <a:gdLst>
                  <a:gd name="connsiteX0" fmla="*/ 5669 w 5669"/>
                  <a:gd name="connsiteY0" fmla="*/ 0 h 10971"/>
                  <a:gd name="connsiteX1" fmla="*/ 915 w 5669"/>
                  <a:gd name="connsiteY1" fmla="*/ 8229 h 10971"/>
                  <a:gd name="connsiteX2" fmla="*/ 0 w 5669"/>
                  <a:gd name="connsiteY2" fmla="*/ 10972 h 10971"/>
                  <a:gd name="connsiteX3" fmla="*/ 3474 w 5669"/>
                  <a:gd name="connsiteY3" fmla="*/ 9509 h 10971"/>
                  <a:gd name="connsiteX4" fmla="*/ 4755 w 5669"/>
                  <a:gd name="connsiteY4" fmla="*/ 5486 h 10971"/>
                  <a:gd name="connsiteX5" fmla="*/ 5669 w 5669"/>
                  <a:gd name="connsiteY5" fmla="*/ 0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9" h="10971">
                    <a:moveTo>
                      <a:pt x="5669" y="0"/>
                    </a:moveTo>
                    <a:lnTo>
                      <a:pt x="915" y="8229"/>
                    </a:lnTo>
                    <a:lnTo>
                      <a:pt x="0" y="10972"/>
                    </a:lnTo>
                    <a:lnTo>
                      <a:pt x="3474" y="9509"/>
                    </a:lnTo>
                    <a:lnTo>
                      <a:pt x="4755" y="5486"/>
                    </a:lnTo>
                    <a:lnTo>
                      <a:pt x="5669" y="0"/>
                    </a:lnTo>
                  </a:path>
                </a:pathLst>
              </a:custGeom>
              <a:grpFill/>
              <a:ln w="4020" cap="flat">
                <a:solidFill>
                  <a:srgbClr val="FFFFFF"/>
                </a:solidFill>
                <a:prstDash val="solid"/>
                <a:miter/>
              </a:ln>
            </p:spPr>
            <p:txBody>
              <a:bodyPr rtlCol="0" anchor="ctr"/>
              <a:lstStyle/>
              <a:p>
                <a:endParaRPr lang="en-GB" sz="1463"/>
              </a:p>
            </p:txBody>
          </p:sp>
          <p:sp>
            <p:nvSpPr>
              <p:cNvPr id="583" name="Freeform: Shape 582">
                <a:extLst>
                  <a:ext uri="{FF2B5EF4-FFF2-40B4-BE49-F238E27FC236}">
                    <a16:creationId xmlns:a16="http://schemas.microsoft.com/office/drawing/2014/main" id="{D1DB8ED0-E09E-FAEA-A4D5-A1D8B2B4157E}"/>
                  </a:ext>
                </a:extLst>
              </p:cNvPr>
              <p:cNvSpPr/>
              <p:nvPr/>
            </p:nvSpPr>
            <p:spPr>
              <a:xfrm>
                <a:off x="9904418" y="2998024"/>
                <a:ext cx="3839" cy="4937"/>
              </a:xfrm>
              <a:custGeom>
                <a:avLst/>
                <a:gdLst>
                  <a:gd name="connsiteX0" fmla="*/ 0 w 3839"/>
                  <a:gd name="connsiteY0" fmla="*/ 4937 h 4937"/>
                  <a:gd name="connsiteX1" fmla="*/ 2926 w 3839"/>
                  <a:gd name="connsiteY1" fmla="*/ 3292 h 4937"/>
                  <a:gd name="connsiteX2" fmla="*/ 3840 w 3839"/>
                  <a:gd name="connsiteY2" fmla="*/ 914 h 4937"/>
                  <a:gd name="connsiteX3" fmla="*/ 2560 w 3839"/>
                  <a:gd name="connsiteY3" fmla="*/ 0 h 4937"/>
                  <a:gd name="connsiteX4" fmla="*/ 0 w 3839"/>
                  <a:gd name="connsiteY4" fmla="*/ 4937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4937">
                    <a:moveTo>
                      <a:pt x="0" y="4937"/>
                    </a:moveTo>
                    <a:lnTo>
                      <a:pt x="2926" y="3292"/>
                    </a:lnTo>
                    <a:lnTo>
                      <a:pt x="3840" y="914"/>
                    </a:lnTo>
                    <a:lnTo>
                      <a:pt x="2560" y="0"/>
                    </a:lnTo>
                    <a:lnTo>
                      <a:pt x="0" y="4937"/>
                    </a:lnTo>
                    <a:close/>
                  </a:path>
                </a:pathLst>
              </a:custGeom>
              <a:grpFill/>
              <a:ln w="18272" cap="flat">
                <a:noFill/>
                <a:prstDash val="solid"/>
                <a:miter/>
              </a:ln>
            </p:spPr>
            <p:txBody>
              <a:bodyPr rtlCol="0" anchor="ctr"/>
              <a:lstStyle/>
              <a:p>
                <a:endParaRPr lang="en-GB" sz="1463"/>
              </a:p>
            </p:txBody>
          </p:sp>
          <p:sp>
            <p:nvSpPr>
              <p:cNvPr id="584" name="Freeform: Shape 583">
                <a:extLst>
                  <a:ext uri="{FF2B5EF4-FFF2-40B4-BE49-F238E27FC236}">
                    <a16:creationId xmlns:a16="http://schemas.microsoft.com/office/drawing/2014/main" id="{F87D9A11-3F3E-FCC8-D8BB-D9F5E43D23C3}"/>
                  </a:ext>
                </a:extLst>
              </p:cNvPr>
              <p:cNvSpPr/>
              <p:nvPr/>
            </p:nvSpPr>
            <p:spPr>
              <a:xfrm>
                <a:off x="9904418" y="2998024"/>
                <a:ext cx="3839" cy="4937"/>
              </a:xfrm>
              <a:custGeom>
                <a:avLst/>
                <a:gdLst>
                  <a:gd name="connsiteX0" fmla="*/ 2377 w 3839"/>
                  <a:gd name="connsiteY0" fmla="*/ 0 h 4937"/>
                  <a:gd name="connsiteX1" fmla="*/ 0 w 3839"/>
                  <a:gd name="connsiteY1" fmla="*/ 4937 h 4937"/>
                  <a:gd name="connsiteX2" fmla="*/ 3108 w 3839"/>
                  <a:gd name="connsiteY2" fmla="*/ 3292 h 4937"/>
                  <a:gd name="connsiteX3" fmla="*/ 3840 w 3839"/>
                  <a:gd name="connsiteY3" fmla="*/ 731 h 4937"/>
                  <a:gd name="connsiteX4" fmla="*/ 2377 w 3839"/>
                  <a:gd name="connsiteY4" fmla="*/ 0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4937">
                    <a:moveTo>
                      <a:pt x="2377" y="0"/>
                    </a:moveTo>
                    <a:lnTo>
                      <a:pt x="0" y="4937"/>
                    </a:lnTo>
                    <a:lnTo>
                      <a:pt x="3108" y="3292"/>
                    </a:lnTo>
                    <a:lnTo>
                      <a:pt x="3840" y="731"/>
                    </a:lnTo>
                    <a:lnTo>
                      <a:pt x="2377" y="0"/>
                    </a:lnTo>
                  </a:path>
                </a:pathLst>
              </a:custGeom>
              <a:grpFill/>
              <a:ln w="4020" cap="flat">
                <a:solidFill>
                  <a:srgbClr val="FFFFFF"/>
                </a:solidFill>
                <a:prstDash val="solid"/>
                <a:miter/>
              </a:ln>
            </p:spPr>
            <p:txBody>
              <a:bodyPr rtlCol="0" anchor="ctr"/>
              <a:lstStyle/>
              <a:p>
                <a:endParaRPr lang="en-GB" sz="1463"/>
              </a:p>
            </p:txBody>
          </p:sp>
          <p:sp>
            <p:nvSpPr>
              <p:cNvPr id="585" name="Freeform: Shape 584">
                <a:extLst>
                  <a:ext uri="{FF2B5EF4-FFF2-40B4-BE49-F238E27FC236}">
                    <a16:creationId xmlns:a16="http://schemas.microsoft.com/office/drawing/2014/main" id="{3C3D2F8B-2021-1736-0BFB-1C976AE34910}"/>
                  </a:ext>
                </a:extLst>
              </p:cNvPr>
              <p:cNvSpPr/>
              <p:nvPr/>
            </p:nvSpPr>
            <p:spPr>
              <a:xfrm>
                <a:off x="9846084" y="3054895"/>
                <a:ext cx="11703" cy="11337"/>
              </a:xfrm>
              <a:custGeom>
                <a:avLst/>
                <a:gdLst>
                  <a:gd name="connsiteX0" fmla="*/ 9509 w 11703"/>
                  <a:gd name="connsiteY0" fmla="*/ 0 h 11337"/>
                  <a:gd name="connsiteX1" fmla="*/ 6766 w 11703"/>
                  <a:gd name="connsiteY1" fmla="*/ 4389 h 11337"/>
                  <a:gd name="connsiteX2" fmla="*/ 2743 w 11703"/>
                  <a:gd name="connsiteY2" fmla="*/ 6766 h 11337"/>
                  <a:gd name="connsiteX3" fmla="*/ 0 w 11703"/>
                  <a:gd name="connsiteY3" fmla="*/ 10606 h 11337"/>
                  <a:gd name="connsiteX4" fmla="*/ 2194 w 11703"/>
                  <a:gd name="connsiteY4" fmla="*/ 11337 h 11337"/>
                  <a:gd name="connsiteX5" fmla="*/ 6034 w 11703"/>
                  <a:gd name="connsiteY5" fmla="*/ 8595 h 11337"/>
                  <a:gd name="connsiteX6" fmla="*/ 11520 w 11703"/>
                  <a:gd name="connsiteY6" fmla="*/ 3292 h 11337"/>
                  <a:gd name="connsiteX7" fmla="*/ 11704 w 11703"/>
                  <a:gd name="connsiteY7" fmla="*/ 0 h 11337"/>
                  <a:gd name="connsiteX8" fmla="*/ 9509 w 11703"/>
                  <a:gd name="connsiteY8" fmla="*/ 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3" h="11337">
                    <a:moveTo>
                      <a:pt x="9509" y="0"/>
                    </a:moveTo>
                    <a:lnTo>
                      <a:pt x="6766" y="4389"/>
                    </a:lnTo>
                    <a:lnTo>
                      <a:pt x="2743" y="6766"/>
                    </a:lnTo>
                    <a:lnTo>
                      <a:pt x="0" y="10606"/>
                    </a:lnTo>
                    <a:lnTo>
                      <a:pt x="2194" y="11337"/>
                    </a:lnTo>
                    <a:lnTo>
                      <a:pt x="6034" y="8595"/>
                    </a:lnTo>
                    <a:lnTo>
                      <a:pt x="11520" y="3292"/>
                    </a:lnTo>
                    <a:lnTo>
                      <a:pt x="11704" y="0"/>
                    </a:lnTo>
                    <a:lnTo>
                      <a:pt x="9509" y="0"/>
                    </a:lnTo>
                    <a:close/>
                  </a:path>
                </a:pathLst>
              </a:custGeom>
              <a:grpFill/>
              <a:ln w="18272" cap="flat">
                <a:noFill/>
                <a:prstDash val="solid"/>
                <a:miter/>
              </a:ln>
            </p:spPr>
            <p:txBody>
              <a:bodyPr rtlCol="0" anchor="ctr"/>
              <a:lstStyle/>
              <a:p>
                <a:endParaRPr lang="en-GB" sz="1463"/>
              </a:p>
            </p:txBody>
          </p:sp>
          <p:sp>
            <p:nvSpPr>
              <p:cNvPr id="586" name="Freeform: Shape 585">
                <a:extLst>
                  <a:ext uri="{FF2B5EF4-FFF2-40B4-BE49-F238E27FC236}">
                    <a16:creationId xmlns:a16="http://schemas.microsoft.com/office/drawing/2014/main" id="{3B45016D-F9E4-E046-7722-F6B55AAA002B}"/>
                  </a:ext>
                </a:extLst>
              </p:cNvPr>
              <p:cNvSpPr/>
              <p:nvPr/>
            </p:nvSpPr>
            <p:spPr>
              <a:xfrm>
                <a:off x="9846084" y="3054895"/>
                <a:ext cx="11703" cy="11337"/>
              </a:xfrm>
              <a:custGeom>
                <a:avLst/>
                <a:gdLst>
                  <a:gd name="connsiteX0" fmla="*/ 11704 w 11703"/>
                  <a:gd name="connsiteY0" fmla="*/ 0 h 11337"/>
                  <a:gd name="connsiteX1" fmla="*/ 11520 w 11703"/>
                  <a:gd name="connsiteY1" fmla="*/ 3292 h 11337"/>
                  <a:gd name="connsiteX2" fmla="*/ 6217 w 11703"/>
                  <a:gd name="connsiteY2" fmla="*/ 8595 h 11337"/>
                  <a:gd name="connsiteX3" fmla="*/ 2194 w 11703"/>
                  <a:gd name="connsiteY3" fmla="*/ 11337 h 11337"/>
                  <a:gd name="connsiteX4" fmla="*/ 0 w 11703"/>
                  <a:gd name="connsiteY4" fmla="*/ 10606 h 11337"/>
                  <a:gd name="connsiteX5" fmla="*/ 2743 w 11703"/>
                  <a:gd name="connsiteY5" fmla="*/ 6766 h 11337"/>
                  <a:gd name="connsiteX6" fmla="*/ 6766 w 11703"/>
                  <a:gd name="connsiteY6" fmla="*/ 4389 h 11337"/>
                  <a:gd name="connsiteX7" fmla="*/ 9509 w 11703"/>
                  <a:gd name="connsiteY7" fmla="*/ 0 h 11337"/>
                  <a:gd name="connsiteX8" fmla="*/ 11704 w 11703"/>
                  <a:gd name="connsiteY8" fmla="*/ 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03" h="11337">
                    <a:moveTo>
                      <a:pt x="11704" y="0"/>
                    </a:moveTo>
                    <a:lnTo>
                      <a:pt x="11520" y="3292"/>
                    </a:lnTo>
                    <a:lnTo>
                      <a:pt x="6217" y="8595"/>
                    </a:lnTo>
                    <a:lnTo>
                      <a:pt x="2194" y="11337"/>
                    </a:lnTo>
                    <a:lnTo>
                      <a:pt x="0" y="10606"/>
                    </a:lnTo>
                    <a:lnTo>
                      <a:pt x="2743" y="6766"/>
                    </a:lnTo>
                    <a:lnTo>
                      <a:pt x="6766" y="4389"/>
                    </a:lnTo>
                    <a:lnTo>
                      <a:pt x="9509" y="0"/>
                    </a:lnTo>
                    <a:lnTo>
                      <a:pt x="11704" y="0"/>
                    </a:lnTo>
                  </a:path>
                </a:pathLst>
              </a:custGeom>
              <a:grpFill/>
              <a:ln w="4020" cap="flat">
                <a:solidFill>
                  <a:srgbClr val="FFFFFF"/>
                </a:solidFill>
                <a:prstDash val="solid"/>
                <a:miter/>
              </a:ln>
            </p:spPr>
            <p:txBody>
              <a:bodyPr rtlCol="0" anchor="ctr"/>
              <a:lstStyle/>
              <a:p>
                <a:endParaRPr lang="en-GB" sz="1463"/>
              </a:p>
            </p:txBody>
          </p:sp>
          <p:sp>
            <p:nvSpPr>
              <p:cNvPr id="587" name="Freeform: Shape 586">
                <a:extLst>
                  <a:ext uri="{FF2B5EF4-FFF2-40B4-BE49-F238E27FC236}">
                    <a16:creationId xmlns:a16="http://schemas.microsoft.com/office/drawing/2014/main" id="{DFC0523C-E1E3-5D2E-A959-18AB4C622B0A}"/>
                  </a:ext>
                </a:extLst>
              </p:cNvPr>
              <p:cNvSpPr/>
              <p:nvPr/>
            </p:nvSpPr>
            <p:spPr>
              <a:xfrm>
                <a:off x="9790494" y="3083604"/>
                <a:ext cx="23589" cy="20846"/>
              </a:xfrm>
              <a:custGeom>
                <a:avLst/>
                <a:gdLst>
                  <a:gd name="connsiteX0" fmla="*/ 23590 w 23589"/>
                  <a:gd name="connsiteY0" fmla="*/ 2377 h 20846"/>
                  <a:gd name="connsiteX1" fmla="*/ 22675 w 23589"/>
                  <a:gd name="connsiteY1" fmla="*/ 4389 h 20846"/>
                  <a:gd name="connsiteX2" fmla="*/ 10423 w 23589"/>
                  <a:gd name="connsiteY2" fmla="*/ 15543 h 20846"/>
                  <a:gd name="connsiteX3" fmla="*/ 3841 w 23589"/>
                  <a:gd name="connsiteY3" fmla="*/ 19749 h 20846"/>
                  <a:gd name="connsiteX4" fmla="*/ 0 w 23589"/>
                  <a:gd name="connsiteY4" fmla="*/ 20846 h 20846"/>
                  <a:gd name="connsiteX5" fmla="*/ 1097 w 23589"/>
                  <a:gd name="connsiteY5" fmla="*/ 16092 h 20846"/>
                  <a:gd name="connsiteX6" fmla="*/ 11155 w 23589"/>
                  <a:gd name="connsiteY6" fmla="*/ 6583 h 20846"/>
                  <a:gd name="connsiteX7" fmla="*/ 20847 w 23589"/>
                  <a:gd name="connsiteY7" fmla="*/ 366 h 20846"/>
                  <a:gd name="connsiteX8" fmla="*/ 22858 w 23589"/>
                  <a:gd name="connsiteY8" fmla="*/ 0 h 20846"/>
                  <a:gd name="connsiteX9" fmla="*/ 23590 w 23589"/>
                  <a:gd name="connsiteY9" fmla="*/ 2377 h 2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9" h="20846">
                    <a:moveTo>
                      <a:pt x="23590" y="2377"/>
                    </a:moveTo>
                    <a:lnTo>
                      <a:pt x="22675" y="4389"/>
                    </a:lnTo>
                    <a:lnTo>
                      <a:pt x="10423" y="15543"/>
                    </a:lnTo>
                    <a:lnTo>
                      <a:pt x="3841" y="19749"/>
                    </a:lnTo>
                    <a:lnTo>
                      <a:pt x="0" y="20846"/>
                    </a:lnTo>
                    <a:lnTo>
                      <a:pt x="1097" y="16092"/>
                    </a:lnTo>
                    <a:lnTo>
                      <a:pt x="11155" y="6583"/>
                    </a:lnTo>
                    <a:lnTo>
                      <a:pt x="20847" y="366"/>
                    </a:lnTo>
                    <a:lnTo>
                      <a:pt x="22858" y="0"/>
                    </a:lnTo>
                    <a:lnTo>
                      <a:pt x="23590" y="2377"/>
                    </a:lnTo>
                    <a:close/>
                  </a:path>
                </a:pathLst>
              </a:custGeom>
              <a:grpFill/>
              <a:ln w="18272" cap="flat">
                <a:noFill/>
                <a:prstDash val="solid"/>
                <a:miter/>
              </a:ln>
            </p:spPr>
            <p:txBody>
              <a:bodyPr rtlCol="0" anchor="ctr"/>
              <a:lstStyle/>
              <a:p>
                <a:endParaRPr lang="en-GB" sz="1463"/>
              </a:p>
            </p:txBody>
          </p:sp>
          <p:sp>
            <p:nvSpPr>
              <p:cNvPr id="588" name="Freeform: Shape 587">
                <a:extLst>
                  <a:ext uri="{FF2B5EF4-FFF2-40B4-BE49-F238E27FC236}">
                    <a16:creationId xmlns:a16="http://schemas.microsoft.com/office/drawing/2014/main" id="{0D692A7F-7FFF-AF5B-E26E-F2DCAAF4D77E}"/>
                  </a:ext>
                </a:extLst>
              </p:cNvPr>
              <p:cNvSpPr/>
              <p:nvPr/>
            </p:nvSpPr>
            <p:spPr>
              <a:xfrm>
                <a:off x="9790494" y="3083604"/>
                <a:ext cx="23589" cy="20846"/>
              </a:xfrm>
              <a:custGeom>
                <a:avLst/>
                <a:gdLst>
                  <a:gd name="connsiteX0" fmla="*/ 23590 w 23589"/>
                  <a:gd name="connsiteY0" fmla="*/ 2377 h 20846"/>
                  <a:gd name="connsiteX1" fmla="*/ 22675 w 23589"/>
                  <a:gd name="connsiteY1" fmla="*/ 4389 h 20846"/>
                  <a:gd name="connsiteX2" fmla="*/ 10423 w 23589"/>
                  <a:gd name="connsiteY2" fmla="*/ 15543 h 20846"/>
                  <a:gd name="connsiteX3" fmla="*/ 3841 w 23589"/>
                  <a:gd name="connsiteY3" fmla="*/ 19749 h 20846"/>
                  <a:gd name="connsiteX4" fmla="*/ 0 w 23589"/>
                  <a:gd name="connsiteY4" fmla="*/ 20846 h 20846"/>
                  <a:gd name="connsiteX5" fmla="*/ 1097 w 23589"/>
                  <a:gd name="connsiteY5" fmla="*/ 16092 h 20846"/>
                  <a:gd name="connsiteX6" fmla="*/ 11155 w 23589"/>
                  <a:gd name="connsiteY6" fmla="*/ 6583 h 20846"/>
                  <a:gd name="connsiteX7" fmla="*/ 20847 w 23589"/>
                  <a:gd name="connsiteY7" fmla="*/ 366 h 20846"/>
                  <a:gd name="connsiteX8" fmla="*/ 22858 w 23589"/>
                  <a:gd name="connsiteY8" fmla="*/ 0 h 20846"/>
                  <a:gd name="connsiteX9" fmla="*/ 23590 w 23589"/>
                  <a:gd name="connsiteY9" fmla="*/ 2377 h 20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9" h="20846">
                    <a:moveTo>
                      <a:pt x="23590" y="2377"/>
                    </a:moveTo>
                    <a:lnTo>
                      <a:pt x="22675" y="4389"/>
                    </a:lnTo>
                    <a:lnTo>
                      <a:pt x="10423" y="15543"/>
                    </a:lnTo>
                    <a:lnTo>
                      <a:pt x="3841" y="19749"/>
                    </a:lnTo>
                    <a:lnTo>
                      <a:pt x="0" y="20846"/>
                    </a:lnTo>
                    <a:lnTo>
                      <a:pt x="1097" y="16092"/>
                    </a:lnTo>
                    <a:lnTo>
                      <a:pt x="11155" y="6583"/>
                    </a:lnTo>
                    <a:lnTo>
                      <a:pt x="20847" y="366"/>
                    </a:lnTo>
                    <a:lnTo>
                      <a:pt x="22858" y="0"/>
                    </a:lnTo>
                    <a:lnTo>
                      <a:pt x="23590" y="2377"/>
                    </a:lnTo>
                  </a:path>
                </a:pathLst>
              </a:custGeom>
              <a:grpFill/>
              <a:ln w="4020" cap="flat">
                <a:solidFill>
                  <a:srgbClr val="FFFFFF"/>
                </a:solidFill>
                <a:prstDash val="solid"/>
                <a:miter/>
              </a:ln>
            </p:spPr>
            <p:txBody>
              <a:bodyPr rtlCol="0" anchor="ctr"/>
              <a:lstStyle/>
              <a:p>
                <a:endParaRPr lang="en-GB" sz="1463"/>
              </a:p>
            </p:txBody>
          </p:sp>
          <p:sp>
            <p:nvSpPr>
              <p:cNvPr id="589" name="Freeform: Shape 588">
                <a:extLst>
                  <a:ext uri="{FF2B5EF4-FFF2-40B4-BE49-F238E27FC236}">
                    <a16:creationId xmlns:a16="http://schemas.microsoft.com/office/drawing/2014/main" id="{D584B279-CCAE-E1C5-DB47-D5C6D4ECAFF0}"/>
                  </a:ext>
                </a:extLst>
              </p:cNvPr>
              <p:cNvSpPr/>
              <p:nvPr/>
            </p:nvSpPr>
            <p:spPr>
              <a:xfrm>
                <a:off x="9725029" y="3106462"/>
                <a:ext cx="48275" cy="33829"/>
              </a:xfrm>
              <a:custGeom>
                <a:avLst/>
                <a:gdLst>
                  <a:gd name="connsiteX0" fmla="*/ 48093 w 48275"/>
                  <a:gd name="connsiteY0" fmla="*/ 4206 h 33829"/>
                  <a:gd name="connsiteX1" fmla="*/ 48276 w 48275"/>
                  <a:gd name="connsiteY1" fmla="*/ 2743 h 33829"/>
                  <a:gd name="connsiteX2" fmla="*/ 48093 w 48275"/>
                  <a:gd name="connsiteY2" fmla="*/ 4937 h 33829"/>
                  <a:gd name="connsiteX3" fmla="*/ 41327 w 48275"/>
                  <a:gd name="connsiteY3" fmla="*/ 8046 h 33829"/>
                  <a:gd name="connsiteX4" fmla="*/ 24504 w 48275"/>
                  <a:gd name="connsiteY4" fmla="*/ 18103 h 33829"/>
                  <a:gd name="connsiteX5" fmla="*/ 21395 w 48275"/>
                  <a:gd name="connsiteY5" fmla="*/ 18103 h 33829"/>
                  <a:gd name="connsiteX6" fmla="*/ 18286 w 48275"/>
                  <a:gd name="connsiteY6" fmla="*/ 20115 h 33829"/>
                  <a:gd name="connsiteX7" fmla="*/ 15544 w 48275"/>
                  <a:gd name="connsiteY7" fmla="*/ 24321 h 33829"/>
                  <a:gd name="connsiteX8" fmla="*/ 9326 w 48275"/>
                  <a:gd name="connsiteY8" fmla="*/ 28527 h 33829"/>
                  <a:gd name="connsiteX9" fmla="*/ 3840 w 48275"/>
                  <a:gd name="connsiteY9" fmla="*/ 33830 h 33829"/>
                  <a:gd name="connsiteX10" fmla="*/ 0 w 48275"/>
                  <a:gd name="connsiteY10" fmla="*/ 33830 h 33829"/>
                  <a:gd name="connsiteX11" fmla="*/ 1463 w 48275"/>
                  <a:gd name="connsiteY11" fmla="*/ 31087 h 33829"/>
                  <a:gd name="connsiteX12" fmla="*/ 4206 w 48275"/>
                  <a:gd name="connsiteY12" fmla="*/ 27430 h 33829"/>
                  <a:gd name="connsiteX13" fmla="*/ 5303 w 48275"/>
                  <a:gd name="connsiteY13" fmla="*/ 23955 h 33829"/>
                  <a:gd name="connsiteX14" fmla="*/ 8046 w 48275"/>
                  <a:gd name="connsiteY14" fmla="*/ 22858 h 33829"/>
                  <a:gd name="connsiteX15" fmla="*/ 13349 w 48275"/>
                  <a:gd name="connsiteY15" fmla="*/ 16458 h 33829"/>
                  <a:gd name="connsiteX16" fmla="*/ 16823 w 48275"/>
                  <a:gd name="connsiteY16" fmla="*/ 12983 h 33829"/>
                  <a:gd name="connsiteX17" fmla="*/ 20298 w 48275"/>
                  <a:gd name="connsiteY17" fmla="*/ 11703 h 33829"/>
                  <a:gd name="connsiteX18" fmla="*/ 22492 w 48275"/>
                  <a:gd name="connsiteY18" fmla="*/ 7497 h 33829"/>
                  <a:gd name="connsiteX19" fmla="*/ 26149 w 48275"/>
                  <a:gd name="connsiteY19" fmla="*/ 5852 h 33829"/>
                  <a:gd name="connsiteX20" fmla="*/ 27613 w 48275"/>
                  <a:gd name="connsiteY20" fmla="*/ 7132 h 33829"/>
                  <a:gd name="connsiteX21" fmla="*/ 28710 w 48275"/>
                  <a:gd name="connsiteY21" fmla="*/ 9326 h 33829"/>
                  <a:gd name="connsiteX22" fmla="*/ 32001 w 48275"/>
                  <a:gd name="connsiteY22" fmla="*/ 8412 h 33829"/>
                  <a:gd name="connsiteX23" fmla="*/ 37121 w 48275"/>
                  <a:gd name="connsiteY23" fmla="*/ 4937 h 33829"/>
                  <a:gd name="connsiteX24" fmla="*/ 41327 w 48275"/>
                  <a:gd name="connsiteY24" fmla="*/ 731 h 33829"/>
                  <a:gd name="connsiteX25" fmla="*/ 45533 w 48275"/>
                  <a:gd name="connsiteY25" fmla="*/ 0 h 33829"/>
                  <a:gd name="connsiteX26" fmla="*/ 47727 w 48275"/>
                  <a:gd name="connsiteY26" fmla="*/ 1280 h 33829"/>
                  <a:gd name="connsiteX27" fmla="*/ 48093 w 48275"/>
                  <a:gd name="connsiteY27" fmla="*/ 4206 h 3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275" h="33829">
                    <a:moveTo>
                      <a:pt x="48093" y="4206"/>
                    </a:moveTo>
                    <a:lnTo>
                      <a:pt x="48276" y="2743"/>
                    </a:lnTo>
                    <a:lnTo>
                      <a:pt x="48093" y="4937"/>
                    </a:lnTo>
                    <a:lnTo>
                      <a:pt x="41327" y="8046"/>
                    </a:lnTo>
                    <a:lnTo>
                      <a:pt x="24504" y="18103"/>
                    </a:lnTo>
                    <a:lnTo>
                      <a:pt x="21395" y="18103"/>
                    </a:lnTo>
                    <a:lnTo>
                      <a:pt x="18286" y="20115"/>
                    </a:lnTo>
                    <a:lnTo>
                      <a:pt x="15544" y="24321"/>
                    </a:lnTo>
                    <a:lnTo>
                      <a:pt x="9326" y="28527"/>
                    </a:lnTo>
                    <a:lnTo>
                      <a:pt x="3840" y="33830"/>
                    </a:lnTo>
                    <a:lnTo>
                      <a:pt x="0" y="33830"/>
                    </a:lnTo>
                    <a:lnTo>
                      <a:pt x="1463" y="31087"/>
                    </a:lnTo>
                    <a:lnTo>
                      <a:pt x="4206" y="27430"/>
                    </a:lnTo>
                    <a:lnTo>
                      <a:pt x="5303" y="23955"/>
                    </a:lnTo>
                    <a:lnTo>
                      <a:pt x="8046" y="22858"/>
                    </a:lnTo>
                    <a:lnTo>
                      <a:pt x="13349" y="16458"/>
                    </a:lnTo>
                    <a:lnTo>
                      <a:pt x="16823" y="12983"/>
                    </a:lnTo>
                    <a:lnTo>
                      <a:pt x="20298" y="11703"/>
                    </a:lnTo>
                    <a:lnTo>
                      <a:pt x="22492" y="7497"/>
                    </a:lnTo>
                    <a:lnTo>
                      <a:pt x="26149" y="5852"/>
                    </a:lnTo>
                    <a:lnTo>
                      <a:pt x="27613" y="7132"/>
                    </a:lnTo>
                    <a:lnTo>
                      <a:pt x="28710" y="9326"/>
                    </a:lnTo>
                    <a:lnTo>
                      <a:pt x="32001" y="8412"/>
                    </a:lnTo>
                    <a:lnTo>
                      <a:pt x="37121" y="4937"/>
                    </a:lnTo>
                    <a:lnTo>
                      <a:pt x="41327" y="731"/>
                    </a:lnTo>
                    <a:lnTo>
                      <a:pt x="45533" y="0"/>
                    </a:lnTo>
                    <a:lnTo>
                      <a:pt x="47727" y="1280"/>
                    </a:lnTo>
                    <a:lnTo>
                      <a:pt x="48093" y="4206"/>
                    </a:lnTo>
                    <a:close/>
                  </a:path>
                </a:pathLst>
              </a:custGeom>
              <a:grpFill/>
              <a:ln w="18272" cap="flat">
                <a:noFill/>
                <a:prstDash val="solid"/>
                <a:miter/>
              </a:ln>
            </p:spPr>
            <p:txBody>
              <a:bodyPr rtlCol="0" anchor="ctr"/>
              <a:lstStyle/>
              <a:p>
                <a:endParaRPr lang="en-GB" sz="1463"/>
              </a:p>
            </p:txBody>
          </p:sp>
          <p:sp>
            <p:nvSpPr>
              <p:cNvPr id="590" name="Freeform: Shape 589">
                <a:extLst>
                  <a:ext uri="{FF2B5EF4-FFF2-40B4-BE49-F238E27FC236}">
                    <a16:creationId xmlns:a16="http://schemas.microsoft.com/office/drawing/2014/main" id="{632461AE-D2AF-9D47-1563-36DCCD2C3DE4}"/>
                  </a:ext>
                </a:extLst>
              </p:cNvPr>
              <p:cNvSpPr/>
              <p:nvPr/>
            </p:nvSpPr>
            <p:spPr>
              <a:xfrm>
                <a:off x="9725029" y="3106462"/>
                <a:ext cx="48275" cy="33829"/>
              </a:xfrm>
              <a:custGeom>
                <a:avLst/>
                <a:gdLst>
                  <a:gd name="connsiteX0" fmla="*/ 48093 w 48275"/>
                  <a:gd name="connsiteY0" fmla="*/ 4206 h 33829"/>
                  <a:gd name="connsiteX1" fmla="*/ 48276 w 48275"/>
                  <a:gd name="connsiteY1" fmla="*/ 2743 h 33829"/>
                  <a:gd name="connsiteX2" fmla="*/ 48093 w 48275"/>
                  <a:gd name="connsiteY2" fmla="*/ 4937 h 33829"/>
                  <a:gd name="connsiteX3" fmla="*/ 41327 w 48275"/>
                  <a:gd name="connsiteY3" fmla="*/ 8046 h 33829"/>
                  <a:gd name="connsiteX4" fmla="*/ 24504 w 48275"/>
                  <a:gd name="connsiteY4" fmla="*/ 18103 h 33829"/>
                  <a:gd name="connsiteX5" fmla="*/ 21395 w 48275"/>
                  <a:gd name="connsiteY5" fmla="*/ 18103 h 33829"/>
                  <a:gd name="connsiteX6" fmla="*/ 18286 w 48275"/>
                  <a:gd name="connsiteY6" fmla="*/ 20115 h 33829"/>
                  <a:gd name="connsiteX7" fmla="*/ 15544 w 48275"/>
                  <a:gd name="connsiteY7" fmla="*/ 24321 h 33829"/>
                  <a:gd name="connsiteX8" fmla="*/ 9326 w 48275"/>
                  <a:gd name="connsiteY8" fmla="*/ 28527 h 33829"/>
                  <a:gd name="connsiteX9" fmla="*/ 3840 w 48275"/>
                  <a:gd name="connsiteY9" fmla="*/ 33830 h 33829"/>
                  <a:gd name="connsiteX10" fmla="*/ 0 w 48275"/>
                  <a:gd name="connsiteY10" fmla="*/ 33830 h 33829"/>
                  <a:gd name="connsiteX11" fmla="*/ 1463 w 48275"/>
                  <a:gd name="connsiteY11" fmla="*/ 31087 h 33829"/>
                  <a:gd name="connsiteX12" fmla="*/ 4206 w 48275"/>
                  <a:gd name="connsiteY12" fmla="*/ 27430 h 33829"/>
                  <a:gd name="connsiteX13" fmla="*/ 5303 w 48275"/>
                  <a:gd name="connsiteY13" fmla="*/ 23955 h 33829"/>
                  <a:gd name="connsiteX14" fmla="*/ 8046 w 48275"/>
                  <a:gd name="connsiteY14" fmla="*/ 22858 h 33829"/>
                  <a:gd name="connsiteX15" fmla="*/ 13349 w 48275"/>
                  <a:gd name="connsiteY15" fmla="*/ 16458 h 33829"/>
                  <a:gd name="connsiteX16" fmla="*/ 16823 w 48275"/>
                  <a:gd name="connsiteY16" fmla="*/ 12983 h 33829"/>
                  <a:gd name="connsiteX17" fmla="*/ 20298 w 48275"/>
                  <a:gd name="connsiteY17" fmla="*/ 11703 h 33829"/>
                  <a:gd name="connsiteX18" fmla="*/ 22492 w 48275"/>
                  <a:gd name="connsiteY18" fmla="*/ 7497 h 33829"/>
                  <a:gd name="connsiteX19" fmla="*/ 26149 w 48275"/>
                  <a:gd name="connsiteY19" fmla="*/ 5852 h 33829"/>
                  <a:gd name="connsiteX20" fmla="*/ 27613 w 48275"/>
                  <a:gd name="connsiteY20" fmla="*/ 7132 h 33829"/>
                  <a:gd name="connsiteX21" fmla="*/ 28710 w 48275"/>
                  <a:gd name="connsiteY21" fmla="*/ 9326 h 33829"/>
                  <a:gd name="connsiteX22" fmla="*/ 32001 w 48275"/>
                  <a:gd name="connsiteY22" fmla="*/ 8412 h 33829"/>
                  <a:gd name="connsiteX23" fmla="*/ 37121 w 48275"/>
                  <a:gd name="connsiteY23" fmla="*/ 4937 h 33829"/>
                  <a:gd name="connsiteX24" fmla="*/ 41327 w 48275"/>
                  <a:gd name="connsiteY24" fmla="*/ 731 h 33829"/>
                  <a:gd name="connsiteX25" fmla="*/ 45533 w 48275"/>
                  <a:gd name="connsiteY25" fmla="*/ 0 h 33829"/>
                  <a:gd name="connsiteX26" fmla="*/ 47727 w 48275"/>
                  <a:gd name="connsiteY26" fmla="*/ 1280 h 33829"/>
                  <a:gd name="connsiteX27" fmla="*/ 48093 w 48275"/>
                  <a:gd name="connsiteY27" fmla="*/ 4206 h 3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275" h="33829">
                    <a:moveTo>
                      <a:pt x="48093" y="4206"/>
                    </a:moveTo>
                    <a:lnTo>
                      <a:pt x="48276" y="2743"/>
                    </a:lnTo>
                    <a:lnTo>
                      <a:pt x="48093" y="4937"/>
                    </a:lnTo>
                    <a:lnTo>
                      <a:pt x="41327" y="8046"/>
                    </a:lnTo>
                    <a:lnTo>
                      <a:pt x="24504" y="18103"/>
                    </a:lnTo>
                    <a:lnTo>
                      <a:pt x="21395" y="18103"/>
                    </a:lnTo>
                    <a:lnTo>
                      <a:pt x="18286" y="20115"/>
                    </a:lnTo>
                    <a:lnTo>
                      <a:pt x="15544" y="24321"/>
                    </a:lnTo>
                    <a:lnTo>
                      <a:pt x="9326" y="28527"/>
                    </a:lnTo>
                    <a:lnTo>
                      <a:pt x="3840" y="33830"/>
                    </a:lnTo>
                    <a:lnTo>
                      <a:pt x="0" y="33830"/>
                    </a:lnTo>
                    <a:lnTo>
                      <a:pt x="1463" y="31087"/>
                    </a:lnTo>
                    <a:lnTo>
                      <a:pt x="4206" y="27430"/>
                    </a:lnTo>
                    <a:lnTo>
                      <a:pt x="5303" y="23955"/>
                    </a:lnTo>
                    <a:lnTo>
                      <a:pt x="8046" y="22858"/>
                    </a:lnTo>
                    <a:lnTo>
                      <a:pt x="13349" y="16458"/>
                    </a:lnTo>
                    <a:lnTo>
                      <a:pt x="16823" y="12983"/>
                    </a:lnTo>
                    <a:lnTo>
                      <a:pt x="20298" y="11703"/>
                    </a:lnTo>
                    <a:lnTo>
                      <a:pt x="22492" y="7497"/>
                    </a:lnTo>
                    <a:lnTo>
                      <a:pt x="26149" y="5852"/>
                    </a:lnTo>
                    <a:lnTo>
                      <a:pt x="27613" y="7132"/>
                    </a:lnTo>
                    <a:lnTo>
                      <a:pt x="28710" y="9326"/>
                    </a:lnTo>
                    <a:lnTo>
                      <a:pt x="32001" y="8412"/>
                    </a:lnTo>
                    <a:lnTo>
                      <a:pt x="37121" y="4937"/>
                    </a:lnTo>
                    <a:lnTo>
                      <a:pt x="41327" y="731"/>
                    </a:lnTo>
                    <a:lnTo>
                      <a:pt x="45533" y="0"/>
                    </a:lnTo>
                    <a:lnTo>
                      <a:pt x="47727" y="1280"/>
                    </a:lnTo>
                    <a:lnTo>
                      <a:pt x="48093" y="4206"/>
                    </a:lnTo>
                  </a:path>
                </a:pathLst>
              </a:custGeom>
              <a:grpFill/>
              <a:ln w="4020" cap="flat">
                <a:solidFill>
                  <a:srgbClr val="FFFFFF"/>
                </a:solidFill>
                <a:prstDash val="solid"/>
                <a:miter/>
              </a:ln>
            </p:spPr>
            <p:txBody>
              <a:bodyPr rtlCol="0" anchor="ctr"/>
              <a:lstStyle/>
              <a:p>
                <a:endParaRPr lang="en-GB" sz="1463"/>
              </a:p>
            </p:txBody>
          </p:sp>
          <p:sp>
            <p:nvSpPr>
              <p:cNvPr id="591" name="Freeform: Shape 590">
                <a:extLst>
                  <a:ext uri="{FF2B5EF4-FFF2-40B4-BE49-F238E27FC236}">
                    <a16:creationId xmlns:a16="http://schemas.microsoft.com/office/drawing/2014/main" id="{4D918DDD-19EF-BCED-AA6A-8A0534095E58}"/>
                  </a:ext>
                </a:extLst>
              </p:cNvPr>
              <p:cNvSpPr/>
              <p:nvPr/>
            </p:nvSpPr>
            <p:spPr>
              <a:xfrm>
                <a:off x="9714788" y="3159127"/>
                <a:ext cx="8960" cy="4754"/>
              </a:xfrm>
              <a:custGeom>
                <a:avLst/>
                <a:gdLst>
                  <a:gd name="connsiteX0" fmla="*/ 2560 w 8960"/>
                  <a:gd name="connsiteY0" fmla="*/ 1463 h 4754"/>
                  <a:gd name="connsiteX1" fmla="*/ 0 w 8960"/>
                  <a:gd name="connsiteY1" fmla="*/ 3474 h 4754"/>
                  <a:gd name="connsiteX2" fmla="*/ 2560 w 8960"/>
                  <a:gd name="connsiteY2" fmla="*/ 4754 h 4754"/>
                  <a:gd name="connsiteX3" fmla="*/ 6583 w 8960"/>
                  <a:gd name="connsiteY3" fmla="*/ 2743 h 4754"/>
                  <a:gd name="connsiteX4" fmla="*/ 8960 w 8960"/>
                  <a:gd name="connsiteY4" fmla="*/ 731 h 4754"/>
                  <a:gd name="connsiteX5" fmla="*/ 6949 w 8960"/>
                  <a:gd name="connsiteY5" fmla="*/ 0 h 4754"/>
                  <a:gd name="connsiteX6" fmla="*/ 2560 w 8960"/>
                  <a:gd name="connsiteY6" fmla="*/ 1463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0" h="4754">
                    <a:moveTo>
                      <a:pt x="2560" y="1463"/>
                    </a:moveTo>
                    <a:lnTo>
                      <a:pt x="0" y="3474"/>
                    </a:lnTo>
                    <a:lnTo>
                      <a:pt x="2560" y="4754"/>
                    </a:lnTo>
                    <a:lnTo>
                      <a:pt x="6583" y="2743"/>
                    </a:lnTo>
                    <a:lnTo>
                      <a:pt x="8960" y="731"/>
                    </a:lnTo>
                    <a:lnTo>
                      <a:pt x="6949" y="0"/>
                    </a:lnTo>
                    <a:lnTo>
                      <a:pt x="2560" y="1463"/>
                    </a:lnTo>
                    <a:close/>
                  </a:path>
                </a:pathLst>
              </a:custGeom>
              <a:grpFill/>
              <a:ln w="18272" cap="flat">
                <a:noFill/>
                <a:prstDash val="solid"/>
                <a:miter/>
              </a:ln>
            </p:spPr>
            <p:txBody>
              <a:bodyPr rtlCol="0" anchor="ctr"/>
              <a:lstStyle/>
              <a:p>
                <a:endParaRPr lang="en-GB" sz="1463"/>
              </a:p>
            </p:txBody>
          </p:sp>
          <p:sp>
            <p:nvSpPr>
              <p:cNvPr id="592" name="Freeform: Shape 591">
                <a:extLst>
                  <a:ext uri="{FF2B5EF4-FFF2-40B4-BE49-F238E27FC236}">
                    <a16:creationId xmlns:a16="http://schemas.microsoft.com/office/drawing/2014/main" id="{ACA47610-DD31-A123-D309-877B72FD8721}"/>
                  </a:ext>
                </a:extLst>
              </p:cNvPr>
              <p:cNvSpPr/>
              <p:nvPr/>
            </p:nvSpPr>
            <p:spPr>
              <a:xfrm>
                <a:off x="9714788" y="3159127"/>
                <a:ext cx="8960" cy="4754"/>
              </a:xfrm>
              <a:custGeom>
                <a:avLst/>
                <a:gdLst>
                  <a:gd name="connsiteX0" fmla="*/ 6949 w 8960"/>
                  <a:gd name="connsiteY0" fmla="*/ 0 h 4754"/>
                  <a:gd name="connsiteX1" fmla="*/ 8960 w 8960"/>
                  <a:gd name="connsiteY1" fmla="*/ 731 h 4754"/>
                  <a:gd name="connsiteX2" fmla="*/ 6583 w 8960"/>
                  <a:gd name="connsiteY2" fmla="*/ 2743 h 4754"/>
                  <a:gd name="connsiteX3" fmla="*/ 2560 w 8960"/>
                  <a:gd name="connsiteY3" fmla="*/ 4754 h 4754"/>
                  <a:gd name="connsiteX4" fmla="*/ 0 w 8960"/>
                  <a:gd name="connsiteY4" fmla="*/ 3474 h 4754"/>
                  <a:gd name="connsiteX5" fmla="*/ 2560 w 8960"/>
                  <a:gd name="connsiteY5" fmla="*/ 1463 h 4754"/>
                  <a:gd name="connsiteX6" fmla="*/ 6949 w 8960"/>
                  <a:gd name="connsiteY6" fmla="*/ 0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0" h="4754">
                    <a:moveTo>
                      <a:pt x="6949" y="0"/>
                    </a:moveTo>
                    <a:lnTo>
                      <a:pt x="8960" y="731"/>
                    </a:lnTo>
                    <a:lnTo>
                      <a:pt x="6583" y="2743"/>
                    </a:lnTo>
                    <a:lnTo>
                      <a:pt x="2560" y="4754"/>
                    </a:lnTo>
                    <a:lnTo>
                      <a:pt x="0" y="3474"/>
                    </a:lnTo>
                    <a:lnTo>
                      <a:pt x="2560" y="1463"/>
                    </a:lnTo>
                    <a:lnTo>
                      <a:pt x="6949" y="0"/>
                    </a:lnTo>
                  </a:path>
                </a:pathLst>
              </a:custGeom>
              <a:grpFill/>
              <a:ln w="4020" cap="flat">
                <a:solidFill>
                  <a:srgbClr val="FFFFFF"/>
                </a:solidFill>
                <a:prstDash val="solid"/>
                <a:miter/>
              </a:ln>
            </p:spPr>
            <p:txBody>
              <a:bodyPr rtlCol="0" anchor="ctr"/>
              <a:lstStyle/>
              <a:p>
                <a:endParaRPr lang="en-GB" sz="1463"/>
              </a:p>
            </p:txBody>
          </p:sp>
          <p:sp>
            <p:nvSpPr>
              <p:cNvPr id="593" name="Freeform: Shape 592">
                <a:extLst>
                  <a:ext uri="{FF2B5EF4-FFF2-40B4-BE49-F238E27FC236}">
                    <a16:creationId xmlns:a16="http://schemas.microsoft.com/office/drawing/2014/main" id="{1AD941D3-2AEC-5F83-2E21-B529DB1BBD90}"/>
                  </a:ext>
                </a:extLst>
              </p:cNvPr>
              <p:cNvSpPr/>
              <p:nvPr/>
            </p:nvSpPr>
            <p:spPr>
              <a:xfrm>
                <a:off x="9686079" y="3139195"/>
                <a:ext cx="22492" cy="25418"/>
              </a:xfrm>
              <a:custGeom>
                <a:avLst/>
                <a:gdLst>
                  <a:gd name="connsiteX0" fmla="*/ 17189 w 22492"/>
                  <a:gd name="connsiteY0" fmla="*/ 1097 h 25418"/>
                  <a:gd name="connsiteX1" fmla="*/ 17738 w 22492"/>
                  <a:gd name="connsiteY1" fmla="*/ 0 h 25418"/>
                  <a:gd name="connsiteX2" fmla="*/ 21029 w 22492"/>
                  <a:gd name="connsiteY2" fmla="*/ 2743 h 25418"/>
                  <a:gd name="connsiteX3" fmla="*/ 22492 w 22492"/>
                  <a:gd name="connsiteY3" fmla="*/ 5486 h 25418"/>
                  <a:gd name="connsiteX4" fmla="*/ 19932 w 22492"/>
                  <a:gd name="connsiteY4" fmla="*/ 7497 h 25418"/>
                  <a:gd name="connsiteX5" fmla="*/ 4755 w 22492"/>
                  <a:gd name="connsiteY5" fmla="*/ 21395 h 25418"/>
                  <a:gd name="connsiteX6" fmla="*/ 2011 w 22492"/>
                  <a:gd name="connsiteY6" fmla="*/ 25418 h 25418"/>
                  <a:gd name="connsiteX7" fmla="*/ 0 w 22492"/>
                  <a:gd name="connsiteY7" fmla="*/ 21395 h 25418"/>
                  <a:gd name="connsiteX8" fmla="*/ 13532 w 22492"/>
                  <a:gd name="connsiteY8" fmla="*/ 6400 h 25418"/>
                  <a:gd name="connsiteX9" fmla="*/ 15544 w 22492"/>
                  <a:gd name="connsiteY9" fmla="*/ 1646 h 25418"/>
                  <a:gd name="connsiteX10" fmla="*/ 17189 w 22492"/>
                  <a:gd name="connsiteY10" fmla="*/ 1097 h 2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92" h="25418">
                    <a:moveTo>
                      <a:pt x="17189" y="1097"/>
                    </a:moveTo>
                    <a:lnTo>
                      <a:pt x="17738" y="0"/>
                    </a:lnTo>
                    <a:lnTo>
                      <a:pt x="21029" y="2743"/>
                    </a:lnTo>
                    <a:lnTo>
                      <a:pt x="22492" y="5486"/>
                    </a:lnTo>
                    <a:lnTo>
                      <a:pt x="19932" y="7497"/>
                    </a:lnTo>
                    <a:lnTo>
                      <a:pt x="4755" y="21395"/>
                    </a:lnTo>
                    <a:lnTo>
                      <a:pt x="2011" y="25418"/>
                    </a:lnTo>
                    <a:lnTo>
                      <a:pt x="0" y="21395"/>
                    </a:lnTo>
                    <a:lnTo>
                      <a:pt x="13532" y="6400"/>
                    </a:lnTo>
                    <a:lnTo>
                      <a:pt x="15544" y="1646"/>
                    </a:lnTo>
                    <a:lnTo>
                      <a:pt x="17189" y="1097"/>
                    </a:lnTo>
                    <a:close/>
                  </a:path>
                </a:pathLst>
              </a:custGeom>
              <a:grpFill/>
              <a:ln w="18272" cap="flat">
                <a:noFill/>
                <a:prstDash val="solid"/>
                <a:miter/>
              </a:ln>
            </p:spPr>
            <p:txBody>
              <a:bodyPr rtlCol="0" anchor="ctr"/>
              <a:lstStyle/>
              <a:p>
                <a:endParaRPr lang="en-GB" sz="1463"/>
              </a:p>
            </p:txBody>
          </p:sp>
          <p:sp>
            <p:nvSpPr>
              <p:cNvPr id="594" name="Freeform: Shape 593">
                <a:extLst>
                  <a:ext uri="{FF2B5EF4-FFF2-40B4-BE49-F238E27FC236}">
                    <a16:creationId xmlns:a16="http://schemas.microsoft.com/office/drawing/2014/main" id="{95A77AF8-D687-F275-B1E7-80D4D89357CB}"/>
                  </a:ext>
                </a:extLst>
              </p:cNvPr>
              <p:cNvSpPr/>
              <p:nvPr/>
            </p:nvSpPr>
            <p:spPr>
              <a:xfrm>
                <a:off x="9686079" y="3139195"/>
                <a:ext cx="22492" cy="25418"/>
              </a:xfrm>
              <a:custGeom>
                <a:avLst/>
                <a:gdLst>
                  <a:gd name="connsiteX0" fmla="*/ 17189 w 22492"/>
                  <a:gd name="connsiteY0" fmla="*/ 1097 h 25418"/>
                  <a:gd name="connsiteX1" fmla="*/ 17738 w 22492"/>
                  <a:gd name="connsiteY1" fmla="*/ 0 h 25418"/>
                  <a:gd name="connsiteX2" fmla="*/ 21029 w 22492"/>
                  <a:gd name="connsiteY2" fmla="*/ 2743 h 25418"/>
                  <a:gd name="connsiteX3" fmla="*/ 22492 w 22492"/>
                  <a:gd name="connsiteY3" fmla="*/ 5486 h 25418"/>
                  <a:gd name="connsiteX4" fmla="*/ 19932 w 22492"/>
                  <a:gd name="connsiteY4" fmla="*/ 7497 h 25418"/>
                  <a:gd name="connsiteX5" fmla="*/ 4755 w 22492"/>
                  <a:gd name="connsiteY5" fmla="*/ 21395 h 25418"/>
                  <a:gd name="connsiteX6" fmla="*/ 2011 w 22492"/>
                  <a:gd name="connsiteY6" fmla="*/ 25418 h 25418"/>
                  <a:gd name="connsiteX7" fmla="*/ 0 w 22492"/>
                  <a:gd name="connsiteY7" fmla="*/ 21395 h 25418"/>
                  <a:gd name="connsiteX8" fmla="*/ 13532 w 22492"/>
                  <a:gd name="connsiteY8" fmla="*/ 6400 h 25418"/>
                  <a:gd name="connsiteX9" fmla="*/ 15544 w 22492"/>
                  <a:gd name="connsiteY9" fmla="*/ 1646 h 25418"/>
                  <a:gd name="connsiteX10" fmla="*/ 17189 w 22492"/>
                  <a:gd name="connsiteY10" fmla="*/ 1097 h 2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92" h="25418">
                    <a:moveTo>
                      <a:pt x="17189" y="1097"/>
                    </a:moveTo>
                    <a:lnTo>
                      <a:pt x="17738" y="0"/>
                    </a:lnTo>
                    <a:lnTo>
                      <a:pt x="21029" y="2743"/>
                    </a:lnTo>
                    <a:lnTo>
                      <a:pt x="22492" y="5486"/>
                    </a:lnTo>
                    <a:lnTo>
                      <a:pt x="19932" y="7497"/>
                    </a:lnTo>
                    <a:lnTo>
                      <a:pt x="4755" y="21395"/>
                    </a:lnTo>
                    <a:lnTo>
                      <a:pt x="2011" y="25418"/>
                    </a:lnTo>
                    <a:lnTo>
                      <a:pt x="0" y="21395"/>
                    </a:lnTo>
                    <a:lnTo>
                      <a:pt x="13532" y="6400"/>
                    </a:lnTo>
                    <a:lnTo>
                      <a:pt x="15544" y="1646"/>
                    </a:lnTo>
                    <a:lnTo>
                      <a:pt x="17189" y="1097"/>
                    </a:lnTo>
                  </a:path>
                </a:pathLst>
              </a:custGeom>
              <a:grpFill/>
              <a:ln w="4020" cap="flat">
                <a:solidFill>
                  <a:srgbClr val="FFFFFF"/>
                </a:solidFill>
                <a:prstDash val="solid"/>
                <a:miter/>
              </a:ln>
            </p:spPr>
            <p:txBody>
              <a:bodyPr rtlCol="0" anchor="ctr"/>
              <a:lstStyle/>
              <a:p>
                <a:endParaRPr lang="en-GB" sz="1463"/>
              </a:p>
            </p:txBody>
          </p:sp>
          <p:sp>
            <p:nvSpPr>
              <p:cNvPr id="595" name="Freeform: Shape 594">
                <a:extLst>
                  <a:ext uri="{FF2B5EF4-FFF2-40B4-BE49-F238E27FC236}">
                    <a16:creationId xmlns:a16="http://schemas.microsoft.com/office/drawing/2014/main" id="{88E00216-E71D-7D37-0E3C-89BDDD89DF9F}"/>
                  </a:ext>
                </a:extLst>
              </p:cNvPr>
              <p:cNvSpPr/>
              <p:nvPr/>
            </p:nvSpPr>
            <p:spPr>
              <a:xfrm>
                <a:off x="10201754" y="2779320"/>
                <a:ext cx="19565" cy="21760"/>
              </a:xfrm>
              <a:custGeom>
                <a:avLst/>
                <a:gdLst>
                  <a:gd name="connsiteX0" fmla="*/ 3840 w 19565"/>
                  <a:gd name="connsiteY0" fmla="*/ 0 h 21760"/>
                  <a:gd name="connsiteX1" fmla="*/ 9509 w 19565"/>
                  <a:gd name="connsiteY1" fmla="*/ 1280 h 21760"/>
                  <a:gd name="connsiteX2" fmla="*/ 8960 w 19565"/>
                  <a:gd name="connsiteY2" fmla="*/ 1646 h 21760"/>
                  <a:gd name="connsiteX3" fmla="*/ 8960 w 19565"/>
                  <a:gd name="connsiteY3" fmla="*/ 4389 h 21760"/>
                  <a:gd name="connsiteX4" fmla="*/ 9692 w 19565"/>
                  <a:gd name="connsiteY4" fmla="*/ 6400 h 21760"/>
                  <a:gd name="connsiteX5" fmla="*/ 11154 w 19565"/>
                  <a:gd name="connsiteY5" fmla="*/ 7680 h 21760"/>
                  <a:gd name="connsiteX6" fmla="*/ 11337 w 19565"/>
                  <a:gd name="connsiteY6" fmla="*/ 9875 h 21760"/>
                  <a:gd name="connsiteX7" fmla="*/ 13532 w 19565"/>
                  <a:gd name="connsiteY7" fmla="*/ 12800 h 21760"/>
                  <a:gd name="connsiteX8" fmla="*/ 16823 w 19565"/>
                  <a:gd name="connsiteY8" fmla="*/ 14812 h 21760"/>
                  <a:gd name="connsiteX9" fmla="*/ 19566 w 19565"/>
                  <a:gd name="connsiteY9" fmla="*/ 20481 h 21760"/>
                  <a:gd name="connsiteX10" fmla="*/ 16458 w 19565"/>
                  <a:gd name="connsiteY10" fmla="*/ 21761 h 21760"/>
                  <a:gd name="connsiteX11" fmla="*/ 12800 w 19565"/>
                  <a:gd name="connsiteY11" fmla="*/ 18469 h 21760"/>
                  <a:gd name="connsiteX12" fmla="*/ 9692 w 19565"/>
                  <a:gd name="connsiteY12" fmla="*/ 16641 h 21760"/>
                  <a:gd name="connsiteX13" fmla="*/ 3657 w 19565"/>
                  <a:gd name="connsiteY13" fmla="*/ 6583 h 21760"/>
                  <a:gd name="connsiteX14" fmla="*/ 0 w 19565"/>
                  <a:gd name="connsiteY14" fmla="*/ 2012 h 21760"/>
                  <a:gd name="connsiteX15" fmla="*/ 0 w 19565"/>
                  <a:gd name="connsiteY15" fmla="*/ 366 h 21760"/>
                  <a:gd name="connsiteX16" fmla="*/ 3840 w 19565"/>
                  <a:gd name="connsiteY16" fmla="*/ 0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65" h="21760">
                    <a:moveTo>
                      <a:pt x="3840" y="0"/>
                    </a:moveTo>
                    <a:lnTo>
                      <a:pt x="9509" y="1280"/>
                    </a:lnTo>
                    <a:lnTo>
                      <a:pt x="8960" y="1646"/>
                    </a:lnTo>
                    <a:lnTo>
                      <a:pt x="8960" y="4389"/>
                    </a:lnTo>
                    <a:lnTo>
                      <a:pt x="9692" y="6400"/>
                    </a:lnTo>
                    <a:lnTo>
                      <a:pt x="11154" y="7680"/>
                    </a:lnTo>
                    <a:lnTo>
                      <a:pt x="11337" y="9875"/>
                    </a:lnTo>
                    <a:lnTo>
                      <a:pt x="13532" y="12800"/>
                    </a:lnTo>
                    <a:lnTo>
                      <a:pt x="16823" y="14812"/>
                    </a:lnTo>
                    <a:lnTo>
                      <a:pt x="19566" y="20481"/>
                    </a:lnTo>
                    <a:lnTo>
                      <a:pt x="16458" y="21761"/>
                    </a:lnTo>
                    <a:lnTo>
                      <a:pt x="12800" y="18469"/>
                    </a:lnTo>
                    <a:lnTo>
                      <a:pt x="9692" y="16641"/>
                    </a:lnTo>
                    <a:lnTo>
                      <a:pt x="3657" y="6583"/>
                    </a:lnTo>
                    <a:lnTo>
                      <a:pt x="0" y="2012"/>
                    </a:lnTo>
                    <a:lnTo>
                      <a:pt x="0" y="366"/>
                    </a:lnTo>
                    <a:lnTo>
                      <a:pt x="3840" y="0"/>
                    </a:lnTo>
                    <a:close/>
                  </a:path>
                </a:pathLst>
              </a:custGeom>
              <a:grpFill/>
              <a:ln w="18272" cap="flat">
                <a:noFill/>
                <a:prstDash val="solid"/>
                <a:miter/>
              </a:ln>
            </p:spPr>
            <p:txBody>
              <a:bodyPr rtlCol="0" anchor="ctr"/>
              <a:lstStyle/>
              <a:p>
                <a:endParaRPr lang="en-GB" sz="1463"/>
              </a:p>
            </p:txBody>
          </p:sp>
          <p:sp>
            <p:nvSpPr>
              <p:cNvPr id="596" name="Freeform: Shape 595">
                <a:extLst>
                  <a:ext uri="{FF2B5EF4-FFF2-40B4-BE49-F238E27FC236}">
                    <a16:creationId xmlns:a16="http://schemas.microsoft.com/office/drawing/2014/main" id="{DC19CFF0-B8A9-8AC6-BD0C-97A53EF1C22B}"/>
                  </a:ext>
                </a:extLst>
              </p:cNvPr>
              <p:cNvSpPr/>
              <p:nvPr/>
            </p:nvSpPr>
            <p:spPr>
              <a:xfrm>
                <a:off x="10201754" y="2779320"/>
                <a:ext cx="19565" cy="21760"/>
              </a:xfrm>
              <a:custGeom>
                <a:avLst/>
                <a:gdLst>
                  <a:gd name="connsiteX0" fmla="*/ 3840 w 19565"/>
                  <a:gd name="connsiteY0" fmla="*/ 0 h 21760"/>
                  <a:gd name="connsiteX1" fmla="*/ 9509 w 19565"/>
                  <a:gd name="connsiteY1" fmla="*/ 1280 h 21760"/>
                  <a:gd name="connsiteX2" fmla="*/ 8960 w 19565"/>
                  <a:gd name="connsiteY2" fmla="*/ 1646 h 21760"/>
                  <a:gd name="connsiteX3" fmla="*/ 8960 w 19565"/>
                  <a:gd name="connsiteY3" fmla="*/ 4389 h 21760"/>
                  <a:gd name="connsiteX4" fmla="*/ 9692 w 19565"/>
                  <a:gd name="connsiteY4" fmla="*/ 6400 h 21760"/>
                  <a:gd name="connsiteX5" fmla="*/ 11154 w 19565"/>
                  <a:gd name="connsiteY5" fmla="*/ 7680 h 21760"/>
                  <a:gd name="connsiteX6" fmla="*/ 11337 w 19565"/>
                  <a:gd name="connsiteY6" fmla="*/ 9875 h 21760"/>
                  <a:gd name="connsiteX7" fmla="*/ 13532 w 19565"/>
                  <a:gd name="connsiteY7" fmla="*/ 12800 h 21760"/>
                  <a:gd name="connsiteX8" fmla="*/ 16823 w 19565"/>
                  <a:gd name="connsiteY8" fmla="*/ 14812 h 21760"/>
                  <a:gd name="connsiteX9" fmla="*/ 19566 w 19565"/>
                  <a:gd name="connsiteY9" fmla="*/ 20481 h 21760"/>
                  <a:gd name="connsiteX10" fmla="*/ 16458 w 19565"/>
                  <a:gd name="connsiteY10" fmla="*/ 21761 h 21760"/>
                  <a:gd name="connsiteX11" fmla="*/ 12800 w 19565"/>
                  <a:gd name="connsiteY11" fmla="*/ 18469 h 21760"/>
                  <a:gd name="connsiteX12" fmla="*/ 9692 w 19565"/>
                  <a:gd name="connsiteY12" fmla="*/ 16641 h 21760"/>
                  <a:gd name="connsiteX13" fmla="*/ 3657 w 19565"/>
                  <a:gd name="connsiteY13" fmla="*/ 6583 h 21760"/>
                  <a:gd name="connsiteX14" fmla="*/ 0 w 19565"/>
                  <a:gd name="connsiteY14" fmla="*/ 2012 h 21760"/>
                  <a:gd name="connsiteX15" fmla="*/ 0 w 19565"/>
                  <a:gd name="connsiteY15" fmla="*/ 366 h 21760"/>
                  <a:gd name="connsiteX16" fmla="*/ 3840 w 19565"/>
                  <a:gd name="connsiteY16" fmla="*/ 0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65" h="21760">
                    <a:moveTo>
                      <a:pt x="3840" y="0"/>
                    </a:moveTo>
                    <a:lnTo>
                      <a:pt x="9509" y="1280"/>
                    </a:lnTo>
                    <a:lnTo>
                      <a:pt x="8960" y="1646"/>
                    </a:lnTo>
                    <a:lnTo>
                      <a:pt x="8960" y="4389"/>
                    </a:lnTo>
                    <a:lnTo>
                      <a:pt x="9692" y="6400"/>
                    </a:lnTo>
                    <a:lnTo>
                      <a:pt x="11154" y="7680"/>
                    </a:lnTo>
                    <a:lnTo>
                      <a:pt x="11337" y="9875"/>
                    </a:lnTo>
                    <a:lnTo>
                      <a:pt x="13532" y="12800"/>
                    </a:lnTo>
                    <a:lnTo>
                      <a:pt x="16823" y="14812"/>
                    </a:lnTo>
                    <a:lnTo>
                      <a:pt x="19566" y="20481"/>
                    </a:lnTo>
                    <a:lnTo>
                      <a:pt x="16458" y="21761"/>
                    </a:lnTo>
                    <a:lnTo>
                      <a:pt x="12800" y="18469"/>
                    </a:lnTo>
                    <a:lnTo>
                      <a:pt x="9692" y="16641"/>
                    </a:lnTo>
                    <a:lnTo>
                      <a:pt x="3657" y="6583"/>
                    </a:lnTo>
                    <a:lnTo>
                      <a:pt x="0" y="2012"/>
                    </a:lnTo>
                    <a:lnTo>
                      <a:pt x="0" y="366"/>
                    </a:lnTo>
                    <a:lnTo>
                      <a:pt x="3840" y="0"/>
                    </a:lnTo>
                  </a:path>
                </a:pathLst>
              </a:custGeom>
              <a:grpFill/>
              <a:ln w="4020" cap="flat">
                <a:solidFill>
                  <a:srgbClr val="FFFFFF"/>
                </a:solidFill>
                <a:prstDash val="solid"/>
                <a:miter/>
              </a:ln>
            </p:spPr>
            <p:txBody>
              <a:bodyPr rtlCol="0" anchor="ctr"/>
              <a:lstStyle/>
              <a:p>
                <a:endParaRPr lang="en-GB" sz="1463"/>
              </a:p>
            </p:txBody>
          </p:sp>
          <p:sp>
            <p:nvSpPr>
              <p:cNvPr id="597" name="Freeform: Shape 596">
                <a:extLst>
                  <a:ext uri="{FF2B5EF4-FFF2-40B4-BE49-F238E27FC236}">
                    <a16:creationId xmlns:a16="http://schemas.microsoft.com/office/drawing/2014/main" id="{D64AAB1B-2E0E-21C2-F722-1ADCA53C659E}"/>
                  </a:ext>
                </a:extLst>
              </p:cNvPr>
              <p:cNvSpPr/>
              <p:nvPr/>
            </p:nvSpPr>
            <p:spPr>
              <a:xfrm>
                <a:off x="10239241" y="2795046"/>
                <a:ext cx="14628" cy="12617"/>
              </a:xfrm>
              <a:custGeom>
                <a:avLst/>
                <a:gdLst>
                  <a:gd name="connsiteX0" fmla="*/ 6034 w 14628"/>
                  <a:gd name="connsiteY0" fmla="*/ 6766 h 12617"/>
                  <a:gd name="connsiteX1" fmla="*/ 6217 w 14628"/>
                  <a:gd name="connsiteY1" fmla="*/ 6766 h 12617"/>
                  <a:gd name="connsiteX2" fmla="*/ 9326 w 14628"/>
                  <a:gd name="connsiteY2" fmla="*/ 8412 h 12617"/>
                  <a:gd name="connsiteX3" fmla="*/ 13166 w 14628"/>
                  <a:gd name="connsiteY3" fmla="*/ 12617 h 12617"/>
                  <a:gd name="connsiteX4" fmla="*/ 14629 w 14628"/>
                  <a:gd name="connsiteY4" fmla="*/ 11886 h 12617"/>
                  <a:gd name="connsiteX5" fmla="*/ 10972 w 14628"/>
                  <a:gd name="connsiteY5" fmla="*/ 7863 h 12617"/>
                  <a:gd name="connsiteX6" fmla="*/ 8046 w 14628"/>
                  <a:gd name="connsiteY6" fmla="*/ 5669 h 12617"/>
                  <a:gd name="connsiteX7" fmla="*/ 5852 w 14628"/>
                  <a:gd name="connsiteY7" fmla="*/ 6583 h 12617"/>
                  <a:gd name="connsiteX8" fmla="*/ 3474 w 14628"/>
                  <a:gd name="connsiteY8" fmla="*/ 6766 h 12617"/>
                  <a:gd name="connsiteX9" fmla="*/ 6034 w 14628"/>
                  <a:gd name="connsiteY9" fmla="*/ 6766 h 12617"/>
                  <a:gd name="connsiteX10" fmla="*/ 1463 w 14628"/>
                  <a:gd name="connsiteY10" fmla="*/ 731 h 12617"/>
                  <a:gd name="connsiteX11" fmla="*/ 0 w 14628"/>
                  <a:gd name="connsiteY11" fmla="*/ 0 h 12617"/>
                  <a:gd name="connsiteX12" fmla="*/ 3474 w 14628"/>
                  <a:gd name="connsiteY12" fmla="*/ 6766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28" h="12617">
                    <a:moveTo>
                      <a:pt x="6034" y="6766"/>
                    </a:moveTo>
                    <a:lnTo>
                      <a:pt x="6217" y="6766"/>
                    </a:lnTo>
                    <a:lnTo>
                      <a:pt x="9326" y="8412"/>
                    </a:lnTo>
                    <a:lnTo>
                      <a:pt x="13166" y="12617"/>
                    </a:lnTo>
                    <a:lnTo>
                      <a:pt x="14629" y="11886"/>
                    </a:lnTo>
                    <a:lnTo>
                      <a:pt x="10972" y="7863"/>
                    </a:lnTo>
                    <a:lnTo>
                      <a:pt x="8046" y="5669"/>
                    </a:lnTo>
                    <a:lnTo>
                      <a:pt x="5852" y="6583"/>
                    </a:lnTo>
                    <a:close/>
                    <a:moveTo>
                      <a:pt x="3474" y="6766"/>
                    </a:moveTo>
                    <a:lnTo>
                      <a:pt x="6034" y="6766"/>
                    </a:lnTo>
                    <a:lnTo>
                      <a:pt x="1463" y="731"/>
                    </a:lnTo>
                    <a:lnTo>
                      <a:pt x="0" y="0"/>
                    </a:lnTo>
                    <a:lnTo>
                      <a:pt x="3474" y="6766"/>
                    </a:lnTo>
                    <a:close/>
                  </a:path>
                </a:pathLst>
              </a:custGeom>
              <a:grpFill/>
              <a:ln w="18272" cap="flat">
                <a:noFill/>
                <a:prstDash val="solid"/>
                <a:miter/>
              </a:ln>
            </p:spPr>
            <p:txBody>
              <a:bodyPr rtlCol="0" anchor="ctr"/>
              <a:lstStyle/>
              <a:p>
                <a:endParaRPr lang="en-GB" sz="1463"/>
              </a:p>
            </p:txBody>
          </p:sp>
          <p:sp>
            <p:nvSpPr>
              <p:cNvPr id="598" name="Freeform: Shape 597">
                <a:extLst>
                  <a:ext uri="{FF2B5EF4-FFF2-40B4-BE49-F238E27FC236}">
                    <a16:creationId xmlns:a16="http://schemas.microsoft.com/office/drawing/2014/main" id="{8EFA2399-A651-5667-27CF-A9FBFA77E181}"/>
                  </a:ext>
                </a:extLst>
              </p:cNvPr>
              <p:cNvSpPr/>
              <p:nvPr/>
            </p:nvSpPr>
            <p:spPr>
              <a:xfrm>
                <a:off x="10239241" y="2795046"/>
                <a:ext cx="14628" cy="12617"/>
              </a:xfrm>
              <a:custGeom>
                <a:avLst/>
                <a:gdLst>
                  <a:gd name="connsiteX0" fmla="*/ 0 w 14628"/>
                  <a:gd name="connsiteY0" fmla="*/ 0 h 12617"/>
                  <a:gd name="connsiteX1" fmla="*/ 1463 w 14628"/>
                  <a:gd name="connsiteY1" fmla="*/ 731 h 12617"/>
                  <a:gd name="connsiteX2" fmla="*/ 6034 w 14628"/>
                  <a:gd name="connsiteY2" fmla="*/ 6766 h 12617"/>
                  <a:gd name="connsiteX3" fmla="*/ 8229 w 14628"/>
                  <a:gd name="connsiteY3" fmla="*/ 5852 h 12617"/>
                  <a:gd name="connsiteX4" fmla="*/ 10972 w 14628"/>
                  <a:gd name="connsiteY4" fmla="*/ 8046 h 12617"/>
                  <a:gd name="connsiteX5" fmla="*/ 14629 w 14628"/>
                  <a:gd name="connsiteY5" fmla="*/ 12069 h 12617"/>
                  <a:gd name="connsiteX6" fmla="*/ 13166 w 14628"/>
                  <a:gd name="connsiteY6" fmla="*/ 12617 h 12617"/>
                  <a:gd name="connsiteX7" fmla="*/ 9326 w 14628"/>
                  <a:gd name="connsiteY7" fmla="*/ 8412 h 12617"/>
                  <a:gd name="connsiteX8" fmla="*/ 6217 w 14628"/>
                  <a:gd name="connsiteY8" fmla="*/ 6766 h 12617"/>
                  <a:gd name="connsiteX9" fmla="*/ 3474 w 14628"/>
                  <a:gd name="connsiteY9" fmla="*/ 6766 h 12617"/>
                  <a:gd name="connsiteX10" fmla="*/ 0 w 14628"/>
                  <a:gd name="connsiteY10" fmla="*/ 0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28" h="12617">
                    <a:moveTo>
                      <a:pt x="0" y="0"/>
                    </a:moveTo>
                    <a:lnTo>
                      <a:pt x="1463" y="731"/>
                    </a:lnTo>
                    <a:lnTo>
                      <a:pt x="6034" y="6766"/>
                    </a:lnTo>
                    <a:lnTo>
                      <a:pt x="8229" y="5852"/>
                    </a:lnTo>
                    <a:lnTo>
                      <a:pt x="10972" y="8046"/>
                    </a:lnTo>
                    <a:lnTo>
                      <a:pt x="14629" y="12069"/>
                    </a:lnTo>
                    <a:lnTo>
                      <a:pt x="13166" y="12617"/>
                    </a:lnTo>
                    <a:lnTo>
                      <a:pt x="9326" y="8412"/>
                    </a:lnTo>
                    <a:lnTo>
                      <a:pt x="6217" y="6766"/>
                    </a:lnTo>
                    <a:lnTo>
                      <a:pt x="3474" y="6766"/>
                    </a:lnTo>
                    <a:lnTo>
                      <a:pt x="0" y="0"/>
                    </a:lnTo>
                  </a:path>
                </a:pathLst>
              </a:custGeom>
              <a:grpFill/>
              <a:ln w="4020" cap="flat">
                <a:solidFill>
                  <a:srgbClr val="FFFFFF"/>
                </a:solidFill>
                <a:prstDash val="solid"/>
                <a:miter/>
              </a:ln>
            </p:spPr>
            <p:txBody>
              <a:bodyPr rtlCol="0" anchor="ctr"/>
              <a:lstStyle/>
              <a:p>
                <a:endParaRPr lang="en-GB" sz="1463"/>
              </a:p>
            </p:txBody>
          </p:sp>
          <p:sp>
            <p:nvSpPr>
              <p:cNvPr id="599" name="Freeform: Shape 598">
                <a:extLst>
                  <a:ext uri="{FF2B5EF4-FFF2-40B4-BE49-F238E27FC236}">
                    <a16:creationId xmlns:a16="http://schemas.microsoft.com/office/drawing/2014/main" id="{31942C44-3CE5-25B8-7E96-A55040A14C0F}"/>
                  </a:ext>
                </a:extLst>
              </p:cNvPr>
              <p:cNvSpPr/>
              <p:nvPr/>
            </p:nvSpPr>
            <p:spPr>
              <a:xfrm>
                <a:off x="8011598" y="1630023"/>
                <a:ext cx="35658" cy="9874"/>
              </a:xfrm>
              <a:custGeom>
                <a:avLst/>
                <a:gdLst>
                  <a:gd name="connsiteX0" fmla="*/ 7681 w 35658"/>
                  <a:gd name="connsiteY0" fmla="*/ 2377 h 9874"/>
                  <a:gd name="connsiteX1" fmla="*/ 0 w 35658"/>
                  <a:gd name="connsiteY1" fmla="*/ 4937 h 9874"/>
                  <a:gd name="connsiteX2" fmla="*/ 0 w 35658"/>
                  <a:gd name="connsiteY2" fmla="*/ 6949 h 9874"/>
                  <a:gd name="connsiteX3" fmla="*/ 6217 w 35658"/>
                  <a:gd name="connsiteY3" fmla="*/ 9875 h 9874"/>
                  <a:gd name="connsiteX4" fmla="*/ 22492 w 35658"/>
                  <a:gd name="connsiteY4" fmla="*/ 9509 h 9874"/>
                  <a:gd name="connsiteX5" fmla="*/ 30904 w 35658"/>
                  <a:gd name="connsiteY5" fmla="*/ 8229 h 9874"/>
                  <a:gd name="connsiteX6" fmla="*/ 34561 w 35658"/>
                  <a:gd name="connsiteY6" fmla="*/ 6766 h 9874"/>
                  <a:gd name="connsiteX7" fmla="*/ 35659 w 35658"/>
                  <a:gd name="connsiteY7" fmla="*/ 5486 h 9874"/>
                  <a:gd name="connsiteX8" fmla="*/ 13532 w 35658"/>
                  <a:gd name="connsiteY8" fmla="*/ 0 h 9874"/>
                  <a:gd name="connsiteX9" fmla="*/ 7681 w 35658"/>
                  <a:gd name="connsiteY9" fmla="*/ 2377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58" h="9874">
                    <a:moveTo>
                      <a:pt x="7681" y="2377"/>
                    </a:moveTo>
                    <a:lnTo>
                      <a:pt x="0" y="4937"/>
                    </a:lnTo>
                    <a:lnTo>
                      <a:pt x="0" y="6949"/>
                    </a:lnTo>
                    <a:lnTo>
                      <a:pt x="6217" y="9875"/>
                    </a:lnTo>
                    <a:lnTo>
                      <a:pt x="22492" y="9509"/>
                    </a:lnTo>
                    <a:lnTo>
                      <a:pt x="30904" y="8229"/>
                    </a:lnTo>
                    <a:lnTo>
                      <a:pt x="34561" y="6766"/>
                    </a:lnTo>
                    <a:lnTo>
                      <a:pt x="35659" y="5486"/>
                    </a:lnTo>
                    <a:lnTo>
                      <a:pt x="13532" y="0"/>
                    </a:lnTo>
                    <a:lnTo>
                      <a:pt x="7681" y="2377"/>
                    </a:lnTo>
                    <a:close/>
                  </a:path>
                </a:pathLst>
              </a:custGeom>
              <a:grpFill/>
              <a:ln w="18272" cap="flat">
                <a:noFill/>
                <a:prstDash val="solid"/>
                <a:miter/>
              </a:ln>
            </p:spPr>
            <p:txBody>
              <a:bodyPr rtlCol="0" anchor="ctr"/>
              <a:lstStyle/>
              <a:p>
                <a:endParaRPr lang="en-GB" sz="1463"/>
              </a:p>
            </p:txBody>
          </p:sp>
          <p:sp>
            <p:nvSpPr>
              <p:cNvPr id="600" name="Freeform: Shape 599">
                <a:extLst>
                  <a:ext uri="{FF2B5EF4-FFF2-40B4-BE49-F238E27FC236}">
                    <a16:creationId xmlns:a16="http://schemas.microsoft.com/office/drawing/2014/main" id="{67032DC3-314E-A57D-0963-2131DAED158D}"/>
                  </a:ext>
                </a:extLst>
              </p:cNvPr>
              <p:cNvSpPr/>
              <p:nvPr/>
            </p:nvSpPr>
            <p:spPr>
              <a:xfrm>
                <a:off x="8011598" y="1630023"/>
                <a:ext cx="35658" cy="9874"/>
              </a:xfrm>
              <a:custGeom>
                <a:avLst/>
                <a:gdLst>
                  <a:gd name="connsiteX0" fmla="*/ 7681 w 35658"/>
                  <a:gd name="connsiteY0" fmla="*/ 2377 h 9874"/>
                  <a:gd name="connsiteX1" fmla="*/ 13532 w 35658"/>
                  <a:gd name="connsiteY1" fmla="*/ 0 h 9874"/>
                  <a:gd name="connsiteX2" fmla="*/ 35659 w 35658"/>
                  <a:gd name="connsiteY2" fmla="*/ 5486 h 9874"/>
                  <a:gd name="connsiteX3" fmla="*/ 34561 w 35658"/>
                  <a:gd name="connsiteY3" fmla="*/ 6766 h 9874"/>
                  <a:gd name="connsiteX4" fmla="*/ 30904 w 35658"/>
                  <a:gd name="connsiteY4" fmla="*/ 8046 h 9874"/>
                  <a:gd name="connsiteX5" fmla="*/ 22492 w 35658"/>
                  <a:gd name="connsiteY5" fmla="*/ 9509 h 9874"/>
                  <a:gd name="connsiteX6" fmla="*/ 6217 w 35658"/>
                  <a:gd name="connsiteY6" fmla="*/ 9875 h 9874"/>
                  <a:gd name="connsiteX7" fmla="*/ 0 w 35658"/>
                  <a:gd name="connsiteY7" fmla="*/ 6949 h 9874"/>
                  <a:gd name="connsiteX8" fmla="*/ 0 w 35658"/>
                  <a:gd name="connsiteY8" fmla="*/ 4937 h 9874"/>
                  <a:gd name="connsiteX9" fmla="*/ 7681 w 35658"/>
                  <a:gd name="connsiteY9" fmla="*/ 2377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58" h="9874">
                    <a:moveTo>
                      <a:pt x="7681" y="2377"/>
                    </a:moveTo>
                    <a:lnTo>
                      <a:pt x="13532" y="0"/>
                    </a:lnTo>
                    <a:lnTo>
                      <a:pt x="35659" y="5486"/>
                    </a:lnTo>
                    <a:lnTo>
                      <a:pt x="34561" y="6766"/>
                    </a:lnTo>
                    <a:lnTo>
                      <a:pt x="30904" y="8046"/>
                    </a:lnTo>
                    <a:lnTo>
                      <a:pt x="22492" y="9509"/>
                    </a:lnTo>
                    <a:lnTo>
                      <a:pt x="6217" y="9875"/>
                    </a:lnTo>
                    <a:lnTo>
                      <a:pt x="0" y="6949"/>
                    </a:lnTo>
                    <a:lnTo>
                      <a:pt x="0" y="4937"/>
                    </a:lnTo>
                    <a:lnTo>
                      <a:pt x="7681" y="2377"/>
                    </a:lnTo>
                  </a:path>
                </a:pathLst>
              </a:custGeom>
              <a:grpFill/>
              <a:ln w="4020" cap="flat">
                <a:solidFill>
                  <a:srgbClr val="FFFFFF"/>
                </a:solidFill>
                <a:prstDash val="solid"/>
                <a:miter/>
              </a:ln>
            </p:spPr>
            <p:txBody>
              <a:bodyPr rtlCol="0" anchor="ctr"/>
              <a:lstStyle/>
              <a:p>
                <a:endParaRPr lang="en-GB" sz="1463"/>
              </a:p>
            </p:txBody>
          </p:sp>
          <p:sp>
            <p:nvSpPr>
              <p:cNvPr id="601" name="Freeform: Shape 600">
                <a:extLst>
                  <a:ext uri="{FF2B5EF4-FFF2-40B4-BE49-F238E27FC236}">
                    <a16:creationId xmlns:a16="http://schemas.microsoft.com/office/drawing/2014/main" id="{5FB9ABF1-A0CC-1C8A-96BA-DFEBE0F94D74}"/>
                  </a:ext>
                </a:extLst>
              </p:cNvPr>
              <p:cNvSpPr/>
              <p:nvPr/>
            </p:nvSpPr>
            <p:spPr>
              <a:xfrm>
                <a:off x="8301437" y="1677933"/>
                <a:ext cx="66928" cy="24869"/>
              </a:xfrm>
              <a:custGeom>
                <a:avLst/>
                <a:gdLst>
                  <a:gd name="connsiteX0" fmla="*/ 6766 w 66928"/>
                  <a:gd name="connsiteY0" fmla="*/ 4389 h 24869"/>
                  <a:gd name="connsiteX1" fmla="*/ 0 w 66928"/>
                  <a:gd name="connsiteY1" fmla="*/ 914 h 24869"/>
                  <a:gd name="connsiteX2" fmla="*/ 9509 w 66928"/>
                  <a:gd name="connsiteY2" fmla="*/ 1646 h 24869"/>
                  <a:gd name="connsiteX3" fmla="*/ 18835 w 66928"/>
                  <a:gd name="connsiteY3" fmla="*/ 0 h 24869"/>
                  <a:gd name="connsiteX4" fmla="*/ 20847 w 66928"/>
                  <a:gd name="connsiteY4" fmla="*/ 1646 h 24869"/>
                  <a:gd name="connsiteX5" fmla="*/ 28344 w 66928"/>
                  <a:gd name="connsiteY5" fmla="*/ 3109 h 24869"/>
                  <a:gd name="connsiteX6" fmla="*/ 53030 w 66928"/>
                  <a:gd name="connsiteY6" fmla="*/ 5669 h 24869"/>
                  <a:gd name="connsiteX7" fmla="*/ 66196 w 66928"/>
                  <a:gd name="connsiteY7" fmla="*/ 9692 h 24869"/>
                  <a:gd name="connsiteX8" fmla="*/ 66928 w 66928"/>
                  <a:gd name="connsiteY8" fmla="*/ 11155 h 24869"/>
                  <a:gd name="connsiteX9" fmla="*/ 64002 w 66928"/>
                  <a:gd name="connsiteY9" fmla="*/ 14080 h 24869"/>
                  <a:gd name="connsiteX10" fmla="*/ 60528 w 66928"/>
                  <a:gd name="connsiteY10" fmla="*/ 14812 h 24869"/>
                  <a:gd name="connsiteX11" fmla="*/ 47362 w 66928"/>
                  <a:gd name="connsiteY11" fmla="*/ 21395 h 24869"/>
                  <a:gd name="connsiteX12" fmla="*/ 37487 w 66928"/>
                  <a:gd name="connsiteY12" fmla="*/ 23407 h 24869"/>
                  <a:gd name="connsiteX13" fmla="*/ 32184 w 66928"/>
                  <a:gd name="connsiteY13" fmla="*/ 22309 h 24869"/>
                  <a:gd name="connsiteX14" fmla="*/ 27795 w 66928"/>
                  <a:gd name="connsiteY14" fmla="*/ 22675 h 24869"/>
                  <a:gd name="connsiteX15" fmla="*/ 19018 w 66928"/>
                  <a:gd name="connsiteY15" fmla="*/ 24869 h 24869"/>
                  <a:gd name="connsiteX16" fmla="*/ 7497 w 66928"/>
                  <a:gd name="connsiteY16" fmla="*/ 20846 h 24869"/>
                  <a:gd name="connsiteX17" fmla="*/ 7863 w 66928"/>
                  <a:gd name="connsiteY17" fmla="*/ 19932 h 24869"/>
                  <a:gd name="connsiteX18" fmla="*/ 14995 w 66928"/>
                  <a:gd name="connsiteY18" fmla="*/ 20115 h 24869"/>
                  <a:gd name="connsiteX19" fmla="*/ 19932 w 66928"/>
                  <a:gd name="connsiteY19" fmla="*/ 22309 h 24869"/>
                  <a:gd name="connsiteX20" fmla="*/ 24504 w 66928"/>
                  <a:gd name="connsiteY20" fmla="*/ 20298 h 24869"/>
                  <a:gd name="connsiteX21" fmla="*/ 30355 w 66928"/>
                  <a:gd name="connsiteY21" fmla="*/ 21029 h 24869"/>
                  <a:gd name="connsiteX22" fmla="*/ 31087 w 66928"/>
                  <a:gd name="connsiteY22" fmla="*/ 19566 h 24869"/>
                  <a:gd name="connsiteX23" fmla="*/ 23955 w 66928"/>
                  <a:gd name="connsiteY23" fmla="*/ 16823 h 24869"/>
                  <a:gd name="connsiteX24" fmla="*/ 7314 w 66928"/>
                  <a:gd name="connsiteY24" fmla="*/ 14263 h 24869"/>
                  <a:gd name="connsiteX25" fmla="*/ 10789 w 66928"/>
                  <a:gd name="connsiteY25" fmla="*/ 13166 h 24869"/>
                  <a:gd name="connsiteX26" fmla="*/ 9509 w 66928"/>
                  <a:gd name="connsiteY26" fmla="*/ 9692 h 24869"/>
                  <a:gd name="connsiteX27" fmla="*/ 3109 w 66928"/>
                  <a:gd name="connsiteY27" fmla="*/ 8595 h 24869"/>
                  <a:gd name="connsiteX28" fmla="*/ 2560 w 66928"/>
                  <a:gd name="connsiteY28" fmla="*/ 6949 h 24869"/>
                  <a:gd name="connsiteX29" fmla="*/ 6766 w 66928"/>
                  <a:gd name="connsiteY29" fmla="*/ 4389 h 2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928" h="24869">
                    <a:moveTo>
                      <a:pt x="6766" y="4389"/>
                    </a:moveTo>
                    <a:lnTo>
                      <a:pt x="0" y="914"/>
                    </a:lnTo>
                    <a:lnTo>
                      <a:pt x="9509" y="1646"/>
                    </a:lnTo>
                    <a:lnTo>
                      <a:pt x="18835" y="0"/>
                    </a:lnTo>
                    <a:lnTo>
                      <a:pt x="20847" y="1646"/>
                    </a:lnTo>
                    <a:lnTo>
                      <a:pt x="28344" y="3109"/>
                    </a:lnTo>
                    <a:lnTo>
                      <a:pt x="53030" y="5669"/>
                    </a:lnTo>
                    <a:lnTo>
                      <a:pt x="66196" y="9692"/>
                    </a:lnTo>
                    <a:lnTo>
                      <a:pt x="66928" y="11155"/>
                    </a:lnTo>
                    <a:lnTo>
                      <a:pt x="64002" y="14080"/>
                    </a:lnTo>
                    <a:lnTo>
                      <a:pt x="60528" y="14812"/>
                    </a:lnTo>
                    <a:lnTo>
                      <a:pt x="47362" y="21395"/>
                    </a:lnTo>
                    <a:lnTo>
                      <a:pt x="37487" y="23407"/>
                    </a:lnTo>
                    <a:lnTo>
                      <a:pt x="32184" y="22309"/>
                    </a:lnTo>
                    <a:lnTo>
                      <a:pt x="27795" y="22675"/>
                    </a:lnTo>
                    <a:lnTo>
                      <a:pt x="19018" y="24869"/>
                    </a:lnTo>
                    <a:lnTo>
                      <a:pt x="7497" y="20846"/>
                    </a:lnTo>
                    <a:lnTo>
                      <a:pt x="7863" y="19932"/>
                    </a:lnTo>
                    <a:lnTo>
                      <a:pt x="14995" y="20115"/>
                    </a:lnTo>
                    <a:lnTo>
                      <a:pt x="19932" y="22309"/>
                    </a:lnTo>
                    <a:lnTo>
                      <a:pt x="24504" y="20298"/>
                    </a:lnTo>
                    <a:lnTo>
                      <a:pt x="30355" y="21029"/>
                    </a:lnTo>
                    <a:lnTo>
                      <a:pt x="31087" y="19566"/>
                    </a:lnTo>
                    <a:lnTo>
                      <a:pt x="23955" y="16823"/>
                    </a:lnTo>
                    <a:lnTo>
                      <a:pt x="7314" y="14263"/>
                    </a:lnTo>
                    <a:lnTo>
                      <a:pt x="10789" y="13166"/>
                    </a:lnTo>
                    <a:lnTo>
                      <a:pt x="9509" y="9692"/>
                    </a:lnTo>
                    <a:lnTo>
                      <a:pt x="3109" y="8595"/>
                    </a:lnTo>
                    <a:lnTo>
                      <a:pt x="2560" y="6949"/>
                    </a:lnTo>
                    <a:lnTo>
                      <a:pt x="6766" y="4389"/>
                    </a:lnTo>
                    <a:close/>
                  </a:path>
                </a:pathLst>
              </a:custGeom>
              <a:grpFill/>
              <a:ln w="18272" cap="flat">
                <a:noFill/>
                <a:prstDash val="solid"/>
                <a:miter/>
              </a:ln>
            </p:spPr>
            <p:txBody>
              <a:bodyPr rtlCol="0" anchor="ctr"/>
              <a:lstStyle/>
              <a:p>
                <a:endParaRPr lang="en-GB" sz="1463"/>
              </a:p>
            </p:txBody>
          </p:sp>
          <p:sp>
            <p:nvSpPr>
              <p:cNvPr id="602" name="Freeform: Shape 601">
                <a:extLst>
                  <a:ext uri="{FF2B5EF4-FFF2-40B4-BE49-F238E27FC236}">
                    <a16:creationId xmlns:a16="http://schemas.microsoft.com/office/drawing/2014/main" id="{56CA9374-7F37-BDB9-DBC1-4A6DD63D8536}"/>
                  </a:ext>
                </a:extLst>
              </p:cNvPr>
              <p:cNvSpPr/>
              <p:nvPr/>
            </p:nvSpPr>
            <p:spPr>
              <a:xfrm>
                <a:off x="8301437" y="1677933"/>
                <a:ext cx="66928" cy="24869"/>
              </a:xfrm>
              <a:custGeom>
                <a:avLst/>
                <a:gdLst>
                  <a:gd name="connsiteX0" fmla="*/ 6766 w 66928"/>
                  <a:gd name="connsiteY0" fmla="*/ 4389 h 24869"/>
                  <a:gd name="connsiteX1" fmla="*/ 0 w 66928"/>
                  <a:gd name="connsiteY1" fmla="*/ 914 h 24869"/>
                  <a:gd name="connsiteX2" fmla="*/ 9509 w 66928"/>
                  <a:gd name="connsiteY2" fmla="*/ 1646 h 24869"/>
                  <a:gd name="connsiteX3" fmla="*/ 18835 w 66928"/>
                  <a:gd name="connsiteY3" fmla="*/ 0 h 24869"/>
                  <a:gd name="connsiteX4" fmla="*/ 20847 w 66928"/>
                  <a:gd name="connsiteY4" fmla="*/ 1646 h 24869"/>
                  <a:gd name="connsiteX5" fmla="*/ 28344 w 66928"/>
                  <a:gd name="connsiteY5" fmla="*/ 3109 h 24869"/>
                  <a:gd name="connsiteX6" fmla="*/ 53030 w 66928"/>
                  <a:gd name="connsiteY6" fmla="*/ 5669 h 24869"/>
                  <a:gd name="connsiteX7" fmla="*/ 66196 w 66928"/>
                  <a:gd name="connsiteY7" fmla="*/ 9692 h 24869"/>
                  <a:gd name="connsiteX8" fmla="*/ 66928 w 66928"/>
                  <a:gd name="connsiteY8" fmla="*/ 11155 h 24869"/>
                  <a:gd name="connsiteX9" fmla="*/ 64002 w 66928"/>
                  <a:gd name="connsiteY9" fmla="*/ 14080 h 24869"/>
                  <a:gd name="connsiteX10" fmla="*/ 60528 w 66928"/>
                  <a:gd name="connsiteY10" fmla="*/ 14812 h 24869"/>
                  <a:gd name="connsiteX11" fmla="*/ 47362 w 66928"/>
                  <a:gd name="connsiteY11" fmla="*/ 21395 h 24869"/>
                  <a:gd name="connsiteX12" fmla="*/ 37487 w 66928"/>
                  <a:gd name="connsiteY12" fmla="*/ 23407 h 24869"/>
                  <a:gd name="connsiteX13" fmla="*/ 32184 w 66928"/>
                  <a:gd name="connsiteY13" fmla="*/ 22309 h 24869"/>
                  <a:gd name="connsiteX14" fmla="*/ 27795 w 66928"/>
                  <a:gd name="connsiteY14" fmla="*/ 22675 h 24869"/>
                  <a:gd name="connsiteX15" fmla="*/ 19018 w 66928"/>
                  <a:gd name="connsiteY15" fmla="*/ 24869 h 24869"/>
                  <a:gd name="connsiteX16" fmla="*/ 7497 w 66928"/>
                  <a:gd name="connsiteY16" fmla="*/ 20846 h 24869"/>
                  <a:gd name="connsiteX17" fmla="*/ 7863 w 66928"/>
                  <a:gd name="connsiteY17" fmla="*/ 19932 h 24869"/>
                  <a:gd name="connsiteX18" fmla="*/ 14995 w 66928"/>
                  <a:gd name="connsiteY18" fmla="*/ 20115 h 24869"/>
                  <a:gd name="connsiteX19" fmla="*/ 19932 w 66928"/>
                  <a:gd name="connsiteY19" fmla="*/ 22309 h 24869"/>
                  <a:gd name="connsiteX20" fmla="*/ 24504 w 66928"/>
                  <a:gd name="connsiteY20" fmla="*/ 20298 h 24869"/>
                  <a:gd name="connsiteX21" fmla="*/ 30355 w 66928"/>
                  <a:gd name="connsiteY21" fmla="*/ 21029 h 24869"/>
                  <a:gd name="connsiteX22" fmla="*/ 31087 w 66928"/>
                  <a:gd name="connsiteY22" fmla="*/ 19566 h 24869"/>
                  <a:gd name="connsiteX23" fmla="*/ 23955 w 66928"/>
                  <a:gd name="connsiteY23" fmla="*/ 16823 h 24869"/>
                  <a:gd name="connsiteX24" fmla="*/ 7314 w 66928"/>
                  <a:gd name="connsiteY24" fmla="*/ 14263 h 24869"/>
                  <a:gd name="connsiteX25" fmla="*/ 10789 w 66928"/>
                  <a:gd name="connsiteY25" fmla="*/ 13166 h 24869"/>
                  <a:gd name="connsiteX26" fmla="*/ 9509 w 66928"/>
                  <a:gd name="connsiteY26" fmla="*/ 9692 h 24869"/>
                  <a:gd name="connsiteX27" fmla="*/ 3109 w 66928"/>
                  <a:gd name="connsiteY27" fmla="*/ 8595 h 24869"/>
                  <a:gd name="connsiteX28" fmla="*/ 2560 w 66928"/>
                  <a:gd name="connsiteY28" fmla="*/ 6949 h 24869"/>
                  <a:gd name="connsiteX29" fmla="*/ 6766 w 66928"/>
                  <a:gd name="connsiteY29" fmla="*/ 4389 h 2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6928" h="24869">
                    <a:moveTo>
                      <a:pt x="6766" y="4389"/>
                    </a:moveTo>
                    <a:lnTo>
                      <a:pt x="0" y="914"/>
                    </a:lnTo>
                    <a:lnTo>
                      <a:pt x="9509" y="1646"/>
                    </a:lnTo>
                    <a:lnTo>
                      <a:pt x="18835" y="0"/>
                    </a:lnTo>
                    <a:lnTo>
                      <a:pt x="20847" y="1646"/>
                    </a:lnTo>
                    <a:lnTo>
                      <a:pt x="28344" y="3109"/>
                    </a:lnTo>
                    <a:lnTo>
                      <a:pt x="53030" y="5669"/>
                    </a:lnTo>
                    <a:lnTo>
                      <a:pt x="66196" y="9692"/>
                    </a:lnTo>
                    <a:lnTo>
                      <a:pt x="66928" y="11155"/>
                    </a:lnTo>
                    <a:lnTo>
                      <a:pt x="64002" y="14080"/>
                    </a:lnTo>
                    <a:lnTo>
                      <a:pt x="60528" y="14812"/>
                    </a:lnTo>
                    <a:lnTo>
                      <a:pt x="47362" y="21395"/>
                    </a:lnTo>
                    <a:lnTo>
                      <a:pt x="37487" y="23407"/>
                    </a:lnTo>
                    <a:lnTo>
                      <a:pt x="32184" y="22309"/>
                    </a:lnTo>
                    <a:lnTo>
                      <a:pt x="27795" y="22675"/>
                    </a:lnTo>
                    <a:lnTo>
                      <a:pt x="19018" y="24869"/>
                    </a:lnTo>
                    <a:lnTo>
                      <a:pt x="7497" y="20846"/>
                    </a:lnTo>
                    <a:lnTo>
                      <a:pt x="7863" y="19932"/>
                    </a:lnTo>
                    <a:lnTo>
                      <a:pt x="14995" y="20115"/>
                    </a:lnTo>
                    <a:lnTo>
                      <a:pt x="19932" y="22309"/>
                    </a:lnTo>
                    <a:lnTo>
                      <a:pt x="24504" y="20298"/>
                    </a:lnTo>
                    <a:lnTo>
                      <a:pt x="30355" y="21029"/>
                    </a:lnTo>
                    <a:lnTo>
                      <a:pt x="31087" y="19566"/>
                    </a:lnTo>
                    <a:lnTo>
                      <a:pt x="23955" y="16823"/>
                    </a:lnTo>
                    <a:lnTo>
                      <a:pt x="7314" y="14263"/>
                    </a:lnTo>
                    <a:lnTo>
                      <a:pt x="10789" y="13166"/>
                    </a:lnTo>
                    <a:lnTo>
                      <a:pt x="9509" y="9692"/>
                    </a:lnTo>
                    <a:lnTo>
                      <a:pt x="3109" y="8595"/>
                    </a:lnTo>
                    <a:lnTo>
                      <a:pt x="2560" y="6949"/>
                    </a:lnTo>
                    <a:lnTo>
                      <a:pt x="6766" y="4389"/>
                    </a:lnTo>
                  </a:path>
                </a:pathLst>
              </a:custGeom>
              <a:grpFill/>
              <a:ln w="4020" cap="flat">
                <a:solidFill>
                  <a:srgbClr val="FFFFFF"/>
                </a:solidFill>
                <a:prstDash val="solid"/>
                <a:miter/>
              </a:ln>
            </p:spPr>
            <p:txBody>
              <a:bodyPr rtlCol="0" anchor="ctr"/>
              <a:lstStyle/>
              <a:p>
                <a:endParaRPr lang="en-GB" sz="1463"/>
              </a:p>
            </p:txBody>
          </p:sp>
          <p:sp>
            <p:nvSpPr>
              <p:cNvPr id="603" name="Freeform: Shape 602">
                <a:extLst>
                  <a:ext uri="{FF2B5EF4-FFF2-40B4-BE49-F238E27FC236}">
                    <a16:creationId xmlns:a16="http://schemas.microsoft.com/office/drawing/2014/main" id="{D7221E42-D8DB-9E23-A652-0CB6DBC3ADBD}"/>
                  </a:ext>
                </a:extLst>
              </p:cNvPr>
              <p:cNvSpPr/>
              <p:nvPr/>
            </p:nvSpPr>
            <p:spPr>
              <a:xfrm>
                <a:off x="8274007" y="1610091"/>
                <a:ext cx="43521" cy="10788"/>
              </a:xfrm>
              <a:custGeom>
                <a:avLst/>
                <a:gdLst>
                  <a:gd name="connsiteX0" fmla="*/ 20115 w 43521"/>
                  <a:gd name="connsiteY0" fmla="*/ 1280 h 10788"/>
                  <a:gd name="connsiteX1" fmla="*/ 4389 w 43521"/>
                  <a:gd name="connsiteY1" fmla="*/ 2011 h 10788"/>
                  <a:gd name="connsiteX2" fmla="*/ 549 w 43521"/>
                  <a:gd name="connsiteY2" fmla="*/ 3292 h 10788"/>
                  <a:gd name="connsiteX3" fmla="*/ 0 w 43521"/>
                  <a:gd name="connsiteY3" fmla="*/ 5669 h 10788"/>
                  <a:gd name="connsiteX4" fmla="*/ 2560 w 43521"/>
                  <a:gd name="connsiteY4" fmla="*/ 7497 h 10788"/>
                  <a:gd name="connsiteX5" fmla="*/ 11520 w 43521"/>
                  <a:gd name="connsiteY5" fmla="*/ 10240 h 10788"/>
                  <a:gd name="connsiteX6" fmla="*/ 25601 w 43521"/>
                  <a:gd name="connsiteY6" fmla="*/ 10789 h 10788"/>
                  <a:gd name="connsiteX7" fmla="*/ 35293 w 43521"/>
                  <a:gd name="connsiteY7" fmla="*/ 8960 h 10788"/>
                  <a:gd name="connsiteX8" fmla="*/ 43522 w 43521"/>
                  <a:gd name="connsiteY8" fmla="*/ 6217 h 10788"/>
                  <a:gd name="connsiteX9" fmla="*/ 43522 w 43521"/>
                  <a:gd name="connsiteY9" fmla="*/ 3657 h 10788"/>
                  <a:gd name="connsiteX10" fmla="*/ 37304 w 43521"/>
                  <a:gd name="connsiteY10" fmla="*/ 1463 h 10788"/>
                  <a:gd name="connsiteX11" fmla="*/ 24321 w 43521"/>
                  <a:gd name="connsiteY11" fmla="*/ 0 h 10788"/>
                  <a:gd name="connsiteX12" fmla="*/ 20115 w 43521"/>
                  <a:gd name="connsiteY12" fmla="*/ 1280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21" h="10788">
                    <a:moveTo>
                      <a:pt x="20115" y="1280"/>
                    </a:moveTo>
                    <a:lnTo>
                      <a:pt x="4389" y="2011"/>
                    </a:lnTo>
                    <a:lnTo>
                      <a:pt x="549" y="3292"/>
                    </a:lnTo>
                    <a:lnTo>
                      <a:pt x="0" y="5669"/>
                    </a:lnTo>
                    <a:lnTo>
                      <a:pt x="2560" y="7497"/>
                    </a:lnTo>
                    <a:lnTo>
                      <a:pt x="11520" y="10240"/>
                    </a:lnTo>
                    <a:lnTo>
                      <a:pt x="25601" y="10789"/>
                    </a:lnTo>
                    <a:lnTo>
                      <a:pt x="35293" y="8960"/>
                    </a:lnTo>
                    <a:lnTo>
                      <a:pt x="43522" y="6217"/>
                    </a:lnTo>
                    <a:lnTo>
                      <a:pt x="43522" y="3657"/>
                    </a:lnTo>
                    <a:lnTo>
                      <a:pt x="37304" y="1463"/>
                    </a:lnTo>
                    <a:lnTo>
                      <a:pt x="24321" y="0"/>
                    </a:lnTo>
                    <a:lnTo>
                      <a:pt x="20115" y="1280"/>
                    </a:lnTo>
                    <a:close/>
                  </a:path>
                </a:pathLst>
              </a:custGeom>
              <a:grpFill/>
              <a:ln w="18272" cap="flat">
                <a:noFill/>
                <a:prstDash val="solid"/>
                <a:miter/>
              </a:ln>
            </p:spPr>
            <p:txBody>
              <a:bodyPr rtlCol="0" anchor="ctr"/>
              <a:lstStyle/>
              <a:p>
                <a:endParaRPr lang="en-GB" sz="1463"/>
              </a:p>
            </p:txBody>
          </p:sp>
          <p:sp>
            <p:nvSpPr>
              <p:cNvPr id="604" name="Freeform: Shape 603">
                <a:extLst>
                  <a:ext uri="{FF2B5EF4-FFF2-40B4-BE49-F238E27FC236}">
                    <a16:creationId xmlns:a16="http://schemas.microsoft.com/office/drawing/2014/main" id="{3090FC63-C802-917B-21E5-4AA8FA9DE1B4}"/>
                  </a:ext>
                </a:extLst>
              </p:cNvPr>
              <p:cNvSpPr/>
              <p:nvPr/>
            </p:nvSpPr>
            <p:spPr>
              <a:xfrm>
                <a:off x="8274007" y="1610091"/>
                <a:ext cx="43521" cy="10788"/>
              </a:xfrm>
              <a:custGeom>
                <a:avLst/>
                <a:gdLst>
                  <a:gd name="connsiteX0" fmla="*/ 24321 w 43521"/>
                  <a:gd name="connsiteY0" fmla="*/ 0 h 10788"/>
                  <a:gd name="connsiteX1" fmla="*/ 37304 w 43521"/>
                  <a:gd name="connsiteY1" fmla="*/ 1463 h 10788"/>
                  <a:gd name="connsiteX2" fmla="*/ 43522 w 43521"/>
                  <a:gd name="connsiteY2" fmla="*/ 3657 h 10788"/>
                  <a:gd name="connsiteX3" fmla="*/ 43522 w 43521"/>
                  <a:gd name="connsiteY3" fmla="*/ 6217 h 10788"/>
                  <a:gd name="connsiteX4" fmla="*/ 35293 w 43521"/>
                  <a:gd name="connsiteY4" fmla="*/ 8960 h 10788"/>
                  <a:gd name="connsiteX5" fmla="*/ 25601 w 43521"/>
                  <a:gd name="connsiteY5" fmla="*/ 10789 h 10788"/>
                  <a:gd name="connsiteX6" fmla="*/ 11520 w 43521"/>
                  <a:gd name="connsiteY6" fmla="*/ 10240 h 10788"/>
                  <a:gd name="connsiteX7" fmla="*/ 2560 w 43521"/>
                  <a:gd name="connsiteY7" fmla="*/ 7497 h 10788"/>
                  <a:gd name="connsiteX8" fmla="*/ 0 w 43521"/>
                  <a:gd name="connsiteY8" fmla="*/ 5669 h 10788"/>
                  <a:gd name="connsiteX9" fmla="*/ 549 w 43521"/>
                  <a:gd name="connsiteY9" fmla="*/ 3292 h 10788"/>
                  <a:gd name="connsiteX10" fmla="*/ 4389 w 43521"/>
                  <a:gd name="connsiteY10" fmla="*/ 2011 h 10788"/>
                  <a:gd name="connsiteX11" fmla="*/ 20115 w 43521"/>
                  <a:gd name="connsiteY11" fmla="*/ 1280 h 10788"/>
                  <a:gd name="connsiteX12" fmla="*/ 24321 w 43521"/>
                  <a:gd name="connsiteY12" fmla="*/ 0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521" h="10788">
                    <a:moveTo>
                      <a:pt x="24321" y="0"/>
                    </a:moveTo>
                    <a:lnTo>
                      <a:pt x="37304" y="1463"/>
                    </a:lnTo>
                    <a:lnTo>
                      <a:pt x="43522" y="3657"/>
                    </a:lnTo>
                    <a:lnTo>
                      <a:pt x="43522" y="6217"/>
                    </a:lnTo>
                    <a:lnTo>
                      <a:pt x="35293" y="8960"/>
                    </a:lnTo>
                    <a:lnTo>
                      <a:pt x="25601" y="10789"/>
                    </a:lnTo>
                    <a:lnTo>
                      <a:pt x="11520" y="10240"/>
                    </a:lnTo>
                    <a:lnTo>
                      <a:pt x="2560" y="7497"/>
                    </a:lnTo>
                    <a:lnTo>
                      <a:pt x="0" y="5669"/>
                    </a:lnTo>
                    <a:lnTo>
                      <a:pt x="549" y="3292"/>
                    </a:lnTo>
                    <a:lnTo>
                      <a:pt x="4389" y="2011"/>
                    </a:lnTo>
                    <a:lnTo>
                      <a:pt x="20115" y="1280"/>
                    </a:lnTo>
                    <a:lnTo>
                      <a:pt x="24321" y="0"/>
                    </a:lnTo>
                  </a:path>
                </a:pathLst>
              </a:custGeom>
              <a:grpFill/>
              <a:ln w="4020" cap="flat">
                <a:solidFill>
                  <a:srgbClr val="FFFFFF"/>
                </a:solidFill>
                <a:prstDash val="solid"/>
                <a:miter/>
              </a:ln>
            </p:spPr>
            <p:txBody>
              <a:bodyPr rtlCol="0" anchor="ctr"/>
              <a:lstStyle/>
              <a:p>
                <a:endParaRPr lang="en-GB" sz="1463"/>
              </a:p>
            </p:txBody>
          </p:sp>
          <p:sp>
            <p:nvSpPr>
              <p:cNvPr id="605" name="Freeform: Shape 604">
                <a:extLst>
                  <a:ext uri="{FF2B5EF4-FFF2-40B4-BE49-F238E27FC236}">
                    <a16:creationId xmlns:a16="http://schemas.microsoft.com/office/drawing/2014/main" id="{C503750C-023C-4B3D-FFC9-879BD1B43C1B}"/>
                  </a:ext>
                </a:extLst>
              </p:cNvPr>
              <p:cNvSpPr/>
              <p:nvPr/>
            </p:nvSpPr>
            <p:spPr>
              <a:xfrm>
                <a:off x="8310214" y="1608262"/>
                <a:ext cx="162748" cy="74242"/>
              </a:xfrm>
              <a:custGeom>
                <a:avLst/>
                <a:gdLst>
                  <a:gd name="connsiteX0" fmla="*/ 88688 w 162748"/>
                  <a:gd name="connsiteY0" fmla="*/ 9143 h 74242"/>
                  <a:gd name="connsiteX1" fmla="*/ 94723 w 162748"/>
                  <a:gd name="connsiteY1" fmla="*/ 6034 h 74242"/>
                  <a:gd name="connsiteX2" fmla="*/ 92346 w 162748"/>
                  <a:gd name="connsiteY2" fmla="*/ 2560 h 74242"/>
                  <a:gd name="connsiteX3" fmla="*/ 103318 w 162748"/>
                  <a:gd name="connsiteY3" fmla="*/ 1280 h 74242"/>
                  <a:gd name="connsiteX4" fmla="*/ 106426 w 162748"/>
                  <a:gd name="connsiteY4" fmla="*/ 0 h 74242"/>
                  <a:gd name="connsiteX5" fmla="*/ 116301 w 162748"/>
                  <a:gd name="connsiteY5" fmla="*/ 4754 h 74242"/>
                  <a:gd name="connsiteX6" fmla="*/ 120141 w 162748"/>
                  <a:gd name="connsiteY6" fmla="*/ 9875 h 74242"/>
                  <a:gd name="connsiteX7" fmla="*/ 125261 w 162748"/>
                  <a:gd name="connsiteY7" fmla="*/ 12252 h 74242"/>
                  <a:gd name="connsiteX8" fmla="*/ 128004 w 162748"/>
                  <a:gd name="connsiteY8" fmla="*/ 17006 h 74242"/>
                  <a:gd name="connsiteX9" fmla="*/ 134770 w 162748"/>
                  <a:gd name="connsiteY9" fmla="*/ 22492 h 74242"/>
                  <a:gd name="connsiteX10" fmla="*/ 147570 w 162748"/>
                  <a:gd name="connsiteY10" fmla="*/ 26881 h 74242"/>
                  <a:gd name="connsiteX11" fmla="*/ 150496 w 162748"/>
                  <a:gd name="connsiteY11" fmla="*/ 26881 h 74242"/>
                  <a:gd name="connsiteX12" fmla="*/ 154702 w 162748"/>
                  <a:gd name="connsiteY12" fmla="*/ 30904 h 74242"/>
                  <a:gd name="connsiteX13" fmla="*/ 154337 w 162748"/>
                  <a:gd name="connsiteY13" fmla="*/ 33830 h 74242"/>
                  <a:gd name="connsiteX14" fmla="*/ 160920 w 162748"/>
                  <a:gd name="connsiteY14" fmla="*/ 33098 h 74242"/>
                  <a:gd name="connsiteX15" fmla="*/ 162748 w 162748"/>
                  <a:gd name="connsiteY15" fmla="*/ 33830 h 74242"/>
                  <a:gd name="connsiteX16" fmla="*/ 153788 w 162748"/>
                  <a:gd name="connsiteY16" fmla="*/ 36024 h 74242"/>
                  <a:gd name="connsiteX17" fmla="*/ 151593 w 162748"/>
                  <a:gd name="connsiteY17" fmla="*/ 38218 h 74242"/>
                  <a:gd name="connsiteX18" fmla="*/ 145925 w 162748"/>
                  <a:gd name="connsiteY18" fmla="*/ 38218 h 74242"/>
                  <a:gd name="connsiteX19" fmla="*/ 143913 w 162748"/>
                  <a:gd name="connsiteY19" fmla="*/ 40779 h 74242"/>
                  <a:gd name="connsiteX20" fmla="*/ 144279 w 162748"/>
                  <a:gd name="connsiteY20" fmla="*/ 42424 h 74242"/>
                  <a:gd name="connsiteX21" fmla="*/ 143365 w 162748"/>
                  <a:gd name="connsiteY21" fmla="*/ 47910 h 74242"/>
                  <a:gd name="connsiteX22" fmla="*/ 142085 w 162748"/>
                  <a:gd name="connsiteY22" fmla="*/ 50470 h 74242"/>
                  <a:gd name="connsiteX23" fmla="*/ 148485 w 162748"/>
                  <a:gd name="connsiteY23" fmla="*/ 49739 h 74242"/>
                  <a:gd name="connsiteX24" fmla="*/ 149399 w 162748"/>
                  <a:gd name="connsiteY24" fmla="*/ 51568 h 74242"/>
                  <a:gd name="connsiteX25" fmla="*/ 148485 w 162748"/>
                  <a:gd name="connsiteY25" fmla="*/ 53762 h 74242"/>
                  <a:gd name="connsiteX26" fmla="*/ 151228 w 162748"/>
                  <a:gd name="connsiteY26" fmla="*/ 54493 h 74242"/>
                  <a:gd name="connsiteX27" fmla="*/ 151228 w 162748"/>
                  <a:gd name="connsiteY27" fmla="*/ 56322 h 74242"/>
                  <a:gd name="connsiteX28" fmla="*/ 149582 w 162748"/>
                  <a:gd name="connsiteY28" fmla="*/ 58151 h 74242"/>
                  <a:gd name="connsiteX29" fmla="*/ 145376 w 162748"/>
                  <a:gd name="connsiteY29" fmla="*/ 59979 h 74242"/>
                  <a:gd name="connsiteX30" fmla="*/ 135684 w 162748"/>
                  <a:gd name="connsiteY30" fmla="*/ 59248 h 74242"/>
                  <a:gd name="connsiteX31" fmla="*/ 113193 w 162748"/>
                  <a:gd name="connsiteY31" fmla="*/ 60894 h 74242"/>
                  <a:gd name="connsiteX32" fmla="*/ 89054 w 162748"/>
                  <a:gd name="connsiteY32" fmla="*/ 66745 h 74242"/>
                  <a:gd name="connsiteX33" fmla="*/ 85945 w 162748"/>
                  <a:gd name="connsiteY33" fmla="*/ 69671 h 74242"/>
                  <a:gd name="connsiteX34" fmla="*/ 72779 w 162748"/>
                  <a:gd name="connsiteY34" fmla="*/ 71500 h 74242"/>
                  <a:gd name="connsiteX35" fmla="*/ 67477 w 162748"/>
                  <a:gd name="connsiteY35" fmla="*/ 73511 h 74242"/>
                  <a:gd name="connsiteX36" fmla="*/ 62357 w 162748"/>
                  <a:gd name="connsiteY36" fmla="*/ 74243 h 74242"/>
                  <a:gd name="connsiteX37" fmla="*/ 58150 w 162748"/>
                  <a:gd name="connsiteY37" fmla="*/ 72780 h 74242"/>
                  <a:gd name="connsiteX38" fmla="*/ 53213 w 162748"/>
                  <a:gd name="connsiteY38" fmla="*/ 72780 h 74242"/>
                  <a:gd name="connsiteX39" fmla="*/ 42607 w 162748"/>
                  <a:gd name="connsiteY39" fmla="*/ 69305 h 74242"/>
                  <a:gd name="connsiteX40" fmla="*/ 40596 w 162748"/>
                  <a:gd name="connsiteY40" fmla="*/ 66197 h 74242"/>
                  <a:gd name="connsiteX41" fmla="*/ 28161 w 162748"/>
                  <a:gd name="connsiteY41" fmla="*/ 65648 h 74242"/>
                  <a:gd name="connsiteX42" fmla="*/ 17920 w 162748"/>
                  <a:gd name="connsiteY42" fmla="*/ 62905 h 74242"/>
                  <a:gd name="connsiteX43" fmla="*/ 20115 w 162748"/>
                  <a:gd name="connsiteY43" fmla="*/ 60345 h 74242"/>
                  <a:gd name="connsiteX44" fmla="*/ 22858 w 162748"/>
                  <a:gd name="connsiteY44" fmla="*/ 58882 h 74242"/>
                  <a:gd name="connsiteX45" fmla="*/ 16823 w 162748"/>
                  <a:gd name="connsiteY45" fmla="*/ 58882 h 74242"/>
                  <a:gd name="connsiteX46" fmla="*/ 12252 w 162748"/>
                  <a:gd name="connsiteY46" fmla="*/ 56505 h 74242"/>
                  <a:gd name="connsiteX47" fmla="*/ 6949 w 162748"/>
                  <a:gd name="connsiteY47" fmla="*/ 56505 h 74242"/>
                  <a:gd name="connsiteX48" fmla="*/ 4754 w 162748"/>
                  <a:gd name="connsiteY48" fmla="*/ 58882 h 74242"/>
                  <a:gd name="connsiteX49" fmla="*/ 0 w 162748"/>
                  <a:gd name="connsiteY49" fmla="*/ 59613 h 74242"/>
                  <a:gd name="connsiteX50" fmla="*/ 182 w 162748"/>
                  <a:gd name="connsiteY50" fmla="*/ 56871 h 74242"/>
                  <a:gd name="connsiteX51" fmla="*/ 4754 w 162748"/>
                  <a:gd name="connsiteY51" fmla="*/ 53213 h 74242"/>
                  <a:gd name="connsiteX52" fmla="*/ 14263 w 162748"/>
                  <a:gd name="connsiteY52" fmla="*/ 52116 h 74242"/>
                  <a:gd name="connsiteX53" fmla="*/ 16275 w 162748"/>
                  <a:gd name="connsiteY53" fmla="*/ 50836 h 74242"/>
                  <a:gd name="connsiteX54" fmla="*/ 11520 w 162748"/>
                  <a:gd name="connsiteY54" fmla="*/ 51019 h 74242"/>
                  <a:gd name="connsiteX55" fmla="*/ 10423 w 162748"/>
                  <a:gd name="connsiteY55" fmla="*/ 49007 h 74242"/>
                  <a:gd name="connsiteX56" fmla="*/ 19017 w 162748"/>
                  <a:gd name="connsiteY56" fmla="*/ 48093 h 74242"/>
                  <a:gd name="connsiteX57" fmla="*/ 32184 w 162748"/>
                  <a:gd name="connsiteY57" fmla="*/ 44619 h 74242"/>
                  <a:gd name="connsiteX58" fmla="*/ 32001 w 162748"/>
                  <a:gd name="connsiteY58" fmla="*/ 42607 h 74242"/>
                  <a:gd name="connsiteX59" fmla="*/ 36390 w 162748"/>
                  <a:gd name="connsiteY59" fmla="*/ 38767 h 74242"/>
                  <a:gd name="connsiteX60" fmla="*/ 32367 w 162748"/>
                  <a:gd name="connsiteY60" fmla="*/ 36573 h 74242"/>
                  <a:gd name="connsiteX61" fmla="*/ 29075 w 162748"/>
                  <a:gd name="connsiteY61" fmla="*/ 36756 h 74242"/>
                  <a:gd name="connsiteX62" fmla="*/ 27430 w 162748"/>
                  <a:gd name="connsiteY62" fmla="*/ 34744 h 74242"/>
                  <a:gd name="connsiteX63" fmla="*/ 27978 w 162748"/>
                  <a:gd name="connsiteY63" fmla="*/ 32550 h 74242"/>
                  <a:gd name="connsiteX64" fmla="*/ 30172 w 162748"/>
                  <a:gd name="connsiteY64" fmla="*/ 29258 h 74242"/>
                  <a:gd name="connsiteX65" fmla="*/ 41693 w 162748"/>
                  <a:gd name="connsiteY65" fmla="*/ 24869 h 74242"/>
                  <a:gd name="connsiteX66" fmla="*/ 44253 w 162748"/>
                  <a:gd name="connsiteY66" fmla="*/ 22858 h 74242"/>
                  <a:gd name="connsiteX67" fmla="*/ 44436 w 162748"/>
                  <a:gd name="connsiteY67" fmla="*/ 20664 h 74242"/>
                  <a:gd name="connsiteX68" fmla="*/ 59613 w 162748"/>
                  <a:gd name="connsiteY68" fmla="*/ 18835 h 74242"/>
                  <a:gd name="connsiteX69" fmla="*/ 67294 w 162748"/>
                  <a:gd name="connsiteY69" fmla="*/ 15726 h 74242"/>
                  <a:gd name="connsiteX70" fmla="*/ 84666 w 162748"/>
                  <a:gd name="connsiteY70" fmla="*/ 15909 h 74242"/>
                  <a:gd name="connsiteX71" fmla="*/ 88688 w 162748"/>
                  <a:gd name="connsiteY71" fmla="*/ 13349 h 74242"/>
                  <a:gd name="connsiteX72" fmla="*/ 87591 w 162748"/>
                  <a:gd name="connsiteY72" fmla="*/ 10972 h 74242"/>
                  <a:gd name="connsiteX73" fmla="*/ 88688 w 162748"/>
                  <a:gd name="connsiteY73" fmla="*/ 9143 h 7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62748" h="74242">
                    <a:moveTo>
                      <a:pt x="88688" y="9143"/>
                    </a:moveTo>
                    <a:lnTo>
                      <a:pt x="94723" y="6034"/>
                    </a:lnTo>
                    <a:lnTo>
                      <a:pt x="92346" y="2560"/>
                    </a:lnTo>
                    <a:lnTo>
                      <a:pt x="103318" y="1280"/>
                    </a:lnTo>
                    <a:lnTo>
                      <a:pt x="106426" y="0"/>
                    </a:lnTo>
                    <a:lnTo>
                      <a:pt x="116301" y="4754"/>
                    </a:lnTo>
                    <a:lnTo>
                      <a:pt x="120141" y="9875"/>
                    </a:lnTo>
                    <a:lnTo>
                      <a:pt x="125261" y="12252"/>
                    </a:lnTo>
                    <a:lnTo>
                      <a:pt x="128004" y="17006"/>
                    </a:lnTo>
                    <a:lnTo>
                      <a:pt x="134770" y="22492"/>
                    </a:lnTo>
                    <a:lnTo>
                      <a:pt x="147570" y="26881"/>
                    </a:lnTo>
                    <a:lnTo>
                      <a:pt x="150496" y="26881"/>
                    </a:lnTo>
                    <a:lnTo>
                      <a:pt x="154702" y="30904"/>
                    </a:lnTo>
                    <a:lnTo>
                      <a:pt x="154337" y="33830"/>
                    </a:lnTo>
                    <a:lnTo>
                      <a:pt x="160920" y="33098"/>
                    </a:lnTo>
                    <a:lnTo>
                      <a:pt x="162748" y="33830"/>
                    </a:lnTo>
                    <a:lnTo>
                      <a:pt x="153788" y="36024"/>
                    </a:lnTo>
                    <a:lnTo>
                      <a:pt x="151593" y="38218"/>
                    </a:lnTo>
                    <a:lnTo>
                      <a:pt x="145925" y="38218"/>
                    </a:lnTo>
                    <a:lnTo>
                      <a:pt x="143913" y="40779"/>
                    </a:lnTo>
                    <a:lnTo>
                      <a:pt x="144279" y="42424"/>
                    </a:lnTo>
                    <a:lnTo>
                      <a:pt x="143365" y="47910"/>
                    </a:lnTo>
                    <a:lnTo>
                      <a:pt x="142085" y="50470"/>
                    </a:lnTo>
                    <a:lnTo>
                      <a:pt x="148485" y="49739"/>
                    </a:lnTo>
                    <a:lnTo>
                      <a:pt x="149399" y="51568"/>
                    </a:lnTo>
                    <a:lnTo>
                      <a:pt x="148485" y="53762"/>
                    </a:lnTo>
                    <a:lnTo>
                      <a:pt x="151228" y="54493"/>
                    </a:lnTo>
                    <a:lnTo>
                      <a:pt x="151228" y="56322"/>
                    </a:lnTo>
                    <a:lnTo>
                      <a:pt x="149582" y="58151"/>
                    </a:lnTo>
                    <a:lnTo>
                      <a:pt x="145376" y="59979"/>
                    </a:lnTo>
                    <a:lnTo>
                      <a:pt x="135684" y="59248"/>
                    </a:lnTo>
                    <a:lnTo>
                      <a:pt x="113193" y="60894"/>
                    </a:lnTo>
                    <a:lnTo>
                      <a:pt x="89054" y="66745"/>
                    </a:lnTo>
                    <a:lnTo>
                      <a:pt x="85945" y="69671"/>
                    </a:lnTo>
                    <a:lnTo>
                      <a:pt x="72779" y="71500"/>
                    </a:lnTo>
                    <a:lnTo>
                      <a:pt x="67477" y="73511"/>
                    </a:lnTo>
                    <a:lnTo>
                      <a:pt x="62357" y="74243"/>
                    </a:lnTo>
                    <a:lnTo>
                      <a:pt x="58150" y="72780"/>
                    </a:lnTo>
                    <a:lnTo>
                      <a:pt x="53213" y="72780"/>
                    </a:lnTo>
                    <a:lnTo>
                      <a:pt x="42607" y="69305"/>
                    </a:lnTo>
                    <a:lnTo>
                      <a:pt x="40596" y="66197"/>
                    </a:lnTo>
                    <a:lnTo>
                      <a:pt x="28161" y="65648"/>
                    </a:lnTo>
                    <a:lnTo>
                      <a:pt x="17920" y="62905"/>
                    </a:lnTo>
                    <a:lnTo>
                      <a:pt x="20115" y="60345"/>
                    </a:lnTo>
                    <a:lnTo>
                      <a:pt x="22858" y="58882"/>
                    </a:lnTo>
                    <a:lnTo>
                      <a:pt x="16823" y="58882"/>
                    </a:lnTo>
                    <a:lnTo>
                      <a:pt x="12252" y="56505"/>
                    </a:lnTo>
                    <a:lnTo>
                      <a:pt x="6949" y="56505"/>
                    </a:lnTo>
                    <a:lnTo>
                      <a:pt x="4754" y="58882"/>
                    </a:lnTo>
                    <a:lnTo>
                      <a:pt x="0" y="59613"/>
                    </a:lnTo>
                    <a:lnTo>
                      <a:pt x="182" y="56871"/>
                    </a:lnTo>
                    <a:lnTo>
                      <a:pt x="4754" y="53213"/>
                    </a:lnTo>
                    <a:lnTo>
                      <a:pt x="14263" y="52116"/>
                    </a:lnTo>
                    <a:lnTo>
                      <a:pt x="16275" y="50836"/>
                    </a:lnTo>
                    <a:lnTo>
                      <a:pt x="11520" y="51019"/>
                    </a:lnTo>
                    <a:lnTo>
                      <a:pt x="10423" y="49007"/>
                    </a:lnTo>
                    <a:lnTo>
                      <a:pt x="19017" y="48093"/>
                    </a:lnTo>
                    <a:lnTo>
                      <a:pt x="32184" y="44619"/>
                    </a:lnTo>
                    <a:lnTo>
                      <a:pt x="32001" y="42607"/>
                    </a:lnTo>
                    <a:lnTo>
                      <a:pt x="36390" y="38767"/>
                    </a:lnTo>
                    <a:lnTo>
                      <a:pt x="32367" y="36573"/>
                    </a:lnTo>
                    <a:lnTo>
                      <a:pt x="29075" y="36756"/>
                    </a:lnTo>
                    <a:lnTo>
                      <a:pt x="27430" y="34744"/>
                    </a:lnTo>
                    <a:lnTo>
                      <a:pt x="27978" y="32550"/>
                    </a:lnTo>
                    <a:lnTo>
                      <a:pt x="30172" y="29258"/>
                    </a:lnTo>
                    <a:lnTo>
                      <a:pt x="41693" y="24869"/>
                    </a:lnTo>
                    <a:lnTo>
                      <a:pt x="44253" y="22858"/>
                    </a:lnTo>
                    <a:lnTo>
                      <a:pt x="44436" y="20664"/>
                    </a:lnTo>
                    <a:lnTo>
                      <a:pt x="59613" y="18835"/>
                    </a:lnTo>
                    <a:lnTo>
                      <a:pt x="67294" y="15726"/>
                    </a:lnTo>
                    <a:lnTo>
                      <a:pt x="84666" y="15909"/>
                    </a:lnTo>
                    <a:lnTo>
                      <a:pt x="88688" y="13349"/>
                    </a:lnTo>
                    <a:lnTo>
                      <a:pt x="87591" y="10972"/>
                    </a:lnTo>
                    <a:lnTo>
                      <a:pt x="88688" y="9143"/>
                    </a:lnTo>
                    <a:close/>
                  </a:path>
                </a:pathLst>
              </a:custGeom>
              <a:grpFill/>
              <a:ln w="18272" cap="flat">
                <a:noFill/>
                <a:prstDash val="solid"/>
                <a:miter/>
              </a:ln>
            </p:spPr>
            <p:txBody>
              <a:bodyPr rtlCol="0" anchor="ctr"/>
              <a:lstStyle/>
              <a:p>
                <a:endParaRPr lang="en-GB" sz="1463"/>
              </a:p>
            </p:txBody>
          </p:sp>
          <p:sp>
            <p:nvSpPr>
              <p:cNvPr id="606" name="Freeform: Shape 605">
                <a:extLst>
                  <a:ext uri="{FF2B5EF4-FFF2-40B4-BE49-F238E27FC236}">
                    <a16:creationId xmlns:a16="http://schemas.microsoft.com/office/drawing/2014/main" id="{0DCA5A04-7C59-C55F-FA89-E7336EFD7749}"/>
                  </a:ext>
                </a:extLst>
              </p:cNvPr>
              <p:cNvSpPr/>
              <p:nvPr/>
            </p:nvSpPr>
            <p:spPr>
              <a:xfrm>
                <a:off x="8310214" y="1608262"/>
                <a:ext cx="162748" cy="74242"/>
              </a:xfrm>
              <a:custGeom>
                <a:avLst/>
                <a:gdLst>
                  <a:gd name="connsiteX0" fmla="*/ 88688 w 162748"/>
                  <a:gd name="connsiteY0" fmla="*/ 9143 h 74242"/>
                  <a:gd name="connsiteX1" fmla="*/ 94723 w 162748"/>
                  <a:gd name="connsiteY1" fmla="*/ 6034 h 74242"/>
                  <a:gd name="connsiteX2" fmla="*/ 92346 w 162748"/>
                  <a:gd name="connsiteY2" fmla="*/ 2560 h 74242"/>
                  <a:gd name="connsiteX3" fmla="*/ 103318 w 162748"/>
                  <a:gd name="connsiteY3" fmla="*/ 1280 h 74242"/>
                  <a:gd name="connsiteX4" fmla="*/ 106426 w 162748"/>
                  <a:gd name="connsiteY4" fmla="*/ 0 h 74242"/>
                  <a:gd name="connsiteX5" fmla="*/ 116301 w 162748"/>
                  <a:gd name="connsiteY5" fmla="*/ 4754 h 74242"/>
                  <a:gd name="connsiteX6" fmla="*/ 120141 w 162748"/>
                  <a:gd name="connsiteY6" fmla="*/ 9875 h 74242"/>
                  <a:gd name="connsiteX7" fmla="*/ 125261 w 162748"/>
                  <a:gd name="connsiteY7" fmla="*/ 12252 h 74242"/>
                  <a:gd name="connsiteX8" fmla="*/ 128004 w 162748"/>
                  <a:gd name="connsiteY8" fmla="*/ 17006 h 74242"/>
                  <a:gd name="connsiteX9" fmla="*/ 134770 w 162748"/>
                  <a:gd name="connsiteY9" fmla="*/ 22492 h 74242"/>
                  <a:gd name="connsiteX10" fmla="*/ 147570 w 162748"/>
                  <a:gd name="connsiteY10" fmla="*/ 26881 h 74242"/>
                  <a:gd name="connsiteX11" fmla="*/ 150496 w 162748"/>
                  <a:gd name="connsiteY11" fmla="*/ 26881 h 74242"/>
                  <a:gd name="connsiteX12" fmla="*/ 154702 w 162748"/>
                  <a:gd name="connsiteY12" fmla="*/ 30904 h 74242"/>
                  <a:gd name="connsiteX13" fmla="*/ 154337 w 162748"/>
                  <a:gd name="connsiteY13" fmla="*/ 33830 h 74242"/>
                  <a:gd name="connsiteX14" fmla="*/ 160920 w 162748"/>
                  <a:gd name="connsiteY14" fmla="*/ 33098 h 74242"/>
                  <a:gd name="connsiteX15" fmla="*/ 162748 w 162748"/>
                  <a:gd name="connsiteY15" fmla="*/ 33830 h 74242"/>
                  <a:gd name="connsiteX16" fmla="*/ 153788 w 162748"/>
                  <a:gd name="connsiteY16" fmla="*/ 36024 h 74242"/>
                  <a:gd name="connsiteX17" fmla="*/ 151593 w 162748"/>
                  <a:gd name="connsiteY17" fmla="*/ 38218 h 74242"/>
                  <a:gd name="connsiteX18" fmla="*/ 145925 w 162748"/>
                  <a:gd name="connsiteY18" fmla="*/ 38218 h 74242"/>
                  <a:gd name="connsiteX19" fmla="*/ 143913 w 162748"/>
                  <a:gd name="connsiteY19" fmla="*/ 40779 h 74242"/>
                  <a:gd name="connsiteX20" fmla="*/ 144279 w 162748"/>
                  <a:gd name="connsiteY20" fmla="*/ 42424 h 74242"/>
                  <a:gd name="connsiteX21" fmla="*/ 143365 w 162748"/>
                  <a:gd name="connsiteY21" fmla="*/ 47910 h 74242"/>
                  <a:gd name="connsiteX22" fmla="*/ 142085 w 162748"/>
                  <a:gd name="connsiteY22" fmla="*/ 50470 h 74242"/>
                  <a:gd name="connsiteX23" fmla="*/ 148485 w 162748"/>
                  <a:gd name="connsiteY23" fmla="*/ 49739 h 74242"/>
                  <a:gd name="connsiteX24" fmla="*/ 149399 w 162748"/>
                  <a:gd name="connsiteY24" fmla="*/ 51568 h 74242"/>
                  <a:gd name="connsiteX25" fmla="*/ 148485 w 162748"/>
                  <a:gd name="connsiteY25" fmla="*/ 53762 h 74242"/>
                  <a:gd name="connsiteX26" fmla="*/ 151228 w 162748"/>
                  <a:gd name="connsiteY26" fmla="*/ 54493 h 74242"/>
                  <a:gd name="connsiteX27" fmla="*/ 151228 w 162748"/>
                  <a:gd name="connsiteY27" fmla="*/ 56322 h 74242"/>
                  <a:gd name="connsiteX28" fmla="*/ 149582 w 162748"/>
                  <a:gd name="connsiteY28" fmla="*/ 58151 h 74242"/>
                  <a:gd name="connsiteX29" fmla="*/ 145376 w 162748"/>
                  <a:gd name="connsiteY29" fmla="*/ 59979 h 74242"/>
                  <a:gd name="connsiteX30" fmla="*/ 135684 w 162748"/>
                  <a:gd name="connsiteY30" fmla="*/ 59248 h 74242"/>
                  <a:gd name="connsiteX31" fmla="*/ 113193 w 162748"/>
                  <a:gd name="connsiteY31" fmla="*/ 60894 h 74242"/>
                  <a:gd name="connsiteX32" fmla="*/ 89054 w 162748"/>
                  <a:gd name="connsiteY32" fmla="*/ 66745 h 74242"/>
                  <a:gd name="connsiteX33" fmla="*/ 85945 w 162748"/>
                  <a:gd name="connsiteY33" fmla="*/ 69671 h 74242"/>
                  <a:gd name="connsiteX34" fmla="*/ 72779 w 162748"/>
                  <a:gd name="connsiteY34" fmla="*/ 71500 h 74242"/>
                  <a:gd name="connsiteX35" fmla="*/ 67477 w 162748"/>
                  <a:gd name="connsiteY35" fmla="*/ 73511 h 74242"/>
                  <a:gd name="connsiteX36" fmla="*/ 62357 w 162748"/>
                  <a:gd name="connsiteY36" fmla="*/ 74243 h 74242"/>
                  <a:gd name="connsiteX37" fmla="*/ 58150 w 162748"/>
                  <a:gd name="connsiteY37" fmla="*/ 72780 h 74242"/>
                  <a:gd name="connsiteX38" fmla="*/ 53213 w 162748"/>
                  <a:gd name="connsiteY38" fmla="*/ 72780 h 74242"/>
                  <a:gd name="connsiteX39" fmla="*/ 42607 w 162748"/>
                  <a:gd name="connsiteY39" fmla="*/ 69305 h 74242"/>
                  <a:gd name="connsiteX40" fmla="*/ 40596 w 162748"/>
                  <a:gd name="connsiteY40" fmla="*/ 66197 h 74242"/>
                  <a:gd name="connsiteX41" fmla="*/ 28161 w 162748"/>
                  <a:gd name="connsiteY41" fmla="*/ 65648 h 74242"/>
                  <a:gd name="connsiteX42" fmla="*/ 17920 w 162748"/>
                  <a:gd name="connsiteY42" fmla="*/ 62905 h 74242"/>
                  <a:gd name="connsiteX43" fmla="*/ 20115 w 162748"/>
                  <a:gd name="connsiteY43" fmla="*/ 60345 h 74242"/>
                  <a:gd name="connsiteX44" fmla="*/ 22858 w 162748"/>
                  <a:gd name="connsiteY44" fmla="*/ 58882 h 74242"/>
                  <a:gd name="connsiteX45" fmla="*/ 16823 w 162748"/>
                  <a:gd name="connsiteY45" fmla="*/ 58882 h 74242"/>
                  <a:gd name="connsiteX46" fmla="*/ 12252 w 162748"/>
                  <a:gd name="connsiteY46" fmla="*/ 56505 h 74242"/>
                  <a:gd name="connsiteX47" fmla="*/ 6949 w 162748"/>
                  <a:gd name="connsiteY47" fmla="*/ 56505 h 74242"/>
                  <a:gd name="connsiteX48" fmla="*/ 4754 w 162748"/>
                  <a:gd name="connsiteY48" fmla="*/ 58882 h 74242"/>
                  <a:gd name="connsiteX49" fmla="*/ 0 w 162748"/>
                  <a:gd name="connsiteY49" fmla="*/ 59613 h 74242"/>
                  <a:gd name="connsiteX50" fmla="*/ 182 w 162748"/>
                  <a:gd name="connsiteY50" fmla="*/ 56871 h 74242"/>
                  <a:gd name="connsiteX51" fmla="*/ 4754 w 162748"/>
                  <a:gd name="connsiteY51" fmla="*/ 53213 h 74242"/>
                  <a:gd name="connsiteX52" fmla="*/ 14263 w 162748"/>
                  <a:gd name="connsiteY52" fmla="*/ 52116 h 74242"/>
                  <a:gd name="connsiteX53" fmla="*/ 16275 w 162748"/>
                  <a:gd name="connsiteY53" fmla="*/ 50836 h 74242"/>
                  <a:gd name="connsiteX54" fmla="*/ 11520 w 162748"/>
                  <a:gd name="connsiteY54" fmla="*/ 51019 h 74242"/>
                  <a:gd name="connsiteX55" fmla="*/ 10423 w 162748"/>
                  <a:gd name="connsiteY55" fmla="*/ 49007 h 74242"/>
                  <a:gd name="connsiteX56" fmla="*/ 19017 w 162748"/>
                  <a:gd name="connsiteY56" fmla="*/ 48093 h 74242"/>
                  <a:gd name="connsiteX57" fmla="*/ 32184 w 162748"/>
                  <a:gd name="connsiteY57" fmla="*/ 44619 h 74242"/>
                  <a:gd name="connsiteX58" fmla="*/ 32001 w 162748"/>
                  <a:gd name="connsiteY58" fmla="*/ 42607 h 74242"/>
                  <a:gd name="connsiteX59" fmla="*/ 36390 w 162748"/>
                  <a:gd name="connsiteY59" fmla="*/ 38767 h 74242"/>
                  <a:gd name="connsiteX60" fmla="*/ 32367 w 162748"/>
                  <a:gd name="connsiteY60" fmla="*/ 36573 h 74242"/>
                  <a:gd name="connsiteX61" fmla="*/ 29075 w 162748"/>
                  <a:gd name="connsiteY61" fmla="*/ 36756 h 74242"/>
                  <a:gd name="connsiteX62" fmla="*/ 27430 w 162748"/>
                  <a:gd name="connsiteY62" fmla="*/ 34744 h 74242"/>
                  <a:gd name="connsiteX63" fmla="*/ 27978 w 162748"/>
                  <a:gd name="connsiteY63" fmla="*/ 32550 h 74242"/>
                  <a:gd name="connsiteX64" fmla="*/ 30172 w 162748"/>
                  <a:gd name="connsiteY64" fmla="*/ 29258 h 74242"/>
                  <a:gd name="connsiteX65" fmla="*/ 41693 w 162748"/>
                  <a:gd name="connsiteY65" fmla="*/ 24869 h 74242"/>
                  <a:gd name="connsiteX66" fmla="*/ 44253 w 162748"/>
                  <a:gd name="connsiteY66" fmla="*/ 22858 h 74242"/>
                  <a:gd name="connsiteX67" fmla="*/ 44436 w 162748"/>
                  <a:gd name="connsiteY67" fmla="*/ 20664 h 74242"/>
                  <a:gd name="connsiteX68" fmla="*/ 59613 w 162748"/>
                  <a:gd name="connsiteY68" fmla="*/ 18835 h 74242"/>
                  <a:gd name="connsiteX69" fmla="*/ 67294 w 162748"/>
                  <a:gd name="connsiteY69" fmla="*/ 15726 h 74242"/>
                  <a:gd name="connsiteX70" fmla="*/ 84666 w 162748"/>
                  <a:gd name="connsiteY70" fmla="*/ 15909 h 74242"/>
                  <a:gd name="connsiteX71" fmla="*/ 88688 w 162748"/>
                  <a:gd name="connsiteY71" fmla="*/ 13349 h 74242"/>
                  <a:gd name="connsiteX72" fmla="*/ 87591 w 162748"/>
                  <a:gd name="connsiteY72" fmla="*/ 10972 h 74242"/>
                  <a:gd name="connsiteX73" fmla="*/ 88688 w 162748"/>
                  <a:gd name="connsiteY73" fmla="*/ 9143 h 74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62748" h="74242">
                    <a:moveTo>
                      <a:pt x="88688" y="9143"/>
                    </a:moveTo>
                    <a:lnTo>
                      <a:pt x="94723" y="6034"/>
                    </a:lnTo>
                    <a:lnTo>
                      <a:pt x="92346" y="2560"/>
                    </a:lnTo>
                    <a:lnTo>
                      <a:pt x="103318" y="1280"/>
                    </a:lnTo>
                    <a:lnTo>
                      <a:pt x="106426" y="0"/>
                    </a:lnTo>
                    <a:lnTo>
                      <a:pt x="116301" y="4754"/>
                    </a:lnTo>
                    <a:lnTo>
                      <a:pt x="120141" y="9875"/>
                    </a:lnTo>
                    <a:lnTo>
                      <a:pt x="125261" y="12252"/>
                    </a:lnTo>
                    <a:lnTo>
                      <a:pt x="128004" y="17006"/>
                    </a:lnTo>
                    <a:lnTo>
                      <a:pt x="134770" y="22492"/>
                    </a:lnTo>
                    <a:lnTo>
                      <a:pt x="147570" y="26881"/>
                    </a:lnTo>
                    <a:lnTo>
                      <a:pt x="150496" y="26881"/>
                    </a:lnTo>
                    <a:lnTo>
                      <a:pt x="154702" y="30904"/>
                    </a:lnTo>
                    <a:lnTo>
                      <a:pt x="154337" y="33830"/>
                    </a:lnTo>
                    <a:lnTo>
                      <a:pt x="160920" y="33098"/>
                    </a:lnTo>
                    <a:lnTo>
                      <a:pt x="162748" y="33830"/>
                    </a:lnTo>
                    <a:lnTo>
                      <a:pt x="153788" y="36024"/>
                    </a:lnTo>
                    <a:lnTo>
                      <a:pt x="151593" y="38218"/>
                    </a:lnTo>
                    <a:lnTo>
                      <a:pt x="145925" y="38218"/>
                    </a:lnTo>
                    <a:lnTo>
                      <a:pt x="143913" y="40779"/>
                    </a:lnTo>
                    <a:lnTo>
                      <a:pt x="144279" y="42424"/>
                    </a:lnTo>
                    <a:lnTo>
                      <a:pt x="143365" y="47910"/>
                    </a:lnTo>
                    <a:lnTo>
                      <a:pt x="142085" y="50470"/>
                    </a:lnTo>
                    <a:lnTo>
                      <a:pt x="148485" y="49739"/>
                    </a:lnTo>
                    <a:lnTo>
                      <a:pt x="149399" y="51568"/>
                    </a:lnTo>
                    <a:lnTo>
                      <a:pt x="148485" y="53762"/>
                    </a:lnTo>
                    <a:lnTo>
                      <a:pt x="151228" y="54493"/>
                    </a:lnTo>
                    <a:lnTo>
                      <a:pt x="151228" y="56322"/>
                    </a:lnTo>
                    <a:lnTo>
                      <a:pt x="149582" y="58151"/>
                    </a:lnTo>
                    <a:lnTo>
                      <a:pt x="145376" y="59979"/>
                    </a:lnTo>
                    <a:lnTo>
                      <a:pt x="135684" y="59248"/>
                    </a:lnTo>
                    <a:lnTo>
                      <a:pt x="113193" y="60894"/>
                    </a:lnTo>
                    <a:lnTo>
                      <a:pt x="89054" y="66745"/>
                    </a:lnTo>
                    <a:lnTo>
                      <a:pt x="85945" y="69671"/>
                    </a:lnTo>
                    <a:lnTo>
                      <a:pt x="72779" y="71500"/>
                    </a:lnTo>
                    <a:lnTo>
                      <a:pt x="67477" y="73511"/>
                    </a:lnTo>
                    <a:lnTo>
                      <a:pt x="62357" y="74243"/>
                    </a:lnTo>
                    <a:lnTo>
                      <a:pt x="58150" y="72780"/>
                    </a:lnTo>
                    <a:lnTo>
                      <a:pt x="53213" y="72780"/>
                    </a:lnTo>
                    <a:lnTo>
                      <a:pt x="42607" y="69305"/>
                    </a:lnTo>
                    <a:lnTo>
                      <a:pt x="40596" y="66197"/>
                    </a:lnTo>
                    <a:lnTo>
                      <a:pt x="28161" y="65648"/>
                    </a:lnTo>
                    <a:lnTo>
                      <a:pt x="17920" y="62905"/>
                    </a:lnTo>
                    <a:lnTo>
                      <a:pt x="20115" y="60345"/>
                    </a:lnTo>
                    <a:lnTo>
                      <a:pt x="22858" y="58882"/>
                    </a:lnTo>
                    <a:lnTo>
                      <a:pt x="16823" y="58882"/>
                    </a:lnTo>
                    <a:lnTo>
                      <a:pt x="12252" y="56505"/>
                    </a:lnTo>
                    <a:lnTo>
                      <a:pt x="6949" y="56505"/>
                    </a:lnTo>
                    <a:lnTo>
                      <a:pt x="4754" y="58882"/>
                    </a:lnTo>
                    <a:lnTo>
                      <a:pt x="0" y="59613"/>
                    </a:lnTo>
                    <a:lnTo>
                      <a:pt x="182" y="56871"/>
                    </a:lnTo>
                    <a:lnTo>
                      <a:pt x="4754" y="53213"/>
                    </a:lnTo>
                    <a:lnTo>
                      <a:pt x="14263" y="52116"/>
                    </a:lnTo>
                    <a:lnTo>
                      <a:pt x="16275" y="50836"/>
                    </a:lnTo>
                    <a:lnTo>
                      <a:pt x="11520" y="51019"/>
                    </a:lnTo>
                    <a:lnTo>
                      <a:pt x="10423" y="49007"/>
                    </a:lnTo>
                    <a:lnTo>
                      <a:pt x="19017" y="48093"/>
                    </a:lnTo>
                    <a:lnTo>
                      <a:pt x="32184" y="44619"/>
                    </a:lnTo>
                    <a:lnTo>
                      <a:pt x="32001" y="42607"/>
                    </a:lnTo>
                    <a:lnTo>
                      <a:pt x="36390" y="38767"/>
                    </a:lnTo>
                    <a:lnTo>
                      <a:pt x="32367" y="36573"/>
                    </a:lnTo>
                    <a:lnTo>
                      <a:pt x="29075" y="36756"/>
                    </a:lnTo>
                    <a:lnTo>
                      <a:pt x="27430" y="34744"/>
                    </a:lnTo>
                    <a:lnTo>
                      <a:pt x="27978" y="32550"/>
                    </a:lnTo>
                    <a:lnTo>
                      <a:pt x="30172" y="29258"/>
                    </a:lnTo>
                    <a:lnTo>
                      <a:pt x="41693" y="24869"/>
                    </a:lnTo>
                    <a:lnTo>
                      <a:pt x="44253" y="22858"/>
                    </a:lnTo>
                    <a:lnTo>
                      <a:pt x="44436" y="20664"/>
                    </a:lnTo>
                    <a:lnTo>
                      <a:pt x="59613" y="18835"/>
                    </a:lnTo>
                    <a:lnTo>
                      <a:pt x="67294" y="15726"/>
                    </a:lnTo>
                    <a:lnTo>
                      <a:pt x="84666" y="15909"/>
                    </a:lnTo>
                    <a:lnTo>
                      <a:pt x="88688" y="13349"/>
                    </a:lnTo>
                    <a:lnTo>
                      <a:pt x="87591" y="10972"/>
                    </a:lnTo>
                    <a:lnTo>
                      <a:pt x="88688" y="9143"/>
                    </a:lnTo>
                  </a:path>
                </a:pathLst>
              </a:custGeom>
              <a:grpFill/>
              <a:ln w="4020" cap="flat">
                <a:solidFill>
                  <a:srgbClr val="FFFFFF"/>
                </a:solidFill>
                <a:prstDash val="solid"/>
                <a:miter/>
              </a:ln>
            </p:spPr>
            <p:txBody>
              <a:bodyPr rtlCol="0" anchor="ctr"/>
              <a:lstStyle/>
              <a:p>
                <a:endParaRPr lang="en-GB" sz="1463"/>
              </a:p>
            </p:txBody>
          </p:sp>
          <p:sp>
            <p:nvSpPr>
              <p:cNvPr id="607" name="Freeform: Shape 606">
                <a:extLst>
                  <a:ext uri="{FF2B5EF4-FFF2-40B4-BE49-F238E27FC236}">
                    <a16:creationId xmlns:a16="http://schemas.microsoft.com/office/drawing/2014/main" id="{EC082780-CC25-D553-B287-CF982E1CC70A}"/>
                  </a:ext>
                </a:extLst>
              </p:cNvPr>
              <p:cNvSpPr/>
              <p:nvPr/>
            </p:nvSpPr>
            <p:spPr>
              <a:xfrm>
                <a:off x="8346969" y="1672630"/>
                <a:ext cx="188166" cy="81008"/>
              </a:xfrm>
              <a:custGeom>
                <a:avLst/>
                <a:gdLst>
                  <a:gd name="connsiteX0" fmla="*/ 52299 w 188166"/>
                  <a:gd name="connsiteY0" fmla="*/ 8777 h 81008"/>
                  <a:gd name="connsiteX1" fmla="*/ 54494 w 188166"/>
                  <a:gd name="connsiteY1" fmla="*/ 7863 h 81008"/>
                  <a:gd name="connsiteX2" fmla="*/ 53396 w 188166"/>
                  <a:gd name="connsiteY2" fmla="*/ 5852 h 81008"/>
                  <a:gd name="connsiteX3" fmla="*/ 53396 w 188166"/>
                  <a:gd name="connsiteY3" fmla="*/ 4937 h 81008"/>
                  <a:gd name="connsiteX4" fmla="*/ 61625 w 188166"/>
                  <a:gd name="connsiteY4" fmla="*/ 7863 h 81008"/>
                  <a:gd name="connsiteX5" fmla="*/ 64917 w 188166"/>
                  <a:gd name="connsiteY5" fmla="*/ 7680 h 81008"/>
                  <a:gd name="connsiteX6" fmla="*/ 63820 w 188166"/>
                  <a:gd name="connsiteY6" fmla="*/ 5669 h 81008"/>
                  <a:gd name="connsiteX7" fmla="*/ 71683 w 188166"/>
                  <a:gd name="connsiteY7" fmla="*/ 3657 h 81008"/>
                  <a:gd name="connsiteX8" fmla="*/ 100026 w 188166"/>
                  <a:gd name="connsiteY8" fmla="*/ 1280 h 81008"/>
                  <a:gd name="connsiteX9" fmla="*/ 110267 w 188166"/>
                  <a:gd name="connsiteY9" fmla="*/ 1463 h 81008"/>
                  <a:gd name="connsiteX10" fmla="*/ 111730 w 188166"/>
                  <a:gd name="connsiteY10" fmla="*/ 366 h 81008"/>
                  <a:gd name="connsiteX11" fmla="*/ 117033 w 188166"/>
                  <a:gd name="connsiteY11" fmla="*/ 0 h 81008"/>
                  <a:gd name="connsiteX12" fmla="*/ 124713 w 188166"/>
                  <a:gd name="connsiteY12" fmla="*/ 5303 h 81008"/>
                  <a:gd name="connsiteX13" fmla="*/ 129102 w 188166"/>
                  <a:gd name="connsiteY13" fmla="*/ 5852 h 81008"/>
                  <a:gd name="connsiteX14" fmla="*/ 133125 w 188166"/>
                  <a:gd name="connsiteY14" fmla="*/ 8595 h 81008"/>
                  <a:gd name="connsiteX15" fmla="*/ 134953 w 188166"/>
                  <a:gd name="connsiteY15" fmla="*/ 10240 h 81008"/>
                  <a:gd name="connsiteX16" fmla="*/ 134405 w 188166"/>
                  <a:gd name="connsiteY16" fmla="*/ 15726 h 81008"/>
                  <a:gd name="connsiteX17" fmla="*/ 123250 w 188166"/>
                  <a:gd name="connsiteY17" fmla="*/ 18103 h 81008"/>
                  <a:gd name="connsiteX18" fmla="*/ 122884 w 188166"/>
                  <a:gd name="connsiteY18" fmla="*/ 22126 h 81008"/>
                  <a:gd name="connsiteX19" fmla="*/ 118679 w 188166"/>
                  <a:gd name="connsiteY19" fmla="*/ 21944 h 81008"/>
                  <a:gd name="connsiteX20" fmla="*/ 103684 w 188166"/>
                  <a:gd name="connsiteY20" fmla="*/ 26881 h 81008"/>
                  <a:gd name="connsiteX21" fmla="*/ 109718 w 188166"/>
                  <a:gd name="connsiteY21" fmla="*/ 27247 h 81008"/>
                  <a:gd name="connsiteX22" fmla="*/ 117582 w 188166"/>
                  <a:gd name="connsiteY22" fmla="*/ 23955 h 81008"/>
                  <a:gd name="connsiteX23" fmla="*/ 124713 w 188166"/>
                  <a:gd name="connsiteY23" fmla="*/ 23589 h 81008"/>
                  <a:gd name="connsiteX24" fmla="*/ 131296 w 188166"/>
                  <a:gd name="connsiteY24" fmla="*/ 19018 h 81008"/>
                  <a:gd name="connsiteX25" fmla="*/ 141902 w 188166"/>
                  <a:gd name="connsiteY25" fmla="*/ 15543 h 81008"/>
                  <a:gd name="connsiteX26" fmla="*/ 142999 w 188166"/>
                  <a:gd name="connsiteY26" fmla="*/ 10240 h 81008"/>
                  <a:gd name="connsiteX27" fmla="*/ 140622 w 188166"/>
                  <a:gd name="connsiteY27" fmla="*/ 9143 h 81008"/>
                  <a:gd name="connsiteX28" fmla="*/ 140257 w 188166"/>
                  <a:gd name="connsiteY28" fmla="*/ 7863 h 81008"/>
                  <a:gd name="connsiteX29" fmla="*/ 143182 w 188166"/>
                  <a:gd name="connsiteY29" fmla="*/ 6583 h 81008"/>
                  <a:gd name="connsiteX30" fmla="*/ 154520 w 188166"/>
                  <a:gd name="connsiteY30" fmla="*/ 7863 h 81008"/>
                  <a:gd name="connsiteX31" fmla="*/ 153423 w 188166"/>
                  <a:gd name="connsiteY31" fmla="*/ 9692 h 81008"/>
                  <a:gd name="connsiteX32" fmla="*/ 155434 w 188166"/>
                  <a:gd name="connsiteY32" fmla="*/ 10240 h 81008"/>
                  <a:gd name="connsiteX33" fmla="*/ 164029 w 188166"/>
                  <a:gd name="connsiteY33" fmla="*/ 9143 h 81008"/>
                  <a:gd name="connsiteX34" fmla="*/ 169880 w 188166"/>
                  <a:gd name="connsiteY34" fmla="*/ 10789 h 81008"/>
                  <a:gd name="connsiteX35" fmla="*/ 170429 w 188166"/>
                  <a:gd name="connsiteY35" fmla="*/ 12983 h 81008"/>
                  <a:gd name="connsiteX36" fmla="*/ 179207 w 188166"/>
                  <a:gd name="connsiteY36" fmla="*/ 19384 h 81008"/>
                  <a:gd name="connsiteX37" fmla="*/ 178292 w 188166"/>
                  <a:gd name="connsiteY37" fmla="*/ 21761 h 81008"/>
                  <a:gd name="connsiteX38" fmla="*/ 181766 w 188166"/>
                  <a:gd name="connsiteY38" fmla="*/ 20846 h 81008"/>
                  <a:gd name="connsiteX39" fmla="*/ 181218 w 188166"/>
                  <a:gd name="connsiteY39" fmla="*/ 23041 h 81008"/>
                  <a:gd name="connsiteX40" fmla="*/ 178658 w 188166"/>
                  <a:gd name="connsiteY40" fmla="*/ 26332 h 81008"/>
                  <a:gd name="connsiteX41" fmla="*/ 178840 w 188166"/>
                  <a:gd name="connsiteY41" fmla="*/ 28892 h 81008"/>
                  <a:gd name="connsiteX42" fmla="*/ 185424 w 188166"/>
                  <a:gd name="connsiteY42" fmla="*/ 28527 h 81008"/>
                  <a:gd name="connsiteX43" fmla="*/ 188167 w 188166"/>
                  <a:gd name="connsiteY43" fmla="*/ 29624 h 81008"/>
                  <a:gd name="connsiteX44" fmla="*/ 180304 w 188166"/>
                  <a:gd name="connsiteY44" fmla="*/ 30721 h 81008"/>
                  <a:gd name="connsiteX45" fmla="*/ 177561 w 188166"/>
                  <a:gd name="connsiteY45" fmla="*/ 35658 h 81008"/>
                  <a:gd name="connsiteX46" fmla="*/ 175549 w 188166"/>
                  <a:gd name="connsiteY46" fmla="*/ 37121 h 81008"/>
                  <a:gd name="connsiteX47" fmla="*/ 175000 w 188166"/>
                  <a:gd name="connsiteY47" fmla="*/ 39499 h 81008"/>
                  <a:gd name="connsiteX48" fmla="*/ 173903 w 188166"/>
                  <a:gd name="connsiteY48" fmla="*/ 40047 h 81008"/>
                  <a:gd name="connsiteX49" fmla="*/ 174452 w 188166"/>
                  <a:gd name="connsiteY49" fmla="*/ 45350 h 81008"/>
                  <a:gd name="connsiteX50" fmla="*/ 174086 w 188166"/>
                  <a:gd name="connsiteY50" fmla="*/ 50470 h 81008"/>
                  <a:gd name="connsiteX51" fmla="*/ 172075 w 188166"/>
                  <a:gd name="connsiteY51" fmla="*/ 53396 h 81008"/>
                  <a:gd name="connsiteX52" fmla="*/ 156166 w 188166"/>
                  <a:gd name="connsiteY52" fmla="*/ 49556 h 81008"/>
                  <a:gd name="connsiteX53" fmla="*/ 157080 w 188166"/>
                  <a:gd name="connsiteY53" fmla="*/ 53579 h 81008"/>
                  <a:gd name="connsiteX54" fmla="*/ 165126 w 188166"/>
                  <a:gd name="connsiteY54" fmla="*/ 58516 h 81008"/>
                  <a:gd name="connsiteX55" fmla="*/ 169697 w 188166"/>
                  <a:gd name="connsiteY55" fmla="*/ 59248 h 81008"/>
                  <a:gd name="connsiteX56" fmla="*/ 169149 w 188166"/>
                  <a:gd name="connsiteY56" fmla="*/ 61625 h 81008"/>
                  <a:gd name="connsiteX57" fmla="*/ 174635 w 188166"/>
                  <a:gd name="connsiteY57" fmla="*/ 65465 h 81008"/>
                  <a:gd name="connsiteX58" fmla="*/ 175000 w 188166"/>
                  <a:gd name="connsiteY58" fmla="*/ 69122 h 81008"/>
                  <a:gd name="connsiteX59" fmla="*/ 173903 w 188166"/>
                  <a:gd name="connsiteY59" fmla="*/ 70768 h 81008"/>
                  <a:gd name="connsiteX60" fmla="*/ 174452 w 188166"/>
                  <a:gd name="connsiteY60" fmla="*/ 74060 h 81008"/>
                  <a:gd name="connsiteX61" fmla="*/ 169149 w 188166"/>
                  <a:gd name="connsiteY61" fmla="*/ 76071 h 81008"/>
                  <a:gd name="connsiteX62" fmla="*/ 162931 w 188166"/>
                  <a:gd name="connsiteY62" fmla="*/ 76620 h 81008"/>
                  <a:gd name="connsiteX63" fmla="*/ 162566 w 188166"/>
                  <a:gd name="connsiteY63" fmla="*/ 79546 h 81008"/>
                  <a:gd name="connsiteX64" fmla="*/ 156531 w 188166"/>
                  <a:gd name="connsiteY64" fmla="*/ 79363 h 81008"/>
                  <a:gd name="connsiteX65" fmla="*/ 151411 w 188166"/>
                  <a:gd name="connsiteY65" fmla="*/ 81009 h 81008"/>
                  <a:gd name="connsiteX66" fmla="*/ 122884 w 188166"/>
                  <a:gd name="connsiteY66" fmla="*/ 79546 h 81008"/>
                  <a:gd name="connsiteX67" fmla="*/ 120873 w 188166"/>
                  <a:gd name="connsiteY67" fmla="*/ 77351 h 81008"/>
                  <a:gd name="connsiteX68" fmla="*/ 117947 w 188166"/>
                  <a:gd name="connsiteY68" fmla="*/ 75888 h 81008"/>
                  <a:gd name="connsiteX69" fmla="*/ 108438 w 188166"/>
                  <a:gd name="connsiteY69" fmla="*/ 74060 h 81008"/>
                  <a:gd name="connsiteX70" fmla="*/ 105878 w 188166"/>
                  <a:gd name="connsiteY70" fmla="*/ 71865 h 81008"/>
                  <a:gd name="connsiteX71" fmla="*/ 86129 w 188166"/>
                  <a:gd name="connsiteY71" fmla="*/ 69305 h 81008"/>
                  <a:gd name="connsiteX72" fmla="*/ 86495 w 188166"/>
                  <a:gd name="connsiteY72" fmla="*/ 67294 h 81008"/>
                  <a:gd name="connsiteX73" fmla="*/ 81740 w 188166"/>
                  <a:gd name="connsiteY73" fmla="*/ 66562 h 81008"/>
                  <a:gd name="connsiteX74" fmla="*/ 76986 w 188166"/>
                  <a:gd name="connsiteY74" fmla="*/ 67659 h 81008"/>
                  <a:gd name="connsiteX75" fmla="*/ 74974 w 188166"/>
                  <a:gd name="connsiteY75" fmla="*/ 66197 h 81008"/>
                  <a:gd name="connsiteX76" fmla="*/ 74426 w 188166"/>
                  <a:gd name="connsiteY76" fmla="*/ 60528 h 81008"/>
                  <a:gd name="connsiteX77" fmla="*/ 73145 w 188166"/>
                  <a:gd name="connsiteY77" fmla="*/ 57785 h 81008"/>
                  <a:gd name="connsiteX78" fmla="*/ 66928 w 188166"/>
                  <a:gd name="connsiteY78" fmla="*/ 62356 h 81008"/>
                  <a:gd name="connsiteX79" fmla="*/ 55956 w 188166"/>
                  <a:gd name="connsiteY79" fmla="*/ 66928 h 81008"/>
                  <a:gd name="connsiteX80" fmla="*/ 53396 w 188166"/>
                  <a:gd name="connsiteY80" fmla="*/ 64368 h 81008"/>
                  <a:gd name="connsiteX81" fmla="*/ 47911 w 188166"/>
                  <a:gd name="connsiteY81" fmla="*/ 61991 h 81008"/>
                  <a:gd name="connsiteX82" fmla="*/ 45350 w 188166"/>
                  <a:gd name="connsiteY82" fmla="*/ 58151 h 81008"/>
                  <a:gd name="connsiteX83" fmla="*/ 38950 w 188166"/>
                  <a:gd name="connsiteY83" fmla="*/ 56322 h 81008"/>
                  <a:gd name="connsiteX84" fmla="*/ 35842 w 188166"/>
                  <a:gd name="connsiteY84" fmla="*/ 53945 h 81008"/>
                  <a:gd name="connsiteX85" fmla="*/ 35293 w 188166"/>
                  <a:gd name="connsiteY85" fmla="*/ 51019 h 81008"/>
                  <a:gd name="connsiteX86" fmla="*/ 35476 w 188166"/>
                  <a:gd name="connsiteY86" fmla="*/ 45533 h 81008"/>
                  <a:gd name="connsiteX87" fmla="*/ 34927 w 188166"/>
                  <a:gd name="connsiteY87" fmla="*/ 43339 h 81008"/>
                  <a:gd name="connsiteX88" fmla="*/ 33281 w 188166"/>
                  <a:gd name="connsiteY88" fmla="*/ 41327 h 81008"/>
                  <a:gd name="connsiteX89" fmla="*/ 33281 w 188166"/>
                  <a:gd name="connsiteY89" fmla="*/ 39499 h 81008"/>
                  <a:gd name="connsiteX90" fmla="*/ 29624 w 188166"/>
                  <a:gd name="connsiteY90" fmla="*/ 39316 h 81008"/>
                  <a:gd name="connsiteX91" fmla="*/ 24321 w 188166"/>
                  <a:gd name="connsiteY91" fmla="*/ 40961 h 81008"/>
                  <a:gd name="connsiteX92" fmla="*/ 23407 w 188166"/>
                  <a:gd name="connsiteY92" fmla="*/ 39133 h 81008"/>
                  <a:gd name="connsiteX93" fmla="*/ 21395 w 188166"/>
                  <a:gd name="connsiteY93" fmla="*/ 38401 h 81008"/>
                  <a:gd name="connsiteX94" fmla="*/ 17555 w 188166"/>
                  <a:gd name="connsiteY94" fmla="*/ 39316 h 81008"/>
                  <a:gd name="connsiteX95" fmla="*/ 14263 w 188166"/>
                  <a:gd name="connsiteY95" fmla="*/ 36207 h 81008"/>
                  <a:gd name="connsiteX96" fmla="*/ 10058 w 188166"/>
                  <a:gd name="connsiteY96" fmla="*/ 36938 h 81008"/>
                  <a:gd name="connsiteX97" fmla="*/ 9509 w 188166"/>
                  <a:gd name="connsiteY97" fmla="*/ 38401 h 81008"/>
                  <a:gd name="connsiteX98" fmla="*/ 9692 w 188166"/>
                  <a:gd name="connsiteY98" fmla="*/ 40230 h 81008"/>
                  <a:gd name="connsiteX99" fmla="*/ 8046 w 188166"/>
                  <a:gd name="connsiteY99" fmla="*/ 41327 h 81008"/>
                  <a:gd name="connsiteX100" fmla="*/ 6400 w 188166"/>
                  <a:gd name="connsiteY100" fmla="*/ 37304 h 81008"/>
                  <a:gd name="connsiteX101" fmla="*/ 0 w 188166"/>
                  <a:gd name="connsiteY101" fmla="*/ 35110 h 81008"/>
                  <a:gd name="connsiteX102" fmla="*/ 7681 w 188166"/>
                  <a:gd name="connsiteY102" fmla="*/ 35841 h 81008"/>
                  <a:gd name="connsiteX103" fmla="*/ 21944 w 188166"/>
                  <a:gd name="connsiteY103" fmla="*/ 29258 h 81008"/>
                  <a:gd name="connsiteX104" fmla="*/ 23224 w 188166"/>
                  <a:gd name="connsiteY104" fmla="*/ 26515 h 81008"/>
                  <a:gd name="connsiteX105" fmla="*/ 25418 w 188166"/>
                  <a:gd name="connsiteY105" fmla="*/ 24321 h 81008"/>
                  <a:gd name="connsiteX106" fmla="*/ 37121 w 188166"/>
                  <a:gd name="connsiteY106" fmla="*/ 23041 h 81008"/>
                  <a:gd name="connsiteX107" fmla="*/ 41876 w 188166"/>
                  <a:gd name="connsiteY107" fmla="*/ 21212 h 81008"/>
                  <a:gd name="connsiteX108" fmla="*/ 42241 w 188166"/>
                  <a:gd name="connsiteY108" fmla="*/ 19932 h 81008"/>
                  <a:gd name="connsiteX109" fmla="*/ 38036 w 188166"/>
                  <a:gd name="connsiteY109" fmla="*/ 18652 h 81008"/>
                  <a:gd name="connsiteX110" fmla="*/ 36024 w 188166"/>
                  <a:gd name="connsiteY110" fmla="*/ 15543 h 81008"/>
                  <a:gd name="connsiteX111" fmla="*/ 38950 w 188166"/>
                  <a:gd name="connsiteY111" fmla="*/ 12435 h 81008"/>
                  <a:gd name="connsiteX112" fmla="*/ 46631 w 188166"/>
                  <a:gd name="connsiteY112" fmla="*/ 9143 h 81008"/>
                  <a:gd name="connsiteX113" fmla="*/ 52299 w 188166"/>
                  <a:gd name="connsiteY113" fmla="*/ 8777 h 8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88166" h="81008">
                    <a:moveTo>
                      <a:pt x="52299" y="8777"/>
                    </a:moveTo>
                    <a:lnTo>
                      <a:pt x="54494" y="7863"/>
                    </a:lnTo>
                    <a:lnTo>
                      <a:pt x="53396" y="5852"/>
                    </a:lnTo>
                    <a:lnTo>
                      <a:pt x="53396" y="4937"/>
                    </a:lnTo>
                    <a:lnTo>
                      <a:pt x="61625" y="7863"/>
                    </a:lnTo>
                    <a:lnTo>
                      <a:pt x="64917" y="7680"/>
                    </a:lnTo>
                    <a:lnTo>
                      <a:pt x="63820" y="5669"/>
                    </a:lnTo>
                    <a:lnTo>
                      <a:pt x="71683" y="3657"/>
                    </a:lnTo>
                    <a:lnTo>
                      <a:pt x="100026" y="1280"/>
                    </a:lnTo>
                    <a:lnTo>
                      <a:pt x="110267" y="1463"/>
                    </a:lnTo>
                    <a:lnTo>
                      <a:pt x="111730" y="366"/>
                    </a:lnTo>
                    <a:lnTo>
                      <a:pt x="117033" y="0"/>
                    </a:lnTo>
                    <a:lnTo>
                      <a:pt x="124713" y="5303"/>
                    </a:lnTo>
                    <a:lnTo>
                      <a:pt x="129102" y="5852"/>
                    </a:lnTo>
                    <a:lnTo>
                      <a:pt x="133125" y="8595"/>
                    </a:lnTo>
                    <a:lnTo>
                      <a:pt x="134953" y="10240"/>
                    </a:lnTo>
                    <a:lnTo>
                      <a:pt x="134405" y="15726"/>
                    </a:lnTo>
                    <a:lnTo>
                      <a:pt x="123250" y="18103"/>
                    </a:lnTo>
                    <a:lnTo>
                      <a:pt x="122884" y="22126"/>
                    </a:lnTo>
                    <a:lnTo>
                      <a:pt x="118679" y="21944"/>
                    </a:lnTo>
                    <a:lnTo>
                      <a:pt x="103684" y="26881"/>
                    </a:lnTo>
                    <a:lnTo>
                      <a:pt x="109718" y="27247"/>
                    </a:lnTo>
                    <a:lnTo>
                      <a:pt x="117582" y="23955"/>
                    </a:lnTo>
                    <a:lnTo>
                      <a:pt x="124713" y="23589"/>
                    </a:lnTo>
                    <a:lnTo>
                      <a:pt x="131296" y="19018"/>
                    </a:lnTo>
                    <a:lnTo>
                      <a:pt x="141902" y="15543"/>
                    </a:lnTo>
                    <a:lnTo>
                      <a:pt x="142999" y="10240"/>
                    </a:lnTo>
                    <a:lnTo>
                      <a:pt x="140622" y="9143"/>
                    </a:lnTo>
                    <a:lnTo>
                      <a:pt x="140257" y="7863"/>
                    </a:lnTo>
                    <a:lnTo>
                      <a:pt x="143182" y="6583"/>
                    </a:lnTo>
                    <a:lnTo>
                      <a:pt x="154520" y="7863"/>
                    </a:lnTo>
                    <a:lnTo>
                      <a:pt x="153423" y="9692"/>
                    </a:lnTo>
                    <a:lnTo>
                      <a:pt x="155434" y="10240"/>
                    </a:lnTo>
                    <a:lnTo>
                      <a:pt x="164029" y="9143"/>
                    </a:lnTo>
                    <a:lnTo>
                      <a:pt x="169880" y="10789"/>
                    </a:lnTo>
                    <a:lnTo>
                      <a:pt x="170429" y="12983"/>
                    </a:lnTo>
                    <a:lnTo>
                      <a:pt x="179207" y="19384"/>
                    </a:lnTo>
                    <a:lnTo>
                      <a:pt x="178292" y="21761"/>
                    </a:lnTo>
                    <a:lnTo>
                      <a:pt x="181766" y="20846"/>
                    </a:lnTo>
                    <a:lnTo>
                      <a:pt x="181218" y="23041"/>
                    </a:lnTo>
                    <a:lnTo>
                      <a:pt x="178658" y="26332"/>
                    </a:lnTo>
                    <a:lnTo>
                      <a:pt x="178840" y="28892"/>
                    </a:lnTo>
                    <a:lnTo>
                      <a:pt x="185424" y="28527"/>
                    </a:lnTo>
                    <a:lnTo>
                      <a:pt x="188167" y="29624"/>
                    </a:lnTo>
                    <a:lnTo>
                      <a:pt x="180304" y="30721"/>
                    </a:lnTo>
                    <a:lnTo>
                      <a:pt x="177561" y="35658"/>
                    </a:lnTo>
                    <a:lnTo>
                      <a:pt x="175549" y="37121"/>
                    </a:lnTo>
                    <a:lnTo>
                      <a:pt x="175000" y="39499"/>
                    </a:lnTo>
                    <a:lnTo>
                      <a:pt x="173903" y="40047"/>
                    </a:lnTo>
                    <a:lnTo>
                      <a:pt x="174452" y="45350"/>
                    </a:lnTo>
                    <a:lnTo>
                      <a:pt x="174086" y="50470"/>
                    </a:lnTo>
                    <a:lnTo>
                      <a:pt x="172075" y="53396"/>
                    </a:lnTo>
                    <a:lnTo>
                      <a:pt x="156166" y="49556"/>
                    </a:lnTo>
                    <a:lnTo>
                      <a:pt x="157080" y="53579"/>
                    </a:lnTo>
                    <a:lnTo>
                      <a:pt x="165126" y="58516"/>
                    </a:lnTo>
                    <a:lnTo>
                      <a:pt x="169697" y="59248"/>
                    </a:lnTo>
                    <a:lnTo>
                      <a:pt x="169149" y="61625"/>
                    </a:lnTo>
                    <a:lnTo>
                      <a:pt x="174635" y="65465"/>
                    </a:lnTo>
                    <a:lnTo>
                      <a:pt x="175000" y="69122"/>
                    </a:lnTo>
                    <a:lnTo>
                      <a:pt x="173903" y="70768"/>
                    </a:lnTo>
                    <a:lnTo>
                      <a:pt x="174452" y="74060"/>
                    </a:lnTo>
                    <a:lnTo>
                      <a:pt x="169149" y="76071"/>
                    </a:lnTo>
                    <a:lnTo>
                      <a:pt x="162931" y="76620"/>
                    </a:lnTo>
                    <a:lnTo>
                      <a:pt x="162566" y="79546"/>
                    </a:lnTo>
                    <a:lnTo>
                      <a:pt x="156531" y="79363"/>
                    </a:lnTo>
                    <a:lnTo>
                      <a:pt x="151411" y="81009"/>
                    </a:lnTo>
                    <a:lnTo>
                      <a:pt x="122884" y="79546"/>
                    </a:lnTo>
                    <a:lnTo>
                      <a:pt x="120873" y="77351"/>
                    </a:lnTo>
                    <a:lnTo>
                      <a:pt x="117947" y="75888"/>
                    </a:lnTo>
                    <a:lnTo>
                      <a:pt x="108438" y="74060"/>
                    </a:lnTo>
                    <a:lnTo>
                      <a:pt x="105878" y="71865"/>
                    </a:lnTo>
                    <a:lnTo>
                      <a:pt x="86129" y="69305"/>
                    </a:lnTo>
                    <a:lnTo>
                      <a:pt x="86495" y="67294"/>
                    </a:lnTo>
                    <a:lnTo>
                      <a:pt x="81740" y="66562"/>
                    </a:lnTo>
                    <a:lnTo>
                      <a:pt x="76986" y="67659"/>
                    </a:lnTo>
                    <a:lnTo>
                      <a:pt x="74974" y="66197"/>
                    </a:lnTo>
                    <a:lnTo>
                      <a:pt x="74426" y="60528"/>
                    </a:lnTo>
                    <a:lnTo>
                      <a:pt x="73145" y="57785"/>
                    </a:lnTo>
                    <a:lnTo>
                      <a:pt x="66928" y="62356"/>
                    </a:lnTo>
                    <a:lnTo>
                      <a:pt x="55956" y="66928"/>
                    </a:lnTo>
                    <a:lnTo>
                      <a:pt x="53396" y="64368"/>
                    </a:lnTo>
                    <a:lnTo>
                      <a:pt x="47911" y="61991"/>
                    </a:lnTo>
                    <a:lnTo>
                      <a:pt x="45350" y="58151"/>
                    </a:lnTo>
                    <a:lnTo>
                      <a:pt x="38950" y="56322"/>
                    </a:lnTo>
                    <a:lnTo>
                      <a:pt x="35842" y="53945"/>
                    </a:lnTo>
                    <a:lnTo>
                      <a:pt x="35293" y="51019"/>
                    </a:lnTo>
                    <a:lnTo>
                      <a:pt x="35476" y="45533"/>
                    </a:lnTo>
                    <a:lnTo>
                      <a:pt x="34927" y="43339"/>
                    </a:lnTo>
                    <a:lnTo>
                      <a:pt x="33281" y="41327"/>
                    </a:lnTo>
                    <a:lnTo>
                      <a:pt x="33281" y="39499"/>
                    </a:lnTo>
                    <a:lnTo>
                      <a:pt x="29624" y="39316"/>
                    </a:lnTo>
                    <a:lnTo>
                      <a:pt x="24321" y="40961"/>
                    </a:lnTo>
                    <a:lnTo>
                      <a:pt x="23407" y="39133"/>
                    </a:lnTo>
                    <a:lnTo>
                      <a:pt x="21395" y="38401"/>
                    </a:lnTo>
                    <a:lnTo>
                      <a:pt x="17555" y="39316"/>
                    </a:lnTo>
                    <a:lnTo>
                      <a:pt x="14263" y="36207"/>
                    </a:lnTo>
                    <a:lnTo>
                      <a:pt x="10058" y="36938"/>
                    </a:lnTo>
                    <a:lnTo>
                      <a:pt x="9509" y="38401"/>
                    </a:lnTo>
                    <a:lnTo>
                      <a:pt x="9692" y="40230"/>
                    </a:lnTo>
                    <a:lnTo>
                      <a:pt x="8046" y="41327"/>
                    </a:lnTo>
                    <a:lnTo>
                      <a:pt x="6400" y="37304"/>
                    </a:lnTo>
                    <a:lnTo>
                      <a:pt x="0" y="35110"/>
                    </a:lnTo>
                    <a:lnTo>
                      <a:pt x="7681" y="35841"/>
                    </a:lnTo>
                    <a:lnTo>
                      <a:pt x="21944" y="29258"/>
                    </a:lnTo>
                    <a:lnTo>
                      <a:pt x="23224" y="26515"/>
                    </a:lnTo>
                    <a:lnTo>
                      <a:pt x="25418" y="24321"/>
                    </a:lnTo>
                    <a:lnTo>
                      <a:pt x="37121" y="23041"/>
                    </a:lnTo>
                    <a:lnTo>
                      <a:pt x="41876" y="21212"/>
                    </a:lnTo>
                    <a:lnTo>
                      <a:pt x="42241" y="19932"/>
                    </a:lnTo>
                    <a:lnTo>
                      <a:pt x="38036" y="18652"/>
                    </a:lnTo>
                    <a:lnTo>
                      <a:pt x="36024" y="15543"/>
                    </a:lnTo>
                    <a:lnTo>
                      <a:pt x="38950" y="12435"/>
                    </a:lnTo>
                    <a:lnTo>
                      <a:pt x="46631" y="9143"/>
                    </a:lnTo>
                    <a:lnTo>
                      <a:pt x="52299" y="8777"/>
                    </a:lnTo>
                    <a:close/>
                  </a:path>
                </a:pathLst>
              </a:custGeom>
              <a:grpFill/>
              <a:ln w="18272" cap="flat">
                <a:noFill/>
                <a:prstDash val="solid"/>
                <a:miter/>
              </a:ln>
            </p:spPr>
            <p:txBody>
              <a:bodyPr rtlCol="0" anchor="ctr"/>
              <a:lstStyle/>
              <a:p>
                <a:endParaRPr lang="en-GB" sz="1463"/>
              </a:p>
            </p:txBody>
          </p:sp>
          <p:sp>
            <p:nvSpPr>
              <p:cNvPr id="608" name="Freeform: Shape 607">
                <a:extLst>
                  <a:ext uri="{FF2B5EF4-FFF2-40B4-BE49-F238E27FC236}">
                    <a16:creationId xmlns:a16="http://schemas.microsoft.com/office/drawing/2014/main" id="{50892747-E97A-8CF7-AE10-C615D0A987AB}"/>
                  </a:ext>
                </a:extLst>
              </p:cNvPr>
              <p:cNvSpPr/>
              <p:nvPr/>
            </p:nvSpPr>
            <p:spPr>
              <a:xfrm>
                <a:off x="8346969" y="1672630"/>
                <a:ext cx="188166" cy="81008"/>
              </a:xfrm>
              <a:custGeom>
                <a:avLst/>
                <a:gdLst>
                  <a:gd name="connsiteX0" fmla="*/ 52299 w 188166"/>
                  <a:gd name="connsiteY0" fmla="*/ 8777 h 81008"/>
                  <a:gd name="connsiteX1" fmla="*/ 54494 w 188166"/>
                  <a:gd name="connsiteY1" fmla="*/ 7863 h 81008"/>
                  <a:gd name="connsiteX2" fmla="*/ 53396 w 188166"/>
                  <a:gd name="connsiteY2" fmla="*/ 5852 h 81008"/>
                  <a:gd name="connsiteX3" fmla="*/ 53396 w 188166"/>
                  <a:gd name="connsiteY3" fmla="*/ 4937 h 81008"/>
                  <a:gd name="connsiteX4" fmla="*/ 61625 w 188166"/>
                  <a:gd name="connsiteY4" fmla="*/ 7863 h 81008"/>
                  <a:gd name="connsiteX5" fmla="*/ 64917 w 188166"/>
                  <a:gd name="connsiteY5" fmla="*/ 7680 h 81008"/>
                  <a:gd name="connsiteX6" fmla="*/ 63820 w 188166"/>
                  <a:gd name="connsiteY6" fmla="*/ 5669 h 81008"/>
                  <a:gd name="connsiteX7" fmla="*/ 71683 w 188166"/>
                  <a:gd name="connsiteY7" fmla="*/ 3657 h 81008"/>
                  <a:gd name="connsiteX8" fmla="*/ 100026 w 188166"/>
                  <a:gd name="connsiteY8" fmla="*/ 1280 h 81008"/>
                  <a:gd name="connsiteX9" fmla="*/ 110267 w 188166"/>
                  <a:gd name="connsiteY9" fmla="*/ 1463 h 81008"/>
                  <a:gd name="connsiteX10" fmla="*/ 111730 w 188166"/>
                  <a:gd name="connsiteY10" fmla="*/ 366 h 81008"/>
                  <a:gd name="connsiteX11" fmla="*/ 117033 w 188166"/>
                  <a:gd name="connsiteY11" fmla="*/ 0 h 81008"/>
                  <a:gd name="connsiteX12" fmla="*/ 124713 w 188166"/>
                  <a:gd name="connsiteY12" fmla="*/ 5303 h 81008"/>
                  <a:gd name="connsiteX13" fmla="*/ 129102 w 188166"/>
                  <a:gd name="connsiteY13" fmla="*/ 5852 h 81008"/>
                  <a:gd name="connsiteX14" fmla="*/ 133125 w 188166"/>
                  <a:gd name="connsiteY14" fmla="*/ 8595 h 81008"/>
                  <a:gd name="connsiteX15" fmla="*/ 134953 w 188166"/>
                  <a:gd name="connsiteY15" fmla="*/ 10240 h 81008"/>
                  <a:gd name="connsiteX16" fmla="*/ 134405 w 188166"/>
                  <a:gd name="connsiteY16" fmla="*/ 15726 h 81008"/>
                  <a:gd name="connsiteX17" fmla="*/ 123250 w 188166"/>
                  <a:gd name="connsiteY17" fmla="*/ 18103 h 81008"/>
                  <a:gd name="connsiteX18" fmla="*/ 122884 w 188166"/>
                  <a:gd name="connsiteY18" fmla="*/ 22126 h 81008"/>
                  <a:gd name="connsiteX19" fmla="*/ 118679 w 188166"/>
                  <a:gd name="connsiteY19" fmla="*/ 21944 h 81008"/>
                  <a:gd name="connsiteX20" fmla="*/ 103684 w 188166"/>
                  <a:gd name="connsiteY20" fmla="*/ 26881 h 81008"/>
                  <a:gd name="connsiteX21" fmla="*/ 109718 w 188166"/>
                  <a:gd name="connsiteY21" fmla="*/ 27247 h 81008"/>
                  <a:gd name="connsiteX22" fmla="*/ 117582 w 188166"/>
                  <a:gd name="connsiteY22" fmla="*/ 23955 h 81008"/>
                  <a:gd name="connsiteX23" fmla="*/ 124713 w 188166"/>
                  <a:gd name="connsiteY23" fmla="*/ 23589 h 81008"/>
                  <a:gd name="connsiteX24" fmla="*/ 131296 w 188166"/>
                  <a:gd name="connsiteY24" fmla="*/ 19018 h 81008"/>
                  <a:gd name="connsiteX25" fmla="*/ 141902 w 188166"/>
                  <a:gd name="connsiteY25" fmla="*/ 15543 h 81008"/>
                  <a:gd name="connsiteX26" fmla="*/ 142999 w 188166"/>
                  <a:gd name="connsiteY26" fmla="*/ 10240 h 81008"/>
                  <a:gd name="connsiteX27" fmla="*/ 140622 w 188166"/>
                  <a:gd name="connsiteY27" fmla="*/ 9143 h 81008"/>
                  <a:gd name="connsiteX28" fmla="*/ 140257 w 188166"/>
                  <a:gd name="connsiteY28" fmla="*/ 7863 h 81008"/>
                  <a:gd name="connsiteX29" fmla="*/ 143182 w 188166"/>
                  <a:gd name="connsiteY29" fmla="*/ 6583 h 81008"/>
                  <a:gd name="connsiteX30" fmla="*/ 154520 w 188166"/>
                  <a:gd name="connsiteY30" fmla="*/ 7863 h 81008"/>
                  <a:gd name="connsiteX31" fmla="*/ 153423 w 188166"/>
                  <a:gd name="connsiteY31" fmla="*/ 9692 h 81008"/>
                  <a:gd name="connsiteX32" fmla="*/ 155434 w 188166"/>
                  <a:gd name="connsiteY32" fmla="*/ 10240 h 81008"/>
                  <a:gd name="connsiteX33" fmla="*/ 164029 w 188166"/>
                  <a:gd name="connsiteY33" fmla="*/ 9143 h 81008"/>
                  <a:gd name="connsiteX34" fmla="*/ 169880 w 188166"/>
                  <a:gd name="connsiteY34" fmla="*/ 10789 h 81008"/>
                  <a:gd name="connsiteX35" fmla="*/ 170429 w 188166"/>
                  <a:gd name="connsiteY35" fmla="*/ 12983 h 81008"/>
                  <a:gd name="connsiteX36" fmla="*/ 179207 w 188166"/>
                  <a:gd name="connsiteY36" fmla="*/ 19384 h 81008"/>
                  <a:gd name="connsiteX37" fmla="*/ 178292 w 188166"/>
                  <a:gd name="connsiteY37" fmla="*/ 21761 h 81008"/>
                  <a:gd name="connsiteX38" fmla="*/ 181766 w 188166"/>
                  <a:gd name="connsiteY38" fmla="*/ 20846 h 81008"/>
                  <a:gd name="connsiteX39" fmla="*/ 181218 w 188166"/>
                  <a:gd name="connsiteY39" fmla="*/ 23041 h 81008"/>
                  <a:gd name="connsiteX40" fmla="*/ 178658 w 188166"/>
                  <a:gd name="connsiteY40" fmla="*/ 26332 h 81008"/>
                  <a:gd name="connsiteX41" fmla="*/ 178840 w 188166"/>
                  <a:gd name="connsiteY41" fmla="*/ 28892 h 81008"/>
                  <a:gd name="connsiteX42" fmla="*/ 185424 w 188166"/>
                  <a:gd name="connsiteY42" fmla="*/ 28527 h 81008"/>
                  <a:gd name="connsiteX43" fmla="*/ 188167 w 188166"/>
                  <a:gd name="connsiteY43" fmla="*/ 29624 h 81008"/>
                  <a:gd name="connsiteX44" fmla="*/ 180304 w 188166"/>
                  <a:gd name="connsiteY44" fmla="*/ 30721 h 81008"/>
                  <a:gd name="connsiteX45" fmla="*/ 177561 w 188166"/>
                  <a:gd name="connsiteY45" fmla="*/ 35658 h 81008"/>
                  <a:gd name="connsiteX46" fmla="*/ 175549 w 188166"/>
                  <a:gd name="connsiteY46" fmla="*/ 37121 h 81008"/>
                  <a:gd name="connsiteX47" fmla="*/ 175000 w 188166"/>
                  <a:gd name="connsiteY47" fmla="*/ 39499 h 81008"/>
                  <a:gd name="connsiteX48" fmla="*/ 173903 w 188166"/>
                  <a:gd name="connsiteY48" fmla="*/ 40047 h 81008"/>
                  <a:gd name="connsiteX49" fmla="*/ 174452 w 188166"/>
                  <a:gd name="connsiteY49" fmla="*/ 45350 h 81008"/>
                  <a:gd name="connsiteX50" fmla="*/ 174086 w 188166"/>
                  <a:gd name="connsiteY50" fmla="*/ 50470 h 81008"/>
                  <a:gd name="connsiteX51" fmla="*/ 172075 w 188166"/>
                  <a:gd name="connsiteY51" fmla="*/ 53396 h 81008"/>
                  <a:gd name="connsiteX52" fmla="*/ 156166 w 188166"/>
                  <a:gd name="connsiteY52" fmla="*/ 49556 h 81008"/>
                  <a:gd name="connsiteX53" fmla="*/ 157080 w 188166"/>
                  <a:gd name="connsiteY53" fmla="*/ 53579 h 81008"/>
                  <a:gd name="connsiteX54" fmla="*/ 165126 w 188166"/>
                  <a:gd name="connsiteY54" fmla="*/ 58516 h 81008"/>
                  <a:gd name="connsiteX55" fmla="*/ 169697 w 188166"/>
                  <a:gd name="connsiteY55" fmla="*/ 59248 h 81008"/>
                  <a:gd name="connsiteX56" fmla="*/ 169149 w 188166"/>
                  <a:gd name="connsiteY56" fmla="*/ 61625 h 81008"/>
                  <a:gd name="connsiteX57" fmla="*/ 174635 w 188166"/>
                  <a:gd name="connsiteY57" fmla="*/ 65465 h 81008"/>
                  <a:gd name="connsiteX58" fmla="*/ 175000 w 188166"/>
                  <a:gd name="connsiteY58" fmla="*/ 69122 h 81008"/>
                  <a:gd name="connsiteX59" fmla="*/ 173903 w 188166"/>
                  <a:gd name="connsiteY59" fmla="*/ 70768 h 81008"/>
                  <a:gd name="connsiteX60" fmla="*/ 174452 w 188166"/>
                  <a:gd name="connsiteY60" fmla="*/ 74060 h 81008"/>
                  <a:gd name="connsiteX61" fmla="*/ 169149 w 188166"/>
                  <a:gd name="connsiteY61" fmla="*/ 76071 h 81008"/>
                  <a:gd name="connsiteX62" fmla="*/ 162931 w 188166"/>
                  <a:gd name="connsiteY62" fmla="*/ 76620 h 81008"/>
                  <a:gd name="connsiteX63" fmla="*/ 162566 w 188166"/>
                  <a:gd name="connsiteY63" fmla="*/ 79546 h 81008"/>
                  <a:gd name="connsiteX64" fmla="*/ 156531 w 188166"/>
                  <a:gd name="connsiteY64" fmla="*/ 79363 h 81008"/>
                  <a:gd name="connsiteX65" fmla="*/ 151411 w 188166"/>
                  <a:gd name="connsiteY65" fmla="*/ 81009 h 81008"/>
                  <a:gd name="connsiteX66" fmla="*/ 122884 w 188166"/>
                  <a:gd name="connsiteY66" fmla="*/ 79546 h 81008"/>
                  <a:gd name="connsiteX67" fmla="*/ 120873 w 188166"/>
                  <a:gd name="connsiteY67" fmla="*/ 77351 h 81008"/>
                  <a:gd name="connsiteX68" fmla="*/ 117947 w 188166"/>
                  <a:gd name="connsiteY68" fmla="*/ 75888 h 81008"/>
                  <a:gd name="connsiteX69" fmla="*/ 108438 w 188166"/>
                  <a:gd name="connsiteY69" fmla="*/ 74060 h 81008"/>
                  <a:gd name="connsiteX70" fmla="*/ 105878 w 188166"/>
                  <a:gd name="connsiteY70" fmla="*/ 71865 h 81008"/>
                  <a:gd name="connsiteX71" fmla="*/ 86129 w 188166"/>
                  <a:gd name="connsiteY71" fmla="*/ 69305 h 81008"/>
                  <a:gd name="connsiteX72" fmla="*/ 86495 w 188166"/>
                  <a:gd name="connsiteY72" fmla="*/ 67294 h 81008"/>
                  <a:gd name="connsiteX73" fmla="*/ 81740 w 188166"/>
                  <a:gd name="connsiteY73" fmla="*/ 66562 h 81008"/>
                  <a:gd name="connsiteX74" fmla="*/ 76986 w 188166"/>
                  <a:gd name="connsiteY74" fmla="*/ 67659 h 81008"/>
                  <a:gd name="connsiteX75" fmla="*/ 74974 w 188166"/>
                  <a:gd name="connsiteY75" fmla="*/ 66197 h 81008"/>
                  <a:gd name="connsiteX76" fmla="*/ 74426 w 188166"/>
                  <a:gd name="connsiteY76" fmla="*/ 60528 h 81008"/>
                  <a:gd name="connsiteX77" fmla="*/ 73145 w 188166"/>
                  <a:gd name="connsiteY77" fmla="*/ 57785 h 81008"/>
                  <a:gd name="connsiteX78" fmla="*/ 66928 w 188166"/>
                  <a:gd name="connsiteY78" fmla="*/ 62356 h 81008"/>
                  <a:gd name="connsiteX79" fmla="*/ 55956 w 188166"/>
                  <a:gd name="connsiteY79" fmla="*/ 66928 h 81008"/>
                  <a:gd name="connsiteX80" fmla="*/ 53396 w 188166"/>
                  <a:gd name="connsiteY80" fmla="*/ 64368 h 81008"/>
                  <a:gd name="connsiteX81" fmla="*/ 47911 w 188166"/>
                  <a:gd name="connsiteY81" fmla="*/ 61991 h 81008"/>
                  <a:gd name="connsiteX82" fmla="*/ 45350 w 188166"/>
                  <a:gd name="connsiteY82" fmla="*/ 58151 h 81008"/>
                  <a:gd name="connsiteX83" fmla="*/ 38950 w 188166"/>
                  <a:gd name="connsiteY83" fmla="*/ 56322 h 81008"/>
                  <a:gd name="connsiteX84" fmla="*/ 35842 w 188166"/>
                  <a:gd name="connsiteY84" fmla="*/ 53945 h 81008"/>
                  <a:gd name="connsiteX85" fmla="*/ 35293 w 188166"/>
                  <a:gd name="connsiteY85" fmla="*/ 51019 h 81008"/>
                  <a:gd name="connsiteX86" fmla="*/ 35476 w 188166"/>
                  <a:gd name="connsiteY86" fmla="*/ 45533 h 81008"/>
                  <a:gd name="connsiteX87" fmla="*/ 34927 w 188166"/>
                  <a:gd name="connsiteY87" fmla="*/ 43339 h 81008"/>
                  <a:gd name="connsiteX88" fmla="*/ 33281 w 188166"/>
                  <a:gd name="connsiteY88" fmla="*/ 41327 h 81008"/>
                  <a:gd name="connsiteX89" fmla="*/ 33281 w 188166"/>
                  <a:gd name="connsiteY89" fmla="*/ 39499 h 81008"/>
                  <a:gd name="connsiteX90" fmla="*/ 29624 w 188166"/>
                  <a:gd name="connsiteY90" fmla="*/ 39316 h 81008"/>
                  <a:gd name="connsiteX91" fmla="*/ 24321 w 188166"/>
                  <a:gd name="connsiteY91" fmla="*/ 40961 h 81008"/>
                  <a:gd name="connsiteX92" fmla="*/ 23407 w 188166"/>
                  <a:gd name="connsiteY92" fmla="*/ 39133 h 81008"/>
                  <a:gd name="connsiteX93" fmla="*/ 21395 w 188166"/>
                  <a:gd name="connsiteY93" fmla="*/ 38401 h 81008"/>
                  <a:gd name="connsiteX94" fmla="*/ 17555 w 188166"/>
                  <a:gd name="connsiteY94" fmla="*/ 39316 h 81008"/>
                  <a:gd name="connsiteX95" fmla="*/ 14263 w 188166"/>
                  <a:gd name="connsiteY95" fmla="*/ 36207 h 81008"/>
                  <a:gd name="connsiteX96" fmla="*/ 10058 w 188166"/>
                  <a:gd name="connsiteY96" fmla="*/ 36938 h 81008"/>
                  <a:gd name="connsiteX97" fmla="*/ 9509 w 188166"/>
                  <a:gd name="connsiteY97" fmla="*/ 38401 h 81008"/>
                  <a:gd name="connsiteX98" fmla="*/ 9692 w 188166"/>
                  <a:gd name="connsiteY98" fmla="*/ 40230 h 81008"/>
                  <a:gd name="connsiteX99" fmla="*/ 8046 w 188166"/>
                  <a:gd name="connsiteY99" fmla="*/ 41327 h 81008"/>
                  <a:gd name="connsiteX100" fmla="*/ 6400 w 188166"/>
                  <a:gd name="connsiteY100" fmla="*/ 37304 h 81008"/>
                  <a:gd name="connsiteX101" fmla="*/ 0 w 188166"/>
                  <a:gd name="connsiteY101" fmla="*/ 35110 h 81008"/>
                  <a:gd name="connsiteX102" fmla="*/ 7681 w 188166"/>
                  <a:gd name="connsiteY102" fmla="*/ 35841 h 81008"/>
                  <a:gd name="connsiteX103" fmla="*/ 21944 w 188166"/>
                  <a:gd name="connsiteY103" fmla="*/ 29258 h 81008"/>
                  <a:gd name="connsiteX104" fmla="*/ 23224 w 188166"/>
                  <a:gd name="connsiteY104" fmla="*/ 26515 h 81008"/>
                  <a:gd name="connsiteX105" fmla="*/ 25418 w 188166"/>
                  <a:gd name="connsiteY105" fmla="*/ 24321 h 81008"/>
                  <a:gd name="connsiteX106" fmla="*/ 37121 w 188166"/>
                  <a:gd name="connsiteY106" fmla="*/ 23041 h 81008"/>
                  <a:gd name="connsiteX107" fmla="*/ 41876 w 188166"/>
                  <a:gd name="connsiteY107" fmla="*/ 21212 h 81008"/>
                  <a:gd name="connsiteX108" fmla="*/ 42241 w 188166"/>
                  <a:gd name="connsiteY108" fmla="*/ 19932 h 81008"/>
                  <a:gd name="connsiteX109" fmla="*/ 38036 w 188166"/>
                  <a:gd name="connsiteY109" fmla="*/ 18652 h 81008"/>
                  <a:gd name="connsiteX110" fmla="*/ 36024 w 188166"/>
                  <a:gd name="connsiteY110" fmla="*/ 15543 h 81008"/>
                  <a:gd name="connsiteX111" fmla="*/ 38950 w 188166"/>
                  <a:gd name="connsiteY111" fmla="*/ 12435 h 81008"/>
                  <a:gd name="connsiteX112" fmla="*/ 46631 w 188166"/>
                  <a:gd name="connsiteY112" fmla="*/ 9143 h 81008"/>
                  <a:gd name="connsiteX113" fmla="*/ 52299 w 188166"/>
                  <a:gd name="connsiteY113" fmla="*/ 8777 h 81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88166" h="81008">
                    <a:moveTo>
                      <a:pt x="52299" y="8777"/>
                    </a:moveTo>
                    <a:lnTo>
                      <a:pt x="54494" y="7863"/>
                    </a:lnTo>
                    <a:lnTo>
                      <a:pt x="53396" y="5852"/>
                    </a:lnTo>
                    <a:lnTo>
                      <a:pt x="53396" y="4937"/>
                    </a:lnTo>
                    <a:lnTo>
                      <a:pt x="61625" y="7863"/>
                    </a:lnTo>
                    <a:lnTo>
                      <a:pt x="64917" y="7680"/>
                    </a:lnTo>
                    <a:lnTo>
                      <a:pt x="63820" y="5669"/>
                    </a:lnTo>
                    <a:lnTo>
                      <a:pt x="71683" y="3657"/>
                    </a:lnTo>
                    <a:lnTo>
                      <a:pt x="100026" y="1280"/>
                    </a:lnTo>
                    <a:lnTo>
                      <a:pt x="110267" y="1463"/>
                    </a:lnTo>
                    <a:lnTo>
                      <a:pt x="111730" y="366"/>
                    </a:lnTo>
                    <a:lnTo>
                      <a:pt x="117033" y="0"/>
                    </a:lnTo>
                    <a:lnTo>
                      <a:pt x="124713" y="5303"/>
                    </a:lnTo>
                    <a:lnTo>
                      <a:pt x="129102" y="5852"/>
                    </a:lnTo>
                    <a:lnTo>
                      <a:pt x="133125" y="8595"/>
                    </a:lnTo>
                    <a:lnTo>
                      <a:pt x="134953" y="10240"/>
                    </a:lnTo>
                    <a:lnTo>
                      <a:pt x="134405" y="15726"/>
                    </a:lnTo>
                    <a:lnTo>
                      <a:pt x="123250" y="18103"/>
                    </a:lnTo>
                    <a:lnTo>
                      <a:pt x="122884" y="22126"/>
                    </a:lnTo>
                    <a:lnTo>
                      <a:pt x="118679" y="21944"/>
                    </a:lnTo>
                    <a:lnTo>
                      <a:pt x="103684" y="26881"/>
                    </a:lnTo>
                    <a:lnTo>
                      <a:pt x="109718" y="27247"/>
                    </a:lnTo>
                    <a:lnTo>
                      <a:pt x="117582" y="23955"/>
                    </a:lnTo>
                    <a:lnTo>
                      <a:pt x="124713" y="23589"/>
                    </a:lnTo>
                    <a:lnTo>
                      <a:pt x="131296" y="19018"/>
                    </a:lnTo>
                    <a:lnTo>
                      <a:pt x="141902" y="15543"/>
                    </a:lnTo>
                    <a:lnTo>
                      <a:pt x="142999" y="10240"/>
                    </a:lnTo>
                    <a:lnTo>
                      <a:pt x="140622" y="9143"/>
                    </a:lnTo>
                    <a:lnTo>
                      <a:pt x="140257" y="7863"/>
                    </a:lnTo>
                    <a:lnTo>
                      <a:pt x="143182" y="6583"/>
                    </a:lnTo>
                    <a:lnTo>
                      <a:pt x="154520" y="7863"/>
                    </a:lnTo>
                    <a:lnTo>
                      <a:pt x="153423" y="9692"/>
                    </a:lnTo>
                    <a:lnTo>
                      <a:pt x="155434" y="10240"/>
                    </a:lnTo>
                    <a:lnTo>
                      <a:pt x="164029" y="9143"/>
                    </a:lnTo>
                    <a:lnTo>
                      <a:pt x="169880" y="10789"/>
                    </a:lnTo>
                    <a:lnTo>
                      <a:pt x="170429" y="12983"/>
                    </a:lnTo>
                    <a:lnTo>
                      <a:pt x="179207" y="19384"/>
                    </a:lnTo>
                    <a:lnTo>
                      <a:pt x="178292" y="21761"/>
                    </a:lnTo>
                    <a:lnTo>
                      <a:pt x="181766" y="20846"/>
                    </a:lnTo>
                    <a:lnTo>
                      <a:pt x="181218" y="23041"/>
                    </a:lnTo>
                    <a:lnTo>
                      <a:pt x="178658" y="26332"/>
                    </a:lnTo>
                    <a:lnTo>
                      <a:pt x="178840" y="28892"/>
                    </a:lnTo>
                    <a:lnTo>
                      <a:pt x="185424" y="28527"/>
                    </a:lnTo>
                    <a:lnTo>
                      <a:pt x="188167" y="29624"/>
                    </a:lnTo>
                    <a:lnTo>
                      <a:pt x="180304" y="30721"/>
                    </a:lnTo>
                    <a:lnTo>
                      <a:pt x="177561" y="35658"/>
                    </a:lnTo>
                    <a:lnTo>
                      <a:pt x="175549" y="37121"/>
                    </a:lnTo>
                    <a:lnTo>
                      <a:pt x="175000" y="39499"/>
                    </a:lnTo>
                    <a:lnTo>
                      <a:pt x="173903" y="40047"/>
                    </a:lnTo>
                    <a:lnTo>
                      <a:pt x="174452" y="45350"/>
                    </a:lnTo>
                    <a:lnTo>
                      <a:pt x="174086" y="50470"/>
                    </a:lnTo>
                    <a:lnTo>
                      <a:pt x="172075" y="53396"/>
                    </a:lnTo>
                    <a:lnTo>
                      <a:pt x="156166" y="49556"/>
                    </a:lnTo>
                    <a:lnTo>
                      <a:pt x="157080" y="53579"/>
                    </a:lnTo>
                    <a:lnTo>
                      <a:pt x="165126" y="58516"/>
                    </a:lnTo>
                    <a:lnTo>
                      <a:pt x="169697" y="59248"/>
                    </a:lnTo>
                    <a:lnTo>
                      <a:pt x="169149" y="61625"/>
                    </a:lnTo>
                    <a:lnTo>
                      <a:pt x="174635" y="65465"/>
                    </a:lnTo>
                    <a:lnTo>
                      <a:pt x="175000" y="69122"/>
                    </a:lnTo>
                    <a:lnTo>
                      <a:pt x="173903" y="70768"/>
                    </a:lnTo>
                    <a:lnTo>
                      <a:pt x="174452" y="74060"/>
                    </a:lnTo>
                    <a:lnTo>
                      <a:pt x="169149" y="76071"/>
                    </a:lnTo>
                    <a:lnTo>
                      <a:pt x="162931" y="76620"/>
                    </a:lnTo>
                    <a:lnTo>
                      <a:pt x="162566" y="79546"/>
                    </a:lnTo>
                    <a:lnTo>
                      <a:pt x="156531" y="79363"/>
                    </a:lnTo>
                    <a:lnTo>
                      <a:pt x="151411" y="81009"/>
                    </a:lnTo>
                    <a:lnTo>
                      <a:pt x="122884" y="79546"/>
                    </a:lnTo>
                    <a:lnTo>
                      <a:pt x="120873" y="77351"/>
                    </a:lnTo>
                    <a:lnTo>
                      <a:pt x="117947" y="75888"/>
                    </a:lnTo>
                    <a:lnTo>
                      <a:pt x="108438" y="74060"/>
                    </a:lnTo>
                    <a:lnTo>
                      <a:pt x="105878" y="71865"/>
                    </a:lnTo>
                    <a:lnTo>
                      <a:pt x="86129" y="69305"/>
                    </a:lnTo>
                    <a:lnTo>
                      <a:pt x="86495" y="67294"/>
                    </a:lnTo>
                    <a:lnTo>
                      <a:pt x="81740" y="66562"/>
                    </a:lnTo>
                    <a:lnTo>
                      <a:pt x="76986" y="67659"/>
                    </a:lnTo>
                    <a:lnTo>
                      <a:pt x="74974" y="66197"/>
                    </a:lnTo>
                    <a:lnTo>
                      <a:pt x="74426" y="60528"/>
                    </a:lnTo>
                    <a:lnTo>
                      <a:pt x="73145" y="57785"/>
                    </a:lnTo>
                    <a:lnTo>
                      <a:pt x="66928" y="62356"/>
                    </a:lnTo>
                    <a:lnTo>
                      <a:pt x="55956" y="66928"/>
                    </a:lnTo>
                    <a:lnTo>
                      <a:pt x="53396" y="64368"/>
                    </a:lnTo>
                    <a:lnTo>
                      <a:pt x="47911" y="61991"/>
                    </a:lnTo>
                    <a:lnTo>
                      <a:pt x="45350" y="58151"/>
                    </a:lnTo>
                    <a:lnTo>
                      <a:pt x="38950" y="56322"/>
                    </a:lnTo>
                    <a:lnTo>
                      <a:pt x="35842" y="53945"/>
                    </a:lnTo>
                    <a:lnTo>
                      <a:pt x="35293" y="51019"/>
                    </a:lnTo>
                    <a:lnTo>
                      <a:pt x="35476" y="45533"/>
                    </a:lnTo>
                    <a:lnTo>
                      <a:pt x="34927" y="43339"/>
                    </a:lnTo>
                    <a:lnTo>
                      <a:pt x="33281" y="41327"/>
                    </a:lnTo>
                    <a:lnTo>
                      <a:pt x="33281" y="39499"/>
                    </a:lnTo>
                    <a:lnTo>
                      <a:pt x="29624" y="39316"/>
                    </a:lnTo>
                    <a:lnTo>
                      <a:pt x="24321" y="40961"/>
                    </a:lnTo>
                    <a:lnTo>
                      <a:pt x="23407" y="39133"/>
                    </a:lnTo>
                    <a:lnTo>
                      <a:pt x="21395" y="38401"/>
                    </a:lnTo>
                    <a:lnTo>
                      <a:pt x="17555" y="39316"/>
                    </a:lnTo>
                    <a:lnTo>
                      <a:pt x="14263" y="36207"/>
                    </a:lnTo>
                    <a:lnTo>
                      <a:pt x="10058" y="36938"/>
                    </a:lnTo>
                    <a:lnTo>
                      <a:pt x="9509" y="38401"/>
                    </a:lnTo>
                    <a:lnTo>
                      <a:pt x="9692" y="40230"/>
                    </a:lnTo>
                    <a:lnTo>
                      <a:pt x="8046" y="41327"/>
                    </a:lnTo>
                    <a:lnTo>
                      <a:pt x="6400" y="37304"/>
                    </a:lnTo>
                    <a:lnTo>
                      <a:pt x="0" y="35110"/>
                    </a:lnTo>
                    <a:lnTo>
                      <a:pt x="7681" y="35841"/>
                    </a:lnTo>
                    <a:lnTo>
                      <a:pt x="21944" y="29258"/>
                    </a:lnTo>
                    <a:lnTo>
                      <a:pt x="23224" y="26515"/>
                    </a:lnTo>
                    <a:lnTo>
                      <a:pt x="25418" y="24321"/>
                    </a:lnTo>
                    <a:lnTo>
                      <a:pt x="37121" y="23041"/>
                    </a:lnTo>
                    <a:lnTo>
                      <a:pt x="41876" y="21212"/>
                    </a:lnTo>
                    <a:lnTo>
                      <a:pt x="42241" y="19932"/>
                    </a:lnTo>
                    <a:lnTo>
                      <a:pt x="38036" y="18652"/>
                    </a:lnTo>
                    <a:lnTo>
                      <a:pt x="36024" y="15543"/>
                    </a:lnTo>
                    <a:lnTo>
                      <a:pt x="38950" y="12435"/>
                    </a:lnTo>
                    <a:lnTo>
                      <a:pt x="46631" y="9143"/>
                    </a:lnTo>
                    <a:lnTo>
                      <a:pt x="52299" y="8777"/>
                    </a:lnTo>
                  </a:path>
                </a:pathLst>
              </a:custGeom>
              <a:grpFill/>
              <a:ln w="4020" cap="flat">
                <a:solidFill>
                  <a:srgbClr val="FFFFFF"/>
                </a:solidFill>
                <a:prstDash val="solid"/>
                <a:miter/>
              </a:ln>
            </p:spPr>
            <p:txBody>
              <a:bodyPr rtlCol="0" anchor="ctr"/>
              <a:lstStyle/>
              <a:p>
                <a:endParaRPr lang="en-GB" sz="1463"/>
              </a:p>
            </p:txBody>
          </p:sp>
          <p:sp>
            <p:nvSpPr>
              <p:cNvPr id="609" name="Freeform: Shape 608">
                <a:extLst>
                  <a:ext uri="{FF2B5EF4-FFF2-40B4-BE49-F238E27FC236}">
                    <a16:creationId xmlns:a16="http://schemas.microsoft.com/office/drawing/2014/main" id="{B8C6BF0A-0460-80F0-7376-86E690E9C440}"/>
                  </a:ext>
                </a:extLst>
              </p:cNvPr>
              <p:cNvSpPr/>
              <p:nvPr/>
            </p:nvSpPr>
            <p:spPr>
              <a:xfrm>
                <a:off x="8512461" y="1715054"/>
                <a:ext cx="155433" cy="83934"/>
              </a:xfrm>
              <a:custGeom>
                <a:avLst/>
                <a:gdLst>
                  <a:gd name="connsiteX0" fmla="*/ 15360 w 155433"/>
                  <a:gd name="connsiteY0" fmla="*/ 56505 h 83934"/>
                  <a:gd name="connsiteX1" fmla="*/ 19017 w 155433"/>
                  <a:gd name="connsiteY1" fmla="*/ 54676 h 83934"/>
                  <a:gd name="connsiteX2" fmla="*/ 19017 w 155433"/>
                  <a:gd name="connsiteY2" fmla="*/ 53030 h 83934"/>
                  <a:gd name="connsiteX3" fmla="*/ 23772 w 155433"/>
                  <a:gd name="connsiteY3" fmla="*/ 46630 h 83934"/>
                  <a:gd name="connsiteX4" fmla="*/ 22675 w 155433"/>
                  <a:gd name="connsiteY4" fmla="*/ 44802 h 83934"/>
                  <a:gd name="connsiteX5" fmla="*/ 30721 w 155433"/>
                  <a:gd name="connsiteY5" fmla="*/ 36207 h 83934"/>
                  <a:gd name="connsiteX6" fmla="*/ 38950 w 155433"/>
                  <a:gd name="connsiteY6" fmla="*/ 39681 h 83934"/>
                  <a:gd name="connsiteX7" fmla="*/ 43887 w 155433"/>
                  <a:gd name="connsiteY7" fmla="*/ 39499 h 83934"/>
                  <a:gd name="connsiteX8" fmla="*/ 36938 w 155433"/>
                  <a:gd name="connsiteY8" fmla="*/ 35658 h 83934"/>
                  <a:gd name="connsiteX9" fmla="*/ 36573 w 155433"/>
                  <a:gd name="connsiteY9" fmla="*/ 29075 h 83934"/>
                  <a:gd name="connsiteX10" fmla="*/ 37487 w 155433"/>
                  <a:gd name="connsiteY10" fmla="*/ 25601 h 83934"/>
                  <a:gd name="connsiteX11" fmla="*/ 42241 w 155433"/>
                  <a:gd name="connsiteY11" fmla="*/ 23224 h 83934"/>
                  <a:gd name="connsiteX12" fmla="*/ 45898 w 155433"/>
                  <a:gd name="connsiteY12" fmla="*/ 22858 h 83934"/>
                  <a:gd name="connsiteX13" fmla="*/ 42973 w 155433"/>
                  <a:gd name="connsiteY13" fmla="*/ 22492 h 83934"/>
                  <a:gd name="connsiteX14" fmla="*/ 42790 w 155433"/>
                  <a:gd name="connsiteY14" fmla="*/ 19932 h 83934"/>
                  <a:gd name="connsiteX15" fmla="*/ 45898 w 155433"/>
                  <a:gd name="connsiteY15" fmla="*/ 18286 h 83934"/>
                  <a:gd name="connsiteX16" fmla="*/ 50653 w 155433"/>
                  <a:gd name="connsiteY16" fmla="*/ 17738 h 83934"/>
                  <a:gd name="connsiteX17" fmla="*/ 47910 w 155433"/>
                  <a:gd name="connsiteY17" fmla="*/ 17189 h 83934"/>
                  <a:gd name="connsiteX18" fmla="*/ 48093 w 155433"/>
                  <a:gd name="connsiteY18" fmla="*/ 14263 h 83934"/>
                  <a:gd name="connsiteX19" fmla="*/ 57053 w 155433"/>
                  <a:gd name="connsiteY19" fmla="*/ 10423 h 83934"/>
                  <a:gd name="connsiteX20" fmla="*/ 57967 w 155433"/>
                  <a:gd name="connsiteY20" fmla="*/ 8595 h 83934"/>
                  <a:gd name="connsiteX21" fmla="*/ 57053 w 155433"/>
                  <a:gd name="connsiteY21" fmla="*/ 5852 h 83934"/>
                  <a:gd name="connsiteX22" fmla="*/ 60162 w 155433"/>
                  <a:gd name="connsiteY22" fmla="*/ 4754 h 83934"/>
                  <a:gd name="connsiteX23" fmla="*/ 62905 w 155433"/>
                  <a:gd name="connsiteY23" fmla="*/ 7680 h 83934"/>
                  <a:gd name="connsiteX24" fmla="*/ 64185 w 155433"/>
                  <a:gd name="connsiteY24" fmla="*/ 10972 h 83934"/>
                  <a:gd name="connsiteX25" fmla="*/ 71500 w 155433"/>
                  <a:gd name="connsiteY25" fmla="*/ 12069 h 83934"/>
                  <a:gd name="connsiteX26" fmla="*/ 72414 w 155433"/>
                  <a:gd name="connsiteY26" fmla="*/ 9509 h 83934"/>
                  <a:gd name="connsiteX27" fmla="*/ 71500 w 155433"/>
                  <a:gd name="connsiteY27" fmla="*/ 3109 h 83934"/>
                  <a:gd name="connsiteX28" fmla="*/ 76802 w 155433"/>
                  <a:gd name="connsiteY28" fmla="*/ 0 h 83934"/>
                  <a:gd name="connsiteX29" fmla="*/ 89603 w 155433"/>
                  <a:gd name="connsiteY29" fmla="*/ 2560 h 83934"/>
                  <a:gd name="connsiteX30" fmla="*/ 89603 w 155433"/>
                  <a:gd name="connsiteY30" fmla="*/ 7315 h 83934"/>
                  <a:gd name="connsiteX31" fmla="*/ 90517 w 155433"/>
                  <a:gd name="connsiteY31" fmla="*/ 5852 h 83934"/>
                  <a:gd name="connsiteX32" fmla="*/ 92712 w 155433"/>
                  <a:gd name="connsiteY32" fmla="*/ 4572 h 83934"/>
                  <a:gd name="connsiteX33" fmla="*/ 96003 w 155433"/>
                  <a:gd name="connsiteY33" fmla="*/ 6034 h 83934"/>
                  <a:gd name="connsiteX34" fmla="*/ 96003 w 155433"/>
                  <a:gd name="connsiteY34" fmla="*/ 8229 h 83934"/>
                  <a:gd name="connsiteX35" fmla="*/ 90517 w 155433"/>
                  <a:gd name="connsiteY35" fmla="*/ 14263 h 83934"/>
                  <a:gd name="connsiteX36" fmla="*/ 91066 w 155433"/>
                  <a:gd name="connsiteY36" fmla="*/ 18469 h 83934"/>
                  <a:gd name="connsiteX37" fmla="*/ 89603 w 155433"/>
                  <a:gd name="connsiteY37" fmla="*/ 21212 h 83934"/>
                  <a:gd name="connsiteX38" fmla="*/ 89969 w 155433"/>
                  <a:gd name="connsiteY38" fmla="*/ 23772 h 83934"/>
                  <a:gd name="connsiteX39" fmla="*/ 96552 w 155433"/>
                  <a:gd name="connsiteY39" fmla="*/ 19932 h 83934"/>
                  <a:gd name="connsiteX40" fmla="*/ 100940 w 155433"/>
                  <a:gd name="connsiteY40" fmla="*/ 16458 h 83934"/>
                  <a:gd name="connsiteX41" fmla="*/ 100940 w 155433"/>
                  <a:gd name="connsiteY41" fmla="*/ 12800 h 83934"/>
                  <a:gd name="connsiteX42" fmla="*/ 103318 w 155433"/>
                  <a:gd name="connsiteY42" fmla="*/ 12618 h 83934"/>
                  <a:gd name="connsiteX43" fmla="*/ 108072 w 155433"/>
                  <a:gd name="connsiteY43" fmla="*/ 15361 h 83934"/>
                  <a:gd name="connsiteX44" fmla="*/ 108986 w 155433"/>
                  <a:gd name="connsiteY44" fmla="*/ 18469 h 83934"/>
                  <a:gd name="connsiteX45" fmla="*/ 110084 w 155433"/>
                  <a:gd name="connsiteY45" fmla="*/ 19201 h 83934"/>
                  <a:gd name="connsiteX46" fmla="*/ 113193 w 155433"/>
                  <a:gd name="connsiteY46" fmla="*/ 17189 h 83934"/>
                  <a:gd name="connsiteX47" fmla="*/ 115204 w 155433"/>
                  <a:gd name="connsiteY47" fmla="*/ 14080 h 83934"/>
                  <a:gd name="connsiteX48" fmla="*/ 119410 w 155433"/>
                  <a:gd name="connsiteY48" fmla="*/ 14995 h 83934"/>
                  <a:gd name="connsiteX49" fmla="*/ 121239 w 155433"/>
                  <a:gd name="connsiteY49" fmla="*/ 18469 h 83934"/>
                  <a:gd name="connsiteX50" fmla="*/ 120141 w 155433"/>
                  <a:gd name="connsiteY50" fmla="*/ 21395 h 83934"/>
                  <a:gd name="connsiteX51" fmla="*/ 120507 w 155433"/>
                  <a:gd name="connsiteY51" fmla="*/ 23041 h 83934"/>
                  <a:gd name="connsiteX52" fmla="*/ 123433 w 155433"/>
                  <a:gd name="connsiteY52" fmla="*/ 25601 h 83934"/>
                  <a:gd name="connsiteX53" fmla="*/ 125993 w 155433"/>
                  <a:gd name="connsiteY53" fmla="*/ 25601 h 83934"/>
                  <a:gd name="connsiteX54" fmla="*/ 125444 w 155433"/>
                  <a:gd name="connsiteY54" fmla="*/ 22858 h 83934"/>
                  <a:gd name="connsiteX55" fmla="*/ 129102 w 155433"/>
                  <a:gd name="connsiteY55" fmla="*/ 21395 h 83934"/>
                  <a:gd name="connsiteX56" fmla="*/ 131113 w 155433"/>
                  <a:gd name="connsiteY56" fmla="*/ 26698 h 83934"/>
                  <a:gd name="connsiteX57" fmla="*/ 135319 w 155433"/>
                  <a:gd name="connsiteY57" fmla="*/ 31818 h 83934"/>
                  <a:gd name="connsiteX58" fmla="*/ 150679 w 155433"/>
                  <a:gd name="connsiteY58" fmla="*/ 36024 h 83934"/>
                  <a:gd name="connsiteX59" fmla="*/ 154337 w 155433"/>
                  <a:gd name="connsiteY59" fmla="*/ 38218 h 83934"/>
                  <a:gd name="connsiteX60" fmla="*/ 155434 w 155433"/>
                  <a:gd name="connsiteY60" fmla="*/ 42607 h 83934"/>
                  <a:gd name="connsiteX61" fmla="*/ 155434 w 155433"/>
                  <a:gd name="connsiteY61" fmla="*/ 46082 h 83934"/>
                  <a:gd name="connsiteX62" fmla="*/ 153971 w 155433"/>
                  <a:gd name="connsiteY62" fmla="*/ 48276 h 83934"/>
                  <a:gd name="connsiteX63" fmla="*/ 155434 w 155433"/>
                  <a:gd name="connsiteY63" fmla="*/ 51019 h 83934"/>
                  <a:gd name="connsiteX64" fmla="*/ 155434 w 155433"/>
                  <a:gd name="connsiteY64" fmla="*/ 54493 h 83934"/>
                  <a:gd name="connsiteX65" fmla="*/ 147022 w 155433"/>
                  <a:gd name="connsiteY65" fmla="*/ 61625 h 83934"/>
                  <a:gd name="connsiteX66" fmla="*/ 142085 w 155433"/>
                  <a:gd name="connsiteY66" fmla="*/ 64002 h 83934"/>
                  <a:gd name="connsiteX67" fmla="*/ 139159 w 155433"/>
                  <a:gd name="connsiteY67" fmla="*/ 62722 h 83934"/>
                  <a:gd name="connsiteX68" fmla="*/ 129467 w 155433"/>
                  <a:gd name="connsiteY68" fmla="*/ 63636 h 83934"/>
                  <a:gd name="connsiteX69" fmla="*/ 112095 w 155433"/>
                  <a:gd name="connsiteY69" fmla="*/ 68208 h 83934"/>
                  <a:gd name="connsiteX70" fmla="*/ 104415 w 155433"/>
                  <a:gd name="connsiteY70" fmla="*/ 67842 h 83934"/>
                  <a:gd name="connsiteX71" fmla="*/ 99660 w 155433"/>
                  <a:gd name="connsiteY71" fmla="*/ 68940 h 83934"/>
                  <a:gd name="connsiteX72" fmla="*/ 94723 w 155433"/>
                  <a:gd name="connsiteY72" fmla="*/ 68208 h 83934"/>
                  <a:gd name="connsiteX73" fmla="*/ 92712 w 155433"/>
                  <a:gd name="connsiteY73" fmla="*/ 68757 h 83934"/>
                  <a:gd name="connsiteX74" fmla="*/ 91797 w 155433"/>
                  <a:gd name="connsiteY74" fmla="*/ 70402 h 83934"/>
                  <a:gd name="connsiteX75" fmla="*/ 88140 w 155433"/>
                  <a:gd name="connsiteY75" fmla="*/ 71500 h 83934"/>
                  <a:gd name="connsiteX76" fmla="*/ 81191 w 155433"/>
                  <a:gd name="connsiteY76" fmla="*/ 68025 h 83934"/>
                  <a:gd name="connsiteX77" fmla="*/ 68574 w 155433"/>
                  <a:gd name="connsiteY77" fmla="*/ 69854 h 83934"/>
                  <a:gd name="connsiteX78" fmla="*/ 65465 w 155433"/>
                  <a:gd name="connsiteY78" fmla="*/ 68757 h 83934"/>
                  <a:gd name="connsiteX79" fmla="*/ 61076 w 155433"/>
                  <a:gd name="connsiteY79" fmla="*/ 69854 h 83934"/>
                  <a:gd name="connsiteX80" fmla="*/ 45167 w 155433"/>
                  <a:gd name="connsiteY80" fmla="*/ 69671 h 83934"/>
                  <a:gd name="connsiteX81" fmla="*/ 42241 w 155433"/>
                  <a:gd name="connsiteY81" fmla="*/ 73511 h 83934"/>
                  <a:gd name="connsiteX82" fmla="*/ 39681 w 155433"/>
                  <a:gd name="connsiteY82" fmla="*/ 73694 h 83934"/>
                  <a:gd name="connsiteX83" fmla="*/ 35841 w 155433"/>
                  <a:gd name="connsiteY83" fmla="*/ 76803 h 83934"/>
                  <a:gd name="connsiteX84" fmla="*/ 24321 w 155433"/>
                  <a:gd name="connsiteY84" fmla="*/ 79180 h 83934"/>
                  <a:gd name="connsiteX85" fmla="*/ 18469 w 155433"/>
                  <a:gd name="connsiteY85" fmla="*/ 81557 h 83934"/>
                  <a:gd name="connsiteX86" fmla="*/ 15360 w 155433"/>
                  <a:gd name="connsiteY86" fmla="*/ 83934 h 83934"/>
                  <a:gd name="connsiteX87" fmla="*/ 2743 w 155433"/>
                  <a:gd name="connsiteY87" fmla="*/ 83203 h 83934"/>
                  <a:gd name="connsiteX88" fmla="*/ 3291 w 155433"/>
                  <a:gd name="connsiteY88" fmla="*/ 81557 h 83934"/>
                  <a:gd name="connsiteX89" fmla="*/ 5669 w 155433"/>
                  <a:gd name="connsiteY89" fmla="*/ 79546 h 83934"/>
                  <a:gd name="connsiteX90" fmla="*/ 4937 w 155433"/>
                  <a:gd name="connsiteY90" fmla="*/ 77168 h 83934"/>
                  <a:gd name="connsiteX91" fmla="*/ 0 w 155433"/>
                  <a:gd name="connsiteY91" fmla="*/ 78448 h 83934"/>
                  <a:gd name="connsiteX92" fmla="*/ 1646 w 155433"/>
                  <a:gd name="connsiteY92" fmla="*/ 72963 h 83934"/>
                  <a:gd name="connsiteX93" fmla="*/ 3474 w 155433"/>
                  <a:gd name="connsiteY93" fmla="*/ 70585 h 83934"/>
                  <a:gd name="connsiteX94" fmla="*/ 17555 w 155433"/>
                  <a:gd name="connsiteY94" fmla="*/ 59796 h 83934"/>
                  <a:gd name="connsiteX95" fmla="*/ 15177 w 155433"/>
                  <a:gd name="connsiteY95" fmla="*/ 58699 h 83934"/>
                  <a:gd name="connsiteX96" fmla="*/ 15360 w 155433"/>
                  <a:gd name="connsiteY96" fmla="*/ 5650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5433" h="83934">
                    <a:moveTo>
                      <a:pt x="15360" y="56505"/>
                    </a:moveTo>
                    <a:lnTo>
                      <a:pt x="19017" y="54676"/>
                    </a:lnTo>
                    <a:lnTo>
                      <a:pt x="19017" y="53030"/>
                    </a:lnTo>
                    <a:lnTo>
                      <a:pt x="23772" y="46630"/>
                    </a:lnTo>
                    <a:lnTo>
                      <a:pt x="22675" y="44802"/>
                    </a:lnTo>
                    <a:lnTo>
                      <a:pt x="30721" y="36207"/>
                    </a:lnTo>
                    <a:lnTo>
                      <a:pt x="38950" y="39681"/>
                    </a:lnTo>
                    <a:lnTo>
                      <a:pt x="43887" y="39499"/>
                    </a:lnTo>
                    <a:lnTo>
                      <a:pt x="36938" y="35658"/>
                    </a:lnTo>
                    <a:lnTo>
                      <a:pt x="36573" y="29075"/>
                    </a:lnTo>
                    <a:lnTo>
                      <a:pt x="37487" y="25601"/>
                    </a:lnTo>
                    <a:lnTo>
                      <a:pt x="42241" y="23224"/>
                    </a:lnTo>
                    <a:lnTo>
                      <a:pt x="45898" y="22858"/>
                    </a:lnTo>
                    <a:lnTo>
                      <a:pt x="42973" y="22492"/>
                    </a:lnTo>
                    <a:lnTo>
                      <a:pt x="42790" y="19932"/>
                    </a:lnTo>
                    <a:lnTo>
                      <a:pt x="45898" y="18286"/>
                    </a:lnTo>
                    <a:lnTo>
                      <a:pt x="50653" y="17738"/>
                    </a:lnTo>
                    <a:lnTo>
                      <a:pt x="47910" y="17189"/>
                    </a:lnTo>
                    <a:lnTo>
                      <a:pt x="48093" y="14263"/>
                    </a:lnTo>
                    <a:lnTo>
                      <a:pt x="57053" y="10423"/>
                    </a:lnTo>
                    <a:lnTo>
                      <a:pt x="57967" y="8595"/>
                    </a:lnTo>
                    <a:lnTo>
                      <a:pt x="57053" y="5852"/>
                    </a:lnTo>
                    <a:lnTo>
                      <a:pt x="60162" y="4754"/>
                    </a:lnTo>
                    <a:lnTo>
                      <a:pt x="62905" y="7680"/>
                    </a:lnTo>
                    <a:lnTo>
                      <a:pt x="64185" y="10972"/>
                    </a:lnTo>
                    <a:lnTo>
                      <a:pt x="71500" y="12069"/>
                    </a:lnTo>
                    <a:lnTo>
                      <a:pt x="72414" y="9509"/>
                    </a:lnTo>
                    <a:lnTo>
                      <a:pt x="71500" y="3109"/>
                    </a:lnTo>
                    <a:lnTo>
                      <a:pt x="76802" y="0"/>
                    </a:lnTo>
                    <a:lnTo>
                      <a:pt x="89603" y="2560"/>
                    </a:lnTo>
                    <a:lnTo>
                      <a:pt x="89603" y="7315"/>
                    </a:lnTo>
                    <a:lnTo>
                      <a:pt x="90517" y="5852"/>
                    </a:lnTo>
                    <a:lnTo>
                      <a:pt x="92712" y="4572"/>
                    </a:lnTo>
                    <a:lnTo>
                      <a:pt x="96003" y="6034"/>
                    </a:lnTo>
                    <a:lnTo>
                      <a:pt x="96003" y="8229"/>
                    </a:lnTo>
                    <a:lnTo>
                      <a:pt x="90517" y="14263"/>
                    </a:lnTo>
                    <a:lnTo>
                      <a:pt x="91066" y="18469"/>
                    </a:lnTo>
                    <a:lnTo>
                      <a:pt x="89603" y="21212"/>
                    </a:lnTo>
                    <a:lnTo>
                      <a:pt x="89969" y="23772"/>
                    </a:lnTo>
                    <a:lnTo>
                      <a:pt x="96552" y="19932"/>
                    </a:lnTo>
                    <a:lnTo>
                      <a:pt x="100940" y="16458"/>
                    </a:lnTo>
                    <a:lnTo>
                      <a:pt x="100940" y="12800"/>
                    </a:lnTo>
                    <a:lnTo>
                      <a:pt x="103318" y="12618"/>
                    </a:lnTo>
                    <a:lnTo>
                      <a:pt x="108072" y="15361"/>
                    </a:lnTo>
                    <a:lnTo>
                      <a:pt x="108986" y="18469"/>
                    </a:lnTo>
                    <a:lnTo>
                      <a:pt x="110084" y="19201"/>
                    </a:lnTo>
                    <a:lnTo>
                      <a:pt x="113193" y="17189"/>
                    </a:lnTo>
                    <a:lnTo>
                      <a:pt x="115204" y="14080"/>
                    </a:lnTo>
                    <a:lnTo>
                      <a:pt x="119410" y="14995"/>
                    </a:lnTo>
                    <a:lnTo>
                      <a:pt x="121239" y="18469"/>
                    </a:lnTo>
                    <a:lnTo>
                      <a:pt x="120141" y="21395"/>
                    </a:lnTo>
                    <a:lnTo>
                      <a:pt x="120507" y="23041"/>
                    </a:lnTo>
                    <a:lnTo>
                      <a:pt x="123433" y="25601"/>
                    </a:lnTo>
                    <a:lnTo>
                      <a:pt x="125993" y="25601"/>
                    </a:lnTo>
                    <a:lnTo>
                      <a:pt x="125444" y="22858"/>
                    </a:lnTo>
                    <a:lnTo>
                      <a:pt x="129102" y="21395"/>
                    </a:lnTo>
                    <a:lnTo>
                      <a:pt x="131113" y="26698"/>
                    </a:lnTo>
                    <a:lnTo>
                      <a:pt x="135319" y="31818"/>
                    </a:lnTo>
                    <a:lnTo>
                      <a:pt x="150679" y="36024"/>
                    </a:lnTo>
                    <a:lnTo>
                      <a:pt x="154337" y="38218"/>
                    </a:lnTo>
                    <a:lnTo>
                      <a:pt x="155434" y="42607"/>
                    </a:lnTo>
                    <a:lnTo>
                      <a:pt x="155434" y="46082"/>
                    </a:lnTo>
                    <a:lnTo>
                      <a:pt x="153971" y="48276"/>
                    </a:lnTo>
                    <a:lnTo>
                      <a:pt x="155434" y="51019"/>
                    </a:lnTo>
                    <a:lnTo>
                      <a:pt x="155434" y="54493"/>
                    </a:lnTo>
                    <a:lnTo>
                      <a:pt x="147022" y="61625"/>
                    </a:lnTo>
                    <a:lnTo>
                      <a:pt x="142085" y="64002"/>
                    </a:lnTo>
                    <a:lnTo>
                      <a:pt x="139159" y="62722"/>
                    </a:lnTo>
                    <a:lnTo>
                      <a:pt x="129467" y="63636"/>
                    </a:lnTo>
                    <a:lnTo>
                      <a:pt x="112095" y="68208"/>
                    </a:lnTo>
                    <a:lnTo>
                      <a:pt x="104415" y="67842"/>
                    </a:lnTo>
                    <a:lnTo>
                      <a:pt x="99660" y="68940"/>
                    </a:lnTo>
                    <a:lnTo>
                      <a:pt x="94723" y="68208"/>
                    </a:lnTo>
                    <a:lnTo>
                      <a:pt x="92712" y="68757"/>
                    </a:lnTo>
                    <a:lnTo>
                      <a:pt x="91797" y="70402"/>
                    </a:lnTo>
                    <a:lnTo>
                      <a:pt x="88140" y="71500"/>
                    </a:lnTo>
                    <a:lnTo>
                      <a:pt x="81191" y="68025"/>
                    </a:lnTo>
                    <a:lnTo>
                      <a:pt x="68574" y="69854"/>
                    </a:lnTo>
                    <a:lnTo>
                      <a:pt x="65465" y="68757"/>
                    </a:lnTo>
                    <a:lnTo>
                      <a:pt x="61076" y="69854"/>
                    </a:lnTo>
                    <a:lnTo>
                      <a:pt x="45167" y="69671"/>
                    </a:lnTo>
                    <a:lnTo>
                      <a:pt x="42241" y="73511"/>
                    </a:lnTo>
                    <a:lnTo>
                      <a:pt x="39681" y="73694"/>
                    </a:lnTo>
                    <a:lnTo>
                      <a:pt x="35841" y="76803"/>
                    </a:lnTo>
                    <a:lnTo>
                      <a:pt x="24321" y="79180"/>
                    </a:lnTo>
                    <a:lnTo>
                      <a:pt x="18469" y="81557"/>
                    </a:lnTo>
                    <a:lnTo>
                      <a:pt x="15360" y="83934"/>
                    </a:lnTo>
                    <a:lnTo>
                      <a:pt x="2743" y="83203"/>
                    </a:lnTo>
                    <a:lnTo>
                      <a:pt x="3291" y="81557"/>
                    </a:lnTo>
                    <a:lnTo>
                      <a:pt x="5669" y="79546"/>
                    </a:lnTo>
                    <a:lnTo>
                      <a:pt x="4937" y="77168"/>
                    </a:lnTo>
                    <a:lnTo>
                      <a:pt x="0" y="78448"/>
                    </a:lnTo>
                    <a:lnTo>
                      <a:pt x="1646" y="72963"/>
                    </a:lnTo>
                    <a:lnTo>
                      <a:pt x="3474" y="70585"/>
                    </a:lnTo>
                    <a:lnTo>
                      <a:pt x="17555" y="59796"/>
                    </a:lnTo>
                    <a:lnTo>
                      <a:pt x="15177" y="58699"/>
                    </a:lnTo>
                    <a:lnTo>
                      <a:pt x="15360" y="56505"/>
                    </a:lnTo>
                    <a:close/>
                  </a:path>
                </a:pathLst>
              </a:custGeom>
              <a:grpFill/>
              <a:ln w="18272" cap="flat">
                <a:noFill/>
                <a:prstDash val="solid"/>
                <a:miter/>
              </a:ln>
            </p:spPr>
            <p:txBody>
              <a:bodyPr rtlCol="0" anchor="ctr"/>
              <a:lstStyle/>
              <a:p>
                <a:endParaRPr lang="en-GB" sz="1463"/>
              </a:p>
            </p:txBody>
          </p:sp>
          <p:sp>
            <p:nvSpPr>
              <p:cNvPr id="610" name="Freeform: Shape 609">
                <a:extLst>
                  <a:ext uri="{FF2B5EF4-FFF2-40B4-BE49-F238E27FC236}">
                    <a16:creationId xmlns:a16="http://schemas.microsoft.com/office/drawing/2014/main" id="{019CD5A6-3903-1D91-999A-BDDD60674150}"/>
                  </a:ext>
                </a:extLst>
              </p:cNvPr>
              <p:cNvSpPr/>
              <p:nvPr/>
            </p:nvSpPr>
            <p:spPr>
              <a:xfrm>
                <a:off x="8512461" y="1715054"/>
                <a:ext cx="155433" cy="83934"/>
              </a:xfrm>
              <a:custGeom>
                <a:avLst/>
                <a:gdLst>
                  <a:gd name="connsiteX0" fmla="*/ 15360 w 155433"/>
                  <a:gd name="connsiteY0" fmla="*/ 56505 h 83934"/>
                  <a:gd name="connsiteX1" fmla="*/ 19017 w 155433"/>
                  <a:gd name="connsiteY1" fmla="*/ 54676 h 83934"/>
                  <a:gd name="connsiteX2" fmla="*/ 19017 w 155433"/>
                  <a:gd name="connsiteY2" fmla="*/ 53030 h 83934"/>
                  <a:gd name="connsiteX3" fmla="*/ 23772 w 155433"/>
                  <a:gd name="connsiteY3" fmla="*/ 46630 h 83934"/>
                  <a:gd name="connsiteX4" fmla="*/ 22675 w 155433"/>
                  <a:gd name="connsiteY4" fmla="*/ 44802 h 83934"/>
                  <a:gd name="connsiteX5" fmla="*/ 30721 w 155433"/>
                  <a:gd name="connsiteY5" fmla="*/ 36207 h 83934"/>
                  <a:gd name="connsiteX6" fmla="*/ 38950 w 155433"/>
                  <a:gd name="connsiteY6" fmla="*/ 39681 h 83934"/>
                  <a:gd name="connsiteX7" fmla="*/ 43887 w 155433"/>
                  <a:gd name="connsiteY7" fmla="*/ 39499 h 83934"/>
                  <a:gd name="connsiteX8" fmla="*/ 36938 w 155433"/>
                  <a:gd name="connsiteY8" fmla="*/ 35658 h 83934"/>
                  <a:gd name="connsiteX9" fmla="*/ 36573 w 155433"/>
                  <a:gd name="connsiteY9" fmla="*/ 29075 h 83934"/>
                  <a:gd name="connsiteX10" fmla="*/ 37487 w 155433"/>
                  <a:gd name="connsiteY10" fmla="*/ 25601 h 83934"/>
                  <a:gd name="connsiteX11" fmla="*/ 42241 w 155433"/>
                  <a:gd name="connsiteY11" fmla="*/ 23224 h 83934"/>
                  <a:gd name="connsiteX12" fmla="*/ 45898 w 155433"/>
                  <a:gd name="connsiteY12" fmla="*/ 22858 h 83934"/>
                  <a:gd name="connsiteX13" fmla="*/ 42973 w 155433"/>
                  <a:gd name="connsiteY13" fmla="*/ 22492 h 83934"/>
                  <a:gd name="connsiteX14" fmla="*/ 42790 w 155433"/>
                  <a:gd name="connsiteY14" fmla="*/ 19932 h 83934"/>
                  <a:gd name="connsiteX15" fmla="*/ 45898 w 155433"/>
                  <a:gd name="connsiteY15" fmla="*/ 18286 h 83934"/>
                  <a:gd name="connsiteX16" fmla="*/ 50653 w 155433"/>
                  <a:gd name="connsiteY16" fmla="*/ 17738 h 83934"/>
                  <a:gd name="connsiteX17" fmla="*/ 47910 w 155433"/>
                  <a:gd name="connsiteY17" fmla="*/ 17189 h 83934"/>
                  <a:gd name="connsiteX18" fmla="*/ 48093 w 155433"/>
                  <a:gd name="connsiteY18" fmla="*/ 14263 h 83934"/>
                  <a:gd name="connsiteX19" fmla="*/ 57053 w 155433"/>
                  <a:gd name="connsiteY19" fmla="*/ 10423 h 83934"/>
                  <a:gd name="connsiteX20" fmla="*/ 57967 w 155433"/>
                  <a:gd name="connsiteY20" fmla="*/ 8595 h 83934"/>
                  <a:gd name="connsiteX21" fmla="*/ 57053 w 155433"/>
                  <a:gd name="connsiteY21" fmla="*/ 5852 h 83934"/>
                  <a:gd name="connsiteX22" fmla="*/ 60162 w 155433"/>
                  <a:gd name="connsiteY22" fmla="*/ 4754 h 83934"/>
                  <a:gd name="connsiteX23" fmla="*/ 62905 w 155433"/>
                  <a:gd name="connsiteY23" fmla="*/ 7680 h 83934"/>
                  <a:gd name="connsiteX24" fmla="*/ 64185 w 155433"/>
                  <a:gd name="connsiteY24" fmla="*/ 10972 h 83934"/>
                  <a:gd name="connsiteX25" fmla="*/ 71500 w 155433"/>
                  <a:gd name="connsiteY25" fmla="*/ 12069 h 83934"/>
                  <a:gd name="connsiteX26" fmla="*/ 72414 w 155433"/>
                  <a:gd name="connsiteY26" fmla="*/ 9509 h 83934"/>
                  <a:gd name="connsiteX27" fmla="*/ 71500 w 155433"/>
                  <a:gd name="connsiteY27" fmla="*/ 3109 h 83934"/>
                  <a:gd name="connsiteX28" fmla="*/ 76802 w 155433"/>
                  <a:gd name="connsiteY28" fmla="*/ 0 h 83934"/>
                  <a:gd name="connsiteX29" fmla="*/ 89603 w 155433"/>
                  <a:gd name="connsiteY29" fmla="*/ 2560 h 83934"/>
                  <a:gd name="connsiteX30" fmla="*/ 89603 w 155433"/>
                  <a:gd name="connsiteY30" fmla="*/ 7315 h 83934"/>
                  <a:gd name="connsiteX31" fmla="*/ 90517 w 155433"/>
                  <a:gd name="connsiteY31" fmla="*/ 5852 h 83934"/>
                  <a:gd name="connsiteX32" fmla="*/ 92712 w 155433"/>
                  <a:gd name="connsiteY32" fmla="*/ 4572 h 83934"/>
                  <a:gd name="connsiteX33" fmla="*/ 96003 w 155433"/>
                  <a:gd name="connsiteY33" fmla="*/ 6034 h 83934"/>
                  <a:gd name="connsiteX34" fmla="*/ 96003 w 155433"/>
                  <a:gd name="connsiteY34" fmla="*/ 8229 h 83934"/>
                  <a:gd name="connsiteX35" fmla="*/ 90517 w 155433"/>
                  <a:gd name="connsiteY35" fmla="*/ 14263 h 83934"/>
                  <a:gd name="connsiteX36" fmla="*/ 91066 w 155433"/>
                  <a:gd name="connsiteY36" fmla="*/ 18469 h 83934"/>
                  <a:gd name="connsiteX37" fmla="*/ 89603 w 155433"/>
                  <a:gd name="connsiteY37" fmla="*/ 21212 h 83934"/>
                  <a:gd name="connsiteX38" fmla="*/ 89969 w 155433"/>
                  <a:gd name="connsiteY38" fmla="*/ 23772 h 83934"/>
                  <a:gd name="connsiteX39" fmla="*/ 96552 w 155433"/>
                  <a:gd name="connsiteY39" fmla="*/ 19932 h 83934"/>
                  <a:gd name="connsiteX40" fmla="*/ 100940 w 155433"/>
                  <a:gd name="connsiteY40" fmla="*/ 16458 h 83934"/>
                  <a:gd name="connsiteX41" fmla="*/ 100940 w 155433"/>
                  <a:gd name="connsiteY41" fmla="*/ 12800 h 83934"/>
                  <a:gd name="connsiteX42" fmla="*/ 103318 w 155433"/>
                  <a:gd name="connsiteY42" fmla="*/ 12618 h 83934"/>
                  <a:gd name="connsiteX43" fmla="*/ 108072 w 155433"/>
                  <a:gd name="connsiteY43" fmla="*/ 15361 h 83934"/>
                  <a:gd name="connsiteX44" fmla="*/ 108986 w 155433"/>
                  <a:gd name="connsiteY44" fmla="*/ 18469 h 83934"/>
                  <a:gd name="connsiteX45" fmla="*/ 110084 w 155433"/>
                  <a:gd name="connsiteY45" fmla="*/ 19201 h 83934"/>
                  <a:gd name="connsiteX46" fmla="*/ 113193 w 155433"/>
                  <a:gd name="connsiteY46" fmla="*/ 17189 h 83934"/>
                  <a:gd name="connsiteX47" fmla="*/ 115204 w 155433"/>
                  <a:gd name="connsiteY47" fmla="*/ 14080 h 83934"/>
                  <a:gd name="connsiteX48" fmla="*/ 119410 w 155433"/>
                  <a:gd name="connsiteY48" fmla="*/ 14995 h 83934"/>
                  <a:gd name="connsiteX49" fmla="*/ 121239 w 155433"/>
                  <a:gd name="connsiteY49" fmla="*/ 18469 h 83934"/>
                  <a:gd name="connsiteX50" fmla="*/ 120141 w 155433"/>
                  <a:gd name="connsiteY50" fmla="*/ 21395 h 83934"/>
                  <a:gd name="connsiteX51" fmla="*/ 120507 w 155433"/>
                  <a:gd name="connsiteY51" fmla="*/ 23041 h 83934"/>
                  <a:gd name="connsiteX52" fmla="*/ 123433 w 155433"/>
                  <a:gd name="connsiteY52" fmla="*/ 25601 h 83934"/>
                  <a:gd name="connsiteX53" fmla="*/ 125993 w 155433"/>
                  <a:gd name="connsiteY53" fmla="*/ 25601 h 83934"/>
                  <a:gd name="connsiteX54" fmla="*/ 125444 w 155433"/>
                  <a:gd name="connsiteY54" fmla="*/ 22858 h 83934"/>
                  <a:gd name="connsiteX55" fmla="*/ 129102 w 155433"/>
                  <a:gd name="connsiteY55" fmla="*/ 21395 h 83934"/>
                  <a:gd name="connsiteX56" fmla="*/ 131113 w 155433"/>
                  <a:gd name="connsiteY56" fmla="*/ 26698 h 83934"/>
                  <a:gd name="connsiteX57" fmla="*/ 135319 w 155433"/>
                  <a:gd name="connsiteY57" fmla="*/ 31818 h 83934"/>
                  <a:gd name="connsiteX58" fmla="*/ 150679 w 155433"/>
                  <a:gd name="connsiteY58" fmla="*/ 36024 h 83934"/>
                  <a:gd name="connsiteX59" fmla="*/ 154337 w 155433"/>
                  <a:gd name="connsiteY59" fmla="*/ 38218 h 83934"/>
                  <a:gd name="connsiteX60" fmla="*/ 155434 w 155433"/>
                  <a:gd name="connsiteY60" fmla="*/ 42607 h 83934"/>
                  <a:gd name="connsiteX61" fmla="*/ 155434 w 155433"/>
                  <a:gd name="connsiteY61" fmla="*/ 46082 h 83934"/>
                  <a:gd name="connsiteX62" fmla="*/ 153971 w 155433"/>
                  <a:gd name="connsiteY62" fmla="*/ 48276 h 83934"/>
                  <a:gd name="connsiteX63" fmla="*/ 155434 w 155433"/>
                  <a:gd name="connsiteY63" fmla="*/ 51019 h 83934"/>
                  <a:gd name="connsiteX64" fmla="*/ 155434 w 155433"/>
                  <a:gd name="connsiteY64" fmla="*/ 54493 h 83934"/>
                  <a:gd name="connsiteX65" fmla="*/ 147022 w 155433"/>
                  <a:gd name="connsiteY65" fmla="*/ 61625 h 83934"/>
                  <a:gd name="connsiteX66" fmla="*/ 142085 w 155433"/>
                  <a:gd name="connsiteY66" fmla="*/ 64002 h 83934"/>
                  <a:gd name="connsiteX67" fmla="*/ 139159 w 155433"/>
                  <a:gd name="connsiteY67" fmla="*/ 62722 h 83934"/>
                  <a:gd name="connsiteX68" fmla="*/ 129467 w 155433"/>
                  <a:gd name="connsiteY68" fmla="*/ 63636 h 83934"/>
                  <a:gd name="connsiteX69" fmla="*/ 112095 w 155433"/>
                  <a:gd name="connsiteY69" fmla="*/ 68208 h 83934"/>
                  <a:gd name="connsiteX70" fmla="*/ 104415 w 155433"/>
                  <a:gd name="connsiteY70" fmla="*/ 67842 h 83934"/>
                  <a:gd name="connsiteX71" fmla="*/ 99660 w 155433"/>
                  <a:gd name="connsiteY71" fmla="*/ 68940 h 83934"/>
                  <a:gd name="connsiteX72" fmla="*/ 94723 w 155433"/>
                  <a:gd name="connsiteY72" fmla="*/ 68208 h 83934"/>
                  <a:gd name="connsiteX73" fmla="*/ 92712 w 155433"/>
                  <a:gd name="connsiteY73" fmla="*/ 68757 h 83934"/>
                  <a:gd name="connsiteX74" fmla="*/ 91797 w 155433"/>
                  <a:gd name="connsiteY74" fmla="*/ 70402 h 83934"/>
                  <a:gd name="connsiteX75" fmla="*/ 88140 w 155433"/>
                  <a:gd name="connsiteY75" fmla="*/ 71500 h 83934"/>
                  <a:gd name="connsiteX76" fmla="*/ 81191 w 155433"/>
                  <a:gd name="connsiteY76" fmla="*/ 68025 h 83934"/>
                  <a:gd name="connsiteX77" fmla="*/ 68574 w 155433"/>
                  <a:gd name="connsiteY77" fmla="*/ 69854 h 83934"/>
                  <a:gd name="connsiteX78" fmla="*/ 65465 w 155433"/>
                  <a:gd name="connsiteY78" fmla="*/ 68757 h 83934"/>
                  <a:gd name="connsiteX79" fmla="*/ 61076 w 155433"/>
                  <a:gd name="connsiteY79" fmla="*/ 69854 h 83934"/>
                  <a:gd name="connsiteX80" fmla="*/ 45167 w 155433"/>
                  <a:gd name="connsiteY80" fmla="*/ 69671 h 83934"/>
                  <a:gd name="connsiteX81" fmla="*/ 42241 w 155433"/>
                  <a:gd name="connsiteY81" fmla="*/ 73511 h 83934"/>
                  <a:gd name="connsiteX82" fmla="*/ 39681 w 155433"/>
                  <a:gd name="connsiteY82" fmla="*/ 73694 h 83934"/>
                  <a:gd name="connsiteX83" fmla="*/ 35841 w 155433"/>
                  <a:gd name="connsiteY83" fmla="*/ 76803 h 83934"/>
                  <a:gd name="connsiteX84" fmla="*/ 24321 w 155433"/>
                  <a:gd name="connsiteY84" fmla="*/ 79180 h 83934"/>
                  <a:gd name="connsiteX85" fmla="*/ 18469 w 155433"/>
                  <a:gd name="connsiteY85" fmla="*/ 81557 h 83934"/>
                  <a:gd name="connsiteX86" fmla="*/ 15360 w 155433"/>
                  <a:gd name="connsiteY86" fmla="*/ 83934 h 83934"/>
                  <a:gd name="connsiteX87" fmla="*/ 2743 w 155433"/>
                  <a:gd name="connsiteY87" fmla="*/ 83203 h 83934"/>
                  <a:gd name="connsiteX88" fmla="*/ 3291 w 155433"/>
                  <a:gd name="connsiteY88" fmla="*/ 81557 h 83934"/>
                  <a:gd name="connsiteX89" fmla="*/ 5669 w 155433"/>
                  <a:gd name="connsiteY89" fmla="*/ 79546 h 83934"/>
                  <a:gd name="connsiteX90" fmla="*/ 4937 w 155433"/>
                  <a:gd name="connsiteY90" fmla="*/ 77168 h 83934"/>
                  <a:gd name="connsiteX91" fmla="*/ 0 w 155433"/>
                  <a:gd name="connsiteY91" fmla="*/ 78448 h 83934"/>
                  <a:gd name="connsiteX92" fmla="*/ 1646 w 155433"/>
                  <a:gd name="connsiteY92" fmla="*/ 72963 h 83934"/>
                  <a:gd name="connsiteX93" fmla="*/ 3474 w 155433"/>
                  <a:gd name="connsiteY93" fmla="*/ 70585 h 83934"/>
                  <a:gd name="connsiteX94" fmla="*/ 17555 w 155433"/>
                  <a:gd name="connsiteY94" fmla="*/ 59796 h 83934"/>
                  <a:gd name="connsiteX95" fmla="*/ 15177 w 155433"/>
                  <a:gd name="connsiteY95" fmla="*/ 58699 h 83934"/>
                  <a:gd name="connsiteX96" fmla="*/ 15360 w 155433"/>
                  <a:gd name="connsiteY96" fmla="*/ 56505 h 8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55433" h="83934">
                    <a:moveTo>
                      <a:pt x="15360" y="56505"/>
                    </a:moveTo>
                    <a:lnTo>
                      <a:pt x="19017" y="54676"/>
                    </a:lnTo>
                    <a:lnTo>
                      <a:pt x="19017" y="53030"/>
                    </a:lnTo>
                    <a:lnTo>
                      <a:pt x="23772" y="46630"/>
                    </a:lnTo>
                    <a:lnTo>
                      <a:pt x="22675" y="44802"/>
                    </a:lnTo>
                    <a:lnTo>
                      <a:pt x="30721" y="36207"/>
                    </a:lnTo>
                    <a:lnTo>
                      <a:pt x="38950" y="39681"/>
                    </a:lnTo>
                    <a:lnTo>
                      <a:pt x="43887" y="39499"/>
                    </a:lnTo>
                    <a:lnTo>
                      <a:pt x="36938" y="35658"/>
                    </a:lnTo>
                    <a:lnTo>
                      <a:pt x="36573" y="29075"/>
                    </a:lnTo>
                    <a:lnTo>
                      <a:pt x="37487" y="25601"/>
                    </a:lnTo>
                    <a:lnTo>
                      <a:pt x="42241" y="23224"/>
                    </a:lnTo>
                    <a:lnTo>
                      <a:pt x="45898" y="22858"/>
                    </a:lnTo>
                    <a:lnTo>
                      <a:pt x="42973" y="22492"/>
                    </a:lnTo>
                    <a:lnTo>
                      <a:pt x="42790" y="19932"/>
                    </a:lnTo>
                    <a:lnTo>
                      <a:pt x="45898" y="18286"/>
                    </a:lnTo>
                    <a:lnTo>
                      <a:pt x="50653" y="17738"/>
                    </a:lnTo>
                    <a:lnTo>
                      <a:pt x="47910" y="17189"/>
                    </a:lnTo>
                    <a:lnTo>
                      <a:pt x="48093" y="14263"/>
                    </a:lnTo>
                    <a:lnTo>
                      <a:pt x="57053" y="10423"/>
                    </a:lnTo>
                    <a:lnTo>
                      <a:pt x="57967" y="8595"/>
                    </a:lnTo>
                    <a:lnTo>
                      <a:pt x="57053" y="5852"/>
                    </a:lnTo>
                    <a:lnTo>
                      <a:pt x="60162" y="4754"/>
                    </a:lnTo>
                    <a:lnTo>
                      <a:pt x="62905" y="7680"/>
                    </a:lnTo>
                    <a:lnTo>
                      <a:pt x="64185" y="10972"/>
                    </a:lnTo>
                    <a:lnTo>
                      <a:pt x="71500" y="12069"/>
                    </a:lnTo>
                    <a:lnTo>
                      <a:pt x="72414" y="9509"/>
                    </a:lnTo>
                    <a:lnTo>
                      <a:pt x="71500" y="3109"/>
                    </a:lnTo>
                    <a:lnTo>
                      <a:pt x="76802" y="0"/>
                    </a:lnTo>
                    <a:lnTo>
                      <a:pt x="89603" y="2560"/>
                    </a:lnTo>
                    <a:lnTo>
                      <a:pt x="89603" y="7315"/>
                    </a:lnTo>
                    <a:lnTo>
                      <a:pt x="90517" y="5852"/>
                    </a:lnTo>
                    <a:lnTo>
                      <a:pt x="92712" y="4572"/>
                    </a:lnTo>
                    <a:lnTo>
                      <a:pt x="96003" y="6034"/>
                    </a:lnTo>
                    <a:lnTo>
                      <a:pt x="96003" y="8229"/>
                    </a:lnTo>
                    <a:lnTo>
                      <a:pt x="90517" y="14263"/>
                    </a:lnTo>
                    <a:lnTo>
                      <a:pt x="91066" y="18469"/>
                    </a:lnTo>
                    <a:lnTo>
                      <a:pt x="89603" y="21212"/>
                    </a:lnTo>
                    <a:lnTo>
                      <a:pt x="89969" y="23772"/>
                    </a:lnTo>
                    <a:lnTo>
                      <a:pt x="96552" y="19932"/>
                    </a:lnTo>
                    <a:lnTo>
                      <a:pt x="100940" y="16458"/>
                    </a:lnTo>
                    <a:lnTo>
                      <a:pt x="100940" y="12800"/>
                    </a:lnTo>
                    <a:lnTo>
                      <a:pt x="103318" y="12618"/>
                    </a:lnTo>
                    <a:lnTo>
                      <a:pt x="108072" y="15361"/>
                    </a:lnTo>
                    <a:lnTo>
                      <a:pt x="108986" y="18469"/>
                    </a:lnTo>
                    <a:lnTo>
                      <a:pt x="110084" y="19201"/>
                    </a:lnTo>
                    <a:lnTo>
                      <a:pt x="113193" y="17189"/>
                    </a:lnTo>
                    <a:lnTo>
                      <a:pt x="115204" y="14080"/>
                    </a:lnTo>
                    <a:lnTo>
                      <a:pt x="119410" y="14995"/>
                    </a:lnTo>
                    <a:lnTo>
                      <a:pt x="121239" y="18469"/>
                    </a:lnTo>
                    <a:lnTo>
                      <a:pt x="120141" y="21395"/>
                    </a:lnTo>
                    <a:lnTo>
                      <a:pt x="120507" y="23041"/>
                    </a:lnTo>
                    <a:lnTo>
                      <a:pt x="123433" y="25601"/>
                    </a:lnTo>
                    <a:lnTo>
                      <a:pt x="125993" y="25601"/>
                    </a:lnTo>
                    <a:lnTo>
                      <a:pt x="125444" y="22858"/>
                    </a:lnTo>
                    <a:lnTo>
                      <a:pt x="129102" y="21395"/>
                    </a:lnTo>
                    <a:lnTo>
                      <a:pt x="131113" y="26698"/>
                    </a:lnTo>
                    <a:lnTo>
                      <a:pt x="135319" y="31818"/>
                    </a:lnTo>
                    <a:lnTo>
                      <a:pt x="150679" y="36024"/>
                    </a:lnTo>
                    <a:lnTo>
                      <a:pt x="154337" y="38218"/>
                    </a:lnTo>
                    <a:lnTo>
                      <a:pt x="155434" y="42607"/>
                    </a:lnTo>
                    <a:lnTo>
                      <a:pt x="155434" y="46082"/>
                    </a:lnTo>
                    <a:lnTo>
                      <a:pt x="153971" y="48276"/>
                    </a:lnTo>
                    <a:lnTo>
                      <a:pt x="155434" y="51019"/>
                    </a:lnTo>
                    <a:lnTo>
                      <a:pt x="155434" y="54493"/>
                    </a:lnTo>
                    <a:lnTo>
                      <a:pt x="147022" y="61625"/>
                    </a:lnTo>
                    <a:lnTo>
                      <a:pt x="142085" y="64002"/>
                    </a:lnTo>
                    <a:lnTo>
                      <a:pt x="139159" y="62722"/>
                    </a:lnTo>
                    <a:lnTo>
                      <a:pt x="129467" y="63636"/>
                    </a:lnTo>
                    <a:lnTo>
                      <a:pt x="112095" y="68208"/>
                    </a:lnTo>
                    <a:lnTo>
                      <a:pt x="104415" y="67842"/>
                    </a:lnTo>
                    <a:lnTo>
                      <a:pt x="99660" y="68940"/>
                    </a:lnTo>
                    <a:lnTo>
                      <a:pt x="94723" y="68208"/>
                    </a:lnTo>
                    <a:lnTo>
                      <a:pt x="92712" y="68757"/>
                    </a:lnTo>
                    <a:lnTo>
                      <a:pt x="91797" y="70402"/>
                    </a:lnTo>
                    <a:lnTo>
                      <a:pt x="88140" y="71500"/>
                    </a:lnTo>
                    <a:lnTo>
                      <a:pt x="81191" y="68025"/>
                    </a:lnTo>
                    <a:lnTo>
                      <a:pt x="68574" y="69854"/>
                    </a:lnTo>
                    <a:lnTo>
                      <a:pt x="65465" y="68757"/>
                    </a:lnTo>
                    <a:lnTo>
                      <a:pt x="61076" y="69854"/>
                    </a:lnTo>
                    <a:lnTo>
                      <a:pt x="45167" y="69671"/>
                    </a:lnTo>
                    <a:lnTo>
                      <a:pt x="42241" y="73511"/>
                    </a:lnTo>
                    <a:lnTo>
                      <a:pt x="39681" y="73694"/>
                    </a:lnTo>
                    <a:lnTo>
                      <a:pt x="35841" y="76803"/>
                    </a:lnTo>
                    <a:lnTo>
                      <a:pt x="24321" y="79180"/>
                    </a:lnTo>
                    <a:lnTo>
                      <a:pt x="18469" y="81557"/>
                    </a:lnTo>
                    <a:lnTo>
                      <a:pt x="15360" y="83934"/>
                    </a:lnTo>
                    <a:lnTo>
                      <a:pt x="2743" y="83203"/>
                    </a:lnTo>
                    <a:lnTo>
                      <a:pt x="3291" y="81557"/>
                    </a:lnTo>
                    <a:lnTo>
                      <a:pt x="5669" y="79546"/>
                    </a:lnTo>
                    <a:lnTo>
                      <a:pt x="4937" y="77168"/>
                    </a:lnTo>
                    <a:lnTo>
                      <a:pt x="0" y="78448"/>
                    </a:lnTo>
                    <a:lnTo>
                      <a:pt x="1646" y="72963"/>
                    </a:lnTo>
                    <a:lnTo>
                      <a:pt x="3474" y="70585"/>
                    </a:lnTo>
                    <a:lnTo>
                      <a:pt x="17555" y="59796"/>
                    </a:lnTo>
                    <a:lnTo>
                      <a:pt x="15177" y="58699"/>
                    </a:lnTo>
                    <a:lnTo>
                      <a:pt x="15360" y="56505"/>
                    </a:lnTo>
                  </a:path>
                </a:pathLst>
              </a:custGeom>
              <a:grpFill/>
              <a:ln w="4020" cap="flat">
                <a:solidFill>
                  <a:srgbClr val="FFFFFF"/>
                </a:solidFill>
                <a:prstDash val="solid"/>
                <a:miter/>
              </a:ln>
            </p:spPr>
            <p:txBody>
              <a:bodyPr rtlCol="0" anchor="ctr"/>
              <a:lstStyle/>
              <a:p>
                <a:endParaRPr lang="en-GB" sz="1463"/>
              </a:p>
            </p:txBody>
          </p:sp>
          <p:sp>
            <p:nvSpPr>
              <p:cNvPr id="611" name="Freeform: Shape 610">
                <a:extLst>
                  <a:ext uri="{FF2B5EF4-FFF2-40B4-BE49-F238E27FC236}">
                    <a16:creationId xmlns:a16="http://schemas.microsoft.com/office/drawing/2014/main" id="{C4B63004-7128-17A2-BB59-37D62E9F0567}"/>
                  </a:ext>
                </a:extLst>
              </p:cNvPr>
              <p:cNvSpPr/>
              <p:nvPr/>
            </p:nvSpPr>
            <p:spPr>
              <a:xfrm>
                <a:off x="9429156" y="1991727"/>
                <a:ext cx="21211" cy="17920"/>
              </a:xfrm>
              <a:custGeom>
                <a:avLst/>
                <a:gdLst>
                  <a:gd name="connsiteX0" fmla="*/ 0 w 21211"/>
                  <a:gd name="connsiteY0" fmla="*/ 3292 h 17920"/>
                  <a:gd name="connsiteX1" fmla="*/ 6400 w 21211"/>
                  <a:gd name="connsiteY1" fmla="*/ 6949 h 17920"/>
                  <a:gd name="connsiteX2" fmla="*/ 8229 w 21211"/>
                  <a:gd name="connsiteY2" fmla="*/ 10423 h 17920"/>
                  <a:gd name="connsiteX3" fmla="*/ 13897 w 21211"/>
                  <a:gd name="connsiteY3" fmla="*/ 13715 h 17920"/>
                  <a:gd name="connsiteX4" fmla="*/ 16823 w 21211"/>
                  <a:gd name="connsiteY4" fmla="*/ 17372 h 17920"/>
                  <a:gd name="connsiteX5" fmla="*/ 20115 w 21211"/>
                  <a:gd name="connsiteY5" fmla="*/ 17921 h 17920"/>
                  <a:gd name="connsiteX6" fmla="*/ 21212 w 21211"/>
                  <a:gd name="connsiteY6" fmla="*/ 14263 h 17920"/>
                  <a:gd name="connsiteX7" fmla="*/ 19200 w 21211"/>
                  <a:gd name="connsiteY7" fmla="*/ 11886 h 17920"/>
                  <a:gd name="connsiteX8" fmla="*/ 16458 w 21211"/>
                  <a:gd name="connsiteY8" fmla="*/ 10789 h 17920"/>
                  <a:gd name="connsiteX9" fmla="*/ 15177 w 21211"/>
                  <a:gd name="connsiteY9" fmla="*/ 9143 h 17920"/>
                  <a:gd name="connsiteX10" fmla="*/ 14263 w 21211"/>
                  <a:gd name="connsiteY10" fmla="*/ 9326 h 17920"/>
                  <a:gd name="connsiteX11" fmla="*/ 6766 w 21211"/>
                  <a:gd name="connsiteY11" fmla="*/ 4389 h 17920"/>
                  <a:gd name="connsiteX12" fmla="*/ 2925 w 21211"/>
                  <a:gd name="connsiteY12" fmla="*/ 0 h 17920"/>
                  <a:gd name="connsiteX13" fmla="*/ 182 w 21211"/>
                  <a:gd name="connsiteY13" fmla="*/ 0 h 17920"/>
                  <a:gd name="connsiteX14" fmla="*/ 0 w 21211"/>
                  <a:gd name="connsiteY14" fmla="*/ 3292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1" h="17920">
                    <a:moveTo>
                      <a:pt x="0" y="3292"/>
                    </a:moveTo>
                    <a:lnTo>
                      <a:pt x="6400" y="6949"/>
                    </a:lnTo>
                    <a:lnTo>
                      <a:pt x="8229" y="10423"/>
                    </a:lnTo>
                    <a:lnTo>
                      <a:pt x="13897" y="13715"/>
                    </a:lnTo>
                    <a:lnTo>
                      <a:pt x="16823" y="17372"/>
                    </a:lnTo>
                    <a:lnTo>
                      <a:pt x="20115" y="17921"/>
                    </a:lnTo>
                    <a:lnTo>
                      <a:pt x="21212" y="14263"/>
                    </a:lnTo>
                    <a:lnTo>
                      <a:pt x="19200" y="11886"/>
                    </a:lnTo>
                    <a:lnTo>
                      <a:pt x="16458" y="10789"/>
                    </a:lnTo>
                    <a:lnTo>
                      <a:pt x="15177" y="9143"/>
                    </a:lnTo>
                    <a:lnTo>
                      <a:pt x="14263" y="9326"/>
                    </a:lnTo>
                    <a:lnTo>
                      <a:pt x="6766" y="4389"/>
                    </a:lnTo>
                    <a:lnTo>
                      <a:pt x="2925" y="0"/>
                    </a:lnTo>
                    <a:lnTo>
                      <a:pt x="182" y="0"/>
                    </a:lnTo>
                    <a:lnTo>
                      <a:pt x="0" y="3292"/>
                    </a:lnTo>
                    <a:close/>
                  </a:path>
                </a:pathLst>
              </a:custGeom>
              <a:grpFill/>
              <a:ln w="18272" cap="flat">
                <a:noFill/>
                <a:prstDash val="solid"/>
                <a:miter/>
              </a:ln>
            </p:spPr>
            <p:txBody>
              <a:bodyPr rtlCol="0" anchor="ctr"/>
              <a:lstStyle/>
              <a:p>
                <a:endParaRPr lang="en-GB" sz="1463"/>
              </a:p>
            </p:txBody>
          </p:sp>
          <p:sp>
            <p:nvSpPr>
              <p:cNvPr id="612" name="Freeform: Shape 611">
                <a:extLst>
                  <a:ext uri="{FF2B5EF4-FFF2-40B4-BE49-F238E27FC236}">
                    <a16:creationId xmlns:a16="http://schemas.microsoft.com/office/drawing/2014/main" id="{8692615A-331B-2FF1-6EEA-B261F83D40EF}"/>
                  </a:ext>
                </a:extLst>
              </p:cNvPr>
              <p:cNvSpPr/>
              <p:nvPr/>
            </p:nvSpPr>
            <p:spPr>
              <a:xfrm>
                <a:off x="9429156" y="1991544"/>
                <a:ext cx="21211" cy="18103"/>
              </a:xfrm>
              <a:custGeom>
                <a:avLst/>
                <a:gdLst>
                  <a:gd name="connsiteX0" fmla="*/ 15177 w 21211"/>
                  <a:gd name="connsiteY0" fmla="*/ 9326 h 18103"/>
                  <a:gd name="connsiteX1" fmla="*/ 16458 w 21211"/>
                  <a:gd name="connsiteY1" fmla="*/ 10972 h 18103"/>
                  <a:gd name="connsiteX2" fmla="*/ 19200 w 21211"/>
                  <a:gd name="connsiteY2" fmla="*/ 12069 h 18103"/>
                  <a:gd name="connsiteX3" fmla="*/ 21212 w 21211"/>
                  <a:gd name="connsiteY3" fmla="*/ 14446 h 18103"/>
                  <a:gd name="connsiteX4" fmla="*/ 20115 w 21211"/>
                  <a:gd name="connsiteY4" fmla="*/ 18103 h 18103"/>
                  <a:gd name="connsiteX5" fmla="*/ 16823 w 21211"/>
                  <a:gd name="connsiteY5" fmla="*/ 17555 h 18103"/>
                  <a:gd name="connsiteX6" fmla="*/ 13897 w 21211"/>
                  <a:gd name="connsiteY6" fmla="*/ 13898 h 18103"/>
                  <a:gd name="connsiteX7" fmla="*/ 8412 w 21211"/>
                  <a:gd name="connsiteY7" fmla="*/ 10606 h 18103"/>
                  <a:gd name="connsiteX8" fmla="*/ 6400 w 21211"/>
                  <a:gd name="connsiteY8" fmla="*/ 7132 h 18103"/>
                  <a:gd name="connsiteX9" fmla="*/ 0 w 21211"/>
                  <a:gd name="connsiteY9" fmla="*/ 3474 h 18103"/>
                  <a:gd name="connsiteX10" fmla="*/ 182 w 21211"/>
                  <a:gd name="connsiteY10" fmla="*/ 0 h 18103"/>
                  <a:gd name="connsiteX11" fmla="*/ 2925 w 21211"/>
                  <a:gd name="connsiteY11" fmla="*/ 183 h 18103"/>
                  <a:gd name="connsiteX12" fmla="*/ 6766 w 21211"/>
                  <a:gd name="connsiteY12" fmla="*/ 4572 h 18103"/>
                  <a:gd name="connsiteX13" fmla="*/ 14263 w 21211"/>
                  <a:gd name="connsiteY13" fmla="*/ 9509 h 18103"/>
                  <a:gd name="connsiteX14" fmla="*/ 15177 w 21211"/>
                  <a:gd name="connsiteY14" fmla="*/ 9326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1" h="18103">
                    <a:moveTo>
                      <a:pt x="15177" y="9326"/>
                    </a:moveTo>
                    <a:lnTo>
                      <a:pt x="16458" y="10972"/>
                    </a:lnTo>
                    <a:lnTo>
                      <a:pt x="19200" y="12069"/>
                    </a:lnTo>
                    <a:lnTo>
                      <a:pt x="21212" y="14446"/>
                    </a:lnTo>
                    <a:lnTo>
                      <a:pt x="20115" y="18103"/>
                    </a:lnTo>
                    <a:lnTo>
                      <a:pt x="16823" y="17555"/>
                    </a:lnTo>
                    <a:lnTo>
                      <a:pt x="13897" y="13898"/>
                    </a:lnTo>
                    <a:lnTo>
                      <a:pt x="8412" y="10606"/>
                    </a:lnTo>
                    <a:lnTo>
                      <a:pt x="6400" y="7132"/>
                    </a:lnTo>
                    <a:lnTo>
                      <a:pt x="0" y="3474"/>
                    </a:lnTo>
                    <a:lnTo>
                      <a:pt x="182" y="0"/>
                    </a:lnTo>
                    <a:lnTo>
                      <a:pt x="2925" y="183"/>
                    </a:lnTo>
                    <a:lnTo>
                      <a:pt x="6766" y="4572"/>
                    </a:lnTo>
                    <a:lnTo>
                      <a:pt x="14263" y="9509"/>
                    </a:lnTo>
                    <a:lnTo>
                      <a:pt x="15177" y="9326"/>
                    </a:lnTo>
                  </a:path>
                </a:pathLst>
              </a:custGeom>
              <a:grpFill/>
              <a:ln w="4020" cap="flat">
                <a:solidFill>
                  <a:srgbClr val="FFFFFF"/>
                </a:solidFill>
                <a:prstDash val="solid"/>
                <a:miter/>
              </a:ln>
            </p:spPr>
            <p:txBody>
              <a:bodyPr rtlCol="0" anchor="ctr"/>
              <a:lstStyle/>
              <a:p>
                <a:endParaRPr lang="en-GB" sz="1463"/>
              </a:p>
            </p:txBody>
          </p:sp>
          <p:sp>
            <p:nvSpPr>
              <p:cNvPr id="613" name="Freeform: Shape 612">
                <a:extLst>
                  <a:ext uri="{FF2B5EF4-FFF2-40B4-BE49-F238E27FC236}">
                    <a16:creationId xmlns:a16="http://schemas.microsoft.com/office/drawing/2014/main" id="{696FEDAE-EFB0-C7B0-331A-1900FF9577E2}"/>
                  </a:ext>
                </a:extLst>
              </p:cNvPr>
              <p:cNvSpPr/>
              <p:nvPr/>
            </p:nvSpPr>
            <p:spPr>
              <a:xfrm>
                <a:off x="9428790" y="1909804"/>
                <a:ext cx="14629" cy="25966"/>
              </a:xfrm>
              <a:custGeom>
                <a:avLst/>
                <a:gdLst>
                  <a:gd name="connsiteX0" fmla="*/ 2194 w 14629"/>
                  <a:gd name="connsiteY0" fmla="*/ 5303 h 25966"/>
                  <a:gd name="connsiteX1" fmla="*/ 1463 w 14629"/>
                  <a:gd name="connsiteY1" fmla="*/ 8046 h 25966"/>
                  <a:gd name="connsiteX2" fmla="*/ 2194 w 14629"/>
                  <a:gd name="connsiteY2" fmla="*/ 11520 h 25966"/>
                  <a:gd name="connsiteX3" fmla="*/ 1463 w 14629"/>
                  <a:gd name="connsiteY3" fmla="*/ 15543 h 25966"/>
                  <a:gd name="connsiteX4" fmla="*/ 0 w 14629"/>
                  <a:gd name="connsiteY4" fmla="*/ 17921 h 25966"/>
                  <a:gd name="connsiteX5" fmla="*/ 1463 w 14629"/>
                  <a:gd name="connsiteY5" fmla="*/ 19566 h 25966"/>
                  <a:gd name="connsiteX6" fmla="*/ 366 w 14629"/>
                  <a:gd name="connsiteY6" fmla="*/ 21578 h 25966"/>
                  <a:gd name="connsiteX7" fmla="*/ 2012 w 14629"/>
                  <a:gd name="connsiteY7" fmla="*/ 24138 h 25966"/>
                  <a:gd name="connsiteX8" fmla="*/ 7863 w 14629"/>
                  <a:gd name="connsiteY8" fmla="*/ 25967 h 25966"/>
                  <a:gd name="connsiteX9" fmla="*/ 10058 w 14629"/>
                  <a:gd name="connsiteY9" fmla="*/ 23955 h 25966"/>
                  <a:gd name="connsiteX10" fmla="*/ 8046 w 14629"/>
                  <a:gd name="connsiteY10" fmla="*/ 19566 h 25966"/>
                  <a:gd name="connsiteX11" fmla="*/ 9875 w 14629"/>
                  <a:gd name="connsiteY11" fmla="*/ 18469 h 25966"/>
                  <a:gd name="connsiteX12" fmla="*/ 11337 w 14629"/>
                  <a:gd name="connsiteY12" fmla="*/ 15178 h 25966"/>
                  <a:gd name="connsiteX13" fmla="*/ 14629 w 14629"/>
                  <a:gd name="connsiteY13" fmla="*/ 11886 h 25966"/>
                  <a:gd name="connsiteX14" fmla="*/ 11520 w 14629"/>
                  <a:gd name="connsiteY14" fmla="*/ 11338 h 25966"/>
                  <a:gd name="connsiteX15" fmla="*/ 7863 w 14629"/>
                  <a:gd name="connsiteY15" fmla="*/ 8960 h 25966"/>
                  <a:gd name="connsiteX16" fmla="*/ 6217 w 14629"/>
                  <a:gd name="connsiteY16" fmla="*/ 4572 h 25966"/>
                  <a:gd name="connsiteX17" fmla="*/ 4023 w 14629"/>
                  <a:gd name="connsiteY17" fmla="*/ 2926 h 25966"/>
                  <a:gd name="connsiteX18" fmla="*/ 2560 w 14629"/>
                  <a:gd name="connsiteY18" fmla="*/ 0 h 25966"/>
                  <a:gd name="connsiteX19" fmla="*/ 2194 w 14629"/>
                  <a:gd name="connsiteY19" fmla="*/ 5303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9" h="25966">
                    <a:moveTo>
                      <a:pt x="2194" y="5303"/>
                    </a:moveTo>
                    <a:lnTo>
                      <a:pt x="1463" y="8046"/>
                    </a:lnTo>
                    <a:lnTo>
                      <a:pt x="2194" y="11520"/>
                    </a:lnTo>
                    <a:lnTo>
                      <a:pt x="1463" y="15543"/>
                    </a:lnTo>
                    <a:lnTo>
                      <a:pt x="0" y="17921"/>
                    </a:lnTo>
                    <a:lnTo>
                      <a:pt x="1463" y="19566"/>
                    </a:lnTo>
                    <a:lnTo>
                      <a:pt x="366" y="21578"/>
                    </a:lnTo>
                    <a:lnTo>
                      <a:pt x="2012" y="24138"/>
                    </a:lnTo>
                    <a:lnTo>
                      <a:pt x="7863" y="25967"/>
                    </a:lnTo>
                    <a:lnTo>
                      <a:pt x="10058" y="23955"/>
                    </a:lnTo>
                    <a:lnTo>
                      <a:pt x="8046" y="19566"/>
                    </a:lnTo>
                    <a:lnTo>
                      <a:pt x="9875" y="18469"/>
                    </a:lnTo>
                    <a:lnTo>
                      <a:pt x="11337" y="15178"/>
                    </a:lnTo>
                    <a:lnTo>
                      <a:pt x="14629" y="11886"/>
                    </a:lnTo>
                    <a:lnTo>
                      <a:pt x="11520" y="11338"/>
                    </a:lnTo>
                    <a:lnTo>
                      <a:pt x="7863" y="8960"/>
                    </a:lnTo>
                    <a:lnTo>
                      <a:pt x="6217" y="4572"/>
                    </a:lnTo>
                    <a:lnTo>
                      <a:pt x="4023" y="2926"/>
                    </a:lnTo>
                    <a:lnTo>
                      <a:pt x="2560" y="0"/>
                    </a:lnTo>
                    <a:lnTo>
                      <a:pt x="2194" y="5303"/>
                    </a:lnTo>
                    <a:close/>
                  </a:path>
                </a:pathLst>
              </a:custGeom>
              <a:grpFill/>
              <a:ln w="18272" cap="flat">
                <a:noFill/>
                <a:prstDash val="solid"/>
                <a:miter/>
              </a:ln>
            </p:spPr>
            <p:txBody>
              <a:bodyPr rtlCol="0" anchor="ctr"/>
              <a:lstStyle/>
              <a:p>
                <a:endParaRPr lang="en-GB" sz="1463"/>
              </a:p>
            </p:txBody>
          </p:sp>
          <p:sp>
            <p:nvSpPr>
              <p:cNvPr id="614" name="Freeform: Shape 613">
                <a:extLst>
                  <a:ext uri="{FF2B5EF4-FFF2-40B4-BE49-F238E27FC236}">
                    <a16:creationId xmlns:a16="http://schemas.microsoft.com/office/drawing/2014/main" id="{F02BD922-F29B-D58C-BE28-2AC76D0BE1B4}"/>
                  </a:ext>
                </a:extLst>
              </p:cNvPr>
              <p:cNvSpPr/>
              <p:nvPr/>
            </p:nvSpPr>
            <p:spPr>
              <a:xfrm>
                <a:off x="9428790" y="1909804"/>
                <a:ext cx="14629" cy="25966"/>
              </a:xfrm>
              <a:custGeom>
                <a:avLst/>
                <a:gdLst>
                  <a:gd name="connsiteX0" fmla="*/ 11337 w 14629"/>
                  <a:gd name="connsiteY0" fmla="*/ 15178 h 25966"/>
                  <a:gd name="connsiteX1" fmla="*/ 9875 w 14629"/>
                  <a:gd name="connsiteY1" fmla="*/ 18469 h 25966"/>
                  <a:gd name="connsiteX2" fmla="*/ 8046 w 14629"/>
                  <a:gd name="connsiteY2" fmla="*/ 19566 h 25966"/>
                  <a:gd name="connsiteX3" fmla="*/ 10058 w 14629"/>
                  <a:gd name="connsiteY3" fmla="*/ 23955 h 25966"/>
                  <a:gd name="connsiteX4" fmla="*/ 7863 w 14629"/>
                  <a:gd name="connsiteY4" fmla="*/ 25967 h 25966"/>
                  <a:gd name="connsiteX5" fmla="*/ 2012 w 14629"/>
                  <a:gd name="connsiteY5" fmla="*/ 24138 h 25966"/>
                  <a:gd name="connsiteX6" fmla="*/ 366 w 14629"/>
                  <a:gd name="connsiteY6" fmla="*/ 21578 h 25966"/>
                  <a:gd name="connsiteX7" fmla="*/ 1463 w 14629"/>
                  <a:gd name="connsiteY7" fmla="*/ 19566 h 25966"/>
                  <a:gd name="connsiteX8" fmla="*/ 0 w 14629"/>
                  <a:gd name="connsiteY8" fmla="*/ 17921 h 25966"/>
                  <a:gd name="connsiteX9" fmla="*/ 1463 w 14629"/>
                  <a:gd name="connsiteY9" fmla="*/ 15543 h 25966"/>
                  <a:gd name="connsiteX10" fmla="*/ 2194 w 14629"/>
                  <a:gd name="connsiteY10" fmla="*/ 11520 h 25966"/>
                  <a:gd name="connsiteX11" fmla="*/ 1463 w 14629"/>
                  <a:gd name="connsiteY11" fmla="*/ 8046 h 25966"/>
                  <a:gd name="connsiteX12" fmla="*/ 2194 w 14629"/>
                  <a:gd name="connsiteY12" fmla="*/ 5303 h 25966"/>
                  <a:gd name="connsiteX13" fmla="*/ 2560 w 14629"/>
                  <a:gd name="connsiteY13" fmla="*/ 0 h 25966"/>
                  <a:gd name="connsiteX14" fmla="*/ 4023 w 14629"/>
                  <a:gd name="connsiteY14" fmla="*/ 2926 h 25966"/>
                  <a:gd name="connsiteX15" fmla="*/ 6217 w 14629"/>
                  <a:gd name="connsiteY15" fmla="*/ 4572 h 25966"/>
                  <a:gd name="connsiteX16" fmla="*/ 7863 w 14629"/>
                  <a:gd name="connsiteY16" fmla="*/ 9143 h 25966"/>
                  <a:gd name="connsiteX17" fmla="*/ 11520 w 14629"/>
                  <a:gd name="connsiteY17" fmla="*/ 11338 h 25966"/>
                  <a:gd name="connsiteX18" fmla="*/ 14629 w 14629"/>
                  <a:gd name="connsiteY18" fmla="*/ 11886 h 25966"/>
                  <a:gd name="connsiteX19" fmla="*/ 11337 w 14629"/>
                  <a:gd name="connsiteY19" fmla="*/ 15178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29" h="25966">
                    <a:moveTo>
                      <a:pt x="11337" y="15178"/>
                    </a:moveTo>
                    <a:lnTo>
                      <a:pt x="9875" y="18469"/>
                    </a:lnTo>
                    <a:lnTo>
                      <a:pt x="8046" y="19566"/>
                    </a:lnTo>
                    <a:lnTo>
                      <a:pt x="10058" y="23955"/>
                    </a:lnTo>
                    <a:lnTo>
                      <a:pt x="7863" y="25967"/>
                    </a:lnTo>
                    <a:lnTo>
                      <a:pt x="2012" y="24138"/>
                    </a:lnTo>
                    <a:lnTo>
                      <a:pt x="366" y="21578"/>
                    </a:lnTo>
                    <a:lnTo>
                      <a:pt x="1463" y="19566"/>
                    </a:lnTo>
                    <a:lnTo>
                      <a:pt x="0" y="17921"/>
                    </a:lnTo>
                    <a:lnTo>
                      <a:pt x="1463" y="15543"/>
                    </a:lnTo>
                    <a:lnTo>
                      <a:pt x="2194" y="11520"/>
                    </a:lnTo>
                    <a:lnTo>
                      <a:pt x="1463" y="8046"/>
                    </a:lnTo>
                    <a:lnTo>
                      <a:pt x="2194" y="5303"/>
                    </a:lnTo>
                    <a:lnTo>
                      <a:pt x="2560" y="0"/>
                    </a:lnTo>
                    <a:lnTo>
                      <a:pt x="4023" y="2926"/>
                    </a:lnTo>
                    <a:lnTo>
                      <a:pt x="6217" y="4572"/>
                    </a:lnTo>
                    <a:lnTo>
                      <a:pt x="7863" y="9143"/>
                    </a:lnTo>
                    <a:lnTo>
                      <a:pt x="11520" y="11338"/>
                    </a:lnTo>
                    <a:lnTo>
                      <a:pt x="14629" y="11886"/>
                    </a:lnTo>
                    <a:lnTo>
                      <a:pt x="11337" y="15178"/>
                    </a:lnTo>
                  </a:path>
                </a:pathLst>
              </a:custGeom>
              <a:grpFill/>
              <a:ln w="4020" cap="flat">
                <a:solidFill>
                  <a:srgbClr val="FFFFFF"/>
                </a:solidFill>
                <a:prstDash val="solid"/>
                <a:miter/>
              </a:ln>
            </p:spPr>
            <p:txBody>
              <a:bodyPr rtlCol="0" anchor="ctr"/>
              <a:lstStyle/>
              <a:p>
                <a:endParaRPr lang="en-GB" sz="1463"/>
              </a:p>
            </p:txBody>
          </p:sp>
          <p:sp>
            <p:nvSpPr>
              <p:cNvPr id="615" name="Freeform: Shape 614">
                <a:extLst>
                  <a:ext uri="{FF2B5EF4-FFF2-40B4-BE49-F238E27FC236}">
                    <a16:creationId xmlns:a16="http://schemas.microsoft.com/office/drawing/2014/main" id="{714E5C01-AA2A-04F4-B4DF-C8D7362915BE}"/>
                  </a:ext>
                </a:extLst>
              </p:cNvPr>
              <p:cNvSpPr/>
              <p:nvPr/>
            </p:nvSpPr>
            <p:spPr>
              <a:xfrm>
                <a:off x="9460974" y="1890420"/>
                <a:ext cx="168965" cy="78631"/>
              </a:xfrm>
              <a:custGeom>
                <a:avLst/>
                <a:gdLst>
                  <a:gd name="connsiteX0" fmla="*/ 82289 w 168965"/>
                  <a:gd name="connsiteY0" fmla="*/ 19932 h 78631"/>
                  <a:gd name="connsiteX1" fmla="*/ 83203 w 168965"/>
                  <a:gd name="connsiteY1" fmla="*/ 20481 h 78631"/>
                  <a:gd name="connsiteX2" fmla="*/ 83569 w 168965"/>
                  <a:gd name="connsiteY2" fmla="*/ 22309 h 78631"/>
                  <a:gd name="connsiteX3" fmla="*/ 85763 w 168965"/>
                  <a:gd name="connsiteY3" fmla="*/ 20481 h 78631"/>
                  <a:gd name="connsiteX4" fmla="*/ 93077 w 168965"/>
                  <a:gd name="connsiteY4" fmla="*/ 21761 h 78631"/>
                  <a:gd name="connsiteX5" fmla="*/ 92529 w 168965"/>
                  <a:gd name="connsiteY5" fmla="*/ 23589 h 78631"/>
                  <a:gd name="connsiteX6" fmla="*/ 93077 w 168965"/>
                  <a:gd name="connsiteY6" fmla="*/ 24687 h 78631"/>
                  <a:gd name="connsiteX7" fmla="*/ 89969 w 168965"/>
                  <a:gd name="connsiteY7" fmla="*/ 27795 h 78631"/>
                  <a:gd name="connsiteX8" fmla="*/ 91066 w 168965"/>
                  <a:gd name="connsiteY8" fmla="*/ 28161 h 78631"/>
                  <a:gd name="connsiteX9" fmla="*/ 90518 w 168965"/>
                  <a:gd name="connsiteY9" fmla="*/ 29624 h 78631"/>
                  <a:gd name="connsiteX10" fmla="*/ 91432 w 168965"/>
                  <a:gd name="connsiteY10" fmla="*/ 31270 h 78631"/>
                  <a:gd name="connsiteX11" fmla="*/ 95089 w 168965"/>
                  <a:gd name="connsiteY11" fmla="*/ 30721 h 78631"/>
                  <a:gd name="connsiteX12" fmla="*/ 97466 w 168965"/>
                  <a:gd name="connsiteY12" fmla="*/ 32184 h 78631"/>
                  <a:gd name="connsiteX13" fmla="*/ 100026 w 168965"/>
                  <a:gd name="connsiteY13" fmla="*/ 30904 h 78631"/>
                  <a:gd name="connsiteX14" fmla="*/ 104598 w 168965"/>
                  <a:gd name="connsiteY14" fmla="*/ 31818 h 78631"/>
                  <a:gd name="connsiteX15" fmla="*/ 105878 w 168965"/>
                  <a:gd name="connsiteY15" fmla="*/ 31087 h 78631"/>
                  <a:gd name="connsiteX16" fmla="*/ 105695 w 168965"/>
                  <a:gd name="connsiteY16" fmla="*/ 25235 h 78631"/>
                  <a:gd name="connsiteX17" fmla="*/ 107889 w 168965"/>
                  <a:gd name="connsiteY17" fmla="*/ 23772 h 78631"/>
                  <a:gd name="connsiteX18" fmla="*/ 104598 w 168965"/>
                  <a:gd name="connsiteY18" fmla="*/ 21212 h 78631"/>
                  <a:gd name="connsiteX19" fmla="*/ 103866 w 168965"/>
                  <a:gd name="connsiteY19" fmla="*/ 13715 h 78631"/>
                  <a:gd name="connsiteX20" fmla="*/ 104232 w 168965"/>
                  <a:gd name="connsiteY20" fmla="*/ 10972 h 78631"/>
                  <a:gd name="connsiteX21" fmla="*/ 108621 w 168965"/>
                  <a:gd name="connsiteY21" fmla="*/ 8046 h 78631"/>
                  <a:gd name="connsiteX22" fmla="*/ 112095 w 168965"/>
                  <a:gd name="connsiteY22" fmla="*/ 7132 h 78631"/>
                  <a:gd name="connsiteX23" fmla="*/ 123798 w 168965"/>
                  <a:gd name="connsiteY23" fmla="*/ 11155 h 78631"/>
                  <a:gd name="connsiteX24" fmla="*/ 133125 w 168965"/>
                  <a:gd name="connsiteY24" fmla="*/ 18103 h 78631"/>
                  <a:gd name="connsiteX25" fmla="*/ 134222 w 168965"/>
                  <a:gd name="connsiteY25" fmla="*/ 20481 h 78631"/>
                  <a:gd name="connsiteX26" fmla="*/ 137879 w 168965"/>
                  <a:gd name="connsiteY26" fmla="*/ 25052 h 78631"/>
                  <a:gd name="connsiteX27" fmla="*/ 142268 w 168965"/>
                  <a:gd name="connsiteY27" fmla="*/ 25235 h 78631"/>
                  <a:gd name="connsiteX28" fmla="*/ 145742 w 168965"/>
                  <a:gd name="connsiteY28" fmla="*/ 26698 h 78631"/>
                  <a:gd name="connsiteX29" fmla="*/ 146108 w 168965"/>
                  <a:gd name="connsiteY29" fmla="*/ 29624 h 78631"/>
                  <a:gd name="connsiteX30" fmla="*/ 144097 w 168965"/>
                  <a:gd name="connsiteY30" fmla="*/ 32001 h 78631"/>
                  <a:gd name="connsiteX31" fmla="*/ 143182 w 168965"/>
                  <a:gd name="connsiteY31" fmla="*/ 34927 h 78631"/>
                  <a:gd name="connsiteX32" fmla="*/ 141171 w 168965"/>
                  <a:gd name="connsiteY32" fmla="*/ 37853 h 78631"/>
                  <a:gd name="connsiteX33" fmla="*/ 138610 w 168965"/>
                  <a:gd name="connsiteY33" fmla="*/ 39499 h 78631"/>
                  <a:gd name="connsiteX34" fmla="*/ 137331 w 168965"/>
                  <a:gd name="connsiteY34" fmla="*/ 42059 h 78631"/>
                  <a:gd name="connsiteX35" fmla="*/ 137331 w 168965"/>
                  <a:gd name="connsiteY35" fmla="*/ 44436 h 78631"/>
                  <a:gd name="connsiteX36" fmla="*/ 138062 w 168965"/>
                  <a:gd name="connsiteY36" fmla="*/ 46813 h 78631"/>
                  <a:gd name="connsiteX37" fmla="*/ 143182 w 168965"/>
                  <a:gd name="connsiteY37" fmla="*/ 54676 h 78631"/>
                  <a:gd name="connsiteX38" fmla="*/ 149582 w 168965"/>
                  <a:gd name="connsiteY38" fmla="*/ 59431 h 78631"/>
                  <a:gd name="connsiteX39" fmla="*/ 159457 w 168965"/>
                  <a:gd name="connsiteY39" fmla="*/ 60528 h 78631"/>
                  <a:gd name="connsiteX40" fmla="*/ 167503 w 168965"/>
                  <a:gd name="connsiteY40" fmla="*/ 63819 h 78631"/>
                  <a:gd name="connsiteX41" fmla="*/ 168966 w 168965"/>
                  <a:gd name="connsiteY41" fmla="*/ 65465 h 78631"/>
                  <a:gd name="connsiteX42" fmla="*/ 168417 w 168965"/>
                  <a:gd name="connsiteY42" fmla="*/ 66562 h 78631"/>
                  <a:gd name="connsiteX43" fmla="*/ 158908 w 168965"/>
                  <a:gd name="connsiteY43" fmla="*/ 68025 h 78631"/>
                  <a:gd name="connsiteX44" fmla="*/ 147022 w 168965"/>
                  <a:gd name="connsiteY44" fmla="*/ 65099 h 78631"/>
                  <a:gd name="connsiteX45" fmla="*/ 146108 w 168965"/>
                  <a:gd name="connsiteY45" fmla="*/ 67294 h 78631"/>
                  <a:gd name="connsiteX46" fmla="*/ 145742 w 168965"/>
                  <a:gd name="connsiteY46" fmla="*/ 69305 h 78631"/>
                  <a:gd name="connsiteX47" fmla="*/ 140988 w 168965"/>
                  <a:gd name="connsiteY47" fmla="*/ 70768 h 78631"/>
                  <a:gd name="connsiteX48" fmla="*/ 130564 w 168965"/>
                  <a:gd name="connsiteY48" fmla="*/ 64002 h 78631"/>
                  <a:gd name="connsiteX49" fmla="*/ 133308 w 168965"/>
                  <a:gd name="connsiteY49" fmla="*/ 63819 h 78631"/>
                  <a:gd name="connsiteX50" fmla="*/ 133856 w 168965"/>
                  <a:gd name="connsiteY50" fmla="*/ 61259 h 78631"/>
                  <a:gd name="connsiteX51" fmla="*/ 129467 w 168965"/>
                  <a:gd name="connsiteY51" fmla="*/ 59248 h 78631"/>
                  <a:gd name="connsiteX52" fmla="*/ 122701 w 168965"/>
                  <a:gd name="connsiteY52" fmla="*/ 63819 h 78631"/>
                  <a:gd name="connsiteX53" fmla="*/ 110084 w 168965"/>
                  <a:gd name="connsiteY53" fmla="*/ 65465 h 78631"/>
                  <a:gd name="connsiteX54" fmla="*/ 104232 w 168965"/>
                  <a:gd name="connsiteY54" fmla="*/ 67294 h 78631"/>
                  <a:gd name="connsiteX55" fmla="*/ 97832 w 168965"/>
                  <a:gd name="connsiteY55" fmla="*/ 70585 h 78631"/>
                  <a:gd name="connsiteX56" fmla="*/ 84666 w 168965"/>
                  <a:gd name="connsiteY56" fmla="*/ 73145 h 78631"/>
                  <a:gd name="connsiteX57" fmla="*/ 80825 w 168965"/>
                  <a:gd name="connsiteY57" fmla="*/ 72963 h 78631"/>
                  <a:gd name="connsiteX58" fmla="*/ 76254 w 168965"/>
                  <a:gd name="connsiteY58" fmla="*/ 70951 h 78631"/>
                  <a:gd name="connsiteX59" fmla="*/ 79911 w 168965"/>
                  <a:gd name="connsiteY59" fmla="*/ 71317 h 78631"/>
                  <a:gd name="connsiteX60" fmla="*/ 83203 w 168965"/>
                  <a:gd name="connsiteY60" fmla="*/ 69488 h 78631"/>
                  <a:gd name="connsiteX61" fmla="*/ 78814 w 168965"/>
                  <a:gd name="connsiteY61" fmla="*/ 68025 h 78631"/>
                  <a:gd name="connsiteX62" fmla="*/ 75340 w 168965"/>
                  <a:gd name="connsiteY62" fmla="*/ 64917 h 78631"/>
                  <a:gd name="connsiteX63" fmla="*/ 75157 w 168965"/>
                  <a:gd name="connsiteY63" fmla="*/ 59979 h 78631"/>
                  <a:gd name="connsiteX64" fmla="*/ 68939 w 168965"/>
                  <a:gd name="connsiteY64" fmla="*/ 61991 h 78631"/>
                  <a:gd name="connsiteX65" fmla="*/ 67477 w 168965"/>
                  <a:gd name="connsiteY65" fmla="*/ 67659 h 78631"/>
                  <a:gd name="connsiteX66" fmla="*/ 71682 w 168965"/>
                  <a:gd name="connsiteY66" fmla="*/ 66928 h 78631"/>
                  <a:gd name="connsiteX67" fmla="*/ 69488 w 168965"/>
                  <a:gd name="connsiteY67" fmla="*/ 69854 h 78631"/>
                  <a:gd name="connsiteX68" fmla="*/ 67477 w 168965"/>
                  <a:gd name="connsiteY68" fmla="*/ 75340 h 78631"/>
                  <a:gd name="connsiteX69" fmla="*/ 64734 w 168965"/>
                  <a:gd name="connsiteY69" fmla="*/ 78083 h 78631"/>
                  <a:gd name="connsiteX70" fmla="*/ 60345 w 168965"/>
                  <a:gd name="connsiteY70" fmla="*/ 78631 h 78631"/>
                  <a:gd name="connsiteX71" fmla="*/ 52299 w 168965"/>
                  <a:gd name="connsiteY71" fmla="*/ 76254 h 78631"/>
                  <a:gd name="connsiteX72" fmla="*/ 41510 w 168965"/>
                  <a:gd name="connsiteY72" fmla="*/ 75340 h 78631"/>
                  <a:gd name="connsiteX73" fmla="*/ 32184 w 168965"/>
                  <a:gd name="connsiteY73" fmla="*/ 72231 h 78631"/>
                  <a:gd name="connsiteX74" fmla="*/ 28527 w 168965"/>
                  <a:gd name="connsiteY74" fmla="*/ 67842 h 78631"/>
                  <a:gd name="connsiteX75" fmla="*/ 24869 w 168965"/>
                  <a:gd name="connsiteY75" fmla="*/ 61076 h 78631"/>
                  <a:gd name="connsiteX76" fmla="*/ 19383 w 168965"/>
                  <a:gd name="connsiteY76" fmla="*/ 61442 h 78631"/>
                  <a:gd name="connsiteX77" fmla="*/ 7131 w 168965"/>
                  <a:gd name="connsiteY77" fmla="*/ 56322 h 78631"/>
                  <a:gd name="connsiteX78" fmla="*/ 4937 w 168965"/>
                  <a:gd name="connsiteY78" fmla="*/ 52116 h 78631"/>
                  <a:gd name="connsiteX79" fmla="*/ 0 w 168965"/>
                  <a:gd name="connsiteY79" fmla="*/ 45533 h 78631"/>
                  <a:gd name="connsiteX80" fmla="*/ 4937 w 168965"/>
                  <a:gd name="connsiteY80" fmla="*/ 44070 h 78631"/>
                  <a:gd name="connsiteX81" fmla="*/ 9326 w 168965"/>
                  <a:gd name="connsiteY81" fmla="*/ 45533 h 78631"/>
                  <a:gd name="connsiteX82" fmla="*/ 14995 w 168965"/>
                  <a:gd name="connsiteY82" fmla="*/ 44253 h 78631"/>
                  <a:gd name="connsiteX83" fmla="*/ 12618 w 168965"/>
                  <a:gd name="connsiteY83" fmla="*/ 41510 h 78631"/>
                  <a:gd name="connsiteX84" fmla="*/ 8229 w 168965"/>
                  <a:gd name="connsiteY84" fmla="*/ 42059 h 78631"/>
                  <a:gd name="connsiteX85" fmla="*/ 7131 w 168965"/>
                  <a:gd name="connsiteY85" fmla="*/ 40961 h 78631"/>
                  <a:gd name="connsiteX86" fmla="*/ 8229 w 168965"/>
                  <a:gd name="connsiteY86" fmla="*/ 40047 h 78631"/>
                  <a:gd name="connsiteX87" fmla="*/ 12069 w 168965"/>
                  <a:gd name="connsiteY87" fmla="*/ 40047 h 78631"/>
                  <a:gd name="connsiteX88" fmla="*/ 11520 w 168965"/>
                  <a:gd name="connsiteY88" fmla="*/ 37121 h 78631"/>
                  <a:gd name="connsiteX89" fmla="*/ 6217 w 168965"/>
                  <a:gd name="connsiteY89" fmla="*/ 35110 h 78631"/>
                  <a:gd name="connsiteX90" fmla="*/ 3108 w 168965"/>
                  <a:gd name="connsiteY90" fmla="*/ 32550 h 78631"/>
                  <a:gd name="connsiteX91" fmla="*/ 4023 w 168965"/>
                  <a:gd name="connsiteY91" fmla="*/ 32367 h 78631"/>
                  <a:gd name="connsiteX92" fmla="*/ 8229 w 168965"/>
                  <a:gd name="connsiteY92" fmla="*/ 34744 h 78631"/>
                  <a:gd name="connsiteX93" fmla="*/ 9692 w 168965"/>
                  <a:gd name="connsiteY93" fmla="*/ 33281 h 78631"/>
                  <a:gd name="connsiteX94" fmla="*/ 10423 w 168965"/>
                  <a:gd name="connsiteY94" fmla="*/ 30538 h 78631"/>
                  <a:gd name="connsiteX95" fmla="*/ 7863 w 168965"/>
                  <a:gd name="connsiteY95" fmla="*/ 28344 h 78631"/>
                  <a:gd name="connsiteX96" fmla="*/ 7863 w 168965"/>
                  <a:gd name="connsiteY96" fmla="*/ 24687 h 78631"/>
                  <a:gd name="connsiteX97" fmla="*/ 11886 w 168965"/>
                  <a:gd name="connsiteY97" fmla="*/ 23041 h 78631"/>
                  <a:gd name="connsiteX98" fmla="*/ 18286 w 168965"/>
                  <a:gd name="connsiteY98" fmla="*/ 23589 h 78631"/>
                  <a:gd name="connsiteX99" fmla="*/ 20298 w 168965"/>
                  <a:gd name="connsiteY99" fmla="*/ 22309 h 78631"/>
                  <a:gd name="connsiteX100" fmla="*/ 17738 w 168965"/>
                  <a:gd name="connsiteY100" fmla="*/ 19201 h 78631"/>
                  <a:gd name="connsiteX101" fmla="*/ 15726 w 168965"/>
                  <a:gd name="connsiteY101" fmla="*/ 20298 h 78631"/>
                  <a:gd name="connsiteX102" fmla="*/ 14080 w 168965"/>
                  <a:gd name="connsiteY102" fmla="*/ 18835 h 78631"/>
                  <a:gd name="connsiteX103" fmla="*/ 11886 w 168965"/>
                  <a:gd name="connsiteY103" fmla="*/ 15543 h 78631"/>
                  <a:gd name="connsiteX104" fmla="*/ 12983 w 168965"/>
                  <a:gd name="connsiteY104" fmla="*/ 14263 h 78631"/>
                  <a:gd name="connsiteX105" fmla="*/ 16641 w 168965"/>
                  <a:gd name="connsiteY105" fmla="*/ 12069 h 78631"/>
                  <a:gd name="connsiteX106" fmla="*/ 19200 w 168965"/>
                  <a:gd name="connsiteY106" fmla="*/ 12800 h 78631"/>
                  <a:gd name="connsiteX107" fmla="*/ 31453 w 168965"/>
                  <a:gd name="connsiteY107" fmla="*/ 10057 h 78631"/>
                  <a:gd name="connsiteX108" fmla="*/ 35841 w 168965"/>
                  <a:gd name="connsiteY108" fmla="*/ 4206 h 78631"/>
                  <a:gd name="connsiteX109" fmla="*/ 37304 w 168965"/>
                  <a:gd name="connsiteY109" fmla="*/ 5303 h 78631"/>
                  <a:gd name="connsiteX110" fmla="*/ 47910 w 168965"/>
                  <a:gd name="connsiteY110" fmla="*/ 1097 h 78631"/>
                  <a:gd name="connsiteX111" fmla="*/ 55225 w 168965"/>
                  <a:gd name="connsiteY111" fmla="*/ 0 h 78631"/>
                  <a:gd name="connsiteX112" fmla="*/ 56870 w 168965"/>
                  <a:gd name="connsiteY112" fmla="*/ 366 h 78631"/>
                  <a:gd name="connsiteX113" fmla="*/ 54310 w 168965"/>
                  <a:gd name="connsiteY113" fmla="*/ 3109 h 78631"/>
                  <a:gd name="connsiteX114" fmla="*/ 55225 w 168965"/>
                  <a:gd name="connsiteY114" fmla="*/ 5486 h 78631"/>
                  <a:gd name="connsiteX115" fmla="*/ 67477 w 168965"/>
                  <a:gd name="connsiteY115" fmla="*/ 12435 h 78631"/>
                  <a:gd name="connsiteX116" fmla="*/ 70036 w 168965"/>
                  <a:gd name="connsiteY116" fmla="*/ 13166 h 78631"/>
                  <a:gd name="connsiteX117" fmla="*/ 74243 w 168965"/>
                  <a:gd name="connsiteY117" fmla="*/ 12435 h 78631"/>
                  <a:gd name="connsiteX118" fmla="*/ 75157 w 168965"/>
                  <a:gd name="connsiteY118" fmla="*/ 14263 h 78631"/>
                  <a:gd name="connsiteX119" fmla="*/ 78814 w 168965"/>
                  <a:gd name="connsiteY119" fmla="*/ 15726 h 78631"/>
                  <a:gd name="connsiteX120" fmla="*/ 75888 w 168965"/>
                  <a:gd name="connsiteY120" fmla="*/ 18103 h 78631"/>
                  <a:gd name="connsiteX121" fmla="*/ 78083 w 168965"/>
                  <a:gd name="connsiteY121" fmla="*/ 20298 h 78631"/>
                  <a:gd name="connsiteX122" fmla="*/ 82289 w 168965"/>
                  <a:gd name="connsiteY122" fmla="*/ 19932 h 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68965" h="78631">
                    <a:moveTo>
                      <a:pt x="82289" y="19932"/>
                    </a:moveTo>
                    <a:lnTo>
                      <a:pt x="83203" y="20481"/>
                    </a:lnTo>
                    <a:lnTo>
                      <a:pt x="83569" y="22309"/>
                    </a:lnTo>
                    <a:lnTo>
                      <a:pt x="85763" y="20481"/>
                    </a:lnTo>
                    <a:lnTo>
                      <a:pt x="93077" y="21761"/>
                    </a:lnTo>
                    <a:lnTo>
                      <a:pt x="92529" y="23589"/>
                    </a:lnTo>
                    <a:lnTo>
                      <a:pt x="93077" y="24687"/>
                    </a:lnTo>
                    <a:lnTo>
                      <a:pt x="89969" y="27795"/>
                    </a:lnTo>
                    <a:lnTo>
                      <a:pt x="91066" y="28161"/>
                    </a:lnTo>
                    <a:lnTo>
                      <a:pt x="90518" y="29624"/>
                    </a:lnTo>
                    <a:lnTo>
                      <a:pt x="91432" y="31270"/>
                    </a:lnTo>
                    <a:lnTo>
                      <a:pt x="95089" y="30721"/>
                    </a:lnTo>
                    <a:lnTo>
                      <a:pt x="97466" y="32184"/>
                    </a:lnTo>
                    <a:lnTo>
                      <a:pt x="100026" y="30904"/>
                    </a:lnTo>
                    <a:lnTo>
                      <a:pt x="104598" y="31818"/>
                    </a:lnTo>
                    <a:lnTo>
                      <a:pt x="105878" y="31087"/>
                    </a:lnTo>
                    <a:lnTo>
                      <a:pt x="105695" y="25235"/>
                    </a:lnTo>
                    <a:lnTo>
                      <a:pt x="107889" y="23772"/>
                    </a:lnTo>
                    <a:lnTo>
                      <a:pt x="104598" y="21212"/>
                    </a:lnTo>
                    <a:lnTo>
                      <a:pt x="103866" y="13715"/>
                    </a:lnTo>
                    <a:lnTo>
                      <a:pt x="104232" y="10972"/>
                    </a:lnTo>
                    <a:lnTo>
                      <a:pt x="108621" y="8046"/>
                    </a:lnTo>
                    <a:lnTo>
                      <a:pt x="112095" y="7132"/>
                    </a:lnTo>
                    <a:lnTo>
                      <a:pt x="123798" y="11155"/>
                    </a:lnTo>
                    <a:lnTo>
                      <a:pt x="133125" y="18103"/>
                    </a:lnTo>
                    <a:lnTo>
                      <a:pt x="134222" y="20481"/>
                    </a:lnTo>
                    <a:lnTo>
                      <a:pt x="137879" y="25052"/>
                    </a:lnTo>
                    <a:lnTo>
                      <a:pt x="142268" y="25235"/>
                    </a:lnTo>
                    <a:lnTo>
                      <a:pt x="145742" y="26698"/>
                    </a:lnTo>
                    <a:lnTo>
                      <a:pt x="146108" y="29624"/>
                    </a:lnTo>
                    <a:lnTo>
                      <a:pt x="144097" y="32001"/>
                    </a:lnTo>
                    <a:lnTo>
                      <a:pt x="143182" y="34927"/>
                    </a:lnTo>
                    <a:lnTo>
                      <a:pt x="141171" y="37853"/>
                    </a:lnTo>
                    <a:lnTo>
                      <a:pt x="138610" y="39499"/>
                    </a:lnTo>
                    <a:lnTo>
                      <a:pt x="137331" y="42059"/>
                    </a:lnTo>
                    <a:lnTo>
                      <a:pt x="137331" y="44436"/>
                    </a:lnTo>
                    <a:lnTo>
                      <a:pt x="138062" y="46813"/>
                    </a:lnTo>
                    <a:lnTo>
                      <a:pt x="143182" y="54676"/>
                    </a:lnTo>
                    <a:lnTo>
                      <a:pt x="149582" y="59431"/>
                    </a:lnTo>
                    <a:lnTo>
                      <a:pt x="159457" y="60528"/>
                    </a:lnTo>
                    <a:lnTo>
                      <a:pt x="167503" y="63819"/>
                    </a:lnTo>
                    <a:lnTo>
                      <a:pt x="168966" y="65465"/>
                    </a:lnTo>
                    <a:lnTo>
                      <a:pt x="168417" y="66562"/>
                    </a:lnTo>
                    <a:lnTo>
                      <a:pt x="158908" y="68025"/>
                    </a:lnTo>
                    <a:lnTo>
                      <a:pt x="147022" y="65099"/>
                    </a:lnTo>
                    <a:lnTo>
                      <a:pt x="146108" y="67294"/>
                    </a:lnTo>
                    <a:lnTo>
                      <a:pt x="145742" y="69305"/>
                    </a:lnTo>
                    <a:lnTo>
                      <a:pt x="140988" y="70768"/>
                    </a:lnTo>
                    <a:lnTo>
                      <a:pt x="130564" y="64002"/>
                    </a:lnTo>
                    <a:lnTo>
                      <a:pt x="133308" y="63819"/>
                    </a:lnTo>
                    <a:lnTo>
                      <a:pt x="133856" y="61259"/>
                    </a:lnTo>
                    <a:lnTo>
                      <a:pt x="129467" y="59248"/>
                    </a:lnTo>
                    <a:lnTo>
                      <a:pt x="122701" y="63819"/>
                    </a:lnTo>
                    <a:lnTo>
                      <a:pt x="110084" y="65465"/>
                    </a:lnTo>
                    <a:lnTo>
                      <a:pt x="104232" y="67294"/>
                    </a:lnTo>
                    <a:lnTo>
                      <a:pt x="97832" y="70585"/>
                    </a:lnTo>
                    <a:lnTo>
                      <a:pt x="84666" y="73145"/>
                    </a:lnTo>
                    <a:lnTo>
                      <a:pt x="80825" y="72963"/>
                    </a:lnTo>
                    <a:lnTo>
                      <a:pt x="76254" y="70951"/>
                    </a:lnTo>
                    <a:lnTo>
                      <a:pt x="79911" y="71317"/>
                    </a:lnTo>
                    <a:lnTo>
                      <a:pt x="83203" y="69488"/>
                    </a:lnTo>
                    <a:lnTo>
                      <a:pt x="78814" y="68025"/>
                    </a:lnTo>
                    <a:lnTo>
                      <a:pt x="75340" y="64917"/>
                    </a:lnTo>
                    <a:lnTo>
                      <a:pt x="75157" y="59979"/>
                    </a:lnTo>
                    <a:lnTo>
                      <a:pt x="68939" y="61991"/>
                    </a:lnTo>
                    <a:lnTo>
                      <a:pt x="67477" y="67659"/>
                    </a:lnTo>
                    <a:lnTo>
                      <a:pt x="71682" y="66928"/>
                    </a:lnTo>
                    <a:lnTo>
                      <a:pt x="69488" y="69854"/>
                    </a:lnTo>
                    <a:lnTo>
                      <a:pt x="67477" y="75340"/>
                    </a:lnTo>
                    <a:lnTo>
                      <a:pt x="64734" y="78083"/>
                    </a:lnTo>
                    <a:lnTo>
                      <a:pt x="60345" y="78631"/>
                    </a:lnTo>
                    <a:lnTo>
                      <a:pt x="52299" y="76254"/>
                    </a:lnTo>
                    <a:lnTo>
                      <a:pt x="41510" y="75340"/>
                    </a:lnTo>
                    <a:lnTo>
                      <a:pt x="32184" y="72231"/>
                    </a:lnTo>
                    <a:lnTo>
                      <a:pt x="28527" y="67842"/>
                    </a:lnTo>
                    <a:lnTo>
                      <a:pt x="24869" y="61076"/>
                    </a:lnTo>
                    <a:lnTo>
                      <a:pt x="19383" y="61442"/>
                    </a:lnTo>
                    <a:lnTo>
                      <a:pt x="7131" y="56322"/>
                    </a:lnTo>
                    <a:lnTo>
                      <a:pt x="4937" y="52116"/>
                    </a:lnTo>
                    <a:lnTo>
                      <a:pt x="0" y="45533"/>
                    </a:lnTo>
                    <a:lnTo>
                      <a:pt x="4937" y="44070"/>
                    </a:lnTo>
                    <a:lnTo>
                      <a:pt x="9326" y="45533"/>
                    </a:lnTo>
                    <a:lnTo>
                      <a:pt x="14995" y="44253"/>
                    </a:lnTo>
                    <a:lnTo>
                      <a:pt x="12618" y="41510"/>
                    </a:lnTo>
                    <a:lnTo>
                      <a:pt x="8229" y="42059"/>
                    </a:lnTo>
                    <a:lnTo>
                      <a:pt x="7131" y="40961"/>
                    </a:lnTo>
                    <a:lnTo>
                      <a:pt x="8229" y="40047"/>
                    </a:lnTo>
                    <a:lnTo>
                      <a:pt x="12069" y="40047"/>
                    </a:lnTo>
                    <a:lnTo>
                      <a:pt x="11520" y="37121"/>
                    </a:lnTo>
                    <a:lnTo>
                      <a:pt x="6217" y="35110"/>
                    </a:lnTo>
                    <a:lnTo>
                      <a:pt x="3108" y="32550"/>
                    </a:lnTo>
                    <a:lnTo>
                      <a:pt x="4023" y="32367"/>
                    </a:lnTo>
                    <a:lnTo>
                      <a:pt x="8229" y="34744"/>
                    </a:lnTo>
                    <a:lnTo>
                      <a:pt x="9692" y="33281"/>
                    </a:lnTo>
                    <a:lnTo>
                      <a:pt x="10423" y="30538"/>
                    </a:lnTo>
                    <a:lnTo>
                      <a:pt x="7863" y="28344"/>
                    </a:lnTo>
                    <a:lnTo>
                      <a:pt x="7863" y="24687"/>
                    </a:lnTo>
                    <a:lnTo>
                      <a:pt x="11886" y="23041"/>
                    </a:lnTo>
                    <a:lnTo>
                      <a:pt x="18286" y="23589"/>
                    </a:lnTo>
                    <a:lnTo>
                      <a:pt x="20298" y="22309"/>
                    </a:lnTo>
                    <a:lnTo>
                      <a:pt x="17738" y="19201"/>
                    </a:lnTo>
                    <a:lnTo>
                      <a:pt x="15726" y="20298"/>
                    </a:lnTo>
                    <a:lnTo>
                      <a:pt x="14080" y="18835"/>
                    </a:lnTo>
                    <a:lnTo>
                      <a:pt x="11886" y="15543"/>
                    </a:lnTo>
                    <a:lnTo>
                      <a:pt x="12983" y="14263"/>
                    </a:lnTo>
                    <a:lnTo>
                      <a:pt x="16641" y="12069"/>
                    </a:lnTo>
                    <a:lnTo>
                      <a:pt x="19200" y="12800"/>
                    </a:lnTo>
                    <a:lnTo>
                      <a:pt x="31453" y="10057"/>
                    </a:lnTo>
                    <a:lnTo>
                      <a:pt x="35841" y="4206"/>
                    </a:lnTo>
                    <a:lnTo>
                      <a:pt x="37304" y="5303"/>
                    </a:lnTo>
                    <a:lnTo>
                      <a:pt x="47910" y="1097"/>
                    </a:lnTo>
                    <a:lnTo>
                      <a:pt x="55225" y="0"/>
                    </a:lnTo>
                    <a:lnTo>
                      <a:pt x="56870" y="366"/>
                    </a:lnTo>
                    <a:lnTo>
                      <a:pt x="54310" y="3109"/>
                    </a:lnTo>
                    <a:lnTo>
                      <a:pt x="55225" y="5486"/>
                    </a:lnTo>
                    <a:lnTo>
                      <a:pt x="67477" y="12435"/>
                    </a:lnTo>
                    <a:lnTo>
                      <a:pt x="70036" y="13166"/>
                    </a:lnTo>
                    <a:lnTo>
                      <a:pt x="74243" y="12435"/>
                    </a:lnTo>
                    <a:lnTo>
                      <a:pt x="75157" y="14263"/>
                    </a:lnTo>
                    <a:lnTo>
                      <a:pt x="78814" y="15726"/>
                    </a:lnTo>
                    <a:lnTo>
                      <a:pt x="75888" y="18103"/>
                    </a:lnTo>
                    <a:lnTo>
                      <a:pt x="78083" y="20298"/>
                    </a:lnTo>
                    <a:lnTo>
                      <a:pt x="82289" y="19932"/>
                    </a:lnTo>
                    <a:close/>
                  </a:path>
                </a:pathLst>
              </a:custGeom>
              <a:grpFill/>
              <a:ln w="18272" cap="flat">
                <a:noFill/>
                <a:prstDash val="solid"/>
                <a:miter/>
              </a:ln>
            </p:spPr>
            <p:txBody>
              <a:bodyPr rtlCol="0" anchor="ctr"/>
              <a:lstStyle/>
              <a:p>
                <a:endParaRPr lang="en-GB" sz="1463"/>
              </a:p>
            </p:txBody>
          </p:sp>
          <p:sp>
            <p:nvSpPr>
              <p:cNvPr id="616" name="Freeform: Shape 615">
                <a:extLst>
                  <a:ext uri="{FF2B5EF4-FFF2-40B4-BE49-F238E27FC236}">
                    <a16:creationId xmlns:a16="http://schemas.microsoft.com/office/drawing/2014/main" id="{C5230D23-2EC8-1E93-BEE6-DB4EFD024A7C}"/>
                  </a:ext>
                </a:extLst>
              </p:cNvPr>
              <p:cNvSpPr/>
              <p:nvPr/>
            </p:nvSpPr>
            <p:spPr>
              <a:xfrm>
                <a:off x="9460974" y="1890420"/>
                <a:ext cx="168965" cy="78631"/>
              </a:xfrm>
              <a:custGeom>
                <a:avLst/>
                <a:gdLst>
                  <a:gd name="connsiteX0" fmla="*/ 82289 w 168965"/>
                  <a:gd name="connsiteY0" fmla="*/ 19932 h 78631"/>
                  <a:gd name="connsiteX1" fmla="*/ 83203 w 168965"/>
                  <a:gd name="connsiteY1" fmla="*/ 20481 h 78631"/>
                  <a:gd name="connsiteX2" fmla="*/ 83569 w 168965"/>
                  <a:gd name="connsiteY2" fmla="*/ 22309 h 78631"/>
                  <a:gd name="connsiteX3" fmla="*/ 85763 w 168965"/>
                  <a:gd name="connsiteY3" fmla="*/ 20481 h 78631"/>
                  <a:gd name="connsiteX4" fmla="*/ 93077 w 168965"/>
                  <a:gd name="connsiteY4" fmla="*/ 21761 h 78631"/>
                  <a:gd name="connsiteX5" fmla="*/ 92529 w 168965"/>
                  <a:gd name="connsiteY5" fmla="*/ 23589 h 78631"/>
                  <a:gd name="connsiteX6" fmla="*/ 93077 w 168965"/>
                  <a:gd name="connsiteY6" fmla="*/ 24687 h 78631"/>
                  <a:gd name="connsiteX7" fmla="*/ 89969 w 168965"/>
                  <a:gd name="connsiteY7" fmla="*/ 27795 h 78631"/>
                  <a:gd name="connsiteX8" fmla="*/ 91066 w 168965"/>
                  <a:gd name="connsiteY8" fmla="*/ 28161 h 78631"/>
                  <a:gd name="connsiteX9" fmla="*/ 90518 w 168965"/>
                  <a:gd name="connsiteY9" fmla="*/ 29624 h 78631"/>
                  <a:gd name="connsiteX10" fmla="*/ 91432 w 168965"/>
                  <a:gd name="connsiteY10" fmla="*/ 31270 h 78631"/>
                  <a:gd name="connsiteX11" fmla="*/ 95089 w 168965"/>
                  <a:gd name="connsiteY11" fmla="*/ 30721 h 78631"/>
                  <a:gd name="connsiteX12" fmla="*/ 97466 w 168965"/>
                  <a:gd name="connsiteY12" fmla="*/ 32184 h 78631"/>
                  <a:gd name="connsiteX13" fmla="*/ 100026 w 168965"/>
                  <a:gd name="connsiteY13" fmla="*/ 30904 h 78631"/>
                  <a:gd name="connsiteX14" fmla="*/ 104598 w 168965"/>
                  <a:gd name="connsiteY14" fmla="*/ 31818 h 78631"/>
                  <a:gd name="connsiteX15" fmla="*/ 105878 w 168965"/>
                  <a:gd name="connsiteY15" fmla="*/ 31087 h 78631"/>
                  <a:gd name="connsiteX16" fmla="*/ 105695 w 168965"/>
                  <a:gd name="connsiteY16" fmla="*/ 25235 h 78631"/>
                  <a:gd name="connsiteX17" fmla="*/ 107889 w 168965"/>
                  <a:gd name="connsiteY17" fmla="*/ 23772 h 78631"/>
                  <a:gd name="connsiteX18" fmla="*/ 104598 w 168965"/>
                  <a:gd name="connsiteY18" fmla="*/ 21212 h 78631"/>
                  <a:gd name="connsiteX19" fmla="*/ 103866 w 168965"/>
                  <a:gd name="connsiteY19" fmla="*/ 13715 h 78631"/>
                  <a:gd name="connsiteX20" fmla="*/ 104232 w 168965"/>
                  <a:gd name="connsiteY20" fmla="*/ 10972 h 78631"/>
                  <a:gd name="connsiteX21" fmla="*/ 108621 w 168965"/>
                  <a:gd name="connsiteY21" fmla="*/ 8046 h 78631"/>
                  <a:gd name="connsiteX22" fmla="*/ 112095 w 168965"/>
                  <a:gd name="connsiteY22" fmla="*/ 7132 h 78631"/>
                  <a:gd name="connsiteX23" fmla="*/ 123798 w 168965"/>
                  <a:gd name="connsiteY23" fmla="*/ 11155 h 78631"/>
                  <a:gd name="connsiteX24" fmla="*/ 133125 w 168965"/>
                  <a:gd name="connsiteY24" fmla="*/ 18103 h 78631"/>
                  <a:gd name="connsiteX25" fmla="*/ 134222 w 168965"/>
                  <a:gd name="connsiteY25" fmla="*/ 20481 h 78631"/>
                  <a:gd name="connsiteX26" fmla="*/ 137879 w 168965"/>
                  <a:gd name="connsiteY26" fmla="*/ 25052 h 78631"/>
                  <a:gd name="connsiteX27" fmla="*/ 142268 w 168965"/>
                  <a:gd name="connsiteY27" fmla="*/ 25235 h 78631"/>
                  <a:gd name="connsiteX28" fmla="*/ 145742 w 168965"/>
                  <a:gd name="connsiteY28" fmla="*/ 26698 h 78631"/>
                  <a:gd name="connsiteX29" fmla="*/ 146108 w 168965"/>
                  <a:gd name="connsiteY29" fmla="*/ 29624 h 78631"/>
                  <a:gd name="connsiteX30" fmla="*/ 144097 w 168965"/>
                  <a:gd name="connsiteY30" fmla="*/ 32001 h 78631"/>
                  <a:gd name="connsiteX31" fmla="*/ 143182 w 168965"/>
                  <a:gd name="connsiteY31" fmla="*/ 34927 h 78631"/>
                  <a:gd name="connsiteX32" fmla="*/ 141171 w 168965"/>
                  <a:gd name="connsiteY32" fmla="*/ 37853 h 78631"/>
                  <a:gd name="connsiteX33" fmla="*/ 138610 w 168965"/>
                  <a:gd name="connsiteY33" fmla="*/ 39499 h 78631"/>
                  <a:gd name="connsiteX34" fmla="*/ 137331 w 168965"/>
                  <a:gd name="connsiteY34" fmla="*/ 42059 h 78631"/>
                  <a:gd name="connsiteX35" fmla="*/ 137331 w 168965"/>
                  <a:gd name="connsiteY35" fmla="*/ 44436 h 78631"/>
                  <a:gd name="connsiteX36" fmla="*/ 138062 w 168965"/>
                  <a:gd name="connsiteY36" fmla="*/ 46813 h 78631"/>
                  <a:gd name="connsiteX37" fmla="*/ 143182 w 168965"/>
                  <a:gd name="connsiteY37" fmla="*/ 54676 h 78631"/>
                  <a:gd name="connsiteX38" fmla="*/ 149582 w 168965"/>
                  <a:gd name="connsiteY38" fmla="*/ 59431 h 78631"/>
                  <a:gd name="connsiteX39" fmla="*/ 159457 w 168965"/>
                  <a:gd name="connsiteY39" fmla="*/ 60528 h 78631"/>
                  <a:gd name="connsiteX40" fmla="*/ 167503 w 168965"/>
                  <a:gd name="connsiteY40" fmla="*/ 63819 h 78631"/>
                  <a:gd name="connsiteX41" fmla="*/ 168966 w 168965"/>
                  <a:gd name="connsiteY41" fmla="*/ 65465 h 78631"/>
                  <a:gd name="connsiteX42" fmla="*/ 168417 w 168965"/>
                  <a:gd name="connsiteY42" fmla="*/ 66562 h 78631"/>
                  <a:gd name="connsiteX43" fmla="*/ 158908 w 168965"/>
                  <a:gd name="connsiteY43" fmla="*/ 68025 h 78631"/>
                  <a:gd name="connsiteX44" fmla="*/ 147022 w 168965"/>
                  <a:gd name="connsiteY44" fmla="*/ 65099 h 78631"/>
                  <a:gd name="connsiteX45" fmla="*/ 146108 w 168965"/>
                  <a:gd name="connsiteY45" fmla="*/ 67294 h 78631"/>
                  <a:gd name="connsiteX46" fmla="*/ 145742 w 168965"/>
                  <a:gd name="connsiteY46" fmla="*/ 69305 h 78631"/>
                  <a:gd name="connsiteX47" fmla="*/ 140988 w 168965"/>
                  <a:gd name="connsiteY47" fmla="*/ 70768 h 78631"/>
                  <a:gd name="connsiteX48" fmla="*/ 130564 w 168965"/>
                  <a:gd name="connsiteY48" fmla="*/ 64002 h 78631"/>
                  <a:gd name="connsiteX49" fmla="*/ 133308 w 168965"/>
                  <a:gd name="connsiteY49" fmla="*/ 63819 h 78631"/>
                  <a:gd name="connsiteX50" fmla="*/ 133856 w 168965"/>
                  <a:gd name="connsiteY50" fmla="*/ 61259 h 78631"/>
                  <a:gd name="connsiteX51" fmla="*/ 129467 w 168965"/>
                  <a:gd name="connsiteY51" fmla="*/ 59248 h 78631"/>
                  <a:gd name="connsiteX52" fmla="*/ 122701 w 168965"/>
                  <a:gd name="connsiteY52" fmla="*/ 63819 h 78631"/>
                  <a:gd name="connsiteX53" fmla="*/ 110084 w 168965"/>
                  <a:gd name="connsiteY53" fmla="*/ 65465 h 78631"/>
                  <a:gd name="connsiteX54" fmla="*/ 104232 w 168965"/>
                  <a:gd name="connsiteY54" fmla="*/ 67294 h 78631"/>
                  <a:gd name="connsiteX55" fmla="*/ 97832 w 168965"/>
                  <a:gd name="connsiteY55" fmla="*/ 70585 h 78631"/>
                  <a:gd name="connsiteX56" fmla="*/ 84666 w 168965"/>
                  <a:gd name="connsiteY56" fmla="*/ 73145 h 78631"/>
                  <a:gd name="connsiteX57" fmla="*/ 80825 w 168965"/>
                  <a:gd name="connsiteY57" fmla="*/ 72963 h 78631"/>
                  <a:gd name="connsiteX58" fmla="*/ 76254 w 168965"/>
                  <a:gd name="connsiteY58" fmla="*/ 70951 h 78631"/>
                  <a:gd name="connsiteX59" fmla="*/ 79911 w 168965"/>
                  <a:gd name="connsiteY59" fmla="*/ 71317 h 78631"/>
                  <a:gd name="connsiteX60" fmla="*/ 83203 w 168965"/>
                  <a:gd name="connsiteY60" fmla="*/ 69488 h 78631"/>
                  <a:gd name="connsiteX61" fmla="*/ 78814 w 168965"/>
                  <a:gd name="connsiteY61" fmla="*/ 68025 h 78631"/>
                  <a:gd name="connsiteX62" fmla="*/ 75340 w 168965"/>
                  <a:gd name="connsiteY62" fmla="*/ 64917 h 78631"/>
                  <a:gd name="connsiteX63" fmla="*/ 75157 w 168965"/>
                  <a:gd name="connsiteY63" fmla="*/ 59979 h 78631"/>
                  <a:gd name="connsiteX64" fmla="*/ 68939 w 168965"/>
                  <a:gd name="connsiteY64" fmla="*/ 61991 h 78631"/>
                  <a:gd name="connsiteX65" fmla="*/ 67477 w 168965"/>
                  <a:gd name="connsiteY65" fmla="*/ 67659 h 78631"/>
                  <a:gd name="connsiteX66" fmla="*/ 71682 w 168965"/>
                  <a:gd name="connsiteY66" fmla="*/ 66928 h 78631"/>
                  <a:gd name="connsiteX67" fmla="*/ 69488 w 168965"/>
                  <a:gd name="connsiteY67" fmla="*/ 69854 h 78631"/>
                  <a:gd name="connsiteX68" fmla="*/ 67477 w 168965"/>
                  <a:gd name="connsiteY68" fmla="*/ 75340 h 78631"/>
                  <a:gd name="connsiteX69" fmla="*/ 64734 w 168965"/>
                  <a:gd name="connsiteY69" fmla="*/ 78083 h 78631"/>
                  <a:gd name="connsiteX70" fmla="*/ 60345 w 168965"/>
                  <a:gd name="connsiteY70" fmla="*/ 78631 h 78631"/>
                  <a:gd name="connsiteX71" fmla="*/ 52299 w 168965"/>
                  <a:gd name="connsiteY71" fmla="*/ 76254 h 78631"/>
                  <a:gd name="connsiteX72" fmla="*/ 41510 w 168965"/>
                  <a:gd name="connsiteY72" fmla="*/ 75340 h 78631"/>
                  <a:gd name="connsiteX73" fmla="*/ 32184 w 168965"/>
                  <a:gd name="connsiteY73" fmla="*/ 72231 h 78631"/>
                  <a:gd name="connsiteX74" fmla="*/ 28527 w 168965"/>
                  <a:gd name="connsiteY74" fmla="*/ 67842 h 78631"/>
                  <a:gd name="connsiteX75" fmla="*/ 24869 w 168965"/>
                  <a:gd name="connsiteY75" fmla="*/ 61076 h 78631"/>
                  <a:gd name="connsiteX76" fmla="*/ 19383 w 168965"/>
                  <a:gd name="connsiteY76" fmla="*/ 61442 h 78631"/>
                  <a:gd name="connsiteX77" fmla="*/ 7131 w 168965"/>
                  <a:gd name="connsiteY77" fmla="*/ 56322 h 78631"/>
                  <a:gd name="connsiteX78" fmla="*/ 4937 w 168965"/>
                  <a:gd name="connsiteY78" fmla="*/ 52116 h 78631"/>
                  <a:gd name="connsiteX79" fmla="*/ 0 w 168965"/>
                  <a:gd name="connsiteY79" fmla="*/ 45533 h 78631"/>
                  <a:gd name="connsiteX80" fmla="*/ 4937 w 168965"/>
                  <a:gd name="connsiteY80" fmla="*/ 44070 h 78631"/>
                  <a:gd name="connsiteX81" fmla="*/ 9326 w 168965"/>
                  <a:gd name="connsiteY81" fmla="*/ 45533 h 78631"/>
                  <a:gd name="connsiteX82" fmla="*/ 14995 w 168965"/>
                  <a:gd name="connsiteY82" fmla="*/ 44253 h 78631"/>
                  <a:gd name="connsiteX83" fmla="*/ 12618 w 168965"/>
                  <a:gd name="connsiteY83" fmla="*/ 41510 h 78631"/>
                  <a:gd name="connsiteX84" fmla="*/ 8229 w 168965"/>
                  <a:gd name="connsiteY84" fmla="*/ 42059 h 78631"/>
                  <a:gd name="connsiteX85" fmla="*/ 7131 w 168965"/>
                  <a:gd name="connsiteY85" fmla="*/ 40961 h 78631"/>
                  <a:gd name="connsiteX86" fmla="*/ 8229 w 168965"/>
                  <a:gd name="connsiteY86" fmla="*/ 40047 h 78631"/>
                  <a:gd name="connsiteX87" fmla="*/ 12069 w 168965"/>
                  <a:gd name="connsiteY87" fmla="*/ 40047 h 78631"/>
                  <a:gd name="connsiteX88" fmla="*/ 11520 w 168965"/>
                  <a:gd name="connsiteY88" fmla="*/ 37121 h 78631"/>
                  <a:gd name="connsiteX89" fmla="*/ 6217 w 168965"/>
                  <a:gd name="connsiteY89" fmla="*/ 35110 h 78631"/>
                  <a:gd name="connsiteX90" fmla="*/ 3108 w 168965"/>
                  <a:gd name="connsiteY90" fmla="*/ 32550 h 78631"/>
                  <a:gd name="connsiteX91" fmla="*/ 4023 w 168965"/>
                  <a:gd name="connsiteY91" fmla="*/ 32367 h 78631"/>
                  <a:gd name="connsiteX92" fmla="*/ 8229 w 168965"/>
                  <a:gd name="connsiteY92" fmla="*/ 34744 h 78631"/>
                  <a:gd name="connsiteX93" fmla="*/ 9692 w 168965"/>
                  <a:gd name="connsiteY93" fmla="*/ 33281 h 78631"/>
                  <a:gd name="connsiteX94" fmla="*/ 10423 w 168965"/>
                  <a:gd name="connsiteY94" fmla="*/ 30538 h 78631"/>
                  <a:gd name="connsiteX95" fmla="*/ 7863 w 168965"/>
                  <a:gd name="connsiteY95" fmla="*/ 28344 h 78631"/>
                  <a:gd name="connsiteX96" fmla="*/ 7863 w 168965"/>
                  <a:gd name="connsiteY96" fmla="*/ 24687 h 78631"/>
                  <a:gd name="connsiteX97" fmla="*/ 11886 w 168965"/>
                  <a:gd name="connsiteY97" fmla="*/ 23041 h 78631"/>
                  <a:gd name="connsiteX98" fmla="*/ 18286 w 168965"/>
                  <a:gd name="connsiteY98" fmla="*/ 23589 h 78631"/>
                  <a:gd name="connsiteX99" fmla="*/ 20298 w 168965"/>
                  <a:gd name="connsiteY99" fmla="*/ 22309 h 78631"/>
                  <a:gd name="connsiteX100" fmla="*/ 17738 w 168965"/>
                  <a:gd name="connsiteY100" fmla="*/ 19201 h 78631"/>
                  <a:gd name="connsiteX101" fmla="*/ 15726 w 168965"/>
                  <a:gd name="connsiteY101" fmla="*/ 20298 h 78631"/>
                  <a:gd name="connsiteX102" fmla="*/ 14080 w 168965"/>
                  <a:gd name="connsiteY102" fmla="*/ 18835 h 78631"/>
                  <a:gd name="connsiteX103" fmla="*/ 11886 w 168965"/>
                  <a:gd name="connsiteY103" fmla="*/ 15543 h 78631"/>
                  <a:gd name="connsiteX104" fmla="*/ 12983 w 168965"/>
                  <a:gd name="connsiteY104" fmla="*/ 14263 h 78631"/>
                  <a:gd name="connsiteX105" fmla="*/ 16641 w 168965"/>
                  <a:gd name="connsiteY105" fmla="*/ 12069 h 78631"/>
                  <a:gd name="connsiteX106" fmla="*/ 19200 w 168965"/>
                  <a:gd name="connsiteY106" fmla="*/ 12800 h 78631"/>
                  <a:gd name="connsiteX107" fmla="*/ 31453 w 168965"/>
                  <a:gd name="connsiteY107" fmla="*/ 10057 h 78631"/>
                  <a:gd name="connsiteX108" fmla="*/ 35841 w 168965"/>
                  <a:gd name="connsiteY108" fmla="*/ 4206 h 78631"/>
                  <a:gd name="connsiteX109" fmla="*/ 37304 w 168965"/>
                  <a:gd name="connsiteY109" fmla="*/ 5303 h 78631"/>
                  <a:gd name="connsiteX110" fmla="*/ 47910 w 168965"/>
                  <a:gd name="connsiteY110" fmla="*/ 1097 h 78631"/>
                  <a:gd name="connsiteX111" fmla="*/ 55225 w 168965"/>
                  <a:gd name="connsiteY111" fmla="*/ 0 h 78631"/>
                  <a:gd name="connsiteX112" fmla="*/ 56870 w 168965"/>
                  <a:gd name="connsiteY112" fmla="*/ 366 h 78631"/>
                  <a:gd name="connsiteX113" fmla="*/ 54310 w 168965"/>
                  <a:gd name="connsiteY113" fmla="*/ 3109 h 78631"/>
                  <a:gd name="connsiteX114" fmla="*/ 55225 w 168965"/>
                  <a:gd name="connsiteY114" fmla="*/ 5486 h 78631"/>
                  <a:gd name="connsiteX115" fmla="*/ 67477 w 168965"/>
                  <a:gd name="connsiteY115" fmla="*/ 12435 h 78631"/>
                  <a:gd name="connsiteX116" fmla="*/ 70036 w 168965"/>
                  <a:gd name="connsiteY116" fmla="*/ 13166 h 78631"/>
                  <a:gd name="connsiteX117" fmla="*/ 74243 w 168965"/>
                  <a:gd name="connsiteY117" fmla="*/ 12435 h 78631"/>
                  <a:gd name="connsiteX118" fmla="*/ 75157 w 168965"/>
                  <a:gd name="connsiteY118" fmla="*/ 14263 h 78631"/>
                  <a:gd name="connsiteX119" fmla="*/ 78814 w 168965"/>
                  <a:gd name="connsiteY119" fmla="*/ 15726 h 78631"/>
                  <a:gd name="connsiteX120" fmla="*/ 75888 w 168965"/>
                  <a:gd name="connsiteY120" fmla="*/ 18103 h 78631"/>
                  <a:gd name="connsiteX121" fmla="*/ 78083 w 168965"/>
                  <a:gd name="connsiteY121" fmla="*/ 20298 h 78631"/>
                  <a:gd name="connsiteX122" fmla="*/ 82289 w 168965"/>
                  <a:gd name="connsiteY122" fmla="*/ 19932 h 7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68965" h="78631">
                    <a:moveTo>
                      <a:pt x="82289" y="19932"/>
                    </a:moveTo>
                    <a:lnTo>
                      <a:pt x="83203" y="20481"/>
                    </a:lnTo>
                    <a:lnTo>
                      <a:pt x="83569" y="22309"/>
                    </a:lnTo>
                    <a:lnTo>
                      <a:pt x="85763" y="20481"/>
                    </a:lnTo>
                    <a:lnTo>
                      <a:pt x="93077" y="21761"/>
                    </a:lnTo>
                    <a:lnTo>
                      <a:pt x="92529" y="23589"/>
                    </a:lnTo>
                    <a:lnTo>
                      <a:pt x="93077" y="24687"/>
                    </a:lnTo>
                    <a:lnTo>
                      <a:pt x="89969" y="27795"/>
                    </a:lnTo>
                    <a:lnTo>
                      <a:pt x="91066" y="28161"/>
                    </a:lnTo>
                    <a:lnTo>
                      <a:pt x="90518" y="29624"/>
                    </a:lnTo>
                    <a:lnTo>
                      <a:pt x="91432" y="31270"/>
                    </a:lnTo>
                    <a:lnTo>
                      <a:pt x="95089" y="30721"/>
                    </a:lnTo>
                    <a:lnTo>
                      <a:pt x="97466" y="32184"/>
                    </a:lnTo>
                    <a:lnTo>
                      <a:pt x="100026" y="30904"/>
                    </a:lnTo>
                    <a:lnTo>
                      <a:pt x="104598" y="31818"/>
                    </a:lnTo>
                    <a:lnTo>
                      <a:pt x="105878" y="31087"/>
                    </a:lnTo>
                    <a:lnTo>
                      <a:pt x="105695" y="25235"/>
                    </a:lnTo>
                    <a:lnTo>
                      <a:pt x="107889" y="23772"/>
                    </a:lnTo>
                    <a:lnTo>
                      <a:pt x="104598" y="21212"/>
                    </a:lnTo>
                    <a:lnTo>
                      <a:pt x="103866" y="13715"/>
                    </a:lnTo>
                    <a:lnTo>
                      <a:pt x="104232" y="10972"/>
                    </a:lnTo>
                    <a:lnTo>
                      <a:pt x="108621" y="8046"/>
                    </a:lnTo>
                    <a:lnTo>
                      <a:pt x="112095" y="7132"/>
                    </a:lnTo>
                    <a:lnTo>
                      <a:pt x="123798" y="11155"/>
                    </a:lnTo>
                    <a:lnTo>
                      <a:pt x="133125" y="18103"/>
                    </a:lnTo>
                    <a:lnTo>
                      <a:pt x="134222" y="20481"/>
                    </a:lnTo>
                    <a:lnTo>
                      <a:pt x="137879" y="25052"/>
                    </a:lnTo>
                    <a:lnTo>
                      <a:pt x="142268" y="25235"/>
                    </a:lnTo>
                    <a:lnTo>
                      <a:pt x="145742" y="26698"/>
                    </a:lnTo>
                    <a:lnTo>
                      <a:pt x="146108" y="29624"/>
                    </a:lnTo>
                    <a:lnTo>
                      <a:pt x="144097" y="32001"/>
                    </a:lnTo>
                    <a:lnTo>
                      <a:pt x="143182" y="34927"/>
                    </a:lnTo>
                    <a:lnTo>
                      <a:pt x="141171" y="37853"/>
                    </a:lnTo>
                    <a:lnTo>
                      <a:pt x="138610" y="39499"/>
                    </a:lnTo>
                    <a:lnTo>
                      <a:pt x="137331" y="42059"/>
                    </a:lnTo>
                    <a:lnTo>
                      <a:pt x="137331" y="44436"/>
                    </a:lnTo>
                    <a:lnTo>
                      <a:pt x="138062" y="46813"/>
                    </a:lnTo>
                    <a:lnTo>
                      <a:pt x="143182" y="54676"/>
                    </a:lnTo>
                    <a:lnTo>
                      <a:pt x="149582" y="59431"/>
                    </a:lnTo>
                    <a:lnTo>
                      <a:pt x="159457" y="60528"/>
                    </a:lnTo>
                    <a:lnTo>
                      <a:pt x="167503" y="63819"/>
                    </a:lnTo>
                    <a:lnTo>
                      <a:pt x="168966" y="65465"/>
                    </a:lnTo>
                    <a:lnTo>
                      <a:pt x="168417" y="66562"/>
                    </a:lnTo>
                    <a:lnTo>
                      <a:pt x="158908" y="68025"/>
                    </a:lnTo>
                    <a:lnTo>
                      <a:pt x="147022" y="65099"/>
                    </a:lnTo>
                    <a:lnTo>
                      <a:pt x="146108" y="67294"/>
                    </a:lnTo>
                    <a:lnTo>
                      <a:pt x="145742" y="69305"/>
                    </a:lnTo>
                    <a:lnTo>
                      <a:pt x="140988" y="70768"/>
                    </a:lnTo>
                    <a:lnTo>
                      <a:pt x="130564" y="64002"/>
                    </a:lnTo>
                    <a:lnTo>
                      <a:pt x="133308" y="63819"/>
                    </a:lnTo>
                    <a:lnTo>
                      <a:pt x="133856" y="61259"/>
                    </a:lnTo>
                    <a:lnTo>
                      <a:pt x="129467" y="59248"/>
                    </a:lnTo>
                    <a:lnTo>
                      <a:pt x="122701" y="63819"/>
                    </a:lnTo>
                    <a:lnTo>
                      <a:pt x="110084" y="65465"/>
                    </a:lnTo>
                    <a:lnTo>
                      <a:pt x="104232" y="67294"/>
                    </a:lnTo>
                    <a:lnTo>
                      <a:pt x="97832" y="70585"/>
                    </a:lnTo>
                    <a:lnTo>
                      <a:pt x="84666" y="73145"/>
                    </a:lnTo>
                    <a:lnTo>
                      <a:pt x="80825" y="72963"/>
                    </a:lnTo>
                    <a:lnTo>
                      <a:pt x="76254" y="70951"/>
                    </a:lnTo>
                    <a:lnTo>
                      <a:pt x="79911" y="71317"/>
                    </a:lnTo>
                    <a:lnTo>
                      <a:pt x="83203" y="69488"/>
                    </a:lnTo>
                    <a:lnTo>
                      <a:pt x="78814" y="68025"/>
                    </a:lnTo>
                    <a:lnTo>
                      <a:pt x="75340" y="64917"/>
                    </a:lnTo>
                    <a:lnTo>
                      <a:pt x="75157" y="59979"/>
                    </a:lnTo>
                    <a:lnTo>
                      <a:pt x="68939" y="61991"/>
                    </a:lnTo>
                    <a:lnTo>
                      <a:pt x="67477" y="67659"/>
                    </a:lnTo>
                    <a:lnTo>
                      <a:pt x="71682" y="66928"/>
                    </a:lnTo>
                    <a:lnTo>
                      <a:pt x="69488" y="69854"/>
                    </a:lnTo>
                    <a:lnTo>
                      <a:pt x="67477" y="75340"/>
                    </a:lnTo>
                    <a:lnTo>
                      <a:pt x="64734" y="78083"/>
                    </a:lnTo>
                    <a:lnTo>
                      <a:pt x="60345" y="78631"/>
                    </a:lnTo>
                    <a:lnTo>
                      <a:pt x="52299" y="76254"/>
                    </a:lnTo>
                    <a:lnTo>
                      <a:pt x="41510" y="75340"/>
                    </a:lnTo>
                    <a:lnTo>
                      <a:pt x="32184" y="72231"/>
                    </a:lnTo>
                    <a:lnTo>
                      <a:pt x="28527" y="67842"/>
                    </a:lnTo>
                    <a:lnTo>
                      <a:pt x="24869" y="61076"/>
                    </a:lnTo>
                    <a:lnTo>
                      <a:pt x="19383" y="61442"/>
                    </a:lnTo>
                    <a:lnTo>
                      <a:pt x="7131" y="56322"/>
                    </a:lnTo>
                    <a:lnTo>
                      <a:pt x="4937" y="52116"/>
                    </a:lnTo>
                    <a:lnTo>
                      <a:pt x="0" y="45533"/>
                    </a:lnTo>
                    <a:lnTo>
                      <a:pt x="4937" y="44070"/>
                    </a:lnTo>
                    <a:lnTo>
                      <a:pt x="9326" y="45533"/>
                    </a:lnTo>
                    <a:lnTo>
                      <a:pt x="14995" y="44253"/>
                    </a:lnTo>
                    <a:lnTo>
                      <a:pt x="12618" y="41510"/>
                    </a:lnTo>
                    <a:lnTo>
                      <a:pt x="8229" y="42059"/>
                    </a:lnTo>
                    <a:lnTo>
                      <a:pt x="7131" y="40961"/>
                    </a:lnTo>
                    <a:lnTo>
                      <a:pt x="8229" y="40047"/>
                    </a:lnTo>
                    <a:lnTo>
                      <a:pt x="12069" y="40047"/>
                    </a:lnTo>
                    <a:lnTo>
                      <a:pt x="11520" y="37121"/>
                    </a:lnTo>
                    <a:lnTo>
                      <a:pt x="6217" y="35110"/>
                    </a:lnTo>
                    <a:lnTo>
                      <a:pt x="3108" y="32550"/>
                    </a:lnTo>
                    <a:lnTo>
                      <a:pt x="4023" y="32367"/>
                    </a:lnTo>
                    <a:lnTo>
                      <a:pt x="8229" y="34744"/>
                    </a:lnTo>
                    <a:lnTo>
                      <a:pt x="9692" y="33281"/>
                    </a:lnTo>
                    <a:lnTo>
                      <a:pt x="10423" y="30538"/>
                    </a:lnTo>
                    <a:lnTo>
                      <a:pt x="7863" y="28344"/>
                    </a:lnTo>
                    <a:lnTo>
                      <a:pt x="7863" y="24687"/>
                    </a:lnTo>
                    <a:lnTo>
                      <a:pt x="11886" y="23041"/>
                    </a:lnTo>
                    <a:lnTo>
                      <a:pt x="18286" y="23589"/>
                    </a:lnTo>
                    <a:lnTo>
                      <a:pt x="20298" y="22309"/>
                    </a:lnTo>
                    <a:lnTo>
                      <a:pt x="17738" y="19201"/>
                    </a:lnTo>
                    <a:lnTo>
                      <a:pt x="15726" y="20298"/>
                    </a:lnTo>
                    <a:lnTo>
                      <a:pt x="14080" y="18835"/>
                    </a:lnTo>
                    <a:lnTo>
                      <a:pt x="11886" y="15543"/>
                    </a:lnTo>
                    <a:lnTo>
                      <a:pt x="12983" y="14263"/>
                    </a:lnTo>
                    <a:lnTo>
                      <a:pt x="16641" y="12069"/>
                    </a:lnTo>
                    <a:lnTo>
                      <a:pt x="19200" y="12800"/>
                    </a:lnTo>
                    <a:lnTo>
                      <a:pt x="31453" y="10057"/>
                    </a:lnTo>
                    <a:lnTo>
                      <a:pt x="35841" y="4206"/>
                    </a:lnTo>
                    <a:lnTo>
                      <a:pt x="37304" y="5303"/>
                    </a:lnTo>
                    <a:lnTo>
                      <a:pt x="47910" y="1097"/>
                    </a:lnTo>
                    <a:lnTo>
                      <a:pt x="55225" y="0"/>
                    </a:lnTo>
                    <a:lnTo>
                      <a:pt x="56870" y="366"/>
                    </a:lnTo>
                    <a:lnTo>
                      <a:pt x="54310" y="3109"/>
                    </a:lnTo>
                    <a:lnTo>
                      <a:pt x="55225" y="5486"/>
                    </a:lnTo>
                    <a:lnTo>
                      <a:pt x="67477" y="12435"/>
                    </a:lnTo>
                    <a:lnTo>
                      <a:pt x="70036" y="13166"/>
                    </a:lnTo>
                    <a:lnTo>
                      <a:pt x="74243" y="12435"/>
                    </a:lnTo>
                    <a:lnTo>
                      <a:pt x="75157" y="14263"/>
                    </a:lnTo>
                    <a:lnTo>
                      <a:pt x="78814" y="15726"/>
                    </a:lnTo>
                    <a:lnTo>
                      <a:pt x="75888" y="18103"/>
                    </a:lnTo>
                    <a:lnTo>
                      <a:pt x="78083" y="20298"/>
                    </a:lnTo>
                    <a:lnTo>
                      <a:pt x="82289" y="19932"/>
                    </a:lnTo>
                  </a:path>
                </a:pathLst>
              </a:custGeom>
              <a:grpFill/>
              <a:ln w="4020" cap="flat">
                <a:solidFill>
                  <a:srgbClr val="FFFFFF"/>
                </a:solidFill>
                <a:prstDash val="solid"/>
                <a:miter/>
              </a:ln>
            </p:spPr>
            <p:txBody>
              <a:bodyPr rtlCol="0" anchor="ctr"/>
              <a:lstStyle/>
              <a:p>
                <a:endParaRPr lang="en-GB" sz="1463"/>
              </a:p>
            </p:txBody>
          </p:sp>
          <p:sp>
            <p:nvSpPr>
              <p:cNvPr id="617" name="Freeform: Shape 616">
                <a:extLst>
                  <a:ext uri="{FF2B5EF4-FFF2-40B4-BE49-F238E27FC236}">
                    <a16:creationId xmlns:a16="http://schemas.microsoft.com/office/drawing/2014/main" id="{0B5B3E3D-0741-F55E-DD7F-FB0C12D1B786}"/>
                  </a:ext>
                </a:extLst>
              </p:cNvPr>
              <p:cNvSpPr/>
              <p:nvPr/>
            </p:nvSpPr>
            <p:spPr>
              <a:xfrm>
                <a:off x="9579103" y="1894260"/>
                <a:ext cx="103866" cy="58333"/>
              </a:xfrm>
              <a:custGeom>
                <a:avLst/>
                <a:gdLst>
                  <a:gd name="connsiteX0" fmla="*/ 0 w 103866"/>
                  <a:gd name="connsiteY0" fmla="*/ 0 h 58333"/>
                  <a:gd name="connsiteX1" fmla="*/ 7497 w 103866"/>
                  <a:gd name="connsiteY1" fmla="*/ 2194 h 58333"/>
                  <a:gd name="connsiteX2" fmla="*/ 14995 w 103866"/>
                  <a:gd name="connsiteY2" fmla="*/ 7132 h 58333"/>
                  <a:gd name="connsiteX3" fmla="*/ 19750 w 103866"/>
                  <a:gd name="connsiteY3" fmla="*/ 8960 h 58333"/>
                  <a:gd name="connsiteX4" fmla="*/ 25967 w 103866"/>
                  <a:gd name="connsiteY4" fmla="*/ 13715 h 58333"/>
                  <a:gd name="connsiteX5" fmla="*/ 29807 w 103866"/>
                  <a:gd name="connsiteY5" fmla="*/ 15178 h 58333"/>
                  <a:gd name="connsiteX6" fmla="*/ 40962 w 103866"/>
                  <a:gd name="connsiteY6" fmla="*/ 16458 h 58333"/>
                  <a:gd name="connsiteX7" fmla="*/ 49373 w 103866"/>
                  <a:gd name="connsiteY7" fmla="*/ 13532 h 58333"/>
                  <a:gd name="connsiteX8" fmla="*/ 53945 w 103866"/>
                  <a:gd name="connsiteY8" fmla="*/ 12983 h 58333"/>
                  <a:gd name="connsiteX9" fmla="*/ 64002 w 103866"/>
                  <a:gd name="connsiteY9" fmla="*/ 14995 h 58333"/>
                  <a:gd name="connsiteX10" fmla="*/ 70220 w 103866"/>
                  <a:gd name="connsiteY10" fmla="*/ 20846 h 58333"/>
                  <a:gd name="connsiteX11" fmla="*/ 78083 w 103866"/>
                  <a:gd name="connsiteY11" fmla="*/ 22675 h 58333"/>
                  <a:gd name="connsiteX12" fmla="*/ 84483 w 103866"/>
                  <a:gd name="connsiteY12" fmla="*/ 25601 h 58333"/>
                  <a:gd name="connsiteX13" fmla="*/ 92895 w 103866"/>
                  <a:gd name="connsiteY13" fmla="*/ 27978 h 58333"/>
                  <a:gd name="connsiteX14" fmla="*/ 99843 w 103866"/>
                  <a:gd name="connsiteY14" fmla="*/ 31818 h 58333"/>
                  <a:gd name="connsiteX15" fmla="*/ 102952 w 103866"/>
                  <a:gd name="connsiteY15" fmla="*/ 31818 h 58333"/>
                  <a:gd name="connsiteX16" fmla="*/ 103866 w 103866"/>
                  <a:gd name="connsiteY16" fmla="*/ 33647 h 58333"/>
                  <a:gd name="connsiteX17" fmla="*/ 95272 w 103866"/>
                  <a:gd name="connsiteY17" fmla="*/ 33098 h 58333"/>
                  <a:gd name="connsiteX18" fmla="*/ 91249 w 103866"/>
                  <a:gd name="connsiteY18" fmla="*/ 34013 h 58333"/>
                  <a:gd name="connsiteX19" fmla="*/ 89421 w 103866"/>
                  <a:gd name="connsiteY19" fmla="*/ 35841 h 58333"/>
                  <a:gd name="connsiteX20" fmla="*/ 84117 w 103866"/>
                  <a:gd name="connsiteY20" fmla="*/ 36390 h 58333"/>
                  <a:gd name="connsiteX21" fmla="*/ 85580 w 103866"/>
                  <a:gd name="connsiteY21" fmla="*/ 37304 h 58333"/>
                  <a:gd name="connsiteX22" fmla="*/ 84666 w 103866"/>
                  <a:gd name="connsiteY22" fmla="*/ 39499 h 58333"/>
                  <a:gd name="connsiteX23" fmla="*/ 84666 w 103866"/>
                  <a:gd name="connsiteY23" fmla="*/ 42790 h 58333"/>
                  <a:gd name="connsiteX24" fmla="*/ 87226 w 103866"/>
                  <a:gd name="connsiteY24" fmla="*/ 45350 h 58333"/>
                  <a:gd name="connsiteX25" fmla="*/ 85031 w 103866"/>
                  <a:gd name="connsiteY25" fmla="*/ 46813 h 58333"/>
                  <a:gd name="connsiteX26" fmla="*/ 83569 w 103866"/>
                  <a:gd name="connsiteY26" fmla="*/ 50836 h 58333"/>
                  <a:gd name="connsiteX27" fmla="*/ 77534 w 103866"/>
                  <a:gd name="connsiteY27" fmla="*/ 52665 h 58333"/>
                  <a:gd name="connsiteX28" fmla="*/ 75523 w 103866"/>
                  <a:gd name="connsiteY28" fmla="*/ 54310 h 58333"/>
                  <a:gd name="connsiteX29" fmla="*/ 64002 w 103866"/>
                  <a:gd name="connsiteY29" fmla="*/ 58333 h 58333"/>
                  <a:gd name="connsiteX30" fmla="*/ 59431 w 103866"/>
                  <a:gd name="connsiteY30" fmla="*/ 56322 h 58333"/>
                  <a:gd name="connsiteX31" fmla="*/ 42424 w 103866"/>
                  <a:gd name="connsiteY31" fmla="*/ 54676 h 58333"/>
                  <a:gd name="connsiteX32" fmla="*/ 35659 w 103866"/>
                  <a:gd name="connsiteY32" fmla="*/ 51933 h 58333"/>
                  <a:gd name="connsiteX33" fmla="*/ 25235 w 103866"/>
                  <a:gd name="connsiteY33" fmla="*/ 38218 h 58333"/>
                  <a:gd name="connsiteX34" fmla="*/ 26149 w 103866"/>
                  <a:gd name="connsiteY34" fmla="*/ 34378 h 58333"/>
                  <a:gd name="connsiteX35" fmla="*/ 32001 w 103866"/>
                  <a:gd name="connsiteY35" fmla="*/ 25052 h 58333"/>
                  <a:gd name="connsiteX36" fmla="*/ 33830 w 103866"/>
                  <a:gd name="connsiteY36" fmla="*/ 19566 h 58333"/>
                  <a:gd name="connsiteX37" fmla="*/ 29807 w 103866"/>
                  <a:gd name="connsiteY37" fmla="*/ 19566 h 58333"/>
                  <a:gd name="connsiteX38" fmla="*/ 28161 w 103866"/>
                  <a:gd name="connsiteY38" fmla="*/ 17006 h 58333"/>
                  <a:gd name="connsiteX39" fmla="*/ 7681 w 103866"/>
                  <a:gd name="connsiteY39" fmla="*/ 4572 h 58333"/>
                  <a:gd name="connsiteX40" fmla="*/ 3840 w 103866"/>
                  <a:gd name="connsiteY40" fmla="*/ 2926 h 58333"/>
                  <a:gd name="connsiteX41" fmla="*/ 0 w 103866"/>
                  <a:gd name="connsiteY41" fmla="*/ 0 h 5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3866" h="58333">
                    <a:moveTo>
                      <a:pt x="0" y="0"/>
                    </a:moveTo>
                    <a:lnTo>
                      <a:pt x="7497" y="2194"/>
                    </a:lnTo>
                    <a:lnTo>
                      <a:pt x="14995" y="7132"/>
                    </a:lnTo>
                    <a:lnTo>
                      <a:pt x="19750" y="8960"/>
                    </a:lnTo>
                    <a:lnTo>
                      <a:pt x="25967" y="13715"/>
                    </a:lnTo>
                    <a:lnTo>
                      <a:pt x="29807" y="15178"/>
                    </a:lnTo>
                    <a:lnTo>
                      <a:pt x="40962" y="16458"/>
                    </a:lnTo>
                    <a:lnTo>
                      <a:pt x="49373" y="13532"/>
                    </a:lnTo>
                    <a:lnTo>
                      <a:pt x="53945" y="12983"/>
                    </a:lnTo>
                    <a:lnTo>
                      <a:pt x="64002" y="14995"/>
                    </a:lnTo>
                    <a:lnTo>
                      <a:pt x="70220" y="20846"/>
                    </a:lnTo>
                    <a:lnTo>
                      <a:pt x="78083" y="22675"/>
                    </a:lnTo>
                    <a:lnTo>
                      <a:pt x="84483" y="25601"/>
                    </a:lnTo>
                    <a:lnTo>
                      <a:pt x="92895" y="27978"/>
                    </a:lnTo>
                    <a:lnTo>
                      <a:pt x="99843" y="31818"/>
                    </a:lnTo>
                    <a:lnTo>
                      <a:pt x="102952" y="31818"/>
                    </a:lnTo>
                    <a:lnTo>
                      <a:pt x="103866" y="33647"/>
                    </a:lnTo>
                    <a:lnTo>
                      <a:pt x="95272" y="33098"/>
                    </a:lnTo>
                    <a:lnTo>
                      <a:pt x="91249" y="34013"/>
                    </a:lnTo>
                    <a:lnTo>
                      <a:pt x="89421" y="35841"/>
                    </a:lnTo>
                    <a:lnTo>
                      <a:pt x="84117" y="36390"/>
                    </a:lnTo>
                    <a:lnTo>
                      <a:pt x="85580" y="37304"/>
                    </a:lnTo>
                    <a:lnTo>
                      <a:pt x="84666" y="39499"/>
                    </a:lnTo>
                    <a:lnTo>
                      <a:pt x="84666" y="42790"/>
                    </a:lnTo>
                    <a:lnTo>
                      <a:pt x="87226" y="45350"/>
                    </a:lnTo>
                    <a:lnTo>
                      <a:pt x="85031" y="46813"/>
                    </a:lnTo>
                    <a:lnTo>
                      <a:pt x="83569" y="50836"/>
                    </a:lnTo>
                    <a:lnTo>
                      <a:pt x="77534" y="52665"/>
                    </a:lnTo>
                    <a:lnTo>
                      <a:pt x="75523" y="54310"/>
                    </a:lnTo>
                    <a:lnTo>
                      <a:pt x="64002" y="58333"/>
                    </a:lnTo>
                    <a:lnTo>
                      <a:pt x="59431" y="56322"/>
                    </a:lnTo>
                    <a:lnTo>
                      <a:pt x="42424" y="54676"/>
                    </a:lnTo>
                    <a:lnTo>
                      <a:pt x="35659" y="51933"/>
                    </a:lnTo>
                    <a:lnTo>
                      <a:pt x="25235" y="38218"/>
                    </a:lnTo>
                    <a:lnTo>
                      <a:pt x="26149" y="34378"/>
                    </a:lnTo>
                    <a:lnTo>
                      <a:pt x="32001" y="25052"/>
                    </a:lnTo>
                    <a:lnTo>
                      <a:pt x="33830" y="19566"/>
                    </a:lnTo>
                    <a:lnTo>
                      <a:pt x="29807" y="19566"/>
                    </a:lnTo>
                    <a:lnTo>
                      <a:pt x="28161" y="17006"/>
                    </a:lnTo>
                    <a:lnTo>
                      <a:pt x="7681" y="4572"/>
                    </a:lnTo>
                    <a:lnTo>
                      <a:pt x="3840" y="2926"/>
                    </a:lnTo>
                    <a:lnTo>
                      <a:pt x="0" y="0"/>
                    </a:lnTo>
                    <a:close/>
                  </a:path>
                </a:pathLst>
              </a:custGeom>
              <a:grpFill/>
              <a:ln w="18272" cap="flat">
                <a:noFill/>
                <a:prstDash val="solid"/>
                <a:miter/>
              </a:ln>
            </p:spPr>
            <p:txBody>
              <a:bodyPr rtlCol="0" anchor="ctr"/>
              <a:lstStyle/>
              <a:p>
                <a:endParaRPr lang="en-GB" sz="1463"/>
              </a:p>
            </p:txBody>
          </p:sp>
          <p:sp>
            <p:nvSpPr>
              <p:cNvPr id="618" name="Freeform: Shape 617">
                <a:extLst>
                  <a:ext uri="{FF2B5EF4-FFF2-40B4-BE49-F238E27FC236}">
                    <a16:creationId xmlns:a16="http://schemas.microsoft.com/office/drawing/2014/main" id="{3EF7426F-1A92-6178-7938-759D1F7BF8CE}"/>
                  </a:ext>
                </a:extLst>
              </p:cNvPr>
              <p:cNvSpPr/>
              <p:nvPr/>
            </p:nvSpPr>
            <p:spPr>
              <a:xfrm>
                <a:off x="9579103" y="1894260"/>
                <a:ext cx="103866" cy="58333"/>
              </a:xfrm>
              <a:custGeom>
                <a:avLst/>
                <a:gdLst>
                  <a:gd name="connsiteX0" fmla="*/ 0 w 103866"/>
                  <a:gd name="connsiteY0" fmla="*/ 0 h 58333"/>
                  <a:gd name="connsiteX1" fmla="*/ 7497 w 103866"/>
                  <a:gd name="connsiteY1" fmla="*/ 2194 h 58333"/>
                  <a:gd name="connsiteX2" fmla="*/ 14995 w 103866"/>
                  <a:gd name="connsiteY2" fmla="*/ 7132 h 58333"/>
                  <a:gd name="connsiteX3" fmla="*/ 19750 w 103866"/>
                  <a:gd name="connsiteY3" fmla="*/ 8960 h 58333"/>
                  <a:gd name="connsiteX4" fmla="*/ 25967 w 103866"/>
                  <a:gd name="connsiteY4" fmla="*/ 13715 h 58333"/>
                  <a:gd name="connsiteX5" fmla="*/ 29807 w 103866"/>
                  <a:gd name="connsiteY5" fmla="*/ 15178 h 58333"/>
                  <a:gd name="connsiteX6" fmla="*/ 40962 w 103866"/>
                  <a:gd name="connsiteY6" fmla="*/ 16458 h 58333"/>
                  <a:gd name="connsiteX7" fmla="*/ 49373 w 103866"/>
                  <a:gd name="connsiteY7" fmla="*/ 13532 h 58333"/>
                  <a:gd name="connsiteX8" fmla="*/ 53945 w 103866"/>
                  <a:gd name="connsiteY8" fmla="*/ 12983 h 58333"/>
                  <a:gd name="connsiteX9" fmla="*/ 64002 w 103866"/>
                  <a:gd name="connsiteY9" fmla="*/ 14995 h 58333"/>
                  <a:gd name="connsiteX10" fmla="*/ 70220 w 103866"/>
                  <a:gd name="connsiteY10" fmla="*/ 20846 h 58333"/>
                  <a:gd name="connsiteX11" fmla="*/ 78083 w 103866"/>
                  <a:gd name="connsiteY11" fmla="*/ 22675 h 58333"/>
                  <a:gd name="connsiteX12" fmla="*/ 84483 w 103866"/>
                  <a:gd name="connsiteY12" fmla="*/ 25601 h 58333"/>
                  <a:gd name="connsiteX13" fmla="*/ 92895 w 103866"/>
                  <a:gd name="connsiteY13" fmla="*/ 27978 h 58333"/>
                  <a:gd name="connsiteX14" fmla="*/ 99843 w 103866"/>
                  <a:gd name="connsiteY14" fmla="*/ 31818 h 58333"/>
                  <a:gd name="connsiteX15" fmla="*/ 102952 w 103866"/>
                  <a:gd name="connsiteY15" fmla="*/ 31818 h 58333"/>
                  <a:gd name="connsiteX16" fmla="*/ 103866 w 103866"/>
                  <a:gd name="connsiteY16" fmla="*/ 33647 h 58333"/>
                  <a:gd name="connsiteX17" fmla="*/ 95272 w 103866"/>
                  <a:gd name="connsiteY17" fmla="*/ 33098 h 58333"/>
                  <a:gd name="connsiteX18" fmla="*/ 91249 w 103866"/>
                  <a:gd name="connsiteY18" fmla="*/ 34013 h 58333"/>
                  <a:gd name="connsiteX19" fmla="*/ 89421 w 103866"/>
                  <a:gd name="connsiteY19" fmla="*/ 35841 h 58333"/>
                  <a:gd name="connsiteX20" fmla="*/ 84117 w 103866"/>
                  <a:gd name="connsiteY20" fmla="*/ 36390 h 58333"/>
                  <a:gd name="connsiteX21" fmla="*/ 85580 w 103866"/>
                  <a:gd name="connsiteY21" fmla="*/ 37304 h 58333"/>
                  <a:gd name="connsiteX22" fmla="*/ 84666 w 103866"/>
                  <a:gd name="connsiteY22" fmla="*/ 39499 h 58333"/>
                  <a:gd name="connsiteX23" fmla="*/ 84666 w 103866"/>
                  <a:gd name="connsiteY23" fmla="*/ 42790 h 58333"/>
                  <a:gd name="connsiteX24" fmla="*/ 87226 w 103866"/>
                  <a:gd name="connsiteY24" fmla="*/ 45350 h 58333"/>
                  <a:gd name="connsiteX25" fmla="*/ 85031 w 103866"/>
                  <a:gd name="connsiteY25" fmla="*/ 46813 h 58333"/>
                  <a:gd name="connsiteX26" fmla="*/ 83569 w 103866"/>
                  <a:gd name="connsiteY26" fmla="*/ 50836 h 58333"/>
                  <a:gd name="connsiteX27" fmla="*/ 77534 w 103866"/>
                  <a:gd name="connsiteY27" fmla="*/ 52665 h 58333"/>
                  <a:gd name="connsiteX28" fmla="*/ 75523 w 103866"/>
                  <a:gd name="connsiteY28" fmla="*/ 54310 h 58333"/>
                  <a:gd name="connsiteX29" fmla="*/ 64002 w 103866"/>
                  <a:gd name="connsiteY29" fmla="*/ 58333 h 58333"/>
                  <a:gd name="connsiteX30" fmla="*/ 59431 w 103866"/>
                  <a:gd name="connsiteY30" fmla="*/ 56322 h 58333"/>
                  <a:gd name="connsiteX31" fmla="*/ 42424 w 103866"/>
                  <a:gd name="connsiteY31" fmla="*/ 54676 h 58333"/>
                  <a:gd name="connsiteX32" fmla="*/ 35659 w 103866"/>
                  <a:gd name="connsiteY32" fmla="*/ 51933 h 58333"/>
                  <a:gd name="connsiteX33" fmla="*/ 25235 w 103866"/>
                  <a:gd name="connsiteY33" fmla="*/ 38218 h 58333"/>
                  <a:gd name="connsiteX34" fmla="*/ 26149 w 103866"/>
                  <a:gd name="connsiteY34" fmla="*/ 34378 h 58333"/>
                  <a:gd name="connsiteX35" fmla="*/ 32001 w 103866"/>
                  <a:gd name="connsiteY35" fmla="*/ 25052 h 58333"/>
                  <a:gd name="connsiteX36" fmla="*/ 33830 w 103866"/>
                  <a:gd name="connsiteY36" fmla="*/ 19566 h 58333"/>
                  <a:gd name="connsiteX37" fmla="*/ 29807 w 103866"/>
                  <a:gd name="connsiteY37" fmla="*/ 19566 h 58333"/>
                  <a:gd name="connsiteX38" fmla="*/ 28161 w 103866"/>
                  <a:gd name="connsiteY38" fmla="*/ 17006 h 58333"/>
                  <a:gd name="connsiteX39" fmla="*/ 7681 w 103866"/>
                  <a:gd name="connsiteY39" fmla="*/ 4572 h 58333"/>
                  <a:gd name="connsiteX40" fmla="*/ 3840 w 103866"/>
                  <a:gd name="connsiteY40" fmla="*/ 2926 h 58333"/>
                  <a:gd name="connsiteX41" fmla="*/ 0 w 103866"/>
                  <a:gd name="connsiteY41" fmla="*/ 0 h 58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3866" h="58333">
                    <a:moveTo>
                      <a:pt x="0" y="0"/>
                    </a:moveTo>
                    <a:lnTo>
                      <a:pt x="7497" y="2194"/>
                    </a:lnTo>
                    <a:lnTo>
                      <a:pt x="14995" y="7132"/>
                    </a:lnTo>
                    <a:lnTo>
                      <a:pt x="19750" y="8960"/>
                    </a:lnTo>
                    <a:lnTo>
                      <a:pt x="25967" y="13715"/>
                    </a:lnTo>
                    <a:lnTo>
                      <a:pt x="29807" y="15178"/>
                    </a:lnTo>
                    <a:lnTo>
                      <a:pt x="40962" y="16458"/>
                    </a:lnTo>
                    <a:lnTo>
                      <a:pt x="49373" y="13532"/>
                    </a:lnTo>
                    <a:lnTo>
                      <a:pt x="53945" y="12983"/>
                    </a:lnTo>
                    <a:lnTo>
                      <a:pt x="64002" y="14995"/>
                    </a:lnTo>
                    <a:lnTo>
                      <a:pt x="70220" y="20846"/>
                    </a:lnTo>
                    <a:lnTo>
                      <a:pt x="78083" y="22675"/>
                    </a:lnTo>
                    <a:lnTo>
                      <a:pt x="84483" y="25601"/>
                    </a:lnTo>
                    <a:lnTo>
                      <a:pt x="92895" y="27978"/>
                    </a:lnTo>
                    <a:lnTo>
                      <a:pt x="99843" y="31818"/>
                    </a:lnTo>
                    <a:lnTo>
                      <a:pt x="102952" y="31818"/>
                    </a:lnTo>
                    <a:lnTo>
                      <a:pt x="103866" y="33647"/>
                    </a:lnTo>
                    <a:lnTo>
                      <a:pt x="95272" y="33098"/>
                    </a:lnTo>
                    <a:lnTo>
                      <a:pt x="91249" y="34013"/>
                    </a:lnTo>
                    <a:lnTo>
                      <a:pt x="89421" y="35841"/>
                    </a:lnTo>
                    <a:lnTo>
                      <a:pt x="84117" y="36390"/>
                    </a:lnTo>
                    <a:lnTo>
                      <a:pt x="85580" y="37304"/>
                    </a:lnTo>
                    <a:lnTo>
                      <a:pt x="84666" y="39499"/>
                    </a:lnTo>
                    <a:lnTo>
                      <a:pt x="84666" y="42790"/>
                    </a:lnTo>
                    <a:lnTo>
                      <a:pt x="87226" y="45350"/>
                    </a:lnTo>
                    <a:lnTo>
                      <a:pt x="85031" y="46813"/>
                    </a:lnTo>
                    <a:lnTo>
                      <a:pt x="83569" y="50836"/>
                    </a:lnTo>
                    <a:lnTo>
                      <a:pt x="77534" y="52665"/>
                    </a:lnTo>
                    <a:lnTo>
                      <a:pt x="75523" y="54310"/>
                    </a:lnTo>
                    <a:lnTo>
                      <a:pt x="64002" y="58333"/>
                    </a:lnTo>
                    <a:lnTo>
                      <a:pt x="59431" y="56322"/>
                    </a:lnTo>
                    <a:lnTo>
                      <a:pt x="42424" y="54676"/>
                    </a:lnTo>
                    <a:lnTo>
                      <a:pt x="35659" y="51933"/>
                    </a:lnTo>
                    <a:lnTo>
                      <a:pt x="25235" y="38218"/>
                    </a:lnTo>
                    <a:lnTo>
                      <a:pt x="26149" y="34378"/>
                    </a:lnTo>
                    <a:lnTo>
                      <a:pt x="32001" y="25052"/>
                    </a:lnTo>
                    <a:lnTo>
                      <a:pt x="33830" y="19566"/>
                    </a:lnTo>
                    <a:lnTo>
                      <a:pt x="29807" y="19566"/>
                    </a:lnTo>
                    <a:lnTo>
                      <a:pt x="28161" y="17006"/>
                    </a:lnTo>
                    <a:lnTo>
                      <a:pt x="7681" y="4572"/>
                    </a:lnTo>
                    <a:lnTo>
                      <a:pt x="3840" y="2926"/>
                    </a:lnTo>
                    <a:lnTo>
                      <a:pt x="0" y="0"/>
                    </a:lnTo>
                  </a:path>
                </a:pathLst>
              </a:custGeom>
              <a:grpFill/>
              <a:ln w="4020" cap="flat">
                <a:solidFill>
                  <a:srgbClr val="FFFFFF"/>
                </a:solidFill>
                <a:prstDash val="solid"/>
                <a:miter/>
              </a:ln>
            </p:spPr>
            <p:txBody>
              <a:bodyPr rtlCol="0" anchor="ctr"/>
              <a:lstStyle/>
              <a:p>
                <a:endParaRPr lang="en-GB" sz="1463"/>
              </a:p>
            </p:txBody>
          </p:sp>
          <p:sp>
            <p:nvSpPr>
              <p:cNvPr id="619" name="Freeform: Shape 618">
                <a:extLst>
                  <a:ext uri="{FF2B5EF4-FFF2-40B4-BE49-F238E27FC236}">
                    <a16:creationId xmlns:a16="http://schemas.microsoft.com/office/drawing/2014/main" id="{3EB5440A-BF9E-F987-49A7-A7FBC3188514}"/>
                  </a:ext>
                </a:extLst>
              </p:cNvPr>
              <p:cNvSpPr/>
              <p:nvPr/>
            </p:nvSpPr>
            <p:spPr>
              <a:xfrm>
                <a:off x="9704182" y="1924799"/>
                <a:ext cx="123067" cy="42607"/>
              </a:xfrm>
              <a:custGeom>
                <a:avLst/>
                <a:gdLst>
                  <a:gd name="connsiteX0" fmla="*/ 1097 w 123067"/>
                  <a:gd name="connsiteY0" fmla="*/ 0 h 42607"/>
                  <a:gd name="connsiteX1" fmla="*/ 3841 w 123067"/>
                  <a:gd name="connsiteY1" fmla="*/ 1463 h 42607"/>
                  <a:gd name="connsiteX2" fmla="*/ 8229 w 123067"/>
                  <a:gd name="connsiteY2" fmla="*/ 2194 h 42607"/>
                  <a:gd name="connsiteX3" fmla="*/ 10606 w 123067"/>
                  <a:gd name="connsiteY3" fmla="*/ 3474 h 42607"/>
                  <a:gd name="connsiteX4" fmla="*/ 12069 w 123067"/>
                  <a:gd name="connsiteY4" fmla="*/ 5669 h 42607"/>
                  <a:gd name="connsiteX5" fmla="*/ 16275 w 123067"/>
                  <a:gd name="connsiteY5" fmla="*/ 6766 h 42607"/>
                  <a:gd name="connsiteX6" fmla="*/ 23224 w 123067"/>
                  <a:gd name="connsiteY6" fmla="*/ 7863 h 42607"/>
                  <a:gd name="connsiteX7" fmla="*/ 30173 w 123067"/>
                  <a:gd name="connsiteY7" fmla="*/ 8046 h 42607"/>
                  <a:gd name="connsiteX8" fmla="*/ 33647 w 123067"/>
                  <a:gd name="connsiteY8" fmla="*/ 7315 h 42607"/>
                  <a:gd name="connsiteX9" fmla="*/ 58517 w 123067"/>
                  <a:gd name="connsiteY9" fmla="*/ 9509 h 42607"/>
                  <a:gd name="connsiteX10" fmla="*/ 59614 w 123067"/>
                  <a:gd name="connsiteY10" fmla="*/ 11520 h 42607"/>
                  <a:gd name="connsiteX11" fmla="*/ 56139 w 123067"/>
                  <a:gd name="connsiteY11" fmla="*/ 11703 h 42607"/>
                  <a:gd name="connsiteX12" fmla="*/ 55408 w 123067"/>
                  <a:gd name="connsiteY12" fmla="*/ 13166 h 42607"/>
                  <a:gd name="connsiteX13" fmla="*/ 50105 w 123067"/>
                  <a:gd name="connsiteY13" fmla="*/ 15726 h 42607"/>
                  <a:gd name="connsiteX14" fmla="*/ 60528 w 123067"/>
                  <a:gd name="connsiteY14" fmla="*/ 15178 h 42607"/>
                  <a:gd name="connsiteX15" fmla="*/ 71134 w 123067"/>
                  <a:gd name="connsiteY15" fmla="*/ 15909 h 42607"/>
                  <a:gd name="connsiteX16" fmla="*/ 75157 w 123067"/>
                  <a:gd name="connsiteY16" fmla="*/ 14446 h 42607"/>
                  <a:gd name="connsiteX17" fmla="*/ 79546 w 123067"/>
                  <a:gd name="connsiteY17" fmla="*/ 14446 h 42607"/>
                  <a:gd name="connsiteX18" fmla="*/ 84117 w 123067"/>
                  <a:gd name="connsiteY18" fmla="*/ 15909 h 42607"/>
                  <a:gd name="connsiteX19" fmla="*/ 86860 w 123067"/>
                  <a:gd name="connsiteY19" fmla="*/ 18469 h 42607"/>
                  <a:gd name="connsiteX20" fmla="*/ 95638 w 123067"/>
                  <a:gd name="connsiteY20" fmla="*/ 17738 h 42607"/>
                  <a:gd name="connsiteX21" fmla="*/ 100941 w 123067"/>
                  <a:gd name="connsiteY21" fmla="*/ 18652 h 42607"/>
                  <a:gd name="connsiteX22" fmla="*/ 104232 w 123067"/>
                  <a:gd name="connsiteY22" fmla="*/ 21395 h 42607"/>
                  <a:gd name="connsiteX23" fmla="*/ 123067 w 123067"/>
                  <a:gd name="connsiteY23" fmla="*/ 23589 h 42607"/>
                  <a:gd name="connsiteX24" fmla="*/ 118313 w 123067"/>
                  <a:gd name="connsiteY24" fmla="*/ 25601 h 42607"/>
                  <a:gd name="connsiteX25" fmla="*/ 118861 w 123067"/>
                  <a:gd name="connsiteY25" fmla="*/ 32184 h 42607"/>
                  <a:gd name="connsiteX26" fmla="*/ 113010 w 123067"/>
                  <a:gd name="connsiteY26" fmla="*/ 36573 h 42607"/>
                  <a:gd name="connsiteX27" fmla="*/ 96186 w 123067"/>
                  <a:gd name="connsiteY27" fmla="*/ 42059 h 42607"/>
                  <a:gd name="connsiteX28" fmla="*/ 91432 w 123067"/>
                  <a:gd name="connsiteY28" fmla="*/ 42607 h 42607"/>
                  <a:gd name="connsiteX29" fmla="*/ 88323 w 123067"/>
                  <a:gd name="connsiteY29" fmla="*/ 40596 h 42607"/>
                  <a:gd name="connsiteX30" fmla="*/ 85763 w 123067"/>
                  <a:gd name="connsiteY30" fmla="*/ 42059 h 42607"/>
                  <a:gd name="connsiteX31" fmla="*/ 82106 w 123067"/>
                  <a:gd name="connsiteY31" fmla="*/ 41327 h 42607"/>
                  <a:gd name="connsiteX32" fmla="*/ 79911 w 123067"/>
                  <a:gd name="connsiteY32" fmla="*/ 38950 h 42607"/>
                  <a:gd name="connsiteX33" fmla="*/ 78814 w 123067"/>
                  <a:gd name="connsiteY33" fmla="*/ 41693 h 42607"/>
                  <a:gd name="connsiteX34" fmla="*/ 73694 w 123067"/>
                  <a:gd name="connsiteY34" fmla="*/ 41693 h 42607"/>
                  <a:gd name="connsiteX35" fmla="*/ 66380 w 123067"/>
                  <a:gd name="connsiteY35" fmla="*/ 40230 h 42607"/>
                  <a:gd name="connsiteX36" fmla="*/ 61442 w 123067"/>
                  <a:gd name="connsiteY36" fmla="*/ 36938 h 42607"/>
                  <a:gd name="connsiteX37" fmla="*/ 54128 w 123067"/>
                  <a:gd name="connsiteY37" fmla="*/ 37121 h 42607"/>
                  <a:gd name="connsiteX38" fmla="*/ 47728 w 123067"/>
                  <a:gd name="connsiteY38" fmla="*/ 36024 h 42607"/>
                  <a:gd name="connsiteX39" fmla="*/ 43522 w 123067"/>
                  <a:gd name="connsiteY39" fmla="*/ 33098 h 42607"/>
                  <a:gd name="connsiteX40" fmla="*/ 38950 w 123067"/>
                  <a:gd name="connsiteY40" fmla="*/ 32184 h 42607"/>
                  <a:gd name="connsiteX41" fmla="*/ 34745 w 123067"/>
                  <a:gd name="connsiteY41" fmla="*/ 29075 h 42607"/>
                  <a:gd name="connsiteX42" fmla="*/ 26150 w 123067"/>
                  <a:gd name="connsiteY42" fmla="*/ 27978 h 42607"/>
                  <a:gd name="connsiteX43" fmla="*/ 20664 w 123067"/>
                  <a:gd name="connsiteY43" fmla="*/ 25967 h 42607"/>
                  <a:gd name="connsiteX44" fmla="*/ 20115 w 123067"/>
                  <a:gd name="connsiteY44" fmla="*/ 19201 h 42607"/>
                  <a:gd name="connsiteX45" fmla="*/ 14263 w 123067"/>
                  <a:gd name="connsiteY45" fmla="*/ 15543 h 42607"/>
                  <a:gd name="connsiteX46" fmla="*/ 12069 w 123067"/>
                  <a:gd name="connsiteY46" fmla="*/ 10972 h 42607"/>
                  <a:gd name="connsiteX47" fmla="*/ 2012 w 123067"/>
                  <a:gd name="connsiteY47" fmla="*/ 4754 h 42607"/>
                  <a:gd name="connsiteX48" fmla="*/ 0 w 123067"/>
                  <a:gd name="connsiteY48" fmla="*/ 549 h 42607"/>
                  <a:gd name="connsiteX49" fmla="*/ 1097 w 123067"/>
                  <a:gd name="connsiteY49" fmla="*/ 0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3067" h="42607">
                    <a:moveTo>
                      <a:pt x="1097" y="0"/>
                    </a:moveTo>
                    <a:lnTo>
                      <a:pt x="3841" y="1463"/>
                    </a:lnTo>
                    <a:lnTo>
                      <a:pt x="8229" y="2194"/>
                    </a:lnTo>
                    <a:lnTo>
                      <a:pt x="10606" y="3474"/>
                    </a:lnTo>
                    <a:lnTo>
                      <a:pt x="12069" y="5669"/>
                    </a:lnTo>
                    <a:lnTo>
                      <a:pt x="16275" y="6766"/>
                    </a:lnTo>
                    <a:lnTo>
                      <a:pt x="23224" y="7863"/>
                    </a:lnTo>
                    <a:lnTo>
                      <a:pt x="30173" y="8046"/>
                    </a:lnTo>
                    <a:lnTo>
                      <a:pt x="33647" y="7315"/>
                    </a:lnTo>
                    <a:lnTo>
                      <a:pt x="58517" y="9509"/>
                    </a:lnTo>
                    <a:lnTo>
                      <a:pt x="59614" y="11520"/>
                    </a:lnTo>
                    <a:lnTo>
                      <a:pt x="56139" y="11703"/>
                    </a:lnTo>
                    <a:lnTo>
                      <a:pt x="55408" y="13166"/>
                    </a:lnTo>
                    <a:lnTo>
                      <a:pt x="50105" y="15726"/>
                    </a:lnTo>
                    <a:lnTo>
                      <a:pt x="60528" y="15178"/>
                    </a:lnTo>
                    <a:lnTo>
                      <a:pt x="71134" y="15909"/>
                    </a:lnTo>
                    <a:lnTo>
                      <a:pt x="75157" y="14446"/>
                    </a:lnTo>
                    <a:lnTo>
                      <a:pt x="79546" y="14446"/>
                    </a:lnTo>
                    <a:lnTo>
                      <a:pt x="84117" y="15909"/>
                    </a:lnTo>
                    <a:lnTo>
                      <a:pt x="86860" y="18469"/>
                    </a:lnTo>
                    <a:lnTo>
                      <a:pt x="95638" y="17738"/>
                    </a:lnTo>
                    <a:lnTo>
                      <a:pt x="100941" y="18652"/>
                    </a:lnTo>
                    <a:lnTo>
                      <a:pt x="104232" y="21395"/>
                    </a:lnTo>
                    <a:lnTo>
                      <a:pt x="123067" y="23589"/>
                    </a:lnTo>
                    <a:lnTo>
                      <a:pt x="118313" y="25601"/>
                    </a:lnTo>
                    <a:lnTo>
                      <a:pt x="118861" y="32184"/>
                    </a:lnTo>
                    <a:lnTo>
                      <a:pt x="113010" y="36573"/>
                    </a:lnTo>
                    <a:lnTo>
                      <a:pt x="96186" y="42059"/>
                    </a:lnTo>
                    <a:lnTo>
                      <a:pt x="91432" y="42607"/>
                    </a:lnTo>
                    <a:lnTo>
                      <a:pt x="88323" y="40596"/>
                    </a:lnTo>
                    <a:lnTo>
                      <a:pt x="85763" y="42059"/>
                    </a:lnTo>
                    <a:lnTo>
                      <a:pt x="82106" y="41327"/>
                    </a:lnTo>
                    <a:lnTo>
                      <a:pt x="79911" y="38950"/>
                    </a:lnTo>
                    <a:lnTo>
                      <a:pt x="78814" y="41693"/>
                    </a:lnTo>
                    <a:lnTo>
                      <a:pt x="73694" y="41693"/>
                    </a:lnTo>
                    <a:lnTo>
                      <a:pt x="66380" y="40230"/>
                    </a:lnTo>
                    <a:lnTo>
                      <a:pt x="61442" y="36938"/>
                    </a:lnTo>
                    <a:lnTo>
                      <a:pt x="54128" y="37121"/>
                    </a:lnTo>
                    <a:lnTo>
                      <a:pt x="47728" y="36024"/>
                    </a:lnTo>
                    <a:lnTo>
                      <a:pt x="43522" y="33098"/>
                    </a:lnTo>
                    <a:lnTo>
                      <a:pt x="38950" y="32184"/>
                    </a:lnTo>
                    <a:lnTo>
                      <a:pt x="34745" y="29075"/>
                    </a:lnTo>
                    <a:lnTo>
                      <a:pt x="26150" y="27978"/>
                    </a:lnTo>
                    <a:lnTo>
                      <a:pt x="20664" y="25967"/>
                    </a:lnTo>
                    <a:lnTo>
                      <a:pt x="20115" y="19201"/>
                    </a:lnTo>
                    <a:lnTo>
                      <a:pt x="14263" y="15543"/>
                    </a:lnTo>
                    <a:lnTo>
                      <a:pt x="12069" y="10972"/>
                    </a:lnTo>
                    <a:lnTo>
                      <a:pt x="2012" y="4754"/>
                    </a:lnTo>
                    <a:lnTo>
                      <a:pt x="0" y="549"/>
                    </a:lnTo>
                    <a:lnTo>
                      <a:pt x="1097" y="0"/>
                    </a:lnTo>
                    <a:close/>
                  </a:path>
                </a:pathLst>
              </a:custGeom>
              <a:grpFill/>
              <a:ln w="18272" cap="flat">
                <a:noFill/>
                <a:prstDash val="solid"/>
                <a:miter/>
              </a:ln>
            </p:spPr>
            <p:txBody>
              <a:bodyPr rtlCol="0" anchor="ctr"/>
              <a:lstStyle/>
              <a:p>
                <a:endParaRPr lang="en-GB" sz="1463"/>
              </a:p>
            </p:txBody>
          </p:sp>
          <p:sp>
            <p:nvSpPr>
              <p:cNvPr id="620" name="Freeform: Shape 619">
                <a:extLst>
                  <a:ext uri="{FF2B5EF4-FFF2-40B4-BE49-F238E27FC236}">
                    <a16:creationId xmlns:a16="http://schemas.microsoft.com/office/drawing/2014/main" id="{15929B74-40A4-F492-8FC0-D9F94DD4612F}"/>
                  </a:ext>
                </a:extLst>
              </p:cNvPr>
              <p:cNvSpPr/>
              <p:nvPr/>
            </p:nvSpPr>
            <p:spPr>
              <a:xfrm>
                <a:off x="9704182" y="1924799"/>
                <a:ext cx="123067" cy="42607"/>
              </a:xfrm>
              <a:custGeom>
                <a:avLst/>
                <a:gdLst>
                  <a:gd name="connsiteX0" fmla="*/ 1097 w 123067"/>
                  <a:gd name="connsiteY0" fmla="*/ 0 h 42607"/>
                  <a:gd name="connsiteX1" fmla="*/ 3841 w 123067"/>
                  <a:gd name="connsiteY1" fmla="*/ 1463 h 42607"/>
                  <a:gd name="connsiteX2" fmla="*/ 8229 w 123067"/>
                  <a:gd name="connsiteY2" fmla="*/ 2194 h 42607"/>
                  <a:gd name="connsiteX3" fmla="*/ 10606 w 123067"/>
                  <a:gd name="connsiteY3" fmla="*/ 3474 h 42607"/>
                  <a:gd name="connsiteX4" fmla="*/ 12069 w 123067"/>
                  <a:gd name="connsiteY4" fmla="*/ 5669 h 42607"/>
                  <a:gd name="connsiteX5" fmla="*/ 16275 w 123067"/>
                  <a:gd name="connsiteY5" fmla="*/ 6766 h 42607"/>
                  <a:gd name="connsiteX6" fmla="*/ 23224 w 123067"/>
                  <a:gd name="connsiteY6" fmla="*/ 7863 h 42607"/>
                  <a:gd name="connsiteX7" fmla="*/ 30173 w 123067"/>
                  <a:gd name="connsiteY7" fmla="*/ 8046 h 42607"/>
                  <a:gd name="connsiteX8" fmla="*/ 33647 w 123067"/>
                  <a:gd name="connsiteY8" fmla="*/ 7315 h 42607"/>
                  <a:gd name="connsiteX9" fmla="*/ 58517 w 123067"/>
                  <a:gd name="connsiteY9" fmla="*/ 9509 h 42607"/>
                  <a:gd name="connsiteX10" fmla="*/ 59614 w 123067"/>
                  <a:gd name="connsiteY10" fmla="*/ 11520 h 42607"/>
                  <a:gd name="connsiteX11" fmla="*/ 56139 w 123067"/>
                  <a:gd name="connsiteY11" fmla="*/ 11703 h 42607"/>
                  <a:gd name="connsiteX12" fmla="*/ 55408 w 123067"/>
                  <a:gd name="connsiteY12" fmla="*/ 13166 h 42607"/>
                  <a:gd name="connsiteX13" fmla="*/ 50105 w 123067"/>
                  <a:gd name="connsiteY13" fmla="*/ 15726 h 42607"/>
                  <a:gd name="connsiteX14" fmla="*/ 60528 w 123067"/>
                  <a:gd name="connsiteY14" fmla="*/ 15178 h 42607"/>
                  <a:gd name="connsiteX15" fmla="*/ 71134 w 123067"/>
                  <a:gd name="connsiteY15" fmla="*/ 15909 h 42607"/>
                  <a:gd name="connsiteX16" fmla="*/ 75157 w 123067"/>
                  <a:gd name="connsiteY16" fmla="*/ 14446 h 42607"/>
                  <a:gd name="connsiteX17" fmla="*/ 79546 w 123067"/>
                  <a:gd name="connsiteY17" fmla="*/ 14446 h 42607"/>
                  <a:gd name="connsiteX18" fmla="*/ 84117 w 123067"/>
                  <a:gd name="connsiteY18" fmla="*/ 15909 h 42607"/>
                  <a:gd name="connsiteX19" fmla="*/ 86860 w 123067"/>
                  <a:gd name="connsiteY19" fmla="*/ 18469 h 42607"/>
                  <a:gd name="connsiteX20" fmla="*/ 95638 w 123067"/>
                  <a:gd name="connsiteY20" fmla="*/ 17738 h 42607"/>
                  <a:gd name="connsiteX21" fmla="*/ 100941 w 123067"/>
                  <a:gd name="connsiteY21" fmla="*/ 18652 h 42607"/>
                  <a:gd name="connsiteX22" fmla="*/ 104232 w 123067"/>
                  <a:gd name="connsiteY22" fmla="*/ 21395 h 42607"/>
                  <a:gd name="connsiteX23" fmla="*/ 123067 w 123067"/>
                  <a:gd name="connsiteY23" fmla="*/ 23589 h 42607"/>
                  <a:gd name="connsiteX24" fmla="*/ 118313 w 123067"/>
                  <a:gd name="connsiteY24" fmla="*/ 25601 h 42607"/>
                  <a:gd name="connsiteX25" fmla="*/ 118861 w 123067"/>
                  <a:gd name="connsiteY25" fmla="*/ 32184 h 42607"/>
                  <a:gd name="connsiteX26" fmla="*/ 113010 w 123067"/>
                  <a:gd name="connsiteY26" fmla="*/ 36573 h 42607"/>
                  <a:gd name="connsiteX27" fmla="*/ 96186 w 123067"/>
                  <a:gd name="connsiteY27" fmla="*/ 42059 h 42607"/>
                  <a:gd name="connsiteX28" fmla="*/ 91432 w 123067"/>
                  <a:gd name="connsiteY28" fmla="*/ 42607 h 42607"/>
                  <a:gd name="connsiteX29" fmla="*/ 88323 w 123067"/>
                  <a:gd name="connsiteY29" fmla="*/ 40596 h 42607"/>
                  <a:gd name="connsiteX30" fmla="*/ 85763 w 123067"/>
                  <a:gd name="connsiteY30" fmla="*/ 42059 h 42607"/>
                  <a:gd name="connsiteX31" fmla="*/ 82106 w 123067"/>
                  <a:gd name="connsiteY31" fmla="*/ 41327 h 42607"/>
                  <a:gd name="connsiteX32" fmla="*/ 79911 w 123067"/>
                  <a:gd name="connsiteY32" fmla="*/ 38950 h 42607"/>
                  <a:gd name="connsiteX33" fmla="*/ 78814 w 123067"/>
                  <a:gd name="connsiteY33" fmla="*/ 41693 h 42607"/>
                  <a:gd name="connsiteX34" fmla="*/ 73694 w 123067"/>
                  <a:gd name="connsiteY34" fmla="*/ 41693 h 42607"/>
                  <a:gd name="connsiteX35" fmla="*/ 66380 w 123067"/>
                  <a:gd name="connsiteY35" fmla="*/ 40230 h 42607"/>
                  <a:gd name="connsiteX36" fmla="*/ 61442 w 123067"/>
                  <a:gd name="connsiteY36" fmla="*/ 36938 h 42607"/>
                  <a:gd name="connsiteX37" fmla="*/ 54128 w 123067"/>
                  <a:gd name="connsiteY37" fmla="*/ 37121 h 42607"/>
                  <a:gd name="connsiteX38" fmla="*/ 47728 w 123067"/>
                  <a:gd name="connsiteY38" fmla="*/ 36024 h 42607"/>
                  <a:gd name="connsiteX39" fmla="*/ 43522 w 123067"/>
                  <a:gd name="connsiteY39" fmla="*/ 33098 h 42607"/>
                  <a:gd name="connsiteX40" fmla="*/ 38950 w 123067"/>
                  <a:gd name="connsiteY40" fmla="*/ 32184 h 42607"/>
                  <a:gd name="connsiteX41" fmla="*/ 34745 w 123067"/>
                  <a:gd name="connsiteY41" fmla="*/ 29075 h 42607"/>
                  <a:gd name="connsiteX42" fmla="*/ 26150 w 123067"/>
                  <a:gd name="connsiteY42" fmla="*/ 27978 h 42607"/>
                  <a:gd name="connsiteX43" fmla="*/ 20664 w 123067"/>
                  <a:gd name="connsiteY43" fmla="*/ 25967 h 42607"/>
                  <a:gd name="connsiteX44" fmla="*/ 20115 w 123067"/>
                  <a:gd name="connsiteY44" fmla="*/ 19201 h 42607"/>
                  <a:gd name="connsiteX45" fmla="*/ 14263 w 123067"/>
                  <a:gd name="connsiteY45" fmla="*/ 15543 h 42607"/>
                  <a:gd name="connsiteX46" fmla="*/ 12069 w 123067"/>
                  <a:gd name="connsiteY46" fmla="*/ 10972 h 42607"/>
                  <a:gd name="connsiteX47" fmla="*/ 2012 w 123067"/>
                  <a:gd name="connsiteY47" fmla="*/ 4754 h 42607"/>
                  <a:gd name="connsiteX48" fmla="*/ 0 w 123067"/>
                  <a:gd name="connsiteY48" fmla="*/ 549 h 42607"/>
                  <a:gd name="connsiteX49" fmla="*/ 1097 w 123067"/>
                  <a:gd name="connsiteY49" fmla="*/ 0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3067" h="42607">
                    <a:moveTo>
                      <a:pt x="1097" y="0"/>
                    </a:moveTo>
                    <a:lnTo>
                      <a:pt x="3841" y="1463"/>
                    </a:lnTo>
                    <a:lnTo>
                      <a:pt x="8229" y="2194"/>
                    </a:lnTo>
                    <a:lnTo>
                      <a:pt x="10606" y="3474"/>
                    </a:lnTo>
                    <a:lnTo>
                      <a:pt x="12069" y="5669"/>
                    </a:lnTo>
                    <a:lnTo>
                      <a:pt x="16275" y="6766"/>
                    </a:lnTo>
                    <a:lnTo>
                      <a:pt x="23224" y="7863"/>
                    </a:lnTo>
                    <a:lnTo>
                      <a:pt x="30173" y="8046"/>
                    </a:lnTo>
                    <a:lnTo>
                      <a:pt x="33647" y="7315"/>
                    </a:lnTo>
                    <a:lnTo>
                      <a:pt x="58517" y="9509"/>
                    </a:lnTo>
                    <a:lnTo>
                      <a:pt x="59614" y="11520"/>
                    </a:lnTo>
                    <a:lnTo>
                      <a:pt x="56139" y="11703"/>
                    </a:lnTo>
                    <a:lnTo>
                      <a:pt x="55408" y="13166"/>
                    </a:lnTo>
                    <a:lnTo>
                      <a:pt x="50105" y="15726"/>
                    </a:lnTo>
                    <a:lnTo>
                      <a:pt x="60528" y="15178"/>
                    </a:lnTo>
                    <a:lnTo>
                      <a:pt x="71134" y="15909"/>
                    </a:lnTo>
                    <a:lnTo>
                      <a:pt x="75157" y="14446"/>
                    </a:lnTo>
                    <a:lnTo>
                      <a:pt x="79546" y="14446"/>
                    </a:lnTo>
                    <a:lnTo>
                      <a:pt x="84117" y="15909"/>
                    </a:lnTo>
                    <a:lnTo>
                      <a:pt x="86860" y="18469"/>
                    </a:lnTo>
                    <a:lnTo>
                      <a:pt x="95638" y="17738"/>
                    </a:lnTo>
                    <a:lnTo>
                      <a:pt x="100941" y="18652"/>
                    </a:lnTo>
                    <a:lnTo>
                      <a:pt x="104232" y="21395"/>
                    </a:lnTo>
                    <a:lnTo>
                      <a:pt x="123067" y="23589"/>
                    </a:lnTo>
                    <a:lnTo>
                      <a:pt x="118313" y="25601"/>
                    </a:lnTo>
                    <a:lnTo>
                      <a:pt x="118861" y="32184"/>
                    </a:lnTo>
                    <a:lnTo>
                      <a:pt x="113010" y="36573"/>
                    </a:lnTo>
                    <a:lnTo>
                      <a:pt x="96186" y="42059"/>
                    </a:lnTo>
                    <a:lnTo>
                      <a:pt x="91432" y="42607"/>
                    </a:lnTo>
                    <a:lnTo>
                      <a:pt x="88323" y="40596"/>
                    </a:lnTo>
                    <a:lnTo>
                      <a:pt x="85763" y="42059"/>
                    </a:lnTo>
                    <a:lnTo>
                      <a:pt x="82106" y="41327"/>
                    </a:lnTo>
                    <a:lnTo>
                      <a:pt x="79911" y="38950"/>
                    </a:lnTo>
                    <a:lnTo>
                      <a:pt x="78814" y="41693"/>
                    </a:lnTo>
                    <a:lnTo>
                      <a:pt x="73694" y="41693"/>
                    </a:lnTo>
                    <a:lnTo>
                      <a:pt x="66380" y="40230"/>
                    </a:lnTo>
                    <a:lnTo>
                      <a:pt x="61442" y="36938"/>
                    </a:lnTo>
                    <a:lnTo>
                      <a:pt x="54128" y="37121"/>
                    </a:lnTo>
                    <a:lnTo>
                      <a:pt x="47728" y="36024"/>
                    </a:lnTo>
                    <a:lnTo>
                      <a:pt x="43522" y="33098"/>
                    </a:lnTo>
                    <a:lnTo>
                      <a:pt x="38950" y="32184"/>
                    </a:lnTo>
                    <a:lnTo>
                      <a:pt x="34745" y="29075"/>
                    </a:lnTo>
                    <a:lnTo>
                      <a:pt x="26150" y="27978"/>
                    </a:lnTo>
                    <a:lnTo>
                      <a:pt x="20664" y="25967"/>
                    </a:lnTo>
                    <a:lnTo>
                      <a:pt x="20115" y="19201"/>
                    </a:lnTo>
                    <a:lnTo>
                      <a:pt x="14263" y="15543"/>
                    </a:lnTo>
                    <a:lnTo>
                      <a:pt x="12069" y="10972"/>
                    </a:lnTo>
                    <a:lnTo>
                      <a:pt x="2012" y="4754"/>
                    </a:lnTo>
                    <a:lnTo>
                      <a:pt x="0" y="549"/>
                    </a:lnTo>
                    <a:lnTo>
                      <a:pt x="1097" y="0"/>
                    </a:lnTo>
                  </a:path>
                </a:pathLst>
              </a:custGeom>
              <a:grpFill/>
              <a:ln w="4020" cap="flat">
                <a:solidFill>
                  <a:srgbClr val="FFFFFF"/>
                </a:solidFill>
                <a:prstDash val="solid"/>
                <a:miter/>
              </a:ln>
            </p:spPr>
            <p:txBody>
              <a:bodyPr rtlCol="0" anchor="ctr"/>
              <a:lstStyle/>
              <a:p>
                <a:endParaRPr lang="en-GB" sz="1463"/>
              </a:p>
            </p:txBody>
          </p:sp>
          <p:sp>
            <p:nvSpPr>
              <p:cNvPr id="621" name="Freeform: Shape 620">
                <a:extLst>
                  <a:ext uri="{FF2B5EF4-FFF2-40B4-BE49-F238E27FC236}">
                    <a16:creationId xmlns:a16="http://schemas.microsoft.com/office/drawing/2014/main" id="{9951EF53-E2DD-0BD9-E60F-68B1F0A062FD}"/>
                  </a:ext>
                </a:extLst>
              </p:cNvPr>
              <p:cNvSpPr/>
              <p:nvPr/>
            </p:nvSpPr>
            <p:spPr>
              <a:xfrm>
                <a:off x="9547651" y="1988252"/>
                <a:ext cx="24503" cy="20480"/>
              </a:xfrm>
              <a:custGeom>
                <a:avLst/>
                <a:gdLst>
                  <a:gd name="connsiteX0" fmla="*/ 21944 w 24503"/>
                  <a:gd name="connsiteY0" fmla="*/ 8229 h 20480"/>
                  <a:gd name="connsiteX1" fmla="*/ 22675 w 24503"/>
                  <a:gd name="connsiteY1" fmla="*/ 4023 h 20480"/>
                  <a:gd name="connsiteX2" fmla="*/ 18469 w 24503"/>
                  <a:gd name="connsiteY2" fmla="*/ 1646 h 20480"/>
                  <a:gd name="connsiteX3" fmla="*/ 11155 w 24503"/>
                  <a:gd name="connsiteY3" fmla="*/ 0 h 20480"/>
                  <a:gd name="connsiteX4" fmla="*/ 4206 w 24503"/>
                  <a:gd name="connsiteY4" fmla="*/ 2012 h 20480"/>
                  <a:gd name="connsiteX5" fmla="*/ 549 w 24503"/>
                  <a:gd name="connsiteY5" fmla="*/ 5486 h 20480"/>
                  <a:gd name="connsiteX6" fmla="*/ 0 w 24503"/>
                  <a:gd name="connsiteY6" fmla="*/ 7132 h 20480"/>
                  <a:gd name="connsiteX7" fmla="*/ 1463 w 24503"/>
                  <a:gd name="connsiteY7" fmla="*/ 14995 h 20480"/>
                  <a:gd name="connsiteX8" fmla="*/ 1463 w 24503"/>
                  <a:gd name="connsiteY8" fmla="*/ 17921 h 20480"/>
                  <a:gd name="connsiteX9" fmla="*/ 10058 w 24503"/>
                  <a:gd name="connsiteY9" fmla="*/ 20481 h 20480"/>
                  <a:gd name="connsiteX10" fmla="*/ 11704 w 24503"/>
                  <a:gd name="connsiteY10" fmla="*/ 20481 h 20480"/>
                  <a:gd name="connsiteX11" fmla="*/ 8961 w 24503"/>
                  <a:gd name="connsiteY11" fmla="*/ 19566 h 20480"/>
                  <a:gd name="connsiteX12" fmla="*/ 7681 w 24503"/>
                  <a:gd name="connsiteY12" fmla="*/ 17921 h 20480"/>
                  <a:gd name="connsiteX13" fmla="*/ 14812 w 24503"/>
                  <a:gd name="connsiteY13" fmla="*/ 17555 h 20480"/>
                  <a:gd name="connsiteX14" fmla="*/ 15544 w 24503"/>
                  <a:gd name="connsiteY14" fmla="*/ 15726 h 20480"/>
                  <a:gd name="connsiteX15" fmla="*/ 19750 w 24503"/>
                  <a:gd name="connsiteY15" fmla="*/ 14446 h 20480"/>
                  <a:gd name="connsiteX16" fmla="*/ 22309 w 24503"/>
                  <a:gd name="connsiteY16" fmla="*/ 11886 h 20480"/>
                  <a:gd name="connsiteX17" fmla="*/ 24504 w 24503"/>
                  <a:gd name="connsiteY17" fmla="*/ 11155 h 20480"/>
                  <a:gd name="connsiteX18" fmla="*/ 21029 w 24503"/>
                  <a:gd name="connsiteY18" fmla="*/ 10240 h 20480"/>
                  <a:gd name="connsiteX19" fmla="*/ 21944 w 24503"/>
                  <a:gd name="connsiteY19" fmla="*/ 8229 h 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03" h="20480">
                    <a:moveTo>
                      <a:pt x="21944" y="8229"/>
                    </a:moveTo>
                    <a:lnTo>
                      <a:pt x="22675" y="4023"/>
                    </a:lnTo>
                    <a:lnTo>
                      <a:pt x="18469" y="1646"/>
                    </a:lnTo>
                    <a:lnTo>
                      <a:pt x="11155" y="0"/>
                    </a:lnTo>
                    <a:lnTo>
                      <a:pt x="4206" y="2012"/>
                    </a:lnTo>
                    <a:lnTo>
                      <a:pt x="549" y="5486"/>
                    </a:lnTo>
                    <a:lnTo>
                      <a:pt x="0" y="7132"/>
                    </a:lnTo>
                    <a:lnTo>
                      <a:pt x="1463" y="14995"/>
                    </a:lnTo>
                    <a:lnTo>
                      <a:pt x="1463" y="17921"/>
                    </a:lnTo>
                    <a:lnTo>
                      <a:pt x="10058" y="20481"/>
                    </a:lnTo>
                    <a:lnTo>
                      <a:pt x="11704" y="20481"/>
                    </a:lnTo>
                    <a:lnTo>
                      <a:pt x="8961" y="19566"/>
                    </a:lnTo>
                    <a:lnTo>
                      <a:pt x="7681" y="17921"/>
                    </a:lnTo>
                    <a:lnTo>
                      <a:pt x="14812" y="17555"/>
                    </a:lnTo>
                    <a:lnTo>
                      <a:pt x="15544" y="15726"/>
                    </a:lnTo>
                    <a:lnTo>
                      <a:pt x="19750" y="14446"/>
                    </a:lnTo>
                    <a:lnTo>
                      <a:pt x="22309" y="11886"/>
                    </a:lnTo>
                    <a:lnTo>
                      <a:pt x="24504" y="11155"/>
                    </a:lnTo>
                    <a:lnTo>
                      <a:pt x="21029" y="10240"/>
                    </a:lnTo>
                    <a:lnTo>
                      <a:pt x="21944" y="8229"/>
                    </a:lnTo>
                    <a:close/>
                  </a:path>
                </a:pathLst>
              </a:custGeom>
              <a:grpFill/>
              <a:ln w="18272" cap="flat">
                <a:noFill/>
                <a:prstDash val="solid"/>
                <a:miter/>
              </a:ln>
            </p:spPr>
            <p:txBody>
              <a:bodyPr rtlCol="0" anchor="ctr"/>
              <a:lstStyle/>
              <a:p>
                <a:endParaRPr lang="en-GB" sz="1463"/>
              </a:p>
            </p:txBody>
          </p:sp>
          <p:sp>
            <p:nvSpPr>
              <p:cNvPr id="622" name="Freeform: Shape 621">
                <a:extLst>
                  <a:ext uri="{FF2B5EF4-FFF2-40B4-BE49-F238E27FC236}">
                    <a16:creationId xmlns:a16="http://schemas.microsoft.com/office/drawing/2014/main" id="{02B6FBAA-875D-C200-5952-320DFBA3AECC}"/>
                  </a:ext>
                </a:extLst>
              </p:cNvPr>
              <p:cNvSpPr/>
              <p:nvPr/>
            </p:nvSpPr>
            <p:spPr>
              <a:xfrm>
                <a:off x="9547651" y="1988252"/>
                <a:ext cx="24503" cy="20480"/>
              </a:xfrm>
              <a:custGeom>
                <a:avLst/>
                <a:gdLst>
                  <a:gd name="connsiteX0" fmla="*/ 21944 w 24503"/>
                  <a:gd name="connsiteY0" fmla="*/ 8229 h 20480"/>
                  <a:gd name="connsiteX1" fmla="*/ 22675 w 24503"/>
                  <a:gd name="connsiteY1" fmla="*/ 4023 h 20480"/>
                  <a:gd name="connsiteX2" fmla="*/ 18469 w 24503"/>
                  <a:gd name="connsiteY2" fmla="*/ 1646 h 20480"/>
                  <a:gd name="connsiteX3" fmla="*/ 11155 w 24503"/>
                  <a:gd name="connsiteY3" fmla="*/ 0 h 20480"/>
                  <a:gd name="connsiteX4" fmla="*/ 4206 w 24503"/>
                  <a:gd name="connsiteY4" fmla="*/ 2012 h 20480"/>
                  <a:gd name="connsiteX5" fmla="*/ 549 w 24503"/>
                  <a:gd name="connsiteY5" fmla="*/ 5486 h 20480"/>
                  <a:gd name="connsiteX6" fmla="*/ 0 w 24503"/>
                  <a:gd name="connsiteY6" fmla="*/ 7132 h 20480"/>
                  <a:gd name="connsiteX7" fmla="*/ 1463 w 24503"/>
                  <a:gd name="connsiteY7" fmla="*/ 14995 h 20480"/>
                  <a:gd name="connsiteX8" fmla="*/ 1463 w 24503"/>
                  <a:gd name="connsiteY8" fmla="*/ 17921 h 20480"/>
                  <a:gd name="connsiteX9" fmla="*/ 10058 w 24503"/>
                  <a:gd name="connsiteY9" fmla="*/ 20481 h 20480"/>
                  <a:gd name="connsiteX10" fmla="*/ 11704 w 24503"/>
                  <a:gd name="connsiteY10" fmla="*/ 20481 h 20480"/>
                  <a:gd name="connsiteX11" fmla="*/ 8961 w 24503"/>
                  <a:gd name="connsiteY11" fmla="*/ 19566 h 20480"/>
                  <a:gd name="connsiteX12" fmla="*/ 7681 w 24503"/>
                  <a:gd name="connsiteY12" fmla="*/ 17921 h 20480"/>
                  <a:gd name="connsiteX13" fmla="*/ 14812 w 24503"/>
                  <a:gd name="connsiteY13" fmla="*/ 17555 h 20480"/>
                  <a:gd name="connsiteX14" fmla="*/ 15544 w 24503"/>
                  <a:gd name="connsiteY14" fmla="*/ 15726 h 20480"/>
                  <a:gd name="connsiteX15" fmla="*/ 19750 w 24503"/>
                  <a:gd name="connsiteY15" fmla="*/ 14446 h 20480"/>
                  <a:gd name="connsiteX16" fmla="*/ 22309 w 24503"/>
                  <a:gd name="connsiteY16" fmla="*/ 11886 h 20480"/>
                  <a:gd name="connsiteX17" fmla="*/ 24504 w 24503"/>
                  <a:gd name="connsiteY17" fmla="*/ 11155 h 20480"/>
                  <a:gd name="connsiteX18" fmla="*/ 21029 w 24503"/>
                  <a:gd name="connsiteY18" fmla="*/ 10240 h 20480"/>
                  <a:gd name="connsiteX19" fmla="*/ 21944 w 24503"/>
                  <a:gd name="connsiteY19" fmla="*/ 8229 h 2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503" h="20480">
                    <a:moveTo>
                      <a:pt x="21944" y="8229"/>
                    </a:moveTo>
                    <a:lnTo>
                      <a:pt x="22675" y="4023"/>
                    </a:lnTo>
                    <a:lnTo>
                      <a:pt x="18469" y="1646"/>
                    </a:lnTo>
                    <a:lnTo>
                      <a:pt x="11155" y="0"/>
                    </a:lnTo>
                    <a:lnTo>
                      <a:pt x="4206" y="2012"/>
                    </a:lnTo>
                    <a:lnTo>
                      <a:pt x="549" y="5486"/>
                    </a:lnTo>
                    <a:lnTo>
                      <a:pt x="0" y="7132"/>
                    </a:lnTo>
                    <a:lnTo>
                      <a:pt x="1463" y="14995"/>
                    </a:lnTo>
                    <a:lnTo>
                      <a:pt x="1463" y="17921"/>
                    </a:lnTo>
                    <a:lnTo>
                      <a:pt x="10058" y="20481"/>
                    </a:lnTo>
                    <a:lnTo>
                      <a:pt x="11704" y="20481"/>
                    </a:lnTo>
                    <a:lnTo>
                      <a:pt x="8961" y="19566"/>
                    </a:lnTo>
                    <a:lnTo>
                      <a:pt x="7681" y="17921"/>
                    </a:lnTo>
                    <a:lnTo>
                      <a:pt x="14812" y="17555"/>
                    </a:lnTo>
                    <a:lnTo>
                      <a:pt x="15544" y="15726"/>
                    </a:lnTo>
                    <a:lnTo>
                      <a:pt x="19750" y="14446"/>
                    </a:lnTo>
                    <a:lnTo>
                      <a:pt x="22309" y="11886"/>
                    </a:lnTo>
                    <a:lnTo>
                      <a:pt x="24504" y="11155"/>
                    </a:lnTo>
                    <a:lnTo>
                      <a:pt x="21029" y="10240"/>
                    </a:lnTo>
                    <a:lnTo>
                      <a:pt x="21944" y="8229"/>
                    </a:lnTo>
                  </a:path>
                </a:pathLst>
              </a:custGeom>
              <a:grpFill/>
              <a:ln w="4020" cap="flat">
                <a:solidFill>
                  <a:srgbClr val="FFFFFF"/>
                </a:solidFill>
                <a:prstDash val="solid"/>
                <a:miter/>
              </a:ln>
            </p:spPr>
            <p:txBody>
              <a:bodyPr rtlCol="0" anchor="ctr"/>
              <a:lstStyle/>
              <a:p>
                <a:endParaRPr lang="en-GB" sz="1463"/>
              </a:p>
            </p:txBody>
          </p:sp>
          <p:sp>
            <p:nvSpPr>
              <p:cNvPr id="623" name="Freeform: Shape 622">
                <a:extLst>
                  <a:ext uri="{FF2B5EF4-FFF2-40B4-BE49-F238E27FC236}">
                    <a16:creationId xmlns:a16="http://schemas.microsoft.com/office/drawing/2014/main" id="{810797CB-85A2-7F7F-66BF-6C024BA37619}"/>
                  </a:ext>
                </a:extLst>
              </p:cNvPr>
              <p:cNvSpPr/>
              <p:nvPr/>
            </p:nvSpPr>
            <p:spPr>
              <a:xfrm>
                <a:off x="9536679" y="2007270"/>
                <a:ext cx="98015" cy="34195"/>
              </a:xfrm>
              <a:custGeom>
                <a:avLst/>
                <a:gdLst>
                  <a:gd name="connsiteX0" fmla="*/ 42424 w 98015"/>
                  <a:gd name="connsiteY0" fmla="*/ 1463 h 34195"/>
                  <a:gd name="connsiteX1" fmla="*/ 50470 w 98015"/>
                  <a:gd name="connsiteY1" fmla="*/ 0 h 34195"/>
                  <a:gd name="connsiteX2" fmla="*/ 58151 w 98015"/>
                  <a:gd name="connsiteY2" fmla="*/ 183 h 34195"/>
                  <a:gd name="connsiteX3" fmla="*/ 62905 w 98015"/>
                  <a:gd name="connsiteY3" fmla="*/ 1280 h 34195"/>
                  <a:gd name="connsiteX4" fmla="*/ 68025 w 98015"/>
                  <a:gd name="connsiteY4" fmla="*/ 4023 h 34195"/>
                  <a:gd name="connsiteX5" fmla="*/ 72231 w 98015"/>
                  <a:gd name="connsiteY5" fmla="*/ 4206 h 34195"/>
                  <a:gd name="connsiteX6" fmla="*/ 78083 w 98015"/>
                  <a:gd name="connsiteY6" fmla="*/ 8960 h 34195"/>
                  <a:gd name="connsiteX7" fmla="*/ 86495 w 98015"/>
                  <a:gd name="connsiteY7" fmla="*/ 12618 h 34195"/>
                  <a:gd name="connsiteX8" fmla="*/ 93809 w 98015"/>
                  <a:gd name="connsiteY8" fmla="*/ 19566 h 34195"/>
                  <a:gd name="connsiteX9" fmla="*/ 95821 w 98015"/>
                  <a:gd name="connsiteY9" fmla="*/ 23224 h 34195"/>
                  <a:gd name="connsiteX10" fmla="*/ 95821 w 98015"/>
                  <a:gd name="connsiteY10" fmla="*/ 28161 h 34195"/>
                  <a:gd name="connsiteX11" fmla="*/ 97650 w 98015"/>
                  <a:gd name="connsiteY11" fmla="*/ 31818 h 34195"/>
                  <a:gd name="connsiteX12" fmla="*/ 98015 w 98015"/>
                  <a:gd name="connsiteY12" fmla="*/ 34195 h 34195"/>
                  <a:gd name="connsiteX13" fmla="*/ 93260 w 98015"/>
                  <a:gd name="connsiteY13" fmla="*/ 33464 h 34195"/>
                  <a:gd name="connsiteX14" fmla="*/ 89604 w 98015"/>
                  <a:gd name="connsiteY14" fmla="*/ 34195 h 34195"/>
                  <a:gd name="connsiteX15" fmla="*/ 83386 w 98015"/>
                  <a:gd name="connsiteY15" fmla="*/ 34013 h 34195"/>
                  <a:gd name="connsiteX16" fmla="*/ 77168 w 98015"/>
                  <a:gd name="connsiteY16" fmla="*/ 32001 h 34195"/>
                  <a:gd name="connsiteX17" fmla="*/ 64368 w 98015"/>
                  <a:gd name="connsiteY17" fmla="*/ 32184 h 34195"/>
                  <a:gd name="connsiteX18" fmla="*/ 56505 w 98015"/>
                  <a:gd name="connsiteY18" fmla="*/ 30172 h 34195"/>
                  <a:gd name="connsiteX19" fmla="*/ 53213 w 98015"/>
                  <a:gd name="connsiteY19" fmla="*/ 28161 h 34195"/>
                  <a:gd name="connsiteX20" fmla="*/ 46996 w 98015"/>
                  <a:gd name="connsiteY20" fmla="*/ 28710 h 34195"/>
                  <a:gd name="connsiteX21" fmla="*/ 39499 w 98015"/>
                  <a:gd name="connsiteY21" fmla="*/ 27612 h 34195"/>
                  <a:gd name="connsiteX22" fmla="*/ 31270 w 98015"/>
                  <a:gd name="connsiteY22" fmla="*/ 24869 h 34195"/>
                  <a:gd name="connsiteX23" fmla="*/ 22309 w 98015"/>
                  <a:gd name="connsiteY23" fmla="*/ 23772 h 34195"/>
                  <a:gd name="connsiteX24" fmla="*/ 9509 w 98015"/>
                  <a:gd name="connsiteY24" fmla="*/ 27612 h 34195"/>
                  <a:gd name="connsiteX25" fmla="*/ 4755 w 98015"/>
                  <a:gd name="connsiteY25" fmla="*/ 27430 h 34195"/>
                  <a:gd name="connsiteX26" fmla="*/ 0 w 98015"/>
                  <a:gd name="connsiteY26" fmla="*/ 23955 h 34195"/>
                  <a:gd name="connsiteX27" fmla="*/ 3292 w 98015"/>
                  <a:gd name="connsiteY27" fmla="*/ 22309 h 34195"/>
                  <a:gd name="connsiteX28" fmla="*/ 16824 w 98015"/>
                  <a:gd name="connsiteY28" fmla="*/ 21761 h 34195"/>
                  <a:gd name="connsiteX29" fmla="*/ 19018 w 98015"/>
                  <a:gd name="connsiteY29" fmla="*/ 19932 h 34195"/>
                  <a:gd name="connsiteX30" fmla="*/ 22309 w 98015"/>
                  <a:gd name="connsiteY30" fmla="*/ 15361 h 34195"/>
                  <a:gd name="connsiteX31" fmla="*/ 27613 w 98015"/>
                  <a:gd name="connsiteY31" fmla="*/ 7680 h 34195"/>
                  <a:gd name="connsiteX32" fmla="*/ 27978 w 98015"/>
                  <a:gd name="connsiteY32" fmla="*/ 4754 h 34195"/>
                  <a:gd name="connsiteX33" fmla="*/ 30173 w 98015"/>
                  <a:gd name="connsiteY33" fmla="*/ 2377 h 34195"/>
                  <a:gd name="connsiteX34" fmla="*/ 42424 w 98015"/>
                  <a:gd name="connsiteY34" fmla="*/ 1463 h 3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015" h="34195">
                    <a:moveTo>
                      <a:pt x="42424" y="1463"/>
                    </a:moveTo>
                    <a:lnTo>
                      <a:pt x="50470" y="0"/>
                    </a:lnTo>
                    <a:lnTo>
                      <a:pt x="58151" y="183"/>
                    </a:lnTo>
                    <a:lnTo>
                      <a:pt x="62905" y="1280"/>
                    </a:lnTo>
                    <a:lnTo>
                      <a:pt x="68025" y="4023"/>
                    </a:lnTo>
                    <a:lnTo>
                      <a:pt x="72231" y="4206"/>
                    </a:lnTo>
                    <a:lnTo>
                      <a:pt x="78083" y="8960"/>
                    </a:lnTo>
                    <a:lnTo>
                      <a:pt x="86495" y="12618"/>
                    </a:lnTo>
                    <a:lnTo>
                      <a:pt x="93809" y="19566"/>
                    </a:lnTo>
                    <a:lnTo>
                      <a:pt x="95821" y="23224"/>
                    </a:lnTo>
                    <a:lnTo>
                      <a:pt x="95821" y="28161"/>
                    </a:lnTo>
                    <a:lnTo>
                      <a:pt x="97650" y="31818"/>
                    </a:lnTo>
                    <a:lnTo>
                      <a:pt x="98015" y="34195"/>
                    </a:lnTo>
                    <a:lnTo>
                      <a:pt x="93260" y="33464"/>
                    </a:lnTo>
                    <a:lnTo>
                      <a:pt x="89604" y="34195"/>
                    </a:lnTo>
                    <a:lnTo>
                      <a:pt x="83386" y="34013"/>
                    </a:lnTo>
                    <a:lnTo>
                      <a:pt x="77168" y="32001"/>
                    </a:lnTo>
                    <a:lnTo>
                      <a:pt x="64368" y="32184"/>
                    </a:lnTo>
                    <a:lnTo>
                      <a:pt x="56505" y="30172"/>
                    </a:lnTo>
                    <a:lnTo>
                      <a:pt x="53213" y="28161"/>
                    </a:lnTo>
                    <a:lnTo>
                      <a:pt x="46996" y="28710"/>
                    </a:lnTo>
                    <a:lnTo>
                      <a:pt x="39499" y="27612"/>
                    </a:lnTo>
                    <a:lnTo>
                      <a:pt x="31270" y="24869"/>
                    </a:lnTo>
                    <a:lnTo>
                      <a:pt x="22309" y="23772"/>
                    </a:lnTo>
                    <a:lnTo>
                      <a:pt x="9509" y="27612"/>
                    </a:lnTo>
                    <a:lnTo>
                      <a:pt x="4755" y="27430"/>
                    </a:lnTo>
                    <a:lnTo>
                      <a:pt x="0" y="23955"/>
                    </a:lnTo>
                    <a:lnTo>
                      <a:pt x="3292" y="22309"/>
                    </a:lnTo>
                    <a:lnTo>
                      <a:pt x="16824" y="21761"/>
                    </a:lnTo>
                    <a:lnTo>
                      <a:pt x="19018" y="19932"/>
                    </a:lnTo>
                    <a:lnTo>
                      <a:pt x="22309" y="15361"/>
                    </a:lnTo>
                    <a:lnTo>
                      <a:pt x="27613" y="7680"/>
                    </a:lnTo>
                    <a:lnTo>
                      <a:pt x="27978" y="4754"/>
                    </a:lnTo>
                    <a:lnTo>
                      <a:pt x="30173" y="2377"/>
                    </a:lnTo>
                    <a:lnTo>
                      <a:pt x="42424" y="1463"/>
                    </a:lnTo>
                    <a:close/>
                  </a:path>
                </a:pathLst>
              </a:custGeom>
              <a:grpFill/>
              <a:ln w="18272" cap="flat">
                <a:noFill/>
                <a:prstDash val="solid"/>
                <a:miter/>
              </a:ln>
            </p:spPr>
            <p:txBody>
              <a:bodyPr rtlCol="0" anchor="ctr"/>
              <a:lstStyle/>
              <a:p>
                <a:endParaRPr lang="en-GB" sz="1463"/>
              </a:p>
            </p:txBody>
          </p:sp>
          <p:sp>
            <p:nvSpPr>
              <p:cNvPr id="624" name="Freeform: Shape 623">
                <a:extLst>
                  <a:ext uri="{FF2B5EF4-FFF2-40B4-BE49-F238E27FC236}">
                    <a16:creationId xmlns:a16="http://schemas.microsoft.com/office/drawing/2014/main" id="{97AC6D5C-D49A-23CD-175C-86A1C0016556}"/>
                  </a:ext>
                </a:extLst>
              </p:cNvPr>
              <p:cNvSpPr/>
              <p:nvPr/>
            </p:nvSpPr>
            <p:spPr>
              <a:xfrm>
                <a:off x="9536679" y="2007270"/>
                <a:ext cx="98015" cy="34195"/>
              </a:xfrm>
              <a:custGeom>
                <a:avLst/>
                <a:gdLst>
                  <a:gd name="connsiteX0" fmla="*/ 42424 w 98015"/>
                  <a:gd name="connsiteY0" fmla="*/ 1463 h 34195"/>
                  <a:gd name="connsiteX1" fmla="*/ 50470 w 98015"/>
                  <a:gd name="connsiteY1" fmla="*/ 0 h 34195"/>
                  <a:gd name="connsiteX2" fmla="*/ 58151 w 98015"/>
                  <a:gd name="connsiteY2" fmla="*/ 183 h 34195"/>
                  <a:gd name="connsiteX3" fmla="*/ 62905 w 98015"/>
                  <a:gd name="connsiteY3" fmla="*/ 1280 h 34195"/>
                  <a:gd name="connsiteX4" fmla="*/ 68025 w 98015"/>
                  <a:gd name="connsiteY4" fmla="*/ 4023 h 34195"/>
                  <a:gd name="connsiteX5" fmla="*/ 72231 w 98015"/>
                  <a:gd name="connsiteY5" fmla="*/ 4206 h 34195"/>
                  <a:gd name="connsiteX6" fmla="*/ 78083 w 98015"/>
                  <a:gd name="connsiteY6" fmla="*/ 8960 h 34195"/>
                  <a:gd name="connsiteX7" fmla="*/ 86495 w 98015"/>
                  <a:gd name="connsiteY7" fmla="*/ 12618 h 34195"/>
                  <a:gd name="connsiteX8" fmla="*/ 93809 w 98015"/>
                  <a:gd name="connsiteY8" fmla="*/ 19566 h 34195"/>
                  <a:gd name="connsiteX9" fmla="*/ 95821 w 98015"/>
                  <a:gd name="connsiteY9" fmla="*/ 23224 h 34195"/>
                  <a:gd name="connsiteX10" fmla="*/ 95821 w 98015"/>
                  <a:gd name="connsiteY10" fmla="*/ 28161 h 34195"/>
                  <a:gd name="connsiteX11" fmla="*/ 97650 w 98015"/>
                  <a:gd name="connsiteY11" fmla="*/ 31818 h 34195"/>
                  <a:gd name="connsiteX12" fmla="*/ 98015 w 98015"/>
                  <a:gd name="connsiteY12" fmla="*/ 34195 h 34195"/>
                  <a:gd name="connsiteX13" fmla="*/ 93260 w 98015"/>
                  <a:gd name="connsiteY13" fmla="*/ 33464 h 34195"/>
                  <a:gd name="connsiteX14" fmla="*/ 89604 w 98015"/>
                  <a:gd name="connsiteY14" fmla="*/ 34195 h 34195"/>
                  <a:gd name="connsiteX15" fmla="*/ 83386 w 98015"/>
                  <a:gd name="connsiteY15" fmla="*/ 34013 h 34195"/>
                  <a:gd name="connsiteX16" fmla="*/ 77168 w 98015"/>
                  <a:gd name="connsiteY16" fmla="*/ 32001 h 34195"/>
                  <a:gd name="connsiteX17" fmla="*/ 64368 w 98015"/>
                  <a:gd name="connsiteY17" fmla="*/ 32184 h 34195"/>
                  <a:gd name="connsiteX18" fmla="*/ 56505 w 98015"/>
                  <a:gd name="connsiteY18" fmla="*/ 30172 h 34195"/>
                  <a:gd name="connsiteX19" fmla="*/ 53213 w 98015"/>
                  <a:gd name="connsiteY19" fmla="*/ 28161 h 34195"/>
                  <a:gd name="connsiteX20" fmla="*/ 46996 w 98015"/>
                  <a:gd name="connsiteY20" fmla="*/ 28710 h 34195"/>
                  <a:gd name="connsiteX21" fmla="*/ 39499 w 98015"/>
                  <a:gd name="connsiteY21" fmla="*/ 27612 h 34195"/>
                  <a:gd name="connsiteX22" fmla="*/ 31270 w 98015"/>
                  <a:gd name="connsiteY22" fmla="*/ 24869 h 34195"/>
                  <a:gd name="connsiteX23" fmla="*/ 22309 w 98015"/>
                  <a:gd name="connsiteY23" fmla="*/ 23772 h 34195"/>
                  <a:gd name="connsiteX24" fmla="*/ 9509 w 98015"/>
                  <a:gd name="connsiteY24" fmla="*/ 27612 h 34195"/>
                  <a:gd name="connsiteX25" fmla="*/ 4755 w 98015"/>
                  <a:gd name="connsiteY25" fmla="*/ 27430 h 34195"/>
                  <a:gd name="connsiteX26" fmla="*/ 0 w 98015"/>
                  <a:gd name="connsiteY26" fmla="*/ 23955 h 34195"/>
                  <a:gd name="connsiteX27" fmla="*/ 3292 w 98015"/>
                  <a:gd name="connsiteY27" fmla="*/ 22309 h 34195"/>
                  <a:gd name="connsiteX28" fmla="*/ 16824 w 98015"/>
                  <a:gd name="connsiteY28" fmla="*/ 21761 h 34195"/>
                  <a:gd name="connsiteX29" fmla="*/ 19018 w 98015"/>
                  <a:gd name="connsiteY29" fmla="*/ 19932 h 34195"/>
                  <a:gd name="connsiteX30" fmla="*/ 22309 w 98015"/>
                  <a:gd name="connsiteY30" fmla="*/ 15361 h 34195"/>
                  <a:gd name="connsiteX31" fmla="*/ 27613 w 98015"/>
                  <a:gd name="connsiteY31" fmla="*/ 7680 h 34195"/>
                  <a:gd name="connsiteX32" fmla="*/ 27978 w 98015"/>
                  <a:gd name="connsiteY32" fmla="*/ 4754 h 34195"/>
                  <a:gd name="connsiteX33" fmla="*/ 30173 w 98015"/>
                  <a:gd name="connsiteY33" fmla="*/ 2377 h 34195"/>
                  <a:gd name="connsiteX34" fmla="*/ 42424 w 98015"/>
                  <a:gd name="connsiteY34" fmla="*/ 1463 h 3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015" h="34195">
                    <a:moveTo>
                      <a:pt x="42424" y="1463"/>
                    </a:moveTo>
                    <a:lnTo>
                      <a:pt x="50470" y="0"/>
                    </a:lnTo>
                    <a:lnTo>
                      <a:pt x="58151" y="183"/>
                    </a:lnTo>
                    <a:lnTo>
                      <a:pt x="62905" y="1280"/>
                    </a:lnTo>
                    <a:lnTo>
                      <a:pt x="68025" y="4023"/>
                    </a:lnTo>
                    <a:lnTo>
                      <a:pt x="72231" y="4206"/>
                    </a:lnTo>
                    <a:lnTo>
                      <a:pt x="78083" y="8960"/>
                    </a:lnTo>
                    <a:lnTo>
                      <a:pt x="86495" y="12618"/>
                    </a:lnTo>
                    <a:lnTo>
                      <a:pt x="93809" y="19566"/>
                    </a:lnTo>
                    <a:lnTo>
                      <a:pt x="95821" y="23224"/>
                    </a:lnTo>
                    <a:lnTo>
                      <a:pt x="95821" y="28161"/>
                    </a:lnTo>
                    <a:lnTo>
                      <a:pt x="97650" y="31818"/>
                    </a:lnTo>
                    <a:lnTo>
                      <a:pt x="98015" y="34195"/>
                    </a:lnTo>
                    <a:lnTo>
                      <a:pt x="93260" y="33464"/>
                    </a:lnTo>
                    <a:lnTo>
                      <a:pt x="89604" y="34195"/>
                    </a:lnTo>
                    <a:lnTo>
                      <a:pt x="83386" y="34013"/>
                    </a:lnTo>
                    <a:lnTo>
                      <a:pt x="77168" y="32001"/>
                    </a:lnTo>
                    <a:lnTo>
                      <a:pt x="64368" y="32184"/>
                    </a:lnTo>
                    <a:lnTo>
                      <a:pt x="56505" y="30172"/>
                    </a:lnTo>
                    <a:lnTo>
                      <a:pt x="53213" y="28161"/>
                    </a:lnTo>
                    <a:lnTo>
                      <a:pt x="46996" y="28710"/>
                    </a:lnTo>
                    <a:lnTo>
                      <a:pt x="39499" y="27612"/>
                    </a:lnTo>
                    <a:lnTo>
                      <a:pt x="31270" y="24869"/>
                    </a:lnTo>
                    <a:lnTo>
                      <a:pt x="22309" y="23772"/>
                    </a:lnTo>
                    <a:lnTo>
                      <a:pt x="9509" y="27612"/>
                    </a:lnTo>
                    <a:lnTo>
                      <a:pt x="4755" y="27430"/>
                    </a:lnTo>
                    <a:lnTo>
                      <a:pt x="0" y="23955"/>
                    </a:lnTo>
                    <a:lnTo>
                      <a:pt x="3292" y="22309"/>
                    </a:lnTo>
                    <a:lnTo>
                      <a:pt x="16824" y="21761"/>
                    </a:lnTo>
                    <a:lnTo>
                      <a:pt x="19018" y="19932"/>
                    </a:lnTo>
                    <a:lnTo>
                      <a:pt x="22309" y="15361"/>
                    </a:lnTo>
                    <a:lnTo>
                      <a:pt x="27613" y="7680"/>
                    </a:lnTo>
                    <a:lnTo>
                      <a:pt x="27978" y="4754"/>
                    </a:lnTo>
                    <a:lnTo>
                      <a:pt x="30173" y="2377"/>
                    </a:lnTo>
                    <a:lnTo>
                      <a:pt x="42424" y="1463"/>
                    </a:lnTo>
                  </a:path>
                </a:pathLst>
              </a:custGeom>
              <a:grpFill/>
              <a:ln w="4020" cap="flat">
                <a:solidFill>
                  <a:srgbClr val="FFFFFF"/>
                </a:solidFill>
                <a:prstDash val="solid"/>
                <a:miter/>
              </a:ln>
            </p:spPr>
            <p:txBody>
              <a:bodyPr rtlCol="0" anchor="ctr"/>
              <a:lstStyle/>
              <a:p>
                <a:endParaRPr lang="en-GB" sz="1463"/>
              </a:p>
            </p:txBody>
          </p:sp>
          <p:sp>
            <p:nvSpPr>
              <p:cNvPr id="625" name="Freeform: Shape 624">
                <a:extLst>
                  <a:ext uri="{FF2B5EF4-FFF2-40B4-BE49-F238E27FC236}">
                    <a16:creationId xmlns:a16="http://schemas.microsoft.com/office/drawing/2014/main" id="{A94F029E-B510-F71E-23B4-C51C6F872CCB}"/>
                  </a:ext>
                </a:extLst>
              </p:cNvPr>
              <p:cNvSpPr/>
              <p:nvPr/>
            </p:nvSpPr>
            <p:spPr>
              <a:xfrm>
                <a:off x="7111544" y="1631669"/>
                <a:ext cx="119592" cy="26515"/>
              </a:xfrm>
              <a:custGeom>
                <a:avLst/>
                <a:gdLst>
                  <a:gd name="connsiteX0" fmla="*/ 58882 w 119592"/>
                  <a:gd name="connsiteY0" fmla="*/ 0 h 26515"/>
                  <a:gd name="connsiteX1" fmla="*/ 48459 w 119592"/>
                  <a:gd name="connsiteY1" fmla="*/ 1646 h 26515"/>
                  <a:gd name="connsiteX2" fmla="*/ 38584 w 119592"/>
                  <a:gd name="connsiteY2" fmla="*/ 4572 h 26515"/>
                  <a:gd name="connsiteX3" fmla="*/ 38584 w 119592"/>
                  <a:gd name="connsiteY3" fmla="*/ 5303 h 26515"/>
                  <a:gd name="connsiteX4" fmla="*/ 27430 w 119592"/>
                  <a:gd name="connsiteY4" fmla="*/ 6949 h 26515"/>
                  <a:gd name="connsiteX5" fmla="*/ 24321 w 119592"/>
                  <a:gd name="connsiteY5" fmla="*/ 8595 h 26515"/>
                  <a:gd name="connsiteX6" fmla="*/ 18652 w 119592"/>
                  <a:gd name="connsiteY6" fmla="*/ 8412 h 26515"/>
                  <a:gd name="connsiteX7" fmla="*/ 16275 w 119592"/>
                  <a:gd name="connsiteY7" fmla="*/ 10057 h 26515"/>
                  <a:gd name="connsiteX8" fmla="*/ 12618 w 119592"/>
                  <a:gd name="connsiteY8" fmla="*/ 8960 h 26515"/>
                  <a:gd name="connsiteX9" fmla="*/ 6949 w 119592"/>
                  <a:gd name="connsiteY9" fmla="*/ 10057 h 26515"/>
                  <a:gd name="connsiteX10" fmla="*/ 6217 w 119592"/>
                  <a:gd name="connsiteY10" fmla="*/ 11520 h 26515"/>
                  <a:gd name="connsiteX11" fmla="*/ 3292 w 119592"/>
                  <a:gd name="connsiteY11" fmla="*/ 12069 h 26515"/>
                  <a:gd name="connsiteX12" fmla="*/ 4206 w 119592"/>
                  <a:gd name="connsiteY12" fmla="*/ 13349 h 26515"/>
                  <a:gd name="connsiteX13" fmla="*/ 3657 w 119592"/>
                  <a:gd name="connsiteY13" fmla="*/ 14080 h 26515"/>
                  <a:gd name="connsiteX14" fmla="*/ 0 w 119592"/>
                  <a:gd name="connsiteY14" fmla="*/ 15178 h 26515"/>
                  <a:gd name="connsiteX15" fmla="*/ 2194 w 119592"/>
                  <a:gd name="connsiteY15" fmla="*/ 15726 h 26515"/>
                  <a:gd name="connsiteX16" fmla="*/ 549 w 119592"/>
                  <a:gd name="connsiteY16" fmla="*/ 16823 h 26515"/>
                  <a:gd name="connsiteX17" fmla="*/ 2560 w 119592"/>
                  <a:gd name="connsiteY17" fmla="*/ 16823 h 26515"/>
                  <a:gd name="connsiteX18" fmla="*/ 2194 w 119592"/>
                  <a:gd name="connsiteY18" fmla="*/ 17738 h 26515"/>
                  <a:gd name="connsiteX19" fmla="*/ 915 w 119592"/>
                  <a:gd name="connsiteY19" fmla="*/ 18286 h 26515"/>
                  <a:gd name="connsiteX20" fmla="*/ 2743 w 119592"/>
                  <a:gd name="connsiteY20" fmla="*/ 18469 h 26515"/>
                  <a:gd name="connsiteX21" fmla="*/ 549 w 119592"/>
                  <a:gd name="connsiteY21" fmla="*/ 19749 h 26515"/>
                  <a:gd name="connsiteX22" fmla="*/ 2560 w 119592"/>
                  <a:gd name="connsiteY22" fmla="*/ 21212 h 26515"/>
                  <a:gd name="connsiteX23" fmla="*/ 10423 w 119592"/>
                  <a:gd name="connsiteY23" fmla="*/ 20115 h 26515"/>
                  <a:gd name="connsiteX24" fmla="*/ 19567 w 119592"/>
                  <a:gd name="connsiteY24" fmla="*/ 20664 h 26515"/>
                  <a:gd name="connsiteX25" fmla="*/ 23407 w 119592"/>
                  <a:gd name="connsiteY25" fmla="*/ 21944 h 26515"/>
                  <a:gd name="connsiteX26" fmla="*/ 22858 w 119592"/>
                  <a:gd name="connsiteY26" fmla="*/ 23589 h 26515"/>
                  <a:gd name="connsiteX27" fmla="*/ 24138 w 119592"/>
                  <a:gd name="connsiteY27" fmla="*/ 24504 h 26515"/>
                  <a:gd name="connsiteX28" fmla="*/ 27430 w 119592"/>
                  <a:gd name="connsiteY28" fmla="*/ 23589 h 26515"/>
                  <a:gd name="connsiteX29" fmla="*/ 27978 w 119592"/>
                  <a:gd name="connsiteY29" fmla="*/ 23041 h 26515"/>
                  <a:gd name="connsiteX30" fmla="*/ 27978 w 119592"/>
                  <a:gd name="connsiteY30" fmla="*/ 21212 h 26515"/>
                  <a:gd name="connsiteX31" fmla="*/ 31087 w 119592"/>
                  <a:gd name="connsiteY31" fmla="*/ 22126 h 26515"/>
                  <a:gd name="connsiteX32" fmla="*/ 39499 w 119592"/>
                  <a:gd name="connsiteY32" fmla="*/ 21395 h 26515"/>
                  <a:gd name="connsiteX33" fmla="*/ 42059 w 119592"/>
                  <a:gd name="connsiteY33" fmla="*/ 23772 h 26515"/>
                  <a:gd name="connsiteX34" fmla="*/ 44619 w 119592"/>
                  <a:gd name="connsiteY34" fmla="*/ 23589 h 26515"/>
                  <a:gd name="connsiteX35" fmla="*/ 45899 w 119592"/>
                  <a:gd name="connsiteY35" fmla="*/ 26332 h 26515"/>
                  <a:gd name="connsiteX36" fmla="*/ 47910 w 119592"/>
                  <a:gd name="connsiteY36" fmla="*/ 26515 h 26515"/>
                  <a:gd name="connsiteX37" fmla="*/ 49373 w 119592"/>
                  <a:gd name="connsiteY37" fmla="*/ 25967 h 26515"/>
                  <a:gd name="connsiteX38" fmla="*/ 49556 w 119592"/>
                  <a:gd name="connsiteY38" fmla="*/ 24321 h 26515"/>
                  <a:gd name="connsiteX39" fmla="*/ 52116 w 119592"/>
                  <a:gd name="connsiteY39" fmla="*/ 24321 h 26515"/>
                  <a:gd name="connsiteX40" fmla="*/ 48459 w 119592"/>
                  <a:gd name="connsiteY40" fmla="*/ 21578 h 26515"/>
                  <a:gd name="connsiteX41" fmla="*/ 48093 w 119592"/>
                  <a:gd name="connsiteY41" fmla="*/ 20298 h 26515"/>
                  <a:gd name="connsiteX42" fmla="*/ 50470 w 119592"/>
                  <a:gd name="connsiteY42" fmla="*/ 20115 h 26515"/>
                  <a:gd name="connsiteX43" fmla="*/ 51019 w 119592"/>
                  <a:gd name="connsiteY43" fmla="*/ 18835 h 26515"/>
                  <a:gd name="connsiteX44" fmla="*/ 43887 w 119592"/>
                  <a:gd name="connsiteY44" fmla="*/ 16823 h 26515"/>
                  <a:gd name="connsiteX45" fmla="*/ 43705 w 119592"/>
                  <a:gd name="connsiteY45" fmla="*/ 15726 h 26515"/>
                  <a:gd name="connsiteX46" fmla="*/ 44802 w 119592"/>
                  <a:gd name="connsiteY46" fmla="*/ 14446 h 26515"/>
                  <a:gd name="connsiteX47" fmla="*/ 45167 w 119592"/>
                  <a:gd name="connsiteY47" fmla="*/ 12069 h 26515"/>
                  <a:gd name="connsiteX48" fmla="*/ 52848 w 119592"/>
                  <a:gd name="connsiteY48" fmla="*/ 10789 h 26515"/>
                  <a:gd name="connsiteX49" fmla="*/ 53213 w 119592"/>
                  <a:gd name="connsiteY49" fmla="*/ 8960 h 26515"/>
                  <a:gd name="connsiteX50" fmla="*/ 52665 w 119592"/>
                  <a:gd name="connsiteY50" fmla="*/ 8046 h 26515"/>
                  <a:gd name="connsiteX51" fmla="*/ 56139 w 119592"/>
                  <a:gd name="connsiteY51" fmla="*/ 8595 h 26515"/>
                  <a:gd name="connsiteX52" fmla="*/ 57968 w 119592"/>
                  <a:gd name="connsiteY52" fmla="*/ 6583 h 26515"/>
                  <a:gd name="connsiteX53" fmla="*/ 86312 w 119592"/>
                  <a:gd name="connsiteY53" fmla="*/ 6766 h 26515"/>
                  <a:gd name="connsiteX54" fmla="*/ 91066 w 119592"/>
                  <a:gd name="connsiteY54" fmla="*/ 10057 h 26515"/>
                  <a:gd name="connsiteX55" fmla="*/ 93626 w 119592"/>
                  <a:gd name="connsiteY55" fmla="*/ 10240 h 26515"/>
                  <a:gd name="connsiteX56" fmla="*/ 94358 w 119592"/>
                  <a:gd name="connsiteY56" fmla="*/ 11520 h 26515"/>
                  <a:gd name="connsiteX57" fmla="*/ 98015 w 119592"/>
                  <a:gd name="connsiteY57" fmla="*/ 12800 h 26515"/>
                  <a:gd name="connsiteX58" fmla="*/ 106244 w 119592"/>
                  <a:gd name="connsiteY58" fmla="*/ 12069 h 26515"/>
                  <a:gd name="connsiteX59" fmla="*/ 108072 w 119592"/>
                  <a:gd name="connsiteY59" fmla="*/ 12800 h 26515"/>
                  <a:gd name="connsiteX60" fmla="*/ 119593 w 119592"/>
                  <a:gd name="connsiteY60" fmla="*/ 10606 h 26515"/>
                  <a:gd name="connsiteX61" fmla="*/ 119593 w 119592"/>
                  <a:gd name="connsiteY61" fmla="*/ 9875 h 26515"/>
                  <a:gd name="connsiteX62" fmla="*/ 117399 w 119592"/>
                  <a:gd name="connsiteY62" fmla="*/ 9143 h 26515"/>
                  <a:gd name="connsiteX63" fmla="*/ 99478 w 119592"/>
                  <a:gd name="connsiteY63" fmla="*/ 4754 h 26515"/>
                  <a:gd name="connsiteX64" fmla="*/ 94358 w 119592"/>
                  <a:gd name="connsiteY64" fmla="*/ 2743 h 26515"/>
                  <a:gd name="connsiteX65" fmla="*/ 88140 w 119592"/>
                  <a:gd name="connsiteY65" fmla="*/ 2926 h 26515"/>
                  <a:gd name="connsiteX66" fmla="*/ 76986 w 119592"/>
                  <a:gd name="connsiteY66" fmla="*/ 549 h 26515"/>
                  <a:gd name="connsiteX67" fmla="*/ 75706 w 119592"/>
                  <a:gd name="connsiteY67" fmla="*/ 1463 h 26515"/>
                  <a:gd name="connsiteX68" fmla="*/ 71134 w 119592"/>
                  <a:gd name="connsiteY68" fmla="*/ 366 h 26515"/>
                  <a:gd name="connsiteX69" fmla="*/ 68574 w 119592"/>
                  <a:gd name="connsiteY69" fmla="*/ 1646 h 26515"/>
                  <a:gd name="connsiteX70" fmla="*/ 58882 w 119592"/>
                  <a:gd name="connsiteY70" fmla="*/ 0 h 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9592" h="26515">
                    <a:moveTo>
                      <a:pt x="58882" y="0"/>
                    </a:moveTo>
                    <a:lnTo>
                      <a:pt x="48459" y="1646"/>
                    </a:lnTo>
                    <a:lnTo>
                      <a:pt x="38584" y="4572"/>
                    </a:lnTo>
                    <a:lnTo>
                      <a:pt x="38584" y="5303"/>
                    </a:lnTo>
                    <a:lnTo>
                      <a:pt x="27430" y="6949"/>
                    </a:lnTo>
                    <a:lnTo>
                      <a:pt x="24321" y="8595"/>
                    </a:lnTo>
                    <a:lnTo>
                      <a:pt x="18652" y="8412"/>
                    </a:lnTo>
                    <a:lnTo>
                      <a:pt x="16275" y="10057"/>
                    </a:lnTo>
                    <a:lnTo>
                      <a:pt x="12618" y="8960"/>
                    </a:lnTo>
                    <a:lnTo>
                      <a:pt x="6949" y="10057"/>
                    </a:lnTo>
                    <a:lnTo>
                      <a:pt x="6217" y="11520"/>
                    </a:lnTo>
                    <a:lnTo>
                      <a:pt x="3292" y="12069"/>
                    </a:lnTo>
                    <a:lnTo>
                      <a:pt x="4206" y="13349"/>
                    </a:lnTo>
                    <a:lnTo>
                      <a:pt x="3657" y="14080"/>
                    </a:lnTo>
                    <a:lnTo>
                      <a:pt x="0" y="15178"/>
                    </a:lnTo>
                    <a:lnTo>
                      <a:pt x="2194" y="15726"/>
                    </a:lnTo>
                    <a:lnTo>
                      <a:pt x="549" y="16823"/>
                    </a:lnTo>
                    <a:lnTo>
                      <a:pt x="2560" y="16823"/>
                    </a:lnTo>
                    <a:lnTo>
                      <a:pt x="2194" y="17738"/>
                    </a:lnTo>
                    <a:lnTo>
                      <a:pt x="915" y="18286"/>
                    </a:lnTo>
                    <a:lnTo>
                      <a:pt x="2743" y="18469"/>
                    </a:lnTo>
                    <a:lnTo>
                      <a:pt x="549" y="19749"/>
                    </a:lnTo>
                    <a:lnTo>
                      <a:pt x="2560" y="21212"/>
                    </a:lnTo>
                    <a:lnTo>
                      <a:pt x="10423" y="20115"/>
                    </a:lnTo>
                    <a:lnTo>
                      <a:pt x="19567" y="20664"/>
                    </a:lnTo>
                    <a:lnTo>
                      <a:pt x="23407" y="21944"/>
                    </a:lnTo>
                    <a:lnTo>
                      <a:pt x="22858" y="23589"/>
                    </a:lnTo>
                    <a:lnTo>
                      <a:pt x="24138" y="24504"/>
                    </a:lnTo>
                    <a:lnTo>
                      <a:pt x="27430" y="23589"/>
                    </a:lnTo>
                    <a:lnTo>
                      <a:pt x="27978" y="23041"/>
                    </a:lnTo>
                    <a:lnTo>
                      <a:pt x="27978" y="21212"/>
                    </a:lnTo>
                    <a:lnTo>
                      <a:pt x="31087" y="22126"/>
                    </a:lnTo>
                    <a:lnTo>
                      <a:pt x="39499" y="21395"/>
                    </a:lnTo>
                    <a:lnTo>
                      <a:pt x="42059" y="23772"/>
                    </a:lnTo>
                    <a:lnTo>
                      <a:pt x="44619" y="23589"/>
                    </a:lnTo>
                    <a:lnTo>
                      <a:pt x="45899" y="26332"/>
                    </a:lnTo>
                    <a:lnTo>
                      <a:pt x="47910" y="26515"/>
                    </a:lnTo>
                    <a:lnTo>
                      <a:pt x="49373" y="25967"/>
                    </a:lnTo>
                    <a:lnTo>
                      <a:pt x="49556" y="24321"/>
                    </a:lnTo>
                    <a:lnTo>
                      <a:pt x="52116" y="24321"/>
                    </a:lnTo>
                    <a:lnTo>
                      <a:pt x="48459" y="21578"/>
                    </a:lnTo>
                    <a:lnTo>
                      <a:pt x="48093" y="20298"/>
                    </a:lnTo>
                    <a:lnTo>
                      <a:pt x="50470" y="20115"/>
                    </a:lnTo>
                    <a:lnTo>
                      <a:pt x="51019" y="18835"/>
                    </a:lnTo>
                    <a:lnTo>
                      <a:pt x="43887" y="16823"/>
                    </a:lnTo>
                    <a:lnTo>
                      <a:pt x="43705" y="15726"/>
                    </a:lnTo>
                    <a:lnTo>
                      <a:pt x="44802" y="14446"/>
                    </a:lnTo>
                    <a:lnTo>
                      <a:pt x="45167" y="12069"/>
                    </a:lnTo>
                    <a:lnTo>
                      <a:pt x="52848" y="10789"/>
                    </a:lnTo>
                    <a:lnTo>
                      <a:pt x="53213" y="8960"/>
                    </a:lnTo>
                    <a:lnTo>
                      <a:pt x="52665" y="8046"/>
                    </a:lnTo>
                    <a:lnTo>
                      <a:pt x="56139" y="8595"/>
                    </a:lnTo>
                    <a:lnTo>
                      <a:pt x="57968" y="6583"/>
                    </a:lnTo>
                    <a:lnTo>
                      <a:pt x="86312" y="6766"/>
                    </a:lnTo>
                    <a:lnTo>
                      <a:pt x="91066" y="10057"/>
                    </a:lnTo>
                    <a:lnTo>
                      <a:pt x="93626" y="10240"/>
                    </a:lnTo>
                    <a:lnTo>
                      <a:pt x="94358" y="11520"/>
                    </a:lnTo>
                    <a:lnTo>
                      <a:pt x="98015" y="12800"/>
                    </a:lnTo>
                    <a:lnTo>
                      <a:pt x="106244" y="12069"/>
                    </a:lnTo>
                    <a:lnTo>
                      <a:pt x="108072" y="12800"/>
                    </a:lnTo>
                    <a:lnTo>
                      <a:pt x="119593" y="10606"/>
                    </a:lnTo>
                    <a:lnTo>
                      <a:pt x="119593" y="9875"/>
                    </a:lnTo>
                    <a:lnTo>
                      <a:pt x="117399" y="9143"/>
                    </a:lnTo>
                    <a:lnTo>
                      <a:pt x="99478" y="4754"/>
                    </a:lnTo>
                    <a:lnTo>
                      <a:pt x="94358" y="2743"/>
                    </a:lnTo>
                    <a:lnTo>
                      <a:pt x="88140" y="2926"/>
                    </a:lnTo>
                    <a:lnTo>
                      <a:pt x="76986" y="549"/>
                    </a:lnTo>
                    <a:lnTo>
                      <a:pt x="75706" y="1463"/>
                    </a:lnTo>
                    <a:lnTo>
                      <a:pt x="71134" y="366"/>
                    </a:lnTo>
                    <a:lnTo>
                      <a:pt x="68574" y="1646"/>
                    </a:lnTo>
                    <a:lnTo>
                      <a:pt x="58882" y="0"/>
                    </a:lnTo>
                    <a:close/>
                  </a:path>
                </a:pathLst>
              </a:custGeom>
              <a:grpFill/>
              <a:ln w="18272" cap="flat">
                <a:noFill/>
                <a:prstDash val="solid"/>
                <a:miter/>
              </a:ln>
            </p:spPr>
            <p:txBody>
              <a:bodyPr rtlCol="0" anchor="ctr"/>
              <a:lstStyle/>
              <a:p>
                <a:endParaRPr lang="en-GB" sz="1463"/>
              </a:p>
            </p:txBody>
          </p:sp>
          <p:sp>
            <p:nvSpPr>
              <p:cNvPr id="626" name="Freeform: Shape 625">
                <a:extLst>
                  <a:ext uri="{FF2B5EF4-FFF2-40B4-BE49-F238E27FC236}">
                    <a16:creationId xmlns:a16="http://schemas.microsoft.com/office/drawing/2014/main" id="{AF9AF6F8-027C-15F8-35D8-F99C203A8B11}"/>
                  </a:ext>
                </a:extLst>
              </p:cNvPr>
              <p:cNvSpPr/>
              <p:nvPr/>
            </p:nvSpPr>
            <p:spPr>
              <a:xfrm>
                <a:off x="7111544" y="1631669"/>
                <a:ext cx="119592" cy="26515"/>
              </a:xfrm>
              <a:custGeom>
                <a:avLst/>
                <a:gdLst>
                  <a:gd name="connsiteX0" fmla="*/ 58882 w 119592"/>
                  <a:gd name="connsiteY0" fmla="*/ 0 h 26515"/>
                  <a:gd name="connsiteX1" fmla="*/ 48459 w 119592"/>
                  <a:gd name="connsiteY1" fmla="*/ 1646 h 26515"/>
                  <a:gd name="connsiteX2" fmla="*/ 38584 w 119592"/>
                  <a:gd name="connsiteY2" fmla="*/ 4572 h 26515"/>
                  <a:gd name="connsiteX3" fmla="*/ 38584 w 119592"/>
                  <a:gd name="connsiteY3" fmla="*/ 5303 h 26515"/>
                  <a:gd name="connsiteX4" fmla="*/ 27430 w 119592"/>
                  <a:gd name="connsiteY4" fmla="*/ 6949 h 26515"/>
                  <a:gd name="connsiteX5" fmla="*/ 24321 w 119592"/>
                  <a:gd name="connsiteY5" fmla="*/ 8595 h 26515"/>
                  <a:gd name="connsiteX6" fmla="*/ 18652 w 119592"/>
                  <a:gd name="connsiteY6" fmla="*/ 8412 h 26515"/>
                  <a:gd name="connsiteX7" fmla="*/ 16275 w 119592"/>
                  <a:gd name="connsiteY7" fmla="*/ 10057 h 26515"/>
                  <a:gd name="connsiteX8" fmla="*/ 12618 w 119592"/>
                  <a:gd name="connsiteY8" fmla="*/ 8960 h 26515"/>
                  <a:gd name="connsiteX9" fmla="*/ 6949 w 119592"/>
                  <a:gd name="connsiteY9" fmla="*/ 10057 h 26515"/>
                  <a:gd name="connsiteX10" fmla="*/ 6217 w 119592"/>
                  <a:gd name="connsiteY10" fmla="*/ 11520 h 26515"/>
                  <a:gd name="connsiteX11" fmla="*/ 3292 w 119592"/>
                  <a:gd name="connsiteY11" fmla="*/ 12069 h 26515"/>
                  <a:gd name="connsiteX12" fmla="*/ 4206 w 119592"/>
                  <a:gd name="connsiteY12" fmla="*/ 13349 h 26515"/>
                  <a:gd name="connsiteX13" fmla="*/ 3657 w 119592"/>
                  <a:gd name="connsiteY13" fmla="*/ 14080 h 26515"/>
                  <a:gd name="connsiteX14" fmla="*/ 0 w 119592"/>
                  <a:gd name="connsiteY14" fmla="*/ 15178 h 26515"/>
                  <a:gd name="connsiteX15" fmla="*/ 2194 w 119592"/>
                  <a:gd name="connsiteY15" fmla="*/ 15726 h 26515"/>
                  <a:gd name="connsiteX16" fmla="*/ 549 w 119592"/>
                  <a:gd name="connsiteY16" fmla="*/ 16823 h 26515"/>
                  <a:gd name="connsiteX17" fmla="*/ 2560 w 119592"/>
                  <a:gd name="connsiteY17" fmla="*/ 16823 h 26515"/>
                  <a:gd name="connsiteX18" fmla="*/ 2194 w 119592"/>
                  <a:gd name="connsiteY18" fmla="*/ 17738 h 26515"/>
                  <a:gd name="connsiteX19" fmla="*/ 915 w 119592"/>
                  <a:gd name="connsiteY19" fmla="*/ 18286 h 26515"/>
                  <a:gd name="connsiteX20" fmla="*/ 2743 w 119592"/>
                  <a:gd name="connsiteY20" fmla="*/ 18469 h 26515"/>
                  <a:gd name="connsiteX21" fmla="*/ 549 w 119592"/>
                  <a:gd name="connsiteY21" fmla="*/ 19749 h 26515"/>
                  <a:gd name="connsiteX22" fmla="*/ 2560 w 119592"/>
                  <a:gd name="connsiteY22" fmla="*/ 21212 h 26515"/>
                  <a:gd name="connsiteX23" fmla="*/ 10423 w 119592"/>
                  <a:gd name="connsiteY23" fmla="*/ 20115 h 26515"/>
                  <a:gd name="connsiteX24" fmla="*/ 19567 w 119592"/>
                  <a:gd name="connsiteY24" fmla="*/ 20664 h 26515"/>
                  <a:gd name="connsiteX25" fmla="*/ 23407 w 119592"/>
                  <a:gd name="connsiteY25" fmla="*/ 21944 h 26515"/>
                  <a:gd name="connsiteX26" fmla="*/ 22858 w 119592"/>
                  <a:gd name="connsiteY26" fmla="*/ 23589 h 26515"/>
                  <a:gd name="connsiteX27" fmla="*/ 24138 w 119592"/>
                  <a:gd name="connsiteY27" fmla="*/ 24504 h 26515"/>
                  <a:gd name="connsiteX28" fmla="*/ 27430 w 119592"/>
                  <a:gd name="connsiteY28" fmla="*/ 23589 h 26515"/>
                  <a:gd name="connsiteX29" fmla="*/ 27978 w 119592"/>
                  <a:gd name="connsiteY29" fmla="*/ 23041 h 26515"/>
                  <a:gd name="connsiteX30" fmla="*/ 27978 w 119592"/>
                  <a:gd name="connsiteY30" fmla="*/ 21212 h 26515"/>
                  <a:gd name="connsiteX31" fmla="*/ 31087 w 119592"/>
                  <a:gd name="connsiteY31" fmla="*/ 22126 h 26515"/>
                  <a:gd name="connsiteX32" fmla="*/ 39499 w 119592"/>
                  <a:gd name="connsiteY32" fmla="*/ 21395 h 26515"/>
                  <a:gd name="connsiteX33" fmla="*/ 42059 w 119592"/>
                  <a:gd name="connsiteY33" fmla="*/ 23772 h 26515"/>
                  <a:gd name="connsiteX34" fmla="*/ 44619 w 119592"/>
                  <a:gd name="connsiteY34" fmla="*/ 23589 h 26515"/>
                  <a:gd name="connsiteX35" fmla="*/ 45899 w 119592"/>
                  <a:gd name="connsiteY35" fmla="*/ 26332 h 26515"/>
                  <a:gd name="connsiteX36" fmla="*/ 47910 w 119592"/>
                  <a:gd name="connsiteY36" fmla="*/ 26515 h 26515"/>
                  <a:gd name="connsiteX37" fmla="*/ 49373 w 119592"/>
                  <a:gd name="connsiteY37" fmla="*/ 25967 h 26515"/>
                  <a:gd name="connsiteX38" fmla="*/ 49556 w 119592"/>
                  <a:gd name="connsiteY38" fmla="*/ 24321 h 26515"/>
                  <a:gd name="connsiteX39" fmla="*/ 52116 w 119592"/>
                  <a:gd name="connsiteY39" fmla="*/ 24321 h 26515"/>
                  <a:gd name="connsiteX40" fmla="*/ 48459 w 119592"/>
                  <a:gd name="connsiteY40" fmla="*/ 21578 h 26515"/>
                  <a:gd name="connsiteX41" fmla="*/ 48093 w 119592"/>
                  <a:gd name="connsiteY41" fmla="*/ 20298 h 26515"/>
                  <a:gd name="connsiteX42" fmla="*/ 50470 w 119592"/>
                  <a:gd name="connsiteY42" fmla="*/ 20115 h 26515"/>
                  <a:gd name="connsiteX43" fmla="*/ 51019 w 119592"/>
                  <a:gd name="connsiteY43" fmla="*/ 18835 h 26515"/>
                  <a:gd name="connsiteX44" fmla="*/ 43887 w 119592"/>
                  <a:gd name="connsiteY44" fmla="*/ 16823 h 26515"/>
                  <a:gd name="connsiteX45" fmla="*/ 43705 w 119592"/>
                  <a:gd name="connsiteY45" fmla="*/ 15726 h 26515"/>
                  <a:gd name="connsiteX46" fmla="*/ 44802 w 119592"/>
                  <a:gd name="connsiteY46" fmla="*/ 14446 h 26515"/>
                  <a:gd name="connsiteX47" fmla="*/ 45167 w 119592"/>
                  <a:gd name="connsiteY47" fmla="*/ 12069 h 26515"/>
                  <a:gd name="connsiteX48" fmla="*/ 52848 w 119592"/>
                  <a:gd name="connsiteY48" fmla="*/ 10789 h 26515"/>
                  <a:gd name="connsiteX49" fmla="*/ 53213 w 119592"/>
                  <a:gd name="connsiteY49" fmla="*/ 8960 h 26515"/>
                  <a:gd name="connsiteX50" fmla="*/ 52665 w 119592"/>
                  <a:gd name="connsiteY50" fmla="*/ 8046 h 26515"/>
                  <a:gd name="connsiteX51" fmla="*/ 56139 w 119592"/>
                  <a:gd name="connsiteY51" fmla="*/ 8595 h 26515"/>
                  <a:gd name="connsiteX52" fmla="*/ 57968 w 119592"/>
                  <a:gd name="connsiteY52" fmla="*/ 6583 h 26515"/>
                  <a:gd name="connsiteX53" fmla="*/ 86312 w 119592"/>
                  <a:gd name="connsiteY53" fmla="*/ 6766 h 26515"/>
                  <a:gd name="connsiteX54" fmla="*/ 91066 w 119592"/>
                  <a:gd name="connsiteY54" fmla="*/ 10057 h 26515"/>
                  <a:gd name="connsiteX55" fmla="*/ 93626 w 119592"/>
                  <a:gd name="connsiteY55" fmla="*/ 10240 h 26515"/>
                  <a:gd name="connsiteX56" fmla="*/ 94358 w 119592"/>
                  <a:gd name="connsiteY56" fmla="*/ 11520 h 26515"/>
                  <a:gd name="connsiteX57" fmla="*/ 98015 w 119592"/>
                  <a:gd name="connsiteY57" fmla="*/ 12800 h 26515"/>
                  <a:gd name="connsiteX58" fmla="*/ 106244 w 119592"/>
                  <a:gd name="connsiteY58" fmla="*/ 12069 h 26515"/>
                  <a:gd name="connsiteX59" fmla="*/ 108072 w 119592"/>
                  <a:gd name="connsiteY59" fmla="*/ 12800 h 26515"/>
                  <a:gd name="connsiteX60" fmla="*/ 119593 w 119592"/>
                  <a:gd name="connsiteY60" fmla="*/ 10606 h 26515"/>
                  <a:gd name="connsiteX61" fmla="*/ 119593 w 119592"/>
                  <a:gd name="connsiteY61" fmla="*/ 9875 h 26515"/>
                  <a:gd name="connsiteX62" fmla="*/ 117399 w 119592"/>
                  <a:gd name="connsiteY62" fmla="*/ 9143 h 26515"/>
                  <a:gd name="connsiteX63" fmla="*/ 99478 w 119592"/>
                  <a:gd name="connsiteY63" fmla="*/ 4754 h 26515"/>
                  <a:gd name="connsiteX64" fmla="*/ 94358 w 119592"/>
                  <a:gd name="connsiteY64" fmla="*/ 2743 h 26515"/>
                  <a:gd name="connsiteX65" fmla="*/ 88140 w 119592"/>
                  <a:gd name="connsiteY65" fmla="*/ 2926 h 26515"/>
                  <a:gd name="connsiteX66" fmla="*/ 76986 w 119592"/>
                  <a:gd name="connsiteY66" fmla="*/ 549 h 26515"/>
                  <a:gd name="connsiteX67" fmla="*/ 75706 w 119592"/>
                  <a:gd name="connsiteY67" fmla="*/ 1463 h 26515"/>
                  <a:gd name="connsiteX68" fmla="*/ 71134 w 119592"/>
                  <a:gd name="connsiteY68" fmla="*/ 366 h 26515"/>
                  <a:gd name="connsiteX69" fmla="*/ 68574 w 119592"/>
                  <a:gd name="connsiteY69" fmla="*/ 1646 h 26515"/>
                  <a:gd name="connsiteX70" fmla="*/ 58882 w 119592"/>
                  <a:gd name="connsiteY70" fmla="*/ 0 h 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9592" h="26515">
                    <a:moveTo>
                      <a:pt x="58882" y="0"/>
                    </a:moveTo>
                    <a:lnTo>
                      <a:pt x="48459" y="1646"/>
                    </a:lnTo>
                    <a:lnTo>
                      <a:pt x="38584" y="4572"/>
                    </a:lnTo>
                    <a:lnTo>
                      <a:pt x="38584" y="5303"/>
                    </a:lnTo>
                    <a:lnTo>
                      <a:pt x="27430" y="6949"/>
                    </a:lnTo>
                    <a:lnTo>
                      <a:pt x="24321" y="8595"/>
                    </a:lnTo>
                    <a:lnTo>
                      <a:pt x="18652" y="8412"/>
                    </a:lnTo>
                    <a:lnTo>
                      <a:pt x="16275" y="10057"/>
                    </a:lnTo>
                    <a:lnTo>
                      <a:pt x="12618" y="8960"/>
                    </a:lnTo>
                    <a:lnTo>
                      <a:pt x="6949" y="10057"/>
                    </a:lnTo>
                    <a:lnTo>
                      <a:pt x="6217" y="11520"/>
                    </a:lnTo>
                    <a:lnTo>
                      <a:pt x="3292" y="12069"/>
                    </a:lnTo>
                    <a:lnTo>
                      <a:pt x="4206" y="13349"/>
                    </a:lnTo>
                    <a:lnTo>
                      <a:pt x="3657" y="14080"/>
                    </a:lnTo>
                    <a:lnTo>
                      <a:pt x="0" y="15178"/>
                    </a:lnTo>
                    <a:lnTo>
                      <a:pt x="2194" y="15726"/>
                    </a:lnTo>
                    <a:lnTo>
                      <a:pt x="549" y="16823"/>
                    </a:lnTo>
                    <a:lnTo>
                      <a:pt x="2560" y="16823"/>
                    </a:lnTo>
                    <a:lnTo>
                      <a:pt x="2194" y="17738"/>
                    </a:lnTo>
                    <a:lnTo>
                      <a:pt x="915" y="18286"/>
                    </a:lnTo>
                    <a:lnTo>
                      <a:pt x="2743" y="18469"/>
                    </a:lnTo>
                    <a:lnTo>
                      <a:pt x="549" y="19749"/>
                    </a:lnTo>
                    <a:lnTo>
                      <a:pt x="2560" y="21212"/>
                    </a:lnTo>
                    <a:lnTo>
                      <a:pt x="10423" y="20115"/>
                    </a:lnTo>
                    <a:lnTo>
                      <a:pt x="19567" y="20664"/>
                    </a:lnTo>
                    <a:lnTo>
                      <a:pt x="23407" y="21944"/>
                    </a:lnTo>
                    <a:lnTo>
                      <a:pt x="22858" y="23589"/>
                    </a:lnTo>
                    <a:lnTo>
                      <a:pt x="24138" y="24504"/>
                    </a:lnTo>
                    <a:lnTo>
                      <a:pt x="27430" y="23589"/>
                    </a:lnTo>
                    <a:lnTo>
                      <a:pt x="27978" y="23041"/>
                    </a:lnTo>
                    <a:lnTo>
                      <a:pt x="27978" y="21212"/>
                    </a:lnTo>
                    <a:lnTo>
                      <a:pt x="31087" y="22126"/>
                    </a:lnTo>
                    <a:lnTo>
                      <a:pt x="39499" y="21395"/>
                    </a:lnTo>
                    <a:lnTo>
                      <a:pt x="42059" y="23772"/>
                    </a:lnTo>
                    <a:lnTo>
                      <a:pt x="44619" y="23589"/>
                    </a:lnTo>
                    <a:lnTo>
                      <a:pt x="45899" y="26332"/>
                    </a:lnTo>
                    <a:lnTo>
                      <a:pt x="47910" y="26515"/>
                    </a:lnTo>
                    <a:lnTo>
                      <a:pt x="49373" y="25967"/>
                    </a:lnTo>
                    <a:lnTo>
                      <a:pt x="49556" y="24321"/>
                    </a:lnTo>
                    <a:lnTo>
                      <a:pt x="52116" y="24321"/>
                    </a:lnTo>
                    <a:lnTo>
                      <a:pt x="48459" y="21578"/>
                    </a:lnTo>
                    <a:lnTo>
                      <a:pt x="48093" y="20298"/>
                    </a:lnTo>
                    <a:lnTo>
                      <a:pt x="50470" y="20115"/>
                    </a:lnTo>
                    <a:lnTo>
                      <a:pt x="51019" y="18835"/>
                    </a:lnTo>
                    <a:lnTo>
                      <a:pt x="43887" y="16823"/>
                    </a:lnTo>
                    <a:lnTo>
                      <a:pt x="43705" y="15726"/>
                    </a:lnTo>
                    <a:lnTo>
                      <a:pt x="44802" y="14446"/>
                    </a:lnTo>
                    <a:lnTo>
                      <a:pt x="45167" y="12069"/>
                    </a:lnTo>
                    <a:lnTo>
                      <a:pt x="52848" y="10789"/>
                    </a:lnTo>
                    <a:lnTo>
                      <a:pt x="53213" y="8960"/>
                    </a:lnTo>
                    <a:lnTo>
                      <a:pt x="52665" y="8046"/>
                    </a:lnTo>
                    <a:lnTo>
                      <a:pt x="56139" y="8595"/>
                    </a:lnTo>
                    <a:lnTo>
                      <a:pt x="57968" y="6583"/>
                    </a:lnTo>
                    <a:lnTo>
                      <a:pt x="86312" y="6766"/>
                    </a:lnTo>
                    <a:lnTo>
                      <a:pt x="91066" y="10057"/>
                    </a:lnTo>
                    <a:lnTo>
                      <a:pt x="93626" y="10240"/>
                    </a:lnTo>
                    <a:lnTo>
                      <a:pt x="94358" y="11520"/>
                    </a:lnTo>
                    <a:lnTo>
                      <a:pt x="98015" y="12800"/>
                    </a:lnTo>
                    <a:lnTo>
                      <a:pt x="106244" y="12069"/>
                    </a:lnTo>
                    <a:lnTo>
                      <a:pt x="108072" y="12800"/>
                    </a:lnTo>
                    <a:lnTo>
                      <a:pt x="119593" y="10606"/>
                    </a:lnTo>
                    <a:lnTo>
                      <a:pt x="119593" y="9875"/>
                    </a:lnTo>
                    <a:lnTo>
                      <a:pt x="117399" y="9143"/>
                    </a:lnTo>
                    <a:lnTo>
                      <a:pt x="99478" y="4754"/>
                    </a:lnTo>
                    <a:lnTo>
                      <a:pt x="94358" y="2743"/>
                    </a:lnTo>
                    <a:lnTo>
                      <a:pt x="88140" y="2926"/>
                    </a:lnTo>
                    <a:lnTo>
                      <a:pt x="76986" y="549"/>
                    </a:lnTo>
                    <a:lnTo>
                      <a:pt x="75706" y="1463"/>
                    </a:lnTo>
                    <a:lnTo>
                      <a:pt x="71134" y="366"/>
                    </a:lnTo>
                    <a:lnTo>
                      <a:pt x="68574" y="1646"/>
                    </a:lnTo>
                    <a:lnTo>
                      <a:pt x="58882" y="0"/>
                    </a:lnTo>
                  </a:path>
                </a:pathLst>
              </a:custGeom>
              <a:grpFill/>
              <a:ln w="4020" cap="flat">
                <a:solidFill>
                  <a:srgbClr val="FFFFFF"/>
                </a:solidFill>
                <a:prstDash val="solid"/>
                <a:miter/>
              </a:ln>
            </p:spPr>
            <p:txBody>
              <a:bodyPr rtlCol="0" anchor="ctr"/>
              <a:lstStyle/>
              <a:p>
                <a:endParaRPr lang="en-GB" sz="1463"/>
              </a:p>
            </p:txBody>
          </p:sp>
          <p:sp>
            <p:nvSpPr>
              <p:cNvPr id="627" name="Freeform: Shape 626">
                <a:extLst>
                  <a:ext uri="{FF2B5EF4-FFF2-40B4-BE49-F238E27FC236}">
                    <a16:creationId xmlns:a16="http://schemas.microsoft.com/office/drawing/2014/main" id="{A02BF30B-A16A-E9F5-8D27-085B5C3E49FC}"/>
                  </a:ext>
                </a:extLst>
              </p:cNvPr>
              <p:cNvSpPr/>
              <p:nvPr/>
            </p:nvSpPr>
            <p:spPr>
              <a:xfrm>
                <a:off x="7170974" y="1630023"/>
                <a:ext cx="128187" cy="54859"/>
              </a:xfrm>
              <a:custGeom>
                <a:avLst/>
                <a:gdLst>
                  <a:gd name="connsiteX0" fmla="*/ 109536 w 128187"/>
                  <a:gd name="connsiteY0" fmla="*/ 1097 h 54859"/>
                  <a:gd name="connsiteX1" fmla="*/ 105513 w 128187"/>
                  <a:gd name="connsiteY1" fmla="*/ 2926 h 54859"/>
                  <a:gd name="connsiteX2" fmla="*/ 94358 w 128187"/>
                  <a:gd name="connsiteY2" fmla="*/ 4023 h 54859"/>
                  <a:gd name="connsiteX3" fmla="*/ 98015 w 128187"/>
                  <a:gd name="connsiteY3" fmla="*/ 1646 h 54859"/>
                  <a:gd name="connsiteX4" fmla="*/ 97467 w 128187"/>
                  <a:gd name="connsiteY4" fmla="*/ 0 h 54859"/>
                  <a:gd name="connsiteX5" fmla="*/ 96552 w 128187"/>
                  <a:gd name="connsiteY5" fmla="*/ 1280 h 54859"/>
                  <a:gd name="connsiteX6" fmla="*/ 93992 w 128187"/>
                  <a:gd name="connsiteY6" fmla="*/ 1829 h 54859"/>
                  <a:gd name="connsiteX7" fmla="*/ 87957 w 128187"/>
                  <a:gd name="connsiteY7" fmla="*/ 2194 h 54859"/>
                  <a:gd name="connsiteX8" fmla="*/ 88140 w 128187"/>
                  <a:gd name="connsiteY8" fmla="*/ 1463 h 54859"/>
                  <a:gd name="connsiteX9" fmla="*/ 87592 w 128187"/>
                  <a:gd name="connsiteY9" fmla="*/ 731 h 54859"/>
                  <a:gd name="connsiteX10" fmla="*/ 79729 w 128187"/>
                  <a:gd name="connsiteY10" fmla="*/ 1646 h 54859"/>
                  <a:gd name="connsiteX11" fmla="*/ 78632 w 128187"/>
                  <a:gd name="connsiteY11" fmla="*/ 2377 h 54859"/>
                  <a:gd name="connsiteX12" fmla="*/ 81009 w 128187"/>
                  <a:gd name="connsiteY12" fmla="*/ 2743 h 54859"/>
                  <a:gd name="connsiteX13" fmla="*/ 78266 w 128187"/>
                  <a:gd name="connsiteY13" fmla="*/ 4206 h 54859"/>
                  <a:gd name="connsiteX14" fmla="*/ 86129 w 128187"/>
                  <a:gd name="connsiteY14" fmla="*/ 4937 h 54859"/>
                  <a:gd name="connsiteX15" fmla="*/ 90335 w 128187"/>
                  <a:gd name="connsiteY15" fmla="*/ 7863 h 54859"/>
                  <a:gd name="connsiteX16" fmla="*/ 88689 w 128187"/>
                  <a:gd name="connsiteY16" fmla="*/ 9326 h 54859"/>
                  <a:gd name="connsiteX17" fmla="*/ 77168 w 128187"/>
                  <a:gd name="connsiteY17" fmla="*/ 9326 h 54859"/>
                  <a:gd name="connsiteX18" fmla="*/ 74791 w 128187"/>
                  <a:gd name="connsiteY18" fmla="*/ 10240 h 54859"/>
                  <a:gd name="connsiteX19" fmla="*/ 74426 w 128187"/>
                  <a:gd name="connsiteY19" fmla="*/ 10789 h 54859"/>
                  <a:gd name="connsiteX20" fmla="*/ 74974 w 128187"/>
                  <a:gd name="connsiteY20" fmla="*/ 11886 h 54859"/>
                  <a:gd name="connsiteX21" fmla="*/ 71683 w 128187"/>
                  <a:gd name="connsiteY21" fmla="*/ 11703 h 54859"/>
                  <a:gd name="connsiteX22" fmla="*/ 69122 w 128187"/>
                  <a:gd name="connsiteY22" fmla="*/ 13166 h 54859"/>
                  <a:gd name="connsiteX23" fmla="*/ 70220 w 128187"/>
                  <a:gd name="connsiteY23" fmla="*/ 14080 h 54859"/>
                  <a:gd name="connsiteX24" fmla="*/ 67294 w 128187"/>
                  <a:gd name="connsiteY24" fmla="*/ 14080 h 54859"/>
                  <a:gd name="connsiteX25" fmla="*/ 66928 w 128187"/>
                  <a:gd name="connsiteY25" fmla="*/ 14812 h 54859"/>
                  <a:gd name="connsiteX26" fmla="*/ 68574 w 128187"/>
                  <a:gd name="connsiteY26" fmla="*/ 13532 h 54859"/>
                  <a:gd name="connsiteX27" fmla="*/ 69854 w 128187"/>
                  <a:gd name="connsiteY27" fmla="*/ 14080 h 54859"/>
                  <a:gd name="connsiteX28" fmla="*/ 69671 w 128187"/>
                  <a:gd name="connsiteY28" fmla="*/ 14263 h 54859"/>
                  <a:gd name="connsiteX29" fmla="*/ 67294 w 128187"/>
                  <a:gd name="connsiteY29" fmla="*/ 14080 h 54859"/>
                  <a:gd name="connsiteX30" fmla="*/ 59065 w 128187"/>
                  <a:gd name="connsiteY30" fmla="*/ 16823 h 54859"/>
                  <a:gd name="connsiteX31" fmla="*/ 52299 w 128187"/>
                  <a:gd name="connsiteY31" fmla="*/ 16458 h 54859"/>
                  <a:gd name="connsiteX32" fmla="*/ 45350 w 128187"/>
                  <a:gd name="connsiteY32" fmla="*/ 17921 h 54859"/>
                  <a:gd name="connsiteX33" fmla="*/ 43339 w 128187"/>
                  <a:gd name="connsiteY33" fmla="*/ 16641 h 54859"/>
                  <a:gd name="connsiteX34" fmla="*/ 34013 w 128187"/>
                  <a:gd name="connsiteY34" fmla="*/ 15361 h 54859"/>
                  <a:gd name="connsiteX35" fmla="*/ 33647 w 128187"/>
                  <a:gd name="connsiteY35" fmla="*/ 17189 h 54859"/>
                  <a:gd name="connsiteX36" fmla="*/ 21578 w 128187"/>
                  <a:gd name="connsiteY36" fmla="*/ 16641 h 54859"/>
                  <a:gd name="connsiteX37" fmla="*/ 16458 w 128187"/>
                  <a:gd name="connsiteY37" fmla="*/ 14995 h 54859"/>
                  <a:gd name="connsiteX38" fmla="*/ 12801 w 128187"/>
                  <a:gd name="connsiteY38" fmla="*/ 16092 h 54859"/>
                  <a:gd name="connsiteX39" fmla="*/ 8595 w 128187"/>
                  <a:gd name="connsiteY39" fmla="*/ 15361 h 54859"/>
                  <a:gd name="connsiteX40" fmla="*/ 3657 w 128187"/>
                  <a:gd name="connsiteY40" fmla="*/ 17006 h 54859"/>
                  <a:gd name="connsiteX41" fmla="*/ 3109 w 128187"/>
                  <a:gd name="connsiteY41" fmla="*/ 17738 h 54859"/>
                  <a:gd name="connsiteX42" fmla="*/ 3657 w 128187"/>
                  <a:gd name="connsiteY42" fmla="*/ 18103 h 54859"/>
                  <a:gd name="connsiteX43" fmla="*/ 0 w 128187"/>
                  <a:gd name="connsiteY43" fmla="*/ 21761 h 54859"/>
                  <a:gd name="connsiteX44" fmla="*/ 732 w 128187"/>
                  <a:gd name="connsiteY44" fmla="*/ 22858 h 54859"/>
                  <a:gd name="connsiteX45" fmla="*/ 10240 w 128187"/>
                  <a:gd name="connsiteY45" fmla="*/ 21395 h 54859"/>
                  <a:gd name="connsiteX46" fmla="*/ 10240 w 128187"/>
                  <a:gd name="connsiteY46" fmla="*/ 22858 h 54859"/>
                  <a:gd name="connsiteX47" fmla="*/ 15727 w 128187"/>
                  <a:gd name="connsiteY47" fmla="*/ 22309 h 54859"/>
                  <a:gd name="connsiteX48" fmla="*/ 21212 w 128187"/>
                  <a:gd name="connsiteY48" fmla="*/ 24321 h 54859"/>
                  <a:gd name="connsiteX49" fmla="*/ 21761 w 128187"/>
                  <a:gd name="connsiteY49" fmla="*/ 25235 h 54859"/>
                  <a:gd name="connsiteX50" fmla="*/ 19567 w 128187"/>
                  <a:gd name="connsiteY50" fmla="*/ 27247 h 54859"/>
                  <a:gd name="connsiteX51" fmla="*/ 26881 w 128187"/>
                  <a:gd name="connsiteY51" fmla="*/ 27064 h 54859"/>
                  <a:gd name="connsiteX52" fmla="*/ 25967 w 128187"/>
                  <a:gd name="connsiteY52" fmla="*/ 28344 h 54859"/>
                  <a:gd name="connsiteX53" fmla="*/ 28161 w 128187"/>
                  <a:gd name="connsiteY53" fmla="*/ 28710 h 54859"/>
                  <a:gd name="connsiteX54" fmla="*/ 28527 w 128187"/>
                  <a:gd name="connsiteY54" fmla="*/ 30721 h 54859"/>
                  <a:gd name="connsiteX55" fmla="*/ 24321 w 128187"/>
                  <a:gd name="connsiteY55" fmla="*/ 30721 h 54859"/>
                  <a:gd name="connsiteX56" fmla="*/ 19018 w 128187"/>
                  <a:gd name="connsiteY56" fmla="*/ 29075 h 54859"/>
                  <a:gd name="connsiteX57" fmla="*/ 17372 w 128187"/>
                  <a:gd name="connsiteY57" fmla="*/ 30721 h 54859"/>
                  <a:gd name="connsiteX58" fmla="*/ 11704 w 128187"/>
                  <a:gd name="connsiteY58" fmla="*/ 30721 h 54859"/>
                  <a:gd name="connsiteX59" fmla="*/ 11704 w 128187"/>
                  <a:gd name="connsiteY59" fmla="*/ 32550 h 54859"/>
                  <a:gd name="connsiteX60" fmla="*/ 9143 w 128187"/>
                  <a:gd name="connsiteY60" fmla="*/ 32184 h 54859"/>
                  <a:gd name="connsiteX61" fmla="*/ 8412 w 128187"/>
                  <a:gd name="connsiteY61" fmla="*/ 33464 h 54859"/>
                  <a:gd name="connsiteX62" fmla="*/ 8595 w 128187"/>
                  <a:gd name="connsiteY62" fmla="*/ 34378 h 54859"/>
                  <a:gd name="connsiteX63" fmla="*/ 6766 w 128187"/>
                  <a:gd name="connsiteY63" fmla="*/ 34013 h 54859"/>
                  <a:gd name="connsiteX64" fmla="*/ 3657 w 128187"/>
                  <a:gd name="connsiteY64" fmla="*/ 35841 h 54859"/>
                  <a:gd name="connsiteX65" fmla="*/ 4206 w 128187"/>
                  <a:gd name="connsiteY65" fmla="*/ 38584 h 54859"/>
                  <a:gd name="connsiteX66" fmla="*/ 2194 w 128187"/>
                  <a:gd name="connsiteY66" fmla="*/ 38584 h 54859"/>
                  <a:gd name="connsiteX67" fmla="*/ 2012 w 128187"/>
                  <a:gd name="connsiteY67" fmla="*/ 39499 h 54859"/>
                  <a:gd name="connsiteX68" fmla="*/ 7314 w 128187"/>
                  <a:gd name="connsiteY68" fmla="*/ 40961 h 54859"/>
                  <a:gd name="connsiteX69" fmla="*/ 6949 w 128187"/>
                  <a:gd name="connsiteY69" fmla="*/ 42241 h 54859"/>
                  <a:gd name="connsiteX70" fmla="*/ 11520 w 128187"/>
                  <a:gd name="connsiteY70" fmla="*/ 41693 h 54859"/>
                  <a:gd name="connsiteX71" fmla="*/ 8595 w 128187"/>
                  <a:gd name="connsiteY71" fmla="*/ 43704 h 54859"/>
                  <a:gd name="connsiteX72" fmla="*/ 10972 w 128187"/>
                  <a:gd name="connsiteY72" fmla="*/ 44070 h 54859"/>
                  <a:gd name="connsiteX73" fmla="*/ 10058 w 128187"/>
                  <a:gd name="connsiteY73" fmla="*/ 45350 h 54859"/>
                  <a:gd name="connsiteX74" fmla="*/ 11520 w 128187"/>
                  <a:gd name="connsiteY74" fmla="*/ 45716 h 54859"/>
                  <a:gd name="connsiteX75" fmla="*/ 21761 w 128187"/>
                  <a:gd name="connsiteY75" fmla="*/ 44984 h 54859"/>
                  <a:gd name="connsiteX76" fmla="*/ 23955 w 128187"/>
                  <a:gd name="connsiteY76" fmla="*/ 42973 h 54859"/>
                  <a:gd name="connsiteX77" fmla="*/ 29258 w 128187"/>
                  <a:gd name="connsiteY77" fmla="*/ 41876 h 54859"/>
                  <a:gd name="connsiteX78" fmla="*/ 30172 w 128187"/>
                  <a:gd name="connsiteY78" fmla="*/ 42424 h 54859"/>
                  <a:gd name="connsiteX79" fmla="*/ 30172 w 128187"/>
                  <a:gd name="connsiteY79" fmla="*/ 43704 h 54859"/>
                  <a:gd name="connsiteX80" fmla="*/ 29258 w 128187"/>
                  <a:gd name="connsiteY80" fmla="*/ 44984 h 54859"/>
                  <a:gd name="connsiteX81" fmla="*/ 32550 w 128187"/>
                  <a:gd name="connsiteY81" fmla="*/ 44070 h 54859"/>
                  <a:gd name="connsiteX82" fmla="*/ 33647 w 128187"/>
                  <a:gd name="connsiteY82" fmla="*/ 44619 h 54859"/>
                  <a:gd name="connsiteX83" fmla="*/ 34378 w 128187"/>
                  <a:gd name="connsiteY83" fmla="*/ 46996 h 54859"/>
                  <a:gd name="connsiteX84" fmla="*/ 28161 w 128187"/>
                  <a:gd name="connsiteY84" fmla="*/ 49739 h 54859"/>
                  <a:gd name="connsiteX85" fmla="*/ 27796 w 128187"/>
                  <a:gd name="connsiteY85" fmla="*/ 51750 h 54859"/>
                  <a:gd name="connsiteX86" fmla="*/ 28161 w 128187"/>
                  <a:gd name="connsiteY86" fmla="*/ 54859 h 54859"/>
                  <a:gd name="connsiteX87" fmla="*/ 34927 w 128187"/>
                  <a:gd name="connsiteY87" fmla="*/ 52848 h 54859"/>
                  <a:gd name="connsiteX88" fmla="*/ 37487 w 128187"/>
                  <a:gd name="connsiteY88" fmla="*/ 51019 h 54859"/>
                  <a:gd name="connsiteX89" fmla="*/ 37304 w 128187"/>
                  <a:gd name="connsiteY89" fmla="*/ 49739 h 54859"/>
                  <a:gd name="connsiteX90" fmla="*/ 37853 w 128187"/>
                  <a:gd name="connsiteY90" fmla="*/ 49190 h 54859"/>
                  <a:gd name="connsiteX91" fmla="*/ 39499 w 128187"/>
                  <a:gd name="connsiteY91" fmla="*/ 48825 h 54859"/>
                  <a:gd name="connsiteX92" fmla="*/ 40962 w 128187"/>
                  <a:gd name="connsiteY92" fmla="*/ 49739 h 54859"/>
                  <a:gd name="connsiteX93" fmla="*/ 40962 w 128187"/>
                  <a:gd name="connsiteY93" fmla="*/ 51385 h 54859"/>
                  <a:gd name="connsiteX94" fmla="*/ 44985 w 128187"/>
                  <a:gd name="connsiteY94" fmla="*/ 51019 h 54859"/>
                  <a:gd name="connsiteX95" fmla="*/ 45350 w 128187"/>
                  <a:gd name="connsiteY95" fmla="*/ 49739 h 54859"/>
                  <a:gd name="connsiteX96" fmla="*/ 46447 w 128187"/>
                  <a:gd name="connsiteY96" fmla="*/ 49739 h 54859"/>
                  <a:gd name="connsiteX97" fmla="*/ 44985 w 128187"/>
                  <a:gd name="connsiteY97" fmla="*/ 47910 h 54859"/>
                  <a:gd name="connsiteX98" fmla="*/ 44985 w 128187"/>
                  <a:gd name="connsiteY98" fmla="*/ 44984 h 54859"/>
                  <a:gd name="connsiteX99" fmla="*/ 45716 w 128187"/>
                  <a:gd name="connsiteY99" fmla="*/ 44619 h 54859"/>
                  <a:gd name="connsiteX100" fmla="*/ 47910 w 128187"/>
                  <a:gd name="connsiteY100" fmla="*/ 44984 h 54859"/>
                  <a:gd name="connsiteX101" fmla="*/ 49190 w 128187"/>
                  <a:gd name="connsiteY101" fmla="*/ 46630 h 54859"/>
                  <a:gd name="connsiteX102" fmla="*/ 51751 w 128187"/>
                  <a:gd name="connsiteY102" fmla="*/ 46264 h 54859"/>
                  <a:gd name="connsiteX103" fmla="*/ 53762 w 128187"/>
                  <a:gd name="connsiteY103" fmla="*/ 47179 h 54859"/>
                  <a:gd name="connsiteX104" fmla="*/ 54859 w 128187"/>
                  <a:gd name="connsiteY104" fmla="*/ 46630 h 54859"/>
                  <a:gd name="connsiteX105" fmla="*/ 53945 w 128187"/>
                  <a:gd name="connsiteY105" fmla="*/ 44436 h 54859"/>
                  <a:gd name="connsiteX106" fmla="*/ 56871 w 128187"/>
                  <a:gd name="connsiteY106" fmla="*/ 43887 h 54859"/>
                  <a:gd name="connsiteX107" fmla="*/ 58151 w 128187"/>
                  <a:gd name="connsiteY107" fmla="*/ 45167 h 54859"/>
                  <a:gd name="connsiteX108" fmla="*/ 61259 w 128187"/>
                  <a:gd name="connsiteY108" fmla="*/ 43887 h 54859"/>
                  <a:gd name="connsiteX109" fmla="*/ 61625 w 128187"/>
                  <a:gd name="connsiteY109" fmla="*/ 42790 h 54859"/>
                  <a:gd name="connsiteX110" fmla="*/ 59065 w 128187"/>
                  <a:gd name="connsiteY110" fmla="*/ 41693 h 54859"/>
                  <a:gd name="connsiteX111" fmla="*/ 60528 w 128187"/>
                  <a:gd name="connsiteY111" fmla="*/ 40230 h 54859"/>
                  <a:gd name="connsiteX112" fmla="*/ 59248 w 128187"/>
                  <a:gd name="connsiteY112" fmla="*/ 38767 h 54859"/>
                  <a:gd name="connsiteX113" fmla="*/ 61991 w 128187"/>
                  <a:gd name="connsiteY113" fmla="*/ 39864 h 54859"/>
                  <a:gd name="connsiteX114" fmla="*/ 62540 w 128187"/>
                  <a:gd name="connsiteY114" fmla="*/ 38950 h 54859"/>
                  <a:gd name="connsiteX115" fmla="*/ 58151 w 128187"/>
                  <a:gd name="connsiteY115" fmla="*/ 35293 h 54859"/>
                  <a:gd name="connsiteX116" fmla="*/ 53213 w 128187"/>
                  <a:gd name="connsiteY116" fmla="*/ 34561 h 54859"/>
                  <a:gd name="connsiteX117" fmla="*/ 53213 w 128187"/>
                  <a:gd name="connsiteY117" fmla="*/ 32733 h 54859"/>
                  <a:gd name="connsiteX118" fmla="*/ 52665 w 128187"/>
                  <a:gd name="connsiteY118" fmla="*/ 32550 h 54859"/>
                  <a:gd name="connsiteX119" fmla="*/ 63271 w 128187"/>
                  <a:gd name="connsiteY119" fmla="*/ 32184 h 54859"/>
                  <a:gd name="connsiteX120" fmla="*/ 64368 w 128187"/>
                  <a:gd name="connsiteY120" fmla="*/ 33830 h 54859"/>
                  <a:gd name="connsiteX121" fmla="*/ 69854 w 128187"/>
                  <a:gd name="connsiteY121" fmla="*/ 32733 h 54859"/>
                  <a:gd name="connsiteX122" fmla="*/ 72231 w 128187"/>
                  <a:gd name="connsiteY122" fmla="*/ 34013 h 54859"/>
                  <a:gd name="connsiteX123" fmla="*/ 74426 w 128187"/>
                  <a:gd name="connsiteY123" fmla="*/ 33098 h 54859"/>
                  <a:gd name="connsiteX124" fmla="*/ 80094 w 128187"/>
                  <a:gd name="connsiteY124" fmla="*/ 33464 h 54859"/>
                  <a:gd name="connsiteX125" fmla="*/ 81009 w 128187"/>
                  <a:gd name="connsiteY125" fmla="*/ 32733 h 54859"/>
                  <a:gd name="connsiteX126" fmla="*/ 83203 w 128187"/>
                  <a:gd name="connsiteY126" fmla="*/ 34013 h 54859"/>
                  <a:gd name="connsiteX127" fmla="*/ 89054 w 128187"/>
                  <a:gd name="connsiteY127" fmla="*/ 34013 h 54859"/>
                  <a:gd name="connsiteX128" fmla="*/ 90883 w 128187"/>
                  <a:gd name="connsiteY128" fmla="*/ 33464 h 54859"/>
                  <a:gd name="connsiteX129" fmla="*/ 89603 w 128187"/>
                  <a:gd name="connsiteY129" fmla="*/ 32184 h 54859"/>
                  <a:gd name="connsiteX130" fmla="*/ 91980 w 128187"/>
                  <a:gd name="connsiteY130" fmla="*/ 33098 h 54859"/>
                  <a:gd name="connsiteX131" fmla="*/ 94358 w 128187"/>
                  <a:gd name="connsiteY131" fmla="*/ 31270 h 54859"/>
                  <a:gd name="connsiteX132" fmla="*/ 93809 w 128187"/>
                  <a:gd name="connsiteY132" fmla="*/ 30172 h 54859"/>
                  <a:gd name="connsiteX133" fmla="*/ 95455 w 128187"/>
                  <a:gd name="connsiteY133" fmla="*/ 29441 h 54859"/>
                  <a:gd name="connsiteX134" fmla="*/ 95089 w 128187"/>
                  <a:gd name="connsiteY134" fmla="*/ 27247 h 54859"/>
                  <a:gd name="connsiteX135" fmla="*/ 85581 w 128187"/>
                  <a:gd name="connsiteY135" fmla="*/ 26332 h 54859"/>
                  <a:gd name="connsiteX136" fmla="*/ 84849 w 128187"/>
                  <a:gd name="connsiteY136" fmla="*/ 25418 h 54859"/>
                  <a:gd name="connsiteX137" fmla="*/ 85397 w 128187"/>
                  <a:gd name="connsiteY137" fmla="*/ 24138 h 54859"/>
                  <a:gd name="connsiteX138" fmla="*/ 94906 w 128187"/>
                  <a:gd name="connsiteY138" fmla="*/ 22492 h 54859"/>
                  <a:gd name="connsiteX139" fmla="*/ 95455 w 128187"/>
                  <a:gd name="connsiteY139" fmla="*/ 21212 h 54859"/>
                  <a:gd name="connsiteX140" fmla="*/ 114473 w 128187"/>
                  <a:gd name="connsiteY140" fmla="*/ 23224 h 54859"/>
                  <a:gd name="connsiteX141" fmla="*/ 114473 w 128187"/>
                  <a:gd name="connsiteY141" fmla="*/ 22309 h 54859"/>
                  <a:gd name="connsiteX142" fmla="*/ 119227 w 128187"/>
                  <a:gd name="connsiteY142" fmla="*/ 20298 h 54859"/>
                  <a:gd name="connsiteX143" fmla="*/ 122702 w 128187"/>
                  <a:gd name="connsiteY143" fmla="*/ 21212 h 54859"/>
                  <a:gd name="connsiteX144" fmla="*/ 123799 w 128187"/>
                  <a:gd name="connsiteY144" fmla="*/ 19201 h 54859"/>
                  <a:gd name="connsiteX145" fmla="*/ 125993 w 128187"/>
                  <a:gd name="connsiteY145" fmla="*/ 18469 h 54859"/>
                  <a:gd name="connsiteX146" fmla="*/ 126542 w 128187"/>
                  <a:gd name="connsiteY146" fmla="*/ 16092 h 54859"/>
                  <a:gd name="connsiteX147" fmla="*/ 128004 w 128187"/>
                  <a:gd name="connsiteY147" fmla="*/ 15361 h 54859"/>
                  <a:gd name="connsiteX148" fmla="*/ 128187 w 128187"/>
                  <a:gd name="connsiteY148" fmla="*/ 12252 h 54859"/>
                  <a:gd name="connsiteX149" fmla="*/ 123981 w 128187"/>
                  <a:gd name="connsiteY149" fmla="*/ 11703 h 54859"/>
                  <a:gd name="connsiteX150" fmla="*/ 122702 w 128187"/>
                  <a:gd name="connsiteY150" fmla="*/ 9692 h 54859"/>
                  <a:gd name="connsiteX151" fmla="*/ 112461 w 128187"/>
                  <a:gd name="connsiteY151" fmla="*/ 9692 h 54859"/>
                  <a:gd name="connsiteX152" fmla="*/ 99661 w 128187"/>
                  <a:gd name="connsiteY152" fmla="*/ 12618 h 54859"/>
                  <a:gd name="connsiteX153" fmla="*/ 95455 w 128187"/>
                  <a:gd name="connsiteY153" fmla="*/ 11886 h 54859"/>
                  <a:gd name="connsiteX154" fmla="*/ 95089 w 128187"/>
                  <a:gd name="connsiteY154" fmla="*/ 10972 h 54859"/>
                  <a:gd name="connsiteX155" fmla="*/ 96735 w 128187"/>
                  <a:gd name="connsiteY155" fmla="*/ 7863 h 54859"/>
                  <a:gd name="connsiteX156" fmla="*/ 110815 w 128187"/>
                  <a:gd name="connsiteY156" fmla="*/ 5120 h 54859"/>
                  <a:gd name="connsiteX157" fmla="*/ 110450 w 128187"/>
                  <a:gd name="connsiteY157" fmla="*/ 3109 h 54859"/>
                  <a:gd name="connsiteX158" fmla="*/ 112827 w 128187"/>
                  <a:gd name="connsiteY158" fmla="*/ 731 h 54859"/>
                  <a:gd name="connsiteX159" fmla="*/ 110450 w 128187"/>
                  <a:gd name="connsiteY159" fmla="*/ 183 h 54859"/>
                  <a:gd name="connsiteX160" fmla="*/ 109536 w 128187"/>
                  <a:gd name="connsiteY160" fmla="*/ 1097 h 5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8187" h="54859">
                    <a:moveTo>
                      <a:pt x="109536" y="1097"/>
                    </a:moveTo>
                    <a:lnTo>
                      <a:pt x="105513" y="2926"/>
                    </a:lnTo>
                    <a:lnTo>
                      <a:pt x="94358" y="4023"/>
                    </a:lnTo>
                    <a:lnTo>
                      <a:pt x="98015" y="1646"/>
                    </a:lnTo>
                    <a:lnTo>
                      <a:pt x="97467" y="0"/>
                    </a:lnTo>
                    <a:lnTo>
                      <a:pt x="96552" y="1280"/>
                    </a:lnTo>
                    <a:lnTo>
                      <a:pt x="93992" y="1829"/>
                    </a:lnTo>
                    <a:lnTo>
                      <a:pt x="87957" y="2194"/>
                    </a:lnTo>
                    <a:lnTo>
                      <a:pt x="88140" y="1463"/>
                    </a:lnTo>
                    <a:lnTo>
                      <a:pt x="87592" y="731"/>
                    </a:lnTo>
                    <a:lnTo>
                      <a:pt x="79729" y="1646"/>
                    </a:lnTo>
                    <a:lnTo>
                      <a:pt x="78632" y="2377"/>
                    </a:lnTo>
                    <a:lnTo>
                      <a:pt x="81009" y="2743"/>
                    </a:lnTo>
                    <a:lnTo>
                      <a:pt x="78266" y="4206"/>
                    </a:lnTo>
                    <a:lnTo>
                      <a:pt x="86129" y="4937"/>
                    </a:lnTo>
                    <a:lnTo>
                      <a:pt x="90335" y="7863"/>
                    </a:lnTo>
                    <a:lnTo>
                      <a:pt x="88689" y="9326"/>
                    </a:lnTo>
                    <a:lnTo>
                      <a:pt x="77168" y="9326"/>
                    </a:lnTo>
                    <a:lnTo>
                      <a:pt x="74791" y="10240"/>
                    </a:lnTo>
                    <a:lnTo>
                      <a:pt x="74426" y="10789"/>
                    </a:lnTo>
                    <a:lnTo>
                      <a:pt x="74974" y="11886"/>
                    </a:lnTo>
                    <a:lnTo>
                      <a:pt x="71683" y="11703"/>
                    </a:lnTo>
                    <a:lnTo>
                      <a:pt x="69122" y="13166"/>
                    </a:lnTo>
                    <a:lnTo>
                      <a:pt x="70220" y="14080"/>
                    </a:lnTo>
                    <a:lnTo>
                      <a:pt x="67294" y="14080"/>
                    </a:lnTo>
                    <a:lnTo>
                      <a:pt x="66928" y="14812"/>
                    </a:lnTo>
                    <a:lnTo>
                      <a:pt x="68574" y="13532"/>
                    </a:lnTo>
                    <a:lnTo>
                      <a:pt x="69854" y="14080"/>
                    </a:lnTo>
                    <a:lnTo>
                      <a:pt x="69671" y="14263"/>
                    </a:lnTo>
                    <a:lnTo>
                      <a:pt x="67294" y="14080"/>
                    </a:lnTo>
                    <a:lnTo>
                      <a:pt x="59065" y="16823"/>
                    </a:lnTo>
                    <a:lnTo>
                      <a:pt x="52299" y="16458"/>
                    </a:lnTo>
                    <a:lnTo>
                      <a:pt x="45350" y="17921"/>
                    </a:lnTo>
                    <a:lnTo>
                      <a:pt x="43339" y="16641"/>
                    </a:lnTo>
                    <a:lnTo>
                      <a:pt x="34013" y="15361"/>
                    </a:lnTo>
                    <a:lnTo>
                      <a:pt x="33647" y="17189"/>
                    </a:lnTo>
                    <a:lnTo>
                      <a:pt x="21578" y="16641"/>
                    </a:lnTo>
                    <a:lnTo>
                      <a:pt x="16458" y="14995"/>
                    </a:lnTo>
                    <a:lnTo>
                      <a:pt x="12801" y="16092"/>
                    </a:lnTo>
                    <a:lnTo>
                      <a:pt x="8595" y="15361"/>
                    </a:lnTo>
                    <a:lnTo>
                      <a:pt x="3657" y="17006"/>
                    </a:lnTo>
                    <a:lnTo>
                      <a:pt x="3109" y="17738"/>
                    </a:lnTo>
                    <a:lnTo>
                      <a:pt x="3657" y="18103"/>
                    </a:lnTo>
                    <a:lnTo>
                      <a:pt x="0" y="21761"/>
                    </a:lnTo>
                    <a:lnTo>
                      <a:pt x="732" y="22858"/>
                    </a:lnTo>
                    <a:lnTo>
                      <a:pt x="10240" y="21395"/>
                    </a:lnTo>
                    <a:lnTo>
                      <a:pt x="10240" y="22858"/>
                    </a:lnTo>
                    <a:lnTo>
                      <a:pt x="15727" y="22309"/>
                    </a:lnTo>
                    <a:lnTo>
                      <a:pt x="21212" y="24321"/>
                    </a:lnTo>
                    <a:lnTo>
                      <a:pt x="21761" y="25235"/>
                    </a:lnTo>
                    <a:lnTo>
                      <a:pt x="19567" y="27247"/>
                    </a:lnTo>
                    <a:lnTo>
                      <a:pt x="26881" y="27064"/>
                    </a:lnTo>
                    <a:lnTo>
                      <a:pt x="25967" y="28344"/>
                    </a:lnTo>
                    <a:lnTo>
                      <a:pt x="28161" y="28710"/>
                    </a:lnTo>
                    <a:lnTo>
                      <a:pt x="28527" y="30721"/>
                    </a:lnTo>
                    <a:lnTo>
                      <a:pt x="24321" y="30721"/>
                    </a:lnTo>
                    <a:lnTo>
                      <a:pt x="19018" y="29075"/>
                    </a:lnTo>
                    <a:lnTo>
                      <a:pt x="17372" y="30721"/>
                    </a:lnTo>
                    <a:lnTo>
                      <a:pt x="11704" y="30721"/>
                    </a:lnTo>
                    <a:lnTo>
                      <a:pt x="11704" y="32550"/>
                    </a:lnTo>
                    <a:lnTo>
                      <a:pt x="9143" y="32184"/>
                    </a:lnTo>
                    <a:lnTo>
                      <a:pt x="8412" y="33464"/>
                    </a:lnTo>
                    <a:lnTo>
                      <a:pt x="8595" y="34378"/>
                    </a:lnTo>
                    <a:lnTo>
                      <a:pt x="6766" y="34013"/>
                    </a:lnTo>
                    <a:lnTo>
                      <a:pt x="3657" y="35841"/>
                    </a:lnTo>
                    <a:lnTo>
                      <a:pt x="4206" y="38584"/>
                    </a:lnTo>
                    <a:lnTo>
                      <a:pt x="2194" y="38584"/>
                    </a:lnTo>
                    <a:lnTo>
                      <a:pt x="2012" y="39499"/>
                    </a:lnTo>
                    <a:lnTo>
                      <a:pt x="7314" y="40961"/>
                    </a:lnTo>
                    <a:lnTo>
                      <a:pt x="6949" y="42241"/>
                    </a:lnTo>
                    <a:lnTo>
                      <a:pt x="11520" y="41693"/>
                    </a:lnTo>
                    <a:lnTo>
                      <a:pt x="8595" y="43704"/>
                    </a:lnTo>
                    <a:lnTo>
                      <a:pt x="10972" y="44070"/>
                    </a:lnTo>
                    <a:lnTo>
                      <a:pt x="10058" y="45350"/>
                    </a:lnTo>
                    <a:lnTo>
                      <a:pt x="11520" y="45716"/>
                    </a:lnTo>
                    <a:lnTo>
                      <a:pt x="21761" y="44984"/>
                    </a:lnTo>
                    <a:lnTo>
                      <a:pt x="23955" y="42973"/>
                    </a:lnTo>
                    <a:lnTo>
                      <a:pt x="29258" y="41876"/>
                    </a:lnTo>
                    <a:lnTo>
                      <a:pt x="30172" y="42424"/>
                    </a:lnTo>
                    <a:lnTo>
                      <a:pt x="30172" y="43704"/>
                    </a:lnTo>
                    <a:lnTo>
                      <a:pt x="29258" y="44984"/>
                    </a:lnTo>
                    <a:lnTo>
                      <a:pt x="32550" y="44070"/>
                    </a:lnTo>
                    <a:lnTo>
                      <a:pt x="33647" y="44619"/>
                    </a:lnTo>
                    <a:lnTo>
                      <a:pt x="34378" y="46996"/>
                    </a:lnTo>
                    <a:lnTo>
                      <a:pt x="28161" y="49739"/>
                    </a:lnTo>
                    <a:lnTo>
                      <a:pt x="27796" y="51750"/>
                    </a:lnTo>
                    <a:lnTo>
                      <a:pt x="28161" y="54859"/>
                    </a:lnTo>
                    <a:lnTo>
                      <a:pt x="34927" y="52848"/>
                    </a:lnTo>
                    <a:lnTo>
                      <a:pt x="37487" y="51019"/>
                    </a:lnTo>
                    <a:lnTo>
                      <a:pt x="37304" y="49739"/>
                    </a:lnTo>
                    <a:lnTo>
                      <a:pt x="37853" y="49190"/>
                    </a:lnTo>
                    <a:lnTo>
                      <a:pt x="39499" y="48825"/>
                    </a:lnTo>
                    <a:lnTo>
                      <a:pt x="40962" y="49739"/>
                    </a:lnTo>
                    <a:lnTo>
                      <a:pt x="40962" y="51385"/>
                    </a:lnTo>
                    <a:lnTo>
                      <a:pt x="44985" y="51019"/>
                    </a:lnTo>
                    <a:lnTo>
                      <a:pt x="45350" y="49739"/>
                    </a:lnTo>
                    <a:lnTo>
                      <a:pt x="46447" y="49739"/>
                    </a:lnTo>
                    <a:lnTo>
                      <a:pt x="44985" y="47910"/>
                    </a:lnTo>
                    <a:lnTo>
                      <a:pt x="44985" y="44984"/>
                    </a:lnTo>
                    <a:lnTo>
                      <a:pt x="45716" y="44619"/>
                    </a:lnTo>
                    <a:lnTo>
                      <a:pt x="47910" y="44984"/>
                    </a:lnTo>
                    <a:lnTo>
                      <a:pt x="49190" y="46630"/>
                    </a:lnTo>
                    <a:lnTo>
                      <a:pt x="51751" y="46264"/>
                    </a:lnTo>
                    <a:lnTo>
                      <a:pt x="53762" y="47179"/>
                    </a:lnTo>
                    <a:lnTo>
                      <a:pt x="54859" y="46630"/>
                    </a:lnTo>
                    <a:lnTo>
                      <a:pt x="53945" y="44436"/>
                    </a:lnTo>
                    <a:lnTo>
                      <a:pt x="56871" y="43887"/>
                    </a:lnTo>
                    <a:lnTo>
                      <a:pt x="58151" y="45167"/>
                    </a:lnTo>
                    <a:lnTo>
                      <a:pt x="61259" y="43887"/>
                    </a:lnTo>
                    <a:lnTo>
                      <a:pt x="61625" y="42790"/>
                    </a:lnTo>
                    <a:lnTo>
                      <a:pt x="59065" y="41693"/>
                    </a:lnTo>
                    <a:lnTo>
                      <a:pt x="60528" y="40230"/>
                    </a:lnTo>
                    <a:lnTo>
                      <a:pt x="59248" y="38767"/>
                    </a:lnTo>
                    <a:lnTo>
                      <a:pt x="61991" y="39864"/>
                    </a:lnTo>
                    <a:lnTo>
                      <a:pt x="62540" y="38950"/>
                    </a:lnTo>
                    <a:lnTo>
                      <a:pt x="58151" y="35293"/>
                    </a:lnTo>
                    <a:lnTo>
                      <a:pt x="53213" y="34561"/>
                    </a:lnTo>
                    <a:lnTo>
                      <a:pt x="53213" y="32733"/>
                    </a:lnTo>
                    <a:lnTo>
                      <a:pt x="52665" y="32550"/>
                    </a:lnTo>
                    <a:lnTo>
                      <a:pt x="63271" y="32184"/>
                    </a:lnTo>
                    <a:lnTo>
                      <a:pt x="64368" y="33830"/>
                    </a:lnTo>
                    <a:lnTo>
                      <a:pt x="69854" y="32733"/>
                    </a:lnTo>
                    <a:lnTo>
                      <a:pt x="72231" y="34013"/>
                    </a:lnTo>
                    <a:lnTo>
                      <a:pt x="74426" y="33098"/>
                    </a:lnTo>
                    <a:lnTo>
                      <a:pt x="80094" y="33464"/>
                    </a:lnTo>
                    <a:lnTo>
                      <a:pt x="81009" y="32733"/>
                    </a:lnTo>
                    <a:lnTo>
                      <a:pt x="83203" y="34013"/>
                    </a:lnTo>
                    <a:lnTo>
                      <a:pt x="89054" y="34013"/>
                    </a:lnTo>
                    <a:lnTo>
                      <a:pt x="90883" y="33464"/>
                    </a:lnTo>
                    <a:lnTo>
                      <a:pt x="89603" y="32184"/>
                    </a:lnTo>
                    <a:lnTo>
                      <a:pt x="91980" y="33098"/>
                    </a:lnTo>
                    <a:lnTo>
                      <a:pt x="94358" y="31270"/>
                    </a:lnTo>
                    <a:lnTo>
                      <a:pt x="93809" y="30172"/>
                    </a:lnTo>
                    <a:lnTo>
                      <a:pt x="95455" y="29441"/>
                    </a:lnTo>
                    <a:lnTo>
                      <a:pt x="95089" y="27247"/>
                    </a:lnTo>
                    <a:lnTo>
                      <a:pt x="85581" y="26332"/>
                    </a:lnTo>
                    <a:lnTo>
                      <a:pt x="84849" y="25418"/>
                    </a:lnTo>
                    <a:lnTo>
                      <a:pt x="85397" y="24138"/>
                    </a:lnTo>
                    <a:lnTo>
                      <a:pt x="94906" y="22492"/>
                    </a:lnTo>
                    <a:lnTo>
                      <a:pt x="95455" y="21212"/>
                    </a:lnTo>
                    <a:lnTo>
                      <a:pt x="114473" y="23224"/>
                    </a:lnTo>
                    <a:lnTo>
                      <a:pt x="114473" y="22309"/>
                    </a:lnTo>
                    <a:lnTo>
                      <a:pt x="119227" y="20298"/>
                    </a:lnTo>
                    <a:lnTo>
                      <a:pt x="122702" y="21212"/>
                    </a:lnTo>
                    <a:lnTo>
                      <a:pt x="123799" y="19201"/>
                    </a:lnTo>
                    <a:lnTo>
                      <a:pt x="125993" y="18469"/>
                    </a:lnTo>
                    <a:lnTo>
                      <a:pt x="126542" y="16092"/>
                    </a:lnTo>
                    <a:lnTo>
                      <a:pt x="128004" y="15361"/>
                    </a:lnTo>
                    <a:lnTo>
                      <a:pt x="128187" y="12252"/>
                    </a:lnTo>
                    <a:lnTo>
                      <a:pt x="123981" y="11703"/>
                    </a:lnTo>
                    <a:lnTo>
                      <a:pt x="122702" y="9692"/>
                    </a:lnTo>
                    <a:lnTo>
                      <a:pt x="112461" y="9692"/>
                    </a:lnTo>
                    <a:lnTo>
                      <a:pt x="99661" y="12618"/>
                    </a:lnTo>
                    <a:lnTo>
                      <a:pt x="95455" y="11886"/>
                    </a:lnTo>
                    <a:lnTo>
                      <a:pt x="95089" y="10972"/>
                    </a:lnTo>
                    <a:lnTo>
                      <a:pt x="96735" y="7863"/>
                    </a:lnTo>
                    <a:lnTo>
                      <a:pt x="110815" y="5120"/>
                    </a:lnTo>
                    <a:lnTo>
                      <a:pt x="110450" y="3109"/>
                    </a:lnTo>
                    <a:lnTo>
                      <a:pt x="112827" y="731"/>
                    </a:lnTo>
                    <a:lnTo>
                      <a:pt x="110450" y="183"/>
                    </a:lnTo>
                    <a:lnTo>
                      <a:pt x="109536" y="1097"/>
                    </a:lnTo>
                    <a:close/>
                  </a:path>
                </a:pathLst>
              </a:custGeom>
              <a:grpFill/>
              <a:ln w="18272" cap="flat">
                <a:noFill/>
                <a:prstDash val="solid"/>
                <a:miter/>
              </a:ln>
            </p:spPr>
            <p:txBody>
              <a:bodyPr rtlCol="0" anchor="ctr"/>
              <a:lstStyle/>
              <a:p>
                <a:endParaRPr lang="en-GB" sz="1463"/>
              </a:p>
            </p:txBody>
          </p:sp>
          <p:sp>
            <p:nvSpPr>
              <p:cNvPr id="628" name="Freeform: Shape 627">
                <a:extLst>
                  <a:ext uri="{FF2B5EF4-FFF2-40B4-BE49-F238E27FC236}">
                    <a16:creationId xmlns:a16="http://schemas.microsoft.com/office/drawing/2014/main" id="{77C93479-5C5E-5300-937C-8F1B08A8FA0A}"/>
                  </a:ext>
                </a:extLst>
              </p:cNvPr>
              <p:cNvSpPr/>
              <p:nvPr/>
            </p:nvSpPr>
            <p:spPr>
              <a:xfrm>
                <a:off x="7170974" y="1630023"/>
                <a:ext cx="128187" cy="54859"/>
              </a:xfrm>
              <a:custGeom>
                <a:avLst/>
                <a:gdLst>
                  <a:gd name="connsiteX0" fmla="*/ 109536 w 128187"/>
                  <a:gd name="connsiteY0" fmla="*/ 1097 h 54859"/>
                  <a:gd name="connsiteX1" fmla="*/ 105513 w 128187"/>
                  <a:gd name="connsiteY1" fmla="*/ 2926 h 54859"/>
                  <a:gd name="connsiteX2" fmla="*/ 94358 w 128187"/>
                  <a:gd name="connsiteY2" fmla="*/ 4023 h 54859"/>
                  <a:gd name="connsiteX3" fmla="*/ 98015 w 128187"/>
                  <a:gd name="connsiteY3" fmla="*/ 1646 h 54859"/>
                  <a:gd name="connsiteX4" fmla="*/ 97467 w 128187"/>
                  <a:gd name="connsiteY4" fmla="*/ 0 h 54859"/>
                  <a:gd name="connsiteX5" fmla="*/ 96552 w 128187"/>
                  <a:gd name="connsiteY5" fmla="*/ 1280 h 54859"/>
                  <a:gd name="connsiteX6" fmla="*/ 93992 w 128187"/>
                  <a:gd name="connsiteY6" fmla="*/ 1829 h 54859"/>
                  <a:gd name="connsiteX7" fmla="*/ 87957 w 128187"/>
                  <a:gd name="connsiteY7" fmla="*/ 2194 h 54859"/>
                  <a:gd name="connsiteX8" fmla="*/ 88140 w 128187"/>
                  <a:gd name="connsiteY8" fmla="*/ 1463 h 54859"/>
                  <a:gd name="connsiteX9" fmla="*/ 87592 w 128187"/>
                  <a:gd name="connsiteY9" fmla="*/ 731 h 54859"/>
                  <a:gd name="connsiteX10" fmla="*/ 79729 w 128187"/>
                  <a:gd name="connsiteY10" fmla="*/ 1646 h 54859"/>
                  <a:gd name="connsiteX11" fmla="*/ 78632 w 128187"/>
                  <a:gd name="connsiteY11" fmla="*/ 2377 h 54859"/>
                  <a:gd name="connsiteX12" fmla="*/ 81009 w 128187"/>
                  <a:gd name="connsiteY12" fmla="*/ 2743 h 54859"/>
                  <a:gd name="connsiteX13" fmla="*/ 78266 w 128187"/>
                  <a:gd name="connsiteY13" fmla="*/ 4206 h 54859"/>
                  <a:gd name="connsiteX14" fmla="*/ 86129 w 128187"/>
                  <a:gd name="connsiteY14" fmla="*/ 4937 h 54859"/>
                  <a:gd name="connsiteX15" fmla="*/ 90335 w 128187"/>
                  <a:gd name="connsiteY15" fmla="*/ 7863 h 54859"/>
                  <a:gd name="connsiteX16" fmla="*/ 88689 w 128187"/>
                  <a:gd name="connsiteY16" fmla="*/ 9326 h 54859"/>
                  <a:gd name="connsiteX17" fmla="*/ 77168 w 128187"/>
                  <a:gd name="connsiteY17" fmla="*/ 9326 h 54859"/>
                  <a:gd name="connsiteX18" fmla="*/ 74791 w 128187"/>
                  <a:gd name="connsiteY18" fmla="*/ 10240 h 54859"/>
                  <a:gd name="connsiteX19" fmla="*/ 74426 w 128187"/>
                  <a:gd name="connsiteY19" fmla="*/ 10789 h 54859"/>
                  <a:gd name="connsiteX20" fmla="*/ 74974 w 128187"/>
                  <a:gd name="connsiteY20" fmla="*/ 11886 h 54859"/>
                  <a:gd name="connsiteX21" fmla="*/ 71683 w 128187"/>
                  <a:gd name="connsiteY21" fmla="*/ 11703 h 54859"/>
                  <a:gd name="connsiteX22" fmla="*/ 69122 w 128187"/>
                  <a:gd name="connsiteY22" fmla="*/ 13166 h 54859"/>
                  <a:gd name="connsiteX23" fmla="*/ 70220 w 128187"/>
                  <a:gd name="connsiteY23" fmla="*/ 14080 h 54859"/>
                  <a:gd name="connsiteX24" fmla="*/ 67294 w 128187"/>
                  <a:gd name="connsiteY24" fmla="*/ 14080 h 54859"/>
                  <a:gd name="connsiteX25" fmla="*/ 66928 w 128187"/>
                  <a:gd name="connsiteY25" fmla="*/ 14812 h 54859"/>
                  <a:gd name="connsiteX26" fmla="*/ 68574 w 128187"/>
                  <a:gd name="connsiteY26" fmla="*/ 13532 h 54859"/>
                  <a:gd name="connsiteX27" fmla="*/ 69854 w 128187"/>
                  <a:gd name="connsiteY27" fmla="*/ 14080 h 54859"/>
                  <a:gd name="connsiteX28" fmla="*/ 69671 w 128187"/>
                  <a:gd name="connsiteY28" fmla="*/ 14263 h 54859"/>
                  <a:gd name="connsiteX29" fmla="*/ 67294 w 128187"/>
                  <a:gd name="connsiteY29" fmla="*/ 14080 h 54859"/>
                  <a:gd name="connsiteX30" fmla="*/ 59065 w 128187"/>
                  <a:gd name="connsiteY30" fmla="*/ 16823 h 54859"/>
                  <a:gd name="connsiteX31" fmla="*/ 52299 w 128187"/>
                  <a:gd name="connsiteY31" fmla="*/ 16458 h 54859"/>
                  <a:gd name="connsiteX32" fmla="*/ 45350 w 128187"/>
                  <a:gd name="connsiteY32" fmla="*/ 17921 h 54859"/>
                  <a:gd name="connsiteX33" fmla="*/ 43339 w 128187"/>
                  <a:gd name="connsiteY33" fmla="*/ 16641 h 54859"/>
                  <a:gd name="connsiteX34" fmla="*/ 34013 w 128187"/>
                  <a:gd name="connsiteY34" fmla="*/ 15361 h 54859"/>
                  <a:gd name="connsiteX35" fmla="*/ 33647 w 128187"/>
                  <a:gd name="connsiteY35" fmla="*/ 17189 h 54859"/>
                  <a:gd name="connsiteX36" fmla="*/ 21578 w 128187"/>
                  <a:gd name="connsiteY36" fmla="*/ 16641 h 54859"/>
                  <a:gd name="connsiteX37" fmla="*/ 16458 w 128187"/>
                  <a:gd name="connsiteY37" fmla="*/ 14995 h 54859"/>
                  <a:gd name="connsiteX38" fmla="*/ 12801 w 128187"/>
                  <a:gd name="connsiteY38" fmla="*/ 16092 h 54859"/>
                  <a:gd name="connsiteX39" fmla="*/ 8595 w 128187"/>
                  <a:gd name="connsiteY39" fmla="*/ 15361 h 54859"/>
                  <a:gd name="connsiteX40" fmla="*/ 3657 w 128187"/>
                  <a:gd name="connsiteY40" fmla="*/ 17006 h 54859"/>
                  <a:gd name="connsiteX41" fmla="*/ 3109 w 128187"/>
                  <a:gd name="connsiteY41" fmla="*/ 17738 h 54859"/>
                  <a:gd name="connsiteX42" fmla="*/ 3657 w 128187"/>
                  <a:gd name="connsiteY42" fmla="*/ 18103 h 54859"/>
                  <a:gd name="connsiteX43" fmla="*/ 0 w 128187"/>
                  <a:gd name="connsiteY43" fmla="*/ 21761 h 54859"/>
                  <a:gd name="connsiteX44" fmla="*/ 732 w 128187"/>
                  <a:gd name="connsiteY44" fmla="*/ 22858 h 54859"/>
                  <a:gd name="connsiteX45" fmla="*/ 10240 w 128187"/>
                  <a:gd name="connsiteY45" fmla="*/ 21395 h 54859"/>
                  <a:gd name="connsiteX46" fmla="*/ 10240 w 128187"/>
                  <a:gd name="connsiteY46" fmla="*/ 22858 h 54859"/>
                  <a:gd name="connsiteX47" fmla="*/ 15727 w 128187"/>
                  <a:gd name="connsiteY47" fmla="*/ 22309 h 54859"/>
                  <a:gd name="connsiteX48" fmla="*/ 21212 w 128187"/>
                  <a:gd name="connsiteY48" fmla="*/ 24321 h 54859"/>
                  <a:gd name="connsiteX49" fmla="*/ 21761 w 128187"/>
                  <a:gd name="connsiteY49" fmla="*/ 25235 h 54859"/>
                  <a:gd name="connsiteX50" fmla="*/ 19567 w 128187"/>
                  <a:gd name="connsiteY50" fmla="*/ 27247 h 54859"/>
                  <a:gd name="connsiteX51" fmla="*/ 26881 w 128187"/>
                  <a:gd name="connsiteY51" fmla="*/ 27064 h 54859"/>
                  <a:gd name="connsiteX52" fmla="*/ 25967 w 128187"/>
                  <a:gd name="connsiteY52" fmla="*/ 28344 h 54859"/>
                  <a:gd name="connsiteX53" fmla="*/ 28161 w 128187"/>
                  <a:gd name="connsiteY53" fmla="*/ 28710 h 54859"/>
                  <a:gd name="connsiteX54" fmla="*/ 28527 w 128187"/>
                  <a:gd name="connsiteY54" fmla="*/ 30721 h 54859"/>
                  <a:gd name="connsiteX55" fmla="*/ 24321 w 128187"/>
                  <a:gd name="connsiteY55" fmla="*/ 30721 h 54859"/>
                  <a:gd name="connsiteX56" fmla="*/ 19018 w 128187"/>
                  <a:gd name="connsiteY56" fmla="*/ 29075 h 54859"/>
                  <a:gd name="connsiteX57" fmla="*/ 17372 w 128187"/>
                  <a:gd name="connsiteY57" fmla="*/ 30721 h 54859"/>
                  <a:gd name="connsiteX58" fmla="*/ 11704 w 128187"/>
                  <a:gd name="connsiteY58" fmla="*/ 30721 h 54859"/>
                  <a:gd name="connsiteX59" fmla="*/ 11704 w 128187"/>
                  <a:gd name="connsiteY59" fmla="*/ 32550 h 54859"/>
                  <a:gd name="connsiteX60" fmla="*/ 9143 w 128187"/>
                  <a:gd name="connsiteY60" fmla="*/ 32184 h 54859"/>
                  <a:gd name="connsiteX61" fmla="*/ 8412 w 128187"/>
                  <a:gd name="connsiteY61" fmla="*/ 33464 h 54859"/>
                  <a:gd name="connsiteX62" fmla="*/ 8595 w 128187"/>
                  <a:gd name="connsiteY62" fmla="*/ 34378 h 54859"/>
                  <a:gd name="connsiteX63" fmla="*/ 6766 w 128187"/>
                  <a:gd name="connsiteY63" fmla="*/ 34013 h 54859"/>
                  <a:gd name="connsiteX64" fmla="*/ 3657 w 128187"/>
                  <a:gd name="connsiteY64" fmla="*/ 35841 h 54859"/>
                  <a:gd name="connsiteX65" fmla="*/ 4206 w 128187"/>
                  <a:gd name="connsiteY65" fmla="*/ 38584 h 54859"/>
                  <a:gd name="connsiteX66" fmla="*/ 2194 w 128187"/>
                  <a:gd name="connsiteY66" fmla="*/ 38584 h 54859"/>
                  <a:gd name="connsiteX67" fmla="*/ 2012 w 128187"/>
                  <a:gd name="connsiteY67" fmla="*/ 39499 h 54859"/>
                  <a:gd name="connsiteX68" fmla="*/ 7314 w 128187"/>
                  <a:gd name="connsiteY68" fmla="*/ 40961 h 54859"/>
                  <a:gd name="connsiteX69" fmla="*/ 6949 w 128187"/>
                  <a:gd name="connsiteY69" fmla="*/ 42241 h 54859"/>
                  <a:gd name="connsiteX70" fmla="*/ 11520 w 128187"/>
                  <a:gd name="connsiteY70" fmla="*/ 41693 h 54859"/>
                  <a:gd name="connsiteX71" fmla="*/ 8595 w 128187"/>
                  <a:gd name="connsiteY71" fmla="*/ 43704 h 54859"/>
                  <a:gd name="connsiteX72" fmla="*/ 10972 w 128187"/>
                  <a:gd name="connsiteY72" fmla="*/ 44070 h 54859"/>
                  <a:gd name="connsiteX73" fmla="*/ 10058 w 128187"/>
                  <a:gd name="connsiteY73" fmla="*/ 45350 h 54859"/>
                  <a:gd name="connsiteX74" fmla="*/ 11520 w 128187"/>
                  <a:gd name="connsiteY74" fmla="*/ 45716 h 54859"/>
                  <a:gd name="connsiteX75" fmla="*/ 21761 w 128187"/>
                  <a:gd name="connsiteY75" fmla="*/ 44984 h 54859"/>
                  <a:gd name="connsiteX76" fmla="*/ 23955 w 128187"/>
                  <a:gd name="connsiteY76" fmla="*/ 42973 h 54859"/>
                  <a:gd name="connsiteX77" fmla="*/ 29258 w 128187"/>
                  <a:gd name="connsiteY77" fmla="*/ 41876 h 54859"/>
                  <a:gd name="connsiteX78" fmla="*/ 30172 w 128187"/>
                  <a:gd name="connsiteY78" fmla="*/ 42424 h 54859"/>
                  <a:gd name="connsiteX79" fmla="*/ 30172 w 128187"/>
                  <a:gd name="connsiteY79" fmla="*/ 43704 h 54859"/>
                  <a:gd name="connsiteX80" fmla="*/ 29258 w 128187"/>
                  <a:gd name="connsiteY80" fmla="*/ 44984 h 54859"/>
                  <a:gd name="connsiteX81" fmla="*/ 32550 w 128187"/>
                  <a:gd name="connsiteY81" fmla="*/ 44070 h 54859"/>
                  <a:gd name="connsiteX82" fmla="*/ 33647 w 128187"/>
                  <a:gd name="connsiteY82" fmla="*/ 44619 h 54859"/>
                  <a:gd name="connsiteX83" fmla="*/ 34378 w 128187"/>
                  <a:gd name="connsiteY83" fmla="*/ 46996 h 54859"/>
                  <a:gd name="connsiteX84" fmla="*/ 28161 w 128187"/>
                  <a:gd name="connsiteY84" fmla="*/ 49739 h 54859"/>
                  <a:gd name="connsiteX85" fmla="*/ 27796 w 128187"/>
                  <a:gd name="connsiteY85" fmla="*/ 51750 h 54859"/>
                  <a:gd name="connsiteX86" fmla="*/ 28161 w 128187"/>
                  <a:gd name="connsiteY86" fmla="*/ 54859 h 54859"/>
                  <a:gd name="connsiteX87" fmla="*/ 34927 w 128187"/>
                  <a:gd name="connsiteY87" fmla="*/ 52848 h 54859"/>
                  <a:gd name="connsiteX88" fmla="*/ 37487 w 128187"/>
                  <a:gd name="connsiteY88" fmla="*/ 51019 h 54859"/>
                  <a:gd name="connsiteX89" fmla="*/ 37304 w 128187"/>
                  <a:gd name="connsiteY89" fmla="*/ 49739 h 54859"/>
                  <a:gd name="connsiteX90" fmla="*/ 37853 w 128187"/>
                  <a:gd name="connsiteY90" fmla="*/ 49190 h 54859"/>
                  <a:gd name="connsiteX91" fmla="*/ 39499 w 128187"/>
                  <a:gd name="connsiteY91" fmla="*/ 48825 h 54859"/>
                  <a:gd name="connsiteX92" fmla="*/ 40962 w 128187"/>
                  <a:gd name="connsiteY92" fmla="*/ 49739 h 54859"/>
                  <a:gd name="connsiteX93" fmla="*/ 40962 w 128187"/>
                  <a:gd name="connsiteY93" fmla="*/ 51385 h 54859"/>
                  <a:gd name="connsiteX94" fmla="*/ 44985 w 128187"/>
                  <a:gd name="connsiteY94" fmla="*/ 51019 h 54859"/>
                  <a:gd name="connsiteX95" fmla="*/ 45350 w 128187"/>
                  <a:gd name="connsiteY95" fmla="*/ 49739 h 54859"/>
                  <a:gd name="connsiteX96" fmla="*/ 46447 w 128187"/>
                  <a:gd name="connsiteY96" fmla="*/ 49739 h 54859"/>
                  <a:gd name="connsiteX97" fmla="*/ 44985 w 128187"/>
                  <a:gd name="connsiteY97" fmla="*/ 47910 h 54859"/>
                  <a:gd name="connsiteX98" fmla="*/ 44985 w 128187"/>
                  <a:gd name="connsiteY98" fmla="*/ 44984 h 54859"/>
                  <a:gd name="connsiteX99" fmla="*/ 45716 w 128187"/>
                  <a:gd name="connsiteY99" fmla="*/ 44619 h 54859"/>
                  <a:gd name="connsiteX100" fmla="*/ 47910 w 128187"/>
                  <a:gd name="connsiteY100" fmla="*/ 44984 h 54859"/>
                  <a:gd name="connsiteX101" fmla="*/ 49190 w 128187"/>
                  <a:gd name="connsiteY101" fmla="*/ 46630 h 54859"/>
                  <a:gd name="connsiteX102" fmla="*/ 51751 w 128187"/>
                  <a:gd name="connsiteY102" fmla="*/ 46264 h 54859"/>
                  <a:gd name="connsiteX103" fmla="*/ 53762 w 128187"/>
                  <a:gd name="connsiteY103" fmla="*/ 47179 h 54859"/>
                  <a:gd name="connsiteX104" fmla="*/ 54859 w 128187"/>
                  <a:gd name="connsiteY104" fmla="*/ 46630 h 54859"/>
                  <a:gd name="connsiteX105" fmla="*/ 53945 w 128187"/>
                  <a:gd name="connsiteY105" fmla="*/ 44436 h 54859"/>
                  <a:gd name="connsiteX106" fmla="*/ 56871 w 128187"/>
                  <a:gd name="connsiteY106" fmla="*/ 43887 h 54859"/>
                  <a:gd name="connsiteX107" fmla="*/ 58151 w 128187"/>
                  <a:gd name="connsiteY107" fmla="*/ 45167 h 54859"/>
                  <a:gd name="connsiteX108" fmla="*/ 61259 w 128187"/>
                  <a:gd name="connsiteY108" fmla="*/ 43887 h 54859"/>
                  <a:gd name="connsiteX109" fmla="*/ 61625 w 128187"/>
                  <a:gd name="connsiteY109" fmla="*/ 42790 h 54859"/>
                  <a:gd name="connsiteX110" fmla="*/ 59065 w 128187"/>
                  <a:gd name="connsiteY110" fmla="*/ 41693 h 54859"/>
                  <a:gd name="connsiteX111" fmla="*/ 60528 w 128187"/>
                  <a:gd name="connsiteY111" fmla="*/ 40230 h 54859"/>
                  <a:gd name="connsiteX112" fmla="*/ 59248 w 128187"/>
                  <a:gd name="connsiteY112" fmla="*/ 38767 h 54859"/>
                  <a:gd name="connsiteX113" fmla="*/ 61991 w 128187"/>
                  <a:gd name="connsiteY113" fmla="*/ 39864 h 54859"/>
                  <a:gd name="connsiteX114" fmla="*/ 62540 w 128187"/>
                  <a:gd name="connsiteY114" fmla="*/ 38950 h 54859"/>
                  <a:gd name="connsiteX115" fmla="*/ 58151 w 128187"/>
                  <a:gd name="connsiteY115" fmla="*/ 35293 h 54859"/>
                  <a:gd name="connsiteX116" fmla="*/ 53213 w 128187"/>
                  <a:gd name="connsiteY116" fmla="*/ 34561 h 54859"/>
                  <a:gd name="connsiteX117" fmla="*/ 53213 w 128187"/>
                  <a:gd name="connsiteY117" fmla="*/ 32733 h 54859"/>
                  <a:gd name="connsiteX118" fmla="*/ 52665 w 128187"/>
                  <a:gd name="connsiteY118" fmla="*/ 32550 h 54859"/>
                  <a:gd name="connsiteX119" fmla="*/ 63271 w 128187"/>
                  <a:gd name="connsiteY119" fmla="*/ 32184 h 54859"/>
                  <a:gd name="connsiteX120" fmla="*/ 64368 w 128187"/>
                  <a:gd name="connsiteY120" fmla="*/ 33830 h 54859"/>
                  <a:gd name="connsiteX121" fmla="*/ 69854 w 128187"/>
                  <a:gd name="connsiteY121" fmla="*/ 32733 h 54859"/>
                  <a:gd name="connsiteX122" fmla="*/ 72231 w 128187"/>
                  <a:gd name="connsiteY122" fmla="*/ 34013 h 54859"/>
                  <a:gd name="connsiteX123" fmla="*/ 74426 w 128187"/>
                  <a:gd name="connsiteY123" fmla="*/ 33098 h 54859"/>
                  <a:gd name="connsiteX124" fmla="*/ 80094 w 128187"/>
                  <a:gd name="connsiteY124" fmla="*/ 33464 h 54859"/>
                  <a:gd name="connsiteX125" fmla="*/ 81009 w 128187"/>
                  <a:gd name="connsiteY125" fmla="*/ 32733 h 54859"/>
                  <a:gd name="connsiteX126" fmla="*/ 83203 w 128187"/>
                  <a:gd name="connsiteY126" fmla="*/ 34013 h 54859"/>
                  <a:gd name="connsiteX127" fmla="*/ 89054 w 128187"/>
                  <a:gd name="connsiteY127" fmla="*/ 34013 h 54859"/>
                  <a:gd name="connsiteX128" fmla="*/ 90883 w 128187"/>
                  <a:gd name="connsiteY128" fmla="*/ 33464 h 54859"/>
                  <a:gd name="connsiteX129" fmla="*/ 89603 w 128187"/>
                  <a:gd name="connsiteY129" fmla="*/ 32184 h 54859"/>
                  <a:gd name="connsiteX130" fmla="*/ 91980 w 128187"/>
                  <a:gd name="connsiteY130" fmla="*/ 33098 h 54859"/>
                  <a:gd name="connsiteX131" fmla="*/ 94358 w 128187"/>
                  <a:gd name="connsiteY131" fmla="*/ 31270 h 54859"/>
                  <a:gd name="connsiteX132" fmla="*/ 93809 w 128187"/>
                  <a:gd name="connsiteY132" fmla="*/ 30172 h 54859"/>
                  <a:gd name="connsiteX133" fmla="*/ 95455 w 128187"/>
                  <a:gd name="connsiteY133" fmla="*/ 29441 h 54859"/>
                  <a:gd name="connsiteX134" fmla="*/ 95089 w 128187"/>
                  <a:gd name="connsiteY134" fmla="*/ 27247 h 54859"/>
                  <a:gd name="connsiteX135" fmla="*/ 85581 w 128187"/>
                  <a:gd name="connsiteY135" fmla="*/ 26332 h 54859"/>
                  <a:gd name="connsiteX136" fmla="*/ 84849 w 128187"/>
                  <a:gd name="connsiteY136" fmla="*/ 25418 h 54859"/>
                  <a:gd name="connsiteX137" fmla="*/ 85397 w 128187"/>
                  <a:gd name="connsiteY137" fmla="*/ 24138 h 54859"/>
                  <a:gd name="connsiteX138" fmla="*/ 94906 w 128187"/>
                  <a:gd name="connsiteY138" fmla="*/ 22492 h 54859"/>
                  <a:gd name="connsiteX139" fmla="*/ 95455 w 128187"/>
                  <a:gd name="connsiteY139" fmla="*/ 21212 h 54859"/>
                  <a:gd name="connsiteX140" fmla="*/ 114473 w 128187"/>
                  <a:gd name="connsiteY140" fmla="*/ 23224 h 54859"/>
                  <a:gd name="connsiteX141" fmla="*/ 114473 w 128187"/>
                  <a:gd name="connsiteY141" fmla="*/ 22309 h 54859"/>
                  <a:gd name="connsiteX142" fmla="*/ 119227 w 128187"/>
                  <a:gd name="connsiteY142" fmla="*/ 20298 h 54859"/>
                  <a:gd name="connsiteX143" fmla="*/ 122702 w 128187"/>
                  <a:gd name="connsiteY143" fmla="*/ 21212 h 54859"/>
                  <a:gd name="connsiteX144" fmla="*/ 123799 w 128187"/>
                  <a:gd name="connsiteY144" fmla="*/ 19201 h 54859"/>
                  <a:gd name="connsiteX145" fmla="*/ 125993 w 128187"/>
                  <a:gd name="connsiteY145" fmla="*/ 18469 h 54859"/>
                  <a:gd name="connsiteX146" fmla="*/ 126542 w 128187"/>
                  <a:gd name="connsiteY146" fmla="*/ 16092 h 54859"/>
                  <a:gd name="connsiteX147" fmla="*/ 128004 w 128187"/>
                  <a:gd name="connsiteY147" fmla="*/ 15361 h 54859"/>
                  <a:gd name="connsiteX148" fmla="*/ 128187 w 128187"/>
                  <a:gd name="connsiteY148" fmla="*/ 12252 h 54859"/>
                  <a:gd name="connsiteX149" fmla="*/ 123981 w 128187"/>
                  <a:gd name="connsiteY149" fmla="*/ 11703 h 54859"/>
                  <a:gd name="connsiteX150" fmla="*/ 122702 w 128187"/>
                  <a:gd name="connsiteY150" fmla="*/ 9692 h 54859"/>
                  <a:gd name="connsiteX151" fmla="*/ 112461 w 128187"/>
                  <a:gd name="connsiteY151" fmla="*/ 9692 h 54859"/>
                  <a:gd name="connsiteX152" fmla="*/ 99661 w 128187"/>
                  <a:gd name="connsiteY152" fmla="*/ 12618 h 54859"/>
                  <a:gd name="connsiteX153" fmla="*/ 95455 w 128187"/>
                  <a:gd name="connsiteY153" fmla="*/ 11886 h 54859"/>
                  <a:gd name="connsiteX154" fmla="*/ 95089 w 128187"/>
                  <a:gd name="connsiteY154" fmla="*/ 10972 h 54859"/>
                  <a:gd name="connsiteX155" fmla="*/ 96735 w 128187"/>
                  <a:gd name="connsiteY155" fmla="*/ 7863 h 54859"/>
                  <a:gd name="connsiteX156" fmla="*/ 110815 w 128187"/>
                  <a:gd name="connsiteY156" fmla="*/ 5120 h 54859"/>
                  <a:gd name="connsiteX157" fmla="*/ 110450 w 128187"/>
                  <a:gd name="connsiteY157" fmla="*/ 3109 h 54859"/>
                  <a:gd name="connsiteX158" fmla="*/ 112827 w 128187"/>
                  <a:gd name="connsiteY158" fmla="*/ 731 h 54859"/>
                  <a:gd name="connsiteX159" fmla="*/ 110450 w 128187"/>
                  <a:gd name="connsiteY159" fmla="*/ 183 h 54859"/>
                  <a:gd name="connsiteX160" fmla="*/ 109536 w 128187"/>
                  <a:gd name="connsiteY160" fmla="*/ 1097 h 5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8187" h="54859">
                    <a:moveTo>
                      <a:pt x="109536" y="1097"/>
                    </a:moveTo>
                    <a:lnTo>
                      <a:pt x="105513" y="2926"/>
                    </a:lnTo>
                    <a:lnTo>
                      <a:pt x="94358" y="4023"/>
                    </a:lnTo>
                    <a:lnTo>
                      <a:pt x="98015" y="1646"/>
                    </a:lnTo>
                    <a:lnTo>
                      <a:pt x="97467" y="0"/>
                    </a:lnTo>
                    <a:lnTo>
                      <a:pt x="96552" y="1280"/>
                    </a:lnTo>
                    <a:lnTo>
                      <a:pt x="93992" y="1829"/>
                    </a:lnTo>
                    <a:lnTo>
                      <a:pt x="87957" y="2194"/>
                    </a:lnTo>
                    <a:lnTo>
                      <a:pt x="88140" y="1463"/>
                    </a:lnTo>
                    <a:lnTo>
                      <a:pt x="87592" y="731"/>
                    </a:lnTo>
                    <a:lnTo>
                      <a:pt x="79729" y="1646"/>
                    </a:lnTo>
                    <a:lnTo>
                      <a:pt x="78632" y="2377"/>
                    </a:lnTo>
                    <a:lnTo>
                      <a:pt x="81009" y="2743"/>
                    </a:lnTo>
                    <a:lnTo>
                      <a:pt x="78266" y="4206"/>
                    </a:lnTo>
                    <a:lnTo>
                      <a:pt x="86129" y="4937"/>
                    </a:lnTo>
                    <a:lnTo>
                      <a:pt x="90335" y="7863"/>
                    </a:lnTo>
                    <a:lnTo>
                      <a:pt x="88689" y="9326"/>
                    </a:lnTo>
                    <a:lnTo>
                      <a:pt x="77168" y="9326"/>
                    </a:lnTo>
                    <a:lnTo>
                      <a:pt x="74791" y="10240"/>
                    </a:lnTo>
                    <a:lnTo>
                      <a:pt x="74426" y="10789"/>
                    </a:lnTo>
                    <a:lnTo>
                      <a:pt x="74974" y="11886"/>
                    </a:lnTo>
                    <a:lnTo>
                      <a:pt x="71683" y="11703"/>
                    </a:lnTo>
                    <a:lnTo>
                      <a:pt x="69122" y="13166"/>
                    </a:lnTo>
                    <a:lnTo>
                      <a:pt x="70220" y="14080"/>
                    </a:lnTo>
                    <a:lnTo>
                      <a:pt x="67294" y="14080"/>
                    </a:lnTo>
                    <a:lnTo>
                      <a:pt x="66928" y="14812"/>
                    </a:lnTo>
                    <a:lnTo>
                      <a:pt x="68574" y="13532"/>
                    </a:lnTo>
                    <a:lnTo>
                      <a:pt x="69854" y="14080"/>
                    </a:lnTo>
                    <a:lnTo>
                      <a:pt x="69671" y="14263"/>
                    </a:lnTo>
                    <a:lnTo>
                      <a:pt x="67294" y="14080"/>
                    </a:lnTo>
                    <a:lnTo>
                      <a:pt x="59065" y="16823"/>
                    </a:lnTo>
                    <a:lnTo>
                      <a:pt x="52299" y="16458"/>
                    </a:lnTo>
                    <a:lnTo>
                      <a:pt x="45350" y="17921"/>
                    </a:lnTo>
                    <a:lnTo>
                      <a:pt x="43339" y="16641"/>
                    </a:lnTo>
                    <a:lnTo>
                      <a:pt x="34013" y="15361"/>
                    </a:lnTo>
                    <a:lnTo>
                      <a:pt x="33647" y="17189"/>
                    </a:lnTo>
                    <a:lnTo>
                      <a:pt x="21578" y="16641"/>
                    </a:lnTo>
                    <a:lnTo>
                      <a:pt x="16458" y="14995"/>
                    </a:lnTo>
                    <a:lnTo>
                      <a:pt x="12801" y="16092"/>
                    </a:lnTo>
                    <a:lnTo>
                      <a:pt x="8595" y="15361"/>
                    </a:lnTo>
                    <a:lnTo>
                      <a:pt x="3657" y="17006"/>
                    </a:lnTo>
                    <a:lnTo>
                      <a:pt x="3109" y="17738"/>
                    </a:lnTo>
                    <a:lnTo>
                      <a:pt x="3657" y="18103"/>
                    </a:lnTo>
                    <a:lnTo>
                      <a:pt x="0" y="21761"/>
                    </a:lnTo>
                    <a:lnTo>
                      <a:pt x="732" y="22858"/>
                    </a:lnTo>
                    <a:lnTo>
                      <a:pt x="10240" y="21395"/>
                    </a:lnTo>
                    <a:lnTo>
                      <a:pt x="10240" y="22858"/>
                    </a:lnTo>
                    <a:lnTo>
                      <a:pt x="15727" y="22309"/>
                    </a:lnTo>
                    <a:lnTo>
                      <a:pt x="21212" y="24321"/>
                    </a:lnTo>
                    <a:lnTo>
                      <a:pt x="21761" y="25235"/>
                    </a:lnTo>
                    <a:lnTo>
                      <a:pt x="19567" y="27247"/>
                    </a:lnTo>
                    <a:lnTo>
                      <a:pt x="26881" y="27064"/>
                    </a:lnTo>
                    <a:lnTo>
                      <a:pt x="25967" y="28344"/>
                    </a:lnTo>
                    <a:lnTo>
                      <a:pt x="28161" y="28710"/>
                    </a:lnTo>
                    <a:lnTo>
                      <a:pt x="28527" y="30721"/>
                    </a:lnTo>
                    <a:lnTo>
                      <a:pt x="24321" y="30721"/>
                    </a:lnTo>
                    <a:lnTo>
                      <a:pt x="19018" y="29075"/>
                    </a:lnTo>
                    <a:lnTo>
                      <a:pt x="17372" y="30721"/>
                    </a:lnTo>
                    <a:lnTo>
                      <a:pt x="11704" y="30721"/>
                    </a:lnTo>
                    <a:lnTo>
                      <a:pt x="11704" y="32550"/>
                    </a:lnTo>
                    <a:lnTo>
                      <a:pt x="9143" y="32184"/>
                    </a:lnTo>
                    <a:lnTo>
                      <a:pt x="8412" y="33464"/>
                    </a:lnTo>
                    <a:lnTo>
                      <a:pt x="8595" y="34378"/>
                    </a:lnTo>
                    <a:lnTo>
                      <a:pt x="6766" y="34013"/>
                    </a:lnTo>
                    <a:lnTo>
                      <a:pt x="3657" y="35841"/>
                    </a:lnTo>
                    <a:lnTo>
                      <a:pt x="4206" y="38584"/>
                    </a:lnTo>
                    <a:lnTo>
                      <a:pt x="2194" y="38584"/>
                    </a:lnTo>
                    <a:lnTo>
                      <a:pt x="2012" y="39499"/>
                    </a:lnTo>
                    <a:lnTo>
                      <a:pt x="7314" y="40961"/>
                    </a:lnTo>
                    <a:lnTo>
                      <a:pt x="6949" y="42241"/>
                    </a:lnTo>
                    <a:lnTo>
                      <a:pt x="11520" y="41693"/>
                    </a:lnTo>
                    <a:lnTo>
                      <a:pt x="8595" y="43704"/>
                    </a:lnTo>
                    <a:lnTo>
                      <a:pt x="10972" y="44070"/>
                    </a:lnTo>
                    <a:lnTo>
                      <a:pt x="10058" y="45350"/>
                    </a:lnTo>
                    <a:lnTo>
                      <a:pt x="11520" y="45716"/>
                    </a:lnTo>
                    <a:lnTo>
                      <a:pt x="21761" y="44984"/>
                    </a:lnTo>
                    <a:lnTo>
                      <a:pt x="23955" y="42973"/>
                    </a:lnTo>
                    <a:lnTo>
                      <a:pt x="29258" y="41876"/>
                    </a:lnTo>
                    <a:lnTo>
                      <a:pt x="30172" y="42424"/>
                    </a:lnTo>
                    <a:lnTo>
                      <a:pt x="30172" y="43704"/>
                    </a:lnTo>
                    <a:lnTo>
                      <a:pt x="29258" y="44984"/>
                    </a:lnTo>
                    <a:lnTo>
                      <a:pt x="32550" y="44070"/>
                    </a:lnTo>
                    <a:lnTo>
                      <a:pt x="33647" y="44619"/>
                    </a:lnTo>
                    <a:lnTo>
                      <a:pt x="34378" y="46996"/>
                    </a:lnTo>
                    <a:lnTo>
                      <a:pt x="28161" y="49739"/>
                    </a:lnTo>
                    <a:lnTo>
                      <a:pt x="27796" y="51750"/>
                    </a:lnTo>
                    <a:lnTo>
                      <a:pt x="28161" y="54859"/>
                    </a:lnTo>
                    <a:lnTo>
                      <a:pt x="34927" y="52848"/>
                    </a:lnTo>
                    <a:lnTo>
                      <a:pt x="37487" y="51019"/>
                    </a:lnTo>
                    <a:lnTo>
                      <a:pt x="37304" y="49739"/>
                    </a:lnTo>
                    <a:lnTo>
                      <a:pt x="37853" y="49190"/>
                    </a:lnTo>
                    <a:lnTo>
                      <a:pt x="39499" y="48825"/>
                    </a:lnTo>
                    <a:lnTo>
                      <a:pt x="40962" y="49739"/>
                    </a:lnTo>
                    <a:lnTo>
                      <a:pt x="40962" y="51385"/>
                    </a:lnTo>
                    <a:lnTo>
                      <a:pt x="44985" y="51019"/>
                    </a:lnTo>
                    <a:lnTo>
                      <a:pt x="45350" y="49739"/>
                    </a:lnTo>
                    <a:lnTo>
                      <a:pt x="46447" y="49739"/>
                    </a:lnTo>
                    <a:lnTo>
                      <a:pt x="44985" y="47910"/>
                    </a:lnTo>
                    <a:lnTo>
                      <a:pt x="44985" y="44984"/>
                    </a:lnTo>
                    <a:lnTo>
                      <a:pt x="45716" y="44619"/>
                    </a:lnTo>
                    <a:lnTo>
                      <a:pt x="47910" y="44984"/>
                    </a:lnTo>
                    <a:lnTo>
                      <a:pt x="49190" y="46630"/>
                    </a:lnTo>
                    <a:lnTo>
                      <a:pt x="51751" y="46264"/>
                    </a:lnTo>
                    <a:lnTo>
                      <a:pt x="53762" y="47179"/>
                    </a:lnTo>
                    <a:lnTo>
                      <a:pt x="54859" y="46630"/>
                    </a:lnTo>
                    <a:lnTo>
                      <a:pt x="53945" y="44436"/>
                    </a:lnTo>
                    <a:lnTo>
                      <a:pt x="56871" y="43887"/>
                    </a:lnTo>
                    <a:lnTo>
                      <a:pt x="58151" y="45167"/>
                    </a:lnTo>
                    <a:lnTo>
                      <a:pt x="61259" y="43887"/>
                    </a:lnTo>
                    <a:lnTo>
                      <a:pt x="61625" y="42790"/>
                    </a:lnTo>
                    <a:lnTo>
                      <a:pt x="59065" y="41693"/>
                    </a:lnTo>
                    <a:lnTo>
                      <a:pt x="60528" y="40230"/>
                    </a:lnTo>
                    <a:lnTo>
                      <a:pt x="59248" y="38767"/>
                    </a:lnTo>
                    <a:lnTo>
                      <a:pt x="61991" y="39864"/>
                    </a:lnTo>
                    <a:lnTo>
                      <a:pt x="62540" y="38950"/>
                    </a:lnTo>
                    <a:lnTo>
                      <a:pt x="58151" y="35293"/>
                    </a:lnTo>
                    <a:lnTo>
                      <a:pt x="53213" y="34561"/>
                    </a:lnTo>
                    <a:lnTo>
                      <a:pt x="53213" y="32733"/>
                    </a:lnTo>
                    <a:lnTo>
                      <a:pt x="52665" y="32550"/>
                    </a:lnTo>
                    <a:lnTo>
                      <a:pt x="63271" y="32184"/>
                    </a:lnTo>
                    <a:lnTo>
                      <a:pt x="64368" y="33830"/>
                    </a:lnTo>
                    <a:lnTo>
                      <a:pt x="69854" y="32733"/>
                    </a:lnTo>
                    <a:lnTo>
                      <a:pt x="72231" y="34013"/>
                    </a:lnTo>
                    <a:lnTo>
                      <a:pt x="74426" y="33098"/>
                    </a:lnTo>
                    <a:lnTo>
                      <a:pt x="80094" y="33464"/>
                    </a:lnTo>
                    <a:lnTo>
                      <a:pt x="81009" y="32733"/>
                    </a:lnTo>
                    <a:lnTo>
                      <a:pt x="83203" y="34013"/>
                    </a:lnTo>
                    <a:lnTo>
                      <a:pt x="89054" y="34013"/>
                    </a:lnTo>
                    <a:lnTo>
                      <a:pt x="90883" y="33464"/>
                    </a:lnTo>
                    <a:lnTo>
                      <a:pt x="89603" y="32184"/>
                    </a:lnTo>
                    <a:lnTo>
                      <a:pt x="91980" y="33098"/>
                    </a:lnTo>
                    <a:lnTo>
                      <a:pt x="94358" y="31270"/>
                    </a:lnTo>
                    <a:lnTo>
                      <a:pt x="93809" y="30172"/>
                    </a:lnTo>
                    <a:lnTo>
                      <a:pt x="95455" y="29441"/>
                    </a:lnTo>
                    <a:lnTo>
                      <a:pt x="95089" y="27247"/>
                    </a:lnTo>
                    <a:lnTo>
                      <a:pt x="85581" y="26332"/>
                    </a:lnTo>
                    <a:lnTo>
                      <a:pt x="84849" y="25418"/>
                    </a:lnTo>
                    <a:lnTo>
                      <a:pt x="85397" y="24138"/>
                    </a:lnTo>
                    <a:lnTo>
                      <a:pt x="94906" y="22492"/>
                    </a:lnTo>
                    <a:lnTo>
                      <a:pt x="95455" y="21212"/>
                    </a:lnTo>
                    <a:lnTo>
                      <a:pt x="114473" y="23224"/>
                    </a:lnTo>
                    <a:lnTo>
                      <a:pt x="114473" y="22309"/>
                    </a:lnTo>
                    <a:lnTo>
                      <a:pt x="119227" y="20298"/>
                    </a:lnTo>
                    <a:lnTo>
                      <a:pt x="122702" y="21212"/>
                    </a:lnTo>
                    <a:lnTo>
                      <a:pt x="123799" y="19201"/>
                    </a:lnTo>
                    <a:lnTo>
                      <a:pt x="125993" y="18469"/>
                    </a:lnTo>
                    <a:lnTo>
                      <a:pt x="126542" y="16092"/>
                    </a:lnTo>
                    <a:lnTo>
                      <a:pt x="128004" y="15361"/>
                    </a:lnTo>
                    <a:lnTo>
                      <a:pt x="128187" y="12252"/>
                    </a:lnTo>
                    <a:lnTo>
                      <a:pt x="123981" y="11703"/>
                    </a:lnTo>
                    <a:lnTo>
                      <a:pt x="122702" y="9692"/>
                    </a:lnTo>
                    <a:lnTo>
                      <a:pt x="112461" y="9692"/>
                    </a:lnTo>
                    <a:lnTo>
                      <a:pt x="99661" y="12618"/>
                    </a:lnTo>
                    <a:lnTo>
                      <a:pt x="95455" y="11886"/>
                    </a:lnTo>
                    <a:lnTo>
                      <a:pt x="95089" y="10972"/>
                    </a:lnTo>
                    <a:lnTo>
                      <a:pt x="96735" y="7863"/>
                    </a:lnTo>
                    <a:lnTo>
                      <a:pt x="110815" y="5120"/>
                    </a:lnTo>
                    <a:lnTo>
                      <a:pt x="110450" y="3109"/>
                    </a:lnTo>
                    <a:lnTo>
                      <a:pt x="112827" y="731"/>
                    </a:lnTo>
                    <a:lnTo>
                      <a:pt x="110450" y="183"/>
                    </a:lnTo>
                    <a:lnTo>
                      <a:pt x="109536" y="1097"/>
                    </a:lnTo>
                  </a:path>
                </a:pathLst>
              </a:custGeom>
              <a:grpFill/>
              <a:ln w="4020" cap="flat">
                <a:solidFill>
                  <a:srgbClr val="FFFFFF"/>
                </a:solidFill>
                <a:prstDash val="solid"/>
                <a:miter/>
              </a:ln>
            </p:spPr>
            <p:txBody>
              <a:bodyPr rtlCol="0" anchor="ctr"/>
              <a:lstStyle/>
              <a:p>
                <a:endParaRPr lang="en-GB" sz="1463"/>
              </a:p>
            </p:txBody>
          </p:sp>
          <p:sp>
            <p:nvSpPr>
              <p:cNvPr id="629" name="Freeform: Shape 628">
                <a:extLst>
                  <a:ext uri="{FF2B5EF4-FFF2-40B4-BE49-F238E27FC236}">
                    <a16:creationId xmlns:a16="http://schemas.microsoft.com/office/drawing/2014/main" id="{9551B44A-FC27-8D69-0295-3FF5FE62C32F}"/>
                  </a:ext>
                </a:extLst>
              </p:cNvPr>
              <p:cNvSpPr/>
              <p:nvPr/>
            </p:nvSpPr>
            <p:spPr>
              <a:xfrm>
                <a:off x="7318545" y="1660927"/>
                <a:ext cx="34743" cy="15360"/>
              </a:xfrm>
              <a:custGeom>
                <a:avLst/>
                <a:gdLst>
                  <a:gd name="connsiteX0" fmla="*/ 17372 w 34743"/>
                  <a:gd name="connsiteY0" fmla="*/ 549 h 15360"/>
                  <a:gd name="connsiteX1" fmla="*/ 14812 w 34743"/>
                  <a:gd name="connsiteY1" fmla="*/ 1829 h 15360"/>
                  <a:gd name="connsiteX2" fmla="*/ 12069 w 34743"/>
                  <a:gd name="connsiteY2" fmla="*/ 1280 h 15360"/>
                  <a:gd name="connsiteX3" fmla="*/ 12252 w 34743"/>
                  <a:gd name="connsiteY3" fmla="*/ 2560 h 15360"/>
                  <a:gd name="connsiteX4" fmla="*/ 11155 w 34743"/>
                  <a:gd name="connsiteY4" fmla="*/ 4023 h 15360"/>
                  <a:gd name="connsiteX5" fmla="*/ 12801 w 34743"/>
                  <a:gd name="connsiteY5" fmla="*/ 4389 h 15360"/>
                  <a:gd name="connsiteX6" fmla="*/ 11520 w 34743"/>
                  <a:gd name="connsiteY6" fmla="*/ 7132 h 15360"/>
                  <a:gd name="connsiteX7" fmla="*/ 0 w 34743"/>
                  <a:gd name="connsiteY7" fmla="*/ 9326 h 15360"/>
                  <a:gd name="connsiteX8" fmla="*/ 5120 w 34743"/>
                  <a:gd name="connsiteY8" fmla="*/ 12983 h 15360"/>
                  <a:gd name="connsiteX9" fmla="*/ 8412 w 34743"/>
                  <a:gd name="connsiteY9" fmla="*/ 12800 h 15360"/>
                  <a:gd name="connsiteX10" fmla="*/ 7863 w 34743"/>
                  <a:gd name="connsiteY10" fmla="*/ 14080 h 15360"/>
                  <a:gd name="connsiteX11" fmla="*/ 8595 w 34743"/>
                  <a:gd name="connsiteY11" fmla="*/ 14446 h 15360"/>
                  <a:gd name="connsiteX12" fmla="*/ 15360 w 34743"/>
                  <a:gd name="connsiteY12" fmla="*/ 15361 h 15360"/>
                  <a:gd name="connsiteX13" fmla="*/ 15177 w 34743"/>
                  <a:gd name="connsiteY13" fmla="*/ 14080 h 15360"/>
                  <a:gd name="connsiteX14" fmla="*/ 15727 w 34743"/>
                  <a:gd name="connsiteY14" fmla="*/ 13349 h 15360"/>
                  <a:gd name="connsiteX15" fmla="*/ 19932 w 34743"/>
                  <a:gd name="connsiteY15" fmla="*/ 14812 h 15360"/>
                  <a:gd name="connsiteX16" fmla="*/ 25784 w 34743"/>
                  <a:gd name="connsiteY16" fmla="*/ 13715 h 15360"/>
                  <a:gd name="connsiteX17" fmla="*/ 28344 w 34743"/>
                  <a:gd name="connsiteY17" fmla="*/ 14812 h 15360"/>
                  <a:gd name="connsiteX18" fmla="*/ 28344 w 34743"/>
                  <a:gd name="connsiteY18" fmla="*/ 12983 h 15360"/>
                  <a:gd name="connsiteX19" fmla="*/ 26332 w 34743"/>
                  <a:gd name="connsiteY19" fmla="*/ 11886 h 15360"/>
                  <a:gd name="connsiteX20" fmla="*/ 33281 w 34743"/>
                  <a:gd name="connsiteY20" fmla="*/ 11703 h 15360"/>
                  <a:gd name="connsiteX21" fmla="*/ 34744 w 34743"/>
                  <a:gd name="connsiteY21" fmla="*/ 8229 h 15360"/>
                  <a:gd name="connsiteX22" fmla="*/ 31087 w 34743"/>
                  <a:gd name="connsiteY22" fmla="*/ 6949 h 15360"/>
                  <a:gd name="connsiteX23" fmla="*/ 31087 w 34743"/>
                  <a:gd name="connsiteY23" fmla="*/ 5852 h 15360"/>
                  <a:gd name="connsiteX24" fmla="*/ 26149 w 34743"/>
                  <a:gd name="connsiteY24" fmla="*/ 3109 h 15360"/>
                  <a:gd name="connsiteX25" fmla="*/ 25784 w 34743"/>
                  <a:gd name="connsiteY25" fmla="*/ 1829 h 15360"/>
                  <a:gd name="connsiteX26" fmla="*/ 19567 w 34743"/>
                  <a:gd name="connsiteY26" fmla="*/ 1646 h 15360"/>
                  <a:gd name="connsiteX27" fmla="*/ 18835 w 34743"/>
                  <a:gd name="connsiteY27" fmla="*/ 0 h 15360"/>
                  <a:gd name="connsiteX28" fmla="*/ 17372 w 34743"/>
                  <a:gd name="connsiteY28" fmla="*/ 549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743" h="15360">
                    <a:moveTo>
                      <a:pt x="17372" y="549"/>
                    </a:moveTo>
                    <a:lnTo>
                      <a:pt x="14812" y="1829"/>
                    </a:lnTo>
                    <a:lnTo>
                      <a:pt x="12069" y="1280"/>
                    </a:lnTo>
                    <a:lnTo>
                      <a:pt x="12252" y="2560"/>
                    </a:lnTo>
                    <a:lnTo>
                      <a:pt x="11155" y="4023"/>
                    </a:lnTo>
                    <a:lnTo>
                      <a:pt x="12801" y="4389"/>
                    </a:lnTo>
                    <a:lnTo>
                      <a:pt x="11520" y="7132"/>
                    </a:lnTo>
                    <a:lnTo>
                      <a:pt x="0" y="9326"/>
                    </a:lnTo>
                    <a:lnTo>
                      <a:pt x="5120" y="12983"/>
                    </a:lnTo>
                    <a:lnTo>
                      <a:pt x="8412" y="12800"/>
                    </a:lnTo>
                    <a:lnTo>
                      <a:pt x="7863" y="14080"/>
                    </a:lnTo>
                    <a:lnTo>
                      <a:pt x="8595" y="14446"/>
                    </a:lnTo>
                    <a:lnTo>
                      <a:pt x="15360" y="15361"/>
                    </a:lnTo>
                    <a:lnTo>
                      <a:pt x="15177" y="14080"/>
                    </a:lnTo>
                    <a:lnTo>
                      <a:pt x="15727" y="13349"/>
                    </a:lnTo>
                    <a:lnTo>
                      <a:pt x="19932" y="14812"/>
                    </a:lnTo>
                    <a:lnTo>
                      <a:pt x="25784" y="13715"/>
                    </a:lnTo>
                    <a:lnTo>
                      <a:pt x="28344" y="14812"/>
                    </a:lnTo>
                    <a:lnTo>
                      <a:pt x="28344" y="12983"/>
                    </a:lnTo>
                    <a:lnTo>
                      <a:pt x="26332" y="11886"/>
                    </a:lnTo>
                    <a:lnTo>
                      <a:pt x="33281" y="11703"/>
                    </a:lnTo>
                    <a:lnTo>
                      <a:pt x="34744" y="8229"/>
                    </a:lnTo>
                    <a:lnTo>
                      <a:pt x="31087" y="6949"/>
                    </a:lnTo>
                    <a:lnTo>
                      <a:pt x="31087" y="5852"/>
                    </a:lnTo>
                    <a:lnTo>
                      <a:pt x="26149" y="3109"/>
                    </a:lnTo>
                    <a:lnTo>
                      <a:pt x="25784" y="1829"/>
                    </a:lnTo>
                    <a:lnTo>
                      <a:pt x="19567" y="1646"/>
                    </a:lnTo>
                    <a:lnTo>
                      <a:pt x="18835" y="0"/>
                    </a:lnTo>
                    <a:lnTo>
                      <a:pt x="17372" y="549"/>
                    </a:lnTo>
                    <a:close/>
                  </a:path>
                </a:pathLst>
              </a:custGeom>
              <a:grpFill/>
              <a:ln w="18272" cap="flat">
                <a:noFill/>
                <a:prstDash val="solid"/>
                <a:miter/>
              </a:ln>
            </p:spPr>
            <p:txBody>
              <a:bodyPr rtlCol="0" anchor="ctr"/>
              <a:lstStyle/>
              <a:p>
                <a:endParaRPr lang="en-GB" sz="1463"/>
              </a:p>
            </p:txBody>
          </p:sp>
          <p:sp>
            <p:nvSpPr>
              <p:cNvPr id="630" name="Freeform: Shape 629">
                <a:extLst>
                  <a:ext uri="{FF2B5EF4-FFF2-40B4-BE49-F238E27FC236}">
                    <a16:creationId xmlns:a16="http://schemas.microsoft.com/office/drawing/2014/main" id="{FD34ED02-E615-2B84-8AE6-38F108742EB6}"/>
                  </a:ext>
                </a:extLst>
              </p:cNvPr>
              <p:cNvSpPr/>
              <p:nvPr/>
            </p:nvSpPr>
            <p:spPr>
              <a:xfrm>
                <a:off x="7318545" y="1660927"/>
                <a:ext cx="34743" cy="15360"/>
              </a:xfrm>
              <a:custGeom>
                <a:avLst/>
                <a:gdLst>
                  <a:gd name="connsiteX0" fmla="*/ 17372 w 34743"/>
                  <a:gd name="connsiteY0" fmla="*/ 549 h 15360"/>
                  <a:gd name="connsiteX1" fmla="*/ 18652 w 34743"/>
                  <a:gd name="connsiteY1" fmla="*/ 0 h 15360"/>
                  <a:gd name="connsiteX2" fmla="*/ 19567 w 34743"/>
                  <a:gd name="connsiteY2" fmla="*/ 1646 h 15360"/>
                  <a:gd name="connsiteX3" fmla="*/ 25784 w 34743"/>
                  <a:gd name="connsiteY3" fmla="*/ 1829 h 15360"/>
                  <a:gd name="connsiteX4" fmla="*/ 26149 w 34743"/>
                  <a:gd name="connsiteY4" fmla="*/ 3109 h 15360"/>
                  <a:gd name="connsiteX5" fmla="*/ 31087 w 34743"/>
                  <a:gd name="connsiteY5" fmla="*/ 5852 h 15360"/>
                  <a:gd name="connsiteX6" fmla="*/ 31087 w 34743"/>
                  <a:gd name="connsiteY6" fmla="*/ 6949 h 15360"/>
                  <a:gd name="connsiteX7" fmla="*/ 34744 w 34743"/>
                  <a:gd name="connsiteY7" fmla="*/ 8229 h 15360"/>
                  <a:gd name="connsiteX8" fmla="*/ 33281 w 34743"/>
                  <a:gd name="connsiteY8" fmla="*/ 11703 h 15360"/>
                  <a:gd name="connsiteX9" fmla="*/ 26332 w 34743"/>
                  <a:gd name="connsiteY9" fmla="*/ 11886 h 15360"/>
                  <a:gd name="connsiteX10" fmla="*/ 28161 w 34743"/>
                  <a:gd name="connsiteY10" fmla="*/ 12983 h 15360"/>
                  <a:gd name="connsiteX11" fmla="*/ 28161 w 34743"/>
                  <a:gd name="connsiteY11" fmla="*/ 14629 h 15360"/>
                  <a:gd name="connsiteX12" fmla="*/ 25784 w 34743"/>
                  <a:gd name="connsiteY12" fmla="*/ 13715 h 15360"/>
                  <a:gd name="connsiteX13" fmla="*/ 19932 w 34743"/>
                  <a:gd name="connsiteY13" fmla="*/ 14812 h 15360"/>
                  <a:gd name="connsiteX14" fmla="*/ 15727 w 34743"/>
                  <a:gd name="connsiteY14" fmla="*/ 13349 h 15360"/>
                  <a:gd name="connsiteX15" fmla="*/ 15177 w 34743"/>
                  <a:gd name="connsiteY15" fmla="*/ 14080 h 15360"/>
                  <a:gd name="connsiteX16" fmla="*/ 15360 w 34743"/>
                  <a:gd name="connsiteY16" fmla="*/ 15361 h 15360"/>
                  <a:gd name="connsiteX17" fmla="*/ 8595 w 34743"/>
                  <a:gd name="connsiteY17" fmla="*/ 14446 h 15360"/>
                  <a:gd name="connsiteX18" fmla="*/ 7863 w 34743"/>
                  <a:gd name="connsiteY18" fmla="*/ 14080 h 15360"/>
                  <a:gd name="connsiteX19" fmla="*/ 8412 w 34743"/>
                  <a:gd name="connsiteY19" fmla="*/ 12800 h 15360"/>
                  <a:gd name="connsiteX20" fmla="*/ 5120 w 34743"/>
                  <a:gd name="connsiteY20" fmla="*/ 12983 h 15360"/>
                  <a:gd name="connsiteX21" fmla="*/ 0 w 34743"/>
                  <a:gd name="connsiteY21" fmla="*/ 9326 h 15360"/>
                  <a:gd name="connsiteX22" fmla="*/ 11520 w 34743"/>
                  <a:gd name="connsiteY22" fmla="*/ 7132 h 15360"/>
                  <a:gd name="connsiteX23" fmla="*/ 12801 w 34743"/>
                  <a:gd name="connsiteY23" fmla="*/ 4572 h 15360"/>
                  <a:gd name="connsiteX24" fmla="*/ 11155 w 34743"/>
                  <a:gd name="connsiteY24" fmla="*/ 4023 h 15360"/>
                  <a:gd name="connsiteX25" fmla="*/ 12252 w 34743"/>
                  <a:gd name="connsiteY25" fmla="*/ 2560 h 15360"/>
                  <a:gd name="connsiteX26" fmla="*/ 12069 w 34743"/>
                  <a:gd name="connsiteY26" fmla="*/ 1280 h 15360"/>
                  <a:gd name="connsiteX27" fmla="*/ 14812 w 34743"/>
                  <a:gd name="connsiteY27" fmla="*/ 1829 h 15360"/>
                  <a:gd name="connsiteX28" fmla="*/ 17372 w 34743"/>
                  <a:gd name="connsiteY28" fmla="*/ 549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743" h="15360">
                    <a:moveTo>
                      <a:pt x="17372" y="549"/>
                    </a:moveTo>
                    <a:lnTo>
                      <a:pt x="18652" y="0"/>
                    </a:lnTo>
                    <a:lnTo>
                      <a:pt x="19567" y="1646"/>
                    </a:lnTo>
                    <a:lnTo>
                      <a:pt x="25784" y="1829"/>
                    </a:lnTo>
                    <a:lnTo>
                      <a:pt x="26149" y="3109"/>
                    </a:lnTo>
                    <a:lnTo>
                      <a:pt x="31087" y="5852"/>
                    </a:lnTo>
                    <a:lnTo>
                      <a:pt x="31087" y="6949"/>
                    </a:lnTo>
                    <a:lnTo>
                      <a:pt x="34744" y="8229"/>
                    </a:lnTo>
                    <a:lnTo>
                      <a:pt x="33281" y="11703"/>
                    </a:lnTo>
                    <a:lnTo>
                      <a:pt x="26332" y="11886"/>
                    </a:lnTo>
                    <a:lnTo>
                      <a:pt x="28161" y="12983"/>
                    </a:lnTo>
                    <a:lnTo>
                      <a:pt x="28161" y="14629"/>
                    </a:lnTo>
                    <a:lnTo>
                      <a:pt x="25784" y="13715"/>
                    </a:lnTo>
                    <a:lnTo>
                      <a:pt x="19932" y="14812"/>
                    </a:lnTo>
                    <a:lnTo>
                      <a:pt x="15727" y="13349"/>
                    </a:lnTo>
                    <a:lnTo>
                      <a:pt x="15177" y="14080"/>
                    </a:lnTo>
                    <a:lnTo>
                      <a:pt x="15360" y="15361"/>
                    </a:lnTo>
                    <a:lnTo>
                      <a:pt x="8595" y="14446"/>
                    </a:lnTo>
                    <a:lnTo>
                      <a:pt x="7863" y="14080"/>
                    </a:lnTo>
                    <a:lnTo>
                      <a:pt x="8412" y="12800"/>
                    </a:lnTo>
                    <a:lnTo>
                      <a:pt x="5120" y="12983"/>
                    </a:lnTo>
                    <a:lnTo>
                      <a:pt x="0" y="9326"/>
                    </a:lnTo>
                    <a:lnTo>
                      <a:pt x="11520" y="7132"/>
                    </a:lnTo>
                    <a:lnTo>
                      <a:pt x="12801" y="4572"/>
                    </a:lnTo>
                    <a:lnTo>
                      <a:pt x="11155" y="4023"/>
                    </a:lnTo>
                    <a:lnTo>
                      <a:pt x="12252" y="2560"/>
                    </a:lnTo>
                    <a:lnTo>
                      <a:pt x="12069" y="1280"/>
                    </a:lnTo>
                    <a:lnTo>
                      <a:pt x="14812" y="1829"/>
                    </a:lnTo>
                    <a:lnTo>
                      <a:pt x="17372" y="549"/>
                    </a:lnTo>
                  </a:path>
                </a:pathLst>
              </a:custGeom>
              <a:grpFill/>
              <a:ln w="4020" cap="flat">
                <a:solidFill>
                  <a:srgbClr val="FFFFFF"/>
                </a:solidFill>
                <a:prstDash val="solid"/>
                <a:miter/>
              </a:ln>
            </p:spPr>
            <p:txBody>
              <a:bodyPr rtlCol="0" anchor="ctr"/>
              <a:lstStyle/>
              <a:p>
                <a:endParaRPr lang="en-GB" sz="1463"/>
              </a:p>
            </p:txBody>
          </p:sp>
          <p:sp>
            <p:nvSpPr>
              <p:cNvPr id="631" name="Freeform: Shape 630">
                <a:extLst>
                  <a:ext uri="{FF2B5EF4-FFF2-40B4-BE49-F238E27FC236}">
                    <a16:creationId xmlns:a16="http://schemas.microsoft.com/office/drawing/2014/main" id="{4A193B0A-BEC4-5C34-A6B7-619949A4538C}"/>
                  </a:ext>
                </a:extLst>
              </p:cNvPr>
              <p:cNvSpPr/>
              <p:nvPr/>
            </p:nvSpPr>
            <p:spPr>
              <a:xfrm>
                <a:off x="7405589" y="1662755"/>
                <a:ext cx="33829" cy="17372"/>
              </a:xfrm>
              <a:custGeom>
                <a:avLst/>
                <a:gdLst>
                  <a:gd name="connsiteX0" fmla="*/ 25235 w 33829"/>
                  <a:gd name="connsiteY0" fmla="*/ 549 h 17372"/>
                  <a:gd name="connsiteX1" fmla="*/ 20481 w 33829"/>
                  <a:gd name="connsiteY1" fmla="*/ 366 h 17372"/>
                  <a:gd name="connsiteX2" fmla="*/ 20846 w 33829"/>
                  <a:gd name="connsiteY2" fmla="*/ 1646 h 17372"/>
                  <a:gd name="connsiteX3" fmla="*/ 21943 w 33829"/>
                  <a:gd name="connsiteY3" fmla="*/ 2560 h 17372"/>
                  <a:gd name="connsiteX4" fmla="*/ 19200 w 33829"/>
                  <a:gd name="connsiteY4" fmla="*/ 3109 h 17372"/>
                  <a:gd name="connsiteX5" fmla="*/ 16092 w 33829"/>
                  <a:gd name="connsiteY5" fmla="*/ 2377 h 17372"/>
                  <a:gd name="connsiteX6" fmla="*/ 2377 w 33829"/>
                  <a:gd name="connsiteY6" fmla="*/ 3474 h 17372"/>
                  <a:gd name="connsiteX7" fmla="*/ 2011 w 33829"/>
                  <a:gd name="connsiteY7" fmla="*/ 4572 h 17372"/>
                  <a:gd name="connsiteX8" fmla="*/ 3474 w 33829"/>
                  <a:gd name="connsiteY8" fmla="*/ 5669 h 17372"/>
                  <a:gd name="connsiteX9" fmla="*/ 3474 w 33829"/>
                  <a:gd name="connsiteY9" fmla="*/ 7315 h 17372"/>
                  <a:gd name="connsiteX10" fmla="*/ 4023 w 33829"/>
                  <a:gd name="connsiteY10" fmla="*/ 8046 h 17372"/>
                  <a:gd name="connsiteX11" fmla="*/ 2011 w 33829"/>
                  <a:gd name="connsiteY11" fmla="*/ 10057 h 17372"/>
                  <a:gd name="connsiteX12" fmla="*/ 2377 w 33829"/>
                  <a:gd name="connsiteY12" fmla="*/ 12983 h 17372"/>
                  <a:gd name="connsiteX13" fmla="*/ 0 w 33829"/>
                  <a:gd name="connsiteY13" fmla="*/ 15178 h 17372"/>
                  <a:gd name="connsiteX14" fmla="*/ 549 w 33829"/>
                  <a:gd name="connsiteY14" fmla="*/ 16092 h 17372"/>
                  <a:gd name="connsiteX15" fmla="*/ 5669 w 33829"/>
                  <a:gd name="connsiteY15" fmla="*/ 15178 h 17372"/>
                  <a:gd name="connsiteX16" fmla="*/ 9326 w 33829"/>
                  <a:gd name="connsiteY16" fmla="*/ 16275 h 17372"/>
                  <a:gd name="connsiteX17" fmla="*/ 12435 w 33829"/>
                  <a:gd name="connsiteY17" fmla="*/ 15178 h 17372"/>
                  <a:gd name="connsiteX18" fmla="*/ 14080 w 33829"/>
                  <a:gd name="connsiteY18" fmla="*/ 17006 h 17372"/>
                  <a:gd name="connsiteX19" fmla="*/ 16275 w 33829"/>
                  <a:gd name="connsiteY19" fmla="*/ 17006 h 17372"/>
                  <a:gd name="connsiteX20" fmla="*/ 20481 w 33829"/>
                  <a:gd name="connsiteY20" fmla="*/ 16275 h 17372"/>
                  <a:gd name="connsiteX21" fmla="*/ 21578 w 33829"/>
                  <a:gd name="connsiteY21" fmla="*/ 17372 h 17372"/>
                  <a:gd name="connsiteX22" fmla="*/ 29441 w 33829"/>
                  <a:gd name="connsiteY22" fmla="*/ 17006 h 17372"/>
                  <a:gd name="connsiteX23" fmla="*/ 29989 w 33829"/>
                  <a:gd name="connsiteY23" fmla="*/ 16275 h 17372"/>
                  <a:gd name="connsiteX24" fmla="*/ 27795 w 33829"/>
                  <a:gd name="connsiteY24" fmla="*/ 13898 h 17372"/>
                  <a:gd name="connsiteX25" fmla="*/ 27612 w 33829"/>
                  <a:gd name="connsiteY25" fmla="*/ 12618 h 17372"/>
                  <a:gd name="connsiteX26" fmla="*/ 26149 w 33829"/>
                  <a:gd name="connsiteY26" fmla="*/ 11886 h 17372"/>
                  <a:gd name="connsiteX27" fmla="*/ 28161 w 33829"/>
                  <a:gd name="connsiteY27" fmla="*/ 11703 h 17372"/>
                  <a:gd name="connsiteX28" fmla="*/ 31086 w 33829"/>
                  <a:gd name="connsiteY28" fmla="*/ 7497 h 17372"/>
                  <a:gd name="connsiteX29" fmla="*/ 30904 w 33829"/>
                  <a:gd name="connsiteY29" fmla="*/ 6949 h 17372"/>
                  <a:gd name="connsiteX30" fmla="*/ 32915 w 33829"/>
                  <a:gd name="connsiteY30" fmla="*/ 6766 h 17372"/>
                  <a:gd name="connsiteX31" fmla="*/ 32550 w 33829"/>
                  <a:gd name="connsiteY31" fmla="*/ 5486 h 17372"/>
                  <a:gd name="connsiteX32" fmla="*/ 33830 w 33829"/>
                  <a:gd name="connsiteY32" fmla="*/ 4389 h 17372"/>
                  <a:gd name="connsiteX33" fmla="*/ 33830 w 33829"/>
                  <a:gd name="connsiteY33" fmla="*/ 3292 h 17372"/>
                  <a:gd name="connsiteX34" fmla="*/ 32367 w 33829"/>
                  <a:gd name="connsiteY34" fmla="*/ 1829 h 17372"/>
                  <a:gd name="connsiteX35" fmla="*/ 27063 w 33829"/>
                  <a:gd name="connsiteY35" fmla="*/ 0 h 17372"/>
                  <a:gd name="connsiteX36" fmla="*/ 25235 w 33829"/>
                  <a:gd name="connsiteY36" fmla="*/ 549 h 1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829" h="17372">
                    <a:moveTo>
                      <a:pt x="25235" y="549"/>
                    </a:moveTo>
                    <a:lnTo>
                      <a:pt x="20481" y="366"/>
                    </a:lnTo>
                    <a:lnTo>
                      <a:pt x="20846" y="1646"/>
                    </a:lnTo>
                    <a:lnTo>
                      <a:pt x="21943" y="2560"/>
                    </a:lnTo>
                    <a:lnTo>
                      <a:pt x="19200" y="3109"/>
                    </a:lnTo>
                    <a:lnTo>
                      <a:pt x="16092" y="2377"/>
                    </a:lnTo>
                    <a:lnTo>
                      <a:pt x="2377" y="3474"/>
                    </a:lnTo>
                    <a:lnTo>
                      <a:pt x="2011" y="4572"/>
                    </a:lnTo>
                    <a:lnTo>
                      <a:pt x="3474" y="5669"/>
                    </a:lnTo>
                    <a:lnTo>
                      <a:pt x="3474" y="7315"/>
                    </a:lnTo>
                    <a:lnTo>
                      <a:pt x="4023" y="8046"/>
                    </a:lnTo>
                    <a:lnTo>
                      <a:pt x="2011" y="10057"/>
                    </a:lnTo>
                    <a:lnTo>
                      <a:pt x="2377" y="12983"/>
                    </a:lnTo>
                    <a:lnTo>
                      <a:pt x="0" y="15178"/>
                    </a:lnTo>
                    <a:lnTo>
                      <a:pt x="549" y="16092"/>
                    </a:lnTo>
                    <a:lnTo>
                      <a:pt x="5669" y="15178"/>
                    </a:lnTo>
                    <a:lnTo>
                      <a:pt x="9326" y="16275"/>
                    </a:lnTo>
                    <a:lnTo>
                      <a:pt x="12435" y="15178"/>
                    </a:lnTo>
                    <a:lnTo>
                      <a:pt x="14080" y="17006"/>
                    </a:lnTo>
                    <a:lnTo>
                      <a:pt x="16275" y="17006"/>
                    </a:lnTo>
                    <a:lnTo>
                      <a:pt x="20481" y="16275"/>
                    </a:lnTo>
                    <a:lnTo>
                      <a:pt x="21578" y="17372"/>
                    </a:lnTo>
                    <a:lnTo>
                      <a:pt x="29441" y="17006"/>
                    </a:lnTo>
                    <a:lnTo>
                      <a:pt x="29989" y="16275"/>
                    </a:lnTo>
                    <a:lnTo>
                      <a:pt x="27795" y="13898"/>
                    </a:lnTo>
                    <a:lnTo>
                      <a:pt x="27612" y="12618"/>
                    </a:lnTo>
                    <a:lnTo>
                      <a:pt x="26149" y="11886"/>
                    </a:lnTo>
                    <a:lnTo>
                      <a:pt x="28161" y="11703"/>
                    </a:lnTo>
                    <a:lnTo>
                      <a:pt x="31086" y="7497"/>
                    </a:lnTo>
                    <a:lnTo>
                      <a:pt x="30904" y="6949"/>
                    </a:lnTo>
                    <a:lnTo>
                      <a:pt x="32915" y="6766"/>
                    </a:lnTo>
                    <a:lnTo>
                      <a:pt x="32550" y="5486"/>
                    </a:lnTo>
                    <a:lnTo>
                      <a:pt x="33830" y="4389"/>
                    </a:lnTo>
                    <a:lnTo>
                      <a:pt x="33830" y="3292"/>
                    </a:lnTo>
                    <a:lnTo>
                      <a:pt x="32367" y="1829"/>
                    </a:lnTo>
                    <a:lnTo>
                      <a:pt x="27063" y="0"/>
                    </a:lnTo>
                    <a:lnTo>
                      <a:pt x="25235" y="549"/>
                    </a:lnTo>
                    <a:close/>
                  </a:path>
                </a:pathLst>
              </a:custGeom>
              <a:grpFill/>
              <a:ln w="18272" cap="flat">
                <a:noFill/>
                <a:prstDash val="solid"/>
                <a:miter/>
              </a:ln>
            </p:spPr>
            <p:txBody>
              <a:bodyPr rtlCol="0" anchor="ctr"/>
              <a:lstStyle/>
              <a:p>
                <a:endParaRPr lang="en-GB" sz="1463"/>
              </a:p>
            </p:txBody>
          </p:sp>
          <p:sp>
            <p:nvSpPr>
              <p:cNvPr id="632" name="Freeform: Shape 631">
                <a:extLst>
                  <a:ext uri="{FF2B5EF4-FFF2-40B4-BE49-F238E27FC236}">
                    <a16:creationId xmlns:a16="http://schemas.microsoft.com/office/drawing/2014/main" id="{6B9CB651-E010-84BF-89E0-4EA8EA7D296A}"/>
                  </a:ext>
                </a:extLst>
              </p:cNvPr>
              <p:cNvSpPr/>
              <p:nvPr/>
            </p:nvSpPr>
            <p:spPr>
              <a:xfrm>
                <a:off x="7405589" y="1662755"/>
                <a:ext cx="33829" cy="17372"/>
              </a:xfrm>
              <a:custGeom>
                <a:avLst/>
                <a:gdLst>
                  <a:gd name="connsiteX0" fmla="*/ 25235 w 33829"/>
                  <a:gd name="connsiteY0" fmla="*/ 549 h 17372"/>
                  <a:gd name="connsiteX1" fmla="*/ 20481 w 33829"/>
                  <a:gd name="connsiteY1" fmla="*/ 366 h 17372"/>
                  <a:gd name="connsiteX2" fmla="*/ 20846 w 33829"/>
                  <a:gd name="connsiteY2" fmla="*/ 1646 h 17372"/>
                  <a:gd name="connsiteX3" fmla="*/ 21943 w 33829"/>
                  <a:gd name="connsiteY3" fmla="*/ 2560 h 17372"/>
                  <a:gd name="connsiteX4" fmla="*/ 19200 w 33829"/>
                  <a:gd name="connsiteY4" fmla="*/ 3109 h 17372"/>
                  <a:gd name="connsiteX5" fmla="*/ 16092 w 33829"/>
                  <a:gd name="connsiteY5" fmla="*/ 2377 h 17372"/>
                  <a:gd name="connsiteX6" fmla="*/ 2377 w 33829"/>
                  <a:gd name="connsiteY6" fmla="*/ 3474 h 17372"/>
                  <a:gd name="connsiteX7" fmla="*/ 2011 w 33829"/>
                  <a:gd name="connsiteY7" fmla="*/ 4572 h 17372"/>
                  <a:gd name="connsiteX8" fmla="*/ 3474 w 33829"/>
                  <a:gd name="connsiteY8" fmla="*/ 5669 h 17372"/>
                  <a:gd name="connsiteX9" fmla="*/ 3474 w 33829"/>
                  <a:gd name="connsiteY9" fmla="*/ 7315 h 17372"/>
                  <a:gd name="connsiteX10" fmla="*/ 4023 w 33829"/>
                  <a:gd name="connsiteY10" fmla="*/ 8046 h 17372"/>
                  <a:gd name="connsiteX11" fmla="*/ 2011 w 33829"/>
                  <a:gd name="connsiteY11" fmla="*/ 10057 h 17372"/>
                  <a:gd name="connsiteX12" fmla="*/ 2377 w 33829"/>
                  <a:gd name="connsiteY12" fmla="*/ 12983 h 17372"/>
                  <a:gd name="connsiteX13" fmla="*/ 0 w 33829"/>
                  <a:gd name="connsiteY13" fmla="*/ 15178 h 17372"/>
                  <a:gd name="connsiteX14" fmla="*/ 549 w 33829"/>
                  <a:gd name="connsiteY14" fmla="*/ 16092 h 17372"/>
                  <a:gd name="connsiteX15" fmla="*/ 5669 w 33829"/>
                  <a:gd name="connsiteY15" fmla="*/ 15178 h 17372"/>
                  <a:gd name="connsiteX16" fmla="*/ 9326 w 33829"/>
                  <a:gd name="connsiteY16" fmla="*/ 16275 h 17372"/>
                  <a:gd name="connsiteX17" fmla="*/ 12435 w 33829"/>
                  <a:gd name="connsiteY17" fmla="*/ 15178 h 17372"/>
                  <a:gd name="connsiteX18" fmla="*/ 14080 w 33829"/>
                  <a:gd name="connsiteY18" fmla="*/ 17006 h 17372"/>
                  <a:gd name="connsiteX19" fmla="*/ 16275 w 33829"/>
                  <a:gd name="connsiteY19" fmla="*/ 17006 h 17372"/>
                  <a:gd name="connsiteX20" fmla="*/ 20481 w 33829"/>
                  <a:gd name="connsiteY20" fmla="*/ 16275 h 17372"/>
                  <a:gd name="connsiteX21" fmla="*/ 21578 w 33829"/>
                  <a:gd name="connsiteY21" fmla="*/ 17372 h 17372"/>
                  <a:gd name="connsiteX22" fmla="*/ 29441 w 33829"/>
                  <a:gd name="connsiteY22" fmla="*/ 17006 h 17372"/>
                  <a:gd name="connsiteX23" fmla="*/ 29989 w 33829"/>
                  <a:gd name="connsiteY23" fmla="*/ 16275 h 17372"/>
                  <a:gd name="connsiteX24" fmla="*/ 27795 w 33829"/>
                  <a:gd name="connsiteY24" fmla="*/ 13898 h 17372"/>
                  <a:gd name="connsiteX25" fmla="*/ 27612 w 33829"/>
                  <a:gd name="connsiteY25" fmla="*/ 12618 h 17372"/>
                  <a:gd name="connsiteX26" fmla="*/ 26149 w 33829"/>
                  <a:gd name="connsiteY26" fmla="*/ 11886 h 17372"/>
                  <a:gd name="connsiteX27" fmla="*/ 28161 w 33829"/>
                  <a:gd name="connsiteY27" fmla="*/ 11703 h 17372"/>
                  <a:gd name="connsiteX28" fmla="*/ 31086 w 33829"/>
                  <a:gd name="connsiteY28" fmla="*/ 7497 h 17372"/>
                  <a:gd name="connsiteX29" fmla="*/ 30904 w 33829"/>
                  <a:gd name="connsiteY29" fmla="*/ 6949 h 17372"/>
                  <a:gd name="connsiteX30" fmla="*/ 32915 w 33829"/>
                  <a:gd name="connsiteY30" fmla="*/ 6766 h 17372"/>
                  <a:gd name="connsiteX31" fmla="*/ 32550 w 33829"/>
                  <a:gd name="connsiteY31" fmla="*/ 5486 h 17372"/>
                  <a:gd name="connsiteX32" fmla="*/ 33830 w 33829"/>
                  <a:gd name="connsiteY32" fmla="*/ 4389 h 17372"/>
                  <a:gd name="connsiteX33" fmla="*/ 33830 w 33829"/>
                  <a:gd name="connsiteY33" fmla="*/ 3292 h 17372"/>
                  <a:gd name="connsiteX34" fmla="*/ 32367 w 33829"/>
                  <a:gd name="connsiteY34" fmla="*/ 1829 h 17372"/>
                  <a:gd name="connsiteX35" fmla="*/ 27063 w 33829"/>
                  <a:gd name="connsiteY35" fmla="*/ 0 h 17372"/>
                  <a:gd name="connsiteX36" fmla="*/ 25235 w 33829"/>
                  <a:gd name="connsiteY36" fmla="*/ 549 h 1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3829" h="17372">
                    <a:moveTo>
                      <a:pt x="25235" y="549"/>
                    </a:moveTo>
                    <a:lnTo>
                      <a:pt x="20481" y="366"/>
                    </a:lnTo>
                    <a:lnTo>
                      <a:pt x="20846" y="1646"/>
                    </a:lnTo>
                    <a:lnTo>
                      <a:pt x="21943" y="2560"/>
                    </a:lnTo>
                    <a:lnTo>
                      <a:pt x="19200" y="3109"/>
                    </a:lnTo>
                    <a:lnTo>
                      <a:pt x="16092" y="2377"/>
                    </a:lnTo>
                    <a:lnTo>
                      <a:pt x="2377" y="3474"/>
                    </a:lnTo>
                    <a:lnTo>
                      <a:pt x="2011" y="4572"/>
                    </a:lnTo>
                    <a:lnTo>
                      <a:pt x="3474" y="5669"/>
                    </a:lnTo>
                    <a:lnTo>
                      <a:pt x="3474" y="7315"/>
                    </a:lnTo>
                    <a:lnTo>
                      <a:pt x="4023" y="8046"/>
                    </a:lnTo>
                    <a:lnTo>
                      <a:pt x="2011" y="10057"/>
                    </a:lnTo>
                    <a:lnTo>
                      <a:pt x="2377" y="12983"/>
                    </a:lnTo>
                    <a:lnTo>
                      <a:pt x="0" y="15178"/>
                    </a:lnTo>
                    <a:lnTo>
                      <a:pt x="549" y="16092"/>
                    </a:lnTo>
                    <a:lnTo>
                      <a:pt x="5669" y="15178"/>
                    </a:lnTo>
                    <a:lnTo>
                      <a:pt x="9326" y="16275"/>
                    </a:lnTo>
                    <a:lnTo>
                      <a:pt x="12435" y="15178"/>
                    </a:lnTo>
                    <a:lnTo>
                      <a:pt x="14080" y="17006"/>
                    </a:lnTo>
                    <a:lnTo>
                      <a:pt x="16275" y="17006"/>
                    </a:lnTo>
                    <a:lnTo>
                      <a:pt x="20481" y="16275"/>
                    </a:lnTo>
                    <a:lnTo>
                      <a:pt x="21578" y="17372"/>
                    </a:lnTo>
                    <a:lnTo>
                      <a:pt x="29441" y="17006"/>
                    </a:lnTo>
                    <a:lnTo>
                      <a:pt x="29989" y="16275"/>
                    </a:lnTo>
                    <a:lnTo>
                      <a:pt x="27795" y="13898"/>
                    </a:lnTo>
                    <a:lnTo>
                      <a:pt x="27612" y="12618"/>
                    </a:lnTo>
                    <a:lnTo>
                      <a:pt x="26149" y="11886"/>
                    </a:lnTo>
                    <a:lnTo>
                      <a:pt x="28161" y="11703"/>
                    </a:lnTo>
                    <a:lnTo>
                      <a:pt x="31086" y="7497"/>
                    </a:lnTo>
                    <a:lnTo>
                      <a:pt x="30904" y="6949"/>
                    </a:lnTo>
                    <a:lnTo>
                      <a:pt x="32915" y="6766"/>
                    </a:lnTo>
                    <a:lnTo>
                      <a:pt x="32550" y="5486"/>
                    </a:lnTo>
                    <a:lnTo>
                      <a:pt x="33830" y="4389"/>
                    </a:lnTo>
                    <a:lnTo>
                      <a:pt x="33830" y="3292"/>
                    </a:lnTo>
                    <a:lnTo>
                      <a:pt x="32367" y="1829"/>
                    </a:lnTo>
                    <a:lnTo>
                      <a:pt x="27063" y="0"/>
                    </a:lnTo>
                    <a:lnTo>
                      <a:pt x="25235" y="549"/>
                    </a:lnTo>
                  </a:path>
                </a:pathLst>
              </a:custGeom>
              <a:grpFill/>
              <a:ln w="4020" cap="flat">
                <a:solidFill>
                  <a:srgbClr val="FFFFFF"/>
                </a:solidFill>
                <a:prstDash val="solid"/>
                <a:miter/>
              </a:ln>
            </p:spPr>
            <p:txBody>
              <a:bodyPr rtlCol="0" anchor="ctr"/>
              <a:lstStyle/>
              <a:p>
                <a:endParaRPr lang="en-GB" sz="1463"/>
              </a:p>
            </p:txBody>
          </p:sp>
          <p:sp>
            <p:nvSpPr>
              <p:cNvPr id="633" name="Freeform: Shape 632">
                <a:extLst>
                  <a:ext uri="{FF2B5EF4-FFF2-40B4-BE49-F238E27FC236}">
                    <a16:creationId xmlns:a16="http://schemas.microsoft.com/office/drawing/2014/main" id="{C7ED019F-336D-6740-5991-ABAA0208E201}"/>
                  </a:ext>
                </a:extLst>
              </p:cNvPr>
              <p:cNvSpPr/>
              <p:nvPr/>
            </p:nvSpPr>
            <p:spPr>
              <a:xfrm>
                <a:off x="7439418" y="1655624"/>
                <a:ext cx="51201" cy="23406"/>
              </a:xfrm>
              <a:custGeom>
                <a:avLst/>
                <a:gdLst>
                  <a:gd name="connsiteX0" fmla="*/ 25418 w 51201"/>
                  <a:gd name="connsiteY0" fmla="*/ 0 h 23406"/>
                  <a:gd name="connsiteX1" fmla="*/ 21943 w 51201"/>
                  <a:gd name="connsiteY1" fmla="*/ 1097 h 23406"/>
                  <a:gd name="connsiteX2" fmla="*/ 19566 w 51201"/>
                  <a:gd name="connsiteY2" fmla="*/ 183 h 23406"/>
                  <a:gd name="connsiteX3" fmla="*/ 17006 w 51201"/>
                  <a:gd name="connsiteY3" fmla="*/ 1646 h 23406"/>
                  <a:gd name="connsiteX4" fmla="*/ 6766 w 51201"/>
                  <a:gd name="connsiteY4" fmla="*/ 1829 h 23406"/>
                  <a:gd name="connsiteX5" fmla="*/ 6400 w 51201"/>
                  <a:gd name="connsiteY5" fmla="*/ 366 h 23406"/>
                  <a:gd name="connsiteX6" fmla="*/ 182 w 51201"/>
                  <a:gd name="connsiteY6" fmla="*/ 366 h 23406"/>
                  <a:gd name="connsiteX7" fmla="*/ 0 w 51201"/>
                  <a:gd name="connsiteY7" fmla="*/ 1829 h 23406"/>
                  <a:gd name="connsiteX8" fmla="*/ 2743 w 51201"/>
                  <a:gd name="connsiteY8" fmla="*/ 3840 h 23406"/>
                  <a:gd name="connsiteX9" fmla="*/ 2743 w 51201"/>
                  <a:gd name="connsiteY9" fmla="*/ 5669 h 23406"/>
                  <a:gd name="connsiteX10" fmla="*/ 5486 w 51201"/>
                  <a:gd name="connsiteY10" fmla="*/ 7680 h 23406"/>
                  <a:gd name="connsiteX11" fmla="*/ 5486 w 51201"/>
                  <a:gd name="connsiteY11" fmla="*/ 8960 h 23406"/>
                  <a:gd name="connsiteX12" fmla="*/ 5303 w 51201"/>
                  <a:gd name="connsiteY12" fmla="*/ 10423 h 23406"/>
                  <a:gd name="connsiteX13" fmla="*/ 4022 w 51201"/>
                  <a:gd name="connsiteY13" fmla="*/ 11520 h 23406"/>
                  <a:gd name="connsiteX14" fmla="*/ 4022 w 51201"/>
                  <a:gd name="connsiteY14" fmla="*/ 12800 h 23406"/>
                  <a:gd name="connsiteX15" fmla="*/ 2925 w 51201"/>
                  <a:gd name="connsiteY15" fmla="*/ 13715 h 23406"/>
                  <a:gd name="connsiteX16" fmla="*/ 4022 w 51201"/>
                  <a:gd name="connsiteY16" fmla="*/ 14995 h 23406"/>
                  <a:gd name="connsiteX17" fmla="*/ 3474 w 51201"/>
                  <a:gd name="connsiteY17" fmla="*/ 16092 h 23406"/>
                  <a:gd name="connsiteX18" fmla="*/ 914 w 51201"/>
                  <a:gd name="connsiteY18" fmla="*/ 16641 h 23406"/>
                  <a:gd name="connsiteX19" fmla="*/ 182 w 51201"/>
                  <a:gd name="connsiteY19" fmla="*/ 18469 h 23406"/>
                  <a:gd name="connsiteX20" fmla="*/ 7680 w 51201"/>
                  <a:gd name="connsiteY20" fmla="*/ 21395 h 23406"/>
                  <a:gd name="connsiteX21" fmla="*/ 7680 w 51201"/>
                  <a:gd name="connsiteY21" fmla="*/ 23407 h 23406"/>
                  <a:gd name="connsiteX22" fmla="*/ 16092 w 51201"/>
                  <a:gd name="connsiteY22" fmla="*/ 23407 h 23406"/>
                  <a:gd name="connsiteX23" fmla="*/ 17555 w 51201"/>
                  <a:gd name="connsiteY23" fmla="*/ 23224 h 23406"/>
                  <a:gd name="connsiteX24" fmla="*/ 16640 w 51201"/>
                  <a:gd name="connsiteY24" fmla="*/ 20664 h 23406"/>
                  <a:gd name="connsiteX25" fmla="*/ 15543 w 51201"/>
                  <a:gd name="connsiteY25" fmla="*/ 20115 h 23406"/>
                  <a:gd name="connsiteX26" fmla="*/ 12983 w 51201"/>
                  <a:gd name="connsiteY26" fmla="*/ 15909 h 23406"/>
                  <a:gd name="connsiteX27" fmla="*/ 21943 w 51201"/>
                  <a:gd name="connsiteY27" fmla="*/ 14446 h 23406"/>
                  <a:gd name="connsiteX28" fmla="*/ 32367 w 51201"/>
                  <a:gd name="connsiteY28" fmla="*/ 10240 h 23406"/>
                  <a:gd name="connsiteX29" fmla="*/ 44984 w 51201"/>
                  <a:gd name="connsiteY29" fmla="*/ 10057 h 23406"/>
                  <a:gd name="connsiteX30" fmla="*/ 46995 w 51201"/>
                  <a:gd name="connsiteY30" fmla="*/ 11155 h 23406"/>
                  <a:gd name="connsiteX31" fmla="*/ 50287 w 51201"/>
                  <a:gd name="connsiteY31" fmla="*/ 10057 h 23406"/>
                  <a:gd name="connsiteX32" fmla="*/ 51202 w 51201"/>
                  <a:gd name="connsiteY32" fmla="*/ 9326 h 23406"/>
                  <a:gd name="connsiteX33" fmla="*/ 50836 w 51201"/>
                  <a:gd name="connsiteY33" fmla="*/ 7863 h 23406"/>
                  <a:gd name="connsiteX34" fmla="*/ 31452 w 51201"/>
                  <a:gd name="connsiteY34" fmla="*/ 3474 h 23406"/>
                  <a:gd name="connsiteX35" fmla="*/ 30903 w 51201"/>
                  <a:gd name="connsiteY35" fmla="*/ 2377 h 23406"/>
                  <a:gd name="connsiteX36" fmla="*/ 25418 w 51201"/>
                  <a:gd name="connsiteY36" fmla="*/ 0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201" h="23406">
                    <a:moveTo>
                      <a:pt x="25418" y="0"/>
                    </a:moveTo>
                    <a:lnTo>
                      <a:pt x="21943" y="1097"/>
                    </a:lnTo>
                    <a:lnTo>
                      <a:pt x="19566" y="183"/>
                    </a:lnTo>
                    <a:lnTo>
                      <a:pt x="17006" y="1646"/>
                    </a:lnTo>
                    <a:lnTo>
                      <a:pt x="6766" y="1829"/>
                    </a:lnTo>
                    <a:lnTo>
                      <a:pt x="6400" y="366"/>
                    </a:lnTo>
                    <a:lnTo>
                      <a:pt x="182" y="366"/>
                    </a:lnTo>
                    <a:lnTo>
                      <a:pt x="0" y="1829"/>
                    </a:lnTo>
                    <a:lnTo>
                      <a:pt x="2743" y="3840"/>
                    </a:lnTo>
                    <a:lnTo>
                      <a:pt x="2743" y="5669"/>
                    </a:lnTo>
                    <a:lnTo>
                      <a:pt x="5486" y="7680"/>
                    </a:lnTo>
                    <a:lnTo>
                      <a:pt x="5486" y="8960"/>
                    </a:lnTo>
                    <a:lnTo>
                      <a:pt x="5303" y="10423"/>
                    </a:lnTo>
                    <a:lnTo>
                      <a:pt x="4022" y="11520"/>
                    </a:lnTo>
                    <a:lnTo>
                      <a:pt x="4022" y="12800"/>
                    </a:lnTo>
                    <a:lnTo>
                      <a:pt x="2925" y="13715"/>
                    </a:lnTo>
                    <a:lnTo>
                      <a:pt x="4022" y="14995"/>
                    </a:lnTo>
                    <a:lnTo>
                      <a:pt x="3474" y="16092"/>
                    </a:lnTo>
                    <a:lnTo>
                      <a:pt x="914" y="16641"/>
                    </a:lnTo>
                    <a:lnTo>
                      <a:pt x="182" y="18469"/>
                    </a:lnTo>
                    <a:lnTo>
                      <a:pt x="7680" y="21395"/>
                    </a:lnTo>
                    <a:lnTo>
                      <a:pt x="7680" y="23407"/>
                    </a:lnTo>
                    <a:lnTo>
                      <a:pt x="16092" y="23407"/>
                    </a:lnTo>
                    <a:lnTo>
                      <a:pt x="17555" y="23224"/>
                    </a:lnTo>
                    <a:lnTo>
                      <a:pt x="16640" y="20664"/>
                    </a:lnTo>
                    <a:lnTo>
                      <a:pt x="15543" y="20115"/>
                    </a:lnTo>
                    <a:lnTo>
                      <a:pt x="12983" y="15909"/>
                    </a:lnTo>
                    <a:lnTo>
                      <a:pt x="21943" y="14446"/>
                    </a:lnTo>
                    <a:lnTo>
                      <a:pt x="32367" y="10240"/>
                    </a:lnTo>
                    <a:lnTo>
                      <a:pt x="44984" y="10057"/>
                    </a:lnTo>
                    <a:lnTo>
                      <a:pt x="46995" y="11155"/>
                    </a:lnTo>
                    <a:lnTo>
                      <a:pt x="50287" y="10057"/>
                    </a:lnTo>
                    <a:lnTo>
                      <a:pt x="51202" y="9326"/>
                    </a:lnTo>
                    <a:lnTo>
                      <a:pt x="50836" y="7863"/>
                    </a:lnTo>
                    <a:lnTo>
                      <a:pt x="31452" y="3474"/>
                    </a:lnTo>
                    <a:lnTo>
                      <a:pt x="30903" y="2377"/>
                    </a:lnTo>
                    <a:lnTo>
                      <a:pt x="25418" y="0"/>
                    </a:lnTo>
                    <a:close/>
                  </a:path>
                </a:pathLst>
              </a:custGeom>
              <a:grpFill/>
              <a:ln w="18272" cap="flat">
                <a:noFill/>
                <a:prstDash val="solid"/>
                <a:miter/>
              </a:ln>
            </p:spPr>
            <p:txBody>
              <a:bodyPr rtlCol="0" anchor="ctr"/>
              <a:lstStyle/>
              <a:p>
                <a:endParaRPr lang="en-GB" sz="1463"/>
              </a:p>
            </p:txBody>
          </p:sp>
          <p:sp>
            <p:nvSpPr>
              <p:cNvPr id="634" name="Freeform: Shape 633">
                <a:extLst>
                  <a:ext uri="{FF2B5EF4-FFF2-40B4-BE49-F238E27FC236}">
                    <a16:creationId xmlns:a16="http://schemas.microsoft.com/office/drawing/2014/main" id="{C64ADF73-292E-EC7C-8A05-A3111B875E8A}"/>
                  </a:ext>
                </a:extLst>
              </p:cNvPr>
              <p:cNvSpPr/>
              <p:nvPr/>
            </p:nvSpPr>
            <p:spPr>
              <a:xfrm>
                <a:off x="7439418" y="1655624"/>
                <a:ext cx="51201" cy="23406"/>
              </a:xfrm>
              <a:custGeom>
                <a:avLst/>
                <a:gdLst>
                  <a:gd name="connsiteX0" fmla="*/ 25418 w 51201"/>
                  <a:gd name="connsiteY0" fmla="*/ 0 h 23406"/>
                  <a:gd name="connsiteX1" fmla="*/ 21943 w 51201"/>
                  <a:gd name="connsiteY1" fmla="*/ 1097 h 23406"/>
                  <a:gd name="connsiteX2" fmla="*/ 19566 w 51201"/>
                  <a:gd name="connsiteY2" fmla="*/ 183 h 23406"/>
                  <a:gd name="connsiteX3" fmla="*/ 17006 w 51201"/>
                  <a:gd name="connsiteY3" fmla="*/ 1646 h 23406"/>
                  <a:gd name="connsiteX4" fmla="*/ 6766 w 51201"/>
                  <a:gd name="connsiteY4" fmla="*/ 1829 h 23406"/>
                  <a:gd name="connsiteX5" fmla="*/ 6400 w 51201"/>
                  <a:gd name="connsiteY5" fmla="*/ 366 h 23406"/>
                  <a:gd name="connsiteX6" fmla="*/ 182 w 51201"/>
                  <a:gd name="connsiteY6" fmla="*/ 366 h 23406"/>
                  <a:gd name="connsiteX7" fmla="*/ 0 w 51201"/>
                  <a:gd name="connsiteY7" fmla="*/ 1829 h 23406"/>
                  <a:gd name="connsiteX8" fmla="*/ 2743 w 51201"/>
                  <a:gd name="connsiteY8" fmla="*/ 3840 h 23406"/>
                  <a:gd name="connsiteX9" fmla="*/ 2743 w 51201"/>
                  <a:gd name="connsiteY9" fmla="*/ 5669 h 23406"/>
                  <a:gd name="connsiteX10" fmla="*/ 5486 w 51201"/>
                  <a:gd name="connsiteY10" fmla="*/ 7680 h 23406"/>
                  <a:gd name="connsiteX11" fmla="*/ 5486 w 51201"/>
                  <a:gd name="connsiteY11" fmla="*/ 8960 h 23406"/>
                  <a:gd name="connsiteX12" fmla="*/ 5303 w 51201"/>
                  <a:gd name="connsiteY12" fmla="*/ 10423 h 23406"/>
                  <a:gd name="connsiteX13" fmla="*/ 4022 w 51201"/>
                  <a:gd name="connsiteY13" fmla="*/ 11520 h 23406"/>
                  <a:gd name="connsiteX14" fmla="*/ 4022 w 51201"/>
                  <a:gd name="connsiteY14" fmla="*/ 12800 h 23406"/>
                  <a:gd name="connsiteX15" fmla="*/ 2925 w 51201"/>
                  <a:gd name="connsiteY15" fmla="*/ 13715 h 23406"/>
                  <a:gd name="connsiteX16" fmla="*/ 4022 w 51201"/>
                  <a:gd name="connsiteY16" fmla="*/ 14995 h 23406"/>
                  <a:gd name="connsiteX17" fmla="*/ 3474 w 51201"/>
                  <a:gd name="connsiteY17" fmla="*/ 16092 h 23406"/>
                  <a:gd name="connsiteX18" fmla="*/ 914 w 51201"/>
                  <a:gd name="connsiteY18" fmla="*/ 16641 h 23406"/>
                  <a:gd name="connsiteX19" fmla="*/ 182 w 51201"/>
                  <a:gd name="connsiteY19" fmla="*/ 18469 h 23406"/>
                  <a:gd name="connsiteX20" fmla="*/ 7680 w 51201"/>
                  <a:gd name="connsiteY20" fmla="*/ 21395 h 23406"/>
                  <a:gd name="connsiteX21" fmla="*/ 7680 w 51201"/>
                  <a:gd name="connsiteY21" fmla="*/ 23407 h 23406"/>
                  <a:gd name="connsiteX22" fmla="*/ 16092 w 51201"/>
                  <a:gd name="connsiteY22" fmla="*/ 23407 h 23406"/>
                  <a:gd name="connsiteX23" fmla="*/ 17555 w 51201"/>
                  <a:gd name="connsiteY23" fmla="*/ 23224 h 23406"/>
                  <a:gd name="connsiteX24" fmla="*/ 16640 w 51201"/>
                  <a:gd name="connsiteY24" fmla="*/ 20664 h 23406"/>
                  <a:gd name="connsiteX25" fmla="*/ 15543 w 51201"/>
                  <a:gd name="connsiteY25" fmla="*/ 20115 h 23406"/>
                  <a:gd name="connsiteX26" fmla="*/ 12983 w 51201"/>
                  <a:gd name="connsiteY26" fmla="*/ 15909 h 23406"/>
                  <a:gd name="connsiteX27" fmla="*/ 21943 w 51201"/>
                  <a:gd name="connsiteY27" fmla="*/ 14446 h 23406"/>
                  <a:gd name="connsiteX28" fmla="*/ 32367 w 51201"/>
                  <a:gd name="connsiteY28" fmla="*/ 10240 h 23406"/>
                  <a:gd name="connsiteX29" fmla="*/ 44984 w 51201"/>
                  <a:gd name="connsiteY29" fmla="*/ 10057 h 23406"/>
                  <a:gd name="connsiteX30" fmla="*/ 46995 w 51201"/>
                  <a:gd name="connsiteY30" fmla="*/ 11155 h 23406"/>
                  <a:gd name="connsiteX31" fmla="*/ 50287 w 51201"/>
                  <a:gd name="connsiteY31" fmla="*/ 10057 h 23406"/>
                  <a:gd name="connsiteX32" fmla="*/ 51202 w 51201"/>
                  <a:gd name="connsiteY32" fmla="*/ 9326 h 23406"/>
                  <a:gd name="connsiteX33" fmla="*/ 50836 w 51201"/>
                  <a:gd name="connsiteY33" fmla="*/ 7863 h 23406"/>
                  <a:gd name="connsiteX34" fmla="*/ 31452 w 51201"/>
                  <a:gd name="connsiteY34" fmla="*/ 3474 h 23406"/>
                  <a:gd name="connsiteX35" fmla="*/ 30903 w 51201"/>
                  <a:gd name="connsiteY35" fmla="*/ 2377 h 23406"/>
                  <a:gd name="connsiteX36" fmla="*/ 25418 w 51201"/>
                  <a:gd name="connsiteY36" fmla="*/ 0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201" h="23406">
                    <a:moveTo>
                      <a:pt x="25418" y="0"/>
                    </a:moveTo>
                    <a:lnTo>
                      <a:pt x="21943" y="1097"/>
                    </a:lnTo>
                    <a:lnTo>
                      <a:pt x="19566" y="183"/>
                    </a:lnTo>
                    <a:lnTo>
                      <a:pt x="17006" y="1646"/>
                    </a:lnTo>
                    <a:lnTo>
                      <a:pt x="6766" y="1829"/>
                    </a:lnTo>
                    <a:lnTo>
                      <a:pt x="6400" y="366"/>
                    </a:lnTo>
                    <a:lnTo>
                      <a:pt x="182" y="366"/>
                    </a:lnTo>
                    <a:lnTo>
                      <a:pt x="0" y="1829"/>
                    </a:lnTo>
                    <a:lnTo>
                      <a:pt x="2743" y="3840"/>
                    </a:lnTo>
                    <a:lnTo>
                      <a:pt x="2743" y="5669"/>
                    </a:lnTo>
                    <a:lnTo>
                      <a:pt x="5486" y="7680"/>
                    </a:lnTo>
                    <a:lnTo>
                      <a:pt x="5486" y="8960"/>
                    </a:lnTo>
                    <a:lnTo>
                      <a:pt x="5303" y="10423"/>
                    </a:lnTo>
                    <a:lnTo>
                      <a:pt x="4022" y="11520"/>
                    </a:lnTo>
                    <a:lnTo>
                      <a:pt x="4022" y="12800"/>
                    </a:lnTo>
                    <a:lnTo>
                      <a:pt x="2925" y="13715"/>
                    </a:lnTo>
                    <a:lnTo>
                      <a:pt x="4022" y="14995"/>
                    </a:lnTo>
                    <a:lnTo>
                      <a:pt x="3474" y="16092"/>
                    </a:lnTo>
                    <a:lnTo>
                      <a:pt x="914" y="16641"/>
                    </a:lnTo>
                    <a:lnTo>
                      <a:pt x="182" y="18469"/>
                    </a:lnTo>
                    <a:lnTo>
                      <a:pt x="7680" y="21395"/>
                    </a:lnTo>
                    <a:lnTo>
                      <a:pt x="7680" y="23407"/>
                    </a:lnTo>
                    <a:lnTo>
                      <a:pt x="16092" y="23407"/>
                    </a:lnTo>
                    <a:lnTo>
                      <a:pt x="17555" y="23224"/>
                    </a:lnTo>
                    <a:lnTo>
                      <a:pt x="16640" y="20664"/>
                    </a:lnTo>
                    <a:lnTo>
                      <a:pt x="15543" y="20115"/>
                    </a:lnTo>
                    <a:lnTo>
                      <a:pt x="12983" y="15909"/>
                    </a:lnTo>
                    <a:lnTo>
                      <a:pt x="21943" y="14446"/>
                    </a:lnTo>
                    <a:lnTo>
                      <a:pt x="32367" y="10240"/>
                    </a:lnTo>
                    <a:lnTo>
                      <a:pt x="44984" y="10057"/>
                    </a:lnTo>
                    <a:lnTo>
                      <a:pt x="46995" y="11155"/>
                    </a:lnTo>
                    <a:lnTo>
                      <a:pt x="50287" y="10057"/>
                    </a:lnTo>
                    <a:lnTo>
                      <a:pt x="51202" y="9326"/>
                    </a:lnTo>
                    <a:lnTo>
                      <a:pt x="50836" y="7863"/>
                    </a:lnTo>
                    <a:lnTo>
                      <a:pt x="31452" y="3474"/>
                    </a:lnTo>
                    <a:lnTo>
                      <a:pt x="30903" y="2377"/>
                    </a:lnTo>
                    <a:lnTo>
                      <a:pt x="25418" y="0"/>
                    </a:lnTo>
                  </a:path>
                </a:pathLst>
              </a:custGeom>
              <a:grpFill/>
              <a:ln w="4020" cap="flat">
                <a:solidFill>
                  <a:srgbClr val="FFFFFF"/>
                </a:solidFill>
                <a:prstDash val="solid"/>
                <a:miter/>
              </a:ln>
            </p:spPr>
            <p:txBody>
              <a:bodyPr rtlCol="0" anchor="ctr"/>
              <a:lstStyle/>
              <a:p>
                <a:endParaRPr lang="en-GB" sz="1463"/>
              </a:p>
            </p:txBody>
          </p:sp>
          <p:sp>
            <p:nvSpPr>
              <p:cNvPr id="635" name="Freeform: Shape 634">
                <a:extLst>
                  <a:ext uri="{FF2B5EF4-FFF2-40B4-BE49-F238E27FC236}">
                    <a16:creationId xmlns:a16="http://schemas.microsoft.com/office/drawing/2014/main" id="{D627F668-811D-D4EF-35DC-49A60557BF1C}"/>
                  </a:ext>
                </a:extLst>
              </p:cNvPr>
              <p:cNvSpPr/>
              <p:nvPr/>
            </p:nvSpPr>
            <p:spPr>
              <a:xfrm>
                <a:off x="7476357" y="1679579"/>
                <a:ext cx="30172" cy="11337"/>
              </a:xfrm>
              <a:custGeom>
                <a:avLst/>
                <a:gdLst>
                  <a:gd name="connsiteX0" fmla="*/ 14812 w 30172"/>
                  <a:gd name="connsiteY0" fmla="*/ 1280 h 11337"/>
                  <a:gd name="connsiteX1" fmla="*/ 1097 w 30172"/>
                  <a:gd name="connsiteY1" fmla="*/ 3292 h 11337"/>
                  <a:gd name="connsiteX2" fmla="*/ 0 w 30172"/>
                  <a:gd name="connsiteY2" fmla="*/ 5486 h 11337"/>
                  <a:gd name="connsiteX3" fmla="*/ 4937 w 30172"/>
                  <a:gd name="connsiteY3" fmla="*/ 7132 h 11337"/>
                  <a:gd name="connsiteX4" fmla="*/ 4755 w 30172"/>
                  <a:gd name="connsiteY4" fmla="*/ 8412 h 11337"/>
                  <a:gd name="connsiteX5" fmla="*/ 6400 w 30172"/>
                  <a:gd name="connsiteY5" fmla="*/ 9692 h 11337"/>
                  <a:gd name="connsiteX6" fmla="*/ 8595 w 30172"/>
                  <a:gd name="connsiteY6" fmla="*/ 7863 h 11337"/>
                  <a:gd name="connsiteX7" fmla="*/ 12252 w 30172"/>
                  <a:gd name="connsiteY7" fmla="*/ 9143 h 11337"/>
                  <a:gd name="connsiteX8" fmla="*/ 12069 w 30172"/>
                  <a:gd name="connsiteY8" fmla="*/ 9875 h 11337"/>
                  <a:gd name="connsiteX9" fmla="*/ 12618 w 30172"/>
                  <a:gd name="connsiteY9" fmla="*/ 10606 h 11337"/>
                  <a:gd name="connsiteX10" fmla="*/ 14263 w 30172"/>
                  <a:gd name="connsiteY10" fmla="*/ 11338 h 11337"/>
                  <a:gd name="connsiteX11" fmla="*/ 24504 w 30172"/>
                  <a:gd name="connsiteY11" fmla="*/ 9875 h 11337"/>
                  <a:gd name="connsiteX12" fmla="*/ 23407 w 30172"/>
                  <a:gd name="connsiteY12" fmla="*/ 8412 h 11337"/>
                  <a:gd name="connsiteX13" fmla="*/ 29075 w 30172"/>
                  <a:gd name="connsiteY13" fmla="*/ 8595 h 11337"/>
                  <a:gd name="connsiteX14" fmla="*/ 30172 w 30172"/>
                  <a:gd name="connsiteY14" fmla="*/ 7680 h 11337"/>
                  <a:gd name="connsiteX15" fmla="*/ 28710 w 30172"/>
                  <a:gd name="connsiteY15" fmla="*/ 6583 h 11337"/>
                  <a:gd name="connsiteX16" fmla="*/ 27978 w 30172"/>
                  <a:gd name="connsiteY16" fmla="*/ 2926 h 11337"/>
                  <a:gd name="connsiteX17" fmla="*/ 17006 w 30172"/>
                  <a:gd name="connsiteY17" fmla="*/ 0 h 11337"/>
                  <a:gd name="connsiteX18" fmla="*/ 14812 w 30172"/>
                  <a:gd name="connsiteY18" fmla="*/ 128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72" h="11337">
                    <a:moveTo>
                      <a:pt x="14812" y="1280"/>
                    </a:moveTo>
                    <a:lnTo>
                      <a:pt x="1097" y="3292"/>
                    </a:lnTo>
                    <a:lnTo>
                      <a:pt x="0" y="5486"/>
                    </a:lnTo>
                    <a:lnTo>
                      <a:pt x="4937" y="7132"/>
                    </a:lnTo>
                    <a:lnTo>
                      <a:pt x="4755" y="8412"/>
                    </a:lnTo>
                    <a:lnTo>
                      <a:pt x="6400" y="9692"/>
                    </a:lnTo>
                    <a:lnTo>
                      <a:pt x="8595" y="7863"/>
                    </a:lnTo>
                    <a:lnTo>
                      <a:pt x="12252" y="9143"/>
                    </a:lnTo>
                    <a:lnTo>
                      <a:pt x="12069" y="9875"/>
                    </a:lnTo>
                    <a:lnTo>
                      <a:pt x="12618" y="10606"/>
                    </a:lnTo>
                    <a:lnTo>
                      <a:pt x="14263" y="11338"/>
                    </a:lnTo>
                    <a:lnTo>
                      <a:pt x="24504" y="9875"/>
                    </a:lnTo>
                    <a:lnTo>
                      <a:pt x="23407" y="8412"/>
                    </a:lnTo>
                    <a:lnTo>
                      <a:pt x="29075" y="8595"/>
                    </a:lnTo>
                    <a:lnTo>
                      <a:pt x="30172" y="7680"/>
                    </a:lnTo>
                    <a:lnTo>
                      <a:pt x="28710" y="6583"/>
                    </a:lnTo>
                    <a:lnTo>
                      <a:pt x="27978" y="2926"/>
                    </a:lnTo>
                    <a:lnTo>
                      <a:pt x="17006" y="0"/>
                    </a:lnTo>
                    <a:lnTo>
                      <a:pt x="14812" y="1280"/>
                    </a:lnTo>
                    <a:close/>
                  </a:path>
                </a:pathLst>
              </a:custGeom>
              <a:grpFill/>
              <a:ln w="18272" cap="flat">
                <a:noFill/>
                <a:prstDash val="solid"/>
                <a:miter/>
              </a:ln>
            </p:spPr>
            <p:txBody>
              <a:bodyPr rtlCol="0" anchor="ctr"/>
              <a:lstStyle/>
              <a:p>
                <a:endParaRPr lang="en-GB" sz="1463"/>
              </a:p>
            </p:txBody>
          </p:sp>
          <p:sp>
            <p:nvSpPr>
              <p:cNvPr id="636" name="Freeform: Shape 635">
                <a:extLst>
                  <a:ext uri="{FF2B5EF4-FFF2-40B4-BE49-F238E27FC236}">
                    <a16:creationId xmlns:a16="http://schemas.microsoft.com/office/drawing/2014/main" id="{832A2446-BD63-2BFF-962D-0164C2F9B8F3}"/>
                  </a:ext>
                </a:extLst>
              </p:cNvPr>
              <p:cNvSpPr/>
              <p:nvPr/>
            </p:nvSpPr>
            <p:spPr>
              <a:xfrm>
                <a:off x="7476174" y="1679579"/>
                <a:ext cx="30355" cy="11337"/>
              </a:xfrm>
              <a:custGeom>
                <a:avLst/>
                <a:gdLst>
                  <a:gd name="connsiteX0" fmla="*/ 17189 w 30355"/>
                  <a:gd name="connsiteY0" fmla="*/ 0 h 11337"/>
                  <a:gd name="connsiteX1" fmla="*/ 14995 w 30355"/>
                  <a:gd name="connsiteY1" fmla="*/ 1280 h 11337"/>
                  <a:gd name="connsiteX2" fmla="*/ 1280 w 30355"/>
                  <a:gd name="connsiteY2" fmla="*/ 3292 h 11337"/>
                  <a:gd name="connsiteX3" fmla="*/ 0 w 30355"/>
                  <a:gd name="connsiteY3" fmla="*/ 5486 h 11337"/>
                  <a:gd name="connsiteX4" fmla="*/ 5120 w 30355"/>
                  <a:gd name="connsiteY4" fmla="*/ 7132 h 11337"/>
                  <a:gd name="connsiteX5" fmla="*/ 4938 w 30355"/>
                  <a:gd name="connsiteY5" fmla="*/ 8412 h 11337"/>
                  <a:gd name="connsiteX6" fmla="*/ 6583 w 30355"/>
                  <a:gd name="connsiteY6" fmla="*/ 9692 h 11337"/>
                  <a:gd name="connsiteX7" fmla="*/ 8778 w 30355"/>
                  <a:gd name="connsiteY7" fmla="*/ 7863 h 11337"/>
                  <a:gd name="connsiteX8" fmla="*/ 12435 w 30355"/>
                  <a:gd name="connsiteY8" fmla="*/ 9143 h 11337"/>
                  <a:gd name="connsiteX9" fmla="*/ 12252 w 30355"/>
                  <a:gd name="connsiteY9" fmla="*/ 9875 h 11337"/>
                  <a:gd name="connsiteX10" fmla="*/ 12801 w 30355"/>
                  <a:gd name="connsiteY10" fmla="*/ 10606 h 11337"/>
                  <a:gd name="connsiteX11" fmla="*/ 14446 w 30355"/>
                  <a:gd name="connsiteY11" fmla="*/ 11338 h 11337"/>
                  <a:gd name="connsiteX12" fmla="*/ 24687 w 30355"/>
                  <a:gd name="connsiteY12" fmla="*/ 9875 h 11337"/>
                  <a:gd name="connsiteX13" fmla="*/ 23590 w 30355"/>
                  <a:gd name="connsiteY13" fmla="*/ 8412 h 11337"/>
                  <a:gd name="connsiteX14" fmla="*/ 29258 w 30355"/>
                  <a:gd name="connsiteY14" fmla="*/ 8595 h 11337"/>
                  <a:gd name="connsiteX15" fmla="*/ 30355 w 30355"/>
                  <a:gd name="connsiteY15" fmla="*/ 7680 h 11337"/>
                  <a:gd name="connsiteX16" fmla="*/ 28893 w 30355"/>
                  <a:gd name="connsiteY16" fmla="*/ 6583 h 11337"/>
                  <a:gd name="connsiteX17" fmla="*/ 28161 w 30355"/>
                  <a:gd name="connsiteY17" fmla="*/ 2926 h 11337"/>
                  <a:gd name="connsiteX18" fmla="*/ 17189 w 30355"/>
                  <a:gd name="connsiteY18" fmla="*/ 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55" h="11337">
                    <a:moveTo>
                      <a:pt x="17189" y="0"/>
                    </a:moveTo>
                    <a:lnTo>
                      <a:pt x="14995" y="1280"/>
                    </a:lnTo>
                    <a:lnTo>
                      <a:pt x="1280" y="3292"/>
                    </a:lnTo>
                    <a:lnTo>
                      <a:pt x="0" y="5486"/>
                    </a:lnTo>
                    <a:lnTo>
                      <a:pt x="5120" y="7132"/>
                    </a:lnTo>
                    <a:lnTo>
                      <a:pt x="4938" y="8412"/>
                    </a:lnTo>
                    <a:lnTo>
                      <a:pt x="6583" y="9692"/>
                    </a:lnTo>
                    <a:lnTo>
                      <a:pt x="8778" y="7863"/>
                    </a:lnTo>
                    <a:lnTo>
                      <a:pt x="12435" y="9143"/>
                    </a:lnTo>
                    <a:lnTo>
                      <a:pt x="12252" y="9875"/>
                    </a:lnTo>
                    <a:lnTo>
                      <a:pt x="12801" y="10606"/>
                    </a:lnTo>
                    <a:lnTo>
                      <a:pt x="14446" y="11338"/>
                    </a:lnTo>
                    <a:lnTo>
                      <a:pt x="24687" y="9875"/>
                    </a:lnTo>
                    <a:lnTo>
                      <a:pt x="23590" y="8412"/>
                    </a:lnTo>
                    <a:lnTo>
                      <a:pt x="29258" y="8595"/>
                    </a:lnTo>
                    <a:lnTo>
                      <a:pt x="30355" y="7680"/>
                    </a:lnTo>
                    <a:lnTo>
                      <a:pt x="28893" y="6583"/>
                    </a:lnTo>
                    <a:lnTo>
                      <a:pt x="28161" y="2926"/>
                    </a:lnTo>
                    <a:lnTo>
                      <a:pt x="17189" y="0"/>
                    </a:lnTo>
                  </a:path>
                </a:pathLst>
              </a:custGeom>
              <a:grpFill/>
              <a:ln w="4020" cap="flat">
                <a:solidFill>
                  <a:srgbClr val="FFFFFF"/>
                </a:solidFill>
                <a:prstDash val="solid"/>
                <a:miter/>
              </a:ln>
            </p:spPr>
            <p:txBody>
              <a:bodyPr rtlCol="0" anchor="ctr"/>
              <a:lstStyle/>
              <a:p>
                <a:endParaRPr lang="en-GB" sz="1463"/>
              </a:p>
            </p:txBody>
          </p:sp>
          <p:sp>
            <p:nvSpPr>
              <p:cNvPr id="637" name="Freeform: Shape 636">
                <a:extLst>
                  <a:ext uri="{FF2B5EF4-FFF2-40B4-BE49-F238E27FC236}">
                    <a16:creationId xmlns:a16="http://schemas.microsoft.com/office/drawing/2014/main" id="{E80927B4-7581-6B45-2D38-FA5ACBC494FE}"/>
                  </a:ext>
                </a:extLst>
              </p:cNvPr>
              <p:cNvSpPr/>
              <p:nvPr/>
            </p:nvSpPr>
            <p:spPr>
              <a:xfrm>
                <a:off x="7493911" y="1630571"/>
                <a:ext cx="77533" cy="31635"/>
              </a:xfrm>
              <a:custGeom>
                <a:avLst/>
                <a:gdLst>
                  <a:gd name="connsiteX0" fmla="*/ 32001 w 77533"/>
                  <a:gd name="connsiteY0" fmla="*/ 5303 h 31635"/>
                  <a:gd name="connsiteX1" fmla="*/ 17372 w 77533"/>
                  <a:gd name="connsiteY1" fmla="*/ 3657 h 31635"/>
                  <a:gd name="connsiteX2" fmla="*/ 10789 w 77533"/>
                  <a:gd name="connsiteY2" fmla="*/ 6217 h 31635"/>
                  <a:gd name="connsiteX3" fmla="*/ 10789 w 77533"/>
                  <a:gd name="connsiteY3" fmla="*/ 7497 h 31635"/>
                  <a:gd name="connsiteX4" fmla="*/ 8778 w 77533"/>
                  <a:gd name="connsiteY4" fmla="*/ 8960 h 31635"/>
                  <a:gd name="connsiteX5" fmla="*/ 8960 w 77533"/>
                  <a:gd name="connsiteY5" fmla="*/ 11886 h 31635"/>
                  <a:gd name="connsiteX6" fmla="*/ 3291 w 77533"/>
                  <a:gd name="connsiteY6" fmla="*/ 15361 h 31635"/>
                  <a:gd name="connsiteX7" fmla="*/ 0 w 77533"/>
                  <a:gd name="connsiteY7" fmla="*/ 21212 h 31635"/>
                  <a:gd name="connsiteX8" fmla="*/ 1646 w 77533"/>
                  <a:gd name="connsiteY8" fmla="*/ 22309 h 31635"/>
                  <a:gd name="connsiteX9" fmla="*/ 3291 w 77533"/>
                  <a:gd name="connsiteY9" fmla="*/ 27247 h 31635"/>
                  <a:gd name="connsiteX10" fmla="*/ 7314 w 77533"/>
                  <a:gd name="connsiteY10" fmla="*/ 27978 h 31635"/>
                  <a:gd name="connsiteX11" fmla="*/ 7314 w 77533"/>
                  <a:gd name="connsiteY11" fmla="*/ 29441 h 31635"/>
                  <a:gd name="connsiteX12" fmla="*/ 10789 w 77533"/>
                  <a:gd name="connsiteY12" fmla="*/ 30721 h 31635"/>
                  <a:gd name="connsiteX13" fmla="*/ 19750 w 77533"/>
                  <a:gd name="connsiteY13" fmla="*/ 29441 h 31635"/>
                  <a:gd name="connsiteX14" fmla="*/ 25235 w 77533"/>
                  <a:gd name="connsiteY14" fmla="*/ 30355 h 31635"/>
                  <a:gd name="connsiteX15" fmla="*/ 25784 w 77533"/>
                  <a:gd name="connsiteY15" fmla="*/ 29441 h 31635"/>
                  <a:gd name="connsiteX16" fmla="*/ 28344 w 77533"/>
                  <a:gd name="connsiteY16" fmla="*/ 29258 h 31635"/>
                  <a:gd name="connsiteX17" fmla="*/ 36756 w 77533"/>
                  <a:gd name="connsiteY17" fmla="*/ 30904 h 31635"/>
                  <a:gd name="connsiteX18" fmla="*/ 42608 w 77533"/>
                  <a:gd name="connsiteY18" fmla="*/ 30355 h 31635"/>
                  <a:gd name="connsiteX19" fmla="*/ 46264 w 77533"/>
                  <a:gd name="connsiteY19" fmla="*/ 31635 h 31635"/>
                  <a:gd name="connsiteX20" fmla="*/ 58333 w 77533"/>
                  <a:gd name="connsiteY20" fmla="*/ 29624 h 31635"/>
                  <a:gd name="connsiteX21" fmla="*/ 58333 w 77533"/>
                  <a:gd name="connsiteY21" fmla="*/ 28161 h 31635"/>
                  <a:gd name="connsiteX22" fmla="*/ 56871 w 77533"/>
                  <a:gd name="connsiteY22" fmla="*/ 24687 h 31635"/>
                  <a:gd name="connsiteX23" fmla="*/ 56688 w 77533"/>
                  <a:gd name="connsiteY23" fmla="*/ 21761 h 31635"/>
                  <a:gd name="connsiteX24" fmla="*/ 53762 w 77533"/>
                  <a:gd name="connsiteY24" fmla="*/ 18652 h 31635"/>
                  <a:gd name="connsiteX25" fmla="*/ 49556 w 77533"/>
                  <a:gd name="connsiteY25" fmla="*/ 17555 h 31635"/>
                  <a:gd name="connsiteX26" fmla="*/ 48825 w 77533"/>
                  <a:gd name="connsiteY26" fmla="*/ 16458 h 31635"/>
                  <a:gd name="connsiteX27" fmla="*/ 49922 w 77533"/>
                  <a:gd name="connsiteY27" fmla="*/ 14080 h 31635"/>
                  <a:gd name="connsiteX28" fmla="*/ 55042 w 77533"/>
                  <a:gd name="connsiteY28" fmla="*/ 12435 h 31635"/>
                  <a:gd name="connsiteX29" fmla="*/ 62173 w 77533"/>
                  <a:gd name="connsiteY29" fmla="*/ 11703 h 31635"/>
                  <a:gd name="connsiteX30" fmla="*/ 69305 w 77533"/>
                  <a:gd name="connsiteY30" fmla="*/ 12618 h 31635"/>
                  <a:gd name="connsiteX31" fmla="*/ 77534 w 77533"/>
                  <a:gd name="connsiteY31" fmla="*/ 11338 h 31635"/>
                  <a:gd name="connsiteX32" fmla="*/ 76985 w 77533"/>
                  <a:gd name="connsiteY32" fmla="*/ 7863 h 31635"/>
                  <a:gd name="connsiteX33" fmla="*/ 75157 w 77533"/>
                  <a:gd name="connsiteY33" fmla="*/ 7315 h 31635"/>
                  <a:gd name="connsiteX34" fmla="*/ 74243 w 77533"/>
                  <a:gd name="connsiteY34" fmla="*/ 4389 h 31635"/>
                  <a:gd name="connsiteX35" fmla="*/ 72048 w 77533"/>
                  <a:gd name="connsiteY35" fmla="*/ 3109 h 31635"/>
                  <a:gd name="connsiteX36" fmla="*/ 71683 w 77533"/>
                  <a:gd name="connsiteY36" fmla="*/ 1097 h 31635"/>
                  <a:gd name="connsiteX37" fmla="*/ 68391 w 77533"/>
                  <a:gd name="connsiteY37" fmla="*/ 0 h 31635"/>
                  <a:gd name="connsiteX38" fmla="*/ 63088 w 77533"/>
                  <a:gd name="connsiteY38" fmla="*/ 183 h 31635"/>
                  <a:gd name="connsiteX39" fmla="*/ 60345 w 77533"/>
                  <a:gd name="connsiteY39" fmla="*/ 2560 h 31635"/>
                  <a:gd name="connsiteX40" fmla="*/ 52665 w 77533"/>
                  <a:gd name="connsiteY40" fmla="*/ 5303 h 31635"/>
                  <a:gd name="connsiteX41" fmla="*/ 43522 w 77533"/>
                  <a:gd name="connsiteY41" fmla="*/ 4023 h 31635"/>
                  <a:gd name="connsiteX42" fmla="*/ 37304 w 77533"/>
                  <a:gd name="connsiteY42" fmla="*/ 5852 h 31635"/>
                  <a:gd name="connsiteX43" fmla="*/ 32001 w 77533"/>
                  <a:gd name="connsiteY43" fmla="*/ 5303 h 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7533" h="31635">
                    <a:moveTo>
                      <a:pt x="32001" y="5303"/>
                    </a:moveTo>
                    <a:lnTo>
                      <a:pt x="17372" y="3657"/>
                    </a:lnTo>
                    <a:lnTo>
                      <a:pt x="10789" y="6217"/>
                    </a:lnTo>
                    <a:lnTo>
                      <a:pt x="10789" y="7497"/>
                    </a:lnTo>
                    <a:lnTo>
                      <a:pt x="8778" y="8960"/>
                    </a:lnTo>
                    <a:lnTo>
                      <a:pt x="8960" y="11886"/>
                    </a:lnTo>
                    <a:lnTo>
                      <a:pt x="3291" y="15361"/>
                    </a:lnTo>
                    <a:lnTo>
                      <a:pt x="0" y="21212"/>
                    </a:lnTo>
                    <a:lnTo>
                      <a:pt x="1646" y="22309"/>
                    </a:lnTo>
                    <a:lnTo>
                      <a:pt x="3291" y="27247"/>
                    </a:lnTo>
                    <a:lnTo>
                      <a:pt x="7314" y="27978"/>
                    </a:lnTo>
                    <a:lnTo>
                      <a:pt x="7314" y="29441"/>
                    </a:lnTo>
                    <a:lnTo>
                      <a:pt x="10789" y="30721"/>
                    </a:lnTo>
                    <a:lnTo>
                      <a:pt x="19750" y="29441"/>
                    </a:lnTo>
                    <a:lnTo>
                      <a:pt x="25235" y="30355"/>
                    </a:lnTo>
                    <a:lnTo>
                      <a:pt x="25784" y="29441"/>
                    </a:lnTo>
                    <a:lnTo>
                      <a:pt x="28344" y="29258"/>
                    </a:lnTo>
                    <a:lnTo>
                      <a:pt x="36756" y="30904"/>
                    </a:lnTo>
                    <a:lnTo>
                      <a:pt x="42608" y="30355"/>
                    </a:lnTo>
                    <a:lnTo>
                      <a:pt x="46264" y="31635"/>
                    </a:lnTo>
                    <a:lnTo>
                      <a:pt x="58333" y="29624"/>
                    </a:lnTo>
                    <a:lnTo>
                      <a:pt x="58333" y="28161"/>
                    </a:lnTo>
                    <a:lnTo>
                      <a:pt x="56871" y="24687"/>
                    </a:lnTo>
                    <a:lnTo>
                      <a:pt x="56688" y="21761"/>
                    </a:lnTo>
                    <a:lnTo>
                      <a:pt x="53762" y="18652"/>
                    </a:lnTo>
                    <a:lnTo>
                      <a:pt x="49556" y="17555"/>
                    </a:lnTo>
                    <a:lnTo>
                      <a:pt x="48825" y="16458"/>
                    </a:lnTo>
                    <a:lnTo>
                      <a:pt x="49922" y="14080"/>
                    </a:lnTo>
                    <a:lnTo>
                      <a:pt x="55042" y="12435"/>
                    </a:lnTo>
                    <a:lnTo>
                      <a:pt x="62173" y="11703"/>
                    </a:lnTo>
                    <a:lnTo>
                      <a:pt x="69305" y="12618"/>
                    </a:lnTo>
                    <a:lnTo>
                      <a:pt x="77534" y="11338"/>
                    </a:lnTo>
                    <a:lnTo>
                      <a:pt x="76985" y="7863"/>
                    </a:lnTo>
                    <a:lnTo>
                      <a:pt x="75157" y="7315"/>
                    </a:lnTo>
                    <a:lnTo>
                      <a:pt x="74243" y="4389"/>
                    </a:lnTo>
                    <a:lnTo>
                      <a:pt x="72048" y="3109"/>
                    </a:lnTo>
                    <a:lnTo>
                      <a:pt x="71683" y="1097"/>
                    </a:lnTo>
                    <a:lnTo>
                      <a:pt x="68391" y="0"/>
                    </a:lnTo>
                    <a:lnTo>
                      <a:pt x="63088" y="183"/>
                    </a:lnTo>
                    <a:lnTo>
                      <a:pt x="60345" y="2560"/>
                    </a:lnTo>
                    <a:lnTo>
                      <a:pt x="52665" y="5303"/>
                    </a:lnTo>
                    <a:lnTo>
                      <a:pt x="43522" y="4023"/>
                    </a:lnTo>
                    <a:lnTo>
                      <a:pt x="37304" y="5852"/>
                    </a:lnTo>
                    <a:lnTo>
                      <a:pt x="32001" y="5303"/>
                    </a:lnTo>
                    <a:close/>
                  </a:path>
                </a:pathLst>
              </a:custGeom>
              <a:grpFill/>
              <a:ln w="18272" cap="flat">
                <a:noFill/>
                <a:prstDash val="solid"/>
                <a:miter/>
              </a:ln>
            </p:spPr>
            <p:txBody>
              <a:bodyPr rtlCol="0" anchor="ctr"/>
              <a:lstStyle/>
              <a:p>
                <a:endParaRPr lang="en-GB" sz="1463"/>
              </a:p>
            </p:txBody>
          </p:sp>
          <p:sp>
            <p:nvSpPr>
              <p:cNvPr id="638" name="Freeform: Shape 637">
                <a:extLst>
                  <a:ext uri="{FF2B5EF4-FFF2-40B4-BE49-F238E27FC236}">
                    <a16:creationId xmlns:a16="http://schemas.microsoft.com/office/drawing/2014/main" id="{F9583BFB-5C9F-EAFA-F95D-65C9E63E28B9}"/>
                  </a:ext>
                </a:extLst>
              </p:cNvPr>
              <p:cNvSpPr/>
              <p:nvPr/>
            </p:nvSpPr>
            <p:spPr>
              <a:xfrm>
                <a:off x="7493911" y="1630571"/>
                <a:ext cx="77533" cy="31635"/>
              </a:xfrm>
              <a:custGeom>
                <a:avLst/>
                <a:gdLst>
                  <a:gd name="connsiteX0" fmla="*/ 32001 w 77533"/>
                  <a:gd name="connsiteY0" fmla="*/ 5303 h 31635"/>
                  <a:gd name="connsiteX1" fmla="*/ 17372 w 77533"/>
                  <a:gd name="connsiteY1" fmla="*/ 3657 h 31635"/>
                  <a:gd name="connsiteX2" fmla="*/ 10789 w 77533"/>
                  <a:gd name="connsiteY2" fmla="*/ 6217 h 31635"/>
                  <a:gd name="connsiteX3" fmla="*/ 10789 w 77533"/>
                  <a:gd name="connsiteY3" fmla="*/ 7497 h 31635"/>
                  <a:gd name="connsiteX4" fmla="*/ 8778 w 77533"/>
                  <a:gd name="connsiteY4" fmla="*/ 8960 h 31635"/>
                  <a:gd name="connsiteX5" fmla="*/ 8960 w 77533"/>
                  <a:gd name="connsiteY5" fmla="*/ 11886 h 31635"/>
                  <a:gd name="connsiteX6" fmla="*/ 3291 w 77533"/>
                  <a:gd name="connsiteY6" fmla="*/ 15361 h 31635"/>
                  <a:gd name="connsiteX7" fmla="*/ 0 w 77533"/>
                  <a:gd name="connsiteY7" fmla="*/ 21212 h 31635"/>
                  <a:gd name="connsiteX8" fmla="*/ 1646 w 77533"/>
                  <a:gd name="connsiteY8" fmla="*/ 22309 h 31635"/>
                  <a:gd name="connsiteX9" fmla="*/ 3291 w 77533"/>
                  <a:gd name="connsiteY9" fmla="*/ 27247 h 31635"/>
                  <a:gd name="connsiteX10" fmla="*/ 7314 w 77533"/>
                  <a:gd name="connsiteY10" fmla="*/ 27978 h 31635"/>
                  <a:gd name="connsiteX11" fmla="*/ 7314 w 77533"/>
                  <a:gd name="connsiteY11" fmla="*/ 29441 h 31635"/>
                  <a:gd name="connsiteX12" fmla="*/ 10789 w 77533"/>
                  <a:gd name="connsiteY12" fmla="*/ 30721 h 31635"/>
                  <a:gd name="connsiteX13" fmla="*/ 19750 w 77533"/>
                  <a:gd name="connsiteY13" fmla="*/ 29441 h 31635"/>
                  <a:gd name="connsiteX14" fmla="*/ 25235 w 77533"/>
                  <a:gd name="connsiteY14" fmla="*/ 30355 h 31635"/>
                  <a:gd name="connsiteX15" fmla="*/ 25784 w 77533"/>
                  <a:gd name="connsiteY15" fmla="*/ 29441 h 31635"/>
                  <a:gd name="connsiteX16" fmla="*/ 28344 w 77533"/>
                  <a:gd name="connsiteY16" fmla="*/ 29258 h 31635"/>
                  <a:gd name="connsiteX17" fmla="*/ 36756 w 77533"/>
                  <a:gd name="connsiteY17" fmla="*/ 30904 h 31635"/>
                  <a:gd name="connsiteX18" fmla="*/ 42608 w 77533"/>
                  <a:gd name="connsiteY18" fmla="*/ 30355 h 31635"/>
                  <a:gd name="connsiteX19" fmla="*/ 46264 w 77533"/>
                  <a:gd name="connsiteY19" fmla="*/ 31635 h 31635"/>
                  <a:gd name="connsiteX20" fmla="*/ 58333 w 77533"/>
                  <a:gd name="connsiteY20" fmla="*/ 29624 h 31635"/>
                  <a:gd name="connsiteX21" fmla="*/ 58333 w 77533"/>
                  <a:gd name="connsiteY21" fmla="*/ 28161 h 31635"/>
                  <a:gd name="connsiteX22" fmla="*/ 56871 w 77533"/>
                  <a:gd name="connsiteY22" fmla="*/ 24687 h 31635"/>
                  <a:gd name="connsiteX23" fmla="*/ 56688 w 77533"/>
                  <a:gd name="connsiteY23" fmla="*/ 21761 h 31635"/>
                  <a:gd name="connsiteX24" fmla="*/ 53762 w 77533"/>
                  <a:gd name="connsiteY24" fmla="*/ 18652 h 31635"/>
                  <a:gd name="connsiteX25" fmla="*/ 49556 w 77533"/>
                  <a:gd name="connsiteY25" fmla="*/ 17555 h 31635"/>
                  <a:gd name="connsiteX26" fmla="*/ 48825 w 77533"/>
                  <a:gd name="connsiteY26" fmla="*/ 16458 h 31635"/>
                  <a:gd name="connsiteX27" fmla="*/ 49922 w 77533"/>
                  <a:gd name="connsiteY27" fmla="*/ 14080 h 31635"/>
                  <a:gd name="connsiteX28" fmla="*/ 55042 w 77533"/>
                  <a:gd name="connsiteY28" fmla="*/ 12435 h 31635"/>
                  <a:gd name="connsiteX29" fmla="*/ 62173 w 77533"/>
                  <a:gd name="connsiteY29" fmla="*/ 11703 h 31635"/>
                  <a:gd name="connsiteX30" fmla="*/ 69305 w 77533"/>
                  <a:gd name="connsiteY30" fmla="*/ 12618 h 31635"/>
                  <a:gd name="connsiteX31" fmla="*/ 77534 w 77533"/>
                  <a:gd name="connsiteY31" fmla="*/ 11338 h 31635"/>
                  <a:gd name="connsiteX32" fmla="*/ 76985 w 77533"/>
                  <a:gd name="connsiteY32" fmla="*/ 7863 h 31635"/>
                  <a:gd name="connsiteX33" fmla="*/ 75157 w 77533"/>
                  <a:gd name="connsiteY33" fmla="*/ 7315 h 31635"/>
                  <a:gd name="connsiteX34" fmla="*/ 74243 w 77533"/>
                  <a:gd name="connsiteY34" fmla="*/ 4389 h 31635"/>
                  <a:gd name="connsiteX35" fmla="*/ 72048 w 77533"/>
                  <a:gd name="connsiteY35" fmla="*/ 3109 h 31635"/>
                  <a:gd name="connsiteX36" fmla="*/ 71683 w 77533"/>
                  <a:gd name="connsiteY36" fmla="*/ 1097 h 31635"/>
                  <a:gd name="connsiteX37" fmla="*/ 68391 w 77533"/>
                  <a:gd name="connsiteY37" fmla="*/ 0 h 31635"/>
                  <a:gd name="connsiteX38" fmla="*/ 63088 w 77533"/>
                  <a:gd name="connsiteY38" fmla="*/ 183 h 31635"/>
                  <a:gd name="connsiteX39" fmla="*/ 60345 w 77533"/>
                  <a:gd name="connsiteY39" fmla="*/ 2560 h 31635"/>
                  <a:gd name="connsiteX40" fmla="*/ 52665 w 77533"/>
                  <a:gd name="connsiteY40" fmla="*/ 5303 h 31635"/>
                  <a:gd name="connsiteX41" fmla="*/ 43522 w 77533"/>
                  <a:gd name="connsiteY41" fmla="*/ 4023 h 31635"/>
                  <a:gd name="connsiteX42" fmla="*/ 37304 w 77533"/>
                  <a:gd name="connsiteY42" fmla="*/ 5852 h 31635"/>
                  <a:gd name="connsiteX43" fmla="*/ 32001 w 77533"/>
                  <a:gd name="connsiteY43" fmla="*/ 5303 h 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7533" h="31635">
                    <a:moveTo>
                      <a:pt x="32001" y="5303"/>
                    </a:moveTo>
                    <a:lnTo>
                      <a:pt x="17372" y="3657"/>
                    </a:lnTo>
                    <a:lnTo>
                      <a:pt x="10789" y="6217"/>
                    </a:lnTo>
                    <a:lnTo>
                      <a:pt x="10789" y="7497"/>
                    </a:lnTo>
                    <a:lnTo>
                      <a:pt x="8778" y="8960"/>
                    </a:lnTo>
                    <a:lnTo>
                      <a:pt x="8960" y="11886"/>
                    </a:lnTo>
                    <a:lnTo>
                      <a:pt x="3291" y="15361"/>
                    </a:lnTo>
                    <a:lnTo>
                      <a:pt x="0" y="21212"/>
                    </a:lnTo>
                    <a:lnTo>
                      <a:pt x="1646" y="22309"/>
                    </a:lnTo>
                    <a:lnTo>
                      <a:pt x="3291" y="27247"/>
                    </a:lnTo>
                    <a:lnTo>
                      <a:pt x="7314" y="27978"/>
                    </a:lnTo>
                    <a:lnTo>
                      <a:pt x="7314" y="29441"/>
                    </a:lnTo>
                    <a:lnTo>
                      <a:pt x="10789" y="30721"/>
                    </a:lnTo>
                    <a:lnTo>
                      <a:pt x="19750" y="29441"/>
                    </a:lnTo>
                    <a:lnTo>
                      <a:pt x="25235" y="30355"/>
                    </a:lnTo>
                    <a:lnTo>
                      <a:pt x="25784" y="29441"/>
                    </a:lnTo>
                    <a:lnTo>
                      <a:pt x="28344" y="29258"/>
                    </a:lnTo>
                    <a:lnTo>
                      <a:pt x="36756" y="30904"/>
                    </a:lnTo>
                    <a:lnTo>
                      <a:pt x="42608" y="30355"/>
                    </a:lnTo>
                    <a:lnTo>
                      <a:pt x="46264" y="31635"/>
                    </a:lnTo>
                    <a:lnTo>
                      <a:pt x="58333" y="29624"/>
                    </a:lnTo>
                    <a:lnTo>
                      <a:pt x="58333" y="28161"/>
                    </a:lnTo>
                    <a:lnTo>
                      <a:pt x="56871" y="24687"/>
                    </a:lnTo>
                    <a:lnTo>
                      <a:pt x="56688" y="21761"/>
                    </a:lnTo>
                    <a:lnTo>
                      <a:pt x="53762" y="18652"/>
                    </a:lnTo>
                    <a:lnTo>
                      <a:pt x="49556" y="17555"/>
                    </a:lnTo>
                    <a:lnTo>
                      <a:pt x="48825" y="16458"/>
                    </a:lnTo>
                    <a:lnTo>
                      <a:pt x="49922" y="14080"/>
                    </a:lnTo>
                    <a:lnTo>
                      <a:pt x="55042" y="12435"/>
                    </a:lnTo>
                    <a:lnTo>
                      <a:pt x="62173" y="11703"/>
                    </a:lnTo>
                    <a:lnTo>
                      <a:pt x="69305" y="12618"/>
                    </a:lnTo>
                    <a:lnTo>
                      <a:pt x="77534" y="11338"/>
                    </a:lnTo>
                    <a:lnTo>
                      <a:pt x="76985" y="7863"/>
                    </a:lnTo>
                    <a:lnTo>
                      <a:pt x="75157" y="7315"/>
                    </a:lnTo>
                    <a:lnTo>
                      <a:pt x="74243" y="4389"/>
                    </a:lnTo>
                    <a:lnTo>
                      <a:pt x="72048" y="3109"/>
                    </a:lnTo>
                    <a:lnTo>
                      <a:pt x="71683" y="1097"/>
                    </a:lnTo>
                    <a:lnTo>
                      <a:pt x="68391" y="0"/>
                    </a:lnTo>
                    <a:lnTo>
                      <a:pt x="63088" y="183"/>
                    </a:lnTo>
                    <a:lnTo>
                      <a:pt x="60345" y="2560"/>
                    </a:lnTo>
                    <a:lnTo>
                      <a:pt x="52665" y="5303"/>
                    </a:lnTo>
                    <a:lnTo>
                      <a:pt x="43522" y="4023"/>
                    </a:lnTo>
                    <a:lnTo>
                      <a:pt x="37304" y="5852"/>
                    </a:lnTo>
                    <a:lnTo>
                      <a:pt x="32001" y="5303"/>
                    </a:lnTo>
                  </a:path>
                </a:pathLst>
              </a:custGeom>
              <a:grpFill/>
              <a:ln w="4020" cap="flat">
                <a:solidFill>
                  <a:srgbClr val="FFFFFF"/>
                </a:solidFill>
                <a:prstDash val="solid"/>
                <a:miter/>
              </a:ln>
            </p:spPr>
            <p:txBody>
              <a:bodyPr rtlCol="0" anchor="ctr"/>
              <a:lstStyle/>
              <a:p>
                <a:endParaRPr lang="en-GB" sz="1463"/>
              </a:p>
            </p:txBody>
          </p:sp>
          <p:sp>
            <p:nvSpPr>
              <p:cNvPr id="639" name="Freeform: Shape 638">
                <a:extLst>
                  <a:ext uri="{FF2B5EF4-FFF2-40B4-BE49-F238E27FC236}">
                    <a16:creationId xmlns:a16="http://schemas.microsoft.com/office/drawing/2014/main" id="{56CCD2D4-7D20-EFEE-FAE8-7538D0279620}"/>
                  </a:ext>
                </a:extLst>
              </p:cNvPr>
              <p:cNvSpPr/>
              <p:nvPr/>
            </p:nvSpPr>
            <p:spPr>
              <a:xfrm>
                <a:off x="7516038" y="1619234"/>
                <a:ext cx="35841" cy="12800"/>
              </a:xfrm>
              <a:custGeom>
                <a:avLst/>
                <a:gdLst>
                  <a:gd name="connsiteX0" fmla="*/ 21395 w 35841"/>
                  <a:gd name="connsiteY0" fmla="*/ 2011 h 12800"/>
                  <a:gd name="connsiteX1" fmla="*/ 9509 w 35841"/>
                  <a:gd name="connsiteY1" fmla="*/ 2560 h 12800"/>
                  <a:gd name="connsiteX2" fmla="*/ 2560 w 35841"/>
                  <a:gd name="connsiteY2" fmla="*/ 4754 h 12800"/>
                  <a:gd name="connsiteX3" fmla="*/ 0 w 35841"/>
                  <a:gd name="connsiteY3" fmla="*/ 7863 h 12800"/>
                  <a:gd name="connsiteX4" fmla="*/ 4572 w 35841"/>
                  <a:gd name="connsiteY4" fmla="*/ 10240 h 12800"/>
                  <a:gd name="connsiteX5" fmla="*/ 17189 w 35841"/>
                  <a:gd name="connsiteY5" fmla="*/ 11520 h 12800"/>
                  <a:gd name="connsiteX6" fmla="*/ 19384 w 35841"/>
                  <a:gd name="connsiteY6" fmla="*/ 12800 h 12800"/>
                  <a:gd name="connsiteX7" fmla="*/ 29990 w 35841"/>
                  <a:gd name="connsiteY7" fmla="*/ 10789 h 12800"/>
                  <a:gd name="connsiteX8" fmla="*/ 34745 w 35841"/>
                  <a:gd name="connsiteY8" fmla="*/ 8595 h 12800"/>
                  <a:gd name="connsiteX9" fmla="*/ 35842 w 35841"/>
                  <a:gd name="connsiteY9" fmla="*/ 6583 h 12800"/>
                  <a:gd name="connsiteX10" fmla="*/ 30538 w 35841"/>
                  <a:gd name="connsiteY10" fmla="*/ 5303 h 12800"/>
                  <a:gd name="connsiteX11" fmla="*/ 29990 w 35841"/>
                  <a:gd name="connsiteY11" fmla="*/ 3474 h 12800"/>
                  <a:gd name="connsiteX12" fmla="*/ 33647 w 35841"/>
                  <a:gd name="connsiteY12" fmla="*/ 3292 h 12800"/>
                  <a:gd name="connsiteX13" fmla="*/ 33464 w 35841"/>
                  <a:gd name="connsiteY13" fmla="*/ 2560 h 12800"/>
                  <a:gd name="connsiteX14" fmla="*/ 21944 w 35841"/>
                  <a:gd name="connsiteY14" fmla="*/ 0 h 12800"/>
                  <a:gd name="connsiteX15" fmla="*/ 21395 w 35841"/>
                  <a:gd name="connsiteY15" fmla="*/ 2011 h 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41" h="12800">
                    <a:moveTo>
                      <a:pt x="21395" y="2011"/>
                    </a:moveTo>
                    <a:lnTo>
                      <a:pt x="9509" y="2560"/>
                    </a:lnTo>
                    <a:lnTo>
                      <a:pt x="2560" y="4754"/>
                    </a:lnTo>
                    <a:lnTo>
                      <a:pt x="0" y="7863"/>
                    </a:lnTo>
                    <a:lnTo>
                      <a:pt x="4572" y="10240"/>
                    </a:lnTo>
                    <a:lnTo>
                      <a:pt x="17189" y="11520"/>
                    </a:lnTo>
                    <a:lnTo>
                      <a:pt x="19384" y="12800"/>
                    </a:lnTo>
                    <a:lnTo>
                      <a:pt x="29990" y="10789"/>
                    </a:lnTo>
                    <a:lnTo>
                      <a:pt x="34745" y="8595"/>
                    </a:lnTo>
                    <a:lnTo>
                      <a:pt x="35842" y="6583"/>
                    </a:lnTo>
                    <a:lnTo>
                      <a:pt x="30538" y="5303"/>
                    </a:lnTo>
                    <a:lnTo>
                      <a:pt x="29990" y="3474"/>
                    </a:lnTo>
                    <a:lnTo>
                      <a:pt x="33647" y="3292"/>
                    </a:lnTo>
                    <a:lnTo>
                      <a:pt x="33464" y="2560"/>
                    </a:lnTo>
                    <a:lnTo>
                      <a:pt x="21944" y="0"/>
                    </a:lnTo>
                    <a:lnTo>
                      <a:pt x="21395" y="2011"/>
                    </a:lnTo>
                    <a:close/>
                  </a:path>
                </a:pathLst>
              </a:custGeom>
              <a:grpFill/>
              <a:ln w="18272" cap="flat">
                <a:noFill/>
                <a:prstDash val="solid"/>
                <a:miter/>
              </a:ln>
            </p:spPr>
            <p:txBody>
              <a:bodyPr rtlCol="0" anchor="ctr"/>
              <a:lstStyle/>
              <a:p>
                <a:endParaRPr lang="en-GB" sz="1463"/>
              </a:p>
            </p:txBody>
          </p:sp>
          <p:sp>
            <p:nvSpPr>
              <p:cNvPr id="640" name="Freeform: Shape 639">
                <a:extLst>
                  <a:ext uri="{FF2B5EF4-FFF2-40B4-BE49-F238E27FC236}">
                    <a16:creationId xmlns:a16="http://schemas.microsoft.com/office/drawing/2014/main" id="{DCBFC257-D504-808F-08F1-6074DD089B4A}"/>
                  </a:ext>
                </a:extLst>
              </p:cNvPr>
              <p:cNvSpPr/>
              <p:nvPr/>
            </p:nvSpPr>
            <p:spPr>
              <a:xfrm>
                <a:off x="7516038" y="1619051"/>
                <a:ext cx="35841" cy="12983"/>
              </a:xfrm>
              <a:custGeom>
                <a:avLst/>
                <a:gdLst>
                  <a:gd name="connsiteX0" fmla="*/ 21944 w 35841"/>
                  <a:gd name="connsiteY0" fmla="*/ 0 h 12983"/>
                  <a:gd name="connsiteX1" fmla="*/ 21395 w 35841"/>
                  <a:gd name="connsiteY1" fmla="*/ 2194 h 12983"/>
                  <a:gd name="connsiteX2" fmla="*/ 9509 w 35841"/>
                  <a:gd name="connsiteY2" fmla="*/ 2743 h 12983"/>
                  <a:gd name="connsiteX3" fmla="*/ 2560 w 35841"/>
                  <a:gd name="connsiteY3" fmla="*/ 4754 h 12983"/>
                  <a:gd name="connsiteX4" fmla="*/ 0 w 35841"/>
                  <a:gd name="connsiteY4" fmla="*/ 8046 h 12983"/>
                  <a:gd name="connsiteX5" fmla="*/ 4572 w 35841"/>
                  <a:gd name="connsiteY5" fmla="*/ 10423 h 12983"/>
                  <a:gd name="connsiteX6" fmla="*/ 17189 w 35841"/>
                  <a:gd name="connsiteY6" fmla="*/ 11520 h 12983"/>
                  <a:gd name="connsiteX7" fmla="*/ 19384 w 35841"/>
                  <a:gd name="connsiteY7" fmla="*/ 12983 h 12983"/>
                  <a:gd name="connsiteX8" fmla="*/ 29990 w 35841"/>
                  <a:gd name="connsiteY8" fmla="*/ 10972 h 12983"/>
                  <a:gd name="connsiteX9" fmla="*/ 34745 w 35841"/>
                  <a:gd name="connsiteY9" fmla="*/ 8777 h 12983"/>
                  <a:gd name="connsiteX10" fmla="*/ 35842 w 35841"/>
                  <a:gd name="connsiteY10" fmla="*/ 6766 h 12983"/>
                  <a:gd name="connsiteX11" fmla="*/ 30538 w 35841"/>
                  <a:gd name="connsiteY11" fmla="*/ 5486 h 12983"/>
                  <a:gd name="connsiteX12" fmla="*/ 29990 w 35841"/>
                  <a:gd name="connsiteY12" fmla="*/ 3657 h 12983"/>
                  <a:gd name="connsiteX13" fmla="*/ 33647 w 35841"/>
                  <a:gd name="connsiteY13" fmla="*/ 3474 h 12983"/>
                  <a:gd name="connsiteX14" fmla="*/ 33464 w 35841"/>
                  <a:gd name="connsiteY14" fmla="*/ 2743 h 12983"/>
                  <a:gd name="connsiteX15" fmla="*/ 21944 w 35841"/>
                  <a:gd name="connsiteY15" fmla="*/ 0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841" h="12983">
                    <a:moveTo>
                      <a:pt x="21944" y="0"/>
                    </a:moveTo>
                    <a:lnTo>
                      <a:pt x="21395" y="2194"/>
                    </a:lnTo>
                    <a:lnTo>
                      <a:pt x="9509" y="2743"/>
                    </a:lnTo>
                    <a:lnTo>
                      <a:pt x="2560" y="4754"/>
                    </a:lnTo>
                    <a:lnTo>
                      <a:pt x="0" y="8046"/>
                    </a:lnTo>
                    <a:lnTo>
                      <a:pt x="4572" y="10423"/>
                    </a:lnTo>
                    <a:lnTo>
                      <a:pt x="17189" y="11520"/>
                    </a:lnTo>
                    <a:lnTo>
                      <a:pt x="19384" y="12983"/>
                    </a:lnTo>
                    <a:lnTo>
                      <a:pt x="29990" y="10972"/>
                    </a:lnTo>
                    <a:lnTo>
                      <a:pt x="34745" y="8777"/>
                    </a:lnTo>
                    <a:lnTo>
                      <a:pt x="35842" y="6766"/>
                    </a:lnTo>
                    <a:lnTo>
                      <a:pt x="30538" y="5486"/>
                    </a:lnTo>
                    <a:lnTo>
                      <a:pt x="29990" y="3657"/>
                    </a:lnTo>
                    <a:lnTo>
                      <a:pt x="33647" y="3474"/>
                    </a:lnTo>
                    <a:lnTo>
                      <a:pt x="33464" y="2743"/>
                    </a:lnTo>
                    <a:lnTo>
                      <a:pt x="21944" y="0"/>
                    </a:lnTo>
                  </a:path>
                </a:pathLst>
              </a:custGeom>
              <a:grpFill/>
              <a:ln w="4020" cap="flat">
                <a:solidFill>
                  <a:srgbClr val="FFFFFF"/>
                </a:solidFill>
                <a:prstDash val="solid"/>
                <a:miter/>
              </a:ln>
            </p:spPr>
            <p:txBody>
              <a:bodyPr rtlCol="0" anchor="ctr"/>
              <a:lstStyle/>
              <a:p>
                <a:endParaRPr lang="en-GB" sz="1463"/>
              </a:p>
            </p:txBody>
          </p:sp>
          <p:sp>
            <p:nvSpPr>
              <p:cNvPr id="641" name="Freeform: Shape 640">
                <a:extLst>
                  <a:ext uri="{FF2B5EF4-FFF2-40B4-BE49-F238E27FC236}">
                    <a16:creationId xmlns:a16="http://schemas.microsoft.com/office/drawing/2014/main" id="{AB4CFCD7-B270-29E1-933A-2F0204902F8C}"/>
                  </a:ext>
                </a:extLst>
              </p:cNvPr>
              <p:cNvSpPr/>
              <p:nvPr/>
            </p:nvSpPr>
            <p:spPr>
              <a:xfrm>
                <a:off x="7575468" y="1600216"/>
                <a:ext cx="77716" cy="38949"/>
              </a:xfrm>
              <a:custGeom>
                <a:avLst/>
                <a:gdLst>
                  <a:gd name="connsiteX0" fmla="*/ 27247 w 77716"/>
                  <a:gd name="connsiteY0" fmla="*/ 6034 h 38949"/>
                  <a:gd name="connsiteX1" fmla="*/ 16824 w 77716"/>
                  <a:gd name="connsiteY1" fmla="*/ 9875 h 38949"/>
                  <a:gd name="connsiteX2" fmla="*/ 4755 w 77716"/>
                  <a:gd name="connsiteY2" fmla="*/ 16823 h 38949"/>
                  <a:gd name="connsiteX3" fmla="*/ 4206 w 77716"/>
                  <a:gd name="connsiteY3" fmla="*/ 17555 h 38949"/>
                  <a:gd name="connsiteX4" fmla="*/ 6766 w 77716"/>
                  <a:gd name="connsiteY4" fmla="*/ 17006 h 38949"/>
                  <a:gd name="connsiteX5" fmla="*/ 6949 w 77716"/>
                  <a:gd name="connsiteY5" fmla="*/ 18469 h 38949"/>
                  <a:gd name="connsiteX6" fmla="*/ 9875 w 77716"/>
                  <a:gd name="connsiteY6" fmla="*/ 20846 h 38949"/>
                  <a:gd name="connsiteX7" fmla="*/ 8229 w 77716"/>
                  <a:gd name="connsiteY7" fmla="*/ 23407 h 38949"/>
                  <a:gd name="connsiteX8" fmla="*/ 5303 w 77716"/>
                  <a:gd name="connsiteY8" fmla="*/ 25418 h 38949"/>
                  <a:gd name="connsiteX9" fmla="*/ 2926 w 77716"/>
                  <a:gd name="connsiteY9" fmla="*/ 25601 h 38949"/>
                  <a:gd name="connsiteX10" fmla="*/ 0 w 77716"/>
                  <a:gd name="connsiteY10" fmla="*/ 27978 h 38949"/>
                  <a:gd name="connsiteX11" fmla="*/ 15727 w 77716"/>
                  <a:gd name="connsiteY11" fmla="*/ 33464 h 38949"/>
                  <a:gd name="connsiteX12" fmla="*/ 15727 w 77716"/>
                  <a:gd name="connsiteY12" fmla="*/ 35110 h 38949"/>
                  <a:gd name="connsiteX13" fmla="*/ 21578 w 77716"/>
                  <a:gd name="connsiteY13" fmla="*/ 36756 h 38949"/>
                  <a:gd name="connsiteX14" fmla="*/ 23590 w 77716"/>
                  <a:gd name="connsiteY14" fmla="*/ 38950 h 38949"/>
                  <a:gd name="connsiteX15" fmla="*/ 27978 w 77716"/>
                  <a:gd name="connsiteY15" fmla="*/ 36573 h 38949"/>
                  <a:gd name="connsiteX16" fmla="*/ 29258 w 77716"/>
                  <a:gd name="connsiteY16" fmla="*/ 34378 h 38949"/>
                  <a:gd name="connsiteX17" fmla="*/ 32001 w 77716"/>
                  <a:gd name="connsiteY17" fmla="*/ 33830 h 38949"/>
                  <a:gd name="connsiteX18" fmla="*/ 33099 w 77716"/>
                  <a:gd name="connsiteY18" fmla="*/ 32915 h 38949"/>
                  <a:gd name="connsiteX19" fmla="*/ 33464 w 77716"/>
                  <a:gd name="connsiteY19" fmla="*/ 31453 h 38949"/>
                  <a:gd name="connsiteX20" fmla="*/ 37853 w 77716"/>
                  <a:gd name="connsiteY20" fmla="*/ 30538 h 38949"/>
                  <a:gd name="connsiteX21" fmla="*/ 37853 w 77716"/>
                  <a:gd name="connsiteY21" fmla="*/ 29258 h 38949"/>
                  <a:gd name="connsiteX22" fmla="*/ 44619 w 77716"/>
                  <a:gd name="connsiteY22" fmla="*/ 25967 h 38949"/>
                  <a:gd name="connsiteX23" fmla="*/ 60711 w 77716"/>
                  <a:gd name="connsiteY23" fmla="*/ 24504 h 38949"/>
                  <a:gd name="connsiteX24" fmla="*/ 64917 w 77716"/>
                  <a:gd name="connsiteY24" fmla="*/ 25052 h 38949"/>
                  <a:gd name="connsiteX25" fmla="*/ 66197 w 77716"/>
                  <a:gd name="connsiteY25" fmla="*/ 26332 h 38949"/>
                  <a:gd name="connsiteX26" fmla="*/ 77717 w 77716"/>
                  <a:gd name="connsiteY26" fmla="*/ 25418 h 38949"/>
                  <a:gd name="connsiteX27" fmla="*/ 68391 w 77716"/>
                  <a:gd name="connsiteY27" fmla="*/ 20664 h 38949"/>
                  <a:gd name="connsiteX28" fmla="*/ 68208 w 77716"/>
                  <a:gd name="connsiteY28" fmla="*/ 17189 h 38949"/>
                  <a:gd name="connsiteX29" fmla="*/ 64002 w 77716"/>
                  <a:gd name="connsiteY29" fmla="*/ 17006 h 38949"/>
                  <a:gd name="connsiteX30" fmla="*/ 63454 w 77716"/>
                  <a:gd name="connsiteY30" fmla="*/ 15909 h 38949"/>
                  <a:gd name="connsiteX31" fmla="*/ 58333 w 77716"/>
                  <a:gd name="connsiteY31" fmla="*/ 12800 h 38949"/>
                  <a:gd name="connsiteX32" fmla="*/ 62540 w 77716"/>
                  <a:gd name="connsiteY32" fmla="*/ 8777 h 38949"/>
                  <a:gd name="connsiteX33" fmla="*/ 62174 w 77716"/>
                  <a:gd name="connsiteY33" fmla="*/ 4937 h 38949"/>
                  <a:gd name="connsiteX34" fmla="*/ 64002 w 77716"/>
                  <a:gd name="connsiteY34" fmla="*/ 2926 h 38949"/>
                  <a:gd name="connsiteX35" fmla="*/ 61442 w 77716"/>
                  <a:gd name="connsiteY35" fmla="*/ 1646 h 38949"/>
                  <a:gd name="connsiteX36" fmla="*/ 57236 w 77716"/>
                  <a:gd name="connsiteY36" fmla="*/ 1280 h 38949"/>
                  <a:gd name="connsiteX37" fmla="*/ 54859 w 77716"/>
                  <a:gd name="connsiteY37" fmla="*/ 0 h 38949"/>
                  <a:gd name="connsiteX38" fmla="*/ 45167 w 77716"/>
                  <a:gd name="connsiteY38" fmla="*/ 0 h 38949"/>
                  <a:gd name="connsiteX39" fmla="*/ 29624 w 77716"/>
                  <a:gd name="connsiteY39" fmla="*/ 6034 h 38949"/>
                  <a:gd name="connsiteX40" fmla="*/ 27247 w 77716"/>
                  <a:gd name="connsiteY40" fmla="*/ 6034 h 3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7716" h="38949">
                    <a:moveTo>
                      <a:pt x="27247" y="6034"/>
                    </a:moveTo>
                    <a:lnTo>
                      <a:pt x="16824" y="9875"/>
                    </a:lnTo>
                    <a:lnTo>
                      <a:pt x="4755" y="16823"/>
                    </a:lnTo>
                    <a:lnTo>
                      <a:pt x="4206" y="17555"/>
                    </a:lnTo>
                    <a:lnTo>
                      <a:pt x="6766" y="17006"/>
                    </a:lnTo>
                    <a:lnTo>
                      <a:pt x="6949" y="18469"/>
                    </a:lnTo>
                    <a:lnTo>
                      <a:pt x="9875" y="20846"/>
                    </a:lnTo>
                    <a:lnTo>
                      <a:pt x="8229" y="23407"/>
                    </a:lnTo>
                    <a:lnTo>
                      <a:pt x="5303" y="25418"/>
                    </a:lnTo>
                    <a:lnTo>
                      <a:pt x="2926" y="25601"/>
                    </a:lnTo>
                    <a:lnTo>
                      <a:pt x="0" y="27978"/>
                    </a:lnTo>
                    <a:lnTo>
                      <a:pt x="15727" y="33464"/>
                    </a:lnTo>
                    <a:lnTo>
                      <a:pt x="15727" y="35110"/>
                    </a:lnTo>
                    <a:lnTo>
                      <a:pt x="21578" y="36756"/>
                    </a:lnTo>
                    <a:lnTo>
                      <a:pt x="23590" y="38950"/>
                    </a:lnTo>
                    <a:lnTo>
                      <a:pt x="27978" y="36573"/>
                    </a:lnTo>
                    <a:lnTo>
                      <a:pt x="29258" y="34378"/>
                    </a:lnTo>
                    <a:lnTo>
                      <a:pt x="32001" y="33830"/>
                    </a:lnTo>
                    <a:lnTo>
                      <a:pt x="33099" y="32915"/>
                    </a:lnTo>
                    <a:lnTo>
                      <a:pt x="33464" y="31453"/>
                    </a:lnTo>
                    <a:lnTo>
                      <a:pt x="37853" y="30538"/>
                    </a:lnTo>
                    <a:lnTo>
                      <a:pt x="37853" y="29258"/>
                    </a:lnTo>
                    <a:lnTo>
                      <a:pt x="44619" y="25967"/>
                    </a:lnTo>
                    <a:lnTo>
                      <a:pt x="60711" y="24504"/>
                    </a:lnTo>
                    <a:lnTo>
                      <a:pt x="64917" y="25052"/>
                    </a:lnTo>
                    <a:lnTo>
                      <a:pt x="66197" y="26332"/>
                    </a:lnTo>
                    <a:lnTo>
                      <a:pt x="77717" y="25418"/>
                    </a:lnTo>
                    <a:lnTo>
                      <a:pt x="68391" y="20664"/>
                    </a:lnTo>
                    <a:lnTo>
                      <a:pt x="68208" y="17189"/>
                    </a:lnTo>
                    <a:lnTo>
                      <a:pt x="64002" y="17006"/>
                    </a:lnTo>
                    <a:lnTo>
                      <a:pt x="63454" y="15909"/>
                    </a:lnTo>
                    <a:lnTo>
                      <a:pt x="58333" y="12800"/>
                    </a:lnTo>
                    <a:lnTo>
                      <a:pt x="62540" y="8777"/>
                    </a:lnTo>
                    <a:lnTo>
                      <a:pt x="62174" y="4937"/>
                    </a:lnTo>
                    <a:lnTo>
                      <a:pt x="64002" y="2926"/>
                    </a:lnTo>
                    <a:lnTo>
                      <a:pt x="61442" y="1646"/>
                    </a:lnTo>
                    <a:lnTo>
                      <a:pt x="57236" y="1280"/>
                    </a:lnTo>
                    <a:lnTo>
                      <a:pt x="54859" y="0"/>
                    </a:lnTo>
                    <a:lnTo>
                      <a:pt x="45167" y="0"/>
                    </a:lnTo>
                    <a:lnTo>
                      <a:pt x="29624" y="6034"/>
                    </a:lnTo>
                    <a:lnTo>
                      <a:pt x="27247" y="6034"/>
                    </a:lnTo>
                    <a:close/>
                  </a:path>
                </a:pathLst>
              </a:custGeom>
              <a:grpFill/>
              <a:ln w="18272" cap="flat">
                <a:noFill/>
                <a:prstDash val="solid"/>
                <a:miter/>
              </a:ln>
            </p:spPr>
            <p:txBody>
              <a:bodyPr rtlCol="0" anchor="ctr"/>
              <a:lstStyle/>
              <a:p>
                <a:endParaRPr lang="en-GB" sz="1463"/>
              </a:p>
            </p:txBody>
          </p:sp>
          <p:sp>
            <p:nvSpPr>
              <p:cNvPr id="642" name="Freeform: Shape 641">
                <a:extLst>
                  <a:ext uri="{FF2B5EF4-FFF2-40B4-BE49-F238E27FC236}">
                    <a16:creationId xmlns:a16="http://schemas.microsoft.com/office/drawing/2014/main" id="{6E1F504B-0E2B-763E-DAD2-80488822D729}"/>
                  </a:ext>
                </a:extLst>
              </p:cNvPr>
              <p:cNvSpPr/>
              <p:nvPr/>
            </p:nvSpPr>
            <p:spPr>
              <a:xfrm>
                <a:off x="7575468" y="1600216"/>
                <a:ext cx="77716" cy="38949"/>
              </a:xfrm>
              <a:custGeom>
                <a:avLst/>
                <a:gdLst>
                  <a:gd name="connsiteX0" fmla="*/ 27247 w 77716"/>
                  <a:gd name="connsiteY0" fmla="*/ 6034 h 38949"/>
                  <a:gd name="connsiteX1" fmla="*/ 16824 w 77716"/>
                  <a:gd name="connsiteY1" fmla="*/ 9875 h 38949"/>
                  <a:gd name="connsiteX2" fmla="*/ 4755 w 77716"/>
                  <a:gd name="connsiteY2" fmla="*/ 16823 h 38949"/>
                  <a:gd name="connsiteX3" fmla="*/ 4206 w 77716"/>
                  <a:gd name="connsiteY3" fmla="*/ 17555 h 38949"/>
                  <a:gd name="connsiteX4" fmla="*/ 6766 w 77716"/>
                  <a:gd name="connsiteY4" fmla="*/ 17006 h 38949"/>
                  <a:gd name="connsiteX5" fmla="*/ 6949 w 77716"/>
                  <a:gd name="connsiteY5" fmla="*/ 18469 h 38949"/>
                  <a:gd name="connsiteX6" fmla="*/ 9875 w 77716"/>
                  <a:gd name="connsiteY6" fmla="*/ 20846 h 38949"/>
                  <a:gd name="connsiteX7" fmla="*/ 8229 w 77716"/>
                  <a:gd name="connsiteY7" fmla="*/ 23407 h 38949"/>
                  <a:gd name="connsiteX8" fmla="*/ 5303 w 77716"/>
                  <a:gd name="connsiteY8" fmla="*/ 25418 h 38949"/>
                  <a:gd name="connsiteX9" fmla="*/ 2926 w 77716"/>
                  <a:gd name="connsiteY9" fmla="*/ 25601 h 38949"/>
                  <a:gd name="connsiteX10" fmla="*/ 0 w 77716"/>
                  <a:gd name="connsiteY10" fmla="*/ 27978 h 38949"/>
                  <a:gd name="connsiteX11" fmla="*/ 15727 w 77716"/>
                  <a:gd name="connsiteY11" fmla="*/ 33464 h 38949"/>
                  <a:gd name="connsiteX12" fmla="*/ 15727 w 77716"/>
                  <a:gd name="connsiteY12" fmla="*/ 35110 h 38949"/>
                  <a:gd name="connsiteX13" fmla="*/ 21578 w 77716"/>
                  <a:gd name="connsiteY13" fmla="*/ 36756 h 38949"/>
                  <a:gd name="connsiteX14" fmla="*/ 23590 w 77716"/>
                  <a:gd name="connsiteY14" fmla="*/ 38950 h 38949"/>
                  <a:gd name="connsiteX15" fmla="*/ 27978 w 77716"/>
                  <a:gd name="connsiteY15" fmla="*/ 36573 h 38949"/>
                  <a:gd name="connsiteX16" fmla="*/ 29258 w 77716"/>
                  <a:gd name="connsiteY16" fmla="*/ 34378 h 38949"/>
                  <a:gd name="connsiteX17" fmla="*/ 32001 w 77716"/>
                  <a:gd name="connsiteY17" fmla="*/ 33830 h 38949"/>
                  <a:gd name="connsiteX18" fmla="*/ 33099 w 77716"/>
                  <a:gd name="connsiteY18" fmla="*/ 32915 h 38949"/>
                  <a:gd name="connsiteX19" fmla="*/ 33464 w 77716"/>
                  <a:gd name="connsiteY19" fmla="*/ 31453 h 38949"/>
                  <a:gd name="connsiteX20" fmla="*/ 37853 w 77716"/>
                  <a:gd name="connsiteY20" fmla="*/ 30538 h 38949"/>
                  <a:gd name="connsiteX21" fmla="*/ 37853 w 77716"/>
                  <a:gd name="connsiteY21" fmla="*/ 29258 h 38949"/>
                  <a:gd name="connsiteX22" fmla="*/ 44619 w 77716"/>
                  <a:gd name="connsiteY22" fmla="*/ 25967 h 38949"/>
                  <a:gd name="connsiteX23" fmla="*/ 60711 w 77716"/>
                  <a:gd name="connsiteY23" fmla="*/ 24504 h 38949"/>
                  <a:gd name="connsiteX24" fmla="*/ 64917 w 77716"/>
                  <a:gd name="connsiteY24" fmla="*/ 25052 h 38949"/>
                  <a:gd name="connsiteX25" fmla="*/ 66197 w 77716"/>
                  <a:gd name="connsiteY25" fmla="*/ 26332 h 38949"/>
                  <a:gd name="connsiteX26" fmla="*/ 77717 w 77716"/>
                  <a:gd name="connsiteY26" fmla="*/ 25418 h 38949"/>
                  <a:gd name="connsiteX27" fmla="*/ 68391 w 77716"/>
                  <a:gd name="connsiteY27" fmla="*/ 20664 h 38949"/>
                  <a:gd name="connsiteX28" fmla="*/ 68208 w 77716"/>
                  <a:gd name="connsiteY28" fmla="*/ 17189 h 38949"/>
                  <a:gd name="connsiteX29" fmla="*/ 64002 w 77716"/>
                  <a:gd name="connsiteY29" fmla="*/ 17006 h 38949"/>
                  <a:gd name="connsiteX30" fmla="*/ 63454 w 77716"/>
                  <a:gd name="connsiteY30" fmla="*/ 15909 h 38949"/>
                  <a:gd name="connsiteX31" fmla="*/ 58333 w 77716"/>
                  <a:gd name="connsiteY31" fmla="*/ 12800 h 38949"/>
                  <a:gd name="connsiteX32" fmla="*/ 62540 w 77716"/>
                  <a:gd name="connsiteY32" fmla="*/ 8777 h 38949"/>
                  <a:gd name="connsiteX33" fmla="*/ 62174 w 77716"/>
                  <a:gd name="connsiteY33" fmla="*/ 4937 h 38949"/>
                  <a:gd name="connsiteX34" fmla="*/ 64002 w 77716"/>
                  <a:gd name="connsiteY34" fmla="*/ 2926 h 38949"/>
                  <a:gd name="connsiteX35" fmla="*/ 61442 w 77716"/>
                  <a:gd name="connsiteY35" fmla="*/ 1646 h 38949"/>
                  <a:gd name="connsiteX36" fmla="*/ 57236 w 77716"/>
                  <a:gd name="connsiteY36" fmla="*/ 1280 h 38949"/>
                  <a:gd name="connsiteX37" fmla="*/ 54859 w 77716"/>
                  <a:gd name="connsiteY37" fmla="*/ 0 h 38949"/>
                  <a:gd name="connsiteX38" fmla="*/ 45167 w 77716"/>
                  <a:gd name="connsiteY38" fmla="*/ 0 h 38949"/>
                  <a:gd name="connsiteX39" fmla="*/ 29624 w 77716"/>
                  <a:gd name="connsiteY39" fmla="*/ 6034 h 38949"/>
                  <a:gd name="connsiteX40" fmla="*/ 27247 w 77716"/>
                  <a:gd name="connsiteY40" fmla="*/ 6034 h 3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7716" h="38949">
                    <a:moveTo>
                      <a:pt x="27247" y="6034"/>
                    </a:moveTo>
                    <a:lnTo>
                      <a:pt x="16824" y="9875"/>
                    </a:lnTo>
                    <a:lnTo>
                      <a:pt x="4755" y="16823"/>
                    </a:lnTo>
                    <a:lnTo>
                      <a:pt x="4206" y="17555"/>
                    </a:lnTo>
                    <a:lnTo>
                      <a:pt x="6766" y="17006"/>
                    </a:lnTo>
                    <a:lnTo>
                      <a:pt x="6949" y="18469"/>
                    </a:lnTo>
                    <a:lnTo>
                      <a:pt x="9875" y="20846"/>
                    </a:lnTo>
                    <a:lnTo>
                      <a:pt x="8229" y="23407"/>
                    </a:lnTo>
                    <a:lnTo>
                      <a:pt x="5303" y="25418"/>
                    </a:lnTo>
                    <a:lnTo>
                      <a:pt x="2926" y="25601"/>
                    </a:lnTo>
                    <a:lnTo>
                      <a:pt x="0" y="27978"/>
                    </a:lnTo>
                    <a:lnTo>
                      <a:pt x="15727" y="33464"/>
                    </a:lnTo>
                    <a:lnTo>
                      <a:pt x="15727" y="35110"/>
                    </a:lnTo>
                    <a:lnTo>
                      <a:pt x="21578" y="36756"/>
                    </a:lnTo>
                    <a:lnTo>
                      <a:pt x="23590" y="38950"/>
                    </a:lnTo>
                    <a:lnTo>
                      <a:pt x="27978" y="36573"/>
                    </a:lnTo>
                    <a:lnTo>
                      <a:pt x="29258" y="34378"/>
                    </a:lnTo>
                    <a:lnTo>
                      <a:pt x="32001" y="33830"/>
                    </a:lnTo>
                    <a:lnTo>
                      <a:pt x="33099" y="32915"/>
                    </a:lnTo>
                    <a:lnTo>
                      <a:pt x="33464" y="31453"/>
                    </a:lnTo>
                    <a:lnTo>
                      <a:pt x="37853" y="30538"/>
                    </a:lnTo>
                    <a:lnTo>
                      <a:pt x="37853" y="29258"/>
                    </a:lnTo>
                    <a:lnTo>
                      <a:pt x="44619" y="25967"/>
                    </a:lnTo>
                    <a:lnTo>
                      <a:pt x="60711" y="24504"/>
                    </a:lnTo>
                    <a:lnTo>
                      <a:pt x="64917" y="25052"/>
                    </a:lnTo>
                    <a:lnTo>
                      <a:pt x="66197" y="26332"/>
                    </a:lnTo>
                    <a:lnTo>
                      <a:pt x="77717" y="25418"/>
                    </a:lnTo>
                    <a:lnTo>
                      <a:pt x="68391" y="20664"/>
                    </a:lnTo>
                    <a:lnTo>
                      <a:pt x="68208" y="17189"/>
                    </a:lnTo>
                    <a:lnTo>
                      <a:pt x="64002" y="17006"/>
                    </a:lnTo>
                    <a:lnTo>
                      <a:pt x="63454" y="15909"/>
                    </a:lnTo>
                    <a:lnTo>
                      <a:pt x="58333" y="12800"/>
                    </a:lnTo>
                    <a:lnTo>
                      <a:pt x="62540" y="8777"/>
                    </a:lnTo>
                    <a:lnTo>
                      <a:pt x="62174" y="4937"/>
                    </a:lnTo>
                    <a:lnTo>
                      <a:pt x="64002" y="2926"/>
                    </a:lnTo>
                    <a:lnTo>
                      <a:pt x="61442" y="1646"/>
                    </a:lnTo>
                    <a:lnTo>
                      <a:pt x="57236" y="1280"/>
                    </a:lnTo>
                    <a:lnTo>
                      <a:pt x="54859" y="0"/>
                    </a:lnTo>
                    <a:lnTo>
                      <a:pt x="45167" y="0"/>
                    </a:lnTo>
                    <a:lnTo>
                      <a:pt x="29624" y="6034"/>
                    </a:lnTo>
                    <a:lnTo>
                      <a:pt x="27247" y="6034"/>
                    </a:lnTo>
                  </a:path>
                </a:pathLst>
              </a:custGeom>
              <a:grpFill/>
              <a:ln w="4020" cap="flat">
                <a:solidFill>
                  <a:srgbClr val="FFFFFF"/>
                </a:solidFill>
                <a:prstDash val="solid"/>
                <a:miter/>
              </a:ln>
            </p:spPr>
            <p:txBody>
              <a:bodyPr rtlCol="0" anchor="ctr"/>
              <a:lstStyle/>
              <a:p>
                <a:endParaRPr lang="en-GB" sz="1463"/>
              </a:p>
            </p:txBody>
          </p:sp>
          <p:sp>
            <p:nvSpPr>
              <p:cNvPr id="643" name="Freeform: Shape 642">
                <a:extLst>
                  <a:ext uri="{FF2B5EF4-FFF2-40B4-BE49-F238E27FC236}">
                    <a16:creationId xmlns:a16="http://schemas.microsoft.com/office/drawing/2014/main" id="{8BBC0C31-E4E4-D380-E387-BE181B30BE4B}"/>
                  </a:ext>
                </a:extLst>
              </p:cNvPr>
              <p:cNvSpPr/>
              <p:nvPr/>
            </p:nvSpPr>
            <p:spPr>
              <a:xfrm>
                <a:off x="7573823" y="1577907"/>
                <a:ext cx="33098" cy="8594"/>
              </a:xfrm>
              <a:custGeom>
                <a:avLst/>
                <a:gdLst>
                  <a:gd name="connsiteX0" fmla="*/ 13166 w 33098"/>
                  <a:gd name="connsiteY0" fmla="*/ 2194 h 8594"/>
                  <a:gd name="connsiteX1" fmla="*/ 9875 w 33098"/>
                  <a:gd name="connsiteY1" fmla="*/ 1646 h 8594"/>
                  <a:gd name="connsiteX2" fmla="*/ 7315 w 33098"/>
                  <a:gd name="connsiteY2" fmla="*/ 3474 h 8594"/>
                  <a:gd name="connsiteX3" fmla="*/ 4206 w 33098"/>
                  <a:gd name="connsiteY3" fmla="*/ 1646 h 8594"/>
                  <a:gd name="connsiteX4" fmla="*/ 915 w 33098"/>
                  <a:gd name="connsiteY4" fmla="*/ 2012 h 8594"/>
                  <a:gd name="connsiteX5" fmla="*/ 0 w 33098"/>
                  <a:gd name="connsiteY5" fmla="*/ 3109 h 8594"/>
                  <a:gd name="connsiteX6" fmla="*/ 915 w 33098"/>
                  <a:gd name="connsiteY6" fmla="*/ 3657 h 8594"/>
                  <a:gd name="connsiteX7" fmla="*/ 549 w 33098"/>
                  <a:gd name="connsiteY7" fmla="*/ 5120 h 8594"/>
                  <a:gd name="connsiteX8" fmla="*/ 1646 w 33098"/>
                  <a:gd name="connsiteY8" fmla="*/ 5120 h 8594"/>
                  <a:gd name="connsiteX9" fmla="*/ 10606 w 33098"/>
                  <a:gd name="connsiteY9" fmla="*/ 4572 h 8594"/>
                  <a:gd name="connsiteX10" fmla="*/ 14812 w 33098"/>
                  <a:gd name="connsiteY10" fmla="*/ 7132 h 8594"/>
                  <a:gd name="connsiteX11" fmla="*/ 22127 w 33098"/>
                  <a:gd name="connsiteY11" fmla="*/ 8595 h 8594"/>
                  <a:gd name="connsiteX12" fmla="*/ 29807 w 33098"/>
                  <a:gd name="connsiteY12" fmla="*/ 8412 h 8594"/>
                  <a:gd name="connsiteX13" fmla="*/ 31636 w 33098"/>
                  <a:gd name="connsiteY13" fmla="*/ 7315 h 8594"/>
                  <a:gd name="connsiteX14" fmla="*/ 33098 w 33098"/>
                  <a:gd name="connsiteY14" fmla="*/ 6217 h 8594"/>
                  <a:gd name="connsiteX15" fmla="*/ 31087 w 33098"/>
                  <a:gd name="connsiteY15" fmla="*/ 3474 h 8594"/>
                  <a:gd name="connsiteX16" fmla="*/ 29075 w 33098"/>
                  <a:gd name="connsiteY16" fmla="*/ 3657 h 8594"/>
                  <a:gd name="connsiteX17" fmla="*/ 24687 w 33098"/>
                  <a:gd name="connsiteY17" fmla="*/ 366 h 8594"/>
                  <a:gd name="connsiteX18" fmla="*/ 20664 w 33098"/>
                  <a:gd name="connsiteY18" fmla="*/ 914 h 8594"/>
                  <a:gd name="connsiteX19" fmla="*/ 17007 w 33098"/>
                  <a:gd name="connsiteY19" fmla="*/ 0 h 8594"/>
                  <a:gd name="connsiteX20" fmla="*/ 13166 w 33098"/>
                  <a:gd name="connsiteY20" fmla="*/ 2194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098" h="8594">
                    <a:moveTo>
                      <a:pt x="13166" y="2194"/>
                    </a:moveTo>
                    <a:lnTo>
                      <a:pt x="9875" y="1646"/>
                    </a:lnTo>
                    <a:lnTo>
                      <a:pt x="7315" y="3474"/>
                    </a:lnTo>
                    <a:lnTo>
                      <a:pt x="4206" y="1646"/>
                    </a:lnTo>
                    <a:lnTo>
                      <a:pt x="915" y="2012"/>
                    </a:lnTo>
                    <a:lnTo>
                      <a:pt x="0" y="3109"/>
                    </a:lnTo>
                    <a:lnTo>
                      <a:pt x="915" y="3657"/>
                    </a:lnTo>
                    <a:lnTo>
                      <a:pt x="549" y="5120"/>
                    </a:lnTo>
                    <a:lnTo>
                      <a:pt x="1646" y="5120"/>
                    </a:lnTo>
                    <a:lnTo>
                      <a:pt x="10606" y="4572"/>
                    </a:lnTo>
                    <a:lnTo>
                      <a:pt x="14812" y="7132"/>
                    </a:lnTo>
                    <a:lnTo>
                      <a:pt x="22127" y="8595"/>
                    </a:lnTo>
                    <a:lnTo>
                      <a:pt x="29807" y="8412"/>
                    </a:lnTo>
                    <a:lnTo>
                      <a:pt x="31636" y="7315"/>
                    </a:lnTo>
                    <a:lnTo>
                      <a:pt x="33098" y="6217"/>
                    </a:lnTo>
                    <a:lnTo>
                      <a:pt x="31087" y="3474"/>
                    </a:lnTo>
                    <a:lnTo>
                      <a:pt x="29075" y="3657"/>
                    </a:lnTo>
                    <a:lnTo>
                      <a:pt x="24687" y="366"/>
                    </a:lnTo>
                    <a:lnTo>
                      <a:pt x="20664" y="914"/>
                    </a:lnTo>
                    <a:lnTo>
                      <a:pt x="17007" y="0"/>
                    </a:lnTo>
                    <a:lnTo>
                      <a:pt x="13166" y="2194"/>
                    </a:lnTo>
                    <a:close/>
                  </a:path>
                </a:pathLst>
              </a:custGeom>
              <a:grpFill/>
              <a:ln w="18272" cap="flat">
                <a:noFill/>
                <a:prstDash val="solid"/>
                <a:miter/>
              </a:ln>
            </p:spPr>
            <p:txBody>
              <a:bodyPr rtlCol="0" anchor="ctr"/>
              <a:lstStyle/>
              <a:p>
                <a:endParaRPr lang="en-GB" sz="1463"/>
              </a:p>
            </p:txBody>
          </p:sp>
          <p:sp>
            <p:nvSpPr>
              <p:cNvPr id="644" name="Freeform: Shape 643">
                <a:extLst>
                  <a:ext uri="{FF2B5EF4-FFF2-40B4-BE49-F238E27FC236}">
                    <a16:creationId xmlns:a16="http://schemas.microsoft.com/office/drawing/2014/main" id="{0E4A4F19-45B9-59CD-5B7B-166F6A50EB90}"/>
                  </a:ext>
                </a:extLst>
              </p:cNvPr>
              <p:cNvSpPr/>
              <p:nvPr/>
            </p:nvSpPr>
            <p:spPr>
              <a:xfrm>
                <a:off x="7573823" y="1577907"/>
                <a:ext cx="33098" cy="8594"/>
              </a:xfrm>
              <a:custGeom>
                <a:avLst/>
                <a:gdLst>
                  <a:gd name="connsiteX0" fmla="*/ 29075 w 33098"/>
                  <a:gd name="connsiteY0" fmla="*/ 3657 h 8594"/>
                  <a:gd name="connsiteX1" fmla="*/ 31087 w 33098"/>
                  <a:gd name="connsiteY1" fmla="*/ 3474 h 8594"/>
                  <a:gd name="connsiteX2" fmla="*/ 33098 w 33098"/>
                  <a:gd name="connsiteY2" fmla="*/ 6217 h 8594"/>
                  <a:gd name="connsiteX3" fmla="*/ 31636 w 33098"/>
                  <a:gd name="connsiteY3" fmla="*/ 7315 h 8594"/>
                  <a:gd name="connsiteX4" fmla="*/ 29807 w 33098"/>
                  <a:gd name="connsiteY4" fmla="*/ 8412 h 8594"/>
                  <a:gd name="connsiteX5" fmla="*/ 22127 w 33098"/>
                  <a:gd name="connsiteY5" fmla="*/ 8595 h 8594"/>
                  <a:gd name="connsiteX6" fmla="*/ 14812 w 33098"/>
                  <a:gd name="connsiteY6" fmla="*/ 7132 h 8594"/>
                  <a:gd name="connsiteX7" fmla="*/ 10606 w 33098"/>
                  <a:gd name="connsiteY7" fmla="*/ 4572 h 8594"/>
                  <a:gd name="connsiteX8" fmla="*/ 1646 w 33098"/>
                  <a:gd name="connsiteY8" fmla="*/ 5120 h 8594"/>
                  <a:gd name="connsiteX9" fmla="*/ 549 w 33098"/>
                  <a:gd name="connsiteY9" fmla="*/ 5120 h 8594"/>
                  <a:gd name="connsiteX10" fmla="*/ 915 w 33098"/>
                  <a:gd name="connsiteY10" fmla="*/ 3657 h 8594"/>
                  <a:gd name="connsiteX11" fmla="*/ 0 w 33098"/>
                  <a:gd name="connsiteY11" fmla="*/ 3109 h 8594"/>
                  <a:gd name="connsiteX12" fmla="*/ 915 w 33098"/>
                  <a:gd name="connsiteY12" fmla="*/ 2012 h 8594"/>
                  <a:gd name="connsiteX13" fmla="*/ 4206 w 33098"/>
                  <a:gd name="connsiteY13" fmla="*/ 1646 h 8594"/>
                  <a:gd name="connsiteX14" fmla="*/ 7315 w 33098"/>
                  <a:gd name="connsiteY14" fmla="*/ 3474 h 8594"/>
                  <a:gd name="connsiteX15" fmla="*/ 9875 w 33098"/>
                  <a:gd name="connsiteY15" fmla="*/ 1646 h 8594"/>
                  <a:gd name="connsiteX16" fmla="*/ 13166 w 33098"/>
                  <a:gd name="connsiteY16" fmla="*/ 2194 h 8594"/>
                  <a:gd name="connsiteX17" fmla="*/ 17007 w 33098"/>
                  <a:gd name="connsiteY17" fmla="*/ 0 h 8594"/>
                  <a:gd name="connsiteX18" fmla="*/ 20664 w 33098"/>
                  <a:gd name="connsiteY18" fmla="*/ 914 h 8594"/>
                  <a:gd name="connsiteX19" fmla="*/ 24687 w 33098"/>
                  <a:gd name="connsiteY19" fmla="*/ 366 h 8594"/>
                  <a:gd name="connsiteX20" fmla="*/ 29075 w 33098"/>
                  <a:gd name="connsiteY20" fmla="*/ 3657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098" h="8594">
                    <a:moveTo>
                      <a:pt x="29075" y="3657"/>
                    </a:moveTo>
                    <a:lnTo>
                      <a:pt x="31087" y="3474"/>
                    </a:lnTo>
                    <a:lnTo>
                      <a:pt x="33098" y="6217"/>
                    </a:lnTo>
                    <a:lnTo>
                      <a:pt x="31636" y="7315"/>
                    </a:lnTo>
                    <a:lnTo>
                      <a:pt x="29807" y="8412"/>
                    </a:lnTo>
                    <a:lnTo>
                      <a:pt x="22127" y="8595"/>
                    </a:lnTo>
                    <a:lnTo>
                      <a:pt x="14812" y="7132"/>
                    </a:lnTo>
                    <a:lnTo>
                      <a:pt x="10606" y="4572"/>
                    </a:lnTo>
                    <a:lnTo>
                      <a:pt x="1646" y="5120"/>
                    </a:lnTo>
                    <a:lnTo>
                      <a:pt x="549" y="5120"/>
                    </a:lnTo>
                    <a:lnTo>
                      <a:pt x="915" y="3657"/>
                    </a:lnTo>
                    <a:lnTo>
                      <a:pt x="0" y="3109"/>
                    </a:lnTo>
                    <a:lnTo>
                      <a:pt x="915" y="2012"/>
                    </a:lnTo>
                    <a:lnTo>
                      <a:pt x="4206" y="1646"/>
                    </a:lnTo>
                    <a:lnTo>
                      <a:pt x="7315" y="3474"/>
                    </a:lnTo>
                    <a:lnTo>
                      <a:pt x="9875" y="1646"/>
                    </a:lnTo>
                    <a:lnTo>
                      <a:pt x="13166" y="2194"/>
                    </a:lnTo>
                    <a:lnTo>
                      <a:pt x="17007" y="0"/>
                    </a:lnTo>
                    <a:lnTo>
                      <a:pt x="20664" y="914"/>
                    </a:lnTo>
                    <a:lnTo>
                      <a:pt x="24687" y="366"/>
                    </a:lnTo>
                    <a:lnTo>
                      <a:pt x="29075" y="3657"/>
                    </a:lnTo>
                  </a:path>
                </a:pathLst>
              </a:custGeom>
              <a:grpFill/>
              <a:ln w="4020" cap="flat">
                <a:solidFill>
                  <a:srgbClr val="FFFFFF"/>
                </a:solidFill>
                <a:prstDash val="solid"/>
                <a:miter/>
              </a:ln>
            </p:spPr>
            <p:txBody>
              <a:bodyPr rtlCol="0" anchor="ctr"/>
              <a:lstStyle/>
              <a:p>
                <a:endParaRPr lang="en-GB" sz="1463"/>
              </a:p>
            </p:txBody>
          </p:sp>
          <p:sp>
            <p:nvSpPr>
              <p:cNvPr id="645" name="Freeform: Shape 644">
                <a:extLst>
                  <a:ext uri="{FF2B5EF4-FFF2-40B4-BE49-F238E27FC236}">
                    <a16:creationId xmlns:a16="http://schemas.microsoft.com/office/drawing/2014/main" id="{85943192-0026-B035-B72A-30D57BB1D03B}"/>
                  </a:ext>
                </a:extLst>
              </p:cNvPr>
              <p:cNvSpPr/>
              <p:nvPr/>
            </p:nvSpPr>
            <p:spPr>
              <a:xfrm>
                <a:off x="7459167" y="1574981"/>
                <a:ext cx="28343" cy="10240"/>
              </a:xfrm>
              <a:custGeom>
                <a:avLst/>
                <a:gdLst>
                  <a:gd name="connsiteX0" fmla="*/ 1097 w 28343"/>
                  <a:gd name="connsiteY0" fmla="*/ 1829 h 10240"/>
                  <a:gd name="connsiteX1" fmla="*/ 1463 w 28343"/>
                  <a:gd name="connsiteY1" fmla="*/ 3657 h 10240"/>
                  <a:gd name="connsiteX2" fmla="*/ 366 w 28343"/>
                  <a:gd name="connsiteY2" fmla="*/ 4572 h 10240"/>
                  <a:gd name="connsiteX3" fmla="*/ 1463 w 28343"/>
                  <a:gd name="connsiteY3" fmla="*/ 5303 h 10240"/>
                  <a:gd name="connsiteX4" fmla="*/ 0 w 28343"/>
                  <a:gd name="connsiteY4" fmla="*/ 7132 h 10240"/>
                  <a:gd name="connsiteX5" fmla="*/ 6949 w 28343"/>
                  <a:gd name="connsiteY5" fmla="*/ 10240 h 10240"/>
                  <a:gd name="connsiteX6" fmla="*/ 24138 w 28343"/>
                  <a:gd name="connsiteY6" fmla="*/ 8595 h 10240"/>
                  <a:gd name="connsiteX7" fmla="*/ 27795 w 28343"/>
                  <a:gd name="connsiteY7" fmla="*/ 6034 h 10240"/>
                  <a:gd name="connsiteX8" fmla="*/ 27795 w 28343"/>
                  <a:gd name="connsiteY8" fmla="*/ 4023 h 10240"/>
                  <a:gd name="connsiteX9" fmla="*/ 28344 w 28343"/>
                  <a:gd name="connsiteY9" fmla="*/ 3109 h 10240"/>
                  <a:gd name="connsiteX10" fmla="*/ 25235 w 28343"/>
                  <a:gd name="connsiteY10" fmla="*/ 183 h 10240"/>
                  <a:gd name="connsiteX11" fmla="*/ 13715 w 28343"/>
                  <a:gd name="connsiteY11" fmla="*/ 731 h 10240"/>
                  <a:gd name="connsiteX12" fmla="*/ 7314 w 28343"/>
                  <a:gd name="connsiteY12" fmla="*/ 0 h 10240"/>
                  <a:gd name="connsiteX13" fmla="*/ 1097 w 28343"/>
                  <a:gd name="connsiteY13" fmla="*/ 182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3" h="10240">
                    <a:moveTo>
                      <a:pt x="1097" y="1829"/>
                    </a:moveTo>
                    <a:lnTo>
                      <a:pt x="1463" y="3657"/>
                    </a:lnTo>
                    <a:lnTo>
                      <a:pt x="366" y="4572"/>
                    </a:lnTo>
                    <a:lnTo>
                      <a:pt x="1463" y="5303"/>
                    </a:lnTo>
                    <a:lnTo>
                      <a:pt x="0" y="7132"/>
                    </a:lnTo>
                    <a:lnTo>
                      <a:pt x="6949" y="10240"/>
                    </a:lnTo>
                    <a:lnTo>
                      <a:pt x="24138" y="8595"/>
                    </a:lnTo>
                    <a:lnTo>
                      <a:pt x="27795" y="6034"/>
                    </a:lnTo>
                    <a:lnTo>
                      <a:pt x="27795" y="4023"/>
                    </a:lnTo>
                    <a:lnTo>
                      <a:pt x="28344" y="3109"/>
                    </a:lnTo>
                    <a:lnTo>
                      <a:pt x="25235" y="183"/>
                    </a:lnTo>
                    <a:lnTo>
                      <a:pt x="13715" y="731"/>
                    </a:lnTo>
                    <a:lnTo>
                      <a:pt x="7314" y="0"/>
                    </a:lnTo>
                    <a:lnTo>
                      <a:pt x="1097" y="1829"/>
                    </a:lnTo>
                    <a:close/>
                  </a:path>
                </a:pathLst>
              </a:custGeom>
              <a:grpFill/>
              <a:ln w="18272" cap="flat">
                <a:noFill/>
                <a:prstDash val="solid"/>
                <a:miter/>
              </a:ln>
            </p:spPr>
            <p:txBody>
              <a:bodyPr rtlCol="0" anchor="ctr"/>
              <a:lstStyle/>
              <a:p>
                <a:endParaRPr lang="en-GB" sz="1463"/>
              </a:p>
            </p:txBody>
          </p:sp>
          <p:sp>
            <p:nvSpPr>
              <p:cNvPr id="646" name="Freeform: Shape 645">
                <a:extLst>
                  <a:ext uri="{FF2B5EF4-FFF2-40B4-BE49-F238E27FC236}">
                    <a16:creationId xmlns:a16="http://schemas.microsoft.com/office/drawing/2014/main" id="{2E602A5A-828F-0553-B730-B913BEC6D22D}"/>
                  </a:ext>
                </a:extLst>
              </p:cNvPr>
              <p:cNvSpPr/>
              <p:nvPr/>
            </p:nvSpPr>
            <p:spPr>
              <a:xfrm>
                <a:off x="7459167" y="1574981"/>
                <a:ext cx="28343" cy="10240"/>
              </a:xfrm>
              <a:custGeom>
                <a:avLst/>
                <a:gdLst>
                  <a:gd name="connsiteX0" fmla="*/ 13715 w 28343"/>
                  <a:gd name="connsiteY0" fmla="*/ 731 h 10240"/>
                  <a:gd name="connsiteX1" fmla="*/ 7314 w 28343"/>
                  <a:gd name="connsiteY1" fmla="*/ 0 h 10240"/>
                  <a:gd name="connsiteX2" fmla="*/ 1097 w 28343"/>
                  <a:gd name="connsiteY2" fmla="*/ 2012 h 10240"/>
                  <a:gd name="connsiteX3" fmla="*/ 1463 w 28343"/>
                  <a:gd name="connsiteY3" fmla="*/ 3657 h 10240"/>
                  <a:gd name="connsiteX4" fmla="*/ 366 w 28343"/>
                  <a:gd name="connsiteY4" fmla="*/ 4754 h 10240"/>
                  <a:gd name="connsiteX5" fmla="*/ 1463 w 28343"/>
                  <a:gd name="connsiteY5" fmla="*/ 5303 h 10240"/>
                  <a:gd name="connsiteX6" fmla="*/ 0 w 28343"/>
                  <a:gd name="connsiteY6" fmla="*/ 7132 h 10240"/>
                  <a:gd name="connsiteX7" fmla="*/ 6949 w 28343"/>
                  <a:gd name="connsiteY7" fmla="*/ 10240 h 10240"/>
                  <a:gd name="connsiteX8" fmla="*/ 24138 w 28343"/>
                  <a:gd name="connsiteY8" fmla="*/ 8595 h 10240"/>
                  <a:gd name="connsiteX9" fmla="*/ 27795 w 28343"/>
                  <a:gd name="connsiteY9" fmla="*/ 6034 h 10240"/>
                  <a:gd name="connsiteX10" fmla="*/ 27795 w 28343"/>
                  <a:gd name="connsiteY10" fmla="*/ 4023 h 10240"/>
                  <a:gd name="connsiteX11" fmla="*/ 28344 w 28343"/>
                  <a:gd name="connsiteY11" fmla="*/ 3109 h 10240"/>
                  <a:gd name="connsiteX12" fmla="*/ 25235 w 28343"/>
                  <a:gd name="connsiteY12" fmla="*/ 183 h 10240"/>
                  <a:gd name="connsiteX13" fmla="*/ 13715 w 28343"/>
                  <a:gd name="connsiteY13" fmla="*/ 731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43" h="10240">
                    <a:moveTo>
                      <a:pt x="13715" y="731"/>
                    </a:moveTo>
                    <a:lnTo>
                      <a:pt x="7314" y="0"/>
                    </a:lnTo>
                    <a:lnTo>
                      <a:pt x="1097" y="2012"/>
                    </a:lnTo>
                    <a:lnTo>
                      <a:pt x="1463" y="3657"/>
                    </a:lnTo>
                    <a:lnTo>
                      <a:pt x="366" y="4754"/>
                    </a:lnTo>
                    <a:lnTo>
                      <a:pt x="1463" y="5303"/>
                    </a:lnTo>
                    <a:lnTo>
                      <a:pt x="0" y="7132"/>
                    </a:lnTo>
                    <a:lnTo>
                      <a:pt x="6949" y="10240"/>
                    </a:lnTo>
                    <a:lnTo>
                      <a:pt x="24138" y="8595"/>
                    </a:lnTo>
                    <a:lnTo>
                      <a:pt x="27795" y="6034"/>
                    </a:lnTo>
                    <a:lnTo>
                      <a:pt x="27795" y="4023"/>
                    </a:lnTo>
                    <a:lnTo>
                      <a:pt x="28344" y="3109"/>
                    </a:lnTo>
                    <a:lnTo>
                      <a:pt x="25235" y="183"/>
                    </a:lnTo>
                    <a:lnTo>
                      <a:pt x="13715" y="731"/>
                    </a:lnTo>
                  </a:path>
                </a:pathLst>
              </a:custGeom>
              <a:grpFill/>
              <a:ln w="4020" cap="flat">
                <a:solidFill>
                  <a:srgbClr val="FFFFFF"/>
                </a:solidFill>
                <a:prstDash val="solid"/>
                <a:miter/>
              </a:ln>
            </p:spPr>
            <p:txBody>
              <a:bodyPr rtlCol="0" anchor="ctr"/>
              <a:lstStyle/>
              <a:p>
                <a:endParaRPr lang="en-GB" sz="1463"/>
              </a:p>
            </p:txBody>
          </p:sp>
          <p:sp>
            <p:nvSpPr>
              <p:cNvPr id="647" name="Freeform: Shape 646">
                <a:extLst>
                  <a:ext uri="{FF2B5EF4-FFF2-40B4-BE49-F238E27FC236}">
                    <a16:creationId xmlns:a16="http://schemas.microsoft.com/office/drawing/2014/main" id="{F4F90223-22A9-65D9-FA97-AD95919D0866}"/>
                  </a:ext>
                </a:extLst>
              </p:cNvPr>
              <p:cNvSpPr/>
              <p:nvPr/>
            </p:nvSpPr>
            <p:spPr>
              <a:xfrm>
                <a:off x="7429178" y="1591073"/>
                <a:ext cx="42790" cy="12068"/>
              </a:xfrm>
              <a:custGeom>
                <a:avLst/>
                <a:gdLst>
                  <a:gd name="connsiteX0" fmla="*/ 24687 w 42790"/>
                  <a:gd name="connsiteY0" fmla="*/ 366 h 12068"/>
                  <a:gd name="connsiteX1" fmla="*/ 19384 w 42790"/>
                  <a:gd name="connsiteY1" fmla="*/ 0 h 12068"/>
                  <a:gd name="connsiteX2" fmla="*/ 4572 w 42790"/>
                  <a:gd name="connsiteY2" fmla="*/ 3109 h 12068"/>
                  <a:gd name="connsiteX3" fmla="*/ 366 w 42790"/>
                  <a:gd name="connsiteY3" fmla="*/ 4754 h 12068"/>
                  <a:gd name="connsiteX4" fmla="*/ 549 w 42790"/>
                  <a:gd name="connsiteY4" fmla="*/ 5852 h 12068"/>
                  <a:gd name="connsiteX5" fmla="*/ 0 w 42790"/>
                  <a:gd name="connsiteY5" fmla="*/ 7497 h 12068"/>
                  <a:gd name="connsiteX6" fmla="*/ 21395 w 42790"/>
                  <a:gd name="connsiteY6" fmla="*/ 9509 h 12068"/>
                  <a:gd name="connsiteX7" fmla="*/ 21395 w 42790"/>
                  <a:gd name="connsiteY7" fmla="*/ 10789 h 12068"/>
                  <a:gd name="connsiteX8" fmla="*/ 25601 w 42790"/>
                  <a:gd name="connsiteY8" fmla="*/ 10972 h 12068"/>
                  <a:gd name="connsiteX9" fmla="*/ 27247 w 42790"/>
                  <a:gd name="connsiteY9" fmla="*/ 12069 h 12068"/>
                  <a:gd name="connsiteX10" fmla="*/ 36756 w 42790"/>
                  <a:gd name="connsiteY10" fmla="*/ 10240 h 12068"/>
                  <a:gd name="connsiteX11" fmla="*/ 42791 w 42790"/>
                  <a:gd name="connsiteY11" fmla="*/ 6949 h 12068"/>
                  <a:gd name="connsiteX12" fmla="*/ 38401 w 42790"/>
                  <a:gd name="connsiteY12" fmla="*/ 6400 h 12068"/>
                  <a:gd name="connsiteX13" fmla="*/ 27796 w 42790"/>
                  <a:gd name="connsiteY13" fmla="*/ 0 h 12068"/>
                  <a:gd name="connsiteX14" fmla="*/ 24687 w 42790"/>
                  <a:gd name="connsiteY14" fmla="*/ 366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90" h="12068">
                    <a:moveTo>
                      <a:pt x="24687" y="366"/>
                    </a:moveTo>
                    <a:lnTo>
                      <a:pt x="19384" y="0"/>
                    </a:lnTo>
                    <a:lnTo>
                      <a:pt x="4572" y="3109"/>
                    </a:lnTo>
                    <a:lnTo>
                      <a:pt x="366" y="4754"/>
                    </a:lnTo>
                    <a:lnTo>
                      <a:pt x="549" y="5852"/>
                    </a:lnTo>
                    <a:lnTo>
                      <a:pt x="0" y="7497"/>
                    </a:lnTo>
                    <a:lnTo>
                      <a:pt x="21395" y="9509"/>
                    </a:lnTo>
                    <a:lnTo>
                      <a:pt x="21395" y="10789"/>
                    </a:lnTo>
                    <a:lnTo>
                      <a:pt x="25601" y="10972"/>
                    </a:lnTo>
                    <a:lnTo>
                      <a:pt x="27247" y="12069"/>
                    </a:lnTo>
                    <a:lnTo>
                      <a:pt x="36756" y="10240"/>
                    </a:lnTo>
                    <a:lnTo>
                      <a:pt x="42791" y="6949"/>
                    </a:lnTo>
                    <a:lnTo>
                      <a:pt x="38401" y="6400"/>
                    </a:lnTo>
                    <a:lnTo>
                      <a:pt x="27796" y="0"/>
                    </a:lnTo>
                    <a:lnTo>
                      <a:pt x="24687" y="366"/>
                    </a:lnTo>
                    <a:close/>
                  </a:path>
                </a:pathLst>
              </a:custGeom>
              <a:grpFill/>
              <a:ln w="18272" cap="flat">
                <a:noFill/>
                <a:prstDash val="solid"/>
                <a:miter/>
              </a:ln>
            </p:spPr>
            <p:txBody>
              <a:bodyPr rtlCol="0" anchor="ctr"/>
              <a:lstStyle/>
              <a:p>
                <a:endParaRPr lang="en-GB" sz="1463"/>
              </a:p>
            </p:txBody>
          </p:sp>
          <p:sp>
            <p:nvSpPr>
              <p:cNvPr id="648" name="Freeform: Shape 647">
                <a:extLst>
                  <a:ext uri="{FF2B5EF4-FFF2-40B4-BE49-F238E27FC236}">
                    <a16:creationId xmlns:a16="http://schemas.microsoft.com/office/drawing/2014/main" id="{6AA90BE7-754C-F051-61B1-99AC06D3AEB6}"/>
                  </a:ext>
                </a:extLst>
              </p:cNvPr>
              <p:cNvSpPr/>
              <p:nvPr/>
            </p:nvSpPr>
            <p:spPr>
              <a:xfrm>
                <a:off x="7429178" y="1591073"/>
                <a:ext cx="42790" cy="12068"/>
              </a:xfrm>
              <a:custGeom>
                <a:avLst/>
                <a:gdLst>
                  <a:gd name="connsiteX0" fmla="*/ 24687 w 42790"/>
                  <a:gd name="connsiteY0" fmla="*/ 366 h 12068"/>
                  <a:gd name="connsiteX1" fmla="*/ 19384 w 42790"/>
                  <a:gd name="connsiteY1" fmla="*/ 0 h 12068"/>
                  <a:gd name="connsiteX2" fmla="*/ 4572 w 42790"/>
                  <a:gd name="connsiteY2" fmla="*/ 3109 h 12068"/>
                  <a:gd name="connsiteX3" fmla="*/ 366 w 42790"/>
                  <a:gd name="connsiteY3" fmla="*/ 4754 h 12068"/>
                  <a:gd name="connsiteX4" fmla="*/ 549 w 42790"/>
                  <a:gd name="connsiteY4" fmla="*/ 5852 h 12068"/>
                  <a:gd name="connsiteX5" fmla="*/ 0 w 42790"/>
                  <a:gd name="connsiteY5" fmla="*/ 7497 h 12068"/>
                  <a:gd name="connsiteX6" fmla="*/ 21395 w 42790"/>
                  <a:gd name="connsiteY6" fmla="*/ 9509 h 12068"/>
                  <a:gd name="connsiteX7" fmla="*/ 21395 w 42790"/>
                  <a:gd name="connsiteY7" fmla="*/ 10789 h 12068"/>
                  <a:gd name="connsiteX8" fmla="*/ 25601 w 42790"/>
                  <a:gd name="connsiteY8" fmla="*/ 10972 h 12068"/>
                  <a:gd name="connsiteX9" fmla="*/ 27247 w 42790"/>
                  <a:gd name="connsiteY9" fmla="*/ 12069 h 12068"/>
                  <a:gd name="connsiteX10" fmla="*/ 36756 w 42790"/>
                  <a:gd name="connsiteY10" fmla="*/ 10240 h 12068"/>
                  <a:gd name="connsiteX11" fmla="*/ 42791 w 42790"/>
                  <a:gd name="connsiteY11" fmla="*/ 6949 h 12068"/>
                  <a:gd name="connsiteX12" fmla="*/ 38401 w 42790"/>
                  <a:gd name="connsiteY12" fmla="*/ 6217 h 12068"/>
                  <a:gd name="connsiteX13" fmla="*/ 27796 w 42790"/>
                  <a:gd name="connsiteY13" fmla="*/ 0 h 12068"/>
                  <a:gd name="connsiteX14" fmla="*/ 24687 w 42790"/>
                  <a:gd name="connsiteY14" fmla="*/ 366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90" h="12068">
                    <a:moveTo>
                      <a:pt x="24687" y="366"/>
                    </a:moveTo>
                    <a:lnTo>
                      <a:pt x="19384" y="0"/>
                    </a:lnTo>
                    <a:lnTo>
                      <a:pt x="4572" y="3109"/>
                    </a:lnTo>
                    <a:lnTo>
                      <a:pt x="366" y="4754"/>
                    </a:lnTo>
                    <a:lnTo>
                      <a:pt x="549" y="5852"/>
                    </a:lnTo>
                    <a:lnTo>
                      <a:pt x="0" y="7497"/>
                    </a:lnTo>
                    <a:lnTo>
                      <a:pt x="21395" y="9509"/>
                    </a:lnTo>
                    <a:lnTo>
                      <a:pt x="21395" y="10789"/>
                    </a:lnTo>
                    <a:lnTo>
                      <a:pt x="25601" y="10972"/>
                    </a:lnTo>
                    <a:lnTo>
                      <a:pt x="27247" y="12069"/>
                    </a:lnTo>
                    <a:lnTo>
                      <a:pt x="36756" y="10240"/>
                    </a:lnTo>
                    <a:lnTo>
                      <a:pt x="42791" y="6949"/>
                    </a:lnTo>
                    <a:lnTo>
                      <a:pt x="38401" y="6217"/>
                    </a:lnTo>
                    <a:lnTo>
                      <a:pt x="27796" y="0"/>
                    </a:lnTo>
                    <a:lnTo>
                      <a:pt x="24687" y="366"/>
                    </a:lnTo>
                  </a:path>
                </a:pathLst>
              </a:custGeom>
              <a:grpFill/>
              <a:ln w="4020" cap="flat">
                <a:solidFill>
                  <a:srgbClr val="FFFFFF"/>
                </a:solidFill>
                <a:prstDash val="solid"/>
                <a:miter/>
              </a:ln>
            </p:spPr>
            <p:txBody>
              <a:bodyPr rtlCol="0" anchor="ctr"/>
              <a:lstStyle/>
              <a:p>
                <a:endParaRPr lang="en-GB" sz="1463"/>
              </a:p>
            </p:txBody>
          </p:sp>
          <p:sp>
            <p:nvSpPr>
              <p:cNvPr id="649" name="Freeform: Shape 648">
                <a:extLst>
                  <a:ext uri="{FF2B5EF4-FFF2-40B4-BE49-F238E27FC236}">
                    <a16:creationId xmlns:a16="http://schemas.microsoft.com/office/drawing/2014/main" id="{01C474A2-27BF-05AA-E7AB-604397DCB678}"/>
                  </a:ext>
                </a:extLst>
              </p:cNvPr>
              <p:cNvSpPr/>
              <p:nvPr/>
            </p:nvSpPr>
            <p:spPr>
              <a:xfrm>
                <a:off x="7396445" y="1600765"/>
                <a:ext cx="60527" cy="13714"/>
              </a:xfrm>
              <a:custGeom>
                <a:avLst/>
                <a:gdLst>
                  <a:gd name="connsiteX0" fmla="*/ 28527 w 60527"/>
                  <a:gd name="connsiteY0" fmla="*/ 549 h 13714"/>
                  <a:gd name="connsiteX1" fmla="*/ 24321 w 60527"/>
                  <a:gd name="connsiteY1" fmla="*/ 549 h 13714"/>
                  <a:gd name="connsiteX2" fmla="*/ 24138 w 60527"/>
                  <a:gd name="connsiteY2" fmla="*/ 2743 h 13714"/>
                  <a:gd name="connsiteX3" fmla="*/ 26698 w 60527"/>
                  <a:gd name="connsiteY3" fmla="*/ 3840 h 13714"/>
                  <a:gd name="connsiteX4" fmla="*/ 25418 w 60527"/>
                  <a:gd name="connsiteY4" fmla="*/ 4389 h 13714"/>
                  <a:gd name="connsiteX5" fmla="*/ 25235 w 60527"/>
                  <a:gd name="connsiteY5" fmla="*/ 5669 h 13714"/>
                  <a:gd name="connsiteX6" fmla="*/ 27978 w 60527"/>
                  <a:gd name="connsiteY6" fmla="*/ 6217 h 13714"/>
                  <a:gd name="connsiteX7" fmla="*/ 25235 w 60527"/>
                  <a:gd name="connsiteY7" fmla="*/ 6766 h 13714"/>
                  <a:gd name="connsiteX8" fmla="*/ 25418 w 60527"/>
                  <a:gd name="connsiteY8" fmla="*/ 9509 h 13714"/>
                  <a:gd name="connsiteX9" fmla="*/ 22675 w 60527"/>
                  <a:gd name="connsiteY9" fmla="*/ 9875 h 13714"/>
                  <a:gd name="connsiteX10" fmla="*/ 20664 w 60527"/>
                  <a:gd name="connsiteY10" fmla="*/ 8046 h 13714"/>
                  <a:gd name="connsiteX11" fmla="*/ 18469 w 60527"/>
                  <a:gd name="connsiteY11" fmla="*/ 8960 h 13714"/>
                  <a:gd name="connsiteX12" fmla="*/ 15360 w 60527"/>
                  <a:gd name="connsiteY12" fmla="*/ 8046 h 13714"/>
                  <a:gd name="connsiteX13" fmla="*/ 12252 w 60527"/>
                  <a:gd name="connsiteY13" fmla="*/ 8777 h 13714"/>
                  <a:gd name="connsiteX14" fmla="*/ 8595 w 60527"/>
                  <a:gd name="connsiteY14" fmla="*/ 6583 h 13714"/>
                  <a:gd name="connsiteX15" fmla="*/ 549 w 60527"/>
                  <a:gd name="connsiteY15" fmla="*/ 6949 h 13714"/>
                  <a:gd name="connsiteX16" fmla="*/ 0 w 60527"/>
                  <a:gd name="connsiteY16" fmla="*/ 7863 h 13714"/>
                  <a:gd name="connsiteX17" fmla="*/ 731 w 60527"/>
                  <a:gd name="connsiteY17" fmla="*/ 10057 h 13714"/>
                  <a:gd name="connsiteX18" fmla="*/ 6949 w 60527"/>
                  <a:gd name="connsiteY18" fmla="*/ 11886 h 13714"/>
                  <a:gd name="connsiteX19" fmla="*/ 8229 w 60527"/>
                  <a:gd name="connsiteY19" fmla="*/ 13166 h 13714"/>
                  <a:gd name="connsiteX20" fmla="*/ 19383 w 60527"/>
                  <a:gd name="connsiteY20" fmla="*/ 12069 h 13714"/>
                  <a:gd name="connsiteX21" fmla="*/ 20115 w 60527"/>
                  <a:gd name="connsiteY21" fmla="*/ 12069 h 13714"/>
                  <a:gd name="connsiteX22" fmla="*/ 20115 w 60527"/>
                  <a:gd name="connsiteY22" fmla="*/ 13532 h 13714"/>
                  <a:gd name="connsiteX23" fmla="*/ 21029 w 60527"/>
                  <a:gd name="connsiteY23" fmla="*/ 13715 h 13714"/>
                  <a:gd name="connsiteX24" fmla="*/ 28527 w 60527"/>
                  <a:gd name="connsiteY24" fmla="*/ 12983 h 13714"/>
                  <a:gd name="connsiteX25" fmla="*/ 27430 w 60527"/>
                  <a:gd name="connsiteY25" fmla="*/ 11886 h 13714"/>
                  <a:gd name="connsiteX26" fmla="*/ 28344 w 60527"/>
                  <a:gd name="connsiteY26" fmla="*/ 11338 h 13714"/>
                  <a:gd name="connsiteX27" fmla="*/ 39132 w 60527"/>
                  <a:gd name="connsiteY27" fmla="*/ 9509 h 13714"/>
                  <a:gd name="connsiteX28" fmla="*/ 39132 w 60527"/>
                  <a:gd name="connsiteY28" fmla="*/ 10057 h 13714"/>
                  <a:gd name="connsiteX29" fmla="*/ 47910 w 60527"/>
                  <a:gd name="connsiteY29" fmla="*/ 9509 h 13714"/>
                  <a:gd name="connsiteX30" fmla="*/ 56688 w 60527"/>
                  <a:gd name="connsiteY30" fmla="*/ 6400 h 13714"/>
                  <a:gd name="connsiteX31" fmla="*/ 60528 w 60527"/>
                  <a:gd name="connsiteY31" fmla="*/ 6766 h 13714"/>
                  <a:gd name="connsiteX32" fmla="*/ 60162 w 60527"/>
                  <a:gd name="connsiteY32" fmla="*/ 4754 h 13714"/>
                  <a:gd name="connsiteX33" fmla="*/ 58882 w 60527"/>
                  <a:gd name="connsiteY33" fmla="*/ 4206 h 13714"/>
                  <a:gd name="connsiteX34" fmla="*/ 54676 w 60527"/>
                  <a:gd name="connsiteY34" fmla="*/ 3657 h 13714"/>
                  <a:gd name="connsiteX35" fmla="*/ 53213 w 60527"/>
                  <a:gd name="connsiteY35" fmla="*/ 4754 h 13714"/>
                  <a:gd name="connsiteX36" fmla="*/ 48276 w 60527"/>
                  <a:gd name="connsiteY36" fmla="*/ 4754 h 13714"/>
                  <a:gd name="connsiteX37" fmla="*/ 46264 w 60527"/>
                  <a:gd name="connsiteY37" fmla="*/ 4023 h 13714"/>
                  <a:gd name="connsiteX38" fmla="*/ 46264 w 60527"/>
                  <a:gd name="connsiteY38" fmla="*/ 3109 h 13714"/>
                  <a:gd name="connsiteX39" fmla="*/ 39132 w 60527"/>
                  <a:gd name="connsiteY39" fmla="*/ 2377 h 13714"/>
                  <a:gd name="connsiteX40" fmla="*/ 35293 w 60527"/>
                  <a:gd name="connsiteY40" fmla="*/ 0 h 13714"/>
                  <a:gd name="connsiteX41" fmla="*/ 28527 w 60527"/>
                  <a:gd name="connsiteY41" fmla="*/ 549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527" h="13714">
                    <a:moveTo>
                      <a:pt x="28527" y="549"/>
                    </a:moveTo>
                    <a:lnTo>
                      <a:pt x="24321" y="549"/>
                    </a:lnTo>
                    <a:lnTo>
                      <a:pt x="24138" y="2743"/>
                    </a:lnTo>
                    <a:lnTo>
                      <a:pt x="26698" y="3840"/>
                    </a:lnTo>
                    <a:lnTo>
                      <a:pt x="25418" y="4389"/>
                    </a:lnTo>
                    <a:lnTo>
                      <a:pt x="25235" y="5669"/>
                    </a:lnTo>
                    <a:lnTo>
                      <a:pt x="27978" y="6217"/>
                    </a:lnTo>
                    <a:lnTo>
                      <a:pt x="25235" y="6766"/>
                    </a:lnTo>
                    <a:lnTo>
                      <a:pt x="25418" y="9509"/>
                    </a:lnTo>
                    <a:lnTo>
                      <a:pt x="22675" y="9875"/>
                    </a:lnTo>
                    <a:lnTo>
                      <a:pt x="20664" y="8046"/>
                    </a:lnTo>
                    <a:lnTo>
                      <a:pt x="18469" y="8960"/>
                    </a:lnTo>
                    <a:lnTo>
                      <a:pt x="15360" y="8046"/>
                    </a:lnTo>
                    <a:lnTo>
                      <a:pt x="12252" y="8777"/>
                    </a:lnTo>
                    <a:lnTo>
                      <a:pt x="8595" y="6583"/>
                    </a:lnTo>
                    <a:lnTo>
                      <a:pt x="549" y="6949"/>
                    </a:lnTo>
                    <a:lnTo>
                      <a:pt x="0" y="7863"/>
                    </a:lnTo>
                    <a:lnTo>
                      <a:pt x="731" y="10057"/>
                    </a:lnTo>
                    <a:lnTo>
                      <a:pt x="6949" y="11886"/>
                    </a:lnTo>
                    <a:lnTo>
                      <a:pt x="8229" y="13166"/>
                    </a:lnTo>
                    <a:lnTo>
                      <a:pt x="19383" y="12069"/>
                    </a:lnTo>
                    <a:lnTo>
                      <a:pt x="20115" y="12069"/>
                    </a:lnTo>
                    <a:lnTo>
                      <a:pt x="20115" y="13532"/>
                    </a:lnTo>
                    <a:lnTo>
                      <a:pt x="21029" y="13715"/>
                    </a:lnTo>
                    <a:lnTo>
                      <a:pt x="28527" y="12983"/>
                    </a:lnTo>
                    <a:lnTo>
                      <a:pt x="27430" y="11886"/>
                    </a:lnTo>
                    <a:lnTo>
                      <a:pt x="28344" y="11338"/>
                    </a:lnTo>
                    <a:lnTo>
                      <a:pt x="39132" y="9509"/>
                    </a:lnTo>
                    <a:lnTo>
                      <a:pt x="39132" y="10057"/>
                    </a:lnTo>
                    <a:lnTo>
                      <a:pt x="47910" y="9509"/>
                    </a:lnTo>
                    <a:lnTo>
                      <a:pt x="56688" y="6400"/>
                    </a:lnTo>
                    <a:lnTo>
                      <a:pt x="60528" y="6766"/>
                    </a:lnTo>
                    <a:lnTo>
                      <a:pt x="60162" y="4754"/>
                    </a:lnTo>
                    <a:lnTo>
                      <a:pt x="58882" y="4206"/>
                    </a:lnTo>
                    <a:lnTo>
                      <a:pt x="54676" y="3657"/>
                    </a:lnTo>
                    <a:lnTo>
                      <a:pt x="53213" y="4754"/>
                    </a:lnTo>
                    <a:lnTo>
                      <a:pt x="48276" y="4754"/>
                    </a:lnTo>
                    <a:lnTo>
                      <a:pt x="46264" y="4023"/>
                    </a:lnTo>
                    <a:lnTo>
                      <a:pt x="46264" y="3109"/>
                    </a:lnTo>
                    <a:lnTo>
                      <a:pt x="39132" y="2377"/>
                    </a:lnTo>
                    <a:lnTo>
                      <a:pt x="35293" y="0"/>
                    </a:lnTo>
                    <a:lnTo>
                      <a:pt x="28527" y="549"/>
                    </a:lnTo>
                    <a:close/>
                  </a:path>
                </a:pathLst>
              </a:custGeom>
              <a:grpFill/>
              <a:ln w="18272" cap="flat">
                <a:noFill/>
                <a:prstDash val="solid"/>
                <a:miter/>
              </a:ln>
            </p:spPr>
            <p:txBody>
              <a:bodyPr rtlCol="0" anchor="ctr"/>
              <a:lstStyle/>
              <a:p>
                <a:endParaRPr lang="en-GB" sz="1463"/>
              </a:p>
            </p:txBody>
          </p:sp>
          <p:sp>
            <p:nvSpPr>
              <p:cNvPr id="650" name="Freeform: Shape 649">
                <a:extLst>
                  <a:ext uri="{FF2B5EF4-FFF2-40B4-BE49-F238E27FC236}">
                    <a16:creationId xmlns:a16="http://schemas.microsoft.com/office/drawing/2014/main" id="{3BBB92F9-6D92-DF63-2A46-187978BC90D5}"/>
                  </a:ext>
                </a:extLst>
              </p:cNvPr>
              <p:cNvSpPr/>
              <p:nvPr/>
            </p:nvSpPr>
            <p:spPr>
              <a:xfrm>
                <a:off x="7396445" y="1600765"/>
                <a:ext cx="60527" cy="13714"/>
              </a:xfrm>
              <a:custGeom>
                <a:avLst/>
                <a:gdLst>
                  <a:gd name="connsiteX0" fmla="*/ 28527 w 60527"/>
                  <a:gd name="connsiteY0" fmla="*/ 549 h 13714"/>
                  <a:gd name="connsiteX1" fmla="*/ 24321 w 60527"/>
                  <a:gd name="connsiteY1" fmla="*/ 731 h 13714"/>
                  <a:gd name="connsiteX2" fmla="*/ 24138 w 60527"/>
                  <a:gd name="connsiteY2" fmla="*/ 2743 h 13714"/>
                  <a:gd name="connsiteX3" fmla="*/ 26515 w 60527"/>
                  <a:gd name="connsiteY3" fmla="*/ 3840 h 13714"/>
                  <a:gd name="connsiteX4" fmla="*/ 25418 w 60527"/>
                  <a:gd name="connsiteY4" fmla="*/ 4389 h 13714"/>
                  <a:gd name="connsiteX5" fmla="*/ 25235 w 60527"/>
                  <a:gd name="connsiteY5" fmla="*/ 5669 h 13714"/>
                  <a:gd name="connsiteX6" fmla="*/ 27978 w 60527"/>
                  <a:gd name="connsiteY6" fmla="*/ 6217 h 13714"/>
                  <a:gd name="connsiteX7" fmla="*/ 25235 w 60527"/>
                  <a:gd name="connsiteY7" fmla="*/ 6766 h 13714"/>
                  <a:gd name="connsiteX8" fmla="*/ 25418 w 60527"/>
                  <a:gd name="connsiteY8" fmla="*/ 9509 h 13714"/>
                  <a:gd name="connsiteX9" fmla="*/ 22675 w 60527"/>
                  <a:gd name="connsiteY9" fmla="*/ 9875 h 13714"/>
                  <a:gd name="connsiteX10" fmla="*/ 20664 w 60527"/>
                  <a:gd name="connsiteY10" fmla="*/ 8046 h 13714"/>
                  <a:gd name="connsiteX11" fmla="*/ 18469 w 60527"/>
                  <a:gd name="connsiteY11" fmla="*/ 8960 h 13714"/>
                  <a:gd name="connsiteX12" fmla="*/ 15360 w 60527"/>
                  <a:gd name="connsiteY12" fmla="*/ 8046 h 13714"/>
                  <a:gd name="connsiteX13" fmla="*/ 12252 w 60527"/>
                  <a:gd name="connsiteY13" fmla="*/ 8777 h 13714"/>
                  <a:gd name="connsiteX14" fmla="*/ 8595 w 60527"/>
                  <a:gd name="connsiteY14" fmla="*/ 6583 h 13714"/>
                  <a:gd name="connsiteX15" fmla="*/ 549 w 60527"/>
                  <a:gd name="connsiteY15" fmla="*/ 6949 h 13714"/>
                  <a:gd name="connsiteX16" fmla="*/ 0 w 60527"/>
                  <a:gd name="connsiteY16" fmla="*/ 7863 h 13714"/>
                  <a:gd name="connsiteX17" fmla="*/ 731 w 60527"/>
                  <a:gd name="connsiteY17" fmla="*/ 10240 h 13714"/>
                  <a:gd name="connsiteX18" fmla="*/ 6949 w 60527"/>
                  <a:gd name="connsiteY18" fmla="*/ 11886 h 13714"/>
                  <a:gd name="connsiteX19" fmla="*/ 8229 w 60527"/>
                  <a:gd name="connsiteY19" fmla="*/ 13166 h 13714"/>
                  <a:gd name="connsiteX20" fmla="*/ 19383 w 60527"/>
                  <a:gd name="connsiteY20" fmla="*/ 12069 h 13714"/>
                  <a:gd name="connsiteX21" fmla="*/ 20115 w 60527"/>
                  <a:gd name="connsiteY21" fmla="*/ 12069 h 13714"/>
                  <a:gd name="connsiteX22" fmla="*/ 20115 w 60527"/>
                  <a:gd name="connsiteY22" fmla="*/ 13715 h 13714"/>
                  <a:gd name="connsiteX23" fmla="*/ 21029 w 60527"/>
                  <a:gd name="connsiteY23" fmla="*/ 13715 h 13714"/>
                  <a:gd name="connsiteX24" fmla="*/ 28527 w 60527"/>
                  <a:gd name="connsiteY24" fmla="*/ 12983 h 13714"/>
                  <a:gd name="connsiteX25" fmla="*/ 27430 w 60527"/>
                  <a:gd name="connsiteY25" fmla="*/ 11886 h 13714"/>
                  <a:gd name="connsiteX26" fmla="*/ 28344 w 60527"/>
                  <a:gd name="connsiteY26" fmla="*/ 11338 h 13714"/>
                  <a:gd name="connsiteX27" fmla="*/ 39132 w 60527"/>
                  <a:gd name="connsiteY27" fmla="*/ 9509 h 13714"/>
                  <a:gd name="connsiteX28" fmla="*/ 39132 w 60527"/>
                  <a:gd name="connsiteY28" fmla="*/ 10240 h 13714"/>
                  <a:gd name="connsiteX29" fmla="*/ 47910 w 60527"/>
                  <a:gd name="connsiteY29" fmla="*/ 9509 h 13714"/>
                  <a:gd name="connsiteX30" fmla="*/ 56505 w 60527"/>
                  <a:gd name="connsiteY30" fmla="*/ 6400 h 13714"/>
                  <a:gd name="connsiteX31" fmla="*/ 60528 w 60527"/>
                  <a:gd name="connsiteY31" fmla="*/ 6766 h 13714"/>
                  <a:gd name="connsiteX32" fmla="*/ 60162 w 60527"/>
                  <a:gd name="connsiteY32" fmla="*/ 4754 h 13714"/>
                  <a:gd name="connsiteX33" fmla="*/ 58882 w 60527"/>
                  <a:gd name="connsiteY33" fmla="*/ 4206 h 13714"/>
                  <a:gd name="connsiteX34" fmla="*/ 54676 w 60527"/>
                  <a:gd name="connsiteY34" fmla="*/ 3657 h 13714"/>
                  <a:gd name="connsiteX35" fmla="*/ 53213 w 60527"/>
                  <a:gd name="connsiteY35" fmla="*/ 4754 h 13714"/>
                  <a:gd name="connsiteX36" fmla="*/ 48276 w 60527"/>
                  <a:gd name="connsiteY36" fmla="*/ 4754 h 13714"/>
                  <a:gd name="connsiteX37" fmla="*/ 46264 w 60527"/>
                  <a:gd name="connsiteY37" fmla="*/ 4023 h 13714"/>
                  <a:gd name="connsiteX38" fmla="*/ 46264 w 60527"/>
                  <a:gd name="connsiteY38" fmla="*/ 3109 h 13714"/>
                  <a:gd name="connsiteX39" fmla="*/ 39132 w 60527"/>
                  <a:gd name="connsiteY39" fmla="*/ 2377 h 13714"/>
                  <a:gd name="connsiteX40" fmla="*/ 35293 w 60527"/>
                  <a:gd name="connsiteY40" fmla="*/ 0 h 13714"/>
                  <a:gd name="connsiteX41" fmla="*/ 28527 w 60527"/>
                  <a:gd name="connsiteY41" fmla="*/ 549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0527" h="13714">
                    <a:moveTo>
                      <a:pt x="28527" y="549"/>
                    </a:moveTo>
                    <a:lnTo>
                      <a:pt x="24321" y="731"/>
                    </a:lnTo>
                    <a:lnTo>
                      <a:pt x="24138" y="2743"/>
                    </a:lnTo>
                    <a:lnTo>
                      <a:pt x="26515" y="3840"/>
                    </a:lnTo>
                    <a:lnTo>
                      <a:pt x="25418" y="4389"/>
                    </a:lnTo>
                    <a:lnTo>
                      <a:pt x="25235" y="5669"/>
                    </a:lnTo>
                    <a:lnTo>
                      <a:pt x="27978" y="6217"/>
                    </a:lnTo>
                    <a:lnTo>
                      <a:pt x="25235" y="6766"/>
                    </a:lnTo>
                    <a:lnTo>
                      <a:pt x="25418" y="9509"/>
                    </a:lnTo>
                    <a:lnTo>
                      <a:pt x="22675" y="9875"/>
                    </a:lnTo>
                    <a:lnTo>
                      <a:pt x="20664" y="8046"/>
                    </a:lnTo>
                    <a:lnTo>
                      <a:pt x="18469" y="8960"/>
                    </a:lnTo>
                    <a:lnTo>
                      <a:pt x="15360" y="8046"/>
                    </a:lnTo>
                    <a:lnTo>
                      <a:pt x="12252" y="8777"/>
                    </a:lnTo>
                    <a:lnTo>
                      <a:pt x="8595" y="6583"/>
                    </a:lnTo>
                    <a:lnTo>
                      <a:pt x="549" y="6949"/>
                    </a:lnTo>
                    <a:lnTo>
                      <a:pt x="0" y="7863"/>
                    </a:lnTo>
                    <a:lnTo>
                      <a:pt x="731" y="10240"/>
                    </a:lnTo>
                    <a:lnTo>
                      <a:pt x="6949" y="11886"/>
                    </a:lnTo>
                    <a:lnTo>
                      <a:pt x="8229" y="13166"/>
                    </a:lnTo>
                    <a:lnTo>
                      <a:pt x="19383" y="12069"/>
                    </a:lnTo>
                    <a:lnTo>
                      <a:pt x="20115" y="12069"/>
                    </a:lnTo>
                    <a:lnTo>
                      <a:pt x="20115" y="13715"/>
                    </a:lnTo>
                    <a:lnTo>
                      <a:pt x="21029" y="13715"/>
                    </a:lnTo>
                    <a:lnTo>
                      <a:pt x="28527" y="12983"/>
                    </a:lnTo>
                    <a:lnTo>
                      <a:pt x="27430" y="11886"/>
                    </a:lnTo>
                    <a:lnTo>
                      <a:pt x="28344" y="11338"/>
                    </a:lnTo>
                    <a:lnTo>
                      <a:pt x="39132" y="9509"/>
                    </a:lnTo>
                    <a:lnTo>
                      <a:pt x="39132" y="10240"/>
                    </a:lnTo>
                    <a:lnTo>
                      <a:pt x="47910" y="9509"/>
                    </a:lnTo>
                    <a:lnTo>
                      <a:pt x="56505" y="6400"/>
                    </a:lnTo>
                    <a:lnTo>
                      <a:pt x="60528" y="6766"/>
                    </a:lnTo>
                    <a:lnTo>
                      <a:pt x="60162" y="4754"/>
                    </a:lnTo>
                    <a:lnTo>
                      <a:pt x="58882" y="4206"/>
                    </a:lnTo>
                    <a:lnTo>
                      <a:pt x="54676" y="3657"/>
                    </a:lnTo>
                    <a:lnTo>
                      <a:pt x="53213" y="4754"/>
                    </a:lnTo>
                    <a:lnTo>
                      <a:pt x="48276" y="4754"/>
                    </a:lnTo>
                    <a:lnTo>
                      <a:pt x="46264" y="4023"/>
                    </a:lnTo>
                    <a:lnTo>
                      <a:pt x="46264" y="3109"/>
                    </a:lnTo>
                    <a:lnTo>
                      <a:pt x="39132" y="2377"/>
                    </a:lnTo>
                    <a:lnTo>
                      <a:pt x="35293" y="0"/>
                    </a:lnTo>
                    <a:lnTo>
                      <a:pt x="28527" y="549"/>
                    </a:lnTo>
                  </a:path>
                </a:pathLst>
              </a:custGeom>
              <a:grpFill/>
              <a:ln w="4020" cap="flat">
                <a:solidFill>
                  <a:srgbClr val="FFFFFF"/>
                </a:solidFill>
                <a:prstDash val="solid"/>
                <a:miter/>
              </a:ln>
            </p:spPr>
            <p:txBody>
              <a:bodyPr rtlCol="0" anchor="ctr"/>
              <a:lstStyle/>
              <a:p>
                <a:endParaRPr lang="en-GB" sz="1463"/>
              </a:p>
            </p:txBody>
          </p:sp>
          <p:sp>
            <p:nvSpPr>
              <p:cNvPr id="651" name="Freeform: Shape 650">
                <a:extLst>
                  <a:ext uri="{FF2B5EF4-FFF2-40B4-BE49-F238E27FC236}">
                    <a16:creationId xmlns:a16="http://schemas.microsoft.com/office/drawing/2014/main" id="{FD1114E0-92E7-0091-79FF-9651BAE8A871}"/>
                  </a:ext>
                </a:extLst>
              </p:cNvPr>
              <p:cNvSpPr/>
              <p:nvPr/>
            </p:nvSpPr>
            <p:spPr>
              <a:xfrm>
                <a:off x="7456059" y="1631851"/>
                <a:ext cx="25783" cy="8594"/>
              </a:xfrm>
              <a:custGeom>
                <a:avLst/>
                <a:gdLst>
                  <a:gd name="connsiteX0" fmla="*/ 24138 w 25783"/>
                  <a:gd name="connsiteY0" fmla="*/ 366 h 8594"/>
                  <a:gd name="connsiteX1" fmla="*/ 14263 w 25783"/>
                  <a:gd name="connsiteY1" fmla="*/ 731 h 8594"/>
                  <a:gd name="connsiteX2" fmla="*/ 12618 w 25783"/>
                  <a:gd name="connsiteY2" fmla="*/ 1829 h 8594"/>
                  <a:gd name="connsiteX3" fmla="*/ 8412 w 25783"/>
                  <a:gd name="connsiteY3" fmla="*/ 2194 h 8594"/>
                  <a:gd name="connsiteX4" fmla="*/ 0 w 25783"/>
                  <a:gd name="connsiteY4" fmla="*/ 5120 h 8594"/>
                  <a:gd name="connsiteX5" fmla="*/ 8961 w 25783"/>
                  <a:gd name="connsiteY5" fmla="*/ 7863 h 8594"/>
                  <a:gd name="connsiteX6" fmla="*/ 17372 w 25783"/>
                  <a:gd name="connsiteY6" fmla="*/ 8595 h 8594"/>
                  <a:gd name="connsiteX7" fmla="*/ 25784 w 25783"/>
                  <a:gd name="connsiteY7" fmla="*/ 4389 h 8594"/>
                  <a:gd name="connsiteX8" fmla="*/ 25784 w 25783"/>
                  <a:gd name="connsiteY8" fmla="*/ 2926 h 8594"/>
                  <a:gd name="connsiteX9" fmla="*/ 24138 w 25783"/>
                  <a:gd name="connsiteY9" fmla="*/ 1829 h 8594"/>
                  <a:gd name="connsiteX10" fmla="*/ 25053 w 25783"/>
                  <a:gd name="connsiteY10" fmla="*/ 914 h 8594"/>
                  <a:gd name="connsiteX11" fmla="*/ 24687 w 25783"/>
                  <a:gd name="connsiteY11" fmla="*/ 0 h 8594"/>
                  <a:gd name="connsiteX12" fmla="*/ 24138 w 25783"/>
                  <a:gd name="connsiteY12" fmla="*/ 366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83" h="8594">
                    <a:moveTo>
                      <a:pt x="24138" y="366"/>
                    </a:moveTo>
                    <a:lnTo>
                      <a:pt x="14263" y="731"/>
                    </a:lnTo>
                    <a:lnTo>
                      <a:pt x="12618" y="1829"/>
                    </a:lnTo>
                    <a:lnTo>
                      <a:pt x="8412" y="2194"/>
                    </a:lnTo>
                    <a:lnTo>
                      <a:pt x="0" y="5120"/>
                    </a:lnTo>
                    <a:lnTo>
                      <a:pt x="8961" y="7863"/>
                    </a:lnTo>
                    <a:lnTo>
                      <a:pt x="17372" y="8595"/>
                    </a:lnTo>
                    <a:lnTo>
                      <a:pt x="25784" y="4389"/>
                    </a:lnTo>
                    <a:lnTo>
                      <a:pt x="25784" y="2926"/>
                    </a:lnTo>
                    <a:lnTo>
                      <a:pt x="24138" y="1829"/>
                    </a:lnTo>
                    <a:lnTo>
                      <a:pt x="25053" y="914"/>
                    </a:lnTo>
                    <a:lnTo>
                      <a:pt x="24687" y="0"/>
                    </a:lnTo>
                    <a:lnTo>
                      <a:pt x="24138" y="366"/>
                    </a:lnTo>
                    <a:close/>
                  </a:path>
                </a:pathLst>
              </a:custGeom>
              <a:grpFill/>
              <a:ln w="18272" cap="flat">
                <a:noFill/>
                <a:prstDash val="solid"/>
                <a:miter/>
              </a:ln>
            </p:spPr>
            <p:txBody>
              <a:bodyPr rtlCol="0" anchor="ctr"/>
              <a:lstStyle/>
              <a:p>
                <a:endParaRPr lang="en-GB" sz="1463"/>
              </a:p>
            </p:txBody>
          </p:sp>
          <p:sp>
            <p:nvSpPr>
              <p:cNvPr id="652" name="Freeform: Shape 651">
                <a:extLst>
                  <a:ext uri="{FF2B5EF4-FFF2-40B4-BE49-F238E27FC236}">
                    <a16:creationId xmlns:a16="http://schemas.microsoft.com/office/drawing/2014/main" id="{34782F3D-216C-9F72-1D41-C7337FB55C4B}"/>
                  </a:ext>
                </a:extLst>
              </p:cNvPr>
              <p:cNvSpPr/>
              <p:nvPr/>
            </p:nvSpPr>
            <p:spPr>
              <a:xfrm>
                <a:off x="7456059" y="1631851"/>
                <a:ext cx="25783" cy="8594"/>
              </a:xfrm>
              <a:custGeom>
                <a:avLst/>
                <a:gdLst>
                  <a:gd name="connsiteX0" fmla="*/ 24138 w 25783"/>
                  <a:gd name="connsiteY0" fmla="*/ 366 h 8594"/>
                  <a:gd name="connsiteX1" fmla="*/ 24687 w 25783"/>
                  <a:gd name="connsiteY1" fmla="*/ 0 h 8594"/>
                  <a:gd name="connsiteX2" fmla="*/ 25053 w 25783"/>
                  <a:gd name="connsiteY2" fmla="*/ 914 h 8594"/>
                  <a:gd name="connsiteX3" fmla="*/ 24138 w 25783"/>
                  <a:gd name="connsiteY3" fmla="*/ 1829 h 8594"/>
                  <a:gd name="connsiteX4" fmla="*/ 25784 w 25783"/>
                  <a:gd name="connsiteY4" fmla="*/ 2926 h 8594"/>
                  <a:gd name="connsiteX5" fmla="*/ 25784 w 25783"/>
                  <a:gd name="connsiteY5" fmla="*/ 4389 h 8594"/>
                  <a:gd name="connsiteX6" fmla="*/ 17372 w 25783"/>
                  <a:gd name="connsiteY6" fmla="*/ 8595 h 8594"/>
                  <a:gd name="connsiteX7" fmla="*/ 8961 w 25783"/>
                  <a:gd name="connsiteY7" fmla="*/ 7863 h 8594"/>
                  <a:gd name="connsiteX8" fmla="*/ 0 w 25783"/>
                  <a:gd name="connsiteY8" fmla="*/ 5120 h 8594"/>
                  <a:gd name="connsiteX9" fmla="*/ 8412 w 25783"/>
                  <a:gd name="connsiteY9" fmla="*/ 2194 h 8594"/>
                  <a:gd name="connsiteX10" fmla="*/ 12618 w 25783"/>
                  <a:gd name="connsiteY10" fmla="*/ 1829 h 8594"/>
                  <a:gd name="connsiteX11" fmla="*/ 14263 w 25783"/>
                  <a:gd name="connsiteY11" fmla="*/ 731 h 8594"/>
                  <a:gd name="connsiteX12" fmla="*/ 24138 w 25783"/>
                  <a:gd name="connsiteY12" fmla="*/ 366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83" h="8594">
                    <a:moveTo>
                      <a:pt x="24138" y="366"/>
                    </a:moveTo>
                    <a:lnTo>
                      <a:pt x="24687" y="0"/>
                    </a:lnTo>
                    <a:lnTo>
                      <a:pt x="25053" y="914"/>
                    </a:lnTo>
                    <a:lnTo>
                      <a:pt x="24138" y="1829"/>
                    </a:lnTo>
                    <a:lnTo>
                      <a:pt x="25784" y="2926"/>
                    </a:lnTo>
                    <a:lnTo>
                      <a:pt x="25784" y="4389"/>
                    </a:lnTo>
                    <a:lnTo>
                      <a:pt x="17372" y="8595"/>
                    </a:lnTo>
                    <a:lnTo>
                      <a:pt x="8961" y="7863"/>
                    </a:lnTo>
                    <a:lnTo>
                      <a:pt x="0" y="5120"/>
                    </a:lnTo>
                    <a:lnTo>
                      <a:pt x="8412" y="2194"/>
                    </a:lnTo>
                    <a:lnTo>
                      <a:pt x="12618" y="1829"/>
                    </a:lnTo>
                    <a:lnTo>
                      <a:pt x="14263" y="731"/>
                    </a:lnTo>
                    <a:lnTo>
                      <a:pt x="24138" y="366"/>
                    </a:lnTo>
                  </a:path>
                </a:pathLst>
              </a:custGeom>
              <a:grpFill/>
              <a:ln w="4020" cap="flat">
                <a:solidFill>
                  <a:srgbClr val="FFFFFF"/>
                </a:solidFill>
                <a:prstDash val="solid"/>
                <a:miter/>
              </a:ln>
            </p:spPr>
            <p:txBody>
              <a:bodyPr rtlCol="0" anchor="ctr"/>
              <a:lstStyle/>
              <a:p>
                <a:endParaRPr lang="en-GB" sz="1463"/>
              </a:p>
            </p:txBody>
          </p:sp>
          <p:sp>
            <p:nvSpPr>
              <p:cNvPr id="653" name="Freeform: Shape 652">
                <a:extLst>
                  <a:ext uri="{FF2B5EF4-FFF2-40B4-BE49-F238E27FC236}">
                    <a16:creationId xmlns:a16="http://schemas.microsoft.com/office/drawing/2014/main" id="{0397D951-06A3-F692-8F33-241ECDEA68C6}"/>
                  </a:ext>
                </a:extLst>
              </p:cNvPr>
              <p:cNvSpPr/>
              <p:nvPr/>
            </p:nvSpPr>
            <p:spPr>
              <a:xfrm>
                <a:off x="7396079" y="1640080"/>
                <a:ext cx="38767" cy="7680"/>
              </a:xfrm>
              <a:custGeom>
                <a:avLst/>
                <a:gdLst>
                  <a:gd name="connsiteX0" fmla="*/ 18104 w 38767"/>
                  <a:gd name="connsiteY0" fmla="*/ 0 h 7680"/>
                  <a:gd name="connsiteX1" fmla="*/ 14812 w 38767"/>
                  <a:gd name="connsiteY1" fmla="*/ 914 h 7680"/>
                  <a:gd name="connsiteX2" fmla="*/ 10058 w 38767"/>
                  <a:gd name="connsiteY2" fmla="*/ 183 h 7680"/>
                  <a:gd name="connsiteX3" fmla="*/ 7864 w 38767"/>
                  <a:gd name="connsiteY3" fmla="*/ 1829 h 7680"/>
                  <a:gd name="connsiteX4" fmla="*/ 0 w 38767"/>
                  <a:gd name="connsiteY4" fmla="*/ 2926 h 7680"/>
                  <a:gd name="connsiteX5" fmla="*/ 4755 w 38767"/>
                  <a:gd name="connsiteY5" fmla="*/ 3657 h 7680"/>
                  <a:gd name="connsiteX6" fmla="*/ 2926 w 38767"/>
                  <a:gd name="connsiteY6" fmla="*/ 4023 h 7680"/>
                  <a:gd name="connsiteX7" fmla="*/ 2560 w 38767"/>
                  <a:gd name="connsiteY7" fmla="*/ 4937 h 7680"/>
                  <a:gd name="connsiteX8" fmla="*/ 3109 w 38767"/>
                  <a:gd name="connsiteY8" fmla="*/ 5669 h 7680"/>
                  <a:gd name="connsiteX9" fmla="*/ 2926 w 38767"/>
                  <a:gd name="connsiteY9" fmla="*/ 6400 h 7680"/>
                  <a:gd name="connsiteX10" fmla="*/ 4023 w 38767"/>
                  <a:gd name="connsiteY10" fmla="*/ 6949 h 7680"/>
                  <a:gd name="connsiteX11" fmla="*/ 8229 w 38767"/>
                  <a:gd name="connsiteY11" fmla="*/ 7680 h 7680"/>
                  <a:gd name="connsiteX12" fmla="*/ 21030 w 38767"/>
                  <a:gd name="connsiteY12" fmla="*/ 6400 h 7680"/>
                  <a:gd name="connsiteX13" fmla="*/ 23407 w 38767"/>
                  <a:gd name="connsiteY13" fmla="*/ 7497 h 7680"/>
                  <a:gd name="connsiteX14" fmla="*/ 29258 w 38767"/>
                  <a:gd name="connsiteY14" fmla="*/ 7497 h 7680"/>
                  <a:gd name="connsiteX15" fmla="*/ 38768 w 38767"/>
                  <a:gd name="connsiteY15" fmla="*/ 5120 h 7680"/>
                  <a:gd name="connsiteX16" fmla="*/ 38401 w 38767"/>
                  <a:gd name="connsiteY16" fmla="*/ 2926 h 7680"/>
                  <a:gd name="connsiteX17" fmla="*/ 34745 w 38767"/>
                  <a:gd name="connsiteY17" fmla="*/ 2194 h 7680"/>
                  <a:gd name="connsiteX18" fmla="*/ 35293 w 38767"/>
                  <a:gd name="connsiteY18" fmla="*/ 1646 h 7680"/>
                  <a:gd name="connsiteX19" fmla="*/ 34745 w 38767"/>
                  <a:gd name="connsiteY19" fmla="*/ 1097 h 7680"/>
                  <a:gd name="connsiteX20" fmla="*/ 28893 w 38767"/>
                  <a:gd name="connsiteY20" fmla="*/ 0 h 7680"/>
                  <a:gd name="connsiteX21" fmla="*/ 18104 w 38767"/>
                  <a:gd name="connsiteY21" fmla="*/ 0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67" h="7680">
                    <a:moveTo>
                      <a:pt x="18104" y="0"/>
                    </a:moveTo>
                    <a:lnTo>
                      <a:pt x="14812" y="914"/>
                    </a:lnTo>
                    <a:lnTo>
                      <a:pt x="10058" y="183"/>
                    </a:lnTo>
                    <a:lnTo>
                      <a:pt x="7864" y="1829"/>
                    </a:lnTo>
                    <a:lnTo>
                      <a:pt x="0" y="2926"/>
                    </a:lnTo>
                    <a:lnTo>
                      <a:pt x="4755" y="3657"/>
                    </a:lnTo>
                    <a:lnTo>
                      <a:pt x="2926" y="4023"/>
                    </a:lnTo>
                    <a:lnTo>
                      <a:pt x="2560" y="4937"/>
                    </a:lnTo>
                    <a:lnTo>
                      <a:pt x="3109" y="5669"/>
                    </a:lnTo>
                    <a:lnTo>
                      <a:pt x="2926" y="6400"/>
                    </a:lnTo>
                    <a:lnTo>
                      <a:pt x="4023" y="6949"/>
                    </a:lnTo>
                    <a:lnTo>
                      <a:pt x="8229" y="7680"/>
                    </a:lnTo>
                    <a:lnTo>
                      <a:pt x="21030" y="6400"/>
                    </a:lnTo>
                    <a:lnTo>
                      <a:pt x="23407" y="7497"/>
                    </a:lnTo>
                    <a:lnTo>
                      <a:pt x="29258" y="7497"/>
                    </a:lnTo>
                    <a:lnTo>
                      <a:pt x="38768" y="5120"/>
                    </a:lnTo>
                    <a:lnTo>
                      <a:pt x="38401" y="2926"/>
                    </a:lnTo>
                    <a:lnTo>
                      <a:pt x="34745" y="2194"/>
                    </a:lnTo>
                    <a:lnTo>
                      <a:pt x="35293" y="1646"/>
                    </a:lnTo>
                    <a:lnTo>
                      <a:pt x="34745" y="1097"/>
                    </a:lnTo>
                    <a:lnTo>
                      <a:pt x="28893" y="0"/>
                    </a:lnTo>
                    <a:lnTo>
                      <a:pt x="18104" y="0"/>
                    </a:lnTo>
                    <a:close/>
                  </a:path>
                </a:pathLst>
              </a:custGeom>
              <a:grpFill/>
              <a:ln w="18272" cap="flat">
                <a:noFill/>
                <a:prstDash val="solid"/>
                <a:miter/>
              </a:ln>
            </p:spPr>
            <p:txBody>
              <a:bodyPr rtlCol="0" anchor="ctr"/>
              <a:lstStyle/>
              <a:p>
                <a:endParaRPr lang="en-GB" sz="1463"/>
              </a:p>
            </p:txBody>
          </p:sp>
          <p:sp>
            <p:nvSpPr>
              <p:cNvPr id="654" name="Freeform: Shape 653">
                <a:extLst>
                  <a:ext uri="{FF2B5EF4-FFF2-40B4-BE49-F238E27FC236}">
                    <a16:creationId xmlns:a16="http://schemas.microsoft.com/office/drawing/2014/main" id="{6864D5C1-E39B-DCCA-49CA-7A9006F9AB9A}"/>
                  </a:ext>
                </a:extLst>
              </p:cNvPr>
              <p:cNvSpPr/>
              <p:nvPr/>
            </p:nvSpPr>
            <p:spPr>
              <a:xfrm>
                <a:off x="7396079" y="1640080"/>
                <a:ext cx="38767" cy="7680"/>
              </a:xfrm>
              <a:custGeom>
                <a:avLst/>
                <a:gdLst>
                  <a:gd name="connsiteX0" fmla="*/ 18104 w 38767"/>
                  <a:gd name="connsiteY0" fmla="*/ 0 h 7680"/>
                  <a:gd name="connsiteX1" fmla="*/ 14812 w 38767"/>
                  <a:gd name="connsiteY1" fmla="*/ 914 h 7680"/>
                  <a:gd name="connsiteX2" fmla="*/ 10058 w 38767"/>
                  <a:gd name="connsiteY2" fmla="*/ 183 h 7680"/>
                  <a:gd name="connsiteX3" fmla="*/ 7864 w 38767"/>
                  <a:gd name="connsiteY3" fmla="*/ 1829 h 7680"/>
                  <a:gd name="connsiteX4" fmla="*/ 0 w 38767"/>
                  <a:gd name="connsiteY4" fmla="*/ 2926 h 7680"/>
                  <a:gd name="connsiteX5" fmla="*/ 4755 w 38767"/>
                  <a:gd name="connsiteY5" fmla="*/ 3657 h 7680"/>
                  <a:gd name="connsiteX6" fmla="*/ 2926 w 38767"/>
                  <a:gd name="connsiteY6" fmla="*/ 4023 h 7680"/>
                  <a:gd name="connsiteX7" fmla="*/ 2560 w 38767"/>
                  <a:gd name="connsiteY7" fmla="*/ 4937 h 7680"/>
                  <a:gd name="connsiteX8" fmla="*/ 3109 w 38767"/>
                  <a:gd name="connsiteY8" fmla="*/ 5669 h 7680"/>
                  <a:gd name="connsiteX9" fmla="*/ 2926 w 38767"/>
                  <a:gd name="connsiteY9" fmla="*/ 6400 h 7680"/>
                  <a:gd name="connsiteX10" fmla="*/ 4023 w 38767"/>
                  <a:gd name="connsiteY10" fmla="*/ 6949 h 7680"/>
                  <a:gd name="connsiteX11" fmla="*/ 8229 w 38767"/>
                  <a:gd name="connsiteY11" fmla="*/ 7680 h 7680"/>
                  <a:gd name="connsiteX12" fmla="*/ 21030 w 38767"/>
                  <a:gd name="connsiteY12" fmla="*/ 6400 h 7680"/>
                  <a:gd name="connsiteX13" fmla="*/ 23407 w 38767"/>
                  <a:gd name="connsiteY13" fmla="*/ 7497 h 7680"/>
                  <a:gd name="connsiteX14" fmla="*/ 29258 w 38767"/>
                  <a:gd name="connsiteY14" fmla="*/ 7497 h 7680"/>
                  <a:gd name="connsiteX15" fmla="*/ 38768 w 38767"/>
                  <a:gd name="connsiteY15" fmla="*/ 5120 h 7680"/>
                  <a:gd name="connsiteX16" fmla="*/ 38401 w 38767"/>
                  <a:gd name="connsiteY16" fmla="*/ 2926 h 7680"/>
                  <a:gd name="connsiteX17" fmla="*/ 34745 w 38767"/>
                  <a:gd name="connsiteY17" fmla="*/ 2194 h 7680"/>
                  <a:gd name="connsiteX18" fmla="*/ 35293 w 38767"/>
                  <a:gd name="connsiteY18" fmla="*/ 1646 h 7680"/>
                  <a:gd name="connsiteX19" fmla="*/ 34745 w 38767"/>
                  <a:gd name="connsiteY19" fmla="*/ 1097 h 7680"/>
                  <a:gd name="connsiteX20" fmla="*/ 28893 w 38767"/>
                  <a:gd name="connsiteY20" fmla="*/ 0 h 7680"/>
                  <a:gd name="connsiteX21" fmla="*/ 18104 w 38767"/>
                  <a:gd name="connsiteY21" fmla="*/ 0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767" h="7680">
                    <a:moveTo>
                      <a:pt x="18104" y="0"/>
                    </a:moveTo>
                    <a:lnTo>
                      <a:pt x="14812" y="914"/>
                    </a:lnTo>
                    <a:lnTo>
                      <a:pt x="10058" y="183"/>
                    </a:lnTo>
                    <a:lnTo>
                      <a:pt x="7864" y="1829"/>
                    </a:lnTo>
                    <a:lnTo>
                      <a:pt x="0" y="2926"/>
                    </a:lnTo>
                    <a:lnTo>
                      <a:pt x="4755" y="3657"/>
                    </a:lnTo>
                    <a:lnTo>
                      <a:pt x="2926" y="4023"/>
                    </a:lnTo>
                    <a:lnTo>
                      <a:pt x="2560" y="4937"/>
                    </a:lnTo>
                    <a:lnTo>
                      <a:pt x="3109" y="5669"/>
                    </a:lnTo>
                    <a:lnTo>
                      <a:pt x="2926" y="6400"/>
                    </a:lnTo>
                    <a:lnTo>
                      <a:pt x="4023" y="6949"/>
                    </a:lnTo>
                    <a:lnTo>
                      <a:pt x="8229" y="7680"/>
                    </a:lnTo>
                    <a:lnTo>
                      <a:pt x="21030" y="6400"/>
                    </a:lnTo>
                    <a:lnTo>
                      <a:pt x="23407" y="7497"/>
                    </a:lnTo>
                    <a:lnTo>
                      <a:pt x="29258" y="7497"/>
                    </a:lnTo>
                    <a:lnTo>
                      <a:pt x="38768" y="5120"/>
                    </a:lnTo>
                    <a:lnTo>
                      <a:pt x="38401" y="2926"/>
                    </a:lnTo>
                    <a:lnTo>
                      <a:pt x="34745" y="2194"/>
                    </a:lnTo>
                    <a:lnTo>
                      <a:pt x="35293" y="1646"/>
                    </a:lnTo>
                    <a:lnTo>
                      <a:pt x="34745" y="1097"/>
                    </a:lnTo>
                    <a:lnTo>
                      <a:pt x="28893" y="0"/>
                    </a:lnTo>
                    <a:lnTo>
                      <a:pt x="18104" y="0"/>
                    </a:lnTo>
                  </a:path>
                </a:pathLst>
              </a:custGeom>
              <a:grpFill/>
              <a:ln w="4020" cap="flat">
                <a:solidFill>
                  <a:srgbClr val="FFFFFF"/>
                </a:solidFill>
                <a:prstDash val="solid"/>
                <a:miter/>
              </a:ln>
            </p:spPr>
            <p:txBody>
              <a:bodyPr rtlCol="0" anchor="ctr"/>
              <a:lstStyle/>
              <a:p>
                <a:endParaRPr lang="en-GB" sz="1463"/>
              </a:p>
            </p:txBody>
          </p:sp>
          <p:sp>
            <p:nvSpPr>
              <p:cNvPr id="655" name="Freeform: Shape 654">
                <a:extLst>
                  <a:ext uri="{FF2B5EF4-FFF2-40B4-BE49-F238E27FC236}">
                    <a16:creationId xmlns:a16="http://schemas.microsoft.com/office/drawing/2014/main" id="{C6D96459-91DD-FD69-A6EF-59359C3797D4}"/>
                  </a:ext>
                </a:extLst>
              </p:cNvPr>
              <p:cNvSpPr/>
              <p:nvPr/>
            </p:nvSpPr>
            <p:spPr>
              <a:xfrm>
                <a:off x="7360787" y="1631851"/>
                <a:ext cx="45715" cy="9691"/>
              </a:xfrm>
              <a:custGeom>
                <a:avLst/>
                <a:gdLst>
                  <a:gd name="connsiteX0" fmla="*/ 15178 w 45715"/>
                  <a:gd name="connsiteY0" fmla="*/ 0 h 9691"/>
                  <a:gd name="connsiteX1" fmla="*/ 0 w 45715"/>
                  <a:gd name="connsiteY1" fmla="*/ 731 h 9691"/>
                  <a:gd name="connsiteX2" fmla="*/ 1463 w 45715"/>
                  <a:gd name="connsiteY2" fmla="*/ 2560 h 9691"/>
                  <a:gd name="connsiteX3" fmla="*/ 1097 w 45715"/>
                  <a:gd name="connsiteY3" fmla="*/ 5486 h 9691"/>
                  <a:gd name="connsiteX4" fmla="*/ 11886 w 45715"/>
                  <a:gd name="connsiteY4" fmla="*/ 5486 h 9691"/>
                  <a:gd name="connsiteX5" fmla="*/ 15178 w 45715"/>
                  <a:gd name="connsiteY5" fmla="*/ 7132 h 9691"/>
                  <a:gd name="connsiteX6" fmla="*/ 14446 w 45715"/>
                  <a:gd name="connsiteY6" fmla="*/ 8960 h 9691"/>
                  <a:gd name="connsiteX7" fmla="*/ 21944 w 45715"/>
                  <a:gd name="connsiteY7" fmla="*/ 9692 h 9691"/>
                  <a:gd name="connsiteX8" fmla="*/ 26149 w 45715"/>
                  <a:gd name="connsiteY8" fmla="*/ 8412 h 9691"/>
                  <a:gd name="connsiteX9" fmla="*/ 32367 w 45715"/>
                  <a:gd name="connsiteY9" fmla="*/ 9692 h 9691"/>
                  <a:gd name="connsiteX10" fmla="*/ 35841 w 45715"/>
                  <a:gd name="connsiteY10" fmla="*/ 7863 h 9691"/>
                  <a:gd name="connsiteX11" fmla="*/ 42973 w 45715"/>
                  <a:gd name="connsiteY11" fmla="*/ 7315 h 9691"/>
                  <a:gd name="connsiteX12" fmla="*/ 45716 w 45715"/>
                  <a:gd name="connsiteY12" fmla="*/ 6035 h 9691"/>
                  <a:gd name="connsiteX13" fmla="*/ 42973 w 45715"/>
                  <a:gd name="connsiteY13" fmla="*/ 5486 h 9691"/>
                  <a:gd name="connsiteX14" fmla="*/ 41510 w 45715"/>
                  <a:gd name="connsiteY14" fmla="*/ 4389 h 9691"/>
                  <a:gd name="connsiteX15" fmla="*/ 38950 w 45715"/>
                  <a:gd name="connsiteY15" fmla="*/ 5852 h 9691"/>
                  <a:gd name="connsiteX16" fmla="*/ 31818 w 45715"/>
                  <a:gd name="connsiteY16" fmla="*/ 4389 h 9691"/>
                  <a:gd name="connsiteX17" fmla="*/ 34195 w 45715"/>
                  <a:gd name="connsiteY17" fmla="*/ 3292 h 9691"/>
                  <a:gd name="connsiteX18" fmla="*/ 34195 w 45715"/>
                  <a:gd name="connsiteY18" fmla="*/ 2377 h 9691"/>
                  <a:gd name="connsiteX19" fmla="*/ 32916 w 45715"/>
                  <a:gd name="connsiteY19" fmla="*/ 1829 h 9691"/>
                  <a:gd name="connsiteX20" fmla="*/ 24687 w 45715"/>
                  <a:gd name="connsiteY20" fmla="*/ 3109 h 9691"/>
                  <a:gd name="connsiteX21" fmla="*/ 24504 w 45715"/>
                  <a:gd name="connsiteY21" fmla="*/ 1646 h 9691"/>
                  <a:gd name="connsiteX22" fmla="*/ 25235 w 45715"/>
                  <a:gd name="connsiteY22" fmla="*/ 1097 h 9691"/>
                  <a:gd name="connsiteX23" fmla="*/ 23590 w 45715"/>
                  <a:gd name="connsiteY23" fmla="*/ 0 h 9691"/>
                  <a:gd name="connsiteX24" fmla="*/ 15178 w 45715"/>
                  <a:gd name="connsiteY24" fmla="*/ 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715" h="9691">
                    <a:moveTo>
                      <a:pt x="15178" y="0"/>
                    </a:moveTo>
                    <a:lnTo>
                      <a:pt x="0" y="731"/>
                    </a:lnTo>
                    <a:lnTo>
                      <a:pt x="1463" y="2560"/>
                    </a:lnTo>
                    <a:lnTo>
                      <a:pt x="1097" y="5486"/>
                    </a:lnTo>
                    <a:lnTo>
                      <a:pt x="11886" y="5486"/>
                    </a:lnTo>
                    <a:lnTo>
                      <a:pt x="15178" y="7132"/>
                    </a:lnTo>
                    <a:lnTo>
                      <a:pt x="14446" y="8960"/>
                    </a:lnTo>
                    <a:lnTo>
                      <a:pt x="21944" y="9692"/>
                    </a:lnTo>
                    <a:lnTo>
                      <a:pt x="26149" y="8412"/>
                    </a:lnTo>
                    <a:lnTo>
                      <a:pt x="32367" y="9692"/>
                    </a:lnTo>
                    <a:lnTo>
                      <a:pt x="35841" y="7863"/>
                    </a:lnTo>
                    <a:lnTo>
                      <a:pt x="42973" y="7315"/>
                    </a:lnTo>
                    <a:lnTo>
                      <a:pt x="45716" y="6035"/>
                    </a:lnTo>
                    <a:lnTo>
                      <a:pt x="42973" y="5486"/>
                    </a:lnTo>
                    <a:lnTo>
                      <a:pt x="41510" y="4389"/>
                    </a:lnTo>
                    <a:lnTo>
                      <a:pt x="38950" y="5852"/>
                    </a:lnTo>
                    <a:lnTo>
                      <a:pt x="31818" y="4389"/>
                    </a:lnTo>
                    <a:lnTo>
                      <a:pt x="34195" y="3292"/>
                    </a:lnTo>
                    <a:lnTo>
                      <a:pt x="34195" y="2377"/>
                    </a:lnTo>
                    <a:lnTo>
                      <a:pt x="32916" y="1829"/>
                    </a:lnTo>
                    <a:lnTo>
                      <a:pt x="24687" y="3109"/>
                    </a:lnTo>
                    <a:lnTo>
                      <a:pt x="24504" y="1646"/>
                    </a:lnTo>
                    <a:lnTo>
                      <a:pt x="25235" y="1097"/>
                    </a:lnTo>
                    <a:lnTo>
                      <a:pt x="23590" y="0"/>
                    </a:lnTo>
                    <a:lnTo>
                      <a:pt x="15178" y="0"/>
                    </a:lnTo>
                    <a:close/>
                  </a:path>
                </a:pathLst>
              </a:custGeom>
              <a:grpFill/>
              <a:ln w="18272" cap="flat">
                <a:noFill/>
                <a:prstDash val="solid"/>
                <a:miter/>
              </a:ln>
            </p:spPr>
            <p:txBody>
              <a:bodyPr rtlCol="0" anchor="ctr"/>
              <a:lstStyle/>
              <a:p>
                <a:endParaRPr lang="en-GB" sz="1463"/>
              </a:p>
            </p:txBody>
          </p:sp>
          <p:sp>
            <p:nvSpPr>
              <p:cNvPr id="656" name="Freeform: Shape 655">
                <a:extLst>
                  <a:ext uri="{FF2B5EF4-FFF2-40B4-BE49-F238E27FC236}">
                    <a16:creationId xmlns:a16="http://schemas.microsoft.com/office/drawing/2014/main" id="{A46AB23B-5FCD-DA19-25B9-7EA59B2F2744}"/>
                  </a:ext>
                </a:extLst>
              </p:cNvPr>
              <p:cNvSpPr/>
              <p:nvPr/>
            </p:nvSpPr>
            <p:spPr>
              <a:xfrm>
                <a:off x="7360787" y="1631851"/>
                <a:ext cx="45715" cy="9691"/>
              </a:xfrm>
              <a:custGeom>
                <a:avLst/>
                <a:gdLst>
                  <a:gd name="connsiteX0" fmla="*/ 15178 w 45715"/>
                  <a:gd name="connsiteY0" fmla="*/ 0 h 9691"/>
                  <a:gd name="connsiteX1" fmla="*/ 0 w 45715"/>
                  <a:gd name="connsiteY1" fmla="*/ 731 h 9691"/>
                  <a:gd name="connsiteX2" fmla="*/ 1463 w 45715"/>
                  <a:gd name="connsiteY2" fmla="*/ 2560 h 9691"/>
                  <a:gd name="connsiteX3" fmla="*/ 1097 w 45715"/>
                  <a:gd name="connsiteY3" fmla="*/ 5486 h 9691"/>
                  <a:gd name="connsiteX4" fmla="*/ 11886 w 45715"/>
                  <a:gd name="connsiteY4" fmla="*/ 5486 h 9691"/>
                  <a:gd name="connsiteX5" fmla="*/ 15178 w 45715"/>
                  <a:gd name="connsiteY5" fmla="*/ 7132 h 9691"/>
                  <a:gd name="connsiteX6" fmla="*/ 14446 w 45715"/>
                  <a:gd name="connsiteY6" fmla="*/ 8960 h 9691"/>
                  <a:gd name="connsiteX7" fmla="*/ 21944 w 45715"/>
                  <a:gd name="connsiteY7" fmla="*/ 9692 h 9691"/>
                  <a:gd name="connsiteX8" fmla="*/ 26149 w 45715"/>
                  <a:gd name="connsiteY8" fmla="*/ 8412 h 9691"/>
                  <a:gd name="connsiteX9" fmla="*/ 32367 w 45715"/>
                  <a:gd name="connsiteY9" fmla="*/ 9692 h 9691"/>
                  <a:gd name="connsiteX10" fmla="*/ 35841 w 45715"/>
                  <a:gd name="connsiteY10" fmla="*/ 7863 h 9691"/>
                  <a:gd name="connsiteX11" fmla="*/ 42973 w 45715"/>
                  <a:gd name="connsiteY11" fmla="*/ 7315 h 9691"/>
                  <a:gd name="connsiteX12" fmla="*/ 45716 w 45715"/>
                  <a:gd name="connsiteY12" fmla="*/ 6035 h 9691"/>
                  <a:gd name="connsiteX13" fmla="*/ 42973 w 45715"/>
                  <a:gd name="connsiteY13" fmla="*/ 5486 h 9691"/>
                  <a:gd name="connsiteX14" fmla="*/ 41510 w 45715"/>
                  <a:gd name="connsiteY14" fmla="*/ 4389 h 9691"/>
                  <a:gd name="connsiteX15" fmla="*/ 38950 w 45715"/>
                  <a:gd name="connsiteY15" fmla="*/ 5669 h 9691"/>
                  <a:gd name="connsiteX16" fmla="*/ 31636 w 45715"/>
                  <a:gd name="connsiteY16" fmla="*/ 4389 h 9691"/>
                  <a:gd name="connsiteX17" fmla="*/ 34195 w 45715"/>
                  <a:gd name="connsiteY17" fmla="*/ 3292 h 9691"/>
                  <a:gd name="connsiteX18" fmla="*/ 34195 w 45715"/>
                  <a:gd name="connsiteY18" fmla="*/ 2377 h 9691"/>
                  <a:gd name="connsiteX19" fmla="*/ 32916 w 45715"/>
                  <a:gd name="connsiteY19" fmla="*/ 1829 h 9691"/>
                  <a:gd name="connsiteX20" fmla="*/ 24687 w 45715"/>
                  <a:gd name="connsiteY20" fmla="*/ 3109 h 9691"/>
                  <a:gd name="connsiteX21" fmla="*/ 24504 w 45715"/>
                  <a:gd name="connsiteY21" fmla="*/ 1646 h 9691"/>
                  <a:gd name="connsiteX22" fmla="*/ 25235 w 45715"/>
                  <a:gd name="connsiteY22" fmla="*/ 1097 h 9691"/>
                  <a:gd name="connsiteX23" fmla="*/ 23590 w 45715"/>
                  <a:gd name="connsiteY23" fmla="*/ 0 h 9691"/>
                  <a:gd name="connsiteX24" fmla="*/ 15178 w 45715"/>
                  <a:gd name="connsiteY24" fmla="*/ 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5715" h="9691">
                    <a:moveTo>
                      <a:pt x="15178" y="0"/>
                    </a:moveTo>
                    <a:lnTo>
                      <a:pt x="0" y="731"/>
                    </a:lnTo>
                    <a:lnTo>
                      <a:pt x="1463" y="2560"/>
                    </a:lnTo>
                    <a:lnTo>
                      <a:pt x="1097" y="5486"/>
                    </a:lnTo>
                    <a:lnTo>
                      <a:pt x="11886" y="5486"/>
                    </a:lnTo>
                    <a:lnTo>
                      <a:pt x="15178" y="7132"/>
                    </a:lnTo>
                    <a:lnTo>
                      <a:pt x="14446" y="8960"/>
                    </a:lnTo>
                    <a:lnTo>
                      <a:pt x="21944" y="9692"/>
                    </a:lnTo>
                    <a:lnTo>
                      <a:pt x="26149" y="8412"/>
                    </a:lnTo>
                    <a:lnTo>
                      <a:pt x="32367" y="9692"/>
                    </a:lnTo>
                    <a:lnTo>
                      <a:pt x="35841" y="7863"/>
                    </a:lnTo>
                    <a:lnTo>
                      <a:pt x="42973" y="7315"/>
                    </a:lnTo>
                    <a:lnTo>
                      <a:pt x="45716" y="6035"/>
                    </a:lnTo>
                    <a:lnTo>
                      <a:pt x="42973" y="5486"/>
                    </a:lnTo>
                    <a:lnTo>
                      <a:pt x="41510" y="4389"/>
                    </a:lnTo>
                    <a:lnTo>
                      <a:pt x="38950" y="5669"/>
                    </a:lnTo>
                    <a:lnTo>
                      <a:pt x="31636" y="4389"/>
                    </a:lnTo>
                    <a:lnTo>
                      <a:pt x="34195" y="3292"/>
                    </a:lnTo>
                    <a:lnTo>
                      <a:pt x="34195" y="2377"/>
                    </a:lnTo>
                    <a:lnTo>
                      <a:pt x="32916" y="1829"/>
                    </a:lnTo>
                    <a:lnTo>
                      <a:pt x="24687" y="3109"/>
                    </a:lnTo>
                    <a:lnTo>
                      <a:pt x="24504" y="1646"/>
                    </a:lnTo>
                    <a:lnTo>
                      <a:pt x="25235" y="1097"/>
                    </a:lnTo>
                    <a:lnTo>
                      <a:pt x="23590" y="0"/>
                    </a:lnTo>
                    <a:lnTo>
                      <a:pt x="15178" y="0"/>
                    </a:lnTo>
                  </a:path>
                </a:pathLst>
              </a:custGeom>
              <a:grpFill/>
              <a:ln w="4020" cap="flat">
                <a:solidFill>
                  <a:srgbClr val="FFFFFF"/>
                </a:solidFill>
                <a:prstDash val="solid"/>
                <a:miter/>
              </a:ln>
            </p:spPr>
            <p:txBody>
              <a:bodyPr rtlCol="0" anchor="ctr"/>
              <a:lstStyle/>
              <a:p>
                <a:endParaRPr lang="en-GB" sz="1463"/>
              </a:p>
            </p:txBody>
          </p:sp>
          <p:sp>
            <p:nvSpPr>
              <p:cNvPr id="657" name="Freeform: Shape 656">
                <a:extLst>
                  <a:ext uri="{FF2B5EF4-FFF2-40B4-BE49-F238E27FC236}">
                    <a16:creationId xmlns:a16="http://schemas.microsoft.com/office/drawing/2014/main" id="{88A71999-FE3C-DF9D-C4AC-B183DF4FED83}"/>
                  </a:ext>
                </a:extLst>
              </p:cNvPr>
              <p:cNvSpPr/>
              <p:nvPr/>
            </p:nvSpPr>
            <p:spPr>
              <a:xfrm>
                <a:off x="7370113" y="1620514"/>
                <a:ext cx="83020" cy="23040"/>
              </a:xfrm>
              <a:custGeom>
                <a:avLst/>
                <a:gdLst>
                  <a:gd name="connsiteX0" fmla="*/ 37853 w 83020"/>
                  <a:gd name="connsiteY0" fmla="*/ 4754 h 23040"/>
                  <a:gd name="connsiteX1" fmla="*/ 33647 w 83020"/>
                  <a:gd name="connsiteY1" fmla="*/ 2560 h 23040"/>
                  <a:gd name="connsiteX2" fmla="*/ 21212 w 83020"/>
                  <a:gd name="connsiteY2" fmla="*/ 1463 h 23040"/>
                  <a:gd name="connsiteX3" fmla="*/ 16275 w 83020"/>
                  <a:gd name="connsiteY3" fmla="*/ 0 h 23040"/>
                  <a:gd name="connsiteX4" fmla="*/ 6949 w 83020"/>
                  <a:gd name="connsiteY4" fmla="*/ 366 h 23040"/>
                  <a:gd name="connsiteX5" fmla="*/ 4754 w 83020"/>
                  <a:gd name="connsiteY5" fmla="*/ 731 h 23040"/>
                  <a:gd name="connsiteX6" fmla="*/ 2194 w 83020"/>
                  <a:gd name="connsiteY6" fmla="*/ 4206 h 23040"/>
                  <a:gd name="connsiteX7" fmla="*/ 0 w 83020"/>
                  <a:gd name="connsiteY7" fmla="*/ 4754 h 23040"/>
                  <a:gd name="connsiteX8" fmla="*/ 9875 w 83020"/>
                  <a:gd name="connsiteY8" fmla="*/ 6400 h 23040"/>
                  <a:gd name="connsiteX9" fmla="*/ 10606 w 83020"/>
                  <a:gd name="connsiteY9" fmla="*/ 6766 h 23040"/>
                  <a:gd name="connsiteX10" fmla="*/ 10057 w 83020"/>
                  <a:gd name="connsiteY10" fmla="*/ 7863 h 23040"/>
                  <a:gd name="connsiteX11" fmla="*/ 24138 w 83020"/>
                  <a:gd name="connsiteY11" fmla="*/ 7680 h 23040"/>
                  <a:gd name="connsiteX12" fmla="*/ 25784 w 83020"/>
                  <a:gd name="connsiteY12" fmla="*/ 8412 h 23040"/>
                  <a:gd name="connsiteX13" fmla="*/ 25235 w 83020"/>
                  <a:gd name="connsiteY13" fmla="*/ 9692 h 23040"/>
                  <a:gd name="connsiteX14" fmla="*/ 27978 w 83020"/>
                  <a:gd name="connsiteY14" fmla="*/ 10789 h 23040"/>
                  <a:gd name="connsiteX15" fmla="*/ 32550 w 83020"/>
                  <a:gd name="connsiteY15" fmla="*/ 10057 h 23040"/>
                  <a:gd name="connsiteX16" fmla="*/ 34744 w 83020"/>
                  <a:gd name="connsiteY16" fmla="*/ 11886 h 23040"/>
                  <a:gd name="connsiteX17" fmla="*/ 35841 w 83020"/>
                  <a:gd name="connsiteY17" fmla="*/ 14080 h 23040"/>
                  <a:gd name="connsiteX18" fmla="*/ 51750 w 83020"/>
                  <a:gd name="connsiteY18" fmla="*/ 16275 h 23040"/>
                  <a:gd name="connsiteX19" fmla="*/ 54310 w 83020"/>
                  <a:gd name="connsiteY19" fmla="*/ 17555 h 23040"/>
                  <a:gd name="connsiteX20" fmla="*/ 57967 w 83020"/>
                  <a:gd name="connsiteY20" fmla="*/ 16458 h 23040"/>
                  <a:gd name="connsiteX21" fmla="*/ 59431 w 83020"/>
                  <a:gd name="connsiteY21" fmla="*/ 17921 h 23040"/>
                  <a:gd name="connsiteX22" fmla="*/ 59431 w 83020"/>
                  <a:gd name="connsiteY22" fmla="*/ 19566 h 23040"/>
                  <a:gd name="connsiteX23" fmla="*/ 63636 w 83020"/>
                  <a:gd name="connsiteY23" fmla="*/ 19566 h 23040"/>
                  <a:gd name="connsiteX24" fmla="*/ 63819 w 83020"/>
                  <a:gd name="connsiteY24" fmla="*/ 21212 h 23040"/>
                  <a:gd name="connsiteX25" fmla="*/ 65465 w 83020"/>
                  <a:gd name="connsiteY25" fmla="*/ 21395 h 23040"/>
                  <a:gd name="connsiteX26" fmla="*/ 66562 w 83020"/>
                  <a:gd name="connsiteY26" fmla="*/ 23041 h 23040"/>
                  <a:gd name="connsiteX27" fmla="*/ 78997 w 83020"/>
                  <a:gd name="connsiteY27" fmla="*/ 22126 h 23040"/>
                  <a:gd name="connsiteX28" fmla="*/ 81740 w 83020"/>
                  <a:gd name="connsiteY28" fmla="*/ 20298 h 23040"/>
                  <a:gd name="connsiteX29" fmla="*/ 83020 w 83020"/>
                  <a:gd name="connsiteY29" fmla="*/ 17555 h 23040"/>
                  <a:gd name="connsiteX30" fmla="*/ 78449 w 83020"/>
                  <a:gd name="connsiteY30" fmla="*/ 16275 h 23040"/>
                  <a:gd name="connsiteX31" fmla="*/ 76985 w 83020"/>
                  <a:gd name="connsiteY31" fmla="*/ 14812 h 23040"/>
                  <a:gd name="connsiteX32" fmla="*/ 67294 w 83020"/>
                  <a:gd name="connsiteY32" fmla="*/ 10789 h 23040"/>
                  <a:gd name="connsiteX33" fmla="*/ 57419 w 83020"/>
                  <a:gd name="connsiteY33" fmla="*/ 8229 h 23040"/>
                  <a:gd name="connsiteX34" fmla="*/ 49007 w 83020"/>
                  <a:gd name="connsiteY34" fmla="*/ 7315 h 23040"/>
                  <a:gd name="connsiteX35" fmla="*/ 48459 w 83020"/>
                  <a:gd name="connsiteY35" fmla="*/ 6766 h 23040"/>
                  <a:gd name="connsiteX36" fmla="*/ 49921 w 83020"/>
                  <a:gd name="connsiteY36" fmla="*/ 5303 h 23040"/>
                  <a:gd name="connsiteX37" fmla="*/ 45898 w 83020"/>
                  <a:gd name="connsiteY37" fmla="*/ 3474 h 23040"/>
                  <a:gd name="connsiteX38" fmla="*/ 37853 w 83020"/>
                  <a:gd name="connsiteY38" fmla="*/ 4754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020" h="23040">
                    <a:moveTo>
                      <a:pt x="37853" y="4754"/>
                    </a:moveTo>
                    <a:lnTo>
                      <a:pt x="33647" y="2560"/>
                    </a:lnTo>
                    <a:lnTo>
                      <a:pt x="21212" y="1463"/>
                    </a:lnTo>
                    <a:lnTo>
                      <a:pt x="16275" y="0"/>
                    </a:lnTo>
                    <a:lnTo>
                      <a:pt x="6949" y="366"/>
                    </a:lnTo>
                    <a:lnTo>
                      <a:pt x="4754" y="731"/>
                    </a:lnTo>
                    <a:lnTo>
                      <a:pt x="2194" y="4206"/>
                    </a:lnTo>
                    <a:lnTo>
                      <a:pt x="0" y="4754"/>
                    </a:lnTo>
                    <a:lnTo>
                      <a:pt x="9875" y="6400"/>
                    </a:lnTo>
                    <a:lnTo>
                      <a:pt x="10606" y="6766"/>
                    </a:lnTo>
                    <a:lnTo>
                      <a:pt x="10057" y="7863"/>
                    </a:lnTo>
                    <a:lnTo>
                      <a:pt x="24138" y="7680"/>
                    </a:lnTo>
                    <a:lnTo>
                      <a:pt x="25784" y="8412"/>
                    </a:lnTo>
                    <a:lnTo>
                      <a:pt x="25235" y="9692"/>
                    </a:lnTo>
                    <a:lnTo>
                      <a:pt x="27978" y="10789"/>
                    </a:lnTo>
                    <a:lnTo>
                      <a:pt x="32550" y="10057"/>
                    </a:lnTo>
                    <a:lnTo>
                      <a:pt x="34744" y="11886"/>
                    </a:lnTo>
                    <a:lnTo>
                      <a:pt x="35841" y="14080"/>
                    </a:lnTo>
                    <a:lnTo>
                      <a:pt x="51750" y="16275"/>
                    </a:lnTo>
                    <a:lnTo>
                      <a:pt x="54310" y="17555"/>
                    </a:lnTo>
                    <a:lnTo>
                      <a:pt x="57967" y="16458"/>
                    </a:lnTo>
                    <a:lnTo>
                      <a:pt x="59431" y="17921"/>
                    </a:lnTo>
                    <a:lnTo>
                      <a:pt x="59431" y="19566"/>
                    </a:lnTo>
                    <a:lnTo>
                      <a:pt x="63636" y="19566"/>
                    </a:lnTo>
                    <a:lnTo>
                      <a:pt x="63819" y="21212"/>
                    </a:lnTo>
                    <a:lnTo>
                      <a:pt x="65465" y="21395"/>
                    </a:lnTo>
                    <a:lnTo>
                      <a:pt x="66562" y="23041"/>
                    </a:lnTo>
                    <a:lnTo>
                      <a:pt x="78997" y="22126"/>
                    </a:lnTo>
                    <a:lnTo>
                      <a:pt x="81740" y="20298"/>
                    </a:lnTo>
                    <a:lnTo>
                      <a:pt x="83020" y="17555"/>
                    </a:lnTo>
                    <a:lnTo>
                      <a:pt x="78449" y="16275"/>
                    </a:lnTo>
                    <a:lnTo>
                      <a:pt x="76985" y="14812"/>
                    </a:lnTo>
                    <a:lnTo>
                      <a:pt x="67294" y="10789"/>
                    </a:lnTo>
                    <a:lnTo>
                      <a:pt x="57419" y="8229"/>
                    </a:lnTo>
                    <a:lnTo>
                      <a:pt x="49007" y="7315"/>
                    </a:lnTo>
                    <a:lnTo>
                      <a:pt x="48459" y="6766"/>
                    </a:lnTo>
                    <a:lnTo>
                      <a:pt x="49921" y="5303"/>
                    </a:lnTo>
                    <a:lnTo>
                      <a:pt x="45898" y="3474"/>
                    </a:lnTo>
                    <a:lnTo>
                      <a:pt x="37853" y="4754"/>
                    </a:lnTo>
                    <a:close/>
                  </a:path>
                </a:pathLst>
              </a:custGeom>
              <a:grpFill/>
              <a:ln w="18272" cap="flat">
                <a:noFill/>
                <a:prstDash val="solid"/>
                <a:miter/>
              </a:ln>
            </p:spPr>
            <p:txBody>
              <a:bodyPr rtlCol="0" anchor="ctr"/>
              <a:lstStyle/>
              <a:p>
                <a:endParaRPr lang="en-GB" sz="1463"/>
              </a:p>
            </p:txBody>
          </p:sp>
          <p:sp>
            <p:nvSpPr>
              <p:cNvPr id="658" name="Freeform: Shape 657">
                <a:extLst>
                  <a:ext uri="{FF2B5EF4-FFF2-40B4-BE49-F238E27FC236}">
                    <a16:creationId xmlns:a16="http://schemas.microsoft.com/office/drawing/2014/main" id="{E3534E2B-CFFF-6583-6E0E-44ACB1CAAD3C}"/>
                  </a:ext>
                </a:extLst>
              </p:cNvPr>
              <p:cNvSpPr/>
              <p:nvPr/>
            </p:nvSpPr>
            <p:spPr>
              <a:xfrm>
                <a:off x="7370113" y="1620514"/>
                <a:ext cx="83020" cy="23040"/>
              </a:xfrm>
              <a:custGeom>
                <a:avLst/>
                <a:gdLst>
                  <a:gd name="connsiteX0" fmla="*/ 37853 w 83020"/>
                  <a:gd name="connsiteY0" fmla="*/ 4754 h 23040"/>
                  <a:gd name="connsiteX1" fmla="*/ 33647 w 83020"/>
                  <a:gd name="connsiteY1" fmla="*/ 2560 h 23040"/>
                  <a:gd name="connsiteX2" fmla="*/ 21212 w 83020"/>
                  <a:gd name="connsiteY2" fmla="*/ 1463 h 23040"/>
                  <a:gd name="connsiteX3" fmla="*/ 16275 w 83020"/>
                  <a:gd name="connsiteY3" fmla="*/ 0 h 23040"/>
                  <a:gd name="connsiteX4" fmla="*/ 6949 w 83020"/>
                  <a:gd name="connsiteY4" fmla="*/ 366 h 23040"/>
                  <a:gd name="connsiteX5" fmla="*/ 4754 w 83020"/>
                  <a:gd name="connsiteY5" fmla="*/ 731 h 23040"/>
                  <a:gd name="connsiteX6" fmla="*/ 2194 w 83020"/>
                  <a:gd name="connsiteY6" fmla="*/ 4206 h 23040"/>
                  <a:gd name="connsiteX7" fmla="*/ 0 w 83020"/>
                  <a:gd name="connsiteY7" fmla="*/ 4754 h 23040"/>
                  <a:gd name="connsiteX8" fmla="*/ 9875 w 83020"/>
                  <a:gd name="connsiteY8" fmla="*/ 6400 h 23040"/>
                  <a:gd name="connsiteX9" fmla="*/ 10606 w 83020"/>
                  <a:gd name="connsiteY9" fmla="*/ 6766 h 23040"/>
                  <a:gd name="connsiteX10" fmla="*/ 10057 w 83020"/>
                  <a:gd name="connsiteY10" fmla="*/ 7863 h 23040"/>
                  <a:gd name="connsiteX11" fmla="*/ 24138 w 83020"/>
                  <a:gd name="connsiteY11" fmla="*/ 7680 h 23040"/>
                  <a:gd name="connsiteX12" fmla="*/ 25784 w 83020"/>
                  <a:gd name="connsiteY12" fmla="*/ 8412 h 23040"/>
                  <a:gd name="connsiteX13" fmla="*/ 25235 w 83020"/>
                  <a:gd name="connsiteY13" fmla="*/ 9692 h 23040"/>
                  <a:gd name="connsiteX14" fmla="*/ 27978 w 83020"/>
                  <a:gd name="connsiteY14" fmla="*/ 10789 h 23040"/>
                  <a:gd name="connsiteX15" fmla="*/ 32550 w 83020"/>
                  <a:gd name="connsiteY15" fmla="*/ 10057 h 23040"/>
                  <a:gd name="connsiteX16" fmla="*/ 34744 w 83020"/>
                  <a:gd name="connsiteY16" fmla="*/ 11886 h 23040"/>
                  <a:gd name="connsiteX17" fmla="*/ 35841 w 83020"/>
                  <a:gd name="connsiteY17" fmla="*/ 14080 h 23040"/>
                  <a:gd name="connsiteX18" fmla="*/ 51750 w 83020"/>
                  <a:gd name="connsiteY18" fmla="*/ 16275 h 23040"/>
                  <a:gd name="connsiteX19" fmla="*/ 54310 w 83020"/>
                  <a:gd name="connsiteY19" fmla="*/ 17555 h 23040"/>
                  <a:gd name="connsiteX20" fmla="*/ 57967 w 83020"/>
                  <a:gd name="connsiteY20" fmla="*/ 16458 h 23040"/>
                  <a:gd name="connsiteX21" fmla="*/ 59431 w 83020"/>
                  <a:gd name="connsiteY21" fmla="*/ 17921 h 23040"/>
                  <a:gd name="connsiteX22" fmla="*/ 59431 w 83020"/>
                  <a:gd name="connsiteY22" fmla="*/ 19566 h 23040"/>
                  <a:gd name="connsiteX23" fmla="*/ 63636 w 83020"/>
                  <a:gd name="connsiteY23" fmla="*/ 19566 h 23040"/>
                  <a:gd name="connsiteX24" fmla="*/ 63819 w 83020"/>
                  <a:gd name="connsiteY24" fmla="*/ 21212 h 23040"/>
                  <a:gd name="connsiteX25" fmla="*/ 65465 w 83020"/>
                  <a:gd name="connsiteY25" fmla="*/ 21395 h 23040"/>
                  <a:gd name="connsiteX26" fmla="*/ 66562 w 83020"/>
                  <a:gd name="connsiteY26" fmla="*/ 23041 h 23040"/>
                  <a:gd name="connsiteX27" fmla="*/ 78997 w 83020"/>
                  <a:gd name="connsiteY27" fmla="*/ 22126 h 23040"/>
                  <a:gd name="connsiteX28" fmla="*/ 81740 w 83020"/>
                  <a:gd name="connsiteY28" fmla="*/ 20298 h 23040"/>
                  <a:gd name="connsiteX29" fmla="*/ 83020 w 83020"/>
                  <a:gd name="connsiteY29" fmla="*/ 17555 h 23040"/>
                  <a:gd name="connsiteX30" fmla="*/ 78449 w 83020"/>
                  <a:gd name="connsiteY30" fmla="*/ 16275 h 23040"/>
                  <a:gd name="connsiteX31" fmla="*/ 76985 w 83020"/>
                  <a:gd name="connsiteY31" fmla="*/ 14812 h 23040"/>
                  <a:gd name="connsiteX32" fmla="*/ 67294 w 83020"/>
                  <a:gd name="connsiteY32" fmla="*/ 10789 h 23040"/>
                  <a:gd name="connsiteX33" fmla="*/ 57419 w 83020"/>
                  <a:gd name="connsiteY33" fmla="*/ 8229 h 23040"/>
                  <a:gd name="connsiteX34" fmla="*/ 49007 w 83020"/>
                  <a:gd name="connsiteY34" fmla="*/ 7315 h 23040"/>
                  <a:gd name="connsiteX35" fmla="*/ 48459 w 83020"/>
                  <a:gd name="connsiteY35" fmla="*/ 6766 h 23040"/>
                  <a:gd name="connsiteX36" fmla="*/ 49921 w 83020"/>
                  <a:gd name="connsiteY36" fmla="*/ 5303 h 23040"/>
                  <a:gd name="connsiteX37" fmla="*/ 45898 w 83020"/>
                  <a:gd name="connsiteY37" fmla="*/ 3474 h 23040"/>
                  <a:gd name="connsiteX38" fmla="*/ 37853 w 83020"/>
                  <a:gd name="connsiteY38" fmla="*/ 4754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020" h="23040">
                    <a:moveTo>
                      <a:pt x="37853" y="4754"/>
                    </a:moveTo>
                    <a:lnTo>
                      <a:pt x="33647" y="2560"/>
                    </a:lnTo>
                    <a:lnTo>
                      <a:pt x="21212" y="1463"/>
                    </a:lnTo>
                    <a:lnTo>
                      <a:pt x="16275" y="0"/>
                    </a:lnTo>
                    <a:lnTo>
                      <a:pt x="6949" y="366"/>
                    </a:lnTo>
                    <a:lnTo>
                      <a:pt x="4754" y="731"/>
                    </a:lnTo>
                    <a:lnTo>
                      <a:pt x="2194" y="4206"/>
                    </a:lnTo>
                    <a:lnTo>
                      <a:pt x="0" y="4754"/>
                    </a:lnTo>
                    <a:lnTo>
                      <a:pt x="9875" y="6400"/>
                    </a:lnTo>
                    <a:lnTo>
                      <a:pt x="10606" y="6766"/>
                    </a:lnTo>
                    <a:lnTo>
                      <a:pt x="10057" y="7863"/>
                    </a:lnTo>
                    <a:lnTo>
                      <a:pt x="24138" y="7680"/>
                    </a:lnTo>
                    <a:lnTo>
                      <a:pt x="25784" y="8412"/>
                    </a:lnTo>
                    <a:lnTo>
                      <a:pt x="25235" y="9692"/>
                    </a:lnTo>
                    <a:lnTo>
                      <a:pt x="27978" y="10789"/>
                    </a:lnTo>
                    <a:lnTo>
                      <a:pt x="32550" y="10057"/>
                    </a:lnTo>
                    <a:lnTo>
                      <a:pt x="34744" y="11886"/>
                    </a:lnTo>
                    <a:lnTo>
                      <a:pt x="35841" y="14080"/>
                    </a:lnTo>
                    <a:lnTo>
                      <a:pt x="51750" y="16275"/>
                    </a:lnTo>
                    <a:lnTo>
                      <a:pt x="54310" y="17555"/>
                    </a:lnTo>
                    <a:lnTo>
                      <a:pt x="57967" y="16458"/>
                    </a:lnTo>
                    <a:lnTo>
                      <a:pt x="59431" y="17921"/>
                    </a:lnTo>
                    <a:lnTo>
                      <a:pt x="59431" y="19566"/>
                    </a:lnTo>
                    <a:lnTo>
                      <a:pt x="63636" y="19566"/>
                    </a:lnTo>
                    <a:lnTo>
                      <a:pt x="63819" y="21212"/>
                    </a:lnTo>
                    <a:lnTo>
                      <a:pt x="65465" y="21395"/>
                    </a:lnTo>
                    <a:lnTo>
                      <a:pt x="66562" y="23041"/>
                    </a:lnTo>
                    <a:lnTo>
                      <a:pt x="78997" y="22126"/>
                    </a:lnTo>
                    <a:lnTo>
                      <a:pt x="81740" y="20298"/>
                    </a:lnTo>
                    <a:lnTo>
                      <a:pt x="83020" y="17555"/>
                    </a:lnTo>
                    <a:lnTo>
                      <a:pt x="78449" y="16275"/>
                    </a:lnTo>
                    <a:lnTo>
                      <a:pt x="76985" y="14812"/>
                    </a:lnTo>
                    <a:lnTo>
                      <a:pt x="67294" y="10789"/>
                    </a:lnTo>
                    <a:lnTo>
                      <a:pt x="57419" y="8229"/>
                    </a:lnTo>
                    <a:lnTo>
                      <a:pt x="49007" y="7315"/>
                    </a:lnTo>
                    <a:lnTo>
                      <a:pt x="48459" y="6766"/>
                    </a:lnTo>
                    <a:lnTo>
                      <a:pt x="49921" y="5303"/>
                    </a:lnTo>
                    <a:lnTo>
                      <a:pt x="45898" y="3474"/>
                    </a:lnTo>
                    <a:lnTo>
                      <a:pt x="37853" y="4754"/>
                    </a:lnTo>
                  </a:path>
                </a:pathLst>
              </a:custGeom>
              <a:grpFill/>
              <a:ln w="4020" cap="flat">
                <a:solidFill>
                  <a:srgbClr val="FFFFFF"/>
                </a:solidFill>
                <a:prstDash val="solid"/>
                <a:miter/>
              </a:ln>
            </p:spPr>
            <p:txBody>
              <a:bodyPr rtlCol="0" anchor="ctr"/>
              <a:lstStyle/>
              <a:p>
                <a:endParaRPr lang="en-GB" sz="1463"/>
              </a:p>
            </p:txBody>
          </p:sp>
          <p:sp>
            <p:nvSpPr>
              <p:cNvPr id="659" name="Freeform: Shape 658">
                <a:extLst>
                  <a:ext uri="{FF2B5EF4-FFF2-40B4-BE49-F238E27FC236}">
                    <a16:creationId xmlns:a16="http://schemas.microsoft.com/office/drawing/2014/main" id="{72E45A3F-B0FF-A33D-6E6D-A4F417E30562}"/>
                  </a:ext>
                </a:extLst>
              </p:cNvPr>
              <p:cNvSpPr/>
              <p:nvPr/>
            </p:nvSpPr>
            <p:spPr>
              <a:xfrm>
                <a:off x="7414183" y="1618685"/>
                <a:ext cx="48641" cy="17189"/>
              </a:xfrm>
              <a:custGeom>
                <a:avLst/>
                <a:gdLst>
                  <a:gd name="connsiteX0" fmla="*/ 0 w 48641"/>
                  <a:gd name="connsiteY0" fmla="*/ 1097 h 17189"/>
                  <a:gd name="connsiteX1" fmla="*/ 182 w 48641"/>
                  <a:gd name="connsiteY1" fmla="*/ 2011 h 17189"/>
                  <a:gd name="connsiteX2" fmla="*/ 20846 w 48641"/>
                  <a:gd name="connsiteY2" fmla="*/ 8960 h 17189"/>
                  <a:gd name="connsiteX3" fmla="*/ 31269 w 48641"/>
                  <a:gd name="connsiteY3" fmla="*/ 15543 h 17189"/>
                  <a:gd name="connsiteX4" fmla="*/ 36573 w 48641"/>
                  <a:gd name="connsiteY4" fmla="*/ 15543 h 17189"/>
                  <a:gd name="connsiteX5" fmla="*/ 36573 w 48641"/>
                  <a:gd name="connsiteY5" fmla="*/ 17189 h 17189"/>
                  <a:gd name="connsiteX6" fmla="*/ 42241 w 48641"/>
                  <a:gd name="connsiteY6" fmla="*/ 17189 h 17189"/>
                  <a:gd name="connsiteX7" fmla="*/ 48093 w 48641"/>
                  <a:gd name="connsiteY7" fmla="*/ 13898 h 17189"/>
                  <a:gd name="connsiteX8" fmla="*/ 48642 w 48641"/>
                  <a:gd name="connsiteY8" fmla="*/ 12435 h 17189"/>
                  <a:gd name="connsiteX9" fmla="*/ 43339 w 48641"/>
                  <a:gd name="connsiteY9" fmla="*/ 11520 h 17189"/>
                  <a:gd name="connsiteX10" fmla="*/ 39681 w 48641"/>
                  <a:gd name="connsiteY10" fmla="*/ 9143 h 17189"/>
                  <a:gd name="connsiteX11" fmla="*/ 18103 w 48641"/>
                  <a:gd name="connsiteY11" fmla="*/ 2194 h 17189"/>
                  <a:gd name="connsiteX12" fmla="*/ 11337 w 48641"/>
                  <a:gd name="connsiteY12" fmla="*/ 2011 h 17189"/>
                  <a:gd name="connsiteX13" fmla="*/ 8960 w 48641"/>
                  <a:gd name="connsiteY13" fmla="*/ 549 h 17189"/>
                  <a:gd name="connsiteX14" fmla="*/ 4389 w 48641"/>
                  <a:gd name="connsiteY14" fmla="*/ 1097 h 17189"/>
                  <a:gd name="connsiteX15" fmla="*/ 1828 w 48641"/>
                  <a:gd name="connsiteY15" fmla="*/ 0 h 17189"/>
                  <a:gd name="connsiteX16" fmla="*/ 0 w 48641"/>
                  <a:gd name="connsiteY16" fmla="*/ 1097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641" h="17189">
                    <a:moveTo>
                      <a:pt x="0" y="1097"/>
                    </a:moveTo>
                    <a:lnTo>
                      <a:pt x="182" y="2011"/>
                    </a:lnTo>
                    <a:lnTo>
                      <a:pt x="20846" y="8960"/>
                    </a:lnTo>
                    <a:lnTo>
                      <a:pt x="31269" y="15543"/>
                    </a:lnTo>
                    <a:lnTo>
                      <a:pt x="36573" y="15543"/>
                    </a:lnTo>
                    <a:lnTo>
                      <a:pt x="36573" y="17189"/>
                    </a:lnTo>
                    <a:lnTo>
                      <a:pt x="42241" y="17189"/>
                    </a:lnTo>
                    <a:lnTo>
                      <a:pt x="48093" y="13898"/>
                    </a:lnTo>
                    <a:lnTo>
                      <a:pt x="48642" y="12435"/>
                    </a:lnTo>
                    <a:lnTo>
                      <a:pt x="43339" y="11520"/>
                    </a:lnTo>
                    <a:lnTo>
                      <a:pt x="39681" y="9143"/>
                    </a:lnTo>
                    <a:lnTo>
                      <a:pt x="18103" y="2194"/>
                    </a:lnTo>
                    <a:lnTo>
                      <a:pt x="11337" y="2011"/>
                    </a:lnTo>
                    <a:lnTo>
                      <a:pt x="8960" y="549"/>
                    </a:lnTo>
                    <a:lnTo>
                      <a:pt x="4389" y="1097"/>
                    </a:lnTo>
                    <a:lnTo>
                      <a:pt x="1828" y="0"/>
                    </a:lnTo>
                    <a:lnTo>
                      <a:pt x="0" y="1097"/>
                    </a:lnTo>
                    <a:close/>
                  </a:path>
                </a:pathLst>
              </a:custGeom>
              <a:grpFill/>
              <a:ln w="18272" cap="flat">
                <a:noFill/>
                <a:prstDash val="solid"/>
                <a:miter/>
              </a:ln>
            </p:spPr>
            <p:txBody>
              <a:bodyPr rtlCol="0" anchor="ctr"/>
              <a:lstStyle/>
              <a:p>
                <a:endParaRPr lang="en-GB" sz="1463"/>
              </a:p>
            </p:txBody>
          </p:sp>
          <p:sp>
            <p:nvSpPr>
              <p:cNvPr id="660" name="Freeform: Shape 659">
                <a:extLst>
                  <a:ext uri="{FF2B5EF4-FFF2-40B4-BE49-F238E27FC236}">
                    <a16:creationId xmlns:a16="http://schemas.microsoft.com/office/drawing/2014/main" id="{7CCF6223-5E35-E271-418E-1C8F131C3449}"/>
                  </a:ext>
                </a:extLst>
              </p:cNvPr>
              <p:cNvSpPr/>
              <p:nvPr/>
            </p:nvSpPr>
            <p:spPr>
              <a:xfrm>
                <a:off x="7414183" y="1618685"/>
                <a:ext cx="48641" cy="17189"/>
              </a:xfrm>
              <a:custGeom>
                <a:avLst/>
                <a:gdLst>
                  <a:gd name="connsiteX0" fmla="*/ 18103 w 48641"/>
                  <a:gd name="connsiteY0" fmla="*/ 2194 h 17189"/>
                  <a:gd name="connsiteX1" fmla="*/ 11337 w 48641"/>
                  <a:gd name="connsiteY1" fmla="*/ 2011 h 17189"/>
                  <a:gd name="connsiteX2" fmla="*/ 8777 w 48641"/>
                  <a:gd name="connsiteY2" fmla="*/ 549 h 17189"/>
                  <a:gd name="connsiteX3" fmla="*/ 4389 w 48641"/>
                  <a:gd name="connsiteY3" fmla="*/ 1097 h 17189"/>
                  <a:gd name="connsiteX4" fmla="*/ 1828 w 48641"/>
                  <a:gd name="connsiteY4" fmla="*/ 0 h 17189"/>
                  <a:gd name="connsiteX5" fmla="*/ 0 w 48641"/>
                  <a:gd name="connsiteY5" fmla="*/ 1097 h 17189"/>
                  <a:gd name="connsiteX6" fmla="*/ 182 w 48641"/>
                  <a:gd name="connsiteY6" fmla="*/ 2011 h 17189"/>
                  <a:gd name="connsiteX7" fmla="*/ 20846 w 48641"/>
                  <a:gd name="connsiteY7" fmla="*/ 8960 h 17189"/>
                  <a:gd name="connsiteX8" fmla="*/ 31269 w 48641"/>
                  <a:gd name="connsiteY8" fmla="*/ 15543 h 17189"/>
                  <a:gd name="connsiteX9" fmla="*/ 36573 w 48641"/>
                  <a:gd name="connsiteY9" fmla="*/ 15543 h 17189"/>
                  <a:gd name="connsiteX10" fmla="*/ 36573 w 48641"/>
                  <a:gd name="connsiteY10" fmla="*/ 17189 h 17189"/>
                  <a:gd name="connsiteX11" fmla="*/ 42241 w 48641"/>
                  <a:gd name="connsiteY11" fmla="*/ 17189 h 17189"/>
                  <a:gd name="connsiteX12" fmla="*/ 48093 w 48641"/>
                  <a:gd name="connsiteY12" fmla="*/ 13898 h 17189"/>
                  <a:gd name="connsiteX13" fmla="*/ 48642 w 48641"/>
                  <a:gd name="connsiteY13" fmla="*/ 12435 h 17189"/>
                  <a:gd name="connsiteX14" fmla="*/ 43339 w 48641"/>
                  <a:gd name="connsiteY14" fmla="*/ 11520 h 17189"/>
                  <a:gd name="connsiteX15" fmla="*/ 39681 w 48641"/>
                  <a:gd name="connsiteY15" fmla="*/ 9143 h 17189"/>
                  <a:gd name="connsiteX16" fmla="*/ 18103 w 48641"/>
                  <a:gd name="connsiteY16" fmla="*/ 2194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641" h="17189">
                    <a:moveTo>
                      <a:pt x="18103" y="2194"/>
                    </a:moveTo>
                    <a:lnTo>
                      <a:pt x="11337" y="2011"/>
                    </a:lnTo>
                    <a:lnTo>
                      <a:pt x="8777" y="549"/>
                    </a:lnTo>
                    <a:lnTo>
                      <a:pt x="4389" y="1097"/>
                    </a:lnTo>
                    <a:lnTo>
                      <a:pt x="1828" y="0"/>
                    </a:lnTo>
                    <a:lnTo>
                      <a:pt x="0" y="1097"/>
                    </a:lnTo>
                    <a:lnTo>
                      <a:pt x="182" y="2011"/>
                    </a:lnTo>
                    <a:lnTo>
                      <a:pt x="20846" y="8960"/>
                    </a:lnTo>
                    <a:lnTo>
                      <a:pt x="31269" y="15543"/>
                    </a:lnTo>
                    <a:lnTo>
                      <a:pt x="36573" y="15543"/>
                    </a:lnTo>
                    <a:lnTo>
                      <a:pt x="36573" y="17189"/>
                    </a:lnTo>
                    <a:lnTo>
                      <a:pt x="42241" y="17189"/>
                    </a:lnTo>
                    <a:lnTo>
                      <a:pt x="48093" y="13898"/>
                    </a:lnTo>
                    <a:lnTo>
                      <a:pt x="48642" y="12435"/>
                    </a:lnTo>
                    <a:lnTo>
                      <a:pt x="43339" y="11520"/>
                    </a:lnTo>
                    <a:lnTo>
                      <a:pt x="39681" y="9143"/>
                    </a:lnTo>
                    <a:lnTo>
                      <a:pt x="18103" y="2194"/>
                    </a:lnTo>
                  </a:path>
                </a:pathLst>
              </a:custGeom>
              <a:grpFill/>
              <a:ln w="4020" cap="flat">
                <a:solidFill>
                  <a:srgbClr val="FFFFFF"/>
                </a:solidFill>
                <a:prstDash val="solid"/>
                <a:miter/>
              </a:ln>
            </p:spPr>
            <p:txBody>
              <a:bodyPr rtlCol="0" anchor="ctr"/>
              <a:lstStyle/>
              <a:p>
                <a:endParaRPr lang="en-GB" sz="1463"/>
              </a:p>
            </p:txBody>
          </p:sp>
          <p:sp>
            <p:nvSpPr>
              <p:cNvPr id="661" name="Freeform: Shape 660">
                <a:extLst>
                  <a:ext uri="{FF2B5EF4-FFF2-40B4-BE49-F238E27FC236}">
                    <a16:creationId xmlns:a16="http://schemas.microsoft.com/office/drawing/2014/main" id="{4290E318-02ED-2FC6-7F5A-CE03641DD98F}"/>
                  </a:ext>
                </a:extLst>
              </p:cNvPr>
              <p:cNvSpPr/>
              <p:nvPr/>
            </p:nvSpPr>
            <p:spPr>
              <a:xfrm>
                <a:off x="7296602" y="2034517"/>
                <a:ext cx="156348" cy="136050"/>
              </a:xfrm>
              <a:custGeom>
                <a:avLst/>
                <a:gdLst>
                  <a:gd name="connsiteX0" fmla="*/ 57602 w 156348"/>
                  <a:gd name="connsiteY0" fmla="*/ 5303 h 136050"/>
                  <a:gd name="connsiteX1" fmla="*/ 58882 w 156348"/>
                  <a:gd name="connsiteY1" fmla="*/ 4572 h 136050"/>
                  <a:gd name="connsiteX2" fmla="*/ 70403 w 156348"/>
                  <a:gd name="connsiteY2" fmla="*/ 5852 h 136050"/>
                  <a:gd name="connsiteX3" fmla="*/ 74243 w 156348"/>
                  <a:gd name="connsiteY3" fmla="*/ 3292 h 136050"/>
                  <a:gd name="connsiteX4" fmla="*/ 86129 w 156348"/>
                  <a:gd name="connsiteY4" fmla="*/ 0 h 136050"/>
                  <a:gd name="connsiteX5" fmla="*/ 91980 w 156348"/>
                  <a:gd name="connsiteY5" fmla="*/ 0 h 136050"/>
                  <a:gd name="connsiteX6" fmla="*/ 97101 w 156348"/>
                  <a:gd name="connsiteY6" fmla="*/ 2743 h 136050"/>
                  <a:gd name="connsiteX7" fmla="*/ 101123 w 156348"/>
                  <a:gd name="connsiteY7" fmla="*/ 3840 h 136050"/>
                  <a:gd name="connsiteX8" fmla="*/ 107890 w 156348"/>
                  <a:gd name="connsiteY8" fmla="*/ 4206 h 136050"/>
                  <a:gd name="connsiteX9" fmla="*/ 118313 w 156348"/>
                  <a:gd name="connsiteY9" fmla="*/ 8595 h 136050"/>
                  <a:gd name="connsiteX10" fmla="*/ 123981 w 156348"/>
                  <a:gd name="connsiteY10" fmla="*/ 8777 h 136050"/>
                  <a:gd name="connsiteX11" fmla="*/ 127639 w 156348"/>
                  <a:gd name="connsiteY11" fmla="*/ 11886 h 136050"/>
                  <a:gd name="connsiteX12" fmla="*/ 128736 w 156348"/>
                  <a:gd name="connsiteY12" fmla="*/ 14080 h 136050"/>
                  <a:gd name="connsiteX13" fmla="*/ 112827 w 156348"/>
                  <a:gd name="connsiteY13" fmla="*/ 16641 h 136050"/>
                  <a:gd name="connsiteX14" fmla="*/ 125628 w 156348"/>
                  <a:gd name="connsiteY14" fmla="*/ 17738 h 136050"/>
                  <a:gd name="connsiteX15" fmla="*/ 123616 w 156348"/>
                  <a:gd name="connsiteY15" fmla="*/ 19384 h 136050"/>
                  <a:gd name="connsiteX16" fmla="*/ 118313 w 156348"/>
                  <a:gd name="connsiteY16" fmla="*/ 19201 h 136050"/>
                  <a:gd name="connsiteX17" fmla="*/ 107707 w 156348"/>
                  <a:gd name="connsiteY17" fmla="*/ 22309 h 136050"/>
                  <a:gd name="connsiteX18" fmla="*/ 113376 w 156348"/>
                  <a:gd name="connsiteY18" fmla="*/ 22675 h 136050"/>
                  <a:gd name="connsiteX19" fmla="*/ 122519 w 156348"/>
                  <a:gd name="connsiteY19" fmla="*/ 21212 h 136050"/>
                  <a:gd name="connsiteX20" fmla="*/ 123067 w 156348"/>
                  <a:gd name="connsiteY20" fmla="*/ 24321 h 136050"/>
                  <a:gd name="connsiteX21" fmla="*/ 121056 w 156348"/>
                  <a:gd name="connsiteY21" fmla="*/ 26698 h 136050"/>
                  <a:gd name="connsiteX22" fmla="*/ 117216 w 156348"/>
                  <a:gd name="connsiteY22" fmla="*/ 28710 h 136050"/>
                  <a:gd name="connsiteX23" fmla="*/ 112827 w 156348"/>
                  <a:gd name="connsiteY23" fmla="*/ 29441 h 136050"/>
                  <a:gd name="connsiteX24" fmla="*/ 104049 w 156348"/>
                  <a:gd name="connsiteY24" fmla="*/ 28892 h 136050"/>
                  <a:gd name="connsiteX25" fmla="*/ 102587 w 156348"/>
                  <a:gd name="connsiteY25" fmla="*/ 31453 h 136050"/>
                  <a:gd name="connsiteX26" fmla="*/ 110084 w 156348"/>
                  <a:gd name="connsiteY26" fmla="*/ 30904 h 136050"/>
                  <a:gd name="connsiteX27" fmla="*/ 111913 w 156348"/>
                  <a:gd name="connsiteY27" fmla="*/ 34013 h 136050"/>
                  <a:gd name="connsiteX28" fmla="*/ 108438 w 156348"/>
                  <a:gd name="connsiteY28" fmla="*/ 37121 h 136050"/>
                  <a:gd name="connsiteX29" fmla="*/ 107158 w 156348"/>
                  <a:gd name="connsiteY29" fmla="*/ 41327 h 136050"/>
                  <a:gd name="connsiteX30" fmla="*/ 104232 w 156348"/>
                  <a:gd name="connsiteY30" fmla="*/ 40230 h 136050"/>
                  <a:gd name="connsiteX31" fmla="*/ 102587 w 156348"/>
                  <a:gd name="connsiteY31" fmla="*/ 41693 h 136050"/>
                  <a:gd name="connsiteX32" fmla="*/ 104232 w 156348"/>
                  <a:gd name="connsiteY32" fmla="*/ 42973 h 136050"/>
                  <a:gd name="connsiteX33" fmla="*/ 104049 w 156348"/>
                  <a:gd name="connsiteY33" fmla="*/ 45716 h 136050"/>
                  <a:gd name="connsiteX34" fmla="*/ 100941 w 156348"/>
                  <a:gd name="connsiteY34" fmla="*/ 46082 h 136050"/>
                  <a:gd name="connsiteX35" fmla="*/ 101123 w 156348"/>
                  <a:gd name="connsiteY35" fmla="*/ 49190 h 136050"/>
                  <a:gd name="connsiteX36" fmla="*/ 100575 w 156348"/>
                  <a:gd name="connsiteY36" fmla="*/ 52482 h 136050"/>
                  <a:gd name="connsiteX37" fmla="*/ 101123 w 156348"/>
                  <a:gd name="connsiteY37" fmla="*/ 55956 h 136050"/>
                  <a:gd name="connsiteX38" fmla="*/ 103501 w 156348"/>
                  <a:gd name="connsiteY38" fmla="*/ 58882 h 136050"/>
                  <a:gd name="connsiteX39" fmla="*/ 103135 w 156348"/>
                  <a:gd name="connsiteY39" fmla="*/ 61625 h 136050"/>
                  <a:gd name="connsiteX40" fmla="*/ 100026 w 156348"/>
                  <a:gd name="connsiteY40" fmla="*/ 66928 h 136050"/>
                  <a:gd name="connsiteX41" fmla="*/ 100575 w 156348"/>
                  <a:gd name="connsiteY41" fmla="*/ 70037 h 136050"/>
                  <a:gd name="connsiteX42" fmla="*/ 102587 w 156348"/>
                  <a:gd name="connsiteY42" fmla="*/ 71683 h 136050"/>
                  <a:gd name="connsiteX43" fmla="*/ 104232 w 156348"/>
                  <a:gd name="connsiteY43" fmla="*/ 82289 h 136050"/>
                  <a:gd name="connsiteX44" fmla="*/ 106244 w 156348"/>
                  <a:gd name="connsiteY44" fmla="*/ 87226 h 136050"/>
                  <a:gd name="connsiteX45" fmla="*/ 107707 w 156348"/>
                  <a:gd name="connsiteY45" fmla="*/ 89969 h 136050"/>
                  <a:gd name="connsiteX46" fmla="*/ 111547 w 156348"/>
                  <a:gd name="connsiteY46" fmla="*/ 93260 h 136050"/>
                  <a:gd name="connsiteX47" fmla="*/ 115387 w 156348"/>
                  <a:gd name="connsiteY47" fmla="*/ 98746 h 136050"/>
                  <a:gd name="connsiteX48" fmla="*/ 116850 w 156348"/>
                  <a:gd name="connsiteY48" fmla="*/ 101124 h 136050"/>
                  <a:gd name="connsiteX49" fmla="*/ 117582 w 156348"/>
                  <a:gd name="connsiteY49" fmla="*/ 104415 h 136050"/>
                  <a:gd name="connsiteX50" fmla="*/ 128187 w 156348"/>
                  <a:gd name="connsiteY50" fmla="*/ 113193 h 136050"/>
                  <a:gd name="connsiteX51" fmla="*/ 133125 w 156348"/>
                  <a:gd name="connsiteY51" fmla="*/ 115935 h 136050"/>
                  <a:gd name="connsiteX52" fmla="*/ 136782 w 156348"/>
                  <a:gd name="connsiteY52" fmla="*/ 117033 h 136050"/>
                  <a:gd name="connsiteX53" fmla="*/ 141354 w 156348"/>
                  <a:gd name="connsiteY53" fmla="*/ 120141 h 136050"/>
                  <a:gd name="connsiteX54" fmla="*/ 148851 w 156348"/>
                  <a:gd name="connsiteY54" fmla="*/ 123616 h 136050"/>
                  <a:gd name="connsiteX55" fmla="*/ 151411 w 156348"/>
                  <a:gd name="connsiteY55" fmla="*/ 123433 h 136050"/>
                  <a:gd name="connsiteX56" fmla="*/ 156349 w 156348"/>
                  <a:gd name="connsiteY56" fmla="*/ 126176 h 136050"/>
                  <a:gd name="connsiteX57" fmla="*/ 153423 w 156348"/>
                  <a:gd name="connsiteY57" fmla="*/ 126907 h 136050"/>
                  <a:gd name="connsiteX58" fmla="*/ 153423 w 156348"/>
                  <a:gd name="connsiteY58" fmla="*/ 129467 h 136050"/>
                  <a:gd name="connsiteX59" fmla="*/ 148851 w 156348"/>
                  <a:gd name="connsiteY59" fmla="*/ 130930 h 136050"/>
                  <a:gd name="connsiteX60" fmla="*/ 139342 w 156348"/>
                  <a:gd name="connsiteY60" fmla="*/ 130016 h 136050"/>
                  <a:gd name="connsiteX61" fmla="*/ 136782 w 156348"/>
                  <a:gd name="connsiteY61" fmla="*/ 131479 h 136050"/>
                  <a:gd name="connsiteX62" fmla="*/ 147571 w 156348"/>
                  <a:gd name="connsiteY62" fmla="*/ 133125 h 136050"/>
                  <a:gd name="connsiteX63" fmla="*/ 143731 w 156348"/>
                  <a:gd name="connsiteY63" fmla="*/ 133490 h 136050"/>
                  <a:gd name="connsiteX64" fmla="*/ 142999 w 156348"/>
                  <a:gd name="connsiteY64" fmla="*/ 136050 h 136050"/>
                  <a:gd name="connsiteX65" fmla="*/ 138976 w 156348"/>
                  <a:gd name="connsiteY65" fmla="*/ 134405 h 136050"/>
                  <a:gd name="connsiteX66" fmla="*/ 132576 w 156348"/>
                  <a:gd name="connsiteY66" fmla="*/ 129833 h 136050"/>
                  <a:gd name="connsiteX67" fmla="*/ 130016 w 156348"/>
                  <a:gd name="connsiteY67" fmla="*/ 128736 h 136050"/>
                  <a:gd name="connsiteX68" fmla="*/ 131479 w 156348"/>
                  <a:gd name="connsiteY68" fmla="*/ 125444 h 136050"/>
                  <a:gd name="connsiteX69" fmla="*/ 126725 w 156348"/>
                  <a:gd name="connsiteY69" fmla="*/ 126907 h 136050"/>
                  <a:gd name="connsiteX70" fmla="*/ 122519 w 156348"/>
                  <a:gd name="connsiteY70" fmla="*/ 126907 h 136050"/>
                  <a:gd name="connsiteX71" fmla="*/ 120324 w 156348"/>
                  <a:gd name="connsiteY71" fmla="*/ 128736 h 136050"/>
                  <a:gd name="connsiteX72" fmla="*/ 121056 w 156348"/>
                  <a:gd name="connsiteY72" fmla="*/ 130382 h 136050"/>
                  <a:gd name="connsiteX73" fmla="*/ 123981 w 156348"/>
                  <a:gd name="connsiteY73" fmla="*/ 131113 h 136050"/>
                  <a:gd name="connsiteX74" fmla="*/ 126176 w 156348"/>
                  <a:gd name="connsiteY74" fmla="*/ 130199 h 136050"/>
                  <a:gd name="connsiteX75" fmla="*/ 127090 w 156348"/>
                  <a:gd name="connsiteY75" fmla="*/ 133125 h 136050"/>
                  <a:gd name="connsiteX76" fmla="*/ 120508 w 156348"/>
                  <a:gd name="connsiteY76" fmla="*/ 133490 h 136050"/>
                  <a:gd name="connsiteX77" fmla="*/ 115753 w 156348"/>
                  <a:gd name="connsiteY77" fmla="*/ 131113 h 136050"/>
                  <a:gd name="connsiteX78" fmla="*/ 113376 w 156348"/>
                  <a:gd name="connsiteY78" fmla="*/ 131296 h 136050"/>
                  <a:gd name="connsiteX79" fmla="*/ 114656 w 156348"/>
                  <a:gd name="connsiteY79" fmla="*/ 133490 h 136050"/>
                  <a:gd name="connsiteX80" fmla="*/ 112461 w 156348"/>
                  <a:gd name="connsiteY80" fmla="*/ 132210 h 136050"/>
                  <a:gd name="connsiteX81" fmla="*/ 109353 w 156348"/>
                  <a:gd name="connsiteY81" fmla="*/ 128736 h 136050"/>
                  <a:gd name="connsiteX82" fmla="*/ 105330 w 156348"/>
                  <a:gd name="connsiteY82" fmla="*/ 128736 h 136050"/>
                  <a:gd name="connsiteX83" fmla="*/ 101490 w 156348"/>
                  <a:gd name="connsiteY83" fmla="*/ 127273 h 136050"/>
                  <a:gd name="connsiteX84" fmla="*/ 100026 w 156348"/>
                  <a:gd name="connsiteY84" fmla="*/ 130199 h 136050"/>
                  <a:gd name="connsiteX85" fmla="*/ 98198 w 156348"/>
                  <a:gd name="connsiteY85" fmla="*/ 129467 h 136050"/>
                  <a:gd name="connsiteX86" fmla="*/ 97101 w 156348"/>
                  <a:gd name="connsiteY86" fmla="*/ 130564 h 136050"/>
                  <a:gd name="connsiteX87" fmla="*/ 96735 w 156348"/>
                  <a:gd name="connsiteY87" fmla="*/ 133490 h 136050"/>
                  <a:gd name="connsiteX88" fmla="*/ 93992 w 156348"/>
                  <a:gd name="connsiteY88" fmla="*/ 133490 h 136050"/>
                  <a:gd name="connsiteX89" fmla="*/ 84117 w 156348"/>
                  <a:gd name="connsiteY89" fmla="*/ 128187 h 136050"/>
                  <a:gd name="connsiteX90" fmla="*/ 82472 w 156348"/>
                  <a:gd name="connsiteY90" fmla="*/ 125810 h 136050"/>
                  <a:gd name="connsiteX91" fmla="*/ 87775 w 156348"/>
                  <a:gd name="connsiteY91" fmla="*/ 125810 h 136050"/>
                  <a:gd name="connsiteX92" fmla="*/ 87592 w 156348"/>
                  <a:gd name="connsiteY92" fmla="*/ 124530 h 136050"/>
                  <a:gd name="connsiteX93" fmla="*/ 79912 w 156348"/>
                  <a:gd name="connsiteY93" fmla="*/ 124164 h 136050"/>
                  <a:gd name="connsiteX94" fmla="*/ 69488 w 156348"/>
                  <a:gd name="connsiteY94" fmla="*/ 126176 h 136050"/>
                  <a:gd name="connsiteX95" fmla="*/ 66197 w 156348"/>
                  <a:gd name="connsiteY95" fmla="*/ 125627 h 136050"/>
                  <a:gd name="connsiteX96" fmla="*/ 64002 w 156348"/>
                  <a:gd name="connsiteY96" fmla="*/ 122884 h 136050"/>
                  <a:gd name="connsiteX97" fmla="*/ 61991 w 156348"/>
                  <a:gd name="connsiteY97" fmla="*/ 124164 h 136050"/>
                  <a:gd name="connsiteX98" fmla="*/ 58700 w 156348"/>
                  <a:gd name="connsiteY98" fmla="*/ 123250 h 136050"/>
                  <a:gd name="connsiteX99" fmla="*/ 57785 w 156348"/>
                  <a:gd name="connsiteY99" fmla="*/ 121970 h 136050"/>
                  <a:gd name="connsiteX100" fmla="*/ 57602 w 156348"/>
                  <a:gd name="connsiteY100" fmla="*/ 119593 h 136050"/>
                  <a:gd name="connsiteX101" fmla="*/ 58151 w 156348"/>
                  <a:gd name="connsiteY101" fmla="*/ 116484 h 136050"/>
                  <a:gd name="connsiteX102" fmla="*/ 57785 w 156348"/>
                  <a:gd name="connsiteY102" fmla="*/ 114655 h 136050"/>
                  <a:gd name="connsiteX103" fmla="*/ 55774 w 156348"/>
                  <a:gd name="connsiteY103" fmla="*/ 112644 h 136050"/>
                  <a:gd name="connsiteX104" fmla="*/ 57602 w 156348"/>
                  <a:gd name="connsiteY104" fmla="*/ 111730 h 136050"/>
                  <a:gd name="connsiteX105" fmla="*/ 62905 w 156348"/>
                  <a:gd name="connsiteY105" fmla="*/ 113558 h 136050"/>
                  <a:gd name="connsiteX106" fmla="*/ 64002 w 156348"/>
                  <a:gd name="connsiteY106" fmla="*/ 112461 h 136050"/>
                  <a:gd name="connsiteX107" fmla="*/ 62357 w 156348"/>
                  <a:gd name="connsiteY107" fmla="*/ 109901 h 136050"/>
                  <a:gd name="connsiteX108" fmla="*/ 66197 w 156348"/>
                  <a:gd name="connsiteY108" fmla="*/ 110998 h 136050"/>
                  <a:gd name="connsiteX109" fmla="*/ 71866 w 156348"/>
                  <a:gd name="connsiteY109" fmla="*/ 110632 h 136050"/>
                  <a:gd name="connsiteX110" fmla="*/ 72414 w 156348"/>
                  <a:gd name="connsiteY110" fmla="*/ 109535 h 136050"/>
                  <a:gd name="connsiteX111" fmla="*/ 66746 w 156348"/>
                  <a:gd name="connsiteY111" fmla="*/ 108621 h 136050"/>
                  <a:gd name="connsiteX112" fmla="*/ 68940 w 156348"/>
                  <a:gd name="connsiteY112" fmla="*/ 107158 h 136050"/>
                  <a:gd name="connsiteX113" fmla="*/ 65831 w 156348"/>
                  <a:gd name="connsiteY113" fmla="*/ 106061 h 136050"/>
                  <a:gd name="connsiteX114" fmla="*/ 57236 w 156348"/>
                  <a:gd name="connsiteY114" fmla="*/ 105329 h 136050"/>
                  <a:gd name="connsiteX115" fmla="*/ 53031 w 156348"/>
                  <a:gd name="connsiteY115" fmla="*/ 102769 h 136050"/>
                  <a:gd name="connsiteX116" fmla="*/ 53031 w 156348"/>
                  <a:gd name="connsiteY116" fmla="*/ 100758 h 136050"/>
                  <a:gd name="connsiteX117" fmla="*/ 54677 w 156348"/>
                  <a:gd name="connsiteY117" fmla="*/ 100941 h 136050"/>
                  <a:gd name="connsiteX118" fmla="*/ 55225 w 156348"/>
                  <a:gd name="connsiteY118" fmla="*/ 98381 h 136050"/>
                  <a:gd name="connsiteX119" fmla="*/ 63637 w 156348"/>
                  <a:gd name="connsiteY119" fmla="*/ 91980 h 136050"/>
                  <a:gd name="connsiteX120" fmla="*/ 57602 w 156348"/>
                  <a:gd name="connsiteY120" fmla="*/ 94358 h 136050"/>
                  <a:gd name="connsiteX121" fmla="*/ 53031 w 156348"/>
                  <a:gd name="connsiteY121" fmla="*/ 98746 h 136050"/>
                  <a:gd name="connsiteX122" fmla="*/ 50105 w 156348"/>
                  <a:gd name="connsiteY122" fmla="*/ 100758 h 136050"/>
                  <a:gd name="connsiteX123" fmla="*/ 50105 w 156348"/>
                  <a:gd name="connsiteY123" fmla="*/ 96552 h 136050"/>
                  <a:gd name="connsiteX124" fmla="*/ 49190 w 156348"/>
                  <a:gd name="connsiteY124" fmla="*/ 94175 h 136050"/>
                  <a:gd name="connsiteX125" fmla="*/ 49373 w 156348"/>
                  <a:gd name="connsiteY125" fmla="*/ 91066 h 136050"/>
                  <a:gd name="connsiteX126" fmla="*/ 50105 w 156348"/>
                  <a:gd name="connsiteY126" fmla="*/ 88689 h 136050"/>
                  <a:gd name="connsiteX127" fmla="*/ 44619 w 156348"/>
                  <a:gd name="connsiteY127" fmla="*/ 91980 h 136050"/>
                  <a:gd name="connsiteX128" fmla="*/ 41327 w 156348"/>
                  <a:gd name="connsiteY128" fmla="*/ 90517 h 136050"/>
                  <a:gd name="connsiteX129" fmla="*/ 39499 w 156348"/>
                  <a:gd name="connsiteY129" fmla="*/ 93078 h 136050"/>
                  <a:gd name="connsiteX130" fmla="*/ 36390 w 156348"/>
                  <a:gd name="connsiteY130" fmla="*/ 91980 h 136050"/>
                  <a:gd name="connsiteX131" fmla="*/ 34745 w 156348"/>
                  <a:gd name="connsiteY131" fmla="*/ 93443 h 136050"/>
                  <a:gd name="connsiteX132" fmla="*/ 33464 w 156348"/>
                  <a:gd name="connsiteY132" fmla="*/ 89969 h 136050"/>
                  <a:gd name="connsiteX133" fmla="*/ 33464 w 156348"/>
                  <a:gd name="connsiteY133" fmla="*/ 85946 h 136050"/>
                  <a:gd name="connsiteX134" fmla="*/ 29807 w 156348"/>
                  <a:gd name="connsiteY134" fmla="*/ 83934 h 136050"/>
                  <a:gd name="connsiteX135" fmla="*/ 25784 w 156348"/>
                  <a:gd name="connsiteY135" fmla="*/ 88140 h 136050"/>
                  <a:gd name="connsiteX136" fmla="*/ 25235 w 156348"/>
                  <a:gd name="connsiteY136" fmla="*/ 91432 h 136050"/>
                  <a:gd name="connsiteX137" fmla="*/ 23041 w 156348"/>
                  <a:gd name="connsiteY137" fmla="*/ 87226 h 136050"/>
                  <a:gd name="connsiteX138" fmla="*/ 20847 w 156348"/>
                  <a:gd name="connsiteY138" fmla="*/ 88872 h 136050"/>
                  <a:gd name="connsiteX139" fmla="*/ 20115 w 156348"/>
                  <a:gd name="connsiteY139" fmla="*/ 91615 h 136050"/>
                  <a:gd name="connsiteX140" fmla="*/ 14629 w 156348"/>
                  <a:gd name="connsiteY140" fmla="*/ 91615 h 136050"/>
                  <a:gd name="connsiteX141" fmla="*/ 11887 w 156348"/>
                  <a:gd name="connsiteY141" fmla="*/ 91432 h 136050"/>
                  <a:gd name="connsiteX142" fmla="*/ 10058 w 156348"/>
                  <a:gd name="connsiteY142" fmla="*/ 89969 h 136050"/>
                  <a:gd name="connsiteX143" fmla="*/ 7132 w 156348"/>
                  <a:gd name="connsiteY143" fmla="*/ 89603 h 136050"/>
                  <a:gd name="connsiteX144" fmla="*/ 4572 w 156348"/>
                  <a:gd name="connsiteY144" fmla="*/ 87226 h 136050"/>
                  <a:gd name="connsiteX145" fmla="*/ 1098 w 156348"/>
                  <a:gd name="connsiteY145" fmla="*/ 81374 h 136050"/>
                  <a:gd name="connsiteX146" fmla="*/ 366 w 156348"/>
                  <a:gd name="connsiteY146" fmla="*/ 77351 h 136050"/>
                  <a:gd name="connsiteX147" fmla="*/ 0 w 156348"/>
                  <a:gd name="connsiteY147" fmla="*/ 73694 h 136050"/>
                  <a:gd name="connsiteX148" fmla="*/ 915 w 156348"/>
                  <a:gd name="connsiteY148" fmla="*/ 70402 h 136050"/>
                  <a:gd name="connsiteX149" fmla="*/ 1098 w 156348"/>
                  <a:gd name="connsiteY149" fmla="*/ 66745 h 136050"/>
                  <a:gd name="connsiteX150" fmla="*/ 2926 w 156348"/>
                  <a:gd name="connsiteY150" fmla="*/ 64368 h 136050"/>
                  <a:gd name="connsiteX151" fmla="*/ 9509 w 156348"/>
                  <a:gd name="connsiteY151" fmla="*/ 61259 h 136050"/>
                  <a:gd name="connsiteX152" fmla="*/ 12435 w 156348"/>
                  <a:gd name="connsiteY152" fmla="*/ 63454 h 136050"/>
                  <a:gd name="connsiteX153" fmla="*/ 15178 w 156348"/>
                  <a:gd name="connsiteY153" fmla="*/ 61625 h 136050"/>
                  <a:gd name="connsiteX154" fmla="*/ 19384 w 156348"/>
                  <a:gd name="connsiteY154" fmla="*/ 61259 h 136050"/>
                  <a:gd name="connsiteX155" fmla="*/ 19201 w 156348"/>
                  <a:gd name="connsiteY155" fmla="*/ 63819 h 136050"/>
                  <a:gd name="connsiteX156" fmla="*/ 21578 w 156348"/>
                  <a:gd name="connsiteY156" fmla="*/ 65282 h 136050"/>
                  <a:gd name="connsiteX157" fmla="*/ 23407 w 156348"/>
                  <a:gd name="connsiteY157" fmla="*/ 63088 h 136050"/>
                  <a:gd name="connsiteX158" fmla="*/ 24138 w 156348"/>
                  <a:gd name="connsiteY158" fmla="*/ 60345 h 136050"/>
                  <a:gd name="connsiteX159" fmla="*/ 26150 w 156348"/>
                  <a:gd name="connsiteY159" fmla="*/ 59614 h 136050"/>
                  <a:gd name="connsiteX160" fmla="*/ 26332 w 156348"/>
                  <a:gd name="connsiteY160" fmla="*/ 53945 h 136050"/>
                  <a:gd name="connsiteX161" fmla="*/ 29441 w 156348"/>
                  <a:gd name="connsiteY161" fmla="*/ 53762 h 136050"/>
                  <a:gd name="connsiteX162" fmla="*/ 29807 w 156348"/>
                  <a:gd name="connsiteY162" fmla="*/ 51750 h 136050"/>
                  <a:gd name="connsiteX163" fmla="*/ 28344 w 156348"/>
                  <a:gd name="connsiteY163" fmla="*/ 49190 h 136050"/>
                  <a:gd name="connsiteX164" fmla="*/ 32001 w 156348"/>
                  <a:gd name="connsiteY164" fmla="*/ 48642 h 136050"/>
                  <a:gd name="connsiteX165" fmla="*/ 32001 w 156348"/>
                  <a:gd name="connsiteY165" fmla="*/ 45167 h 136050"/>
                  <a:gd name="connsiteX166" fmla="*/ 34013 w 156348"/>
                  <a:gd name="connsiteY166" fmla="*/ 44619 h 136050"/>
                  <a:gd name="connsiteX167" fmla="*/ 35842 w 156348"/>
                  <a:gd name="connsiteY167" fmla="*/ 42241 h 136050"/>
                  <a:gd name="connsiteX168" fmla="*/ 38768 w 156348"/>
                  <a:gd name="connsiteY168" fmla="*/ 40413 h 136050"/>
                  <a:gd name="connsiteX169" fmla="*/ 39499 w 156348"/>
                  <a:gd name="connsiteY169" fmla="*/ 38950 h 136050"/>
                  <a:gd name="connsiteX170" fmla="*/ 34561 w 156348"/>
                  <a:gd name="connsiteY170" fmla="*/ 41327 h 136050"/>
                  <a:gd name="connsiteX171" fmla="*/ 32550 w 156348"/>
                  <a:gd name="connsiteY171" fmla="*/ 39499 h 136050"/>
                  <a:gd name="connsiteX172" fmla="*/ 35110 w 156348"/>
                  <a:gd name="connsiteY172" fmla="*/ 36207 h 136050"/>
                  <a:gd name="connsiteX173" fmla="*/ 30904 w 156348"/>
                  <a:gd name="connsiteY173" fmla="*/ 36756 h 136050"/>
                  <a:gd name="connsiteX174" fmla="*/ 23590 w 156348"/>
                  <a:gd name="connsiteY174" fmla="*/ 32733 h 136050"/>
                  <a:gd name="connsiteX175" fmla="*/ 25235 w 156348"/>
                  <a:gd name="connsiteY175" fmla="*/ 28710 h 136050"/>
                  <a:gd name="connsiteX176" fmla="*/ 33099 w 156348"/>
                  <a:gd name="connsiteY176" fmla="*/ 24869 h 136050"/>
                  <a:gd name="connsiteX177" fmla="*/ 38768 w 156348"/>
                  <a:gd name="connsiteY177" fmla="*/ 23589 h 136050"/>
                  <a:gd name="connsiteX178" fmla="*/ 42059 w 156348"/>
                  <a:gd name="connsiteY178" fmla="*/ 24687 h 136050"/>
                  <a:gd name="connsiteX179" fmla="*/ 47728 w 156348"/>
                  <a:gd name="connsiteY179" fmla="*/ 22492 h 136050"/>
                  <a:gd name="connsiteX180" fmla="*/ 43522 w 156348"/>
                  <a:gd name="connsiteY180" fmla="*/ 22492 h 136050"/>
                  <a:gd name="connsiteX181" fmla="*/ 41327 w 156348"/>
                  <a:gd name="connsiteY181" fmla="*/ 20846 h 136050"/>
                  <a:gd name="connsiteX182" fmla="*/ 42973 w 156348"/>
                  <a:gd name="connsiteY182" fmla="*/ 19201 h 136050"/>
                  <a:gd name="connsiteX183" fmla="*/ 46082 w 156348"/>
                  <a:gd name="connsiteY183" fmla="*/ 18835 h 136050"/>
                  <a:gd name="connsiteX184" fmla="*/ 44802 w 156348"/>
                  <a:gd name="connsiteY184" fmla="*/ 17189 h 136050"/>
                  <a:gd name="connsiteX185" fmla="*/ 42424 w 156348"/>
                  <a:gd name="connsiteY185" fmla="*/ 15726 h 136050"/>
                  <a:gd name="connsiteX186" fmla="*/ 41876 w 156348"/>
                  <a:gd name="connsiteY186" fmla="*/ 13532 h 136050"/>
                  <a:gd name="connsiteX187" fmla="*/ 50105 w 156348"/>
                  <a:gd name="connsiteY187" fmla="*/ 8046 h 136050"/>
                  <a:gd name="connsiteX188" fmla="*/ 57602 w 156348"/>
                  <a:gd name="connsiteY188" fmla="*/ 5303 h 13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156348" h="136050">
                    <a:moveTo>
                      <a:pt x="57602" y="5303"/>
                    </a:moveTo>
                    <a:lnTo>
                      <a:pt x="58882" y="4572"/>
                    </a:lnTo>
                    <a:lnTo>
                      <a:pt x="70403" y="5852"/>
                    </a:lnTo>
                    <a:lnTo>
                      <a:pt x="74243" y="3292"/>
                    </a:lnTo>
                    <a:lnTo>
                      <a:pt x="86129" y="0"/>
                    </a:lnTo>
                    <a:lnTo>
                      <a:pt x="91980" y="0"/>
                    </a:lnTo>
                    <a:lnTo>
                      <a:pt x="97101" y="2743"/>
                    </a:lnTo>
                    <a:lnTo>
                      <a:pt x="101123" y="3840"/>
                    </a:lnTo>
                    <a:lnTo>
                      <a:pt x="107890" y="4206"/>
                    </a:lnTo>
                    <a:lnTo>
                      <a:pt x="118313" y="8595"/>
                    </a:lnTo>
                    <a:lnTo>
                      <a:pt x="123981" y="8777"/>
                    </a:lnTo>
                    <a:lnTo>
                      <a:pt x="127639" y="11886"/>
                    </a:lnTo>
                    <a:lnTo>
                      <a:pt x="128736" y="14080"/>
                    </a:lnTo>
                    <a:lnTo>
                      <a:pt x="112827" y="16641"/>
                    </a:lnTo>
                    <a:lnTo>
                      <a:pt x="125628" y="17738"/>
                    </a:lnTo>
                    <a:lnTo>
                      <a:pt x="123616" y="19384"/>
                    </a:lnTo>
                    <a:lnTo>
                      <a:pt x="118313" y="19201"/>
                    </a:lnTo>
                    <a:lnTo>
                      <a:pt x="107707" y="22309"/>
                    </a:lnTo>
                    <a:lnTo>
                      <a:pt x="113376" y="22675"/>
                    </a:lnTo>
                    <a:lnTo>
                      <a:pt x="122519" y="21212"/>
                    </a:lnTo>
                    <a:lnTo>
                      <a:pt x="123067" y="24321"/>
                    </a:lnTo>
                    <a:lnTo>
                      <a:pt x="121056" y="26698"/>
                    </a:lnTo>
                    <a:lnTo>
                      <a:pt x="117216" y="28710"/>
                    </a:lnTo>
                    <a:lnTo>
                      <a:pt x="112827" y="29441"/>
                    </a:lnTo>
                    <a:lnTo>
                      <a:pt x="104049" y="28892"/>
                    </a:lnTo>
                    <a:lnTo>
                      <a:pt x="102587" y="31453"/>
                    </a:lnTo>
                    <a:lnTo>
                      <a:pt x="110084" y="30904"/>
                    </a:lnTo>
                    <a:lnTo>
                      <a:pt x="111913" y="34013"/>
                    </a:lnTo>
                    <a:lnTo>
                      <a:pt x="108438" y="37121"/>
                    </a:lnTo>
                    <a:lnTo>
                      <a:pt x="107158" y="41327"/>
                    </a:lnTo>
                    <a:lnTo>
                      <a:pt x="104232" y="40230"/>
                    </a:lnTo>
                    <a:lnTo>
                      <a:pt x="102587" y="41693"/>
                    </a:lnTo>
                    <a:lnTo>
                      <a:pt x="104232" y="42973"/>
                    </a:lnTo>
                    <a:lnTo>
                      <a:pt x="104049" y="45716"/>
                    </a:lnTo>
                    <a:lnTo>
                      <a:pt x="100941" y="46082"/>
                    </a:lnTo>
                    <a:lnTo>
                      <a:pt x="101123" y="49190"/>
                    </a:lnTo>
                    <a:lnTo>
                      <a:pt x="100575" y="52482"/>
                    </a:lnTo>
                    <a:lnTo>
                      <a:pt x="101123" y="55956"/>
                    </a:lnTo>
                    <a:lnTo>
                      <a:pt x="103501" y="58882"/>
                    </a:lnTo>
                    <a:lnTo>
                      <a:pt x="103135" y="61625"/>
                    </a:lnTo>
                    <a:lnTo>
                      <a:pt x="100026" y="66928"/>
                    </a:lnTo>
                    <a:lnTo>
                      <a:pt x="100575" y="70037"/>
                    </a:lnTo>
                    <a:lnTo>
                      <a:pt x="102587" y="71683"/>
                    </a:lnTo>
                    <a:lnTo>
                      <a:pt x="104232" y="82289"/>
                    </a:lnTo>
                    <a:lnTo>
                      <a:pt x="106244" y="87226"/>
                    </a:lnTo>
                    <a:lnTo>
                      <a:pt x="107707" y="89969"/>
                    </a:lnTo>
                    <a:lnTo>
                      <a:pt x="111547" y="93260"/>
                    </a:lnTo>
                    <a:lnTo>
                      <a:pt x="115387" y="98746"/>
                    </a:lnTo>
                    <a:lnTo>
                      <a:pt x="116850" y="101124"/>
                    </a:lnTo>
                    <a:lnTo>
                      <a:pt x="117582" y="104415"/>
                    </a:lnTo>
                    <a:lnTo>
                      <a:pt x="128187" y="113193"/>
                    </a:lnTo>
                    <a:lnTo>
                      <a:pt x="133125" y="115935"/>
                    </a:lnTo>
                    <a:lnTo>
                      <a:pt x="136782" y="117033"/>
                    </a:lnTo>
                    <a:lnTo>
                      <a:pt x="141354" y="120141"/>
                    </a:lnTo>
                    <a:lnTo>
                      <a:pt x="148851" y="123616"/>
                    </a:lnTo>
                    <a:lnTo>
                      <a:pt x="151411" y="123433"/>
                    </a:lnTo>
                    <a:lnTo>
                      <a:pt x="156349" y="126176"/>
                    </a:lnTo>
                    <a:lnTo>
                      <a:pt x="153423" y="126907"/>
                    </a:lnTo>
                    <a:lnTo>
                      <a:pt x="153423" y="129467"/>
                    </a:lnTo>
                    <a:lnTo>
                      <a:pt x="148851" y="130930"/>
                    </a:lnTo>
                    <a:lnTo>
                      <a:pt x="139342" y="130016"/>
                    </a:lnTo>
                    <a:lnTo>
                      <a:pt x="136782" y="131479"/>
                    </a:lnTo>
                    <a:lnTo>
                      <a:pt x="147571" y="133125"/>
                    </a:lnTo>
                    <a:lnTo>
                      <a:pt x="143731" y="133490"/>
                    </a:lnTo>
                    <a:lnTo>
                      <a:pt x="142999" y="136050"/>
                    </a:lnTo>
                    <a:lnTo>
                      <a:pt x="138976" y="134405"/>
                    </a:lnTo>
                    <a:lnTo>
                      <a:pt x="132576" y="129833"/>
                    </a:lnTo>
                    <a:lnTo>
                      <a:pt x="130016" y="128736"/>
                    </a:lnTo>
                    <a:lnTo>
                      <a:pt x="131479" y="125444"/>
                    </a:lnTo>
                    <a:lnTo>
                      <a:pt x="126725" y="126907"/>
                    </a:lnTo>
                    <a:lnTo>
                      <a:pt x="122519" y="126907"/>
                    </a:lnTo>
                    <a:lnTo>
                      <a:pt x="120324" y="128736"/>
                    </a:lnTo>
                    <a:lnTo>
                      <a:pt x="121056" y="130382"/>
                    </a:lnTo>
                    <a:lnTo>
                      <a:pt x="123981" y="131113"/>
                    </a:lnTo>
                    <a:lnTo>
                      <a:pt x="126176" y="130199"/>
                    </a:lnTo>
                    <a:lnTo>
                      <a:pt x="127090" y="133125"/>
                    </a:lnTo>
                    <a:lnTo>
                      <a:pt x="120508" y="133490"/>
                    </a:lnTo>
                    <a:lnTo>
                      <a:pt x="115753" y="131113"/>
                    </a:lnTo>
                    <a:lnTo>
                      <a:pt x="113376" y="131296"/>
                    </a:lnTo>
                    <a:lnTo>
                      <a:pt x="114656" y="133490"/>
                    </a:lnTo>
                    <a:lnTo>
                      <a:pt x="112461" y="132210"/>
                    </a:lnTo>
                    <a:lnTo>
                      <a:pt x="109353" y="128736"/>
                    </a:lnTo>
                    <a:lnTo>
                      <a:pt x="105330" y="128736"/>
                    </a:lnTo>
                    <a:lnTo>
                      <a:pt x="101490" y="127273"/>
                    </a:lnTo>
                    <a:lnTo>
                      <a:pt x="100026" y="130199"/>
                    </a:lnTo>
                    <a:lnTo>
                      <a:pt x="98198" y="129467"/>
                    </a:lnTo>
                    <a:lnTo>
                      <a:pt x="97101" y="130564"/>
                    </a:lnTo>
                    <a:lnTo>
                      <a:pt x="96735" y="133490"/>
                    </a:lnTo>
                    <a:lnTo>
                      <a:pt x="93992" y="133490"/>
                    </a:lnTo>
                    <a:lnTo>
                      <a:pt x="84117" y="128187"/>
                    </a:lnTo>
                    <a:lnTo>
                      <a:pt x="82472" y="125810"/>
                    </a:lnTo>
                    <a:lnTo>
                      <a:pt x="87775" y="125810"/>
                    </a:lnTo>
                    <a:lnTo>
                      <a:pt x="87592" y="124530"/>
                    </a:lnTo>
                    <a:lnTo>
                      <a:pt x="79912" y="124164"/>
                    </a:lnTo>
                    <a:lnTo>
                      <a:pt x="69488" y="126176"/>
                    </a:lnTo>
                    <a:lnTo>
                      <a:pt x="66197" y="125627"/>
                    </a:lnTo>
                    <a:lnTo>
                      <a:pt x="64002" y="122884"/>
                    </a:lnTo>
                    <a:lnTo>
                      <a:pt x="61991" y="124164"/>
                    </a:lnTo>
                    <a:lnTo>
                      <a:pt x="58700" y="123250"/>
                    </a:lnTo>
                    <a:lnTo>
                      <a:pt x="57785" y="121970"/>
                    </a:lnTo>
                    <a:lnTo>
                      <a:pt x="57602" y="119593"/>
                    </a:lnTo>
                    <a:lnTo>
                      <a:pt x="58151" y="116484"/>
                    </a:lnTo>
                    <a:lnTo>
                      <a:pt x="57785" y="114655"/>
                    </a:lnTo>
                    <a:lnTo>
                      <a:pt x="55774" y="112644"/>
                    </a:lnTo>
                    <a:lnTo>
                      <a:pt x="57602" y="111730"/>
                    </a:lnTo>
                    <a:lnTo>
                      <a:pt x="62905" y="113558"/>
                    </a:lnTo>
                    <a:lnTo>
                      <a:pt x="64002" y="112461"/>
                    </a:lnTo>
                    <a:lnTo>
                      <a:pt x="62357" y="109901"/>
                    </a:lnTo>
                    <a:lnTo>
                      <a:pt x="66197" y="110998"/>
                    </a:lnTo>
                    <a:lnTo>
                      <a:pt x="71866" y="110632"/>
                    </a:lnTo>
                    <a:lnTo>
                      <a:pt x="72414" y="109535"/>
                    </a:lnTo>
                    <a:lnTo>
                      <a:pt x="66746" y="108621"/>
                    </a:lnTo>
                    <a:lnTo>
                      <a:pt x="68940" y="107158"/>
                    </a:lnTo>
                    <a:lnTo>
                      <a:pt x="65831" y="106061"/>
                    </a:lnTo>
                    <a:lnTo>
                      <a:pt x="57236" y="105329"/>
                    </a:lnTo>
                    <a:lnTo>
                      <a:pt x="53031" y="102769"/>
                    </a:lnTo>
                    <a:lnTo>
                      <a:pt x="53031" y="100758"/>
                    </a:lnTo>
                    <a:lnTo>
                      <a:pt x="54677" y="100941"/>
                    </a:lnTo>
                    <a:lnTo>
                      <a:pt x="55225" y="98381"/>
                    </a:lnTo>
                    <a:lnTo>
                      <a:pt x="63637" y="91980"/>
                    </a:lnTo>
                    <a:lnTo>
                      <a:pt x="57602" y="94358"/>
                    </a:lnTo>
                    <a:lnTo>
                      <a:pt x="53031" y="98746"/>
                    </a:lnTo>
                    <a:lnTo>
                      <a:pt x="50105" y="100758"/>
                    </a:lnTo>
                    <a:lnTo>
                      <a:pt x="50105" y="96552"/>
                    </a:lnTo>
                    <a:lnTo>
                      <a:pt x="49190" y="94175"/>
                    </a:lnTo>
                    <a:lnTo>
                      <a:pt x="49373" y="91066"/>
                    </a:lnTo>
                    <a:lnTo>
                      <a:pt x="50105" y="88689"/>
                    </a:lnTo>
                    <a:lnTo>
                      <a:pt x="44619" y="91980"/>
                    </a:lnTo>
                    <a:lnTo>
                      <a:pt x="41327" y="90517"/>
                    </a:lnTo>
                    <a:lnTo>
                      <a:pt x="39499" y="93078"/>
                    </a:lnTo>
                    <a:lnTo>
                      <a:pt x="36390" y="91980"/>
                    </a:lnTo>
                    <a:lnTo>
                      <a:pt x="34745" y="93443"/>
                    </a:lnTo>
                    <a:lnTo>
                      <a:pt x="33464" y="89969"/>
                    </a:lnTo>
                    <a:lnTo>
                      <a:pt x="33464" y="85946"/>
                    </a:lnTo>
                    <a:lnTo>
                      <a:pt x="29807" y="83934"/>
                    </a:lnTo>
                    <a:lnTo>
                      <a:pt x="25784" y="88140"/>
                    </a:lnTo>
                    <a:lnTo>
                      <a:pt x="25235" y="91432"/>
                    </a:lnTo>
                    <a:lnTo>
                      <a:pt x="23041" y="87226"/>
                    </a:lnTo>
                    <a:lnTo>
                      <a:pt x="20847" y="88872"/>
                    </a:lnTo>
                    <a:lnTo>
                      <a:pt x="20115" y="91615"/>
                    </a:lnTo>
                    <a:lnTo>
                      <a:pt x="14629" y="91615"/>
                    </a:lnTo>
                    <a:lnTo>
                      <a:pt x="11887" y="91432"/>
                    </a:lnTo>
                    <a:lnTo>
                      <a:pt x="10058" y="89969"/>
                    </a:lnTo>
                    <a:lnTo>
                      <a:pt x="7132" y="89603"/>
                    </a:lnTo>
                    <a:lnTo>
                      <a:pt x="4572" y="87226"/>
                    </a:lnTo>
                    <a:lnTo>
                      <a:pt x="1098" y="81374"/>
                    </a:lnTo>
                    <a:lnTo>
                      <a:pt x="366" y="77351"/>
                    </a:lnTo>
                    <a:lnTo>
                      <a:pt x="0" y="73694"/>
                    </a:lnTo>
                    <a:lnTo>
                      <a:pt x="915" y="70402"/>
                    </a:lnTo>
                    <a:lnTo>
                      <a:pt x="1098" y="66745"/>
                    </a:lnTo>
                    <a:lnTo>
                      <a:pt x="2926" y="64368"/>
                    </a:lnTo>
                    <a:lnTo>
                      <a:pt x="9509" y="61259"/>
                    </a:lnTo>
                    <a:lnTo>
                      <a:pt x="12435" y="63454"/>
                    </a:lnTo>
                    <a:lnTo>
                      <a:pt x="15178" y="61625"/>
                    </a:lnTo>
                    <a:lnTo>
                      <a:pt x="19384" y="61259"/>
                    </a:lnTo>
                    <a:lnTo>
                      <a:pt x="19201" y="63819"/>
                    </a:lnTo>
                    <a:lnTo>
                      <a:pt x="21578" y="65282"/>
                    </a:lnTo>
                    <a:lnTo>
                      <a:pt x="23407" y="63088"/>
                    </a:lnTo>
                    <a:lnTo>
                      <a:pt x="24138" y="60345"/>
                    </a:lnTo>
                    <a:lnTo>
                      <a:pt x="26150" y="59614"/>
                    </a:lnTo>
                    <a:lnTo>
                      <a:pt x="26332" y="53945"/>
                    </a:lnTo>
                    <a:lnTo>
                      <a:pt x="29441" y="53762"/>
                    </a:lnTo>
                    <a:lnTo>
                      <a:pt x="29807" y="51750"/>
                    </a:lnTo>
                    <a:lnTo>
                      <a:pt x="28344" y="49190"/>
                    </a:lnTo>
                    <a:lnTo>
                      <a:pt x="32001" y="48642"/>
                    </a:lnTo>
                    <a:lnTo>
                      <a:pt x="32001" y="45167"/>
                    </a:lnTo>
                    <a:lnTo>
                      <a:pt x="34013" y="44619"/>
                    </a:lnTo>
                    <a:lnTo>
                      <a:pt x="35842" y="42241"/>
                    </a:lnTo>
                    <a:lnTo>
                      <a:pt x="38768" y="40413"/>
                    </a:lnTo>
                    <a:lnTo>
                      <a:pt x="39499" y="38950"/>
                    </a:lnTo>
                    <a:lnTo>
                      <a:pt x="34561" y="41327"/>
                    </a:lnTo>
                    <a:lnTo>
                      <a:pt x="32550" y="39499"/>
                    </a:lnTo>
                    <a:lnTo>
                      <a:pt x="35110" y="36207"/>
                    </a:lnTo>
                    <a:lnTo>
                      <a:pt x="30904" y="36756"/>
                    </a:lnTo>
                    <a:lnTo>
                      <a:pt x="23590" y="32733"/>
                    </a:lnTo>
                    <a:lnTo>
                      <a:pt x="25235" y="28710"/>
                    </a:lnTo>
                    <a:lnTo>
                      <a:pt x="33099" y="24869"/>
                    </a:lnTo>
                    <a:lnTo>
                      <a:pt x="38768" y="23589"/>
                    </a:lnTo>
                    <a:lnTo>
                      <a:pt x="42059" y="24687"/>
                    </a:lnTo>
                    <a:lnTo>
                      <a:pt x="47728" y="22492"/>
                    </a:lnTo>
                    <a:lnTo>
                      <a:pt x="43522" y="22492"/>
                    </a:lnTo>
                    <a:lnTo>
                      <a:pt x="41327" y="20846"/>
                    </a:lnTo>
                    <a:lnTo>
                      <a:pt x="42973" y="19201"/>
                    </a:lnTo>
                    <a:lnTo>
                      <a:pt x="46082" y="18835"/>
                    </a:lnTo>
                    <a:lnTo>
                      <a:pt x="44802" y="17189"/>
                    </a:lnTo>
                    <a:lnTo>
                      <a:pt x="42424" y="15726"/>
                    </a:lnTo>
                    <a:lnTo>
                      <a:pt x="41876" y="13532"/>
                    </a:lnTo>
                    <a:lnTo>
                      <a:pt x="50105" y="8046"/>
                    </a:lnTo>
                    <a:lnTo>
                      <a:pt x="57602" y="5303"/>
                    </a:lnTo>
                    <a:close/>
                  </a:path>
                </a:pathLst>
              </a:custGeom>
              <a:grpFill/>
              <a:ln w="18272" cap="flat">
                <a:noFill/>
                <a:prstDash val="solid"/>
                <a:miter/>
              </a:ln>
            </p:spPr>
            <p:txBody>
              <a:bodyPr rtlCol="0" anchor="ctr"/>
              <a:lstStyle/>
              <a:p>
                <a:endParaRPr lang="en-GB" sz="1463"/>
              </a:p>
            </p:txBody>
          </p:sp>
          <p:sp>
            <p:nvSpPr>
              <p:cNvPr id="662" name="Freeform: Shape 661">
                <a:extLst>
                  <a:ext uri="{FF2B5EF4-FFF2-40B4-BE49-F238E27FC236}">
                    <a16:creationId xmlns:a16="http://schemas.microsoft.com/office/drawing/2014/main" id="{56C5896B-735B-2B1F-970F-32B737FBEB72}"/>
                  </a:ext>
                </a:extLst>
              </p:cNvPr>
              <p:cNvSpPr/>
              <p:nvPr/>
            </p:nvSpPr>
            <p:spPr>
              <a:xfrm>
                <a:off x="7296602" y="2034517"/>
                <a:ext cx="156348" cy="136050"/>
              </a:xfrm>
              <a:custGeom>
                <a:avLst/>
                <a:gdLst>
                  <a:gd name="connsiteX0" fmla="*/ 57602 w 156348"/>
                  <a:gd name="connsiteY0" fmla="*/ 5303 h 136050"/>
                  <a:gd name="connsiteX1" fmla="*/ 58882 w 156348"/>
                  <a:gd name="connsiteY1" fmla="*/ 4572 h 136050"/>
                  <a:gd name="connsiteX2" fmla="*/ 70403 w 156348"/>
                  <a:gd name="connsiteY2" fmla="*/ 5852 h 136050"/>
                  <a:gd name="connsiteX3" fmla="*/ 74243 w 156348"/>
                  <a:gd name="connsiteY3" fmla="*/ 3292 h 136050"/>
                  <a:gd name="connsiteX4" fmla="*/ 86129 w 156348"/>
                  <a:gd name="connsiteY4" fmla="*/ 0 h 136050"/>
                  <a:gd name="connsiteX5" fmla="*/ 91980 w 156348"/>
                  <a:gd name="connsiteY5" fmla="*/ 0 h 136050"/>
                  <a:gd name="connsiteX6" fmla="*/ 97101 w 156348"/>
                  <a:gd name="connsiteY6" fmla="*/ 2743 h 136050"/>
                  <a:gd name="connsiteX7" fmla="*/ 101123 w 156348"/>
                  <a:gd name="connsiteY7" fmla="*/ 3840 h 136050"/>
                  <a:gd name="connsiteX8" fmla="*/ 107890 w 156348"/>
                  <a:gd name="connsiteY8" fmla="*/ 4206 h 136050"/>
                  <a:gd name="connsiteX9" fmla="*/ 118313 w 156348"/>
                  <a:gd name="connsiteY9" fmla="*/ 8595 h 136050"/>
                  <a:gd name="connsiteX10" fmla="*/ 123981 w 156348"/>
                  <a:gd name="connsiteY10" fmla="*/ 8777 h 136050"/>
                  <a:gd name="connsiteX11" fmla="*/ 127639 w 156348"/>
                  <a:gd name="connsiteY11" fmla="*/ 11886 h 136050"/>
                  <a:gd name="connsiteX12" fmla="*/ 128736 w 156348"/>
                  <a:gd name="connsiteY12" fmla="*/ 14080 h 136050"/>
                  <a:gd name="connsiteX13" fmla="*/ 112827 w 156348"/>
                  <a:gd name="connsiteY13" fmla="*/ 16641 h 136050"/>
                  <a:gd name="connsiteX14" fmla="*/ 125628 w 156348"/>
                  <a:gd name="connsiteY14" fmla="*/ 17738 h 136050"/>
                  <a:gd name="connsiteX15" fmla="*/ 123616 w 156348"/>
                  <a:gd name="connsiteY15" fmla="*/ 19384 h 136050"/>
                  <a:gd name="connsiteX16" fmla="*/ 118313 w 156348"/>
                  <a:gd name="connsiteY16" fmla="*/ 19201 h 136050"/>
                  <a:gd name="connsiteX17" fmla="*/ 107707 w 156348"/>
                  <a:gd name="connsiteY17" fmla="*/ 22309 h 136050"/>
                  <a:gd name="connsiteX18" fmla="*/ 113376 w 156348"/>
                  <a:gd name="connsiteY18" fmla="*/ 22675 h 136050"/>
                  <a:gd name="connsiteX19" fmla="*/ 122519 w 156348"/>
                  <a:gd name="connsiteY19" fmla="*/ 21212 h 136050"/>
                  <a:gd name="connsiteX20" fmla="*/ 123067 w 156348"/>
                  <a:gd name="connsiteY20" fmla="*/ 24321 h 136050"/>
                  <a:gd name="connsiteX21" fmla="*/ 121056 w 156348"/>
                  <a:gd name="connsiteY21" fmla="*/ 26698 h 136050"/>
                  <a:gd name="connsiteX22" fmla="*/ 117216 w 156348"/>
                  <a:gd name="connsiteY22" fmla="*/ 28710 h 136050"/>
                  <a:gd name="connsiteX23" fmla="*/ 112827 w 156348"/>
                  <a:gd name="connsiteY23" fmla="*/ 29441 h 136050"/>
                  <a:gd name="connsiteX24" fmla="*/ 104049 w 156348"/>
                  <a:gd name="connsiteY24" fmla="*/ 28892 h 136050"/>
                  <a:gd name="connsiteX25" fmla="*/ 102587 w 156348"/>
                  <a:gd name="connsiteY25" fmla="*/ 31453 h 136050"/>
                  <a:gd name="connsiteX26" fmla="*/ 110084 w 156348"/>
                  <a:gd name="connsiteY26" fmla="*/ 30904 h 136050"/>
                  <a:gd name="connsiteX27" fmla="*/ 111913 w 156348"/>
                  <a:gd name="connsiteY27" fmla="*/ 34013 h 136050"/>
                  <a:gd name="connsiteX28" fmla="*/ 108438 w 156348"/>
                  <a:gd name="connsiteY28" fmla="*/ 37121 h 136050"/>
                  <a:gd name="connsiteX29" fmla="*/ 107158 w 156348"/>
                  <a:gd name="connsiteY29" fmla="*/ 41327 h 136050"/>
                  <a:gd name="connsiteX30" fmla="*/ 104232 w 156348"/>
                  <a:gd name="connsiteY30" fmla="*/ 40230 h 136050"/>
                  <a:gd name="connsiteX31" fmla="*/ 102587 w 156348"/>
                  <a:gd name="connsiteY31" fmla="*/ 41693 h 136050"/>
                  <a:gd name="connsiteX32" fmla="*/ 104232 w 156348"/>
                  <a:gd name="connsiteY32" fmla="*/ 42973 h 136050"/>
                  <a:gd name="connsiteX33" fmla="*/ 104049 w 156348"/>
                  <a:gd name="connsiteY33" fmla="*/ 45716 h 136050"/>
                  <a:gd name="connsiteX34" fmla="*/ 100941 w 156348"/>
                  <a:gd name="connsiteY34" fmla="*/ 46082 h 136050"/>
                  <a:gd name="connsiteX35" fmla="*/ 101123 w 156348"/>
                  <a:gd name="connsiteY35" fmla="*/ 49190 h 136050"/>
                  <a:gd name="connsiteX36" fmla="*/ 100575 w 156348"/>
                  <a:gd name="connsiteY36" fmla="*/ 52482 h 136050"/>
                  <a:gd name="connsiteX37" fmla="*/ 101123 w 156348"/>
                  <a:gd name="connsiteY37" fmla="*/ 55956 h 136050"/>
                  <a:gd name="connsiteX38" fmla="*/ 103501 w 156348"/>
                  <a:gd name="connsiteY38" fmla="*/ 58882 h 136050"/>
                  <a:gd name="connsiteX39" fmla="*/ 103135 w 156348"/>
                  <a:gd name="connsiteY39" fmla="*/ 61625 h 136050"/>
                  <a:gd name="connsiteX40" fmla="*/ 100026 w 156348"/>
                  <a:gd name="connsiteY40" fmla="*/ 66928 h 136050"/>
                  <a:gd name="connsiteX41" fmla="*/ 100575 w 156348"/>
                  <a:gd name="connsiteY41" fmla="*/ 70037 h 136050"/>
                  <a:gd name="connsiteX42" fmla="*/ 102587 w 156348"/>
                  <a:gd name="connsiteY42" fmla="*/ 71683 h 136050"/>
                  <a:gd name="connsiteX43" fmla="*/ 104232 w 156348"/>
                  <a:gd name="connsiteY43" fmla="*/ 82289 h 136050"/>
                  <a:gd name="connsiteX44" fmla="*/ 106244 w 156348"/>
                  <a:gd name="connsiteY44" fmla="*/ 87226 h 136050"/>
                  <a:gd name="connsiteX45" fmla="*/ 107707 w 156348"/>
                  <a:gd name="connsiteY45" fmla="*/ 89969 h 136050"/>
                  <a:gd name="connsiteX46" fmla="*/ 111547 w 156348"/>
                  <a:gd name="connsiteY46" fmla="*/ 93260 h 136050"/>
                  <a:gd name="connsiteX47" fmla="*/ 115387 w 156348"/>
                  <a:gd name="connsiteY47" fmla="*/ 98746 h 136050"/>
                  <a:gd name="connsiteX48" fmla="*/ 116850 w 156348"/>
                  <a:gd name="connsiteY48" fmla="*/ 101124 h 136050"/>
                  <a:gd name="connsiteX49" fmla="*/ 117582 w 156348"/>
                  <a:gd name="connsiteY49" fmla="*/ 104415 h 136050"/>
                  <a:gd name="connsiteX50" fmla="*/ 128187 w 156348"/>
                  <a:gd name="connsiteY50" fmla="*/ 113193 h 136050"/>
                  <a:gd name="connsiteX51" fmla="*/ 133125 w 156348"/>
                  <a:gd name="connsiteY51" fmla="*/ 115935 h 136050"/>
                  <a:gd name="connsiteX52" fmla="*/ 136782 w 156348"/>
                  <a:gd name="connsiteY52" fmla="*/ 117033 h 136050"/>
                  <a:gd name="connsiteX53" fmla="*/ 141354 w 156348"/>
                  <a:gd name="connsiteY53" fmla="*/ 120141 h 136050"/>
                  <a:gd name="connsiteX54" fmla="*/ 148851 w 156348"/>
                  <a:gd name="connsiteY54" fmla="*/ 123616 h 136050"/>
                  <a:gd name="connsiteX55" fmla="*/ 151411 w 156348"/>
                  <a:gd name="connsiteY55" fmla="*/ 123433 h 136050"/>
                  <a:gd name="connsiteX56" fmla="*/ 156349 w 156348"/>
                  <a:gd name="connsiteY56" fmla="*/ 126176 h 136050"/>
                  <a:gd name="connsiteX57" fmla="*/ 153423 w 156348"/>
                  <a:gd name="connsiteY57" fmla="*/ 126907 h 136050"/>
                  <a:gd name="connsiteX58" fmla="*/ 153423 w 156348"/>
                  <a:gd name="connsiteY58" fmla="*/ 129467 h 136050"/>
                  <a:gd name="connsiteX59" fmla="*/ 148851 w 156348"/>
                  <a:gd name="connsiteY59" fmla="*/ 130930 h 136050"/>
                  <a:gd name="connsiteX60" fmla="*/ 139342 w 156348"/>
                  <a:gd name="connsiteY60" fmla="*/ 130016 h 136050"/>
                  <a:gd name="connsiteX61" fmla="*/ 136782 w 156348"/>
                  <a:gd name="connsiteY61" fmla="*/ 131479 h 136050"/>
                  <a:gd name="connsiteX62" fmla="*/ 147571 w 156348"/>
                  <a:gd name="connsiteY62" fmla="*/ 133125 h 136050"/>
                  <a:gd name="connsiteX63" fmla="*/ 143731 w 156348"/>
                  <a:gd name="connsiteY63" fmla="*/ 133490 h 136050"/>
                  <a:gd name="connsiteX64" fmla="*/ 142999 w 156348"/>
                  <a:gd name="connsiteY64" fmla="*/ 136050 h 136050"/>
                  <a:gd name="connsiteX65" fmla="*/ 138976 w 156348"/>
                  <a:gd name="connsiteY65" fmla="*/ 134405 h 136050"/>
                  <a:gd name="connsiteX66" fmla="*/ 132576 w 156348"/>
                  <a:gd name="connsiteY66" fmla="*/ 129833 h 136050"/>
                  <a:gd name="connsiteX67" fmla="*/ 130016 w 156348"/>
                  <a:gd name="connsiteY67" fmla="*/ 128736 h 136050"/>
                  <a:gd name="connsiteX68" fmla="*/ 131479 w 156348"/>
                  <a:gd name="connsiteY68" fmla="*/ 125444 h 136050"/>
                  <a:gd name="connsiteX69" fmla="*/ 126725 w 156348"/>
                  <a:gd name="connsiteY69" fmla="*/ 126907 h 136050"/>
                  <a:gd name="connsiteX70" fmla="*/ 122519 w 156348"/>
                  <a:gd name="connsiteY70" fmla="*/ 126907 h 136050"/>
                  <a:gd name="connsiteX71" fmla="*/ 120324 w 156348"/>
                  <a:gd name="connsiteY71" fmla="*/ 128736 h 136050"/>
                  <a:gd name="connsiteX72" fmla="*/ 121056 w 156348"/>
                  <a:gd name="connsiteY72" fmla="*/ 130382 h 136050"/>
                  <a:gd name="connsiteX73" fmla="*/ 123981 w 156348"/>
                  <a:gd name="connsiteY73" fmla="*/ 131113 h 136050"/>
                  <a:gd name="connsiteX74" fmla="*/ 126176 w 156348"/>
                  <a:gd name="connsiteY74" fmla="*/ 130199 h 136050"/>
                  <a:gd name="connsiteX75" fmla="*/ 127090 w 156348"/>
                  <a:gd name="connsiteY75" fmla="*/ 133125 h 136050"/>
                  <a:gd name="connsiteX76" fmla="*/ 120508 w 156348"/>
                  <a:gd name="connsiteY76" fmla="*/ 133490 h 136050"/>
                  <a:gd name="connsiteX77" fmla="*/ 115753 w 156348"/>
                  <a:gd name="connsiteY77" fmla="*/ 131113 h 136050"/>
                  <a:gd name="connsiteX78" fmla="*/ 113376 w 156348"/>
                  <a:gd name="connsiteY78" fmla="*/ 131296 h 136050"/>
                  <a:gd name="connsiteX79" fmla="*/ 114656 w 156348"/>
                  <a:gd name="connsiteY79" fmla="*/ 133490 h 136050"/>
                  <a:gd name="connsiteX80" fmla="*/ 112461 w 156348"/>
                  <a:gd name="connsiteY80" fmla="*/ 132210 h 136050"/>
                  <a:gd name="connsiteX81" fmla="*/ 109353 w 156348"/>
                  <a:gd name="connsiteY81" fmla="*/ 128736 h 136050"/>
                  <a:gd name="connsiteX82" fmla="*/ 105330 w 156348"/>
                  <a:gd name="connsiteY82" fmla="*/ 128736 h 136050"/>
                  <a:gd name="connsiteX83" fmla="*/ 101490 w 156348"/>
                  <a:gd name="connsiteY83" fmla="*/ 127273 h 136050"/>
                  <a:gd name="connsiteX84" fmla="*/ 100026 w 156348"/>
                  <a:gd name="connsiteY84" fmla="*/ 130199 h 136050"/>
                  <a:gd name="connsiteX85" fmla="*/ 98198 w 156348"/>
                  <a:gd name="connsiteY85" fmla="*/ 129467 h 136050"/>
                  <a:gd name="connsiteX86" fmla="*/ 97101 w 156348"/>
                  <a:gd name="connsiteY86" fmla="*/ 130564 h 136050"/>
                  <a:gd name="connsiteX87" fmla="*/ 96735 w 156348"/>
                  <a:gd name="connsiteY87" fmla="*/ 133490 h 136050"/>
                  <a:gd name="connsiteX88" fmla="*/ 93992 w 156348"/>
                  <a:gd name="connsiteY88" fmla="*/ 133490 h 136050"/>
                  <a:gd name="connsiteX89" fmla="*/ 84117 w 156348"/>
                  <a:gd name="connsiteY89" fmla="*/ 128187 h 136050"/>
                  <a:gd name="connsiteX90" fmla="*/ 82472 w 156348"/>
                  <a:gd name="connsiteY90" fmla="*/ 125810 h 136050"/>
                  <a:gd name="connsiteX91" fmla="*/ 87775 w 156348"/>
                  <a:gd name="connsiteY91" fmla="*/ 125810 h 136050"/>
                  <a:gd name="connsiteX92" fmla="*/ 87592 w 156348"/>
                  <a:gd name="connsiteY92" fmla="*/ 124530 h 136050"/>
                  <a:gd name="connsiteX93" fmla="*/ 79912 w 156348"/>
                  <a:gd name="connsiteY93" fmla="*/ 124164 h 136050"/>
                  <a:gd name="connsiteX94" fmla="*/ 69488 w 156348"/>
                  <a:gd name="connsiteY94" fmla="*/ 126176 h 136050"/>
                  <a:gd name="connsiteX95" fmla="*/ 66197 w 156348"/>
                  <a:gd name="connsiteY95" fmla="*/ 125627 h 136050"/>
                  <a:gd name="connsiteX96" fmla="*/ 64002 w 156348"/>
                  <a:gd name="connsiteY96" fmla="*/ 122884 h 136050"/>
                  <a:gd name="connsiteX97" fmla="*/ 61991 w 156348"/>
                  <a:gd name="connsiteY97" fmla="*/ 124164 h 136050"/>
                  <a:gd name="connsiteX98" fmla="*/ 58700 w 156348"/>
                  <a:gd name="connsiteY98" fmla="*/ 123250 h 136050"/>
                  <a:gd name="connsiteX99" fmla="*/ 57785 w 156348"/>
                  <a:gd name="connsiteY99" fmla="*/ 121970 h 136050"/>
                  <a:gd name="connsiteX100" fmla="*/ 57602 w 156348"/>
                  <a:gd name="connsiteY100" fmla="*/ 119593 h 136050"/>
                  <a:gd name="connsiteX101" fmla="*/ 58151 w 156348"/>
                  <a:gd name="connsiteY101" fmla="*/ 116484 h 136050"/>
                  <a:gd name="connsiteX102" fmla="*/ 57785 w 156348"/>
                  <a:gd name="connsiteY102" fmla="*/ 114655 h 136050"/>
                  <a:gd name="connsiteX103" fmla="*/ 55774 w 156348"/>
                  <a:gd name="connsiteY103" fmla="*/ 112644 h 136050"/>
                  <a:gd name="connsiteX104" fmla="*/ 57602 w 156348"/>
                  <a:gd name="connsiteY104" fmla="*/ 111730 h 136050"/>
                  <a:gd name="connsiteX105" fmla="*/ 62905 w 156348"/>
                  <a:gd name="connsiteY105" fmla="*/ 113558 h 136050"/>
                  <a:gd name="connsiteX106" fmla="*/ 64002 w 156348"/>
                  <a:gd name="connsiteY106" fmla="*/ 112461 h 136050"/>
                  <a:gd name="connsiteX107" fmla="*/ 62357 w 156348"/>
                  <a:gd name="connsiteY107" fmla="*/ 109901 h 136050"/>
                  <a:gd name="connsiteX108" fmla="*/ 66197 w 156348"/>
                  <a:gd name="connsiteY108" fmla="*/ 110998 h 136050"/>
                  <a:gd name="connsiteX109" fmla="*/ 71866 w 156348"/>
                  <a:gd name="connsiteY109" fmla="*/ 110632 h 136050"/>
                  <a:gd name="connsiteX110" fmla="*/ 72414 w 156348"/>
                  <a:gd name="connsiteY110" fmla="*/ 109535 h 136050"/>
                  <a:gd name="connsiteX111" fmla="*/ 66746 w 156348"/>
                  <a:gd name="connsiteY111" fmla="*/ 108621 h 136050"/>
                  <a:gd name="connsiteX112" fmla="*/ 68940 w 156348"/>
                  <a:gd name="connsiteY112" fmla="*/ 107158 h 136050"/>
                  <a:gd name="connsiteX113" fmla="*/ 65831 w 156348"/>
                  <a:gd name="connsiteY113" fmla="*/ 106061 h 136050"/>
                  <a:gd name="connsiteX114" fmla="*/ 57236 w 156348"/>
                  <a:gd name="connsiteY114" fmla="*/ 105329 h 136050"/>
                  <a:gd name="connsiteX115" fmla="*/ 53031 w 156348"/>
                  <a:gd name="connsiteY115" fmla="*/ 102769 h 136050"/>
                  <a:gd name="connsiteX116" fmla="*/ 53031 w 156348"/>
                  <a:gd name="connsiteY116" fmla="*/ 100758 h 136050"/>
                  <a:gd name="connsiteX117" fmla="*/ 54677 w 156348"/>
                  <a:gd name="connsiteY117" fmla="*/ 100941 h 136050"/>
                  <a:gd name="connsiteX118" fmla="*/ 55225 w 156348"/>
                  <a:gd name="connsiteY118" fmla="*/ 98381 h 136050"/>
                  <a:gd name="connsiteX119" fmla="*/ 63637 w 156348"/>
                  <a:gd name="connsiteY119" fmla="*/ 91980 h 136050"/>
                  <a:gd name="connsiteX120" fmla="*/ 57602 w 156348"/>
                  <a:gd name="connsiteY120" fmla="*/ 94358 h 136050"/>
                  <a:gd name="connsiteX121" fmla="*/ 53031 w 156348"/>
                  <a:gd name="connsiteY121" fmla="*/ 98746 h 136050"/>
                  <a:gd name="connsiteX122" fmla="*/ 50105 w 156348"/>
                  <a:gd name="connsiteY122" fmla="*/ 100758 h 136050"/>
                  <a:gd name="connsiteX123" fmla="*/ 50105 w 156348"/>
                  <a:gd name="connsiteY123" fmla="*/ 96552 h 136050"/>
                  <a:gd name="connsiteX124" fmla="*/ 49190 w 156348"/>
                  <a:gd name="connsiteY124" fmla="*/ 94175 h 136050"/>
                  <a:gd name="connsiteX125" fmla="*/ 49373 w 156348"/>
                  <a:gd name="connsiteY125" fmla="*/ 91066 h 136050"/>
                  <a:gd name="connsiteX126" fmla="*/ 50105 w 156348"/>
                  <a:gd name="connsiteY126" fmla="*/ 88689 h 136050"/>
                  <a:gd name="connsiteX127" fmla="*/ 44619 w 156348"/>
                  <a:gd name="connsiteY127" fmla="*/ 91980 h 136050"/>
                  <a:gd name="connsiteX128" fmla="*/ 41327 w 156348"/>
                  <a:gd name="connsiteY128" fmla="*/ 90517 h 136050"/>
                  <a:gd name="connsiteX129" fmla="*/ 39499 w 156348"/>
                  <a:gd name="connsiteY129" fmla="*/ 93078 h 136050"/>
                  <a:gd name="connsiteX130" fmla="*/ 36390 w 156348"/>
                  <a:gd name="connsiteY130" fmla="*/ 91980 h 136050"/>
                  <a:gd name="connsiteX131" fmla="*/ 34745 w 156348"/>
                  <a:gd name="connsiteY131" fmla="*/ 93443 h 136050"/>
                  <a:gd name="connsiteX132" fmla="*/ 33464 w 156348"/>
                  <a:gd name="connsiteY132" fmla="*/ 89969 h 136050"/>
                  <a:gd name="connsiteX133" fmla="*/ 33464 w 156348"/>
                  <a:gd name="connsiteY133" fmla="*/ 85946 h 136050"/>
                  <a:gd name="connsiteX134" fmla="*/ 29807 w 156348"/>
                  <a:gd name="connsiteY134" fmla="*/ 83934 h 136050"/>
                  <a:gd name="connsiteX135" fmla="*/ 25784 w 156348"/>
                  <a:gd name="connsiteY135" fmla="*/ 88140 h 136050"/>
                  <a:gd name="connsiteX136" fmla="*/ 25235 w 156348"/>
                  <a:gd name="connsiteY136" fmla="*/ 91432 h 136050"/>
                  <a:gd name="connsiteX137" fmla="*/ 23041 w 156348"/>
                  <a:gd name="connsiteY137" fmla="*/ 87226 h 136050"/>
                  <a:gd name="connsiteX138" fmla="*/ 20847 w 156348"/>
                  <a:gd name="connsiteY138" fmla="*/ 88872 h 136050"/>
                  <a:gd name="connsiteX139" fmla="*/ 20115 w 156348"/>
                  <a:gd name="connsiteY139" fmla="*/ 91615 h 136050"/>
                  <a:gd name="connsiteX140" fmla="*/ 14629 w 156348"/>
                  <a:gd name="connsiteY140" fmla="*/ 91615 h 136050"/>
                  <a:gd name="connsiteX141" fmla="*/ 11887 w 156348"/>
                  <a:gd name="connsiteY141" fmla="*/ 91432 h 136050"/>
                  <a:gd name="connsiteX142" fmla="*/ 10058 w 156348"/>
                  <a:gd name="connsiteY142" fmla="*/ 89969 h 136050"/>
                  <a:gd name="connsiteX143" fmla="*/ 7132 w 156348"/>
                  <a:gd name="connsiteY143" fmla="*/ 89603 h 136050"/>
                  <a:gd name="connsiteX144" fmla="*/ 4572 w 156348"/>
                  <a:gd name="connsiteY144" fmla="*/ 87226 h 136050"/>
                  <a:gd name="connsiteX145" fmla="*/ 1098 w 156348"/>
                  <a:gd name="connsiteY145" fmla="*/ 81374 h 136050"/>
                  <a:gd name="connsiteX146" fmla="*/ 366 w 156348"/>
                  <a:gd name="connsiteY146" fmla="*/ 77351 h 136050"/>
                  <a:gd name="connsiteX147" fmla="*/ 0 w 156348"/>
                  <a:gd name="connsiteY147" fmla="*/ 73694 h 136050"/>
                  <a:gd name="connsiteX148" fmla="*/ 915 w 156348"/>
                  <a:gd name="connsiteY148" fmla="*/ 70402 h 136050"/>
                  <a:gd name="connsiteX149" fmla="*/ 1098 w 156348"/>
                  <a:gd name="connsiteY149" fmla="*/ 66745 h 136050"/>
                  <a:gd name="connsiteX150" fmla="*/ 2926 w 156348"/>
                  <a:gd name="connsiteY150" fmla="*/ 64368 h 136050"/>
                  <a:gd name="connsiteX151" fmla="*/ 9509 w 156348"/>
                  <a:gd name="connsiteY151" fmla="*/ 61259 h 136050"/>
                  <a:gd name="connsiteX152" fmla="*/ 12435 w 156348"/>
                  <a:gd name="connsiteY152" fmla="*/ 63454 h 136050"/>
                  <a:gd name="connsiteX153" fmla="*/ 15178 w 156348"/>
                  <a:gd name="connsiteY153" fmla="*/ 61625 h 136050"/>
                  <a:gd name="connsiteX154" fmla="*/ 19384 w 156348"/>
                  <a:gd name="connsiteY154" fmla="*/ 61259 h 136050"/>
                  <a:gd name="connsiteX155" fmla="*/ 19201 w 156348"/>
                  <a:gd name="connsiteY155" fmla="*/ 63819 h 136050"/>
                  <a:gd name="connsiteX156" fmla="*/ 21578 w 156348"/>
                  <a:gd name="connsiteY156" fmla="*/ 65282 h 136050"/>
                  <a:gd name="connsiteX157" fmla="*/ 23407 w 156348"/>
                  <a:gd name="connsiteY157" fmla="*/ 63088 h 136050"/>
                  <a:gd name="connsiteX158" fmla="*/ 24138 w 156348"/>
                  <a:gd name="connsiteY158" fmla="*/ 60345 h 136050"/>
                  <a:gd name="connsiteX159" fmla="*/ 26150 w 156348"/>
                  <a:gd name="connsiteY159" fmla="*/ 59614 h 136050"/>
                  <a:gd name="connsiteX160" fmla="*/ 26332 w 156348"/>
                  <a:gd name="connsiteY160" fmla="*/ 53945 h 136050"/>
                  <a:gd name="connsiteX161" fmla="*/ 29441 w 156348"/>
                  <a:gd name="connsiteY161" fmla="*/ 53762 h 136050"/>
                  <a:gd name="connsiteX162" fmla="*/ 29807 w 156348"/>
                  <a:gd name="connsiteY162" fmla="*/ 51750 h 136050"/>
                  <a:gd name="connsiteX163" fmla="*/ 28344 w 156348"/>
                  <a:gd name="connsiteY163" fmla="*/ 49190 h 136050"/>
                  <a:gd name="connsiteX164" fmla="*/ 32001 w 156348"/>
                  <a:gd name="connsiteY164" fmla="*/ 48642 h 136050"/>
                  <a:gd name="connsiteX165" fmla="*/ 32001 w 156348"/>
                  <a:gd name="connsiteY165" fmla="*/ 45167 h 136050"/>
                  <a:gd name="connsiteX166" fmla="*/ 34013 w 156348"/>
                  <a:gd name="connsiteY166" fmla="*/ 44619 h 136050"/>
                  <a:gd name="connsiteX167" fmla="*/ 35842 w 156348"/>
                  <a:gd name="connsiteY167" fmla="*/ 42241 h 136050"/>
                  <a:gd name="connsiteX168" fmla="*/ 38768 w 156348"/>
                  <a:gd name="connsiteY168" fmla="*/ 40413 h 136050"/>
                  <a:gd name="connsiteX169" fmla="*/ 39499 w 156348"/>
                  <a:gd name="connsiteY169" fmla="*/ 38950 h 136050"/>
                  <a:gd name="connsiteX170" fmla="*/ 34561 w 156348"/>
                  <a:gd name="connsiteY170" fmla="*/ 41327 h 136050"/>
                  <a:gd name="connsiteX171" fmla="*/ 32550 w 156348"/>
                  <a:gd name="connsiteY171" fmla="*/ 39499 h 136050"/>
                  <a:gd name="connsiteX172" fmla="*/ 35110 w 156348"/>
                  <a:gd name="connsiteY172" fmla="*/ 36207 h 136050"/>
                  <a:gd name="connsiteX173" fmla="*/ 30904 w 156348"/>
                  <a:gd name="connsiteY173" fmla="*/ 36756 h 136050"/>
                  <a:gd name="connsiteX174" fmla="*/ 23590 w 156348"/>
                  <a:gd name="connsiteY174" fmla="*/ 32733 h 136050"/>
                  <a:gd name="connsiteX175" fmla="*/ 25235 w 156348"/>
                  <a:gd name="connsiteY175" fmla="*/ 28710 h 136050"/>
                  <a:gd name="connsiteX176" fmla="*/ 33099 w 156348"/>
                  <a:gd name="connsiteY176" fmla="*/ 24869 h 136050"/>
                  <a:gd name="connsiteX177" fmla="*/ 38768 w 156348"/>
                  <a:gd name="connsiteY177" fmla="*/ 23589 h 136050"/>
                  <a:gd name="connsiteX178" fmla="*/ 42059 w 156348"/>
                  <a:gd name="connsiteY178" fmla="*/ 24687 h 136050"/>
                  <a:gd name="connsiteX179" fmla="*/ 47728 w 156348"/>
                  <a:gd name="connsiteY179" fmla="*/ 22492 h 136050"/>
                  <a:gd name="connsiteX180" fmla="*/ 43522 w 156348"/>
                  <a:gd name="connsiteY180" fmla="*/ 22492 h 136050"/>
                  <a:gd name="connsiteX181" fmla="*/ 41327 w 156348"/>
                  <a:gd name="connsiteY181" fmla="*/ 20846 h 136050"/>
                  <a:gd name="connsiteX182" fmla="*/ 42973 w 156348"/>
                  <a:gd name="connsiteY182" fmla="*/ 19201 h 136050"/>
                  <a:gd name="connsiteX183" fmla="*/ 46082 w 156348"/>
                  <a:gd name="connsiteY183" fmla="*/ 18835 h 136050"/>
                  <a:gd name="connsiteX184" fmla="*/ 44802 w 156348"/>
                  <a:gd name="connsiteY184" fmla="*/ 17189 h 136050"/>
                  <a:gd name="connsiteX185" fmla="*/ 42424 w 156348"/>
                  <a:gd name="connsiteY185" fmla="*/ 15726 h 136050"/>
                  <a:gd name="connsiteX186" fmla="*/ 41876 w 156348"/>
                  <a:gd name="connsiteY186" fmla="*/ 13532 h 136050"/>
                  <a:gd name="connsiteX187" fmla="*/ 50105 w 156348"/>
                  <a:gd name="connsiteY187" fmla="*/ 8046 h 136050"/>
                  <a:gd name="connsiteX188" fmla="*/ 57602 w 156348"/>
                  <a:gd name="connsiteY188" fmla="*/ 5303 h 13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Lst>
                <a:rect l="l" t="t" r="r" b="b"/>
                <a:pathLst>
                  <a:path w="156348" h="136050">
                    <a:moveTo>
                      <a:pt x="57602" y="5303"/>
                    </a:moveTo>
                    <a:lnTo>
                      <a:pt x="58882" y="4572"/>
                    </a:lnTo>
                    <a:lnTo>
                      <a:pt x="70403" y="5852"/>
                    </a:lnTo>
                    <a:lnTo>
                      <a:pt x="74243" y="3292"/>
                    </a:lnTo>
                    <a:lnTo>
                      <a:pt x="86129" y="0"/>
                    </a:lnTo>
                    <a:lnTo>
                      <a:pt x="91980" y="0"/>
                    </a:lnTo>
                    <a:lnTo>
                      <a:pt x="97101" y="2743"/>
                    </a:lnTo>
                    <a:lnTo>
                      <a:pt x="101123" y="3840"/>
                    </a:lnTo>
                    <a:lnTo>
                      <a:pt x="107890" y="4206"/>
                    </a:lnTo>
                    <a:lnTo>
                      <a:pt x="118313" y="8595"/>
                    </a:lnTo>
                    <a:lnTo>
                      <a:pt x="123981" y="8777"/>
                    </a:lnTo>
                    <a:lnTo>
                      <a:pt x="127639" y="11886"/>
                    </a:lnTo>
                    <a:lnTo>
                      <a:pt x="128736" y="14080"/>
                    </a:lnTo>
                    <a:lnTo>
                      <a:pt x="112827" y="16641"/>
                    </a:lnTo>
                    <a:lnTo>
                      <a:pt x="125628" y="17738"/>
                    </a:lnTo>
                    <a:lnTo>
                      <a:pt x="123616" y="19384"/>
                    </a:lnTo>
                    <a:lnTo>
                      <a:pt x="118313" y="19201"/>
                    </a:lnTo>
                    <a:lnTo>
                      <a:pt x="107707" y="22309"/>
                    </a:lnTo>
                    <a:lnTo>
                      <a:pt x="113376" y="22675"/>
                    </a:lnTo>
                    <a:lnTo>
                      <a:pt x="122519" y="21212"/>
                    </a:lnTo>
                    <a:lnTo>
                      <a:pt x="123067" y="24321"/>
                    </a:lnTo>
                    <a:lnTo>
                      <a:pt x="121056" y="26698"/>
                    </a:lnTo>
                    <a:lnTo>
                      <a:pt x="117216" y="28710"/>
                    </a:lnTo>
                    <a:lnTo>
                      <a:pt x="112827" y="29441"/>
                    </a:lnTo>
                    <a:lnTo>
                      <a:pt x="104049" y="28892"/>
                    </a:lnTo>
                    <a:lnTo>
                      <a:pt x="102587" y="31453"/>
                    </a:lnTo>
                    <a:lnTo>
                      <a:pt x="110084" y="30904"/>
                    </a:lnTo>
                    <a:lnTo>
                      <a:pt x="111913" y="34013"/>
                    </a:lnTo>
                    <a:lnTo>
                      <a:pt x="108438" y="37121"/>
                    </a:lnTo>
                    <a:lnTo>
                      <a:pt x="107158" y="41327"/>
                    </a:lnTo>
                    <a:lnTo>
                      <a:pt x="104232" y="40230"/>
                    </a:lnTo>
                    <a:lnTo>
                      <a:pt x="102587" y="41693"/>
                    </a:lnTo>
                    <a:lnTo>
                      <a:pt x="104232" y="42973"/>
                    </a:lnTo>
                    <a:lnTo>
                      <a:pt x="104049" y="45716"/>
                    </a:lnTo>
                    <a:lnTo>
                      <a:pt x="100941" y="46082"/>
                    </a:lnTo>
                    <a:lnTo>
                      <a:pt x="101123" y="49190"/>
                    </a:lnTo>
                    <a:lnTo>
                      <a:pt x="100575" y="52482"/>
                    </a:lnTo>
                    <a:lnTo>
                      <a:pt x="101123" y="55956"/>
                    </a:lnTo>
                    <a:lnTo>
                      <a:pt x="103501" y="58882"/>
                    </a:lnTo>
                    <a:lnTo>
                      <a:pt x="103135" y="61625"/>
                    </a:lnTo>
                    <a:lnTo>
                      <a:pt x="100026" y="66928"/>
                    </a:lnTo>
                    <a:lnTo>
                      <a:pt x="100575" y="70037"/>
                    </a:lnTo>
                    <a:lnTo>
                      <a:pt x="102587" y="71683"/>
                    </a:lnTo>
                    <a:lnTo>
                      <a:pt x="104232" y="82289"/>
                    </a:lnTo>
                    <a:lnTo>
                      <a:pt x="106244" y="87226"/>
                    </a:lnTo>
                    <a:lnTo>
                      <a:pt x="107707" y="89969"/>
                    </a:lnTo>
                    <a:lnTo>
                      <a:pt x="111547" y="93260"/>
                    </a:lnTo>
                    <a:lnTo>
                      <a:pt x="115387" y="98746"/>
                    </a:lnTo>
                    <a:lnTo>
                      <a:pt x="116850" y="101124"/>
                    </a:lnTo>
                    <a:lnTo>
                      <a:pt x="117582" y="104415"/>
                    </a:lnTo>
                    <a:lnTo>
                      <a:pt x="128187" y="113193"/>
                    </a:lnTo>
                    <a:lnTo>
                      <a:pt x="133125" y="115935"/>
                    </a:lnTo>
                    <a:lnTo>
                      <a:pt x="136782" y="117033"/>
                    </a:lnTo>
                    <a:lnTo>
                      <a:pt x="141354" y="120141"/>
                    </a:lnTo>
                    <a:lnTo>
                      <a:pt x="148851" y="123616"/>
                    </a:lnTo>
                    <a:lnTo>
                      <a:pt x="151411" y="123433"/>
                    </a:lnTo>
                    <a:lnTo>
                      <a:pt x="156349" y="126176"/>
                    </a:lnTo>
                    <a:lnTo>
                      <a:pt x="153423" y="126907"/>
                    </a:lnTo>
                    <a:lnTo>
                      <a:pt x="153423" y="129467"/>
                    </a:lnTo>
                    <a:lnTo>
                      <a:pt x="148851" y="130930"/>
                    </a:lnTo>
                    <a:lnTo>
                      <a:pt x="139342" y="130016"/>
                    </a:lnTo>
                    <a:lnTo>
                      <a:pt x="136782" y="131479"/>
                    </a:lnTo>
                    <a:lnTo>
                      <a:pt x="147571" y="133125"/>
                    </a:lnTo>
                    <a:lnTo>
                      <a:pt x="143731" y="133490"/>
                    </a:lnTo>
                    <a:lnTo>
                      <a:pt x="142999" y="136050"/>
                    </a:lnTo>
                    <a:lnTo>
                      <a:pt x="138976" y="134405"/>
                    </a:lnTo>
                    <a:lnTo>
                      <a:pt x="132576" y="129833"/>
                    </a:lnTo>
                    <a:lnTo>
                      <a:pt x="130016" y="128736"/>
                    </a:lnTo>
                    <a:lnTo>
                      <a:pt x="131479" y="125444"/>
                    </a:lnTo>
                    <a:lnTo>
                      <a:pt x="126725" y="126907"/>
                    </a:lnTo>
                    <a:lnTo>
                      <a:pt x="122519" y="126907"/>
                    </a:lnTo>
                    <a:lnTo>
                      <a:pt x="120324" y="128736"/>
                    </a:lnTo>
                    <a:lnTo>
                      <a:pt x="121056" y="130382"/>
                    </a:lnTo>
                    <a:lnTo>
                      <a:pt x="123981" y="131113"/>
                    </a:lnTo>
                    <a:lnTo>
                      <a:pt x="126176" y="130199"/>
                    </a:lnTo>
                    <a:lnTo>
                      <a:pt x="127090" y="133125"/>
                    </a:lnTo>
                    <a:lnTo>
                      <a:pt x="120508" y="133490"/>
                    </a:lnTo>
                    <a:lnTo>
                      <a:pt x="115753" y="131113"/>
                    </a:lnTo>
                    <a:lnTo>
                      <a:pt x="113376" y="131296"/>
                    </a:lnTo>
                    <a:lnTo>
                      <a:pt x="114656" y="133490"/>
                    </a:lnTo>
                    <a:lnTo>
                      <a:pt x="112461" y="132210"/>
                    </a:lnTo>
                    <a:lnTo>
                      <a:pt x="109353" y="128736"/>
                    </a:lnTo>
                    <a:lnTo>
                      <a:pt x="105330" y="128736"/>
                    </a:lnTo>
                    <a:lnTo>
                      <a:pt x="101490" y="127273"/>
                    </a:lnTo>
                    <a:lnTo>
                      <a:pt x="100026" y="130199"/>
                    </a:lnTo>
                    <a:lnTo>
                      <a:pt x="98198" y="129467"/>
                    </a:lnTo>
                    <a:lnTo>
                      <a:pt x="97101" y="130564"/>
                    </a:lnTo>
                    <a:lnTo>
                      <a:pt x="96735" y="133490"/>
                    </a:lnTo>
                    <a:lnTo>
                      <a:pt x="93992" y="133490"/>
                    </a:lnTo>
                    <a:lnTo>
                      <a:pt x="84117" y="128187"/>
                    </a:lnTo>
                    <a:lnTo>
                      <a:pt x="82472" y="125810"/>
                    </a:lnTo>
                    <a:lnTo>
                      <a:pt x="87775" y="125810"/>
                    </a:lnTo>
                    <a:lnTo>
                      <a:pt x="87592" y="124530"/>
                    </a:lnTo>
                    <a:lnTo>
                      <a:pt x="79912" y="124164"/>
                    </a:lnTo>
                    <a:lnTo>
                      <a:pt x="69488" y="126176"/>
                    </a:lnTo>
                    <a:lnTo>
                      <a:pt x="66197" y="125627"/>
                    </a:lnTo>
                    <a:lnTo>
                      <a:pt x="64002" y="122884"/>
                    </a:lnTo>
                    <a:lnTo>
                      <a:pt x="61991" y="124164"/>
                    </a:lnTo>
                    <a:lnTo>
                      <a:pt x="58700" y="123250"/>
                    </a:lnTo>
                    <a:lnTo>
                      <a:pt x="57785" y="121970"/>
                    </a:lnTo>
                    <a:lnTo>
                      <a:pt x="57602" y="119593"/>
                    </a:lnTo>
                    <a:lnTo>
                      <a:pt x="58151" y="116484"/>
                    </a:lnTo>
                    <a:lnTo>
                      <a:pt x="57785" y="114655"/>
                    </a:lnTo>
                    <a:lnTo>
                      <a:pt x="55774" y="112644"/>
                    </a:lnTo>
                    <a:lnTo>
                      <a:pt x="57602" y="111730"/>
                    </a:lnTo>
                    <a:lnTo>
                      <a:pt x="62905" y="113558"/>
                    </a:lnTo>
                    <a:lnTo>
                      <a:pt x="64002" y="112461"/>
                    </a:lnTo>
                    <a:lnTo>
                      <a:pt x="62357" y="109901"/>
                    </a:lnTo>
                    <a:lnTo>
                      <a:pt x="66197" y="110998"/>
                    </a:lnTo>
                    <a:lnTo>
                      <a:pt x="71866" y="110632"/>
                    </a:lnTo>
                    <a:lnTo>
                      <a:pt x="72414" y="109535"/>
                    </a:lnTo>
                    <a:lnTo>
                      <a:pt x="66746" y="108621"/>
                    </a:lnTo>
                    <a:lnTo>
                      <a:pt x="68940" y="107158"/>
                    </a:lnTo>
                    <a:lnTo>
                      <a:pt x="65831" y="106061"/>
                    </a:lnTo>
                    <a:lnTo>
                      <a:pt x="57236" y="105329"/>
                    </a:lnTo>
                    <a:lnTo>
                      <a:pt x="53031" y="102769"/>
                    </a:lnTo>
                    <a:lnTo>
                      <a:pt x="53031" y="100758"/>
                    </a:lnTo>
                    <a:lnTo>
                      <a:pt x="54677" y="100941"/>
                    </a:lnTo>
                    <a:lnTo>
                      <a:pt x="55225" y="98381"/>
                    </a:lnTo>
                    <a:lnTo>
                      <a:pt x="63637" y="91980"/>
                    </a:lnTo>
                    <a:lnTo>
                      <a:pt x="57602" y="94358"/>
                    </a:lnTo>
                    <a:lnTo>
                      <a:pt x="53031" y="98746"/>
                    </a:lnTo>
                    <a:lnTo>
                      <a:pt x="50105" y="100758"/>
                    </a:lnTo>
                    <a:lnTo>
                      <a:pt x="50105" y="96552"/>
                    </a:lnTo>
                    <a:lnTo>
                      <a:pt x="49190" y="94175"/>
                    </a:lnTo>
                    <a:lnTo>
                      <a:pt x="49373" y="91066"/>
                    </a:lnTo>
                    <a:lnTo>
                      <a:pt x="50105" y="88689"/>
                    </a:lnTo>
                    <a:lnTo>
                      <a:pt x="44619" y="91980"/>
                    </a:lnTo>
                    <a:lnTo>
                      <a:pt x="41327" y="90517"/>
                    </a:lnTo>
                    <a:lnTo>
                      <a:pt x="39499" y="93078"/>
                    </a:lnTo>
                    <a:lnTo>
                      <a:pt x="36390" y="91980"/>
                    </a:lnTo>
                    <a:lnTo>
                      <a:pt x="34745" y="93443"/>
                    </a:lnTo>
                    <a:lnTo>
                      <a:pt x="33464" y="89969"/>
                    </a:lnTo>
                    <a:lnTo>
                      <a:pt x="33464" y="85946"/>
                    </a:lnTo>
                    <a:lnTo>
                      <a:pt x="29807" y="83934"/>
                    </a:lnTo>
                    <a:lnTo>
                      <a:pt x="25784" y="88140"/>
                    </a:lnTo>
                    <a:lnTo>
                      <a:pt x="25235" y="91432"/>
                    </a:lnTo>
                    <a:lnTo>
                      <a:pt x="23041" y="87226"/>
                    </a:lnTo>
                    <a:lnTo>
                      <a:pt x="20847" y="88872"/>
                    </a:lnTo>
                    <a:lnTo>
                      <a:pt x="20115" y="91615"/>
                    </a:lnTo>
                    <a:lnTo>
                      <a:pt x="14629" y="91615"/>
                    </a:lnTo>
                    <a:lnTo>
                      <a:pt x="11887" y="91432"/>
                    </a:lnTo>
                    <a:lnTo>
                      <a:pt x="10058" y="89969"/>
                    </a:lnTo>
                    <a:lnTo>
                      <a:pt x="7132" y="89603"/>
                    </a:lnTo>
                    <a:lnTo>
                      <a:pt x="4572" y="87226"/>
                    </a:lnTo>
                    <a:lnTo>
                      <a:pt x="1098" y="81374"/>
                    </a:lnTo>
                    <a:lnTo>
                      <a:pt x="366" y="77351"/>
                    </a:lnTo>
                    <a:lnTo>
                      <a:pt x="0" y="73694"/>
                    </a:lnTo>
                    <a:lnTo>
                      <a:pt x="915" y="70402"/>
                    </a:lnTo>
                    <a:lnTo>
                      <a:pt x="1098" y="66745"/>
                    </a:lnTo>
                    <a:lnTo>
                      <a:pt x="2926" y="64368"/>
                    </a:lnTo>
                    <a:lnTo>
                      <a:pt x="9509" y="61259"/>
                    </a:lnTo>
                    <a:lnTo>
                      <a:pt x="12435" y="63454"/>
                    </a:lnTo>
                    <a:lnTo>
                      <a:pt x="15178" y="61625"/>
                    </a:lnTo>
                    <a:lnTo>
                      <a:pt x="19384" y="61259"/>
                    </a:lnTo>
                    <a:lnTo>
                      <a:pt x="19201" y="63819"/>
                    </a:lnTo>
                    <a:lnTo>
                      <a:pt x="21578" y="65282"/>
                    </a:lnTo>
                    <a:lnTo>
                      <a:pt x="23407" y="63088"/>
                    </a:lnTo>
                    <a:lnTo>
                      <a:pt x="24138" y="60345"/>
                    </a:lnTo>
                    <a:lnTo>
                      <a:pt x="26150" y="59614"/>
                    </a:lnTo>
                    <a:lnTo>
                      <a:pt x="26332" y="53945"/>
                    </a:lnTo>
                    <a:lnTo>
                      <a:pt x="29441" y="53762"/>
                    </a:lnTo>
                    <a:lnTo>
                      <a:pt x="29807" y="51750"/>
                    </a:lnTo>
                    <a:lnTo>
                      <a:pt x="28344" y="49190"/>
                    </a:lnTo>
                    <a:lnTo>
                      <a:pt x="32001" y="48642"/>
                    </a:lnTo>
                    <a:lnTo>
                      <a:pt x="32001" y="45167"/>
                    </a:lnTo>
                    <a:lnTo>
                      <a:pt x="34013" y="44619"/>
                    </a:lnTo>
                    <a:lnTo>
                      <a:pt x="35842" y="42241"/>
                    </a:lnTo>
                    <a:lnTo>
                      <a:pt x="38768" y="40413"/>
                    </a:lnTo>
                    <a:lnTo>
                      <a:pt x="39499" y="38950"/>
                    </a:lnTo>
                    <a:lnTo>
                      <a:pt x="34561" y="41327"/>
                    </a:lnTo>
                    <a:lnTo>
                      <a:pt x="32550" y="39499"/>
                    </a:lnTo>
                    <a:lnTo>
                      <a:pt x="35110" y="36207"/>
                    </a:lnTo>
                    <a:lnTo>
                      <a:pt x="30904" y="36756"/>
                    </a:lnTo>
                    <a:lnTo>
                      <a:pt x="23590" y="32733"/>
                    </a:lnTo>
                    <a:lnTo>
                      <a:pt x="25235" y="28710"/>
                    </a:lnTo>
                    <a:lnTo>
                      <a:pt x="33099" y="24869"/>
                    </a:lnTo>
                    <a:lnTo>
                      <a:pt x="38768" y="23589"/>
                    </a:lnTo>
                    <a:lnTo>
                      <a:pt x="42059" y="24687"/>
                    </a:lnTo>
                    <a:lnTo>
                      <a:pt x="47728" y="22492"/>
                    </a:lnTo>
                    <a:lnTo>
                      <a:pt x="43522" y="22492"/>
                    </a:lnTo>
                    <a:lnTo>
                      <a:pt x="41327" y="20846"/>
                    </a:lnTo>
                    <a:lnTo>
                      <a:pt x="42973" y="19201"/>
                    </a:lnTo>
                    <a:lnTo>
                      <a:pt x="46082" y="18835"/>
                    </a:lnTo>
                    <a:lnTo>
                      <a:pt x="44802" y="17189"/>
                    </a:lnTo>
                    <a:lnTo>
                      <a:pt x="42424" y="15726"/>
                    </a:lnTo>
                    <a:lnTo>
                      <a:pt x="41876" y="13532"/>
                    </a:lnTo>
                    <a:lnTo>
                      <a:pt x="50105" y="8046"/>
                    </a:lnTo>
                    <a:lnTo>
                      <a:pt x="57602" y="5303"/>
                    </a:lnTo>
                  </a:path>
                </a:pathLst>
              </a:custGeom>
              <a:grpFill/>
              <a:ln w="4020" cap="flat">
                <a:solidFill>
                  <a:srgbClr val="FFFFFF"/>
                </a:solidFill>
                <a:prstDash val="solid"/>
                <a:miter/>
              </a:ln>
            </p:spPr>
            <p:txBody>
              <a:bodyPr rtlCol="0" anchor="ctr"/>
              <a:lstStyle/>
              <a:p>
                <a:endParaRPr lang="en-GB" sz="1463"/>
              </a:p>
            </p:txBody>
          </p:sp>
          <p:sp>
            <p:nvSpPr>
              <p:cNvPr id="663" name="Freeform: Shape 662">
                <a:extLst>
                  <a:ext uri="{FF2B5EF4-FFF2-40B4-BE49-F238E27FC236}">
                    <a16:creationId xmlns:a16="http://schemas.microsoft.com/office/drawing/2014/main" id="{FBFFD7BC-BC51-1406-ED32-8913BA808FDA}"/>
                  </a:ext>
                </a:extLst>
              </p:cNvPr>
              <p:cNvSpPr/>
              <p:nvPr/>
            </p:nvSpPr>
            <p:spPr>
              <a:xfrm>
                <a:off x="7352192" y="1852019"/>
                <a:ext cx="390779" cy="189446"/>
              </a:xfrm>
              <a:custGeom>
                <a:avLst/>
                <a:gdLst>
                  <a:gd name="connsiteX0" fmla="*/ 0 w 390779"/>
                  <a:gd name="connsiteY0" fmla="*/ 163114 h 189446"/>
                  <a:gd name="connsiteX1" fmla="*/ 0 w 390779"/>
                  <a:gd name="connsiteY1" fmla="*/ 162017 h 189446"/>
                  <a:gd name="connsiteX2" fmla="*/ 2194 w 390779"/>
                  <a:gd name="connsiteY2" fmla="*/ 163114 h 189446"/>
                  <a:gd name="connsiteX3" fmla="*/ 7863 w 390779"/>
                  <a:gd name="connsiteY3" fmla="*/ 162383 h 189446"/>
                  <a:gd name="connsiteX4" fmla="*/ 14446 w 390779"/>
                  <a:gd name="connsiteY4" fmla="*/ 157263 h 189446"/>
                  <a:gd name="connsiteX5" fmla="*/ 27796 w 390779"/>
                  <a:gd name="connsiteY5" fmla="*/ 154703 h 189446"/>
                  <a:gd name="connsiteX6" fmla="*/ 25418 w 390779"/>
                  <a:gd name="connsiteY6" fmla="*/ 153422 h 189446"/>
                  <a:gd name="connsiteX7" fmla="*/ 27978 w 390779"/>
                  <a:gd name="connsiteY7" fmla="*/ 149034 h 189446"/>
                  <a:gd name="connsiteX8" fmla="*/ 35476 w 390779"/>
                  <a:gd name="connsiteY8" fmla="*/ 145376 h 189446"/>
                  <a:gd name="connsiteX9" fmla="*/ 40779 w 390779"/>
                  <a:gd name="connsiteY9" fmla="*/ 147205 h 189446"/>
                  <a:gd name="connsiteX10" fmla="*/ 47362 w 390779"/>
                  <a:gd name="connsiteY10" fmla="*/ 147754 h 189446"/>
                  <a:gd name="connsiteX11" fmla="*/ 53762 w 390779"/>
                  <a:gd name="connsiteY11" fmla="*/ 150131 h 189446"/>
                  <a:gd name="connsiteX12" fmla="*/ 61991 w 390779"/>
                  <a:gd name="connsiteY12" fmla="*/ 151228 h 189446"/>
                  <a:gd name="connsiteX13" fmla="*/ 57419 w 390779"/>
                  <a:gd name="connsiteY13" fmla="*/ 147754 h 189446"/>
                  <a:gd name="connsiteX14" fmla="*/ 39133 w 390779"/>
                  <a:gd name="connsiteY14" fmla="*/ 144096 h 189446"/>
                  <a:gd name="connsiteX15" fmla="*/ 35841 w 390779"/>
                  <a:gd name="connsiteY15" fmla="*/ 140988 h 189446"/>
                  <a:gd name="connsiteX16" fmla="*/ 39499 w 390779"/>
                  <a:gd name="connsiteY16" fmla="*/ 141902 h 189446"/>
                  <a:gd name="connsiteX17" fmla="*/ 47910 w 390779"/>
                  <a:gd name="connsiteY17" fmla="*/ 140988 h 189446"/>
                  <a:gd name="connsiteX18" fmla="*/ 49739 w 390779"/>
                  <a:gd name="connsiteY18" fmla="*/ 138428 h 189446"/>
                  <a:gd name="connsiteX19" fmla="*/ 38584 w 390779"/>
                  <a:gd name="connsiteY19" fmla="*/ 134770 h 189446"/>
                  <a:gd name="connsiteX20" fmla="*/ 39499 w 390779"/>
                  <a:gd name="connsiteY20" fmla="*/ 133307 h 189446"/>
                  <a:gd name="connsiteX21" fmla="*/ 55408 w 390779"/>
                  <a:gd name="connsiteY21" fmla="*/ 132759 h 189446"/>
                  <a:gd name="connsiteX22" fmla="*/ 59248 w 390779"/>
                  <a:gd name="connsiteY22" fmla="*/ 131479 h 189446"/>
                  <a:gd name="connsiteX23" fmla="*/ 55956 w 390779"/>
                  <a:gd name="connsiteY23" fmla="*/ 129467 h 189446"/>
                  <a:gd name="connsiteX24" fmla="*/ 50654 w 390779"/>
                  <a:gd name="connsiteY24" fmla="*/ 128736 h 189446"/>
                  <a:gd name="connsiteX25" fmla="*/ 47910 w 390779"/>
                  <a:gd name="connsiteY25" fmla="*/ 126724 h 189446"/>
                  <a:gd name="connsiteX26" fmla="*/ 45533 w 390779"/>
                  <a:gd name="connsiteY26" fmla="*/ 124347 h 189446"/>
                  <a:gd name="connsiteX27" fmla="*/ 45350 w 390779"/>
                  <a:gd name="connsiteY27" fmla="*/ 121238 h 189446"/>
                  <a:gd name="connsiteX28" fmla="*/ 46813 w 390779"/>
                  <a:gd name="connsiteY28" fmla="*/ 120324 h 189446"/>
                  <a:gd name="connsiteX29" fmla="*/ 49190 w 390779"/>
                  <a:gd name="connsiteY29" fmla="*/ 122153 h 189446"/>
                  <a:gd name="connsiteX30" fmla="*/ 59614 w 390779"/>
                  <a:gd name="connsiteY30" fmla="*/ 119044 h 189446"/>
                  <a:gd name="connsiteX31" fmla="*/ 69671 w 390779"/>
                  <a:gd name="connsiteY31" fmla="*/ 120324 h 189446"/>
                  <a:gd name="connsiteX32" fmla="*/ 75523 w 390779"/>
                  <a:gd name="connsiteY32" fmla="*/ 118313 h 189446"/>
                  <a:gd name="connsiteX33" fmla="*/ 70220 w 390779"/>
                  <a:gd name="connsiteY33" fmla="*/ 118861 h 189446"/>
                  <a:gd name="connsiteX34" fmla="*/ 67294 w 390779"/>
                  <a:gd name="connsiteY34" fmla="*/ 117764 h 189446"/>
                  <a:gd name="connsiteX35" fmla="*/ 64368 w 390779"/>
                  <a:gd name="connsiteY35" fmla="*/ 114838 h 189446"/>
                  <a:gd name="connsiteX36" fmla="*/ 59248 w 390779"/>
                  <a:gd name="connsiteY36" fmla="*/ 113924 h 189446"/>
                  <a:gd name="connsiteX37" fmla="*/ 50104 w 390779"/>
                  <a:gd name="connsiteY37" fmla="*/ 115021 h 189446"/>
                  <a:gd name="connsiteX38" fmla="*/ 48642 w 390779"/>
                  <a:gd name="connsiteY38" fmla="*/ 113010 h 189446"/>
                  <a:gd name="connsiteX39" fmla="*/ 52482 w 390779"/>
                  <a:gd name="connsiteY39" fmla="*/ 110998 h 189446"/>
                  <a:gd name="connsiteX40" fmla="*/ 56871 w 390779"/>
                  <a:gd name="connsiteY40" fmla="*/ 104964 h 189446"/>
                  <a:gd name="connsiteX41" fmla="*/ 54310 w 390779"/>
                  <a:gd name="connsiteY41" fmla="*/ 105146 h 189446"/>
                  <a:gd name="connsiteX42" fmla="*/ 53945 w 390779"/>
                  <a:gd name="connsiteY42" fmla="*/ 104049 h 189446"/>
                  <a:gd name="connsiteX43" fmla="*/ 52116 w 390779"/>
                  <a:gd name="connsiteY43" fmla="*/ 102038 h 189446"/>
                  <a:gd name="connsiteX44" fmla="*/ 47910 w 390779"/>
                  <a:gd name="connsiteY44" fmla="*/ 105146 h 189446"/>
                  <a:gd name="connsiteX45" fmla="*/ 47545 w 390779"/>
                  <a:gd name="connsiteY45" fmla="*/ 101672 h 189446"/>
                  <a:gd name="connsiteX46" fmla="*/ 44802 w 390779"/>
                  <a:gd name="connsiteY46" fmla="*/ 100392 h 189446"/>
                  <a:gd name="connsiteX47" fmla="*/ 47910 w 390779"/>
                  <a:gd name="connsiteY47" fmla="*/ 97832 h 189446"/>
                  <a:gd name="connsiteX48" fmla="*/ 46447 w 390779"/>
                  <a:gd name="connsiteY48" fmla="*/ 96552 h 189446"/>
                  <a:gd name="connsiteX49" fmla="*/ 49007 w 390779"/>
                  <a:gd name="connsiteY49" fmla="*/ 93809 h 189446"/>
                  <a:gd name="connsiteX50" fmla="*/ 57236 w 390779"/>
                  <a:gd name="connsiteY50" fmla="*/ 93992 h 189446"/>
                  <a:gd name="connsiteX51" fmla="*/ 57419 w 390779"/>
                  <a:gd name="connsiteY51" fmla="*/ 98015 h 189446"/>
                  <a:gd name="connsiteX52" fmla="*/ 61076 w 390779"/>
                  <a:gd name="connsiteY52" fmla="*/ 99112 h 189446"/>
                  <a:gd name="connsiteX53" fmla="*/ 71134 w 390779"/>
                  <a:gd name="connsiteY53" fmla="*/ 96003 h 189446"/>
                  <a:gd name="connsiteX54" fmla="*/ 75340 w 390779"/>
                  <a:gd name="connsiteY54" fmla="*/ 92529 h 189446"/>
                  <a:gd name="connsiteX55" fmla="*/ 76985 w 390779"/>
                  <a:gd name="connsiteY55" fmla="*/ 88506 h 189446"/>
                  <a:gd name="connsiteX56" fmla="*/ 85031 w 390779"/>
                  <a:gd name="connsiteY56" fmla="*/ 86494 h 189446"/>
                  <a:gd name="connsiteX57" fmla="*/ 96918 w 390779"/>
                  <a:gd name="connsiteY57" fmla="*/ 87774 h 189446"/>
                  <a:gd name="connsiteX58" fmla="*/ 106244 w 390779"/>
                  <a:gd name="connsiteY58" fmla="*/ 82654 h 189446"/>
                  <a:gd name="connsiteX59" fmla="*/ 106792 w 390779"/>
                  <a:gd name="connsiteY59" fmla="*/ 79911 h 189446"/>
                  <a:gd name="connsiteX60" fmla="*/ 104781 w 390779"/>
                  <a:gd name="connsiteY60" fmla="*/ 77351 h 189446"/>
                  <a:gd name="connsiteX61" fmla="*/ 109535 w 390779"/>
                  <a:gd name="connsiteY61" fmla="*/ 75705 h 189446"/>
                  <a:gd name="connsiteX62" fmla="*/ 108438 w 390779"/>
                  <a:gd name="connsiteY62" fmla="*/ 72780 h 189446"/>
                  <a:gd name="connsiteX63" fmla="*/ 115387 w 390779"/>
                  <a:gd name="connsiteY63" fmla="*/ 69854 h 189446"/>
                  <a:gd name="connsiteX64" fmla="*/ 120141 w 390779"/>
                  <a:gd name="connsiteY64" fmla="*/ 70402 h 189446"/>
                  <a:gd name="connsiteX65" fmla="*/ 124347 w 390779"/>
                  <a:gd name="connsiteY65" fmla="*/ 68940 h 189446"/>
                  <a:gd name="connsiteX66" fmla="*/ 122701 w 390779"/>
                  <a:gd name="connsiteY66" fmla="*/ 67659 h 189446"/>
                  <a:gd name="connsiteX67" fmla="*/ 125445 w 390779"/>
                  <a:gd name="connsiteY67" fmla="*/ 62722 h 189446"/>
                  <a:gd name="connsiteX68" fmla="*/ 128919 w 390779"/>
                  <a:gd name="connsiteY68" fmla="*/ 60711 h 189446"/>
                  <a:gd name="connsiteX69" fmla="*/ 140073 w 390779"/>
                  <a:gd name="connsiteY69" fmla="*/ 57236 h 189446"/>
                  <a:gd name="connsiteX70" fmla="*/ 154520 w 390779"/>
                  <a:gd name="connsiteY70" fmla="*/ 54310 h 189446"/>
                  <a:gd name="connsiteX71" fmla="*/ 157994 w 390779"/>
                  <a:gd name="connsiteY71" fmla="*/ 52482 h 189446"/>
                  <a:gd name="connsiteX72" fmla="*/ 159091 w 390779"/>
                  <a:gd name="connsiteY72" fmla="*/ 49922 h 189446"/>
                  <a:gd name="connsiteX73" fmla="*/ 161469 w 390779"/>
                  <a:gd name="connsiteY73" fmla="*/ 47545 h 189446"/>
                  <a:gd name="connsiteX74" fmla="*/ 172258 w 390779"/>
                  <a:gd name="connsiteY74" fmla="*/ 44070 h 189446"/>
                  <a:gd name="connsiteX75" fmla="*/ 177560 w 390779"/>
                  <a:gd name="connsiteY75" fmla="*/ 44984 h 189446"/>
                  <a:gd name="connsiteX76" fmla="*/ 174452 w 390779"/>
                  <a:gd name="connsiteY76" fmla="*/ 47727 h 189446"/>
                  <a:gd name="connsiteX77" fmla="*/ 172075 w 390779"/>
                  <a:gd name="connsiteY77" fmla="*/ 51750 h 189446"/>
                  <a:gd name="connsiteX78" fmla="*/ 176463 w 390779"/>
                  <a:gd name="connsiteY78" fmla="*/ 52116 h 189446"/>
                  <a:gd name="connsiteX79" fmla="*/ 178658 w 390779"/>
                  <a:gd name="connsiteY79" fmla="*/ 49373 h 189446"/>
                  <a:gd name="connsiteX80" fmla="*/ 187252 w 390779"/>
                  <a:gd name="connsiteY80" fmla="*/ 47727 h 189446"/>
                  <a:gd name="connsiteX81" fmla="*/ 189264 w 390779"/>
                  <a:gd name="connsiteY81" fmla="*/ 44984 h 189446"/>
                  <a:gd name="connsiteX82" fmla="*/ 185972 w 390779"/>
                  <a:gd name="connsiteY82" fmla="*/ 43704 h 189446"/>
                  <a:gd name="connsiteX83" fmla="*/ 184327 w 390779"/>
                  <a:gd name="connsiteY83" fmla="*/ 41327 h 189446"/>
                  <a:gd name="connsiteX84" fmla="*/ 184327 w 390779"/>
                  <a:gd name="connsiteY84" fmla="*/ 38036 h 189446"/>
                  <a:gd name="connsiteX85" fmla="*/ 187435 w 390779"/>
                  <a:gd name="connsiteY85" fmla="*/ 38218 h 189446"/>
                  <a:gd name="connsiteX86" fmla="*/ 189081 w 390779"/>
                  <a:gd name="connsiteY86" fmla="*/ 36207 h 189446"/>
                  <a:gd name="connsiteX87" fmla="*/ 186886 w 390779"/>
                  <a:gd name="connsiteY87" fmla="*/ 35110 h 189446"/>
                  <a:gd name="connsiteX88" fmla="*/ 196395 w 390779"/>
                  <a:gd name="connsiteY88" fmla="*/ 34013 h 189446"/>
                  <a:gd name="connsiteX89" fmla="*/ 197310 w 390779"/>
                  <a:gd name="connsiteY89" fmla="*/ 36024 h 189446"/>
                  <a:gd name="connsiteX90" fmla="*/ 217974 w 390779"/>
                  <a:gd name="connsiteY90" fmla="*/ 36938 h 189446"/>
                  <a:gd name="connsiteX91" fmla="*/ 218156 w 390779"/>
                  <a:gd name="connsiteY91" fmla="*/ 41510 h 189446"/>
                  <a:gd name="connsiteX92" fmla="*/ 223094 w 390779"/>
                  <a:gd name="connsiteY92" fmla="*/ 42607 h 189446"/>
                  <a:gd name="connsiteX93" fmla="*/ 226751 w 390779"/>
                  <a:gd name="connsiteY93" fmla="*/ 40047 h 189446"/>
                  <a:gd name="connsiteX94" fmla="*/ 232785 w 390779"/>
                  <a:gd name="connsiteY94" fmla="*/ 41144 h 189446"/>
                  <a:gd name="connsiteX95" fmla="*/ 253266 w 390779"/>
                  <a:gd name="connsiteY95" fmla="*/ 34013 h 189446"/>
                  <a:gd name="connsiteX96" fmla="*/ 258386 w 390779"/>
                  <a:gd name="connsiteY96" fmla="*/ 34013 h 189446"/>
                  <a:gd name="connsiteX97" fmla="*/ 259483 w 390779"/>
                  <a:gd name="connsiteY97" fmla="*/ 35841 h 189446"/>
                  <a:gd name="connsiteX98" fmla="*/ 260763 w 390779"/>
                  <a:gd name="connsiteY98" fmla="*/ 36207 h 189446"/>
                  <a:gd name="connsiteX99" fmla="*/ 264969 w 390779"/>
                  <a:gd name="connsiteY99" fmla="*/ 35841 h 189446"/>
                  <a:gd name="connsiteX100" fmla="*/ 267346 w 390779"/>
                  <a:gd name="connsiteY100" fmla="*/ 34378 h 189446"/>
                  <a:gd name="connsiteX101" fmla="*/ 270272 w 390779"/>
                  <a:gd name="connsiteY101" fmla="*/ 34744 h 189446"/>
                  <a:gd name="connsiteX102" fmla="*/ 272284 w 390779"/>
                  <a:gd name="connsiteY102" fmla="*/ 32915 h 189446"/>
                  <a:gd name="connsiteX103" fmla="*/ 276307 w 390779"/>
                  <a:gd name="connsiteY103" fmla="*/ 32733 h 189446"/>
                  <a:gd name="connsiteX104" fmla="*/ 285267 w 390779"/>
                  <a:gd name="connsiteY104" fmla="*/ 27430 h 189446"/>
                  <a:gd name="connsiteX105" fmla="*/ 293862 w 390779"/>
                  <a:gd name="connsiteY105" fmla="*/ 27612 h 189446"/>
                  <a:gd name="connsiteX106" fmla="*/ 295873 w 390779"/>
                  <a:gd name="connsiteY106" fmla="*/ 26149 h 189446"/>
                  <a:gd name="connsiteX107" fmla="*/ 298433 w 390779"/>
                  <a:gd name="connsiteY107" fmla="*/ 22492 h 189446"/>
                  <a:gd name="connsiteX108" fmla="*/ 302639 w 390779"/>
                  <a:gd name="connsiteY108" fmla="*/ 24321 h 189446"/>
                  <a:gd name="connsiteX109" fmla="*/ 306296 w 390779"/>
                  <a:gd name="connsiteY109" fmla="*/ 23407 h 189446"/>
                  <a:gd name="connsiteX110" fmla="*/ 309222 w 390779"/>
                  <a:gd name="connsiteY110" fmla="*/ 21578 h 189446"/>
                  <a:gd name="connsiteX111" fmla="*/ 307576 w 390779"/>
                  <a:gd name="connsiteY111" fmla="*/ 15361 h 189446"/>
                  <a:gd name="connsiteX112" fmla="*/ 309588 w 390779"/>
                  <a:gd name="connsiteY112" fmla="*/ 12435 h 189446"/>
                  <a:gd name="connsiteX113" fmla="*/ 314891 w 390779"/>
                  <a:gd name="connsiteY113" fmla="*/ 11338 h 189446"/>
                  <a:gd name="connsiteX114" fmla="*/ 319463 w 390779"/>
                  <a:gd name="connsiteY114" fmla="*/ 8595 h 189446"/>
                  <a:gd name="connsiteX115" fmla="*/ 323302 w 390779"/>
                  <a:gd name="connsiteY115" fmla="*/ 8595 h 189446"/>
                  <a:gd name="connsiteX116" fmla="*/ 328423 w 390779"/>
                  <a:gd name="connsiteY116" fmla="*/ 5852 h 189446"/>
                  <a:gd name="connsiteX117" fmla="*/ 330251 w 390779"/>
                  <a:gd name="connsiteY117" fmla="*/ 3292 h 189446"/>
                  <a:gd name="connsiteX118" fmla="*/ 336286 w 390779"/>
                  <a:gd name="connsiteY118" fmla="*/ 4389 h 189446"/>
                  <a:gd name="connsiteX119" fmla="*/ 347624 w 390779"/>
                  <a:gd name="connsiteY119" fmla="*/ 0 h 189446"/>
                  <a:gd name="connsiteX120" fmla="*/ 362619 w 390779"/>
                  <a:gd name="connsiteY120" fmla="*/ 183 h 189446"/>
                  <a:gd name="connsiteX121" fmla="*/ 376333 w 390779"/>
                  <a:gd name="connsiteY121" fmla="*/ 2560 h 189446"/>
                  <a:gd name="connsiteX122" fmla="*/ 380173 w 390779"/>
                  <a:gd name="connsiteY122" fmla="*/ 4389 h 189446"/>
                  <a:gd name="connsiteX123" fmla="*/ 382185 w 390779"/>
                  <a:gd name="connsiteY123" fmla="*/ 6400 h 189446"/>
                  <a:gd name="connsiteX124" fmla="*/ 386025 w 390779"/>
                  <a:gd name="connsiteY124" fmla="*/ 8046 h 189446"/>
                  <a:gd name="connsiteX125" fmla="*/ 385477 w 390779"/>
                  <a:gd name="connsiteY125" fmla="*/ 10240 h 189446"/>
                  <a:gd name="connsiteX126" fmla="*/ 390414 w 390779"/>
                  <a:gd name="connsiteY126" fmla="*/ 16823 h 189446"/>
                  <a:gd name="connsiteX127" fmla="*/ 390231 w 390779"/>
                  <a:gd name="connsiteY127" fmla="*/ 19384 h 189446"/>
                  <a:gd name="connsiteX128" fmla="*/ 386391 w 390779"/>
                  <a:gd name="connsiteY128" fmla="*/ 20846 h 189446"/>
                  <a:gd name="connsiteX129" fmla="*/ 384379 w 390779"/>
                  <a:gd name="connsiteY129" fmla="*/ 24504 h 189446"/>
                  <a:gd name="connsiteX130" fmla="*/ 390779 w 390779"/>
                  <a:gd name="connsiteY130" fmla="*/ 24869 h 189446"/>
                  <a:gd name="connsiteX131" fmla="*/ 389682 w 390779"/>
                  <a:gd name="connsiteY131" fmla="*/ 26515 h 189446"/>
                  <a:gd name="connsiteX132" fmla="*/ 384379 w 390779"/>
                  <a:gd name="connsiteY132" fmla="*/ 28344 h 189446"/>
                  <a:gd name="connsiteX133" fmla="*/ 379259 w 390779"/>
                  <a:gd name="connsiteY133" fmla="*/ 31453 h 189446"/>
                  <a:gd name="connsiteX134" fmla="*/ 370482 w 390779"/>
                  <a:gd name="connsiteY134" fmla="*/ 39499 h 189446"/>
                  <a:gd name="connsiteX135" fmla="*/ 373773 w 390779"/>
                  <a:gd name="connsiteY135" fmla="*/ 42241 h 189446"/>
                  <a:gd name="connsiteX136" fmla="*/ 365910 w 390779"/>
                  <a:gd name="connsiteY136" fmla="*/ 40230 h 189446"/>
                  <a:gd name="connsiteX137" fmla="*/ 362070 w 390779"/>
                  <a:gd name="connsiteY137" fmla="*/ 40230 h 189446"/>
                  <a:gd name="connsiteX138" fmla="*/ 357864 w 390779"/>
                  <a:gd name="connsiteY138" fmla="*/ 41144 h 189446"/>
                  <a:gd name="connsiteX139" fmla="*/ 339578 w 390779"/>
                  <a:gd name="connsiteY139" fmla="*/ 49556 h 189446"/>
                  <a:gd name="connsiteX140" fmla="*/ 330069 w 390779"/>
                  <a:gd name="connsiteY140" fmla="*/ 51567 h 189446"/>
                  <a:gd name="connsiteX141" fmla="*/ 325314 w 390779"/>
                  <a:gd name="connsiteY141" fmla="*/ 51567 h 189446"/>
                  <a:gd name="connsiteX142" fmla="*/ 315439 w 390779"/>
                  <a:gd name="connsiteY142" fmla="*/ 54128 h 189446"/>
                  <a:gd name="connsiteX143" fmla="*/ 309771 w 390779"/>
                  <a:gd name="connsiteY143" fmla="*/ 53762 h 189446"/>
                  <a:gd name="connsiteX144" fmla="*/ 300628 w 390779"/>
                  <a:gd name="connsiteY144" fmla="*/ 55042 h 189446"/>
                  <a:gd name="connsiteX145" fmla="*/ 297336 w 390779"/>
                  <a:gd name="connsiteY145" fmla="*/ 56688 h 189446"/>
                  <a:gd name="connsiteX146" fmla="*/ 296239 w 390779"/>
                  <a:gd name="connsiteY146" fmla="*/ 59065 h 189446"/>
                  <a:gd name="connsiteX147" fmla="*/ 291119 w 390779"/>
                  <a:gd name="connsiteY147" fmla="*/ 61442 h 189446"/>
                  <a:gd name="connsiteX148" fmla="*/ 288742 w 390779"/>
                  <a:gd name="connsiteY148" fmla="*/ 58699 h 189446"/>
                  <a:gd name="connsiteX149" fmla="*/ 284719 w 390779"/>
                  <a:gd name="connsiteY149" fmla="*/ 62356 h 189446"/>
                  <a:gd name="connsiteX150" fmla="*/ 258752 w 390779"/>
                  <a:gd name="connsiteY150" fmla="*/ 70585 h 189446"/>
                  <a:gd name="connsiteX151" fmla="*/ 256009 w 390779"/>
                  <a:gd name="connsiteY151" fmla="*/ 70037 h 189446"/>
                  <a:gd name="connsiteX152" fmla="*/ 252534 w 390779"/>
                  <a:gd name="connsiteY152" fmla="*/ 65648 h 189446"/>
                  <a:gd name="connsiteX153" fmla="*/ 249609 w 390779"/>
                  <a:gd name="connsiteY153" fmla="*/ 66745 h 189446"/>
                  <a:gd name="connsiteX154" fmla="*/ 250523 w 390779"/>
                  <a:gd name="connsiteY154" fmla="*/ 69122 h 189446"/>
                  <a:gd name="connsiteX155" fmla="*/ 249060 w 390779"/>
                  <a:gd name="connsiteY155" fmla="*/ 70037 h 189446"/>
                  <a:gd name="connsiteX156" fmla="*/ 247597 w 390779"/>
                  <a:gd name="connsiteY156" fmla="*/ 72231 h 189446"/>
                  <a:gd name="connsiteX157" fmla="*/ 234248 w 390779"/>
                  <a:gd name="connsiteY157" fmla="*/ 79546 h 189446"/>
                  <a:gd name="connsiteX158" fmla="*/ 223094 w 390779"/>
                  <a:gd name="connsiteY158" fmla="*/ 81009 h 189446"/>
                  <a:gd name="connsiteX159" fmla="*/ 219253 w 390779"/>
                  <a:gd name="connsiteY159" fmla="*/ 85032 h 189446"/>
                  <a:gd name="connsiteX160" fmla="*/ 217425 w 390779"/>
                  <a:gd name="connsiteY160" fmla="*/ 82837 h 189446"/>
                  <a:gd name="connsiteX161" fmla="*/ 208099 w 390779"/>
                  <a:gd name="connsiteY161" fmla="*/ 90883 h 189446"/>
                  <a:gd name="connsiteX162" fmla="*/ 195847 w 390779"/>
                  <a:gd name="connsiteY162" fmla="*/ 98929 h 189446"/>
                  <a:gd name="connsiteX163" fmla="*/ 183412 w 390779"/>
                  <a:gd name="connsiteY163" fmla="*/ 100209 h 189446"/>
                  <a:gd name="connsiteX164" fmla="*/ 181218 w 390779"/>
                  <a:gd name="connsiteY164" fmla="*/ 101672 h 189446"/>
                  <a:gd name="connsiteX165" fmla="*/ 180486 w 390779"/>
                  <a:gd name="connsiteY165" fmla="*/ 99843 h 189446"/>
                  <a:gd name="connsiteX166" fmla="*/ 175000 w 390779"/>
                  <a:gd name="connsiteY166" fmla="*/ 100209 h 189446"/>
                  <a:gd name="connsiteX167" fmla="*/ 173172 w 390779"/>
                  <a:gd name="connsiteY167" fmla="*/ 98746 h 189446"/>
                  <a:gd name="connsiteX168" fmla="*/ 170246 w 390779"/>
                  <a:gd name="connsiteY168" fmla="*/ 102404 h 189446"/>
                  <a:gd name="connsiteX169" fmla="*/ 173720 w 390779"/>
                  <a:gd name="connsiteY169" fmla="*/ 104232 h 189446"/>
                  <a:gd name="connsiteX170" fmla="*/ 177378 w 390779"/>
                  <a:gd name="connsiteY170" fmla="*/ 104598 h 189446"/>
                  <a:gd name="connsiteX171" fmla="*/ 178658 w 390779"/>
                  <a:gd name="connsiteY171" fmla="*/ 106975 h 189446"/>
                  <a:gd name="connsiteX172" fmla="*/ 166954 w 390779"/>
                  <a:gd name="connsiteY172" fmla="*/ 113558 h 189446"/>
                  <a:gd name="connsiteX173" fmla="*/ 168052 w 390779"/>
                  <a:gd name="connsiteY173" fmla="*/ 115753 h 189446"/>
                  <a:gd name="connsiteX174" fmla="*/ 166223 w 390779"/>
                  <a:gd name="connsiteY174" fmla="*/ 118313 h 189446"/>
                  <a:gd name="connsiteX175" fmla="*/ 157811 w 390779"/>
                  <a:gd name="connsiteY175" fmla="*/ 119227 h 189446"/>
                  <a:gd name="connsiteX176" fmla="*/ 153423 w 390779"/>
                  <a:gd name="connsiteY176" fmla="*/ 116667 h 189446"/>
                  <a:gd name="connsiteX177" fmla="*/ 146839 w 390779"/>
                  <a:gd name="connsiteY177" fmla="*/ 115204 h 189446"/>
                  <a:gd name="connsiteX178" fmla="*/ 147936 w 390779"/>
                  <a:gd name="connsiteY178" fmla="*/ 117033 h 189446"/>
                  <a:gd name="connsiteX179" fmla="*/ 153423 w 390779"/>
                  <a:gd name="connsiteY179" fmla="*/ 120507 h 189446"/>
                  <a:gd name="connsiteX180" fmla="*/ 157994 w 390779"/>
                  <a:gd name="connsiteY180" fmla="*/ 126176 h 189446"/>
                  <a:gd name="connsiteX181" fmla="*/ 140988 w 390779"/>
                  <a:gd name="connsiteY181" fmla="*/ 119593 h 189446"/>
                  <a:gd name="connsiteX182" fmla="*/ 136416 w 390779"/>
                  <a:gd name="connsiteY182" fmla="*/ 120507 h 189446"/>
                  <a:gd name="connsiteX183" fmla="*/ 136965 w 390779"/>
                  <a:gd name="connsiteY183" fmla="*/ 121604 h 189446"/>
                  <a:gd name="connsiteX184" fmla="*/ 136416 w 390779"/>
                  <a:gd name="connsiteY184" fmla="*/ 123067 h 189446"/>
                  <a:gd name="connsiteX185" fmla="*/ 138611 w 390779"/>
                  <a:gd name="connsiteY185" fmla="*/ 126359 h 189446"/>
                  <a:gd name="connsiteX186" fmla="*/ 140988 w 390779"/>
                  <a:gd name="connsiteY186" fmla="*/ 127456 h 189446"/>
                  <a:gd name="connsiteX187" fmla="*/ 135867 w 390779"/>
                  <a:gd name="connsiteY187" fmla="*/ 125810 h 189446"/>
                  <a:gd name="connsiteX188" fmla="*/ 134953 w 390779"/>
                  <a:gd name="connsiteY188" fmla="*/ 127273 h 189446"/>
                  <a:gd name="connsiteX189" fmla="*/ 137879 w 390779"/>
                  <a:gd name="connsiteY189" fmla="*/ 130930 h 189446"/>
                  <a:gd name="connsiteX190" fmla="*/ 135867 w 390779"/>
                  <a:gd name="connsiteY190" fmla="*/ 132759 h 189446"/>
                  <a:gd name="connsiteX191" fmla="*/ 132027 w 390779"/>
                  <a:gd name="connsiteY191" fmla="*/ 132759 h 189446"/>
                  <a:gd name="connsiteX192" fmla="*/ 130016 w 390779"/>
                  <a:gd name="connsiteY192" fmla="*/ 130382 h 189446"/>
                  <a:gd name="connsiteX193" fmla="*/ 116484 w 390779"/>
                  <a:gd name="connsiteY193" fmla="*/ 124896 h 189446"/>
                  <a:gd name="connsiteX194" fmla="*/ 115753 w 390779"/>
                  <a:gd name="connsiteY194" fmla="*/ 127273 h 189446"/>
                  <a:gd name="connsiteX195" fmla="*/ 121970 w 390779"/>
                  <a:gd name="connsiteY195" fmla="*/ 130382 h 189446"/>
                  <a:gd name="connsiteX196" fmla="*/ 125262 w 390779"/>
                  <a:gd name="connsiteY196" fmla="*/ 133856 h 189446"/>
                  <a:gd name="connsiteX197" fmla="*/ 128919 w 390779"/>
                  <a:gd name="connsiteY197" fmla="*/ 138428 h 189446"/>
                  <a:gd name="connsiteX198" fmla="*/ 129102 w 390779"/>
                  <a:gd name="connsiteY198" fmla="*/ 141171 h 189446"/>
                  <a:gd name="connsiteX199" fmla="*/ 126907 w 390779"/>
                  <a:gd name="connsiteY199" fmla="*/ 140988 h 189446"/>
                  <a:gd name="connsiteX200" fmla="*/ 125810 w 390779"/>
                  <a:gd name="connsiteY200" fmla="*/ 142634 h 189446"/>
                  <a:gd name="connsiteX201" fmla="*/ 125262 w 390779"/>
                  <a:gd name="connsiteY201" fmla="*/ 145194 h 189446"/>
                  <a:gd name="connsiteX202" fmla="*/ 122519 w 390779"/>
                  <a:gd name="connsiteY202" fmla="*/ 142999 h 189446"/>
                  <a:gd name="connsiteX203" fmla="*/ 121239 w 390779"/>
                  <a:gd name="connsiteY203" fmla="*/ 143182 h 189446"/>
                  <a:gd name="connsiteX204" fmla="*/ 121604 w 390779"/>
                  <a:gd name="connsiteY204" fmla="*/ 146291 h 189446"/>
                  <a:gd name="connsiteX205" fmla="*/ 122701 w 390779"/>
                  <a:gd name="connsiteY205" fmla="*/ 147388 h 189446"/>
                  <a:gd name="connsiteX206" fmla="*/ 120690 w 390779"/>
                  <a:gd name="connsiteY206" fmla="*/ 148485 h 189446"/>
                  <a:gd name="connsiteX207" fmla="*/ 116484 w 390779"/>
                  <a:gd name="connsiteY207" fmla="*/ 146291 h 189446"/>
                  <a:gd name="connsiteX208" fmla="*/ 115387 w 390779"/>
                  <a:gd name="connsiteY208" fmla="*/ 149034 h 189446"/>
                  <a:gd name="connsiteX209" fmla="*/ 116850 w 390779"/>
                  <a:gd name="connsiteY209" fmla="*/ 152691 h 189446"/>
                  <a:gd name="connsiteX210" fmla="*/ 113193 w 390779"/>
                  <a:gd name="connsiteY210" fmla="*/ 153422 h 189446"/>
                  <a:gd name="connsiteX211" fmla="*/ 110998 w 390779"/>
                  <a:gd name="connsiteY211" fmla="*/ 151228 h 189446"/>
                  <a:gd name="connsiteX212" fmla="*/ 107524 w 390779"/>
                  <a:gd name="connsiteY212" fmla="*/ 150862 h 189446"/>
                  <a:gd name="connsiteX213" fmla="*/ 105878 w 390779"/>
                  <a:gd name="connsiteY213" fmla="*/ 147571 h 189446"/>
                  <a:gd name="connsiteX214" fmla="*/ 98929 w 390779"/>
                  <a:gd name="connsiteY214" fmla="*/ 140622 h 189446"/>
                  <a:gd name="connsiteX215" fmla="*/ 96003 w 390779"/>
                  <a:gd name="connsiteY215" fmla="*/ 145376 h 189446"/>
                  <a:gd name="connsiteX216" fmla="*/ 97467 w 390779"/>
                  <a:gd name="connsiteY216" fmla="*/ 148485 h 189446"/>
                  <a:gd name="connsiteX217" fmla="*/ 91615 w 390779"/>
                  <a:gd name="connsiteY217" fmla="*/ 149948 h 189446"/>
                  <a:gd name="connsiteX218" fmla="*/ 99112 w 390779"/>
                  <a:gd name="connsiteY218" fmla="*/ 151411 h 189446"/>
                  <a:gd name="connsiteX219" fmla="*/ 102221 w 390779"/>
                  <a:gd name="connsiteY219" fmla="*/ 153057 h 189446"/>
                  <a:gd name="connsiteX220" fmla="*/ 102587 w 390779"/>
                  <a:gd name="connsiteY220" fmla="*/ 155800 h 189446"/>
                  <a:gd name="connsiteX221" fmla="*/ 106975 w 390779"/>
                  <a:gd name="connsiteY221" fmla="*/ 156897 h 189446"/>
                  <a:gd name="connsiteX222" fmla="*/ 104415 w 390779"/>
                  <a:gd name="connsiteY222" fmla="*/ 157994 h 189446"/>
                  <a:gd name="connsiteX223" fmla="*/ 105513 w 390779"/>
                  <a:gd name="connsiteY223" fmla="*/ 159640 h 189446"/>
                  <a:gd name="connsiteX224" fmla="*/ 105878 w 390779"/>
                  <a:gd name="connsiteY224" fmla="*/ 161834 h 189446"/>
                  <a:gd name="connsiteX225" fmla="*/ 104781 w 390779"/>
                  <a:gd name="connsiteY225" fmla="*/ 165126 h 189446"/>
                  <a:gd name="connsiteX226" fmla="*/ 100209 w 390779"/>
                  <a:gd name="connsiteY226" fmla="*/ 165309 h 189446"/>
                  <a:gd name="connsiteX227" fmla="*/ 98015 w 390779"/>
                  <a:gd name="connsiteY227" fmla="*/ 161651 h 189446"/>
                  <a:gd name="connsiteX228" fmla="*/ 94906 w 390779"/>
                  <a:gd name="connsiteY228" fmla="*/ 160920 h 189446"/>
                  <a:gd name="connsiteX229" fmla="*/ 83203 w 390779"/>
                  <a:gd name="connsiteY229" fmla="*/ 159823 h 189446"/>
                  <a:gd name="connsiteX230" fmla="*/ 78997 w 390779"/>
                  <a:gd name="connsiteY230" fmla="*/ 160371 h 189446"/>
                  <a:gd name="connsiteX231" fmla="*/ 83203 w 390779"/>
                  <a:gd name="connsiteY231" fmla="*/ 162383 h 189446"/>
                  <a:gd name="connsiteX232" fmla="*/ 89786 w 390779"/>
                  <a:gd name="connsiteY232" fmla="*/ 162748 h 189446"/>
                  <a:gd name="connsiteX233" fmla="*/ 96369 w 390779"/>
                  <a:gd name="connsiteY233" fmla="*/ 168234 h 189446"/>
                  <a:gd name="connsiteX234" fmla="*/ 97832 w 390779"/>
                  <a:gd name="connsiteY234" fmla="*/ 170977 h 189446"/>
                  <a:gd name="connsiteX235" fmla="*/ 96369 w 390779"/>
                  <a:gd name="connsiteY235" fmla="*/ 172806 h 189446"/>
                  <a:gd name="connsiteX236" fmla="*/ 93809 w 390779"/>
                  <a:gd name="connsiteY236" fmla="*/ 173355 h 189446"/>
                  <a:gd name="connsiteX237" fmla="*/ 93077 w 390779"/>
                  <a:gd name="connsiteY237" fmla="*/ 175000 h 189446"/>
                  <a:gd name="connsiteX238" fmla="*/ 87957 w 390779"/>
                  <a:gd name="connsiteY238" fmla="*/ 172989 h 189446"/>
                  <a:gd name="connsiteX239" fmla="*/ 85763 w 390779"/>
                  <a:gd name="connsiteY239" fmla="*/ 169880 h 189446"/>
                  <a:gd name="connsiteX240" fmla="*/ 80643 w 390779"/>
                  <a:gd name="connsiteY240" fmla="*/ 168783 h 189446"/>
                  <a:gd name="connsiteX241" fmla="*/ 82837 w 390779"/>
                  <a:gd name="connsiteY241" fmla="*/ 173172 h 189446"/>
                  <a:gd name="connsiteX242" fmla="*/ 85031 w 390779"/>
                  <a:gd name="connsiteY242" fmla="*/ 176280 h 189446"/>
                  <a:gd name="connsiteX243" fmla="*/ 88506 w 390779"/>
                  <a:gd name="connsiteY243" fmla="*/ 178109 h 189446"/>
                  <a:gd name="connsiteX244" fmla="*/ 89237 w 390779"/>
                  <a:gd name="connsiteY244" fmla="*/ 180303 h 189446"/>
                  <a:gd name="connsiteX245" fmla="*/ 85763 w 390779"/>
                  <a:gd name="connsiteY245" fmla="*/ 182498 h 189446"/>
                  <a:gd name="connsiteX246" fmla="*/ 83386 w 390779"/>
                  <a:gd name="connsiteY246" fmla="*/ 185606 h 189446"/>
                  <a:gd name="connsiteX247" fmla="*/ 80643 w 390779"/>
                  <a:gd name="connsiteY247" fmla="*/ 185972 h 189446"/>
                  <a:gd name="connsiteX248" fmla="*/ 77351 w 390779"/>
                  <a:gd name="connsiteY248" fmla="*/ 189447 h 189446"/>
                  <a:gd name="connsiteX249" fmla="*/ 73694 w 390779"/>
                  <a:gd name="connsiteY249" fmla="*/ 189264 h 189446"/>
                  <a:gd name="connsiteX250" fmla="*/ 70220 w 390779"/>
                  <a:gd name="connsiteY250" fmla="*/ 187435 h 189446"/>
                  <a:gd name="connsiteX251" fmla="*/ 61991 w 390779"/>
                  <a:gd name="connsiteY251" fmla="*/ 187984 h 189446"/>
                  <a:gd name="connsiteX252" fmla="*/ 53213 w 390779"/>
                  <a:gd name="connsiteY252" fmla="*/ 184875 h 189446"/>
                  <a:gd name="connsiteX253" fmla="*/ 44984 w 390779"/>
                  <a:gd name="connsiteY253" fmla="*/ 184509 h 189446"/>
                  <a:gd name="connsiteX254" fmla="*/ 37853 w 390779"/>
                  <a:gd name="connsiteY254" fmla="*/ 180486 h 189446"/>
                  <a:gd name="connsiteX255" fmla="*/ 28344 w 390779"/>
                  <a:gd name="connsiteY255" fmla="*/ 181401 h 189446"/>
                  <a:gd name="connsiteX256" fmla="*/ 17921 w 390779"/>
                  <a:gd name="connsiteY256" fmla="*/ 184875 h 189446"/>
                  <a:gd name="connsiteX257" fmla="*/ 11155 w 390779"/>
                  <a:gd name="connsiteY257" fmla="*/ 184509 h 189446"/>
                  <a:gd name="connsiteX258" fmla="*/ 16458 w 390779"/>
                  <a:gd name="connsiteY258" fmla="*/ 181949 h 189446"/>
                  <a:gd name="connsiteX259" fmla="*/ 18469 w 390779"/>
                  <a:gd name="connsiteY259" fmla="*/ 179755 h 189446"/>
                  <a:gd name="connsiteX260" fmla="*/ 15360 w 390779"/>
                  <a:gd name="connsiteY260" fmla="*/ 179572 h 189446"/>
                  <a:gd name="connsiteX261" fmla="*/ 15727 w 390779"/>
                  <a:gd name="connsiteY261" fmla="*/ 176646 h 189446"/>
                  <a:gd name="connsiteX262" fmla="*/ 17921 w 390779"/>
                  <a:gd name="connsiteY262" fmla="*/ 174817 h 189446"/>
                  <a:gd name="connsiteX263" fmla="*/ 26332 w 390779"/>
                  <a:gd name="connsiteY263" fmla="*/ 170977 h 189446"/>
                  <a:gd name="connsiteX264" fmla="*/ 29624 w 390779"/>
                  <a:gd name="connsiteY264" fmla="*/ 171160 h 189446"/>
                  <a:gd name="connsiteX265" fmla="*/ 36024 w 390779"/>
                  <a:gd name="connsiteY265" fmla="*/ 168600 h 189446"/>
                  <a:gd name="connsiteX266" fmla="*/ 35841 w 390779"/>
                  <a:gd name="connsiteY266" fmla="*/ 167686 h 189446"/>
                  <a:gd name="connsiteX267" fmla="*/ 32001 w 390779"/>
                  <a:gd name="connsiteY267" fmla="*/ 166040 h 189446"/>
                  <a:gd name="connsiteX268" fmla="*/ 29624 w 390779"/>
                  <a:gd name="connsiteY268" fmla="*/ 167869 h 189446"/>
                  <a:gd name="connsiteX269" fmla="*/ 24504 w 390779"/>
                  <a:gd name="connsiteY269" fmla="*/ 168600 h 189446"/>
                  <a:gd name="connsiteX270" fmla="*/ 19018 w 390779"/>
                  <a:gd name="connsiteY270" fmla="*/ 171892 h 189446"/>
                  <a:gd name="connsiteX271" fmla="*/ 8595 w 390779"/>
                  <a:gd name="connsiteY271" fmla="*/ 171160 h 189446"/>
                  <a:gd name="connsiteX272" fmla="*/ 7863 w 390779"/>
                  <a:gd name="connsiteY272" fmla="*/ 168783 h 189446"/>
                  <a:gd name="connsiteX273" fmla="*/ 2194 w 390779"/>
                  <a:gd name="connsiteY273" fmla="*/ 166771 h 189446"/>
                  <a:gd name="connsiteX274" fmla="*/ 0 w 390779"/>
                  <a:gd name="connsiteY274" fmla="*/ 163114 h 18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390779" h="189446">
                    <a:moveTo>
                      <a:pt x="0" y="163114"/>
                    </a:moveTo>
                    <a:lnTo>
                      <a:pt x="0" y="162017"/>
                    </a:lnTo>
                    <a:lnTo>
                      <a:pt x="2194" y="163114"/>
                    </a:lnTo>
                    <a:lnTo>
                      <a:pt x="7863" y="162383"/>
                    </a:lnTo>
                    <a:lnTo>
                      <a:pt x="14446" y="157263"/>
                    </a:lnTo>
                    <a:lnTo>
                      <a:pt x="27796" y="154703"/>
                    </a:lnTo>
                    <a:lnTo>
                      <a:pt x="25418" y="153422"/>
                    </a:lnTo>
                    <a:lnTo>
                      <a:pt x="27978" y="149034"/>
                    </a:lnTo>
                    <a:lnTo>
                      <a:pt x="35476" y="145376"/>
                    </a:lnTo>
                    <a:lnTo>
                      <a:pt x="40779" y="147205"/>
                    </a:lnTo>
                    <a:lnTo>
                      <a:pt x="47362" y="147754"/>
                    </a:lnTo>
                    <a:lnTo>
                      <a:pt x="53762" y="150131"/>
                    </a:lnTo>
                    <a:lnTo>
                      <a:pt x="61991" y="151228"/>
                    </a:lnTo>
                    <a:lnTo>
                      <a:pt x="57419" y="147754"/>
                    </a:lnTo>
                    <a:lnTo>
                      <a:pt x="39133" y="144096"/>
                    </a:lnTo>
                    <a:lnTo>
                      <a:pt x="35841" y="140988"/>
                    </a:lnTo>
                    <a:lnTo>
                      <a:pt x="39499" y="141902"/>
                    </a:lnTo>
                    <a:lnTo>
                      <a:pt x="47910" y="140988"/>
                    </a:lnTo>
                    <a:lnTo>
                      <a:pt x="49739" y="138428"/>
                    </a:lnTo>
                    <a:lnTo>
                      <a:pt x="38584" y="134770"/>
                    </a:lnTo>
                    <a:lnTo>
                      <a:pt x="39499" y="133307"/>
                    </a:lnTo>
                    <a:lnTo>
                      <a:pt x="55408" y="132759"/>
                    </a:lnTo>
                    <a:lnTo>
                      <a:pt x="59248" y="131479"/>
                    </a:lnTo>
                    <a:lnTo>
                      <a:pt x="55956" y="129467"/>
                    </a:lnTo>
                    <a:lnTo>
                      <a:pt x="50654" y="128736"/>
                    </a:lnTo>
                    <a:lnTo>
                      <a:pt x="47910" y="126724"/>
                    </a:lnTo>
                    <a:lnTo>
                      <a:pt x="45533" y="124347"/>
                    </a:lnTo>
                    <a:lnTo>
                      <a:pt x="45350" y="121238"/>
                    </a:lnTo>
                    <a:lnTo>
                      <a:pt x="46813" y="120324"/>
                    </a:lnTo>
                    <a:lnTo>
                      <a:pt x="49190" y="122153"/>
                    </a:lnTo>
                    <a:lnTo>
                      <a:pt x="59614" y="119044"/>
                    </a:lnTo>
                    <a:lnTo>
                      <a:pt x="69671" y="120324"/>
                    </a:lnTo>
                    <a:lnTo>
                      <a:pt x="75523" y="118313"/>
                    </a:lnTo>
                    <a:lnTo>
                      <a:pt x="70220" y="118861"/>
                    </a:lnTo>
                    <a:lnTo>
                      <a:pt x="67294" y="117764"/>
                    </a:lnTo>
                    <a:lnTo>
                      <a:pt x="64368" y="114838"/>
                    </a:lnTo>
                    <a:lnTo>
                      <a:pt x="59248" y="113924"/>
                    </a:lnTo>
                    <a:lnTo>
                      <a:pt x="50104" y="115021"/>
                    </a:lnTo>
                    <a:lnTo>
                      <a:pt x="48642" y="113010"/>
                    </a:lnTo>
                    <a:lnTo>
                      <a:pt x="52482" y="110998"/>
                    </a:lnTo>
                    <a:lnTo>
                      <a:pt x="56871" y="104964"/>
                    </a:lnTo>
                    <a:lnTo>
                      <a:pt x="54310" y="105146"/>
                    </a:lnTo>
                    <a:lnTo>
                      <a:pt x="53945" y="104049"/>
                    </a:lnTo>
                    <a:lnTo>
                      <a:pt x="52116" y="102038"/>
                    </a:lnTo>
                    <a:lnTo>
                      <a:pt x="47910" y="105146"/>
                    </a:lnTo>
                    <a:lnTo>
                      <a:pt x="47545" y="101672"/>
                    </a:lnTo>
                    <a:lnTo>
                      <a:pt x="44802" y="100392"/>
                    </a:lnTo>
                    <a:lnTo>
                      <a:pt x="47910" y="97832"/>
                    </a:lnTo>
                    <a:lnTo>
                      <a:pt x="46447" y="96552"/>
                    </a:lnTo>
                    <a:lnTo>
                      <a:pt x="49007" y="93809"/>
                    </a:lnTo>
                    <a:lnTo>
                      <a:pt x="57236" y="93992"/>
                    </a:lnTo>
                    <a:lnTo>
                      <a:pt x="57419" y="98015"/>
                    </a:lnTo>
                    <a:lnTo>
                      <a:pt x="61076" y="99112"/>
                    </a:lnTo>
                    <a:lnTo>
                      <a:pt x="71134" y="96003"/>
                    </a:lnTo>
                    <a:lnTo>
                      <a:pt x="75340" y="92529"/>
                    </a:lnTo>
                    <a:lnTo>
                      <a:pt x="76985" y="88506"/>
                    </a:lnTo>
                    <a:lnTo>
                      <a:pt x="85031" y="86494"/>
                    </a:lnTo>
                    <a:lnTo>
                      <a:pt x="96918" y="87774"/>
                    </a:lnTo>
                    <a:lnTo>
                      <a:pt x="106244" y="82654"/>
                    </a:lnTo>
                    <a:lnTo>
                      <a:pt x="106792" y="79911"/>
                    </a:lnTo>
                    <a:lnTo>
                      <a:pt x="104781" y="77351"/>
                    </a:lnTo>
                    <a:lnTo>
                      <a:pt x="109535" y="75705"/>
                    </a:lnTo>
                    <a:lnTo>
                      <a:pt x="108438" y="72780"/>
                    </a:lnTo>
                    <a:lnTo>
                      <a:pt x="115387" y="69854"/>
                    </a:lnTo>
                    <a:lnTo>
                      <a:pt x="120141" y="70402"/>
                    </a:lnTo>
                    <a:lnTo>
                      <a:pt x="124347" y="68940"/>
                    </a:lnTo>
                    <a:lnTo>
                      <a:pt x="122701" y="67659"/>
                    </a:lnTo>
                    <a:lnTo>
                      <a:pt x="125445" y="62722"/>
                    </a:lnTo>
                    <a:lnTo>
                      <a:pt x="128919" y="60711"/>
                    </a:lnTo>
                    <a:lnTo>
                      <a:pt x="140073" y="57236"/>
                    </a:lnTo>
                    <a:lnTo>
                      <a:pt x="154520" y="54310"/>
                    </a:lnTo>
                    <a:lnTo>
                      <a:pt x="157994" y="52482"/>
                    </a:lnTo>
                    <a:lnTo>
                      <a:pt x="159091" y="49922"/>
                    </a:lnTo>
                    <a:lnTo>
                      <a:pt x="161469" y="47545"/>
                    </a:lnTo>
                    <a:lnTo>
                      <a:pt x="172258" y="44070"/>
                    </a:lnTo>
                    <a:lnTo>
                      <a:pt x="177560" y="44984"/>
                    </a:lnTo>
                    <a:lnTo>
                      <a:pt x="174452" y="47727"/>
                    </a:lnTo>
                    <a:lnTo>
                      <a:pt x="172075" y="51750"/>
                    </a:lnTo>
                    <a:lnTo>
                      <a:pt x="176463" y="52116"/>
                    </a:lnTo>
                    <a:lnTo>
                      <a:pt x="178658" y="49373"/>
                    </a:lnTo>
                    <a:lnTo>
                      <a:pt x="187252" y="47727"/>
                    </a:lnTo>
                    <a:lnTo>
                      <a:pt x="189264" y="44984"/>
                    </a:lnTo>
                    <a:lnTo>
                      <a:pt x="185972" y="43704"/>
                    </a:lnTo>
                    <a:lnTo>
                      <a:pt x="184327" y="41327"/>
                    </a:lnTo>
                    <a:lnTo>
                      <a:pt x="184327" y="38036"/>
                    </a:lnTo>
                    <a:lnTo>
                      <a:pt x="187435" y="38218"/>
                    </a:lnTo>
                    <a:lnTo>
                      <a:pt x="189081" y="36207"/>
                    </a:lnTo>
                    <a:lnTo>
                      <a:pt x="186886" y="35110"/>
                    </a:lnTo>
                    <a:lnTo>
                      <a:pt x="196395" y="34013"/>
                    </a:lnTo>
                    <a:lnTo>
                      <a:pt x="197310" y="36024"/>
                    </a:lnTo>
                    <a:lnTo>
                      <a:pt x="217974" y="36938"/>
                    </a:lnTo>
                    <a:lnTo>
                      <a:pt x="218156" y="41510"/>
                    </a:lnTo>
                    <a:lnTo>
                      <a:pt x="223094" y="42607"/>
                    </a:lnTo>
                    <a:lnTo>
                      <a:pt x="226751" y="40047"/>
                    </a:lnTo>
                    <a:lnTo>
                      <a:pt x="232785" y="41144"/>
                    </a:lnTo>
                    <a:lnTo>
                      <a:pt x="253266" y="34013"/>
                    </a:lnTo>
                    <a:lnTo>
                      <a:pt x="258386" y="34013"/>
                    </a:lnTo>
                    <a:lnTo>
                      <a:pt x="259483" y="35841"/>
                    </a:lnTo>
                    <a:lnTo>
                      <a:pt x="260763" y="36207"/>
                    </a:lnTo>
                    <a:lnTo>
                      <a:pt x="264969" y="35841"/>
                    </a:lnTo>
                    <a:lnTo>
                      <a:pt x="267346" y="34378"/>
                    </a:lnTo>
                    <a:lnTo>
                      <a:pt x="270272" y="34744"/>
                    </a:lnTo>
                    <a:lnTo>
                      <a:pt x="272284" y="32915"/>
                    </a:lnTo>
                    <a:lnTo>
                      <a:pt x="276307" y="32733"/>
                    </a:lnTo>
                    <a:lnTo>
                      <a:pt x="285267" y="27430"/>
                    </a:lnTo>
                    <a:lnTo>
                      <a:pt x="293862" y="27612"/>
                    </a:lnTo>
                    <a:lnTo>
                      <a:pt x="295873" y="26149"/>
                    </a:lnTo>
                    <a:lnTo>
                      <a:pt x="298433" y="22492"/>
                    </a:lnTo>
                    <a:lnTo>
                      <a:pt x="302639" y="24321"/>
                    </a:lnTo>
                    <a:lnTo>
                      <a:pt x="306296" y="23407"/>
                    </a:lnTo>
                    <a:lnTo>
                      <a:pt x="309222" y="21578"/>
                    </a:lnTo>
                    <a:lnTo>
                      <a:pt x="307576" y="15361"/>
                    </a:lnTo>
                    <a:lnTo>
                      <a:pt x="309588" y="12435"/>
                    </a:lnTo>
                    <a:lnTo>
                      <a:pt x="314891" y="11338"/>
                    </a:lnTo>
                    <a:lnTo>
                      <a:pt x="319463" y="8595"/>
                    </a:lnTo>
                    <a:lnTo>
                      <a:pt x="323302" y="8595"/>
                    </a:lnTo>
                    <a:lnTo>
                      <a:pt x="328423" y="5852"/>
                    </a:lnTo>
                    <a:lnTo>
                      <a:pt x="330251" y="3292"/>
                    </a:lnTo>
                    <a:lnTo>
                      <a:pt x="336286" y="4389"/>
                    </a:lnTo>
                    <a:lnTo>
                      <a:pt x="347624" y="0"/>
                    </a:lnTo>
                    <a:lnTo>
                      <a:pt x="362619" y="183"/>
                    </a:lnTo>
                    <a:lnTo>
                      <a:pt x="376333" y="2560"/>
                    </a:lnTo>
                    <a:lnTo>
                      <a:pt x="380173" y="4389"/>
                    </a:lnTo>
                    <a:lnTo>
                      <a:pt x="382185" y="6400"/>
                    </a:lnTo>
                    <a:lnTo>
                      <a:pt x="386025" y="8046"/>
                    </a:lnTo>
                    <a:lnTo>
                      <a:pt x="385477" y="10240"/>
                    </a:lnTo>
                    <a:lnTo>
                      <a:pt x="390414" y="16823"/>
                    </a:lnTo>
                    <a:lnTo>
                      <a:pt x="390231" y="19384"/>
                    </a:lnTo>
                    <a:lnTo>
                      <a:pt x="386391" y="20846"/>
                    </a:lnTo>
                    <a:lnTo>
                      <a:pt x="384379" y="24504"/>
                    </a:lnTo>
                    <a:lnTo>
                      <a:pt x="390779" y="24869"/>
                    </a:lnTo>
                    <a:lnTo>
                      <a:pt x="389682" y="26515"/>
                    </a:lnTo>
                    <a:lnTo>
                      <a:pt x="384379" y="28344"/>
                    </a:lnTo>
                    <a:lnTo>
                      <a:pt x="379259" y="31453"/>
                    </a:lnTo>
                    <a:lnTo>
                      <a:pt x="370482" y="39499"/>
                    </a:lnTo>
                    <a:lnTo>
                      <a:pt x="373773" y="42241"/>
                    </a:lnTo>
                    <a:lnTo>
                      <a:pt x="365910" y="40230"/>
                    </a:lnTo>
                    <a:lnTo>
                      <a:pt x="362070" y="40230"/>
                    </a:lnTo>
                    <a:lnTo>
                      <a:pt x="357864" y="41144"/>
                    </a:lnTo>
                    <a:lnTo>
                      <a:pt x="339578" y="49556"/>
                    </a:lnTo>
                    <a:lnTo>
                      <a:pt x="330069" y="51567"/>
                    </a:lnTo>
                    <a:lnTo>
                      <a:pt x="325314" y="51567"/>
                    </a:lnTo>
                    <a:lnTo>
                      <a:pt x="315439" y="54128"/>
                    </a:lnTo>
                    <a:lnTo>
                      <a:pt x="309771" y="53762"/>
                    </a:lnTo>
                    <a:lnTo>
                      <a:pt x="300628" y="55042"/>
                    </a:lnTo>
                    <a:lnTo>
                      <a:pt x="297336" y="56688"/>
                    </a:lnTo>
                    <a:lnTo>
                      <a:pt x="296239" y="59065"/>
                    </a:lnTo>
                    <a:lnTo>
                      <a:pt x="291119" y="61442"/>
                    </a:lnTo>
                    <a:lnTo>
                      <a:pt x="288742" y="58699"/>
                    </a:lnTo>
                    <a:lnTo>
                      <a:pt x="284719" y="62356"/>
                    </a:lnTo>
                    <a:lnTo>
                      <a:pt x="258752" y="70585"/>
                    </a:lnTo>
                    <a:lnTo>
                      <a:pt x="256009" y="70037"/>
                    </a:lnTo>
                    <a:lnTo>
                      <a:pt x="252534" y="65648"/>
                    </a:lnTo>
                    <a:lnTo>
                      <a:pt x="249609" y="66745"/>
                    </a:lnTo>
                    <a:lnTo>
                      <a:pt x="250523" y="69122"/>
                    </a:lnTo>
                    <a:lnTo>
                      <a:pt x="249060" y="70037"/>
                    </a:lnTo>
                    <a:lnTo>
                      <a:pt x="247597" y="72231"/>
                    </a:lnTo>
                    <a:lnTo>
                      <a:pt x="234248" y="79546"/>
                    </a:lnTo>
                    <a:lnTo>
                      <a:pt x="223094" y="81009"/>
                    </a:lnTo>
                    <a:lnTo>
                      <a:pt x="219253" y="85032"/>
                    </a:lnTo>
                    <a:lnTo>
                      <a:pt x="217425" y="82837"/>
                    </a:lnTo>
                    <a:lnTo>
                      <a:pt x="208099" y="90883"/>
                    </a:lnTo>
                    <a:lnTo>
                      <a:pt x="195847" y="98929"/>
                    </a:lnTo>
                    <a:lnTo>
                      <a:pt x="183412" y="100209"/>
                    </a:lnTo>
                    <a:lnTo>
                      <a:pt x="181218" y="101672"/>
                    </a:lnTo>
                    <a:lnTo>
                      <a:pt x="180486" y="99843"/>
                    </a:lnTo>
                    <a:lnTo>
                      <a:pt x="175000" y="100209"/>
                    </a:lnTo>
                    <a:lnTo>
                      <a:pt x="173172" y="98746"/>
                    </a:lnTo>
                    <a:lnTo>
                      <a:pt x="170246" y="102404"/>
                    </a:lnTo>
                    <a:lnTo>
                      <a:pt x="173720" y="104232"/>
                    </a:lnTo>
                    <a:lnTo>
                      <a:pt x="177378" y="104598"/>
                    </a:lnTo>
                    <a:lnTo>
                      <a:pt x="178658" y="106975"/>
                    </a:lnTo>
                    <a:lnTo>
                      <a:pt x="166954" y="113558"/>
                    </a:lnTo>
                    <a:lnTo>
                      <a:pt x="168052" y="115753"/>
                    </a:lnTo>
                    <a:lnTo>
                      <a:pt x="166223" y="118313"/>
                    </a:lnTo>
                    <a:lnTo>
                      <a:pt x="157811" y="119227"/>
                    </a:lnTo>
                    <a:lnTo>
                      <a:pt x="153423" y="116667"/>
                    </a:lnTo>
                    <a:lnTo>
                      <a:pt x="146839" y="115204"/>
                    </a:lnTo>
                    <a:lnTo>
                      <a:pt x="147936" y="117033"/>
                    </a:lnTo>
                    <a:lnTo>
                      <a:pt x="153423" y="120507"/>
                    </a:lnTo>
                    <a:lnTo>
                      <a:pt x="157994" y="126176"/>
                    </a:lnTo>
                    <a:lnTo>
                      <a:pt x="140988" y="119593"/>
                    </a:lnTo>
                    <a:lnTo>
                      <a:pt x="136416" y="120507"/>
                    </a:lnTo>
                    <a:lnTo>
                      <a:pt x="136965" y="121604"/>
                    </a:lnTo>
                    <a:lnTo>
                      <a:pt x="136416" y="123067"/>
                    </a:lnTo>
                    <a:lnTo>
                      <a:pt x="138611" y="126359"/>
                    </a:lnTo>
                    <a:lnTo>
                      <a:pt x="140988" y="127456"/>
                    </a:lnTo>
                    <a:lnTo>
                      <a:pt x="135867" y="125810"/>
                    </a:lnTo>
                    <a:lnTo>
                      <a:pt x="134953" y="127273"/>
                    </a:lnTo>
                    <a:lnTo>
                      <a:pt x="137879" y="130930"/>
                    </a:lnTo>
                    <a:lnTo>
                      <a:pt x="135867" y="132759"/>
                    </a:lnTo>
                    <a:lnTo>
                      <a:pt x="132027" y="132759"/>
                    </a:lnTo>
                    <a:lnTo>
                      <a:pt x="130016" y="130382"/>
                    </a:lnTo>
                    <a:lnTo>
                      <a:pt x="116484" y="124896"/>
                    </a:lnTo>
                    <a:lnTo>
                      <a:pt x="115753" y="127273"/>
                    </a:lnTo>
                    <a:lnTo>
                      <a:pt x="121970" y="130382"/>
                    </a:lnTo>
                    <a:lnTo>
                      <a:pt x="125262" y="133856"/>
                    </a:lnTo>
                    <a:lnTo>
                      <a:pt x="128919" y="138428"/>
                    </a:lnTo>
                    <a:lnTo>
                      <a:pt x="129102" y="141171"/>
                    </a:lnTo>
                    <a:lnTo>
                      <a:pt x="126907" y="140988"/>
                    </a:lnTo>
                    <a:lnTo>
                      <a:pt x="125810" y="142634"/>
                    </a:lnTo>
                    <a:lnTo>
                      <a:pt x="125262" y="145194"/>
                    </a:lnTo>
                    <a:lnTo>
                      <a:pt x="122519" y="142999"/>
                    </a:lnTo>
                    <a:lnTo>
                      <a:pt x="121239" y="143182"/>
                    </a:lnTo>
                    <a:lnTo>
                      <a:pt x="121604" y="146291"/>
                    </a:lnTo>
                    <a:lnTo>
                      <a:pt x="122701" y="147388"/>
                    </a:lnTo>
                    <a:lnTo>
                      <a:pt x="120690" y="148485"/>
                    </a:lnTo>
                    <a:lnTo>
                      <a:pt x="116484" y="146291"/>
                    </a:lnTo>
                    <a:lnTo>
                      <a:pt x="115387" y="149034"/>
                    </a:lnTo>
                    <a:lnTo>
                      <a:pt x="116850" y="152691"/>
                    </a:lnTo>
                    <a:lnTo>
                      <a:pt x="113193" y="153422"/>
                    </a:lnTo>
                    <a:lnTo>
                      <a:pt x="110998" y="151228"/>
                    </a:lnTo>
                    <a:lnTo>
                      <a:pt x="107524" y="150862"/>
                    </a:lnTo>
                    <a:lnTo>
                      <a:pt x="105878" y="147571"/>
                    </a:lnTo>
                    <a:lnTo>
                      <a:pt x="98929" y="140622"/>
                    </a:lnTo>
                    <a:lnTo>
                      <a:pt x="96003" y="145376"/>
                    </a:lnTo>
                    <a:lnTo>
                      <a:pt x="97467" y="148485"/>
                    </a:lnTo>
                    <a:lnTo>
                      <a:pt x="91615" y="149948"/>
                    </a:lnTo>
                    <a:lnTo>
                      <a:pt x="99112" y="151411"/>
                    </a:lnTo>
                    <a:lnTo>
                      <a:pt x="102221" y="153057"/>
                    </a:lnTo>
                    <a:lnTo>
                      <a:pt x="102587" y="155800"/>
                    </a:lnTo>
                    <a:lnTo>
                      <a:pt x="106975" y="156897"/>
                    </a:lnTo>
                    <a:lnTo>
                      <a:pt x="104415" y="157994"/>
                    </a:lnTo>
                    <a:lnTo>
                      <a:pt x="105513" y="159640"/>
                    </a:lnTo>
                    <a:lnTo>
                      <a:pt x="105878" y="161834"/>
                    </a:lnTo>
                    <a:lnTo>
                      <a:pt x="104781" y="165126"/>
                    </a:lnTo>
                    <a:lnTo>
                      <a:pt x="100209" y="165309"/>
                    </a:lnTo>
                    <a:lnTo>
                      <a:pt x="98015" y="161651"/>
                    </a:lnTo>
                    <a:lnTo>
                      <a:pt x="94906" y="160920"/>
                    </a:lnTo>
                    <a:lnTo>
                      <a:pt x="83203" y="159823"/>
                    </a:lnTo>
                    <a:lnTo>
                      <a:pt x="78997" y="160371"/>
                    </a:lnTo>
                    <a:lnTo>
                      <a:pt x="83203" y="162383"/>
                    </a:lnTo>
                    <a:lnTo>
                      <a:pt x="89786" y="162748"/>
                    </a:lnTo>
                    <a:lnTo>
                      <a:pt x="96369" y="168234"/>
                    </a:lnTo>
                    <a:lnTo>
                      <a:pt x="97832" y="170977"/>
                    </a:lnTo>
                    <a:lnTo>
                      <a:pt x="96369" y="172806"/>
                    </a:lnTo>
                    <a:lnTo>
                      <a:pt x="93809" y="173355"/>
                    </a:lnTo>
                    <a:lnTo>
                      <a:pt x="93077" y="175000"/>
                    </a:lnTo>
                    <a:lnTo>
                      <a:pt x="87957" y="172989"/>
                    </a:lnTo>
                    <a:lnTo>
                      <a:pt x="85763" y="169880"/>
                    </a:lnTo>
                    <a:lnTo>
                      <a:pt x="80643" y="168783"/>
                    </a:lnTo>
                    <a:lnTo>
                      <a:pt x="82837" y="173172"/>
                    </a:lnTo>
                    <a:lnTo>
                      <a:pt x="85031" y="176280"/>
                    </a:lnTo>
                    <a:lnTo>
                      <a:pt x="88506" y="178109"/>
                    </a:lnTo>
                    <a:lnTo>
                      <a:pt x="89237" y="180303"/>
                    </a:lnTo>
                    <a:lnTo>
                      <a:pt x="85763" y="182498"/>
                    </a:lnTo>
                    <a:lnTo>
                      <a:pt x="83386" y="185606"/>
                    </a:lnTo>
                    <a:lnTo>
                      <a:pt x="80643" y="185972"/>
                    </a:lnTo>
                    <a:lnTo>
                      <a:pt x="77351" y="189447"/>
                    </a:lnTo>
                    <a:lnTo>
                      <a:pt x="73694" y="189264"/>
                    </a:lnTo>
                    <a:lnTo>
                      <a:pt x="70220" y="187435"/>
                    </a:lnTo>
                    <a:lnTo>
                      <a:pt x="61991" y="187984"/>
                    </a:lnTo>
                    <a:lnTo>
                      <a:pt x="53213" y="184875"/>
                    </a:lnTo>
                    <a:lnTo>
                      <a:pt x="44984" y="184509"/>
                    </a:lnTo>
                    <a:lnTo>
                      <a:pt x="37853" y="180486"/>
                    </a:lnTo>
                    <a:lnTo>
                      <a:pt x="28344" y="181401"/>
                    </a:lnTo>
                    <a:lnTo>
                      <a:pt x="17921" y="184875"/>
                    </a:lnTo>
                    <a:lnTo>
                      <a:pt x="11155" y="184509"/>
                    </a:lnTo>
                    <a:lnTo>
                      <a:pt x="16458" y="181949"/>
                    </a:lnTo>
                    <a:lnTo>
                      <a:pt x="18469" y="179755"/>
                    </a:lnTo>
                    <a:lnTo>
                      <a:pt x="15360" y="179572"/>
                    </a:lnTo>
                    <a:lnTo>
                      <a:pt x="15727" y="176646"/>
                    </a:lnTo>
                    <a:lnTo>
                      <a:pt x="17921" y="174817"/>
                    </a:lnTo>
                    <a:lnTo>
                      <a:pt x="26332" y="170977"/>
                    </a:lnTo>
                    <a:lnTo>
                      <a:pt x="29624" y="171160"/>
                    </a:lnTo>
                    <a:lnTo>
                      <a:pt x="36024" y="168600"/>
                    </a:lnTo>
                    <a:lnTo>
                      <a:pt x="35841" y="167686"/>
                    </a:lnTo>
                    <a:lnTo>
                      <a:pt x="32001" y="166040"/>
                    </a:lnTo>
                    <a:lnTo>
                      <a:pt x="29624" y="167869"/>
                    </a:lnTo>
                    <a:lnTo>
                      <a:pt x="24504" y="168600"/>
                    </a:lnTo>
                    <a:lnTo>
                      <a:pt x="19018" y="171892"/>
                    </a:lnTo>
                    <a:lnTo>
                      <a:pt x="8595" y="171160"/>
                    </a:lnTo>
                    <a:lnTo>
                      <a:pt x="7863" y="168783"/>
                    </a:lnTo>
                    <a:lnTo>
                      <a:pt x="2194" y="166771"/>
                    </a:lnTo>
                    <a:lnTo>
                      <a:pt x="0" y="163114"/>
                    </a:lnTo>
                    <a:close/>
                  </a:path>
                </a:pathLst>
              </a:custGeom>
              <a:grpFill/>
              <a:ln w="18272" cap="flat">
                <a:noFill/>
                <a:prstDash val="solid"/>
                <a:miter/>
              </a:ln>
            </p:spPr>
            <p:txBody>
              <a:bodyPr rtlCol="0" anchor="ctr"/>
              <a:lstStyle/>
              <a:p>
                <a:endParaRPr lang="en-GB" sz="1463"/>
              </a:p>
            </p:txBody>
          </p:sp>
          <p:sp>
            <p:nvSpPr>
              <p:cNvPr id="664" name="Freeform: Shape 663">
                <a:extLst>
                  <a:ext uri="{FF2B5EF4-FFF2-40B4-BE49-F238E27FC236}">
                    <a16:creationId xmlns:a16="http://schemas.microsoft.com/office/drawing/2014/main" id="{7B606205-6FF5-3191-14DF-9BC10DD2AFD8}"/>
                  </a:ext>
                </a:extLst>
              </p:cNvPr>
              <p:cNvSpPr/>
              <p:nvPr/>
            </p:nvSpPr>
            <p:spPr>
              <a:xfrm>
                <a:off x="7352192" y="1852019"/>
                <a:ext cx="390779" cy="189446"/>
              </a:xfrm>
              <a:custGeom>
                <a:avLst/>
                <a:gdLst>
                  <a:gd name="connsiteX0" fmla="*/ 0 w 390779"/>
                  <a:gd name="connsiteY0" fmla="*/ 163114 h 189446"/>
                  <a:gd name="connsiteX1" fmla="*/ 0 w 390779"/>
                  <a:gd name="connsiteY1" fmla="*/ 162017 h 189446"/>
                  <a:gd name="connsiteX2" fmla="*/ 2194 w 390779"/>
                  <a:gd name="connsiteY2" fmla="*/ 163114 h 189446"/>
                  <a:gd name="connsiteX3" fmla="*/ 7863 w 390779"/>
                  <a:gd name="connsiteY3" fmla="*/ 162383 h 189446"/>
                  <a:gd name="connsiteX4" fmla="*/ 14446 w 390779"/>
                  <a:gd name="connsiteY4" fmla="*/ 157263 h 189446"/>
                  <a:gd name="connsiteX5" fmla="*/ 27796 w 390779"/>
                  <a:gd name="connsiteY5" fmla="*/ 154703 h 189446"/>
                  <a:gd name="connsiteX6" fmla="*/ 25418 w 390779"/>
                  <a:gd name="connsiteY6" fmla="*/ 153422 h 189446"/>
                  <a:gd name="connsiteX7" fmla="*/ 27978 w 390779"/>
                  <a:gd name="connsiteY7" fmla="*/ 149034 h 189446"/>
                  <a:gd name="connsiteX8" fmla="*/ 35476 w 390779"/>
                  <a:gd name="connsiteY8" fmla="*/ 145376 h 189446"/>
                  <a:gd name="connsiteX9" fmla="*/ 40779 w 390779"/>
                  <a:gd name="connsiteY9" fmla="*/ 147205 h 189446"/>
                  <a:gd name="connsiteX10" fmla="*/ 47362 w 390779"/>
                  <a:gd name="connsiteY10" fmla="*/ 147754 h 189446"/>
                  <a:gd name="connsiteX11" fmla="*/ 53762 w 390779"/>
                  <a:gd name="connsiteY11" fmla="*/ 150131 h 189446"/>
                  <a:gd name="connsiteX12" fmla="*/ 61991 w 390779"/>
                  <a:gd name="connsiteY12" fmla="*/ 151228 h 189446"/>
                  <a:gd name="connsiteX13" fmla="*/ 57419 w 390779"/>
                  <a:gd name="connsiteY13" fmla="*/ 147754 h 189446"/>
                  <a:gd name="connsiteX14" fmla="*/ 39133 w 390779"/>
                  <a:gd name="connsiteY14" fmla="*/ 144096 h 189446"/>
                  <a:gd name="connsiteX15" fmla="*/ 35841 w 390779"/>
                  <a:gd name="connsiteY15" fmla="*/ 140988 h 189446"/>
                  <a:gd name="connsiteX16" fmla="*/ 39499 w 390779"/>
                  <a:gd name="connsiteY16" fmla="*/ 141902 h 189446"/>
                  <a:gd name="connsiteX17" fmla="*/ 47910 w 390779"/>
                  <a:gd name="connsiteY17" fmla="*/ 140988 h 189446"/>
                  <a:gd name="connsiteX18" fmla="*/ 49739 w 390779"/>
                  <a:gd name="connsiteY18" fmla="*/ 138428 h 189446"/>
                  <a:gd name="connsiteX19" fmla="*/ 38584 w 390779"/>
                  <a:gd name="connsiteY19" fmla="*/ 134770 h 189446"/>
                  <a:gd name="connsiteX20" fmla="*/ 39499 w 390779"/>
                  <a:gd name="connsiteY20" fmla="*/ 133307 h 189446"/>
                  <a:gd name="connsiteX21" fmla="*/ 55408 w 390779"/>
                  <a:gd name="connsiteY21" fmla="*/ 132759 h 189446"/>
                  <a:gd name="connsiteX22" fmla="*/ 59248 w 390779"/>
                  <a:gd name="connsiteY22" fmla="*/ 131479 h 189446"/>
                  <a:gd name="connsiteX23" fmla="*/ 55956 w 390779"/>
                  <a:gd name="connsiteY23" fmla="*/ 129467 h 189446"/>
                  <a:gd name="connsiteX24" fmla="*/ 50654 w 390779"/>
                  <a:gd name="connsiteY24" fmla="*/ 128736 h 189446"/>
                  <a:gd name="connsiteX25" fmla="*/ 47910 w 390779"/>
                  <a:gd name="connsiteY25" fmla="*/ 126724 h 189446"/>
                  <a:gd name="connsiteX26" fmla="*/ 45533 w 390779"/>
                  <a:gd name="connsiteY26" fmla="*/ 124347 h 189446"/>
                  <a:gd name="connsiteX27" fmla="*/ 45350 w 390779"/>
                  <a:gd name="connsiteY27" fmla="*/ 121238 h 189446"/>
                  <a:gd name="connsiteX28" fmla="*/ 46813 w 390779"/>
                  <a:gd name="connsiteY28" fmla="*/ 120324 h 189446"/>
                  <a:gd name="connsiteX29" fmla="*/ 49190 w 390779"/>
                  <a:gd name="connsiteY29" fmla="*/ 122153 h 189446"/>
                  <a:gd name="connsiteX30" fmla="*/ 59614 w 390779"/>
                  <a:gd name="connsiteY30" fmla="*/ 119044 h 189446"/>
                  <a:gd name="connsiteX31" fmla="*/ 69671 w 390779"/>
                  <a:gd name="connsiteY31" fmla="*/ 120324 h 189446"/>
                  <a:gd name="connsiteX32" fmla="*/ 75523 w 390779"/>
                  <a:gd name="connsiteY32" fmla="*/ 118313 h 189446"/>
                  <a:gd name="connsiteX33" fmla="*/ 70220 w 390779"/>
                  <a:gd name="connsiteY33" fmla="*/ 118861 h 189446"/>
                  <a:gd name="connsiteX34" fmla="*/ 67294 w 390779"/>
                  <a:gd name="connsiteY34" fmla="*/ 117764 h 189446"/>
                  <a:gd name="connsiteX35" fmla="*/ 64368 w 390779"/>
                  <a:gd name="connsiteY35" fmla="*/ 114838 h 189446"/>
                  <a:gd name="connsiteX36" fmla="*/ 59248 w 390779"/>
                  <a:gd name="connsiteY36" fmla="*/ 113924 h 189446"/>
                  <a:gd name="connsiteX37" fmla="*/ 50104 w 390779"/>
                  <a:gd name="connsiteY37" fmla="*/ 115021 h 189446"/>
                  <a:gd name="connsiteX38" fmla="*/ 48642 w 390779"/>
                  <a:gd name="connsiteY38" fmla="*/ 113010 h 189446"/>
                  <a:gd name="connsiteX39" fmla="*/ 52482 w 390779"/>
                  <a:gd name="connsiteY39" fmla="*/ 110998 h 189446"/>
                  <a:gd name="connsiteX40" fmla="*/ 56871 w 390779"/>
                  <a:gd name="connsiteY40" fmla="*/ 104964 h 189446"/>
                  <a:gd name="connsiteX41" fmla="*/ 54310 w 390779"/>
                  <a:gd name="connsiteY41" fmla="*/ 105146 h 189446"/>
                  <a:gd name="connsiteX42" fmla="*/ 53945 w 390779"/>
                  <a:gd name="connsiteY42" fmla="*/ 104049 h 189446"/>
                  <a:gd name="connsiteX43" fmla="*/ 52116 w 390779"/>
                  <a:gd name="connsiteY43" fmla="*/ 102038 h 189446"/>
                  <a:gd name="connsiteX44" fmla="*/ 47910 w 390779"/>
                  <a:gd name="connsiteY44" fmla="*/ 105146 h 189446"/>
                  <a:gd name="connsiteX45" fmla="*/ 47545 w 390779"/>
                  <a:gd name="connsiteY45" fmla="*/ 101672 h 189446"/>
                  <a:gd name="connsiteX46" fmla="*/ 44802 w 390779"/>
                  <a:gd name="connsiteY46" fmla="*/ 100392 h 189446"/>
                  <a:gd name="connsiteX47" fmla="*/ 47910 w 390779"/>
                  <a:gd name="connsiteY47" fmla="*/ 97832 h 189446"/>
                  <a:gd name="connsiteX48" fmla="*/ 46447 w 390779"/>
                  <a:gd name="connsiteY48" fmla="*/ 96552 h 189446"/>
                  <a:gd name="connsiteX49" fmla="*/ 49007 w 390779"/>
                  <a:gd name="connsiteY49" fmla="*/ 93809 h 189446"/>
                  <a:gd name="connsiteX50" fmla="*/ 57236 w 390779"/>
                  <a:gd name="connsiteY50" fmla="*/ 93992 h 189446"/>
                  <a:gd name="connsiteX51" fmla="*/ 57419 w 390779"/>
                  <a:gd name="connsiteY51" fmla="*/ 98015 h 189446"/>
                  <a:gd name="connsiteX52" fmla="*/ 61076 w 390779"/>
                  <a:gd name="connsiteY52" fmla="*/ 99112 h 189446"/>
                  <a:gd name="connsiteX53" fmla="*/ 71134 w 390779"/>
                  <a:gd name="connsiteY53" fmla="*/ 96003 h 189446"/>
                  <a:gd name="connsiteX54" fmla="*/ 75340 w 390779"/>
                  <a:gd name="connsiteY54" fmla="*/ 92529 h 189446"/>
                  <a:gd name="connsiteX55" fmla="*/ 76985 w 390779"/>
                  <a:gd name="connsiteY55" fmla="*/ 88506 h 189446"/>
                  <a:gd name="connsiteX56" fmla="*/ 85031 w 390779"/>
                  <a:gd name="connsiteY56" fmla="*/ 86494 h 189446"/>
                  <a:gd name="connsiteX57" fmla="*/ 96918 w 390779"/>
                  <a:gd name="connsiteY57" fmla="*/ 87774 h 189446"/>
                  <a:gd name="connsiteX58" fmla="*/ 106244 w 390779"/>
                  <a:gd name="connsiteY58" fmla="*/ 82654 h 189446"/>
                  <a:gd name="connsiteX59" fmla="*/ 106792 w 390779"/>
                  <a:gd name="connsiteY59" fmla="*/ 79911 h 189446"/>
                  <a:gd name="connsiteX60" fmla="*/ 104781 w 390779"/>
                  <a:gd name="connsiteY60" fmla="*/ 77351 h 189446"/>
                  <a:gd name="connsiteX61" fmla="*/ 109535 w 390779"/>
                  <a:gd name="connsiteY61" fmla="*/ 75705 h 189446"/>
                  <a:gd name="connsiteX62" fmla="*/ 108438 w 390779"/>
                  <a:gd name="connsiteY62" fmla="*/ 72780 h 189446"/>
                  <a:gd name="connsiteX63" fmla="*/ 115387 w 390779"/>
                  <a:gd name="connsiteY63" fmla="*/ 69854 h 189446"/>
                  <a:gd name="connsiteX64" fmla="*/ 120141 w 390779"/>
                  <a:gd name="connsiteY64" fmla="*/ 70402 h 189446"/>
                  <a:gd name="connsiteX65" fmla="*/ 124347 w 390779"/>
                  <a:gd name="connsiteY65" fmla="*/ 68940 h 189446"/>
                  <a:gd name="connsiteX66" fmla="*/ 122701 w 390779"/>
                  <a:gd name="connsiteY66" fmla="*/ 67659 h 189446"/>
                  <a:gd name="connsiteX67" fmla="*/ 125445 w 390779"/>
                  <a:gd name="connsiteY67" fmla="*/ 62722 h 189446"/>
                  <a:gd name="connsiteX68" fmla="*/ 128919 w 390779"/>
                  <a:gd name="connsiteY68" fmla="*/ 60711 h 189446"/>
                  <a:gd name="connsiteX69" fmla="*/ 140073 w 390779"/>
                  <a:gd name="connsiteY69" fmla="*/ 57236 h 189446"/>
                  <a:gd name="connsiteX70" fmla="*/ 154520 w 390779"/>
                  <a:gd name="connsiteY70" fmla="*/ 54310 h 189446"/>
                  <a:gd name="connsiteX71" fmla="*/ 157994 w 390779"/>
                  <a:gd name="connsiteY71" fmla="*/ 52482 h 189446"/>
                  <a:gd name="connsiteX72" fmla="*/ 159091 w 390779"/>
                  <a:gd name="connsiteY72" fmla="*/ 49922 h 189446"/>
                  <a:gd name="connsiteX73" fmla="*/ 161469 w 390779"/>
                  <a:gd name="connsiteY73" fmla="*/ 47545 h 189446"/>
                  <a:gd name="connsiteX74" fmla="*/ 172258 w 390779"/>
                  <a:gd name="connsiteY74" fmla="*/ 44070 h 189446"/>
                  <a:gd name="connsiteX75" fmla="*/ 177560 w 390779"/>
                  <a:gd name="connsiteY75" fmla="*/ 44984 h 189446"/>
                  <a:gd name="connsiteX76" fmla="*/ 174452 w 390779"/>
                  <a:gd name="connsiteY76" fmla="*/ 47727 h 189446"/>
                  <a:gd name="connsiteX77" fmla="*/ 172075 w 390779"/>
                  <a:gd name="connsiteY77" fmla="*/ 51750 h 189446"/>
                  <a:gd name="connsiteX78" fmla="*/ 176463 w 390779"/>
                  <a:gd name="connsiteY78" fmla="*/ 52116 h 189446"/>
                  <a:gd name="connsiteX79" fmla="*/ 178658 w 390779"/>
                  <a:gd name="connsiteY79" fmla="*/ 49373 h 189446"/>
                  <a:gd name="connsiteX80" fmla="*/ 187252 w 390779"/>
                  <a:gd name="connsiteY80" fmla="*/ 47727 h 189446"/>
                  <a:gd name="connsiteX81" fmla="*/ 189264 w 390779"/>
                  <a:gd name="connsiteY81" fmla="*/ 44984 h 189446"/>
                  <a:gd name="connsiteX82" fmla="*/ 185972 w 390779"/>
                  <a:gd name="connsiteY82" fmla="*/ 43704 h 189446"/>
                  <a:gd name="connsiteX83" fmla="*/ 184327 w 390779"/>
                  <a:gd name="connsiteY83" fmla="*/ 41327 h 189446"/>
                  <a:gd name="connsiteX84" fmla="*/ 184327 w 390779"/>
                  <a:gd name="connsiteY84" fmla="*/ 38036 h 189446"/>
                  <a:gd name="connsiteX85" fmla="*/ 187435 w 390779"/>
                  <a:gd name="connsiteY85" fmla="*/ 38218 h 189446"/>
                  <a:gd name="connsiteX86" fmla="*/ 189081 w 390779"/>
                  <a:gd name="connsiteY86" fmla="*/ 36207 h 189446"/>
                  <a:gd name="connsiteX87" fmla="*/ 186886 w 390779"/>
                  <a:gd name="connsiteY87" fmla="*/ 35110 h 189446"/>
                  <a:gd name="connsiteX88" fmla="*/ 196395 w 390779"/>
                  <a:gd name="connsiteY88" fmla="*/ 34013 h 189446"/>
                  <a:gd name="connsiteX89" fmla="*/ 197310 w 390779"/>
                  <a:gd name="connsiteY89" fmla="*/ 36024 h 189446"/>
                  <a:gd name="connsiteX90" fmla="*/ 217974 w 390779"/>
                  <a:gd name="connsiteY90" fmla="*/ 36938 h 189446"/>
                  <a:gd name="connsiteX91" fmla="*/ 218156 w 390779"/>
                  <a:gd name="connsiteY91" fmla="*/ 41510 h 189446"/>
                  <a:gd name="connsiteX92" fmla="*/ 223094 w 390779"/>
                  <a:gd name="connsiteY92" fmla="*/ 42607 h 189446"/>
                  <a:gd name="connsiteX93" fmla="*/ 226751 w 390779"/>
                  <a:gd name="connsiteY93" fmla="*/ 40047 h 189446"/>
                  <a:gd name="connsiteX94" fmla="*/ 232785 w 390779"/>
                  <a:gd name="connsiteY94" fmla="*/ 41144 h 189446"/>
                  <a:gd name="connsiteX95" fmla="*/ 253266 w 390779"/>
                  <a:gd name="connsiteY95" fmla="*/ 34013 h 189446"/>
                  <a:gd name="connsiteX96" fmla="*/ 258386 w 390779"/>
                  <a:gd name="connsiteY96" fmla="*/ 34013 h 189446"/>
                  <a:gd name="connsiteX97" fmla="*/ 259483 w 390779"/>
                  <a:gd name="connsiteY97" fmla="*/ 35841 h 189446"/>
                  <a:gd name="connsiteX98" fmla="*/ 260763 w 390779"/>
                  <a:gd name="connsiteY98" fmla="*/ 36207 h 189446"/>
                  <a:gd name="connsiteX99" fmla="*/ 264969 w 390779"/>
                  <a:gd name="connsiteY99" fmla="*/ 35841 h 189446"/>
                  <a:gd name="connsiteX100" fmla="*/ 267346 w 390779"/>
                  <a:gd name="connsiteY100" fmla="*/ 34378 h 189446"/>
                  <a:gd name="connsiteX101" fmla="*/ 270272 w 390779"/>
                  <a:gd name="connsiteY101" fmla="*/ 34744 h 189446"/>
                  <a:gd name="connsiteX102" fmla="*/ 272284 w 390779"/>
                  <a:gd name="connsiteY102" fmla="*/ 32915 h 189446"/>
                  <a:gd name="connsiteX103" fmla="*/ 276307 w 390779"/>
                  <a:gd name="connsiteY103" fmla="*/ 32733 h 189446"/>
                  <a:gd name="connsiteX104" fmla="*/ 285267 w 390779"/>
                  <a:gd name="connsiteY104" fmla="*/ 27430 h 189446"/>
                  <a:gd name="connsiteX105" fmla="*/ 293862 w 390779"/>
                  <a:gd name="connsiteY105" fmla="*/ 27612 h 189446"/>
                  <a:gd name="connsiteX106" fmla="*/ 295873 w 390779"/>
                  <a:gd name="connsiteY106" fmla="*/ 26149 h 189446"/>
                  <a:gd name="connsiteX107" fmla="*/ 298433 w 390779"/>
                  <a:gd name="connsiteY107" fmla="*/ 22492 h 189446"/>
                  <a:gd name="connsiteX108" fmla="*/ 302639 w 390779"/>
                  <a:gd name="connsiteY108" fmla="*/ 24321 h 189446"/>
                  <a:gd name="connsiteX109" fmla="*/ 306296 w 390779"/>
                  <a:gd name="connsiteY109" fmla="*/ 23407 h 189446"/>
                  <a:gd name="connsiteX110" fmla="*/ 309222 w 390779"/>
                  <a:gd name="connsiteY110" fmla="*/ 21578 h 189446"/>
                  <a:gd name="connsiteX111" fmla="*/ 307576 w 390779"/>
                  <a:gd name="connsiteY111" fmla="*/ 15361 h 189446"/>
                  <a:gd name="connsiteX112" fmla="*/ 309588 w 390779"/>
                  <a:gd name="connsiteY112" fmla="*/ 12435 h 189446"/>
                  <a:gd name="connsiteX113" fmla="*/ 314891 w 390779"/>
                  <a:gd name="connsiteY113" fmla="*/ 11338 h 189446"/>
                  <a:gd name="connsiteX114" fmla="*/ 319463 w 390779"/>
                  <a:gd name="connsiteY114" fmla="*/ 8595 h 189446"/>
                  <a:gd name="connsiteX115" fmla="*/ 323302 w 390779"/>
                  <a:gd name="connsiteY115" fmla="*/ 8595 h 189446"/>
                  <a:gd name="connsiteX116" fmla="*/ 328423 w 390779"/>
                  <a:gd name="connsiteY116" fmla="*/ 5852 h 189446"/>
                  <a:gd name="connsiteX117" fmla="*/ 330251 w 390779"/>
                  <a:gd name="connsiteY117" fmla="*/ 3292 h 189446"/>
                  <a:gd name="connsiteX118" fmla="*/ 336286 w 390779"/>
                  <a:gd name="connsiteY118" fmla="*/ 4389 h 189446"/>
                  <a:gd name="connsiteX119" fmla="*/ 347624 w 390779"/>
                  <a:gd name="connsiteY119" fmla="*/ 0 h 189446"/>
                  <a:gd name="connsiteX120" fmla="*/ 362619 w 390779"/>
                  <a:gd name="connsiteY120" fmla="*/ 183 h 189446"/>
                  <a:gd name="connsiteX121" fmla="*/ 376333 w 390779"/>
                  <a:gd name="connsiteY121" fmla="*/ 2560 h 189446"/>
                  <a:gd name="connsiteX122" fmla="*/ 380173 w 390779"/>
                  <a:gd name="connsiteY122" fmla="*/ 4389 h 189446"/>
                  <a:gd name="connsiteX123" fmla="*/ 382185 w 390779"/>
                  <a:gd name="connsiteY123" fmla="*/ 6400 h 189446"/>
                  <a:gd name="connsiteX124" fmla="*/ 386025 w 390779"/>
                  <a:gd name="connsiteY124" fmla="*/ 8046 h 189446"/>
                  <a:gd name="connsiteX125" fmla="*/ 385477 w 390779"/>
                  <a:gd name="connsiteY125" fmla="*/ 10240 h 189446"/>
                  <a:gd name="connsiteX126" fmla="*/ 390414 w 390779"/>
                  <a:gd name="connsiteY126" fmla="*/ 16823 h 189446"/>
                  <a:gd name="connsiteX127" fmla="*/ 390231 w 390779"/>
                  <a:gd name="connsiteY127" fmla="*/ 19384 h 189446"/>
                  <a:gd name="connsiteX128" fmla="*/ 386391 w 390779"/>
                  <a:gd name="connsiteY128" fmla="*/ 20846 h 189446"/>
                  <a:gd name="connsiteX129" fmla="*/ 384379 w 390779"/>
                  <a:gd name="connsiteY129" fmla="*/ 24504 h 189446"/>
                  <a:gd name="connsiteX130" fmla="*/ 390779 w 390779"/>
                  <a:gd name="connsiteY130" fmla="*/ 24869 h 189446"/>
                  <a:gd name="connsiteX131" fmla="*/ 389682 w 390779"/>
                  <a:gd name="connsiteY131" fmla="*/ 26515 h 189446"/>
                  <a:gd name="connsiteX132" fmla="*/ 384379 w 390779"/>
                  <a:gd name="connsiteY132" fmla="*/ 28344 h 189446"/>
                  <a:gd name="connsiteX133" fmla="*/ 379259 w 390779"/>
                  <a:gd name="connsiteY133" fmla="*/ 31453 h 189446"/>
                  <a:gd name="connsiteX134" fmla="*/ 370482 w 390779"/>
                  <a:gd name="connsiteY134" fmla="*/ 39499 h 189446"/>
                  <a:gd name="connsiteX135" fmla="*/ 373773 w 390779"/>
                  <a:gd name="connsiteY135" fmla="*/ 42241 h 189446"/>
                  <a:gd name="connsiteX136" fmla="*/ 365910 w 390779"/>
                  <a:gd name="connsiteY136" fmla="*/ 40230 h 189446"/>
                  <a:gd name="connsiteX137" fmla="*/ 362070 w 390779"/>
                  <a:gd name="connsiteY137" fmla="*/ 40230 h 189446"/>
                  <a:gd name="connsiteX138" fmla="*/ 357864 w 390779"/>
                  <a:gd name="connsiteY138" fmla="*/ 41144 h 189446"/>
                  <a:gd name="connsiteX139" fmla="*/ 339578 w 390779"/>
                  <a:gd name="connsiteY139" fmla="*/ 49556 h 189446"/>
                  <a:gd name="connsiteX140" fmla="*/ 330069 w 390779"/>
                  <a:gd name="connsiteY140" fmla="*/ 51567 h 189446"/>
                  <a:gd name="connsiteX141" fmla="*/ 325314 w 390779"/>
                  <a:gd name="connsiteY141" fmla="*/ 51567 h 189446"/>
                  <a:gd name="connsiteX142" fmla="*/ 315439 w 390779"/>
                  <a:gd name="connsiteY142" fmla="*/ 54128 h 189446"/>
                  <a:gd name="connsiteX143" fmla="*/ 309771 w 390779"/>
                  <a:gd name="connsiteY143" fmla="*/ 53762 h 189446"/>
                  <a:gd name="connsiteX144" fmla="*/ 300628 w 390779"/>
                  <a:gd name="connsiteY144" fmla="*/ 55042 h 189446"/>
                  <a:gd name="connsiteX145" fmla="*/ 297336 w 390779"/>
                  <a:gd name="connsiteY145" fmla="*/ 56688 h 189446"/>
                  <a:gd name="connsiteX146" fmla="*/ 296239 w 390779"/>
                  <a:gd name="connsiteY146" fmla="*/ 59065 h 189446"/>
                  <a:gd name="connsiteX147" fmla="*/ 291119 w 390779"/>
                  <a:gd name="connsiteY147" fmla="*/ 61442 h 189446"/>
                  <a:gd name="connsiteX148" fmla="*/ 288742 w 390779"/>
                  <a:gd name="connsiteY148" fmla="*/ 58699 h 189446"/>
                  <a:gd name="connsiteX149" fmla="*/ 284719 w 390779"/>
                  <a:gd name="connsiteY149" fmla="*/ 62356 h 189446"/>
                  <a:gd name="connsiteX150" fmla="*/ 258752 w 390779"/>
                  <a:gd name="connsiteY150" fmla="*/ 70585 h 189446"/>
                  <a:gd name="connsiteX151" fmla="*/ 256009 w 390779"/>
                  <a:gd name="connsiteY151" fmla="*/ 70037 h 189446"/>
                  <a:gd name="connsiteX152" fmla="*/ 252534 w 390779"/>
                  <a:gd name="connsiteY152" fmla="*/ 65648 h 189446"/>
                  <a:gd name="connsiteX153" fmla="*/ 249609 w 390779"/>
                  <a:gd name="connsiteY153" fmla="*/ 66745 h 189446"/>
                  <a:gd name="connsiteX154" fmla="*/ 250523 w 390779"/>
                  <a:gd name="connsiteY154" fmla="*/ 69122 h 189446"/>
                  <a:gd name="connsiteX155" fmla="*/ 249060 w 390779"/>
                  <a:gd name="connsiteY155" fmla="*/ 70037 h 189446"/>
                  <a:gd name="connsiteX156" fmla="*/ 247597 w 390779"/>
                  <a:gd name="connsiteY156" fmla="*/ 72231 h 189446"/>
                  <a:gd name="connsiteX157" fmla="*/ 234248 w 390779"/>
                  <a:gd name="connsiteY157" fmla="*/ 79546 h 189446"/>
                  <a:gd name="connsiteX158" fmla="*/ 223094 w 390779"/>
                  <a:gd name="connsiteY158" fmla="*/ 81009 h 189446"/>
                  <a:gd name="connsiteX159" fmla="*/ 219253 w 390779"/>
                  <a:gd name="connsiteY159" fmla="*/ 85032 h 189446"/>
                  <a:gd name="connsiteX160" fmla="*/ 217425 w 390779"/>
                  <a:gd name="connsiteY160" fmla="*/ 82837 h 189446"/>
                  <a:gd name="connsiteX161" fmla="*/ 208099 w 390779"/>
                  <a:gd name="connsiteY161" fmla="*/ 90883 h 189446"/>
                  <a:gd name="connsiteX162" fmla="*/ 195847 w 390779"/>
                  <a:gd name="connsiteY162" fmla="*/ 98929 h 189446"/>
                  <a:gd name="connsiteX163" fmla="*/ 183412 w 390779"/>
                  <a:gd name="connsiteY163" fmla="*/ 100209 h 189446"/>
                  <a:gd name="connsiteX164" fmla="*/ 181218 w 390779"/>
                  <a:gd name="connsiteY164" fmla="*/ 101672 h 189446"/>
                  <a:gd name="connsiteX165" fmla="*/ 180486 w 390779"/>
                  <a:gd name="connsiteY165" fmla="*/ 99843 h 189446"/>
                  <a:gd name="connsiteX166" fmla="*/ 175000 w 390779"/>
                  <a:gd name="connsiteY166" fmla="*/ 100209 h 189446"/>
                  <a:gd name="connsiteX167" fmla="*/ 173172 w 390779"/>
                  <a:gd name="connsiteY167" fmla="*/ 98746 h 189446"/>
                  <a:gd name="connsiteX168" fmla="*/ 170246 w 390779"/>
                  <a:gd name="connsiteY168" fmla="*/ 102404 h 189446"/>
                  <a:gd name="connsiteX169" fmla="*/ 173720 w 390779"/>
                  <a:gd name="connsiteY169" fmla="*/ 104232 h 189446"/>
                  <a:gd name="connsiteX170" fmla="*/ 177378 w 390779"/>
                  <a:gd name="connsiteY170" fmla="*/ 104598 h 189446"/>
                  <a:gd name="connsiteX171" fmla="*/ 178658 w 390779"/>
                  <a:gd name="connsiteY171" fmla="*/ 106975 h 189446"/>
                  <a:gd name="connsiteX172" fmla="*/ 166954 w 390779"/>
                  <a:gd name="connsiteY172" fmla="*/ 113558 h 189446"/>
                  <a:gd name="connsiteX173" fmla="*/ 168052 w 390779"/>
                  <a:gd name="connsiteY173" fmla="*/ 115753 h 189446"/>
                  <a:gd name="connsiteX174" fmla="*/ 166223 w 390779"/>
                  <a:gd name="connsiteY174" fmla="*/ 118313 h 189446"/>
                  <a:gd name="connsiteX175" fmla="*/ 157811 w 390779"/>
                  <a:gd name="connsiteY175" fmla="*/ 119227 h 189446"/>
                  <a:gd name="connsiteX176" fmla="*/ 153423 w 390779"/>
                  <a:gd name="connsiteY176" fmla="*/ 116667 h 189446"/>
                  <a:gd name="connsiteX177" fmla="*/ 146839 w 390779"/>
                  <a:gd name="connsiteY177" fmla="*/ 115204 h 189446"/>
                  <a:gd name="connsiteX178" fmla="*/ 147936 w 390779"/>
                  <a:gd name="connsiteY178" fmla="*/ 117033 h 189446"/>
                  <a:gd name="connsiteX179" fmla="*/ 153423 w 390779"/>
                  <a:gd name="connsiteY179" fmla="*/ 120507 h 189446"/>
                  <a:gd name="connsiteX180" fmla="*/ 157994 w 390779"/>
                  <a:gd name="connsiteY180" fmla="*/ 126176 h 189446"/>
                  <a:gd name="connsiteX181" fmla="*/ 140988 w 390779"/>
                  <a:gd name="connsiteY181" fmla="*/ 119593 h 189446"/>
                  <a:gd name="connsiteX182" fmla="*/ 136416 w 390779"/>
                  <a:gd name="connsiteY182" fmla="*/ 120507 h 189446"/>
                  <a:gd name="connsiteX183" fmla="*/ 136965 w 390779"/>
                  <a:gd name="connsiteY183" fmla="*/ 121604 h 189446"/>
                  <a:gd name="connsiteX184" fmla="*/ 136416 w 390779"/>
                  <a:gd name="connsiteY184" fmla="*/ 123067 h 189446"/>
                  <a:gd name="connsiteX185" fmla="*/ 138611 w 390779"/>
                  <a:gd name="connsiteY185" fmla="*/ 126359 h 189446"/>
                  <a:gd name="connsiteX186" fmla="*/ 140988 w 390779"/>
                  <a:gd name="connsiteY186" fmla="*/ 127456 h 189446"/>
                  <a:gd name="connsiteX187" fmla="*/ 135867 w 390779"/>
                  <a:gd name="connsiteY187" fmla="*/ 125810 h 189446"/>
                  <a:gd name="connsiteX188" fmla="*/ 134953 w 390779"/>
                  <a:gd name="connsiteY188" fmla="*/ 127273 h 189446"/>
                  <a:gd name="connsiteX189" fmla="*/ 137879 w 390779"/>
                  <a:gd name="connsiteY189" fmla="*/ 130930 h 189446"/>
                  <a:gd name="connsiteX190" fmla="*/ 135867 w 390779"/>
                  <a:gd name="connsiteY190" fmla="*/ 132759 h 189446"/>
                  <a:gd name="connsiteX191" fmla="*/ 132027 w 390779"/>
                  <a:gd name="connsiteY191" fmla="*/ 132759 h 189446"/>
                  <a:gd name="connsiteX192" fmla="*/ 130016 w 390779"/>
                  <a:gd name="connsiteY192" fmla="*/ 130382 h 189446"/>
                  <a:gd name="connsiteX193" fmla="*/ 116484 w 390779"/>
                  <a:gd name="connsiteY193" fmla="*/ 124896 h 189446"/>
                  <a:gd name="connsiteX194" fmla="*/ 115753 w 390779"/>
                  <a:gd name="connsiteY194" fmla="*/ 127273 h 189446"/>
                  <a:gd name="connsiteX195" fmla="*/ 121970 w 390779"/>
                  <a:gd name="connsiteY195" fmla="*/ 130382 h 189446"/>
                  <a:gd name="connsiteX196" fmla="*/ 125262 w 390779"/>
                  <a:gd name="connsiteY196" fmla="*/ 133856 h 189446"/>
                  <a:gd name="connsiteX197" fmla="*/ 128919 w 390779"/>
                  <a:gd name="connsiteY197" fmla="*/ 138428 h 189446"/>
                  <a:gd name="connsiteX198" fmla="*/ 129102 w 390779"/>
                  <a:gd name="connsiteY198" fmla="*/ 141171 h 189446"/>
                  <a:gd name="connsiteX199" fmla="*/ 126907 w 390779"/>
                  <a:gd name="connsiteY199" fmla="*/ 140988 h 189446"/>
                  <a:gd name="connsiteX200" fmla="*/ 125810 w 390779"/>
                  <a:gd name="connsiteY200" fmla="*/ 142634 h 189446"/>
                  <a:gd name="connsiteX201" fmla="*/ 125262 w 390779"/>
                  <a:gd name="connsiteY201" fmla="*/ 145194 h 189446"/>
                  <a:gd name="connsiteX202" fmla="*/ 122519 w 390779"/>
                  <a:gd name="connsiteY202" fmla="*/ 142999 h 189446"/>
                  <a:gd name="connsiteX203" fmla="*/ 121239 w 390779"/>
                  <a:gd name="connsiteY203" fmla="*/ 143182 h 189446"/>
                  <a:gd name="connsiteX204" fmla="*/ 121604 w 390779"/>
                  <a:gd name="connsiteY204" fmla="*/ 146291 h 189446"/>
                  <a:gd name="connsiteX205" fmla="*/ 122701 w 390779"/>
                  <a:gd name="connsiteY205" fmla="*/ 147388 h 189446"/>
                  <a:gd name="connsiteX206" fmla="*/ 120690 w 390779"/>
                  <a:gd name="connsiteY206" fmla="*/ 148485 h 189446"/>
                  <a:gd name="connsiteX207" fmla="*/ 116484 w 390779"/>
                  <a:gd name="connsiteY207" fmla="*/ 146291 h 189446"/>
                  <a:gd name="connsiteX208" fmla="*/ 115387 w 390779"/>
                  <a:gd name="connsiteY208" fmla="*/ 149034 h 189446"/>
                  <a:gd name="connsiteX209" fmla="*/ 116850 w 390779"/>
                  <a:gd name="connsiteY209" fmla="*/ 152691 h 189446"/>
                  <a:gd name="connsiteX210" fmla="*/ 113193 w 390779"/>
                  <a:gd name="connsiteY210" fmla="*/ 153422 h 189446"/>
                  <a:gd name="connsiteX211" fmla="*/ 110998 w 390779"/>
                  <a:gd name="connsiteY211" fmla="*/ 151228 h 189446"/>
                  <a:gd name="connsiteX212" fmla="*/ 107524 w 390779"/>
                  <a:gd name="connsiteY212" fmla="*/ 150862 h 189446"/>
                  <a:gd name="connsiteX213" fmla="*/ 105878 w 390779"/>
                  <a:gd name="connsiteY213" fmla="*/ 147571 h 189446"/>
                  <a:gd name="connsiteX214" fmla="*/ 98929 w 390779"/>
                  <a:gd name="connsiteY214" fmla="*/ 140622 h 189446"/>
                  <a:gd name="connsiteX215" fmla="*/ 96003 w 390779"/>
                  <a:gd name="connsiteY215" fmla="*/ 145376 h 189446"/>
                  <a:gd name="connsiteX216" fmla="*/ 97467 w 390779"/>
                  <a:gd name="connsiteY216" fmla="*/ 148485 h 189446"/>
                  <a:gd name="connsiteX217" fmla="*/ 91615 w 390779"/>
                  <a:gd name="connsiteY217" fmla="*/ 149948 h 189446"/>
                  <a:gd name="connsiteX218" fmla="*/ 99112 w 390779"/>
                  <a:gd name="connsiteY218" fmla="*/ 151411 h 189446"/>
                  <a:gd name="connsiteX219" fmla="*/ 102221 w 390779"/>
                  <a:gd name="connsiteY219" fmla="*/ 153057 h 189446"/>
                  <a:gd name="connsiteX220" fmla="*/ 102587 w 390779"/>
                  <a:gd name="connsiteY220" fmla="*/ 155800 h 189446"/>
                  <a:gd name="connsiteX221" fmla="*/ 106975 w 390779"/>
                  <a:gd name="connsiteY221" fmla="*/ 156897 h 189446"/>
                  <a:gd name="connsiteX222" fmla="*/ 104415 w 390779"/>
                  <a:gd name="connsiteY222" fmla="*/ 157994 h 189446"/>
                  <a:gd name="connsiteX223" fmla="*/ 105513 w 390779"/>
                  <a:gd name="connsiteY223" fmla="*/ 159640 h 189446"/>
                  <a:gd name="connsiteX224" fmla="*/ 105878 w 390779"/>
                  <a:gd name="connsiteY224" fmla="*/ 161834 h 189446"/>
                  <a:gd name="connsiteX225" fmla="*/ 104781 w 390779"/>
                  <a:gd name="connsiteY225" fmla="*/ 165126 h 189446"/>
                  <a:gd name="connsiteX226" fmla="*/ 100209 w 390779"/>
                  <a:gd name="connsiteY226" fmla="*/ 165309 h 189446"/>
                  <a:gd name="connsiteX227" fmla="*/ 98015 w 390779"/>
                  <a:gd name="connsiteY227" fmla="*/ 161651 h 189446"/>
                  <a:gd name="connsiteX228" fmla="*/ 94906 w 390779"/>
                  <a:gd name="connsiteY228" fmla="*/ 160920 h 189446"/>
                  <a:gd name="connsiteX229" fmla="*/ 83203 w 390779"/>
                  <a:gd name="connsiteY229" fmla="*/ 159823 h 189446"/>
                  <a:gd name="connsiteX230" fmla="*/ 78997 w 390779"/>
                  <a:gd name="connsiteY230" fmla="*/ 160371 h 189446"/>
                  <a:gd name="connsiteX231" fmla="*/ 83203 w 390779"/>
                  <a:gd name="connsiteY231" fmla="*/ 162383 h 189446"/>
                  <a:gd name="connsiteX232" fmla="*/ 89786 w 390779"/>
                  <a:gd name="connsiteY232" fmla="*/ 162748 h 189446"/>
                  <a:gd name="connsiteX233" fmla="*/ 96369 w 390779"/>
                  <a:gd name="connsiteY233" fmla="*/ 168234 h 189446"/>
                  <a:gd name="connsiteX234" fmla="*/ 97832 w 390779"/>
                  <a:gd name="connsiteY234" fmla="*/ 170977 h 189446"/>
                  <a:gd name="connsiteX235" fmla="*/ 96369 w 390779"/>
                  <a:gd name="connsiteY235" fmla="*/ 172806 h 189446"/>
                  <a:gd name="connsiteX236" fmla="*/ 93809 w 390779"/>
                  <a:gd name="connsiteY236" fmla="*/ 173355 h 189446"/>
                  <a:gd name="connsiteX237" fmla="*/ 93077 w 390779"/>
                  <a:gd name="connsiteY237" fmla="*/ 175000 h 189446"/>
                  <a:gd name="connsiteX238" fmla="*/ 87957 w 390779"/>
                  <a:gd name="connsiteY238" fmla="*/ 172989 h 189446"/>
                  <a:gd name="connsiteX239" fmla="*/ 85763 w 390779"/>
                  <a:gd name="connsiteY239" fmla="*/ 169880 h 189446"/>
                  <a:gd name="connsiteX240" fmla="*/ 80643 w 390779"/>
                  <a:gd name="connsiteY240" fmla="*/ 168783 h 189446"/>
                  <a:gd name="connsiteX241" fmla="*/ 82837 w 390779"/>
                  <a:gd name="connsiteY241" fmla="*/ 173172 h 189446"/>
                  <a:gd name="connsiteX242" fmla="*/ 85031 w 390779"/>
                  <a:gd name="connsiteY242" fmla="*/ 176280 h 189446"/>
                  <a:gd name="connsiteX243" fmla="*/ 88506 w 390779"/>
                  <a:gd name="connsiteY243" fmla="*/ 178109 h 189446"/>
                  <a:gd name="connsiteX244" fmla="*/ 89237 w 390779"/>
                  <a:gd name="connsiteY244" fmla="*/ 180303 h 189446"/>
                  <a:gd name="connsiteX245" fmla="*/ 85763 w 390779"/>
                  <a:gd name="connsiteY245" fmla="*/ 182498 h 189446"/>
                  <a:gd name="connsiteX246" fmla="*/ 83386 w 390779"/>
                  <a:gd name="connsiteY246" fmla="*/ 185606 h 189446"/>
                  <a:gd name="connsiteX247" fmla="*/ 80643 w 390779"/>
                  <a:gd name="connsiteY247" fmla="*/ 185972 h 189446"/>
                  <a:gd name="connsiteX248" fmla="*/ 77351 w 390779"/>
                  <a:gd name="connsiteY248" fmla="*/ 189447 h 189446"/>
                  <a:gd name="connsiteX249" fmla="*/ 73694 w 390779"/>
                  <a:gd name="connsiteY249" fmla="*/ 189264 h 189446"/>
                  <a:gd name="connsiteX250" fmla="*/ 70220 w 390779"/>
                  <a:gd name="connsiteY250" fmla="*/ 187435 h 189446"/>
                  <a:gd name="connsiteX251" fmla="*/ 61991 w 390779"/>
                  <a:gd name="connsiteY251" fmla="*/ 187984 h 189446"/>
                  <a:gd name="connsiteX252" fmla="*/ 53213 w 390779"/>
                  <a:gd name="connsiteY252" fmla="*/ 184875 h 189446"/>
                  <a:gd name="connsiteX253" fmla="*/ 44984 w 390779"/>
                  <a:gd name="connsiteY253" fmla="*/ 184509 h 189446"/>
                  <a:gd name="connsiteX254" fmla="*/ 37853 w 390779"/>
                  <a:gd name="connsiteY254" fmla="*/ 180486 h 189446"/>
                  <a:gd name="connsiteX255" fmla="*/ 28344 w 390779"/>
                  <a:gd name="connsiteY255" fmla="*/ 181401 h 189446"/>
                  <a:gd name="connsiteX256" fmla="*/ 17921 w 390779"/>
                  <a:gd name="connsiteY256" fmla="*/ 184875 h 189446"/>
                  <a:gd name="connsiteX257" fmla="*/ 11155 w 390779"/>
                  <a:gd name="connsiteY257" fmla="*/ 184509 h 189446"/>
                  <a:gd name="connsiteX258" fmla="*/ 16458 w 390779"/>
                  <a:gd name="connsiteY258" fmla="*/ 181949 h 189446"/>
                  <a:gd name="connsiteX259" fmla="*/ 18469 w 390779"/>
                  <a:gd name="connsiteY259" fmla="*/ 179755 h 189446"/>
                  <a:gd name="connsiteX260" fmla="*/ 15360 w 390779"/>
                  <a:gd name="connsiteY260" fmla="*/ 179572 h 189446"/>
                  <a:gd name="connsiteX261" fmla="*/ 15727 w 390779"/>
                  <a:gd name="connsiteY261" fmla="*/ 176646 h 189446"/>
                  <a:gd name="connsiteX262" fmla="*/ 17921 w 390779"/>
                  <a:gd name="connsiteY262" fmla="*/ 174817 h 189446"/>
                  <a:gd name="connsiteX263" fmla="*/ 26332 w 390779"/>
                  <a:gd name="connsiteY263" fmla="*/ 170977 h 189446"/>
                  <a:gd name="connsiteX264" fmla="*/ 29624 w 390779"/>
                  <a:gd name="connsiteY264" fmla="*/ 171160 h 189446"/>
                  <a:gd name="connsiteX265" fmla="*/ 36024 w 390779"/>
                  <a:gd name="connsiteY265" fmla="*/ 168600 h 189446"/>
                  <a:gd name="connsiteX266" fmla="*/ 35841 w 390779"/>
                  <a:gd name="connsiteY266" fmla="*/ 167686 h 189446"/>
                  <a:gd name="connsiteX267" fmla="*/ 32001 w 390779"/>
                  <a:gd name="connsiteY267" fmla="*/ 166040 h 189446"/>
                  <a:gd name="connsiteX268" fmla="*/ 29624 w 390779"/>
                  <a:gd name="connsiteY268" fmla="*/ 167869 h 189446"/>
                  <a:gd name="connsiteX269" fmla="*/ 24504 w 390779"/>
                  <a:gd name="connsiteY269" fmla="*/ 168600 h 189446"/>
                  <a:gd name="connsiteX270" fmla="*/ 19018 w 390779"/>
                  <a:gd name="connsiteY270" fmla="*/ 171892 h 189446"/>
                  <a:gd name="connsiteX271" fmla="*/ 8595 w 390779"/>
                  <a:gd name="connsiteY271" fmla="*/ 171160 h 189446"/>
                  <a:gd name="connsiteX272" fmla="*/ 7863 w 390779"/>
                  <a:gd name="connsiteY272" fmla="*/ 168783 h 189446"/>
                  <a:gd name="connsiteX273" fmla="*/ 2194 w 390779"/>
                  <a:gd name="connsiteY273" fmla="*/ 166771 h 189446"/>
                  <a:gd name="connsiteX274" fmla="*/ 0 w 390779"/>
                  <a:gd name="connsiteY274" fmla="*/ 163114 h 18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390779" h="189446">
                    <a:moveTo>
                      <a:pt x="0" y="163114"/>
                    </a:moveTo>
                    <a:lnTo>
                      <a:pt x="0" y="162017"/>
                    </a:lnTo>
                    <a:lnTo>
                      <a:pt x="2194" y="163114"/>
                    </a:lnTo>
                    <a:lnTo>
                      <a:pt x="7863" y="162383"/>
                    </a:lnTo>
                    <a:lnTo>
                      <a:pt x="14446" y="157263"/>
                    </a:lnTo>
                    <a:lnTo>
                      <a:pt x="27796" y="154703"/>
                    </a:lnTo>
                    <a:lnTo>
                      <a:pt x="25418" y="153422"/>
                    </a:lnTo>
                    <a:lnTo>
                      <a:pt x="27978" y="149034"/>
                    </a:lnTo>
                    <a:lnTo>
                      <a:pt x="35476" y="145376"/>
                    </a:lnTo>
                    <a:lnTo>
                      <a:pt x="40779" y="147205"/>
                    </a:lnTo>
                    <a:lnTo>
                      <a:pt x="47362" y="147754"/>
                    </a:lnTo>
                    <a:lnTo>
                      <a:pt x="53762" y="150131"/>
                    </a:lnTo>
                    <a:lnTo>
                      <a:pt x="61991" y="151228"/>
                    </a:lnTo>
                    <a:lnTo>
                      <a:pt x="57419" y="147754"/>
                    </a:lnTo>
                    <a:lnTo>
                      <a:pt x="39133" y="144096"/>
                    </a:lnTo>
                    <a:lnTo>
                      <a:pt x="35841" y="140988"/>
                    </a:lnTo>
                    <a:lnTo>
                      <a:pt x="39499" y="141902"/>
                    </a:lnTo>
                    <a:lnTo>
                      <a:pt x="47910" y="140988"/>
                    </a:lnTo>
                    <a:lnTo>
                      <a:pt x="49739" y="138428"/>
                    </a:lnTo>
                    <a:lnTo>
                      <a:pt x="38584" y="134770"/>
                    </a:lnTo>
                    <a:lnTo>
                      <a:pt x="39499" y="133307"/>
                    </a:lnTo>
                    <a:lnTo>
                      <a:pt x="55408" y="132759"/>
                    </a:lnTo>
                    <a:lnTo>
                      <a:pt x="59248" y="131479"/>
                    </a:lnTo>
                    <a:lnTo>
                      <a:pt x="55956" y="129467"/>
                    </a:lnTo>
                    <a:lnTo>
                      <a:pt x="50654" y="128736"/>
                    </a:lnTo>
                    <a:lnTo>
                      <a:pt x="47910" y="126724"/>
                    </a:lnTo>
                    <a:lnTo>
                      <a:pt x="45533" y="124347"/>
                    </a:lnTo>
                    <a:lnTo>
                      <a:pt x="45350" y="121238"/>
                    </a:lnTo>
                    <a:lnTo>
                      <a:pt x="46813" y="120324"/>
                    </a:lnTo>
                    <a:lnTo>
                      <a:pt x="49190" y="122153"/>
                    </a:lnTo>
                    <a:lnTo>
                      <a:pt x="59614" y="119044"/>
                    </a:lnTo>
                    <a:lnTo>
                      <a:pt x="69671" y="120324"/>
                    </a:lnTo>
                    <a:lnTo>
                      <a:pt x="75523" y="118313"/>
                    </a:lnTo>
                    <a:lnTo>
                      <a:pt x="70220" y="118861"/>
                    </a:lnTo>
                    <a:lnTo>
                      <a:pt x="67294" y="117764"/>
                    </a:lnTo>
                    <a:lnTo>
                      <a:pt x="64368" y="114838"/>
                    </a:lnTo>
                    <a:lnTo>
                      <a:pt x="59248" y="113924"/>
                    </a:lnTo>
                    <a:lnTo>
                      <a:pt x="50104" y="115021"/>
                    </a:lnTo>
                    <a:lnTo>
                      <a:pt x="48642" y="113010"/>
                    </a:lnTo>
                    <a:lnTo>
                      <a:pt x="52482" y="110998"/>
                    </a:lnTo>
                    <a:lnTo>
                      <a:pt x="56871" y="104964"/>
                    </a:lnTo>
                    <a:lnTo>
                      <a:pt x="54310" y="105146"/>
                    </a:lnTo>
                    <a:lnTo>
                      <a:pt x="53945" y="104049"/>
                    </a:lnTo>
                    <a:lnTo>
                      <a:pt x="52116" y="102038"/>
                    </a:lnTo>
                    <a:lnTo>
                      <a:pt x="47910" y="105146"/>
                    </a:lnTo>
                    <a:lnTo>
                      <a:pt x="47545" y="101672"/>
                    </a:lnTo>
                    <a:lnTo>
                      <a:pt x="44802" y="100392"/>
                    </a:lnTo>
                    <a:lnTo>
                      <a:pt x="47910" y="97832"/>
                    </a:lnTo>
                    <a:lnTo>
                      <a:pt x="46447" y="96552"/>
                    </a:lnTo>
                    <a:lnTo>
                      <a:pt x="49007" y="93809"/>
                    </a:lnTo>
                    <a:lnTo>
                      <a:pt x="57236" y="93992"/>
                    </a:lnTo>
                    <a:lnTo>
                      <a:pt x="57419" y="98015"/>
                    </a:lnTo>
                    <a:lnTo>
                      <a:pt x="61076" y="99112"/>
                    </a:lnTo>
                    <a:lnTo>
                      <a:pt x="71134" y="96003"/>
                    </a:lnTo>
                    <a:lnTo>
                      <a:pt x="75340" y="92529"/>
                    </a:lnTo>
                    <a:lnTo>
                      <a:pt x="76985" y="88506"/>
                    </a:lnTo>
                    <a:lnTo>
                      <a:pt x="85031" y="86494"/>
                    </a:lnTo>
                    <a:lnTo>
                      <a:pt x="96918" y="87774"/>
                    </a:lnTo>
                    <a:lnTo>
                      <a:pt x="106244" y="82654"/>
                    </a:lnTo>
                    <a:lnTo>
                      <a:pt x="106792" y="79911"/>
                    </a:lnTo>
                    <a:lnTo>
                      <a:pt x="104781" y="77351"/>
                    </a:lnTo>
                    <a:lnTo>
                      <a:pt x="109535" y="75705"/>
                    </a:lnTo>
                    <a:lnTo>
                      <a:pt x="108438" y="72780"/>
                    </a:lnTo>
                    <a:lnTo>
                      <a:pt x="115387" y="69854"/>
                    </a:lnTo>
                    <a:lnTo>
                      <a:pt x="120141" y="70402"/>
                    </a:lnTo>
                    <a:lnTo>
                      <a:pt x="124347" y="68940"/>
                    </a:lnTo>
                    <a:lnTo>
                      <a:pt x="122701" y="67659"/>
                    </a:lnTo>
                    <a:lnTo>
                      <a:pt x="125445" y="62722"/>
                    </a:lnTo>
                    <a:lnTo>
                      <a:pt x="128919" y="60711"/>
                    </a:lnTo>
                    <a:lnTo>
                      <a:pt x="140073" y="57236"/>
                    </a:lnTo>
                    <a:lnTo>
                      <a:pt x="154520" y="54310"/>
                    </a:lnTo>
                    <a:lnTo>
                      <a:pt x="157994" y="52482"/>
                    </a:lnTo>
                    <a:lnTo>
                      <a:pt x="159091" y="49922"/>
                    </a:lnTo>
                    <a:lnTo>
                      <a:pt x="161469" y="47545"/>
                    </a:lnTo>
                    <a:lnTo>
                      <a:pt x="172258" y="44070"/>
                    </a:lnTo>
                    <a:lnTo>
                      <a:pt x="177560" y="44984"/>
                    </a:lnTo>
                    <a:lnTo>
                      <a:pt x="174452" y="47727"/>
                    </a:lnTo>
                    <a:lnTo>
                      <a:pt x="172075" y="51750"/>
                    </a:lnTo>
                    <a:lnTo>
                      <a:pt x="176463" y="52116"/>
                    </a:lnTo>
                    <a:lnTo>
                      <a:pt x="178658" y="49373"/>
                    </a:lnTo>
                    <a:lnTo>
                      <a:pt x="187252" y="47727"/>
                    </a:lnTo>
                    <a:lnTo>
                      <a:pt x="189264" y="44984"/>
                    </a:lnTo>
                    <a:lnTo>
                      <a:pt x="185972" y="43704"/>
                    </a:lnTo>
                    <a:lnTo>
                      <a:pt x="184327" y="41327"/>
                    </a:lnTo>
                    <a:lnTo>
                      <a:pt x="184327" y="38036"/>
                    </a:lnTo>
                    <a:lnTo>
                      <a:pt x="187435" y="38218"/>
                    </a:lnTo>
                    <a:lnTo>
                      <a:pt x="189081" y="36207"/>
                    </a:lnTo>
                    <a:lnTo>
                      <a:pt x="186886" y="35110"/>
                    </a:lnTo>
                    <a:lnTo>
                      <a:pt x="196395" y="34013"/>
                    </a:lnTo>
                    <a:lnTo>
                      <a:pt x="197310" y="36024"/>
                    </a:lnTo>
                    <a:lnTo>
                      <a:pt x="217974" y="36938"/>
                    </a:lnTo>
                    <a:lnTo>
                      <a:pt x="218156" y="41510"/>
                    </a:lnTo>
                    <a:lnTo>
                      <a:pt x="223094" y="42607"/>
                    </a:lnTo>
                    <a:lnTo>
                      <a:pt x="226751" y="40047"/>
                    </a:lnTo>
                    <a:lnTo>
                      <a:pt x="232785" y="41144"/>
                    </a:lnTo>
                    <a:lnTo>
                      <a:pt x="253266" y="34013"/>
                    </a:lnTo>
                    <a:lnTo>
                      <a:pt x="258386" y="34013"/>
                    </a:lnTo>
                    <a:lnTo>
                      <a:pt x="259483" y="35841"/>
                    </a:lnTo>
                    <a:lnTo>
                      <a:pt x="260763" y="36207"/>
                    </a:lnTo>
                    <a:lnTo>
                      <a:pt x="264969" y="35841"/>
                    </a:lnTo>
                    <a:lnTo>
                      <a:pt x="267346" y="34378"/>
                    </a:lnTo>
                    <a:lnTo>
                      <a:pt x="270272" y="34744"/>
                    </a:lnTo>
                    <a:lnTo>
                      <a:pt x="272284" y="32915"/>
                    </a:lnTo>
                    <a:lnTo>
                      <a:pt x="276307" y="32733"/>
                    </a:lnTo>
                    <a:lnTo>
                      <a:pt x="285267" y="27430"/>
                    </a:lnTo>
                    <a:lnTo>
                      <a:pt x="293862" y="27612"/>
                    </a:lnTo>
                    <a:lnTo>
                      <a:pt x="295873" y="26149"/>
                    </a:lnTo>
                    <a:lnTo>
                      <a:pt x="298433" y="22492"/>
                    </a:lnTo>
                    <a:lnTo>
                      <a:pt x="302639" y="24321"/>
                    </a:lnTo>
                    <a:lnTo>
                      <a:pt x="306296" y="23407"/>
                    </a:lnTo>
                    <a:lnTo>
                      <a:pt x="309222" y="21578"/>
                    </a:lnTo>
                    <a:lnTo>
                      <a:pt x="307576" y="15361"/>
                    </a:lnTo>
                    <a:lnTo>
                      <a:pt x="309588" y="12435"/>
                    </a:lnTo>
                    <a:lnTo>
                      <a:pt x="314891" y="11338"/>
                    </a:lnTo>
                    <a:lnTo>
                      <a:pt x="319463" y="8595"/>
                    </a:lnTo>
                    <a:lnTo>
                      <a:pt x="323302" y="8595"/>
                    </a:lnTo>
                    <a:lnTo>
                      <a:pt x="328423" y="5852"/>
                    </a:lnTo>
                    <a:lnTo>
                      <a:pt x="330251" y="3292"/>
                    </a:lnTo>
                    <a:lnTo>
                      <a:pt x="336286" y="4389"/>
                    </a:lnTo>
                    <a:lnTo>
                      <a:pt x="347624" y="0"/>
                    </a:lnTo>
                    <a:lnTo>
                      <a:pt x="362619" y="183"/>
                    </a:lnTo>
                    <a:lnTo>
                      <a:pt x="376333" y="2560"/>
                    </a:lnTo>
                    <a:lnTo>
                      <a:pt x="380173" y="4389"/>
                    </a:lnTo>
                    <a:lnTo>
                      <a:pt x="382185" y="6400"/>
                    </a:lnTo>
                    <a:lnTo>
                      <a:pt x="386025" y="8046"/>
                    </a:lnTo>
                    <a:lnTo>
                      <a:pt x="385477" y="10240"/>
                    </a:lnTo>
                    <a:lnTo>
                      <a:pt x="390414" y="16823"/>
                    </a:lnTo>
                    <a:lnTo>
                      <a:pt x="390231" y="19384"/>
                    </a:lnTo>
                    <a:lnTo>
                      <a:pt x="386391" y="20846"/>
                    </a:lnTo>
                    <a:lnTo>
                      <a:pt x="384379" y="24504"/>
                    </a:lnTo>
                    <a:lnTo>
                      <a:pt x="390779" y="24869"/>
                    </a:lnTo>
                    <a:lnTo>
                      <a:pt x="389682" y="26515"/>
                    </a:lnTo>
                    <a:lnTo>
                      <a:pt x="384379" y="28344"/>
                    </a:lnTo>
                    <a:lnTo>
                      <a:pt x="379259" y="31453"/>
                    </a:lnTo>
                    <a:lnTo>
                      <a:pt x="370482" y="39499"/>
                    </a:lnTo>
                    <a:lnTo>
                      <a:pt x="373773" y="42241"/>
                    </a:lnTo>
                    <a:lnTo>
                      <a:pt x="365910" y="40230"/>
                    </a:lnTo>
                    <a:lnTo>
                      <a:pt x="362070" y="40230"/>
                    </a:lnTo>
                    <a:lnTo>
                      <a:pt x="357864" y="41144"/>
                    </a:lnTo>
                    <a:lnTo>
                      <a:pt x="339578" y="49556"/>
                    </a:lnTo>
                    <a:lnTo>
                      <a:pt x="330069" y="51567"/>
                    </a:lnTo>
                    <a:lnTo>
                      <a:pt x="325314" y="51567"/>
                    </a:lnTo>
                    <a:lnTo>
                      <a:pt x="315439" y="54128"/>
                    </a:lnTo>
                    <a:lnTo>
                      <a:pt x="309771" y="53762"/>
                    </a:lnTo>
                    <a:lnTo>
                      <a:pt x="300628" y="55042"/>
                    </a:lnTo>
                    <a:lnTo>
                      <a:pt x="297336" y="56688"/>
                    </a:lnTo>
                    <a:lnTo>
                      <a:pt x="296239" y="59065"/>
                    </a:lnTo>
                    <a:lnTo>
                      <a:pt x="291119" y="61442"/>
                    </a:lnTo>
                    <a:lnTo>
                      <a:pt x="288742" y="58699"/>
                    </a:lnTo>
                    <a:lnTo>
                      <a:pt x="284719" y="62356"/>
                    </a:lnTo>
                    <a:lnTo>
                      <a:pt x="258752" y="70585"/>
                    </a:lnTo>
                    <a:lnTo>
                      <a:pt x="256009" y="70037"/>
                    </a:lnTo>
                    <a:lnTo>
                      <a:pt x="252534" y="65648"/>
                    </a:lnTo>
                    <a:lnTo>
                      <a:pt x="249609" y="66745"/>
                    </a:lnTo>
                    <a:lnTo>
                      <a:pt x="250523" y="69122"/>
                    </a:lnTo>
                    <a:lnTo>
                      <a:pt x="249060" y="70037"/>
                    </a:lnTo>
                    <a:lnTo>
                      <a:pt x="247597" y="72231"/>
                    </a:lnTo>
                    <a:lnTo>
                      <a:pt x="234248" y="79546"/>
                    </a:lnTo>
                    <a:lnTo>
                      <a:pt x="223094" y="81009"/>
                    </a:lnTo>
                    <a:lnTo>
                      <a:pt x="219253" y="85032"/>
                    </a:lnTo>
                    <a:lnTo>
                      <a:pt x="217425" y="82837"/>
                    </a:lnTo>
                    <a:lnTo>
                      <a:pt x="208099" y="90883"/>
                    </a:lnTo>
                    <a:lnTo>
                      <a:pt x="195847" y="98929"/>
                    </a:lnTo>
                    <a:lnTo>
                      <a:pt x="183412" y="100209"/>
                    </a:lnTo>
                    <a:lnTo>
                      <a:pt x="181218" y="101672"/>
                    </a:lnTo>
                    <a:lnTo>
                      <a:pt x="180486" y="99843"/>
                    </a:lnTo>
                    <a:lnTo>
                      <a:pt x="175000" y="100209"/>
                    </a:lnTo>
                    <a:lnTo>
                      <a:pt x="173172" y="98746"/>
                    </a:lnTo>
                    <a:lnTo>
                      <a:pt x="170246" y="102404"/>
                    </a:lnTo>
                    <a:lnTo>
                      <a:pt x="173720" y="104232"/>
                    </a:lnTo>
                    <a:lnTo>
                      <a:pt x="177378" y="104598"/>
                    </a:lnTo>
                    <a:lnTo>
                      <a:pt x="178658" y="106975"/>
                    </a:lnTo>
                    <a:lnTo>
                      <a:pt x="166954" y="113558"/>
                    </a:lnTo>
                    <a:lnTo>
                      <a:pt x="168052" y="115753"/>
                    </a:lnTo>
                    <a:lnTo>
                      <a:pt x="166223" y="118313"/>
                    </a:lnTo>
                    <a:lnTo>
                      <a:pt x="157811" y="119227"/>
                    </a:lnTo>
                    <a:lnTo>
                      <a:pt x="153423" y="116667"/>
                    </a:lnTo>
                    <a:lnTo>
                      <a:pt x="146839" y="115204"/>
                    </a:lnTo>
                    <a:lnTo>
                      <a:pt x="147936" y="117033"/>
                    </a:lnTo>
                    <a:lnTo>
                      <a:pt x="153423" y="120507"/>
                    </a:lnTo>
                    <a:lnTo>
                      <a:pt x="157994" y="126176"/>
                    </a:lnTo>
                    <a:lnTo>
                      <a:pt x="140988" y="119593"/>
                    </a:lnTo>
                    <a:lnTo>
                      <a:pt x="136416" y="120507"/>
                    </a:lnTo>
                    <a:lnTo>
                      <a:pt x="136965" y="121604"/>
                    </a:lnTo>
                    <a:lnTo>
                      <a:pt x="136416" y="123067"/>
                    </a:lnTo>
                    <a:lnTo>
                      <a:pt x="138611" y="126359"/>
                    </a:lnTo>
                    <a:lnTo>
                      <a:pt x="140988" y="127456"/>
                    </a:lnTo>
                    <a:lnTo>
                      <a:pt x="135867" y="125810"/>
                    </a:lnTo>
                    <a:lnTo>
                      <a:pt x="134953" y="127273"/>
                    </a:lnTo>
                    <a:lnTo>
                      <a:pt x="137879" y="130930"/>
                    </a:lnTo>
                    <a:lnTo>
                      <a:pt x="135867" y="132759"/>
                    </a:lnTo>
                    <a:lnTo>
                      <a:pt x="132027" y="132759"/>
                    </a:lnTo>
                    <a:lnTo>
                      <a:pt x="130016" y="130382"/>
                    </a:lnTo>
                    <a:lnTo>
                      <a:pt x="116484" y="124896"/>
                    </a:lnTo>
                    <a:lnTo>
                      <a:pt x="115753" y="127273"/>
                    </a:lnTo>
                    <a:lnTo>
                      <a:pt x="121970" y="130382"/>
                    </a:lnTo>
                    <a:lnTo>
                      <a:pt x="125262" y="133856"/>
                    </a:lnTo>
                    <a:lnTo>
                      <a:pt x="128919" y="138428"/>
                    </a:lnTo>
                    <a:lnTo>
                      <a:pt x="129102" y="141171"/>
                    </a:lnTo>
                    <a:lnTo>
                      <a:pt x="126907" y="140988"/>
                    </a:lnTo>
                    <a:lnTo>
                      <a:pt x="125810" y="142634"/>
                    </a:lnTo>
                    <a:lnTo>
                      <a:pt x="125262" y="145194"/>
                    </a:lnTo>
                    <a:lnTo>
                      <a:pt x="122519" y="142999"/>
                    </a:lnTo>
                    <a:lnTo>
                      <a:pt x="121239" y="143182"/>
                    </a:lnTo>
                    <a:lnTo>
                      <a:pt x="121604" y="146291"/>
                    </a:lnTo>
                    <a:lnTo>
                      <a:pt x="122701" y="147388"/>
                    </a:lnTo>
                    <a:lnTo>
                      <a:pt x="120690" y="148485"/>
                    </a:lnTo>
                    <a:lnTo>
                      <a:pt x="116484" y="146291"/>
                    </a:lnTo>
                    <a:lnTo>
                      <a:pt x="115387" y="149034"/>
                    </a:lnTo>
                    <a:lnTo>
                      <a:pt x="116850" y="152691"/>
                    </a:lnTo>
                    <a:lnTo>
                      <a:pt x="113193" y="153422"/>
                    </a:lnTo>
                    <a:lnTo>
                      <a:pt x="110998" y="151228"/>
                    </a:lnTo>
                    <a:lnTo>
                      <a:pt x="107524" y="150862"/>
                    </a:lnTo>
                    <a:lnTo>
                      <a:pt x="105878" y="147571"/>
                    </a:lnTo>
                    <a:lnTo>
                      <a:pt x="98929" y="140622"/>
                    </a:lnTo>
                    <a:lnTo>
                      <a:pt x="96003" y="145376"/>
                    </a:lnTo>
                    <a:lnTo>
                      <a:pt x="97467" y="148485"/>
                    </a:lnTo>
                    <a:lnTo>
                      <a:pt x="91615" y="149948"/>
                    </a:lnTo>
                    <a:lnTo>
                      <a:pt x="99112" y="151411"/>
                    </a:lnTo>
                    <a:lnTo>
                      <a:pt x="102221" y="153057"/>
                    </a:lnTo>
                    <a:lnTo>
                      <a:pt x="102587" y="155800"/>
                    </a:lnTo>
                    <a:lnTo>
                      <a:pt x="106975" y="156897"/>
                    </a:lnTo>
                    <a:lnTo>
                      <a:pt x="104415" y="157994"/>
                    </a:lnTo>
                    <a:lnTo>
                      <a:pt x="105513" y="159640"/>
                    </a:lnTo>
                    <a:lnTo>
                      <a:pt x="105878" y="161834"/>
                    </a:lnTo>
                    <a:lnTo>
                      <a:pt x="104781" y="165126"/>
                    </a:lnTo>
                    <a:lnTo>
                      <a:pt x="100209" y="165309"/>
                    </a:lnTo>
                    <a:lnTo>
                      <a:pt x="98015" y="161651"/>
                    </a:lnTo>
                    <a:lnTo>
                      <a:pt x="94906" y="160920"/>
                    </a:lnTo>
                    <a:lnTo>
                      <a:pt x="83203" y="159823"/>
                    </a:lnTo>
                    <a:lnTo>
                      <a:pt x="78997" y="160371"/>
                    </a:lnTo>
                    <a:lnTo>
                      <a:pt x="83203" y="162383"/>
                    </a:lnTo>
                    <a:lnTo>
                      <a:pt x="89786" y="162748"/>
                    </a:lnTo>
                    <a:lnTo>
                      <a:pt x="96369" y="168234"/>
                    </a:lnTo>
                    <a:lnTo>
                      <a:pt x="97832" y="170977"/>
                    </a:lnTo>
                    <a:lnTo>
                      <a:pt x="96369" y="172806"/>
                    </a:lnTo>
                    <a:lnTo>
                      <a:pt x="93809" y="173355"/>
                    </a:lnTo>
                    <a:lnTo>
                      <a:pt x="93077" y="175000"/>
                    </a:lnTo>
                    <a:lnTo>
                      <a:pt x="87957" y="172989"/>
                    </a:lnTo>
                    <a:lnTo>
                      <a:pt x="85763" y="169880"/>
                    </a:lnTo>
                    <a:lnTo>
                      <a:pt x="80643" y="168783"/>
                    </a:lnTo>
                    <a:lnTo>
                      <a:pt x="82837" y="173172"/>
                    </a:lnTo>
                    <a:lnTo>
                      <a:pt x="85031" y="176280"/>
                    </a:lnTo>
                    <a:lnTo>
                      <a:pt x="88506" y="178109"/>
                    </a:lnTo>
                    <a:lnTo>
                      <a:pt x="89237" y="180303"/>
                    </a:lnTo>
                    <a:lnTo>
                      <a:pt x="85763" y="182498"/>
                    </a:lnTo>
                    <a:lnTo>
                      <a:pt x="83386" y="185606"/>
                    </a:lnTo>
                    <a:lnTo>
                      <a:pt x="80643" y="185972"/>
                    </a:lnTo>
                    <a:lnTo>
                      <a:pt x="77351" y="189447"/>
                    </a:lnTo>
                    <a:lnTo>
                      <a:pt x="73694" y="189264"/>
                    </a:lnTo>
                    <a:lnTo>
                      <a:pt x="70220" y="187435"/>
                    </a:lnTo>
                    <a:lnTo>
                      <a:pt x="61991" y="187984"/>
                    </a:lnTo>
                    <a:lnTo>
                      <a:pt x="53213" y="184875"/>
                    </a:lnTo>
                    <a:lnTo>
                      <a:pt x="44984" y="184509"/>
                    </a:lnTo>
                    <a:lnTo>
                      <a:pt x="37853" y="180486"/>
                    </a:lnTo>
                    <a:lnTo>
                      <a:pt x="28344" y="181401"/>
                    </a:lnTo>
                    <a:lnTo>
                      <a:pt x="17921" y="184875"/>
                    </a:lnTo>
                    <a:lnTo>
                      <a:pt x="11155" y="184509"/>
                    </a:lnTo>
                    <a:lnTo>
                      <a:pt x="16458" y="181949"/>
                    </a:lnTo>
                    <a:lnTo>
                      <a:pt x="18469" y="179755"/>
                    </a:lnTo>
                    <a:lnTo>
                      <a:pt x="15360" y="179572"/>
                    </a:lnTo>
                    <a:lnTo>
                      <a:pt x="15727" y="176646"/>
                    </a:lnTo>
                    <a:lnTo>
                      <a:pt x="17921" y="174817"/>
                    </a:lnTo>
                    <a:lnTo>
                      <a:pt x="26332" y="170977"/>
                    </a:lnTo>
                    <a:lnTo>
                      <a:pt x="29624" y="171160"/>
                    </a:lnTo>
                    <a:lnTo>
                      <a:pt x="36024" y="168600"/>
                    </a:lnTo>
                    <a:lnTo>
                      <a:pt x="35841" y="167686"/>
                    </a:lnTo>
                    <a:lnTo>
                      <a:pt x="32001" y="166040"/>
                    </a:lnTo>
                    <a:lnTo>
                      <a:pt x="29624" y="167869"/>
                    </a:lnTo>
                    <a:lnTo>
                      <a:pt x="24504" y="168600"/>
                    </a:lnTo>
                    <a:lnTo>
                      <a:pt x="19018" y="171892"/>
                    </a:lnTo>
                    <a:lnTo>
                      <a:pt x="8595" y="171160"/>
                    </a:lnTo>
                    <a:lnTo>
                      <a:pt x="7863" y="168783"/>
                    </a:lnTo>
                    <a:lnTo>
                      <a:pt x="2194" y="166771"/>
                    </a:lnTo>
                    <a:lnTo>
                      <a:pt x="0" y="163114"/>
                    </a:lnTo>
                  </a:path>
                </a:pathLst>
              </a:custGeom>
              <a:grpFill/>
              <a:ln w="4020" cap="flat">
                <a:solidFill>
                  <a:srgbClr val="FFFFFF"/>
                </a:solidFill>
                <a:prstDash val="solid"/>
                <a:miter/>
              </a:ln>
            </p:spPr>
            <p:txBody>
              <a:bodyPr rtlCol="0" anchor="ctr"/>
              <a:lstStyle/>
              <a:p>
                <a:endParaRPr lang="en-GB" sz="1463"/>
              </a:p>
            </p:txBody>
          </p:sp>
          <p:sp>
            <p:nvSpPr>
              <p:cNvPr id="665" name="Freeform: Shape 664">
                <a:extLst>
                  <a:ext uri="{FF2B5EF4-FFF2-40B4-BE49-F238E27FC236}">
                    <a16:creationId xmlns:a16="http://schemas.microsoft.com/office/drawing/2014/main" id="{6F8EA68C-6705-317F-8EF0-11F294009FDE}"/>
                  </a:ext>
                </a:extLst>
              </p:cNvPr>
              <p:cNvSpPr/>
              <p:nvPr/>
            </p:nvSpPr>
            <p:spPr>
              <a:xfrm>
                <a:off x="7317631" y="2130886"/>
                <a:ext cx="22674" cy="22126"/>
              </a:xfrm>
              <a:custGeom>
                <a:avLst/>
                <a:gdLst>
                  <a:gd name="connsiteX0" fmla="*/ 0 w 22674"/>
                  <a:gd name="connsiteY0" fmla="*/ 3109 h 22126"/>
                  <a:gd name="connsiteX1" fmla="*/ 0 w 22674"/>
                  <a:gd name="connsiteY1" fmla="*/ 2194 h 22126"/>
                  <a:gd name="connsiteX2" fmla="*/ 6766 w 22674"/>
                  <a:gd name="connsiteY2" fmla="*/ 0 h 22126"/>
                  <a:gd name="connsiteX3" fmla="*/ 11337 w 22674"/>
                  <a:gd name="connsiteY3" fmla="*/ 1463 h 22126"/>
                  <a:gd name="connsiteX4" fmla="*/ 15543 w 22674"/>
                  <a:gd name="connsiteY4" fmla="*/ 4389 h 22126"/>
                  <a:gd name="connsiteX5" fmla="*/ 16641 w 22674"/>
                  <a:gd name="connsiteY5" fmla="*/ 2560 h 22126"/>
                  <a:gd name="connsiteX6" fmla="*/ 22309 w 22674"/>
                  <a:gd name="connsiteY6" fmla="*/ 8046 h 22126"/>
                  <a:gd name="connsiteX7" fmla="*/ 22492 w 22674"/>
                  <a:gd name="connsiteY7" fmla="*/ 10789 h 22126"/>
                  <a:gd name="connsiteX8" fmla="*/ 21943 w 22674"/>
                  <a:gd name="connsiteY8" fmla="*/ 14629 h 22126"/>
                  <a:gd name="connsiteX9" fmla="*/ 20846 w 22674"/>
                  <a:gd name="connsiteY9" fmla="*/ 15543 h 22126"/>
                  <a:gd name="connsiteX10" fmla="*/ 21395 w 22674"/>
                  <a:gd name="connsiteY10" fmla="*/ 18469 h 22126"/>
                  <a:gd name="connsiteX11" fmla="*/ 22675 w 22674"/>
                  <a:gd name="connsiteY11" fmla="*/ 21395 h 22126"/>
                  <a:gd name="connsiteX12" fmla="*/ 21029 w 22674"/>
                  <a:gd name="connsiteY12" fmla="*/ 22126 h 22126"/>
                  <a:gd name="connsiteX13" fmla="*/ 17738 w 22674"/>
                  <a:gd name="connsiteY13" fmla="*/ 16092 h 22126"/>
                  <a:gd name="connsiteX14" fmla="*/ 14263 w 22674"/>
                  <a:gd name="connsiteY14" fmla="*/ 12435 h 22126"/>
                  <a:gd name="connsiteX15" fmla="*/ 11520 w 22674"/>
                  <a:gd name="connsiteY15" fmla="*/ 7315 h 22126"/>
                  <a:gd name="connsiteX16" fmla="*/ 1828 w 22674"/>
                  <a:gd name="connsiteY16" fmla="*/ 4937 h 22126"/>
                  <a:gd name="connsiteX17" fmla="*/ 0 w 22674"/>
                  <a:gd name="connsiteY17" fmla="*/ 3109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74" h="22126">
                    <a:moveTo>
                      <a:pt x="0" y="3109"/>
                    </a:moveTo>
                    <a:lnTo>
                      <a:pt x="0" y="2194"/>
                    </a:lnTo>
                    <a:lnTo>
                      <a:pt x="6766" y="0"/>
                    </a:lnTo>
                    <a:lnTo>
                      <a:pt x="11337" y="1463"/>
                    </a:lnTo>
                    <a:lnTo>
                      <a:pt x="15543" y="4389"/>
                    </a:lnTo>
                    <a:lnTo>
                      <a:pt x="16641" y="2560"/>
                    </a:lnTo>
                    <a:lnTo>
                      <a:pt x="22309" y="8046"/>
                    </a:lnTo>
                    <a:lnTo>
                      <a:pt x="22492" y="10789"/>
                    </a:lnTo>
                    <a:lnTo>
                      <a:pt x="21943" y="14629"/>
                    </a:lnTo>
                    <a:lnTo>
                      <a:pt x="20846" y="15543"/>
                    </a:lnTo>
                    <a:lnTo>
                      <a:pt x="21395" y="18469"/>
                    </a:lnTo>
                    <a:lnTo>
                      <a:pt x="22675" y="21395"/>
                    </a:lnTo>
                    <a:lnTo>
                      <a:pt x="21029" y="22126"/>
                    </a:lnTo>
                    <a:lnTo>
                      <a:pt x="17738" y="16092"/>
                    </a:lnTo>
                    <a:lnTo>
                      <a:pt x="14263" y="12435"/>
                    </a:lnTo>
                    <a:lnTo>
                      <a:pt x="11520" y="7315"/>
                    </a:lnTo>
                    <a:lnTo>
                      <a:pt x="1828" y="4937"/>
                    </a:lnTo>
                    <a:lnTo>
                      <a:pt x="0" y="3109"/>
                    </a:lnTo>
                    <a:close/>
                  </a:path>
                </a:pathLst>
              </a:custGeom>
              <a:grpFill/>
              <a:ln w="18272" cap="flat">
                <a:noFill/>
                <a:prstDash val="solid"/>
                <a:miter/>
              </a:ln>
            </p:spPr>
            <p:txBody>
              <a:bodyPr rtlCol="0" anchor="ctr"/>
              <a:lstStyle/>
              <a:p>
                <a:endParaRPr lang="en-GB" sz="1463"/>
              </a:p>
            </p:txBody>
          </p:sp>
          <p:sp>
            <p:nvSpPr>
              <p:cNvPr id="666" name="Freeform: Shape 665">
                <a:extLst>
                  <a:ext uri="{FF2B5EF4-FFF2-40B4-BE49-F238E27FC236}">
                    <a16:creationId xmlns:a16="http://schemas.microsoft.com/office/drawing/2014/main" id="{E3556BBE-98C3-2A88-FF4E-B49C3C3F3BFD}"/>
                  </a:ext>
                </a:extLst>
              </p:cNvPr>
              <p:cNvSpPr/>
              <p:nvPr/>
            </p:nvSpPr>
            <p:spPr>
              <a:xfrm>
                <a:off x="7317631" y="2130886"/>
                <a:ext cx="22674" cy="22126"/>
              </a:xfrm>
              <a:custGeom>
                <a:avLst/>
                <a:gdLst>
                  <a:gd name="connsiteX0" fmla="*/ 0 w 22674"/>
                  <a:gd name="connsiteY0" fmla="*/ 3109 h 22126"/>
                  <a:gd name="connsiteX1" fmla="*/ 0 w 22674"/>
                  <a:gd name="connsiteY1" fmla="*/ 2194 h 22126"/>
                  <a:gd name="connsiteX2" fmla="*/ 6766 w 22674"/>
                  <a:gd name="connsiteY2" fmla="*/ 0 h 22126"/>
                  <a:gd name="connsiteX3" fmla="*/ 11337 w 22674"/>
                  <a:gd name="connsiteY3" fmla="*/ 1463 h 22126"/>
                  <a:gd name="connsiteX4" fmla="*/ 15543 w 22674"/>
                  <a:gd name="connsiteY4" fmla="*/ 4389 h 22126"/>
                  <a:gd name="connsiteX5" fmla="*/ 16641 w 22674"/>
                  <a:gd name="connsiteY5" fmla="*/ 2560 h 22126"/>
                  <a:gd name="connsiteX6" fmla="*/ 22309 w 22674"/>
                  <a:gd name="connsiteY6" fmla="*/ 8046 h 22126"/>
                  <a:gd name="connsiteX7" fmla="*/ 22492 w 22674"/>
                  <a:gd name="connsiteY7" fmla="*/ 10789 h 22126"/>
                  <a:gd name="connsiteX8" fmla="*/ 21943 w 22674"/>
                  <a:gd name="connsiteY8" fmla="*/ 14629 h 22126"/>
                  <a:gd name="connsiteX9" fmla="*/ 20846 w 22674"/>
                  <a:gd name="connsiteY9" fmla="*/ 15543 h 22126"/>
                  <a:gd name="connsiteX10" fmla="*/ 21395 w 22674"/>
                  <a:gd name="connsiteY10" fmla="*/ 18469 h 22126"/>
                  <a:gd name="connsiteX11" fmla="*/ 22675 w 22674"/>
                  <a:gd name="connsiteY11" fmla="*/ 21395 h 22126"/>
                  <a:gd name="connsiteX12" fmla="*/ 21029 w 22674"/>
                  <a:gd name="connsiteY12" fmla="*/ 22126 h 22126"/>
                  <a:gd name="connsiteX13" fmla="*/ 17738 w 22674"/>
                  <a:gd name="connsiteY13" fmla="*/ 16092 h 22126"/>
                  <a:gd name="connsiteX14" fmla="*/ 14263 w 22674"/>
                  <a:gd name="connsiteY14" fmla="*/ 12435 h 22126"/>
                  <a:gd name="connsiteX15" fmla="*/ 11520 w 22674"/>
                  <a:gd name="connsiteY15" fmla="*/ 7315 h 22126"/>
                  <a:gd name="connsiteX16" fmla="*/ 1828 w 22674"/>
                  <a:gd name="connsiteY16" fmla="*/ 4937 h 22126"/>
                  <a:gd name="connsiteX17" fmla="*/ 0 w 22674"/>
                  <a:gd name="connsiteY17" fmla="*/ 3109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74" h="22126">
                    <a:moveTo>
                      <a:pt x="0" y="3109"/>
                    </a:moveTo>
                    <a:lnTo>
                      <a:pt x="0" y="2194"/>
                    </a:lnTo>
                    <a:lnTo>
                      <a:pt x="6766" y="0"/>
                    </a:lnTo>
                    <a:lnTo>
                      <a:pt x="11337" y="1463"/>
                    </a:lnTo>
                    <a:lnTo>
                      <a:pt x="15543" y="4389"/>
                    </a:lnTo>
                    <a:lnTo>
                      <a:pt x="16641" y="2560"/>
                    </a:lnTo>
                    <a:lnTo>
                      <a:pt x="22309" y="8046"/>
                    </a:lnTo>
                    <a:lnTo>
                      <a:pt x="22492" y="10789"/>
                    </a:lnTo>
                    <a:lnTo>
                      <a:pt x="21943" y="14629"/>
                    </a:lnTo>
                    <a:lnTo>
                      <a:pt x="20846" y="15543"/>
                    </a:lnTo>
                    <a:lnTo>
                      <a:pt x="21395" y="18469"/>
                    </a:lnTo>
                    <a:lnTo>
                      <a:pt x="22675" y="21395"/>
                    </a:lnTo>
                    <a:lnTo>
                      <a:pt x="21029" y="22126"/>
                    </a:lnTo>
                    <a:lnTo>
                      <a:pt x="17738" y="16092"/>
                    </a:lnTo>
                    <a:lnTo>
                      <a:pt x="14263" y="12435"/>
                    </a:lnTo>
                    <a:lnTo>
                      <a:pt x="11520" y="7315"/>
                    </a:lnTo>
                    <a:lnTo>
                      <a:pt x="1828" y="4937"/>
                    </a:lnTo>
                    <a:lnTo>
                      <a:pt x="0" y="3109"/>
                    </a:lnTo>
                  </a:path>
                </a:pathLst>
              </a:custGeom>
              <a:grpFill/>
              <a:ln w="4020" cap="flat">
                <a:solidFill>
                  <a:srgbClr val="FFFFFF"/>
                </a:solidFill>
                <a:prstDash val="solid"/>
                <a:miter/>
              </a:ln>
            </p:spPr>
            <p:txBody>
              <a:bodyPr rtlCol="0" anchor="ctr"/>
              <a:lstStyle/>
              <a:p>
                <a:endParaRPr lang="en-GB" sz="1463"/>
              </a:p>
            </p:txBody>
          </p:sp>
          <p:sp>
            <p:nvSpPr>
              <p:cNvPr id="667" name="Freeform: Shape 666">
                <a:extLst>
                  <a:ext uri="{FF2B5EF4-FFF2-40B4-BE49-F238E27FC236}">
                    <a16:creationId xmlns:a16="http://schemas.microsoft.com/office/drawing/2014/main" id="{D6C7297D-4C39-0A83-B8E8-164D9E3EF0C5}"/>
                  </a:ext>
                </a:extLst>
              </p:cNvPr>
              <p:cNvSpPr/>
              <p:nvPr/>
            </p:nvSpPr>
            <p:spPr>
              <a:xfrm>
                <a:off x="8695325" y="1785274"/>
                <a:ext cx="32366" cy="8046"/>
              </a:xfrm>
              <a:custGeom>
                <a:avLst/>
                <a:gdLst>
                  <a:gd name="connsiteX0" fmla="*/ 23407 w 32366"/>
                  <a:gd name="connsiteY0" fmla="*/ 0 h 8046"/>
                  <a:gd name="connsiteX1" fmla="*/ 17555 w 32366"/>
                  <a:gd name="connsiteY1" fmla="*/ 2377 h 8046"/>
                  <a:gd name="connsiteX2" fmla="*/ 12435 w 32366"/>
                  <a:gd name="connsiteY2" fmla="*/ 0 h 8046"/>
                  <a:gd name="connsiteX3" fmla="*/ 7863 w 32366"/>
                  <a:gd name="connsiteY3" fmla="*/ 731 h 8046"/>
                  <a:gd name="connsiteX4" fmla="*/ 5669 w 32366"/>
                  <a:gd name="connsiteY4" fmla="*/ 2560 h 8046"/>
                  <a:gd name="connsiteX5" fmla="*/ 1829 w 32366"/>
                  <a:gd name="connsiteY5" fmla="*/ 2560 h 8046"/>
                  <a:gd name="connsiteX6" fmla="*/ 0 w 32366"/>
                  <a:gd name="connsiteY6" fmla="*/ 3474 h 8046"/>
                  <a:gd name="connsiteX7" fmla="*/ 23772 w 32366"/>
                  <a:gd name="connsiteY7" fmla="*/ 6766 h 8046"/>
                  <a:gd name="connsiteX8" fmla="*/ 26698 w 32366"/>
                  <a:gd name="connsiteY8" fmla="*/ 8046 h 8046"/>
                  <a:gd name="connsiteX9" fmla="*/ 28161 w 32366"/>
                  <a:gd name="connsiteY9" fmla="*/ 5852 h 8046"/>
                  <a:gd name="connsiteX10" fmla="*/ 32367 w 32366"/>
                  <a:gd name="connsiteY10" fmla="*/ 3292 h 8046"/>
                  <a:gd name="connsiteX11" fmla="*/ 31453 w 32366"/>
                  <a:gd name="connsiteY11" fmla="*/ 1463 h 8046"/>
                  <a:gd name="connsiteX12" fmla="*/ 28161 w 32366"/>
                  <a:gd name="connsiteY12" fmla="*/ 1463 h 8046"/>
                  <a:gd name="connsiteX13" fmla="*/ 27246 w 32366"/>
                  <a:gd name="connsiteY13" fmla="*/ 0 h 8046"/>
                  <a:gd name="connsiteX14" fmla="*/ 23407 w 32366"/>
                  <a:gd name="connsiteY14"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66" h="8046">
                    <a:moveTo>
                      <a:pt x="23407" y="0"/>
                    </a:moveTo>
                    <a:lnTo>
                      <a:pt x="17555" y="2377"/>
                    </a:lnTo>
                    <a:lnTo>
                      <a:pt x="12435" y="0"/>
                    </a:lnTo>
                    <a:lnTo>
                      <a:pt x="7863" y="731"/>
                    </a:lnTo>
                    <a:lnTo>
                      <a:pt x="5669" y="2560"/>
                    </a:lnTo>
                    <a:lnTo>
                      <a:pt x="1829" y="2560"/>
                    </a:lnTo>
                    <a:lnTo>
                      <a:pt x="0" y="3474"/>
                    </a:lnTo>
                    <a:lnTo>
                      <a:pt x="23772" y="6766"/>
                    </a:lnTo>
                    <a:lnTo>
                      <a:pt x="26698" y="8046"/>
                    </a:lnTo>
                    <a:lnTo>
                      <a:pt x="28161" y="5852"/>
                    </a:lnTo>
                    <a:lnTo>
                      <a:pt x="32367" y="3292"/>
                    </a:lnTo>
                    <a:lnTo>
                      <a:pt x="31453" y="1463"/>
                    </a:lnTo>
                    <a:lnTo>
                      <a:pt x="28161" y="1463"/>
                    </a:lnTo>
                    <a:lnTo>
                      <a:pt x="27246" y="0"/>
                    </a:lnTo>
                    <a:lnTo>
                      <a:pt x="23407" y="0"/>
                    </a:lnTo>
                    <a:close/>
                  </a:path>
                </a:pathLst>
              </a:custGeom>
              <a:grpFill/>
              <a:ln w="18272" cap="flat">
                <a:noFill/>
                <a:prstDash val="solid"/>
                <a:miter/>
              </a:ln>
            </p:spPr>
            <p:txBody>
              <a:bodyPr rtlCol="0" anchor="ctr"/>
              <a:lstStyle/>
              <a:p>
                <a:endParaRPr lang="en-GB" sz="1463"/>
              </a:p>
            </p:txBody>
          </p:sp>
          <p:sp>
            <p:nvSpPr>
              <p:cNvPr id="668" name="Freeform: Shape 667">
                <a:extLst>
                  <a:ext uri="{FF2B5EF4-FFF2-40B4-BE49-F238E27FC236}">
                    <a16:creationId xmlns:a16="http://schemas.microsoft.com/office/drawing/2014/main" id="{0ACCE632-130A-3E0F-AF4E-C765A1545589}"/>
                  </a:ext>
                </a:extLst>
              </p:cNvPr>
              <p:cNvSpPr/>
              <p:nvPr/>
            </p:nvSpPr>
            <p:spPr>
              <a:xfrm>
                <a:off x="8695325" y="1785274"/>
                <a:ext cx="32366" cy="8046"/>
              </a:xfrm>
              <a:custGeom>
                <a:avLst/>
                <a:gdLst>
                  <a:gd name="connsiteX0" fmla="*/ 12435 w 32366"/>
                  <a:gd name="connsiteY0" fmla="*/ 0 h 8046"/>
                  <a:gd name="connsiteX1" fmla="*/ 17555 w 32366"/>
                  <a:gd name="connsiteY1" fmla="*/ 2377 h 8046"/>
                  <a:gd name="connsiteX2" fmla="*/ 23407 w 32366"/>
                  <a:gd name="connsiteY2" fmla="*/ 0 h 8046"/>
                  <a:gd name="connsiteX3" fmla="*/ 27246 w 32366"/>
                  <a:gd name="connsiteY3" fmla="*/ 0 h 8046"/>
                  <a:gd name="connsiteX4" fmla="*/ 28161 w 32366"/>
                  <a:gd name="connsiteY4" fmla="*/ 1463 h 8046"/>
                  <a:gd name="connsiteX5" fmla="*/ 31453 w 32366"/>
                  <a:gd name="connsiteY5" fmla="*/ 1463 h 8046"/>
                  <a:gd name="connsiteX6" fmla="*/ 32367 w 32366"/>
                  <a:gd name="connsiteY6" fmla="*/ 3292 h 8046"/>
                  <a:gd name="connsiteX7" fmla="*/ 28161 w 32366"/>
                  <a:gd name="connsiteY7" fmla="*/ 5852 h 8046"/>
                  <a:gd name="connsiteX8" fmla="*/ 26698 w 32366"/>
                  <a:gd name="connsiteY8" fmla="*/ 8046 h 8046"/>
                  <a:gd name="connsiteX9" fmla="*/ 23772 w 32366"/>
                  <a:gd name="connsiteY9" fmla="*/ 6766 h 8046"/>
                  <a:gd name="connsiteX10" fmla="*/ 0 w 32366"/>
                  <a:gd name="connsiteY10" fmla="*/ 3474 h 8046"/>
                  <a:gd name="connsiteX11" fmla="*/ 1829 w 32366"/>
                  <a:gd name="connsiteY11" fmla="*/ 2560 h 8046"/>
                  <a:gd name="connsiteX12" fmla="*/ 5669 w 32366"/>
                  <a:gd name="connsiteY12" fmla="*/ 2743 h 8046"/>
                  <a:gd name="connsiteX13" fmla="*/ 7863 w 32366"/>
                  <a:gd name="connsiteY13" fmla="*/ 731 h 8046"/>
                  <a:gd name="connsiteX14" fmla="*/ 12435 w 32366"/>
                  <a:gd name="connsiteY14"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366" h="8046">
                    <a:moveTo>
                      <a:pt x="12435" y="0"/>
                    </a:moveTo>
                    <a:lnTo>
                      <a:pt x="17555" y="2377"/>
                    </a:lnTo>
                    <a:lnTo>
                      <a:pt x="23407" y="0"/>
                    </a:lnTo>
                    <a:lnTo>
                      <a:pt x="27246" y="0"/>
                    </a:lnTo>
                    <a:lnTo>
                      <a:pt x="28161" y="1463"/>
                    </a:lnTo>
                    <a:lnTo>
                      <a:pt x="31453" y="1463"/>
                    </a:lnTo>
                    <a:lnTo>
                      <a:pt x="32367" y="3292"/>
                    </a:lnTo>
                    <a:lnTo>
                      <a:pt x="28161" y="5852"/>
                    </a:lnTo>
                    <a:lnTo>
                      <a:pt x="26698" y="8046"/>
                    </a:lnTo>
                    <a:lnTo>
                      <a:pt x="23772" y="6766"/>
                    </a:lnTo>
                    <a:lnTo>
                      <a:pt x="0" y="3474"/>
                    </a:lnTo>
                    <a:lnTo>
                      <a:pt x="1829" y="2560"/>
                    </a:lnTo>
                    <a:lnTo>
                      <a:pt x="5669" y="2743"/>
                    </a:lnTo>
                    <a:lnTo>
                      <a:pt x="7863" y="731"/>
                    </a:lnTo>
                    <a:lnTo>
                      <a:pt x="12435" y="0"/>
                    </a:lnTo>
                  </a:path>
                </a:pathLst>
              </a:custGeom>
              <a:grpFill/>
              <a:ln w="4020" cap="flat">
                <a:solidFill>
                  <a:srgbClr val="FFFFFF"/>
                </a:solidFill>
                <a:prstDash val="solid"/>
                <a:miter/>
              </a:ln>
            </p:spPr>
            <p:txBody>
              <a:bodyPr rtlCol="0" anchor="ctr"/>
              <a:lstStyle/>
              <a:p>
                <a:endParaRPr lang="en-GB" sz="1463"/>
              </a:p>
            </p:txBody>
          </p:sp>
          <p:sp>
            <p:nvSpPr>
              <p:cNvPr id="669" name="Freeform: Shape 668">
                <a:extLst>
                  <a:ext uri="{FF2B5EF4-FFF2-40B4-BE49-F238E27FC236}">
                    <a16:creationId xmlns:a16="http://schemas.microsoft.com/office/drawing/2014/main" id="{9535BF5B-9BD2-2BC0-0BD1-6A53D061B0EA}"/>
                  </a:ext>
                </a:extLst>
              </p:cNvPr>
              <p:cNvSpPr/>
              <p:nvPr/>
            </p:nvSpPr>
            <p:spPr>
              <a:xfrm>
                <a:off x="8253709" y="1832818"/>
                <a:ext cx="11337" cy="9508"/>
              </a:xfrm>
              <a:custGeom>
                <a:avLst/>
                <a:gdLst>
                  <a:gd name="connsiteX0" fmla="*/ 2925 w 11337"/>
                  <a:gd name="connsiteY0" fmla="*/ 1646 h 9508"/>
                  <a:gd name="connsiteX1" fmla="*/ 1280 w 11337"/>
                  <a:gd name="connsiteY1" fmla="*/ 2926 h 9508"/>
                  <a:gd name="connsiteX2" fmla="*/ 0 w 11337"/>
                  <a:gd name="connsiteY2" fmla="*/ 5303 h 9508"/>
                  <a:gd name="connsiteX3" fmla="*/ 1280 w 11337"/>
                  <a:gd name="connsiteY3" fmla="*/ 8960 h 9508"/>
                  <a:gd name="connsiteX4" fmla="*/ 3474 w 11337"/>
                  <a:gd name="connsiteY4" fmla="*/ 9509 h 9508"/>
                  <a:gd name="connsiteX5" fmla="*/ 4937 w 11337"/>
                  <a:gd name="connsiteY5" fmla="*/ 8229 h 9508"/>
                  <a:gd name="connsiteX6" fmla="*/ 8595 w 11337"/>
                  <a:gd name="connsiteY6" fmla="*/ 9143 h 9508"/>
                  <a:gd name="connsiteX7" fmla="*/ 10789 w 11337"/>
                  <a:gd name="connsiteY7" fmla="*/ 7680 h 9508"/>
                  <a:gd name="connsiteX8" fmla="*/ 11337 w 11337"/>
                  <a:gd name="connsiteY8" fmla="*/ 5486 h 9508"/>
                  <a:gd name="connsiteX9" fmla="*/ 9326 w 11337"/>
                  <a:gd name="connsiteY9" fmla="*/ 5120 h 9508"/>
                  <a:gd name="connsiteX10" fmla="*/ 9326 w 11337"/>
                  <a:gd name="connsiteY10" fmla="*/ 3109 h 9508"/>
                  <a:gd name="connsiteX11" fmla="*/ 7314 w 11337"/>
                  <a:gd name="connsiteY11" fmla="*/ 2194 h 9508"/>
                  <a:gd name="connsiteX12" fmla="*/ 8045 w 11337"/>
                  <a:gd name="connsiteY12" fmla="*/ 0 h 9508"/>
                  <a:gd name="connsiteX13" fmla="*/ 2743 w 11337"/>
                  <a:gd name="connsiteY13" fmla="*/ 1463 h 9508"/>
                  <a:gd name="connsiteX14" fmla="*/ 8229 w 11337"/>
                  <a:gd name="connsiteY14" fmla="*/ 183 h 9508"/>
                  <a:gd name="connsiteX15" fmla="*/ 8777 w 11337"/>
                  <a:gd name="connsiteY15" fmla="*/ 183 h 9508"/>
                  <a:gd name="connsiteX16" fmla="*/ 8229 w 11337"/>
                  <a:gd name="connsiteY16" fmla="*/ 183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37" h="9508">
                    <a:moveTo>
                      <a:pt x="2925" y="1646"/>
                    </a:moveTo>
                    <a:lnTo>
                      <a:pt x="1280" y="2926"/>
                    </a:lnTo>
                    <a:lnTo>
                      <a:pt x="0" y="5303"/>
                    </a:lnTo>
                    <a:lnTo>
                      <a:pt x="1280" y="8960"/>
                    </a:lnTo>
                    <a:lnTo>
                      <a:pt x="3474" y="9509"/>
                    </a:lnTo>
                    <a:lnTo>
                      <a:pt x="4937" y="8229"/>
                    </a:lnTo>
                    <a:lnTo>
                      <a:pt x="8595" y="9143"/>
                    </a:lnTo>
                    <a:lnTo>
                      <a:pt x="10789" y="7680"/>
                    </a:lnTo>
                    <a:lnTo>
                      <a:pt x="11337" y="5486"/>
                    </a:lnTo>
                    <a:lnTo>
                      <a:pt x="9326" y="5120"/>
                    </a:lnTo>
                    <a:lnTo>
                      <a:pt x="9326" y="3109"/>
                    </a:lnTo>
                    <a:cubicBezTo>
                      <a:pt x="9326" y="3109"/>
                      <a:pt x="7314" y="2194"/>
                      <a:pt x="7314" y="2194"/>
                    </a:cubicBezTo>
                    <a:lnTo>
                      <a:pt x="8045" y="0"/>
                    </a:lnTo>
                    <a:lnTo>
                      <a:pt x="2743" y="1463"/>
                    </a:lnTo>
                    <a:close/>
                    <a:moveTo>
                      <a:pt x="8229" y="183"/>
                    </a:moveTo>
                    <a:lnTo>
                      <a:pt x="8777" y="183"/>
                    </a:lnTo>
                    <a:cubicBezTo>
                      <a:pt x="8777" y="183"/>
                      <a:pt x="8229" y="183"/>
                      <a:pt x="8229" y="183"/>
                    </a:cubicBezTo>
                    <a:close/>
                  </a:path>
                </a:pathLst>
              </a:custGeom>
              <a:grpFill/>
              <a:ln w="18272" cap="flat">
                <a:noFill/>
                <a:prstDash val="solid"/>
                <a:miter/>
              </a:ln>
            </p:spPr>
            <p:txBody>
              <a:bodyPr rtlCol="0" anchor="ctr"/>
              <a:lstStyle/>
              <a:p>
                <a:endParaRPr lang="en-GB" sz="1463"/>
              </a:p>
            </p:txBody>
          </p:sp>
          <p:sp>
            <p:nvSpPr>
              <p:cNvPr id="670" name="Freeform: Shape 669">
                <a:extLst>
                  <a:ext uri="{FF2B5EF4-FFF2-40B4-BE49-F238E27FC236}">
                    <a16:creationId xmlns:a16="http://schemas.microsoft.com/office/drawing/2014/main" id="{68CB0CC9-7DE9-FAF4-0EFA-0D405092B8B5}"/>
                  </a:ext>
                </a:extLst>
              </p:cNvPr>
              <p:cNvSpPr/>
              <p:nvPr/>
            </p:nvSpPr>
            <p:spPr>
              <a:xfrm>
                <a:off x="8253526" y="1832635"/>
                <a:ext cx="11520" cy="9691"/>
              </a:xfrm>
              <a:custGeom>
                <a:avLst/>
                <a:gdLst>
                  <a:gd name="connsiteX0" fmla="*/ 8960 w 11520"/>
                  <a:gd name="connsiteY0" fmla="*/ 0 h 9691"/>
                  <a:gd name="connsiteX1" fmla="*/ 8412 w 11520"/>
                  <a:gd name="connsiteY1" fmla="*/ 183 h 9691"/>
                  <a:gd name="connsiteX2" fmla="*/ 7497 w 11520"/>
                  <a:gd name="connsiteY2" fmla="*/ 2377 h 9691"/>
                  <a:gd name="connsiteX3" fmla="*/ 9326 w 11520"/>
                  <a:gd name="connsiteY3" fmla="*/ 3474 h 9691"/>
                  <a:gd name="connsiteX4" fmla="*/ 9509 w 11520"/>
                  <a:gd name="connsiteY4" fmla="*/ 5303 h 9691"/>
                  <a:gd name="connsiteX5" fmla="*/ 11520 w 11520"/>
                  <a:gd name="connsiteY5" fmla="*/ 5669 h 9691"/>
                  <a:gd name="connsiteX6" fmla="*/ 10972 w 11520"/>
                  <a:gd name="connsiteY6" fmla="*/ 7863 h 9691"/>
                  <a:gd name="connsiteX7" fmla="*/ 8595 w 11520"/>
                  <a:gd name="connsiteY7" fmla="*/ 9326 h 9691"/>
                  <a:gd name="connsiteX8" fmla="*/ 5120 w 11520"/>
                  <a:gd name="connsiteY8" fmla="*/ 8412 h 9691"/>
                  <a:gd name="connsiteX9" fmla="*/ 3657 w 11520"/>
                  <a:gd name="connsiteY9" fmla="*/ 9692 h 9691"/>
                  <a:gd name="connsiteX10" fmla="*/ 1280 w 11520"/>
                  <a:gd name="connsiteY10" fmla="*/ 9143 h 9691"/>
                  <a:gd name="connsiteX11" fmla="*/ 0 w 11520"/>
                  <a:gd name="connsiteY11" fmla="*/ 5303 h 9691"/>
                  <a:gd name="connsiteX12" fmla="*/ 1280 w 11520"/>
                  <a:gd name="connsiteY12" fmla="*/ 2926 h 9691"/>
                  <a:gd name="connsiteX13" fmla="*/ 3108 w 11520"/>
                  <a:gd name="connsiteY13" fmla="*/ 1829 h 9691"/>
                  <a:gd name="connsiteX14" fmla="*/ 8960 w 11520"/>
                  <a:gd name="connsiteY14" fmla="*/ 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520" h="9691">
                    <a:moveTo>
                      <a:pt x="8960" y="0"/>
                    </a:moveTo>
                    <a:lnTo>
                      <a:pt x="8412" y="183"/>
                    </a:lnTo>
                    <a:lnTo>
                      <a:pt x="7497" y="2377"/>
                    </a:lnTo>
                    <a:lnTo>
                      <a:pt x="9326" y="3474"/>
                    </a:lnTo>
                    <a:lnTo>
                      <a:pt x="9509" y="5303"/>
                    </a:lnTo>
                    <a:lnTo>
                      <a:pt x="11520" y="5669"/>
                    </a:lnTo>
                    <a:lnTo>
                      <a:pt x="10972" y="7863"/>
                    </a:lnTo>
                    <a:lnTo>
                      <a:pt x="8595" y="9326"/>
                    </a:lnTo>
                    <a:lnTo>
                      <a:pt x="5120" y="8412"/>
                    </a:lnTo>
                    <a:lnTo>
                      <a:pt x="3657" y="9692"/>
                    </a:lnTo>
                    <a:lnTo>
                      <a:pt x="1280" y="9143"/>
                    </a:lnTo>
                    <a:lnTo>
                      <a:pt x="0" y="5303"/>
                    </a:lnTo>
                    <a:lnTo>
                      <a:pt x="1280" y="2926"/>
                    </a:lnTo>
                    <a:lnTo>
                      <a:pt x="3108" y="1829"/>
                    </a:lnTo>
                    <a:lnTo>
                      <a:pt x="8960" y="0"/>
                    </a:lnTo>
                  </a:path>
                </a:pathLst>
              </a:custGeom>
              <a:grpFill/>
              <a:ln w="4020" cap="flat">
                <a:solidFill>
                  <a:srgbClr val="FFFFFF"/>
                </a:solidFill>
                <a:prstDash val="solid"/>
                <a:miter/>
              </a:ln>
            </p:spPr>
            <p:txBody>
              <a:bodyPr rtlCol="0" anchor="ctr"/>
              <a:lstStyle/>
              <a:p>
                <a:endParaRPr lang="en-GB" sz="1463"/>
              </a:p>
            </p:txBody>
          </p:sp>
          <p:sp>
            <p:nvSpPr>
              <p:cNvPr id="671" name="Freeform: Shape 670">
                <a:extLst>
                  <a:ext uri="{FF2B5EF4-FFF2-40B4-BE49-F238E27FC236}">
                    <a16:creationId xmlns:a16="http://schemas.microsoft.com/office/drawing/2014/main" id="{ED7FEB5F-D5ED-00E8-5986-5F611E7D98A1}"/>
                  </a:ext>
                </a:extLst>
              </p:cNvPr>
              <p:cNvSpPr/>
              <p:nvPr/>
            </p:nvSpPr>
            <p:spPr>
              <a:xfrm>
                <a:off x="8409326" y="1886214"/>
                <a:ext cx="33281" cy="8960"/>
              </a:xfrm>
              <a:custGeom>
                <a:avLst/>
                <a:gdLst>
                  <a:gd name="connsiteX0" fmla="*/ 8412 w 33281"/>
                  <a:gd name="connsiteY0" fmla="*/ 2194 h 8960"/>
                  <a:gd name="connsiteX1" fmla="*/ 6035 w 33281"/>
                  <a:gd name="connsiteY1" fmla="*/ 2560 h 8960"/>
                  <a:gd name="connsiteX2" fmla="*/ 4755 w 33281"/>
                  <a:gd name="connsiteY2" fmla="*/ 4389 h 8960"/>
                  <a:gd name="connsiteX3" fmla="*/ 4206 w 33281"/>
                  <a:gd name="connsiteY3" fmla="*/ 2926 h 8960"/>
                  <a:gd name="connsiteX4" fmla="*/ 1829 w 33281"/>
                  <a:gd name="connsiteY4" fmla="*/ 1829 h 8960"/>
                  <a:gd name="connsiteX5" fmla="*/ 0 w 33281"/>
                  <a:gd name="connsiteY5" fmla="*/ 2377 h 8960"/>
                  <a:gd name="connsiteX6" fmla="*/ 1280 w 33281"/>
                  <a:gd name="connsiteY6" fmla="*/ 4572 h 8960"/>
                  <a:gd name="connsiteX7" fmla="*/ 5852 w 33281"/>
                  <a:gd name="connsiteY7" fmla="*/ 6400 h 8960"/>
                  <a:gd name="connsiteX8" fmla="*/ 12252 w 33281"/>
                  <a:gd name="connsiteY8" fmla="*/ 7863 h 8960"/>
                  <a:gd name="connsiteX9" fmla="*/ 26515 w 33281"/>
                  <a:gd name="connsiteY9" fmla="*/ 8960 h 8960"/>
                  <a:gd name="connsiteX10" fmla="*/ 26332 w 33281"/>
                  <a:gd name="connsiteY10" fmla="*/ 7315 h 8960"/>
                  <a:gd name="connsiteX11" fmla="*/ 26881 w 33281"/>
                  <a:gd name="connsiteY11" fmla="*/ 6034 h 8960"/>
                  <a:gd name="connsiteX12" fmla="*/ 25784 w 33281"/>
                  <a:gd name="connsiteY12" fmla="*/ 4389 h 8960"/>
                  <a:gd name="connsiteX13" fmla="*/ 25784 w 33281"/>
                  <a:gd name="connsiteY13" fmla="*/ 2560 h 8960"/>
                  <a:gd name="connsiteX14" fmla="*/ 26515 w 33281"/>
                  <a:gd name="connsiteY14" fmla="*/ 1280 h 8960"/>
                  <a:gd name="connsiteX15" fmla="*/ 30721 w 33281"/>
                  <a:gd name="connsiteY15" fmla="*/ 3292 h 8960"/>
                  <a:gd name="connsiteX16" fmla="*/ 31270 w 33281"/>
                  <a:gd name="connsiteY16" fmla="*/ 6034 h 8960"/>
                  <a:gd name="connsiteX17" fmla="*/ 32550 w 33281"/>
                  <a:gd name="connsiteY17" fmla="*/ 7497 h 8960"/>
                  <a:gd name="connsiteX18" fmla="*/ 33281 w 33281"/>
                  <a:gd name="connsiteY18" fmla="*/ 4023 h 8960"/>
                  <a:gd name="connsiteX19" fmla="*/ 32550 w 33281"/>
                  <a:gd name="connsiteY19" fmla="*/ 2560 h 8960"/>
                  <a:gd name="connsiteX20" fmla="*/ 29075 w 33281"/>
                  <a:gd name="connsiteY20" fmla="*/ 1097 h 8960"/>
                  <a:gd name="connsiteX21" fmla="*/ 25418 w 33281"/>
                  <a:gd name="connsiteY21" fmla="*/ 549 h 8960"/>
                  <a:gd name="connsiteX22" fmla="*/ 19383 w 33281"/>
                  <a:gd name="connsiteY22" fmla="*/ 3292 h 8960"/>
                  <a:gd name="connsiteX23" fmla="*/ 11155 w 33281"/>
                  <a:gd name="connsiteY23" fmla="*/ 0 h 8960"/>
                  <a:gd name="connsiteX24" fmla="*/ 8412 w 33281"/>
                  <a:gd name="connsiteY24" fmla="*/ 2194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81" h="8960">
                    <a:moveTo>
                      <a:pt x="8412" y="2194"/>
                    </a:moveTo>
                    <a:lnTo>
                      <a:pt x="6035" y="2560"/>
                    </a:lnTo>
                    <a:lnTo>
                      <a:pt x="4755" y="4389"/>
                    </a:lnTo>
                    <a:lnTo>
                      <a:pt x="4206" y="2926"/>
                    </a:lnTo>
                    <a:lnTo>
                      <a:pt x="1829" y="1829"/>
                    </a:lnTo>
                    <a:lnTo>
                      <a:pt x="0" y="2377"/>
                    </a:lnTo>
                    <a:lnTo>
                      <a:pt x="1280" y="4572"/>
                    </a:lnTo>
                    <a:lnTo>
                      <a:pt x="5852" y="6400"/>
                    </a:lnTo>
                    <a:lnTo>
                      <a:pt x="12252" y="7863"/>
                    </a:lnTo>
                    <a:lnTo>
                      <a:pt x="26515" y="8960"/>
                    </a:lnTo>
                    <a:lnTo>
                      <a:pt x="26332" y="7315"/>
                    </a:lnTo>
                    <a:lnTo>
                      <a:pt x="26881" y="6034"/>
                    </a:lnTo>
                    <a:lnTo>
                      <a:pt x="25784" y="4389"/>
                    </a:lnTo>
                    <a:lnTo>
                      <a:pt x="25784" y="2560"/>
                    </a:lnTo>
                    <a:lnTo>
                      <a:pt x="26515" y="1280"/>
                    </a:lnTo>
                    <a:lnTo>
                      <a:pt x="30721" y="3292"/>
                    </a:lnTo>
                    <a:lnTo>
                      <a:pt x="31270" y="6034"/>
                    </a:lnTo>
                    <a:lnTo>
                      <a:pt x="32550" y="7497"/>
                    </a:lnTo>
                    <a:lnTo>
                      <a:pt x="33281" y="4023"/>
                    </a:lnTo>
                    <a:lnTo>
                      <a:pt x="32550" y="2560"/>
                    </a:lnTo>
                    <a:lnTo>
                      <a:pt x="29075" y="1097"/>
                    </a:lnTo>
                    <a:lnTo>
                      <a:pt x="25418" y="549"/>
                    </a:lnTo>
                    <a:lnTo>
                      <a:pt x="19383" y="3292"/>
                    </a:lnTo>
                    <a:lnTo>
                      <a:pt x="11155" y="0"/>
                    </a:lnTo>
                    <a:lnTo>
                      <a:pt x="8412" y="2194"/>
                    </a:lnTo>
                    <a:close/>
                  </a:path>
                </a:pathLst>
              </a:custGeom>
              <a:grpFill/>
              <a:ln w="18272" cap="flat">
                <a:noFill/>
                <a:prstDash val="solid"/>
                <a:miter/>
              </a:ln>
            </p:spPr>
            <p:txBody>
              <a:bodyPr rtlCol="0" anchor="ctr"/>
              <a:lstStyle/>
              <a:p>
                <a:endParaRPr lang="en-GB" sz="1463"/>
              </a:p>
            </p:txBody>
          </p:sp>
          <p:sp>
            <p:nvSpPr>
              <p:cNvPr id="672" name="Freeform: Shape 671">
                <a:extLst>
                  <a:ext uri="{FF2B5EF4-FFF2-40B4-BE49-F238E27FC236}">
                    <a16:creationId xmlns:a16="http://schemas.microsoft.com/office/drawing/2014/main" id="{884DCC45-2BD3-C24D-1CE0-42F8D4E27145}"/>
                  </a:ext>
                </a:extLst>
              </p:cNvPr>
              <p:cNvSpPr/>
              <p:nvPr/>
            </p:nvSpPr>
            <p:spPr>
              <a:xfrm>
                <a:off x="8409326" y="1886214"/>
                <a:ext cx="33281" cy="8960"/>
              </a:xfrm>
              <a:custGeom>
                <a:avLst/>
                <a:gdLst>
                  <a:gd name="connsiteX0" fmla="*/ 26515 w 33281"/>
                  <a:gd name="connsiteY0" fmla="*/ 1280 h 8960"/>
                  <a:gd name="connsiteX1" fmla="*/ 25784 w 33281"/>
                  <a:gd name="connsiteY1" fmla="*/ 2560 h 8960"/>
                  <a:gd name="connsiteX2" fmla="*/ 25784 w 33281"/>
                  <a:gd name="connsiteY2" fmla="*/ 4389 h 8960"/>
                  <a:gd name="connsiteX3" fmla="*/ 26881 w 33281"/>
                  <a:gd name="connsiteY3" fmla="*/ 6034 h 8960"/>
                  <a:gd name="connsiteX4" fmla="*/ 26332 w 33281"/>
                  <a:gd name="connsiteY4" fmla="*/ 7315 h 8960"/>
                  <a:gd name="connsiteX5" fmla="*/ 26515 w 33281"/>
                  <a:gd name="connsiteY5" fmla="*/ 8960 h 8960"/>
                  <a:gd name="connsiteX6" fmla="*/ 12252 w 33281"/>
                  <a:gd name="connsiteY6" fmla="*/ 7863 h 8960"/>
                  <a:gd name="connsiteX7" fmla="*/ 5852 w 33281"/>
                  <a:gd name="connsiteY7" fmla="*/ 6400 h 8960"/>
                  <a:gd name="connsiteX8" fmla="*/ 1280 w 33281"/>
                  <a:gd name="connsiteY8" fmla="*/ 4572 h 8960"/>
                  <a:gd name="connsiteX9" fmla="*/ 0 w 33281"/>
                  <a:gd name="connsiteY9" fmla="*/ 2377 h 8960"/>
                  <a:gd name="connsiteX10" fmla="*/ 1829 w 33281"/>
                  <a:gd name="connsiteY10" fmla="*/ 1829 h 8960"/>
                  <a:gd name="connsiteX11" fmla="*/ 4206 w 33281"/>
                  <a:gd name="connsiteY11" fmla="*/ 2926 h 8960"/>
                  <a:gd name="connsiteX12" fmla="*/ 4755 w 33281"/>
                  <a:gd name="connsiteY12" fmla="*/ 4389 h 8960"/>
                  <a:gd name="connsiteX13" fmla="*/ 6035 w 33281"/>
                  <a:gd name="connsiteY13" fmla="*/ 2560 h 8960"/>
                  <a:gd name="connsiteX14" fmla="*/ 8412 w 33281"/>
                  <a:gd name="connsiteY14" fmla="*/ 2194 h 8960"/>
                  <a:gd name="connsiteX15" fmla="*/ 11155 w 33281"/>
                  <a:gd name="connsiteY15" fmla="*/ 0 h 8960"/>
                  <a:gd name="connsiteX16" fmla="*/ 19383 w 33281"/>
                  <a:gd name="connsiteY16" fmla="*/ 3292 h 8960"/>
                  <a:gd name="connsiteX17" fmla="*/ 25418 w 33281"/>
                  <a:gd name="connsiteY17" fmla="*/ 549 h 8960"/>
                  <a:gd name="connsiteX18" fmla="*/ 29075 w 33281"/>
                  <a:gd name="connsiteY18" fmla="*/ 1097 h 8960"/>
                  <a:gd name="connsiteX19" fmla="*/ 32550 w 33281"/>
                  <a:gd name="connsiteY19" fmla="*/ 2560 h 8960"/>
                  <a:gd name="connsiteX20" fmla="*/ 33281 w 33281"/>
                  <a:gd name="connsiteY20" fmla="*/ 3840 h 8960"/>
                  <a:gd name="connsiteX21" fmla="*/ 32550 w 33281"/>
                  <a:gd name="connsiteY21" fmla="*/ 7315 h 8960"/>
                  <a:gd name="connsiteX22" fmla="*/ 31270 w 33281"/>
                  <a:gd name="connsiteY22" fmla="*/ 6034 h 8960"/>
                  <a:gd name="connsiteX23" fmla="*/ 30721 w 33281"/>
                  <a:gd name="connsiteY23" fmla="*/ 3292 h 8960"/>
                  <a:gd name="connsiteX24" fmla="*/ 26515 w 33281"/>
                  <a:gd name="connsiteY24" fmla="*/ 128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81" h="8960">
                    <a:moveTo>
                      <a:pt x="26515" y="1280"/>
                    </a:moveTo>
                    <a:lnTo>
                      <a:pt x="25784" y="2560"/>
                    </a:lnTo>
                    <a:lnTo>
                      <a:pt x="25784" y="4389"/>
                    </a:lnTo>
                    <a:lnTo>
                      <a:pt x="26881" y="6034"/>
                    </a:lnTo>
                    <a:lnTo>
                      <a:pt x="26332" y="7315"/>
                    </a:lnTo>
                    <a:lnTo>
                      <a:pt x="26515" y="8960"/>
                    </a:lnTo>
                    <a:lnTo>
                      <a:pt x="12252" y="7863"/>
                    </a:lnTo>
                    <a:lnTo>
                      <a:pt x="5852" y="6400"/>
                    </a:lnTo>
                    <a:lnTo>
                      <a:pt x="1280" y="4572"/>
                    </a:lnTo>
                    <a:lnTo>
                      <a:pt x="0" y="2377"/>
                    </a:lnTo>
                    <a:lnTo>
                      <a:pt x="1829" y="1829"/>
                    </a:lnTo>
                    <a:lnTo>
                      <a:pt x="4206" y="2926"/>
                    </a:lnTo>
                    <a:lnTo>
                      <a:pt x="4755" y="4389"/>
                    </a:lnTo>
                    <a:lnTo>
                      <a:pt x="6035" y="2560"/>
                    </a:lnTo>
                    <a:lnTo>
                      <a:pt x="8412" y="2194"/>
                    </a:lnTo>
                    <a:lnTo>
                      <a:pt x="11155" y="0"/>
                    </a:lnTo>
                    <a:lnTo>
                      <a:pt x="19383" y="3292"/>
                    </a:lnTo>
                    <a:lnTo>
                      <a:pt x="25418" y="549"/>
                    </a:lnTo>
                    <a:lnTo>
                      <a:pt x="29075" y="1097"/>
                    </a:lnTo>
                    <a:lnTo>
                      <a:pt x="32550" y="2560"/>
                    </a:lnTo>
                    <a:lnTo>
                      <a:pt x="33281" y="3840"/>
                    </a:lnTo>
                    <a:lnTo>
                      <a:pt x="32550" y="7315"/>
                    </a:lnTo>
                    <a:lnTo>
                      <a:pt x="31270" y="6034"/>
                    </a:lnTo>
                    <a:lnTo>
                      <a:pt x="30721" y="3292"/>
                    </a:lnTo>
                    <a:lnTo>
                      <a:pt x="26515" y="1280"/>
                    </a:lnTo>
                  </a:path>
                </a:pathLst>
              </a:custGeom>
              <a:grpFill/>
              <a:ln w="4020" cap="flat">
                <a:solidFill>
                  <a:srgbClr val="FFFFFF"/>
                </a:solidFill>
                <a:prstDash val="solid"/>
                <a:miter/>
              </a:ln>
            </p:spPr>
            <p:txBody>
              <a:bodyPr rtlCol="0" anchor="ctr"/>
              <a:lstStyle/>
              <a:p>
                <a:endParaRPr lang="en-GB" sz="1463"/>
              </a:p>
            </p:txBody>
          </p:sp>
          <p:sp>
            <p:nvSpPr>
              <p:cNvPr id="673" name="Freeform: Shape 672">
                <a:extLst>
                  <a:ext uri="{FF2B5EF4-FFF2-40B4-BE49-F238E27FC236}">
                    <a16:creationId xmlns:a16="http://schemas.microsoft.com/office/drawing/2014/main" id="{E2350ECA-A4B5-7980-545B-6719240F12A8}"/>
                  </a:ext>
                </a:extLst>
              </p:cNvPr>
              <p:cNvSpPr/>
              <p:nvPr/>
            </p:nvSpPr>
            <p:spPr>
              <a:xfrm>
                <a:off x="8406766" y="1841596"/>
                <a:ext cx="31086" cy="14811"/>
              </a:xfrm>
              <a:custGeom>
                <a:avLst/>
                <a:gdLst>
                  <a:gd name="connsiteX0" fmla="*/ 21943 w 31086"/>
                  <a:gd name="connsiteY0" fmla="*/ 3840 h 14811"/>
                  <a:gd name="connsiteX1" fmla="*/ 11703 w 31086"/>
                  <a:gd name="connsiteY1" fmla="*/ 7315 h 14811"/>
                  <a:gd name="connsiteX2" fmla="*/ 7863 w 31086"/>
                  <a:gd name="connsiteY2" fmla="*/ 7863 h 14811"/>
                  <a:gd name="connsiteX3" fmla="*/ 0 w 31086"/>
                  <a:gd name="connsiteY3" fmla="*/ 11886 h 14811"/>
                  <a:gd name="connsiteX4" fmla="*/ 1646 w 31086"/>
                  <a:gd name="connsiteY4" fmla="*/ 12983 h 14811"/>
                  <a:gd name="connsiteX5" fmla="*/ 10423 w 31086"/>
                  <a:gd name="connsiteY5" fmla="*/ 12435 h 14811"/>
                  <a:gd name="connsiteX6" fmla="*/ 17555 w 31086"/>
                  <a:gd name="connsiteY6" fmla="*/ 10057 h 14811"/>
                  <a:gd name="connsiteX7" fmla="*/ 17920 w 31086"/>
                  <a:gd name="connsiteY7" fmla="*/ 10972 h 14811"/>
                  <a:gd name="connsiteX8" fmla="*/ 14812 w 31086"/>
                  <a:gd name="connsiteY8" fmla="*/ 12983 h 14811"/>
                  <a:gd name="connsiteX9" fmla="*/ 12618 w 31086"/>
                  <a:gd name="connsiteY9" fmla="*/ 13166 h 14811"/>
                  <a:gd name="connsiteX10" fmla="*/ 12618 w 31086"/>
                  <a:gd name="connsiteY10" fmla="*/ 14446 h 14811"/>
                  <a:gd name="connsiteX11" fmla="*/ 14263 w 31086"/>
                  <a:gd name="connsiteY11" fmla="*/ 14812 h 14811"/>
                  <a:gd name="connsiteX12" fmla="*/ 21029 w 31086"/>
                  <a:gd name="connsiteY12" fmla="*/ 12800 h 14811"/>
                  <a:gd name="connsiteX13" fmla="*/ 28527 w 31086"/>
                  <a:gd name="connsiteY13" fmla="*/ 8046 h 14811"/>
                  <a:gd name="connsiteX14" fmla="*/ 28527 w 31086"/>
                  <a:gd name="connsiteY14" fmla="*/ 7315 h 14811"/>
                  <a:gd name="connsiteX15" fmla="*/ 29441 w 31086"/>
                  <a:gd name="connsiteY15" fmla="*/ 7863 h 14811"/>
                  <a:gd name="connsiteX16" fmla="*/ 30172 w 31086"/>
                  <a:gd name="connsiteY16" fmla="*/ 7132 h 14811"/>
                  <a:gd name="connsiteX17" fmla="*/ 31086 w 31086"/>
                  <a:gd name="connsiteY17" fmla="*/ 4937 h 14811"/>
                  <a:gd name="connsiteX18" fmla="*/ 31086 w 31086"/>
                  <a:gd name="connsiteY18" fmla="*/ 2743 h 14811"/>
                  <a:gd name="connsiteX19" fmla="*/ 27978 w 31086"/>
                  <a:gd name="connsiteY19" fmla="*/ 0 h 14811"/>
                  <a:gd name="connsiteX20" fmla="*/ 21943 w 31086"/>
                  <a:gd name="connsiteY20" fmla="*/ 3840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86" h="14811">
                    <a:moveTo>
                      <a:pt x="21943" y="3840"/>
                    </a:moveTo>
                    <a:lnTo>
                      <a:pt x="11703" y="7315"/>
                    </a:lnTo>
                    <a:lnTo>
                      <a:pt x="7863" y="7863"/>
                    </a:lnTo>
                    <a:lnTo>
                      <a:pt x="0" y="11886"/>
                    </a:lnTo>
                    <a:lnTo>
                      <a:pt x="1646" y="12983"/>
                    </a:lnTo>
                    <a:lnTo>
                      <a:pt x="10423" y="12435"/>
                    </a:lnTo>
                    <a:lnTo>
                      <a:pt x="17555" y="10057"/>
                    </a:lnTo>
                    <a:lnTo>
                      <a:pt x="17920" y="10972"/>
                    </a:lnTo>
                    <a:lnTo>
                      <a:pt x="14812" y="12983"/>
                    </a:lnTo>
                    <a:lnTo>
                      <a:pt x="12618" y="13166"/>
                    </a:lnTo>
                    <a:lnTo>
                      <a:pt x="12618" y="14446"/>
                    </a:lnTo>
                    <a:lnTo>
                      <a:pt x="14263" y="14812"/>
                    </a:lnTo>
                    <a:lnTo>
                      <a:pt x="21029" y="12800"/>
                    </a:lnTo>
                    <a:lnTo>
                      <a:pt x="28527" y="8046"/>
                    </a:lnTo>
                    <a:lnTo>
                      <a:pt x="28527" y="7315"/>
                    </a:lnTo>
                    <a:lnTo>
                      <a:pt x="29441" y="7863"/>
                    </a:lnTo>
                    <a:lnTo>
                      <a:pt x="30172" y="7132"/>
                    </a:lnTo>
                    <a:lnTo>
                      <a:pt x="31086" y="4937"/>
                    </a:lnTo>
                    <a:lnTo>
                      <a:pt x="31086" y="2743"/>
                    </a:lnTo>
                    <a:lnTo>
                      <a:pt x="27978" y="0"/>
                    </a:lnTo>
                    <a:lnTo>
                      <a:pt x="21943" y="3840"/>
                    </a:lnTo>
                    <a:close/>
                  </a:path>
                </a:pathLst>
              </a:custGeom>
              <a:grpFill/>
              <a:ln w="18272" cap="flat">
                <a:noFill/>
                <a:prstDash val="solid"/>
                <a:miter/>
              </a:ln>
            </p:spPr>
            <p:txBody>
              <a:bodyPr rtlCol="0" anchor="ctr"/>
              <a:lstStyle/>
              <a:p>
                <a:endParaRPr lang="en-GB" sz="1463"/>
              </a:p>
            </p:txBody>
          </p:sp>
          <p:sp>
            <p:nvSpPr>
              <p:cNvPr id="674" name="Freeform: Shape 673">
                <a:extLst>
                  <a:ext uri="{FF2B5EF4-FFF2-40B4-BE49-F238E27FC236}">
                    <a16:creationId xmlns:a16="http://schemas.microsoft.com/office/drawing/2014/main" id="{4C62F464-3C7A-20BD-BB3C-F4F1C182B84D}"/>
                  </a:ext>
                </a:extLst>
              </p:cNvPr>
              <p:cNvSpPr/>
              <p:nvPr/>
            </p:nvSpPr>
            <p:spPr>
              <a:xfrm>
                <a:off x="8406766" y="1841596"/>
                <a:ext cx="31086" cy="14811"/>
              </a:xfrm>
              <a:custGeom>
                <a:avLst/>
                <a:gdLst>
                  <a:gd name="connsiteX0" fmla="*/ 28527 w 31086"/>
                  <a:gd name="connsiteY0" fmla="*/ 7315 h 14811"/>
                  <a:gd name="connsiteX1" fmla="*/ 28527 w 31086"/>
                  <a:gd name="connsiteY1" fmla="*/ 8046 h 14811"/>
                  <a:gd name="connsiteX2" fmla="*/ 21029 w 31086"/>
                  <a:gd name="connsiteY2" fmla="*/ 12800 h 14811"/>
                  <a:gd name="connsiteX3" fmla="*/ 14263 w 31086"/>
                  <a:gd name="connsiteY3" fmla="*/ 14812 h 14811"/>
                  <a:gd name="connsiteX4" fmla="*/ 12618 w 31086"/>
                  <a:gd name="connsiteY4" fmla="*/ 14629 h 14811"/>
                  <a:gd name="connsiteX5" fmla="*/ 12618 w 31086"/>
                  <a:gd name="connsiteY5" fmla="*/ 13166 h 14811"/>
                  <a:gd name="connsiteX6" fmla="*/ 14812 w 31086"/>
                  <a:gd name="connsiteY6" fmla="*/ 12983 h 14811"/>
                  <a:gd name="connsiteX7" fmla="*/ 17920 w 31086"/>
                  <a:gd name="connsiteY7" fmla="*/ 10972 h 14811"/>
                  <a:gd name="connsiteX8" fmla="*/ 17555 w 31086"/>
                  <a:gd name="connsiteY8" fmla="*/ 10057 h 14811"/>
                  <a:gd name="connsiteX9" fmla="*/ 10423 w 31086"/>
                  <a:gd name="connsiteY9" fmla="*/ 12435 h 14811"/>
                  <a:gd name="connsiteX10" fmla="*/ 1646 w 31086"/>
                  <a:gd name="connsiteY10" fmla="*/ 12983 h 14811"/>
                  <a:gd name="connsiteX11" fmla="*/ 0 w 31086"/>
                  <a:gd name="connsiteY11" fmla="*/ 11886 h 14811"/>
                  <a:gd name="connsiteX12" fmla="*/ 7863 w 31086"/>
                  <a:gd name="connsiteY12" fmla="*/ 7680 h 14811"/>
                  <a:gd name="connsiteX13" fmla="*/ 11703 w 31086"/>
                  <a:gd name="connsiteY13" fmla="*/ 7315 h 14811"/>
                  <a:gd name="connsiteX14" fmla="*/ 21943 w 31086"/>
                  <a:gd name="connsiteY14" fmla="*/ 3840 h 14811"/>
                  <a:gd name="connsiteX15" fmla="*/ 27978 w 31086"/>
                  <a:gd name="connsiteY15" fmla="*/ 0 h 14811"/>
                  <a:gd name="connsiteX16" fmla="*/ 31086 w 31086"/>
                  <a:gd name="connsiteY16" fmla="*/ 2743 h 14811"/>
                  <a:gd name="connsiteX17" fmla="*/ 31086 w 31086"/>
                  <a:gd name="connsiteY17" fmla="*/ 4937 h 14811"/>
                  <a:gd name="connsiteX18" fmla="*/ 30355 w 31086"/>
                  <a:gd name="connsiteY18" fmla="*/ 7132 h 14811"/>
                  <a:gd name="connsiteX19" fmla="*/ 29441 w 31086"/>
                  <a:gd name="connsiteY19" fmla="*/ 7863 h 14811"/>
                  <a:gd name="connsiteX20" fmla="*/ 28527 w 31086"/>
                  <a:gd name="connsiteY20" fmla="*/ 7315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086" h="14811">
                    <a:moveTo>
                      <a:pt x="28527" y="7315"/>
                    </a:moveTo>
                    <a:lnTo>
                      <a:pt x="28527" y="8046"/>
                    </a:lnTo>
                    <a:lnTo>
                      <a:pt x="21029" y="12800"/>
                    </a:lnTo>
                    <a:lnTo>
                      <a:pt x="14263" y="14812"/>
                    </a:lnTo>
                    <a:lnTo>
                      <a:pt x="12618" y="14629"/>
                    </a:lnTo>
                    <a:lnTo>
                      <a:pt x="12618" y="13166"/>
                    </a:lnTo>
                    <a:lnTo>
                      <a:pt x="14812" y="12983"/>
                    </a:lnTo>
                    <a:lnTo>
                      <a:pt x="17920" y="10972"/>
                    </a:lnTo>
                    <a:lnTo>
                      <a:pt x="17555" y="10057"/>
                    </a:lnTo>
                    <a:lnTo>
                      <a:pt x="10423" y="12435"/>
                    </a:lnTo>
                    <a:lnTo>
                      <a:pt x="1646" y="12983"/>
                    </a:lnTo>
                    <a:lnTo>
                      <a:pt x="0" y="11886"/>
                    </a:lnTo>
                    <a:lnTo>
                      <a:pt x="7863" y="7680"/>
                    </a:lnTo>
                    <a:lnTo>
                      <a:pt x="11703" y="7315"/>
                    </a:lnTo>
                    <a:lnTo>
                      <a:pt x="21943" y="3840"/>
                    </a:lnTo>
                    <a:lnTo>
                      <a:pt x="27978" y="0"/>
                    </a:lnTo>
                    <a:lnTo>
                      <a:pt x="31086" y="2743"/>
                    </a:lnTo>
                    <a:lnTo>
                      <a:pt x="31086" y="4937"/>
                    </a:lnTo>
                    <a:lnTo>
                      <a:pt x="30355" y="7132"/>
                    </a:lnTo>
                    <a:lnTo>
                      <a:pt x="29441" y="7863"/>
                    </a:lnTo>
                    <a:lnTo>
                      <a:pt x="28527" y="7315"/>
                    </a:lnTo>
                  </a:path>
                </a:pathLst>
              </a:custGeom>
              <a:grpFill/>
              <a:ln w="4020" cap="flat">
                <a:solidFill>
                  <a:srgbClr val="FFFFFF"/>
                </a:solidFill>
                <a:prstDash val="solid"/>
                <a:miter/>
              </a:ln>
            </p:spPr>
            <p:txBody>
              <a:bodyPr rtlCol="0" anchor="ctr"/>
              <a:lstStyle/>
              <a:p>
                <a:endParaRPr lang="en-GB" sz="1463"/>
              </a:p>
            </p:txBody>
          </p:sp>
          <p:sp>
            <p:nvSpPr>
              <p:cNvPr id="675" name="Freeform: Shape 674">
                <a:extLst>
                  <a:ext uri="{FF2B5EF4-FFF2-40B4-BE49-F238E27FC236}">
                    <a16:creationId xmlns:a16="http://schemas.microsoft.com/office/drawing/2014/main" id="{EB422BEB-4045-6149-4215-5EA686C34D6A}"/>
                  </a:ext>
                </a:extLst>
              </p:cNvPr>
              <p:cNvSpPr/>
              <p:nvPr/>
            </p:nvSpPr>
            <p:spPr>
              <a:xfrm>
                <a:off x="8820769" y="1976183"/>
                <a:ext cx="47727" cy="22309"/>
              </a:xfrm>
              <a:custGeom>
                <a:avLst/>
                <a:gdLst>
                  <a:gd name="connsiteX0" fmla="*/ 39316 w 47727"/>
                  <a:gd name="connsiteY0" fmla="*/ 1829 h 22309"/>
                  <a:gd name="connsiteX1" fmla="*/ 42608 w 47727"/>
                  <a:gd name="connsiteY1" fmla="*/ 4206 h 22309"/>
                  <a:gd name="connsiteX2" fmla="*/ 46631 w 47727"/>
                  <a:gd name="connsiteY2" fmla="*/ 4206 h 22309"/>
                  <a:gd name="connsiteX3" fmla="*/ 47728 w 47727"/>
                  <a:gd name="connsiteY3" fmla="*/ 5669 h 22309"/>
                  <a:gd name="connsiteX4" fmla="*/ 47179 w 47727"/>
                  <a:gd name="connsiteY4" fmla="*/ 11703 h 22309"/>
                  <a:gd name="connsiteX5" fmla="*/ 44070 w 47727"/>
                  <a:gd name="connsiteY5" fmla="*/ 16823 h 22309"/>
                  <a:gd name="connsiteX6" fmla="*/ 40047 w 47727"/>
                  <a:gd name="connsiteY6" fmla="*/ 18286 h 22309"/>
                  <a:gd name="connsiteX7" fmla="*/ 33098 w 47727"/>
                  <a:gd name="connsiteY7" fmla="*/ 22309 h 22309"/>
                  <a:gd name="connsiteX8" fmla="*/ 23407 w 47727"/>
                  <a:gd name="connsiteY8" fmla="*/ 20481 h 22309"/>
                  <a:gd name="connsiteX9" fmla="*/ 18286 w 47727"/>
                  <a:gd name="connsiteY9" fmla="*/ 20481 h 22309"/>
                  <a:gd name="connsiteX10" fmla="*/ 12984 w 47727"/>
                  <a:gd name="connsiteY10" fmla="*/ 16823 h 22309"/>
                  <a:gd name="connsiteX11" fmla="*/ 3474 w 47727"/>
                  <a:gd name="connsiteY11" fmla="*/ 14812 h 22309"/>
                  <a:gd name="connsiteX12" fmla="*/ 0 w 47727"/>
                  <a:gd name="connsiteY12" fmla="*/ 12069 h 22309"/>
                  <a:gd name="connsiteX13" fmla="*/ 366 w 47727"/>
                  <a:gd name="connsiteY13" fmla="*/ 10789 h 22309"/>
                  <a:gd name="connsiteX14" fmla="*/ 2012 w 47727"/>
                  <a:gd name="connsiteY14" fmla="*/ 8777 h 22309"/>
                  <a:gd name="connsiteX15" fmla="*/ 5303 w 47727"/>
                  <a:gd name="connsiteY15" fmla="*/ 10423 h 22309"/>
                  <a:gd name="connsiteX16" fmla="*/ 8778 w 47727"/>
                  <a:gd name="connsiteY16" fmla="*/ 10606 h 22309"/>
                  <a:gd name="connsiteX17" fmla="*/ 11520 w 47727"/>
                  <a:gd name="connsiteY17" fmla="*/ 9143 h 22309"/>
                  <a:gd name="connsiteX18" fmla="*/ 13532 w 47727"/>
                  <a:gd name="connsiteY18" fmla="*/ 6766 h 22309"/>
                  <a:gd name="connsiteX19" fmla="*/ 12984 w 47727"/>
                  <a:gd name="connsiteY19" fmla="*/ 4572 h 22309"/>
                  <a:gd name="connsiteX20" fmla="*/ 11520 w 47727"/>
                  <a:gd name="connsiteY20" fmla="*/ 2377 h 22309"/>
                  <a:gd name="connsiteX21" fmla="*/ 13532 w 47727"/>
                  <a:gd name="connsiteY21" fmla="*/ 0 h 22309"/>
                  <a:gd name="connsiteX22" fmla="*/ 28161 w 47727"/>
                  <a:gd name="connsiteY22" fmla="*/ 2560 h 22309"/>
                  <a:gd name="connsiteX23" fmla="*/ 34013 w 47727"/>
                  <a:gd name="connsiteY23" fmla="*/ 2560 h 22309"/>
                  <a:gd name="connsiteX24" fmla="*/ 39316 w 47727"/>
                  <a:gd name="connsiteY24" fmla="*/ 1829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727" h="22309">
                    <a:moveTo>
                      <a:pt x="39316" y="1829"/>
                    </a:moveTo>
                    <a:lnTo>
                      <a:pt x="42608" y="4206"/>
                    </a:lnTo>
                    <a:lnTo>
                      <a:pt x="46631" y="4206"/>
                    </a:lnTo>
                    <a:lnTo>
                      <a:pt x="47728" y="5669"/>
                    </a:lnTo>
                    <a:lnTo>
                      <a:pt x="47179" y="11703"/>
                    </a:lnTo>
                    <a:lnTo>
                      <a:pt x="44070" y="16823"/>
                    </a:lnTo>
                    <a:lnTo>
                      <a:pt x="40047" y="18286"/>
                    </a:lnTo>
                    <a:lnTo>
                      <a:pt x="33098" y="22309"/>
                    </a:lnTo>
                    <a:lnTo>
                      <a:pt x="23407" y="20481"/>
                    </a:lnTo>
                    <a:lnTo>
                      <a:pt x="18286" y="20481"/>
                    </a:lnTo>
                    <a:lnTo>
                      <a:pt x="12984" y="16823"/>
                    </a:lnTo>
                    <a:lnTo>
                      <a:pt x="3474" y="14812"/>
                    </a:lnTo>
                    <a:lnTo>
                      <a:pt x="0" y="12069"/>
                    </a:lnTo>
                    <a:lnTo>
                      <a:pt x="366" y="10789"/>
                    </a:lnTo>
                    <a:lnTo>
                      <a:pt x="2012" y="8777"/>
                    </a:lnTo>
                    <a:lnTo>
                      <a:pt x="5303" y="10423"/>
                    </a:lnTo>
                    <a:lnTo>
                      <a:pt x="8778" y="10606"/>
                    </a:lnTo>
                    <a:lnTo>
                      <a:pt x="11520" y="9143"/>
                    </a:lnTo>
                    <a:lnTo>
                      <a:pt x="13532" y="6766"/>
                    </a:lnTo>
                    <a:lnTo>
                      <a:pt x="12984" y="4572"/>
                    </a:lnTo>
                    <a:lnTo>
                      <a:pt x="11520" y="2377"/>
                    </a:lnTo>
                    <a:lnTo>
                      <a:pt x="13532" y="0"/>
                    </a:lnTo>
                    <a:lnTo>
                      <a:pt x="28161" y="2560"/>
                    </a:lnTo>
                    <a:lnTo>
                      <a:pt x="34013" y="2560"/>
                    </a:lnTo>
                    <a:lnTo>
                      <a:pt x="39316" y="1829"/>
                    </a:lnTo>
                    <a:close/>
                  </a:path>
                </a:pathLst>
              </a:custGeom>
              <a:grpFill/>
              <a:ln w="18272" cap="flat">
                <a:noFill/>
                <a:prstDash val="solid"/>
                <a:miter/>
              </a:ln>
            </p:spPr>
            <p:txBody>
              <a:bodyPr rtlCol="0" anchor="ctr"/>
              <a:lstStyle/>
              <a:p>
                <a:endParaRPr lang="en-GB" sz="1463"/>
              </a:p>
            </p:txBody>
          </p:sp>
          <p:sp>
            <p:nvSpPr>
              <p:cNvPr id="676" name="Freeform: Shape 675">
                <a:extLst>
                  <a:ext uri="{FF2B5EF4-FFF2-40B4-BE49-F238E27FC236}">
                    <a16:creationId xmlns:a16="http://schemas.microsoft.com/office/drawing/2014/main" id="{6B4C56BA-E5C3-4E0E-733B-C9DA3D07A133}"/>
                  </a:ext>
                </a:extLst>
              </p:cNvPr>
              <p:cNvSpPr/>
              <p:nvPr/>
            </p:nvSpPr>
            <p:spPr>
              <a:xfrm>
                <a:off x="8820769" y="1976183"/>
                <a:ext cx="47727" cy="22309"/>
              </a:xfrm>
              <a:custGeom>
                <a:avLst/>
                <a:gdLst>
                  <a:gd name="connsiteX0" fmla="*/ 39316 w 47727"/>
                  <a:gd name="connsiteY0" fmla="*/ 1829 h 22309"/>
                  <a:gd name="connsiteX1" fmla="*/ 42608 w 47727"/>
                  <a:gd name="connsiteY1" fmla="*/ 4206 h 22309"/>
                  <a:gd name="connsiteX2" fmla="*/ 46631 w 47727"/>
                  <a:gd name="connsiteY2" fmla="*/ 4206 h 22309"/>
                  <a:gd name="connsiteX3" fmla="*/ 47728 w 47727"/>
                  <a:gd name="connsiteY3" fmla="*/ 5669 h 22309"/>
                  <a:gd name="connsiteX4" fmla="*/ 47179 w 47727"/>
                  <a:gd name="connsiteY4" fmla="*/ 11703 h 22309"/>
                  <a:gd name="connsiteX5" fmla="*/ 44070 w 47727"/>
                  <a:gd name="connsiteY5" fmla="*/ 16823 h 22309"/>
                  <a:gd name="connsiteX6" fmla="*/ 40047 w 47727"/>
                  <a:gd name="connsiteY6" fmla="*/ 18286 h 22309"/>
                  <a:gd name="connsiteX7" fmla="*/ 33098 w 47727"/>
                  <a:gd name="connsiteY7" fmla="*/ 22309 h 22309"/>
                  <a:gd name="connsiteX8" fmla="*/ 23407 w 47727"/>
                  <a:gd name="connsiteY8" fmla="*/ 20481 h 22309"/>
                  <a:gd name="connsiteX9" fmla="*/ 18286 w 47727"/>
                  <a:gd name="connsiteY9" fmla="*/ 20481 h 22309"/>
                  <a:gd name="connsiteX10" fmla="*/ 12984 w 47727"/>
                  <a:gd name="connsiteY10" fmla="*/ 16823 h 22309"/>
                  <a:gd name="connsiteX11" fmla="*/ 3474 w 47727"/>
                  <a:gd name="connsiteY11" fmla="*/ 14812 h 22309"/>
                  <a:gd name="connsiteX12" fmla="*/ 0 w 47727"/>
                  <a:gd name="connsiteY12" fmla="*/ 12069 h 22309"/>
                  <a:gd name="connsiteX13" fmla="*/ 366 w 47727"/>
                  <a:gd name="connsiteY13" fmla="*/ 10789 h 22309"/>
                  <a:gd name="connsiteX14" fmla="*/ 2012 w 47727"/>
                  <a:gd name="connsiteY14" fmla="*/ 8777 h 22309"/>
                  <a:gd name="connsiteX15" fmla="*/ 5303 w 47727"/>
                  <a:gd name="connsiteY15" fmla="*/ 10423 h 22309"/>
                  <a:gd name="connsiteX16" fmla="*/ 8778 w 47727"/>
                  <a:gd name="connsiteY16" fmla="*/ 10606 h 22309"/>
                  <a:gd name="connsiteX17" fmla="*/ 11520 w 47727"/>
                  <a:gd name="connsiteY17" fmla="*/ 9143 h 22309"/>
                  <a:gd name="connsiteX18" fmla="*/ 13532 w 47727"/>
                  <a:gd name="connsiteY18" fmla="*/ 6766 h 22309"/>
                  <a:gd name="connsiteX19" fmla="*/ 12984 w 47727"/>
                  <a:gd name="connsiteY19" fmla="*/ 4572 h 22309"/>
                  <a:gd name="connsiteX20" fmla="*/ 11520 w 47727"/>
                  <a:gd name="connsiteY20" fmla="*/ 2377 h 22309"/>
                  <a:gd name="connsiteX21" fmla="*/ 13532 w 47727"/>
                  <a:gd name="connsiteY21" fmla="*/ 0 h 22309"/>
                  <a:gd name="connsiteX22" fmla="*/ 28161 w 47727"/>
                  <a:gd name="connsiteY22" fmla="*/ 2560 h 22309"/>
                  <a:gd name="connsiteX23" fmla="*/ 34013 w 47727"/>
                  <a:gd name="connsiteY23" fmla="*/ 2560 h 22309"/>
                  <a:gd name="connsiteX24" fmla="*/ 39316 w 47727"/>
                  <a:gd name="connsiteY24" fmla="*/ 1829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7727" h="22309">
                    <a:moveTo>
                      <a:pt x="39316" y="1829"/>
                    </a:moveTo>
                    <a:lnTo>
                      <a:pt x="42608" y="4206"/>
                    </a:lnTo>
                    <a:lnTo>
                      <a:pt x="46631" y="4206"/>
                    </a:lnTo>
                    <a:lnTo>
                      <a:pt x="47728" y="5669"/>
                    </a:lnTo>
                    <a:lnTo>
                      <a:pt x="47179" y="11703"/>
                    </a:lnTo>
                    <a:lnTo>
                      <a:pt x="44070" y="16823"/>
                    </a:lnTo>
                    <a:lnTo>
                      <a:pt x="40047" y="18286"/>
                    </a:lnTo>
                    <a:lnTo>
                      <a:pt x="33098" y="22309"/>
                    </a:lnTo>
                    <a:lnTo>
                      <a:pt x="23407" y="20481"/>
                    </a:lnTo>
                    <a:lnTo>
                      <a:pt x="18286" y="20481"/>
                    </a:lnTo>
                    <a:lnTo>
                      <a:pt x="12984" y="16823"/>
                    </a:lnTo>
                    <a:lnTo>
                      <a:pt x="3474" y="14812"/>
                    </a:lnTo>
                    <a:lnTo>
                      <a:pt x="0" y="12069"/>
                    </a:lnTo>
                    <a:lnTo>
                      <a:pt x="366" y="10789"/>
                    </a:lnTo>
                    <a:lnTo>
                      <a:pt x="2012" y="8777"/>
                    </a:lnTo>
                    <a:lnTo>
                      <a:pt x="5303" y="10423"/>
                    </a:lnTo>
                    <a:lnTo>
                      <a:pt x="8778" y="10606"/>
                    </a:lnTo>
                    <a:lnTo>
                      <a:pt x="11520" y="9143"/>
                    </a:lnTo>
                    <a:lnTo>
                      <a:pt x="13532" y="6766"/>
                    </a:lnTo>
                    <a:lnTo>
                      <a:pt x="12984" y="4572"/>
                    </a:lnTo>
                    <a:lnTo>
                      <a:pt x="11520" y="2377"/>
                    </a:lnTo>
                    <a:lnTo>
                      <a:pt x="13532" y="0"/>
                    </a:lnTo>
                    <a:lnTo>
                      <a:pt x="28161" y="2560"/>
                    </a:lnTo>
                    <a:lnTo>
                      <a:pt x="34013" y="2560"/>
                    </a:lnTo>
                    <a:lnTo>
                      <a:pt x="39316" y="1829"/>
                    </a:lnTo>
                  </a:path>
                </a:pathLst>
              </a:custGeom>
              <a:grpFill/>
              <a:ln w="4020" cap="flat">
                <a:solidFill>
                  <a:srgbClr val="FFFFFF"/>
                </a:solidFill>
                <a:prstDash val="solid"/>
                <a:miter/>
              </a:ln>
            </p:spPr>
            <p:txBody>
              <a:bodyPr rtlCol="0" anchor="ctr"/>
              <a:lstStyle/>
              <a:p>
                <a:endParaRPr lang="en-GB" sz="1463"/>
              </a:p>
            </p:txBody>
          </p:sp>
          <p:sp>
            <p:nvSpPr>
              <p:cNvPr id="677" name="Freeform: Shape 676">
                <a:extLst>
                  <a:ext uri="{FF2B5EF4-FFF2-40B4-BE49-F238E27FC236}">
                    <a16:creationId xmlns:a16="http://schemas.microsoft.com/office/drawing/2014/main" id="{6C3EE272-2A5F-BB10-165A-0496696413A7}"/>
                  </a:ext>
                </a:extLst>
              </p:cNvPr>
              <p:cNvSpPr/>
              <p:nvPr/>
            </p:nvSpPr>
            <p:spPr>
              <a:xfrm>
                <a:off x="9462620" y="2118634"/>
                <a:ext cx="31452" cy="8594"/>
              </a:xfrm>
              <a:custGeom>
                <a:avLst/>
                <a:gdLst>
                  <a:gd name="connsiteX0" fmla="*/ 4206 w 31452"/>
                  <a:gd name="connsiteY0" fmla="*/ 2011 h 8594"/>
                  <a:gd name="connsiteX1" fmla="*/ 0 w 31452"/>
                  <a:gd name="connsiteY1" fmla="*/ 2560 h 8594"/>
                  <a:gd name="connsiteX2" fmla="*/ 914 w 31452"/>
                  <a:gd name="connsiteY2" fmla="*/ 3840 h 8594"/>
                  <a:gd name="connsiteX3" fmla="*/ 19200 w 31452"/>
                  <a:gd name="connsiteY3" fmla="*/ 8595 h 8594"/>
                  <a:gd name="connsiteX4" fmla="*/ 22492 w 31452"/>
                  <a:gd name="connsiteY4" fmla="*/ 7497 h 8594"/>
                  <a:gd name="connsiteX5" fmla="*/ 26332 w 31452"/>
                  <a:gd name="connsiteY5" fmla="*/ 8595 h 8594"/>
                  <a:gd name="connsiteX6" fmla="*/ 31453 w 31452"/>
                  <a:gd name="connsiteY6" fmla="*/ 4023 h 8594"/>
                  <a:gd name="connsiteX7" fmla="*/ 29807 w 31452"/>
                  <a:gd name="connsiteY7" fmla="*/ 2194 h 8594"/>
                  <a:gd name="connsiteX8" fmla="*/ 16092 w 31452"/>
                  <a:gd name="connsiteY8" fmla="*/ 1280 h 8594"/>
                  <a:gd name="connsiteX9" fmla="*/ 14446 w 31452"/>
                  <a:gd name="connsiteY9" fmla="*/ 2377 h 8594"/>
                  <a:gd name="connsiteX10" fmla="*/ 11704 w 31452"/>
                  <a:gd name="connsiteY10" fmla="*/ 2377 h 8594"/>
                  <a:gd name="connsiteX11" fmla="*/ 7681 w 31452"/>
                  <a:gd name="connsiteY11" fmla="*/ 0 h 8594"/>
                  <a:gd name="connsiteX12" fmla="*/ 4206 w 31452"/>
                  <a:gd name="connsiteY12" fmla="*/ 2011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52" h="8594">
                    <a:moveTo>
                      <a:pt x="4206" y="2011"/>
                    </a:moveTo>
                    <a:lnTo>
                      <a:pt x="0" y="2560"/>
                    </a:lnTo>
                    <a:lnTo>
                      <a:pt x="914" y="3840"/>
                    </a:lnTo>
                    <a:lnTo>
                      <a:pt x="19200" y="8595"/>
                    </a:lnTo>
                    <a:lnTo>
                      <a:pt x="22492" y="7497"/>
                    </a:lnTo>
                    <a:lnTo>
                      <a:pt x="26332" y="8595"/>
                    </a:lnTo>
                    <a:lnTo>
                      <a:pt x="31453" y="4023"/>
                    </a:lnTo>
                    <a:lnTo>
                      <a:pt x="29807" y="2194"/>
                    </a:lnTo>
                    <a:lnTo>
                      <a:pt x="16092" y="1280"/>
                    </a:lnTo>
                    <a:lnTo>
                      <a:pt x="14446" y="2377"/>
                    </a:lnTo>
                    <a:lnTo>
                      <a:pt x="11704" y="2377"/>
                    </a:lnTo>
                    <a:lnTo>
                      <a:pt x="7681" y="0"/>
                    </a:lnTo>
                    <a:lnTo>
                      <a:pt x="4206" y="2011"/>
                    </a:lnTo>
                    <a:close/>
                  </a:path>
                </a:pathLst>
              </a:custGeom>
              <a:grpFill/>
              <a:ln w="18272" cap="flat">
                <a:noFill/>
                <a:prstDash val="solid"/>
                <a:miter/>
              </a:ln>
            </p:spPr>
            <p:txBody>
              <a:bodyPr rtlCol="0" anchor="ctr"/>
              <a:lstStyle/>
              <a:p>
                <a:endParaRPr lang="en-GB" sz="1463"/>
              </a:p>
            </p:txBody>
          </p:sp>
          <p:sp>
            <p:nvSpPr>
              <p:cNvPr id="678" name="Freeform: Shape 677">
                <a:extLst>
                  <a:ext uri="{FF2B5EF4-FFF2-40B4-BE49-F238E27FC236}">
                    <a16:creationId xmlns:a16="http://schemas.microsoft.com/office/drawing/2014/main" id="{3523A62A-887F-F0E9-FAE0-CFC6F9399DF0}"/>
                  </a:ext>
                </a:extLst>
              </p:cNvPr>
              <p:cNvSpPr/>
              <p:nvPr/>
            </p:nvSpPr>
            <p:spPr>
              <a:xfrm>
                <a:off x="9462620" y="2118634"/>
                <a:ext cx="31452" cy="8594"/>
              </a:xfrm>
              <a:custGeom>
                <a:avLst/>
                <a:gdLst>
                  <a:gd name="connsiteX0" fmla="*/ 7681 w 31452"/>
                  <a:gd name="connsiteY0" fmla="*/ 0 h 8594"/>
                  <a:gd name="connsiteX1" fmla="*/ 11704 w 31452"/>
                  <a:gd name="connsiteY1" fmla="*/ 2377 h 8594"/>
                  <a:gd name="connsiteX2" fmla="*/ 14446 w 31452"/>
                  <a:gd name="connsiteY2" fmla="*/ 2377 h 8594"/>
                  <a:gd name="connsiteX3" fmla="*/ 16092 w 31452"/>
                  <a:gd name="connsiteY3" fmla="*/ 1280 h 8594"/>
                  <a:gd name="connsiteX4" fmla="*/ 29807 w 31452"/>
                  <a:gd name="connsiteY4" fmla="*/ 2194 h 8594"/>
                  <a:gd name="connsiteX5" fmla="*/ 31453 w 31452"/>
                  <a:gd name="connsiteY5" fmla="*/ 4023 h 8594"/>
                  <a:gd name="connsiteX6" fmla="*/ 26332 w 31452"/>
                  <a:gd name="connsiteY6" fmla="*/ 8595 h 8594"/>
                  <a:gd name="connsiteX7" fmla="*/ 22492 w 31452"/>
                  <a:gd name="connsiteY7" fmla="*/ 7497 h 8594"/>
                  <a:gd name="connsiteX8" fmla="*/ 19200 w 31452"/>
                  <a:gd name="connsiteY8" fmla="*/ 8595 h 8594"/>
                  <a:gd name="connsiteX9" fmla="*/ 914 w 31452"/>
                  <a:gd name="connsiteY9" fmla="*/ 3840 h 8594"/>
                  <a:gd name="connsiteX10" fmla="*/ 0 w 31452"/>
                  <a:gd name="connsiteY10" fmla="*/ 2560 h 8594"/>
                  <a:gd name="connsiteX11" fmla="*/ 4206 w 31452"/>
                  <a:gd name="connsiteY11" fmla="*/ 2011 h 8594"/>
                  <a:gd name="connsiteX12" fmla="*/ 7681 w 31452"/>
                  <a:gd name="connsiteY12" fmla="*/ 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52" h="8594">
                    <a:moveTo>
                      <a:pt x="7681" y="0"/>
                    </a:moveTo>
                    <a:lnTo>
                      <a:pt x="11704" y="2377"/>
                    </a:lnTo>
                    <a:lnTo>
                      <a:pt x="14446" y="2377"/>
                    </a:lnTo>
                    <a:lnTo>
                      <a:pt x="16092" y="1280"/>
                    </a:lnTo>
                    <a:lnTo>
                      <a:pt x="29807" y="2194"/>
                    </a:lnTo>
                    <a:lnTo>
                      <a:pt x="31453" y="4023"/>
                    </a:lnTo>
                    <a:lnTo>
                      <a:pt x="26332" y="8595"/>
                    </a:lnTo>
                    <a:lnTo>
                      <a:pt x="22492" y="7497"/>
                    </a:lnTo>
                    <a:lnTo>
                      <a:pt x="19200" y="8595"/>
                    </a:lnTo>
                    <a:lnTo>
                      <a:pt x="914" y="3840"/>
                    </a:lnTo>
                    <a:lnTo>
                      <a:pt x="0" y="2560"/>
                    </a:lnTo>
                    <a:lnTo>
                      <a:pt x="4206" y="2011"/>
                    </a:lnTo>
                    <a:lnTo>
                      <a:pt x="7681" y="0"/>
                    </a:lnTo>
                  </a:path>
                </a:pathLst>
              </a:custGeom>
              <a:grpFill/>
              <a:ln w="4020" cap="flat">
                <a:solidFill>
                  <a:srgbClr val="FFFFFF"/>
                </a:solidFill>
                <a:prstDash val="solid"/>
                <a:miter/>
              </a:ln>
            </p:spPr>
            <p:txBody>
              <a:bodyPr rtlCol="0" anchor="ctr"/>
              <a:lstStyle/>
              <a:p>
                <a:endParaRPr lang="en-GB" sz="1463"/>
              </a:p>
            </p:txBody>
          </p:sp>
          <p:sp>
            <p:nvSpPr>
              <p:cNvPr id="679" name="Freeform: Shape 678">
                <a:extLst>
                  <a:ext uri="{FF2B5EF4-FFF2-40B4-BE49-F238E27FC236}">
                    <a16:creationId xmlns:a16="http://schemas.microsoft.com/office/drawing/2014/main" id="{170F6FA3-D037-63C2-D146-26515E64E341}"/>
                  </a:ext>
                </a:extLst>
              </p:cNvPr>
              <p:cNvSpPr/>
              <p:nvPr/>
            </p:nvSpPr>
            <p:spPr>
              <a:xfrm>
                <a:off x="9491329" y="2117171"/>
                <a:ext cx="27612" cy="14994"/>
              </a:xfrm>
              <a:custGeom>
                <a:avLst/>
                <a:gdLst>
                  <a:gd name="connsiteX0" fmla="*/ 16641 w 27612"/>
                  <a:gd name="connsiteY0" fmla="*/ 366 h 14994"/>
                  <a:gd name="connsiteX1" fmla="*/ 16458 w 27612"/>
                  <a:gd name="connsiteY1" fmla="*/ 3292 h 14994"/>
                  <a:gd name="connsiteX2" fmla="*/ 14995 w 27612"/>
                  <a:gd name="connsiteY2" fmla="*/ 4754 h 14994"/>
                  <a:gd name="connsiteX3" fmla="*/ 12252 w 27612"/>
                  <a:gd name="connsiteY3" fmla="*/ 3292 h 14994"/>
                  <a:gd name="connsiteX4" fmla="*/ 9692 w 27612"/>
                  <a:gd name="connsiteY4" fmla="*/ 3292 h 14994"/>
                  <a:gd name="connsiteX5" fmla="*/ 4389 w 27612"/>
                  <a:gd name="connsiteY5" fmla="*/ 5669 h 14994"/>
                  <a:gd name="connsiteX6" fmla="*/ 4023 w 27612"/>
                  <a:gd name="connsiteY6" fmla="*/ 5303 h 14994"/>
                  <a:gd name="connsiteX7" fmla="*/ 4023 w 27612"/>
                  <a:gd name="connsiteY7" fmla="*/ 6400 h 14994"/>
                  <a:gd name="connsiteX8" fmla="*/ 4754 w 27612"/>
                  <a:gd name="connsiteY8" fmla="*/ 8046 h 14994"/>
                  <a:gd name="connsiteX9" fmla="*/ 0 w 27612"/>
                  <a:gd name="connsiteY9" fmla="*/ 11703 h 14994"/>
                  <a:gd name="connsiteX10" fmla="*/ 182 w 27612"/>
                  <a:gd name="connsiteY10" fmla="*/ 13898 h 14994"/>
                  <a:gd name="connsiteX11" fmla="*/ 3291 w 27612"/>
                  <a:gd name="connsiteY11" fmla="*/ 13532 h 14994"/>
                  <a:gd name="connsiteX12" fmla="*/ 6034 w 27612"/>
                  <a:gd name="connsiteY12" fmla="*/ 14995 h 14994"/>
                  <a:gd name="connsiteX13" fmla="*/ 11337 w 27612"/>
                  <a:gd name="connsiteY13" fmla="*/ 13898 h 14994"/>
                  <a:gd name="connsiteX14" fmla="*/ 17555 w 27612"/>
                  <a:gd name="connsiteY14" fmla="*/ 14446 h 14994"/>
                  <a:gd name="connsiteX15" fmla="*/ 26332 w 27612"/>
                  <a:gd name="connsiteY15" fmla="*/ 9692 h 14994"/>
                  <a:gd name="connsiteX16" fmla="*/ 27430 w 27612"/>
                  <a:gd name="connsiteY16" fmla="*/ 8595 h 14994"/>
                  <a:gd name="connsiteX17" fmla="*/ 27612 w 27612"/>
                  <a:gd name="connsiteY17" fmla="*/ 7315 h 14994"/>
                  <a:gd name="connsiteX18" fmla="*/ 27063 w 27612"/>
                  <a:gd name="connsiteY18" fmla="*/ 3657 h 14994"/>
                  <a:gd name="connsiteX19" fmla="*/ 23772 w 27612"/>
                  <a:gd name="connsiteY19" fmla="*/ 1280 h 14994"/>
                  <a:gd name="connsiteX20" fmla="*/ 19567 w 27612"/>
                  <a:gd name="connsiteY20" fmla="*/ 0 h 14994"/>
                  <a:gd name="connsiteX21" fmla="*/ 16641 w 27612"/>
                  <a:gd name="connsiteY21" fmla="*/ 366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12" h="14994">
                    <a:moveTo>
                      <a:pt x="16641" y="366"/>
                    </a:moveTo>
                    <a:lnTo>
                      <a:pt x="16458" y="3292"/>
                    </a:lnTo>
                    <a:lnTo>
                      <a:pt x="14995" y="4754"/>
                    </a:lnTo>
                    <a:lnTo>
                      <a:pt x="12252" y="3292"/>
                    </a:lnTo>
                    <a:lnTo>
                      <a:pt x="9692" y="3292"/>
                    </a:lnTo>
                    <a:lnTo>
                      <a:pt x="4389" y="5669"/>
                    </a:lnTo>
                    <a:lnTo>
                      <a:pt x="4023" y="5303"/>
                    </a:lnTo>
                    <a:lnTo>
                      <a:pt x="4023" y="6400"/>
                    </a:lnTo>
                    <a:lnTo>
                      <a:pt x="4754" y="8046"/>
                    </a:lnTo>
                    <a:lnTo>
                      <a:pt x="0" y="11703"/>
                    </a:lnTo>
                    <a:lnTo>
                      <a:pt x="182" y="13898"/>
                    </a:lnTo>
                    <a:lnTo>
                      <a:pt x="3291" y="13532"/>
                    </a:lnTo>
                    <a:lnTo>
                      <a:pt x="6034" y="14995"/>
                    </a:lnTo>
                    <a:lnTo>
                      <a:pt x="11337" y="13898"/>
                    </a:lnTo>
                    <a:lnTo>
                      <a:pt x="17555" y="14446"/>
                    </a:lnTo>
                    <a:lnTo>
                      <a:pt x="26332" y="9692"/>
                    </a:lnTo>
                    <a:lnTo>
                      <a:pt x="27430" y="8595"/>
                    </a:lnTo>
                    <a:lnTo>
                      <a:pt x="27612" y="7315"/>
                    </a:lnTo>
                    <a:lnTo>
                      <a:pt x="27063" y="3657"/>
                    </a:lnTo>
                    <a:lnTo>
                      <a:pt x="23772" y="1280"/>
                    </a:lnTo>
                    <a:lnTo>
                      <a:pt x="19567" y="0"/>
                    </a:lnTo>
                    <a:lnTo>
                      <a:pt x="16641" y="366"/>
                    </a:lnTo>
                    <a:close/>
                  </a:path>
                </a:pathLst>
              </a:custGeom>
              <a:grpFill/>
              <a:ln w="18272" cap="flat">
                <a:noFill/>
                <a:prstDash val="solid"/>
                <a:miter/>
              </a:ln>
            </p:spPr>
            <p:txBody>
              <a:bodyPr rtlCol="0" anchor="ctr"/>
              <a:lstStyle/>
              <a:p>
                <a:endParaRPr lang="en-GB" sz="1463"/>
              </a:p>
            </p:txBody>
          </p:sp>
          <p:sp>
            <p:nvSpPr>
              <p:cNvPr id="680" name="Freeform: Shape 679">
                <a:extLst>
                  <a:ext uri="{FF2B5EF4-FFF2-40B4-BE49-F238E27FC236}">
                    <a16:creationId xmlns:a16="http://schemas.microsoft.com/office/drawing/2014/main" id="{3DD4B23C-E755-C2BF-7BE9-A811DC286A5B}"/>
                  </a:ext>
                </a:extLst>
              </p:cNvPr>
              <p:cNvSpPr/>
              <p:nvPr/>
            </p:nvSpPr>
            <p:spPr>
              <a:xfrm>
                <a:off x="9491329" y="2117171"/>
                <a:ext cx="27612" cy="14994"/>
              </a:xfrm>
              <a:custGeom>
                <a:avLst/>
                <a:gdLst>
                  <a:gd name="connsiteX0" fmla="*/ 4389 w 27612"/>
                  <a:gd name="connsiteY0" fmla="*/ 5669 h 14994"/>
                  <a:gd name="connsiteX1" fmla="*/ 9692 w 27612"/>
                  <a:gd name="connsiteY1" fmla="*/ 3109 h 14994"/>
                  <a:gd name="connsiteX2" fmla="*/ 12252 w 27612"/>
                  <a:gd name="connsiteY2" fmla="*/ 3109 h 14994"/>
                  <a:gd name="connsiteX3" fmla="*/ 14995 w 27612"/>
                  <a:gd name="connsiteY3" fmla="*/ 4754 h 14994"/>
                  <a:gd name="connsiteX4" fmla="*/ 16458 w 27612"/>
                  <a:gd name="connsiteY4" fmla="*/ 3109 h 14994"/>
                  <a:gd name="connsiteX5" fmla="*/ 16641 w 27612"/>
                  <a:gd name="connsiteY5" fmla="*/ 366 h 14994"/>
                  <a:gd name="connsiteX6" fmla="*/ 19567 w 27612"/>
                  <a:gd name="connsiteY6" fmla="*/ 0 h 14994"/>
                  <a:gd name="connsiteX7" fmla="*/ 23772 w 27612"/>
                  <a:gd name="connsiteY7" fmla="*/ 1280 h 14994"/>
                  <a:gd name="connsiteX8" fmla="*/ 27063 w 27612"/>
                  <a:gd name="connsiteY8" fmla="*/ 3657 h 14994"/>
                  <a:gd name="connsiteX9" fmla="*/ 27612 w 27612"/>
                  <a:gd name="connsiteY9" fmla="*/ 7315 h 14994"/>
                  <a:gd name="connsiteX10" fmla="*/ 27430 w 27612"/>
                  <a:gd name="connsiteY10" fmla="*/ 8595 h 14994"/>
                  <a:gd name="connsiteX11" fmla="*/ 26332 w 27612"/>
                  <a:gd name="connsiteY11" fmla="*/ 9692 h 14994"/>
                  <a:gd name="connsiteX12" fmla="*/ 17555 w 27612"/>
                  <a:gd name="connsiteY12" fmla="*/ 14446 h 14994"/>
                  <a:gd name="connsiteX13" fmla="*/ 11337 w 27612"/>
                  <a:gd name="connsiteY13" fmla="*/ 13898 h 14994"/>
                  <a:gd name="connsiteX14" fmla="*/ 6034 w 27612"/>
                  <a:gd name="connsiteY14" fmla="*/ 14995 h 14994"/>
                  <a:gd name="connsiteX15" fmla="*/ 3291 w 27612"/>
                  <a:gd name="connsiteY15" fmla="*/ 13532 h 14994"/>
                  <a:gd name="connsiteX16" fmla="*/ 182 w 27612"/>
                  <a:gd name="connsiteY16" fmla="*/ 13898 h 14994"/>
                  <a:gd name="connsiteX17" fmla="*/ 0 w 27612"/>
                  <a:gd name="connsiteY17" fmla="*/ 11703 h 14994"/>
                  <a:gd name="connsiteX18" fmla="*/ 4754 w 27612"/>
                  <a:gd name="connsiteY18" fmla="*/ 8046 h 14994"/>
                  <a:gd name="connsiteX19" fmla="*/ 4023 w 27612"/>
                  <a:gd name="connsiteY19" fmla="*/ 6400 h 14994"/>
                  <a:gd name="connsiteX20" fmla="*/ 4023 w 27612"/>
                  <a:gd name="connsiteY20" fmla="*/ 5303 h 14994"/>
                  <a:gd name="connsiteX21" fmla="*/ 4389 w 27612"/>
                  <a:gd name="connsiteY21" fmla="*/ 5669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12" h="14994">
                    <a:moveTo>
                      <a:pt x="4389" y="5669"/>
                    </a:moveTo>
                    <a:lnTo>
                      <a:pt x="9692" y="3109"/>
                    </a:lnTo>
                    <a:lnTo>
                      <a:pt x="12252" y="3109"/>
                    </a:lnTo>
                    <a:lnTo>
                      <a:pt x="14995" y="4754"/>
                    </a:lnTo>
                    <a:lnTo>
                      <a:pt x="16458" y="3109"/>
                    </a:lnTo>
                    <a:lnTo>
                      <a:pt x="16641" y="366"/>
                    </a:lnTo>
                    <a:lnTo>
                      <a:pt x="19567" y="0"/>
                    </a:lnTo>
                    <a:lnTo>
                      <a:pt x="23772" y="1280"/>
                    </a:lnTo>
                    <a:lnTo>
                      <a:pt x="27063" y="3657"/>
                    </a:lnTo>
                    <a:lnTo>
                      <a:pt x="27612" y="7315"/>
                    </a:lnTo>
                    <a:lnTo>
                      <a:pt x="27430" y="8595"/>
                    </a:lnTo>
                    <a:lnTo>
                      <a:pt x="26332" y="9692"/>
                    </a:lnTo>
                    <a:lnTo>
                      <a:pt x="17555" y="14446"/>
                    </a:lnTo>
                    <a:lnTo>
                      <a:pt x="11337" y="13898"/>
                    </a:lnTo>
                    <a:lnTo>
                      <a:pt x="6034" y="14995"/>
                    </a:lnTo>
                    <a:lnTo>
                      <a:pt x="3291" y="13532"/>
                    </a:lnTo>
                    <a:lnTo>
                      <a:pt x="182" y="13898"/>
                    </a:lnTo>
                    <a:lnTo>
                      <a:pt x="0" y="11703"/>
                    </a:lnTo>
                    <a:lnTo>
                      <a:pt x="4754" y="8046"/>
                    </a:lnTo>
                    <a:lnTo>
                      <a:pt x="4023" y="6400"/>
                    </a:lnTo>
                    <a:lnTo>
                      <a:pt x="4023" y="5303"/>
                    </a:lnTo>
                    <a:lnTo>
                      <a:pt x="4389" y="5669"/>
                    </a:lnTo>
                  </a:path>
                </a:pathLst>
              </a:custGeom>
              <a:grpFill/>
              <a:ln w="4020" cap="flat">
                <a:solidFill>
                  <a:srgbClr val="FFFFFF"/>
                </a:solidFill>
                <a:prstDash val="solid"/>
                <a:miter/>
              </a:ln>
            </p:spPr>
            <p:txBody>
              <a:bodyPr rtlCol="0" anchor="ctr"/>
              <a:lstStyle/>
              <a:p>
                <a:endParaRPr lang="en-GB" sz="1463"/>
              </a:p>
            </p:txBody>
          </p:sp>
          <p:sp>
            <p:nvSpPr>
              <p:cNvPr id="681" name="Freeform: Shape 680">
                <a:extLst>
                  <a:ext uri="{FF2B5EF4-FFF2-40B4-BE49-F238E27FC236}">
                    <a16:creationId xmlns:a16="http://schemas.microsoft.com/office/drawing/2014/main" id="{37B96DEA-B42C-38B9-7013-AA707D28059A}"/>
                  </a:ext>
                </a:extLst>
              </p:cNvPr>
              <p:cNvSpPr/>
              <p:nvPr/>
            </p:nvSpPr>
            <p:spPr>
              <a:xfrm>
                <a:off x="9524062" y="2076392"/>
                <a:ext cx="39498" cy="15726"/>
              </a:xfrm>
              <a:custGeom>
                <a:avLst/>
                <a:gdLst>
                  <a:gd name="connsiteX0" fmla="*/ 7863 w 39498"/>
                  <a:gd name="connsiteY0" fmla="*/ 914 h 15726"/>
                  <a:gd name="connsiteX1" fmla="*/ 8960 w 39498"/>
                  <a:gd name="connsiteY1" fmla="*/ 3292 h 15726"/>
                  <a:gd name="connsiteX2" fmla="*/ 8960 w 39498"/>
                  <a:gd name="connsiteY2" fmla="*/ 5120 h 15726"/>
                  <a:gd name="connsiteX3" fmla="*/ 5486 w 39498"/>
                  <a:gd name="connsiteY3" fmla="*/ 5669 h 15726"/>
                  <a:gd name="connsiteX4" fmla="*/ 4389 w 39498"/>
                  <a:gd name="connsiteY4" fmla="*/ 7315 h 15726"/>
                  <a:gd name="connsiteX5" fmla="*/ 5303 w 39498"/>
                  <a:gd name="connsiteY5" fmla="*/ 9509 h 15726"/>
                  <a:gd name="connsiteX6" fmla="*/ 2011 w 39498"/>
                  <a:gd name="connsiteY6" fmla="*/ 10057 h 15726"/>
                  <a:gd name="connsiteX7" fmla="*/ 0 w 39498"/>
                  <a:gd name="connsiteY7" fmla="*/ 11886 h 15726"/>
                  <a:gd name="connsiteX8" fmla="*/ 5851 w 39498"/>
                  <a:gd name="connsiteY8" fmla="*/ 15726 h 15726"/>
                  <a:gd name="connsiteX9" fmla="*/ 8412 w 39498"/>
                  <a:gd name="connsiteY9" fmla="*/ 14629 h 15726"/>
                  <a:gd name="connsiteX10" fmla="*/ 9509 w 39498"/>
                  <a:gd name="connsiteY10" fmla="*/ 13349 h 15726"/>
                  <a:gd name="connsiteX11" fmla="*/ 16458 w 39498"/>
                  <a:gd name="connsiteY11" fmla="*/ 13532 h 15726"/>
                  <a:gd name="connsiteX12" fmla="*/ 20481 w 39498"/>
                  <a:gd name="connsiteY12" fmla="*/ 10789 h 15726"/>
                  <a:gd name="connsiteX13" fmla="*/ 24869 w 39498"/>
                  <a:gd name="connsiteY13" fmla="*/ 12800 h 15726"/>
                  <a:gd name="connsiteX14" fmla="*/ 28527 w 39498"/>
                  <a:gd name="connsiteY14" fmla="*/ 13166 h 15726"/>
                  <a:gd name="connsiteX15" fmla="*/ 32732 w 39498"/>
                  <a:gd name="connsiteY15" fmla="*/ 6766 h 15726"/>
                  <a:gd name="connsiteX16" fmla="*/ 32732 w 39498"/>
                  <a:gd name="connsiteY16" fmla="*/ 10057 h 15726"/>
                  <a:gd name="connsiteX17" fmla="*/ 33281 w 39498"/>
                  <a:gd name="connsiteY17" fmla="*/ 11703 h 15726"/>
                  <a:gd name="connsiteX18" fmla="*/ 35475 w 39498"/>
                  <a:gd name="connsiteY18" fmla="*/ 9509 h 15726"/>
                  <a:gd name="connsiteX19" fmla="*/ 36390 w 39498"/>
                  <a:gd name="connsiteY19" fmla="*/ 6949 h 15726"/>
                  <a:gd name="connsiteX20" fmla="*/ 38949 w 39498"/>
                  <a:gd name="connsiteY20" fmla="*/ 3474 h 15726"/>
                  <a:gd name="connsiteX21" fmla="*/ 39498 w 39498"/>
                  <a:gd name="connsiteY21" fmla="*/ 1280 h 15726"/>
                  <a:gd name="connsiteX22" fmla="*/ 38584 w 39498"/>
                  <a:gd name="connsiteY22" fmla="*/ 731 h 15726"/>
                  <a:gd name="connsiteX23" fmla="*/ 25966 w 39498"/>
                  <a:gd name="connsiteY23" fmla="*/ 2194 h 15726"/>
                  <a:gd name="connsiteX24" fmla="*/ 20663 w 39498"/>
                  <a:gd name="connsiteY24" fmla="*/ 1463 h 15726"/>
                  <a:gd name="connsiteX25" fmla="*/ 20481 w 39498"/>
                  <a:gd name="connsiteY25" fmla="*/ 549 h 15726"/>
                  <a:gd name="connsiteX26" fmla="*/ 18652 w 39498"/>
                  <a:gd name="connsiteY26" fmla="*/ 183 h 15726"/>
                  <a:gd name="connsiteX27" fmla="*/ 11520 w 39498"/>
                  <a:gd name="connsiteY27" fmla="*/ 0 h 15726"/>
                  <a:gd name="connsiteX28" fmla="*/ 7863 w 39498"/>
                  <a:gd name="connsiteY28" fmla="*/ 914 h 1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98" h="15726">
                    <a:moveTo>
                      <a:pt x="7863" y="914"/>
                    </a:moveTo>
                    <a:lnTo>
                      <a:pt x="8960" y="3292"/>
                    </a:lnTo>
                    <a:lnTo>
                      <a:pt x="8960" y="5120"/>
                    </a:lnTo>
                    <a:lnTo>
                      <a:pt x="5486" y="5669"/>
                    </a:lnTo>
                    <a:lnTo>
                      <a:pt x="4389" y="7315"/>
                    </a:lnTo>
                    <a:lnTo>
                      <a:pt x="5303" y="9509"/>
                    </a:lnTo>
                    <a:lnTo>
                      <a:pt x="2011" y="10057"/>
                    </a:lnTo>
                    <a:lnTo>
                      <a:pt x="0" y="11886"/>
                    </a:lnTo>
                    <a:lnTo>
                      <a:pt x="5851" y="15726"/>
                    </a:lnTo>
                    <a:lnTo>
                      <a:pt x="8412" y="14629"/>
                    </a:lnTo>
                    <a:lnTo>
                      <a:pt x="9509" y="13349"/>
                    </a:lnTo>
                    <a:lnTo>
                      <a:pt x="16458" y="13532"/>
                    </a:lnTo>
                    <a:lnTo>
                      <a:pt x="20481" y="10789"/>
                    </a:lnTo>
                    <a:lnTo>
                      <a:pt x="24869" y="12800"/>
                    </a:lnTo>
                    <a:lnTo>
                      <a:pt x="28527" y="13166"/>
                    </a:lnTo>
                    <a:lnTo>
                      <a:pt x="32732" y="6766"/>
                    </a:lnTo>
                    <a:lnTo>
                      <a:pt x="32732" y="10057"/>
                    </a:lnTo>
                    <a:lnTo>
                      <a:pt x="33281" y="11703"/>
                    </a:lnTo>
                    <a:lnTo>
                      <a:pt x="35475" y="9509"/>
                    </a:lnTo>
                    <a:lnTo>
                      <a:pt x="36390" y="6949"/>
                    </a:lnTo>
                    <a:lnTo>
                      <a:pt x="38949" y="3474"/>
                    </a:lnTo>
                    <a:lnTo>
                      <a:pt x="39498" y="1280"/>
                    </a:lnTo>
                    <a:lnTo>
                      <a:pt x="38584" y="731"/>
                    </a:lnTo>
                    <a:lnTo>
                      <a:pt x="25966" y="2194"/>
                    </a:lnTo>
                    <a:lnTo>
                      <a:pt x="20663" y="1463"/>
                    </a:lnTo>
                    <a:lnTo>
                      <a:pt x="20481" y="549"/>
                    </a:lnTo>
                    <a:lnTo>
                      <a:pt x="18652" y="183"/>
                    </a:lnTo>
                    <a:lnTo>
                      <a:pt x="11520" y="0"/>
                    </a:lnTo>
                    <a:lnTo>
                      <a:pt x="7863" y="914"/>
                    </a:lnTo>
                    <a:close/>
                  </a:path>
                </a:pathLst>
              </a:custGeom>
              <a:grpFill/>
              <a:ln w="18272" cap="flat">
                <a:noFill/>
                <a:prstDash val="solid"/>
                <a:miter/>
              </a:ln>
            </p:spPr>
            <p:txBody>
              <a:bodyPr rtlCol="0" anchor="ctr"/>
              <a:lstStyle/>
              <a:p>
                <a:endParaRPr lang="en-GB" sz="1463"/>
              </a:p>
            </p:txBody>
          </p:sp>
          <p:sp>
            <p:nvSpPr>
              <p:cNvPr id="682" name="Freeform: Shape 681">
                <a:extLst>
                  <a:ext uri="{FF2B5EF4-FFF2-40B4-BE49-F238E27FC236}">
                    <a16:creationId xmlns:a16="http://schemas.microsoft.com/office/drawing/2014/main" id="{DEEA0788-89B6-60F5-3AD4-49552B041D2A}"/>
                  </a:ext>
                </a:extLst>
              </p:cNvPr>
              <p:cNvSpPr/>
              <p:nvPr/>
            </p:nvSpPr>
            <p:spPr>
              <a:xfrm>
                <a:off x="9524062" y="2076392"/>
                <a:ext cx="39498" cy="15726"/>
              </a:xfrm>
              <a:custGeom>
                <a:avLst/>
                <a:gdLst>
                  <a:gd name="connsiteX0" fmla="*/ 20663 w 39498"/>
                  <a:gd name="connsiteY0" fmla="*/ 1463 h 15726"/>
                  <a:gd name="connsiteX1" fmla="*/ 25966 w 39498"/>
                  <a:gd name="connsiteY1" fmla="*/ 2194 h 15726"/>
                  <a:gd name="connsiteX2" fmla="*/ 38584 w 39498"/>
                  <a:gd name="connsiteY2" fmla="*/ 731 h 15726"/>
                  <a:gd name="connsiteX3" fmla="*/ 39498 w 39498"/>
                  <a:gd name="connsiteY3" fmla="*/ 1280 h 15726"/>
                  <a:gd name="connsiteX4" fmla="*/ 38949 w 39498"/>
                  <a:gd name="connsiteY4" fmla="*/ 3474 h 15726"/>
                  <a:gd name="connsiteX5" fmla="*/ 36390 w 39498"/>
                  <a:gd name="connsiteY5" fmla="*/ 6949 h 15726"/>
                  <a:gd name="connsiteX6" fmla="*/ 35475 w 39498"/>
                  <a:gd name="connsiteY6" fmla="*/ 9509 h 15726"/>
                  <a:gd name="connsiteX7" fmla="*/ 33281 w 39498"/>
                  <a:gd name="connsiteY7" fmla="*/ 11703 h 15726"/>
                  <a:gd name="connsiteX8" fmla="*/ 32732 w 39498"/>
                  <a:gd name="connsiteY8" fmla="*/ 10057 h 15726"/>
                  <a:gd name="connsiteX9" fmla="*/ 32732 w 39498"/>
                  <a:gd name="connsiteY9" fmla="*/ 6766 h 15726"/>
                  <a:gd name="connsiteX10" fmla="*/ 28527 w 39498"/>
                  <a:gd name="connsiteY10" fmla="*/ 13166 h 15726"/>
                  <a:gd name="connsiteX11" fmla="*/ 24869 w 39498"/>
                  <a:gd name="connsiteY11" fmla="*/ 12800 h 15726"/>
                  <a:gd name="connsiteX12" fmla="*/ 20481 w 39498"/>
                  <a:gd name="connsiteY12" fmla="*/ 10789 h 15726"/>
                  <a:gd name="connsiteX13" fmla="*/ 16458 w 39498"/>
                  <a:gd name="connsiteY13" fmla="*/ 13532 h 15726"/>
                  <a:gd name="connsiteX14" fmla="*/ 9509 w 39498"/>
                  <a:gd name="connsiteY14" fmla="*/ 13349 h 15726"/>
                  <a:gd name="connsiteX15" fmla="*/ 8412 w 39498"/>
                  <a:gd name="connsiteY15" fmla="*/ 14629 h 15726"/>
                  <a:gd name="connsiteX16" fmla="*/ 5851 w 39498"/>
                  <a:gd name="connsiteY16" fmla="*/ 15726 h 15726"/>
                  <a:gd name="connsiteX17" fmla="*/ 0 w 39498"/>
                  <a:gd name="connsiteY17" fmla="*/ 11886 h 15726"/>
                  <a:gd name="connsiteX18" fmla="*/ 2011 w 39498"/>
                  <a:gd name="connsiteY18" fmla="*/ 10057 h 15726"/>
                  <a:gd name="connsiteX19" fmla="*/ 5303 w 39498"/>
                  <a:gd name="connsiteY19" fmla="*/ 9509 h 15726"/>
                  <a:gd name="connsiteX20" fmla="*/ 4389 w 39498"/>
                  <a:gd name="connsiteY20" fmla="*/ 7315 h 15726"/>
                  <a:gd name="connsiteX21" fmla="*/ 5486 w 39498"/>
                  <a:gd name="connsiteY21" fmla="*/ 5669 h 15726"/>
                  <a:gd name="connsiteX22" fmla="*/ 8960 w 39498"/>
                  <a:gd name="connsiteY22" fmla="*/ 5120 h 15726"/>
                  <a:gd name="connsiteX23" fmla="*/ 8960 w 39498"/>
                  <a:gd name="connsiteY23" fmla="*/ 3292 h 15726"/>
                  <a:gd name="connsiteX24" fmla="*/ 7863 w 39498"/>
                  <a:gd name="connsiteY24" fmla="*/ 914 h 15726"/>
                  <a:gd name="connsiteX25" fmla="*/ 11520 w 39498"/>
                  <a:gd name="connsiteY25" fmla="*/ 0 h 15726"/>
                  <a:gd name="connsiteX26" fmla="*/ 18652 w 39498"/>
                  <a:gd name="connsiteY26" fmla="*/ 183 h 15726"/>
                  <a:gd name="connsiteX27" fmla="*/ 20481 w 39498"/>
                  <a:gd name="connsiteY27" fmla="*/ 549 h 15726"/>
                  <a:gd name="connsiteX28" fmla="*/ 20663 w 39498"/>
                  <a:gd name="connsiteY28" fmla="*/ 1463 h 1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498" h="15726">
                    <a:moveTo>
                      <a:pt x="20663" y="1463"/>
                    </a:moveTo>
                    <a:lnTo>
                      <a:pt x="25966" y="2194"/>
                    </a:lnTo>
                    <a:lnTo>
                      <a:pt x="38584" y="731"/>
                    </a:lnTo>
                    <a:lnTo>
                      <a:pt x="39498" y="1280"/>
                    </a:lnTo>
                    <a:lnTo>
                      <a:pt x="38949" y="3474"/>
                    </a:lnTo>
                    <a:lnTo>
                      <a:pt x="36390" y="6949"/>
                    </a:lnTo>
                    <a:lnTo>
                      <a:pt x="35475" y="9509"/>
                    </a:lnTo>
                    <a:lnTo>
                      <a:pt x="33281" y="11703"/>
                    </a:lnTo>
                    <a:lnTo>
                      <a:pt x="32732" y="10057"/>
                    </a:lnTo>
                    <a:lnTo>
                      <a:pt x="32732" y="6766"/>
                    </a:lnTo>
                    <a:lnTo>
                      <a:pt x="28527" y="13166"/>
                    </a:lnTo>
                    <a:lnTo>
                      <a:pt x="24869" y="12800"/>
                    </a:lnTo>
                    <a:lnTo>
                      <a:pt x="20481" y="10789"/>
                    </a:lnTo>
                    <a:lnTo>
                      <a:pt x="16458" y="13532"/>
                    </a:lnTo>
                    <a:lnTo>
                      <a:pt x="9509" y="13349"/>
                    </a:lnTo>
                    <a:lnTo>
                      <a:pt x="8412" y="14629"/>
                    </a:lnTo>
                    <a:lnTo>
                      <a:pt x="5851" y="15726"/>
                    </a:lnTo>
                    <a:lnTo>
                      <a:pt x="0" y="11886"/>
                    </a:lnTo>
                    <a:lnTo>
                      <a:pt x="2011" y="10057"/>
                    </a:lnTo>
                    <a:lnTo>
                      <a:pt x="5303" y="9509"/>
                    </a:lnTo>
                    <a:lnTo>
                      <a:pt x="4389" y="7315"/>
                    </a:lnTo>
                    <a:lnTo>
                      <a:pt x="5486" y="5669"/>
                    </a:lnTo>
                    <a:lnTo>
                      <a:pt x="8960" y="5120"/>
                    </a:lnTo>
                    <a:lnTo>
                      <a:pt x="8960" y="3292"/>
                    </a:lnTo>
                    <a:lnTo>
                      <a:pt x="7863" y="914"/>
                    </a:lnTo>
                    <a:lnTo>
                      <a:pt x="11520" y="0"/>
                    </a:lnTo>
                    <a:lnTo>
                      <a:pt x="18652" y="183"/>
                    </a:lnTo>
                    <a:lnTo>
                      <a:pt x="20481" y="549"/>
                    </a:lnTo>
                    <a:lnTo>
                      <a:pt x="20663" y="1463"/>
                    </a:lnTo>
                  </a:path>
                </a:pathLst>
              </a:custGeom>
              <a:grpFill/>
              <a:ln w="4020" cap="flat">
                <a:solidFill>
                  <a:srgbClr val="FFFFFF"/>
                </a:solidFill>
                <a:prstDash val="solid"/>
                <a:miter/>
              </a:ln>
            </p:spPr>
            <p:txBody>
              <a:bodyPr rtlCol="0" anchor="ctr"/>
              <a:lstStyle/>
              <a:p>
                <a:endParaRPr lang="en-GB" sz="1463"/>
              </a:p>
            </p:txBody>
          </p:sp>
          <p:sp>
            <p:nvSpPr>
              <p:cNvPr id="683" name="Freeform: Shape 682">
                <a:extLst>
                  <a:ext uri="{FF2B5EF4-FFF2-40B4-BE49-F238E27FC236}">
                    <a16:creationId xmlns:a16="http://schemas.microsoft.com/office/drawing/2014/main" id="{BB2EE35E-32C8-4545-55E2-421962869F87}"/>
                  </a:ext>
                </a:extLst>
              </p:cNvPr>
              <p:cNvSpPr/>
              <p:nvPr/>
            </p:nvSpPr>
            <p:spPr>
              <a:xfrm>
                <a:off x="10252772" y="2191962"/>
                <a:ext cx="39133" cy="22126"/>
              </a:xfrm>
              <a:custGeom>
                <a:avLst/>
                <a:gdLst>
                  <a:gd name="connsiteX0" fmla="*/ 6583 w 39133"/>
                  <a:gd name="connsiteY0" fmla="*/ 1646 h 22126"/>
                  <a:gd name="connsiteX1" fmla="*/ 10789 w 39133"/>
                  <a:gd name="connsiteY1" fmla="*/ 0 h 22126"/>
                  <a:gd name="connsiteX2" fmla="*/ 16275 w 39133"/>
                  <a:gd name="connsiteY2" fmla="*/ 366 h 22126"/>
                  <a:gd name="connsiteX3" fmla="*/ 21578 w 39133"/>
                  <a:gd name="connsiteY3" fmla="*/ 3109 h 22126"/>
                  <a:gd name="connsiteX4" fmla="*/ 37487 w 39133"/>
                  <a:gd name="connsiteY4" fmla="*/ 8412 h 22126"/>
                  <a:gd name="connsiteX5" fmla="*/ 39133 w 39133"/>
                  <a:gd name="connsiteY5" fmla="*/ 11338 h 22126"/>
                  <a:gd name="connsiteX6" fmla="*/ 38767 w 39133"/>
                  <a:gd name="connsiteY6" fmla="*/ 13532 h 22126"/>
                  <a:gd name="connsiteX7" fmla="*/ 36024 w 39133"/>
                  <a:gd name="connsiteY7" fmla="*/ 14446 h 22126"/>
                  <a:gd name="connsiteX8" fmla="*/ 36024 w 39133"/>
                  <a:gd name="connsiteY8" fmla="*/ 19018 h 22126"/>
                  <a:gd name="connsiteX9" fmla="*/ 34927 w 39133"/>
                  <a:gd name="connsiteY9" fmla="*/ 21578 h 22126"/>
                  <a:gd name="connsiteX10" fmla="*/ 30721 w 39133"/>
                  <a:gd name="connsiteY10" fmla="*/ 22126 h 22126"/>
                  <a:gd name="connsiteX11" fmla="*/ 17738 w 39133"/>
                  <a:gd name="connsiteY11" fmla="*/ 19749 h 22126"/>
                  <a:gd name="connsiteX12" fmla="*/ 14263 w 39133"/>
                  <a:gd name="connsiteY12" fmla="*/ 16275 h 22126"/>
                  <a:gd name="connsiteX13" fmla="*/ 10058 w 39133"/>
                  <a:gd name="connsiteY13" fmla="*/ 14446 h 22126"/>
                  <a:gd name="connsiteX14" fmla="*/ 7497 w 39133"/>
                  <a:gd name="connsiteY14" fmla="*/ 11520 h 22126"/>
                  <a:gd name="connsiteX15" fmla="*/ 2194 w 39133"/>
                  <a:gd name="connsiteY15" fmla="*/ 9509 h 22126"/>
                  <a:gd name="connsiteX16" fmla="*/ 0 w 39133"/>
                  <a:gd name="connsiteY16" fmla="*/ 6400 h 22126"/>
                  <a:gd name="connsiteX17" fmla="*/ 1280 w 39133"/>
                  <a:gd name="connsiteY17" fmla="*/ 3292 h 22126"/>
                  <a:gd name="connsiteX18" fmla="*/ 6583 w 39133"/>
                  <a:gd name="connsiteY18" fmla="*/ 1646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133" h="22126">
                    <a:moveTo>
                      <a:pt x="6583" y="1646"/>
                    </a:moveTo>
                    <a:lnTo>
                      <a:pt x="10789" y="0"/>
                    </a:lnTo>
                    <a:lnTo>
                      <a:pt x="16275" y="366"/>
                    </a:lnTo>
                    <a:lnTo>
                      <a:pt x="21578" y="3109"/>
                    </a:lnTo>
                    <a:lnTo>
                      <a:pt x="37487" y="8412"/>
                    </a:lnTo>
                    <a:lnTo>
                      <a:pt x="39133" y="11338"/>
                    </a:lnTo>
                    <a:lnTo>
                      <a:pt x="38767" y="13532"/>
                    </a:lnTo>
                    <a:lnTo>
                      <a:pt x="36024" y="14446"/>
                    </a:lnTo>
                    <a:lnTo>
                      <a:pt x="36024" y="19018"/>
                    </a:lnTo>
                    <a:lnTo>
                      <a:pt x="34927" y="21578"/>
                    </a:lnTo>
                    <a:lnTo>
                      <a:pt x="30721" y="22126"/>
                    </a:lnTo>
                    <a:lnTo>
                      <a:pt x="17738" y="19749"/>
                    </a:lnTo>
                    <a:lnTo>
                      <a:pt x="14263" y="16275"/>
                    </a:lnTo>
                    <a:lnTo>
                      <a:pt x="10058" y="14446"/>
                    </a:lnTo>
                    <a:lnTo>
                      <a:pt x="7497" y="11520"/>
                    </a:lnTo>
                    <a:lnTo>
                      <a:pt x="2194" y="9509"/>
                    </a:lnTo>
                    <a:lnTo>
                      <a:pt x="0" y="6400"/>
                    </a:lnTo>
                    <a:lnTo>
                      <a:pt x="1280" y="3292"/>
                    </a:lnTo>
                    <a:lnTo>
                      <a:pt x="6583" y="1646"/>
                    </a:lnTo>
                    <a:close/>
                  </a:path>
                </a:pathLst>
              </a:custGeom>
              <a:grpFill/>
              <a:ln w="18272" cap="flat">
                <a:noFill/>
                <a:prstDash val="solid"/>
                <a:miter/>
              </a:ln>
            </p:spPr>
            <p:txBody>
              <a:bodyPr rtlCol="0" anchor="ctr"/>
              <a:lstStyle/>
              <a:p>
                <a:endParaRPr lang="en-GB" sz="1463"/>
              </a:p>
            </p:txBody>
          </p:sp>
          <p:sp>
            <p:nvSpPr>
              <p:cNvPr id="684" name="Freeform: Shape 683">
                <a:extLst>
                  <a:ext uri="{FF2B5EF4-FFF2-40B4-BE49-F238E27FC236}">
                    <a16:creationId xmlns:a16="http://schemas.microsoft.com/office/drawing/2014/main" id="{073563AC-99E6-E8EA-8539-7C31B327DB6A}"/>
                  </a:ext>
                </a:extLst>
              </p:cNvPr>
              <p:cNvSpPr/>
              <p:nvPr/>
            </p:nvSpPr>
            <p:spPr>
              <a:xfrm>
                <a:off x="10252772" y="2191962"/>
                <a:ext cx="39133" cy="22126"/>
              </a:xfrm>
              <a:custGeom>
                <a:avLst/>
                <a:gdLst>
                  <a:gd name="connsiteX0" fmla="*/ 6583 w 39133"/>
                  <a:gd name="connsiteY0" fmla="*/ 1646 h 22126"/>
                  <a:gd name="connsiteX1" fmla="*/ 10789 w 39133"/>
                  <a:gd name="connsiteY1" fmla="*/ 0 h 22126"/>
                  <a:gd name="connsiteX2" fmla="*/ 16275 w 39133"/>
                  <a:gd name="connsiteY2" fmla="*/ 366 h 22126"/>
                  <a:gd name="connsiteX3" fmla="*/ 21578 w 39133"/>
                  <a:gd name="connsiteY3" fmla="*/ 3109 h 22126"/>
                  <a:gd name="connsiteX4" fmla="*/ 37487 w 39133"/>
                  <a:gd name="connsiteY4" fmla="*/ 8412 h 22126"/>
                  <a:gd name="connsiteX5" fmla="*/ 39133 w 39133"/>
                  <a:gd name="connsiteY5" fmla="*/ 11338 h 22126"/>
                  <a:gd name="connsiteX6" fmla="*/ 38767 w 39133"/>
                  <a:gd name="connsiteY6" fmla="*/ 13532 h 22126"/>
                  <a:gd name="connsiteX7" fmla="*/ 36024 w 39133"/>
                  <a:gd name="connsiteY7" fmla="*/ 14446 h 22126"/>
                  <a:gd name="connsiteX8" fmla="*/ 36024 w 39133"/>
                  <a:gd name="connsiteY8" fmla="*/ 19018 h 22126"/>
                  <a:gd name="connsiteX9" fmla="*/ 34927 w 39133"/>
                  <a:gd name="connsiteY9" fmla="*/ 21578 h 22126"/>
                  <a:gd name="connsiteX10" fmla="*/ 30721 w 39133"/>
                  <a:gd name="connsiteY10" fmla="*/ 22126 h 22126"/>
                  <a:gd name="connsiteX11" fmla="*/ 17738 w 39133"/>
                  <a:gd name="connsiteY11" fmla="*/ 19749 h 22126"/>
                  <a:gd name="connsiteX12" fmla="*/ 14263 w 39133"/>
                  <a:gd name="connsiteY12" fmla="*/ 16275 h 22126"/>
                  <a:gd name="connsiteX13" fmla="*/ 10058 w 39133"/>
                  <a:gd name="connsiteY13" fmla="*/ 14446 h 22126"/>
                  <a:gd name="connsiteX14" fmla="*/ 7497 w 39133"/>
                  <a:gd name="connsiteY14" fmla="*/ 11520 h 22126"/>
                  <a:gd name="connsiteX15" fmla="*/ 2194 w 39133"/>
                  <a:gd name="connsiteY15" fmla="*/ 9509 h 22126"/>
                  <a:gd name="connsiteX16" fmla="*/ 0 w 39133"/>
                  <a:gd name="connsiteY16" fmla="*/ 6400 h 22126"/>
                  <a:gd name="connsiteX17" fmla="*/ 1280 w 39133"/>
                  <a:gd name="connsiteY17" fmla="*/ 3292 h 22126"/>
                  <a:gd name="connsiteX18" fmla="*/ 6583 w 39133"/>
                  <a:gd name="connsiteY18" fmla="*/ 1646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133" h="22126">
                    <a:moveTo>
                      <a:pt x="6583" y="1646"/>
                    </a:moveTo>
                    <a:lnTo>
                      <a:pt x="10789" y="0"/>
                    </a:lnTo>
                    <a:lnTo>
                      <a:pt x="16275" y="366"/>
                    </a:lnTo>
                    <a:lnTo>
                      <a:pt x="21578" y="3109"/>
                    </a:lnTo>
                    <a:lnTo>
                      <a:pt x="37487" y="8412"/>
                    </a:lnTo>
                    <a:lnTo>
                      <a:pt x="39133" y="11338"/>
                    </a:lnTo>
                    <a:lnTo>
                      <a:pt x="38767" y="13532"/>
                    </a:lnTo>
                    <a:lnTo>
                      <a:pt x="36024" y="14446"/>
                    </a:lnTo>
                    <a:lnTo>
                      <a:pt x="36024" y="19018"/>
                    </a:lnTo>
                    <a:lnTo>
                      <a:pt x="34927" y="21578"/>
                    </a:lnTo>
                    <a:lnTo>
                      <a:pt x="30721" y="22126"/>
                    </a:lnTo>
                    <a:lnTo>
                      <a:pt x="17738" y="19749"/>
                    </a:lnTo>
                    <a:lnTo>
                      <a:pt x="14263" y="16275"/>
                    </a:lnTo>
                    <a:lnTo>
                      <a:pt x="10058" y="14446"/>
                    </a:lnTo>
                    <a:lnTo>
                      <a:pt x="7497" y="11520"/>
                    </a:lnTo>
                    <a:lnTo>
                      <a:pt x="2194" y="9509"/>
                    </a:lnTo>
                    <a:lnTo>
                      <a:pt x="0" y="6400"/>
                    </a:lnTo>
                    <a:lnTo>
                      <a:pt x="1280" y="3292"/>
                    </a:lnTo>
                    <a:lnTo>
                      <a:pt x="6583" y="1646"/>
                    </a:lnTo>
                  </a:path>
                </a:pathLst>
              </a:custGeom>
              <a:grpFill/>
              <a:ln w="4020" cap="flat">
                <a:solidFill>
                  <a:srgbClr val="FFFFFF"/>
                </a:solidFill>
                <a:prstDash val="solid"/>
                <a:miter/>
              </a:ln>
            </p:spPr>
            <p:txBody>
              <a:bodyPr rtlCol="0" anchor="ctr"/>
              <a:lstStyle/>
              <a:p>
                <a:endParaRPr lang="en-GB" sz="1463"/>
              </a:p>
            </p:txBody>
          </p:sp>
          <p:sp>
            <p:nvSpPr>
              <p:cNvPr id="685" name="Freeform: Shape 684">
                <a:extLst>
                  <a:ext uri="{FF2B5EF4-FFF2-40B4-BE49-F238E27FC236}">
                    <a16:creationId xmlns:a16="http://schemas.microsoft.com/office/drawing/2014/main" id="{25981D99-F42C-F2E1-38DF-180F32D4E281}"/>
                  </a:ext>
                </a:extLst>
              </p:cNvPr>
              <p:cNvSpPr/>
              <p:nvPr/>
            </p:nvSpPr>
            <p:spPr>
              <a:xfrm>
                <a:off x="7212485" y="2216100"/>
                <a:ext cx="54492" cy="36389"/>
              </a:xfrm>
              <a:custGeom>
                <a:avLst/>
                <a:gdLst>
                  <a:gd name="connsiteX0" fmla="*/ 12435 w 54492"/>
                  <a:gd name="connsiteY0" fmla="*/ 2377 h 36389"/>
                  <a:gd name="connsiteX1" fmla="*/ 13897 w 54492"/>
                  <a:gd name="connsiteY1" fmla="*/ 1097 h 36389"/>
                  <a:gd name="connsiteX2" fmla="*/ 15909 w 54492"/>
                  <a:gd name="connsiteY2" fmla="*/ 914 h 36389"/>
                  <a:gd name="connsiteX3" fmla="*/ 18103 w 54492"/>
                  <a:gd name="connsiteY3" fmla="*/ 2012 h 36389"/>
                  <a:gd name="connsiteX4" fmla="*/ 23223 w 54492"/>
                  <a:gd name="connsiteY4" fmla="*/ 0 h 36389"/>
                  <a:gd name="connsiteX5" fmla="*/ 25418 w 54492"/>
                  <a:gd name="connsiteY5" fmla="*/ 0 h 36389"/>
                  <a:gd name="connsiteX6" fmla="*/ 43887 w 54492"/>
                  <a:gd name="connsiteY6" fmla="*/ 10606 h 36389"/>
                  <a:gd name="connsiteX7" fmla="*/ 46995 w 54492"/>
                  <a:gd name="connsiteY7" fmla="*/ 14629 h 36389"/>
                  <a:gd name="connsiteX8" fmla="*/ 48824 w 54492"/>
                  <a:gd name="connsiteY8" fmla="*/ 14995 h 36389"/>
                  <a:gd name="connsiteX9" fmla="*/ 48824 w 54492"/>
                  <a:gd name="connsiteY9" fmla="*/ 9692 h 36389"/>
                  <a:gd name="connsiteX10" fmla="*/ 51202 w 54492"/>
                  <a:gd name="connsiteY10" fmla="*/ 13898 h 36389"/>
                  <a:gd name="connsiteX11" fmla="*/ 54493 w 54492"/>
                  <a:gd name="connsiteY11" fmla="*/ 18469 h 36389"/>
                  <a:gd name="connsiteX12" fmla="*/ 53579 w 54492"/>
                  <a:gd name="connsiteY12" fmla="*/ 22492 h 36389"/>
                  <a:gd name="connsiteX13" fmla="*/ 50653 w 54492"/>
                  <a:gd name="connsiteY13" fmla="*/ 18286 h 36389"/>
                  <a:gd name="connsiteX14" fmla="*/ 45167 w 54492"/>
                  <a:gd name="connsiteY14" fmla="*/ 21944 h 36389"/>
                  <a:gd name="connsiteX15" fmla="*/ 36024 w 54492"/>
                  <a:gd name="connsiteY15" fmla="*/ 30172 h 36389"/>
                  <a:gd name="connsiteX16" fmla="*/ 29624 w 54492"/>
                  <a:gd name="connsiteY16" fmla="*/ 32550 h 36389"/>
                  <a:gd name="connsiteX17" fmla="*/ 25784 w 54492"/>
                  <a:gd name="connsiteY17" fmla="*/ 32550 h 36389"/>
                  <a:gd name="connsiteX18" fmla="*/ 21578 w 54492"/>
                  <a:gd name="connsiteY18" fmla="*/ 35658 h 36389"/>
                  <a:gd name="connsiteX19" fmla="*/ 16641 w 54492"/>
                  <a:gd name="connsiteY19" fmla="*/ 36390 h 36389"/>
                  <a:gd name="connsiteX20" fmla="*/ 14446 w 54492"/>
                  <a:gd name="connsiteY20" fmla="*/ 34013 h 36389"/>
                  <a:gd name="connsiteX21" fmla="*/ 12983 w 54492"/>
                  <a:gd name="connsiteY21" fmla="*/ 36390 h 36389"/>
                  <a:gd name="connsiteX22" fmla="*/ 9509 w 54492"/>
                  <a:gd name="connsiteY22" fmla="*/ 34195 h 36389"/>
                  <a:gd name="connsiteX23" fmla="*/ 6034 w 54492"/>
                  <a:gd name="connsiteY23" fmla="*/ 30355 h 36389"/>
                  <a:gd name="connsiteX24" fmla="*/ 3291 w 54492"/>
                  <a:gd name="connsiteY24" fmla="*/ 30172 h 36389"/>
                  <a:gd name="connsiteX25" fmla="*/ 2743 w 54492"/>
                  <a:gd name="connsiteY25" fmla="*/ 34195 h 36389"/>
                  <a:gd name="connsiteX26" fmla="*/ 4206 w 54492"/>
                  <a:gd name="connsiteY26" fmla="*/ 36390 h 36389"/>
                  <a:gd name="connsiteX27" fmla="*/ 1280 w 54492"/>
                  <a:gd name="connsiteY27" fmla="*/ 33098 h 36389"/>
                  <a:gd name="connsiteX28" fmla="*/ 0 w 54492"/>
                  <a:gd name="connsiteY28" fmla="*/ 29990 h 36389"/>
                  <a:gd name="connsiteX29" fmla="*/ 1280 w 54492"/>
                  <a:gd name="connsiteY29" fmla="*/ 26149 h 36389"/>
                  <a:gd name="connsiteX30" fmla="*/ 1828 w 54492"/>
                  <a:gd name="connsiteY30" fmla="*/ 15909 h 36389"/>
                  <a:gd name="connsiteX31" fmla="*/ 3657 w 54492"/>
                  <a:gd name="connsiteY31" fmla="*/ 11703 h 36389"/>
                  <a:gd name="connsiteX32" fmla="*/ 9509 w 54492"/>
                  <a:gd name="connsiteY32" fmla="*/ 4754 h 36389"/>
                  <a:gd name="connsiteX33" fmla="*/ 12435 w 54492"/>
                  <a:gd name="connsiteY33" fmla="*/ 2377 h 3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4492" h="36389">
                    <a:moveTo>
                      <a:pt x="12435" y="2377"/>
                    </a:moveTo>
                    <a:lnTo>
                      <a:pt x="13897" y="1097"/>
                    </a:lnTo>
                    <a:lnTo>
                      <a:pt x="15909" y="914"/>
                    </a:lnTo>
                    <a:lnTo>
                      <a:pt x="18103" y="2012"/>
                    </a:lnTo>
                    <a:lnTo>
                      <a:pt x="23223" y="0"/>
                    </a:lnTo>
                    <a:lnTo>
                      <a:pt x="25418" y="0"/>
                    </a:lnTo>
                    <a:lnTo>
                      <a:pt x="43887" y="10606"/>
                    </a:lnTo>
                    <a:lnTo>
                      <a:pt x="46995" y="14629"/>
                    </a:lnTo>
                    <a:lnTo>
                      <a:pt x="48824" y="14995"/>
                    </a:lnTo>
                    <a:lnTo>
                      <a:pt x="48824" y="9692"/>
                    </a:lnTo>
                    <a:lnTo>
                      <a:pt x="51202" y="13898"/>
                    </a:lnTo>
                    <a:lnTo>
                      <a:pt x="54493" y="18469"/>
                    </a:lnTo>
                    <a:lnTo>
                      <a:pt x="53579" y="22492"/>
                    </a:lnTo>
                    <a:lnTo>
                      <a:pt x="50653" y="18286"/>
                    </a:lnTo>
                    <a:lnTo>
                      <a:pt x="45167" y="21944"/>
                    </a:lnTo>
                    <a:lnTo>
                      <a:pt x="36024" y="30172"/>
                    </a:lnTo>
                    <a:lnTo>
                      <a:pt x="29624" y="32550"/>
                    </a:lnTo>
                    <a:lnTo>
                      <a:pt x="25784" y="32550"/>
                    </a:lnTo>
                    <a:lnTo>
                      <a:pt x="21578" y="35658"/>
                    </a:lnTo>
                    <a:lnTo>
                      <a:pt x="16641" y="36390"/>
                    </a:lnTo>
                    <a:lnTo>
                      <a:pt x="14446" y="34013"/>
                    </a:lnTo>
                    <a:lnTo>
                      <a:pt x="12983" y="36390"/>
                    </a:lnTo>
                    <a:lnTo>
                      <a:pt x="9509" y="34195"/>
                    </a:lnTo>
                    <a:lnTo>
                      <a:pt x="6034" y="30355"/>
                    </a:lnTo>
                    <a:lnTo>
                      <a:pt x="3291" y="30172"/>
                    </a:lnTo>
                    <a:lnTo>
                      <a:pt x="2743" y="34195"/>
                    </a:lnTo>
                    <a:lnTo>
                      <a:pt x="4206" y="36390"/>
                    </a:lnTo>
                    <a:lnTo>
                      <a:pt x="1280" y="33098"/>
                    </a:lnTo>
                    <a:lnTo>
                      <a:pt x="0" y="29990"/>
                    </a:lnTo>
                    <a:lnTo>
                      <a:pt x="1280" y="26149"/>
                    </a:lnTo>
                    <a:lnTo>
                      <a:pt x="1828" y="15909"/>
                    </a:lnTo>
                    <a:lnTo>
                      <a:pt x="3657" y="11703"/>
                    </a:lnTo>
                    <a:lnTo>
                      <a:pt x="9509" y="4754"/>
                    </a:lnTo>
                    <a:lnTo>
                      <a:pt x="12435" y="2377"/>
                    </a:lnTo>
                    <a:close/>
                  </a:path>
                </a:pathLst>
              </a:custGeom>
              <a:grpFill/>
              <a:ln w="18272" cap="flat">
                <a:noFill/>
                <a:prstDash val="solid"/>
                <a:miter/>
              </a:ln>
            </p:spPr>
            <p:txBody>
              <a:bodyPr rtlCol="0" anchor="ctr"/>
              <a:lstStyle/>
              <a:p>
                <a:endParaRPr lang="en-GB" sz="1463"/>
              </a:p>
            </p:txBody>
          </p:sp>
          <p:sp>
            <p:nvSpPr>
              <p:cNvPr id="686" name="Freeform: Shape 685">
                <a:extLst>
                  <a:ext uri="{FF2B5EF4-FFF2-40B4-BE49-F238E27FC236}">
                    <a16:creationId xmlns:a16="http://schemas.microsoft.com/office/drawing/2014/main" id="{F6A4D8C1-F426-1B4F-B584-B28DD2A866F9}"/>
                  </a:ext>
                </a:extLst>
              </p:cNvPr>
              <p:cNvSpPr/>
              <p:nvPr/>
            </p:nvSpPr>
            <p:spPr>
              <a:xfrm>
                <a:off x="7212485" y="2216100"/>
                <a:ext cx="54492" cy="36389"/>
              </a:xfrm>
              <a:custGeom>
                <a:avLst/>
                <a:gdLst>
                  <a:gd name="connsiteX0" fmla="*/ 12435 w 54492"/>
                  <a:gd name="connsiteY0" fmla="*/ 2377 h 36389"/>
                  <a:gd name="connsiteX1" fmla="*/ 13897 w 54492"/>
                  <a:gd name="connsiteY1" fmla="*/ 1097 h 36389"/>
                  <a:gd name="connsiteX2" fmla="*/ 15909 w 54492"/>
                  <a:gd name="connsiteY2" fmla="*/ 914 h 36389"/>
                  <a:gd name="connsiteX3" fmla="*/ 18103 w 54492"/>
                  <a:gd name="connsiteY3" fmla="*/ 2012 h 36389"/>
                  <a:gd name="connsiteX4" fmla="*/ 23223 w 54492"/>
                  <a:gd name="connsiteY4" fmla="*/ 0 h 36389"/>
                  <a:gd name="connsiteX5" fmla="*/ 25418 w 54492"/>
                  <a:gd name="connsiteY5" fmla="*/ 0 h 36389"/>
                  <a:gd name="connsiteX6" fmla="*/ 43887 w 54492"/>
                  <a:gd name="connsiteY6" fmla="*/ 10606 h 36389"/>
                  <a:gd name="connsiteX7" fmla="*/ 46995 w 54492"/>
                  <a:gd name="connsiteY7" fmla="*/ 14629 h 36389"/>
                  <a:gd name="connsiteX8" fmla="*/ 48824 w 54492"/>
                  <a:gd name="connsiteY8" fmla="*/ 14995 h 36389"/>
                  <a:gd name="connsiteX9" fmla="*/ 48824 w 54492"/>
                  <a:gd name="connsiteY9" fmla="*/ 9692 h 36389"/>
                  <a:gd name="connsiteX10" fmla="*/ 51202 w 54492"/>
                  <a:gd name="connsiteY10" fmla="*/ 13898 h 36389"/>
                  <a:gd name="connsiteX11" fmla="*/ 54493 w 54492"/>
                  <a:gd name="connsiteY11" fmla="*/ 18469 h 36389"/>
                  <a:gd name="connsiteX12" fmla="*/ 53579 w 54492"/>
                  <a:gd name="connsiteY12" fmla="*/ 22492 h 36389"/>
                  <a:gd name="connsiteX13" fmla="*/ 50653 w 54492"/>
                  <a:gd name="connsiteY13" fmla="*/ 18286 h 36389"/>
                  <a:gd name="connsiteX14" fmla="*/ 45167 w 54492"/>
                  <a:gd name="connsiteY14" fmla="*/ 21944 h 36389"/>
                  <a:gd name="connsiteX15" fmla="*/ 36024 w 54492"/>
                  <a:gd name="connsiteY15" fmla="*/ 30172 h 36389"/>
                  <a:gd name="connsiteX16" fmla="*/ 29624 w 54492"/>
                  <a:gd name="connsiteY16" fmla="*/ 32550 h 36389"/>
                  <a:gd name="connsiteX17" fmla="*/ 25784 w 54492"/>
                  <a:gd name="connsiteY17" fmla="*/ 32550 h 36389"/>
                  <a:gd name="connsiteX18" fmla="*/ 21578 w 54492"/>
                  <a:gd name="connsiteY18" fmla="*/ 35658 h 36389"/>
                  <a:gd name="connsiteX19" fmla="*/ 16641 w 54492"/>
                  <a:gd name="connsiteY19" fmla="*/ 36390 h 36389"/>
                  <a:gd name="connsiteX20" fmla="*/ 14446 w 54492"/>
                  <a:gd name="connsiteY20" fmla="*/ 34013 h 36389"/>
                  <a:gd name="connsiteX21" fmla="*/ 12983 w 54492"/>
                  <a:gd name="connsiteY21" fmla="*/ 36390 h 36389"/>
                  <a:gd name="connsiteX22" fmla="*/ 9509 w 54492"/>
                  <a:gd name="connsiteY22" fmla="*/ 34195 h 36389"/>
                  <a:gd name="connsiteX23" fmla="*/ 6034 w 54492"/>
                  <a:gd name="connsiteY23" fmla="*/ 30355 h 36389"/>
                  <a:gd name="connsiteX24" fmla="*/ 3291 w 54492"/>
                  <a:gd name="connsiteY24" fmla="*/ 30172 h 36389"/>
                  <a:gd name="connsiteX25" fmla="*/ 2743 w 54492"/>
                  <a:gd name="connsiteY25" fmla="*/ 34195 h 36389"/>
                  <a:gd name="connsiteX26" fmla="*/ 4206 w 54492"/>
                  <a:gd name="connsiteY26" fmla="*/ 36390 h 36389"/>
                  <a:gd name="connsiteX27" fmla="*/ 1280 w 54492"/>
                  <a:gd name="connsiteY27" fmla="*/ 33098 h 36389"/>
                  <a:gd name="connsiteX28" fmla="*/ 0 w 54492"/>
                  <a:gd name="connsiteY28" fmla="*/ 29990 h 36389"/>
                  <a:gd name="connsiteX29" fmla="*/ 1280 w 54492"/>
                  <a:gd name="connsiteY29" fmla="*/ 26149 h 36389"/>
                  <a:gd name="connsiteX30" fmla="*/ 1828 w 54492"/>
                  <a:gd name="connsiteY30" fmla="*/ 15909 h 36389"/>
                  <a:gd name="connsiteX31" fmla="*/ 3657 w 54492"/>
                  <a:gd name="connsiteY31" fmla="*/ 11703 h 36389"/>
                  <a:gd name="connsiteX32" fmla="*/ 9509 w 54492"/>
                  <a:gd name="connsiteY32" fmla="*/ 4754 h 36389"/>
                  <a:gd name="connsiteX33" fmla="*/ 12435 w 54492"/>
                  <a:gd name="connsiteY33" fmla="*/ 2377 h 3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4492" h="36389">
                    <a:moveTo>
                      <a:pt x="12435" y="2377"/>
                    </a:moveTo>
                    <a:lnTo>
                      <a:pt x="13897" y="1097"/>
                    </a:lnTo>
                    <a:lnTo>
                      <a:pt x="15909" y="914"/>
                    </a:lnTo>
                    <a:lnTo>
                      <a:pt x="18103" y="2012"/>
                    </a:lnTo>
                    <a:lnTo>
                      <a:pt x="23223" y="0"/>
                    </a:lnTo>
                    <a:lnTo>
                      <a:pt x="25418" y="0"/>
                    </a:lnTo>
                    <a:lnTo>
                      <a:pt x="43887" y="10606"/>
                    </a:lnTo>
                    <a:lnTo>
                      <a:pt x="46995" y="14629"/>
                    </a:lnTo>
                    <a:lnTo>
                      <a:pt x="48824" y="14995"/>
                    </a:lnTo>
                    <a:lnTo>
                      <a:pt x="48824" y="9692"/>
                    </a:lnTo>
                    <a:lnTo>
                      <a:pt x="51202" y="13898"/>
                    </a:lnTo>
                    <a:lnTo>
                      <a:pt x="54493" y="18469"/>
                    </a:lnTo>
                    <a:lnTo>
                      <a:pt x="53579" y="22492"/>
                    </a:lnTo>
                    <a:lnTo>
                      <a:pt x="50653" y="18286"/>
                    </a:lnTo>
                    <a:lnTo>
                      <a:pt x="45167" y="21944"/>
                    </a:lnTo>
                    <a:lnTo>
                      <a:pt x="36024" y="30172"/>
                    </a:lnTo>
                    <a:lnTo>
                      <a:pt x="29624" y="32550"/>
                    </a:lnTo>
                    <a:lnTo>
                      <a:pt x="25784" y="32550"/>
                    </a:lnTo>
                    <a:lnTo>
                      <a:pt x="21578" y="35658"/>
                    </a:lnTo>
                    <a:lnTo>
                      <a:pt x="16641" y="36390"/>
                    </a:lnTo>
                    <a:lnTo>
                      <a:pt x="14446" y="34013"/>
                    </a:lnTo>
                    <a:lnTo>
                      <a:pt x="12983" y="36390"/>
                    </a:lnTo>
                    <a:lnTo>
                      <a:pt x="9509" y="34195"/>
                    </a:lnTo>
                    <a:lnTo>
                      <a:pt x="6034" y="30355"/>
                    </a:lnTo>
                    <a:lnTo>
                      <a:pt x="3291" y="30172"/>
                    </a:lnTo>
                    <a:lnTo>
                      <a:pt x="2743" y="34195"/>
                    </a:lnTo>
                    <a:lnTo>
                      <a:pt x="4206" y="36390"/>
                    </a:lnTo>
                    <a:lnTo>
                      <a:pt x="1280" y="33098"/>
                    </a:lnTo>
                    <a:lnTo>
                      <a:pt x="0" y="29990"/>
                    </a:lnTo>
                    <a:lnTo>
                      <a:pt x="1280" y="26149"/>
                    </a:lnTo>
                    <a:lnTo>
                      <a:pt x="1828" y="15909"/>
                    </a:lnTo>
                    <a:lnTo>
                      <a:pt x="3657" y="11703"/>
                    </a:lnTo>
                    <a:lnTo>
                      <a:pt x="9509" y="4754"/>
                    </a:lnTo>
                    <a:lnTo>
                      <a:pt x="12435" y="2377"/>
                    </a:lnTo>
                  </a:path>
                </a:pathLst>
              </a:custGeom>
              <a:grpFill/>
              <a:ln w="4020" cap="flat">
                <a:solidFill>
                  <a:srgbClr val="FFFFFF"/>
                </a:solidFill>
                <a:prstDash val="solid"/>
                <a:miter/>
              </a:ln>
            </p:spPr>
            <p:txBody>
              <a:bodyPr rtlCol="0" anchor="ctr"/>
              <a:lstStyle/>
              <a:p>
                <a:endParaRPr lang="en-GB" sz="1463"/>
              </a:p>
            </p:txBody>
          </p:sp>
          <p:sp>
            <p:nvSpPr>
              <p:cNvPr id="687" name="Freeform: Shape 686">
                <a:extLst>
                  <a:ext uri="{FF2B5EF4-FFF2-40B4-BE49-F238E27FC236}">
                    <a16:creationId xmlns:a16="http://schemas.microsoft.com/office/drawing/2014/main" id="{82D764C7-3697-04C9-5071-664E34263788}"/>
                  </a:ext>
                </a:extLst>
              </p:cNvPr>
              <p:cNvSpPr/>
              <p:nvPr/>
            </p:nvSpPr>
            <p:spPr>
              <a:xfrm>
                <a:off x="7475625" y="2173676"/>
                <a:ext cx="51933" cy="34926"/>
              </a:xfrm>
              <a:custGeom>
                <a:avLst/>
                <a:gdLst>
                  <a:gd name="connsiteX0" fmla="*/ 7132 w 51933"/>
                  <a:gd name="connsiteY0" fmla="*/ 21212 h 34926"/>
                  <a:gd name="connsiteX1" fmla="*/ 6035 w 51933"/>
                  <a:gd name="connsiteY1" fmla="*/ 21029 h 34926"/>
                  <a:gd name="connsiteX2" fmla="*/ 3474 w 51933"/>
                  <a:gd name="connsiteY2" fmla="*/ 15726 h 34926"/>
                  <a:gd name="connsiteX3" fmla="*/ 3474 w 51933"/>
                  <a:gd name="connsiteY3" fmla="*/ 13898 h 34926"/>
                  <a:gd name="connsiteX4" fmla="*/ 1280 w 51933"/>
                  <a:gd name="connsiteY4" fmla="*/ 12983 h 34926"/>
                  <a:gd name="connsiteX5" fmla="*/ 0 w 51933"/>
                  <a:gd name="connsiteY5" fmla="*/ 10057 h 34926"/>
                  <a:gd name="connsiteX6" fmla="*/ 4389 w 51933"/>
                  <a:gd name="connsiteY6" fmla="*/ 11338 h 34926"/>
                  <a:gd name="connsiteX7" fmla="*/ 8778 w 51933"/>
                  <a:gd name="connsiteY7" fmla="*/ 10789 h 34926"/>
                  <a:gd name="connsiteX8" fmla="*/ 2743 w 51933"/>
                  <a:gd name="connsiteY8" fmla="*/ 7132 h 34926"/>
                  <a:gd name="connsiteX9" fmla="*/ 4389 w 51933"/>
                  <a:gd name="connsiteY9" fmla="*/ 6583 h 34926"/>
                  <a:gd name="connsiteX10" fmla="*/ 6766 w 51933"/>
                  <a:gd name="connsiteY10" fmla="*/ 4206 h 34926"/>
                  <a:gd name="connsiteX11" fmla="*/ 8595 w 51933"/>
                  <a:gd name="connsiteY11" fmla="*/ 914 h 34926"/>
                  <a:gd name="connsiteX12" fmla="*/ 12801 w 51933"/>
                  <a:gd name="connsiteY12" fmla="*/ 0 h 34926"/>
                  <a:gd name="connsiteX13" fmla="*/ 17006 w 51933"/>
                  <a:gd name="connsiteY13" fmla="*/ 4572 h 34926"/>
                  <a:gd name="connsiteX14" fmla="*/ 21029 w 51933"/>
                  <a:gd name="connsiteY14" fmla="*/ 6583 h 34926"/>
                  <a:gd name="connsiteX15" fmla="*/ 23955 w 51933"/>
                  <a:gd name="connsiteY15" fmla="*/ 10606 h 34926"/>
                  <a:gd name="connsiteX16" fmla="*/ 31453 w 51933"/>
                  <a:gd name="connsiteY16" fmla="*/ 12800 h 34926"/>
                  <a:gd name="connsiteX17" fmla="*/ 38036 w 51933"/>
                  <a:gd name="connsiteY17" fmla="*/ 17372 h 34926"/>
                  <a:gd name="connsiteX18" fmla="*/ 50470 w 51933"/>
                  <a:gd name="connsiteY18" fmla="*/ 27795 h 34926"/>
                  <a:gd name="connsiteX19" fmla="*/ 51933 w 51933"/>
                  <a:gd name="connsiteY19" fmla="*/ 30721 h 34926"/>
                  <a:gd name="connsiteX20" fmla="*/ 48093 w 51933"/>
                  <a:gd name="connsiteY20" fmla="*/ 34927 h 34926"/>
                  <a:gd name="connsiteX21" fmla="*/ 44619 w 51933"/>
                  <a:gd name="connsiteY21" fmla="*/ 33281 h 34926"/>
                  <a:gd name="connsiteX22" fmla="*/ 41327 w 51933"/>
                  <a:gd name="connsiteY22" fmla="*/ 33098 h 34926"/>
                  <a:gd name="connsiteX23" fmla="*/ 39133 w 51933"/>
                  <a:gd name="connsiteY23" fmla="*/ 34378 h 34926"/>
                  <a:gd name="connsiteX24" fmla="*/ 34013 w 51933"/>
                  <a:gd name="connsiteY24" fmla="*/ 34561 h 34926"/>
                  <a:gd name="connsiteX25" fmla="*/ 28161 w 51933"/>
                  <a:gd name="connsiteY25" fmla="*/ 31818 h 34926"/>
                  <a:gd name="connsiteX26" fmla="*/ 29441 w 51933"/>
                  <a:gd name="connsiteY26" fmla="*/ 29075 h 34926"/>
                  <a:gd name="connsiteX27" fmla="*/ 25052 w 51933"/>
                  <a:gd name="connsiteY27" fmla="*/ 27064 h 34926"/>
                  <a:gd name="connsiteX28" fmla="*/ 20298 w 51933"/>
                  <a:gd name="connsiteY28" fmla="*/ 26698 h 34926"/>
                  <a:gd name="connsiteX29" fmla="*/ 12252 w 51933"/>
                  <a:gd name="connsiteY29" fmla="*/ 23407 h 34926"/>
                  <a:gd name="connsiteX30" fmla="*/ 14446 w 51933"/>
                  <a:gd name="connsiteY30" fmla="*/ 26698 h 34926"/>
                  <a:gd name="connsiteX31" fmla="*/ 18286 w 51933"/>
                  <a:gd name="connsiteY31" fmla="*/ 29990 h 34926"/>
                  <a:gd name="connsiteX32" fmla="*/ 17189 w 51933"/>
                  <a:gd name="connsiteY32" fmla="*/ 31818 h 34926"/>
                  <a:gd name="connsiteX33" fmla="*/ 12983 w 51933"/>
                  <a:gd name="connsiteY33" fmla="*/ 26515 h 34926"/>
                  <a:gd name="connsiteX34" fmla="*/ 7132 w 51933"/>
                  <a:gd name="connsiteY34" fmla="*/ 21212 h 34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933" h="34926">
                    <a:moveTo>
                      <a:pt x="7132" y="21212"/>
                    </a:moveTo>
                    <a:lnTo>
                      <a:pt x="6035" y="21029"/>
                    </a:lnTo>
                    <a:lnTo>
                      <a:pt x="3474" y="15726"/>
                    </a:lnTo>
                    <a:lnTo>
                      <a:pt x="3474" y="13898"/>
                    </a:lnTo>
                    <a:lnTo>
                      <a:pt x="1280" y="12983"/>
                    </a:lnTo>
                    <a:lnTo>
                      <a:pt x="0" y="10057"/>
                    </a:lnTo>
                    <a:lnTo>
                      <a:pt x="4389" y="11338"/>
                    </a:lnTo>
                    <a:lnTo>
                      <a:pt x="8778" y="10789"/>
                    </a:lnTo>
                    <a:lnTo>
                      <a:pt x="2743" y="7132"/>
                    </a:lnTo>
                    <a:lnTo>
                      <a:pt x="4389" y="6583"/>
                    </a:lnTo>
                    <a:lnTo>
                      <a:pt x="6766" y="4206"/>
                    </a:lnTo>
                    <a:lnTo>
                      <a:pt x="8595" y="914"/>
                    </a:lnTo>
                    <a:lnTo>
                      <a:pt x="12801" y="0"/>
                    </a:lnTo>
                    <a:lnTo>
                      <a:pt x="17006" y="4572"/>
                    </a:lnTo>
                    <a:lnTo>
                      <a:pt x="21029" y="6583"/>
                    </a:lnTo>
                    <a:lnTo>
                      <a:pt x="23955" y="10606"/>
                    </a:lnTo>
                    <a:lnTo>
                      <a:pt x="31453" y="12800"/>
                    </a:lnTo>
                    <a:lnTo>
                      <a:pt x="38036" y="17372"/>
                    </a:lnTo>
                    <a:lnTo>
                      <a:pt x="50470" y="27795"/>
                    </a:lnTo>
                    <a:lnTo>
                      <a:pt x="51933" y="30721"/>
                    </a:lnTo>
                    <a:lnTo>
                      <a:pt x="48093" y="34927"/>
                    </a:lnTo>
                    <a:lnTo>
                      <a:pt x="44619" y="33281"/>
                    </a:lnTo>
                    <a:lnTo>
                      <a:pt x="41327" y="33098"/>
                    </a:lnTo>
                    <a:lnTo>
                      <a:pt x="39133" y="34378"/>
                    </a:lnTo>
                    <a:lnTo>
                      <a:pt x="34013" y="34561"/>
                    </a:lnTo>
                    <a:lnTo>
                      <a:pt x="28161" y="31818"/>
                    </a:lnTo>
                    <a:lnTo>
                      <a:pt x="29441" y="29075"/>
                    </a:lnTo>
                    <a:lnTo>
                      <a:pt x="25052" y="27064"/>
                    </a:lnTo>
                    <a:lnTo>
                      <a:pt x="20298" y="26698"/>
                    </a:lnTo>
                    <a:lnTo>
                      <a:pt x="12252" y="23407"/>
                    </a:lnTo>
                    <a:lnTo>
                      <a:pt x="14446" y="26698"/>
                    </a:lnTo>
                    <a:lnTo>
                      <a:pt x="18286" y="29990"/>
                    </a:lnTo>
                    <a:lnTo>
                      <a:pt x="17189" y="31818"/>
                    </a:lnTo>
                    <a:lnTo>
                      <a:pt x="12983" y="26515"/>
                    </a:lnTo>
                    <a:lnTo>
                      <a:pt x="7132" y="21212"/>
                    </a:lnTo>
                    <a:close/>
                  </a:path>
                </a:pathLst>
              </a:custGeom>
              <a:grpFill/>
              <a:ln w="18272" cap="flat">
                <a:noFill/>
                <a:prstDash val="solid"/>
                <a:miter/>
              </a:ln>
            </p:spPr>
            <p:txBody>
              <a:bodyPr rtlCol="0" anchor="ctr"/>
              <a:lstStyle/>
              <a:p>
                <a:endParaRPr lang="en-GB" sz="1463"/>
              </a:p>
            </p:txBody>
          </p:sp>
          <p:sp>
            <p:nvSpPr>
              <p:cNvPr id="688" name="Freeform: Shape 687">
                <a:extLst>
                  <a:ext uri="{FF2B5EF4-FFF2-40B4-BE49-F238E27FC236}">
                    <a16:creationId xmlns:a16="http://schemas.microsoft.com/office/drawing/2014/main" id="{322C8D75-292D-B84F-6022-5D1BF76515BA}"/>
                  </a:ext>
                </a:extLst>
              </p:cNvPr>
              <p:cNvSpPr/>
              <p:nvPr/>
            </p:nvSpPr>
            <p:spPr>
              <a:xfrm>
                <a:off x="7475625" y="2173676"/>
                <a:ext cx="51933" cy="34926"/>
              </a:xfrm>
              <a:custGeom>
                <a:avLst/>
                <a:gdLst>
                  <a:gd name="connsiteX0" fmla="*/ 7132 w 51933"/>
                  <a:gd name="connsiteY0" fmla="*/ 21212 h 34926"/>
                  <a:gd name="connsiteX1" fmla="*/ 6035 w 51933"/>
                  <a:gd name="connsiteY1" fmla="*/ 21029 h 34926"/>
                  <a:gd name="connsiteX2" fmla="*/ 3474 w 51933"/>
                  <a:gd name="connsiteY2" fmla="*/ 15726 h 34926"/>
                  <a:gd name="connsiteX3" fmla="*/ 3474 w 51933"/>
                  <a:gd name="connsiteY3" fmla="*/ 13898 h 34926"/>
                  <a:gd name="connsiteX4" fmla="*/ 1280 w 51933"/>
                  <a:gd name="connsiteY4" fmla="*/ 12983 h 34926"/>
                  <a:gd name="connsiteX5" fmla="*/ 0 w 51933"/>
                  <a:gd name="connsiteY5" fmla="*/ 10057 h 34926"/>
                  <a:gd name="connsiteX6" fmla="*/ 4389 w 51933"/>
                  <a:gd name="connsiteY6" fmla="*/ 11338 h 34926"/>
                  <a:gd name="connsiteX7" fmla="*/ 8778 w 51933"/>
                  <a:gd name="connsiteY7" fmla="*/ 10789 h 34926"/>
                  <a:gd name="connsiteX8" fmla="*/ 2743 w 51933"/>
                  <a:gd name="connsiteY8" fmla="*/ 7132 h 34926"/>
                  <a:gd name="connsiteX9" fmla="*/ 4389 w 51933"/>
                  <a:gd name="connsiteY9" fmla="*/ 6583 h 34926"/>
                  <a:gd name="connsiteX10" fmla="*/ 6766 w 51933"/>
                  <a:gd name="connsiteY10" fmla="*/ 4206 h 34926"/>
                  <a:gd name="connsiteX11" fmla="*/ 8595 w 51933"/>
                  <a:gd name="connsiteY11" fmla="*/ 914 h 34926"/>
                  <a:gd name="connsiteX12" fmla="*/ 12801 w 51933"/>
                  <a:gd name="connsiteY12" fmla="*/ 0 h 34926"/>
                  <a:gd name="connsiteX13" fmla="*/ 17006 w 51933"/>
                  <a:gd name="connsiteY13" fmla="*/ 4572 h 34926"/>
                  <a:gd name="connsiteX14" fmla="*/ 21029 w 51933"/>
                  <a:gd name="connsiteY14" fmla="*/ 6583 h 34926"/>
                  <a:gd name="connsiteX15" fmla="*/ 23955 w 51933"/>
                  <a:gd name="connsiteY15" fmla="*/ 10606 h 34926"/>
                  <a:gd name="connsiteX16" fmla="*/ 31453 w 51933"/>
                  <a:gd name="connsiteY16" fmla="*/ 12800 h 34926"/>
                  <a:gd name="connsiteX17" fmla="*/ 38036 w 51933"/>
                  <a:gd name="connsiteY17" fmla="*/ 17372 h 34926"/>
                  <a:gd name="connsiteX18" fmla="*/ 50470 w 51933"/>
                  <a:gd name="connsiteY18" fmla="*/ 27795 h 34926"/>
                  <a:gd name="connsiteX19" fmla="*/ 51933 w 51933"/>
                  <a:gd name="connsiteY19" fmla="*/ 30721 h 34926"/>
                  <a:gd name="connsiteX20" fmla="*/ 48093 w 51933"/>
                  <a:gd name="connsiteY20" fmla="*/ 34927 h 34926"/>
                  <a:gd name="connsiteX21" fmla="*/ 44619 w 51933"/>
                  <a:gd name="connsiteY21" fmla="*/ 33281 h 34926"/>
                  <a:gd name="connsiteX22" fmla="*/ 41327 w 51933"/>
                  <a:gd name="connsiteY22" fmla="*/ 33098 h 34926"/>
                  <a:gd name="connsiteX23" fmla="*/ 39133 w 51933"/>
                  <a:gd name="connsiteY23" fmla="*/ 34378 h 34926"/>
                  <a:gd name="connsiteX24" fmla="*/ 34013 w 51933"/>
                  <a:gd name="connsiteY24" fmla="*/ 34561 h 34926"/>
                  <a:gd name="connsiteX25" fmla="*/ 28161 w 51933"/>
                  <a:gd name="connsiteY25" fmla="*/ 31818 h 34926"/>
                  <a:gd name="connsiteX26" fmla="*/ 29441 w 51933"/>
                  <a:gd name="connsiteY26" fmla="*/ 29075 h 34926"/>
                  <a:gd name="connsiteX27" fmla="*/ 25052 w 51933"/>
                  <a:gd name="connsiteY27" fmla="*/ 27064 h 34926"/>
                  <a:gd name="connsiteX28" fmla="*/ 20298 w 51933"/>
                  <a:gd name="connsiteY28" fmla="*/ 26698 h 34926"/>
                  <a:gd name="connsiteX29" fmla="*/ 12252 w 51933"/>
                  <a:gd name="connsiteY29" fmla="*/ 23407 h 34926"/>
                  <a:gd name="connsiteX30" fmla="*/ 14446 w 51933"/>
                  <a:gd name="connsiteY30" fmla="*/ 26698 h 34926"/>
                  <a:gd name="connsiteX31" fmla="*/ 18286 w 51933"/>
                  <a:gd name="connsiteY31" fmla="*/ 29990 h 34926"/>
                  <a:gd name="connsiteX32" fmla="*/ 17189 w 51933"/>
                  <a:gd name="connsiteY32" fmla="*/ 31818 h 34926"/>
                  <a:gd name="connsiteX33" fmla="*/ 12983 w 51933"/>
                  <a:gd name="connsiteY33" fmla="*/ 26515 h 34926"/>
                  <a:gd name="connsiteX34" fmla="*/ 7132 w 51933"/>
                  <a:gd name="connsiteY34" fmla="*/ 21212 h 34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1933" h="34926">
                    <a:moveTo>
                      <a:pt x="7132" y="21212"/>
                    </a:moveTo>
                    <a:lnTo>
                      <a:pt x="6035" y="21029"/>
                    </a:lnTo>
                    <a:lnTo>
                      <a:pt x="3474" y="15726"/>
                    </a:lnTo>
                    <a:lnTo>
                      <a:pt x="3474" y="13898"/>
                    </a:lnTo>
                    <a:lnTo>
                      <a:pt x="1280" y="12983"/>
                    </a:lnTo>
                    <a:lnTo>
                      <a:pt x="0" y="10057"/>
                    </a:lnTo>
                    <a:lnTo>
                      <a:pt x="4389" y="11338"/>
                    </a:lnTo>
                    <a:lnTo>
                      <a:pt x="8778" y="10789"/>
                    </a:lnTo>
                    <a:lnTo>
                      <a:pt x="2743" y="7132"/>
                    </a:lnTo>
                    <a:lnTo>
                      <a:pt x="4389" y="6583"/>
                    </a:lnTo>
                    <a:lnTo>
                      <a:pt x="6766" y="4206"/>
                    </a:lnTo>
                    <a:lnTo>
                      <a:pt x="8595" y="914"/>
                    </a:lnTo>
                    <a:lnTo>
                      <a:pt x="12801" y="0"/>
                    </a:lnTo>
                    <a:lnTo>
                      <a:pt x="17006" y="4572"/>
                    </a:lnTo>
                    <a:lnTo>
                      <a:pt x="21029" y="6583"/>
                    </a:lnTo>
                    <a:lnTo>
                      <a:pt x="23955" y="10606"/>
                    </a:lnTo>
                    <a:lnTo>
                      <a:pt x="31453" y="12800"/>
                    </a:lnTo>
                    <a:lnTo>
                      <a:pt x="38036" y="17372"/>
                    </a:lnTo>
                    <a:lnTo>
                      <a:pt x="50470" y="27795"/>
                    </a:lnTo>
                    <a:lnTo>
                      <a:pt x="51933" y="30721"/>
                    </a:lnTo>
                    <a:lnTo>
                      <a:pt x="48093" y="34927"/>
                    </a:lnTo>
                    <a:lnTo>
                      <a:pt x="44619" y="33281"/>
                    </a:lnTo>
                    <a:lnTo>
                      <a:pt x="41327" y="33098"/>
                    </a:lnTo>
                    <a:lnTo>
                      <a:pt x="39133" y="34378"/>
                    </a:lnTo>
                    <a:lnTo>
                      <a:pt x="34013" y="34561"/>
                    </a:lnTo>
                    <a:lnTo>
                      <a:pt x="28161" y="31818"/>
                    </a:lnTo>
                    <a:lnTo>
                      <a:pt x="29441" y="29075"/>
                    </a:lnTo>
                    <a:lnTo>
                      <a:pt x="25052" y="27064"/>
                    </a:lnTo>
                    <a:lnTo>
                      <a:pt x="20298" y="26698"/>
                    </a:lnTo>
                    <a:lnTo>
                      <a:pt x="12252" y="23407"/>
                    </a:lnTo>
                    <a:lnTo>
                      <a:pt x="14446" y="26698"/>
                    </a:lnTo>
                    <a:lnTo>
                      <a:pt x="18286" y="29990"/>
                    </a:lnTo>
                    <a:lnTo>
                      <a:pt x="17189" y="31818"/>
                    </a:lnTo>
                    <a:lnTo>
                      <a:pt x="12983" y="26515"/>
                    </a:lnTo>
                    <a:lnTo>
                      <a:pt x="7132" y="21212"/>
                    </a:lnTo>
                  </a:path>
                </a:pathLst>
              </a:custGeom>
              <a:grpFill/>
              <a:ln w="4020" cap="flat">
                <a:solidFill>
                  <a:srgbClr val="FFFFFF"/>
                </a:solidFill>
                <a:prstDash val="solid"/>
                <a:miter/>
              </a:ln>
            </p:spPr>
            <p:txBody>
              <a:bodyPr rtlCol="0" anchor="ctr"/>
              <a:lstStyle/>
              <a:p>
                <a:endParaRPr lang="en-GB" sz="1463"/>
              </a:p>
            </p:txBody>
          </p:sp>
          <p:sp>
            <p:nvSpPr>
              <p:cNvPr id="689" name="Freeform: Shape 688">
                <a:extLst>
                  <a:ext uri="{FF2B5EF4-FFF2-40B4-BE49-F238E27FC236}">
                    <a16:creationId xmlns:a16="http://schemas.microsoft.com/office/drawing/2014/main" id="{220F1E1D-C669-0EA0-A87D-C416E5628690}"/>
                  </a:ext>
                </a:extLst>
              </p:cNvPr>
              <p:cNvSpPr/>
              <p:nvPr/>
            </p:nvSpPr>
            <p:spPr>
              <a:xfrm>
                <a:off x="7770767" y="2029945"/>
                <a:ext cx="36938" cy="21760"/>
              </a:xfrm>
              <a:custGeom>
                <a:avLst/>
                <a:gdLst>
                  <a:gd name="connsiteX0" fmla="*/ 2377 w 36938"/>
                  <a:gd name="connsiteY0" fmla="*/ 21761 h 21760"/>
                  <a:gd name="connsiteX1" fmla="*/ 0 w 36938"/>
                  <a:gd name="connsiteY1" fmla="*/ 21578 h 21760"/>
                  <a:gd name="connsiteX2" fmla="*/ 3291 w 36938"/>
                  <a:gd name="connsiteY2" fmla="*/ 16092 h 21760"/>
                  <a:gd name="connsiteX3" fmla="*/ 3657 w 36938"/>
                  <a:gd name="connsiteY3" fmla="*/ 12800 h 21760"/>
                  <a:gd name="connsiteX4" fmla="*/ 2194 w 36938"/>
                  <a:gd name="connsiteY4" fmla="*/ 8960 h 21760"/>
                  <a:gd name="connsiteX5" fmla="*/ 8412 w 36938"/>
                  <a:gd name="connsiteY5" fmla="*/ 1280 h 21760"/>
                  <a:gd name="connsiteX6" fmla="*/ 16641 w 36938"/>
                  <a:gd name="connsiteY6" fmla="*/ 0 h 21760"/>
                  <a:gd name="connsiteX7" fmla="*/ 24138 w 36938"/>
                  <a:gd name="connsiteY7" fmla="*/ 1463 h 21760"/>
                  <a:gd name="connsiteX8" fmla="*/ 27063 w 36938"/>
                  <a:gd name="connsiteY8" fmla="*/ 4206 h 21760"/>
                  <a:gd name="connsiteX9" fmla="*/ 23772 w 36938"/>
                  <a:gd name="connsiteY9" fmla="*/ 10606 h 21760"/>
                  <a:gd name="connsiteX10" fmla="*/ 34927 w 36938"/>
                  <a:gd name="connsiteY10" fmla="*/ 11155 h 21760"/>
                  <a:gd name="connsiteX11" fmla="*/ 36938 w 36938"/>
                  <a:gd name="connsiteY11" fmla="*/ 14080 h 21760"/>
                  <a:gd name="connsiteX12" fmla="*/ 30172 w 36938"/>
                  <a:gd name="connsiteY12" fmla="*/ 15361 h 21760"/>
                  <a:gd name="connsiteX13" fmla="*/ 26332 w 36938"/>
                  <a:gd name="connsiteY13" fmla="*/ 18469 h 21760"/>
                  <a:gd name="connsiteX14" fmla="*/ 18103 w 36938"/>
                  <a:gd name="connsiteY14" fmla="*/ 17738 h 21760"/>
                  <a:gd name="connsiteX15" fmla="*/ 9509 w 36938"/>
                  <a:gd name="connsiteY15" fmla="*/ 20481 h 21760"/>
                  <a:gd name="connsiteX16" fmla="*/ 7863 w 36938"/>
                  <a:gd name="connsiteY16" fmla="*/ 16823 h 21760"/>
                  <a:gd name="connsiteX17" fmla="*/ 4389 w 36938"/>
                  <a:gd name="connsiteY17" fmla="*/ 21761 h 21760"/>
                  <a:gd name="connsiteX18" fmla="*/ 2377 w 36938"/>
                  <a:gd name="connsiteY18" fmla="*/ 21761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38" h="21760">
                    <a:moveTo>
                      <a:pt x="2377" y="21761"/>
                    </a:moveTo>
                    <a:lnTo>
                      <a:pt x="0" y="21578"/>
                    </a:lnTo>
                    <a:lnTo>
                      <a:pt x="3291" y="16092"/>
                    </a:lnTo>
                    <a:lnTo>
                      <a:pt x="3657" y="12800"/>
                    </a:lnTo>
                    <a:lnTo>
                      <a:pt x="2194" y="8960"/>
                    </a:lnTo>
                    <a:lnTo>
                      <a:pt x="8412" y="1280"/>
                    </a:lnTo>
                    <a:lnTo>
                      <a:pt x="16641" y="0"/>
                    </a:lnTo>
                    <a:lnTo>
                      <a:pt x="24138" y="1463"/>
                    </a:lnTo>
                    <a:lnTo>
                      <a:pt x="27063" y="4206"/>
                    </a:lnTo>
                    <a:lnTo>
                      <a:pt x="23772" y="10606"/>
                    </a:lnTo>
                    <a:lnTo>
                      <a:pt x="34927" y="11155"/>
                    </a:lnTo>
                    <a:lnTo>
                      <a:pt x="36938" y="14080"/>
                    </a:lnTo>
                    <a:lnTo>
                      <a:pt x="30172" y="15361"/>
                    </a:lnTo>
                    <a:lnTo>
                      <a:pt x="26332" y="18469"/>
                    </a:lnTo>
                    <a:lnTo>
                      <a:pt x="18103" y="17738"/>
                    </a:lnTo>
                    <a:lnTo>
                      <a:pt x="9509" y="20481"/>
                    </a:lnTo>
                    <a:lnTo>
                      <a:pt x="7863" y="16823"/>
                    </a:lnTo>
                    <a:lnTo>
                      <a:pt x="4389" y="21761"/>
                    </a:lnTo>
                    <a:lnTo>
                      <a:pt x="2377" y="21761"/>
                    </a:lnTo>
                    <a:close/>
                  </a:path>
                </a:pathLst>
              </a:custGeom>
              <a:grpFill/>
              <a:ln w="18272" cap="flat">
                <a:noFill/>
                <a:prstDash val="solid"/>
                <a:miter/>
              </a:ln>
            </p:spPr>
            <p:txBody>
              <a:bodyPr rtlCol="0" anchor="ctr"/>
              <a:lstStyle/>
              <a:p>
                <a:endParaRPr lang="en-GB" sz="1463"/>
              </a:p>
            </p:txBody>
          </p:sp>
          <p:sp>
            <p:nvSpPr>
              <p:cNvPr id="690" name="Freeform: Shape 689">
                <a:extLst>
                  <a:ext uri="{FF2B5EF4-FFF2-40B4-BE49-F238E27FC236}">
                    <a16:creationId xmlns:a16="http://schemas.microsoft.com/office/drawing/2014/main" id="{524BD474-4218-056D-8488-11B889184CD3}"/>
                  </a:ext>
                </a:extLst>
              </p:cNvPr>
              <p:cNvSpPr/>
              <p:nvPr/>
            </p:nvSpPr>
            <p:spPr>
              <a:xfrm>
                <a:off x="7770767" y="2029945"/>
                <a:ext cx="36938" cy="21760"/>
              </a:xfrm>
              <a:custGeom>
                <a:avLst/>
                <a:gdLst>
                  <a:gd name="connsiteX0" fmla="*/ 2377 w 36938"/>
                  <a:gd name="connsiteY0" fmla="*/ 21761 h 21760"/>
                  <a:gd name="connsiteX1" fmla="*/ 0 w 36938"/>
                  <a:gd name="connsiteY1" fmla="*/ 21578 h 21760"/>
                  <a:gd name="connsiteX2" fmla="*/ 3291 w 36938"/>
                  <a:gd name="connsiteY2" fmla="*/ 16092 h 21760"/>
                  <a:gd name="connsiteX3" fmla="*/ 3657 w 36938"/>
                  <a:gd name="connsiteY3" fmla="*/ 12800 h 21760"/>
                  <a:gd name="connsiteX4" fmla="*/ 2194 w 36938"/>
                  <a:gd name="connsiteY4" fmla="*/ 8960 h 21760"/>
                  <a:gd name="connsiteX5" fmla="*/ 8412 w 36938"/>
                  <a:gd name="connsiteY5" fmla="*/ 1280 h 21760"/>
                  <a:gd name="connsiteX6" fmla="*/ 16641 w 36938"/>
                  <a:gd name="connsiteY6" fmla="*/ 0 h 21760"/>
                  <a:gd name="connsiteX7" fmla="*/ 24138 w 36938"/>
                  <a:gd name="connsiteY7" fmla="*/ 1463 h 21760"/>
                  <a:gd name="connsiteX8" fmla="*/ 27063 w 36938"/>
                  <a:gd name="connsiteY8" fmla="*/ 4206 h 21760"/>
                  <a:gd name="connsiteX9" fmla="*/ 23772 w 36938"/>
                  <a:gd name="connsiteY9" fmla="*/ 10606 h 21760"/>
                  <a:gd name="connsiteX10" fmla="*/ 34927 w 36938"/>
                  <a:gd name="connsiteY10" fmla="*/ 11155 h 21760"/>
                  <a:gd name="connsiteX11" fmla="*/ 36938 w 36938"/>
                  <a:gd name="connsiteY11" fmla="*/ 14080 h 21760"/>
                  <a:gd name="connsiteX12" fmla="*/ 30172 w 36938"/>
                  <a:gd name="connsiteY12" fmla="*/ 15361 h 21760"/>
                  <a:gd name="connsiteX13" fmla="*/ 26332 w 36938"/>
                  <a:gd name="connsiteY13" fmla="*/ 18469 h 21760"/>
                  <a:gd name="connsiteX14" fmla="*/ 18103 w 36938"/>
                  <a:gd name="connsiteY14" fmla="*/ 17738 h 21760"/>
                  <a:gd name="connsiteX15" fmla="*/ 9509 w 36938"/>
                  <a:gd name="connsiteY15" fmla="*/ 20481 h 21760"/>
                  <a:gd name="connsiteX16" fmla="*/ 7863 w 36938"/>
                  <a:gd name="connsiteY16" fmla="*/ 16823 h 21760"/>
                  <a:gd name="connsiteX17" fmla="*/ 4389 w 36938"/>
                  <a:gd name="connsiteY17" fmla="*/ 21761 h 21760"/>
                  <a:gd name="connsiteX18" fmla="*/ 2377 w 36938"/>
                  <a:gd name="connsiteY18" fmla="*/ 21761 h 2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938" h="21760">
                    <a:moveTo>
                      <a:pt x="2377" y="21761"/>
                    </a:moveTo>
                    <a:lnTo>
                      <a:pt x="0" y="21578"/>
                    </a:lnTo>
                    <a:lnTo>
                      <a:pt x="3291" y="16092"/>
                    </a:lnTo>
                    <a:lnTo>
                      <a:pt x="3657" y="12800"/>
                    </a:lnTo>
                    <a:lnTo>
                      <a:pt x="2194" y="8960"/>
                    </a:lnTo>
                    <a:lnTo>
                      <a:pt x="8412" y="1280"/>
                    </a:lnTo>
                    <a:lnTo>
                      <a:pt x="16641" y="0"/>
                    </a:lnTo>
                    <a:lnTo>
                      <a:pt x="24138" y="1463"/>
                    </a:lnTo>
                    <a:lnTo>
                      <a:pt x="27063" y="4206"/>
                    </a:lnTo>
                    <a:lnTo>
                      <a:pt x="23772" y="10606"/>
                    </a:lnTo>
                    <a:lnTo>
                      <a:pt x="34927" y="11155"/>
                    </a:lnTo>
                    <a:lnTo>
                      <a:pt x="36938" y="14080"/>
                    </a:lnTo>
                    <a:lnTo>
                      <a:pt x="30172" y="15361"/>
                    </a:lnTo>
                    <a:lnTo>
                      <a:pt x="26332" y="18469"/>
                    </a:lnTo>
                    <a:lnTo>
                      <a:pt x="18103" y="17738"/>
                    </a:lnTo>
                    <a:lnTo>
                      <a:pt x="9509" y="20481"/>
                    </a:lnTo>
                    <a:lnTo>
                      <a:pt x="7863" y="16823"/>
                    </a:lnTo>
                    <a:lnTo>
                      <a:pt x="4389" y="21761"/>
                    </a:lnTo>
                    <a:lnTo>
                      <a:pt x="2377" y="21761"/>
                    </a:lnTo>
                  </a:path>
                </a:pathLst>
              </a:custGeom>
              <a:grpFill/>
              <a:ln w="4020" cap="flat">
                <a:solidFill>
                  <a:srgbClr val="FFFFFF"/>
                </a:solidFill>
                <a:prstDash val="solid"/>
                <a:miter/>
              </a:ln>
            </p:spPr>
            <p:txBody>
              <a:bodyPr rtlCol="0" anchor="ctr"/>
              <a:lstStyle/>
              <a:p>
                <a:endParaRPr lang="en-GB" sz="1463"/>
              </a:p>
            </p:txBody>
          </p:sp>
          <p:sp>
            <p:nvSpPr>
              <p:cNvPr id="691" name="Freeform: Shape 690">
                <a:extLst>
                  <a:ext uri="{FF2B5EF4-FFF2-40B4-BE49-F238E27FC236}">
                    <a16:creationId xmlns:a16="http://schemas.microsoft.com/office/drawing/2014/main" id="{1A0E4E28-EB51-CC8A-5E09-6911BD163306}"/>
                  </a:ext>
                </a:extLst>
              </p:cNvPr>
              <p:cNvSpPr/>
              <p:nvPr/>
            </p:nvSpPr>
            <p:spPr>
              <a:xfrm>
                <a:off x="7873902" y="2048414"/>
                <a:ext cx="17006" cy="11886"/>
              </a:xfrm>
              <a:custGeom>
                <a:avLst/>
                <a:gdLst>
                  <a:gd name="connsiteX0" fmla="*/ 1463 w 17006"/>
                  <a:gd name="connsiteY0" fmla="*/ 914 h 11886"/>
                  <a:gd name="connsiteX1" fmla="*/ 0 w 17006"/>
                  <a:gd name="connsiteY1" fmla="*/ 3292 h 11886"/>
                  <a:gd name="connsiteX2" fmla="*/ 549 w 17006"/>
                  <a:gd name="connsiteY2" fmla="*/ 5669 h 11886"/>
                  <a:gd name="connsiteX3" fmla="*/ 11520 w 17006"/>
                  <a:gd name="connsiteY3" fmla="*/ 11886 h 11886"/>
                  <a:gd name="connsiteX4" fmla="*/ 11520 w 17006"/>
                  <a:gd name="connsiteY4" fmla="*/ 8777 h 11886"/>
                  <a:gd name="connsiteX5" fmla="*/ 13349 w 17006"/>
                  <a:gd name="connsiteY5" fmla="*/ 3840 h 11886"/>
                  <a:gd name="connsiteX6" fmla="*/ 17006 w 17006"/>
                  <a:gd name="connsiteY6" fmla="*/ 3292 h 11886"/>
                  <a:gd name="connsiteX7" fmla="*/ 16458 w 17006"/>
                  <a:gd name="connsiteY7" fmla="*/ 2194 h 11886"/>
                  <a:gd name="connsiteX8" fmla="*/ 5303 w 17006"/>
                  <a:gd name="connsiteY8" fmla="*/ 0 h 11886"/>
                  <a:gd name="connsiteX9" fmla="*/ 1463 w 17006"/>
                  <a:gd name="connsiteY9" fmla="*/ 914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06" h="11886">
                    <a:moveTo>
                      <a:pt x="1463" y="914"/>
                    </a:moveTo>
                    <a:lnTo>
                      <a:pt x="0" y="3292"/>
                    </a:lnTo>
                    <a:lnTo>
                      <a:pt x="549" y="5669"/>
                    </a:lnTo>
                    <a:lnTo>
                      <a:pt x="11520" y="11886"/>
                    </a:lnTo>
                    <a:lnTo>
                      <a:pt x="11520" y="8777"/>
                    </a:lnTo>
                    <a:lnTo>
                      <a:pt x="13349" y="3840"/>
                    </a:lnTo>
                    <a:lnTo>
                      <a:pt x="17006" y="3292"/>
                    </a:lnTo>
                    <a:lnTo>
                      <a:pt x="16458" y="2194"/>
                    </a:lnTo>
                    <a:lnTo>
                      <a:pt x="5303" y="0"/>
                    </a:lnTo>
                    <a:lnTo>
                      <a:pt x="1463" y="914"/>
                    </a:lnTo>
                    <a:close/>
                  </a:path>
                </a:pathLst>
              </a:custGeom>
              <a:grpFill/>
              <a:ln w="18272" cap="flat">
                <a:noFill/>
                <a:prstDash val="solid"/>
                <a:miter/>
              </a:ln>
            </p:spPr>
            <p:txBody>
              <a:bodyPr rtlCol="0" anchor="ctr"/>
              <a:lstStyle/>
              <a:p>
                <a:endParaRPr lang="en-GB" sz="1463"/>
              </a:p>
            </p:txBody>
          </p:sp>
          <p:sp>
            <p:nvSpPr>
              <p:cNvPr id="692" name="Freeform: Shape 691">
                <a:extLst>
                  <a:ext uri="{FF2B5EF4-FFF2-40B4-BE49-F238E27FC236}">
                    <a16:creationId xmlns:a16="http://schemas.microsoft.com/office/drawing/2014/main" id="{E0F312A6-4451-B035-DEE5-9EDE828C3A57}"/>
                  </a:ext>
                </a:extLst>
              </p:cNvPr>
              <p:cNvSpPr/>
              <p:nvPr/>
            </p:nvSpPr>
            <p:spPr>
              <a:xfrm>
                <a:off x="7873902" y="2048414"/>
                <a:ext cx="17006" cy="11886"/>
              </a:xfrm>
              <a:custGeom>
                <a:avLst/>
                <a:gdLst>
                  <a:gd name="connsiteX0" fmla="*/ 0 w 17006"/>
                  <a:gd name="connsiteY0" fmla="*/ 3109 h 11886"/>
                  <a:gd name="connsiteX1" fmla="*/ 1280 w 17006"/>
                  <a:gd name="connsiteY1" fmla="*/ 914 h 11886"/>
                  <a:gd name="connsiteX2" fmla="*/ 5303 w 17006"/>
                  <a:gd name="connsiteY2" fmla="*/ 0 h 11886"/>
                  <a:gd name="connsiteX3" fmla="*/ 16458 w 17006"/>
                  <a:gd name="connsiteY3" fmla="*/ 2194 h 11886"/>
                  <a:gd name="connsiteX4" fmla="*/ 17006 w 17006"/>
                  <a:gd name="connsiteY4" fmla="*/ 3109 h 11886"/>
                  <a:gd name="connsiteX5" fmla="*/ 13349 w 17006"/>
                  <a:gd name="connsiteY5" fmla="*/ 3840 h 11886"/>
                  <a:gd name="connsiteX6" fmla="*/ 11520 w 17006"/>
                  <a:gd name="connsiteY6" fmla="*/ 8595 h 11886"/>
                  <a:gd name="connsiteX7" fmla="*/ 11520 w 17006"/>
                  <a:gd name="connsiteY7" fmla="*/ 11886 h 11886"/>
                  <a:gd name="connsiteX8" fmla="*/ 549 w 17006"/>
                  <a:gd name="connsiteY8" fmla="*/ 5669 h 11886"/>
                  <a:gd name="connsiteX9" fmla="*/ 0 w 17006"/>
                  <a:gd name="connsiteY9" fmla="*/ 310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06" h="11886">
                    <a:moveTo>
                      <a:pt x="0" y="3109"/>
                    </a:moveTo>
                    <a:lnTo>
                      <a:pt x="1280" y="914"/>
                    </a:lnTo>
                    <a:lnTo>
                      <a:pt x="5303" y="0"/>
                    </a:lnTo>
                    <a:lnTo>
                      <a:pt x="16458" y="2194"/>
                    </a:lnTo>
                    <a:lnTo>
                      <a:pt x="17006" y="3109"/>
                    </a:lnTo>
                    <a:lnTo>
                      <a:pt x="13349" y="3840"/>
                    </a:lnTo>
                    <a:lnTo>
                      <a:pt x="11520" y="8595"/>
                    </a:lnTo>
                    <a:lnTo>
                      <a:pt x="11520" y="11886"/>
                    </a:lnTo>
                    <a:lnTo>
                      <a:pt x="549" y="5669"/>
                    </a:lnTo>
                    <a:lnTo>
                      <a:pt x="0" y="3109"/>
                    </a:lnTo>
                  </a:path>
                </a:pathLst>
              </a:custGeom>
              <a:grpFill/>
              <a:ln w="4020" cap="flat">
                <a:solidFill>
                  <a:srgbClr val="FFFFFF"/>
                </a:solidFill>
                <a:prstDash val="solid"/>
                <a:miter/>
              </a:ln>
            </p:spPr>
            <p:txBody>
              <a:bodyPr rtlCol="0" anchor="ctr"/>
              <a:lstStyle/>
              <a:p>
                <a:endParaRPr lang="en-GB" sz="1463"/>
              </a:p>
            </p:txBody>
          </p:sp>
          <p:sp>
            <p:nvSpPr>
              <p:cNvPr id="693" name="Freeform: Shape 692">
                <a:extLst>
                  <a:ext uri="{FF2B5EF4-FFF2-40B4-BE49-F238E27FC236}">
                    <a16:creationId xmlns:a16="http://schemas.microsoft.com/office/drawing/2014/main" id="{4EEBA855-CFEE-DCDA-E83F-ECDECF93C7AD}"/>
                  </a:ext>
                </a:extLst>
              </p:cNvPr>
              <p:cNvSpPr/>
              <p:nvPr/>
            </p:nvSpPr>
            <p:spPr>
              <a:xfrm>
                <a:off x="7988191" y="2050243"/>
                <a:ext cx="21029" cy="18286"/>
              </a:xfrm>
              <a:custGeom>
                <a:avLst/>
                <a:gdLst>
                  <a:gd name="connsiteX0" fmla="*/ 2743 w 21029"/>
                  <a:gd name="connsiteY0" fmla="*/ 7680 h 18286"/>
                  <a:gd name="connsiteX1" fmla="*/ 0 w 21029"/>
                  <a:gd name="connsiteY1" fmla="*/ 11338 h 18286"/>
                  <a:gd name="connsiteX2" fmla="*/ 3291 w 21029"/>
                  <a:gd name="connsiteY2" fmla="*/ 14080 h 18286"/>
                  <a:gd name="connsiteX3" fmla="*/ 8961 w 21029"/>
                  <a:gd name="connsiteY3" fmla="*/ 16458 h 18286"/>
                  <a:gd name="connsiteX4" fmla="*/ 15727 w 21029"/>
                  <a:gd name="connsiteY4" fmla="*/ 16641 h 18286"/>
                  <a:gd name="connsiteX5" fmla="*/ 18652 w 21029"/>
                  <a:gd name="connsiteY5" fmla="*/ 18286 h 18286"/>
                  <a:gd name="connsiteX6" fmla="*/ 21029 w 21029"/>
                  <a:gd name="connsiteY6" fmla="*/ 16641 h 18286"/>
                  <a:gd name="connsiteX7" fmla="*/ 21029 w 21029"/>
                  <a:gd name="connsiteY7" fmla="*/ 12983 h 18286"/>
                  <a:gd name="connsiteX8" fmla="*/ 20115 w 21029"/>
                  <a:gd name="connsiteY8" fmla="*/ 7497 h 18286"/>
                  <a:gd name="connsiteX9" fmla="*/ 14263 w 21029"/>
                  <a:gd name="connsiteY9" fmla="*/ 4023 h 18286"/>
                  <a:gd name="connsiteX10" fmla="*/ 14446 w 21029"/>
                  <a:gd name="connsiteY10" fmla="*/ 1646 h 18286"/>
                  <a:gd name="connsiteX11" fmla="*/ 15360 w 21029"/>
                  <a:gd name="connsiteY11" fmla="*/ 1280 h 18286"/>
                  <a:gd name="connsiteX12" fmla="*/ 12069 w 21029"/>
                  <a:gd name="connsiteY12" fmla="*/ 0 h 18286"/>
                  <a:gd name="connsiteX13" fmla="*/ 2743 w 21029"/>
                  <a:gd name="connsiteY13" fmla="*/ 7680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29" h="18286">
                    <a:moveTo>
                      <a:pt x="2743" y="7680"/>
                    </a:moveTo>
                    <a:lnTo>
                      <a:pt x="0" y="11338"/>
                    </a:lnTo>
                    <a:lnTo>
                      <a:pt x="3291" y="14080"/>
                    </a:lnTo>
                    <a:lnTo>
                      <a:pt x="8961" y="16458"/>
                    </a:lnTo>
                    <a:lnTo>
                      <a:pt x="15727" y="16641"/>
                    </a:lnTo>
                    <a:lnTo>
                      <a:pt x="18652" y="18286"/>
                    </a:lnTo>
                    <a:lnTo>
                      <a:pt x="21029" y="16641"/>
                    </a:lnTo>
                    <a:lnTo>
                      <a:pt x="21029" y="12983"/>
                    </a:lnTo>
                    <a:lnTo>
                      <a:pt x="20115" y="7497"/>
                    </a:lnTo>
                    <a:lnTo>
                      <a:pt x="14263" y="4023"/>
                    </a:lnTo>
                    <a:lnTo>
                      <a:pt x="14446" y="1646"/>
                    </a:lnTo>
                    <a:lnTo>
                      <a:pt x="15360" y="1280"/>
                    </a:lnTo>
                    <a:lnTo>
                      <a:pt x="12069" y="0"/>
                    </a:lnTo>
                    <a:lnTo>
                      <a:pt x="2743" y="7680"/>
                    </a:lnTo>
                    <a:close/>
                  </a:path>
                </a:pathLst>
              </a:custGeom>
              <a:grpFill/>
              <a:ln w="18272" cap="flat">
                <a:noFill/>
                <a:prstDash val="solid"/>
                <a:miter/>
              </a:ln>
            </p:spPr>
            <p:txBody>
              <a:bodyPr rtlCol="0" anchor="ctr"/>
              <a:lstStyle/>
              <a:p>
                <a:endParaRPr lang="en-GB" sz="1463"/>
              </a:p>
            </p:txBody>
          </p:sp>
          <p:sp>
            <p:nvSpPr>
              <p:cNvPr id="694" name="Freeform: Shape 693">
                <a:extLst>
                  <a:ext uri="{FF2B5EF4-FFF2-40B4-BE49-F238E27FC236}">
                    <a16:creationId xmlns:a16="http://schemas.microsoft.com/office/drawing/2014/main" id="{00CEC34C-5772-E877-1C3D-2D759B1146F7}"/>
                  </a:ext>
                </a:extLst>
              </p:cNvPr>
              <p:cNvSpPr/>
              <p:nvPr/>
            </p:nvSpPr>
            <p:spPr>
              <a:xfrm>
                <a:off x="7988191" y="2050243"/>
                <a:ext cx="21029" cy="18286"/>
              </a:xfrm>
              <a:custGeom>
                <a:avLst/>
                <a:gdLst>
                  <a:gd name="connsiteX0" fmla="*/ 14446 w 21029"/>
                  <a:gd name="connsiteY0" fmla="*/ 1646 h 18286"/>
                  <a:gd name="connsiteX1" fmla="*/ 14263 w 21029"/>
                  <a:gd name="connsiteY1" fmla="*/ 4023 h 18286"/>
                  <a:gd name="connsiteX2" fmla="*/ 20115 w 21029"/>
                  <a:gd name="connsiteY2" fmla="*/ 7497 h 18286"/>
                  <a:gd name="connsiteX3" fmla="*/ 21029 w 21029"/>
                  <a:gd name="connsiteY3" fmla="*/ 12983 h 18286"/>
                  <a:gd name="connsiteX4" fmla="*/ 21029 w 21029"/>
                  <a:gd name="connsiteY4" fmla="*/ 16641 h 18286"/>
                  <a:gd name="connsiteX5" fmla="*/ 18652 w 21029"/>
                  <a:gd name="connsiteY5" fmla="*/ 18286 h 18286"/>
                  <a:gd name="connsiteX6" fmla="*/ 15727 w 21029"/>
                  <a:gd name="connsiteY6" fmla="*/ 16641 h 18286"/>
                  <a:gd name="connsiteX7" fmla="*/ 8961 w 21029"/>
                  <a:gd name="connsiteY7" fmla="*/ 16458 h 18286"/>
                  <a:gd name="connsiteX8" fmla="*/ 3291 w 21029"/>
                  <a:gd name="connsiteY8" fmla="*/ 14080 h 18286"/>
                  <a:gd name="connsiteX9" fmla="*/ 0 w 21029"/>
                  <a:gd name="connsiteY9" fmla="*/ 11338 h 18286"/>
                  <a:gd name="connsiteX10" fmla="*/ 2743 w 21029"/>
                  <a:gd name="connsiteY10" fmla="*/ 7680 h 18286"/>
                  <a:gd name="connsiteX11" fmla="*/ 12069 w 21029"/>
                  <a:gd name="connsiteY11" fmla="*/ 0 h 18286"/>
                  <a:gd name="connsiteX12" fmla="*/ 15360 w 21029"/>
                  <a:gd name="connsiteY12" fmla="*/ 1280 h 18286"/>
                  <a:gd name="connsiteX13" fmla="*/ 14446 w 21029"/>
                  <a:gd name="connsiteY13" fmla="*/ 1646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29" h="18286">
                    <a:moveTo>
                      <a:pt x="14446" y="1646"/>
                    </a:moveTo>
                    <a:lnTo>
                      <a:pt x="14263" y="4023"/>
                    </a:lnTo>
                    <a:lnTo>
                      <a:pt x="20115" y="7497"/>
                    </a:lnTo>
                    <a:lnTo>
                      <a:pt x="21029" y="12983"/>
                    </a:lnTo>
                    <a:lnTo>
                      <a:pt x="21029" y="16641"/>
                    </a:lnTo>
                    <a:lnTo>
                      <a:pt x="18652" y="18286"/>
                    </a:lnTo>
                    <a:lnTo>
                      <a:pt x="15727" y="16641"/>
                    </a:lnTo>
                    <a:lnTo>
                      <a:pt x="8961" y="16458"/>
                    </a:lnTo>
                    <a:lnTo>
                      <a:pt x="3291" y="14080"/>
                    </a:lnTo>
                    <a:lnTo>
                      <a:pt x="0" y="11338"/>
                    </a:lnTo>
                    <a:lnTo>
                      <a:pt x="2743" y="7680"/>
                    </a:lnTo>
                    <a:lnTo>
                      <a:pt x="12069" y="0"/>
                    </a:lnTo>
                    <a:lnTo>
                      <a:pt x="15360" y="1280"/>
                    </a:lnTo>
                    <a:lnTo>
                      <a:pt x="14446" y="1646"/>
                    </a:lnTo>
                  </a:path>
                </a:pathLst>
              </a:custGeom>
              <a:grpFill/>
              <a:ln w="4020" cap="flat">
                <a:solidFill>
                  <a:srgbClr val="FFFFFF"/>
                </a:solidFill>
                <a:prstDash val="solid"/>
                <a:miter/>
              </a:ln>
            </p:spPr>
            <p:txBody>
              <a:bodyPr rtlCol="0" anchor="ctr"/>
              <a:lstStyle/>
              <a:p>
                <a:endParaRPr lang="en-GB" sz="1463"/>
              </a:p>
            </p:txBody>
          </p:sp>
          <p:sp>
            <p:nvSpPr>
              <p:cNvPr id="695" name="Freeform: Shape 694">
                <a:extLst>
                  <a:ext uri="{FF2B5EF4-FFF2-40B4-BE49-F238E27FC236}">
                    <a16:creationId xmlns:a16="http://schemas.microsoft.com/office/drawing/2014/main" id="{B3DC2C6D-34B3-EDAC-1B6E-B6E646264E62}"/>
                  </a:ext>
                </a:extLst>
              </p:cNvPr>
              <p:cNvSpPr/>
              <p:nvPr/>
            </p:nvSpPr>
            <p:spPr>
              <a:xfrm>
                <a:off x="7944121" y="2073101"/>
                <a:ext cx="34195" cy="16274"/>
              </a:xfrm>
              <a:custGeom>
                <a:avLst/>
                <a:gdLst>
                  <a:gd name="connsiteX0" fmla="*/ 12618 w 34195"/>
                  <a:gd name="connsiteY0" fmla="*/ 2926 h 16274"/>
                  <a:gd name="connsiteX1" fmla="*/ 10240 w 34195"/>
                  <a:gd name="connsiteY1" fmla="*/ 3657 h 16274"/>
                  <a:gd name="connsiteX2" fmla="*/ 2743 w 34195"/>
                  <a:gd name="connsiteY2" fmla="*/ 9326 h 16274"/>
                  <a:gd name="connsiteX3" fmla="*/ 0 w 34195"/>
                  <a:gd name="connsiteY3" fmla="*/ 13532 h 16274"/>
                  <a:gd name="connsiteX4" fmla="*/ 1463 w 34195"/>
                  <a:gd name="connsiteY4" fmla="*/ 16275 h 16274"/>
                  <a:gd name="connsiteX5" fmla="*/ 23224 w 34195"/>
                  <a:gd name="connsiteY5" fmla="*/ 13715 h 16274"/>
                  <a:gd name="connsiteX6" fmla="*/ 28344 w 34195"/>
                  <a:gd name="connsiteY6" fmla="*/ 9875 h 16274"/>
                  <a:gd name="connsiteX7" fmla="*/ 33098 w 34195"/>
                  <a:gd name="connsiteY7" fmla="*/ 8412 h 16274"/>
                  <a:gd name="connsiteX8" fmla="*/ 34195 w 34195"/>
                  <a:gd name="connsiteY8" fmla="*/ 4754 h 16274"/>
                  <a:gd name="connsiteX9" fmla="*/ 30904 w 34195"/>
                  <a:gd name="connsiteY9" fmla="*/ 2194 h 16274"/>
                  <a:gd name="connsiteX10" fmla="*/ 15727 w 34195"/>
                  <a:gd name="connsiteY10" fmla="*/ 0 h 16274"/>
                  <a:gd name="connsiteX11" fmla="*/ 12618 w 34195"/>
                  <a:gd name="connsiteY11" fmla="*/ 2926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95" h="16274">
                    <a:moveTo>
                      <a:pt x="12618" y="2926"/>
                    </a:moveTo>
                    <a:lnTo>
                      <a:pt x="10240" y="3657"/>
                    </a:lnTo>
                    <a:lnTo>
                      <a:pt x="2743" y="9326"/>
                    </a:lnTo>
                    <a:lnTo>
                      <a:pt x="0" y="13532"/>
                    </a:lnTo>
                    <a:lnTo>
                      <a:pt x="1463" y="16275"/>
                    </a:lnTo>
                    <a:lnTo>
                      <a:pt x="23224" y="13715"/>
                    </a:lnTo>
                    <a:lnTo>
                      <a:pt x="28344" y="9875"/>
                    </a:lnTo>
                    <a:lnTo>
                      <a:pt x="33098" y="8412"/>
                    </a:lnTo>
                    <a:lnTo>
                      <a:pt x="34195" y="4754"/>
                    </a:lnTo>
                    <a:lnTo>
                      <a:pt x="30904" y="2194"/>
                    </a:lnTo>
                    <a:lnTo>
                      <a:pt x="15727" y="0"/>
                    </a:lnTo>
                    <a:lnTo>
                      <a:pt x="12618" y="2926"/>
                    </a:lnTo>
                    <a:close/>
                  </a:path>
                </a:pathLst>
              </a:custGeom>
              <a:grpFill/>
              <a:ln w="18272" cap="flat">
                <a:noFill/>
                <a:prstDash val="solid"/>
                <a:miter/>
              </a:ln>
            </p:spPr>
            <p:txBody>
              <a:bodyPr rtlCol="0" anchor="ctr"/>
              <a:lstStyle/>
              <a:p>
                <a:endParaRPr lang="en-GB" sz="1463"/>
              </a:p>
            </p:txBody>
          </p:sp>
          <p:sp>
            <p:nvSpPr>
              <p:cNvPr id="696" name="Freeform: Shape 695">
                <a:extLst>
                  <a:ext uri="{FF2B5EF4-FFF2-40B4-BE49-F238E27FC236}">
                    <a16:creationId xmlns:a16="http://schemas.microsoft.com/office/drawing/2014/main" id="{B8B3A971-1F85-DEA6-F614-15F564F996A9}"/>
                  </a:ext>
                </a:extLst>
              </p:cNvPr>
              <p:cNvSpPr/>
              <p:nvPr/>
            </p:nvSpPr>
            <p:spPr>
              <a:xfrm>
                <a:off x="7944121" y="2073101"/>
                <a:ext cx="34195" cy="16274"/>
              </a:xfrm>
              <a:custGeom>
                <a:avLst/>
                <a:gdLst>
                  <a:gd name="connsiteX0" fmla="*/ 10240 w 34195"/>
                  <a:gd name="connsiteY0" fmla="*/ 3657 h 16274"/>
                  <a:gd name="connsiteX1" fmla="*/ 12618 w 34195"/>
                  <a:gd name="connsiteY1" fmla="*/ 2926 h 16274"/>
                  <a:gd name="connsiteX2" fmla="*/ 15727 w 34195"/>
                  <a:gd name="connsiteY2" fmla="*/ 0 h 16274"/>
                  <a:gd name="connsiteX3" fmla="*/ 30904 w 34195"/>
                  <a:gd name="connsiteY3" fmla="*/ 2194 h 16274"/>
                  <a:gd name="connsiteX4" fmla="*/ 34195 w 34195"/>
                  <a:gd name="connsiteY4" fmla="*/ 4754 h 16274"/>
                  <a:gd name="connsiteX5" fmla="*/ 33098 w 34195"/>
                  <a:gd name="connsiteY5" fmla="*/ 8412 h 16274"/>
                  <a:gd name="connsiteX6" fmla="*/ 28344 w 34195"/>
                  <a:gd name="connsiteY6" fmla="*/ 9875 h 16274"/>
                  <a:gd name="connsiteX7" fmla="*/ 23224 w 34195"/>
                  <a:gd name="connsiteY7" fmla="*/ 13715 h 16274"/>
                  <a:gd name="connsiteX8" fmla="*/ 1463 w 34195"/>
                  <a:gd name="connsiteY8" fmla="*/ 16275 h 16274"/>
                  <a:gd name="connsiteX9" fmla="*/ 0 w 34195"/>
                  <a:gd name="connsiteY9" fmla="*/ 13532 h 16274"/>
                  <a:gd name="connsiteX10" fmla="*/ 2743 w 34195"/>
                  <a:gd name="connsiteY10" fmla="*/ 9326 h 16274"/>
                  <a:gd name="connsiteX11" fmla="*/ 10240 w 34195"/>
                  <a:gd name="connsiteY11" fmla="*/ 3657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95" h="16274">
                    <a:moveTo>
                      <a:pt x="10240" y="3657"/>
                    </a:moveTo>
                    <a:lnTo>
                      <a:pt x="12618" y="2926"/>
                    </a:lnTo>
                    <a:lnTo>
                      <a:pt x="15727" y="0"/>
                    </a:lnTo>
                    <a:lnTo>
                      <a:pt x="30904" y="2194"/>
                    </a:lnTo>
                    <a:lnTo>
                      <a:pt x="34195" y="4754"/>
                    </a:lnTo>
                    <a:lnTo>
                      <a:pt x="33098" y="8412"/>
                    </a:lnTo>
                    <a:lnTo>
                      <a:pt x="28344" y="9875"/>
                    </a:lnTo>
                    <a:lnTo>
                      <a:pt x="23224" y="13715"/>
                    </a:lnTo>
                    <a:lnTo>
                      <a:pt x="1463" y="16275"/>
                    </a:lnTo>
                    <a:lnTo>
                      <a:pt x="0" y="13532"/>
                    </a:lnTo>
                    <a:lnTo>
                      <a:pt x="2743" y="9326"/>
                    </a:lnTo>
                    <a:lnTo>
                      <a:pt x="10240" y="3657"/>
                    </a:lnTo>
                  </a:path>
                </a:pathLst>
              </a:custGeom>
              <a:grpFill/>
              <a:ln w="4020" cap="flat">
                <a:solidFill>
                  <a:srgbClr val="FFFFFF"/>
                </a:solidFill>
                <a:prstDash val="solid"/>
                <a:miter/>
              </a:ln>
            </p:spPr>
            <p:txBody>
              <a:bodyPr rtlCol="0" anchor="ctr"/>
              <a:lstStyle/>
              <a:p>
                <a:endParaRPr lang="en-GB" sz="1463"/>
              </a:p>
            </p:txBody>
          </p:sp>
          <p:sp>
            <p:nvSpPr>
              <p:cNvPr id="697" name="Freeform: Shape 696">
                <a:extLst>
                  <a:ext uri="{FF2B5EF4-FFF2-40B4-BE49-F238E27FC236}">
                    <a16:creationId xmlns:a16="http://schemas.microsoft.com/office/drawing/2014/main" id="{C5244BAD-6C8D-921B-8ABF-56F4B4086352}"/>
                  </a:ext>
                </a:extLst>
              </p:cNvPr>
              <p:cNvSpPr/>
              <p:nvPr/>
            </p:nvSpPr>
            <p:spPr>
              <a:xfrm>
                <a:off x="8059142" y="1926810"/>
                <a:ext cx="19749" cy="16640"/>
              </a:xfrm>
              <a:custGeom>
                <a:avLst/>
                <a:gdLst>
                  <a:gd name="connsiteX0" fmla="*/ 9143 w 19749"/>
                  <a:gd name="connsiteY0" fmla="*/ 366 h 16640"/>
                  <a:gd name="connsiteX1" fmla="*/ 8229 w 19749"/>
                  <a:gd name="connsiteY1" fmla="*/ 1646 h 16640"/>
                  <a:gd name="connsiteX2" fmla="*/ 12435 w 19749"/>
                  <a:gd name="connsiteY2" fmla="*/ 1097 h 16640"/>
                  <a:gd name="connsiteX3" fmla="*/ 9143 w 19749"/>
                  <a:gd name="connsiteY3" fmla="*/ 4206 h 16640"/>
                  <a:gd name="connsiteX4" fmla="*/ 6949 w 19749"/>
                  <a:gd name="connsiteY4" fmla="*/ 5669 h 16640"/>
                  <a:gd name="connsiteX5" fmla="*/ 4755 w 19749"/>
                  <a:gd name="connsiteY5" fmla="*/ 4754 h 16640"/>
                  <a:gd name="connsiteX6" fmla="*/ 4206 w 19749"/>
                  <a:gd name="connsiteY6" fmla="*/ 2743 h 16640"/>
                  <a:gd name="connsiteX7" fmla="*/ 183 w 19749"/>
                  <a:gd name="connsiteY7" fmla="*/ 4572 h 16640"/>
                  <a:gd name="connsiteX8" fmla="*/ 0 w 19749"/>
                  <a:gd name="connsiteY8" fmla="*/ 7497 h 16640"/>
                  <a:gd name="connsiteX9" fmla="*/ 4937 w 19749"/>
                  <a:gd name="connsiteY9" fmla="*/ 16092 h 16640"/>
                  <a:gd name="connsiteX10" fmla="*/ 2743 w 19749"/>
                  <a:gd name="connsiteY10" fmla="*/ 10240 h 16640"/>
                  <a:gd name="connsiteX11" fmla="*/ 2926 w 19749"/>
                  <a:gd name="connsiteY11" fmla="*/ 6949 h 16640"/>
                  <a:gd name="connsiteX12" fmla="*/ 5852 w 19749"/>
                  <a:gd name="connsiteY12" fmla="*/ 7680 h 16640"/>
                  <a:gd name="connsiteX13" fmla="*/ 8595 w 19749"/>
                  <a:gd name="connsiteY13" fmla="*/ 9692 h 16640"/>
                  <a:gd name="connsiteX14" fmla="*/ 10789 w 19749"/>
                  <a:gd name="connsiteY14" fmla="*/ 8595 h 16640"/>
                  <a:gd name="connsiteX15" fmla="*/ 11337 w 19749"/>
                  <a:gd name="connsiteY15" fmla="*/ 13715 h 16640"/>
                  <a:gd name="connsiteX16" fmla="*/ 13898 w 19749"/>
                  <a:gd name="connsiteY16" fmla="*/ 16641 h 16640"/>
                  <a:gd name="connsiteX17" fmla="*/ 13898 w 19749"/>
                  <a:gd name="connsiteY17" fmla="*/ 11338 h 16640"/>
                  <a:gd name="connsiteX18" fmla="*/ 15727 w 19749"/>
                  <a:gd name="connsiteY18" fmla="*/ 8229 h 16640"/>
                  <a:gd name="connsiteX19" fmla="*/ 19749 w 19749"/>
                  <a:gd name="connsiteY19" fmla="*/ 8960 h 16640"/>
                  <a:gd name="connsiteX20" fmla="*/ 19200 w 19749"/>
                  <a:gd name="connsiteY20" fmla="*/ 5852 h 16640"/>
                  <a:gd name="connsiteX21" fmla="*/ 17555 w 19749"/>
                  <a:gd name="connsiteY21" fmla="*/ 5486 h 16640"/>
                  <a:gd name="connsiteX22" fmla="*/ 16641 w 19749"/>
                  <a:gd name="connsiteY22" fmla="*/ 3109 h 16640"/>
                  <a:gd name="connsiteX23" fmla="*/ 19018 w 19749"/>
                  <a:gd name="connsiteY23" fmla="*/ 1463 h 16640"/>
                  <a:gd name="connsiteX24" fmla="*/ 14812 w 19749"/>
                  <a:gd name="connsiteY24" fmla="*/ 0 h 16640"/>
                  <a:gd name="connsiteX25" fmla="*/ 9143 w 19749"/>
                  <a:gd name="connsiteY25" fmla="*/ 366 h 1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749" h="16640">
                    <a:moveTo>
                      <a:pt x="9143" y="366"/>
                    </a:moveTo>
                    <a:lnTo>
                      <a:pt x="8229" y="1646"/>
                    </a:lnTo>
                    <a:lnTo>
                      <a:pt x="12435" y="1097"/>
                    </a:lnTo>
                    <a:lnTo>
                      <a:pt x="9143" y="4206"/>
                    </a:lnTo>
                    <a:lnTo>
                      <a:pt x="6949" y="5669"/>
                    </a:lnTo>
                    <a:lnTo>
                      <a:pt x="4755" y="4754"/>
                    </a:lnTo>
                    <a:lnTo>
                      <a:pt x="4206" y="2743"/>
                    </a:lnTo>
                    <a:lnTo>
                      <a:pt x="183" y="4572"/>
                    </a:lnTo>
                    <a:lnTo>
                      <a:pt x="0" y="7497"/>
                    </a:lnTo>
                    <a:lnTo>
                      <a:pt x="4937" y="16092"/>
                    </a:lnTo>
                    <a:lnTo>
                      <a:pt x="2743" y="10240"/>
                    </a:lnTo>
                    <a:lnTo>
                      <a:pt x="2926" y="6949"/>
                    </a:lnTo>
                    <a:lnTo>
                      <a:pt x="5852" y="7680"/>
                    </a:lnTo>
                    <a:lnTo>
                      <a:pt x="8595" y="9692"/>
                    </a:lnTo>
                    <a:lnTo>
                      <a:pt x="10789" y="8595"/>
                    </a:lnTo>
                    <a:lnTo>
                      <a:pt x="11337" y="13715"/>
                    </a:lnTo>
                    <a:lnTo>
                      <a:pt x="13898" y="16641"/>
                    </a:lnTo>
                    <a:lnTo>
                      <a:pt x="13898" y="11338"/>
                    </a:lnTo>
                    <a:lnTo>
                      <a:pt x="15727" y="8229"/>
                    </a:lnTo>
                    <a:lnTo>
                      <a:pt x="19749" y="8960"/>
                    </a:lnTo>
                    <a:lnTo>
                      <a:pt x="19200" y="5852"/>
                    </a:lnTo>
                    <a:lnTo>
                      <a:pt x="17555" y="5486"/>
                    </a:lnTo>
                    <a:lnTo>
                      <a:pt x="16641" y="3109"/>
                    </a:lnTo>
                    <a:lnTo>
                      <a:pt x="19018" y="1463"/>
                    </a:lnTo>
                    <a:lnTo>
                      <a:pt x="14812" y="0"/>
                    </a:lnTo>
                    <a:lnTo>
                      <a:pt x="9143" y="366"/>
                    </a:lnTo>
                    <a:close/>
                  </a:path>
                </a:pathLst>
              </a:custGeom>
              <a:grpFill/>
              <a:ln w="18272" cap="flat">
                <a:noFill/>
                <a:prstDash val="solid"/>
                <a:miter/>
              </a:ln>
            </p:spPr>
            <p:txBody>
              <a:bodyPr rtlCol="0" anchor="ctr"/>
              <a:lstStyle/>
              <a:p>
                <a:endParaRPr lang="en-GB" sz="1463"/>
              </a:p>
            </p:txBody>
          </p:sp>
          <p:sp>
            <p:nvSpPr>
              <p:cNvPr id="698" name="Freeform: Shape 697">
                <a:extLst>
                  <a:ext uri="{FF2B5EF4-FFF2-40B4-BE49-F238E27FC236}">
                    <a16:creationId xmlns:a16="http://schemas.microsoft.com/office/drawing/2014/main" id="{51A6618E-088B-2C8F-A3EE-C53B71EB7658}"/>
                  </a:ext>
                </a:extLst>
              </p:cNvPr>
              <p:cNvSpPr/>
              <p:nvPr/>
            </p:nvSpPr>
            <p:spPr>
              <a:xfrm>
                <a:off x="8059142" y="1926810"/>
                <a:ext cx="19749" cy="16640"/>
              </a:xfrm>
              <a:custGeom>
                <a:avLst/>
                <a:gdLst>
                  <a:gd name="connsiteX0" fmla="*/ 17555 w 19749"/>
                  <a:gd name="connsiteY0" fmla="*/ 5486 h 16640"/>
                  <a:gd name="connsiteX1" fmla="*/ 19200 w 19749"/>
                  <a:gd name="connsiteY1" fmla="*/ 5852 h 16640"/>
                  <a:gd name="connsiteX2" fmla="*/ 19749 w 19749"/>
                  <a:gd name="connsiteY2" fmla="*/ 8960 h 16640"/>
                  <a:gd name="connsiteX3" fmla="*/ 15544 w 19749"/>
                  <a:gd name="connsiteY3" fmla="*/ 8229 h 16640"/>
                  <a:gd name="connsiteX4" fmla="*/ 13898 w 19749"/>
                  <a:gd name="connsiteY4" fmla="*/ 11338 h 16640"/>
                  <a:gd name="connsiteX5" fmla="*/ 13898 w 19749"/>
                  <a:gd name="connsiteY5" fmla="*/ 16641 h 16640"/>
                  <a:gd name="connsiteX6" fmla="*/ 11337 w 19749"/>
                  <a:gd name="connsiteY6" fmla="*/ 13715 h 16640"/>
                  <a:gd name="connsiteX7" fmla="*/ 10789 w 19749"/>
                  <a:gd name="connsiteY7" fmla="*/ 8595 h 16640"/>
                  <a:gd name="connsiteX8" fmla="*/ 8595 w 19749"/>
                  <a:gd name="connsiteY8" fmla="*/ 9692 h 16640"/>
                  <a:gd name="connsiteX9" fmla="*/ 5852 w 19749"/>
                  <a:gd name="connsiteY9" fmla="*/ 7680 h 16640"/>
                  <a:gd name="connsiteX10" fmla="*/ 2926 w 19749"/>
                  <a:gd name="connsiteY10" fmla="*/ 6949 h 16640"/>
                  <a:gd name="connsiteX11" fmla="*/ 2743 w 19749"/>
                  <a:gd name="connsiteY11" fmla="*/ 10240 h 16640"/>
                  <a:gd name="connsiteX12" fmla="*/ 4937 w 19749"/>
                  <a:gd name="connsiteY12" fmla="*/ 16092 h 16640"/>
                  <a:gd name="connsiteX13" fmla="*/ 0 w 19749"/>
                  <a:gd name="connsiteY13" fmla="*/ 7497 h 16640"/>
                  <a:gd name="connsiteX14" fmla="*/ 183 w 19749"/>
                  <a:gd name="connsiteY14" fmla="*/ 4572 h 16640"/>
                  <a:gd name="connsiteX15" fmla="*/ 4023 w 19749"/>
                  <a:gd name="connsiteY15" fmla="*/ 2743 h 16640"/>
                  <a:gd name="connsiteX16" fmla="*/ 4755 w 19749"/>
                  <a:gd name="connsiteY16" fmla="*/ 4754 h 16640"/>
                  <a:gd name="connsiteX17" fmla="*/ 6949 w 19749"/>
                  <a:gd name="connsiteY17" fmla="*/ 5669 h 16640"/>
                  <a:gd name="connsiteX18" fmla="*/ 9143 w 19749"/>
                  <a:gd name="connsiteY18" fmla="*/ 4206 h 16640"/>
                  <a:gd name="connsiteX19" fmla="*/ 12435 w 19749"/>
                  <a:gd name="connsiteY19" fmla="*/ 1097 h 16640"/>
                  <a:gd name="connsiteX20" fmla="*/ 8229 w 19749"/>
                  <a:gd name="connsiteY20" fmla="*/ 1646 h 16640"/>
                  <a:gd name="connsiteX21" fmla="*/ 9143 w 19749"/>
                  <a:gd name="connsiteY21" fmla="*/ 366 h 16640"/>
                  <a:gd name="connsiteX22" fmla="*/ 14812 w 19749"/>
                  <a:gd name="connsiteY22" fmla="*/ 0 h 16640"/>
                  <a:gd name="connsiteX23" fmla="*/ 19018 w 19749"/>
                  <a:gd name="connsiteY23" fmla="*/ 1463 h 16640"/>
                  <a:gd name="connsiteX24" fmla="*/ 16641 w 19749"/>
                  <a:gd name="connsiteY24" fmla="*/ 3109 h 16640"/>
                  <a:gd name="connsiteX25" fmla="*/ 17555 w 19749"/>
                  <a:gd name="connsiteY25" fmla="*/ 5486 h 1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749" h="16640">
                    <a:moveTo>
                      <a:pt x="17555" y="5486"/>
                    </a:moveTo>
                    <a:lnTo>
                      <a:pt x="19200" y="5852"/>
                    </a:lnTo>
                    <a:lnTo>
                      <a:pt x="19749" y="8960"/>
                    </a:lnTo>
                    <a:lnTo>
                      <a:pt x="15544" y="8229"/>
                    </a:lnTo>
                    <a:lnTo>
                      <a:pt x="13898" y="11338"/>
                    </a:lnTo>
                    <a:lnTo>
                      <a:pt x="13898" y="16641"/>
                    </a:lnTo>
                    <a:lnTo>
                      <a:pt x="11337" y="13715"/>
                    </a:lnTo>
                    <a:lnTo>
                      <a:pt x="10789" y="8595"/>
                    </a:lnTo>
                    <a:lnTo>
                      <a:pt x="8595" y="9692"/>
                    </a:lnTo>
                    <a:lnTo>
                      <a:pt x="5852" y="7680"/>
                    </a:lnTo>
                    <a:lnTo>
                      <a:pt x="2926" y="6949"/>
                    </a:lnTo>
                    <a:lnTo>
                      <a:pt x="2743" y="10240"/>
                    </a:lnTo>
                    <a:lnTo>
                      <a:pt x="4937" y="16092"/>
                    </a:lnTo>
                    <a:lnTo>
                      <a:pt x="0" y="7497"/>
                    </a:lnTo>
                    <a:lnTo>
                      <a:pt x="183" y="4572"/>
                    </a:lnTo>
                    <a:lnTo>
                      <a:pt x="4023" y="2743"/>
                    </a:lnTo>
                    <a:lnTo>
                      <a:pt x="4755" y="4754"/>
                    </a:lnTo>
                    <a:lnTo>
                      <a:pt x="6949" y="5669"/>
                    </a:lnTo>
                    <a:lnTo>
                      <a:pt x="9143" y="4206"/>
                    </a:lnTo>
                    <a:lnTo>
                      <a:pt x="12435" y="1097"/>
                    </a:lnTo>
                    <a:lnTo>
                      <a:pt x="8229" y="1646"/>
                    </a:lnTo>
                    <a:lnTo>
                      <a:pt x="9143" y="366"/>
                    </a:lnTo>
                    <a:lnTo>
                      <a:pt x="14812" y="0"/>
                    </a:lnTo>
                    <a:lnTo>
                      <a:pt x="19018" y="1463"/>
                    </a:lnTo>
                    <a:lnTo>
                      <a:pt x="16641" y="3109"/>
                    </a:lnTo>
                    <a:lnTo>
                      <a:pt x="17555" y="5486"/>
                    </a:lnTo>
                  </a:path>
                </a:pathLst>
              </a:custGeom>
              <a:grpFill/>
              <a:ln w="4020" cap="flat">
                <a:solidFill>
                  <a:srgbClr val="FFFFFF"/>
                </a:solidFill>
                <a:prstDash val="solid"/>
                <a:miter/>
              </a:ln>
            </p:spPr>
            <p:txBody>
              <a:bodyPr rtlCol="0" anchor="ctr"/>
              <a:lstStyle/>
              <a:p>
                <a:endParaRPr lang="en-GB" sz="1463"/>
              </a:p>
            </p:txBody>
          </p:sp>
          <p:sp>
            <p:nvSpPr>
              <p:cNvPr id="699" name="Freeform: Shape 698">
                <a:extLst>
                  <a:ext uri="{FF2B5EF4-FFF2-40B4-BE49-F238E27FC236}">
                    <a16:creationId xmlns:a16="http://schemas.microsoft.com/office/drawing/2014/main" id="{8762D546-F8A0-A781-7260-AF137B60D7E0}"/>
                  </a:ext>
                </a:extLst>
              </p:cNvPr>
              <p:cNvSpPr/>
              <p:nvPr/>
            </p:nvSpPr>
            <p:spPr>
              <a:xfrm>
                <a:off x="7775155" y="2332036"/>
                <a:ext cx="32184" cy="14994"/>
              </a:xfrm>
              <a:custGeom>
                <a:avLst/>
                <a:gdLst>
                  <a:gd name="connsiteX0" fmla="*/ 18835 w 32184"/>
                  <a:gd name="connsiteY0" fmla="*/ 2012 h 14994"/>
                  <a:gd name="connsiteX1" fmla="*/ 8960 w 32184"/>
                  <a:gd name="connsiteY1" fmla="*/ 7680 h 14994"/>
                  <a:gd name="connsiteX2" fmla="*/ 0 w 32184"/>
                  <a:gd name="connsiteY2" fmla="*/ 9143 h 14994"/>
                  <a:gd name="connsiteX3" fmla="*/ 3657 w 32184"/>
                  <a:gd name="connsiteY3" fmla="*/ 12618 h 14994"/>
                  <a:gd name="connsiteX4" fmla="*/ 7863 w 32184"/>
                  <a:gd name="connsiteY4" fmla="*/ 14995 h 14994"/>
                  <a:gd name="connsiteX5" fmla="*/ 11886 w 32184"/>
                  <a:gd name="connsiteY5" fmla="*/ 14995 h 14994"/>
                  <a:gd name="connsiteX6" fmla="*/ 22126 w 32184"/>
                  <a:gd name="connsiteY6" fmla="*/ 10606 h 14994"/>
                  <a:gd name="connsiteX7" fmla="*/ 26149 w 32184"/>
                  <a:gd name="connsiteY7" fmla="*/ 7680 h 14994"/>
                  <a:gd name="connsiteX8" fmla="*/ 32184 w 32184"/>
                  <a:gd name="connsiteY8" fmla="*/ 8229 h 14994"/>
                  <a:gd name="connsiteX9" fmla="*/ 29807 w 32184"/>
                  <a:gd name="connsiteY9" fmla="*/ 1463 h 14994"/>
                  <a:gd name="connsiteX10" fmla="*/ 28344 w 32184"/>
                  <a:gd name="connsiteY10" fmla="*/ 0 h 14994"/>
                  <a:gd name="connsiteX11" fmla="*/ 18835 w 32184"/>
                  <a:gd name="connsiteY11" fmla="*/ 2012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84" h="14994">
                    <a:moveTo>
                      <a:pt x="18835" y="2012"/>
                    </a:moveTo>
                    <a:lnTo>
                      <a:pt x="8960" y="7680"/>
                    </a:lnTo>
                    <a:lnTo>
                      <a:pt x="0" y="9143"/>
                    </a:lnTo>
                    <a:lnTo>
                      <a:pt x="3657" y="12618"/>
                    </a:lnTo>
                    <a:lnTo>
                      <a:pt x="7863" y="14995"/>
                    </a:lnTo>
                    <a:lnTo>
                      <a:pt x="11886" y="14995"/>
                    </a:lnTo>
                    <a:lnTo>
                      <a:pt x="22126" y="10606"/>
                    </a:lnTo>
                    <a:lnTo>
                      <a:pt x="26149" y="7680"/>
                    </a:lnTo>
                    <a:lnTo>
                      <a:pt x="32184" y="8229"/>
                    </a:lnTo>
                    <a:lnTo>
                      <a:pt x="29807" y="1463"/>
                    </a:lnTo>
                    <a:lnTo>
                      <a:pt x="28344" y="0"/>
                    </a:lnTo>
                    <a:lnTo>
                      <a:pt x="18835" y="2012"/>
                    </a:lnTo>
                    <a:close/>
                  </a:path>
                </a:pathLst>
              </a:custGeom>
              <a:grpFill/>
              <a:ln w="18272" cap="flat">
                <a:noFill/>
                <a:prstDash val="solid"/>
                <a:miter/>
              </a:ln>
            </p:spPr>
            <p:txBody>
              <a:bodyPr rtlCol="0" anchor="ctr"/>
              <a:lstStyle/>
              <a:p>
                <a:endParaRPr lang="en-GB" sz="1463"/>
              </a:p>
            </p:txBody>
          </p:sp>
          <p:sp>
            <p:nvSpPr>
              <p:cNvPr id="700" name="Freeform: Shape 699">
                <a:extLst>
                  <a:ext uri="{FF2B5EF4-FFF2-40B4-BE49-F238E27FC236}">
                    <a16:creationId xmlns:a16="http://schemas.microsoft.com/office/drawing/2014/main" id="{CE9162CC-B7B7-766B-9187-25A23CDF8730}"/>
                  </a:ext>
                </a:extLst>
              </p:cNvPr>
              <p:cNvSpPr/>
              <p:nvPr/>
            </p:nvSpPr>
            <p:spPr>
              <a:xfrm>
                <a:off x="7775155" y="2332036"/>
                <a:ext cx="32184" cy="14994"/>
              </a:xfrm>
              <a:custGeom>
                <a:avLst/>
                <a:gdLst>
                  <a:gd name="connsiteX0" fmla="*/ 0 w 32184"/>
                  <a:gd name="connsiteY0" fmla="*/ 9143 h 14994"/>
                  <a:gd name="connsiteX1" fmla="*/ 8960 w 32184"/>
                  <a:gd name="connsiteY1" fmla="*/ 7680 h 14994"/>
                  <a:gd name="connsiteX2" fmla="*/ 18835 w 32184"/>
                  <a:gd name="connsiteY2" fmla="*/ 2012 h 14994"/>
                  <a:gd name="connsiteX3" fmla="*/ 28344 w 32184"/>
                  <a:gd name="connsiteY3" fmla="*/ 0 h 14994"/>
                  <a:gd name="connsiteX4" fmla="*/ 29807 w 32184"/>
                  <a:gd name="connsiteY4" fmla="*/ 1646 h 14994"/>
                  <a:gd name="connsiteX5" fmla="*/ 32184 w 32184"/>
                  <a:gd name="connsiteY5" fmla="*/ 8412 h 14994"/>
                  <a:gd name="connsiteX6" fmla="*/ 26149 w 32184"/>
                  <a:gd name="connsiteY6" fmla="*/ 7680 h 14994"/>
                  <a:gd name="connsiteX7" fmla="*/ 22126 w 32184"/>
                  <a:gd name="connsiteY7" fmla="*/ 10606 h 14994"/>
                  <a:gd name="connsiteX8" fmla="*/ 11886 w 32184"/>
                  <a:gd name="connsiteY8" fmla="*/ 14995 h 14994"/>
                  <a:gd name="connsiteX9" fmla="*/ 7863 w 32184"/>
                  <a:gd name="connsiteY9" fmla="*/ 14995 h 14994"/>
                  <a:gd name="connsiteX10" fmla="*/ 3657 w 32184"/>
                  <a:gd name="connsiteY10" fmla="*/ 12618 h 14994"/>
                  <a:gd name="connsiteX11" fmla="*/ 0 w 32184"/>
                  <a:gd name="connsiteY11" fmla="*/ 9143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84" h="14994">
                    <a:moveTo>
                      <a:pt x="0" y="9143"/>
                    </a:moveTo>
                    <a:lnTo>
                      <a:pt x="8960" y="7680"/>
                    </a:lnTo>
                    <a:lnTo>
                      <a:pt x="18835" y="2012"/>
                    </a:lnTo>
                    <a:lnTo>
                      <a:pt x="28344" y="0"/>
                    </a:lnTo>
                    <a:lnTo>
                      <a:pt x="29807" y="1646"/>
                    </a:lnTo>
                    <a:lnTo>
                      <a:pt x="32184" y="8412"/>
                    </a:lnTo>
                    <a:lnTo>
                      <a:pt x="26149" y="7680"/>
                    </a:lnTo>
                    <a:lnTo>
                      <a:pt x="22126" y="10606"/>
                    </a:lnTo>
                    <a:lnTo>
                      <a:pt x="11886" y="14995"/>
                    </a:lnTo>
                    <a:lnTo>
                      <a:pt x="7863" y="14995"/>
                    </a:lnTo>
                    <a:lnTo>
                      <a:pt x="3657" y="12618"/>
                    </a:lnTo>
                    <a:lnTo>
                      <a:pt x="0" y="9143"/>
                    </a:lnTo>
                  </a:path>
                </a:pathLst>
              </a:custGeom>
              <a:grpFill/>
              <a:ln w="4020" cap="flat">
                <a:solidFill>
                  <a:srgbClr val="FFFFFF"/>
                </a:solidFill>
                <a:prstDash val="solid"/>
                <a:miter/>
              </a:ln>
            </p:spPr>
            <p:txBody>
              <a:bodyPr rtlCol="0" anchor="ctr"/>
              <a:lstStyle/>
              <a:p>
                <a:endParaRPr lang="en-GB" sz="1463"/>
              </a:p>
            </p:txBody>
          </p:sp>
          <p:sp>
            <p:nvSpPr>
              <p:cNvPr id="701" name="Freeform: Shape 700">
                <a:extLst>
                  <a:ext uri="{FF2B5EF4-FFF2-40B4-BE49-F238E27FC236}">
                    <a16:creationId xmlns:a16="http://schemas.microsoft.com/office/drawing/2014/main" id="{3DF9B6B7-8B5B-E92A-B670-5C698BF59FEA}"/>
                  </a:ext>
                </a:extLst>
              </p:cNvPr>
              <p:cNvSpPr/>
              <p:nvPr/>
            </p:nvSpPr>
            <p:spPr>
              <a:xfrm>
                <a:off x="8080172" y="2169653"/>
                <a:ext cx="12434" cy="16457"/>
              </a:xfrm>
              <a:custGeom>
                <a:avLst/>
                <a:gdLst>
                  <a:gd name="connsiteX0" fmla="*/ 2926 w 12434"/>
                  <a:gd name="connsiteY0" fmla="*/ 183 h 16457"/>
                  <a:gd name="connsiteX1" fmla="*/ 732 w 12434"/>
                  <a:gd name="connsiteY1" fmla="*/ 2194 h 16457"/>
                  <a:gd name="connsiteX2" fmla="*/ 0 w 12434"/>
                  <a:gd name="connsiteY2" fmla="*/ 5669 h 16457"/>
                  <a:gd name="connsiteX3" fmla="*/ 0 w 12434"/>
                  <a:gd name="connsiteY3" fmla="*/ 7132 h 16457"/>
                  <a:gd name="connsiteX4" fmla="*/ 1463 w 12434"/>
                  <a:gd name="connsiteY4" fmla="*/ 11155 h 16457"/>
                  <a:gd name="connsiteX5" fmla="*/ 2743 w 12434"/>
                  <a:gd name="connsiteY5" fmla="*/ 13166 h 16457"/>
                  <a:gd name="connsiteX6" fmla="*/ 4938 w 12434"/>
                  <a:gd name="connsiteY6" fmla="*/ 14995 h 16457"/>
                  <a:gd name="connsiteX7" fmla="*/ 8412 w 12434"/>
                  <a:gd name="connsiteY7" fmla="*/ 16458 h 16457"/>
                  <a:gd name="connsiteX8" fmla="*/ 12435 w 12434"/>
                  <a:gd name="connsiteY8" fmla="*/ 12618 h 16457"/>
                  <a:gd name="connsiteX9" fmla="*/ 10058 w 12434"/>
                  <a:gd name="connsiteY9" fmla="*/ 6583 h 16457"/>
                  <a:gd name="connsiteX10" fmla="*/ 6035 w 12434"/>
                  <a:gd name="connsiteY10" fmla="*/ 0 h 16457"/>
                  <a:gd name="connsiteX11" fmla="*/ 2926 w 12434"/>
                  <a:gd name="connsiteY11" fmla="*/ 183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34" h="16457">
                    <a:moveTo>
                      <a:pt x="2926" y="183"/>
                    </a:moveTo>
                    <a:lnTo>
                      <a:pt x="732" y="2194"/>
                    </a:lnTo>
                    <a:lnTo>
                      <a:pt x="0" y="5669"/>
                    </a:lnTo>
                    <a:lnTo>
                      <a:pt x="0" y="7132"/>
                    </a:lnTo>
                    <a:lnTo>
                      <a:pt x="1463" y="11155"/>
                    </a:lnTo>
                    <a:lnTo>
                      <a:pt x="2743" y="13166"/>
                    </a:lnTo>
                    <a:lnTo>
                      <a:pt x="4938" y="14995"/>
                    </a:lnTo>
                    <a:lnTo>
                      <a:pt x="8412" y="16458"/>
                    </a:lnTo>
                    <a:lnTo>
                      <a:pt x="12435" y="12618"/>
                    </a:lnTo>
                    <a:lnTo>
                      <a:pt x="10058" y="6583"/>
                    </a:lnTo>
                    <a:lnTo>
                      <a:pt x="6035" y="0"/>
                    </a:lnTo>
                    <a:lnTo>
                      <a:pt x="2926" y="183"/>
                    </a:lnTo>
                    <a:close/>
                  </a:path>
                </a:pathLst>
              </a:custGeom>
              <a:grpFill/>
              <a:ln w="18272" cap="flat">
                <a:noFill/>
                <a:prstDash val="solid"/>
                <a:miter/>
              </a:ln>
            </p:spPr>
            <p:txBody>
              <a:bodyPr rtlCol="0" anchor="ctr"/>
              <a:lstStyle/>
              <a:p>
                <a:endParaRPr lang="en-GB" sz="1463"/>
              </a:p>
            </p:txBody>
          </p:sp>
          <p:sp>
            <p:nvSpPr>
              <p:cNvPr id="702" name="Freeform: Shape 701">
                <a:extLst>
                  <a:ext uri="{FF2B5EF4-FFF2-40B4-BE49-F238E27FC236}">
                    <a16:creationId xmlns:a16="http://schemas.microsoft.com/office/drawing/2014/main" id="{5FEA5FE8-4C52-C05F-3222-FD226301FC1D}"/>
                  </a:ext>
                </a:extLst>
              </p:cNvPr>
              <p:cNvSpPr/>
              <p:nvPr/>
            </p:nvSpPr>
            <p:spPr>
              <a:xfrm>
                <a:off x="8080172" y="2169653"/>
                <a:ext cx="12434" cy="16457"/>
              </a:xfrm>
              <a:custGeom>
                <a:avLst/>
                <a:gdLst>
                  <a:gd name="connsiteX0" fmla="*/ 0 w 12434"/>
                  <a:gd name="connsiteY0" fmla="*/ 5669 h 16457"/>
                  <a:gd name="connsiteX1" fmla="*/ 732 w 12434"/>
                  <a:gd name="connsiteY1" fmla="*/ 2194 h 16457"/>
                  <a:gd name="connsiteX2" fmla="*/ 2926 w 12434"/>
                  <a:gd name="connsiteY2" fmla="*/ 183 h 16457"/>
                  <a:gd name="connsiteX3" fmla="*/ 6035 w 12434"/>
                  <a:gd name="connsiteY3" fmla="*/ 0 h 16457"/>
                  <a:gd name="connsiteX4" fmla="*/ 10058 w 12434"/>
                  <a:gd name="connsiteY4" fmla="*/ 6583 h 16457"/>
                  <a:gd name="connsiteX5" fmla="*/ 12435 w 12434"/>
                  <a:gd name="connsiteY5" fmla="*/ 12618 h 16457"/>
                  <a:gd name="connsiteX6" fmla="*/ 8412 w 12434"/>
                  <a:gd name="connsiteY6" fmla="*/ 16458 h 16457"/>
                  <a:gd name="connsiteX7" fmla="*/ 4938 w 12434"/>
                  <a:gd name="connsiteY7" fmla="*/ 14995 h 16457"/>
                  <a:gd name="connsiteX8" fmla="*/ 2743 w 12434"/>
                  <a:gd name="connsiteY8" fmla="*/ 13166 h 16457"/>
                  <a:gd name="connsiteX9" fmla="*/ 1463 w 12434"/>
                  <a:gd name="connsiteY9" fmla="*/ 11155 h 16457"/>
                  <a:gd name="connsiteX10" fmla="*/ 0 w 12434"/>
                  <a:gd name="connsiteY10" fmla="*/ 7132 h 16457"/>
                  <a:gd name="connsiteX11" fmla="*/ 0 w 12434"/>
                  <a:gd name="connsiteY11" fmla="*/ 5669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34" h="16457">
                    <a:moveTo>
                      <a:pt x="0" y="5669"/>
                    </a:moveTo>
                    <a:lnTo>
                      <a:pt x="732" y="2194"/>
                    </a:lnTo>
                    <a:lnTo>
                      <a:pt x="2926" y="183"/>
                    </a:lnTo>
                    <a:lnTo>
                      <a:pt x="6035" y="0"/>
                    </a:lnTo>
                    <a:lnTo>
                      <a:pt x="10058" y="6583"/>
                    </a:lnTo>
                    <a:lnTo>
                      <a:pt x="12435" y="12618"/>
                    </a:lnTo>
                    <a:lnTo>
                      <a:pt x="8412" y="16458"/>
                    </a:lnTo>
                    <a:lnTo>
                      <a:pt x="4938" y="14995"/>
                    </a:lnTo>
                    <a:lnTo>
                      <a:pt x="2743" y="13166"/>
                    </a:lnTo>
                    <a:lnTo>
                      <a:pt x="1463" y="11155"/>
                    </a:lnTo>
                    <a:lnTo>
                      <a:pt x="0" y="7132"/>
                    </a:lnTo>
                    <a:lnTo>
                      <a:pt x="0" y="5669"/>
                    </a:lnTo>
                  </a:path>
                </a:pathLst>
              </a:custGeom>
              <a:grpFill/>
              <a:ln w="4020" cap="flat">
                <a:solidFill>
                  <a:srgbClr val="FFFFFF"/>
                </a:solidFill>
                <a:prstDash val="solid"/>
                <a:miter/>
              </a:ln>
            </p:spPr>
            <p:txBody>
              <a:bodyPr rtlCol="0" anchor="ctr"/>
              <a:lstStyle/>
              <a:p>
                <a:endParaRPr lang="en-GB" sz="1463"/>
              </a:p>
            </p:txBody>
          </p:sp>
          <p:sp>
            <p:nvSpPr>
              <p:cNvPr id="703" name="Freeform: Shape 702">
                <a:extLst>
                  <a:ext uri="{FF2B5EF4-FFF2-40B4-BE49-F238E27FC236}">
                    <a16:creationId xmlns:a16="http://schemas.microsoft.com/office/drawing/2014/main" id="{AB745E56-AA70-8BD8-4510-DB7F035B213E}"/>
                  </a:ext>
                </a:extLst>
              </p:cNvPr>
              <p:cNvSpPr/>
              <p:nvPr/>
            </p:nvSpPr>
            <p:spPr>
              <a:xfrm>
                <a:off x="5727999" y="2782611"/>
                <a:ext cx="108437" cy="130198"/>
              </a:xfrm>
              <a:custGeom>
                <a:avLst/>
                <a:gdLst>
                  <a:gd name="connsiteX0" fmla="*/ 105146 w 108437"/>
                  <a:gd name="connsiteY0" fmla="*/ 43521 h 130198"/>
                  <a:gd name="connsiteX1" fmla="*/ 104049 w 108437"/>
                  <a:gd name="connsiteY1" fmla="*/ 41693 h 130198"/>
                  <a:gd name="connsiteX2" fmla="*/ 104049 w 108437"/>
                  <a:gd name="connsiteY2" fmla="*/ 36024 h 130198"/>
                  <a:gd name="connsiteX3" fmla="*/ 103135 w 108437"/>
                  <a:gd name="connsiteY3" fmla="*/ 33647 h 130198"/>
                  <a:gd name="connsiteX4" fmla="*/ 96735 w 108437"/>
                  <a:gd name="connsiteY4" fmla="*/ 28161 h 130198"/>
                  <a:gd name="connsiteX5" fmla="*/ 82654 w 108437"/>
                  <a:gd name="connsiteY5" fmla="*/ 30904 h 130198"/>
                  <a:gd name="connsiteX6" fmla="*/ 79911 w 108437"/>
                  <a:gd name="connsiteY6" fmla="*/ 35110 h 130198"/>
                  <a:gd name="connsiteX7" fmla="*/ 74243 w 108437"/>
                  <a:gd name="connsiteY7" fmla="*/ 39316 h 130198"/>
                  <a:gd name="connsiteX8" fmla="*/ 68940 w 108437"/>
                  <a:gd name="connsiteY8" fmla="*/ 37121 h 130198"/>
                  <a:gd name="connsiteX9" fmla="*/ 65648 w 108437"/>
                  <a:gd name="connsiteY9" fmla="*/ 30721 h 130198"/>
                  <a:gd name="connsiteX10" fmla="*/ 57968 w 108437"/>
                  <a:gd name="connsiteY10" fmla="*/ 26698 h 130198"/>
                  <a:gd name="connsiteX11" fmla="*/ 63454 w 108437"/>
                  <a:gd name="connsiteY11" fmla="*/ 23407 h 130198"/>
                  <a:gd name="connsiteX12" fmla="*/ 63454 w 108437"/>
                  <a:gd name="connsiteY12" fmla="*/ 18835 h 130198"/>
                  <a:gd name="connsiteX13" fmla="*/ 68208 w 108437"/>
                  <a:gd name="connsiteY13" fmla="*/ 18286 h 130198"/>
                  <a:gd name="connsiteX14" fmla="*/ 70585 w 108437"/>
                  <a:gd name="connsiteY14" fmla="*/ 14629 h 130198"/>
                  <a:gd name="connsiteX15" fmla="*/ 71500 w 108437"/>
                  <a:gd name="connsiteY15" fmla="*/ 10057 h 130198"/>
                  <a:gd name="connsiteX16" fmla="*/ 71682 w 108437"/>
                  <a:gd name="connsiteY16" fmla="*/ 8412 h 130198"/>
                  <a:gd name="connsiteX17" fmla="*/ 70951 w 108437"/>
                  <a:gd name="connsiteY17" fmla="*/ 914 h 130198"/>
                  <a:gd name="connsiteX18" fmla="*/ 70402 w 108437"/>
                  <a:gd name="connsiteY18" fmla="*/ 0 h 130198"/>
                  <a:gd name="connsiteX19" fmla="*/ 67477 w 108437"/>
                  <a:gd name="connsiteY19" fmla="*/ 366 h 130198"/>
                  <a:gd name="connsiteX20" fmla="*/ 63088 w 108437"/>
                  <a:gd name="connsiteY20" fmla="*/ 2377 h 130198"/>
                  <a:gd name="connsiteX21" fmla="*/ 61259 w 108437"/>
                  <a:gd name="connsiteY21" fmla="*/ 1280 h 130198"/>
                  <a:gd name="connsiteX22" fmla="*/ 56322 w 108437"/>
                  <a:gd name="connsiteY22" fmla="*/ 4023 h 130198"/>
                  <a:gd name="connsiteX23" fmla="*/ 52664 w 108437"/>
                  <a:gd name="connsiteY23" fmla="*/ 6949 h 130198"/>
                  <a:gd name="connsiteX24" fmla="*/ 50470 w 108437"/>
                  <a:gd name="connsiteY24" fmla="*/ 7497 h 130198"/>
                  <a:gd name="connsiteX25" fmla="*/ 49007 w 108437"/>
                  <a:gd name="connsiteY25" fmla="*/ 11155 h 130198"/>
                  <a:gd name="connsiteX26" fmla="*/ 50104 w 108437"/>
                  <a:gd name="connsiteY26" fmla="*/ 12617 h 130198"/>
                  <a:gd name="connsiteX27" fmla="*/ 49556 w 108437"/>
                  <a:gd name="connsiteY27" fmla="*/ 13898 h 130198"/>
                  <a:gd name="connsiteX28" fmla="*/ 46447 w 108437"/>
                  <a:gd name="connsiteY28" fmla="*/ 16641 h 130198"/>
                  <a:gd name="connsiteX29" fmla="*/ 41144 w 108437"/>
                  <a:gd name="connsiteY29" fmla="*/ 19566 h 130198"/>
                  <a:gd name="connsiteX30" fmla="*/ 42241 w 108437"/>
                  <a:gd name="connsiteY30" fmla="*/ 21944 h 130198"/>
                  <a:gd name="connsiteX31" fmla="*/ 46264 w 108437"/>
                  <a:gd name="connsiteY31" fmla="*/ 21944 h 130198"/>
                  <a:gd name="connsiteX32" fmla="*/ 48825 w 108437"/>
                  <a:gd name="connsiteY32" fmla="*/ 22492 h 130198"/>
                  <a:gd name="connsiteX33" fmla="*/ 51202 w 108437"/>
                  <a:gd name="connsiteY33" fmla="*/ 21944 h 130198"/>
                  <a:gd name="connsiteX34" fmla="*/ 55408 w 108437"/>
                  <a:gd name="connsiteY34" fmla="*/ 21944 h 130198"/>
                  <a:gd name="connsiteX35" fmla="*/ 55773 w 108437"/>
                  <a:gd name="connsiteY35" fmla="*/ 23407 h 130198"/>
                  <a:gd name="connsiteX36" fmla="*/ 54127 w 108437"/>
                  <a:gd name="connsiteY36" fmla="*/ 26698 h 130198"/>
                  <a:gd name="connsiteX37" fmla="*/ 45899 w 108437"/>
                  <a:gd name="connsiteY37" fmla="*/ 31087 h 130198"/>
                  <a:gd name="connsiteX38" fmla="*/ 46264 w 108437"/>
                  <a:gd name="connsiteY38" fmla="*/ 32733 h 130198"/>
                  <a:gd name="connsiteX39" fmla="*/ 45716 w 108437"/>
                  <a:gd name="connsiteY39" fmla="*/ 34927 h 130198"/>
                  <a:gd name="connsiteX40" fmla="*/ 38767 w 108437"/>
                  <a:gd name="connsiteY40" fmla="*/ 34744 h 130198"/>
                  <a:gd name="connsiteX41" fmla="*/ 30355 w 108437"/>
                  <a:gd name="connsiteY41" fmla="*/ 35841 h 130198"/>
                  <a:gd name="connsiteX42" fmla="*/ 28709 w 108437"/>
                  <a:gd name="connsiteY42" fmla="*/ 33647 h 130198"/>
                  <a:gd name="connsiteX43" fmla="*/ 17006 w 108437"/>
                  <a:gd name="connsiteY43" fmla="*/ 32733 h 130198"/>
                  <a:gd name="connsiteX44" fmla="*/ 14263 w 108437"/>
                  <a:gd name="connsiteY44" fmla="*/ 35475 h 130198"/>
                  <a:gd name="connsiteX45" fmla="*/ 12069 w 108437"/>
                  <a:gd name="connsiteY45" fmla="*/ 38950 h 130198"/>
                  <a:gd name="connsiteX46" fmla="*/ 13715 w 108437"/>
                  <a:gd name="connsiteY46" fmla="*/ 44801 h 130198"/>
                  <a:gd name="connsiteX47" fmla="*/ 10972 w 108437"/>
                  <a:gd name="connsiteY47" fmla="*/ 44070 h 130198"/>
                  <a:gd name="connsiteX48" fmla="*/ 6766 w 108437"/>
                  <a:gd name="connsiteY48" fmla="*/ 44619 h 130198"/>
                  <a:gd name="connsiteX49" fmla="*/ 10058 w 108437"/>
                  <a:gd name="connsiteY49" fmla="*/ 47544 h 130198"/>
                  <a:gd name="connsiteX50" fmla="*/ 19932 w 108437"/>
                  <a:gd name="connsiteY50" fmla="*/ 48459 h 130198"/>
                  <a:gd name="connsiteX51" fmla="*/ 20663 w 108437"/>
                  <a:gd name="connsiteY51" fmla="*/ 50836 h 130198"/>
                  <a:gd name="connsiteX52" fmla="*/ 13532 w 108437"/>
                  <a:gd name="connsiteY52" fmla="*/ 54493 h 130198"/>
                  <a:gd name="connsiteX53" fmla="*/ 11703 w 108437"/>
                  <a:gd name="connsiteY53" fmla="*/ 57236 h 130198"/>
                  <a:gd name="connsiteX54" fmla="*/ 8229 w 108437"/>
                  <a:gd name="connsiteY54" fmla="*/ 59431 h 130198"/>
                  <a:gd name="connsiteX55" fmla="*/ 7863 w 108437"/>
                  <a:gd name="connsiteY55" fmla="*/ 62173 h 130198"/>
                  <a:gd name="connsiteX56" fmla="*/ 10972 w 108437"/>
                  <a:gd name="connsiteY56" fmla="*/ 64734 h 130198"/>
                  <a:gd name="connsiteX57" fmla="*/ 13166 w 108437"/>
                  <a:gd name="connsiteY57" fmla="*/ 65099 h 130198"/>
                  <a:gd name="connsiteX58" fmla="*/ 13166 w 108437"/>
                  <a:gd name="connsiteY58" fmla="*/ 67111 h 130198"/>
                  <a:gd name="connsiteX59" fmla="*/ 19018 w 108437"/>
                  <a:gd name="connsiteY59" fmla="*/ 66928 h 130198"/>
                  <a:gd name="connsiteX60" fmla="*/ 19932 w 108437"/>
                  <a:gd name="connsiteY60" fmla="*/ 69305 h 130198"/>
                  <a:gd name="connsiteX61" fmla="*/ 35110 w 108437"/>
                  <a:gd name="connsiteY61" fmla="*/ 69854 h 130198"/>
                  <a:gd name="connsiteX62" fmla="*/ 36390 w 108437"/>
                  <a:gd name="connsiteY62" fmla="*/ 71865 h 130198"/>
                  <a:gd name="connsiteX63" fmla="*/ 34561 w 108437"/>
                  <a:gd name="connsiteY63" fmla="*/ 73328 h 130198"/>
                  <a:gd name="connsiteX64" fmla="*/ 28709 w 108437"/>
                  <a:gd name="connsiteY64" fmla="*/ 75340 h 130198"/>
                  <a:gd name="connsiteX65" fmla="*/ 25235 w 108437"/>
                  <a:gd name="connsiteY65" fmla="*/ 78266 h 130198"/>
                  <a:gd name="connsiteX66" fmla="*/ 24504 w 108437"/>
                  <a:gd name="connsiteY66" fmla="*/ 83751 h 130198"/>
                  <a:gd name="connsiteX67" fmla="*/ 22492 w 108437"/>
                  <a:gd name="connsiteY67" fmla="*/ 87226 h 130198"/>
                  <a:gd name="connsiteX68" fmla="*/ 15178 w 108437"/>
                  <a:gd name="connsiteY68" fmla="*/ 93077 h 130198"/>
                  <a:gd name="connsiteX69" fmla="*/ 30355 w 108437"/>
                  <a:gd name="connsiteY69" fmla="*/ 91249 h 130198"/>
                  <a:gd name="connsiteX70" fmla="*/ 37487 w 108437"/>
                  <a:gd name="connsiteY70" fmla="*/ 85031 h 130198"/>
                  <a:gd name="connsiteX71" fmla="*/ 37853 w 108437"/>
                  <a:gd name="connsiteY71" fmla="*/ 89420 h 130198"/>
                  <a:gd name="connsiteX72" fmla="*/ 41693 w 108437"/>
                  <a:gd name="connsiteY72" fmla="*/ 89786 h 130198"/>
                  <a:gd name="connsiteX73" fmla="*/ 42059 w 108437"/>
                  <a:gd name="connsiteY73" fmla="*/ 90334 h 130198"/>
                  <a:gd name="connsiteX74" fmla="*/ 26515 w 108437"/>
                  <a:gd name="connsiteY74" fmla="*/ 93626 h 130198"/>
                  <a:gd name="connsiteX75" fmla="*/ 19383 w 108437"/>
                  <a:gd name="connsiteY75" fmla="*/ 94175 h 130198"/>
                  <a:gd name="connsiteX76" fmla="*/ 14263 w 108437"/>
                  <a:gd name="connsiteY76" fmla="*/ 100575 h 130198"/>
                  <a:gd name="connsiteX77" fmla="*/ 14081 w 108437"/>
                  <a:gd name="connsiteY77" fmla="*/ 103135 h 130198"/>
                  <a:gd name="connsiteX78" fmla="*/ 12618 w 108437"/>
                  <a:gd name="connsiteY78" fmla="*/ 104232 h 130198"/>
                  <a:gd name="connsiteX79" fmla="*/ 9875 w 108437"/>
                  <a:gd name="connsiteY79" fmla="*/ 103866 h 130198"/>
                  <a:gd name="connsiteX80" fmla="*/ 6949 w 108437"/>
                  <a:gd name="connsiteY80" fmla="*/ 104781 h 130198"/>
                  <a:gd name="connsiteX81" fmla="*/ 4023 w 108437"/>
                  <a:gd name="connsiteY81" fmla="*/ 104232 h 130198"/>
                  <a:gd name="connsiteX82" fmla="*/ 1097 w 108437"/>
                  <a:gd name="connsiteY82" fmla="*/ 106427 h 130198"/>
                  <a:gd name="connsiteX83" fmla="*/ 0 w 108437"/>
                  <a:gd name="connsiteY83" fmla="*/ 109535 h 130198"/>
                  <a:gd name="connsiteX84" fmla="*/ 11520 w 108437"/>
                  <a:gd name="connsiteY84" fmla="*/ 108438 h 130198"/>
                  <a:gd name="connsiteX85" fmla="*/ 12252 w 108437"/>
                  <a:gd name="connsiteY85" fmla="*/ 110267 h 130198"/>
                  <a:gd name="connsiteX86" fmla="*/ 6400 w 108437"/>
                  <a:gd name="connsiteY86" fmla="*/ 112461 h 130198"/>
                  <a:gd name="connsiteX87" fmla="*/ 2560 w 108437"/>
                  <a:gd name="connsiteY87" fmla="*/ 116301 h 130198"/>
                  <a:gd name="connsiteX88" fmla="*/ 2012 w 108437"/>
                  <a:gd name="connsiteY88" fmla="*/ 118495 h 130198"/>
                  <a:gd name="connsiteX89" fmla="*/ 5120 w 108437"/>
                  <a:gd name="connsiteY89" fmla="*/ 118313 h 130198"/>
                  <a:gd name="connsiteX90" fmla="*/ 6400 w 108437"/>
                  <a:gd name="connsiteY90" fmla="*/ 120507 h 130198"/>
                  <a:gd name="connsiteX91" fmla="*/ 7314 w 108437"/>
                  <a:gd name="connsiteY91" fmla="*/ 120507 h 130198"/>
                  <a:gd name="connsiteX92" fmla="*/ 17738 w 108437"/>
                  <a:gd name="connsiteY92" fmla="*/ 117581 h 130198"/>
                  <a:gd name="connsiteX93" fmla="*/ 17921 w 108437"/>
                  <a:gd name="connsiteY93" fmla="*/ 119958 h 130198"/>
                  <a:gd name="connsiteX94" fmla="*/ 13715 w 108437"/>
                  <a:gd name="connsiteY94" fmla="*/ 121604 h 130198"/>
                  <a:gd name="connsiteX95" fmla="*/ 7497 w 108437"/>
                  <a:gd name="connsiteY95" fmla="*/ 125993 h 130198"/>
                  <a:gd name="connsiteX96" fmla="*/ 9509 w 108437"/>
                  <a:gd name="connsiteY96" fmla="*/ 125993 h 130198"/>
                  <a:gd name="connsiteX97" fmla="*/ 21212 w 108437"/>
                  <a:gd name="connsiteY97" fmla="*/ 122518 h 130198"/>
                  <a:gd name="connsiteX98" fmla="*/ 22126 w 108437"/>
                  <a:gd name="connsiteY98" fmla="*/ 123616 h 130198"/>
                  <a:gd name="connsiteX99" fmla="*/ 21029 w 108437"/>
                  <a:gd name="connsiteY99" fmla="*/ 125993 h 130198"/>
                  <a:gd name="connsiteX100" fmla="*/ 18286 w 108437"/>
                  <a:gd name="connsiteY100" fmla="*/ 126176 h 130198"/>
                  <a:gd name="connsiteX101" fmla="*/ 15360 w 108437"/>
                  <a:gd name="connsiteY101" fmla="*/ 127639 h 130198"/>
                  <a:gd name="connsiteX102" fmla="*/ 16275 w 108437"/>
                  <a:gd name="connsiteY102" fmla="*/ 128553 h 130198"/>
                  <a:gd name="connsiteX103" fmla="*/ 16275 w 108437"/>
                  <a:gd name="connsiteY103" fmla="*/ 130199 h 130198"/>
                  <a:gd name="connsiteX104" fmla="*/ 20481 w 108437"/>
                  <a:gd name="connsiteY104" fmla="*/ 128553 h 130198"/>
                  <a:gd name="connsiteX105" fmla="*/ 24138 w 108437"/>
                  <a:gd name="connsiteY105" fmla="*/ 128004 h 130198"/>
                  <a:gd name="connsiteX106" fmla="*/ 25784 w 108437"/>
                  <a:gd name="connsiteY106" fmla="*/ 128919 h 130198"/>
                  <a:gd name="connsiteX107" fmla="*/ 27978 w 108437"/>
                  <a:gd name="connsiteY107" fmla="*/ 129284 h 130198"/>
                  <a:gd name="connsiteX108" fmla="*/ 31453 w 108437"/>
                  <a:gd name="connsiteY108" fmla="*/ 127273 h 130198"/>
                  <a:gd name="connsiteX109" fmla="*/ 34195 w 108437"/>
                  <a:gd name="connsiteY109" fmla="*/ 127639 h 130198"/>
                  <a:gd name="connsiteX110" fmla="*/ 47362 w 108437"/>
                  <a:gd name="connsiteY110" fmla="*/ 123798 h 130198"/>
                  <a:gd name="connsiteX111" fmla="*/ 50653 w 108437"/>
                  <a:gd name="connsiteY111" fmla="*/ 121604 h 130198"/>
                  <a:gd name="connsiteX112" fmla="*/ 51202 w 108437"/>
                  <a:gd name="connsiteY112" fmla="*/ 119044 h 130198"/>
                  <a:gd name="connsiteX113" fmla="*/ 51019 w 108437"/>
                  <a:gd name="connsiteY113" fmla="*/ 116301 h 130198"/>
                  <a:gd name="connsiteX114" fmla="*/ 52664 w 108437"/>
                  <a:gd name="connsiteY114" fmla="*/ 116667 h 130198"/>
                  <a:gd name="connsiteX115" fmla="*/ 53579 w 108437"/>
                  <a:gd name="connsiteY115" fmla="*/ 118678 h 130198"/>
                  <a:gd name="connsiteX116" fmla="*/ 55408 w 108437"/>
                  <a:gd name="connsiteY116" fmla="*/ 119593 h 130198"/>
                  <a:gd name="connsiteX117" fmla="*/ 61259 w 108437"/>
                  <a:gd name="connsiteY117" fmla="*/ 117033 h 130198"/>
                  <a:gd name="connsiteX118" fmla="*/ 63088 w 108437"/>
                  <a:gd name="connsiteY118" fmla="*/ 114655 h 130198"/>
                  <a:gd name="connsiteX119" fmla="*/ 67294 w 108437"/>
                  <a:gd name="connsiteY119" fmla="*/ 115021 h 130198"/>
                  <a:gd name="connsiteX120" fmla="*/ 68940 w 108437"/>
                  <a:gd name="connsiteY120" fmla="*/ 113375 h 130198"/>
                  <a:gd name="connsiteX121" fmla="*/ 70037 w 108437"/>
                  <a:gd name="connsiteY121" fmla="*/ 110632 h 130198"/>
                  <a:gd name="connsiteX122" fmla="*/ 71134 w 108437"/>
                  <a:gd name="connsiteY122" fmla="*/ 109352 h 130198"/>
                  <a:gd name="connsiteX123" fmla="*/ 82471 w 108437"/>
                  <a:gd name="connsiteY123" fmla="*/ 107341 h 130198"/>
                  <a:gd name="connsiteX124" fmla="*/ 87775 w 108437"/>
                  <a:gd name="connsiteY124" fmla="*/ 105878 h 130198"/>
                  <a:gd name="connsiteX125" fmla="*/ 93626 w 108437"/>
                  <a:gd name="connsiteY125" fmla="*/ 105878 h 130198"/>
                  <a:gd name="connsiteX126" fmla="*/ 96918 w 108437"/>
                  <a:gd name="connsiteY126" fmla="*/ 106975 h 130198"/>
                  <a:gd name="connsiteX127" fmla="*/ 100209 w 108437"/>
                  <a:gd name="connsiteY127" fmla="*/ 106975 h 130198"/>
                  <a:gd name="connsiteX128" fmla="*/ 101672 w 108437"/>
                  <a:gd name="connsiteY128" fmla="*/ 104598 h 130198"/>
                  <a:gd name="connsiteX129" fmla="*/ 100026 w 108437"/>
                  <a:gd name="connsiteY129" fmla="*/ 100758 h 130198"/>
                  <a:gd name="connsiteX130" fmla="*/ 103135 w 108437"/>
                  <a:gd name="connsiteY130" fmla="*/ 94175 h 130198"/>
                  <a:gd name="connsiteX131" fmla="*/ 104598 w 108437"/>
                  <a:gd name="connsiteY131" fmla="*/ 88506 h 130198"/>
                  <a:gd name="connsiteX132" fmla="*/ 107341 w 108437"/>
                  <a:gd name="connsiteY132" fmla="*/ 84117 h 130198"/>
                  <a:gd name="connsiteX133" fmla="*/ 108438 w 108437"/>
                  <a:gd name="connsiteY133" fmla="*/ 81009 h 130198"/>
                  <a:gd name="connsiteX134" fmla="*/ 107341 w 108437"/>
                  <a:gd name="connsiteY134" fmla="*/ 73511 h 130198"/>
                  <a:gd name="connsiteX135" fmla="*/ 105512 w 108437"/>
                  <a:gd name="connsiteY135" fmla="*/ 66379 h 130198"/>
                  <a:gd name="connsiteX136" fmla="*/ 107341 w 108437"/>
                  <a:gd name="connsiteY136" fmla="*/ 65831 h 130198"/>
                  <a:gd name="connsiteX137" fmla="*/ 108255 w 108437"/>
                  <a:gd name="connsiteY137" fmla="*/ 59796 h 130198"/>
                  <a:gd name="connsiteX138" fmla="*/ 102038 w 108437"/>
                  <a:gd name="connsiteY138" fmla="*/ 47544 h 130198"/>
                  <a:gd name="connsiteX139" fmla="*/ 102221 w 108437"/>
                  <a:gd name="connsiteY139" fmla="*/ 44619 h 130198"/>
                  <a:gd name="connsiteX140" fmla="*/ 105146 w 108437"/>
                  <a:gd name="connsiteY140" fmla="*/ 43521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08437" h="130198">
                    <a:moveTo>
                      <a:pt x="105146" y="43521"/>
                    </a:moveTo>
                    <a:lnTo>
                      <a:pt x="104049" y="41693"/>
                    </a:lnTo>
                    <a:lnTo>
                      <a:pt x="104049" y="36024"/>
                    </a:lnTo>
                    <a:lnTo>
                      <a:pt x="103135" y="33647"/>
                    </a:lnTo>
                    <a:lnTo>
                      <a:pt x="96735" y="28161"/>
                    </a:lnTo>
                    <a:lnTo>
                      <a:pt x="82654" y="30904"/>
                    </a:lnTo>
                    <a:lnTo>
                      <a:pt x="79911" y="35110"/>
                    </a:lnTo>
                    <a:lnTo>
                      <a:pt x="74243" y="39316"/>
                    </a:lnTo>
                    <a:lnTo>
                      <a:pt x="68940" y="37121"/>
                    </a:lnTo>
                    <a:lnTo>
                      <a:pt x="65648" y="30721"/>
                    </a:lnTo>
                    <a:lnTo>
                      <a:pt x="57968" y="26698"/>
                    </a:lnTo>
                    <a:lnTo>
                      <a:pt x="63454" y="23407"/>
                    </a:lnTo>
                    <a:lnTo>
                      <a:pt x="63454" y="18835"/>
                    </a:lnTo>
                    <a:lnTo>
                      <a:pt x="68208" y="18286"/>
                    </a:lnTo>
                    <a:lnTo>
                      <a:pt x="70585" y="14629"/>
                    </a:lnTo>
                    <a:lnTo>
                      <a:pt x="71500" y="10057"/>
                    </a:lnTo>
                    <a:lnTo>
                      <a:pt x="71682" y="8412"/>
                    </a:lnTo>
                    <a:lnTo>
                      <a:pt x="70951" y="914"/>
                    </a:lnTo>
                    <a:lnTo>
                      <a:pt x="70402" y="0"/>
                    </a:lnTo>
                    <a:lnTo>
                      <a:pt x="67477" y="366"/>
                    </a:lnTo>
                    <a:lnTo>
                      <a:pt x="63088" y="2377"/>
                    </a:lnTo>
                    <a:lnTo>
                      <a:pt x="61259" y="1280"/>
                    </a:lnTo>
                    <a:lnTo>
                      <a:pt x="56322" y="4023"/>
                    </a:lnTo>
                    <a:lnTo>
                      <a:pt x="52664" y="6949"/>
                    </a:lnTo>
                    <a:lnTo>
                      <a:pt x="50470" y="7497"/>
                    </a:lnTo>
                    <a:lnTo>
                      <a:pt x="49007" y="11155"/>
                    </a:lnTo>
                    <a:lnTo>
                      <a:pt x="50104" y="12617"/>
                    </a:lnTo>
                    <a:lnTo>
                      <a:pt x="49556" y="13898"/>
                    </a:lnTo>
                    <a:lnTo>
                      <a:pt x="46447" y="16641"/>
                    </a:lnTo>
                    <a:lnTo>
                      <a:pt x="41144" y="19566"/>
                    </a:lnTo>
                    <a:lnTo>
                      <a:pt x="42241" y="21944"/>
                    </a:lnTo>
                    <a:lnTo>
                      <a:pt x="46264" y="21944"/>
                    </a:lnTo>
                    <a:lnTo>
                      <a:pt x="48825" y="22492"/>
                    </a:lnTo>
                    <a:lnTo>
                      <a:pt x="51202" y="21944"/>
                    </a:lnTo>
                    <a:lnTo>
                      <a:pt x="55408" y="21944"/>
                    </a:lnTo>
                    <a:lnTo>
                      <a:pt x="55773" y="23407"/>
                    </a:lnTo>
                    <a:lnTo>
                      <a:pt x="54127" y="26698"/>
                    </a:lnTo>
                    <a:lnTo>
                      <a:pt x="45899" y="31087"/>
                    </a:lnTo>
                    <a:lnTo>
                      <a:pt x="46264" y="32733"/>
                    </a:lnTo>
                    <a:lnTo>
                      <a:pt x="45716" y="34927"/>
                    </a:lnTo>
                    <a:lnTo>
                      <a:pt x="38767" y="34744"/>
                    </a:lnTo>
                    <a:lnTo>
                      <a:pt x="30355" y="35841"/>
                    </a:lnTo>
                    <a:lnTo>
                      <a:pt x="28709" y="33647"/>
                    </a:lnTo>
                    <a:lnTo>
                      <a:pt x="17006" y="32733"/>
                    </a:lnTo>
                    <a:lnTo>
                      <a:pt x="14263" y="35475"/>
                    </a:lnTo>
                    <a:lnTo>
                      <a:pt x="12069" y="38950"/>
                    </a:lnTo>
                    <a:lnTo>
                      <a:pt x="13715" y="44801"/>
                    </a:lnTo>
                    <a:lnTo>
                      <a:pt x="10972" y="44070"/>
                    </a:lnTo>
                    <a:lnTo>
                      <a:pt x="6766" y="44619"/>
                    </a:lnTo>
                    <a:lnTo>
                      <a:pt x="10058" y="47544"/>
                    </a:lnTo>
                    <a:lnTo>
                      <a:pt x="19932" y="48459"/>
                    </a:lnTo>
                    <a:lnTo>
                      <a:pt x="20663" y="50836"/>
                    </a:lnTo>
                    <a:lnTo>
                      <a:pt x="13532" y="54493"/>
                    </a:lnTo>
                    <a:lnTo>
                      <a:pt x="11703" y="57236"/>
                    </a:lnTo>
                    <a:lnTo>
                      <a:pt x="8229" y="59431"/>
                    </a:lnTo>
                    <a:lnTo>
                      <a:pt x="7863" y="62173"/>
                    </a:lnTo>
                    <a:lnTo>
                      <a:pt x="10972" y="64734"/>
                    </a:lnTo>
                    <a:lnTo>
                      <a:pt x="13166" y="65099"/>
                    </a:lnTo>
                    <a:lnTo>
                      <a:pt x="13166" y="67111"/>
                    </a:lnTo>
                    <a:lnTo>
                      <a:pt x="19018" y="66928"/>
                    </a:lnTo>
                    <a:lnTo>
                      <a:pt x="19932" y="69305"/>
                    </a:lnTo>
                    <a:lnTo>
                      <a:pt x="35110" y="69854"/>
                    </a:lnTo>
                    <a:lnTo>
                      <a:pt x="36390" y="71865"/>
                    </a:lnTo>
                    <a:lnTo>
                      <a:pt x="34561" y="73328"/>
                    </a:lnTo>
                    <a:lnTo>
                      <a:pt x="28709" y="75340"/>
                    </a:lnTo>
                    <a:lnTo>
                      <a:pt x="25235" y="78266"/>
                    </a:lnTo>
                    <a:lnTo>
                      <a:pt x="24504" y="83751"/>
                    </a:lnTo>
                    <a:lnTo>
                      <a:pt x="22492" y="87226"/>
                    </a:lnTo>
                    <a:lnTo>
                      <a:pt x="15178" y="93077"/>
                    </a:lnTo>
                    <a:lnTo>
                      <a:pt x="30355" y="91249"/>
                    </a:lnTo>
                    <a:lnTo>
                      <a:pt x="37487" y="85031"/>
                    </a:lnTo>
                    <a:lnTo>
                      <a:pt x="37853" y="89420"/>
                    </a:lnTo>
                    <a:lnTo>
                      <a:pt x="41693" y="89786"/>
                    </a:lnTo>
                    <a:lnTo>
                      <a:pt x="42059" y="90334"/>
                    </a:lnTo>
                    <a:lnTo>
                      <a:pt x="26515" y="93626"/>
                    </a:lnTo>
                    <a:lnTo>
                      <a:pt x="19383" y="94175"/>
                    </a:lnTo>
                    <a:lnTo>
                      <a:pt x="14263" y="100575"/>
                    </a:lnTo>
                    <a:lnTo>
                      <a:pt x="14081" y="103135"/>
                    </a:lnTo>
                    <a:lnTo>
                      <a:pt x="12618" y="104232"/>
                    </a:lnTo>
                    <a:lnTo>
                      <a:pt x="9875" y="103866"/>
                    </a:lnTo>
                    <a:lnTo>
                      <a:pt x="6949" y="104781"/>
                    </a:lnTo>
                    <a:lnTo>
                      <a:pt x="4023" y="104232"/>
                    </a:lnTo>
                    <a:lnTo>
                      <a:pt x="1097" y="106427"/>
                    </a:lnTo>
                    <a:lnTo>
                      <a:pt x="0" y="109535"/>
                    </a:lnTo>
                    <a:lnTo>
                      <a:pt x="11520" y="108438"/>
                    </a:lnTo>
                    <a:lnTo>
                      <a:pt x="12252" y="110267"/>
                    </a:lnTo>
                    <a:lnTo>
                      <a:pt x="6400" y="112461"/>
                    </a:lnTo>
                    <a:lnTo>
                      <a:pt x="2560" y="116301"/>
                    </a:lnTo>
                    <a:lnTo>
                      <a:pt x="2012" y="118495"/>
                    </a:lnTo>
                    <a:lnTo>
                      <a:pt x="5120" y="118313"/>
                    </a:lnTo>
                    <a:lnTo>
                      <a:pt x="6400" y="120507"/>
                    </a:lnTo>
                    <a:lnTo>
                      <a:pt x="7314" y="120507"/>
                    </a:lnTo>
                    <a:lnTo>
                      <a:pt x="17738" y="117581"/>
                    </a:lnTo>
                    <a:lnTo>
                      <a:pt x="17921" y="119958"/>
                    </a:lnTo>
                    <a:lnTo>
                      <a:pt x="13715" y="121604"/>
                    </a:lnTo>
                    <a:lnTo>
                      <a:pt x="7497" y="125993"/>
                    </a:lnTo>
                    <a:lnTo>
                      <a:pt x="9509" y="125993"/>
                    </a:lnTo>
                    <a:lnTo>
                      <a:pt x="21212" y="122518"/>
                    </a:lnTo>
                    <a:lnTo>
                      <a:pt x="22126" y="123616"/>
                    </a:lnTo>
                    <a:lnTo>
                      <a:pt x="21029" y="125993"/>
                    </a:lnTo>
                    <a:lnTo>
                      <a:pt x="18286" y="126176"/>
                    </a:lnTo>
                    <a:lnTo>
                      <a:pt x="15360" y="127639"/>
                    </a:lnTo>
                    <a:lnTo>
                      <a:pt x="16275" y="128553"/>
                    </a:lnTo>
                    <a:lnTo>
                      <a:pt x="16275" y="130199"/>
                    </a:lnTo>
                    <a:lnTo>
                      <a:pt x="20481" y="128553"/>
                    </a:lnTo>
                    <a:lnTo>
                      <a:pt x="24138" y="128004"/>
                    </a:lnTo>
                    <a:lnTo>
                      <a:pt x="25784" y="128919"/>
                    </a:lnTo>
                    <a:lnTo>
                      <a:pt x="27978" y="129284"/>
                    </a:lnTo>
                    <a:lnTo>
                      <a:pt x="31453" y="127273"/>
                    </a:lnTo>
                    <a:lnTo>
                      <a:pt x="34195" y="127639"/>
                    </a:lnTo>
                    <a:lnTo>
                      <a:pt x="47362" y="123798"/>
                    </a:lnTo>
                    <a:lnTo>
                      <a:pt x="50653" y="121604"/>
                    </a:lnTo>
                    <a:lnTo>
                      <a:pt x="51202" y="119044"/>
                    </a:lnTo>
                    <a:lnTo>
                      <a:pt x="51019" y="116301"/>
                    </a:lnTo>
                    <a:lnTo>
                      <a:pt x="52664" y="116667"/>
                    </a:lnTo>
                    <a:lnTo>
                      <a:pt x="53579" y="118678"/>
                    </a:lnTo>
                    <a:lnTo>
                      <a:pt x="55408" y="119593"/>
                    </a:lnTo>
                    <a:lnTo>
                      <a:pt x="61259" y="117033"/>
                    </a:lnTo>
                    <a:lnTo>
                      <a:pt x="63088" y="114655"/>
                    </a:lnTo>
                    <a:lnTo>
                      <a:pt x="67294" y="115021"/>
                    </a:lnTo>
                    <a:lnTo>
                      <a:pt x="68940" y="113375"/>
                    </a:lnTo>
                    <a:lnTo>
                      <a:pt x="70037" y="110632"/>
                    </a:lnTo>
                    <a:lnTo>
                      <a:pt x="71134" y="109352"/>
                    </a:lnTo>
                    <a:lnTo>
                      <a:pt x="82471" y="107341"/>
                    </a:lnTo>
                    <a:lnTo>
                      <a:pt x="87775" y="105878"/>
                    </a:lnTo>
                    <a:lnTo>
                      <a:pt x="93626" y="105878"/>
                    </a:lnTo>
                    <a:lnTo>
                      <a:pt x="96918" y="106975"/>
                    </a:lnTo>
                    <a:lnTo>
                      <a:pt x="100209" y="106975"/>
                    </a:lnTo>
                    <a:lnTo>
                      <a:pt x="101672" y="104598"/>
                    </a:lnTo>
                    <a:lnTo>
                      <a:pt x="100026" y="100758"/>
                    </a:lnTo>
                    <a:lnTo>
                      <a:pt x="103135" y="94175"/>
                    </a:lnTo>
                    <a:lnTo>
                      <a:pt x="104598" y="88506"/>
                    </a:lnTo>
                    <a:lnTo>
                      <a:pt x="107341" y="84117"/>
                    </a:lnTo>
                    <a:lnTo>
                      <a:pt x="108438" y="81009"/>
                    </a:lnTo>
                    <a:lnTo>
                      <a:pt x="107341" y="73511"/>
                    </a:lnTo>
                    <a:lnTo>
                      <a:pt x="105512" y="66379"/>
                    </a:lnTo>
                    <a:lnTo>
                      <a:pt x="107341" y="65831"/>
                    </a:lnTo>
                    <a:lnTo>
                      <a:pt x="108255" y="59796"/>
                    </a:lnTo>
                    <a:lnTo>
                      <a:pt x="102038" y="47544"/>
                    </a:lnTo>
                    <a:lnTo>
                      <a:pt x="102221" y="44619"/>
                    </a:lnTo>
                    <a:lnTo>
                      <a:pt x="105146" y="43521"/>
                    </a:lnTo>
                    <a:close/>
                  </a:path>
                </a:pathLst>
              </a:custGeom>
              <a:grpFill/>
              <a:ln w="18272" cap="flat">
                <a:noFill/>
                <a:prstDash val="solid"/>
                <a:miter/>
              </a:ln>
            </p:spPr>
            <p:txBody>
              <a:bodyPr rtlCol="0" anchor="ctr"/>
              <a:lstStyle/>
              <a:p>
                <a:endParaRPr lang="en-GB" sz="1463"/>
              </a:p>
            </p:txBody>
          </p:sp>
          <p:sp>
            <p:nvSpPr>
              <p:cNvPr id="704" name="Freeform: Shape 703">
                <a:extLst>
                  <a:ext uri="{FF2B5EF4-FFF2-40B4-BE49-F238E27FC236}">
                    <a16:creationId xmlns:a16="http://schemas.microsoft.com/office/drawing/2014/main" id="{C2080393-4CB8-6377-A065-342B9311EFE4}"/>
                  </a:ext>
                </a:extLst>
              </p:cNvPr>
              <p:cNvSpPr/>
              <p:nvPr/>
            </p:nvSpPr>
            <p:spPr>
              <a:xfrm>
                <a:off x="5727999" y="2782611"/>
                <a:ext cx="108437" cy="130198"/>
              </a:xfrm>
              <a:custGeom>
                <a:avLst/>
                <a:gdLst>
                  <a:gd name="connsiteX0" fmla="*/ 105146 w 108437"/>
                  <a:gd name="connsiteY0" fmla="*/ 43521 h 130198"/>
                  <a:gd name="connsiteX1" fmla="*/ 104049 w 108437"/>
                  <a:gd name="connsiteY1" fmla="*/ 41693 h 130198"/>
                  <a:gd name="connsiteX2" fmla="*/ 104049 w 108437"/>
                  <a:gd name="connsiteY2" fmla="*/ 36024 h 130198"/>
                  <a:gd name="connsiteX3" fmla="*/ 103135 w 108437"/>
                  <a:gd name="connsiteY3" fmla="*/ 33647 h 130198"/>
                  <a:gd name="connsiteX4" fmla="*/ 96735 w 108437"/>
                  <a:gd name="connsiteY4" fmla="*/ 28161 h 130198"/>
                  <a:gd name="connsiteX5" fmla="*/ 82654 w 108437"/>
                  <a:gd name="connsiteY5" fmla="*/ 30904 h 130198"/>
                  <a:gd name="connsiteX6" fmla="*/ 79911 w 108437"/>
                  <a:gd name="connsiteY6" fmla="*/ 35110 h 130198"/>
                  <a:gd name="connsiteX7" fmla="*/ 74243 w 108437"/>
                  <a:gd name="connsiteY7" fmla="*/ 39316 h 130198"/>
                  <a:gd name="connsiteX8" fmla="*/ 68940 w 108437"/>
                  <a:gd name="connsiteY8" fmla="*/ 37121 h 130198"/>
                  <a:gd name="connsiteX9" fmla="*/ 65648 w 108437"/>
                  <a:gd name="connsiteY9" fmla="*/ 30721 h 130198"/>
                  <a:gd name="connsiteX10" fmla="*/ 57968 w 108437"/>
                  <a:gd name="connsiteY10" fmla="*/ 26698 h 130198"/>
                  <a:gd name="connsiteX11" fmla="*/ 63454 w 108437"/>
                  <a:gd name="connsiteY11" fmla="*/ 23407 h 130198"/>
                  <a:gd name="connsiteX12" fmla="*/ 63454 w 108437"/>
                  <a:gd name="connsiteY12" fmla="*/ 18835 h 130198"/>
                  <a:gd name="connsiteX13" fmla="*/ 68208 w 108437"/>
                  <a:gd name="connsiteY13" fmla="*/ 18286 h 130198"/>
                  <a:gd name="connsiteX14" fmla="*/ 70585 w 108437"/>
                  <a:gd name="connsiteY14" fmla="*/ 14629 h 130198"/>
                  <a:gd name="connsiteX15" fmla="*/ 71500 w 108437"/>
                  <a:gd name="connsiteY15" fmla="*/ 10057 h 130198"/>
                  <a:gd name="connsiteX16" fmla="*/ 71682 w 108437"/>
                  <a:gd name="connsiteY16" fmla="*/ 8412 h 130198"/>
                  <a:gd name="connsiteX17" fmla="*/ 70951 w 108437"/>
                  <a:gd name="connsiteY17" fmla="*/ 914 h 130198"/>
                  <a:gd name="connsiteX18" fmla="*/ 70402 w 108437"/>
                  <a:gd name="connsiteY18" fmla="*/ 0 h 130198"/>
                  <a:gd name="connsiteX19" fmla="*/ 67477 w 108437"/>
                  <a:gd name="connsiteY19" fmla="*/ 366 h 130198"/>
                  <a:gd name="connsiteX20" fmla="*/ 63088 w 108437"/>
                  <a:gd name="connsiteY20" fmla="*/ 2377 h 130198"/>
                  <a:gd name="connsiteX21" fmla="*/ 61259 w 108437"/>
                  <a:gd name="connsiteY21" fmla="*/ 1280 h 130198"/>
                  <a:gd name="connsiteX22" fmla="*/ 56322 w 108437"/>
                  <a:gd name="connsiteY22" fmla="*/ 4023 h 130198"/>
                  <a:gd name="connsiteX23" fmla="*/ 52664 w 108437"/>
                  <a:gd name="connsiteY23" fmla="*/ 6949 h 130198"/>
                  <a:gd name="connsiteX24" fmla="*/ 50470 w 108437"/>
                  <a:gd name="connsiteY24" fmla="*/ 7497 h 130198"/>
                  <a:gd name="connsiteX25" fmla="*/ 49007 w 108437"/>
                  <a:gd name="connsiteY25" fmla="*/ 11155 h 130198"/>
                  <a:gd name="connsiteX26" fmla="*/ 50104 w 108437"/>
                  <a:gd name="connsiteY26" fmla="*/ 12617 h 130198"/>
                  <a:gd name="connsiteX27" fmla="*/ 49556 w 108437"/>
                  <a:gd name="connsiteY27" fmla="*/ 13898 h 130198"/>
                  <a:gd name="connsiteX28" fmla="*/ 46447 w 108437"/>
                  <a:gd name="connsiteY28" fmla="*/ 16641 h 130198"/>
                  <a:gd name="connsiteX29" fmla="*/ 41144 w 108437"/>
                  <a:gd name="connsiteY29" fmla="*/ 19566 h 130198"/>
                  <a:gd name="connsiteX30" fmla="*/ 42241 w 108437"/>
                  <a:gd name="connsiteY30" fmla="*/ 21944 h 130198"/>
                  <a:gd name="connsiteX31" fmla="*/ 46264 w 108437"/>
                  <a:gd name="connsiteY31" fmla="*/ 21944 h 130198"/>
                  <a:gd name="connsiteX32" fmla="*/ 48825 w 108437"/>
                  <a:gd name="connsiteY32" fmla="*/ 22492 h 130198"/>
                  <a:gd name="connsiteX33" fmla="*/ 51202 w 108437"/>
                  <a:gd name="connsiteY33" fmla="*/ 21944 h 130198"/>
                  <a:gd name="connsiteX34" fmla="*/ 55408 w 108437"/>
                  <a:gd name="connsiteY34" fmla="*/ 21944 h 130198"/>
                  <a:gd name="connsiteX35" fmla="*/ 55773 w 108437"/>
                  <a:gd name="connsiteY35" fmla="*/ 23407 h 130198"/>
                  <a:gd name="connsiteX36" fmla="*/ 54127 w 108437"/>
                  <a:gd name="connsiteY36" fmla="*/ 26698 h 130198"/>
                  <a:gd name="connsiteX37" fmla="*/ 45899 w 108437"/>
                  <a:gd name="connsiteY37" fmla="*/ 31087 h 130198"/>
                  <a:gd name="connsiteX38" fmla="*/ 46264 w 108437"/>
                  <a:gd name="connsiteY38" fmla="*/ 32733 h 130198"/>
                  <a:gd name="connsiteX39" fmla="*/ 45716 w 108437"/>
                  <a:gd name="connsiteY39" fmla="*/ 34927 h 130198"/>
                  <a:gd name="connsiteX40" fmla="*/ 38767 w 108437"/>
                  <a:gd name="connsiteY40" fmla="*/ 34744 h 130198"/>
                  <a:gd name="connsiteX41" fmla="*/ 30355 w 108437"/>
                  <a:gd name="connsiteY41" fmla="*/ 35841 h 130198"/>
                  <a:gd name="connsiteX42" fmla="*/ 28709 w 108437"/>
                  <a:gd name="connsiteY42" fmla="*/ 33647 h 130198"/>
                  <a:gd name="connsiteX43" fmla="*/ 17006 w 108437"/>
                  <a:gd name="connsiteY43" fmla="*/ 32733 h 130198"/>
                  <a:gd name="connsiteX44" fmla="*/ 14263 w 108437"/>
                  <a:gd name="connsiteY44" fmla="*/ 35475 h 130198"/>
                  <a:gd name="connsiteX45" fmla="*/ 12069 w 108437"/>
                  <a:gd name="connsiteY45" fmla="*/ 38950 h 130198"/>
                  <a:gd name="connsiteX46" fmla="*/ 13715 w 108437"/>
                  <a:gd name="connsiteY46" fmla="*/ 44801 h 130198"/>
                  <a:gd name="connsiteX47" fmla="*/ 10972 w 108437"/>
                  <a:gd name="connsiteY47" fmla="*/ 44070 h 130198"/>
                  <a:gd name="connsiteX48" fmla="*/ 6766 w 108437"/>
                  <a:gd name="connsiteY48" fmla="*/ 44619 h 130198"/>
                  <a:gd name="connsiteX49" fmla="*/ 10058 w 108437"/>
                  <a:gd name="connsiteY49" fmla="*/ 47544 h 130198"/>
                  <a:gd name="connsiteX50" fmla="*/ 19932 w 108437"/>
                  <a:gd name="connsiteY50" fmla="*/ 48459 h 130198"/>
                  <a:gd name="connsiteX51" fmla="*/ 20663 w 108437"/>
                  <a:gd name="connsiteY51" fmla="*/ 50836 h 130198"/>
                  <a:gd name="connsiteX52" fmla="*/ 13532 w 108437"/>
                  <a:gd name="connsiteY52" fmla="*/ 54493 h 130198"/>
                  <a:gd name="connsiteX53" fmla="*/ 11703 w 108437"/>
                  <a:gd name="connsiteY53" fmla="*/ 57236 h 130198"/>
                  <a:gd name="connsiteX54" fmla="*/ 8229 w 108437"/>
                  <a:gd name="connsiteY54" fmla="*/ 59431 h 130198"/>
                  <a:gd name="connsiteX55" fmla="*/ 7863 w 108437"/>
                  <a:gd name="connsiteY55" fmla="*/ 62173 h 130198"/>
                  <a:gd name="connsiteX56" fmla="*/ 10972 w 108437"/>
                  <a:gd name="connsiteY56" fmla="*/ 64734 h 130198"/>
                  <a:gd name="connsiteX57" fmla="*/ 13166 w 108437"/>
                  <a:gd name="connsiteY57" fmla="*/ 65099 h 130198"/>
                  <a:gd name="connsiteX58" fmla="*/ 13166 w 108437"/>
                  <a:gd name="connsiteY58" fmla="*/ 67111 h 130198"/>
                  <a:gd name="connsiteX59" fmla="*/ 19018 w 108437"/>
                  <a:gd name="connsiteY59" fmla="*/ 66928 h 130198"/>
                  <a:gd name="connsiteX60" fmla="*/ 19932 w 108437"/>
                  <a:gd name="connsiteY60" fmla="*/ 69305 h 130198"/>
                  <a:gd name="connsiteX61" fmla="*/ 35110 w 108437"/>
                  <a:gd name="connsiteY61" fmla="*/ 69854 h 130198"/>
                  <a:gd name="connsiteX62" fmla="*/ 36390 w 108437"/>
                  <a:gd name="connsiteY62" fmla="*/ 71865 h 130198"/>
                  <a:gd name="connsiteX63" fmla="*/ 34561 w 108437"/>
                  <a:gd name="connsiteY63" fmla="*/ 73328 h 130198"/>
                  <a:gd name="connsiteX64" fmla="*/ 28709 w 108437"/>
                  <a:gd name="connsiteY64" fmla="*/ 75340 h 130198"/>
                  <a:gd name="connsiteX65" fmla="*/ 25235 w 108437"/>
                  <a:gd name="connsiteY65" fmla="*/ 78266 h 130198"/>
                  <a:gd name="connsiteX66" fmla="*/ 24504 w 108437"/>
                  <a:gd name="connsiteY66" fmla="*/ 83751 h 130198"/>
                  <a:gd name="connsiteX67" fmla="*/ 22492 w 108437"/>
                  <a:gd name="connsiteY67" fmla="*/ 87226 h 130198"/>
                  <a:gd name="connsiteX68" fmla="*/ 15178 w 108437"/>
                  <a:gd name="connsiteY68" fmla="*/ 93077 h 130198"/>
                  <a:gd name="connsiteX69" fmla="*/ 30355 w 108437"/>
                  <a:gd name="connsiteY69" fmla="*/ 91249 h 130198"/>
                  <a:gd name="connsiteX70" fmla="*/ 37487 w 108437"/>
                  <a:gd name="connsiteY70" fmla="*/ 85031 h 130198"/>
                  <a:gd name="connsiteX71" fmla="*/ 37853 w 108437"/>
                  <a:gd name="connsiteY71" fmla="*/ 89420 h 130198"/>
                  <a:gd name="connsiteX72" fmla="*/ 41693 w 108437"/>
                  <a:gd name="connsiteY72" fmla="*/ 89786 h 130198"/>
                  <a:gd name="connsiteX73" fmla="*/ 42059 w 108437"/>
                  <a:gd name="connsiteY73" fmla="*/ 90334 h 130198"/>
                  <a:gd name="connsiteX74" fmla="*/ 26515 w 108437"/>
                  <a:gd name="connsiteY74" fmla="*/ 93626 h 130198"/>
                  <a:gd name="connsiteX75" fmla="*/ 19383 w 108437"/>
                  <a:gd name="connsiteY75" fmla="*/ 94175 h 130198"/>
                  <a:gd name="connsiteX76" fmla="*/ 14263 w 108437"/>
                  <a:gd name="connsiteY76" fmla="*/ 100575 h 130198"/>
                  <a:gd name="connsiteX77" fmla="*/ 14081 w 108437"/>
                  <a:gd name="connsiteY77" fmla="*/ 103135 h 130198"/>
                  <a:gd name="connsiteX78" fmla="*/ 12618 w 108437"/>
                  <a:gd name="connsiteY78" fmla="*/ 104232 h 130198"/>
                  <a:gd name="connsiteX79" fmla="*/ 9875 w 108437"/>
                  <a:gd name="connsiteY79" fmla="*/ 103866 h 130198"/>
                  <a:gd name="connsiteX80" fmla="*/ 6949 w 108437"/>
                  <a:gd name="connsiteY80" fmla="*/ 104781 h 130198"/>
                  <a:gd name="connsiteX81" fmla="*/ 4023 w 108437"/>
                  <a:gd name="connsiteY81" fmla="*/ 104232 h 130198"/>
                  <a:gd name="connsiteX82" fmla="*/ 1097 w 108437"/>
                  <a:gd name="connsiteY82" fmla="*/ 106427 h 130198"/>
                  <a:gd name="connsiteX83" fmla="*/ 0 w 108437"/>
                  <a:gd name="connsiteY83" fmla="*/ 109535 h 130198"/>
                  <a:gd name="connsiteX84" fmla="*/ 11520 w 108437"/>
                  <a:gd name="connsiteY84" fmla="*/ 108438 h 130198"/>
                  <a:gd name="connsiteX85" fmla="*/ 12252 w 108437"/>
                  <a:gd name="connsiteY85" fmla="*/ 110267 h 130198"/>
                  <a:gd name="connsiteX86" fmla="*/ 6400 w 108437"/>
                  <a:gd name="connsiteY86" fmla="*/ 112461 h 130198"/>
                  <a:gd name="connsiteX87" fmla="*/ 2560 w 108437"/>
                  <a:gd name="connsiteY87" fmla="*/ 116301 h 130198"/>
                  <a:gd name="connsiteX88" fmla="*/ 2012 w 108437"/>
                  <a:gd name="connsiteY88" fmla="*/ 118495 h 130198"/>
                  <a:gd name="connsiteX89" fmla="*/ 5120 w 108437"/>
                  <a:gd name="connsiteY89" fmla="*/ 118313 h 130198"/>
                  <a:gd name="connsiteX90" fmla="*/ 6400 w 108437"/>
                  <a:gd name="connsiteY90" fmla="*/ 120507 h 130198"/>
                  <a:gd name="connsiteX91" fmla="*/ 7314 w 108437"/>
                  <a:gd name="connsiteY91" fmla="*/ 120507 h 130198"/>
                  <a:gd name="connsiteX92" fmla="*/ 17738 w 108437"/>
                  <a:gd name="connsiteY92" fmla="*/ 117581 h 130198"/>
                  <a:gd name="connsiteX93" fmla="*/ 17921 w 108437"/>
                  <a:gd name="connsiteY93" fmla="*/ 119958 h 130198"/>
                  <a:gd name="connsiteX94" fmla="*/ 13715 w 108437"/>
                  <a:gd name="connsiteY94" fmla="*/ 121604 h 130198"/>
                  <a:gd name="connsiteX95" fmla="*/ 7497 w 108437"/>
                  <a:gd name="connsiteY95" fmla="*/ 125993 h 130198"/>
                  <a:gd name="connsiteX96" fmla="*/ 9509 w 108437"/>
                  <a:gd name="connsiteY96" fmla="*/ 125993 h 130198"/>
                  <a:gd name="connsiteX97" fmla="*/ 21212 w 108437"/>
                  <a:gd name="connsiteY97" fmla="*/ 122518 h 130198"/>
                  <a:gd name="connsiteX98" fmla="*/ 22126 w 108437"/>
                  <a:gd name="connsiteY98" fmla="*/ 123616 h 130198"/>
                  <a:gd name="connsiteX99" fmla="*/ 21029 w 108437"/>
                  <a:gd name="connsiteY99" fmla="*/ 125993 h 130198"/>
                  <a:gd name="connsiteX100" fmla="*/ 18286 w 108437"/>
                  <a:gd name="connsiteY100" fmla="*/ 126176 h 130198"/>
                  <a:gd name="connsiteX101" fmla="*/ 15360 w 108437"/>
                  <a:gd name="connsiteY101" fmla="*/ 127639 h 130198"/>
                  <a:gd name="connsiteX102" fmla="*/ 16275 w 108437"/>
                  <a:gd name="connsiteY102" fmla="*/ 128553 h 130198"/>
                  <a:gd name="connsiteX103" fmla="*/ 16275 w 108437"/>
                  <a:gd name="connsiteY103" fmla="*/ 130199 h 130198"/>
                  <a:gd name="connsiteX104" fmla="*/ 20481 w 108437"/>
                  <a:gd name="connsiteY104" fmla="*/ 128553 h 130198"/>
                  <a:gd name="connsiteX105" fmla="*/ 24138 w 108437"/>
                  <a:gd name="connsiteY105" fmla="*/ 128004 h 130198"/>
                  <a:gd name="connsiteX106" fmla="*/ 25784 w 108437"/>
                  <a:gd name="connsiteY106" fmla="*/ 128919 h 130198"/>
                  <a:gd name="connsiteX107" fmla="*/ 27978 w 108437"/>
                  <a:gd name="connsiteY107" fmla="*/ 129284 h 130198"/>
                  <a:gd name="connsiteX108" fmla="*/ 31453 w 108437"/>
                  <a:gd name="connsiteY108" fmla="*/ 127273 h 130198"/>
                  <a:gd name="connsiteX109" fmla="*/ 34195 w 108437"/>
                  <a:gd name="connsiteY109" fmla="*/ 127639 h 130198"/>
                  <a:gd name="connsiteX110" fmla="*/ 47362 w 108437"/>
                  <a:gd name="connsiteY110" fmla="*/ 123798 h 130198"/>
                  <a:gd name="connsiteX111" fmla="*/ 50653 w 108437"/>
                  <a:gd name="connsiteY111" fmla="*/ 121604 h 130198"/>
                  <a:gd name="connsiteX112" fmla="*/ 51202 w 108437"/>
                  <a:gd name="connsiteY112" fmla="*/ 119044 h 130198"/>
                  <a:gd name="connsiteX113" fmla="*/ 51019 w 108437"/>
                  <a:gd name="connsiteY113" fmla="*/ 116301 h 130198"/>
                  <a:gd name="connsiteX114" fmla="*/ 52664 w 108437"/>
                  <a:gd name="connsiteY114" fmla="*/ 116667 h 130198"/>
                  <a:gd name="connsiteX115" fmla="*/ 53579 w 108437"/>
                  <a:gd name="connsiteY115" fmla="*/ 118678 h 130198"/>
                  <a:gd name="connsiteX116" fmla="*/ 55408 w 108437"/>
                  <a:gd name="connsiteY116" fmla="*/ 119593 h 130198"/>
                  <a:gd name="connsiteX117" fmla="*/ 61259 w 108437"/>
                  <a:gd name="connsiteY117" fmla="*/ 117033 h 130198"/>
                  <a:gd name="connsiteX118" fmla="*/ 63088 w 108437"/>
                  <a:gd name="connsiteY118" fmla="*/ 114655 h 130198"/>
                  <a:gd name="connsiteX119" fmla="*/ 67294 w 108437"/>
                  <a:gd name="connsiteY119" fmla="*/ 115021 h 130198"/>
                  <a:gd name="connsiteX120" fmla="*/ 68940 w 108437"/>
                  <a:gd name="connsiteY120" fmla="*/ 113375 h 130198"/>
                  <a:gd name="connsiteX121" fmla="*/ 70037 w 108437"/>
                  <a:gd name="connsiteY121" fmla="*/ 110632 h 130198"/>
                  <a:gd name="connsiteX122" fmla="*/ 71134 w 108437"/>
                  <a:gd name="connsiteY122" fmla="*/ 109352 h 130198"/>
                  <a:gd name="connsiteX123" fmla="*/ 82471 w 108437"/>
                  <a:gd name="connsiteY123" fmla="*/ 107341 h 130198"/>
                  <a:gd name="connsiteX124" fmla="*/ 87775 w 108437"/>
                  <a:gd name="connsiteY124" fmla="*/ 105878 h 130198"/>
                  <a:gd name="connsiteX125" fmla="*/ 93626 w 108437"/>
                  <a:gd name="connsiteY125" fmla="*/ 105878 h 130198"/>
                  <a:gd name="connsiteX126" fmla="*/ 96918 w 108437"/>
                  <a:gd name="connsiteY126" fmla="*/ 106975 h 130198"/>
                  <a:gd name="connsiteX127" fmla="*/ 100209 w 108437"/>
                  <a:gd name="connsiteY127" fmla="*/ 106975 h 130198"/>
                  <a:gd name="connsiteX128" fmla="*/ 101672 w 108437"/>
                  <a:gd name="connsiteY128" fmla="*/ 104598 h 130198"/>
                  <a:gd name="connsiteX129" fmla="*/ 100026 w 108437"/>
                  <a:gd name="connsiteY129" fmla="*/ 100758 h 130198"/>
                  <a:gd name="connsiteX130" fmla="*/ 103135 w 108437"/>
                  <a:gd name="connsiteY130" fmla="*/ 94175 h 130198"/>
                  <a:gd name="connsiteX131" fmla="*/ 104598 w 108437"/>
                  <a:gd name="connsiteY131" fmla="*/ 88506 h 130198"/>
                  <a:gd name="connsiteX132" fmla="*/ 107341 w 108437"/>
                  <a:gd name="connsiteY132" fmla="*/ 84117 h 130198"/>
                  <a:gd name="connsiteX133" fmla="*/ 108438 w 108437"/>
                  <a:gd name="connsiteY133" fmla="*/ 81009 h 130198"/>
                  <a:gd name="connsiteX134" fmla="*/ 107341 w 108437"/>
                  <a:gd name="connsiteY134" fmla="*/ 73511 h 130198"/>
                  <a:gd name="connsiteX135" fmla="*/ 105512 w 108437"/>
                  <a:gd name="connsiteY135" fmla="*/ 66379 h 130198"/>
                  <a:gd name="connsiteX136" fmla="*/ 107341 w 108437"/>
                  <a:gd name="connsiteY136" fmla="*/ 65831 h 130198"/>
                  <a:gd name="connsiteX137" fmla="*/ 108255 w 108437"/>
                  <a:gd name="connsiteY137" fmla="*/ 59796 h 130198"/>
                  <a:gd name="connsiteX138" fmla="*/ 102038 w 108437"/>
                  <a:gd name="connsiteY138" fmla="*/ 47544 h 130198"/>
                  <a:gd name="connsiteX139" fmla="*/ 102221 w 108437"/>
                  <a:gd name="connsiteY139" fmla="*/ 44619 h 130198"/>
                  <a:gd name="connsiteX140" fmla="*/ 105146 w 108437"/>
                  <a:gd name="connsiteY140" fmla="*/ 43521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08437" h="130198">
                    <a:moveTo>
                      <a:pt x="105146" y="43521"/>
                    </a:moveTo>
                    <a:lnTo>
                      <a:pt x="104049" y="41693"/>
                    </a:lnTo>
                    <a:lnTo>
                      <a:pt x="104049" y="36024"/>
                    </a:lnTo>
                    <a:lnTo>
                      <a:pt x="103135" y="33647"/>
                    </a:lnTo>
                    <a:lnTo>
                      <a:pt x="96735" y="28161"/>
                    </a:lnTo>
                    <a:lnTo>
                      <a:pt x="82654" y="30904"/>
                    </a:lnTo>
                    <a:lnTo>
                      <a:pt x="79911" y="35110"/>
                    </a:lnTo>
                    <a:lnTo>
                      <a:pt x="74243" y="39316"/>
                    </a:lnTo>
                    <a:lnTo>
                      <a:pt x="68940" y="37121"/>
                    </a:lnTo>
                    <a:lnTo>
                      <a:pt x="65648" y="30721"/>
                    </a:lnTo>
                    <a:lnTo>
                      <a:pt x="57968" y="26698"/>
                    </a:lnTo>
                    <a:lnTo>
                      <a:pt x="63454" y="23407"/>
                    </a:lnTo>
                    <a:lnTo>
                      <a:pt x="63454" y="18835"/>
                    </a:lnTo>
                    <a:lnTo>
                      <a:pt x="68208" y="18286"/>
                    </a:lnTo>
                    <a:lnTo>
                      <a:pt x="70585" y="14629"/>
                    </a:lnTo>
                    <a:lnTo>
                      <a:pt x="71500" y="10057"/>
                    </a:lnTo>
                    <a:lnTo>
                      <a:pt x="71682" y="8412"/>
                    </a:lnTo>
                    <a:lnTo>
                      <a:pt x="70951" y="914"/>
                    </a:lnTo>
                    <a:lnTo>
                      <a:pt x="70402" y="0"/>
                    </a:lnTo>
                    <a:lnTo>
                      <a:pt x="67477" y="366"/>
                    </a:lnTo>
                    <a:lnTo>
                      <a:pt x="63088" y="2377"/>
                    </a:lnTo>
                    <a:lnTo>
                      <a:pt x="61259" y="1280"/>
                    </a:lnTo>
                    <a:lnTo>
                      <a:pt x="56322" y="4023"/>
                    </a:lnTo>
                    <a:lnTo>
                      <a:pt x="52664" y="6949"/>
                    </a:lnTo>
                    <a:lnTo>
                      <a:pt x="50470" y="7497"/>
                    </a:lnTo>
                    <a:lnTo>
                      <a:pt x="49007" y="11155"/>
                    </a:lnTo>
                    <a:lnTo>
                      <a:pt x="50104" y="12617"/>
                    </a:lnTo>
                    <a:lnTo>
                      <a:pt x="49556" y="13898"/>
                    </a:lnTo>
                    <a:lnTo>
                      <a:pt x="46447" y="16641"/>
                    </a:lnTo>
                    <a:lnTo>
                      <a:pt x="41144" y="19566"/>
                    </a:lnTo>
                    <a:lnTo>
                      <a:pt x="42241" y="21944"/>
                    </a:lnTo>
                    <a:lnTo>
                      <a:pt x="46264" y="21944"/>
                    </a:lnTo>
                    <a:lnTo>
                      <a:pt x="48825" y="22492"/>
                    </a:lnTo>
                    <a:lnTo>
                      <a:pt x="51202" y="21944"/>
                    </a:lnTo>
                    <a:lnTo>
                      <a:pt x="55408" y="21944"/>
                    </a:lnTo>
                    <a:lnTo>
                      <a:pt x="55773" y="23407"/>
                    </a:lnTo>
                    <a:lnTo>
                      <a:pt x="54127" y="26698"/>
                    </a:lnTo>
                    <a:lnTo>
                      <a:pt x="45899" y="31087"/>
                    </a:lnTo>
                    <a:lnTo>
                      <a:pt x="46264" y="32733"/>
                    </a:lnTo>
                    <a:lnTo>
                      <a:pt x="45716" y="34927"/>
                    </a:lnTo>
                    <a:lnTo>
                      <a:pt x="38767" y="34744"/>
                    </a:lnTo>
                    <a:lnTo>
                      <a:pt x="30355" y="35841"/>
                    </a:lnTo>
                    <a:lnTo>
                      <a:pt x="28709" y="33647"/>
                    </a:lnTo>
                    <a:lnTo>
                      <a:pt x="17006" y="32733"/>
                    </a:lnTo>
                    <a:lnTo>
                      <a:pt x="14263" y="35475"/>
                    </a:lnTo>
                    <a:lnTo>
                      <a:pt x="12069" y="38950"/>
                    </a:lnTo>
                    <a:lnTo>
                      <a:pt x="13715" y="44801"/>
                    </a:lnTo>
                    <a:lnTo>
                      <a:pt x="10972" y="44070"/>
                    </a:lnTo>
                    <a:lnTo>
                      <a:pt x="6766" y="44619"/>
                    </a:lnTo>
                    <a:lnTo>
                      <a:pt x="10058" y="47544"/>
                    </a:lnTo>
                    <a:lnTo>
                      <a:pt x="19932" y="48459"/>
                    </a:lnTo>
                    <a:lnTo>
                      <a:pt x="20663" y="50836"/>
                    </a:lnTo>
                    <a:lnTo>
                      <a:pt x="13532" y="54493"/>
                    </a:lnTo>
                    <a:lnTo>
                      <a:pt x="11703" y="57236"/>
                    </a:lnTo>
                    <a:lnTo>
                      <a:pt x="8229" y="59431"/>
                    </a:lnTo>
                    <a:lnTo>
                      <a:pt x="7863" y="62173"/>
                    </a:lnTo>
                    <a:lnTo>
                      <a:pt x="10972" y="64734"/>
                    </a:lnTo>
                    <a:lnTo>
                      <a:pt x="13166" y="65099"/>
                    </a:lnTo>
                    <a:lnTo>
                      <a:pt x="13166" y="67111"/>
                    </a:lnTo>
                    <a:lnTo>
                      <a:pt x="19018" y="66928"/>
                    </a:lnTo>
                    <a:lnTo>
                      <a:pt x="19932" y="69305"/>
                    </a:lnTo>
                    <a:lnTo>
                      <a:pt x="35110" y="69854"/>
                    </a:lnTo>
                    <a:lnTo>
                      <a:pt x="36390" y="71865"/>
                    </a:lnTo>
                    <a:lnTo>
                      <a:pt x="34561" y="73328"/>
                    </a:lnTo>
                    <a:lnTo>
                      <a:pt x="28709" y="75340"/>
                    </a:lnTo>
                    <a:lnTo>
                      <a:pt x="25235" y="78266"/>
                    </a:lnTo>
                    <a:lnTo>
                      <a:pt x="24504" y="83751"/>
                    </a:lnTo>
                    <a:lnTo>
                      <a:pt x="22492" y="87226"/>
                    </a:lnTo>
                    <a:lnTo>
                      <a:pt x="15178" y="93077"/>
                    </a:lnTo>
                    <a:lnTo>
                      <a:pt x="30355" y="91249"/>
                    </a:lnTo>
                    <a:lnTo>
                      <a:pt x="37487" y="85031"/>
                    </a:lnTo>
                    <a:lnTo>
                      <a:pt x="37853" y="89420"/>
                    </a:lnTo>
                    <a:lnTo>
                      <a:pt x="41693" y="89786"/>
                    </a:lnTo>
                    <a:lnTo>
                      <a:pt x="42059" y="90334"/>
                    </a:lnTo>
                    <a:lnTo>
                      <a:pt x="26515" y="93626"/>
                    </a:lnTo>
                    <a:lnTo>
                      <a:pt x="19383" y="94175"/>
                    </a:lnTo>
                    <a:lnTo>
                      <a:pt x="14263" y="100575"/>
                    </a:lnTo>
                    <a:lnTo>
                      <a:pt x="14081" y="103135"/>
                    </a:lnTo>
                    <a:lnTo>
                      <a:pt x="12618" y="104232"/>
                    </a:lnTo>
                    <a:lnTo>
                      <a:pt x="9875" y="103866"/>
                    </a:lnTo>
                    <a:lnTo>
                      <a:pt x="6949" y="104781"/>
                    </a:lnTo>
                    <a:lnTo>
                      <a:pt x="4023" y="104232"/>
                    </a:lnTo>
                    <a:lnTo>
                      <a:pt x="1097" y="106427"/>
                    </a:lnTo>
                    <a:lnTo>
                      <a:pt x="0" y="109535"/>
                    </a:lnTo>
                    <a:lnTo>
                      <a:pt x="11520" y="108438"/>
                    </a:lnTo>
                    <a:lnTo>
                      <a:pt x="12252" y="110267"/>
                    </a:lnTo>
                    <a:lnTo>
                      <a:pt x="6400" y="112461"/>
                    </a:lnTo>
                    <a:lnTo>
                      <a:pt x="2560" y="116301"/>
                    </a:lnTo>
                    <a:lnTo>
                      <a:pt x="2012" y="118495"/>
                    </a:lnTo>
                    <a:lnTo>
                      <a:pt x="5120" y="118313"/>
                    </a:lnTo>
                    <a:lnTo>
                      <a:pt x="6400" y="120507"/>
                    </a:lnTo>
                    <a:lnTo>
                      <a:pt x="7314" y="120507"/>
                    </a:lnTo>
                    <a:lnTo>
                      <a:pt x="17738" y="117581"/>
                    </a:lnTo>
                    <a:lnTo>
                      <a:pt x="17921" y="119958"/>
                    </a:lnTo>
                    <a:lnTo>
                      <a:pt x="13715" y="121604"/>
                    </a:lnTo>
                    <a:lnTo>
                      <a:pt x="7497" y="125993"/>
                    </a:lnTo>
                    <a:lnTo>
                      <a:pt x="9509" y="125993"/>
                    </a:lnTo>
                    <a:lnTo>
                      <a:pt x="21212" y="122518"/>
                    </a:lnTo>
                    <a:lnTo>
                      <a:pt x="22126" y="123616"/>
                    </a:lnTo>
                    <a:lnTo>
                      <a:pt x="21029" y="125993"/>
                    </a:lnTo>
                    <a:lnTo>
                      <a:pt x="18286" y="126176"/>
                    </a:lnTo>
                    <a:lnTo>
                      <a:pt x="15360" y="127639"/>
                    </a:lnTo>
                    <a:lnTo>
                      <a:pt x="16275" y="128553"/>
                    </a:lnTo>
                    <a:lnTo>
                      <a:pt x="16275" y="130199"/>
                    </a:lnTo>
                    <a:lnTo>
                      <a:pt x="20481" y="128553"/>
                    </a:lnTo>
                    <a:lnTo>
                      <a:pt x="24138" y="128004"/>
                    </a:lnTo>
                    <a:lnTo>
                      <a:pt x="25784" y="128919"/>
                    </a:lnTo>
                    <a:lnTo>
                      <a:pt x="27978" y="129284"/>
                    </a:lnTo>
                    <a:lnTo>
                      <a:pt x="31453" y="127273"/>
                    </a:lnTo>
                    <a:lnTo>
                      <a:pt x="34195" y="127639"/>
                    </a:lnTo>
                    <a:lnTo>
                      <a:pt x="47362" y="123798"/>
                    </a:lnTo>
                    <a:lnTo>
                      <a:pt x="50653" y="121604"/>
                    </a:lnTo>
                    <a:lnTo>
                      <a:pt x="51202" y="119044"/>
                    </a:lnTo>
                    <a:lnTo>
                      <a:pt x="51019" y="116301"/>
                    </a:lnTo>
                    <a:lnTo>
                      <a:pt x="52664" y="116667"/>
                    </a:lnTo>
                    <a:lnTo>
                      <a:pt x="53579" y="118678"/>
                    </a:lnTo>
                    <a:lnTo>
                      <a:pt x="55408" y="119593"/>
                    </a:lnTo>
                    <a:lnTo>
                      <a:pt x="61259" y="117033"/>
                    </a:lnTo>
                    <a:lnTo>
                      <a:pt x="63088" y="114655"/>
                    </a:lnTo>
                    <a:lnTo>
                      <a:pt x="67294" y="115021"/>
                    </a:lnTo>
                    <a:lnTo>
                      <a:pt x="68940" y="113375"/>
                    </a:lnTo>
                    <a:lnTo>
                      <a:pt x="70037" y="110632"/>
                    </a:lnTo>
                    <a:lnTo>
                      <a:pt x="71134" y="109352"/>
                    </a:lnTo>
                    <a:lnTo>
                      <a:pt x="82471" y="107341"/>
                    </a:lnTo>
                    <a:lnTo>
                      <a:pt x="87775" y="105878"/>
                    </a:lnTo>
                    <a:lnTo>
                      <a:pt x="93626" y="105878"/>
                    </a:lnTo>
                    <a:lnTo>
                      <a:pt x="96918" y="106975"/>
                    </a:lnTo>
                    <a:lnTo>
                      <a:pt x="100209" y="106975"/>
                    </a:lnTo>
                    <a:lnTo>
                      <a:pt x="101672" y="104598"/>
                    </a:lnTo>
                    <a:lnTo>
                      <a:pt x="100026" y="100758"/>
                    </a:lnTo>
                    <a:lnTo>
                      <a:pt x="103135" y="94175"/>
                    </a:lnTo>
                    <a:lnTo>
                      <a:pt x="104598" y="88506"/>
                    </a:lnTo>
                    <a:lnTo>
                      <a:pt x="107341" y="84117"/>
                    </a:lnTo>
                    <a:lnTo>
                      <a:pt x="108438" y="81009"/>
                    </a:lnTo>
                    <a:lnTo>
                      <a:pt x="107341" y="73511"/>
                    </a:lnTo>
                    <a:lnTo>
                      <a:pt x="105512" y="66379"/>
                    </a:lnTo>
                    <a:lnTo>
                      <a:pt x="107341" y="65831"/>
                    </a:lnTo>
                    <a:lnTo>
                      <a:pt x="108255" y="59796"/>
                    </a:lnTo>
                    <a:lnTo>
                      <a:pt x="102038" y="47544"/>
                    </a:lnTo>
                    <a:lnTo>
                      <a:pt x="102221" y="44619"/>
                    </a:lnTo>
                    <a:lnTo>
                      <a:pt x="105146" y="43521"/>
                    </a:lnTo>
                  </a:path>
                </a:pathLst>
              </a:custGeom>
              <a:grpFill/>
              <a:ln w="4020" cap="flat">
                <a:solidFill>
                  <a:srgbClr val="FFFFFF"/>
                </a:solidFill>
                <a:prstDash val="solid"/>
                <a:miter/>
              </a:ln>
            </p:spPr>
            <p:txBody>
              <a:bodyPr rtlCol="0" anchor="ctr"/>
              <a:lstStyle/>
              <a:p>
                <a:endParaRPr lang="en-GB" sz="1463"/>
              </a:p>
            </p:txBody>
          </p:sp>
          <p:sp>
            <p:nvSpPr>
              <p:cNvPr id="705" name="Freeform: Shape 704">
                <a:extLst>
                  <a:ext uri="{FF2B5EF4-FFF2-40B4-BE49-F238E27FC236}">
                    <a16:creationId xmlns:a16="http://schemas.microsoft.com/office/drawing/2014/main" id="{50AFEE7C-B5CD-C074-C8B4-07337BDBED5C}"/>
                  </a:ext>
                </a:extLst>
              </p:cNvPr>
              <p:cNvSpPr/>
              <p:nvPr/>
            </p:nvSpPr>
            <p:spPr>
              <a:xfrm>
                <a:off x="6268909" y="2235301"/>
                <a:ext cx="331348" cy="541641"/>
              </a:xfrm>
              <a:custGeom>
                <a:avLst/>
                <a:gdLst>
                  <a:gd name="connsiteX0" fmla="*/ 3108 w 331348"/>
                  <a:gd name="connsiteY0" fmla="*/ 406140 h 541641"/>
                  <a:gd name="connsiteX1" fmla="*/ 0 w 331348"/>
                  <a:gd name="connsiteY1" fmla="*/ 410528 h 541641"/>
                  <a:gd name="connsiteX2" fmla="*/ 0 w 331348"/>
                  <a:gd name="connsiteY2" fmla="*/ 414186 h 541641"/>
                  <a:gd name="connsiteX3" fmla="*/ 2560 w 331348"/>
                  <a:gd name="connsiteY3" fmla="*/ 428815 h 541641"/>
                  <a:gd name="connsiteX4" fmla="*/ 3474 w 331348"/>
                  <a:gd name="connsiteY4" fmla="*/ 430643 h 541641"/>
                  <a:gd name="connsiteX5" fmla="*/ 5669 w 331348"/>
                  <a:gd name="connsiteY5" fmla="*/ 431192 h 541641"/>
                  <a:gd name="connsiteX6" fmla="*/ 6583 w 331348"/>
                  <a:gd name="connsiteY6" fmla="*/ 432655 h 541641"/>
                  <a:gd name="connsiteX7" fmla="*/ 6766 w 331348"/>
                  <a:gd name="connsiteY7" fmla="*/ 435398 h 541641"/>
                  <a:gd name="connsiteX8" fmla="*/ 6217 w 331348"/>
                  <a:gd name="connsiteY8" fmla="*/ 436678 h 541641"/>
                  <a:gd name="connsiteX9" fmla="*/ 8960 w 331348"/>
                  <a:gd name="connsiteY9" fmla="*/ 434118 h 541641"/>
                  <a:gd name="connsiteX10" fmla="*/ 9875 w 331348"/>
                  <a:gd name="connsiteY10" fmla="*/ 431558 h 541641"/>
                  <a:gd name="connsiteX11" fmla="*/ 11886 w 331348"/>
                  <a:gd name="connsiteY11" fmla="*/ 433021 h 541641"/>
                  <a:gd name="connsiteX12" fmla="*/ 10423 w 331348"/>
                  <a:gd name="connsiteY12" fmla="*/ 436495 h 541641"/>
                  <a:gd name="connsiteX13" fmla="*/ 12435 w 331348"/>
                  <a:gd name="connsiteY13" fmla="*/ 436312 h 541641"/>
                  <a:gd name="connsiteX14" fmla="*/ 13532 w 331348"/>
                  <a:gd name="connsiteY14" fmla="*/ 437044 h 541641"/>
                  <a:gd name="connsiteX15" fmla="*/ 11337 w 331348"/>
                  <a:gd name="connsiteY15" fmla="*/ 438324 h 541641"/>
                  <a:gd name="connsiteX16" fmla="*/ 7863 w 331348"/>
                  <a:gd name="connsiteY16" fmla="*/ 442164 h 541641"/>
                  <a:gd name="connsiteX17" fmla="*/ 15177 w 331348"/>
                  <a:gd name="connsiteY17" fmla="*/ 444175 h 541641"/>
                  <a:gd name="connsiteX18" fmla="*/ 16641 w 331348"/>
                  <a:gd name="connsiteY18" fmla="*/ 447650 h 541641"/>
                  <a:gd name="connsiteX19" fmla="*/ 15177 w 331348"/>
                  <a:gd name="connsiteY19" fmla="*/ 453501 h 541641"/>
                  <a:gd name="connsiteX20" fmla="*/ 20298 w 331348"/>
                  <a:gd name="connsiteY20" fmla="*/ 452587 h 541641"/>
                  <a:gd name="connsiteX21" fmla="*/ 21395 w 331348"/>
                  <a:gd name="connsiteY21" fmla="*/ 456976 h 541641"/>
                  <a:gd name="connsiteX22" fmla="*/ 18286 w 331348"/>
                  <a:gd name="connsiteY22" fmla="*/ 459902 h 541641"/>
                  <a:gd name="connsiteX23" fmla="*/ 19567 w 331348"/>
                  <a:gd name="connsiteY23" fmla="*/ 465388 h 541641"/>
                  <a:gd name="connsiteX24" fmla="*/ 19018 w 331348"/>
                  <a:gd name="connsiteY24" fmla="*/ 469593 h 541641"/>
                  <a:gd name="connsiteX25" fmla="*/ 23041 w 331348"/>
                  <a:gd name="connsiteY25" fmla="*/ 469593 h 541641"/>
                  <a:gd name="connsiteX26" fmla="*/ 25235 w 331348"/>
                  <a:gd name="connsiteY26" fmla="*/ 474531 h 541641"/>
                  <a:gd name="connsiteX27" fmla="*/ 26332 w 331348"/>
                  <a:gd name="connsiteY27" fmla="*/ 478737 h 541641"/>
                  <a:gd name="connsiteX28" fmla="*/ 29075 w 331348"/>
                  <a:gd name="connsiteY28" fmla="*/ 485320 h 541641"/>
                  <a:gd name="connsiteX29" fmla="*/ 34195 w 331348"/>
                  <a:gd name="connsiteY29" fmla="*/ 489160 h 541641"/>
                  <a:gd name="connsiteX30" fmla="*/ 36756 w 331348"/>
                  <a:gd name="connsiteY30" fmla="*/ 493183 h 541641"/>
                  <a:gd name="connsiteX31" fmla="*/ 42058 w 331348"/>
                  <a:gd name="connsiteY31" fmla="*/ 495926 h 541641"/>
                  <a:gd name="connsiteX32" fmla="*/ 45350 w 331348"/>
                  <a:gd name="connsiteY32" fmla="*/ 499766 h 541641"/>
                  <a:gd name="connsiteX33" fmla="*/ 45350 w 331348"/>
                  <a:gd name="connsiteY33" fmla="*/ 502692 h 541641"/>
                  <a:gd name="connsiteX34" fmla="*/ 42607 w 331348"/>
                  <a:gd name="connsiteY34" fmla="*/ 503972 h 541641"/>
                  <a:gd name="connsiteX35" fmla="*/ 39316 w 331348"/>
                  <a:gd name="connsiteY35" fmla="*/ 503606 h 541641"/>
                  <a:gd name="connsiteX36" fmla="*/ 38401 w 331348"/>
                  <a:gd name="connsiteY36" fmla="*/ 504886 h 541641"/>
                  <a:gd name="connsiteX37" fmla="*/ 41876 w 331348"/>
                  <a:gd name="connsiteY37" fmla="*/ 510738 h 541641"/>
                  <a:gd name="connsiteX38" fmla="*/ 38218 w 331348"/>
                  <a:gd name="connsiteY38" fmla="*/ 510555 h 541641"/>
                  <a:gd name="connsiteX39" fmla="*/ 35109 w 331348"/>
                  <a:gd name="connsiteY39" fmla="*/ 509275 h 541641"/>
                  <a:gd name="connsiteX40" fmla="*/ 34744 w 331348"/>
                  <a:gd name="connsiteY40" fmla="*/ 511652 h 541641"/>
                  <a:gd name="connsiteX41" fmla="*/ 42058 w 331348"/>
                  <a:gd name="connsiteY41" fmla="*/ 524270 h 541641"/>
                  <a:gd name="connsiteX42" fmla="*/ 45716 w 331348"/>
                  <a:gd name="connsiteY42" fmla="*/ 528475 h 541641"/>
                  <a:gd name="connsiteX43" fmla="*/ 47362 w 331348"/>
                  <a:gd name="connsiteY43" fmla="*/ 531950 h 541641"/>
                  <a:gd name="connsiteX44" fmla="*/ 46081 w 331348"/>
                  <a:gd name="connsiteY44" fmla="*/ 533961 h 541641"/>
                  <a:gd name="connsiteX45" fmla="*/ 45350 w 331348"/>
                  <a:gd name="connsiteY45" fmla="*/ 538167 h 541641"/>
                  <a:gd name="connsiteX46" fmla="*/ 44070 w 331348"/>
                  <a:gd name="connsiteY46" fmla="*/ 538716 h 541641"/>
                  <a:gd name="connsiteX47" fmla="*/ 43522 w 331348"/>
                  <a:gd name="connsiteY47" fmla="*/ 540544 h 541641"/>
                  <a:gd name="connsiteX48" fmla="*/ 49373 w 331348"/>
                  <a:gd name="connsiteY48" fmla="*/ 540179 h 541641"/>
                  <a:gd name="connsiteX49" fmla="*/ 54676 w 331348"/>
                  <a:gd name="connsiteY49" fmla="*/ 541642 h 541641"/>
                  <a:gd name="connsiteX50" fmla="*/ 63088 w 331348"/>
                  <a:gd name="connsiteY50" fmla="*/ 539081 h 541641"/>
                  <a:gd name="connsiteX51" fmla="*/ 70951 w 331348"/>
                  <a:gd name="connsiteY51" fmla="*/ 538899 h 541641"/>
                  <a:gd name="connsiteX52" fmla="*/ 75705 w 331348"/>
                  <a:gd name="connsiteY52" fmla="*/ 540727 h 541641"/>
                  <a:gd name="connsiteX53" fmla="*/ 77900 w 331348"/>
                  <a:gd name="connsiteY53" fmla="*/ 539081 h 541641"/>
                  <a:gd name="connsiteX54" fmla="*/ 79911 w 331348"/>
                  <a:gd name="connsiteY54" fmla="*/ 533961 h 541641"/>
                  <a:gd name="connsiteX55" fmla="*/ 78449 w 331348"/>
                  <a:gd name="connsiteY55" fmla="*/ 526281 h 541641"/>
                  <a:gd name="connsiteX56" fmla="*/ 80825 w 331348"/>
                  <a:gd name="connsiteY56" fmla="*/ 521161 h 541641"/>
                  <a:gd name="connsiteX57" fmla="*/ 83569 w 331348"/>
                  <a:gd name="connsiteY57" fmla="*/ 516955 h 541641"/>
                  <a:gd name="connsiteX58" fmla="*/ 87957 w 331348"/>
                  <a:gd name="connsiteY58" fmla="*/ 518052 h 541641"/>
                  <a:gd name="connsiteX59" fmla="*/ 89969 w 331348"/>
                  <a:gd name="connsiteY59" fmla="*/ 514212 h 541641"/>
                  <a:gd name="connsiteX60" fmla="*/ 94723 w 331348"/>
                  <a:gd name="connsiteY60" fmla="*/ 512018 h 541641"/>
                  <a:gd name="connsiteX61" fmla="*/ 101489 w 331348"/>
                  <a:gd name="connsiteY61" fmla="*/ 512201 h 541641"/>
                  <a:gd name="connsiteX62" fmla="*/ 105695 w 331348"/>
                  <a:gd name="connsiteY62" fmla="*/ 513481 h 541641"/>
                  <a:gd name="connsiteX63" fmla="*/ 110815 w 331348"/>
                  <a:gd name="connsiteY63" fmla="*/ 512383 h 541641"/>
                  <a:gd name="connsiteX64" fmla="*/ 116301 w 331348"/>
                  <a:gd name="connsiteY64" fmla="*/ 513663 h 541641"/>
                  <a:gd name="connsiteX65" fmla="*/ 121604 w 331348"/>
                  <a:gd name="connsiteY65" fmla="*/ 513663 h 541641"/>
                  <a:gd name="connsiteX66" fmla="*/ 123798 w 331348"/>
                  <a:gd name="connsiteY66" fmla="*/ 506532 h 541641"/>
                  <a:gd name="connsiteX67" fmla="*/ 128004 w 331348"/>
                  <a:gd name="connsiteY67" fmla="*/ 498303 h 541641"/>
                  <a:gd name="connsiteX68" fmla="*/ 132210 w 331348"/>
                  <a:gd name="connsiteY68" fmla="*/ 492086 h 541641"/>
                  <a:gd name="connsiteX69" fmla="*/ 132759 w 331348"/>
                  <a:gd name="connsiteY69" fmla="*/ 484588 h 541641"/>
                  <a:gd name="connsiteX70" fmla="*/ 134770 w 331348"/>
                  <a:gd name="connsiteY70" fmla="*/ 480017 h 541641"/>
                  <a:gd name="connsiteX71" fmla="*/ 134222 w 331348"/>
                  <a:gd name="connsiteY71" fmla="*/ 474896 h 541641"/>
                  <a:gd name="connsiteX72" fmla="*/ 136233 w 331348"/>
                  <a:gd name="connsiteY72" fmla="*/ 470691 h 541641"/>
                  <a:gd name="connsiteX73" fmla="*/ 138793 w 331348"/>
                  <a:gd name="connsiteY73" fmla="*/ 466850 h 541641"/>
                  <a:gd name="connsiteX74" fmla="*/ 138428 w 331348"/>
                  <a:gd name="connsiteY74" fmla="*/ 463010 h 541641"/>
                  <a:gd name="connsiteX75" fmla="*/ 136416 w 331348"/>
                  <a:gd name="connsiteY75" fmla="*/ 460633 h 541641"/>
                  <a:gd name="connsiteX76" fmla="*/ 139342 w 331348"/>
                  <a:gd name="connsiteY76" fmla="*/ 456976 h 541641"/>
                  <a:gd name="connsiteX77" fmla="*/ 138428 w 331348"/>
                  <a:gd name="connsiteY77" fmla="*/ 453684 h 541641"/>
                  <a:gd name="connsiteX78" fmla="*/ 136233 w 331348"/>
                  <a:gd name="connsiteY78" fmla="*/ 451307 h 541641"/>
                  <a:gd name="connsiteX79" fmla="*/ 135684 w 331348"/>
                  <a:gd name="connsiteY79" fmla="*/ 449478 h 541641"/>
                  <a:gd name="connsiteX80" fmla="*/ 136233 w 331348"/>
                  <a:gd name="connsiteY80" fmla="*/ 447833 h 541641"/>
                  <a:gd name="connsiteX81" fmla="*/ 138976 w 331348"/>
                  <a:gd name="connsiteY81" fmla="*/ 448930 h 541641"/>
                  <a:gd name="connsiteX82" fmla="*/ 141171 w 331348"/>
                  <a:gd name="connsiteY82" fmla="*/ 448747 h 541641"/>
                  <a:gd name="connsiteX83" fmla="*/ 139890 w 331348"/>
                  <a:gd name="connsiteY83" fmla="*/ 446370 h 541641"/>
                  <a:gd name="connsiteX84" fmla="*/ 140073 w 331348"/>
                  <a:gd name="connsiteY84" fmla="*/ 444907 h 541641"/>
                  <a:gd name="connsiteX85" fmla="*/ 141536 w 331348"/>
                  <a:gd name="connsiteY85" fmla="*/ 442712 h 541641"/>
                  <a:gd name="connsiteX86" fmla="*/ 141171 w 331348"/>
                  <a:gd name="connsiteY86" fmla="*/ 440884 h 541641"/>
                  <a:gd name="connsiteX87" fmla="*/ 142268 w 331348"/>
                  <a:gd name="connsiteY87" fmla="*/ 435032 h 541641"/>
                  <a:gd name="connsiteX88" fmla="*/ 141719 w 331348"/>
                  <a:gd name="connsiteY88" fmla="*/ 433204 h 541641"/>
                  <a:gd name="connsiteX89" fmla="*/ 138062 w 331348"/>
                  <a:gd name="connsiteY89" fmla="*/ 430826 h 541641"/>
                  <a:gd name="connsiteX90" fmla="*/ 133673 w 331348"/>
                  <a:gd name="connsiteY90" fmla="*/ 429181 h 541641"/>
                  <a:gd name="connsiteX91" fmla="*/ 134770 w 331348"/>
                  <a:gd name="connsiteY91" fmla="*/ 428815 h 541641"/>
                  <a:gd name="connsiteX92" fmla="*/ 138976 w 331348"/>
                  <a:gd name="connsiteY92" fmla="*/ 429912 h 541641"/>
                  <a:gd name="connsiteX93" fmla="*/ 143548 w 331348"/>
                  <a:gd name="connsiteY93" fmla="*/ 429363 h 541641"/>
                  <a:gd name="connsiteX94" fmla="*/ 144645 w 331348"/>
                  <a:gd name="connsiteY94" fmla="*/ 427718 h 541641"/>
                  <a:gd name="connsiteX95" fmla="*/ 140073 w 331348"/>
                  <a:gd name="connsiteY95" fmla="*/ 424609 h 541641"/>
                  <a:gd name="connsiteX96" fmla="*/ 127273 w 331348"/>
                  <a:gd name="connsiteY96" fmla="*/ 423146 h 541641"/>
                  <a:gd name="connsiteX97" fmla="*/ 128004 w 331348"/>
                  <a:gd name="connsiteY97" fmla="*/ 422232 h 541641"/>
                  <a:gd name="connsiteX98" fmla="*/ 138428 w 331348"/>
                  <a:gd name="connsiteY98" fmla="*/ 421135 h 541641"/>
                  <a:gd name="connsiteX99" fmla="*/ 144279 w 331348"/>
                  <a:gd name="connsiteY99" fmla="*/ 422780 h 541641"/>
                  <a:gd name="connsiteX100" fmla="*/ 147571 w 331348"/>
                  <a:gd name="connsiteY100" fmla="*/ 421500 h 541641"/>
                  <a:gd name="connsiteX101" fmla="*/ 148485 w 331348"/>
                  <a:gd name="connsiteY101" fmla="*/ 418209 h 541641"/>
                  <a:gd name="connsiteX102" fmla="*/ 154702 w 331348"/>
                  <a:gd name="connsiteY102" fmla="*/ 418026 h 541641"/>
                  <a:gd name="connsiteX103" fmla="*/ 160006 w 331348"/>
                  <a:gd name="connsiteY103" fmla="*/ 414003 h 541641"/>
                  <a:gd name="connsiteX104" fmla="*/ 162565 w 331348"/>
                  <a:gd name="connsiteY104" fmla="*/ 411443 h 541641"/>
                  <a:gd name="connsiteX105" fmla="*/ 162565 w 331348"/>
                  <a:gd name="connsiteY105" fmla="*/ 407237 h 541641"/>
                  <a:gd name="connsiteX106" fmla="*/ 166223 w 331348"/>
                  <a:gd name="connsiteY106" fmla="*/ 407968 h 541641"/>
                  <a:gd name="connsiteX107" fmla="*/ 166223 w 331348"/>
                  <a:gd name="connsiteY107" fmla="*/ 412357 h 541641"/>
                  <a:gd name="connsiteX108" fmla="*/ 171709 w 331348"/>
                  <a:gd name="connsiteY108" fmla="*/ 411809 h 541641"/>
                  <a:gd name="connsiteX109" fmla="*/ 175183 w 331348"/>
                  <a:gd name="connsiteY109" fmla="*/ 407420 h 541641"/>
                  <a:gd name="connsiteX110" fmla="*/ 181766 w 331348"/>
                  <a:gd name="connsiteY110" fmla="*/ 403214 h 541641"/>
                  <a:gd name="connsiteX111" fmla="*/ 180486 w 331348"/>
                  <a:gd name="connsiteY111" fmla="*/ 398825 h 541641"/>
                  <a:gd name="connsiteX112" fmla="*/ 182680 w 331348"/>
                  <a:gd name="connsiteY112" fmla="*/ 400471 h 541641"/>
                  <a:gd name="connsiteX113" fmla="*/ 185789 w 331348"/>
                  <a:gd name="connsiteY113" fmla="*/ 400471 h 541641"/>
                  <a:gd name="connsiteX114" fmla="*/ 185789 w 331348"/>
                  <a:gd name="connsiteY114" fmla="*/ 398277 h 541641"/>
                  <a:gd name="connsiteX115" fmla="*/ 188532 w 331348"/>
                  <a:gd name="connsiteY115" fmla="*/ 396631 h 541641"/>
                  <a:gd name="connsiteX116" fmla="*/ 187984 w 331348"/>
                  <a:gd name="connsiteY116" fmla="*/ 394985 h 541641"/>
                  <a:gd name="connsiteX117" fmla="*/ 163662 w 331348"/>
                  <a:gd name="connsiteY117" fmla="*/ 399008 h 541641"/>
                  <a:gd name="connsiteX118" fmla="*/ 157994 w 331348"/>
                  <a:gd name="connsiteY118" fmla="*/ 398094 h 541641"/>
                  <a:gd name="connsiteX119" fmla="*/ 155799 w 331348"/>
                  <a:gd name="connsiteY119" fmla="*/ 399374 h 541641"/>
                  <a:gd name="connsiteX120" fmla="*/ 154702 w 331348"/>
                  <a:gd name="connsiteY120" fmla="*/ 396997 h 541641"/>
                  <a:gd name="connsiteX121" fmla="*/ 151960 w 331348"/>
                  <a:gd name="connsiteY121" fmla="*/ 395168 h 541641"/>
                  <a:gd name="connsiteX122" fmla="*/ 140805 w 331348"/>
                  <a:gd name="connsiteY122" fmla="*/ 391328 h 541641"/>
                  <a:gd name="connsiteX123" fmla="*/ 134222 w 331348"/>
                  <a:gd name="connsiteY123" fmla="*/ 392242 h 541641"/>
                  <a:gd name="connsiteX124" fmla="*/ 131661 w 331348"/>
                  <a:gd name="connsiteY124" fmla="*/ 391145 h 541641"/>
                  <a:gd name="connsiteX125" fmla="*/ 134222 w 331348"/>
                  <a:gd name="connsiteY125" fmla="*/ 390048 h 541641"/>
                  <a:gd name="connsiteX126" fmla="*/ 136233 w 331348"/>
                  <a:gd name="connsiteY126" fmla="*/ 387853 h 541641"/>
                  <a:gd name="connsiteX127" fmla="*/ 139342 w 331348"/>
                  <a:gd name="connsiteY127" fmla="*/ 388402 h 541641"/>
                  <a:gd name="connsiteX128" fmla="*/ 142816 w 331348"/>
                  <a:gd name="connsiteY128" fmla="*/ 387671 h 541641"/>
                  <a:gd name="connsiteX129" fmla="*/ 148485 w 331348"/>
                  <a:gd name="connsiteY129" fmla="*/ 388219 h 541641"/>
                  <a:gd name="connsiteX130" fmla="*/ 149034 w 331348"/>
                  <a:gd name="connsiteY130" fmla="*/ 387853 h 541641"/>
                  <a:gd name="connsiteX131" fmla="*/ 153605 w 331348"/>
                  <a:gd name="connsiteY131" fmla="*/ 391145 h 541641"/>
                  <a:gd name="connsiteX132" fmla="*/ 156714 w 331348"/>
                  <a:gd name="connsiteY132" fmla="*/ 389865 h 541641"/>
                  <a:gd name="connsiteX133" fmla="*/ 156897 w 331348"/>
                  <a:gd name="connsiteY133" fmla="*/ 388585 h 541641"/>
                  <a:gd name="connsiteX134" fmla="*/ 160006 w 331348"/>
                  <a:gd name="connsiteY134" fmla="*/ 390596 h 541641"/>
                  <a:gd name="connsiteX135" fmla="*/ 163662 w 331348"/>
                  <a:gd name="connsiteY135" fmla="*/ 391511 h 541641"/>
                  <a:gd name="connsiteX136" fmla="*/ 165126 w 331348"/>
                  <a:gd name="connsiteY136" fmla="*/ 389499 h 541641"/>
                  <a:gd name="connsiteX137" fmla="*/ 166406 w 331348"/>
                  <a:gd name="connsiteY137" fmla="*/ 390596 h 541641"/>
                  <a:gd name="connsiteX138" fmla="*/ 168417 w 331348"/>
                  <a:gd name="connsiteY138" fmla="*/ 394254 h 541641"/>
                  <a:gd name="connsiteX139" fmla="*/ 172075 w 331348"/>
                  <a:gd name="connsiteY139" fmla="*/ 395168 h 541641"/>
                  <a:gd name="connsiteX140" fmla="*/ 186886 w 331348"/>
                  <a:gd name="connsiteY140" fmla="*/ 389316 h 541641"/>
                  <a:gd name="connsiteX141" fmla="*/ 191824 w 331348"/>
                  <a:gd name="connsiteY141" fmla="*/ 382916 h 541641"/>
                  <a:gd name="connsiteX142" fmla="*/ 194201 w 331348"/>
                  <a:gd name="connsiteY142" fmla="*/ 381270 h 541641"/>
                  <a:gd name="connsiteX143" fmla="*/ 195847 w 331348"/>
                  <a:gd name="connsiteY143" fmla="*/ 375419 h 541641"/>
                  <a:gd name="connsiteX144" fmla="*/ 193104 w 331348"/>
                  <a:gd name="connsiteY144" fmla="*/ 370116 h 541641"/>
                  <a:gd name="connsiteX145" fmla="*/ 187069 w 331348"/>
                  <a:gd name="connsiteY145" fmla="*/ 367007 h 541641"/>
                  <a:gd name="connsiteX146" fmla="*/ 183047 w 331348"/>
                  <a:gd name="connsiteY146" fmla="*/ 361887 h 541641"/>
                  <a:gd name="connsiteX147" fmla="*/ 186520 w 331348"/>
                  <a:gd name="connsiteY147" fmla="*/ 361704 h 541641"/>
                  <a:gd name="connsiteX148" fmla="*/ 186338 w 331348"/>
                  <a:gd name="connsiteY148" fmla="*/ 360424 h 541641"/>
                  <a:gd name="connsiteX149" fmla="*/ 176280 w 331348"/>
                  <a:gd name="connsiteY149" fmla="*/ 356949 h 541641"/>
                  <a:gd name="connsiteX150" fmla="*/ 175732 w 331348"/>
                  <a:gd name="connsiteY150" fmla="*/ 353658 h 541641"/>
                  <a:gd name="connsiteX151" fmla="*/ 173720 w 331348"/>
                  <a:gd name="connsiteY151" fmla="*/ 350184 h 541641"/>
                  <a:gd name="connsiteX152" fmla="*/ 165857 w 331348"/>
                  <a:gd name="connsiteY152" fmla="*/ 351098 h 541641"/>
                  <a:gd name="connsiteX153" fmla="*/ 163662 w 331348"/>
                  <a:gd name="connsiteY153" fmla="*/ 349086 h 541641"/>
                  <a:gd name="connsiteX154" fmla="*/ 162748 w 331348"/>
                  <a:gd name="connsiteY154" fmla="*/ 347441 h 541641"/>
                  <a:gd name="connsiteX155" fmla="*/ 161103 w 331348"/>
                  <a:gd name="connsiteY155" fmla="*/ 347258 h 541641"/>
                  <a:gd name="connsiteX156" fmla="*/ 161103 w 331348"/>
                  <a:gd name="connsiteY156" fmla="*/ 348721 h 541641"/>
                  <a:gd name="connsiteX157" fmla="*/ 157994 w 331348"/>
                  <a:gd name="connsiteY157" fmla="*/ 355121 h 541641"/>
                  <a:gd name="connsiteX158" fmla="*/ 154337 w 331348"/>
                  <a:gd name="connsiteY158" fmla="*/ 358961 h 541641"/>
                  <a:gd name="connsiteX159" fmla="*/ 146108 w 331348"/>
                  <a:gd name="connsiteY159" fmla="*/ 363898 h 541641"/>
                  <a:gd name="connsiteX160" fmla="*/ 142816 w 331348"/>
                  <a:gd name="connsiteY160" fmla="*/ 365544 h 541641"/>
                  <a:gd name="connsiteX161" fmla="*/ 138793 w 331348"/>
                  <a:gd name="connsiteY161" fmla="*/ 365544 h 541641"/>
                  <a:gd name="connsiteX162" fmla="*/ 133125 w 331348"/>
                  <a:gd name="connsiteY162" fmla="*/ 366824 h 541641"/>
                  <a:gd name="connsiteX163" fmla="*/ 129833 w 331348"/>
                  <a:gd name="connsiteY163" fmla="*/ 365910 h 541641"/>
                  <a:gd name="connsiteX164" fmla="*/ 133673 w 331348"/>
                  <a:gd name="connsiteY164" fmla="*/ 363898 h 541641"/>
                  <a:gd name="connsiteX165" fmla="*/ 139342 w 331348"/>
                  <a:gd name="connsiteY165" fmla="*/ 362984 h 541641"/>
                  <a:gd name="connsiteX166" fmla="*/ 143548 w 331348"/>
                  <a:gd name="connsiteY166" fmla="*/ 359875 h 541641"/>
                  <a:gd name="connsiteX167" fmla="*/ 147936 w 331348"/>
                  <a:gd name="connsiteY167" fmla="*/ 358412 h 541641"/>
                  <a:gd name="connsiteX168" fmla="*/ 155799 w 331348"/>
                  <a:gd name="connsiteY168" fmla="*/ 353109 h 541641"/>
                  <a:gd name="connsiteX169" fmla="*/ 157263 w 331348"/>
                  <a:gd name="connsiteY169" fmla="*/ 349635 h 541641"/>
                  <a:gd name="connsiteX170" fmla="*/ 157263 w 331348"/>
                  <a:gd name="connsiteY170" fmla="*/ 345429 h 541641"/>
                  <a:gd name="connsiteX171" fmla="*/ 153240 w 331348"/>
                  <a:gd name="connsiteY171" fmla="*/ 344698 h 541641"/>
                  <a:gd name="connsiteX172" fmla="*/ 155068 w 331348"/>
                  <a:gd name="connsiteY172" fmla="*/ 341955 h 541641"/>
                  <a:gd name="connsiteX173" fmla="*/ 155251 w 331348"/>
                  <a:gd name="connsiteY173" fmla="*/ 338663 h 541641"/>
                  <a:gd name="connsiteX174" fmla="*/ 153605 w 331348"/>
                  <a:gd name="connsiteY174" fmla="*/ 335372 h 541641"/>
                  <a:gd name="connsiteX175" fmla="*/ 152143 w 331348"/>
                  <a:gd name="connsiteY175" fmla="*/ 326046 h 541641"/>
                  <a:gd name="connsiteX176" fmla="*/ 152691 w 331348"/>
                  <a:gd name="connsiteY176" fmla="*/ 319828 h 541641"/>
                  <a:gd name="connsiteX177" fmla="*/ 151045 w 331348"/>
                  <a:gd name="connsiteY177" fmla="*/ 312148 h 541641"/>
                  <a:gd name="connsiteX178" fmla="*/ 151594 w 331348"/>
                  <a:gd name="connsiteY178" fmla="*/ 309954 h 541641"/>
                  <a:gd name="connsiteX179" fmla="*/ 153057 w 331348"/>
                  <a:gd name="connsiteY179" fmla="*/ 307211 h 541641"/>
                  <a:gd name="connsiteX180" fmla="*/ 152325 w 331348"/>
                  <a:gd name="connsiteY180" fmla="*/ 305199 h 541641"/>
                  <a:gd name="connsiteX181" fmla="*/ 159457 w 331348"/>
                  <a:gd name="connsiteY181" fmla="*/ 307942 h 541641"/>
                  <a:gd name="connsiteX182" fmla="*/ 159822 w 331348"/>
                  <a:gd name="connsiteY182" fmla="*/ 305199 h 541641"/>
                  <a:gd name="connsiteX183" fmla="*/ 157811 w 331348"/>
                  <a:gd name="connsiteY183" fmla="*/ 297885 h 541641"/>
                  <a:gd name="connsiteX184" fmla="*/ 159822 w 331348"/>
                  <a:gd name="connsiteY184" fmla="*/ 290753 h 541641"/>
                  <a:gd name="connsiteX185" fmla="*/ 162200 w 331348"/>
                  <a:gd name="connsiteY185" fmla="*/ 284718 h 541641"/>
                  <a:gd name="connsiteX186" fmla="*/ 158908 w 331348"/>
                  <a:gd name="connsiteY186" fmla="*/ 281610 h 541641"/>
                  <a:gd name="connsiteX187" fmla="*/ 157445 w 331348"/>
                  <a:gd name="connsiteY187" fmla="*/ 278684 h 541641"/>
                  <a:gd name="connsiteX188" fmla="*/ 157811 w 331348"/>
                  <a:gd name="connsiteY188" fmla="*/ 273929 h 541641"/>
                  <a:gd name="connsiteX189" fmla="*/ 165309 w 331348"/>
                  <a:gd name="connsiteY189" fmla="*/ 277038 h 541641"/>
                  <a:gd name="connsiteX190" fmla="*/ 165674 w 331348"/>
                  <a:gd name="connsiteY190" fmla="*/ 275941 h 541641"/>
                  <a:gd name="connsiteX191" fmla="*/ 167503 w 331348"/>
                  <a:gd name="connsiteY191" fmla="*/ 275210 h 541641"/>
                  <a:gd name="connsiteX192" fmla="*/ 170429 w 331348"/>
                  <a:gd name="connsiteY192" fmla="*/ 272101 h 541641"/>
                  <a:gd name="connsiteX193" fmla="*/ 170611 w 331348"/>
                  <a:gd name="connsiteY193" fmla="*/ 271187 h 541641"/>
                  <a:gd name="connsiteX194" fmla="*/ 170063 w 331348"/>
                  <a:gd name="connsiteY194" fmla="*/ 270089 h 541641"/>
                  <a:gd name="connsiteX195" fmla="*/ 171160 w 331348"/>
                  <a:gd name="connsiteY195" fmla="*/ 264603 h 541641"/>
                  <a:gd name="connsiteX196" fmla="*/ 169332 w 331348"/>
                  <a:gd name="connsiteY196" fmla="*/ 261129 h 541641"/>
                  <a:gd name="connsiteX197" fmla="*/ 169514 w 331348"/>
                  <a:gd name="connsiteY197" fmla="*/ 258203 h 541641"/>
                  <a:gd name="connsiteX198" fmla="*/ 170611 w 331348"/>
                  <a:gd name="connsiteY198" fmla="*/ 261495 h 541641"/>
                  <a:gd name="connsiteX199" fmla="*/ 174817 w 331348"/>
                  <a:gd name="connsiteY199" fmla="*/ 263872 h 541641"/>
                  <a:gd name="connsiteX200" fmla="*/ 176463 w 331348"/>
                  <a:gd name="connsiteY200" fmla="*/ 263506 h 541641"/>
                  <a:gd name="connsiteX201" fmla="*/ 179023 w 331348"/>
                  <a:gd name="connsiteY201" fmla="*/ 260215 h 541641"/>
                  <a:gd name="connsiteX202" fmla="*/ 182132 w 331348"/>
                  <a:gd name="connsiteY202" fmla="*/ 261495 h 541641"/>
                  <a:gd name="connsiteX203" fmla="*/ 182680 w 331348"/>
                  <a:gd name="connsiteY203" fmla="*/ 258935 h 541641"/>
                  <a:gd name="connsiteX204" fmla="*/ 184692 w 331348"/>
                  <a:gd name="connsiteY204" fmla="*/ 257106 h 541641"/>
                  <a:gd name="connsiteX205" fmla="*/ 179389 w 331348"/>
                  <a:gd name="connsiteY205" fmla="*/ 255277 h 541641"/>
                  <a:gd name="connsiteX206" fmla="*/ 183047 w 331348"/>
                  <a:gd name="connsiteY206" fmla="*/ 255643 h 541641"/>
                  <a:gd name="connsiteX207" fmla="*/ 187069 w 331348"/>
                  <a:gd name="connsiteY207" fmla="*/ 253449 h 541641"/>
                  <a:gd name="connsiteX208" fmla="*/ 186703 w 331348"/>
                  <a:gd name="connsiteY208" fmla="*/ 252169 h 541641"/>
                  <a:gd name="connsiteX209" fmla="*/ 190361 w 331348"/>
                  <a:gd name="connsiteY209" fmla="*/ 250706 h 541641"/>
                  <a:gd name="connsiteX210" fmla="*/ 190543 w 331348"/>
                  <a:gd name="connsiteY210" fmla="*/ 247597 h 541641"/>
                  <a:gd name="connsiteX211" fmla="*/ 193469 w 331348"/>
                  <a:gd name="connsiteY211" fmla="*/ 246866 h 541641"/>
                  <a:gd name="connsiteX212" fmla="*/ 193835 w 331348"/>
                  <a:gd name="connsiteY212" fmla="*/ 242843 h 541641"/>
                  <a:gd name="connsiteX213" fmla="*/ 196761 w 331348"/>
                  <a:gd name="connsiteY213" fmla="*/ 242477 h 541641"/>
                  <a:gd name="connsiteX214" fmla="*/ 201515 w 331348"/>
                  <a:gd name="connsiteY214" fmla="*/ 243208 h 541641"/>
                  <a:gd name="connsiteX215" fmla="*/ 206819 w 331348"/>
                  <a:gd name="connsiteY215" fmla="*/ 240100 h 541641"/>
                  <a:gd name="connsiteX216" fmla="*/ 208647 w 331348"/>
                  <a:gd name="connsiteY216" fmla="*/ 236442 h 541641"/>
                  <a:gd name="connsiteX217" fmla="*/ 215048 w 331348"/>
                  <a:gd name="connsiteY217" fmla="*/ 232785 h 541641"/>
                  <a:gd name="connsiteX218" fmla="*/ 218339 w 331348"/>
                  <a:gd name="connsiteY218" fmla="*/ 234980 h 541641"/>
                  <a:gd name="connsiteX219" fmla="*/ 223093 w 331348"/>
                  <a:gd name="connsiteY219" fmla="*/ 232602 h 541641"/>
                  <a:gd name="connsiteX220" fmla="*/ 224556 w 331348"/>
                  <a:gd name="connsiteY220" fmla="*/ 229494 h 541641"/>
                  <a:gd name="connsiteX221" fmla="*/ 228213 w 331348"/>
                  <a:gd name="connsiteY221" fmla="*/ 227299 h 541641"/>
                  <a:gd name="connsiteX222" fmla="*/ 231505 w 331348"/>
                  <a:gd name="connsiteY222" fmla="*/ 228214 h 541641"/>
                  <a:gd name="connsiteX223" fmla="*/ 233516 w 331348"/>
                  <a:gd name="connsiteY223" fmla="*/ 226751 h 541641"/>
                  <a:gd name="connsiteX224" fmla="*/ 239185 w 331348"/>
                  <a:gd name="connsiteY224" fmla="*/ 224373 h 541641"/>
                  <a:gd name="connsiteX225" fmla="*/ 241562 w 331348"/>
                  <a:gd name="connsiteY225" fmla="*/ 221631 h 541641"/>
                  <a:gd name="connsiteX226" fmla="*/ 244671 w 331348"/>
                  <a:gd name="connsiteY226" fmla="*/ 220351 h 541641"/>
                  <a:gd name="connsiteX227" fmla="*/ 248328 w 331348"/>
                  <a:gd name="connsiteY227" fmla="*/ 215230 h 541641"/>
                  <a:gd name="connsiteX228" fmla="*/ 249425 w 331348"/>
                  <a:gd name="connsiteY228" fmla="*/ 212122 h 541641"/>
                  <a:gd name="connsiteX229" fmla="*/ 254729 w 331348"/>
                  <a:gd name="connsiteY229" fmla="*/ 207916 h 541641"/>
                  <a:gd name="connsiteX230" fmla="*/ 257289 w 331348"/>
                  <a:gd name="connsiteY230" fmla="*/ 203710 h 541641"/>
                  <a:gd name="connsiteX231" fmla="*/ 260580 w 331348"/>
                  <a:gd name="connsiteY231" fmla="*/ 199687 h 541641"/>
                  <a:gd name="connsiteX232" fmla="*/ 262592 w 331348"/>
                  <a:gd name="connsiteY232" fmla="*/ 198041 h 541641"/>
                  <a:gd name="connsiteX233" fmla="*/ 263323 w 331348"/>
                  <a:gd name="connsiteY233" fmla="*/ 199687 h 541641"/>
                  <a:gd name="connsiteX234" fmla="*/ 262592 w 331348"/>
                  <a:gd name="connsiteY234" fmla="*/ 202978 h 541641"/>
                  <a:gd name="connsiteX235" fmla="*/ 266798 w 331348"/>
                  <a:gd name="connsiteY235" fmla="*/ 198773 h 541641"/>
                  <a:gd name="connsiteX236" fmla="*/ 267712 w 331348"/>
                  <a:gd name="connsiteY236" fmla="*/ 197127 h 541641"/>
                  <a:gd name="connsiteX237" fmla="*/ 265152 w 331348"/>
                  <a:gd name="connsiteY237" fmla="*/ 195481 h 541641"/>
                  <a:gd name="connsiteX238" fmla="*/ 264969 w 331348"/>
                  <a:gd name="connsiteY238" fmla="*/ 193652 h 541641"/>
                  <a:gd name="connsiteX239" fmla="*/ 258203 w 331348"/>
                  <a:gd name="connsiteY239" fmla="*/ 188898 h 541641"/>
                  <a:gd name="connsiteX240" fmla="*/ 257289 w 331348"/>
                  <a:gd name="connsiteY240" fmla="*/ 186704 h 541641"/>
                  <a:gd name="connsiteX241" fmla="*/ 258569 w 331348"/>
                  <a:gd name="connsiteY241" fmla="*/ 186155 h 541641"/>
                  <a:gd name="connsiteX242" fmla="*/ 257838 w 331348"/>
                  <a:gd name="connsiteY242" fmla="*/ 183961 h 541641"/>
                  <a:gd name="connsiteX243" fmla="*/ 255643 w 331348"/>
                  <a:gd name="connsiteY243" fmla="*/ 182132 h 541641"/>
                  <a:gd name="connsiteX244" fmla="*/ 255826 w 331348"/>
                  <a:gd name="connsiteY244" fmla="*/ 181035 h 541641"/>
                  <a:gd name="connsiteX245" fmla="*/ 257838 w 331348"/>
                  <a:gd name="connsiteY245" fmla="*/ 179572 h 541641"/>
                  <a:gd name="connsiteX246" fmla="*/ 258569 w 331348"/>
                  <a:gd name="connsiteY246" fmla="*/ 177560 h 541641"/>
                  <a:gd name="connsiteX247" fmla="*/ 262592 w 331348"/>
                  <a:gd name="connsiteY247" fmla="*/ 176280 h 541641"/>
                  <a:gd name="connsiteX248" fmla="*/ 267163 w 331348"/>
                  <a:gd name="connsiteY248" fmla="*/ 168417 h 541641"/>
                  <a:gd name="connsiteX249" fmla="*/ 267712 w 331348"/>
                  <a:gd name="connsiteY249" fmla="*/ 166406 h 541641"/>
                  <a:gd name="connsiteX250" fmla="*/ 262958 w 331348"/>
                  <a:gd name="connsiteY250" fmla="*/ 160737 h 541641"/>
                  <a:gd name="connsiteX251" fmla="*/ 263506 w 331348"/>
                  <a:gd name="connsiteY251" fmla="*/ 160006 h 541641"/>
                  <a:gd name="connsiteX252" fmla="*/ 268626 w 331348"/>
                  <a:gd name="connsiteY252" fmla="*/ 157628 h 541641"/>
                  <a:gd name="connsiteX253" fmla="*/ 268809 w 331348"/>
                  <a:gd name="connsiteY253" fmla="*/ 155434 h 541641"/>
                  <a:gd name="connsiteX254" fmla="*/ 270821 w 331348"/>
                  <a:gd name="connsiteY254" fmla="*/ 154885 h 541641"/>
                  <a:gd name="connsiteX255" fmla="*/ 274661 w 331348"/>
                  <a:gd name="connsiteY255" fmla="*/ 156165 h 541641"/>
                  <a:gd name="connsiteX256" fmla="*/ 276124 w 331348"/>
                  <a:gd name="connsiteY256" fmla="*/ 155800 h 541641"/>
                  <a:gd name="connsiteX257" fmla="*/ 276673 w 331348"/>
                  <a:gd name="connsiteY257" fmla="*/ 153605 h 541641"/>
                  <a:gd name="connsiteX258" fmla="*/ 275209 w 331348"/>
                  <a:gd name="connsiteY258" fmla="*/ 152142 h 541641"/>
                  <a:gd name="connsiteX259" fmla="*/ 279781 w 331348"/>
                  <a:gd name="connsiteY259" fmla="*/ 151777 h 541641"/>
                  <a:gd name="connsiteX260" fmla="*/ 280329 w 331348"/>
                  <a:gd name="connsiteY260" fmla="*/ 149948 h 541641"/>
                  <a:gd name="connsiteX261" fmla="*/ 275209 w 331348"/>
                  <a:gd name="connsiteY261" fmla="*/ 145194 h 541641"/>
                  <a:gd name="connsiteX262" fmla="*/ 275209 w 331348"/>
                  <a:gd name="connsiteY262" fmla="*/ 143914 h 541641"/>
                  <a:gd name="connsiteX263" fmla="*/ 280513 w 331348"/>
                  <a:gd name="connsiteY263" fmla="*/ 146657 h 541641"/>
                  <a:gd name="connsiteX264" fmla="*/ 282890 w 331348"/>
                  <a:gd name="connsiteY264" fmla="*/ 149217 h 541641"/>
                  <a:gd name="connsiteX265" fmla="*/ 284719 w 331348"/>
                  <a:gd name="connsiteY265" fmla="*/ 149217 h 541641"/>
                  <a:gd name="connsiteX266" fmla="*/ 284170 w 331348"/>
                  <a:gd name="connsiteY266" fmla="*/ 143914 h 541641"/>
                  <a:gd name="connsiteX267" fmla="*/ 284536 w 331348"/>
                  <a:gd name="connsiteY267" fmla="*/ 144645 h 541641"/>
                  <a:gd name="connsiteX268" fmla="*/ 286181 w 331348"/>
                  <a:gd name="connsiteY268" fmla="*/ 143914 h 541641"/>
                  <a:gd name="connsiteX269" fmla="*/ 287095 w 331348"/>
                  <a:gd name="connsiteY269" fmla="*/ 137513 h 541641"/>
                  <a:gd name="connsiteX270" fmla="*/ 288742 w 331348"/>
                  <a:gd name="connsiteY270" fmla="*/ 136965 h 541641"/>
                  <a:gd name="connsiteX271" fmla="*/ 290570 w 331348"/>
                  <a:gd name="connsiteY271" fmla="*/ 136965 h 541641"/>
                  <a:gd name="connsiteX272" fmla="*/ 290570 w 331348"/>
                  <a:gd name="connsiteY272" fmla="*/ 138793 h 541641"/>
                  <a:gd name="connsiteX273" fmla="*/ 292399 w 331348"/>
                  <a:gd name="connsiteY273" fmla="*/ 140439 h 541641"/>
                  <a:gd name="connsiteX274" fmla="*/ 294410 w 331348"/>
                  <a:gd name="connsiteY274" fmla="*/ 140988 h 541641"/>
                  <a:gd name="connsiteX275" fmla="*/ 296605 w 331348"/>
                  <a:gd name="connsiteY275" fmla="*/ 136782 h 541641"/>
                  <a:gd name="connsiteX276" fmla="*/ 299164 w 331348"/>
                  <a:gd name="connsiteY276" fmla="*/ 138062 h 541641"/>
                  <a:gd name="connsiteX277" fmla="*/ 301908 w 331348"/>
                  <a:gd name="connsiteY277" fmla="*/ 141353 h 541641"/>
                  <a:gd name="connsiteX278" fmla="*/ 303553 w 331348"/>
                  <a:gd name="connsiteY278" fmla="*/ 141353 h 541641"/>
                  <a:gd name="connsiteX279" fmla="*/ 306113 w 331348"/>
                  <a:gd name="connsiteY279" fmla="*/ 142816 h 541641"/>
                  <a:gd name="connsiteX280" fmla="*/ 308308 w 331348"/>
                  <a:gd name="connsiteY280" fmla="*/ 138976 h 541641"/>
                  <a:gd name="connsiteX281" fmla="*/ 320377 w 331348"/>
                  <a:gd name="connsiteY281" fmla="*/ 138428 h 541641"/>
                  <a:gd name="connsiteX282" fmla="*/ 324583 w 331348"/>
                  <a:gd name="connsiteY282" fmla="*/ 140256 h 541641"/>
                  <a:gd name="connsiteX283" fmla="*/ 327326 w 331348"/>
                  <a:gd name="connsiteY283" fmla="*/ 142634 h 541641"/>
                  <a:gd name="connsiteX284" fmla="*/ 329337 w 331348"/>
                  <a:gd name="connsiteY284" fmla="*/ 140256 h 541641"/>
                  <a:gd name="connsiteX285" fmla="*/ 331349 w 331348"/>
                  <a:gd name="connsiteY285" fmla="*/ 139342 h 541641"/>
                  <a:gd name="connsiteX286" fmla="*/ 330068 w 331348"/>
                  <a:gd name="connsiteY286" fmla="*/ 135502 h 541641"/>
                  <a:gd name="connsiteX287" fmla="*/ 323302 w 331348"/>
                  <a:gd name="connsiteY287" fmla="*/ 125079 h 541641"/>
                  <a:gd name="connsiteX288" fmla="*/ 321474 w 331348"/>
                  <a:gd name="connsiteY288" fmla="*/ 118678 h 541641"/>
                  <a:gd name="connsiteX289" fmla="*/ 323486 w 331348"/>
                  <a:gd name="connsiteY289" fmla="*/ 113193 h 541641"/>
                  <a:gd name="connsiteX290" fmla="*/ 327326 w 331348"/>
                  <a:gd name="connsiteY290" fmla="*/ 108987 h 541641"/>
                  <a:gd name="connsiteX291" fmla="*/ 328057 w 331348"/>
                  <a:gd name="connsiteY291" fmla="*/ 106061 h 541641"/>
                  <a:gd name="connsiteX292" fmla="*/ 328057 w 331348"/>
                  <a:gd name="connsiteY292" fmla="*/ 102038 h 541641"/>
                  <a:gd name="connsiteX293" fmla="*/ 318182 w 331348"/>
                  <a:gd name="connsiteY293" fmla="*/ 88140 h 541641"/>
                  <a:gd name="connsiteX294" fmla="*/ 317085 w 331348"/>
                  <a:gd name="connsiteY294" fmla="*/ 83020 h 541641"/>
                  <a:gd name="connsiteX295" fmla="*/ 319828 w 331348"/>
                  <a:gd name="connsiteY295" fmla="*/ 76986 h 541641"/>
                  <a:gd name="connsiteX296" fmla="*/ 318914 w 331348"/>
                  <a:gd name="connsiteY296" fmla="*/ 72414 h 541641"/>
                  <a:gd name="connsiteX297" fmla="*/ 316720 w 331348"/>
                  <a:gd name="connsiteY297" fmla="*/ 70220 h 541641"/>
                  <a:gd name="connsiteX298" fmla="*/ 315805 w 331348"/>
                  <a:gd name="connsiteY298" fmla="*/ 66014 h 541641"/>
                  <a:gd name="connsiteX299" fmla="*/ 315805 w 331348"/>
                  <a:gd name="connsiteY299" fmla="*/ 59614 h 541641"/>
                  <a:gd name="connsiteX300" fmla="*/ 316720 w 331348"/>
                  <a:gd name="connsiteY300" fmla="*/ 54859 h 541641"/>
                  <a:gd name="connsiteX301" fmla="*/ 318914 w 331348"/>
                  <a:gd name="connsiteY301" fmla="*/ 51019 h 541641"/>
                  <a:gd name="connsiteX302" fmla="*/ 317817 w 331348"/>
                  <a:gd name="connsiteY302" fmla="*/ 49007 h 541641"/>
                  <a:gd name="connsiteX303" fmla="*/ 302822 w 331348"/>
                  <a:gd name="connsiteY303" fmla="*/ 32001 h 541641"/>
                  <a:gd name="connsiteX304" fmla="*/ 294410 w 331348"/>
                  <a:gd name="connsiteY304" fmla="*/ 27247 h 541641"/>
                  <a:gd name="connsiteX305" fmla="*/ 278135 w 331348"/>
                  <a:gd name="connsiteY305" fmla="*/ 23955 h 541641"/>
                  <a:gd name="connsiteX306" fmla="*/ 263872 w 331348"/>
                  <a:gd name="connsiteY306" fmla="*/ 14995 h 541641"/>
                  <a:gd name="connsiteX307" fmla="*/ 244671 w 331348"/>
                  <a:gd name="connsiteY307" fmla="*/ 1463 h 541641"/>
                  <a:gd name="connsiteX308" fmla="*/ 243574 w 331348"/>
                  <a:gd name="connsiteY308" fmla="*/ 183 h 541641"/>
                  <a:gd name="connsiteX309" fmla="*/ 242477 w 331348"/>
                  <a:gd name="connsiteY309" fmla="*/ 183 h 541641"/>
                  <a:gd name="connsiteX310" fmla="*/ 231871 w 331348"/>
                  <a:gd name="connsiteY310" fmla="*/ 0 h 541641"/>
                  <a:gd name="connsiteX311" fmla="*/ 229311 w 331348"/>
                  <a:gd name="connsiteY311" fmla="*/ 914 h 541641"/>
                  <a:gd name="connsiteX312" fmla="*/ 229860 w 331348"/>
                  <a:gd name="connsiteY312" fmla="*/ 3657 h 541641"/>
                  <a:gd name="connsiteX313" fmla="*/ 232054 w 331348"/>
                  <a:gd name="connsiteY313" fmla="*/ 5303 h 541641"/>
                  <a:gd name="connsiteX314" fmla="*/ 232785 w 331348"/>
                  <a:gd name="connsiteY314" fmla="*/ 8229 h 541641"/>
                  <a:gd name="connsiteX315" fmla="*/ 231871 w 331348"/>
                  <a:gd name="connsiteY315" fmla="*/ 10972 h 541641"/>
                  <a:gd name="connsiteX316" fmla="*/ 229860 w 331348"/>
                  <a:gd name="connsiteY316" fmla="*/ 12618 h 541641"/>
                  <a:gd name="connsiteX317" fmla="*/ 228213 w 331348"/>
                  <a:gd name="connsiteY317" fmla="*/ 17189 h 541641"/>
                  <a:gd name="connsiteX318" fmla="*/ 225288 w 331348"/>
                  <a:gd name="connsiteY318" fmla="*/ 20115 h 541641"/>
                  <a:gd name="connsiteX319" fmla="*/ 225836 w 331348"/>
                  <a:gd name="connsiteY319" fmla="*/ 23224 h 541641"/>
                  <a:gd name="connsiteX320" fmla="*/ 230408 w 331348"/>
                  <a:gd name="connsiteY320" fmla="*/ 25967 h 541641"/>
                  <a:gd name="connsiteX321" fmla="*/ 227299 w 331348"/>
                  <a:gd name="connsiteY321" fmla="*/ 28344 h 541641"/>
                  <a:gd name="connsiteX322" fmla="*/ 223459 w 331348"/>
                  <a:gd name="connsiteY322" fmla="*/ 29075 h 541641"/>
                  <a:gd name="connsiteX323" fmla="*/ 203344 w 331348"/>
                  <a:gd name="connsiteY323" fmla="*/ 24687 h 541641"/>
                  <a:gd name="connsiteX324" fmla="*/ 188898 w 331348"/>
                  <a:gd name="connsiteY324" fmla="*/ 23589 h 541641"/>
                  <a:gd name="connsiteX325" fmla="*/ 184692 w 331348"/>
                  <a:gd name="connsiteY325" fmla="*/ 23955 h 541641"/>
                  <a:gd name="connsiteX326" fmla="*/ 182315 w 331348"/>
                  <a:gd name="connsiteY326" fmla="*/ 25235 h 541641"/>
                  <a:gd name="connsiteX327" fmla="*/ 179938 w 331348"/>
                  <a:gd name="connsiteY327" fmla="*/ 28161 h 541641"/>
                  <a:gd name="connsiteX328" fmla="*/ 180852 w 331348"/>
                  <a:gd name="connsiteY328" fmla="*/ 35110 h 541641"/>
                  <a:gd name="connsiteX329" fmla="*/ 179938 w 331348"/>
                  <a:gd name="connsiteY329" fmla="*/ 37853 h 541641"/>
                  <a:gd name="connsiteX330" fmla="*/ 177560 w 331348"/>
                  <a:gd name="connsiteY330" fmla="*/ 44253 h 541641"/>
                  <a:gd name="connsiteX331" fmla="*/ 173354 w 331348"/>
                  <a:gd name="connsiteY331" fmla="*/ 49190 h 541641"/>
                  <a:gd name="connsiteX332" fmla="*/ 171343 w 331348"/>
                  <a:gd name="connsiteY332" fmla="*/ 48459 h 541641"/>
                  <a:gd name="connsiteX333" fmla="*/ 166771 w 331348"/>
                  <a:gd name="connsiteY333" fmla="*/ 44802 h 541641"/>
                  <a:gd name="connsiteX334" fmla="*/ 161103 w 331348"/>
                  <a:gd name="connsiteY334" fmla="*/ 42973 h 541641"/>
                  <a:gd name="connsiteX335" fmla="*/ 155617 w 331348"/>
                  <a:gd name="connsiteY335" fmla="*/ 43704 h 541641"/>
                  <a:gd name="connsiteX336" fmla="*/ 146839 w 331348"/>
                  <a:gd name="connsiteY336" fmla="*/ 49556 h 541641"/>
                  <a:gd name="connsiteX337" fmla="*/ 142999 w 331348"/>
                  <a:gd name="connsiteY337" fmla="*/ 52848 h 541641"/>
                  <a:gd name="connsiteX338" fmla="*/ 140988 w 331348"/>
                  <a:gd name="connsiteY338" fmla="*/ 57968 h 541641"/>
                  <a:gd name="connsiteX339" fmla="*/ 140256 w 331348"/>
                  <a:gd name="connsiteY339" fmla="*/ 61808 h 541641"/>
                  <a:gd name="connsiteX340" fmla="*/ 137331 w 331348"/>
                  <a:gd name="connsiteY340" fmla="*/ 64917 h 541641"/>
                  <a:gd name="connsiteX341" fmla="*/ 130930 w 331348"/>
                  <a:gd name="connsiteY341" fmla="*/ 70220 h 541641"/>
                  <a:gd name="connsiteX342" fmla="*/ 129650 w 331348"/>
                  <a:gd name="connsiteY342" fmla="*/ 74425 h 541641"/>
                  <a:gd name="connsiteX343" fmla="*/ 135502 w 331348"/>
                  <a:gd name="connsiteY343" fmla="*/ 81191 h 541641"/>
                  <a:gd name="connsiteX344" fmla="*/ 136233 w 331348"/>
                  <a:gd name="connsiteY344" fmla="*/ 85032 h 541641"/>
                  <a:gd name="connsiteX345" fmla="*/ 135136 w 331348"/>
                  <a:gd name="connsiteY345" fmla="*/ 87592 h 541641"/>
                  <a:gd name="connsiteX346" fmla="*/ 132393 w 331348"/>
                  <a:gd name="connsiteY346" fmla="*/ 91432 h 541641"/>
                  <a:gd name="connsiteX347" fmla="*/ 126176 w 331348"/>
                  <a:gd name="connsiteY347" fmla="*/ 95455 h 541641"/>
                  <a:gd name="connsiteX348" fmla="*/ 123067 w 331348"/>
                  <a:gd name="connsiteY348" fmla="*/ 99844 h 541641"/>
                  <a:gd name="connsiteX349" fmla="*/ 112095 w 331348"/>
                  <a:gd name="connsiteY349" fmla="*/ 109170 h 541641"/>
                  <a:gd name="connsiteX350" fmla="*/ 109352 w 331348"/>
                  <a:gd name="connsiteY350" fmla="*/ 114107 h 541641"/>
                  <a:gd name="connsiteX351" fmla="*/ 108255 w 331348"/>
                  <a:gd name="connsiteY351" fmla="*/ 120324 h 541641"/>
                  <a:gd name="connsiteX352" fmla="*/ 106061 w 331348"/>
                  <a:gd name="connsiteY352" fmla="*/ 124164 h 541641"/>
                  <a:gd name="connsiteX353" fmla="*/ 97832 w 331348"/>
                  <a:gd name="connsiteY353" fmla="*/ 128370 h 541641"/>
                  <a:gd name="connsiteX354" fmla="*/ 92529 w 331348"/>
                  <a:gd name="connsiteY354" fmla="*/ 128370 h 541641"/>
                  <a:gd name="connsiteX355" fmla="*/ 89420 w 331348"/>
                  <a:gd name="connsiteY355" fmla="*/ 129833 h 541641"/>
                  <a:gd name="connsiteX356" fmla="*/ 89969 w 331348"/>
                  <a:gd name="connsiteY356" fmla="*/ 134405 h 541641"/>
                  <a:gd name="connsiteX357" fmla="*/ 89969 w 331348"/>
                  <a:gd name="connsiteY357" fmla="*/ 141171 h 541641"/>
                  <a:gd name="connsiteX358" fmla="*/ 89420 w 331348"/>
                  <a:gd name="connsiteY358" fmla="*/ 150131 h 541641"/>
                  <a:gd name="connsiteX359" fmla="*/ 85214 w 331348"/>
                  <a:gd name="connsiteY359" fmla="*/ 166223 h 541641"/>
                  <a:gd name="connsiteX360" fmla="*/ 77717 w 331348"/>
                  <a:gd name="connsiteY360" fmla="*/ 177926 h 541641"/>
                  <a:gd name="connsiteX361" fmla="*/ 68574 w 331348"/>
                  <a:gd name="connsiteY361" fmla="*/ 187984 h 541641"/>
                  <a:gd name="connsiteX362" fmla="*/ 69122 w 331348"/>
                  <a:gd name="connsiteY362" fmla="*/ 191275 h 541641"/>
                  <a:gd name="connsiteX363" fmla="*/ 75705 w 331348"/>
                  <a:gd name="connsiteY363" fmla="*/ 196212 h 541641"/>
                  <a:gd name="connsiteX364" fmla="*/ 78814 w 331348"/>
                  <a:gd name="connsiteY364" fmla="*/ 199870 h 541641"/>
                  <a:gd name="connsiteX365" fmla="*/ 78631 w 331348"/>
                  <a:gd name="connsiteY365" fmla="*/ 206453 h 541641"/>
                  <a:gd name="connsiteX366" fmla="*/ 77351 w 331348"/>
                  <a:gd name="connsiteY366" fmla="*/ 210110 h 541641"/>
                  <a:gd name="connsiteX367" fmla="*/ 72962 w 331348"/>
                  <a:gd name="connsiteY367" fmla="*/ 214133 h 541641"/>
                  <a:gd name="connsiteX368" fmla="*/ 66196 w 331348"/>
                  <a:gd name="connsiteY368" fmla="*/ 213950 h 541641"/>
                  <a:gd name="connsiteX369" fmla="*/ 58150 w 331348"/>
                  <a:gd name="connsiteY369" fmla="*/ 212670 h 541641"/>
                  <a:gd name="connsiteX370" fmla="*/ 48276 w 331348"/>
                  <a:gd name="connsiteY370" fmla="*/ 214499 h 541641"/>
                  <a:gd name="connsiteX371" fmla="*/ 40413 w 331348"/>
                  <a:gd name="connsiteY371" fmla="*/ 218156 h 541641"/>
                  <a:gd name="connsiteX372" fmla="*/ 29075 w 331348"/>
                  <a:gd name="connsiteY372" fmla="*/ 228214 h 541641"/>
                  <a:gd name="connsiteX373" fmla="*/ 26149 w 331348"/>
                  <a:gd name="connsiteY373" fmla="*/ 233151 h 541641"/>
                  <a:gd name="connsiteX374" fmla="*/ 24138 w 331348"/>
                  <a:gd name="connsiteY374" fmla="*/ 239551 h 541641"/>
                  <a:gd name="connsiteX375" fmla="*/ 25601 w 331348"/>
                  <a:gd name="connsiteY375" fmla="*/ 245403 h 541641"/>
                  <a:gd name="connsiteX376" fmla="*/ 28710 w 331348"/>
                  <a:gd name="connsiteY376" fmla="*/ 249974 h 541641"/>
                  <a:gd name="connsiteX377" fmla="*/ 30904 w 331348"/>
                  <a:gd name="connsiteY377" fmla="*/ 251803 h 541641"/>
                  <a:gd name="connsiteX378" fmla="*/ 27978 w 331348"/>
                  <a:gd name="connsiteY378" fmla="*/ 254912 h 541641"/>
                  <a:gd name="connsiteX379" fmla="*/ 27246 w 331348"/>
                  <a:gd name="connsiteY379" fmla="*/ 259118 h 541641"/>
                  <a:gd name="connsiteX380" fmla="*/ 25784 w 331348"/>
                  <a:gd name="connsiteY380" fmla="*/ 262226 h 541641"/>
                  <a:gd name="connsiteX381" fmla="*/ 25784 w 331348"/>
                  <a:gd name="connsiteY381" fmla="*/ 268626 h 541641"/>
                  <a:gd name="connsiteX382" fmla="*/ 24321 w 331348"/>
                  <a:gd name="connsiteY382" fmla="*/ 271735 h 541641"/>
                  <a:gd name="connsiteX383" fmla="*/ 24321 w 331348"/>
                  <a:gd name="connsiteY383" fmla="*/ 275758 h 541641"/>
                  <a:gd name="connsiteX384" fmla="*/ 25784 w 331348"/>
                  <a:gd name="connsiteY384" fmla="*/ 276672 h 541641"/>
                  <a:gd name="connsiteX385" fmla="*/ 27795 w 331348"/>
                  <a:gd name="connsiteY385" fmla="*/ 281793 h 541641"/>
                  <a:gd name="connsiteX386" fmla="*/ 27246 w 331348"/>
                  <a:gd name="connsiteY386" fmla="*/ 295873 h 541641"/>
                  <a:gd name="connsiteX387" fmla="*/ 27795 w 331348"/>
                  <a:gd name="connsiteY387" fmla="*/ 303005 h 541641"/>
                  <a:gd name="connsiteX388" fmla="*/ 32001 w 331348"/>
                  <a:gd name="connsiteY388" fmla="*/ 308125 h 541641"/>
                  <a:gd name="connsiteX389" fmla="*/ 41510 w 331348"/>
                  <a:gd name="connsiteY389" fmla="*/ 313428 h 541641"/>
                  <a:gd name="connsiteX390" fmla="*/ 42973 w 331348"/>
                  <a:gd name="connsiteY390" fmla="*/ 320377 h 541641"/>
                  <a:gd name="connsiteX391" fmla="*/ 40047 w 331348"/>
                  <a:gd name="connsiteY391" fmla="*/ 326594 h 541641"/>
                  <a:gd name="connsiteX392" fmla="*/ 35293 w 331348"/>
                  <a:gd name="connsiteY392" fmla="*/ 330434 h 541641"/>
                  <a:gd name="connsiteX393" fmla="*/ 28527 w 331348"/>
                  <a:gd name="connsiteY393" fmla="*/ 332629 h 541641"/>
                  <a:gd name="connsiteX394" fmla="*/ 27246 w 331348"/>
                  <a:gd name="connsiteY394" fmla="*/ 334823 h 541641"/>
                  <a:gd name="connsiteX395" fmla="*/ 32001 w 331348"/>
                  <a:gd name="connsiteY395" fmla="*/ 339212 h 541641"/>
                  <a:gd name="connsiteX396" fmla="*/ 35841 w 331348"/>
                  <a:gd name="connsiteY396" fmla="*/ 350549 h 541641"/>
                  <a:gd name="connsiteX397" fmla="*/ 32367 w 331348"/>
                  <a:gd name="connsiteY397" fmla="*/ 360790 h 541641"/>
                  <a:gd name="connsiteX398" fmla="*/ 34561 w 331348"/>
                  <a:gd name="connsiteY398" fmla="*/ 363715 h 541641"/>
                  <a:gd name="connsiteX399" fmla="*/ 33647 w 331348"/>
                  <a:gd name="connsiteY399" fmla="*/ 369018 h 541641"/>
                  <a:gd name="connsiteX400" fmla="*/ 30904 w 331348"/>
                  <a:gd name="connsiteY400" fmla="*/ 372676 h 541641"/>
                  <a:gd name="connsiteX401" fmla="*/ 18286 w 331348"/>
                  <a:gd name="connsiteY401" fmla="*/ 376333 h 541641"/>
                  <a:gd name="connsiteX402" fmla="*/ 18286 w 331348"/>
                  <a:gd name="connsiteY402" fmla="*/ 381087 h 541641"/>
                  <a:gd name="connsiteX403" fmla="*/ 12435 w 331348"/>
                  <a:gd name="connsiteY403" fmla="*/ 388585 h 541641"/>
                  <a:gd name="connsiteX404" fmla="*/ 12983 w 331348"/>
                  <a:gd name="connsiteY404" fmla="*/ 394254 h 541641"/>
                  <a:gd name="connsiteX405" fmla="*/ 14812 w 331348"/>
                  <a:gd name="connsiteY405" fmla="*/ 398460 h 541641"/>
                  <a:gd name="connsiteX406" fmla="*/ 11337 w 331348"/>
                  <a:gd name="connsiteY406" fmla="*/ 411809 h 541641"/>
                  <a:gd name="connsiteX407" fmla="*/ 7680 w 331348"/>
                  <a:gd name="connsiteY407" fmla="*/ 413820 h 541641"/>
                  <a:gd name="connsiteX408" fmla="*/ 5669 w 331348"/>
                  <a:gd name="connsiteY408" fmla="*/ 410711 h 541641"/>
                  <a:gd name="connsiteX409" fmla="*/ 4206 w 331348"/>
                  <a:gd name="connsiteY409" fmla="*/ 415466 h 541641"/>
                  <a:gd name="connsiteX410" fmla="*/ 4206 w 331348"/>
                  <a:gd name="connsiteY410" fmla="*/ 407603 h 541641"/>
                  <a:gd name="connsiteX411" fmla="*/ 3108 w 331348"/>
                  <a:gd name="connsiteY411" fmla="*/ 406140 h 54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331348" h="541641">
                    <a:moveTo>
                      <a:pt x="3108" y="406140"/>
                    </a:moveTo>
                    <a:lnTo>
                      <a:pt x="0" y="410528"/>
                    </a:lnTo>
                    <a:lnTo>
                      <a:pt x="0" y="414186"/>
                    </a:lnTo>
                    <a:lnTo>
                      <a:pt x="2560" y="428815"/>
                    </a:lnTo>
                    <a:lnTo>
                      <a:pt x="3474" y="430643"/>
                    </a:lnTo>
                    <a:lnTo>
                      <a:pt x="5669" y="431192"/>
                    </a:lnTo>
                    <a:lnTo>
                      <a:pt x="6583" y="432655"/>
                    </a:lnTo>
                    <a:lnTo>
                      <a:pt x="6766" y="435398"/>
                    </a:lnTo>
                    <a:lnTo>
                      <a:pt x="6217" y="436678"/>
                    </a:lnTo>
                    <a:lnTo>
                      <a:pt x="8960" y="434118"/>
                    </a:lnTo>
                    <a:lnTo>
                      <a:pt x="9875" y="431558"/>
                    </a:lnTo>
                    <a:lnTo>
                      <a:pt x="11886" y="433021"/>
                    </a:lnTo>
                    <a:lnTo>
                      <a:pt x="10423" y="436495"/>
                    </a:lnTo>
                    <a:lnTo>
                      <a:pt x="12435" y="436312"/>
                    </a:lnTo>
                    <a:lnTo>
                      <a:pt x="13532" y="437044"/>
                    </a:lnTo>
                    <a:lnTo>
                      <a:pt x="11337" y="438324"/>
                    </a:lnTo>
                    <a:lnTo>
                      <a:pt x="7863" y="442164"/>
                    </a:lnTo>
                    <a:lnTo>
                      <a:pt x="15177" y="444175"/>
                    </a:lnTo>
                    <a:lnTo>
                      <a:pt x="16641" y="447650"/>
                    </a:lnTo>
                    <a:lnTo>
                      <a:pt x="15177" y="453501"/>
                    </a:lnTo>
                    <a:lnTo>
                      <a:pt x="20298" y="452587"/>
                    </a:lnTo>
                    <a:lnTo>
                      <a:pt x="21395" y="456976"/>
                    </a:lnTo>
                    <a:lnTo>
                      <a:pt x="18286" y="459902"/>
                    </a:lnTo>
                    <a:lnTo>
                      <a:pt x="19567" y="465388"/>
                    </a:lnTo>
                    <a:lnTo>
                      <a:pt x="19018" y="469593"/>
                    </a:lnTo>
                    <a:lnTo>
                      <a:pt x="23041" y="469593"/>
                    </a:lnTo>
                    <a:lnTo>
                      <a:pt x="25235" y="474531"/>
                    </a:lnTo>
                    <a:lnTo>
                      <a:pt x="26332" y="478737"/>
                    </a:lnTo>
                    <a:lnTo>
                      <a:pt x="29075" y="485320"/>
                    </a:lnTo>
                    <a:lnTo>
                      <a:pt x="34195" y="489160"/>
                    </a:lnTo>
                    <a:lnTo>
                      <a:pt x="36756" y="493183"/>
                    </a:lnTo>
                    <a:lnTo>
                      <a:pt x="42058" y="495926"/>
                    </a:lnTo>
                    <a:lnTo>
                      <a:pt x="45350" y="499766"/>
                    </a:lnTo>
                    <a:lnTo>
                      <a:pt x="45350" y="502692"/>
                    </a:lnTo>
                    <a:lnTo>
                      <a:pt x="42607" y="503972"/>
                    </a:lnTo>
                    <a:lnTo>
                      <a:pt x="39316" y="503606"/>
                    </a:lnTo>
                    <a:lnTo>
                      <a:pt x="38401" y="504886"/>
                    </a:lnTo>
                    <a:lnTo>
                      <a:pt x="41876" y="510738"/>
                    </a:lnTo>
                    <a:lnTo>
                      <a:pt x="38218" y="510555"/>
                    </a:lnTo>
                    <a:lnTo>
                      <a:pt x="35109" y="509275"/>
                    </a:lnTo>
                    <a:lnTo>
                      <a:pt x="34744" y="511652"/>
                    </a:lnTo>
                    <a:lnTo>
                      <a:pt x="42058" y="524270"/>
                    </a:lnTo>
                    <a:lnTo>
                      <a:pt x="45716" y="528475"/>
                    </a:lnTo>
                    <a:lnTo>
                      <a:pt x="47362" y="531950"/>
                    </a:lnTo>
                    <a:lnTo>
                      <a:pt x="46081" y="533961"/>
                    </a:lnTo>
                    <a:lnTo>
                      <a:pt x="45350" y="538167"/>
                    </a:lnTo>
                    <a:lnTo>
                      <a:pt x="44070" y="538716"/>
                    </a:lnTo>
                    <a:lnTo>
                      <a:pt x="43522" y="540544"/>
                    </a:lnTo>
                    <a:lnTo>
                      <a:pt x="49373" y="540179"/>
                    </a:lnTo>
                    <a:lnTo>
                      <a:pt x="54676" y="541642"/>
                    </a:lnTo>
                    <a:lnTo>
                      <a:pt x="63088" y="539081"/>
                    </a:lnTo>
                    <a:lnTo>
                      <a:pt x="70951" y="538899"/>
                    </a:lnTo>
                    <a:lnTo>
                      <a:pt x="75705" y="540727"/>
                    </a:lnTo>
                    <a:lnTo>
                      <a:pt x="77900" y="539081"/>
                    </a:lnTo>
                    <a:lnTo>
                      <a:pt x="79911" y="533961"/>
                    </a:lnTo>
                    <a:lnTo>
                      <a:pt x="78449" y="526281"/>
                    </a:lnTo>
                    <a:lnTo>
                      <a:pt x="80825" y="521161"/>
                    </a:lnTo>
                    <a:lnTo>
                      <a:pt x="83569" y="516955"/>
                    </a:lnTo>
                    <a:lnTo>
                      <a:pt x="87957" y="518052"/>
                    </a:lnTo>
                    <a:lnTo>
                      <a:pt x="89969" y="514212"/>
                    </a:lnTo>
                    <a:lnTo>
                      <a:pt x="94723" y="512018"/>
                    </a:lnTo>
                    <a:lnTo>
                      <a:pt x="101489" y="512201"/>
                    </a:lnTo>
                    <a:lnTo>
                      <a:pt x="105695" y="513481"/>
                    </a:lnTo>
                    <a:lnTo>
                      <a:pt x="110815" y="512383"/>
                    </a:lnTo>
                    <a:lnTo>
                      <a:pt x="116301" y="513663"/>
                    </a:lnTo>
                    <a:lnTo>
                      <a:pt x="121604" y="513663"/>
                    </a:lnTo>
                    <a:lnTo>
                      <a:pt x="123798" y="506532"/>
                    </a:lnTo>
                    <a:lnTo>
                      <a:pt x="128004" y="498303"/>
                    </a:lnTo>
                    <a:lnTo>
                      <a:pt x="132210" y="492086"/>
                    </a:lnTo>
                    <a:lnTo>
                      <a:pt x="132759" y="484588"/>
                    </a:lnTo>
                    <a:lnTo>
                      <a:pt x="134770" y="480017"/>
                    </a:lnTo>
                    <a:lnTo>
                      <a:pt x="134222" y="474896"/>
                    </a:lnTo>
                    <a:lnTo>
                      <a:pt x="136233" y="470691"/>
                    </a:lnTo>
                    <a:lnTo>
                      <a:pt x="138793" y="466850"/>
                    </a:lnTo>
                    <a:lnTo>
                      <a:pt x="138428" y="463010"/>
                    </a:lnTo>
                    <a:lnTo>
                      <a:pt x="136416" y="460633"/>
                    </a:lnTo>
                    <a:lnTo>
                      <a:pt x="139342" y="456976"/>
                    </a:lnTo>
                    <a:lnTo>
                      <a:pt x="138428" y="453684"/>
                    </a:lnTo>
                    <a:lnTo>
                      <a:pt x="136233" y="451307"/>
                    </a:lnTo>
                    <a:lnTo>
                      <a:pt x="135684" y="449478"/>
                    </a:lnTo>
                    <a:lnTo>
                      <a:pt x="136233" y="447833"/>
                    </a:lnTo>
                    <a:lnTo>
                      <a:pt x="138976" y="448930"/>
                    </a:lnTo>
                    <a:lnTo>
                      <a:pt x="141171" y="448747"/>
                    </a:lnTo>
                    <a:lnTo>
                      <a:pt x="139890" y="446370"/>
                    </a:lnTo>
                    <a:lnTo>
                      <a:pt x="140073" y="444907"/>
                    </a:lnTo>
                    <a:lnTo>
                      <a:pt x="141536" y="442712"/>
                    </a:lnTo>
                    <a:lnTo>
                      <a:pt x="141171" y="440884"/>
                    </a:lnTo>
                    <a:lnTo>
                      <a:pt x="142268" y="435032"/>
                    </a:lnTo>
                    <a:lnTo>
                      <a:pt x="141719" y="433204"/>
                    </a:lnTo>
                    <a:lnTo>
                      <a:pt x="138062" y="430826"/>
                    </a:lnTo>
                    <a:lnTo>
                      <a:pt x="133673" y="429181"/>
                    </a:lnTo>
                    <a:lnTo>
                      <a:pt x="134770" y="428815"/>
                    </a:lnTo>
                    <a:lnTo>
                      <a:pt x="138976" y="429912"/>
                    </a:lnTo>
                    <a:lnTo>
                      <a:pt x="143548" y="429363"/>
                    </a:lnTo>
                    <a:lnTo>
                      <a:pt x="144645" y="427718"/>
                    </a:lnTo>
                    <a:lnTo>
                      <a:pt x="140073" y="424609"/>
                    </a:lnTo>
                    <a:lnTo>
                      <a:pt x="127273" y="423146"/>
                    </a:lnTo>
                    <a:lnTo>
                      <a:pt x="128004" y="422232"/>
                    </a:lnTo>
                    <a:lnTo>
                      <a:pt x="138428" y="421135"/>
                    </a:lnTo>
                    <a:lnTo>
                      <a:pt x="144279" y="422780"/>
                    </a:lnTo>
                    <a:lnTo>
                      <a:pt x="147571" y="421500"/>
                    </a:lnTo>
                    <a:lnTo>
                      <a:pt x="148485" y="418209"/>
                    </a:lnTo>
                    <a:lnTo>
                      <a:pt x="154702" y="418026"/>
                    </a:lnTo>
                    <a:lnTo>
                      <a:pt x="160006" y="414003"/>
                    </a:lnTo>
                    <a:lnTo>
                      <a:pt x="162565" y="411443"/>
                    </a:lnTo>
                    <a:lnTo>
                      <a:pt x="162565" y="407237"/>
                    </a:lnTo>
                    <a:lnTo>
                      <a:pt x="166223" y="407968"/>
                    </a:lnTo>
                    <a:lnTo>
                      <a:pt x="166223" y="412357"/>
                    </a:lnTo>
                    <a:lnTo>
                      <a:pt x="171709" y="411809"/>
                    </a:lnTo>
                    <a:lnTo>
                      <a:pt x="175183" y="407420"/>
                    </a:lnTo>
                    <a:lnTo>
                      <a:pt x="181766" y="403214"/>
                    </a:lnTo>
                    <a:lnTo>
                      <a:pt x="180486" y="398825"/>
                    </a:lnTo>
                    <a:lnTo>
                      <a:pt x="182680" y="400471"/>
                    </a:lnTo>
                    <a:lnTo>
                      <a:pt x="185789" y="400471"/>
                    </a:lnTo>
                    <a:lnTo>
                      <a:pt x="185789" y="398277"/>
                    </a:lnTo>
                    <a:lnTo>
                      <a:pt x="188532" y="396631"/>
                    </a:lnTo>
                    <a:lnTo>
                      <a:pt x="187984" y="394985"/>
                    </a:lnTo>
                    <a:lnTo>
                      <a:pt x="163662" y="399008"/>
                    </a:lnTo>
                    <a:lnTo>
                      <a:pt x="157994" y="398094"/>
                    </a:lnTo>
                    <a:lnTo>
                      <a:pt x="155799" y="399374"/>
                    </a:lnTo>
                    <a:lnTo>
                      <a:pt x="154702" y="396997"/>
                    </a:lnTo>
                    <a:lnTo>
                      <a:pt x="151960" y="395168"/>
                    </a:lnTo>
                    <a:lnTo>
                      <a:pt x="140805" y="391328"/>
                    </a:lnTo>
                    <a:lnTo>
                      <a:pt x="134222" y="392242"/>
                    </a:lnTo>
                    <a:lnTo>
                      <a:pt x="131661" y="391145"/>
                    </a:lnTo>
                    <a:lnTo>
                      <a:pt x="134222" y="390048"/>
                    </a:lnTo>
                    <a:lnTo>
                      <a:pt x="136233" y="387853"/>
                    </a:lnTo>
                    <a:lnTo>
                      <a:pt x="139342" y="388402"/>
                    </a:lnTo>
                    <a:lnTo>
                      <a:pt x="142816" y="387671"/>
                    </a:lnTo>
                    <a:lnTo>
                      <a:pt x="148485" y="388219"/>
                    </a:lnTo>
                    <a:lnTo>
                      <a:pt x="149034" y="387853"/>
                    </a:lnTo>
                    <a:lnTo>
                      <a:pt x="153605" y="391145"/>
                    </a:lnTo>
                    <a:lnTo>
                      <a:pt x="156714" y="389865"/>
                    </a:lnTo>
                    <a:lnTo>
                      <a:pt x="156897" y="388585"/>
                    </a:lnTo>
                    <a:lnTo>
                      <a:pt x="160006" y="390596"/>
                    </a:lnTo>
                    <a:lnTo>
                      <a:pt x="163662" y="391511"/>
                    </a:lnTo>
                    <a:lnTo>
                      <a:pt x="165126" y="389499"/>
                    </a:lnTo>
                    <a:lnTo>
                      <a:pt x="166406" y="390596"/>
                    </a:lnTo>
                    <a:lnTo>
                      <a:pt x="168417" y="394254"/>
                    </a:lnTo>
                    <a:lnTo>
                      <a:pt x="172075" y="395168"/>
                    </a:lnTo>
                    <a:lnTo>
                      <a:pt x="186886" y="389316"/>
                    </a:lnTo>
                    <a:lnTo>
                      <a:pt x="191824" y="382916"/>
                    </a:lnTo>
                    <a:lnTo>
                      <a:pt x="194201" y="381270"/>
                    </a:lnTo>
                    <a:lnTo>
                      <a:pt x="195847" y="375419"/>
                    </a:lnTo>
                    <a:lnTo>
                      <a:pt x="193104" y="370116"/>
                    </a:lnTo>
                    <a:lnTo>
                      <a:pt x="187069" y="367007"/>
                    </a:lnTo>
                    <a:lnTo>
                      <a:pt x="183047" y="361887"/>
                    </a:lnTo>
                    <a:lnTo>
                      <a:pt x="186520" y="361704"/>
                    </a:lnTo>
                    <a:lnTo>
                      <a:pt x="186338" y="360424"/>
                    </a:lnTo>
                    <a:lnTo>
                      <a:pt x="176280" y="356949"/>
                    </a:lnTo>
                    <a:lnTo>
                      <a:pt x="175732" y="353658"/>
                    </a:lnTo>
                    <a:lnTo>
                      <a:pt x="173720" y="350184"/>
                    </a:lnTo>
                    <a:lnTo>
                      <a:pt x="165857" y="351098"/>
                    </a:lnTo>
                    <a:lnTo>
                      <a:pt x="163662" y="349086"/>
                    </a:lnTo>
                    <a:lnTo>
                      <a:pt x="162748" y="347441"/>
                    </a:lnTo>
                    <a:lnTo>
                      <a:pt x="161103" y="347258"/>
                    </a:lnTo>
                    <a:lnTo>
                      <a:pt x="161103" y="348721"/>
                    </a:lnTo>
                    <a:lnTo>
                      <a:pt x="157994" y="355121"/>
                    </a:lnTo>
                    <a:lnTo>
                      <a:pt x="154337" y="358961"/>
                    </a:lnTo>
                    <a:lnTo>
                      <a:pt x="146108" y="363898"/>
                    </a:lnTo>
                    <a:lnTo>
                      <a:pt x="142816" y="365544"/>
                    </a:lnTo>
                    <a:lnTo>
                      <a:pt x="138793" y="365544"/>
                    </a:lnTo>
                    <a:lnTo>
                      <a:pt x="133125" y="366824"/>
                    </a:lnTo>
                    <a:lnTo>
                      <a:pt x="129833" y="365910"/>
                    </a:lnTo>
                    <a:lnTo>
                      <a:pt x="133673" y="363898"/>
                    </a:lnTo>
                    <a:lnTo>
                      <a:pt x="139342" y="362984"/>
                    </a:lnTo>
                    <a:lnTo>
                      <a:pt x="143548" y="359875"/>
                    </a:lnTo>
                    <a:lnTo>
                      <a:pt x="147936" y="358412"/>
                    </a:lnTo>
                    <a:lnTo>
                      <a:pt x="155799" y="353109"/>
                    </a:lnTo>
                    <a:lnTo>
                      <a:pt x="157263" y="349635"/>
                    </a:lnTo>
                    <a:lnTo>
                      <a:pt x="157263" y="345429"/>
                    </a:lnTo>
                    <a:lnTo>
                      <a:pt x="153240" y="344698"/>
                    </a:lnTo>
                    <a:lnTo>
                      <a:pt x="155068" y="341955"/>
                    </a:lnTo>
                    <a:lnTo>
                      <a:pt x="155251" y="338663"/>
                    </a:lnTo>
                    <a:lnTo>
                      <a:pt x="153605" y="335372"/>
                    </a:lnTo>
                    <a:lnTo>
                      <a:pt x="152143" y="326046"/>
                    </a:lnTo>
                    <a:lnTo>
                      <a:pt x="152691" y="319828"/>
                    </a:lnTo>
                    <a:lnTo>
                      <a:pt x="151045" y="312148"/>
                    </a:lnTo>
                    <a:lnTo>
                      <a:pt x="151594" y="309954"/>
                    </a:lnTo>
                    <a:lnTo>
                      <a:pt x="153057" y="307211"/>
                    </a:lnTo>
                    <a:lnTo>
                      <a:pt x="152325" y="305199"/>
                    </a:lnTo>
                    <a:lnTo>
                      <a:pt x="159457" y="307942"/>
                    </a:lnTo>
                    <a:lnTo>
                      <a:pt x="159822" y="305199"/>
                    </a:lnTo>
                    <a:lnTo>
                      <a:pt x="157811" y="297885"/>
                    </a:lnTo>
                    <a:lnTo>
                      <a:pt x="159822" y="290753"/>
                    </a:lnTo>
                    <a:lnTo>
                      <a:pt x="162200" y="284718"/>
                    </a:lnTo>
                    <a:lnTo>
                      <a:pt x="158908" y="281610"/>
                    </a:lnTo>
                    <a:lnTo>
                      <a:pt x="157445" y="278684"/>
                    </a:lnTo>
                    <a:lnTo>
                      <a:pt x="157811" y="273929"/>
                    </a:lnTo>
                    <a:lnTo>
                      <a:pt x="165309" y="277038"/>
                    </a:lnTo>
                    <a:lnTo>
                      <a:pt x="165674" y="275941"/>
                    </a:lnTo>
                    <a:lnTo>
                      <a:pt x="167503" y="275210"/>
                    </a:lnTo>
                    <a:lnTo>
                      <a:pt x="170429" y="272101"/>
                    </a:lnTo>
                    <a:lnTo>
                      <a:pt x="170611" y="271187"/>
                    </a:lnTo>
                    <a:lnTo>
                      <a:pt x="170063" y="270089"/>
                    </a:lnTo>
                    <a:lnTo>
                      <a:pt x="171160" y="264603"/>
                    </a:lnTo>
                    <a:lnTo>
                      <a:pt x="169332" y="261129"/>
                    </a:lnTo>
                    <a:lnTo>
                      <a:pt x="169514" y="258203"/>
                    </a:lnTo>
                    <a:lnTo>
                      <a:pt x="170611" y="261495"/>
                    </a:lnTo>
                    <a:lnTo>
                      <a:pt x="174817" y="263872"/>
                    </a:lnTo>
                    <a:lnTo>
                      <a:pt x="176463" y="263506"/>
                    </a:lnTo>
                    <a:lnTo>
                      <a:pt x="179023" y="260215"/>
                    </a:lnTo>
                    <a:lnTo>
                      <a:pt x="182132" y="261495"/>
                    </a:lnTo>
                    <a:lnTo>
                      <a:pt x="182680" y="258935"/>
                    </a:lnTo>
                    <a:lnTo>
                      <a:pt x="184692" y="257106"/>
                    </a:lnTo>
                    <a:lnTo>
                      <a:pt x="179389" y="255277"/>
                    </a:lnTo>
                    <a:lnTo>
                      <a:pt x="183047" y="255643"/>
                    </a:lnTo>
                    <a:lnTo>
                      <a:pt x="187069" y="253449"/>
                    </a:lnTo>
                    <a:lnTo>
                      <a:pt x="186703" y="252169"/>
                    </a:lnTo>
                    <a:lnTo>
                      <a:pt x="190361" y="250706"/>
                    </a:lnTo>
                    <a:lnTo>
                      <a:pt x="190543" y="247597"/>
                    </a:lnTo>
                    <a:lnTo>
                      <a:pt x="193469" y="246866"/>
                    </a:lnTo>
                    <a:lnTo>
                      <a:pt x="193835" y="242843"/>
                    </a:lnTo>
                    <a:lnTo>
                      <a:pt x="196761" y="242477"/>
                    </a:lnTo>
                    <a:lnTo>
                      <a:pt x="201515" y="243208"/>
                    </a:lnTo>
                    <a:lnTo>
                      <a:pt x="206819" y="240100"/>
                    </a:lnTo>
                    <a:lnTo>
                      <a:pt x="208647" y="236442"/>
                    </a:lnTo>
                    <a:lnTo>
                      <a:pt x="215048" y="232785"/>
                    </a:lnTo>
                    <a:lnTo>
                      <a:pt x="218339" y="234980"/>
                    </a:lnTo>
                    <a:lnTo>
                      <a:pt x="223093" y="232602"/>
                    </a:lnTo>
                    <a:lnTo>
                      <a:pt x="224556" y="229494"/>
                    </a:lnTo>
                    <a:lnTo>
                      <a:pt x="228213" y="227299"/>
                    </a:lnTo>
                    <a:lnTo>
                      <a:pt x="231505" y="228214"/>
                    </a:lnTo>
                    <a:lnTo>
                      <a:pt x="233516" y="226751"/>
                    </a:lnTo>
                    <a:lnTo>
                      <a:pt x="239185" y="224373"/>
                    </a:lnTo>
                    <a:lnTo>
                      <a:pt x="241562" y="221631"/>
                    </a:lnTo>
                    <a:lnTo>
                      <a:pt x="244671" y="220351"/>
                    </a:lnTo>
                    <a:lnTo>
                      <a:pt x="248328" y="215230"/>
                    </a:lnTo>
                    <a:lnTo>
                      <a:pt x="249425" y="212122"/>
                    </a:lnTo>
                    <a:lnTo>
                      <a:pt x="254729" y="207916"/>
                    </a:lnTo>
                    <a:lnTo>
                      <a:pt x="257289" y="203710"/>
                    </a:lnTo>
                    <a:lnTo>
                      <a:pt x="260580" y="199687"/>
                    </a:lnTo>
                    <a:lnTo>
                      <a:pt x="262592" y="198041"/>
                    </a:lnTo>
                    <a:lnTo>
                      <a:pt x="263323" y="199687"/>
                    </a:lnTo>
                    <a:lnTo>
                      <a:pt x="262592" y="202978"/>
                    </a:lnTo>
                    <a:lnTo>
                      <a:pt x="266798" y="198773"/>
                    </a:lnTo>
                    <a:lnTo>
                      <a:pt x="267712" y="197127"/>
                    </a:lnTo>
                    <a:lnTo>
                      <a:pt x="265152" y="195481"/>
                    </a:lnTo>
                    <a:lnTo>
                      <a:pt x="264969" y="193652"/>
                    </a:lnTo>
                    <a:lnTo>
                      <a:pt x="258203" y="188898"/>
                    </a:lnTo>
                    <a:lnTo>
                      <a:pt x="257289" y="186704"/>
                    </a:lnTo>
                    <a:lnTo>
                      <a:pt x="258569" y="186155"/>
                    </a:lnTo>
                    <a:lnTo>
                      <a:pt x="257838" y="183961"/>
                    </a:lnTo>
                    <a:lnTo>
                      <a:pt x="255643" y="182132"/>
                    </a:lnTo>
                    <a:lnTo>
                      <a:pt x="255826" y="181035"/>
                    </a:lnTo>
                    <a:lnTo>
                      <a:pt x="257838" y="179572"/>
                    </a:lnTo>
                    <a:lnTo>
                      <a:pt x="258569" y="177560"/>
                    </a:lnTo>
                    <a:lnTo>
                      <a:pt x="262592" y="176280"/>
                    </a:lnTo>
                    <a:lnTo>
                      <a:pt x="267163" y="168417"/>
                    </a:lnTo>
                    <a:lnTo>
                      <a:pt x="267712" y="166406"/>
                    </a:lnTo>
                    <a:lnTo>
                      <a:pt x="262958" y="160737"/>
                    </a:lnTo>
                    <a:lnTo>
                      <a:pt x="263506" y="160006"/>
                    </a:lnTo>
                    <a:lnTo>
                      <a:pt x="268626" y="157628"/>
                    </a:lnTo>
                    <a:lnTo>
                      <a:pt x="268809" y="155434"/>
                    </a:lnTo>
                    <a:lnTo>
                      <a:pt x="270821" y="154885"/>
                    </a:lnTo>
                    <a:lnTo>
                      <a:pt x="274661" y="156165"/>
                    </a:lnTo>
                    <a:lnTo>
                      <a:pt x="276124" y="155800"/>
                    </a:lnTo>
                    <a:lnTo>
                      <a:pt x="276673" y="153605"/>
                    </a:lnTo>
                    <a:lnTo>
                      <a:pt x="275209" y="152142"/>
                    </a:lnTo>
                    <a:lnTo>
                      <a:pt x="279781" y="151777"/>
                    </a:lnTo>
                    <a:lnTo>
                      <a:pt x="280329" y="149948"/>
                    </a:lnTo>
                    <a:lnTo>
                      <a:pt x="275209" y="145194"/>
                    </a:lnTo>
                    <a:lnTo>
                      <a:pt x="275209" y="143914"/>
                    </a:lnTo>
                    <a:lnTo>
                      <a:pt x="280513" y="146657"/>
                    </a:lnTo>
                    <a:lnTo>
                      <a:pt x="282890" y="149217"/>
                    </a:lnTo>
                    <a:lnTo>
                      <a:pt x="284719" y="149217"/>
                    </a:lnTo>
                    <a:lnTo>
                      <a:pt x="284170" y="143914"/>
                    </a:lnTo>
                    <a:lnTo>
                      <a:pt x="284536" y="144645"/>
                    </a:lnTo>
                    <a:lnTo>
                      <a:pt x="286181" y="143914"/>
                    </a:lnTo>
                    <a:lnTo>
                      <a:pt x="287095" y="137513"/>
                    </a:lnTo>
                    <a:lnTo>
                      <a:pt x="288742" y="136965"/>
                    </a:lnTo>
                    <a:lnTo>
                      <a:pt x="290570" y="136965"/>
                    </a:lnTo>
                    <a:lnTo>
                      <a:pt x="290570" y="138793"/>
                    </a:lnTo>
                    <a:lnTo>
                      <a:pt x="292399" y="140439"/>
                    </a:lnTo>
                    <a:lnTo>
                      <a:pt x="294410" y="140988"/>
                    </a:lnTo>
                    <a:lnTo>
                      <a:pt x="296605" y="136782"/>
                    </a:lnTo>
                    <a:lnTo>
                      <a:pt x="299164" y="138062"/>
                    </a:lnTo>
                    <a:lnTo>
                      <a:pt x="301908" y="141353"/>
                    </a:lnTo>
                    <a:lnTo>
                      <a:pt x="303553" y="141353"/>
                    </a:lnTo>
                    <a:lnTo>
                      <a:pt x="306113" y="142816"/>
                    </a:lnTo>
                    <a:lnTo>
                      <a:pt x="308308" y="138976"/>
                    </a:lnTo>
                    <a:lnTo>
                      <a:pt x="320377" y="138428"/>
                    </a:lnTo>
                    <a:lnTo>
                      <a:pt x="324583" y="140256"/>
                    </a:lnTo>
                    <a:lnTo>
                      <a:pt x="327326" y="142634"/>
                    </a:lnTo>
                    <a:lnTo>
                      <a:pt x="329337" y="140256"/>
                    </a:lnTo>
                    <a:lnTo>
                      <a:pt x="331349" y="139342"/>
                    </a:lnTo>
                    <a:lnTo>
                      <a:pt x="330068" y="135502"/>
                    </a:lnTo>
                    <a:lnTo>
                      <a:pt x="323302" y="125079"/>
                    </a:lnTo>
                    <a:lnTo>
                      <a:pt x="321474" y="118678"/>
                    </a:lnTo>
                    <a:lnTo>
                      <a:pt x="323486" y="113193"/>
                    </a:lnTo>
                    <a:lnTo>
                      <a:pt x="327326" y="108987"/>
                    </a:lnTo>
                    <a:lnTo>
                      <a:pt x="328057" y="106061"/>
                    </a:lnTo>
                    <a:lnTo>
                      <a:pt x="328057" y="102038"/>
                    </a:lnTo>
                    <a:lnTo>
                      <a:pt x="318182" y="88140"/>
                    </a:lnTo>
                    <a:lnTo>
                      <a:pt x="317085" y="83020"/>
                    </a:lnTo>
                    <a:lnTo>
                      <a:pt x="319828" y="76986"/>
                    </a:lnTo>
                    <a:lnTo>
                      <a:pt x="318914" y="72414"/>
                    </a:lnTo>
                    <a:lnTo>
                      <a:pt x="316720" y="70220"/>
                    </a:lnTo>
                    <a:lnTo>
                      <a:pt x="315805" y="66014"/>
                    </a:lnTo>
                    <a:lnTo>
                      <a:pt x="315805" y="59614"/>
                    </a:lnTo>
                    <a:lnTo>
                      <a:pt x="316720" y="54859"/>
                    </a:lnTo>
                    <a:lnTo>
                      <a:pt x="318914" y="51019"/>
                    </a:lnTo>
                    <a:lnTo>
                      <a:pt x="317817" y="49007"/>
                    </a:lnTo>
                    <a:lnTo>
                      <a:pt x="302822" y="32001"/>
                    </a:lnTo>
                    <a:lnTo>
                      <a:pt x="294410" y="27247"/>
                    </a:lnTo>
                    <a:lnTo>
                      <a:pt x="278135" y="23955"/>
                    </a:lnTo>
                    <a:lnTo>
                      <a:pt x="263872" y="14995"/>
                    </a:lnTo>
                    <a:lnTo>
                      <a:pt x="244671" y="1463"/>
                    </a:lnTo>
                    <a:lnTo>
                      <a:pt x="243574" y="183"/>
                    </a:lnTo>
                    <a:lnTo>
                      <a:pt x="242477" y="183"/>
                    </a:lnTo>
                    <a:lnTo>
                      <a:pt x="231871" y="0"/>
                    </a:lnTo>
                    <a:lnTo>
                      <a:pt x="229311" y="914"/>
                    </a:lnTo>
                    <a:lnTo>
                      <a:pt x="229860" y="3657"/>
                    </a:lnTo>
                    <a:lnTo>
                      <a:pt x="232054" y="5303"/>
                    </a:lnTo>
                    <a:lnTo>
                      <a:pt x="232785" y="8229"/>
                    </a:lnTo>
                    <a:lnTo>
                      <a:pt x="231871" y="10972"/>
                    </a:lnTo>
                    <a:lnTo>
                      <a:pt x="229860" y="12618"/>
                    </a:lnTo>
                    <a:lnTo>
                      <a:pt x="228213" y="17189"/>
                    </a:lnTo>
                    <a:lnTo>
                      <a:pt x="225288" y="20115"/>
                    </a:lnTo>
                    <a:lnTo>
                      <a:pt x="225836" y="23224"/>
                    </a:lnTo>
                    <a:lnTo>
                      <a:pt x="230408" y="25967"/>
                    </a:lnTo>
                    <a:lnTo>
                      <a:pt x="227299" y="28344"/>
                    </a:lnTo>
                    <a:lnTo>
                      <a:pt x="223459" y="29075"/>
                    </a:lnTo>
                    <a:lnTo>
                      <a:pt x="203344" y="24687"/>
                    </a:lnTo>
                    <a:lnTo>
                      <a:pt x="188898" y="23589"/>
                    </a:lnTo>
                    <a:lnTo>
                      <a:pt x="184692" y="23955"/>
                    </a:lnTo>
                    <a:lnTo>
                      <a:pt x="182315" y="25235"/>
                    </a:lnTo>
                    <a:lnTo>
                      <a:pt x="179938" y="28161"/>
                    </a:lnTo>
                    <a:lnTo>
                      <a:pt x="180852" y="35110"/>
                    </a:lnTo>
                    <a:lnTo>
                      <a:pt x="179938" y="37853"/>
                    </a:lnTo>
                    <a:lnTo>
                      <a:pt x="177560" y="44253"/>
                    </a:lnTo>
                    <a:lnTo>
                      <a:pt x="173354" y="49190"/>
                    </a:lnTo>
                    <a:lnTo>
                      <a:pt x="171343" y="48459"/>
                    </a:lnTo>
                    <a:lnTo>
                      <a:pt x="166771" y="44802"/>
                    </a:lnTo>
                    <a:lnTo>
                      <a:pt x="161103" y="42973"/>
                    </a:lnTo>
                    <a:lnTo>
                      <a:pt x="155617" y="43704"/>
                    </a:lnTo>
                    <a:lnTo>
                      <a:pt x="146839" y="49556"/>
                    </a:lnTo>
                    <a:lnTo>
                      <a:pt x="142999" y="52848"/>
                    </a:lnTo>
                    <a:lnTo>
                      <a:pt x="140988" y="57968"/>
                    </a:lnTo>
                    <a:lnTo>
                      <a:pt x="140256" y="61808"/>
                    </a:lnTo>
                    <a:lnTo>
                      <a:pt x="137331" y="64917"/>
                    </a:lnTo>
                    <a:lnTo>
                      <a:pt x="130930" y="70220"/>
                    </a:lnTo>
                    <a:lnTo>
                      <a:pt x="129650" y="74425"/>
                    </a:lnTo>
                    <a:lnTo>
                      <a:pt x="135502" y="81191"/>
                    </a:lnTo>
                    <a:lnTo>
                      <a:pt x="136233" y="85032"/>
                    </a:lnTo>
                    <a:lnTo>
                      <a:pt x="135136" y="87592"/>
                    </a:lnTo>
                    <a:lnTo>
                      <a:pt x="132393" y="91432"/>
                    </a:lnTo>
                    <a:lnTo>
                      <a:pt x="126176" y="95455"/>
                    </a:lnTo>
                    <a:lnTo>
                      <a:pt x="123067" y="99844"/>
                    </a:lnTo>
                    <a:lnTo>
                      <a:pt x="112095" y="109170"/>
                    </a:lnTo>
                    <a:lnTo>
                      <a:pt x="109352" y="114107"/>
                    </a:lnTo>
                    <a:lnTo>
                      <a:pt x="108255" y="120324"/>
                    </a:lnTo>
                    <a:lnTo>
                      <a:pt x="106061" y="124164"/>
                    </a:lnTo>
                    <a:lnTo>
                      <a:pt x="97832" y="128370"/>
                    </a:lnTo>
                    <a:lnTo>
                      <a:pt x="92529" y="128370"/>
                    </a:lnTo>
                    <a:lnTo>
                      <a:pt x="89420" y="129833"/>
                    </a:lnTo>
                    <a:lnTo>
                      <a:pt x="89969" y="134405"/>
                    </a:lnTo>
                    <a:lnTo>
                      <a:pt x="89969" y="141171"/>
                    </a:lnTo>
                    <a:lnTo>
                      <a:pt x="89420" y="150131"/>
                    </a:lnTo>
                    <a:lnTo>
                      <a:pt x="85214" y="166223"/>
                    </a:lnTo>
                    <a:lnTo>
                      <a:pt x="77717" y="177926"/>
                    </a:lnTo>
                    <a:lnTo>
                      <a:pt x="68574" y="187984"/>
                    </a:lnTo>
                    <a:lnTo>
                      <a:pt x="69122" y="191275"/>
                    </a:lnTo>
                    <a:lnTo>
                      <a:pt x="75705" y="196212"/>
                    </a:lnTo>
                    <a:lnTo>
                      <a:pt x="78814" y="199870"/>
                    </a:lnTo>
                    <a:lnTo>
                      <a:pt x="78631" y="206453"/>
                    </a:lnTo>
                    <a:lnTo>
                      <a:pt x="77351" y="210110"/>
                    </a:lnTo>
                    <a:lnTo>
                      <a:pt x="72962" y="214133"/>
                    </a:lnTo>
                    <a:lnTo>
                      <a:pt x="66196" y="213950"/>
                    </a:lnTo>
                    <a:lnTo>
                      <a:pt x="58150" y="212670"/>
                    </a:lnTo>
                    <a:lnTo>
                      <a:pt x="48276" y="214499"/>
                    </a:lnTo>
                    <a:lnTo>
                      <a:pt x="40413" y="218156"/>
                    </a:lnTo>
                    <a:lnTo>
                      <a:pt x="29075" y="228214"/>
                    </a:lnTo>
                    <a:lnTo>
                      <a:pt x="26149" y="233151"/>
                    </a:lnTo>
                    <a:lnTo>
                      <a:pt x="24138" y="239551"/>
                    </a:lnTo>
                    <a:lnTo>
                      <a:pt x="25601" y="245403"/>
                    </a:lnTo>
                    <a:lnTo>
                      <a:pt x="28710" y="249974"/>
                    </a:lnTo>
                    <a:lnTo>
                      <a:pt x="30904" y="251803"/>
                    </a:lnTo>
                    <a:lnTo>
                      <a:pt x="27978" y="254912"/>
                    </a:lnTo>
                    <a:lnTo>
                      <a:pt x="27246" y="259118"/>
                    </a:lnTo>
                    <a:lnTo>
                      <a:pt x="25784" y="262226"/>
                    </a:lnTo>
                    <a:lnTo>
                      <a:pt x="25784" y="268626"/>
                    </a:lnTo>
                    <a:lnTo>
                      <a:pt x="24321" y="271735"/>
                    </a:lnTo>
                    <a:lnTo>
                      <a:pt x="24321" y="275758"/>
                    </a:lnTo>
                    <a:lnTo>
                      <a:pt x="25784" y="276672"/>
                    </a:lnTo>
                    <a:lnTo>
                      <a:pt x="27795" y="281793"/>
                    </a:lnTo>
                    <a:lnTo>
                      <a:pt x="27246" y="295873"/>
                    </a:lnTo>
                    <a:lnTo>
                      <a:pt x="27795" y="303005"/>
                    </a:lnTo>
                    <a:lnTo>
                      <a:pt x="32001" y="308125"/>
                    </a:lnTo>
                    <a:lnTo>
                      <a:pt x="41510" y="313428"/>
                    </a:lnTo>
                    <a:lnTo>
                      <a:pt x="42973" y="320377"/>
                    </a:lnTo>
                    <a:lnTo>
                      <a:pt x="40047" y="326594"/>
                    </a:lnTo>
                    <a:lnTo>
                      <a:pt x="35293" y="330434"/>
                    </a:lnTo>
                    <a:lnTo>
                      <a:pt x="28527" y="332629"/>
                    </a:lnTo>
                    <a:lnTo>
                      <a:pt x="27246" y="334823"/>
                    </a:lnTo>
                    <a:lnTo>
                      <a:pt x="32001" y="339212"/>
                    </a:lnTo>
                    <a:lnTo>
                      <a:pt x="35841" y="350549"/>
                    </a:lnTo>
                    <a:lnTo>
                      <a:pt x="32367" y="360790"/>
                    </a:lnTo>
                    <a:lnTo>
                      <a:pt x="34561" y="363715"/>
                    </a:lnTo>
                    <a:lnTo>
                      <a:pt x="33647" y="369018"/>
                    </a:lnTo>
                    <a:lnTo>
                      <a:pt x="30904" y="372676"/>
                    </a:lnTo>
                    <a:lnTo>
                      <a:pt x="18286" y="376333"/>
                    </a:lnTo>
                    <a:lnTo>
                      <a:pt x="18286" y="381087"/>
                    </a:lnTo>
                    <a:lnTo>
                      <a:pt x="12435" y="388585"/>
                    </a:lnTo>
                    <a:lnTo>
                      <a:pt x="12983" y="394254"/>
                    </a:lnTo>
                    <a:lnTo>
                      <a:pt x="14812" y="398460"/>
                    </a:lnTo>
                    <a:lnTo>
                      <a:pt x="11337" y="411809"/>
                    </a:lnTo>
                    <a:lnTo>
                      <a:pt x="7680" y="413820"/>
                    </a:lnTo>
                    <a:lnTo>
                      <a:pt x="5669" y="410711"/>
                    </a:lnTo>
                    <a:lnTo>
                      <a:pt x="4206" y="415466"/>
                    </a:lnTo>
                    <a:lnTo>
                      <a:pt x="4206" y="407603"/>
                    </a:lnTo>
                    <a:lnTo>
                      <a:pt x="3108" y="406140"/>
                    </a:lnTo>
                    <a:close/>
                  </a:path>
                </a:pathLst>
              </a:custGeom>
              <a:grpFill/>
              <a:ln w="18272" cap="flat">
                <a:noFill/>
                <a:prstDash val="solid"/>
                <a:miter/>
              </a:ln>
            </p:spPr>
            <p:txBody>
              <a:bodyPr rtlCol="0" anchor="ctr"/>
              <a:lstStyle/>
              <a:p>
                <a:endParaRPr lang="en-GB" sz="1463"/>
              </a:p>
            </p:txBody>
          </p:sp>
          <p:sp>
            <p:nvSpPr>
              <p:cNvPr id="706" name="Freeform: Shape 705">
                <a:extLst>
                  <a:ext uri="{FF2B5EF4-FFF2-40B4-BE49-F238E27FC236}">
                    <a16:creationId xmlns:a16="http://schemas.microsoft.com/office/drawing/2014/main" id="{64331746-18F2-8921-A025-FC882EAB3BA1}"/>
                  </a:ext>
                </a:extLst>
              </p:cNvPr>
              <p:cNvSpPr/>
              <p:nvPr/>
            </p:nvSpPr>
            <p:spPr>
              <a:xfrm>
                <a:off x="6268909" y="2235301"/>
                <a:ext cx="331348" cy="541641"/>
              </a:xfrm>
              <a:custGeom>
                <a:avLst/>
                <a:gdLst>
                  <a:gd name="connsiteX0" fmla="*/ 3108 w 331348"/>
                  <a:gd name="connsiteY0" fmla="*/ 406140 h 541641"/>
                  <a:gd name="connsiteX1" fmla="*/ 0 w 331348"/>
                  <a:gd name="connsiteY1" fmla="*/ 410528 h 541641"/>
                  <a:gd name="connsiteX2" fmla="*/ 0 w 331348"/>
                  <a:gd name="connsiteY2" fmla="*/ 414186 h 541641"/>
                  <a:gd name="connsiteX3" fmla="*/ 2560 w 331348"/>
                  <a:gd name="connsiteY3" fmla="*/ 428815 h 541641"/>
                  <a:gd name="connsiteX4" fmla="*/ 3474 w 331348"/>
                  <a:gd name="connsiteY4" fmla="*/ 430643 h 541641"/>
                  <a:gd name="connsiteX5" fmla="*/ 5669 w 331348"/>
                  <a:gd name="connsiteY5" fmla="*/ 431192 h 541641"/>
                  <a:gd name="connsiteX6" fmla="*/ 6583 w 331348"/>
                  <a:gd name="connsiteY6" fmla="*/ 432655 h 541641"/>
                  <a:gd name="connsiteX7" fmla="*/ 6766 w 331348"/>
                  <a:gd name="connsiteY7" fmla="*/ 435398 h 541641"/>
                  <a:gd name="connsiteX8" fmla="*/ 6217 w 331348"/>
                  <a:gd name="connsiteY8" fmla="*/ 436678 h 541641"/>
                  <a:gd name="connsiteX9" fmla="*/ 8960 w 331348"/>
                  <a:gd name="connsiteY9" fmla="*/ 434118 h 541641"/>
                  <a:gd name="connsiteX10" fmla="*/ 9875 w 331348"/>
                  <a:gd name="connsiteY10" fmla="*/ 431558 h 541641"/>
                  <a:gd name="connsiteX11" fmla="*/ 11886 w 331348"/>
                  <a:gd name="connsiteY11" fmla="*/ 433021 h 541641"/>
                  <a:gd name="connsiteX12" fmla="*/ 10423 w 331348"/>
                  <a:gd name="connsiteY12" fmla="*/ 436495 h 541641"/>
                  <a:gd name="connsiteX13" fmla="*/ 12435 w 331348"/>
                  <a:gd name="connsiteY13" fmla="*/ 436312 h 541641"/>
                  <a:gd name="connsiteX14" fmla="*/ 13532 w 331348"/>
                  <a:gd name="connsiteY14" fmla="*/ 437044 h 541641"/>
                  <a:gd name="connsiteX15" fmla="*/ 11337 w 331348"/>
                  <a:gd name="connsiteY15" fmla="*/ 438324 h 541641"/>
                  <a:gd name="connsiteX16" fmla="*/ 7863 w 331348"/>
                  <a:gd name="connsiteY16" fmla="*/ 442164 h 541641"/>
                  <a:gd name="connsiteX17" fmla="*/ 15177 w 331348"/>
                  <a:gd name="connsiteY17" fmla="*/ 444175 h 541641"/>
                  <a:gd name="connsiteX18" fmla="*/ 16641 w 331348"/>
                  <a:gd name="connsiteY18" fmla="*/ 447650 h 541641"/>
                  <a:gd name="connsiteX19" fmla="*/ 15177 w 331348"/>
                  <a:gd name="connsiteY19" fmla="*/ 453501 h 541641"/>
                  <a:gd name="connsiteX20" fmla="*/ 20298 w 331348"/>
                  <a:gd name="connsiteY20" fmla="*/ 452587 h 541641"/>
                  <a:gd name="connsiteX21" fmla="*/ 21395 w 331348"/>
                  <a:gd name="connsiteY21" fmla="*/ 456976 h 541641"/>
                  <a:gd name="connsiteX22" fmla="*/ 18286 w 331348"/>
                  <a:gd name="connsiteY22" fmla="*/ 459902 h 541641"/>
                  <a:gd name="connsiteX23" fmla="*/ 19567 w 331348"/>
                  <a:gd name="connsiteY23" fmla="*/ 465388 h 541641"/>
                  <a:gd name="connsiteX24" fmla="*/ 19018 w 331348"/>
                  <a:gd name="connsiteY24" fmla="*/ 469593 h 541641"/>
                  <a:gd name="connsiteX25" fmla="*/ 23041 w 331348"/>
                  <a:gd name="connsiteY25" fmla="*/ 469593 h 541641"/>
                  <a:gd name="connsiteX26" fmla="*/ 25235 w 331348"/>
                  <a:gd name="connsiteY26" fmla="*/ 474531 h 541641"/>
                  <a:gd name="connsiteX27" fmla="*/ 26332 w 331348"/>
                  <a:gd name="connsiteY27" fmla="*/ 478737 h 541641"/>
                  <a:gd name="connsiteX28" fmla="*/ 29075 w 331348"/>
                  <a:gd name="connsiteY28" fmla="*/ 485320 h 541641"/>
                  <a:gd name="connsiteX29" fmla="*/ 34195 w 331348"/>
                  <a:gd name="connsiteY29" fmla="*/ 489160 h 541641"/>
                  <a:gd name="connsiteX30" fmla="*/ 36756 w 331348"/>
                  <a:gd name="connsiteY30" fmla="*/ 493183 h 541641"/>
                  <a:gd name="connsiteX31" fmla="*/ 42058 w 331348"/>
                  <a:gd name="connsiteY31" fmla="*/ 495926 h 541641"/>
                  <a:gd name="connsiteX32" fmla="*/ 45350 w 331348"/>
                  <a:gd name="connsiteY32" fmla="*/ 499766 h 541641"/>
                  <a:gd name="connsiteX33" fmla="*/ 45350 w 331348"/>
                  <a:gd name="connsiteY33" fmla="*/ 502692 h 541641"/>
                  <a:gd name="connsiteX34" fmla="*/ 42607 w 331348"/>
                  <a:gd name="connsiteY34" fmla="*/ 503972 h 541641"/>
                  <a:gd name="connsiteX35" fmla="*/ 39316 w 331348"/>
                  <a:gd name="connsiteY35" fmla="*/ 503606 h 541641"/>
                  <a:gd name="connsiteX36" fmla="*/ 38401 w 331348"/>
                  <a:gd name="connsiteY36" fmla="*/ 504886 h 541641"/>
                  <a:gd name="connsiteX37" fmla="*/ 41876 w 331348"/>
                  <a:gd name="connsiteY37" fmla="*/ 510738 h 541641"/>
                  <a:gd name="connsiteX38" fmla="*/ 38218 w 331348"/>
                  <a:gd name="connsiteY38" fmla="*/ 510555 h 541641"/>
                  <a:gd name="connsiteX39" fmla="*/ 35109 w 331348"/>
                  <a:gd name="connsiteY39" fmla="*/ 509275 h 541641"/>
                  <a:gd name="connsiteX40" fmla="*/ 34744 w 331348"/>
                  <a:gd name="connsiteY40" fmla="*/ 511652 h 541641"/>
                  <a:gd name="connsiteX41" fmla="*/ 42058 w 331348"/>
                  <a:gd name="connsiteY41" fmla="*/ 524270 h 541641"/>
                  <a:gd name="connsiteX42" fmla="*/ 45716 w 331348"/>
                  <a:gd name="connsiteY42" fmla="*/ 528475 h 541641"/>
                  <a:gd name="connsiteX43" fmla="*/ 47362 w 331348"/>
                  <a:gd name="connsiteY43" fmla="*/ 531950 h 541641"/>
                  <a:gd name="connsiteX44" fmla="*/ 46081 w 331348"/>
                  <a:gd name="connsiteY44" fmla="*/ 533961 h 541641"/>
                  <a:gd name="connsiteX45" fmla="*/ 45350 w 331348"/>
                  <a:gd name="connsiteY45" fmla="*/ 538167 h 541641"/>
                  <a:gd name="connsiteX46" fmla="*/ 44070 w 331348"/>
                  <a:gd name="connsiteY46" fmla="*/ 538716 h 541641"/>
                  <a:gd name="connsiteX47" fmla="*/ 43522 w 331348"/>
                  <a:gd name="connsiteY47" fmla="*/ 540544 h 541641"/>
                  <a:gd name="connsiteX48" fmla="*/ 49373 w 331348"/>
                  <a:gd name="connsiteY48" fmla="*/ 540179 h 541641"/>
                  <a:gd name="connsiteX49" fmla="*/ 54676 w 331348"/>
                  <a:gd name="connsiteY49" fmla="*/ 541642 h 541641"/>
                  <a:gd name="connsiteX50" fmla="*/ 63088 w 331348"/>
                  <a:gd name="connsiteY50" fmla="*/ 539081 h 541641"/>
                  <a:gd name="connsiteX51" fmla="*/ 70951 w 331348"/>
                  <a:gd name="connsiteY51" fmla="*/ 538899 h 541641"/>
                  <a:gd name="connsiteX52" fmla="*/ 75705 w 331348"/>
                  <a:gd name="connsiteY52" fmla="*/ 540727 h 541641"/>
                  <a:gd name="connsiteX53" fmla="*/ 77900 w 331348"/>
                  <a:gd name="connsiteY53" fmla="*/ 539081 h 541641"/>
                  <a:gd name="connsiteX54" fmla="*/ 79911 w 331348"/>
                  <a:gd name="connsiteY54" fmla="*/ 533961 h 541641"/>
                  <a:gd name="connsiteX55" fmla="*/ 78449 w 331348"/>
                  <a:gd name="connsiteY55" fmla="*/ 526281 h 541641"/>
                  <a:gd name="connsiteX56" fmla="*/ 80825 w 331348"/>
                  <a:gd name="connsiteY56" fmla="*/ 521161 h 541641"/>
                  <a:gd name="connsiteX57" fmla="*/ 83569 w 331348"/>
                  <a:gd name="connsiteY57" fmla="*/ 516955 h 541641"/>
                  <a:gd name="connsiteX58" fmla="*/ 87957 w 331348"/>
                  <a:gd name="connsiteY58" fmla="*/ 518052 h 541641"/>
                  <a:gd name="connsiteX59" fmla="*/ 89969 w 331348"/>
                  <a:gd name="connsiteY59" fmla="*/ 514212 h 541641"/>
                  <a:gd name="connsiteX60" fmla="*/ 94723 w 331348"/>
                  <a:gd name="connsiteY60" fmla="*/ 512018 h 541641"/>
                  <a:gd name="connsiteX61" fmla="*/ 101489 w 331348"/>
                  <a:gd name="connsiteY61" fmla="*/ 512201 h 541641"/>
                  <a:gd name="connsiteX62" fmla="*/ 105695 w 331348"/>
                  <a:gd name="connsiteY62" fmla="*/ 513481 h 541641"/>
                  <a:gd name="connsiteX63" fmla="*/ 110815 w 331348"/>
                  <a:gd name="connsiteY63" fmla="*/ 512383 h 541641"/>
                  <a:gd name="connsiteX64" fmla="*/ 116301 w 331348"/>
                  <a:gd name="connsiteY64" fmla="*/ 513663 h 541641"/>
                  <a:gd name="connsiteX65" fmla="*/ 121604 w 331348"/>
                  <a:gd name="connsiteY65" fmla="*/ 513663 h 541641"/>
                  <a:gd name="connsiteX66" fmla="*/ 123798 w 331348"/>
                  <a:gd name="connsiteY66" fmla="*/ 506532 h 541641"/>
                  <a:gd name="connsiteX67" fmla="*/ 128004 w 331348"/>
                  <a:gd name="connsiteY67" fmla="*/ 498303 h 541641"/>
                  <a:gd name="connsiteX68" fmla="*/ 132210 w 331348"/>
                  <a:gd name="connsiteY68" fmla="*/ 492086 h 541641"/>
                  <a:gd name="connsiteX69" fmla="*/ 132759 w 331348"/>
                  <a:gd name="connsiteY69" fmla="*/ 484588 h 541641"/>
                  <a:gd name="connsiteX70" fmla="*/ 134770 w 331348"/>
                  <a:gd name="connsiteY70" fmla="*/ 480017 h 541641"/>
                  <a:gd name="connsiteX71" fmla="*/ 134222 w 331348"/>
                  <a:gd name="connsiteY71" fmla="*/ 474896 h 541641"/>
                  <a:gd name="connsiteX72" fmla="*/ 136233 w 331348"/>
                  <a:gd name="connsiteY72" fmla="*/ 470691 h 541641"/>
                  <a:gd name="connsiteX73" fmla="*/ 138793 w 331348"/>
                  <a:gd name="connsiteY73" fmla="*/ 466850 h 541641"/>
                  <a:gd name="connsiteX74" fmla="*/ 138428 w 331348"/>
                  <a:gd name="connsiteY74" fmla="*/ 463010 h 541641"/>
                  <a:gd name="connsiteX75" fmla="*/ 136416 w 331348"/>
                  <a:gd name="connsiteY75" fmla="*/ 460633 h 541641"/>
                  <a:gd name="connsiteX76" fmla="*/ 139342 w 331348"/>
                  <a:gd name="connsiteY76" fmla="*/ 456976 h 541641"/>
                  <a:gd name="connsiteX77" fmla="*/ 138428 w 331348"/>
                  <a:gd name="connsiteY77" fmla="*/ 453684 h 541641"/>
                  <a:gd name="connsiteX78" fmla="*/ 136233 w 331348"/>
                  <a:gd name="connsiteY78" fmla="*/ 451307 h 541641"/>
                  <a:gd name="connsiteX79" fmla="*/ 135684 w 331348"/>
                  <a:gd name="connsiteY79" fmla="*/ 449478 h 541641"/>
                  <a:gd name="connsiteX80" fmla="*/ 136233 w 331348"/>
                  <a:gd name="connsiteY80" fmla="*/ 447833 h 541641"/>
                  <a:gd name="connsiteX81" fmla="*/ 138976 w 331348"/>
                  <a:gd name="connsiteY81" fmla="*/ 448930 h 541641"/>
                  <a:gd name="connsiteX82" fmla="*/ 141171 w 331348"/>
                  <a:gd name="connsiteY82" fmla="*/ 448747 h 541641"/>
                  <a:gd name="connsiteX83" fmla="*/ 139890 w 331348"/>
                  <a:gd name="connsiteY83" fmla="*/ 446370 h 541641"/>
                  <a:gd name="connsiteX84" fmla="*/ 140073 w 331348"/>
                  <a:gd name="connsiteY84" fmla="*/ 444907 h 541641"/>
                  <a:gd name="connsiteX85" fmla="*/ 141536 w 331348"/>
                  <a:gd name="connsiteY85" fmla="*/ 442712 h 541641"/>
                  <a:gd name="connsiteX86" fmla="*/ 141171 w 331348"/>
                  <a:gd name="connsiteY86" fmla="*/ 440884 h 541641"/>
                  <a:gd name="connsiteX87" fmla="*/ 142268 w 331348"/>
                  <a:gd name="connsiteY87" fmla="*/ 435032 h 541641"/>
                  <a:gd name="connsiteX88" fmla="*/ 141719 w 331348"/>
                  <a:gd name="connsiteY88" fmla="*/ 433204 h 541641"/>
                  <a:gd name="connsiteX89" fmla="*/ 138062 w 331348"/>
                  <a:gd name="connsiteY89" fmla="*/ 430826 h 541641"/>
                  <a:gd name="connsiteX90" fmla="*/ 133673 w 331348"/>
                  <a:gd name="connsiteY90" fmla="*/ 429181 h 541641"/>
                  <a:gd name="connsiteX91" fmla="*/ 134770 w 331348"/>
                  <a:gd name="connsiteY91" fmla="*/ 428815 h 541641"/>
                  <a:gd name="connsiteX92" fmla="*/ 138976 w 331348"/>
                  <a:gd name="connsiteY92" fmla="*/ 429912 h 541641"/>
                  <a:gd name="connsiteX93" fmla="*/ 143548 w 331348"/>
                  <a:gd name="connsiteY93" fmla="*/ 429363 h 541641"/>
                  <a:gd name="connsiteX94" fmla="*/ 144645 w 331348"/>
                  <a:gd name="connsiteY94" fmla="*/ 427718 h 541641"/>
                  <a:gd name="connsiteX95" fmla="*/ 140073 w 331348"/>
                  <a:gd name="connsiteY95" fmla="*/ 424609 h 541641"/>
                  <a:gd name="connsiteX96" fmla="*/ 127273 w 331348"/>
                  <a:gd name="connsiteY96" fmla="*/ 423146 h 541641"/>
                  <a:gd name="connsiteX97" fmla="*/ 128004 w 331348"/>
                  <a:gd name="connsiteY97" fmla="*/ 422232 h 541641"/>
                  <a:gd name="connsiteX98" fmla="*/ 138428 w 331348"/>
                  <a:gd name="connsiteY98" fmla="*/ 421135 h 541641"/>
                  <a:gd name="connsiteX99" fmla="*/ 144279 w 331348"/>
                  <a:gd name="connsiteY99" fmla="*/ 422780 h 541641"/>
                  <a:gd name="connsiteX100" fmla="*/ 147571 w 331348"/>
                  <a:gd name="connsiteY100" fmla="*/ 421500 h 541641"/>
                  <a:gd name="connsiteX101" fmla="*/ 148485 w 331348"/>
                  <a:gd name="connsiteY101" fmla="*/ 418209 h 541641"/>
                  <a:gd name="connsiteX102" fmla="*/ 154702 w 331348"/>
                  <a:gd name="connsiteY102" fmla="*/ 418026 h 541641"/>
                  <a:gd name="connsiteX103" fmla="*/ 160006 w 331348"/>
                  <a:gd name="connsiteY103" fmla="*/ 414003 h 541641"/>
                  <a:gd name="connsiteX104" fmla="*/ 162565 w 331348"/>
                  <a:gd name="connsiteY104" fmla="*/ 411443 h 541641"/>
                  <a:gd name="connsiteX105" fmla="*/ 162565 w 331348"/>
                  <a:gd name="connsiteY105" fmla="*/ 407237 h 541641"/>
                  <a:gd name="connsiteX106" fmla="*/ 166223 w 331348"/>
                  <a:gd name="connsiteY106" fmla="*/ 407968 h 541641"/>
                  <a:gd name="connsiteX107" fmla="*/ 166223 w 331348"/>
                  <a:gd name="connsiteY107" fmla="*/ 412357 h 541641"/>
                  <a:gd name="connsiteX108" fmla="*/ 171709 w 331348"/>
                  <a:gd name="connsiteY108" fmla="*/ 411809 h 541641"/>
                  <a:gd name="connsiteX109" fmla="*/ 175183 w 331348"/>
                  <a:gd name="connsiteY109" fmla="*/ 407420 h 541641"/>
                  <a:gd name="connsiteX110" fmla="*/ 181766 w 331348"/>
                  <a:gd name="connsiteY110" fmla="*/ 403214 h 541641"/>
                  <a:gd name="connsiteX111" fmla="*/ 180486 w 331348"/>
                  <a:gd name="connsiteY111" fmla="*/ 398825 h 541641"/>
                  <a:gd name="connsiteX112" fmla="*/ 182680 w 331348"/>
                  <a:gd name="connsiteY112" fmla="*/ 400471 h 541641"/>
                  <a:gd name="connsiteX113" fmla="*/ 185789 w 331348"/>
                  <a:gd name="connsiteY113" fmla="*/ 400471 h 541641"/>
                  <a:gd name="connsiteX114" fmla="*/ 185789 w 331348"/>
                  <a:gd name="connsiteY114" fmla="*/ 398277 h 541641"/>
                  <a:gd name="connsiteX115" fmla="*/ 188532 w 331348"/>
                  <a:gd name="connsiteY115" fmla="*/ 396631 h 541641"/>
                  <a:gd name="connsiteX116" fmla="*/ 187984 w 331348"/>
                  <a:gd name="connsiteY116" fmla="*/ 394985 h 541641"/>
                  <a:gd name="connsiteX117" fmla="*/ 163662 w 331348"/>
                  <a:gd name="connsiteY117" fmla="*/ 399008 h 541641"/>
                  <a:gd name="connsiteX118" fmla="*/ 157994 w 331348"/>
                  <a:gd name="connsiteY118" fmla="*/ 398094 h 541641"/>
                  <a:gd name="connsiteX119" fmla="*/ 155799 w 331348"/>
                  <a:gd name="connsiteY119" fmla="*/ 399374 h 541641"/>
                  <a:gd name="connsiteX120" fmla="*/ 154702 w 331348"/>
                  <a:gd name="connsiteY120" fmla="*/ 396997 h 541641"/>
                  <a:gd name="connsiteX121" fmla="*/ 151960 w 331348"/>
                  <a:gd name="connsiteY121" fmla="*/ 395168 h 541641"/>
                  <a:gd name="connsiteX122" fmla="*/ 140805 w 331348"/>
                  <a:gd name="connsiteY122" fmla="*/ 391328 h 541641"/>
                  <a:gd name="connsiteX123" fmla="*/ 134222 w 331348"/>
                  <a:gd name="connsiteY123" fmla="*/ 392242 h 541641"/>
                  <a:gd name="connsiteX124" fmla="*/ 131661 w 331348"/>
                  <a:gd name="connsiteY124" fmla="*/ 391145 h 541641"/>
                  <a:gd name="connsiteX125" fmla="*/ 134222 w 331348"/>
                  <a:gd name="connsiteY125" fmla="*/ 390048 h 541641"/>
                  <a:gd name="connsiteX126" fmla="*/ 136233 w 331348"/>
                  <a:gd name="connsiteY126" fmla="*/ 387853 h 541641"/>
                  <a:gd name="connsiteX127" fmla="*/ 139342 w 331348"/>
                  <a:gd name="connsiteY127" fmla="*/ 388402 h 541641"/>
                  <a:gd name="connsiteX128" fmla="*/ 142816 w 331348"/>
                  <a:gd name="connsiteY128" fmla="*/ 387671 h 541641"/>
                  <a:gd name="connsiteX129" fmla="*/ 148485 w 331348"/>
                  <a:gd name="connsiteY129" fmla="*/ 388219 h 541641"/>
                  <a:gd name="connsiteX130" fmla="*/ 149034 w 331348"/>
                  <a:gd name="connsiteY130" fmla="*/ 387853 h 541641"/>
                  <a:gd name="connsiteX131" fmla="*/ 153605 w 331348"/>
                  <a:gd name="connsiteY131" fmla="*/ 391145 h 541641"/>
                  <a:gd name="connsiteX132" fmla="*/ 156714 w 331348"/>
                  <a:gd name="connsiteY132" fmla="*/ 389865 h 541641"/>
                  <a:gd name="connsiteX133" fmla="*/ 156897 w 331348"/>
                  <a:gd name="connsiteY133" fmla="*/ 388585 h 541641"/>
                  <a:gd name="connsiteX134" fmla="*/ 160006 w 331348"/>
                  <a:gd name="connsiteY134" fmla="*/ 390596 h 541641"/>
                  <a:gd name="connsiteX135" fmla="*/ 163662 w 331348"/>
                  <a:gd name="connsiteY135" fmla="*/ 391511 h 541641"/>
                  <a:gd name="connsiteX136" fmla="*/ 165126 w 331348"/>
                  <a:gd name="connsiteY136" fmla="*/ 389499 h 541641"/>
                  <a:gd name="connsiteX137" fmla="*/ 166406 w 331348"/>
                  <a:gd name="connsiteY137" fmla="*/ 390596 h 541641"/>
                  <a:gd name="connsiteX138" fmla="*/ 168417 w 331348"/>
                  <a:gd name="connsiteY138" fmla="*/ 394254 h 541641"/>
                  <a:gd name="connsiteX139" fmla="*/ 172075 w 331348"/>
                  <a:gd name="connsiteY139" fmla="*/ 395168 h 541641"/>
                  <a:gd name="connsiteX140" fmla="*/ 186886 w 331348"/>
                  <a:gd name="connsiteY140" fmla="*/ 389316 h 541641"/>
                  <a:gd name="connsiteX141" fmla="*/ 191824 w 331348"/>
                  <a:gd name="connsiteY141" fmla="*/ 382916 h 541641"/>
                  <a:gd name="connsiteX142" fmla="*/ 194201 w 331348"/>
                  <a:gd name="connsiteY142" fmla="*/ 381270 h 541641"/>
                  <a:gd name="connsiteX143" fmla="*/ 195847 w 331348"/>
                  <a:gd name="connsiteY143" fmla="*/ 375419 h 541641"/>
                  <a:gd name="connsiteX144" fmla="*/ 193104 w 331348"/>
                  <a:gd name="connsiteY144" fmla="*/ 370116 h 541641"/>
                  <a:gd name="connsiteX145" fmla="*/ 187069 w 331348"/>
                  <a:gd name="connsiteY145" fmla="*/ 367007 h 541641"/>
                  <a:gd name="connsiteX146" fmla="*/ 183047 w 331348"/>
                  <a:gd name="connsiteY146" fmla="*/ 361887 h 541641"/>
                  <a:gd name="connsiteX147" fmla="*/ 186520 w 331348"/>
                  <a:gd name="connsiteY147" fmla="*/ 361704 h 541641"/>
                  <a:gd name="connsiteX148" fmla="*/ 186338 w 331348"/>
                  <a:gd name="connsiteY148" fmla="*/ 360424 h 541641"/>
                  <a:gd name="connsiteX149" fmla="*/ 176280 w 331348"/>
                  <a:gd name="connsiteY149" fmla="*/ 356949 h 541641"/>
                  <a:gd name="connsiteX150" fmla="*/ 175732 w 331348"/>
                  <a:gd name="connsiteY150" fmla="*/ 353658 h 541641"/>
                  <a:gd name="connsiteX151" fmla="*/ 173720 w 331348"/>
                  <a:gd name="connsiteY151" fmla="*/ 350184 h 541641"/>
                  <a:gd name="connsiteX152" fmla="*/ 165857 w 331348"/>
                  <a:gd name="connsiteY152" fmla="*/ 351098 h 541641"/>
                  <a:gd name="connsiteX153" fmla="*/ 163662 w 331348"/>
                  <a:gd name="connsiteY153" fmla="*/ 349086 h 541641"/>
                  <a:gd name="connsiteX154" fmla="*/ 162748 w 331348"/>
                  <a:gd name="connsiteY154" fmla="*/ 347441 h 541641"/>
                  <a:gd name="connsiteX155" fmla="*/ 161103 w 331348"/>
                  <a:gd name="connsiteY155" fmla="*/ 347258 h 541641"/>
                  <a:gd name="connsiteX156" fmla="*/ 161103 w 331348"/>
                  <a:gd name="connsiteY156" fmla="*/ 348721 h 541641"/>
                  <a:gd name="connsiteX157" fmla="*/ 157994 w 331348"/>
                  <a:gd name="connsiteY157" fmla="*/ 355121 h 541641"/>
                  <a:gd name="connsiteX158" fmla="*/ 154337 w 331348"/>
                  <a:gd name="connsiteY158" fmla="*/ 358961 h 541641"/>
                  <a:gd name="connsiteX159" fmla="*/ 146108 w 331348"/>
                  <a:gd name="connsiteY159" fmla="*/ 363898 h 541641"/>
                  <a:gd name="connsiteX160" fmla="*/ 142816 w 331348"/>
                  <a:gd name="connsiteY160" fmla="*/ 365544 h 541641"/>
                  <a:gd name="connsiteX161" fmla="*/ 138793 w 331348"/>
                  <a:gd name="connsiteY161" fmla="*/ 365544 h 541641"/>
                  <a:gd name="connsiteX162" fmla="*/ 133125 w 331348"/>
                  <a:gd name="connsiteY162" fmla="*/ 366824 h 541641"/>
                  <a:gd name="connsiteX163" fmla="*/ 129833 w 331348"/>
                  <a:gd name="connsiteY163" fmla="*/ 365910 h 541641"/>
                  <a:gd name="connsiteX164" fmla="*/ 133673 w 331348"/>
                  <a:gd name="connsiteY164" fmla="*/ 363898 h 541641"/>
                  <a:gd name="connsiteX165" fmla="*/ 139342 w 331348"/>
                  <a:gd name="connsiteY165" fmla="*/ 362984 h 541641"/>
                  <a:gd name="connsiteX166" fmla="*/ 143548 w 331348"/>
                  <a:gd name="connsiteY166" fmla="*/ 359875 h 541641"/>
                  <a:gd name="connsiteX167" fmla="*/ 147936 w 331348"/>
                  <a:gd name="connsiteY167" fmla="*/ 358412 h 541641"/>
                  <a:gd name="connsiteX168" fmla="*/ 155799 w 331348"/>
                  <a:gd name="connsiteY168" fmla="*/ 353109 h 541641"/>
                  <a:gd name="connsiteX169" fmla="*/ 157263 w 331348"/>
                  <a:gd name="connsiteY169" fmla="*/ 349635 h 541641"/>
                  <a:gd name="connsiteX170" fmla="*/ 157263 w 331348"/>
                  <a:gd name="connsiteY170" fmla="*/ 345429 h 541641"/>
                  <a:gd name="connsiteX171" fmla="*/ 153240 w 331348"/>
                  <a:gd name="connsiteY171" fmla="*/ 344698 h 541641"/>
                  <a:gd name="connsiteX172" fmla="*/ 155068 w 331348"/>
                  <a:gd name="connsiteY172" fmla="*/ 341955 h 541641"/>
                  <a:gd name="connsiteX173" fmla="*/ 155251 w 331348"/>
                  <a:gd name="connsiteY173" fmla="*/ 338663 h 541641"/>
                  <a:gd name="connsiteX174" fmla="*/ 153605 w 331348"/>
                  <a:gd name="connsiteY174" fmla="*/ 335372 h 541641"/>
                  <a:gd name="connsiteX175" fmla="*/ 152143 w 331348"/>
                  <a:gd name="connsiteY175" fmla="*/ 326046 h 541641"/>
                  <a:gd name="connsiteX176" fmla="*/ 152691 w 331348"/>
                  <a:gd name="connsiteY176" fmla="*/ 319828 h 541641"/>
                  <a:gd name="connsiteX177" fmla="*/ 151045 w 331348"/>
                  <a:gd name="connsiteY177" fmla="*/ 312148 h 541641"/>
                  <a:gd name="connsiteX178" fmla="*/ 151594 w 331348"/>
                  <a:gd name="connsiteY178" fmla="*/ 309954 h 541641"/>
                  <a:gd name="connsiteX179" fmla="*/ 153057 w 331348"/>
                  <a:gd name="connsiteY179" fmla="*/ 307211 h 541641"/>
                  <a:gd name="connsiteX180" fmla="*/ 152325 w 331348"/>
                  <a:gd name="connsiteY180" fmla="*/ 305199 h 541641"/>
                  <a:gd name="connsiteX181" fmla="*/ 159457 w 331348"/>
                  <a:gd name="connsiteY181" fmla="*/ 307942 h 541641"/>
                  <a:gd name="connsiteX182" fmla="*/ 159822 w 331348"/>
                  <a:gd name="connsiteY182" fmla="*/ 305199 h 541641"/>
                  <a:gd name="connsiteX183" fmla="*/ 157811 w 331348"/>
                  <a:gd name="connsiteY183" fmla="*/ 297885 h 541641"/>
                  <a:gd name="connsiteX184" fmla="*/ 159822 w 331348"/>
                  <a:gd name="connsiteY184" fmla="*/ 290753 h 541641"/>
                  <a:gd name="connsiteX185" fmla="*/ 162200 w 331348"/>
                  <a:gd name="connsiteY185" fmla="*/ 284718 h 541641"/>
                  <a:gd name="connsiteX186" fmla="*/ 158908 w 331348"/>
                  <a:gd name="connsiteY186" fmla="*/ 281610 h 541641"/>
                  <a:gd name="connsiteX187" fmla="*/ 157445 w 331348"/>
                  <a:gd name="connsiteY187" fmla="*/ 278684 h 541641"/>
                  <a:gd name="connsiteX188" fmla="*/ 157811 w 331348"/>
                  <a:gd name="connsiteY188" fmla="*/ 273929 h 541641"/>
                  <a:gd name="connsiteX189" fmla="*/ 165309 w 331348"/>
                  <a:gd name="connsiteY189" fmla="*/ 277038 h 541641"/>
                  <a:gd name="connsiteX190" fmla="*/ 165674 w 331348"/>
                  <a:gd name="connsiteY190" fmla="*/ 275941 h 541641"/>
                  <a:gd name="connsiteX191" fmla="*/ 167503 w 331348"/>
                  <a:gd name="connsiteY191" fmla="*/ 275210 h 541641"/>
                  <a:gd name="connsiteX192" fmla="*/ 170429 w 331348"/>
                  <a:gd name="connsiteY192" fmla="*/ 272101 h 541641"/>
                  <a:gd name="connsiteX193" fmla="*/ 170611 w 331348"/>
                  <a:gd name="connsiteY193" fmla="*/ 271187 h 541641"/>
                  <a:gd name="connsiteX194" fmla="*/ 170063 w 331348"/>
                  <a:gd name="connsiteY194" fmla="*/ 270089 h 541641"/>
                  <a:gd name="connsiteX195" fmla="*/ 171160 w 331348"/>
                  <a:gd name="connsiteY195" fmla="*/ 264603 h 541641"/>
                  <a:gd name="connsiteX196" fmla="*/ 169332 w 331348"/>
                  <a:gd name="connsiteY196" fmla="*/ 261129 h 541641"/>
                  <a:gd name="connsiteX197" fmla="*/ 169514 w 331348"/>
                  <a:gd name="connsiteY197" fmla="*/ 258203 h 541641"/>
                  <a:gd name="connsiteX198" fmla="*/ 170611 w 331348"/>
                  <a:gd name="connsiteY198" fmla="*/ 261495 h 541641"/>
                  <a:gd name="connsiteX199" fmla="*/ 174817 w 331348"/>
                  <a:gd name="connsiteY199" fmla="*/ 263872 h 541641"/>
                  <a:gd name="connsiteX200" fmla="*/ 176463 w 331348"/>
                  <a:gd name="connsiteY200" fmla="*/ 263506 h 541641"/>
                  <a:gd name="connsiteX201" fmla="*/ 179023 w 331348"/>
                  <a:gd name="connsiteY201" fmla="*/ 260215 h 541641"/>
                  <a:gd name="connsiteX202" fmla="*/ 182132 w 331348"/>
                  <a:gd name="connsiteY202" fmla="*/ 261495 h 541641"/>
                  <a:gd name="connsiteX203" fmla="*/ 182680 w 331348"/>
                  <a:gd name="connsiteY203" fmla="*/ 258935 h 541641"/>
                  <a:gd name="connsiteX204" fmla="*/ 184692 w 331348"/>
                  <a:gd name="connsiteY204" fmla="*/ 257106 h 541641"/>
                  <a:gd name="connsiteX205" fmla="*/ 179389 w 331348"/>
                  <a:gd name="connsiteY205" fmla="*/ 255277 h 541641"/>
                  <a:gd name="connsiteX206" fmla="*/ 183047 w 331348"/>
                  <a:gd name="connsiteY206" fmla="*/ 255643 h 541641"/>
                  <a:gd name="connsiteX207" fmla="*/ 187069 w 331348"/>
                  <a:gd name="connsiteY207" fmla="*/ 253449 h 541641"/>
                  <a:gd name="connsiteX208" fmla="*/ 186703 w 331348"/>
                  <a:gd name="connsiteY208" fmla="*/ 252169 h 541641"/>
                  <a:gd name="connsiteX209" fmla="*/ 190361 w 331348"/>
                  <a:gd name="connsiteY209" fmla="*/ 250706 h 541641"/>
                  <a:gd name="connsiteX210" fmla="*/ 190543 w 331348"/>
                  <a:gd name="connsiteY210" fmla="*/ 247597 h 541641"/>
                  <a:gd name="connsiteX211" fmla="*/ 193469 w 331348"/>
                  <a:gd name="connsiteY211" fmla="*/ 246866 h 541641"/>
                  <a:gd name="connsiteX212" fmla="*/ 193835 w 331348"/>
                  <a:gd name="connsiteY212" fmla="*/ 242843 h 541641"/>
                  <a:gd name="connsiteX213" fmla="*/ 196761 w 331348"/>
                  <a:gd name="connsiteY213" fmla="*/ 242477 h 541641"/>
                  <a:gd name="connsiteX214" fmla="*/ 201515 w 331348"/>
                  <a:gd name="connsiteY214" fmla="*/ 243208 h 541641"/>
                  <a:gd name="connsiteX215" fmla="*/ 206819 w 331348"/>
                  <a:gd name="connsiteY215" fmla="*/ 240100 h 541641"/>
                  <a:gd name="connsiteX216" fmla="*/ 208647 w 331348"/>
                  <a:gd name="connsiteY216" fmla="*/ 236442 h 541641"/>
                  <a:gd name="connsiteX217" fmla="*/ 215048 w 331348"/>
                  <a:gd name="connsiteY217" fmla="*/ 232785 h 541641"/>
                  <a:gd name="connsiteX218" fmla="*/ 218339 w 331348"/>
                  <a:gd name="connsiteY218" fmla="*/ 234980 h 541641"/>
                  <a:gd name="connsiteX219" fmla="*/ 223093 w 331348"/>
                  <a:gd name="connsiteY219" fmla="*/ 232602 h 541641"/>
                  <a:gd name="connsiteX220" fmla="*/ 224556 w 331348"/>
                  <a:gd name="connsiteY220" fmla="*/ 229494 h 541641"/>
                  <a:gd name="connsiteX221" fmla="*/ 228213 w 331348"/>
                  <a:gd name="connsiteY221" fmla="*/ 227299 h 541641"/>
                  <a:gd name="connsiteX222" fmla="*/ 231505 w 331348"/>
                  <a:gd name="connsiteY222" fmla="*/ 228214 h 541641"/>
                  <a:gd name="connsiteX223" fmla="*/ 233516 w 331348"/>
                  <a:gd name="connsiteY223" fmla="*/ 226751 h 541641"/>
                  <a:gd name="connsiteX224" fmla="*/ 239185 w 331348"/>
                  <a:gd name="connsiteY224" fmla="*/ 224373 h 541641"/>
                  <a:gd name="connsiteX225" fmla="*/ 241562 w 331348"/>
                  <a:gd name="connsiteY225" fmla="*/ 221631 h 541641"/>
                  <a:gd name="connsiteX226" fmla="*/ 244671 w 331348"/>
                  <a:gd name="connsiteY226" fmla="*/ 220351 h 541641"/>
                  <a:gd name="connsiteX227" fmla="*/ 248328 w 331348"/>
                  <a:gd name="connsiteY227" fmla="*/ 215230 h 541641"/>
                  <a:gd name="connsiteX228" fmla="*/ 249425 w 331348"/>
                  <a:gd name="connsiteY228" fmla="*/ 212122 h 541641"/>
                  <a:gd name="connsiteX229" fmla="*/ 254729 w 331348"/>
                  <a:gd name="connsiteY229" fmla="*/ 207916 h 541641"/>
                  <a:gd name="connsiteX230" fmla="*/ 257289 w 331348"/>
                  <a:gd name="connsiteY230" fmla="*/ 203710 h 541641"/>
                  <a:gd name="connsiteX231" fmla="*/ 260580 w 331348"/>
                  <a:gd name="connsiteY231" fmla="*/ 199687 h 541641"/>
                  <a:gd name="connsiteX232" fmla="*/ 262592 w 331348"/>
                  <a:gd name="connsiteY232" fmla="*/ 198041 h 541641"/>
                  <a:gd name="connsiteX233" fmla="*/ 263323 w 331348"/>
                  <a:gd name="connsiteY233" fmla="*/ 199687 h 541641"/>
                  <a:gd name="connsiteX234" fmla="*/ 262592 w 331348"/>
                  <a:gd name="connsiteY234" fmla="*/ 202978 h 541641"/>
                  <a:gd name="connsiteX235" fmla="*/ 266798 w 331348"/>
                  <a:gd name="connsiteY235" fmla="*/ 198773 h 541641"/>
                  <a:gd name="connsiteX236" fmla="*/ 267712 w 331348"/>
                  <a:gd name="connsiteY236" fmla="*/ 197127 h 541641"/>
                  <a:gd name="connsiteX237" fmla="*/ 265152 w 331348"/>
                  <a:gd name="connsiteY237" fmla="*/ 195481 h 541641"/>
                  <a:gd name="connsiteX238" fmla="*/ 264969 w 331348"/>
                  <a:gd name="connsiteY238" fmla="*/ 193652 h 541641"/>
                  <a:gd name="connsiteX239" fmla="*/ 258203 w 331348"/>
                  <a:gd name="connsiteY239" fmla="*/ 188898 h 541641"/>
                  <a:gd name="connsiteX240" fmla="*/ 257289 w 331348"/>
                  <a:gd name="connsiteY240" fmla="*/ 186704 h 541641"/>
                  <a:gd name="connsiteX241" fmla="*/ 258569 w 331348"/>
                  <a:gd name="connsiteY241" fmla="*/ 186155 h 541641"/>
                  <a:gd name="connsiteX242" fmla="*/ 257838 w 331348"/>
                  <a:gd name="connsiteY242" fmla="*/ 183961 h 541641"/>
                  <a:gd name="connsiteX243" fmla="*/ 255643 w 331348"/>
                  <a:gd name="connsiteY243" fmla="*/ 182132 h 541641"/>
                  <a:gd name="connsiteX244" fmla="*/ 255826 w 331348"/>
                  <a:gd name="connsiteY244" fmla="*/ 181035 h 541641"/>
                  <a:gd name="connsiteX245" fmla="*/ 257838 w 331348"/>
                  <a:gd name="connsiteY245" fmla="*/ 179572 h 541641"/>
                  <a:gd name="connsiteX246" fmla="*/ 258569 w 331348"/>
                  <a:gd name="connsiteY246" fmla="*/ 177560 h 541641"/>
                  <a:gd name="connsiteX247" fmla="*/ 262592 w 331348"/>
                  <a:gd name="connsiteY247" fmla="*/ 176280 h 541641"/>
                  <a:gd name="connsiteX248" fmla="*/ 267163 w 331348"/>
                  <a:gd name="connsiteY248" fmla="*/ 168417 h 541641"/>
                  <a:gd name="connsiteX249" fmla="*/ 267712 w 331348"/>
                  <a:gd name="connsiteY249" fmla="*/ 166406 h 541641"/>
                  <a:gd name="connsiteX250" fmla="*/ 262958 w 331348"/>
                  <a:gd name="connsiteY250" fmla="*/ 160737 h 541641"/>
                  <a:gd name="connsiteX251" fmla="*/ 263506 w 331348"/>
                  <a:gd name="connsiteY251" fmla="*/ 160006 h 541641"/>
                  <a:gd name="connsiteX252" fmla="*/ 268626 w 331348"/>
                  <a:gd name="connsiteY252" fmla="*/ 157628 h 541641"/>
                  <a:gd name="connsiteX253" fmla="*/ 268809 w 331348"/>
                  <a:gd name="connsiteY253" fmla="*/ 155434 h 541641"/>
                  <a:gd name="connsiteX254" fmla="*/ 270821 w 331348"/>
                  <a:gd name="connsiteY254" fmla="*/ 154885 h 541641"/>
                  <a:gd name="connsiteX255" fmla="*/ 274661 w 331348"/>
                  <a:gd name="connsiteY255" fmla="*/ 156165 h 541641"/>
                  <a:gd name="connsiteX256" fmla="*/ 276124 w 331348"/>
                  <a:gd name="connsiteY256" fmla="*/ 155800 h 541641"/>
                  <a:gd name="connsiteX257" fmla="*/ 276673 w 331348"/>
                  <a:gd name="connsiteY257" fmla="*/ 153605 h 541641"/>
                  <a:gd name="connsiteX258" fmla="*/ 275209 w 331348"/>
                  <a:gd name="connsiteY258" fmla="*/ 152142 h 541641"/>
                  <a:gd name="connsiteX259" fmla="*/ 279781 w 331348"/>
                  <a:gd name="connsiteY259" fmla="*/ 151777 h 541641"/>
                  <a:gd name="connsiteX260" fmla="*/ 280329 w 331348"/>
                  <a:gd name="connsiteY260" fmla="*/ 149948 h 541641"/>
                  <a:gd name="connsiteX261" fmla="*/ 275209 w 331348"/>
                  <a:gd name="connsiteY261" fmla="*/ 145194 h 541641"/>
                  <a:gd name="connsiteX262" fmla="*/ 275209 w 331348"/>
                  <a:gd name="connsiteY262" fmla="*/ 143914 h 541641"/>
                  <a:gd name="connsiteX263" fmla="*/ 280513 w 331348"/>
                  <a:gd name="connsiteY263" fmla="*/ 146657 h 541641"/>
                  <a:gd name="connsiteX264" fmla="*/ 282890 w 331348"/>
                  <a:gd name="connsiteY264" fmla="*/ 149217 h 541641"/>
                  <a:gd name="connsiteX265" fmla="*/ 284719 w 331348"/>
                  <a:gd name="connsiteY265" fmla="*/ 149217 h 541641"/>
                  <a:gd name="connsiteX266" fmla="*/ 284170 w 331348"/>
                  <a:gd name="connsiteY266" fmla="*/ 143914 h 541641"/>
                  <a:gd name="connsiteX267" fmla="*/ 284536 w 331348"/>
                  <a:gd name="connsiteY267" fmla="*/ 144645 h 541641"/>
                  <a:gd name="connsiteX268" fmla="*/ 286181 w 331348"/>
                  <a:gd name="connsiteY268" fmla="*/ 143914 h 541641"/>
                  <a:gd name="connsiteX269" fmla="*/ 287095 w 331348"/>
                  <a:gd name="connsiteY269" fmla="*/ 137513 h 541641"/>
                  <a:gd name="connsiteX270" fmla="*/ 288742 w 331348"/>
                  <a:gd name="connsiteY270" fmla="*/ 136965 h 541641"/>
                  <a:gd name="connsiteX271" fmla="*/ 290570 w 331348"/>
                  <a:gd name="connsiteY271" fmla="*/ 136965 h 541641"/>
                  <a:gd name="connsiteX272" fmla="*/ 290570 w 331348"/>
                  <a:gd name="connsiteY272" fmla="*/ 138793 h 541641"/>
                  <a:gd name="connsiteX273" fmla="*/ 292399 w 331348"/>
                  <a:gd name="connsiteY273" fmla="*/ 140439 h 541641"/>
                  <a:gd name="connsiteX274" fmla="*/ 294410 w 331348"/>
                  <a:gd name="connsiteY274" fmla="*/ 140988 h 541641"/>
                  <a:gd name="connsiteX275" fmla="*/ 296605 w 331348"/>
                  <a:gd name="connsiteY275" fmla="*/ 136782 h 541641"/>
                  <a:gd name="connsiteX276" fmla="*/ 299164 w 331348"/>
                  <a:gd name="connsiteY276" fmla="*/ 138062 h 541641"/>
                  <a:gd name="connsiteX277" fmla="*/ 301908 w 331348"/>
                  <a:gd name="connsiteY277" fmla="*/ 141353 h 541641"/>
                  <a:gd name="connsiteX278" fmla="*/ 303553 w 331348"/>
                  <a:gd name="connsiteY278" fmla="*/ 141353 h 541641"/>
                  <a:gd name="connsiteX279" fmla="*/ 306113 w 331348"/>
                  <a:gd name="connsiteY279" fmla="*/ 142816 h 541641"/>
                  <a:gd name="connsiteX280" fmla="*/ 308308 w 331348"/>
                  <a:gd name="connsiteY280" fmla="*/ 138976 h 541641"/>
                  <a:gd name="connsiteX281" fmla="*/ 320377 w 331348"/>
                  <a:gd name="connsiteY281" fmla="*/ 138428 h 541641"/>
                  <a:gd name="connsiteX282" fmla="*/ 324583 w 331348"/>
                  <a:gd name="connsiteY282" fmla="*/ 140256 h 541641"/>
                  <a:gd name="connsiteX283" fmla="*/ 327326 w 331348"/>
                  <a:gd name="connsiteY283" fmla="*/ 142634 h 541641"/>
                  <a:gd name="connsiteX284" fmla="*/ 329337 w 331348"/>
                  <a:gd name="connsiteY284" fmla="*/ 140256 h 541641"/>
                  <a:gd name="connsiteX285" fmla="*/ 331349 w 331348"/>
                  <a:gd name="connsiteY285" fmla="*/ 139342 h 541641"/>
                  <a:gd name="connsiteX286" fmla="*/ 330068 w 331348"/>
                  <a:gd name="connsiteY286" fmla="*/ 135502 h 541641"/>
                  <a:gd name="connsiteX287" fmla="*/ 323302 w 331348"/>
                  <a:gd name="connsiteY287" fmla="*/ 125079 h 541641"/>
                  <a:gd name="connsiteX288" fmla="*/ 321474 w 331348"/>
                  <a:gd name="connsiteY288" fmla="*/ 118678 h 541641"/>
                  <a:gd name="connsiteX289" fmla="*/ 323486 w 331348"/>
                  <a:gd name="connsiteY289" fmla="*/ 113193 h 541641"/>
                  <a:gd name="connsiteX290" fmla="*/ 327326 w 331348"/>
                  <a:gd name="connsiteY290" fmla="*/ 108987 h 541641"/>
                  <a:gd name="connsiteX291" fmla="*/ 328057 w 331348"/>
                  <a:gd name="connsiteY291" fmla="*/ 106061 h 541641"/>
                  <a:gd name="connsiteX292" fmla="*/ 328057 w 331348"/>
                  <a:gd name="connsiteY292" fmla="*/ 102038 h 541641"/>
                  <a:gd name="connsiteX293" fmla="*/ 318182 w 331348"/>
                  <a:gd name="connsiteY293" fmla="*/ 88140 h 541641"/>
                  <a:gd name="connsiteX294" fmla="*/ 317085 w 331348"/>
                  <a:gd name="connsiteY294" fmla="*/ 83020 h 541641"/>
                  <a:gd name="connsiteX295" fmla="*/ 319828 w 331348"/>
                  <a:gd name="connsiteY295" fmla="*/ 76986 h 541641"/>
                  <a:gd name="connsiteX296" fmla="*/ 318914 w 331348"/>
                  <a:gd name="connsiteY296" fmla="*/ 72414 h 541641"/>
                  <a:gd name="connsiteX297" fmla="*/ 316720 w 331348"/>
                  <a:gd name="connsiteY297" fmla="*/ 70220 h 541641"/>
                  <a:gd name="connsiteX298" fmla="*/ 315805 w 331348"/>
                  <a:gd name="connsiteY298" fmla="*/ 66014 h 541641"/>
                  <a:gd name="connsiteX299" fmla="*/ 315805 w 331348"/>
                  <a:gd name="connsiteY299" fmla="*/ 59614 h 541641"/>
                  <a:gd name="connsiteX300" fmla="*/ 316720 w 331348"/>
                  <a:gd name="connsiteY300" fmla="*/ 54859 h 541641"/>
                  <a:gd name="connsiteX301" fmla="*/ 318914 w 331348"/>
                  <a:gd name="connsiteY301" fmla="*/ 51019 h 541641"/>
                  <a:gd name="connsiteX302" fmla="*/ 317817 w 331348"/>
                  <a:gd name="connsiteY302" fmla="*/ 49007 h 541641"/>
                  <a:gd name="connsiteX303" fmla="*/ 302822 w 331348"/>
                  <a:gd name="connsiteY303" fmla="*/ 32001 h 541641"/>
                  <a:gd name="connsiteX304" fmla="*/ 294410 w 331348"/>
                  <a:gd name="connsiteY304" fmla="*/ 27247 h 541641"/>
                  <a:gd name="connsiteX305" fmla="*/ 278135 w 331348"/>
                  <a:gd name="connsiteY305" fmla="*/ 23955 h 541641"/>
                  <a:gd name="connsiteX306" fmla="*/ 263872 w 331348"/>
                  <a:gd name="connsiteY306" fmla="*/ 14995 h 541641"/>
                  <a:gd name="connsiteX307" fmla="*/ 244671 w 331348"/>
                  <a:gd name="connsiteY307" fmla="*/ 1463 h 541641"/>
                  <a:gd name="connsiteX308" fmla="*/ 243574 w 331348"/>
                  <a:gd name="connsiteY308" fmla="*/ 183 h 541641"/>
                  <a:gd name="connsiteX309" fmla="*/ 242477 w 331348"/>
                  <a:gd name="connsiteY309" fmla="*/ 183 h 541641"/>
                  <a:gd name="connsiteX310" fmla="*/ 231871 w 331348"/>
                  <a:gd name="connsiteY310" fmla="*/ 0 h 541641"/>
                  <a:gd name="connsiteX311" fmla="*/ 229311 w 331348"/>
                  <a:gd name="connsiteY311" fmla="*/ 914 h 541641"/>
                  <a:gd name="connsiteX312" fmla="*/ 229860 w 331348"/>
                  <a:gd name="connsiteY312" fmla="*/ 3657 h 541641"/>
                  <a:gd name="connsiteX313" fmla="*/ 232054 w 331348"/>
                  <a:gd name="connsiteY313" fmla="*/ 5303 h 541641"/>
                  <a:gd name="connsiteX314" fmla="*/ 232785 w 331348"/>
                  <a:gd name="connsiteY314" fmla="*/ 8229 h 541641"/>
                  <a:gd name="connsiteX315" fmla="*/ 231871 w 331348"/>
                  <a:gd name="connsiteY315" fmla="*/ 10972 h 541641"/>
                  <a:gd name="connsiteX316" fmla="*/ 229860 w 331348"/>
                  <a:gd name="connsiteY316" fmla="*/ 12618 h 541641"/>
                  <a:gd name="connsiteX317" fmla="*/ 228213 w 331348"/>
                  <a:gd name="connsiteY317" fmla="*/ 17189 h 541641"/>
                  <a:gd name="connsiteX318" fmla="*/ 225288 w 331348"/>
                  <a:gd name="connsiteY318" fmla="*/ 20115 h 541641"/>
                  <a:gd name="connsiteX319" fmla="*/ 225836 w 331348"/>
                  <a:gd name="connsiteY319" fmla="*/ 23224 h 541641"/>
                  <a:gd name="connsiteX320" fmla="*/ 230408 w 331348"/>
                  <a:gd name="connsiteY320" fmla="*/ 25967 h 541641"/>
                  <a:gd name="connsiteX321" fmla="*/ 227299 w 331348"/>
                  <a:gd name="connsiteY321" fmla="*/ 28344 h 541641"/>
                  <a:gd name="connsiteX322" fmla="*/ 223459 w 331348"/>
                  <a:gd name="connsiteY322" fmla="*/ 29075 h 541641"/>
                  <a:gd name="connsiteX323" fmla="*/ 203344 w 331348"/>
                  <a:gd name="connsiteY323" fmla="*/ 24687 h 541641"/>
                  <a:gd name="connsiteX324" fmla="*/ 188898 w 331348"/>
                  <a:gd name="connsiteY324" fmla="*/ 23589 h 541641"/>
                  <a:gd name="connsiteX325" fmla="*/ 184692 w 331348"/>
                  <a:gd name="connsiteY325" fmla="*/ 23955 h 541641"/>
                  <a:gd name="connsiteX326" fmla="*/ 182315 w 331348"/>
                  <a:gd name="connsiteY326" fmla="*/ 25235 h 541641"/>
                  <a:gd name="connsiteX327" fmla="*/ 179938 w 331348"/>
                  <a:gd name="connsiteY327" fmla="*/ 28161 h 541641"/>
                  <a:gd name="connsiteX328" fmla="*/ 180852 w 331348"/>
                  <a:gd name="connsiteY328" fmla="*/ 35110 h 541641"/>
                  <a:gd name="connsiteX329" fmla="*/ 179938 w 331348"/>
                  <a:gd name="connsiteY329" fmla="*/ 37853 h 541641"/>
                  <a:gd name="connsiteX330" fmla="*/ 177560 w 331348"/>
                  <a:gd name="connsiteY330" fmla="*/ 44253 h 541641"/>
                  <a:gd name="connsiteX331" fmla="*/ 173354 w 331348"/>
                  <a:gd name="connsiteY331" fmla="*/ 49190 h 541641"/>
                  <a:gd name="connsiteX332" fmla="*/ 171343 w 331348"/>
                  <a:gd name="connsiteY332" fmla="*/ 48459 h 541641"/>
                  <a:gd name="connsiteX333" fmla="*/ 166771 w 331348"/>
                  <a:gd name="connsiteY333" fmla="*/ 44802 h 541641"/>
                  <a:gd name="connsiteX334" fmla="*/ 161103 w 331348"/>
                  <a:gd name="connsiteY334" fmla="*/ 42973 h 541641"/>
                  <a:gd name="connsiteX335" fmla="*/ 155617 w 331348"/>
                  <a:gd name="connsiteY335" fmla="*/ 43704 h 541641"/>
                  <a:gd name="connsiteX336" fmla="*/ 146839 w 331348"/>
                  <a:gd name="connsiteY336" fmla="*/ 49556 h 541641"/>
                  <a:gd name="connsiteX337" fmla="*/ 142999 w 331348"/>
                  <a:gd name="connsiteY337" fmla="*/ 52848 h 541641"/>
                  <a:gd name="connsiteX338" fmla="*/ 140988 w 331348"/>
                  <a:gd name="connsiteY338" fmla="*/ 57968 h 541641"/>
                  <a:gd name="connsiteX339" fmla="*/ 140256 w 331348"/>
                  <a:gd name="connsiteY339" fmla="*/ 61808 h 541641"/>
                  <a:gd name="connsiteX340" fmla="*/ 137331 w 331348"/>
                  <a:gd name="connsiteY340" fmla="*/ 64917 h 541641"/>
                  <a:gd name="connsiteX341" fmla="*/ 130930 w 331348"/>
                  <a:gd name="connsiteY341" fmla="*/ 70220 h 541641"/>
                  <a:gd name="connsiteX342" fmla="*/ 129650 w 331348"/>
                  <a:gd name="connsiteY342" fmla="*/ 74425 h 541641"/>
                  <a:gd name="connsiteX343" fmla="*/ 135502 w 331348"/>
                  <a:gd name="connsiteY343" fmla="*/ 81191 h 541641"/>
                  <a:gd name="connsiteX344" fmla="*/ 136233 w 331348"/>
                  <a:gd name="connsiteY344" fmla="*/ 85032 h 541641"/>
                  <a:gd name="connsiteX345" fmla="*/ 135136 w 331348"/>
                  <a:gd name="connsiteY345" fmla="*/ 87592 h 541641"/>
                  <a:gd name="connsiteX346" fmla="*/ 132393 w 331348"/>
                  <a:gd name="connsiteY346" fmla="*/ 91432 h 541641"/>
                  <a:gd name="connsiteX347" fmla="*/ 126176 w 331348"/>
                  <a:gd name="connsiteY347" fmla="*/ 95455 h 541641"/>
                  <a:gd name="connsiteX348" fmla="*/ 123067 w 331348"/>
                  <a:gd name="connsiteY348" fmla="*/ 99844 h 541641"/>
                  <a:gd name="connsiteX349" fmla="*/ 112095 w 331348"/>
                  <a:gd name="connsiteY349" fmla="*/ 109170 h 541641"/>
                  <a:gd name="connsiteX350" fmla="*/ 109352 w 331348"/>
                  <a:gd name="connsiteY350" fmla="*/ 114107 h 541641"/>
                  <a:gd name="connsiteX351" fmla="*/ 108255 w 331348"/>
                  <a:gd name="connsiteY351" fmla="*/ 120324 h 541641"/>
                  <a:gd name="connsiteX352" fmla="*/ 106061 w 331348"/>
                  <a:gd name="connsiteY352" fmla="*/ 124164 h 541641"/>
                  <a:gd name="connsiteX353" fmla="*/ 97832 w 331348"/>
                  <a:gd name="connsiteY353" fmla="*/ 128370 h 541641"/>
                  <a:gd name="connsiteX354" fmla="*/ 92529 w 331348"/>
                  <a:gd name="connsiteY354" fmla="*/ 128370 h 541641"/>
                  <a:gd name="connsiteX355" fmla="*/ 89420 w 331348"/>
                  <a:gd name="connsiteY355" fmla="*/ 129833 h 541641"/>
                  <a:gd name="connsiteX356" fmla="*/ 89969 w 331348"/>
                  <a:gd name="connsiteY356" fmla="*/ 134405 h 541641"/>
                  <a:gd name="connsiteX357" fmla="*/ 89969 w 331348"/>
                  <a:gd name="connsiteY357" fmla="*/ 141171 h 541641"/>
                  <a:gd name="connsiteX358" fmla="*/ 89420 w 331348"/>
                  <a:gd name="connsiteY358" fmla="*/ 150131 h 541641"/>
                  <a:gd name="connsiteX359" fmla="*/ 85214 w 331348"/>
                  <a:gd name="connsiteY359" fmla="*/ 166223 h 541641"/>
                  <a:gd name="connsiteX360" fmla="*/ 77717 w 331348"/>
                  <a:gd name="connsiteY360" fmla="*/ 177926 h 541641"/>
                  <a:gd name="connsiteX361" fmla="*/ 68574 w 331348"/>
                  <a:gd name="connsiteY361" fmla="*/ 187984 h 541641"/>
                  <a:gd name="connsiteX362" fmla="*/ 69122 w 331348"/>
                  <a:gd name="connsiteY362" fmla="*/ 191275 h 541641"/>
                  <a:gd name="connsiteX363" fmla="*/ 75705 w 331348"/>
                  <a:gd name="connsiteY363" fmla="*/ 196212 h 541641"/>
                  <a:gd name="connsiteX364" fmla="*/ 78814 w 331348"/>
                  <a:gd name="connsiteY364" fmla="*/ 199870 h 541641"/>
                  <a:gd name="connsiteX365" fmla="*/ 78631 w 331348"/>
                  <a:gd name="connsiteY365" fmla="*/ 206453 h 541641"/>
                  <a:gd name="connsiteX366" fmla="*/ 77351 w 331348"/>
                  <a:gd name="connsiteY366" fmla="*/ 210110 h 541641"/>
                  <a:gd name="connsiteX367" fmla="*/ 72962 w 331348"/>
                  <a:gd name="connsiteY367" fmla="*/ 214133 h 541641"/>
                  <a:gd name="connsiteX368" fmla="*/ 66196 w 331348"/>
                  <a:gd name="connsiteY368" fmla="*/ 213950 h 541641"/>
                  <a:gd name="connsiteX369" fmla="*/ 58150 w 331348"/>
                  <a:gd name="connsiteY369" fmla="*/ 212670 h 541641"/>
                  <a:gd name="connsiteX370" fmla="*/ 48276 w 331348"/>
                  <a:gd name="connsiteY370" fmla="*/ 214499 h 541641"/>
                  <a:gd name="connsiteX371" fmla="*/ 40413 w 331348"/>
                  <a:gd name="connsiteY371" fmla="*/ 218156 h 541641"/>
                  <a:gd name="connsiteX372" fmla="*/ 29075 w 331348"/>
                  <a:gd name="connsiteY372" fmla="*/ 228214 h 541641"/>
                  <a:gd name="connsiteX373" fmla="*/ 26149 w 331348"/>
                  <a:gd name="connsiteY373" fmla="*/ 233151 h 541641"/>
                  <a:gd name="connsiteX374" fmla="*/ 24138 w 331348"/>
                  <a:gd name="connsiteY374" fmla="*/ 239551 h 541641"/>
                  <a:gd name="connsiteX375" fmla="*/ 25601 w 331348"/>
                  <a:gd name="connsiteY375" fmla="*/ 245403 h 541641"/>
                  <a:gd name="connsiteX376" fmla="*/ 28710 w 331348"/>
                  <a:gd name="connsiteY376" fmla="*/ 249974 h 541641"/>
                  <a:gd name="connsiteX377" fmla="*/ 30904 w 331348"/>
                  <a:gd name="connsiteY377" fmla="*/ 251803 h 541641"/>
                  <a:gd name="connsiteX378" fmla="*/ 27978 w 331348"/>
                  <a:gd name="connsiteY378" fmla="*/ 254912 h 541641"/>
                  <a:gd name="connsiteX379" fmla="*/ 27246 w 331348"/>
                  <a:gd name="connsiteY379" fmla="*/ 259118 h 541641"/>
                  <a:gd name="connsiteX380" fmla="*/ 25784 w 331348"/>
                  <a:gd name="connsiteY380" fmla="*/ 262226 h 541641"/>
                  <a:gd name="connsiteX381" fmla="*/ 25784 w 331348"/>
                  <a:gd name="connsiteY381" fmla="*/ 268626 h 541641"/>
                  <a:gd name="connsiteX382" fmla="*/ 24321 w 331348"/>
                  <a:gd name="connsiteY382" fmla="*/ 271735 h 541641"/>
                  <a:gd name="connsiteX383" fmla="*/ 24321 w 331348"/>
                  <a:gd name="connsiteY383" fmla="*/ 275758 h 541641"/>
                  <a:gd name="connsiteX384" fmla="*/ 25784 w 331348"/>
                  <a:gd name="connsiteY384" fmla="*/ 276672 h 541641"/>
                  <a:gd name="connsiteX385" fmla="*/ 27795 w 331348"/>
                  <a:gd name="connsiteY385" fmla="*/ 281793 h 541641"/>
                  <a:gd name="connsiteX386" fmla="*/ 27246 w 331348"/>
                  <a:gd name="connsiteY386" fmla="*/ 295873 h 541641"/>
                  <a:gd name="connsiteX387" fmla="*/ 27795 w 331348"/>
                  <a:gd name="connsiteY387" fmla="*/ 303005 h 541641"/>
                  <a:gd name="connsiteX388" fmla="*/ 32001 w 331348"/>
                  <a:gd name="connsiteY388" fmla="*/ 308125 h 541641"/>
                  <a:gd name="connsiteX389" fmla="*/ 41510 w 331348"/>
                  <a:gd name="connsiteY389" fmla="*/ 313428 h 541641"/>
                  <a:gd name="connsiteX390" fmla="*/ 42973 w 331348"/>
                  <a:gd name="connsiteY390" fmla="*/ 320377 h 541641"/>
                  <a:gd name="connsiteX391" fmla="*/ 40047 w 331348"/>
                  <a:gd name="connsiteY391" fmla="*/ 326594 h 541641"/>
                  <a:gd name="connsiteX392" fmla="*/ 35293 w 331348"/>
                  <a:gd name="connsiteY392" fmla="*/ 330434 h 541641"/>
                  <a:gd name="connsiteX393" fmla="*/ 28527 w 331348"/>
                  <a:gd name="connsiteY393" fmla="*/ 332629 h 541641"/>
                  <a:gd name="connsiteX394" fmla="*/ 27246 w 331348"/>
                  <a:gd name="connsiteY394" fmla="*/ 334823 h 541641"/>
                  <a:gd name="connsiteX395" fmla="*/ 32001 w 331348"/>
                  <a:gd name="connsiteY395" fmla="*/ 339212 h 541641"/>
                  <a:gd name="connsiteX396" fmla="*/ 35841 w 331348"/>
                  <a:gd name="connsiteY396" fmla="*/ 350549 h 541641"/>
                  <a:gd name="connsiteX397" fmla="*/ 32367 w 331348"/>
                  <a:gd name="connsiteY397" fmla="*/ 360790 h 541641"/>
                  <a:gd name="connsiteX398" fmla="*/ 34561 w 331348"/>
                  <a:gd name="connsiteY398" fmla="*/ 363715 h 541641"/>
                  <a:gd name="connsiteX399" fmla="*/ 33647 w 331348"/>
                  <a:gd name="connsiteY399" fmla="*/ 369018 h 541641"/>
                  <a:gd name="connsiteX400" fmla="*/ 30904 w 331348"/>
                  <a:gd name="connsiteY400" fmla="*/ 372676 h 541641"/>
                  <a:gd name="connsiteX401" fmla="*/ 18286 w 331348"/>
                  <a:gd name="connsiteY401" fmla="*/ 376333 h 541641"/>
                  <a:gd name="connsiteX402" fmla="*/ 18286 w 331348"/>
                  <a:gd name="connsiteY402" fmla="*/ 381087 h 541641"/>
                  <a:gd name="connsiteX403" fmla="*/ 12435 w 331348"/>
                  <a:gd name="connsiteY403" fmla="*/ 388585 h 541641"/>
                  <a:gd name="connsiteX404" fmla="*/ 12983 w 331348"/>
                  <a:gd name="connsiteY404" fmla="*/ 394254 h 541641"/>
                  <a:gd name="connsiteX405" fmla="*/ 14812 w 331348"/>
                  <a:gd name="connsiteY405" fmla="*/ 398460 h 541641"/>
                  <a:gd name="connsiteX406" fmla="*/ 11337 w 331348"/>
                  <a:gd name="connsiteY406" fmla="*/ 411809 h 541641"/>
                  <a:gd name="connsiteX407" fmla="*/ 7680 w 331348"/>
                  <a:gd name="connsiteY407" fmla="*/ 413820 h 541641"/>
                  <a:gd name="connsiteX408" fmla="*/ 5669 w 331348"/>
                  <a:gd name="connsiteY408" fmla="*/ 410711 h 541641"/>
                  <a:gd name="connsiteX409" fmla="*/ 4206 w 331348"/>
                  <a:gd name="connsiteY409" fmla="*/ 415466 h 541641"/>
                  <a:gd name="connsiteX410" fmla="*/ 4206 w 331348"/>
                  <a:gd name="connsiteY410" fmla="*/ 407603 h 541641"/>
                  <a:gd name="connsiteX411" fmla="*/ 3108 w 331348"/>
                  <a:gd name="connsiteY411" fmla="*/ 406140 h 54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331348" h="541641">
                    <a:moveTo>
                      <a:pt x="3108" y="406140"/>
                    </a:moveTo>
                    <a:lnTo>
                      <a:pt x="0" y="410528"/>
                    </a:lnTo>
                    <a:lnTo>
                      <a:pt x="0" y="414186"/>
                    </a:lnTo>
                    <a:lnTo>
                      <a:pt x="2560" y="428815"/>
                    </a:lnTo>
                    <a:lnTo>
                      <a:pt x="3474" y="430643"/>
                    </a:lnTo>
                    <a:lnTo>
                      <a:pt x="5669" y="431192"/>
                    </a:lnTo>
                    <a:lnTo>
                      <a:pt x="6583" y="432655"/>
                    </a:lnTo>
                    <a:lnTo>
                      <a:pt x="6766" y="435398"/>
                    </a:lnTo>
                    <a:lnTo>
                      <a:pt x="6217" y="436678"/>
                    </a:lnTo>
                    <a:lnTo>
                      <a:pt x="8960" y="434118"/>
                    </a:lnTo>
                    <a:lnTo>
                      <a:pt x="9875" y="431558"/>
                    </a:lnTo>
                    <a:lnTo>
                      <a:pt x="11886" y="433021"/>
                    </a:lnTo>
                    <a:lnTo>
                      <a:pt x="10423" y="436495"/>
                    </a:lnTo>
                    <a:lnTo>
                      <a:pt x="12435" y="436312"/>
                    </a:lnTo>
                    <a:lnTo>
                      <a:pt x="13532" y="437044"/>
                    </a:lnTo>
                    <a:lnTo>
                      <a:pt x="11337" y="438324"/>
                    </a:lnTo>
                    <a:lnTo>
                      <a:pt x="7863" y="442164"/>
                    </a:lnTo>
                    <a:lnTo>
                      <a:pt x="15177" y="444175"/>
                    </a:lnTo>
                    <a:lnTo>
                      <a:pt x="16641" y="447650"/>
                    </a:lnTo>
                    <a:lnTo>
                      <a:pt x="15177" y="453501"/>
                    </a:lnTo>
                    <a:lnTo>
                      <a:pt x="20298" y="452587"/>
                    </a:lnTo>
                    <a:lnTo>
                      <a:pt x="21395" y="456976"/>
                    </a:lnTo>
                    <a:lnTo>
                      <a:pt x="18286" y="459902"/>
                    </a:lnTo>
                    <a:lnTo>
                      <a:pt x="19567" y="465388"/>
                    </a:lnTo>
                    <a:lnTo>
                      <a:pt x="19018" y="469593"/>
                    </a:lnTo>
                    <a:lnTo>
                      <a:pt x="23041" y="469593"/>
                    </a:lnTo>
                    <a:lnTo>
                      <a:pt x="25235" y="474531"/>
                    </a:lnTo>
                    <a:lnTo>
                      <a:pt x="26332" y="478737"/>
                    </a:lnTo>
                    <a:lnTo>
                      <a:pt x="29075" y="485320"/>
                    </a:lnTo>
                    <a:lnTo>
                      <a:pt x="34195" y="489160"/>
                    </a:lnTo>
                    <a:lnTo>
                      <a:pt x="36756" y="493183"/>
                    </a:lnTo>
                    <a:lnTo>
                      <a:pt x="42058" y="495926"/>
                    </a:lnTo>
                    <a:lnTo>
                      <a:pt x="45350" y="499766"/>
                    </a:lnTo>
                    <a:lnTo>
                      <a:pt x="45350" y="502692"/>
                    </a:lnTo>
                    <a:lnTo>
                      <a:pt x="42607" y="503972"/>
                    </a:lnTo>
                    <a:lnTo>
                      <a:pt x="39316" y="503606"/>
                    </a:lnTo>
                    <a:lnTo>
                      <a:pt x="38401" y="504886"/>
                    </a:lnTo>
                    <a:lnTo>
                      <a:pt x="41876" y="510738"/>
                    </a:lnTo>
                    <a:lnTo>
                      <a:pt x="38218" y="510555"/>
                    </a:lnTo>
                    <a:lnTo>
                      <a:pt x="35109" y="509275"/>
                    </a:lnTo>
                    <a:lnTo>
                      <a:pt x="34744" y="511652"/>
                    </a:lnTo>
                    <a:lnTo>
                      <a:pt x="42058" y="524270"/>
                    </a:lnTo>
                    <a:lnTo>
                      <a:pt x="45716" y="528475"/>
                    </a:lnTo>
                    <a:lnTo>
                      <a:pt x="47362" y="531950"/>
                    </a:lnTo>
                    <a:lnTo>
                      <a:pt x="46081" y="533961"/>
                    </a:lnTo>
                    <a:lnTo>
                      <a:pt x="45350" y="538167"/>
                    </a:lnTo>
                    <a:lnTo>
                      <a:pt x="44070" y="538716"/>
                    </a:lnTo>
                    <a:lnTo>
                      <a:pt x="43522" y="540544"/>
                    </a:lnTo>
                    <a:lnTo>
                      <a:pt x="49373" y="540179"/>
                    </a:lnTo>
                    <a:lnTo>
                      <a:pt x="54676" y="541642"/>
                    </a:lnTo>
                    <a:lnTo>
                      <a:pt x="63088" y="539081"/>
                    </a:lnTo>
                    <a:lnTo>
                      <a:pt x="70951" y="538899"/>
                    </a:lnTo>
                    <a:lnTo>
                      <a:pt x="75705" y="540727"/>
                    </a:lnTo>
                    <a:lnTo>
                      <a:pt x="77900" y="539081"/>
                    </a:lnTo>
                    <a:lnTo>
                      <a:pt x="79911" y="533961"/>
                    </a:lnTo>
                    <a:lnTo>
                      <a:pt x="78449" y="526281"/>
                    </a:lnTo>
                    <a:lnTo>
                      <a:pt x="80825" y="521161"/>
                    </a:lnTo>
                    <a:lnTo>
                      <a:pt x="83569" y="516955"/>
                    </a:lnTo>
                    <a:lnTo>
                      <a:pt x="87957" y="518052"/>
                    </a:lnTo>
                    <a:lnTo>
                      <a:pt x="89969" y="514212"/>
                    </a:lnTo>
                    <a:lnTo>
                      <a:pt x="94723" y="512018"/>
                    </a:lnTo>
                    <a:lnTo>
                      <a:pt x="101489" y="512201"/>
                    </a:lnTo>
                    <a:lnTo>
                      <a:pt x="105695" y="513481"/>
                    </a:lnTo>
                    <a:lnTo>
                      <a:pt x="110815" y="512383"/>
                    </a:lnTo>
                    <a:lnTo>
                      <a:pt x="116301" y="513663"/>
                    </a:lnTo>
                    <a:lnTo>
                      <a:pt x="121604" y="513663"/>
                    </a:lnTo>
                    <a:lnTo>
                      <a:pt x="123798" y="506532"/>
                    </a:lnTo>
                    <a:lnTo>
                      <a:pt x="128004" y="498303"/>
                    </a:lnTo>
                    <a:lnTo>
                      <a:pt x="132210" y="492086"/>
                    </a:lnTo>
                    <a:lnTo>
                      <a:pt x="132759" y="484588"/>
                    </a:lnTo>
                    <a:lnTo>
                      <a:pt x="134770" y="480017"/>
                    </a:lnTo>
                    <a:lnTo>
                      <a:pt x="134222" y="474896"/>
                    </a:lnTo>
                    <a:lnTo>
                      <a:pt x="136233" y="470691"/>
                    </a:lnTo>
                    <a:lnTo>
                      <a:pt x="138793" y="466850"/>
                    </a:lnTo>
                    <a:lnTo>
                      <a:pt x="138428" y="463010"/>
                    </a:lnTo>
                    <a:lnTo>
                      <a:pt x="136416" y="460633"/>
                    </a:lnTo>
                    <a:lnTo>
                      <a:pt x="139342" y="456976"/>
                    </a:lnTo>
                    <a:lnTo>
                      <a:pt x="138428" y="453684"/>
                    </a:lnTo>
                    <a:lnTo>
                      <a:pt x="136233" y="451307"/>
                    </a:lnTo>
                    <a:lnTo>
                      <a:pt x="135684" y="449478"/>
                    </a:lnTo>
                    <a:lnTo>
                      <a:pt x="136233" y="447833"/>
                    </a:lnTo>
                    <a:lnTo>
                      <a:pt x="138976" y="448930"/>
                    </a:lnTo>
                    <a:lnTo>
                      <a:pt x="141171" y="448747"/>
                    </a:lnTo>
                    <a:lnTo>
                      <a:pt x="139890" y="446370"/>
                    </a:lnTo>
                    <a:lnTo>
                      <a:pt x="140073" y="444907"/>
                    </a:lnTo>
                    <a:lnTo>
                      <a:pt x="141536" y="442712"/>
                    </a:lnTo>
                    <a:lnTo>
                      <a:pt x="141171" y="440884"/>
                    </a:lnTo>
                    <a:lnTo>
                      <a:pt x="142268" y="435032"/>
                    </a:lnTo>
                    <a:lnTo>
                      <a:pt x="141719" y="433204"/>
                    </a:lnTo>
                    <a:lnTo>
                      <a:pt x="138062" y="430826"/>
                    </a:lnTo>
                    <a:lnTo>
                      <a:pt x="133673" y="429181"/>
                    </a:lnTo>
                    <a:lnTo>
                      <a:pt x="134770" y="428815"/>
                    </a:lnTo>
                    <a:lnTo>
                      <a:pt x="138976" y="429912"/>
                    </a:lnTo>
                    <a:lnTo>
                      <a:pt x="143548" y="429363"/>
                    </a:lnTo>
                    <a:lnTo>
                      <a:pt x="144645" y="427718"/>
                    </a:lnTo>
                    <a:lnTo>
                      <a:pt x="140073" y="424609"/>
                    </a:lnTo>
                    <a:lnTo>
                      <a:pt x="127273" y="423146"/>
                    </a:lnTo>
                    <a:lnTo>
                      <a:pt x="128004" y="422232"/>
                    </a:lnTo>
                    <a:lnTo>
                      <a:pt x="138428" y="421135"/>
                    </a:lnTo>
                    <a:lnTo>
                      <a:pt x="144279" y="422780"/>
                    </a:lnTo>
                    <a:lnTo>
                      <a:pt x="147571" y="421500"/>
                    </a:lnTo>
                    <a:lnTo>
                      <a:pt x="148485" y="418209"/>
                    </a:lnTo>
                    <a:lnTo>
                      <a:pt x="154702" y="418026"/>
                    </a:lnTo>
                    <a:lnTo>
                      <a:pt x="160006" y="414003"/>
                    </a:lnTo>
                    <a:lnTo>
                      <a:pt x="162565" y="411443"/>
                    </a:lnTo>
                    <a:lnTo>
                      <a:pt x="162565" y="407237"/>
                    </a:lnTo>
                    <a:lnTo>
                      <a:pt x="166223" y="407968"/>
                    </a:lnTo>
                    <a:lnTo>
                      <a:pt x="166223" y="412357"/>
                    </a:lnTo>
                    <a:lnTo>
                      <a:pt x="171709" y="411809"/>
                    </a:lnTo>
                    <a:lnTo>
                      <a:pt x="175183" y="407420"/>
                    </a:lnTo>
                    <a:lnTo>
                      <a:pt x="181766" y="403214"/>
                    </a:lnTo>
                    <a:lnTo>
                      <a:pt x="180486" y="398825"/>
                    </a:lnTo>
                    <a:lnTo>
                      <a:pt x="182680" y="400471"/>
                    </a:lnTo>
                    <a:lnTo>
                      <a:pt x="185789" y="400471"/>
                    </a:lnTo>
                    <a:lnTo>
                      <a:pt x="185789" y="398277"/>
                    </a:lnTo>
                    <a:lnTo>
                      <a:pt x="188532" y="396631"/>
                    </a:lnTo>
                    <a:lnTo>
                      <a:pt x="187984" y="394985"/>
                    </a:lnTo>
                    <a:lnTo>
                      <a:pt x="163662" y="399008"/>
                    </a:lnTo>
                    <a:lnTo>
                      <a:pt x="157994" y="398094"/>
                    </a:lnTo>
                    <a:lnTo>
                      <a:pt x="155799" y="399374"/>
                    </a:lnTo>
                    <a:lnTo>
                      <a:pt x="154702" y="396997"/>
                    </a:lnTo>
                    <a:lnTo>
                      <a:pt x="151960" y="395168"/>
                    </a:lnTo>
                    <a:lnTo>
                      <a:pt x="140805" y="391328"/>
                    </a:lnTo>
                    <a:lnTo>
                      <a:pt x="134222" y="392242"/>
                    </a:lnTo>
                    <a:lnTo>
                      <a:pt x="131661" y="391145"/>
                    </a:lnTo>
                    <a:lnTo>
                      <a:pt x="134222" y="390048"/>
                    </a:lnTo>
                    <a:lnTo>
                      <a:pt x="136233" y="387853"/>
                    </a:lnTo>
                    <a:lnTo>
                      <a:pt x="139342" y="388402"/>
                    </a:lnTo>
                    <a:lnTo>
                      <a:pt x="142816" y="387671"/>
                    </a:lnTo>
                    <a:lnTo>
                      <a:pt x="148485" y="388219"/>
                    </a:lnTo>
                    <a:lnTo>
                      <a:pt x="149034" y="387853"/>
                    </a:lnTo>
                    <a:lnTo>
                      <a:pt x="153605" y="391145"/>
                    </a:lnTo>
                    <a:lnTo>
                      <a:pt x="156714" y="389865"/>
                    </a:lnTo>
                    <a:lnTo>
                      <a:pt x="156897" y="388585"/>
                    </a:lnTo>
                    <a:lnTo>
                      <a:pt x="160006" y="390596"/>
                    </a:lnTo>
                    <a:lnTo>
                      <a:pt x="163662" y="391511"/>
                    </a:lnTo>
                    <a:lnTo>
                      <a:pt x="165126" y="389499"/>
                    </a:lnTo>
                    <a:lnTo>
                      <a:pt x="166406" y="390596"/>
                    </a:lnTo>
                    <a:lnTo>
                      <a:pt x="168417" y="394254"/>
                    </a:lnTo>
                    <a:lnTo>
                      <a:pt x="172075" y="395168"/>
                    </a:lnTo>
                    <a:lnTo>
                      <a:pt x="186886" y="389316"/>
                    </a:lnTo>
                    <a:lnTo>
                      <a:pt x="191824" y="382916"/>
                    </a:lnTo>
                    <a:lnTo>
                      <a:pt x="194201" y="381270"/>
                    </a:lnTo>
                    <a:lnTo>
                      <a:pt x="195847" y="375419"/>
                    </a:lnTo>
                    <a:lnTo>
                      <a:pt x="193104" y="370116"/>
                    </a:lnTo>
                    <a:lnTo>
                      <a:pt x="187069" y="367007"/>
                    </a:lnTo>
                    <a:lnTo>
                      <a:pt x="183047" y="361887"/>
                    </a:lnTo>
                    <a:lnTo>
                      <a:pt x="186520" y="361704"/>
                    </a:lnTo>
                    <a:lnTo>
                      <a:pt x="186338" y="360424"/>
                    </a:lnTo>
                    <a:lnTo>
                      <a:pt x="176280" y="356949"/>
                    </a:lnTo>
                    <a:lnTo>
                      <a:pt x="175732" y="353658"/>
                    </a:lnTo>
                    <a:lnTo>
                      <a:pt x="173720" y="350184"/>
                    </a:lnTo>
                    <a:lnTo>
                      <a:pt x="165857" y="351098"/>
                    </a:lnTo>
                    <a:lnTo>
                      <a:pt x="163662" y="349086"/>
                    </a:lnTo>
                    <a:lnTo>
                      <a:pt x="162748" y="347441"/>
                    </a:lnTo>
                    <a:lnTo>
                      <a:pt x="161103" y="347258"/>
                    </a:lnTo>
                    <a:lnTo>
                      <a:pt x="161103" y="348721"/>
                    </a:lnTo>
                    <a:lnTo>
                      <a:pt x="157994" y="355121"/>
                    </a:lnTo>
                    <a:lnTo>
                      <a:pt x="154337" y="358961"/>
                    </a:lnTo>
                    <a:lnTo>
                      <a:pt x="146108" y="363898"/>
                    </a:lnTo>
                    <a:lnTo>
                      <a:pt x="142816" y="365544"/>
                    </a:lnTo>
                    <a:lnTo>
                      <a:pt x="138793" y="365544"/>
                    </a:lnTo>
                    <a:lnTo>
                      <a:pt x="133125" y="366824"/>
                    </a:lnTo>
                    <a:lnTo>
                      <a:pt x="129833" y="365910"/>
                    </a:lnTo>
                    <a:lnTo>
                      <a:pt x="133673" y="363898"/>
                    </a:lnTo>
                    <a:lnTo>
                      <a:pt x="139342" y="362984"/>
                    </a:lnTo>
                    <a:lnTo>
                      <a:pt x="143548" y="359875"/>
                    </a:lnTo>
                    <a:lnTo>
                      <a:pt x="147936" y="358412"/>
                    </a:lnTo>
                    <a:lnTo>
                      <a:pt x="155799" y="353109"/>
                    </a:lnTo>
                    <a:lnTo>
                      <a:pt x="157263" y="349635"/>
                    </a:lnTo>
                    <a:lnTo>
                      <a:pt x="157263" y="345429"/>
                    </a:lnTo>
                    <a:lnTo>
                      <a:pt x="153240" y="344698"/>
                    </a:lnTo>
                    <a:lnTo>
                      <a:pt x="155068" y="341955"/>
                    </a:lnTo>
                    <a:lnTo>
                      <a:pt x="155251" y="338663"/>
                    </a:lnTo>
                    <a:lnTo>
                      <a:pt x="153605" y="335372"/>
                    </a:lnTo>
                    <a:lnTo>
                      <a:pt x="152143" y="326046"/>
                    </a:lnTo>
                    <a:lnTo>
                      <a:pt x="152691" y="319828"/>
                    </a:lnTo>
                    <a:lnTo>
                      <a:pt x="151045" y="312148"/>
                    </a:lnTo>
                    <a:lnTo>
                      <a:pt x="151594" y="309954"/>
                    </a:lnTo>
                    <a:lnTo>
                      <a:pt x="153057" y="307211"/>
                    </a:lnTo>
                    <a:lnTo>
                      <a:pt x="152325" y="305199"/>
                    </a:lnTo>
                    <a:lnTo>
                      <a:pt x="159457" y="307942"/>
                    </a:lnTo>
                    <a:lnTo>
                      <a:pt x="159822" y="305199"/>
                    </a:lnTo>
                    <a:lnTo>
                      <a:pt x="157811" y="297885"/>
                    </a:lnTo>
                    <a:lnTo>
                      <a:pt x="159822" y="290753"/>
                    </a:lnTo>
                    <a:lnTo>
                      <a:pt x="162200" y="284718"/>
                    </a:lnTo>
                    <a:lnTo>
                      <a:pt x="158908" y="281610"/>
                    </a:lnTo>
                    <a:lnTo>
                      <a:pt x="157445" y="278684"/>
                    </a:lnTo>
                    <a:lnTo>
                      <a:pt x="157811" y="273929"/>
                    </a:lnTo>
                    <a:lnTo>
                      <a:pt x="165309" y="277038"/>
                    </a:lnTo>
                    <a:lnTo>
                      <a:pt x="165674" y="275941"/>
                    </a:lnTo>
                    <a:lnTo>
                      <a:pt x="167503" y="275210"/>
                    </a:lnTo>
                    <a:lnTo>
                      <a:pt x="170429" y="272101"/>
                    </a:lnTo>
                    <a:lnTo>
                      <a:pt x="170611" y="271187"/>
                    </a:lnTo>
                    <a:lnTo>
                      <a:pt x="170063" y="270089"/>
                    </a:lnTo>
                    <a:lnTo>
                      <a:pt x="171160" y="264603"/>
                    </a:lnTo>
                    <a:lnTo>
                      <a:pt x="169332" y="261129"/>
                    </a:lnTo>
                    <a:lnTo>
                      <a:pt x="169514" y="258203"/>
                    </a:lnTo>
                    <a:lnTo>
                      <a:pt x="170611" y="261495"/>
                    </a:lnTo>
                    <a:lnTo>
                      <a:pt x="174817" y="263872"/>
                    </a:lnTo>
                    <a:lnTo>
                      <a:pt x="176463" y="263506"/>
                    </a:lnTo>
                    <a:lnTo>
                      <a:pt x="179023" y="260215"/>
                    </a:lnTo>
                    <a:lnTo>
                      <a:pt x="182132" y="261495"/>
                    </a:lnTo>
                    <a:lnTo>
                      <a:pt x="182680" y="258935"/>
                    </a:lnTo>
                    <a:lnTo>
                      <a:pt x="184692" y="257106"/>
                    </a:lnTo>
                    <a:lnTo>
                      <a:pt x="179389" y="255277"/>
                    </a:lnTo>
                    <a:lnTo>
                      <a:pt x="183047" y="255643"/>
                    </a:lnTo>
                    <a:lnTo>
                      <a:pt x="187069" y="253449"/>
                    </a:lnTo>
                    <a:lnTo>
                      <a:pt x="186703" y="252169"/>
                    </a:lnTo>
                    <a:lnTo>
                      <a:pt x="190361" y="250706"/>
                    </a:lnTo>
                    <a:lnTo>
                      <a:pt x="190543" y="247597"/>
                    </a:lnTo>
                    <a:lnTo>
                      <a:pt x="193469" y="246866"/>
                    </a:lnTo>
                    <a:lnTo>
                      <a:pt x="193835" y="242843"/>
                    </a:lnTo>
                    <a:lnTo>
                      <a:pt x="196761" y="242477"/>
                    </a:lnTo>
                    <a:lnTo>
                      <a:pt x="201515" y="243208"/>
                    </a:lnTo>
                    <a:lnTo>
                      <a:pt x="206819" y="240100"/>
                    </a:lnTo>
                    <a:lnTo>
                      <a:pt x="208647" y="236442"/>
                    </a:lnTo>
                    <a:lnTo>
                      <a:pt x="215048" y="232785"/>
                    </a:lnTo>
                    <a:lnTo>
                      <a:pt x="218339" y="234980"/>
                    </a:lnTo>
                    <a:lnTo>
                      <a:pt x="223093" y="232602"/>
                    </a:lnTo>
                    <a:lnTo>
                      <a:pt x="224556" y="229494"/>
                    </a:lnTo>
                    <a:lnTo>
                      <a:pt x="228213" y="227299"/>
                    </a:lnTo>
                    <a:lnTo>
                      <a:pt x="231505" y="228214"/>
                    </a:lnTo>
                    <a:lnTo>
                      <a:pt x="233516" y="226751"/>
                    </a:lnTo>
                    <a:lnTo>
                      <a:pt x="239185" y="224373"/>
                    </a:lnTo>
                    <a:lnTo>
                      <a:pt x="241562" y="221631"/>
                    </a:lnTo>
                    <a:lnTo>
                      <a:pt x="244671" y="220351"/>
                    </a:lnTo>
                    <a:lnTo>
                      <a:pt x="248328" y="215230"/>
                    </a:lnTo>
                    <a:lnTo>
                      <a:pt x="249425" y="212122"/>
                    </a:lnTo>
                    <a:lnTo>
                      <a:pt x="254729" y="207916"/>
                    </a:lnTo>
                    <a:lnTo>
                      <a:pt x="257289" y="203710"/>
                    </a:lnTo>
                    <a:lnTo>
                      <a:pt x="260580" y="199687"/>
                    </a:lnTo>
                    <a:lnTo>
                      <a:pt x="262592" y="198041"/>
                    </a:lnTo>
                    <a:lnTo>
                      <a:pt x="263323" y="199687"/>
                    </a:lnTo>
                    <a:lnTo>
                      <a:pt x="262592" y="202978"/>
                    </a:lnTo>
                    <a:lnTo>
                      <a:pt x="266798" y="198773"/>
                    </a:lnTo>
                    <a:lnTo>
                      <a:pt x="267712" y="197127"/>
                    </a:lnTo>
                    <a:lnTo>
                      <a:pt x="265152" y="195481"/>
                    </a:lnTo>
                    <a:lnTo>
                      <a:pt x="264969" y="193652"/>
                    </a:lnTo>
                    <a:lnTo>
                      <a:pt x="258203" y="188898"/>
                    </a:lnTo>
                    <a:lnTo>
                      <a:pt x="257289" y="186704"/>
                    </a:lnTo>
                    <a:lnTo>
                      <a:pt x="258569" y="186155"/>
                    </a:lnTo>
                    <a:lnTo>
                      <a:pt x="257838" y="183961"/>
                    </a:lnTo>
                    <a:lnTo>
                      <a:pt x="255643" y="182132"/>
                    </a:lnTo>
                    <a:lnTo>
                      <a:pt x="255826" y="181035"/>
                    </a:lnTo>
                    <a:lnTo>
                      <a:pt x="257838" y="179572"/>
                    </a:lnTo>
                    <a:lnTo>
                      <a:pt x="258569" y="177560"/>
                    </a:lnTo>
                    <a:lnTo>
                      <a:pt x="262592" y="176280"/>
                    </a:lnTo>
                    <a:lnTo>
                      <a:pt x="267163" y="168417"/>
                    </a:lnTo>
                    <a:lnTo>
                      <a:pt x="267712" y="166406"/>
                    </a:lnTo>
                    <a:lnTo>
                      <a:pt x="262958" y="160737"/>
                    </a:lnTo>
                    <a:lnTo>
                      <a:pt x="263506" y="160006"/>
                    </a:lnTo>
                    <a:lnTo>
                      <a:pt x="268626" y="157628"/>
                    </a:lnTo>
                    <a:lnTo>
                      <a:pt x="268809" y="155434"/>
                    </a:lnTo>
                    <a:lnTo>
                      <a:pt x="270821" y="154885"/>
                    </a:lnTo>
                    <a:lnTo>
                      <a:pt x="274661" y="156165"/>
                    </a:lnTo>
                    <a:lnTo>
                      <a:pt x="276124" y="155800"/>
                    </a:lnTo>
                    <a:lnTo>
                      <a:pt x="276673" y="153605"/>
                    </a:lnTo>
                    <a:lnTo>
                      <a:pt x="275209" y="152142"/>
                    </a:lnTo>
                    <a:lnTo>
                      <a:pt x="279781" y="151777"/>
                    </a:lnTo>
                    <a:lnTo>
                      <a:pt x="280329" y="149948"/>
                    </a:lnTo>
                    <a:lnTo>
                      <a:pt x="275209" y="145194"/>
                    </a:lnTo>
                    <a:lnTo>
                      <a:pt x="275209" y="143914"/>
                    </a:lnTo>
                    <a:lnTo>
                      <a:pt x="280513" y="146657"/>
                    </a:lnTo>
                    <a:lnTo>
                      <a:pt x="282890" y="149217"/>
                    </a:lnTo>
                    <a:lnTo>
                      <a:pt x="284719" y="149217"/>
                    </a:lnTo>
                    <a:lnTo>
                      <a:pt x="284170" y="143914"/>
                    </a:lnTo>
                    <a:lnTo>
                      <a:pt x="284536" y="144645"/>
                    </a:lnTo>
                    <a:lnTo>
                      <a:pt x="286181" y="143914"/>
                    </a:lnTo>
                    <a:lnTo>
                      <a:pt x="287095" y="137513"/>
                    </a:lnTo>
                    <a:lnTo>
                      <a:pt x="288742" y="136965"/>
                    </a:lnTo>
                    <a:lnTo>
                      <a:pt x="290570" y="136965"/>
                    </a:lnTo>
                    <a:lnTo>
                      <a:pt x="290570" y="138793"/>
                    </a:lnTo>
                    <a:lnTo>
                      <a:pt x="292399" y="140439"/>
                    </a:lnTo>
                    <a:lnTo>
                      <a:pt x="294410" y="140988"/>
                    </a:lnTo>
                    <a:lnTo>
                      <a:pt x="296605" y="136782"/>
                    </a:lnTo>
                    <a:lnTo>
                      <a:pt x="299164" y="138062"/>
                    </a:lnTo>
                    <a:lnTo>
                      <a:pt x="301908" y="141353"/>
                    </a:lnTo>
                    <a:lnTo>
                      <a:pt x="303553" y="141353"/>
                    </a:lnTo>
                    <a:lnTo>
                      <a:pt x="306113" y="142816"/>
                    </a:lnTo>
                    <a:lnTo>
                      <a:pt x="308308" y="138976"/>
                    </a:lnTo>
                    <a:lnTo>
                      <a:pt x="320377" y="138428"/>
                    </a:lnTo>
                    <a:lnTo>
                      <a:pt x="324583" y="140256"/>
                    </a:lnTo>
                    <a:lnTo>
                      <a:pt x="327326" y="142634"/>
                    </a:lnTo>
                    <a:lnTo>
                      <a:pt x="329337" y="140256"/>
                    </a:lnTo>
                    <a:lnTo>
                      <a:pt x="331349" y="139342"/>
                    </a:lnTo>
                    <a:lnTo>
                      <a:pt x="330068" y="135502"/>
                    </a:lnTo>
                    <a:lnTo>
                      <a:pt x="323302" y="125079"/>
                    </a:lnTo>
                    <a:lnTo>
                      <a:pt x="321474" y="118678"/>
                    </a:lnTo>
                    <a:lnTo>
                      <a:pt x="323486" y="113193"/>
                    </a:lnTo>
                    <a:lnTo>
                      <a:pt x="327326" y="108987"/>
                    </a:lnTo>
                    <a:lnTo>
                      <a:pt x="328057" y="106061"/>
                    </a:lnTo>
                    <a:lnTo>
                      <a:pt x="328057" y="102038"/>
                    </a:lnTo>
                    <a:lnTo>
                      <a:pt x="318182" y="88140"/>
                    </a:lnTo>
                    <a:lnTo>
                      <a:pt x="317085" y="83020"/>
                    </a:lnTo>
                    <a:lnTo>
                      <a:pt x="319828" y="76986"/>
                    </a:lnTo>
                    <a:lnTo>
                      <a:pt x="318914" y="72414"/>
                    </a:lnTo>
                    <a:lnTo>
                      <a:pt x="316720" y="70220"/>
                    </a:lnTo>
                    <a:lnTo>
                      <a:pt x="315805" y="66014"/>
                    </a:lnTo>
                    <a:lnTo>
                      <a:pt x="315805" y="59614"/>
                    </a:lnTo>
                    <a:lnTo>
                      <a:pt x="316720" y="54859"/>
                    </a:lnTo>
                    <a:lnTo>
                      <a:pt x="318914" y="51019"/>
                    </a:lnTo>
                    <a:lnTo>
                      <a:pt x="317817" y="49007"/>
                    </a:lnTo>
                    <a:lnTo>
                      <a:pt x="302822" y="32001"/>
                    </a:lnTo>
                    <a:lnTo>
                      <a:pt x="294410" y="27247"/>
                    </a:lnTo>
                    <a:lnTo>
                      <a:pt x="278135" y="23955"/>
                    </a:lnTo>
                    <a:lnTo>
                      <a:pt x="263872" y="14995"/>
                    </a:lnTo>
                    <a:lnTo>
                      <a:pt x="244671" y="1463"/>
                    </a:lnTo>
                    <a:lnTo>
                      <a:pt x="243574" y="183"/>
                    </a:lnTo>
                    <a:lnTo>
                      <a:pt x="242477" y="183"/>
                    </a:lnTo>
                    <a:lnTo>
                      <a:pt x="231871" y="0"/>
                    </a:lnTo>
                    <a:lnTo>
                      <a:pt x="229311" y="914"/>
                    </a:lnTo>
                    <a:lnTo>
                      <a:pt x="229860" y="3657"/>
                    </a:lnTo>
                    <a:lnTo>
                      <a:pt x="232054" y="5303"/>
                    </a:lnTo>
                    <a:lnTo>
                      <a:pt x="232785" y="8229"/>
                    </a:lnTo>
                    <a:lnTo>
                      <a:pt x="231871" y="10972"/>
                    </a:lnTo>
                    <a:lnTo>
                      <a:pt x="229860" y="12618"/>
                    </a:lnTo>
                    <a:lnTo>
                      <a:pt x="228213" y="17189"/>
                    </a:lnTo>
                    <a:lnTo>
                      <a:pt x="225288" y="20115"/>
                    </a:lnTo>
                    <a:lnTo>
                      <a:pt x="225836" y="23224"/>
                    </a:lnTo>
                    <a:lnTo>
                      <a:pt x="230408" y="25967"/>
                    </a:lnTo>
                    <a:lnTo>
                      <a:pt x="227299" y="28344"/>
                    </a:lnTo>
                    <a:lnTo>
                      <a:pt x="223459" y="29075"/>
                    </a:lnTo>
                    <a:lnTo>
                      <a:pt x="203344" y="24687"/>
                    </a:lnTo>
                    <a:lnTo>
                      <a:pt x="188898" y="23589"/>
                    </a:lnTo>
                    <a:lnTo>
                      <a:pt x="184692" y="23955"/>
                    </a:lnTo>
                    <a:lnTo>
                      <a:pt x="182315" y="25235"/>
                    </a:lnTo>
                    <a:lnTo>
                      <a:pt x="179938" y="28161"/>
                    </a:lnTo>
                    <a:lnTo>
                      <a:pt x="180852" y="35110"/>
                    </a:lnTo>
                    <a:lnTo>
                      <a:pt x="179938" y="37853"/>
                    </a:lnTo>
                    <a:lnTo>
                      <a:pt x="177560" y="44253"/>
                    </a:lnTo>
                    <a:lnTo>
                      <a:pt x="173354" y="49190"/>
                    </a:lnTo>
                    <a:lnTo>
                      <a:pt x="171343" y="48459"/>
                    </a:lnTo>
                    <a:lnTo>
                      <a:pt x="166771" y="44802"/>
                    </a:lnTo>
                    <a:lnTo>
                      <a:pt x="161103" y="42973"/>
                    </a:lnTo>
                    <a:lnTo>
                      <a:pt x="155617" y="43704"/>
                    </a:lnTo>
                    <a:lnTo>
                      <a:pt x="146839" y="49556"/>
                    </a:lnTo>
                    <a:lnTo>
                      <a:pt x="142999" y="52848"/>
                    </a:lnTo>
                    <a:lnTo>
                      <a:pt x="140988" y="57968"/>
                    </a:lnTo>
                    <a:lnTo>
                      <a:pt x="140256" y="61808"/>
                    </a:lnTo>
                    <a:lnTo>
                      <a:pt x="137331" y="64917"/>
                    </a:lnTo>
                    <a:lnTo>
                      <a:pt x="130930" y="70220"/>
                    </a:lnTo>
                    <a:lnTo>
                      <a:pt x="129650" y="74425"/>
                    </a:lnTo>
                    <a:lnTo>
                      <a:pt x="135502" y="81191"/>
                    </a:lnTo>
                    <a:lnTo>
                      <a:pt x="136233" y="85032"/>
                    </a:lnTo>
                    <a:lnTo>
                      <a:pt x="135136" y="87592"/>
                    </a:lnTo>
                    <a:lnTo>
                      <a:pt x="132393" y="91432"/>
                    </a:lnTo>
                    <a:lnTo>
                      <a:pt x="126176" y="95455"/>
                    </a:lnTo>
                    <a:lnTo>
                      <a:pt x="123067" y="99844"/>
                    </a:lnTo>
                    <a:lnTo>
                      <a:pt x="112095" y="109170"/>
                    </a:lnTo>
                    <a:lnTo>
                      <a:pt x="109352" y="114107"/>
                    </a:lnTo>
                    <a:lnTo>
                      <a:pt x="108255" y="120324"/>
                    </a:lnTo>
                    <a:lnTo>
                      <a:pt x="106061" y="124164"/>
                    </a:lnTo>
                    <a:lnTo>
                      <a:pt x="97832" y="128370"/>
                    </a:lnTo>
                    <a:lnTo>
                      <a:pt x="92529" y="128370"/>
                    </a:lnTo>
                    <a:lnTo>
                      <a:pt x="89420" y="129833"/>
                    </a:lnTo>
                    <a:lnTo>
                      <a:pt x="89969" y="134405"/>
                    </a:lnTo>
                    <a:lnTo>
                      <a:pt x="89969" y="141171"/>
                    </a:lnTo>
                    <a:lnTo>
                      <a:pt x="89420" y="150131"/>
                    </a:lnTo>
                    <a:lnTo>
                      <a:pt x="85214" y="166223"/>
                    </a:lnTo>
                    <a:lnTo>
                      <a:pt x="77717" y="177926"/>
                    </a:lnTo>
                    <a:lnTo>
                      <a:pt x="68574" y="187984"/>
                    </a:lnTo>
                    <a:lnTo>
                      <a:pt x="69122" y="191275"/>
                    </a:lnTo>
                    <a:lnTo>
                      <a:pt x="75705" y="196212"/>
                    </a:lnTo>
                    <a:lnTo>
                      <a:pt x="78814" y="199870"/>
                    </a:lnTo>
                    <a:lnTo>
                      <a:pt x="78631" y="206453"/>
                    </a:lnTo>
                    <a:lnTo>
                      <a:pt x="77351" y="210110"/>
                    </a:lnTo>
                    <a:lnTo>
                      <a:pt x="72962" y="214133"/>
                    </a:lnTo>
                    <a:lnTo>
                      <a:pt x="66196" y="213950"/>
                    </a:lnTo>
                    <a:lnTo>
                      <a:pt x="58150" y="212670"/>
                    </a:lnTo>
                    <a:lnTo>
                      <a:pt x="48276" y="214499"/>
                    </a:lnTo>
                    <a:lnTo>
                      <a:pt x="40413" y="218156"/>
                    </a:lnTo>
                    <a:lnTo>
                      <a:pt x="29075" y="228214"/>
                    </a:lnTo>
                    <a:lnTo>
                      <a:pt x="26149" y="233151"/>
                    </a:lnTo>
                    <a:lnTo>
                      <a:pt x="24138" y="239551"/>
                    </a:lnTo>
                    <a:lnTo>
                      <a:pt x="25601" y="245403"/>
                    </a:lnTo>
                    <a:lnTo>
                      <a:pt x="28710" y="249974"/>
                    </a:lnTo>
                    <a:lnTo>
                      <a:pt x="30904" y="251803"/>
                    </a:lnTo>
                    <a:lnTo>
                      <a:pt x="27978" y="254912"/>
                    </a:lnTo>
                    <a:lnTo>
                      <a:pt x="27246" y="259118"/>
                    </a:lnTo>
                    <a:lnTo>
                      <a:pt x="25784" y="262226"/>
                    </a:lnTo>
                    <a:lnTo>
                      <a:pt x="25784" y="268626"/>
                    </a:lnTo>
                    <a:lnTo>
                      <a:pt x="24321" y="271735"/>
                    </a:lnTo>
                    <a:lnTo>
                      <a:pt x="24321" y="275758"/>
                    </a:lnTo>
                    <a:lnTo>
                      <a:pt x="25784" y="276672"/>
                    </a:lnTo>
                    <a:lnTo>
                      <a:pt x="27795" y="281793"/>
                    </a:lnTo>
                    <a:lnTo>
                      <a:pt x="27246" y="295873"/>
                    </a:lnTo>
                    <a:lnTo>
                      <a:pt x="27795" y="303005"/>
                    </a:lnTo>
                    <a:lnTo>
                      <a:pt x="32001" y="308125"/>
                    </a:lnTo>
                    <a:lnTo>
                      <a:pt x="41510" y="313428"/>
                    </a:lnTo>
                    <a:lnTo>
                      <a:pt x="42973" y="320377"/>
                    </a:lnTo>
                    <a:lnTo>
                      <a:pt x="40047" y="326594"/>
                    </a:lnTo>
                    <a:lnTo>
                      <a:pt x="35293" y="330434"/>
                    </a:lnTo>
                    <a:lnTo>
                      <a:pt x="28527" y="332629"/>
                    </a:lnTo>
                    <a:lnTo>
                      <a:pt x="27246" y="334823"/>
                    </a:lnTo>
                    <a:lnTo>
                      <a:pt x="32001" y="339212"/>
                    </a:lnTo>
                    <a:lnTo>
                      <a:pt x="35841" y="350549"/>
                    </a:lnTo>
                    <a:lnTo>
                      <a:pt x="32367" y="360790"/>
                    </a:lnTo>
                    <a:lnTo>
                      <a:pt x="34561" y="363715"/>
                    </a:lnTo>
                    <a:lnTo>
                      <a:pt x="33647" y="369018"/>
                    </a:lnTo>
                    <a:lnTo>
                      <a:pt x="30904" y="372676"/>
                    </a:lnTo>
                    <a:lnTo>
                      <a:pt x="18286" y="376333"/>
                    </a:lnTo>
                    <a:lnTo>
                      <a:pt x="18286" y="381087"/>
                    </a:lnTo>
                    <a:lnTo>
                      <a:pt x="12435" y="388585"/>
                    </a:lnTo>
                    <a:lnTo>
                      <a:pt x="12983" y="394254"/>
                    </a:lnTo>
                    <a:lnTo>
                      <a:pt x="14812" y="398460"/>
                    </a:lnTo>
                    <a:lnTo>
                      <a:pt x="11337" y="411809"/>
                    </a:lnTo>
                    <a:lnTo>
                      <a:pt x="7680" y="413820"/>
                    </a:lnTo>
                    <a:lnTo>
                      <a:pt x="5669" y="410711"/>
                    </a:lnTo>
                    <a:lnTo>
                      <a:pt x="4206" y="415466"/>
                    </a:lnTo>
                    <a:lnTo>
                      <a:pt x="4206" y="407603"/>
                    </a:lnTo>
                    <a:lnTo>
                      <a:pt x="3108" y="406140"/>
                    </a:lnTo>
                  </a:path>
                </a:pathLst>
              </a:custGeom>
              <a:grpFill/>
              <a:ln w="4020" cap="flat">
                <a:solidFill>
                  <a:srgbClr val="FFFFFF"/>
                </a:solidFill>
                <a:prstDash val="solid"/>
                <a:miter/>
              </a:ln>
            </p:spPr>
            <p:txBody>
              <a:bodyPr rtlCol="0" anchor="ctr"/>
              <a:lstStyle/>
              <a:p>
                <a:endParaRPr lang="en-GB" sz="1463"/>
              </a:p>
            </p:txBody>
          </p:sp>
          <p:sp>
            <p:nvSpPr>
              <p:cNvPr id="707" name="Freeform: Shape 706">
                <a:extLst>
                  <a:ext uri="{FF2B5EF4-FFF2-40B4-BE49-F238E27FC236}">
                    <a16:creationId xmlns:a16="http://schemas.microsoft.com/office/drawing/2014/main" id="{2F852145-299E-A59F-5BCD-DA6C0AB0C5AE}"/>
                  </a:ext>
                </a:extLst>
              </p:cNvPr>
              <p:cNvSpPr/>
              <p:nvPr/>
            </p:nvSpPr>
            <p:spPr>
              <a:xfrm>
                <a:off x="6664260" y="3010276"/>
                <a:ext cx="86311" cy="96003"/>
              </a:xfrm>
              <a:custGeom>
                <a:avLst/>
                <a:gdLst>
                  <a:gd name="connsiteX0" fmla="*/ 40413 w 86311"/>
                  <a:gd name="connsiteY0" fmla="*/ 96003 h 96003"/>
                  <a:gd name="connsiteX1" fmla="*/ 40413 w 86311"/>
                  <a:gd name="connsiteY1" fmla="*/ 89969 h 96003"/>
                  <a:gd name="connsiteX2" fmla="*/ 39682 w 86311"/>
                  <a:gd name="connsiteY2" fmla="*/ 85214 h 96003"/>
                  <a:gd name="connsiteX3" fmla="*/ 38401 w 86311"/>
                  <a:gd name="connsiteY3" fmla="*/ 80277 h 96003"/>
                  <a:gd name="connsiteX4" fmla="*/ 39682 w 86311"/>
                  <a:gd name="connsiteY4" fmla="*/ 73511 h 96003"/>
                  <a:gd name="connsiteX5" fmla="*/ 39682 w 86311"/>
                  <a:gd name="connsiteY5" fmla="*/ 66014 h 96003"/>
                  <a:gd name="connsiteX6" fmla="*/ 37304 w 86311"/>
                  <a:gd name="connsiteY6" fmla="*/ 54128 h 96003"/>
                  <a:gd name="connsiteX7" fmla="*/ 32550 w 86311"/>
                  <a:gd name="connsiteY7" fmla="*/ 46082 h 96003"/>
                  <a:gd name="connsiteX8" fmla="*/ 25784 w 86311"/>
                  <a:gd name="connsiteY8" fmla="*/ 37487 h 96003"/>
                  <a:gd name="connsiteX9" fmla="*/ 20481 w 86311"/>
                  <a:gd name="connsiteY9" fmla="*/ 29258 h 96003"/>
                  <a:gd name="connsiteX10" fmla="*/ 19018 w 86311"/>
                  <a:gd name="connsiteY10" fmla="*/ 22492 h 96003"/>
                  <a:gd name="connsiteX11" fmla="*/ 15177 w 86311"/>
                  <a:gd name="connsiteY11" fmla="*/ 17189 h 96003"/>
                  <a:gd name="connsiteX12" fmla="*/ 8960 w 86311"/>
                  <a:gd name="connsiteY12" fmla="*/ 11886 h 96003"/>
                  <a:gd name="connsiteX13" fmla="*/ 3109 w 86311"/>
                  <a:gd name="connsiteY13" fmla="*/ 7863 h 96003"/>
                  <a:gd name="connsiteX14" fmla="*/ 0 w 86311"/>
                  <a:gd name="connsiteY14" fmla="*/ 7863 h 96003"/>
                  <a:gd name="connsiteX15" fmla="*/ 2560 w 86311"/>
                  <a:gd name="connsiteY15" fmla="*/ 3657 h 96003"/>
                  <a:gd name="connsiteX16" fmla="*/ 5669 w 86311"/>
                  <a:gd name="connsiteY16" fmla="*/ 1829 h 96003"/>
                  <a:gd name="connsiteX17" fmla="*/ 9509 w 86311"/>
                  <a:gd name="connsiteY17" fmla="*/ 2560 h 96003"/>
                  <a:gd name="connsiteX18" fmla="*/ 13349 w 86311"/>
                  <a:gd name="connsiteY18" fmla="*/ 2194 h 96003"/>
                  <a:gd name="connsiteX19" fmla="*/ 20664 w 86311"/>
                  <a:gd name="connsiteY19" fmla="*/ 0 h 96003"/>
                  <a:gd name="connsiteX20" fmla="*/ 28161 w 86311"/>
                  <a:gd name="connsiteY20" fmla="*/ 2012 h 96003"/>
                  <a:gd name="connsiteX21" fmla="*/ 31453 w 86311"/>
                  <a:gd name="connsiteY21" fmla="*/ 3657 h 96003"/>
                  <a:gd name="connsiteX22" fmla="*/ 40413 w 86311"/>
                  <a:gd name="connsiteY22" fmla="*/ 9875 h 96003"/>
                  <a:gd name="connsiteX23" fmla="*/ 43705 w 86311"/>
                  <a:gd name="connsiteY23" fmla="*/ 10789 h 96003"/>
                  <a:gd name="connsiteX24" fmla="*/ 51202 w 86311"/>
                  <a:gd name="connsiteY24" fmla="*/ 9692 h 96003"/>
                  <a:gd name="connsiteX25" fmla="*/ 54859 w 86311"/>
                  <a:gd name="connsiteY25" fmla="*/ 10423 h 96003"/>
                  <a:gd name="connsiteX26" fmla="*/ 60162 w 86311"/>
                  <a:gd name="connsiteY26" fmla="*/ 15178 h 96003"/>
                  <a:gd name="connsiteX27" fmla="*/ 64002 w 86311"/>
                  <a:gd name="connsiteY27" fmla="*/ 14446 h 96003"/>
                  <a:gd name="connsiteX28" fmla="*/ 65831 w 86311"/>
                  <a:gd name="connsiteY28" fmla="*/ 17189 h 96003"/>
                  <a:gd name="connsiteX29" fmla="*/ 65831 w 86311"/>
                  <a:gd name="connsiteY29" fmla="*/ 20481 h 96003"/>
                  <a:gd name="connsiteX30" fmla="*/ 65831 w 86311"/>
                  <a:gd name="connsiteY30" fmla="*/ 23407 h 96003"/>
                  <a:gd name="connsiteX31" fmla="*/ 64368 w 86311"/>
                  <a:gd name="connsiteY31" fmla="*/ 30172 h 96003"/>
                  <a:gd name="connsiteX32" fmla="*/ 67294 w 86311"/>
                  <a:gd name="connsiteY32" fmla="*/ 32184 h 96003"/>
                  <a:gd name="connsiteX33" fmla="*/ 69122 w 86311"/>
                  <a:gd name="connsiteY33" fmla="*/ 35110 h 96003"/>
                  <a:gd name="connsiteX34" fmla="*/ 72780 w 86311"/>
                  <a:gd name="connsiteY34" fmla="*/ 35476 h 96003"/>
                  <a:gd name="connsiteX35" fmla="*/ 74059 w 86311"/>
                  <a:gd name="connsiteY35" fmla="*/ 38584 h 96003"/>
                  <a:gd name="connsiteX36" fmla="*/ 73145 w 86311"/>
                  <a:gd name="connsiteY36" fmla="*/ 41876 h 96003"/>
                  <a:gd name="connsiteX37" fmla="*/ 76254 w 86311"/>
                  <a:gd name="connsiteY37" fmla="*/ 47727 h 96003"/>
                  <a:gd name="connsiteX38" fmla="*/ 83020 w 86311"/>
                  <a:gd name="connsiteY38" fmla="*/ 50653 h 96003"/>
                  <a:gd name="connsiteX39" fmla="*/ 84849 w 86311"/>
                  <a:gd name="connsiteY39" fmla="*/ 53579 h 96003"/>
                  <a:gd name="connsiteX40" fmla="*/ 85397 w 86311"/>
                  <a:gd name="connsiteY40" fmla="*/ 56688 h 96003"/>
                  <a:gd name="connsiteX41" fmla="*/ 84666 w 86311"/>
                  <a:gd name="connsiteY41" fmla="*/ 59796 h 96003"/>
                  <a:gd name="connsiteX42" fmla="*/ 86312 w 86311"/>
                  <a:gd name="connsiteY42" fmla="*/ 62905 h 96003"/>
                  <a:gd name="connsiteX43" fmla="*/ 84666 w 86311"/>
                  <a:gd name="connsiteY43" fmla="*/ 66014 h 96003"/>
                  <a:gd name="connsiteX44" fmla="*/ 81557 w 86311"/>
                  <a:gd name="connsiteY44" fmla="*/ 67659 h 96003"/>
                  <a:gd name="connsiteX45" fmla="*/ 70768 w 86311"/>
                  <a:gd name="connsiteY45" fmla="*/ 65465 h 96003"/>
                  <a:gd name="connsiteX46" fmla="*/ 67477 w 86311"/>
                  <a:gd name="connsiteY46" fmla="*/ 66928 h 96003"/>
                  <a:gd name="connsiteX47" fmla="*/ 65465 w 86311"/>
                  <a:gd name="connsiteY47" fmla="*/ 64185 h 96003"/>
                  <a:gd name="connsiteX48" fmla="*/ 61991 w 86311"/>
                  <a:gd name="connsiteY48" fmla="*/ 65465 h 96003"/>
                  <a:gd name="connsiteX49" fmla="*/ 60345 w 86311"/>
                  <a:gd name="connsiteY49" fmla="*/ 68757 h 96003"/>
                  <a:gd name="connsiteX50" fmla="*/ 59065 w 86311"/>
                  <a:gd name="connsiteY50" fmla="*/ 78448 h 96003"/>
                  <a:gd name="connsiteX51" fmla="*/ 55591 w 86311"/>
                  <a:gd name="connsiteY51" fmla="*/ 79911 h 96003"/>
                  <a:gd name="connsiteX52" fmla="*/ 53030 w 86311"/>
                  <a:gd name="connsiteY52" fmla="*/ 82289 h 96003"/>
                  <a:gd name="connsiteX53" fmla="*/ 52665 w 86311"/>
                  <a:gd name="connsiteY53" fmla="*/ 85580 h 96003"/>
                  <a:gd name="connsiteX54" fmla="*/ 49007 w 86311"/>
                  <a:gd name="connsiteY54" fmla="*/ 87226 h 96003"/>
                  <a:gd name="connsiteX55" fmla="*/ 47727 w 86311"/>
                  <a:gd name="connsiteY55" fmla="*/ 90335 h 96003"/>
                  <a:gd name="connsiteX56" fmla="*/ 47362 w 86311"/>
                  <a:gd name="connsiteY56" fmla="*/ 93626 h 96003"/>
                  <a:gd name="connsiteX57" fmla="*/ 44802 w 86311"/>
                  <a:gd name="connsiteY57" fmla="*/ 96003 h 96003"/>
                  <a:gd name="connsiteX58" fmla="*/ 40413 w 86311"/>
                  <a:gd name="connsiteY58" fmla="*/ 96003 h 9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311" h="96003">
                    <a:moveTo>
                      <a:pt x="40413" y="96003"/>
                    </a:moveTo>
                    <a:lnTo>
                      <a:pt x="40413" y="89969"/>
                    </a:lnTo>
                    <a:lnTo>
                      <a:pt x="39682" y="85214"/>
                    </a:lnTo>
                    <a:lnTo>
                      <a:pt x="38401" y="80277"/>
                    </a:lnTo>
                    <a:lnTo>
                      <a:pt x="39682" y="73511"/>
                    </a:lnTo>
                    <a:lnTo>
                      <a:pt x="39682" y="66014"/>
                    </a:lnTo>
                    <a:lnTo>
                      <a:pt x="37304" y="54128"/>
                    </a:lnTo>
                    <a:lnTo>
                      <a:pt x="32550" y="46082"/>
                    </a:lnTo>
                    <a:lnTo>
                      <a:pt x="25784" y="37487"/>
                    </a:lnTo>
                    <a:lnTo>
                      <a:pt x="20481" y="29258"/>
                    </a:lnTo>
                    <a:lnTo>
                      <a:pt x="19018" y="22492"/>
                    </a:lnTo>
                    <a:lnTo>
                      <a:pt x="15177" y="17189"/>
                    </a:lnTo>
                    <a:lnTo>
                      <a:pt x="8960" y="11886"/>
                    </a:lnTo>
                    <a:lnTo>
                      <a:pt x="3109" y="7863"/>
                    </a:lnTo>
                    <a:lnTo>
                      <a:pt x="0" y="7863"/>
                    </a:lnTo>
                    <a:lnTo>
                      <a:pt x="2560" y="3657"/>
                    </a:lnTo>
                    <a:lnTo>
                      <a:pt x="5669" y="1829"/>
                    </a:lnTo>
                    <a:lnTo>
                      <a:pt x="9509" y="2560"/>
                    </a:lnTo>
                    <a:lnTo>
                      <a:pt x="13349" y="2194"/>
                    </a:lnTo>
                    <a:lnTo>
                      <a:pt x="20664" y="0"/>
                    </a:lnTo>
                    <a:lnTo>
                      <a:pt x="28161" y="2012"/>
                    </a:lnTo>
                    <a:lnTo>
                      <a:pt x="31453" y="3657"/>
                    </a:lnTo>
                    <a:lnTo>
                      <a:pt x="40413" y="9875"/>
                    </a:lnTo>
                    <a:lnTo>
                      <a:pt x="43705" y="10789"/>
                    </a:lnTo>
                    <a:lnTo>
                      <a:pt x="51202" y="9692"/>
                    </a:lnTo>
                    <a:lnTo>
                      <a:pt x="54859" y="10423"/>
                    </a:lnTo>
                    <a:lnTo>
                      <a:pt x="60162" y="15178"/>
                    </a:lnTo>
                    <a:lnTo>
                      <a:pt x="64002" y="14446"/>
                    </a:lnTo>
                    <a:lnTo>
                      <a:pt x="65831" y="17189"/>
                    </a:lnTo>
                    <a:lnTo>
                      <a:pt x="65831" y="20481"/>
                    </a:lnTo>
                    <a:lnTo>
                      <a:pt x="65831" y="23407"/>
                    </a:lnTo>
                    <a:lnTo>
                      <a:pt x="64368" y="30172"/>
                    </a:lnTo>
                    <a:lnTo>
                      <a:pt x="67294" y="32184"/>
                    </a:lnTo>
                    <a:lnTo>
                      <a:pt x="69122" y="35110"/>
                    </a:lnTo>
                    <a:lnTo>
                      <a:pt x="72780" y="35476"/>
                    </a:lnTo>
                    <a:lnTo>
                      <a:pt x="74059" y="38584"/>
                    </a:lnTo>
                    <a:lnTo>
                      <a:pt x="73145" y="41876"/>
                    </a:lnTo>
                    <a:lnTo>
                      <a:pt x="76254" y="47727"/>
                    </a:lnTo>
                    <a:lnTo>
                      <a:pt x="83020" y="50653"/>
                    </a:lnTo>
                    <a:lnTo>
                      <a:pt x="84849" y="53579"/>
                    </a:lnTo>
                    <a:lnTo>
                      <a:pt x="85397" y="56688"/>
                    </a:lnTo>
                    <a:lnTo>
                      <a:pt x="84666" y="59796"/>
                    </a:lnTo>
                    <a:lnTo>
                      <a:pt x="86312" y="62905"/>
                    </a:lnTo>
                    <a:lnTo>
                      <a:pt x="84666" y="66014"/>
                    </a:lnTo>
                    <a:lnTo>
                      <a:pt x="81557" y="67659"/>
                    </a:lnTo>
                    <a:lnTo>
                      <a:pt x="70768" y="65465"/>
                    </a:lnTo>
                    <a:lnTo>
                      <a:pt x="67477" y="66928"/>
                    </a:lnTo>
                    <a:lnTo>
                      <a:pt x="65465" y="64185"/>
                    </a:lnTo>
                    <a:lnTo>
                      <a:pt x="61991" y="65465"/>
                    </a:lnTo>
                    <a:lnTo>
                      <a:pt x="60345" y="68757"/>
                    </a:lnTo>
                    <a:lnTo>
                      <a:pt x="59065" y="78448"/>
                    </a:lnTo>
                    <a:lnTo>
                      <a:pt x="55591" y="79911"/>
                    </a:lnTo>
                    <a:lnTo>
                      <a:pt x="53030" y="82289"/>
                    </a:lnTo>
                    <a:lnTo>
                      <a:pt x="52665" y="85580"/>
                    </a:lnTo>
                    <a:lnTo>
                      <a:pt x="49007" y="87226"/>
                    </a:lnTo>
                    <a:lnTo>
                      <a:pt x="47727" y="90335"/>
                    </a:lnTo>
                    <a:lnTo>
                      <a:pt x="47362" y="93626"/>
                    </a:lnTo>
                    <a:lnTo>
                      <a:pt x="44802" y="96003"/>
                    </a:lnTo>
                    <a:lnTo>
                      <a:pt x="40413" y="96003"/>
                    </a:lnTo>
                    <a:close/>
                  </a:path>
                </a:pathLst>
              </a:custGeom>
              <a:grpFill/>
              <a:ln w="18272" cap="flat">
                <a:noFill/>
                <a:prstDash val="solid"/>
                <a:miter/>
              </a:ln>
            </p:spPr>
            <p:txBody>
              <a:bodyPr rtlCol="0" anchor="ctr"/>
              <a:lstStyle/>
              <a:p>
                <a:endParaRPr lang="en-GB" sz="1463"/>
              </a:p>
            </p:txBody>
          </p:sp>
          <p:sp>
            <p:nvSpPr>
              <p:cNvPr id="708" name="Freeform: Shape 707">
                <a:extLst>
                  <a:ext uri="{FF2B5EF4-FFF2-40B4-BE49-F238E27FC236}">
                    <a16:creationId xmlns:a16="http://schemas.microsoft.com/office/drawing/2014/main" id="{84E96204-9BC4-D6BB-AA4C-1BA5CE3C89B4}"/>
                  </a:ext>
                </a:extLst>
              </p:cNvPr>
              <p:cNvSpPr/>
              <p:nvPr/>
            </p:nvSpPr>
            <p:spPr>
              <a:xfrm>
                <a:off x="6664260" y="3010276"/>
                <a:ext cx="86311" cy="96003"/>
              </a:xfrm>
              <a:custGeom>
                <a:avLst/>
                <a:gdLst>
                  <a:gd name="connsiteX0" fmla="*/ 40413 w 86311"/>
                  <a:gd name="connsiteY0" fmla="*/ 96003 h 96003"/>
                  <a:gd name="connsiteX1" fmla="*/ 40413 w 86311"/>
                  <a:gd name="connsiteY1" fmla="*/ 89969 h 96003"/>
                  <a:gd name="connsiteX2" fmla="*/ 39682 w 86311"/>
                  <a:gd name="connsiteY2" fmla="*/ 85214 h 96003"/>
                  <a:gd name="connsiteX3" fmla="*/ 38401 w 86311"/>
                  <a:gd name="connsiteY3" fmla="*/ 80277 h 96003"/>
                  <a:gd name="connsiteX4" fmla="*/ 39682 w 86311"/>
                  <a:gd name="connsiteY4" fmla="*/ 73511 h 96003"/>
                  <a:gd name="connsiteX5" fmla="*/ 39682 w 86311"/>
                  <a:gd name="connsiteY5" fmla="*/ 66014 h 96003"/>
                  <a:gd name="connsiteX6" fmla="*/ 37304 w 86311"/>
                  <a:gd name="connsiteY6" fmla="*/ 54128 h 96003"/>
                  <a:gd name="connsiteX7" fmla="*/ 32550 w 86311"/>
                  <a:gd name="connsiteY7" fmla="*/ 46082 h 96003"/>
                  <a:gd name="connsiteX8" fmla="*/ 25784 w 86311"/>
                  <a:gd name="connsiteY8" fmla="*/ 37487 h 96003"/>
                  <a:gd name="connsiteX9" fmla="*/ 20481 w 86311"/>
                  <a:gd name="connsiteY9" fmla="*/ 29258 h 96003"/>
                  <a:gd name="connsiteX10" fmla="*/ 19018 w 86311"/>
                  <a:gd name="connsiteY10" fmla="*/ 22492 h 96003"/>
                  <a:gd name="connsiteX11" fmla="*/ 15177 w 86311"/>
                  <a:gd name="connsiteY11" fmla="*/ 17189 h 96003"/>
                  <a:gd name="connsiteX12" fmla="*/ 8960 w 86311"/>
                  <a:gd name="connsiteY12" fmla="*/ 11886 h 96003"/>
                  <a:gd name="connsiteX13" fmla="*/ 3109 w 86311"/>
                  <a:gd name="connsiteY13" fmla="*/ 7863 h 96003"/>
                  <a:gd name="connsiteX14" fmla="*/ 0 w 86311"/>
                  <a:gd name="connsiteY14" fmla="*/ 7863 h 96003"/>
                  <a:gd name="connsiteX15" fmla="*/ 2560 w 86311"/>
                  <a:gd name="connsiteY15" fmla="*/ 3657 h 96003"/>
                  <a:gd name="connsiteX16" fmla="*/ 5669 w 86311"/>
                  <a:gd name="connsiteY16" fmla="*/ 1829 h 96003"/>
                  <a:gd name="connsiteX17" fmla="*/ 9509 w 86311"/>
                  <a:gd name="connsiteY17" fmla="*/ 2560 h 96003"/>
                  <a:gd name="connsiteX18" fmla="*/ 13349 w 86311"/>
                  <a:gd name="connsiteY18" fmla="*/ 2194 h 96003"/>
                  <a:gd name="connsiteX19" fmla="*/ 20664 w 86311"/>
                  <a:gd name="connsiteY19" fmla="*/ 0 h 96003"/>
                  <a:gd name="connsiteX20" fmla="*/ 28161 w 86311"/>
                  <a:gd name="connsiteY20" fmla="*/ 2012 h 96003"/>
                  <a:gd name="connsiteX21" fmla="*/ 31453 w 86311"/>
                  <a:gd name="connsiteY21" fmla="*/ 3657 h 96003"/>
                  <a:gd name="connsiteX22" fmla="*/ 40413 w 86311"/>
                  <a:gd name="connsiteY22" fmla="*/ 9875 h 96003"/>
                  <a:gd name="connsiteX23" fmla="*/ 43705 w 86311"/>
                  <a:gd name="connsiteY23" fmla="*/ 10789 h 96003"/>
                  <a:gd name="connsiteX24" fmla="*/ 51202 w 86311"/>
                  <a:gd name="connsiteY24" fmla="*/ 9692 h 96003"/>
                  <a:gd name="connsiteX25" fmla="*/ 54859 w 86311"/>
                  <a:gd name="connsiteY25" fmla="*/ 10423 h 96003"/>
                  <a:gd name="connsiteX26" fmla="*/ 60162 w 86311"/>
                  <a:gd name="connsiteY26" fmla="*/ 15178 h 96003"/>
                  <a:gd name="connsiteX27" fmla="*/ 64002 w 86311"/>
                  <a:gd name="connsiteY27" fmla="*/ 14446 h 96003"/>
                  <a:gd name="connsiteX28" fmla="*/ 65831 w 86311"/>
                  <a:gd name="connsiteY28" fmla="*/ 17189 h 96003"/>
                  <a:gd name="connsiteX29" fmla="*/ 65831 w 86311"/>
                  <a:gd name="connsiteY29" fmla="*/ 20481 h 96003"/>
                  <a:gd name="connsiteX30" fmla="*/ 65831 w 86311"/>
                  <a:gd name="connsiteY30" fmla="*/ 23407 h 96003"/>
                  <a:gd name="connsiteX31" fmla="*/ 64368 w 86311"/>
                  <a:gd name="connsiteY31" fmla="*/ 30172 h 96003"/>
                  <a:gd name="connsiteX32" fmla="*/ 67294 w 86311"/>
                  <a:gd name="connsiteY32" fmla="*/ 32184 h 96003"/>
                  <a:gd name="connsiteX33" fmla="*/ 69122 w 86311"/>
                  <a:gd name="connsiteY33" fmla="*/ 35110 h 96003"/>
                  <a:gd name="connsiteX34" fmla="*/ 72780 w 86311"/>
                  <a:gd name="connsiteY34" fmla="*/ 35476 h 96003"/>
                  <a:gd name="connsiteX35" fmla="*/ 74059 w 86311"/>
                  <a:gd name="connsiteY35" fmla="*/ 38584 h 96003"/>
                  <a:gd name="connsiteX36" fmla="*/ 73145 w 86311"/>
                  <a:gd name="connsiteY36" fmla="*/ 41876 h 96003"/>
                  <a:gd name="connsiteX37" fmla="*/ 76254 w 86311"/>
                  <a:gd name="connsiteY37" fmla="*/ 47727 h 96003"/>
                  <a:gd name="connsiteX38" fmla="*/ 83020 w 86311"/>
                  <a:gd name="connsiteY38" fmla="*/ 50653 h 96003"/>
                  <a:gd name="connsiteX39" fmla="*/ 84849 w 86311"/>
                  <a:gd name="connsiteY39" fmla="*/ 53579 h 96003"/>
                  <a:gd name="connsiteX40" fmla="*/ 85397 w 86311"/>
                  <a:gd name="connsiteY40" fmla="*/ 56688 h 96003"/>
                  <a:gd name="connsiteX41" fmla="*/ 84666 w 86311"/>
                  <a:gd name="connsiteY41" fmla="*/ 59796 h 96003"/>
                  <a:gd name="connsiteX42" fmla="*/ 86312 w 86311"/>
                  <a:gd name="connsiteY42" fmla="*/ 62905 h 96003"/>
                  <a:gd name="connsiteX43" fmla="*/ 84666 w 86311"/>
                  <a:gd name="connsiteY43" fmla="*/ 66014 h 96003"/>
                  <a:gd name="connsiteX44" fmla="*/ 81557 w 86311"/>
                  <a:gd name="connsiteY44" fmla="*/ 67659 h 96003"/>
                  <a:gd name="connsiteX45" fmla="*/ 70768 w 86311"/>
                  <a:gd name="connsiteY45" fmla="*/ 65465 h 96003"/>
                  <a:gd name="connsiteX46" fmla="*/ 67477 w 86311"/>
                  <a:gd name="connsiteY46" fmla="*/ 66928 h 96003"/>
                  <a:gd name="connsiteX47" fmla="*/ 65465 w 86311"/>
                  <a:gd name="connsiteY47" fmla="*/ 64185 h 96003"/>
                  <a:gd name="connsiteX48" fmla="*/ 61991 w 86311"/>
                  <a:gd name="connsiteY48" fmla="*/ 65465 h 96003"/>
                  <a:gd name="connsiteX49" fmla="*/ 60345 w 86311"/>
                  <a:gd name="connsiteY49" fmla="*/ 68757 h 96003"/>
                  <a:gd name="connsiteX50" fmla="*/ 59065 w 86311"/>
                  <a:gd name="connsiteY50" fmla="*/ 78448 h 96003"/>
                  <a:gd name="connsiteX51" fmla="*/ 55591 w 86311"/>
                  <a:gd name="connsiteY51" fmla="*/ 79911 h 96003"/>
                  <a:gd name="connsiteX52" fmla="*/ 53030 w 86311"/>
                  <a:gd name="connsiteY52" fmla="*/ 82289 h 96003"/>
                  <a:gd name="connsiteX53" fmla="*/ 52665 w 86311"/>
                  <a:gd name="connsiteY53" fmla="*/ 85580 h 96003"/>
                  <a:gd name="connsiteX54" fmla="*/ 49007 w 86311"/>
                  <a:gd name="connsiteY54" fmla="*/ 87226 h 96003"/>
                  <a:gd name="connsiteX55" fmla="*/ 47727 w 86311"/>
                  <a:gd name="connsiteY55" fmla="*/ 90335 h 96003"/>
                  <a:gd name="connsiteX56" fmla="*/ 47362 w 86311"/>
                  <a:gd name="connsiteY56" fmla="*/ 93626 h 96003"/>
                  <a:gd name="connsiteX57" fmla="*/ 44802 w 86311"/>
                  <a:gd name="connsiteY57" fmla="*/ 96003 h 96003"/>
                  <a:gd name="connsiteX58" fmla="*/ 40413 w 86311"/>
                  <a:gd name="connsiteY58" fmla="*/ 96003 h 9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311" h="96003">
                    <a:moveTo>
                      <a:pt x="40413" y="96003"/>
                    </a:moveTo>
                    <a:lnTo>
                      <a:pt x="40413" y="89969"/>
                    </a:lnTo>
                    <a:lnTo>
                      <a:pt x="39682" y="85214"/>
                    </a:lnTo>
                    <a:lnTo>
                      <a:pt x="38401" y="80277"/>
                    </a:lnTo>
                    <a:lnTo>
                      <a:pt x="39682" y="73511"/>
                    </a:lnTo>
                    <a:lnTo>
                      <a:pt x="39682" y="66014"/>
                    </a:lnTo>
                    <a:lnTo>
                      <a:pt x="37304" y="54128"/>
                    </a:lnTo>
                    <a:lnTo>
                      <a:pt x="32550" y="46082"/>
                    </a:lnTo>
                    <a:lnTo>
                      <a:pt x="25784" y="37487"/>
                    </a:lnTo>
                    <a:lnTo>
                      <a:pt x="20481" y="29258"/>
                    </a:lnTo>
                    <a:lnTo>
                      <a:pt x="19018" y="22492"/>
                    </a:lnTo>
                    <a:lnTo>
                      <a:pt x="15177" y="17189"/>
                    </a:lnTo>
                    <a:lnTo>
                      <a:pt x="8960" y="11886"/>
                    </a:lnTo>
                    <a:lnTo>
                      <a:pt x="3109" y="7863"/>
                    </a:lnTo>
                    <a:lnTo>
                      <a:pt x="0" y="7863"/>
                    </a:lnTo>
                    <a:lnTo>
                      <a:pt x="2560" y="3657"/>
                    </a:lnTo>
                    <a:lnTo>
                      <a:pt x="5669" y="1829"/>
                    </a:lnTo>
                    <a:lnTo>
                      <a:pt x="9509" y="2560"/>
                    </a:lnTo>
                    <a:lnTo>
                      <a:pt x="13349" y="2194"/>
                    </a:lnTo>
                    <a:lnTo>
                      <a:pt x="20664" y="0"/>
                    </a:lnTo>
                    <a:lnTo>
                      <a:pt x="28161" y="2012"/>
                    </a:lnTo>
                    <a:lnTo>
                      <a:pt x="31453" y="3657"/>
                    </a:lnTo>
                    <a:lnTo>
                      <a:pt x="40413" y="9875"/>
                    </a:lnTo>
                    <a:lnTo>
                      <a:pt x="43705" y="10789"/>
                    </a:lnTo>
                    <a:lnTo>
                      <a:pt x="51202" y="9692"/>
                    </a:lnTo>
                    <a:lnTo>
                      <a:pt x="54859" y="10423"/>
                    </a:lnTo>
                    <a:lnTo>
                      <a:pt x="60162" y="15178"/>
                    </a:lnTo>
                    <a:lnTo>
                      <a:pt x="64002" y="14446"/>
                    </a:lnTo>
                    <a:lnTo>
                      <a:pt x="65831" y="17189"/>
                    </a:lnTo>
                    <a:lnTo>
                      <a:pt x="65831" y="20481"/>
                    </a:lnTo>
                    <a:lnTo>
                      <a:pt x="65831" y="23407"/>
                    </a:lnTo>
                    <a:lnTo>
                      <a:pt x="64368" y="30172"/>
                    </a:lnTo>
                    <a:lnTo>
                      <a:pt x="67294" y="32184"/>
                    </a:lnTo>
                    <a:lnTo>
                      <a:pt x="69122" y="35110"/>
                    </a:lnTo>
                    <a:lnTo>
                      <a:pt x="72780" y="35476"/>
                    </a:lnTo>
                    <a:lnTo>
                      <a:pt x="74059" y="38584"/>
                    </a:lnTo>
                    <a:lnTo>
                      <a:pt x="73145" y="41876"/>
                    </a:lnTo>
                    <a:lnTo>
                      <a:pt x="76254" y="47727"/>
                    </a:lnTo>
                    <a:lnTo>
                      <a:pt x="83020" y="50653"/>
                    </a:lnTo>
                    <a:lnTo>
                      <a:pt x="84849" y="53579"/>
                    </a:lnTo>
                    <a:lnTo>
                      <a:pt x="85397" y="56688"/>
                    </a:lnTo>
                    <a:lnTo>
                      <a:pt x="84666" y="59796"/>
                    </a:lnTo>
                    <a:lnTo>
                      <a:pt x="86312" y="62905"/>
                    </a:lnTo>
                    <a:lnTo>
                      <a:pt x="84666" y="66014"/>
                    </a:lnTo>
                    <a:lnTo>
                      <a:pt x="81557" y="67659"/>
                    </a:lnTo>
                    <a:lnTo>
                      <a:pt x="70768" y="65465"/>
                    </a:lnTo>
                    <a:lnTo>
                      <a:pt x="67477" y="66928"/>
                    </a:lnTo>
                    <a:lnTo>
                      <a:pt x="65465" y="64185"/>
                    </a:lnTo>
                    <a:lnTo>
                      <a:pt x="61991" y="65465"/>
                    </a:lnTo>
                    <a:lnTo>
                      <a:pt x="60345" y="68757"/>
                    </a:lnTo>
                    <a:lnTo>
                      <a:pt x="59065" y="78448"/>
                    </a:lnTo>
                    <a:lnTo>
                      <a:pt x="55591" y="79911"/>
                    </a:lnTo>
                    <a:lnTo>
                      <a:pt x="53030" y="82289"/>
                    </a:lnTo>
                    <a:lnTo>
                      <a:pt x="52665" y="85580"/>
                    </a:lnTo>
                    <a:lnTo>
                      <a:pt x="49007" y="87226"/>
                    </a:lnTo>
                    <a:lnTo>
                      <a:pt x="47727" y="90335"/>
                    </a:lnTo>
                    <a:lnTo>
                      <a:pt x="47362" y="93626"/>
                    </a:lnTo>
                    <a:lnTo>
                      <a:pt x="44802" y="96003"/>
                    </a:lnTo>
                    <a:lnTo>
                      <a:pt x="40413" y="96003"/>
                    </a:lnTo>
                  </a:path>
                </a:pathLst>
              </a:custGeom>
              <a:grpFill/>
              <a:ln w="4020" cap="flat">
                <a:solidFill>
                  <a:srgbClr val="FFFFFF"/>
                </a:solidFill>
                <a:prstDash val="solid"/>
                <a:miter/>
              </a:ln>
            </p:spPr>
            <p:txBody>
              <a:bodyPr rtlCol="0" anchor="ctr"/>
              <a:lstStyle/>
              <a:p>
                <a:endParaRPr lang="en-GB" sz="1463"/>
              </a:p>
            </p:txBody>
          </p:sp>
          <p:sp>
            <p:nvSpPr>
              <p:cNvPr id="709" name="Freeform: Shape 708">
                <a:extLst>
                  <a:ext uri="{FF2B5EF4-FFF2-40B4-BE49-F238E27FC236}">
                    <a16:creationId xmlns:a16="http://schemas.microsoft.com/office/drawing/2014/main" id="{DE1E1A8E-374D-C136-4CD7-8B112F782197}"/>
                  </a:ext>
                </a:extLst>
              </p:cNvPr>
              <p:cNvSpPr/>
              <p:nvPr/>
            </p:nvSpPr>
            <p:spPr>
              <a:xfrm>
                <a:off x="6228679" y="2994367"/>
                <a:ext cx="194383" cy="81922"/>
              </a:xfrm>
              <a:custGeom>
                <a:avLst/>
                <a:gdLst>
                  <a:gd name="connsiteX0" fmla="*/ 109536 w 194383"/>
                  <a:gd name="connsiteY0" fmla="*/ 7863 h 81922"/>
                  <a:gd name="connsiteX1" fmla="*/ 108804 w 194383"/>
                  <a:gd name="connsiteY1" fmla="*/ 10972 h 81922"/>
                  <a:gd name="connsiteX2" fmla="*/ 100758 w 194383"/>
                  <a:gd name="connsiteY2" fmla="*/ 13715 h 81922"/>
                  <a:gd name="connsiteX3" fmla="*/ 98746 w 194383"/>
                  <a:gd name="connsiteY3" fmla="*/ 17189 h 81922"/>
                  <a:gd name="connsiteX4" fmla="*/ 97467 w 194383"/>
                  <a:gd name="connsiteY4" fmla="*/ 20846 h 81922"/>
                  <a:gd name="connsiteX5" fmla="*/ 87043 w 194383"/>
                  <a:gd name="connsiteY5" fmla="*/ 24504 h 81922"/>
                  <a:gd name="connsiteX6" fmla="*/ 84849 w 194383"/>
                  <a:gd name="connsiteY6" fmla="*/ 29075 h 81922"/>
                  <a:gd name="connsiteX7" fmla="*/ 85397 w 194383"/>
                  <a:gd name="connsiteY7" fmla="*/ 35476 h 81922"/>
                  <a:gd name="connsiteX8" fmla="*/ 88506 w 194383"/>
                  <a:gd name="connsiteY8" fmla="*/ 41693 h 81922"/>
                  <a:gd name="connsiteX9" fmla="*/ 88689 w 194383"/>
                  <a:gd name="connsiteY9" fmla="*/ 44802 h 81922"/>
                  <a:gd name="connsiteX10" fmla="*/ 85031 w 194383"/>
                  <a:gd name="connsiteY10" fmla="*/ 46265 h 81922"/>
                  <a:gd name="connsiteX11" fmla="*/ 83203 w 194383"/>
                  <a:gd name="connsiteY11" fmla="*/ 43156 h 81922"/>
                  <a:gd name="connsiteX12" fmla="*/ 76437 w 194383"/>
                  <a:gd name="connsiteY12" fmla="*/ 43156 h 81922"/>
                  <a:gd name="connsiteX13" fmla="*/ 71134 w 194383"/>
                  <a:gd name="connsiteY13" fmla="*/ 41693 h 81922"/>
                  <a:gd name="connsiteX14" fmla="*/ 69122 w 194383"/>
                  <a:gd name="connsiteY14" fmla="*/ 43704 h 81922"/>
                  <a:gd name="connsiteX15" fmla="*/ 53762 w 194383"/>
                  <a:gd name="connsiteY15" fmla="*/ 45350 h 81922"/>
                  <a:gd name="connsiteX16" fmla="*/ 44802 w 194383"/>
                  <a:gd name="connsiteY16" fmla="*/ 50287 h 81922"/>
                  <a:gd name="connsiteX17" fmla="*/ 38584 w 194383"/>
                  <a:gd name="connsiteY17" fmla="*/ 50287 h 81922"/>
                  <a:gd name="connsiteX18" fmla="*/ 32550 w 194383"/>
                  <a:gd name="connsiteY18" fmla="*/ 47362 h 81922"/>
                  <a:gd name="connsiteX19" fmla="*/ 27064 w 194383"/>
                  <a:gd name="connsiteY19" fmla="*/ 46813 h 81922"/>
                  <a:gd name="connsiteX20" fmla="*/ 24138 w 194383"/>
                  <a:gd name="connsiteY20" fmla="*/ 49556 h 81922"/>
                  <a:gd name="connsiteX21" fmla="*/ 22675 w 194383"/>
                  <a:gd name="connsiteY21" fmla="*/ 52116 h 81922"/>
                  <a:gd name="connsiteX22" fmla="*/ 20298 w 194383"/>
                  <a:gd name="connsiteY22" fmla="*/ 53396 h 81922"/>
                  <a:gd name="connsiteX23" fmla="*/ 15727 w 194383"/>
                  <a:gd name="connsiteY23" fmla="*/ 51385 h 81922"/>
                  <a:gd name="connsiteX24" fmla="*/ 13166 w 194383"/>
                  <a:gd name="connsiteY24" fmla="*/ 48093 h 81922"/>
                  <a:gd name="connsiteX25" fmla="*/ 9326 w 194383"/>
                  <a:gd name="connsiteY25" fmla="*/ 47179 h 81922"/>
                  <a:gd name="connsiteX26" fmla="*/ 4755 w 194383"/>
                  <a:gd name="connsiteY26" fmla="*/ 47362 h 81922"/>
                  <a:gd name="connsiteX27" fmla="*/ 0 w 194383"/>
                  <a:gd name="connsiteY27" fmla="*/ 48825 h 81922"/>
                  <a:gd name="connsiteX28" fmla="*/ 3474 w 194383"/>
                  <a:gd name="connsiteY28" fmla="*/ 52116 h 81922"/>
                  <a:gd name="connsiteX29" fmla="*/ 7132 w 194383"/>
                  <a:gd name="connsiteY29" fmla="*/ 53945 h 81922"/>
                  <a:gd name="connsiteX30" fmla="*/ 7863 w 194383"/>
                  <a:gd name="connsiteY30" fmla="*/ 57053 h 81922"/>
                  <a:gd name="connsiteX31" fmla="*/ 7863 w 194383"/>
                  <a:gd name="connsiteY31" fmla="*/ 61442 h 81922"/>
                  <a:gd name="connsiteX32" fmla="*/ 4938 w 194383"/>
                  <a:gd name="connsiteY32" fmla="*/ 64551 h 81922"/>
                  <a:gd name="connsiteX33" fmla="*/ 7863 w 194383"/>
                  <a:gd name="connsiteY33" fmla="*/ 66380 h 81922"/>
                  <a:gd name="connsiteX34" fmla="*/ 12801 w 194383"/>
                  <a:gd name="connsiteY34" fmla="*/ 68025 h 81922"/>
                  <a:gd name="connsiteX35" fmla="*/ 17006 w 194383"/>
                  <a:gd name="connsiteY35" fmla="*/ 68574 h 81922"/>
                  <a:gd name="connsiteX36" fmla="*/ 20481 w 194383"/>
                  <a:gd name="connsiteY36" fmla="*/ 66928 h 81922"/>
                  <a:gd name="connsiteX37" fmla="*/ 24138 w 194383"/>
                  <a:gd name="connsiteY37" fmla="*/ 69123 h 81922"/>
                  <a:gd name="connsiteX38" fmla="*/ 29990 w 194383"/>
                  <a:gd name="connsiteY38" fmla="*/ 70768 h 81922"/>
                  <a:gd name="connsiteX39" fmla="*/ 32001 w 194383"/>
                  <a:gd name="connsiteY39" fmla="*/ 70403 h 81922"/>
                  <a:gd name="connsiteX40" fmla="*/ 39499 w 194383"/>
                  <a:gd name="connsiteY40" fmla="*/ 68574 h 81922"/>
                  <a:gd name="connsiteX41" fmla="*/ 48093 w 194383"/>
                  <a:gd name="connsiteY41" fmla="*/ 65282 h 81922"/>
                  <a:gd name="connsiteX42" fmla="*/ 57053 w 194383"/>
                  <a:gd name="connsiteY42" fmla="*/ 64734 h 81922"/>
                  <a:gd name="connsiteX43" fmla="*/ 61625 w 194383"/>
                  <a:gd name="connsiteY43" fmla="*/ 64002 h 81922"/>
                  <a:gd name="connsiteX44" fmla="*/ 63820 w 194383"/>
                  <a:gd name="connsiteY44" fmla="*/ 62539 h 81922"/>
                  <a:gd name="connsiteX45" fmla="*/ 66563 w 194383"/>
                  <a:gd name="connsiteY45" fmla="*/ 62174 h 81922"/>
                  <a:gd name="connsiteX46" fmla="*/ 67843 w 194383"/>
                  <a:gd name="connsiteY46" fmla="*/ 62905 h 81922"/>
                  <a:gd name="connsiteX47" fmla="*/ 67843 w 194383"/>
                  <a:gd name="connsiteY47" fmla="*/ 64917 h 81922"/>
                  <a:gd name="connsiteX48" fmla="*/ 68574 w 194383"/>
                  <a:gd name="connsiteY48" fmla="*/ 68025 h 81922"/>
                  <a:gd name="connsiteX49" fmla="*/ 70220 w 194383"/>
                  <a:gd name="connsiteY49" fmla="*/ 71134 h 81922"/>
                  <a:gd name="connsiteX50" fmla="*/ 75888 w 194383"/>
                  <a:gd name="connsiteY50" fmla="*/ 74060 h 81922"/>
                  <a:gd name="connsiteX51" fmla="*/ 77900 w 194383"/>
                  <a:gd name="connsiteY51" fmla="*/ 74425 h 81922"/>
                  <a:gd name="connsiteX52" fmla="*/ 82289 w 194383"/>
                  <a:gd name="connsiteY52" fmla="*/ 76986 h 81922"/>
                  <a:gd name="connsiteX53" fmla="*/ 96552 w 194383"/>
                  <a:gd name="connsiteY53" fmla="*/ 78631 h 81922"/>
                  <a:gd name="connsiteX54" fmla="*/ 102769 w 194383"/>
                  <a:gd name="connsiteY54" fmla="*/ 80460 h 81922"/>
                  <a:gd name="connsiteX55" fmla="*/ 106792 w 194383"/>
                  <a:gd name="connsiteY55" fmla="*/ 80643 h 81922"/>
                  <a:gd name="connsiteX56" fmla="*/ 114290 w 194383"/>
                  <a:gd name="connsiteY56" fmla="*/ 80643 h 81922"/>
                  <a:gd name="connsiteX57" fmla="*/ 127639 w 194383"/>
                  <a:gd name="connsiteY57" fmla="*/ 81923 h 81922"/>
                  <a:gd name="connsiteX58" fmla="*/ 131662 w 194383"/>
                  <a:gd name="connsiteY58" fmla="*/ 79728 h 81922"/>
                  <a:gd name="connsiteX59" fmla="*/ 135502 w 194383"/>
                  <a:gd name="connsiteY59" fmla="*/ 75523 h 81922"/>
                  <a:gd name="connsiteX60" fmla="*/ 141719 w 194383"/>
                  <a:gd name="connsiteY60" fmla="*/ 74060 h 81922"/>
                  <a:gd name="connsiteX61" fmla="*/ 150680 w 194383"/>
                  <a:gd name="connsiteY61" fmla="*/ 75888 h 81922"/>
                  <a:gd name="connsiteX62" fmla="*/ 152874 w 194383"/>
                  <a:gd name="connsiteY62" fmla="*/ 72414 h 81922"/>
                  <a:gd name="connsiteX63" fmla="*/ 154885 w 194383"/>
                  <a:gd name="connsiteY63" fmla="*/ 72231 h 81922"/>
                  <a:gd name="connsiteX64" fmla="*/ 162931 w 194383"/>
                  <a:gd name="connsiteY64" fmla="*/ 73145 h 81922"/>
                  <a:gd name="connsiteX65" fmla="*/ 163846 w 194383"/>
                  <a:gd name="connsiteY65" fmla="*/ 70037 h 81922"/>
                  <a:gd name="connsiteX66" fmla="*/ 167686 w 194383"/>
                  <a:gd name="connsiteY66" fmla="*/ 68391 h 81922"/>
                  <a:gd name="connsiteX67" fmla="*/ 172440 w 194383"/>
                  <a:gd name="connsiteY67" fmla="*/ 64002 h 81922"/>
                  <a:gd name="connsiteX68" fmla="*/ 177561 w 194383"/>
                  <a:gd name="connsiteY68" fmla="*/ 62905 h 81922"/>
                  <a:gd name="connsiteX69" fmla="*/ 177012 w 194383"/>
                  <a:gd name="connsiteY69" fmla="*/ 58333 h 81922"/>
                  <a:gd name="connsiteX70" fmla="*/ 177195 w 194383"/>
                  <a:gd name="connsiteY70" fmla="*/ 54859 h 81922"/>
                  <a:gd name="connsiteX71" fmla="*/ 181218 w 194383"/>
                  <a:gd name="connsiteY71" fmla="*/ 47545 h 81922"/>
                  <a:gd name="connsiteX72" fmla="*/ 178109 w 194383"/>
                  <a:gd name="connsiteY72" fmla="*/ 44070 h 81922"/>
                  <a:gd name="connsiteX73" fmla="*/ 180121 w 194383"/>
                  <a:gd name="connsiteY73" fmla="*/ 41144 h 81922"/>
                  <a:gd name="connsiteX74" fmla="*/ 192190 w 194383"/>
                  <a:gd name="connsiteY74" fmla="*/ 40779 h 81922"/>
                  <a:gd name="connsiteX75" fmla="*/ 194384 w 194383"/>
                  <a:gd name="connsiteY75" fmla="*/ 37670 h 81922"/>
                  <a:gd name="connsiteX76" fmla="*/ 194384 w 194383"/>
                  <a:gd name="connsiteY76" fmla="*/ 29807 h 81922"/>
                  <a:gd name="connsiteX77" fmla="*/ 191093 w 194383"/>
                  <a:gd name="connsiteY77" fmla="*/ 24321 h 81922"/>
                  <a:gd name="connsiteX78" fmla="*/ 188167 w 194383"/>
                  <a:gd name="connsiteY78" fmla="*/ 15726 h 81922"/>
                  <a:gd name="connsiteX79" fmla="*/ 188167 w 194383"/>
                  <a:gd name="connsiteY79" fmla="*/ 10240 h 81922"/>
                  <a:gd name="connsiteX80" fmla="*/ 184509 w 194383"/>
                  <a:gd name="connsiteY80" fmla="*/ 6217 h 81922"/>
                  <a:gd name="connsiteX81" fmla="*/ 168052 w 194383"/>
                  <a:gd name="connsiteY81" fmla="*/ 7315 h 81922"/>
                  <a:gd name="connsiteX82" fmla="*/ 161651 w 194383"/>
                  <a:gd name="connsiteY82" fmla="*/ 2377 h 81922"/>
                  <a:gd name="connsiteX83" fmla="*/ 157628 w 194383"/>
                  <a:gd name="connsiteY83" fmla="*/ 731 h 81922"/>
                  <a:gd name="connsiteX84" fmla="*/ 141902 w 194383"/>
                  <a:gd name="connsiteY84" fmla="*/ 0 h 81922"/>
                  <a:gd name="connsiteX85" fmla="*/ 139159 w 194383"/>
                  <a:gd name="connsiteY85" fmla="*/ 3840 h 81922"/>
                  <a:gd name="connsiteX86" fmla="*/ 137696 w 194383"/>
                  <a:gd name="connsiteY86" fmla="*/ 7315 h 81922"/>
                  <a:gd name="connsiteX87" fmla="*/ 133308 w 194383"/>
                  <a:gd name="connsiteY87" fmla="*/ 10606 h 81922"/>
                  <a:gd name="connsiteX88" fmla="*/ 129285 w 194383"/>
                  <a:gd name="connsiteY88" fmla="*/ 12069 h 81922"/>
                  <a:gd name="connsiteX89" fmla="*/ 123981 w 194383"/>
                  <a:gd name="connsiteY89" fmla="*/ 12618 h 81922"/>
                  <a:gd name="connsiteX90" fmla="*/ 118679 w 194383"/>
                  <a:gd name="connsiteY90" fmla="*/ 12069 h 81922"/>
                  <a:gd name="connsiteX91" fmla="*/ 115387 w 194383"/>
                  <a:gd name="connsiteY91" fmla="*/ 9875 h 81922"/>
                  <a:gd name="connsiteX92" fmla="*/ 109536 w 194383"/>
                  <a:gd name="connsiteY92" fmla="*/ 7863 h 8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94383" h="81922">
                    <a:moveTo>
                      <a:pt x="109536" y="7863"/>
                    </a:moveTo>
                    <a:lnTo>
                      <a:pt x="108804" y="10972"/>
                    </a:lnTo>
                    <a:lnTo>
                      <a:pt x="100758" y="13715"/>
                    </a:lnTo>
                    <a:lnTo>
                      <a:pt x="98746" y="17189"/>
                    </a:lnTo>
                    <a:lnTo>
                      <a:pt x="97467" y="20846"/>
                    </a:lnTo>
                    <a:lnTo>
                      <a:pt x="87043" y="24504"/>
                    </a:lnTo>
                    <a:lnTo>
                      <a:pt x="84849" y="29075"/>
                    </a:lnTo>
                    <a:lnTo>
                      <a:pt x="85397" y="35476"/>
                    </a:lnTo>
                    <a:lnTo>
                      <a:pt x="88506" y="41693"/>
                    </a:lnTo>
                    <a:lnTo>
                      <a:pt x="88689" y="44802"/>
                    </a:lnTo>
                    <a:lnTo>
                      <a:pt x="85031" y="46265"/>
                    </a:lnTo>
                    <a:lnTo>
                      <a:pt x="83203" y="43156"/>
                    </a:lnTo>
                    <a:lnTo>
                      <a:pt x="76437" y="43156"/>
                    </a:lnTo>
                    <a:lnTo>
                      <a:pt x="71134" y="41693"/>
                    </a:lnTo>
                    <a:lnTo>
                      <a:pt x="69122" y="43704"/>
                    </a:lnTo>
                    <a:lnTo>
                      <a:pt x="53762" y="45350"/>
                    </a:lnTo>
                    <a:lnTo>
                      <a:pt x="44802" y="50287"/>
                    </a:lnTo>
                    <a:lnTo>
                      <a:pt x="38584" y="50287"/>
                    </a:lnTo>
                    <a:lnTo>
                      <a:pt x="32550" y="47362"/>
                    </a:lnTo>
                    <a:lnTo>
                      <a:pt x="27064" y="46813"/>
                    </a:lnTo>
                    <a:lnTo>
                      <a:pt x="24138" y="49556"/>
                    </a:lnTo>
                    <a:lnTo>
                      <a:pt x="22675" y="52116"/>
                    </a:lnTo>
                    <a:lnTo>
                      <a:pt x="20298" y="53396"/>
                    </a:lnTo>
                    <a:lnTo>
                      <a:pt x="15727" y="51385"/>
                    </a:lnTo>
                    <a:lnTo>
                      <a:pt x="13166" y="48093"/>
                    </a:lnTo>
                    <a:lnTo>
                      <a:pt x="9326" y="47179"/>
                    </a:lnTo>
                    <a:lnTo>
                      <a:pt x="4755" y="47362"/>
                    </a:lnTo>
                    <a:lnTo>
                      <a:pt x="0" y="48825"/>
                    </a:lnTo>
                    <a:lnTo>
                      <a:pt x="3474" y="52116"/>
                    </a:lnTo>
                    <a:lnTo>
                      <a:pt x="7132" y="53945"/>
                    </a:lnTo>
                    <a:lnTo>
                      <a:pt x="7863" y="57053"/>
                    </a:lnTo>
                    <a:lnTo>
                      <a:pt x="7863" y="61442"/>
                    </a:lnTo>
                    <a:lnTo>
                      <a:pt x="4938" y="64551"/>
                    </a:lnTo>
                    <a:lnTo>
                      <a:pt x="7863" y="66380"/>
                    </a:lnTo>
                    <a:lnTo>
                      <a:pt x="12801" y="68025"/>
                    </a:lnTo>
                    <a:lnTo>
                      <a:pt x="17006" y="68574"/>
                    </a:lnTo>
                    <a:lnTo>
                      <a:pt x="20481" y="66928"/>
                    </a:lnTo>
                    <a:lnTo>
                      <a:pt x="24138" y="69123"/>
                    </a:lnTo>
                    <a:lnTo>
                      <a:pt x="29990" y="70768"/>
                    </a:lnTo>
                    <a:lnTo>
                      <a:pt x="32001" y="70403"/>
                    </a:lnTo>
                    <a:lnTo>
                      <a:pt x="39499" y="68574"/>
                    </a:lnTo>
                    <a:lnTo>
                      <a:pt x="48093" y="65282"/>
                    </a:lnTo>
                    <a:lnTo>
                      <a:pt x="57053" y="64734"/>
                    </a:lnTo>
                    <a:lnTo>
                      <a:pt x="61625" y="64002"/>
                    </a:lnTo>
                    <a:lnTo>
                      <a:pt x="63820" y="62539"/>
                    </a:lnTo>
                    <a:lnTo>
                      <a:pt x="66563" y="62174"/>
                    </a:lnTo>
                    <a:lnTo>
                      <a:pt x="67843" y="62905"/>
                    </a:lnTo>
                    <a:lnTo>
                      <a:pt x="67843" y="64917"/>
                    </a:lnTo>
                    <a:lnTo>
                      <a:pt x="68574" y="68025"/>
                    </a:lnTo>
                    <a:lnTo>
                      <a:pt x="70220" y="71134"/>
                    </a:lnTo>
                    <a:lnTo>
                      <a:pt x="75888" y="74060"/>
                    </a:lnTo>
                    <a:lnTo>
                      <a:pt x="77900" y="74425"/>
                    </a:lnTo>
                    <a:lnTo>
                      <a:pt x="82289" y="76986"/>
                    </a:lnTo>
                    <a:lnTo>
                      <a:pt x="96552" y="78631"/>
                    </a:lnTo>
                    <a:lnTo>
                      <a:pt x="102769" y="80460"/>
                    </a:lnTo>
                    <a:lnTo>
                      <a:pt x="106792" y="80643"/>
                    </a:lnTo>
                    <a:lnTo>
                      <a:pt x="114290" y="80643"/>
                    </a:lnTo>
                    <a:lnTo>
                      <a:pt x="127639" y="81923"/>
                    </a:lnTo>
                    <a:lnTo>
                      <a:pt x="131662" y="79728"/>
                    </a:lnTo>
                    <a:lnTo>
                      <a:pt x="135502" y="75523"/>
                    </a:lnTo>
                    <a:lnTo>
                      <a:pt x="141719" y="74060"/>
                    </a:lnTo>
                    <a:lnTo>
                      <a:pt x="150680" y="75888"/>
                    </a:lnTo>
                    <a:lnTo>
                      <a:pt x="152874" y="72414"/>
                    </a:lnTo>
                    <a:lnTo>
                      <a:pt x="154885" y="72231"/>
                    </a:lnTo>
                    <a:lnTo>
                      <a:pt x="162931" y="73145"/>
                    </a:lnTo>
                    <a:lnTo>
                      <a:pt x="163846" y="70037"/>
                    </a:lnTo>
                    <a:lnTo>
                      <a:pt x="167686" y="68391"/>
                    </a:lnTo>
                    <a:lnTo>
                      <a:pt x="172440" y="64002"/>
                    </a:lnTo>
                    <a:lnTo>
                      <a:pt x="177561" y="62905"/>
                    </a:lnTo>
                    <a:lnTo>
                      <a:pt x="177012" y="58333"/>
                    </a:lnTo>
                    <a:lnTo>
                      <a:pt x="177195" y="54859"/>
                    </a:lnTo>
                    <a:lnTo>
                      <a:pt x="181218" y="47545"/>
                    </a:lnTo>
                    <a:lnTo>
                      <a:pt x="178109" y="44070"/>
                    </a:lnTo>
                    <a:lnTo>
                      <a:pt x="180121" y="41144"/>
                    </a:lnTo>
                    <a:lnTo>
                      <a:pt x="192190" y="40779"/>
                    </a:lnTo>
                    <a:lnTo>
                      <a:pt x="194384" y="37670"/>
                    </a:lnTo>
                    <a:lnTo>
                      <a:pt x="194384" y="29807"/>
                    </a:lnTo>
                    <a:lnTo>
                      <a:pt x="191093" y="24321"/>
                    </a:lnTo>
                    <a:lnTo>
                      <a:pt x="188167" y="15726"/>
                    </a:lnTo>
                    <a:lnTo>
                      <a:pt x="188167" y="10240"/>
                    </a:lnTo>
                    <a:lnTo>
                      <a:pt x="184509" y="6217"/>
                    </a:lnTo>
                    <a:lnTo>
                      <a:pt x="168052" y="7315"/>
                    </a:lnTo>
                    <a:lnTo>
                      <a:pt x="161651" y="2377"/>
                    </a:lnTo>
                    <a:lnTo>
                      <a:pt x="157628" y="731"/>
                    </a:lnTo>
                    <a:lnTo>
                      <a:pt x="141902" y="0"/>
                    </a:lnTo>
                    <a:lnTo>
                      <a:pt x="139159" y="3840"/>
                    </a:lnTo>
                    <a:lnTo>
                      <a:pt x="137696" y="7315"/>
                    </a:lnTo>
                    <a:lnTo>
                      <a:pt x="133308" y="10606"/>
                    </a:lnTo>
                    <a:lnTo>
                      <a:pt x="129285" y="12069"/>
                    </a:lnTo>
                    <a:lnTo>
                      <a:pt x="123981" y="12618"/>
                    </a:lnTo>
                    <a:lnTo>
                      <a:pt x="118679" y="12069"/>
                    </a:lnTo>
                    <a:lnTo>
                      <a:pt x="115387" y="9875"/>
                    </a:lnTo>
                    <a:lnTo>
                      <a:pt x="109536" y="7863"/>
                    </a:lnTo>
                    <a:close/>
                  </a:path>
                </a:pathLst>
              </a:custGeom>
              <a:grpFill/>
              <a:ln w="18272" cap="flat">
                <a:noFill/>
                <a:prstDash val="solid"/>
                <a:miter/>
              </a:ln>
            </p:spPr>
            <p:txBody>
              <a:bodyPr rtlCol="0" anchor="ctr"/>
              <a:lstStyle/>
              <a:p>
                <a:endParaRPr lang="en-GB" sz="1463"/>
              </a:p>
            </p:txBody>
          </p:sp>
          <p:sp>
            <p:nvSpPr>
              <p:cNvPr id="710" name="Freeform: Shape 709">
                <a:extLst>
                  <a:ext uri="{FF2B5EF4-FFF2-40B4-BE49-F238E27FC236}">
                    <a16:creationId xmlns:a16="http://schemas.microsoft.com/office/drawing/2014/main" id="{6F5C087D-5E41-EA1D-D9F0-0D53B3B57323}"/>
                  </a:ext>
                </a:extLst>
              </p:cNvPr>
              <p:cNvSpPr/>
              <p:nvPr/>
            </p:nvSpPr>
            <p:spPr>
              <a:xfrm>
                <a:off x="6228679" y="2994367"/>
                <a:ext cx="194383" cy="81922"/>
              </a:xfrm>
              <a:custGeom>
                <a:avLst/>
                <a:gdLst>
                  <a:gd name="connsiteX0" fmla="*/ 109536 w 194383"/>
                  <a:gd name="connsiteY0" fmla="*/ 7863 h 81922"/>
                  <a:gd name="connsiteX1" fmla="*/ 108804 w 194383"/>
                  <a:gd name="connsiteY1" fmla="*/ 10972 h 81922"/>
                  <a:gd name="connsiteX2" fmla="*/ 100758 w 194383"/>
                  <a:gd name="connsiteY2" fmla="*/ 13715 h 81922"/>
                  <a:gd name="connsiteX3" fmla="*/ 98746 w 194383"/>
                  <a:gd name="connsiteY3" fmla="*/ 17189 h 81922"/>
                  <a:gd name="connsiteX4" fmla="*/ 97467 w 194383"/>
                  <a:gd name="connsiteY4" fmla="*/ 20846 h 81922"/>
                  <a:gd name="connsiteX5" fmla="*/ 87043 w 194383"/>
                  <a:gd name="connsiteY5" fmla="*/ 24504 h 81922"/>
                  <a:gd name="connsiteX6" fmla="*/ 84849 w 194383"/>
                  <a:gd name="connsiteY6" fmla="*/ 29075 h 81922"/>
                  <a:gd name="connsiteX7" fmla="*/ 85397 w 194383"/>
                  <a:gd name="connsiteY7" fmla="*/ 35476 h 81922"/>
                  <a:gd name="connsiteX8" fmla="*/ 88506 w 194383"/>
                  <a:gd name="connsiteY8" fmla="*/ 41693 h 81922"/>
                  <a:gd name="connsiteX9" fmla="*/ 88689 w 194383"/>
                  <a:gd name="connsiteY9" fmla="*/ 44802 h 81922"/>
                  <a:gd name="connsiteX10" fmla="*/ 85031 w 194383"/>
                  <a:gd name="connsiteY10" fmla="*/ 46265 h 81922"/>
                  <a:gd name="connsiteX11" fmla="*/ 83203 w 194383"/>
                  <a:gd name="connsiteY11" fmla="*/ 43156 h 81922"/>
                  <a:gd name="connsiteX12" fmla="*/ 76437 w 194383"/>
                  <a:gd name="connsiteY12" fmla="*/ 43156 h 81922"/>
                  <a:gd name="connsiteX13" fmla="*/ 71134 w 194383"/>
                  <a:gd name="connsiteY13" fmla="*/ 41693 h 81922"/>
                  <a:gd name="connsiteX14" fmla="*/ 69122 w 194383"/>
                  <a:gd name="connsiteY14" fmla="*/ 43704 h 81922"/>
                  <a:gd name="connsiteX15" fmla="*/ 53762 w 194383"/>
                  <a:gd name="connsiteY15" fmla="*/ 45350 h 81922"/>
                  <a:gd name="connsiteX16" fmla="*/ 44802 w 194383"/>
                  <a:gd name="connsiteY16" fmla="*/ 50287 h 81922"/>
                  <a:gd name="connsiteX17" fmla="*/ 38584 w 194383"/>
                  <a:gd name="connsiteY17" fmla="*/ 50287 h 81922"/>
                  <a:gd name="connsiteX18" fmla="*/ 32550 w 194383"/>
                  <a:gd name="connsiteY18" fmla="*/ 47362 h 81922"/>
                  <a:gd name="connsiteX19" fmla="*/ 27064 w 194383"/>
                  <a:gd name="connsiteY19" fmla="*/ 46813 h 81922"/>
                  <a:gd name="connsiteX20" fmla="*/ 24138 w 194383"/>
                  <a:gd name="connsiteY20" fmla="*/ 49556 h 81922"/>
                  <a:gd name="connsiteX21" fmla="*/ 22675 w 194383"/>
                  <a:gd name="connsiteY21" fmla="*/ 52116 h 81922"/>
                  <a:gd name="connsiteX22" fmla="*/ 20298 w 194383"/>
                  <a:gd name="connsiteY22" fmla="*/ 53396 h 81922"/>
                  <a:gd name="connsiteX23" fmla="*/ 15727 w 194383"/>
                  <a:gd name="connsiteY23" fmla="*/ 51385 h 81922"/>
                  <a:gd name="connsiteX24" fmla="*/ 13166 w 194383"/>
                  <a:gd name="connsiteY24" fmla="*/ 48093 h 81922"/>
                  <a:gd name="connsiteX25" fmla="*/ 9326 w 194383"/>
                  <a:gd name="connsiteY25" fmla="*/ 47179 h 81922"/>
                  <a:gd name="connsiteX26" fmla="*/ 4755 w 194383"/>
                  <a:gd name="connsiteY26" fmla="*/ 47362 h 81922"/>
                  <a:gd name="connsiteX27" fmla="*/ 0 w 194383"/>
                  <a:gd name="connsiteY27" fmla="*/ 48825 h 81922"/>
                  <a:gd name="connsiteX28" fmla="*/ 3474 w 194383"/>
                  <a:gd name="connsiteY28" fmla="*/ 52116 h 81922"/>
                  <a:gd name="connsiteX29" fmla="*/ 7132 w 194383"/>
                  <a:gd name="connsiteY29" fmla="*/ 53945 h 81922"/>
                  <a:gd name="connsiteX30" fmla="*/ 7863 w 194383"/>
                  <a:gd name="connsiteY30" fmla="*/ 57053 h 81922"/>
                  <a:gd name="connsiteX31" fmla="*/ 7863 w 194383"/>
                  <a:gd name="connsiteY31" fmla="*/ 61442 h 81922"/>
                  <a:gd name="connsiteX32" fmla="*/ 4938 w 194383"/>
                  <a:gd name="connsiteY32" fmla="*/ 64551 h 81922"/>
                  <a:gd name="connsiteX33" fmla="*/ 7863 w 194383"/>
                  <a:gd name="connsiteY33" fmla="*/ 66380 h 81922"/>
                  <a:gd name="connsiteX34" fmla="*/ 12801 w 194383"/>
                  <a:gd name="connsiteY34" fmla="*/ 68025 h 81922"/>
                  <a:gd name="connsiteX35" fmla="*/ 17006 w 194383"/>
                  <a:gd name="connsiteY35" fmla="*/ 68574 h 81922"/>
                  <a:gd name="connsiteX36" fmla="*/ 20481 w 194383"/>
                  <a:gd name="connsiteY36" fmla="*/ 66928 h 81922"/>
                  <a:gd name="connsiteX37" fmla="*/ 24138 w 194383"/>
                  <a:gd name="connsiteY37" fmla="*/ 69123 h 81922"/>
                  <a:gd name="connsiteX38" fmla="*/ 29990 w 194383"/>
                  <a:gd name="connsiteY38" fmla="*/ 70768 h 81922"/>
                  <a:gd name="connsiteX39" fmla="*/ 32001 w 194383"/>
                  <a:gd name="connsiteY39" fmla="*/ 70403 h 81922"/>
                  <a:gd name="connsiteX40" fmla="*/ 39499 w 194383"/>
                  <a:gd name="connsiteY40" fmla="*/ 68574 h 81922"/>
                  <a:gd name="connsiteX41" fmla="*/ 48093 w 194383"/>
                  <a:gd name="connsiteY41" fmla="*/ 65282 h 81922"/>
                  <a:gd name="connsiteX42" fmla="*/ 57053 w 194383"/>
                  <a:gd name="connsiteY42" fmla="*/ 64734 h 81922"/>
                  <a:gd name="connsiteX43" fmla="*/ 61625 w 194383"/>
                  <a:gd name="connsiteY43" fmla="*/ 64002 h 81922"/>
                  <a:gd name="connsiteX44" fmla="*/ 63820 w 194383"/>
                  <a:gd name="connsiteY44" fmla="*/ 62539 h 81922"/>
                  <a:gd name="connsiteX45" fmla="*/ 66563 w 194383"/>
                  <a:gd name="connsiteY45" fmla="*/ 62174 h 81922"/>
                  <a:gd name="connsiteX46" fmla="*/ 67843 w 194383"/>
                  <a:gd name="connsiteY46" fmla="*/ 62905 h 81922"/>
                  <a:gd name="connsiteX47" fmla="*/ 67843 w 194383"/>
                  <a:gd name="connsiteY47" fmla="*/ 64917 h 81922"/>
                  <a:gd name="connsiteX48" fmla="*/ 68574 w 194383"/>
                  <a:gd name="connsiteY48" fmla="*/ 68025 h 81922"/>
                  <a:gd name="connsiteX49" fmla="*/ 70220 w 194383"/>
                  <a:gd name="connsiteY49" fmla="*/ 71134 h 81922"/>
                  <a:gd name="connsiteX50" fmla="*/ 75888 w 194383"/>
                  <a:gd name="connsiteY50" fmla="*/ 74060 h 81922"/>
                  <a:gd name="connsiteX51" fmla="*/ 77900 w 194383"/>
                  <a:gd name="connsiteY51" fmla="*/ 74425 h 81922"/>
                  <a:gd name="connsiteX52" fmla="*/ 82289 w 194383"/>
                  <a:gd name="connsiteY52" fmla="*/ 76986 h 81922"/>
                  <a:gd name="connsiteX53" fmla="*/ 96552 w 194383"/>
                  <a:gd name="connsiteY53" fmla="*/ 78631 h 81922"/>
                  <a:gd name="connsiteX54" fmla="*/ 102769 w 194383"/>
                  <a:gd name="connsiteY54" fmla="*/ 80460 h 81922"/>
                  <a:gd name="connsiteX55" fmla="*/ 106792 w 194383"/>
                  <a:gd name="connsiteY55" fmla="*/ 80643 h 81922"/>
                  <a:gd name="connsiteX56" fmla="*/ 114290 w 194383"/>
                  <a:gd name="connsiteY56" fmla="*/ 80643 h 81922"/>
                  <a:gd name="connsiteX57" fmla="*/ 127639 w 194383"/>
                  <a:gd name="connsiteY57" fmla="*/ 81923 h 81922"/>
                  <a:gd name="connsiteX58" fmla="*/ 131662 w 194383"/>
                  <a:gd name="connsiteY58" fmla="*/ 79728 h 81922"/>
                  <a:gd name="connsiteX59" fmla="*/ 135502 w 194383"/>
                  <a:gd name="connsiteY59" fmla="*/ 75523 h 81922"/>
                  <a:gd name="connsiteX60" fmla="*/ 141719 w 194383"/>
                  <a:gd name="connsiteY60" fmla="*/ 74060 h 81922"/>
                  <a:gd name="connsiteX61" fmla="*/ 150680 w 194383"/>
                  <a:gd name="connsiteY61" fmla="*/ 75888 h 81922"/>
                  <a:gd name="connsiteX62" fmla="*/ 152874 w 194383"/>
                  <a:gd name="connsiteY62" fmla="*/ 72414 h 81922"/>
                  <a:gd name="connsiteX63" fmla="*/ 154885 w 194383"/>
                  <a:gd name="connsiteY63" fmla="*/ 72231 h 81922"/>
                  <a:gd name="connsiteX64" fmla="*/ 162931 w 194383"/>
                  <a:gd name="connsiteY64" fmla="*/ 73145 h 81922"/>
                  <a:gd name="connsiteX65" fmla="*/ 163846 w 194383"/>
                  <a:gd name="connsiteY65" fmla="*/ 70037 h 81922"/>
                  <a:gd name="connsiteX66" fmla="*/ 167686 w 194383"/>
                  <a:gd name="connsiteY66" fmla="*/ 68391 h 81922"/>
                  <a:gd name="connsiteX67" fmla="*/ 172440 w 194383"/>
                  <a:gd name="connsiteY67" fmla="*/ 64002 h 81922"/>
                  <a:gd name="connsiteX68" fmla="*/ 177561 w 194383"/>
                  <a:gd name="connsiteY68" fmla="*/ 62905 h 81922"/>
                  <a:gd name="connsiteX69" fmla="*/ 177012 w 194383"/>
                  <a:gd name="connsiteY69" fmla="*/ 58333 h 81922"/>
                  <a:gd name="connsiteX70" fmla="*/ 177195 w 194383"/>
                  <a:gd name="connsiteY70" fmla="*/ 54859 h 81922"/>
                  <a:gd name="connsiteX71" fmla="*/ 181218 w 194383"/>
                  <a:gd name="connsiteY71" fmla="*/ 47545 h 81922"/>
                  <a:gd name="connsiteX72" fmla="*/ 178109 w 194383"/>
                  <a:gd name="connsiteY72" fmla="*/ 44070 h 81922"/>
                  <a:gd name="connsiteX73" fmla="*/ 180121 w 194383"/>
                  <a:gd name="connsiteY73" fmla="*/ 41144 h 81922"/>
                  <a:gd name="connsiteX74" fmla="*/ 192190 w 194383"/>
                  <a:gd name="connsiteY74" fmla="*/ 40779 h 81922"/>
                  <a:gd name="connsiteX75" fmla="*/ 194384 w 194383"/>
                  <a:gd name="connsiteY75" fmla="*/ 37670 h 81922"/>
                  <a:gd name="connsiteX76" fmla="*/ 194384 w 194383"/>
                  <a:gd name="connsiteY76" fmla="*/ 29807 h 81922"/>
                  <a:gd name="connsiteX77" fmla="*/ 191093 w 194383"/>
                  <a:gd name="connsiteY77" fmla="*/ 24321 h 81922"/>
                  <a:gd name="connsiteX78" fmla="*/ 188167 w 194383"/>
                  <a:gd name="connsiteY78" fmla="*/ 15726 h 81922"/>
                  <a:gd name="connsiteX79" fmla="*/ 188167 w 194383"/>
                  <a:gd name="connsiteY79" fmla="*/ 10240 h 81922"/>
                  <a:gd name="connsiteX80" fmla="*/ 184509 w 194383"/>
                  <a:gd name="connsiteY80" fmla="*/ 6217 h 81922"/>
                  <a:gd name="connsiteX81" fmla="*/ 168052 w 194383"/>
                  <a:gd name="connsiteY81" fmla="*/ 7315 h 81922"/>
                  <a:gd name="connsiteX82" fmla="*/ 161651 w 194383"/>
                  <a:gd name="connsiteY82" fmla="*/ 2377 h 81922"/>
                  <a:gd name="connsiteX83" fmla="*/ 157628 w 194383"/>
                  <a:gd name="connsiteY83" fmla="*/ 731 h 81922"/>
                  <a:gd name="connsiteX84" fmla="*/ 141902 w 194383"/>
                  <a:gd name="connsiteY84" fmla="*/ 0 h 81922"/>
                  <a:gd name="connsiteX85" fmla="*/ 139159 w 194383"/>
                  <a:gd name="connsiteY85" fmla="*/ 3840 h 81922"/>
                  <a:gd name="connsiteX86" fmla="*/ 137696 w 194383"/>
                  <a:gd name="connsiteY86" fmla="*/ 7315 h 81922"/>
                  <a:gd name="connsiteX87" fmla="*/ 133308 w 194383"/>
                  <a:gd name="connsiteY87" fmla="*/ 10606 h 81922"/>
                  <a:gd name="connsiteX88" fmla="*/ 129285 w 194383"/>
                  <a:gd name="connsiteY88" fmla="*/ 12069 h 81922"/>
                  <a:gd name="connsiteX89" fmla="*/ 123981 w 194383"/>
                  <a:gd name="connsiteY89" fmla="*/ 12618 h 81922"/>
                  <a:gd name="connsiteX90" fmla="*/ 118679 w 194383"/>
                  <a:gd name="connsiteY90" fmla="*/ 12069 h 81922"/>
                  <a:gd name="connsiteX91" fmla="*/ 115387 w 194383"/>
                  <a:gd name="connsiteY91" fmla="*/ 9875 h 81922"/>
                  <a:gd name="connsiteX92" fmla="*/ 109536 w 194383"/>
                  <a:gd name="connsiteY92" fmla="*/ 7863 h 8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94383" h="81922">
                    <a:moveTo>
                      <a:pt x="109536" y="7863"/>
                    </a:moveTo>
                    <a:lnTo>
                      <a:pt x="108804" y="10972"/>
                    </a:lnTo>
                    <a:lnTo>
                      <a:pt x="100758" y="13715"/>
                    </a:lnTo>
                    <a:lnTo>
                      <a:pt x="98746" y="17189"/>
                    </a:lnTo>
                    <a:lnTo>
                      <a:pt x="97467" y="20846"/>
                    </a:lnTo>
                    <a:lnTo>
                      <a:pt x="87043" y="24504"/>
                    </a:lnTo>
                    <a:lnTo>
                      <a:pt x="84849" y="29075"/>
                    </a:lnTo>
                    <a:lnTo>
                      <a:pt x="85397" y="35476"/>
                    </a:lnTo>
                    <a:lnTo>
                      <a:pt x="88506" y="41693"/>
                    </a:lnTo>
                    <a:lnTo>
                      <a:pt x="88689" y="44802"/>
                    </a:lnTo>
                    <a:lnTo>
                      <a:pt x="85031" y="46265"/>
                    </a:lnTo>
                    <a:lnTo>
                      <a:pt x="83203" y="43156"/>
                    </a:lnTo>
                    <a:lnTo>
                      <a:pt x="76437" y="43156"/>
                    </a:lnTo>
                    <a:lnTo>
                      <a:pt x="71134" y="41693"/>
                    </a:lnTo>
                    <a:lnTo>
                      <a:pt x="69122" y="43704"/>
                    </a:lnTo>
                    <a:lnTo>
                      <a:pt x="53762" y="45350"/>
                    </a:lnTo>
                    <a:lnTo>
                      <a:pt x="44802" y="50287"/>
                    </a:lnTo>
                    <a:lnTo>
                      <a:pt x="38584" y="50287"/>
                    </a:lnTo>
                    <a:lnTo>
                      <a:pt x="32550" y="47362"/>
                    </a:lnTo>
                    <a:lnTo>
                      <a:pt x="27064" y="46813"/>
                    </a:lnTo>
                    <a:lnTo>
                      <a:pt x="24138" y="49556"/>
                    </a:lnTo>
                    <a:lnTo>
                      <a:pt x="22675" y="52116"/>
                    </a:lnTo>
                    <a:lnTo>
                      <a:pt x="20298" y="53396"/>
                    </a:lnTo>
                    <a:lnTo>
                      <a:pt x="15727" y="51385"/>
                    </a:lnTo>
                    <a:lnTo>
                      <a:pt x="13166" y="48093"/>
                    </a:lnTo>
                    <a:lnTo>
                      <a:pt x="9326" y="47179"/>
                    </a:lnTo>
                    <a:lnTo>
                      <a:pt x="4755" y="47362"/>
                    </a:lnTo>
                    <a:lnTo>
                      <a:pt x="0" y="48825"/>
                    </a:lnTo>
                    <a:lnTo>
                      <a:pt x="3474" y="52116"/>
                    </a:lnTo>
                    <a:lnTo>
                      <a:pt x="7132" y="53945"/>
                    </a:lnTo>
                    <a:lnTo>
                      <a:pt x="7863" y="57053"/>
                    </a:lnTo>
                    <a:lnTo>
                      <a:pt x="7863" y="61442"/>
                    </a:lnTo>
                    <a:lnTo>
                      <a:pt x="4938" y="64551"/>
                    </a:lnTo>
                    <a:lnTo>
                      <a:pt x="7863" y="66380"/>
                    </a:lnTo>
                    <a:lnTo>
                      <a:pt x="12801" y="68025"/>
                    </a:lnTo>
                    <a:lnTo>
                      <a:pt x="17006" y="68574"/>
                    </a:lnTo>
                    <a:lnTo>
                      <a:pt x="20481" y="66928"/>
                    </a:lnTo>
                    <a:lnTo>
                      <a:pt x="24138" y="69123"/>
                    </a:lnTo>
                    <a:lnTo>
                      <a:pt x="29990" y="70768"/>
                    </a:lnTo>
                    <a:lnTo>
                      <a:pt x="32001" y="70403"/>
                    </a:lnTo>
                    <a:lnTo>
                      <a:pt x="39499" y="68574"/>
                    </a:lnTo>
                    <a:lnTo>
                      <a:pt x="48093" y="65282"/>
                    </a:lnTo>
                    <a:lnTo>
                      <a:pt x="57053" y="64734"/>
                    </a:lnTo>
                    <a:lnTo>
                      <a:pt x="61625" y="64002"/>
                    </a:lnTo>
                    <a:lnTo>
                      <a:pt x="63820" y="62539"/>
                    </a:lnTo>
                    <a:lnTo>
                      <a:pt x="66563" y="62174"/>
                    </a:lnTo>
                    <a:lnTo>
                      <a:pt x="67843" y="62905"/>
                    </a:lnTo>
                    <a:lnTo>
                      <a:pt x="67843" y="64917"/>
                    </a:lnTo>
                    <a:lnTo>
                      <a:pt x="68574" y="68025"/>
                    </a:lnTo>
                    <a:lnTo>
                      <a:pt x="70220" y="71134"/>
                    </a:lnTo>
                    <a:lnTo>
                      <a:pt x="75888" y="74060"/>
                    </a:lnTo>
                    <a:lnTo>
                      <a:pt x="77900" y="74425"/>
                    </a:lnTo>
                    <a:lnTo>
                      <a:pt x="82289" y="76986"/>
                    </a:lnTo>
                    <a:lnTo>
                      <a:pt x="96552" y="78631"/>
                    </a:lnTo>
                    <a:lnTo>
                      <a:pt x="102769" y="80460"/>
                    </a:lnTo>
                    <a:lnTo>
                      <a:pt x="106792" y="80643"/>
                    </a:lnTo>
                    <a:lnTo>
                      <a:pt x="114290" y="80643"/>
                    </a:lnTo>
                    <a:lnTo>
                      <a:pt x="127639" y="81923"/>
                    </a:lnTo>
                    <a:lnTo>
                      <a:pt x="131662" y="79728"/>
                    </a:lnTo>
                    <a:lnTo>
                      <a:pt x="135502" y="75523"/>
                    </a:lnTo>
                    <a:lnTo>
                      <a:pt x="141719" y="74060"/>
                    </a:lnTo>
                    <a:lnTo>
                      <a:pt x="150680" y="75888"/>
                    </a:lnTo>
                    <a:lnTo>
                      <a:pt x="152874" y="72414"/>
                    </a:lnTo>
                    <a:lnTo>
                      <a:pt x="154885" y="72231"/>
                    </a:lnTo>
                    <a:lnTo>
                      <a:pt x="162931" y="73145"/>
                    </a:lnTo>
                    <a:lnTo>
                      <a:pt x="163846" y="70037"/>
                    </a:lnTo>
                    <a:lnTo>
                      <a:pt x="167686" y="68391"/>
                    </a:lnTo>
                    <a:lnTo>
                      <a:pt x="172440" y="64002"/>
                    </a:lnTo>
                    <a:lnTo>
                      <a:pt x="177561" y="62905"/>
                    </a:lnTo>
                    <a:lnTo>
                      <a:pt x="177012" y="58333"/>
                    </a:lnTo>
                    <a:lnTo>
                      <a:pt x="177195" y="54859"/>
                    </a:lnTo>
                    <a:lnTo>
                      <a:pt x="181218" y="47545"/>
                    </a:lnTo>
                    <a:lnTo>
                      <a:pt x="178109" y="44070"/>
                    </a:lnTo>
                    <a:lnTo>
                      <a:pt x="180121" y="41144"/>
                    </a:lnTo>
                    <a:lnTo>
                      <a:pt x="192190" y="40779"/>
                    </a:lnTo>
                    <a:lnTo>
                      <a:pt x="194384" y="37670"/>
                    </a:lnTo>
                    <a:lnTo>
                      <a:pt x="194384" y="29807"/>
                    </a:lnTo>
                    <a:lnTo>
                      <a:pt x="191093" y="24321"/>
                    </a:lnTo>
                    <a:lnTo>
                      <a:pt x="188167" y="15726"/>
                    </a:lnTo>
                    <a:lnTo>
                      <a:pt x="188167" y="10240"/>
                    </a:lnTo>
                    <a:lnTo>
                      <a:pt x="184509" y="6217"/>
                    </a:lnTo>
                    <a:lnTo>
                      <a:pt x="168052" y="7315"/>
                    </a:lnTo>
                    <a:lnTo>
                      <a:pt x="161651" y="2377"/>
                    </a:lnTo>
                    <a:lnTo>
                      <a:pt x="157628" y="731"/>
                    </a:lnTo>
                    <a:lnTo>
                      <a:pt x="141902" y="0"/>
                    </a:lnTo>
                    <a:lnTo>
                      <a:pt x="139159" y="3840"/>
                    </a:lnTo>
                    <a:lnTo>
                      <a:pt x="137696" y="7315"/>
                    </a:lnTo>
                    <a:lnTo>
                      <a:pt x="133308" y="10606"/>
                    </a:lnTo>
                    <a:lnTo>
                      <a:pt x="129285" y="12069"/>
                    </a:lnTo>
                    <a:lnTo>
                      <a:pt x="123981" y="12618"/>
                    </a:lnTo>
                    <a:lnTo>
                      <a:pt x="118679" y="12069"/>
                    </a:lnTo>
                    <a:lnTo>
                      <a:pt x="115387" y="9875"/>
                    </a:lnTo>
                    <a:lnTo>
                      <a:pt x="109536" y="7863"/>
                    </a:lnTo>
                  </a:path>
                </a:pathLst>
              </a:custGeom>
              <a:grpFill/>
              <a:ln w="4020" cap="flat">
                <a:solidFill>
                  <a:srgbClr val="FFFFFF"/>
                </a:solidFill>
                <a:prstDash val="solid"/>
                <a:miter/>
              </a:ln>
            </p:spPr>
            <p:txBody>
              <a:bodyPr rtlCol="0" anchor="ctr"/>
              <a:lstStyle/>
              <a:p>
                <a:endParaRPr lang="en-GB" sz="1463"/>
              </a:p>
            </p:txBody>
          </p:sp>
          <p:sp>
            <p:nvSpPr>
              <p:cNvPr id="711" name="Freeform: Shape 710">
                <a:extLst>
                  <a:ext uri="{FF2B5EF4-FFF2-40B4-BE49-F238E27FC236}">
                    <a16:creationId xmlns:a16="http://schemas.microsoft.com/office/drawing/2014/main" id="{AF63D10B-0395-7472-FF16-990156CD84E5}"/>
                  </a:ext>
                </a:extLst>
              </p:cNvPr>
              <p:cNvSpPr/>
              <p:nvPr/>
            </p:nvSpPr>
            <p:spPr>
              <a:xfrm>
                <a:off x="6078548" y="2845333"/>
                <a:ext cx="90151" cy="91065"/>
              </a:xfrm>
              <a:custGeom>
                <a:avLst/>
                <a:gdLst>
                  <a:gd name="connsiteX0" fmla="*/ 62722 w 90151"/>
                  <a:gd name="connsiteY0" fmla="*/ 91066 h 91065"/>
                  <a:gd name="connsiteX1" fmla="*/ 57419 w 90151"/>
                  <a:gd name="connsiteY1" fmla="*/ 91066 h 91065"/>
                  <a:gd name="connsiteX2" fmla="*/ 53762 w 90151"/>
                  <a:gd name="connsiteY2" fmla="*/ 88689 h 91065"/>
                  <a:gd name="connsiteX3" fmla="*/ 53030 w 90151"/>
                  <a:gd name="connsiteY3" fmla="*/ 84666 h 91065"/>
                  <a:gd name="connsiteX4" fmla="*/ 53579 w 90151"/>
                  <a:gd name="connsiteY4" fmla="*/ 80643 h 91065"/>
                  <a:gd name="connsiteX5" fmla="*/ 53213 w 90151"/>
                  <a:gd name="connsiteY5" fmla="*/ 76620 h 91065"/>
                  <a:gd name="connsiteX6" fmla="*/ 49556 w 90151"/>
                  <a:gd name="connsiteY6" fmla="*/ 74425 h 91065"/>
                  <a:gd name="connsiteX7" fmla="*/ 45167 w 90151"/>
                  <a:gd name="connsiteY7" fmla="*/ 74243 h 91065"/>
                  <a:gd name="connsiteX8" fmla="*/ 41510 w 90151"/>
                  <a:gd name="connsiteY8" fmla="*/ 72414 h 91065"/>
                  <a:gd name="connsiteX9" fmla="*/ 40413 w 90151"/>
                  <a:gd name="connsiteY9" fmla="*/ 69854 h 91065"/>
                  <a:gd name="connsiteX10" fmla="*/ 38950 w 90151"/>
                  <a:gd name="connsiteY10" fmla="*/ 69854 h 91065"/>
                  <a:gd name="connsiteX11" fmla="*/ 36390 w 90151"/>
                  <a:gd name="connsiteY11" fmla="*/ 67659 h 91065"/>
                  <a:gd name="connsiteX12" fmla="*/ 29075 w 90151"/>
                  <a:gd name="connsiteY12" fmla="*/ 67842 h 91065"/>
                  <a:gd name="connsiteX13" fmla="*/ 23772 w 90151"/>
                  <a:gd name="connsiteY13" fmla="*/ 68939 h 91065"/>
                  <a:gd name="connsiteX14" fmla="*/ 16823 w 90151"/>
                  <a:gd name="connsiteY14" fmla="*/ 72780 h 91065"/>
                  <a:gd name="connsiteX15" fmla="*/ 7863 w 90151"/>
                  <a:gd name="connsiteY15" fmla="*/ 75157 h 91065"/>
                  <a:gd name="connsiteX16" fmla="*/ 0 w 90151"/>
                  <a:gd name="connsiteY16" fmla="*/ 71500 h 91065"/>
                  <a:gd name="connsiteX17" fmla="*/ 0 w 90151"/>
                  <a:gd name="connsiteY17" fmla="*/ 71134 h 91065"/>
                  <a:gd name="connsiteX18" fmla="*/ 1097 w 90151"/>
                  <a:gd name="connsiteY18" fmla="*/ 70402 h 91065"/>
                  <a:gd name="connsiteX19" fmla="*/ 4389 w 90151"/>
                  <a:gd name="connsiteY19" fmla="*/ 70220 h 91065"/>
                  <a:gd name="connsiteX20" fmla="*/ 9143 w 90151"/>
                  <a:gd name="connsiteY20" fmla="*/ 72780 h 91065"/>
                  <a:gd name="connsiteX21" fmla="*/ 13532 w 90151"/>
                  <a:gd name="connsiteY21" fmla="*/ 70951 h 91065"/>
                  <a:gd name="connsiteX22" fmla="*/ 17372 w 90151"/>
                  <a:gd name="connsiteY22" fmla="*/ 70768 h 91065"/>
                  <a:gd name="connsiteX23" fmla="*/ 19018 w 90151"/>
                  <a:gd name="connsiteY23" fmla="*/ 69488 h 91065"/>
                  <a:gd name="connsiteX24" fmla="*/ 15726 w 90151"/>
                  <a:gd name="connsiteY24" fmla="*/ 68939 h 91065"/>
                  <a:gd name="connsiteX25" fmla="*/ 11155 w 90151"/>
                  <a:gd name="connsiteY25" fmla="*/ 69488 h 91065"/>
                  <a:gd name="connsiteX26" fmla="*/ 8777 w 90151"/>
                  <a:gd name="connsiteY26" fmla="*/ 68757 h 91065"/>
                  <a:gd name="connsiteX27" fmla="*/ 10423 w 90151"/>
                  <a:gd name="connsiteY27" fmla="*/ 65831 h 91065"/>
                  <a:gd name="connsiteX28" fmla="*/ 19932 w 90151"/>
                  <a:gd name="connsiteY28" fmla="*/ 64002 h 91065"/>
                  <a:gd name="connsiteX29" fmla="*/ 24687 w 90151"/>
                  <a:gd name="connsiteY29" fmla="*/ 61808 h 91065"/>
                  <a:gd name="connsiteX30" fmla="*/ 32732 w 90151"/>
                  <a:gd name="connsiteY30" fmla="*/ 60162 h 91065"/>
                  <a:gd name="connsiteX31" fmla="*/ 35476 w 90151"/>
                  <a:gd name="connsiteY31" fmla="*/ 58882 h 91065"/>
                  <a:gd name="connsiteX32" fmla="*/ 33647 w 90151"/>
                  <a:gd name="connsiteY32" fmla="*/ 57419 h 91065"/>
                  <a:gd name="connsiteX33" fmla="*/ 27978 w 90151"/>
                  <a:gd name="connsiteY33" fmla="*/ 59431 h 91065"/>
                  <a:gd name="connsiteX34" fmla="*/ 23772 w 90151"/>
                  <a:gd name="connsiteY34" fmla="*/ 59065 h 91065"/>
                  <a:gd name="connsiteX35" fmla="*/ 20115 w 90151"/>
                  <a:gd name="connsiteY35" fmla="*/ 57968 h 91065"/>
                  <a:gd name="connsiteX36" fmla="*/ 17372 w 90151"/>
                  <a:gd name="connsiteY36" fmla="*/ 55773 h 91065"/>
                  <a:gd name="connsiteX37" fmla="*/ 17372 w 90151"/>
                  <a:gd name="connsiteY37" fmla="*/ 52299 h 91065"/>
                  <a:gd name="connsiteX38" fmla="*/ 17921 w 90151"/>
                  <a:gd name="connsiteY38" fmla="*/ 50287 h 91065"/>
                  <a:gd name="connsiteX39" fmla="*/ 27978 w 90151"/>
                  <a:gd name="connsiteY39" fmla="*/ 40413 h 91065"/>
                  <a:gd name="connsiteX40" fmla="*/ 31453 w 90151"/>
                  <a:gd name="connsiteY40" fmla="*/ 26149 h 91065"/>
                  <a:gd name="connsiteX41" fmla="*/ 34195 w 90151"/>
                  <a:gd name="connsiteY41" fmla="*/ 19749 h 91065"/>
                  <a:gd name="connsiteX42" fmla="*/ 38401 w 90151"/>
                  <a:gd name="connsiteY42" fmla="*/ 18286 h 91065"/>
                  <a:gd name="connsiteX43" fmla="*/ 40047 w 90151"/>
                  <a:gd name="connsiteY43" fmla="*/ 21395 h 91065"/>
                  <a:gd name="connsiteX44" fmla="*/ 42973 w 90151"/>
                  <a:gd name="connsiteY44" fmla="*/ 23224 h 91065"/>
                  <a:gd name="connsiteX45" fmla="*/ 42973 w 90151"/>
                  <a:gd name="connsiteY45" fmla="*/ 24504 h 91065"/>
                  <a:gd name="connsiteX46" fmla="*/ 42790 w 90151"/>
                  <a:gd name="connsiteY46" fmla="*/ 25235 h 91065"/>
                  <a:gd name="connsiteX47" fmla="*/ 38950 w 90151"/>
                  <a:gd name="connsiteY47" fmla="*/ 26332 h 91065"/>
                  <a:gd name="connsiteX48" fmla="*/ 38218 w 90151"/>
                  <a:gd name="connsiteY48" fmla="*/ 27430 h 91065"/>
                  <a:gd name="connsiteX49" fmla="*/ 37853 w 90151"/>
                  <a:gd name="connsiteY49" fmla="*/ 29807 h 91065"/>
                  <a:gd name="connsiteX50" fmla="*/ 38584 w 90151"/>
                  <a:gd name="connsiteY50" fmla="*/ 34195 h 91065"/>
                  <a:gd name="connsiteX51" fmla="*/ 38401 w 90151"/>
                  <a:gd name="connsiteY51" fmla="*/ 35658 h 91065"/>
                  <a:gd name="connsiteX52" fmla="*/ 40962 w 90151"/>
                  <a:gd name="connsiteY52" fmla="*/ 37670 h 91065"/>
                  <a:gd name="connsiteX53" fmla="*/ 45716 w 90151"/>
                  <a:gd name="connsiteY53" fmla="*/ 39316 h 91065"/>
                  <a:gd name="connsiteX54" fmla="*/ 47910 w 90151"/>
                  <a:gd name="connsiteY54" fmla="*/ 39316 h 91065"/>
                  <a:gd name="connsiteX55" fmla="*/ 49007 w 90151"/>
                  <a:gd name="connsiteY55" fmla="*/ 38401 h 91065"/>
                  <a:gd name="connsiteX56" fmla="*/ 48276 w 90151"/>
                  <a:gd name="connsiteY56" fmla="*/ 35475 h 91065"/>
                  <a:gd name="connsiteX57" fmla="*/ 46264 w 90151"/>
                  <a:gd name="connsiteY57" fmla="*/ 33098 h 91065"/>
                  <a:gd name="connsiteX58" fmla="*/ 45716 w 90151"/>
                  <a:gd name="connsiteY58" fmla="*/ 31452 h 91065"/>
                  <a:gd name="connsiteX59" fmla="*/ 47727 w 90151"/>
                  <a:gd name="connsiteY59" fmla="*/ 30904 h 91065"/>
                  <a:gd name="connsiteX60" fmla="*/ 50470 w 90151"/>
                  <a:gd name="connsiteY60" fmla="*/ 28892 h 91065"/>
                  <a:gd name="connsiteX61" fmla="*/ 51019 w 90151"/>
                  <a:gd name="connsiteY61" fmla="*/ 24687 h 91065"/>
                  <a:gd name="connsiteX62" fmla="*/ 53030 w 90151"/>
                  <a:gd name="connsiteY62" fmla="*/ 19932 h 91065"/>
                  <a:gd name="connsiteX63" fmla="*/ 51750 w 90151"/>
                  <a:gd name="connsiteY63" fmla="*/ 19201 h 91065"/>
                  <a:gd name="connsiteX64" fmla="*/ 48642 w 90151"/>
                  <a:gd name="connsiteY64" fmla="*/ 19383 h 91065"/>
                  <a:gd name="connsiteX65" fmla="*/ 48093 w 90151"/>
                  <a:gd name="connsiteY65" fmla="*/ 18103 h 91065"/>
                  <a:gd name="connsiteX66" fmla="*/ 47362 w 90151"/>
                  <a:gd name="connsiteY66" fmla="*/ 11886 h 91065"/>
                  <a:gd name="connsiteX67" fmla="*/ 47727 w 90151"/>
                  <a:gd name="connsiteY67" fmla="*/ 10057 h 91065"/>
                  <a:gd name="connsiteX68" fmla="*/ 49739 w 90151"/>
                  <a:gd name="connsiteY68" fmla="*/ 7132 h 91065"/>
                  <a:gd name="connsiteX69" fmla="*/ 53762 w 90151"/>
                  <a:gd name="connsiteY69" fmla="*/ 4389 h 91065"/>
                  <a:gd name="connsiteX70" fmla="*/ 58699 w 90151"/>
                  <a:gd name="connsiteY70" fmla="*/ 2377 h 91065"/>
                  <a:gd name="connsiteX71" fmla="*/ 63637 w 90151"/>
                  <a:gd name="connsiteY71" fmla="*/ 1463 h 91065"/>
                  <a:gd name="connsiteX72" fmla="*/ 69488 w 90151"/>
                  <a:gd name="connsiteY72" fmla="*/ 2377 h 91065"/>
                  <a:gd name="connsiteX73" fmla="*/ 74426 w 90151"/>
                  <a:gd name="connsiteY73" fmla="*/ 549 h 91065"/>
                  <a:gd name="connsiteX74" fmla="*/ 80094 w 90151"/>
                  <a:gd name="connsiteY74" fmla="*/ 0 h 91065"/>
                  <a:gd name="connsiteX75" fmla="*/ 84300 w 90151"/>
                  <a:gd name="connsiteY75" fmla="*/ 1097 h 91065"/>
                  <a:gd name="connsiteX76" fmla="*/ 87957 w 90151"/>
                  <a:gd name="connsiteY76" fmla="*/ 3840 h 91065"/>
                  <a:gd name="connsiteX77" fmla="*/ 90152 w 90151"/>
                  <a:gd name="connsiteY77" fmla="*/ 6034 h 91065"/>
                  <a:gd name="connsiteX78" fmla="*/ 85397 w 90151"/>
                  <a:gd name="connsiteY78" fmla="*/ 23407 h 91065"/>
                  <a:gd name="connsiteX79" fmla="*/ 78449 w 90151"/>
                  <a:gd name="connsiteY79" fmla="*/ 27430 h 91065"/>
                  <a:gd name="connsiteX80" fmla="*/ 79546 w 90151"/>
                  <a:gd name="connsiteY80" fmla="*/ 31087 h 91065"/>
                  <a:gd name="connsiteX81" fmla="*/ 87957 w 90151"/>
                  <a:gd name="connsiteY81" fmla="*/ 34013 h 91065"/>
                  <a:gd name="connsiteX82" fmla="*/ 87409 w 90151"/>
                  <a:gd name="connsiteY82" fmla="*/ 38401 h 91065"/>
                  <a:gd name="connsiteX83" fmla="*/ 83934 w 90151"/>
                  <a:gd name="connsiteY83" fmla="*/ 42059 h 91065"/>
                  <a:gd name="connsiteX84" fmla="*/ 79546 w 90151"/>
                  <a:gd name="connsiteY84" fmla="*/ 44801 h 91065"/>
                  <a:gd name="connsiteX85" fmla="*/ 78631 w 90151"/>
                  <a:gd name="connsiteY85" fmla="*/ 49190 h 91065"/>
                  <a:gd name="connsiteX86" fmla="*/ 76437 w 90151"/>
                  <a:gd name="connsiteY86" fmla="*/ 53030 h 91065"/>
                  <a:gd name="connsiteX87" fmla="*/ 72780 w 90151"/>
                  <a:gd name="connsiteY87" fmla="*/ 53945 h 91065"/>
                  <a:gd name="connsiteX88" fmla="*/ 66928 w 90151"/>
                  <a:gd name="connsiteY88" fmla="*/ 51750 h 91065"/>
                  <a:gd name="connsiteX89" fmla="*/ 62173 w 90151"/>
                  <a:gd name="connsiteY89" fmla="*/ 51750 h 91065"/>
                  <a:gd name="connsiteX90" fmla="*/ 61990 w 90151"/>
                  <a:gd name="connsiteY90" fmla="*/ 55042 h 91065"/>
                  <a:gd name="connsiteX91" fmla="*/ 63637 w 90151"/>
                  <a:gd name="connsiteY91" fmla="*/ 60711 h 91065"/>
                  <a:gd name="connsiteX92" fmla="*/ 64185 w 90151"/>
                  <a:gd name="connsiteY92" fmla="*/ 64551 h 91065"/>
                  <a:gd name="connsiteX93" fmla="*/ 63637 w 90151"/>
                  <a:gd name="connsiteY93" fmla="*/ 69488 h 91065"/>
                  <a:gd name="connsiteX94" fmla="*/ 63637 w 90151"/>
                  <a:gd name="connsiteY94" fmla="*/ 76437 h 91065"/>
                  <a:gd name="connsiteX95" fmla="*/ 60711 w 90151"/>
                  <a:gd name="connsiteY95" fmla="*/ 79363 h 91065"/>
                  <a:gd name="connsiteX96" fmla="*/ 60528 w 90151"/>
                  <a:gd name="connsiteY96" fmla="*/ 82106 h 91065"/>
                  <a:gd name="connsiteX97" fmla="*/ 62722 w 90151"/>
                  <a:gd name="connsiteY97" fmla="*/ 88872 h 91065"/>
                  <a:gd name="connsiteX98" fmla="*/ 62722 w 90151"/>
                  <a:gd name="connsiteY98" fmla="*/ 91066 h 9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90151" h="91065">
                    <a:moveTo>
                      <a:pt x="62722" y="91066"/>
                    </a:moveTo>
                    <a:lnTo>
                      <a:pt x="57419" y="91066"/>
                    </a:lnTo>
                    <a:lnTo>
                      <a:pt x="53762" y="88689"/>
                    </a:lnTo>
                    <a:lnTo>
                      <a:pt x="53030" y="84666"/>
                    </a:lnTo>
                    <a:lnTo>
                      <a:pt x="53579" y="80643"/>
                    </a:lnTo>
                    <a:lnTo>
                      <a:pt x="53213" y="76620"/>
                    </a:lnTo>
                    <a:lnTo>
                      <a:pt x="49556" y="74425"/>
                    </a:lnTo>
                    <a:lnTo>
                      <a:pt x="45167" y="74243"/>
                    </a:lnTo>
                    <a:lnTo>
                      <a:pt x="41510" y="72414"/>
                    </a:lnTo>
                    <a:lnTo>
                      <a:pt x="40413" y="69854"/>
                    </a:lnTo>
                    <a:lnTo>
                      <a:pt x="38950" y="69854"/>
                    </a:lnTo>
                    <a:lnTo>
                      <a:pt x="36390" y="67659"/>
                    </a:lnTo>
                    <a:lnTo>
                      <a:pt x="29075" y="67842"/>
                    </a:lnTo>
                    <a:lnTo>
                      <a:pt x="23772" y="68939"/>
                    </a:lnTo>
                    <a:lnTo>
                      <a:pt x="16823" y="72780"/>
                    </a:lnTo>
                    <a:lnTo>
                      <a:pt x="7863" y="75157"/>
                    </a:lnTo>
                    <a:lnTo>
                      <a:pt x="0" y="71500"/>
                    </a:lnTo>
                    <a:lnTo>
                      <a:pt x="0" y="71134"/>
                    </a:lnTo>
                    <a:lnTo>
                      <a:pt x="1097" y="70402"/>
                    </a:lnTo>
                    <a:lnTo>
                      <a:pt x="4389" y="70220"/>
                    </a:lnTo>
                    <a:lnTo>
                      <a:pt x="9143" y="72780"/>
                    </a:lnTo>
                    <a:lnTo>
                      <a:pt x="13532" y="70951"/>
                    </a:lnTo>
                    <a:lnTo>
                      <a:pt x="17372" y="70768"/>
                    </a:lnTo>
                    <a:lnTo>
                      <a:pt x="19018" y="69488"/>
                    </a:lnTo>
                    <a:lnTo>
                      <a:pt x="15726" y="68939"/>
                    </a:lnTo>
                    <a:lnTo>
                      <a:pt x="11155" y="69488"/>
                    </a:lnTo>
                    <a:lnTo>
                      <a:pt x="8777" y="68757"/>
                    </a:lnTo>
                    <a:lnTo>
                      <a:pt x="10423" y="65831"/>
                    </a:lnTo>
                    <a:lnTo>
                      <a:pt x="19932" y="64002"/>
                    </a:lnTo>
                    <a:lnTo>
                      <a:pt x="24687" y="61808"/>
                    </a:lnTo>
                    <a:lnTo>
                      <a:pt x="32732" y="60162"/>
                    </a:lnTo>
                    <a:lnTo>
                      <a:pt x="35476" y="58882"/>
                    </a:lnTo>
                    <a:lnTo>
                      <a:pt x="33647" y="57419"/>
                    </a:lnTo>
                    <a:lnTo>
                      <a:pt x="27978" y="59431"/>
                    </a:lnTo>
                    <a:lnTo>
                      <a:pt x="23772" y="59065"/>
                    </a:lnTo>
                    <a:lnTo>
                      <a:pt x="20115" y="57968"/>
                    </a:lnTo>
                    <a:lnTo>
                      <a:pt x="17372" y="55773"/>
                    </a:lnTo>
                    <a:lnTo>
                      <a:pt x="17372" y="52299"/>
                    </a:lnTo>
                    <a:lnTo>
                      <a:pt x="17921" y="50287"/>
                    </a:lnTo>
                    <a:lnTo>
                      <a:pt x="27978" y="40413"/>
                    </a:lnTo>
                    <a:lnTo>
                      <a:pt x="31453" y="26149"/>
                    </a:lnTo>
                    <a:lnTo>
                      <a:pt x="34195" y="19749"/>
                    </a:lnTo>
                    <a:lnTo>
                      <a:pt x="38401" y="18286"/>
                    </a:lnTo>
                    <a:lnTo>
                      <a:pt x="40047" y="21395"/>
                    </a:lnTo>
                    <a:lnTo>
                      <a:pt x="42973" y="23224"/>
                    </a:lnTo>
                    <a:lnTo>
                      <a:pt x="42973" y="24504"/>
                    </a:lnTo>
                    <a:lnTo>
                      <a:pt x="42790" y="25235"/>
                    </a:lnTo>
                    <a:lnTo>
                      <a:pt x="38950" y="26332"/>
                    </a:lnTo>
                    <a:lnTo>
                      <a:pt x="38218" y="27430"/>
                    </a:lnTo>
                    <a:lnTo>
                      <a:pt x="37853" y="29807"/>
                    </a:lnTo>
                    <a:lnTo>
                      <a:pt x="38584" y="34195"/>
                    </a:lnTo>
                    <a:lnTo>
                      <a:pt x="38401" y="35658"/>
                    </a:lnTo>
                    <a:lnTo>
                      <a:pt x="40962" y="37670"/>
                    </a:lnTo>
                    <a:lnTo>
                      <a:pt x="45716" y="39316"/>
                    </a:lnTo>
                    <a:lnTo>
                      <a:pt x="47910" y="39316"/>
                    </a:lnTo>
                    <a:lnTo>
                      <a:pt x="49007" y="38401"/>
                    </a:lnTo>
                    <a:lnTo>
                      <a:pt x="48276" y="35475"/>
                    </a:lnTo>
                    <a:lnTo>
                      <a:pt x="46264" y="33098"/>
                    </a:lnTo>
                    <a:lnTo>
                      <a:pt x="45716" y="31452"/>
                    </a:lnTo>
                    <a:lnTo>
                      <a:pt x="47727" y="30904"/>
                    </a:lnTo>
                    <a:lnTo>
                      <a:pt x="50470" y="28892"/>
                    </a:lnTo>
                    <a:lnTo>
                      <a:pt x="51019" y="24687"/>
                    </a:lnTo>
                    <a:lnTo>
                      <a:pt x="53030" y="19932"/>
                    </a:lnTo>
                    <a:lnTo>
                      <a:pt x="51750" y="19201"/>
                    </a:lnTo>
                    <a:lnTo>
                      <a:pt x="48642" y="19383"/>
                    </a:lnTo>
                    <a:lnTo>
                      <a:pt x="48093" y="18103"/>
                    </a:lnTo>
                    <a:lnTo>
                      <a:pt x="47362" y="11886"/>
                    </a:lnTo>
                    <a:lnTo>
                      <a:pt x="47727" y="10057"/>
                    </a:lnTo>
                    <a:lnTo>
                      <a:pt x="49739" y="7132"/>
                    </a:lnTo>
                    <a:lnTo>
                      <a:pt x="53762" y="4389"/>
                    </a:lnTo>
                    <a:lnTo>
                      <a:pt x="58699" y="2377"/>
                    </a:lnTo>
                    <a:lnTo>
                      <a:pt x="63637" y="1463"/>
                    </a:lnTo>
                    <a:lnTo>
                      <a:pt x="69488" y="2377"/>
                    </a:lnTo>
                    <a:lnTo>
                      <a:pt x="74426" y="549"/>
                    </a:lnTo>
                    <a:lnTo>
                      <a:pt x="80094" y="0"/>
                    </a:lnTo>
                    <a:lnTo>
                      <a:pt x="84300" y="1097"/>
                    </a:lnTo>
                    <a:lnTo>
                      <a:pt x="87957" y="3840"/>
                    </a:lnTo>
                    <a:lnTo>
                      <a:pt x="90152" y="6034"/>
                    </a:lnTo>
                    <a:lnTo>
                      <a:pt x="85397" y="23407"/>
                    </a:lnTo>
                    <a:lnTo>
                      <a:pt x="78449" y="27430"/>
                    </a:lnTo>
                    <a:lnTo>
                      <a:pt x="79546" y="31087"/>
                    </a:lnTo>
                    <a:lnTo>
                      <a:pt x="87957" y="34013"/>
                    </a:lnTo>
                    <a:lnTo>
                      <a:pt x="87409" y="38401"/>
                    </a:lnTo>
                    <a:lnTo>
                      <a:pt x="83934" y="42059"/>
                    </a:lnTo>
                    <a:lnTo>
                      <a:pt x="79546" y="44801"/>
                    </a:lnTo>
                    <a:lnTo>
                      <a:pt x="78631" y="49190"/>
                    </a:lnTo>
                    <a:lnTo>
                      <a:pt x="76437" y="53030"/>
                    </a:lnTo>
                    <a:lnTo>
                      <a:pt x="72780" y="53945"/>
                    </a:lnTo>
                    <a:lnTo>
                      <a:pt x="66928" y="51750"/>
                    </a:lnTo>
                    <a:lnTo>
                      <a:pt x="62173" y="51750"/>
                    </a:lnTo>
                    <a:lnTo>
                      <a:pt x="61990" y="55042"/>
                    </a:lnTo>
                    <a:lnTo>
                      <a:pt x="63637" y="60711"/>
                    </a:lnTo>
                    <a:lnTo>
                      <a:pt x="64185" y="64551"/>
                    </a:lnTo>
                    <a:lnTo>
                      <a:pt x="63637" y="69488"/>
                    </a:lnTo>
                    <a:lnTo>
                      <a:pt x="63637" y="76437"/>
                    </a:lnTo>
                    <a:lnTo>
                      <a:pt x="60711" y="79363"/>
                    </a:lnTo>
                    <a:lnTo>
                      <a:pt x="60528" y="82106"/>
                    </a:lnTo>
                    <a:lnTo>
                      <a:pt x="62722" y="88872"/>
                    </a:lnTo>
                    <a:lnTo>
                      <a:pt x="62722" y="91066"/>
                    </a:lnTo>
                    <a:close/>
                  </a:path>
                </a:pathLst>
              </a:custGeom>
              <a:grpFill/>
              <a:ln w="18272" cap="flat">
                <a:noFill/>
                <a:prstDash val="solid"/>
                <a:miter/>
              </a:ln>
            </p:spPr>
            <p:txBody>
              <a:bodyPr rtlCol="0" anchor="ctr"/>
              <a:lstStyle/>
              <a:p>
                <a:endParaRPr lang="en-GB" sz="1463"/>
              </a:p>
            </p:txBody>
          </p:sp>
          <p:sp>
            <p:nvSpPr>
              <p:cNvPr id="712" name="Freeform: Shape 711">
                <a:extLst>
                  <a:ext uri="{FF2B5EF4-FFF2-40B4-BE49-F238E27FC236}">
                    <a16:creationId xmlns:a16="http://schemas.microsoft.com/office/drawing/2014/main" id="{F85E9FFE-FF10-0CF5-54A1-28FF79F7C7A1}"/>
                  </a:ext>
                </a:extLst>
              </p:cNvPr>
              <p:cNvSpPr/>
              <p:nvPr/>
            </p:nvSpPr>
            <p:spPr>
              <a:xfrm>
                <a:off x="6078548" y="2845333"/>
                <a:ext cx="90151" cy="91065"/>
              </a:xfrm>
              <a:custGeom>
                <a:avLst/>
                <a:gdLst>
                  <a:gd name="connsiteX0" fmla="*/ 62722 w 90151"/>
                  <a:gd name="connsiteY0" fmla="*/ 91066 h 91065"/>
                  <a:gd name="connsiteX1" fmla="*/ 57419 w 90151"/>
                  <a:gd name="connsiteY1" fmla="*/ 91066 h 91065"/>
                  <a:gd name="connsiteX2" fmla="*/ 53762 w 90151"/>
                  <a:gd name="connsiteY2" fmla="*/ 88689 h 91065"/>
                  <a:gd name="connsiteX3" fmla="*/ 53030 w 90151"/>
                  <a:gd name="connsiteY3" fmla="*/ 84666 h 91065"/>
                  <a:gd name="connsiteX4" fmla="*/ 53579 w 90151"/>
                  <a:gd name="connsiteY4" fmla="*/ 80643 h 91065"/>
                  <a:gd name="connsiteX5" fmla="*/ 53213 w 90151"/>
                  <a:gd name="connsiteY5" fmla="*/ 76620 h 91065"/>
                  <a:gd name="connsiteX6" fmla="*/ 49556 w 90151"/>
                  <a:gd name="connsiteY6" fmla="*/ 74425 h 91065"/>
                  <a:gd name="connsiteX7" fmla="*/ 45167 w 90151"/>
                  <a:gd name="connsiteY7" fmla="*/ 74243 h 91065"/>
                  <a:gd name="connsiteX8" fmla="*/ 41510 w 90151"/>
                  <a:gd name="connsiteY8" fmla="*/ 72414 h 91065"/>
                  <a:gd name="connsiteX9" fmla="*/ 40413 w 90151"/>
                  <a:gd name="connsiteY9" fmla="*/ 69854 h 91065"/>
                  <a:gd name="connsiteX10" fmla="*/ 38950 w 90151"/>
                  <a:gd name="connsiteY10" fmla="*/ 69854 h 91065"/>
                  <a:gd name="connsiteX11" fmla="*/ 36390 w 90151"/>
                  <a:gd name="connsiteY11" fmla="*/ 67659 h 91065"/>
                  <a:gd name="connsiteX12" fmla="*/ 29075 w 90151"/>
                  <a:gd name="connsiteY12" fmla="*/ 67842 h 91065"/>
                  <a:gd name="connsiteX13" fmla="*/ 23772 w 90151"/>
                  <a:gd name="connsiteY13" fmla="*/ 68939 h 91065"/>
                  <a:gd name="connsiteX14" fmla="*/ 16823 w 90151"/>
                  <a:gd name="connsiteY14" fmla="*/ 72780 h 91065"/>
                  <a:gd name="connsiteX15" fmla="*/ 7863 w 90151"/>
                  <a:gd name="connsiteY15" fmla="*/ 75157 h 91065"/>
                  <a:gd name="connsiteX16" fmla="*/ 0 w 90151"/>
                  <a:gd name="connsiteY16" fmla="*/ 71500 h 91065"/>
                  <a:gd name="connsiteX17" fmla="*/ 0 w 90151"/>
                  <a:gd name="connsiteY17" fmla="*/ 71134 h 91065"/>
                  <a:gd name="connsiteX18" fmla="*/ 1097 w 90151"/>
                  <a:gd name="connsiteY18" fmla="*/ 70402 h 91065"/>
                  <a:gd name="connsiteX19" fmla="*/ 4389 w 90151"/>
                  <a:gd name="connsiteY19" fmla="*/ 70220 h 91065"/>
                  <a:gd name="connsiteX20" fmla="*/ 9143 w 90151"/>
                  <a:gd name="connsiteY20" fmla="*/ 72780 h 91065"/>
                  <a:gd name="connsiteX21" fmla="*/ 13532 w 90151"/>
                  <a:gd name="connsiteY21" fmla="*/ 70951 h 91065"/>
                  <a:gd name="connsiteX22" fmla="*/ 17372 w 90151"/>
                  <a:gd name="connsiteY22" fmla="*/ 70768 h 91065"/>
                  <a:gd name="connsiteX23" fmla="*/ 19018 w 90151"/>
                  <a:gd name="connsiteY23" fmla="*/ 69488 h 91065"/>
                  <a:gd name="connsiteX24" fmla="*/ 15726 w 90151"/>
                  <a:gd name="connsiteY24" fmla="*/ 68939 h 91065"/>
                  <a:gd name="connsiteX25" fmla="*/ 11155 w 90151"/>
                  <a:gd name="connsiteY25" fmla="*/ 69488 h 91065"/>
                  <a:gd name="connsiteX26" fmla="*/ 8777 w 90151"/>
                  <a:gd name="connsiteY26" fmla="*/ 68757 h 91065"/>
                  <a:gd name="connsiteX27" fmla="*/ 10423 w 90151"/>
                  <a:gd name="connsiteY27" fmla="*/ 65831 h 91065"/>
                  <a:gd name="connsiteX28" fmla="*/ 19932 w 90151"/>
                  <a:gd name="connsiteY28" fmla="*/ 64002 h 91065"/>
                  <a:gd name="connsiteX29" fmla="*/ 24687 w 90151"/>
                  <a:gd name="connsiteY29" fmla="*/ 61808 h 91065"/>
                  <a:gd name="connsiteX30" fmla="*/ 32732 w 90151"/>
                  <a:gd name="connsiteY30" fmla="*/ 60162 h 91065"/>
                  <a:gd name="connsiteX31" fmla="*/ 35476 w 90151"/>
                  <a:gd name="connsiteY31" fmla="*/ 58882 h 91065"/>
                  <a:gd name="connsiteX32" fmla="*/ 33647 w 90151"/>
                  <a:gd name="connsiteY32" fmla="*/ 57419 h 91065"/>
                  <a:gd name="connsiteX33" fmla="*/ 27978 w 90151"/>
                  <a:gd name="connsiteY33" fmla="*/ 59431 h 91065"/>
                  <a:gd name="connsiteX34" fmla="*/ 23772 w 90151"/>
                  <a:gd name="connsiteY34" fmla="*/ 59065 h 91065"/>
                  <a:gd name="connsiteX35" fmla="*/ 20115 w 90151"/>
                  <a:gd name="connsiteY35" fmla="*/ 57968 h 91065"/>
                  <a:gd name="connsiteX36" fmla="*/ 17372 w 90151"/>
                  <a:gd name="connsiteY36" fmla="*/ 55773 h 91065"/>
                  <a:gd name="connsiteX37" fmla="*/ 17372 w 90151"/>
                  <a:gd name="connsiteY37" fmla="*/ 52299 h 91065"/>
                  <a:gd name="connsiteX38" fmla="*/ 17921 w 90151"/>
                  <a:gd name="connsiteY38" fmla="*/ 50287 h 91065"/>
                  <a:gd name="connsiteX39" fmla="*/ 27978 w 90151"/>
                  <a:gd name="connsiteY39" fmla="*/ 40413 h 91065"/>
                  <a:gd name="connsiteX40" fmla="*/ 31453 w 90151"/>
                  <a:gd name="connsiteY40" fmla="*/ 26149 h 91065"/>
                  <a:gd name="connsiteX41" fmla="*/ 34195 w 90151"/>
                  <a:gd name="connsiteY41" fmla="*/ 19749 h 91065"/>
                  <a:gd name="connsiteX42" fmla="*/ 38401 w 90151"/>
                  <a:gd name="connsiteY42" fmla="*/ 18286 h 91065"/>
                  <a:gd name="connsiteX43" fmla="*/ 40047 w 90151"/>
                  <a:gd name="connsiteY43" fmla="*/ 21395 h 91065"/>
                  <a:gd name="connsiteX44" fmla="*/ 42973 w 90151"/>
                  <a:gd name="connsiteY44" fmla="*/ 23224 h 91065"/>
                  <a:gd name="connsiteX45" fmla="*/ 42973 w 90151"/>
                  <a:gd name="connsiteY45" fmla="*/ 24504 h 91065"/>
                  <a:gd name="connsiteX46" fmla="*/ 42790 w 90151"/>
                  <a:gd name="connsiteY46" fmla="*/ 25235 h 91065"/>
                  <a:gd name="connsiteX47" fmla="*/ 38950 w 90151"/>
                  <a:gd name="connsiteY47" fmla="*/ 26332 h 91065"/>
                  <a:gd name="connsiteX48" fmla="*/ 38218 w 90151"/>
                  <a:gd name="connsiteY48" fmla="*/ 27430 h 91065"/>
                  <a:gd name="connsiteX49" fmla="*/ 37853 w 90151"/>
                  <a:gd name="connsiteY49" fmla="*/ 29807 h 91065"/>
                  <a:gd name="connsiteX50" fmla="*/ 38584 w 90151"/>
                  <a:gd name="connsiteY50" fmla="*/ 34195 h 91065"/>
                  <a:gd name="connsiteX51" fmla="*/ 38401 w 90151"/>
                  <a:gd name="connsiteY51" fmla="*/ 35658 h 91065"/>
                  <a:gd name="connsiteX52" fmla="*/ 40962 w 90151"/>
                  <a:gd name="connsiteY52" fmla="*/ 37670 h 91065"/>
                  <a:gd name="connsiteX53" fmla="*/ 45716 w 90151"/>
                  <a:gd name="connsiteY53" fmla="*/ 39316 h 91065"/>
                  <a:gd name="connsiteX54" fmla="*/ 47910 w 90151"/>
                  <a:gd name="connsiteY54" fmla="*/ 39316 h 91065"/>
                  <a:gd name="connsiteX55" fmla="*/ 49007 w 90151"/>
                  <a:gd name="connsiteY55" fmla="*/ 38401 h 91065"/>
                  <a:gd name="connsiteX56" fmla="*/ 48276 w 90151"/>
                  <a:gd name="connsiteY56" fmla="*/ 35475 h 91065"/>
                  <a:gd name="connsiteX57" fmla="*/ 46264 w 90151"/>
                  <a:gd name="connsiteY57" fmla="*/ 33098 h 91065"/>
                  <a:gd name="connsiteX58" fmla="*/ 45716 w 90151"/>
                  <a:gd name="connsiteY58" fmla="*/ 31452 h 91065"/>
                  <a:gd name="connsiteX59" fmla="*/ 47727 w 90151"/>
                  <a:gd name="connsiteY59" fmla="*/ 30904 h 91065"/>
                  <a:gd name="connsiteX60" fmla="*/ 50470 w 90151"/>
                  <a:gd name="connsiteY60" fmla="*/ 28892 h 91065"/>
                  <a:gd name="connsiteX61" fmla="*/ 51019 w 90151"/>
                  <a:gd name="connsiteY61" fmla="*/ 24687 h 91065"/>
                  <a:gd name="connsiteX62" fmla="*/ 53030 w 90151"/>
                  <a:gd name="connsiteY62" fmla="*/ 19932 h 91065"/>
                  <a:gd name="connsiteX63" fmla="*/ 51750 w 90151"/>
                  <a:gd name="connsiteY63" fmla="*/ 19201 h 91065"/>
                  <a:gd name="connsiteX64" fmla="*/ 48642 w 90151"/>
                  <a:gd name="connsiteY64" fmla="*/ 19383 h 91065"/>
                  <a:gd name="connsiteX65" fmla="*/ 48093 w 90151"/>
                  <a:gd name="connsiteY65" fmla="*/ 18103 h 91065"/>
                  <a:gd name="connsiteX66" fmla="*/ 47362 w 90151"/>
                  <a:gd name="connsiteY66" fmla="*/ 11886 h 91065"/>
                  <a:gd name="connsiteX67" fmla="*/ 47727 w 90151"/>
                  <a:gd name="connsiteY67" fmla="*/ 10057 h 91065"/>
                  <a:gd name="connsiteX68" fmla="*/ 49739 w 90151"/>
                  <a:gd name="connsiteY68" fmla="*/ 7132 h 91065"/>
                  <a:gd name="connsiteX69" fmla="*/ 53762 w 90151"/>
                  <a:gd name="connsiteY69" fmla="*/ 4389 h 91065"/>
                  <a:gd name="connsiteX70" fmla="*/ 58699 w 90151"/>
                  <a:gd name="connsiteY70" fmla="*/ 2377 h 91065"/>
                  <a:gd name="connsiteX71" fmla="*/ 63637 w 90151"/>
                  <a:gd name="connsiteY71" fmla="*/ 1463 h 91065"/>
                  <a:gd name="connsiteX72" fmla="*/ 69488 w 90151"/>
                  <a:gd name="connsiteY72" fmla="*/ 2377 h 91065"/>
                  <a:gd name="connsiteX73" fmla="*/ 74426 w 90151"/>
                  <a:gd name="connsiteY73" fmla="*/ 549 h 91065"/>
                  <a:gd name="connsiteX74" fmla="*/ 80094 w 90151"/>
                  <a:gd name="connsiteY74" fmla="*/ 0 h 91065"/>
                  <a:gd name="connsiteX75" fmla="*/ 84300 w 90151"/>
                  <a:gd name="connsiteY75" fmla="*/ 1097 h 91065"/>
                  <a:gd name="connsiteX76" fmla="*/ 87957 w 90151"/>
                  <a:gd name="connsiteY76" fmla="*/ 3840 h 91065"/>
                  <a:gd name="connsiteX77" fmla="*/ 90152 w 90151"/>
                  <a:gd name="connsiteY77" fmla="*/ 6034 h 91065"/>
                  <a:gd name="connsiteX78" fmla="*/ 85397 w 90151"/>
                  <a:gd name="connsiteY78" fmla="*/ 23407 h 91065"/>
                  <a:gd name="connsiteX79" fmla="*/ 78449 w 90151"/>
                  <a:gd name="connsiteY79" fmla="*/ 27430 h 91065"/>
                  <a:gd name="connsiteX80" fmla="*/ 79546 w 90151"/>
                  <a:gd name="connsiteY80" fmla="*/ 31087 h 91065"/>
                  <a:gd name="connsiteX81" fmla="*/ 87957 w 90151"/>
                  <a:gd name="connsiteY81" fmla="*/ 34013 h 91065"/>
                  <a:gd name="connsiteX82" fmla="*/ 87409 w 90151"/>
                  <a:gd name="connsiteY82" fmla="*/ 38401 h 91065"/>
                  <a:gd name="connsiteX83" fmla="*/ 83934 w 90151"/>
                  <a:gd name="connsiteY83" fmla="*/ 42059 h 91065"/>
                  <a:gd name="connsiteX84" fmla="*/ 79546 w 90151"/>
                  <a:gd name="connsiteY84" fmla="*/ 44801 h 91065"/>
                  <a:gd name="connsiteX85" fmla="*/ 78631 w 90151"/>
                  <a:gd name="connsiteY85" fmla="*/ 49190 h 91065"/>
                  <a:gd name="connsiteX86" fmla="*/ 76437 w 90151"/>
                  <a:gd name="connsiteY86" fmla="*/ 53030 h 91065"/>
                  <a:gd name="connsiteX87" fmla="*/ 72780 w 90151"/>
                  <a:gd name="connsiteY87" fmla="*/ 53945 h 91065"/>
                  <a:gd name="connsiteX88" fmla="*/ 66928 w 90151"/>
                  <a:gd name="connsiteY88" fmla="*/ 51750 h 91065"/>
                  <a:gd name="connsiteX89" fmla="*/ 62173 w 90151"/>
                  <a:gd name="connsiteY89" fmla="*/ 51750 h 91065"/>
                  <a:gd name="connsiteX90" fmla="*/ 61990 w 90151"/>
                  <a:gd name="connsiteY90" fmla="*/ 55042 h 91065"/>
                  <a:gd name="connsiteX91" fmla="*/ 63637 w 90151"/>
                  <a:gd name="connsiteY91" fmla="*/ 60711 h 91065"/>
                  <a:gd name="connsiteX92" fmla="*/ 64185 w 90151"/>
                  <a:gd name="connsiteY92" fmla="*/ 64551 h 91065"/>
                  <a:gd name="connsiteX93" fmla="*/ 63637 w 90151"/>
                  <a:gd name="connsiteY93" fmla="*/ 69488 h 91065"/>
                  <a:gd name="connsiteX94" fmla="*/ 63637 w 90151"/>
                  <a:gd name="connsiteY94" fmla="*/ 76437 h 91065"/>
                  <a:gd name="connsiteX95" fmla="*/ 60711 w 90151"/>
                  <a:gd name="connsiteY95" fmla="*/ 79363 h 91065"/>
                  <a:gd name="connsiteX96" fmla="*/ 60528 w 90151"/>
                  <a:gd name="connsiteY96" fmla="*/ 82106 h 91065"/>
                  <a:gd name="connsiteX97" fmla="*/ 62722 w 90151"/>
                  <a:gd name="connsiteY97" fmla="*/ 88872 h 91065"/>
                  <a:gd name="connsiteX98" fmla="*/ 62722 w 90151"/>
                  <a:gd name="connsiteY98" fmla="*/ 91066 h 9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90151" h="91065">
                    <a:moveTo>
                      <a:pt x="62722" y="91066"/>
                    </a:moveTo>
                    <a:lnTo>
                      <a:pt x="57419" y="91066"/>
                    </a:lnTo>
                    <a:lnTo>
                      <a:pt x="53762" y="88689"/>
                    </a:lnTo>
                    <a:lnTo>
                      <a:pt x="53030" y="84666"/>
                    </a:lnTo>
                    <a:lnTo>
                      <a:pt x="53579" y="80643"/>
                    </a:lnTo>
                    <a:lnTo>
                      <a:pt x="53213" y="76620"/>
                    </a:lnTo>
                    <a:lnTo>
                      <a:pt x="49556" y="74425"/>
                    </a:lnTo>
                    <a:lnTo>
                      <a:pt x="45167" y="74243"/>
                    </a:lnTo>
                    <a:lnTo>
                      <a:pt x="41510" y="72414"/>
                    </a:lnTo>
                    <a:lnTo>
                      <a:pt x="40413" y="69854"/>
                    </a:lnTo>
                    <a:lnTo>
                      <a:pt x="38950" y="69854"/>
                    </a:lnTo>
                    <a:lnTo>
                      <a:pt x="36390" y="67659"/>
                    </a:lnTo>
                    <a:lnTo>
                      <a:pt x="29075" y="67842"/>
                    </a:lnTo>
                    <a:lnTo>
                      <a:pt x="23772" y="68939"/>
                    </a:lnTo>
                    <a:lnTo>
                      <a:pt x="16823" y="72780"/>
                    </a:lnTo>
                    <a:lnTo>
                      <a:pt x="7863" y="75157"/>
                    </a:lnTo>
                    <a:lnTo>
                      <a:pt x="0" y="71500"/>
                    </a:lnTo>
                    <a:lnTo>
                      <a:pt x="0" y="71134"/>
                    </a:lnTo>
                    <a:lnTo>
                      <a:pt x="1097" y="70402"/>
                    </a:lnTo>
                    <a:lnTo>
                      <a:pt x="4389" y="70220"/>
                    </a:lnTo>
                    <a:lnTo>
                      <a:pt x="9143" y="72780"/>
                    </a:lnTo>
                    <a:lnTo>
                      <a:pt x="13532" y="70951"/>
                    </a:lnTo>
                    <a:lnTo>
                      <a:pt x="17372" y="70768"/>
                    </a:lnTo>
                    <a:lnTo>
                      <a:pt x="19018" y="69488"/>
                    </a:lnTo>
                    <a:lnTo>
                      <a:pt x="15726" y="68939"/>
                    </a:lnTo>
                    <a:lnTo>
                      <a:pt x="11155" y="69488"/>
                    </a:lnTo>
                    <a:lnTo>
                      <a:pt x="8777" y="68757"/>
                    </a:lnTo>
                    <a:lnTo>
                      <a:pt x="10423" y="65831"/>
                    </a:lnTo>
                    <a:lnTo>
                      <a:pt x="19932" y="64002"/>
                    </a:lnTo>
                    <a:lnTo>
                      <a:pt x="24687" y="61808"/>
                    </a:lnTo>
                    <a:lnTo>
                      <a:pt x="32732" y="60162"/>
                    </a:lnTo>
                    <a:lnTo>
                      <a:pt x="35476" y="58882"/>
                    </a:lnTo>
                    <a:lnTo>
                      <a:pt x="33647" y="57419"/>
                    </a:lnTo>
                    <a:lnTo>
                      <a:pt x="27978" y="59431"/>
                    </a:lnTo>
                    <a:lnTo>
                      <a:pt x="23772" y="59065"/>
                    </a:lnTo>
                    <a:lnTo>
                      <a:pt x="20115" y="57968"/>
                    </a:lnTo>
                    <a:lnTo>
                      <a:pt x="17372" y="55773"/>
                    </a:lnTo>
                    <a:lnTo>
                      <a:pt x="17372" y="52299"/>
                    </a:lnTo>
                    <a:lnTo>
                      <a:pt x="17921" y="50287"/>
                    </a:lnTo>
                    <a:lnTo>
                      <a:pt x="27978" y="40413"/>
                    </a:lnTo>
                    <a:lnTo>
                      <a:pt x="31453" y="26149"/>
                    </a:lnTo>
                    <a:lnTo>
                      <a:pt x="34195" y="19749"/>
                    </a:lnTo>
                    <a:lnTo>
                      <a:pt x="38401" y="18286"/>
                    </a:lnTo>
                    <a:lnTo>
                      <a:pt x="40047" y="21395"/>
                    </a:lnTo>
                    <a:lnTo>
                      <a:pt x="42973" y="23224"/>
                    </a:lnTo>
                    <a:lnTo>
                      <a:pt x="42973" y="24504"/>
                    </a:lnTo>
                    <a:lnTo>
                      <a:pt x="42790" y="25235"/>
                    </a:lnTo>
                    <a:lnTo>
                      <a:pt x="38950" y="26332"/>
                    </a:lnTo>
                    <a:lnTo>
                      <a:pt x="38218" y="27430"/>
                    </a:lnTo>
                    <a:lnTo>
                      <a:pt x="37853" y="29807"/>
                    </a:lnTo>
                    <a:lnTo>
                      <a:pt x="38584" y="34195"/>
                    </a:lnTo>
                    <a:lnTo>
                      <a:pt x="38401" y="35658"/>
                    </a:lnTo>
                    <a:lnTo>
                      <a:pt x="40962" y="37670"/>
                    </a:lnTo>
                    <a:lnTo>
                      <a:pt x="45716" y="39316"/>
                    </a:lnTo>
                    <a:lnTo>
                      <a:pt x="47910" y="39316"/>
                    </a:lnTo>
                    <a:lnTo>
                      <a:pt x="49007" y="38401"/>
                    </a:lnTo>
                    <a:lnTo>
                      <a:pt x="48276" y="35475"/>
                    </a:lnTo>
                    <a:lnTo>
                      <a:pt x="46264" y="33098"/>
                    </a:lnTo>
                    <a:lnTo>
                      <a:pt x="45716" y="31452"/>
                    </a:lnTo>
                    <a:lnTo>
                      <a:pt x="47727" y="30904"/>
                    </a:lnTo>
                    <a:lnTo>
                      <a:pt x="50470" y="28892"/>
                    </a:lnTo>
                    <a:lnTo>
                      <a:pt x="51019" y="24687"/>
                    </a:lnTo>
                    <a:lnTo>
                      <a:pt x="53030" y="19932"/>
                    </a:lnTo>
                    <a:lnTo>
                      <a:pt x="51750" y="19201"/>
                    </a:lnTo>
                    <a:lnTo>
                      <a:pt x="48642" y="19383"/>
                    </a:lnTo>
                    <a:lnTo>
                      <a:pt x="48093" y="18103"/>
                    </a:lnTo>
                    <a:lnTo>
                      <a:pt x="47362" y="11886"/>
                    </a:lnTo>
                    <a:lnTo>
                      <a:pt x="47727" y="10057"/>
                    </a:lnTo>
                    <a:lnTo>
                      <a:pt x="49739" y="7132"/>
                    </a:lnTo>
                    <a:lnTo>
                      <a:pt x="53762" y="4389"/>
                    </a:lnTo>
                    <a:lnTo>
                      <a:pt x="58699" y="2377"/>
                    </a:lnTo>
                    <a:lnTo>
                      <a:pt x="63637" y="1463"/>
                    </a:lnTo>
                    <a:lnTo>
                      <a:pt x="69488" y="2377"/>
                    </a:lnTo>
                    <a:lnTo>
                      <a:pt x="74426" y="549"/>
                    </a:lnTo>
                    <a:lnTo>
                      <a:pt x="80094" y="0"/>
                    </a:lnTo>
                    <a:lnTo>
                      <a:pt x="84300" y="1097"/>
                    </a:lnTo>
                    <a:lnTo>
                      <a:pt x="87957" y="3840"/>
                    </a:lnTo>
                    <a:lnTo>
                      <a:pt x="90152" y="6034"/>
                    </a:lnTo>
                    <a:lnTo>
                      <a:pt x="85397" y="23407"/>
                    </a:lnTo>
                    <a:lnTo>
                      <a:pt x="78449" y="27430"/>
                    </a:lnTo>
                    <a:lnTo>
                      <a:pt x="79546" y="31087"/>
                    </a:lnTo>
                    <a:lnTo>
                      <a:pt x="87957" y="34013"/>
                    </a:lnTo>
                    <a:lnTo>
                      <a:pt x="87409" y="38401"/>
                    </a:lnTo>
                    <a:lnTo>
                      <a:pt x="83934" y="42059"/>
                    </a:lnTo>
                    <a:lnTo>
                      <a:pt x="79546" y="44801"/>
                    </a:lnTo>
                    <a:lnTo>
                      <a:pt x="78631" y="49190"/>
                    </a:lnTo>
                    <a:lnTo>
                      <a:pt x="76437" y="53030"/>
                    </a:lnTo>
                    <a:lnTo>
                      <a:pt x="72780" y="53945"/>
                    </a:lnTo>
                    <a:lnTo>
                      <a:pt x="66928" y="51750"/>
                    </a:lnTo>
                    <a:lnTo>
                      <a:pt x="62173" y="51750"/>
                    </a:lnTo>
                    <a:lnTo>
                      <a:pt x="61990" y="55042"/>
                    </a:lnTo>
                    <a:lnTo>
                      <a:pt x="63637" y="60711"/>
                    </a:lnTo>
                    <a:lnTo>
                      <a:pt x="64185" y="64551"/>
                    </a:lnTo>
                    <a:lnTo>
                      <a:pt x="63637" y="69488"/>
                    </a:lnTo>
                    <a:lnTo>
                      <a:pt x="63637" y="76437"/>
                    </a:lnTo>
                    <a:lnTo>
                      <a:pt x="60711" y="79363"/>
                    </a:lnTo>
                    <a:lnTo>
                      <a:pt x="60528" y="82106"/>
                    </a:lnTo>
                    <a:lnTo>
                      <a:pt x="62722" y="88872"/>
                    </a:lnTo>
                    <a:lnTo>
                      <a:pt x="62722" y="91066"/>
                    </a:lnTo>
                  </a:path>
                </a:pathLst>
              </a:custGeom>
              <a:grpFill/>
              <a:ln w="4020" cap="flat">
                <a:solidFill>
                  <a:srgbClr val="FFFFFF"/>
                </a:solidFill>
                <a:prstDash val="solid"/>
                <a:miter/>
              </a:ln>
            </p:spPr>
            <p:txBody>
              <a:bodyPr rtlCol="0" anchor="ctr"/>
              <a:lstStyle/>
              <a:p>
                <a:endParaRPr lang="en-GB" sz="1463"/>
              </a:p>
            </p:txBody>
          </p:sp>
          <p:sp>
            <p:nvSpPr>
              <p:cNvPr id="713" name="Freeform: Shape 712">
                <a:extLst>
                  <a:ext uri="{FF2B5EF4-FFF2-40B4-BE49-F238E27FC236}">
                    <a16:creationId xmlns:a16="http://schemas.microsoft.com/office/drawing/2014/main" id="{FCA4F5F1-5D65-B9AA-4CB3-03EFA3207C3E}"/>
                  </a:ext>
                </a:extLst>
              </p:cNvPr>
              <p:cNvSpPr/>
              <p:nvPr/>
            </p:nvSpPr>
            <p:spPr>
              <a:xfrm>
                <a:off x="5870998" y="2925062"/>
                <a:ext cx="321839" cy="280146"/>
              </a:xfrm>
              <a:custGeom>
                <a:avLst/>
                <a:gdLst>
                  <a:gd name="connsiteX0" fmla="*/ 189081 w 321839"/>
                  <a:gd name="connsiteY0" fmla="*/ 0 h 280146"/>
                  <a:gd name="connsiteX1" fmla="*/ 186886 w 321839"/>
                  <a:gd name="connsiteY1" fmla="*/ 1280 h 280146"/>
                  <a:gd name="connsiteX2" fmla="*/ 176829 w 321839"/>
                  <a:gd name="connsiteY2" fmla="*/ 2926 h 280146"/>
                  <a:gd name="connsiteX3" fmla="*/ 164760 w 321839"/>
                  <a:gd name="connsiteY3" fmla="*/ 6583 h 280146"/>
                  <a:gd name="connsiteX4" fmla="*/ 161652 w 321839"/>
                  <a:gd name="connsiteY4" fmla="*/ 13898 h 280146"/>
                  <a:gd name="connsiteX5" fmla="*/ 160006 w 321839"/>
                  <a:gd name="connsiteY5" fmla="*/ 25418 h 280146"/>
                  <a:gd name="connsiteX6" fmla="*/ 161834 w 321839"/>
                  <a:gd name="connsiteY6" fmla="*/ 27064 h 280146"/>
                  <a:gd name="connsiteX7" fmla="*/ 161286 w 321839"/>
                  <a:gd name="connsiteY7" fmla="*/ 29807 h 280146"/>
                  <a:gd name="connsiteX8" fmla="*/ 155434 w 321839"/>
                  <a:gd name="connsiteY8" fmla="*/ 34744 h 280146"/>
                  <a:gd name="connsiteX9" fmla="*/ 149217 w 321839"/>
                  <a:gd name="connsiteY9" fmla="*/ 38401 h 280146"/>
                  <a:gd name="connsiteX10" fmla="*/ 134405 w 321839"/>
                  <a:gd name="connsiteY10" fmla="*/ 42424 h 280146"/>
                  <a:gd name="connsiteX11" fmla="*/ 127456 w 321839"/>
                  <a:gd name="connsiteY11" fmla="*/ 46264 h 280146"/>
                  <a:gd name="connsiteX12" fmla="*/ 124347 w 321839"/>
                  <a:gd name="connsiteY12" fmla="*/ 51202 h 280146"/>
                  <a:gd name="connsiteX13" fmla="*/ 124713 w 321839"/>
                  <a:gd name="connsiteY13" fmla="*/ 53396 h 280146"/>
                  <a:gd name="connsiteX14" fmla="*/ 131296 w 321839"/>
                  <a:gd name="connsiteY14" fmla="*/ 53396 h 280146"/>
                  <a:gd name="connsiteX15" fmla="*/ 134222 w 321839"/>
                  <a:gd name="connsiteY15" fmla="*/ 54128 h 280146"/>
                  <a:gd name="connsiteX16" fmla="*/ 133308 w 321839"/>
                  <a:gd name="connsiteY16" fmla="*/ 55408 h 280146"/>
                  <a:gd name="connsiteX17" fmla="*/ 123799 w 321839"/>
                  <a:gd name="connsiteY17" fmla="*/ 56322 h 280146"/>
                  <a:gd name="connsiteX18" fmla="*/ 119044 w 321839"/>
                  <a:gd name="connsiteY18" fmla="*/ 59248 h 280146"/>
                  <a:gd name="connsiteX19" fmla="*/ 115021 w 321839"/>
                  <a:gd name="connsiteY19" fmla="*/ 59979 h 280146"/>
                  <a:gd name="connsiteX20" fmla="*/ 110084 w 321839"/>
                  <a:gd name="connsiteY20" fmla="*/ 59979 h 280146"/>
                  <a:gd name="connsiteX21" fmla="*/ 103501 w 321839"/>
                  <a:gd name="connsiteY21" fmla="*/ 58516 h 280146"/>
                  <a:gd name="connsiteX22" fmla="*/ 96186 w 321839"/>
                  <a:gd name="connsiteY22" fmla="*/ 57602 h 280146"/>
                  <a:gd name="connsiteX23" fmla="*/ 93809 w 321839"/>
                  <a:gd name="connsiteY23" fmla="*/ 57785 h 280146"/>
                  <a:gd name="connsiteX24" fmla="*/ 88140 w 321839"/>
                  <a:gd name="connsiteY24" fmla="*/ 51567 h 280146"/>
                  <a:gd name="connsiteX25" fmla="*/ 88689 w 321839"/>
                  <a:gd name="connsiteY25" fmla="*/ 48093 h 280146"/>
                  <a:gd name="connsiteX26" fmla="*/ 87043 w 321839"/>
                  <a:gd name="connsiteY26" fmla="*/ 47362 h 280146"/>
                  <a:gd name="connsiteX27" fmla="*/ 77168 w 321839"/>
                  <a:gd name="connsiteY27" fmla="*/ 47910 h 280146"/>
                  <a:gd name="connsiteX28" fmla="*/ 72780 w 321839"/>
                  <a:gd name="connsiteY28" fmla="*/ 46630 h 280146"/>
                  <a:gd name="connsiteX29" fmla="*/ 73694 w 321839"/>
                  <a:gd name="connsiteY29" fmla="*/ 54676 h 280146"/>
                  <a:gd name="connsiteX30" fmla="*/ 74974 w 321839"/>
                  <a:gd name="connsiteY30" fmla="*/ 57968 h 280146"/>
                  <a:gd name="connsiteX31" fmla="*/ 78083 w 321839"/>
                  <a:gd name="connsiteY31" fmla="*/ 59979 h 280146"/>
                  <a:gd name="connsiteX32" fmla="*/ 80643 w 321839"/>
                  <a:gd name="connsiteY32" fmla="*/ 69122 h 280146"/>
                  <a:gd name="connsiteX33" fmla="*/ 80643 w 321839"/>
                  <a:gd name="connsiteY33" fmla="*/ 73877 h 280146"/>
                  <a:gd name="connsiteX34" fmla="*/ 81923 w 321839"/>
                  <a:gd name="connsiteY34" fmla="*/ 78631 h 280146"/>
                  <a:gd name="connsiteX35" fmla="*/ 85032 w 321839"/>
                  <a:gd name="connsiteY35" fmla="*/ 80277 h 280146"/>
                  <a:gd name="connsiteX36" fmla="*/ 83020 w 321839"/>
                  <a:gd name="connsiteY36" fmla="*/ 82289 h 280146"/>
                  <a:gd name="connsiteX37" fmla="*/ 77717 w 321839"/>
                  <a:gd name="connsiteY37" fmla="*/ 82471 h 280146"/>
                  <a:gd name="connsiteX38" fmla="*/ 76071 w 321839"/>
                  <a:gd name="connsiteY38" fmla="*/ 80826 h 280146"/>
                  <a:gd name="connsiteX39" fmla="*/ 74243 w 321839"/>
                  <a:gd name="connsiteY39" fmla="*/ 80094 h 280146"/>
                  <a:gd name="connsiteX40" fmla="*/ 70403 w 321839"/>
                  <a:gd name="connsiteY40" fmla="*/ 80826 h 280146"/>
                  <a:gd name="connsiteX41" fmla="*/ 67111 w 321839"/>
                  <a:gd name="connsiteY41" fmla="*/ 82289 h 280146"/>
                  <a:gd name="connsiteX42" fmla="*/ 63271 w 321839"/>
                  <a:gd name="connsiteY42" fmla="*/ 81557 h 280146"/>
                  <a:gd name="connsiteX43" fmla="*/ 54859 w 321839"/>
                  <a:gd name="connsiteY43" fmla="*/ 83934 h 280146"/>
                  <a:gd name="connsiteX44" fmla="*/ 43339 w 321839"/>
                  <a:gd name="connsiteY44" fmla="*/ 75523 h 280146"/>
                  <a:gd name="connsiteX45" fmla="*/ 35293 w 321839"/>
                  <a:gd name="connsiteY45" fmla="*/ 76071 h 280146"/>
                  <a:gd name="connsiteX46" fmla="*/ 33281 w 321839"/>
                  <a:gd name="connsiteY46" fmla="*/ 75340 h 280146"/>
                  <a:gd name="connsiteX47" fmla="*/ 30721 w 321839"/>
                  <a:gd name="connsiteY47" fmla="*/ 76437 h 280146"/>
                  <a:gd name="connsiteX48" fmla="*/ 30173 w 321839"/>
                  <a:gd name="connsiteY48" fmla="*/ 78631 h 280146"/>
                  <a:gd name="connsiteX49" fmla="*/ 23407 w 321839"/>
                  <a:gd name="connsiteY49" fmla="*/ 80277 h 280146"/>
                  <a:gd name="connsiteX50" fmla="*/ 19567 w 321839"/>
                  <a:gd name="connsiteY50" fmla="*/ 80277 h 280146"/>
                  <a:gd name="connsiteX51" fmla="*/ 11886 w 321839"/>
                  <a:gd name="connsiteY51" fmla="*/ 81557 h 280146"/>
                  <a:gd name="connsiteX52" fmla="*/ 1646 w 321839"/>
                  <a:gd name="connsiteY52" fmla="*/ 85580 h 280146"/>
                  <a:gd name="connsiteX53" fmla="*/ 0 w 321839"/>
                  <a:gd name="connsiteY53" fmla="*/ 89420 h 280146"/>
                  <a:gd name="connsiteX54" fmla="*/ 0 w 321839"/>
                  <a:gd name="connsiteY54" fmla="*/ 91432 h 280146"/>
                  <a:gd name="connsiteX55" fmla="*/ 9509 w 321839"/>
                  <a:gd name="connsiteY55" fmla="*/ 90517 h 280146"/>
                  <a:gd name="connsiteX56" fmla="*/ 8595 w 321839"/>
                  <a:gd name="connsiteY56" fmla="*/ 92529 h 280146"/>
                  <a:gd name="connsiteX57" fmla="*/ 6035 w 321839"/>
                  <a:gd name="connsiteY57" fmla="*/ 92712 h 280146"/>
                  <a:gd name="connsiteX58" fmla="*/ 4023 w 321839"/>
                  <a:gd name="connsiteY58" fmla="*/ 95089 h 280146"/>
                  <a:gd name="connsiteX59" fmla="*/ 4937 w 321839"/>
                  <a:gd name="connsiteY59" fmla="*/ 97100 h 280146"/>
                  <a:gd name="connsiteX60" fmla="*/ 8595 w 321839"/>
                  <a:gd name="connsiteY60" fmla="*/ 96735 h 280146"/>
                  <a:gd name="connsiteX61" fmla="*/ 12983 w 321839"/>
                  <a:gd name="connsiteY61" fmla="*/ 96369 h 280146"/>
                  <a:gd name="connsiteX62" fmla="*/ 12069 w 321839"/>
                  <a:gd name="connsiteY62" fmla="*/ 99661 h 280146"/>
                  <a:gd name="connsiteX63" fmla="*/ 2377 w 321839"/>
                  <a:gd name="connsiteY63" fmla="*/ 101123 h 280146"/>
                  <a:gd name="connsiteX64" fmla="*/ 4755 w 321839"/>
                  <a:gd name="connsiteY64" fmla="*/ 103135 h 280146"/>
                  <a:gd name="connsiteX65" fmla="*/ 10789 w 321839"/>
                  <a:gd name="connsiteY65" fmla="*/ 104964 h 280146"/>
                  <a:gd name="connsiteX66" fmla="*/ 10789 w 321839"/>
                  <a:gd name="connsiteY66" fmla="*/ 108987 h 280146"/>
                  <a:gd name="connsiteX67" fmla="*/ 16092 w 321839"/>
                  <a:gd name="connsiteY67" fmla="*/ 109718 h 280146"/>
                  <a:gd name="connsiteX68" fmla="*/ 15909 w 321839"/>
                  <a:gd name="connsiteY68" fmla="*/ 107158 h 280146"/>
                  <a:gd name="connsiteX69" fmla="*/ 20115 w 321839"/>
                  <a:gd name="connsiteY69" fmla="*/ 106792 h 280146"/>
                  <a:gd name="connsiteX70" fmla="*/ 34378 w 321839"/>
                  <a:gd name="connsiteY70" fmla="*/ 111547 h 280146"/>
                  <a:gd name="connsiteX71" fmla="*/ 38584 w 321839"/>
                  <a:gd name="connsiteY71" fmla="*/ 113924 h 280146"/>
                  <a:gd name="connsiteX72" fmla="*/ 40047 w 321839"/>
                  <a:gd name="connsiteY72" fmla="*/ 116301 h 280146"/>
                  <a:gd name="connsiteX73" fmla="*/ 42424 w 321839"/>
                  <a:gd name="connsiteY73" fmla="*/ 117033 h 280146"/>
                  <a:gd name="connsiteX74" fmla="*/ 48093 w 321839"/>
                  <a:gd name="connsiteY74" fmla="*/ 115387 h 280146"/>
                  <a:gd name="connsiteX75" fmla="*/ 51385 w 321839"/>
                  <a:gd name="connsiteY75" fmla="*/ 116301 h 280146"/>
                  <a:gd name="connsiteX76" fmla="*/ 49190 w 321839"/>
                  <a:gd name="connsiteY76" fmla="*/ 117764 h 280146"/>
                  <a:gd name="connsiteX77" fmla="*/ 54494 w 321839"/>
                  <a:gd name="connsiteY77" fmla="*/ 119410 h 280146"/>
                  <a:gd name="connsiteX78" fmla="*/ 57602 w 321839"/>
                  <a:gd name="connsiteY78" fmla="*/ 117764 h 280146"/>
                  <a:gd name="connsiteX79" fmla="*/ 59065 w 321839"/>
                  <a:gd name="connsiteY79" fmla="*/ 118495 h 280146"/>
                  <a:gd name="connsiteX80" fmla="*/ 58151 w 321839"/>
                  <a:gd name="connsiteY80" fmla="*/ 125261 h 280146"/>
                  <a:gd name="connsiteX81" fmla="*/ 64734 w 321839"/>
                  <a:gd name="connsiteY81" fmla="*/ 126541 h 280146"/>
                  <a:gd name="connsiteX82" fmla="*/ 71500 w 321839"/>
                  <a:gd name="connsiteY82" fmla="*/ 125261 h 280146"/>
                  <a:gd name="connsiteX83" fmla="*/ 76254 w 321839"/>
                  <a:gd name="connsiteY83" fmla="*/ 126907 h 280146"/>
                  <a:gd name="connsiteX84" fmla="*/ 68574 w 321839"/>
                  <a:gd name="connsiteY84" fmla="*/ 129102 h 280146"/>
                  <a:gd name="connsiteX85" fmla="*/ 68574 w 321839"/>
                  <a:gd name="connsiteY85" fmla="*/ 131113 h 280146"/>
                  <a:gd name="connsiteX86" fmla="*/ 71682 w 321839"/>
                  <a:gd name="connsiteY86" fmla="*/ 134222 h 280146"/>
                  <a:gd name="connsiteX87" fmla="*/ 69488 w 321839"/>
                  <a:gd name="connsiteY87" fmla="*/ 137330 h 280146"/>
                  <a:gd name="connsiteX88" fmla="*/ 66745 w 321839"/>
                  <a:gd name="connsiteY88" fmla="*/ 135136 h 280146"/>
                  <a:gd name="connsiteX89" fmla="*/ 66562 w 321839"/>
                  <a:gd name="connsiteY89" fmla="*/ 138428 h 280146"/>
                  <a:gd name="connsiteX90" fmla="*/ 71682 w 321839"/>
                  <a:gd name="connsiteY90" fmla="*/ 143182 h 280146"/>
                  <a:gd name="connsiteX91" fmla="*/ 74791 w 321839"/>
                  <a:gd name="connsiteY91" fmla="*/ 147022 h 280146"/>
                  <a:gd name="connsiteX92" fmla="*/ 75889 w 321839"/>
                  <a:gd name="connsiteY92" fmla="*/ 150131 h 280146"/>
                  <a:gd name="connsiteX93" fmla="*/ 81374 w 321839"/>
                  <a:gd name="connsiteY93" fmla="*/ 153422 h 280146"/>
                  <a:gd name="connsiteX94" fmla="*/ 87226 w 321839"/>
                  <a:gd name="connsiteY94" fmla="*/ 156165 h 280146"/>
                  <a:gd name="connsiteX95" fmla="*/ 93809 w 321839"/>
                  <a:gd name="connsiteY95" fmla="*/ 157811 h 280146"/>
                  <a:gd name="connsiteX96" fmla="*/ 92712 w 321839"/>
                  <a:gd name="connsiteY96" fmla="*/ 160737 h 280146"/>
                  <a:gd name="connsiteX97" fmla="*/ 94540 w 321839"/>
                  <a:gd name="connsiteY97" fmla="*/ 164211 h 280146"/>
                  <a:gd name="connsiteX98" fmla="*/ 94540 w 321839"/>
                  <a:gd name="connsiteY98" fmla="*/ 169514 h 280146"/>
                  <a:gd name="connsiteX99" fmla="*/ 91980 w 321839"/>
                  <a:gd name="connsiteY99" fmla="*/ 173903 h 280146"/>
                  <a:gd name="connsiteX100" fmla="*/ 93809 w 321839"/>
                  <a:gd name="connsiteY100" fmla="*/ 177926 h 280146"/>
                  <a:gd name="connsiteX101" fmla="*/ 98563 w 321839"/>
                  <a:gd name="connsiteY101" fmla="*/ 180669 h 280146"/>
                  <a:gd name="connsiteX102" fmla="*/ 102221 w 321839"/>
                  <a:gd name="connsiteY102" fmla="*/ 184692 h 280146"/>
                  <a:gd name="connsiteX103" fmla="*/ 103501 w 321839"/>
                  <a:gd name="connsiteY103" fmla="*/ 190178 h 280146"/>
                  <a:gd name="connsiteX104" fmla="*/ 102221 w 321839"/>
                  <a:gd name="connsiteY104" fmla="*/ 188166 h 280146"/>
                  <a:gd name="connsiteX105" fmla="*/ 95455 w 321839"/>
                  <a:gd name="connsiteY105" fmla="*/ 181583 h 280146"/>
                  <a:gd name="connsiteX106" fmla="*/ 93992 w 321839"/>
                  <a:gd name="connsiteY106" fmla="*/ 184692 h 280146"/>
                  <a:gd name="connsiteX107" fmla="*/ 93809 w 321839"/>
                  <a:gd name="connsiteY107" fmla="*/ 191641 h 280146"/>
                  <a:gd name="connsiteX108" fmla="*/ 91798 w 321839"/>
                  <a:gd name="connsiteY108" fmla="*/ 204990 h 280146"/>
                  <a:gd name="connsiteX109" fmla="*/ 91249 w 321839"/>
                  <a:gd name="connsiteY109" fmla="*/ 209013 h 280146"/>
                  <a:gd name="connsiteX110" fmla="*/ 93809 w 321839"/>
                  <a:gd name="connsiteY110" fmla="*/ 205721 h 280146"/>
                  <a:gd name="connsiteX111" fmla="*/ 95455 w 321839"/>
                  <a:gd name="connsiteY111" fmla="*/ 208647 h 280146"/>
                  <a:gd name="connsiteX112" fmla="*/ 94358 w 321839"/>
                  <a:gd name="connsiteY112" fmla="*/ 209927 h 280146"/>
                  <a:gd name="connsiteX113" fmla="*/ 91249 w 321839"/>
                  <a:gd name="connsiteY113" fmla="*/ 212487 h 280146"/>
                  <a:gd name="connsiteX114" fmla="*/ 91066 w 321839"/>
                  <a:gd name="connsiteY114" fmla="*/ 217242 h 280146"/>
                  <a:gd name="connsiteX115" fmla="*/ 85946 w 321839"/>
                  <a:gd name="connsiteY115" fmla="*/ 241563 h 280146"/>
                  <a:gd name="connsiteX116" fmla="*/ 83935 w 321839"/>
                  <a:gd name="connsiteY116" fmla="*/ 246317 h 280146"/>
                  <a:gd name="connsiteX117" fmla="*/ 79180 w 321839"/>
                  <a:gd name="connsiteY117" fmla="*/ 249060 h 280146"/>
                  <a:gd name="connsiteX118" fmla="*/ 74426 w 321839"/>
                  <a:gd name="connsiteY118" fmla="*/ 248877 h 280146"/>
                  <a:gd name="connsiteX119" fmla="*/ 75340 w 321839"/>
                  <a:gd name="connsiteY119" fmla="*/ 250523 h 280146"/>
                  <a:gd name="connsiteX120" fmla="*/ 85397 w 321839"/>
                  <a:gd name="connsiteY120" fmla="*/ 257837 h 280146"/>
                  <a:gd name="connsiteX121" fmla="*/ 89603 w 321839"/>
                  <a:gd name="connsiteY121" fmla="*/ 259666 h 280146"/>
                  <a:gd name="connsiteX122" fmla="*/ 94540 w 321839"/>
                  <a:gd name="connsiteY122" fmla="*/ 260763 h 280146"/>
                  <a:gd name="connsiteX123" fmla="*/ 99844 w 321839"/>
                  <a:gd name="connsiteY123" fmla="*/ 263506 h 280146"/>
                  <a:gd name="connsiteX124" fmla="*/ 102952 w 321839"/>
                  <a:gd name="connsiteY124" fmla="*/ 265883 h 280146"/>
                  <a:gd name="connsiteX125" fmla="*/ 124347 w 321839"/>
                  <a:gd name="connsiteY125" fmla="*/ 271004 h 280146"/>
                  <a:gd name="connsiteX126" fmla="*/ 131296 w 321839"/>
                  <a:gd name="connsiteY126" fmla="*/ 271735 h 280146"/>
                  <a:gd name="connsiteX127" fmla="*/ 134405 w 321839"/>
                  <a:gd name="connsiteY127" fmla="*/ 271186 h 280146"/>
                  <a:gd name="connsiteX128" fmla="*/ 139159 w 321839"/>
                  <a:gd name="connsiteY128" fmla="*/ 268261 h 280146"/>
                  <a:gd name="connsiteX129" fmla="*/ 142999 w 321839"/>
                  <a:gd name="connsiteY129" fmla="*/ 267346 h 280146"/>
                  <a:gd name="connsiteX130" fmla="*/ 147022 w 321839"/>
                  <a:gd name="connsiteY130" fmla="*/ 268626 h 280146"/>
                  <a:gd name="connsiteX131" fmla="*/ 153788 w 321839"/>
                  <a:gd name="connsiteY131" fmla="*/ 272649 h 280146"/>
                  <a:gd name="connsiteX132" fmla="*/ 160006 w 321839"/>
                  <a:gd name="connsiteY132" fmla="*/ 273381 h 280146"/>
                  <a:gd name="connsiteX133" fmla="*/ 162383 w 321839"/>
                  <a:gd name="connsiteY133" fmla="*/ 275758 h 280146"/>
                  <a:gd name="connsiteX134" fmla="*/ 167503 w 321839"/>
                  <a:gd name="connsiteY134" fmla="*/ 279232 h 280146"/>
                  <a:gd name="connsiteX135" fmla="*/ 171160 w 321839"/>
                  <a:gd name="connsiteY135" fmla="*/ 280147 h 280146"/>
                  <a:gd name="connsiteX136" fmla="*/ 184326 w 321839"/>
                  <a:gd name="connsiteY136" fmla="*/ 279415 h 280146"/>
                  <a:gd name="connsiteX137" fmla="*/ 190544 w 321839"/>
                  <a:gd name="connsiteY137" fmla="*/ 278501 h 280146"/>
                  <a:gd name="connsiteX138" fmla="*/ 196578 w 321839"/>
                  <a:gd name="connsiteY138" fmla="*/ 278135 h 280146"/>
                  <a:gd name="connsiteX139" fmla="*/ 199687 w 321839"/>
                  <a:gd name="connsiteY139" fmla="*/ 278684 h 280146"/>
                  <a:gd name="connsiteX140" fmla="*/ 198590 w 321839"/>
                  <a:gd name="connsiteY140" fmla="*/ 266615 h 280146"/>
                  <a:gd name="connsiteX141" fmla="*/ 196944 w 321839"/>
                  <a:gd name="connsiteY141" fmla="*/ 264969 h 280146"/>
                  <a:gd name="connsiteX142" fmla="*/ 198041 w 321839"/>
                  <a:gd name="connsiteY142" fmla="*/ 258935 h 280146"/>
                  <a:gd name="connsiteX143" fmla="*/ 200784 w 321839"/>
                  <a:gd name="connsiteY143" fmla="*/ 254363 h 280146"/>
                  <a:gd name="connsiteX144" fmla="*/ 209744 w 321839"/>
                  <a:gd name="connsiteY144" fmla="*/ 251071 h 280146"/>
                  <a:gd name="connsiteX145" fmla="*/ 214865 w 321839"/>
                  <a:gd name="connsiteY145" fmla="*/ 248146 h 280146"/>
                  <a:gd name="connsiteX146" fmla="*/ 217242 w 321839"/>
                  <a:gd name="connsiteY146" fmla="*/ 245768 h 280146"/>
                  <a:gd name="connsiteX147" fmla="*/ 221631 w 321839"/>
                  <a:gd name="connsiteY147" fmla="*/ 243940 h 280146"/>
                  <a:gd name="connsiteX148" fmla="*/ 224191 w 321839"/>
                  <a:gd name="connsiteY148" fmla="*/ 243940 h 280146"/>
                  <a:gd name="connsiteX149" fmla="*/ 225836 w 321839"/>
                  <a:gd name="connsiteY149" fmla="*/ 245403 h 280146"/>
                  <a:gd name="connsiteX150" fmla="*/ 232785 w 321839"/>
                  <a:gd name="connsiteY150" fmla="*/ 246317 h 280146"/>
                  <a:gd name="connsiteX151" fmla="*/ 234248 w 321839"/>
                  <a:gd name="connsiteY151" fmla="*/ 247048 h 280146"/>
                  <a:gd name="connsiteX152" fmla="*/ 235345 w 321839"/>
                  <a:gd name="connsiteY152" fmla="*/ 248511 h 280146"/>
                  <a:gd name="connsiteX153" fmla="*/ 237723 w 321839"/>
                  <a:gd name="connsiteY153" fmla="*/ 248694 h 280146"/>
                  <a:gd name="connsiteX154" fmla="*/ 243026 w 321839"/>
                  <a:gd name="connsiteY154" fmla="*/ 249609 h 280146"/>
                  <a:gd name="connsiteX155" fmla="*/ 243940 w 321839"/>
                  <a:gd name="connsiteY155" fmla="*/ 248146 h 280146"/>
                  <a:gd name="connsiteX156" fmla="*/ 248146 w 321839"/>
                  <a:gd name="connsiteY156" fmla="*/ 248328 h 280146"/>
                  <a:gd name="connsiteX157" fmla="*/ 249609 w 321839"/>
                  <a:gd name="connsiteY157" fmla="*/ 249243 h 280146"/>
                  <a:gd name="connsiteX158" fmla="*/ 252900 w 321839"/>
                  <a:gd name="connsiteY158" fmla="*/ 249426 h 280146"/>
                  <a:gd name="connsiteX159" fmla="*/ 255826 w 321839"/>
                  <a:gd name="connsiteY159" fmla="*/ 250340 h 280146"/>
                  <a:gd name="connsiteX160" fmla="*/ 256557 w 321839"/>
                  <a:gd name="connsiteY160" fmla="*/ 252351 h 280146"/>
                  <a:gd name="connsiteX161" fmla="*/ 258203 w 321839"/>
                  <a:gd name="connsiteY161" fmla="*/ 253083 h 280146"/>
                  <a:gd name="connsiteX162" fmla="*/ 263506 w 321839"/>
                  <a:gd name="connsiteY162" fmla="*/ 253449 h 280146"/>
                  <a:gd name="connsiteX163" fmla="*/ 267712 w 321839"/>
                  <a:gd name="connsiteY163" fmla="*/ 256740 h 280146"/>
                  <a:gd name="connsiteX164" fmla="*/ 275027 w 321839"/>
                  <a:gd name="connsiteY164" fmla="*/ 257289 h 280146"/>
                  <a:gd name="connsiteX165" fmla="*/ 285999 w 321839"/>
                  <a:gd name="connsiteY165" fmla="*/ 253083 h 280146"/>
                  <a:gd name="connsiteX166" fmla="*/ 287096 w 321839"/>
                  <a:gd name="connsiteY166" fmla="*/ 251986 h 280146"/>
                  <a:gd name="connsiteX167" fmla="*/ 287461 w 321839"/>
                  <a:gd name="connsiteY167" fmla="*/ 249426 h 280146"/>
                  <a:gd name="connsiteX168" fmla="*/ 291484 w 321839"/>
                  <a:gd name="connsiteY168" fmla="*/ 246683 h 280146"/>
                  <a:gd name="connsiteX169" fmla="*/ 296788 w 321839"/>
                  <a:gd name="connsiteY169" fmla="*/ 242111 h 280146"/>
                  <a:gd name="connsiteX170" fmla="*/ 299713 w 321839"/>
                  <a:gd name="connsiteY170" fmla="*/ 240648 h 280146"/>
                  <a:gd name="connsiteX171" fmla="*/ 300262 w 321839"/>
                  <a:gd name="connsiteY171" fmla="*/ 239003 h 280146"/>
                  <a:gd name="connsiteX172" fmla="*/ 309039 w 321839"/>
                  <a:gd name="connsiteY172" fmla="*/ 234980 h 280146"/>
                  <a:gd name="connsiteX173" fmla="*/ 309588 w 321839"/>
                  <a:gd name="connsiteY173" fmla="*/ 234248 h 280146"/>
                  <a:gd name="connsiteX174" fmla="*/ 309222 w 321839"/>
                  <a:gd name="connsiteY174" fmla="*/ 232785 h 280146"/>
                  <a:gd name="connsiteX175" fmla="*/ 310136 w 321839"/>
                  <a:gd name="connsiteY175" fmla="*/ 230042 h 280146"/>
                  <a:gd name="connsiteX176" fmla="*/ 310136 w 321839"/>
                  <a:gd name="connsiteY176" fmla="*/ 226568 h 280146"/>
                  <a:gd name="connsiteX177" fmla="*/ 308674 w 321839"/>
                  <a:gd name="connsiteY177" fmla="*/ 223459 h 280146"/>
                  <a:gd name="connsiteX178" fmla="*/ 297153 w 321839"/>
                  <a:gd name="connsiteY178" fmla="*/ 222179 h 280146"/>
                  <a:gd name="connsiteX179" fmla="*/ 294410 w 321839"/>
                  <a:gd name="connsiteY179" fmla="*/ 218705 h 280146"/>
                  <a:gd name="connsiteX180" fmla="*/ 292948 w 321839"/>
                  <a:gd name="connsiteY180" fmla="*/ 214316 h 280146"/>
                  <a:gd name="connsiteX181" fmla="*/ 292765 w 321839"/>
                  <a:gd name="connsiteY181" fmla="*/ 209927 h 280146"/>
                  <a:gd name="connsiteX182" fmla="*/ 293496 w 321839"/>
                  <a:gd name="connsiteY182" fmla="*/ 205904 h 280146"/>
                  <a:gd name="connsiteX183" fmla="*/ 293313 w 321839"/>
                  <a:gd name="connsiteY183" fmla="*/ 202796 h 280146"/>
                  <a:gd name="connsiteX184" fmla="*/ 289290 w 321839"/>
                  <a:gd name="connsiteY184" fmla="*/ 201515 h 280146"/>
                  <a:gd name="connsiteX185" fmla="*/ 288559 w 321839"/>
                  <a:gd name="connsiteY185" fmla="*/ 199687 h 280146"/>
                  <a:gd name="connsiteX186" fmla="*/ 288193 w 321839"/>
                  <a:gd name="connsiteY186" fmla="*/ 197675 h 280146"/>
                  <a:gd name="connsiteX187" fmla="*/ 289107 w 321839"/>
                  <a:gd name="connsiteY187" fmla="*/ 194384 h 280146"/>
                  <a:gd name="connsiteX188" fmla="*/ 291484 w 321839"/>
                  <a:gd name="connsiteY188" fmla="*/ 191641 h 280146"/>
                  <a:gd name="connsiteX189" fmla="*/ 296605 w 321839"/>
                  <a:gd name="connsiteY189" fmla="*/ 188532 h 280146"/>
                  <a:gd name="connsiteX190" fmla="*/ 295507 w 321839"/>
                  <a:gd name="connsiteY190" fmla="*/ 184875 h 280146"/>
                  <a:gd name="connsiteX191" fmla="*/ 290387 w 321839"/>
                  <a:gd name="connsiteY191" fmla="*/ 174452 h 280146"/>
                  <a:gd name="connsiteX192" fmla="*/ 290022 w 321839"/>
                  <a:gd name="connsiteY192" fmla="*/ 172074 h 280146"/>
                  <a:gd name="connsiteX193" fmla="*/ 290204 w 321839"/>
                  <a:gd name="connsiteY193" fmla="*/ 170246 h 280146"/>
                  <a:gd name="connsiteX194" fmla="*/ 294959 w 321839"/>
                  <a:gd name="connsiteY194" fmla="*/ 169880 h 280146"/>
                  <a:gd name="connsiteX195" fmla="*/ 293496 w 321839"/>
                  <a:gd name="connsiteY195" fmla="*/ 165491 h 280146"/>
                  <a:gd name="connsiteX196" fmla="*/ 290204 w 321839"/>
                  <a:gd name="connsiteY196" fmla="*/ 164760 h 280146"/>
                  <a:gd name="connsiteX197" fmla="*/ 289107 w 321839"/>
                  <a:gd name="connsiteY197" fmla="*/ 160188 h 280146"/>
                  <a:gd name="connsiteX198" fmla="*/ 289107 w 321839"/>
                  <a:gd name="connsiteY198" fmla="*/ 153605 h 280146"/>
                  <a:gd name="connsiteX199" fmla="*/ 287644 w 321839"/>
                  <a:gd name="connsiteY199" fmla="*/ 152874 h 280146"/>
                  <a:gd name="connsiteX200" fmla="*/ 279598 w 321839"/>
                  <a:gd name="connsiteY200" fmla="*/ 152874 h 280146"/>
                  <a:gd name="connsiteX201" fmla="*/ 274478 w 321839"/>
                  <a:gd name="connsiteY201" fmla="*/ 159640 h 280146"/>
                  <a:gd name="connsiteX202" fmla="*/ 271369 w 321839"/>
                  <a:gd name="connsiteY202" fmla="*/ 161468 h 280146"/>
                  <a:gd name="connsiteX203" fmla="*/ 269724 w 321839"/>
                  <a:gd name="connsiteY203" fmla="*/ 160554 h 280146"/>
                  <a:gd name="connsiteX204" fmla="*/ 270272 w 321839"/>
                  <a:gd name="connsiteY204" fmla="*/ 151411 h 280146"/>
                  <a:gd name="connsiteX205" fmla="*/ 271918 w 321839"/>
                  <a:gd name="connsiteY205" fmla="*/ 146656 h 280146"/>
                  <a:gd name="connsiteX206" fmla="*/ 273930 w 321839"/>
                  <a:gd name="connsiteY206" fmla="*/ 145193 h 280146"/>
                  <a:gd name="connsiteX207" fmla="*/ 275575 w 321839"/>
                  <a:gd name="connsiteY207" fmla="*/ 142451 h 280146"/>
                  <a:gd name="connsiteX208" fmla="*/ 278684 w 321839"/>
                  <a:gd name="connsiteY208" fmla="*/ 140805 h 280146"/>
                  <a:gd name="connsiteX209" fmla="*/ 279598 w 321839"/>
                  <a:gd name="connsiteY209" fmla="*/ 139708 h 280146"/>
                  <a:gd name="connsiteX210" fmla="*/ 280696 w 321839"/>
                  <a:gd name="connsiteY210" fmla="*/ 135685 h 280146"/>
                  <a:gd name="connsiteX211" fmla="*/ 283438 w 321839"/>
                  <a:gd name="connsiteY211" fmla="*/ 132210 h 280146"/>
                  <a:gd name="connsiteX212" fmla="*/ 294227 w 321839"/>
                  <a:gd name="connsiteY212" fmla="*/ 122153 h 280146"/>
                  <a:gd name="connsiteX213" fmla="*/ 292399 w 321839"/>
                  <a:gd name="connsiteY213" fmla="*/ 119958 h 280146"/>
                  <a:gd name="connsiteX214" fmla="*/ 294410 w 321839"/>
                  <a:gd name="connsiteY214" fmla="*/ 117398 h 280146"/>
                  <a:gd name="connsiteX215" fmla="*/ 302456 w 321839"/>
                  <a:gd name="connsiteY215" fmla="*/ 117764 h 280146"/>
                  <a:gd name="connsiteX216" fmla="*/ 305565 w 321839"/>
                  <a:gd name="connsiteY216" fmla="*/ 116667 h 280146"/>
                  <a:gd name="connsiteX217" fmla="*/ 309039 w 321839"/>
                  <a:gd name="connsiteY217" fmla="*/ 114107 h 280146"/>
                  <a:gd name="connsiteX218" fmla="*/ 308125 w 321839"/>
                  <a:gd name="connsiteY218" fmla="*/ 113009 h 280146"/>
                  <a:gd name="connsiteX219" fmla="*/ 307211 w 321839"/>
                  <a:gd name="connsiteY219" fmla="*/ 109169 h 280146"/>
                  <a:gd name="connsiteX220" fmla="*/ 307942 w 321839"/>
                  <a:gd name="connsiteY220" fmla="*/ 98198 h 280146"/>
                  <a:gd name="connsiteX221" fmla="*/ 311416 w 321839"/>
                  <a:gd name="connsiteY221" fmla="*/ 88506 h 280146"/>
                  <a:gd name="connsiteX222" fmla="*/ 312697 w 321839"/>
                  <a:gd name="connsiteY222" fmla="*/ 83569 h 280146"/>
                  <a:gd name="connsiteX223" fmla="*/ 320743 w 321839"/>
                  <a:gd name="connsiteY223" fmla="*/ 74425 h 280146"/>
                  <a:gd name="connsiteX224" fmla="*/ 321840 w 321839"/>
                  <a:gd name="connsiteY224" fmla="*/ 70037 h 280146"/>
                  <a:gd name="connsiteX225" fmla="*/ 315439 w 321839"/>
                  <a:gd name="connsiteY225" fmla="*/ 67659 h 280146"/>
                  <a:gd name="connsiteX226" fmla="*/ 296788 w 321839"/>
                  <a:gd name="connsiteY226" fmla="*/ 62905 h 280146"/>
                  <a:gd name="connsiteX227" fmla="*/ 288010 w 321839"/>
                  <a:gd name="connsiteY227" fmla="*/ 62173 h 280146"/>
                  <a:gd name="connsiteX228" fmla="*/ 285084 w 321839"/>
                  <a:gd name="connsiteY228" fmla="*/ 58150 h 280146"/>
                  <a:gd name="connsiteX229" fmla="*/ 281976 w 321839"/>
                  <a:gd name="connsiteY229" fmla="*/ 55225 h 280146"/>
                  <a:gd name="connsiteX230" fmla="*/ 275941 w 321839"/>
                  <a:gd name="connsiteY230" fmla="*/ 51019 h 280146"/>
                  <a:gd name="connsiteX231" fmla="*/ 270272 w 321839"/>
                  <a:gd name="connsiteY231" fmla="*/ 51385 h 280146"/>
                  <a:gd name="connsiteX232" fmla="*/ 262775 w 321839"/>
                  <a:gd name="connsiteY232" fmla="*/ 49556 h 280146"/>
                  <a:gd name="connsiteX233" fmla="*/ 258752 w 321839"/>
                  <a:gd name="connsiteY233" fmla="*/ 50287 h 280146"/>
                  <a:gd name="connsiteX234" fmla="*/ 253815 w 321839"/>
                  <a:gd name="connsiteY234" fmla="*/ 49373 h 280146"/>
                  <a:gd name="connsiteX235" fmla="*/ 250157 w 321839"/>
                  <a:gd name="connsiteY235" fmla="*/ 46630 h 280146"/>
                  <a:gd name="connsiteX236" fmla="*/ 244854 w 321839"/>
                  <a:gd name="connsiteY236" fmla="*/ 44070 h 280146"/>
                  <a:gd name="connsiteX237" fmla="*/ 245952 w 321839"/>
                  <a:gd name="connsiteY237" fmla="*/ 41876 h 280146"/>
                  <a:gd name="connsiteX238" fmla="*/ 243757 w 321839"/>
                  <a:gd name="connsiteY238" fmla="*/ 40961 h 280146"/>
                  <a:gd name="connsiteX239" fmla="*/ 243757 w 321839"/>
                  <a:gd name="connsiteY239" fmla="*/ 31818 h 280146"/>
                  <a:gd name="connsiteX240" fmla="*/ 240831 w 321839"/>
                  <a:gd name="connsiteY240" fmla="*/ 31818 h 280146"/>
                  <a:gd name="connsiteX241" fmla="*/ 237723 w 321839"/>
                  <a:gd name="connsiteY241" fmla="*/ 34927 h 280146"/>
                  <a:gd name="connsiteX242" fmla="*/ 235894 w 321839"/>
                  <a:gd name="connsiteY242" fmla="*/ 37670 h 280146"/>
                  <a:gd name="connsiteX243" fmla="*/ 231139 w 321839"/>
                  <a:gd name="connsiteY243" fmla="*/ 37670 h 280146"/>
                  <a:gd name="connsiteX244" fmla="*/ 226568 w 321839"/>
                  <a:gd name="connsiteY244" fmla="*/ 36390 h 280146"/>
                  <a:gd name="connsiteX245" fmla="*/ 225471 w 321839"/>
                  <a:gd name="connsiteY245" fmla="*/ 29990 h 280146"/>
                  <a:gd name="connsiteX246" fmla="*/ 224374 w 321839"/>
                  <a:gd name="connsiteY246" fmla="*/ 26881 h 280146"/>
                  <a:gd name="connsiteX247" fmla="*/ 221813 w 321839"/>
                  <a:gd name="connsiteY247" fmla="*/ 24687 h 280146"/>
                  <a:gd name="connsiteX248" fmla="*/ 215962 w 321839"/>
                  <a:gd name="connsiteY248" fmla="*/ 23224 h 280146"/>
                  <a:gd name="connsiteX249" fmla="*/ 209562 w 321839"/>
                  <a:gd name="connsiteY249" fmla="*/ 19932 h 280146"/>
                  <a:gd name="connsiteX250" fmla="*/ 204807 w 321839"/>
                  <a:gd name="connsiteY250" fmla="*/ 18652 h 280146"/>
                  <a:gd name="connsiteX251" fmla="*/ 200601 w 321839"/>
                  <a:gd name="connsiteY251" fmla="*/ 11520 h 280146"/>
                  <a:gd name="connsiteX252" fmla="*/ 195481 w 321839"/>
                  <a:gd name="connsiteY252" fmla="*/ 11886 h 280146"/>
                  <a:gd name="connsiteX253" fmla="*/ 190178 w 321839"/>
                  <a:gd name="connsiteY253" fmla="*/ 9875 h 280146"/>
                  <a:gd name="connsiteX254" fmla="*/ 189081 w 321839"/>
                  <a:gd name="connsiteY254" fmla="*/ 6400 h 280146"/>
                  <a:gd name="connsiteX255" fmla="*/ 189081 w 321839"/>
                  <a:gd name="connsiteY255" fmla="*/ 0 h 28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21839" h="280146">
                    <a:moveTo>
                      <a:pt x="189081" y="0"/>
                    </a:moveTo>
                    <a:lnTo>
                      <a:pt x="186886" y="1280"/>
                    </a:lnTo>
                    <a:lnTo>
                      <a:pt x="176829" y="2926"/>
                    </a:lnTo>
                    <a:lnTo>
                      <a:pt x="164760" y="6583"/>
                    </a:lnTo>
                    <a:lnTo>
                      <a:pt x="161652" y="13898"/>
                    </a:lnTo>
                    <a:lnTo>
                      <a:pt x="160006" y="25418"/>
                    </a:lnTo>
                    <a:lnTo>
                      <a:pt x="161834" y="27064"/>
                    </a:lnTo>
                    <a:lnTo>
                      <a:pt x="161286" y="29807"/>
                    </a:lnTo>
                    <a:lnTo>
                      <a:pt x="155434" y="34744"/>
                    </a:lnTo>
                    <a:lnTo>
                      <a:pt x="149217" y="38401"/>
                    </a:lnTo>
                    <a:lnTo>
                      <a:pt x="134405" y="42424"/>
                    </a:lnTo>
                    <a:lnTo>
                      <a:pt x="127456" y="46264"/>
                    </a:lnTo>
                    <a:lnTo>
                      <a:pt x="124347" y="51202"/>
                    </a:lnTo>
                    <a:lnTo>
                      <a:pt x="124713" y="53396"/>
                    </a:lnTo>
                    <a:lnTo>
                      <a:pt x="131296" y="53396"/>
                    </a:lnTo>
                    <a:lnTo>
                      <a:pt x="134222" y="54128"/>
                    </a:lnTo>
                    <a:lnTo>
                      <a:pt x="133308" y="55408"/>
                    </a:lnTo>
                    <a:lnTo>
                      <a:pt x="123799" y="56322"/>
                    </a:lnTo>
                    <a:lnTo>
                      <a:pt x="119044" y="59248"/>
                    </a:lnTo>
                    <a:lnTo>
                      <a:pt x="115021" y="59979"/>
                    </a:lnTo>
                    <a:lnTo>
                      <a:pt x="110084" y="59979"/>
                    </a:lnTo>
                    <a:lnTo>
                      <a:pt x="103501" y="58516"/>
                    </a:lnTo>
                    <a:lnTo>
                      <a:pt x="96186" y="57602"/>
                    </a:lnTo>
                    <a:lnTo>
                      <a:pt x="93809" y="57785"/>
                    </a:lnTo>
                    <a:lnTo>
                      <a:pt x="88140" y="51567"/>
                    </a:lnTo>
                    <a:lnTo>
                      <a:pt x="88689" y="48093"/>
                    </a:lnTo>
                    <a:lnTo>
                      <a:pt x="87043" y="47362"/>
                    </a:lnTo>
                    <a:lnTo>
                      <a:pt x="77168" y="47910"/>
                    </a:lnTo>
                    <a:lnTo>
                      <a:pt x="72780" y="46630"/>
                    </a:lnTo>
                    <a:lnTo>
                      <a:pt x="73694" y="54676"/>
                    </a:lnTo>
                    <a:lnTo>
                      <a:pt x="74974" y="57968"/>
                    </a:lnTo>
                    <a:lnTo>
                      <a:pt x="78083" y="59979"/>
                    </a:lnTo>
                    <a:lnTo>
                      <a:pt x="80643" y="69122"/>
                    </a:lnTo>
                    <a:lnTo>
                      <a:pt x="80643" y="73877"/>
                    </a:lnTo>
                    <a:lnTo>
                      <a:pt x="81923" y="78631"/>
                    </a:lnTo>
                    <a:lnTo>
                      <a:pt x="85032" y="80277"/>
                    </a:lnTo>
                    <a:lnTo>
                      <a:pt x="83020" y="82289"/>
                    </a:lnTo>
                    <a:lnTo>
                      <a:pt x="77717" y="82471"/>
                    </a:lnTo>
                    <a:lnTo>
                      <a:pt x="76071" y="80826"/>
                    </a:lnTo>
                    <a:lnTo>
                      <a:pt x="74243" y="80094"/>
                    </a:lnTo>
                    <a:lnTo>
                      <a:pt x="70403" y="80826"/>
                    </a:lnTo>
                    <a:lnTo>
                      <a:pt x="67111" y="82289"/>
                    </a:lnTo>
                    <a:lnTo>
                      <a:pt x="63271" y="81557"/>
                    </a:lnTo>
                    <a:lnTo>
                      <a:pt x="54859" y="83934"/>
                    </a:lnTo>
                    <a:lnTo>
                      <a:pt x="43339" y="75523"/>
                    </a:lnTo>
                    <a:lnTo>
                      <a:pt x="35293" y="76071"/>
                    </a:lnTo>
                    <a:lnTo>
                      <a:pt x="33281" y="75340"/>
                    </a:lnTo>
                    <a:lnTo>
                      <a:pt x="30721" y="76437"/>
                    </a:lnTo>
                    <a:lnTo>
                      <a:pt x="30173" y="78631"/>
                    </a:lnTo>
                    <a:lnTo>
                      <a:pt x="23407" y="80277"/>
                    </a:lnTo>
                    <a:lnTo>
                      <a:pt x="19567" y="80277"/>
                    </a:lnTo>
                    <a:lnTo>
                      <a:pt x="11886" y="81557"/>
                    </a:lnTo>
                    <a:lnTo>
                      <a:pt x="1646" y="85580"/>
                    </a:lnTo>
                    <a:lnTo>
                      <a:pt x="0" y="89420"/>
                    </a:lnTo>
                    <a:lnTo>
                      <a:pt x="0" y="91432"/>
                    </a:lnTo>
                    <a:lnTo>
                      <a:pt x="9509" y="90517"/>
                    </a:lnTo>
                    <a:lnTo>
                      <a:pt x="8595" y="92529"/>
                    </a:lnTo>
                    <a:lnTo>
                      <a:pt x="6035" y="92712"/>
                    </a:lnTo>
                    <a:lnTo>
                      <a:pt x="4023" y="95089"/>
                    </a:lnTo>
                    <a:lnTo>
                      <a:pt x="4937" y="97100"/>
                    </a:lnTo>
                    <a:lnTo>
                      <a:pt x="8595" y="96735"/>
                    </a:lnTo>
                    <a:lnTo>
                      <a:pt x="12983" y="96369"/>
                    </a:lnTo>
                    <a:lnTo>
                      <a:pt x="12069" y="99661"/>
                    </a:lnTo>
                    <a:lnTo>
                      <a:pt x="2377" y="101123"/>
                    </a:lnTo>
                    <a:lnTo>
                      <a:pt x="4755" y="103135"/>
                    </a:lnTo>
                    <a:lnTo>
                      <a:pt x="10789" y="104964"/>
                    </a:lnTo>
                    <a:lnTo>
                      <a:pt x="10789" y="108987"/>
                    </a:lnTo>
                    <a:lnTo>
                      <a:pt x="16092" y="109718"/>
                    </a:lnTo>
                    <a:lnTo>
                      <a:pt x="15909" y="107158"/>
                    </a:lnTo>
                    <a:lnTo>
                      <a:pt x="20115" y="106792"/>
                    </a:lnTo>
                    <a:lnTo>
                      <a:pt x="34378" y="111547"/>
                    </a:lnTo>
                    <a:lnTo>
                      <a:pt x="38584" y="113924"/>
                    </a:lnTo>
                    <a:lnTo>
                      <a:pt x="40047" y="116301"/>
                    </a:lnTo>
                    <a:lnTo>
                      <a:pt x="42424" y="117033"/>
                    </a:lnTo>
                    <a:lnTo>
                      <a:pt x="48093" y="115387"/>
                    </a:lnTo>
                    <a:lnTo>
                      <a:pt x="51385" y="116301"/>
                    </a:lnTo>
                    <a:lnTo>
                      <a:pt x="49190" y="117764"/>
                    </a:lnTo>
                    <a:lnTo>
                      <a:pt x="54494" y="119410"/>
                    </a:lnTo>
                    <a:lnTo>
                      <a:pt x="57602" y="117764"/>
                    </a:lnTo>
                    <a:lnTo>
                      <a:pt x="59065" y="118495"/>
                    </a:lnTo>
                    <a:lnTo>
                      <a:pt x="58151" y="125261"/>
                    </a:lnTo>
                    <a:lnTo>
                      <a:pt x="64734" y="126541"/>
                    </a:lnTo>
                    <a:lnTo>
                      <a:pt x="71500" y="125261"/>
                    </a:lnTo>
                    <a:lnTo>
                      <a:pt x="76254" y="126907"/>
                    </a:lnTo>
                    <a:lnTo>
                      <a:pt x="68574" y="129102"/>
                    </a:lnTo>
                    <a:lnTo>
                      <a:pt x="68574" y="131113"/>
                    </a:lnTo>
                    <a:lnTo>
                      <a:pt x="71682" y="134222"/>
                    </a:lnTo>
                    <a:lnTo>
                      <a:pt x="69488" y="137330"/>
                    </a:lnTo>
                    <a:lnTo>
                      <a:pt x="66745" y="135136"/>
                    </a:lnTo>
                    <a:lnTo>
                      <a:pt x="66562" y="138428"/>
                    </a:lnTo>
                    <a:lnTo>
                      <a:pt x="71682" y="143182"/>
                    </a:lnTo>
                    <a:lnTo>
                      <a:pt x="74791" y="147022"/>
                    </a:lnTo>
                    <a:lnTo>
                      <a:pt x="75889" y="150131"/>
                    </a:lnTo>
                    <a:lnTo>
                      <a:pt x="81374" y="153422"/>
                    </a:lnTo>
                    <a:lnTo>
                      <a:pt x="87226" y="156165"/>
                    </a:lnTo>
                    <a:lnTo>
                      <a:pt x="93809" y="157811"/>
                    </a:lnTo>
                    <a:lnTo>
                      <a:pt x="92712" y="160737"/>
                    </a:lnTo>
                    <a:lnTo>
                      <a:pt x="94540" y="164211"/>
                    </a:lnTo>
                    <a:lnTo>
                      <a:pt x="94540" y="169514"/>
                    </a:lnTo>
                    <a:lnTo>
                      <a:pt x="91980" y="173903"/>
                    </a:lnTo>
                    <a:lnTo>
                      <a:pt x="93809" y="177926"/>
                    </a:lnTo>
                    <a:lnTo>
                      <a:pt x="98563" y="180669"/>
                    </a:lnTo>
                    <a:lnTo>
                      <a:pt x="102221" y="184692"/>
                    </a:lnTo>
                    <a:lnTo>
                      <a:pt x="103501" y="190178"/>
                    </a:lnTo>
                    <a:lnTo>
                      <a:pt x="102221" y="188166"/>
                    </a:lnTo>
                    <a:lnTo>
                      <a:pt x="95455" y="181583"/>
                    </a:lnTo>
                    <a:lnTo>
                      <a:pt x="93992" y="184692"/>
                    </a:lnTo>
                    <a:lnTo>
                      <a:pt x="93809" y="191641"/>
                    </a:lnTo>
                    <a:lnTo>
                      <a:pt x="91798" y="204990"/>
                    </a:lnTo>
                    <a:lnTo>
                      <a:pt x="91249" y="209013"/>
                    </a:lnTo>
                    <a:lnTo>
                      <a:pt x="93809" y="205721"/>
                    </a:lnTo>
                    <a:lnTo>
                      <a:pt x="95455" y="208647"/>
                    </a:lnTo>
                    <a:lnTo>
                      <a:pt x="94358" y="209927"/>
                    </a:lnTo>
                    <a:lnTo>
                      <a:pt x="91249" y="212487"/>
                    </a:lnTo>
                    <a:lnTo>
                      <a:pt x="91066" y="217242"/>
                    </a:lnTo>
                    <a:lnTo>
                      <a:pt x="85946" y="241563"/>
                    </a:lnTo>
                    <a:lnTo>
                      <a:pt x="83935" y="246317"/>
                    </a:lnTo>
                    <a:lnTo>
                      <a:pt x="79180" y="249060"/>
                    </a:lnTo>
                    <a:lnTo>
                      <a:pt x="74426" y="248877"/>
                    </a:lnTo>
                    <a:lnTo>
                      <a:pt x="75340" y="250523"/>
                    </a:lnTo>
                    <a:lnTo>
                      <a:pt x="85397" y="257837"/>
                    </a:lnTo>
                    <a:lnTo>
                      <a:pt x="89603" y="259666"/>
                    </a:lnTo>
                    <a:lnTo>
                      <a:pt x="94540" y="260763"/>
                    </a:lnTo>
                    <a:lnTo>
                      <a:pt x="99844" y="263506"/>
                    </a:lnTo>
                    <a:lnTo>
                      <a:pt x="102952" y="265883"/>
                    </a:lnTo>
                    <a:lnTo>
                      <a:pt x="124347" y="271004"/>
                    </a:lnTo>
                    <a:lnTo>
                      <a:pt x="131296" y="271735"/>
                    </a:lnTo>
                    <a:lnTo>
                      <a:pt x="134405" y="271186"/>
                    </a:lnTo>
                    <a:lnTo>
                      <a:pt x="139159" y="268261"/>
                    </a:lnTo>
                    <a:lnTo>
                      <a:pt x="142999" y="267346"/>
                    </a:lnTo>
                    <a:lnTo>
                      <a:pt x="147022" y="268626"/>
                    </a:lnTo>
                    <a:lnTo>
                      <a:pt x="153788" y="272649"/>
                    </a:lnTo>
                    <a:lnTo>
                      <a:pt x="160006" y="273381"/>
                    </a:lnTo>
                    <a:lnTo>
                      <a:pt x="162383" y="275758"/>
                    </a:lnTo>
                    <a:lnTo>
                      <a:pt x="167503" y="279232"/>
                    </a:lnTo>
                    <a:lnTo>
                      <a:pt x="171160" y="280147"/>
                    </a:lnTo>
                    <a:lnTo>
                      <a:pt x="184326" y="279415"/>
                    </a:lnTo>
                    <a:lnTo>
                      <a:pt x="190544" y="278501"/>
                    </a:lnTo>
                    <a:lnTo>
                      <a:pt x="196578" y="278135"/>
                    </a:lnTo>
                    <a:lnTo>
                      <a:pt x="199687" y="278684"/>
                    </a:lnTo>
                    <a:lnTo>
                      <a:pt x="198590" y="266615"/>
                    </a:lnTo>
                    <a:lnTo>
                      <a:pt x="196944" y="264969"/>
                    </a:lnTo>
                    <a:lnTo>
                      <a:pt x="198041" y="258935"/>
                    </a:lnTo>
                    <a:lnTo>
                      <a:pt x="200784" y="254363"/>
                    </a:lnTo>
                    <a:lnTo>
                      <a:pt x="209744" y="251071"/>
                    </a:lnTo>
                    <a:lnTo>
                      <a:pt x="214865" y="248146"/>
                    </a:lnTo>
                    <a:lnTo>
                      <a:pt x="217242" y="245768"/>
                    </a:lnTo>
                    <a:lnTo>
                      <a:pt x="221631" y="243940"/>
                    </a:lnTo>
                    <a:lnTo>
                      <a:pt x="224191" y="243940"/>
                    </a:lnTo>
                    <a:lnTo>
                      <a:pt x="225836" y="245403"/>
                    </a:lnTo>
                    <a:lnTo>
                      <a:pt x="232785" y="246317"/>
                    </a:lnTo>
                    <a:lnTo>
                      <a:pt x="234248" y="247048"/>
                    </a:lnTo>
                    <a:lnTo>
                      <a:pt x="235345" y="248511"/>
                    </a:lnTo>
                    <a:lnTo>
                      <a:pt x="237723" y="248694"/>
                    </a:lnTo>
                    <a:lnTo>
                      <a:pt x="243026" y="249609"/>
                    </a:lnTo>
                    <a:lnTo>
                      <a:pt x="243940" y="248146"/>
                    </a:lnTo>
                    <a:lnTo>
                      <a:pt x="248146" y="248328"/>
                    </a:lnTo>
                    <a:lnTo>
                      <a:pt x="249609" y="249243"/>
                    </a:lnTo>
                    <a:lnTo>
                      <a:pt x="252900" y="249426"/>
                    </a:lnTo>
                    <a:lnTo>
                      <a:pt x="255826" y="250340"/>
                    </a:lnTo>
                    <a:lnTo>
                      <a:pt x="256557" y="252351"/>
                    </a:lnTo>
                    <a:lnTo>
                      <a:pt x="258203" y="253083"/>
                    </a:lnTo>
                    <a:lnTo>
                      <a:pt x="263506" y="253449"/>
                    </a:lnTo>
                    <a:lnTo>
                      <a:pt x="267712" y="256740"/>
                    </a:lnTo>
                    <a:lnTo>
                      <a:pt x="275027" y="257289"/>
                    </a:lnTo>
                    <a:lnTo>
                      <a:pt x="285999" y="253083"/>
                    </a:lnTo>
                    <a:lnTo>
                      <a:pt x="287096" y="251986"/>
                    </a:lnTo>
                    <a:lnTo>
                      <a:pt x="287461" y="249426"/>
                    </a:lnTo>
                    <a:lnTo>
                      <a:pt x="291484" y="246683"/>
                    </a:lnTo>
                    <a:lnTo>
                      <a:pt x="296788" y="242111"/>
                    </a:lnTo>
                    <a:lnTo>
                      <a:pt x="299713" y="240648"/>
                    </a:lnTo>
                    <a:lnTo>
                      <a:pt x="300262" y="239003"/>
                    </a:lnTo>
                    <a:lnTo>
                      <a:pt x="309039" y="234980"/>
                    </a:lnTo>
                    <a:lnTo>
                      <a:pt x="309588" y="234248"/>
                    </a:lnTo>
                    <a:lnTo>
                      <a:pt x="309222" y="232785"/>
                    </a:lnTo>
                    <a:lnTo>
                      <a:pt x="310136" y="230042"/>
                    </a:lnTo>
                    <a:lnTo>
                      <a:pt x="310136" y="226568"/>
                    </a:lnTo>
                    <a:lnTo>
                      <a:pt x="308674" y="223459"/>
                    </a:lnTo>
                    <a:lnTo>
                      <a:pt x="297153" y="222179"/>
                    </a:lnTo>
                    <a:lnTo>
                      <a:pt x="294410" y="218705"/>
                    </a:lnTo>
                    <a:lnTo>
                      <a:pt x="292948" y="214316"/>
                    </a:lnTo>
                    <a:lnTo>
                      <a:pt x="292765" y="209927"/>
                    </a:lnTo>
                    <a:lnTo>
                      <a:pt x="293496" y="205904"/>
                    </a:lnTo>
                    <a:lnTo>
                      <a:pt x="293313" y="202796"/>
                    </a:lnTo>
                    <a:lnTo>
                      <a:pt x="289290" y="201515"/>
                    </a:lnTo>
                    <a:lnTo>
                      <a:pt x="288559" y="199687"/>
                    </a:lnTo>
                    <a:lnTo>
                      <a:pt x="288193" y="197675"/>
                    </a:lnTo>
                    <a:lnTo>
                      <a:pt x="289107" y="194384"/>
                    </a:lnTo>
                    <a:lnTo>
                      <a:pt x="291484" y="191641"/>
                    </a:lnTo>
                    <a:lnTo>
                      <a:pt x="296605" y="188532"/>
                    </a:lnTo>
                    <a:lnTo>
                      <a:pt x="295507" y="184875"/>
                    </a:lnTo>
                    <a:lnTo>
                      <a:pt x="290387" y="174452"/>
                    </a:lnTo>
                    <a:lnTo>
                      <a:pt x="290022" y="172074"/>
                    </a:lnTo>
                    <a:lnTo>
                      <a:pt x="290204" y="170246"/>
                    </a:lnTo>
                    <a:lnTo>
                      <a:pt x="294959" y="169880"/>
                    </a:lnTo>
                    <a:lnTo>
                      <a:pt x="293496" y="165491"/>
                    </a:lnTo>
                    <a:lnTo>
                      <a:pt x="290204" y="164760"/>
                    </a:lnTo>
                    <a:lnTo>
                      <a:pt x="289107" y="160188"/>
                    </a:lnTo>
                    <a:lnTo>
                      <a:pt x="289107" y="153605"/>
                    </a:lnTo>
                    <a:lnTo>
                      <a:pt x="287644" y="152874"/>
                    </a:lnTo>
                    <a:lnTo>
                      <a:pt x="279598" y="152874"/>
                    </a:lnTo>
                    <a:lnTo>
                      <a:pt x="274478" y="159640"/>
                    </a:lnTo>
                    <a:lnTo>
                      <a:pt x="271369" y="161468"/>
                    </a:lnTo>
                    <a:lnTo>
                      <a:pt x="269724" y="160554"/>
                    </a:lnTo>
                    <a:lnTo>
                      <a:pt x="270272" y="151411"/>
                    </a:lnTo>
                    <a:lnTo>
                      <a:pt x="271918" y="146656"/>
                    </a:lnTo>
                    <a:lnTo>
                      <a:pt x="273930" y="145193"/>
                    </a:lnTo>
                    <a:lnTo>
                      <a:pt x="275575" y="142451"/>
                    </a:lnTo>
                    <a:lnTo>
                      <a:pt x="278684" y="140805"/>
                    </a:lnTo>
                    <a:lnTo>
                      <a:pt x="279598" y="139708"/>
                    </a:lnTo>
                    <a:lnTo>
                      <a:pt x="280696" y="135685"/>
                    </a:lnTo>
                    <a:lnTo>
                      <a:pt x="283438" y="132210"/>
                    </a:lnTo>
                    <a:lnTo>
                      <a:pt x="294227" y="122153"/>
                    </a:lnTo>
                    <a:lnTo>
                      <a:pt x="292399" y="119958"/>
                    </a:lnTo>
                    <a:lnTo>
                      <a:pt x="294410" y="117398"/>
                    </a:lnTo>
                    <a:lnTo>
                      <a:pt x="302456" y="117764"/>
                    </a:lnTo>
                    <a:lnTo>
                      <a:pt x="305565" y="116667"/>
                    </a:lnTo>
                    <a:lnTo>
                      <a:pt x="309039" y="114107"/>
                    </a:lnTo>
                    <a:lnTo>
                      <a:pt x="308125" y="113009"/>
                    </a:lnTo>
                    <a:lnTo>
                      <a:pt x="307211" y="109169"/>
                    </a:lnTo>
                    <a:lnTo>
                      <a:pt x="307942" y="98198"/>
                    </a:lnTo>
                    <a:lnTo>
                      <a:pt x="311416" y="88506"/>
                    </a:lnTo>
                    <a:lnTo>
                      <a:pt x="312697" y="83569"/>
                    </a:lnTo>
                    <a:lnTo>
                      <a:pt x="320743" y="74425"/>
                    </a:lnTo>
                    <a:lnTo>
                      <a:pt x="321840" y="70037"/>
                    </a:lnTo>
                    <a:lnTo>
                      <a:pt x="315439" y="67659"/>
                    </a:lnTo>
                    <a:lnTo>
                      <a:pt x="296788" y="62905"/>
                    </a:lnTo>
                    <a:lnTo>
                      <a:pt x="288010" y="62173"/>
                    </a:lnTo>
                    <a:lnTo>
                      <a:pt x="285084" y="58150"/>
                    </a:lnTo>
                    <a:lnTo>
                      <a:pt x="281976" y="55225"/>
                    </a:lnTo>
                    <a:lnTo>
                      <a:pt x="275941" y="51019"/>
                    </a:lnTo>
                    <a:lnTo>
                      <a:pt x="270272" y="51385"/>
                    </a:lnTo>
                    <a:lnTo>
                      <a:pt x="262775" y="49556"/>
                    </a:lnTo>
                    <a:lnTo>
                      <a:pt x="258752" y="50287"/>
                    </a:lnTo>
                    <a:lnTo>
                      <a:pt x="253815" y="49373"/>
                    </a:lnTo>
                    <a:lnTo>
                      <a:pt x="250157" y="46630"/>
                    </a:lnTo>
                    <a:lnTo>
                      <a:pt x="244854" y="44070"/>
                    </a:lnTo>
                    <a:lnTo>
                      <a:pt x="245952" y="41876"/>
                    </a:lnTo>
                    <a:lnTo>
                      <a:pt x="243757" y="40961"/>
                    </a:lnTo>
                    <a:lnTo>
                      <a:pt x="243757" y="31818"/>
                    </a:lnTo>
                    <a:lnTo>
                      <a:pt x="240831" y="31818"/>
                    </a:lnTo>
                    <a:lnTo>
                      <a:pt x="237723" y="34927"/>
                    </a:lnTo>
                    <a:lnTo>
                      <a:pt x="235894" y="37670"/>
                    </a:lnTo>
                    <a:lnTo>
                      <a:pt x="231139" y="37670"/>
                    </a:lnTo>
                    <a:lnTo>
                      <a:pt x="226568" y="36390"/>
                    </a:lnTo>
                    <a:lnTo>
                      <a:pt x="225471" y="29990"/>
                    </a:lnTo>
                    <a:lnTo>
                      <a:pt x="224374" y="26881"/>
                    </a:lnTo>
                    <a:lnTo>
                      <a:pt x="221813" y="24687"/>
                    </a:lnTo>
                    <a:lnTo>
                      <a:pt x="215962" y="23224"/>
                    </a:lnTo>
                    <a:lnTo>
                      <a:pt x="209562" y="19932"/>
                    </a:lnTo>
                    <a:lnTo>
                      <a:pt x="204807" y="18652"/>
                    </a:lnTo>
                    <a:lnTo>
                      <a:pt x="200601" y="11520"/>
                    </a:lnTo>
                    <a:lnTo>
                      <a:pt x="195481" y="11886"/>
                    </a:lnTo>
                    <a:lnTo>
                      <a:pt x="190178" y="9875"/>
                    </a:lnTo>
                    <a:lnTo>
                      <a:pt x="189081" y="6400"/>
                    </a:lnTo>
                    <a:lnTo>
                      <a:pt x="189081" y="0"/>
                    </a:lnTo>
                    <a:close/>
                  </a:path>
                </a:pathLst>
              </a:custGeom>
              <a:grpFill/>
              <a:ln w="18272" cap="flat">
                <a:noFill/>
                <a:prstDash val="solid"/>
                <a:miter/>
              </a:ln>
            </p:spPr>
            <p:txBody>
              <a:bodyPr rtlCol="0" anchor="ctr"/>
              <a:lstStyle/>
              <a:p>
                <a:endParaRPr lang="en-GB" sz="1463"/>
              </a:p>
            </p:txBody>
          </p:sp>
          <p:sp>
            <p:nvSpPr>
              <p:cNvPr id="714" name="Freeform: Shape 713">
                <a:extLst>
                  <a:ext uri="{FF2B5EF4-FFF2-40B4-BE49-F238E27FC236}">
                    <a16:creationId xmlns:a16="http://schemas.microsoft.com/office/drawing/2014/main" id="{DD1625BA-9CA0-45D3-A679-B307ABE6BEAD}"/>
                  </a:ext>
                </a:extLst>
              </p:cNvPr>
              <p:cNvSpPr/>
              <p:nvPr/>
            </p:nvSpPr>
            <p:spPr>
              <a:xfrm>
                <a:off x="5870998" y="2925062"/>
                <a:ext cx="321839" cy="280146"/>
              </a:xfrm>
              <a:custGeom>
                <a:avLst/>
                <a:gdLst>
                  <a:gd name="connsiteX0" fmla="*/ 189081 w 321839"/>
                  <a:gd name="connsiteY0" fmla="*/ 0 h 280146"/>
                  <a:gd name="connsiteX1" fmla="*/ 186886 w 321839"/>
                  <a:gd name="connsiteY1" fmla="*/ 1280 h 280146"/>
                  <a:gd name="connsiteX2" fmla="*/ 176829 w 321839"/>
                  <a:gd name="connsiteY2" fmla="*/ 2926 h 280146"/>
                  <a:gd name="connsiteX3" fmla="*/ 164760 w 321839"/>
                  <a:gd name="connsiteY3" fmla="*/ 6583 h 280146"/>
                  <a:gd name="connsiteX4" fmla="*/ 161652 w 321839"/>
                  <a:gd name="connsiteY4" fmla="*/ 13898 h 280146"/>
                  <a:gd name="connsiteX5" fmla="*/ 160006 w 321839"/>
                  <a:gd name="connsiteY5" fmla="*/ 25418 h 280146"/>
                  <a:gd name="connsiteX6" fmla="*/ 161834 w 321839"/>
                  <a:gd name="connsiteY6" fmla="*/ 27064 h 280146"/>
                  <a:gd name="connsiteX7" fmla="*/ 161286 w 321839"/>
                  <a:gd name="connsiteY7" fmla="*/ 29807 h 280146"/>
                  <a:gd name="connsiteX8" fmla="*/ 155434 w 321839"/>
                  <a:gd name="connsiteY8" fmla="*/ 34744 h 280146"/>
                  <a:gd name="connsiteX9" fmla="*/ 149217 w 321839"/>
                  <a:gd name="connsiteY9" fmla="*/ 38401 h 280146"/>
                  <a:gd name="connsiteX10" fmla="*/ 134405 w 321839"/>
                  <a:gd name="connsiteY10" fmla="*/ 42424 h 280146"/>
                  <a:gd name="connsiteX11" fmla="*/ 127456 w 321839"/>
                  <a:gd name="connsiteY11" fmla="*/ 46264 h 280146"/>
                  <a:gd name="connsiteX12" fmla="*/ 124347 w 321839"/>
                  <a:gd name="connsiteY12" fmla="*/ 51202 h 280146"/>
                  <a:gd name="connsiteX13" fmla="*/ 124713 w 321839"/>
                  <a:gd name="connsiteY13" fmla="*/ 53396 h 280146"/>
                  <a:gd name="connsiteX14" fmla="*/ 131296 w 321839"/>
                  <a:gd name="connsiteY14" fmla="*/ 53396 h 280146"/>
                  <a:gd name="connsiteX15" fmla="*/ 134222 w 321839"/>
                  <a:gd name="connsiteY15" fmla="*/ 54128 h 280146"/>
                  <a:gd name="connsiteX16" fmla="*/ 133308 w 321839"/>
                  <a:gd name="connsiteY16" fmla="*/ 55408 h 280146"/>
                  <a:gd name="connsiteX17" fmla="*/ 123799 w 321839"/>
                  <a:gd name="connsiteY17" fmla="*/ 56322 h 280146"/>
                  <a:gd name="connsiteX18" fmla="*/ 119044 w 321839"/>
                  <a:gd name="connsiteY18" fmla="*/ 59248 h 280146"/>
                  <a:gd name="connsiteX19" fmla="*/ 115021 w 321839"/>
                  <a:gd name="connsiteY19" fmla="*/ 59979 h 280146"/>
                  <a:gd name="connsiteX20" fmla="*/ 110084 w 321839"/>
                  <a:gd name="connsiteY20" fmla="*/ 59979 h 280146"/>
                  <a:gd name="connsiteX21" fmla="*/ 103501 w 321839"/>
                  <a:gd name="connsiteY21" fmla="*/ 58516 h 280146"/>
                  <a:gd name="connsiteX22" fmla="*/ 96186 w 321839"/>
                  <a:gd name="connsiteY22" fmla="*/ 57602 h 280146"/>
                  <a:gd name="connsiteX23" fmla="*/ 93809 w 321839"/>
                  <a:gd name="connsiteY23" fmla="*/ 57785 h 280146"/>
                  <a:gd name="connsiteX24" fmla="*/ 88140 w 321839"/>
                  <a:gd name="connsiteY24" fmla="*/ 51567 h 280146"/>
                  <a:gd name="connsiteX25" fmla="*/ 88689 w 321839"/>
                  <a:gd name="connsiteY25" fmla="*/ 48093 h 280146"/>
                  <a:gd name="connsiteX26" fmla="*/ 87043 w 321839"/>
                  <a:gd name="connsiteY26" fmla="*/ 47362 h 280146"/>
                  <a:gd name="connsiteX27" fmla="*/ 77168 w 321839"/>
                  <a:gd name="connsiteY27" fmla="*/ 47910 h 280146"/>
                  <a:gd name="connsiteX28" fmla="*/ 72780 w 321839"/>
                  <a:gd name="connsiteY28" fmla="*/ 46630 h 280146"/>
                  <a:gd name="connsiteX29" fmla="*/ 73694 w 321839"/>
                  <a:gd name="connsiteY29" fmla="*/ 54676 h 280146"/>
                  <a:gd name="connsiteX30" fmla="*/ 74974 w 321839"/>
                  <a:gd name="connsiteY30" fmla="*/ 57968 h 280146"/>
                  <a:gd name="connsiteX31" fmla="*/ 78083 w 321839"/>
                  <a:gd name="connsiteY31" fmla="*/ 59979 h 280146"/>
                  <a:gd name="connsiteX32" fmla="*/ 80643 w 321839"/>
                  <a:gd name="connsiteY32" fmla="*/ 69122 h 280146"/>
                  <a:gd name="connsiteX33" fmla="*/ 80643 w 321839"/>
                  <a:gd name="connsiteY33" fmla="*/ 73877 h 280146"/>
                  <a:gd name="connsiteX34" fmla="*/ 81923 w 321839"/>
                  <a:gd name="connsiteY34" fmla="*/ 78631 h 280146"/>
                  <a:gd name="connsiteX35" fmla="*/ 85032 w 321839"/>
                  <a:gd name="connsiteY35" fmla="*/ 80277 h 280146"/>
                  <a:gd name="connsiteX36" fmla="*/ 83020 w 321839"/>
                  <a:gd name="connsiteY36" fmla="*/ 82289 h 280146"/>
                  <a:gd name="connsiteX37" fmla="*/ 77717 w 321839"/>
                  <a:gd name="connsiteY37" fmla="*/ 82471 h 280146"/>
                  <a:gd name="connsiteX38" fmla="*/ 76071 w 321839"/>
                  <a:gd name="connsiteY38" fmla="*/ 80826 h 280146"/>
                  <a:gd name="connsiteX39" fmla="*/ 74243 w 321839"/>
                  <a:gd name="connsiteY39" fmla="*/ 80094 h 280146"/>
                  <a:gd name="connsiteX40" fmla="*/ 70403 w 321839"/>
                  <a:gd name="connsiteY40" fmla="*/ 80826 h 280146"/>
                  <a:gd name="connsiteX41" fmla="*/ 67111 w 321839"/>
                  <a:gd name="connsiteY41" fmla="*/ 82289 h 280146"/>
                  <a:gd name="connsiteX42" fmla="*/ 63271 w 321839"/>
                  <a:gd name="connsiteY42" fmla="*/ 81557 h 280146"/>
                  <a:gd name="connsiteX43" fmla="*/ 54859 w 321839"/>
                  <a:gd name="connsiteY43" fmla="*/ 83934 h 280146"/>
                  <a:gd name="connsiteX44" fmla="*/ 43339 w 321839"/>
                  <a:gd name="connsiteY44" fmla="*/ 75523 h 280146"/>
                  <a:gd name="connsiteX45" fmla="*/ 35293 w 321839"/>
                  <a:gd name="connsiteY45" fmla="*/ 76071 h 280146"/>
                  <a:gd name="connsiteX46" fmla="*/ 33281 w 321839"/>
                  <a:gd name="connsiteY46" fmla="*/ 75340 h 280146"/>
                  <a:gd name="connsiteX47" fmla="*/ 30721 w 321839"/>
                  <a:gd name="connsiteY47" fmla="*/ 76437 h 280146"/>
                  <a:gd name="connsiteX48" fmla="*/ 30173 w 321839"/>
                  <a:gd name="connsiteY48" fmla="*/ 78631 h 280146"/>
                  <a:gd name="connsiteX49" fmla="*/ 23407 w 321839"/>
                  <a:gd name="connsiteY49" fmla="*/ 80277 h 280146"/>
                  <a:gd name="connsiteX50" fmla="*/ 19567 w 321839"/>
                  <a:gd name="connsiteY50" fmla="*/ 80277 h 280146"/>
                  <a:gd name="connsiteX51" fmla="*/ 11886 w 321839"/>
                  <a:gd name="connsiteY51" fmla="*/ 81557 h 280146"/>
                  <a:gd name="connsiteX52" fmla="*/ 1646 w 321839"/>
                  <a:gd name="connsiteY52" fmla="*/ 85580 h 280146"/>
                  <a:gd name="connsiteX53" fmla="*/ 0 w 321839"/>
                  <a:gd name="connsiteY53" fmla="*/ 89420 h 280146"/>
                  <a:gd name="connsiteX54" fmla="*/ 0 w 321839"/>
                  <a:gd name="connsiteY54" fmla="*/ 91432 h 280146"/>
                  <a:gd name="connsiteX55" fmla="*/ 9509 w 321839"/>
                  <a:gd name="connsiteY55" fmla="*/ 90517 h 280146"/>
                  <a:gd name="connsiteX56" fmla="*/ 8595 w 321839"/>
                  <a:gd name="connsiteY56" fmla="*/ 92529 h 280146"/>
                  <a:gd name="connsiteX57" fmla="*/ 6035 w 321839"/>
                  <a:gd name="connsiteY57" fmla="*/ 92712 h 280146"/>
                  <a:gd name="connsiteX58" fmla="*/ 4023 w 321839"/>
                  <a:gd name="connsiteY58" fmla="*/ 95089 h 280146"/>
                  <a:gd name="connsiteX59" fmla="*/ 4937 w 321839"/>
                  <a:gd name="connsiteY59" fmla="*/ 97100 h 280146"/>
                  <a:gd name="connsiteX60" fmla="*/ 8595 w 321839"/>
                  <a:gd name="connsiteY60" fmla="*/ 96735 h 280146"/>
                  <a:gd name="connsiteX61" fmla="*/ 12983 w 321839"/>
                  <a:gd name="connsiteY61" fmla="*/ 96369 h 280146"/>
                  <a:gd name="connsiteX62" fmla="*/ 12069 w 321839"/>
                  <a:gd name="connsiteY62" fmla="*/ 99661 h 280146"/>
                  <a:gd name="connsiteX63" fmla="*/ 2377 w 321839"/>
                  <a:gd name="connsiteY63" fmla="*/ 101123 h 280146"/>
                  <a:gd name="connsiteX64" fmla="*/ 4755 w 321839"/>
                  <a:gd name="connsiteY64" fmla="*/ 103135 h 280146"/>
                  <a:gd name="connsiteX65" fmla="*/ 10789 w 321839"/>
                  <a:gd name="connsiteY65" fmla="*/ 104964 h 280146"/>
                  <a:gd name="connsiteX66" fmla="*/ 10789 w 321839"/>
                  <a:gd name="connsiteY66" fmla="*/ 108987 h 280146"/>
                  <a:gd name="connsiteX67" fmla="*/ 16092 w 321839"/>
                  <a:gd name="connsiteY67" fmla="*/ 109718 h 280146"/>
                  <a:gd name="connsiteX68" fmla="*/ 15909 w 321839"/>
                  <a:gd name="connsiteY68" fmla="*/ 107158 h 280146"/>
                  <a:gd name="connsiteX69" fmla="*/ 20115 w 321839"/>
                  <a:gd name="connsiteY69" fmla="*/ 106792 h 280146"/>
                  <a:gd name="connsiteX70" fmla="*/ 34378 w 321839"/>
                  <a:gd name="connsiteY70" fmla="*/ 111547 h 280146"/>
                  <a:gd name="connsiteX71" fmla="*/ 38584 w 321839"/>
                  <a:gd name="connsiteY71" fmla="*/ 113924 h 280146"/>
                  <a:gd name="connsiteX72" fmla="*/ 40047 w 321839"/>
                  <a:gd name="connsiteY72" fmla="*/ 116301 h 280146"/>
                  <a:gd name="connsiteX73" fmla="*/ 42424 w 321839"/>
                  <a:gd name="connsiteY73" fmla="*/ 117033 h 280146"/>
                  <a:gd name="connsiteX74" fmla="*/ 48093 w 321839"/>
                  <a:gd name="connsiteY74" fmla="*/ 115387 h 280146"/>
                  <a:gd name="connsiteX75" fmla="*/ 51385 w 321839"/>
                  <a:gd name="connsiteY75" fmla="*/ 116301 h 280146"/>
                  <a:gd name="connsiteX76" fmla="*/ 49190 w 321839"/>
                  <a:gd name="connsiteY76" fmla="*/ 117764 h 280146"/>
                  <a:gd name="connsiteX77" fmla="*/ 54494 w 321839"/>
                  <a:gd name="connsiteY77" fmla="*/ 119410 h 280146"/>
                  <a:gd name="connsiteX78" fmla="*/ 57602 w 321839"/>
                  <a:gd name="connsiteY78" fmla="*/ 117764 h 280146"/>
                  <a:gd name="connsiteX79" fmla="*/ 59065 w 321839"/>
                  <a:gd name="connsiteY79" fmla="*/ 118495 h 280146"/>
                  <a:gd name="connsiteX80" fmla="*/ 58151 w 321839"/>
                  <a:gd name="connsiteY80" fmla="*/ 125261 h 280146"/>
                  <a:gd name="connsiteX81" fmla="*/ 64734 w 321839"/>
                  <a:gd name="connsiteY81" fmla="*/ 126541 h 280146"/>
                  <a:gd name="connsiteX82" fmla="*/ 71500 w 321839"/>
                  <a:gd name="connsiteY82" fmla="*/ 125261 h 280146"/>
                  <a:gd name="connsiteX83" fmla="*/ 76254 w 321839"/>
                  <a:gd name="connsiteY83" fmla="*/ 126907 h 280146"/>
                  <a:gd name="connsiteX84" fmla="*/ 68574 w 321839"/>
                  <a:gd name="connsiteY84" fmla="*/ 129102 h 280146"/>
                  <a:gd name="connsiteX85" fmla="*/ 68574 w 321839"/>
                  <a:gd name="connsiteY85" fmla="*/ 131113 h 280146"/>
                  <a:gd name="connsiteX86" fmla="*/ 71682 w 321839"/>
                  <a:gd name="connsiteY86" fmla="*/ 134222 h 280146"/>
                  <a:gd name="connsiteX87" fmla="*/ 69488 w 321839"/>
                  <a:gd name="connsiteY87" fmla="*/ 137330 h 280146"/>
                  <a:gd name="connsiteX88" fmla="*/ 66745 w 321839"/>
                  <a:gd name="connsiteY88" fmla="*/ 135136 h 280146"/>
                  <a:gd name="connsiteX89" fmla="*/ 66562 w 321839"/>
                  <a:gd name="connsiteY89" fmla="*/ 138428 h 280146"/>
                  <a:gd name="connsiteX90" fmla="*/ 71682 w 321839"/>
                  <a:gd name="connsiteY90" fmla="*/ 143182 h 280146"/>
                  <a:gd name="connsiteX91" fmla="*/ 74791 w 321839"/>
                  <a:gd name="connsiteY91" fmla="*/ 147022 h 280146"/>
                  <a:gd name="connsiteX92" fmla="*/ 75889 w 321839"/>
                  <a:gd name="connsiteY92" fmla="*/ 150131 h 280146"/>
                  <a:gd name="connsiteX93" fmla="*/ 81374 w 321839"/>
                  <a:gd name="connsiteY93" fmla="*/ 153422 h 280146"/>
                  <a:gd name="connsiteX94" fmla="*/ 87226 w 321839"/>
                  <a:gd name="connsiteY94" fmla="*/ 156165 h 280146"/>
                  <a:gd name="connsiteX95" fmla="*/ 93809 w 321839"/>
                  <a:gd name="connsiteY95" fmla="*/ 157811 h 280146"/>
                  <a:gd name="connsiteX96" fmla="*/ 92712 w 321839"/>
                  <a:gd name="connsiteY96" fmla="*/ 160737 h 280146"/>
                  <a:gd name="connsiteX97" fmla="*/ 94540 w 321839"/>
                  <a:gd name="connsiteY97" fmla="*/ 164211 h 280146"/>
                  <a:gd name="connsiteX98" fmla="*/ 94540 w 321839"/>
                  <a:gd name="connsiteY98" fmla="*/ 169514 h 280146"/>
                  <a:gd name="connsiteX99" fmla="*/ 91980 w 321839"/>
                  <a:gd name="connsiteY99" fmla="*/ 173903 h 280146"/>
                  <a:gd name="connsiteX100" fmla="*/ 93809 w 321839"/>
                  <a:gd name="connsiteY100" fmla="*/ 177926 h 280146"/>
                  <a:gd name="connsiteX101" fmla="*/ 98563 w 321839"/>
                  <a:gd name="connsiteY101" fmla="*/ 180669 h 280146"/>
                  <a:gd name="connsiteX102" fmla="*/ 102221 w 321839"/>
                  <a:gd name="connsiteY102" fmla="*/ 184692 h 280146"/>
                  <a:gd name="connsiteX103" fmla="*/ 103501 w 321839"/>
                  <a:gd name="connsiteY103" fmla="*/ 190178 h 280146"/>
                  <a:gd name="connsiteX104" fmla="*/ 102221 w 321839"/>
                  <a:gd name="connsiteY104" fmla="*/ 188166 h 280146"/>
                  <a:gd name="connsiteX105" fmla="*/ 95455 w 321839"/>
                  <a:gd name="connsiteY105" fmla="*/ 181583 h 280146"/>
                  <a:gd name="connsiteX106" fmla="*/ 93992 w 321839"/>
                  <a:gd name="connsiteY106" fmla="*/ 184692 h 280146"/>
                  <a:gd name="connsiteX107" fmla="*/ 93809 w 321839"/>
                  <a:gd name="connsiteY107" fmla="*/ 191641 h 280146"/>
                  <a:gd name="connsiteX108" fmla="*/ 91798 w 321839"/>
                  <a:gd name="connsiteY108" fmla="*/ 204990 h 280146"/>
                  <a:gd name="connsiteX109" fmla="*/ 91249 w 321839"/>
                  <a:gd name="connsiteY109" fmla="*/ 209013 h 280146"/>
                  <a:gd name="connsiteX110" fmla="*/ 93809 w 321839"/>
                  <a:gd name="connsiteY110" fmla="*/ 205721 h 280146"/>
                  <a:gd name="connsiteX111" fmla="*/ 95455 w 321839"/>
                  <a:gd name="connsiteY111" fmla="*/ 208647 h 280146"/>
                  <a:gd name="connsiteX112" fmla="*/ 94358 w 321839"/>
                  <a:gd name="connsiteY112" fmla="*/ 209927 h 280146"/>
                  <a:gd name="connsiteX113" fmla="*/ 91249 w 321839"/>
                  <a:gd name="connsiteY113" fmla="*/ 212487 h 280146"/>
                  <a:gd name="connsiteX114" fmla="*/ 91066 w 321839"/>
                  <a:gd name="connsiteY114" fmla="*/ 217242 h 280146"/>
                  <a:gd name="connsiteX115" fmla="*/ 85946 w 321839"/>
                  <a:gd name="connsiteY115" fmla="*/ 241563 h 280146"/>
                  <a:gd name="connsiteX116" fmla="*/ 83935 w 321839"/>
                  <a:gd name="connsiteY116" fmla="*/ 246317 h 280146"/>
                  <a:gd name="connsiteX117" fmla="*/ 79180 w 321839"/>
                  <a:gd name="connsiteY117" fmla="*/ 249060 h 280146"/>
                  <a:gd name="connsiteX118" fmla="*/ 74426 w 321839"/>
                  <a:gd name="connsiteY118" fmla="*/ 248877 h 280146"/>
                  <a:gd name="connsiteX119" fmla="*/ 75340 w 321839"/>
                  <a:gd name="connsiteY119" fmla="*/ 250523 h 280146"/>
                  <a:gd name="connsiteX120" fmla="*/ 85397 w 321839"/>
                  <a:gd name="connsiteY120" fmla="*/ 257837 h 280146"/>
                  <a:gd name="connsiteX121" fmla="*/ 89603 w 321839"/>
                  <a:gd name="connsiteY121" fmla="*/ 259666 h 280146"/>
                  <a:gd name="connsiteX122" fmla="*/ 94540 w 321839"/>
                  <a:gd name="connsiteY122" fmla="*/ 260763 h 280146"/>
                  <a:gd name="connsiteX123" fmla="*/ 99844 w 321839"/>
                  <a:gd name="connsiteY123" fmla="*/ 263506 h 280146"/>
                  <a:gd name="connsiteX124" fmla="*/ 102952 w 321839"/>
                  <a:gd name="connsiteY124" fmla="*/ 265883 h 280146"/>
                  <a:gd name="connsiteX125" fmla="*/ 124347 w 321839"/>
                  <a:gd name="connsiteY125" fmla="*/ 271004 h 280146"/>
                  <a:gd name="connsiteX126" fmla="*/ 131296 w 321839"/>
                  <a:gd name="connsiteY126" fmla="*/ 271735 h 280146"/>
                  <a:gd name="connsiteX127" fmla="*/ 134405 w 321839"/>
                  <a:gd name="connsiteY127" fmla="*/ 271186 h 280146"/>
                  <a:gd name="connsiteX128" fmla="*/ 139159 w 321839"/>
                  <a:gd name="connsiteY128" fmla="*/ 268261 h 280146"/>
                  <a:gd name="connsiteX129" fmla="*/ 142999 w 321839"/>
                  <a:gd name="connsiteY129" fmla="*/ 267346 h 280146"/>
                  <a:gd name="connsiteX130" fmla="*/ 147022 w 321839"/>
                  <a:gd name="connsiteY130" fmla="*/ 268626 h 280146"/>
                  <a:gd name="connsiteX131" fmla="*/ 153788 w 321839"/>
                  <a:gd name="connsiteY131" fmla="*/ 272649 h 280146"/>
                  <a:gd name="connsiteX132" fmla="*/ 160006 w 321839"/>
                  <a:gd name="connsiteY132" fmla="*/ 273381 h 280146"/>
                  <a:gd name="connsiteX133" fmla="*/ 162383 w 321839"/>
                  <a:gd name="connsiteY133" fmla="*/ 275758 h 280146"/>
                  <a:gd name="connsiteX134" fmla="*/ 167503 w 321839"/>
                  <a:gd name="connsiteY134" fmla="*/ 279232 h 280146"/>
                  <a:gd name="connsiteX135" fmla="*/ 171160 w 321839"/>
                  <a:gd name="connsiteY135" fmla="*/ 280147 h 280146"/>
                  <a:gd name="connsiteX136" fmla="*/ 184326 w 321839"/>
                  <a:gd name="connsiteY136" fmla="*/ 279415 h 280146"/>
                  <a:gd name="connsiteX137" fmla="*/ 190544 w 321839"/>
                  <a:gd name="connsiteY137" fmla="*/ 278501 h 280146"/>
                  <a:gd name="connsiteX138" fmla="*/ 196578 w 321839"/>
                  <a:gd name="connsiteY138" fmla="*/ 278135 h 280146"/>
                  <a:gd name="connsiteX139" fmla="*/ 199687 w 321839"/>
                  <a:gd name="connsiteY139" fmla="*/ 278684 h 280146"/>
                  <a:gd name="connsiteX140" fmla="*/ 198590 w 321839"/>
                  <a:gd name="connsiteY140" fmla="*/ 266615 h 280146"/>
                  <a:gd name="connsiteX141" fmla="*/ 196944 w 321839"/>
                  <a:gd name="connsiteY141" fmla="*/ 264969 h 280146"/>
                  <a:gd name="connsiteX142" fmla="*/ 198041 w 321839"/>
                  <a:gd name="connsiteY142" fmla="*/ 258935 h 280146"/>
                  <a:gd name="connsiteX143" fmla="*/ 200784 w 321839"/>
                  <a:gd name="connsiteY143" fmla="*/ 254363 h 280146"/>
                  <a:gd name="connsiteX144" fmla="*/ 209744 w 321839"/>
                  <a:gd name="connsiteY144" fmla="*/ 251071 h 280146"/>
                  <a:gd name="connsiteX145" fmla="*/ 214865 w 321839"/>
                  <a:gd name="connsiteY145" fmla="*/ 248146 h 280146"/>
                  <a:gd name="connsiteX146" fmla="*/ 217242 w 321839"/>
                  <a:gd name="connsiteY146" fmla="*/ 245768 h 280146"/>
                  <a:gd name="connsiteX147" fmla="*/ 221631 w 321839"/>
                  <a:gd name="connsiteY147" fmla="*/ 243940 h 280146"/>
                  <a:gd name="connsiteX148" fmla="*/ 224191 w 321839"/>
                  <a:gd name="connsiteY148" fmla="*/ 243940 h 280146"/>
                  <a:gd name="connsiteX149" fmla="*/ 225836 w 321839"/>
                  <a:gd name="connsiteY149" fmla="*/ 245403 h 280146"/>
                  <a:gd name="connsiteX150" fmla="*/ 232785 w 321839"/>
                  <a:gd name="connsiteY150" fmla="*/ 246317 h 280146"/>
                  <a:gd name="connsiteX151" fmla="*/ 234248 w 321839"/>
                  <a:gd name="connsiteY151" fmla="*/ 247048 h 280146"/>
                  <a:gd name="connsiteX152" fmla="*/ 235345 w 321839"/>
                  <a:gd name="connsiteY152" fmla="*/ 248511 h 280146"/>
                  <a:gd name="connsiteX153" fmla="*/ 237723 w 321839"/>
                  <a:gd name="connsiteY153" fmla="*/ 248694 h 280146"/>
                  <a:gd name="connsiteX154" fmla="*/ 243026 w 321839"/>
                  <a:gd name="connsiteY154" fmla="*/ 249609 h 280146"/>
                  <a:gd name="connsiteX155" fmla="*/ 243940 w 321839"/>
                  <a:gd name="connsiteY155" fmla="*/ 248146 h 280146"/>
                  <a:gd name="connsiteX156" fmla="*/ 248146 w 321839"/>
                  <a:gd name="connsiteY156" fmla="*/ 248328 h 280146"/>
                  <a:gd name="connsiteX157" fmla="*/ 249609 w 321839"/>
                  <a:gd name="connsiteY157" fmla="*/ 249243 h 280146"/>
                  <a:gd name="connsiteX158" fmla="*/ 252900 w 321839"/>
                  <a:gd name="connsiteY158" fmla="*/ 249426 h 280146"/>
                  <a:gd name="connsiteX159" fmla="*/ 255826 w 321839"/>
                  <a:gd name="connsiteY159" fmla="*/ 250340 h 280146"/>
                  <a:gd name="connsiteX160" fmla="*/ 256557 w 321839"/>
                  <a:gd name="connsiteY160" fmla="*/ 252351 h 280146"/>
                  <a:gd name="connsiteX161" fmla="*/ 258203 w 321839"/>
                  <a:gd name="connsiteY161" fmla="*/ 253083 h 280146"/>
                  <a:gd name="connsiteX162" fmla="*/ 263506 w 321839"/>
                  <a:gd name="connsiteY162" fmla="*/ 253449 h 280146"/>
                  <a:gd name="connsiteX163" fmla="*/ 267712 w 321839"/>
                  <a:gd name="connsiteY163" fmla="*/ 256740 h 280146"/>
                  <a:gd name="connsiteX164" fmla="*/ 275027 w 321839"/>
                  <a:gd name="connsiteY164" fmla="*/ 257289 h 280146"/>
                  <a:gd name="connsiteX165" fmla="*/ 285999 w 321839"/>
                  <a:gd name="connsiteY165" fmla="*/ 253083 h 280146"/>
                  <a:gd name="connsiteX166" fmla="*/ 287096 w 321839"/>
                  <a:gd name="connsiteY166" fmla="*/ 251986 h 280146"/>
                  <a:gd name="connsiteX167" fmla="*/ 287461 w 321839"/>
                  <a:gd name="connsiteY167" fmla="*/ 249426 h 280146"/>
                  <a:gd name="connsiteX168" fmla="*/ 291484 w 321839"/>
                  <a:gd name="connsiteY168" fmla="*/ 246683 h 280146"/>
                  <a:gd name="connsiteX169" fmla="*/ 296788 w 321839"/>
                  <a:gd name="connsiteY169" fmla="*/ 242111 h 280146"/>
                  <a:gd name="connsiteX170" fmla="*/ 299713 w 321839"/>
                  <a:gd name="connsiteY170" fmla="*/ 240648 h 280146"/>
                  <a:gd name="connsiteX171" fmla="*/ 300262 w 321839"/>
                  <a:gd name="connsiteY171" fmla="*/ 239003 h 280146"/>
                  <a:gd name="connsiteX172" fmla="*/ 309039 w 321839"/>
                  <a:gd name="connsiteY172" fmla="*/ 234980 h 280146"/>
                  <a:gd name="connsiteX173" fmla="*/ 309588 w 321839"/>
                  <a:gd name="connsiteY173" fmla="*/ 234248 h 280146"/>
                  <a:gd name="connsiteX174" fmla="*/ 309222 w 321839"/>
                  <a:gd name="connsiteY174" fmla="*/ 232785 h 280146"/>
                  <a:gd name="connsiteX175" fmla="*/ 310136 w 321839"/>
                  <a:gd name="connsiteY175" fmla="*/ 230042 h 280146"/>
                  <a:gd name="connsiteX176" fmla="*/ 310136 w 321839"/>
                  <a:gd name="connsiteY176" fmla="*/ 226568 h 280146"/>
                  <a:gd name="connsiteX177" fmla="*/ 308674 w 321839"/>
                  <a:gd name="connsiteY177" fmla="*/ 223459 h 280146"/>
                  <a:gd name="connsiteX178" fmla="*/ 297153 w 321839"/>
                  <a:gd name="connsiteY178" fmla="*/ 222179 h 280146"/>
                  <a:gd name="connsiteX179" fmla="*/ 294410 w 321839"/>
                  <a:gd name="connsiteY179" fmla="*/ 218705 h 280146"/>
                  <a:gd name="connsiteX180" fmla="*/ 292948 w 321839"/>
                  <a:gd name="connsiteY180" fmla="*/ 214316 h 280146"/>
                  <a:gd name="connsiteX181" fmla="*/ 292765 w 321839"/>
                  <a:gd name="connsiteY181" fmla="*/ 209927 h 280146"/>
                  <a:gd name="connsiteX182" fmla="*/ 293496 w 321839"/>
                  <a:gd name="connsiteY182" fmla="*/ 205904 h 280146"/>
                  <a:gd name="connsiteX183" fmla="*/ 293313 w 321839"/>
                  <a:gd name="connsiteY183" fmla="*/ 202796 h 280146"/>
                  <a:gd name="connsiteX184" fmla="*/ 289290 w 321839"/>
                  <a:gd name="connsiteY184" fmla="*/ 201515 h 280146"/>
                  <a:gd name="connsiteX185" fmla="*/ 288559 w 321839"/>
                  <a:gd name="connsiteY185" fmla="*/ 199687 h 280146"/>
                  <a:gd name="connsiteX186" fmla="*/ 288193 w 321839"/>
                  <a:gd name="connsiteY186" fmla="*/ 197675 h 280146"/>
                  <a:gd name="connsiteX187" fmla="*/ 289107 w 321839"/>
                  <a:gd name="connsiteY187" fmla="*/ 194384 h 280146"/>
                  <a:gd name="connsiteX188" fmla="*/ 291484 w 321839"/>
                  <a:gd name="connsiteY188" fmla="*/ 191641 h 280146"/>
                  <a:gd name="connsiteX189" fmla="*/ 296605 w 321839"/>
                  <a:gd name="connsiteY189" fmla="*/ 188532 h 280146"/>
                  <a:gd name="connsiteX190" fmla="*/ 295507 w 321839"/>
                  <a:gd name="connsiteY190" fmla="*/ 184875 h 280146"/>
                  <a:gd name="connsiteX191" fmla="*/ 290387 w 321839"/>
                  <a:gd name="connsiteY191" fmla="*/ 174452 h 280146"/>
                  <a:gd name="connsiteX192" fmla="*/ 290022 w 321839"/>
                  <a:gd name="connsiteY192" fmla="*/ 172074 h 280146"/>
                  <a:gd name="connsiteX193" fmla="*/ 290204 w 321839"/>
                  <a:gd name="connsiteY193" fmla="*/ 170246 h 280146"/>
                  <a:gd name="connsiteX194" fmla="*/ 294959 w 321839"/>
                  <a:gd name="connsiteY194" fmla="*/ 169880 h 280146"/>
                  <a:gd name="connsiteX195" fmla="*/ 293496 w 321839"/>
                  <a:gd name="connsiteY195" fmla="*/ 165491 h 280146"/>
                  <a:gd name="connsiteX196" fmla="*/ 290204 w 321839"/>
                  <a:gd name="connsiteY196" fmla="*/ 164760 h 280146"/>
                  <a:gd name="connsiteX197" fmla="*/ 289107 w 321839"/>
                  <a:gd name="connsiteY197" fmla="*/ 160188 h 280146"/>
                  <a:gd name="connsiteX198" fmla="*/ 289107 w 321839"/>
                  <a:gd name="connsiteY198" fmla="*/ 153605 h 280146"/>
                  <a:gd name="connsiteX199" fmla="*/ 287644 w 321839"/>
                  <a:gd name="connsiteY199" fmla="*/ 152874 h 280146"/>
                  <a:gd name="connsiteX200" fmla="*/ 279598 w 321839"/>
                  <a:gd name="connsiteY200" fmla="*/ 152874 h 280146"/>
                  <a:gd name="connsiteX201" fmla="*/ 274478 w 321839"/>
                  <a:gd name="connsiteY201" fmla="*/ 159640 h 280146"/>
                  <a:gd name="connsiteX202" fmla="*/ 271369 w 321839"/>
                  <a:gd name="connsiteY202" fmla="*/ 161468 h 280146"/>
                  <a:gd name="connsiteX203" fmla="*/ 269724 w 321839"/>
                  <a:gd name="connsiteY203" fmla="*/ 160554 h 280146"/>
                  <a:gd name="connsiteX204" fmla="*/ 270272 w 321839"/>
                  <a:gd name="connsiteY204" fmla="*/ 151411 h 280146"/>
                  <a:gd name="connsiteX205" fmla="*/ 271918 w 321839"/>
                  <a:gd name="connsiteY205" fmla="*/ 146656 h 280146"/>
                  <a:gd name="connsiteX206" fmla="*/ 273930 w 321839"/>
                  <a:gd name="connsiteY206" fmla="*/ 145193 h 280146"/>
                  <a:gd name="connsiteX207" fmla="*/ 275575 w 321839"/>
                  <a:gd name="connsiteY207" fmla="*/ 142451 h 280146"/>
                  <a:gd name="connsiteX208" fmla="*/ 278684 w 321839"/>
                  <a:gd name="connsiteY208" fmla="*/ 140805 h 280146"/>
                  <a:gd name="connsiteX209" fmla="*/ 279598 w 321839"/>
                  <a:gd name="connsiteY209" fmla="*/ 139708 h 280146"/>
                  <a:gd name="connsiteX210" fmla="*/ 280696 w 321839"/>
                  <a:gd name="connsiteY210" fmla="*/ 135685 h 280146"/>
                  <a:gd name="connsiteX211" fmla="*/ 283438 w 321839"/>
                  <a:gd name="connsiteY211" fmla="*/ 132210 h 280146"/>
                  <a:gd name="connsiteX212" fmla="*/ 294227 w 321839"/>
                  <a:gd name="connsiteY212" fmla="*/ 122153 h 280146"/>
                  <a:gd name="connsiteX213" fmla="*/ 292399 w 321839"/>
                  <a:gd name="connsiteY213" fmla="*/ 119958 h 280146"/>
                  <a:gd name="connsiteX214" fmla="*/ 294410 w 321839"/>
                  <a:gd name="connsiteY214" fmla="*/ 117398 h 280146"/>
                  <a:gd name="connsiteX215" fmla="*/ 302456 w 321839"/>
                  <a:gd name="connsiteY215" fmla="*/ 117764 h 280146"/>
                  <a:gd name="connsiteX216" fmla="*/ 305565 w 321839"/>
                  <a:gd name="connsiteY216" fmla="*/ 116667 h 280146"/>
                  <a:gd name="connsiteX217" fmla="*/ 309039 w 321839"/>
                  <a:gd name="connsiteY217" fmla="*/ 114107 h 280146"/>
                  <a:gd name="connsiteX218" fmla="*/ 308125 w 321839"/>
                  <a:gd name="connsiteY218" fmla="*/ 113009 h 280146"/>
                  <a:gd name="connsiteX219" fmla="*/ 307211 w 321839"/>
                  <a:gd name="connsiteY219" fmla="*/ 109169 h 280146"/>
                  <a:gd name="connsiteX220" fmla="*/ 307942 w 321839"/>
                  <a:gd name="connsiteY220" fmla="*/ 98198 h 280146"/>
                  <a:gd name="connsiteX221" fmla="*/ 311416 w 321839"/>
                  <a:gd name="connsiteY221" fmla="*/ 88506 h 280146"/>
                  <a:gd name="connsiteX222" fmla="*/ 312697 w 321839"/>
                  <a:gd name="connsiteY222" fmla="*/ 83569 h 280146"/>
                  <a:gd name="connsiteX223" fmla="*/ 320743 w 321839"/>
                  <a:gd name="connsiteY223" fmla="*/ 74425 h 280146"/>
                  <a:gd name="connsiteX224" fmla="*/ 321840 w 321839"/>
                  <a:gd name="connsiteY224" fmla="*/ 70037 h 280146"/>
                  <a:gd name="connsiteX225" fmla="*/ 315439 w 321839"/>
                  <a:gd name="connsiteY225" fmla="*/ 67659 h 280146"/>
                  <a:gd name="connsiteX226" fmla="*/ 296788 w 321839"/>
                  <a:gd name="connsiteY226" fmla="*/ 62905 h 280146"/>
                  <a:gd name="connsiteX227" fmla="*/ 288010 w 321839"/>
                  <a:gd name="connsiteY227" fmla="*/ 62173 h 280146"/>
                  <a:gd name="connsiteX228" fmla="*/ 285084 w 321839"/>
                  <a:gd name="connsiteY228" fmla="*/ 58150 h 280146"/>
                  <a:gd name="connsiteX229" fmla="*/ 281976 w 321839"/>
                  <a:gd name="connsiteY229" fmla="*/ 55225 h 280146"/>
                  <a:gd name="connsiteX230" fmla="*/ 275941 w 321839"/>
                  <a:gd name="connsiteY230" fmla="*/ 51019 h 280146"/>
                  <a:gd name="connsiteX231" fmla="*/ 270272 w 321839"/>
                  <a:gd name="connsiteY231" fmla="*/ 51385 h 280146"/>
                  <a:gd name="connsiteX232" fmla="*/ 262775 w 321839"/>
                  <a:gd name="connsiteY232" fmla="*/ 49556 h 280146"/>
                  <a:gd name="connsiteX233" fmla="*/ 258752 w 321839"/>
                  <a:gd name="connsiteY233" fmla="*/ 50287 h 280146"/>
                  <a:gd name="connsiteX234" fmla="*/ 253815 w 321839"/>
                  <a:gd name="connsiteY234" fmla="*/ 49373 h 280146"/>
                  <a:gd name="connsiteX235" fmla="*/ 250157 w 321839"/>
                  <a:gd name="connsiteY235" fmla="*/ 46630 h 280146"/>
                  <a:gd name="connsiteX236" fmla="*/ 244854 w 321839"/>
                  <a:gd name="connsiteY236" fmla="*/ 44070 h 280146"/>
                  <a:gd name="connsiteX237" fmla="*/ 245952 w 321839"/>
                  <a:gd name="connsiteY237" fmla="*/ 41876 h 280146"/>
                  <a:gd name="connsiteX238" fmla="*/ 243757 w 321839"/>
                  <a:gd name="connsiteY238" fmla="*/ 40961 h 280146"/>
                  <a:gd name="connsiteX239" fmla="*/ 243757 w 321839"/>
                  <a:gd name="connsiteY239" fmla="*/ 31818 h 280146"/>
                  <a:gd name="connsiteX240" fmla="*/ 240831 w 321839"/>
                  <a:gd name="connsiteY240" fmla="*/ 31818 h 280146"/>
                  <a:gd name="connsiteX241" fmla="*/ 237723 w 321839"/>
                  <a:gd name="connsiteY241" fmla="*/ 34927 h 280146"/>
                  <a:gd name="connsiteX242" fmla="*/ 235894 w 321839"/>
                  <a:gd name="connsiteY242" fmla="*/ 37670 h 280146"/>
                  <a:gd name="connsiteX243" fmla="*/ 231139 w 321839"/>
                  <a:gd name="connsiteY243" fmla="*/ 37670 h 280146"/>
                  <a:gd name="connsiteX244" fmla="*/ 226568 w 321839"/>
                  <a:gd name="connsiteY244" fmla="*/ 36390 h 280146"/>
                  <a:gd name="connsiteX245" fmla="*/ 225471 w 321839"/>
                  <a:gd name="connsiteY245" fmla="*/ 29990 h 280146"/>
                  <a:gd name="connsiteX246" fmla="*/ 224374 w 321839"/>
                  <a:gd name="connsiteY246" fmla="*/ 26881 h 280146"/>
                  <a:gd name="connsiteX247" fmla="*/ 221813 w 321839"/>
                  <a:gd name="connsiteY247" fmla="*/ 24687 h 280146"/>
                  <a:gd name="connsiteX248" fmla="*/ 215962 w 321839"/>
                  <a:gd name="connsiteY248" fmla="*/ 23224 h 280146"/>
                  <a:gd name="connsiteX249" fmla="*/ 209562 w 321839"/>
                  <a:gd name="connsiteY249" fmla="*/ 19932 h 280146"/>
                  <a:gd name="connsiteX250" fmla="*/ 204807 w 321839"/>
                  <a:gd name="connsiteY250" fmla="*/ 18652 h 280146"/>
                  <a:gd name="connsiteX251" fmla="*/ 200601 w 321839"/>
                  <a:gd name="connsiteY251" fmla="*/ 11520 h 280146"/>
                  <a:gd name="connsiteX252" fmla="*/ 195481 w 321839"/>
                  <a:gd name="connsiteY252" fmla="*/ 11886 h 280146"/>
                  <a:gd name="connsiteX253" fmla="*/ 190178 w 321839"/>
                  <a:gd name="connsiteY253" fmla="*/ 9875 h 280146"/>
                  <a:gd name="connsiteX254" fmla="*/ 189081 w 321839"/>
                  <a:gd name="connsiteY254" fmla="*/ 6400 h 280146"/>
                  <a:gd name="connsiteX255" fmla="*/ 189081 w 321839"/>
                  <a:gd name="connsiteY255" fmla="*/ 0 h 280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321839" h="280146">
                    <a:moveTo>
                      <a:pt x="189081" y="0"/>
                    </a:moveTo>
                    <a:lnTo>
                      <a:pt x="186886" y="1280"/>
                    </a:lnTo>
                    <a:lnTo>
                      <a:pt x="176829" y="2926"/>
                    </a:lnTo>
                    <a:lnTo>
                      <a:pt x="164760" y="6583"/>
                    </a:lnTo>
                    <a:lnTo>
                      <a:pt x="161652" y="13898"/>
                    </a:lnTo>
                    <a:lnTo>
                      <a:pt x="160006" y="25418"/>
                    </a:lnTo>
                    <a:lnTo>
                      <a:pt x="161834" y="27064"/>
                    </a:lnTo>
                    <a:lnTo>
                      <a:pt x="161286" y="29807"/>
                    </a:lnTo>
                    <a:lnTo>
                      <a:pt x="155434" y="34744"/>
                    </a:lnTo>
                    <a:lnTo>
                      <a:pt x="149217" y="38401"/>
                    </a:lnTo>
                    <a:lnTo>
                      <a:pt x="134405" y="42424"/>
                    </a:lnTo>
                    <a:lnTo>
                      <a:pt x="127456" y="46264"/>
                    </a:lnTo>
                    <a:lnTo>
                      <a:pt x="124347" y="51202"/>
                    </a:lnTo>
                    <a:lnTo>
                      <a:pt x="124713" y="53396"/>
                    </a:lnTo>
                    <a:lnTo>
                      <a:pt x="131296" y="53396"/>
                    </a:lnTo>
                    <a:lnTo>
                      <a:pt x="134222" y="54128"/>
                    </a:lnTo>
                    <a:lnTo>
                      <a:pt x="133308" y="55408"/>
                    </a:lnTo>
                    <a:lnTo>
                      <a:pt x="123799" y="56322"/>
                    </a:lnTo>
                    <a:lnTo>
                      <a:pt x="119044" y="59248"/>
                    </a:lnTo>
                    <a:lnTo>
                      <a:pt x="115021" y="59979"/>
                    </a:lnTo>
                    <a:lnTo>
                      <a:pt x="110084" y="59979"/>
                    </a:lnTo>
                    <a:lnTo>
                      <a:pt x="103501" y="58516"/>
                    </a:lnTo>
                    <a:lnTo>
                      <a:pt x="96186" y="57602"/>
                    </a:lnTo>
                    <a:lnTo>
                      <a:pt x="93809" y="57785"/>
                    </a:lnTo>
                    <a:lnTo>
                      <a:pt x="88140" y="51567"/>
                    </a:lnTo>
                    <a:lnTo>
                      <a:pt x="88689" y="48093"/>
                    </a:lnTo>
                    <a:lnTo>
                      <a:pt x="87043" y="47362"/>
                    </a:lnTo>
                    <a:lnTo>
                      <a:pt x="77168" y="47910"/>
                    </a:lnTo>
                    <a:lnTo>
                      <a:pt x="72780" y="46630"/>
                    </a:lnTo>
                    <a:lnTo>
                      <a:pt x="73694" y="54676"/>
                    </a:lnTo>
                    <a:lnTo>
                      <a:pt x="74974" y="57968"/>
                    </a:lnTo>
                    <a:lnTo>
                      <a:pt x="78083" y="59979"/>
                    </a:lnTo>
                    <a:lnTo>
                      <a:pt x="80643" y="69122"/>
                    </a:lnTo>
                    <a:lnTo>
                      <a:pt x="80643" y="73877"/>
                    </a:lnTo>
                    <a:lnTo>
                      <a:pt x="81923" y="78631"/>
                    </a:lnTo>
                    <a:lnTo>
                      <a:pt x="85032" y="80277"/>
                    </a:lnTo>
                    <a:lnTo>
                      <a:pt x="83020" y="82289"/>
                    </a:lnTo>
                    <a:lnTo>
                      <a:pt x="77717" y="82471"/>
                    </a:lnTo>
                    <a:lnTo>
                      <a:pt x="76071" y="80826"/>
                    </a:lnTo>
                    <a:lnTo>
                      <a:pt x="74243" y="80094"/>
                    </a:lnTo>
                    <a:lnTo>
                      <a:pt x="70403" y="80826"/>
                    </a:lnTo>
                    <a:lnTo>
                      <a:pt x="67111" y="82289"/>
                    </a:lnTo>
                    <a:lnTo>
                      <a:pt x="63271" y="81557"/>
                    </a:lnTo>
                    <a:lnTo>
                      <a:pt x="54859" y="83934"/>
                    </a:lnTo>
                    <a:lnTo>
                      <a:pt x="43339" y="75523"/>
                    </a:lnTo>
                    <a:lnTo>
                      <a:pt x="35293" y="76071"/>
                    </a:lnTo>
                    <a:lnTo>
                      <a:pt x="33281" y="75340"/>
                    </a:lnTo>
                    <a:lnTo>
                      <a:pt x="30721" y="76437"/>
                    </a:lnTo>
                    <a:lnTo>
                      <a:pt x="30173" y="78631"/>
                    </a:lnTo>
                    <a:lnTo>
                      <a:pt x="23407" y="80277"/>
                    </a:lnTo>
                    <a:lnTo>
                      <a:pt x="19567" y="80277"/>
                    </a:lnTo>
                    <a:lnTo>
                      <a:pt x="11886" y="81557"/>
                    </a:lnTo>
                    <a:lnTo>
                      <a:pt x="1646" y="85580"/>
                    </a:lnTo>
                    <a:lnTo>
                      <a:pt x="0" y="89420"/>
                    </a:lnTo>
                    <a:lnTo>
                      <a:pt x="0" y="91432"/>
                    </a:lnTo>
                    <a:lnTo>
                      <a:pt x="9509" y="90517"/>
                    </a:lnTo>
                    <a:lnTo>
                      <a:pt x="8595" y="92529"/>
                    </a:lnTo>
                    <a:lnTo>
                      <a:pt x="6035" y="92712"/>
                    </a:lnTo>
                    <a:lnTo>
                      <a:pt x="4023" y="95089"/>
                    </a:lnTo>
                    <a:lnTo>
                      <a:pt x="4937" y="97100"/>
                    </a:lnTo>
                    <a:lnTo>
                      <a:pt x="8595" y="96735"/>
                    </a:lnTo>
                    <a:lnTo>
                      <a:pt x="12983" y="96369"/>
                    </a:lnTo>
                    <a:lnTo>
                      <a:pt x="12069" y="99661"/>
                    </a:lnTo>
                    <a:lnTo>
                      <a:pt x="2377" y="101123"/>
                    </a:lnTo>
                    <a:lnTo>
                      <a:pt x="4755" y="103135"/>
                    </a:lnTo>
                    <a:lnTo>
                      <a:pt x="10789" y="104964"/>
                    </a:lnTo>
                    <a:lnTo>
                      <a:pt x="10789" y="108987"/>
                    </a:lnTo>
                    <a:lnTo>
                      <a:pt x="16092" y="109718"/>
                    </a:lnTo>
                    <a:lnTo>
                      <a:pt x="15909" y="107158"/>
                    </a:lnTo>
                    <a:lnTo>
                      <a:pt x="20115" y="106792"/>
                    </a:lnTo>
                    <a:lnTo>
                      <a:pt x="34378" y="111547"/>
                    </a:lnTo>
                    <a:lnTo>
                      <a:pt x="38584" y="113924"/>
                    </a:lnTo>
                    <a:lnTo>
                      <a:pt x="40047" y="116301"/>
                    </a:lnTo>
                    <a:lnTo>
                      <a:pt x="42424" y="117033"/>
                    </a:lnTo>
                    <a:lnTo>
                      <a:pt x="48093" y="115387"/>
                    </a:lnTo>
                    <a:lnTo>
                      <a:pt x="51385" y="116301"/>
                    </a:lnTo>
                    <a:lnTo>
                      <a:pt x="49190" y="117764"/>
                    </a:lnTo>
                    <a:lnTo>
                      <a:pt x="54494" y="119410"/>
                    </a:lnTo>
                    <a:lnTo>
                      <a:pt x="57602" y="117764"/>
                    </a:lnTo>
                    <a:lnTo>
                      <a:pt x="59065" y="118495"/>
                    </a:lnTo>
                    <a:lnTo>
                      <a:pt x="58151" y="125261"/>
                    </a:lnTo>
                    <a:lnTo>
                      <a:pt x="64734" y="126541"/>
                    </a:lnTo>
                    <a:lnTo>
                      <a:pt x="71500" y="125261"/>
                    </a:lnTo>
                    <a:lnTo>
                      <a:pt x="76254" y="126907"/>
                    </a:lnTo>
                    <a:lnTo>
                      <a:pt x="68574" y="129102"/>
                    </a:lnTo>
                    <a:lnTo>
                      <a:pt x="68574" y="131113"/>
                    </a:lnTo>
                    <a:lnTo>
                      <a:pt x="71682" y="134222"/>
                    </a:lnTo>
                    <a:lnTo>
                      <a:pt x="69488" y="137330"/>
                    </a:lnTo>
                    <a:lnTo>
                      <a:pt x="66745" y="135136"/>
                    </a:lnTo>
                    <a:lnTo>
                      <a:pt x="66562" y="138428"/>
                    </a:lnTo>
                    <a:lnTo>
                      <a:pt x="71682" y="143182"/>
                    </a:lnTo>
                    <a:lnTo>
                      <a:pt x="74791" y="147022"/>
                    </a:lnTo>
                    <a:lnTo>
                      <a:pt x="75889" y="150131"/>
                    </a:lnTo>
                    <a:lnTo>
                      <a:pt x="81374" y="153422"/>
                    </a:lnTo>
                    <a:lnTo>
                      <a:pt x="87226" y="156165"/>
                    </a:lnTo>
                    <a:lnTo>
                      <a:pt x="93809" y="157811"/>
                    </a:lnTo>
                    <a:lnTo>
                      <a:pt x="92712" y="160737"/>
                    </a:lnTo>
                    <a:lnTo>
                      <a:pt x="94540" y="164211"/>
                    </a:lnTo>
                    <a:lnTo>
                      <a:pt x="94540" y="169514"/>
                    </a:lnTo>
                    <a:lnTo>
                      <a:pt x="91980" y="173903"/>
                    </a:lnTo>
                    <a:lnTo>
                      <a:pt x="93809" y="177926"/>
                    </a:lnTo>
                    <a:lnTo>
                      <a:pt x="98563" y="180669"/>
                    </a:lnTo>
                    <a:lnTo>
                      <a:pt x="102221" y="184692"/>
                    </a:lnTo>
                    <a:lnTo>
                      <a:pt x="103501" y="190178"/>
                    </a:lnTo>
                    <a:lnTo>
                      <a:pt x="102221" y="188166"/>
                    </a:lnTo>
                    <a:lnTo>
                      <a:pt x="95455" y="181583"/>
                    </a:lnTo>
                    <a:lnTo>
                      <a:pt x="93992" y="184692"/>
                    </a:lnTo>
                    <a:lnTo>
                      <a:pt x="93809" y="191641"/>
                    </a:lnTo>
                    <a:lnTo>
                      <a:pt x="91798" y="204990"/>
                    </a:lnTo>
                    <a:lnTo>
                      <a:pt x="91249" y="209013"/>
                    </a:lnTo>
                    <a:lnTo>
                      <a:pt x="93809" y="205721"/>
                    </a:lnTo>
                    <a:lnTo>
                      <a:pt x="95455" y="208647"/>
                    </a:lnTo>
                    <a:lnTo>
                      <a:pt x="94358" y="209927"/>
                    </a:lnTo>
                    <a:lnTo>
                      <a:pt x="91249" y="212487"/>
                    </a:lnTo>
                    <a:lnTo>
                      <a:pt x="91066" y="217242"/>
                    </a:lnTo>
                    <a:lnTo>
                      <a:pt x="85946" y="241563"/>
                    </a:lnTo>
                    <a:lnTo>
                      <a:pt x="83935" y="246317"/>
                    </a:lnTo>
                    <a:lnTo>
                      <a:pt x="79180" y="249060"/>
                    </a:lnTo>
                    <a:lnTo>
                      <a:pt x="74426" y="248877"/>
                    </a:lnTo>
                    <a:lnTo>
                      <a:pt x="75340" y="250523"/>
                    </a:lnTo>
                    <a:lnTo>
                      <a:pt x="85397" y="257837"/>
                    </a:lnTo>
                    <a:lnTo>
                      <a:pt x="89603" y="259666"/>
                    </a:lnTo>
                    <a:lnTo>
                      <a:pt x="94540" y="260763"/>
                    </a:lnTo>
                    <a:lnTo>
                      <a:pt x="99844" y="263506"/>
                    </a:lnTo>
                    <a:lnTo>
                      <a:pt x="102952" y="265883"/>
                    </a:lnTo>
                    <a:lnTo>
                      <a:pt x="124347" y="271004"/>
                    </a:lnTo>
                    <a:lnTo>
                      <a:pt x="131296" y="271735"/>
                    </a:lnTo>
                    <a:lnTo>
                      <a:pt x="134405" y="271186"/>
                    </a:lnTo>
                    <a:lnTo>
                      <a:pt x="139159" y="268261"/>
                    </a:lnTo>
                    <a:lnTo>
                      <a:pt x="142999" y="267346"/>
                    </a:lnTo>
                    <a:lnTo>
                      <a:pt x="147022" y="268626"/>
                    </a:lnTo>
                    <a:lnTo>
                      <a:pt x="153788" y="272649"/>
                    </a:lnTo>
                    <a:lnTo>
                      <a:pt x="160006" y="273381"/>
                    </a:lnTo>
                    <a:lnTo>
                      <a:pt x="162383" y="275758"/>
                    </a:lnTo>
                    <a:lnTo>
                      <a:pt x="167503" y="279232"/>
                    </a:lnTo>
                    <a:lnTo>
                      <a:pt x="171160" y="280147"/>
                    </a:lnTo>
                    <a:lnTo>
                      <a:pt x="184326" y="279415"/>
                    </a:lnTo>
                    <a:lnTo>
                      <a:pt x="190544" y="278501"/>
                    </a:lnTo>
                    <a:lnTo>
                      <a:pt x="196578" y="278135"/>
                    </a:lnTo>
                    <a:lnTo>
                      <a:pt x="199687" y="278684"/>
                    </a:lnTo>
                    <a:lnTo>
                      <a:pt x="198590" y="266615"/>
                    </a:lnTo>
                    <a:lnTo>
                      <a:pt x="196944" y="264969"/>
                    </a:lnTo>
                    <a:lnTo>
                      <a:pt x="198041" y="258935"/>
                    </a:lnTo>
                    <a:lnTo>
                      <a:pt x="200784" y="254363"/>
                    </a:lnTo>
                    <a:lnTo>
                      <a:pt x="209744" y="251071"/>
                    </a:lnTo>
                    <a:lnTo>
                      <a:pt x="214865" y="248146"/>
                    </a:lnTo>
                    <a:lnTo>
                      <a:pt x="217242" y="245768"/>
                    </a:lnTo>
                    <a:lnTo>
                      <a:pt x="221631" y="243940"/>
                    </a:lnTo>
                    <a:lnTo>
                      <a:pt x="224191" y="243940"/>
                    </a:lnTo>
                    <a:lnTo>
                      <a:pt x="225836" y="245403"/>
                    </a:lnTo>
                    <a:lnTo>
                      <a:pt x="232785" y="246317"/>
                    </a:lnTo>
                    <a:lnTo>
                      <a:pt x="234248" y="247048"/>
                    </a:lnTo>
                    <a:lnTo>
                      <a:pt x="235345" y="248511"/>
                    </a:lnTo>
                    <a:lnTo>
                      <a:pt x="237723" y="248694"/>
                    </a:lnTo>
                    <a:lnTo>
                      <a:pt x="243026" y="249609"/>
                    </a:lnTo>
                    <a:lnTo>
                      <a:pt x="243940" y="248146"/>
                    </a:lnTo>
                    <a:lnTo>
                      <a:pt x="248146" y="248328"/>
                    </a:lnTo>
                    <a:lnTo>
                      <a:pt x="249609" y="249243"/>
                    </a:lnTo>
                    <a:lnTo>
                      <a:pt x="252900" y="249426"/>
                    </a:lnTo>
                    <a:lnTo>
                      <a:pt x="255826" y="250340"/>
                    </a:lnTo>
                    <a:lnTo>
                      <a:pt x="256557" y="252351"/>
                    </a:lnTo>
                    <a:lnTo>
                      <a:pt x="258203" y="253083"/>
                    </a:lnTo>
                    <a:lnTo>
                      <a:pt x="263506" y="253449"/>
                    </a:lnTo>
                    <a:lnTo>
                      <a:pt x="267712" y="256740"/>
                    </a:lnTo>
                    <a:lnTo>
                      <a:pt x="275027" y="257289"/>
                    </a:lnTo>
                    <a:lnTo>
                      <a:pt x="285999" y="253083"/>
                    </a:lnTo>
                    <a:lnTo>
                      <a:pt x="287096" y="251986"/>
                    </a:lnTo>
                    <a:lnTo>
                      <a:pt x="287461" y="249426"/>
                    </a:lnTo>
                    <a:lnTo>
                      <a:pt x="291484" y="246683"/>
                    </a:lnTo>
                    <a:lnTo>
                      <a:pt x="296788" y="242111"/>
                    </a:lnTo>
                    <a:lnTo>
                      <a:pt x="299713" y="240648"/>
                    </a:lnTo>
                    <a:lnTo>
                      <a:pt x="300262" y="239003"/>
                    </a:lnTo>
                    <a:lnTo>
                      <a:pt x="309039" y="234980"/>
                    </a:lnTo>
                    <a:lnTo>
                      <a:pt x="309588" y="234248"/>
                    </a:lnTo>
                    <a:lnTo>
                      <a:pt x="309222" y="232785"/>
                    </a:lnTo>
                    <a:lnTo>
                      <a:pt x="310136" y="230042"/>
                    </a:lnTo>
                    <a:lnTo>
                      <a:pt x="310136" y="226568"/>
                    </a:lnTo>
                    <a:lnTo>
                      <a:pt x="308674" y="223459"/>
                    </a:lnTo>
                    <a:lnTo>
                      <a:pt x="297153" y="222179"/>
                    </a:lnTo>
                    <a:lnTo>
                      <a:pt x="294410" y="218705"/>
                    </a:lnTo>
                    <a:lnTo>
                      <a:pt x="292948" y="214316"/>
                    </a:lnTo>
                    <a:lnTo>
                      <a:pt x="292765" y="209927"/>
                    </a:lnTo>
                    <a:lnTo>
                      <a:pt x="293496" y="205904"/>
                    </a:lnTo>
                    <a:lnTo>
                      <a:pt x="293313" y="202796"/>
                    </a:lnTo>
                    <a:lnTo>
                      <a:pt x="289290" y="201515"/>
                    </a:lnTo>
                    <a:lnTo>
                      <a:pt x="288559" y="199687"/>
                    </a:lnTo>
                    <a:lnTo>
                      <a:pt x="288193" y="197675"/>
                    </a:lnTo>
                    <a:lnTo>
                      <a:pt x="289107" y="194384"/>
                    </a:lnTo>
                    <a:lnTo>
                      <a:pt x="291484" y="191641"/>
                    </a:lnTo>
                    <a:lnTo>
                      <a:pt x="296605" y="188532"/>
                    </a:lnTo>
                    <a:lnTo>
                      <a:pt x="295507" y="184875"/>
                    </a:lnTo>
                    <a:lnTo>
                      <a:pt x="290387" y="174452"/>
                    </a:lnTo>
                    <a:lnTo>
                      <a:pt x="290022" y="172074"/>
                    </a:lnTo>
                    <a:lnTo>
                      <a:pt x="290204" y="170246"/>
                    </a:lnTo>
                    <a:lnTo>
                      <a:pt x="294959" y="169880"/>
                    </a:lnTo>
                    <a:lnTo>
                      <a:pt x="293496" y="165491"/>
                    </a:lnTo>
                    <a:lnTo>
                      <a:pt x="290204" y="164760"/>
                    </a:lnTo>
                    <a:lnTo>
                      <a:pt x="289107" y="160188"/>
                    </a:lnTo>
                    <a:lnTo>
                      <a:pt x="289107" y="153605"/>
                    </a:lnTo>
                    <a:lnTo>
                      <a:pt x="287644" y="152874"/>
                    </a:lnTo>
                    <a:lnTo>
                      <a:pt x="279598" y="152874"/>
                    </a:lnTo>
                    <a:lnTo>
                      <a:pt x="274478" y="159640"/>
                    </a:lnTo>
                    <a:lnTo>
                      <a:pt x="271369" y="161468"/>
                    </a:lnTo>
                    <a:lnTo>
                      <a:pt x="269724" y="160554"/>
                    </a:lnTo>
                    <a:lnTo>
                      <a:pt x="270272" y="151411"/>
                    </a:lnTo>
                    <a:lnTo>
                      <a:pt x="271918" y="146656"/>
                    </a:lnTo>
                    <a:lnTo>
                      <a:pt x="273930" y="145193"/>
                    </a:lnTo>
                    <a:lnTo>
                      <a:pt x="275575" y="142451"/>
                    </a:lnTo>
                    <a:lnTo>
                      <a:pt x="278684" y="140805"/>
                    </a:lnTo>
                    <a:lnTo>
                      <a:pt x="279598" y="139708"/>
                    </a:lnTo>
                    <a:lnTo>
                      <a:pt x="280696" y="135685"/>
                    </a:lnTo>
                    <a:lnTo>
                      <a:pt x="283438" y="132210"/>
                    </a:lnTo>
                    <a:lnTo>
                      <a:pt x="294227" y="122153"/>
                    </a:lnTo>
                    <a:lnTo>
                      <a:pt x="292399" y="119958"/>
                    </a:lnTo>
                    <a:lnTo>
                      <a:pt x="294410" y="117398"/>
                    </a:lnTo>
                    <a:lnTo>
                      <a:pt x="302456" y="117764"/>
                    </a:lnTo>
                    <a:lnTo>
                      <a:pt x="305565" y="116667"/>
                    </a:lnTo>
                    <a:lnTo>
                      <a:pt x="309039" y="114107"/>
                    </a:lnTo>
                    <a:lnTo>
                      <a:pt x="308125" y="113009"/>
                    </a:lnTo>
                    <a:lnTo>
                      <a:pt x="307211" y="109169"/>
                    </a:lnTo>
                    <a:lnTo>
                      <a:pt x="307942" y="98198"/>
                    </a:lnTo>
                    <a:lnTo>
                      <a:pt x="311416" y="88506"/>
                    </a:lnTo>
                    <a:lnTo>
                      <a:pt x="312697" y="83569"/>
                    </a:lnTo>
                    <a:lnTo>
                      <a:pt x="320743" y="74425"/>
                    </a:lnTo>
                    <a:lnTo>
                      <a:pt x="321840" y="70037"/>
                    </a:lnTo>
                    <a:lnTo>
                      <a:pt x="315439" y="67659"/>
                    </a:lnTo>
                    <a:lnTo>
                      <a:pt x="296788" y="62905"/>
                    </a:lnTo>
                    <a:lnTo>
                      <a:pt x="288010" y="62173"/>
                    </a:lnTo>
                    <a:lnTo>
                      <a:pt x="285084" y="58150"/>
                    </a:lnTo>
                    <a:lnTo>
                      <a:pt x="281976" y="55225"/>
                    </a:lnTo>
                    <a:lnTo>
                      <a:pt x="275941" y="51019"/>
                    </a:lnTo>
                    <a:lnTo>
                      <a:pt x="270272" y="51385"/>
                    </a:lnTo>
                    <a:lnTo>
                      <a:pt x="262775" y="49556"/>
                    </a:lnTo>
                    <a:lnTo>
                      <a:pt x="258752" y="50287"/>
                    </a:lnTo>
                    <a:lnTo>
                      <a:pt x="253815" y="49373"/>
                    </a:lnTo>
                    <a:lnTo>
                      <a:pt x="250157" y="46630"/>
                    </a:lnTo>
                    <a:lnTo>
                      <a:pt x="244854" y="44070"/>
                    </a:lnTo>
                    <a:lnTo>
                      <a:pt x="245952" y="41876"/>
                    </a:lnTo>
                    <a:lnTo>
                      <a:pt x="243757" y="40961"/>
                    </a:lnTo>
                    <a:lnTo>
                      <a:pt x="243757" y="31818"/>
                    </a:lnTo>
                    <a:lnTo>
                      <a:pt x="240831" y="31818"/>
                    </a:lnTo>
                    <a:lnTo>
                      <a:pt x="237723" y="34927"/>
                    </a:lnTo>
                    <a:lnTo>
                      <a:pt x="235894" y="37670"/>
                    </a:lnTo>
                    <a:lnTo>
                      <a:pt x="231139" y="37670"/>
                    </a:lnTo>
                    <a:lnTo>
                      <a:pt x="226568" y="36390"/>
                    </a:lnTo>
                    <a:lnTo>
                      <a:pt x="225471" y="29990"/>
                    </a:lnTo>
                    <a:lnTo>
                      <a:pt x="224374" y="26881"/>
                    </a:lnTo>
                    <a:lnTo>
                      <a:pt x="221813" y="24687"/>
                    </a:lnTo>
                    <a:lnTo>
                      <a:pt x="215962" y="23224"/>
                    </a:lnTo>
                    <a:lnTo>
                      <a:pt x="209562" y="19932"/>
                    </a:lnTo>
                    <a:lnTo>
                      <a:pt x="204807" y="18652"/>
                    </a:lnTo>
                    <a:lnTo>
                      <a:pt x="200601" y="11520"/>
                    </a:lnTo>
                    <a:lnTo>
                      <a:pt x="195481" y="11886"/>
                    </a:lnTo>
                    <a:lnTo>
                      <a:pt x="190178" y="9875"/>
                    </a:lnTo>
                    <a:lnTo>
                      <a:pt x="189081" y="6400"/>
                    </a:lnTo>
                    <a:lnTo>
                      <a:pt x="189081" y="0"/>
                    </a:lnTo>
                  </a:path>
                </a:pathLst>
              </a:custGeom>
              <a:grpFill/>
              <a:ln w="4020" cap="flat">
                <a:solidFill>
                  <a:srgbClr val="FFFFFF"/>
                </a:solidFill>
                <a:prstDash val="solid"/>
                <a:miter/>
              </a:ln>
            </p:spPr>
            <p:txBody>
              <a:bodyPr rtlCol="0" anchor="ctr"/>
              <a:lstStyle/>
              <a:p>
                <a:endParaRPr lang="en-GB" sz="1463"/>
              </a:p>
            </p:txBody>
          </p:sp>
          <p:sp>
            <p:nvSpPr>
              <p:cNvPr id="715" name="Freeform: Shape 714">
                <a:extLst>
                  <a:ext uri="{FF2B5EF4-FFF2-40B4-BE49-F238E27FC236}">
                    <a16:creationId xmlns:a16="http://schemas.microsoft.com/office/drawing/2014/main" id="{4E0D158A-1935-A314-427C-17A10E6E6215}"/>
                  </a:ext>
                </a:extLst>
              </p:cNvPr>
              <p:cNvSpPr/>
              <p:nvPr/>
            </p:nvSpPr>
            <p:spPr>
              <a:xfrm>
                <a:off x="5752685" y="3213437"/>
                <a:ext cx="82105" cy="149765"/>
              </a:xfrm>
              <a:custGeom>
                <a:avLst/>
                <a:gdLst>
                  <a:gd name="connsiteX0" fmla="*/ 52116 w 82105"/>
                  <a:gd name="connsiteY0" fmla="*/ 145194 h 149765"/>
                  <a:gd name="connsiteX1" fmla="*/ 50470 w 82105"/>
                  <a:gd name="connsiteY1" fmla="*/ 138062 h 149765"/>
                  <a:gd name="connsiteX2" fmla="*/ 50105 w 82105"/>
                  <a:gd name="connsiteY2" fmla="*/ 133307 h 149765"/>
                  <a:gd name="connsiteX3" fmla="*/ 53762 w 82105"/>
                  <a:gd name="connsiteY3" fmla="*/ 129102 h 149765"/>
                  <a:gd name="connsiteX4" fmla="*/ 60162 w 82105"/>
                  <a:gd name="connsiteY4" fmla="*/ 124347 h 149765"/>
                  <a:gd name="connsiteX5" fmla="*/ 63271 w 82105"/>
                  <a:gd name="connsiteY5" fmla="*/ 120507 h 149765"/>
                  <a:gd name="connsiteX6" fmla="*/ 61808 w 82105"/>
                  <a:gd name="connsiteY6" fmla="*/ 115753 h 149765"/>
                  <a:gd name="connsiteX7" fmla="*/ 57602 w 82105"/>
                  <a:gd name="connsiteY7" fmla="*/ 111547 h 149765"/>
                  <a:gd name="connsiteX8" fmla="*/ 55956 w 82105"/>
                  <a:gd name="connsiteY8" fmla="*/ 105878 h 149765"/>
                  <a:gd name="connsiteX9" fmla="*/ 56322 w 82105"/>
                  <a:gd name="connsiteY9" fmla="*/ 100026 h 149765"/>
                  <a:gd name="connsiteX10" fmla="*/ 59614 w 82105"/>
                  <a:gd name="connsiteY10" fmla="*/ 94906 h 149765"/>
                  <a:gd name="connsiteX11" fmla="*/ 61259 w 82105"/>
                  <a:gd name="connsiteY11" fmla="*/ 91066 h 149765"/>
                  <a:gd name="connsiteX12" fmla="*/ 60162 w 82105"/>
                  <a:gd name="connsiteY12" fmla="*/ 88872 h 149765"/>
                  <a:gd name="connsiteX13" fmla="*/ 54676 w 82105"/>
                  <a:gd name="connsiteY13" fmla="*/ 81191 h 149765"/>
                  <a:gd name="connsiteX14" fmla="*/ 53213 w 82105"/>
                  <a:gd name="connsiteY14" fmla="*/ 74608 h 149765"/>
                  <a:gd name="connsiteX15" fmla="*/ 57054 w 82105"/>
                  <a:gd name="connsiteY15" fmla="*/ 71682 h 149765"/>
                  <a:gd name="connsiteX16" fmla="*/ 62174 w 82105"/>
                  <a:gd name="connsiteY16" fmla="*/ 70402 h 149765"/>
                  <a:gd name="connsiteX17" fmla="*/ 66562 w 82105"/>
                  <a:gd name="connsiteY17" fmla="*/ 65648 h 149765"/>
                  <a:gd name="connsiteX18" fmla="*/ 66928 w 82105"/>
                  <a:gd name="connsiteY18" fmla="*/ 61625 h 149765"/>
                  <a:gd name="connsiteX19" fmla="*/ 63819 w 82105"/>
                  <a:gd name="connsiteY19" fmla="*/ 57236 h 149765"/>
                  <a:gd name="connsiteX20" fmla="*/ 63819 w 82105"/>
                  <a:gd name="connsiteY20" fmla="*/ 54310 h 149765"/>
                  <a:gd name="connsiteX21" fmla="*/ 66562 w 82105"/>
                  <a:gd name="connsiteY21" fmla="*/ 48276 h 149765"/>
                  <a:gd name="connsiteX22" fmla="*/ 67842 w 82105"/>
                  <a:gd name="connsiteY22" fmla="*/ 42059 h 149765"/>
                  <a:gd name="connsiteX23" fmla="*/ 67842 w 82105"/>
                  <a:gd name="connsiteY23" fmla="*/ 36390 h 149765"/>
                  <a:gd name="connsiteX24" fmla="*/ 68391 w 82105"/>
                  <a:gd name="connsiteY24" fmla="*/ 32367 h 149765"/>
                  <a:gd name="connsiteX25" fmla="*/ 78449 w 82105"/>
                  <a:gd name="connsiteY25" fmla="*/ 23224 h 149765"/>
                  <a:gd name="connsiteX26" fmla="*/ 82106 w 82105"/>
                  <a:gd name="connsiteY26" fmla="*/ 17372 h 149765"/>
                  <a:gd name="connsiteX27" fmla="*/ 82106 w 82105"/>
                  <a:gd name="connsiteY27" fmla="*/ 13898 h 149765"/>
                  <a:gd name="connsiteX28" fmla="*/ 78449 w 82105"/>
                  <a:gd name="connsiteY28" fmla="*/ 10240 h 149765"/>
                  <a:gd name="connsiteX29" fmla="*/ 75889 w 82105"/>
                  <a:gd name="connsiteY29" fmla="*/ 6217 h 149765"/>
                  <a:gd name="connsiteX30" fmla="*/ 68574 w 82105"/>
                  <a:gd name="connsiteY30" fmla="*/ 4754 h 149765"/>
                  <a:gd name="connsiteX31" fmla="*/ 60711 w 82105"/>
                  <a:gd name="connsiteY31" fmla="*/ 4572 h 149765"/>
                  <a:gd name="connsiteX32" fmla="*/ 54676 w 82105"/>
                  <a:gd name="connsiteY32" fmla="*/ 7315 h 149765"/>
                  <a:gd name="connsiteX33" fmla="*/ 43704 w 82105"/>
                  <a:gd name="connsiteY33" fmla="*/ 6400 h 149765"/>
                  <a:gd name="connsiteX34" fmla="*/ 37487 w 82105"/>
                  <a:gd name="connsiteY34" fmla="*/ 6949 h 149765"/>
                  <a:gd name="connsiteX35" fmla="*/ 34196 w 82105"/>
                  <a:gd name="connsiteY35" fmla="*/ 5120 h 149765"/>
                  <a:gd name="connsiteX36" fmla="*/ 33647 w 82105"/>
                  <a:gd name="connsiteY36" fmla="*/ 0 h 149765"/>
                  <a:gd name="connsiteX37" fmla="*/ 27064 w 82105"/>
                  <a:gd name="connsiteY37" fmla="*/ 1097 h 149765"/>
                  <a:gd name="connsiteX38" fmla="*/ 20481 w 82105"/>
                  <a:gd name="connsiteY38" fmla="*/ 3474 h 149765"/>
                  <a:gd name="connsiteX39" fmla="*/ 16458 w 82105"/>
                  <a:gd name="connsiteY39" fmla="*/ 7863 h 149765"/>
                  <a:gd name="connsiteX40" fmla="*/ 20481 w 82105"/>
                  <a:gd name="connsiteY40" fmla="*/ 26515 h 149765"/>
                  <a:gd name="connsiteX41" fmla="*/ 21395 w 82105"/>
                  <a:gd name="connsiteY41" fmla="*/ 30904 h 149765"/>
                  <a:gd name="connsiteX42" fmla="*/ 19567 w 82105"/>
                  <a:gd name="connsiteY42" fmla="*/ 34013 h 149765"/>
                  <a:gd name="connsiteX43" fmla="*/ 17555 w 82105"/>
                  <a:gd name="connsiteY43" fmla="*/ 43521 h 149765"/>
                  <a:gd name="connsiteX44" fmla="*/ 16275 w 82105"/>
                  <a:gd name="connsiteY44" fmla="*/ 47179 h 149765"/>
                  <a:gd name="connsiteX45" fmla="*/ 14812 w 82105"/>
                  <a:gd name="connsiteY45" fmla="*/ 53945 h 149765"/>
                  <a:gd name="connsiteX46" fmla="*/ 14263 w 82105"/>
                  <a:gd name="connsiteY46" fmla="*/ 60345 h 149765"/>
                  <a:gd name="connsiteX47" fmla="*/ 13166 w 82105"/>
                  <a:gd name="connsiteY47" fmla="*/ 64734 h 149765"/>
                  <a:gd name="connsiteX48" fmla="*/ 10423 w 82105"/>
                  <a:gd name="connsiteY48" fmla="*/ 72231 h 149765"/>
                  <a:gd name="connsiteX49" fmla="*/ 7497 w 82105"/>
                  <a:gd name="connsiteY49" fmla="*/ 77351 h 149765"/>
                  <a:gd name="connsiteX50" fmla="*/ 1829 w 82105"/>
                  <a:gd name="connsiteY50" fmla="*/ 84666 h 149765"/>
                  <a:gd name="connsiteX51" fmla="*/ 1829 w 82105"/>
                  <a:gd name="connsiteY51" fmla="*/ 92346 h 149765"/>
                  <a:gd name="connsiteX52" fmla="*/ 0 w 82105"/>
                  <a:gd name="connsiteY52" fmla="*/ 98563 h 149765"/>
                  <a:gd name="connsiteX53" fmla="*/ 366 w 82105"/>
                  <a:gd name="connsiteY53" fmla="*/ 99843 h 149765"/>
                  <a:gd name="connsiteX54" fmla="*/ 4206 w 82105"/>
                  <a:gd name="connsiteY54" fmla="*/ 102038 h 149765"/>
                  <a:gd name="connsiteX55" fmla="*/ 8595 w 82105"/>
                  <a:gd name="connsiteY55" fmla="*/ 108804 h 149765"/>
                  <a:gd name="connsiteX56" fmla="*/ 12069 w 82105"/>
                  <a:gd name="connsiteY56" fmla="*/ 107524 h 149765"/>
                  <a:gd name="connsiteX57" fmla="*/ 18835 w 82105"/>
                  <a:gd name="connsiteY57" fmla="*/ 106427 h 149765"/>
                  <a:gd name="connsiteX58" fmla="*/ 18469 w 82105"/>
                  <a:gd name="connsiteY58" fmla="*/ 108255 h 149765"/>
                  <a:gd name="connsiteX59" fmla="*/ 17006 w 82105"/>
                  <a:gd name="connsiteY59" fmla="*/ 110084 h 149765"/>
                  <a:gd name="connsiteX60" fmla="*/ 17372 w 82105"/>
                  <a:gd name="connsiteY60" fmla="*/ 116667 h 149765"/>
                  <a:gd name="connsiteX61" fmla="*/ 16275 w 82105"/>
                  <a:gd name="connsiteY61" fmla="*/ 121970 h 149765"/>
                  <a:gd name="connsiteX62" fmla="*/ 17006 w 82105"/>
                  <a:gd name="connsiteY62" fmla="*/ 124713 h 149765"/>
                  <a:gd name="connsiteX63" fmla="*/ 17006 w 82105"/>
                  <a:gd name="connsiteY63" fmla="*/ 134222 h 149765"/>
                  <a:gd name="connsiteX64" fmla="*/ 16275 w 82105"/>
                  <a:gd name="connsiteY64" fmla="*/ 138062 h 149765"/>
                  <a:gd name="connsiteX65" fmla="*/ 13715 w 82105"/>
                  <a:gd name="connsiteY65" fmla="*/ 143365 h 149765"/>
                  <a:gd name="connsiteX66" fmla="*/ 13349 w 82105"/>
                  <a:gd name="connsiteY66" fmla="*/ 147936 h 149765"/>
                  <a:gd name="connsiteX67" fmla="*/ 14812 w 82105"/>
                  <a:gd name="connsiteY67" fmla="*/ 149582 h 149765"/>
                  <a:gd name="connsiteX68" fmla="*/ 19932 w 82105"/>
                  <a:gd name="connsiteY68" fmla="*/ 148302 h 149765"/>
                  <a:gd name="connsiteX69" fmla="*/ 25418 w 82105"/>
                  <a:gd name="connsiteY69" fmla="*/ 148302 h 149765"/>
                  <a:gd name="connsiteX70" fmla="*/ 31270 w 82105"/>
                  <a:gd name="connsiteY70" fmla="*/ 148485 h 149765"/>
                  <a:gd name="connsiteX71" fmla="*/ 35476 w 82105"/>
                  <a:gd name="connsiteY71" fmla="*/ 149765 h 149765"/>
                  <a:gd name="connsiteX72" fmla="*/ 40596 w 82105"/>
                  <a:gd name="connsiteY72" fmla="*/ 149765 h 149765"/>
                  <a:gd name="connsiteX73" fmla="*/ 44802 w 82105"/>
                  <a:gd name="connsiteY73" fmla="*/ 148485 h 149765"/>
                  <a:gd name="connsiteX74" fmla="*/ 48093 w 82105"/>
                  <a:gd name="connsiteY74" fmla="*/ 146474 h 149765"/>
                  <a:gd name="connsiteX75" fmla="*/ 52116 w 82105"/>
                  <a:gd name="connsiteY75" fmla="*/ 145194 h 14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2105" h="149765">
                    <a:moveTo>
                      <a:pt x="52116" y="145194"/>
                    </a:moveTo>
                    <a:lnTo>
                      <a:pt x="50470" y="138062"/>
                    </a:lnTo>
                    <a:lnTo>
                      <a:pt x="50105" y="133307"/>
                    </a:lnTo>
                    <a:lnTo>
                      <a:pt x="53762" y="129102"/>
                    </a:lnTo>
                    <a:lnTo>
                      <a:pt x="60162" y="124347"/>
                    </a:lnTo>
                    <a:lnTo>
                      <a:pt x="63271" y="120507"/>
                    </a:lnTo>
                    <a:lnTo>
                      <a:pt x="61808" y="115753"/>
                    </a:lnTo>
                    <a:lnTo>
                      <a:pt x="57602" y="111547"/>
                    </a:lnTo>
                    <a:lnTo>
                      <a:pt x="55956" y="105878"/>
                    </a:lnTo>
                    <a:lnTo>
                      <a:pt x="56322" y="100026"/>
                    </a:lnTo>
                    <a:lnTo>
                      <a:pt x="59614" y="94906"/>
                    </a:lnTo>
                    <a:lnTo>
                      <a:pt x="61259" y="91066"/>
                    </a:lnTo>
                    <a:lnTo>
                      <a:pt x="60162" y="88872"/>
                    </a:lnTo>
                    <a:lnTo>
                      <a:pt x="54676" y="81191"/>
                    </a:lnTo>
                    <a:lnTo>
                      <a:pt x="53213" y="74608"/>
                    </a:lnTo>
                    <a:lnTo>
                      <a:pt x="57054" y="71682"/>
                    </a:lnTo>
                    <a:lnTo>
                      <a:pt x="62174" y="70402"/>
                    </a:lnTo>
                    <a:lnTo>
                      <a:pt x="66562" y="65648"/>
                    </a:lnTo>
                    <a:lnTo>
                      <a:pt x="66928" y="61625"/>
                    </a:lnTo>
                    <a:lnTo>
                      <a:pt x="63819" y="57236"/>
                    </a:lnTo>
                    <a:lnTo>
                      <a:pt x="63819" y="54310"/>
                    </a:lnTo>
                    <a:lnTo>
                      <a:pt x="66562" y="48276"/>
                    </a:lnTo>
                    <a:lnTo>
                      <a:pt x="67842" y="42059"/>
                    </a:lnTo>
                    <a:lnTo>
                      <a:pt x="67842" y="36390"/>
                    </a:lnTo>
                    <a:lnTo>
                      <a:pt x="68391" y="32367"/>
                    </a:lnTo>
                    <a:lnTo>
                      <a:pt x="78449" y="23224"/>
                    </a:lnTo>
                    <a:lnTo>
                      <a:pt x="82106" y="17372"/>
                    </a:lnTo>
                    <a:lnTo>
                      <a:pt x="82106" y="13898"/>
                    </a:lnTo>
                    <a:lnTo>
                      <a:pt x="78449" y="10240"/>
                    </a:lnTo>
                    <a:lnTo>
                      <a:pt x="75889" y="6217"/>
                    </a:lnTo>
                    <a:lnTo>
                      <a:pt x="68574" y="4754"/>
                    </a:lnTo>
                    <a:lnTo>
                      <a:pt x="60711" y="4572"/>
                    </a:lnTo>
                    <a:lnTo>
                      <a:pt x="54676" y="7315"/>
                    </a:lnTo>
                    <a:lnTo>
                      <a:pt x="43704" y="6400"/>
                    </a:lnTo>
                    <a:lnTo>
                      <a:pt x="37487" y="6949"/>
                    </a:lnTo>
                    <a:lnTo>
                      <a:pt x="34196" y="5120"/>
                    </a:lnTo>
                    <a:lnTo>
                      <a:pt x="33647" y="0"/>
                    </a:lnTo>
                    <a:lnTo>
                      <a:pt x="27064" y="1097"/>
                    </a:lnTo>
                    <a:lnTo>
                      <a:pt x="20481" y="3474"/>
                    </a:lnTo>
                    <a:lnTo>
                      <a:pt x="16458" y="7863"/>
                    </a:lnTo>
                    <a:lnTo>
                      <a:pt x="20481" y="26515"/>
                    </a:lnTo>
                    <a:lnTo>
                      <a:pt x="21395" y="30904"/>
                    </a:lnTo>
                    <a:lnTo>
                      <a:pt x="19567" y="34013"/>
                    </a:lnTo>
                    <a:lnTo>
                      <a:pt x="17555" y="43521"/>
                    </a:lnTo>
                    <a:lnTo>
                      <a:pt x="16275" y="47179"/>
                    </a:lnTo>
                    <a:lnTo>
                      <a:pt x="14812" y="53945"/>
                    </a:lnTo>
                    <a:lnTo>
                      <a:pt x="14263" y="60345"/>
                    </a:lnTo>
                    <a:lnTo>
                      <a:pt x="13166" y="64734"/>
                    </a:lnTo>
                    <a:lnTo>
                      <a:pt x="10423" y="72231"/>
                    </a:lnTo>
                    <a:lnTo>
                      <a:pt x="7497" y="77351"/>
                    </a:lnTo>
                    <a:lnTo>
                      <a:pt x="1829" y="84666"/>
                    </a:lnTo>
                    <a:lnTo>
                      <a:pt x="1829" y="92346"/>
                    </a:lnTo>
                    <a:lnTo>
                      <a:pt x="0" y="98563"/>
                    </a:lnTo>
                    <a:lnTo>
                      <a:pt x="366" y="99843"/>
                    </a:lnTo>
                    <a:lnTo>
                      <a:pt x="4206" y="102038"/>
                    </a:lnTo>
                    <a:lnTo>
                      <a:pt x="8595" y="108804"/>
                    </a:lnTo>
                    <a:lnTo>
                      <a:pt x="12069" y="107524"/>
                    </a:lnTo>
                    <a:lnTo>
                      <a:pt x="18835" y="106427"/>
                    </a:lnTo>
                    <a:lnTo>
                      <a:pt x="18469" y="108255"/>
                    </a:lnTo>
                    <a:lnTo>
                      <a:pt x="17006" y="110084"/>
                    </a:lnTo>
                    <a:lnTo>
                      <a:pt x="17372" y="116667"/>
                    </a:lnTo>
                    <a:lnTo>
                      <a:pt x="16275" y="121970"/>
                    </a:lnTo>
                    <a:lnTo>
                      <a:pt x="17006" y="124713"/>
                    </a:lnTo>
                    <a:lnTo>
                      <a:pt x="17006" y="134222"/>
                    </a:lnTo>
                    <a:lnTo>
                      <a:pt x="16275" y="138062"/>
                    </a:lnTo>
                    <a:lnTo>
                      <a:pt x="13715" y="143365"/>
                    </a:lnTo>
                    <a:lnTo>
                      <a:pt x="13349" y="147936"/>
                    </a:lnTo>
                    <a:lnTo>
                      <a:pt x="14812" y="149582"/>
                    </a:lnTo>
                    <a:lnTo>
                      <a:pt x="19932" y="148302"/>
                    </a:lnTo>
                    <a:lnTo>
                      <a:pt x="25418" y="148302"/>
                    </a:lnTo>
                    <a:lnTo>
                      <a:pt x="31270" y="148485"/>
                    </a:lnTo>
                    <a:lnTo>
                      <a:pt x="35476" y="149765"/>
                    </a:lnTo>
                    <a:lnTo>
                      <a:pt x="40596" y="149765"/>
                    </a:lnTo>
                    <a:lnTo>
                      <a:pt x="44802" y="148485"/>
                    </a:lnTo>
                    <a:lnTo>
                      <a:pt x="48093" y="146474"/>
                    </a:lnTo>
                    <a:lnTo>
                      <a:pt x="52116" y="145194"/>
                    </a:lnTo>
                    <a:close/>
                  </a:path>
                </a:pathLst>
              </a:custGeom>
              <a:grpFill/>
              <a:ln w="18272" cap="flat">
                <a:noFill/>
                <a:prstDash val="solid"/>
                <a:miter/>
              </a:ln>
            </p:spPr>
            <p:txBody>
              <a:bodyPr rtlCol="0" anchor="ctr"/>
              <a:lstStyle/>
              <a:p>
                <a:endParaRPr lang="en-GB" sz="1463"/>
              </a:p>
            </p:txBody>
          </p:sp>
          <p:sp>
            <p:nvSpPr>
              <p:cNvPr id="716" name="Freeform: Shape 715">
                <a:extLst>
                  <a:ext uri="{FF2B5EF4-FFF2-40B4-BE49-F238E27FC236}">
                    <a16:creationId xmlns:a16="http://schemas.microsoft.com/office/drawing/2014/main" id="{0B95E1DD-0C37-00C5-D7DD-99469F13E11C}"/>
                  </a:ext>
                </a:extLst>
              </p:cNvPr>
              <p:cNvSpPr/>
              <p:nvPr/>
            </p:nvSpPr>
            <p:spPr>
              <a:xfrm>
                <a:off x="5752685" y="3213437"/>
                <a:ext cx="82105" cy="149765"/>
              </a:xfrm>
              <a:custGeom>
                <a:avLst/>
                <a:gdLst>
                  <a:gd name="connsiteX0" fmla="*/ 52116 w 82105"/>
                  <a:gd name="connsiteY0" fmla="*/ 145194 h 149765"/>
                  <a:gd name="connsiteX1" fmla="*/ 50470 w 82105"/>
                  <a:gd name="connsiteY1" fmla="*/ 138062 h 149765"/>
                  <a:gd name="connsiteX2" fmla="*/ 50105 w 82105"/>
                  <a:gd name="connsiteY2" fmla="*/ 133307 h 149765"/>
                  <a:gd name="connsiteX3" fmla="*/ 53762 w 82105"/>
                  <a:gd name="connsiteY3" fmla="*/ 129102 h 149765"/>
                  <a:gd name="connsiteX4" fmla="*/ 60162 w 82105"/>
                  <a:gd name="connsiteY4" fmla="*/ 124347 h 149765"/>
                  <a:gd name="connsiteX5" fmla="*/ 63271 w 82105"/>
                  <a:gd name="connsiteY5" fmla="*/ 120507 h 149765"/>
                  <a:gd name="connsiteX6" fmla="*/ 61808 w 82105"/>
                  <a:gd name="connsiteY6" fmla="*/ 115753 h 149765"/>
                  <a:gd name="connsiteX7" fmla="*/ 57602 w 82105"/>
                  <a:gd name="connsiteY7" fmla="*/ 111547 h 149765"/>
                  <a:gd name="connsiteX8" fmla="*/ 55956 w 82105"/>
                  <a:gd name="connsiteY8" fmla="*/ 105878 h 149765"/>
                  <a:gd name="connsiteX9" fmla="*/ 56322 w 82105"/>
                  <a:gd name="connsiteY9" fmla="*/ 100026 h 149765"/>
                  <a:gd name="connsiteX10" fmla="*/ 59614 w 82105"/>
                  <a:gd name="connsiteY10" fmla="*/ 94906 h 149765"/>
                  <a:gd name="connsiteX11" fmla="*/ 61259 w 82105"/>
                  <a:gd name="connsiteY11" fmla="*/ 91066 h 149765"/>
                  <a:gd name="connsiteX12" fmla="*/ 60162 w 82105"/>
                  <a:gd name="connsiteY12" fmla="*/ 88872 h 149765"/>
                  <a:gd name="connsiteX13" fmla="*/ 54676 w 82105"/>
                  <a:gd name="connsiteY13" fmla="*/ 81191 h 149765"/>
                  <a:gd name="connsiteX14" fmla="*/ 53213 w 82105"/>
                  <a:gd name="connsiteY14" fmla="*/ 74608 h 149765"/>
                  <a:gd name="connsiteX15" fmla="*/ 57054 w 82105"/>
                  <a:gd name="connsiteY15" fmla="*/ 71682 h 149765"/>
                  <a:gd name="connsiteX16" fmla="*/ 62174 w 82105"/>
                  <a:gd name="connsiteY16" fmla="*/ 70402 h 149765"/>
                  <a:gd name="connsiteX17" fmla="*/ 66562 w 82105"/>
                  <a:gd name="connsiteY17" fmla="*/ 65648 h 149765"/>
                  <a:gd name="connsiteX18" fmla="*/ 66928 w 82105"/>
                  <a:gd name="connsiteY18" fmla="*/ 61625 h 149765"/>
                  <a:gd name="connsiteX19" fmla="*/ 63819 w 82105"/>
                  <a:gd name="connsiteY19" fmla="*/ 57236 h 149765"/>
                  <a:gd name="connsiteX20" fmla="*/ 63819 w 82105"/>
                  <a:gd name="connsiteY20" fmla="*/ 54310 h 149765"/>
                  <a:gd name="connsiteX21" fmla="*/ 66562 w 82105"/>
                  <a:gd name="connsiteY21" fmla="*/ 48276 h 149765"/>
                  <a:gd name="connsiteX22" fmla="*/ 67842 w 82105"/>
                  <a:gd name="connsiteY22" fmla="*/ 42059 h 149765"/>
                  <a:gd name="connsiteX23" fmla="*/ 67842 w 82105"/>
                  <a:gd name="connsiteY23" fmla="*/ 36390 h 149765"/>
                  <a:gd name="connsiteX24" fmla="*/ 68391 w 82105"/>
                  <a:gd name="connsiteY24" fmla="*/ 32367 h 149765"/>
                  <a:gd name="connsiteX25" fmla="*/ 78449 w 82105"/>
                  <a:gd name="connsiteY25" fmla="*/ 23224 h 149765"/>
                  <a:gd name="connsiteX26" fmla="*/ 82106 w 82105"/>
                  <a:gd name="connsiteY26" fmla="*/ 17372 h 149765"/>
                  <a:gd name="connsiteX27" fmla="*/ 82106 w 82105"/>
                  <a:gd name="connsiteY27" fmla="*/ 13898 h 149765"/>
                  <a:gd name="connsiteX28" fmla="*/ 78449 w 82105"/>
                  <a:gd name="connsiteY28" fmla="*/ 10240 h 149765"/>
                  <a:gd name="connsiteX29" fmla="*/ 75889 w 82105"/>
                  <a:gd name="connsiteY29" fmla="*/ 6217 h 149765"/>
                  <a:gd name="connsiteX30" fmla="*/ 68574 w 82105"/>
                  <a:gd name="connsiteY30" fmla="*/ 4754 h 149765"/>
                  <a:gd name="connsiteX31" fmla="*/ 60711 w 82105"/>
                  <a:gd name="connsiteY31" fmla="*/ 4572 h 149765"/>
                  <a:gd name="connsiteX32" fmla="*/ 54676 w 82105"/>
                  <a:gd name="connsiteY32" fmla="*/ 7315 h 149765"/>
                  <a:gd name="connsiteX33" fmla="*/ 43704 w 82105"/>
                  <a:gd name="connsiteY33" fmla="*/ 6400 h 149765"/>
                  <a:gd name="connsiteX34" fmla="*/ 37487 w 82105"/>
                  <a:gd name="connsiteY34" fmla="*/ 6949 h 149765"/>
                  <a:gd name="connsiteX35" fmla="*/ 34196 w 82105"/>
                  <a:gd name="connsiteY35" fmla="*/ 5120 h 149765"/>
                  <a:gd name="connsiteX36" fmla="*/ 33647 w 82105"/>
                  <a:gd name="connsiteY36" fmla="*/ 0 h 149765"/>
                  <a:gd name="connsiteX37" fmla="*/ 27064 w 82105"/>
                  <a:gd name="connsiteY37" fmla="*/ 1097 h 149765"/>
                  <a:gd name="connsiteX38" fmla="*/ 20481 w 82105"/>
                  <a:gd name="connsiteY38" fmla="*/ 3474 h 149765"/>
                  <a:gd name="connsiteX39" fmla="*/ 16458 w 82105"/>
                  <a:gd name="connsiteY39" fmla="*/ 7863 h 149765"/>
                  <a:gd name="connsiteX40" fmla="*/ 20481 w 82105"/>
                  <a:gd name="connsiteY40" fmla="*/ 26515 h 149765"/>
                  <a:gd name="connsiteX41" fmla="*/ 21395 w 82105"/>
                  <a:gd name="connsiteY41" fmla="*/ 30904 h 149765"/>
                  <a:gd name="connsiteX42" fmla="*/ 19567 w 82105"/>
                  <a:gd name="connsiteY42" fmla="*/ 34013 h 149765"/>
                  <a:gd name="connsiteX43" fmla="*/ 17555 w 82105"/>
                  <a:gd name="connsiteY43" fmla="*/ 43521 h 149765"/>
                  <a:gd name="connsiteX44" fmla="*/ 16275 w 82105"/>
                  <a:gd name="connsiteY44" fmla="*/ 47179 h 149765"/>
                  <a:gd name="connsiteX45" fmla="*/ 14812 w 82105"/>
                  <a:gd name="connsiteY45" fmla="*/ 53945 h 149765"/>
                  <a:gd name="connsiteX46" fmla="*/ 14263 w 82105"/>
                  <a:gd name="connsiteY46" fmla="*/ 60345 h 149765"/>
                  <a:gd name="connsiteX47" fmla="*/ 13166 w 82105"/>
                  <a:gd name="connsiteY47" fmla="*/ 64734 h 149765"/>
                  <a:gd name="connsiteX48" fmla="*/ 10423 w 82105"/>
                  <a:gd name="connsiteY48" fmla="*/ 72231 h 149765"/>
                  <a:gd name="connsiteX49" fmla="*/ 7497 w 82105"/>
                  <a:gd name="connsiteY49" fmla="*/ 77351 h 149765"/>
                  <a:gd name="connsiteX50" fmla="*/ 1829 w 82105"/>
                  <a:gd name="connsiteY50" fmla="*/ 84666 h 149765"/>
                  <a:gd name="connsiteX51" fmla="*/ 1829 w 82105"/>
                  <a:gd name="connsiteY51" fmla="*/ 92346 h 149765"/>
                  <a:gd name="connsiteX52" fmla="*/ 0 w 82105"/>
                  <a:gd name="connsiteY52" fmla="*/ 98563 h 149765"/>
                  <a:gd name="connsiteX53" fmla="*/ 366 w 82105"/>
                  <a:gd name="connsiteY53" fmla="*/ 99843 h 149765"/>
                  <a:gd name="connsiteX54" fmla="*/ 4206 w 82105"/>
                  <a:gd name="connsiteY54" fmla="*/ 102038 h 149765"/>
                  <a:gd name="connsiteX55" fmla="*/ 8595 w 82105"/>
                  <a:gd name="connsiteY55" fmla="*/ 108804 h 149765"/>
                  <a:gd name="connsiteX56" fmla="*/ 12069 w 82105"/>
                  <a:gd name="connsiteY56" fmla="*/ 107524 h 149765"/>
                  <a:gd name="connsiteX57" fmla="*/ 18835 w 82105"/>
                  <a:gd name="connsiteY57" fmla="*/ 106427 h 149765"/>
                  <a:gd name="connsiteX58" fmla="*/ 18469 w 82105"/>
                  <a:gd name="connsiteY58" fmla="*/ 108255 h 149765"/>
                  <a:gd name="connsiteX59" fmla="*/ 17006 w 82105"/>
                  <a:gd name="connsiteY59" fmla="*/ 110084 h 149765"/>
                  <a:gd name="connsiteX60" fmla="*/ 17372 w 82105"/>
                  <a:gd name="connsiteY60" fmla="*/ 116667 h 149765"/>
                  <a:gd name="connsiteX61" fmla="*/ 16275 w 82105"/>
                  <a:gd name="connsiteY61" fmla="*/ 121970 h 149765"/>
                  <a:gd name="connsiteX62" fmla="*/ 17006 w 82105"/>
                  <a:gd name="connsiteY62" fmla="*/ 124713 h 149765"/>
                  <a:gd name="connsiteX63" fmla="*/ 17006 w 82105"/>
                  <a:gd name="connsiteY63" fmla="*/ 134222 h 149765"/>
                  <a:gd name="connsiteX64" fmla="*/ 16275 w 82105"/>
                  <a:gd name="connsiteY64" fmla="*/ 138062 h 149765"/>
                  <a:gd name="connsiteX65" fmla="*/ 13715 w 82105"/>
                  <a:gd name="connsiteY65" fmla="*/ 143365 h 149765"/>
                  <a:gd name="connsiteX66" fmla="*/ 13349 w 82105"/>
                  <a:gd name="connsiteY66" fmla="*/ 147936 h 149765"/>
                  <a:gd name="connsiteX67" fmla="*/ 14812 w 82105"/>
                  <a:gd name="connsiteY67" fmla="*/ 149582 h 149765"/>
                  <a:gd name="connsiteX68" fmla="*/ 19932 w 82105"/>
                  <a:gd name="connsiteY68" fmla="*/ 148302 h 149765"/>
                  <a:gd name="connsiteX69" fmla="*/ 25418 w 82105"/>
                  <a:gd name="connsiteY69" fmla="*/ 148302 h 149765"/>
                  <a:gd name="connsiteX70" fmla="*/ 31270 w 82105"/>
                  <a:gd name="connsiteY70" fmla="*/ 148485 h 149765"/>
                  <a:gd name="connsiteX71" fmla="*/ 35476 w 82105"/>
                  <a:gd name="connsiteY71" fmla="*/ 149765 h 149765"/>
                  <a:gd name="connsiteX72" fmla="*/ 40596 w 82105"/>
                  <a:gd name="connsiteY72" fmla="*/ 149765 h 149765"/>
                  <a:gd name="connsiteX73" fmla="*/ 44802 w 82105"/>
                  <a:gd name="connsiteY73" fmla="*/ 148485 h 149765"/>
                  <a:gd name="connsiteX74" fmla="*/ 48093 w 82105"/>
                  <a:gd name="connsiteY74" fmla="*/ 146474 h 149765"/>
                  <a:gd name="connsiteX75" fmla="*/ 52116 w 82105"/>
                  <a:gd name="connsiteY75" fmla="*/ 145194 h 14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82105" h="149765">
                    <a:moveTo>
                      <a:pt x="52116" y="145194"/>
                    </a:moveTo>
                    <a:lnTo>
                      <a:pt x="50470" y="138062"/>
                    </a:lnTo>
                    <a:lnTo>
                      <a:pt x="50105" y="133307"/>
                    </a:lnTo>
                    <a:lnTo>
                      <a:pt x="53762" y="129102"/>
                    </a:lnTo>
                    <a:lnTo>
                      <a:pt x="60162" y="124347"/>
                    </a:lnTo>
                    <a:lnTo>
                      <a:pt x="63271" y="120507"/>
                    </a:lnTo>
                    <a:lnTo>
                      <a:pt x="61808" y="115753"/>
                    </a:lnTo>
                    <a:lnTo>
                      <a:pt x="57602" y="111547"/>
                    </a:lnTo>
                    <a:lnTo>
                      <a:pt x="55956" y="105878"/>
                    </a:lnTo>
                    <a:lnTo>
                      <a:pt x="56322" y="100026"/>
                    </a:lnTo>
                    <a:lnTo>
                      <a:pt x="59614" y="94906"/>
                    </a:lnTo>
                    <a:lnTo>
                      <a:pt x="61259" y="91066"/>
                    </a:lnTo>
                    <a:lnTo>
                      <a:pt x="60162" y="88872"/>
                    </a:lnTo>
                    <a:lnTo>
                      <a:pt x="54676" y="81191"/>
                    </a:lnTo>
                    <a:lnTo>
                      <a:pt x="53213" y="74608"/>
                    </a:lnTo>
                    <a:lnTo>
                      <a:pt x="57054" y="71682"/>
                    </a:lnTo>
                    <a:lnTo>
                      <a:pt x="62174" y="70402"/>
                    </a:lnTo>
                    <a:lnTo>
                      <a:pt x="66562" y="65648"/>
                    </a:lnTo>
                    <a:lnTo>
                      <a:pt x="66928" y="61625"/>
                    </a:lnTo>
                    <a:lnTo>
                      <a:pt x="63819" y="57236"/>
                    </a:lnTo>
                    <a:lnTo>
                      <a:pt x="63819" y="54310"/>
                    </a:lnTo>
                    <a:lnTo>
                      <a:pt x="66562" y="48276"/>
                    </a:lnTo>
                    <a:lnTo>
                      <a:pt x="67842" y="42059"/>
                    </a:lnTo>
                    <a:lnTo>
                      <a:pt x="67842" y="36390"/>
                    </a:lnTo>
                    <a:lnTo>
                      <a:pt x="68391" y="32367"/>
                    </a:lnTo>
                    <a:lnTo>
                      <a:pt x="78449" y="23224"/>
                    </a:lnTo>
                    <a:lnTo>
                      <a:pt x="82106" y="17372"/>
                    </a:lnTo>
                    <a:lnTo>
                      <a:pt x="82106" y="13898"/>
                    </a:lnTo>
                    <a:lnTo>
                      <a:pt x="78449" y="10240"/>
                    </a:lnTo>
                    <a:lnTo>
                      <a:pt x="75889" y="6217"/>
                    </a:lnTo>
                    <a:lnTo>
                      <a:pt x="68574" y="4754"/>
                    </a:lnTo>
                    <a:lnTo>
                      <a:pt x="60711" y="4572"/>
                    </a:lnTo>
                    <a:lnTo>
                      <a:pt x="54676" y="7315"/>
                    </a:lnTo>
                    <a:lnTo>
                      <a:pt x="43704" y="6400"/>
                    </a:lnTo>
                    <a:lnTo>
                      <a:pt x="37487" y="6949"/>
                    </a:lnTo>
                    <a:lnTo>
                      <a:pt x="34196" y="5120"/>
                    </a:lnTo>
                    <a:lnTo>
                      <a:pt x="33647" y="0"/>
                    </a:lnTo>
                    <a:lnTo>
                      <a:pt x="27064" y="1097"/>
                    </a:lnTo>
                    <a:lnTo>
                      <a:pt x="20481" y="3474"/>
                    </a:lnTo>
                    <a:lnTo>
                      <a:pt x="16458" y="7863"/>
                    </a:lnTo>
                    <a:lnTo>
                      <a:pt x="20481" y="26515"/>
                    </a:lnTo>
                    <a:lnTo>
                      <a:pt x="21395" y="30904"/>
                    </a:lnTo>
                    <a:lnTo>
                      <a:pt x="19567" y="34013"/>
                    </a:lnTo>
                    <a:lnTo>
                      <a:pt x="17555" y="43521"/>
                    </a:lnTo>
                    <a:lnTo>
                      <a:pt x="16275" y="47179"/>
                    </a:lnTo>
                    <a:lnTo>
                      <a:pt x="14812" y="53945"/>
                    </a:lnTo>
                    <a:lnTo>
                      <a:pt x="14263" y="60345"/>
                    </a:lnTo>
                    <a:lnTo>
                      <a:pt x="13166" y="64734"/>
                    </a:lnTo>
                    <a:lnTo>
                      <a:pt x="10423" y="72231"/>
                    </a:lnTo>
                    <a:lnTo>
                      <a:pt x="7497" y="77351"/>
                    </a:lnTo>
                    <a:lnTo>
                      <a:pt x="1829" y="84666"/>
                    </a:lnTo>
                    <a:lnTo>
                      <a:pt x="1829" y="92346"/>
                    </a:lnTo>
                    <a:lnTo>
                      <a:pt x="0" y="98563"/>
                    </a:lnTo>
                    <a:lnTo>
                      <a:pt x="366" y="99843"/>
                    </a:lnTo>
                    <a:lnTo>
                      <a:pt x="4206" y="102038"/>
                    </a:lnTo>
                    <a:lnTo>
                      <a:pt x="8595" y="108804"/>
                    </a:lnTo>
                    <a:lnTo>
                      <a:pt x="12069" y="107524"/>
                    </a:lnTo>
                    <a:lnTo>
                      <a:pt x="18835" y="106427"/>
                    </a:lnTo>
                    <a:lnTo>
                      <a:pt x="18469" y="108255"/>
                    </a:lnTo>
                    <a:lnTo>
                      <a:pt x="17006" y="110084"/>
                    </a:lnTo>
                    <a:lnTo>
                      <a:pt x="17372" y="116667"/>
                    </a:lnTo>
                    <a:lnTo>
                      <a:pt x="16275" y="121970"/>
                    </a:lnTo>
                    <a:lnTo>
                      <a:pt x="17006" y="124713"/>
                    </a:lnTo>
                    <a:lnTo>
                      <a:pt x="17006" y="134222"/>
                    </a:lnTo>
                    <a:lnTo>
                      <a:pt x="16275" y="138062"/>
                    </a:lnTo>
                    <a:lnTo>
                      <a:pt x="13715" y="143365"/>
                    </a:lnTo>
                    <a:lnTo>
                      <a:pt x="13349" y="147936"/>
                    </a:lnTo>
                    <a:lnTo>
                      <a:pt x="14812" y="149582"/>
                    </a:lnTo>
                    <a:lnTo>
                      <a:pt x="19932" y="148302"/>
                    </a:lnTo>
                    <a:lnTo>
                      <a:pt x="25418" y="148302"/>
                    </a:lnTo>
                    <a:lnTo>
                      <a:pt x="31270" y="148485"/>
                    </a:lnTo>
                    <a:lnTo>
                      <a:pt x="35476" y="149765"/>
                    </a:lnTo>
                    <a:lnTo>
                      <a:pt x="40596" y="149765"/>
                    </a:lnTo>
                    <a:lnTo>
                      <a:pt x="44802" y="148485"/>
                    </a:lnTo>
                    <a:lnTo>
                      <a:pt x="48093" y="146474"/>
                    </a:lnTo>
                    <a:lnTo>
                      <a:pt x="52116" y="145194"/>
                    </a:lnTo>
                  </a:path>
                </a:pathLst>
              </a:custGeom>
              <a:grpFill/>
              <a:ln w="4020" cap="flat">
                <a:solidFill>
                  <a:srgbClr val="FFFFFF"/>
                </a:solidFill>
                <a:prstDash val="solid"/>
                <a:miter/>
              </a:ln>
            </p:spPr>
            <p:txBody>
              <a:bodyPr rtlCol="0" anchor="ctr"/>
              <a:lstStyle/>
              <a:p>
                <a:endParaRPr lang="en-GB" sz="1463"/>
              </a:p>
            </p:txBody>
          </p:sp>
          <p:sp>
            <p:nvSpPr>
              <p:cNvPr id="717" name="Freeform: Shape 716">
                <a:extLst>
                  <a:ext uri="{FF2B5EF4-FFF2-40B4-BE49-F238E27FC236}">
                    <a16:creationId xmlns:a16="http://schemas.microsoft.com/office/drawing/2014/main" id="{D0DB1D93-7383-C690-7C07-503F8C05918F}"/>
                  </a:ext>
                </a:extLst>
              </p:cNvPr>
              <p:cNvSpPr/>
              <p:nvPr/>
            </p:nvSpPr>
            <p:spPr>
              <a:xfrm>
                <a:off x="6653471" y="3212340"/>
                <a:ext cx="473981" cy="185606"/>
              </a:xfrm>
              <a:custGeom>
                <a:avLst/>
                <a:gdLst>
                  <a:gd name="connsiteX0" fmla="*/ 249609 w 473981"/>
                  <a:gd name="connsiteY0" fmla="*/ 179023 h 185606"/>
                  <a:gd name="connsiteX1" fmla="*/ 247780 w 473981"/>
                  <a:gd name="connsiteY1" fmla="*/ 173354 h 185606"/>
                  <a:gd name="connsiteX2" fmla="*/ 249609 w 473981"/>
                  <a:gd name="connsiteY2" fmla="*/ 166223 h 185606"/>
                  <a:gd name="connsiteX3" fmla="*/ 253997 w 473981"/>
                  <a:gd name="connsiteY3" fmla="*/ 163663 h 185606"/>
                  <a:gd name="connsiteX4" fmla="*/ 256192 w 473981"/>
                  <a:gd name="connsiteY4" fmla="*/ 159823 h 185606"/>
                  <a:gd name="connsiteX5" fmla="*/ 251986 w 473981"/>
                  <a:gd name="connsiteY5" fmla="*/ 156165 h 185606"/>
                  <a:gd name="connsiteX6" fmla="*/ 243757 w 473981"/>
                  <a:gd name="connsiteY6" fmla="*/ 159274 h 185606"/>
                  <a:gd name="connsiteX7" fmla="*/ 242843 w 473981"/>
                  <a:gd name="connsiteY7" fmla="*/ 163663 h 185606"/>
                  <a:gd name="connsiteX8" fmla="*/ 239185 w 473981"/>
                  <a:gd name="connsiteY8" fmla="*/ 164943 h 185606"/>
                  <a:gd name="connsiteX9" fmla="*/ 233151 w 473981"/>
                  <a:gd name="connsiteY9" fmla="*/ 164211 h 185606"/>
                  <a:gd name="connsiteX10" fmla="*/ 228396 w 473981"/>
                  <a:gd name="connsiteY10" fmla="*/ 160554 h 185606"/>
                  <a:gd name="connsiteX11" fmla="*/ 224556 w 473981"/>
                  <a:gd name="connsiteY11" fmla="*/ 158543 h 185606"/>
                  <a:gd name="connsiteX12" fmla="*/ 221082 w 473981"/>
                  <a:gd name="connsiteY12" fmla="*/ 157628 h 185606"/>
                  <a:gd name="connsiteX13" fmla="*/ 218339 w 473981"/>
                  <a:gd name="connsiteY13" fmla="*/ 157628 h 185606"/>
                  <a:gd name="connsiteX14" fmla="*/ 213036 w 473981"/>
                  <a:gd name="connsiteY14" fmla="*/ 159823 h 185606"/>
                  <a:gd name="connsiteX15" fmla="*/ 204441 w 473981"/>
                  <a:gd name="connsiteY15" fmla="*/ 167320 h 185606"/>
                  <a:gd name="connsiteX16" fmla="*/ 202612 w 473981"/>
                  <a:gd name="connsiteY16" fmla="*/ 171343 h 185606"/>
                  <a:gd name="connsiteX17" fmla="*/ 197858 w 473981"/>
                  <a:gd name="connsiteY17" fmla="*/ 171892 h 185606"/>
                  <a:gd name="connsiteX18" fmla="*/ 194201 w 473981"/>
                  <a:gd name="connsiteY18" fmla="*/ 174817 h 185606"/>
                  <a:gd name="connsiteX19" fmla="*/ 189446 w 473981"/>
                  <a:gd name="connsiteY19" fmla="*/ 176646 h 185606"/>
                  <a:gd name="connsiteX20" fmla="*/ 184326 w 473981"/>
                  <a:gd name="connsiteY20" fmla="*/ 176097 h 185606"/>
                  <a:gd name="connsiteX21" fmla="*/ 175366 w 473981"/>
                  <a:gd name="connsiteY21" fmla="*/ 178292 h 185606"/>
                  <a:gd name="connsiteX22" fmla="*/ 171160 w 473981"/>
                  <a:gd name="connsiteY22" fmla="*/ 179938 h 185606"/>
                  <a:gd name="connsiteX23" fmla="*/ 162565 w 473981"/>
                  <a:gd name="connsiteY23" fmla="*/ 177378 h 185606"/>
                  <a:gd name="connsiteX24" fmla="*/ 157994 w 473981"/>
                  <a:gd name="connsiteY24" fmla="*/ 172989 h 185606"/>
                  <a:gd name="connsiteX25" fmla="*/ 155983 w 473981"/>
                  <a:gd name="connsiteY25" fmla="*/ 169697 h 185606"/>
                  <a:gd name="connsiteX26" fmla="*/ 153240 w 473981"/>
                  <a:gd name="connsiteY26" fmla="*/ 167320 h 185606"/>
                  <a:gd name="connsiteX27" fmla="*/ 148851 w 473981"/>
                  <a:gd name="connsiteY27" fmla="*/ 164760 h 185606"/>
                  <a:gd name="connsiteX28" fmla="*/ 136965 w 473981"/>
                  <a:gd name="connsiteY28" fmla="*/ 159640 h 185606"/>
                  <a:gd name="connsiteX29" fmla="*/ 131479 w 473981"/>
                  <a:gd name="connsiteY29" fmla="*/ 156165 h 185606"/>
                  <a:gd name="connsiteX30" fmla="*/ 123616 w 473981"/>
                  <a:gd name="connsiteY30" fmla="*/ 155068 h 185606"/>
                  <a:gd name="connsiteX31" fmla="*/ 119044 w 473981"/>
                  <a:gd name="connsiteY31" fmla="*/ 155983 h 185606"/>
                  <a:gd name="connsiteX32" fmla="*/ 115204 w 473981"/>
                  <a:gd name="connsiteY32" fmla="*/ 155983 h 185606"/>
                  <a:gd name="connsiteX33" fmla="*/ 113741 w 473981"/>
                  <a:gd name="connsiteY33" fmla="*/ 159640 h 185606"/>
                  <a:gd name="connsiteX34" fmla="*/ 113741 w 473981"/>
                  <a:gd name="connsiteY34" fmla="*/ 164943 h 185606"/>
                  <a:gd name="connsiteX35" fmla="*/ 112278 w 473981"/>
                  <a:gd name="connsiteY35" fmla="*/ 166771 h 185606"/>
                  <a:gd name="connsiteX36" fmla="*/ 111547 w 473981"/>
                  <a:gd name="connsiteY36" fmla="*/ 171709 h 185606"/>
                  <a:gd name="connsiteX37" fmla="*/ 102221 w 473981"/>
                  <a:gd name="connsiteY37" fmla="*/ 173903 h 185606"/>
                  <a:gd name="connsiteX38" fmla="*/ 95820 w 473981"/>
                  <a:gd name="connsiteY38" fmla="*/ 176097 h 185606"/>
                  <a:gd name="connsiteX39" fmla="*/ 90517 w 473981"/>
                  <a:gd name="connsiteY39" fmla="*/ 176097 h 185606"/>
                  <a:gd name="connsiteX40" fmla="*/ 86129 w 473981"/>
                  <a:gd name="connsiteY40" fmla="*/ 175183 h 185606"/>
                  <a:gd name="connsiteX41" fmla="*/ 81740 w 473981"/>
                  <a:gd name="connsiteY41" fmla="*/ 172806 h 185606"/>
                  <a:gd name="connsiteX42" fmla="*/ 77717 w 473981"/>
                  <a:gd name="connsiteY42" fmla="*/ 168783 h 185606"/>
                  <a:gd name="connsiteX43" fmla="*/ 76071 w 473981"/>
                  <a:gd name="connsiteY43" fmla="*/ 162566 h 185606"/>
                  <a:gd name="connsiteX44" fmla="*/ 76071 w 473981"/>
                  <a:gd name="connsiteY44" fmla="*/ 160920 h 185606"/>
                  <a:gd name="connsiteX45" fmla="*/ 72780 w 473981"/>
                  <a:gd name="connsiteY45" fmla="*/ 159274 h 185606"/>
                  <a:gd name="connsiteX46" fmla="*/ 71500 w 473981"/>
                  <a:gd name="connsiteY46" fmla="*/ 161103 h 185606"/>
                  <a:gd name="connsiteX47" fmla="*/ 71865 w 473981"/>
                  <a:gd name="connsiteY47" fmla="*/ 162566 h 185606"/>
                  <a:gd name="connsiteX48" fmla="*/ 70220 w 473981"/>
                  <a:gd name="connsiteY48" fmla="*/ 162566 h 185606"/>
                  <a:gd name="connsiteX49" fmla="*/ 66196 w 473981"/>
                  <a:gd name="connsiteY49" fmla="*/ 160371 h 185606"/>
                  <a:gd name="connsiteX50" fmla="*/ 63637 w 473981"/>
                  <a:gd name="connsiteY50" fmla="*/ 157263 h 185606"/>
                  <a:gd name="connsiteX51" fmla="*/ 62539 w 473981"/>
                  <a:gd name="connsiteY51" fmla="*/ 157080 h 185606"/>
                  <a:gd name="connsiteX52" fmla="*/ 55591 w 473981"/>
                  <a:gd name="connsiteY52" fmla="*/ 157628 h 185606"/>
                  <a:gd name="connsiteX53" fmla="*/ 54494 w 473981"/>
                  <a:gd name="connsiteY53" fmla="*/ 160006 h 185606"/>
                  <a:gd name="connsiteX54" fmla="*/ 49922 w 473981"/>
                  <a:gd name="connsiteY54" fmla="*/ 162931 h 185606"/>
                  <a:gd name="connsiteX55" fmla="*/ 48824 w 473981"/>
                  <a:gd name="connsiteY55" fmla="*/ 162931 h 185606"/>
                  <a:gd name="connsiteX56" fmla="*/ 50470 w 473981"/>
                  <a:gd name="connsiteY56" fmla="*/ 159823 h 185606"/>
                  <a:gd name="connsiteX57" fmla="*/ 49739 w 473981"/>
                  <a:gd name="connsiteY57" fmla="*/ 158360 h 185606"/>
                  <a:gd name="connsiteX58" fmla="*/ 34012 w 473981"/>
                  <a:gd name="connsiteY58" fmla="*/ 162383 h 185606"/>
                  <a:gd name="connsiteX59" fmla="*/ 36573 w 473981"/>
                  <a:gd name="connsiteY59" fmla="*/ 159091 h 185606"/>
                  <a:gd name="connsiteX60" fmla="*/ 40961 w 473981"/>
                  <a:gd name="connsiteY60" fmla="*/ 156714 h 185606"/>
                  <a:gd name="connsiteX61" fmla="*/ 47179 w 473981"/>
                  <a:gd name="connsiteY61" fmla="*/ 156714 h 185606"/>
                  <a:gd name="connsiteX62" fmla="*/ 50287 w 473981"/>
                  <a:gd name="connsiteY62" fmla="*/ 155068 h 185606"/>
                  <a:gd name="connsiteX63" fmla="*/ 51202 w 473981"/>
                  <a:gd name="connsiteY63" fmla="*/ 154154 h 185606"/>
                  <a:gd name="connsiteX64" fmla="*/ 55042 w 473981"/>
                  <a:gd name="connsiteY64" fmla="*/ 152325 h 185606"/>
                  <a:gd name="connsiteX65" fmla="*/ 56505 w 473981"/>
                  <a:gd name="connsiteY65" fmla="*/ 150131 h 185606"/>
                  <a:gd name="connsiteX66" fmla="*/ 52847 w 473981"/>
                  <a:gd name="connsiteY66" fmla="*/ 149765 h 185606"/>
                  <a:gd name="connsiteX67" fmla="*/ 43339 w 473981"/>
                  <a:gd name="connsiteY67" fmla="*/ 151777 h 185606"/>
                  <a:gd name="connsiteX68" fmla="*/ 32367 w 473981"/>
                  <a:gd name="connsiteY68" fmla="*/ 151777 h 185606"/>
                  <a:gd name="connsiteX69" fmla="*/ 31269 w 473981"/>
                  <a:gd name="connsiteY69" fmla="*/ 149582 h 185606"/>
                  <a:gd name="connsiteX70" fmla="*/ 36756 w 473981"/>
                  <a:gd name="connsiteY70" fmla="*/ 144828 h 185606"/>
                  <a:gd name="connsiteX71" fmla="*/ 33464 w 473981"/>
                  <a:gd name="connsiteY71" fmla="*/ 141536 h 185606"/>
                  <a:gd name="connsiteX72" fmla="*/ 31818 w 473981"/>
                  <a:gd name="connsiteY72" fmla="*/ 140439 h 185606"/>
                  <a:gd name="connsiteX73" fmla="*/ 29258 w 473981"/>
                  <a:gd name="connsiteY73" fmla="*/ 139890 h 185606"/>
                  <a:gd name="connsiteX74" fmla="*/ 29807 w 473981"/>
                  <a:gd name="connsiteY74" fmla="*/ 136599 h 185606"/>
                  <a:gd name="connsiteX75" fmla="*/ 32367 w 473981"/>
                  <a:gd name="connsiteY75" fmla="*/ 135136 h 185606"/>
                  <a:gd name="connsiteX76" fmla="*/ 33281 w 473981"/>
                  <a:gd name="connsiteY76" fmla="*/ 133125 h 185606"/>
                  <a:gd name="connsiteX77" fmla="*/ 29989 w 473981"/>
                  <a:gd name="connsiteY77" fmla="*/ 133307 h 185606"/>
                  <a:gd name="connsiteX78" fmla="*/ 26698 w 473981"/>
                  <a:gd name="connsiteY78" fmla="*/ 134588 h 185606"/>
                  <a:gd name="connsiteX79" fmla="*/ 24504 w 473981"/>
                  <a:gd name="connsiteY79" fmla="*/ 131479 h 185606"/>
                  <a:gd name="connsiteX80" fmla="*/ 27613 w 473981"/>
                  <a:gd name="connsiteY80" fmla="*/ 129650 h 185606"/>
                  <a:gd name="connsiteX81" fmla="*/ 28344 w 473981"/>
                  <a:gd name="connsiteY81" fmla="*/ 126176 h 185606"/>
                  <a:gd name="connsiteX82" fmla="*/ 26149 w 473981"/>
                  <a:gd name="connsiteY82" fmla="*/ 121970 h 185606"/>
                  <a:gd name="connsiteX83" fmla="*/ 23407 w 473981"/>
                  <a:gd name="connsiteY83" fmla="*/ 120141 h 185606"/>
                  <a:gd name="connsiteX84" fmla="*/ 17189 w 473981"/>
                  <a:gd name="connsiteY84" fmla="*/ 118861 h 185606"/>
                  <a:gd name="connsiteX85" fmla="*/ 13898 w 473981"/>
                  <a:gd name="connsiteY85" fmla="*/ 116301 h 185606"/>
                  <a:gd name="connsiteX86" fmla="*/ 9692 w 473981"/>
                  <a:gd name="connsiteY86" fmla="*/ 117398 h 185606"/>
                  <a:gd name="connsiteX87" fmla="*/ 7497 w 473981"/>
                  <a:gd name="connsiteY87" fmla="*/ 116118 h 185606"/>
                  <a:gd name="connsiteX88" fmla="*/ 4937 w 473981"/>
                  <a:gd name="connsiteY88" fmla="*/ 113741 h 185606"/>
                  <a:gd name="connsiteX89" fmla="*/ 4572 w 473981"/>
                  <a:gd name="connsiteY89" fmla="*/ 112278 h 185606"/>
                  <a:gd name="connsiteX90" fmla="*/ 7680 w 473981"/>
                  <a:gd name="connsiteY90" fmla="*/ 111364 h 185606"/>
                  <a:gd name="connsiteX91" fmla="*/ 8229 w 473981"/>
                  <a:gd name="connsiteY91" fmla="*/ 107341 h 185606"/>
                  <a:gd name="connsiteX92" fmla="*/ 7680 w 473981"/>
                  <a:gd name="connsiteY92" fmla="*/ 105146 h 185606"/>
                  <a:gd name="connsiteX93" fmla="*/ 8778 w 473981"/>
                  <a:gd name="connsiteY93" fmla="*/ 102586 h 185606"/>
                  <a:gd name="connsiteX94" fmla="*/ 10423 w 473981"/>
                  <a:gd name="connsiteY94" fmla="*/ 103318 h 185606"/>
                  <a:gd name="connsiteX95" fmla="*/ 13349 w 473981"/>
                  <a:gd name="connsiteY95" fmla="*/ 109901 h 185606"/>
                  <a:gd name="connsiteX96" fmla="*/ 16092 w 473981"/>
                  <a:gd name="connsiteY96" fmla="*/ 110632 h 185606"/>
                  <a:gd name="connsiteX97" fmla="*/ 19932 w 473981"/>
                  <a:gd name="connsiteY97" fmla="*/ 109901 h 185606"/>
                  <a:gd name="connsiteX98" fmla="*/ 25601 w 473981"/>
                  <a:gd name="connsiteY98" fmla="*/ 109901 h 185606"/>
                  <a:gd name="connsiteX99" fmla="*/ 24504 w 473981"/>
                  <a:gd name="connsiteY99" fmla="*/ 108621 h 185606"/>
                  <a:gd name="connsiteX100" fmla="*/ 19383 w 473981"/>
                  <a:gd name="connsiteY100" fmla="*/ 106792 h 185606"/>
                  <a:gd name="connsiteX101" fmla="*/ 17189 w 473981"/>
                  <a:gd name="connsiteY101" fmla="*/ 102952 h 185606"/>
                  <a:gd name="connsiteX102" fmla="*/ 18103 w 473981"/>
                  <a:gd name="connsiteY102" fmla="*/ 100026 h 185606"/>
                  <a:gd name="connsiteX103" fmla="*/ 21761 w 473981"/>
                  <a:gd name="connsiteY103" fmla="*/ 97100 h 185606"/>
                  <a:gd name="connsiteX104" fmla="*/ 20481 w 473981"/>
                  <a:gd name="connsiteY104" fmla="*/ 94540 h 185606"/>
                  <a:gd name="connsiteX105" fmla="*/ 18103 w 473981"/>
                  <a:gd name="connsiteY105" fmla="*/ 92163 h 185606"/>
                  <a:gd name="connsiteX106" fmla="*/ 18103 w 473981"/>
                  <a:gd name="connsiteY106" fmla="*/ 89603 h 185606"/>
                  <a:gd name="connsiteX107" fmla="*/ 15177 w 473981"/>
                  <a:gd name="connsiteY107" fmla="*/ 86129 h 185606"/>
                  <a:gd name="connsiteX108" fmla="*/ 15726 w 473981"/>
                  <a:gd name="connsiteY108" fmla="*/ 81557 h 185606"/>
                  <a:gd name="connsiteX109" fmla="*/ 19932 w 473981"/>
                  <a:gd name="connsiteY109" fmla="*/ 77900 h 185606"/>
                  <a:gd name="connsiteX110" fmla="*/ 18835 w 473981"/>
                  <a:gd name="connsiteY110" fmla="*/ 75888 h 185606"/>
                  <a:gd name="connsiteX111" fmla="*/ 11703 w 473981"/>
                  <a:gd name="connsiteY111" fmla="*/ 77534 h 185606"/>
                  <a:gd name="connsiteX112" fmla="*/ 366 w 473981"/>
                  <a:gd name="connsiteY112" fmla="*/ 77534 h 185606"/>
                  <a:gd name="connsiteX113" fmla="*/ 0 w 473981"/>
                  <a:gd name="connsiteY113" fmla="*/ 75523 h 185606"/>
                  <a:gd name="connsiteX114" fmla="*/ 1463 w 473981"/>
                  <a:gd name="connsiteY114" fmla="*/ 66928 h 185606"/>
                  <a:gd name="connsiteX115" fmla="*/ 3840 w 473981"/>
                  <a:gd name="connsiteY115" fmla="*/ 62905 h 185606"/>
                  <a:gd name="connsiteX116" fmla="*/ 6217 w 473981"/>
                  <a:gd name="connsiteY116" fmla="*/ 61991 h 185606"/>
                  <a:gd name="connsiteX117" fmla="*/ 9326 w 473981"/>
                  <a:gd name="connsiteY117" fmla="*/ 57785 h 185606"/>
                  <a:gd name="connsiteX118" fmla="*/ 12983 w 473981"/>
                  <a:gd name="connsiteY118" fmla="*/ 54676 h 185606"/>
                  <a:gd name="connsiteX119" fmla="*/ 16458 w 473981"/>
                  <a:gd name="connsiteY119" fmla="*/ 50836 h 185606"/>
                  <a:gd name="connsiteX120" fmla="*/ 22309 w 473981"/>
                  <a:gd name="connsiteY120" fmla="*/ 51202 h 185606"/>
                  <a:gd name="connsiteX121" fmla="*/ 29258 w 473981"/>
                  <a:gd name="connsiteY121" fmla="*/ 49007 h 185606"/>
                  <a:gd name="connsiteX122" fmla="*/ 31818 w 473981"/>
                  <a:gd name="connsiteY122" fmla="*/ 51385 h 185606"/>
                  <a:gd name="connsiteX123" fmla="*/ 37121 w 473981"/>
                  <a:gd name="connsiteY123" fmla="*/ 52848 h 185606"/>
                  <a:gd name="connsiteX124" fmla="*/ 42424 w 473981"/>
                  <a:gd name="connsiteY124" fmla="*/ 52665 h 185606"/>
                  <a:gd name="connsiteX125" fmla="*/ 40779 w 473981"/>
                  <a:gd name="connsiteY125" fmla="*/ 46813 h 185606"/>
                  <a:gd name="connsiteX126" fmla="*/ 44619 w 473981"/>
                  <a:gd name="connsiteY126" fmla="*/ 47362 h 185606"/>
                  <a:gd name="connsiteX127" fmla="*/ 47545 w 473981"/>
                  <a:gd name="connsiteY127" fmla="*/ 48642 h 185606"/>
                  <a:gd name="connsiteX128" fmla="*/ 47179 w 473981"/>
                  <a:gd name="connsiteY128" fmla="*/ 50836 h 185606"/>
                  <a:gd name="connsiteX129" fmla="*/ 50287 w 473981"/>
                  <a:gd name="connsiteY129" fmla="*/ 51202 h 185606"/>
                  <a:gd name="connsiteX130" fmla="*/ 56505 w 473981"/>
                  <a:gd name="connsiteY130" fmla="*/ 50105 h 185606"/>
                  <a:gd name="connsiteX131" fmla="*/ 68939 w 473981"/>
                  <a:gd name="connsiteY131" fmla="*/ 50653 h 185606"/>
                  <a:gd name="connsiteX132" fmla="*/ 74974 w 473981"/>
                  <a:gd name="connsiteY132" fmla="*/ 49922 h 185606"/>
                  <a:gd name="connsiteX133" fmla="*/ 74243 w 473981"/>
                  <a:gd name="connsiteY133" fmla="*/ 47179 h 185606"/>
                  <a:gd name="connsiteX134" fmla="*/ 70403 w 473981"/>
                  <a:gd name="connsiteY134" fmla="*/ 46264 h 185606"/>
                  <a:gd name="connsiteX135" fmla="*/ 69854 w 473981"/>
                  <a:gd name="connsiteY135" fmla="*/ 44801 h 185606"/>
                  <a:gd name="connsiteX136" fmla="*/ 74243 w 473981"/>
                  <a:gd name="connsiteY136" fmla="*/ 43156 h 185606"/>
                  <a:gd name="connsiteX137" fmla="*/ 94723 w 473981"/>
                  <a:gd name="connsiteY137" fmla="*/ 41876 h 185606"/>
                  <a:gd name="connsiteX138" fmla="*/ 94540 w 473981"/>
                  <a:gd name="connsiteY138" fmla="*/ 39864 h 185606"/>
                  <a:gd name="connsiteX139" fmla="*/ 90883 w 473981"/>
                  <a:gd name="connsiteY139" fmla="*/ 39133 h 185606"/>
                  <a:gd name="connsiteX140" fmla="*/ 88140 w 473981"/>
                  <a:gd name="connsiteY140" fmla="*/ 39864 h 185606"/>
                  <a:gd name="connsiteX141" fmla="*/ 81923 w 473981"/>
                  <a:gd name="connsiteY141" fmla="*/ 39133 h 185606"/>
                  <a:gd name="connsiteX142" fmla="*/ 80460 w 473981"/>
                  <a:gd name="connsiteY142" fmla="*/ 37487 h 185606"/>
                  <a:gd name="connsiteX143" fmla="*/ 78631 w 473981"/>
                  <a:gd name="connsiteY143" fmla="*/ 37121 h 185606"/>
                  <a:gd name="connsiteX144" fmla="*/ 77717 w 473981"/>
                  <a:gd name="connsiteY144" fmla="*/ 34378 h 185606"/>
                  <a:gd name="connsiteX145" fmla="*/ 74974 w 473981"/>
                  <a:gd name="connsiteY145" fmla="*/ 32915 h 185606"/>
                  <a:gd name="connsiteX146" fmla="*/ 76071 w 473981"/>
                  <a:gd name="connsiteY146" fmla="*/ 30172 h 185606"/>
                  <a:gd name="connsiteX147" fmla="*/ 78814 w 473981"/>
                  <a:gd name="connsiteY147" fmla="*/ 25601 h 185606"/>
                  <a:gd name="connsiteX148" fmla="*/ 79363 w 473981"/>
                  <a:gd name="connsiteY148" fmla="*/ 27064 h 185606"/>
                  <a:gd name="connsiteX149" fmla="*/ 83569 w 473981"/>
                  <a:gd name="connsiteY149" fmla="*/ 27064 h 185606"/>
                  <a:gd name="connsiteX150" fmla="*/ 89420 w 473981"/>
                  <a:gd name="connsiteY150" fmla="*/ 28892 h 185606"/>
                  <a:gd name="connsiteX151" fmla="*/ 107341 w 473981"/>
                  <a:gd name="connsiteY151" fmla="*/ 28344 h 185606"/>
                  <a:gd name="connsiteX152" fmla="*/ 112278 w 473981"/>
                  <a:gd name="connsiteY152" fmla="*/ 29624 h 185606"/>
                  <a:gd name="connsiteX153" fmla="*/ 115387 w 473981"/>
                  <a:gd name="connsiteY153" fmla="*/ 31087 h 185606"/>
                  <a:gd name="connsiteX154" fmla="*/ 117398 w 473981"/>
                  <a:gd name="connsiteY154" fmla="*/ 30721 h 185606"/>
                  <a:gd name="connsiteX155" fmla="*/ 127273 w 473981"/>
                  <a:gd name="connsiteY155" fmla="*/ 31818 h 185606"/>
                  <a:gd name="connsiteX156" fmla="*/ 133673 w 473981"/>
                  <a:gd name="connsiteY156" fmla="*/ 29075 h 185606"/>
                  <a:gd name="connsiteX157" fmla="*/ 136782 w 473981"/>
                  <a:gd name="connsiteY157" fmla="*/ 23589 h 185606"/>
                  <a:gd name="connsiteX158" fmla="*/ 142451 w 473981"/>
                  <a:gd name="connsiteY158" fmla="*/ 21029 h 185606"/>
                  <a:gd name="connsiteX159" fmla="*/ 147753 w 473981"/>
                  <a:gd name="connsiteY159" fmla="*/ 16823 h 185606"/>
                  <a:gd name="connsiteX160" fmla="*/ 154154 w 473981"/>
                  <a:gd name="connsiteY160" fmla="*/ 14812 h 185606"/>
                  <a:gd name="connsiteX161" fmla="*/ 158908 w 473981"/>
                  <a:gd name="connsiteY161" fmla="*/ 11155 h 185606"/>
                  <a:gd name="connsiteX162" fmla="*/ 164760 w 473981"/>
                  <a:gd name="connsiteY162" fmla="*/ 8046 h 185606"/>
                  <a:gd name="connsiteX163" fmla="*/ 176829 w 473981"/>
                  <a:gd name="connsiteY163" fmla="*/ 3474 h 185606"/>
                  <a:gd name="connsiteX164" fmla="*/ 184692 w 473981"/>
                  <a:gd name="connsiteY164" fmla="*/ 2560 h 185606"/>
                  <a:gd name="connsiteX165" fmla="*/ 192190 w 473981"/>
                  <a:gd name="connsiteY165" fmla="*/ 2377 h 185606"/>
                  <a:gd name="connsiteX166" fmla="*/ 202612 w 473981"/>
                  <a:gd name="connsiteY166" fmla="*/ 3292 h 185606"/>
                  <a:gd name="connsiteX167" fmla="*/ 219619 w 473981"/>
                  <a:gd name="connsiteY167" fmla="*/ 3109 h 185606"/>
                  <a:gd name="connsiteX168" fmla="*/ 225288 w 473981"/>
                  <a:gd name="connsiteY168" fmla="*/ 366 h 185606"/>
                  <a:gd name="connsiteX169" fmla="*/ 228579 w 473981"/>
                  <a:gd name="connsiteY169" fmla="*/ 0 h 185606"/>
                  <a:gd name="connsiteX170" fmla="*/ 231139 w 473981"/>
                  <a:gd name="connsiteY170" fmla="*/ 914 h 185606"/>
                  <a:gd name="connsiteX171" fmla="*/ 231139 w 473981"/>
                  <a:gd name="connsiteY171" fmla="*/ 4206 h 185606"/>
                  <a:gd name="connsiteX172" fmla="*/ 234797 w 473981"/>
                  <a:gd name="connsiteY172" fmla="*/ 9143 h 185606"/>
                  <a:gd name="connsiteX173" fmla="*/ 241197 w 473981"/>
                  <a:gd name="connsiteY173" fmla="*/ 12069 h 185606"/>
                  <a:gd name="connsiteX174" fmla="*/ 247414 w 473981"/>
                  <a:gd name="connsiteY174" fmla="*/ 14263 h 185606"/>
                  <a:gd name="connsiteX175" fmla="*/ 253266 w 473981"/>
                  <a:gd name="connsiteY175" fmla="*/ 10789 h 185606"/>
                  <a:gd name="connsiteX176" fmla="*/ 256374 w 473981"/>
                  <a:gd name="connsiteY176" fmla="*/ 15543 h 185606"/>
                  <a:gd name="connsiteX177" fmla="*/ 260032 w 473981"/>
                  <a:gd name="connsiteY177" fmla="*/ 24138 h 185606"/>
                  <a:gd name="connsiteX178" fmla="*/ 272650 w 473981"/>
                  <a:gd name="connsiteY178" fmla="*/ 25052 h 185606"/>
                  <a:gd name="connsiteX179" fmla="*/ 288742 w 473981"/>
                  <a:gd name="connsiteY179" fmla="*/ 33464 h 185606"/>
                  <a:gd name="connsiteX180" fmla="*/ 291667 w 473981"/>
                  <a:gd name="connsiteY180" fmla="*/ 31635 h 185606"/>
                  <a:gd name="connsiteX181" fmla="*/ 294410 w 473981"/>
                  <a:gd name="connsiteY181" fmla="*/ 30721 h 185606"/>
                  <a:gd name="connsiteX182" fmla="*/ 303919 w 473981"/>
                  <a:gd name="connsiteY182" fmla="*/ 34927 h 185606"/>
                  <a:gd name="connsiteX183" fmla="*/ 313976 w 473981"/>
                  <a:gd name="connsiteY183" fmla="*/ 34195 h 185606"/>
                  <a:gd name="connsiteX184" fmla="*/ 321657 w 473981"/>
                  <a:gd name="connsiteY184" fmla="*/ 31635 h 185606"/>
                  <a:gd name="connsiteX185" fmla="*/ 335372 w 473981"/>
                  <a:gd name="connsiteY185" fmla="*/ 29990 h 185606"/>
                  <a:gd name="connsiteX186" fmla="*/ 351281 w 473981"/>
                  <a:gd name="connsiteY186" fmla="*/ 33098 h 185606"/>
                  <a:gd name="connsiteX187" fmla="*/ 361155 w 473981"/>
                  <a:gd name="connsiteY187" fmla="*/ 32733 h 185606"/>
                  <a:gd name="connsiteX188" fmla="*/ 379990 w 473981"/>
                  <a:gd name="connsiteY188" fmla="*/ 21029 h 185606"/>
                  <a:gd name="connsiteX189" fmla="*/ 388219 w 473981"/>
                  <a:gd name="connsiteY189" fmla="*/ 16641 h 185606"/>
                  <a:gd name="connsiteX190" fmla="*/ 389682 w 473981"/>
                  <a:gd name="connsiteY190" fmla="*/ 14263 h 185606"/>
                  <a:gd name="connsiteX191" fmla="*/ 392425 w 473981"/>
                  <a:gd name="connsiteY191" fmla="*/ 17189 h 185606"/>
                  <a:gd name="connsiteX192" fmla="*/ 396631 w 473981"/>
                  <a:gd name="connsiteY192" fmla="*/ 17189 h 185606"/>
                  <a:gd name="connsiteX193" fmla="*/ 402300 w 473981"/>
                  <a:gd name="connsiteY193" fmla="*/ 15543 h 185606"/>
                  <a:gd name="connsiteX194" fmla="*/ 411077 w 473981"/>
                  <a:gd name="connsiteY194" fmla="*/ 18103 h 185606"/>
                  <a:gd name="connsiteX195" fmla="*/ 414186 w 473981"/>
                  <a:gd name="connsiteY195" fmla="*/ 18103 h 185606"/>
                  <a:gd name="connsiteX196" fmla="*/ 416380 w 473981"/>
                  <a:gd name="connsiteY196" fmla="*/ 14812 h 185606"/>
                  <a:gd name="connsiteX197" fmla="*/ 418574 w 473981"/>
                  <a:gd name="connsiteY197" fmla="*/ 13532 h 185606"/>
                  <a:gd name="connsiteX198" fmla="*/ 422232 w 473981"/>
                  <a:gd name="connsiteY198" fmla="*/ 14629 h 185606"/>
                  <a:gd name="connsiteX199" fmla="*/ 426072 w 473981"/>
                  <a:gd name="connsiteY199" fmla="*/ 17555 h 185606"/>
                  <a:gd name="connsiteX200" fmla="*/ 431192 w 473981"/>
                  <a:gd name="connsiteY200" fmla="*/ 24138 h 185606"/>
                  <a:gd name="connsiteX201" fmla="*/ 433752 w 473981"/>
                  <a:gd name="connsiteY201" fmla="*/ 24687 h 185606"/>
                  <a:gd name="connsiteX202" fmla="*/ 437592 w 473981"/>
                  <a:gd name="connsiteY202" fmla="*/ 28710 h 185606"/>
                  <a:gd name="connsiteX203" fmla="*/ 440701 w 473981"/>
                  <a:gd name="connsiteY203" fmla="*/ 31087 h 185606"/>
                  <a:gd name="connsiteX204" fmla="*/ 444358 w 473981"/>
                  <a:gd name="connsiteY204" fmla="*/ 36755 h 185606"/>
                  <a:gd name="connsiteX205" fmla="*/ 444724 w 473981"/>
                  <a:gd name="connsiteY205" fmla="*/ 45350 h 185606"/>
                  <a:gd name="connsiteX206" fmla="*/ 446187 w 473981"/>
                  <a:gd name="connsiteY206" fmla="*/ 51202 h 185606"/>
                  <a:gd name="connsiteX207" fmla="*/ 450027 w 473981"/>
                  <a:gd name="connsiteY207" fmla="*/ 55591 h 185606"/>
                  <a:gd name="connsiteX208" fmla="*/ 454964 w 473981"/>
                  <a:gd name="connsiteY208" fmla="*/ 57236 h 185606"/>
                  <a:gd name="connsiteX209" fmla="*/ 459170 w 473981"/>
                  <a:gd name="connsiteY209" fmla="*/ 59431 h 185606"/>
                  <a:gd name="connsiteX210" fmla="*/ 463741 w 473981"/>
                  <a:gd name="connsiteY210" fmla="*/ 63819 h 185606"/>
                  <a:gd name="connsiteX211" fmla="*/ 467033 w 473981"/>
                  <a:gd name="connsiteY211" fmla="*/ 65648 h 185606"/>
                  <a:gd name="connsiteX212" fmla="*/ 469045 w 473981"/>
                  <a:gd name="connsiteY212" fmla="*/ 67294 h 185606"/>
                  <a:gd name="connsiteX213" fmla="*/ 464839 w 473981"/>
                  <a:gd name="connsiteY213" fmla="*/ 74791 h 185606"/>
                  <a:gd name="connsiteX214" fmla="*/ 463925 w 473981"/>
                  <a:gd name="connsiteY214" fmla="*/ 77534 h 185606"/>
                  <a:gd name="connsiteX215" fmla="*/ 457159 w 473981"/>
                  <a:gd name="connsiteY215" fmla="*/ 81191 h 185606"/>
                  <a:gd name="connsiteX216" fmla="*/ 457707 w 473981"/>
                  <a:gd name="connsiteY216" fmla="*/ 84666 h 185606"/>
                  <a:gd name="connsiteX217" fmla="*/ 461182 w 473981"/>
                  <a:gd name="connsiteY217" fmla="*/ 91797 h 185606"/>
                  <a:gd name="connsiteX218" fmla="*/ 461913 w 473981"/>
                  <a:gd name="connsiteY218" fmla="*/ 103318 h 185606"/>
                  <a:gd name="connsiteX219" fmla="*/ 461730 w 473981"/>
                  <a:gd name="connsiteY219" fmla="*/ 110632 h 185606"/>
                  <a:gd name="connsiteX220" fmla="*/ 462827 w 473981"/>
                  <a:gd name="connsiteY220" fmla="*/ 117398 h 185606"/>
                  <a:gd name="connsiteX221" fmla="*/ 461182 w 473981"/>
                  <a:gd name="connsiteY221" fmla="*/ 125810 h 185606"/>
                  <a:gd name="connsiteX222" fmla="*/ 467582 w 473981"/>
                  <a:gd name="connsiteY222" fmla="*/ 129467 h 185606"/>
                  <a:gd name="connsiteX223" fmla="*/ 473251 w 473981"/>
                  <a:gd name="connsiteY223" fmla="*/ 136599 h 185606"/>
                  <a:gd name="connsiteX224" fmla="*/ 473982 w 473981"/>
                  <a:gd name="connsiteY224" fmla="*/ 143548 h 185606"/>
                  <a:gd name="connsiteX225" fmla="*/ 470325 w 473981"/>
                  <a:gd name="connsiteY225" fmla="*/ 146656 h 185606"/>
                  <a:gd name="connsiteX226" fmla="*/ 463376 w 473981"/>
                  <a:gd name="connsiteY226" fmla="*/ 146108 h 185606"/>
                  <a:gd name="connsiteX227" fmla="*/ 459170 w 473981"/>
                  <a:gd name="connsiteY227" fmla="*/ 140988 h 185606"/>
                  <a:gd name="connsiteX228" fmla="*/ 450758 w 473981"/>
                  <a:gd name="connsiteY228" fmla="*/ 141719 h 185606"/>
                  <a:gd name="connsiteX229" fmla="*/ 437044 w 473981"/>
                  <a:gd name="connsiteY229" fmla="*/ 140988 h 185606"/>
                  <a:gd name="connsiteX230" fmla="*/ 426986 w 473981"/>
                  <a:gd name="connsiteY230" fmla="*/ 137696 h 185606"/>
                  <a:gd name="connsiteX231" fmla="*/ 415831 w 473981"/>
                  <a:gd name="connsiteY231" fmla="*/ 146656 h 185606"/>
                  <a:gd name="connsiteX232" fmla="*/ 411626 w 473981"/>
                  <a:gd name="connsiteY232" fmla="*/ 146839 h 185606"/>
                  <a:gd name="connsiteX233" fmla="*/ 411443 w 473981"/>
                  <a:gd name="connsiteY233" fmla="*/ 146108 h 185606"/>
                  <a:gd name="connsiteX234" fmla="*/ 411443 w 473981"/>
                  <a:gd name="connsiteY234" fmla="*/ 143731 h 185606"/>
                  <a:gd name="connsiteX235" fmla="*/ 409431 w 473981"/>
                  <a:gd name="connsiteY235" fmla="*/ 142999 h 185606"/>
                  <a:gd name="connsiteX236" fmla="*/ 408334 w 473981"/>
                  <a:gd name="connsiteY236" fmla="*/ 142085 h 185606"/>
                  <a:gd name="connsiteX237" fmla="*/ 404494 w 473981"/>
                  <a:gd name="connsiteY237" fmla="*/ 145011 h 185606"/>
                  <a:gd name="connsiteX238" fmla="*/ 396448 w 473981"/>
                  <a:gd name="connsiteY238" fmla="*/ 148119 h 185606"/>
                  <a:gd name="connsiteX239" fmla="*/ 379807 w 473981"/>
                  <a:gd name="connsiteY239" fmla="*/ 148851 h 185606"/>
                  <a:gd name="connsiteX240" fmla="*/ 375236 w 473981"/>
                  <a:gd name="connsiteY240" fmla="*/ 147388 h 185606"/>
                  <a:gd name="connsiteX241" fmla="*/ 371579 w 473981"/>
                  <a:gd name="connsiteY241" fmla="*/ 147571 h 185606"/>
                  <a:gd name="connsiteX242" fmla="*/ 364081 w 473981"/>
                  <a:gd name="connsiteY242" fmla="*/ 149582 h 185606"/>
                  <a:gd name="connsiteX243" fmla="*/ 359327 w 473981"/>
                  <a:gd name="connsiteY243" fmla="*/ 153057 h 185606"/>
                  <a:gd name="connsiteX244" fmla="*/ 355487 w 473981"/>
                  <a:gd name="connsiteY244" fmla="*/ 154885 h 185606"/>
                  <a:gd name="connsiteX245" fmla="*/ 350000 w 473981"/>
                  <a:gd name="connsiteY245" fmla="*/ 156348 h 185606"/>
                  <a:gd name="connsiteX246" fmla="*/ 347258 w 473981"/>
                  <a:gd name="connsiteY246" fmla="*/ 157811 h 185606"/>
                  <a:gd name="connsiteX247" fmla="*/ 332446 w 473981"/>
                  <a:gd name="connsiteY247" fmla="*/ 160920 h 185606"/>
                  <a:gd name="connsiteX248" fmla="*/ 319646 w 473981"/>
                  <a:gd name="connsiteY248" fmla="*/ 159091 h 185606"/>
                  <a:gd name="connsiteX249" fmla="*/ 314342 w 473981"/>
                  <a:gd name="connsiteY249" fmla="*/ 154520 h 185606"/>
                  <a:gd name="connsiteX250" fmla="*/ 310868 w 473981"/>
                  <a:gd name="connsiteY250" fmla="*/ 153605 h 185606"/>
                  <a:gd name="connsiteX251" fmla="*/ 304651 w 473981"/>
                  <a:gd name="connsiteY251" fmla="*/ 154337 h 185606"/>
                  <a:gd name="connsiteX252" fmla="*/ 300262 w 473981"/>
                  <a:gd name="connsiteY252" fmla="*/ 156897 h 185606"/>
                  <a:gd name="connsiteX253" fmla="*/ 293679 w 473981"/>
                  <a:gd name="connsiteY253" fmla="*/ 159274 h 185606"/>
                  <a:gd name="connsiteX254" fmla="*/ 290204 w 473981"/>
                  <a:gd name="connsiteY254" fmla="*/ 160006 h 185606"/>
                  <a:gd name="connsiteX255" fmla="*/ 288193 w 473981"/>
                  <a:gd name="connsiteY255" fmla="*/ 161651 h 185606"/>
                  <a:gd name="connsiteX256" fmla="*/ 281244 w 473981"/>
                  <a:gd name="connsiteY256" fmla="*/ 160554 h 185606"/>
                  <a:gd name="connsiteX257" fmla="*/ 277770 w 473981"/>
                  <a:gd name="connsiteY257" fmla="*/ 161468 h 185606"/>
                  <a:gd name="connsiteX258" fmla="*/ 277038 w 473981"/>
                  <a:gd name="connsiteY258" fmla="*/ 160554 h 185606"/>
                  <a:gd name="connsiteX259" fmla="*/ 276673 w 473981"/>
                  <a:gd name="connsiteY259" fmla="*/ 159640 h 185606"/>
                  <a:gd name="connsiteX260" fmla="*/ 277221 w 473981"/>
                  <a:gd name="connsiteY260" fmla="*/ 159091 h 185606"/>
                  <a:gd name="connsiteX261" fmla="*/ 276673 w 473981"/>
                  <a:gd name="connsiteY261" fmla="*/ 158908 h 185606"/>
                  <a:gd name="connsiteX262" fmla="*/ 274478 w 473981"/>
                  <a:gd name="connsiteY262" fmla="*/ 157628 h 185606"/>
                  <a:gd name="connsiteX263" fmla="*/ 270089 w 473981"/>
                  <a:gd name="connsiteY263" fmla="*/ 157080 h 185606"/>
                  <a:gd name="connsiteX264" fmla="*/ 267895 w 473981"/>
                  <a:gd name="connsiteY264" fmla="*/ 156165 h 185606"/>
                  <a:gd name="connsiteX265" fmla="*/ 265518 w 473981"/>
                  <a:gd name="connsiteY265" fmla="*/ 160737 h 185606"/>
                  <a:gd name="connsiteX266" fmla="*/ 264969 w 473981"/>
                  <a:gd name="connsiteY266" fmla="*/ 161286 h 185606"/>
                  <a:gd name="connsiteX267" fmla="*/ 265152 w 473981"/>
                  <a:gd name="connsiteY267" fmla="*/ 163114 h 185606"/>
                  <a:gd name="connsiteX268" fmla="*/ 264055 w 473981"/>
                  <a:gd name="connsiteY268" fmla="*/ 166771 h 185606"/>
                  <a:gd name="connsiteX269" fmla="*/ 268078 w 473981"/>
                  <a:gd name="connsiteY269" fmla="*/ 172074 h 185606"/>
                  <a:gd name="connsiteX270" fmla="*/ 268260 w 473981"/>
                  <a:gd name="connsiteY270" fmla="*/ 173354 h 185606"/>
                  <a:gd name="connsiteX271" fmla="*/ 267346 w 473981"/>
                  <a:gd name="connsiteY271" fmla="*/ 173903 h 185606"/>
                  <a:gd name="connsiteX272" fmla="*/ 263689 w 473981"/>
                  <a:gd name="connsiteY272" fmla="*/ 173720 h 185606"/>
                  <a:gd name="connsiteX273" fmla="*/ 260032 w 473981"/>
                  <a:gd name="connsiteY273" fmla="*/ 175183 h 185606"/>
                  <a:gd name="connsiteX274" fmla="*/ 259666 w 473981"/>
                  <a:gd name="connsiteY274" fmla="*/ 176463 h 185606"/>
                  <a:gd name="connsiteX275" fmla="*/ 259666 w 473981"/>
                  <a:gd name="connsiteY275" fmla="*/ 180120 h 185606"/>
                  <a:gd name="connsiteX276" fmla="*/ 257289 w 473981"/>
                  <a:gd name="connsiteY276" fmla="*/ 182498 h 185606"/>
                  <a:gd name="connsiteX277" fmla="*/ 255277 w 473981"/>
                  <a:gd name="connsiteY277" fmla="*/ 182681 h 185606"/>
                  <a:gd name="connsiteX278" fmla="*/ 254180 w 473981"/>
                  <a:gd name="connsiteY278" fmla="*/ 185606 h 185606"/>
                  <a:gd name="connsiteX279" fmla="*/ 251254 w 473981"/>
                  <a:gd name="connsiteY279" fmla="*/ 183778 h 185606"/>
                  <a:gd name="connsiteX280" fmla="*/ 250340 w 473981"/>
                  <a:gd name="connsiteY280" fmla="*/ 181949 h 185606"/>
                  <a:gd name="connsiteX281" fmla="*/ 248694 w 473981"/>
                  <a:gd name="connsiteY281" fmla="*/ 181949 h 185606"/>
                  <a:gd name="connsiteX282" fmla="*/ 249609 w 473981"/>
                  <a:gd name="connsiteY282" fmla="*/ 179023 h 18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473981" h="185606">
                    <a:moveTo>
                      <a:pt x="249609" y="179023"/>
                    </a:moveTo>
                    <a:lnTo>
                      <a:pt x="247780" y="173354"/>
                    </a:lnTo>
                    <a:lnTo>
                      <a:pt x="249609" y="166223"/>
                    </a:lnTo>
                    <a:lnTo>
                      <a:pt x="253997" y="163663"/>
                    </a:lnTo>
                    <a:lnTo>
                      <a:pt x="256192" y="159823"/>
                    </a:lnTo>
                    <a:lnTo>
                      <a:pt x="251986" y="156165"/>
                    </a:lnTo>
                    <a:lnTo>
                      <a:pt x="243757" y="159274"/>
                    </a:lnTo>
                    <a:lnTo>
                      <a:pt x="242843" y="163663"/>
                    </a:lnTo>
                    <a:lnTo>
                      <a:pt x="239185" y="164943"/>
                    </a:lnTo>
                    <a:lnTo>
                      <a:pt x="233151" y="164211"/>
                    </a:lnTo>
                    <a:lnTo>
                      <a:pt x="228396" y="160554"/>
                    </a:lnTo>
                    <a:lnTo>
                      <a:pt x="224556" y="158543"/>
                    </a:lnTo>
                    <a:lnTo>
                      <a:pt x="221082" y="157628"/>
                    </a:lnTo>
                    <a:lnTo>
                      <a:pt x="218339" y="157628"/>
                    </a:lnTo>
                    <a:lnTo>
                      <a:pt x="213036" y="159823"/>
                    </a:lnTo>
                    <a:lnTo>
                      <a:pt x="204441" y="167320"/>
                    </a:lnTo>
                    <a:lnTo>
                      <a:pt x="202612" y="171343"/>
                    </a:lnTo>
                    <a:lnTo>
                      <a:pt x="197858" y="171892"/>
                    </a:lnTo>
                    <a:lnTo>
                      <a:pt x="194201" y="174817"/>
                    </a:lnTo>
                    <a:lnTo>
                      <a:pt x="189446" y="176646"/>
                    </a:lnTo>
                    <a:lnTo>
                      <a:pt x="184326" y="176097"/>
                    </a:lnTo>
                    <a:lnTo>
                      <a:pt x="175366" y="178292"/>
                    </a:lnTo>
                    <a:lnTo>
                      <a:pt x="171160" y="179938"/>
                    </a:lnTo>
                    <a:lnTo>
                      <a:pt x="162565" y="177378"/>
                    </a:lnTo>
                    <a:lnTo>
                      <a:pt x="157994" y="172989"/>
                    </a:lnTo>
                    <a:lnTo>
                      <a:pt x="155983" y="169697"/>
                    </a:lnTo>
                    <a:lnTo>
                      <a:pt x="153240" y="167320"/>
                    </a:lnTo>
                    <a:lnTo>
                      <a:pt x="148851" y="164760"/>
                    </a:lnTo>
                    <a:lnTo>
                      <a:pt x="136965" y="159640"/>
                    </a:lnTo>
                    <a:lnTo>
                      <a:pt x="131479" y="156165"/>
                    </a:lnTo>
                    <a:lnTo>
                      <a:pt x="123616" y="155068"/>
                    </a:lnTo>
                    <a:lnTo>
                      <a:pt x="119044" y="155983"/>
                    </a:lnTo>
                    <a:lnTo>
                      <a:pt x="115204" y="155983"/>
                    </a:lnTo>
                    <a:lnTo>
                      <a:pt x="113741" y="159640"/>
                    </a:lnTo>
                    <a:lnTo>
                      <a:pt x="113741" y="164943"/>
                    </a:lnTo>
                    <a:lnTo>
                      <a:pt x="112278" y="166771"/>
                    </a:lnTo>
                    <a:lnTo>
                      <a:pt x="111547" y="171709"/>
                    </a:lnTo>
                    <a:lnTo>
                      <a:pt x="102221" y="173903"/>
                    </a:lnTo>
                    <a:lnTo>
                      <a:pt x="95820" y="176097"/>
                    </a:lnTo>
                    <a:lnTo>
                      <a:pt x="90517" y="176097"/>
                    </a:lnTo>
                    <a:lnTo>
                      <a:pt x="86129" y="175183"/>
                    </a:lnTo>
                    <a:lnTo>
                      <a:pt x="81740" y="172806"/>
                    </a:lnTo>
                    <a:lnTo>
                      <a:pt x="77717" y="168783"/>
                    </a:lnTo>
                    <a:lnTo>
                      <a:pt x="76071" y="162566"/>
                    </a:lnTo>
                    <a:lnTo>
                      <a:pt x="76071" y="160920"/>
                    </a:lnTo>
                    <a:lnTo>
                      <a:pt x="72780" y="159274"/>
                    </a:lnTo>
                    <a:lnTo>
                      <a:pt x="71500" y="161103"/>
                    </a:lnTo>
                    <a:lnTo>
                      <a:pt x="71865" y="162566"/>
                    </a:lnTo>
                    <a:lnTo>
                      <a:pt x="70220" y="162566"/>
                    </a:lnTo>
                    <a:lnTo>
                      <a:pt x="66196" y="160371"/>
                    </a:lnTo>
                    <a:lnTo>
                      <a:pt x="63637" y="157263"/>
                    </a:lnTo>
                    <a:lnTo>
                      <a:pt x="62539" y="157080"/>
                    </a:lnTo>
                    <a:lnTo>
                      <a:pt x="55591" y="157628"/>
                    </a:lnTo>
                    <a:lnTo>
                      <a:pt x="54494" y="160006"/>
                    </a:lnTo>
                    <a:lnTo>
                      <a:pt x="49922" y="162931"/>
                    </a:lnTo>
                    <a:lnTo>
                      <a:pt x="48824" y="162931"/>
                    </a:lnTo>
                    <a:lnTo>
                      <a:pt x="50470" y="159823"/>
                    </a:lnTo>
                    <a:lnTo>
                      <a:pt x="49739" y="158360"/>
                    </a:lnTo>
                    <a:lnTo>
                      <a:pt x="34012" y="162383"/>
                    </a:lnTo>
                    <a:lnTo>
                      <a:pt x="36573" y="159091"/>
                    </a:lnTo>
                    <a:lnTo>
                      <a:pt x="40961" y="156714"/>
                    </a:lnTo>
                    <a:lnTo>
                      <a:pt x="47179" y="156714"/>
                    </a:lnTo>
                    <a:lnTo>
                      <a:pt x="50287" y="155068"/>
                    </a:lnTo>
                    <a:lnTo>
                      <a:pt x="51202" y="154154"/>
                    </a:lnTo>
                    <a:lnTo>
                      <a:pt x="55042" y="152325"/>
                    </a:lnTo>
                    <a:lnTo>
                      <a:pt x="56505" y="150131"/>
                    </a:lnTo>
                    <a:lnTo>
                      <a:pt x="52847" y="149765"/>
                    </a:lnTo>
                    <a:lnTo>
                      <a:pt x="43339" y="151777"/>
                    </a:lnTo>
                    <a:lnTo>
                      <a:pt x="32367" y="151777"/>
                    </a:lnTo>
                    <a:lnTo>
                      <a:pt x="31269" y="149582"/>
                    </a:lnTo>
                    <a:lnTo>
                      <a:pt x="36756" y="144828"/>
                    </a:lnTo>
                    <a:lnTo>
                      <a:pt x="33464" y="141536"/>
                    </a:lnTo>
                    <a:lnTo>
                      <a:pt x="31818" y="140439"/>
                    </a:lnTo>
                    <a:lnTo>
                      <a:pt x="29258" y="139890"/>
                    </a:lnTo>
                    <a:lnTo>
                      <a:pt x="29807" y="136599"/>
                    </a:lnTo>
                    <a:lnTo>
                      <a:pt x="32367" y="135136"/>
                    </a:lnTo>
                    <a:lnTo>
                      <a:pt x="33281" y="133125"/>
                    </a:lnTo>
                    <a:lnTo>
                      <a:pt x="29989" y="133307"/>
                    </a:lnTo>
                    <a:lnTo>
                      <a:pt x="26698" y="134588"/>
                    </a:lnTo>
                    <a:lnTo>
                      <a:pt x="24504" y="131479"/>
                    </a:lnTo>
                    <a:lnTo>
                      <a:pt x="27613" y="129650"/>
                    </a:lnTo>
                    <a:lnTo>
                      <a:pt x="28344" y="126176"/>
                    </a:lnTo>
                    <a:lnTo>
                      <a:pt x="26149" y="121970"/>
                    </a:lnTo>
                    <a:lnTo>
                      <a:pt x="23407" y="120141"/>
                    </a:lnTo>
                    <a:lnTo>
                      <a:pt x="17189" y="118861"/>
                    </a:lnTo>
                    <a:lnTo>
                      <a:pt x="13898" y="116301"/>
                    </a:lnTo>
                    <a:lnTo>
                      <a:pt x="9692" y="117398"/>
                    </a:lnTo>
                    <a:lnTo>
                      <a:pt x="7497" y="116118"/>
                    </a:lnTo>
                    <a:lnTo>
                      <a:pt x="4937" y="113741"/>
                    </a:lnTo>
                    <a:lnTo>
                      <a:pt x="4572" y="112278"/>
                    </a:lnTo>
                    <a:lnTo>
                      <a:pt x="7680" y="111364"/>
                    </a:lnTo>
                    <a:lnTo>
                      <a:pt x="8229" y="107341"/>
                    </a:lnTo>
                    <a:lnTo>
                      <a:pt x="7680" y="105146"/>
                    </a:lnTo>
                    <a:lnTo>
                      <a:pt x="8778" y="102586"/>
                    </a:lnTo>
                    <a:lnTo>
                      <a:pt x="10423" y="103318"/>
                    </a:lnTo>
                    <a:lnTo>
                      <a:pt x="13349" y="109901"/>
                    </a:lnTo>
                    <a:lnTo>
                      <a:pt x="16092" y="110632"/>
                    </a:lnTo>
                    <a:lnTo>
                      <a:pt x="19932" y="109901"/>
                    </a:lnTo>
                    <a:lnTo>
                      <a:pt x="25601" y="109901"/>
                    </a:lnTo>
                    <a:lnTo>
                      <a:pt x="24504" y="108621"/>
                    </a:lnTo>
                    <a:lnTo>
                      <a:pt x="19383" y="106792"/>
                    </a:lnTo>
                    <a:lnTo>
                      <a:pt x="17189" y="102952"/>
                    </a:lnTo>
                    <a:lnTo>
                      <a:pt x="18103" y="100026"/>
                    </a:lnTo>
                    <a:lnTo>
                      <a:pt x="21761" y="97100"/>
                    </a:lnTo>
                    <a:lnTo>
                      <a:pt x="20481" y="94540"/>
                    </a:lnTo>
                    <a:lnTo>
                      <a:pt x="18103" y="92163"/>
                    </a:lnTo>
                    <a:lnTo>
                      <a:pt x="18103" y="89603"/>
                    </a:lnTo>
                    <a:lnTo>
                      <a:pt x="15177" y="86129"/>
                    </a:lnTo>
                    <a:lnTo>
                      <a:pt x="15726" y="81557"/>
                    </a:lnTo>
                    <a:lnTo>
                      <a:pt x="19932" y="77900"/>
                    </a:lnTo>
                    <a:lnTo>
                      <a:pt x="18835" y="75888"/>
                    </a:lnTo>
                    <a:lnTo>
                      <a:pt x="11703" y="77534"/>
                    </a:lnTo>
                    <a:lnTo>
                      <a:pt x="366" y="77534"/>
                    </a:lnTo>
                    <a:lnTo>
                      <a:pt x="0" y="75523"/>
                    </a:lnTo>
                    <a:lnTo>
                      <a:pt x="1463" y="66928"/>
                    </a:lnTo>
                    <a:lnTo>
                      <a:pt x="3840" y="62905"/>
                    </a:lnTo>
                    <a:lnTo>
                      <a:pt x="6217" y="61991"/>
                    </a:lnTo>
                    <a:lnTo>
                      <a:pt x="9326" y="57785"/>
                    </a:lnTo>
                    <a:lnTo>
                      <a:pt x="12983" y="54676"/>
                    </a:lnTo>
                    <a:lnTo>
                      <a:pt x="16458" y="50836"/>
                    </a:lnTo>
                    <a:lnTo>
                      <a:pt x="22309" y="51202"/>
                    </a:lnTo>
                    <a:lnTo>
                      <a:pt x="29258" y="49007"/>
                    </a:lnTo>
                    <a:lnTo>
                      <a:pt x="31818" y="51385"/>
                    </a:lnTo>
                    <a:lnTo>
                      <a:pt x="37121" y="52848"/>
                    </a:lnTo>
                    <a:lnTo>
                      <a:pt x="42424" y="52665"/>
                    </a:lnTo>
                    <a:lnTo>
                      <a:pt x="40779" y="46813"/>
                    </a:lnTo>
                    <a:lnTo>
                      <a:pt x="44619" y="47362"/>
                    </a:lnTo>
                    <a:lnTo>
                      <a:pt x="47545" y="48642"/>
                    </a:lnTo>
                    <a:lnTo>
                      <a:pt x="47179" y="50836"/>
                    </a:lnTo>
                    <a:lnTo>
                      <a:pt x="50287" y="51202"/>
                    </a:lnTo>
                    <a:lnTo>
                      <a:pt x="56505" y="50105"/>
                    </a:lnTo>
                    <a:lnTo>
                      <a:pt x="68939" y="50653"/>
                    </a:lnTo>
                    <a:lnTo>
                      <a:pt x="74974" y="49922"/>
                    </a:lnTo>
                    <a:lnTo>
                      <a:pt x="74243" y="47179"/>
                    </a:lnTo>
                    <a:lnTo>
                      <a:pt x="70403" y="46264"/>
                    </a:lnTo>
                    <a:lnTo>
                      <a:pt x="69854" y="44801"/>
                    </a:lnTo>
                    <a:lnTo>
                      <a:pt x="74243" y="43156"/>
                    </a:lnTo>
                    <a:lnTo>
                      <a:pt x="94723" y="41876"/>
                    </a:lnTo>
                    <a:lnTo>
                      <a:pt x="94540" y="39864"/>
                    </a:lnTo>
                    <a:lnTo>
                      <a:pt x="90883" y="39133"/>
                    </a:lnTo>
                    <a:lnTo>
                      <a:pt x="88140" y="39864"/>
                    </a:lnTo>
                    <a:lnTo>
                      <a:pt x="81923" y="39133"/>
                    </a:lnTo>
                    <a:lnTo>
                      <a:pt x="80460" y="37487"/>
                    </a:lnTo>
                    <a:lnTo>
                      <a:pt x="78631" y="37121"/>
                    </a:lnTo>
                    <a:lnTo>
                      <a:pt x="77717" y="34378"/>
                    </a:lnTo>
                    <a:lnTo>
                      <a:pt x="74974" y="32915"/>
                    </a:lnTo>
                    <a:lnTo>
                      <a:pt x="76071" y="30172"/>
                    </a:lnTo>
                    <a:lnTo>
                      <a:pt x="78814" y="25601"/>
                    </a:lnTo>
                    <a:lnTo>
                      <a:pt x="79363" y="27064"/>
                    </a:lnTo>
                    <a:lnTo>
                      <a:pt x="83569" y="27064"/>
                    </a:lnTo>
                    <a:lnTo>
                      <a:pt x="89420" y="28892"/>
                    </a:lnTo>
                    <a:lnTo>
                      <a:pt x="107341" y="28344"/>
                    </a:lnTo>
                    <a:lnTo>
                      <a:pt x="112278" y="29624"/>
                    </a:lnTo>
                    <a:lnTo>
                      <a:pt x="115387" y="31087"/>
                    </a:lnTo>
                    <a:lnTo>
                      <a:pt x="117398" y="30721"/>
                    </a:lnTo>
                    <a:lnTo>
                      <a:pt x="127273" y="31818"/>
                    </a:lnTo>
                    <a:lnTo>
                      <a:pt x="133673" y="29075"/>
                    </a:lnTo>
                    <a:lnTo>
                      <a:pt x="136782" y="23589"/>
                    </a:lnTo>
                    <a:lnTo>
                      <a:pt x="142451" y="21029"/>
                    </a:lnTo>
                    <a:lnTo>
                      <a:pt x="147753" y="16823"/>
                    </a:lnTo>
                    <a:lnTo>
                      <a:pt x="154154" y="14812"/>
                    </a:lnTo>
                    <a:lnTo>
                      <a:pt x="158908" y="11155"/>
                    </a:lnTo>
                    <a:lnTo>
                      <a:pt x="164760" y="8046"/>
                    </a:lnTo>
                    <a:lnTo>
                      <a:pt x="176829" y="3474"/>
                    </a:lnTo>
                    <a:lnTo>
                      <a:pt x="184692" y="2560"/>
                    </a:lnTo>
                    <a:lnTo>
                      <a:pt x="192190" y="2377"/>
                    </a:lnTo>
                    <a:lnTo>
                      <a:pt x="202612" y="3292"/>
                    </a:lnTo>
                    <a:lnTo>
                      <a:pt x="219619" y="3109"/>
                    </a:lnTo>
                    <a:lnTo>
                      <a:pt x="225288" y="366"/>
                    </a:lnTo>
                    <a:lnTo>
                      <a:pt x="228579" y="0"/>
                    </a:lnTo>
                    <a:lnTo>
                      <a:pt x="231139" y="914"/>
                    </a:lnTo>
                    <a:lnTo>
                      <a:pt x="231139" y="4206"/>
                    </a:lnTo>
                    <a:lnTo>
                      <a:pt x="234797" y="9143"/>
                    </a:lnTo>
                    <a:lnTo>
                      <a:pt x="241197" y="12069"/>
                    </a:lnTo>
                    <a:lnTo>
                      <a:pt x="247414" y="14263"/>
                    </a:lnTo>
                    <a:lnTo>
                      <a:pt x="253266" y="10789"/>
                    </a:lnTo>
                    <a:lnTo>
                      <a:pt x="256374" y="15543"/>
                    </a:lnTo>
                    <a:lnTo>
                      <a:pt x="260032" y="24138"/>
                    </a:lnTo>
                    <a:lnTo>
                      <a:pt x="272650" y="25052"/>
                    </a:lnTo>
                    <a:lnTo>
                      <a:pt x="288742" y="33464"/>
                    </a:lnTo>
                    <a:lnTo>
                      <a:pt x="291667" y="31635"/>
                    </a:lnTo>
                    <a:lnTo>
                      <a:pt x="294410" y="30721"/>
                    </a:lnTo>
                    <a:lnTo>
                      <a:pt x="303919" y="34927"/>
                    </a:lnTo>
                    <a:lnTo>
                      <a:pt x="313976" y="34195"/>
                    </a:lnTo>
                    <a:lnTo>
                      <a:pt x="321657" y="31635"/>
                    </a:lnTo>
                    <a:lnTo>
                      <a:pt x="335372" y="29990"/>
                    </a:lnTo>
                    <a:lnTo>
                      <a:pt x="351281" y="33098"/>
                    </a:lnTo>
                    <a:lnTo>
                      <a:pt x="361155" y="32733"/>
                    </a:lnTo>
                    <a:lnTo>
                      <a:pt x="379990" y="21029"/>
                    </a:lnTo>
                    <a:lnTo>
                      <a:pt x="388219" y="16641"/>
                    </a:lnTo>
                    <a:lnTo>
                      <a:pt x="389682" y="14263"/>
                    </a:lnTo>
                    <a:lnTo>
                      <a:pt x="392425" y="17189"/>
                    </a:lnTo>
                    <a:lnTo>
                      <a:pt x="396631" y="17189"/>
                    </a:lnTo>
                    <a:lnTo>
                      <a:pt x="402300" y="15543"/>
                    </a:lnTo>
                    <a:lnTo>
                      <a:pt x="411077" y="18103"/>
                    </a:lnTo>
                    <a:lnTo>
                      <a:pt x="414186" y="18103"/>
                    </a:lnTo>
                    <a:lnTo>
                      <a:pt x="416380" y="14812"/>
                    </a:lnTo>
                    <a:lnTo>
                      <a:pt x="418574" y="13532"/>
                    </a:lnTo>
                    <a:lnTo>
                      <a:pt x="422232" y="14629"/>
                    </a:lnTo>
                    <a:lnTo>
                      <a:pt x="426072" y="17555"/>
                    </a:lnTo>
                    <a:lnTo>
                      <a:pt x="431192" y="24138"/>
                    </a:lnTo>
                    <a:lnTo>
                      <a:pt x="433752" y="24687"/>
                    </a:lnTo>
                    <a:lnTo>
                      <a:pt x="437592" y="28710"/>
                    </a:lnTo>
                    <a:lnTo>
                      <a:pt x="440701" y="31087"/>
                    </a:lnTo>
                    <a:lnTo>
                      <a:pt x="444358" y="36755"/>
                    </a:lnTo>
                    <a:lnTo>
                      <a:pt x="444724" y="45350"/>
                    </a:lnTo>
                    <a:lnTo>
                      <a:pt x="446187" y="51202"/>
                    </a:lnTo>
                    <a:lnTo>
                      <a:pt x="450027" y="55591"/>
                    </a:lnTo>
                    <a:lnTo>
                      <a:pt x="454964" y="57236"/>
                    </a:lnTo>
                    <a:lnTo>
                      <a:pt x="459170" y="59431"/>
                    </a:lnTo>
                    <a:lnTo>
                      <a:pt x="463741" y="63819"/>
                    </a:lnTo>
                    <a:lnTo>
                      <a:pt x="467033" y="65648"/>
                    </a:lnTo>
                    <a:lnTo>
                      <a:pt x="469045" y="67294"/>
                    </a:lnTo>
                    <a:lnTo>
                      <a:pt x="464839" y="74791"/>
                    </a:lnTo>
                    <a:lnTo>
                      <a:pt x="463925" y="77534"/>
                    </a:lnTo>
                    <a:lnTo>
                      <a:pt x="457159" y="81191"/>
                    </a:lnTo>
                    <a:lnTo>
                      <a:pt x="457707" y="84666"/>
                    </a:lnTo>
                    <a:lnTo>
                      <a:pt x="461182" y="91797"/>
                    </a:lnTo>
                    <a:lnTo>
                      <a:pt x="461913" y="103318"/>
                    </a:lnTo>
                    <a:lnTo>
                      <a:pt x="461730" y="110632"/>
                    </a:lnTo>
                    <a:lnTo>
                      <a:pt x="462827" y="117398"/>
                    </a:lnTo>
                    <a:lnTo>
                      <a:pt x="461182" y="125810"/>
                    </a:lnTo>
                    <a:lnTo>
                      <a:pt x="467582" y="129467"/>
                    </a:lnTo>
                    <a:lnTo>
                      <a:pt x="473251" y="136599"/>
                    </a:lnTo>
                    <a:lnTo>
                      <a:pt x="473982" y="143548"/>
                    </a:lnTo>
                    <a:lnTo>
                      <a:pt x="470325" y="146656"/>
                    </a:lnTo>
                    <a:lnTo>
                      <a:pt x="463376" y="146108"/>
                    </a:lnTo>
                    <a:lnTo>
                      <a:pt x="459170" y="140988"/>
                    </a:lnTo>
                    <a:lnTo>
                      <a:pt x="450758" y="141719"/>
                    </a:lnTo>
                    <a:lnTo>
                      <a:pt x="437044" y="140988"/>
                    </a:lnTo>
                    <a:lnTo>
                      <a:pt x="426986" y="137696"/>
                    </a:lnTo>
                    <a:lnTo>
                      <a:pt x="415831" y="146656"/>
                    </a:lnTo>
                    <a:lnTo>
                      <a:pt x="411626" y="146839"/>
                    </a:lnTo>
                    <a:lnTo>
                      <a:pt x="411443" y="146108"/>
                    </a:lnTo>
                    <a:lnTo>
                      <a:pt x="411443" y="143731"/>
                    </a:lnTo>
                    <a:lnTo>
                      <a:pt x="409431" y="142999"/>
                    </a:lnTo>
                    <a:lnTo>
                      <a:pt x="408334" y="142085"/>
                    </a:lnTo>
                    <a:lnTo>
                      <a:pt x="404494" y="145011"/>
                    </a:lnTo>
                    <a:lnTo>
                      <a:pt x="396448" y="148119"/>
                    </a:lnTo>
                    <a:lnTo>
                      <a:pt x="379807" y="148851"/>
                    </a:lnTo>
                    <a:lnTo>
                      <a:pt x="375236" y="147388"/>
                    </a:lnTo>
                    <a:lnTo>
                      <a:pt x="371579" y="147571"/>
                    </a:lnTo>
                    <a:lnTo>
                      <a:pt x="364081" y="149582"/>
                    </a:lnTo>
                    <a:lnTo>
                      <a:pt x="359327" y="153057"/>
                    </a:lnTo>
                    <a:lnTo>
                      <a:pt x="355487" y="154885"/>
                    </a:lnTo>
                    <a:lnTo>
                      <a:pt x="350000" y="156348"/>
                    </a:lnTo>
                    <a:lnTo>
                      <a:pt x="347258" y="157811"/>
                    </a:lnTo>
                    <a:lnTo>
                      <a:pt x="332446" y="160920"/>
                    </a:lnTo>
                    <a:lnTo>
                      <a:pt x="319646" y="159091"/>
                    </a:lnTo>
                    <a:lnTo>
                      <a:pt x="314342" y="154520"/>
                    </a:lnTo>
                    <a:lnTo>
                      <a:pt x="310868" y="153605"/>
                    </a:lnTo>
                    <a:lnTo>
                      <a:pt x="304651" y="154337"/>
                    </a:lnTo>
                    <a:lnTo>
                      <a:pt x="300262" y="156897"/>
                    </a:lnTo>
                    <a:lnTo>
                      <a:pt x="293679" y="159274"/>
                    </a:lnTo>
                    <a:lnTo>
                      <a:pt x="290204" y="160006"/>
                    </a:lnTo>
                    <a:lnTo>
                      <a:pt x="288193" y="161651"/>
                    </a:lnTo>
                    <a:lnTo>
                      <a:pt x="281244" y="160554"/>
                    </a:lnTo>
                    <a:lnTo>
                      <a:pt x="277770" y="161468"/>
                    </a:lnTo>
                    <a:lnTo>
                      <a:pt x="277038" y="160554"/>
                    </a:lnTo>
                    <a:lnTo>
                      <a:pt x="276673" y="159640"/>
                    </a:lnTo>
                    <a:lnTo>
                      <a:pt x="277221" y="159091"/>
                    </a:lnTo>
                    <a:lnTo>
                      <a:pt x="276673" y="158908"/>
                    </a:lnTo>
                    <a:lnTo>
                      <a:pt x="274478" y="157628"/>
                    </a:lnTo>
                    <a:lnTo>
                      <a:pt x="270089" y="157080"/>
                    </a:lnTo>
                    <a:lnTo>
                      <a:pt x="267895" y="156165"/>
                    </a:lnTo>
                    <a:lnTo>
                      <a:pt x="265518" y="160737"/>
                    </a:lnTo>
                    <a:lnTo>
                      <a:pt x="264969" y="161286"/>
                    </a:lnTo>
                    <a:lnTo>
                      <a:pt x="265152" y="163114"/>
                    </a:lnTo>
                    <a:lnTo>
                      <a:pt x="264055" y="166771"/>
                    </a:lnTo>
                    <a:lnTo>
                      <a:pt x="268078" y="172074"/>
                    </a:lnTo>
                    <a:lnTo>
                      <a:pt x="268260" y="173354"/>
                    </a:lnTo>
                    <a:lnTo>
                      <a:pt x="267346" y="173903"/>
                    </a:lnTo>
                    <a:lnTo>
                      <a:pt x="263689" y="173720"/>
                    </a:lnTo>
                    <a:lnTo>
                      <a:pt x="260032" y="175183"/>
                    </a:lnTo>
                    <a:lnTo>
                      <a:pt x="259666" y="176463"/>
                    </a:lnTo>
                    <a:lnTo>
                      <a:pt x="259666" y="180120"/>
                    </a:lnTo>
                    <a:lnTo>
                      <a:pt x="257289" y="182498"/>
                    </a:lnTo>
                    <a:lnTo>
                      <a:pt x="255277" y="182681"/>
                    </a:lnTo>
                    <a:lnTo>
                      <a:pt x="254180" y="185606"/>
                    </a:lnTo>
                    <a:lnTo>
                      <a:pt x="251254" y="183778"/>
                    </a:lnTo>
                    <a:lnTo>
                      <a:pt x="250340" y="181949"/>
                    </a:lnTo>
                    <a:lnTo>
                      <a:pt x="248694" y="181949"/>
                    </a:lnTo>
                    <a:lnTo>
                      <a:pt x="249609" y="179023"/>
                    </a:lnTo>
                    <a:close/>
                  </a:path>
                </a:pathLst>
              </a:custGeom>
              <a:grpFill/>
              <a:ln w="18272" cap="flat">
                <a:noFill/>
                <a:prstDash val="solid"/>
                <a:miter/>
              </a:ln>
            </p:spPr>
            <p:txBody>
              <a:bodyPr rtlCol="0" anchor="ctr"/>
              <a:lstStyle/>
              <a:p>
                <a:endParaRPr lang="en-GB" sz="1463"/>
              </a:p>
            </p:txBody>
          </p:sp>
          <p:sp>
            <p:nvSpPr>
              <p:cNvPr id="718" name="Freeform: Shape 717">
                <a:extLst>
                  <a:ext uri="{FF2B5EF4-FFF2-40B4-BE49-F238E27FC236}">
                    <a16:creationId xmlns:a16="http://schemas.microsoft.com/office/drawing/2014/main" id="{D0312664-9A0E-6F38-2027-B22FEEE49EA4}"/>
                  </a:ext>
                </a:extLst>
              </p:cNvPr>
              <p:cNvSpPr/>
              <p:nvPr/>
            </p:nvSpPr>
            <p:spPr>
              <a:xfrm>
                <a:off x="6653471" y="3212340"/>
                <a:ext cx="473981" cy="185606"/>
              </a:xfrm>
              <a:custGeom>
                <a:avLst/>
                <a:gdLst>
                  <a:gd name="connsiteX0" fmla="*/ 249609 w 473981"/>
                  <a:gd name="connsiteY0" fmla="*/ 179023 h 185606"/>
                  <a:gd name="connsiteX1" fmla="*/ 247780 w 473981"/>
                  <a:gd name="connsiteY1" fmla="*/ 173354 h 185606"/>
                  <a:gd name="connsiteX2" fmla="*/ 249609 w 473981"/>
                  <a:gd name="connsiteY2" fmla="*/ 166223 h 185606"/>
                  <a:gd name="connsiteX3" fmla="*/ 253997 w 473981"/>
                  <a:gd name="connsiteY3" fmla="*/ 163663 h 185606"/>
                  <a:gd name="connsiteX4" fmla="*/ 256192 w 473981"/>
                  <a:gd name="connsiteY4" fmla="*/ 159823 h 185606"/>
                  <a:gd name="connsiteX5" fmla="*/ 251986 w 473981"/>
                  <a:gd name="connsiteY5" fmla="*/ 156165 h 185606"/>
                  <a:gd name="connsiteX6" fmla="*/ 243757 w 473981"/>
                  <a:gd name="connsiteY6" fmla="*/ 159274 h 185606"/>
                  <a:gd name="connsiteX7" fmla="*/ 242843 w 473981"/>
                  <a:gd name="connsiteY7" fmla="*/ 163663 h 185606"/>
                  <a:gd name="connsiteX8" fmla="*/ 239185 w 473981"/>
                  <a:gd name="connsiteY8" fmla="*/ 164943 h 185606"/>
                  <a:gd name="connsiteX9" fmla="*/ 233151 w 473981"/>
                  <a:gd name="connsiteY9" fmla="*/ 164211 h 185606"/>
                  <a:gd name="connsiteX10" fmla="*/ 228396 w 473981"/>
                  <a:gd name="connsiteY10" fmla="*/ 160554 h 185606"/>
                  <a:gd name="connsiteX11" fmla="*/ 224556 w 473981"/>
                  <a:gd name="connsiteY11" fmla="*/ 158543 h 185606"/>
                  <a:gd name="connsiteX12" fmla="*/ 221082 w 473981"/>
                  <a:gd name="connsiteY12" fmla="*/ 157628 h 185606"/>
                  <a:gd name="connsiteX13" fmla="*/ 218339 w 473981"/>
                  <a:gd name="connsiteY13" fmla="*/ 157628 h 185606"/>
                  <a:gd name="connsiteX14" fmla="*/ 213036 w 473981"/>
                  <a:gd name="connsiteY14" fmla="*/ 159823 h 185606"/>
                  <a:gd name="connsiteX15" fmla="*/ 204441 w 473981"/>
                  <a:gd name="connsiteY15" fmla="*/ 167320 h 185606"/>
                  <a:gd name="connsiteX16" fmla="*/ 202612 w 473981"/>
                  <a:gd name="connsiteY16" fmla="*/ 171343 h 185606"/>
                  <a:gd name="connsiteX17" fmla="*/ 197858 w 473981"/>
                  <a:gd name="connsiteY17" fmla="*/ 171892 h 185606"/>
                  <a:gd name="connsiteX18" fmla="*/ 194201 w 473981"/>
                  <a:gd name="connsiteY18" fmla="*/ 174817 h 185606"/>
                  <a:gd name="connsiteX19" fmla="*/ 189446 w 473981"/>
                  <a:gd name="connsiteY19" fmla="*/ 176646 h 185606"/>
                  <a:gd name="connsiteX20" fmla="*/ 184326 w 473981"/>
                  <a:gd name="connsiteY20" fmla="*/ 176097 h 185606"/>
                  <a:gd name="connsiteX21" fmla="*/ 175366 w 473981"/>
                  <a:gd name="connsiteY21" fmla="*/ 178292 h 185606"/>
                  <a:gd name="connsiteX22" fmla="*/ 171160 w 473981"/>
                  <a:gd name="connsiteY22" fmla="*/ 179938 h 185606"/>
                  <a:gd name="connsiteX23" fmla="*/ 162565 w 473981"/>
                  <a:gd name="connsiteY23" fmla="*/ 177378 h 185606"/>
                  <a:gd name="connsiteX24" fmla="*/ 157994 w 473981"/>
                  <a:gd name="connsiteY24" fmla="*/ 172989 h 185606"/>
                  <a:gd name="connsiteX25" fmla="*/ 155983 w 473981"/>
                  <a:gd name="connsiteY25" fmla="*/ 169697 h 185606"/>
                  <a:gd name="connsiteX26" fmla="*/ 153240 w 473981"/>
                  <a:gd name="connsiteY26" fmla="*/ 167320 h 185606"/>
                  <a:gd name="connsiteX27" fmla="*/ 148851 w 473981"/>
                  <a:gd name="connsiteY27" fmla="*/ 164760 h 185606"/>
                  <a:gd name="connsiteX28" fmla="*/ 136965 w 473981"/>
                  <a:gd name="connsiteY28" fmla="*/ 159640 h 185606"/>
                  <a:gd name="connsiteX29" fmla="*/ 131479 w 473981"/>
                  <a:gd name="connsiteY29" fmla="*/ 156165 h 185606"/>
                  <a:gd name="connsiteX30" fmla="*/ 123616 w 473981"/>
                  <a:gd name="connsiteY30" fmla="*/ 155068 h 185606"/>
                  <a:gd name="connsiteX31" fmla="*/ 119044 w 473981"/>
                  <a:gd name="connsiteY31" fmla="*/ 155983 h 185606"/>
                  <a:gd name="connsiteX32" fmla="*/ 115204 w 473981"/>
                  <a:gd name="connsiteY32" fmla="*/ 155983 h 185606"/>
                  <a:gd name="connsiteX33" fmla="*/ 113741 w 473981"/>
                  <a:gd name="connsiteY33" fmla="*/ 159640 h 185606"/>
                  <a:gd name="connsiteX34" fmla="*/ 113741 w 473981"/>
                  <a:gd name="connsiteY34" fmla="*/ 164943 h 185606"/>
                  <a:gd name="connsiteX35" fmla="*/ 112278 w 473981"/>
                  <a:gd name="connsiteY35" fmla="*/ 166771 h 185606"/>
                  <a:gd name="connsiteX36" fmla="*/ 111547 w 473981"/>
                  <a:gd name="connsiteY36" fmla="*/ 171709 h 185606"/>
                  <a:gd name="connsiteX37" fmla="*/ 102221 w 473981"/>
                  <a:gd name="connsiteY37" fmla="*/ 173903 h 185606"/>
                  <a:gd name="connsiteX38" fmla="*/ 95820 w 473981"/>
                  <a:gd name="connsiteY38" fmla="*/ 176097 h 185606"/>
                  <a:gd name="connsiteX39" fmla="*/ 90517 w 473981"/>
                  <a:gd name="connsiteY39" fmla="*/ 176097 h 185606"/>
                  <a:gd name="connsiteX40" fmla="*/ 86129 w 473981"/>
                  <a:gd name="connsiteY40" fmla="*/ 175183 h 185606"/>
                  <a:gd name="connsiteX41" fmla="*/ 81740 w 473981"/>
                  <a:gd name="connsiteY41" fmla="*/ 172806 h 185606"/>
                  <a:gd name="connsiteX42" fmla="*/ 77717 w 473981"/>
                  <a:gd name="connsiteY42" fmla="*/ 168783 h 185606"/>
                  <a:gd name="connsiteX43" fmla="*/ 76071 w 473981"/>
                  <a:gd name="connsiteY43" fmla="*/ 162566 h 185606"/>
                  <a:gd name="connsiteX44" fmla="*/ 76071 w 473981"/>
                  <a:gd name="connsiteY44" fmla="*/ 160920 h 185606"/>
                  <a:gd name="connsiteX45" fmla="*/ 72780 w 473981"/>
                  <a:gd name="connsiteY45" fmla="*/ 159274 h 185606"/>
                  <a:gd name="connsiteX46" fmla="*/ 71500 w 473981"/>
                  <a:gd name="connsiteY46" fmla="*/ 161103 h 185606"/>
                  <a:gd name="connsiteX47" fmla="*/ 71865 w 473981"/>
                  <a:gd name="connsiteY47" fmla="*/ 162566 h 185606"/>
                  <a:gd name="connsiteX48" fmla="*/ 70220 w 473981"/>
                  <a:gd name="connsiteY48" fmla="*/ 162566 h 185606"/>
                  <a:gd name="connsiteX49" fmla="*/ 66196 w 473981"/>
                  <a:gd name="connsiteY49" fmla="*/ 160371 h 185606"/>
                  <a:gd name="connsiteX50" fmla="*/ 63637 w 473981"/>
                  <a:gd name="connsiteY50" fmla="*/ 157263 h 185606"/>
                  <a:gd name="connsiteX51" fmla="*/ 62539 w 473981"/>
                  <a:gd name="connsiteY51" fmla="*/ 157080 h 185606"/>
                  <a:gd name="connsiteX52" fmla="*/ 55591 w 473981"/>
                  <a:gd name="connsiteY52" fmla="*/ 157628 h 185606"/>
                  <a:gd name="connsiteX53" fmla="*/ 54494 w 473981"/>
                  <a:gd name="connsiteY53" fmla="*/ 160006 h 185606"/>
                  <a:gd name="connsiteX54" fmla="*/ 49922 w 473981"/>
                  <a:gd name="connsiteY54" fmla="*/ 162931 h 185606"/>
                  <a:gd name="connsiteX55" fmla="*/ 48824 w 473981"/>
                  <a:gd name="connsiteY55" fmla="*/ 162931 h 185606"/>
                  <a:gd name="connsiteX56" fmla="*/ 50470 w 473981"/>
                  <a:gd name="connsiteY56" fmla="*/ 159823 h 185606"/>
                  <a:gd name="connsiteX57" fmla="*/ 49739 w 473981"/>
                  <a:gd name="connsiteY57" fmla="*/ 158360 h 185606"/>
                  <a:gd name="connsiteX58" fmla="*/ 34012 w 473981"/>
                  <a:gd name="connsiteY58" fmla="*/ 162383 h 185606"/>
                  <a:gd name="connsiteX59" fmla="*/ 36573 w 473981"/>
                  <a:gd name="connsiteY59" fmla="*/ 159091 h 185606"/>
                  <a:gd name="connsiteX60" fmla="*/ 40961 w 473981"/>
                  <a:gd name="connsiteY60" fmla="*/ 156714 h 185606"/>
                  <a:gd name="connsiteX61" fmla="*/ 47179 w 473981"/>
                  <a:gd name="connsiteY61" fmla="*/ 156714 h 185606"/>
                  <a:gd name="connsiteX62" fmla="*/ 50287 w 473981"/>
                  <a:gd name="connsiteY62" fmla="*/ 155068 h 185606"/>
                  <a:gd name="connsiteX63" fmla="*/ 51202 w 473981"/>
                  <a:gd name="connsiteY63" fmla="*/ 154154 h 185606"/>
                  <a:gd name="connsiteX64" fmla="*/ 55042 w 473981"/>
                  <a:gd name="connsiteY64" fmla="*/ 152325 h 185606"/>
                  <a:gd name="connsiteX65" fmla="*/ 56505 w 473981"/>
                  <a:gd name="connsiteY65" fmla="*/ 150131 h 185606"/>
                  <a:gd name="connsiteX66" fmla="*/ 52847 w 473981"/>
                  <a:gd name="connsiteY66" fmla="*/ 149765 h 185606"/>
                  <a:gd name="connsiteX67" fmla="*/ 43339 w 473981"/>
                  <a:gd name="connsiteY67" fmla="*/ 151777 h 185606"/>
                  <a:gd name="connsiteX68" fmla="*/ 32367 w 473981"/>
                  <a:gd name="connsiteY68" fmla="*/ 151777 h 185606"/>
                  <a:gd name="connsiteX69" fmla="*/ 31269 w 473981"/>
                  <a:gd name="connsiteY69" fmla="*/ 149582 h 185606"/>
                  <a:gd name="connsiteX70" fmla="*/ 36756 w 473981"/>
                  <a:gd name="connsiteY70" fmla="*/ 144828 h 185606"/>
                  <a:gd name="connsiteX71" fmla="*/ 33464 w 473981"/>
                  <a:gd name="connsiteY71" fmla="*/ 141536 h 185606"/>
                  <a:gd name="connsiteX72" fmla="*/ 31818 w 473981"/>
                  <a:gd name="connsiteY72" fmla="*/ 140439 h 185606"/>
                  <a:gd name="connsiteX73" fmla="*/ 29258 w 473981"/>
                  <a:gd name="connsiteY73" fmla="*/ 139890 h 185606"/>
                  <a:gd name="connsiteX74" fmla="*/ 29807 w 473981"/>
                  <a:gd name="connsiteY74" fmla="*/ 136599 h 185606"/>
                  <a:gd name="connsiteX75" fmla="*/ 32367 w 473981"/>
                  <a:gd name="connsiteY75" fmla="*/ 135136 h 185606"/>
                  <a:gd name="connsiteX76" fmla="*/ 33281 w 473981"/>
                  <a:gd name="connsiteY76" fmla="*/ 133125 h 185606"/>
                  <a:gd name="connsiteX77" fmla="*/ 29989 w 473981"/>
                  <a:gd name="connsiteY77" fmla="*/ 133307 h 185606"/>
                  <a:gd name="connsiteX78" fmla="*/ 26698 w 473981"/>
                  <a:gd name="connsiteY78" fmla="*/ 134588 h 185606"/>
                  <a:gd name="connsiteX79" fmla="*/ 24504 w 473981"/>
                  <a:gd name="connsiteY79" fmla="*/ 131479 h 185606"/>
                  <a:gd name="connsiteX80" fmla="*/ 27613 w 473981"/>
                  <a:gd name="connsiteY80" fmla="*/ 129650 h 185606"/>
                  <a:gd name="connsiteX81" fmla="*/ 28344 w 473981"/>
                  <a:gd name="connsiteY81" fmla="*/ 126176 h 185606"/>
                  <a:gd name="connsiteX82" fmla="*/ 26149 w 473981"/>
                  <a:gd name="connsiteY82" fmla="*/ 121970 h 185606"/>
                  <a:gd name="connsiteX83" fmla="*/ 23407 w 473981"/>
                  <a:gd name="connsiteY83" fmla="*/ 120141 h 185606"/>
                  <a:gd name="connsiteX84" fmla="*/ 17189 w 473981"/>
                  <a:gd name="connsiteY84" fmla="*/ 118861 h 185606"/>
                  <a:gd name="connsiteX85" fmla="*/ 13898 w 473981"/>
                  <a:gd name="connsiteY85" fmla="*/ 116301 h 185606"/>
                  <a:gd name="connsiteX86" fmla="*/ 9692 w 473981"/>
                  <a:gd name="connsiteY86" fmla="*/ 117398 h 185606"/>
                  <a:gd name="connsiteX87" fmla="*/ 7497 w 473981"/>
                  <a:gd name="connsiteY87" fmla="*/ 116118 h 185606"/>
                  <a:gd name="connsiteX88" fmla="*/ 4937 w 473981"/>
                  <a:gd name="connsiteY88" fmla="*/ 113741 h 185606"/>
                  <a:gd name="connsiteX89" fmla="*/ 4572 w 473981"/>
                  <a:gd name="connsiteY89" fmla="*/ 112278 h 185606"/>
                  <a:gd name="connsiteX90" fmla="*/ 7680 w 473981"/>
                  <a:gd name="connsiteY90" fmla="*/ 111364 h 185606"/>
                  <a:gd name="connsiteX91" fmla="*/ 8229 w 473981"/>
                  <a:gd name="connsiteY91" fmla="*/ 107341 h 185606"/>
                  <a:gd name="connsiteX92" fmla="*/ 7680 w 473981"/>
                  <a:gd name="connsiteY92" fmla="*/ 105146 h 185606"/>
                  <a:gd name="connsiteX93" fmla="*/ 8778 w 473981"/>
                  <a:gd name="connsiteY93" fmla="*/ 102586 h 185606"/>
                  <a:gd name="connsiteX94" fmla="*/ 10423 w 473981"/>
                  <a:gd name="connsiteY94" fmla="*/ 103318 h 185606"/>
                  <a:gd name="connsiteX95" fmla="*/ 13349 w 473981"/>
                  <a:gd name="connsiteY95" fmla="*/ 109901 h 185606"/>
                  <a:gd name="connsiteX96" fmla="*/ 16092 w 473981"/>
                  <a:gd name="connsiteY96" fmla="*/ 110632 h 185606"/>
                  <a:gd name="connsiteX97" fmla="*/ 19932 w 473981"/>
                  <a:gd name="connsiteY97" fmla="*/ 109901 h 185606"/>
                  <a:gd name="connsiteX98" fmla="*/ 25601 w 473981"/>
                  <a:gd name="connsiteY98" fmla="*/ 109901 h 185606"/>
                  <a:gd name="connsiteX99" fmla="*/ 24504 w 473981"/>
                  <a:gd name="connsiteY99" fmla="*/ 108621 h 185606"/>
                  <a:gd name="connsiteX100" fmla="*/ 19383 w 473981"/>
                  <a:gd name="connsiteY100" fmla="*/ 106792 h 185606"/>
                  <a:gd name="connsiteX101" fmla="*/ 17189 w 473981"/>
                  <a:gd name="connsiteY101" fmla="*/ 102952 h 185606"/>
                  <a:gd name="connsiteX102" fmla="*/ 18103 w 473981"/>
                  <a:gd name="connsiteY102" fmla="*/ 100026 h 185606"/>
                  <a:gd name="connsiteX103" fmla="*/ 21761 w 473981"/>
                  <a:gd name="connsiteY103" fmla="*/ 97100 h 185606"/>
                  <a:gd name="connsiteX104" fmla="*/ 20481 w 473981"/>
                  <a:gd name="connsiteY104" fmla="*/ 94540 h 185606"/>
                  <a:gd name="connsiteX105" fmla="*/ 18103 w 473981"/>
                  <a:gd name="connsiteY105" fmla="*/ 92163 h 185606"/>
                  <a:gd name="connsiteX106" fmla="*/ 18103 w 473981"/>
                  <a:gd name="connsiteY106" fmla="*/ 89603 h 185606"/>
                  <a:gd name="connsiteX107" fmla="*/ 15177 w 473981"/>
                  <a:gd name="connsiteY107" fmla="*/ 86129 h 185606"/>
                  <a:gd name="connsiteX108" fmla="*/ 15726 w 473981"/>
                  <a:gd name="connsiteY108" fmla="*/ 81557 h 185606"/>
                  <a:gd name="connsiteX109" fmla="*/ 19932 w 473981"/>
                  <a:gd name="connsiteY109" fmla="*/ 77900 h 185606"/>
                  <a:gd name="connsiteX110" fmla="*/ 18835 w 473981"/>
                  <a:gd name="connsiteY110" fmla="*/ 75888 h 185606"/>
                  <a:gd name="connsiteX111" fmla="*/ 11703 w 473981"/>
                  <a:gd name="connsiteY111" fmla="*/ 77534 h 185606"/>
                  <a:gd name="connsiteX112" fmla="*/ 366 w 473981"/>
                  <a:gd name="connsiteY112" fmla="*/ 77534 h 185606"/>
                  <a:gd name="connsiteX113" fmla="*/ 0 w 473981"/>
                  <a:gd name="connsiteY113" fmla="*/ 75523 h 185606"/>
                  <a:gd name="connsiteX114" fmla="*/ 1463 w 473981"/>
                  <a:gd name="connsiteY114" fmla="*/ 66928 h 185606"/>
                  <a:gd name="connsiteX115" fmla="*/ 3840 w 473981"/>
                  <a:gd name="connsiteY115" fmla="*/ 62905 h 185606"/>
                  <a:gd name="connsiteX116" fmla="*/ 6217 w 473981"/>
                  <a:gd name="connsiteY116" fmla="*/ 61991 h 185606"/>
                  <a:gd name="connsiteX117" fmla="*/ 9326 w 473981"/>
                  <a:gd name="connsiteY117" fmla="*/ 57785 h 185606"/>
                  <a:gd name="connsiteX118" fmla="*/ 12983 w 473981"/>
                  <a:gd name="connsiteY118" fmla="*/ 54676 h 185606"/>
                  <a:gd name="connsiteX119" fmla="*/ 16458 w 473981"/>
                  <a:gd name="connsiteY119" fmla="*/ 50836 h 185606"/>
                  <a:gd name="connsiteX120" fmla="*/ 22309 w 473981"/>
                  <a:gd name="connsiteY120" fmla="*/ 51202 h 185606"/>
                  <a:gd name="connsiteX121" fmla="*/ 29258 w 473981"/>
                  <a:gd name="connsiteY121" fmla="*/ 49007 h 185606"/>
                  <a:gd name="connsiteX122" fmla="*/ 31818 w 473981"/>
                  <a:gd name="connsiteY122" fmla="*/ 51385 h 185606"/>
                  <a:gd name="connsiteX123" fmla="*/ 37121 w 473981"/>
                  <a:gd name="connsiteY123" fmla="*/ 52848 h 185606"/>
                  <a:gd name="connsiteX124" fmla="*/ 42424 w 473981"/>
                  <a:gd name="connsiteY124" fmla="*/ 52665 h 185606"/>
                  <a:gd name="connsiteX125" fmla="*/ 40779 w 473981"/>
                  <a:gd name="connsiteY125" fmla="*/ 46813 h 185606"/>
                  <a:gd name="connsiteX126" fmla="*/ 44619 w 473981"/>
                  <a:gd name="connsiteY126" fmla="*/ 47362 h 185606"/>
                  <a:gd name="connsiteX127" fmla="*/ 47545 w 473981"/>
                  <a:gd name="connsiteY127" fmla="*/ 48642 h 185606"/>
                  <a:gd name="connsiteX128" fmla="*/ 47179 w 473981"/>
                  <a:gd name="connsiteY128" fmla="*/ 50836 h 185606"/>
                  <a:gd name="connsiteX129" fmla="*/ 50287 w 473981"/>
                  <a:gd name="connsiteY129" fmla="*/ 51202 h 185606"/>
                  <a:gd name="connsiteX130" fmla="*/ 56505 w 473981"/>
                  <a:gd name="connsiteY130" fmla="*/ 50105 h 185606"/>
                  <a:gd name="connsiteX131" fmla="*/ 68939 w 473981"/>
                  <a:gd name="connsiteY131" fmla="*/ 50653 h 185606"/>
                  <a:gd name="connsiteX132" fmla="*/ 74974 w 473981"/>
                  <a:gd name="connsiteY132" fmla="*/ 49922 h 185606"/>
                  <a:gd name="connsiteX133" fmla="*/ 74243 w 473981"/>
                  <a:gd name="connsiteY133" fmla="*/ 47179 h 185606"/>
                  <a:gd name="connsiteX134" fmla="*/ 70403 w 473981"/>
                  <a:gd name="connsiteY134" fmla="*/ 46264 h 185606"/>
                  <a:gd name="connsiteX135" fmla="*/ 69854 w 473981"/>
                  <a:gd name="connsiteY135" fmla="*/ 44801 h 185606"/>
                  <a:gd name="connsiteX136" fmla="*/ 74243 w 473981"/>
                  <a:gd name="connsiteY136" fmla="*/ 43156 h 185606"/>
                  <a:gd name="connsiteX137" fmla="*/ 94723 w 473981"/>
                  <a:gd name="connsiteY137" fmla="*/ 41876 h 185606"/>
                  <a:gd name="connsiteX138" fmla="*/ 94540 w 473981"/>
                  <a:gd name="connsiteY138" fmla="*/ 39864 h 185606"/>
                  <a:gd name="connsiteX139" fmla="*/ 90883 w 473981"/>
                  <a:gd name="connsiteY139" fmla="*/ 39133 h 185606"/>
                  <a:gd name="connsiteX140" fmla="*/ 88140 w 473981"/>
                  <a:gd name="connsiteY140" fmla="*/ 39864 h 185606"/>
                  <a:gd name="connsiteX141" fmla="*/ 81923 w 473981"/>
                  <a:gd name="connsiteY141" fmla="*/ 39133 h 185606"/>
                  <a:gd name="connsiteX142" fmla="*/ 80460 w 473981"/>
                  <a:gd name="connsiteY142" fmla="*/ 37487 h 185606"/>
                  <a:gd name="connsiteX143" fmla="*/ 78631 w 473981"/>
                  <a:gd name="connsiteY143" fmla="*/ 37121 h 185606"/>
                  <a:gd name="connsiteX144" fmla="*/ 77717 w 473981"/>
                  <a:gd name="connsiteY144" fmla="*/ 34378 h 185606"/>
                  <a:gd name="connsiteX145" fmla="*/ 74974 w 473981"/>
                  <a:gd name="connsiteY145" fmla="*/ 32915 h 185606"/>
                  <a:gd name="connsiteX146" fmla="*/ 76071 w 473981"/>
                  <a:gd name="connsiteY146" fmla="*/ 30172 h 185606"/>
                  <a:gd name="connsiteX147" fmla="*/ 78814 w 473981"/>
                  <a:gd name="connsiteY147" fmla="*/ 25601 h 185606"/>
                  <a:gd name="connsiteX148" fmla="*/ 79363 w 473981"/>
                  <a:gd name="connsiteY148" fmla="*/ 27064 h 185606"/>
                  <a:gd name="connsiteX149" fmla="*/ 83569 w 473981"/>
                  <a:gd name="connsiteY149" fmla="*/ 27064 h 185606"/>
                  <a:gd name="connsiteX150" fmla="*/ 89420 w 473981"/>
                  <a:gd name="connsiteY150" fmla="*/ 28892 h 185606"/>
                  <a:gd name="connsiteX151" fmla="*/ 107341 w 473981"/>
                  <a:gd name="connsiteY151" fmla="*/ 28344 h 185606"/>
                  <a:gd name="connsiteX152" fmla="*/ 112278 w 473981"/>
                  <a:gd name="connsiteY152" fmla="*/ 29624 h 185606"/>
                  <a:gd name="connsiteX153" fmla="*/ 115387 w 473981"/>
                  <a:gd name="connsiteY153" fmla="*/ 31087 h 185606"/>
                  <a:gd name="connsiteX154" fmla="*/ 117398 w 473981"/>
                  <a:gd name="connsiteY154" fmla="*/ 30721 h 185606"/>
                  <a:gd name="connsiteX155" fmla="*/ 127273 w 473981"/>
                  <a:gd name="connsiteY155" fmla="*/ 31818 h 185606"/>
                  <a:gd name="connsiteX156" fmla="*/ 133673 w 473981"/>
                  <a:gd name="connsiteY156" fmla="*/ 29075 h 185606"/>
                  <a:gd name="connsiteX157" fmla="*/ 136782 w 473981"/>
                  <a:gd name="connsiteY157" fmla="*/ 23589 h 185606"/>
                  <a:gd name="connsiteX158" fmla="*/ 142451 w 473981"/>
                  <a:gd name="connsiteY158" fmla="*/ 21029 h 185606"/>
                  <a:gd name="connsiteX159" fmla="*/ 147753 w 473981"/>
                  <a:gd name="connsiteY159" fmla="*/ 16823 h 185606"/>
                  <a:gd name="connsiteX160" fmla="*/ 154154 w 473981"/>
                  <a:gd name="connsiteY160" fmla="*/ 14812 h 185606"/>
                  <a:gd name="connsiteX161" fmla="*/ 158908 w 473981"/>
                  <a:gd name="connsiteY161" fmla="*/ 11155 h 185606"/>
                  <a:gd name="connsiteX162" fmla="*/ 164760 w 473981"/>
                  <a:gd name="connsiteY162" fmla="*/ 8046 h 185606"/>
                  <a:gd name="connsiteX163" fmla="*/ 176829 w 473981"/>
                  <a:gd name="connsiteY163" fmla="*/ 3474 h 185606"/>
                  <a:gd name="connsiteX164" fmla="*/ 184692 w 473981"/>
                  <a:gd name="connsiteY164" fmla="*/ 2560 h 185606"/>
                  <a:gd name="connsiteX165" fmla="*/ 192190 w 473981"/>
                  <a:gd name="connsiteY165" fmla="*/ 2377 h 185606"/>
                  <a:gd name="connsiteX166" fmla="*/ 202612 w 473981"/>
                  <a:gd name="connsiteY166" fmla="*/ 3292 h 185606"/>
                  <a:gd name="connsiteX167" fmla="*/ 219619 w 473981"/>
                  <a:gd name="connsiteY167" fmla="*/ 3109 h 185606"/>
                  <a:gd name="connsiteX168" fmla="*/ 225288 w 473981"/>
                  <a:gd name="connsiteY168" fmla="*/ 366 h 185606"/>
                  <a:gd name="connsiteX169" fmla="*/ 228579 w 473981"/>
                  <a:gd name="connsiteY169" fmla="*/ 0 h 185606"/>
                  <a:gd name="connsiteX170" fmla="*/ 231139 w 473981"/>
                  <a:gd name="connsiteY170" fmla="*/ 914 h 185606"/>
                  <a:gd name="connsiteX171" fmla="*/ 231139 w 473981"/>
                  <a:gd name="connsiteY171" fmla="*/ 4206 h 185606"/>
                  <a:gd name="connsiteX172" fmla="*/ 234797 w 473981"/>
                  <a:gd name="connsiteY172" fmla="*/ 9143 h 185606"/>
                  <a:gd name="connsiteX173" fmla="*/ 241197 w 473981"/>
                  <a:gd name="connsiteY173" fmla="*/ 12069 h 185606"/>
                  <a:gd name="connsiteX174" fmla="*/ 247414 w 473981"/>
                  <a:gd name="connsiteY174" fmla="*/ 14263 h 185606"/>
                  <a:gd name="connsiteX175" fmla="*/ 253266 w 473981"/>
                  <a:gd name="connsiteY175" fmla="*/ 10789 h 185606"/>
                  <a:gd name="connsiteX176" fmla="*/ 256374 w 473981"/>
                  <a:gd name="connsiteY176" fmla="*/ 15543 h 185606"/>
                  <a:gd name="connsiteX177" fmla="*/ 260032 w 473981"/>
                  <a:gd name="connsiteY177" fmla="*/ 24138 h 185606"/>
                  <a:gd name="connsiteX178" fmla="*/ 272650 w 473981"/>
                  <a:gd name="connsiteY178" fmla="*/ 25052 h 185606"/>
                  <a:gd name="connsiteX179" fmla="*/ 288742 w 473981"/>
                  <a:gd name="connsiteY179" fmla="*/ 33464 h 185606"/>
                  <a:gd name="connsiteX180" fmla="*/ 291667 w 473981"/>
                  <a:gd name="connsiteY180" fmla="*/ 31635 h 185606"/>
                  <a:gd name="connsiteX181" fmla="*/ 294410 w 473981"/>
                  <a:gd name="connsiteY181" fmla="*/ 30721 h 185606"/>
                  <a:gd name="connsiteX182" fmla="*/ 303919 w 473981"/>
                  <a:gd name="connsiteY182" fmla="*/ 34927 h 185606"/>
                  <a:gd name="connsiteX183" fmla="*/ 313976 w 473981"/>
                  <a:gd name="connsiteY183" fmla="*/ 34195 h 185606"/>
                  <a:gd name="connsiteX184" fmla="*/ 321657 w 473981"/>
                  <a:gd name="connsiteY184" fmla="*/ 31635 h 185606"/>
                  <a:gd name="connsiteX185" fmla="*/ 335372 w 473981"/>
                  <a:gd name="connsiteY185" fmla="*/ 29990 h 185606"/>
                  <a:gd name="connsiteX186" fmla="*/ 351281 w 473981"/>
                  <a:gd name="connsiteY186" fmla="*/ 33098 h 185606"/>
                  <a:gd name="connsiteX187" fmla="*/ 361155 w 473981"/>
                  <a:gd name="connsiteY187" fmla="*/ 32733 h 185606"/>
                  <a:gd name="connsiteX188" fmla="*/ 379990 w 473981"/>
                  <a:gd name="connsiteY188" fmla="*/ 21029 h 185606"/>
                  <a:gd name="connsiteX189" fmla="*/ 388219 w 473981"/>
                  <a:gd name="connsiteY189" fmla="*/ 16641 h 185606"/>
                  <a:gd name="connsiteX190" fmla="*/ 389682 w 473981"/>
                  <a:gd name="connsiteY190" fmla="*/ 14263 h 185606"/>
                  <a:gd name="connsiteX191" fmla="*/ 392425 w 473981"/>
                  <a:gd name="connsiteY191" fmla="*/ 17189 h 185606"/>
                  <a:gd name="connsiteX192" fmla="*/ 396631 w 473981"/>
                  <a:gd name="connsiteY192" fmla="*/ 17189 h 185606"/>
                  <a:gd name="connsiteX193" fmla="*/ 402300 w 473981"/>
                  <a:gd name="connsiteY193" fmla="*/ 15543 h 185606"/>
                  <a:gd name="connsiteX194" fmla="*/ 411077 w 473981"/>
                  <a:gd name="connsiteY194" fmla="*/ 18103 h 185606"/>
                  <a:gd name="connsiteX195" fmla="*/ 414186 w 473981"/>
                  <a:gd name="connsiteY195" fmla="*/ 18103 h 185606"/>
                  <a:gd name="connsiteX196" fmla="*/ 416380 w 473981"/>
                  <a:gd name="connsiteY196" fmla="*/ 14812 h 185606"/>
                  <a:gd name="connsiteX197" fmla="*/ 418574 w 473981"/>
                  <a:gd name="connsiteY197" fmla="*/ 13532 h 185606"/>
                  <a:gd name="connsiteX198" fmla="*/ 422232 w 473981"/>
                  <a:gd name="connsiteY198" fmla="*/ 14629 h 185606"/>
                  <a:gd name="connsiteX199" fmla="*/ 426072 w 473981"/>
                  <a:gd name="connsiteY199" fmla="*/ 17555 h 185606"/>
                  <a:gd name="connsiteX200" fmla="*/ 431192 w 473981"/>
                  <a:gd name="connsiteY200" fmla="*/ 24138 h 185606"/>
                  <a:gd name="connsiteX201" fmla="*/ 433752 w 473981"/>
                  <a:gd name="connsiteY201" fmla="*/ 24687 h 185606"/>
                  <a:gd name="connsiteX202" fmla="*/ 437592 w 473981"/>
                  <a:gd name="connsiteY202" fmla="*/ 28710 h 185606"/>
                  <a:gd name="connsiteX203" fmla="*/ 440701 w 473981"/>
                  <a:gd name="connsiteY203" fmla="*/ 31087 h 185606"/>
                  <a:gd name="connsiteX204" fmla="*/ 444358 w 473981"/>
                  <a:gd name="connsiteY204" fmla="*/ 36755 h 185606"/>
                  <a:gd name="connsiteX205" fmla="*/ 444724 w 473981"/>
                  <a:gd name="connsiteY205" fmla="*/ 45350 h 185606"/>
                  <a:gd name="connsiteX206" fmla="*/ 446187 w 473981"/>
                  <a:gd name="connsiteY206" fmla="*/ 51202 h 185606"/>
                  <a:gd name="connsiteX207" fmla="*/ 450027 w 473981"/>
                  <a:gd name="connsiteY207" fmla="*/ 55591 h 185606"/>
                  <a:gd name="connsiteX208" fmla="*/ 454964 w 473981"/>
                  <a:gd name="connsiteY208" fmla="*/ 57236 h 185606"/>
                  <a:gd name="connsiteX209" fmla="*/ 459170 w 473981"/>
                  <a:gd name="connsiteY209" fmla="*/ 59431 h 185606"/>
                  <a:gd name="connsiteX210" fmla="*/ 463741 w 473981"/>
                  <a:gd name="connsiteY210" fmla="*/ 63819 h 185606"/>
                  <a:gd name="connsiteX211" fmla="*/ 467033 w 473981"/>
                  <a:gd name="connsiteY211" fmla="*/ 65648 h 185606"/>
                  <a:gd name="connsiteX212" fmla="*/ 469045 w 473981"/>
                  <a:gd name="connsiteY212" fmla="*/ 67294 h 185606"/>
                  <a:gd name="connsiteX213" fmla="*/ 464839 w 473981"/>
                  <a:gd name="connsiteY213" fmla="*/ 74791 h 185606"/>
                  <a:gd name="connsiteX214" fmla="*/ 463925 w 473981"/>
                  <a:gd name="connsiteY214" fmla="*/ 77534 h 185606"/>
                  <a:gd name="connsiteX215" fmla="*/ 457159 w 473981"/>
                  <a:gd name="connsiteY215" fmla="*/ 81191 h 185606"/>
                  <a:gd name="connsiteX216" fmla="*/ 457707 w 473981"/>
                  <a:gd name="connsiteY216" fmla="*/ 84666 h 185606"/>
                  <a:gd name="connsiteX217" fmla="*/ 461182 w 473981"/>
                  <a:gd name="connsiteY217" fmla="*/ 91797 h 185606"/>
                  <a:gd name="connsiteX218" fmla="*/ 461913 w 473981"/>
                  <a:gd name="connsiteY218" fmla="*/ 103318 h 185606"/>
                  <a:gd name="connsiteX219" fmla="*/ 461730 w 473981"/>
                  <a:gd name="connsiteY219" fmla="*/ 110632 h 185606"/>
                  <a:gd name="connsiteX220" fmla="*/ 462827 w 473981"/>
                  <a:gd name="connsiteY220" fmla="*/ 117398 h 185606"/>
                  <a:gd name="connsiteX221" fmla="*/ 461182 w 473981"/>
                  <a:gd name="connsiteY221" fmla="*/ 125810 h 185606"/>
                  <a:gd name="connsiteX222" fmla="*/ 467582 w 473981"/>
                  <a:gd name="connsiteY222" fmla="*/ 129467 h 185606"/>
                  <a:gd name="connsiteX223" fmla="*/ 473251 w 473981"/>
                  <a:gd name="connsiteY223" fmla="*/ 136599 h 185606"/>
                  <a:gd name="connsiteX224" fmla="*/ 473982 w 473981"/>
                  <a:gd name="connsiteY224" fmla="*/ 143548 h 185606"/>
                  <a:gd name="connsiteX225" fmla="*/ 470325 w 473981"/>
                  <a:gd name="connsiteY225" fmla="*/ 146656 h 185606"/>
                  <a:gd name="connsiteX226" fmla="*/ 463376 w 473981"/>
                  <a:gd name="connsiteY226" fmla="*/ 146108 h 185606"/>
                  <a:gd name="connsiteX227" fmla="*/ 459170 w 473981"/>
                  <a:gd name="connsiteY227" fmla="*/ 140988 h 185606"/>
                  <a:gd name="connsiteX228" fmla="*/ 450758 w 473981"/>
                  <a:gd name="connsiteY228" fmla="*/ 141719 h 185606"/>
                  <a:gd name="connsiteX229" fmla="*/ 437044 w 473981"/>
                  <a:gd name="connsiteY229" fmla="*/ 140988 h 185606"/>
                  <a:gd name="connsiteX230" fmla="*/ 426986 w 473981"/>
                  <a:gd name="connsiteY230" fmla="*/ 137696 h 185606"/>
                  <a:gd name="connsiteX231" fmla="*/ 415831 w 473981"/>
                  <a:gd name="connsiteY231" fmla="*/ 146656 h 185606"/>
                  <a:gd name="connsiteX232" fmla="*/ 411626 w 473981"/>
                  <a:gd name="connsiteY232" fmla="*/ 146839 h 185606"/>
                  <a:gd name="connsiteX233" fmla="*/ 411443 w 473981"/>
                  <a:gd name="connsiteY233" fmla="*/ 146108 h 185606"/>
                  <a:gd name="connsiteX234" fmla="*/ 411443 w 473981"/>
                  <a:gd name="connsiteY234" fmla="*/ 143731 h 185606"/>
                  <a:gd name="connsiteX235" fmla="*/ 409431 w 473981"/>
                  <a:gd name="connsiteY235" fmla="*/ 142999 h 185606"/>
                  <a:gd name="connsiteX236" fmla="*/ 408334 w 473981"/>
                  <a:gd name="connsiteY236" fmla="*/ 142085 h 185606"/>
                  <a:gd name="connsiteX237" fmla="*/ 404494 w 473981"/>
                  <a:gd name="connsiteY237" fmla="*/ 145011 h 185606"/>
                  <a:gd name="connsiteX238" fmla="*/ 396448 w 473981"/>
                  <a:gd name="connsiteY238" fmla="*/ 148119 h 185606"/>
                  <a:gd name="connsiteX239" fmla="*/ 379807 w 473981"/>
                  <a:gd name="connsiteY239" fmla="*/ 148851 h 185606"/>
                  <a:gd name="connsiteX240" fmla="*/ 375236 w 473981"/>
                  <a:gd name="connsiteY240" fmla="*/ 147388 h 185606"/>
                  <a:gd name="connsiteX241" fmla="*/ 371579 w 473981"/>
                  <a:gd name="connsiteY241" fmla="*/ 147571 h 185606"/>
                  <a:gd name="connsiteX242" fmla="*/ 364081 w 473981"/>
                  <a:gd name="connsiteY242" fmla="*/ 149582 h 185606"/>
                  <a:gd name="connsiteX243" fmla="*/ 359327 w 473981"/>
                  <a:gd name="connsiteY243" fmla="*/ 153057 h 185606"/>
                  <a:gd name="connsiteX244" fmla="*/ 355487 w 473981"/>
                  <a:gd name="connsiteY244" fmla="*/ 154885 h 185606"/>
                  <a:gd name="connsiteX245" fmla="*/ 350000 w 473981"/>
                  <a:gd name="connsiteY245" fmla="*/ 156348 h 185606"/>
                  <a:gd name="connsiteX246" fmla="*/ 347258 w 473981"/>
                  <a:gd name="connsiteY246" fmla="*/ 157811 h 185606"/>
                  <a:gd name="connsiteX247" fmla="*/ 332446 w 473981"/>
                  <a:gd name="connsiteY247" fmla="*/ 160920 h 185606"/>
                  <a:gd name="connsiteX248" fmla="*/ 319646 w 473981"/>
                  <a:gd name="connsiteY248" fmla="*/ 159091 h 185606"/>
                  <a:gd name="connsiteX249" fmla="*/ 314342 w 473981"/>
                  <a:gd name="connsiteY249" fmla="*/ 154520 h 185606"/>
                  <a:gd name="connsiteX250" fmla="*/ 310868 w 473981"/>
                  <a:gd name="connsiteY250" fmla="*/ 153605 h 185606"/>
                  <a:gd name="connsiteX251" fmla="*/ 304651 w 473981"/>
                  <a:gd name="connsiteY251" fmla="*/ 154337 h 185606"/>
                  <a:gd name="connsiteX252" fmla="*/ 300262 w 473981"/>
                  <a:gd name="connsiteY252" fmla="*/ 156897 h 185606"/>
                  <a:gd name="connsiteX253" fmla="*/ 293679 w 473981"/>
                  <a:gd name="connsiteY253" fmla="*/ 159274 h 185606"/>
                  <a:gd name="connsiteX254" fmla="*/ 290204 w 473981"/>
                  <a:gd name="connsiteY254" fmla="*/ 160006 h 185606"/>
                  <a:gd name="connsiteX255" fmla="*/ 288193 w 473981"/>
                  <a:gd name="connsiteY255" fmla="*/ 161651 h 185606"/>
                  <a:gd name="connsiteX256" fmla="*/ 281244 w 473981"/>
                  <a:gd name="connsiteY256" fmla="*/ 160554 h 185606"/>
                  <a:gd name="connsiteX257" fmla="*/ 277770 w 473981"/>
                  <a:gd name="connsiteY257" fmla="*/ 161468 h 185606"/>
                  <a:gd name="connsiteX258" fmla="*/ 277038 w 473981"/>
                  <a:gd name="connsiteY258" fmla="*/ 160554 h 185606"/>
                  <a:gd name="connsiteX259" fmla="*/ 276673 w 473981"/>
                  <a:gd name="connsiteY259" fmla="*/ 159640 h 185606"/>
                  <a:gd name="connsiteX260" fmla="*/ 277221 w 473981"/>
                  <a:gd name="connsiteY260" fmla="*/ 159091 h 185606"/>
                  <a:gd name="connsiteX261" fmla="*/ 276673 w 473981"/>
                  <a:gd name="connsiteY261" fmla="*/ 158908 h 185606"/>
                  <a:gd name="connsiteX262" fmla="*/ 274478 w 473981"/>
                  <a:gd name="connsiteY262" fmla="*/ 157628 h 185606"/>
                  <a:gd name="connsiteX263" fmla="*/ 270089 w 473981"/>
                  <a:gd name="connsiteY263" fmla="*/ 157080 h 185606"/>
                  <a:gd name="connsiteX264" fmla="*/ 267895 w 473981"/>
                  <a:gd name="connsiteY264" fmla="*/ 156165 h 185606"/>
                  <a:gd name="connsiteX265" fmla="*/ 265518 w 473981"/>
                  <a:gd name="connsiteY265" fmla="*/ 160737 h 185606"/>
                  <a:gd name="connsiteX266" fmla="*/ 264969 w 473981"/>
                  <a:gd name="connsiteY266" fmla="*/ 161286 h 185606"/>
                  <a:gd name="connsiteX267" fmla="*/ 265152 w 473981"/>
                  <a:gd name="connsiteY267" fmla="*/ 163114 h 185606"/>
                  <a:gd name="connsiteX268" fmla="*/ 264055 w 473981"/>
                  <a:gd name="connsiteY268" fmla="*/ 166771 h 185606"/>
                  <a:gd name="connsiteX269" fmla="*/ 268078 w 473981"/>
                  <a:gd name="connsiteY269" fmla="*/ 172074 h 185606"/>
                  <a:gd name="connsiteX270" fmla="*/ 268260 w 473981"/>
                  <a:gd name="connsiteY270" fmla="*/ 173354 h 185606"/>
                  <a:gd name="connsiteX271" fmla="*/ 267346 w 473981"/>
                  <a:gd name="connsiteY271" fmla="*/ 173903 h 185606"/>
                  <a:gd name="connsiteX272" fmla="*/ 263689 w 473981"/>
                  <a:gd name="connsiteY272" fmla="*/ 173720 h 185606"/>
                  <a:gd name="connsiteX273" fmla="*/ 260032 w 473981"/>
                  <a:gd name="connsiteY273" fmla="*/ 175183 h 185606"/>
                  <a:gd name="connsiteX274" fmla="*/ 259666 w 473981"/>
                  <a:gd name="connsiteY274" fmla="*/ 176463 h 185606"/>
                  <a:gd name="connsiteX275" fmla="*/ 259666 w 473981"/>
                  <a:gd name="connsiteY275" fmla="*/ 180120 h 185606"/>
                  <a:gd name="connsiteX276" fmla="*/ 257289 w 473981"/>
                  <a:gd name="connsiteY276" fmla="*/ 182498 h 185606"/>
                  <a:gd name="connsiteX277" fmla="*/ 255277 w 473981"/>
                  <a:gd name="connsiteY277" fmla="*/ 182681 h 185606"/>
                  <a:gd name="connsiteX278" fmla="*/ 254180 w 473981"/>
                  <a:gd name="connsiteY278" fmla="*/ 185606 h 185606"/>
                  <a:gd name="connsiteX279" fmla="*/ 251254 w 473981"/>
                  <a:gd name="connsiteY279" fmla="*/ 183778 h 185606"/>
                  <a:gd name="connsiteX280" fmla="*/ 250340 w 473981"/>
                  <a:gd name="connsiteY280" fmla="*/ 181949 h 185606"/>
                  <a:gd name="connsiteX281" fmla="*/ 248694 w 473981"/>
                  <a:gd name="connsiteY281" fmla="*/ 181949 h 185606"/>
                  <a:gd name="connsiteX282" fmla="*/ 249609 w 473981"/>
                  <a:gd name="connsiteY282" fmla="*/ 179023 h 185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473981" h="185606">
                    <a:moveTo>
                      <a:pt x="249609" y="179023"/>
                    </a:moveTo>
                    <a:lnTo>
                      <a:pt x="247780" y="173354"/>
                    </a:lnTo>
                    <a:lnTo>
                      <a:pt x="249609" y="166223"/>
                    </a:lnTo>
                    <a:lnTo>
                      <a:pt x="253997" y="163663"/>
                    </a:lnTo>
                    <a:lnTo>
                      <a:pt x="256192" y="159823"/>
                    </a:lnTo>
                    <a:lnTo>
                      <a:pt x="251986" y="156165"/>
                    </a:lnTo>
                    <a:lnTo>
                      <a:pt x="243757" y="159274"/>
                    </a:lnTo>
                    <a:lnTo>
                      <a:pt x="242843" y="163663"/>
                    </a:lnTo>
                    <a:lnTo>
                      <a:pt x="239185" y="164943"/>
                    </a:lnTo>
                    <a:lnTo>
                      <a:pt x="233151" y="164211"/>
                    </a:lnTo>
                    <a:lnTo>
                      <a:pt x="228396" y="160554"/>
                    </a:lnTo>
                    <a:lnTo>
                      <a:pt x="224556" y="158543"/>
                    </a:lnTo>
                    <a:lnTo>
                      <a:pt x="221082" y="157628"/>
                    </a:lnTo>
                    <a:lnTo>
                      <a:pt x="218339" y="157628"/>
                    </a:lnTo>
                    <a:lnTo>
                      <a:pt x="213036" y="159823"/>
                    </a:lnTo>
                    <a:lnTo>
                      <a:pt x="204441" y="167320"/>
                    </a:lnTo>
                    <a:lnTo>
                      <a:pt x="202612" y="171343"/>
                    </a:lnTo>
                    <a:lnTo>
                      <a:pt x="197858" y="171892"/>
                    </a:lnTo>
                    <a:lnTo>
                      <a:pt x="194201" y="174817"/>
                    </a:lnTo>
                    <a:lnTo>
                      <a:pt x="189446" y="176646"/>
                    </a:lnTo>
                    <a:lnTo>
                      <a:pt x="184326" y="176097"/>
                    </a:lnTo>
                    <a:lnTo>
                      <a:pt x="175366" y="178292"/>
                    </a:lnTo>
                    <a:lnTo>
                      <a:pt x="171160" y="179938"/>
                    </a:lnTo>
                    <a:lnTo>
                      <a:pt x="162565" y="177378"/>
                    </a:lnTo>
                    <a:lnTo>
                      <a:pt x="157994" y="172989"/>
                    </a:lnTo>
                    <a:lnTo>
                      <a:pt x="155983" y="169697"/>
                    </a:lnTo>
                    <a:lnTo>
                      <a:pt x="153240" y="167320"/>
                    </a:lnTo>
                    <a:lnTo>
                      <a:pt x="148851" y="164760"/>
                    </a:lnTo>
                    <a:lnTo>
                      <a:pt x="136965" y="159640"/>
                    </a:lnTo>
                    <a:lnTo>
                      <a:pt x="131479" y="156165"/>
                    </a:lnTo>
                    <a:lnTo>
                      <a:pt x="123616" y="155068"/>
                    </a:lnTo>
                    <a:lnTo>
                      <a:pt x="119044" y="155983"/>
                    </a:lnTo>
                    <a:lnTo>
                      <a:pt x="115204" y="155983"/>
                    </a:lnTo>
                    <a:lnTo>
                      <a:pt x="113741" y="159640"/>
                    </a:lnTo>
                    <a:lnTo>
                      <a:pt x="113741" y="164943"/>
                    </a:lnTo>
                    <a:lnTo>
                      <a:pt x="112278" y="166771"/>
                    </a:lnTo>
                    <a:lnTo>
                      <a:pt x="111547" y="171709"/>
                    </a:lnTo>
                    <a:lnTo>
                      <a:pt x="102221" y="173903"/>
                    </a:lnTo>
                    <a:lnTo>
                      <a:pt x="95820" y="176097"/>
                    </a:lnTo>
                    <a:lnTo>
                      <a:pt x="90517" y="176097"/>
                    </a:lnTo>
                    <a:lnTo>
                      <a:pt x="86129" y="175183"/>
                    </a:lnTo>
                    <a:lnTo>
                      <a:pt x="81740" y="172806"/>
                    </a:lnTo>
                    <a:lnTo>
                      <a:pt x="77717" y="168783"/>
                    </a:lnTo>
                    <a:lnTo>
                      <a:pt x="76071" y="162566"/>
                    </a:lnTo>
                    <a:lnTo>
                      <a:pt x="76071" y="160920"/>
                    </a:lnTo>
                    <a:lnTo>
                      <a:pt x="72780" y="159274"/>
                    </a:lnTo>
                    <a:lnTo>
                      <a:pt x="71500" y="161103"/>
                    </a:lnTo>
                    <a:lnTo>
                      <a:pt x="71865" y="162566"/>
                    </a:lnTo>
                    <a:lnTo>
                      <a:pt x="70220" y="162566"/>
                    </a:lnTo>
                    <a:lnTo>
                      <a:pt x="66196" y="160371"/>
                    </a:lnTo>
                    <a:lnTo>
                      <a:pt x="63637" y="157263"/>
                    </a:lnTo>
                    <a:lnTo>
                      <a:pt x="62539" y="157080"/>
                    </a:lnTo>
                    <a:lnTo>
                      <a:pt x="55591" y="157628"/>
                    </a:lnTo>
                    <a:lnTo>
                      <a:pt x="54494" y="160006"/>
                    </a:lnTo>
                    <a:lnTo>
                      <a:pt x="49922" y="162931"/>
                    </a:lnTo>
                    <a:lnTo>
                      <a:pt x="48824" y="162931"/>
                    </a:lnTo>
                    <a:lnTo>
                      <a:pt x="50470" y="159823"/>
                    </a:lnTo>
                    <a:lnTo>
                      <a:pt x="49739" y="158360"/>
                    </a:lnTo>
                    <a:lnTo>
                      <a:pt x="34012" y="162383"/>
                    </a:lnTo>
                    <a:lnTo>
                      <a:pt x="36573" y="159091"/>
                    </a:lnTo>
                    <a:lnTo>
                      <a:pt x="40961" y="156714"/>
                    </a:lnTo>
                    <a:lnTo>
                      <a:pt x="47179" y="156714"/>
                    </a:lnTo>
                    <a:lnTo>
                      <a:pt x="50287" y="155068"/>
                    </a:lnTo>
                    <a:lnTo>
                      <a:pt x="51202" y="154154"/>
                    </a:lnTo>
                    <a:lnTo>
                      <a:pt x="55042" y="152325"/>
                    </a:lnTo>
                    <a:lnTo>
                      <a:pt x="56505" y="150131"/>
                    </a:lnTo>
                    <a:lnTo>
                      <a:pt x="52847" y="149765"/>
                    </a:lnTo>
                    <a:lnTo>
                      <a:pt x="43339" y="151777"/>
                    </a:lnTo>
                    <a:lnTo>
                      <a:pt x="32367" y="151777"/>
                    </a:lnTo>
                    <a:lnTo>
                      <a:pt x="31269" y="149582"/>
                    </a:lnTo>
                    <a:lnTo>
                      <a:pt x="36756" y="144828"/>
                    </a:lnTo>
                    <a:lnTo>
                      <a:pt x="33464" y="141536"/>
                    </a:lnTo>
                    <a:lnTo>
                      <a:pt x="31818" y="140439"/>
                    </a:lnTo>
                    <a:lnTo>
                      <a:pt x="29258" y="139890"/>
                    </a:lnTo>
                    <a:lnTo>
                      <a:pt x="29807" y="136599"/>
                    </a:lnTo>
                    <a:lnTo>
                      <a:pt x="32367" y="135136"/>
                    </a:lnTo>
                    <a:lnTo>
                      <a:pt x="33281" y="133125"/>
                    </a:lnTo>
                    <a:lnTo>
                      <a:pt x="29989" y="133307"/>
                    </a:lnTo>
                    <a:lnTo>
                      <a:pt x="26698" y="134588"/>
                    </a:lnTo>
                    <a:lnTo>
                      <a:pt x="24504" y="131479"/>
                    </a:lnTo>
                    <a:lnTo>
                      <a:pt x="27613" y="129650"/>
                    </a:lnTo>
                    <a:lnTo>
                      <a:pt x="28344" y="126176"/>
                    </a:lnTo>
                    <a:lnTo>
                      <a:pt x="26149" y="121970"/>
                    </a:lnTo>
                    <a:lnTo>
                      <a:pt x="23407" y="120141"/>
                    </a:lnTo>
                    <a:lnTo>
                      <a:pt x="17189" y="118861"/>
                    </a:lnTo>
                    <a:lnTo>
                      <a:pt x="13898" y="116301"/>
                    </a:lnTo>
                    <a:lnTo>
                      <a:pt x="9692" y="117398"/>
                    </a:lnTo>
                    <a:lnTo>
                      <a:pt x="7497" y="116118"/>
                    </a:lnTo>
                    <a:lnTo>
                      <a:pt x="4937" y="113741"/>
                    </a:lnTo>
                    <a:lnTo>
                      <a:pt x="4572" y="112278"/>
                    </a:lnTo>
                    <a:lnTo>
                      <a:pt x="7680" y="111364"/>
                    </a:lnTo>
                    <a:lnTo>
                      <a:pt x="8229" y="107341"/>
                    </a:lnTo>
                    <a:lnTo>
                      <a:pt x="7680" y="105146"/>
                    </a:lnTo>
                    <a:lnTo>
                      <a:pt x="8778" y="102586"/>
                    </a:lnTo>
                    <a:lnTo>
                      <a:pt x="10423" y="103318"/>
                    </a:lnTo>
                    <a:lnTo>
                      <a:pt x="13349" y="109901"/>
                    </a:lnTo>
                    <a:lnTo>
                      <a:pt x="16092" y="110632"/>
                    </a:lnTo>
                    <a:lnTo>
                      <a:pt x="19932" y="109901"/>
                    </a:lnTo>
                    <a:lnTo>
                      <a:pt x="25601" y="109901"/>
                    </a:lnTo>
                    <a:lnTo>
                      <a:pt x="24504" y="108621"/>
                    </a:lnTo>
                    <a:lnTo>
                      <a:pt x="19383" y="106792"/>
                    </a:lnTo>
                    <a:lnTo>
                      <a:pt x="17189" y="102952"/>
                    </a:lnTo>
                    <a:lnTo>
                      <a:pt x="18103" y="100026"/>
                    </a:lnTo>
                    <a:lnTo>
                      <a:pt x="21761" y="97100"/>
                    </a:lnTo>
                    <a:lnTo>
                      <a:pt x="20481" y="94540"/>
                    </a:lnTo>
                    <a:lnTo>
                      <a:pt x="18103" y="92163"/>
                    </a:lnTo>
                    <a:lnTo>
                      <a:pt x="18103" y="89603"/>
                    </a:lnTo>
                    <a:lnTo>
                      <a:pt x="15177" y="86129"/>
                    </a:lnTo>
                    <a:lnTo>
                      <a:pt x="15726" y="81557"/>
                    </a:lnTo>
                    <a:lnTo>
                      <a:pt x="19932" y="77900"/>
                    </a:lnTo>
                    <a:lnTo>
                      <a:pt x="18835" y="75888"/>
                    </a:lnTo>
                    <a:lnTo>
                      <a:pt x="11703" y="77534"/>
                    </a:lnTo>
                    <a:lnTo>
                      <a:pt x="366" y="77534"/>
                    </a:lnTo>
                    <a:lnTo>
                      <a:pt x="0" y="75523"/>
                    </a:lnTo>
                    <a:lnTo>
                      <a:pt x="1463" y="66928"/>
                    </a:lnTo>
                    <a:lnTo>
                      <a:pt x="3840" y="62905"/>
                    </a:lnTo>
                    <a:lnTo>
                      <a:pt x="6217" y="61991"/>
                    </a:lnTo>
                    <a:lnTo>
                      <a:pt x="9326" y="57785"/>
                    </a:lnTo>
                    <a:lnTo>
                      <a:pt x="12983" y="54676"/>
                    </a:lnTo>
                    <a:lnTo>
                      <a:pt x="16458" y="50836"/>
                    </a:lnTo>
                    <a:lnTo>
                      <a:pt x="22309" y="51202"/>
                    </a:lnTo>
                    <a:lnTo>
                      <a:pt x="29258" y="49007"/>
                    </a:lnTo>
                    <a:lnTo>
                      <a:pt x="31818" y="51385"/>
                    </a:lnTo>
                    <a:lnTo>
                      <a:pt x="37121" y="52848"/>
                    </a:lnTo>
                    <a:lnTo>
                      <a:pt x="42424" y="52665"/>
                    </a:lnTo>
                    <a:lnTo>
                      <a:pt x="40779" y="46813"/>
                    </a:lnTo>
                    <a:lnTo>
                      <a:pt x="44619" y="47362"/>
                    </a:lnTo>
                    <a:lnTo>
                      <a:pt x="47545" y="48642"/>
                    </a:lnTo>
                    <a:lnTo>
                      <a:pt x="47179" y="50836"/>
                    </a:lnTo>
                    <a:lnTo>
                      <a:pt x="50287" y="51202"/>
                    </a:lnTo>
                    <a:lnTo>
                      <a:pt x="56505" y="50105"/>
                    </a:lnTo>
                    <a:lnTo>
                      <a:pt x="68939" y="50653"/>
                    </a:lnTo>
                    <a:lnTo>
                      <a:pt x="74974" y="49922"/>
                    </a:lnTo>
                    <a:lnTo>
                      <a:pt x="74243" y="47179"/>
                    </a:lnTo>
                    <a:lnTo>
                      <a:pt x="70403" y="46264"/>
                    </a:lnTo>
                    <a:lnTo>
                      <a:pt x="69854" y="44801"/>
                    </a:lnTo>
                    <a:lnTo>
                      <a:pt x="74243" y="43156"/>
                    </a:lnTo>
                    <a:lnTo>
                      <a:pt x="94723" y="41876"/>
                    </a:lnTo>
                    <a:lnTo>
                      <a:pt x="94540" y="39864"/>
                    </a:lnTo>
                    <a:lnTo>
                      <a:pt x="90883" y="39133"/>
                    </a:lnTo>
                    <a:lnTo>
                      <a:pt x="88140" y="39864"/>
                    </a:lnTo>
                    <a:lnTo>
                      <a:pt x="81923" y="39133"/>
                    </a:lnTo>
                    <a:lnTo>
                      <a:pt x="80460" y="37487"/>
                    </a:lnTo>
                    <a:lnTo>
                      <a:pt x="78631" y="37121"/>
                    </a:lnTo>
                    <a:lnTo>
                      <a:pt x="77717" y="34378"/>
                    </a:lnTo>
                    <a:lnTo>
                      <a:pt x="74974" y="32915"/>
                    </a:lnTo>
                    <a:lnTo>
                      <a:pt x="76071" y="30172"/>
                    </a:lnTo>
                    <a:lnTo>
                      <a:pt x="78814" y="25601"/>
                    </a:lnTo>
                    <a:lnTo>
                      <a:pt x="79363" y="27064"/>
                    </a:lnTo>
                    <a:lnTo>
                      <a:pt x="83569" y="27064"/>
                    </a:lnTo>
                    <a:lnTo>
                      <a:pt x="89420" y="28892"/>
                    </a:lnTo>
                    <a:lnTo>
                      <a:pt x="107341" y="28344"/>
                    </a:lnTo>
                    <a:lnTo>
                      <a:pt x="112278" y="29624"/>
                    </a:lnTo>
                    <a:lnTo>
                      <a:pt x="115387" y="31087"/>
                    </a:lnTo>
                    <a:lnTo>
                      <a:pt x="117398" y="30721"/>
                    </a:lnTo>
                    <a:lnTo>
                      <a:pt x="127273" y="31818"/>
                    </a:lnTo>
                    <a:lnTo>
                      <a:pt x="133673" y="29075"/>
                    </a:lnTo>
                    <a:lnTo>
                      <a:pt x="136782" y="23589"/>
                    </a:lnTo>
                    <a:lnTo>
                      <a:pt x="142451" y="21029"/>
                    </a:lnTo>
                    <a:lnTo>
                      <a:pt x="147753" y="16823"/>
                    </a:lnTo>
                    <a:lnTo>
                      <a:pt x="154154" y="14812"/>
                    </a:lnTo>
                    <a:lnTo>
                      <a:pt x="158908" y="11155"/>
                    </a:lnTo>
                    <a:lnTo>
                      <a:pt x="164760" y="8046"/>
                    </a:lnTo>
                    <a:lnTo>
                      <a:pt x="176829" y="3474"/>
                    </a:lnTo>
                    <a:lnTo>
                      <a:pt x="184692" y="2560"/>
                    </a:lnTo>
                    <a:lnTo>
                      <a:pt x="192190" y="2377"/>
                    </a:lnTo>
                    <a:lnTo>
                      <a:pt x="202612" y="3292"/>
                    </a:lnTo>
                    <a:lnTo>
                      <a:pt x="219619" y="3109"/>
                    </a:lnTo>
                    <a:lnTo>
                      <a:pt x="225288" y="366"/>
                    </a:lnTo>
                    <a:lnTo>
                      <a:pt x="228579" y="0"/>
                    </a:lnTo>
                    <a:lnTo>
                      <a:pt x="231139" y="914"/>
                    </a:lnTo>
                    <a:lnTo>
                      <a:pt x="231139" y="4206"/>
                    </a:lnTo>
                    <a:lnTo>
                      <a:pt x="234797" y="9143"/>
                    </a:lnTo>
                    <a:lnTo>
                      <a:pt x="241197" y="12069"/>
                    </a:lnTo>
                    <a:lnTo>
                      <a:pt x="247414" y="14263"/>
                    </a:lnTo>
                    <a:lnTo>
                      <a:pt x="253266" y="10789"/>
                    </a:lnTo>
                    <a:lnTo>
                      <a:pt x="256374" y="15543"/>
                    </a:lnTo>
                    <a:lnTo>
                      <a:pt x="260032" y="24138"/>
                    </a:lnTo>
                    <a:lnTo>
                      <a:pt x="272650" y="25052"/>
                    </a:lnTo>
                    <a:lnTo>
                      <a:pt x="288742" y="33464"/>
                    </a:lnTo>
                    <a:lnTo>
                      <a:pt x="291667" y="31635"/>
                    </a:lnTo>
                    <a:lnTo>
                      <a:pt x="294410" y="30721"/>
                    </a:lnTo>
                    <a:lnTo>
                      <a:pt x="303919" y="34927"/>
                    </a:lnTo>
                    <a:lnTo>
                      <a:pt x="313976" y="34195"/>
                    </a:lnTo>
                    <a:lnTo>
                      <a:pt x="321657" y="31635"/>
                    </a:lnTo>
                    <a:lnTo>
                      <a:pt x="335372" y="29990"/>
                    </a:lnTo>
                    <a:lnTo>
                      <a:pt x="351281" y="33098"/>
                    </a:lnTo>
                    <a:lnTo>
                      <a:pt x="361155" y="32733"/>
                    </a:lnTo>
                    <a:lnTo>
                      <a:pt x="379990" y="21029"/>
                    </a:lnTo>
                    <a:lnTo>
                      <a:pt x="388219" y="16641"/>
                    </a:lnTo>
                    <a:lnTo>
                      <a:pt x="389682" y="14263"/>
                    </a:lnTo>
                    <a:lnTo>
                      <a:pt x="392425" y="17189"/>
                    </a:lnTo>
                    <a:lnTo>
                      <a:pt x="396631" y="17189"/>
                    </a:lnTo>
                    <a:lnTo>
                      <a:pt x="402300" y="15543"/>
                    </a:lnTo>
                    <a:lnTo>
                      <a:pt x="411077" y="18103"/>
                    </a:lnTo>
                    <a:lnTo>
                      <a:pt x="414186" y="18103"/>
                    </a:lnTo>
                    <a:lnTo>
                      <a:pt x="416380" y="14812"/>
                    </a:lnTo>
                    <a:lnTo>
                      <a:pt x="418574" y="13532"/>
                    </a:lnTo>
                    <a:lnTo>
                      <a:pt x="422232" y="14629"/>
                    </a:lnTo>
                    <a:lnTo>
                      <a:pt x="426072" y="17555"/>
                    </a:lnTo>
                    <a:lnTo>
                      <a:pt x="431192" y="24138"/>
                    </a:lnTo>
                    <a:lnTo>
                      <a:pt x="433752" y="24687"/>
                    </a:lnTo>
                    <a:lnTo>
                      <a:pt x="437592" y="28710"/>
                    </a:lnTo>
                    <a:lnTo>
                      <a:pt x="440701" y="31087"/>
                    </a:lnTo>
                    <a:lnTo>
                      <a:pt x="444358" y="36755"/>
                    </a:lnTo>
                    <a:lnTo>
                      <a:pt x="444724" y="45350"/>
                    </a:lnTo>
                    <a:lnTo>
                      <a:pt x="446187" y="51202"/>
                    </a:lnTo>
                    <a:lnTo>
                      <a:pt x="450027" y="55591"/>
                    </a:lnTo>
                    <a:lnTo>
                      <a:pt x="454964" y="57236"/>
                    </a:lnTo>
                    <a:lnTo>
                      <a:pt x="459170" y="59431"/>
                    </a:lnTo>
                    <a:lnTo>
                      <a:pt x="463741" y="63819"/>
                    </a:lnTo>
                    <a:lnTo>
                      <a:pt x="467033" y="65648"/>
                    </a:lnTo>
                    <a:lnTo>
                      <a:pt x="469045" y="67294"/>
                    </a:lnTo>
                    <a:lnTo>
                      <a:pt x="464839" y="74791"/>
                    </a:lnTo>
                    <a:lnTo>
                      <a:pt x="463925" y="77534"/>
                    </a:lnTo>
                    <a:lnTo>
                      <a:pt x="457159" y="81191"/>
                    </a:lnTo>
                    <a:lnTo>
                      <a:pt x="457707" y="84666"/>
                    </a:lnTo>
                    <a:lnTo>
                      <a:pt x="461182" y="91797"/>
                    </a:lnTo>
                    <a:lnTo>
                      <a:pt x="461913" y="103318"/>
                    </a:lnTo>
                    <a:lnTo>
                      <a:pt x="461730" y="110632"/>
                    </a:lnTo>
                    <a:lnTo>
                      <a:pt x="462827" y="117398"/>
                    </a:lnTo>
                    <a:lnTo>
                      <a:pt x="461182" y="125810"/>
                    </a:lnTo>
                    <a:lnTo>
                      <a:pt x="467582" y="129467"/>
                    </a:lnTo>
                    <a:lnTo>
                      <a:pt x="473251" y="136599"/>
                    </a:lnTo>
                    <a:lnTo>
                      <a:pt x="473982" y="143548"/>
                    </a:lnTo>
                    <a:lnTo>
                      <a:pt x="470325" y="146656"/>
                    </a:lnTo>
                    <a:lnTo>
                      <a:pt x="463376" y="146108"/>
                    </a:lnTo>
                    <a:lnTo>
                      <a:pt x="459170" y="140988"/>
                    </a:lnTo>
                    <a:lnTo>
                      <a:pt x="450758" y="141719"/>
                    </a:lnTo>
                    <a:lnTo>
                      <a:pt x="437044" y="140988"/>
                    </a:lnTo>
                    <a:lnTo>
                      <a:pt x="426986" y="137696"/>
                    </a:lnTo>
                    <a:lnTo>
                      <a:pt x="415831" y="146656"/>
                    </a:lnTo>
                    <a:lnTo>
                      <a:pt x="411626" y="146839"/>
                    </a:lnTo>
                    <a:lnTo>
                      <a:pt x="411443" y="146108"/>
                    </a:lnTo>
                    <a:lnTo>
                      <a:pt x="411443" y="143731"/>
                    </a:lnTo>
                    <a:lnTo>
                      <a:pt x="409431" y="142999"/>
                    </a:lnTo>
                    <a:lnTo>
                      <a:pt x="408334" y="142085"/>
                    </a:lnTo>
                    <a:lnTo>
                      <a:pt x="404494" y="145011"/>
                    </a:lnTo>
                    <a:lnTo>
                      <a:pt x="396448" y="148119"/>
                    </a:lnTo>
                    <a:lnTo>
                      <a:pt x="379807" y="148851"/>
                    </a:lnTo>
                    <a:lnTo>
                      <a:pt x="375236" y="147388"/>
                    </a:lnTo>
                    <a:lnTo>
                      <a:pt x="371579" y="147571"/>
                    </a:lnTo>
                    <a:lnTo>
                      <a:pt x="364081" y="149582"/>
                    </a:lnTo>
                    <a:lnTo>
                      <a:pt x="359327" y="153057"/>
                    </a:lnTo>
                    <a:lnTo>
                      <a:pt x="355487" y="154885"/>
                    </a:lnTo>
                    <a:lnTo>
                      <a:pt x="350000" y="156348"/>
                    </a:lnTo>
                    <a:lnTo>
                      <a:pt x="347258" y="157811"/>
                    </a:lnTo>
                    <a:lnTo>
                      <a:pt x="332446" y="160920"/>
                    </a:lnTo>
                    <a:lnTo>
                      <a:pt x="319646" y="159091"/>
                    </a:lnTo>
                    <a:lnTo>
                      <a:pt x="314342" y="154520"/>
                    </a:lnTo>
                    <a:lnTo>
                      <a:pt x="310868" y="153605"/>
                    </a:lnTo>
                    <a:lnTo>
                      <a:pt x="304651" y="154337"/>
                    </a:lnTo>
                    <a:lnTo>
                      <a:pt x="300262" y="156897"/>
                    </a:lnTo>
                    <a:lnTo>
                      <a:pt x="293679" y="159274"/>
                    </a:lnTo>
                    <a:lnTo>
                      <a:pt x="290204" y="160006"/>
                    </a:lnTo>
                    <a:lnTo>
                      <a:pt x="288193" y="161651"/>
                    </a:lnTo>
                    <a:lnTo>
                      <a:pt x="281244" y="160554"/>
                    </a:lnTo>
                    <a:lnTo>
                      <a:pt x="277770" y="161468"/>
                    </a:lnTo>
                    <a:lnTo>
                      <a:pt x="277038" y="160554"/>
                    </a:lnTo>
                    <a:lnTo>
                      <a:pt x="276673" y="159640"/>
                    </a:lnTo>
                    <a:lnTo>
                      <a:pt x="277221" y="159091"/>
                    </a:lnTo>
                    <a:lnTo>
                      <a:pt x="276673" y="158908"/>
                    </a:lnTo>
                    <a:lnTo>
                      <a:pt x="274478" y="157628"/>
                    </a:lnTo>
                    <a:lnTo>
                      <a:pt x="270089" y="157080"/>
                    </a:lnTo>
                    <a:lnTo>
                      <a:pt x="267895" y="156165"/>
                    </a:lnTo>
                    <a:lnTo>
                      <a:pt x="265518" y="160737"/>
                    </a:lnTo>
                    <a:lnTo>
                      <a:pt x="264969" y="161286"/>
                    </a:lnTo>
                    <a:lnTo>
                      <a:pt x="265152" y="163114"/>
                    </a:lnTo>
                    <a:lnTo>
                      <a:pt x="264055" y="166771"/>
                    </a:lnTo>
                    <a:lnTo>
                      <a:pt x="268078" y="172074"/>
                    </a:lnTo>
                    <a:lnTo>
                      <a:pt x="268260" y="173354"/>
                    </a:lnTo>
                    <a:lnTo>
                      <a:pt x="267346" y="173903"/>
                    </a:lnTo>
                    <a:lnTo>
                      <a:pt x="263689" y="173720"/>
                    </a:lnTo>
                    <a:lnTo>
                      <a:pt x="260032" y="175183"/>
                    </a:lnTo>
                    <a:lnTo>
                      <a:pt x="259666" y="176463"/>
                    </a:lnTo>
                    <a:lnTo>
                      <a:pt x="259666" y="180120"/>
                    </a:lnTo>
                    <a:lnTo>
                      <a:pt x="257289" y="182498"/>
                    </a:lnTo>
                    <a:lnTo>
                      <a:pt x="255277" y="182681"/>
                    </a:lnTo>
                    <a:lnTo>
                      <a:pt x="254180" y="185606"/>
                    </a:lnTo>
                    <a:lnTo>
                      <a:pt x="251254" y="183778"/>
                    </a:lnTo>
                    <a:lnTo>
                      <a:pt x="250340" y="181949"/>
                    </a:lnTo>
                    <a:lnTo>
                      <a:pt x="248694" y="181949"/>
                    </a:lnTo>
                    <a:lnTo>
                      <a:pt x="249609" y="179023"/>
                    </a:lnTo>
                  </a:path>
                </a:pathLst>
              </a:custGeom>
              <a:grpFill/>
              <a:ln w="4020" cap="flat">
                <a:solidFill>
                  <a:srgbClr val="FFFFFF"/>
                </a:solidFill>
                <a:prstDash val="solid"/>
                <a:miter/>
              </a:ln>
            </p:spPr>
            <p:txBody>
              <a:bodyPr rtlCol="0" anchor="ctr"/>
              <a:lstStyle/>
              <a:p>
                <a:endParaRPr lang="en-GB" sz="1463"/>
              </a:p>
            </p:txBody>
          </p:sp>
          <p:sp>
            <p:nvSpPr>
              <p:cNvPr id="719" name="Freeform: Shape 718">
                <a:extLst>
                  <a:ext uri="{FF2B5EF4-FFF2-40B4-BE49-F238E27FC236}">
                    <a16:creationId xmlns:a16="http://schemas.microsoft.com/office/drawing/2014/main" id="{119954A2-AC23-DEC3-AA8E-F7772BD12D1A}"/>
                  </a:ext>
                </a:extLst>
              </p:cNvPr>
              <p:cNvSpPr/>
              <p:nvPr/>
            </p:nvSpPr>
            <p:spPr>
              <a:xfrm>
                <a:off x="7172072" y="3562158"/>
                <a:ext cx="44436" cy="42058"/>
              </a:xfrm>
              <a:custGeom>
                <a:avLst/>
                <a:gdLst>
                  <a:gd name="connsiteX0" fmla="*/ 44436 w 44436"/>
                  <a:gd name="connsiteY0" fmla="*/ 42059 h 42058"/>
                  <a:gd name="connsiteX1" fmla="*/ 43339 w 44436"/>
                  <a:gd name="connsiteY1" fmla="*/ 36756 h 42058"/>
                  <a:gd name="connsiteX2" fmla="*/ 41876 w 44436"/>
                  <a:gd name="connsiteY2" fmla="*/ 36024 h 42058"/>
                  <a:gd name="connsiteX3" fmla="*/ 40230 w 44436"/>
                  <a:gd name="connsiteY3" fmla="*/ 32001 h 42058"/>
                  <a:gd name="connsiteX4" fmla="*/ 37670 w 44436"/>
                  <a:gd name="connsiteY4" fmla="*/ 22858 h 42058"/>
                  <a:gd name="connsiteX5" fmla="*/ 33830 w 44436"/>
                  <a:gd name="connsiteY5" fmla="*/ 21029 h 42058"/>
                  <a:gd name="connsiteX6" fmla="*/ 28710 w 44436"/>
                  <a:gd name="connsiteY6" fmla="*/ 20846 h 42058"/>
                  <a:gd name="connsiteX7" fmla="*/ 29807 w 44436"/>
                  <a:gd name="connsiteY7" fmla="*/ 18286 h 42058"/>
                  <a:gd name="connsiteX8" fmla="*/ 31087 w 44436"/>
                  <a:gd name="connsiteY8" fmla="*/ 17189 h 42058"/>
                  <a:gd name="connsiteX9" fmla="*/ 33830 w 44436"/>
                  <a:gd name="connsiteY9" fmla="*/ 15543 h 42058"/>
                  <a:gd name="connsiteX10" fmla="*/ 39499 w 44436"/>
                  <a:gd name="connsiteY10" fmla="*/ 14263 h 42058"/>
                  <a:gd name="connsiteX11" fmla="*/ 42973 w 44436"/>
                  <a:gd name="connsiteY11" fmla="*/ 11338 h 42058"/>
                  <a:gd name="connsiteX12" fmla="*/ 42608 w 44436"/>
                  <a:gd name="connsiteY12" fmla="*/ 9509 h 42058"/>
                  <a:gd name="connsiteX13" fmla="*/ 41693 w 44436"/>
                  <a:gd name="connsiteY13" fmla="*/ 8046 h 42058"/>
                  <a:gd name="connsiteX14" fmla="*/ 36756 w 44436"/>
                  <a:gd name="connsiteY14" fmla="*/ 4754 h 42058"/>
                  <a:gd name="connsiteX15" fmla="*/ 35842 w 44436"/>
                  <a:gd name="connsiteY15" fmla="*/ 2743 h 42058"/>
                  <a:gd name="connsiteX16" fmla="*/ 36573 w 44436"/>
                  <a:gd name="connsiteY16" fmla="*/ 2194 h 42058"/>
                  <a:gd name="connsiteX17" fmla="*/ 30721 w 44436"/>
                  <a:gd name="connsiteY17" fmla="*/ 549 h 42058"/>
                  <a:gd name="connsiteX18" fmla="*/ 24687 w 44436"/>
                  <a:gd name="connsiteY18" fmla="*/ 0 h 42058"/>
                  <a:gd name="connsiteX19" fmla="*/ 17555 w 44436"/>
                  <a:gd name="connsiteY19" fmla="*/ 2560 h 42058"/>
                  <a:gd name="connsiteX20" fmla="*/ 12069 w 44436"/>
                  <a:gd name="connsiteY20" fmla="*/ 10240 h 42058"/>
                  <a:gd name="connsiteX21" fmla="*/ 7864 w 44436"/>
                  <a:gd name="connsiteY21" fmla="*/ 19018 h 42058"/>
                  <a:gd name="connsiteX22" fmla="*/ 0 w 44436"/>
                  <a:gd name="connsiteY22" fmla="*/ 26332 h 42058"/>
                  <a:gd name="connsiteX23" fmla="*/ 2012 w 44436"/>
                  <a:gd name="connsiteY23" fmla="*/ 27247 h 42058"/>
                  <a:gd name="connsiteX24" fmla="*/ 12252 w 44436"/>
                  <a:gd name="connsiteY24" fmla="*/ 29075 h 42058"/>
                  <a:gd name="connsiteX25" fmla="*/ 21395 w 44436"/>
                  <a:gd name="connsiteY25" fmla="*/ 32184 h 42058"/>
                  <a:gd name="connsiteX26" fmla="*/ 24870 w 44436"/>
                  <a:gd name="connsiteY26" fmla="*/ 35110 h 42058"/>
                  <a:gd name="connsiteX27" fmla="*/ 29075 w 44436"/>
                  <a:gd name="connsiteY27" fmla="*/ 42059 h 42058"/>
                  <a:gd name="connsiteX28" fmla="*/ 44436 w 44436"/>
                  <a:gd name="connsiteY28" fmla="*/ 42059 h 4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436" h="42058">
                    <a:moveTo>
                      <a:pt x="44436" y="42059"/>
                    </a:moveTo>
                    <a:lnTo>
                      <a:pt x="43339" y="36756"/>
                    </a:lnTo>
                    <a:lnTo>
                      <a:pt x="41876" y="36024"/>
                    </a:lnTo>
                    <a:lnTo>
                      <a:pt x="40230" y="32001"/>
                    </a:lnTo>
                    <a:lnTo>
                      <a:pt x="37670" y="22858"/>
                    </a:lnTo>
                    <a:lnTo>
                      <a:pt x="33830" y="21029"/>
                    </a:lnTo>
                    <a:lnTo>
                      <a:pt x="28710" y="20846"/>
                    </a:lnTo>
                    <a:lnTo>
                      <a:pt x="29807" y="18286"/>
                    </a:lnTo>
                    <a:lnTo>
                      <a:pt x="31087" y="17189"/>
                    </a:lnTo>
                    <a:lnTo>
                      <a:pt x="33830" y="15543"/>
                    </a:lnTo>
                    <a:lnTo>
                      <a:pt x="39499" y="14263"/>
                    </a:lnTo>
                    <a:lnTo>
                      <a:pt x="42973" y="11338"/>
                    </a:lnTo>
                    <a:lnTo>
                      <a:pt x="42608" y="9509"/>
                    </a:lnTo>
                    <a:lnTo>
                      <a:pt x="41693" y="8046"/>
                    </a:lnTo>
                    <a:lnTo>
                      <a:pt x="36756" y="4754"/>
                    </a:lnTo>
                    <a:lnTo>
                      <a:pt x="35842" y="2743"/>
                    </a:lnTo>
                    <a:lnTo>
                      <a:pt x="36573" y="2194"/>
                    </a:lnTo>
                    <a:lnTo>
                      <a:pt x="30721" y="549"/>
                    </a:lnTo>
                    <a:lnTo>
                      <a:pt x="24687" y="0"/>
                    </a:lnTo>
                    <a:lnTo>
                      <a:pt x="17555" y="2560"/>
                    </a:lnTo>
                    <a:lnTo>
                      <a:pt x="12069" y="10240"/>
                    </a:lnTo>
                    <a:lnTo>
                      <a:pt x="7864" y="19018"/>
                    </a:lnTo>
                    <a:lnTo>
                      <a:pt x="0" y="26332"/>
                    </a:lnTo>
                    <a:lnTo>
                      <a:pt x="2012" y="27247"/>
                    </a:lnTo>
                    <a:lnTo>
                      <a:pt x="12252" y="29075"/>
                    </a:lnTo>
                    <a:lnTo>
                      <a:pt x="21395" y="32184"/>
                    </a:lnTo>
                    <a:lnTo>
                      <a:pt x="24870" y="35110"/>
                    </a:lnTo>
                    <a:lnTo>
                      <a:pt x="29075" y="42059"/>
                    </a:lnTo>
                    <a:lnTo>
                      <a:pt x="44436" y="42059"/>
                    </a:lnTo>
                    <a:close/>
                  </a:path>
                </a:pathLst>
              </a:custGeom>
              <a:grpFill/>
              <a:ln w="18272" cap="flat">
                <a:noFill/>
                <a:prstDash val="solid"/>
                <a:miter/>
              </a:ln>
            </p:spPr>
            <p:txBody>
              <a:bodyPr rtlCol="0" anchor="ctr"/>
              <a:lstStyle/>
              <a:p>
                <a:endParaRPr lang="en-GB" sz="1463"/>
              </a:p>
            </p:txBody>
          </p:sp>
          <p:sp>
            <p:nvSpPr>
              <p:cNvPr id="720" name="Freeform: Shape 719">
                <a:extLst>
                  <a:ext uri="{FF2B5EF4-FFF2-40B4-BE49-F238E27FC236}">
                    <a16:creationId xmlns:a16="http://schemas.microsoft.com/office/drawing/2014/main" id="{D47212D1-2AB0-1D70-9BA5-6FBC4F87350C}"/>
                  </a:ext>
                </a:extLst>
              </p:cNvPr>
              <p:cNvSpPr/>
              <p:nvPr/>
            </p:nvSpPr>
            <p:spPr>
              <a:xfrm>
                <a:off x="7172072" y="3562158"/>
                <a:ext cx="44436" cy="42058"/>
              </a:xfrm>
              <a:custGeom>
                <a:avLst/>
                <a:gdLst>
                  <a:gd name="connsiteX0" fmla="*/ 44436 w 44436"/>
                  <a:gd name="connsiteY0" fmla="*/ 42059 h 42058"/>
                  <a:gd name="connsiteX1" fmla="*/ 43339 w 44436"/>
                  <a:gd name="connsiteY1" fmla="*/ 36756 h 42058"/>
                  <a:gd name="connsiteX2" fmla="*/ 41876 w 44436"/>
                  <a:gd name="connsiteY2" fmla="*/ 36024 h 42058"/>
                  <a:gd name="connsiteX3" fmla="*/ 40230 w 44436"/>
                  <a:gd name="connsiteY3" fmla="*/ 32001 h 42058"/>
                  <a:gd name="connsiteX4" fmla="*/ 37670 w 44436"/>
                  <a:gd name="connsiteY4" fmla="*/ 22858 h 42058"/>
                  <a:gd name="connsiteX5" fmla="*/ 33830 w 44436"/>
                  <a:gd name="connsiteY5" fmla="*/ 21029 h 42058"/>
                  <a:gd name="connsiteX6" fmla="*/ 28710 w 44436"/>
                  <a:gd name="connsiteY6" fmla="*/ 20846 h 42058"/>
                  <a:gd name="connsiteX7" fmla="*/ 29807 w 44436"/>
                  <a:gd name="connsiteY7" fmla="*/ 18286 h 42058"/>
                  <a:gd name="connsiteX8" fmla="*/ 31087 w 44436"/>
                  <a:gd name="connsiteY8" fmla="*/ 17189 h 42058"/>
                  <a:gd name="connsiteX9" fmla="*/ 33830 w 44436"/>
                  <a:gd name="connsiteY9" fmla="*/ 15543 h 42058"/>
                  <a:gd name="connsiteX10" fmla="*/ 39499 w 44436"/>
                  <a:gd name="connsiteY10" fmla="*/ 14263 h 42058"/>
                  <a:gd name="connsiteX11" fmla="*/ 42973 w 44436"/>
                  <a:gd name="connsiteY11" fmla="*/ 11338 h 42058"/>
                  <a:gd name="connsiteX12" fmla="*/ 42608 w 44436"/>
                  <a:gd name="connsiteY12" fmla="*/ 9509 h 42058"/>
                  <a:gd name="connsiteX13" fmla="*/ 41693 w 44436"/>
                  <a:gd name="connsiteY13" fmla="*/ 8046 h 42058"/>
                  <a:gd name="connsiteX14" fmla="*/ 36756 w 44436"/>
                  <a:gd name="connsiteY14" fmla="*/ 4754 h 42058"/>
                  <a:gd name="connsiteX15" fmla="*/ 35842 w 44436"/>
                  <a:gd name="connsiteY15" fmla="*/ 2743 h 42058"/>
                  <a:gd name="connsiteX16" fmla="*/ 36573 w 44436"/>
                  <a:gd name="connsiteY16" fmla="*/ 2194 h 42058"/>
                  <a:gd name="connsiteX17" fmla="*/ 30721 w 44436"/>
                  <a:gd name="connsiteY17" fmla="*/ 549 h 42058"/>
                  <a:gd name="connsiteX18" fmla="*/ 24687 w 44436"/>
                  <a:gd name="connsiteY18" fmla="*/ 0 h 42058"/>
                  <a:gd name="connsiteX19" fmla="*/ 17555 w 44436"/>
                  <a:gd name="connsiteY19" fmla="*/ 2560 h 42058"/>
                  <a:gd name="connsiteX20" fmla="*/ 12069 w 44436"/>
                  <a:gd name="connsiteY20" fmla="*/ 10240 h 42058"/>
                  <a:gd name="connsiteX21" fmla="*/ 7864 w 44436"/>
                  <a:gd name="connsiteY21" fmla="*/ 19018 h 42058"/>
                  <a:gd name="connsiteX22" fmla="*/ 0 w 44436"/>
                  <a:gd name="connsiteY22" fmla="*/ 26332 h 42058"/>
                  <a:gd name="connsiteX23" fmla="*/ 2012 w 44436"/>
                  <a:gd name="connsiteY23" fmla="*/ 27247 h 42058"/>
                  <a:gd name="connsiteX24" fmla="*/ 12252 w 44436"/>
                  <a:gd name="connsiteY24" fmla="*/ 29075 h 42058"/>
                  <a:gd name="connsiteX25" fmla="*/ 21395 w 44436"/>
                  <a:gd name="connsiteY25" fmla="*/ 32184 h 42058"/>
                  <a:gd name="connsiteX26" fmla="*/ 24870 w 44436"/>
                  <a:gd name="connsiteY26" fmla="*/ 35110 h 42058"/>
                  <a:gd name="connsiteX27" fmla="*/ 29075 w 44436"/>
                  <a:gd name="connsiteY27" fmla="*/ 42059 h 42058"/>
                  <a:gd name="connsiteX28" fmla="*/ 44436 w 44436"/>
                  <a:gd name="connsiteY28" fmla="*/ 42059 h 42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436" h="42058">
                    <a:moveTo>
                      <a:pt x="44436" y="42059"/>
                    </a:moveTo>
                    <a:lnTo>
                      <a:pt x="43339" y="36756"/>
                    </a:lnTo>
                    <a:lnTo>
                      <a:pt x="41876" y="36024"/>
                    </a:lnTo>
                    <a:lnTo>
                      <a:pt x="40230" y="32001"/>
                    </a:lnTo>
                    <a:lnTo>
                      <a:pt x="37670" y="22858"/>
                    </a:lnTo>
                    <a:lnTo>
                      <a:pt x="33830" y="21029"/>
                    </a:lnTo>
                    <a:lnTo>
                      <a:pt x="28710" y="20846"/>
                    </a:lnTo>
                    <a:lnTo>
                      <a:pt x="29807" y="18286"/>
                    </a:lnTo>
                    <a:lnTo>
                      <a:pt x="31087" y="17189"/>
                    </a:lnTo>
                    <a:lnTo>
                      <a:pt x="33830" y="15543"/>
                    </a:lnTo>
                    <a:lnTo>
                      <a:pt x="39499" y="14263"/>
                    </a:lnTo>
                    <a:lnTo>
                      <a:pt x="42973" y="11338"/>
                    </a:lnTo>
                    <a:lnTo>
                      <a:pt x="42608" y="9509"/>
                    </a:lnTo>
                    <a:lnTo>
                      <a:pt x="41693" y="8046"/>
                    </a:lnTo>
                    <a:lnTo>
                      <a:pt x="36756" y="4754"/>
                    </a:lnTo>
                    <a:lnTo>
                      <a:pt x="35842" y="2743"/>
                    </a:lnTo>
                    <a:lnTo>
                      <a:pt x="36573" y="2194"/>
                    </a:lnTo>
                    <a:lnTo>
                      <a:pt x="30721" y="549"/>
                    </a:lnTo>
                    <a:lnTo>
                      <a:pt x="24687" y="0"/>
                    </a:lnTo>
                    <a:lnTo>
                      <a:pt x="17555" y="2560"/>
                    </a:lnTo>
                    <a:lnTo>
                      <a:pt x="12069" y="10240"/>
                    </a:lnTo>
                    <a:lnTo>
                      <a:pt x="7864" y="19018"/>
                    </a:lnTo>
                    <a:lnTo>
                      <a:pt x="0" y="26332"/>
                    </a:lnTo>
                    <a:lnTo>
                      <a:pt x="2012" y="27247"/>
                    </a:lnTo>
                    <a:lnTo>
                      <a:pt x="12252" y="29075"/>
                    </a:lnTo>
                    <a:lnTo>
                      <a:pt x="21395" y="32184"/>
                    </a:lnTo>
                    <a:lnTo>
                      <a:pt x="24870" y="35110"/>
                    </a:lnTo>
                    <a:lnTo>
                      <a:pt x="29075" y="42059"/>
                    </a:lnTo>
                    <a:lnTo>
                      <a:pt x="44436" y="42059"/>
                    </a:lnTo>
                  </a:path>
                </a:pathLst>
              </a:custGeom>
              <a:grpFill/>
              <a:ln w="4020" cap="flat">
                <a:solidFill>
                  <a:srgbClr val="FFFFFF"/>
                </a:solidFill>
                <a:prstDash val="solid"/>
                <a:miter/>
              </a:ln>
            </p:spPr>
            <p:txBody>
              <a:bodyPr rtlCol="0" anchor="ctr"/>
              <a:lstStyle/>
              <a:p>
                <a:endParaRPr lang="en-GB" sz="1463"/>
              </a:p>
            </p:txBody>
          </p:sp>
          <p:sp>
            <p:nvSpPr>
              <p:cNvPr id="721" name="Freeform: Shape 720">
                <a:extLst>
                  <a:ext uri="{FF2B5EF4-FFF2-40B4-BE49-F238E27FC236}">
                    <a16:creationId xmlns:a16="http://schemas.microsoft.com/office/drawing/2014/main" id="{0328CCEA-89D9-958D-51F6-2BB6ACB2BE09}"/>
                  </a:ext>
                </a:extLst>
              </p:cNvPr>
              <p:cNvSpPr/>
              <p:nvPr/>
            </p:nvSpPr>
            <p:spPr>
              <a:xfrm>
                <a:off x="7535056" y="3364483"/>
                <a:ext cx="426803" cy="370664"/>
              </a:xfrm>
              <a:custGeom>
                <a:avLst/>
                <a:gdLst>
                  <a:gd name="connsiteX0" fmla="*/ 19018 w 426803"/>
                  <a:gd name="connsiteY0" fmla="*/ 332811 h 370664"/>
                  <a:gd name="connsiteX1" fmla="*/ 19383 w 426803"/>
                  <a:gd name="connsiteY1" fmla="*/ 326045 h 370664"/>
                  <a:gd name="connsiteX2" fmla="*/ 20481 w 426803"/>
                  <a:gd name="connsiteY2" fmla="*/ 320560 h 370664"/>
                  <a:gd name="connsiteX3" fmla="*/ 25418 w 426803"/>
                  <a:gd name="connsiteY3" fmla="*/ 307211 h 370664"/>
                  <a:gd name="connsiteX4" fmla="*/ 29624 w 426803"/>
                  <a:gd name="connsiteY4" fmla="*/ 302273 h 370664"/>
                  <a:gd name="connsiteX5" fmla="*/ 35476 w 426803"/>
                  <a:gd name="connsiteY5" fmla="*/ 297336 h 370664"/>
                  <a:gd name="connsiteX6" fmla="*/ 41693 w 426803"/>
                  <a:gd name="connsiteY6" fmla="*/ 295507 h 370664"/>
                  <a:gd name="connsiteX7" fmla="*/ 48825 w 426803"/>
                  <a:gd name="connsiteY7" fmla="*/ 292399 h 370664"/>
                  <a:gd name="connsiteX8" fmla="*/ 54310 w 426803"/>
                  <a:gd name="connsiteY8" fmla="*/ 291667 h 370664"/>
                  <a:gd name="connsiteX9" fmla="*/ 60711 w 426803"/>
                  <a:gd name="connsiteY9" fmla="*/ 285816 h 370664"/>
                  <a:gd name="connsiteX10" fmla="*/ 61808 w 426803"/>
                  <a:gd name="connsiteY10" fmla="*/ 283438 h 370664"/>
                  <a:gd name="connsiteX11" fmla="*/ 61259 w 426803"/>
                  <a:gd name="connsiteY11" fmla="*/ 278684 h 370664"/>
                  <a:gd name="connsiteX12" fmla="*/ 58882 w 426803"/>
                  <a:gd name="connsiteY12" fmla="*/ 276672 h 370664"/>
                  <a:gd name="connsiteX13" fmla="*/ 50104 w 426803"/>
                  <a:gd name="connsiteY13" fmla="*/ 275027 h 370664"/>
                  <a:gd name="connsiteX14" fmla="*/ 50470 w 426803"/>
                  <a:gd name="connsiteY14" fmla="*/ 268444 h 370664"/>
                  <a:gd name="connsiteX15" fmla="*/ 49922 w 426803"/>
                  <a:gd name="connsiteY15" fmla="*/ 261860 h 370664"/>
                  <a:gd name="connsiteX16" fmla="*/ 47910 w 426803"/>
                  <a:gd name="connsiteY16" fmla="*/ 250523 h 370664"/>
                  <a:gd name="connsiteX17" fmla="*/ 45167 w 426803"/>
                  <a:gd name="connsiteY17" fmla="*/ 247597 h 370664"/>
                  <a:gd name="connsiteX18" fmla="*/ 32733 w 426803"/>
                  <a:gd name="connsiteY18" fmla="*/ 243940 h 370664"/>
                  <a:gd name="connsiteX19" fmla="*/ 25418 w 426803"/>
                  <a:gd name="connsiteY19" fmla="*/ 240100 h 370664"/>
                  <a:gd name="connsiteX20" fmla="*/ 19567 w 426803"/>
                  <a:gd name="connsiteY20" fmla="*/ 235528 h 370664"/>
                  <a:gd name="connsiteX21" fmla="*/ 9875 w 426803"/>
                  <a:gd name="connsiteY21" fmla="*/ 216510 h 370664"/>
                  <a:gd name="connsiteX22" fmla="*/ 3657 w 426803"/>
                  <a:gd name="connsiteY22" fmla="*/ 211207 h 370664"/>
                  <a:gd name="connsiteX23" fmla="*/ 0 w 426803"/>
                  <a:gd name="connsiteY23" fmla="*/ 206636 h 370664"/>
                  <a:gd name="connsiteX24" fmla="*/ 1646 w 426803"/>
                  <a:gd name="connsiteY24" fmla="*/ 204441 h 370664"/>
                  <a:gd name="connsiteX25" fmla="*/ 28893 w 426803"/>
                  <a:gd name="connsiteY25" fmla="*/ 211939 h 370664"/>
                  <a:gd name="connsiteX26" fmla="*/ 37304 w 426803"/>
                  <a:gd name="connsiteY26" fmla="*/ 216145 h 370664"/>
                  <a:gd name="connsiteX27" fmla="*/ 40596 w 426803"/>
                  <a:gd name="connsiteY27" fmla="*/ 216693 h 370664"/>
                  <a:gd name="connsiteX28" fmla="*/ 42790 w 426803"/>
                  <a:gd name="connsiteY28" fmla="*/ 216145 h 370664"/>
                  <a:gd name="connsiteX29" fmla="*/ 44436 w 426803"/>
                  <a:gd name="connsiteY29" fmla="*/ 215047 h 370664"/>
                  <a:gd name="connsiteX30" fmla="*/ 45899 w 426803"/>
                  <a:gd name="connsiteY30" fmla="*/ 214682 h 370664"/>
                  <a:gd name="connsiteX31" fmla="*/ 50470 w 426803"/>
                  <a:gd name="connsiteY31" fmla="*/ 214682 h 370664"/>
                  <a:gd name="connsiteX32" fmla="*/ 54310 w 426803"/>
                  <a:gd name="connsiteY32" fmla="*/ 213950 h 370664"/>
                  <a:gd name="connsiteX33" fmla="*/ 59797 w 426803"/>
                  <a:gd name="connsiteY33" fmla="*/ 214133 h 370664"/>
                  <a:gd name="connsiteX34" fmla="*/ 66380 w 426803"/>
                  <a:gd name="connsiteY34" fmla="*/ 213219 h 370664"/>
                  <a:gd name="connsiteX35" fmla="*/ 74609 w 426803"/>
                  <a:gd name="connsiteY35" fmla="*/ 213402 h 370664"/>
                  <a:gd name="connsiteX36" fmla="*/ 81923 w 426803"/>
                  <a:gd name="connsiteY36" fmla="*/ 216510 h 370664"/>
                  <a:gd name="connsiteX37" fmla="*/ 83569 w 426803"/>
                  <a:gd name="connsiteY37" fmla="*/ 215413 h 370664"/>
                  <a:gd name="connsiteX38" fmla="*/ 84849 w 426803"/>
                  <a:gd name="connsiteY38" fmla="*/ 213219 h 370664"/>
                  <a:gd name="connsiteX39" fmla="*/ 86129 w 426803"/>
                  <a:gd name="connsiteY39" fmla="*/ 212122 h 370664"/>
                  <a:gd name="connsiteX40" fmla="*/ 89421 w 426803"/>
                  <a:gd name="connsiteY40" fmla="*/ 211024 h 370664"/>
                  <a:gd name="connsiteX41" fmla="*/ 95455 w 426803"/>
                  <a:gd name="connsiteY41" fmla="*/ 211024 h 370664"/>
                  <a:gd name="connsiteX42" fmla="*/ 107158 w 426803"/>
                  <a:gd name="connsiteY42" fmla="*/ 211939 h 370664"/>
                  <a:gd name="connsiteX43" fmla="*/ 115021 w 426803"/>
                  <a:gd name="connsiteY43" fmla="*/ 210293 h 370664"/>
                  <a:gd name="connsiteX44" fmla="*/ 124164 w 426803"/>
                  <a:gd name="connsiteY44" fmla="*/ 206636 h 370664"/>
                  <a:gd name="connsiteX45" fmla="*/ 135685 w 426803"/>
                  <a:gd name="connsiteY45" fmla="*/ 204807 h 370664"/>
                  <a:gd name="connsiteX46" fmla="*/ 139525 w 426803"/>
                  <a:gd name="connsiteY46" fmla="*/ 201881 h 370664"/>
                  <a:gd name="connsiteX47" fmla="*/ 139708 w 426803"/>
                  <a:gd name="connsiteY47" fmla="*/ 198955 h 370664"/>
                  <a:gd name="connsiteX48" fmla="*/ 138245 w 426803"/>
                  <a:gd name="connsiteY48" fmla="*/ 197675 h 370664"/>
                  <a:gd name="connsiteX49" fmla="*/ 138062 w 426803"/>
                  <a:gd name="connsiteY49" fmla="*/ 196030 h 370664"/>
                  <a:gd name="connsiteX50" fmla="*/ 139708 w 426803"/>
                  <a:gd name="connsiteY50" fmla="*/ 187618 h 370664"/>
                  <a:gd name="connsiteX51" fmla="*/ 139159 w 426803"/>
                  <a:gd name="connsiteY51" fmla="*/ 182132 h 370664"/>
                  <a:gd name="connsiteX52" fmla="*/ 140805 w 426803"/>
                  <a:gd name="connsiteY52" fmla="*/ 175366 h 370664"/>
                  <a:gd name="connsiteX53" fmla="*/ 142451 w 426803"/>
                  <a:gd name="connsiteY53" fmla="*/ 172806 h 370664"/>
                  <a:gd name="connsiteX54" fmla="*/ 147936 w 426803"/>
                  <a:gd name="connsiteY54" fmla="*/ 168966 h 370664"/>
                  <a:gd name="connsiteX55" fmla="*/ 150679 w 426803"/>
                  <a:gd name="connsiteY55" fmla="*/ 164211 h 370664"/>
                  <a:gd name="connsiteX56" fmla="*/ 153788 w 426803"/>
                  <a:gd name="connsiteY56" fmla="*/ 162566 h 370664"/>
                  <a:gd name="connsiteX57" fmla="*/ 155983 w 426803"/>
                  <a:gd name="connsiteY57" fmla="*/ 163480 h 370664"/>
                  <a:gd name="connsiteX58" fmla="*/ 155983 w 426803"/>
                  <a:gd name="connsiteY58" fmla="*/ 164943 h 370664"/>
                  <a:gd name="connsiteX59" fmla="*/ 161103 w 426803"/>
                  <a:gd name="connsiteY59" fmla="*/ 165491 h 370664"/>
                  <a:gd name="connsiteX60" fmla="*/ 165857 w 426803"/>
                  <a:gd name="connsiteY60" fmla="*/ 164943 h 370664"/>
                  <a:gd name="connsiteX61" fmla="*/ 170794 w 426803"/>
                  <a:gd name="connsiteY61" fmla="*/ 163480 h 370664"/>
                  <a:gd name="connsiteX62" fmla="*/ 174817 w 426803"/>
                  <a:gd name="connsiteY62" fmla="*/ 163297 h 370664"/>
                  <a:gd name="connsiteX63" fmla="*/ 175915 w 426803"/>
                  <a:gd name="connsiteY63" fmla="*/ 162017 h 370664"/>
                  <a:gd name="connsiteX64" fmla="*/ 175915 w 426803"/>
                  <a:gd name="connsiteY64" fmla="*/ 160737 h 370664"/>
                  <a:gd name="connsiteX65" fmla="*/ 172258 w 426803"/>
                  <a:gd name="connsiteY65" fmla="*/ 159640 h 370664"/>
                  <a:gd name="connsiteX66" fmla="*/ 171709 w 426803"/>
                  <a:gd name="connsiteY66" fmla="*/ 158725 h 370664"/>
                  <a:gd name="connsiteX67" fmla="*/ 173355 w 426803"/>
                  <a:gd name="connsiteY67" fmla="*/ 156897 h 370664"/>
                  <a:gd name="connsiteX68" fmla="*/ 181035 w 426803"/>
                  <a:gd name="connsiteY68" fmla="*/ 153240 h 370664"/>
                  <a:gd name="connsiteX69" fmla="*/ 182680 w 426803"/>
                  <a:gd name="connsiteY69" fmla="*/ 151228 h 370664"/>
                  <a:gd name="connsiteX70" fmla="*/ 184509 w 426803"/>
                  <a:gd name="connsiteY70" fmla="*/ 150314 h 370664"/>
                  <a:gd name="connsiteX71" fmla="*/ 187618 w 426803"/>
                  <a:gd name="connsiteY71" fmla="*/ 150314 h 370664"/>
                  <a:gd name="connsiteX72" fmla="*/ 195298 w 426803"/>
                  <a:gd name="connsiteY72" fmla="*/ 152325 h 370664"/>
                  <a:gd name="connsiteX73" fmla="*/ 195116 w 426803"/>
                  <a:gd name="connsiteY73" fmla="*/ 151411 h 370664"/>
                  <a:gd name="connsiteX74" fmla="*/ 193104 w 426803"/>
                  <a:gd name="connsiteY74" fmla="*/ 150497 h 370664"/>
                  <a:gd name="connsiteX75" fmla="*/ 194201 w 426803"/>
                  <a:gd name="connsiteY75" fmla="*/ 149034 h 370664"/>
                  <a:gd name="connsiteX76" fmla="*/ 196030 w 426803"/>
                  <a:gd name="connsiteY76" fmla="*/ 149217 h 370664"/>
                  <a:gd name="connsiteX77" fmla="*/ 199687 w 426803"/>
                  <a:gd name="connsiteY77" fmla="*/ 151045 h 370664"/>
                  <a:gd name="connsiteX78" fmla="*/ 200236 w 426803"/>
                  <a:gd name="connsiteY78" fmla="*/ 152874 h 370664"/>
                  <a:gd name="connsiteX79" fmla="*/ 201333 w 426803"/>
                  <a:gd name="connsiteY79" fmla="*/ 154520 h 370664"/>
                  <a:gd name="connsiteX80" fmla="*/ 203893 w 426803"/>
                  <a:gd name="connsiteY80" fmla="*/ 155617 h 370664"/>
                  <a:gd name="connsiteX81" fmla="*/ 205173 w 426803"/>
                  <a:gd name="connsiteY81" fmla="*/ 155251 h 370664"/>
                  <a:gd name="connsiteX82" fmla="*/ 214133 w 426803"/>
                  <a:gd name="connsiteY82" fmla="*/ 146474 h 370664"/>
                  <a:gd name="connsiteX83" fmla="*/ 214316 w 426803"/>
                  <a:gd name="connsiteY83" fmla="*/ 145011 h 370664"/>
                  <a:gd name="connsiteX84" fmla="*/ 213219 w 426803"/>
                  <a:gd name="connsiteY84" fmla="*/ 139890 h 370664"/>
                  <a:gd name="connsiteX85" fmla="*/ 212670 w 426803"/>
                  <a:gd name="connsiteY85" fmla="*/ 132576 h 370664"/>
                  <a:gd name="connsiteX86" fmla="*/ 213219 w 426803"/>
                  <a:gd name="connsiteY86" fmla="*/ 130747 h 370664"/>
                  <a:gd name="connsiteX87" fmla="*/ 214682 w 426803"/>
                  <a:gd name="connsiteY87" fmla="*/ 128553 h 370664"/>
                  <a:gd name="connsiteX88" fmla="*/ 216328 w 426803"/>
                  <a:gd name="connsiteY88" fmla="*/ 126541 h 370664"/>
                  <a:gd name="connsiteX89" fmla="*/ 217425 w 426803"/>
                  <a:gd name="connsiteY89" fmla="*/ 126359 h 370664"/>
                  <a:gd name="connsiteX90" fmla="*/ 217790 w 426803"/>
                  <a:gd name="connsiteY90" fmla="*/ 124713 h 370664"/>
                  <a:gd name="connsiteX91" fmla="*/ 217059 w 426803"/>
                  <a:gd name="connsiteY91" fmla="*/ 122153 h 370664"/>
                  <a:gd name="connsiteX92" fmla="*/ 217974 w 426803"/>
                  <a:gd name="connsiteY92" fmla="*/ 119958 h 370664"/>
                  <a:gd name="connsiteX93" fmla="*/ 220351 w 426803"/>
                  <a:gd name="connsiteY93" fmla="*/ 118861 h 370664"/>
                  <a:gd name="connsiteX94" fmla="*/ 221082 w 426803"/>
                  <a:gd name="connsiteY94" fmla="*/ 113010 h 370664"/>
                  <a:gd name="connsiteX95" fmla="*/ 226568 w 426803"/>
                  <a:gd name="connsiteY95" fmla="*/ 111364 h 370664"/>
                  <a:gd name="connsiteX96" fmla="*/ 230591 w 426803"/>
                  <a:gd name="connsiteY96" fmla="*/ 112095 h 370664"/>
                  <a:gd name="connsiteX97" fmla="*/ 234980 w 426803"/>
                  <a:gd name="connsiteY97" fmla="*/ 108804 h 370664"/>
                  <a:gd name="connsiteX98" fmla="*/ 238089 w 426803"/>
                  <a:gd name="connsiteY98" fmla="*/ 107524 h 370664"/>
                  <a:gd name="connsiteX99" fmla="*/ 240283 w 426803"/>
                  <a:gd name="connsiteY99" fmla="*/ 104964 h 370664"/>
                  <a:gd name="connsiteX100" fmla="*/ 240465 w 426803"/>
                  <a:gd name="connsiteY100" fmla="*/ 103318 h 370664"/>
                  <a:gd name="connsiteX101" fmla="*/ 238089 w 426803"/>
                  <a:gd name="connsiteY101" fmla="*/ 101306 h 370664"/>
                  <a:gd name="connsiteX102" fmla="*/ 236077 w 426803"/>
                  <a:gd name="connsiteY102" fmla="*/ 94540 h 370664"/>
                  <a:gd name="connsiteX103" fmla="*/ 234066 w 426803"/>
                  <a:gd name="connsiteY103" fmla="*/ 94175 h 370664"/>
                  <a:gd name="connsiteX104" fmla="*/ 231322 w 426803"/>
                  <a:gd name="connsiteY104" fmla="*/ 90152 h 370664"/>
                  <a:gd name="connsiteX105" fmla="*/ 230591 w 426803"/>
                  <a:gd name="connsiteY105" fmla="*/ 88689 h 370664"/>
                  <a:gd name="connsiteX106" fmla="*/ 231322 w 426803"/>
                  <a:gd name="connsiteY106" fmla="*/ 86312 h 370664"/>
                  <a:gd name="connsiteX107" fmla="*/ 233151 w 426803"/>
                  <a:gd name="connsiteY107" fmla="*/ 85397 h 370664"/>
                  <a:gd name="connsiteX108" fmla="*/ 235345 w 426803"/>
                  <a:gd name="connsiteY108" fmla="*/ 85763 h 370664"/>
                  <a:gd name="connsiteX109" fmla="*/ 243940 w 426803"/>
                  <a:gd name="connsiteY109" fmla="*/ 88140 h 370664"/>
                  <a:gd name="connsiteX110" fmla="*/ 249060 w 426803"/>
                  <a:gd name="connsiteY110" fmla="*/ 88323 h 370664"/>
                  <a:gd name="connsiteX111" fmla="*/ 253998 w 426803"/>
                  <a:gd name="connsiteY111" fmla="*/ 87226 h 370664"/>
                  <a:gd name="connsiteX112" fmla="*/ 257289 w 426803"/>
                  <a:gd name="connsiteY112" fmla="*/ 85763 h 370664"/>
                  <a:gd name="connsiteX113" fmla="*/ 260763 w 426803"/>
                  <a:gd name="connsiteY113" fmla="*/ 81374 h 370664"/>
                  <a:gd name="connsiteX114" fmla="*/ 260763 w 426803"/>
                  <a:gd name="connsiteY114" fmla="*/ 78448 h 370664"/>
                  <a:gd name="connsiteX115" fmla="*/ 262044 w 426803"/>
                  <a:gd name="connsiteY115" fmla="*/ 76986 h 370664"/>
                  <a:gd name="connsiteX116" fmla="*/ 260763 w 426803"/>
                  <a:gd name="connsiteY116" fmla="*/ 75523 h 370664"/>
                  <a:gd name="connsiteX117" fmla="*/ 258569 w 426803"/>
                  <a:gd name="connsiteY117" fmla="*/ 74791 h 370664"/>
                  <a:gd name="connsiteX118" fmla="*/ 258203 w 426803"/>
                  <a:gd name="connsiteY118" fmla="*/ 72048 h 370664"/>
                  <a:gd name="connsiteX119" fmla="*/ 260215 w 426803"/>
                  <a:gd name="connsiteY119" fmla="*/ 70220 h 370664"/>
                  <a:gd name="connsiteX120" fmla="*/ 261861 w 426803"/>
                  <a:gd name="connsiteY120" fmla="*/ 66928 h 370664"/>
                  <a:gd name="connsiteX121" fmla="*/ 264787 w 426803"/>
                  <a:gd name="connsiteY121" fmla="*/ 63454 h 370664"/>
                  <a:gd name="connsiteX122" fmla="*/ 268810 w 426803"/>
                  <a:gd name="connsiteY122" fmla="*/ 60711 h 370664"/>
                  <a:gd name="connsiteX123" fmla="*/ 271552 w 426803"/>
                  <a:gd name="connsiteY123" fmla="*/ 57785 h 370664"/>
                  <a:gd name="connsiteX124" fmla="*/ 273381 w 426803"/>
                  <a:gd name="connsiteY124" fmla="*/ 54493 h 370664"/>
                  <a:gd name="connsiteX125" fmla="*/ 273564 w 426803"/>
                  <a:gd name="connsiteY125" fmla="*/ 51750 h 370664"/>
                  <a:gd name="connsiteX126" fmla="*/ 272650 w 426803"/>
                  <a:gd name="connsiteY126" fmla="*/ 50287 h 370664"/>
                  <a:gd name="connsiteX127" fmla="*/ 272650 w 426803"/>
                  <a:gd name="connsiteY127" fmla="*/ 49190 h 370664"/>
                  <a:gd name="connsiteX128" fmla="*/ 274478 w 426803"/>
                  <a:gd name="connsiteY128" fmla="*/ 45716 h 370664"/>
                  <a:gd name="connsiteX129" fmla="*/ 274478 w 426803"/>
                  <a:gd name="connsiteY129" fmla="*/ 44801 h 370664"/>
                  <a:gd name="connsiteX130" fmla="*/ 272466 w 426803"/>
                  <a:gd name="connsiteY130" fmla="*/ 40961 h 370664"/>
                  <a:gd name="connsiteX131" fmla="*/ 270821 w 426803"/>
                  <a:gd name="connsiteY131" fmla="*/ 34744 h 370664"/>
                  <a:gd name="connsiteX132" fmla="*/ 267712 w 426803"/>
                  <a:gd name="connsiteY132" fmla="*/ 31635 h 370664"/>
                  <a:gd name="connsiteX133" fmla="*/ 263872 w 426803"/>
                  <a:gd name="connsiteY133" fmla="*/ 29441 h 370664"/>
                  <a:gd name="connsiteX134" fmla="*/ 263323 w 426803"/>
                  <a:gd name="connsiteY134" fmla="*/ 28344 h 370664"/>
                  <a:gd name="connsiteX135" fmla="*/ 263872 w 426803"/>
                  <a:gd name="connsiteY135" fmla="*/ 26149 h 370664"/>
                  <a:gd name="connsiteX136" fmla="*/ 265518 w 426803"/>
                  <a:gd name="connsiteY136" fmla="*/ 23955 h 370664"/>
                  <a:gd name="connsiteX137" fmla="*/ 273381 w 426803"/>
                  <a:gd name="connsiteY137" fmla="*/ 18652 h 370664"/>
                  <a:gd name="connsiteX138" fmla="*/ 273564 w 426803"/>
                  <a:gd name="connsiteY138" fmla="*/ 16458 h 370664"/>
                  <a:gd name="connsiteX139" fmla="*/ 274112 w 426803"/>
                  <a:gd name="connsiteY139" fmla="*/ 15909 h 370664"/>
                  <a:gd name="connsiteX140" fmla="*/ 276673 w 426803"/>
                  <a:gd name="connsiteY140" fmla="*/ 15909 h 370664"/>
                  <a:gd name="connsiteX141" fmla="*/ 278501 w 426803"/>
                  <a:gd name="connsiteY141" fmla="*/ 17006 h 370664"/>
                  <a:gd name="connsiteX142" fmla="*/ 280147 w 426803"/>
                  <a:gd name="connsiteY142" fmla="*/ 16641 h 370664"/>
                  <a:gd name="connsiteX143" fmla="*/ 279781 w 426803"/>
                  <a:gd name="connsiteY143" fmla="*/ 14812 h 370664"/>
                  <a:gd name="connsiteX144" fmla="*/ 280513 w 426803"/>
                  <a:gd name="connsiteY144" fmla="*/ 13715 h 370664"/>
                  <a:gd name="connsiteX145" fmla="*/ 284902 w 426803"/>
                  <a:gd name="connsiteY145" fmla="*/ 12800 h 370664"/>
                  <a:gd name="connsiteX146" fmla="*/ 286364 w 426803"/>
                  <a:gd name="connsiteY146" fmla="*/ 11520 h 370664"/>
                  <a:gd name="connsiteX147" fmla="*/ 286547 w 426803"/>
                  <a:gd name="connsiteY147" fmla="*/ 9875 h 370664"/>
                  <a:gd name="connsiteX148" fmla="*/ 288559 w 426803"/>
                  <a:gd name="connsiteY148" fmla="*/ 9692 h 370664"/>
                  <a:gd name="connsiteX149" fmla="*/ 290570 w 426803"/>
                  <a:gd name="connsiteY149" fmla="*/ 8412 h 370664"/>
                  <a:gd name="connsiteX150" fmla="*/ 294593 w 426803"/>
                  <a:gd name="connsiteY150" fmla="*/ 8046 h 370664"/>
                  <a:gd name="connsiteX151" fmla="*/ 298616 w 426803"/>
                  <a:gd name="connsiteY151" fmla="*/ 5486 h 370664"/>
                  <a:gd name="connsiteX152" fmla="*/ 302273 w 426803"/>
                  <a:gd name="connsiteY152" fmla="*/ 5303 h 370664"/>
                  <a:gd name="connsiteX153" fmla="*/ 306662 w 426803"/>
                  <a:gd name="connsiteY153" fmla="*/ 3474 h 370664"/>
                  <a:gd name="connsiteX154" fmla="*/ 308308 w 426803"/>
                  <a:gd name="connsiteY154" fmla="*/ 4023 h 370664"/>
                  <a:gd name="connsiteX155" fmla="*/ 324949 w 426803"/>
                  <a:gd name="connsiteY155" fmla="*/ 2743 h 370664"/>
                  <a:gd name="connsiteX156" fmla="*/ 326411 w 426803"/>
                  <a:gd name="connsiteY156" fmla="*/ 3292 h 370664"/>
                  <a:gd name="connsiteX157" fmla="*/ 329703 w 426803"/>
                  <a:gd name="connsiteY157" fmla="*/ 2743 h 370664"/>
                  <a:gd name="connsiteX158" fmla="*/ 336286 w 426803"/>
                  <a:gd name="connsiteY158" fmla="*/ 4754 h 370664"/>
                  <a:gd name="connsiteX159" fmla="*/ 338297 w 426803"/>
                  <a:gd name="connsiteY159" fmla="*/ 4754 h 370664"/>
                  <a:gd name="connsiteX160" fmla="*/ 341406 w 426803"/>
                  <a:gd name="connsiteY160" fmla="*/ 2743 h 370664"/>
                  <a:gd name="connsiteX161" fmla="*/ 342686 w 426803"/>
                  <a:gd name="connsiteY161" fmla="*/ 2743 h 370664"/>
                  <a:gd name="connsiteX162" fmla="*/ 345063 w 426803"/>
                  <a:gd name="connsiteY162" fmla="*/ 1280 h 370664"/>
                  <a:gd name="connsiteX163" fmla="*/ 349818 w 426803"/>
                  <a:gd name="connsiteY163" fmla="*/ 2012 h 370664"/>
                  <a:gd name="connsiteX164" fmla="*/ 350183 w 426803"/>
                  <a:gd name="connsiteY164" fmla="*/ 0 h 370664"/>
                  <a:gd name="connsiteX165" fmla="*/ 349818 w 426803"/>
                  <a:gd name="connsiteY165" fmla="*/ 914 h 370664"/>
                  <a:gd name="connsiteX166" fmla="*/ 354755 w 426803"/>
                  <a:gd name="connsiteY166" fmla="*/ 2377 h 370664"/>
                  <a:gd name="connsiteX167" fmla="*/ 361338 w 426803"/>
                  <a:gd name="connsiteY167" fmla="*/ 1280 h 370664"/>
                  <a:gd name="connsiteX168" fmla="*/ 362619 w 426803"/>
                  <a:gd name="connsiteY168" fmla="*/ 1463 h 370664"/>
                  <a:gd name="connsiteX169" fmla="*/ 365361 w 426803"/>
                  <a:gd name="connsiteY169" fmla="*/ 2926 h 370664"/>
                  <a:gd name="connsiteX170" fmla="*/ 368470 w 426803"/>
                  <a:gd name="connsiteY170" fmla="*/ 2194 h 370664"/>
                  <a:gd name="connsiteX171" fmla="*/ 369750 w 426803"/>
                  <a:gd name="connsiteY171" fmla="*/ 3109 h 370664"/>
                  <a:gd name="connsiteX172" fmla="*/ 369567 w 426803"/>
                  <a:gd name="connsiteY172" fmla="*/ 8595 h 370664"/>
                  <a:gd name="connsiteX173" fmla="*/ 370115 w 426803"/>
                  <a:gd name="connsiteY173" fmla="*/ 9143 h 370664"/>
                  <a:gd name="connsiteX174" fmla="*/ 373224 w 426803"/>
                  <a:gd name="connsiteY174" fmla="*/ 7132 h 370664"/>
                  <a:gd name="connsiteX175" fmla="*/ 375602 w 426803"/>
                  <a:gd name="connsiteY175" fmla="*/ 6949 h 370664"/>
                  <a:gd name="connsiteX176" fmla="*/ 380356 w 426803"/>
                  <a:gd name="connsiteY176" fmla="*/ 10240 h 370664"/>
                  <a:gd name="connsiteX177" fmla="*/ 383099 w 426803"/>
                  <a:gd name="connsiteY177" fmla="*/ 12983 h 370664"/>
                  <a:gd name="connsiteX178" fmla="*/ 384379 w 426803"/>
                  <a:gd name="connsiteY178" fmla="*/ 15360 h 370664"/>
                  <a:gd name="connsiteX179" fmla="*/ 384379 w 426803"/>
                  <a:gd name="connsiteY179" fmla="*/ 17738 h 370664"/>
                  <a:gd name="connsiteX180" fmla="*/ 383465 w 426803"/>
                  <a:gd name="connsiteY180" fmla="*/ 20846 h 370664"/>
                  <a:gd name="connsiteX181" fmla="*/ 384745 w 426803"/>
                  <a:gd name="connsiteY181" fmla="*/ 21761 h 370664"/>
                  <a:gd name="connsiteX182" fmla="*/ 385110 w 426803"/>
                  <a:gd name="connsiteY182" fmla="*/ 23955 h 370664"/>
                  <a:gd name="connsiteX183" fmla="*/ 384379 w 426803"/>
                  <a:gd name="connsiteY183" fmla="*/ 25235 h 370664"/>
                  <a:gd name="connsiteX184" fmla="*/ 382368 w 426803"/>
                  <a:gd name="connsiteY184" fmla="*/ 25967 h 370664"/>
                  <a:gd name="connsiteX185" fmla="*/ 382185 w 426803"/>
                  <a:gd name="connsiteY185" fmla="*/ 26881 h 370664"/>
                  <a:gd name="connsiteX186" fmla="*/ 382916 w 426803"/>
                  <a:gd name="connsiteY186" fmla="*/ 28344 h 370664"/>
                  <a:gd name="connsiteX187" fmla="*/ 386208 w 426803"/>
                  <a:gd name="connsiteY187" fmla="*/ 29441 h 370664"/>
                  <a:gd name="connsiteX188" fmla="*/ 389316 w 426803"/>
                  <a:gd name="connsiteY188" fmla="*/ 34195 h 370664"/>
                  <a:gd name="connsiteX189" fmla="*/ 390597 w 426803"/>
                  <a:gd name="connsiteY189" fmla="*/ 34561 h 370664"/>
                  <a:gd name="connsiteX190" fmla="*/ 393340 w 426803"/>
                  <a:gd name="connsiteY190" fmla="*/ 33647 h 370664"/>
                  <a:gd name="connsiteX191" fmla="*/ 394802 w 426803"/>
                  <a:gd name="connsiteY191" fmla="*/ 33830 h 370664"/>
                  <a:gd name="connsiteX192" fmla="*/ 396996 w 426803"/>
                  <a:gd name="connsiteY192" fmla="*/ 32184 h 370664"/>
                  <a:gd name="connsiteX193" fmla="*/ 398825 w 426803"/>
                  <a:gd name="connsiteY193" fmla="*/ 31818 h 370664"/>
                  <a:gd name="connsiteX194" fmla="*/ 399374 w 426803"/>
                  <a:gd name="connsiteY194" fmla="*/ 33098 h 370664"/>
                  <a:gd name="connsiteX195" fmla="*/ 399374 w 426803"/>
                  <a:gd name="connsiteY195" fmla="*/ 36024 h 370664"/>
                  <a:gd name="connsiteX196" fmla="*/ 403763 w 426803"/>
                  <a:gd name="connsiteY196" fmla="*/ 38401 h 370664"/>
                  <a:gd name="connsiteX197" fmla="*/ 411991 w 426803"/>
                  <a:gd name="connsiteY197" fmla="*/ 40961 h 370664"/>
                  <a:gd name="connsiteX198" fmla="*/ 415283 w 426803"/>
                  <a:gd name="connsiteY198" fmla="*/ 43339 h 370664"/>
                  <a:gd name="connsiteX199" fmla="*/ 418209 w 426803"/>
                  <a:gd name="connsiteY199" fmla="*/ 42973 h 370664"/>
                  <a:gd name="connsiteX200" fmla="*/ 421501 w 426803"/>
                  <a:gd name="connsiteY200" fmla="*/ 44984 h 370664"/>
                  <a:gd name="connsiteX201" fmla="*/ 426803 w 426803"/>
                  <a:gd name="connsiteY201" fmla="*/ 45350 h 370664"/>
                  <a:gd name="connsiteX202" fmla="*/ 410529 w 426803"/>
                  <a:gd name="connsiteY202" fmla="*/ 56322 h 370664"/>
                  <a:gd name="connsiteX203" fmla="*/ 409065 w 426803"/>
                  <a:gd name="connsiteY203" fmla="*/ 58699 h 370664"/>
                  <a:gd name="connsiteX204" fmla="*/ 409614 w 426803"/>
                  <a:gd name="connsiteY204" fmla="*/ 59613 h 370664"/>
                  <a:gd name="connsiteX205" fmla="*/ 409614 w 426803"/>
                  <a:gd name="connsiteY205" fmla="*/ 60711 h 370664"/>
                  <a:gd name="connsiteX206" fmla="*/ 407786 w 426803"/>
                  <a:gd name="connsiteY206" fmla="*/ 64368 h 370664"/>
                  <a:gd name="connsiteX207" fmla="*/ 405957 w 426803"/>
                  <a:gd name="connsiteY207" fmla="*/ 66014 h 370664"/>
                  <a:gd name="connsiteX208" fmla="*/ 404494 w 426803"/>
                  <a:gd name="connsiteY208" fmla="*/ 65465 h 370664"/>
                  <a:gd name="connsiteX209" fmla="*/ 402666 w 426803"/>
                  <a:gd name="connsiteY209" fmla="*/ 63819 h 370664"/>
                  <a:gd name="connsiteX210" fmla="*/ 394071 w 426803"/>
                  <a:gd name="connsiteY210" fmla="*/ 64551 h 370664"/>
                  <a:gd name="connsiteX211" fmla="*/ 392973 w 426803"/>
                  <a:gd name="connsiteY211" fmla="*/ 65099 h 370664"/>
                  <a:gd name="connsiteX212" fmla="*/ 390962 w 426803"/>
                  <a:gd name="connsiteY212" fmla="*/ 67659 h 370664"/>
                  <a:gd name="connsiteX213" fmla="*/ 389500 w 426803"/>
                  <a:gd name="connsiteY213" fmla="*/ 68391 h 370664"/>
                  <a:gd name="connsiteX214" fmla="*/ 387122 w 426803"/>
                  <a:gd name="connsiteY214" fmla="*/ 68391 h 370664"/>
                  <a:gd name="connsiteX215" fmla="*/ 383465 w 426803"/>
                  <a:gd name="connsiteY215" fmla="*/ 67294 h 370664"/>
                  <a:gd name="connsiteX216" fmla="*/ 381636 w 426803"/>
                  <a:gd name="connsiteY216" fmla="*/ 68208 h 370664"/>
                  <a:gd name="connsiteX217" fmla="*/ 380539 w 426803"/>
                  <a:gd name="connsiteY217" fmla="*/ 69671 h 370664"/>
                  <a:gd name="connsiteX218" fmla="*/ 379076 w 426803"/>
                  <a:gd name="connsiteY218" fmla="*/ 70951 h 370664"/>
                  <a:gd name="connsiteX219" fmla="*/ 377430 w 426803"/>
                  <a:gd name="connsiteY219" fmla="*/ 71317 h 370664"/>
                  <a:gd name="connsiteX220" fmla="*/ 375053 w 426803"/>
                  <a:gd name="connsiteY220" fmla="*/ 70768 h 370664"/>
                  <a:gd name="connsiteX221" fmla="*/ 373407 w 426803"/>
                  <a:gd name="connsiteY221" fmla="*/ 71500 h 370664"/>
                  <a:gd name="connsiteX222" fmla="*/ 371396 w 426803"/>
                  <a:gd name="connsiteY222" fmla="*/ 70220 h 370664"/>
                  <a:gd name="connsiteX223" fmla="*/ 365727 w 426803"/>
                  <a:gd name="connsiteY223" fmla="*/ 70402 h 370664"/>
                  <a:gd name="connsiteX224" fmla="*/ 363533 w 426803"/>
                  <a:gd name="connsiteY224" fmla="*/ 69488 h 370664"/>
                  <a:gd name="connsiteX225" fmla="*/ 360972 w 426803"/>
                  <a:gd name="connsiteY225" fmla="*/ 69488 h 370664"/>
                  <a:gd name="connsiteX226" fmla="*/ 354206 w 426803"/>
                  <a:gd name="connsiteY226" fmla="*/ 66014 h 370664"/>
                  <a:gd name="connsiteX227" fmla="*/ 349635 w 426803"/>
                  <a:gd name="connsiteY227" fmla="*/ 65099 h 370664"/>
                  <a:gd name="connsiteX228" fmla="*/ 341589 w 426803"/>
                  <a:gd name="connsiteY228" fmla="*/ 61808 h 370664"/>
                  <a:gd name="connsiteX229" fmla="*/ 339212 w 426803"/>
                  <a:gd name="connsiteY229" fmla="*/ 62722 h 370664"/>
                  <a:gd name="connsiteX230" fmla="*/ 337566 w 426803"/>
                  <a:gd name="connsiteY230" fmla="*/ 64551 h 370664"/>
                  <a:gd name="connsiteX231" fmla="*/ 333909 w 426803"/>
                  <a:gd name="connsiteY231" fmla="*/ 64185 h 370664"/>
                  <a:gd name="connsiteX232" fmla="*/ 332446 w 426803"/>
                  <a:gd name="connsiteY232" fmla="*/ 64551 h 370664"/>
                  <a:gd name="connsiteX233" fmla="*/ 331349 w 426803"/>
                  <a:gd name="connsiteY233" fmla="*/ 65465 h 370664"/>
                  <a:gd name="connsiteX234" fmla="*/ 331166 w 426803"/>
                  <a:gd name="connsiteY234" fmla="*/ 69122 h 370664"/>
                  <a:gd name="connsiteX235" fmla="*/ 327326 w 426803"/>
                  <a:gd name="connsiteY235" fmla="*/ 75340 h 370664"/>
                  <a:gd name="connsiteX236" fmla="*/ 327874 w 426803"/>
                  <a:gd name="connsiteY236" fmla="*/ 76071 h 370664"/>
                  <a:gd name="connsiteX237" fmla="*/ 331715 w 426803"/>
                  <a:gd name="connsiteY237" fmla="*/ 76071 h 370664"/>
                  <a:gd name="connsiteX238" fmla="*/ 332812 w 426803"/>
                  <a:gd name="connsiteY238" fmla="*/ 78448 h 370664"/>
                  <a:gd name="connsiteX239" fmla="*/ 332629 w 426803"/>
                  <a:gd name="connsiteY239" fmla="*/ 79728 h 370664"/>
                  <a:gd name="connsiteX240" fmla="*/ 330617 w 426803"/>
                  <a:gd name="connsiteY240" fmla="*/ 80826 h 370664"/>
                  <a:gd name="connsiteX241" fmla="*/ 330069 w 426803"/>
                  <a:gd name="connsiteY241" fmla="*/ 81740 h 370664"/>
                  <a:gd name="connsiteX242" fmla="*/ 329886 w 426803"/>
                  <a:gd name="connsiteY242" fmla="*/ 83203 h 370664"/>
                  <a:gd name="connsiteX243" fmla="*/ 330983 w 426803"/>
                  <a:gd name="connsiteY243" fmla="*/ 84666 h 370664"/>
                  <a:gd name="connsiteX244" fmla="*/ 332263 w 426803"/>
                  <a:gd name="connsiteY244" fmla="*/ 85214 h 370664"/>
                  <a:gd name="connsiteX245" fmla="*/ 337566 w 426803"/>
                  <a:gd name="connsiteY245" fmla="*/ 84849 h 370664"/>
                  <a:gd name="connsiteX246" fmla="*/ 338480 w 426803"/>
                  <a:gd name="connsiteY246" fmla="*/ 85763 h 370664"/>
                  <a:gd name="connsiteX247" fmla="*/ 339212 w 426803"/>
                  <a:gd name="connsiteY247" fmla="*/ 87409 h 370664"/>
                  <a:gd name="connsiteX248" fmla="*/ 339029 w 426803"/>
                  <a:gd name="connsiteY248" fmla="*/ 88140 h 370664"/>
                  <a:gd name="connsiteX249" fmla="*/ 336835 w 426803"/>
                  <a:gd name="connsiteY249" fmla="*/ 89969 h 370664"/>
                  <a:gd name="connsiteX250" fmla="*/ 333909 w 426803"/>
                  <a:gd name="connsiteY250" fmla="*/ 91249 h 370664"/>
                  <a:gd name="connsiteX251" fmla="*/ 333177 w 426803"/>
                  <a:gd name="connsiteY251" fmla="*/ 93443 h 370664"/>
                  <a:gd name="connsiteX252" fmla="*/ 338846 w 426803"/>
                  <a:gd name="connsiteY252" fmla="*/ 98380 h 370664"/>
                  <a:gd name="connsiteX253" fmla="*/ 339212 w 426803"/>
                  <a:gd name="connsiteY253" fmla="*/ 101489 h 370664"/>
                  <a:gd name="connsiteX254" fmla="*/ 338480 w 426803"/>
                  <a:gd name="connsiteY254" fmla="*/ 103135 h 370664"/>
                  <a:gd name="connsiteX255" fmla="*/ 332080 w 426803"/>
                  <a:gd name="connsiteY255" fmla="*/ 107341 h 370664"/>
                  <a:gd name="connsiteX256" fmla="*/ 331897 w 426803"/>
                  <a:gd name="connsiteY256" fmla="*/ 108438 h 370664"/>
                  <a:gd name="connsiteX257" fmla="*/ 335555 w 426803"/>
                  <a:gd name="connsiteY257" fmla="*/ 110267 h 370664"/>
                  <a:gd name="connsiteX258" fmla="*/ 337383 w 426803"/>
                  <a:gd name="connsiteY258" fmla="*/ 113924 h 370664"/>
                  <a:gd name="connsiteX259" fmla="*/ 341955 w 426803"/>
                  <a:gd name="connsiteY259" fmla="*/ 116484 h 370664"/>
                  <a:gd name="connsiteX260" fmla="*/ 341589 w 426803"/>
                  <a:gd name="connsiteY260" fmla="*/ 120141 h 370664"/>
                  <a:gd name="connsiteX261" fmla="*/ 344881 w 426803"/>
                  <a:gd name="connsiteY261" fmla="*/ 120507 h 370664"/>
                  <a:gd name="connsiteX262" fmla="*/ 345978 w 426803"/>
                  <a:gd name="connsiteY262" fmla="*/ 121970 h 370664"/>
                  <a:gd name="connsiteX263" fmla="*/ 348721 w 426803"/>
                  <a:gd name="connsiteY263" fmla="*/ 121238 h 370664"/>
                  <a:gd name="connsiteX264" fmla="*/ 350732 w 426803"/>
                  <a:gd name="connsiteY264" fmla="*/ 121604 h 370664"/>
                  <a:gd name="connsiteX265" fmla="*/ 350915 w 426803"/>
                  <a:gd name="connsiteY265" fmla="*/ 123798 h 370664"/>
                  <a:gd name="connsiteX266" fmla="*/ 350550 w 426803"/>
                  <a:gd name="connsiteY266" fmla="*/ 126176 h 370664"/>
                  <a:gd name="connsiteX267" fmla="*/ 351829 w 426803"/>
                  <a:gd name="connsiteY267" fmla="*/ 129833 h 370664"/>
                  <a:gd name="connsiteX268" fmla="*/ 352561 w 426803"/>
                  <a:gd name="connsiteY268" fmla="*/ 130199 h 370664"/>
                  <a:gd name="connsiteX269" fmla="*/ 360790 w 426803"/>
                  <a:gd name="connsiteY269" fmla="*/ 130930 h 370664"/>
                  <a:gd name="connsiteX270" fmla="*/ 363167 w 426803"/>
                  <a:gd name="connsiteY270" fmla="*/ 132393 h 370664"/>
                  <a:gd name="connsiteX271" fmla="*/ 365361 w 426803"/>
                  <a:gd name="connsiteY271" fmla="*/ 132027 h 370664"/>
                  <a:gd name="connsiteX272" fmla="*/ 367921 w 426803"/>
                  <a:gd name="connsiteY272" fmla="*/ 135136 h 370664"/>
                  <a:gd name="connsiteX273" fmla="*/ 367556 w 426803"/>
                  <a:gd name="connsiteY273" fmla="*/ 137330 h 370664"/>
                  <a:gd name="connsiteX274" fmla="*/ 368470 w 426803"/>
                  <a:gd name="connsiteY274" fmla="*/ 138976 h 370664"/>
                  <a:gd name="connsiteX275" fmla="*/ 366093 w 426803"/>
                  <a:gd name="connsiteY275" fmla="*/ 140805 h 370664"/>
                  <a:gd name="connsiteX276" fmla="*/ 365361 w 426803"/>
                  <a:gd name="connsiteY276" fmla="*/ 142816 h 370664"/>
                  <a:gd name="connsiteX277" fmla="*/ 361704 w 426803"/>
                  <a:gd name="connsiteY277" fmla="*/ 143365 h 370664"/>
                  <a:gd name="connsiteX278" fmla="*/ 360241 w 426803"/>
                  <a:gd name="connsiteY278" fmla="*/ 143365 h 370664"/>
                  <a:gd name="connsiteX279" fmla="*/ 359144 w 426803"/>
                  <a:gd name="connsiteY279" fmla="*/ 142816 h 370664"/>
                  <a:gd name="connsiteX280" fmla="*/ 356401 w 426803"/>
                  <a:gd name="connsiteY280" fmla="*/ 142999 h 370664"/>
                  <a:gd name="connsiteX281" fmla="*/ 355121 w 426803"/>
                  <a:gd name="connsiteY281" fmla="*/ 144096 h 370664"/>
                  <a:gd name="connsiteX282" fmla="*/ 350366 w 426803"/>
                  <a:gd name="connsiteY282" fmla="*/ 146474 h 370664"/>
                  <a:gd name="connsiteX283" fmla="*/ 348538 w 426803"/>
                  <a:gd name="connsiteY283" fmla="*/ 149765 h 370664"/>
                  <a:gd name="connsiteX284" fmla="*/ 348172 w 426803"/>
                  <a:gd name="connsiteY284" fmla="*/ 154154 h 370664"/>
                  <a:gd name="connsiteX285" fmla="*/ 350366 w 426803"/>
                  <a:gd name="connsiteY285" fmla="*/ 157080 h 370664"/>
                  <a:gd name="connsiteX286" fmla="*/ 350001 w 426803"/>
                  <a:gd name="connsiteY286" fmla="*/ 159457 h 370664"/>
                  <a:gd name="connsiteX287" fmla="*/ 350915 w 426803"/>
                  <a:gd name="connsiteY287" fmla="*/ 159640 h 370664"/>
                  <a:gd name="connsiteX288" fmla="*/ 351829 w 426803"/>
                  <a:gd name="connsiteY288" fmla="*/ 160920 h 370664"/>
                  <a:gd name="connsiteX289" fmla="*/ 351098 w 426803"/>
                  <a:gd name="connsiteY289" fmla="*/ 162200 h 370664"/>
                  <a:gd name="connsiteX290" fmla="*/ 348721 w 426803"/>
                  <a:gd name="connsiteY290" fmla="*/ 164211 h 370664"/>
                  <a:gd name="connsiteX291" fmla="*/ 347807 w 426803"/>
                  <a:gd name="connsiteY291" fmla="*/ 166589 h 370664"/>
                  <a:gd name="connsiteX292" fmla="*/ 348172 w 426803"/>
                  <a:gd name="connsiteY292" fmla="*/ 168051 h 370664"/>
                  <a:gd name="connsiteX293" fmla="*/ 349086 w 426803"/>
                  <a:gd name="connsiteY293" fmla="*/ 168417 h 370664"/>
                  <a:gd name="connsiteX294" fmla="*/ 353841 w 426803"/>
                  <a:gd name="connsiteY294" fmla="*/ 168600 h 370664"/>
                  <a:gd name="connsiteX295" fmla="*/ 354755 w 426803"/>
                  <a:gd name="connsiteY295" fmla="*/ 171343 h 370664"/>
                  <a:gd name="connsiteX296" fmla="*/ 353841 w 426803"/>
                  <a:gd name="connsiteY296" fmla="*/ 172440 h 370664"/>
                  <a:gd name="connsiteX297" fmla="*/ 352378 w 426803"/>
                  <a:gd name="connsiteY297" fmla="*/ 172623 h 370664"/>
                  <a:gd name="connsiteX298" fmla="*/ 350366 w 426803"/>
                  <a:gd name="connsiteY298" fmla="*/ 172440 h 370664"/>
                  <a:gd name="connsiteX299" fmla="*/ 349086 w 426803"/>
                  <a:gd name="connsiteY299" fmla="*/ 171343 h 370664"/>
                  <a:gd name="connsiteX300" fmla="*/ 347807 w 426803"/>
                  <a:gd name="connsiteY300" fmla="*/ 174269 h 370664"/>
                  <a:gd name="connsiteX301" fmla="*/ 341589 w 426803"/>
                  <a:gd name="connsiteY301" fmla="*/ 176646 h 370664"/>
                  <a:gd name="connsiteX302" fmla="*/ 336286 w 426803"/>
                  <a:gd name="connsiteY302" fmla="*/ 183595 h 370664"/>
                  <a:gd name="connsiteX303" fmla="*/ 333909 w 426803"/>
                  <a:gd name="connsiteY303" fmla="*/ 184875 h 370664"/>
                  <a:gd name="connsiteX304" fmla="*/ 331532 w 426803"/>
                  <a:gd name="connsiteY304" fmla="*/ 187252 h 370664"/>
                  <a:gd name="connsiteX305" fmla="*/ 329886 w 426803"/>
                  <a:gd name="connsiteY305" fmla="*/ 189629 h 370664"/>
                  <a:gd name="connsiteX306" fmla="*/ 329337 w 426803"/>
                  <a:gd name="connsiteY306" fmla="*/ 192372 h 370664"/>
                  <a:gd name="connsiteX307" fmla="*/ 329886 w 426803"/>
                  <a:gd name="connsiteY307" fmla="*/ 196030 h 370664"/>
                  <a:gd name="connsiteX308" fmla="*/ 328240 w 426803"/>
                  <a:gd name="connsiteY308" fmla="*/ 198955 h 370664"/>
                  <a:gd name="connsiteX309" fmla="*/ 324400 w 426803"/>
                  <a:gd name="connsiteY309" fmla="*/ 201333 h 370664"/>
                  <a:gd name="connsiteX310" fmla="*/ 320743 w 426803"/>
                  <a:gd name="connsiteY310" fmla="*/ 201698 h 370664"/>
                  <a:gd name="connsiteX311" fmla="*/ 318000 w 426803"/>
                  <a:gd name="connsiteY311" fmla="*/ 203710 h 370664"/>
                  <a:gd name="connsiteX312" fmla="*/ 315623 w 426803"/>
                  <a:gd name="connsiteY312" fmla="*/ 207367 h 370664"/>
                  <a:gd name="connsiteX313" fmla="*/ 313794 w 426803"/>
                  <a:gd name="connsiteY313" fmla="*/ 212487 h 370664"/>
                  <a:gd name="connsiteX314" fmla="*/ 311234 w 426803"/>
                  <a:gd name="connsiteY314" fmla="*/ 217059 h 370664"/>
                  <a:gd name="connsiteX315" fmla="*/ 304102 w 426803"/>
                  <a:gd name="connsiteY315" fmla="*/ 227116 h 370664"/>
                  <a:gd name="connsiteX316" fmla="*/ 301359 w 426803"/>
                  <a:gd name="connsiteY316" fmla="*/ 229859 h 370664"/>
                  <a:gd name="connsiteX317" fmla="*/ 295690 w 426803"/>
                  <a:gd name="connsiteY317" fmla="*/ 232785 h 370664"/>
                  <a:gd name="connsiteX318" fmla="*/ 290570 w 426803"/>
                  <a:gd name="connsiteY318" fmla="*/ 237357 h 370664"/>
                  <a:gd name="connsiteX319" fmla="*/ 288742 w 426803"/>
                  <a:gd name="connsiteY319" fmla="*/ 239551 h 370664"/>
                  <a:gd name="connsiteX320" fmla="*/ 284353 w 426803"/>
                  <a:gd name="connsiteY320" fmla="*/ 246683 h 370664"/>
                  <a:gd name="connsiteX321" fmla="*/ 280696 w 426803"/>
                  <a:gd name="connsiteY321" fmla="*/ 251071 h 370664"/>
                  <a:gd name="connsiteX322" fmla="*/ 277404 w 426803"/>
                  <a:gd name="connsiteY322" fmla="*/ 257289 h 370664"/>
                  <a:gd name="connsiteX323" fmla="*/ 275027 w 426803"/>
                  <a:gd name="connsiteY323" fmla="*/ 258935 h 370664"/>
                  <a:gd name="connsiteX324" fmla="*/ 273198 w 426803"/>
                  <a:gd name="connsiteY324" fmla="*/ 259300 h 370664"/>
                  <a:gd name="connsiteX325" fmla="*/ 262958 w 426803"/>
                  <a:gd name="connsiteY325" fmla="*/ 258935 h 370664"/>
                  <a:gd name="connsiteX326" fmla="*/ 261129 w 426803"/>
                  <a:gd name="connsiteY326" fmla="*/ 259483 h 370664"/>
                  <a:gd name="connsiteX327" fmla="*/ 257472 w 426803"/>
                  <a:gd name="connsiteY327" fmla="*/ 261129 h 370664"/>
                  <a:gd name="connsiteX328" fmla="*/ 255095 w 426803"/>
                  <a:gd name="connsiteY328" fmla="*/ 263689 h 370664"/>
                  <a:gd name="connsiteX329" fmla="*/ 253083 w 426803"/>
                  <a:gd name="connsiteY329" fmla="*/ 264238 h 370664"/>
                  <a:gd name="connsiteX330" fmla="*/ 251986 w 426803"/>
                  <a:gd name="connsiteY330" fmla="*/ 263323 h 370664"/>
                  <a:gd name="connsiteX331" fmla="*/ 251072 w 426803"/>
                  <a:gd name="connsiteY331" fmla="*/ 261129 h 370664"/>
                  <a:gd name="connsiteX332" fmla="*/ 247232 w 426803"/>
                  <a:gd name="connsiteY332" fmla="*/ 255643 h 370664"/>
                  <a:gd name="connsiteX333" fmla="*/ 245403 w 426803"/>
                  <a:gd name="connsiteY333" fmla="*/ 254546 h 370664"/>
                  <a:gd name="connsiteX334" fmla="*/ 243940 w 426803"/>
                  <a:gd name="connsiteY334" fmla="*/ 254546 h 370664"/>
                  <a:gd name="connsiteX335" fmla="*/ 239551 w 426803"/>
                  <a:gd name="connsiteY335" fmla="*/ 258569 h 370664"/>
                  <a:gd name="connsiteX336" fmla="*/ 237906 w 426803"/>
                  <a:gd name="connsiteY336" fmla="*/ 261495 h 370664"/>
                  <a:gd name="connsiteX337" fmla="*/ 232419 w 426803"/>
                  <a:gd name="connsiteY337" fmla="*/ 265701 h 370664"/>
                  <a:gd name="connsiteX338" fmla="*/ 225836 w 426803"/>
                  <a:gd name="connsiteY338" fmla="*/ 273929 h 370664"/>
                  <a:gd name="connsiteX339" fmla="*/ 222362 w 426803"/>
                  <a:gd name="connsiteY339" fmla="*/ 277221 h 370664"/>
                  <a:gd name="connsiteX340" fmla="*/ 221082 w 426803"/>
                  <a:gd name="connsiteY340" fmla="*/ 279964 h 370664"/>
                  <a:gd name="connsiteX341" fmla="*/ 219253 w 426803"/>
                  <a:gd name="connsiteY341" fmla="*/ 288193 h 370664"/>
                  <a:gd name="connsiteX342" fmla="*/ 219253 w 426803"/>
                  <a:gd name="connsiteY342" fmla="*/ 290387 h 370664"/>
                  <a:gd name="connsiteX343" fmla="*/ 220899 w 426803"/>
                  <a:gd name="connsiteY343" fmla="*/ 292399 h 370664"/>
                  <a:gd name="connsiteX344" fmla="*/ 223459 w 426803"/>
                  <a:gd name="connsiteY344" fmla="*/ 294227 h 370664"/>
                  <a:gd name="connsiteX345" fmla="*/ 226385 w 426803"/>
                  <a:gd name="connsiteY345" fmla="*/ 293862 h 370664"/>
                  <a:gd name="connsiteX346" fmla="*/ 229676 w 426803"/>
                  <a:gd name="connsiteY346" fmla="*/ 294776 h 370664"/>
                  <a:gd name="connsiteX347" fmla="*/ 234431 w 426803"/>
                  <a:gd name="connsiteY347" fmla="*/ 294776 h 370664"/>
                  <a:gd name="connsiteX348" fmla="*/ 235711 w 426803"/>
                  <a:gd name="connsiteY348" fmla="*/ 295142 h 370664"/>
                  <a:gd name="connsiteX349" fmla="*/ 237357 w 426803"/>
                  <a:gd name="connsiteY349" fmla="*/ 297153 h 370664"/>
                  <a:gd name="connsiteX350" fmla="*/ 237906 w 426803"/>
                  <a:gd name="connsiteY350" fmla="*/ 298616 h 370664"/>
                  <a:gd name="connsiteX351" fmla="*/ 237723 w 426803"/>
                  <a:gd name="connsiteY351" fmla="*/ 300810 h 370664"/>
                  <a:gd name="connsiteX352" fmla="*/ 234797 w 426803"/>
                  <a:gd name="connsiteY352" fmla="*/ 309588 h 370664"/>
                  <a:gd name="connsiteX353" fmla="*/ 234797 w 426803"/>
                  <a:gd name="connsiteY353" fmla="*/ 311965 h 370664"/>
                  <a:gd name="connsiteX354" fmla="*/ 235345 w 426803"/>
                  <a:gd name="connsiteY354" fmla="*/ 313794 h 370664"/>
                  <a:gd name="connsiteX355" fmla="*/ 240100 w 426803"/>
                  <a:gd name="connsiteY355" fmla="*/ 318731 h 370664"/>
                  <a:gd name="connsiteX356" fmla="*/ 241929 w 426803"/>
                  <a:gd name="connsiteY356" fmla="*/ 319280 h 370664"/>
                  <a:gd name="connsiteX357" fmla="*/ 246134 w 426803"/>
                  <a:gd name="connsiteY357" fmla="*/ 318182 h 370664"/>
                  <a:gd name="connsiteX358" fmla="*/ 247414 w 426803"/>
                  <a:gd name="connsiteY358" fmla="*/ 318548 h 370664"/>
                  <a:gd name="connsiteX359" fmla="*/ 248329 w 426803"/>
                  <a:gd name="connsiteY359" fmla="*/ 319645 h 370664"/>
                  <a:gd name="connsiteX360" fmla="*/ 248329 w 426803"/>
                  <a:gd name="connsiteY360" fmla="*/ 324765 h 370664"/>
                  <a:gd name="connsiteX361" fmla="*/ 249060 w 426803"/>
                  <a:gd name="connsiteY361" fmla="*/ 328423 h 370664"/>
                  <a:gd name="connsiteX362" fmla="*/ 251254 w 426803"/>
                  <a:gd name="connsiteY362" fmla="*/ 331531 h 370664"/>
                  <a:gd name="connsiteX363" fmla="*/ 252352 w 426803"/>
                  <a:gd name="connsiteY363" fmla="*/ 335006 h 370664"/>
                  <a:gd name="connsiteX364" fmla="*/ 254546 w 426803"/>
                  <a:gd name="connsiteY364" fmla="*/ 337932 h 370664"/>
                  <a:gd name="connsiteX365" fmla="*/ 256924 w 426803"/>
                  <a:gd name="connsiteY365" fmla="*/ 339943 h 370664"/>
                  <a:gd name="connsiteX366" fmla="*/ 257289 w 426803"/>
                  <a:gd name="connsiteY366" fmla="*/ 341223 h 370664"/>
                  <a:gd name="connsiteX367" fmla="*/ 258935 w 426803"/>
                  <a:gd name="connsiteY367" fmla="*/ 343052 h 370664"/>
                  <a:gd name="connsiteX368" fmla="*/ 259300 w 426803"/>
                  <a:gd name="connsiteY368" fmla="*/ 344698 h 370664"/>
                  <a:gd name="connsiteX369" fmla="*/ 257289 w 426803"/>
                  <a:gd name="connsiteY369" fmla="*/ 345795 h 370664"/>
                  <a:gd name="connsiteX370" fmla="*/ 256924 w 426803"/>
                  <a:gd name="connsiteY370" fmla="*/ 346526 h 370664"/>
                  <a:gd name="connsiteX371" fmla="*/ 257289 w 426803"/>
                  <a:gd name="connsiteY371" fmla="*/ 351281 h 370664"/>
                  <a:gd name="connsiteX372" fmla="*/ 256740 w 426803"/>
                  <a:gd name="connsiteY372" fmla="*/ 352561 h 370664"/>
                  <a:gd name="connsiteX373" fmla="*/ 259849 w 426803"/>
                  <a:gd name="connsiteY373" fmla="*/ 352926 h 370664"/>
                  <a:gd name="connsiteX374" fmla="*/ 260032 w 426803"/>
                  <a:gd name="connsiteY374" fmla="*/ 354206 h 370664"/>
                  <a:gd name="connsiteX375" fmla="*/ 256740 w 426803"/>
                  <a:gd name="connsiteY375" fmla="*/ 354572 h 370664"/>
                  <a:gd name="connsiteX376" fmla="*/ 254363 w 426803"/>
                  <a:gd name="connsiteY376" fmla="*/ 355852 h 370664"/>
                  <a:gd name="connsiteX377" fmla="*/ 253998 w 426803"/>
                  <a:gd name="connsiteY377" fmla="*/ 357132 h 370664"/>
                  <a:gd name="connsiteX378" fmla="*/ 252717 w 426803"/>
                  <a:gd name="connsiteY378" fmla="*/ 357864 h 370664"/>
                  <a:gd name="connsiteX379" fmla="*/ 250889 w 426803"/>
                  <a:gd name="connsiteY379" fmla="*/ 357864 h 370664"/>
                  <a:gd name="connsiteX380" fmla="*/ 248146 w 426803"/>
                  <a:gd name="connsiteY380" fmla="*/ 357498 h 370664"/>
                  <a:gd name="connsiteX381" fmla="*/ 247232 w 426803"/>
                  <a:gd name="connsiteY381" fmla="*/ 356767 h 370664"/>
                  <a:gd name="connsiteX382" fmla="*/ 246866 w 426803"/>
                  <a:gd name="connsiteY382" fmla="*/ 355669 h 370664"/>
                  <a:gd name="connsiteX383" fmla="*/ 247414 w 426803"/>
                  <a:gd name="connsiteY383" fmla="*/ 353292 h 370664"/>
                  <a:gd name="connsiteX384" fmla="*/ 247049 w 426803"/>
                  <a:gd name="connsiteY384" fmla="*/ 352744 h 370664"/>
                  <a:gd name="connsiteX385" fmla="*/ 244123 w 426803"/>
                  <a:gd name="connsiteY385" fmla="*/ 352378 h 370664"/>
                  <a:gd name="connsiteX386" fmla="*/ 241562 w 426803"/>
                  <a:gd name="connsiteY386" fmla="*/ 353475 h 370664"/>
                  <a:gd name="connsiteX387" fmla="*/ 236077 w 426803"/>
                  <a:gd name="connsiteY387" fmla="*/ 355304 h 370664"/>
                  <a:gd name="connsiteX388" fmla="*/ 234614 w 426803"/>
                  <a:gd name="connsiteY388" fmla="*/ 358595 h 370664"/>
                  <a:gd name="connsiteX389" fmla="*/ 233517 w 426803"/>
                  <a:gd name="connsiteY389" fmla="*/ 359509 h 370664"/>
                  <a:gd name="connsiteX390" fmla="*/ 232419 w 426803"/>
                  <a:gd name="connsiteY390" fmla="*/ 359509 h 370664"/>
                  <a:gd name="connsiteX391" fmla="*/ 225471 w 426803"/>
                  <a:gd name="connsiteY391" fmla="*/ 359144 h 370664"/>
                  <a:gd name="connsiteX392" fmla="*/ 221630 w 426803"/>
                  <a:gd name="connsiteY392" fmla="*/ 355852 h 370664"/>
                  <a:gd name="connsiteX393" fmla="*/ 219071 w 426803"/>
                  <a:gd name="connsiteY393" fmla="*/ 357132 h 370664"/>
                  <a:gd name="connsiteX394" fmla="*/ 217242 w 426803"/>
                  <a:gd name="connsiteY394" fmla="*/ 356035 h 370664"/>
                  <a:gd name="connsiteX395" fmla="*/ 211573 w 426803"/>
                  <a:gd name="connsiteY395" fmla="*/ 356401 h 370664"/>
                  <a:gd name="connsiteX396" fmla="*/ 209927 w 426803"/>
                  <a:gd name="connsiteY396" fmla="*/ 356035 h 370664"/>
                  <a:gd name="connsiteX397" fmla="*/ 207185 w 426803"/>
                  <a:gd name="connsiteY397" fmla="*/ 356584 h 370664"/>
                  <a:gd name="connsiteX398" fmla="*/ 205356 w 426803"/>
                  <a:gd name="connsiteY398" fmla="*/ 355669 h 370664"/>
                  <a:gd name="connsiteX399" fmla="*/ 204624 w 426803"/>
                  <a:gd name="connsiteY399" fmla="*/ 356767 h 370664"/>
                  <a:gd name="connsiteX400" fmla="*/ 203893 w 426803"/>
                  <a:gd name="connsiteY400" fmla="*/ 356767 h 370664"/>
                  <a:gd name="connsiteX401" fmla="*/ 202979 w 426803"/>
                  <a:gd name="connsiteY401" fmla="*/ 354572 h 370664"/>
                  <a:gd name="connsiteX402" fmla="*/ 201881 w 426803"/>
                  <a:gd name="connsiteY402" fmla="*/ 354206 h 370664"/>
                  <a:gd name="connsiteX403" fmla="*/ 200967 w 426803"/>
                  <a:gd name="connsiteY403" fmla="*/ 356218 h 370664"/>
                  <a:gd name="connsiteX404" fmla="*/ 200967 w 426803"/>
                  <a:gd name="connsiteY404" fmla="*/ 364081 h 370664"/>
                  <a:gd name="connsiteX405" fmla="*/ 192007 w 426803"/>
                  <a:gd name="connsiteY405" fmla="*/ 364081 h 370664"/>
                  <a:gd name="connsiteX406" fmla="*/ 190361 w 426803"/>
                  <a:gd name="connsiteY406" fmla="*/ 364630 h 370664"/>
                  <a:gd name="connsiteX407" fmla="*/ 187984 w 426803"/>
                  <a:gd name="connsiteY407" fmla="*/ 364081 h 370664"/>
                  <a:gd name="connsiteX408" fmla="*/ 187252 w 426803"/>
                  <a:gd name="connsiteY408" fmla="*/ 366641 h 370664"/>
                  <a:gd name="connsiteX409" fmla="*/ 186155 w 426803"/>
                  <a:gd name="connsiteY409" fmla="*/ 367007 h 370664"/>
                  <a:gd name="connsiteX410" fmla="*/ 185424 w 426803"/>
                  <a:gd name="connsiteY410" fmla="*/ 368836 h 370664"/>
                  <a:gd name="connsiteX411" fmla="*/ 183230 w 426803"/>
                  <a:gd name="connsiteY411" fmla="*/ 370481 h 370664"/>
                  <a:gd name="connsiteX412" fmla="*/ 181035 w 426803"/>
                  <a:gd name="connsiteY412" fmla="*/ 370664 h 370664"/>
                  <a:gd name="connsiteX413" fmla="*/ 175184 w 426803"/>
                  <a:gd name="connsiteY413" fmla="*/ 368470 h 370664"/>
                  <a:gd name="connsiteX414" fmla="*/ 169880 w 426803"/>
                  <a:gd name="connsiteY414" fmla="*/ 368287 h 370664"/>
                  <a:gd name="connsiteX415" fmla="*/ 168417 w 426803"/>
                  <a:gd name="connsiteY415" fmla="*/ 367007 h 370664"/>
                  <a:gd name="connsiteX416" fmla="*/ 167503 w 426803"/>
                  <a:gd name="connsiteY416" fmla="*/ 364264 h 370664"/>
                  <a:gd name="connsiteX417" fmla="*/ 166589 w 426803"/>
                  <a:gd name="connsiteY417" fmla="*/ 362801 h 370664"/>
                  <a:gd name="connsiteX418" fmla="*/ 164577 w 426803"/>
                  <a:gd name="connsiteY418" fmla="*/ 360607 h 370664"/>
                  <a:gd name="connsiteX419" fmla="*/ 162200 w 426803"/>
                  <a:gd name="connsiteY419" fmla="*/ 355486 h 370664"/>
                  <a:gd name="connsiteX420" fmla="*/ 159457 w 426803"/>
                  <a:gd name="connsiteY420" fmla="*/ 347623 h 370664"/>
                  <a:gd name="connsiteX421" fmla="*/ 159091 w 426803"/>
                  <a:gd name="connsiteY421" fmla="*/ 344880 h 370664"/>
                  <a:gd name="connsiteX422" fmla="*/ 157080 w 426803"/>
                  <a:gd name="connsiteY422" fmla="*/ 344880 h 370664"/>
                  <a:gd name="connsiteX423" fmla="*/ 152326 w 426803"/>
                  <a:gd name="connsiteY423" fmla="*/ 343235 h 370664"/>
                  <a:gd name="connsiteX424" fmla="*/ 149034 w 426803"/>
                  <a:gd name="connsiteY424" fmla="*/ 341223 h 370664"/>
                  <a:gd name="connsiteX425" fmla="*/ 147388 w 426803"/>
                  <a:gd name="connsiteY425" fmla="*/ 332263 h 370664"/>
                  <a:gd name="connsiteX426" fmla="*/ 145925 w 426803"/>
                  <a:gd name="connsiteY426" fmla="*/ 329886 h 370664"/>
                  <a:gd name="connsiteX427" fmla="*/ 142634 w 426803"/>
                  <a:gd name="connsiteY427" fmla="*/ 327508 h 370664"/>
                  <a:gd name="connsiteX428" fmla="*/ 139525 w 426803"/>
                  <a:gd name="connsiteY428" fmla="*/ 325863 h 370664"/>
                  <a:gd name="connsiteX429" fmla="*/ 135136 w 426803"/>
                  <a:gd name="connsiteY429" fmla="*/ 324948 h 370664"/>
                  <a:gd name="connsiteX430" fmla="*/ 125445 w 426803"/>
                  <a:gd name="connsiteY430" fmla="*/ 326960 h 370664"/>
                  <a:gd name="connsiteX431" fmla="*/ 115935 w 426803"/>
                  <a:gd name="connsiteY431" fmla="*/ 326960 h 370664"/>
                  <a:gd name="connsiteX432" fmla="*/ 108986 w 426803"/>
                  <a:gd name="connsiteY432" fmla="*/ 329703 h 370664"/>
                  <a:gd name="connsiteX433" fmla="*/ 104963 w 426803"/>
                  <a:gd name="connsiteY433" fmla="*/ 328606 h 370664"/>
                  <a:gd name="connsiteX434" fmla="*/ 98015 w 426803"/>
                  <a:gd name="connsiteY434" fmla="*/ 327691 h 370664"/>
                  <a:gd name="connsiteX435" fmla="*/ 94723 w 426803"/>
                  <a:gd name="connsiteY435" fmla="*/ 333177 h 370664"/>
                  <a:gd name="connsiteX436" fmla="*/ 92346 w 426803"/>
                  <a:gd name="connsiteY436" fmla="*/ 330434 h 370664"/>
                  <a:gd name="connsiteX437" fmla="*/ 86860 w 426803"/>
                  <a:gd name="connsiteY437" fmla="*/ 330434 h 370664"/>
                  <a:gd name="connsiteX438" fmla="*/ 82655 w 426803"/>
                  <a:gd name="connsiteY438" fmla="*/ 327143 h 370664"/>
                  <a:gd name="connsiteX439" fmla="*/ 76071 w 426803"/>
                  <a:gd name="connsiteY439" fmla="*/ 327874 h 370664"/>
                  <a:gd name="connsiteX440" fmla="*/ 70037 w 426803"/>
                  <a:gd name="connsiteY440" fmla="*/ 327143 h 370664"/>
                  <a:gd name="connsiteX441" fmla="*/ 66380 w 426803"/>
                  <a:gd name="connsiteY441" fmla="*/ 330617 h 370664"/>
                  <a:gd name="connsiteX442" fmla="*/ 60162 w 426803"/>
                  <a:gd name="connsiteY442" fmla="*/ 331349 h 370664"/>
                  <a:gd name="connsiteX443" fmla="*/ 46996 w 426803"/>
                  <a:gd name="connsiteY443" fmla="*/ 329703 h 370664"/>
                  <a:gd name="connsiteX444" fmla="*/ 41876 w 426803"/>
                  <a:gd name="connsiteY444" fmla="*/ 330068 h 370664"/>
                  <a:gd name="connsiteX445" fmla="*/ 34927 w 426803"/>
                  <a:gd name="connsiteY445" fmla="*/ 333360 h 370664"/>
                  <a:gd name="connsiteX446" fmla="*/ 31636 w 426803"/>
                  <a:gd name="connsiteY446" fmla="*/ 331349 h 370664"/>
                  <a:gd name="connsiteX447" fmla="*/ 27978 w 426803"/>
                  <a:gd name="connsiteY447" fmla="*/ 334457 h 370664"/>
                  <a:gd name="connsiteX448" fmla="*/ 24321 w 426803"/>
                  <a:gd name="connsiteY448" fmla="*/ 334640 h 370664"/>
                  <a:gd name="connsiteX449" fmla="*/ 21761 w 426803"/>
                  <a:gd name="connsiteY449" fmla="*/ 336103 h 370664"/>
                  <a:gd name="connsiteX450" fmla="*/ 20664 w 426803"/>
                  <a:gd name="connsiteY450" fmla="*/ 333360 h 370664"/>
                  <a:gd name="connsiteX451" fmla="*/ 19018 w 426803"/>
                  <a:gd name="connsiteY451" fmla="*/ 332811 h 37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426803" h="370664">
                    <a:moveTo>
                      <a:pt x="19018" y="332811"/>
                    </a:moveTo>
                    <a:lnTo>
                      <a:pt x="19383" y="326045"/>
                    </a:lnTo>
                    <a:lnTo>
                      <a:pt x="20481" y="320560"/>
                    </a:lnTo>
                    <a:lnTo>
                      <a:pt x="25418" y="307211"/>
                    </a:lnTo>
                    <a:lnTo>
                      <a:pt x="29624" y="302273"/>
                    </a:lnTo>
                    <a:lnTo>
                      <a:pt x="35476" y="297336"/>
                    </a:lnTo>
                    <a:lnTo>
                      <a:pt x="41693" y="295507"/>
                    </a:lnTo>
                    <a:lnTo>
                      <a:pt x="48825" y="292399"/>
                    </a:lnTo>
                    <a:lnTo>
                      <a:pt x="54310" y="291667"/>
                    </a:lnTo>
                    <a:lnTo>
                      <a:pt x="60711" y="285816"/>
                    </a:lnTo>
                    <a:lnTo>
                      <a:pt x="61808" y="283438"/>
                    </a:lnTo>
                    <a:lnTo>
                      <a:pt x="61259" y="278684"/>
                    </a:lnTo>
                    <a:lnTo>
                      <a:pt x="58882" y="276672"/>
                    </a:lnTo>
                    <a:lnTo>
                      <a:pt x="50104" y="275027"/>
                    </a:lnTo>
                    <a:lnTo>
                      <a:pt x="50470" y="268444"/>
                    </a:lnTo>
                    <a:lnTo>
                      <a:pt x="49922" y="261860"/>
                    </a:lnTo>
                    <a:lnTo>
                      <a:pt x="47910" y="250523"/>
                    </a:lnTo>
                    <a:lnTo>
                      <a:pt x="45167" y="247597"/>
                    </a:lnTo>
                    <a:lnTo>
                      <a:pt x="32733" y="243940"/>
                    </a:lnTo>
                    <a:lnTo>
                      <a:pt x="25418" y="240100"/>
                    </a:lnTo>
                    <a:lnTo>
                      <a:pt x="19567" y="235528"/>
                    </a:lnTo>
                    <a:lnTo>
                      <a:pt x="9875" y="216510"/>
                    </a:lnTo>
                    <a:lnTo>
                      <a:pt x="3657" y="211207"/>
                    </a:lnTo>
                    <a:lnTo>
                      <a:pt x="0" y="206636"/>
                    </a:lnTo>
                    <a:lnTo>
                      <a:pt x="1646" y="204441"/>
                    </a:lnTo>
                    <a:lnTo>
                      <a:pt x="28893" y="211939"/>
                    </a:lnTo>
                    <a:lnTo>
                      <a:pt x="37304" y="216145"/>
                    </a:lnTo>
                    <a:lnTo>
                      <a:pt x="40596" y="216693"/>
                    </a:lnTo>
                    <a:lnTo>
                      <a:pt x="42790" y="216145"/>
                    </a:lnTo>
                    <a:lnTo>
                      <a:pt x="44436" y="215047"/>
                    </a:lnTo>
                    <a:lnTo>
                      <a:pt x="45899" y="214682"/>
                    </a:lnTo>
                    <a:lnTo>
                      <a:pt x="50470" y="214682"/>
                    </a:lnTo>
                    <a:lnTo>
                      <a:pt x="54310" y="213950"/>
                    </a:lnTo>
                    <a:lnTo>
                      <a:pt x="59797" y="214133"/>
                    </a:lnTo>
                    <a:lnTo>
                      <a:pt x="66380" y="213219"/>
                    </a:lnTo>
                    <a:lnTo>
                      <a:pt x="74609" y="213402"/>
                    </a:lnTo>
                    <a:lnTo>
                      <a:pt x="81923" y="216510"/>
                    </a:lnTo>
                    <a:lnTo>
                      <a:pt x="83569" y="215413"/>
                    </a:lnTo>
                    <a:lnTo>
                      <a:pt x="84849" y="213219"/>
                    </a:lnTo>
                    <a:lnTo>
                      <a:pt x="86129" y="212122"/>
                    </a:lnTo>
                    <a:lnTo>
                      <a:pt x="89421" y="211024"/>
                    </a:lnTo>
                    <a:lnTo>
                      <a:pt x="95455" y="211024"/>
                    </a:lnTo>
                    <a:lnTo>
                      <a:pt x="107158" y="211939"/>
                    </a:lnTo>
                    <a:lnTo>
                      <a:pt x="115021" y="210293"/>
                    </a:lnTo>
                    <a:lnTo>
                      <a:pt x="124164" y="206636"/>
                    </a:lnTo>
                    <a:lnTo>
                      <a:pt x="135685" y="204807"/>
                    </a:lnTo>
                    <a:lnTo>
                      <a:pt x="139525" y="201881"/>
                    </a:lnTo>
                    <a:lnTo>
                      <a:pt x="139708" y="198955"/>
                    </a:lnTo>
                    <a:lnTo>
                      <a:pt x="138245" y="197675"/>
                    </a:lnTo>
                    <a:lnTo>
                      <a:pt x="138062" y="196030"/>
                    </a:lnTo>
                    <a:lnTo>
                      <a:pt x="139708" y="187618"/>
                    </a:lnTo>
                    <a:lnTo>
                      <a:pt x="139159" y="182132"/>
                    </a:lnTo>
                    <a:lnTo>
                      <a:pt x="140805" y="175366"/>
                    </a:lnTo>
                    <a:lnTo>
                      <a:pt x="142451" y="172806"/>
                    </a:lnTo>
                    <a:lnTo>
                      <a:pt x="147936" y="168966"/>
                    </a:lnTo>
                    <a:lnTo>
                      <a:pt x="150679" y="164211"/>
                    </a:lnTo>
                    <a:lnTo>
                      <a:pt x="153788" y="162566"/>
                    </a:lnTo>
                    <a:lnTo>
                      <a:pt x="155983" y="163480"/>
                    </a:lnTo>
                    <a:lnTo>
                      <a:pt x="155983" y="164943"/>
                    </a:lnTo>
                    <a:lnTo>
                      <a:pt x="161103" y="165491"/>
                    </a:lnTo>
                    <a:lnTo>
                      <a:pt x="165857" y="164943"/>
                    </a:lnTo>
                    <a:lnTo>
                      <a:pt x="170794" y="163480"/>
                    </a:lnTo>
                    <a:lnTo>
                      <a:pt x="174817" y="163297"/>
                    </a:lnTo>
                    <a:lnTo>
                      <a:pt x="175915" y="162017"/>
                    </a:lnTo>
                    <a:lnTo>
                      <a:pt x="175915" y="160737"/>
                    </a:lnTo>
                    <a:lnTo>
                      <a:pt x="172258" y="159640"/>
                    </a:lnTo>
                    <a:lnTo>
                      <a:pt x="171709" y="158725"/>
                    </a:lnTo>
                    <a:lnTo>
                      <a:pt x="173355" y="156897"/>
                    </a:lnTo>
                    <a:lnTo>
                      <a:pt x="181035" y="153240"/>
                    </a:lnTo>
                    <a:lnTo>
                      <a:pt x="182680" y="151228"/>
                    </a:lnTo>
                    <a:lnTo>
                      <a:pt x="184509" y="150314"/>
                    </a:lnTo>
                    <a:lnTo>
                      <a:pt x="187618" y="150314"/>
                    </a:lnTo>
                    <a:lnTo>
                      <a:pt x="195298" y="152325"/>
                    </a:lnTo>
                    <a:lnTo>
                      <a:pt x="195116" y="151411"/>
                    </a:lnTo>
                    <a:lnTo>
                      <a:pt x="193104" y="150497"/>
                    </a:lnTo>
                    <a:lnTo>
                      <a:pt x="194201" y="149034"/>
                    </a:lnTo>
                    <a:lnTo>
                      <a:pt x="196030" y="149217"/>
                    </a:lnTo>
                    <a:lnTo>
                      <a:pt x="199687" y="151045"/>
                    </a:lnTo>
                    <a:lnTo>
                      <a:pt x="200236" y="152874"/>
                    </a:lnTo>
                    <a:lnTo>
                      <a:pt x="201333" y="154520"/>
                    </a:lnTo>
                    <a:lnTo>
                      <a:pt x="203893" y="155617"/>
                    </a:lnTo>
                    <a:lnTo>
                      <a:pt x="205173" y="155251"/>
                    </a:lnTo>
                    <a:lnTo>
                      <a:pt x="214133" y="146474"/>
                    </a:lnTo>
                    <a:lnTo>
                      <a:pt x="214316" y="145011"/>
                    </a:lnTo>
                    <a:lnTo>
                      <a:pt x="213219" y="139890"/>
                    </a:lnTo>
                    <a:lnTo>
                      <a:pt x="212670" y="132576"/>
                    </a:lnTo>
                    <a:lnTo>
                      <a:pt x="213219" y="130747"/>
                    </a:lnTo>
                    <a:lnTo>
                      <a:pt x="214682" y="128553"/>
                    </a:lnTo>
                    <a:lnTo>
                      <a:pt x="216328" y="126541"/>
                    </a:lnTo>
                    <a:lnTo>
                      <a:pt x="217425" y="126359"/>
                    </a:lnTo>
                    <a:lnTo>
                      <a:pt x="217790" y="124713"/>
                    </a:lnTo>
                    <a:lnTo>
                      <a:pt x="217059" y="122153"/>
                    </a:lnTo>
                    <a:lnTo>
                      <a:pt x="217974" y="119958"/>
                    </a:lnTo>
                    <a:lnTo>
                      <a:pt x="220351" y="118861"/>
                    </a:lnTo>
                    <a:lnTo>
                      <a:pt x="221082" y="113010"/>
                    </a:lnTo>
                    <a:lnTo>
                      <a:pt x="226568" y="111364"/>
                    </a:lnTo>
                    <a:lnTo>
                      <a:pt x="230591" y="112095"/>
                    </a:lnTo>
                    <a:lnTo>
                      <a:pt x="234980" y="108804"/>
                    </a:lnTo>
                    <a:lnTo>
                      <a:pt x="238089" y="107524"/>
                    </a:lnTo>
                    <a:lnTo>
                      <a:pt x="240283" y="104964"/>
                    </a:lnTo>
                    <a:lnTo>
                      <a:pt x="240465" y="103318"/>
                    </a:lnTo>
                    <a:lnTo>
                      <a:pt x="238089" y="101306"/>
                    </a:lnTo>
                    <a:lnTo>
                      <a:pt x="236077" y="94540"/>
                    </a:lnTo>
                    <a:lnTo>
                      <a:pt x="234066" y="94175"/>
                    </a:lnTo>
                    <a:lnTo>
                      <a:pt x="231322" y="90152"/>
                    </a:lnTo>
                    <a:lnTo>
                      <a:pt x="230591" y="88689"/>
                    </a:lnTo>
                    <a:lnTo>
                      <a:pt x="231322" y="86312"/>
                    </a:lnTo>
                    <a:lnTo>
                      <a:pt x="233151" y="85397"/>
                    </a:lnTo>
                    <a:lnTo>
                      <a:pt x="235345" y="85763"/>
                    </a:lnTo>
                    <a:lnTo>
                      <a:pt x="243940" y="88140"/>
                    </a:lnTo>
                    <a:lnTo>
                      <a:pt x="249060" y="88323"/>
                    </a:lnTo>
                    <a:lnTo>
                      <a:pt x="253998" y="87226"/>
                    </a:lnTo>
                    <a:lnTo>
                      <a:pt x="257289" y="85763"/>
                    </a:lnTo>
                    <a:lnTo>
                      <a:pt x="260763" y="81374"/>
                    </a:lnTo>
                    <a:lnTo>
                      <a:pt x="260763" y="78448"/>
                    </a:lnTo>
                    <a:lnTo>
                      <a:pt x="262044" y="76986"/>
                    </a:lnTo>
                    <a:lnTo>
                      <a:pt x="260763" y="75523"/>
                    </a:lnTo>
                    <a:lnTo>
                      <a:pt x="258569" y="74791"/>
                    </a:lnTo>
                    <a:lnTo>
                      <a:pt x="258203" y="72048"/>
                    </a:lnTo>
                    <a:lnTo>
                      <a:pt x="260215" y="70220"/>
                    </a:lnTo>
                    <a:lnTo>
                      <a:pt x="261861" y="66928"/>
                    </a:lnTo>
                    <a:lnTo>
                      <a:pt x="264787" y="63454"/>
                    </a:lnTo>
                    <a:lnTo>
                      <a:pt x="268810" y="60711"/>
                    </a:lnTo>
                    <a:lnTo>
                      <a:pt x="271552" y="57785"/>
                    </a:lnTo>
                    <a:lnTo>
                      <a:pt x="273381" y="54493"/>
                    </a:lnTo>
                    <a:lnTo>
                      <a:pt x="273564" y="51750"/>
                    </a:lnTo>
                    <a:lnTo>
                      <a:pt x="272650" y="50287"/>
                    </a:lnTo>
                    <a:lnTo>
                      <a:pt x="272650" y="49190"/>
                    </a:lnTo>
                    <a:lnTo>
                      <a:pt x="274478" y="45716"/>
                    </a:lnTo>
                    <a:lnTo>
                      <a:pt x="274478" y="44801"/>
                    </a:lnTo>
                    <a:lnTo>
                      <a:pt x="272466" y="40961"/>
                    </a:lnTo>
                    <a:lnTo>
                      <a:pt x="270821" y="34744"/>
                    </a:lnTo>
                    <a:lnTo>
                      <a:pt x="267712" y="31635"/>
                    </a:lnTo>
                    <a:lnTo>
                      <a:pt x="263872" y="29441"/>
                    </a:lnTo>
                    <a:lnTo>
                      <a:pt x="263323" y="28344"/>
                    </a:lnTo>
                    <a:lnTo>
                      <a:pt x="263872" y="26149"/>
                    </a:lnTo>
                    <a:lnTo>
                      <a:pt x="265518" y="23955"/>
                    </a:lnTo>
                    <a:lnTo>
                      <a:pt x="273381" y="18652"/>
                    </a:lnTo>
                    <a:lnTo>
                      <a:pt x="273564" y="16458"/>
                    </a:lnTo>
                    <a:lnTo>
                      <a:pt x="274112" y="15909"/>
                    </a:lnTo>
                    <a:lnTo>
                      <a:pt x="276673" y="15909"/>
                    </a:lnTo>
                    <a:lnTo>
                      <a:pt x="278501" y="17006"/>
                    </a:lnTo>
                    <a:lnTo>
                      <a:pt x="280147" y="16641"/>
                    </a:lnTo>
                    <a:lnTo>
                      <a:pt x="279781" y="14812"/>
                    </a:lnTo>
                    <a:lnTo>
                      <a:pt x="280513" y="13715"/>
                    </a:lnTo>
                    <a:lnTo>
                      <a:pt x="284902" y="12800"/>
                    </a:lnTo>
                    <a:lnTo>
                      <a:pt x="286364" y="11520"/>
                    </a:lnTo>
                    <a:lnTo>
                      <a:pt x="286547" y="9875"/>
                    </a:lnTo>
                    <a:lnTo>
                      <a:pt x="288559" y="9692"/>
                    </a:lnTo>
                    <a:lnTo>
                      <a:pt x="290570" y="8412"/>
                    </a:lnTo>
                    <a:lnTo>
                      <a:pt x="294593" y="8046"/>
                    </a:lnTo>
                    <a:lnTo>
                      <a:pt x="298616" y="5486"/>
                    </a:lnTo>
                    <a:lnTo>
                      <a:pt x="302273" y="5303"/>
                    </a:lnTo>
                    <a:lnTo>
                      <a:pt x="306662" y="3474"/>
                    </a:lnTo>
                    <a:lnTo>
                      <a:pt x="308308" y="4023"/>
                    </a:lnTo>
                    <a:lnTo>
                      <a:pt x="324949" y="2743"/>
                    </a:lnTo>
                    <a:lnTo>
                      <a:pt x="326411" y="3292"/>
                    </a:lnTo>
                    <a:lnTo>
                      <a:pt x="329703" y="2743"/>
                    </a:lnTo>
                    <a:lnTo>
                      <a:pt x="336286" y="4754"/>
                    </a:lnTo>
                    <a:lnTo>
                      <a:pt x="338297" y="4754"/>
                    </a:lnTo>
                    <a:lnTo>
                      <a:pt x="341406" y="2743"/>
                    </a:lnTo>
                    <a:lnTo>
                      <a:pt x="342686" y="2743"/>
                    </a:lnTo>
                    <a:lnTo>
                      <a:pt x="345063" y="1280"/>
                    </a:lnTo>
                    <a:lnTo>
                      <a:pt x="349818" y="2012"/>
                    </a:lnTo>
                    <a:lnTo>
                      <a:pt x="350183" y="0"/>
                    </a:lnTo>
                    <a:lnTo>
                      <a:pt x="349818" y="914"/>
                    </a:lnTo>
                    <a:lnTo>
                      <a:pt x="354755" y="2377"/>
                    </a:lnTo>
                    <a:lnTo>
                      <a:pt x="361338" y="1280"/>
                    </a:lnTo>
                    <a:lnTo>
                      <a:pt x="362619" y="1463"/>
                    </a:lnTo>
                    <a:lnTo>
                      <a:pt x="365361" y="2926"/>
                    </a:lnTo>
                    <a:lnTo>
                      <a:pt x="368470" y="2194"/>
                    </a:lnTo>
                    <a:lnTo>
                      <a:pt x="369750" y="3109"/>
                    </a:lnTo>
                    <a:lnTo>
                      <a:pt x="369567" y="8595"/>
                    </a:lnTo>
                    <a:lnTo>
                      <a:pt x="370115" y="9143"/>
                    </a:lnTo>
                    <a:lnTo>
                      <a:pt x="373224" y="7132"/>
                    </a:lnTo>
                    <a:lnTo>
                      <a:pt x="375602" y="6949"/>
                    </a:lnTo>
                    <a:lnTo>
                      <a:pt x="380356" y="10240"/>
                    </a:lnTo>
                    <a:lnTo>
                      <a:pt x="383099" y="12983"/>
                    </a:lnTo>
                    <a:lnTo>
                      <a:pt x="384379" y="15360"/>
                    </a:lnTo>
                    <a:lnTo>
                      <a:pt x="384379" y="17738"/>
                    </a:lnTo>
                    <a:lnTo>
                      <a:pt x="383465" y="20846"/>
                    </a:lnTo>
                    <a:lnTo>
                      <a:pt x="384745" y="21761"/>
                    </a:lnTo>
                    <a:lnTo>
                      <a:pt x="385110" y="23955"/>
                    </a:lnTo>
                    <a:lnTo>
                      <a:pt x="384379" y="25235"/>
                    </a:lnTo>
                    <a:lnTo>
                      <a:pt x="382368" y="25967"/>
                    </a:lnTo>
                    <a:lnTo>
                      <a:pt x="382185" y="26881"/>
                    </a:lnTo>
                    <a:lnTo>
                      <a:pt x="382916" y="28344"/>
                    </a:lnTo>
                    <a:lnTo>
                      <a:pt x="386208" y="29441"/>
                    </a:lnTo>
                    <a:lnTo>
                      <a:pt x="389316" y="34195"/>
                    </a:lnTo>
                    <a:lnTo>
                      <a:pt x="390597" y="34561"/>
                    </a:lnTo>
                    <a:lnTo>
                      <a:pt x="393340" y="33647"/>
                    </a:lnTo>
                    <a:lnTo>
                      <a:pt x="394802" y="33830"/>
                    </a:lnTo>
                    <a:lnTo>
                      <a:pt x="396996" y="32184"/>
                    </a:lnTo>
                    <a:lnTo>
                      <a:pt x="398825" y="31818"/>
                    </a:lnTo>
                    <a:lnTo>
                      <a:pt x="399374" y="33098"/>
                    </a:lnTo>
                    <a:lnTo>
                      <a:pt x="399374" y="36024"/>
                    </a:lnTo>
                    <a:lnTo>
                      <a:pt x="403763" y="38401"/>
                    </a:lnTo>
                    <a:lnTo>
                      <a:pt x="411991" y="40961"/>
                    </a:lnTo>
                    <a:lnTo>
                      <a:pt x="415283" y="43339"/>
                    </a:lnTo>
                    <a:lnTo>
                      <a:pt x="418209" y="42973"/>
                    </a:lnTo>
                    <a:lnTo>
                      <a:pt x="421501" y="44984"/>
                    </a:lnTo>
                    <a:lnTo>
                      <a:pt x="426803" y="45350"/>
                    </a:lnTo>
                    <a:lnTo>
                      <a:pt x="410529" y="56322"/>
                    </a:lnTo>
                    <a:lnTo>
                      <a:pt x="409065" y="58699"/>
                    </a:lnTo>
                    <a:lnTo>
                      <a:pt x="409614" y="59613"/>
                    </a:lnTo>
                    <a:lnTo>
                      <a:pt x="409614" y="60711"/>
                    </a:lnTo>
                    <a:lnTo>
                      <a:pt x="407786" y="64368"/>
                    </a:lnTo>
                    <a:lnTo>
                      <a:pt x="405957" y="66014"/>
                    </a:lnTo>
                    <a:lnTo>
                      <a:pt x="404494" y="65465"/>
                    </a:lnTo>
                    <a:lnTo>
                      <a:pt x="402666" y="63819"/>
                    </a:lnTo>
                    <a:lnTo>
                      <a:pt x="394071" y="64551"/>
                    </a:lnTo>
                    <a:lnTo>
                      <a:pt x="392973" y="65099"/>
                    </a:lnTo>
                    <a:lnTo>
                      <a:pt x="390962" y="67659"/>
                    </a:lnTo>
                    <a:lnTo>
                      <a:pt x="389500" y="68391"/>
                    </a:lnTo>
                    <a:lnTo>
                      <a:pt x="387122" y="68391"/>
                    </a:lnTo>
                    <a:lnTo>
                      <a:pt x="383465" y="67294"/>
                    </a:lnTo>
                    <a:lnTo>
                      <a:pt x="381636" y="68208"/>
                    </a:lnTo>
                    <a:lnTo>
                      <a:pt x="380539" y="69671"/>
                    </a:lnTo>
                    <a:lnTo>
                      <a:pt x="379076" y="70951"/>
                    </a:lnTo>
                    <a:lnTo>
                      <a:pt x="377430" y="71317"/>
                    </a:lnTo>
                    <a:lnTo>
                      <a:pt x="375053" y="70768"/>
                    </a:lnTo>
                    <a:lnTo>
                      <a:pt x="373407" y="71500"/>
                    </a:lnTo>
                    <a:lnTo>
                      <a:pt x="371396" y="70220"/>
                    </a:lnTo>
                    <a:lnTo>
                      <a:pt x="365727" y="70402"/>
                    </a:lnTo>
                    <a:lnTo>
                      <a:pt x="363533" y="69488"/>
                    </a:lnTo>
                    <a:lnTo>
                      <a:pt x="360972" y="69488"/>
                    </a:lnTo>
                    <a:lnTo>
                      <a:pt x="354206" y="66014"/>
                    </a:lnTo>
                    <a:lnTo>
                      <a:pt x="349635" y="65099"/>
                    </a:lnTo>
                    <a:lnTo>
                      <a:pt x="341589" y="61808"/>
                    </a:lnTo>
                    <a:lnTo>
                      <a:pt x="339212" y="62722"/>
                    </a:lnTo>
                    <a:lnTo>
                      <a:pt x="337566" y="64551"/>
                    </a:lnTo>
                    <a:lnTo>
                      <a:pt x="333909" y="64185"/>
                    </a:lnTo>
                    <a:lnTo>
                      <a:pt x="332446" y="64551"/>
                    </a:lnTo>
                    <a:lnTo>
                      <a:pt x="331349" y="65465"/>
                    </a:lnTo>
                    <a:lnTo>
                      <a:pt x="331166" y="69122"/>
                    </a:lnTo>
                    <a:lnTo>
                      <a:pt x="327326" y="75340"/>
                    </a:lnTo>
                    <a:lnTo>
                      <a:pt x="327874" y="76071"/>
                    </a:lnTo>
                    <a:lnTo>
                      <a:pt x="331715" y="76071"/>
                    </a:lnTo>
                    <a:lnTo>
                      <a:pt x="332812" y="78448"/>
                    </a:lnTo>
                    <a:lnTo>
                      <a:pt x="332629" y="79728"/>
                    </a:lnTo>
                    <a:lnTo>
                      <a:pt x="330617" y="80826"/>
                    </a:lnTo>
                    <a:lnTo>
                      <a:pt x="330069" y="81740"/>
                    </a:lnTo>
                    <a:lnTo>
                      <a:pt x="329886" y="83203"/>
                    </a:lnTo>
                    <a:lnTo>
                      <a:pt x="330983" y="84666"/>
                    </a:lnTo>
                    <a:lnTo>
                      <a:pt x="332263" y="85214"/>
                    </a:lnTo>
                    <a:lnTo>
                      <a:pt x="337566" y="84849"/>
                    </a:lnTo>
                    <a:lnTo>
                      <a:pt x="338480" y="85763"/>
                    </a:lnTo>
                    <a:lnTo>
                      <a:pt x="339212" y="87409"/>
                    </a:lnTo>
                    <a:lnTo>
                      <a:pt x="339029" y="88140"/>
                    </a:lnTo>
                    <a:lnTo>
                      <a:pt x="336835" y="89969"/>
                    </a:lnTo>
                    <a:lnTo>
                      <a:pt x="333909" y="91249"/>
                    </a:lnTo>
                    <a:lnTo>
                      <a:pt x="333177" y="93443"/>
                    </a:lnTo>
                    <a:lnTo>
                      <a:pt x="338846" y="98380"/>
                    </a:lnTo>
                    <a:lnTo>
                      <a:pt x="339212" y="101489"/>
                    </a:lnTo>
                    <a:lnTo>
                      <a:pt x="338480" y="103135"/>
                    </a:lnTo>
                    <a:lnTo>
                      <a:pt x="332080" y="107341"/>
                    </a:lnTo>
                    <a:lnTo>
                      <a:pt x="331897" y="108438"/>
                    </a:lnTo>
                    <a:lnTo>
                      <a:pt x="335555" y="110267"/>
                    </a:lnTo>
                    <a:lnTo>
                      <a:pt x="337383" y="113924"/>
                    </a:lnTo>
                    <a:lnTo>
                      <a:pt x="341955" y="116484"/>
                    </a:lnTo>
                    <a:lnTo>
                      <a:pt x="341589" y="120141"/>
                    </a:lnTo>
                    <a:lnTo>
                      <a:pt x="344881" y="120507"/>
                    </a:lnTo>
                    <a:lnTo>
                      <a:pt x="345978" y="121970"/>
                    </a:lnTo>
                    <a:lnTo>
                      <a:pt x="348721" y="121238"/>
                    </a:lnTo>
                    <a:lnTo>
                      <a:pt x="350732" y="121604"/>
                    </a:lnTo>
                    <a:lnTo>
                      <a:pt x="350915" y="123798"/>
                    </a:lnTo>
                    <a:lnTo>
                      <a:pt x="350550" y="126176"/>
                    </a:lnTo>
                    <a:lnTo>
                      <a:pt x="351829" y="129833"/>
                    </a:lnTo>
                    <a:lnTo>
                      <a:pt x="352561" y="130199"/>
                    </a:lnTo>
                    <a:lnTo>
                      <a:pt x="360790" y="130930"/>
                    </a:lnTo>
                    <a:lnTo>
                      <a:pt x="363167" y="132393"/>
                    </a:lnTo>
                    <a:lnTo>
                      <a:pt x="365361" y="132027"/>
                    </a:lnTo>
                    <a:lnTo>
                      <a:pt x="367921" y="135136"/>
                    </a:lnTo>
                    <a:lnTo>
                      <a:pt x="367556" y="137330"/>
                    </a:lnTo>
                    <a:lnTo>
                      <a:pt x="368470" y="138976"/>
                    </a:lnTo>
                    <a:lnTo>
                      <a:pt x="366093" y="140805"/>
                    </a:lnTo>
                    <a:lnTo>
                      <a:pt x="365361" y="142816"/>
                    </a:lnTo>
                    <a:lnTo>
                      <a:pt x="361704" y="143365"/>
                    </a:lnTo>
                    <a:lnTo>
                      <a:pt x="360241" y="143365"/>
                    </a:lnTo>
                    <a:lnTo>
                      <a:pt x="359144" y="142816"/>
                    </a:lnTo>
                    <a:lnTo>
                      <a:pt x="356401" y="142999"/>
                    </a:lnTo>
                    <a:lnTo>
                      <a:pt x="355121" y="144096"/>
                    </a:lnTo>
                    <a:lnTo>
                      <a:pt x="350366" y="146474"/>
                    </a:lnTo>
                    <a:lnTo>
                      <a:pt x="348538" y="149765"/>
                    </a:lnTo>
                    <a:lnTo>
                      <a:pt x="348172" y="154154"/>
                    </a:lnTo>
                    <a:lnTo>
                      <a:pt x="350366" y="157080"/>
                    </a:lnTo>
                    <a:lnTo>
                      <a:pt x="350001" y="159457"/>
                    </a:lnTo>
                    <a:lnTo>
                      <a:pt x="350915" y="159640"/>
                    </a:lnTo>
                    <a:lnTo>
                      <a:pt x="351829" y="160920"/>
                    </a:lnTo>
                    <a:lnTo>
                      <a:pt x="351098" y="162200"/>
                    </a:lnTo>
                    <a:lnTo>
                      <a:pt x="348721" y="164211"/>
                    </a:lnTo>
                    <a:lnTo>
                      <a:pt x="347807" y="166589"/>
                    </a:lnTo>
                    <a:lnTo>
                      <a:pt x="348172" y="168051"/>
                    </a:lnTo>
                    <a:lnTo>
                      <a:pt x="349086" y="168417"/>
                    </a:lnTo>
                    <a:lnTo>
                      <a:pt x="353841" y="168600"/>
                    </a:lnTo>
                    <a:lnTo>
                      <a:pt x="354755" y="171343"/>
                    </a:lnTo>
                    <a:lnTo>
                      <a:pt x="353841" y="172440"/>
                    </a:lnTo>
                    <a:lnTo>
                      <a:pt x="352378" y="172623"/>
                    </a:lnTo>
                    <a:lnTo>
                      <a:pt x="350366" y="172440"/>
                    </a:lnTo>
                    <a:lnTo>
                      <a:pt x="349086" y="171343"/>
                    </a:lnTo>
                    <a:lnTo>
                      <a:pt x="347807" y="174269"/>
                    </a:lnTo>
                    <a:lnTo>
                      <a:pt x="341589" y="176646"/>
                    </a:lnTo>
                    <a:lnTo>
                      <a:pt x="336286" y="183595"/>
                    </a:lnTo>
                    <a:lnTo>
                      <a:pt x="333909" y="184875"/>
                    </a:lnTo>
                    <a:lnTo>
                      <a:pt x="331532" y="187252"/>
                    </a:lnTo>
                    <a:lnTo>
                      <a:pt x="329886" y="189629"/>
                    </a:lnTo>
                    <a:lnTo>
                      <a:pt x="329337" y="192372"/>
                    </a:lnTo>
                    <a:lnTo>
                      <a:pt x="329886" y="196030"/>
                    </a:lnTo>
                    <a:lnTo>
                      <a:pt x="328240" y="198955"/>
                    </a:lnTo>
                    <a:lnTo>
                      <a:pt x="324400" y="201333"/>
                    </a:lnTo>
                    <a:lnTo>
                      <a:pt x="320743" y="201698"/>
                    </a:lnTo>
                    <a:lnTo>
                      <a:pt x="318000" y="203710"/>
                    </a:lnTo>
                    <a:lnTo>
                      <a:pt x="315623" y="207367"/>
                    </a:lnTo>
                    <a:lnTo>
                      <a:pt x="313794" y="212487"/>
                    </a:lnTo>
                    <a:lnTo>
                      <a:pt x="311234" y="217059"/>
                    </a:lnTo>
                    <a:lnTo>
                      <a:pt x="304102" y="227116"/>
                    </a:lnTo>
                    <a:lnTo>
                      <a:pt x="301359" y="229859"/>
                    </a:lnTo>
                    <a:lnTo>
                      <a:pt x="295690" y="232785"/>
                    </a:lnTo>
                    <a:lnTo>
                      <a:pt x="290570" y="237357"/>
                    </a:lnTo>
                    <a:lnTo>
                      <a:pt x="288742" y="239551"/>
                    </a:lnTo>
                    <a:lnTo>
                      <a:pt x="284353" y="246683"/>
                    </a:lnTo>
                    <a:lnTo>
                      <a:pt x="280696" y="251071"/>
                    </a:lnTo>
                    <a:lnTo>
                      <a:pt x="277404" y="257289"/>
                    </a:lnTo>
                    <a:lnTo>
                      <a:pt x="275027" y="258935"/>
                    </a:lnTo>
                    <a:lnTo>
                      <a:pt x="273198" y="259300"/>
                    </a:lnTo>
                    <a:lnTo>
                      <a:pt x="262958" y="258935"/>
                    </a:lnTo>
                    <a:lnTo>
                      <a:pt x="261129" y="259483"/>
                    </a:lnTo>
                    <a:lnTo>
                      <a:pt x="257472" y="261129"/>
                    </a:lnTo>
                    <a:lnTo>
                      <a:pt x="255095" y="263689"/>
                    </a:lnTo>
                    <a:lnTo>
                      <a:pt x="253083" y="264238"/>
                    </a:lnTo>
                    <a:lnTo>
                      <a:pt x="251986" y="263323"/>
                    </a:lnTo>
                    <a:lnTo>
                      <a:pt x="251072" y="261129"/>
                    </a:lnTo>
                    <a:lnTo>
                      <a:pt x="247232" y="255643"/>
                    </a:lnTo>
                    <a:lnTo>
                      <a:pt x="245403" y="254546"/>
                    </a:lnTo>
                    <a:lnTo>
                      <a:pt x="243940" y="254546"/>
                    </a:lnTo>
                    <a:lnTo>
                      <a:pt x="239551" y="258569"/>
                    </a:lnTo>
                    <a:lnTo>
                      <a:pt x="237906" y="261495"/>
                    </a:lnTo>
                    <a:lnTo>
                      <a:pt x="232419" y="265701"/>
                    </a:lnTo>
                    <a:lnTo>
                      <a:pt x="225836" y="273929"/>
                    </a:lnTo>
                    <a:lnTo>
                      <a:pt x="222362" y="277221"/>
                    </a:lnTo>
                    <a:lnTo>
                      <a:pt x="221082" y="279964"/>
                    </a:lnTo>
                    <a:lnTo>
                      <a:pt x="219253" y="288193"/>
                    </a:lnTo>
                    <a:lnTo>
                      <a:pt x="219253" y="290387"/>
                    </a:lnTo>
                    <a:lnTo>
                      <a:pt x="220899" y="292399"/>
                    </a:lnTo>
                    <a:lnTo>
                      <a:pt x="223459" y="294227"/>
                    </a:lnTo>
                    <a:lnTo>
                      <a:pt x="226385" y="293862"/>
                    </a:lnTo>
                    <a:lnTo>
                      <a:pt x="229676" y="294776"/>
                    </a:lnTo>
                    <a:lnTo>
                      <a:pt x="234431" y="294776"/>
                    </a:lnTo>
                    <a:lnTo>
                      <a:pt x="235711" y="295142"/>
                    </a:lnTo>
                    <a:lnTo>
                      <a:pt x="237357" y="297153"/>
                    </a:lnTo>
                    <a:lnTo>
                      <a:pt x="237906" y="298616"/>
                    </a:lnTo>
                    <a:lnTo>
                      <a:pt x="237723" y="300810"/>
                    </a:lnTo>
                    <a:lnTo>
                      <a:pt x="234797" y="309588"/>
                    </a:lnTo>
                    <a:lnTo>
                      <a:pt x="234797" y="311965"/>
                    </a:lnTo>
                    <a:lnTo>
                      <a:pt x="235345" y="313794"/>
                    </a:lnTo>
                    <a:lnTo>
                      <a:pt x="240100" y="318731"/>
                    </a:lnTo>
                    <a:lnTo>
                      <a:pt x="241929" y="319280"/>
                    </a:lnTo>
                    <a:lnTo>
                      <a:pt x="246134" y="318182"/>
                    </a:lnTo>
                    <a:lnTo>
                      <a:pt x="247414" y="318548"/>
                    </a:lnTo>
                    <a:lnTo>
                      <a:pt x="248329" y="319645"/>
                    </a:lnTo>
                    <a:lnTo>
                      <a:pt x="248329" y="324765"/>
                    </a:lnTo>
                    <a:lnTo>
                      <a:pt x="249060" y="328423"/>
                    </a:lnTo>
                    <a:lnTo>
                      <a:pt x="251254" y="331531"/>
                    </a:lnTo>
                    <a:lnTo>
                      <a:pt x="252352" y="335006"/>
                    </a:lnTo>
                    <a:lnTo>
                      <a:pt x="254546" y="337932"/>
                    </a:lnTo>
                    <a:lnTo>
                      <a:pt x="256924" y="339943"/>
                    </a:lnTo>
                    <a:lnTo>
                      <a:pt x="257289" y="341223"/>
                    </a:lnTo>
                    <a:lnTo>
                      <a:pt x="258935" y="343052"/>
                    </a:lnTo>
                    <a:lnTo>
                      <a:pt x="259300" y="344698"/>
                    </a:lnTo>
                    <a:lnTo>
                      <a:pt x="257289" y="345795"/>
                    </a:lnTo>
                    <a:lnTo>
                      <a:pt x="256924" y="346526"/>
                    </a:lnTo>
                    <a:lnTo>
                      <a:pt x="257289" y="351281"/>
                    </a:lnTo>
                    <a:lnTo>
                      <a:pt x="256740" y="352561"/>
                    </a:lnTo>
                    <a:lnTo>
                      <a:pt x="259849" y="352926"/>
                    </a:lnTo>
                    <a:lnTo>
                      <a:pt x="260032" y="354206"/>
                    </a:lnTo>
                    <a:lnTo>
                      <a:pt x="256740" y="354572"/>
                    </a:lnTo>
                    <a:lnTo>
                      <a:pt x="254363" y="355852"/>
                    </a:lnTo>
                    <a:lnTo>
                      <a:pt x="253998" y="357132"/>
                    </a:lnTo>
                    <a:lnTo>
                      <a:pt x="252717" y="357864"/>
                    </a:lnTo>
                    <a:lnTo>
                      <a:pt x="250889" y="357864"/>
                    </a:lnTo>
                    <a:lnTo>
                      <a:pt x="248146" y="357498"/>
                    </a:lnTo>
                    <a:lnTo>
                      <a:pt x="247232" y="356767"/>
                    </a:lnTo>
                    <a:lnTo>
                      <a:pt x="246866" y="355669"/>
                    </a:lnTo>
                    <a:lnTo>
                      <a:pt x="247414" y="353292"/>
                    </a:lnTo>
                    <a:lnTo>
                      <a:pt x="247049" y="352744"/>
                    </a:lnTo>
                    <a:lnTo>
                      <a:pt x="244123" y="352378"/>
                    </a:lnTo>
                    <a:lnTo>
                      <a:pt x="241562" y="353475"/>
                    </a:lnTo>
                    <a:lnTo>
                      <a:pt x="236077" y="355304"/>
                    </a:lnTo>
                    <a:lnTo>
                      <a:pt x="234614" y="358595"/>
                    </a:lnTo>
                    <a:lnTo>
                      <a:pt x="233517" y="359509"/>
                    </a:lnTo>
                    <a:lnTo>
                      <a:pt x="232419" y="359509"/>
                    </a:lnTo>
                    <a:lnTo>
                      <a:pt x="225471" y="359144"/>
                    </a:lnTo>
                    <a:lnTo>
                      <a:pt x="221630" y="355852"/>
                    </a:lnTo>
                    <a:lnTo>
                      <a:pt x="219071" y="357132"/>
                    </a:lnTo>
                    <a:lnTo>
                      <a:pt x="217242" y="356035"/>
                    </a:lnTo>
                    <a:lnTo>
                      <a:pt x="211573" y="356401"/>
                    </a:lnTo>
                    <a:lnTo>
                      <a:pt x="209927" y="356035"/>
                    </a:lnTo>
                    <a:lnTo>
                      <a:pt x="207185" y="356584"/>
                    </a:lnTo>
                    <a:lnTo>
                      <a:pt x="205356" y="355669"/>
                    </a:lnTo>
                    <a:lnTo>
                      <a:pt x="204624" y="356767"/>
                    </a:lnTo>
                    <a:lnTo>
                      <a:pt x="203893" y="356767"/>
                    </a:lnTo>
                    <a:lnTo>
                      <a:pt x="202979" y="354572"/>
                    </a:lnTo>
                    <a:lnTo>
                      <a:pt x="201881" y="354206"/>
                    </a:lnTo>
                    <a:lnTo>
                      <a:pt x="200967" y="356218"/>
                    </a:lnTo>
                    <a:lnTo>
                      <a:pt x="200967" y="364081"/>
                    </a:lnTo>
                    <a:lnTo>
                      <a:pt x="192007" y="364081"/>
                    </a:lnTo>
                    <a:lnTo>
                      <a:pt x="190361" y="364630"/>
                    </a:lnTo>
                    <a:lnTo>
                      <a:pt x="187984" y="364081"/>
                    </a:lnTo>
                    <a:lnTo>
                      <a:pt x="187252" y="366641"/>
                    </a:lnTo>
                    <a:lnTo>
                      <a:pt x="186155" y="367007"/>
                    </a:lnTo>
                    <a:lnTo>
                      <a:pt x="185424" y="368836"/>
                    </a:lnTo>
                    <a:lnTo>
                      <a:pt x="183230" y="370481"/>
                    </a:lnTo>
                    <a:lnTo>
                      <a:pt x="181035" y="370664"/>
                    </a:lnTo>
                    <a:lnTo>
                      <a:pt x="175184" y="368470"/>
                    </a:lnTo>
                    <a:lnTo>
                      <a:pt x="169880" y="368287"/>
                    </a:lnTo>
                    <a:lnTo>
                      <a:pt x="168417" y="367007"/>
                    </a:lnTo>
                    <a:lnTo>
                      <a:pt x="167503" y="364264"/>
                    </a:lnTo>
                    <a:lnTo>
                      <a:pt x="166589" y="362801"/>
                    </a:lnTo>
                    <a:lnTo>
                      <a:pt x="164577" y="360607"/>
                    </a:lnTo>
                    <a:lnTo>
                      <a:pt x="162200" y="355486"/>
                    </a:lnTo>
                    <a:lnTo>
                      <a:pt x="159457" y="347623"/>
                    </a:lnTo>
                    <a:lnTo>
                      <a:pt x="159091" y="344880"/>
                    </a:lnTo>
                    <a:lnTo>
                      <a:pt x="157080" y="344880"/>
                    </a:lnTo>
                    <a:lnTo>
                      <a:pt x="152326" y="343235"/>
                    </a:lnTo>
                    <a:lnTo>
                      <a:pt x="149034" y="341223"/>
                    </a:lnTo>
                    <a:lnTo>
                      <a:pt x="147388" y="332263"/>
                    </a:lnTo>
                    <a:lnTo>
                      <a:pt x="145925" y="329886"/>
                    </a:lnTo>
                    <a:lnTo>
                      <a:pt x="142634" y="327508"/>
                    </a:lnTo>
                    <a:lnTo>
                      <a:pt x="139525" y="325863"/>
                    </a:lnTo>
                    <a:lnTo>
                      <a:pt x="135136" y="324948"/>
                    </a:lnTo>
                    <a:lnTo>
                      <a:pt x="125445" y="326960"/>
                    </a:lnTo>
                    <a:lnTo>
                      <a:pt x="115935" y="326960"/>
                    </a:lnTo>
                    <a:lnTo>
                      <a:pt x="108986" y="329703"/>
                    </a:lnTo>
                    <a:lnTo>
                      <a:pt x="104963" y="328606"/>
                    </a:lnTo>
                    <a:lnTo>
                      <a:pt x="98015" y="327691"/>
                    </a:lnTo>
                    <a:lnTo>
                      <a:pt x="94723" y="333177"/>
                    </a:lnTo>
                    <a:lnTo>
                      <a:pt x="92346" y="330434"/>
                    </a:lnTo>
                    <a:lnTo>
                      <a:pt x="86860" y="330434"/>
                    </a:lnTo>
                    <a:lnTo>
                      <a:pt x="82655" y="327143"/>
                    </a:lnTo>
                    <a:lnTo>
                      <a:pt x="76071" y="327874"/>
                    </a:lnTo>
                    <a:lnTo>
                      <a:pt x="70037" y="327143"/>
                    </a:lnTo>
                    <a:lnTo>
                      <a:pt x="66380" y="330617"/>
                    </a:lnTo>
                    <a:lnTo>
                      <a:pt x="60162" y="331349"/>
                    </a:lnTo>
                    <a:lnTo>
                      <a:pt x="46996" y="329703"/>
                    </a:lnTo>
                    <a:lnTo>
                      <a:pt x="41876" y="330068"/>
                    </a:lnTo>
                    <a:lnTo>
                      <a:pt x="34927" y="333360"/>
                    </a:lnTo>
                    <a:lnTo>
                      <a:pt x="31636" y="331349"/>
                    </a:lnTo>
                    <a:lnTo>
                      <a:pt x="27978" y="334457"/>
                    </a:lnTo>
                    <a:lnTo>
                      <a:pt x="24321" y="334640"/>
                    </a:lnTo>
                    <a:lnTo>
                      <a:pt x="21761" y="336103"/>
                    </a:lnTo>
                    <a:lnTo>
                      <a:pt x="20664" y="333360"/>
                    </a:lnTo>
                    <a:lnTo>
                      <a:pt x="19018" y="332811"/>
                    </a:lnTo>
                    <a:close/>
                  </a:path>
                </a:pathLst>
              </a:custGeom>
              <a:grpFill/>
              <a:ln w="18272" cap="flat">
                <a:noFill/>
                <a:prstDash val="solid"/>
                <a:miter/>
              </a:ln>
            </p:spPr>
            <p:txBody>
              <a:bodyPr rtlCol="0" anchor="ctr"/>
              <a:lstStyle/>
              <a:p>
                <a:endParaRPr lang="en-GB" sz="1463"/>
              </a:p>
            </p:txBody>
          </p:sp>
          <p:sp>
            <p:nvSpPr>
              <p:cNvPr id="722" name="Freeform: Shape 721">
                <a:extLst>
                  <a:ext uri="{FF2B5EF4-FFF2-40B4-BE49-F238E27FC236}">
                    <a16:creationId xmlns:a16="http://schemas.microsoft.com/office/drawing/2014/main" id="{8C9CB646-A7A2-5A64-A3C1-8BD2DC051F36}"/>
                  </a:ext>
                </a:extLst>
              </p:cNvPr>
              <p:cNvSpPr/>
              <p:nvPr/>
            </p:nvSpPr>
            <p:spPr>
              <a:xfrm>
                <a:off x="7535056" y="3364483"/>
                <a:ext cx="426803" cy="370664"/>
              </a:xfrm>
              <a:custGeom>
                <a:avLst/>
                <a:gdLst>
                  <a:gd name="connsiteX0" fmla="*/ 19018 w 426803"/>
                  <a:gd name="connsiteY0" fmla="*/ 332811 h 370664"/>
                  <a:gd name="connsiteX1" fmla="*/ 19383 w 426803"/>
                  <a:gd name="connsiteY1" fmla="*/ 326045 h 370664"/>
                  <a:gd name="connsiteX2" fmla="*/ 20481 w 426803"/>
                  <a:gd name="connsiteY2" fmla="*/ 320560 h 370664"/>
                  <a:gd name="connsiteX3" fmla="*/ 25418 w 426803"/>
                  <a:gd name="connsiteY3" fmla="*/ 307211 h 370664"/>
                  <a:gd name="connsiteX4" fmla="*/ 29624 w 426803"/>
                  <a:gd name="connsiteY4" fmla="*/ 302273 h 370664"/>
                  <a:gd name="connsiteX5" fmla="*/ 35476 w 426803"/>
                  <a:gd name="connsiteY5" fmla="*/ 297336 h 370664"/>
                  <a:gd name="connsiteX6" fmla="*/ 41693 w 426803"/>
                  <a:gd name="connsiteY6" fmla="*/ 295507 h 370664"/>
                  <a:gd name="connsiteX7" fmla="*/ 48825 w 426803"/>
                  <a:gd name="connsiteY7" fmla="*/ 292399 h 370664"/>
                  <a:gd name="connsiteX8" fmla="*/ 54310 w 426803"/>
                  <a:gd name="connsiteY8" fmla="*/ 291667 h 370664"/>
                  <a:gd name="connsiteX9" fmla="*/ 60711 w 426803"/>
                  <a:gd name="connsiteY9" fmla="*/ 285816 h 370664"/>
                  <a:gd name="connsiteX10" fmla="*/ 61808 w 426803"/>
                  <a:gd name="connsiteY10" fmla="*/ 283438 h 370664"/>
                  <a:gd name="connsiteX11" fmla="*/ 61259 w 426803"/>
                  <a:gd name="connsiteY11" fmla="*/ 278684 h 370664"/>
                  <a:gd name="connsiteX12" fmla="*/ 58882 w 426803"/>
                  <a:gd name="connsiteY12" fmla="*/ 276672 h 370664"/>
                  <a:gd name="connsiteX13" fmla="*/ 50104 w 426803"/>
                  <a:gd name="connsiteY13" fmla="*/ 275027 h 370664"/>
                  <a:gd name="connsiteX14" fmla="*/ 50470 w 426803"/>
                  <a:gd name="connsiteY14" fmla="*/ 268444 h 370664"/>
                  <a:gd name="connsiteX15" fmla="*/ 49922 w 426803"/>
                  <a:gd name="connsiteY15" fmla="*/ 261860 h 370664"/>
                  <a:gd name="connsiteX16" fmla="*/ 47910 w 426803"/>
                  <a:gd name="connsiteY16" fmla="*/ 250523 h 370664"/>
                  <a:gd name="connsiteX17" fmla="*/ 45167 w 426803"/>
                  <a:gd name="connsiteY17" fmla="*/ 247597 h 370664"/>
                  <a:gd name="connsiteX18" fmla="*/ 32733 w 426803"/>
                  <a:gd name="connsiteY18" fmla="*/ 243940 h 370664"/>
                  <a:gd name="connsiteX19" fmla="*/ 25418 w 426803"/>
                  <a:gd name="connsiteY19" fmla="*/ 240100 h 370664"/>
                  <a:gd name="connsiteX20" fmla="*/ 19567 w 426803"/>
                  <a:gd name="connsiteY20" fmla="*/ 235528 h 370664"/>
                  <a:gd name="connsiteX21" fmla="*/ 9875 w 426803"/>
                  <a:gd name="connsiteY21" fmla="*/ 216510 h 370664"/>
                  <a:gd name="connsiteX22" fmla="*/ 3657 w 426803"/>
                  <a:gd name="connsiteY22" fmla="*/ 211207 h 370664"/>
                  <a:gd name="connsiteX23" fmla="*/ 0 w 426803"/>
                  <a:gd name="connsiteY23" fmla="*/ 206636 h 370664"/>
                  <a:gd name="connsiteX24" fmla="*/ 1646 w 426803"/>
                  <a:gd name="connsiteY24" fmla="*/ 204441 h 370664"/>
                  <a:gd name="connsiteX25" fmla="*/ 28893 w 426803"/>
                  <a:gd name="connsiteY25" fmla="*/ 211939 h 370664"/>
                  <a:gd name="connsiteX26" fmla="*/ 37304 w 426803"/>
                  <a:gd name="connsiteY26" fmla="*/ 216145 h 370664"/>
                  <a:gd name="connsiteX27" fmla="*/ 40596 w 426803"/>
                  <a:gd name="connsiteY27" fmla="*/ 216693 h 370664"/>
                  <a:gd name="connsiteX28" fmla="*/ 42790 w 426803"/>
                  <a:gd name="connsiteY28" fmla="*/ 216145 h 370664"/>
                  <a:gd name="connsiteX29" fmla="*/ 44436 w 426803"/>
                  <a:gd name="connsiteY29" fmla="*/ 215047 h 370664"/>
                  <a:gd name="connsiteX30" fmla="*/ 45899 w 426803"/>
                  <a:gd name="connsiteY30" fmla="*/ 214682 h 370664"/>
                  <a:gd name="connsiteX31" fmla="*/ 50470 w 426803"/>
                  <a:gd name="connsiteY31" fmla="*/ 214682 h 370664"/>
                  <a:gd name="connsiteX32" fmla="*/ 54310 w 426803"/>
                  <a:gd name="connsiteY32" fmla="*/ 213950 h 370664"/>
                  <a:gd name="connsiteX33" fmla="*/ 59797 w 426803"/>
                  <a:gd name="connsiteY33" fmla="*/ 214133 h 370664"/>
                  <a:gd name="connsiteX34" fmla="*/ 66380 w 426803"/>
                  <a:gd name="connsiteY34" fmla="*/ 213219 h 370664"/>
                  <a:gd name="connsiteX35" fmla="*/ 74609 w 426803"/>
                  <a:gd name="connsiteY35" fmla="*/ 213402 h 370664"/>
                  <a:gd name="connsiteX36" fmla="*/ 81923 w 426803"/>
                  <a:gd name="connsiteY36" fmla="*/ 216510 h 370664"/>
                  <a:gd name="connsiteX37" fmla="*/ 83569 w 426803"/>
                  <a:gd name="connsiteY37" fmla="*/ 215413 h 370664"/>
                  <a:gd name="connsiteX38" fmla="*/ 84849 w 426803"/>
                  <a:gd name="connsiteY38" fmla="*/ 213219 h 370664"/>
                  <a:gd name="connsiteX39" fmla="*/ 86129 w 426803"/>
                  <a:gd name="connsiteY39" fmla="*/ 212122 h 370664"/>
                  <a:gd name="connsiteX40" fmla="*/ 89421 w 426803"/>
                  <a:gd name="connsiteY40" fmla="*/ 211024 h 370664"/>
                  <a:gd name="connsiteX41" fmla="*/ 95455 w 426803"/>
                  <a:gd name="connsiteY41" fmla="*/ 211024 h 370664"/>
                  <a:gd name="connsiteX42" fmla="*/ 107158 w 426803"/>
                  <a:gd name="connsiteY42" fmla="*/ 211939 h 370664"/>
                  <a:gd name="connsiteX43" fmla="*/ 115021 w 426803"/>
                  <a:gd name="connsiteY43" fmla="*/ 210293 h 370664"/>
                  <a:gd name="connsiteX44" fmla="*/ 124164 w 426803"/>
                  <a:gd name="connsiteY44" fmla="*/ 206636 h 370664"/>
                  <a:gd name="connsiteX45" fmla="*/ 135685 w 426803"/>
                  <a:gd name="connsiteY45" fmla="*/ 204807 h 370664"/>
                  <a:gd name="connsiteX46" fmla="*/ 139525 w 426803"/>
                  <a:gd name="connsiteY46" fmla="*/ 201881 h 370664"/>
                  <a:gd name="connsiteX47" fmla="*/ 139708 w 426803"/>
                  <a:gd name="connsiteY47" fmla="*/ 198955 h 370664"/>
                  <a:gd name="connsiteX48" fmla="*/ 138245 w 426803"/>
                  <a:gd name="connsiteY48" fmla="*/ 197675 h 370664"/>
                  <a:gd name="connsiteX49" fmla="*/ 138062 w 426803"/>
                  <a:gd name="connsiteY49" fmla="*/ 196030 h 370664"/>
                  <a:gd name="connsiteX50" fmla="*/ 139708 w 426803"/>
                  <a:gd name="connsiteY50" fmla="*/ 187618 h 370664"/>
                  <a:gd name="connsiteX51" fmla="*/ 139159 w 426803"/>
                  <a:gd name="connsiteY51" fmla="*/ 182132 h 370664"/>
                  <a:gd name="connsiteX52" fmla="*/ 140805 w 426803"/>
                  <a:gd name="connsiteY52" fmla="*/ 175366 h 370664"/>
                  <a:gd name="connsiteX53" fmla="*/ 142451 w 426803"/>
                  <a:gd name="connsiteY53" fmla="*/ 172806 h 370664"/>
                  <a:gd name="connsiteX54" fmla="*/ 147936 w 426803"/>
                  <a:gd name="connsiteY54" fmla="*/ 168966 h 370664"/>
                  <a:gd name="connsiteX55" fmla="*/ 150679 w 426803"/>
                  <a:gd name="connsiteY55" fmla="*/ 164211 h 370664"/>
                  <a:gd name="connsiteX56" fmla="*/ 153788 w 426803"/>
                  <a:gd name="connsiteY56" fmla="*/ 162566 h 370664"/>
                  <a:gd name="connsiteX57" fmla="*/ 155983 w 426803"/>
                  <a:gd name="connsiteY57" fmla="*/ 163480 h 370664"/>
                  <a:gd name="connsiteX58" fmla="*/ 155983 w 426803"/>
                  <a:gd name="connsiteY58" fmla="*/ 164943 h 370664"/>
                  <a:gd name="connsiteX59" fmla="*/ 161103 w 426803"/>
                  <a:gd name="connsiteY59" fmla="*/ 165491 h 370664"/>
                  <a:gd name="connsiteX60" fmla="*/ 165857 w 426803"/>
                  <a:gd name="connsiteY60" fmla="*/ 164943 h 370664"/>
                  <a:gd name="connsiteX61" fmla="*/ 170794 w 426803"/>
                  <a:gd name="connsiteY61" fmla="*/ 163480 h 370664"/>
                  <a:gd name="connsiteX62" fmla="*/ 174817 w 426803"/>
                  <a:gd name="connsiteY62" fmla="*/ 163297 h 370664"/>
                  <a:gd name="connsiteX63" fmla="*/ 175915 w 426803"/>
                  <a:gd name="connsiteY63" fmla="*/ 162017 h 370664"/>
                  <a:gd name="connsiteX64" fmla="*/ 175915 w 426803"/>
                  <a:gd name="connsiteY64" fmla="*/ 160737 h 370664"/>
                  <a:gd name="connsiteX65" fmla="*/ 172258 w 426803"/>
                  <a:gd name="connsiteY65" fmla="*/ 159640 h 370664"/>
                  <a:gd name="connsiteX66" fmla="*/ 171709 w 426803"/>
                  <a:gd name="connsiteY66" fmla="*/ 158725 h 370664"/>
                  <a:gd name="connsiteX67" fmla="*/ 173355 w 426803"/>
                  <a:gd name="connsiteY67" fmla="*/ 156897 h 370664"/>
                  <a:gd name="connsiteX68" fmla="*/ 181035 w 426803"/>
                  <a:gd name="connsiteY68" fmla="*/ 153240 h 370664"/>
                  <a:gd name="connsiteX69" fmla="*/ 182680 w 426803"/>
                  <a:gd name="connsiteY69" fmla="*/ 151228 h 370664"/>
                  <a:gd name="connsiteX70" fmla="*/ 184509 w 426803"/>
                  <a:gd name="connsiteY70" fmla="*/ 150314 h 370664"/>
                  <a:gd name="connsiteX71" fmla="*/ 187618 w 426803"/>
                  <a:gd name="connsiteY71" fmla="*/ 150314 h 370664"/>
                  <a:gd name="connsiteX72" fmla="*/ 195298 w 426803"/>
                  <a:gd name="connsiteY72" fmla="*/ 152325 h 370664"/>
                  <a:gd name="connsiteX73" fmla="*/ 195116 w 426803"/>
                  <a:gd name="connsiteY73" fmla="*/ 151411 h 370664"/>
                  <a:gd name="connsiteX74" fmla="*/ 193104 w 426803"/>
                  <a:gd name="connsiteY74" fmla="*/ 150497 h 370664"/>
                  <a:gd name="connsiteX75" fmla="*/ 194201 w 426803"/>
                  <a:gd name="connsiteY75" fmla="*/ 149034 h 370664"/>
                  <a:gd name="connsiteX76" fmla="*/ 196030 w 426803"/>
                  <a:gd name="connsiteY76" fmla="*/ 149217 h 370664"/>
                  <a:gd name="connsiteX77" fmla="*/ 199687 w 426803"/>
                  <a:gd name="connsiteY77" fmla="*/ 151045 h 370664"/>
                  <a:gd name="connsiteX78" fmla="*/ 200236 w 426803"/>
                  <a:gd name="connsiteY78" fmla="*/ 152874 h 370664"/>
                  <a:gd name="connsiteX79" fmla="*/ 201333 w 426803"/>
                  <a:gd name="connsiteY79" fmla="*/ 154520 h 370664"/>
                  <a:gd name="connsiteX80" fmla="*/ 203893 w 426803"/>
                  <a:gd name="connsiteY80" fmla="*/ 155617 h 370664"/>
                  <a:gd name="connsiteX81" fmla="*/ 205173 w 426803"/>
                  <a:gd name="connsiteY81" fmla="*/ 155251 h 370664"/>
                  <a:gd name="connsiteX82" fmla="*/ 214133 w 426803"/>
                  <a:gd name="connsiteY82" fmla="*/ 146474 h 370664"/>
                  <a:gd name="connsiteX83" fmla="*/ 214316 w 426803"/>
                  <a:gd name="connsiteY83" fmla="*/ 145011 h 370664"/>
                  <a:gd name="connsiteX84" fmla="*/ 213219 w 426803"/>
                  <a:gd name="connsiteY84" fmla="*/ 139890 h 370664"/>
                  <a:gd name="connsiteX85" fmla="*/ 212670 w 426803"/>
                  <a:gd name="connsiteY85" fmla="*/ 132576 h 370664"/>
                  <a:gd name="connsiteX86" fmla="*/ 213219 w 426803"/>
                  <a:gd name="connsiteY86" fmla="*/ 130747 h 370664"/>
                  <a:gd name="connsiteX87" fmla="*/ 214682 w 426803"/>
                  <a:gd name="connsiteY87" fmla="*/ 128553 h 370664"/>
                  <a:gd name="connsiteX88" fmla="*/ 216328 w 426803"/>
                  <a:gd name="connsiteY88" fmla="*/ 126541 h 370664"/>
                  <a:gd name="connsiteX89" fmla="*/ 217425 w 426803"/>
                  <a:gd name="connsiteY89" fmla="*/ 126359 h 370664"/>
                  <a:gd name="connsiteX90" fmla="*/ 217790 w 426803"/>
                  <a:gd name="connsiteY90" fmla="*/ 124713 h 370664"/>
                  <a:gd name="connsiteX91" fmla="*/ 217059 w 426803"/>
                  <a:gd name="connsiteY91" fmla="*/ 122153 h 370664"/>
                  <a:gd name="connsiteX92" fmla="*/ 217974 w 426803"/>
                  <a:gd name="connsiteY92" fmla="*/ 119958 h 370664"/>
                  <a:gd name="connsiteX93" fmla="*/ 220351 w 426803"/>
                  <a:gd name="connsiteY93" fmla="*/ 118861 h 370664"/>
                  <a:gd name="connsiteX94" fmla="*/ 221082 w 426803"/>
                  <a:gd name="connsiteY94" fmla="*/ 113010 h 370664"/>
                  <a:gd name="connsiteX95" fmla="*/ 226568 w 426803"/>
                  <a:gd name="connsiteY95" fmla="*/ 111364 h 370664"/>
                  <a:gd name="connsiteX96" fmla="*/ 230591 w 426803"/>
                  <a:gd name="connsiteY96" fmla="*/ 112095 h 370664"/>
                  <a:gd name="connsiteX97" fmla="*/ 234980 w 426803"/>
                  <a:gd name="connsiteY97" fmla="*/ 108804 h 370664"/>
                  <a:gd name="connsiteX98" fmla="*/ 238089 w 426803"/>
                  <a:gd name="connsiteY98" fmla="*/ 107524 h 370664"/>
                  <a:gd name="connsiteX99" fmla="*/ 240283 w 426803"/>
                  <a:gd name="connsiteY99" fmla="*/ 104964 h 370664"/>
                  <a:gd name="connsiteX100" fmla="*/ 240465 w 426803"/>
                  <a:gd name="connsiteY100" fmla="*/ 103318 h 370664"/>
                  <a:gd name="connsiteX101" fmla="*/ 238089 w 426803"/>
                  <a:gd name="connsiteY101" fmla="*/ 101306 h 370664"/>
                  <a:gd name="connsiteX102" fmla="*/ 236077 w 426803"/>
                  <a:gd name="connsiteY102" fmla="*/ 94540 h 370664"/>
                  <a:gd name="connsiteX103" fmla="*/ 234066 w 426803"/>
                  <a:gd name="connsiteY103" fmla="*/ 94175 h 370664"/>
                  <a:gd name="connsiteX104" fmla="*/ 231322 w 426803"/>
                  <a:gd name="connsiteY104" fmla="*/ 90152 h 370664"/>
                  <a:gd name="connsiteX105" fmla="*/ 230591 w 426803"/>
                  <a:gd name="connsiteY105" fmla="*/ 88689 h 370664"/>
                  <a:gd name="connsiteX106" fmla="*/ 231322 w 426803"/>
                  <a:gd name="connsiteY106" fmla="*/ 86312 h 370664"/>
                  <a:gd name="connsiteX107" fmla="*/ 233151 w 426803"/>
                  <a:gd name="connsiteY107" fmla="*/ 85397 h 370664"/>
                  <a:gd name="connsiteX108" fmla="*/ 235345 w 426803"/>
                  <a:gd name="connsiteY108" fmla="*/ 85763 h 370664"/>
                  <a:gd name="connsiteX109" fmla="*/ 243940 w 426803"/>
                  <a:gd name="connsiteY109" fmla="*/ 88140 h 370664"/>
                  <a:gd name="connsiteX110" fmla="*/ 249060 w 426803"/>
                  <a:gd name="connsiteY110" fmla="*/ 88323 h 370664"/>
                  <a:gd name="connsiteX111" fmla="*/ 253998 w 426803"/>
                  <a:gd name="connsiteY111" fmla="*/ 87226 h 370664"/>
                  <a:gd name="connsiteX112" fmla="*/ 257289 w 426803"/>
                  <a:gd name="connsiteY112" fmla="*/ 85763 h 370664"/>
                  <a:gd name="connsiteX113" fmla="*/ 260763 w 426803"/>
                  <a:gd name="connsiteY113" fmla="*/ 81374 h 370664"/>
                  <a:gd name="connsiteX114" fmla="*/ 260763 w 426803"/>
                  <a:gd name="connsiteY114" fmla="*/ 78448 h 370664"/>
                  <a:gd name="connsiteX115" fmla="*/ 262044 w 426803"/>
                  <a:gd name="connsiteY115" fmla="*/ 76986 h 370664"/>
                  <a:gd name="connsiteX116" fmla="*/ 260763 w 426803"/>
                  <a:gd name="connsiteY116" fmla="*/ 75523 h 370664"/>
                  <a:gd name="connsiteX117" fmla="*/ 258569 w 426803"/>
                  <a:gd name="connsiteY117" fmla="*/ 74791 h 370664"/>
                  <a:gd name="connsiteX118" fmla="*/ 258203 w 426803"/>
                  <a:gd name="connsiteY118" fmla="*/ 72048 h 370664"/>
                  <a:gd name="connsiteX119" fmla="*/ 260215 w 426803"/>
                  <a:gd name="connsiteY119" fmla="*/ 70220 h 370664"/>
                  <a:gd name="connsiteX120" fmla="*/ 261861 w 426803"/>
                  <a:gd name="connsiteY120" fmla="*/ 66928 h 370664"/>
                  <a:gd name="connsiteX121" fmla="*/ 264787 w 426803"/>
                  <a:gd name="connsiteY121" fmla="*/ 63454 h 370664"/>
                  <a:gd name="connsiteX122" fmla="*/ 268810 w 426803"/>
                  <a:gd name="connsiteY122" fmla="*/ 60711 h 370664"/>
                  <a:gd name="connsiteX123" fmla="*/ 271552 w 426803"/>
                  <a:gd name="connsiteY123" fmla="*/ 57785 h 370664"/>
                  <a:gd name="connsiteX124" fmla="*/ 273381 w 426803"/>
                  <a:gd name="connsiteY124" fmla="*/ 54493 h 370664"/>
                  <a:gd name="connsiteX125" fmla="*/ 273564 w 426803"/>
                  <a:gd name="connsiteY125" fmla="*/ 51750 h 370664"/>
                  <a:gd name="connsiteX126" fmla="*/ 272650 w 426803"/>
                  <a:gd name="connsiteY126" fmla="*/ 50287 h 370664"/>
                  <a:gd name="connsiteX127" fmla="*/ 272650 w 426803"/>
                  <a:gd name="connsiteY127" fmla="*/ 49190 h 370664"/>
                  <a:gd name="connsiteX128" fmla="*/ 274478 w 426803"/>
                  <a:gd name="connsiteY128" fmla="*/ 45716 h 370664"/>
                  <a:gd name="connsiteX129" fmla="*/ 274478 w 426803"/>
                  <a:gd name="connsiteY129" fmla="*/ 44801 h 370664"/>
                  <a:gd name="connsiteX130" fmla="*/ 272466 w 426803"/>
                  <a:gd name="connsiteY130" fmla="*/ 40961 h 370664"/>
                  <a:gd name="connsiteX131" fmla="*/ 270821 w 426803"/>
                  <a:gd name="connsiteY131" fmla="*/ 34744 h 370664"/>
                  <a:gd name="connsiteX132" fmla="*/ 267712 w 426803"/>
                  <a:gd name="connsiteY132" fmla="*/ 31635 h 370664"/>
                  <a:gd name="connsiteX133" fmla="*/ 263872 w 426803"/>
                  <a:gd name="connsiteY133" fmla="*/ 29441 h 370664"/>
                  <a:gd name="connsiteX134" fmla="*/ 263323 w 426803"/>
                  <a:gd name="connsiteY134" fmla="*/ 28344 h 370664"/>
                  <a:gd name="connsiteX135" fmla="*/ 263872 w 426803"/>
                  <a:gd name="connsiteY135" fmla="*/ 26149 h 370664"/>
                  <a:gd name="connsiteX136" fmla="*/ 265518 w 426803"/>
                  <a:gd name="connsiteY136" fmla="*/ 23955 h 370664"/>
                  <a:gd name="connsiteX137" fmla="*/ 273381 w 426803"/>
                  <a:gd name="connsiteY137" fmla="*/ 18652 h 370664"/>
                  <a:gd name="connsiteX138" fmla="*/ 273564 w 426803"/>
                  <a:gd name="connsiteY138" fmla="*/ 16458 h 370664"/>
                  <a:gd name="connsiteX139" fmla="*/ 274112 w 426803"/>
                  <a:gd name="connsiteY139" fmla="*/ 15909 h 370664"/>
                  <a:gd name="connsiteX140" fmla="*/ 276673 w 426803"/>
                  <a:gd name="connsiteY140" fmla="*/ 15909 h 370664"/>
                  <a:gd name="connsiteX141" fmla="*/ 278501 w 426803"/>
                  <a:gd name="connsiteY141" fmla="*/ 17006 h 370664"/>
                  <a:gd name="connsiteX142" fmla="*/ 280147 w 426803"/>
                  <a:gd name="connsiteY142" fmla="*/ 16641 h 370664"/>
                  <a:gd name="connsiteX143" fmla="*/ 279781 w 426803"/>
                  <a:gd name="connsiteY143" fmla="*/ 14812 h 370664"/>
                  <a:gd name="connsiteX144" fmla="*/ 280513 w 426803"/>
                  <a:gd name="connsiteY144" fmla="*/ 13715 h 370664"/>
                  <a:gd name="connsiteX145" fmla="*/ 284902 w 426803"/>
                  <a:gd name="connsiteY145" fmla="*/ 12800 h 370664"/>
                  <a:gd name="connsiteX146" fmla="*/ 286364 w 426803"/>
                  <a:gd name="connsiteY146" fmla="*/ 11520 h 370664"/>
                  <a:gd name="connsiteX147" fmla="*/ 286547 w 426803"/>
                  <a:gd name="connsiteY147" fmla="*/ 9875 h 370664"/>
                  <a:gd name="connsiteX148" fmla="*/ 288559 w 426803"/>
                  <a:gd name="connsiteY148" fmla="*/ 9692 h 370664"/>
                  <a:gd name="connsiteX149" fmla="*/ 290570 w 426803"/>
                  <a:gd name="connsiteY149" fmla="*/ 8412 h 370664"/>
                  <a:gd name="connsiteX150" fmla="*/ 294593 w 426803"/>
                  <a:gd name="connsiteY150" fmla="*/ 8046 h 370664"/>
                  <a:gd name="connsiteX151" fmla="*/ 298616 w 426803"/>
                  <a:gd name="connsiteY151" fmla="*/ 5486 h 370664"/>
                  <a:gd name="connsiteX152" fmla="*/ 302273 w 426803"/>
                  <a:gd name="connsiteY152" fmla="*/ 5303 h 370664"/>
                  <a:gd name="connsiteX153" fmla="*/ 306662 w 426803"/>
                  <a:gd name="connsiteY153" fmla="*/ 3474 h 370664"/>
                  <a:gd name="connsiteX154" fmla="*/ 308308 w 426803"/>
                  <a:gd name="connsiteY154" fmla="*/ 4023 h 370664"/>
                  <a:gd name="connsiteX155" fmla="*/ 324949 w 426803"/>
                  <a:gd name="connsiteY155" fmla="*/ 2743 h 370664"/>
                  <a:gd name="connsiteX156" fmla="*/ 326411 w 426803"/>
                  <a:gd name="connsiteY156" fmla="*/ 3292 h 370664"/>
                  <a:gd name="connsiteX157" fmla="*/ 329703 w 426803"/>
                  <a:gd name="connsiteY157" fmla="*/ 2743 h 370664"/>
                  <a:gd name="connsiteX158" fmla="*/ 336286 w 426803"/>
                  <a:gd name="connsiteY158" fmla="*/ 4754 h 370664"/>
                  <a:gd name="connsiteX159" fmla="*/ 338297 w 426803"/>
                  <a:gd name="connsiteY159" fmla="*/ 4754 h 370664"/>
                  <a:gd name="connsiteX160" fmla="*/ 341406 w 426803"/>
                  <a:gd name="connsiteY160" fmla="*/ 2743 h 370664"/>
                  <a:gd name="connsiteX161" fmla="*/ 342686 w 426803"/>
                  <a:gd name="connsiteY161" fmla="*/ 2743 h 370664"/>
                  <a:gd name="connsiteX162" fmla="*/ 345063 w 426803"/>
                  <a:gd name="connsiteY162" fmla="*/ 1280 h 370664"/>
                  <a:gd name="connsiteX163" fmla="*/ 349818 w 426803"/>
                  <a:gd name="connsiteY163" fmla="*/ 2012 h 370664"/>
                  <a:gd name="connsiteX164" fmla="*/ 350183 w 426803"/>
                  <a:gd name="connsiteY164" fmla="*/ 0 h 370664"/>
                  <a:gd name="connsiteX165" fmla="*/ 349818 w 426803"/>
                  <a:gd name="connsiteY165" fmla="*/ 914 h 370664"/>
                  <a:gd name="connsiteX166" fmla="*/ 354755 w 426803"/>
                  <a:gd name="connsiteY166" fmla="*/ 2377 h 370664"/>
                  <a:gd name="connsiteX167" fmla="*/ 361338 w 426803"/>
                  <a:gd name="connsiteY167" fmla="*/ 1280 h 370664"/>
                  <a:gd name="connsiteX168" fmla="*/ 362619 w 426803"/>
                  <a:gd name="connsiteY168" fmla="*/ 1463 h 370664"/>
                  <a:gd name="connsiteX169" fmla="*/ 365361 w 426803"/>
                  <a:gd name="connsiteY169" fmla="*/ 2926 h 370664"/>
                  <a:gd name="connsiteX170" fmla="*/ 368470 w 426803"/>
                  <a:gd name="connsiteY170" fmla="*/ 2194 h 370664"/>
                  <a:gd name="connsiteX171" fmla="*/ 369750 w 426803"/>
                  <a:gd name="connsiteY171" fmla="*/ 3109 h 370664"/>
                  <a:gd name="connsiteX172" fmla="*/ 369567 w 426803"/>
                  <a:gd name="connsiteY172" fmla="*/ 8595 h 370664"/>
                  <a:gd name="connsiteX173" fmla="*/ 370115 w 426803"/>
                  <a:gd name="connsiteY173" fmla="*/ 9143 h 370664"/>
                  <a:gd name="connsiteX174" fmla="*/ 373224 w 426803"/>
                  <a:gd name="connsiteY174" fmla="*/ 7132 h 370664"/>
                  <a:gd name="connsiteX175" fmla="*/ 375602 w 426803"/>
                  <a:gd name="connsiteY175" fmla="*/ 6949 h 370664"/>
                  <a:gd name="connsiteX176" fmla="*/ 380356 w 426803"/>
                  <a:gd name="connsiteY176" fmla="*/ 10240 h 370664"/>
                  <a:gd name="connsiteX177" fmla="*/ 383099 w 426803"/>
                  <a:gd name="connsiteY177" fmla="*/ 12983 h 370664"/>
                  <a:gd name="connsiteX178" fmla="*/ 384379 w 426803"/>
                  <a:gd name="connsiteY178" fmla="*/ 15360 h 370664"/>
                  <a:gd name="connsiteX179" fmla="*/ 384379 w 426803"/>
                  <a:gd name="connsiteY179" fmla="*/ 17738 h 370664"/>
                  <a:gd name="connsiteX180" fmla="*/ 383465 w 426803"/>
                  <a:gd name="connsiteY180" fmla="*/ 20846 h 370664"/>
                  <a:gd name="connsiteX181" fmla="*/ 384745 w 426803"/>
                  <a:gd name="connsiteY181" fmla="*/ 21761 h 370664"/>
                  <a:gd name="connsiteX182" fmla="*/ 385110 w 426803"/>
                  <a:gd name="connsiteY182" fmla="*/ 23955 h 370664"/>
                  <a:gd name="connsiteX183" fmla="*/ 384379 w 426803"/>
                  <a:gd name="connsiteY183" fmla="*/ 25235 h 370664"/>
                  <a:gd name="connsiteX184" fmla="*/ 382368 w 426803"/>
                  <a:gd name="connsiteY184" fmla="*/ 25967 h 370664"/>
                  <a:gd name="connsiteX185" fmla="*/ 382185 w 426803"/>
                  <a:gd name="connsiteY185" fmla="*/ 26881 h 370664"/>
                  <a:gd name="connsiteX186" fmla="*/ 382916 w 426803"/>
                  <a:gd name="connsiteY186" fmla="*/ 28344 h 370664"/>
                  <a:gd name="connsiteX187" fmla="*/ 386208 w 426803"/>
                  <a:gd name="connsiteY187" fmla="*/ 29441 h 370664"/>
                  <a:gd name="connsiteX188" fmla="*/ 389316 w 426803"/>
                  <a:gd name="connsiteY188" fmla="*/ 34195 h 370664"/>
                  <a:gd name="connsiteX189" fmla="*/ 390597 w 426803"/>
                  <a:gd name="connsiteY189" fmla="*/ 34561 h 370664"/>
                  <a:gd name="connsiteX190" fmla="*/ 393340 w 426803"/>
                  <a:gd name="connsiteY190" fmla="*/ 33647 h 370664"/>
                  <a:gd name="connsiteX191" fmla="*/ 394802 w 426803"/>
                  <a:gd name="connsiteY191" fmla="*/ 33830 h 370664"/>
                  <a:gd name="connsiteX192" fmla="*/ 396996 w 426803"/>
                  <a:gd name="connsiteY192" fmla="*/ 32184 h 370664"/>
                  <a:gd name="connsiteX193" fmla="*/ 398825 w 426803"/>
                  <a:gd name="connsiteY193" fmla="*/ 31818 h 370664"/>
                  <a:gd name="connsiteX194" fmla="*/ 399374 w 426803"/>
                  <a:gd name="connsiteY194" fmla="*/ 33098 h 370664"/>
                  <a:gd name="connsiteX195" fmla="*/ 399374 w 426803"/>
                  <a:gd name="connsiteY195" fmla="*/ 36024 h 370664"/>
                  <a:gd name="connsiteX196" fmla="*/ 403763 w 426803"/>
                  <a:gd name="connsiteY196" fmla="*/ 38401 h 370664"/>
                  <a:gd name="connsiteX197" fmla="*/ 411991 w 426803"/>
                  <a:gd name="connsiteY197" fmla="*/ 40961 h 370664"/>
                  <a:gd name="connsiteX198" fmla="*/ 415283 w 426803"/>
                  <a:gd name="connsiteY198" fmla="*/ 43339 h 370664"/>
                  <a:gd name="connsiteX199" fmla="*/ 418209 w 426803"/>
                  <a:gd name="connsiteY199" fmla="*/ 42973 h 370664"/>
                  <a:gd name="connsiteX200" fmla="*/ 421501 w 426803"/>
                  <a:gd name="connsiteY200" fmla="*/ 44984 h 370664"/>
                  <a:gd name="connsiteX201" fmla="*/ 426803 w 426803"/>
                  <a:gd name="connsiteY201" fmla="*/ 45350 h 370664"/>
                  <a:gd name="connsiteX202" fmla="*/ 410529 w 426803"/>
                  <a:gd name="connsiteY202" fmla="*/ 56322 h 370664"/>
                  <a:gd name="connsiteX203" fmla="*/ 409065 w 426803"/>
                  <a:gd name="connsiteY203" fmla="*/ 58699 h 370664"/>
                  <a:gd name="connsiteX204" fmla="*/ 409614 w 426803"/>
                  <a:gd name="connsiteY204" fmla="*/ 59613 h 370664"/>
                  <a:gd name="connsiteX205" fmla="*/ 409614 w 426803"/>
                  <a:gd name="connsiteY205" fmla="*/ 60711 h 370664"/>
                  <a:gd name="connsiteX206" fmla="*/ 407786 w 426803"/>
                  <a:gd name="connsiteY206" fmla="*/ 64368 h 370664"/>
                  <a:gd name="connsiteX207" fmla="*/ 405957 w 426803"/>
                  <a:gd name="connsiteY207" fmla="*/ 66014 h 370664"/>
                  <a:gd name="connsiteX208" fmla="*/ 404494 w 426803"/>
                  <a:gd name="connsiteY208" fmla="*/ 65465 h 370664"/>
                  <a:gd name="connsiteX209" fmla="*/ 402666 w 426803"/>
                  <a:gd name="connsiteY209" fmla="*/ 63819 h 370664"/>
                  <a:gd name="connsiteX210" fmla="*/ 394071 w 426803"/>
                  <a:gd name="connsiteY210" fmla="*/ 64551 h 370664"/>
                  <a:gd name="connsiteX211" fmla="*/ 392973 w 426803"/>
                  <a:gd name="connsiteY211" fmla="*/ 65099 h 370664"/>
                  <a:gd name="connsiteX212" fmla="*/ 390962 w 426803"/>
                  <a:gd name="connsiteY212" fmla="*/ 67659 h 370664"/>
                  <a:gd name="connsiteX213" fmla="*/ 389500 w 426803"/>
                  <a:gd name="connsiteY213" fmla="*/ 68391 h 370664"/>
                  <a:gd name="connsiteX214" fmla="*/ 387122 w 426803"/>
                  <a:gd name="connsiteY214" fmla="*/ 68391 h 370664"/>
                  <a:gd name="connsiteX215" fmla="*/ 383465 w 426803"/>
                  <a:gd name="connsiteY215" fmla="*/ 67294 h 370664"/>
                  <a:gd name="connsiteX216" fmla="*/ 381636 w 426803"/>
                  <a:gd name="connsiteY216" fmla="*/ 68208 h 370664"/>
                  <a:gd name="connsiteX217" fmla="*/ 380539 w 426803"/>
                  <a:gd name="connsiteY217" fmla="*/ 69671 h 370664"/>
                  <a:gd name="connsiteX218" fmla="*/ 379076 w 426803"/>
                  <a:gd name="connsiteY218" fmla="*/ 70951 h 370664"/>
                  <a:gd name="connsiteX219" fmla="*/ 377430 w 426803"/>
                  <a:gd name="connsiteY219" fmla="*/ 71317 h 370664"/>
                  <a:gd name="connsiteX220" fmla="*/ 375053 w 426803"/>
                  <a:gd name="connsiteY220" fmla="*/ 70768 h 370664"/>
                  <a:gd name="connsiteX221" fmla="*/ 373407 w 426803"/>
                  <a:gd name="connsiteY221" fmla="*/ 71500 h 370664"/>
                  <a:gd name="connsiteX222" fmla="*/ 371396 w 426803"/>
                  <a:gd name="connsiteY222" fmla="*/ 70220 h 370664"/>
                  <a:gd name="connsiteX223" fmla="*/ 365727 w 426803"/>
                  <a:gd name="connsiteY223" fmla="*/ 70402 h 370664"/>
                  <a:gd name="connsiteX224" fmla="*/ 363533 w 426803"/>
                  <a:gd name="connsiteY224" fmla="*/ 69488 h 370664"/>
                  <a:gd name="connsiteX225" fmla="*/ 360972 w 426803"/>
                  <a:gd name="connsiteY225" fmla="*/ 69488 h 370664"/>
                  <a:gd name="connsiteX226" fmla="*/ 354206 w 426803"/>
                  <a:gd name="connsiteY226" fmla="*/ 66014 h 370664"/>
                  <a:gd name="connsiteX227" fmla="*/ 349635 w 426803"/>
                  <a:gd name="connsiteY227" fmla="*/ 65099 h 370664"/>
                  <a:gd name="connsiteX228" fmla="*/ 341589 w 426803"/>
                  <a:gd name="connsiteY228" fmla="*/ 61808 h 370664"/>
                  <a:gd name="connsiteX229" fmla="*/ 339212 w 426803"/>
                  <a:gd name="connsiteY229" fmla="*/ 62722 h 370664"/>
                  <a:gd name="connsiteX230" fmla="*/ 337566 w 426803"/>
                  <a:gd name="connsiteY230" fmla="*/ 64551 h 370664"/>
                  <a:gd name="connsiteX231" fmla="*/ 333909 w 426803"/>
                  <a:gd name="connsiteY231" fmla="*/ 64185 h 370664"/>
                  <a:gd name="connsiteX232" fmla="*/ 332446 w 426803"/>
                  <a:gd name="connsiteY232" fmla="*/ 64551 h 370664"/>
                  <a:gd name="connsiteX233" fmla="*/ 331349 w 426803"/>
                  <a:gd name="connsiteY233" fmla="*/ 65465 h 370664"/>
                  <a:gd name="connsiteX234" fmla="*/ 331166 w 426803"/>
                  <a:gd name="connsiteY234" fmla="*/ 69122 h 370664"/>
                  <a:gd name="connsiteX235" fmla="*/ 327326 w 426803"/>
                  <a:gd name="connsiteY235" fmla="*/ 75340 h 370664"/>
                  <a:gd name="connsiteX236" fmla="*/ 327874 w 426803"/>
                  <a:gd name="connsiteY236" fmla="*/ 76071 h 370664"/>
                  <a:gd name="connsiteX237" fmla="*/ 331715 w 426803"/>
                  <a:gd name="connsiteY237" fmla="*/ 76071 h 370664"/>
                  <a:gd name="connsiteX238" fmla="*/ 332812 w 426803"/>
                  <a:gd name="connsiteY238" fmla="*/ 78448 h 370664"/>
                  <a:gd name="connsiteX239" fmla="*/ 332629 w 426803"/>
                  <a:gd name="connsiteY239" fmla="*/ 79728 h 370664"/>
                  <a:gd name="connsiteX240" fmla="*/ 330617 w 426803"/>
                  <a:gd name="connsiteY240" fmla="*/ 80826 h 370664"/>
                  <a:gd name="connsiteX241" fmla="*/ 330069 w 426803"/>
                  <a:gd name="connsiteY241" fmla="*/ 81740 h 370664"/>
                  <a:gd name="connsiteX242" fmla="*/ 329886 w 426803"/>
                  <a:gd name="connsiteY242" fmla="*/ 83203 h 370664"/>
                  <a:gd name="connsiteX243" fmla="*/ 330983 w 426803"/>
                  <a:gd name="connsiteY243" fmla="*/ 84666 h 370664"/>
                  <a:gd name="connsiteX244" fmla="*/ 332263 w 426803"/>
                  <a:gd name="connsiteY244" fmla="*/ 85214 h 370664"/>
                  <a:gd name="connsiteX245" fmla="*/ 337566 w 426803"/>
                  <a:gd name="connsiteY245" fmla="*/ 84849 h 370664"/>
                  <a:gd name="connsiteX246" fmla="*/ 338480 w 426803"/>
                  <a:gd name="connsiteY246" fmla="*/ 85763 h 370664"/>
                  <a:gd name="connsiteX247" fmla="*/ 339212 w 426803"/>
                  <a:gd name="connsiteY247" fmla="*/ 87409 h 370664"/>
                  <a:gd name="connsiteX248" fmla="*/ 339029 w 426803"/>
                  <a:gd name="connsiteY248" fmla="*/ 88140 h 370664"/>
                  <a:gd name="connsiteX249" fmla="*/ 336835 w 426803"/>
                  <a:gd name="connsiteY249" fmla="*/ 89969 h 370664"/>
                  <a:gd name="connsiteX250" fmla="*/ 333909 w 426803"/>
                  <a:gd name="connsiteY250" fmla="*/ 91249 h 370664"/>
                  <a:gd name="connsiteX251" fmla="*/ 333177 w 426803"/>
                  <a:gd name="connsiteY251" fmla="*/ 93443 h 370664"/>
                  <a:gd name="connsiteX252" fmla="*/ 338846 w 426803"/>
                  <a:gd name="connsiteY252" fmla="*/ 98380 h 370664"/>
                  <a:gd name="connsiteX253" fmla="*/ 339212 w 426803"/>
                  <a:gd name="connsiteY253" fmla="*/ 101489 h 370664"/>
                  <a:gd name="connsiteX254" fmla="*/ 338480 w 426803"/>
                  <a:gd name="connsiteY254" fmla="*/ 103135 h 370664"/>
                  <a:gd name="connsiteX255" fmla="*/ 332080 w 426803"/>
                  <a:gd name="connsiteY255" fmla="*/ 107341 h 370664"/>
                  <a:gd name="connsiteX256" fmla="*/ 331897 w 426803"/>
                  <a:gd name="connsiteY256" fmla="*/ 108438 h 370664"/>
                  <a:gd name="connsiteX257" fmla="*/ 335555 w 426803"/>
                  <a:gd name="connsiteY257" fmla="*/ 110267 h 370664"/>
                  <a:gd name="connsiteX258" fmla="*/ 337383 w 426803"/>
                  <a:gd name="connsiteY258" fmla="*/ 113924 h 370664"/>
                  <a:gd name="connsiteX259" fmla="*/ 341955 w 426803"/>
                  <a:gd name="connsiteY259" fmla="*/ 116484 h 370664"/>
                  <a:gd name="connsiteX260" fmla="*/ 341589 w 426803"/>
                  <a:gd name="connsiteY260" fmla="*/ 120141 h 370664"/>
                  <a:gd name="connsiteX261" fmla="*/ 344881 w 426803"/>
                  <a:gd name="connsiteY261" fmla="*/ 120507 h 370664"/>
                  <a:gd name="connsiteX262" fmla="*/ 345978 w 426803"/>
                  <a:gd name="connsiteY262" fmla="*/ 121970 h 370664"/>
                  <a:gd name="connsiteX263" fmla="*/ 348721 w 426803"/>
                  <a:gd name="connsiteY263" fmla="*/ 121238 h 370664"/>
                  <a:gd name="connsiteX264" fmla="*/ 350732 w 426803"/>
                  <a:gd name="connsiteY264" fmla="*/ 121604 h 370664"/>
                  <a:gd name="connsiteX265" fmla="*/ 350915 w 426803"/>
                  <a:gd name="connsiteY265" fmla="*/ 123798 h 370664"/>
                  <a:gd name="connsiteX266" fmla="*/ 350550 w 426803"/>
                  <a:gd name="connsiteY266" fmla="*/ 126176 h 370664"/>
                  <a:gd name="connsiteX267" fmla="*/ 351829 w 426803"/>
                  <a:gd name="connsiteY267" fmla="*/ 129833 h 370664"/>
                  <a:gd name="connsiteX268" fmla="*/ 352561 w 426803"/>
                  <a:gd name="connsiteY268" fmla="*/ 130199 h 370664"/>
                  <a:gd name="connsiteX269" fmla="*/ 360790 w 426803"/>
                  <a:gd name="connsiteY269" fmla="*/ 130930 h 370664"/>
                  <a:gd name="connsiteX270" fmla="*/ 363167 w 426803"/>
                  <a:gd name="connsiteY270" fmla="*/ 132393 h 370664"/>
                  <a:gd name="connsiteX271" fmla="*/ 365361 w 426803"/>
                  <a:gd name="connsiteY271" fmla="*/ 132027 h 370664"/>
                  <a:gd name="connsiteX272" fmla="*/ 367921 w 426803"/>
                  <a:gd name="connsiteY272" fmla="*/ 135136 h 370664"/>
                  <a:gd name="connsiteX273" fmla="*/ 367556 w 426803"/>
                  <a:gd name="connsiteY273" fmla="*/ 137330 h 370664"/>
                  <a:gd name="connsiteX274" fmla="*/ 368470 w 426803"/>
                  <a:gd name="connsiteY274" fmla="*/ 138976 h 370664"/>
                  <a:gd name="connsiteX275" fmla="*/ 366093 w 426803"/>
                  <a:gd name="connsiteY275" fmla="*/ 140805 h 370664"/>
                  <a:gd name="connsiteX276" fmla="*/ 365361 w 426803"/>
                  <a:gd name="connsiteY276" fmla="*/ 142816 h 370664"/>
                  <a:gd name="connsiteX277" fmla="*/ 361704 w 426803"/>
                  <a:gd name="connsiteY277" fmla="*/ 143365 h 370664"/>
                  <a:gd name="connsiteX278" fmla="*/ 360241 w 426803"/>
                  <a:gd name="connsiteY278" fmla="*/ 143365 h 370664"/>
                  <a:gd name="connsiteX279" fmla="*/ 359144 w 426803"/>
                  <a:gd name="connsiteY279" fmla="*/ 142816 h 370664"/>
                  <a:gd name="connsiteX280" fmla="*/ 356401 w 426803"/>
                  <a:gd name="connsiteY280" fmla="*/ 142999 h 370664"/>
                  <a:gd name="connsiteX281" fmla="*/ 355121 w 426803"/>
                  <a:gd name="connsiteY281" fmla="*/ 144096 h 370664"/>
                  <a:gd name="connsiteX282" fmla="*/ 350366 w 426803"/>
                  <a:gd name="connsiteY282" fmla="*/ 146474 h 370664"/>
                  <a:gd name="connsiteX283" fmla="*/ 348538 w 426803"/>
                  <a:gd name="connsiteY283" fmla="*/ 149765 h 370664"/>
                  <a:gd name="connsiteX284" fmla="*/ 348172 w 426803"/>
                  <a:gd name="connsiteY284" fmla="*/ 154154 h 370664"/>
                  <a:gd name="connsiteX285" fmla="*/ 350366 w 426803"/>
                  <a:gd name="connsiteY285" fmla="*/ 157080 h 370664"/>
                  <a:gd name="connsiteX286" fmla="*/ 350001 w 426803"/>
                  <a:gd name="connsiteY286" fmla="*/ 159457 h 370664"/>
                  <a:gd name="connsiteX287" fmla="*/ 350915 w 426803"/>
                  <a:gd name="connsiteY287" fmla="*/ 159640 h 370664"/>
                  <a:gd name="connsiteX288" fmla="*/ 351829 w 426803"/>
                  <a:gd name="connsiteY288" fmla="*/ 160920 h 370664"/>
                  <a:gd name="connsiteX289" fmla="*/ 351098 w 426803"/>
                  <a:gd name="connsiteY289" fmla="*/ 162200 h 370664"/>
                  <a:gd name="connsiteX290" fmla="*/ 348721 w 426803"/>
                  <a:gd name="connsiteY290" fmla="*/ 164211 h 370664"/>
                  <a:gd name="connsiteX291" fmla="*/ 347807 w 426803"/>
                  <a:gd name="connsiteY291" fmla="*/ 166589 h 370664"/>
                  <a:gd name="connsiteX292" fmla="*/ 348172 w 426803"/>
                  <a:gd name="connsiteY292" fmla="*/ 168051 h 370664"/>
                  <a:gd name="connsiteX293" fmla="*/ 349086 w 426803"/>
                  <a:gd name="connsiteY293" fmla="*/ 168417 h 370664"/>
                  <a:gd name="connsiteX294" fmla="*/ 353841 w 426803"/>
                  <a:gd name="connsiteY294" fmla="*/ 168600 h 370664"/>
                  <a:gd name="connsiteX295" fmla="*/ 354755 w 426803"/>
                  <a:gd name="connsiteY295" fmla="*/ 171343 h 370664"/>
                  <a:gd name="connsiteX296" fmla="*/ 353841 w 426803"/>
                  <a:gd name="connsiteY296" fmla="*/ 172440 h 370664"/>
                  <a:gd name="connsiteX297" fmla="*/ 352378 w 426803"/>
                  <a:gd name="connsiteY297" fmla="*/ 172623 h 370664"/>
                  <a:gd name="connsiteX298" fmla="*/ 350366 w 426803"/>
                  <a:gd name="connsiteY298" fmla="*/ 172440 h 370664"/>
                  <a:gd name="connsiteX299" fmla="*/ 349086 w 426803"/>
                  <a:gd name="connsiteY299" fmla="*/ 171343 h 370664"/>
                  <a:gd name="connsiteX300" fmla="*/ 347807 w 426803"/>
                  <a:gd name="connsiteY300" fmla="*/ 174269 h 370664"/>
                  <a:gd name="connsiteX301" fmla="*/ 341589 w 426803"/>
                  <a:gd name="connsiteY301" fmla="*/ 176646 h 370664"/>
                  <a:gd name="connsiteX302" fmla="*/ 336286 w 426803"/>
                  <a:gd name="connsiteY302" fmla="*/ 183595 h 370664"/>
                  <a:gd name="connsiteX303" fmla="*/ 333909 w 426803"/>
                  <a:gd name="connsiteY303" fmla="*/ 184875 h 370664"/>
                  <a:gd name="connsiteX304" fmla="*/ 331532 w 426803"/>
                  <a:gd name="connsiteY304" fmla="*/ 187252 h 370664"/>
                  <a:gd name="connsiteX305" fmla="*/ 329886 w 426803"/>
                  <a:gd name="connsiteY305" fmla="*/ 189629 h 370664"/>
                  <a:gd name="connsiteX306" fmla="*/ 329337 w 426803"/>
                  <a:gd name="connsiteY306" fmla="*/ 192372 h 370664"/>
                  <a:gd name="connsiteX307" fmla="*/ 329886 w 426803"/>
                  <a:gd name="connsiteY307" fmla="*/ 196030 h 370664"/>
                  <a:gd name="connsiteX308" fmla="*/ 328240 w 426803"/>
                  <a:gd name="connsiteY308" fmla="*/ 198955 h 370664"/>
                  <a:gd name="connsiteX309" fmla="*/ 324400 w 426803"/>
                  <a:gd name="connsiteY309" fmla="*/ 201333 h 370664"/>
                  <a:gd name="connsiteX310" fmla="*/ 320743 w 426803"/>
                  <a:gd name="connsiteY310" fmla="*/ 201698 h 370664"/>
                  <a:gd name="connsiteX311" fmla="*/ 318000 w 426803"/>
                  <a:gd name="connsiteY311" fmla="*/ 203710 h 370664"/>
                  <a:gd name="connsiteX312" fmla="*/ 315623 w 426803"/>
                  <a:gd name="connsiteY312" fmla="*/ 207367 h 370664"/>
                  <a:gd name="connsiteX313" fmla="*/ 313794 w 426803"/>
                  <a:gd name="connsiteY313" fmla="*/ 212487 h 370664"/>
                  <a:gd name="connsiteX314" fmla="*/ 311234 w 426803"/>
                  <a:gd name="connsiteY314" fmla="*/ 217059 h 370664"/>
                  <a:gd name="connsiteX315" fmla="*/ 304102 w 426803"/>
                  <a:gd name="connsiteY315" fmla="*/ 227116 h 370664"/>
                  <a:gd name="connsiteX316" fmla="*/ 301359 w 426803"/>
                  <a:gd name="connsiteY316" fmla="*/ 229859 h 370664"/>
                  <a:gd name="connsiteX317" fmla="*/ 295690 w 426803"/>
                  <a:gd name="connsiteY317" fmla="*/ 232785 h 370664"/>
                  <a:gd name="connsiteX318" fmla="*/ 290570 w 426803"/>
                  <a:gd name="connsiteY318" fmla="*/ 237357 h 370664"/>
                  <a:gd name="connsiteX319" fmla="*/ 288742 w 426803"/>
                  <a:gd name="connsiteY319" fmla="*/ 239551 h 370664"/>
                  <a:gd name="connsiteX320" fmla="*/ 284353 w 426803"/>
                  <a:gd name="connsiteY320" fmla="*/ 246683 h 370664"/>
                  <a:gd name="connsiteX321" fmla="*/ 280696 w 426803"/>
                  <a:gd name="connsiteY321" fmla="*/ 251071 h 370664"/>
                  <a:gd name="connsiteX322" fmla="*/ 277404 w 426803"/>
                  <a:gd name="connsiteY322" fmla="*/ 257289 h 370664"/>
                  <a:gd name="connsiteX323" fmla="*/ 275027 w 426803"/>
                  <a:gd name="connsiteY323" fmla="*/ 258935 h 370664"/>
                  <a:gd name="connsiteX324" fmla="*/ 273198 w 426803"/>
                  <a:gd name="connsiteY324" fmla="*/ 259300 h 370664"/>
                  <a:gd name="connsiteX325" fmla="*/ 262958 w 426803"/>
                  <a:gd name="connsiteY325" fmla="*/ 258935 h 370664"/>
                  <a:gd name="connsiteX326" fmla="*/ 261129 w 426803"/>
                  <a:gd name="connsiteY326" fmla="*/ 259483 h 370664"/>
                  <a:gd name="connsiteX327" fmla="*/ 257472 w 426803"/>
                  <a:gd name="connsiteY327" fmla="*/ 261129 h 370664"/>
                  <a:gd name="connsiteX328" fmla="*/ 255095 w 426803"/>
                  <a:gd name="connsiteY328" fmla="*/ 263689 h 370664"/>
                  <a:gd name="connsiteX329" fmla="*/ 253083 w 426803"/>
                  <a:gd name="connsiteY329" fmla="*/ 264238 h 370664"/>
                  <a:gd name="connsiteX330" fmla="*/ 251986 w 426803"/>
                  <a:gd name="connsiteY330" fmla="*/ 263323 h 370664"/>
                  <a:gd name="connsiteX331" fmla="*/ 251072 w 426803"/>
                  <a:gd name="connsiteY331" fmla="*/ 261129 h 370664"/>
                  <a:gd name="connsiteX332" fmla="*/ 247232 w 426803"/>
                  <a:gd name="connsiteY332" fmla="*/ 255643 h 370664"/>
                  <a:gd name="connsiteX333" fmla="*/ 245403 w 426803"/>
                  <a:gd name="connsiteY333" fmla="*/ 254546 h 370664"/>
                  <a:gd name="connsiteX334" fmla="*/ 243940 w 426803"/>
                  <a:gd name="connsiteY334" fmla="*/ 254546 h 370664"/>
                  <a:gd name="connsiteX335" fmla="*/ 239551 w 426803"/>
                  <a:gd name="connsiteY335" fmla="*/ 258569 h 370664"/>
                  <a:gd name="connsiteX336" fmla="*/ 237906 w 426803"/>
                  <a:gd name="connsiteY336" fmla="*/ 261495 h 370664"/>
                  <a:gd name="connsiteX337" fmla="*/ 232419 w 426803"/>
                  <a:gd name="connsiteY337" fmla="*/ 265701 h 370664"/>
                  <a:gd name="connsiteX338" fmla="*/ 225836 w 426803"/>
                  <a:gd name="connsiteY338" fmla="*/ 273929 h 370664"/>
                  <a:gd name="connsiteX339" fmla="*/ 222362 w 426803"/>
                  <a:gd name="connsiteY339" fmla="*/ 277221 h 370664"/>
                  <a:gd name="connsiteX340" fmla="*/ 221082 w 426803"/>
                  <a:gd name="connsiteY340" fmla="*/ 279964 h 370664"/>
                  <a:gd name="connsiteX341" fmla="*/ 219253 w 426803"/>
                  <a:gd name="connsiteY341" fmla="*/ 288193 h 370664"/>
                  <a:gd name="connsiteX342" fmla="*/ 219253 w 426803"/>
                  <a:gd name="connsiteY342" fmla="*/ 290387 h 370664"/>
                  <a:gd name="connsiteX343" fmla="*/ 220899 w 426803"/>
                  <a:gd name="connsiteY343" fmla="*/ 292399 h 370664"/>
                  <a:gd name="connsiteX344" fmla="*/ 223459 w 426803"/>
                  <a:gd name="connsiteY344" fmla="*/ 294227 h 370664"/>
                  <a:gd name="connsiteX345" fmla="*/ 226385 w 426803"/>
                  <a:gd name="connsiteY345" fmla="*/ 293862 h 370664"/>
                  <a:gd name="connsiteX346" fmla="*/ 229676 w 426803"/>
                  <a:gd name="connsiteY346" fmla="*/ 294776 h 370664"/>
                  <a:gd name="connsiteX347" fmla="*/ 234431 w 426803"/>
                  <a:gd name="connsiteY347" fmla="*/ 294776 h 370664"/>
                  <a:gd name="connsiteX348" fmla="*/ 235711 w 426803"/>
                  <a:gd name="connsiteY348" fmla="*/ 295142 h 370664"/>
                  <a:gd name="connsiteX349" fmla="*/ 237357 w 426803"/>
                  <a:gd name="connsiteY349" fmla="*/ 297153 h 370664"/>
                  <a:gd name="connsiteX350" fmla="*/ 237906 w 426803"/>
                  <a:gd name="connsiteY350" fmla="*/ 298616 h 370664"/>
                  <a:gd name="connsiteX351" fmla="*/ 237723 w 426803"/>
                  <a:gd name="connsiteY351" fmla="*/ 300810 h 370664"/>
                  <a:gd name="connsiteX352" fmla="*/ 234797 w 426803"/>
                  <a:gd name="connsiteY352" fmla="*/ 309588 h 370664"/>
                  <a:gd name="connsiteX353" fmla="*/ 234797 w 426803"/>
                  <a:gd name="connsiteY353" fmla="*/ 311965 h 370664"/>
                  <a:gd name="connsiteX354" fmla="*/ 235345 w 426803"/>
                  <a:gd name="connsiteY354" fmla="*/ 313794 h 370664"/>
                  <a:gd name="connsiteX355" fmla="*/ 240100 w 426803"/>
                  <a:gd name="connsiteY355" fmla="*/ 318731 h 370664"/>
                  <a:gd name="connsiteX356" fmla="*/ 241929 w 426803"/>
                  <a:gd name="connsiteY356" fmla="*/ 319280 h 370664"/>
                  <a:gd name="connsiteX357" fmla="*/ 246134 w 426803"/>
                  <a:gd name="connsiteY357" fmla="*/ 318182 h 370664"/>
                  <a:gd name="connsiteX358" fmla="*/ 247414 w 426803"/>
                  <a:gd name="connsiteY358" fmla="*/ 318548 h 370664"/>
                  <a:gd name="connsiteX359" fmla="*/ 248329 w 426803"/>
                  <a:gd name="connsiteY359" fmla="*/ 319645 h 370664"/>
                  <a:gd name="connsiteX360" fmla="*/ 248329 w 426803"/>
                  <a:gd name="connsiteY360" fmla="*/ 324765 h 370664"/>
                  <a:gd name="connsiteX361" fmla="*/ 249060 w 426803"/>
                  <a:gd name="connsiteY361" fmla="*/ 328423 h 370664"/>
                  <a:gd name="connsiteX362" fmla="*/ 251254 w 426803"/>
                  <a:gd name="connsiteY362" fmla="*/ 331531 h 370664"/>
                  <a:gd name="connsiteX363" fmla="*/ 252352 w 426803"/>
                  <a:gd name="connsiteY363" fmla="*/ 335006 h 370664"/>
                  <a:gd name="connsiteX364" fmla="*/ 254546 w 426803"/>
                  <a:gd name="connsiteY364" fmla="*/ 337932 h 370664"/>
                  <a:gd name="connsiteX365" fmla="*/ 256924 w 426803"/>
                  <a:gd name="connsiteY365" fmla="*/ 339943 h 370664"/>
                  <a:gd name="connsiteX366" fmla="*/ 257289 w 426803"/>
                  <a:gd name="connsiteY366" fmla="*/ 341223 h 370664"/>
                  <a:gd name="connsiteX367" fmla="*/ 258935 w 426803"/>
                  <a:gd name="connsiteY367" fmla="*/ 343052 h 370664"/>
                  <a:gd name="connsiteX368" fmla="*/ 259300 w 426803"/>
                  <a:gd name="connsiteY368" fmla="*/ 344698 h 370664"/>
                  <a:gd name="connsiteX369" fmla="*/ 257289 w 426803"/>
                  <a:gd name="connsiteY369" fmla="*/ 345795 h 370664"/>
                  <a:gd name="connsiteX370" fmla="*/ 256924 w 426803"/>
                  <a:gd name="connsiteY370" fmla="*/ 346526 h 370664"/>
                  <a:gd name="connsiteX371" fmla="*/ 257289 w 426803"/>
                  <a:gd name="connsiteY371" fmla="*/ 351281 h 370664"/>
                  <a:gd name="connsiteX372" fmla="*/ 256740 w 426803"/>
                  <a:gd name="connsiteY372" fmla="*/ 352561 h 370664"/>
                  <a:gd name="connsiteX373" fmla="*/ 259849 w 426803"/>
                  <a:gd name="connsiteY373" fmla="*/ 352926 h 370664"/>
                  <a:gd name="connsiteX374" fmla="*/ 260032 w 426803"/>
                  <a:gd name="connsiteY374" fmla="*/ 354206 h 370664"/>
                  <a:gd name="connsiteX375" fmla="*/ 256740 w 426803"/>
                  <a:gd name="connsiteY375" fmla="*/ 354572 h 370664"/>
                  <a:gd name="connsiteX376" fmla="*/ 254363 w 426803"/>
                  <a:gd name="connsiteY376" fmla="*/ 355852 h 370664"/>
                  <a:gd name="connsiteX377" fmla="*/ 253998 w 426803"/>
                  <a:gd name="connsiteY377" fmla="*/ 357132 h 370664"/>
                  <a:gd name="connsiteX378" fmla="*/ 252717 w 426803"/>
                  <a:gd name="connsiteY378" fmla="*/ 357864 h 370664"/>
                  <a:gd name="connsiteX379" fmla="*/ 250889 w 426803"/>
                  <a:gd name="connsiteY379" fmla="*/ 357864 h 370664"/>
                  <a:gd name="connsiteX380" fmla="*/ 248146 w 426803"/>
                  <a:gd name="connsiteY380" fmla="*/ 357498 h 370664"/>
                  <a:gd name="connsiteX381" fmla="*/ 247232 w 426803"/>
                  <a:gd name="connsiteY381" fmla="*/ 356767 h 370664"/>
                  <a:gd name="connsiteX382" fmla="*/ 246866 w 426803"/>
                  <a:gd name="connsiteY382" fmla="*/ 355669 h 370664"/>
                  <a:gd name="connsiteX383" fmla="*/ 247414 w 426803"/>
                  <a:gd name="connsiteY383" fmla="*/ 353292 h 370664"/>
                  <a:gd name="connsiteX384" fmla="*/ 247049 w 426803"/>
                  <a:gd name="connsiteY384" fmla="*/ 352744 h 370664"/>
                  <a:gd name="connsiteX385" fmla="*/ 244123 w 426803"/>
                  <a:gd name="connsiteY385" fmla="*/ 352378 h 370664"/>
                  <a:gd name="connsiteX386" fmla="*/ 241562 w 426803"/>
                  <a:gd name="connsiteY386" fmla="*/ 353475 h 370664"/>
                  <a:gd name="connsiteX387" fmla="*/ 236077 w 426803"/>
                  <a:gd name="connsiteY387" fmla="*/ 355304 h 370664"/>
                  <a:gd name="connsiteX388" fmla="*/ 234614 w 426803"/>
                  <a:gd name="connsiteY388" fmla="*/ 358595 h 370664"/>
                  <a:gd name="connsiteX389" fmla="*/ 233517 w 426803"/>
                  <a:gd name="connsiteY389" fmla="*/ 359509 h 370664"/>
                  <a:gd name="connsiteX390" fmla="*/ 232419 w 426803"/>
                  <a:gd name="connsiteY390" fmla="*/ 359509 h 370664"/>
                  <a:gd name="connsiteX391" fmla="*/ 225471 w 426803"/>
                  <a:gd name="connsiteY391" fmla="*/ 359144 h 370664"/>
                  <a:gd name="connsiteX392" fmla="*/ 221630 w 426803"/>
                  <a:gd name="connsiteY392" fmla="*/ 355852 h 370664"/>
                  <a:gd name="connsiteX393" fmla="*/ 219071 w 426803"/>
                  <a:gd name="connsiteY393" fmla="*/ 357132 h 370664"/>
                  <a:gd name="connsiteX394" fmla="*/ 217242 w 426803"/>
                  <a:gd name="connsiteY394" fmla="*/ 356035 h 370664"/>
                  <a:gd name="connsiteX395" fmla="*/ 211573 w 426803"/>
                  <a:gd name="connsiteY395" fmla="*/ 356401 h 370664"/>
                  <a:gd name="connsiteX396" fmla="*/ 209927 w 426803"/>
                  <a:gd name="connsiteY396" fmla="*/ 356035 h 370664"/>
                  <a:gd name="connsiteX397" fmla="*/ 207185 w 426803"/>
                  <a:gd name="connsiteY397" fmla="*/ 356584 h 370664"/>
                  <a:gd name="connsiteX398" fmla="*/ 205356 w 426803"/>
                  <a:gd name="connsiteY398" fmla="*/ 355669 h 370664"/>
                  <a:gd name="connsiteX399" fmla="*/ 204624 w 426803"/>
                  <a:gd name="connsiteY399" fmla="*/ 356767 h 370664"/>
                  <a:gd name="connsiteX400" fmla="*/ 203893 w 426803"/>
                  <a:gd name="connsiteY400" fmla="*/ 356767 h 370664"/>
                  <a:gd name="connsiteX401" fmla="*/ 202979 w 426803"/>
                  <a:gd name="connsiteY401" fmla="*/ 354572 h 370664"/>
                  <a:gd name="connsiteX402" fmla="*/ 201881 w 426803"/>
                  <a:gd name="connsiteY402" fmla="*/ 354206 h 370664"/>
                  <a:gd name="connsiteX403" fmla="*/ 200967 w 426803"/>
                  <a:gd name="connsiteY403" fmla="*/ 356218 h 370664"/>
                  <a:gd name="connsiteX404" fmla="*/ 200967 w 426803"/>
                  <a:gd name="connsiteY404" fmla="*/ 364081 h 370664"/>
                  <a:gd name="connsiteX405" fmla="*/ 192007 w 426803"/>
                  <a:gd name="connsiteY405" fmla="*/ 364081 h 370664"/>
                  <a:gd name="connsiteX406" fmla="*/ 190361 w 426803"/>
                  <a:gd name="connsiteY406" fmla="*/ 364630 h 370664"/>
                  <a:gd name="connsiteX407" fmla="*/ 187984 w 426803"/>
                  <a:gd name="connsiteY407" fmla="*/ 364081 h 370664"/>
                  <a:gd name="connsiteX408" fmla="*/ 187252 w 426803"/>
                  <a:gd name="connsiteY408" fmla="*/ 366641 h 370664"/>
                  <a:gd name="connsiteX409" fmla="*/ 186155 w 426803"/>
                  <a:gd name="connsiteY409" fmla="*/ 367007 h 370664"/>
                  <a:gd name="connsiteX410" fmla="*/ 185424 w 426803"/>
                  <a:gd name="connsiteY410" fmla="*/ 368836 h 370664"/>
                  <a:gd name="connsiteX411" fmla="*/ 183230 w 426803"/>
                  <a:gd name="connsiteY411" fmla="*/ 370481 h 370664"/>
                  <a:gd name="connsiteX412" fmla="*/ 181035 w 426803"/>
                  <a:gd name="connsiteY412" fmla="*/ 370664 h 370664"/>
                  <a:gd name="connsiteX413" fmla="*/ 175184 w 426803"/>
                  <a:gd name="connsiteY413" fmla="*/ 368470 h 370664"/>
                  <a:gd name="connsiteX414" fmla="*/ 169880 w 426803"/>
                  <a:gd name="connsiteY414" fmla="*/ 368287 h 370664"/>
                  <a:gd name="connsiteX415" fmla="*/ 168417 w 426803"/>
                  <a:gd name="connsiteY415" fmla="*/ 367007 h 370664"/>
                  <a:gd name="connsiteX416" fmla="*/ 167503 w 426803"/>
                  <a:gd name="connsiteY416" fmla="*/ 364264 h 370664"/>
                  <a:gd name="connsiteX417" fmla="*/ 166589 w 426803"/>
                  <a:gd name="connsiteY417" fmla="*/ 362801 h 370664"/>
                  <a:gd name="connsiteX418" fmla="*/ 164577 w 426803"/>
                  <a:gd name="connsiteY418" fmla="*/ 360607 h 370664"/>
                  <a:gd name="connsiteX419" fmla="*/ 162200 w 426803"/>
                  <a:gd name="connsiteY419" fmla="*/ 355486 h 370664"/>
                  <a:gd name="connsiteX420" fmla="*/ 159457 w 426803"/>
                  <a:gd name="connsiteY420" fmla="*/ 347623 h 370664"/>
                  <a:gd name="connsiteX421" fmla="*/ 159091 w 426803"/>
                  <a:gd name="connsiteY421" fmla="*/ 344880 h 370664"/>
                  <a:gd name="connsiteX422" fmla="*/ 157080 w 426803"/>
                  <a:gd name="connsiteY422" fmla="*/ 344880 h 370664"/>
                  <a:gd name="connsiteX423" fmla="*/ 152326 w 426803"/>
                  <a:gd name="connsiteY423" fmla="*/ 343235 h 370664"/>
                  <a:gd name="connsiteX424" fmla="*/ 149034 w 426803"/>
                  <a:gd name="connsiteY424" fmla="*/ 341223 h 370664"/>
                  <a:gd name="connsiteX425" fmla="*/ 147388 w 426803"/>
                  <a:gd name="connsiteY425" fmla="*/ 332263 h 370664"/>
                  <a:gd name="connsiteX426" fmla="*/ 145925 w 426803"/>
                  <a:gd name="connsiteY426" fmla="*/ 329886 h 370664"/>
                  <a:gd name="connsiteX427" fmla="*/ 142634 w 426803"/>
                  <a:gd name="connsiteY427" fmla="*/ 327508 h 370664"/>
                  <a:gd name="connsiteX428" fmla="*/ 139525 w 426803"/>
                  <a:gd name="connsiteY428" fmla="*/ 325863 h 370664"/>
                  <a:gd name="connsiteX429" fmla="*/ 135136 w 426803"/>
                  <a:gd name="connsiteY429" fmla="*/ 324948 h 370664"/>
                  <a:gd name="connsiteX430" fmla="*/ 125445 w 426803"/>
                  <a:gd name="connsiteY430" fmla="*/ 326960 h 370664"/>
                  <a:gd name="connsiteX431" fmla="*/ 115935 w 426803"/>
                  <a:gd name="connsiteY431" fmla="*/ 326960 h 370664"/>
                  <a:gd name="connsiteX432" fmla="*/ 108986 w 426803"/>
                  <a:gd name="connsiteY432" fmla="*/ 329703 h 370664"/>
                  <a:gd name="connsiteX433" fmla="*/ 104963 w 426803"/>
                  <a:gd name="connsiteY433" fmla="*/ 328606 h 370664"/>
                  <a:gd name="connsiteX434" fmla="*/ 98015 w 426803"/>
                  <a:gd name="connsiteY434" fmla="*/ 327691 h 370664"/>
                  <a:gd name="connsiteX435" fmla="*/ 94723 w 426803"/>
                  <a:gd name="connsiteY435" fmla="*/ 333177 h 370664"/>
                  <a:gd name="connsiteX436" fmla="*/ 92346 w 426803"/>
                  <a:gd name="connsiteY436" fmla="*/ 330434 h 370664"/>
                  <a:gd name="connsiteX437" fmla="*/ 86860 w 426803"/>
                  <a:gd name="connsiteY437" fmla="*/ 330434 h 370664"/>
                  <a:gd name="connsiteX438" fmla="*/ 82655 w 426803"/>
                  <a:gd name="connsiteY438" fmla="*/ 327143 h 370664"/>
                  <a:gd name="connsiteX439" fmla="*/ 76071 w 426803"/>
                  <a:gd name="connsiteY439" fmla="*/ 327874 h 370664"/>
                  <a:gd name="connsiteX440" fmla="*/ 70037 w 426803"/>
                  <a:gd name="connsiteY440" fmla="*/ 327143 h 370664"/>
                  <a:gd name="connsiteX441" fmla="*/ 66380 w 426803"/>
                  <a:gd name="connsiteY441" fmla="*/ 330617 h 370664"/>
                  <a:gd name="connsiteX442" fmla="*/ 60162 w 426803"/>
                  <a:gd name="connsiteY442" fmla="*/ 331349 h 370664"/>
                  <a:gd name="connsiteX443" fmla="*/ 46996 w 426803"/>
                  <a:gd name="connsiteY443" fmla="*/ 329703 h 370664"/>
                  <a:gd name="connsiteX444" fmla="*/ 41876 w 426803"/>
                  <a:gd name="connsiteY444" fmla="*/ 330068 h 370664"/>
                  <a:gd name="connsiteX445" fmla="*/ 34927 w 426803"/>
                  <a:gd name="connsiteY445" fmla="*/ 333360 h 370664"/>
                  <a:gd name="connsiteX446" fmla="*/ 31636 w 426803"/>
                  <a:gd name="connsiteY446" fmla="*/ 331349 h 370664"/>
                  <a:gd name="connsiteX447" fmla="*/ 27978 w 426803"/>
                  <a:gd name="connsiteY447" fmla="*/ 334457 h 370664"/>
                  <a:gd name="connsiteX448" fmla="*/ 24321 w 426803"/>
                  <a:gd name="connsiteY448" fmla="*/ 334640 h 370664"/>
                  <a:gd name="connsiteX449" fmla="*/ 21761 w 426803"/>
                  <a:gd name="connsiteY449" fmla="*/ 336103 h 370664"/>
                  <a:gd name="connsiteX450" fmla="*/ 20664 w 426803"/>
                  <a:gd name="connsiteY450" fmla="*/ 333360 h 370664"/>
                  <a:gd name="connsiteX451" fmla="*/ 19018 w 426803"/>
                  <a:gd name="connsiteY451" fmla="*/ 332811 h 37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Lst>
                <a:rect l="l" t="t" r="r" b="b"/>
                <a:pathLst>
                  <a:path w="426803" h="370664">
                    <a:moveTo>
                      <a:pt x="19018" y="332811"/>
                    </a:moveTo>
                    <a:lnTo>
                      <a:pt x="19383" y="326045"/>
                    </a:lnTo>
                    <a:lnTo>
                      <a:pt x="20481" y="320560"/>
                    </a:lnTo>
                    <a:lnTo>
                      <a:pt x="25418" y="307211"/>
                    </a:lnTo>
                    <a:lnTo>
                      <a:pt x="29624" y="302273"/>
                    </a:lnTo>
                    <a:lnTo>
                      <a:pt x="35476" y="297336"/>
                    </a:lnTo>
                    <a:lnTo>
                      <a:pt x="41693" y="295507"/>
                    </a:lnTo>
                    <a:lnTo>
                      <a:pt x="48825" y="292399"/>
                    </a:lnTo>
                    <a:lnTo>
                      <a:pt x="54310" y="291667"/>
                    </a:lnTo>
                    <a:lnTo>
                      <a:pt x="60711" y="285816"/>
                    </a:lnTo>
                    <a:lnTo>
                      <a:pt x="61808" y="283438"/>
                    </a:lnTo>
                    <a:lnTo>
                      <a:pt x="61259" y="278684"/>
                    </a:lnTo>
                    <a:lnTo>
                      <a:pt x="58882" y="276672"/>
                    </a:lnTo>
                    <a:lnTo>
                      <a:pt x="50104" y="275027"/>
                    </a:lnTo>
                    <a:lnTo>
                      <a:pt x="50470" y="268444"/>
                    </a:lnTo>
                    <a:lnTo>
                      <a:pt x="49922" y="261860"/>
                    </a:lnTo>
                    <a:lnTo>
                      <a:pt x="47910" y="250523"/>
                    </a:lnTo>
                    <a:lnTo>
                      <a:pt x="45167" y="247597"/>
                    </a:lnTo>
                    <a:lnTo>
                      <a:pt x="32733" y="243940"/>
                    </a:lnTo>
                    <a:lnTo>
                      <a:pt x="25418" y="240100"/>
                    </a:lnTo>
                    <a:lnTo>
                      <a:pt x="19567" y="235528"/>
                    </a:lnTo>
                    <a:lnTo>
                      <a:pt x="9875" y="216510"/>
                    </a:lnTo>
                    <a:lnTo>
                      <a:pt x="3657" y="211207"/>
                    </a:lnTo>
                    <a:lnTo>
                      <a:pt x="0" y="206636"/>
                    </a:lnTo>
                    <a:lnTo>
                      <a:pt x="1646" y="204441"/>
                    </a:lnTo>
                    <a:lnTo>
                      <a:pt x="28893" y="211939"/>
                    </a:lnTo>
                    <a:lnTo>
                      <a:pt x="37304" y="216145"/>
                    </a:lnTo>
                    <a:lnTo>
                      <a:pt x="40596" y="216693"/>
                    </a:lnTo>
                    <a:lnTo>
                      <a:pt x="42790" y="216145"/>
                    </a:lnTo>
                    <a:lnTo>
                      <a:pt x="44436" y="215047"/>
                    </a:lnTo>
                    <a:lnTo>
                      <a:pt x="45899" y="214682"/>
                    </a:lnTo>
                    <a:lnTo>
                      <a:pt x="50470" y="214682"/>
                    </a:lnTo>
                    <a:lnTo>
                      <a:pt x="54310" y="213950"/>
                    </a:lnTo>
                    <a:lnTo>
                      <a:pt x="59797" y="214133"/>
                    </a:lnTo>
                    <a:lnTo>
                      <a:pt x="66380" y="213219"/>
                    </a:lnTo>
                    <a:lnTo>
                      <a:pt x="74609" y="213402"/>
                    </a:lnTo>
                    <a:lnTo>
                      <a:pt x="81923" y="216510"/>
                    </a:lnTo>
                    <a:lnTo>
                      <a:pt x="83569" y="215413"/>
                    </a:lnTo>
                    <a:lnTo>
                      <a:pt x="84849" y="213219"/>
                    </a:lnTo>
                    <a:lnTo>
                      <a:pt x="86129" y="212122"/>
                    </a:lnTo>
                    <a:lnTo>
                      <a:pt x="89421" y="211024"/>
                    </a:lnTo>
                    <a:lnTo>
                      <a:pt x="95455" y="211024"/>
                    </a:lnTo>
                    <a:lnTo>
                      <a:pt x="107158" y="211939"/>
                    </a:lnTo>
                    <a:lnTo>
                      <a:pt x="115021" y="210293"/>
                    </a:lnTo>
                    <a:lnTo>
                      <a:pt x="124164" y="206636"/>
                    </a:lnTo>
                    <a:lnTo>
                      <a:pt x="135685" y="204807"/>
                    </a:lnTo>
                    <a:lnTo>
                      <a:pt x="139525" y="201881"/>
                    </a:lnTo>
                    <a:lnTo>
                      <a:pt x="139708" y="198955"/>
                    </a:lnTo>
                    <a:lnTo>
                      <a:pt x="138245" y="197675"/>
                    </a:lnTo>
                    <a:lnTo>
                      <a:pt x="138062" y="196030"/>
                    </a:lnTo>
                    <a:lnTo>
                      <a:pt x="139708" y="187618"/>
                    </a:lnTo>
                    <a:lnTo>
                      <a:pt x="139159" y="182132"/>
                    </a:lnTo>
                    <a:lnTo>
                      <a:pt x="140805" y="175366"/>
                    </a:lnTo>
                    <a:lnTo>
                      <a:pt x="142451" y="172806"/>
                    </a:lnTo>
                    <a:lnTo>
                      <a:pt x="147936" y="168966"/>
                    </a:lnTo>
                    <a:lnTo>
                      <a:pt x="150679" y="164211"/>
                    </a:lnTo>
                    <a:lnTo>
                      <a:pt x="153788" y="162566"/>
                    </a:lnTo>
                    <a:lnTo>
                      <a:pt x="155983" y="163480"/>
                    </a:lnTo>
                    <a:lnTo>
                      <a:pt x="155983" y="164943"/>
                    </a:lnTo>
                    <a:lnTo>
                      <a:pt x="161103" y="165491"/>
                    </a:lnTo>
                    <a:lnTo>
                      <a:pt x="165857" y="164943"/>
                    </a:lnTo>
                    <a:lnTo>
                      <a:pt x="170794" y="163480"/>
                    </a:lnTo>
                    <a:lnTo>
                      <a:pt x="174817" y="163297"/>
                    </a:lnTo>
                    <a:lnTo>
                      <a:pt x="175915" y="162017"/>
                    </a:lnTo>
                    <a:lnTo>
                      <a:pt x="175915" y="160737"/>
                    </a:lnTo>
                    <a:lnTo>
                      <a:pt x="172258" y="159640"/>
                    </a:lnTo>
                    <a:lnTo>
                      <a:pt x="171709" y="158725"/>
                    </a:lnTo>
                    <a:lnTo>
                      <a:pt x="173355" y="156897"/>
                    </a:lnTo>
                    <a:lnTo>
                      <a:pt x="181035" y="153240"/>
                    </a:lnTo>
                    <a:lnTo>
                      <a:pt x="182680" y="151228"/>
                    </a:lnTo>
                    <a:lnTo>
                      <a:pt x="184509" y="150314"/>
                    </a:lnTo>
                    <a:lnTo>
                      <a:pt x="187618" y="150314"/>
                    </a:lnTo>
                    <a:lnTo>
                      <a:pt x="195298" y="152325"/>
                    </a:lnTo>
                    <a:lnTo>
                      <a:pt x="195116" y="151411"/>
                    </a:lnTo>
                    <a:lnTo>
                      <a:pt x="193104" y="150497"/>
                    </a:lnTo>
                    <a:lnTo>
                      <a:pt x="194201" y="149034"/>
                    </a:lnTo>
                    <a:lnTo>
                      <a:pt x="196030" y="149217"/>
                    </a:lnTo>
                    <a:lnTo>
                      <a:pt x="199687" y="151045"/>
                    </a:lnTo>
                    <a:lnTo>
                      <a:pt x="200236" y="152874"/>
                    </a:lnTo>
                    <a:lnTo>
                      <a:pt x="201333" y="154520"/>
                    </a:lnTo>
                    <a:lnTo>
                      <a:pt x="203893" y="155617"/>
                    </a:lnTo>
                    <a:lnTo>
                      <a:pt x="205173" y="155251"/>
                    </a:lnTo>
                    <a:lnTo>
                      <a:pt x="214133" y="146474"/>
                    </a:lnTo>
                    <a:lnTo>
                      <a:pt x="214316" y="145011"/>
                    </a:lnTo>
                    <a:lnTo>
                      <a:pt x="213219" y="139890"/>
                    </a:lnTo>
                    <a:lnTo>
                      <a:pt x="212670" y="132576"/>
                    </a:lnTo>
                    <a:lnTo>
                      <a:pt x="213219" y="130747"/>
                    </a:lnTo>
                    <a:lnTo>
                      <a:pt x="214682" y="128553"/>
                    </a:lnTo>
                    <a:lnTo>
                      <a:pt x="216328" y="126541"/>
                    </a:lnTo>
                    <a:lnTo>
                      <a:pt x="217425" y="126359"/>
                    </a:lnTo>
                    <a:lnTo>
                      <a:pt x="217790" y="124713"/>
                    </a:lnTo>
                    <a:lnTo>
                      <a:pt x="217059" y="122153"/>
                    </a:lnTo>
                    <a:lnTo>
                      <a:pt x="217974" y="119958"/>
                    </a:lnTo>
                    <a:lnTo>
                      <a:pt x="220351" y="118861"/>
                    </a:lnTo>
                    <a:lnTo>
                      <a:pt x="221082" y="113010"/>
                    </a:lnTo>
                    <a:lnTo>
                      <a:pt x="226568" y="111364"/>
                    </a:lnTo>
                    <a:lnTo>
                      <a:pt x="230591" y="112095"/>
                    </a:lnTo>
                    <a:lnTo>
                      <a:pt x="234980" y="108804"/>
                    </a:lnTo>
                    <a:lnTo>
                      <a:pt x="238089" y="107524"/>
                    </a:lnTo>
                    <a:lnTo>
                      <a:pt x="240283" y="104964"/>
                    </a:lnTo>
                    <a:lnTo>
                      <a:pt x="240465" y="103318"/>
                    </a:lnTo>
                    <a:lnTo>
                      <a:pt x="238089" y="101306"/>
                    </a:lnTo>
                    <a:lnTo>
                      <a:pt x="236077" y="94540"/>
                    </a:lnTo>
                    <a:lnTo>
                      <a:pt x="234066" y="94175"/>
                    </a:lnTo>
                    <a:lnTo>
                      <a:pt x="231322" y="90152"/>
                    </a:lnTo>
                    <a:lnTo>
                      <a:pt x="230591" y="88689"/>
                    </a:lnTo>
                    <a:lnTo>
                      <a:pt x="231322" y="86312"/>
                    </a:lnTo>
                    <a:lnTo>
                      <a:pt x="233151" y="85397"/>
                    </a:lnTo>
                    <a:lnTo>
                      <a:pt x="235345" y="85763"/>
                    </a:lnTo>
                    <a:lnTo>
                      <a:pt x="243940" y="88140"/>
                    </a:lnTo>
                    <a:lnTo>
                      <a:pt x="249060" y="88323"/>
                    </a:lnTo>
                    <a:lnTo>
                      <a:pt x="253998" y="87226"/>
                    </a:lnTo>
                    <a:lnTo>
                      <a:pt x="257289" y="85763"/>
                    </a:lnTo>
                    <a:lnTo>
                      <a:pt x="260763" y="81374"/>
                    </a:lnTo>
                    <a:lnTo>
                      <a:pt x="260763" y="78448"/>
                    </a:lnTo>
                    <a:lnTo>
                      <a:pt x="262044" y="76986"/>
                    </a:lnTo>
                    <a:lnTo>
                      <a:pt x="260763" y="75523"/>
                    </a:lnTo>
                    <a:lnTo>
                      <a:pt x="258569" y="74791"/>
                    </a:lnTo>
                    <a:lnTo>
                      <a:pt x="258203" y="72048"/>
                    </a:lnTo>
                    <a:lnTo>
                      <a:pt x="260215" y="70220"/>
                    </a:lnTo>
                    <a:lnTo>
                      <a:pt x="261861" y="66928"/>
                    </a:lnTo>
                    <a:lnTo>
                      <a:pt x="264787" y="63454"/>
                    </a:lnTo>
                    <a:lnTo>
                      <a:pt x="268810" y="60711"/>
                    </a:lnTo>
                    <a:lnTo>
                      <a:pt x="271552" y="57785"/>
                    </a:lnTo>
                    <a:lnTo>
                      <a:pt x="273381" y="54493"/>
                    </a:lnTo>
                    <a:lnTo>
                      <a:pt x="273564" y="51750"/>
                    </a:lnTo>
                    <a:lnTo>
                      <a:pt x="272650" y="50287"/>
                    </a:lnTo>
                    <a:lnTo>
                      <a:pt x="272650" y="49190"/>
                    </a:lnTo>
                    <a:lnTo>
                      <a:pt x="274478" y="45716"/>
                    </a:lnTo>
                    <a:lnTo>
                      <a:pt x="274478" y="44801"/>
                    </a:lnTo>
                    <a:lnTo>
                      <a:pt x="272466" y="40961"/>
                    </a:lnTo>
                    <a:lnTo>
                      <a:pt x="270821" y="34744"/>
                    </a:lnTo>
                    <a:lnTo>
                      <a:pt x="267712" y="31635"/>
                    </a:lnTo>
                    <a:lnTo>
                      <a:pt x="263872" y="29441"/>
                    </a:lnTo>
                    <a:lnTo>
                      <a:pt x="263323" y="28344"/>
                    </a:lnTo>
                    <a:lnTo>
                      <a:pt x="263872" y="26149"/>
                    </a:lnTo>
                    <a:lnTo>
                      <a:pt x="265518" y="23955"/>
                    </a:lnTo>
                    <a:lnTo>
                      <a:pt x="273381" y="18652"/>
                    </a:lnTo>
                    <a:lnTo>
                      <a:pt x="273564" y="16458"/>
                    </a:lnTo>
                    <a:lnTo>
                      <a:pt x="274112" y="15909"/>
                    </a:lnTo>
                    <a:lnTo>
                      <a:pt x="276673" y="15909"/>
                    </a:lnTo>
                    <a:lnTo>
                      <a:pt x="278501" y="17006"/>
                    </a:lnTo>
                    <a:lnTo>
                      <a:pt x="280147" y="16641"/>
                    </a:lnTo>
                    <a:lnTo>
                      <a:pt x="279781" y="14812"/>
                    </a:lnTo>
                    <a:lnTo>
                      <a:pt x="280513" y="13715"/>
                    </a:lnTo>
                    <a:lnTo>
                      <a:pt x="284902" y="12800"/>
                    </a:lnTo>
                    <a:lnTo>
                      <a:pt x="286364" y="11520"/>
                    </a:lnTo>
                    <a:lnTo>
                      <a:pt x="286547" y="9875"/>
                    </a:lnTo>
                    <a:lnTo>
                      <a:pt x="288559" y="9692"/>
                    </a:lnTo>
                    <a:lnTo>
                      <a:pt x="290570" y="8412"/>
                    </a:lnTo>
                    <a:lnTo>
                      <a:pt x="294593" y="8046"/>
                    </a:lnTo>
                    <a:lnTo>
                      <a:pt x="298616" y="5486"/>
                    </a:lnTo>
                    <a:lnTo>
                      <a:pt x="302273" y="5303"/>
                    </a:lnTo>
                    <a:lnTo>
                      <a:pt x="306662" y="3474"/>
                    </a:lnTo>
                    <a:lnTo>
                      <a:pt x="308308" y="4023"/>
                    </a:lnTo>
                    <a:lnTo>
                      <a:pt x="324949" y="2743"/>
                    </a:lnTo>
                    <a:lnTo>
                      <a:pt x="326411" y="3292"/>
                    </a:lnTo>
                    <a:lnTo>
                      <a:pt x="329703" y="2743"/>
                    </a:lnTo>
                    <a:lnTo>
                      <a:pt x="336286" y="4754"/>
                    </a:lnTo>
                    <a:lnTo>
                      <a:pt x="338297" y="4754"/>
                    </a:lnTo>
                    <a:lnTo>
                      <a:pt x="341406" y="2743"/>
                    </a:lnTo>
                    <a:lnTo>
                      <a:pt x="342686" y="2743"/>
                    </a:lnTo>
                    <a:lnTo>
                      <a:pt x="345063" y="1280"/>
                    </a:lnTo>
                    <a:lnTo>
                      <a:pt x="349818" y="2012"/>
                    </a:lnTo>
                    <a:lnTo>
                      <a:pt x="350183" y="0"/>
                    </a:lnTo>
                    <a:lnTo>
                      <a:pt x="349818" y="914"/>
                    </a:lnTo>
                    <a:lnTo>
                      <a:pt x="354755" y="2377"/>
                    </a:lnTo>
                    <a:lnTo>
                      <a:pt x="361338" y="1280"/>
                    </a:lnTo>
                    <a:lnTo>
                      <a:pt x="362619" y="1463"/>
                    </a:lnTo>
                    <a:lnTo>
                      <a:pt x="365361" y="2926"/>
                    </a:lnTo>
                    <a:lnTo>
                      <a:pt x="368470" y="2194"/>
                    </a:lnTo>
                    <a:lnTo>
                      <a:pt x="369750" y="3109"/>
                    </a:lnTo>
                    <a:lnTo>
                      <a:pt x="369567" y="8595"/>
                    </a:lnTo>
                    <a:lnTo>
                      <a:pt x="370115" y="9143"/>
                    </a:lnTo>
                    <a:lnTo>
                      <a:pt x="373224" y="7132"/>
                    </a:lnTo>
                    <a:lnTo>
                      <a:pt x="375602" y="6949"/>
                    </a:lnTo>
                    <a:lnTo>
                      <a:pt x="380356" y="10240"/>
                    </a:lnTo>
                    <a:lnTo>
                      <a:pt x="383099" y="12983"/>
                    </a:lnTo>
                    <a:lnTo>
                      <a:pt x="384379" y="15360"/>
                    </a:lnTo>
                    <a:lnTo>
                      <a:pt x="384379" y="17738"/>
                    </a:lnTo>
                    <a:lnTo>
                      <a:pt x="383465" y="20846"/>
                    </a:lnTo>
                    <a:lnTo>
                      <a:pt x="384745" y="21761"/>
                    </a:lnTo>
                    <a:lnTo>
                      <a:pt x="385110" y="23955"/>
                    </a:lnTo>
                    <a:lnTo>
                      <a:pt x="384379" y="25235"/>
                    </a:lnTo>
                    <a:lnTo>
                      <a:pt x="382368" y="25967"/>
                    </a:lnTo>
                    <a:lnTo>
                      <a:pt x="382185" y="26881"/>
                    </a:lnTo>
                    <a:lnTo>
                      <a:pt x="382916" y="28344"/>
                    </a:lnTo>
                    <a:lnTo>
                      <a:pt x="386208" y="29441"/>
                    </a:lnTo>
                    <a:lnTo>
                      <a:pt x="389316" y="34195"/>
                    </a:lnTo>
                    <a:lnTo>
                      <a:pt x="390597" y="34561"/>
                    </a:lnTo>
                    <a:lnTo>
                      <a:pt x="393340" y="33647"/>
                    </a:lnTo>
                    <a:lnTo>
                      <a:pt x="394802" y="33830"/>
                    </a:lnTo>
                    <a:lnTo>
                      <a:pt x="396996" y="32184"/>
                    </a:lnTo>
                    <a:lnTo>
                      <a:pt x="398825" y="31818"/>
                    </a:lnTo>
                    <a:lnTo>
                      <a:pt x="399374" y="33098"/>
                    </a:lnTo>
                    <a:lnTo>
                      <a:pt x="399374" y="36024"/>
                    </a:lnTo>
                    <a:lnTo>
                      <a:pt x="403763" y="38401"/>
                    </a:lnTo>
                    <a:lnTo>
                      <a:pt x="411991" y="40961"/>
                    </a:lnTo>
                    <a:lnTo>
                      <a:pt x="415283" y="43339"/>
                    </a:lnTo>
                    <a:lnTo>
                      <a:pt x="418209" y="42973"/>
                    </a:lnTo>
                    <a:lnTo>
                      <a:pt x="421501" y="44984"/>
                    </a:lnTo>
                    <a:lnTo>
                      <a:pt x="426803" y="45350"/>
                    </a:lnTo>
                    <a:lnTo>
                      <a:pt x="410529" y="56322"/>
                    </a:lnTo>
                    <a:lnTo>
                      <a:pt x="409065" y="58699"/>
                    </a:lnTo>
                    <a:lnTo>
                      <a:pt x="409614" y="59613"/>
                    </a:lnTo>
                    <a:lnTo>
                      <a:pt x="409614" y="60711"/>
                    </a:lnTo>
                    <a:lnTo>
                      <a:pt x="407786" y="64368"/>
                    </a:lnTo>
                    <a:lnTo>
                      <a:pt x="405957" y="66014"/>
                    </a:lnTo>
                    <a:lnTo>
                      <a:pt x="404494" y="65465"/>
                    </a:lnTo>
                    <a:lnTo>
                      <a:pt x="402666" y="63819"/>
                    </a:lnTo>
                    <a:lnTo>
                      <a:pt x="394071" y="64551"/>
                    </a:lnTo>
                    <a:lnTo>
                      <a:pt x="392973" y="65099"/>
                    </a:lnTo>
                    <a:lnTo>
                      <a:pt x="390962" y="67659"/>
                    </a:lnTo>
                    <a:lnTo>
                      <a:pt x="389500" y="68391"/>
                    </a:lnTo>
                    <a:lnTo>
                      <a:pt x="387122" y="68391"/>
                    </a:lnTo>
                    <a:lnTo>
                      <a:pt x="383465" y="67294"/>
                    </a:lnTo>
                    <a:lnTo>
                      <a:pt x="381636" y="68208"/>
                    </a:lnTo>
                    <a:lnTo>
                      <a:pt x="380539" y="69671"/>
                    </a:lnTo>
                    <a:lnTo>
                      <a:pt x="379076" y="70951"/>
                    </a:lnTo>
                    <a:lnTo>
                      <a:pt x="377430" y="71317"/>
                    </a:lnTo>
                    <a:lnTo>
                      <a:pt x="375053" y="70768"/>
                    </a:lnTo>
                    <a:lnTo>
                      <a:pt x="373407" y="71500"/>
                    </a:lnTo>
                    <a:lnTo>
                      <a:pt x="371396" y="70220"/>
                    </a:lnTo>
                    <a:lnTo>
                      <a:pt x="365727" y="70402"/>
                    </a:lnTo>
                    <a:lnTo>
                      <a:pt x="363533" y="69488"/>
                    </a:lnTo>
                    <a:lnTo>
                      <a:pt x="360972" y="69488"/>
                    </a:lnTo>
                    <a:lnTo>
                      <a:pt x="354206" y="66014"/>
                    </a:lnTo>
                    <a:lnTo>
                      <a:pt x="349635" y="65099"/>
                    </a:lnTo>
                    <a:lnTo>
                      <a:pt x="341589" y="61808"/>
                    </a:lnTo>
                    <a:lnTo>
                      <a:pt x="339212" y="62722"/>
                    </a:lnTo>
                    <a:lnTo>
                      <a:pt x="337566" y="64551"/>
                    </a:lnTo>
                    <a:lnTo>
                      <a:pt x="333909" y="64185"/>
                    </a:lnTo>
                    <a:lnTo>
                      <a:pt x="332446" y="64551"/>
                    </a:lnTo>
                    <a:lnTo>
                      <a:pt x="331349" y="65465"/>
                    </a:lnTo>
                    <a:lnTo>
                      <a:pt x="331166" y="69122"/>
                    </a:lnTo>
                    <a:lnTo>
                      <a:pt x="327326" y="75340"/>
                    </a:lnTo>
                    <a:lnTo>
                      <a:pt x="327874" y="76071"/>
                    </a:lnTo>
                    <a:lnTo>
                      <a:pt x="331715" y="76071"/>
                    </a:lnTo>
                    <a:lnTo>
                      <a:pt x="332812" y="78448"/>
                    </a:lnTo>
                    <a:lnTo>
                      <a:pt x="332629" y="79728"/>
                    </a:lnTo>
                    <a:lnTo>
                      <a:pt x="330617" y="80826"/>
                    </a:lnTo>
                    <a:lnTo>
                      <a:pt x="330069" y="81740"/>
                    </a:lnTo>
                    <a:lnTo>
                      <a:pt x="329886" y="83203"/>
                    </a:lnTo>
                    <a:lnTo>
                      <a:pt x="330983" y="84666"/>
                    </a:lnTo>
                    <a:lnTo>
                      <a:pt x="332263" y="85214"/>
                    </a:lnTo>
                    <a:lnTo>
                      <a:pt x="337566" y="84849"/>
                    </a:lnTo>
                    <a:lnTo>
                      <a:pt x="338480" y="85763"/>
                    </a:lnTo>
                    <a:lnTo>
                      <a:pt x="339212" y="87409"/>
                    </a:lnTo>
                    <a:lnTo>
                      <a:pt x="339029" y="88140"/>
                    </a:lnTo>
                    <a:lnTo>
                      <a:pt x="336835" y="89969"/>
                    </a:lnTo>
                    <a:lnTo>
                      <a:pt x="333909" y="91249"/>
                    </a:lnTo>
                    <a:lnTo>
                      <a:pt x="333177" y="93443"/>
                    </a:lnTo>
                    <a:lnTo>
                      <a:pt x="338846" y="98380"/>
                    </a:lnTo>
                    <a:lnTo>
                      <a:pt x="339212" y="101489"/>
                    </a:lnTo>
                    <a:lnTo>
                      <a:pt x="338480" y="103135"/>
                    </a:lnTo>
                    <a:lnTo>
                      <a:pt x="332080" y="107341"/>
                    </a:lnTo>
                    <a:lnTo>
                      <a:pt x="331897" y="108438"/>
                    </a:lnTo>
                    <a:lnTo>
                      <a:pt x="335555" y="110267"/>
                    </a:lnTo>
                    <a:lnTo>
                      <a:pt x="337383" y="113924"/>
                    </a:lnTo>
                    <a:lnTo>
                      <a:pt x="341955" y="116484"/>
                    </a:lnTo>
                    <a:lnTo>
                      <a:pt x="341589" y="120141"/>
                    </a:lnTo>
                    <a:lnTo>
                      <a:pt x="344881" y="120507"/>
                    </a:lnTo>
                    <a:lnTo>
                      <a:pt x="345978" y="121970"/>
                    </a:lnTo>
                    <a:lnTo>
                      <a:pt x="348721" y="121238"/>
                    </a:lnTo>
                    <a:lnTo>
                      <a:pt x="350732" y="121604"/>
                    </a:lnTo>
                    <a:lnTo>
                      <a:pt x="350915" y="123798"/>
                    </a:lnTo>
                    <a:lnTo>
                      <a:pt x="350550" y="126176"/>
                    </a:lnTo>
                    <a:lnTo>
                      <a:pt x="351829" y="129833"/>
                    </a:lnTo>
                    <a:lnTo>
                      <a:pt x="352561" y="130199"/>
                    </a:lnTo>
                    <a:lnTo>
                      <a:pt x="360790" y="130930"/>
                    </a:lnTo>
                    <a:lnTo>
                      <a:pt x="363167" y="132393"/>
                    </a:lnTo>
                    <a:lnTo>
                      <a:pt x="365361" y="132027"/>
                    </a:lnTo>
                    <a:lnTo>
                      <a:pt x="367921" y="135136"/>
                    </a:lnTo>
                    <a:lnTo>
                      <a:pt x="367556" y="137330"/>
                    </a:lnTo>
                    <a:lnTo>
                      <a:pt x="368470" y="138976"/>
                    </a:lnTo>
                    <a:lnTo>
                      <a:pt x="366093" y="140805"/>
                    </a:lnTo>
                    <a:lnTo>
                      <a:pt x="365361" y="142816"/>
                    </a:lnTo>
                    <a:lnTo>
                      <a:pt x="361704" y="143365"/>
                    </a:lnTo>
                    <a:lnTo>
                      <a:pt x="360241" y="143365"/>
                    </a:lnTo>
                    <a:lnTo>
                      <a:pt x="359144" y="142816"/>
                    </a:lnTo>
                    <a:lnTo>
                      <a:pt x="356401" y="142999"/>
                    </a:lnTo>
                    <a:lnTo>
                      <a:pt x="355121" y="144096"/>
                    </a:lnTo>
                    <a:lnTo>
                      <a:pt x="350366" y="146474"/>
                    </a:lnTo>
                    <a:lnTo>
                      <a:pt x="348538" y="149765"/>
                    </a:lnTo>
                    <a:lnTo>
                      <a:pt x="348172" y="154154"/>
                    </a:lnTo>
                    <a:lnTo>
                      <a:pt x="350366" y="157080"/>
                    </a:lnTo>
                    <a:lnTo>
                      <a:pt x="350001" y="159457"/>
                    </a:lnTo>
                    <a:lnTo>
                      <a:pt x="350915" y="159640"/>
                    </a:lnTo>
                    <a:lnTo>
                      <a:pt x="351829" y="160920"/>
                    </a:lnTo>
                    <a:lnTo>
                      <a:pt x="351098" y="162200"/>
                    </a:lnTo>
                    <a:lnTo>
                      <a:pt x="348721" y="164211"/>
                    </a:lnTo>
                    <a:lnTo>
                      <a:pt x="347807" y="166589"/>
                    </a:lnTo>
                    <a:lnTo>
                      <a:pt x="348172" y="168051"/>
                    </a:lnTo>
                    <a:lnTo>
                      <a:pt x="349086" y="168417"/>
                    </a:lnTo>
                    <a:lnTo>
                      <a:pt x="353841" y="168600"/>
                    </a:lnTo>
                    <a:lnTo>
                      <a:pt x="354755" y="171343"/>
                    </a:lnTo>
                    <a:lnTo>
                      <a:pt x="353841" y="172440"/>
                    </a:lnTo>
                    <a:lnTo>
                      <a:pt x="352378" y="172623"/>
                    </a:lnTo>
                    <a:lnTo>
                      <a:pt x="350366" y="172440"/>
                    </a:lnTo>
                    <a:lnTo>
                      <a:pt x="349086" y="171343"/>
                    </a:lnTo>
                    <a:lnTo>
                      <a:pt x="347807" y="174269"/>
                    </a:lnTo>
                    <a:lnTo>
                      <a:pt x="341589" y="176646"/>
                    </a:lnTo>
                    <a:lnTo>
                      <a:pt x="336286" y="183595"/>
                    </a:lnTo>
                    <a:lnTo>
                      <a:pt x="333909" y="184875"/>
                    </a:lnTo>
                    <a:lnTo>
                      <a:pt x="331532" y="187252"/>
                    </a:lnTo>
                    <a:lnTo>
                      <a:pt x="329886" y="189629"/>
                    </a:lnTo>
                    <a:lnTo>
                      <a:pt x="329337" y="192372"/>
                    </a:lnTo>
                    <a:lnTo>
                      <a:pt x="329886" y="196030"/>
                    </a:lnTo>
                    <a:lnTo>
                      <a:pt x="328240" y="198955"/>
                    </a:lnTo>
                    <a:lnTo>
                      <a:pt x="324400" y="201333"/>
                    </a:lnTo>
                    <a:lnTo>
                      <a:pt x="320743" y="201698"/>
                    </a:lnTo>
                    <a:lnTo>
                      <a:pt x="318000" y="203710"/>
                    </a:lnTo>
                    <a:lnTo>
                      <a:pt x="315623" y="207367"/>
                    </a:lnTo>
                    <a:lnTo>
                      <a:pt x="313794" y="212487"/>
                    </a:lnTo>
                    <a:lnTo>
                      <a:pt x="311234" y="217059"/>
                    </a:lnTo>
                    <a:lnTo>
                      <a:pt x="304102" y="227116"/>
                    </a:lnTo>
                    <a:lnTo>
                      <a:pt x="301359" y="229859"/>
                    </a:lnTo>
                    <a:lnTo>
                      <a:pt x="295690" y="232785"/>
                    </a:lnTo>
                    <a:lnTo>
                      <a:pt x="290570" y="237357"/>
                    </a:lnTo>
                    <a:lnTo>
                      <a:pt x="288742" y="239551"/>
                    </a:lnTo>
                    <a:lnTo>
                      <a:pt x="284353" y="246683"/>
                    </a:lnTo>
                    <a:lnTo>
                      <a:pt x="280696" y="251071"/>
                    </a:lnTo>
                    <a:lnTo>
                      <a:pt x="277404" y="257289"/>
                    </a:lnTo>
                    <a:lnTo>
                      <a:pt x="275027" y="258935"/>
                    </a:lnTo>
                    <a:lnTo>
                      <a:pt x="273198" y="259300"/>
                    </a:lnTo>
                    <a:lnTo>
                      <a:pt x="262958" y="258935"/>
                    </a:lnTo>
                    <a:lnTo>
                      <a:pt x="261129" y="259483"/>
                    </a:lnTo>
                    <a:lnTo>
                      <a:pt x="257472" y="261129"/>
                    </a:lnTo>
                    <a:lnTo>
                      <a:pt x="255095" y="263689"/>
                    </a:lnTo>
                    <a:lnTo>
                      <a:pt x="253083" y="264238"/>
                    </a:lnTo>
                    <a:lnTo>
                      <a:pt x="251986" y="263323"/>
                    </a:lnTo>
                    <a:lnTo>
                      <a:pt x="251072" y="261129"/>
                    </a:lnTo>
                    <a:lnTo>
                      <a:pt x="247232" y="255643"/>
                    </a:lnTo>
                    <a:lnTo>
                      <a:pt x="245403" y="254546"/>
                    </a:lnTo>
                    <a:lnTo>
                      <a:pt x="243940" y="254546"/>
                    </a:lnTo>
                    <a:lnTo>
                      <a:pt x="239551" y="258569"/>
                    </a:lnTo>
                    <a:lnTo>
                      <a:pt x="237906" y="261495"/>
                    </a:lnTo>
                    <a:lnTo>
                      <a:pt x="232419" y="265701"/>
                    </a:lnTo>
                    <a:lnTo>
                      <a:pt x="225836" y="273929"/>
                    </a:lnTo>
                    <a:lnTo>
                      <a:pt x="222362" y="277221"/>
                    </a:lnTo>
                    <a:lnTo>
                      <a:pt x="221082" y="279964"/>
                    </a:lnTo>
                    <a:lnTo>
                      <a:pt x="219253" y="288193"/>
                    </a:lnTo>
                    <a:lnTo>
                      <a:pt x="219253" y="290387"/>
                    </a:lnTo>
                    <a:lnTo>
                      <a:pt x="220899" y="292399"/>
                    </a:lnTo>
                    <a:lnTo>
                      <a:pt x="223459" y="294227"/>
                    </a:lnTo>
                    <a:lnTo>
                      <a:pt x="226385" y="293862"/>
                    </a:lnTo>
                    <a:lnTo>
                      <a:pt x="229676" y="294776"/>
                    </a:lnTo>
                    <a:lnTo>
                      <a:pt x="234431" y="294776"/>
                    </a:lnTo>
                    <a:lnTo>
                      <a:pt x="235711" y="295142"/>
                    </a:lnTo>
                    <a:lnTo>
                      <a:pt x="237357" y="297153"/>
                    </a:lnTo>
                    <a:lnTo>
                      <a:pt x="237906" y="298616"/>
                    </a:lnTo>
                    <a:lnTo>
                      <a:pt x="237723" y="300810"/>
                    </a:lnTo>
                    <a:lnTo>
                      <a:pt x="234797" y="309588"/>
                    </a:lnTo>
                    <a:lnTo>
                      <a:pt x="234797" y="311965"/>
                    </a:lnTo>
                    <a:lnTo>
                      <a:pt x="235345" y="313794"/>
                    </a:lnTo>
                    <a:lnTo>
                      <a:pt x="240100" y="318731"/>
                    </a:lnTo>
                    <a:lnTo>
                      <a:pt x="241929" y="319280"/>
                    </a:lnTo>
                    <a:lnTo>
                      <a:pt x="246134" y="318182"/>
                    </a:lnTo>
                    <a:lnTo>
                      <a:pt x="247414" y="318548"/>
                    </a:lnTo>
                    <a:lnTo>
                      <a:pt x="248329" y="319645"/>
                    </a:lnTo>
                    <a:lnTo>
                      <a:pt x="248329" y="324765"/>
                    </a:lnTo>
                    <a:lnTo>
                      <a:pt x="249060" y="328423"/>
                    </a:lnTo>
                    <a:lnTo>
                      <a:pt x="251254" y="331531"/>
                    </a:lnTo>
                    <a:lnTo>
                      <a:pt x="252352" y="335006"/>
                    </a:lnTo>
                    <a:lnTo>
                      <a:pt x="254546" y="337932"/>
                    </a:lnTo>
                    <a:lnTo>
                      <a:pt x="256924" y="339943"/>
                    </a:lnTo>
                    <a:lnTo>
                      <a:pt x="257289" y="341223"/>
                    </a:lnTo>
                    <a:lnTo>
                      <a:pt x="258935" y="343052"/>
                    </a:lnTo>
                    <a:lnTo>
                      <a:pt x="259300" y="344698"/>
                    </a:lnTo>
                    <a:lnTo>
                      <a:pt x="257289" y="345795"/>
                    </a:lnTo>
                    <a:lnTo>
                      <a:pt x="256924" y="346526"/>
                    </a:lnTo>
                    <a:lnTo>
                      <a:pt x="257289" y="351281"/>
                    </a:lnTo>
                    <a:lnTo>
                      <a:pt x="256740" y="352561"/>
                    </a:lnTo>
                    <a:lnTo>
                      <a:pt x="259849" y="352926"/>
                    </a:lnTo>
                    <a:lnTo>
                      <a:pt x="260032" y="354206"/>
                    </a:lnTo>
                    <a:lnTo>
                      <a:pt x="256740" y="354572"/>
                    </a:lnTo>
                    <a:lnTo>
                      <a:pt x="254363" y="355852"/>
                    </a:lnTo>
                    <a:lnTo>
                      <a:pt x="253998" y="357132"/>
                    </a:lnTo>
                    <a:lnTo>
                      <a:pt x="252717" y="357864"/>
                    </a:lnTo>
                    <a:lnTo>
                      <a:pt x="250889" y="357864"/>
                    </a:lnTo>
                    <a:lnTo>
                      <a:pt x="248146" y="357498"/>
                    </a:lnTo>
                    <a:lnTo>
                      <a:pt x="247232" y="356767"/>
                    </a:lnTo>
                    <a:lnTo>
                      <a:pt x="246866" y="355669"/>
                    </a:lnTo>
                    <a:lnTo>
                      <a:pt x="247414" y="353292"/>
                    </a:lnTo>
                    <a:lnTo>
                      <a:pt x="247049" y="352744"/>
                    </a:lnTo>
                    <a:lnTo>
                      <a:pt x="244123" y="352378"/>
                    </a:lnTo>
                    <a:lnTo>
                      <a:pt x="241562" y="353475"/>
                    </a:lnTo>
                    <a:lnTo>
                      <a:pt x="236077" y="355304"/>
                    </a:lnTo>
                    <a:lnTo>
                      <a:pt x="234614" y="358595"/>
                    </a:lnTo>
                    <a:lnTo>
                      <a:pt x="233517" y="359509"/>
                    </a:lnTo>
                    <a:lnTo>
                      <a:pt x="232419" y="359509"/>
                    </a:lnTo>
                    <a:lnTo>
                      <a:pt x="225471" y="359144"/>
                    </a:lnTo>
                    <a:lnTo>
                      <a:pt x="221630" y="355852"/>
                    </a:lnTo>
                    <a:lnTo>
                      <a:pt x="219071" y="357132"/>
                    </a:lnTo>
                    <a:lnTo>
                      <a:pt x="217242" y="356035"/>
                    </a:lnTo>
                    <a:lnTo>
                      <a:pt x="211573" y="356401"/>
                    </a:lnTo>
                    <a:lnTo>
                      <a:pt x="209927" y="356035"/>
                    </a:lnTo>
                    <a:lnTo>
                      <a:pt x="207185" y="356584"/>
                    </a:lnTo>
                    <a:lnTo>
                      <a:pt x="205356" y="355669"/>
                    </a:lnTo>
                    <a:lnTo>
                      <a:pt x="204624" y="356767"/>
                    </a:lnTo>
                    <a:lnTo>
                      <a:pt x="203893" y="356767"/>
                    </a:lnTo>
                    <a:lnTo>
                      <a:pt x="202979" y="354572"/>
                    </a:lnTo>
                    <a:lnTo>
                      <a:pt x="201881" y="354206"/>
                    </a:lnTo>
                    <a:lnTo>
                      <a:pt x="200967" y="356218"/>
                    </a:lnTo>
                    <a:lnTo>
                      <a:pt x="200967" y="364081"/>
                    </a:lnTo>
                    <a:lnTo>
                      <a:pt x="192007" y="364081"/>
                    </a:lnTo>
                    <a:lnTo>
                      <a:pt x="190361" y="364630"/>
                    </a:lnTo>
                    <a:lnTo>
                      <a:pt x="187984" y="364081"/>
                    </a:lnTo>
                    <a:lnTo>
                      <a:pt x="187252" y="366641"/>
                    </a:lnTo>
                    <a:lnTo>
                      <a:pt x="186155" y="367007"/>
                    </a:lnTo>
                    <a:lnTo>
                      <a:pt x="185424" y="368836"/>
                    </a:lnTo>
                    <a:lnTo>
                      <a:pt x="183230" y="370481"/>
                    </a:lnTo>
                    <a:lnTo>
                      <a:pt x="181035" y="370664"/>
                    </a:lnTo>
                    <a:lnTo>
                      <a:pt x="175184" y="368470"/>
                    </a:lnTo>
                    <a:lnTo>
                      <a:pt x="169880" y="368287"/>
                    </a:lnTo>
                    <a:lnTo>
                      <a:pt x="168417" y="367007"/>
                    </a:lnTo>
                    <a:lnTo>
                      <a:pt x="167503" y="364264"/>
                    </a:lnTo>
                    <a:lnTo>
                      <a:pt x="166589" y="362801"/>
                    </a:lnTo>
                    <a:lnTo>
                      <a:pt x="164577" y="360607"/>
                    </a:lnTo>
                    <a:lnTo>
                      <a:pt x="162200" y="355486"/>
                    </a:lnTo>
                    <a:lnTo>
                      <a:pt x="159457" y="347623"/>
                    </a:lnTo>
                    <a:lnTo>
                      <a:pt x="159091" y="344880"/>
                    </a:lnTo>
                    <a:lnTo>
                      <a:pt x="157080" y="344880"/>
                    </a:lnTo>
                    <a:lnTo>
                      <a:pt x="152326" y="343235"/>
                    </a:lnTo>
                    <a:lnTo>
                      <a:pt x="149034" y="341223"/>
                    </a:lnTo>
                    <a:lnTo>
                      <a:pt x="147388" y="332263"/>
                    </a:lnTo>
                    <a:lnTo>
                      <a:pt x="145925" y="329886"/>
                    </a:lnTo>
                    <a:lnTo>
                      <a:pt x="142634" y="327508"/>
                    </a:lnTo>
                    <a:lnTo>
                      <a:pt x="139525" y="325863"/>
                    </a:lnTo>
                    <a:lnTo>
                      <a:pt x="135136" y="324948"/>
                    </a:lnTo>
                    <a:lnTo>
                      <a:pt x="125445" y="326960"/>
                    </a:lnTo>
                    <a:lnTo>
                      <a:pt x="115935" y="326960"/>
                    </a:lnTo>
                    <a:lnTo>
                      <a:pt x="108986" y="329703"/>
                    </a:lnTo>
                    <a:lnTo>
                      <a:pt x="104963" y="328606"/>
                    </a:lnTo>
                    <a:lnTo>
                      <a:pt x="98015" y="327691"/>
                    </a:lnTo>
                    <a:lnTo>
                      <a:pt x="94723" y="333177"/>
                    </a:lnTo>
                    <a:lnTo>
                      <a:pt x="92346" y="330434"/>
                    </a:lnTo>
                    <a:lnTo>
                      <a:pt x="86860" y="330434"/>
                    </a:lnTo>
                    <a:lnTo>
                      <a:pt x="82655" y="327143"/>
                    </a:lnTo>
                    <a:lnTo>
                      <a:pt x="76071" y="327874"/>
                    </a:lnTo>
                    <a:lnTo>
                      <a:pt x="70037" y="327143"/>
                    </a:lnTo>
                    <a:lnTo>
                      <a:pt x="66380" y="330617"/>
                    </a:lnTo>
                    <a:lnTo>
                      <a:pt x="60162" y="331349"/>
                    </a:lnTo>
                    <a:lnTo>
                      <a:pt x="46996" y="329703"/>
                    </a:lnTo>
                    <a:lnTo>
                      <a:pt x="41876" y="330068"/>
                    </a:lnTo>
                    <a:lnTo>
                      <a:pt x="34927" y="333360"/>
                    </a:lnTo>
                    <a:lnTo>
                      <a:pt x="31636" y="331349"/>
                    </a:lnTo>
                    <a:lnTo>
                      <a:pt x="27978" y="334457"/>
                    </a:lnTo>
                    <a:lnTo>
                      <a:pt x="24321" y="334640"/>
                    </a:lnTo>
                    <a:lnTo>
                      <a:pt x="21761" y="336103"/>
                    </a:lnTo>
                    <a:lnTo>
                      <a:pt x="20664" y="333360"/>
                    </a:lnTo>
                    <a:lnTo>
                      <a:pt x="19018" y="332811"/>
                    </a:lnTo>
                  </a:path>
                </a:pathLst>
              </a:custGeom>
              <a:grpFill/>
              <a:ln w="4020" cap="flat">
                <a:solidFill>
                  <a:srgbClr val="FFFFFF"/>
                </a:solidFill>
                <a:prstDash val="solid"/>
                <a:miter/>
              </a:ln>
            </p:spPr>
            <p:txBody>
              <a:bodyPr rtlCol="0" anchor="ctr"/>
              <a:lstStyle/>
              <a:p>
                <a:endParaRPr lang="en-GB" sz="1463"/>
              </a:p>
            </p:txBody>
          </p:sp>
          <p:sp>
            <p:nvSpPr>
              <p:cNvPr id="723" name="Freeform: Shape 722">
                <a:extLst>
                  <a:ext uri="{FF2B5EF4-FFF2-40B4-BE49-F238E27FC236}">
                    <a16:creationId xmlns:a16="http://schemas.microsoft.com/office/drawing/2014/main" id="{587DF3D9-FF12-B535-580E-D22F11B756F7}"/>
                  </a:ext>
                </a:extLst>
              </p:cNvPr>
              <p:cNvSpPr/>
              <p:nvPr/>
            </p:nvSpPr>
            <p:spPr>
              <a:xfrm>
                <a:off x="7322020" y="3189848"/>
                <a:ext cx="360058" cy="226202"/>
              </a:xfrm>
              <a:custGeom>
                <a:avLst/>
                <a:gdLst>
                  <a:gd name="connsiteX0" fmla="*/ 89420 w 360058"/>
                  <a:gd name="connsiteY0" fmla="*/ 44070 h 226202"/>
                  <a:gd name="connsiteX1" fmla="*/ 114290 w 360058"/>
                  <a:gd name="connsiteY1" fmla="*/ 47544 h 226202"/>
                  <a:gd name="connsiteX2" fmla="*/ 117764 w 360058"/>
                  <a:gd name="connsiteY2" fmla="*/ 45716 h 226202"/>
                  <a:gd name="connsiteX3" fmla="*/ 115204 w 360058"/>
                  <a:gd name="connsiteY3" fmla="*/ 39499 h 226202"/>
                  <a:gd name="connsiteX4" fmla="*/ 115570 w 360058"/>
                  <a:gd name="connsiteY4" fmla="*/ 36207 h 226202"/>
                  <a:gd name="connsiteX5" fmla="*/ 113376 w 360058"/>
                  <a:gd name="connsiteY5" fmla="*/ 29624 h 226202"/>
                  <a:gd name="connsiteX6" fmla="*/ 115204 w 360058"/>
                  <a:gd name="connsiteY6" fmla="*/ 26881 h 226202"/>
                  <a:gd name="connsiteX7" fmla="*/ 118130 w 360058"/>
                  <a:gd name="connsiteY7" fmla="*/ 24869 h 226202"/>
                  <a:gd name="connsiteX8" fmla="*/ 120141 w 360058"/>
                  <a:gd name="connsiteY8" fmla="*/ 21944 h 226202"/>
                  <a:gd name="connsiteX9" fmla="*/ 122701 w 360058"/>
                  <a:gd name="connsiteY9" fmla="*/ 19383 h 226202"/>
                  <a:gd name="connsiteX10" fmla="*/ 126542 w 360058"/>
                  <a:gd name="connsiteY10" fmla="*/ 18652 h 226202"/>
                  <a:gd name="connsiteX11" fmla="*/ 133856 w 360058"/>
                  <a:gd name="connsiteY11" fmla="*/ 18286 h 226202"/>
                  <a:gd name="connsiteX12" fmla="*/ 137331 w 360058"/>
                  <a:gd name="connsiteY12" fmla="*/ 17006 h 226202"/>
                  <a:gd name="connsiteX13" fmla="*/ 138976 w 360058"/>
                  <a:gd name="connsiteY13" fmla="*/ 14081 h 226202"/>
                  <a:gd name="connsiteX14" fmla="*/ 138793 w 360058"/>
                  <a:gd name="connsiteY14" fmla="*/ 10789 h 226202"/>
                  <a:gd name="connsiteX15" fmla="*/ 141902 w 360058"/>
                  <a:gd name="connsiteY15" fmla="*/ 9143 h 226202"/>
                  <a:gd name="connsiteX16" fmla="*/ 147936 w 360058"/>
                  <a:gd name="connsiteY16" fmla="*/ 13166 h 226202"/>
                  <a:gd name="connsiteX17" fmla="*/ 151594 w 360058"/>
                  <a:gd name="connsiteY17" fmla="*/ 13898 h 226202"/>
                  <a:gd name="connsiteX18" fmla="*/ 150131 w 360058"/>
                  <a:gd name="connsiteY18" fmla="*/ 10789 h 226202"/>
                  <a:gd name="connsiteX19" fmla="*/ 148120 w 360058"/>
                  <a:gd name="connsiteY19" fmla="*/ 8046 h 226202"/>
                  <a:gd name="connsiteX20" fmla="*/ 145194 w 360058"/>
                  <a:gd name="connsiteY20" fmla="*/ 5852 h 226202"/>
                  <a:gd name="connsiteX21" fmla="*/ 148485 w 360058"/>
                  <a:gd name="connsiteY21" fmla="*/ 4206 h 226202"/>
                  <a:gd name="connsiteX22" fmla="*/ 152143 w 360058"/>
                  <a:gd name="connsiteY22" fmla="*/ 4389 h 226202"/>
                  <a:gd name="connsiteX23" fmla="*/ 155251 w 360058"/>
                  <a:gd name="connsiteY23" fmla="*/ 2377 h 226202"/>
                  <a:gd name="connsiteX24" fmla="*/ 155617 w 360058"/>
                  <a:gd name="connsiteY24" fmla="*/ 0 h 226202"/>
                  <a:gd name="connsiteX25" fmla="*/ 165491 w 360058"/>
                  <a:gd name="connsiteY25" fmla="*/ 8595 h 226202"/>
                  <a:gd name="connsiteX26" fmla="*/ 171709 w 360058"/>
                  <a:gd name="connsiteY26" fmla="*/ 12252 h 226202"/>
                  <a:gd name="connsiteX27" fmla="*/ 174269 w 360058"/>
                  <a:gd name="connsiteY27" fmla="*/ 14629 h 226202"/>
                  <a:gd name="connsiteX28" fmla="*/ 177926 w 360058"/>
                  <a:gd name="connsiteY28" fmla="*/ 15909 h 226202"/>
                  <a:gd name="connsiteX29" fmla="*/ 181949 w 360058"/>
                  <a:gd name="connsiteY29" fmla="*/ 15178 h 226202"/>
                  <a:gd name="connsiteX30" fmla="*/ 189264 w 360058"/>
                  <a:gd name="connsiteY30" fmla="*/ 16458 h 226202"/>
                  <a:gd name="connsiteX31" fmla="*/ 191275 w 360058"/>
                  <a:gd name="connsiteY31" fmla="*/ 19383 h 226202"/>
                  <a:gd name="connsiteX32" fmla="*/ 190361 w 360058"/>
                  <a:gd name="connsiteY32" fmla="*/ 22675 h 226202"/>
                  <a:gd name="connsiteX33" fmla="*/ 190726 w 360058"/>
                  <a:gd name="connsiteY33" fmla="*/ 25967 h 226202"/>
                  <a:gd name="connsiteX34" fmla="*/ 193287 w 360058"/>
                  <a:gd name="connsiteY34" fmla="*/ 28344 h 226202"/>
                  <a:gd name="connsiteX35" fmla="*/ 196578 w 360058"/>
                  <a:gd name="connsiteY35" fmla="*/ 29807 h 226202"/>
                  <a:gd name="connsiteX36" fmla="*/ 193104 w 360058"/>
                  <a:gd name="connsiteY36" fmla="*/ 31087 h 226202"/>
                  <a:gd name="connsiteX37" fmla="*/ 192738 w 360058"/>
                  <a:gd name="connsiteY37" fmla="*/ 34378 h 226202"/>
                  <a:gd name="connsiteX38" fmla="*/ 193652 w 360058"/>
                  <a:gd name="connsiteY38" fmla="*/ 37853 h 226202"/>
                  <a:gd name="connsiteX39" fmla="*/ 192190 w 360058"/>
                  <a:gd name="connsiteY39" fmla="*/ 40961 h 226202"/>
                  <a:gd name="connsiteX40" fmla="*/ 194384 w 360058"/>
                  <a:gd name="connsiteY40" fmla="*/ 43704 h 226202"/>
                  <a:gd name="connsiteX41" fmla="*/ 201333 w 360058"/>
                  <a:gd name="connsiteY41" fmla="*/ 47179 h 226202"/>
                  <a:gd name="connsiteX42" fmla="*/ 209196 w 360058"/>
                  <a:gd name="connsiteY42" fmla="*/ 48093 h 226202"/>
                  <a:gd name="connsiteX43" fmla="*/ 213036 w 360058"/>
                  <a:gd name="connsiteY43" fmla="*/ 47910 h 226202"/>
                  <a:gd name="connsiteX44" fmla="*/ 224008 w 360058"/>
                  <a:gd name="connsiteY44" fmla="*/ 50105 h 226202"/>
                  <a:gd name="connsiteX45" fmla="*/ 227665 w 360058"/>
                  <a:gd name="connsiteY45" fmla="*/ 48642 h 226202"/>
                  <a:gd name="connsiteX46" fmla="*/ 227848 w 360058"/>
                  <a:gd name="connsiteY46" fmla="*/ 45533 h 226202"/>
                  <a:gd name="connsiteX47" fmla="*/ 231322 w 360058"/>
                  <a:gd name="connsiteY47" fmla="*/ 44070 h 226202"/>
                  <a:gd name="connsiteX48" fmla="*/ 234614 w 360058"/>
                  <a:gd name="connsiteY48" fmla="*/ 45899 h 226202"/>
                  <a:gd name="connsiteX49" fmla="*/ 239917 w 360058"/>
                  <a:gd name="connsiteY49" fmla="*/ 50653 h 226202"/>
                  <a:gd name="connsiteX50" fmla="*/ 242294 w 360058"/>
                  <a:gd name="connsiteY50" fmla="*/ 53030 h 226202"/>
                  <a:gd name="connsiteX51" fmla="*/ 243574 w 360058"/>
                  <a:gd name="connsiteY51" fmla="*/ 56139 h 226202"/>
                  <a:gd name="connsiteX52" fmla="*/ 244123 w 360058"/>
                  <a:gd name="connsiteY52" fmla="*/ 63088 h 226202"/>
                  <a:gd name="connsiteX53" fmla="*/ 245952 w 360058"/>
                  <a:gd name="connsiteY53" fmla="*/ 65831 h 226202"/>
                  <a:gd name="connsiteX54" fmla="*/ 249243 w 360058"/>
                  <a:gd name="connsiteY54" fmla="*/ 67842 h 226202"/>
                  <a:gd name="connsiteX55" fmla="*/ 251620 w 360058"/>
                  <a:gd name="connsiteY55" fmla="*/ 70220 h 226202"/>
                  <a:gd name="connsiteX56" fmla="*/ 253632 w 360058"/>
                  <a:gd name="connsiteY56" fmla="*/ 77168 h 226202"/>
                  <a:gd name="connsiteX57" fmla="*/ 253266 w 360058"/>
                  <a:gd name="connsiteY57" fmla="*/ 80643 h 226202"/>
                  <a:gd name="connsiteX58" fmla="*/ 256374 w 360058"/>
                  <a:gd name="connsiteY58" fmla="*/ 86860 h 226202"/>
                  <a:gd name="connsiteX59" fmla="*/ 258569 w 360058"/>
                  <a:gd name="connsiteY59" fmla="*/ 89603 h 226202"/>
                  <a:gd name="connsiteX60" fmla="*/ 281427 w 360058"/>
                  <a:gd name="connsiteY60" fmla="*/ 101855 h 226202"/>
                  <a:gd name="connsiteX61" fmla="*/ 291119 w 360058"/>
                  <a:gd name="connsiteY61" fmla="*/ 112095 h 226202"/>
                  <a:gd name="connsiteX62" fmla="*/ 294410 w 360058"/>
                  <a:gd name="connsiteY62" fmla="*/ 114107 h 226202"/>
                  <a:gd name="connsiteX63" fmla="*/ 301908 w 360058"/>
                  <a:gd name="connsiteY63" fmla="*/ 114838 h 226202"/>
                  <a:gd name="connsiteX64" fmla="*/ 308674 w 360058"/>
                  <a:gd name="connsiteY64" fmla="*/ 118313 h 226202"/>
                  <a:gd name="connsiteX65" fmla="*/ 317634 w 360058"/>
                  <a:gd name="connsiteY65" fmla="*/ 124896 h 226202"/>
                  <a:gd name="connsiteX66" fmla="*/ 327874 w 360058"/>
                  <a:gd name="connsiteY66" fmla="*/ 134588 h 226202"/>
                  <a:gd name="connsiteX67" fmla="*/ 330800 w 360058"/>
                  <a:gd name="connsiteY67" fmla="*/ 136782 h 226202"/>
                  <a:gd name="connsiteX68" fmla="*/ 334457 w 360058"/>
                  <a:gd name="connsiteY68" fmla="*/ 137330 h 226202"/>
                  <a:gd name="connsiteX69" fmla="*/ 337749 w 360058"/>
                  <a:gd name="connsiteY69" fmla="*/ 135685 h 226202"/>
                  <a:gd name="connsiteX70" fmla="*/ 341406 w 360058"/>
                  <a:gd name="connsiteY70" fmla="*/ 135136 h 226202"/>
                  <a:gd name="connsiteX71" fmla="*/ 351829 w 360058"/>
                  <a:gd name="connsiteY71" fmla="*/ 138793 h 226202"/>
                  <a:gd name="connsiteX72" fmla="*/ 354023 w 360058"/>
                  <a:gd name="connsiteY72" fmla="*/ 141719 h 226202"/>
                  <a:gd name="connsiteX73" fmla="*/ 357315 w 360058"/>
                  <a:gd name="connsiteY73" fmla="*/ 143182 h 226202"/>
                  <a:gd name="connsiteX74" fmla="*/ 360058 w 360058"/>
                  <a:gd name="connsiteY74" fmla="*/ 145376 h 226202"/>
                  <a:gd name="connsiteX75" fmla="*/ 358778 w 360058"/>
                  <a:gd name="connsiteY75" fmla="*/ 148668 h 226202"/>
                  <a:gd name="connsiteX76" fmla="*/ 356767 w 360058"/>
                  <a:gd name="connsiteY76" fmla="*/ 151594 h 226202"/>
                  <a:gd name="connsiteX77" fmla="*/ 356584 w 360058"/>
                  <a:gd name="connsiteY77" fmla="*/ 158543 h 226202"/>
                  <a:gd name="connsiteX78" fmla="*/ 357315 w 360058"/>
                  <a:gd name="connsiteY78" fmla="*/ 162017 h 226202"/>
                  <a:gd name="connsiteX79" fmla="*/ 357132 w 360058"/>
                  <a:gd name="connsiteY79" fmla="*/ 164394 h 226202"/>
                  <a:gd name="connsiteX80" fmla="*/ 350000 w 360058"/>
                  <a:gd name="connsiteY80" fmla="*/ 164029 h 226202"/>
                  <a:gd name="connsiteX81" fmla="*/ 345612 w 360058"/>
                  <a:gd name="connsiteY81" fmla="*/ 162749 h 226202"/>
                  <a:gd name="connsiteX82" fmla="*/ 339029 w 360058"/>
                  <a:gd name="connsiteY82" fmla="*/ 159091 h 226202"/>
                  <a:gd name="connsiteX83" fmla="*/ 336652 w 360058"/>
                  <a:gd name="connsiteY83" fmla="*/ 159091 h 226202"/>
                  <a:gd name="connsiteX84" fmla="*/ 334457 w 360058"/>
                  <a:gd name="connsiteY84" fmla="*/ 159091 h 226202"/>
                  <a:gd name="connsiteX85" fmla="*/ 333360 w 360058"/>
                  <a:gd name="connsiteY85" fmla="*/ 160371 h 226202"/>
                  <a:gd name="connsiteX86" fmla="*/ 332812 w 360058"/>
                  <a:gd name="connsiteY86" fmla="*/ 164029 h 226202"/>
                  <a:gd name="connsiteX87" fmla="*/ 331714 w 360058"/>
                  <a:gd name="connsiteY87" fmla="*/ 166040 h 226202"/>
                  <a:gd name="connsiteX88" fmla="*/ 330983 w 360058"/>
                  <a:gd name="connsiteY88" fmla="*/ 166772 h 226202"/>
                  <a:gd name="connsiteX89" fmla="*/ 323669 w 360058"/>
                  <a:gd name="connsiteY89" fmla="*/ 167137 h 226202"/>
                  <a:gd name="connsiteX90" fmla="*/ 321108 w 360058"/>
                  <a:gd name="connsiteY90" fmla="*/ 166223 h 226202"/>
                  <a:gd name="connsiteX91" fmla="*/ 316902 w 360058"/>
                  <a:gd name="connsiteY91" fmla="*/ 166954 h 226202"/>
                  <a:gd name="connsiteX92" fmla="*/ 314525 w 360058"/>
                  <a:gd name="connsiteY92" fmla="*/ 169697 h 226202"/>
                  <a:gd name="connsiteX93" fmla="*/ 312879 w 360058"/>
                  <a:gd name="connsiteY93" fmla="*/ 170795 h 226202"/>
                  <a:gd name="connsiteX94" fmla="*/ 312148 w 360058"/>
                  <a:gd name="connsiteY94" fmla="*/ 172440 h 226202"/>
                  <a:gd name="connsiteX95" fmla="*/ 312148 w 360058"/>
                  <a:gd name="connsiteY95" fmla="*/ 174635 h 226202"/>
                  <a:gd name="connsiteX96" fmla="*/ 309588 w 360058"/>
                  <a:gd name="connsiteY96" fmla="*/ 182132 h 226202"/>
                  <a:gd name="connsiteX97" fmla="*/ 308308 w 360058"/>
                  <a:gd name="connsiteY97" fmla="*/ 183595 h 226202"/>
                  <a:gd name="connsiteX98" fmla="*/ 307393 w 360058"/>
                  <a:gd name="connsiteY98" fmla="*/ 188898 h 226202"/>
                  <a:gd name="connsiteX99" fmla="*/ 307393 w 360058"/>
                  <a:gd name="connsiteY99" fmla="*/ 192190 h 226202"/>
                  <a:gd name="connsiteX100" fmla="*/ 306662 w 360058"/>
                  <a:gd name="connsiteY100" fmla="*/ 194018 h 226202"/>
                  <a:gd name="connsiteX101" fmla="*/ 299896 w 360058"/>
                  <a:gd name="connsiteY101" fmla="*/ 198590 h 226202"/>
                  <a:gd name="connsiteX102" fmla="*/ 296605 w 360058"/>
                  <a:gd name="connsiteY102" fmla="*/ 198773 h 226202"/>
                  <a:gd name="connsiteX103" fmla="*/ 293862 w 360058"/>
                  <a:gd name="connsiteY103" fmla="*/ 201698 h 226202"/>
                  <a:gd name="connsiteX104" fmla="*/ 289656 w 360058"/>
                  <a:gd name="connsiteY104" fmla="*/ 202978 h 226202"/>
                  <a:gd name="connsiteX105" fmla="*/ 286364 w 360058"/>
                  <a:gd name="connsiteY105" fmla="*/ 204990 h 226202"/>
                  <a:gd name="connsiteX106" fmla="*/ 277953 w 360058"/>
                  <a:gd name="connsiteY106" fmla="*/ 206636 h 226202"/>
                  <a:gd name="connsiteX107" fmla="*/ 274661 w 360058"/>
                  <a:gd name="connsiteY107" fmla="*/ 208099 h 226202"/>
                  <a:gd name="connsiteX108" fmla="*/ 271369 w 360058"/>
                  <a:gd name="connsiteY108" fmla="*/ 207550 h 226202"/>
                  <a:gd name="connsiteX109" fmla="*/ 271552 w 360058"/>
                  <a:gd name="connsiteY109" fmla="*/ 209744 h 226202"/>
                  <a:gd name="connsiteX110" fmla="*/ 274112 w 360058"/>
                  <a:gd name="connsiteY110" fmla="*/ 212122 h 226202"/>
                  <a:gd name="connsiteX111" fmla="*/ 272650 w 360058"/>
                  <a:gd name="connsiteY111" fmla="*/ 214133 h 226202"/>
                  <a:gd name="connsiteX112" fmla="*/ 271004 w 360058"/>
                  <a:gd name="connsiteY112" fmla="*/ 214682 h 226202"/>
                  <a:gd name="connsiteX113" fmla="*/ 269907 w 360058"/>
                  <a:gd name="connsiteY113" fmla="*/ 219985 h 226202"/>
                  <a:gd name="connsiteX114" fmla="*/ 267895 w 360058"/>
                  <a:gd name="connsiteY114" fmla="*/ 221265 h 226202"/>
                  <a:gd name="connsiteX115" fmla="*/ 263872 w 360058"/>
                  <a:gd name="connsiteY115" fmla="*/ 222545 h 226202"/>
                  <a:gd name="connsiteX116" fmla="*/ 261129 w 360058"/>
                  <a:gd name="connsiteY116" fmla="*/ 225471 h 226202"/>
                  <a:gd name="connsiteX117" fmla="*/ 254729 w 360058"/>
                  <a:gd name="connsiteY117" fmla="*/ 225288 h 226202"/>
                  <a:gd name="connsiteX118" fmla="*/ 251437 w 360058"/>
                  <a:gd name="connsiteY118" fmla="*/ 226202 h 226202"/>
                  <a:gd name="connsiteX119" fmla="*/ 249425 w 360058"/>
                  <a:gd name="connsiteY119" fmla="*/ 226202 h 226202"/>
                  <a:gd name="connsiteX120" fmla="*/ 246866 w 360058"/>
                  <a:gd name="connsiteY120" fmla="*/ 223093 h 226202"/>
                  <a:gd name="connsiteX121" fmla="*/ 243391 w 360058"/>
                  <a:gd name="connsiteY121" fmla="*/ 221631 h 226202"/>
                  <a:gd name="connsiteX122" fmla="*/ 241014 w 360058"/>
                  <a:gd name="connsiteY122" fmla="*/ 219619 h 226202"/>
                  <a:gd name="connsiteX123" fmla="*/ 234797 w 360058"/>
                  <a:gd name="connsiteY123" fmla="*/ 220533 h 226202"/>
                  <a:gd name="connsiteX124" fmla="*/ 229860 w 360058"/>
                  <a:gd name="connsiteY124" fmla="*/ 219253 h 226202"/>
                  <a:gd name="connsiteX125" fmla="*/ 228945 w 360058"/>
                  <a:gd name="connsiteY125" fmla="*/ 217973 h 226202"/>
                  <a:gd name="connsiteX126" fmla="*/ 225653 w 360058"/>
                  <a:gd name="connsiteY126" fmla="*/ 215230 h 226202"/>
                  <a:gd name="connsiteX127" fmla="*/ 222911 w 360058"/>
                  <a:gd name="connsiteY127" fmla="*/ 213585 h 226202"/>
                  <a:gd name="connsiteX128" fmla="*/ 224008 w 360058"/>
                  <a:gd name="connsiteY128" fmla="*/ 207733 h 226202"/>
                  <a:gd name="connsiteX129" fmla="*/ 222362 w 360058"/>
                  <a:gd name="connsiteY129" fmla="*/ 202978 h 226202"/>
                  <a:gd name="connsiteX130" fmla="*/ 222362 w 360058"/>
                  <a:gd name="connsiteY130" fmla="*/ 187435 h 226202"/>
                  <a:gd name="connsiteX131" fmla="*/ 220168 w 360058"/>
                  <a:gd name="connsiteY131" fmla="*/ 185058 h 226202"/>
                  <a:gd name="connsiteX132" fmla="*/ 208464 w 360058"/>
                  <a:gd name="connsiteY132" fmla="*/ 185058 h 226202"/>
                  <a:gd name="connsiteX133" fmla="*/ 200967 w 360058"/>
                  <a:gd name="connsiteY133" fmla="*/ 181218 h 226202"/>
                  <a:gd name="connsiteX134" fmla="*/ 190544 w 360058"/>
                  <a:gd name="connsiteY134" fmla="*/ 172989 h 226202"/>
                  <a:gd name="connsiteX135" fmla="*/ 183047 w 360058"/>
                  <a:gd name="connsiteY135" fmla="*/ 169149 h 226202"/>
                  <a:gd name="connsiteX136" fmla="*/ 178840 w 360058"/>
                  <a:gd name="connsiteY136" fmla="*/ 167686 h 226202"/>
                  <a:gd name="connsiteX137" fmla="*/ 177195 w 360058"/>
                  <a:gd name="connsiteY137" fmla="*/ 161834 h 226202"/>
                  <a:gd name="connsiteX138" fmla="*/ 172623 w 360058"/>
                  <a:gd name="connsiteY138" fmla="*/ 156531 h 226202"/>
                  <a:gd name="connsiteX139" fmla="*/ 168235 w 360058"/>
                  <a:gd name="connsiteY139" fmla="*/ 154520 h 226202"/>
                  <a:gd name="connsiteX140" fmla="*/ 161651 w 360058"/>
                  <a:gd name="connsiteY140" fmla="*/ 153240 h 226202"/>
                  <a:gd name="connsiteX141" fmla="*/ 156714 w 360058"/>
                  <a:gd name="connsiteY141" fmla="*/ 154520 h 226202"/>
                  <a:gd name="connsiteX142" fmla="*/ 151411 w 360058"/>
                  <a:gd name="connsiteY142" fmla="*/ 153422 h 226202"/>
                  <a:gd name="connsiteX143" fmla="*/ 145011 w 360058"/>
                  <a:gd name="connsiteY143" fmla="*/ 150314 h 226202"/>
                  <a:gd name="connsiteX144" fmla="*/ 127273 w 360058"/>
                  <a:gd name="connsiteY144" fmla="*/ 144645 h 226202"/>
                  <a:gd name="connsiteX145" fmla="*/ 123433 w 360058"/>
                  <a:gd name="connsiteY145" fmla="*/ 140439 h 226202"/>
                  <a:gd name="connsiteX146" fmla="*/ 116849 w 360058"/>
                  <a:gd name="connsiteY146" fmla="*/ 134770 h 226202"/>
                  <a:gd name="connsiteX147" fmla="*/ 107158 w 360058"/>
                  <a:gd name="connsiteY147" fmla="*/ 134222 h 226202"/>
                  <a:gd name="connsiteX148" fmla="*/ 100026 w 360058"/>
                  <a:gd name="connsiteY148" fmla="*/ 135136 h 226202"/>
                  <a:gd name="connsiteX149" fmla="*/ 99295 w 360058"/>
                  <a:gd name="connsiteY149" fmla="*/ 138611 h 226202"/>
                  <a:gd name="connsiteX150" fmla="*/ 96369 w 360058"/>
                  <a:gd name="connsiteY150" fmla="*/ 140805 h 226202"/>
                  <a:gd name="connsiteX151" fmla="*/ 91432 w 360058"/>
                  <a:gd name="connsiteY151" fmla="*/ 140805 h 226202"/>
                  <a:gd name="connsiteX152" fmla="*/ 86312 w 360058"/>
                  <a:gd name="connsiteY152" fmla="*/ 139342 h 226202"/>
                  <a:gd name="connsiteX153" fmla="*/ 81008 w 360058"/>
                  <a:gd name="connsiteY153" fmla="*/ 139342 h 226202"/>
                  <a:gd name="connsiteX154" fmla="*/ 74059 w 360058"/>
                  <a:gd name="connsiteY154" fmla="*/ 140805 h 226202"/>
                  <a:gd name="connsiteX155" fmla="*/ 67294 w 360058"/>
                  <a:gd name="connsiteY155" fmla="*/ 146839 h 226202"/>
                  <a:gd name="connsiteX156" fmla="*/ 51385 w 360058"/>
                  <a:gd name="connsiteY156" fmla="*/ 158360 h 226202"/>
                  <a:gd name="connsiteX157" fmla="*/ 42607 w 360058"/>
                  <a:gd name="connsiteY157" fmla="*/ 160188 h 226202"/>
                  <a:gd name="connsiteX158" fmla="*/ 36573 w 360058"/>
                  <a:gd name="connsiteY158" fmla="*/ 160188 h 226202"/>
                  <a:gd name="connsiteX159" fmla="*/ 36756 w 360058"/>
                  <a:gd name="connsiteY159" fmla="*/ 158360 h 226202"/>
                  <a:gd name="connsiteX160" fmla="*/ 34012 w 360058"/>
                  <a:gd name="connsiteY160" fmla="*/ 141171 h 226202"/>
                  <a:gd name="connsiteX161" fmla="*/ 33464 w 360058"/>
                  <a:gd name="connsiteY161" fmla="*/ 130016 h 226202"/>
                  <a:gd name="connsiteX162" fmla="*/ 35476 w 360058"/>
                  <a:gd name="connsiteY162" fmla="*/ 120690 h 226202"/>
                  <a:gd name="connsiteX163" fmla="*/ 39682 w 360058"/>
                  <a:gd name="connsiteY163" fmla="*/ 114655 h 226202"/>
                  <a:gd name="connsiteX164" fmla="*/ 34561 w 360058"/>
                  <a:gd name="connsiteY164" fmla="*/ 113010 h 226202"/>
                  <a:gd name="connsiteX165" fmla="*/ 29807 w 360058"/>
                  <a:gd name="connsiteY165" fmla="*/ 109170 h 226202"/>
                  <a:gd name="connsiteX166" fmla="*/ 26332 w 360058"/>
                  <a:gd name="connsiteY166" fmla="*/ 104781 h 226202"/>
                  <a:gd name="connsiteX167" fmla="*/ 22675 w 360058"/>
                  <a:gd name="connsiteY167" fmla="*/ 104049 h 226202"/>
                  <a:gd name="connsiteX168" fmla="*/ 22675 w 360058"/>
                  <a:gd name="connsiteY168" fmla="*/ 102769 h 226202"/>
                  <a:gd name="connsiteX169" fmla="*/ 32367 w 360058"/>
                  <a:gd name="connsiteY169" fmla="*/ 98929 h 226202"/>
                  <a:gd name="connsiteX170" fmla="*/ 35476 w 360058"/>
                  <a:gd name="connsiteY170" fmla="*/ 96918 h 226202"/>
                  <a:gd name="connsiteX171" fmla="*/ 30355 w 360058"/>
                  <a:gd name="connsiteY171" fmla="*/ 95455 h 226202"/>
                  <a:gd name="connsiteX172" fmla="*/ 26698 w 360058"/>
                  <a:gd name="connsiteY172" fmla="*/ 93626 h 226202"/>
                  <a:gd name="connsiteX173" fmla="*/ 23041 w 360058"/>
                  <a:gd name="connsiteY173" fmla="*/ 90883 h 226202"/>
                  <a:gd name="connsiteX174" fmla="*/ 28161 w 360058"/>
                  <a:gd name="connsiteY174" fmla="*/ 86494 h 226202"/>
                  <a:gd name="connsiteX175" fmla="*/ 31269 w 360058"/>
                  <a:gd name="connsiteY175" fmla="*/ 88872 h 226202"/>
                  <a:gd name="connsiteX176" fmla="*/ 35659 w 360058"/>
                  <a:gd name="connsiteY176" fmla="*/ 90700 h 226202"/>
                  <a:gd name="connsiteX177" fmla="*/ 32915 w 360058"/>
                  <a:gd name="connsiteY177" fmla="*/ 85580 h 226202"/>
                  <a:gd name="connsiteX178" fmla="*/ 23407 w 360058"/>
                  <a:gd name="connsiteY178" fmla="*/ 82837 h 226202"/>
                  <a:gd name="connsiteX179" fmla="*/ 15544 w 360058"/>
                  <a:gd name="connsiteY179" fmla="*/ 84117 h 226202"/>
                  <a:gd name="connsiteX180" fmla="*/ 12069 w 360058"/>
                  <a:gd name="connsiteY180" fmla="*/ 87775 h 226202"/>
                  <a:gd name="connsiteX181" fmla="*/ 9326 w 360058"/>
                  <a:gd name="connsiteY181" fmla="*/ 87775 h 226202"/>
                  <a:gd name="connsiteX182" fmla="*/ 6217 w 360058"/>
                  <a:gd name="connsiteY182" fmla="*/ 75157 h 226202"/>
                  <a:gd name="connsiteX183" fmla="*/ 7131 w 360058"/>
                  <a:gd name="connsiteY183" fmla="*/ 68757 h 226202"/>
                  <a:gd name="connsiteX184" fmla="*/ 10423 w 360058"/>
                  <a:gd name="connsiteY184" fmla="*/ 64368 h 226202"/>
                  <a:gd name="connsiteX185" fmla="*/ 10789 w 360058"/>
                  <a:gd name="connsiteY185" fmla="*/ 62539 h 226202"/>
                  <a:gd name="connsiteX186" fmla="*/ 9875 w 360058"/>
                  <a:gd name="connsiteY186" fmla="*/ 52665 h 226202"/>
                  <a:gd name="connsiteX187" fmla="*/ 12435 w 360058"/>
                  <a:gd name="connsiteY187" fmla="*/ 58882 h 226202"/>
                  <a:gd name="connsiteX188" fmla="*/ 14629 w 360058"/>
                  <a:gd name="connsiteY188" fmla="*/ 62357 h 226202"/>
                  <a:gd name="connsiteX189" fmla="*/ 24504 w 360058"/>
                  <a:gd name="connsiteY189" fmla="*/ 62357 h 226202"/>
                  <a:gd name="connsiteX190" fmla="*/ 33647 w 360058"/>
                  <a:gd name="connsiteY190" fmla="*/ 65099 h 226202"/>
                  <a:gd name="connsiteX191" fmla="*/ 38401 w 360058"/>
                  <a:gd name="connsiteY191" fmla="*/ 64551 h 226202"/>
                  <a:gd name="connsiteX192" fmla="*/ 45716 w 360058"/>
                  <a:gd name="connsiteY192" fmla="*/ 66379 h 226202"/>
                  <a:gd name="connsiteX193" fmla="*/ 49922 w 360058"/>
                  <a:gd name="connsiteY193" fmla="*/ 64368 h 226202"/>
                  <a:gd name="connsiteX194" fmla="*/ 45533 w 360058"/>
                  <a:gd name="connsiteY194" fmla="*/ 63637 h 226202"/>
                  <a:gd name="connsiteX195" fmla="*/ 44984 w 360058"/>
                  <a:gd name="connsiteY195" fmla="*/ 61259 h 226202"/>
                  <a:gd name="connsiteX196" fmla="*/ 51933 w 360058"/>
                  <a:gd name="connsiteY196" fmla="*/ 59614 h 226202"/>
                  <a:gd name="connsiteX197" fmla="*/ 57785 w 360058"/>
                  <a:gd name="connsiteY197" fmla="*/ 52116 h 226202"/>
                  <a:gd name="connsiteX198" fmla="*/ 47362 w 360058"/>
                  <a:gd name="connsiteY198" fmla="*/ 45167 h 226202"/>
                  <a:gd name="connsiteX199" fmla="*/ 39864 w 360058"/>
                  <a:gd name="connsiteY199" fmla="*/ 37487 h 226202"/>
                  <a:gd name="connsiteX200" fmla="*/ 37121 w 360058"/>
                  <a:gd name="connsiteY200" fmla="*/ 30172 h 226202"/>
                  <a:gd name="connsiteX201" fmla="*/ 32367 w 360058"/>
                  <a:gd name="connsiteY201" fmla="*/ 24504 h 226202"/>
                  <a:gd name="connsiteX202" fmla="*/ 31453 w 360058"/>
                  <a:gd name="connsiteY202" fmla="*/ 23772 h 226202"/>
                  <a:gd name="connsiteX203" fmla="*/ 25967 w 360058"/>
                  <a:gd name="connsiteY203" fmla="*/ 22858 h 226202"/>
                  <a:gd name="connsiteX204" fmla="*/ 17372 w 360058"/>
                  <a:gd name="connsiteY204" fmla="*/ 25235 h 226202"/>
                  <a:gd name="connsiteX205" fmla="*/ 10423 w 360058"/>
                  <a:gd name="connsiteY205" fmla="*/ 28892 h 226202"/>
                  <a:gd name="connsiteX206" fmla="*/ 6217 w 360058"/>
                  <a:gd name="connsiteY206" fmla="*/ 33830 h 226202"/>
                  <a:gd name="connsiteX207" fmla="*/ 6217 w 360058"/>
                  <a:gd name="connsiteY207" fmla="*/ 37487 h 226202"/>
                  <a:gd name="connsiteX208" fmla="*/ 8412 w 360058"/>
                  <a:gd name="connsiteY208" fmla="*/ 38401 h 226202"/>
                  <a:gd name="connsiteX209" fmla="*/ 8778 w 360058"/>
                  <a:gd name="connsiteY209" fmla="*/ 49373 h 226202"/>
                  <a:gd name="connsiteX210" fmla="*/ 7681 w 360058"/>
                  <a:gd name="connsiteY210" fmla="*/ 48459 h 226202"/>
                  <a:gd name="connsiteX211" fmla="*/ 1463 w 360058"/>
                  <a:gd name="connsiteY211" fmla="*/ 37853 h 226202"/>
                  <a:gd name="connsiteX212" fmla="*/ 0 w 360058"/>
                  <a:gd name="connsiteY212" fmla="*/ 30538 h 226202"/>
                  <a:gd name="connsiteX213" fmla="*/ 13898 w 360058"/>
                  <a:gd name="connsiteY213" fmla="*/ 19383 h 226202"/>
                  <a:gd name="connsiteX214" fmla="*/ 24321 w 360058"/>
                  <a:gd name="connsiteY214" fmla="*/ 15909 h 226202"/>
                  <a:gd name="connsiteX215" fmla="*/ 35476 w 360058"/>
                  <a:gd name="connsiteY215" fmla="*/ 13166 h 226202"/>
                  <a:gd name="connsiteX216" fmla="*/ 39132 w 360058"/>
                  <a:gd name="connsiteY216" fmla="*/ 12435 h 226202"/>
                  <a:gd name="connsiteX217" fmla="*/ 42790 w 360058"/>
                  <a:gd name="connsiteY217" fmla="*/ 12618 h 226202"/>
                  <a:gd name="connsiteX218" fmla="*/ 46264 w 360058"/>
                  <a:gd name="connsiteY218" fmla="*/ 14263 h 226202"/>
                  <a:gd name="connsiteX219" fmla="*/ 49373 w 360058"/>
                  <a:gd name="connsiteY219" fmla="*/ 16458 h 226202"/>
                  <a:gd name="connsiteX220" fmla="*/ 56139 w 360058"/>
                  <a:gd name="connsiteY220" fmla="*/ 19383 h 226202"/>
                  <a:gd name="connsiteX221" fmla="*/ 58699 w 360058"/>
                  <a:gd name="connsiteY221" fmla="*/ 22126 h 226202"/>
                  <a:gd name="connsiteX222" fmla="*/ 61625 w 360058"/>
                  <a:gd name="connsiteY222" fmla="*/ 28344 h 226202"/>
                  <a:gd name="connsiteX223" fmla="*/ 64185 w 360058"/>
                  <a:gd name="connsiteY223" fmla="*/ 30904 h 226202"/>
                  <a:gd name="connsiteX224" fmla="*/ 66196 w 360058"/>
                  <a:gd name="connsiteY224" fmla="*/ 33830 h 226202"/>
                  <a:gd name="connsiteX225" fmla="*/ 70220 w 360058"/>
                  <a:gd name="connsiteY225" fmla="*/ 43339 h 226202"/>
                  <a:gd name="connsiteX226" fmla="*/ 74791 w 360058"/>
                  <a:gd name="connsiteY226" fmla="*/ 46082 h 226202"/>
                  <a:gd name="connsiteX227" fmla="*/ 83386 w 360058"/>
                  <a:gd name="connsiteY227" fmla="*/ 46447 h 226202"/>
                  <a:gd name="connsiteX228" fmla="*/ 89420 w 360058"/>
                  <a:gd name="connsiteY228" fmla="*/ 44070 h 22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360058" h="226202">
                    <a:moveTo>
                      <a:pt x="89420" y="44070"/>
                    </a:moveTo>
                    <a:lnTo>
                      <a:pt x="114290" y="47544"/>
                    </a:lnTo>
                    <a:lnTo>
                      <a:pt x="117764" y="45716"/>
                    </a:lnTo>
                    <a:lnTo>
                      <a:pt x="115204" y="39499"/>
                    </a:lnTo>
                    <a:lnTo>
                      <a:pt x="115570" y="36207"/>
                    </a:lnTo>
                    <a:lnTo>
                      <a:pt x="113376" y="29624"/>
                    </a:lnTo>
                    <a:lnTo>
                      <a:pt x="115204" y="26881"/>
                    </a:lnTo>
                    <a:lnTo>
                      <a:pt x="118130" y="24869"/>
                    </a:lnTo>
                    <a:lnTo>
                      <a:pt x="120141" y="21944"/>
                    </a:lnTo>
                    <a:lnTo>
                      <a:pt x="122701" y="19383"/>
                    </a:lnTo>
                    <a:lnTo>
                      <a:pt x="126542" y="18652"/>
                    </a:lnTo>
                    <a:lnTo>
                      <a:pt x="133856" y="18286"/>
                    </a:lnTo>
                    <a:lnTo>
                      <a:pt x="137331" y="17006"/>
                    </a:lnTo>
                    <a:lnTo>
                      <a:pt x="138976" y="14081"/>
                    </a:lnTo>
                    <a:lnTo>
                      <a:pt x="138793" y="10789"/>
                    </a:lnTo>
                    <a:lnTo>
                      <a:pt x="141902" y="9143"/>
                    </a:lnTo>
                    <a:lnTo>
                      <a:pt x="147936" y="13166"/>
                    </a:lnTo>
                    <a:lnTo>
                      <a:pt x="151594" y="13898"/>
                    </a:lnTo>
                    <a:lnTo>
                      <a:pt x="150131" y="10789"/>
                    </a:lnTo>
                    <a:lnTo>
                      <a:pt x="148120" y="8046"/>
                    </a:lnTo>
                    <a:lnTo>
                      <a:pt x="145194" y="5852"/>
                    </a:lnTo>
                    <a:lnTo>
                      <a:pt x="148485" y="4206"/>
                    </a:lnTo>
                    <a:lnTo>
                      <a:pt x="152143" y="4389"/>
                    </a:lnTo>
                    <a:lnTo>
                      <a:pt x="155251" y="2377"/>
                    </a:lnTo>
                    <a:lnTo>
                      <a:pt x="155617" y="0"/>
                    </a:lnTo>
                    <a:lnTo>
                      <a:pt x="165491" y="8595"/>
                    </a:lnTo>
                    <a:lnTo>
                      <a:pt x="171709" y="12252"/>
                    </a:lnTo>
                    <a:lnTo>
                      <a:pt x="174269" y="14629"/>
                    </a:lnTo>
                    <a:lnTo>
                      <a:pt x="177926" y="15909"/>
                    </a:lnTo>
                    <a:lnTo>
                      <a:pt x="181949" y="15178"/>
                    </a:lnTo>
                    <a:lnTo>
                      <a:pt x="189264" y="16458"/>
                    </a:lnTo>
                    <a:lnTo>
                      <a:pt x="191275" y="19383"/>
                    </a:lnTo>
                    <a:lnTo>
                      <a:pt x="190361" y="22675"/>
                    </a:lnTo>
                    <a:lnTo>
                      <a:pt x="190726" y="25967"/>
                    </a:lnTo>
                    <a:lnTo>
                      <a:pt x="193287" y="28344"/>
                    </a:lnTo>
                    <a:lnTo>
                      <a:pt x="196578" y="29807"/>
                    </a:lnTo>
                    <a:lnTo>
                      <a:pt x="193104" y="31087"/>
                    </a:lnTo>
                    <a:lnTo>
                      <a:pt x="192738" y="34378"/>
                    </a:lnTo>
                    <a:lnTo>
                      <a:pt x="193652" y="37853"/>
                    </a:lnTo>
                    <a:lnTo>
                      <a:pt x="192190" y="40961"/>
                    </a:lnTo>
                    <a:lnTo>
                      <a:pt x="194384" y="43704"/>
                    </a:lnTo>
                    <a:lnTo>
                      <a:pt x="201333" y="47179"/>
                    </a:lnTo>
                    <a:lnTo>
                      <a:pt x="209196" y="48093"/>
                    </a:lnTo>
                    <a:lnTo>
                      <a:pt x="213036" y="47910"/>
                    </a:lnTo>
                    <a:lnTo>
                      <a:pt x="224008" y="50105"/>
                    </a:lnTo>
                    <a:lnTo>
                      <a:pt x="227665" y="48642"/>
                    </a:lnTo>
                    <a:lnTo>
                      <a:pt x="227848" y="45533"/>
                    </a:lnTo>
                    <a:lnTo>
                      <a:pt x="231322" y="44070"/>
                    </a:lnTo>
                    <a:lnTo>
                      <a:pt x="234614" y="45899"/>
                    </a:lnTo>
                    <a:lnTo>
                      <a:pt x="239917" y="50653"/>
                    </a:lnTo>
                    <a:lnTo>
                      <a:pt x="242294" y="53030"/>
                    </a:lnTo>
                    <a:lnTo>
                      <a:pt x="243574" y="56139"/>
                    </a:lnTo>
                    <a:lnTo>
                      <a:pt x="244123" y="63088"/>
                    </a:lnTo>
                    <a:lnTo>
                      <a:pt x="245952" y="65831"/>
                    </a:lnTo>
                    <a:lnTo>
                      <a:pt x="249243" y="67842"/>
                    </a:lnTo>
                    <a:lnTo>
                      <a:pt x="251620" y="70220"/>
                    </a:lnTo>
                    <a:lnTo>
                      <a:pt x="253632" y="77168"/>
                    </a:lnTo>
                    <a:lnTo>
                      <a:pt x="253266" y="80643"/>
                    </a:lnTo>
                    <a:lnTo>
                      <a:pt x="256374" y="86860"/>
                    </a:lnTo>
                    <a:lnTo>
                      <a:pt x="258569" y="89603"/>
                    </a:lnTo>
                    <a:lnTo>
                      <a:pt x="281427" y="101855"/>
                    </a:lnTo>
                    <a:lnTo>
                      <a:pt x="291119" y="112095"/>
                    </a:lnTo>
                    <a:lnTo>
                      <a:pt x="294410" y="114107"/>
                    </a:lnTo>
                    <a:lnTo>
                      <a:pt x="301908" y="114838"/>
                    </a:lnTo>
                    <a:lnTo>
                      <a:pt x="308674" y="118313"/>
                    </a:lnTo>
                    <a:lnTo>
                      <a:pt x="317634" y="124896"/>
                    </a:lnTo>
                    <a:lnTo>
                      <a:pt x="327874" y="134588"/>
                    </a:lnTo>
                    <a:lnTo>
                      <a:pt x="330800" y="136782"/>
                    </a:lnTo>
                    <a:lnTo>
                      <a:pt x="334457" y="137330"/>
                    </a:lnTo>
                    <a:lnTo>
                      <a:pt x="337749" y="135685"/>
                    </a:lnTo>
                    <a:lnTo>
                      <a:pt x="341406" y="135136"/>
                    </a:lnTo>
                    <a:lnTo>
                      <a:pt x="351829" y="138793"/>
                    </a:lnTo>
                    <a:lnTo>
                      <a:pt x="354023" y="141719"/>
                    </a:lnTo>
                    <a:lnTo>
                      <a:pt x="357315" y="143182"/>
                    </a:lnTo>
                    <a:lnTo>
                      <a:pt x="360058" y="145376"/>
                    </a:lnTo>
                    <a:lnTo>
                      <a:pt x="358778" y="148668"/>
                    </a:lnTo>
                    <a:lnTo>
                      <a:pt x="356767" y="151594"/>
                    </a:lnTo>
                    <a:lnTo>
                      <a:pt x="356584" y="158543"/>
                    </a:lnTo>
                    <a:lnTo>
                      <a:pt x="357315" y="162017"/>
                    </a:lnTo>
                    <a:lnTo>
                      <a:pt x="357132" y="164394"/>
                    </a:lnTo>
                    <a:lnTo>
                      <a:pt x="350000" y="164029"/>
                    </a:lnTo>
                    <a:lnTo>
                      <a:pt x="345612" y="162749"/>
                    </a:lnTo>
                    <a:lnTo>
                      <a:pt x="339029" y="159091"/>
                    </a:lnTo>
                    <a:lnTo>
                      <a:pt x="336652" y="159091"/>
                    </a:lnTo>
                    <a:lnTo>
                      <a:pt x="334457" y="159091"/>
                    </a:lnTo>
                    <a:lnTo>
                      <a:pt x="333360" y="160371"/>
                    </a:lnTo>
                    <a:lnTo>
                      <a:pt x="332812" y="164029"/>
                    </a:lnTo>
                    <a:lnTo>
                      <a:pt x="331714" y="166040"/>
                    </a:lnTo>
                    <a:lnTo>
                      <a:pt x="330983" y="166772"/>
                    </a:lnTo>
                    <a:lnTo>
                      <a:pt x="323669" y="167137"/>
                    </a:lnTo>
                    <a:lnTo>
                      <a:pt x="321108" y="166223"/>
                    </a:lnTo>
                    <a:lnTo>
                      <a:pt x="316902" y="166954"/>
                    </a:lnTo>
                    <a:lnTo>
                      <a:pt x="314525" y="169697"/>
                    </a:lnTo>
                    <a:lnTo>
                      <a:pt x="312879" y="170795"/>
                    </a:lnTo>
                    <a:lnTo>
                      <a:pt x="312148" y="172440"/>
                    </a:lnTo>
                    <a:lnTo>
                      <a:pt x="312148" y="174635"/>
                    </a:lnTo>
                    <a:lnTo>
                      <a:pt x="309588" y="182132"/>
                    </a:lnTo>
                    <a:lnTo>
                      <a:pt x="308308" y="183595"/>
                    </a:lnTo>
                    <a:lnTo>
                      <a:pt x="307393" y="188898"/>
                    </a:lnTo>
                    <a:lnTo>
                      <a:pt x="307393" y="192190"/>
                    </a:lnTo>
                    <a:lnTo>
                      <a:pt x="306662" y="194018"/>
                    </a:lnTo>
                    <a:lnTo>
                      <a:pt x="299896" y="198590"/>
                    </a:lnTo>
                    <a:lnTo>
                      <a:pt x="296605" y="198773"/>
                    </a:lnTo>
                    <a:lnTo>
                      <a:pt x="293862" y="201698"/>
                    </a:lnTo>
                    <a:lnTo>
                      <a:pt x="289656" y="202978"/>
                    </a:lnTo>
                    <a:lnTo>
                      <a:pt x="286364" y="204990"/>
                    </a:lnTo>
                    <a:lnTo>
                      <a:pt x="277953" y="206636"/>
                    </a:lnTo>
                    <a:lnTo>
                      <a:pt x="274661" y="208099"/>
                    </a:lnTo>
                    <a:lnTo>
                      <a:pt x="271369" y="207550"/>
                    </a:lnTo>
                    <a:lnTo>
                      <a:pt x="271552" y="209744"/>
                    </a:lnTo>
                    <a:lnTo>
                      <a:pt x="274112" y="212122"/>
                    </a:lnTo>
                    <a:lnTo>
                      <a:pt x="272650" y="214133"/>
                    </a:lnTo>
                    <a:lnTo>
                      <a:pt x="271004" y="214682"/>
                    </a:lnTo>
                    <a:lnTo>
                      <a:pt x="269907" y="219985"/>
                    </a:lnTo>
                    <a:lnTo>
                      <a:pt x="267895" y="221265"/>
                    </a:lnTo>
                    <a:lnTo>
                      <a:pt x="263872" y="222545"/>
                    </a:lnTo>
                    <a:lnTo>
                      <a:pt x="261129" y="225471"/>
                    </a:lnTo>
                    <a:lnTo>
                      <a:pt x="254729" y="225288"/>
                    </a:lnTo>
                    <a:lnTo>
                      <a:pt x="251437" y="226202"/>
                    </a:lnTo>
                    <a:lnTo>
                      <a:pt x="249425" y="226202"/>
                    </a:lnTo>
                    <a:lnTo>
                      <a:pt x="246866" y="223093"/>
                    </a:lnTo>
                    <a:lnTo>
                      <a:pt x="243391" y="221631"/>
                    </a:lnTo>
                    <a:lnTo>
                      <a:pt x="241014" y="219619"/>
                    </a:lnTo>
                    <a:lnTo>
                      <a:pt x="234797" y="220533"/>
                    </a:lnTo>
                    <a:lnTo>
                      <a:pt x="229860" y="219253"/>
                    </a:lnTo>
                    <a:lnTo>
                      <a:pt x="228945" y="217973"/>
                    </a:lnTo>
                    <a:lnTo>
                      <a:pt x="225653" y="215230"/>
                    </a:lnTo>
                    <a:lnTo>
                      <a:pt x="222911" y="213585"/>
                    </a:lnTo>
                    <a:lnTo>
                      <a:pt x="224008" y="207733"/>
                    </a:lnTo>
                    <a:lnTo>
                      <a:pt x="222362" y="202978"/>
                    </a:lnTo>
                    <a:lnTo>
                      <a:pt x="222362" y="187435"/>
                    </a:lnTo>
                    <a:lnTo>
                      <a:pt x="220168" y="185058"/>
                    </a:lnTo>
                    <a:lnTo>
                      <a:pt x="208464" y="185058"/>
                    </a:lnTo>
                    <a:lnTo>
                      <a:pt x="200967" y="181218"/>
                    </a:lnTo>
                    <a:lnTo>
                      <a:pt x="190544" y="172989"/>
                    </a:lnTo>
                    <a:lnTo>
                      <a:pt x="183047" y="169149"/>
                    </a:lnTo>
                    <a:lnTo>
                      <a:pt x="178840" y="167686"/>
                    </a:lnTo>
                    <a:lnTo>
                      <a:pt x="177195" y="161834"/>
                    </a:lnTo>
                    <a:lnTo>
                      <a:pt x="172623" y="156531"/>
                    </a:lnTo>
                    <a:lnTo>
                      <a:pt x="168235" y="154520"/>
                    </a:lnTo>
                    <a:lnTo>
                      <a:pt x="161651" y="153240"/>
                    </a:lnTo>
                    <a:lnTo>
                      <a:pt x="156714" y="154520"/>
                    </a:lnTo>
                    <a:lnTo>
                      <a:pt x="151411" y="153422"/>
                    </a:lnTo>
                    <a:lnTo>
                      <a:pt x="145011" y="150314"/>
                    </a:lnTo>
                    <a:lnTo>
                      <a:pt x="127273" y="144645"/>
                    </a:lnTo>
                    <a:lnTo>
                      <a:pt x="123433" y="140439"/>
                    </a:lnTo>
                    <a:lnTo>
                      <a:pt x="116849" y="134770"/>
                    </a:lnTo>
                    <a:lnTo>
                      <a:pt x="107158" y="134222"/>
                    </a:lnTo>
                    <a:lnTo>
                      <a:pt x="100026" y="135136"/>
                    </a:lnTo>
                    <a:lnTo>
                      <a:pt x="99295" y="138611"/>
                    </a:lnTo>
                    <a:lnTo>
                      <a:pt x="96369" y="140805"/>
                    </a:lnTo>
                    <a:lnTo>
                      <a:pt x="91432" y="140805"/>
                    </a:lnTo>
                    <a:lnTo>
                      <a:pt x="86312" y="139342"/>
                    </a:lnTo>
                    <a:lnTo>
                      <a:pt x="81008" y="139342"/>
                    </a:lnTo>
                    <a:lnTo>
                      <a:pt x="74059" y="140805"/>
                    </a:lnTo>
                    <a:lnTo>
                      <a:pt x="67294" y="146839"/>
                    </a:lnTo>
                    <a:lnTo>
                      <a:pt x="51385" y="158360"/>
                    </a:lnTo>
                    <a:lnTo>
                      <a:pt x="42607" y="160188"/>
                    </a:lnTo>
                    <a:lnTo>
                      <a:pt x="36573" y="160188"/>
                    </a:lnTo>
                    <a:lnTo>
                      <a:pt x="36756" y="158360"/>
                    </a:lnTo>
                    <a:lnTo>
                      <a:pt x="34012" y="141171"/>
                    </a:lnTo>
                    <a:lnTo>
                      <a:pt x="33464" y="130016"/>
                    </a:lnTo>
                    <a:lnTo>
                      <a:pt x="35476" y="120690"/>
                    </a:lnTo>
                    <a:lnTo>
                      <a:pt x="39682" y="114655"/>
                    </a:lnTo>
                    <a:lnTo>
                      <a:pt x="34561" y="113010"/>
                    </a:lnTo>
                    <a:lnTo>
                      <a:pt x="29807" y="109170"/>
                    </a:lnTo>
                    <a:lnTo>
                      <a:pt x="26332" y="104781"/>
                    </a:lnTo>
                    <a:lnTo>
                      <a:pt x="22675" y="104049"/>
                    </a:lnTo>
                    <a:lnTo>
                      <a:pt x="22675" y="102769"/>
                    </a:lnTo>
                    <a:lnTo>
                      <a:pt x="32367" y="98929"/>
                    </a:lnTo>
                    <a:lnTo>
                      <a:pt x="35476" y="96918"/>
                    </a:lnTo>
                    <a:lnTo>
                      <a:pt x="30355" y="95455"/>
                    </a:lnTo>
                    <a:lnTo>
                      <a:pt x="26698" y="93626"/>
                    </a:lnTo>
                    <a:lnTo>
                      <a:pt x="23041" y="90883"/>
                    </a:lnTo>
                    <a:lnTo>
                      <a:pt x="28161" y="86494"/>
                    </a:lnTo>
                    <a:lnTo>
                      <a:pt x="31269" y="88872"/>
                    </a:lnTo>
                    <a:lnTo>
                      <a:pt x="35659" y="90700"/>
                    </a:lnTo>
                    <a:lnTo>
                      <a:pt x="32915" y="85580"/>
                    </a:lnTo>
                    <a:lnTo>
                      <a:pt x="23407" y="82837"/>
                    </a:lnTo>
                    <a:lnTo>
                      <a:pt x="15544" y="84117"/>
                    </a:lnTo>
                    <a:lnTo>
                      <a:pt x="12069" y="87775"/>
                    </a:lnTo>
                    <a:lnTo>
                      <a:pt x="9326" y="87775"/>
                    </a:lnTo>
                    <a:lnTo>
                      <a:pt x="6217" y="75157"/>
                    </a:lnTo>
                    <a:lnTo>
                      <a:pt x="7131" y="68757"/>
                    </a:lnTo>
                    <a:lnTo>
                      <a:pt x="10423" y="64368"/>
                    </a:lnTo>
                    <a:lnTo>
                      <a:pt x="10789" y="62539"/>
                    </a:lnTo>
                    <a:lnTo>
                      <a:pt x="9875" y="52665"/>
                    </a:lnTo>
                    <a:lnTo>
                      <a:pt x="12435" y="58882"/>
                    </a:lnTo>
                    <a:lnTo>
                      <a:pt x="14629" y="62357"/>
                    </a:lnTo>
                    <a:lnTo>
                      <a:pt x="24504" y="62357"/>
                    </a:lnTo>
                    <a:lnTo>
                      <a:pt x="33647" y="65099"/>
                    </a:lnTo>
                    <a:lnTo>
                      <a:pt x="38401" y="64551"/>
                    </a:lnTo>
                    <a:lnTo>
                      <a:pt x="45716" y="66379"/>
                    </a:lnTo>
                    <a:lnTo>
                      <a:pt x="49922" y="64368"/>
                    </a:lnTo>
                    <a:lnTo>
                      <a:pt x="45533" y="63637"/>
                    </a:lnTo>
                    <a:lnTo>
                      <a:pt x="44984" y="61259"/>
                    </a:lnTo>
                    <a:lnTo>
                      <a:pt x="51933" y="59614"/>
                    </a:lnTo>
                    <a:lnTo>
                      <a:pt x="57785" y="52116"/>
                    </a:lnTo>
                    <a:lnTo>
                      <a:pt x="47362" y="45167"/>
                    </a:lnTo>
                    <a:lnTo>
                      <a:pt x="39864" y="37487"/>
                    </a:lnTo>
                    <a:lnTo>
                      <a:pt x="37121" y="30172"/>
                    </a:lnTo>
                    <a:lnTo>
                      <a:pt x="32367" y="24504"/>
                    </a:lnTo>
                    <a:lnTo>
                      <a:pt x="31453" y="23772"/>
                    </a:lnTo>
                    <a:lnTo>
                      <a:pt x="25967" y="22858"/>
                    </a:lnTo>
                    <a:lnTo>
                      <a:pt x="17372" y="25235"/>
                    </a:lnTo>
                    <a:lnTo>
                      <a:pt x="10423" y="28892"/>
                    </a:lnTo>
                    <a:lnTo>
                      <a:pt x="6217" y="33830"/>
                    </a:lnTo>
                    <a:lnTo>
                      <a:pt x="6217" y="37487"/>
                    </a:lnTo>
                    <a:lnTo>
                      <a:pt x="8412" y="38401"/>
                    </a:lnTo>
                    <a:lnTo>
                      <a:pt x="8778" y="49373"/>
                    </a:lnTo>
                    <a:lnTo>
                      <a:pt x="7681" y="48459"/>
                    </a:lnTo>
                    <a:lnTo>
                      <a:pt x="1463" y="37853"/>
                    </a:lnTo>
                    <a:lnTo>
                      <a:pt x="0" y="30538"/>
                    </a:lnTo>
                    <a:lnTo>
                      <a:pt x="13898" y="19383"/>
                    </a:lnTo>
                    <a:lnTo>
                      <a:pt x="24321" y="15909"/>
                    </a:lnTo>
                    <a:lnTo>
                      <a:pt x="35476" y="13166"/>
                    </a:lnTo>
                    <a:lnTo>
                      <a:pt x="39132" y="12435"/>
                    </a:lnTo>
                    <a:lnTo>
                      <a:pt x="42790" y="12618"/>
                    </a:lnTo>
                    <a:lnTo>
                      <a:pt x="46264" y="14263"/>
                    </a:lnTo>
                    <a:lnTo>
                      <a:pt x="49373" y="16458"/>
                    </a:lnTo>
                    <a:lnTo>
                      <a:pt x="56139" y="19383"/>
                    </a:lnTo>
                    <a:lnTo>
                      <a:pt x="58699" y="22126"/>
                    </a:lnTo>
                    <a:lnTo>
                      <a:pt x="61625" y="28344"/>
                    </a:lnTo>
                    <a:lnTo>
                      <a:pt x="64185" y="30904"/>
                    </a:lnTo>
                    <a:lnTo>
                      <a:pt x="66196" y="33830"/>
                    </a:lnTo>
                    <a:lnTo>
                      <a:pt x="70220" y="43339"/>
                    </a:lnTo>
                    <a:lnTo>
                      <a:pt x="74791" y="46082"/>
                    </a:lnTo>
                    <a:lnTo>
                      <a:pt x="83386" y="46447"/>
                    </a:lnTo>
                    <a:lnTo>
                      <a:pt x="89420" y="44070"/>
                    </a:lnTo>
                    <a:close/>
                  </a:path>
                </a:pathLst>
              </a:custGeom>
              <a:grpFill/>
              <a:ln w="18272" cap="flat">
                <a:noFill/>
                <a:prstDash val="solid"/>
                <a:miter/>
              </a:ln>
            </p:spPr>
            <p:txBody>
              <a:bodyPr rtlCol="0" anchor="ctr"/>
              <a:lstStyle/>
              <a:p>
                <a:endParaRPr lang="en-GB" sz="1463"/>
              </a:p>
            </p:txBody>
          </p:sp>
          <p:sp>
            <p:nvSpPr>
              <p:cNvPr id="724" name="Freeform: Shape 723">
                <a:extLst>
                  <a:ext uri="{FF2B5EF4-FFF2-40B4-BE49-F238E27FC236}">
                    <a16:creationId xmlns:a16="http://schemas.microsoft.com/office/drawing/2014/main" id="{27E7087D-7C02-51FC-395B-F932940DD53F}"/>
                  </a:ext>
                </a:extLst>
              </p:cNvPr>
              <p:cNvSpPr/>
              <p:nvPr/>
            </p:nvSpPr>
            <p:spPr>
              <a:xfrm>
                <a:off x="7322020" y="3189848"/>
                <a:ext cx="360058" cy="226202"/>
              </a:xfrm>
              <a:custGeom>
                <a:avLst/>
                <a:gdLst>
                  <a:gd name="connsiteX0" fmla="*/ 89420 w 360058"/>
                  <a:gd name="connsiteY0" fmla="*/ 44070 h 226202"/>
                  <a:gd name="connsiteX1" fmla="*/ 114290 w 360058"/>
                  <a:gd name="connsiteY1" fmla="*/ 47544 h 226202"/>
                  <a:gd name="connsiteX2" fmla="*/ 117764 w 360058"/>
                  <a:gd name="connsiteY2" fmla="*/ 45716 h 226202"/>
                  <a:gd name="connsiteX3" fmla="*/ 115204 w 360058"/>
                  <a:gd name="connsiteY3" fmla="*/ 39499 h 226202"/>
                  <a:gd name="connsiteX4" fmla="*/ 115570 w 360058"/>
                  <a:gd name="connsiteY4" fmla="*/ 36207 h 226202"/>
                  <a:gd name="connsiteX5" fmla="*/ 113376 w 360058"/>
                  <a:gd name="connsiteY5" fmla="*/ 29624 h 226202"/>
                  <a:gd name="connsiteX6" fmla="*/ 115204 w 360058"/>
                  <a:gd name="connsiteY6" fmla="*/ 26881 h 226202"/>
                  <a:gd name="connsiteX7" fmla="*/ 118130 w 360058"/>
                  <a:gd name="connsiteY7" fmla="*/ 24869 h 226202"/>
                  <a:gd name="connsiteX8" fmla="*/ 120141 w 360058"/>
                  <a:gd name="connsiteY8" fmla="*/ 21944 h 226202"/>
                  <a:gd name="connsiteX9" fmla="*/ 122701 w 360058"/>
                  <a:gd name="connsiteY9" fmla="*/ 19383 h 226202"/>
                  <a:gd name="connsiteX10" fmla="*/ 126542 w 360058"/>
                  <a:gd name="connsiteY10" fmla="*/ 18652 h 226202"/>
                  <a:gd name="connsiteX11" fmla="*/ 133856 w 360058"/>
                  <a:gd name="connsiteY11" fmla="*/ 18286 h 226202"/>
                  <a:gd name="connsiteX12" fmla="*/ 137331 w 360058"/>
                  <a:gd name="connsiteY12" fmla="*/ 17006 h 226202"/>
                  <a:gd name="connsiteX13" fmla="*/ 138976 w 360058"/>
                  <a:gd name="connsiteY13" fmla="*/ 14081 h 226202"/>
                  <a:gd name="connsiteX14" fmla="*/ 138793 w 360058"/>
                  <a:gd name="connsiteY14" fmla="*/ 10789 h 226202"/>
                  <a:gd name="connsiteX15" fmla="*/ 141902 w 360058"/>
                  <a:gd name="connsiteY15" fmla="*/ 9143 h 226202"/>
                  <a:gd name="connsiteX16" fmla="*/ 147936 w 360058"/>
                  <a:gd name="connsiteY16" fmla="*/ 13166 h 226202"/>
                  <a:gd name="connsiteX17" fmla="*/ 151594 w 360058"/>
                  <a:gd name="connsiteY17" fmla="*/ 13898 h 226202"/>
                  <a:gd name="connsiteX18" fmla="*/ 150131 w 360058"/>
                  <a:gd name="connsiteY18" fmla="*/ 10789 h 226202"/>
                  <a:gd name="connsiteX19" fmla="*/ 148120 w 360058"/>
                  <a:gd name="connsiteY19" fmla="*/ 8046 h 226202"/>
                  <a:gd name="connsiteX20" fmla="*/ 145194 w 360058"/>
                  <a:gd name="connsiteY20" fmla="*/ 5852 h 226202"/>
                  <a:gd name="connsiteX21" fmla="*/ 148485 w 360058"/>
                  <a:gd name="connsiteY21" fmla="*/ 4206 h 226202"/>
                  <a:gd name="connsiteX22" fmla="*/ 152143 w 360058"/>
                  <a:gd name="connsiteY22" fmla="*/ 4389 h 226202"/>
                  <a:gd name="connsiteX23" fmla="*/ 155251 w 360058"/>
                  <a:gd name="connsiteY23" fmla="*/ 2377 h 226202"/>
                  <a:gd name="connsiteX24" fmla="*/ 155617 w 360058"/>
                  <a:gd name="connsiteY24" fmla="*/ 0 h 226202"/>
                  <a:gd name="connsiteX25" fmla="*/ 165491 w 360058"/>
                  <a:gd name="connsiteY25" fmla="*/ 8595 h 226202"/>
                  <a:gd name="connsiteX26" fmla="*/ 171709 w 360058"/>
                  <a:gd name="connsiteY26" fmla="*/ 12252 h 226202"/>
                  <a:gd name="connsiteX27" fmla="*/ 174269 w 360058"/>
                  <a:gd name="connsiteY27" fmla="*/ 14629 h 226202"/>
                  <a:gd name="connsiteX28" fmla="*/ 177926 w 360058"/>
                  <a:gd name="connsiteY28" fmla="*/ 15909 h 226202"/>
                  <a:gd name="connsiteX29" fmla="*/ 181949 w 360058"/>
                  <a:gd name="connsiteY29" fmla="*/ 15178 h 226202"/>
                  <a:gd name="connsiteX30" fmla="*/ 189264 w 360058"/>
                  <a:gd name="connsiteY30" fmla="*/ 16458 h 226202"/>
                  <a:gd name="connsiteX31" fmla="*/ 191275 w 360058"/>
                  <a:gd name="connsiteY31" fmla="*/ 19383 h 226202"/>
                  <a:gd name="connsiteX32" fmla="*/ 190361 w 360058"/>
                  <a:gd name="connsiteY32" fmla="*/ 22675 h 226202"/>
                  <a:gd name="connsiteX33" fmla="*/ 190726 w 360058"/>
                  <a:gd name="connsiteY33" fmla="*/ 25967 h 226202"/>
                  <a:gd name="connsiteX34" fmla="*/ 193287 w 360058"/>
                  <a:gd name="connsiteY34" fmla="*/ 28344 h 226202"/>
                  <a:gd name="connsiteX35" fmla="*/ 196578 w 360058"/>
                  <a:gd name="connsiteY35" fmla="*/ 29807 h 226202"/>
                  <a:gd name="connsiteX36" fmla="*/ 193104 w 360058"/>
                  <a:gd name="connsiteY36" fmla="*/ 31087 h 226202"/>
                  <a:gd name="connsiteX37" fmla="*/ 192738 w 360058"/>
                  <a:gd name="connsiteY37" fmla="*/ 34378 h 226202"/>
                  <a:gd name="connsiteX38" fmla="*/ 193652 w 360058"/>
                  <a:gd name="connsiteY38" fmla="*/ 37853 h 226202"/>
                  <a:gd name="connsiteX39" fmla="*/ 192190 w 360058"/>
                  <a:gd name="connsiteY39" fmla="*/ 40961 h 226202"/>
                  <a:gd name="connsiteX40" fmla="*/ 194384 w 360058"/>
                  <a:gd name="connsiteY40" fmla="*/ 43704 h 226202"/>
                  <a:gd name="connsiteX41" fmla="*/ 201333 w 360058"/>
                  <a:gd name="connsiteY41" fmla="*/ 47179 h 226202"/>
                  <a:gd name="connsiteX42" fmla="*/ 209196 w 360058"/>
                  <a:gd name="connsiteY42" fmla="*/ 48093 h 226202"/>
                  <a:gd name="connsiteX43" fmla="*/ 213036 w 360058"/>
                  <a:gd name="connsiteY43" fmla="*/ 47910 h 226202"/>
                  <a:gd name="connsiteX44" fmla="*/ 224008 w 360058"/>
                  <a:gd name="connsiteY44" fmla="*/ 50105 h 226202"/>
                  <a:gd name="connsiteX45" fmla="*/ 227665 w 360058"/>
                  <a:gd name="connsiteY45" fmla="*/ 48642 h 226202"/>
                  <a:gd name="connsiteX46" fmla="*/ 227848 w 360058"/>
                  <a:gd name="connsiteY46" fmla="*/ 45533 h 226202"/>
                  <a:gd name="connsiteX47" fmla="*/ 231322 w 360058"/>
                  <a:gd name="connsiteY47" fmla="*/ 44070 h 226202"/>
                  <a:gd name="connsiteX48" fmla="*/ 234614 w 360058"/>
                  <a:gd name="connsiteY48" fmla="*/ 45899 h 226202"/>
                  <a:gd name="connsiteX49" fmla="*/ 239917 w 360058"/>
                  <a:gd name="connsiteY49" fmla="*/ 50653 h 226202"/>
                  <a:gd name="connsiteX50" fmla="*/ 242294 w 360058"/>
                  <a:gd name="connsiteY50" fmla="*/ 53030 h 226202"/>
                  <a:gd name="connsiteX51" fmla="*/ 243574 w 360058"/>
                  <a:gd name="connsiteY51" fmla="*/ 56139 h 226202"/>
                  <a:gd name="connsiteX52" fmla="*/ 244123 w 360058"/>
                  <a:gd name="connsiteY52" fmla="*/ 63088 h 226202"/>
                  <a:gd name="connsiteX53" fmla="*/ 245952 w 360058"/>
                  <a:gd name="connsiteY53" fmla="*/ 65831 h 226202"/>
                  <a:gd name="connsiteX54" fmla="*/ 249243 w 360058"/>
                  <a:gd name="connsiteY54" fmla="*/ 67842 h 226202"/>
                  <a:gd name="connsiteX55" fmla="*/ 251620 w 360058"/>
                  <a:gd name="connsiteY55" fmla="*/ 70220 h 226202"/>
                  <a:gd name="connsiteX56" fmla="*/ 253632 w 360058"/>
                  <a:gd name="connsiteY56" fmla="*/ 77168 h 226202"/>
                  <a:gd name="connsiteX57" fmla="*/ 253266 w 360058"/>
                  <a:gd name="connsiteY57" fmla="*/ 80643 h 226202"/>
                  <a:gd name="connsiteX58" fmla="*/ 256374 w 360058"/>
                  <a:gd name="connsiteY58" fmla="*/ 86860 h 226202"/>
                  <a:gd name="connsiteX59" fmla="*/ 258569 w 360058"/>
                  <a:gd name="connsiteY59" fmla="*/ 89603 h 226202"/>
                  <a:gd name="connsiteX60" fmla="*/ 281427 w 360058"/>
                  <a:gd name="connsiteY60" fmla="*/ 101855 h 226202"/>
                  <a:gd name="connsiteX61" fmla="*/ 291119 w 360058"/>
                  <a:gd name="connsiteY61" fmla="*/ 112095 h 226202"/>
                  <a:gd name="connsiteX62" fmla="*/ 294410 w 360058"/>
                  <a:gd name="connsiteY62" fmla="*/ 114107 h 226202"/>
                  <a:gd name="connsiteX63" fmla="*/ 301908 w 360058"/>
                  <a:gd name="connsiteY63" fmla="*/ 114838 h 226202"/>
                  <a:gd name="connsiteX64" fmla="*/ 308674 w 360058"/>
                  <a:gd name="connsiteY64" fmla="*/ 118313 h 226202"/>
                  <a:gd name="connsiteX65" fmla="*/ 317634 w 360058"/>
                  <a:gd name="connsiteY65" fmla="*/ 124896 h 226202"/>
                  <a:gd name="connsiteX66" fmla="*/ 327874 w 360058"/>
                  <a:gd name="connsiteY66" fmla="*/ 134588 h 226202"/>
                  <a:gd name="connsiteX67" fmla="*/ 330800 w 360058"/>
                  <a:gd name="connsiteY67" fmla="*/ 136782 h 226202"/>
                  <a:gd name="connsiteX68" fmla="*/ 334457 w 360058"/>
                  <a:gd name="connsiteY68" fmla="*/ 137330 h 226202"/>
                  <a:gd name="connsiteX69" fmla="*/ 337749 w 360058"/>
                  <a:gd name="connsiteY69" fmla="*/ 135685 h 226202"/>
                  <a:gd name="connsiteX70" fmla="*/ 341406 w 360058"/>
                  <a:gd name="connsiteY70" fmla="*/ 135136 h 226202"/>
                  <a:gd name="connsiteX71" fmla="*/ 351829 w 360058"/>
                  <a:gd name="connsiteY71" fmla="*/ 138793 h 226202"/>
                  <a:gd name="connsiteX72" fmla="*/ 354023 w 360058"/>
                  <a:gd name="connsiteY72" fmla="*/ 141719 h 226202"/>
                  <a:gd name="connsiteX73" fmla="*/ 357315 w 360058"/>
                  <a:gd name="connsiteY73" fmla="*/ 143182 h 226202"/>
                  <a:gd name="connsiteX74" fmla="*/ 360058 w 360058"/>
                  <a:gd name="connsiteY74" fmla="*/ 145376 h 226202"/>
                  <a:gd name="connsiteX75" fmla="*/ 358778 w 360058"/>
                  <a:gd name="connsiteY75" fmla="*/ 148668 h 226202"/>
                  <a:gd name="connsiteX76" fmla="*/ 356767 w 360058"/>
                  <a:gd name="connsiteY76" fmla="*/ 151594 h 226202"/>
                  <a:gd name="connsiteX77" fmla="*/ 356584 w 360058"/>
                  <a:gd name="connsiteY77" fmla="*/ 158543 h 226202"/>
                  <a:gd name="connsiteX78" fmla="*/ 357315 w 360058"/>
                  <a:gd name="connsiteY78" fmla="*/ 162017 h 226202"/>
                  <a:gd name="connsiteX79" fmla="*/ 357132 w 360058"/>
                  <a:gd name="connsiteY79" fmla="*/ 164394 h 226202"/>
                  <a:gd name="connsiteX80" fmla="*/ 350000 w 360058"/>
                  <a:gd name="connsiteY80" fmla="*/ 164029 h 226202"/>
                  <a:gd name="connsiteX81" fmla="*/ 345612 w 360058"/>
                  <a:gd name="connsiteY81" fmla="*/ 162749 h 226202"/>
                  <a:gd name="connsiteX82" fmla="*/ 339029 w 360058"/>
                  <a:gd name="connsiteY82" fmla="*/ 159091 h 226202"/>
                  <a:gd name="connsiteX83" fmla="*/ 336652 w 360058"/>
                  <a:gd name="connsiteY83" fmla="*/ 159091 h 226202"/>
                  <a:gd name="connsiteX84" fmla="*/ 334457 w 360058"/>
                  <a:gd name="connsiteY84" fmla="*/ 159091 h 226202"/>
                  <a:gd name="connsiteX85" fmla="*/ 333360 w 360058"/>
                  <a:gd name="connsiteY85" fmla="*/ 160371 h 226202"/>
                  <a:gd name="connsiteX86" fmla="*/ 332812 w 360058"/>
                  <a:gd name="connsiteY86" fmla="*/ 164029 h 226202"/>
                  <a:gd name="connsiteX87" fmla="*/ 331714 w 360058"/>
                  <a:gd name="connsiteY87" fmla="*/ 166040 h 226202"/>
                  <a:gd name="connsiteX88" fmla="*/ 330983 w 360058"/>
                  <a:gd name="connsiteY88" fmla="*/ 166772 h 226202"/>
                  <a:gd name="connsiteX89" fmla="*/ 323669 w 360058"/>
                  <a:gd name="connsiteY89" fmla="*/ 167137 h 226202"/>
                  <a:gd name="connsiteX90" fmla="*/ 321108 w 360058"/>
                  <a:gd name="connsiteY90" fmla="*/ 166223 h 226202"/>
                  <a:gd name="connsiteX91" fmla="*/ 316902 w 360058"/>
                  <a:gd name="connsiteY91" fmla="*/ 166954 h 226202"/>
                  <a:gd name="connsiteX92" fmla="*/ 314525 w 360058"/>
                  <a:gd name="connsiteY92" fmla="*/ 169697 h 226202"/>
                  <a:gd name="connsiteX93" fmla="*/ 312879 w 360058"/>
                  <a:gd name="connsiteY93" fmla="*/ 170795 h 226202"/>
                  <a:gd name="connsiteX94" fmla="*/ 312148 w 360058"/>
                  <a:gd name="connsiteY94" fmla="*/ 172440 h 226202"/>
                  <a:gd name="connsiteX95" fmla="*/ 312148 w 360058"/>
                  <a:gd name="connsiteY95" fmla="*/ 174635 h 226202"/>
                  <a:gd name="connsiteX96" fmla="*/ 309588 w 360058"/>
                  <a:gd name="connsiteY96" fmla="*/ 182132 h 226202"/>
                  <a:gd name="connsiteX97" fmla="*/ 308308 w 360058"/>
                  <a:gd name="connsiteY97" fmla="*/ 183595 h 226202"/>
                  <a:gd name="connsiteX98" fmla="*/ 307393 w 360058"/>
                  <a:gd name="connsiteY98" fmla="*/ 188898 h 226202"/>
                  <a:gd name="connsiteX99" fmla="*/ 307393 w 360058"/>
                  <a:gd name="connsiteY99" fmla="*/ 192190 h 226202"/>
                  <a:gd name="connsiteX100" fmla="*/ 306662 w 360058"/>
                  <a:gd name="connsiteY100" fmla="*/ 194018 h 226202"/>
                  <a:gd name="connsiteX101" fmla="*/ 299896 w 360058"/>
                  <a:gd name="connsiteY101" fmla="*/ 198590 h 226202"/>
                  <a:gd name="connsiteX102" fmla="*/ 296605 w 360058"/>
                  <a:gd name="connsiteY102" fmla="*/ 198773 h 226202"/>
                  <a:gd name="connsiteX103" fmla="*/ 293862 w 360058"/>
                  <a:gd name="connsiteY103" fmla="*/ 201698 h 226202"/>
                  <a:gd name="connsiteX104" fmla="*/ 289656 w 360058"/>
                  <a:gd name="connsiteY104" fmla="*/ 202978 h 226202"/>
                  <a:gd name="connsiteX105" fmla="*/ 286364 w 360058"/>
                  <a:gd name="connsiteY105" fmla="*/ 204990 h 226202"/>
                  <a:gd name="connsiteX106" fmla="*/ 277953 w 360058"/>
                  <a:gd name="connsiteY106" fmla="*/ 206636 h 226202"/>
                  <a:gd name="connsiteX107" fmla="*/ 274661 w 360058"/>
                  <a:gd name="connsiteY107" fmla="*/ 208099 h 226202"/>
                  <a:gd name="connsiteX108" fmla="*/ 271369 w 360058"/>
                  <a:gd name="connsiteY108" fmla="*/ 207550 h 226202"/>
                  <a:gd name="connsiteX109" fmla="*/ 271552 w 360058"/>
                  <a:gd name="connsiteY109" fmla="*/ 209744 h 226202"/>
                  <a:gd name="connsiteX110" fmla="*/ 274112 w 360058"/>
                  <a:gd name="connsiteY110" fmla="*/ 212122 h 226202"/>
                  <a:gd name="connsiteX111" fmla="*/ 272650 w 360058"/>
                  <a:gd name="connsiteY111" fmla="*/ 214133 h 226202"/>
                  <a:gd name="connsiteX112" fmla="*/ 271004 w 360058"/>
                  <a:gd name="connsiteY112" fmla="*/ 214682 h 226202"/>
                  <a:gd name="connsiteX113" fmla="*/ 269907 w 360058"/>
                  <a:gd name="connsiteY113" fmla="*/ 219985 h 226202"/>
                  <a:gd name="connsiteX114" fmla="*/ 267895 w 360058"/>
                  <a:gd name="connsiteY114" fmla="*/ 221265 h 226202"/>
                  <a:gd name="connsiteX115" fmla="*/ 263872 w 360058"/>
                  <a:gd name="connsiteY115" fmla="*/ 222545 h 226202"/>
                  <a:gd name="connsiteX116" fmla="*/ 261129 w 360058"/>
                  <a:gd name="connsiteY116" fmla="*/ 225471 h 226202"/>
                  <a:gd name="connsiteX117" fmla="*/ 254729 w 360058"/>
                  <a:gd name="connsiteY117" fmla="*/ 225288 h 226202"/>
                  <a:gd name="connsiteX118" fmla="*/ 251437 w 360058"/>
                  <a:gd name="connsiteY118" fmla="*/ 226202 h 226202"/>
                  <a:gd name="connsiteX119" fmla="*/ 249425 w 360058"/>
                  <a:gd name="connsiteY119" fmla="*/ 226202 h 226202"/>
                  <a:gd name="connsiteX120" fmla="*/ 246866 w 360058"/>
                  <a:gd name="connsiteY120" fmla="*/ 223093 h 226202"/>
                  <a:gd name="connsiteX121" fmla="*/ 243391 w 360058"/>
                  <a:gd name="connsiteY121" fmla="*/ 221631 h 226202"/>
                  <a:gd name="connsiteX122" fmla="*/ 241014 w 360058"/>
                  <a:gd name="connsiteY122" fmla="*/ 219619 h 226202"/>
                  <a:gd name="connsiteX123" fmla="*/ 234797 w 360058"/>
                  <a:gd name="connsiteY123" fmla="*/ 220533 h 226202"/>
                  <a:gd name="connsiteX124" fmla="*/ 229860 w 360058"/>
                  <a:gd name="connsiteY124" fmla="*/ 219253 h 226202"/>
                  <a:gd name="connsiteX125" fmla="*/ 228945 w 360058"/>
                  <a:gd name="connsiteY125" fmla="*/ 217973 h 226202"/>
                  <a:gd name="connsiteX126" fmla="*/ 225653 w 360058"/>
                  <a:gd name="connsiteY126" fmla="*/ 215230 h 226202"/>
                  <a:gd name="connsiteX127" fmla="*/ 222911 w 360058"/>
                  <a:gd name="connsiteY127" fmla="*/ 213585 h 226202"/>
                  <a:gd name="connsiteX128" fmla="*/ 224008 w 360058"/>
                  <a:gd name="connsiteY128" fmla="*/ 207733 h 226202"/>
                  <a:gd name="connsiteX129" fmla="*/ 222362 w 360058"/>
                  <a:gd name="connsiteY129" fmla="*/ 202978 h 226202"/>
                  <a:gd name="connsiteX130" fmla="*/ 222362 w 360058"/>
                  <a:gd name="connsiteY130" fmla="*/ 187435 h 226202"/>
                  <a:gd name="connsiteX131" fmla="*/ 220168 w 360058"/>
                  <a:gd name="connsiteY131" fmla="*/ 185058 h 226202"/>
                  <a:gd name="connsiteX132" fmla="*/ 208464 w 360058"/>
                  <a:gd name="connsiteY132" fmla="*/ 185058 h 226202"/>
                  <a:gd name="connsiteX133" fmla="*/ 200967 w 360058"/>
                  <a:gd name="connsiteY133" fmla="*/ 181218 h 226202"/>
                  <a:gd name="connsiteX134" fmla="*/ 190544 w 360058"/>
                  <a:gd name="connsiteY134" fmla="*/ 172989 h 226202"/>
                  <a:gd name="connsiteX135" fmla="*/ 183047 w 360058"/>
                  <a:gd name="connsiteY135" fmla="*/ 169149 h 226202"/>
                  <a:gd name="connsiteX136" fmla="*/ 178840 w 360058"/>
                  <a:gd name="connsiteY136" fmla="*/ 167686 h 226202"/>
                  <a:gd name="connsiteX137" fmla="*/ 177195 w 360058"/>
                  <a:gd name="connsiteY137" fmla="*/ 161834 h 226202"/>
                  <a:gd name="connsiteX138" fmla="*/ 172623 w 360058"/>
                  <a:gd name="connsiteY138" fmla="*/ 156531 h 226202"/>
                  <a:gd name="connsiteX139" fmla="*/ 168235 w 360058"/>
                  <a:gd name="connsiteY139" fmla="*/ 154520 h 226202"/>
                  <a:gd name="connsiteX140" fmla="*/ 161651 w 360058"/>
                  <a:gd name="connsiteY140" fmla="*/ 153240 h 226202"/>
                  <a:gd name="connsiteX141" fmla="*/ 156714 w 360058"/>
                  <a:gd name="connsiteY141" fmla="*/ 154520 h 226202"/>
                  <a:gd name="connsiteX142" fmla="*/ 151411 w 360058"/>
                  <a:gd name="connsiteY142" fmla="*/ 153422 h 226202"/>
                  <a:gd name="connsiteX143" fmla="*/ 145011 w 360058"/>
                  <a:gd name="connsiteY143" fmla="*/ 150314 h 226202"/>
                  <a:gd name="connsiteX144" fmla="*/ 127273 w 360058"/>
                  <a:gd name="connsiteY144" fmla="*/ 144645 h 226202"/>
                  <a:gd name="connsiteX145" fmla="*/ 123433 w 360058"/>
                  <a:gd name="connsiteY145" fmla="*/ 140439 h 226202"/>
                  <a:gd name="connsiteX146" fmla="*/ 116849 w 360058"/>
                  <a:gd name="connsiteY146" fmla="*/ 134770 h 226202"/>
                  <a:gd name="connsiteX147" fmla="*/ 107158 w 360058"/>
                  <a:gd name="connsiteY147" fmla="*/ 134222 h 226202"/>
                  <a:gd name="connsiteX148" fmla="*/ 100026 w 360058"/>
                  <a:gd name="connsiteY148" fmla="*/ 135136 h 226202"/>
                  <a:gd name="connsiteX149" fmla="*/ 99295 w 360058"/>
                  <a:gd name="connsiteY149" fmla="*/ 138611 h 226202"/>
                  <a:gd name="connsiteX150" fmla="*/ 96369 w 360058"/>
                  <a:gd name="connsiteY150" fmla="*/ 140805 h 226202"/>
                  <a:gd name="connsiteX151" fmla="*/ 91432 w 360058"/>
                  <a:gd name="connsiteY151" fmla="*/ 140805 h 226202"/>
                  <a:gd name="connsiteX152" fmla="*/ 86312 w 360058"/>
                  <a:gd name="connsiteY152" fmla="*/ 139342 h 226202"/>
                  <a:gd name="connsiteX153" fmla="*/ 81008 w 360058"/>
                  <a:gd name="connsiteY153" fmla="*/ 139342 h 226202"/>
                  <a:gd name="connsiteX154" fmla="*/ 74059 w 360058"/>
                  <a:gd name="connsiteY154" fmla="*/ 140805 h 226202"/>
                  <a:gd name="connsiteX155" fmla="*/ 67294 w 360058"/>
                  <a:gd name="connsiteY155" fmla="*/ 146839 h 226202"/>
                  <a:gd name="connsiteX156" fmla="*/ 51385 w 360058"/>
                  <a:gd name="connsiteY156" fmla="*/ 158360 h 226202"/>
                  <a:gd name="connsiteX157" fmla="*/ 42607 w 360058"/>
                  <a:gd name="connsiteY157" fmla="*/ 160188 h 226202"/>
                  <a:gd name="connsiteX158" fmla="*/ 36573 w 360058"/>
                  <a:gd name="connsiteY158" fmla="*/ 160188 h 226202"/>
                  <a:gd name="connsiteX159" fmla="*/ 36756 w 360058"/>
                  <a:gd name="connsiteY159" fmla="*/ 158360 h 226202"/>
                  <a:gd name="connsiteX160" fmla="*/ 34012 w 360058"/>
                  <a:gd name="connsiteY160" fmla="*/ 141171 h 226202"/>
                  <a:gd name="connsiteX161" fmla="*/ 33464 w 360058"/>
                  <a:gd name="connsiteY161" fmla="*/ 130016 h 226202"/>
                  <a:gd name="connsiteX162" fmla="*/ 35476 w 360058"/>
                  <a:gd name="connsiteY162" fmla="*/ 120690 h 226202"/>
                  <a:gd name="connsiteX163" fmla="*/ 39682 w 360058"/>
                  <a:gd name="connsiteY163" fmla="*/ 114655 h 226202"/>
                  <a:gd name="connsiteX164" fmla="*/ 34561 w 360058"/>
                  <a:gd name="connsiteY164" fmla="*/ 113010 h 226202"/>
                  <a:gd name="connsiteX165" fmla="*/ 29807 w 360058"/>
                  <a:gd name="connsiteY165" fmla="*/ 109170 h 226202"/>
                  <a:gd name="connsiteX166" fmla="*/ 26332 w 360058"/>
                  <a:gd name="connsiteY166" fmla="*/ 104781 h 226202"/>
                  <a:gd name="connsiteX167" fmla="*/ 22675 w 360058"/>
                  <a:gd name="connsiteY167" fmla="*/ 104049 h 226202"/>
                  <a:gd name="connsiteX168" fmla="*/ 22675 w 360058"/>
                  <a:gd name="connsiteY168" fmla="*/ 102769 h 226202"/>
                  <a:gd name="connsiteX169" fmla="*/ 32367 w 360058"/>
                  <a:gd name="connsiteY169" fmla="*/ 98929 h 226202"/>
                  <a:gd name="connsiteX170" fmla="*/ 35476 w 360058"/>
                  <a:gd name="connsiteY170" fmla="*/ 96918 h 226202"/>
                  <a:gd name="connsiteX171" fmla="*/ 30355 w 360058"/>
                  <a:gd name="connsiteY171" fmla="*/ 95455 h 226202"/>
                  <a:gd name="connsiteX172" fmla="*/ 26698 w 360058"/>
                  <a:gd name="connsiteY172" fmla="*/ 93626 h 226202"/>
                  <a:gd name="connsiteX173" fmla="*/ 23041 w 360058"/>
                  <a:gd name="connsiteY173" fmla="*/ 90883 h 226202"/>
                  <a:gd name="connsiteX174" fmla="*/ 28161 w 360058"/>
                  <a:gd name="connsiteY174" fmla="*/ 86494 h 226202"/>
                  <a:gd name="connsiteX175" fmla="*/ 31269 w 360058"/>
                  <a:gd name="connsiteY175" fmla="*/ 88872 h 226202"/>
                  <a:gd name="connsiteX176" fmla="*/ 35659 w 360058"/>
                  <a:gd name="connsiteY176" fmla="*/ 90700 h 226202"/>
                  <a:gd name="connsiteX177" fmla="*/ 32915 w 360058"/>
                  <a:gd name="connsiteY177" fmla="*/ 85580 h 226202"/>
                  <a:gd name="connsiteX178" fmla="*/ 23407 w 360058"/>
                  <a:gd name="connsiteY178" fmla="*/ 82837 h 226202"/>
                  <a:gd name="connsiteX179" fmla="*/ 15544 w 360058"/>
                  <a:gd name="connsiteY179" fmla="*/ 84117 h 226202"/>
                  <a:gd name="connsiteX180" fmla="*/ 12069 w 360058"/>
                  <a:gd name="connsiteY180" fmla="*/ 87775 h 226202"/>
                  <a:gd name="connsiteX181" fmla="*/ 9326 w 360058"/>
                  <a:gd name="connsiteY181" fmla="*/ 87775 h 226202"/>
                  <a:gd name="connsiteX182" fmla="*/ 6217 w 360058"/>
                  <a:gd name="connsiteY182" fmla="*/ 75157 h 226202"/>
                  <a:gd name="connsiteX183" fmla="*/ 7131 w 360058"/>
                  <a:gd name="connsiteY183" fmla="*/ 68757 h 226202"/>
                  <a:gd name="connsiteX184" fmla="*/ 10423 w 360058"/>
                  <a:gd name="connsiteY184" fmla="*/ 64368 h 226202"/>
                  <a:gd name="connsiteX185" fmla="*/ 10789 w 360058"/>
                  <a:gd name="connsiteY185" fmla="*/ 62539 h 226202"/>
                  <a:gd name="connsiteX186" fmla="*/ 9875 w 360058"/>
                  <a:gd name="connsiteY186" fmla="*/ 52665 h 226202"/>
                  <a:gd name="connsiteX187" fmla="*/ 12435 w 360058"/>
                  <a:gd name="connsiteY187" fmla="*/ 58882 h 226202"/>
                  <a:gd name="connsiteX188" fmla="*/ 14629 w 360058"/>
                  <a:gd name="connsiteY188" fmla="*/ 62357 h 226202"/>
                  <a:gd name="connsiteX189" fmla="*/ 24504 w 360058"/>
                  <a:gd name="connsiteY189" fmla="*/ 62357 h 226202"/>
                  <a:gd name="connsiteX190" fmla="*/ 33647 w 360058"/>
                  <a:gd name="connsiteY190" fmla="*/ 65099 h 226202"/>
                  <a:gd name="connsiteX191" fmla="*/ 38401 w 360058"/>
                  <a:gd name="connsiteY191" fmla="*/ 64551 h 226202"/>
                  <a:gd name="connsiteX192" fmla="*/ 45716 w 360058"/>
                  <a:gd name="connsiteY192" fmla="*/ 66379 h 226202"/>
                  <a:gd name="connsiteX193" fmla="*/ 49922 w 360058"/>
                  <a:gd name="connsiteY193" fmla="*/ 64368 h 226202"/>
                  <a:gd name="connsiteX194" fmla="*/ 45533 w 360058"/>
                  <a:gd name="connsiteY194" fmla="*/ 63637 h 226202"/>
                  <a:gd name="connsiteX195" fmla="*/ 44984 w 360058"/>
                  <a:gd name="connsiteY195" fmla="*/ 61259 h 226202"/>
                  <a:gd name="connsiteX196" fmla="*/ 51933 w 360058"/>
                  <a:gd name="connsiteY196" fmla="*/ 59614 h 226202"/>
                  <a:gd name="connsiteX197" fmla="*/ 57785 w 360058"/>
                  <a:gd name="connsiteY197" fmla="*/ 52116 h 226202"/>
                  <a:gd name="connsiteX198" fmla="*/ 47362 w 360058"/>
                  <a:gd name="connsiteY198" fmla="*/ 45167 h 226202"/>
                  <a:gd name="connsiteX199" fmla="*/ 39864 w 360058"/>
                  <a:gd name="connsiteY199" fmla="*/ 37487 h 226202"/>
                  <a:gd name="connsiteX200" fmla="*/ 37121 w 360058"/>
                  <a:gd name="connsiteY200" fmla="*/ 30172 h 226202"/>
                  <a:gd name="connsiteX201" fmla="*/ 32367 w 360058"/>
                  <a:gd name="connsiteY201" fmla="*/ 24504 h 226202"/>
                  <a:gd name="connsiteX202" fmla="*/ 31453 w 360058"/>
                  <a:gd name="connsiteY202" fmla="*/ 23772 h 226202"/>
                  <a:gd name="connsiteX203" fmla="*/ 25967 w 360058"/>
                  <a:gd name="connsiteY203" fmla="*/ 22858 h 226202"/>
                  <a:gd name="connsiteX204" fmla="*/ 17372 w 360058"/>
                  <a:gd name="connsiteY204" fmla="*/ 25235 h 226202"/>
                  <a:gd name="connsiteX205" fmla="*/ 10423 w 360058"/>
                  <a:gd name="connsiteY205" fmla="*/ 28892 h 226202"/>
                  <a:gd name="connsiteX206" fmla="*/ 6217 w 360058"/>
                  <a:gd name="connsiteY206" fmla="*/ 33830 h 226202"/>
                  <a:gd name="connsiteX207" fmla="*/ 6217 w 360058"/>
                  <a:gd name="connsiteY207" fmla="*/ 37487 h 226202"/>
                  <a:gd name="connsiteX208" fmla="*/ 8412 w 360058"/>
                  <a:gd name="connsiteY208" fmla="*/ 38401 h 226202"/>
                  <a:gd name="connsiteX209" fmla="*/ 8778 w 360058"/>
                  <a:gd name="connsiteY209" fmla="*/ 49373 h 226202"/>
                  <a:gd name="connsiteX210" fmla="*/ 7681 w 360058"/>
                  <a:gd name="connsiteY210" fmla="*/ 48459 h 226202"/>
                  <a:gd name="connsiteX211" fmla="*/ 1463 w 360058"/>
                  <a:gd name="connsiteY211" fmla="*/ 37853 h 226202"/>
                  <a:gd name="connsiteX212" fmla="*/ 0 w 360058"/>
                  <a:gd name="connsiteY212" fmla="*/ 30538 h 226202"/>
                  <a:gd name="connsiteX213" fmla="*/ 13898 w 360058"/>
                  <a:gd name="connsiteY213" fmla="*/ 19383 h 226202"/>
                  <a:gd name="connsiteX214" fmla="*/ 24321 w 360058"/>
                  <a:gd name="connsiteY214" fmla="*/ 15909 h 226202"/>
                  <a:gd name="connsiteX215" fmla="*/ 35476 w 360058"/>
                  <a:gd name="connsiteY215" fmla="*/ 13166 h 226202"/>
                  <a:gd name="connsiteX216" fmla="*/ 39132 w 360058"/>
                  <a:gd name="connsiteY216" fmla="*/ 12435 h 226202"/>
                  <a:gd name="connsiteX217" fmla="*/ 42790 w 360058"/>
                  <a:gd name="connsiteY217" fmla="*/ 12618 h 226202"/>
                  <a:gd name="connsiteX218" fmla="*/ 46264 w 360058"/>
                  <a:gd name="connsiteY218" fmla="*/ 14263 h 226202"/>
                  <a:gd name="connsiteX219" fmla="*/ 49373 w 360058"/>
                  <a:gd name="connsiteY219" fmla="*/ 16458 h 226202"/>
                  <a:gd name="connsiteX220" fmla="*/ 56139 w 360058"/>
                  <a:gd name="connsiteY220" fmla="*/ 19383 h 226202"/>
                  <a:gd name="connsiteX221" fmla="*/ 58699 w 360058"/>
                  <a:gd name="connsiteY221" fmla="*/ 22126 h 226202"/>
                  <a:gd name="connsiteX222" fmla="*/ 61625 w 360058"/>
                  <a:gd name="connsiteY222" fmla="*/ 28344 h 226202"/>
                  <a:gd name="connsiteX223" fmla="*/ 64185 w 360058"/>
                  <a:gd name="connsiteY223" fmla="*/ 30904 h 226202"/>
                  <a:gd name="connsiteX224" fmla="*/ 66196 w 360058"/>
                  <a:gd name="connsiteY224" fmla="*/ 33830 h 226202"/>
                  <a:gd name="connsiteX225" fmla="*/ 70220 w 360058"/>
                  <a:gd name="connsiteY225" fmla="*/ 43339 h 226202"/>
                  <a:gd name="connsiteX226" fmla="*/ 74791 w 360058"/>
                  <a:gd name="connsiteY226" fmla="*/ 46082 h 226202"/>
                  <a:gd name="connsiteX227" fmla="*/ 83386 w 360058"/>
                  <a:gd name="connsiteY227" fmla="*/ 46447 h 226202"/>
                  <a:gd name="connsiteX228" fmla="*/ 89420 w 360058"/>
                  <a:gd name="connsiteY228" fmla="*/ 44070 h 22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Lst>
                <a:rect l="l" t="t" r="r" b="b"/>
                <a:pathLst>
                  <a:path w="360058" h="226202">
                    <a:moveTo>
                      <a:pt x="89420" y="44070"/>
                    </a:moveTo>
                    <a:lnTo>
                      <a:pt x="114290" y="47544"/>
                    </a:lnTo>
                    <a:lnTo>
                      <a:pt x="117764" y="45716"/>
                    </a:lnTo>
                    <a:lnTo>
                      <a:pt x="115204" y="39499"/>
                    </a:lnTo>
                    <a:lnTo>
                      <a:pt x="115570" y="36207"/>
                    </a:lnTo>
                    <a:lnTo>
                      <a:pt x="113376" y="29624"/>
                    </a:lnTo>
                    <a:lnTo>
                      <a:pt x="115204" y="26881"/>
                    </a:lnTo>
                    <a:lnTo>
                      <a:pt x="118130" y="24869"/>
                    </a:lnTo>
                    <a:lnTo>
                      <a:pt x="120141" y="21944"/>
                    </a:lnTo>
                    <a:lnTo>
                      <a:pt x="122701" y="19383"/>
                    </a:lnTo>
                    <a:lnTo>
                      <a:pt x="126542" y="18652"/>
                    </a:lnTo>
                    <a:lnTo>
                      <a:pt x="133856" y="18286"/>
                    </a:lnTo>
                    <a:lnTo>
                      <a:pt x="137331" y="17006"/>
                    </a:lnTo>
                    <a:lnTo>
                      <a:pt x="138976" y="14081"/>
                    </a:lnTo>
                    <a:lnTo>
                      <a:pt x="138793" y="10789"/>
                    </a:lnTo>
                    <a:lnTo>
                      <a:pt x="141902" y="9143"/>
                    </a:lnTo>
                    <a:lnTo>
                      <a:pt x="147936" y="13166"/>
                    </a:lnTo>
                    <a:lnTo>
                      <a:pt x="151594" y="13898"/>
                    </a:lnTo>
                    <a:lnTo>
                      <a:pt x="150131" y="10789"/>
                    </a:lnTo>
                    <a:lnTo>
                      <a:pt x="148120" y="8046"/>
                    </a:lnTo>
                    <a:lnTo>
                      <a:pt x="145194" y="5852"/>
                    </a:lnTo>
                    <a:lnTo>
                      <a:pt x="148485" y="4206"/>
                    </a:lnTo>
                    <a:lnTo>
                      <a:pt x="152143" y="4389"/>
                    </a:lnTo>
                    <a:lnTo>
                      <a:pt x="155251" y="2377"/>
                    </a:lnTo>
                    <a:lnTo>
                      <a:pt x="155617" y="0"/>
                    </a:lnTo>
                    <a:lnTo>
                      <a:pt x="165491" y="8595"/>
                    </a:lnTo>
                    <a:lnTo>
                      <a:pt x="171709" y="12252"/>
                    </a:lnTo>
                    <a:lnTo>
                      <a:pt x="174269" y="14629"/>
                    </a:lnTo>
                    <a:lnTo>
                      <a:pt x="177926" y="15909"/>
                    </a:lnTo>
                    <a:lnTo>
                      <a:pt x="181949" y="15178"/>
                    </a:lnTo>
                    <a:lnTo>
                      <a:pt x="189264" y="16458"/>
                    </a:lnTo>
                    <a:lnTo>
                      <a:pt x="191275" y="19383"/>
                    </a:lnTo>
                    <a:lnTo>
                      <a:pt x="190361" y="22675"/>
                    </a:lnTo>
                    <a:lnTo>
                      <a:pt x="190726" y="25967"/>
                    </a:lnTo>
                    <a:lnTo>
                      <a:pt x="193287" y="28344"/>
                    </a:lnTo>
                    <a:lnTo>
                      <a:pt x="196578" y="29807"/>
                    </a:lnTo>
                    <a:lnTo>
                      <a:pt x="193104" y="31087"/>
                    </a:lnTo>
                    <a:lnTo>
                      <a:pt x="192738" y="34378"/>
                    </a:lnTo>
                    <a:lnTo>
                      <a:pt x="193652" y="37853"/>
                    </a:lnTo>
                    <a:lnTo>
                      <a:pt x="192190" y="40961"/>
                    </a:lnTo>
                    <a:lnTo>
                      <a:pt x="194384" y="43704"/>
                    </a:lnTo>
                    <a:lnTo>
                      <a:pt x="201333" y="47179"/>
                    </a:lnTo>
                    <a:lnTo>
                      <a:pt x="209196" y="48093"/>
                    </a:lnTo>
                    <a:lnTo>
                      <a:pt x="213036" y="47910"/>
                    </a:lnTo>
                    <a:lnTo>
                      <a:pt x="224008" y="50105"/>
                    </a:lnTo>
                    <a:lnTo>
                      <a:pt x="227665" y="48642"/>
                    </a:lnTo>
                    <a:lnTo>
                      <a:pt x="227848" y="45533"/>
                    </a:lnTo>
                    <a:lnTo>
                      <a:pt x="231322" y="44070"/>
                    </a:lnTo>
                    <a:lnTo>
                      <a:pt x="234614" y="45899"/>
                    </a:lnTo>
                    <a:lnTo>
                      <a:pt x="239917" y="50653"/>
                    </a:lnTo>
                    <a:lnTo>
                      <a:pt x="242294" y="53030"/>
                    </a:lnTo>
                    <a:lnTo>
                      <a:pt x="243574" y="56139"/>
                    </a:lnTo>
                    <a:lnTo>
                      <a:pt x="244123" y="63088"/>
                    </a:lnTo>
                    <a:lnTo>
                      <a:pt x="245952" y="65831"/>
                    </a:lnTo>
                    <a:lnTo>
                      <a:pt x="249243" y="67842"/>
                    </a:lnTo>
                    <a:lnTo>
                      <a:pt x="251620" y="70220"/>
                    </a:lnTo>
                    <a:lnTo>
                      <a:pt x="253632" y="77168"/>
                    </a:lnTo>
                    <a:lnTo>
                      <a:pt x="253266" y="80643"/>
                    </a:lnTo>
                    <a:lnTo>
                      <a:pt x="256374" y="86860"/>
                    </a:lnTo>
                    <a:lnTo>
                      <a:pt x="258569" y="89603"/>
                    </a:lnTo>
                    <a:lnTo>
                      <a:pt x="281427" y="101855"/>
                    </a:lnTo>
                    <a:lnTo>
                      <a:pt x="291119" y="112095"/>
                    </a:lnTo>
                    <a:lnTo>
                      <a:pt x="294410" y="114107"/>
                    </a:lnTo>
                    <a:lnTo>
                      <a:pt x="301908" y="114838"/>
                    </a:lnTo>
                    <a:lnTo>
                      <a:pt x="308674" y="118313"/>
                    </a:lnTo>
                    <a:lnTo>
                      <a:pt x="317634" y="124896"/>
                    </a:lnTo>
                    <a:lnTo>
                      <a:pt x="327874" y="134588"/>
                    </a:lnTo>
                    <a:lnTo>
                      <a:pt x="330800" y="136782"/>
                    </a:lnTo>
                    <a:lnTo>
                      <a:pt x="334457" y="137330"/>
                    </a:lnTo>
                    <a:lnTo>
                      <a:pt x="337749" y="135685"/>
                    </a:lnTo>
                    <a:lnTo>
                      <a:pt x="341406" y="135136"/>
                    </a:lnTo>
                    <a:lnTo>
                      <a:pt x="351829" y="138793"/>
                    </a:lnTo>
                    <a:lnTo>
                      <a:pt x="354023" y="141719"/>
                    </a:lnTo>
                    <a:lnTo>
                      <a:pt x="357315" y="143182"/>
                    </a:lnTo>
                    <a:lnTo>
                      <a:pt x="360058" y="145376"/>
                    </a:lnTo>
                    <a:lnTo>
                      <a:pt x="358778" y="148668"/>
                    </a:lnTo>
                    <a:lnTo>
                      <a:pt x="356767" y="151594"/>
                    </a:lnTo>
                    <a:lnTo>
                      <a:pt x="356584" y="158543"/>
                    </a:lnTo>
                    <a:lnTo>
                      <a:pt x="357315" y="162017"/>
                    </a:lnTo>
                    <a:lnTo>
                      <a:pt x="357132" y="164394"/>
                    </a:lnTo>
                    <a:lnTo>
                      <a:pt x="350000" y="164029"/>
                    </a:lnTo>
                    <a:lnTo>
                      <a:pt x="345612" y="162749"/>
                    </a:lnTo>
                    <a:lnTo>
                      <a:pt x="339029" y="159091"/>
                    </a:lnTo>
                    <a:lnTo>
                      <a:pt x="336652" y="159091"/>
                    </a:lnTo>
                    <a:lnTo>
                      <a:pt x="334457" y="159091"/>
                    </a:lnTo>
                    <a:lnTo>
                      <a:pt x="333360" y="160371"/>
                    </a:lnTo>
                    <a:lnTo>
                      <a:pt x="332812" y="164029"/>
                    </a:lnTo>
                    <a:lnTo>
                      <a:pt x="331714" y="166040"/>
                    </a:lnTo>
                    <a:lnTo>
                      <a:pt x="330983" y="166772"/>
                    </a:lnTo>
                    <a:lnTo>
                      <a:pt x="323669" y="167137"/>
                    </a:lnTo>
                    <a:lnTo>
                      <a:pt x="321108" y="166223"/>
                    </a:lnTo>
                    <a:lnTo>
                      <a:pt x="316902" y="166954"/>
                    </a:lnTo>
                    <a:lnTo>
                      <a:pt x="314525" y="169697"/>
                    </a:lnTo>
                    <a:lnTo>
                      <a:pt x="312879" y="170795"/>
                    </a:lnTo>
                    <a:lnTo>
                      <a:pt x="312148" y="172440"/>
                    </a:lnTo>
                    <a:lnTo>
                      <a:pt x="312148" y="174635"/>
                    </a:lnTo>
                    <a:lnTo>
                      <a:pt x="309588" y="182132"/>
                    </a:lnTo>
                    <a:lnTo>
                      <a:pt x="308308" y="183595"/>
                    </a:lnTo>
                    <a:lnTo>
                      <a:pt x="307393" y="188898"/>
                    </a:lnTo>
                    <a:lnTo>
                      <a:pt x="307393" y="192190"/>
                    </a:lnTo>
                    <a:lnTo>
                      <a:pt x="306662" y="194018"/>
                    </a:lnTo>
                    <a:lnTo>
                      <a:pt x="299896" y="198590"/>
                    </a:lnTo>
                    <a:lnTo>
                      <a:pt x="296605" y="198773"/>
                    </a:lnTo>
                    <a:lnTo>
                      <a:pt x="293862" y="201698"/>
                    </a:lnTo>
                    <a:lnTo>
                      <a:pt x="289656" y="202978"/>
                    </a:lnTo>
                    <a:lnTo>
                      <a:pt x="286364" y="204990"/>
                    </a:lnTo>
                    <a:lnTo>
                      <a:pt x="277953" y="206636"/>
                    </a:lnTo>
                    <a:lnTo>
                      <a:pt x="274661" y="208099"/>
                    </a:lnTo>
                    <a:lnTo>
                      <a:pt x="271369" y="207550"/>
                    </a:lnTo>
                    <a:lnTo>
                      <a:pt x="271552" y="209744"/>
                    </a:lnTo>
                    <a:lnTo>
                      <a:pt x="274112" y="212122"/>
                    </a:lnTo>
                    <a:lnTo>
                      <a:pt x="272650" y="214133"/>
                    </a:lnTo>
                    <a:lnTo>
                      <a:pt x="271004" y="214682"/>
                    </a:lnTo>
                    <a:lnTo>
                      <a:pt x="269907" y="219985"/>
                    </a:lnTo>
                    <a:lnTo>
                      <a:pt x="267895" y="221265"/>
                    </a:lnTo>
                    <a:lnTo>
                      <a:pt x="263872" y="222545"/>
                    </a:lnTo>
                    <a:lnTo>
                      <a:pt x="261129" y="225471"/>
                    </a:lnTo>
                    <a:lnTo>
                      <a:pt x="254729" y="225288"/>
                    </a:lnTo>
                    <a:lnTo>
                      <a:pt x="251437" y="226202"/>
                    </a:lnTo>
                    <a:lnTo>
                      <a:pt x="249425" y="226202"/>
                    </a:lnTo>
                    <a:lnTo>
                      <a:pt x="246866" y="223093"/>
                    </a:lnTo>
                    <a:lnTo>
                      <a:pt x="243391" y="221631"/>
                    </a:lnTo>
                    <a:lnTo>
                      <a:pt x="241014" y="219619"/>
                    </a:lnTo>
                    <a:lnTo>
                      <a:pt x="234797" y="220533"/>
                    </a:lnTo>
                    <a:lnTo>
                      <a:pt x="229860" y="219253"/>
                    </a:lnTo>
                    <a:lnTo>
                      <a:pt x="228945" y="217973"/>
                    </a:lnTo>
                    <a:lnTo>
                      <a:pt x="225653" y="215230"/>
                    </a:lnTo>
                    <a:lnTo>
                      <a:pt x="222911" y="213585"/>
                    </a:lnTo>
                    <a:lnTo>
                      <a:pt x="224008" y="207733"/>
                    </a:lnTo>
                    <a:lnTo>
                      <a:pt x="222362" y="202978"/>
                    </a:lnTo>
                    <a:lnTo>
                      <a:pt x="222362" y="187435"/>
                    </a:lnTo>
                    <a:lnTo>
                      <a:pt x="220168" y="185058"/>
                    </a:lnTo>
                    <a:lnTo>
                      <a:pt x="208464" y="185058"/>
                    </a:lnTo>
                    <a:lnTo>
                      <a:pt x="200967" y="181218"/>
                    </a:lnTo>
                    <a:lnTo>
                      <a:pt x="190544" y="172989"/>
                    </a:lnTo>
                    <a:lnTo>
                      <a:pt x="183047" y="169149"/>
                    </a:lnTo>
                    <a:lnTo>
                      <a:pt x="178840" y="167686"/>
                    </a:lnTo>
                    <a:lnTo>
                      <a:pt x="177195" y="161834"/>
                    </a:lnTo>
                    <a:lnTo>
                      <a:pt x="172623" y="156531"/>
                    </a:lnTo>
                    <a:lnTo>
                      <a:pt x="168235" y="154520"/>
                    </a:lnTo>
                    <a:lnTo>
                      <a:pt x="161651" y="153240"/>
                    </a:lnTo>
                    <a:lnTo>
                      <a:pt x="156714" y="154520"/>
                    </a:lnTo>
                    <a:lnTo>
                      <a:pt x="151411" y="153422"/>
                    </a:lnTo>
                    <a:lnTo>
                      <a:pt x="145011" y="150314"/>
                    </a:lnTo>
                    <a:lnTo>
                      <a:pt x="127273" y="144645"/>
                    </a:lnTo>
                    <a:lnTo>
                      <a:pt x="123433" y="140439"/>
                    </a:lnTo>
                    <a:lnTo>
                      <a:pt x="116849" y="134770"/>
                    </a:lnTo>
                    <a:lnTo>
                      <a:pt x="107158" y="134222"/>
                    </a:lnTo>
                    <a:lnTo>
                      <a:pt x="100026" y="135136"/>
                    </a:lnTo>
                    <a:lnTo>
                      <a:pt x="99295" y="138611"/>
                    </a:lnTo>
                    <a:lnTo>
                      <a:pt x="96369" y="140805"/>
                    </a:lnTo>
                    <a:lnTo>
                      <a:pt x="91432" y="140805"/>
                    </a:lnTo>
                    <a:lnTo>
                      <a:pt x="86312" y="139342"/>
                    </a:lnTo>
                    <a:lnTo>
                      <a:pt x="81008" y="139342"/>
                    </a:lnTo>
                    <a:lnTo>
                      <a:pt x="74059" y="140805"/>
                    </a:lnTo>
                    <a:lnTo>
                      <a:pt x="67294" y="146839"/>
                    </a:lnTo>
                    <a:lnTo>
                      <a:pt x="51385" y="158360"/>
                    </a:lnTo>
                    <a:lnTo>
                      <a:pt x="42607" y="160188"/>
                    </a:lnTo>
                    <a:lnTo>
                      <a:pt x="36573" y="160188"/>
                    </a:lnTo>
                    <a:lnTo>
                      <a:pt x="36756" y="158360"/>
                    </a:lnTo>
                    <a:lnTo>
                      <a:pt x="34012" y="141171"/>
                    </a:lnTo>
                    <a:lnTo>
                      <a:pt x="33464" y="130016"/>
                    </a:lnTo>
                    <a:lnTo>
                      <a:pt x="35476" y="120690"/>
                    </a:lnTo>
                    <a:lnTo>
                      <a:pt x="39682" y="114655"/>
                    </a:lnTo>
                    <a:lnTo>
                      <a:pt x="34561" y="113010"/>
                    </a:lnTo>
                    <a:lnTo>
                      <a:pt x="29807" y="109170"/>
                    </a:lnTo>
                    <a:lnTo>
                      <a:pt x="26332" y="104781"/>
                    </a:lnTo>
                    <a:lnTo>
                      <a:pt x="22675" y="104049"/>
                    </a:lnTo>
                    <a:lnTo>
                      <a:pt x="22675" y="102769"/>
                    </a:lnTo>
                    <a:lnTo>
                      <a:pt x="32367" y="98929"/>
                    </a:lnTo>
                    <a:lnTo>
                      <a:pt x="35476" y="96918"/>
                    </a:lnTo>
                    <a:lnTo>
                      <a:pt x="30355" y="95455"/>
                    </a:lnTo>
                    <a:lnTo>
                      <a:pt x="26698" y="93626"/>
                    </a:lnTo>
                    <a:lnTo>
                      <a:pt x="23041" y="90883"/>
                    </a:lnTo>
                    <a:lnTo>
                      <a:pt x="28161" y="86494"/>
                    </a:lnTo>
                    <a:lnTo>
                      <a:pt x="31269" y="88872"/>
                    </a:lnTo>
                    <a:lnTo>
                      <a:pt x="35659" y="90700"/>
                    </a:lnTo>
                    <a:lnTo>
                      <a:pt x="32915" y="85580"/>
                    </a:lnTo>
                    <a:lnTo>
                      <a:pt x="23407" y="82837"/>
                    </a:lnTo>
                    <a:lnTo>
                      <a:pt x="15544" y="84117"/>
                    </a:lnTo>
                    <a:lnTo>
                      <a:pt x="12069" y="87775"/>
                    </a:lnTo>
                    <a:lnTo>
                      <a:pt x="9326" y="87775"/>
                    </a:lnTo>
                    <a:lnTo>
                      <a:pt x="6217" y="75157"/>
                    </a:lnTo>
                    <a:lnTo>
                      <a:pt x="7131" y="68757"/>
                    </a:lnTo>
                    <a:lnTo>
                      <a:pt x="10423" y="64368"/>
                    </a:lnTo>
                    <a:lnTo>
                      <a:pt x="10789" y="62539"/>
                    </a:lnTo>
                    <a:lnTo>
                      <a:pt x="9875" y="52665"/>
                    </a:lnTo>
                    <a:lnTo>
                      <a:pt x="12435" y="58882"/>
                    </a:lnTo>
                    <a:lnTo>
                      <a:pt x="14629" y="62357"/>
                    </a:lnTo>
                    <a:lnTo>
                      <a:pt x="24504" y="62357"/>
                    </a:lnTo>
                    <a:lnTo>
                      <a:pt x="33647" y="65099"/>
                    </a:lnTo>
                    <a:lnTo>
                      <a:pt x="38401" y="64551"/>
                    </a:lnTo>
                    <a:lnTo>
                      <a:pt x="45716" y="66379"/>
                    </a:lnTo>
                    <a:lnTo>
                      <a:pt x="49922" y="64368"/>
                    </a:lnTo>
                    <a:lnTo>
                      <a:pt x="45533" y="63637"/>
                    </a:lnTo>
                    <a:lnTo>
                      <a:pt x="44984" y="61259"/>
                    </a:lnTo>
                    <a:lnTo>
                      <a:pt x="51933" y="59614"/>
                    </a:lnTo>
                    <a:lnTo>
                      <a:pt x="57785" y="52116"/>
                    </a:lnTo>
                    <a:lnTo>
                      <a:pt x="47362" y="45167"/>
                    </a:lnTo>
                    <a:lnTo>
                      <a:pt x="39864" y="37487"/>
                    </a:lnTo>
                    <a:lnTo>
                      <a:pt x="37121" y="30172"/>
                    </a:lnTo>
                    <a:lnTo>
                      <a:pt x="32367" y="24504"/>
                    </a:lnTo>
                    <a:lnTo>
                      <a:pt x="31453" y="23772"/>
                    </a:lnTo>
                    <a:lnTo>
                      <a:pt x="25967" y="22858"/>
                    </a:lnTo>
                    <a:lnTo>
                      <a:pt x="17372" y="25235"/>
                    </a:lnTo>
                    <a:lnTo>
                      <a:pt x="10423" y="28892"/>
                    </a:lnTo>
                    <a:lnTo>
                      <a:pt x="6217" y="33830"/>
                    </a:lnTo>
                    <a:lnTo>
                      <a:pt x="6217" y="37487"/>
                    </a:lnTo>
                    <a:lnTo>
                      <a:pt x="8412" y="38401"/>
                    </a:lnTo>
                    <a:lnTo>
                      <a:pt x="8778" y="49373"/>
                    </a:lnTo>
                    <a:lnTo>
                      <a:pt x="7681" y="48459"/>
                    </a:lnTo>
                    <a:lnTo>
                      <a:pt x="1463" y="37853"/>
                    </a:lnTo>
                    <a:lnTo>
                      <a:pt x="0" y="30538"/>
                    </a:lnTo>
                    <a:lnTo>
                      <a:pt x="13898" y="19383"/>
                    </a:lnTo>
                    <a:lnTo>
                      <a:pt x="24321" y="15909"/>
                    </a:lnTo>
                    <a:lnTo>
                      <a:pt x="35476" y="13166"/>
                    </a:lnTo>
                    <a:lnTo>
                      <a:pt x="39132" y="12435"/>
                    </a:lnTo>
                    <a:lnTo>
                      <a:pt x="42790" y="12618"/>
                    </a:lnTo>
                    <a:lnTo>
                      <a:pt x="46264" y="14263"/>
                    </a:lnTo>
                    <a:lnTo>
                      <a:pt x="49373" y="16458"/>
                    </a:lnTo>
                    <a:lnTo>
                      <a:pt x="56139" y="19383"/>
                    </a:lnTo>
                    <a:lnTo>
                      <a:pt x="58699" y="22126"/>
                    </a:lnTo>
                    <a:lnTo>
                      <a:pt x="61625" y="28344"/>
                    </a:lnTo>
                    <a:lnTo>
                      <a:pt x="64185" y="30904"/>
                    </a:lnTo>
                    <a:lnTo>
                      <a:pt x="66196" y="33830"/>
                    </a:lnTo>
                    <a:lnTo>
                      <a:pt x="70220" y="43339"/>
                    </a:lnTo>
                    <a:lnTo>
                      <a:pt x="74791" y="46082"/>
                    </a:lnTo>
                    <a:lnTo>
                      <a:pt x="83386" y="46447"/>
                    </a:lnTo>
                    <a:lnTo>
                      <a:pt x="89420" y="44070"/>
                    </a:lnTo>
                  </a:path>
                </a:pathLst>
              </a:custGeom>
              <a:grpFill/>
              <a:ln w="4020" cap="flat">
                <a:solidFill>
                  <a:srgbClr val="FFFFFF"/>
                </a:solidFill>
                <a:prstDash val="solid"/>
                <a:miter/>
              </a:ln>
            </p:spPr>
            <p:txBody>
              <a:bodyPr rtlCol="0" anchor="ctr"/>
              <a:lstStyle/>
              <a:p>
                <a:endParaRPr lang="en-GB" sz="1463"/>
              </a:p>
            </p:txBody>
          </p:sp>
          <p:sp>
            <p:nvSpPr>
              <p:cNvPr id="725" name="Freeform: Shape 724">
                <a:extLst>
                  <a:ext uri="{FF2B5EF4-FFF2-40B4-BE49-F238E27FC236}">
                    <a16:creationId xmlns:a16="http://schemas.microsoft.com/office/drawing/2014/main" id="{61E74021-1854-18A3-CA20-E1DB1819EFBA}"/>
                  </a:ext>
                </a:extLst>
              </p:cNvPr>
              <p:cNvSpPr/>
              <p:nvPr/>
            </p:nvSpPr>
            <p:spPr>
              <a:xfrm>
                <a:off x="7747909" y="3176865"/>
                <a:ext cx="280329" cy="119958"/>
              </a:xfrm>
              <a:custGeom>
                <a:avLst/>
                <a:gdLst>
                  <a:gd name="connsiteX0" fmla="*/ 117033 w 280329"/>
                  <a:gd name="connsiteY0" fmla="*/ 111364 h 119958"/>
                  <a:gd name="connsiteX1" fmla="*/ 116301 w 280329"/>
                  <a:gd name="connsiteY1" fmla="*/ 106427 h 119958"/>
                  <a:gd name="connsiteX2" fmla="*/ 120689 w 280329"/>
                  <a:gd name="connsiteY2" fmla="*/ 98563 h 119958"/>
                  <a:gd name="connsiteX3" fmla="*/ 135319 w 280329"/>
                  <a:gd name="connsiteY3" fmla="*/ 92712 h 119958"/>
                  <a:gd name="connsiteX4" fmla="*/ 137513 w 280329"/>
                  <a:gd name="connsiteY4" fmla="*/ 90517 h 119958"/>
                  <a:gd name="connsiteX5" fmla="*/ 140988 w 280329"/>
                  <a:gd name="connsiteY5" fmla="*/ 90517 h 119958"/>
                  <a:gd name="connsiteX6" fmla="*/ 143730 w 280329"/>
                  <a:gd name="connsiteY6" fmla="*/ 84300 h 119958"/>
                  <a:gd name="connsiteX7" fmla="*/ 148485 w 280329"/>
                  <a:gd name="connsiteY7" fmla="*/ 85763 h 119958"/>
                  <a:gd name="connsiteX8" fmla="*/ 155251 w 280329"/>
                  <a:gd name="connsiteY8" fmla="*/ 83203 h 119958"/>
                  <a:gd name="connsiteX9" fmla="*/ 160188 w 280329"/>
                  <a:gd name="connsiteY9" fmla="*/ 83934 h 119958"/>
                  <a:gd name="connsiteX10" fmla="*/ 163114 w 280329"/>
                  <a:gd name="connsiteY10" fmla="*/ 89237 h 119958"/>
                  <a:gd name="connsiteX11" fmla="*/ 168052 w 280329"/>
                  <a:gd name="connsiteY11" fmla="*/ 89786 h 119958"/>
                  <a:gd name="connsiteX12" fmla="*/ 175732 w 280329"/>
                  <a:gd name="connsiteY12" fmla="*/ 88323 h 119958"/>
                  <a:gd name="connsiteX13" fmla="*/ 180120 w 280329"/>
                  <a:gd name="connsiteY13" fmla="*/ 88689 h 119958"/>
                  <a:gd name="connsiteX14" fmla="*/ 186520 w 280329"/>
                  <a:gd name="connsiteY14" fmla="*/ 84666 h 119958"/>
                  <a:gd name="connsiteX15" fmla="*/ 189081 w 280329"/>
                  <a:gd name="connsiteY15" fmla="*/ 77351 h 119958"/>
                  <a:gd name="connsiteX16" fmla="*/ 193652 w 280329"/>
                  <a:gd name="connsiteY16" fmla="*/ 72414 h 119958"/>
                  <a:gd name="connsiteX17" fmla="*/ 201150 w 280329"/>
                  <a:gd name="connsiteY17" fmla="*/ 70402 h 119958"/>
                  <a:gd name="connsiteX18" fmla="*/ 209561 w 280329"/>
                  <a:gd name="connsiteY18" fmla="*/ 70037 h 119958"/>
                  <a:gd name="connsiteX19" fmla="*/ 222545 w 280329"/>
                  <a:gd name="connsiteY19" fmla="*/ 68025 h 119958"/>
                  <a:gd name="connsiteX20" fmla="*/ 228031 w 280329"/>
                  <a:gd name="connsiteY20" fmla="*/ 66014 h 119958"/>
                  <a:gd name="connsiteX21" fmla="*/ 232054 w 280329"/>
                  <a:gd name="connsiteY21" fmla="*/ 60162 h 119958"/>
                  <a:gd name="connsiteX22" fmla="*/ 238820 w 280329"/>
                  <a:gd name="connsiteY22" fmla="*/ 54310 h 119958"/>
                  <a:gd name="connsiteX23" fmla="*/ 255277 w 280329"/>
                  <a:gd name="connsiteY23" fmla="*/ 46264 h 119958"/>
                  <a:gd name="connsiteX24" fmla="*/ 272650 w 280329"/>
                  <a:gd name="connsiteY24" fmla="*/ 41327 h 119958"/>
                  <a:gd name="connsiteX25" fmla="*/ 277404 w 280329"/>
                  <a:gd name="connsiteY25" fmla="*/ 38218 h 119958"/>
                  <a:gd name="connsiteX26" fmla="*/ 280329 w 280329"/>
                  <a:gd name="connsiteY26" fmla="*/ 32733 h 119958"/>
                  <a:gd name="connsiteX27" fmla="*/ 280329 w 280329"/>
                  <a:gd name="connsiteY27" fmla="*/ 28344 h 119958"/>
                  <a:gd name="connsiteX28" fmla="*/ 280329 w 280329"/>
                  <a:gd name="connsiteY28" fmla="*/ 28344 h 119958"/>
                  <a:gd name="connsiteX29" fmla="*/ 277221 w 280329"/>
                  <a:gd name="connsiteY29" fmla="*/ 28527 h 119958"/>
                  <a:gd name="connsiteX30" fmla="*/ 267895 w 280329"/>
                  <a:gd name="connsiteY30" fmla="*/ 23041 h 119958"/>
                  <a:gd name="connsiteX31" fmla="*/ 260580 w 280329"/>
                  <a:gd name="connsiteY31" fmla="*/ 21944 h 119958"/>
                  <a:gd name="connsiteX32" fmla="*/ 253632 w 280329"/>
                  <a:gd name="connsiteY32" fmla="*/ 14263 h 119958"/>
                  <a:gd name="connsiteX33" fmla="*/ 246134 w 280329"/>
                  <a:gd name="connsiteY33" fmla="*/ 13532 h 119958"/>
                  <a:gd name="connsiteX34" fmla="*/ 242660 w 280329"/>
                  <a:gd name="connsiteY34" fmla="*/ 12618 h 119958"/>
                  <a:gd name="connsiteX35" fmla="*/ 239002 w 280329"/>
                  <a:gd name="connsiteY35" fmla="*/ 12800 h 119958"/>
                  <a:gd name="connsiteX36" fmla="*/ 235711 w 280329"/>
                  <a:gd name="connsiteY36" fmla="*/ 11155 h 119958"/>
                  <a:gd name="connsiteX37" fmla="*/ 232054 w 280329"/>
                  <a:gd name="connsiteY37" fmla="*/ 10789 h 119958"/>
                  <a:gd name="connsiteX38" fmla="*/ 220716 w 280329"/>
                  <a:gd name="connsiteY38" fmla="*/ 11338 h 119958"/>
                  <a:gd name="connsiteX39" fmla="*/ 209744 w 280329"/>
                  <a:gd name="connsiteY39" fmla="*/ 9875 h 119958"/>
                  <a:gd name="connsiteX40" fmla="*/ 205904 w 280329"/>
                  <a:gd name="connsiteY40" fmla="*/ 10058 h 119958"/>
                  <a:gd name="connsiteX41" fmla="*/ 199138 w 280329"/>
                  <a:gd name="connsiteY41" fmla="*/ 7132 h 119958"/>
                  <a:gd name="connsiteX42" fmla="*/ 195481 w 280329"/>
                  <a:gd name="connsiteY42" fmla="*/ 6949 h 119958"/>
                  <a:gd name="connsiteX43" fmla="*/ 188715 w 280329"/>
                  <a:gd name="connsiteY43" fmla="*/ 9875 h 119958"/>
                  <a:gd name="connsiteX44" fmla="*/ 174086 w 280329"/>
                  <a:gd name="connsiteY44" fmla="*/ 8046 h 119958"/>
                  <a:gd name="connsiteX45" fmla="*/ 170063 w 280329"/>
                  <a:gd name="connsiteY45" fmla="*/ 8412 h 119958"/>
                  <a:gd name="connsiteX46" fmla="*/ 162748 w 280329"/>
                  <a:gd name="connsiteY46" fmla="*/ 9875 h 119958"/>
                  <a:gd name="connsiteX47" fmla="*/ 155068 w 280329"/>
                  <a:gd name="connsiteY47" fmla="*/ 9875 h 119958"/>
                  <a:gd name="connsiteX48" fmla="*/ 151228 w 280329"/>
                  <a:gd name="connsiteY48" fmla="*/ 9143 h 119958"/>
                  <a:gd name="connsiteX49" fmla="*/ 148302 w 280329"/>
                  <a:gd name="connsiteY49" fmla="*/ 7132 h 119958"/>
                  <a:gd name="connsiteX50" fmla="*/ 144462 w 280329"/>
                  <a:gd name="connsiteY50" fmla="*/ 6583 h 119958"/>
                  <a:gd name="connsiteX51" fmla="*/ 137148 w 280329"/>
                  <a:gd name="connsiteY51" fmla="*/ 7132 h 119958"/>
                  <a:gd name="connsiteX52" fmla="*/ 134222 w 280329"/>
                  <a:gd name="connsiteY52" fmla="*/ 4937 h 119958"/>
                  <a:gd name="connsiteX53" fmla="*/ 124530 w 280329"/>
                  <a:gd name="connsiteY53" fmla="*/ 0 h 119958"/>
                  <a:gd name="connsiteX54" fmla="*/ 121239 w 280329"/>
                  <a:gd name="connsiteY54" fmla="*/ 1646 h 119958"/>
                  <a:gd name="connsiteX55" fmla="*/ 117581 w 280329"/>
                  <a:gd name="connsiteY55" fmla="*/ 2012 h 119958"/>
                  <a:gd name="connsiteX56" fmla="*/ 114107 w 280329"/>
                  <a:gd name="connsiteY56" fmla="*/ 3292 h 119958"/>
                  <a:gd name="connsiteX57" fmla="*/ 108255 w 280329"/>
                  <a:gd name="connsiteY57" fmla="*/ 7315 h 119958"/>
                  <a:gd name="connsiteX58" fmla="*/ 107889 w 280329"/>
                  <a:gd name="connsiteY58" fmla="*/ 10789 h 119958"/>
                  <a:gd name="connsiteX59" fmla="*/ 105878 w 280329"/>
                  <a:gd name="connsiteY59" fmla="*/ 13532 h 119958"/>
                  <a:gd name="connsiteX60" fmla="*/ 104598 w 280329"/>
                  <a:gd name="connsiteY60" fmla="*/ 20115 h 119958"/>
                  <a:gd name="connsiteX61" fmla="*/ 102952 w 280329"/>
                  <a:gd name="connsiteY61" fmla="*/ 23041 h 119958"/>
                  <a:gd name="connsiteX62" fmla="*/ 95637 w 280329"/>
                  <a:gd name="connsiteY62" fmla="*/ 21395 h 119958"/>
                  <a:gd name="connsiteX63" fmla="*/ 89054 w 280329"/>
                  <a:gd name="connsiteY63" fmla="*/ 18652 h 119958"/>
                  <a:gd name="connsiteX64" fmla="*/ 81922 w 280329"/>
                  <a:gd name="connsiteY64" fmla="*/ 16275 h 119958"/>
                  <a:gd name="connsiteX65" fmla="*/ 78631 w 280329"/>
                  <a:gd name="connsiteY65" fmla="*/ 14629 h 119958"/>
                  <a:gd name="connsiteX66" fmla="*/ 74974 w 280329"/>
                  <a:gd name="connsiteY66" fmla="*/ 14080 h 119958"/>
                  <a:gd name="connsiteX67" fmla="*/ 71134 w 280329"/>
                  <a:gd name="connsiteY67" fmla="*/ 14080 h 119958"/>
                  <a:gd name="connsiteX68" fmla="*/ 64002 w 280329"/>
                  <a:gd name="connsiteY68" fmla="*/ 12800 h 119958"/>
                  <a:gd name="connsiteX69" fmla="*/ 60345 w 280329"/>
                  <a:gd name="connsiteY69" fmla="*/ 13349 h 119958"/>
                  <a:gd name="connsiteX70" fmla="*/ 56687 w 280329"/>
                  <a:gd name="connsiteY70" fmla="*/ 12069 h 119958"/>
                  <a:gd name="connsiteX71" fmla="*/ 49373 w 280329"/>
                  <a:gd name="connsiteY71" fmla="*/ 13349 h 119958"/>
                  <a:gd name="connsiteX72" fmla="*/ 45898 w 280329"/>
                  <a:gd name="connsiteY72" fmla="*/ 14629 h 119958"/>
                  <a:gd name="connsiteX73" fmla="*/ 44801 w 280329"/>
                  <a:gd name="connsiteY73" fmla="*/ 17738 h 119958"/>
                  <a:gd name="connsiteX74" fmla="*/ 45167 w 280329"/>
                  <a:gd name="connsiteY74" fmla="*/ 21029 h 119958"/>
                  <a:gd name="connsiteX75" fmla="*/ 42972 w 280329"/>
                  <a:gd name="connsiteY75" fmla="*/ 23772 h 119958"/>
                  <a:gd name="connsiteX76" fmla="*/ 41510 w 280329"/>
                  <a:gd name="connsiteY76" fmla="*/ 26881 h 119958"/>
                  <a:gd name="connsiteX77" fmla="*/ 49373 w 280329"/>
                  <a:gd name="connsiteY77" fmla="*/ 29075 h 119958"/>
                  <a:gd name="connsiteX78" fmla="*/ 50104 w 280329"/>
                  <a:gd name="connsiteY78" fmla="*/ 32367 h 119958"/>
                  <a:gd name="connsiteX79" fmla="*/ 43156 w 280329"/>
                  <a:gd name="connsiteY79" fmla="*/ 35293 h 119958"/>
                  <a:gd name="connsiteX80" fmla="*/ 38401 w 280329"/>
                  <a:gd name="connsiteY80" fmla="*/ 40413 h 119958"/>
                  <a:gd name="connsiteX81" fmla="*/ 32732 w 280329"/>
                  <a:gd name="connsiteY81" fmla="*/ 44984 h 119958"/>
                  <a:gd name="connsiteX82" fmla="*/ 26149 w 280329"/>
                  <a:gd name="connsiteY82" fmla="*/ 48825 h 119958"/>
                  <a:gd name="connsiteX83" fmla="*/ 25601 w 280329"/>
                  <a:gd name="connsiteY83" fmla="*/ 52299 h 119958"/>
                  <a:gd name="connsiteX84" fmla="*/ 29258 w 280329"/>
                  <a:gd name="connsiteY84" fmla="*/ 53396 h 119958"/>
                  <a:gd name="connsiteX85" fmla="*/ 32367 w 280329"/>
                  <a:gd name="connsiteY85" fmla="*/ 55408 h 119958"/>
                  <a:gd name="connsiteX86" fmla="*/ 35841 w 280329"/>
                  <a:gd name="connsiteY86" fmla="*/ 53945 h 119958"/>
                  <a:gd name="connsiteX87" fmla="*/ 39681 w 280329"/>
                  <a:gd name="connsiteY87" fmla="*/ 59614 h 119958"/>
                  <a:gd name="connsiteX88" fmla="*/ 50287 w 280329"/>
                  <a:gd name="connsiteY88" fmla="*/ 63637 h 119958"/>
                  <a:gd name="connsiteX89" fmla="*/ 53762 w 280329"/>
                  <a:gd name="connsiteY89" fmla="*/ 63819 h 119958"/>
                  <a:gd name="connsiteX90" fmla="*/ 55225 w 280329"/>
                  <a:gd name="connsiteY90" fmla="*/ 60528 h 119958"/>
                  <a:gd name="connsiteX91" fmla="*/ 58150 w 280329"/>
                  <a:gd name="connsiteY91" fmla="*/ 58516 h 119958"/>
                  <a:gd name="connsiteX92" fmla="*/ 60710 w 280329"/>
                  <a:gd name="connsiteY92" fmla="*/ 52299 h 119958"/>
                  <a:gd name="connsiteX93" fmla="*/ 64002 w 280329"/>
                  <a:gd name="connsiteY93" fmla="*/ 53945 h 119958"/>
                  <a:gd name="connsiteX94" fmla="*/ 66380 w 280329"/>
                  <a:gd name="connsiteY94" fmla="*/ 56688 h 119958"/>
                  <a:gd name="connsiteX95" fmla="*/ 66196 w 280329"/>
                  <a:gd name="connsiteY95" fmla="*/ 59979 h 119958"/>
                  <a:gd name="connsiteX96" fmla="*/ 72779 w 280329"/>
                  <a:gd name="connsiteY96" fmla="*/ 63819 h 119958"/>
                  <a:gd name="connsiteX97" fmla="*/ 75523 w 280329"/>
                  <a:gd name="connsiteY97" fmla="*/ 66014 h 119958"/>
                  <a:gd name="connsiteX98" fmla="*/ 79180 w 280329"/>
                  <a:gd name="connsiteY98" fmla="*/ 65648 h 119958"/>
                  <a:gd name="connsiteX99" fmla="*/ 84666 w 280329"/>
                  <a:gd name="connsiteY99" fmla="*/ 70220 h 119958"/>
                  <a:gd name="connsiteX100" fmla="*/ 91980 w 280329"/>
                  <a:gd name="connsiteY100" fmla="*/ 71865 h 119958"/>
                  <a:gd name="connsiteX101" fmla="*/ 95637 w 280329"/>
                  <a:gd name="connsiteY101" fmla="*/ 71134 h 119958"/>
                  <a:gd name="connsiteX102" fmla="*/ 98746 w 280329"/>
                  <a:gd name="connsiteY102" fmla="*/ 72597 h 119958"/>
                  <a:gd name="connsiteX103" fmla="*/ 96552 w 280329"/>
                  <a:gd name="connsiteY103" fmla="*/ 75340 h 119958"/>
                  <a:gd name="connsiteX104" fmla="*/ 89237 w 280329"/>
                  <a:gd name="connsiteY104" fmla="*/ 77351 h 119958"/>
                  <a:gd name="connsiteX105" fmla="*/ 87591 w 280329"/>
                  <a:gd name="connsiteY105" fmla="*/ 80460 h 119958"/>
                  <a:gd name="connsiteX106" fmla="*/ 84483 w 280329"/>
                  <a:gd name="connsiteY106" fmla="*/ 82289 h 119958"/>
                  <a:gd name="connsiteX107" fmla="*/ 80825 w 280329"/>
                  <a:gd name="connsiteY107" fmla="*/ 81191 h 119958"/>
                  <a:gd name="connsiteX108" fmla="*/ 78448 w 280329"/>
                  <a:gd name="connsiteY108" fmla="*/ 83569 h 119958"/>
                  <a:gd name="connsiteX109" fmla="*/ 74791 w 280329"/>
                  <a:gd name="connsiteY109" fmla="*/ 83751 h 119958"/>
                  <a:gd name="connsiteX110" fmla="*/ 71500 w 280329"/>
                  <a:gd name="connsiteY110" fmla="*/ 85580 h 119958"/>
                  <a:gd name="connsiteX111" fmla="*/ 70036 w 280329"/>
                  <a:gd name="connsiteY111" fmla="*/ 88506 h 119958"/>
                  <a:gd name="connsiteX112" fmla="*/ 66928 w 280329"/>
                  <a:gd name="connsiteY112" fmla="*/ 90517 h 119958"/>
                  <a:gd name="connsiteX113" fmla="*/ 59248 w 280329"/>
                  <a:gd name="connsiteY113" fmla="*/ 91797 h 119958"/>
                  <a:gd name="connsiteX114" fmla="*/ 52482 w 280329"/>
                  <a:gd name="connsiteY114" fmla="*/ 89237 h 119958"/>
                  <a:gd name="connsiteX115" fmla="*/ 48824 w 280329"/>
                  <a:gd name="connsiteY115" fmla="*/ 89055 h 119958"/>
                  <a:gd name="connsiteX116" fmla="*/ 43156 w 280329"/>
                  <a:gd name="connsiteY116" fmla="*/ 89237 h 119958"/>
                  <a:gd name="connsiteX117" fmla="*/ 41510 w 280329"/>
                  <a:gd name="connsiteY117" fmla="*/ 92895 h 119958"/>
                  <a:gd name="connsiteX118" fmla="*/ 37852 w 280329"/>
                  <a:gd name="connsiteY118" fmla="*/ 93992 h 119958"/>
                  <a:gd name="connsiteX119" fmla="*/ 35841 w 280329"/>
                  <a:gd name="connsiteY119" fmla="*/ 97100 h 119958"/>
                  <a:gd name="connsiteX120" fmla="*/ 32367 w 280329"/>
                  <a:gd name="connsiteY120" fmla="*/ 98380 h 119958"/>
                  <a:gd name="connsiteX121" fmla="*/ 25784 w 280329"/>
                  <a:gd name="connsiteY121" fmla="*/ 94540 h 119958"/>
                  <a:gd name="connsiteX122" fmla="*/ 22126 w 280329"/>
                  <a:gd name="connsiteY122" fmla="*/ 93992 h 119958"/>
                  <a:gd name="connsiteX123" fmla="*/ 14446 w 280329"/>
                  <a:gd name="connsiteY123" fmla="*/ 94906 h 119958"/>
                  <a:gd name="connsiteX124" fmla="*/ 10789 w 280329"/>
                  <a:gd name="connsiteY124" fmla="*/ 94175 h 119958"/>
                  <a:gd name="connsiteX125" fmla="*/ 7680 w 280329"/>
                  <a:gd name="connsiteY125" fmla="*/ 96003 h 119958"/>
                  <a:gd name="connsiteX126" fmla="*/ 549 w 280329"/>
                  <a:gd name="connsiteY126" fmla="*/ 98380 h 119958"/>
                  <a:gd name="connsiteX127" fmla="*/ 0 w 280329"/>
                  <a:gd name="connsiteY127" fmla="*/ 101672 h 119958"/>
                  <a:gd name="connsiteX128" fmla="*/ 549 w 280329"/>
                  <a:gd name="connsiteY128" fmla="*/ 108621 h 119958"/>
                  <a:gd name="connsiteX129" fmla="*/ 2743 w 280329"/>
                  <a:gd name="connsiteY129" fmla="*/ 111181 h 119958"/>
                  <a:gd name="connsiteX130" fmla="*/ 6583 w 280329"/>
                  <a:gd name="connsiteY130" fmla="*/ 111364 h 119958"/>
                  <a:gd name="connsiteX131" fmla="*/ 10057 w 280329"/>
                  <a:gd name="connsiteY131" fmla="*/ 110084 h 119958"/>
                  <a:gd name="connsiteX132" fmla="*/ 17189 w 280329"/>
                  <a:gd name="connsiteY132" fmla="*/ 111730 h 119958"/>
                  <a:gd name="connsiteX133" fmla="*/ 28344 w 280329"/>
                  <a:gd name="connsiteY133" fmla="*/ 109901 h 119958"/>
                  <a:gd name="connsiteX134" fmla="*/ 32184 w 280329"/>
                  <a:gd name="connsiteY134" fmla="*/ 110084 h 119958"/>
                  <a:gd name="connsiteX135" fmla="*/ 35841 w 280329"/>
                  <a:gd name="connsiteY135" fmla="*/ 111181 h 119958"/>
                  <a:gd name="connsiteX136" fmla="*/ 38035 w 280329"/>
                  <a:gd name="connsiteY136" fmla="*/ 113741 h 119958"/>
                  <a:gd name="connsiteX137" fmla="*/ 41875 w 280329"/>
                  <a:gd name="connsiteY137" fmla="*/ 114473 h 119958"/>
                  <a:gd name="connsiteX138" fmla="*/ 56139 w 280329"/>
                  <a:gd name="connsiteY138" fmla="*/ 110267 h 119958"/>
                  <a:gd name="connsiteX139" fmla="*/ 59248 w 280329"/>
                  <a:gd name="connsiteY139" fmla="*/ 112095 h 119958"/>
                  <a:gd name="connsiteX140" fmla="*/ 63271 w 280329"/>
                  <a:gd name="connsiteY140" fmla="*/ 112644 h 119958"/>
                  <a:gd name="connsiteX141" fmla="*/ 65099 w 280329"/>
                  <a:gd name="connsiteY141" fmla="*/ 119227 h 119958"/>
                  <a:gd name="connsiteX142" fmla="*/ 72779 w 280329"/>
                  <a:gd name="connsiteY142" fmla="*/ 118861 h 119958"/>
                  <a:gd name="connsiteX143" fmla="*/ 76254 w 280329"/>
                  <a:gd name="connsiteY143" fmla="*/ 119958 h 119958"/>
                  <a:gd name="connsiteX144" fmla="*/ 83020 w 280329"/>
                  <a:gd name="connsiteY144" fmla="*/ 116850 h 119958"/>
                  <a:gd name="connsiteX145" fmla="*/ 90335 w 280329"/>
                  <a:gd name="connsiteY145" fmla="*/ 115935 h 119958"/>
                  <a:gd name="connsiteX146" fmla="*/ 97649 w 280329"/>
                  <a:gd name="connsiteY146" fmla="*/ 117033 h 119958"/>
                  <a:gd name="connsiteX147" fmla="*/ 102221 w 280329"/>
                  <a:gd name="connsiteY147" fmla="*/ 116118 h 119958"/>
                  <a:gd name="connsiteX148" fmla="*/ 106792 w 280329"/>
                  <a:gd name="connsiteY148" fmla="*/ 116301 h 119958"/>
                  <a:gd name="connsiteX149" fmla="*/ 108072 w 280329"/>
                  <a:gd name="connsiteY149" fmla="*/ 109901 h 119958"/>
                  <a:gd name="connsiteX150" fmla="*/ 117033 w 280329"/>
                  <a:gd name="connsiteY150" fmla="*/ 111364 h 1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80329" h="119958">
                    <a:moveTo>
                      <a:pt x="117033" y="111364"/>
                    </a:moveTo>
                    <a:lnTo>
                      <a:pt x="116301" y="106427"/>
                    </a:lnTo>
                    <a:lnTo>
                      <a:pt x="120689" y="98563"/>
                    </a:lnTo>
                    <a:lnTo>
                      <a:pt x="135319" y="92712"/>
                    </a:lnTo>
                    <a:lnTo>
                      <a:pt x="137513" y="90517"/>
                    </a:lnTo>
                    <a:lnTo>
                      <a:pt x="140988" y="90517"/>
                    </a:lnTo>
                    <a:lnTo>
                      <a:pt x="143730" y="84300"/>
                    </a:lnTo>
                    <a:lnTo>
                      <a:pt x="148485" y="85763"/>
                    </a:lnTo>
                    <a:lnTo>
                      <a:pt x="155251" y="83203"/>
                    </a:lnTo>
                    <a:lnTo>
                      <a:pt x="160188" y="83934"/>
                    </a:lnTo>
                    <a:lnTo>
                      <a:pt x="163114" y="89237"/>
                    </a:lnTo>
                    <a:lnTo>
                      <a:pt x="168052" y="89786"/>
                    </a:lnTo>
                    <a:lnTo>
                      <a:pt x="175732" y="88323"/>
                    </a:lnTo>
                    <a:lnTo>
                      <a:pt x="180120" y="88689"/>
                    </a:lnTo>
                    <a:lnTo>
                      <a:pt x="186520" y="84666"/>
                    </a:lnTo>
                    <a:lnTo>
                      <a:pt x="189081" y="77351"/>
                    </a:lnTo>
                    <a:lnTo>
                      <a:pt x="193652" y="72414"/>
                    </a:lnTo>
                    <a:lnTo>
                      <a:pt x="201150" y="70402"/>
                    </a:lnTo>
                    <a:lnTo>
                      <a:pt x="209561" y="70037"/>
                    </a:lnTo>
                    <a:lnTo>
                      <a:pt x="222545" y="68025"/>
                    </a:lnTo>
                    <a:lnTo>
                      <a:pt x="228031" y="66014"/>
                    </a:lnTo>
                    <a:lnTo>
                      <a:pt x="232054" y="60162"/>
                    </a:lnTo>
                    <a:lnTo>
                      <a:pt x="238820" y="54310"/>
                    </a:lnTo>
                    <a:lnTo>
                      <a:pt x="255277" y="46264"/>
                    </a:lnTo>
                    <a:lnTo>
                      <a:pt x="272650" y="41327"/>
                    </a:lnTo>
                    <a:lnTo>
                      <a:pt x="277404" y="38218"/>
                    </a:lnTo>
                    <a:lnTo>
                      <a:pt x="280329" y="32733"/>
                    </a:lnTo>
                    <a:lnTo>
                      <a:pt x="280329" y="28344"/>
                    </a:lnTo>
                    <a:lnTo>
                      <a:pt x="280329" y="28344"/>
                    </a:lnTo>
                    <a:lnTo>
                      <a:pt x="277221" y="28527"/>
                    </a:lnTo>
                    <a:lnTo>
                      <a:pt x="267895" y="23041"/>
                    </a:lnTo>
                    <a:lnTo>
                      <a:pt x="260580" y="21944"/>
                    </a:lnTo>
                    <a:lnTo>
                      <a:pt x="253632" y="14263"/>
                    </a:lnTo>
                    <a:lnTo>
                      <a:pt x="246134" y="13532"/>
                    </a:lnTo>
                    <a:lnTo>
                      <a:pt x="242660" y="12618"/>
                    </a:lnTo>
                    <a:lnTo>
                      <a:pt x="239002" y="12800"/>
                    </a:lnTo>
                    <a:lnTo>
                      <a:pt x="235711" y="11155"/>
                    </a:lnTo>
                    <a:lnTo>
                      <a:pt x="232054" y="10789"/>
                    </a:lnTo>
                    <a:lnTo>
                      <a:pt x="220716" y="11338"/>
                    </a:lnTo>
                    <a:lnTo>
                      <a:pt x="209744" y="9875"/>
                    </a:lnTo>
                    <a:lnTo>
                      <a:pt x="205904" y="10058"/>
                    </a:lnTo>
                    <a:lnTo>
                      <a:pt x="199138" y="7132"/>
                    </a:lnTo>
                    <a:lnTo>
                      <a:pt x="195481" y="6949"/>
                    </a:lnTo>
                    <a:lnTo>
                      <a:pt x="188715" y="9875"/>
                    </a:lnTo>
                    <a:lnTo>
                      <a:pt x="174086" y="8046"/>
                    </a:lnTo>
                    <a:lnTo>
                      <a:pt x="170063" y="8412"/>
                    </a:lnTo>
                    <a:lnTo>
                      <a:pt x="162748" y="9875"/>
                    </a:lnTo>
                    <a:lnTo>
                      <a:pt x="155068" y="9875"/>
                    </a:lnTo>
                    <a:lnTo>
                      <a:pt x="151228" y="9143"/>
                    </a:lnTo>
                    <a:lnTo>
                      <a:pt x="148302" y="7132"/>
                    </a:lnTo>
                    <a:lnTo>
                      <a:pt x="144462" y="6583"/>
                    </a:lnTo>
                    <a:lnTo>
                      <a:pt x="137148" y="7132"/>
                    </a:lnTo>
                    <a:lnTo>
                      <a:pt x="134222" y="4937"/>
                    </a:lnTo>
                    <a:lnTo>
                      <a:pt x="124530" y="0"/>
                    </a:lnTo>
                    <a:lnTo>
                      <a:pt x="121239" y="1646"/>
                    </a:lnTo>
                    <a:lnTo>
                      <a:pt x="117581" y="2012"/>
                    </a:lnTo>
                    <a:lnTo>
                      <a:pt x="114107" y="3292"/>
                    </a:lnTo>
                    <a:lnTo>
                      <a:pt x="108255" y="7315"/>
                    </a:lnTo>
                    <a:lnTo>
                      <a:pt x="107889" y="10789"/>
                    </a:lnTo>
                    <a:lnTo>
                      <a:pt x="105878" y="13532"/>
                    </a:lnTo>
                    <a:lnTo>
                      <a:pt x="104598" y="20115"/>
                    </a:lnTo>
                    <a:lnTo>
                      <a:pt x="102952" y="23041"/>
                    </a:lnTo>
                    <a:lnTo>
                      <a:pt x="95637" y="21395"/>
                    </a:lnTo>
                    <a:lnTo>
                      <a:pt x="89054" y="18652"/>
                    </a:lnTo>
                    <a:lnTo>
                      <a:pt x="81922" y="16275"/>
                    </a:lnTo>
                    <a:lnTo>
                      <a:pt x="78631" y="14629"/>
                    </a:lnTo>
                    <a:lnTo>
                      <a:pt x="74974" y="14080"/>
                    </a:lnTo>
                    <a:lnTo>
                      <a:pt x="71134" y="14080"/>
                    </a:lnTo>
                    <a:lnTo>
                      <a:pt x="64002" y="12800"/>
                    </a:lnTo>
                    <a:lnTo>
                      <a:pt x="60345" y="13349"/>
                    </a:lnTo>
                    <a:lnTo>
                      <a:pt x="56687" y="12069"/>
                    </a:lnTo>
                    <a:lnTo>
                      <a:pt x="49373" y="13349"/>
                    </a:lnTo>
                    <a:lnTo>
                      <a:pt x="45898" y="14629"/>
                    </a:lnTo>
                    <a:lnTo>
                      <a:pt x="44801" y="17738"/>
                    </a:lnTo>
                    <a:lnTo>
                      <a:pt x="45167" y="21029"/>
                    </a:lnTo>
                    <a:lnTo>
                      <a:pt x="42972" y="23772"/>
                    </a:lnTo>
                    <a:lnTo>
                      <a:pt x="41510" y="26881"/>
                    </a:lnTo>
                    <a:lnTo>
                      <a:pt x="49373" y="29075"/>
                    </a:lnTo>
                    <a:lnTo>
                      <a:pt x="50104" y="32367"/>
                    </a:lnTo>
                    <a:lnTo>
                      <a:pt x="43156" y="35293"/>
                    </a:lnTo>
                    <a:lnTo>
                      <a:pt x="38401" y="40413"/>
                    </a:lnTo>
                    <a:lnTo>
                      <a:pt x="32732" y="44984"/>
                    </a:lnTo>
                    <a:lnTo>
                      <a:pt x="26149" y="48825"/>
                    </a:lnTo>
                    <a:lnTo>
                      <a:pt x="25601" y="52299"/>
                    </a:lnTo>
                    <a:lnTo>
                      <a:pt x="29258" y="53396"/>
                    </a:lnTo>
                    <a:lnTo>
                      <a:pt x="32367" y="55408"/>
                    </a:lnTo>
                    <a:lnTo>
                      <a:pt x="35841" y="53945"/>
                    </a:lnTo>
                    <a:lnTo>
                      <a:pt x="39681" y="59614"/>
                    </a:lnTo>
                    <a:lnTo>
                      <a:pt x="50287" y="63637"/>
                    </a:lnTo>
                    <a:lnTo>
                      <a:pt x="53762" y="63819"/>
                    </a:lnTo>
                    <a:lnTo>
                      <a:pt x="55225" y="60528"/>
                    </a:lnTo>
                    <a:lnTo>
                      <a:pt x="58150" y="58516"/>
                    </a:lnTo>
                    <a:lnTo>
                      <a:pt x="60710" y="52299"/>
                    </a:lnTo>
                    <a:lnTo>
                      <a:pt x="64002" y="53945"/>
                    </a:lnTo>
                    <a:lnTo>
                      <a:pt x="66380" y="56688"/>
                    </a:lnTo>
                    <a:lnTo>
                      <a:pt x="66196" y="59979"/>
                    </a:lnTo>
                    <a:lnTo>
                      <a:pt x="72779" y="63819"/>
                    </a:lnTo>
                    <a:lnTo>
                      <a:pt x="75523" y="66014"/>
                    </a:lnTo>
                    <a:lnTo>
                      <a:pt x="79180" y="65648"/>
                    </a:lnTo>
                    <a:lnTo>
                      <a:pt x="84666" y="70220"/>
                    </a:lnTo>
                    <a:lnTo>
                      <a:pt x="91980" y="71865"/>
                    </a:lnTo>
                    <a:lnTo>
                      <a:pt x="95637" y="71134"/>
                    </a:lnTo>
                    <a:lnTo>
                      <a:pt x="98746" y="72597"/>
                    </a:lnTo>
                    <a:lnTo>
                      <a:pt x="96552" y="75340"/>
                    </a:lnTo>
                    <a:lnTo>
                      <a:pt x="89237" y="77351"/>
                    </a:lnTo>
                    <a:lnTo>
                      <a:pt x="87591" y="80460"/>
                    </a:lnTo>
                    <a:lnTo>
                      <a:pt x="84483" y="82289"/>
                    </a:lnTo>
                    <a:lnTo>
                      <a:pt x="80825" y="81191"/>
                    </a:lnTo>
                    <a:lnTo>
                      <a:pt x="78448" y="83569"/>
                    </a:lnTo>
                    <a:lnTo>
                      <a:pt x="74791" y="83751"/>
                    </a:lnTo>
                    <a:lnTo>
                      <a:pt x="71500" y="85580"/>
                    </a:lnTo>
                    <a:lnTo>
                      <a:pt x="70036" y="88506"/>
                    </a:lnTo>
                    <a:lnTo>
                      <a:pt x="66928" y="90517"/>
                    </a:lnTo>
                    <a:lnTo>
                      <a:pt x="59248" y="91797"/>
                    </a:lnTo>
                    <a:lnTo>
                      <a:pt x="52482" y="89237"/>
                    </a:lnTo>
                    <a:lnTo>
                      <a:pt x="48824" y="89055"/>
                    </a:lnTo>
                    <a:lnTo>
                      <a:pt x="43156" y="89237"/>
                    </a:lnTo>
                    <a:lnTo>
                      <a:pt x="41510" y="92895"/>
                    </a:lnTo>
                    <a:lnTo>
                      <a:pt x="37852" y="93992"/>
                    </a:lnTo>
                    <a:lnTo>
                      <a:pt x="35841" y="97100"/>
                    </a:lnTo>
                    <a:lnTo>
                      <a:pt x="32367" y="98380"/>
                    </a:lnTo>
                    <a:lnTo>
                      <a:pt x="25784" y="94540"/>
                    </a:lnTo>
                    <a:lnTo>
                      <a:pt x="22126" y="93992"/>
                    </a:lnTo>
                    <a:lnTo>
                      <a:pt x="14446" y="94906"/>
                    </a:lnTo>
                    <a:lnTo>
                      <a:pt x="10789" y="94175"/>
                    </a:lnTo>
                    <a:lnTo>
                      <a:pt x="7680" y="96003"/>
                    </a:lnTo>
                    <a:lnTo>
                      <a:pt x="549" y="98380"/>
                    </a:lnTo>
                    <a:lnTo>
                      <a:pt x="0" y="101672"/>
                    </a:lnTo>
                    <a:lnTo>
                      <a:pt x="549" y="108621"/>
                    </a:lnTo>
                    <a:lnTo>
                      <a:pt x="2743" y="111181"/>
                    </a:lnTo>
                    <a:lnTo>
                      <a:pt x="6583" y="111364"/>
                    </a:lnTo>
                    <a:lnTo>
                      <a:pt x="10057" y="110084"/>
                    </a:lnTo>
                    <a:lnTo>
                      <a:pt x="17189" y="111730"/>
                    </a:lnTo>
                    <a:lnTo>
                      <a:pt x="28344" y="109901"/>
                    </a:lnTo>
                    <a:lnTo>
                      <a:pt x="32184" y="110084"/>
                    </a:lnTo>
                    <a:lnTo>
                      <a:pt x="35841" y="111181"/>
                    </a:lnTo>
                    <a:lnTo>
                      <a:pt x="38035" y="113741"/>
                    </a:lnTo>
                    <a:lnTo>
                      <a:pt x="41875" y="114473"/>
                    </a:lnTo>
                    <a:lnTo>
                      <a:pt x="56139" y="110267"/>
                    </a:lnTo>
                    <a:lnTo>
                      <a:pt x="59248" y="112095"/>
                    </a:lnTo>
                    <a:lnTo>
                      <a:pt x="63271" y="112644"/>
                    </a:lnTo>
                    <a:lnTo>
                      <a:pt x="65099" y="119227"/>
                    </a:lnTo>
                    <a:lnTo>
                      <a:pt x="72779" y="118861"/>
                    </a:lnTo>
                    <a:lnTo>
                      <a:pt x="76254" y="119958"/>
                    </a:lnTo>
                    <a:lnTo>
                      <a:pt x="83020" y="116850"/>
                    </a:lnTo>
                    <a:lnTo>
                      <a:pt x="90335" y="115935"/>
                    </a:lnTo>
                    <a:lnTo>
                      <a:pt x="97649" y="117033"/>
                    </a:lnTo>
                    <a:lnTo>
                      <a:pt x="102221" y="116118"/>
                    </a:lnTo>
                    <a:lnTo>
                      <a:pt x="106792" y="116301"/>
                    </a:lnTo>
                    <a:lnTo>
                      <a:pt x="108072" y="109901"/>
                    </a:lnTo>
                    <a:lnTo>
                      <a:pt x="117033" y="111364"/>
                    </a:lnTo>
                    <a:close/>
                  </a:path>
                </a:pathLst>
              </a:custGeom>
              <a:grpFill/>
              <a:ln w="18272" cap="flat">
                <a:noFill/>
                <a:prstDash val="solid"/>
                <a:miter/>
              </a:ln>
            </p:spPr>
            <p:txBody>
              <a:bodyPr rtlCol="0" anchor="ctr"/>
              <a:lstStyle/>
              <a:p>
                <a:endParaRPr lang="en-GB" sz="1463"/>
              </a:p>
            </p:txBody>
          </p:sp>
          <p:sp>
            <p:nvSpPr>
              <p:cNvPr id="726" name="Freeform: Shape 725">
                <a:extLst>
                  <a:ext uri="{FF2B5EF4-FFF2-40B4-BE49-F238E27FC236}">
                    <a16:creationId xmlns:a16="http://schemas.microsoft.com/office/drawing/2014/main" id="{83883C23-7118-4214-1D78-D0948D179381}"/>
                  </a:ext>
                </a:extLst>
              </p:cNvPr>
              <p:cNvSpPr/>
              <p:nvPr/>
            </p:nvSpPr>
            <p:spPr>
              <a:xfrm>
                <a:off x="7747909" y="3176865"/>
                <a:ext cx="280329" cy="119958"/>
              </a:xfrm>
              <a:custGeom>
                <a:avLst/>
                <a:gdLst>
                  <a:gd name="connsiteX0" fmla="*/ 117033 w 280329"/>
                  <a:gd name="connsiteY0" fmla="*/ 111364 h 119958"/>
                  <a:gd name="connsiteX1" fmla="*/ 116301 w 280329"/>
                  <a:gd name="connsiteY1" fmla="*/ 106427 h 119958"/>
                  <a:gd name="connsiteX2" fmla="*/ 120689 w 280329"/>
                  <a:gd name="connsiteY2" fmla="*/ 98563 h 119958"/>
                  <a:gd name="connsiteX3" fmla="*/ 135319 w 280329"/>
                  <a:gd name="connsiteY3" fmla="*/ 92712 h 119958"/>
                  <a:gd name="connsiteX4" fmla="*/ 137513 w 280329"/>
                  <a:gd name="connsiteY4" fmla="*/ 90517 h 119958"/>
                  <a:gd name="connsiteX5" fmla="*/ 140988 w 280329"/>
                  <a:gd name="connsiteY5" fmla="*/ 90517 h 119958"/>
                  <a:gd name="connsiteX6" fmla="*/ 143730 w 280329"/>
                  <a:gd name="connsiteY6" fmla="*/ 84300 h 119958"/>
                  <a:gd name="connsiteX7" fmla="*/ 148485 w 280329"/>
                  <a:gd name="connsiteY7" fmla="*/ 85763 h 119958"/>
                  <a:gd name="connsiteX8" fmla="*/ 155251 w 280329"/>
                  <a:gd name="connsiteY8" fmla="*/ 83203 h 119958"/>
                  <a:gd name="connsiteX9" fmla="*/ 160188 w 280329"/>
                  <a:gd name="connsiteY9" fmla="*/ 83934 h 119958"/>
                  <a:gd name="connsiteX10" fmla="*/ 163114 w 280329"/>
                  <a:gd name="connsiteY10" fmla="*/ 89237 h 119958"/>
                  <a:gd name="connsiteX11" fmla="*/ 168052 w 280329"/>
                  <a:gd name="connsiteY11" fmla="*/ 89786 h 119958"/>
                  <a:gd name="connsiteX12" fmla="*/ 175732 w 280329"/>
                  <a:gd name="connsiteY12" fmla="*/ 88323 h 119958"/>
                  <a:gd name="connsiteX13" fmla="*/ 180120 w 280329"/>
                  <a:gd name="connsiteY13" fmla="*/ 88689 h 119958"/>
                  <a:gd name="connsiteX14" fmla="*/ 186520 w 280329"/>
                  <a:gd name="connsiteY14" fmla="*/ 84666 h 119958"/>
                  <a:gd name="connsiteX15" fmla="*/ 189081 w 280329"/>
                  <a:gd name="connsiteY15" fmla="*/ 77351 h 119958"/>
                  <a:gd name="connsiteX16" fmla="*/ 193652 w 280329"/>
                  <a:gd name="connsiteY16" fmla="*/ 72414 h 119958"/>
                  <a:gd name="connsiteX17" fmla="*/ 201150 w 280329"/>
                  <a:gd name="connsiteY17" fmla="*/ 70402 h 119958"/>
                  <a:gd name="connsiteX18" fmla="*/ 209561 w 280329"/>
                  <a:gd name="connsiteY18" fmla="*/ 70037 h 119958"/>
                  <a:gd name="connsiteX19" fmla="*/ 222545 w 280329"/>
                  <a:gd name="connsiteY19" fmla="*/ 68025 h 119958"/>
                  <a:gd name="connsiteX20" fmla="*/ 228031 w 280329"/>
                  <a:gd name="connsiteY20" fmla="*/ 66014 h 119958"/>
                  <a:gd name="connsiteX21" fmla="*/ 232054 w 280329"/>
                  <a:gd name="connsiteY21" fmla="*/ 60162 h 119958"/>
                  <a:gd name="connsiteX22" fmla="*/ 238820 w 280329"/>
                  <a:gd name="connsiteY22" fmla="*/ 54310 h 119958"/>
                  <a:gd name="connsiteX23" fmla="*/ 255277 w 280329"/>
                  <a:gd name="connsiteY23" fmla="*/ 46264 h 119958"/>
                  <a:gd name="connsiteX24" fmla="*/ 272650 w 280329"/>
                  <a:gd name="connsiteY24" fmla="*/ 41327 h 119958"/>
                  <a:gd name="connsiteX25" fmla="*/ 277404 w 280329"/>
                  <a:gd name="connsiteY25" fmla="*/ 38218 h 119958"/>
                  <a:gd name="connsiteX26" fmla="*/ 280329 w 280329"/>
                  <a:gd name="connsiteY26" fmla="*/ 32733 h 119958"/>
                  <a:gd name="connsiteX27" fmla="*/ 280329 w 280329"/>
                  <a:gd name="connsiteY27" fmla="*/ 28344 h 119958"/>
                  <a:gd name="connsiteX28" fmla="*/ 280329 w 280329"/>
                  <a:gd name="connsiteY28" fmla="*/ 28344 h 119958"/>
                  <a:gd name="connsiteX29" fmla="*/ 277221 w 280329"/>
                  <a:gd name="connsiteY29" fmla="*/ 28527 h 119958"/>
                  <a:gd name="connsiteX30" fmla="*/ 267895 w 280329"/>
                  <a:gd name="connsiteY30" fmla="*/ 23041 h 119958"/>
                  <a:gd name="connsiteX31" fmla="*/ 260580 w 280329"/>
                  <a:gd name="connsiteY31" fmla="*/ 21944 h 119958"/>
                  <a:gd name="connsiteX32" fmla="*/ 253632 w 280329"/>
                  <a:gd name="connsiteY32" fmla="*/ 14263 h 119958"/>
                  <a:gd name="connsiteX33" fmla="*/ 246134 w 280329"/>
                  <a:gd name="connsiteY33" fmla="*/ 13532 h 119958"/>
                  <a:gd name="connsiteX34" fmla="*/ 242660 w 280329"/>
                  <a:gd name="connsiteY34" fmla="*/ 12618 h 119958"/>
                  <a:gd name="connsiteX35" fmla="*/ 239002 w 280329"/>
                  <a:gd name="connsiteY35" fmla="*/ 12800 h 119958"/>
                  <a:gd name="connsiteX36" fmla="*/ 235711 w 280329"/>
                  <a:gd name="connsiteY36" fmla="*/ 11155 h 119958"/>
                  <a:gd name="connsiteX37" fmla="*/ 232054 w 280329"/>
                  <a:gd name="connsiteY37" fmla="*/ 10789 h 119958"/>
                  <a:gd name="connsiteX38" fmla="*/ 220716 w 280329"/>
                  <a:gd name="connsiteY38" fmla="*/ 11338 h 119958"/>
                  <a:gd name="connsiteX39" fmla="*/ 209744 w 280329"/>
                  <a:gd name="connsiteY39" fmla="*/ 9875 h 119958"/>
                  <a:gd name="connsiteX40" fmla="*/ 205904 w 280329"/>
                  <a:gd name="connsiteY40" fmla="*/ 10058 h 119958"/>
                  <a:gd name="connsiteX41" fmla="*/ 199138 w 280329"/>
                  <a:gd name="connsiteY41" fmla="*/ 7132 h 119958"/>
                  <a:gd name="connsiteX42" fmla="*/ 195481 w 280329"/>
                  <a:gd name="connsiteY42" fmla="*/ 6949 h 119958"/>
                  <a:gd name="connsiteX43" fmla="*/ 188715 w 280329"/>
                  <a:gd name="connsiteY43" fmla="*/ 9875 h 119958"/>
                  <a:gd name="connsiteX44" fmla="*/ 174086 w 280329"/>
                  <a:gd name="connsiteY44" fmla="*/ 8046 h 119958"/>
                  <a:gd name="connsiteX45" fmla="*/ 170063 w 280329"/>
                  <a:gd name="connsiteY45" fmla="*/ 8412 h 119958"/>
                  <a:gd name="connsiteX46" fmla="*/ 162748 w 280329"/>
                  <a:gd name="connsiteY46" fmla="*/ 9875 h 119958"/>
                  <a:gd name="connsiteX47" fmla="*/ 155068 w 280329"/>
                  <a:gd name="connsiteY47" fmla="*/ 9875 h 119958"/>
                  <a:gd name="connsiteX48" fmla="*/ 151228 w 280329"/>
                  <a:gd name="connsiteY48" fmla="*/ 9143 h 119958"/>
                  <a:gd name="connsiteX49" fmla="*/ 148302 w 280329"/>
                  <a:gd name="connsiteY49" fmla="*/ 7132 h 119958"/>
                  <a:gd name="connsiteX50" fmla="*/ 144462 w 280329"/>
                  <a:gd name="connsiteY50" fmla="*/ 6583 h 119958"/>
                  <a:gd name="connsiteX51" fmla="*/ 137148 w 280329"/>
                  <a:gd name="connsiteY51" fmla="*/ 7132 h 119958"/>
                  <a:gd name="connsiteX52" fmla="*/ 134222 w 280329"/>
                  <a:gd name="connsiteY52" fmla="*/ 4937 h 119958"/>
                  <a:gd name="connsiteX53" fmla="*/ 124530 w 280329"/>
                  <a:gd name="connsiteY53" fmla="*/ 0 h 119958"/>
                  <a:gd name="connsiteX54" fmla="*/ 121239 w 280329"/>
                  <a:gd name="connsiteY54" fmla="*/ 1646 h 119958"/>
                  <a:gd name="connsiteX55" fmla="*/ 117581 w 280329"/>
                  <a:gd name="connsiteY55" fmla="*/ 2012 h 119958"/>
                  <a:gd name="connsiteX56" fmla="*/ 114107 w 280329"/>
                  <a:gd name="connsiteY56" fmla="*/ 3292 h 119958"/>
                  <a:gd name="connsiteX57" fmla="*/ 108255 w 280329"/>
                  <a:gd name="connsiteY57" fmla="*/ 7315 h 119958"/>
                  <a:gd name="connsiteX58" fmla="*/ 107889 w 280329"/>
                  <a:gd name="connsiteY58" fmla="*/ 10789 h 119958"/>
                  <a:gd name="connsiteX59" fmla="*/ 105878 w 280329"/>
                  <a:gd name="connsiteY59" fmla="*/ 13532 h 119958"/>
                  <a:gd name="connsiteX60" fmla="*/ 104598 w 280329"/>
                  <a:gd name="connsiteY60" fmla="*/ 20115 h 119958"/>
                  <a:gd name="connsiteX61" fmla="*/ 102952 w 280329"/>
                  <a:gd name="connsiteY61" fmla="*/ 23041 h 119958"/>
                  <a:gd name="connsiteX62" fmla="*/ 95637 w 280329"/>
                  <a:gd name="connsiteY62" fmla="*/ 21395 h 119958"/>
                  <a:gd name="connsiteX63" fmla="*/ 89054 w 280329"/>
                  <a:gd name="connsiteY63" fmla="*/ 18652 h 119958"/>
                  <a:gd name="connsiteX64" fmla="*/ 81922 w 280329"/>
                  <a:gd name="connsiteY64" fmla="*/ 16275 h 119958"/>
                  <a:gd name="connsiteX65" fmla="*/ 78631 w 280329"/>
                  <a:gd name="connsiteY65" fmla="*/ 14629 h 119958"/>
                  <a:gd name="connsiteX66" fmla="*/ 74974 w 280329"/>
                  <a:gd name="connsiteY66" fmla="*/ 14080 h 119958"/>
                  <a:gd name="connsiteX67" fmla="*/ 71134 w 280329"/>
                  <a:gd name="connsiteY67" fmla="*/ 14080 h 119958"/>
                  <a:gd name="connsiteX68" fmla="*/ 64002 w 280329"/>
                  <a:gd name="connsiteY68" fmla="*/ 12800 h 119958"/>
                  <a:gd name="connsiteX69" fmla="*/ 60345 w 280329"/>
                  <a:gd name="connsiteY69" fmla="*/ 13349 h 119958"/>
                  <a:gd name="connsiteX70" fmla="*/ 56687 w 280329"/>
                  <a:gd name="connsiteY70" fmla="*/ 12069 h 119958"/>
                  <a:gd name="connsiteX71" fmla="*/ 49373 w 280329"/>
                  <a:gd name="connsiteY71" fmla="*/ 13349 h 119958"/>
                  <a:gd name="connsiteX72" fmla="*/ 45898 w 280329"/>
                  <a:gd name="connsiteY72" fmla="*/ 14629 h 119958"/>
                  <a:gd name="connsiteX73" fmla="*/ 44801 w 280329"/>
                  <a:gd name="connsiteY73" fmla="*/ 17738 h 119958"/>
                  <a:gd name="connsiteX74" fmla="*/ 45167 w 280329"/>
                  <a:gd name="connsiteY74" fmla="*/ 21029 h 119958"/>
                  <a:gd name="connsiteX75" fmla="*/ 42972 w 280329"/>
                  <a:gd name="connsiteY75" fmla="*/ 23772 h 119958"/>
                  <a:gd name="connsiteX76" fmla="*/ 41510 w 280329"/>
                  <a:gd name="connsiteY76" fmla="*/ 26881 h 119958"/>
                  <a:gd name="connsiteX77" fmla="*/ 49373 w 280329"/>
                  <a:gd name="connsiteY77" fmla="*/ 29075 h 119958"/>
                  <a:gd name="connsiteX78" fmla="*/ 50104 w 280329"/>
                  <a:gd name="connsiteY78" fmla="*/ 32367 h 119958"/>
                  <a:gd name="connsiteX79" fmla="*/ 43156 w 280329"/>
                  <a:gd name="connsiteY79" fmla="*/ 35293 h 119958"/>
                  <a:gd name="connsiteX80" fmla="*/ 38401 w 280329"/>
                  <a:gd name="connsiteY80" fmla="*/ 40413 h 119958"/>
                  <a:gd name="connsiteX81" fmla="*/ 32732 w 280329"/>
                  <a:gd name="connsiteY81" fmla="*/ 44984 h 119958"/>
                  <a:gd name="connsiteX82" fmla="*/ 26149 w 280329"/>
                  <a:gd name="connsiteY82" fmla="*/ 48825 h 119958"/>
                  <a:gd name="connsiteX83" fmla="*/ 25601 w 280329"/>
                  <a:gd name="connsiteY83" fmla="*/ 52299 h 119958"/>
                  <a:gd name="connsiteX84" fmla="*/ 29258 w 280329"/>
                  <a:gd name="connsiteY84" fmla="*/ 53396 h 119958"/>
                  <a:gd name="connsiteX85" fmla="*/ 32367 w 280329"/>
                  <a:gd name="connsiteY85" fmla="*/ 55408 h 119958"/>
                  <a:gd name="connsiteX86" fmla="*/ 35841 w 280329"/>
                  <a:gd name="connsiteY86" fmla="*/ 53945 h 119958"/>
                  <a:gd name="connsiteX87" fmla="*/ 39681 w 280329"/>
                  <a:gd name="connsiteY87" fmla="*/ 59614 h 119958"/>
                  <a:gd name="connsiteX88" fmla="*/ 50287 w 280329"/>
                  <a:gd name="connsiteY88" fmla="*/ 63637 h 119958"/>
                  <a:gd name="connsiteX89" fmla="*/ 53762 w 280329"/>
                  <a:gd name="connsiteY89" fmla="*/ 63819 h 119958"/>
                  <a:gd name="connsiteX90" fmla="*/ 55225 w 280329"/>
                  <a:gd name="connsiteY90" fmla="*/ 60528 h 119958"/>
                  <a:gd name="connsiteX91" fmla="*/ 58150 w 280329"/>
                  <a:gd name="connsiteY91" fmla="*/ 58516 h 119958"/>
                  <a:gd name="connsiteX92" fmla="*/ 60710 w 280329"/>
                  <a:gd name="connsiteY92" fmla="*/ 52299 h 119958"/>
                  <a:gd name="connsiteX93" fmla="*/ 64002 w 280329"/>
                  <a:gd name="connsiteY93" fmla="*/ 53945 h 119958"/>
                  <a:gd name="connsiteX94" fmla="*/ 66380 w 280329"/>
                  <a:gd name="connsiteY94" fmla="*/ 56688 h 119958"/>
                  <a:gd name="connsiteX95" fmla="*/ 66196 w 280329"/>
                  <a:gd name="connsiteY95" fmla="*/ 59979 h 119958"/>
                  <a:gd name="connsiteX96" fmla="*/ 72779 w 280329"/>
                  <a:gd name="connsiteY96" fmla="*/ 63819 h 119958"/>
                  <a:gd name="connsiteX97" fmla="*/ 75523 w 280329"/>
                  <a:gd name="connsiteY97" fmla="*/ 66014 h 119958"/>
                  <a:gd name="connsiteX98" fmla="*/ 79180 w 280329"/>
                  <a:gd name="connsiteY98" fmla="*/ 65648 h 119958"/>
                  <a:gd name="connsiteX99" fmla="*/ 84666 w 280329"/>
                  <a:gd name="connsiteY99" fmla="*/ 70220 h 119958"/>
                  <a:gd name="connsiteX100" fmla="*/ 91980 w 280329"/>
                  <a:gd name="connsiteY100" fmla="*/ 71865 h 119958"/>
                  <a:gd name="connsiteX101" fmla="*/ 95637 w 280329"/>
                  <a:gd name="connsiteY101" fmla="*/ 71134 h 119958"/>
                  <a:gd name="connsiteX102" fmla="*/ 98746 w 280329"/>
                  <a:gd name="connsiteY102" fmla="*/ 72597 h 119958"/>
                  <a:gd name="connsiteX103" fmla="*/ 96552 w 280329"/>
                  <a:gd name="connsiteY103" fmla="*/ 75340 h 119958"/>
                  <a:gd name="connsiteX104" fmla="*/ 89237 w 280329"/>
                  <a:gd name="connsiteY104" fmla="*/ 77351 h 119958"/>
                  <a:gd name="connsiteX105" fmla="*/ 87591 w 280329"/>
                  <a:gd name="connsiteY105" fmla="*/ 80460 h 119958"/>
                  <a:gd name="connsiteX106" fmla="*/ 84483 w 280329"/>
                  <a:gd name="connsiteY106" fmla="*/ 82289 h 119958"/>
                  <a:gd name="connsiteX107" fmla="*/ 80825 w 280329"/>
                  <a:gd name="connsiteY107" fmla="*/ 81191 h 119958"/>
                  <a:gd name="connsiteX108" fmla="*/ 78448 w 280329"/>
                  <a:gd name="connsiteY108" fmla="*/ 83569 h 119958"/>
                  <a:gd name="connsiteX109" fmla="*/ 74791 w 280329"/>
                  <a:gd name="connsiteY109" fmla="*/ 83751 h 119958"/>
                  <a:gd name="connsiteX110" fmla="*/ 71500 w 280329"/>
                  <a:gd name="connsiteY110" fmla="*/ 85580 h 119958"/>
                  <a:gd name="connsiteX111" fmla="*/ 70036 w 280329"/>
                  <a:gd name="connsiteY111" fmla="*/ 88506 h 119958"/>
                  <a:gd name="connsiteX112" fmla="*/ 66928 w 280329"/>
                  <a:gd name="connsiteY112" fmla="*/ 90517 h 119958"/>
                  <a:gd name="connsiteX113" fmla="*/ 59248 w 280329"/>
                  <a:gd name="connsiteY113" fmla="*/ 91797 h 119958"/>
                  <a:gd name="connsiteX114" fmla="*/ 52482 w 280329"/>
                  <a:gd name="connsiteY114" fmla="*/ 89237 h 119958"/>
                  <a:gd name="connsiteX115" fmla="*/ 48824 w 280329"/>
                  <a:gd name="connsiteY115" fmla="*/ 89055 h 119958"/>
                  <a:gd name="connsiteX116" fmla="*/ 43156 w 280329"/>
                  <a:gd name="connsiteY116" fmla="*/ 89237 h 119958"/>
                  <a:gd name="connsiteX117" fmla="*/ 41510 w 280329"/>
                  <a:gd name="connsiteY117" fmla="*/ 92895 h 119958"/>
                  <a:gd name="connsiteX118" fmla="*/ 37852 w 280329"/>
                  <a:gd name="connsiteY118" fmla="*/ 93992 h 119958"/>
                  <a:gd name="connsiteX119" fmla="*/ 35841 w 280329"/>
                  <a:gd name="connsiteY119" fmla="*/ 97100 h 119958"/>
                  <a:gd name="connsiteX120" fmla="*/ 32367 w 280329"/>
                  <a:gd name="connsiteY120" fmla="*/ 98380 h 119958"/>
                  <a:gd name="connsiteX121" fmla="*/ 25784 w 280329"/>
                  <a:gd name="connsiteY121" fmla="*/ 94540 h 119958"/>
                  <a:gd name="connsiteX122" fmla="*/ 22126 w 280329"/>
                  <a:gd name="connsiteY122" fmla="*/ 93992 h 119958"/>
                  <a:gd name="connsiteX123" fmla="*/ 14446 w 280329"/>
                  <a:gd name="connsiteY123" fmla="*/ 94906 h 119958"/>
                  <a:gd name="connsiteX124" fmla="*/ 10789 w 280329"/>
                  <a:gd name="connsiteY124" fmla="*/ 94175 h 119958"/>
                  <a:gd name="connsiteX125" fmla="*/ 7680 w 280329"/>
                  <a:gd name="connsiteY125" fmla="*/ 96003 h 119958"/>
                  <a:gd name="connsiteX126" fmla="*/ 549 w 280329"/>
                  <a:gd name="connsiteY126" fmla="*/ 98380 h 119958"/>
                  <a:gd name="connsiteX127" fmla="*/ 0 w 280329"/>
                  <a:gd name="connsiteY127" fmla="*/ 101672 h 119958"/>
                  <a:gd name="connsiteX128" fmla="*/ 549 w 280329"/>
                  <a:gd name="connsiteY128" fmla="*/ 108621 h 119958"/>
                  <a:gd name="connsiteX129" fmla="*/ 2743 w 280329"/>
                  <a:gd name="connsiteY129" fmla="*/ 111181 h 119958"/>
                  <a:gd name="connsiteX130" fmla="*/ 6583 w 280329"/>
                  <a:gd name="connsiteY130" fmla="*/ 111364 h 119958"/>
                  <a:gd name="connsiteX131" fmla="*/ 10057 w 280329"/>
                  <a:gd name="connsiteY131" fmla="*/ 110084 h 119958"/>
                  <a:gd name="connsiteX132" fmla="*/ 17189 w 280329"/>
                  <a:gd name="connsiteY132" fmla="*/ 111730 h 119958"/>
                  <a:gd name="connsiteX133" fmla="*/ 28344 w 280329"/>
                  <a:gd name="connsiteY133" fmla="*/ 109901 h 119958"/>
                  <a:gd name="connsiteX134" fmla="*/ 32184 w 280329"/>
                  <a:gd name="connsiteY134" fmla="*/ 110084 h 119958"/>
                  <a:gd name="connsiteX135" fmla="*/ 35841 w 280329"/>
                  <a:gd name="connsiteY135" fmla="*/ 111181 h 119958"/>
                  <a:gd name="connsiteX136" fmla="*/ 38035 w 280329"/>
                  <a:gd name="connsiteY136" fmla="*/ 113741 h 119958"/>
                  <a:gd name="connsiteX137" fmla="*/ 41875 w 280329"/>
                  <a:gd name="connsiteY137" fmla="*/ 114473 h 119958"/>
                  <a:gd name="connsiteX138" fmla="*/ 56139 w 280329"/>
                  <a:gd name="connsiteY138" fmla="*/ 110267 h 119958"/>
                  <a:gd name="connsiteX139" fmla="*/ 59248 w 280329"/>
                  <a:gd name="connsiteY139" fmla="*/ 112095 h 119958"/>
                  <a:gd name="connsiteX140" fmla="*/ 63271 w 280329"/>
                  <a:gd name="connsiteY140" fmla="*/ 112644 h 119958"/>
                  <a:gd name="connsiteX141" fmla="*/ 65099 w 280329"/>
                  <a:gd name="connsiteY141" fmla="*/ 119227 h 119958"/>
                  <a:gd name="connsiteX142" fmla="*/ 72779 w 280329"/>
                  <a:gd name="connsiteY142" fmla="*/ 118861 h 119958"/>
                  <a:gd name="connsiteX143" fmla="*/ 76254 w 280329"/>
                  <a:gd name="connsiteY143" fmla="*/ 119958 h 119958"/>
                  <a:gd name="connsiteX144" fmla="*/ 83020 w 280329"/>
                  <a:gd name="connsiteY144" fmla="*/ 116850 h 119958"/>
                  <a:gd name="connsiteX145" fmla="*/ 90335 w 280329"/>
                  <a:gd name="connsiteY145" fmla="*/ 115935 h 119958"/>
                  <a:gd name="connsiteX146" fmla="*/ 97649 w 280329"/>
                  <a:gd name="connsiteY146" fmla="*/ 117033 h 119958"/>
                  <a:gd name="connsiteX147" fmla="*/ 102221 w 280329"/>
                  <a:gd name="connsiteY147" fmla="*/ 116118 h 119958"/>
                  <a:gd name="connsiteX148" fmla="*/ 106792 w 280329"/>
                  <a:gd name="connsiteY148" fmla="*/ 116301 h 119958"/>
                  <a:gd name="connsiteX149" fmla="*/ 108072 w 280329"/>
                  <a:gd name="connsiteY149" fmla="*/ 109901 h 119958"/>
                  <a:gd name="connsiteX150" fmla="*/ 117033 w 280329"/>
                  <a:gd name="connsiteY150" fmla="*/ 111364 h 1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80329" h="119958">
                    <a:moveTo>
                      <a:pt x="117033" y="111364"/>
                    </a:moveTo>
                    <a:lnTo>
                      <a:pt x="116301" y="106427"/>
                    </a:lnTo>
                    <a:lnTo>
                      <a:pt x="120689" y="98563"/>
                    </a:lnTo>
                    <a:lnTo>
                      <a:pt x="135319" y="92712"/>
                    </a:lnTo>
                    <a:lnTo>
                      <a:pt x="137513" y="90517"/>
                    </a:lnTo>
                    <a:lnTo>
                      <a:pt x="140988" y="90517"/>
                    </a:lnTo>
                    <a:lnTo>
                      <a:pt x="143730" y="84300"/>
                    </a:lnTo>
                    <a:lnTo>
                      <a:pt x="148485" y="85763"/>
                    </a:lnTo>
                    <a:lnTo>
                      <a:pt x="155251" y="83203"/>
                    </a:lnTo>
                    <a:lnTo>
                      <a:pt x="160188" y="83934"/>
                    </a:lnTo>
                    <a:lnTo>
                      <a:pt x="163114" y="89237"/>
                    </a:lnTo>
                    <a:lnTo>
                      <a:pt x="168052" y="89786"/>
                    </a:lnTo>
                    <a:lnTo>
                      <a:pt x="175732" y="88323"/>
                    </a:lnTo>
                    <a:lnTo>
                      <a:pt x="180120" y="88689"/>
                    </a:lnTo>
                    <a:lnTo>
                      <a:pt x="186520" y="84666"/>
                    </a:lnTo>
                    <a:lnTo>
                      <a:pt x="189081" y="77351"/>
                    </a:lnTo>
                    <a:lnTo>
                      <a:pt x="193652" y="72414"/>
                    </a:lnTo>
                    <a:lnTo>
                      <a:pt x="201150" y="70402"/>
                    </a:lnTo>
                    <a:lnTo>
                      <a:pt x="209561" y="70037"/>
                    </a:lnTo>
                    <a:lnTo>
                      <a:pt x="222545" y="68025"/>
                    </a:lnTo>
                    <a:lnTo>
                      <a:pt x="228031" y="66014"/>
                    </a:lnTo>
                    <a:lnTo>
                      <a:pt x="232054" y="60162"/>
                    </a:lnTo>
                    <a:lnTo>
                      <a:pt x="238820" y="54310"/>
                    </a:lnTo>
                    <a:lnTo>
                      <a:pt x="255277" y="46264"/>
                    </a:lnTo>
                    <a:lnTo>
                      <a:pt x="272650" y="41327"/>
                    </a:lnTo>
                    <a:lnTo>
                      <a:pt x="277404" y="38218"/>
                    </a:lnTo>
                    <a:lnTo>
                      <a:pt x="280329" y="32733"/>
                    </a:lnTo>
                    <a:lnTo>
                      <a:pt x="280329" y="28344"/>
                    </a:lnTo>
                    <a:lnTo>
                      <a:pt x="280329" y="28344"/>
                    </a:lnTo>
                    <a:lnTo>
                      <a:pt x="277221" y="28527"/>
                    </a:lnTo>
                    <a:lnTo>
                      <a:pt x="267895" y="23041"/>
                    </a:lnTo>
                    <a:lnTo>
                      <a:pt x="260580" y="21944"/>
                    </a:lnTo>
                    <a:lnTo>
                      <a:pt x="253632" y="14263"/>
                    </a:lnTo>
                    <a:lnTo>
                      <a:pt x="246134" y="13532"/>
                    </a:lnTo>
                    <a:lnTo>
                      <a:pt x="242660" y="12618"/>
                    </a:lnTo>
                    <a:lnTo>
                      <a:pt x="239002" y="12800"/>
                    </a:lnTo>
                    <a:lnTo>
                      <a:pt x="235711" y="11155"/>
                    </a:lnTo>
                    <a:lnTo>
                      <a:pt x="232054" y="10789"/>
                    </a:lnTo>
                    <a:lnTo>
                      <a:pt x="220716" y="11338"/>
                    </a:lnTo>
                    <a:lnTo>
                      <a:pt x="209744" y="9875"/>
                    </a:lnTo>
                    <a:lnTo>
                      <a:pt x="205904" y="10058"/>
                    </a:lnTo>
                    <a:lnTo>
                      <a:pt x="199138" y="7132"/>
                    </a:lnTo>
                    <a:lnTo>
                      <a:pt x="195481" y="6949"/>
                    </a:lnTo>
                    <a:lnTo>
                      <a:pt x="188715" y="9875"/>
                    </a:lnTo>
                    <a:lnTo>
                      <a:pt x="174086" y="8046"/>
                    </a:lnTo>
                    <a:lnTo>
                      <a:pt x="170063" y="8412"/>
                    </a:lnTo>
                    <a:lnTo>
                      <a:pt x="162748" y="9875"/>
                    </a:lnTo>
                    <a:lnTo>
                      <a:pt x="155068" y="9875"/>
                    </a:lnTo>
                    <a:lnTo>
                      <a:pt x="151228" y="9143"/>
                    </a:lnTo>
                    <a:lnTo>
                      <a:pt x="148302" y="7132"/>
                    </a:lnTo>
                    <a:lnTo>
                      <a:pt x="144462" y="6583"/>
                    </a:lnTo>
                    <a:lnTo>
                      <a:pt x="137148" y="7132"/>
                    </a:lnTo>
                    <a:lnTo>
                      <a:pt x="134222" y="4937"/>
                    </a:lnTo>
                    <a:lnTo>
                      <a:pt x="124530" y="0"/>
                    </a:lnTo>
                    <a:lnTo>
                      <a:pt x="121239" y="1646"/>
                    </a:lnTo>
                    <a:lnTo>
                      <a:pt x="117581" y="2012"/>
                    </a:lnTo>
                    <a:lnTo>
                      <a:pt x="114107" y="3292"/>
                    </a:lnTo>
                    <a:lnTo>
                      <a:pt x="108255" y="7315"/>
                    </a:lnTo>
                    <a:lnTo>
                      <a:pt x="107889" y="10789"/>
                    </a:lnTo>
                    <a:lnTo>
                      <a:pt x="105878" y="13532"/>
                    </a:lnTo>
                    <a:lnTo>
                      <a:pt x="104598" y="20115"/>
                    </a:lnTo>
                    <a:lnTo>
                      <a:pt x="102952" y="23041"/>
                    </a:lnTo>
                    <a:lnTo>
                      <a:pt x="95637" y="21395"/>
                    </a:lnTo>
                    <a:lnTo>
                      <a:pt x="89054" y="18652"/>
                    </a:lnTo>
                    <a:lnTo>
                      <a:pt x="81922" y="16275"/>
                    </a:lnTo>
                    <a:lnTo>
                      <a:pt x="78631" y="14629"/>
                    </a:lnTo>
                    <a:lnTo>
                      <a:pt x="74974" y="14080"/>
                    </a:lnTo>
                    <a:lnTo>
                      <a:pt x="71134" y="14080"/>
                    </a:lnTo>
                    <a:lnTo>
                      <a:pt x="64002" y="12800"/>
                    </a:lnTo>
                    <a:lnTo>
                      <a:pt x="60345" y="13349"/>
                    </a:lnTo>
                    <a:lnTo>
                      <a:pt x="56687" y="12069"/>
                    </a:lnTo>
                    <a:lnTo>
                      <a:pt x="49373" y="13349"/>
                    </a:lnTo>
                    <a:lnTo>
                      <a:pt x="45898" y="14629"/>
                    </a:lnTo>
                    <a:lnTo>
                      <a:pt x="44801" y="17738"/>
                    </a:lnTo>
                    <a:lnTo>
                      <a:pt x="45167" y="21029"/>
                    </a:lnTo>
                    <a:lnTo>
                      <a:pt x="42972" y="23772"/>
                    </a:lnTo>
                    <a:lnTo>
                      <a:pt x="41510" y="26881"/>
                    </a:lnTo>
                    <a:lnTo>
                      <a:pt x="49373" y="29075"/>
                    </a:lnTo>
                    <a:lnTo>
                      <a:pt x="50104" y="32367"/>
                    </a:lnTo>
                    <a:lnTo>
                      <a:pt x="43156" y="35293"/>
                    </a:lnTo>
                    <a:lnTo>
                      <a:pt x="38401" y="40413"/>
                    </a:lnTo>
                    <a:lnTo>
                      <a:pt x="32732" y="44984"/>
                    </a:lnTo>
                    <a:lnTo>
                      <a:pt x="26149" y="48825"/>
                    </a:lnTo>
                    <a:lnTo>
                      <a:pt x="25601" y="52299"/>
                    </a:lnTo>
                    <a:lnTo>
                      <a:pt x="29258" y="53396"/>
                    </a:lnTo>
                    <a:lnTo>
                      <a:pt x="32367" y="55408"/>
                    </a:lnTo>
                    <a:lnTo>
                      <a:pt x="35841" y="53945"/>
                    </a:lnTo>
                    <a:lnTo>
                      <a:pt x="39681" y="59614"/>
                    </a:lnTo>
                    <a:lnTo>
                      <a:pt x="50287" y="63637"/>
                    </a:lnTo>
                    <a:lnTo>
                      <a:pt x="53762" y="63819"/>
                    </a:lnTo>
                    <a:lnTo>
                      <a:pt x="55225" y="60528"/>
                    </a:lnTo>
                    <a:lnTo>
                      <a:pt x="58150" y="58516"/>
                    </a:lnTo>
                    <a:lnTo>
                      <a:pt x="60710" y="52299"/>
                    </a:lnTo>
                    <a:lnTo>
                      <a:pt x="64002" y="53945"/>
                    </a:lnTo>
                    <a:lnTo>
                      <a:pt x="66380" y="56688"/>
                    </a:lnTo>
                    <a:lnTo>
                      <a:pt x="66196" y="59979"/>
                    </a:lnTo>
                    <a:lnTo>
                      <a:pt x="72779" y="63819"/>
                    </a:lnTo>
                    <a:lnTo>
                      <a:pt x="75523" y="66014"/>
                    </a:lnTo>
                    <a:lnTo>
                      <a:pt x="79180" y="65648"/>
                    </a:lnTo>
                    <a:lnTo>
                      <a:pt x="84666" y="70220"/>
                    </a:lnTo>
                    <a:lnTo>
                      <a:pt x="91980" y="71865"/>
                    </a:lnTo>
                    <a:lnTo>
                      <a:pt x="95637" y="71134"/>
                    </a:lnTo>
                    <a:lnTo>
                      <a:pt x="98746" y="72597"/>
                    </a:lnTo>
                    <a:lnTo>
                      <a:pt x="96552" y="75340"/>
                    </a:lnTo>
                    <a:lnTo>
                      <a:pt x="89237" y="77351"/>
                    </a:lnTo>
                    <a:lnTo>
                      <a:pt x="87591" y="80460"/>
                    </a:lnTo>
                    <a:lnTo>
                      <a:pt x="84483" y="82289"/>
                    </a:lnTo>
                    <a:lnTo>
                      <a:pt x="80825" y="81191"/>
                    </a:lnTo>
                    <a:lnTo>
                      <a:pt x="78448" y="83569"/>
                    </a:lnTo>
                    <a:lnTo>
                      <a:pt x="74791" y="83751"/>
                    </a:lnTo>
                    <a:lnTo>
                      <a:pt x="71500" y="85580"/>
                    </a:lnTo>
                    <a:lnTo>
                      <a:pt x="70036" y="88506"/>
                    </a:lnTo>
                    <a:lnTo>
                      <a:pt x="66928" y="90517"/>
                    </a:lnTo>
                    <a:lnTo>
                      <a:pt x="59248" y="91797"/>
                    </a:lnTo>
                    <a:lnTo>
                      <a:pt x="52482" y="89237"/>
                    </a:lnTo>
                    <a:lnTo>
                      <a:pt x="48824" y="89055"/>
                    </a:lnTo>
                    <a:lnTo>
                      <a:pt x="43156" y="89237"/>
                    </a:lnTo>
                    <a:lnTo>
                      <a:pt x="41510" y="92895"/>
                    </a:lnTo>
                    <a:lnTo>
                      <a:pt x="37852" y="93992"/>
                    </a:lnTo>
                    <a:lnTo>
                      <a:pt x="35841" y="97100"/>
                    </a:lnTo>
                    <a:lnTo>
                      <a:pt x="32367" y="98380"/>
                    </a:lnTo>
                    <a:lnTo>
                      <a:pt x="25784" y="94540"/>
                    </a:lnTo>
                    <a:lnTo>
                      <a:pt x="22126" y="93992"/>
                    </a:lnTo>
                    <a:lnTo>
                      <a:pt x="14446" y="94906"/>
                    </a:lnTo>
                    <a:lnTo>
                      <a:pt x="10789" y="94175"/>
                    </a:lnTo>
                    <a:lnTo>
                      <a:pt x="7680" y="96003"/>
                    </a:lnTo>
                    <a:lnTo>
                      <a:pt x="549" y="98380"/>
                    </a:lnTo>
                    <a:lnTo>
                      <a:pt x="0" y="101672"/>
                    </a:lnTo>
                    <a:lnTo>
                      <a:pt x="549" y="108621"/>
                    </a:lnTo>
                    <a:lnTo>
                      <a:pt x="2743" y="111181"/>
                    </a:lnTo>
                    <a:lnTo>
                      <a:pt x="6583" y="111364"/>
                    </a:lnTo>
                    <a:lnTo>
                      <a:pt x="10057" y="110084"/>
                    </a:lnTo>
                    <a:lnTo>
                      <a:pt x="17189" y="111730"/>
                    </a:lnTo>
                    <a:lnTo>
                      <a:pt x="28344" y="109901"/>
                    </a:lnTo>
                    <a:lnTo>
                      <a:pt x="32184" y="110084"/>
                    </a:lnTo>
                    <a:lnTo>
                      <a:pt x="35841" y="111181"/>
                    </a:lnTo>
                    <a:lnTo>
                      <a:pt x="38035" y="113741"/>
                    </a:lnTo>
                    <a:lnTo>
                      <a:pt x="41875" y="114473"/>
                    </a:lnTo>
                    <a:lnTo>
                      <a:pt x="56139" y="110267"/>
                    </a:lnTo>
                    <a:lnTo>
                      <a:pt x="59248" y="112095"/>
                    </a:lnTo>
                    <a:lnTo>
                      <a:pt x="63271" y="112644"/>
                    </a:lnTo>
                    <a:lnTo>
                      <a:pt x="65099" y="119227"/>
                    </a:lnTo>
                    <a:lnTo>
                      <a:pt x="72779" y="118861"/>
                    </a:lnTo>
                    <a:lnTo>
                      <a:pt x="76254" y="119958"/>
                    </a:lnTo>
                    <a:lnTo>
                      <a:pt x="83020" y="116850"/>
                    </a:lnTo>
                    <a:lnTo>
                      <a:pt x="90335" y="115935"/>
                    </a:lnTo>
                    <a:lnTo>
                      <a:pt x="97649" y="117033"/>
                    </a:lnTo>
                    <a:lnTo>
                      <a:pt x="102221" y="116118"/>
                    </a:lnTo>
                    <a:lnTo>
                      <a:pt x="106792" y="116301"/>
                    </a:lnTo>
                    <a:lnTo>
                      <a:pt x="108072" y="109901"/>
                    </a:lnTo>
                    <a:lnTo>
                      <a:pt x="117033" y="111364"/>
                    </a:lnTo>
                  </a:path>
                </a:pathLst>
              </a:custGeom>
              <a:grpFill/>
              <a:ln w="4020" cap="flat">
                <a:solidFill>
                  <a:srgbClr val="FFFFFF"/>
                </a:solidFill>
                <a:prstDash val="solid"/>
                <a:miter/>
              </a:ln>
            </p:spPr>
            <p:txBody>
              <a:bodyPr rtlCol="0" anchor="ctr"/>
              <a:lstStyle/>
              <a:p>
                <a:endParaRPr lang="en-GB" sz="1463"/>
              </a:p>
            </p:txBody>
          </p:sp>
          <p:sp>
            <p:nvSpPr>
              <p:cNvPr id="727" name="Freeform: Shape 726">
                <a:extLst>
                  <a:ext uri="{FF2B5EF4-FFF2-40B4-BE49-F238E27FC236}">
                    <a16:creationId xmlns:a16="http://schemas.microsoft.com/office/drawing/2014/main" id="{3DE58CB6-5FDD-413E-451D-DD0235B15644}"/>
                  </a:ext>
                </a:extLst>
              </p:cNvPr>
              <p:cNvSpPr/>
              <p:nvPr/>
            </p:nvSpPr>
            <p:spPr>
              <a:xfrm>
                <a:off x="5542941" y="3921119"/>
                <a:ext cx="159822" cy="112826"/>
              </a:xfrm>
              <a:custGeom>
                <a:avLst/>
                <a:gdLst>
                  <a:gd name="connsiteX0" fmla="*/ 25784 w 159822"/>
                  <a:gd name="connsiteY0" fmla="*/ 80277 h 112826"/>
                  <a:gd name="connsiteX1" fmla="*/ 25052 w 159822"/>
                  <a:gd name="connsiteY1" fmla="*/ 80277 h 112826"/>
                  <a:gd name="connsiteX2" fmla="*/ 23590 w 159822"/>
                  <a:gd name="connsiteY2" fmla="*/ 77351 h 112826"/>
                  <a:gd name="connsiteX3" fmla="*/ 20298 w 159822"/>
                  <a:gd name="connsiteY3" fmla="*/ 73328 h 112826"/>
                  <a:gd name="connsiteX4" fmla="*/ 19567 w 159822"/>
                  <a:gd name="connsiteY4" fmla="*/ 67659 h 112826"/>
                  <a:gd name="connsiteX5" fmla="*/ 18652 w 159822"/>
                  <a:gd name="connsiteY5" fmla="*/ 66014 h 112826"/>
                  <a:gd name="connsiteX6" fmla="*/ 15726 w 159822"/>
                  <a:gd name="connsiteY6" fmla="*/ 63271 h 112826"/>
                  <a:gd name="connsiteX7" fmla="*/ 13349 w 159822"/>
                  <a:gd name="connsiteY7" fmla="*/ 59248 h 112826"/>
                  <a:gd name="connsiteX8" fmla="*/ 9143 w 159822"/>
                  <a:gd name="connsiteY8" fmla="*/ 55042 h 112826"/>
                  <a:gd name="connsiteX9" fmla="*/ 7315 w 159822"/>
                  <a:gd name="connsiteY9" fmla="*/ 51019 h 112826"/>
                  <a:gd name="connsiteX10" fmla="*/ 5120 w 159822"/>
                  <a:gd name="connsiteY10" fmla="*/ 51019 h 112826"/>
                  <a:gd name="connsiteX11" fmla="*/ 3657 w 159822"/>
                  <a:gd name="connsiteY11" fmla="*/ 51750 h 112826"/>
                  <a:gd name="connsiteX12" fmla="*/ 2560 w 159822"/>
                  <a:gd name="connsiteY12" fmla="*/ 53579 h 112826"/>
                  <a:gd name="connsiteX13" fmla="*/ 549 w 159822"/>
                  <a:gd name="connsiteY13" fmla="*/ 51385 h 112826"/>
                  <a:gd name="connsiteX14" fmla="*/ 0 w 159822"/>
                  <a:gd name="connsiteY14" fmla="*/ 50287 h 112826"/>
                  <a:gd name="connsiteX15" fmla="*/ 914 w 159822"/>
                  <a:gd name="connsiteY15" fmla="*/ 49373 h 112826"/>
                  <a:gd name="connsiteX16" fmla="*/ 3109 w 159822"/>
                  <a:gd name="connsiteY16" fmla="*/ 49373 h 112826"/>
                  <a:gd name="connsiteX17" fmla="*/ 8046 w 159822"/>
                  <a:gd name="connsiteY17" fmla="*/ 47544 h 112826"/>
                  <a:gd name="connsiteX18" fmla="*/ 15361 w 159822"/>
                  <a:gd name="connsiteY18" fmla="*/ 41876 h 112826"/>
                  <a:gd name="connsiteX19" fmla="*/ 17006 w 159822"/>
                  <a:gd name="connsiteY19" fmla="*/ 39498 h 112826"/>
                  <a:gd name="connsiteX20" fmla="*/ 19018 w 159822"/>
                  <a:gd name="connsiteY20" fmla="*/ 35476 h 112826"/>
                  <a:gd name="connsiteX21" fmla="*/ 25601 w 159822"/>
                  <a:gd name="connsiteY21" fmla="*/ 25784 h 112826"/>
                  <a:gd name="connsiteX22" fmla="*/ 26332 w 159822"/>
                  <a:gd name="connsiteY22" fmla="*/ 23223 h 112826"/>
                  <a:gd name="connsiteX23" fmla="*/ 26332 w 159822"/>
                  <a:gd name="connsiteY23" fmla="*/ 15178 h 112826"/>
                  <a:gd name="connsiteX24" fmla="*/ 27064 w 159822"/>
                  <a:gd name="connsiteY24" fmla="*/ 14812 h 112826"/>
                  <a:gd name="connsiteX25" fmla="*/ 28344 w 159822"/>
                  <a:gd name="connsiteY25" fmla="*/ 13349 h 112826"/>
                  <a:gd name="connsiteX26" fmla="*/ 30538 w 159822"/>
                  <a:gd name="connsiteY26" fmla="*/ 10057 h 112826"/>
                  <a:gd name="connsiteX27" fmla="*/ 32367 w 159822"/>
                  <a:gd name="connsiteY27" fmla="*/ 4023 h 112826"/>
                  <a:gd name="connsiteX28" fmla="*/ 34378 w 159822"/>
                  <a:gd name="connsiteY28" fmla="*/ 4023 h 112826"/>
                  <a:gd name="connsiteX29" fmla="*/ 35293 w 159822"/>
                  <a:gd name="connsiteY29" fmla="*/ 3291 h 112826"/>
                  <a:gd name="connsiteX30" fmla="*/ 38950 w 159822"/>
                  <a:gd name="connsiteY30" fmla="*/ 3840 h 112826"/>
                  <a:gd name="connsiteX31" fmla="*/ 42790 w 159822"/>
                  <a:gd name="connsiteY31" fmla="*/ 3657 h 112826"/>
                  <a:gd name="connsiteX32" fmla="*/ 47362 w 159822"/>
                  <a:gd name="connsiteY32" fmla="*/ 5120 h 112826"/>
                  <a:gd name="connsiteX33" fmla="*/ 50836 w 159822"/>
                  <a:gd name="connsiteY33" fmla="*/ 4389 h 112826"/>
                  <a:gd name="connsiteX34" fmla="*/ 51750 w 159822"/>
                  <a:gd name="connsiteY34" fmla="*/ 3474 h 112826"/>
                  <a:gd name="connsiteX35" fmla="*/ 57054 w 159822"/>
                  <a:gd name="connsiteY35" fmla="*/ 2377 h 112826"/>
                  <a:gd name="connsiteX36" fmla="*/ 61259 w 159822"/>
                  <a:gd name="connsiteY36" fmla="*/ 2560 h 112826"/>
                  <a:gd name="connsiteX37" fmla="*/ 61991 w 159822"/>
                  <a:gd name="connsiteY37" fmla="*/ 2377 h 112826"/>
                  <a:gd name="connsiteX38" fmla="*/ 62174 w 159822"/>
                  <a:gd name="connsiteY38" fmla="*/ 549 h 112826"/>
                  <a:gd name="connsiteX39" fmla="*/ 62540 w 159822"/>
                  <a:gd name="connsiteY39" fmla="*/ 549 h 112826"/>
                  <a:gd name="connsiteX40" fmla="*/ 65831 w 159822"/>
                  <a:gd name="connsiteY40" fmla="*/ 549 h 112826"/>
                  <a:gd name="connsiteX41" fmla="*/ 67842 w 159822"/>
                  <a:gd name="connsiteY41" fmla="*/ 0 h 112826"/>
                  <a:gd name="connsiteX42" fmla="*/ 70768 w 159822"/>
                  <a:gd name="connsiteY42" fmla="*/ 731 h 112826"/>
                  <a:gd name="connsiteX43" fmla="*/ 78083 w 159822"/>
                  <a:gd name="connsiteY43" fmla="*/ 914 h 112826"/>
                  <a:gd name="connsiteX44" fmla="*/ 78997 w 159822"/>
                  <a:gd name="connsiteY44" fmla="*/ 1463 h 112826"/>
                  <a:gd name="connsiteX45" fmla="*/ 81009 w 159822"/>
                  <a:gd name="connsiteY45" fmla="*/ 731 h 112826"/>
                  <a:gd name="connsiteX46" fmla="*/ 82289 w 159822"/>
                  <a:gd name="connsiteY46" fmla="*/ 3291 h 112826"/>
                  <a:gd name="connsiteX47" fmla="*/ 85032 w 159822"/>
                  <a:gd name="connsiteY47" fmla="*/ 3657 h 112826"/>
                  <a:gd name="connsiteX48" fmla="*/ 89969 w 159822"/>
                  <a:gd name="connsiteY48" fmla="*/ 8046 h 112826"/>
                  <a:gd name="connsiteX49" fmla="*/ 91066 w 159822"/>
                  <a:gd name="connsiteY49" fmla="*/ 10789 h 112826"/>
                  <a:gd name="connsiteX50" fmla="*/ 94175 w 159822"/>
                  <a:gd name="connsiteY50" fmla="*/ 13898 h 112826"/>
                  <a:gd name="connsiteX51" fmla="*/ 96003 w 159822"/>
                  <a:gd name="connsiteY51" fmla="*/ 13715 h 112826"/>
                  <a:gd name="connsiteX52" fmla="*/ 98746 w 159822"/>
                  <a:gd name="connsiteY52" fmla="*/ 12800 h 112826"/>
                  <a:gd name="connsiteX53" fmla="*/ 98746 w 159822"/>
                  <a:gd name="connsiteY53" fmla="*/ 14812 h 112826"/>
                  <a:gd name="connsiteX54" fmla="*/ 100392 w 159822"/>
                  <a:gd name="connsiteY54" fmla="*/ 14995 h 112826"/>
                  <a:gd name="connsiteX55" fmla="*/ 102586 w 159822"/>
                  <a:gd name="connsiteY55" fmla="*/ 13532 h 112826"/>
                  <a:gd name="connsiteX56" fmla="*/ 104049 w 159822"/>
                  <a:gd name="connsiteY56" fmla="*/ 13715 h 112826"/>
                  <a:gd name="connsiteX57" fmla="*/ 108621 w 159822"/>
                  <a:gd name="connsiteY57" fmla="*/ 20115 h 112826"/>
                  <a:gd name="connsiteX58" fmla="*/ 110632 w 159822"/>
                  <a:gd name="connsiteY58" fmla="*/ 24869 h 112826"/>
                  <a:gd name="connsiteX59" fmla="*/ 110450 w 159822"/>
                  <a:gd name="connsiteY59" fmla="*/ 26332 h 112826"/>
                  <a:gd name="connsiteX60" fmla="*/ 112644 w 159822"/>
                  <a:gd name="connsiteY60" fmla="*/ 27246 h 112826"/>
                  <a:gd name="connsiteX61" fmla="*/ 113924 w 159822"/>
                  <a:gd name="connsiteY61" fmla="*/ 29258 h 112826"/>
                  <a:gd name="connsiteX62" fmla="*/ 114290 w 159822"/>
                  <a:gd name="connsiteY62" fmla="*/ 30721 h 112826"/>
                  <a:gd name="connsiteX63" fmla="*/ 115204 w 159822"/>
                  <a:gd name="connsiteY63" fmla="*/ 31087 h 112826"/>
                  <a:gd name="connsiteX64" fmla="*/ 116850 w 159822"/>
                  <a:gd name="connsiteY64" fmla="*/ 30355 h 112826"/>
                  <a:gd name="connsiteX65" fmla="*/ 117399 w 159822"/>
                  <a:gd name="connsiteY65" fmla="*/ 30538 h 112826"/>
                  <a:gd name="connsiteX66" fmla="*/ 118313 w 159822"/>
                  <a:gd name="connsiteY66" fmla="*/ 34013 h 112826"/>
                  <a:gd name="connsiteX67" fmla="*/ 119776 w 159822"/>
                  <a:gd name="connsiteY67" fmla="*/ 34561 h 112826"/>
                  <a:gd name="connsiteX68" fmla="*/ 120873 w 159822"/>
                  <a:gd name="connsiteY68" fmla="*/ 36024 h 112826"/>
                  <a:gd name="connsiteX69" fmla="*/ 119227 w 159822"/>
                  <a:gd name="connsiteY69" fmla="*/ 36755 h 112826"/>
                  <a:gd name="connsiteX70" fmla="*/ 119227 w 159822"/>
                  <a:gd name="connsiteY70" fmla="*/ 36938 h 112826"/>
                  <a:gd name="connsiteX71" fmla="*/ 121604 w 159822"/>
                  <a:gd name="connsiteY71" fmla="*/ 38036 h 112826"/>
                  <a:gd name="connsiteX72" fmla="*/ 122519 w 159822"/>
                  <a:gd name="connsiteY72" fmla="*/ 39316 h 112826"/>
                  <a:gd name="connsiteX73" fmla="*/ 124347 w 159822"/>
                  <a:gd name="connsiteY73" fmla="*/ 40596 h 112826"/>
                  <a:gd name="connsiteX74" fmla="*/ 126176 w 159822"/>
                  <a:gd name="connsiteY74" fmla="*/ 40596 h 112826"/>
                  <a:gd name="connsiteX75" fmla="*/ 128919 w 159822"/>
                  <a:gd name="connsiteY75" fmla="*/ 41876 h 112826"/>
                  <a:gd name="connsiteX76" fmla="*/ 130199 w 159822"/>
                  <a:gd name="connsiteY76" fmla="*/ 43156 h 112826"/>
                  <a:gd name="connsiteX77" fmla="*/ 130748 w 159822"/>
                  <a:gd name="connsiteY77" fmla="*/ 45899 h 112826"/>
                  <a:gd name="connsiteX78" fmla="*/ 131479 w 159822"/>
                  <a:gd name="connsiteY78" fmla="*/ 46630 h 112826"/>
                  <a:gd name="connsiteX79" fmla="*/ 134405 w 159822"/>
                  <a:gd name="connsiteY79" fmla="*/ 47544 h 112826"/>
                  <a:gd name="connsiteX80" fmla="*/ 137696 w 159822"/>
                  <a:gd name="connsiteY80" fmla="*/ 50287 h 112826"/>
                  <a:gd name="connsiteX81" fmla="*/ 138794 w 159822"/>
                  <a:gd name="connsiteY81" fmla="*/ 51385 h 112826"/>
                  <a:gd name="connsiteX82" fmla="*/ 138976 w 159822"/>
                  <a:gd name="connsiteY82" fmla="*/ 53213 h 112826"/>
                  <a:gd name="connsiteX83" fmla="*/ 137879 w 159822"/>
                  <a:gd name="connsiteY83" fmla="*/ 56139 h 112826"/>
                  <a:gd name="connsiteX84" fmla="*/ 138062 w 159822"/>
                  <a:gd name="connsiteY84" fmla="*/ 59431 h 112826"/>
                  <a:gd name="connsiteX85" fmla="*/ 138976 w 159822"/>
                  <a:gd name="connsiteY85" fmla="*/ 59431 h 112826"/>
                  <a:gd name="connsiteX86" fmla="*/ 139525 w 159822"/>
                  <a:gd name="connsiteY86" fmla="*/ 61076 h 112826"/>
                  <a:gd name="connsiteX87" fmla="*/ 140439 w 159822"/>
                  <a:gd name="connsiteY87" fmla="*/ 61259 h 112826"/>
                  <a:gd name="connsiteX88" fmla="*/ 141902 w 159822"/>
                  <a:gd name="connsiteY88" fmla="*/ 62905 h 112826"/>
                  <a:gd name="connsiteX89" fmla="*/ 142634 w 159822"/>
                  <a:gd name="connsiteY89" fmla="*/ 66014 h 112826"/>
                  <a:gd name="connsiteX90" fmla="*/ 142634 w 159822"/>
                  <a:gd name="connsiteY90" fmla="*/ 68757 h 112826"/>
                  <a:gd name="connsiteX91" fmla="*/ 143914 w 159822"/>
                  <a:gd name="connsiteY91" fmla="*/ 71499 h 112826"/>
                  <a:gd name="connsiteX92" fmla="*/ 144097 w 159822"/>
                  <a:gd name="connsiteY92" fmla="*/ 73694 h 112826"/>
                  <a:gd name="connsiteX93" fmla="*/ 142085 w 159822"/>
                  <a:gd name="connsiteY93" fmla="*/ 76803 h 112826"/>
                  <a:gd name="connsiteX94" fmla="*/ 141719 w 159822"/>
                  <a:gd name="connsiteY94" fmla="*/ 78266 h 112826"/>
                  <a:gd name="connsiteX95" fmla="*/ 145559 w 159822"/>
                  <a:gd name="connsiteY95" fmla="*/ 83020 h 112826"/>
                  <a:gd name="connsiteX96" fmla="*/ 146291 w 159822"/>
                  <a:gd name="connsiteY96" fmla="*/ 85763 h 112826"/>
                  <a:gd name="connsiteX97" fmla="*/ 147205 w 159822"/>
                  <a:gd name="connsiteY97" fmla="*/ 86312 h 112826"/>
                  <a:gd name="connsiteX98" fmla="*/ 148668 w 159822"/>
                  <a:gd name="connsiteY98" fmla="*/ 86312 h 112826"/>
                  <a:gd name="connsiteX99" fmla="*/ 149948 w 159822"/>
                  <a:gd name="connsiteY99" fmla="*/ 85031 h 112826"/>
                  <a:gd name="connsiteX100" fmla="*/ 152143 w 159822"/>
                  <a:gd name="connsiteY100" fmla="*/ 85580 h 112826"/>
                  <a:gd name="connsiteX101" fmla="*/ 152325 w 159822"/>
                  <a:gd name="connsiteY101" fmla="*/ 87226 h 112826"/>
                  <a:gd name="connsiteX102" fmla="*/ 154154 w 159822"/>
                  <a:gd name="connsiteY102" fmla="*/ 88506 h 112826"/>
                  <a:gd name="connsiteX103" fmla="*/ 154337 w 159822"/>
                  <a:gd name="connsiteY103" fmla="*/ 90700 h 112826"/>
                  <a:gd name="connsiteX104" fmla="*/ 155800 w 159822"/>
                  <a:gd name="connsiteY104" fmla="*/ 91432 h 112826"/>
                  <a:gd name="connsiteX105" fmla="*/ 156714 w 159822"/>
                  <a:gd name="connsiteY105" fmla="*/ 93809 h 112826"/>
                  <a:gd name="connsiteX106" fmla="*/ 158543 w 159822"/>
                  <a:gd name="connsiteY106" fmla="*/ 96003 h 112826"/>
                  <a:gd name="connsiteX107" fmla="*/ 159091 w 159822"/>
                  <a:gd name="connsiteY107" fmla="*/ 97649 h 112826"/>
                  <a:gd name="connsiteX108" fmla="*/ 158360 w 159822"/>
                  <a:gd name="connsiteY108" fmla="*/ 97832 h 112826"/>
                  <a:gd name="connsiteX109" fmla="*/ 158177 w 159822"/>
                  <a:gd name="connsiteY109" fmla="*/ 98563 h 112826"/>
                  <a:gd name="connsiteX110" fmla="*/ 158908 w 159822"/>
                  <a:gd name="connsiteY110" fmla="*/ 100026 h 112826"/>
                  <a:gd name="connsiteX111" fmla="*/ 158908 w 159822"/>
                  <a:gd name="connsiteY111" fmla="*/ 102038 h 112826"/>
                  <a:gd name="connsiteX112" fmla="*/ 157629 w 159822"/>
                  <a:gd name="connsiteY112" fmla="*/ 103501 h 112826"/>
                  <a:gd name="connsiteX113" fmla="*/ 157811 w 159822"/>
                  <a:gd name="connsiteY113" fmla="*/ 107158 h 112826"/>
                  <a:gd name="connsiteX114" fmla="*/ 159823 w 159822"/>
                  <a:gd name="connsiteY114" fmla="*/ 108621 h 112826"/>
                  <a:gd name="connsiteX115" fmla="*/ 159640 w 159822"/>
                  <a:gd name="connsiteY115" fmla="*/ 109535 h 112826"/>
                  <a:gd name="connsiteX116" fmla="*/ 158726 w 159822"/>
                  <a:gd name="connsiteY116" fmla="*/ 110449 h 112826"/>
                  <a:gd name="connsiteX117" fmla="*/ 154154 w 159822"/>
                  <a:gd name="connsiteY117" fmla="*/ 110084 h 112826"/>
                  <a:gd name="connsiteX118" fmla="*/ 151045 w 159822"/>
                  <a:gd name="connsiteY118" fmla="*/ 111364 h 112826"/>
                  <a:gd name="connsiteX119" fmla="*/ 149400 w 159822"/>
                  <a:gd name="connsiteY119" fmla="*/ 111547 h 112826"/>
                  <a:gd name="connsiteX120" fmla="*/ 144280 w 159822"/>
                  <a:gd name="connsiteY120" fmla="*/ 110815 h 112826"/>
                  <a:gd name="connsiteX121" fmla="*/ 143365 w 159822"/>
                  <a:gd name="connsiteY121" fmla="*/ 111364 h 112826"/>
                  <a:gd name="connsiteX122" fmla="*/ 139525 w 159822"/>
                  <a:gd name="connsiteY122" fmla="*/ 111364 h 112826"/>
                  <a:gd name="connsiteX123" fmla="*/ 136416 w 159822"/>
                  <a:gd name="connsiteY123" fmla="*/ 112461 h 112826"/>
                  <a:gd name="connsiteX124" fmla="*/ 133490 w 159822"/>
                  <a:gd name="connsiteY124" fmla="*/ 112827 h 112826"/>
                  <a:gd name="connsiteX125" fmla="*/ 130930 w 159822"/>
                  <a:gd name="connsiteY125" fmla="*/ 111364 h 112826"/>
                  <a:gd name="connsiteX126" fmla="*/ 129467 w 159822"/>
                  <a:gd name="connsiteY126" fmla="*/ 111730 h 112826"/>
                  <a:gd name="connsiteX127" fmla="*/ 125993 w 159822"/>
                  <a:gd name="connsiteY127" fmla="*/ 110449 h 112826"/>
                  <a:gd name="connsiteX128" fmla="*/ 122884 w 159822"/>
                  <a:gd name="connsiteY128" fmla="*/ 110449 h 112826"/>
                  <a:gd name="connsiteX129" fmla="*/ 119593 w 159822"/>
                  <a:gd name="connsiteY129" fmla="*/ 107707 h 112826"/>
                  <a:gd name="connsiteX130" fmla="*/ 118861 w 159822"/>
                  <a:gd name="connsiteY130" fmla="*/ 108072 h 112826"/>
                  <a:gd name="connsiteX131" fmla="*/ 118313 w 159822"/>
                  <a:gd name="connsiteY131" fmla="*/ 109535 h 112826"/>
                  <a:gd name="connsiteX132" fmla="*/ 115204 w 159822"/>
                  <a:gd name="connsiteY132" fmla="*/ 109352 h 112826"/>
                  <a:gd name="connsiteX133" fmla="*/ 115204 w 159822"/>
                  <a:gd name="connsiteY133" fmla="*/ 106244 h 112826"/>
                  <a:gd name="connsiteX134" fmla="*/ 113924 w 159822"/>
                  <a:gd name="connsiteY134" fmla="*/ 104963 h 112826"/>
                  <a:gd name="connsiteX135" fmla="*/ 110267 w 159822"/>
                  <a:gd name="connsiteY135" fmla="*/ 104415 h 112826"/>
                  <a:gd name="connsiteX136" fmla="*/ 107158 w 159822"/>
                  <a:gd name="connsiteY136" fmla="*/ 105146 h 112826"/>
                  <a:gd name="connsiteX137" fmla="*/ 105146 w 159822"/>
                  <a:gd name="connsiteY137" fmla="*/ 103501 h 112826"/>
                  <a:gd name="connsiteX138" fmla="*/ 98564 w 159822"/>
                  <a:gd name="connsiteY138" fmla="*/ 103135 h 112826"/>
                  <a:gd name="connsiteX139" fmla="*/ 75523 w 159822"/>
                  <a:gd name="connsiteY139" fmla="*/ 103135 h 112826"/>
                  <a:gd name="connsiteX140" fmla="*/ 74060 w 159822"/>
                  <a:gd name="connsiteY140" fmla="*/ 103501 h 112826"/>
                  <a:gd name="connsiteX141" fmla="*/ 62722 w 159822"/>
                  <a:gd name="connsiteY141" fmla="*/ 103684 h 112826"/>
                  <a:gd name="connsiteX142" fmla="*/ 57054 w 159822"/>
                  <a:gd name="connsiteY142" fmla="*/ 106061 h 112826"/>
                  <a:gd name="connsiteX143" fmla="*/ 51750 w 159822"/>
                  <a:gd name="connsiteY143" fmla="*/ 108804 h 112826"/>
                  <a:gd name="connsiteX144" fmla="*/ 47362 w 159822"/>
                  <a:gd name="connsiteY144" fmla="*/ 109901 h 112826"/>
                  <a:gd name="connsiteX145" fmla="*/ 34013 w 159822"/>
                  <a:gd name="connsiteY145" fmla="*/ 109352 h 112826"/>
                  <a:gd name="connsiteX146" fmla="*/ 32001 w 159822"/>
                  <a:gd name="connsiteY146" fmla="*/ 110632 h 112826"/>
                  <a:gd name="connsiteX147" fmla="*/ 26881 w 159822"/>
                  <a:gd name="connsiteY147" fmla="*/ 112644 h 112826"/>
                  <a:gd name="connsiteX148" fmla="*/ 23772 w 159822"/>
                  <a:gd name="connsiteY148" fmla="*/ 112644 h 112826"/>
                  <a:gd name="connsiteX149" fmla="*/ 22127 w 159822"/>
                  <a:gd name="connsiteY149" fmla="*/ 111912 h 112826"/>
                  <a:gd name="connsiteX150" fmla="*/ 21029 w 159822"/>
                  <a:gd name="connsiteY150" fmla="*/ 110998 h 112826"/>
                  <a:gd name="connsiteX151" fmla="*/ 20115 w 159822"/>
                  <a:gd name="connsiteY151" fmla="*/ 111364 h 112826"/>
                  <a:gd name="connsiteX152" fmla="*/ 20847 w 159822"/>
                  <a:gd name="connsiteY152" fmla="*/ 110998 h 112826"/>
                  <a:gd name="connsiteX153" fmla="*/ 19567 w 159822"/>
                  <a:gd name="connsiteY153" fmla="*/ 110632 h 112826"/>
                  <a:gd name="connsiteX154" fmla="*/ 20298 w 159822"/>
                  <a:gd name="connsiteY154" fmla="*/ 94723 h 112826"/>
                  <a:gd name="connsiteX155" fmla="*/ 22309 w 159822"/>
                  <a:gd name="connsiteY155" fmla="*/ 91797 h 112826"/>
                  <a:gd name="connsiteX156" fmla="*/ 40047 w 159822"/>
                  <a:gd name="connsiteY156" fmla="*/ 90152 h 112826"/>
                  <a:gd name="connsiteX157" fmla="*/ 44070 w 159822"/>
                  <a:gd name="connsiteY157" fmla="*/ 90152 h 112826"/>
                  <a:gd name="connsiteX158" fmla="*/ 44802 w 159822"/>
                  <a:gd name="connsiteY158" fmla="*/ 89603 h 112826"/>
                  <a:gd name="connsiteX159" fmla="*/ 46082 w 159822"/>
                  <a:gd name="connsiteY159" fmla="*/ 86312 h 112826"/>
                  <a:gd name="connsiteX160" fmla="*/ 48093 w 159822"/>
                  <a:gd name="connsiteY160" fmla="*/ 86129 h 112826"/>
                  <a:gd name="connsiteX161" fmla="*/ 50105 w 159822"/>
                  <a:gd name="connsiteY161" fmla="*/ 86494 h 112826"/>
                  <a:gd name="connsiteX162" fmla="*/ 55225 w 159822"/>
                  <a:gd name="connsiteY162" fmla="*/ 86312 h 112826"/>
                  <a:gd name="connsiteX163" fmla="*/ 59431 w 159822"/>
                  <a:gd name="connsiteY163" fmla="*/ 84300 h 112826"/>
                  <a:gd name="connsiteX164" fmla="*/ 61259 w 159822"/>
                  <a:gd name="connsiteY164" fmla="*/ 81923 h 112826"/>
                  <a:gd name="connsiteX165" fmla="*/ 62357 w 159822"/>
                  <a:gd name="connsiteY165" fmla="*/ 81008 h 112826"/>
                  <a:gd name="connsiteX166" fmla="*/ 65282 w 159822"/>
                  <a:gd name="connsiteY166" fmla="*/ 81923 h 112826"/>
                  <a:gd name="connsiteX167" fmla="*/ 66928 w 159822"/>
                  <a:gd name="connsiteY167" fmla="*/ 83568 h 112826"/>
                  <a:gd name="connsiteX168" fmla="*/ 70585 w 159822"/>
                  <a:gd name="connsiteY168" fmla="*/ 84483 h 112826"/>
                  <a:gd name="connsiteX169" fmla="*/ 74426 w 159822"/>
                  <a:gd name="connsiteY169" fmla="*/ 87226 h 112826"/>
                  <a:gd name="connsiteX170" fmla="*/ 77534 w 159822"/>
                  <a:gd name="connsiteY170" fmla="*/ 87409 h 112826"/>
                  <a:gd name="connsiteX171" fmla="*/ 81557 w 159822"/>
                  <a:gd name="connsiteY171" fmla="*/ 89237 h 112826"/>
                  <a:gd name="connsiteX172" fmla="*/ 84849 w 159822"/>
                  <a:gd name="connsiteY172" fmla="*/ 89054 h 112826"/>
                  <a:gd name="connsiteX173" fmla="*/ 86312 w 159822"/>
                  <a:gd name="connsiteY173" fmla="*/ 89969 h 112826"/>
                  <a:gd name="connsiteX174" fmla="*/ 89237 w 159822"/>
                  <a:gd name="connsiteY174" fmla="*/ 88140 h 112826"/>
                  <a:gd name="connsiteX175" fmla="*/ 94723 w 159822"/>
                  <a:gd name="connsiteY175" fmla="*/ 87043 h 112826"/>
                  <a:gd name="connsiteX176" fmla="*/ 96552 w 159822"/>
                  <a:gd name="connsiteY176" fmla="*/ 85397 h 112826"/>
                  <a:gd name="connsiteX177" fmla="*/ 96552 w 159822"/>
                  <a:gd name="connsiteY177" fmla="*/ 83751 h 112826"/>
                  <a:gd name="connsiteX178" fmla="*/ 96186 w 159822"/>
                  <a:gd name="connsiteY178" fmla="*/ 81191 h 112826"/>
                  <a:gd name="connsiteX179" fmla="*/ 95821 w 159822"/>
                  <a:gd name="connsiteY179" fmla="*/ 81008 h 112826"/>
                  <a:gd name="connsiteX180" fmla="*/ 94541 w 159822"/>
                  <a:gd name="connsiteY180" fmla="*/ 81557 h 112826"/>
                  <a:gd name="connsiteX181" fmla="*/ 92895 w 159822"/>
                  <a:gd name="connsiteY181" fmla="*/ 80826 h 112826"/>
                  <a:gd name="connsiteX182" fmla="*/ 91066 w 159822"/>
                  <a:gd name="connsiteY182" fmla="*/ 80826 h 112826"/>
                  <a:gd name="connsiteX183" fmla="*/ 89237 w 159822"/>
                  <a:gd name="connsiteY183" fmla="*/ 81008 h 112826"/>
                  <a:gd name="connsiteX184" fmla="*/ 84300 w 159822"/>
                  <a:gd name="connsiteY184" fmla="*/ 83751 h 112826"/>
                  <a:gd name="connsiteX185" fmla="*/ 81557 w 159822"/>
                  <a:gd name="connsiteY185" fmla="*/ 83203 h 112826"/>
                  <a:gd name="connsiteX186" fmla="*/ 78814 w 159822"/>
                  <a:gd name="connsiteY186" fmla="*/ 81740 h 112826"/>
                  <a:gd name="connsiteX187" fmla="*/ 77168 w 159822"/>
                  <a:gd name="connsiteY187" fmla="*/ 79363 h 112826"/>
                  <a:gd name="connsiteX188" fmla="*/ 76254 w 159822"/>
                  <a:gd name="connsiteY188" fmla="*/ 78814 h 112826"/>
                  <a:gd name="connsiteX189" fmla="*/ 70768 w 159822"/>
                  <a:gd name="connsiteY189" fmla="*/ 78814 h 112826"/>
                  <a:gd name="connsiteX190" fmla="*/ 67842 w 159822"/>
                  <a:gd name="connsiteY190" fmla="*/ 75157 h 112826"/>
                  <a:gd name="connsiteX191" fmla="*/ 65282 w 159822"/>
                  <a:gd name="connsiteY191" fmla="*/ 74791 h 112826"/>
                  <a:gd name="connsiteX192" fmla="*/ 63819 w 159822"/>
                  <a:gd name="connsiteY192" fmla="*/ 73877 h 112826"/>
                  <a:gd name="connsiteX193" fmla="*/ 61077 w 159822"/>
                  <a:gd name="connsiteY193" fmla="*/ 74425 h 112826"/>
                  <a:gd name="connsiteX194" fmla="*/ 59065 w 159822"/>
                  <a:gd name="connsiteY194" fmla="*/ 75522 h 112826"/>
                  <a:gd name="connsiteX195" fmla="*/ 56322 w 159822"/>
                  <a:gd name="connsiteY195" fmla="*/ 75340 h 112826"/>
                  <a:gd name="connsiteX196" fmla="*/ 53579 w 159822"/>
                  <a:gd name="connsiteY196" fmla="*/ 77351 h 112826"/>
                  <a:gd name="connsiteX197" fmla="*/ 51750 w 159822"/>
                  <a:gd name="connsiteY197" fmla="*/ 80277 h 112826"/>
                  <a:gd name="connsiteX198" fmla="*/ 25784 w 159822"/>
                  <a:gd name="connsiteY198" fmla="*/ 80277 h 11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59822" h="112826">
                    <a:moveTo>
                      <a:pt x="25784" y="80277"/>
                    </a:moveTo>
                    <a:lnTo>
                      <a:pt x="25052" y="80277"/>
                    </a:lnTo>
                    <a:lnTo>
                      <a:pt x="23590" y="77351"/>
                    </a:lnTo>
                    <a:lnTo>
                      <a:pt x="20298" y="73328"/>
                    </a:lnTo>
                    <a:lnTo>
                      <a:pt x="19567" y="67659"/>
                    </a:lnTo>
                    <a:lnTo>
                      <a:pt x="18652" y="66014"/>
                    </a:lnTo>
                    <a:lnTo>
                      <a:pt x="15726" y="63271"/>
                    </a:lnTo>
                    <a:lnTo>
                      <a:pt x="13349" y="59248"/>
                    </a:lnTo>
                    <a:lnTo>
                      <a:pt x="9143" y="55042"/>
                    </a:lnTo>
                    <a:lnTo>
                      <a:pt x="7315" y="51019"/>
                    </a:lnTo>
                    <a:lnTo>
                      <a:pt x="5120" y="51019"/>
                    </a:lnTo>
                    <a:lnTo>
                      <a:pt x="3657" y="51750"/>
                    </a:lnTo>
                    <a:lnTo>
                      <a:pt x="2560" y="53579"/>
                    </a:lnTo>
                    <a:lnTo>
                      <a:pt x="549" y="51385"/>
                    </a:lnTo>
                    <a:lnTo>
                      <a:pt x="0" y="50287"/>
                    </a:lnTo>
                    <a:lnTo>
                      <a:pt x="914" y="49373"/>
                    </a:lnTo>
                    <a:lnTo>
                      <a:pt x="3109" y="49373"/>
                    </a:lnTo>
                    <a:lnTo>
                      <a:pt x="8046" y="47544"/>
                    </a:lnTo>
                    <a:lnTo>
                      <a:pt x="15361" y="41876"/>
                    </a:lnTo>
                    <a:lnTo>
                      <a:pt x="17006" y="39498"/>
                    </a:lnTo>
                    <a:lnTo>
                      <a:pt x="19018" y="35476"/>
                    </a:lnTo>
                    <a:lnTo>
                      <a:pt x="25601" y="25784"/>
                    </a:lnTo>
                    <a:lnTo>
                      <a:pt x="26332" y="23223"/>
                    </a:lnTo>
                    <a:lnTo>
                      <a:pt x="26332" y="15178"/>
                    </a:lnTo>
                    <a:lnTo>
                      <a:pt x="27064" y="14812"/>
                    </a:lnTo>
                    <a:lnTo>
                      <a:pt x="28344" y="13349"/>
                    </a:lnTo>
                    <a:lnTo>
                      <a:pt x="30538" y="10057"/>
                    </a:lnTo>
                    <a:lnTo>
                      <a:pt x="32367" y="4023"/>
                    </a:lnTo>
                    <a:lnTo>
                      <a:pt x="34378" y="4023"/>
                    </a:lnTo>
                    <a:lnTo>
                      <a:pt x="35293" y="3291"/>
                    </a:lnTo>
                    <a:lnTo>
                      <a:pt x="38950" y="3840"/>
                    </a:lnTo>
                    <a:lnTo>
                      <a:pt x="42790" y="3657"/>
                    </a:lnTo>
                    <a:lnTo>
                      <a:pt x="47362" y="5120"/>
                    </a:lnTo>
                    <a:lnTo>
                      <a:pt x="50836" y="4389"/>
                    </a:lnTo>
                    <a:lnTo>
                      <a:pt x="51750" y="3474"/>
                    </a:lnTo>
                    <a:lnTo>
                      <a:pt x="57054" y="2377"/>
                    </a:lnTo>
                    <a:lnTo>
                      <a:pt x="61259" y="2560"/>
                    </a:lnTo>
                    <a:lnTo>
                      <a:pt x="61991" y="2377"/>
                    </a:lnTo>
                    <a:lnTo>
                      <a:pt x="62174" y="549"/>
                    </a:lnTo>
                    <a:lnTo>
                      <a:pt x="62540" y="549"/>
                    </a:lnTo>
                    <a:lnTo>
                      <a:pt x="65831" y="549"/>
                    </a:lnTo>
                    <a:lnTo>
                      <a:pt x="67842" y="0"/>
                    </a:lnTo>
                    <a:lnTo>
                      <a:pt x="70768" y="731"/>
                    </a:lnTo>
                    <a:lnTo>
                      <a:pt x="78083" y="914"/>
                    </a:lnTo>
                    <a:lnTo>
                      <a:pt x="78997" y="1463"/>
                    </a:lnTo>
                    <a:lnTo>
                      <a:pt x="81009" y="731"/>
                    </a:lnTo>
                    <a:lnTo>
                      <a:pt x="82289" y="3291"/>
                    </a:lnTo>
                    <a:lnTo>
                      <a:pt x="85032" y="3657"/>
                    </a:lnTo>
                    <a:lnTo>
                      <a:pt x="89969" y="8046"/>
                    </a:lnTo>
                    <a:lnTo>
                      <a:pt x="91066" y="10789"/>
                    </a:lnTo>
                    <a:lnTo>
                      <a:pt x="94175" y="13898"/>
                    </a:lnTo>
                    <a:lnTo>
                      <a:pt x="96003" y="13715"/>
                    </a:lnTo>
                    <a:lnTo>
                      <a:pt x="98746" y="12800"/>
                    </a:lnTo>
                    <a:lnTo>
                      <a:pt x="98746" y="14812"/>
                    </a:lnTo>
                    <a:lnTo>
                      <a:pt x="100392" y="14995"/>
                    </a:lnTo>
                    <a:lnTo>
                      <a:pt x="102586" y="13532"/>
                    </a:lnTo>
                    <a:lnTo>
                      <a:pt x="104049" y="13715"/>
                    </a:lnTo>
                    <a:lnTo>
                      <a:pt x="108621" y="20115"/>
                    </a:lnTo>
                    <a:lnTo>
                      <a:pt x="110632" y="24869"/>
                    </a:lnTo>
                    <a:lnTo>
                      <a:pt x="110450" y="26332"/>
                    </a:lnTo>
                    <a:lnTo>
                      <a:pt x="112644" y="27246"/>
                    </a:lnTo>
                    <a:lnTo>
                      <a:pt x="113924" y="29258"/>
                    </a:lnTo>
                    <a:lnTo>
                      <a:pt x="114290" y="30721"/>
                    </a:lnTo>
                    <a:lnTo>
                      <a:pt x="115204" y="31087"/>
                    </a:lnTo>
                    <a:lnTo>
                      <a:pt x="116850" y="30355"/>
                    </a:lnTo>
                    <a:lnTo>
                      <a:pt x="117399" y="30538"/>
                    </a:lnTo>
                    <a:lnTo>
                      <a:pt x="118313" y="34013"/>
                    </a:lnTo>
                    <a:lnTo>
                      <a:pt x="119776" y="34561"/>
                    </a:lnTo>
                    <a:lnTo>
                      <a:pt x="120873" y="36024"/>
                    </a:lnTo>
                    <a:lnTo>
                      <a:pt x="119227" y="36755"/>
                    </a:lnTo>
                    <a:lnTo>
                      <a:pt x="119227" y="36938"/>
                    </a:lnTo>
                    <a:lnTo>
                      <a:pt x="121604" y="38036"/>
                    </a:lnTo>
                    <a:lnTo>
                      <a:pt x="122519" y="39316"/>
                    </a:lnTo>
                    <a:lnTo>
                      <a:pt x="124347" y="40596"/>
                    </a:lnTo>
                    <a:lnTo>
                      <a:pt x="126176" y="40596"/>
                    </a:lnTo>
                    <a:lnTo>
                      <a:pt x="128919" y="41876"/>
                    </a:lnTo>
                    <a:lnTo>
                      <a:pt x="130199" y="43156"/>
                    </a:lnTo>
                    <a:lnTo>
                      <a:pt x="130748" y="45899"/>
                    </a:lnTo>
                    <a:lnTo>
                      <a:pt x="131479" y="46630"/>
                    </a:lnTo>
                    <a:lnTo>
                      <a:pt x="134405" y="47544"/>
                    </a:lnTo>
                    <a:lnTo>
                      <a:pt x="137696" y="50287"/>
                    </a:lnTo>
                    <a:lnTo>
                      <a:pt x="138794" y="51385"/>
                    </a:lnTo>
                    <a:lnTo>
                      <a:pt x="138976" y="53213"/>
                    </a:lnTo>
                    <a:lnTo>
                      <a:pt x="137879" y="56139"/>
                    </a:lnTo>
                    <a:lnTo>
                      <a:pt x="138062" y="59431"/>
                    </a:lnTo>
                    <a:lnTo>
                      <a:pt x="138976" y="59431"/>
                    </a:lnTo>
                    <a:lnTo>
                      <a:pt x="139525" y="61076"/>
                    </a:lnTo>
                    <a:lnTo>
                      <a:pt x="140439" y="61259"/>
                    </a:lnTo>
                    <a:lnTo>
                      <a:pt x="141902" y="62905"/>
                    </a:lnTo>
                    <a:lnTo>
                      <a:pt x="142634" y="66014"/>
                    </a:lnTo>
                    <a:lnTo>
                      <a:pt x="142634" y="68757"/>
                    </a:lnTo>
                    <a:lnTo>
                      <a:pt x="143914" y="71499"/>
                    </a:lnTo>
                    <a:lnTo>
                      <a:pt x="144097" y="73694"/>
                    </a:lnTo>
                    <a:lnTo>
                      <a:pt x="142085" y="76803"/>
                    </a:lnTo>
                    <a:lnTo>
                      <a:pt x="141719" y="78266"/>
                    </a:lnTo>
                    <a:lnTo>
                      <a:pt x="145559" y="83020"/>
                    </a:lnTo>
                    <a:lnTo>
                      <a:pt x="146291" y="85763"/>
                    </a:lnTo>
                    <a:lnTo>
                      <a:pt x="147205" y="86312"/>
                    </a:lnTo>
                    <a:lnTo>
                      <a:pt x="148668" y="86312"/>
                    </a:lnTo>
                    <a:lnTo>
                      <a:pt x="149948" y="85031"/>
                    </a:lnTo>
                    <a:lnTo>
                      <a:pt x="152143" y="85580"/>
                    </a:lnTo>
                    <a:lnTo>
                      <a:pt x="152325" y="87226"/>
                    </a:lnTo>
                    <a:lnTo>
                      <a:pt x="154154" y="88506"/>
                    </a:lnTo>
                    <a:lnTo>
                      <a:pt x="154337" y="90700"/>
                    </a:lnTo>
                    <a:lnTo>
                      <a:pt x="155800" y="91432"/>
                    </a:lnTo>
                    <a:lnTo>
                      <a:pt x="156714" y="93809"/>
                    </a:lnTo>
                    <a:lnTo>
                      <a:pt x="158543" y="96003"/>
                    </a:lnTo>
                    <a:lnTo>
                      <a:pt x="159091" y="97649"/>
                    </a:lnTo>
                    <a:lnTo>
                      <a:pt x="158360" y="97832"/>
                    </a:lnTo>
                    <a:lnTo>
                      <a:pt x="158177" y="98563"/>
                    </a:lnTo>
                    <a:lnTo>
                      <a:pt x="158908" y="100026"/>
                    </a:lnTo>
                    <a:lnTo>
                      <a:pt x="158908" y="102038"/>
                    </a:lnTo>
                    <a:lnTo>
                      <a:pt x="157629" y="103501"/>
                    </a:lnTo>
                    <a:lnTo>
                      <a:pt x="157811" y="107158"/>
                    </a:lnTo>
                    <a:lnTo>
                      <a:pt x="159823" y="108621"/>
                    </a:lnTo>
                    <a:lnTo>
                      <a:pt x="159640" y="109535"/>
                    </a:lnTo>
                    <a:lnTo>
                      <a:pt x="158726" y="110449"/>
                    </a:lnTo>
                    <a:lnTo>
                      <a:pt x="154154" y="110084"/>
                    </a:lnTo>
                    <a:lnTo>
                      <a:pt x="151045" y="111364"/>
                    </a:lnTo>
                    <a:lnTo>
                      <a:pt x="149400" y="111547"/>
                    </a:lnTo>
                    <a:lnTo>
                      <a:pt x="144280" y="110815"/>
                    </a:lnTo>
                    <a:lnTo>
                      <a:pt x="143365" y="111364"/>
                    </a:lnTo>
                    <a:lnTo>
                      <a:pt x="139525" y="111364"/>
                    </a:lnTo>
                    <a:lnTo>
                      <a:pt x="136416" y="112461"/>
                    </a:lnTo>
                    <a:lnTo>
                      <a:pt x="133490" y="112827"/>
                    </a:lnTo>
                    <a:lnTo>
                      <a:pt x="130930" y="111364"/>
                    </a:lnTo>
                    <a:lnTo>
                      <a:pt x="129467" y="111730"/>
                    </a:lnTo>
                    <a:lnTo>
                      <a:pt x="125993" y="110449"/>
                    </a:lnTo>
                    <a:lnTo>
                      <a:pt x="122884" y="110449"/>
                    </a:lnTo>
                    <a:lnTo>
                      <a:pt x="119593" y="107707"/>
                    </a:lnTo>
                    <a:lnTo>
                      <a:pt x="118861" y="108072"/>
                    </a:lnTo>
                    <a:lnTo>
                      <a:pt x="118313" y="109535"/>
                    </a:lnTo>
                    <a:lnTo>
                      <a:pt x="115204" y="109352"/>
                    </a:lnTo>
                    <a:lnTo>
                      <a:pt x="115204" y="106244"/>
                    </a:lnTo>
                    <a:lnTo>
                      <a:pt x="113924" y="104963"/>
                    </a:lnTo>
                    <a:lnTo>
                      <a:pt x="110267" y="104415"/>
                    </a:lnTo>
                    <a:lnTo>
                      <a:pt x="107158" y="105146"/>
                    </a:lnTo>
                    <a:lnTo>
                      <a:pt x="105146" y="103501"/>
                    </a:lnTo>
                    <a:lnTo>
                      <a:pt x="98564" y="103135"/>
                    </a:lnTo>
                    <a:lnTo>
                      <a:pt x="75523" y="103135"/>
                    </a:lnTo>
                    <a:lnTo>
                      <a:pt x="74060" y="103501"/>
                    </a:lnTo>
                    <a:lnTo>
                      <a:pt x="62722" y="103684"/>
                    </a:lnTo>
                    <a:lnTo>
                      <a:pt x="57054" y="106061"/>
                    </a:lnTo>
                    <a:lnTo>
                      <a:pt x="51750" y="108804"/>
                    </a:lnTo>
                    <a:lnTo>
                      <a:pt x="47362" y="109901"/>
                    </a:lnTo>
                    <a:lnTo>
                      <a:pt x="34013" y="109352"/>
                    </a:lnTo>
                    <a:lnTo>
                      <a:pt x="32001" y="110632"/>
                    </a:lnTo>
                    <a:lnTo>
                      <a:pt x="26881" y="112644"/>
                    </a:lnTo>
                    <a:lnTo>
                      <a:pt x="23772" y="112644"/>
                    </a:lnTo>
                    <a:lnTo>
                      <a:pt x="22127" y="111912"/>
                    </a:lnTo>
                    <a:lnTo>
                      <a:pt x="21029" y="110998"/>
                    </a:lnTo>
                    <a:lnTo>
                      <a:pt x="20115" y="111364"/>
                    </a:lnTo>
                    <a:lnTo>
                      <a:pt x="20847" y="110998"/>
                    </a:lnTo>
                    <a:lnTo>
                      <a:pt x="19567" y="110632"/>
                    </a:lnTo>
                    <a:lnTo>
                      <a:pt x="20298" y="94723"/>
                    </a:lnTo>
                    <a:lnTo>
                      <a:pt x="22309" y="91797"/>
                    </a:lnTo>
                    <a:lnTo>
                      <a:pt x="40047" y="90152"/>
                    </a:lnTo>
                    <a:lnTo>
                      <a:pt x="44070" y="90152"/>
                    </a:lnTo>
                    <a:lnTo>
                      <a:pt x="44802" y="89603"/>
                    </a:lnTo>
                    <a:lnTo>
                      <a:pt x="46082" y="86312"/>
                    </a:lnTo>
                    <a:lnTo>
                      <a:pt x="48093" y="86129"/>
                    </a:lnTo>
                    <a:lnTo>
                      <a:pt x="50105" y="86494"/>
                    </a:lnTo>
                    <a:lnTo>
                      <a:pt x="55225" y="86312"/>
                    </a:lnTo>
                    <a:lnTo>
                      <a:pt x="59431" y="84300"/>
                    </a:lnTo>
                    <a:lnTo>
                      <a:pt x="61259" y="81923"/>
                    </a:lnTo>
                    <a:lnTo>
                      <a:pt x="62357" y="81008"/>
                    </a:lnTo>
                    <a:lnTo>
                      <a:pt x="65282" y="81923"/>
                    </a:lnTo>
                    <a:lnTo>
                      <a:pt x="66928" y="83568"/>
                    </a:lnTo>
                    <a:lnTo>
                      <a:pt x="70585" y="84483"/>
                    </a:lnTo>
                    <a:lnTo>
                      <a:pt x="74426" y="87226"/>
                    </a:lnTo>
                    <a:lnTo>
                      <a:pt x="77534" y="87409"/>
                    </a:lnTo>
                    <a:lnTo>
                      <a:pt x="81557" y="89237"/>
                    </a:lnTo>
                    <a:lnTo>
                      <a:pt x="84849" y="89054"/>
                    </a:lnTo>
                    <a:lnTo>
                      <a:pt x="86312" y="89969"/>
                    </a:lnTo>
                    <a:lnTo>
                      <a:pt x="89237" y="88140"/>
                    </a:lnTo>
                    <a:lnTo>
                      <a:pt x="94723" y="87043"/>
                    </a:lnTo>
                    <a:lnTo>
                      <a:pt x="96552" y="85397"/>
                    </a:lnTo>
                    <a:lnTo>
                      <a:pt x="96552" y="83751"/>
                    </a:lnTo>
                    <a:lnTo>
                      <a:pt x="96186" y="81191"/>
                    </a:lnTo>
                    <a:lnTo>
                      <a:pt x="95821" y="81008"/>
                    </a:lnTo>
                    <a:lnTo>
                      <a:pt x="94541" y="81557"/>
                    </a:lnTo>
                    <a:lnTo>
                      <a:pt x="92895" y="80826"/>
                    </a:lnTo>
                    <a:lnTo>
                      <a:pt x="91066" y="80826"/>
                    </a:lnTo>
                    <a:lnTo>
                      <a:pt x="89237" y="81008"/>
                    </a:lnTo>
                    <a:lnTo>
                      <a:pt x="84300" y="83751"/>
                    </a:lnTo>
                    <a:lnTo>
                      <a:pt x="81557" y="83203"/>
                    </a:lnTo>
                    <a:lnTo>
                      <a:pt x="78814" y="81740"/>
                    </a:lnTo>
                    <a:lnTo>
                      <a:pt x="77168" y="79363"/>
                    </a:lnTo>
                    <a:lnTo>
                      <a:pt x="76254" y="78814"/>
                    </a:lnTo>
                    <a:lnTo>
                      <a:pt x="70768" y="78814"/>
                    </a:lnTo>
                    <a:lnTo>
                      <a:pt x="67842" y="75157"/>
                    </a:lnTo>
                    <a:lnTo>
                      <a:pt x="65282" y="74791"/>
                    </a:lnTo>
                    <a:lnTo>
                      <a:pt x="63819" y="73877"/>
                    </a:lnTo>
                    <a:lnTo>
                      <a:pt x="61077" y="74425"/>
                    </a:lnTo>
                    <a:lnTo>
                      <a:pt x="59065" y="75522"/>
                    </a:lnTo>
                    <a:lnTo>
                      <a:pt x="56322" y="75340"/>
                    </a:lnTo>
                    <a:lnTo>
                      <a:pt x="53579" y="77351"/>
                    </a:lnTo>
                    <a:lnTo>
                      <a:pt x="51750" y="80277"/>
                    </a:lnTo>
                    <a:lnTo>
                      <a:pt x="25784" y="80277"/>
                    </a:lnTo>
                    <a:close/>
                  </a:path>
                </a:pathLst>
              </a:custGeom>
              <a:grpFill/>
              <a:ln w="18272" cap="flat">
                <a:noFill/>
                <a:prstDash val="solid"/>
                <a:miter/>
              </a:ln>
            </p:spPr>
            <p:txBody>
              <a:bodyPr rtlCol="0" anchor="ctr"/>
              <a:lstStyle/>
              <a:p>
                <a:endParaRPr lang="en-GB" sz="1463"/>
              </a:p>
            </p:txBody>
          </p:sp>
          <p:sp>
            <p:nvSpPr>
              <p:cNvPr id="728" name="Freeform: Shape 727">
                <a:extLst>
                  <a:ext uri="{FF2B5EF4-FFF2-40B4-BE49-F238E27FC236}">
                    <a16:creationId xmlns:a16="http://schemas.microsoft.com/office/drawing/2014/main" id="{E14BACF9-A58E-53D7-8CF9-532A2750EB3B}"/>
                  </a:ext>
                </a:extLst>
              </p:cNvPr>
              <p:cNvSpPr/>
              <p:nvPr/>
            </p:nvSpPr>
            <p:spPr>
              <a:xfrm>
                <a:off x="5542941" y="3921119"/>
                <a:ext cx="159822" cy="112826"/>
              </a:xfrm>
              <a:custGeom>
                <a:avLst/>
                <a:gdLst>
                  <a:gd name="connsiteX0" fmla="*/ 25784 w 159822"/>
                  <a:gd name="connsiteY0" fmla="*/ 80277 h 112826"/>
                  <a:gd name="connsiteX1" fmla="*/ 25052 w 159822"/>
                  <a:gd name="connsiteY1" fmla="*/ 80277 h 112826"/>
                  <a:gd name="connsiteX2" fmla="*/ 23590 w 159822"/>
                  <a:gd name="connsiteY2" fmla="*/ 77351 h 112826"/>
                  <a:gd name="connsiteX3" fmla="*/ 20298 w 159822"/>
                  <a:gd name="connsiteY3" fmla="*/ 73328 h 112826"/>
                  <a:gd name="connsiteX4" fmla="*/ 19567 w 159822"/>
                  <a:gd name="connsiteY4" fmla="*/ 67659 h 112826"/>
                  <a:gd name="connsiteX5" fmla="*/ 18652 w 159822"/>
                  <a:gd name="connsiteY5" fmla="*/ 66014 h 112826"/>
                  <a:gd name="connsiteX6" fmla="*/ 15726 w 159822"/>
                  <a:gd name="connsiteY6" fmla="*/ 63271 h 112826"/>
                  <a:gd name="connsiteX7" fmla="*/ 13349 w 159822"/>
                  <a:gd name="connsiteY7" fmla="*/ 59248 h 112826"/>
                  <a:gd name="connsiteX8" fmla="*/ 9143 w 159822"/>
                  <a:gd name="connsiteY8" fmla="*/ 55042 h 112826"/>
                  <a:gd name="connsiteX9" fmla="*/ 7315 w 159822"/>
                  <a:gd name="connsiteY9" fmla="*/ 51019 h 112826"/>
                  <a:gd name="connsiteX10" fmla="*/ 5120 w 159822"/>
                  <a:gd name="connsiteY10" fmla="*/ 51019 h 112826"/>
                  <a:gd name="connsiteX11" fmla="*/ 3657 w 159822"/>
                  <a:gd name="connsiteY11" fmla="*/ 51750 h 112826"/>
                  <a:gd name="connsiteX12" fmla="*/ 2560 w 159822"/>
                  <a:gd name="connsiteY12" fmla="*/ 53579 h 112826"/>
                  <a:gd name="connsiteX13" fmla="*/ 549 w 159822"/>
                  <a:gd name="connsiteY13" fmla="*/ 51385 h 112826"/>
                  <a:gd name="connsiteX14" fmla="*/ 0 w 159822"/>
                  <a:gd name="connsiteY14" fmla="*/ 50287 h 112826"/>
                  <a:gd name="connsiteX15" fmla="*/ 914 w 159822"/>
                  <a:gd name="connsiteY15" fmla="*/ 49373 h 112826"/>
                  <a:gd name="connsiteX16" fmla="*/ 3109 w 159822"/>
                  <a:gd name="connsiteY16" fmla="*/ 49373 h 112826"/>
                  <a:gd name="connsiteX17" fmla="*/ 8046 w 159822"/>
                  <a:gd name="connsiteY17" fmla="*/ 47544 h 112826"/>
                  <a:gd name="connsiteX18" fmla="*/ 15361 w 159822"/>
                  <a:gd name="connsiteY18" fmla="*/ 41876 h 112826"/>
                  <a:gd name="connsiteX19" fmla="*/ 17006 w 159822"/>
                  <a:gd name="connsiteY19" fmla="*/ 39498 h 112826"/>
                  <a:gd name="connsiteX20" fmla="*/ 19018 w 159822"/>
                  <a:gd name="connsiteY20" fmla="*/ 35476 h 112826"/>
                  <a:gd name="connsiteX21" fmla="*/ 25601 w 159822"/>
                  <a:gd name="connsiteY21" fmla="*/ 25784 h 112826"/>
                  <a:gd name="connsiteX22" fmla="*/ 26332 w 159822"/>
                  <a:gd name="connsiteY22" fmla="*/ 23223 h 112826"/>
                  <a:gd name="connsiteX23" fmla="*/ 26332 w 159822"/>
                  <a:gd name="connsiteY23" fmla="*/ 15178 h 112826"/>
                  <a:gd name="connsiteX24" fmla="*/ 27064 w 159822"/>
                  <a:gd name="connsiteY24" fmla="*/ 14812 h 112826"/>
                  <a:gd name="connsiteX25" fmla="*/ 28344 w 159822"/>
                  <a:gd name="connsiteY25" fmla="*/ 13349 h 112826"/>
                  <a:gd name="connsiteX26" fmla="*/ 30538 w 159822"/>
                  <a:gd name="connsiteY26" fmla="*/ 10057 h 112826"/>
                  <a:gd name="connsiteX27" fmla="*/ 32367 w 159822"/>
                  <a:gd name="connsiteY27" fmla="*/ 4023 h 112826"/>
                  <a:gd name="connsiteX28" fmla="*/ 34378 w 159822"/>
                  <a:gd name="connsiteY28" fmla="*/ 4023 h 112826"/>
                  <a:gd name="connsiteX29" fmla="*/ 35293 w 159822"/>
                  <a:gd name="connsiteY29" fmla="*/ 3291 h 112826"/>
                  <a:gd name="connsiteX30" fmla="*/ 38950 w 159822"/>
                  <a:gd name="connsiteY30" fmla="*/ 3840 h 112826"/>
                  <a:gd name="connsiteX31" fmla="*/ 42790 w 159822"/>
                  <a:gd name="connsiteY31" fmla="*/ 3657 h 112826"/>
                  <a:gd name="connsiteX32" fmla="*/ 47362 w 159822"/>
                  <a:gd name="connsiteY32" fmla="*/ 5120 h 112826"/>
                  <a:gd name="connsiteX33" fmla="*/ 50836 w 159822"/>
                  <a:gd name="connsiteY33" fmla="*/ 4389 h 112826"/>
                  <a:gd name="connsiteX34" fmla="*/ 51750 w 159822"/>
                  <a:gd name="connsiteY34" fmla="*/ 3474 h 112826"/>
                  <a:gd name="connsiteX35" fmla="*/ 57054 w 159822"/>
                  <a:gd name="connsiteY35" fmla="*/ 2377 h 112826"/>
                  <a:gd name="connsiteX36" fmla="*/ 61259 w 159822"/>
                  <a:gd name="connsiteY36" fmla="*/ 2560 h 112826"/>
                  <a:gd name="connsiteX37" fmla="*/ 61991 w 159822"/>
                  <a:gd name="connsiteY37" fmla="*/ 2377 h 112826"/>
                  <a:gd name="connsiteX38" fmla="*/ 62174 w 159822"/>
                  <a:gd name="connsiteY38" fmla="*/ 549 h 112826"/>
                  <a:gd name="connsiteX39" fmla="*/ 62540 w 159822"/>
                  <a:gd name="connsiteY39" fmla="*/ 549 h 112826"/>
                  <a:gd name="connsiteX40" fmla="*/ 65831 w 159822"/>
                  <a:gd name="connsiteY40" fmla="*/ 549 h 112826"/>
                  <a:gd name="connsiteX41" fmla="*/ 67842 w 159822"/>
                  <a:gd name="connsiteY41" fmla="*/ 0 h 112826"/>
                  <a:gd name="connsiteX42" fmla="*/ 70768 w 159822"/>
                  <a:gd name="connsiteY42" fmla="*/ 731 h 112826"/>
                  <a:gd name="connsiteX43" fmla="*/ 78083 w 159822"/>
                  <a:gd name="connsiteY43" fmla="*/ 914 h 112826"/>
                  <a:gd name="connsiteX44" fmla="*/ 78997 w 159822"/>
                  <a:gd name="connsiteY44" fmla="*/ 1463 h 112826"/>
                  <a:gd name="connsiteX45" fmla="*/ 81009 w 159822"/>
                  <a:gd name="connsiteY45" fmla="*/ 731 h 112826"/>
                  <a:gd name="connsiteX46" fmla="*/ 82289 w 159822"/>
                  <a:gd name="connsiteY46" fmla="*/ 3291 h 112826"/>
                  <a:gd name="connsiteX47" fmla="*/ 85032 w 159822"/>
                  <a:gd name="connsiteY47" fmla="*/ 3657 h 112826"/>
                  <a:gd name="connsiteX48" fmla="*/ 89969 w 159822"/>
                  <a:gd name="connsiteY48" fmla="*/ 8046 h 112826"/>
                  <a:gd name="connsiteX49" fmla="*/ 91066 w 159822"/>
                  <a:gd name="connsiteY49" fmla="*/ 10789 h 112826"/>
                  <a:gd name="connsiteX50" fmla="*/ 94175 w 159822"/>
                  <a:gd name="connsiteY50" fmla="*/ 13898 h 112826"/>
                  <a:gd name="connsiteX51" fmla="*/ 96003 w 159822"/>
                  <a:gd name="connsiteY51" fmla="*/ 13715 h 112826"/>
                  <a:gd name="connsiteX52" fmla="*/ 98746 w 159822"/>
                  <a:gd name="connsiteY52" fmla="*/ 12800 h 112826"/>
                  <a:gd name="connsiteX53" fmla="*/ 98746 w 159822"/>
                  <a:gd name="connsiteY53" fmla="*/ 14812 h 112826"/>
                  <a:gd name="connsiteX54" fmla="*/ 100392 w 159822"/>
                  <a:gd name="connsiteY54" fmla="*/ 14995 h 112826"/>
                  <a:gd name="connsiteX55" fmla="*/ 102586 w 159822"/>
                  <a:gd name="connsiteY55" fmla="*/ 13532 h 112826"/>
                  <a:gd name="connsiteX56" fmla="*/ 104049 w 159822"/>
                  <a:gd name="connsiteY56" fmla="*/ 13715 h 112826"/>
                  <a:gd name="connsiteX57" fmla="*/ 108621 w 159822"/>
                  <a:gd name="connsiteY57" fmla="*/ 20115 h 112826"/>
                  <a:gd name="connsiteX58" fmla="*/ 110632 w 159822"/>
                  <a:gd name="connsiteY58" fmla="*/ 24869 h 112826"/>
                  <a:gd name="connsiteX59" fmla="*/ 110450 w 159822"/>
                  <a:gd name="connsiteY59" fmla="*/ 26332 h 112826"/>
                  <a:gd name="connsiteX60" fmla="*/ 112644 w 159822"/>
                  <a:gd name="connsiteY60" fmla="*/ 27246 h 112826"/>
                  <a:gd name="connsiteX61" fmla="*/ 113924 w 159822"/>
                  <a:gd name="connsiteY61" fmla="*/ 29258 h 112826"/>
                  <a:gd name="connsiteX62" fmla="*/ 114290 w 159822"/>
                  <a:gd name="connsiteY62" fmla="*/ 30721 h 112826"/>
                  <a:gd name="connsiteX63" fmla="*/ 115204 w 159822"/>
                  <a:gd name="connsiteY63" fmla="*/ 31087 h 112826"/>
                  <a:gd name="connsiteX64" fmla="*/ 116850 w 159822"/>
                  <a:gd name="connsiteY64" fmla="*/ 30355 h 112826"/>
                  <a:gd name="connsiteX65" fmla="*/ 117399 w 159822"/>
                  <a:gd name="connsiteY65" fmla="*/ 30538 h 112826"/>
                  <a:gd name="connsiteX66" fmla="*/ 118313 w 159822"/>
                  <a:gd name="connsiteY66" fmla="*/ 34013 h 112826"/>
                  <a:gd name="connsiteX67" fmla="*/ 119776 w 159822"/>
                  <a:gd name="connsiteY67" fmla="*/ 34561 h 112826"/>
                  <a:gd name="connsiteX68" fmla="*/ 120873 w 159822"/>
                  <a:gd name="connsiteY68" fmla="*/ 36024 h 112826"/>
                  <a:gd name="connsiteX69" fmla="*/ 119227 w 159822"/>
                  <a:gd name="connsiteY69" fmla="*/ 36755 h 112826"/>
                  <a:gd name="connsiteX70" fmla="*/ 119227 w 159822"/>
                  <a:gd name="connsiteY70" fmla="*/ 36938 h 112826"/>
                  <a:gd name="connsiteX71" fmla="*/ 121604 w 159822"/>
                  <a:gd name="connsiteY71" fmla="*/ 38036 h 112826"/>
                  <a:gd name="connsiteX72" fmla="*/ 122519 w 159822"/>
                  <a:gd name="connsiteY72" fmla="*/ 39316 h 112826"/>
                  <a:gd name="connsiteX73" fmla="*/ 124347 w 159822"/>
                  <a:gd name="connsiteY73" fmla="*/ 40596 h 112826"/>
                  <a:gd name="connsiteX74" fmla="*/ 126176 w 159822"/>
                  <a:gd name="connsiteY74" fmla="*/ 40596 h 112826"/>
                  <a:gd name="connsiteX75" fmla="*/ 128919 w 159822"/>
                  <a:gd name="connsiteY75" fmla="*/ 41876 h 112826"/>
                  <a:gd name="connsiteX76" fmla="*/ 130199 w 159822"/>
                  <a:gd name="connsiteY76" fmla="*/ 43156 h 112826"/>
                  <a:gd name="connsiteX77" fmla="*/ 130748 w 159822"/>
                  <a:gd name="connsiteY77" fmla="*/ 45899 h 112826"/>
                  <a:gd name="connsiteX78" fmla="*/ 131479 w 159822"/>
                  <a:gd name="connsiteY78" fmla="*/ 46630 h 112826"/>
                  <a:gd name="connsiteX79" fmla="*/ 134405 w 159822"/>
                  <a:gd name="connsiteY79" fmla="*/ 47544 h 112826"/>
                  <a:gd name="connsiteX80" fmla="*/ 137696 w 159822"/>
                  <a:gd name="connsiteY80" fmla="*/ 50287 h 112826"/>
                  <a:gd name="connsiteX81" fmla="*/ 138794 w 159822"/>
                  <a:gd name="connsiteY81" fmla="*/ 51385 h 112826"/>
                  <a:gd name="connsiteX82" fmla="*/ 138976 w 159822"/>
                  <a:gd name="connsiteY82" fmla="*/ 53213 h 112826"/>
                  <a:gd name="connsiteX83" fmla="*/ 137879 w 159822"/>
                  <a:gd name="connsiteY83" fmla="*/ 56139 h 112826"/>
                  <a:gd name="connsiteX84" fmla="*/ 138062 w 159822"/>
                  <a:gd name="connsiteY84" fmla="*/ 59431 h 112826"/>
                  <a:gd name="connsiteX85" fmla="*/ 138976 w 159822"/>
                  <a:gd name="connsiteY85" fmla="*/ 59431 h 112826"/>
                  <a:gd name="connsiteX86" fmla="*/ 139525 w 159822"/>
                  <a:gd name="connsiteY86" fmla="*/ 61076 h 112826"/>
                  <a:gd name="connsiteX87" fmla="*/ 140439 w 159822"/>
                  <a:gd name="connsiteY87" fmla="*/ 61259 h 112826"/>
                  <a:gd name="connsiteX88" fmla="*/ 141902 w 159822"/>
                  <a:gd name="connsiteY88" fmla="*/ 62905 h 112826"/>
                  <a:gd name="connsiteX89" fmla="*/ 142634 w 159822"/>
                  <a:gd name="connsiteY89" fmla="*/ 66014 h 112826"/>
                  <a:gd name="connsiteX90" fmla="*/ 142634 w 159822"/>
                  <a:gd name="connsiteY90" fmla="*/ 68757 h 112826"/>
                  <a:gd name="connsiteX91" fmla="*/ 143914 w 159822"/>
                  <a:gd name="connsiteY91" fmla="*/ 71499 h 112826"/>
                  <a:gd name="connsiteX92" fmla="*/ 144097 w 159822"/>
                  <a:gd name="connsiteY92" fmla="*/ 73694 h 112826"/>
                  <a:gd name="connsiteX93" fmla="*/ 142085 w 159822"/>
                  <a:gd name="connsiteY93" fmla="*/ 76803 h 112826"/>
                  <a:gd name="connsiteX94" fmla="*/ 141719 w 159822"/>
                  <a:gd name="connsiteY94" fmla="*/ 78266 h 112826"/>
                  <a:gd name="connsiteX95" fmla="*/ 145559 w 159822"/>
                  <a:gd name="connsiteY95" fmla="*/ 83020 h 112826"/>
                  <a:gd name="connsiteX96" fmla="*/ 146291 w 159822"/>
                  <a:gd name="connsiteY96" fmla="*/ 85763 h 112826"/>
                  <a:gd name="connsiteX97" fmla="*/ 147205 w 159822"/>
                  <a:gd name="connsiteY97" fmla="*/ 86312 h 112826"/>
                  <a:gd name="connsiteX98" fmla="*/ 148668 w 159822"/>
                  <a:gd name="connsiteY98" fmla="*/ 86312 h 112826"/>
                  <a:gd name="connsiteX99" fmla="*/ 149948 w 159822"/>
                  <a:gd name="connsiteY99" fmla="*/ 85031 h 112826"/>
                  <a:gd name="connsiteX100" fmla="*/ 152143 w 159822"/>
                  <a:gd name="connsiteY100" fmla="*/ 85580 h 112826"/>
                  <a:gd name="connsiteX101" fmla="*/ 152325 w 159822"/>
                  <a:gd name="connsiteY101" fmla="*/ 87226 h 112826"/>
                  <a:gd name="connsiteX102" fmla="*/ 154154 w 159822"/>
                  <a:gd name="connsiteY102" fmla="*/ 88506 h 112826"/>
                  <a:gd name="connsiteX103" fmla="*/ 154337 w 159822"/>
                  <a:gd name="connsiteY103" fmla="*/ 90700 h 112826"/>
                  <a:gd name="connsiteX104" fmla="*/ 155800 w 159822"/>
                  <a:gd name="connsiteY104" fmla="*/ 91432 h 112826"/>
                  <a:gd name="connsiteX105" fmla="*/ 156714 w 159822"/>
                  <a:gd name="connsiteY105" fmla="*/ 93809 h 112826"/>
                  <a:gd name="connsiteX106" fmla="*/ 158543 w 159822"/>
                  <a:gd name="connsiteY106" fmla="*/ 96003 h 112826"/>
                  <a:gd name="connsiteX107" fmla="*/ 159091 w 159822"/>
                  <a:gd name="connsiteY107" fmla="*/ 97649 h 112826"/>
                  <a:gd name="connsiteX108" fmla="*/ 158360 w 159822"/>
                  <a:gd name="connsiteY108" fmla="*/ 97832 h 112826"/>
                  <a:gd name="connsiteX109" fmla="*/ 158177 w 159822"/>
                  <a:gd name="connsiteY109" fmla="*/ 98563 h 112826"/>
                  <a:gd name="connsiteX110" fmla="*/ 158908 w 159822"/>
                  <a:gd name="connsiteY110" fmla="*/ 100026 h 112826"/>
                  <a:gd name="connsiteX111" fmla="*/ 158908 w 159822"/>
                  <a:gd name="connsiteY111" fmla="*/ 102038 h 112826"/>
                  <a:gd name="connsiteX112" fmla="*/ 157629 w 159822"/>
                  <a:gd name="connsiteY112" fmla="*/ 103501 h 112826"/>
                  <a:gd name="connsiteX113" fmla="*/ 157811 w 159822"/>
                  <a:gd name="connsiteY113" fmla="*/ 107158 h 112826"/>
                  <a:gd name="connsiteX114" fmla="*/ 159823 w 159822"/>
                  <a:gd name="connsiteY114" fmla="*/ 108621 h 112826"/>
                  <a:gd name="connsiteX115" fmla="*/ 159640 w 159822"/>
                  <a:gd name="connsiteY115" fmla="*/ 109535 h 112826"/>
                  <a:gd name="connsiteX116" fmla="*/ 158726 w 159822"/>
                  <a:gd name="connsiteY116" fmla="*/ 110449 h 112826"/>
                  <a:gd name="connsiteX117" fmla="*/ 154154 w 159822"/>
                  <a:gd name="connsiteY117" fmla="*/ 110084 h 112826"/>
                  <a:gd name="connsiteX118" fmla="*/ 151045 w 159822"/>
                  <a:gd name="connsiteY118" fmla="*/ 111364 h 112826"/>
                  <a:gd name="connsiteX119" fmla="*/ 149400 w 159822"/>
                  <a:gd name="connsiteY119" fmla="*/ 111547 h 112826"/>
                  <a:gd name="connsiteX120" fmla="*/ 144280 w 159822"/>
                  <a:gd name="connsiteY120" fmla="*/ 110815 h 112826"/>
                  <a:gd name="connsiteX121" fmla="*/ 143365 w 159822"/>
                  <a:gd name="connsiteY121" fmla="*/ 111364 h 112826"/>
                  <a:gd name="connsiteX122" fmla="*/ 139525 w 159822"/>
                  <a:gd name="connsiteY122" fmla="*/ 111364 h 112826"/>
                  <a:gd name="connsiteX123" fmla="*/ 136416 w 159822"/>
                  <a:gd name="connsiteY123" fmla="*/ 112461 h 112826"/>
                  <a:gd name="connsiteX124" fmla="*/ 133490 w 159822"/>
                  <a:gd name="connsiteY124" fmla="*/ 112827 h 112826"/>
                  <a:gd name="connsiteX125" fmla="*/ 130930 w 159822"/>
                  <a:gd name="connsiteY125" fmla="*/ 111364 h 112826"/>
                  <a:gd name="connsiteX126" fmla="*/ 129467 w 159822"/>
                  <a:gd name="connsiteY126" fmla="*/ 111730 h 112826"/>
                  <a:gd name="connsiteX127" fmla="*/ 125993 w 159822"/>
                  <a:gd name="connsiteY127" fmla="*/ 110449 h 112826"/>
                  <a:gd name="connsiteX128" fmla="*/ 122884 w 159822"/>
                  <a:gd name="connsiteY128" fmla="*/ 110449 h 112826"/>
                  <a:gd name="connsiteX129" fmla="*/ 119593 w 159822"/>
                  <a:gd name="connsiteY129" fmla="*/ 107707 h 112826"/>
                  <a:gd name="connsiteX130" fmla="*/ 118861 w 159822"/>
                  <a:gd name="connsiteY130" fmla="*/ 108072 h 112826"/>
                  <a:gd name="connsiteX131" fmla="*/ 118313 w 159822"/>
                  <a:gd name="connsiteY131" fmla="*/ 109535 h 112826"/>
                  <a:gd name="connsiteX132" fmla="*/ 115204 w 159822"/>
                  <a:gd name="connsiteY132" fmla="*/ 109352 h 112826"/>
                  <a:gd name="connsiteX133" fmla="*/ 115204 w 159822"/>
                  <a:gd name="connsiteY133" fmla="*/ 106244 h 112826"/>
                  <a:gd name="connsiteX134" fmla="*/ 113924 w 159822"/>
                  <a:gd name="connsiteY134" fmla="*/ 104963 h 112826"/>
                  <a:gd name="connsiteX135" fmla="*/ 110267 w 159822"/>
                  <a:gd name="connsiteY135" fmla="*/ 104415 h 112826"/>
                  <a:gd name="connsiteX136" fmla="*/ 107158 w 159822"/>
                  <a:gd name="connsiteY136" fmla="*/ 105146 h 112826"/>
                  <a:gd name="connsiteX137" fmla="*/ 105146 w 159822"/>
                  <a:gd name="connsiteY137" fmla="*/ 103501 h 112826"/>
                  <a:gd name="connsiteX138" fmla="*/ 98564 w 159822"/>
                  <a:gd name="connsiteY138" fmla="*/ 103135 h 112826"/>
                  <a:gd name="connsiteX139" fmla="*/ 75523 w 159822"/>
                  <a:gd name="connsiteY139" fmla="*/ 103135 h 112826"/>
                  <a:gd name="connsiteX140" fmla="*/ 74060 w 159822"/>
                  <a:gd name="connsiteY140" fmla="*/ 103501 h 112826"/>
                  <a:gd name="connsiteX141" fmla="*/ 62722 w 159822"/>
                  <a:gd name="connsiteY141" fmla="*/ 103684 h 112826"/>
                  <a:gd name="connsiteX142" fmla="*/ 57054 w 159822"/>
                  <a:gd name="connsiteY142" fmla="*/ 106061 h 112826"/>
                  <a:gd name="connsiteX143" fmla="*/ 51750 w 159822"/>
                  <a:gd name="connsiteY143" fmla="*/ 108804 h 112826"/>
                  <a:gd name="connsiteX144" fmla="*/ 47362 w 159822"/>
                  <a:gd name="connsiteY144" fmla="*/ 109901 h 112826"/>
                  <a:gd name="connsiteX145" fmla="*/ 34013 w 159822"/>
                  <a:gd name="connsiteY145" fmla="*/ 109352 h 112826"/>
                  <a:gd name="connsiteX146" fmla="*/ 32001 w 159822"/>
                  <a:gd name="connsiteY146" fmla="*/ 110632 h 112826"/>
                  <a:gd name="connsiteX147" fmla="*/ 26881 w 159822"/>
                  <a:gd name="connsiteY147" fmla="*/ 112644 h 112826"/>
                  <a:gd name="connsiteX148" fmla="*/ 23772 w 159822"/>
                  <a:gd name="connsiteY148" fmla="*/ 112644 h 112826"/>
                  <a:gd name="connsiteX149" fmla="*/ 22127 w 159822"/>
                  <a:gd name="connsiteY149" fmla="*/ 111912 h 112826"/>
                  <a:gd name="connsiteX150" fmla="*/ 21029 w 159822"/>
                  <a:gd name="connsiteY150" fmla="*/ 110998 h 112826"/>
                  <a:gd name="connsiteX151" fmla="*/ 20115 w 159822"/>
                  <a:gd name="connsiteY151" fmla="*/ 111364 h 112826"/>
                  <a:gd name="connsiteX152" fmla="*/ 20847 w 159822"/>
                  <a:gd name="connsiteY152" fmla="*/ 110998 h 112826"/>
                  <a:gd name="connsiteX153" fmla="*/ 19567 w 159822"/>
                  <a:gd name="connsiteY153" fmla="*/ 110632 h 112826"/>
                  <a:gd name="connsiteX154" fmla="*/ 20298 w 159822"/>
                  <a:gd name="connsiteY154" fmla="*/ 94723 h 112826"/>
                  <a:gd name="connsiteX155" fmla="*/ 22309 w 159822"/>
                  <a:gd name="connsiteY155" fmla="*/ 91797 h 112826"/>
                  <a:gd name="connsiteX156" fmla="*/ 40047 w 159822"/>
                  <a:gd name="connsiteY156" fmla="*/ 90152 h 112826"/>
                  <a:gd name="connsiteX157" fmla="*/ 44070 w 159822"/>
                  <a:gd name="connsiteY157" fmla="*/ 90152 h 112826"/>
                  <a:gd name="connsiteX158" fmla="*/ 44802 w 159822"/>
                  <a:gd name="connsiteY158" fmla="*/ 89603 h 112826"/>
                  <a:gd name="connsiteX159" fmla="*/ 46082 w 159822"/>
                  <a:gd name="connsiteY159" fmla="*/ 86312 h 112826"/>
                  <a:gd name="connsiteX160" fmla="*/ 48093 w 159822"/>
                  <a:gd name="connsiteY160" fmla="*/ 86129 h 112826"/>
                  <a:gd name="connsiteX161" fmla="*/ 50105 w 159822"/>
                  <a:gd name="connsiteY161" fmla="*/ 86494 h 112826"/>
                  <a:gd name="connsiteX162" fmla="*/ 55225 w 159822"/>
                  <a:gd name="connsiteY162" fmla="*/ 86312 h 112826"/>
                  <a:gd name="connsiteX163" fmla="*/ 59431 w 159822"/>
                  <a:gd name="connsiteY163" fmla="*/ 84300 h 112826"/>
                  <a:gd name="connsiteX164" fmla="*/ 61259 w 159822"/>
                  <a:gd name="connsiteY164" fmla="*/ 81923 h 112826"/>
                  <a:gd name="connsiteX165" fmla="*/ 62357 w 159822"/>
                  <a:gd name="connsiteY165" fmla="*/ 81008 h 112826"/>
                  <a:gd name="connsiteX166" fmla="*/ 65282 w 159822"/>
                  <a:gd name="connsiteY166" fmla="*/ 81923 h 112826"/>
                  <a:gd name="connsiteX167" fmla="*/ 66928 w 159822"/>
                  <a:gd name="connsiteY167" fmla="*/ 83568 h 112826"/>
                  <a:gd name="connsiteX168" fmla="*/ 70585 w 159822"/>
                  <a:gd name="connsiteY168" fmla="*/ 84483 h 112826"/>
                  <a:gd name="connsiteX169" fmla="*/ 74426 w 159822"/>
                  <a:gd name="connsiteY169" fmla="*/ 87226 h 112826"/>
                  <a:gd name="connsiteX170" fmla="*/ 77534 w 159822"/>
                  <a:gd name="connsiteY170" fmla="*/ 87409 h 112826"/>
                  <a:gd name="connsiteX171" fmla="*/ 81557 w 159822"/>
                  <a:gd name="connsiteY171" fmla="*/ 89237 h 112826"/>
                  <a:gd name="connsiteX172" fmla="*/ 84849 w 159822"/>
                  <a:gd name="connsiteY172" fmla="*/ 89054 h 112826"/>
                  <a:gd name="connsiteX173" fmla="*/ 86312 w 159822"/>
                  <a:gd name="connsiteY173" fmla="*/ 89969 h 112826"/>
                  <a:gd name="connsiteX174" fmla="*/ 89237 w 159822"/>
                  <a:gd name="connsiteY174" fmla="*/ 88140 h 112826"/>
                  <a:gd name="connsiteX175" fmla="*/ 94723 w 159822"/>
                  <a:gd name="connsiteY175" fmla="*/ 87043 h 112826"/>
                  <a:gd name="connsiteX176" fmla="*/ 96552 w 159822"/>
                  <a:gd name="connsiteY176" fmla="*/ 85397 h 112826"/>
                  <a:gd name="connsiteX177" fmla="*/ 96552 w 159822"/>
                  <a:gd name="connsiteY177" fmla="*/ 83751 h 112826"/>
                  <a:gd name="connsiteX178" fmla="*/ 96186 w 159822"/>
                  <a:gd name="connsiteY178" fmla="*/ 81191 h 112826"/>
                  <a:gd name="connsiteX179" fmla="*/ 95821 w 159822"/>
                  <a:gd name="connsiteY179" fmla="*/ 81008 h 112826"/>
                  <a:gd name="connsiteX180" fmla="*/ 94541 w 159822"/>
                  <a:gd name="connsiteY180" fmla="*/ 81557 h 112826"/>
                  <a:gd name="connsiteX181" fmla="*/ 92895 w 159822"/>
                  <a:gd name="connsiteY181" fmla="*/ 80826 h 112826"/>
                  <a:gd name="connsiteX182" fmla="*/ 91066 w 159822"/>
                  <a:gd name="connsiteY182" fmla="*/ 80826 h 112826"/>
                  <a:gd name="connsiteX183" fmla="*/ 89237 w 159822"/>
                  <a:gd name="connsiteY183" fmla="*/ 81008 h 112826"/>
                  <a:gd name="connsiteX184" fmla="*/ 84300 w 159822"/>
                  <a:gd name="connsiteY184" fmla="*/ 83751 h 112826"/>
                  <a:gd name="connsiteX185" fmla="*/ 81557 w 159822"/>
                  <a:gd name="connsiteY185" fmla="*/ 83203 h 112826"/>
                  <a:gd name="connsiteX186" fmla="*/ 78814 w 159822"/>
                  <a:gd name="connsiteY186" fmla="*/ 81740 h 112826"/>
                  <a:gd name="connsiteX187" fmla="*/ 77168 w 159822"/>
                  <a:gd name="connsiteY187" fmla="*/ 79363 h 112826"/>
                  <a:gd name="connsiteX188" fmla="*/ 76254 w 159822"/>
                  <a:gd name="connsiteY188" fmla="*/ 78814 h 112826"/>
                  <a:gd name="connsiteX189" fmla="*/ 70768 w 159822"/>
                  <a:gd name="connsiteY189" fmla="*/ 78814 h 112826"/>
                  <a:gd name="connsiteX190" fmla="*/ 67842 w 159822"/>
                  <a:gd name="connsiteY190" fmla="*/ 75157 h 112826"/>
                  <a:gd name="connsiteX191" fmla="*/ 65282 w 159822"/>
                  <a:gd name="connsiteY191" fmla="*/ 74791 h 112826"/>
                  <a:gd name="connsiteX192" fmla="*/ 63819 w 159822"/>
                  <a:gd name="connsiteY192" fmla="*/ 73877 h 112826"/>
                  <a:gd name="connsiteX193" fmla="*/ 61077 w 159822"/>
                  <a:gd name="connsiteY193" fmla="*/ 74425 h 112826"/>
                  <a:gd name="connsiteX194" fmla="*/ 59065 w 159822"/>
                  <a:gd name="connsiteY194" fmla="*/ 75522 h 112826"/>
                  <a:gd name="connsiteX195" fmla="*/ 56322 w 159822"/>
                  <a:gd name="connsiteY195" fmla="*/ 75340 h 112826"/>
                  <a:gd name="connsiteX196" fmla="*/ 53579 w 159822"/>
                  <a:gd name="connsiteY196" fmla="*/ 77351 h 112826"/>
                  <a:gd name="connsiteX197" fmla="*/ 51750 w 159822"/>
                  <a:gd name="connsiteY197" fmla="*/ 80277 h 112826"/>
                  <a:gd name="connsiteX198" fmla="*/ 25784 w 159822"/>
                  <a:gd name="connsiteY198" fmla="*/ 80277 h 11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159822" h="112826">
                    <a:moveTo>
                      <a:pt x="25784" y="80277"/>
                    </a:moveTo>
                    <a:lnTo>
                      <a:pt x="25052" y="80277"/>
                    </a:lnTo>
                    <a:lnTo>
                      <a:pt x="23590" y="77351"/>
                    </a:lnTo>
                    <a:lnTo>
                      <a:pt x="20298" y="73328"/>
                    </a:lnTo>
                    <a:lnTo>
                      <a:pt x="19567" y="67659"/>
                    </a:lnTo>
                    <a:lnTo>
                      <a:pt x="18652" y="66014"/>
                    </a:lnTo>
                    <a:lnTo>
                      <a:pt x="15726" y="63271"/>
                    </a:lnTo>
                    <a:lnTo>
                      <a:pt x="13349" y="59248"/>
                    </a:lnTo>
                    <a:lnTo>
                      <a:pt x="9143" y="55042"/>
                    </a:lnTo>
                    <a:lnTo>
                      <a:pt x="7315" y="51019"/>
                    </a:lnTo>
                    <a:lnTo>
                      <a:pt x="5120" y="51019"/>
                    </a:lnTo>
                    <a:lnTo>
                      <a:pt x="3657" y="51750"/>
                    </a:lnTo>
                    <a:lnTo>
                      <a:pt x="2560" y="53579"/>
                    </a:lnTo>
                    <a:lnTo>
                      <a:pt x="549" y="51385"/>
                    </a:lnTo>
                    <a:lnTo>
                      <a:pt x="0" y="50287"/>
                    </a:lnTo>
                    <a:lnTo>
                      <a:pt x="914" y="49373"/>
                    </a:lnTo>
                    <a:lnTo>
                      <a:pt x="3109" y="49373"/>
                    </a:lnTo>
                    <a:lnTo>
                      <a:pt x="8046" y="47544"/>
                    </a:lnTo>
                    <a:lnTo>
                      <a:pt x="15361" y="41876"/>
                    </a:lnTo>
                    <a:lnTo>
                      <a:pt x="17006" y="39498"/>
                    </a:lnTo>
                    <a:lnTo>
                      <a:pt x="19018" y="35476"/>
                    </a:lnTo>
                    <a:lnTo>
                      <a:pt x="25601" y="25784"/>
                    </a:lnTo>
                    <a:lnTo>
                      <a:pt x="26332" y="23223"/>
                    </a:lnTo>
                    <a:lnTo>
                      <a:pt x="26332" y="15178"/>
                    </a:lnTo>
                    <a:lnTo>
                      <a:pt x="27064" y="14812"/>
                    </a:lnTo>
                    <a:lnTo>
                      <a:pt x="28344" y="13349"/>
                    </a:lnTo>
                    <a:lnTo>
                      <a:pt x="30538" y="10057"/>
                    </a:lnTo>
                    <a:lnTo>
                      <a:pt x="32367" y="4023"/>
                    </a:lnTo>
                    <a:lnTo>
                      <a:pt x="34378" y="4023"/>
                    </a:lnTo>
                    <a:lnTo>
                      <a:pt x="35293" y="3291"/>
                    </a:lnTo>
                    <a:lnTo>
                      <a:pt x="38950" y="3840"/>
                    </a:lnTo>
                    <a:lnTo>
                      <a:pt x="42790" y="3657"/>
                    </a:lnTo>
                    <a:lnTo>
                      <a:pt x="47362" y="5120"/>
                    </a:lnTo>
                    <a:lnTo>
                      <a:pt x="50836" y="4389"/>
                    </a:lnTo>
                    <a:lnTo>
                      <a:pt x="51750" y="3474"/>
                    </a:lnTo>
                    <a:lnTo>
                      <a:pt x="57054" y="2377"/>
                    </a:lnTo>
                    <a:lnTo>
                      <a:pt x="61259" y="2560"/>
                    </a:lnTo>
                    <a:lnTo>
                      <a:pt x="61991" y="2377"/>
                    </a:lnTo>
                    <a:lnTo>
                      <a:pt x="62174" y="549"/>
                    </a:lnTo>
                    <a:lnTo>
                      <a:pt x="62540" y="549"/>
                    </a:lnTo>
                    <a:lnTo>
                      <a:pt x="65831" y="549"/>
                    </a:lnTo>
                    <a:lnTo>
                      <a:pt x="67842" y="0"/>
                    </a:lnTo>
                    <a:lnTo>
                      <a:pt x="70768" y="731"/>
                    </a:lnTo>
                    <a:lnTo>
                      <a:pt x="78083" y="914"/>
                    </a:lnTo>
                    <a:lnTo>
                      <a:pt x="78997" y="1463"/>
                    </a:lnTo>
                    <a:lnTo>
                      <a:pt x="81009" y="731"/>
                    </a:lnTo>
                    <a:lnTo>
                      <a:pt x="82289" y="3291"/>
                    </a:lnTo>
                    <a:lnTo>
                      <a:pt x="85032" y="3657"/>
                    </a:lnTo>
                    <a:lnTo>
                      <a:pt x="89969" y="8046"/>
                    </a:lnTo>
                    <a:lnTo>
                      <a:pt x="91066" y="10789"/>
                    </a:lnTo>
                    <a:lnTo>
                      <a:pt x="94175" y="13898"/>
                    </a:lnTo>
                    <a:lnTo>
                      <a:pt x="96003" y="13715"/>
                    </a:lnTo>
                    <a:lnTo>
                      <a:pt x="98746" y="12800"/>
                    </a:lnTo>
                    <a:lnTo>
                      <a:pt x="98746" y="14812"/>
                    </a:lnTo>
                    <a:lnTo>
                      <a:pt x="100392" y="14995"/>
                    </a:lnTo>
                    <a:lnTo>
                      <a:pt x="102586" y="13532"/>
                    </a:lnTo>
                    <a:lnTo>
                      <a:pt x="104049" y="13715"/>
                    </a:lnTo>
                    <a:lnTo>
                      <a:pt x="108621" y="20115"/>
                    </a:lnTo>
                    <a:lnTo>
                      <a:pt x="110632" y="24869"/>
                    </a:lnTo>
                    <a:lnTo>
                      <a:pt x="110450" y="26332"/>
                    </a:lnTo>
                    <a:lnTo>
                      <a:pt x="112644" y="27246"/>
                    </a:lnTo>
                    <a:lnTo>
                      <a:pt x="113924" y="29258"/>
                    </a:lnTo>
                    <a:lnTo>
                      <a:pt x="114290" y="30721"/>
                    </a:lnTo>
                    <a:lnTo>
                      <a:pt x="115204" y="31087"/>
                    </a:lnTo>
                    <a:lnTo>
                      <a:pt x="116850" y="30355"/>
                    </a:lnTo>
                    <a:lnTo>
                      <a:pt x="117399" y="30538"/>
                    </a:lnTo>
                    <a:lnTo>
                      <a:pt x="118313" y="34013"/>
                    </a:lnTo>
                    <a:lnTo>
                      <a:pt x="119776" y="34561"/>
                    </a:lnTo>
                    <a:lnTo>
                      <a:pt x="120873" y="36024"/>
                    </a:lnTo>
                    <a:lnTo>
                      <a:pt x="119227" y="36755"/>
                    </a:lnTo>
                    <a:lnTo>
                      <a:pt x="119227" y="36938"/>
                    </a:lnTo>
                    <a:lnTo>
                      <a:pt x="121604" y="38036"/>
                    </a:lnTo>
                    <a:lnTo>
                      <a:pt x="122519" y="39316"/>
                    </a:lnTo>
                    <a:lnTo>
                      <a:pt x="124347" y="40596"/>
                    </a:lnTo>
                    <a:lnTo>
                      <a:pt x="126176" y="40596"/>
                    </a:lnTo>
                    <a:lnTo>
                      <a:pt x="128919" y="41876"/>
                    </a:lnTo>
                    <a:lnTo>
                      <a:pt x="130199" y="43156"/>
                    </a:lnTo>
                    <a:lnTo>
                      <a:pt x="130748" y="45899"/>
                    </a:lnTo>
                    <a:lnTo>
                      <a:pt x="131479" y="46630"/>
                    </a:lnTo>
                    <a:lnTo>
                      <a:pt x="134405" y="47544"/>
                    </a:lnTo>
                    <a:lnTo>
                      <a:pt x="137696" y="50287"/>
                    </a:lnTo>
                    <a:lnTo>
                      <a:pt x="138794" y="51385"/>
                    </a:lnTo>
                    <a:lnTo>
                      <a:pt x="138976" y="53213"/>
                    </a:lnTo>
                    <a:lnTo>
                      <a:pt x="137879" y="56139"/>
                    </a:lnTo>
                    <a:lnTo>
                      <a:pt x="138062" y="59431"/>
                    </a:lnTo>
                    <a:lnTo>
                      <a:pt x="138976" y="59431"/>
                    </a:lnTo>
                    <a:lnTo>
                      <a:pt x="139525" y="61076"/>
                    </a:lnTo>
                    <a:lnTo>
                      <a:pt x="140439" y="61259"/>
                    </a:lnTo>
                    <a:lnTo>
                      <a:pt x="141902" y="62905"/>
                    </a:lnTo>
                    <a:lnTo>
                      <a:pt x="142634" y="66014"/>
                    </a:lnTo>
                    <a:lnTo>
                      <a:pt x="142634" y="68757"/>
                    </a:lnTo>
                    <a:lnTo>
                      <a:pt x="143914" y="71499"/>
                    </a:lnTo>
                    <a:lnTo>
                      <a:pt x="144097" y="73694"/>
                    </a:lnTo>
                    <a:lnTo>
                      <a:pt x="142085" y="76803"/>
                    </a:lnTo>
                    <a:lnTo>
                      <a:pt x="141719" y="78266"/>
                    </a:lnTo>
                    <a:lnTo>
                      <a:pt x="145559" y="83020"/>
                    </a:lnTo>
                    <a:lnTo>
                      <a:pt x="146291" y="85763"/>
                    </a:lnTo>
                    <a:lnTo>
                      <a:pt x="147205" y="86312"/>
                    </a:lnTo>
                    <a:lnTo>
                      <a:pt x="148668" y="86312"/>
                    </a:lnTo>
                    <a:lnTo>
                      <a:pt x="149948" y="85031"/>
                    </a:lnTo>
                    <a:lnTo>
                      <a:pt x="152143" y="85580"/>
                    </a:lnTo>
                    <a:lnTo>
                      <a:pt x="152325" y="87226"/>
                    </a:lnTo>
                    <a:lnTo>
                      <a:pt x="154154" y="88506"/>
                    </a:lnTo>
                    <a:lnTo>
                      <a:pt x="154337" y="90700"/>
                    </a:lnTo>
                    <a:lnTo>
                      <a:pt x="155800" y="91432"/>
                    </a:lnTo>
                    <a:lnTo>
                      <a:pt x="156714" y="93809"/>
                    </a:lnTo>
                    <a:lnTo>
                      <a:pt x="158543" y="96003"/>
                    </a:lnTo>
                    <a:lnTo>
                      <a:pt x="159091" y="97649"/>
                    </a:lnTo>
                    <a:lnTo>
                      <a:pt x="158360" y="97832"/>
                    </a:lnTo>
                    <a:lnTo>
                      <a:pt x="158177" y="98563"/>
                    </a:lnTo>
                    <a:lnTo>
                      <a:pt x="158908" y="100026"/>
                    </a:lnTo>
                    <a:lnTo>
                      <a:pt x="158908" y="102038"/>
                    </a:lnTo>
                    <a:lnTo>
                      <a:pt x="157629" y="103501"/>
                    </a:lnTo>
                    <a:lnTo>
                      <a:pt x="157811" y="107158"/>
                    </a:lnTo>
                    <a:lnTo>
                      <a:pt x="159823" y="108621"/>
                    </a:lnTo>
                    <a:lnTo>
                      <a:pt x="159640" y="109535"/>
                    </a:lnTo>
                    <a:lnTo>
                      <a:pt x="158726" y="110449"/>
                    </a:lnTo>
                    <a:lnTo>
                      <a:pt x="154154" y="110084"/>
                    </a:lnTo>
                    <a:lnTo>
                      <a:pt x="151045" y="111364"/>
                    </a:lnTo>
                    <a:lnTo>
                      <a:pt x="149400" y="111547"/>
                    </a:lnTo>
                    <a:lnTo>
                      <a:pt x="144280" y="110815"/>
                    </a:lnTo>
                    <a:lnTo>
                      <a:pt x="143365" y="111364"/>
                    </a:lnTo>
                    <a:lnTo>
                      <a:pt x="139525" y="111364"/>
                    </a:lnTo>
                    <a:lnTo>
                      <a:pt x="136416" y="112461"/>
                    </a:lnTo>
                    <a:lnTo>
                      <a:pt x="133490" y="112827"/>
                    </a:lnTo>
                    <a:lnTo>
                      <a:pt x="130930" y="111364"/>
                    </a:lnTo>
                    <a:lnTo>
                      <a:pt x="129467" y="111730"/>
                    </a:lnTo>
                    <a:lnTo>
                      <a:pt x="125993" y="110449"/>
                    </a:lnTo>
                    <a:lnTo>
                      <a:pt x="122884" y="110449"/>
                    </a:lnTo>
                    <a:lnTo>
                      <a:pt x="119593" y="107707"/>
                    </a:lnTo>
                    <a:lnTo>
                      <a:pt x="118861" y="108072"/>
                    </a:lnTo>
                    <a:lnTo>
                      <a:pt x="118313" y="109535"/>
                    </a:lnTo>
                    <a:lnTo>
                      <a:pt x="115204" y="109352"/>
                    </a:lnTo>
                    <a:lnTo>
                      <a:pt x="115204" y="106244"/>
                    </a:lnTo>
                    <a:lnTo>
                      <a:pt x="113924" y="104963"/>
                    </a:lnTo>
                    <a:lnTo>
                      <a:pt x="110267" y="104415"/>
                    </a:lnTo>
                    <a:lnTo>
                      <a:pt x="107158" y="105146"/>
                    </a:lnTo>
                    <a:lnTo>
                      <a:pt x="105146" y="103501"/>
                    </a:lnTo>
                    <a:lnTo>
                      <a:pt x="98564" y="103135"/>
                    </a:lnTo>
                    <a:lnTo>
                      <a:pt x="75523" y="103135"/>
                    </a:lnTo>
                    <a:lnTo>
                      <a:pt x="74060" y="103501"/>
                    </a:lnTo>
                    <a:lnTo>
                      <a:pt x="62722" y="103684"/>
                    </a:lnTo>
                    <a:lnTo>
                      <a:pt x="57054" y="106061"/>
                    </a:lnTo>
                    <a:lnTo>
                      <a:pt x="51750" y="108804"/>
                    </a:lnTo>
                    <a:lnTo>
                      <a:pt x="47362" y="109901"/>
                    </a:lnTo>
                    <a:lnTo>
                      <a:pt x="34013" y="109352"/>
                    </a:lnTo>
                    <a:lnTo>
                      <a:pt x="32001" y="110632"/>
                    </a:lnTo>
                    <a:lnTo>
                      <a:pt x="26881" y="112644"/>
                    </a:lnTo>
                    <a:lnTo>
                      <a:pt x="23772" y="112644"/>
                    </a:lnTo>
                    <a:lnTo>
                      <a:pt x="22127" y="111912"/>
                    </a:lnTo>
                    <a:lnTo>
                      <a:pt x="21029" y="110998"/>
                    </a:lnTo>
                    <a:lnTo>
                      <a:pt x="20115" y="111364"/>
                    </a:lnTo>
                    <a:lnTo>
                      <a:pt x="20847" y="110998"/>
                    </a:lnTo>
                    <a:lnTo>
                      <a:pt x="19567" y="110632"/>
                    </a:lnTo>
                    <a:lnTo>
                      <a:pt x="20298" y="94723"/>
                    </a:lnTo>
                    <a:lnTo>
                      <a:pt x="22309" y="91797"/>
                    </a:lnTo>
                    <a:lnTo>
                      <a:pt x="40047" y="90152"/>
                    </a:lnTo>
                    <a:lnTo>
                      <a:pt x="44070" y="90152"/>
                    </a:lnTo>
                    <a:lnTo>
                      <a:pt x="44802" y="89603"/>
                    </a:lnTo>
                    <a:lnTo>
                      <a:pt x="46082" y="86312"/>
                    </a:lnTo>
                    <a:lnTo>
                      <a:pt x="48093" y="86129"/>
                    </a:lnTo>
                    <a:lnTo>
                      <a:pt x="50105" y="86494"/>
                    </a:lnTo>
                    <a:lnTo>
                      <a:pt x="55225" y="86312"/>
                    </a:lnTo>
                    <a:lnTo>
                      <a:pt x="59431" y="84300"/>
                    </a:lnTo>
                    <a:lnTo>
                      <a:pt x="61259" y="81923"/>
                    </a:lnTo>
                    <a:lnTo>
                      <a:pt x="62357" y="81008"/>
                    </a:lnTo>
                    <a:lnTo>
                      <a:pt x="65282" y="81923"/>
                    </a:lnTo>
                    <a:lnTo>
                      <a:pt x="66928" y="83568"/>
                    </a:lnTo>
                    <a:lnTo>
                      <a:pt x="70585" y="84483"/>
                    </a:lnTo>
                    <a:lnTo>
                      <a:pt x="74426" y="87226"/>
                    </a:lnTo>
                    <a:lnTo>
                      <a:pt x="77534" y="87409"/>
                    </a:lnTo>
                    <a:lnTo>
                      <a:pt x="81557" y="89237"/>
                    </a:lnTo>
                    <a:lnTo>
                      <a:pt x="84849" y="89054"/>
                    </a:lnTo>
                    <a:lnTo>
                      <a:pt x="86312" y="89969"/>
                    </a:lnTo>
                    <a:lnTo>
                      <a:pt x="89237" y="88140"/>
                    </a:lnTo>
                    <a:lnTo>
                      <a:pt x="94723" y="87043"/>
                    </a:lnTo>
                    <a:lnTo>
                      <a:pt x="96552" y="85397"/>
                    </a:lnTo>
                    <a:lnTo>
                      <a:pt x="96552" y="83751"/>
                    </a:lnTo>
                    <a:lnTo>
                      <a:pt x="96186" y="81191"/>
                    </a:lnTo>
                    <a:lnTo>
                      <a:pt x="95821" y="81008"/>
                    </a:lnTo>
                    <a:lnTo>
                      <a:pt x="94541" y="81557"/>
                    </a:lnTo>
                    <a:lnTo>
                      <a:pt x="92895" y="80826"/>
                    </a:lnTo>
                    <a:lnTo>
                      <a:pt x="91066" y="80826"/>
                    </a:lnTo>
                    <a:lnTo>
                      <a:pt x="89237" y="81008"/>
                    </a:lnTo>
                    <a:lnTo>
                      <a:pt x="84300" y="83751"/>
                    </a:lnTo>
                    <a:lnTo>
                      <a:pt x="81557" y="83203"/>
                    </a:lnTo>
                    <a:lnTo>
                      <a:pt x="78814" y="81740"/>
                    </a:lnTo>
                    <a:lnTo>
                      <a:pt x="77168" y="79363"/>
                    </a:lnTo>
                    <a:lnTo>
                      <a:pt x="76254" y="78814"/>
                    </a:lnTo>
                    <a:lnTo>
                      <a:pt x="70768" y="78814"/>
                    </a:lnTo>
                    <a:lnTo>
                      <a:pt x="67842" y="75157"/>
                    </a:lnTo>
                    <a:lnTo>
                      <a:pt x="65282" y="74791"/>
                    </a:lnTo>
                    <a:lnTo>
                      <a:pt x="63819" y="73877"/>
                    </a:lnTo>
                    <a:lnTo>
                      <a:pt x="61077" y="74425"/>
                    </a:lnTo>
                    <a:lnTo>
                      <a:pt x="59065" y="75522"/>
                    </a:lnTo>
                    <a:lnTo>
                      <a:pt x="56322" y="75340"/>
                    </a:lnTo>
                    <a:lnTo>
                      <a:pt x="53579" y="77351"/>
                    </a:lnTo>
                    <a:lnTo>
                      <a:pt x="51750" y="80277"/>
                    </a:lnTo>
                    <a:lnTo>
                      <a:pt x="25784" y="80277"/>
                    </a:lnTo>
                  </a:path>
                </a:pathLst>
              </a:custGeom>
              <a:grpFill/>
              <a:ln w="4020" cap="flat">
                <a:solidFill>
                  <a:srgbClr val="FFFFFF"/>
                </a:solidFill>
                <a:prstDash val="solid"/>
                <a:miter/>
              </a:ln>
            </p:spPr>
            <p:txBody>
              <a:bodyPr rtlCol="0" anchor="ctr"/>
              <a:lstStyle/>
              <a:p>
                <a:endParaRPr lang="en-GB" sz="1463"/>
              </a:p>
            </p:txBody>
          </p:sp>
          <p:sp>
            <p:nvSpPr>
              <p:cNvPr id="729" name="Freeform: Shape 728">
                <a:extLst>
                  <a:ext uri="{FF2B5EF4-FFF2-40B4-BE49-F238E27FC236}">
                    <a16:creationId xmlns:a16="http://schemas.microsoft.com/office/drawing/2014/main" id="{73DC087C-6117-E030-511A-595903121898}"/>
                  </a:ext>
                </a:extLst>
              </p:cNvPr>
              <p:cNvSpPr/>
              <p:nvPr/>
            </p:nvSpPr>
            <p:spPr>
              <a:xfrm>
                <a:off x="10522862" y="2121194"/>
                <a:ext cx="100940" cy="34378"/>
              </a:xfrm>
              <a:custGeom>
                <a:avLst/>
                <a:gdLst>
                  <a:gd name="connsiteX0" fmla="*/ 99478 w 100940"/>
                  <a:gd name="connsiteY0" fmla="*/ 15178 h 34378"/>
                  <a:gd name="connsiteX1" fmla="*/ 86677 w 100940"/>
                  <a:gd name="connsiteY1" fmla="*/ 8777 h 34378"/>
                  <a:gd name="connsiteX2" fmla="*/ 86312 w 100940"/>
                  <a:gd name="connsiteY2" fmla="*/ 7497 h 34378"/>
                  <a:gd name="connsiteX3" fmla="*/ 87774 w 100940"/>
                  <a:gd name="connsiteY3" fmla="*/ 6583 h 34378"/>
                  <a:gd name="connsiteX4" fmla="*/ 85763 w 100940"/>
                  <a:gd name="connsiteY4" fmla="*/ 5486 h 34378"/>
                  <a:gd name="connsiteX5" fmla="*/ 72597 w 100940"/>
                  <a:gd name="connsiteY5" fmla="*/ 2926 h 34378"/>
                  <a:gd name="connsiteX6" fmla="*/ 63454 w 100940"/>
                  <a:gd name="connsiteY6" fmla="*/ 0 h 34378"/>
                  <a:gd name="connsiteX7" fmla="*/ 61990 w 100940"/>
                  <a:gd name="connsiteY7" fmla="*/ 1097 h 34378"/>
                  <a:gd name="connsiteX8" fmla="*/ 59248 w 100940"/>
                  <a:gd name="connsiteY8" fmla="*/ 549 h 34378"/>
                  <a:gd name="connsiteX9" fmla="*/ 53579 w 100940"/>
                  <a:gd name="connsiteY9" fmla="*/ 2560 h 34378"/>
                  <a:gd name="connsiteX10" fmla="*/ 47362 w 100940"/>
                  <a:gd name="connsiteY10" fmla="*/ 549 h 34378"/>
                  <a:gd name="connsiteX11" fmla="*/ 41875 w 100940"/>
                  <a:gd name="connsiteY11" fmla="*/ 1829 h 34378"/>
                  <a:gd name="connsiteX12" fmla="*/ 38767 w 100940"/>
                  <a:gd name="connsiteY12" fmla="*/ 1097 h 34378"/>
                  <a:gd name="connsiteX13" fmla="*/ 31086 w 100940"/>
                  <a:gd name="connsiteY13" fmla="*/ 2560 h 34378"/>
                  <a:gd name="connsiteX14" fmla="*/ 29258 w 100940"/>
                  <a:gd name="connsiteY14" fmla="*/ 5303 h 34378"/>
                  <a:gd name="connsiteX15" fmla="*/ 26149 w 100940"/>
                  <a:gd name="connsiteY15" fmla="*/ 5486 h 34378"/>
                  <a:gd name="connsiteX16" fmla="*/ 19383 w 100940"/>
                  <a:gd name="connsiteY16" fmla="*/ 9143 h 34378"/>
                  <a:gd name="connsiteX17" fmla="*/ 16641 w 100940"/>
                  <a:gd name="connsiteY17" fmla="*/ 11703 h 34378"/>
                  <a:gd name="connsiteX18" fmla="*/ 7863 w 100940"/>
                  <a:gd name="connsiteY18" fmla="*/ 16458 h 34378"/>
                  <a:gd name="connsiteX19" fmla="*/ 6217 w 100940"/>
                  <a:gd name="connsiteY19" fmla="*/ 19749 h 34378"/>
                  <a:gd name="connsiteX20" fmla="*/ 2011 w 100940"/>
                  <a:gd name="connsiteY20" fmla="*/ 21395 h 34378"/>
                  <a:gd name="connsiteX21" fmla="*/ 0 w 100940"/>
                  <a:gd name="connsiteY21" fmla="*/ 24869 h 34378"/>
                  <a:gd name="connsiteX22" fmla="*/ 2011 w 100940"/>
                  <a:gd name="connsiteY22" fmla="*/ 27795 h 34378"/>
                  <a:gd name="connsiteX23" fmla="*/ 7131 w 100940"/>
                  <a:gd name="connsiteY23" fmla="*/ 32001 h 34378"/>
                  <a:gd name="connsiteX24" fmla="*/ 7863 w 100940"/>
                  <a:gd name="connsiteY24" fmla="*/ 34378 h 34378"/>
                  <a:gd name="connsiteX25" fmla="*/ 16641 w 100940"/>
                  <a:gd name="connsiteY25" fmla="*/ 32184 h 34378"/>
                  <a:gd name="connsiteX26" fmla="*/ 17920 w 100940"/>
                  <a:gd name="connsiteY26" fmla="*/ 33464 h 34378"/>
                  <a:gd name="connsiteX27" fmla="*/ 28344 w 100940"/>
                  <a:gd name="connsiteY27" fmla="*/ 32733 h 34378"/>
                  <a:gd name="connsiteX28" fmla="*/ 29441 w 100940"/>
                  <a:gd name="connsiteY28" fmla="*/ 30355 h 34378"/>
                  <a:gd name="connsiteX29" fmla="*/ 32184 w 100940"/>
                  <a:gd name="connsiteY29" fmla="*/ 28344 h 34378"/>
                  <a:gd name="connsiteX30" fmla="*/ 36207 w 100940"/>
                  <a:gd name="connsiteY30" fmla="*/ 27064 h 34378"/>
                  <a:gd name="connsiteX31" fmla="*/ 38767 w 100940"/>
                  <a:gd name="connsiteY31" fmla="*/ 27430 h 34378"/>
                  <a:gd name="connsiteX32" fmla="*/ 50287 w 100940"/>
                  <a:gd name="connsiteY32" fmla="*/ 28344 h 34378"/>
                  <a:gd name="connsiteX33" fmla="*/ 53030 w 100940"/>
                  <a:gd name="connsiteY33" fmla="*/ 29807 h 34378"/>
                  <a:gd name="connsiteX34" fmla="*/ 61990 w 100940"/>
                  <a:gd name="connsiteY34" fmla="*/ 30904 h 34378"/>
                  <a:gd name="connsiteX35" fmla="*/ 66745 w 100940"/>
                  <a:gd name="connsiteY35" fmla="*/ 29258 h 34378"/>
                  <a:gd name="connsiteX36" fmla="*/ 89969 w 100940"/>
                  <a:gd name="connsiteY36" fmla="*/ 24869 h 34378"/>
                  <a:gd name="connsiteX37" fmla="*/ 99295 w 100940"/>
                  <a:gd name="connsiteY37" fmla="*/ 21212 h 34378"/>
                  <a:gd name="connsiteX38" fmla="*/ 100940 w 100940"/>
                  <a:gd name="connsiteY38" fmla="*/ 18469 h 34378"/>
                  <a:gd name="connsiteX39" fmla="*/ 99478 w 100940"/>
                  <a:gd name="connsiteY39" fmla="*/ 15178 h 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940" h="34378">
                    <a:moveTo>
                      <a:pt x="99478" y="15178"/>
                    </a:moveTo>
                    <a:lnTo>
                      <a:pt x="86677" y="8777"/>
                    </a:lnTo>
                    <a:lnTo>
                      <a:pt x="86312" y="7497"/>
                    </a:lnTo>
                    <a:lnTo>
                      <a:pt x="87774" y="6583"/>
                    </a:lnTo>
                    <a:lnTo>
                      <a:pt x="85763" y="5486"/>
                    </a:lnTo>
                    <a:lnTo>
                      <a:pt x="72597" y="2926"/>
                    </a:lnTo>
                    <a:lnTo>
                      <a:pt x="63454" y="0"/>
                    </a:lnTo>
                    <a:lnTo>
                      <a:pt x="61990" y="1097"/>
                    </a:lnTo>
                    <a:lnTo>
                      <a:pt x="59248" y="549"/>
                    </a:lnTo>
                    <a:lnTo>
                      <a:pt x="53579" y="2560"/>
                    </a:lnTo>
                    <a:lnTo>
                      <a:pt x="47362" y="549"/>
                    </a:lnTo>
                    <a:lnTo>
                      <a:pt x="41875" y="1829"/>
                    </a:lnTo>
                    <a:lnTo>
                      <a:pt x="38767" y="1097"/>
                    </a:lnTo>
                    <a:lnTo>
                      <a:pt x="31086" y="2560"/>
                    </a:lnTo>
                    <a:lnTo>
                      <a:pt x="29258" y="5303"/>
                    </a:lnTo>
                    <a:lnTo>
                      <a:pt x="26149" y="5486"/>
                    </a:lnTo>
                    <a:lnTo>
                      <a:pt x="19383" y="9143"/>
                    </a:lnTo>
                    <a:lnTo>
                      <a:pt x="16641" y="11703"/>
                    </a:lnTo>
                    <a:lnTo>
                      <a:pt x="7863" y="16458"/>
                    </a:lnTo>
                    <a:lnTo>
                      <a:pt x="6217" y="19749"/>
                    </a:lnTo>
                    <a:lnTo>
                      <a:pt x="2011" y="21395"/>
                    </a:lnTo>
                    <a:lnTo>
                      <a:pt x="0" y="24869"/>
                    </a:lnTo>
                    <a:lnTo>
                      <a:pt x="2011" y="27795"/>
                    </a:lnTo>
                    <a:lnTo>
                      <a:pt x="7131" y="32001"/>
                    </a:lnTo>
                    <a:lnTo>
                      <a:pt x="7863" y="34378"/>
                    </a:lnTo>
                    <a:lnTo>
                      <a:pt x="16641" y="32184"/>
                    </a:lnTo>
                    <a:lnTo>
                      <a:pt x="17920" y="33464"/>
                    </a:lnTo>
                    <a:lnTo>
                      <a:pt x="28344" y="32733"/>
                    </a:lnTo>
                    <a:lnTo>
                      <a:pt x="29441" y="30355"/>
                    </a:lnTo>
                    <a:lnTo>
                      <a:pt x="32184" y="28344"/>
                    </a:lnTo>
                    <a:lnTo>
                      <a:pt x="36207" y="27064"/>
                    </a:lnTo>
                    <a:lnTo>
                      <a:pt x="38767" y="27430"/>
                    </a:lnTo>
                    <a:lnTo>
                      <a:pt x="50287" y="28344"/>
                    </a:lnTo>
                    <a:lnTo>
                      <a:pt x="53030" y="29807"/>
                    </a:lnTo>
                    <a:lnTo>
                      <a:pt x="61990" y="30904"/>
                    </a:lnTo>
                    <a:lnTo>
                      <a:pt x="66745" y="29258"/>
                    </a:lnTo>
                    <a:lnTo>
                      <a:pt x="89969" y="24869"/>
                    </a:lnTo>
                    <a:lnTo>
                      <a:pt x="99295" y="21212"/>
                    </a:lnTo>
                    <a:lnTo>
                      <a:pt x="100940" y="18469"/>
                    </a:lnTo>
                    <a:lnTo>
                      <a:pt x="99478" y="15178"/>
                    </a:lnTo>
                    <a:close/>
                  </a:path>
                </a:pathLst>
              </a:custGeom>
              <a:grpFill/>
              <a:ln w="18272" cap="flat">
                <a:noFill/>
                <a:prstDash val="solid"/>
                <a:miter/>
              </a:ln>
            </p:spPr>
            <p:txBody>
              <a:bodyPr rtlCol="0" anchor="ctr"/>
              <a:lstStyle/>
              <a:p>
                <a:endParaRPr lang="en-GB" sz="1463"/>
              </a:p>
            </p:txBody>
          </p:sp>
          <p:sp>
            <p:nvSpPr>
              <p:cNvPr id="730" name="Freeform: Shape 729">
                <a:extLst>
                  <a:ext uri="{FF2B5EF4-FFF2-40B4-BE49-F238E27FC236}">
                    <a16:creationId xmlns:a16="http://schemas.microsoft.com/office/drawing/2014/main" id="{1EC21C3E-56A5-1666-C879-E48DFDFCEACD}"/>
                  </a:ext>
                </a:extLst>
              </p:cNvPr>
              <p:cNvSpPr/>
              <p:nvPr/>
            </p:nvSpPr>
            <p:spPr>
              <a:xfrm>
                <a:off x="10522862" y="2121194"/>
                <a:ext cx="100940" cy="34378"/>
              </a:xfrm>
              <a:custGeom>
                <a:avLst/>
                <a:gdLst>
                  <a:gd name="connsiteX0" fmla="*/ 99478 w 100940"/>
                  <a:gd name="connsiteY0" fmla="*/ 15178 h 34378"/>
                  <a:gd name="connsiteX1" fmla="*/ 86677 w 100940"/>
                  <a:gd name="connsiteY1" fmla="*/ 8777 h 34378"/>
                  <a:gd name="connsiteX2" fmla="*/ 86312 w 100940"/>
                  <a:gd name="connsiteY2" fmla="*/ 7497 h 34378"/>
                  <a:gd name="connsiteX3" fmla="*/ 87774 w 100940"/>
                  <a:gd name="connsiteY3" fmla="*/ 6583 h 34378"/>
                  <a:gd name="connsiteX4" fmla="*/ 85763 w 100940"/>
                  <a:gd name="connsiteY4" fmla="*/ 5486 h 34378"/>
                  <a:gd name="connsiteX5" fmla="*/ 72597 w 100940"/>
                  <a:gd name="connsiteY5" fmla="*/ 2926 h 34378"/>
                  <a:gd name="connsiteX6" fmla="*/ 63454 w 100940"/>
                  <a:gd name="connsiteY6" fmla="*/ 0 h 34378"/>
                  <a:gd name="connsiteX7" fmla="*/ 61990 w 100940"/>
                  <a:gd name="connsiteY7" fmla="*/ 1097 h 34378"/>
                  <a:gd name="connsiteX8" fmla="*/ 59248 w 100940"/>
                  <a:gd name="connsiteY8" fmla="*/ 549 h 34378"/>
                  <a:gd name="connsiteX9" fmla="*/ 53579 w 100940"/>
                  <a:gd name="connsiteY9" fmla="*/ 2560 h 34378"/>
                  <a:gd name="connsiteX10" fmla="*/ 47362 w 100940"/>
                  <a:gd name="connsiteY10" fmla="*/ 549 h 34378"/>
                  <a:gd name="connsiteX11" fmla="*/ 41875 w 100940"/>
                  <a:gd name="connsiteY11" fmla="*/ 1829 h 34378"/>
                  <a:gd name="connsiteX12" fmla="*/ 38767 w 100940"/>
                  <a:gd name="connsiteY12" fmla="*/ 1097 h 34378"/>
                  <a:gd name="connsiteX13" fmla="*/ 31086 w 100940"/>
                  <a:gd name="connsiteY13" fmla="*/ 2560 h 34378"/>
                  <a:gd name="connsiteX14" fmla="*/ 29258 w 100940"/>
                  <a:gd name="connsiteY14" fmla="*/ 5303 h 34378"/>
                  <a:gd name="connsiteX15" fmla="*/ 26149 w 100940"/>
                  <a:gd name="connsiteY15" fmla="*/ 5486 h 34378"/>
                  <a:gd name="connsiteX16" fmla="*/ 19383 w 100940"/>
                  <a:gd name="connsiteY16" fmla="*/ 9143 h 34378"/>
                  <a:gd name="connsiteX17" fmla="*/ 16641 w 100940"/>
                  <a:gd name="connsiteY17" fmla="*/ 11703 h 34378"/>
                  <a:gd name="connsiteX18" fmla="*/ 7863 w 100940"/>
                  <a:gd name="connsiteY18" fmla="*/ 16458 h 34378"/>
                  <a:gd name="connsiteX19" fmla="*/ 6217 w 100940"/>
                  <a:gd name="connsiteY19" fmla="*/ 19749 h 34378"/>
                  <a:gd name="connsiteX20" fmla="*/ 2011 w 100940"/>
                  <a:gd name="connsiteY20" fmla="*/ 21395 h 34378"/>
                  <a:gd name="connsiteX21" fmla="*/ 0 w 100940"/>
                  <a:gd name="connsiteY21" fmla="*/ 24869 h 34378"/>
                  <a:gd name="connsiteX22" fmla="*/ 2011 w 100940"/>
                  <a:gd name="connsiteY22" fmla="*/ 27795 h 34378"/>
                  <a:gd name="connsiteX23" fmla="*/ 7131 w 100940"/>
                  <a:gd name="connsiteY23" fmla="*/ 32001 h 34378"/>
                  <a:gd name="connsiteX24" fmla="*/ 7863 w 100940"/>
                  <a:gd name="connsiteY24" fmla="*/ 34378 h 34378"/>
                  <a:gd name="connsiteX25" fmla="*/ 16641 w 100940"/>
                  <a:gd name="connsiteY25" fmla="*/ 32184 h 34378"/>
                  <a:gd name="connsiteX26" fmla="*/ 17920 w 100940"/>
                  <a:gd name="connsiteY26" fmla="*/ 33464 h 34378"/>
                  <a:gd name="connsiteX27" fmla="*/ 28344 w 100940"/>
                  <a:gd name="connsiteY27" fmla="*/ 32733 h 34378"/>
                  <a:gd name="connsiteX28" fmla="*/ 29441 w 100940"/>
                  <a:gd name="connsiteY28" fmla="*/ 30355 h 34378"/>
                  <a:gd name="connsiteX29" fmla="*/ 32184 w 100940"/>
                  <a:gd name="connsiteY29" fmla="*/ 28344 h 34378"/>
                  <a:gd name="connsiteX30" fmla="*/ 36207 w 100940"/>
                  <a:gd name="connsiteY30" fmla="*/ 27064 h 34378"/>
                  <a:gd name="connsiteX31" fmla="*/ 38767 w 100940"/>
                  <a:gd name="connsiteY31" fmla="*/ 27430 h 34378"/>
                  <a:gd name="connsiteX32" fmla="*/ 50287 w 100940"/>
                  <a:gd name="connsiteY32" fmla="*/ 28344 h 34378"/>
                  <a:gd name="connsiteX33" fmla="*/ 53030 w 100940"/>
                  <a:gd name="connsiteY33" fmla="*/ 29807 h 34378"/>
                  <a:gd name="connsiteX34" fmla="*/ 61990 w 100940"/>
                  <a:gd name="connsiteY34" fmla="*/ 30904 h 34378"/>
                  <a:gd name="connsiteX35" fmla="*/ 66745 w 100940"/>
                  <a:gd name="connsiteY35" fmla="*/ 29258 h 34378"/>
                  <a:gd name="connsiteX36" fmla="*/ 89969 w 100940"/>
                  <a:gd name="connsiteY36" fmla="*/ 24869 h 34378"/>
                  <a:gd name="connsiteX37" fmla="*/ 99295 w 100940"/>
                  <a:gd name="connsiteY37" fmla="*/ 21212 h 34378"/>
                  <a:gd name="connsiteX38" fmla="*/ 100940 w 100940"/>
                  <a:gd name="connsiteY38" fmla="*/ 18469 h 34378"/>
                  <a:gd name="connsiteX39" fmla="*/ 99478 w 100940"/>
                  <a:gd name="connsiteY39" fmla="*/ 15178 h 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0940" h="34378">
                    <a:moveTo>
                      <a:pt x="99478" y="15178"/>
                    </a:moveTo>
                    <a:lnTo>
                      <a:pt x="86677" y="8777"/>
                    </a:lnTo>
                    <a:lnTo>
                      <a:pt x="86312" y="7497"/>
                    </a:lnTo>
                    <a:lnTo>
                      <a:pt x="87774" y="6583"/>
                    </a:lnTo>
                    <a:lnTo>
                      <a:pt x="85763" y="5486"/>
                    </a:lnTo>
                    <a:lnTo>
                      <a:pt x="72597" y="2926"/>
                    </a:lnTo>
                    <a:lnTo>
                      <a:pt x="63454" y="0"/>
                    </a:lnTo>
                    <a:lnTo>
                      <a:pt x="61990" y="1097"/>
                    </a:lnTo>
                    <a:lnTo>
                      <a:pt x="59248" y="549"/>
                    </a:lnTo>
                    <a:lnTo>
                      <a:pt x="53579" y="2560"/>
                    </a:lnTo>
                    <a:lnTo>
                      <a:pt x="47362" y="549"/>
                    </a:lnTo>
                    <a:lnTo>
                      <a:pt x="41875" y="1829"/>
                    </a:lnTo>
                    <a:lnTo>
                      <a:pt x="38767" y="1097"/>
                    </a:lnTo>
                    <a:lnTo>
                      <a:pt x="31086" y="2560"/>
                    </a:lnTo>
                    <a:lnTo>
                      <a:pt x="29258" y="5303"/>
                    </a:lnTo>
                    <a:lnTo>
                      <a:pt x="26149" y="5486"/>
                    </a:lnTo>
                    <a:lnTo>
                      <a:pt x="19383" y="9143"/>
                    </a:lnTo>
                    <a:lnTo>
                      <a:pt x="16641" y="11703"/>
                    </a:lnTo>
                    <a:lnTo>
                      <a:pt x="7863" y="16458"/>
                    </a:lnTo>
                    <a:lnTo>
                      <a:pt x="6217" y="19749"/>
                    </a:lnTo>
                    <a:lnTo>
                      <a:pt x="2011" y="21395"/>
                    </a:lnTo>
                    <a:lnTo>
                      <a:pt x="0" y="24869"/>
                    </a:lnTo>
                    <a:lnTo>
                      <a:pt x="2011" y="27795"/>
                    </a:lnTo>
                    <a:lnTo>
                      <a:pt x="7131" y="32001"/>
                    </a:lnTo>
                    <a:lnTo>
                      <a:pt x="7863" y="34378"/>
                    </a:lnTo>
                    <a:lnTo>
                      <a:pt x="16641" y="32184"/>
                    </a:lnTo>
                    <a:lnTo>
                      <a:pt x="17920" y="33464"/>
                    </a:lnTo>
                    <a:lnTo>
                      <a:pt x="28344" y="32733"/>
                    </a:lnTo>
                    <a:lnTo>
                      <a:pt x="29441" y="30355"/>
                    </a:lnTo>
                    <a:lnTo>
                      <a:pt x="32184" y="28344"/>
                    </a:lnTo>
                    <a:lnTo>
                      <a:pt x="36207" y="27064"/>
                    </a:lnTo>
                    <a:lnTo>
                      <a:pt x="38767" y="27430"/>
                    </a:lnTo>
                    <a:lnTo>
                      <a:pt x="50287" y="28344"/>
                    </a:lnTo>
                    <a:lnTo>
                      <a:pt x="53030" y="29807"/>
                    </a:lnTo>
                    <a:lnTo>
                      <a:pt x="61990" y="30904"/>
                    </a:lnTo>
                    <a:lnTo>
                      <a:pt x="66745" y="29258"/>
                    </a:lnTo>
                    <a:lnTo>
                      <a:pt x="89969" y="24869"/>
                    </a:lnTo>
                    <a:lnTo>
                      <a:pt x="99295" y="21212"/>
                    </a:lnTo>
                    <a:lnTo>
                      <a:pt x="100940" y="18469"/>
                    </a:lnTo>
                    <a:lnTo>
                      <a:pt x="99478" y="15178"/>
                    </a:lnTo>
                    <a:close/>
                  </a:path>
                </a:pathLst>
              </a:custGeom>
              <a:grpFill/>
              <a:ln w="4020" cap="flat">
                <a:solidFill>
                  <a:srgbClr val="FFFFFF"/>
                </a:solidFill>
                <a:prstDash val="solid"/>
                <a:miter/>
              </a:ln>
            </p:spPr>
            <p:txBody>
              <a:bodyPr rtlCol="0" anchor="ctr"/>
              <a:lstStyle/>
              <a:p>
                <a:endParaRPr lang="en-GB" sz="1463"/>
              </a:p>
            </p:txBody>
          </p:sp>
          <p:sp>
            <p:nvSpPr>
              <p:cNvPr id="731" name="Freeform: Shape 730">
                <a:extLst>
                  <a:ext uri="{FF2B5EF4-FFF2-40B4-BE49-F238E27FC236}">
                    <a16:creationId xmlns:a16="http://schemas.microsoft.com/office/drawing/2014/main" id="{4D02D22E-4845-E6C5-E34C-0224579D93F2}"/>
                  </a:ext>
                </a:extLst>
              </p:cNvPr>
              <p:cNvSpPr/>
              <p:nvPr/>
            </p:nvSpPr>
            <p:spPr>
              <a:xfrm>
                <a:off x="10561629" y="2242250"/>
                <a:ext cx="183" cy="164760"/>
              </a:xfrm>
              <a:custGeom>
                <a:avLst/>
                <a:gdLst>
                  <a:gd name="connsiteX0" fmla="*/ 0 w 183"/>
                  <a:gd name="connsiteY0" fmla="*/ 164760 h 164760"/>
                  <a:gd name="connsiteX1" fmla="*/ 183 w 183"/>
                  <a:gd name="connsiteY1" fmla="*/ 164577 h 164760"/>
                  <a:gd name="connsiteX2" fmla="*/ 183 w 183"/>
                  <a:gd name="connsiteY2" fmla="*/ 0 h 164760"/>
                  <a:gd name="connsiteX3" fmla="*/ 0 w 183"/>
                  <a:gd name="connsiteY3" fmla="*/ 0 h 164760"/>
                  <a:gd name="connsiteX4" fmla="*/ 0 w 183"/>
                  <a:gd name="connsiteY4" fmla="*/ 164760 h 16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 h="164760">
                    <a:moveTo>
                      <a:pt x="0" y="164760"/>
                    </a:moveTo>
                    <a:lnTo>
                      <a:pt x="183" y="164577"/>
                    </a:lnTo>
                    <a:lnTo>
                      <a:pt x="183" y="0"/>
                    </a:lnTo>
                    <a:lnTo>
                      <a:pt x="0" y="0"/>
                    </a:lnTo>
                    <a:lnTo>
                      <a:pt x="0" y="164760"/>
                    </a:lnTo>
                    <a:close/>
                  </a:path>
                </a:pathLst>
              </a:custGeom>
              <a:grpFill/>
              <a:ln w="18272" cap="flat">
                <a:noFill/>
                <a:prstDash val="solid"/>
                <a:miter/>
              </a:ln>
            </p:spPr>
            <p:txBody>
              <a:bodyPr rtlCol="0" anchor="ctr"/>
              <a:lstStyle/>
              <a:p>
                <a:endParaRPr lang="en-GB" sz="1463"/>
              </a:p>
            </p:txBody>
          </p:sp>
          <p:sp>
            <p:nvSpPr>
              <p:cNvPr id="732" name="Freeform: Shape 731">
                <a:extLst>
                  <a:ext uri="{FF2B5EF4-FFF2-40B4-BE49-F238E27FC236}">
                    <a16:creationId xmlns:a16="http://schemas.microsoft.com/office/drawing/2014/main" id="{4B69270D-939A-12A9-991B-224DB3C625C0}"/>
                  </a:ext>
                </a:extLst>
              </p:cNvPr>
              <p:cNvSpPr/>
              <p:nvPr/>
            </p:nvSpPr>
            <p:spPr>
              <a:xfrm>
                <a:off x="10561629" y="2242250"/>
                <a:ext cx="183" cy="164760"/>
              </a:xfrm>
              <a:custGeom>
                <a:avLst/>
                <a:gdLst>
                  <a:gd name="connsiteX0" fmla="*/ 0 w 183"/>
                  <a:gd name="connsiteY0" fmla="*/ 0 h 164760"/>
                  <a:gd name="connsiteX1" fmla="*/ 183 w 183"/>
                  <a:gd name="connsiteY1" fmla="*/ 0 h 164760"/>
                  <a:gd name="connsiteX2" fmla="*/ 183 w 183"/>
                  <a:gd name="connsiteY2" fmla="*/ 164577 h 164760"/>
                  <a:gd name="connsiteX3" fmla="*/ 0 w 183"/>
                  <a:gd name="connsiteY3" fmla="*/ 164760 h 164760"/>
                </a:gdLst>
                <a:ahLst/>
                <a:cxnLst>
                  <a:cxn ang="0">
                    <a:pos x="connsiteX0" y="connsiteY0"/>
                  </a:cxn>
                  <a:cxn ang="0">
                    <a:pos x="connsiteX1" y="connsiteY1"/>
                  </a:cxn>
                  <a:cxn ang="0">
                    <a:pos x="connsiteX2" y="connsiteY2"/>
                  </a:cxn>
                  <a:cxn ang="0">
                    <a:pos x="connsiteX3" y="connsiteY3"/>
                  </a:cxn>
                </a:cxnLst>
                <a:rect l="l" t="t" r="r" b="b"/>
                <a:pathLst>
                  <a:path w="183" h="164760">
                    <a:moveTo>
                      <a:pt x="0" y="0"/>
                    </a:moveTo>
                    <a:lnTo>
                      <a:pt x="183" y="0"/>
                    </a:lnTo>
                    <a:lnTo>
                      <a:pt x="183" y="164577"/>
                    </a:lnTo>
                    <a:lnTo>
                      <a:pt x="0" y="164760"/>
                    </a:lnTo>
                  </a:path>
                </a:pathLst>
              </a:custGeom>
              <a:grpFill/>
              <a:ln w="4020" cap="flat">
                <a:solidFill>
                  <a:srgbClr val="FFFFFF"/>
                </a:solidFill>
                <a:prstDash val="solid"/>
                <a:miter/>
              </a:ln>
            </p:spPr>
            <p:txBody>
              <a:bodyPr rtlCol="0" anchor="ctr"/>
              <a:lstStyle/>
              <a:p>
                <a:endParaRPr lang="en-GB" sz="1463"/>
              </a:p>
            </p:txBody>
          </p:sp>
          <p:sp>
            <p:nvSpPr>
              <p:cNvPr id="733" name="Freeform: Shape 732">
                <a:extLst>
                  <a:ext uri="{FF2B5EF4-FFF2-40B4-BE49-F238E27FC236}">
                    <a16:creationId xmlns:a16="http://schemas.microsoft.com/office/drawing/2014/main" id="{2B1D4DDA-A144-E1F4-1254-40A121F15751}"/>
                  </a:ext>
                </a:extLst>
              </p:cNvPr>
              <p:cNvSpPr/>
              <p:nvPr/>
            </p:nvSpPr>
            <p:spPr>
              <a:xfrm>
                <a:off x="6686021" y="1811606"/>
                <a:ext cx="4138566" cy="1426152"/>
              </a:xfrm>
              <a:custGeom>
                <a:avLst/>
                <a:gdLst>
                  <a:gd name="connsiteX0" fmla="*/ 4134178 w 4138566"/>
                  <a:gd name="connsiteY0" fmla="*/ 550785 h 1426152"/>
                  <a:gd name="connsiteX1" fmla="*/ 4132165 w 4138566"/>
                  <a:gd name="connsiteY1" fmla="*/ 551882 h 1426152"/>
                  <a:gd name="connsiteX2" fmla="*/ 4128326 w 4138566"/>
                  <a:gd name="connsiteY2" fmla="*/ 549870 h 1426152"/>
                  <a:gd name="connsiteX3" fmla="*/ 4124851 w 4138566"/>
                  <a:gd name="connsiteY3" fmla="*/ 549322 h 1426152"/>
                  <a:gd name="connsiteX4" fmla="*/ 4125949 w 4138566"/>
                  <a:gd name="connsiteY4" fmla="*/ 546945 h 1426152"/>
                  <a:gd name="connsiteX5" fmla="*/ 4122108 w 4138566"/>
                  <a:gd name="connsiteY5" fmla="*/ 544202 h 1426152"/>
                  <a:gd name="connsiteX6" fmla="*/ 4116439 w 4138566"/>
                  <a:gd name="connsiteY6" fmla="*/ 547859 h 1426152"/>
                  <a:gd name="connsiteX7" fmla="*/ 4114245 w 4138566"/>
                  <a:gd name="connsiteY7" fmla="*/ 546030 h 1426152"/>
                  <a:gd name="connsiteX8" fmla="*/ 4117353 w 4138566"/>
                  <a:gd name="connsiteY8" fmla="*/ 544567 h 1426152"/>
                  <a:gd name="connsiteX9" fmla="*/ 4117536 w 4138566"/>
                  <a:gd name="connsiteY9" fmla="*/ 543104 h 1426152"/>
                  <a:gd name="connsiteX10" fmla="*/ 4112234 w 4138566"/>
                  <a:gd name="connsiteY10" fmla="*/ 539813 h 1426152"/>
                  <a:gd name="connsiteX11" fmla="*/ 4106748 w 4138566"/>
                  <a:gd name="connsiteY11" fmla="*/ 537436 h 1426152"/>
                  <a:gd name="connsiteX12" fmla="*/ 4104188 w 4138566"/>
                  <a:gd name="connsiteY12" fmla="*/ 533596 h 1426152"/>
                  <a:gd name="connsiteX13" fmla="*/ 4096873 w 4138566"/>
                  <a:gd name="connsiteY13" fmla="*/ 530121 h 1426152"/>
                  <a:gd name="connsiteX14" fmla="*/ 4093764 w 4138566"/>
                  <a:gd name="connsiteY14" fmla="*/ 526647 h 1426152"/>
                  <a:gd name="connsiteX15" fmla="*/ 4093581 w 4138566"/>
                  <a:gd name="connsiteY15" fmla="*/ 523904 h 1426152"/>
                  <a:gd name="connsiteX16" fmla="*/ 4088461 w 4138566"/>
                  <a:gd name="connsiteY16" fmla="*/ 522258 h 1426152"/>
                  <a:gd name="connsiteX17" fmla="*/ 4086815 w 4138566"/>
                  <a:gd name="connsiteY17" fmla="*/ 519698 h 1426152"/>
                  <a:gd name="connsiteX18" fmla="*/ 4085901 w 4138566"/>
                  <a:gd name="connsiteY18" fmla="*/ 516406 h 1426152"/>
                  <a:gd name="connsiteX19" fmla="*/ 4063226 w 4138566"/>
                  <a:gd name="connsiteY19" fmla="*/ 513481 h 1426152"/>
                  <a:gd name="connsiteX20" fmla="*/ 4059020 w 4138566"/>
                  <a:gd name="connsiteY20" fmla="*/ 514395 h 1426152"/>
                  <a:gd name="connsiteX21" fmla="*/ 4069078 w 4138566"/>
                  <a:gd name="connsiteY21" fmla="*/ 516406 h 1426152"/>
                  <a:gd name="connsiteX22" fmla="*/ 4067249 w 4138566"/>
                  <a:gd name="connsiteY22" fmla="*/ 518601 h 1426152"/>
                  <a:gd name="connsiteX23" fmla="*/ 4062495 w 4138566"/>
                  <a:gd name="connsiteY23" fmla="*/ 519149 h 1426152"/>
                  <a:gd name="connsiteX24" fmla="*/ 4057009 w 4138566"/>
                  <a:gd name="connsiteY24" fmla="*/ 518235 h 1426152"/>
                  <a:gd name="connsiteX25" fmla="*/ 4048414 w 4138566"/>
                  <a:gd name="connsiteY25" fmla="*/ 514761 h 1426152"/>
                  <a:gd name="connsiteX26" fmla="*/ 4050060 w 4138566"/>
                  <a:gd name="connsiteY26" fmla="*/ 519149 h 1426152"/>
                  <a:gd name="connsiteX27" fmla="*/ 4048414 w 4138566"/>
                  <a:gd name="connsiteY27" fmla="*/ 521709 h 1426152"/>
                  <a:gd name="connsiteX28" fmla="*/ 4046403 w 4138566"/>
                  <a:gd name="connsiteY28" fmla="*/ 521709 h 1426152"/>
                  <a:gd name="connsiteX29" fmla="*/ 4044757 w 4138566"/>
                  <a:gd name="connsiteY29" fmla="*/ 518601 h 1426152"/>
                  <a:gd name="connsiteX30" fmla="*/ 4042197 w 4138566"/>
                  <a:gd name="connsiteY30" fmla="*/ 516406 h 1426152"/>
                  <a:gd name="connsiteX31" fmla="*/ 4043660 w 4138566"/>
                  <a:gd name="connsiteY31" fmla="*/ 513481 h 1426152"/>
                  <a:gd name="connsiteX32" fmla="*/ 4047500 w 4138566"/>
                  <a:gd name="connsiteY32" fmla="*/ 512383 h 1426152"/>
                  <a:gd name="connsiteX33" fmla="*/ 4042197 w 4138566"/>
                  <a:gd name="connsiteY33" fmla="*/ 510738 h 1426152"/>
                  <a:gd name="connsiteX34" fmla="*/ 4039637 w 4138566"/>
                  <a:gd name="connsiteY34" fmla="*/ 510920 h 1426152"/>
                  <a:gd name="connsiteX35" fmla="*/ 4038540 w 4138566"/>
                  <a:gd name="connsiteY35" fmla="*/ 508726 h 1426152"/>
                  <a:gd name="connsiteX36" fmla="*/ 4034882 w 4138566"/>
                  <a:gd name="connsiteY36" fmla="*/ 508178 h 1426152"/>
                  <a:gd name="connsiteX37" fmla="*/ 4035431 w 4138566"/>
                  <a:gd name="connsiteY37" fmla="*/ 510372 h 1426152"/>
                  <a:gd name="connsiteX38" fmla="*/ 4033602 w 4138566"/>
                  <a:gd name="connsiteY38" fmla="*/ 513846 h 1426152"/>
                  <a:gd name="connsiteX39" fmla="*/ 4031774 w 4138566"/>
                  <a:gd name="connsiteY39" fmla="*/ 513115 h 1426152"/>
                  <a:gd name="connsiteX40" fmla="*/ 4030676 w 4138566"/>
                  <a:gd name="connsiteY40" fmla="*/ 511286 h 1426152"/>
                  <a:gd name="connsiteX41" fmla="*/ 4024825 w 4138566"/>
                  <a:gd name="connsiteY41" fmla="*/ 509823 h 1426152"/>
                  <a:gd name="connsiteX42" fmla="*/ 4019522 w 4138566"/>
                  <a:gd name="connsiteY42" fmla="*/ 510372 h 1426152"/>
                  <a:gd name="connsiteX43" fmla="*/ 4014767 w 4138566"/>
                  <a:gd name="connsiteY43" fmla="*/ 511652 h 1426152"/>
                  <a:gd name="connsiteX44" fmla="*/ 4016779 w 4138566"/>
                  <a:gd name="connsiteY44" fmla="*/ 514029 h 1426152"/>
                  <a:gd name="connsiteX45" fmla="*/ 4017876 w 4138566"/>
                  <a:gd name="connsiteY45" fmla="*/ 511835 h 1426152"/>
                  <a:gd name="connsiteX46" fmla="*/ 4023545 w 4138566"/>
                  <a:gd name="connsiteY46" fmla="*/ 510920 h 1426152"/>
                  <a:gd name="connsiteX47" fmla="*/ 4023910 w 4138566"/>
                  <a:gd name="connsiteY47" fmla="*/ 512383 h 1426152"/>
                  <a:gd name="connsiteX48" fmla="*/ 4020619 w 4138566"/>
                  <a:gd name="connsiteY48" fmla="*/ 513298 h 1426152"/>
                  <a:gd name="connsiteX49" fmla="*/ 4027385 w 4138566"/>
                  <a:gd name="connsiteY49" fmla="*/ 515126 h 1426152"/>
                  <a:gd name="connsiteX50" fmla="*/ 4027019 w 4138566"/>
                  <a:gd name="connsiteY50" fmla="*/ 522624 h 1426152"/>
                  <a:gd name="connsiteX51" fmla="*/ 4024825 w 4138566"/>
                  <a:gd name="connsiteY51" fmla="*/ 530121 h 1426152"/>
                  <a:gd name="connsiteX52" fmla="*/ 4028300 w 4138566"/>
                  <a:gd name="connsiteY52" fmla="*/ 530670 h 1426152"/>
                  <a:gd name="connsiteX53" fmla="*/ 4029762 w 4138566"/>
                  <a:gd name="connsiteY53" fmla="*/ 529207 h 1426152"/>
                  <a:gd name="connsiteX54" fmla="*/ 4031774 w 4138566"/>
                  <a:gd name="connsiteY54" fmla="*/ 530487 h 1426152"/>
                  <a:gd name="connsiteX55" fmla="*/ 4034334 w 4138566"/>
                  <a:gd name="connsiteY55" fmla="*/ 534144 h 1426152"/>
                  <a:gd name="connsiteX56" fmla="*/ 4034334 w 4138566"/>
                  <a:gd name="connsiteY56" fmla="*/ 537070 h 1426152"/>
                  <a:gd name="connsiteX57" fmla="*/ 4033602 w 4138566"/>
                  <a:gd name="connsiteY57" fmla="*/ 540362 h 1426152"/>
                  <a:gd name="connsiteX58" fmla="*/ 4030128 w 4138566"/>
                  <a:gd name="connsiteY58" fmla="*/ 540362 h 1426152"/>
                  <a:gd name="connsiteX59" fmla="*/ 4028300 w 4138566"/>
                  <a:gd name="connsiteY59" fmla="*/ 542739 h 1426152"/>
                  <a:gd name="connsiteX60" fmla="*/ 4028482 w 4138566"/>
                  <a:gd name="connsiteY60" fmla="*/ 540362 h 1426152"/>
                  <a:gd name="connsiteX61" fmla="*/ 4029397 w 4138566"/>
                  <a:gd name="connsiteY61" fmla="*/ 539264 h 1426152"/>
                  <a:gd name="connsiteX62" fmla="*/ 4029579 w 4138566"/>
                  <a:gd name="connsiteY62" fmla="*/ 534510 h 1426152"/>
                  <a:gd name="connsiteX63" fmla="*/ 4023545 w 4138566"/>
                  <a:gd name="connsiteY63" fmla="*/ 532864 h 1426152"/>
                  <a:gd name="connsiteX64" fmla="*/ 4019156 w 4138566"/>
                  <a:gd name="connsiteY64" fmla="*/ 533596 h 1426152"/>
                  <a:gd name="connsiteX65" fmla="*/ 4018059 w 4138566"/>
                  <a:gd name="connsiteY65" fmla="*/ 530487 h 1426152"/>
                  <a:gd name="connsiteX66" fmla="*/ 4018608 w 4138566"/>
                  <a:gd name="connsiteY66" fmla="*/ 528658 h 1426152"/>
                  <a:gd name="connsiteX67" fmla="*/ 4012756 w 4138566"/>
                  <a:gd name="connsiteY67" fmla="*/ 525915 h 1426152"/>
                  <a:gd name="connsiteX68" fmla="*/ 4010562 w 4138566"/>
                  <a:gd name="connsiteY68" fmla="*/ 523721 h 1426152"/>
                  <a:gd name="connsiteX69" fmla="*/ 4011841 w 4138566"/>
                  <a:gd name="connsiteY69" fmla="*/ 519881 h 1426152"/>
                  <a:gd name="connsiteX70" fmla="*/ 4011293 w 4138566"/>
                  <a:gd name="connsiteY70" fmla="*/ 516406 h 1426152"/>
                  <a:gd name="connsiteX71" fmla="*/ 4008001 w 4138566"/>
                  <a:gd name="connsiteY71" fmla="*/ 511652 h 1426152"/>
                  <a:gd name="connsiteX72" fmla="*/ 4007270 w 4138566"/>
                  <a:gd name="connsiteY72" fmla="*/ 506898 h 1426152"/>
                  <a:gd name="connsiteX73" fmla="*/ 4004710 w 4138566"/>
                  <a:gd name="connsiteY73" fmla="*/ 500132 h 1426152"/>
                  <a:gd name="connsiteX74" fmla="*/ 4002698 w 4138566"/>
                  <a:gd name="connsiteY74" fmla="*/ 497754 h 1426152"/>
                  <a:gd name="connsiteX75" fmla="*/ 4003796 w 4138566"/>
                  <a:gd name="connsiteY75" fmla="*/ 495377 h 1426152"/>
                  <a:gd name="connsiteX76" fmla="*/ 4006904 w 4138566"/>
                  <a:gd name="connsiteY76" fmla="*/ 497754 h 1426152"/>
                  <a:gd name="connsiteX77" fmla="*/ 4007818 w 4138566"/>
                  <a:gd name="connsiteY77" fmla="*/ 501046 h 1426152"/>
                  <a:gd name="connsiteX78" fmla="*/ 4008550 w 4138566"/>
                  <a:gd name="connsiteY78" fmla="*/ 499400 h 1426152"/>
                  <a:gd name="connsiteX79" fmla="*/ 4007270 w 4138566"/>
                  <a:gd name="connsiteY79" fmla="*/ 496840 h 1426152"/>
                  <a:gd name="connsiteX80" fmla="*/ 3995750 w 4138566"/>
                  <a:gd name="connsiteY80" fmla="*/ 491171 h 1426152"/>
                  <a:gd name="connsiteX81" fmla="*/ 3993738 w 4138566"/>
                  <a:gd name="connsiteY81" fmla="*/ 487514 h 1426152"/>
                  <a:gd name="connsiteX82" fmla="*/ 3993555 w 4138566"/>
                  <a:gd name="connsiteY82" fmla="*/ 484588 h 1426152"/>
                  <a:gd name="connsiteX83" fmla="*/ 3981487 w 4138566"/>
                  <a:gd name="connsiteY83" fmla="*/ 480931 h 1426152"/>
                  <a:gd name="connsiteX84" fmla="*/ 3979475 w 4138566"/>
                  <a:gd name="connsiteY84" fmla="*/ 481479 h 1426152"/>
                  <a:gd name="connsiteX85" fmla="*/ 3981303 w 4138566"/>
                  <a:gd name="connsiteY85" fmla="*/ 484588 h 1426152"/>
                  <a:gd name="connsiteX86" fmla="*/ 3985143 w 4138566"/>
                  <a:gd name="connsiteY86" fmla="*/ 488245 h 1426152"/>
                  <a:gd name="connsiteX87" fmla="*/ 3987886 w 4138566"/>
                  <a:gd name="connsiteY87" fmla="*/ 490257 h 1426152"/>
                  <a:gd name="connsiteX88" fmla="*/ 3989898 w 4138566"/>
                  <a:gd name="connsiteY88" fmla="*/ 490257 h 1426152"/>
                  <a:gd name="connsiteX89" fmla="*/ 3992092 w 4138566"/>
                  <a:gd name="connsiteY89" fmla="*/ 492634 h 1426152"/>
                  <a:gd name="connsiteX90" fmla="*/ 3992641 w 4138566"/>
                  <a:gd name="connsiteY90" fmla="*/ 495377 h 1426152"/>
                  <a:gd name="connsiteX91" fmla="*/ 3988983 w 4138566"/>
                  <a:gd name="connsiteY91" fmla="*/ 494097 h 1426152"/>
                  <a:gd name="connsiteX92" fmla="*/ 3975086 w 4138566"/>
                  <a:gd name="connsiteY92" fmla="*/ 487148 h 1426152"/>
                  <a:gd name="connsiteX93" fmla="*/ 3970880 w 4138566"/>
                  <a:gd name="connsiteY93" fmla="*/ 486600 h 1426152"/>
                  <a:gd name="connsiteX94" fmla="*/ 3966125 w 4138566"/>
                  <a:gd name="connsiteY94" fmla="*/ 484588 h 1426152"/>
                  <a:gd name="connsiteX95" fmla="*/ 3968503 w 4138566"/>
                  <a:gd name="connsiteY95" fmla="*/ 482942 h 1426152"/>
                  <a:gd name="connsiteX96" fmla="*/ 3973074 w 4138566"/>
                  <a:gd name="connsiteY96" fmla="*/ 482028 h 1426152"/>
                  <a:gd name="connsiteX97" fmla="*/ 3973257 w 4138566"/>
                  <a:gd name="connsiteY97" fmla="*/ 479102 h 1426152"/>
                  <a:gd name="connsiteX98" fmla="*/ 3974538 w 4138566"/>
                  <a:gd name="connsiteY98" fmla="*/ 477639 h 1426152"/>
                  <a:gd name="connsiteX99" fmla="*/ 3964663 w 4138566"/>
                  <a:gd name="connsiteY99" fmla="*/ 476176 h 1426152"/>
                  <a:gd name="connsiteX100" fmla="*/ 3959543 w 4138566"/>
                  <a:gd name="connsiteY100" fmla="*/ 476176 h 1426152"/>
                  <a:gd name="connsiteX101" fmla="*/ 3956251 w 4138566"/>
                  <a:gd name="connsiteY101" fmla="*/ 474531 h 1426152"/>
                  <a:gd name="connsiteX102" fmla="*/ 3951314 w 4138566"/>
                  <a:gd name="connsiteY102" fmla="*/ 473433 h 1426152"/>
                  <a:gd name="connsiteX103" fmla="*/ 3953508 w 4138566"/>
                  <a:gd name="connsiteY103" fmla="*/ 471239 h 1426152"/>
                  <a:gd name="connsiteX104" fmla="*/ 3956068 w 4138566"/>
                  <a:gd name="connsiteY104" fmla="*/ 470691 h 1426152"/>
                  <a:gd name="connsiteX105" fmla="*/ 3954606 w 4138566"/>
                  <a:gd name="connsiteY105" fmla="*/ 469045 h 1426152"/>
                  <a:gd name="connsiteX106" fmla="*/ 3953508 w 4138566"/>
                  <a:gd name="connsiteY106" fmla="*/ 466119 h 1426152"/>
                  <a:gd name="connsiteX107" fmla="*/ 3946011 w 4138566"/>
                  <a:gd name="connsiteY107" fmla="*/ 466119 h 1426152"/>
                  <a:gd name="connsiteX108" fmla="*/ 3946742 w 4138566"/>
                  <a:gd name="connsiteY108" fmla="*/ 464290 h 1426152"/>
                  <a:gd name="connsiteX109" fmla="*/ 3943085 w 4138566"/>
                  <a:gd name="connsiteY109" fmla="*/ 460999 h 1426152"/>
                  <a:gd name="connsiteX110" fmla="*/ 3939428 w 4138566"/>
                  <a:gd name="connsiteY110" fmla="*/ 461730 h 1426152"/>
                  <a:gd name="connsiteX111" fmla="*/ 3939245 w 4138566"/>
                  <a:gd name="connsiteY111" fmla="*/ 460267 h 1426152"/>
                  <a:gd name="connsiteX112" fmla="*/ 3933759 w 4138566"/>
                  <a:gd name="connsiteY112" fmla="*/ 457890 h 1426152"/>
                  <a:gd name="connsiteX113" fmla="*/ 3924799 w 4138566"/>
                  <a:gd name="connsiteY113" fmla="*/ 460267 h 1426152"/>
                  <a:gd name="connsiteX114" fmla="*/ 3924250 w 4138566"/>
                  <a:gd name="connsiteY114" fmla="*/ 458622 h 1426152"/>
                  <a:gd name="connsiteX115" fmla="*/ 3925530 w 4138566"/>
                  <a:gd name="connsiteY115" fmla="*/ 456244 h 1426152"/>
                  <a:gd name="connsiteX116" fmla="*/ 3924799 w 4138566"/>
                  <a:gd name="connsiteY116" fmla="*/ 454416 h 1426152"/>
                  <a:gd name="connsiteX117" fmla="*/ 3922604 w 4138566"/>
                  <a:gd name="connsiteY117" fmla="*/ 451673 h 1426152"/>
                  <a:gd name="connsiteX118" fmla="*/ 3917301 w 4138566"/>
                  <a:gd name="connsiteY118" fmla="*/ 448381 h 1426152"/>
                  <a:gd name="connsiteX119" fmla="*/ 3921507 w 4138566"/>
                  <a:gd name="connsiteY119" fmla="*/ 452587 h 1426152"/>
                  <a:gd name="connsiteX120" fmla="*/ 3915107 w 4138566"/>
                  <a:gd name="connsiteY120" fmla="*/ 450393 h 1426152"/>
                  <a:gd name="connsiteX121" fmla="*/ 3912181 w 4138566"/>
                  <a:gd name="connsiteY121" fmla="*/ 450393 h 1426152"/>
                  <a:gd name="connsiteX122" fmla="*/ 3907975 w 4138566"/>
                  <a:gd name="connsiteY122" fmla="*/ 447650 h 1426152"/>
                  <a:gd name="connsiteX123" fmla="*/ 3906695 w 4138566"/>
                  <a:gd name="connsiteY123" fmla="*/ 441798 h 1426152"/>
                  <a:gd name="connsiteX124" fmla="*/ 3904135 w 4138566"/>
                  <a:gd name="connsiteY124" fmla="*/ 438141 h 1426152"/>
                  <a:gd name="connsiteX125" fmla="*/ 3901026 w 4138566"/>
                  <a:gd name="connsiteY125" fmla="*/ 438141 h 1426152"/>
                  <a:gd name="connsiteX126" fmla="*/ 3890055 w 4138566"/>
                  <a:gd name="connsiteY126" fmla="*/ 434849 h 1426152"/>
                  <a:gd name="connsiteX127" fmla="*/ 3886580 w 4138566"/>
                  <a:gd name="connsiteY127" fmla="*/ 432289 h 1426152"/>
                  <a:gd name="connsiteX128" fmla="*/ 3880546 w 4138566"/>
                  <a:gd name="connsiteY128" fmla="*/ 432472 h 1426152"/>
                  <a:gd name="connsiteX129" fmla="*/ 3875608 w 4138566"/>
                  <a:gd name="connsiteY129" fmla="*/ 431009 h 1426152"/>
                  <a:gd name="connsiteX130" fmla="*/ 3875608 w 4138566"/>
                  <a:gd name="connsiteY130" fmla="*/ 430643 h 1426152"/>
                  <a:gd name="connsiteX131" fmla="*/ 3853665 w 4138566"/>
                  <a:gd name="connsiteY131" fmla="*/ 416380 h 1426152"/>
                  <a:gd name="connsiteX132" fmla="*/ 3843241 w 4138566"/>
                  <a:gd name="connsiteY132" fmla="*/ 412174 h 1426152"/>
                  <a:gd name="connsiteX133" fmla="*/ 3837939 w 4138566"/>
                  <a:gd name="connsiteY133" fmla="*/ 410894 h 1426152"/>
                  <a:gd name="connsiteX134" fmla="*/ 3834830 w 4138566"/>
                  <a:gd name="connsiteY134" fmla="*/ 407968 h 1426152"/>
                  <a:gd name="connsiteX135" fmla="*/ 3832635 w 4138566"/>
                  <a:gd name="connsiteY135" fmla="*/ 408883 h 1426152"/>
                  <a:gd name="connsiteX136" fmla="*/ 3815812 w 4138566"/>
                  <a:gd name="connsiteY136" fmla="*/ 403762 h 1426152"/>
                  <a:gd name="connsiteX137" fmla="*/ 3808680 w 4138566"/>
                  <a:gd name="connsiteY137" fmla="*/ 399191 h 1426152"/>
                  <a:gd name="connsiteX138" fmla="*/ 3805389 w 4138566"/>
                  <a:gd name="connsiteY138" fmla="*/ 399557 h 1426152"/>
                  <a:gd name="connsiteX139" fmla="*/ 3795514 w 4138566"/>
                  <a:gd name="connsiteY139" fmla="*/ 396997 h 1426152"/>
                  <a:gd name="connsiteX140" fmla="*/ 3790028 w 4138566"/>
                  <a:gd name="connsiteY140" fmla="*/ 396448 h 1426152"/>
                  <a:gd name="connsiteX141" fmla="*/ 3775948 w 4138566"/>
                  <a:gd name="connsiteY141" fmla="*/ 388402 h 1426152"/>
                  <a:gd name="connsiteX142" fmla="*/ 3770645 w 4138566"/>
                  <a:gd name="connsiteY142" fmla="*/ 387671 h 1426152"/>
                  <a:gd name="connsiteX143" fmla="*/ 3746507 w 4138566"/>
                  <a:gd name="connsiteY143" fmla="*/ 387488 h 1426152"/>
                  <a:gd name="connsiteX144" fmla="*/ 3744313 w 4138566"/>
                  <a:gd name="connsiteY144" fmla="*/ 388951 h 1426152"/>
                  <a:gd name="connsiteX145" fmla="*/ 3737546 w 4138566"/>
                  <a:gd name="connsiteY145" fmla="*/ 389865 h 1426152"/>
                  <a:gd name="connsiteX146" fmla="*/ 3733158 w 4138566"/>
                  <a:gd name="connsiteY146" fmla="*/ 387853 h 1426152"/>
                  <a:gd name="connsiteX147" fmla="*/ 3726392 w 4138566"/>
                  <a:gd name="connsiteY147" fmla="*/ 386756 h 1426152"/>
                  <a:gd name="connsiteX148" fmla="*/ 3719626 w 4138566"/>
                  <a:gd name="connsiteY148" fmla="*/ 387671 h 1426152"/>
                  <a:gd name="connsiteX149" fmla="*/ 3709203 w 4138566"/>
                  <a:gd name="connsiteY149" fmla="*/ 386939 h 1426152"/>
                  <a:gd name="connsiteX150" fmla="*/ 3703717 w 4138566"/>
                  <a:gd name="connsiteY150" fmla="*/ 388951 h 1426152"/>
                  <a:gd name="connsiteX151" fmla="*/ 3696768 w 4138566"/>
                  <a:gd name="connsiteY151" fmla="*/ 387853 h 1426152"/>
                  <a:gd name="connsiteX152" fmla="*/ 3684516 w 4138566"/>
                  <a:gd name="connsiteY152" fmla="*/ 383830 h 1426152"/>
                  <a:gd name="connsiteX153" fmla="*/ 3681041 w 4138566"/>
                  <a:gd name="connsiteY153" fmla="*/ 384379 h 1426152"/>
                  <a:gd name="connsiteX154" fmla="*/ 3649589 w 4138566"/>
                  <a:gd name="connsiteY154" fmla="*/ 379625 h 1426152"/>
                  <a:gd name="connsiteX155" fmla="*/ 3637337 w 4138566"/>
                  <a:gd name="connsiteY155" fmla="*/ 379625 h 1426152"/>
                  <a:gd name="connsiteX156" fmla="*/ 3633131 w 4138566"/>
                  <a:gd name="connsiteY156" fmla="*/ 381270 h 1426152"/>
                  <a:gd name="connsiteX157" fmla="*/ 3632217 w 4138566"/>
                  <a:gd name="connsiteY157" fmla="*/ 384928 h 1426152"/>
                  <a:gd name="connsiteX158" fmla="*/ 3633863 w 4138566"/>
                  <a:gd name="connsiteY158" fmla="*/ 387671 h 1426152"/>
                  <a:gd name="connsiteX159" fmla="*/ 3633680 w 4138566"/>
                  <a:gd name="connsiteY159" fmla="*/ 393888 h 1426152"/>
                  <a:gd name="connsiteX160" fmla="*/ 3625268 w 4138566"/>
                  <a:gd name="connsiteY160" fmla="*/ 395899 h 1426152"/>
                  <a:gd name="connsiteX161" fmla="*/ 3623256 w 4138566"/>
                  <a:gd name="connsiteY161" fmla="*/ 399374 h 1426152"/>
                  <a:gd name="connsiteX162" fmla="*/ 3636789 w 4138566"/>
                  <a:gd name="connsiteY162" fmla="*/ 401385 h 1426152"/>
                  <a:gd name="connsiteX163" fmla="*/ 3641726 w 4138566"/>
                  <a:gd name="connsiteY163" fmla="*/ 411626 h 1426152"/>
                  <a:gd name="connsiteX164" fmla="*/ 3644469 w 4138566"/>
                  <a:gd name="connsiteY164" fmla="*/ 413637 h 1426152"/>
                  <a:gd name="connsiteX165" fmla="*/ 3644469 w 4138566"/>
                  <a:gd name="connsiteY165" fmla="*/ 416380 h 1426152"/>
                  <a:gd name="connsiteX166" fmla="*/ 3647029 w 4138566"/>
                  <a:gd name="connsiteY166" fmla="*/ 422597 h 1426152"/>
                  <a:gd name="connsiteX167" fmla="*/ 3633131 w 4138566"/>
                  <a:gd name="connsiteY167" fmla="*/ 433569 h 1426152"/>
                  <a:gd name="connsiteX168" fmla="*/ 3623623 w 4138566"/>
                  <a:gd name="connsiteY168" fmla="*/ 437409 h 1426152"/>
                  <a:gd name="connsiteX169" fmla="*/ 3613199 w 4138566"/>
                  <a:gd name="connsiteY169" fmla="*/ 437044 h 1426152"/>
                  <a:gd name="connsiteX170" fmla="*/ 3609176 w 4138566"/>
                  <a:gd name="connsiteY170" fmla="*/ 435764 h 1426152"/>
                  <a:gd name="connsiteX171" fmla="*/ 3606068 w 4138566"/>
                  <a:gd name="connsiteY171" fmla="*/ 429181 h 1426152"/>
                  <a:gd name="connsiteX172" fmla="*/ 3603691 w 4138566"/>
                  <a:gd name="connsiteY172" fmla="*/ 425889 h 1426152"/>
                  <a:gd name="connsiteX173" fmla="*/ 3596376 w 4138566"/>
                  <a:gd name="connsiteY173" fmla="*/ 422963 h 1426152"/>
                  <a:gd name="connsiteX174" fmla="*/ 3595827 w 4138566"/>
                  <a:gd name="connsiteY174" fmla="*/ 421500 h 1426152"/>
                  <a:gd name="connsiteX175" fmla="*/ 3591255 w 4138566"/>
                  <a:gd name="connsiteY175" fmla="*/ 419672 h 1426152"/>
                  <a:gd name="connsiteX176" fmla="*/ 3580284 w 4138566"/>
                  <a:gd name="connsiteY176" fmla="*/ 418940 h 1426152"/>
                  <a:gd name="connsiteX177" fmla="*/ 3577358 w 4138566"/>
                  <a:gd name="connsiteY177" fmla="*/ 417294 h 1426152"/>
                  <a:gd name="connsiteX178" fmla="*/ 3576078 w 4138566"/>
                  <a:gd name="connsiteY178" fmla="*/ 415283 h 1426152"/>
                  <a:gd name="connsiteX179" fmla="*/ 3575895 w 4138566"/>
                  <a:gd name="connsiteY179" fmla="*/ 413089 h 1426152"/>
                  <a:gd name="connsiteX180" fmla="*/ 3576810 w 4138566"/>
                  <a:gd name="connsiteY180" fmla="*/ 404128 h 1426152"/>
                  <a:gd name="connsiteX181" fmla="*/ 3575346 w 4138566"/>
                  <a:gd name="connsiteY181" fmla="*/ 401020 h 1426152"/>
                  <a:gd name="connsiteX182" fmla="*/ 3566935 w 4138566"/>
                  <a:gd name="connsiteY182" fmla="*/ 399374 h 1426152"/>
                  <a:gd name="connsiteX183" fmla="*/ 3567849 w 4138566"/>
                  <a:gd name="connsiteY183" fmla="*/ 396631 h 1426152"/>
                  <a:gd name="connsiteX184" fmla="*/ 3571141 w 4138566"/>
                  <a:gd name="connsiteY184" fmla="*/ 395717 h 1426152"/>
                  <a:gd name="connsiteX185" fmla="*/ 3570592 w 4138566"/>
                  <a:gd name="connsiteY185" fmla="*/ 394619 h 1426152"/>
                  <a:gd name="connsiteX186" fmla="*/ 3564741 w 4138566"/>
                  <a:gd name="connsiteY186" fmla="*/ 392059 h 1426152"/>
                  <a:gd name="connsiteX187" fmla="*/ 3561266 w 4138566"/>
                  <a:gd name="connsiteY187" fmla="*/ 392791 h 1426152"/>
                  <a:gd name="connsiteX188" fmla="*/ 3558340 w 4138566"/>
                  <a:gd name="connsiteY188" fmla="*/ 394619 h 1426152"/>
                  <a:gd name="connsiteX189" fmla="*/ 3544442 w 4138566"/>
                  <a:gd name="connsiteY189" fmla="*/ 404860 h 1426152"/>
                  <a:gd name="connsiteX190" fmla="*/ 3540785 w 4138566"/>
                  <a:gd name="connsiteY190" fmla="*/ 405408 h 1426152"/>
                  <a:gd name="connsiteX191" fmla="*/ 3537860 w 4138566"/>
                  <a:gd name="connsiteY191" fmla="*/ 404494 h 1426152"/>
                  <a:gd name="connsiteX192" fmla="*/ 3527436 w 4138566"/>
                  <a:gd name="connsiteY192" fmla="*/ 404677 h 1426152"/>
                  <a:gd name="connsiteX193" fmla="*/ 3517013 w 4138566"/>
                  <a:gd name="connsiteY193" fmla="*/ 401020 h 1426152"/>
                  <a:gd name="connsiteX194" fmla="*/ 3502750 w 4138566"/>
                  <a:gd name="connsiteY194" fmla="*/ 399922 h 1426152"/>
                  <a:gd name="connsiteX195" fmla="*/ 3496898 w 4138566"/>
                  <a:gd name="connsiteY195" fmla="*/ 401020 h 1426152"/>
                  <a:gd name="connsiteX196" fmla="*/ 3495618 w 4138566"/>
                  <a:gd name="connsiteY196" fmla="*/ 401934 h 1426152"/>
                  <a:gd name="connsiteX197" fmla="*/ 3494703 w 4138566"/>
                  <a:gd name="connsiteY197" fmla="*/ 401385 h 1426152"/>
                  <a:gd name="connsiteX198" fmla="*/ 3483549 w 4138566"/>
                  <a:gd name="connsiteY198" fmla="*/ 401934 h 1426152"/>
                  <a:gd name="connsiteX199" fmla="*/ 3476600 w 4138566"/>
                  <a:gd name="connsiteY199" fmla="*/ 399191 h 1426152"/>
                  <a:gd name="connsiteX200" fmla="*/ 3470017 w 4138566"/>
                  <a:gd name="connsiteY200" fmla="*/ 391876 h 1426152"/>
                  <a:gd name="connsiteX201" fmla="*/ 3460508 w 4138566"/>
                  <a:gd name="connsiteY201" fmla="*/ 395351 h 1426152"/>
                  <a:gd name="connsiteX202" fmla="*/ 3446611 w 4138566"/>
                  <a:gd name="connsiteY202" fmla="*/ 394619 h 1426152"/>
                  <a:gd name="connsiteX203" fmla="*/ 3438199 w 4138566"/>
                  <a:gd name="connsiteY203" fmla="*/ 397179 h 1426152"/>
                  <a:gd name="connsiteX204" fmla="*/ 3431067 w 4138566"/>
                  <a:gd name="connsiteY204" fmla="*/ 395351 h 1426152"/>
                  <a:gd name="connsiteX205" fmla="*/ 3427958 w 4138566"/>
                  <a:gd name="connsiteY205" fmla="*/ 395534 h 1426152"/>
                  <a:gd name="connsiteX206" fmla="*/ 3425581 w 4138566"/>
                  <a:gd name="connsiteY206" fmla="*/ 396814 h 1426152"/>
                  <a:gd name="connsiteX207" fmla="*/ 3423753 w 4138566"/>
                  <a:gd name="connsiteY207" fmla="*/ 399191 h 1426152"/>
                  <a:gd name="connsiteX208" fmla="*/ 3420278 w 4138566"/>
                  <a:gd name="connsiteY208" fmla="*/ 398825 h 1426152"/>
                  <a:gd name="connsiteX209" fmla="*/ 3418815 w 4138566"/>
                  <a:gd name="connsiteY209" fmla="*/ 403762 h 1426152"/>
                  <a:gd name="connsiteX210" fmla="*/ 3411318 w 4138566"/>
                  <a:gd name="connsiteY210" fmla="*/ 403580 h 1426152"/>
                  <a:gd name="connsiteX211" fmla="*/ 3408392 w 4138566"/>
                  <a:gd name="connsiteY211" fmla="*/ 407054 h 1426152"/>
                  <a:gd name="connsiteX212" fmla="*/ 3403638 w 4138566"/>
                  <a:gd name="connsiteY212" fmla="*/ 410346 h 1426152"/>
                  <a:gd name="connsiteX213" fmla="*/ 3399980 w 4138566"/>
                  <a:gd name="connsiteY213" fmla="*/ 409431 h 1426152"/>
                  <a:gd name="connsiteX214" fmla="*/ 3400529 w 4138566"/>
                  <a:gd name="connsiteY214" fmla="*/ 404677 h 1426152"/>
                  <a:gd name="connsiteX215" fmla="*/ 3399066 w 4138566"/>
                  <a:gd name="connsiteY215" fmla="*/ 401934 h 1426152"/>
                  <a:gd name="connsiteX216" fmla="*/ 3395043 w 4138566"/>
                  <a:gd name="connsiteY216" fmla="*/ 402665 h 1426152"/>
                  <a:gd name="connsiteX217" fmla="*/ 3392666 w 4138566"/>
                  <a:gd name="connsiteY217" fmla="*/ 401934 h 1426152"/>
                  <a:gd name="connsiteX218" fmla="*/ 3388826 w 4138566"/>
                  <a:gd name="connsiteY218" fmla="*/ 398642 h 1426152"/>
                  <a:gd name="connsiteX219" fmla="*/ 3384803 w 4138566"/>
                  <a:gd name="connsiteY219" fmla="*/ 396265 h 1426152"/>
                  <a:gd name="connsiteX220" fmla="*/ 3379500 w 4138566"/>
                  <a:gd name="connsiteY220" fmla="*/ 394436 h 1426152"/>
                  <a:gd name="connsiteX221" fmla="*/ 3375111 w 4138566"/>
                  <a:gd name="connsiteY221" fmla="*/ 394619 h 1426152"/>
                  <a:gd name="connsiteX222" fmla="*/ 3369442 w 4138566"/>
                  <a:gd name="connsiteY222" fmla="*/ 394436 h 1426152"/>
                  <a:gd name="connsiteX223" fmla="*/ 3367248 w 4138566"/>
                  <a:gd name="connsiteY223" fmla="*/ 391876 h 1426152"/>
                  <a:gd name="connsiteX224" fmla="*/ 3359568 w 4138566"/>
                  <a:gd name="connsiteY224" fmla="*/ 390779 h 1426152"/>
                  <a:gd name="connsiteX225" fmla="*/ 3359385 w 4138566"/>
                  <a:gd name="connsiteY225" fmla="*/ 388402 h 1426152"/>
                  <a:gd name="connsiteX226" fmla="*/ 3368528 w 4138566"/>
                  <a:gd name="connsiteY226" fmla="*/ 371396 h 1426152"/>
                  <a:gd name="connsiteX227" fmla="*/ 3368528 w 4138566"/>
                  <a:gd name="connsiteY227" fmla="*/ 367921 h 1426152"/>
                  <a:gd name="connsiteX228" fmla="*/ 3367614 w 4138566"/>
                  <a:gd name="connsiteY228" fmla="*/ 364995 h 1426152"/>
                  <a:gd name="connsiteX229" fmla="*/ 3367614 w 4138566"/>
                  <a:gd name="connsiteY229" fmla="*/ 363167 h 1426152"/>
                  <a:gd name="connsiteX230" fmla="*/ 3362859 w 4138566"/>
                  <a:gd name="connsiteY230" fmla="*/ 357315 h 1426152"/>
                  <a:gd name="connsiteX231" fmla="*/ 3362859 w 4138566"/>
                  <a:gd name="connsiteY231" fmla="*/ 356035 h 1426152"/>
                  <a:gd name="connsiteX232" fmla="*/ 3357922 w 4138566"/>
                  <a:gd name="connsiteY232" fmla="*/ 352926 h 1426152"/>
                  <a:gd name="connsiteX233" fmla="*/ 3354081 w 4138566"/>
                  <a:gd name="connsiteY233" fmla="*/ 349452 h 1426152"/>
                  <a:gd name="connsiteX234" fmla="*/ 3350973 w 4138566"/>
                  <a:gd name="connsiteY234" fmla="*/ 347806 h 1426152"/>
                  <a:gd name="connsiteX235" fmla="*/ 3346218 w 4138566"/>
                  <a:gd name="connsiteY235" fmla="*/ 343235 h 1426152"/>
                  <a:gd name="connsiteX236" fmla="*/ 3342013 w 4138566"/>
                  <a:gd name="connsiteY236" fmla="*/ 341589 h 1426152"/>
                  <a:gd name="connsiteX237" fmla="*/ 3338172 w 4138566"/>
                  <a:gd name="connsiteY237" fmla="*/ 338663 h 1426152"/>
                  <a:gd name="connsiteX238" fmla="*/ 3332504 w 4138566"/>
                  <a:gd name="connsiteY238" fmla="*/ 337383 h 1426152"/>
                  <a:gd name="connsiteX239" fmla="*/ 3313669 w 4138566"/>
                  <a:gd name="connsiteY239" fmla="*/ 336652 h 1426152"/>
                  <a:gd name="connsiteX240" fmla="*/ 3307817 w 4138566"/>
                  <a:gd name="connsiteY240" fmla="*/ 335189 h 1426152"/>
                  <a:gd name="connsiteX241" fmla="*/ 3295200 w 4138566"/>
                  <a:gd name="connsiteY241" fmla="*/ 334640 h 1426152"/>
                  <a:gd name="connsiteX242" fmla="*/ 3284959 w 4138566"/>
                  <a:gd name="connsiteY242" fmla="*/ 335920 h 1426152"/>
                  <a:gd name="connsiteX243" fmla="*/ 3273073 w 4138566"/>
                  <a:gd name="connsiteY243" fmla="*/ 335554 h 1426152"/>
                  <a:gd name="connsiteX244" fmla="*/ 3267221 w 4138566"/>
                  <a:gd name="connsiteY244" fmla="*/ 336286 h 1426152"/>
                  <a:gd name="connsiteX245" fmla="*/ 3264845 w 4138566"/>
                  <a:gd name="connsiteY245" fmla="*/ 337383 h 1426152"/>
                  <a:gd name="connsiteX246" fmla="*/ 3254787 w 4138566"/>
                  <a:gd name="connsiteY246" fmla="*/ 336834 h 1426152"/>
                  <a:gd name="connsiteX247" fmla="*/ 3251312 w 4138566"/>
                  <a:gd name="connsiteY247" fmla="*/ 338663 h 1426152"/>
                  <a:gd name="connsiteX248" fmla="*/ 3246192 w 4138566"/>
                  <a:gd name="connsiteY248" fmla="*/ 338846 h 1426152"/>
                  <a:gd name="connsiteX249" fmla="*/ 3233941 w 4138566"/>
                  <a:gd name="connsiteY249" fmla="*/ 337017 h 1426152"/>
                  <a:gd name="connsiteX250" fmla="*/ 3230832 w 4138566"/>
                  <a:gd name="connsiteY250" fmla="*/ 337383 h 1426152"/>
                  <a:gd name="connsiteX251" fmla="*/ 3226626 w 4138566"/>
                  <a:gd name="connsiteY251" fmla="*/ 339760 h 1426152"/>
                  <a:gd name="connsiteX252" fmla="*/ 3220591 w 4138566"/>
                  <a:gd name="connsiteY252" fmla="*/ 340857 h 1426152"/>
                  <a:gd name="connsiteX253" fmla="*/ 3216203 w 4138566"/>
                  <a:gd name="connsiteY253" fmla="*/ 339760 h 1426152"/>
                  <a:gd name="connsiteX254" fmla="*/ 3206511 w 4138566"/>
                  <a:gd name="connsiteY254" fmla="*/ 339943 h 1426152"/>
                  <a:gd name="connsiteX255" fmla="*/ 3203037 w 4138566"/>
                  <a:gd name="connsiteY255" fmla="*/ 340857 h 1426152"/>
                  <a:gd name="connsiteX256" fmla="*/ 3199562 w 4138566"/>
                  <a:gd name="connsiteY256" fmla="*/ 340126 h 1426152"/>
                  <a:gd name="connsiteX257" fmla="*/ 3188225 w 4138566"/>
                  <a:gd name="connsiteY257" fmla="*/ 343600 h 1426152"/>
                  <a:gd name="connsiteX258" fmla="*/ 3182922 w 4138566"/>
                  <a:gd name="connsiteY258" fmla="*/ 343418 h 1426152"/>
                  <a:gd name="connsiteX259" fmla="*/ 3179264 w 4138566"/>
                  <a:gd name="connsiteY259" fmla="*/ 345429 h 1426152"/>
                  <a:gd name="connsiteX260" fmla="*/ 3176521 w 4138566"/>
                  <a:gd name="connsiteY260" fmla="*/ 343235 h 1426152"/>
                  <a:gd name="connsiteX261" fmla="*/ 3167561 w 4138566"/>
                  <a:gd name="connsiteY261" fmla="*/ 338663 h 1426152"/>
                  <a:gd name="connsiteX262" fmla="*/ 3161709 w 4138566"/>
                  <a:gd name="connsiteY262" fmla="*/ 338480 h 1426152"/>
                  <a:gd name="connsiteX263" fmla="*/ 3158783 w 4138566"/>
                  <a:gd name="connsiteY263" fmla="*/ 337200 h 1426152"/>
                  <a:gd name="connsiteX264" fmla="*/ 3169572 w 4138566"/>
                  <a:gd name="connsiteY264" fmla="*/ 335189 h 1426152"/>
                  <a:gd name="connsiteX265" fmla="*/ 3172864 w 4138566"/>
                  <a:gd name="connsiteY265" fmla="*/ 332080 h 1426152"/>
                  <a:gd name="connsiteX266" fmla="*/ 3173778 w 4138566"/>
                  <a:gd name="connsiteY266" fmla="*/ 328423 h 1426152"/>
                  <a:gd name="connsiteX267" fmla="*/ 3157321 w 4138566"/>
                  <a:gd name="connsiteY267" fmla="*/ 319645 h 1426152"/>
                  <a:gd name="connsiteX268" fmla="*/ 3155492 w 4138566"/>
                  <a:gd name="connsiteY268" fmla="*/ 317634 h 1426152"/>
                  <a:gd name="connsiteX269" fmla="*/ 3154578 w 4138566"/>
                  <a:gd name="connsiteY269" fmla="*/ 315257 h 1426152"/>
                  <a:gd name="connsiteX270" fmla="*/ 3144338 w 4138566"/>
                  <a:gd name="connsiteY270" fmla="*/ 316171 h 1426152"/>
                  <a:gd name="connsiteX271" fmla="*/ 3136474 w 4138566"/>
                  <a:gd name="connsiteY271" fmla="*/ 318000 h 1426152"/>
                  <a:gd name="connsiteX272" fmla="*/ 3131902 w 4138566"/>
                  <a:gd name="connsiteY272" fmla="*/ 317817 h 1426152"/>
                  <a:gd name="connsiteX273" fmla="*/ 3130257 w 4138566"/>
                  <a:gd name="connsiteY273" fmla="*/ 315257 h 1426152"/>
                  <a:gd name="connsiteX274" fmla="*/ 3130257 w 4138566"/>
                  <a:gd name="connsiteY274" fmla="*/ 313245 h 1426152"/>
                  <a:gd name="connsiteX275" fmla="*/ 3121845 w 4138566"/>
                  <a:gd name="connsiteY275" fmla="*/ 310136 h 1426152"/>
                  <a:gd name="connsiteX276" fmla="*/ 3119651 w 4138566"/>
                  <a:gd name="connsiteY276" fmla="*/ 306845 h 1426152"/>
                  <a:gd name="connsiteX277" fmla="*/ 3115993 w 4138566"/>
                  <a:gd name="connsiteY277" fmla="*/ 306479 h 1426152"/>
                  <a:gd name="connsiteX278" fmla="*/ 3107582 w 4138566"/>
                  <a:gd name="connsiteY278" fmla="*/ 303553 h 1426152"/>
                  <a:gd name="connsiteX279" fmla="*/ 3105022 w 4138566"/>
                  <a:gd name="connsiteY279" fmla="*/ 305565 h 1426152"/>
                  <a:gd name="connsiteX280" fmla="*/ 3100267 w 4138566"/>
                  <a:gd name="connsiteY280" fmla="*/ 305931 h 1426152"/>
                  <a:gd name="connsiteX281" fmla="*/ 3097707 w 4138566"/>
                  <a:gd name="connsiteY281" fmla="*/ 304651 h 1426152"/>
                  <a:gd name="connsiteX282" fmla="*/ 3090758 w 4138566"/>
                  <a:gd name="connsiteY282" fmla="*/ 303553 h 1426152"/>
                  <a:gd name="connsiteX283" fmla="*/ 3088198 w 4138566"/>
                  <a:gd name="connsiteY283" fmla="*/ 304468 h 1426152"/>
                  <a:gd name="connsiteX284" fmla="*/ 3088198 w 4138566"/>
                  <a:gd name="connsiteY284" fmla="*/ 302639 h 1426152"/>
                  <a:gd name="connsiteX285" fmla="*/ 3096975 w 4138566"/>
                  <a:gd name="connsiteY285" fmla="*/ 294776 h 1426152"/>
                  <a:gd name="connsiteX286" fmla="*/ 3100084 w 4138566"/>
                  <a:gd name="connsiteY286" fmla="*/ 293679 h 1426152"/>
                  <a:gd name="connsiteX287" fmla="*/ 3105570 w 4138566"/>
                  <a:gd name="connsiteY287" fmla="*/ 296239 h 1426152"/>
                  <a:gd name="connsiteX288" fmla="*/ 3108313 w 4138566"/>
                  <a:gd name="connsiteY288" fmla="*/ 298616 h 1426152"/>
                  <a:gd name="connsiteX289" fmla="*/ 3114531 w 4138566"/>
                  <a:gd name="connsiteY289" fmla="*/ 296422 h 1426152"/>
                  <a:gd name="connsiteX290" fmla="*/ 3114896 w 4138566"/>
                  <a:gd name="connsiteY290" fmla="*/ 293496 h 1426152"/>
                  <a:gd name="connsiteX291" fmla="*/ 3114348 w 4138566"/>
                  <a:gd name="connsiteY291" fmla="*/ 290936 h 1426152"/>
                  <a:gd name="connsiteX292" fmla="*/ 3108130 w 4138566"/>
                  <a:gd name="connsiteY292" fmla="*/ 281610 h 1426152"/>
                  <a:gd name="connsiteX293" fmla="*/ 3099536 w 4138566"/>
                  <a:gd name="connsiteY293" fmla="*/ 278318 h 1426152"/>
                  <a:gd name="connsiteX294" fmla="*/ 3094050 w 4138566"/>
                  <a:gd name="connsiteY294" fmla="*/ 276490 h 1426152"/>
                  <a:gd name="connsiteX295" fmla="*/ 3087101 w 4138566"/>
                  <a:gd name="connsiteY295" fmla="*/ 275758 h 1426152"/>
                  <a:gd name="connsiteX296" fmla="*/ 3084358 w 4138566"/>
                  <a:gd name="connsiteY296" fmla="*/ 273929 h 1426152"/>
                  <a:gd name="connsiteX297" fmla="*/ 3075032 w 4138566"/>
                  <a:gd name="connsiteY297" fmla="*/ 271552 h 1426152"/>
                  <a:gd name="connsiteX298" fmla="*/ 3066071 w 4138566"/>
                  <a:gd name="connsiteY298" fmla="*/ 272467 h 1426152"/>
                  <a:gd name="connsiteX299" fmla="*/ 3065523 w 4138566"/>
                  <a:gd name="connsiteY299" fmla="*/ 273381 h 1426152"/>
                  <a:gd name="connsiteX300" fmla="*/ 3063512 w 4138566"/>
                  <a:gd name="connsiteY300" fmla="*/ 271735 h 1426152"/>
                  <a:gd name="connsiteX301" fmla="*/ 3059306 w 4138566"/>
                  <a:gd name="connsiteY301" fmla="*/ 271186 h 1426152"/>
                  <a:gd name="connsiteX302" fmla="*/ 3046506 w 4138566"/>
                  <a:gd name="connsiteY302" fmla="*/ 271369 h 1426152"/>
                  <a:gd name="connsiteX303" fmla="*/ 3041751 w 4138566"/>
                  <a:gd name="connsiteY303" fmla="*/ 272649 h 1426152"/>
                  <a:gd name="connsiteX304" fmla="*/ 3030779 w 4138566"/>
                  <a:gd name="connsiteY304" fmla="*/ 271186 h 1426152"/>
                  <a:gd name="connsiteX305" fmla="*/ 3024562 w 4138566"/>
                  <a:gd name="connsiteY305" fmla="*/ 268078 h 1426152"/>
                  <a:gd name="connsiteX306" fmla="*/ 3017247 w 4138566"/>
                  <a:gd name="connsiteY306" fmla="*/ 268078 h 1426152"/>
                  <a:gd name="connsiteX307" fmla="*/ 3007190 w 4138566"/>
                  <a:gd name="connsiteY307" fmla="*/ 262409 h 1426152"/>
                  <a:gd name="connsiteX308" fmla="*/ 3004447 w 4138566"/>
                  <a:gd name="connsiteY308" fmla="*/ 262958 h 1426152"/>
                  <a:gd name="connsiteX309" fmla="*/ 2985612 w 4138566"/>
                  <a:gd name="connsiteY309" fmla="*/ 261678 h 1426152"/>
                  <a:gd name="connsiteX310" fmla="*/ 2974457 w 4138566"/>
                  <a:gd name="connsiteY310" fmla="*/ 257655 h 1426152"/>
                  <a:gd name="connsiteX311" fmla="*/ 2955074 w 4138566"/>
                  <a:gd name="connsiteY311" fmla="*/ 257106 h 1426152"/>
                  <a:gd name="connsiteX312" fmla="*/ 2949222 w 4138566"/>
                  <a:gd name="connsiteY312" fmla="*/ 256009 h 1426152"/>
                  <a:gd name="connsiteX313" fmla="*/ 2927827 w 4138566"/>
                  <a:gd name="connsiteY313" fmla="*/ 256192 h 1426152"/>
                  <a:gd name="connsiteX314" fmla="*/ 2902775 w 4138566"/>
                  <a:gd name="connsiteY314" fmla="*/ 254546 h 1426152"/>
                  <a:gd name="connsiteX315" fmla="*/ 2898752 w 4138566"/>
                  <a:gd name="connsiteY315" fmla="*/ 253083 h 1426152"/>
                  <a:gd name="connsiteX316" fmla="*/ 2896923 w 4138566"/>
                  <a:gd name="connsiteY316" fmla="*/ 251254 h 1426152"/>
                  <a:gd name="connsiteX317" fmla="*/ 2891986 w 4138566"/>
                  <a:gd name="connsiteY317" fmla="*/ 249609 h 1426152"/>
                  <a:gd name="connsiteX318" fmla="*/ 2887780 w 4138566"/>
                  <a:gd name="connsiteY318" fmla="*/ 249426 h 1426152"/>
                  <a:gd name="connsiteX319" fmla="*/ 2884306 w 4138566"/>
                  <a:gd name="connsiteY319" fmla="*/ 249060 h 1426152"/>
                  <a:gd name="connsiteX320" fmla="*/ 2880648 w 4138566"/>
                  <a:gd name="connsiteY320" fmla="*/ 251620 h 1426152"/>
                  <a:gd name="connsiteX321" fmla="*/ 2880100 w 4138566"/>
                  <a:gd name="connsiteY321" fmla="*/ 253449 h 1426152"/>
                  <a:gd name="connsiteX322" fmla="*/ 2884854 w 4138566"/>
                  <a:gd name="connsiteY322" fmla="*/ 256009 h 1426152"/>
                  <a:gd name="connsiteX323" fmla="*/ 2885037 w 4138566"/>
                  <a:gd name="connsiteY323" fmla="*/ 258203 h 1426152"/>
                  <a:gd name="connsiteX324" fmla="*/ 2888877 w 4138566"/>
                  <a:gd name="connsiteY324" fmla="*/ 261495 h 1426152"/>
                  <a:gd name="connsiteX325" fmla="*/ 2885037 w 4138566"/>
                  <a:gd name="connsiteY325" fmla="*/ 262409 h 1426152"/>
                  <a:gd name="connsiteX326" fmla="*/ 2880283 w 4138566"/>
                  <a:gd name="connsiteY326" fmla="*/ 265152 h 1426152"/>
                  <a:gd name="connsiteX327" fmla="*/ 2877722 w 4138566"/>
                  <a:gd name="connsiteY327" fmla="*/ 267346 h 1426152"/>
                  <a:gd name="connsiteX328" fmla="*/ 2875894 w 4138566"/>
                  <a:gd name="connsiteY328" fmla="*/ 273929 h 1426152"/>
                  <a:gd name="connsiteX329" fmla="*/ 2872419 w 4138566"/>
                  <a:gd name="connsiteY329" fmla="*/ 277404 h 1426152"/>
                  <a:gd name="connsiteX330" fmla="*/ 2868762 w 4138566"/>
                  <a:gd name="connsiteY330" fmla="*/ 280147 h 1426152"/>
                  <a:gd name="connsiteX331" fmla="*/ 2863093 w 4138566"/>
                  <a:gd name="connsiteY331" fmla="*/ 280878 h 1426152"/>
                  <a:gd name="connsiteX332" fmla="*/ 2857059 w 4138566"/>
                  <a:gd name="connsiteY332" fmla="*/ 284353 h 1426152"/>
                  <a:gd name="connsiteX333" fmla="*/ 2853584 w 4138566"/>
                  <a:gd name="connsiteY333" fmla="*/ 288010 h 1426152"/>
                  <a:gd name="connsiteX334" fmla="*/ 2853036 w 4138566"/>
                  <a:gd name="connsiteY334" fmla="*/ 289656 h 1426152"/>
                  <a:gd name="connsiteX335" fmla="*/ 2855962 w 4138566"/>
                  <a:gd name="connsiteY335" fmla="*/ 293313 h 1426152"/>
                  <a:gd name="connsiteX336" fmla="*/ 2856510 w 4138566"/>
                  <a:gd name="connsiteY336" fmla="*/ 295690 h 1426152"/>
                  <a:gd name="connsiteX337" fmla="*/ 2851939 w 4138566"/>
                  <a:gd name="connsiteY337" fmla="*/ 295873 h 1426152"/>
                  <a:gd name="connsiteX338" fmla="*/ 2852487 w 4138566"/>
                  <a:gd name="connsiteY338" fmla="*/ 301176 h 1426152"/>
                  <a:gd name="connsiteX339" fmla="*/ 2854864 w 4138566"/>
                  <a:gd name="connsiteY339" fmla="*/ 305016 h 1426152"/>
                  <a:gd name="connsiteX340" fmla="*/ 2859070 w 4138566"/>
                  <a:gd name="connsiteY340" fmla="*/ 307942 h 1426152"/>
                  <a:gd name="connsiteX341" fmla="*/ 2860168 w 4138566"/>
                  <a:gd name="connsiteY341" fmla="*/ 309405 h 1426152"/>
                  <a:gd name="connsiteX342" fmla="*/ 2860350 w 4138566"/>
                  <a:gd name="connsiteY342" fmla="*/ 312879 h 1426152"/>
                  <a:gd name="connsiteX343" fmla="*/ 2859070 w 4138566"/>
                  <a:gd name="connsiteY343" fmla="*/ 315074 h 1426152"/>
                  <a:gd name="connsiteX344" fmla="*/ 2854864 w 4138566"/>
                  <a:gd name="connsiteY344" fmla="*/ 315074 h 1426152"/>
                  <a:gd name="connsiteX345" fmla="*/ 2845538 w 4138566"/>
                  <a:gd name="connsiteY345" fmla="*/ 311965 h 1426152"/>
                  <a:gd name="connsiteX346" fmla="*/ 2842430 w 4138566"/>
                  <a:gd name="connsiteY346" fmla="*/ 316902 h 1426152"/>
                  <a:gd name="connsiteX347" fmla="*/ 2835846 w 4138566"/>
                  <a:gd name="connsiteY347" fmla="*/ 315257 h 1426152"/>
                  <a:gd name="connsiteX348" fmla="*/ 2833470 w 4138566"/>
                  <a:gd name="connsiteY348" fmla="*/ 317268 h 1426152"/>
                  <a:gd name="connsiteX349" fmla="*/ 2832372 w 4138566"/>
                  <a:gd name="connsiteY349" fmla="*/ 315988 h 1426152"/>
                  <a:gd name="connsiteX350" fmla="*/ 2823412 w 4138566"/>
                  <a:gd name="connsiteY350" fmla="*/ 320377 h 1426152"/>
                  <a:gd name="connsiteX351" fmla="*/ 2821218 w 4138566"/>
                  <a:gd name="connsiteY351" fmla="*/ 322571 h 1426152"/>
                  <a:gd name="connsiteX352" fmla="*/ 2817012 w 4138566"/>
                  <a:gd name="connsiteY352" fmla="*/ 324400 h 1426152"/>
                  <a:gd name="connsiteX353" fmla="*/ 2815549 w 4138566"/>
                  <a:gd name="connsiteY353" fmla="*/ 327691 h 1426152"/>
                  <a:gd name="connsiteX354" fmla="*/ 2810246 w 4138566"/>
                  <a:gd name="connsiteY354" fmla="*/ 327326 h 1426152"/>
                  <a:gd name="connsiteX355" fmla="*/ 2807686 w 4138566"/>
                  <a:gd name="connsiteY355" fmla="*/ 329154 h 1426152"/>
                  <a:gd name="connsiteX356" fmla="*/ 2804942 w 4138566"/>
                  <a:gd name="connsiteY356" fmla="*/ 327143 h 1426152"/>
                  <a:gd name="connsiteX357" fmla="*/ 2801651 w 4138566"/>
                  <a:gd name="connsiteY357" fmla="*/ 326777 h 1426152"/>
                  <a:gd name="connsiteX358" fmla="*/ 2799457 w 4138566"/>
                  <a:gd name="connsiteY358" fmla="*/ 325131 h 1426152"/>
                  <a:gd name="connsiteX359" fmla="*/ 2799457 w 4138566"/>
                  <a:gd name="connsiteY359" fmla="*/ 322571 h 1426152"/>
                  <a:gd name="connsiteX360" fmla="*/ 2795434 w 4138566"/>
                  <a:gd name="connsiteY360" fmla="*/ 322023 h 1426152"/>
                  <a:gd name="connsiteX361" fmla="*/ 2793788 w 4138566"/>
                  <a:gd name="connsiteY361" fmla="*/ 318914 h 1426152"/>
                  <a:gd name="connsiteX362" fmla="*/ 2789582 w 4138566"/>
                  <a:gd name="connsiteY362" fmla="*/ 317451 h 1426152"/>
                  <a:gd name="connsiteX363" fmla="*/ 2786108 w 4138566"/>
                  <a:gd name="connsiteY363" fmla="*/ 317268 h 1426152"/>
                  <a:gd name="connsiteX364" fmla="*/ 2773124 w 4138566"/>
                  <a:gd name="connsiteY364" fmla="*/ 311782 h 1426152"/>
                  <a:gd name="connsiteX365" fmla="*/ 2767090 w 4138566"/>
                  <a:gd name="connsiteY365" fmla="*/ 311965 h 1426152"/>
                  <a:gd name="connsiteX366" fmla="*/ 2759410 w 4138566"/>
                  <a:gd name="connsiteY366" fmla="*/ 310319 h 1426152"/>
                  <a:gd name="connsiteX367" fmla="*/ 2756850 w 4138566"/>
                  <a:gd name="connsiteY367" fmla="*/ 308125 h 1426152"/>
                  <a:gd name="connsiteX368" fmla="*/ 2752644 w 4138566"/>
                  <a:gd name="connsiteY368" fmla="*/ 308125 h 1426152"/>
                  <a:gd name="connsiteX369" fmla="*/ 2747341 w 4138566"/>
                  <a:gd name="connsiteY369" fmla="*/ 305931 h 1426152"/>
                  <a:gd name="connsiteX370" fmla="*/ 2733077 w 4138566"/>
                  <a:gd name="connsiteY370" fmla="*/ 306845 h 1426152"/>
                  <a:gd name="connsiteX371" fmla="*/ 2727957 w 4138566"/>
                  <a:gd name="connsiteY371" fmla="*/ 311965 h 1426152"/>
                  <a:gd name="connsiteX372" fmla="*/ 2726860 w 4138566"/>
                  <a:gd name="connsiteY372" fmla="*/ 314708 h 1426152"/>
                  <a:gd name="connsiteX373" fmla="*/ 2728323 w 4138566"/>
                  <a:gd name="connsiteY373" fmla="*/ 318182 h 1426152"/>
                  <a:gd name="connsiteX374" fmla="*/ 2727957 w 4138566"/>
                  <a:gd name="connsiteY374" fmla="*/ 320011 h 1426152"/>
                  <a:gd name="connsiteX375" fmla="*/ 2723203 w 4138566"/>
                  <a:gd name="connsiteY375" fmla="*/ 315988 h 1426152"/>
                  <a:gd name="connsiteX376" fmla="*/ 2721008 w 4138566"/>
                  <a:gd name="connsiteY376" fmla="*/ 317268 h 1426152"/>
                  <a:gd name="connsiteX377" fmla="*/ 2708391 w 4138566"/>
                  <a:gd name="connsiteY377" fmla="*/ 315988 h 1426152"/>
                  <a:gd name="connsiteX378" fmla="*/ 2703088 w 4138566"/>
                  <a:gd name="connsiteY378" fmla="*/ 317268 h 1426152"/>
                  <a:gd name="connsiteX379" fmla="*/ 2698882 w 4138566"/>
                  <a:gd name="connsiteY379" fmla="*/ 316720 h 1426152"/>
                  <a:gd name="connsiteX380" fmla="*/ 2692299 w 4138566"/>
                  <a:gd name="connsiteY380" fmla="*/ 311416 h 1426152"/>
                  <a:gd name="connsiteX381" fmla="*/ 2688459 w 4138566"/>
                  <a:gd name="connsiteY381" fmla="*/ 309771 h 1426152"/>
                  <a:gd name="connsiteX382" fmla="*/ 2684070 w 4138566"/>
                  <a:gd name="connsiteY382" fmla="*/ 303553 h 1426152"/>
                  <a:gd name="connsiteX383" fmla="*/ 2679315 w 4138566"/>
                  <a:gd name="connsiteY383" fmla="*/ 300810 h 1426152"/>
                  <a:gd name="connsiteX384" fmla="*/ 2676024 w 4138566"/>
                  <a:gd name="connsiteY384" fmla="*/ 294959 h 1426152"/>
                  <a:gd name="connsiteX385" fmla="*/ 2675475 w 4138566"/>
                  <a:gd name="connsiteY385" fmla="*/ 291302 h 1426152"/>
                  <a:gd name="connsiteX386" fmla="*/ 2674744 w 4138566"/>
                  <a:gd name="connsiteY386" fmla="*/ 290387 h 1426152"/>
                  <a:gd name="connsiteX387" fmla="*/ 2672184 w 4138566"/>
                  <a:gd name="connsiteY387" fmla="*/ 291302 h 1426152"/>
                  <a:gd name="connsiteX388" fmla="*/ 2669441 w 4138566"/>
                  <a:gd name="connsiteY388" fmla="*/ 294776 h 1426152"/>
                  <a:gd name="connsiteX389" fmla="*/ 2661761 w 4138566"/>
                  <a:gd name="connsiteY389" fmla="*/ 306479 h 1426152"/>
                  <a:gd name="connsiteX390" fmla="*/ 2658103 w 4138566"/>
                  <a:gd name="connsiteY390" fmla="*/ 310502 h 1426152"/>
                  <a:gd name="connsiteX391" fmla="*/ 2657555 w 4138566"/>
                  <a:gd name="connsiteY391" fmla="*/ 315074 h 1426152"/>
                  <a:gd name="connsiteX392" fmla="*/ 2656457 w 4138566"/>
                  <a:gd name="connsiteY392" fmla="*/ 318548 h 1426152"/>
                  <a:gd name="connsiteX393" fmla="*/ 2657006 w 4138566"/>
                  <a:gd name="connsiteY393" fmla="*/ 328057 h 1426152"/>
                  <a:gd name="connsiteX394" fmla="*/ 2653715 w 4138566"/>
                  <a:gd name="connsiteY394" fmla="*/ 329337 h 1426152"/>
                  <a:gd name="connsiteX395" fmla="*/ 2649509 w 4138566"/>
                  <a:gd name="connsiteY395" fmla="*/ 335554 h 1426152"/>
                  <a:gd name="connsiteX396" fmla="*/ 2646949 w 4138566"/>
                  <a:gd name="connsiteY396" fmla="*/ 337383 h 1426152"/>
                  <a:gd name="connsiteX397" fmla="*/ 2645486 w 4138566"/>
                  <a:gd name="connsiteY397" fmla="*/ 342503 h 1426152"/>
                  <a:gd name="connsiteX398" fmla="*/ 2641097 w 4138566"/>
                  <a:gd name="connsiteY398" fmla="*/ 345978 h 1426152"/>
                  <a:gd name="connsiteX399" fmla="*/ 2639451 w 4138566"/>
                  <a:gd name="connsiteY399" fmla="*/ 350001 h 1426152"/>
                  <a:gd name="connsiteX400" fmla="*/ 2633783 w 4138566"/>
                  <a:gd name="connsiteY400" fmla="*/ 348355 h 1426152"/>
                  <a:gd name="connsiteX401" fmla="*/ 2629394 w 4138566"/>
                  <a:gd name="connsiteY401" fmla="*/ 339577 h 1426152"/>
                  <a:gd name="connsiteX402" fmla="*/ 2627382 w 4138566"/>
                  <a:gd name="connsiteY402" fmla="*/ 338663 h 1426152"/>
                  <a:gd name="connsiteX403" fmla="*/ 2626834 w 4138566"/>
                  <a:gd name="connsiteY403" fmla="*/ 342138 h 1426152"/>
                  <a:gd name="connsiteX404" fmla="*/ 2623359 w 4138566"/>
                  <a:gd name="connsiteY404" fmla="*/ 342686 h 1426152"/>
                  <a:gd name="connsiteX405" fmla="*/ 2620616 w 4138566"/>
                  <a:gd name="connsiteY405" fmla="*/ 340309 h 1426152"/>
                  <a:gd name="connsiteX406" fmla="*/ 2617325 w 4138566"/>
                  <a:gd name="connsiteY406" fmla="*/ 340675 h 1426152"/>
                  <a:gd name="connsiteX407" fmla="*/ 2613667 w 4138566"/>
                  <a:gd name="connsiteY407" fmla="*/ 339212 h 1426152"/>
                  <a:gd name="connsiteX408" fmla="*/ 2611290 w 4138566"/>
                  <a:gd name="connsiteY408" fmla="*/ 337200 h 1426152"/>
                  <a:gd name="connsiteX409" fmla="*/ 2611290 w 4138566"/>
                  <a:gd name="connsiteY409" fmla="*/ 335189 h 1426152"/>
                  <a:gd name="connsiteX410" fmla="*/ 2606902 w 4138566"/>
                  <a:gd name="connsiteY410" fmla="*/ 332080 h 1426152"/>
                  <a:gd name="connsiteX411" fmla="*/ 2604159 w 4138566"/>
                  <a:gd name="connsiteY411" fmla="*/ 333909 h 1426152"/>
                  <a:gd name="connsiteX412" fmla="*/ 2603062 w 4138566"/>
                  <a:gd name="connsiteY412" fmla="*/ 332263 h 1426152"/>
                  <a:gd name="connsiteX413" fmla="*/ 2600684 w 4138566"/>
                  <a:gd name="connsiteY413" fmla="*/ 330983 h 1426152"/>
                  <a:gd name="connsiteX414" fmla="*/ 2599039 w 4138566"/>
                  <a:gd name="connsiteY414" fmla="*/ 328423 h 1426152"/>
                  <a:gd name="connsiteX415" fmla="*/ 2597575 w 4138566"/>
                  <a:gd name="connsiteY415" fmla="*/ 324400 h 1426152"/>
                  <a:gd name="connsiteX416" fmla="*/ 2594284 w 4138566"/>
                  <a:gd name="connsiteY416" fmla="*/ 323303 h 1426152"/>
                  <a:gd name="connsiteX417" fmla="*/ 2592821 w 4138566"/>
                  <a:gd name="connsiteY417" fmla="*/ 324217 h 1426152"/>
                  <a:gd name="connsiteX418" fmla="*/ 2592638 w 4138566"/>
                  <a:gd name="connsiteY418" fmla="*/ 322388 h 1426152"/>
                  <a:gd name="connsiteX419" fmla="*/ 2589529 w 4138566"/>
                  <a:gd name="connsiteY419" fmla="*/ 318182 h 1426152"/>
                  <a:gd name="connsiteX420" fmla="*/ 2588067 w 4138566"/>
                  <a:gd name="connsiteY420" fmla="*/ 314342 h 1426152"/>
                  <a:gd name="connsiteX421" fmla="*/ 2586604 w 4138566"/>
                  <a:gd name="connsiteY421" fmla="*/ 313428 h 1426152"/>
                  <a:gd name="connsiteX422" fmla="*/ 2586604 w 4138566"/>
                  <a:gd name="connsiteY422" fmla="*/ 310136 h 1426152"/>
                  <a:gd name="connsiteX423" fmla="*/ 2585141 w 4138566"/>
                  <a:gd name="connsiteY423" fmla="*/ 308491 h 1426152"/>
                  <a:gd name="connsiteX424" fmla="*/ 2583678 w 4138566"/>
                  <a:gd name="connsiteY424" fmla="*/ 305199 h 1426152"/>
                  <a:gd name="connsiteX425" fmla="*/ 2583130 w 4138566"/>
                  <a:gd name="connsiteY425" fmla="*/ 306113 h 1426152"/>
                  <a:gd name="connsiteX426" fmla="*/ 2578558 w 4138566"/>
                  <a:gd name="connsiteY426" fmla="*/ 308125 h 1426152"/>
                  <a:gd name="connsiteX427" fmla="*/ 2575998 w 4138566"/>
                  <a:gd name="connsiteY427" fmla="*/ 305931 h 1426152"/>
                  <a:gd name="connsiteX428" fmla="*/ 2577095 w 4138566"/>
                  <a:gd name="connsiteY428" fmla="*/ 303553 h 1426152"/>
                  <a:gd name="connsiteX429" fmla="*/ 2575998 w 4138566"/>
                  <a:gd name="connsiteY429" fmla="*/ 301176 h 1426152"/>
                  <a:gd name="connsiteX430" fmla="*/ 2574169 w 4138566"/>
                  <a:gd name="connsiteY430" fmla="*/ 300445 h 1426152"/>
                  <a:gd name="connsiteX431" fmla="*/ 2573255 w 4138566"/>
                  <a:gd name="connsiteY431" fmla="*/ 298616 h 1426152"/>
                  <a:gd name="connsiteX432" fmla="*/ 2572706 w 4138566"/>
                  <a:gd name="connsiteY432" fmla="*/ 294227 h 1426152"/>
                  <a:gd name="connsiteX433" fmla="*/ 2581849 w 4138566"/>
                  <a:gd name="connsiteY433" fmla="*/ 286364 h 1426152"/>
                  <a:gd name="connsiteX434" fmla="*/ 2584592 w 4138566"/>
                  <a:gd name="connsiteY434" fmla="*/ 287644 h 1426152"/>
                  <a:gd name="connsiteX435" fmla="*/ 2586604 w 4138566"/>
                  <a:gd name="connsiteY435" fmla="*/ 287278 h 1426152"/>
                  <a:gd name="connsiteX436" fmla="*/ 2585141 w 4138566"/>
                  <a:gd name="connsiteY436" fmla="*/ 286181 h 1426152"/>
                  <a:gd name="connsiteX437" fmla="*/ 2585689 w 4138566"/>
                  <a:gd name="connsiteY437" fmla="*/ 284536 h 1426152"/>
                  <a:gd name="connsiteX438" fmla="*/ 2590626 w 4138566"/>
                  <a:gd name="connsiteY438" fmla="*/ 283073 h 1426152"/>
                  <a:gd name="connsiteX439" fmla="*/ 2593552 w 4138566"/>
                  <a:gd name="connsiteY439" fmla="*/ 281244 h 1426152"/>
                  <a:gd name="connsiteX440" fmla="*/ 2590626 w 4138566"/>
                  <a:gd name="connsiteY440" fmla="*/ 281610 h 1426152"/>
                  <a:gd name="connsiteX441" fmla="*/ 2590444 w 4138566"/>
                  <a:gd name="connsiteY441" fmla="*/ 280695 h 1426152"/>
                  <a:gd name="connsiteX442" fmla="*/ 2592821 w 4138566"/>
                  <a:gd name="connsiteY442" fmla="*/ 279233 h 1426152"/>
                  <a:gd name="connsiteX443" fmla="*/ 2591724 w 4138566"/>
                  <a:gd name="connsiteY443" fmla="*/ 278501 h 1426152"/>
                  <a:gd name="connsiteX444" fmla="*/ 2591724 w 4138566"/>
                  <a:gd name="connsiteY444" fmla="*/ 275941 h 1426152"/>
                  <a:gd name="connsiteX445" fmla="*/ 2595930 w 4138566"/>
                  <a:gd name="connsiteY445" fmla="*/ 270821 h 1426152"/>
                  <a:gd name="connsiteX446" fmla="*/ 2585872 w 4138566"/>
                  <a:gd name="connsiteY446" fmla="*/ 266798 h 1426152"/>
                  <a:gd name="connsiteX447" fmla="*/ 2586421 w 4138566"/>
                  <a:gd name="connsiteY447" fmla="*/ 265335 h 1426152"/>
                  <a:gd name="connsiteX448" fmla="*/ 2590078 w 4138566"/>
                  <a:gd name="connsiteY448" fmla="*/ 263141 h 1426152"/>
                  <a:gd name="connsiteX449" fmla="*/ 2585689 w 4138566"/>
                  <a:gd name="connsiteY449" fmla="*/ 260946 h 1426152"/>
                  <a:gd name="connsiteX450" fmla="*/ 2586421 w 4138566"/>
                  <a:gd name="connsiteY450" fmla="*/ 258569 h 1426152"/>
                  <a:gd name="connsiteX451" fmla="*/ 2589529 w 4138566"/>
                  <a:gd name="connsiteY451" fmla="*/ 257472 h 1426152"/>
                  <a:gd name="connsiteX452" fmla="*/ 2589347 w 4138566"/>
                  <a:gd name="connsiteY452" fmla="*/ 253997 h 1426152"/>
                  <a:gd name="connsiteX453" fmla="*/ 2590626 w 4138566"/>
                  <a:gd name="connsiteY453" fmla="*/ 253266 h 1426152"/>
                  <a:gd name="connsiteX454" fmla="*/ 2588615 w 4138566"/>
                  <a:gd name="connsiteY454" fmla="*/ 252900 h 1426152"/>
                  <a:gd name="connsiteX455" fmla="*/ 2588067 w 4138566"/>
                  <a:gd name="connsiteY455" fmla="*/ 251072 h 1426152"/>
                  <a:gd name="connsiteX456" fmla="*/ 2588615 w 4138566"/>
                  <a:gd name="connsiteY456" fmla="*/ 249426 h 1426152"/>
                  <a:gd name="connsiteX457" fmla="*/ 2587884 w 4138566"/>
                  <a:gd name="connsiteY457" fmla="*/ 246866 h 1426152"/>
                  <a:gd name="connsiteX458" fmla="*/ 2590993 w 4138566"/>
                  <a:gd name="connsiteY458" fmla="*/ 246683 h 1426152"/>
                  <a:gd name="connsiteX459" fmla="*/ 2591724 w 4138566"/>
                  <a:gd name="connsiteY459" fmla="*/ 245768 h 1426152"/>
                  <a:gd name="connsiteX460" fmla="*/ 2592090 w 4138566"/>
                  <a:gd name="connsiteY460" fmla="*/ 243757 h 1426152"/>
                  <a:gd name="connsiteX461" fmla="*/ 2593187 w 4138566"/>
                  <a:gd name="connsiteY461" fmla="*/ 242294 h 1426152"/>
                  <a:gd name="connsiteX462" fmla="*/ 2591724 w 4138566"/>
                  <a:gd name="connsiteY462" fmla="*/ 241380 h 1426152"/>
                  <a:gd name="connsiteX463" fmla="*/ 2591541 w 4138566"/>
                  <a:gd name="connsiteY463" fmla="*/ 239917 h 1426152"/>
                  <a:gd name="connsiteX464" fmla="*/ 2584592 w 4138566"/>
                  <a:gd name="connsiteY464" fmla="*/ 236991 h 1426152"/>
                  <a:gd name="connsiteX465" fmla="*/ 2582215 w 4138566"/>
                  <a:gd name="connsiteY465" fmla="*/ 234248 h 1426152"/>
                  <a:gd name="connsiteX466" fmla="*/ 2578375 w 4138566"/>
                  <a:gd name="connsiteY466" fmla="*/ 231871 h 1426152"/>
                  <a:gd name="connsiteX467" fmla="*/ 2578375 w 4138566"/>
                  <a:gd name="connsiteY467" fmla="*/ 230225 h 1426152"/>
                  <a:gd name="connsiteX468" fmla="*/ 2567403 w 4138566"/>
                  <a:gd name="connsiteY468" fmla="*/ 226934 h 1426152"/>
                  <a:gd name="connsiteX469" fmla="*/ 2567952 w 4138566"/>
                  <a:gd name="connsiteY469" fmla="*/ 224922 h 1426152"/>
                  <a:gd name="connsiteX470" fmla="*/ 2567038 w 4138566"/>
                  <a:gd name="connsiteY470" fmla="*/ 222911 h 1426152"/>
                  <a:gd name="connsiteX471" fmla="*/ 2561734 w 4138566"/>
                  <a:gd name="connsiteY471" fmla="*/ 222728 h 1426152"/>
                  <a:gd name="connsiteX472" fmla="*/ 2559540 w 4138566"/>
                  <a:gd name="connsiteY472" fmla="*/ 221630 h 1426152"/>
                  <a:gd name="connsiteX473" fmla="*/ 2561186 w 4138566"/>
                  <a:gd name="connsiteY473" fmla="*/ 220716 h 1426152"/>
                  <a:gd name="connsiteX474" fmla="*/ 2558077 w 4138566"/>
                  <a:gd name="connsiteY474" fmla="*/ 218705 h 1426152"/>
                  <a:gd name="connsiteX475" fmla="*/ 2550397 w 4138566"/>
                  <a:gd name="connsiteY475" fmla="*/ 216693 h 1426152"/>
                  <a:gd name="connsiteX476" fmla="*/ 2545460 w 4138566"/>
                  <a:gd name="connsiteY476" fmla="*/ 217425 h 1426152"/>
                  <a:gd name="connsiteX477" fmla="*/ 2538328 w 4138566"/>
                  <a:gd name="connsiteY477" fmla="*/ 217059 h 1426152"/>
                  <a:gd name="connsiteX478" fmla="*/ 2530465 w 4138566"/>
                  <a:gd name="connsiteY478" fmla="*/ 214865 h 1426152"/>
                  <a:gd name="connsiteX479" fmla="*/ 2528453 w 4138566"/>
                  <a:gd name="connsiteY479" fmla="*/ 215962 h 1426152"/>
                  <a:gd name="connsiteX480" fmla="*/ 2527539 w 4138566"/>
                  <a:gd name="connsiteY480" fmla="*/ 218156 h 1426152"/>
                  <a:gd name="connsiteX481" fmla="*/ 2524248 w 4138566"/>
                  <a:gd name="connsiteY481" fmla="*/ 218339 h 1426152"/>
                  <a:gd name="connsiteX482" fmla="*/ 2519493 w 4138566"/>
                  <a:gd name="connsiteY482" fmla="*/ 221265 h 1426152"/>
                  <a:gd name="connsiteX483" fmla="*/ 2518030 w 4138566"/>
                  <a:gd name="connsiteY483" fmla="*/ 220350 h 1426152"/>
                  <a:gd name="connsiteX484" fmla="*/ 2517481 w 4138566"/>
                  <a:gd name="connsiteY484" fmla="*/ 218888 h 1426152"/>
                  <a:gd name="connsiteX485" fmla="*/ 2509070 w 4138566"/>
                  <a:gd name="connsiteY485" fmla="*/ 213402 h 1426152"/>
                  <a:gd name="connsiteX486" fmla="*/ 2505961 w 4138566"/>
                  <a:gd name="connsiteY486" fmla="*/ 214865 h 1426152"/>
                  <a:gd name="connsiteX487" fmla="*/ 2501755 w 4138566"/>
                  <a:gd name="connsiteY487" fmla="*/ 213402 h 1426152"/>
                  <a:gd name="connsiteX488" fmla="*/ 2498464 w 4138566"/>
                  <a:gd name="connsiteY488" fmla="*/ 214133 h 1426152"/>
                  <a:gd name="connsiteX489" fmla="*/ 2494806 w 4138566"/>
                  <a:gd name="connsiteY489" fmla="*/ 211756 h 1426152"/>
                  <a:gd name="connsiteX490" fmla="*/ 2492612 w 4138566"/>
                  <a:gd name="connsiteY490" fmla="*/ 212670 h 1426152"/>
                  <a:gd name="connsiteX491" fmla="*/ 2490052 w 4138566"/>
                  <a:gd name="connsiteY491" fmla="*/ 211207 h 1426152"/>
                  <a:gd name="connsiteX492" fmla="*/ 2488406 w 4138566"/>
                  <a:gd name="connsiteY492" fmla="*/ 213219 h 1426152"/>
                  <a:gd name="connsiteX493" fmla="*/ 2484200 w 4138566"/>
                  <a:gd name="connsiteY493" fmla="*/ 211207 h 1426152"/>
                  <a:gd name="connsiteX494" fmla="*/ 2483834 w 4138566"/>
                  <a:gd name="connsiteY494" fmla="*/ 209379 h 1426152"/>
                  <a:gd name="connsiteX495" fmla="*/ 2482737 w 4138566"/>
                  <a:gd name="connsiteY495" fmla="*/ 207184 h 1426152"/>
                  <a:gd name="connsiteX496" fmla="*/ 2480726 w 4138566"/>
                  <a:gd name="connsiteY496" fmla="*/ 206270 h 1426152"/>
                  <a:gd name="connsiteX497" fmla="*/ 2479080 w 4138566"/>
                  <a:gd name="connsiteY497" fmla="*/ 207733 h 1426152"/>
                  <a:gd name="connsiteX498" fmla="*/ 2473777 w 4138566"/>
                  <a:gd name="connsiteY498" fmla="*/ 204076 h 1426152"/>
                  <a:gd name="connsiteX499" fmla="*/ 2471034 w 4138566"/>
                  <a:gd name="connsiteY499" fmla="*/ 204807 h 1426152"/>
                  <a:gd name="connsiteX500" fmla="*/ 2466828 w 4138566"/>
                  <a:gd name="connsiteY500" fmla="*/ 203344 h 1426152"/>
                  <a:gd name="connsiteX501" fmla="*/ 2457868 w 4138566"/>
                  <a:gd name="connsiteY501" fmla="*/ 202613 h 1426152"/>
                  <a:gd name="connsiteX502" fmla="*/ 2452199 w 4138566"/>
                  <a:gd name="connsiteY502" fmla="*/ 200053 h 1426152"/>
                  <a:gd name="connsiteX503" fmla="*/ 2449456 w 4138566"/>
                  <a:gd name="connsiteY503" fmla="*/ 200053 h 1426152"/>
                  <a:gd name="connsiteX504" fmla="*/ 2448542 w 4138566"/>
                  <a:gd name="connsiteY504" fmla="*/ 201881 h 1426152"/>
                  <a:gd name="connsiteX505" fmla="*/ 2448542 w 4138566"/>
                  <a:gd name="connsiteY505" fmla="*/ 203527 h 1426152"/>
                  <a:gd name="connsiteX506" fmla="*/ 2449456 w 4138566"/>
                  <a:gd name="connsiteY506" fmla="*/ 206087 h 1426152"/>
                  <a:gd name="connsiteX507" fmla="*/ 2447993 w 4138566"/>
                  <a:gd name="connsiteY507" fmla="*/ 207184 h 1426152"/>
                  <a:gd name="connsiteX508" fmla="*/ 2441044 w 4138566"/>
                  <a:gd name="connsiteY508" fmla="*/ 206636 h 1426152"/>
                  <a:gd name="connsiteX509" fmla="*/ 2436473 w 4138566"/>
                  <a:gd name="connsiteY509" fmla="*/ 202796 h 1426152"/>
                  <a:gd name="connsiteX510" fmla="*/ 2435742 w 4138566"/>
                  <a:gd name="connsiteY510" fmla="*/ 204258 h 1426152"/>
                  <a:gd name="connsiteX511" fmla="*/ 2435376 w 4138566"/>
                  <a:gd name="connsiteY511" fmla="*/ 208464 h 1426152"/>
                  <a:gd name="connsiteX512" fmla="*/ 2431170 w 4138566"/>
                  <a:gd name="connsiteY512" fmla="*/ 219253 h 1426152"/>
                  <a:gd name="connsiteX513" fmla="*/ 2433364 w 4138566"/>
                  <a:gd name="connsiteY513" fmla="*/ 219802 h 1426152"/>
                  <a:gd name="connsiteX514" fmla="*/ 2432084 w 4138566"/>
                  <a:gd name="connsiteY514" fmla="*/ 221448 h 1426152"/>
                  <a:gd name="connsiteX515" fmla="*/ 2431719 w 4138566"/>
                  <a:gd name="connsiteY515" fmla="*/ 222728 h 1426152"/>
                  <a:gd name="connsiteX516" fmla="*/ 2433181 w 4138566"/>
                  <a:gd name="connsiteY516" fmla="*/ 226568 h 1426152"/>
                  <a:gd name="connsiteX517" fmla="*/ 2439033 w 4138566"/>
                  <a:gd name="connsiteY517" fmla="*/ 234980 h 1426152"/>
                  <a:gd name="connsiteX518" fmla="*/ 2437387 w 4138566"/>
                  <a:gd name="connsiteY518" fmla="*/ 236991 h 1426152"/>
                  <a:gd name="connsiteX519" fmla="*/ 2433730 w 4138566"/>
                  <a:gd name="connsiteY519" fmla="*/ 239185 h 1426152"/>
                  <a:gd name="connsiteX520" fmla="*/ 2420929 w 4138566"/>
                  <a:gd name="connsiteY520" fmla="*/ 240283 h 1426152"/>
                  <a:gd name="connsiteX521" fmla="*/ 2413798 w 4138566"/>
                  <a:gd name="connsiteY521" fmla="*/ 243574 h 1426152"/>
                  <a:gd name="connsiteX522" fmla="*/ 2411055 w 4138566"/>
                  <a:gd name="connsiteY522" fmla="*/ 242294 h 1426152"/>
                  <a:gd name="connsiteX523" fmla="*/ 2409592 w 4138566"/>
                  <a:gd name="connsiteY523" fmla="*/ 243757 h 1426152"/>
                  <a:gd name="connsiteX524" fmla="*/ 2407398 w 4138566"/>
                  <a:gd name="connsiteY524" fmla="*/ 242660 h 1426152"/>
                  <a:gd name="connsiteX525" fmla="*/ 2400083 w 4138566"/>
                  <a:gd name="connsiteY525" fmla="*/ 243757 h 1426152"/>
                  <a:gd name="connsiteX526" fmla="*/ 2395146 w 4138566"/>
                  <a:gd name="connsiteY526" fmla="*/ 242477 h 1426152"/>
                  <a:gd name="connsiteX527" fmla="*/ 2391123 w 4138566"/>
                  <a:gd name="connsiteY527" fmla="*/ 242477 h 1426152"/>
                  <a:gd name="connsiteX528" fmla="*/ 2379968 w 4138566"/>
                  <a:gd name="connsiteY528" fmla="*/ 243757 h 1426152"/>
                  <a:gd name="connsiteX529" fmla="*/ 2377957 w 4138566"/>
                  <a:gd name="connsiteY529" fmla="*/ 244671 h 1426152"/>
                  <a:gd name="connsiteX530" fmla="*/ 2368447 w 4138566"/>
                  <a:gd name="connsiteY530" fmla="*/ 241928 h 1426152"/>
                  <a:gd name="connsiteX531" fmla="*/ 2355099 w 4138566"/>
                  <a:gd name="connsiteY531" fmla="*/ 239917 h 1426152"/>
                  <a:gd name="connsiteX532" fmla="*/ 2350710 w 4138566"/>
                  <a:gd name="connsiteY532" fmla="*/ 239917 h 1426152"/>
                  <a:gd name="connsiteX533" fmla="*/ 2351076 w 4138566"/>
                  <a:gd name="connsiteY533" fmla="*/ 241928 h 1426152"/>
                  <a:gd name="connsiteX534" fmla="*/ 2349613 w 4138566"/>
                  <a:gd name="connsiteY534" fmla="*/ 243026 h 1426152"/>
                  <a:gd name="connsiteX535" fmla="*/ 2335898 w 4138566"/>
                  <a:gd name="connsiteY535" fmla="*/ 237905 h 1426152"/>
                  <a:gd name="connsiteX536" fmla="*/ 2327486 w 4138566"/>
                  <a:gd name="connsiteY536" fmla="*/ 236808 h 1426152"/>
                  <a:gd name="connsiteX537" fmla="*/ 2314137 w 4138566"/>
                  <a:gd name="connsiteY537" fmla="*/ 232785 h 1426152"/>
                  <a:gd name="connsiteX538" fmla="*/ 2311760 w 4138566"/>
                  <a:gd name="connsiteY538" fmla="*/ 230774 h 1426152"/>
                  <a:gd name="connsiteX539" fmla="*/ 2311577 w 4138566"/>
                  <a:gd name="connsiteY539" fmla="*/ 229128 h 1426152"/>
                  <a:gd name="connsiteX540" fmla="*/ 2311577 w 4138566"/>
                  <a:gd name="connsiteY540" fmla="*/ 227482 h 1426152"/>
                  <a:gd name="connsiteX541" fmla="*/ 2312309 w 4138566"/>
                  <a:gd name="connsiteY541" fmla="*/ 226019 h 1426152"/>
                  <a:gd name="connsiteX542" fmla="*/ 2311211 w 4138566"/>
                  <a:gd name="connsiteY542" fmla="*/ 222728 h 1426152"/>
                  <a:gd name="connsiteX543" fmla="*/ 2312126 w 4138566"/>
                  <a:gd name="connsiteY543" fmla="*/ 220716 h 1426152"/>
                  <a:gd name="connsiteX544" fmla="*/ 2315234 w 4138566"/>
                  <a:gd name="connsiteY544" fmla="*/ 219619 h 1426152"/>
                  <a:gd name="connsiteX545" fmla="*/ 2320354 w 4138566"/>
                  <a:gd name="connsiteY545" fmla="*/ 219802 h 1426152"/>
                  <a:gd name="connsiteX546" fmla="*/ 2321086 w 4138566"/>
                  <a:gd name="connsiteY546" fmla="*/ 218339 h 1426152"/>
                  <a:gd name="connsiteX547" fmla="*/ 2323829 w 4138566"/>
                  <a:gd name="connsiteY547" fmla="*/ 218339 h 1426152"/>
                  <a:gd name="connsiteX548" fmla="*/ 2322366 w 4138566"/>
                  <a:gd name="connsiteY548" fmla="*/ 216327 h 1426152"/>
                  <a:gd name="connsiteX549" fmla="*/ 2319075 w 4138566"/>
                  <a:gd name="connsiteY549" fmla="*/ 214865 h 1426152"/>
                  <a:gd name="connsiteX550" fmla="*/ 2306457 w 4138566"/>
                  <a:gd name="connsiteY550" fmla="*/ 215047 h 1426152"/>
                  <a:gd name="connsiteX551" fmla="*/ 2301519 w 4138566"/>
                  <a:gd name="connsiteY551" fmla="*/ 213402 h 1426152"/>
                  <a:gd name="connsiteX552" fmla="*/ 2293108 w 4138566"/>
                  <a:gd name="connsiteY552" fmla="*/ 214682 h 1426152"/>
                  <a:gd name="connsiteX553" fmla="*/ 2281587 w 4138566"/>
                  <a:gd name="connsiteY553" fmla="*/ 213585 h 1426152"/>
                  <a:gd name="connsiteX554" fmla="*/ 2275736 w 4138566"/>
                  <a:gd name="connsiteY554" fmla="*/ 211573 h 1426152"/>
                  <a:gd name="connsiteX555" fmla="*/ 2270615 w 4138566"/>
                  <a:gd name="connsiteY555" fmla="*/ 211756 h 1426152"/>
                  <a:gd name="connsiteX556" fmla="*/ 2265130 w 4138566"/>
                  <a:gd name="connsiteY556" fmla="*/ 210476 h 1426152"/>
                  <a:gd name="connsiteX557" fmla="*/ 2258912 w 4138566"/>
                  <a:gd name="connsiteY557" fmla="*/ 210476 h 1426152"/>
                  <a:gd name="connsiteX558" fmla="*/ 2250501 w 4138566"/>
                  <a:gd name="connsiteY558" fmla="*/ 208099 h 1426152"/>
                  <a:gd name="connsiteX559" fmla="*/ 2241358 w 4138566"/>
                  <a:gd name="connsiteY559" fmla="*/ 207184 h 1426152"/>
                  <a:gd name="connsiteX560" fmla="*/ 2232580 w 4138566"/>
                  <a:gd name="connsiteY560" fmla="*/ 208647 h 1426152"/>
                  <a:gd name="connsiteX561" fmla="*/ 2232580 w 4138566"/>
                  <a:gd name="connsiteY561" fmla="*/ 210659 h 1426152"/>
                  <a:gd name="connsiteX562" fmla="*/ 2220877 w 4138566"/>
                  <a:gd name="connsiteY562" fmla="*/ 213402 h 1426152"/>
                  <a:gd name="connsiteX563" fmla="*/ 2214111 w 4138566"/>
                  <a:gd name="connsiteY563" fmla="*/ 213950 h 1426152"/>
                  <a:gd name="connsiteX564" fmla="*/ 2203688 w 4138566"/>
                  <a:gd name="connsiteY564" fmla="*/ 213219 h 1426152"/>
                  <a:gd name="connsiteX565" fmla="*/ 2187596 w 4138566"/>
                  <a:gd name="connsiteY565" fmla="*/ 216876 h 1426152"/>
                  <a:gd name="connsiteX566" fmla="*/ 2194545 w 4138566"/>
                  <a:gd name="connsiteY566" fmla="*/ 222911 h 1426152"/>
                  <a:gd name="connsiteX567" fmla="*/ 2195642 w 4138566"/>
                  <a:gd name="connsiteY567" fmla="*/ 226019 h 1426152"/>
                  <a:gd name="connsiteX568" fmla="*/ 2193630 w 4138566"/>
                  <a:gd name="connsiteY568" fmla="*/ 227299 h 1426152"/>
                  <a:gd name="connsiteX569" fmla="*/ 2183938 w 4138566"/>
                  <a:gd name="connsiteY569" fmla="*/ 231322 h 1426152"/>
                  <a:gd name="connsiteX570" fmla="*/ 2176807 w 4138566"/>
                  <a:gd name="connsiteY570" fmla="*/ 229677 h 1426152"/>
                  <a:gd name="connsiteX571" fmla="*/ 2178270 w 4138566"/>
                  <a:gd name="connsiteY571" fmla="*/ 228031 h 1426152"/>
                  <a:gd name="connsiteX572" fmla="*/ 2184670 w 4138566"/>
                  <a:gd name="connsiteY572" fmla="*/ 228762 h 1426152"/>
                  <a:gd name="connsiteX573" fmla="*/ 2186316 w 4138566"/>
                  <a:gd name="connsiteY573" fmla="*/ 226019 h 1426152"/>
                  <a:gd name="connsiteX574" fmla="*/ 2179184 w 4138566"/>
                  <a:gd name="connsiteY574" fmla="*/ 224922 h 1426152"/>
                  <a:gd name="connsiteX575" fmla="*/ 2180464 w 4138566"/>
                  <a:gd name="connsiteY575" fmla="*/ 222545 h 1426152"/>
                  <a:gd name="connsiteX576" fmla="*/ 2178270 w 4138566"/>
                  <a:gd name="connsiteY576" fmla="*/ 220350 h 1426152"/>
                  <a:gd name="connsiteX577" fmla="*/ 2183024 w 4138566"/>
                  <a:gd name="connsiteY577" fmla="*/ 214133 h 1426152"/>
                  <a:gd name="connsiteX578" fmla="*/ 2182841 w 4138566"/>
                  <a:gd name="connsiteY578" fmla="*/ 210476 h 1426152"/>
                  <a:gd name="connsiteX579" fmla="*/ 2180464 w 4138566"/>
                  <a:gd name="connsiteY579" fmla="*/ 207184 h 1426152"/>
                  <a:gd name="connsiteX580" fmla="*/ 2178087 w 4138566"/>
                  <a:gd name="connsiteY580" fmla="*/ 205904 h 1426152"/>
                  <a:gd name="connsiteX581" fmla="*/ 2177172 w 4138566"/>
                  <a:gd name="connsiteY581" fmla="*/ 201516 h 1426152"/>
                  <a:gd name="connsiteX582" fmla="*/ 2173332 w 4138566"/>
                  <a:gd name="connsiteY582" fmla="*/ 198041 h 1426152"/>
                  <a:gd name="connsiteX583" fmla="*/ 2167846 w 4138566"/>
                  <a:gd name="connsiteY583" fmla="*/ 191641 h 1426152"/>
                  <a:gd name="connsiteX584" fmla="*/ 2170407 w 4138566"/>
                  <a:gd name="connsiteY584" fmla="*/ 198590 h 1426152"/>
                  <a:gd name="connsiteX585" fmla="*/ 2169309 w 4138566"/>
                  <a:gd name="connsiteY585" fmla="*/ 202978 h 1426152"/>
                  <a:gd name="connsiteX586" fmla="*/ 2166201 w 4138566"/>
                  <a:gd name="connsiteY586" fmla="*/ 206453 h 1426152"/>
                  <a:gd name="connsiteX587" fmla="*/ 2158703 w 4138566"/>
                  <a:gd name="connsiteY587" fmla="*/ 207733 h 1426152"/>
                  <a:gd name="connsiteX588" fmla="*/ 2144623 w 4138566"/>
                  <a:gd name="connsiteY588" fmla="*/ 207184 h 1426152"/>
                  <a:gd name="connsiteX589" fmla="*/ 2140051 w 4138566"/>
                  <a:gd name="connsiteY589" fmla="*/ 207733 h 1426152"/>
                  <a:gd name="connsiteX590" fmla="*/ 2138954 w 4138566"/>
                  <a:gd name="connsiteY590" fmla="*/ 206270 h 1426152"/>
                  <a:gd name="connsiteX591" fmla="*/ 2129811 w 4138566"/>
                  <a:gd name="connsiteY591" fmla="*/ 202064 h 1426152"/>
                  <a:gd name="connsiteX592" fmla="*/ 2127799 w 4138566"/>
                  <a:gd name="connsiteY592" fmla="*/ 198955 h 1426152"/>
                  <a:gd name="connsiteX593" fmla="*/ 2127251 w 4138566"/>
                  <a:gd name="connsiteY593" fmla="*/ 195481 h 1426152"/>
                  <a:gd name="connsiteX594" fmla="*/ 2129445 w 4138566"/>
                  <a:gd name="connsiteY594" fmla="*/ 192921 h 1426152"/>
                  <a:gd name="connsiteX595" fmla="*/ 2130543 w 4138566"/>
                  <a:gd name="connsiteY595" fmla="*/ 195115 h 1426152"/>
                  <a:gd name="connsiteX596" fmla="*/ 2134748 w 4138566"/>
                  <a:gd name="connsiteY596" fmla="*/ 191641 h 1426152"/>
                  <a:gd name="connsiteX597" fmla="*/ 2135297 w 4138566"/>
                  <a:gd name="connsiteY597" fmla="*/ 190178 h 1426152"/>
                  <a:gd name="connsiteX598" fmla="*/ 2123594 w 4138566"/>
                  <a:gd name="connsiteY598" fmla="*/ 191824 h 1426152"/>
                  <a:gd name="connsiteX599" fmla="*/ 2120302 w 4138566"/>
                  <a:gd name="connsiteY599" fmla="*/ 194201 h 1426152"/>
                  <a:gd name="connsiteX600" fmla="*/ 2119388 w 4138566"/>
                  <a:gd name="connsiteY600" fmla="*/ 196212 h 1426152"/>
                  <a:gd name="connsiteX601" fmla="*/ 2117376 w 4138566"/>
                  <a:gd name="connsiteY601" fmla="*/ 197127 h 1426152"/>
                  <a:gd name="connsiteX602" fmla="*/ 2115181 w 4138566"/>
                  <a:gd name="connsiteY602" fmla="*/ 194567 h 1426152"/>
                  <a:gd name="connsiteX603" fmla="*/ 2109879 w 4138566"/>
                  <a:gd name="connsiteY603" fmla="*/ 193652 h 1426152"/>
                  <a:gd name="connsiteX604" fmla="*/ 2104759 w 4138566"/>
                  <a:gd name="connsiteY604" fmla="*/ 191275 h 1426152"/>
                  <a:gd name="connsiteX605" fmla="*/ 2097810 w 4138566"/>
                  <a:gd name="connsiteY605" fmla="*/ 191824 h 1426152"/>
                  <a:gd name="connsiteX606" fmla="*/ 2091958 w 4138566"/>
                  <a:gd name="connsiteY606" fmla="*/ 193104 h 1426152"/>
                  <a:gd name="connsiteX607" fmla="*/ 2090861 w 4138566"/>
                  <a:gd name="connsiteY607" fmla="*/ 196578 h 1426152"/>
                  <a:gd name="connsiteX608" fmla="*/ 2083363 w 4138566"/>
                  <a:gd name="connsiteY608" fmla="*/ 202247 h 1426152"/>
                  <a:gd name="connsiteX609" fmla="*/ 2082998 w 4138566"/>
                  <a:gd name="connsiteY609" fmla="*/ 204624 h 1426152"/>
                  <a:gd name="connsiteX610" fmla="*/ 2085192 w 4138566"/>
                  <a:gd name="connsiteY610" fmla="*/ 208281 h 1426152"/>
                  <a:gd name="connsiteX611" fmla="*/ 2088850 w 4138566"/>
                  <a:gd name="connsiteY611" fmla="*/ 211390 h 1426152"/>
                  <a:gd name="connsiteX612" fmla="*/ 2091592 w 4138566"/>
                  <a:gd name="connsiteY612" fmla="*/ 210476 h 1426152"/>
                  <a:gd name="connsiteX613" fmla="*/ 2089215 w 4138566"/>
                  <a:gd name="connsiteY613" fmla="*/ 209744 h 1426152"/>
                  <a:gd name="connsiteX614" fmla="*/ 2089398 w 4138566"/>
                  <a:gd name="connsiteY614" fmla="*/ 207733 h 1426152"/>
                  <a:gd name="connsiteX615" fmla="*/ 2092141 w 4138566"/>
                  <a:gd name="connsiteY615" fmla="*/ 209379 h 1426152"/>
                  <a:gd name="connsiteX616" fmla="*/ 2101101 w 4138566"/>
                  <a:gd name="connsiteY616" fmla="*/ 209196 h 1426152"/>
                  <a:gd name="connsiteX617" fmla="*/ 2104576 w 4138566"/>
                  <a:gd name="connsiteY617" fmla="*/ 206636 h 1426152"/>
                  <a:gd name="connsiteX618" fmla="*/ 2109330 w 4138566"/>
                  <a:gd name="connsiteY618" fmla="*/ 205356 h 1426152"/>
                  <a:gd name="connsiteX619" fmla="*/ 2111525 w 4138566"/>
                  <a:gd name="connsiteY619" fmla="*/ 203344 h 1426152"/>
                  <a:gd name="connsiteX620" fmla="*/ 2115365 w 4138566"/>
                  <a:gd name="connsiteY620" fmla="*/ 204624 h 1426152"/>
                  <a:gd name="connsiteX621" fmla="*/ 2118839 w 4138566"/>
                  <a:gd name="connsiteY621" fmla="*/ 209013 h 1426152"/>
                  <a:gd name="connsiteX622" fmla="*/ 2104759 w 4138566"/>
                  <a:gd name="connsiteY622" fmla="*/ 212670 h 1426152"/>
                  <a:gd name="connsiteX623" fmla="*/ 2101833 w 4138566"/>
                  <a:gd name="connsiteY623" fmla="*/ 215962 h 1426152"/>
                  <a:gd name="connsiteX624" fmla="*/ 2099455 w 4138566"/>
                  <a:gd name="connsiteY624" fmla="*/ 215413 h 1426152"/>
                  <a:gd name="connsiteX625" fmla="*/ 2088301 w 4138566"/>
                  <a:gd name="connsiteY625" fmla="*/ 220716 h 1426152"/>
                  <a:gd name="connsiteX626" fmla="*/ 2082998 w 4138566"/>
                  <a:gd name="connsiteY626" fmla="*/ 220716 h 1426152"/>
                  <a:gd name="connsiteX627" fmla="*/ 2074769 w 4138566"/>
                  <a:gd name="connsiteY627" fmla="*/ 215230 h 1426152"/>
                  <a:gd name="connsiteX628" fmla="*/ 2080437 w 4138566"/>
                  <a:gd name="connsiteY628" fmla="*/ 221082 h 1426152"/>
                  <a:gd name="connsiteX629" fmla="*/ 2078792 w 4138566"/>
                  <a:gd name="connsiteY629" fmla="*/ 221630 h 1426152"/>
                  <a:gd name="connsiteX630" fmla="*/ 2076232 w 4138566"/>
                  <a:gd name="connsiteY630" fmla="*/ 219985 h 1426152"/>
                  <a:gd name="connsiteX631" fmla="*/ 2076781 w 4138566"/>
                  <a:gd name="connsiteY631" fmla="*/ 221996 h 1426152"/>
                  <a:gd name="connsiteX632" fmla="*/ 2075317 w 4138566"/>
                  <a:gd name="connsiteY632" fmla="*/ 223825 h 1426152"/>
                  <a:gd name="connsiteX633" fmla="*/ 2058860 w 4138566"/>
                  <a:gd name="connsiteY633" fmla="*/ 226751 h 1426152"/>
                  <a:gd name="connsiteX634" fmla="*/ 2053557 w 4138566"/>
                  <a:gd name="connsiteY634" fmla="*/ 226568 h 1426152"/>
                  <a:gd name="connsiteX635" fmla="*/ 2052642 w 4138566"/>
                  <a:gd name="connsiteY635" fmla="*/ 228762 h 1426152"/>
                  <a:gd name="connsiteX636" fmla="*/ 2054105 w 4138566"/>
                  <a:gd name="connsiteY636" fmla="*/ 230408 h 1426152"/>
                  <a:gd name="connsiteX637" fmla="*/ 2045328 w 4138566"/>
                  <a:gd name="connsiteY637" fmla="*/ 229677 h 1426152"/>
                  <a:gd name="connsiteX638" fmla="*/ 2036185 w 4138566"/>
                  <a:gd name="connsiteY638" fmla="*/ 234431 h 1426152"/>
                  <a:gd name="connsiteX639" fmla="*/ 2034173 w 4138566"/>
                  <a:gd name="connsiteY639" fmla="*/ 233699 h 1426152"/>
                  <a:gd name="connsiteX640" fmla="*/ 2020641 w 4138566"/>
                  <a:gd name="connsiteY640" fmla="*/ 233151 h 1426152"/>
                  <a:gd name="connsiteX641" fmla="*/ 2017350 w 4138566"/>
                  <a:gd name="connsiteY641" fmla="*/ 234980 h 1426152"/>
                  <a:gd name="connsiteX642" fmla="*/ 2004549 w 4138566"/>
                  <a:gd name="connsiteY642" fmla="*/ 232968 h 1426152"/>
                  <a:gd name="connsiteX643" fmla="*/ 1999429 w 4138566"/>
                  <a:gd name="connsiteY643" fmla="*/ 235345 h 1426152"/>
                  <a:gd name="connsiteX644" fmla="*/ 1999978 w 4138566"/>
                  <a:gd name="connsiteY644" fmla="*/ 238820 h 1426152"/>
                  <a:gd name="connsiteX645" fmla="*/ 2003087 w 4138566"/>
                  <a:gd name="connsiteY645" fmla="*/ 243391 h 1426152"/>
                  <a:gd name="connsiteX646" fmla="*/ 2019178 w 4138566"/>
                  <a:gd name="connsiteY646" fmla="*/ 247780 h 1426152"/>
                  <a:gd name="connsiteX647" fmla="*/ 2015704 w 4138566"/>
                  <a:gd name="connsiteY647" fmla="*/ 248694 h 1426152"/>
                  <a:gd name="connsiteX648" fmla="*/ 2011133 w 4138566"/>
                  <a:gd name="connsiteY648" fmla="*/ 247780 h 1426152"/>
                  <a:gd name="connsiteX649" fmla="*/ 2000343 w 4138566"/>
                  <a:gd name="connsiteY649" fmla="*/ 245403 h 1426152"/>
                  <a:gd name="connsiteX650" fmla="*/ 1996138 w 4138566"/>
                  <a:gd name="connsiteY650" fmla="*/ 243757 h 1426152"/>
                  <a:gd name="connsiteX651" fmla="*/ 1992846 w 4138566"/>
                  <a:gd name="connsiteY651" fmla="*/ 246500 h 1426152"/>
                  <a:gd name="connsiteX652" fmla="*/ 1989737 w 4138566"/>
                  <a:gd name="connsiteY652" fmla="*/ 247597 h 1426152"/>
                  <a:gd name="connsiteX653" fmla="*/ 1986811 w 4138566"/>
                  <a:gd name="connsiteY653" fmla="*/ 250706 h 1426152"/>
                  <a:gd name="connsiteX654" fmla="*/ 1982057 w 4138566"/>
                  <a:gd name="connsiteY654" fmla="*/ 252534 h 1426152"/>
                  <a:gd name="connsiteX655" fmla="*/ 1977120 w 4138566"/>
                  <a:gd name="connsiteY655" fmla="*/ 252717 h 1426152"/>
                  <a:gd name="connsiteX656" fmla="*/ 1970902 w 4138566"/>
                  <a:gd name="connsiteY656" fmla="*/ 255277 h 1426152"/>
                  <a:gd name="connsiteX657" fmla="*/ 1965782 w 4138566"/>
                  <a:gd name="connsiteY657" fmla="*/ 257655 h 1426152"/>
                  <a:gd name="connsiteX658" fmla="*/ 1961028 w 4138566"/>
                  <a:gd name="connsiteY658" fmla="*/ 261129 h 1426152"/>
                  <a:gd name="connsiteX659" fmla="*/ 1959199 w 4138566"/>
                  <a:gd name="connsiteY659" fmla="*/ 260398 h 1426152"/>
                  <a:gd name="connsiteX660" fmla="*/ 1953348 w 4138566"/>
                  <a:gd name="connsiteY660" fmla="*/ 261495 h 1426152"/>
                  <a:gd name="connsiteX661" fmla="*/ 1952068 w 4138566"/>
                  <a:gd name="connsiteY661" fmla="*/ 263141 h 1426152"/>
                  <a:gd name="connsiteX662" fmla="*/ 1949142 w 4138566"/>
                  <a:gd name="connsiteY662" fmla="*/ 262592 h 1426152"/>
                  <a:gd name="connsiteX663" fmla="*/ 1948593 w 4138566"/>
                  <a:gd name="connsiteY663" fmla="*/ 260580 h 1426152"/>
                  <a:gd name="connsiteX664" fmla="*/ 1958833 w 4138566"/>
                  <a:gd name="connsiteY664" fmla="*/ 255460 h 1426152"/>
                  <a:gd name="connsiteX665" fmla="*/ 1963039 w 4138566"/>
                  <a:gd name="connsiteY665" fmla="*/ 254363 h 1426152"/>
                  <a:gd name="connsiteX666" fmla="*/ 1964685 w 4138566"/>
                  <a:gd name="connsiteY666" fmla="*/ 252717 h 1426152"/>
                  <a:gd name="connsiteX667" fmla="*/ 1970354 w 4138566"/>
                  <a:gd name="connsiteY667" fmla="*/ 250523 h 1426152"/>
                  <a:gd name="connsiteX668" fmla="*/ 1975291 w 4138566"/>
                  <a:gd name="connsiteY668" fmla="*/ 251437 h 1426152"/>
                  <a:gd name="connsiteX669" fmla="*/ 1981874 w 4138566"/>
                  <a:gd name="connsiteY669" fmla="*/ 248329 h 1426152"/>
                  <a:gd name="connsiteX670" fmla="*/ 1985349 w 4138566"/>
                  <a:gd name="connsiteY670" fmla="*/ 245403 h 1426152"/>
                  <a:gd name="connsiteX671" fmla="*/ 1992846 w 4138566"/>
                  <a:gd name="connsiteY671" fmla="*/ 236260 h 1426152"/>
                  <a:gd name="connsiteX672" fmla="*/ 1995041 w 4138566"/>
                  <a:gd name="connsiteY672" fmla="*/ 234797 h 1426152"/>
                  <a:gd name="connsiteX673" fmla="*/ 1995223 w 4138566"/>
                  <a:gd name="connsiteY673" fmla="*/ 233151 h 1426152"/>
                  <a:gd name="connsiteX674" fmla="*/ 1996686 w 4138566"/>
                  <a:gd name="connsiteY674" fmla="*/ 230957 h 1426152"/>
                  <a:gd name="connsiteX675" fmla="*/ 1999978 w 4138566"/>
                  <a:gd name="connsiteY675" fmla="*/ 226934 h 1426152"/>
                  <a:gd name="connsiteX676" fmla="*/ 2004184 w 4138566"/>
                  <a:gd name="connsiteY676" fmla="*/ 227482 h 1426152"/>
                  <a:gd name="connsiteX677" fmla="*/ 2015156 w 4138566"/>
                  <a:gd name="connsiteY677" fmla="*/ 225288 h 1426152"/>
                  <a:gd name="connsiteX678" fmla="*/ 2016253 w 4138566"/>
                  <a:gd name="connsiteY678" fmla="*/ 221630 h 1426152"/>
                  <a:gd name="connsiteX679" fmla="*/ 2022836 w 4138566"/>
                  <a:gd name="connsiteY679" fmla="*/ 215779 h 1426152"/>
                  <a:gd name="connsiteX680" fmla="*/ 2024116 w 4138566"/>
                  <a:gd name="connsiteY680" fmla="*/ 211390 h 1426152"/>
                  <a:gd name="connsiteX681" fmla="*/ 2042951 w 4138566"/>
                  <a:gd name="connsiteY681" fmla="*/ 211207 h 1426152"/>
                  <a:gd name="connsiteX682" fmla="*/ 2047339 w 4138566"/>
                  <a:gd name="connsiteY682" fmla="*/ 210476 h 1426152"/>
                  <a:gd name="connsiteX683" fmla="*/ 2050265 w 4138566"/>
                  <a:gd name="connsiteY683" fmla="*/ 212304 h 1426152"/>
                  <a:gd name="connsiteX684" fmla="*/ 2059408 w 4138566"/>
                  <a:gd name="connsiteY684" fmla="*/ 202247 h 1426152"/>
                  <a:gd name="connsiteX685" fmla="*/ 2062883 w 4138566"/>
                  <a:gd name="connsiteY685" fmla="*/ 199687 h 1426152"/>
                  <a:gd name="connsiteX686" fmla="*/ 2064528 w 4138566"/>
                  <a:gd name="connsiteY686" fmla="*/ 195481 h 1426152"/>
                  <a:gd name="connsiteX687" fmla="*/ 2077695 w 4138566"/>
                  <a:gd name="connsiteY687" fmla="*/ 188532 h 1426152"/>
                  <a:gd name="connsiteX688" fmla="*/ 2085009 w 4138566"/>
                  <a:gd name="connsiteY688" fmla="*/ 186886 h 1426152"/>
                  <a:gd name="connsiteX689" fmla="*/ 2090495 w 4138566"/>
                  <a:gd name="connsiteY689" fmla="*/ 183961 h 1426152"/>
                  <a:gd name="connsiteX690" fmla="*/ 2094518 w 4138566"/>
                  <a:gd name="connsiteY690" fmla="*/ 180669 h 1426152"/>
                  <a:gd name="connsiteX691" fmla="*/ 2097261 w 4138566"/>
                  <a:gd name="connsiteY691" fmla="*/ 175549 h 1426152"/>
                  <a:gd name="connsiteX692" fmla="*/ 2106770 w 4138566"/>
                  <a:gd name="connsiteY692" fmla="*/ 170612 h 1426152"/>
                  <a:gd name="connsiteX693" fmla="*/ 2106221 w 4138566"/>
                  <a:gd name="connsiteY693" fmla="*/ 169514 h 1426152"/>
                  <a:gd name="connsiteX694" fmla="*/ 2107685 w 4138566"/>
                  <a:gd name="connsiteY694" fmla="*/ 167686 h 1426152"/>
                  <a:gd name="connsiteX695" fmla="*/ 2112622 w 4138566"/>
                  <a:gd name="connsiteY695" fmla="*/ 167137 h 1426152"/>
                  <a:gd name="connsiteX696" fmla="*/ 2116096 w 4138566"/>
                  <a:gd name="connsiteY696" fmla="*/ 165491 h 1426152"/>
                  <a:gd name="connsiteX697" fmla="*/ 2114450 w 4138566"/>
                  <a:gd name="connsiteY697" fmla="*/ 164760 h 1426152"/>
                  <a:gd name="connsiteX698" fmla="*/ 2117193 w 4138566"/>
                  <a:gd name="connsiteY698" fmla="*/ 164394 h 1426152"/>
                  <a:gd name="connsiteX699" fmla="*/ 2118839 w 4138566"/>
                  <a:gd name="connsiteY699" fmla="*/ 165126 h 1426152"/>
                  <a:gd name="connsiteX700" fmla="*/ 2123594 w 4138566"/>
                  <a:gd name="connsiteY700" fmla="*/ 164211 h 1426152"/>
                  <a:gd name="connsiteX701" fmla="*/ 2125239 w 4138566"/>
                  <a:gd name="connsiteY701" fmla="*/ 160737 h 1426152"/>
                  <a:gd name="connsiteX702" fmla="*/ 2128165 w 4138566"/>
                  <a:gd name="connsiteY702" fmla="*/ 160920 h 1426152"/>
                  <a:gd name="connsiteX703" fmla="*/ 2134748 w 4138566"/>
                  <a:gd name="connsiteY703" fmla="*/ 157263 h 1426152"/>
                  <a:gd name="connsiteX704" fmla="*/ 2142977 w 4138566"/>
                  <a:gd name="connsiteY704" fmla="*/ 159823 h 1426152"/>
                  <a:gd name="connsiteX705" fmla="*/ 2143526 w 4138566"/>
                  <a:gd name="connsiteY705" fmla="*/ 157628 h 1426152"/>
                  <a:gd name="connsiteX706" fmla="*/ 2145720 w 4138566"/>
                  <a:gd name="connsiteY706" fmla="*/ 155617 h 1426152"/>
                  <a:gd name="connsiteX707" fmla="*/ 2143343 w 4138566"/>
                  <a:gd name="connsiteY707" fmla="*/ 153422 h 1426152"/>
                  <a:gd name="connsiteX708" fmla="*/ 2157789 w 4138566"/>
                  <a:gd name="connsiteY708" fmla="*/ 150679 h 1426152"/>
                  <a:gd name="connsiteX709" fmla="*/ 2151023 w 4138566"/>
                  <a:gd name="connsiteY709" fmla="*/ 149765 h 1426152"/>
                  <a:gd name="connsiteX710" fmla="*/ 2152486 w 4138566"/>
                  <a:gd name="connsiteY710" fmla="*/ 148119 h 1426152"/>
                  <a:gd name="connsiteX711" fmla="*/ 2162544 w 4138566"/>
                  <a:gd name="connsiteY711" fmla="*/ 145559 h 1426152"/>
                  <a:gd name="connsiteX712" fmla="*/ 2161446 w 4138566"/>
                  <a:gd name="connsiteY712" fmla="*/ 148119 h 1426152"/>
                  <a:gd name="connsiteX713" fmla="*/ 2164738 w 4138566"/>
                  <a:gd name="connsiteY713" fmla="*/ 145559 h 1426152"/>
                  <a:gd name="connsiteX714" fmla="*/ 2167846 w 4138566"/>
                  <a:gd name="connsiteY714" fmla="*/ 145376 h 1426152"/>
                  <a:gd name="connsiteX715" fmla="*/ 2170590 w 4138566"/>
                  <a:gd name="connsiteY715" fmla="*/ 143548 h 1426152"/>
                  <a:gd name="connsiteX716" fmla="*/ 2168212 w 4138566"/>
                  <a:gd name="connsiteY716" fmla="*/ 142451 h 1426152"/>
                  <a:gd name="connsiteX717" fmla="*/ 2172052 w 4138566"/>
                  <a:gd name="connsiteY717" fmla="*/ 140256 h 1426152"/>
                  <a:gd name="connsiteX718" fmla="*/ 2176624 w 4138566"/>
                  <a:gd name="connsiteY718" fmla="*/ 140439 h 1426152"/>
                  <a:gd name="connsiteX719" fmla="*/ 2179915 w 4138566"/>
                  <a:gd name="connsiteY719" fmla="*/ 137513 h 1426152"/>
                  <a:gd name="connsiteX720" fmla="*/ 2181379 w 4138566"/>
                  <a:gd name="connsiteY720" fmla="*/ 134770 h 1426152"/>
                  <a:gd name="connsiteX721" fmla="*/ 2181379 w 4138566"/>
                  <a:gd name="connsiteY721" fmla="*/ 133673 h 1426152"/>
                  <a:gd name="connsiteX722" fmla="*/ 2186681 w 4138566"/>
                  <a:gd name="connsiteY722" fmla="*/ 130747 h 1426152"/>
                  <a:gd name="connsiteX723" fmla="*/ 2188327 w 4138566"/>
                  <a:gd name="connsiteY723" fmla="*/ 128553 h 1426152"/>
                  <a:gd name="connsiteX724" fmla="*/ 2190887 w 4138566"/>
                  <a:gd name="connsiteY724" fmla="*/ 127090 h 1426152"/>
                  <a:gd name="connsiteX725" fmla="*/ 2190887 w 4138566"/>
                  <a:gd name="connsiteY725" fmla="*/ 122701 h 1426152"/>
                  <a:gd name="connsiteX726" fmla="*/ 2189790 w 4138566"/>
                  <a:gd name="connsiteY726" fmla="*/ 122336 h 1426152"/>
                  <a:gd name="connsiteX727" fmla="*/ 2188144 w 4138566"/>
                  <a:gd name="connsiteY727" fmla="*/ 119227 h 1426152"/>
                  <a:gd name="connsiteX728" fmla="*/ 2192350 w 4138566"/>
                  <a:gd name="connsiteY728" fmla="*/ 119958 h 1426152"/>
                  <a:gd name="connsiteX729" fmla="*/ 2191436 w 4138566"/>
                  <a:gd name="connsiteY729" fmla="*/ 115570 h 1426152"/>
                  <a:gd name="connsiteX730" fmla="*/ 2185219 w 4138566"/>
                  <a:gd name="connsiteY730" fmla="*/ 115570 h 1426152"/>
                  <a:gd name="connsiteX731" fmla="*/ 2179184 w 4138566"/>
                  <a:gd name="connsiteY731" fmla="*/ 112461 h 1426152"/>
                  <a:gd name="connsiteX732" fmla="*/ 2178818 w 4138566"/>
                  <a:gd name="connsiteY732" fmla="*/ 109169 h 1426152"/>
                  <a:gd name="connsiteX733" fmla="*/ 2173698 w 4138566"/>
                  <a:gd name="connsiteY733" fmla="*/ 109535 h 1426152"/>
                  <a:gd name="connsiteX734" fmla="*/ 2172966 w 4138566"/>
                  <a:gd name="connsiteY734" fmla="*/ 111730 h 1426152"/>
                  <a:gd name="connsiteX735" fmla="*/ 2171138 w 4138566"/>
                  <a:gd name="connsiteY735" fmla="*/ 112827 h 1426152"/>
                  <a:gd name="connsiteX736" fmla="*/ 2168761 w 4138566"/>
                  <a:gd name="connsiteY736" fmla="*/ 110632 h 1426152"/>
                  <a:gd name="connsiteX737" fmla="*/ 2168761 w 4138566"/>
                  <a:gd name="connsiteY737" fmla="*/ 109718 h 1426152"/>
                  <a:gd name="connsiteX738" fmla="*/ 2166384 w 4138566"/>
                  <a:gd name="connsiteY738" fmla="*/ 106792 h 1426152"/>
                  <a:gd name="connsiteX739" fmla="*/ 2168212 w 4138566"/>
                  <a:gd name="connsiteY739" fmla="*/ 105512 h 1426152"/>
                  <a:gd name="connsiteX740" fmla="*/ 2161995 w 4138566"/>
                  <a:gd name="connsiteY740" fmla="*/ 102952 h 1426152"/>
                  <a:gd name="connsiteX741" fmla="*/ 2158886 w 4138566"/>
                  <a:gd name="connsiteY741" fmla="*/ 100575 h 1426152"/>
                  <a:gd name="connsiteX742" fmla="*/ 2159983 w 4138566"/>
                  <a:gd name="connsiteY742" fmla="*/ 98929 h 1426152"/>
                  <a:gd name="connsiteX743" fmla="*/ 2163641 w 4138566"/>
                  <a:gd name="connsiteY743" fmla="*/ 99478 h 1426152"/>
                  <a:gd name="connsiteX744" fmla="*/ 2171504 w 4138566"/>
                  <a:gd name="connsiteY744" fmla="*/ 104232 h 1426152"/>
                  <a:gd name="connsiteX745" fmla="*/ 2186133 w 4138566"/>
                  <a:gd name="connsiteY745" fmla="*/ 108804 h 1426152"/>
                  <a:gd name="connsiteX746" fmla="*/ 2183024 w 4138566"/>
                  <a:gd name="connsiteY746" fmla="*/ 112827 h 1426152"/>
                  <a:gd name="connsiteX747" fmla="*/ 2186133 w 4138566"/>
                  <a:gd name="connsiteY747" fmla="*/ 112278 h 1426152"/>
                  <a:gd name="connsiteX748" fmla="*/ 2188876 w 4138566"/>
                  <a:gd name="connsiteY748" fmla="*/ 109901 h 1426152"/>
                  <a:gd name="connsiteX749" fmla="*/ 2194179 w 4138566"/>
                  <a:gd name="connsiteY749" fmla="*/ 100941 h 1426152"/>
                  <a:gd name="connsiteX750" fmla="*/ 2194179 w 4138566"/>
                  <a:gd name="connsiteY750" fmla="*/ 97466 h 1426152"/>
                  <a:gd name="connsiteX751" fmla="*/ 2192898 w 4138566"/>
                  <a:gd name="connsiteY751" fmla="*/ 94723 h 1426152"/>
                  <a:gd name="connsiteX752" fmla="*/ 2189790 w 4138566"/>
                  <a:gd name="connsiteY752" fmla="*/ 95455 h 1426152"/>
                  <a:gd name="connsiteX753" fmla="*/ 2186133 w 4138566"/>
                  <a:gd name="connsiteY753" fmla="*/ 94723 h 1426152"/>
                  <a:gd name="connsiteX754" fmla="*/ 2183938 w 4138566"/>
                  <a:gd name="connsiteY754" fmla="*/ 88140 h 1426152"/>
                  <a:gd name="connsiteX755" fmla="*/ 2184487 w 4138566"/>
                  <a:gd name="connsiteY755" fmla="*/ 85580 h 1426152"/>
                  <a:gd name="connsiteX756" fmla="*/ 2177172 w 4138566"/>
                  <a:gd name="connsiteY756" fmla="*/ 78814 h 1426152"/>
                  <a:gd name="connsiteX757" fmla="*/ 2172601 w 4138566"/>
                  <a:gd name="connsiteY757" fmla="*/ 79911 h 1426152"/>
                  <a:gd name="connsiteX758" fmla="*/ 2175344 w 4138566"/>
                  <a:gd name="connsiteY758" fmla="*/ 83020 h 1426152"/>
                  <a:gd name="connsiteX759" fmla="*/ 2171138 w 4138566"/>
                  <a:gd name="connsiteY759" fmla="*/ 85032 h 1426152"/>
                  <a:gd name="connsiteX760" fmla="*/ 2170590 w 4138566"/>
                  <a:gd name="connsiteY760" fmla="*/ 86677 h 1426152"/>
                  <a:gd name="connsiteX761" fmla="*/ 2168395 w 4138566"/>
                  <a:gd name="connsiteY761" fmla="*/ 86860 h 1426152"/>
                  <a:gd name="connsiteX762" fmla="*/ 2165103 w 4138566"/>
                  <a:gd name="connsiteY762" fmla="*/ 82289 h 1426152"/>
                  <a:gd name="connsiteX763" fmla="*/ 2160349 w 4138566"/>
                  <a:gd name="connsiteY763" fmla="*/ 79363 h 1426152"/>
                  <a:gd name="connsiteX764" fmla="*/ 2163641 w 4138566"/>
                  <a:gd name="connsiteY764" fmla="*/ 78631 h 1426152"/>
                  <a:gd name="connsiteX765" fmla="*/ 2164189 w 4138566"/>
                  <a:gd name="connsiteY765" fmla="*/ 76254 h 1426152"/>
                  <a:gd name="connsiteX766" fmla="*/ 2165286 w 4138566"/>
                  <a:gd name="connsiteY766" fmla="*/ 74608 h 1426152"/>
                  <a:gd name="connsiteX767" fmla="*/ 2153400 w 4138566"/>
                  <a:gd name="connsiteY767" fmla="*/ 68757 h 1426152"/>
                  <a:gd name="connsiteX768" fmla="*/ 2149926 w 4138566"/>
                  <a:gd name="connsiteY768" fmla="*/ 69305 h 1426152"/>
                  <a:gd name="connsiteX769" fmla="*/ 2149377 w 4138566"/>
                  <a:gd name="connsiteY769" fmla="*/ 66745 h 1426152"/>
                  <a:gd name="connsiteX770" fmla="*/ 2142429 w 4138566"/>
                  <a:gd name="connsiteY770" fmla="*/ 61625 h 1426152"/>
                  <a:gd name="connsiteX771" fmla="*/ 2133102 w 4138566"/>
                  <a:gd name="connsiteY771" fmla="*/ 58882 h 1426152"/>
                  <a:gd name="connsiteX772" fmla="*/ 2134748 w 4138566"/>
                  <a:gd name="connsiteY772" fmla="*/ 57602 h 1426152"/>
                  <a:gd name="connsiteX773" fmla="*/ 2132919 w 4138566"/>
                  <a:gd name="connsiteY773" fmla="*/ 55956 h 1426152"/>
                  <a:gd name="connsiteX774" fmla="*/ 2128714 w 4138566"/>
                  <a:gd name="connsiteY774" fmla="*/ 55408 h 1426152"/>
                  <a:gd name="connsiteX775" fmla="*/ 2126153 w 4138566"/>
                  <a:gd name="connsiteY775" fmla="*/ 56688 h 1426152"/>
                  <a:gd name="connsiteX776" fmla="*/ 2124508 w 4138566"/>
                  <a:gd name="connsiteY776" fmla="*/ 55408 h 1426152"/>
                  <a:gd name="connsiteX777" fmla="*/ 2124691 w 4138566"/>
                  <a:gd name="connsiteY777" fmla="*/ 52665 h 1426152"/>
                  <a:gd name="connsiteX778" fmla="*/ 2117193 w 4138566"/>
                  <a:gd name="connsiteY778" fmla="*/ 53579 h 1426152"/>
                  <a:gd name="connsiteX779" fmla="*/ 2103662 w 4138566"/>
                  <a:gd name="connsiteY779" fmla="*/ 52482 h 1426152"/>
                  <a:gd name="connsiteX780" fmla="*/ 2095798 w 4138566"/>
                  <a:gd name="connsiteY780" fmla="*/ 55408 h 1426152"/>
                  <a:gd name="connsiteX781" fmla="*/ 2093604 w 4138566"/>
                  <a:gd name="connsiteY781" fmla="*/ 54676 h 1426152"/>
                  <a:gd name="connsiteX782" fmla="*/ 2089215 w 4138566"/>
                  <a:gd name="connsiteY782" fmla="*/ 55408 h 1426152"/>
                  <a:gd name="connsiteX783" fmla="*/ 2079889 w 4138566"/>
                  <a:gd name="connsiteY783" fmla="*/ 51567 h 1426152"/>
                  <a:gd name="connsiteX784" fmla="*/ 2074220 w 4138566"/>
                  <a:gd name="connsiteY784" fmla="*/ 53762 h 1426152"/>
                  <a:gd name="connsiteX785" fmla="*/ 2070929 w 4138566"/>
                  <a:gd name="connsiteY785" fmla="*/ 53396 h 1426152"/>
                  <a:gd name="connsiteX786" fmla="*/ 2058128 w 4138566"/>
                  <a:gd name="connsiteY786" fmla="*/ 54676 h 1426152"/>
                  <a:gd name="connsiteX787" fmla="*/ 2055202 w 4138566"/>
                  <a:gd name="connsiteY787" fmla="*/ 53396 h 1426152"/>
                  <a:gd name="connsiteX788" fmla="*/ 2050631 w 4138566"/>
                  <a:gd name="connsiteY788" fmla="*/ 55408 h 1426152"/>
                  <a:gd name="connsiteX789" fmla="*/ 2051545 w 4138566"/>
                  <a:gd name="connsiteY789" fmla="*/ 53579 h 1426152"/>
                  <a:gd name="connsiteX790" fmla="*/ 2053557 w 4138566"/>
                  <a:gd name="connsiteY790" fmla="*/ 52482 h 1426152"/>
                  <a:gd name="connsiteX791" fmla="*/ 2052642 w 4138566"/>
                  <a:gd name="connsiteY791" fmla="*/ 51385 h 1426152"/>
                  <a:gd name="connsiteX792" fmla="*/ 2049900 w 4138566"/>
                  <a:gd name="connsiteY792" fmla="*/ 51385 h 1426152"/>
                  <a:gd name="connsiteX793" fmla="*/ 2048802 w 4138566"/>
                  <a:gd name="connsiteY793" fmla="*/ 52665 h 1426152"/>
                  <a:gd name="connsiteX794" fmla="*/ 2043865 w 4138566"/>
                  <a:gd name="connsiteY794" fmla="*/ 53396 h 1426152"/>
                  <a:gd name="connsiteX795" fmla="*/ 2042951 w 4138566"/>
                  <a:gd name="connsiteY795" fmla="*/ 55773 h 1426152"/>
                  <a:gd name="connsiteX796" fmla="*/ 2041487 w 4138566"/>
                  <a:gd name="connsiteY796" fmla="*/ 57419 h 1426152"/>
                  <a:gd name="connsiteX797" fmla="*/ 2046242 w 4138566"/>
                  <a:gd name="connsiteY797" fmla="*/ 56688 h 1426152"/>
                  <a:gd name="connsiteX798" fmla="*/ 2043134 w 4138566"/>
                  <a:gd name="connsiteY798" fmla="*/ 59248 h 1426152"/>
                  <a:gd name="connsiteX799" fmla="*/ 2040025 w 4138566"/>
                  <a:gd name="connsiteY799" fmla="*/ 59248 h 1426152"/>
                  <a:gd name="connsiteX800" fmla="*/ 2039842 w 4138566"/>
                  <a:gd name="connsiteY800" fmla="*/ 61625 h 1426152"/>
                  <a:gd name="connsiteX801" fmla="*/ 2037282 w 4138566"/>
                  <a:gd name="connsiteY801" fmla="*/ 64002 h 1426152"/>
                  <a:gd name="connsiteX802" fmla="*/ 2032527 w 4138566"/>
                  <a:gd name="connsiteY802" fmla="*/ 65099 h 1426152"/>
                  <a:gd name="connsiteX803" fmla="*/ 2030516 w 4138566"/>
                  <a:gd name="connsiteY803" fmla="*/ 64551 h 1426152"/>
                  <a:gd name="connsiteX804" fmla="*/ 2029236 w 4138566"/>
                  <a:gd name="connsiteY804" fmla="*/ 66928 h 1426152"/>
                  <a:gd name="connsiteX805" fmla="*/ 2018813 w 4138566"/>
                  <a:gd name="connsiteY805" fmla="*/ 66745 h 1426152"/>
                  <a:gd name="connsiteX806" fmla="*/ 2014973 w 4138566"/>
                  <a:gd name="connsiteY806" fmla="*/ 67842 h 1426152"/>
                  <a:gd name="connsiteX807" fmla="*/ 2008207 w 4138566"/>
                  <a:gd name="connsiteY807" fmla="*/ 66745 h 1426152"/>
                  <a:gd name="connsiteX808" fmla="*/ 1998881 w 4138566"/>
                  <a:gd name="connsiteY808" fmla="*/ 66745 h 1426152"/>
                  <a:gd name="connsiteX809" fmla="*/ 1998881 w 4138566"/>
                  <a:gd name="connsiteY809" fmla="*/ 65648 h 1426152"/>
                  <a:gd name="connsiteX810" fmla="*/ 1997783 w 4138566"/>
                  <a:gd name="connsiteY810" fmla="*/ 65099 h 1426152"/>
                  <a:gd name="connsiteX811" fmla="*/ 2005829 w 4138566"/>
                  <a:gd name="connsiteY811" fmla="*/ 62905 h 1426152"/>
                  <a:gd name="connsiteX812" fmla="*/ 2007841 w 4138566"/>
                  <a:gd name="connsiteY812" fmla="*/ 63636 h 1426152"/>
                  <a:gd name="connsiteX813" fmla="*/ 2012047 w 4138566"/>
                  <a:gd name="connsiteY813" fmla="*/ 57236 h 1426152"/>
                  <a:gd name="connsiteX814" fmla="*/ 2015338 w 4138566"/>
                  <a:gd name="connsiteY814" fmla="*/ 54676 h 1426152"/>
                  <a:gd name="connsiteX815" fmla="*/ 2017167 w 4138566"/>
                  <a:gd name="connsiteY815" fmla="*/ 52482 h 1426152"/>
                  <a:gd name="connsiteX816" fmla="*/ 2023567 w 4138566"/>
                  <a:gd name="connsiteY816" fmla="*/ 51385 h 1426152"/>
                  <a:gd name="connsiteX817" fmla="*/ 2028321 w 4138566"/>
                  <a:gd name="connsiteY817" fmla="*/ 46630 h 1426152"/>
                  <a:gd name="connsiteX818" fmla="*/ 2026310 w 4138566"/>
                  <a:gd name="connsiteY818" fmla="*/ 46082 h 1426152"/>
                  <a:gd name="connsiteX819" fmla="*/ 2025030 w 4138566"/>
                  <a:gd name="connsiteY819" fmla="*/ 44619 h 1426152"/>
                  <a:gd name="connsiteX820" fmla="*/ 2025761 w 4138566"/>
                  <a:gd name="connsiteY820" fmla="*/ 43887 h 1426152"/>
                  <a:gd name="connsiteX821" fmla="*/ 2029236 w 4138566"/>
                  <a:gd name="connsiteY821" fmla="*/ 44070 h 1426152"/>
                  <a:gd name="connsiteX822" fmla="*/ 2029236 w 4138566"/>
                  <a:gd name="connsiteY822" fmla="*/ 42607 h 1426152"/>
                  <a:gd name="connsiteX823" fmla="*/ 2026676 w 4138566"/>
                  <a:gd name="connsiteY823" fmla="*/ 41876 h 1426152"/>
                  <a:gd name="connsiteX824" fmla="*/ 2026310 w 4138566"/>
                  <a:gd name="connsiteY824" fmla="*/ 40230 h 1426152"/>
                  <a:gd name="connsiteX825" fmla="*/ 2026859 w 4138566"/>
                  <a:gd name="connsiteY825" fmla="*/ 39499 h 1426152"/>
                  <a:gd name="connsiteX826" fmla="*/ 2014973 w 4138566"/>
                  <a:gd name="connsiteY826" fmla="*/ 37670 h 1426152"/>
                  <a:gd name="connsiteX827" fmla="*/ 2012595 w 4138566"/>
                  <a:gd name="connsiteY827" fmla="*/ 38218 h 1426152"/>
                  <a:gd name="connsiteX828" fmla="*/ 2010035 w 4138566"/>
                  <a:gd name="connsiteY828" fmla="*/ 36024 h 1426152"/>
                  <a:gd name="connsiteX829" fmla="*/ 2005829 w 4138566"/>
                  <a:gd name="connsiteY829" fmla="*/ 35658 h 1426152"/>
                  <a:gd name="connsiteX830" fmla="*/ 2001989 w 4138566"/>
                  <a:gd name="connsiteY830" fmla="*/ 35658 h 1426152"/>
                  <a:gd name="connsiteX831" fmla="*/ 1998332 w 4138566"/>
                  <a:gd name="connsiteY831" fmla="*/ 37304 h 1426152"/>
                  <a:gd name="connsiteX832" fmla="*/ 1995041 w 4138566"/>
                  <a:gd name="connsiteY832" fmla="*/ 35110 h 1426152"/>
                  <a:gd name="connsiteX833" fmla="*/ 1987360 w 4138566"/>
                  <a:gd name="connsiteY833" fmla="*/ 37304 h 1426152"/>
                  <a:gd name="connsiteX834" fmla="*/ 1989372 w 4138566"/>
                  <a:gd name="connsiteY834" fmla="*/ 33647 h 1426152"/>
                  <a:gd name="connsiteX835" fmla="*/ 1989189 w 4138566"/>
                  <a:gd name="connsiteY835" fmla="*/ 30721 h 1426152"/>
                  <a:gd name="connsiteX836" fmla="*/ 1986263 w 4138566"/>
                  <a:gd name="connsiteY836" fmla="*/ 34744 h 1426152"/>
                  <a:gd name="connsiteX837" fmla="*/ 1977303 w 4138566"/>
                  <a:gd name="connsiteY837" fmla="*/ 34378 h 1426152"/>
                  <a:gd name="connsiteX838" fmla="*/ 1951519 w 4138566"/>
                  <a:gd name="connsiteY838" fmla="*/ 40596 h 1426152"/>
                  <a:gd name="connsiteX839" fmla="*/ 1957188 w 4138566"/>
                  <a:gd name="connsiteY839" fmla="*/ 36207 h 1426152"/>
                  <a:gd name="connsiteX840" fmla="*/ 1960479 w 4138566"/>
                  <a:gd name="connsiteY840" fmla="*/ 35658 h 1426152"/>
                  <a:gd name="connsiteX841" fmla="*/ 1971634 w 4138566"/>
                  <a:gd name="connsiteY841" fmla="*/ 27064 h 1426152"/>
                  <a:gd name="connsiteX842" fmla="*/ 1977303 w 4138566"/>
                  <a:gd name="connsiteY842" fmla="*/ 24869 h 1426152"/>
                  <a:gd name="connsiteX843" fmla="*/ 1981874 w 4138566"/>
                  <a:gd name="connsiteY843" fmla="*/ 24687 h 1426152"/>
                  <a:gd name="connsiteX844" fmla="*/ 1985897 w 4138566"/>
                  <a:gd name="connsiteY844" fmla="*/ 20664 h 1426152"/>
                  <a:gd name="connsiteX845" fmla="*/ 1985897 w 4138566"/>
                  <a:gd name="connsiteY845" fmla="*/ 19201 h 1426152"/>
                  <a:gd name="connsiteX846" fmla="*/ 1992846 w 4138566"/>
                  <a:gd name="connsiteY846" fmla="*/ 18835 h 1426152"/>
                  <a:gd name="connsiteX847" fmla="*/ 1996869 w 4138566"/>
                  <a:gd name="connsiteY847" fmla="*/ 20298 h 1426152"/>
                  <a:gd name="connsiteX848" fmla="*/ 1992846 w 4138566"/>
                  <a:gd name="connsiteY848" fmla="*/ 17189 h 1426152"/>
                  <a:gd name="connsiteX849" fmla="*/ 1988092 w 4138566"/>
                  <a:gd name="connsiteY849" fmla="*/ 9143 h 1426152"/>
                  <a:gd name="connsiteX850" fmla="*/ 1983886 w 4138566"/>
                  <a:gd name="connsiteY850" fmla="*/ 8229 h 1426152"/>
                  <a:gd name="connsiteX851" fmla="*/ 1981508 w 4138566"/>
                  <a:gd name="connsiteY851" fmla="*/ 9875 h 1426152"/>
                  <a:gd name="connsiteX852" fmla="*/ 1973462 w 4138566"/>
                  <a:gd name="connsiteY852" fmla="*/ 9509 h 1426152"/>
                  <a:gd name="connsiteX853" fmla="*/ 1965782 w 4138566"/>
                  <a:gd name="connsiteY853" fmla="*/ 6949 h 1426152"/>
                  <a:gd name="connsiteX854" fmla="*/ 1958285 w 4138566"/>
                  <a:gd name="connsiteY854" fmla="*/ 1280 h 1426152"/>
                  <a:gd name="connsiteX855" fmla="*/ 1954993 w 4138566"/>
                  <a:gd name="connsiteY855" fmla="*/ 3474 h 1426152"/>
                  <a:gd name="connsiteX856" fmla="*/ 1952068 w 4138566"/>
                  <a:gd name="connsiteY856" fmla="*/ 3109 h 1426152"/>
                  <a:gd name="connsiteX857" fmla="*/ 1951519 w 4138566"/>
                  <a:gd name="connsiteY857" fmla="*/ 2377 h 1426152"/>
                  <a:gd name="connsiteX858" fmla="*/ 1951519 w 4138566"/>
                  <a:gd name="connsiteY858" fmla="*/ 914 h 1426152"/>
                  <a:gd name="connsiteX859" fmla="*/ 1947679 w 4138566"/>
                  <a:gd name="connsiteY859" fmla="*/ 0 h 1426152"/>
                  <a:gd name="connsiteX860" fmla="*/ 1942559 w 4138566"/>
                  <a:gd name="connsiteY860" fmla="*/ 183 h 1426152"/>
                  <a:gd name="connsiteX861" fmla="*/ 1935792 w 4138566"/>
                  <a:gd name="connsiteY861" fmla="*/ 2926 h 1426152"/>
                  <a:gd name="connsiteX862" fmla="*/ 1933416 w 4138566"/>
                  <a:gd name="connsiteY862" fmla="*/ 4937 h 1426152"/>
                  <a:gd name="connsiteX863" fmla="*/ 1930307 w 4138566"/>
                  <a:gd name="connsiteY863" fmla="*/ 5486 h 1426152"/>
                  <a:gd name="connsiteX864" fmla="*/ 1919335 w 4138566"/>
                  <a:gd name="connsiteY864" fmla="*/ 4572 h 1426152"/>
                  <a:gd name="connsiteX865" fmla="*/ 1917689 w 4138566"/>
                  <a:gd name="connsiteY865" fmla="*/ 7315 h 1426152"/>
                  <a:gd name="connsiteX866" fmla="*/ 1909826 w 4138566"/>
                  <a:gd name="connsiteY866" fmla="*/ 10789 h 1426152"/>
                  <a:gd name="connsiteX867" fmla="*/ 1898854 w 4138566"/>
                  <a:gd name="connsiteY867" fmla="*/ 18835 h 1426152"/>
                  <a:gd name="connsiteX868" fmla="*/ 1896660 w 4138566"/>
                  <a:gd name="connsiteY868" fmla="*/ 21578 h 1426152"/>
                  <a:gd name="connsiteX869" fmla="*/ 1886785 w 4138566"/>
                  <a:gd name="connsiteY869" fmla="*/ 25418 h 1426152"/>
                  <a:gd name="connsiteX870" fmla="*/ 1885871 w 4138566"/>
                  <a:gd name="connsiteY870" fmla="*/ 27064 h 1426152"/>
                  <a:gd name="connsiteX871" fmla="*/ 1876179 w 4138566"/>
                  <a:gd name="connsiteY871" fmla="*/ 33647 h 1426152"/>
                  <a:gd name="connsiteX872" fmla="*/ 1873619 w 4138566"/>
                  <a:gd name="connsiteY872" fmla="*/ 36024 h 1426152"/>
                  <a:gd name="connsiteX873" fmla="*/ 1872887 w 4138566"/>
                  <a:gd name="connsiteY873" fmla="*/ 38218 h 1426152"/>
                  <a:gd name="connsiteX874" fmla="*/ 1873070 w 4138566"/>
                  <a:gd name="connsiteY874" fmla="*/ 39681 h 1426152"/>
                  <a:gd name="connsiteX875" fmla="*/ 1871425 w 4138566"/>
                  <a:gd name="connsiteY875" fmla="*/ 41693 h 1426152"/>
                  <a:gd name="connsiteX876" fmla="*/ 1868682 w 4138566"/>
                  <a:gd name="connsiteY876" fmla="*/ 41693 h 1426152"/>
                  <a:gd name="connsiteX877" fmla="*/ 1868316 w 4138566"/>
                  <a:gd name="connsiteY877" fmla="*/ 43339 h 1426152"/>
                  <a:gd name="connsiteX878" fmla="*/ 1864110 w 4138566"/>
                  <a:gd name="connsiteY878" fmla="*/ 47545 h 1426152"/>
                  <a:gd name="connsiteX879" fmla="*/ 1865024 w 4138566"/>
                  <a:gd name="connsiteY879" fmla="*/ 48093 h 1426152"/>
                  <a:gd name="connsiteX880" fmla="*/ 1865024 w 4138566"/>
                  <a:gd name="connsiteY880" fmla="*/ 50105 h 1426152"/>
                  <a:gd name="connsiteX881" fmla="*/ 1866853 w 4138566"/>
                  <a:gd name="connsiteY881" fmla="*/ 51567 h 1426152"/>
                  <a:gd name="connsiteX882" fmla="*/ 1873436 w 4138566"/>
                  <a:gd name="connsiteY882" fmla="*/ 52665 h 1426152"/>
                  <a:gd name="connsiteX883" fmla="*/ 1874534 w 4138566"/>
                  <a:gd name="connsiteY883" fmla="*/ 55956 h 1426152"/>
                  <a:gd name="connsiteX884" fmla="*/ 1877276 w 4138566"/>
                  <a:gd name="connsiteY884" fmla="*/ 57053 h 1426152"/>
                  <a:gd name="connsiteX885" fmla="*/ 1877093 w 4138566"/>
                  <a:gd name="connsiteY885" fmla="*/ 57968 h 1426152"/>
                  <a:gd name="connsiteX886" fmla="*/ 1871608 w 4138566"/>
                  <a:gd name="connsiteY886" fmla="*/ 57419 h 1426152"/>
                  <a:gd name="connsiteX887" fmla="*/ 1870511 w 4138566"/>
                  <a:gd name="connsiteY887" fmla="*/ 55773 h 1426152"/>
                  <a:gd name="connsiteX888" fmla="*/ 1870511 w 4138566"/>
                  <a:gd name="connsiteY888" fmla="*/ 61442 h 1426152"/>
                  <a:gd name="connsiteX889" fmla="*/ 1872339 w 4138566"/>
                  <a:gd name="connsiteY889" fmla="*/ 61991 h 1426152"/>
                  <a:gd name="connsiteX890" fmla="*/ 1871608 w 4138566"/>
                  <a:gd name="connsiteY890" fmla="*/ 62356 h 1426152"/>
                  <a:gd name="connsiteX891" fmla="*/ 1858258 w 4138566"/>
                  <a:gd name="connsiteY891" fmla="*/ 66014 h 1426152"/>
                  <a:gd name="connsiteX892" fmla="*/ 1850944 w 4138566"/>
                  <a:gd name="connsiteY892" fmla="*/ 66928 h 1426152"/>
                  <a:gd name="connsiteX893" fmla="*/ 1841984 w 4138566"/>
                  <a:gd name="connsiteY893" fmla="*/ 66562 h 1426152"/>
                  <a:gd name="connsiteX894" fmla="*/ 1835766 w 4138566"/>
                  <a:gd name="connsiteY894" fmla="*/ 68025 h 1426152"/>
                  <a:gd name="connsiteX895" fmla="*/ 1812908 w 4138566"/>
                  <a:gd name="connsiteY895" fmla="*/ 65831 h 1426152"/>
                  <a:gd name="connsiteX896" fmla="*/ 1814554 w 4138566"/>
                  <a:gd name="connsiteY896" fmla="*/ 67659 h 1426152"/>
                  <a:gd name="connsiteX897" fmla="*/ 1814371 w 4138566"/>
                  <a:gd name="connsiteY897" fmla="*/ 68757 h 1426152"/>
                  <a:gd name="connsiteX898" fmla="*/ 1817114 w 4138566"/>
                  <a:gd name="connsiteY898" fmla="*/ 70220 h 1426152"/>
                  <a:gd name="connsiteX899" fmla="*/ 1817846 w 4138566"/>
                  <a:gd name="connsiteY899" fmla="*/ 72963 h 1426152"/>
                  <a:gd name="connsiteX900" fmla="*/ 1822600 w 4138566"/>
                  <a:gd name="connsiteY900" fmla="*/ 73145 h 1426152"/>
                  <a:gd name="connsiteX901" fmla="*/ 1826257 w 4138566"/>
                  <a:gd name="connsiteY901" fmla="*/ 75157 h 1426152"/>
                  <a:gd name="connsiteX902" fmla="*/ 1826074 w 4138566"/>
                  <a:gd name="connsiteY902" fmla="*/ 76803 h 1426152"/>
                  <a:gd name="connsiteX903" fmla="*/ 1834669 w 4138566"/>
                  <a:gd name="connsiteY903" fmla="*/ 76803 h 1426152"/>
                  <a:gd name="connsiteX904" fmla="*/ 1837778 w 4138566"/>
                  <a:gd name="connsiteY904" fmla="*/ 77900 h 1426152"/>
                  <a:gd name="connsiteX905" fmla="*/ 1838326 w 4138566"/>
                  <a:gd name="connsiteY905" fmla="*/ 79911 h 1426152"/>
                  <a:gd name="connsiteX906" fmla="*/ 1836315 w 4138566"/>
                  <a:gd name="connsiteY906" fmla="*/ 82654 h 1426152"/>
                  <a:gd name="connsiteX907" fmla="*/ 1836315 w 4138566"/>
                  <a:gd name="connsiteY907" fmla="*/ 87409 h 1426152"/>
                  <a:gd name="connsiteX908" fmla="*/ 1834669 w 4138566"/>
                  <a:gd name="connsiteY908" fmla="*/ 89603 h 1426152"/>
                  <a:gd name="connsiteX909" fmla="*/ 1828818 w 4138566"/>
                  <a:gd name="connsiteY909" fmla="*/ 88323 h 1426152"/>
                  <a:gd name="connsiteX910" fmla="*/ 1828818 w 4138566"/>
                  <a:gd name="connsiteY910" fmla="*/ 85580 h 1426152"/>
                  <a:gd name="connsiteX911" fmla="*/ 1827355 w 4138566"/>
                  <a:gd name="connsiteY911" fmla="*/ 84300 h 1426152"/>
                  <a:gd name="connsiteX912" fmla="*/ 1817846 w 4138566"/>
                  <a:gd name="connsiteY912" fmla="*/ 83751 h 1426152"/>
                  <a:gd name="connsiteX913" fmla="*/ 1817846 w 4138566"/>
                  <a:gd name="connsiteY913" fmla="*/ 82654 h 1426152"/>
                  <a:gd name="connsiteX914" fmla="*/ 1819675 w 4138566"/>
                  <a:gd name="connsiteY914" fmla="*/ 80460 h 1426152"/>
                  <a:gd name="connsiteX915" fmla="*/ 1818394 w 4138566"/>
                  <a:gd name="connsiteY915" fmla="*/ 79180 h 1426152"/>
                  <a:gd name="connsiteX916" fmla="*/ 1810348 w 4138566"/>
                  <a:gd name="connsiteY916" fmla="*/ 79911 h 1426152"/>
                  <a:gd name="connsiteX917" fmla="*/ 1810531 w 4138566"/>
                  <a:gd name="connsiteY917" fmla="*/ 77351 h 1426152"/>
                  <a:gd name="connsiteX918" fmla="*/ 1807788 w 4138566"/>
                  <a:gd name="connsiteY918" fmla="*/ 77168 h 1426152"/>
                  <a:gd name="connsiteX919" fmla="*/ 1790782 w 4138566"/>
                  <a:gd name="connsiteY919" fmla="*/ 83386 h 1426152"/>
                  <a:gd name="connsiteX920" fmla="*/ 1792794 w 4138566"/>
                  <a:gd name="connsiteY920" fmla="*/ 85580 h 1426152"/>
                  <a:gd name="connsiteX921" fmla="*/ 1792428 w 4138566"/>
                  <a:gd name="connsiteY921" fmla="*/ 87226 h 1426152"/>
                  <a:gd name="connsiteX922" fmla="*/ 1790233 w 4138566"/>
                  <a:gd name="connsiteY922" fmla="*/ 87409 h 1426152"/>
                  <a:gd name="connsiteX923" fmla="*/ 1788771 w 4138566"/>
                  <a:gd name="connsiteY923" fmla="*/ 85946 h 1426152"/>
                  <a:gd name="connsiteX924" fmla="*/ 1783284 w 4138566"/>
                  <a:gd name="connsiteY924" fmla="*/ 86494 h 1426152"/>
                  <a:gd name="connsiteX925" fmla="*/ 1781273 w 4138566"/>
                  <a:gd name="connsiteY925" fmla="*/ 88872 h 1426152"/>
                  <a:gd name="connsiteX926" fmla="*/ 1784565 w 4138566"/>
                  <a:gd name="connsiteY926" fmla="*/ 89054 h 1426152"/>
                  <a:gd name="connsiteX927" fmla="*/ 1786027 w 4138566"/>
                  <a:gd name="connsiteY927" fmla="*/ 90152 h 1426152"/>
                  <a:gd name="connsiteX928" fmla="*/ 1786393 w 4138566"/>
                  <a:gd name="connsiteY928" fmla="*/ 91980 h 1426152"/>
                  <a:gd name="connsiteX929" fmla="*/ 1784016 w 4138566"/>
                  <a:gd name="connsiteY929" fmla="*/ 92346 h 1426152"/>
                  <a:gd name="connsiteX930" fmla="*/ 1778164 w 4138566"/>
                  <a:gd name="connsiteY930" fmla="*/ 91615 h 1426152"/>
                  <a:gd name="connsiteX931" fmla="*/ 1770667 w 4138566"/>
                  <a:gd name="connsiteY931" fmla="*/ 94723 h 1426152"/>
                  <a:gd name="connsiteX932" fmla="*/ 1770667 w 4138566"/>
                  <a:gd name="connsiteY932" fmla="*/ 91615 h 1426152"/>
                  <a:gd name="connsiteX933" fmla="*/ 1770118 w 4138566"/>
                  <a:gd name="connsiteY933" fmla="*/ 90883 h 1426152"/>
                  <a:gd name="connsiteX934" fmla="*/ 1767375 w 4138566"/>
                  <a:gd name="connsiteY934" fmla="*/ 91615 h 1426152"/>
                  <a:gd name="connsiteX935" fmla="*/ 1762804 w 4138566"/>
                  <a:gd name="connsiteY935" fmla="*/ 95272 h 1426152"/>
                  <a:gd name="connsiteX936" fmla="*/ 1759329 w 4138566"/>
                  <a:gd name="connsiteY936" fmla="*/ 95272 h 1426152"/>
                  <a:gd name="connsiteX937" fmla="*/ 1753295 w 4138566"/>
                  <a:gd name="connsiteY937" fmla="*/ 97649 h 1426152"/>
                  <a:gd name="connsiteX938" fmla="*/ 1751832 w 4138566"/>
                  <a:gd name="connsiteY938" fmla="*/ 97283 h 1426152"/>
                  <a:gd name="connsiteX939" fmla="*/ 1756038 w 4138566"/>
                  <a:gd name="connsiteY939" fmla="*/ 94175 h 1426152"/>
                  <a:gd name="connsiteX940" fmla="*/ 1756586 w 4138566"/>
                  <a:gd name="connsiteY940" fmla="*/ 92346 h 1426152"/>
                  <a:gd name="connsiteX941" fmla="*/ 1751832 w 4138566"/>
                  <a:gd name="connsiteY941" fmla="*/ 92163 h 1426152"/>
                  <a:gd name="connsiteX942" fmla="*/ 1751101 w 4138566"/>
                  <a:gd name="connsiteY942" fmla="*/ 90883 h 1426152"/>
                  <a:gd name="connsiteX943" fmla="*/ 1749089 w 4138566"/>
                  <a:gd name="connsiteY943" fmla="*/ 92163 h 1426152"/>
                  <a:gd name="connsiteX944" fmla="*/ 1740311 w 4138566"/>
                  <a:gd name="connsiteY944" fmla="*/ 93443 h 1426152"/>
                  <a:gd name="connsiteX945" fmla="*/ 1737020 w 4138566"/>
                  <a:gd name="connsiteY945" fmla="*/ 96918 h 1426152"/>
                  <a:gd name="connsiteX946" fmla="*/ 1732814 w 4138566"/>
                  <a:gd name="connsiteY946" fmla="*/ 97649 h 1426152"/>
                  <a:gd name="connsiteX947" fmla="*/ 1731168 w 4138566"/>
                  <a:gd name="connsiteY947" fmla="*/ 96186 h 1426152"/>
                  <a:gd name="connsiteX948" fmla="*/ 1740129 w 4138566"/>
                  <a:gd name="connsiteY948" fmla="*/ 91249 h 1426152"/>
                  <a:gd name="connsiteX949" fmla="*/ 1742689 w 4138566"/>
                  <a:gd name="connsiteY949" fmla="*/ 86312 h 1426152"/>
                  <a:gd name="connsiteX950" fmla="*/ 1735009 w 4138566"/>
                  <a:gd name="connsiteY950" fmla="*/ 83751 h 1426152"/>
                  <a:gd name="connsiteX951" fmla="*/ 1721842 w 4138566"/>
                  <a:gd name="connsiteY951" fmla="*/ 83934 h 1426152"/>
                  <a:gd name="connsiteX952" fmla="*/ 1719648 w 4138566"/>
                  <a:gd name="connsiteY952" fmla="*/ 84849 h 1426152"/>
                  <a:gd name="connsiteX953" fmla="*/ 1719282 w 4138566"/>
                  <a:gd name="connsiteY953" fmla="*/ 86312 h 1426152"/>
                  <a:gd name="connsiteX954" fmla="*/ 1704470 w 4138566"/>
                  <a:gd name="connsiteY954" fmla="*/ 84117 h 1426152"/>
                  <a:gd name="connsiteX955" fmla="*/ 1703008 w 4138566"/>
                  <a:gd name="connsiteY955" fmla="*/ 85763 h 1426152"/>
                  <a:gd name="connsiteX956" fmla="*/ 1698253 w 4138566"/>
                  <a:gd name="connsiteY956" fmla="*/ 87957 h 1426152"/>
                  <a:gd name="connsiteX957" fmla="*/ 1694413 w 4138566"/>
                  <a:gd name="connsiteY957" fmla="*/ 85397 h 1426152"/>
                  <a:gd name="connsiteX958" fmla="*/ 1681795 w 4138566"/>
                  <a:gd name="connsiteY958" fmla="*/ 85763 h 1426152"/>
                  <a:gd name="connsiteX959" fmla="*/ 1680881 w 4138566"/>
                  <a:gd name="connsiteY959" fmla="*/ 86860 h 1426152"/>
                  <a:gd name="connsiteX960" fmla="*/ 1684538 w 4138566"/>
                  <a:gd name="connsiteY960" fmla="*/ 87774 h 1426152"/>
                  <a:gd name="connsiteX961" fmla="*/ 1684355 w 4138566"/>
                  <a:gd name="connsiteY961" fmla="*/ 88689 h 1426152"/>
                  <a:gd name="connsiteX962" fmla="*/ 1672652 w 4138566"/>
                  <a:gd name="connsiteY962" fmla="*/ 90152 h 1426152"/>
                  <a:gd name="connsiteX963" fmla="*/ 1671738 w 4138566"/>
                  <a:gd name="connsiteY963" fmla="*/ 89237 h 1426152"/>
                  <a:gd name="connsiteX964" fmla="*/ 1672835 w 4138566"/>
                  <a:gd name="connsiteY964" fmla="*/ 87409 h 1426152"/>
                  <a:gd name="connsiteX965" fmla="*/ 1669909 w 4138566"/>
                  <a:gd name="connsiteY965" fmla="*/ 87774 h 1426152"/>
                  <a:gd name="connsiteX966" fmla="*/ 1663509 w 4138566"/>
                  <a:gd name="connsiteY966" fmla="*/ 90883 h 1426152"/>
                  <a:gd name="connsiteX967" fmla="*/ 1661680 w 4138566"/>
                  <a:gd name="connsiteY967" fmla="*/ 88323 h 1426152"/>
                  <a:gd name="connsiteX968" fmla="*/ 1659669 w 4138566"/>
                  <a:gd name="connsiteY968" fmla="*/ 89054 h 1426152"/>
                  <a:gd name="connsiteX969" fmla="*/ 1659669 w 4138566"/>
                  <a:gd name="connsiteY969" fmla="*/ 93443 h 1426152"/>
                  <a:gd name="connsiteX970" fmla="*/ 1661315 w 4138566"/>
                  <a:gd name="connsiteY970" fmla="*/ 94175 h 1426152"/>
                  <a:gd name="connsiteX971" fmla="*/ 1670275 w 4138566"/>
                  <a:gd name="connsiteY971" fmla="*/ 91980 h 1426152"/>
                  <a:gd name="connsiteX972" fmla="*/ 1671189 w 4138566"/>
                  <a:gd name="connsiteY972" fmla="*/ 94723 h 1426152"/>
                  <a:gd name="connsiteX973" fmla="*/ 1673201 w 4138566"/>
                  <a:gd name="connsiteY973" fmla="*/ 96003 h 1426152"/>
                  <a:gd name="connsiteX974" fmla="*/ 1673566 w 4138566"/>
                  <a:gd name="connsiteY974" fmla="*/ 95455 h 1426152"/>
                  <a:gd name="connsiteX975" fmla="*/ 1673384 w 4138566"/>
                  <a:gd name="connsiteY975" fmla="*/ 93992 h 1426152"/>
                  <a:gd name="connsiteX976" fmla="*/ 1677041 w 4138566"/>
                  <a:gd name="connsiteY976" fmla="*/ 93443 h 1426152"/>
                  <a:gd name="connsiteX977" fmla="*/ 1676858 w 4138566"/>
                  <a:gd name="connsiteY977" fmla="*/ 94540 h 1426152"/>
                  <a:gd name="connsiteX978" fmla="*/ 1677589 w 4138566"/>
                  <a:gd name="connsiteY978" fmla="*/ 96003 h 1426152"/>
                  <a:gd name="connsiteX979" fmla="*/ 1674663 w 4138566"/>
                  <a:gd name="connsiteY979" fmla="*/ 98563 h 1426152"/>
                  <a:gd name="connsiteX980" fmla="*/ 1644857 w 4138566"/>
                  <a:gd name="connsiteY980" fmla="*/ 104415 h 1426152"/>
                  <a:gd name="connsiteX981" fmla="*/ 1630776 w 4138566"/>
                  <a:gd name="connsiteY981" fmla="*/ 105512 h 1426152"/>
                  <a:gd name="connsiteX982" fmla="*/ 1629131 w 4138566"/>
                  <a:gd name="connsiteY982" fmla="*/ 104781 h 1426152"/>
                  <a:gd name="connsiteX983" fmla="*/ 1628033 w 4138566"/>
                  <a:gd name="connsiteY983" fmla="*/ 106792 h 1426152"/>
                  <a:gd name="connsiteX984" fmla="*/ 1628033 w 4138566"/>
                  <a:gd name="connsiteY984" fmla="*/ 108621 h 1426152"/>
                  <a:gd name="connsiteX985" fmla="*/ 1622365 w 4138566"/>
                  <a:gd name="connsiteY985" fmla="*/ 108438 h 1426152"/>
                  <a:gd name="connsiteX986" fmla="*/ 1615964 w 4138566"/>
                  <a:gd name="connsiteY986" fmla="*/ 110450 h 1426152"/>
                  <a:gd name="connsiteX987" fmla="*/ 1609382 w 4138566"/>
                  <a:gd name="connsiteY987" fmla="*/ 108804 h 1426152"/>
                  <a:gd name="connsiteX988" fmla="*/ 1601153 w 4138566"/>
                  <a:gd name="connsiteY988" fmla="*/ 111912 h 1426152"/>
                  <a:gd name="connsiteX989" fmla="*/ 1592192 w 4138566"/>
                  <a:gd name="connsiteY989" fmla="*/ 111730 h 1426152"/>
                  <a:gd name="connsiteX990" fmla="*/ 1585060 w 4138566"/>
                  <a:gd name="connsiteY990" fmla="*/ 114838 h 1426152"/>
                  <a:gd name="connsiteX991" fmla="*/ 1591278 w 4138566"/>
                  <a:gd name="connsiteY991" fmla="*/ 117033 h 1426152"/>
                  <a:gd name="connsiteX992" fmla="*/ 1582318 w 4138566"/>
                  <a:gd name="connsiteY992" fmla="*/ 118130 h 1426152"/>
                  <a:gd name="connsiteX993" fmla="*/ 1575917 w 4138566"/>
                  <a:gd name="connsiteY993" fmla="*/ 120873 h 1426152"/>
                  <a:gd name="connsiteX994" fmla="*/ 1568603 w 4138566"/>
                  <a:gd name="connsiteY994" fmla="*/ 117764 h 1426152"/>
                  <a:gd name="connsiteX995" fmla="*/ 1565494 w 4138566"/>
                  <a:gd name="connsiteY995" fmla="*/ 119776 h 1426152"/>
                  <a:gd name="connsiteX996" fmla="*/ 1559825 w 4138566"/>
                  <a:gd name="connsiteY996" fmla="*/ 120507 h 1426152"/>
                  <a:gd name="connsiteX997" fmla="*/ 1559277 w 4138566"/>
                  <a:gd name="connsiteY997" fmla="*/ 121421 h 1426152"/>
                  <a:gd name="connsiteX998" fmla="*/ 1561837 w 4138566"/>
                  <a:gd name="connsiteY998" fmla="*/ 121421 h 1426152"/>
                  <a:gd name="connsiteX999" fmla="*/ 1562934 w 4138566"/>
                  <a:gd name="connsiteY999" fmla="*/ 122884 h 1426152"/>
                  <a:gd name="connsiteX1000" fmla="*/ 1554888 w 4138566"/>
                  <a:gd name="connsiteY1000" fmla="*/ 124164 h 1426152"/>
                  <a:gd name="connsiteX1001" fmla="*/ 1553974 w 4138566"/>
                  <a:gd name="connsiteY1001" fmla="*/ 125993 h 1426152"/>
                  <a:gd name="connsiteX1002" fmla="*/ 1549585 w 4138566"/>
                  <a:gd name="connsiteY1002" fmla="*/ 126907 h 1426152"/>
                  <a:gd name="connsiteX1003" fmla="*/ 1544465 w 4138566"/>
                  <a:gd name="connsiteY1003" fmla="*/ 131113 h 1426152"/>
                  <a:gd name="connsiteX1004" fmla="*/ 1539345 w 4138566"/>
                  <a:gd name="connsiteY1004" fmla="*/ 133125 h 1426152"/>
                  <a:gd name="connsiteX1005" fmla="*/ 1538796 w 4138566"/>
                  <a:gd name="connsiteY1005" fmla="*/ 134222 h 1426152"/>
                  <a:gd name="connsiteX1006" fmla="*/ 1539345 w 4138566"/>
                  <a:gd name="connsiteY1006" fmla="*/ 135685 h 1426152"/>
                  <a:gd name="connsiteX1007" fmla="*/ 1538064 w 4138566"/>
                  <a:gd name="connsiteY1007" fmla="*/ 136782 h 1426152"/>
                  <a:gd name="connsiteX1008" fmla="*/ 1531665 w 4138566"/>
                  <a:gd name="connsiteY1008" fmla="*/ 138245 h 1426152"/>
                  <a:gd name="connsiteX1009" fmla="*/ 1529287 w 4138566"/>
                  <a:gd name="connsiteY1009" fmla="*/ 136233 h 1426152"/>
                  <a:gd name="connsiteX1010" fmla="*/ 1525447 w 4138566"/>
                  <a:gd name="connsiteY1010" fmla="*/ 135685 h 1426152"/>
                  <a:gd name="connsiteX1011" fmla="*/ 1514658 w 4138566"/>
                  <a:gd name="connsiteY1011" fmla="*/ 135136 h 1426152"/>
                  <a:gd name="connsiteX1012" fmla="*/ 1510818 w 4138566"/>
                  <a:gd name="connsiteY1012" fmla="*/ 136416 h 1426152"/>
                  <a:gd name="connsiteX1013" fmla="*/ 1508624 w 4138566"/>
                  <a:gd name="connsiteY1013" fmla="*/ 137696 h 1426152"/>
                  <a:gd name="connsiteX1014" fmla="*/ 1511732 w 4138566"/>
                  <a:gd name="connsiteY1014" fmla="*/ 138976 h 1426152"/>
                  <a:gd name="connsiteX1015" fmla="*/ 1519596 w 4138566"/>
                  <a:gd name="connsiteY1015" fmla="*/ 140988 h 1426152"/>
                  <a:gd name="connsiteX1016" fmla="*/ 1529653 w 4138566"/>
                  <a:gd name="connsiteY1016" fmla="*/ 141171 h 1426152"/>
                  <a:gd name="connsiteX1017" fmla="*/ 1528007 w 4138566"/>
                  <a:gd name="connsiteY1017" fmla="*/ 142816 h 1426152"/>
                  <a:gd name="connsiteX1018" fmla="*/ 1523252 w 4138566"/>
                  <a:gd name="connsiteY1018" fmla="*/ 145194 h 1426152"/>
                  <a:gd name="connsiteX1019" fmla="*/ 1520327 w 4138566"/>
                  <a:gd name="connsiteY1019" fmla="*/ 144279 h 1426152"/>
                  <a:gd name="connsiteX1020" fmla="*/ 1519596 w 4138566"/>
                  <a:gd name="connsiteY1020" fmla="*/ 142999 h 1426152"/>
                  <a:gd name="connsiteX1021" fmla="*/ 1515938 w 4138566"/>
                  <a:gd name="connsiteY1021" fmla="*/ 144279 h 1426152"/>
                  <a:gd name="connsiteX1022" fmla="*/ 1517035 w 4138566"/>
                  <a:gd name="connsiteY1022" fmla="*/ 145559 h 1426152"/>
                  <a:gd name="connsiteX1023" fmla="*/ 1514292 w 4138566"/>
                  <a:gd name="connsiteY1023" fmla="*/ 149034 h 1426152"/>
                  <a:gd name="connsiteX1024" fmla="*/ 1511732 w 4138566"/>
                  <a:gd name="connsiteY1024" fmla="*/ 151045 h 1426152"/>
                  <a:gd name="connsiteX1025" fmla="*/ 1508624 w 4138566"/>
                  <a:gd name="connsiteY1025" fmla="*/ 154885 h 1426152"/>
                  <a:gd name="connsiteX1026" fmla="*/ 1505881 w 4138566"/>
                  <a:gd name="connsiteY1026" fmla="*/ 154885 h 1426152"/>
                  <a:gd name="connsiteX1027" fmla="*/ 1504418 w 4138566"/>
                  <a:gd name="connsiteY1027" fmla="*/ 157445 h 1426152"/>
                  <a:gd name="connsiteX1028" fmla="*/ 1507160 w 4138566"/>
                  <a:gd name="connsiteY1028" fmla="*/ 159640 h 1426152"/>
                  <a:gd name="connsiteX1029" fmla="*/ 1504052 w 4138566"/>
                  <a:gd name="connsiteY1029" fmla="*/ 160920 h 1426152"/>
                  <a:gd name="connsiteX1030" fmla="*/ 1499664 w 4138566"/>
                  <a:gd name="connsiteY1030" fmla="*/ 156897 h 1426152"/>
                  <a:gd name="connsiteX1031" fmla="*/ 1493446 w 4138566"/>
                  <a:gd name="connsiteY1031" fmla="*/ 155251 h 1426152"/>
                  <a:gd name="connsiteX1032" fmla="*/ 1492349 w 4138566"/>
                  <a:gd name="connsiteY1032" fmla="*/ 152691 h 1426152"/>
                  <a:gd name="connsiteX1033" fmla="*/ 1484852 w 4138566"/>
                  <a:gd name="connsiteY1033" fmla="*/ 150862 h 1426152"/>
                  <a:gd name="connsiteX1034" fmla="*/ 1484302 w 4138566"/>
                  <a:gd name="connsiteY1034" fmla="*/ 151228 h 1426152"/>
                  <a:gd name="connsiteX1035" fmla="*/ 1486863 w 4138566"/>
                  <a:gd name="connsiteY1035" fmla="*/ 154337 h 1426152"/>
                  <a:gd name="connsiteX1036" fmla="*/ 1479914 w 4138566"/>
                  <a:gd name="connsiteY1036" fmla="*/ 156531 h 1426152"/>
                  <a:gd name="connsiteX1037" fmla="*/ 1481194 w 4138566"/>
                  <a:gd name="connsiteY1037" fmla="*/ 158725 h 1426152"/>
                  <a:gd name="connsiteX1038" fmla="*/ 1479182 w 4138566"/>
                  <a:gd name="connsiteY1038" fmla="*/ 159457 h 1426152"/>
                  <a:gd name="connsiteX1039" fmla="*/ 1479731 w 4138566"/>
                  <a:gd name="connsiteY1039" fmla="*/ 160737 h 1426152"/>
                  <a:gd name="connsiteX1040" fmla="*/ 1493446 w 4138566"/>
                  <a:gd name="connsiteY1040" fmla="*/ 161651 h 1426152"/>
                  <a:gd name="connsiteX1041" fmla="*/ 1496372 w 4138566"/>
                  <a:gd name="connsiteY1041" fmla="*/ 163114 h 1426152"/>
                  <a:gd name="connsiteX1042" fmla="*/ 1502406 w 4138566"/>
                  <a:gd name="connsiteY1042" fmla="*/ 164943 h 1426152"/>
                  <a:gd name="connsiteX1043" fmla="*/ 1500395 w 4138566"/>
                  <a:gd name="connsiteY1043" fmla="*/ 165674 h 1426152"/>
                  <a:gd name="connsiteX1044" fmla="*/ 1500761 w 4138566"/>
                  <a:gd name="connsiteY1044" fmla="*/ 167686 h 1426152"/>
                  <a:gd name="connsiteX1045" fmla="*/ 1502406 w 4138566"/>
                  <a:gd name="connsiteY1045" fmla="*/ 168417 h 1426152"/>
                  <a:gd name="connsiteX1046" fmla="*/ 1501309 w 4138566"/>
                  <a:gd name="connsiteY1046" fmla="*/ 169332 h 1426152"/>
                  <a:gd name="connsiteX1047" fmla="*/ 1495457 w 4138566"/>
                  <a:gd name="connsiteY1047" fmla="*/ 168783 h 1426152"/>
                  <a:gd name="connsiteX1048" fmla="*/ 1493812 w 4138566"/>
                  <a:gd name="connsiteY1048" fmla="*/ 169880 h 1426152"/>
                  <a:gd name="connsiteX1049" fmla="*/ 1488143 w 4138566"/>
                  <a:gd name="connsiteY1049" fmla="*/ 171160 h 1426152"/>
                  <a:gd name="connsiteX1050" fmla="*/ 1489606 w 4138566"/>
                  <a:gd name="connsiteY1050" fmla="*/ 172806 h 1426152"/>
                  <a:gd name="connsiteX1051" fmla="*/ 1484852 w 4138566"/>
                  <a:gd name="connsiteY1051" fmla="*/ 172989 h 1426152"/>
                  <a:gd name="connsiteX1052" fmla="*/ 1483754 w 4138566"/>
                  <a:gd name="connsiteY1052" fmla="*/ 173903 h 1426152"/>
                  <a:gd name="connsiteX1053" fmla="*/ 1483937 w 4138566"/>
                  <a:gd name="connsiteY1053" fmla="*/ 176463 h 1426152"/>
                  <a:gd name="connsiteX1054" fmla="*/ 1486863 w 4138566"/>
                  <a:gd name="connsiteY1054" fmla="*/ 177926 h 1426152"/>
                  <a:gd name="connsiteX1055" fmla="*/ 1503869 w 4138566"/>
                  <a:gd name="connsiteY1055" fmla="*/ 180669 h 1426152"/>
                  <a:gd name="connsiteX1056" fmla="*/ 1505881 w 4138566"/>
                  <a:gd name="connsiteY1056" fmla="*/ 186886 h 1426152"/>
                  <a:gd name="connsiteX1057" fmla="*/ 1507526 w 4138566"/>
                  <a:gd name="connsiteY1057" fmla="*/ 189081 h 1426152"/>
                  <a:gd name="connsiteX1058" fmla="*/ 1510269 w 4138566"/>
                  <a:gd name="connsiteY1058" fmla="*/ 189995 h 1426152"/>
                  <a:gd name="connsiteX1059" fmla="*/ 1507892 w 4138566"/>
                  <a:gd name="connsiteY1059" fmla="*/ 191641 h 1426152"/>
                  <a:gd name="connsiteX1060" fmla="*/ 1502406 w 4138566"/>
                  <a:gd name="connsiteY1060" fmla="*/ 190544 h 1426152"/>
                  <a:gd name="connsiteX1061" fmla="*/ 1502223 w 4138566"/>
                  <a:gd name="connsiteY1061" fmla="*/ 191458 h 1426152"/>
                  <a:gd name="connsiteX1062" fmla="*/ 1503503 w 4138566"/>
                  <a:gd name="connsiteY1062" fmla="*/ 193104 h 1426152"/>
                  <a:gd name="connsiteX1063" fmla="*/ 1501309 w 4138566"/>
                  <a:gd name="connsiteY1063" fmla="*/ 193835 h 1426152"/>
                  <a:gd name="connsiteX1064" fmla="*/ 1502223 w 4138566"/>
                  <a:gd name="connsiteY1064" fmla="*/ 195115 h 1426152"/>
                  <a:gd name="connsiteX1065" fmla="*/ 1504601 w 4138566"/>
                  <a:gd name="connsiteY1065" fmla="*/ 196030 h 1426152"/>
                  <a:gd name="connsiteX1066" fmla="*/ 1504418 w 4138566"/>
                  <a:gd name="connsiteY1066" fmla="*/ 197493 h 1426152"/>
                  <a:gd name="connsiteX1067" fmla="*/ 1499846 w 4138566"/>
                  <a:gd name="connsiteY1067" fmla="*/ 198773 h 1426152"/>
                  <a:gd name="connsiteX1068" fmla="*/ 1489606 w 4138566"/>
                  <a:gd name="connsiteY1068" fmla="*/ 199321 h 1426152"/>
                  <a:gd name="connsiteX1069" fmla="*/ 1483754 w 4138566"/>
                  <a:gd name="connsiteY1069" fmla="*/ 201516 h 1426152"/>
                  <a:gd name="connsiteX1070" fmla="*/ 1478085 w 4138566"/>
                  <a:gd name="connsiteY1070" fmla="*/ 201150 h 1426152"/>
                  <a:gd name="connsiteX1071" fmla="*/ 1474428 w 4138566"/>
                  <a:gd name="connsiteY1071" fmla="*/ 202064 h 1426152"/>
                  <a:gd name="connsiteX1072" fmla="*/ 1473148 w 4138566"/>
                  <a:gd name="connsiteY1072" fmla="*/ 204258 h 1426152"/>
                  <a:gd name="connsiteX1073" fmla="*/ 1467114 w 4138566"/>
                  <a:gd name="connsiteY1073" fmla="*/ 207001 h 1426152"/>
                  <a:gd name="connsiteX1074" fmla="*/ 1458519 w 4138566"/>
                  <a:gd name="connsiteY1074" fmla="*/ 205904 h 1426152"/>
                  <a:gd name="connsiteX1075" fmla="*/ 1457605 w 4138566"/>
                  <a:gd name="connsiteY1075" fmla="*/ 204258 h 1426152"/>
                  <a:gd name="connsiteX1076" fmla="*/ 1455959 w 4138566"/>
                  <a:gd name="connsiteY1076" fmla="*/ 204076 h 1426152"/>
                  <a:gd name="connsiteX1077" fmla="*/ 1450656 w 4138566"/>
                  <a:gd name="connsiteY1077" fmla="*/ 205539 h 1426152"/>
                  <a:gd name="connsiteX1078" fmla="*/ 1438587 w 4138566"/>
                  <a:gd name="connsiteY1078" fmla="*/ 206636 h 1426152"/>
                  <a:gd name="connsiteX1079" fmla="*/ 1428164 w 4138566"/>
                  <a:gd name="connsiteY1079" fmla="*/ 208647 h 1426152"/>
                  <a:gd name="connsiteX1080" fmla="*/ 1406220 w 4138566"/>
                  <a:gd name="connsiteY1080" fmla="*/ 210110 h 1426152"/>
                  <a:gd name="connsiteX1081" fmla="*/ 1402197 w 4138566"/>
                  <a:gd name="connsiteY1081" fmla="*/ 208647 h 1426152"/>
                  <a:gd name="connsiteX1082" fmla="*/ 1393420 w 4138566"/>
                  <a:gd name="connsiteY1082" fmla="*/ 209562 h 1426152"/>
                  <a:gd name="connsiteX1083" fmla="*/ 1385008 w 4138566"/>
                  <a:gd name="connsiteY1083" fmla="*/ 208830 h 1426152"/>
                  <a:gd name="connsiteX1084" fmla="*/ 1368185 w 4138566"/>
                  <a:gd name="connsiteY1084" fmla="*/ 211756 h 1426152"/>
                  <a:gd name="connsiteX1085" fmla="*/ 1368185 w 4138566"/>
                  <a:gd name="connsiteY1085" fmla="*/ 212853 h 1426152"/>
                  <a:gd name="connsiteX1086" fmla="*/ 1366721 w 4138566"/>
                  <a:gd name="connsiteY1086" fmla="*/ 213402 h 1426152"/>
                  <a:gd name="connsiteX1087" fmla="*/ 1361419 w 4138566"/>
                  <a:gd name="connsiteY1087" fmla="*/ 211939 h 1426152"/>
                  <a:gd name="connsiteX1088" fmla="*/ 1357213 w 4138566"/>
                  <a:gd name="connsiteY1088" fmla="*/ 213219 h 1426152"/>
                  <a:gd name="connsiteX1089" fmla="*/ 1356298 w 4138566"/>
                  <a:gd name="connsiteY1089" fmla="*/ 214316 h 1426152"/>
                  <a:gd name="connsiteX1090" fmla="*/ 1349167 w 4138566"/>
                  <a:gd name="connsiteY1090" fmla="*/ 215230 h 1426152"/>
                  <a:gd name="connsiteX1091" fmla="*/ 1349715 w 4138566"/>
                  <a:gd name="connsiteY1091" fmla="*/ 217608 h 1426152"/>
                  <a:gd name="connsiteX1092" fmla="*/ 1351361 w 4138566"/>
                  <a:gd name="connsiteY1092" fmla="*/ 219802 h 1426152"/>
                  <a:gd name="connsiteX1093" fmla="*/ 1353007 w 4138566"/>
                  <a:gd name="connsiteY1093" fmla="*/ 219619 h 1426152"/>
                  <a:gd name="connsiteX1094" fmla="*/ 1353921 w 4138566"/>
                  <a:gd name="connsiteY1094" fmla="*/ 218339 h 1426152"/>
                  <a:gd name="connsiteX1095" fmla="*/ 1356116 w 4138566"/>
                  <a:gd name="connsiteY1095" fmla="*/ 218705 h 1426152"/>
                  <a:gd name="connsiteX1096" fmla="*/ 1355018 w 4138566"/>
                  <a:gd name="connsiteY1096" fmla="*/ 220533 h 1426152"/>
                  <a:gd name="connsiteX1097" fmla="*/ 1349167 w 4138566"/>
                  <a:gd name="connsiteY1097" fmla="*/ 223093 h 1426152"/>
                  <a:gd name="connsiteX1098" fmla="*/ 1349167 w 4138566"/>
                  <a:gd name="connsiteY1098" fmla="*/ 224922 h 1426152"/>
                  <a:gd name="connsiteX1099" fmla="*/ 1345509 w 4138566"/>
                  <a:gd name="connsiteY1099" fmla="*/ 223825 h 1426152"/>
                  <a:gd name="connsiteX1100" fmla="*/ 1343681 w 4138566"/>
                  <a:gd name="connsiteY1100" fmla="*/ 225654 h 1426152"/>
                  <a:gd name="connsiteX1101" fmla="*/ 1345509 w 4138566"/>
                  <a:gd name="connsiteY1101" fmla="*/ 227848 h 1426152"/>
                  <a:gd name="connsiteX1102" fmla="*/ 1349898 w 4138566"/>
                  <a:gd name="connsiteY1102" fmla="*/ 228214 h 1426152"/>
                  <a:gd name="connsiteX1103" fmla="*/ 1349350 w 4138566"/>
                  <a:gd name="connsiteY1103" fmla="*/ 230774 h 1426152"/>
                  <a:gd name="connsiteX1104" fmla="*/ 1343681 w 4138566"/>
                  <a:gd name="connsiteY1104" fmla="*/ 232968 h 1426152"/>
                  <a:gd name="connsiteX1105" fmla="*/ 1351910 w 4138566"/>
                  <a:gd name="connsiteY1105" fmla="*/ 236625 h 1426152"/>
                  <a:gd name="connsiteX1106" fmla="*/ 1351361 w 4138566"/>
                  <a:gd name="connsiteY1106" fmla="*/ 237905 h 1426152"/>
                  <a:gd name="connsiteX1107" fmla="*/ 1354287 w 4138566"/>
                  <a:gd name="connsiteY1107" fmla="*/ 239003 h 1426152"/>
                  <a:gd name="connsiteX1108" fmla="*/ 1355933 w 4138566"/>
                  <a:gd name="connsiteY1108" fmla="*/ 238820 h 1426152"/>
                  <a:gd name="connsiteX1109" fmla="*/ 1358493 w 4138566"/>
                  <a:gd name="connsiteY1109" fmla="*/ 244488 h 1426152"/>
                  <a:gd name="connsiteX1110" fmla="*/ 1360870 w 4138566"/>
                  <a:gd name="connsiteY1110" fmla="*/ 246134 h 1426152"/>
                  <a:gd name="connsiteX1111" fmla="*/ 1359407 w 4138566"/>
                  <a:gd name="connsiteY1111" fmla="*/ 247414 h 1426152"/>
                  <a:gd name="connsiteX1112" fmla="*/ 1359041 w 4138566"/>
                  <a:gd name="connsiteY1112" fmla="*/ 249426 h 1426152"/>
                  <a:gd name="connsiteX1113" fmla="*/ 1357030 w 4138566"/>
                  <a:gd name="connsiteY1113" fmla="*/ 251072 h 1426152"/>
                  <a:gd name="connsiteX1114" fmla="*/ 1355018 w 4138566"/>
                  <a:gd name="connsiteY1114" fmla="*/ 255277 h 1426152"/>
                  <a:gd name="connsiteX1115" fmla="*/ 1355567 w 4138566"/>
                  <a:gd name="connsiteY1115" fmla="*/ 259300 h 1426152"/>
                  <a:gd name="connsiteX1116" fmla="*/ 1357944 w 4138566"/>
                  <a:gd name="connsiteY1116" fmla="*/ 261312 h 1426152"/>
                  <a:gd name="connsiteX1117" fmla="*/ 1357944 w 4138566"/>
                  <a:gd name="connsiteY1117" fmla="*/ 265883 h 1426152"/>
                  <a:gd name="connsiteX1118" fmla="*/ 1359956 w 4138566"/>
                  <a:gd name="connsiteY1118" fmla="*/ 268626 h 1426152"/>
                  <a:gd name="connsiteX1119" fmla="*/ 1366173 w 4138566"/>
                  <a:gd name="connsiteY1119" fmla="*/ 273015 h 1426152"/>
                  <a:gd name="connsiteX1120" fmla="*/ 1372756 w 4138566"/>
                  <a:gd name="connsiteY1120" fmla="*/ 274112 h 1426152"/>
                  <a:gd name="connsiteX1121" fmla="*/ 1383728 w 4138566"/>
                  <a:gd name="connsiteY1121" fmla="*/ 274844 h 1426152"/>
                  <a:gd name="connsiteX1122" fmla="*/ 1390860 w 4138566"/>
                  <a:gd name="connsiteY1122" fmla="*/ 277952 h 1426152"/>
                  <a:gd name="connsiteX1123" fmla="*/ 1394151 w 4138566"/>
                  <a:gd name="connsiteY1123" fmla="*/ 277952 h 1426152"/>
                  <a:gd name="connsiteX1124" fmla="*/ 1396894 w 4138566"/>
                  <a:gd name="connsiteY1124" fmla="*/ 282158 h 1426152"/>
                  <a:gd name="connsiteX1125" fmla="*/ 1394699 w 4138566"/>
                  <a:gd name="connsiteY1125" fmla="*/ 285450 h 1426152"/>
                  <a:gd name="connsiteX1126" fmla="*/ 1393054 w 4138566"/>
                  <a:gd name="connsiteY1126" fmla="*/ 286547 h 1426152"/>
                  <a:gd name="connsiteX1127" fmla="*/ 1397991 w 4138566"/>
                  <a:gd name="connsiteY1127" fmla="*/ 287461 h 1426152"/>
                  <a:gd name="connsiteX1128" fmla="*/ 1400734 w 4138566"/>
                  <a:gd name="connsiteY1128" fmla="*/ 289290 h 1426152"/>
                  <a:gd name="connsiteX1129" fmla="*/ 1404209 w 4138566"/>
                  <a:gd name="connsiteY1129" fmla="*/ 293679 h 1426152"/>
                  <a:gd name="connsiteX1130" fmla="*/ 1408597 w 4138566"/>
                  <a:gd name="connsiteY1130" fmla="*/ 295324 h 1426152"/>
                  <a:gd name="connsiteX1131" fmla="*/ 1418106 w 4138566"/>
                  <a:gd name="connsiteY1131" fmla="*/ 296970 h 1426152"/>
                  <a:gd name="connsiteX1132" fmla="*/ 1422129 w 4138566"/>
                  <a:gd name="connsiteY1132" fmla="*/ 298982 h 1426152"/>
                  <a:gd name="connsiteX1133" fmla="*/ 1423592 w 4138566"/>
                  <a:gd name="connsiteY1133" fmla="*/ 296970 h 1426152"/>
                  <a:gd name="connsiteX1134" fmla="*/ 1425055 w 4138566"/>
                  <a:gd name="connsiteY1134" fmla="*/ 300993 h 1426152"/>
                  <a:gd name="connsiteX1135" fmla="*/ 1429078 w 4138566"/>
                  <a:gd name="connsiteY1135" fmla="*/ 306113 h 1426152"/>
                  <a:gd name="connsiteX1136" fmla="*/ 1428895 w 4138566"/>
                  <a:gd name="connsiteY1136" fmla="*/ 308674 h 1426152"/>
                  <a:gd name="connsiteX1137" fmla="*/ 1426884 w 4138566"/>
                  <a:gd name="connsiteY1137" fmla="*/ 313977 h 1426152"/>
                  <a:gd name="connsiteX1138" fmla="*/ 1422129 w 4138566"/>
                  <a:gd name="connsiteY1138" fmla="*/ 316720 h 1426152"/>
                  <a:gd name="connsiteX1139" fmla="*/ 1421580 w 4138566"/>
                  <a:gd name="connsiteY1139" fmla="*/ 321291 h 1426152"/>
                  <a:gd name="connsiteX1140" fmla="*/ 1418106 w 4138566"/>
                  <a:gd name="connsiteY1140" fmla="*/ 325131 h 1426152"/>
                  <a:gd name="connsiteX1141" fmla="*/ 1419935 w 4138566"/>
                  <a:gd name="connsiteY1141" fmla="*/ 329520 h 1426152"/>
                  <a:gd name="connsiteX1142" fmla="*/ 1419021 w 4138566"/>
                  <a:gd name="connsiteY1142" fmla="*/ 332994 h 1426152"/>
                  <a:gd name="connsiteX1143" fmla="*/ 1426335 w 4138566"/>
                  <a:gd name="connsiteY1143" fmla="*/ 339029 h 1426152"/>
                  <a:gd name="connsiteX1144" fmla="*/ 1428529 w 4138566"/>
                  <a:gd name="connsiteY1144" fmla="*/ 347806 h 1426152"/>
                  <a:gd name="connsiteX1145" fmla="*/ 1430724 w 4138566"/>
                  <a:gd name="connsiteY1145" fmla="*/ 352195 h 1426152"/>
                  <a:gd name="connsiteX1146" fmla="*/ 1432004 w 4138566"/>
                  <a:gd name="connsiteY1146" fmla="*/ 357132 h 1426152"/>
                  <a:gd name="connsiteX1147" fmla="*/ 1431638 w 4138566"/>
                  <a:gd name="connsiteY1147" fmla="*/ 361521 h 1426152"/>
                  <a:gd name="connsiteX1148" fmla="*/ 1429626 w 4138566"/>
                  <a:gd name="connsiteY1148" fmla="*/ 365178 h 1426152"/>
                  <a:gd name="connsiteX1149" fmla="*/ 1424689 w 4138566"/>
                  <a:gd name="connsiteY1149" fmla="*/ 369201 h 1426152"/>
                  <a:gd name="connsiteX1150" fmla="*/ 1419203 w 4138566"/>
                  <a:gd name="connsiteY1150" fmla="*/ 370116 h 1426152"/>
                  <a:gd name="connsiteX1151" fmla="*/ 1415912 w 4138566"/>
                  <a:gd name="connsiteY1151" fmla="*/ 369201 h 1426152"/>
                  <a:gd name="connsiteX1152" fmla="*/ 1415180 w 4138566"/>
                  <a:gd name="connsiteY1152" fmla="*/ 371396 h 1426152"/>
                  <a:gd name="connsiteX1153" fmla="*/ 1419021 w 4138566"/>
                  <a:gd name="connsiteY1153" fmla="*/ 377064 h 1426152"/>
                  <a:gd name="connsiteX1154" fmla="*/ 1417740 w 4138566"/>
                  <a:gd name="connsiteY1154" fmla="*/ 379625 h 1426152"/>
                  <a:gd name="connsiteX1155" fmla="*/ 1406037 w 4138566"/>
                  <a:gd name="connsiteY1155" fmla="*/ 376882 h 1426152"/>
                  <a:gd name="connsiteX1156" fmla="*/ 1397991 w 4138566"/>
                  <a:gd name="connsiteY1156" fmla="*/ 376516 h 1426152"/>
                  <a:gd name="connsiteX1157" fmla="*/ 1393237 w 4138566"/>
                  <a:gd name="connsiteY1157" fmla="*/ 373407 h 1426152"/>
                  <a:gd name="connsiteX1158" fmla="*/ 1392140 w 4138566"/>
                  <a:gd name="connsiteY1158" fmla="*/ 369933 h 1426152"/>
                  <a:gd name="connsiteX1159" fmla="*/ 1392140 w 4138566"/>
                  <a:gd name="connsiteY1159" fmla="*/ 356767 h 1426152"/>
                  <a:gd name="connsiteX1160" fmla="*/ 1395614 w 4138566"/>
                  <a:gd name="connsiteY1160" fmla="*/ 348721 h 1426152"/>
                  <a:gd name="connsiteX1161" fmla="*/ 1394151 w 4138566"/>
                  <a:gd name="connsiteY1161" fmla="*/ 347075 h 1426152"/>
                  <a:gd name="connsiteX1162" fmla="*/ 1393420 w 4138566"/>
                  <a:gd name="connsiteY1162" fmla="*/ 338846 h 1426152"/>
                  <a:gd name="connsiteX1163" fmla="*/ 1394883 w 4138566"/>
                  <a:gd name="connsiteY1163" fmla="*/ 335189 h 1426152"/>
                  <a:gd name="connsiteX1164" fmla="*/ 1394334 w 4138566"/>
                  <a:gd name="connsiteY1164" fmla="*/ 330434 h 1426152"/>
                  <a:gd name="connsiteX1165" fmla="*/ 1393420 w 4138566"/>
                  <a:gd name="connsiteY1165" fmla="*/ 327691 h 1426152"/>
                  <a:gd name="connsiteX1166" fmla="*/ 1396894 w 4138566"/>
                  <a:gd name="connsiteY1166" fmla="*/ 324217 h 1426152"/>
                  <a:gd name="connsiteX1167" fmla="*/ 1411706 w 4138566"/>
                  <a:gd name="connsiteY1167" fmla="*/ 318731 h 1426152"/>
                  <a:gd name="connsiteX1168" fmla="*/ 1412986 w 4138566"/>
                  <a:gd name="connsiteY1168" fmla="*/ 316720 h 1426152"/>
                  <a:gd name="connsiteX1169" fmla="*/ 1413169 w 4138566"/>
                  <a:gd name="connsiteY1169" fmla="*/ 313611 h 1426152"/>
                  <a:gd name="connsiteX1170" fmla="*/ 1414266 w 4138566"/>
                  <a:gd name="connsiteY1170" fmla="*/ 310319 h 1426152"/>
                  <a:gd name="connsiteX1171" fmla="*/ 1418106 w 4138566"/>
                  <a:gd name="connsiteY1171" fmla="*/ 309771 h 1426152"/>
                  <a:gd name="connsiteX1172" fmla="*/ 1419021 w 4138566"/>
                  <a:gd name="connsiteY1172" fmla="*/ 305199 h 1426152"/>
                  <a:gd name="connsiteX1173" fmla="*/ 1408414 w 4138566"/>
                  <a:gd name="connsiteY1173" fmla="*/ 300993 h 1426152"/>
                  <a:gd name="connsiteX1174" fmla="*/ 1394883 w 4138566"/>
                  <a:gd name="connsiteY1174" fmla="*/ 303736 h 1426152"/>
                  <a:gd name="connsiteX1175" fmla="*/ 1381716 w 4138566"/>
                  <a:gd name="connsiteY1175" fmla="*/ 304651 h 1426152"/>
                  <a:gd name="connsiteX1176" fmla="*/ 1374219 w 4138566"/>
                  <a:gd name="connsiteY1176" fmla="*/ 302456 h 1426152"/>
                  <a:gd name="connsiteX1177" fmla="*/ 1368916 w 4138566"/>
                  <a:gd name="connsiteY1177" fmla="*/ 299347 h 1426152"/>
                  <a:gd name="connsiteX1178" fmla="*/ 1368002 w 4138566"/>
                  <a:gd name="connsiteY1178" fmla="*/ 299896 h 1426152"/>
                  <a:gd name="connsiteX1179" fmla="*/ 1364344 w 4138566"/>
                  <a:gd name="connsiteY1179" fmla="*/ 295873 h 1426152"/>
                  <a:gd name="connsiteX1180" fmla="*/ 1358493 w 4138566"/>
                  <a:gd name="connsiteY1180" fmla="*/ 291850 h 1426152"/>
                  <a:gd name="connsiteX1181" fmla="*/ 1356481 w 4138566"/>
                  <a:gd name="connsiteY1181" fmla="*/ 289656 h 1426152"/>
                  <a:gd name="connsiteX1182" fmla="*/ 1356481 w 4138566"/>
                  <a:gd name="connsiteY1182" fmla="*/ 287278 h 1426152"/>
                  <a:gd name="connsiteX1183" fmla="*/ 1344778 w 4138566"/>
                  <a:gd name="connsiteY1183" fmla="*/ 284170 h 1426152"/>
                  <a:gd name="connsiteX1184" fmla="*/ 1334172 w 4138566"/>
                  <a:gd name="connsiteY1184" fmla="*/ 279415 h 1426152"/>
                  <a:gd name="connsiteX1185" fmla="*/ 1330515 w 4138566"/>
                  <a:gd name="connsiteY1185" fmla="*/ 276672 h 1426152"/>
                  <a:gd name="connsiteX1186" fmla="*/ 1317897 w 4138566"/>
                  <a:gd name="connsiteY1186" fmla="*/ 273198 h 1426152"/>
                  <a:gd name="connsiteX1187" fmla="*/ 1294125 w 4138566"/>
                  <a:gd name="connsiteY1187" fmla="*/ 272649 h 1426152"/>
                  <a:gd name="connsiteX1188" fmla="*/ 1286627 w 4138566"/>
                  <a:gd name="connsiteY1188" fmla="*/ 273381 h 1426152"/>
                  <a:gd name="connsiteX1189" fmla="*/ 1280044 w 4138566"/>
                  <a:gd name="connsiteY1189" fmla="*/ 279050 h 1426152"/>
                  <a:gd name="connsiteX1190" fmla="*/ 1269987 w 4138566"/>
                  <a:gd name="connsiteY1190" fmla="*/ 281610 h 1426152"/>
                  <a:gd name="connsiteX1191" fmla="*/ 1268158 w 4138566"/>
                  <a:gd name="connsiteY1191" fmla="*/ 286730 h 1426152"/>
                  <a:gd name="connsiteX1192" fmla="*/ 1280776 w 4138566"/>
                  <a:gd name="connsiteY1192" fmla="*/ 286913 h 1426152"/>
                  <a:gd name="connsiteX1193" fmla="*/ 1286993 w 4138566"/>
                  <a:gd name="connsiteY1193" fmla="*/ 290204 h 1426152"/>
                  <a:gd name="connsiteX1194" fmla="*/ 1284981 w 4138566"/>
                  <a:gd name="connsiteY1194" fmla="*/ 293679 h 1426152"/>
                  <a:gd name="connsiteX1195" fmla="*/ 1280044 w 4138566"/>
                  <a:gd name="connsiteY1195" fmla="*/ 297153 h 1426152"/>
                  <a:gd name="connsiteX1196" fmla="*/ 1271267 w 4138566"/>
                  <a:gd name="connsiteY1196" fmla="*/ 298982 h 1426152"/>
                  <a:gd name="connsiteX1197" fmla="*/ 1264135 w 4138566"/>
                  <a:gd name="connsiteY1197" fmla="*/ 302273 h 1426152"/>
                  <a:gd name="connsiteX1198" fmla="*/ 1254809 w 4138566"/>
                  <a:gd name="connsiteY1198" fmla="*/ 303919 h 1426152"/>
                  <a:gd name="connsiteX1199" fmla="*/ 1254809 w 4138566"/>
                  <a:gd name="connsiteY1199" fmla="*/ 299896 h 1426152"/>
                  <a:gd name="connsiteX1200" fmla="*/ 1247495 w 4138566"/>
                  <a:gd name="connsiteY1200" fmla="*/ 295507 h 1426152"/>
                  <a:gd name="connsiteX1201" fmla="*/ 1242923 w 4138566"/>
                  <a:gd name="connsiteY1201" fmla="*/ 290936 h 1426152"/>
                  <a:gd name="connsiteX1202" fmla="*/ 1237986 w 4138566"/>
                  <a:gd name="connsiteY1202" fmla="*/ 291302 h 1426152"/>
                  <a:gd name="connsiteX1203" fmla="*/ 1233414 w 4138566"/>
                  <a:gd name="connsiteY1203" fmla="*/ 294959 h 1426152"/>
                  <a:gd name="connsiteX1204" fmla="*/ 1236523 w 4138566"/>
                  <a:gd name="connsiteY1204" fmla="*/ 296970 h 1426152"/>
                  <a:gd name="connsiteX1205" fmla="*/ 1238534 w 4138566"/>
                  <a:gd name="connsiteY1205" fmla="*/ 302456 h 1426152"/>
                  <a:gd name="connsiteX1206" fmla="*/ 1241094 w 4138566"/>
                  <a:gd name="connsiteY1206" fmla="*/ 306479 h 1426152"/>
                  <a:gd name="connsiteX1207" fmla="*/ 1242191 w 4138566"/>
                  <a:gd name="connsiteY1207" fmla="*/ 310136 h 1426152"/>
                  <a:gd name="connsiteX1208" fmla="*/ 1244752 w 4138566"/>
                  <a:gd name="connsiteY1208" fmla="*/ 310502 h 1426152"/>
                  <a:gd name="connsiteX1209" fmla="*/ 1255358 w 4138566"/>
                  <a:gd name="connsiteY1209" fmla="*/ 315805 h 1426152"/>
                  <a:gd name="connsiteX1210" fmla="*/ 1261758 w 4138566"/>
                  <a:gd name="connsiteY1210" fmla="*/ 317451 h 1426152"/>
                  <a:gd name="connsiteX1211" fmla="*/ 1266147 w 4138566"/>
                  <a:gd name="connsiteY1211" fmla="*/ 320743 h 1426152"/>
                  <a:gd name="connsiteX1212" fmla="*/ 1270170 w 4138566"/>
                  <a:gd name="connsiteY1212" fmla="*/ 321108 h 1426152"/>
                  <a:gd name="connsiteX1213" fmla="*/ 1272730 w 4138566"/>
                  <a:gd name="connsiteY1213" fmla="*/ 322937 h 1426152"/>
                  <a:gd name="connsiteX1214" fmla="*/ 1277484 w 4138566"/>
                  <a:gd name="connsiteY1214" fmla="*/ 321474 h 1426152"/>
                  <a:gd name="connsiteX1215" fmla="*/ 1281873 w 4138566"/>
                  <a:gd name="connsiteY1215" fmla="*/ 318548 h 1426152"/>
                  <a:gd name="connsiteX1216" fmla="*/ 1280776 w 4138566"/>
                  <a:gd name="connsiteY1216" fmla="*/ 322754 h 1426152"/>
                  <a:gd name="connsiteX1217" fmla="*/ 1282787 w 4138566"/>
                  <a:gd name="connsiteY1217" fmla="*/ 324583 h 1426152"/>
                  <a:gd name="connsiteX1218" fmla="*/ 1288090 w 4138566"/>
                  <a:gd name="connsiteY1218" fmla="*/ 323668 h 1426152"/>
                  <a:gd name="connsiteX1219" fmla="*/ 1289004 w 4138566"/>
                  <a:gd name="connsiteY1219" fmla="*/ 331714 h 1426152"/>
                  <a:gd name="connsiteX1220" fmla="*/ 1294856 w 4138566"/>
                  <a:gd name="connsiteY1220" fmla="*/ 335920 h 1426152"/>
                  <a:gd name="connsiteX1221" fmla="*/ 1294856 w 4138566"/>
                  <a:gd name="connsiteY1221" fmla="*/ 338663 h 1426152"/>
                  <a:gd name="connsiteX1222" fmla="*/ 1287542 w 4138566"/>
                  <a:gd name="connsiteY1222" fmla="*/ 338115 h 1426152"/>
                  <a:gd name="connsiteX1223" fmla="*/ 1283153 w 4138566"/>
                  <a:gd name="connsiteY1223" fmla="*/ 336652 h 1426152"/>
                  <a:gd name="connsiteX1224" fmla="*/ 1279496 w 4138566"/>
                  <a:gd name="connsiteY1224" fmla="*/ 334457 h 1426152"/>
                  <a:gd name="connsiteX1225" fmla="*/ 1278033 w 4138566"/>
                  <a:gd name="connsiteY1225" fmla="*/ 331531 h 1426152"/>
                  <a:gd name="connsiteX1226" fmla="*/ 1273644 w 4138566"/>
                  <a:gd name="connsiteY1226" fmla="*/ 329154 h 1426152"/>
                  <a:gd name="connsiteX1227" fmla="*/ 1256638 w 4138566"/>
                  <a:gd name="connsiteY1227" fmla="*/ 328240 h 1426152"/>
                  <a:gd name="connsiteX1228" fmla="*/ 1251883 w 4138566"/>
                  <a:gd name="connsiteY1228" fmla="*/ 326777 h 1426152"/>
                  <a:gd name="connsiteX1229" fmla="*/ 1236340 w 4138566"/>
                  <a:gd name="connsiteY1229" fmla="*/ 325680 h 1426152"/>
                  <a:gd name="connsiteX1230" fmla="*/ 1221711 w 4138566"/>
                  <a:gd name="connsiteY1230" fmla="*/ 322388 h 1426152"/>
                  <a:gd name="connsiteX1231" fmla="*/ 1217139 w 4138566"/>
                  <a:gd name="connsiteY1231" fmla="*/ 320194 h 1426152"/>
                  <a:gd name="connsiteX1232" fmla="*/ 1212385 w 4138566"/>
                  <a:gd name="connsiteY1232" fmla="*/ 316354 h 1426152"/>
                  <a:gd name="connsiteX1233" fmla="*/ 1213665 w 4138566"/>
                  <a:gd name="connsiteY1233" fmla="*/ 315257 h 1426152"/>
                  <a:gd name="connsiteX1234" fmla="*/ 1219700 w 4138566"/>
                  <a:gd name="connsiteY1234" fmla="*/ 314708 h 1426152"/>
                  <a:gd name="connsiteX1235" fmla="*/ 1220248 w 4138566"/>
                  <a:gd name="connsiteY1235" fmla="*/ 313245 h 1426152"/>
                  <a:gd name="connsiteX1236" fmla="*/ 1220065 w 4138566"/>
                  <a:gd name="connsiteY1236" fmla="*/ 307759 h 1426152"/>
                  <a:gd name="connsiteX1237" fmla="*/ 1214762 w 4138566"/>
                  <a:gd name="connsiteY1237" fmla="*/ 301725 h 1426152"/>
                  <a:gd name="connsiteX1238" fmla="*/ 1214396 w 4138566"/>
                  <a:gd name="connsiteY1238" fmla="*/ 298982 h 1426152"/>
                  <a:gd name="connsiteX1239" fmla="*/ 1217139 w 4138566"/>
                  <a:gd name="connsiteY1239" fmla="*/ 292399 h 1426152"/>
                  <a:gd name="connsiteX1240" fmla="*/ 1213299 w 4138566"/>
                  <a:gd name="connsiteY1240" fmla="*/ 289290 h 1426152"/>
                  <a:gd name="connsiteX1241" fmla="*/ 1217139 w 4138566"/>
                  <a:gd name="connsiteY1241" fmla="*/ 286913 h 1426152"/>
                  <a:gd name="connsiteX1242" fmla="*/ 1223722 w 4138566"/>
                  <a:gd name="connsiteY1242" fmla="*/ 276672 h 1426152"/>
                  <a:gd name="connsiteX1243" fmla="*/ 1220248 w 4138566"/>
                  <a:gd name="connsiteY1243" fmla="*/ 269906 h 1426152"/>
                  <a:gd name="connsiteX1244" fmla="*/ 1219150 w 4138566"/>
                  <a:gd name="connsiteY1244" fmla="*/ 265335 h 1426152"/>
                  <a:gd name="connsiteX1245" fmla="*/ 1223173 w 4138566"/>
                  <a:gd name="connsiteY1245" fmla="*/ 263872 h 1426152"/>
                  <a:gd name="connsiteX1246" fmla="*/ 1218602 w 4138566"/>
                  <a:gd name="connsiteY1246" fmla="*/ 260215 h 1426152"/>
                  <a:gd name="connsiteX1247" fmla="*/ 1217505 w 4138566"/>
                  <a:gd name="connsiteY1247" fmla="*/ 257655 h 1426152"/>
                  <a:gd name="connsiteX1248" fmla="*/ 1218053 w 4138566"/>
                  <a:gd name="connsiteY1248" fmla="*/ 255277 h 1426152"/>
                  <a:gd name="connsiteX1249" fmla="*/ 1210739 w 4138566"/>
                  <a:gd name="connsiteY1249" fmla="*/ 251072 h 1426152"/>
                  <a:gd name="connsiteX1250" fmla="*/ 1208545 w 4138566"/>
                  <a:gd name="connsiteY1250" fmla="*/ 248511 h 1426152"/>
                  <a:gd name="connsiteX1251" fmla="*/ 1201779 w 4138566"/>
                  <a:gd name="connsiteY1251" fmla="*/ 250340 h 1426152"/>
                  <a:gd name="connsiteX1252" fmla="*/ 1202144 w 4138566"/>
                  <a:gd name="connsiteY1252" fmla="*/ 253449 h 1426152"/>
                  <a:gd name="connsiteX1253" fmla="*/ 1205436 w 4138566"/>
                  <a:gd name="connsiteY1253" fmla="*/ 258752 h 1426152"/>
                  <a:gd name="connsiteX1254" fmla="*/ 1207631 w 4138566"/>
                  <a:gd name="connsiteY1254" fmla="*/ 264055 h 1426152"/>
                  <a:gd name="connsiteX1255" fmla="*/ 1207631 w 4138566"/>
                  <a:gd name="connsiteY1255" fmla="*/ 276124 h 1426152"/>
                  <a:gd name="connsiteX1256" fmla="*/ 1204156 w 4138566"/>
                  <a:gd name="connsiteY1256" fmla="*/ 280147 h 1426152"/>
                  <a:gd name="connsiteX1257" fmla="*/ 1188978 w 4138566"/>
                  <a:gd name="connsiteY1257" fmla="*/ 288559 h 1426152"/>
                  <a:gd name="connsiteX1258" fmla="*/ 1179652 w 4138566"/>
                  <a:gd name="connsiteY1258" fmla="*/ 290936 h 1426152"/>
                  <a:gd name="connsiteX1259" fmla="*/ 1165938 w 4138566"/>
                  <a:gd name="connsiteY1259" fmla="*/ 296970 h 1426152"/>
                  <a:gd name="connsiteX1260" fmla="*/ 1166486 w 4138566"/>
                  <a:gd name="connsiteY1260" fmla="*/ 300628 h 1426152"/>
                  <a:gd name="connsiteX1261" fmla="*/ 1166120 w 4138566"/>
                  <a:gd name="connsiteY1261" fmla="*/ 303005 h 1426152"/>
                  <a:gd name="connsiteX1262" fmla="*/ 1164658 w 4138566"/>
                  <a:gd name="connsiteY1262" fmla="*/ 306113 h 1426152"/>
                  <a:gd name="connsiteX1263" fmla="*/ 1157160 w 4138566"/>
                  <a:gd name="connsiteY1263" fmla="*/ 310502 h 1426152"/>
                  <a:gd name="connsiteX1264" fmla="*/ 1157160 w 4138566"/>
                  <a:gd name="connsiteY1264" fmla="*/ 313062 h 1426152"/>
                  <a:gd name="connsiteX1265" fmla="*/ 1167035 w 4138566"/>
                  <a:gd name="connsiteY1265" fmla="*/ 319097 h 1426152"/>
                  <a:gd name="connsiteX1266" fmla="*/ 1173252 w 4138566"/>
                  <a:gd name="connsiteY1266" fmla="*/ 325131 h 1426152"/>
                  <a:gd name="connsiteX1267" fmla="*/ 1177458 w 4138566"/>
                  <a:gd name="connsiteY1267" fmla="*/ 330434 h 1426152"/>
                  <a:gd name="connsiteX1268" fmla="*/ 1180018 w 4138566"/>
                  <a:gd name="connsiteY1268" fmla="*/ 339395 h 1426152"/>
                  <a:gd name="connsiteX1269" fmla="*/ 1186052 w 4138566"/>
                  <a:gd name="connsiteY1269" fmla="*/ 345429 h 1426152"/>
                  <a:gd name="connsiteX1270" fmla="*/ 1190258 w 4138566"/>
                  <a:gd name="connsiteY1270" fmla="*/ 351646 h 1426152"/>
                  <a:gd name="connsiteX1271" fmla="*/ 1190258 w 4138566"/>
                  <a:gd name="connsiteY1271" fmla="*/ 354207 h 1426152"/>
                  <a:gd name="connsiteX1272" fmla="*/ 1188613 w 4138566"/>
                  <a:gd name="connsiteY1272" fmla="*/ 359692 h 1426152"/>
                  <a:gd name="connsiteX1273" fmla="*/ 1184773 w 4138566"/>
                  <a:gd name="connsiteY1273" fmla="*/ 365361 h 1426152"/>
                  <a:gd name="connsiteX1274" fmla="*/ 1184224 w 4138566"/>
                  <a:gd name="connsiteY1274" fmla="*/ 367738 h 1426152"/>
                  <a:gd name="connsiteX1275" fmla="*/ 1177458 w 4138566"/>
                  <a:gd name="connsiteY1275" fmla="*/ 372676 h 1426152"/>
                  <a:gd name="connsiteX1276" fmla="*/ 1176360 w 4138566"/>
                  <a:gd name="connsiteY1276" fmla="*/ 376516 h 1426152"/>
                  <a:gd name="connsiteX1277" fmla="*/ 1176544 w 4138566"/>
                  <a:gd name="connsiteY1277" fmla="*/ 381453 h 1426152"/>
                  <a:gd name="connsiteX1278" fmla="*/ 1173435 w 4138566"/>
                  <a:gd name="connsiteY1278" fmla="*/ 384379 h 1426152"/>
                  <a:gd name="connsiteX1279" fmla="*/ 1172337 w 4138566"/>
                  <a:gd name="connsiteY1279" fmla="*/ 387853 h 1426152"/>
                  <a:gd name="connsiteX1280" fmla="*/ 1171240 w 4138566"/>
                  <a:gd name="connsiteY1280" fmla="*/ 393705 h 1426152"/>
                  <a:gd name="connsiteX1281" fmla="*/ 1177092 w 4138566"/>
                  <a:gd name="connsiteY1281" fmla="*/ 400654 h 1426152"/>
                  <a:gd name="connsiteX1282" fmla="*/ 1180750 w 4138566"/>
                  <a:gd name="connsiteY1282" fmla="*/ 406323 h 1426152"/>
                  <a:gd name="connsiteX1283" fmla="*/ 1179652 w 4138566"/>
                  <a:gd name="connsiteY1283" fmla="*/ 410528 h 1426152"/>
                  <a:gd name="connsiteX1284" fmla="*/ 1176544 w 4138566"/>
                  <a:gd name="connsiteY1284" fmla="*/ 415466 h 1426152"/>
                  <a:gd name="connsiteX1285" fmla="*/ 1176360 w 4138566"/>
                  <a:gd name="connsiteY1285" fmla="*/ 418026 h 1426152"/>
                  <a:gd name="connsiteX1286" fmla="*/ 1180201 w 4138566"/>
                  <a:gd name="connsiteY1286" fmla="*/ 422963 h 1426152"/>
                  <a:gd name="connsiteX1287" fmla="*/ 1185504 w 4138566"/>
                  <a:gd name="connsiteY1287" fmla="*/ 423512 h 1426152"/>
                  <a:gd name="connsiteX1288" fmla="*/ 1193184 w 4138566"/>
                  <a:gd name="connsiteY1288" fmla="*/ 421866 h 1426152"/>
                  <a:gd name="connsiteX1289" fmla="*/ 1198487 w 4138566"/>
                  <a:gd name="connsiteY1289" fmla="*/ 421866 h 1426152"/>
                  <a:gd name="connsiteX1290" fmla="*/ 1204339 w 4138566"/>
                  <a:gd name="connsiteY1290" fmla="*/ 423512 h 1426152"/>
                  <a:gd name="connsiteX1291" fmla="*/ 1211654 w 4138566"/>
                  <a:gd name="connsiteY1291" fmla="*/ 424060 h 1426152"/>
                  <a:gd name="connsiteX1292" fmla="*/ 1212933 w 4138566"/>
                  <a:gd name="connsiteY1292" fmla="*/ 421683 h 1426152"/>
                  <a:gd name="connsiteX1293" fmla="*/ 1223905 w 4138566"/>
                  <a:gd name="connsiteY1293" fmla="*/ 417294 h 1426152"/>
                  <a:gd name="connsiteX1294" fmla="*/ 1234694 w 4138566"/>
                  <a:gd name="connsiteY1294" fmla="*/ 417477 h 1426152"/>
                  <a:gd name="connsiteX1295" fmla="*/ 1250054 w 4138566"/>
                  <a:gd name="connsiteY1295" fmla="*/ 422963 h 1426152"/>
                  <a:gd name="connsiteX1296" fmla="*/ 1254809 w 4138566"/>
                  <a:gd name="connsiteY1296" fmla="*/ 425889 h 1426152"/>
                  <a:gd name="connsiteX1297" fmla="*/ 1266513 w 4138566"/>
                  <a:gd name="connsiteY1297" fmla="*/ 430461 h 1426152"/>
                  <a:gd name="connsiteX1298" fmla="*/ 1275838 w 4138566"/>
                  <a:gd name="connsiteY1298" fmla="*/ 433204 h 1426152"/>
                  <a:gd name="connsiteX1299" fmla="*/ 1277667 w 4138566"/>
                  <a:gd name="connsiteY1299" fmla="*/ 436129 h 1426152"/>
                  <a:gd name="connsiteX1300" fmla="*/ 1278033 w 4138566"/>
                  <a:gd name="connsiteY1300" fmla="*/ 440884 h 1426152"/>
                  <a:gd name="connsiteX1301" fmla="*/ 1277484 w 4138566"/>
                  <a:gd name="connsiteY1301" fmla="*/ 443992 h 1426152"/>
                  <a:gd name="connsiteX1302" fmla="*/ 1285896 w 4138566"/>
                  <a:gd name="connsiteY1302" fmla="*/ 455696 h 1426152"/>
                  <a:gd name="connsiteX1303" fmla="*/ 1287907 w 4138566"/>
                  <a:gd name="connsiteY1303" fmla="*/ 456061 h 1426152"/>
                  <a:gd name="connsiteX1304" fmla="*/ 1288456 w 4138566"/>
                  <a:gd name="connsiteY1304" fmla="*/ 459536 h 1426152"/>
                  <a:gd name="connsiteX1305" fmla="*/ 1285530 w 4138566"/>
                  <a:gd name="connsiteY1305" fmla="*/ 461913 h 1426152"/>
                  <a:gd name="connsiteX1306" fmla="*/ 1278947 w 4138566"/>
                  <a:gd name="connsiteY1306" fmla="*/ 462645 h 1426152"/>
                  <a:gd name="connsiteX1307" fmla="*/ 1274193 w 4138566"/>
                  <a:gd name="connsiteY1307" fmla="*/ 464839 h 1426152"/>
                  <a:gd name="connsiteX1308" fmla="*/ 1272181 w 4138566"/>
                  <a:gd name="connsiteY1308" fmla="*/ 468496 h 1426152"/>
                  <a:gd name="connsiteX1309" fmla="*/ 1271815 w 4138566"/>
                  <a:gd name="connsiteY1309" fmla="*/ 475628 h 1426152"/>
                  <a:gd name="connsiteX1310" fmla="*/ 1272730 w 4138566"/>
                  <a:gd name="connsiteY1310" fmla="*/ 481297 h 1426152"/>
                  <a:gd name="connsiteX1311" fmla="*/ 1274376 w 4138566"/>
                  <a:gd name="connsiteY1311" fmla="*/ 484040 h 1426152"/>
                  <a:gd name="connsiteX1312" fmla="*/ 1280044 w 4138566"/>
                  <a:gd name="connsiteY1312" fmla="*/ 483308 h 1426152"/>
                  <a:gd name="connsiteX1313" fmla="*/ 1289004 w 4138566"/>
                  <a:gd name="connsiteY1313" fmla="*/ 486234 h 1426152"/>
                  <a:gd name="connsiteX1314" fmla="*/ 1297417 w 4138566"/>
                  <a:gd name="connsiteY1314" fmla="*/ 486051 h 1426152"/>
                  <a:gd name="connsiteX1315" fmla="*/ 1306560 w 4138566"/>
                  <a:gd name="connsiteY1315" fmla="*/ 489708 h 1426152"/>
                  <a:gd name="connsiteX1316" fmla="*/ 1305280 w 4138566"/>
                  <a:gd name="connsiteY1316" fmla="*/ 490806 h 1426152"/>
                  <a:gd name="connsiteX1317" fmla="*/ 1293759 w 4138566"/>
                  <a:gd name="connsiteY1317" fmla="*/ 492451 h 1426152"/>
                  <a:gd name="connsiteX1318" fmla="*/ 1287542 w 4138566"/>
                  <a:gd name="connsiteY1318" fmla="*/ 491171 h 1426152"/>
                  <a:gd name="connsiteX1319" fmla="*/ 1276387 w 4138566"/>
                  <a:gd name="connsiteY1319" fmla="*/ 491354 h 1426152"/>
                  <a:gd name="connsiteX1320" fmla="*/ 1275290 w 4138566"/>
                  <a:gd name="connsiteY1320" fmla="*/ 488977 h 1426152"/>
                  <a:gd name="connsiteX1321" fmla="*/ 1273278 w 4138566"/>
                  <a:gd name="connsiteY1321" fmla="*/ 486600 h 1426152"/>
                  <a:gd name="connsiteX1322" fmla="*/ 1263769 w 4138566"/>
                  <a:gd name="connsiteY1322" fmla="*/ 483308 h 1426152"/>
                  <a:gd name="connsiteX1323" fmla="*/ 1262855 w 4138566"/>
                  <a:gd name="connsiteY1323" fmla="*/ 480017 h 1426152"/>
                  <a:gd name="connsiteX1324" fmla="*/ 1264866 w 4138566"/>
                  <a:gd name="connsiteY1324" fmla="*/ 478554 h 1426152"/>
                  <a:gd name="connsiteX1325" fmla="*/ 1265781 w 4138566"/>
                  <a:gd name="connsiteY1325" fmla="*/ 475628 h 1426152"/>
                  <a:gd name="connsiteX1326" fmla="*/ 1265415 w 4138566"/>
                  <a:gd name="connsiteY1326" fmla="*/ 472153 h 1426152"/>
                  <a:gd name="connsiteX1327" fmla="*/ 1265964 w 4138566"/>
                  <a:gd name="connsiteY1327" fmla="*/ 467948 h 1426152"/>
                  <a:gd name="connsiteX1328" fmla="*/ 1269438 w 4138566"/>
                  <a:gd name="connsiteY1328" fmla="*/ 463010 h 1426152"/>
                  <a:gd name="connsiteX1329" fmla="*/ 1267610 w 4138566"/>
                  <a:gd name="connsiteY1329" fmla="*/ 461730 h 1426152"/>
                  <a:gd name="connsiteX1330" fmla="*/ 1264684 w 4138566"/>
                  <a:gd name="connsiteY1330" fmla="*/ 462462 h 1426152"/>
                  <a:gd name="connsiteX1331" fmla="*/ 1264135 w 4138566"/>
                  <a:gd name="connsiteY1331" fmla="*/ 459536 h 1426152"/>
                  <a:gd name="connsiteX1332" fmla="*/ 1265781 w 4138566"/>
                  <a:gd name="connsiteY1332" fmla="*/ 455696 h 1426152"/>
                  <a:gd name="connsiteX1333" fmla="*/ 1266513 w 4138566"/>
                  <a:gd name="connsiteY1333" fmla="*/ 454964 h 1426152"/>
                  <a:gd name="connsiteX1334" fmla="*/ 1266147 w 4138566"/>
                  <a:gd name="connsiteY1334" fmla="*/ 452587 h 1426152"/>
                  <a:gd name="connsiteX1335" fmla="*/ 1267061 w 4138566"/>
                  <a:gd name="connsiteY1335" fmla="*/ 450393 h 1426152"/>
                  <a:gd name="connsiteX1336" fmla="*/ 1266147 w 4138566"/>
                  <a:gd name="connsiteY1336" fmla="*/ 448381 h 1426152"/>
                  <a:gd name="connsiteX1337" fmla="*/ 1263221 w 4138566"/>
                  <a:gd name="connsiteY1337" fmla="*/ 445638 h 1426152"/>
                  <a:gd name="connsiteX1338" fmla="*/ 1259015 w 4138566"/>
                  <a:gd name="connsiteY1338" fmla="*/ 444175 h 1426152"/>
                  <a:gd name="connsiteX1339" fmla="*/ 1256638 w 4138566"/>
                  <a:gd name="connsiteY1339" fmla="*/ 441798 h 1426152"/>
                  <a:gd name="connsiteX1340" fmla="*/ 1252615 w 4138566"/>
                  <a:gd name="connsiteY1340" fmla="*/ 440152 h 1426152"/>
                  <a:gd name="connsiteX1341" fmla="*/ 1250603 w 4138566"/>
                  <a:gd name="connsiteY1341" fmla="*/ 437409 h 1426152"/>
                  <a:gd name="connsiteX1342" fmla="*/ 1251335 w 4138566"/>
                  <a:gd name="connsiteY1342" fmla="*/ 433752 h 1426152"/>
                  <a:gd name="connsiteX1343" fmla="*/ 1248409 w 4138566"/>
                  <a:gd name="connsiteY1343" fmla="*/ 428632 h 1426152"/>
                  <a:gd name="connsiteX1344" fmla="*/ 1235974 w 4138566"/>
                  <a:gd name="connsiteY1344" fmla="*/ 429729 h 1426152"/>
                  <a:gd name="connsiteX1345" fmla="*/ 1228660 w 4138566"/>
                  <a:gd name="connsiteY1345" fmla="*/ 431375 h 1426152"/>
                  <a:gd name="connsiteX1346" fmla="*/ 1214396 w 4138566"/>
                  <a:gd name="connsiteY1346" fmla="*/ 433021 h 1426152"/>
                  <a:gd name="connsiteX1347" fmla="*/ 1205802 w 4138566"/>
                  <a:gd name="connsiteY1347" fmla="*/ 436678 h 1426152"/>
                  <a:gd name="connsiteX1348" fmla="*/ 1196659 w 4138566"/>
                  <a:gd name="connsiteY1348" fmla="*/ 438872 h 1426152"/>
                  <a:gd name="connsiteX1349" fmla="*/ 1192636 w 4138566"/>
                  <a:gd name="connsiteY1349" fmla="*/ 440884 h 1426152"/>
                  <a:gd name="connsiteX1350" fmla="*/ 1192636 w 4138566"/>
                  <a:gd name="connsiteY1350" fmla="*/ 443444 h 1426152"/>
                  <a:gd name="connsiteX1351" fmla="*/ 1193367 w 4138566"/>
                  <a:gd name="connsiteY1351" fmla="*/ 447284 h 1426152"/>
                  <a:gd name="connsiteX1352" fmla="*/ 1191721 w 4138566"/>
                  <a:gd name="connsiteY1352" fmla="*/ 451124 h 1426152"/>
                  <a:gd name="connsiteX1353" fmla="*/ 1189527 w 4138566"/>
                  <a:gd name="connsiteY1353" fmla="*/ 453684 h 1426152"/>
                  <a:gd name="connsiteX1354" fmla="*/ 1190624 w 4138566"/>
                  <a:gd name="connsiteY1354" fmla="*/ 456793 h 1426152"/>
                  <a:gd name="connsiteX1355" fmla="*/ 1193184 w 4138566"/>
                  <a:gd name="connsiteY1355" fmla="*/ 457890 h 1426152"/>
                  <a:gd name="connsiteX1356" fmla="*/ 1194647 w 4138566"/>
                  <a:gd name="connsiteY1356" fmla="*/ 460816 h 1426152"/>
                  <a:gd name="connsiteX1357" fmla="*/ 1197939 w 4138566"/>
                  <a:gd name="connsiteY1357" fmla="*/ 462827 h 1426152"/>
                  <a:gd name="connsiteX1358" fmla="*/ 1197390 w 4138566"/>
                  <a:gd name="connsiteY1358" fmla="*/ 465753 h 1426152"/>
                  <a:gd name="connsiteX1359" fmla="*/ 1200133 w 4138566"/>
                  <a:gd name="connsiteY1359" fmla="*/ 467948 h 1426152"/>
                  <a:gd name="connsiteX1360" fmla="*/ 1201413 w 4138566"/>
                  <a:gd name="connsiteY1360" fmla="*/ 471605 h 1426152"/>
                  <a:gd name="connsiteX1361" fmla="*/ 1202144 w 4138566"/>
                  <a:gd name="connsiteY1361" fmla="*/ 477091 h 1426152"/>
                  <a:gd name="connsiteX1362" fmla="*/ 1200133 w 4138566"/>
                  <a:gd name="connsiteY1362" fmla="*/ 485137 h 1426152"/>
                  <a:gd name="connsiteX1363" fmla="*/ 1193733 w 4138566"/>
                  <a:gd name="connsiteY1363" fmla="*/ 488611 h 1426152"/>
                  <a:gd name="connsiteX1364" fmla="*/ 1180018 w 4138566"/>
                  <a:gd name="connsiteY1364" fmla="*/ 499400 h 1426152"/>
                  <a:gd name="connsiteX1365" fmla="*/ 1179104 w 4138566"/>
                  <a:gd name="connsiteY1365" fmla="*/ 501594 h 1426152"/>
                  <a:gd name="connsiteX1366" fmla="*/ 1178921 w 4138566"/>
                  <a:gd name="connsiteY1366" fmla="*/ 505983 h 1426152"/>
                  <a:gd name="connsiteX1367" fmla="*/ 1177092 w 4138566"/>
                  <a:gd name="connsiteY1367" fmla="*/ 511835 h 1426152"/>
                  <a:gd name="connsiteX1368" fmla="*/ 1169961 w 4138566"/>
                  <a:gd name="connsiteY1368" fmla="*/ 519698 h 1426152"/>
                  <a:gd name="connsiteX1369" fmla="*/ 1165206 w 4138566"/>
                  <a:gd name="connsiteY1369" fmla="*/ 522441 h 1426152"/>
                  <a:gd name="connsiteX1370" fmla="*/ 1158074 w 4138566"/>
                  <a:gd name="connsiteY1370" fmla="*/ 525001 h 1426152"/>
                  <a:gd name="connsiteX1371" fmla="*/ 1153869 w 4138566"/>
                  <a:gd name="connsiteY1371" fmla="*/ 528658 h 1426152"/>
                  <a:gd name="connsiteX1372" fmla="*/ 1140702 w 4138566"/>
                  <a:gd name="connsiteY1372" fmla="*/ 532133 h 1426152"/>
                  <a:gd name="connsiteX1373" fmla="*/ 1138874 w 4138566"/>
                  <a:gd name="connsiteY1373" fmla="*/ 534327 h 1426152"/>
                  <a:gd name="connsiteX1374" fmla="*/ 1142165 w 4138566"/>
                  <a:gd name="connsiteY1374" fmla="*/ 539447 h 1426152"/>
                  <a:gd name="connsiteX1375" fmla="*/ 1139057 w 4138566"/>
                  <a:gd name="connsiteY1375" fmla="*/ 545665 h 1426152"/>
                  <a:gd name="connsiteX1376" fmla="*/ 1132839 w 4138566"/>
                  <a:gd name="connsiteY1376" fmla="*/ 547127 h 1426152"/>
                  <a:gd name="connsiteX1377" fmla="*/ 1115284 w 4138566"/>
                  <a:gd name="connsiteY1377" fmla="*/ 541642 h 1426152"/>
                  <a:gd name="connsiteX1378" fmla="*/ 1105958 w 4138566"/>
                  <a:gd name="connsiteY1378" fmla="*/ 540910 h 1426152"/>
                  <a:gd name="connsiteX1379" fmla="*/ 1099924 w 4138566"/>
                  <a:gd name="connsiteY1379" fmla="*/ 542373 h 1426152"/>
                  <a:gd name="connsiteX1380" fmla="*/ 1094804 w 4138566"/>
                  <a:gd name="connsiteY1380" fmla="*/ 542556 h 1426152"/>
                  <a:gd name="connsiteX1381" fmla="*/ 1083649 w 4138566"/>
                  <a:gd name="connsiteY1381" fmla="*/ 541276 h 1426152"/>
                  <a:gd name="connsiteX1382" fmla="*/ 1081637 w 4138566"/>
                  <a:gd name="connsiteY1382" fmla="*/ 540179 h 1426152"/>
                  <a:gd name="connsiteX1383" fmla="*/ 1081637 w 4138566"/>
                  <a:gd name="connsiteY1383" fmla="*/ 537070 h 1426152"/>
                  <a:gd name="connsiteX1384" fmla="*/ 1082918 w 4138566"/>
                  <a:gd name="connsiteY1384" fmla="*/ 535424 h 1426152"/>
                  <a:gd name="connsiteX1385" fmla="*/ 1081820 w 4138566"/>
                  <a:gd name="connsiteY1385" fmla="*/ 527744 h 1426152"/>
                  <a:gd name="connsiteX1386" fmla="*/ 1075420 w 4138566"/>
                  <a:gd name="connsiteY1386" fmla="*/ 527012 h 1426152"/>
                  <a:gd name="connsiteX1387" fmla="*/ 1074140 w 4138566"/>
                  <a:gd name="connsiteY1387" fmla="*/ 525001 h 1426152"/>
                  <a:gd name="connsiteX1388" fmla="*/ 1075420 w 4138566"/>
                  <a:gd name="connsiteY1388" fmla="*/ 523538 h 1426152"/>
                  <a:gd name="connsiteX1389" fmla="*/ 1080175 w 4138566"/>
                  <a:gd name="connsiteY1389" fmla="*/ 522258 h 1426152"/>
                  <a:gd name="connsiteX1390" fmla="*/ 1085843 w 4138566"/>
                  <a:gd name="connsiteY1390" fmla="*/ 524635 h 1426152"/>
                  <a:gd name="connsiteX1391" fmla="*/ 1087489 w 4138566"/>
                  <a:gd name="connsiteY1391" fmla="*/ 527195 h 1426152"/>
                  <a:gd name="connsiteX1392" fmla="*/ 1093341 w 4138566"/>
                  <a:gd name="connsiteY1392" fmla="*/ 527012 h 1426152"/>
                  <a:gd name="connsiteX1393" fmla="*/ 1096084 w 4138566"/>
                  <a:gd name="connsiteY1393" fmla="*/ 524087 h 1426152"/>
                  <a:gd name="connsiteX1394" fmla="*/ 1100655 w 4138566"/>
                  <a:gd name="connsiteY1394" fmla="*/ 524087 h 1426152"/>
                  <a:gd name="connsiteX1395" fmla="*/ 1104861 w 4138566"/>
                  <a:gd name="connsiteY1395" fmla="*/ 518967 h 1426152"/>
                  <a:gd name="connsiteX1396" fmla="*/ 1108884 w 4138566"/>
                  <a:gd name="connsiteY1396" fmla="*/ 521161 h 1426152"/>
                  <a:gd name="connsiteX1397" fmla="*/ 1115284 w 4138566"/>
                  <a:gd name="connsiteY1397" fmla="*/ 519149 h 1426152"/>
                  <a:gd name="connsiteX1398" fmla="*/ 1116564 w 4138566"/>
                  <a:gd name="connsiteY1398" fmla="*/ 517321 h 1426152"/>
                  <a:gd name="connsiteX1399" fmla="*/ 1118942 w 4138566"/>
                  <a:gd name="connsiteY1399" fmla="*/ 516406 h 1426152"/>
                  <a:gd name="connsiteX1400" fmla="*/ 1123330 w 4138566"/>
                  <a:gd name="connsiteY1400" fmla="*/ 516955 h 1426152"/>
                  <a:gd name="connsiteX1401" fmla="*/ 1130096 w 4138566"/>
                  <a:gd name="connsiteY1401" fmla="*/ 515675 h 1426152"/>
                  <a:gd name="connsiteX1402" fmla="*/ 1132839 w 4138566"/>
                  <a:gd name="connsiteY1402" fmla="*/ 513298 h 1426152"/>
                  <a:gd name="connsiteX1403" fmla="*/ 1130096 w 4138566"/>
                  <a:gd name="connsiteY1403" fmla="*/ 510738 h 1426152"/>
                  <a:gd name="connsiteX1404" fmla="*/ 1121868 w 4138566"/>
                  <a:gd name="connsiteY1404" fmla="*/ 510738 h 1426152"/>
                  <a:gd name="connsiteX1405" fmla="*/ 1118942 w 4138566"/>
                  <a:gd name="connsiteY1405" fmla="*/ 511835 h 1426152"/>
                  <a:gd name="connsiteX1406" fmla="*/ 1115467 w 4138566"/>
                  <a:gd name="connsiteY1406" fmla="*/ 510189 h 1426152"/>
                  <a:gd name="connsiteX1407" fmla="*/ 1116016 w 4138566"/>
                  <a:gd name="connsiteY1407" fmla="*/ 506166 h 1426152"/>
                  <a:gd name="connsiteX1408" fmla="*/ 1124793 w 4138566"/>
                  <a:gd name="connsiteY1408" fmla="*/ 509640 h 1426152"/>
                  <a:gd name="connsiteX1409" fmla="*/ 1134668 w 4138566"/>
                  <a:gd name="connsiteY1409" fmla="*/ 508543 h 1426152"/>
                  <a:gd name="connsiteX1410" fmla="*/ 1135765 w 4138566"/>
                  <a:gd name="connsiteY1410" fmla="*/ 507446 h 1426152"/>
                  <a:gd name="connsiteX1411" fmla="*/ 1136313 w 4138566"/>
                  <a:gd name="connsiteY1411" fmla="*/ 502143 h 1426152"/>
                  <a:gd name="connsiteX1412" fmla="*/ 1140519 w 4138566"/>
                  <a:gd name="connsiteY1412" fmla="*/ 502143 h 1426152"/>
                  <a:gd name="connsiteX1413" fmla="*/ 1143811 w 4138566"/>
                  <a:gd name="connsiteY1413" fmla="*/ 499034 h 1426152"/>
                  <a:gd name="connsiteX1414" fmla="*/ 1144177 w 4138566"/>
                  <a:gd name="connsiteY1414" fmla="*/ 496291 h 1426152"/>
                  <a:gd name="connsiteX1415" fmla="*/ 1146554 w 4138566"/>
                  <a:gd name="connsiteY1415" fmla="*/ 492634 h 1426152"/>
                  <a:gd name="connsiteX1416" fmla="*/ 1147651 w 4138566"/>
                  <a:gd name="connsiteY1416" fmla="*/ 489525 h 1426152"/>
                  <a:gd name="connsiteX1417" fmla="*/ 1155880 w 4138566"/>
                  <a:gd name="connsiteY1417" fmla="*/ 487148 h 1426152"/>
                  <a:gd name="connsiteX1418" fmla="*/ 1159537 w 4138566"/>
                  <a:gd name="connsiteY1418" fmla="*/ 483857 h 1426152"/>
                  <a:gd name="connsiteX1419" fmla="*/ 1157892 w 4138566"/>
                  <a:gd name="connsiteY1419" fmla="*/ 481662 h 1426152"/>
                  <a:gd name="connsiteX1420" fmla="*/ 1160269 w 4138566"/>
                  <a:gd name="connsiteY1420" fmla="*/ 478554 h 1426152"/>
                  <a:gd name="connsiteX1421" fmla="*/ 1158989 w 4138566"/>
                  <a:gd name="connsiteY1421" fmla="*/ 468313 h 1426152"/>
                  <a:gd name="connsiteX1422" fmla="*/ 1159171 w 4138566"/>
                  <a:gd name="connsiteY1422" fmla="*/ 464839 h 1426152"/>
                  <a:gd name="connsiteX1423" fmla="*/ 1161183 w 4138566"/>
                  <a:gd name="connsiteY1423" fmla="*/ 459902 h 1426152"/>
                  <a:gd name="connsiteX1424" fmla="*/ 1168132 w 4138566"/>
                  <a:gd name="connsiteY1424" fmla="*/ 452953 h 1426152"/>
                  <a:gd name="connsiteX1425" fmla="*/ 1167583 w 4138566"/>
                  <a:gd name="connsiteY1425" fmla="*/ 444175 h 1426152"/>
                  <a:gd name="connsiteX1426" fmla="*/ 1153869 w 4138566"/>
                  <a:gd name="connsiteY1426" fmla="*/ 436312 h 1426152"/>
                  <a:gd name="connsiteX1427" fmla="*/ 1143628 w 4138566"/>
                  <a:gd name="connsiteY1427" fmla="*/ 426438 h 1426152"/>
                  <a:gd name="connsiteX1428" fmla="*/ 1143628 w 4138566"/>
                  <a:gd name="connsiteY1428" fmla="*/ 421500 h 1426152"/>
                  <a:gd name="connsiteX1429" fmla="*/ 1145457 w 4138566"/>
                  <a:gd name="connsiteY1429" fmla="*/ 417477 h 1426152"/>
                  <a:gd name="connsiteX1430" fmla="*/ 1146005 w 4138566"/>
                  <a:gd name="connsiteY1430" fmla="*/ 413454 h 1426152"/>
                  <a:gd name="connsiteX1431" fmla="*/ 1144908 w 4138566"/>
                  <a:gd name="connsiteY1431" fmla="*/ 409431 h 1426152"/>
                  <a:gd name="connsiteX1432" fmla="*/ 1148017 w 4138566"/>
                  <a:gd name="connsiteY1432" fmla="*/ 405591 h 1426152"/>
                  <a:gd name="connsiteX1433" fmla="*/ 1146005 w 4138566"/>
                  <a:gd name="connsiteY1433" fmla="*/ 398825 h 1426152"/>
                  <a:gd name="connsiteX1434" fmla="*/ 1148931 w 4138566"/>
                  <a:gd name="connsiteY1434" fmla="*/ 394619 h 1426152"/>
                  <a:gd name="connsiteX1435" fmla="*/ 1148931 w 4138566"/>
                  <a:gd name="connsiteY1435" fmla="*/ 388768 h 1426152"/>
                  <a:gd name="connsiteX1436" fmla="*/ 1146920 w 4138566"/>
                  <a:gd name="connsiteY1436" fmla="*/ 386939 h 1426152"/>
                  <a:gd name="connsiteX1437" fmla="*/ 1146920 w 4138566"/>
                  <a:gd name="connsiteY1437" fmla="*/ 385476 h 1426152"/>
                  <a:gd name="connsiteX1438" fmla="*/ 1145823 w 4138566"/>
                  <a:gd name="connsiteY1438" fmla="*/ 384196 h 1426152"/>
                  <a:gd name="connsiteX1439" fmla="*/ 1145274 w 4138566"/>
                  <a:gd name="connsiteY1439" fmla="*/ 381453 h 1426152"/>
                  <a:gd name="connsiteX1440" fmla="*/ 1146371 w 4138566"/>
                  <a:gd name="connsiteY1440" fmla="*/ 377430 h 1426152"/>
                  <a:gd name="connsiteX1441" fmla="*/ 1146005 w 4138566"/>
                  <a:gd name="connsiteY1441" fmla="*/ 375602 h 1426152"/>
                  <a:gd name="connsiteX1442" fmla="*/ 1142897 w 4138566"/>
                  <a:gd name="connsiteY1442" fmla="*/ 373590 h 1426152"/>
                  <a:gd name="connsiteX1443" fmla="*/ 1142165 w 4138566"/>
                  <a:gd name="connsiteY1443" fmla="*/ 369933 h 1426152"/>
                  <a:gd name="connsiteX1444" fmla="*/ 1144177 w 4138566"/>
                  <a:gd name="connsiteY1444" fmla="*/ 366641 h 1426152"/>
                  <a:gd name="connsiteX1445" fmla="*/ 1150028 w 4138566"/>
                  <a:gd name="connsiteY1445" fmla="*/ 363715 h 1426152"/>
                  <a:gd name="connsiteX1446" fmla="*/ 1150211 w 4138566"/>
                  <a:gd name="connsiteY1446" fmla="*/ 361704 h 1426152"/>
                  <a:gd name="connsiteX1447" fmla="*/ 1149114 w 4138566"/>
                  <a:gd name="connsiteY1447" fmla="*/ 352378 h 1426152"/>
                  <a:gd name="connsiteX1448" fmla="*/ 1151308 w 4138566"/>
                  <a:gd name="connsiteY1448" fmla="*/ 348172 h 1426152"/>
                  <a:gd name="connsiteX1449" fmla="*/ 1151308 w 4138566"/>
                  <a:gd name="connsiteY1449" fmla="*/ 342686 h 1426152"/>
                  <a:gd name="connsiteX1450" fmla="*/ 1144908 w 4138566"/>
                  <a:gd name="connsiteY1450" fmla="*/ 333543 h 1426152"/>
                  <a:gd name="connsiteX1451" fmla="*/ 1146005 w 4138566"/>
                  <a:gd name="connsiteY1451" fmla="*/ 326960 h 1426152"/>
                  <a:gd name="connsiteX1452" fmla="*/ 1136496 w 4138566"/>
                  <a:gd name="connsiteY1452" fmla="*/ 322754 h 1426152"/>
                  <a:gd name="connsiteX1453" fmla="*/ 1131742 w 4138566"/>
                  <a:gd name="connsiteY1453" fmla="*/ 319280 h 1426152"/>
                  <a:gd name="connsiteX1454" fmla="*/ 1125524 w 4138566"/>
                  <a:gd name="connsiteY1454" fmla="*/ 312514 h 1426152"/>
                  <a:gd name="connsiteX1455" fmla="*/ 1125891 w 4138566"/>
                  <a:gd name="connsiteY1455" fmla="*/ 308856 h 1426152"/>
                  <a:gd name="connsiteX1456" fmla="*/ 1126622 w 4138566"/>
                  <a:gd name="connsiteY1456" fmla="*/ 308125 h 1426152"/>
                  <a:gd name="connsiteX1457" fmla="*/ 1134119 w 4138566"/>
                  <a:gd name="connsiteY1457" fmla="*/ 305382 h 1426152"/>
                  <a:gd name="connsiteX1458" fmla="*/ 1134851 w 4138566"/>
                  <a:gd name="connsiteY1458" fmla="*/ 302639 h 1426152"/>
                  <a:gd name="connsiteX1459" fmla="*/ 1138508 w 4138566"/>
                  <a:gd name="connsiteY1459" fmla="*/ 300079 h 1426152"/>
                  <a:gd name="connsiteX1460" fmla="*/ 1138874 w 4138566"/>
                  <a:gd name="connsiteY1460" fmla="*/ 297885 h 1426152"/>
                  <a:gd name="connsiteX1461" fmla="*/ 1138142 w 4138566"/>
                  <a:gd name="connsiteY1461" fmla="*/ 295507 h 1426152"/>
                  <a:gd name="connsiteX1462" fmla="*/ 1142165 w 4138566"/>
                  <a:gd name="connsiteY1462" fmla="*/ 290936 h 1426152"/>
                  <a:gd name="connsiteX1463" fmla="*/ 1145274 w 4138566"/>
                  <a:gd name="connsiteY1463" fmla="*/ 283255 h 1426152"/>
                  <a:gd name="connsiteX1464" fmla="*/ 1148017 w 4138566"/>
                  <a:gd name="connsiteY1464" fmla="*/ 279415 h 1426152"/>
                  <a:gd name="connsiteX1465" fmla="*/ 1149114 w 4138566"/>
                  <a:gd name="connsiteY1465" fmla="*/ 272467 h 1426152"/>
                  <a:gd name="connsiteX1466" fmla="*/ 1147468 w 4138566"/>
                  <a:gd name="connsiteY1466" fmla="*/ 268626 h 1426152"/>
                  <a:gd name="connsiteX1467" fmla="*/ 1146920 w 4138566"/>
                  <a:gd name="connsiteY1467" fmla="*/ 263689 h 1426152"/>
                  <a:gd name="connsiteX1468" fmla="*/ 1147651 w 4138566"/>
                  <a:gd name="connsiteY1468" fmla="*/ 257655 h 1426152"/>
                  <a:gd name="connsiteX1469" fmla="*/ 1145823 w 4138566"/>
                  <a:gd name="connsiteY1469" fmla="*/ 256192 h 1426152"/>
                  <a:gd name="connsiteX1470" fmla="*/ 1147651 w 4138566"/>
                  <a:gd name="connsiteY1470" fmla="*/ 254546 h 1426152"/>
                  <a:gd name="connsiteX1471" fmla="*/ 1146920 w 4138566"/>
                  <a:gd name="connsiteY1471" fmla="*/ 254180 h 1426152"/>
                  <a:gd name="connsiteX1472" fmla="*/ 1127536 w 4138566"/>
                  <a:gd name="connsiteY1472" fmla="*/ 249426 h 1426152"/>
                  <a:gd name="connsiteX1473" fmla="*/ 1120770 w 4138566"/>
                  <a:gd name="connsiteY1473" fmla="*/ 246134 h 1426152"/>
                  <a:gd name="connsiteX1474" fmla="*/ 1101204 w 4138566"/>
                  <a:gd name="connsiteY1474" fmla="*/ 247597 h 1426152"/>
                  <a:gd name="connsiteX1475" fmla="*/ 1093158 w 4138566"/>
                  <a:gd name="connsiteY1475" fmla="*/ 246866 h 1426152"/>
                  <a:gd name="connsiteX1476" fmla="*/ 1079626 w 4138566"/>
                  <a:gd name="connsiteY1476" fmla="*/ 247231 h 1426152"/>
                  <a:gd name="connsiteX1477" fmla="*/ 1074323 w 4138566"/>
                  <a:gd name="connsiteY1477" fmla="*/ 245768 h 1426152"/>
                  <a:gd name="connsiteX1478" fmla="*/ 1077431 w 4138566"/>
                  <a:gd name="connsiteY1478" fmla="*/ 243757 h 1426152"/>
                  <a:gd name="connsiteX1479" fmla="*/ 1064814 w 4138566"/>
                  <a:gd name="connsiteY1479" fmla="*/ 244488 h 1426152"/>
                  <a:gd name="connsiteX1480" fmla="*/ 1062254 w 4138566"/>
                  <a:gd name="connsiteY1480" fmla="*/ 246866 h 1426152"/>
                  <a:gd name="connsiteX1481" fmla="*/ 1062254 w 4138566"/>
                  <a:gd name="connsiteY1481" fmla="*/ 248694 h 1426152"/>
                  <a:gd name="connsiteX1482" fmla="*/ 1060060 w 4138566"/>
                  <a:gd name="connsiteY1482" fmla="*/ 252352 h 1426152"/>
                  <a:gd name="connsiteX1483" fmla="*/ 1056037 w 4138566"/>
                  <a:gd name="connsiteY1483" fmla="*/ 256192 h 1426152"/>
                  <a:gd name="connsiteX1484" fmla="*/ 1052928 w 4138566"/>
                  <a:gd name="connsiteY1484" fmla="*/ 260580 h 1426152"/>
                  <a:gd name="connsiteX1485" fmla="*/ 1049636 w 4138566"/>
                  <a:gd name="connsiteY1485" fmla="*/ 271186 h 1426152"/>
                  <a:gd name="connsiteX1486" fmla="*/ 1047259 w 4138566"/>
                  <a:gd name="connsiteY1486" fmla="*/ 277038 h 1426152"/>
                  <a:gd name="connsiteX1487" fmla="*/ 1044699 w 4138566"/>
                  <a:gd name="connsiteY1487" fmla="*/ 280147 h 1426152"/>
                  <a:gd name="connsiteX1488" fmla="*/ 1041590 w 4138566"/>
                  <a:gd name="connsiteY1488" fmla="*/ 294044 h 1426152"/>
                  <a:gd name="connsiteX1489" fmla="*/ 1039579 w 4138566"/>
                  <a:gd name="connsiteY1489" fmla="*/ 298982 h 1426152"/>
                  <a:gd name="connsiteX1490" fmla="*/ 1030618 w 4138566"/>
                  <a:gd name="connsiteY1490" fmla="*/ 308674 h 1426152"/>
                  <a:gd name="connsiteX1491" fmla="*/ 1021475 w 4138566"/>
                  <a:gd name="connsiteY1491" fmla="*/ 314891 h 1426152"/>
                  <a:gd name="connsiteX1492" fmla="*/ 1012698 w 4138566"/>
                  <a:gd name="connsiteY1492" fmla="*/ 319645 h 1426152"/>
                  <a:gd name="connsiteX1493" fmla="*/ 1000080 w 4138566"/>
                  <a:gd name="connsiteY1493" fmla="*/ 323303 h 1426152"/>
                  <a:gd name="connsiteX1494" fmla="*/ 997154 w 4138566"/>
                  <a:gd name="connsiteY1494" fmla="*/ 332263 h 1426152"/>
                  <a:gd name="connsiteX1495" fmla="*/ 997154 w 4138566"/>
                  <a:gd name="connsiteY1495" fmla="*/ 333909 h 1426152"/>
                  <a:gd name="connsiteX1496" fmla="*/ 999349 w 4138566"/>
                  <a:gd name="connsiteY1496" fmla="*/ 334092 h 1426152"/>
                  <a:gd name="connsiteX1497" fmla="*/ 1004286 w 4138566"/>
                  <a:gd name="connsiteY1497" fmla="*/ 329154 h 1426152"/>
                  <a:gd name="connsiteX1498" fmla="*/ 1005749 w 4138566"/>
                  <a:gd name="connsiteY1498" fmla="*/ 329886 h 1426152"/>
                  <a:gd name="connsiteX1499" fmla="*/ 1005749 w 4138566"/>
                  <a:gd name="connsiteY1499" fmla="*/ 334092 h 1426152"/>
                  <a:gd name="connsiteX1500" fmla="*/ 1003555 w 4138566"/>
                  <a:gd name="connsiteY1500" fmla="*/ 336652 h 1426152"/>
                  <a:gd name="connsiteX1501" fmla="*/ 995143 w 4138566"/>
                  <a:gd name="connsiteY1501" fmla="*/ 340309 h 1426152"/>
                  <a:gd name="connsiteX1502" fmla="*/ 992948 w 4138566"/>
                  <a:gd name="connsiteY1502" fmla="*/ 345063 h 1426152"/>
                  <a:gd name="connsiteX1503" fmla="*/ 995692 w 4138566"/>
                  <a:gd name="connsiteY1503" fmla="*/ 348721 h 1426152"/>
                  <a:gd name="connsiteX1504" fmla="*/ 1002092 w 4138566"/>
                  <a:gd name="connsiteY1504" fmla="*/ 347075 h 1426152"/>
                  <a:gd name="connsiteX1505" fmla="*/ 1005749 w 4138566"/>
                  <a:gd name="connsiteY1505" fmla="*/ 344880 h 1426152"/>
                  <a:gd name="connsiteX1506" fmla="*/ 1012515 w 4138566"/>
                  <a:gd name="connsiteY1506" fmla="*/ 345429 h 1426152"/>
                  <a:gd name="connsiteX1507" fmla="*/ 1015441 w 4138566"/>
                  <a:gd name="connsiteY1507" fmla="*/ 349818 h 1426152"/>
                  <a:gd name="connsiteX1508" fmla="*/ 1013064 w 4138566"/>
                  <a:gd name="connsiteY1508" fmla="*/ 353475 h 1426152"/>
                  <a:gd name="connsiteX1509" fmla="*/ 1013064 w 4138566"/>
                  <a:gd name="connsiteY1509" fmla="*/ 365178 h 1426152"/>
                  <a:gd name="connsiteX1510" fmla="*/ 1009407 w 4138566"/>
                  <a:gd name="connsiteY1510" fmla="*/ 368653 h 1426152"/>
                  <a:gd name="connsiteX1511" fmla="*/ 1010504 w 4138566"/>
                  <a:gd name="connsiteY1511" fmla="*/ 374870 h 1426152"/>
                  <a:gd name="connsiteX1512" fmla="*/ 1013247 w 4138566"/>
                  <a:gd name="connsiteY1512" fmla="*/ 378344 h 1426152"/>
                  <a:gd name="connsiteX1513" fmla="*/ 1010138 w 4138566"/>
                  <a:gd name="connsiteY1513" fmla="*/ 382733 h 1426152"/>
                  <a:gd name="connsiteX1514" fmla="*/ 1005384 w 4138566"/>
                  <a:gd name="connsiteY1514" fmla="*/ 382733 h 1426152"/>
                  <a:gd name="connsiteX1515" fmla="*/ 1002640 w 4138566"/>
                  <a:gd name="connsiteY1515" fmla="*/ 379990 h 1426152"/>
                  <a:gd name="connsiteX1516" fmla="*/ 1001177 w 4138566"/>
                  <a:gd name="connsiteY1516" fmla="*/ 386756 h 1426152"/>
                  <a:gd name="connsiteX1517" fmla="*/ 1001543 w 4138566"/>
                  <a:gd name="connsiteY1517" fmla="*/ 399008 h 1426152"/>
                  <a:gd name="connsiteX1518" fmla="*/ 1004652 w 4138566"/>
                  <a:gd name="connsiteY1518" fmla="*/ 403214 h 1426152"/>
                  <a:gd name="connsiteX1519" fmla="*/ 1004652 w 4138566"/>
                  <a:gd name="connsiteY1519" fmla="*/ 399191 h 1426152"/>
                  <a:gd name="connsiteX1520" fmla="*/ 1011052 w 4138566"/>
                  <a:gd name="connsiteY1520" fmla="*/ 397362 h 1426152"/>
                  <a:gd name="connsiteX1521" fmla="*/ 1021658 w 4138566"/>
                  <a:gd name="connsiteY1521" fmla="*/ 401751 h 1426152"/>
                  <a:gd name="connsiteX1522" fmla="*/ 1027693 w 4138566"/>
                  <a:gd name="connsiteY1522" fmla="*/ 405225 h 1426152"/>
                  <a:gd name="connsiteX1523" fmla="*/ 1030618 w 4138566"/>
                  <a:gd name="connsiteY1523" fmla="*/ 404128 h 1426152"/>
                  <a:gd name="connsiteX1524" fmla="*/ 1033544 w 4138566"/>
                  <a:gd name="connsiteY1524" fmla="*/ 404494 h 1426152"/>
                  <a:gd name="connsiteX1525" fmla="*/ 1032081 w 4138566"/>
                  <a:gd name="connsiteY1525" fmla="*/ 410528 h 1426152"/>
                  <a:gd name="connsiteX1526" fmla="*/ 1035921 w 4138566"/>
                  <a:gd name="connsiteY1526" fmla="*/ 417660 h 1426152"/>
                  <a:gd name="connsiteX1527" fmla="*/ 1039396 w 4138566"/>
                  <a:gd name="connsiteY1527" fmla="*/ 421866 h 1426152"/>
                  <a:gd name="connsiteX1528" fmla="*/ 1043053 w 4138566"/>
                  <a:gd name="connsiteY1528" fmla="*/ 427718 h 1426152"/>
                  <a:gd name="connsiteX1529" fmla="*/ 1050551 w 4138566"/>
                  <a:gd name="connsiteY1529" fmla="*/ 431009 h 1426152"/>
                  <a:gd name="connsiteX1530" fmla="*/ 1055854 w 4138566"/>
                  <a:gd name="connsiteY1530" fmla="*/ 429912 h 1426152"/>
                  <a:gd name="connsiteX1531" fmla="*/ 1056037 w 4138566"/>
                  <a:gd name="connsiteY1531" fmla="*/ 431741 h 1426152"/>
                  <a:gd name="connsiteX1532" fmla="*/ 1058596 w 4138566"/>
                  <a:gd name="connsiteY1532" fmla="*/ 433752 h 1426152"/>
                  <a:gd name="connsiteX1533" fmla="*/ 1053476 w 4138566"/>
                  <a:gd name="connsiteY1533" fmla="*/ 438507 h 1426152"/>
                  <a:gd name="connsiteX1534" fmla="*/ 1048905 w 4138566"/>
                  <a:gd name="connsiteY1534" fmla="*/ 448381 h 1426152"/>
                  <a:gd name="connsiteX1535" fmla="*/ 1044882 w 4138566"/>
                  <a:gd name="connsiteY1535" fmla="*/ 455147 h 1426152"/>
                  <a:gd name="connsiteX1536" fmla="*/ 1043784 w 4138566"/>
                  <a:gd name="connsiteY1536" fmla="*/ 458804 h 1426152"/>
                  <a:gd name="connsiteX1537" fmla="*/ 1037385 w 4138566"/>
                  <a:gd name="connsiteY1537" fmla="*/ 461913 h 1426152"/>
                  <a:gd name="connsiteX1538" fmla="*/ 1034824 w 4138566"/>
                  <a:gd name="connsiteY1538" fmla="*/ 459536 h 1426152"/>
                  <a:gd name="connsiteX1539" fmla="*/ 1035373 w 4138566"/>
                  <a:gd name="connsiteY1539" fmla="*/ 455513 h 1426152"/>
                  <a:gd name="connsiteX1540" fmla="*/ 1030984 w 4138566"/>
                  <a:gd name="connsiteY1540" fmla="*/ 451673 h 1426152"/>
                  <a:gd name="connsiteX1541" fmla="*/ 1022390 w 4138566"/>
                  <a:gd name="connsiteY1541" fmla="*/ 448381 h 1426152"/>
                  <a:gd name="connsiteX1542" fmla="*/ 1006663 w 4138566"/>
                  <a:gd name="connsiteY1542" fmla="*/ 435764 h 1426152"/>
                  <a:gd name="connsiteX1543" fmla="*/ 1001177 w 4138566"/>
                  <a:gd name="connsiteY1543" fmla="*/ 433204 h 1426152"/>
                  <a:gd name="connsiteX1544" fmla="*/ 993497 w 4138566"/>
                  <a:gd name="connsiteY1544" fmla="*/ 431923 h 1426152"/>
                  <a:gd name="connsiteX1545" fmla="*/ 981977 w 4138566"/>
                  <a:gd name="connsiteY1545" fmla="*/ 426438 h 1426152"/>
                  <a:gd name="connsiteX1546" fmla="*/ 969542 w 4138566"/>
                  <a:gd name="connsiteY1546" fmla="*/ 423512 h 1426152"/>
                  <a:gd name="connsiteX1547" fmla="*/ 970090 w 4138566"/>
                  <a:gd name="connsiteY1547" fmla="*/ 420952 h 1426152"/>
                  <a:gd name="connsiteX1548" fmla="*/ 973748 w 4138566"/>
                  <a:gd name="connsiteY1548" fmla="*/ 420952 h 1426152"/>
                  <a:gd name="connsiteX1549" fmla="*/ 971554 w 4138566"/>
                  <a:gd name="connsiteY1549" fmla="*/ 419672 h 1426152"/>
                  <a:gd name="connsiteX1550" fmla="*/ 963508 w 4138566"/>
                  <a:gd name="connsiteY1550" fmla="*/ 418574 h 1426152"/>
                  <a:gd name="connsiteX1551" fmla="*/ 953084 w 4138566"/>
                  <a:gd name="connsiteY1551" fmla="*/ 413637 h 1426152"/>
                  <a:gd name="connsiteX1552" fmla="*/ 946684 w 4138566"/>
                  <a:gd name="connsiteY1552" fmla="*/ 412174 h 1426152"/>
                  <a:gd name="connsiteX1553" fmla="*/ 931690 w 4138566"/>
                  <a:gd name="connsiteY1553" fmla="*/ 403397 h 1426152"/>
                  <a:gd name="connsiteX1554" fmla="*/ 923461 w 4138566"/>
                  <a:gd name="connsiteY1554" fmla="*/ 401934 h 1426152"/>
                  <a:gd name="connsiteX1555" fmla="*/ 910111 w 4138566"/>
                  <a:gd name="connsiteY1555" fmla="*/ 397911 h 1426152"/>
                  <a:gd name="connsiteX1556" fmla="*/ 906271 w 4138566"/>
                  <a:gd name="connsiteY1556" fmla="*/ 397911 h 1426152"/>
                  <a:gd name="connsiteX1557" fmla="*/ 897311 w 4138566"/>
                  <a:gd name="connsiteY1557" fmla="*/ 394071 h 1426152"/>
                  <a:gd name="connsiteX1558" fmla="*/ 890179 w 4138566"/>
                  <a:gd name="connsiteY1558" fmla="*/ 394619 h 1426152"/>
                  <a:gd name="connsiteX1559" fmla="*/ 866224 w 4138566"/>
                  <a:gd name="connsiteY1559" fmla="*/ 393156 h 1426152"/>
                  <a:gd name="connsiteX1560" fmla="*/ 864030 w 4138566"/>
                  <a:gd name="connsiteY1560" fmla="*/ 391511 h 1426152"/>
                  <a:gd name="connsiteX1561" fmla="*/ 856167 w 4138566"/>
                  <a:gd name="connsiteY1561" fmla="*/ 389682 h 1426152"/>
                  <a:gd name="connsiteX1562" fmla="*/ 849950 w 4138566"/>
                  <a:gd name="connsiteY1562" fmla="*/ 389499 h 1426152"/>
                  <a:gd name="connsiteX1563" fmla="*/ 847389 w 4138566"/>
                  <a:gd name="connsiteY1563" fmla="*/ 390413 h 1426152"/>
                  <a:gd name="connsiteX1564" fmla="*/ 847206 w 4138566"/>
                  <a:gd name="connsiteY1564" fmla="*/ 393339 h 1426152"/>
                  <a:gd name="connsiteX1565" fmla="*/ 844646 w 4138566"/>
                  <a:gd name="connsiteY1565" fmla="*/ 395899 h 1426152"/>
                  <a:gd name="connsiteX1566" fmla="*/ 835320 w 4138566"/>
                  <a:gd name="connsiteY1566" fmla="*/ 399740 h 1426152"/>
                  <a:gd name="connsiteX1567" fmla="*/ 835686 w 4138566"/>
                  <a:gd name="connsiteY1567" fmla="*/ 402300 h 1426152"/>
                  <a:gd name="connsiteX1568" fmla="*/ 838795 w 4138566"/>
                  <a:gd name="connsiteY1568" fmla="*/ 407054 h 1426152"/>
                  <a:gd name="connsiteX1569" fmla="*/ 844646 w 4138566"/>
                  <a:gd name="connsiteY1569" fmla="*/ 413271 h 1426152"/>
                  <a:gd name="connsiteX1570" fmla="*/ 849035 w 4138566"/>
                  <a:gd name="connsiteY1570" fmla="*/ 422963 h 1426152"/>
                  <a:gd name="connsiteX1571" fmla="*/ 848852 w 4138566"/>
                  <a:gd name="connsiteY1571" fmla="*/ 420952 h 1426152"/>
                  <a:gd name="connsiteX1572" fmla="*/ 851412 w 4138566"/>
                  <a:gd name="connsiteY1572" fmla="*/ 421500 h 1426152"/>
                  <a:gd name="connsiteX1573" fmla="*/ 848486 w 4138566"/>
                  <a:gd name="connsiteY1573" fmla="*/ 431375 h 1426152"/>
                  <a:gd name="connsiteX1574" fmla="*/ 847389 w 4138566"/>
                  <a:gd name="connsiteY1574" fmla="*/ 433021 h 1426152"/>
                  <a:gd name="connsiteX1575" fmla="*/ 838429 w 4138566"/>
                  <a:gd name="connsiteY1575" fmla="*/ 439604 h 1426152"/>
                  <a:gd name="connsiteX1576" fmla="*/ 824166 w 4138566"/>
                  <a:gd name="connsiteY1576" fmla="*/ 440518 h 1426152"/>
                  <a:gd name="connsiteX1577" fmla="*/ 823983 w 4138566"/>
                  <a:gd name="connsiteY1577" fmla="*/ 444907 h 1426152"/>
                  <a:gd name="connsiteX1578" fmla="*/ 826177 w 4138566"/>
                  <a:gd name="connsiteY1578" fmla="*/ 447650 h 1426152"/>
                  <a:gd name="connsiteX1579" fmla="*/ 826726 w 4138566"/>
                  <a:gd name="connsiteY1579" fmla="*/ 450393 h 1426152"/>
                  <a:gd name="connsiteX1580" fmla="*/ 821422 w 4138566"/>
                  <a:gd name="connsiteY1580" fmla="*/ 455147 h 1426152"/>
                  <a:gd name="connsiteX1581" fmla="*/ 815754 w 4138566"/>
                  <a:gd name="connsiteY1581" fmla="*/ 456793 h 1426152"/>
                  <a:gd name="connsiteX1582" fmla="*/ 809536 w 4138566"/>
                  <a:gd name="connsiteY1582" fmla="*/ 454964 h 1426152"/>
                  <a:gd name="connsiteX1583" fmla="*/ 804599 w 4138566"/>
                  <a:gd name="connsiteY1583" fmla="*/ 451673 h 1426152"/>
                  <a:gd name="connsiteX1584" fmla="*/ 804599 w 4138566"/>
                  <a:gd name="connsiteY1584" fmla="*/ 446370 h 1426152"/>
                  <a:gd name="connsiteX1585" fmla="*/ 806428 w 4138566"/>
                  <a:gd name="connsiteY1585" fmla="*/ 443261 h 1426152"/>
                  <a:gd name="connsiteX1586" fmla="*/ 809536 w 4138566"/>
                  <a:gd name="connsiteY1586" fmla="*/ 440884 h 1426152"/>
                  <a:gd name="connsiteX1587" fmla="*/ 813194 w 4138566"/>
                  <a:gd name="connsiteY1587" fmla="*/ 439238 h 1426152"/>
                  <a:gd name="connsiteX1588" fmla="*/ 802954 w 4138566"/>
                  <a:gd name="connsiteY1588" fmla="*/ 429912 h 1426152"/>
                  <a:gd name="connsiteX1589" fmla="*/ 803685 w 4138566"/>
                  <a:gd name="connsiteY1589" fmla="*/ 427352 h 1426152"/>
                  <a:gd name="connsiteX1590" fmla="*/ 798931 w 4138566"/>
                  <a:gd name="connsiteY1590" fmla="*/ 426986 h 1426152"/>
                  <a:gd name="connsiteX1591" fmla="*/ 780644 w 4138566"/>
                  <a:gd name="connsiteY1591" fmla="*/ 431923 h 1426152"/>
                  <a:gd name="connsiteX1592" fmla="*/ 775890 w 4138566"/>
                  <a:gd name="connsiteY1592" fmla="*/ 436678 h 1426152"/>
                  <a:gd name="connsiteX1593" fmla="*/ 769307 w 4138566"/>
                  <a:gd name="connsiteY1593" fmla="*/ 438507 h 1426152"/>
                  <a:gd name="connsiteX1594" fmla="*/ 759981 w 4138566"/>
                  <a:gd name="connsiteY1594" fmla="*/ 447650 h 1426152"/>
                  <a:gd name="connsiteX1595" fmla="*/ 754129 w 4138566"/>
                  <a:gd name="connsiteY1595" fmla="*/ 447833 h 1426152"/>
                  <a:gd name="connsiteX1596" fmla="*/ 751203 w 4138566"/>
                  <a:gd name="connsiteY1596" fmla="*/ 445455 h 1426152"/>
                  <a:gd name="connsiteX1597" fmla="*/ 744255 w 4138566"/>
                  <a:gd name="connsiteY1597" fmla="*/ 444175 h 1426152"/>
                  <a:gd name="connsiteX1598" fmla="*/ 735660 w 4138566"/>
                  <a:gd name="connsiteY1598" fmla="*/ 445821 h 1426152"/>
                  <a:gd name="connsiteX1599" fmla="*/ 727796 w 4138566"/>
                  <a:gd name="connsiteY1599" fmla="*/ 442895 h 1426152"/>
                  <a:gd name="connsiteX1600" fmla="*/ 716825 w 4138566"/>
                  <a:gd name="connsiteY1600" fmla="*/ 447284 h 1426152"/>
                  <a:gd name="connsiteX1601" fmla="*/ 711522 w 4138566"/>
                  <a:gd name="connsiteY1601" fmla="*/ 446918 h 1426152"/>
                  <a:gd name="connsiteX1602" fmla="*/ 700550 w 4138566"/>
                  <a:gd name="connsiteY1602" fmla="*/ 452953 h 1426152"/>
                  <a:gd name="connsiteX1603" fmla="*/ 698721 w 4138566"/>
                  <a:gd name="connsiteY1603" fmla="*/ 455696 h 1426152"/>
                  <a:gd name="connsiteX1604" fmla="*/ 698173 w 4138566"/>
                  <a:gd name="connsiteY1604" fmla="*/ 461913 h 1426152"/>
                  <a:gd name="connsiteX1605" fmla="*/ 696892 w 4138566"/>
                  <a:gd name="connsiteY1605" fmla="*/ 464473 h 1426152"/>
                  <a:gd name="connsiteX1606" fmla="*/ 692687 w 4138566"/>
                  <a:gd name="connsiteY1606" fmla="*/ 464473 h 1426152"/>
                  <a:gd name="connsiteX1607" fmla="*/ 688846 w 4138566"/>
                  <a:gd name="connsiteY1607" fmla="*/ 462645 h 1426152"/>
                  <a:gd name="connsiteX1608" fmla="*/ 685189 w 4138566"/>
                  <a:gd name="connsiteY1608" fmla="*/ 459170 h 1426152"/>
                  <a:gd name="connsiteX1609" fmla="*/ 683178 w 4138566"/>
                  <a:gd name="connsiteY1609" fmla="*/ 460084 h 1426152"/>
                  <a:gd name="connsiteX1610" fmla="*/ 679886 w 4138566"/>
                  <a:gd name="connsiteY1610" fmla="*/ 461730 h 1426152"/>
                  <a:gd name="connsiteX1611" fmla="*/ 674583 w 4138566"/>
                  <a:gd name="connsiteY1611" fmla="*/ 457159 h 1426152"/>
                  <a:gd name="connsiteX1612" fmla="*/ 674583 w 4138566"/>
                  <a:gd name="connsiteY1612" fmla="*/ 449478 h 1426152"/>
                  <a:gd name="connsiteX1613" fmla="*/ 672023 w 4138566"/>
                  <a:gd name="connsiteY1613" fmla="*/ 447650 h 1426152"/>
                  <a:gd name="connsiteX1614" fmla="*/ 672023 w 4138566"/>
                  <a:gd name="connsiteY1614" fmla="*/ 445455 h 1426152"/>
                  <a:gd name="connsiteX1615" fmla="*/ 675132 w 4138566"/>
                  <a:gd name="connsiteY1615" fmla="*/ 440884 h 1426152"/>
                  <a:gd name="connsiteX1616" fmla="*/ 675863 w 4138566"/>
                  <a:gd name="connsiteY1616" fmla="*/ 436678 h 1426152"/>
                  <a:gd name="connsiteX1617" fmla="*/ 672937 w 4138566"/>
                  <a:gd name="connsiteY1617" fmla="*/ 433204 h 1426152"/>
                  <a:gd name="connsiteX1618" fmla="*/ 670560 w 4138566"/>
                  <a:gd name="connsiteY1618" fmla="*/ 432472 h 1426152"/>
                  <a:gd name="connsiteX1619" fmla="*/ 670378 w 4138566"/>
                  <a:gd name="connsiteY1619" fmla="*/ 434666 h 1426152"/>
                  <a:gd name="connsiteX1620" fmla="*/ 668732 w 4138566"/>
                  <a:gd name="connsiteY1620" fmla="*/ 434849 h 1426152"/>
                  <a:gd name="connsiteX1621" fmla="*/ 668914 w 4138566"/>
                  <a:gd name="connsiteY1621" fmla="*/ 431923 h 1426152"/>
                  <a:gd name="connsiteX1622" fmla="*/ 672572 w 4138566"/>
                  <a:gd name="connsiteY1622" fmla="*/ 430461 h 1426152"/>
                  <a:gd name="connsiteX1623" fmla="*/ 684092 w 4138566"/>
                  <a:gd name="connsiteY1623" fmla="*/ 429912 h 1426152"/>
                  <a:gd name="connsiteX1624" fmla="*/ 689578 w 4138566"/>
                  <a:gd name="connsiteY1624" fmla="*/ 428083 h 1426152"/>
                  <a:gd name="connsiteX1625" fmla="*/ 690493 w 4138566"/>
                  <a:gd name="connsiteY1625" fmla="*/ 427352 h 1426152"/>
                  <a:gd name="connsiteX1626" fmla="*/ 687749 w 4138566"/>
                  <a:gd name="connsiteY1626" fmla="*/ 427900 h 1426152"/>
                  <a:gd name="connsiteX1627" fmla="*/ 679521 w 4138566"/>
                  <a:gd name="connsiteY1627" fmla="*/ 429729 h 1426152"/>
                  <a:gd name="connsiteX1628" fmla="*/ 676229 w 4138566"/>
                  <a:gd name="connsiteY1628" fmla="*/ 429181 h 1426152"/>
                  <a:gd name="connsiteX1629" fmla="*/ 669463 w 4138566"/>
                  <a:gd name="connsiteY1629" fmla="*/ 429729 h 1426152"/>
                  <a:gd name="connsiteX1630" fmla="*/ 659406 w 4138566"/>
                  <a:gd name="connsiteY1630" fmla="*/ 432655 h 1426152"/>
                  <a:gd name="connsiteX1631" fmla="*/ 659954 w 4138566"/>
                  <a:gd name="connsiteY1631" fmla="*/ 434849 h 1426152"/>
                  <a:gd name="connsiteX1632" fmla="*/ 655931 w 4138566"/>
                  <a:gd name="connsiteY1632" fmla="*/ 435946 h 1426152"/>
                  <a:gd name="connsiteX1633" fmla="*/ 654651 w 4138566"/>
                  <a:gd name="connsiteY1633" fmla="*/ 437044 h 1426152"/>
                  <a:gd name="connsiteX1634" fmla="*/ 656297 w 4138566"/>
                  <a:gd name="connsiteY1634" fmla="*/ 440884 h 1426152"/>
                  <a:gd name="connsiteX1635" fmla="*/ 656663 w 4138566"/>
                  <a:gd name="connsiteY1635" fmla="*/ 443261 h 1426152"/>
                  <a:gd name="connsiteX1636" fmla="*/ 650994 w 4138566"/>
                  <a:gd name="connsiteY1636" fmla="*/ 444907 h 1426152"/>
                  <a:gd name="connsiteX1637" fmla="*/ 647337 w 4138566"/>
                  <a:gd name="connsiteY1637" fmla="*/ 443627 h 1426152"/>
                  <a:gd name="connsiteX1638" fmla="*/ 645325 w 4138566"/>
                  <a:gd name="connsiteY1638" fmla="*/ 440884 h 1426152"/>
                  <a:gd name="connsiteX1639" fmla="*/ 647885 w 4138566"/>
                  <a:gd name="connsiteY1639" fmla="*/ 438507 h 1426152"/>
                  <a:gd name="connsiteX1640" fmla="*/ 644594 w 4138566"/>
                  <a:gd name="connsiteY1640" fmla="*/ 438507 h 1426152"/>
                  <a:gd name="connsiteX1641" fmla="*/ 634170 w 4138566"/>
                  <a:gd name="connsiteY1641" fmla="*/ 445821 h 1426152"/>
                  <a:gd name="connsiteX1642" fmla="*/ 638376 w 4138566"/>
                  <a:gd name="connsiteY1642" fmla="*/ 445272 h 1426152"/>
                  <a:gd name="connsiteX1643" fmla="*/ 639839 w 4138566"/>
                  <a:gd name="connsiteY1643" fmla="*/ 447833 h 1426152"/>
                  <a:gd name="connsiteX1644" fmla="*/ 640022 w 4138566"/>
                  <a:gd name="connsiteY1644" fmla="*/ 450393 h 1426152"/>
                  <a:gd name="connsiteX1645" fmla="*/ 639291 w 4138566"/>
                  <a:gd name="connsiteY1645" fmla="*/ 453319 h 1426152"/>
                  <a:gd name="connsiteX1646" fmla="*/ 635268 w 4138566"/>
                  <a:gd name="connsiteY1646" fmla="*/ 455696 h 1426152"/>
                  <a:gd name="connsiteX1647" fmla="*/ 632708 w 4138566"/>
                  <a:gd name="connsiteY1647" fmla="*/ 456244 h 1426152"/>
                  <a:gd name="connsiteX1648" fmla="*/ 630513 w 4138566"/>
                  <a:gd name="connsiteY1648" fmla="*/ 452038 h 1426152"/>
                  <a:gd name="connsiteX1649" fmla="*/ 627221 w 4138566"/>
                  <a:gd name="connsiteY1649" fmla="*/ 448747 h 1426152"/>
                  <a:gd name="connsiteX1650" fmla="*/ 614604 w 4138566"/>
                  <a:gd name="connsiteY1650" fmla="*/ 451124 h 1426152"/>
                  <a:gd name="connsiteX1651" fmla="*/ 615701 w 4138566"/>
                  <a:gd name="connsiteY1651" fmla="*/ 452221 h 1426152"/>
                  <a:gd name="connsiteX1652" fmla="*/ 598329 w 4138566"/>
                  <a:gd name="connsiteY1652" fmla="*/ 457159 h 1426152"/>
                  <a:gd name="connsiteX1653" fmla="*/ 596866 w 4138566"/>
                  <a:gd name="connsiteY1653" fmla="*/ 456610 h 1426152"/>
                  <a:gd name="connsiteX1654" fmla="*/ 593941 w 4138566"/>
                  <a:gd name="connsiteY1654" fmla="*/ 457341 h 1426152"/>
                  <a:gd name="connsiteX1655" fmla="*/ 581140 w 4138566"/>
                  <a:gd name="connsiteY1655" fmla="*/ 464839 h 1426152"/>
                  <a:gd name="connsiteX1656" fmla="*/ 547127 w 4138566"/>
                  <a:gd name="connsiteY1656" fmla="*/ 479468 h 1426152"/>
                  <a:gd name="connsiteX1657" fmla="*/ 543105 w 4138566"/>
                  <a:gd name="connsiteY1657" fmla="*/ 479102 h 1426152"/>
                  <a:gd name="connsiteX1658" fmla="*/ 542556 w 4138566"/>
                  <a:gd name="connsiteY1658" fmla="*/ 483857 h 1426152"/>
                  <a:gd name="connsiteX1659" fmla="*/ 544567 w 4138566"/>
                  <a:gd name="connsiteY1659" fmla="*/ 484588 h 1426152"/>
                  <a:gd name="connsiteX1660" fmla="*/ 540179 w 4138566"/>
                  <a:gd name="connsiteY1660" fmla="*/ 486783 h 1426152"/>
                  <a:gd name="connsiteX1661" fmla="*/ 530304 w 4138566"/>
                  <a:gd name="connsiteY1661" fmla="*/ 487880 h 1426152"/>
                  <a:gd name="connsiteX1662" fmla="*/ 525916 w 4138566"/>
                  <a:gd name="connsiteY1662" fmla="*/ 490074 h 1426152"/>
                  <a:gd name="connsiteX1663" fmla="*/ 522990 w 4138566"/>
                  <a:gd name="connsiteY1663" fmla="*/ 489160 h 1426152"/>
                  <a:gd name="connsiteX1664" fmla="*/ 520247 w 4138566"/>
                  <a:gd name="connsiteY1664" fmla="*/ 493366 h 1426152"/>
                  <a:gd name="connsiteX1665" fmla="*/ 516589 w 4138566"/>
                  <a:gd name="connsiteY1665" fmla="*/ 502875 h 1426152"/>
                  <a:gd name="connsiteX1666" fmla="*/ 514578 w 4138566"/>
                  <a:gd name="connsiteY1666" fmla="*/ 506532 h 1426152"/>
                  <a:gd name="connsiteX1667" fmla="*/ 515675 w 4138566"/>
                  <a:gd name="connsiteY1667" fmla="*/ 514029 h 1426152"/>
                  <a:gd name="connsiteX1668" fmla="*/ 512383 w 4138566"/>
                  <a:gd name="connsiteY1668" fmla="*/ 517869 h 1426152"/>
                  <a:gd name="connsiteX1669" fmla="*/ 504703 w 4138566"/>
                  <a:gd name="connsiteY1669" fmla="*/ 520612 h 1426152"/>
                  <a:gd name="connsiteX1670" fmla="*/ 499766 w 4138566"/>
                  <a:gd name="connsiteY1670" fmla="*/ 520064 h 1426152"/>
                  <a:gd name="connsiteX1671" fmla="*/ 490257 w 4138566"/>
                  <a:gd name="connsiteY1671" fmla="*/ 522807 h 1426152"/>
                  <a:gd name="connsiteX1672" fmla="*/ 488063 w 4138566"/>
                  <a:gd name="connsiteY1672" fmla="*/ 529207 h 1426152"/>
                  <a:gd name="connsiteX1673" fmla="*/ 485685 w 4138566"/>
                  <a:gd name="connsiteY1673" fmla="*/ 524635 h 1426152"/>
                  <a:gd name="connsiteX1674" fmla="*/ 484954 w 4138566"/>
                  <a:gd name="connsiteY1674" fmla="*/ 520247 h 1426152"/>
                  <a:gd name="connsiteX1675" fmla="*/ 478919 w 4138566"/>
                  <a:gd name="connsiteY1675" fmla="*/ 522624 h 1426152"/>
                  <a:gd name="connsiteX1676" fmla="*/ 474531 w 4138566"/>
                  <a:gd name="connsiteY1676" fmla="*/ 522624 h 1426152"/>
                  <a:gd name="connsiteX1677" fmla="*/ 470690 w 4138566"/>
                  <a:gd name="connsiteY1677" fmla="*/ 520795 h 1426152"/>
                  <a:gd name="connsiteX1678" fmla="*/ 465205 w 4138566"/>
                  <a:gd name="connsiteY1678" fmla="*/ 514761 h 1426152"/>
                  <a:gd name="connsiteX1679" fmla="*/ 463376 w 4138566"/>
                  <a:gd name="connsiteY1679" fmla="*/ 510920 h 1426152"/>
                  <a:gd name="connsiteX1680" fmla="*/ 453501 w 4138566"/>
                  <a:gd name="connsiteY1680" fmla="*/ 503423 h 1426152"/>
                  <a:gd name="connsiteX1681" fmla="*/ 448381 w 4138566"/>
                  <a:gd name="connsiteY1681" fmla="*/ 500680 h 1426152"/>
                  <a:gd name="connsiteX1682" fmla="*/ 446187 w 4138566"/>
                  <a:gd name="connsiteY1682" fmla="*/ 496109 h 1426152"/>
                  <a:gd name="connsiteX1683" fmla="*/ 446004 w 4138566"/>
                  <a:gd name="connsiteY1683" fmla="*/ 491354 h 1426152"/>
                  <a:gd name="connsiteX1684" fmla="*/ 450941 w 4138566"/>
                  <a:gd name="connsiteY1684" fmla="*/ 491171 h 1426152"/>
                  <a:gd name="connsiteX1685" fmla="*/ 454416 w 4138566"/>
                  <a:gd name="connsiteY1685" fmla="*/ 488245 h 1426152"/>
                  <a:gd name="connsiteX1686" fmla="*/ 456427 w 4138566"/>
                  <a:gd name="connsiteY1686" fmla="*/ 484222 h 1426152"/>
                  <a:gd name="connsiteX1687" fmla="*/ 463010 w 4138566"/>
                  <a:gd name="connsiteY1687" fmla="*/ 482577 h 1426152"/>
                  <a:gd name="connsiteX1688" fmla="*/ 488611 w 4138566"/>
                  <a:gd name="connsiteY1688" fmla="*/ 479102 h 1426152"/>
                  <a:gd name="connsiteX1689" fmla="*/ 484588 w 4138566"/>
                  <a:gd name="connsiteY1689" fmla="*/ 474165 h 1426152"/>
                  <a:gd name="connsiteX1690" fmla="*/ 483674 w 4138566"/>
                  <a:gd name="connsiteY1690" fmla="*/ 468679 h 1426152"/>
                  <a:gd name="connsiteX1691" fmla="*/ 482211 w 4138566"/>
                  <a:gd name="connsiteY1691" fmla="*/ 463376 h 1426152"/>
                  <a:gd name="connsiteX1692" fmla="*/ 477456 w 4138566"/>
                  <a:gd name="connsiteY1692" fmla="*/ 464839 h 1426152"/>
                  <a:gd name="connsiteX1693" fmla="*/ 473433 w 4138566"/>
                  <a:gd name="connsiteY1693" fmla="*/ 459353 h 1426152"/>
                  <a:gd name="connsiteX1694" fmla="*/ 470325 w 4138566"/>
                  <a:gd name="connsiteY1694" fmla="*/ 457890 h 1426152"/>
                  <a:gd name="connsiteX1695" fmla="*/ 469959 w 4138566"/>
                  <a:gd name="connsiteY1695" fmla="*/ 453136 h 1426152"/>
                  <a:gd name="connsiteX1696" fmla="*/ 465022 w 4138566"/>
                  <a:gd name="connsiteY1696" fmla="*/ 450576 h 1426152"/>
                  <a:gd name="connsiteX1697" fmla="*/ 453319 w 4138566"/>
                  <a:gd name="connsiteY1697" fmla="*/ 448198 h 1426152"/>
                  <a:gd name="connsiteX1698" fmla="*/ 442530 w 4138566"/>
                  <a:gd name="connsiteY1698" fmla="*/ 448381 h 1426152"/>
                  <a:gd name="connsiteX1699" fmla="*/ 430826 w 4138566"/>
                  <a:gd name="connsiteY1699" fmla="*/ 447650 h 1426152"/>
                  <a:gd name="connsiteX1700" fmla="*/ 425706 w 4138566"/>
                  <a:gd name="connsiteY1700" fmla="*/ 448747 h 1426152"/>
                  <a:gd name="connsiteX1701" fmla="*/ 421318 w 4138566"/>
                  <a:gd name="connsiteY1701" fmla="*/ 447833 h 1426152"/>
                  <a:gd name="connsiteX1702" fmla="*/ 402300 w 4138566"/>
                  <a:gd name="connsiteY1702" fmla="*/ 441798 h 1426152"/>
                  <a:gd name="connsiteX1703" fmla="*/ 403031 w 4138566"/>
                  <a:gd name="connsiteY1703" fmla="*/ 444541 h 1426152"/>
                  <a:gd name="connsiteX1704" fmla="*/ 424975 w 4138566"/>
                  <a:gd name="connsiteY1704" fmla="*/ 456793 h 1426152"/>
                  <a:gd name="connsiteX1705" fmla="*/ 424975 w 4138566"/>
                  <a:gd name="connsiteY1705" fmla="*/ 466850 h 1426152"/>
                  <a:gd name="connsiteX1706" fmla="*/ 425706 w 4138566"/>
                  <a:gd name="connsiteY1706" fmla="*/ 471239 h 1426152"/>
                  <a:gd name="connsiteX1707" fmla="*/ 423512 w 4138566"/>
                  <a:gd name="connsiteY1707" fmla="*/ 477091 h 1426152"/>
                  <a:gd name="connsiteX1708" fmla="*/ 424060 w 4138566"/>
                  <a:gd name="connsiteY1708" fmla="*/ 482211 h 1426152"/>
                  <a:gd name="connsiteX1709" fmla="*/ 417477 w 4138566"/>
                  <a:gd name="connsiteY1709" fmla="*/ 497206 h 1426152"/>
                  <a:gd name="connsiteX1710" fmla="*/ 417112 w 4138566"/>
                  <a:gd name="connsiteY1710" fmla="*/ 501229 h 1426152"/>
                  <a:gd name="connsiteX1711" fmla="*/ 418026 w 4138566"/>
                  <a:gd name="connsiteY1711" fmla="*/ 506532 h 1426152"/>
                  <a:gd name="connsiteX1712" fmla="*/ 420220 w 4138566"/>
                  <a:gd name="connsiteY1712" fmla="*/ 507629 h 1426152"/>
                  <a:gd name="connsiteX1713" fmla="*/ 426072 w 4138566"/>
                  <a:gd name="connsiteY1713" fmla="*/ 507629 h 1426152"/>
                  <a:gd name="connsiteX1714" fmla="*/ 430278 w 4138566"/>
                  <a:gd name="connsiteY1714" fmla="*/ 510189 h 1426152"/>
                  <a:gd name="connsiteX1715" fmla="*/ 434484 w 4138566"/>
                  <a:gd name="connsiteY1715" fmla="*/ 516041 h 1426152"/>
                  <a:gd name="connsiteX1716" fmla="*/ 434118 w 4138566"/>
                  <a:gd name="connsiteY1716" fmla="*/ 519698 h 1426152"/>
                  <a:gd name="connsiteX1717" fmla="*/ 432289 w 4138566"/>
                  <a:gd name="connsiteY1717" fmla="*/ 523538 h 1426152"/>
                  <a:gd name="connsiteX1718" fmla="*/ 433569 w 4138566"/>
                  <a:gd name="connsiteY1718" fmla="*/ 527012 h 1426152"/>
                  <a:gd name="connsiteX1719" fmla="*/ 431923 w 4138566"/>
                  <a:gd name="connsiteY1719" fmla="*/ 532681 h 1426152"/>
                  <a:gd name="connsiteX1720" fmla="*/ 427169 w 4138566"/>
                  <a:gd name="connsiteY1720" fmla="*/ 537619 h 1426152"/>
                  <a:gd name="connsiteX1721" fmla="*/ 424060 w 4138566"/>
                  <a:gd name="connsiteY1721" fmla="*/ 545116 h 1426152"/>
                  <a:gd name="connsiteX1722" fmla="*/ 426986 w 4138566"/>
                  <a:gd name="connsiteY1722" fmla="*/ 550602 h 1426152"/>
                  <a:gd name="connsiteX1723" fmla="*/ 425523 w 4138566"/>
                  <a:gd name="connsiteY1723" fmla="*/ 561757 h 1426152"/>
                  <a:gd name="connsiteX1724" fmla="*/ 420769 w 4138566"/>
                  <a:gd name="connsiteY1724" fmla="*/ 557185 h 1426152"/>
                  <a:gd name="connsiteX1725" fmla="*/ 419672 w 4138566"/>
                  <a:gd name="connsiteY1725" fmla="*/ 553528 h 1426152"/>
                  <a:gd name="connsiteX1726" fmla="*/ 416197 w 4138566"/>
                  <a:gd name="connsiteY1726" fmla="*/ 550602 h 1426152"/>
                  <a:gd name="connsiteX1727" fmla="*/ 412357 w 4138566"/>
                  <a:gd name="connsiteY1727" fmla="*/ 550785 h 1426152"/>
                  <a:gd name="connsiteX1728" fmla="*/ 406506 w 4138566"/>
                  <a:gd name="connsiteY1728" fmla="*/ 554442 h 1426152"/>
                  <a:gd name="connsiteX1729" fmla="*/ 409797 w 4138566"/>
                  <a:gd name="connsiteY1729" fmla="*/ 549688 h 1426152"/>
                  <a:gd name="connsiteX1730" fmla="*/ 410346 w 4138566"/>
                  <a:gd name="connsiteY1730" fmla="*/ 546030 h 1426152"/>
                  <a:gd name="connsiteX1731" fmla="*/ 402483 w 4138566"/>
                  <a:gd name="connsiteY1731" fmla="*/ 541642 h 1426152"/>
                  <a:gd name="connsiteX1732" fmla="*/ 398825 w 4138566"/>
                  <a:gd name="connsiteY1732" fmla="*/ 540362 h 1426152"/>
                  <a:gd name="connsiteX1733" fmla="*/ 387671 w 4138566"/>
                  <a:gd name="connsiteY1733" fmla="*/ 540362 h 1426152"/>
                  <a:gd name="connsiteX1734" fmla="*/ 378162 w 4138566"/>
                  <a:gd name="connsiteY1734" fmla="*/ 534510 h 1426152"/>
                  <a:gd name="connsiteX1735" fmla="*/ 374139 w 4138566"/>
                  <a:gd name="connsiteY1735" fmla="*/ 537619 h 1426152"/>
                  <a:gd name="connsiteX1736" fmla="*/ 372493 w 4138566"/>
                  <a:gd name="connsiteY1736" fmla="*/ 540910 h 1426152"/>
                  <a:gd name="connsiteX1737" fmla="*/ 365178 w 4138566"/>
                  <a:gd name="connsiteY1737" fmla="*/ 546213 h 1426152"/>
                  <a:gd name="connsiteX1738" fmla="*/ 360790 w 4138566"/>
                  <a:gd name="connsiteY1738" fmla="*/ 550785 h 1426152"/>
                  <a:gd name="connsiteX1739" fmla="*/ 356035 w 4138566"/>
                  <a:gd name="connsiteY1739" fmla="*/ 554442 h 1426152"/>
                  <a:gd name="connsiteX1740" fmla="*/ 344698 w 4138566"/>
                  <a:gd name="connsiteY1740" fmla="*/ 557551 h 1426152"/>
                  <a:gd name="connsiteX1741" fmla="*/ 340675 w 4138566"/>
                  <a:gd name="connsiteY1741" fmla="*/ 557551 h 1426152"/>
                  <a:gd name="connsiteX1742" fmla="*/ 335006 w 4138566"/>
                  <a:gd name="connsiteY1742" fmla="*/ 560111 h 1426152"/>
                  <a:gd name="connsiteX1743" fmla="*/ 331897 w 4138566"/>
                  <a:gd name="connsiteY1743" fmla="*/ 564865 h 1426152"/>
                  <a:gd name="connsiteX1744" fmla="*/ 326594 w 4138566"/>
                  <a:gd name="connsiteY1744" fmla="*/ 568340 h 1426152"/>
                  <a:gd name="connsiteX1745" fmla="*/ 320925 w 4138566"/>
                  <a:gd name="connsiteY1745" fmla="*/ 571265 h 1426152"/>
                  <a:gd name="connsiteX1746" fmla="*/ 315439 w 4138566"/>
                  <a:gd name="connsiteY1746" fmla="*/ 572546 h 1426152"/>
                  <a:gd name="connsiteX1747" fmla="*/ 315439 w 4138566"/>
                  <a:gd name="connsiteY1747" fmla="*/ 576568 h 1426152"/>
                  <a:gd name="connsiteX1748" fmla="*/ 316720 w 4138566"/>
                  <a:gd name="connsiteY1748" fmla="*/ 584980 h 1426152"/>
                  <a:gd name="connsiteX1749" fmla="*/ 322388 w 4138566"/>
                  <a:gd name="connsiteY1749" fmla="*/ 592478 h 1426152"/>
                  <a:gd name="connsiteX1750" fmla="*/ 327509 w 4138566"/>
                  <a:gd name="connsiteY1750" fmla="*/ 597049 h 1426152"/>
                  <a:gd name="connsiteX1751" fmla="*/ 330800 w 4138566"/>
                  <a:gd name="connsiteY1751" fmla="*/ 601621 h 1426152"/>
                  <a:gd name="connsiteX1752" fmla="*/ 337200 w 4138566"/>
                  <a:gd name="connsiteY1752" fmla="*/ 611861 h 1426152"/>
                  <a:gd name="connsiteX1753" fmla="*/ 338114 w 4138566"/>
                  <a:gd name="connsiteY1753" fmla="*/ 614421 h 1426152"/>
                  <a:gd name="connsiteX1754" fmla="*/ 341955 w 4138566"/>
                  <a:gd name="connsiteY1754" fmla="*/ 618810 h 1426152"/>
                  <a:gd name="connsiteX1755" fmla="*/ 341955 w 4138566"/>
                  <a:gd name="connsiteY1755" fmla="*/ 620821 h 1426152"/>
                  <a:gd name="connsiteX1756" fmla="*/ 333543 w 4138566"/>
                  <a:gd name="connsiteY1756" fmla="*/ 616981 h 1426152"/>
                  <a:gd name="connsiteX1757" fmla="*/ 331165 w 4138566"/>
                  <a:gd name="connsiteY1757" fmla="*/ 617713 h 1426152"/>
                  <a:gd name="connsiteX1758" fmla="*/ 317634 w 4138566"/>
                  <a:gd name="connsiteY1758" fmla="*/ 614421 h 1426152"/>
                  <a:gd name="connsiteX1759" fmla="*/ 318182 w 4138566"/>
                  <a:gd name="connsiteY1759" fmla="*/ 616067 h 1426152"/>
                  <a:gd name="connsiteX1760" fmla="*/ 317085 w 4138566"/>
                  <a:gd name="connsiteY1760" fmla="*/ 617164 h 1426152"/>
                  <a:gd name="connsiteX1761" fmla="*/ 311233 w 4138566"/>
                  <a:gd name="connsiteY1761" fmla="*/ 616433 h 1426152"/>
                  <a:gd name="connsiteX1762" fmla="*/ 302273 w 4138566"/>
                  <a:gd name="connsiteY1762" fmla="*/ 613873 h 1426152"/>
                  <a:gd name="connsiteX1763" fmla="*/ 293862 w 4138566"/>
                  <a:gd name="connsiteY1763" fmla="*/ 609301 h 1426152"/>
                  <a:gd name="connsiteX1764" fmla="*/ 286913 w 4138566"/>
                  <a:gd name="connsiteY1764" fmla="*/ 608570 h 1426152"/>
                  <a:gd name="connsiteX1765" fmla="*/ 282707 w 4138566"/>
                  <a:gd name="connsiteY1765" fmla="*/ 606558 h 1426152"/>
                  <a:gd name="connsiteX1766" fmla="*/ 275575 w 4138566"/>
                  <a:gd name="connsiteY1766" fmla="*/ 610947 h 1426152"/>
                  <a:gd name="connsiteX1767" fmla="*/ 272283 w 4138566"/>
                  <a:gd name="connsiteY1767" fmla="*/ 614970 h 1426152"/>
                  <a:gd name="connsiteX1768" fmla="*/ 270272 w 4138566"/>
                  <a:gd name="connsiteY1768" fmla="*/ 608387 h 1426152"/>
                  <a:gd name="connsiteX1769" fmla="*/ 277587 w 4138566"/>
                  <a:gd name="connsiteY1769" fmla="*/ 605644 h 1426152"/>
                  <a:gd name="connsiteX1770" fmla="*/ 271735 w 4138566"/>
                  <a:gd name="connsiteY1770" fmla="*/ 603998 h 1426152"/>
                  <a:gd name="connsiteX1771" fmla="*/ 264420 w 4138566"/>
                  <a:gd name="connsiteY1771" fmla="*/ 602901 h 1426152"/>
                  <a:gd name="connsiteX1772" fmla="*/ 262409 w 4138566"/>
                  <a:gd name="connsiteY1772" fmla="*/ 598695 h 1426152"/>
                  <a:gd name="connsiteX1773" fmla="*/ 254912 w 4138566"/>
                  <a:gd name="connsiteY1773" fmla="*/ 595038 h 1426152"/>
                  <a:gd name="connsiteX1774" fmla="*/ 246134 w 4138566"/>
                  <a:gd name="connsiteY1774" fmla="*/ 592112 h 1426152"/>
                  <a:gd name="connsiteX1775" fmla="*/ 241197 w 4138566"/>
                  <a:gd name="connsiteY1775" fmla="*/ 591380 h 1426152"/>
                  <a:gd name="connsiteX1776" fmla="*/ 239917 w 4138566"/>
                  <a:gd name="connsiteY1776" fmla="*/ 597964 h 1426152"/>
                  <a:gd name="connsiteX1777" fmla="*/ 235711 w 4138566"/>
                  <a:gd name="connsiteY1777" fmla="*/ 601621 h 1426152"/>
                  <a:gd name="connsiteX1778" fmla="*/ 231322 w 4138566"/>
                  <a:gd name="connsiteY1778" fmla="*/ 602901 h 1426152"/>
                  <a:gd name="connsiteX1779" fmla="*/ 232419 w 4138566"/>
                  <a:gd name="connsiteY1779" fmla="*/ 606192 h 1426152"/>
                  <a:gd name="connsiteX1780" fmla="*/ 235162 w 4138566"/>
                  <a:gd name="connsiteY1780" fmla="*/ 610947 h 1426152"/>
                  <a:gd name="connsiteX1781" fmla="*/ 239185 w 4138566"/>
                  <a:gd name="connsiteY1781" fmla="*/ 612227 h 1426152"/>
                  <a:gd name="connsiteX1782" fmla="*/ 244123 w 4138566"/>
                  <a:gd name="connsiteY1782" fmla="*/ 619724 h 1426152"/>
                  <a:gd name="connsiteX1783" fmla="*/ 251803 w 4138566"/>
                  <a:gd name="connsiteY1783" fmla="*/ 625210 h 1426152"/>
                  <a:gd name="connsiteX1784" fmla="*/ 265701 w 4138566"/>
                  <a:gd name="connsiteY1784" fmla="*/ 620821 h 1426152"/>
                  <a:gd name="connsiteX1785" fmla="*/ 268626 w 4138566"/>
                  <a:gd name="connsiteY1785" fmla="*/ 626124 h 1426152"/>
                  <a:gd name="connsiteX1786" fmla="*/ 272283 w 4138566"/>
                  <a:gd name="connsiteY1786" fmla="*/ 641485 h 1426152"/>
                  <a:gd name="connsiteX1787" fmla="*/ 274661 w 4138566"/>
                  <a:gd name="connsiteY1787" fmla="*/ 644045 h 1426152"/>
                  <a:gd name="connsiteX1788" fmla="*/ 266432 w 4138566"/>
                  <a:gd name="connsiteY1788" fmla="*/ 641485 h 1426152"/>
                  <a:gd name="connsiteX1789" fmla="*/ 259666 w 4138566"/>
                  <a:gd name="connsiteY1789" fmla="*/ 644959 h 1426152"/>
                  <a:gd name="connsiteX1790" fmla="*/ 258020 w 4138566"/>
                  <a:gd name="connsiteY1790" fmla="*/ 647337 h 1426152"/>
                  <a:gd name="connsiteX1791" fmla="*/ 258020 w 4138566"/>
                  <a:gd name="connsiteY1791" fmla="*/ 648434 h 1426152"/>
                  <a:gd name="connsiteX1792" fmla="*/ 251437 w 4138566"/>
                  <a:gd name="connsiteY1792" fmla="*/ 645874 h 1426152"/>
                  <a:gd name="connsiteX1793" fmla="*/ 247049 w 4138566"/>
                  <a:gd name="connsiteY1793" fmla="*/ 645325 h 1426152"/>
                  <a:gd name="connsiteX1794" fmla="*/ 232419 w 4138566"/>
                  <a:gd name="connsiteY1794" fmla="*/ 639839 h 1426152"/>
                  <a:gd name="connsiteX1795" fmla="*/ 224556 w 4138566"/>
                  <a:gd name="connsiteY1795" fmla="*/ 638376 h 1426152"/>
                  <a:gd name="connsiteX1796" fmla="*/ 223276 w 4138566"/>
                  <a:gd name="connsiteY1796" fmla="*/ 635816 h 1426152"/>
                  <a:gd name="connsiteX1797" fmla="*/ 220168 w 4138566"/>
                  <a:gd name="connsiteY1797" fmla="*/ 632342 h 1426152"/>
                  <a:gd name="connsiteX1798" fmla="*/ 216145 w 4138566"/>
                  <a:gd name="connsiteY1798" fmla="*/ 630147 h 1426152"/>
                  <a:gd name="connsiteX1799" fmla="*/ 212853 w 4138566"/>
                  <a:gd name="connsiteY1799" fmla="*/ 626673 h 1426152"/>
                  <a:gd name="connsiteX1800" fmla="*/ 208281 w 4138566"/>
                  <a:gd name="connsiteY1800" fmla="*/ 625027 h 1426152"/>
                  <a:gd name="connsiteX1801" fmla="*/ 205538 w 4138566"/>
                  <a:gd name="connsiteY1801" fmla="*/ 627039 h 1426152"/>
                  <a:gd name="connsiteX1802" fmla="*/ 200784 w 4138566"/>
                  <a:gd name="connsiteY1802" fmla="*/ 627405 h 1426152"/>
                  <a:gd name="connsiteX1803" fmla="*/ 192738 w 4138566"/>
                  <a:gd name="connsiteY1803" fmla="*/ 622833 h 1426152"/>
                  <a:gd name="connsiteX1804" fmla="*/ 189812 w 4138566"/>
                  <a:gd name="connsiteY1804" fmla="*/ 618810 h 1426152"/>
                  <a:gd name="connsiteX1805" fmla="*/ 183595 w 4138566"/>
                  <a:gd name="connsiteY1805" fmla="*/ 621187 h 1426152"/>
                  <a:gd name="connsiteX1806" fmla="*/ 184692 w 4138566"/>
                  <a:gd name="connsiteY1806" fmla="*/ 618444 h 1426152"/>
                  <a:gd name="connsiteX1807" fmla="*/ 189264 w 4138566"/>
                  <a:gd name="connsiteY1807" fmla="*/ 615336 h 1426152"/>
                  <a:gd name="connsiteX1808" fmla="*/ 188167 w 4138566"/>
                  <a:gd name="connsiteY1808" fmla="*/ 608935 h 1426152"/>
                  <a:gd name="connsiteX1809" fmla="*/ 189081 w 4138566"/>
                  <a:gd name="connsiteY1809" fmla="*/ 603632 h 1426152"/>
                  <a:gd name="connsiteX1810" fmla="*/ 184144 w 4138566"/>
                  <a:gd name="connsiteY1810" fmla="*/ 600706 h 1426152"/>
                  <a:gd name="connsiteX1811" fmla="*/ 184509 w 4138566"/>
                  <a:gd name="connsiteY1811" fmla="*/ 595952 h 1426152"/>
                  <a:gd name="connsiteX1812" fmla="*/ 176098 w 4138566"/>
                  <a:gd name="connsiteY1812" fmla="*/ 584432 h 1426152"/>
                  <a:gd name="connsiteX1813" fmla="*/ 178109 w 4138566"/>
                  <a:gd name="connsiteY1813" fmla="*/ 581872 h 1426152"/>
                  <a:gd name="connsiteX1814" fmla="*/ 184509 w 4138566"/>
                  <a:gd name="connsiteY1814" fmla="*/ 580591 h 1426152"/>
                  <a:gd name="connsiteX1815" fmla="*/ 186155 w 4138566"/>
                  <a:gd name="connsiteY1815" fmla="*/ 573643 h 1426152"/>
                  <a:gd name="connsiteX1816" fmla="*/ 187435 w 4138566"/>
                  <a:gd name="connsiteY1816" fmla="*/ 565414 h 1426152"/>
                  <a:gd name="connsiteX1817" fmla="*/ 186521 w 4138566"/>
                  <a:gd name="connsiteY1817" fmla="*/ 562122 h 1426152"/>
                  <a:gd name="connsiteX1818" fmla="*/ 183229 w 4138566"/>
                  <a:gd name="connsiteY1818" fmla="*/ 559562 h 1426152"/>
                  <a:gd name="connsiteX1819" fmla="*/ 179755 w 4138566"/>
                  <a:gd name="connsiteY1819" fmla="*/ 553162 h 1426152"/>
                  <a:gd name="connsiteX1820" fmla="*/ 177560 w 4138566"/>
                  <a:gd name="connsiteY1820" fmla="*/ 551516 h 1426152"/>
                  <a:gd name="connsiteX1821" fmla="*/ 170429 w 4138566"/>
                  <a:gd name="connsiteY1821" fmla="*/ 550785 h 1426152"/>
                  <a:gd name="connsiteX1822" fmla="*/ 168235 w 4138566"/>
                  <a:gd name="connsiteY1822" fmla="*/ 546579 h 1426152"/>
                  <a:gd name="connsiteX1823" fmla="*/ 163297 w 4138566"/>
                  <a:gd name="connsiteY1823" fmla="*/ 546396 h 1426152"/>
                  <a:gd name="connsiteX1824" fmla="*/ 155617 w 4138566"/>
                  <a:gd name="connsiteY1824" fmla="*/ 544385 h 1426152"/>
                  <a:gd name="connsiteX1825" fmla="*/ 155617 w 4138566"/>
                  <a:gd name="connsiteY1825" fmla="*/ 542373 h 1426152"/>
                  <a:gd name="connsiteX1826" fmla="*/ 156531 w 4138566"/>
                  <a:gd name="connsiteY1826" fmla="*/ 539447 h 1426152"/>
                  <a:gd name="connsiteX1827" fmla="*/ 155434 w 4138566"/>
                  <a:gd name="connsiteY1827" fmla="*/ 537984 h 1426152"/>
                  <a:gd name="connsiteX1828" fmla="*/ 147571 w 4138566"/>
                  <a:gd name="connsiteY1828" fmla="*/ 537436 h 1426152"/>
                  <a:gd name="connsiteX1829" fmla="*/ 132210 w 4138566"/>
                  <a:gd name="connsiteY1829" fmla="*/ 528110 h 1426152"/>
                  <a:gd name="connsiteX1830" fmla="*/ 134953 w 4138566"/>
                  <a:gd name="connsiteY1830" fmla="*/ 526281 h 1426152"/>
                  <a:gd name="connsiteX1831" fmla="*/ 128004 w 4138566"/>
                  <a:gd name="connsiteY1831" fmla="*/ 521709 h 1426152"/>
                  <a:gd name="connsiteX1832" fmla="*/ 125993 w 4138566"/>
                  <a:gd name="connsiteY1832" fmla="*/ 516955 h 1426152"/>
                  <a:gd name="connsiteX1833" fmla="*/ 122701 w 4138566"/>
                  <a:gd name="connsiteY1833" fmla="*/ 513298 h 1426152"/>
                  <a:gd name="connsiteX1834" fmla="*/ 115204 w 4138566"/>
                  <a:gd name="connsiteY1834" fmla="*/ 511835 h 1426152"/>
                  <a:gd name="connsiteX1835" fmla="*/ 118496 w 4138566"/>
                  <a:gd name="connsiteY1835" fmla="*/ 509092 h 1426152"/>
                  <a:gd name="connsiteX1836" fmla="*/ 128004 w 4138566"/>
                  <a:gd name="connsiteY1836" fmla="*/ 508178 h 1426152"/>
                  <a:gd name="connsiteX1837" fmla="*/ 136965 w 4138566"/>
                  <a:gd name="connsiteY1837" fmla="*/ 511835 h 1426152"/>
                  <a:gd name="connsiteX1838" fmla="*/ 137513 w 4138566"/>
                  <a:gd name="connsiteY1838" fmla="*/ 515309 h 1426152"/>
                  <a:gd name="connsiteX1839" fmla="*/ 142268 w 4138566"/>
                  <a:gd name="connsiteY1839" fmla="*/ 519698 h 1426152"/>
                  <a:gd name="connsiteX1840" fmla="*/ 155068 w 4138566"/>
                  <a:gd name="connsiteY1840" fmla="*/ 525367 h 1426152"/>
                  <a:gd name="connsiteX1841" fmla="*/ 156714 w 4138566"/>
                  <a:gd name="connsiteY1841" fmla="*/ 524635 h 1426152"/>
                  <a:gd name="connsiteX1842" fmla="*/ 158542 w 4138566"/>
                  <a:gd name="connsiteY1842" fmla="*/ 521892 h 1426152"/>
                  <a:gd name="connsiteX1843" fmla="*/ 162200 w 4138566"/>
                  <a:gd name="connsiteY1843" fmla="*/ 526281 h 1426152"/>
                  <a:gd name="connsiteX1844" fmla="*/ 166223 w 4138566"/>
                  <a:gd name="connsiteY1844" fmla="*/ 528658 h 1426152"/>
                  <a:gd name="connsiteX1845" fmla="*/ 169149 w 4138566"/>
                  <a:gd name="connsiteY1845" fmla="*/ 526647 h 1426152"/>
                  <a:gd name="connsiteX1846" fmla="*/ 171343 w 4138566"/>
                  <a:gd name="connsiteY1846" fmla="*/ 527378 h 1426152"/>
                  <a:gd name="connsiteX1847" fmla="*/ 173537 w 4138566"/>
                  <a:gd name="connsiteY1847" fmla="*/ 525367 h 1426152"/>
                  <a:gd name="connsiteX1848" fmla="*/ 176463 w 4138566"/>
                  <a:gd name="connsiteY1848" fmla="*/ 525915 h 1426152"/>
                  <a:gd name="connsiteX1849" fmla="*/ 177560 w 4138566"/>
                  <a:gd name="connsiteY1849" fmla="*/ 530121 h 1426152"/>
                  <a:gd name="connsiteX1850" fmla="*/ 179389 w 4138566"/>
                  <a:gd name="connsiteY1850" fmla="*/ 533596 h 1426152"/>
                  <a:gd name="connsiteX1851" fmla="*/ 186521 w 4138566"/>
                  <a:gd name="connsiteY1851" fmla="*/ 531950 h 1426152"/>
                  <a:gd name="connsiteX1852" fmla="*/ 194933 w 4138566"/>
                  <a:gd name="connsiteY1852" fmla="*/ 533596 h 1426152"/>
                  <a:gd name="connsiteX1853" fmla="*/ 197675 w 4138566"/>
                  <a:gd name="connsiteY1853" fmla="*/ 536521 h 1426152"/>
                  <a:gd name="connsiteX1854" fmla="*/ 203527 w 4138566"/>
                  <a:gd name="connsiteY1854" fmla="*/ 536521 h 1426152"/>
                  <a:gd name="connsiteX1855" fmla="*/ 207184 w 4138566"/>
                  <a:gd name="connsiteY1855" fmla="*/ 539447 h 1426152"/>
                  <a:gd name="connsiteX1856" fmla="*/ 222362 w 4138566"/>
                  <a:gd name="connsiteY1856" fmla="*/ 542190 h 1426152"/>
                  <a:gd name="connsiteX1857" fmla="*/ 229128 w 4138566"/>
                  <a:gd name="connsiteY1857" fmla="*/ 544567 h 1426152"/>
                  <a:gd name="connsiteX1858" fmla="*/ 242294 w 4138566"/>
                  <a:gd name="connsiteY1858" fmla="*/ 545116 h 1426152"/>
                  <a:gd name="connsiteX1859" fmla="*/ 253997 w 4138566"/>
                  <a:gd name="connsiteY1859" fmla="*/ 548407 h 1426152"/>
                  <a:gd name="connsiteX1860" fmla="*/ 258020 w 4138566"/>
                  <a:gd name="connsiteY1860" fmla="*/ 551150 h 1426152"/>
                  <a:gd name="connsiteX1861" fmla="*/ 267163 w 4138566"/>
                  <a:gd name="connsiteY1861" fmla="*/ 552613 h 1426152"/>
                  <a:gd name="connsiteX1862" fmla="*/ 289290 w 4138566"/>
                  <a:gd name="connsiteY1862" fmla="*/ 553528 h 1426152"/>
                  <a:gd name="connsiteX1863" fmla="*/ 295141 w 4138566"/>
                  <a:gd name="connsiteY1863" fmla="*/ 551699 h 1426152"/>
                  <a:gd name="connsiteX1864" fmla="*/ 300811 w 4138566"/>
                  <a:gd name="connsiteY1864" fmla="*/ 551150 h 1426152"/>
                  <a:gd name="connsiteX1865" fmla="*/ 321291 w 4138566"/>
                  <a:gd name="connsiteY1865" fmla="*/ 544933 h 1426152"/>
                  <a:gd name="connsiteX1866" fmla="*/ 325680 w 4138566"/>
                  <a:gd name="connsiteY1866" fmla="*/ 541642 h 1426152"/>
                  <a:gd name="connsiteX1867" fmla="*/ 329886 w 4138566"/>
                  <a:gd name="connsiteY1867" fmla="*/ 539813 h 1426152"/>
                  <a:gd name="connsiteX1868" fmla="*/ 338663 w 4138566"/>
                  <a:gd name="connsiteY1868" fmla="*/ 533230 h 1426152"/>
                  <a:gd name="connsiteX1869" fmla="*/ 348721 w 4138566"/>
                  <a:gd name="connsiteY1869" fmla="*/ 522624 h 1426152"/>
                  <a:gd name="connsiteX1870" fmla="*/ 352744 w 4138566"/>
                  <a:gd name="connsiteY1870" fmla="*/ 515126 h 1426152"/>
                  <a:gd name="connsiteX1871" fmla="*/ 354023 w 4138566"/>
                  <a:gd name="connsiteY1871" fmla="*/ 507995 h 1426152"/>
                  <a:gd name="connsiteX1872" fmla="*/ 349818 w 4138566"/>
                  <a:gd name="connsiteY1872" fmla="*/ 506532 h 1426152"/>
                  <a:gd name="connsiteX1873" fmla="*/ 348355 w 4138566"/>
                  <a:gd name="connsiteY1873" fmla="*/ 505069 h 1426152"/>
                  <a:gd name="connsiteX1874" fmla="*/ 347989 w 4138566"/>
                  <a:gd name="connsiteY1874" fmla="*/ 498486 h 1426152"/>
                  <a:gd name="connsiteX1875" fmla="*/ 345977 w 4138566"/>
                  <a:gd name="connsiteY1875" fmla="*/ 493914 h 1426152"/>
                  <a:gd name="connsiteX1876" fmla="*/ 345429 w 4138566"/>
                  <a:gd name="connsiteY1876" fmla="*/ 487331 h 1426152"/>
                  <a:gd name="connsiteX1877" fmla="*/ 340675 w 4138566"/>
                  <a:gd name="connsiteY1877" fmla="*/ 483125 h 1426152"/>
                  <a:gd name="connsiteX1878" fmla="*/ 335188 w 4138566"/>
                  <a:gd name="connsiteY1878" fmla="*/ 480931 h 1426152"/>
                  <a:gd name="connsiteX1879" fmla="*/ 332446 w 4138566"/>
                  <a:gd name="connsiteY1879" fmla="*/ 482394 h 1426152"/>
                  <a:gd name="connsiteX1880" fmla="*/ 328789 w 4138566"/>
                  <a:gd name="connsiteY1880" fmla="*/ 479834 h 1426152"/>
                  <a:gd name="connsiteX1881" fmla="*/ 329154 w 4138566"/>
                  <a:gd name="connsiteY1881" fmla="*/ 477091 h 1426152"/>
                  <a:gd name="connsiteX1882" fmla="*/ 326594 w 4138566"/>
                  <a:gd name="connsiteY1882" fmla="*/ 475811 h 1426152"/>
                  <a:gd name="connsiteX1883" fmla="*/ 320925 w 4138566"/>
                  <a:gd name="connsiteY1883" fmla="*/ 471422 h 1426152"/>
                  <a:gd name="connsiteX1884" fmla="*/ 319279 w 4138566"/>
                  <a:gd name="connsiteY1884" fmla="*/ 468862 h 1426152"/>
                  <a:gd name="connsiteX1885" fmla="*/ 316720 w 4138566"/>
                  <a:gd name="connsiteY1885" fmla="*/ 467399 h 1426152"/>
                  <a:gd name="connsiteX1886" fmla="*/ 313428 w 4138566"/>
                  <a:gd name="connsiteY1886" fmla="*/ 465753 h 1426152"/>
                  <a:gd name="connsiteX1887" fmla="*/ 315439 w 4138566"/>
                  <a:gd name="connsiteY1887" fmla="*/ 469776 h 1426152"/>
                  <a:gd name="connsiteX1888" fmla="*/ 311782 w 4138566"/>
                  <a:gd name="connsiteY1888" fmla="*/ 470691 h 1426152"/>
                  <a:gd name="connsiteX1889" fmla="*/ 301359 w 4138566"/>
                  <a:gd name="connsiteY1889" fmla="*/ 465753 h 1426152"/>
                  <a:gd name="connsiteX1890" fmla="*/ 297153 w 4138566"/>
                  <a:gd name="connsiteY1890" fmla="*/ 462827 h 1426152"/>
                  <a:gd name="connsiteX1891" fmla="*/ 296422 w 4138566"/>
                  <a:gd name="connsiteY1891" fmla="*/ 465388 h 1426152"/>
                  <a:gd name="connsiteX1892" fmla="*/ 294593 w 4138566"/>
                  <a:gd name="connsiteY1892" fmla="*/ 463742 h 1426152"/>
                  <a:gd name="connsiteX1893" fmla="*/ 292947 w 4138566"/>
                  <a:gd name="connsiteY1893" fmla="*/ 459902 h 1426152"/>
                  <a:gd name="connsiteX1894" fmla="*/ 287096 w 4138566"/>
                  <a:gd name="connsiteY1894" fmla="*/ 455513 h 1426152"/>
                  <a:gd name="connsiteX1895" fmla="*/ 290753 w 4138566"/>
                  <a:gd name="connsiteY1895" fmla="*/ 460633 h 1426152"/>
                  <a:gd name="connsiteX1896" fmla="*/ 280696 w 4138566"/>
                  <a:gd name="connsiteY1896" fmla="*/ 458804 h 1426152"/>
                  <a:gd name="connsiteX1897" fmla="*/ 277221 w 4138566"/>
                  <a:gd name="connsiteY1897" fmla="*/ 455696 h 1426152"/>
                  <a:gd name="connsiteX1898" fmla="*/ 276489 w 4138566"/>
                  <a:gd name="connsiteY1898" fmla="*/ 453319 h 1426152"/>
                  <a:gd name="connsiteX1899" fmla="*/ 273015 w 4138566"/>
                  <a:gd name="connsiteY1899" fmla="*/ 450393 h 1426152"/>
                  <a:gd name="connsiteX1900" fmla="*/ 258752 w 4138566"/>
                  <a:gd name="connsiteY1900" fmla="*/ 441250 h 1426152"/>
                  <a:gd name="connsiteX1901" fmla="*/ 250889 w 4138566"/>
                  <a:gd name="connsiteY1901" fmla="*/ 437227 h 1426152"/>
                  <a:gd name="connsiteX1902" fmla="*/ 247597 w 4138566"/>
                  <a:gd name="connsiteY1902" fmla="*/ 434666 h 1426152"/>
                  <a:gd name="connsiteX1903" fmla="*/ 235711 w 4138566"/>
                  <a:gd name="connsiteY1903" fmla="*/ 429546 h 1426152"/>
                  <a:gd name="connsiteX1904" fmla="*/ 231871 w 4138566"/>
                  <a:gd name="connsiteY1904" fmla="*/ 426438 h 1426152"/>
                  <a:gd name="connsiteX1905" fmla="*/ 216145 w 4138566"/>
                  <a:gd name="connsiteY1905" fmla="*/ 420952 h 1426152"/>
                  <a:gd name="connsiteX1906" fmla="*/ 213584 w 4138566"/>
                  <a:gd name="connsiteY1906" fmla="*/ 419306 h 1426152"/>
                  <a:gd name="connsiteX1907" fmla="*/ 197675 w 4138566"/>
                  <a:gd name="connsiteY1907" fmla="*/ 417112 h 1426152"/>
                  <a:gd name="connsiteX1908" fmla="*/ 199138 w 4138566"/>
                  <a:gd name="connsiteY1908" fmla="*/ 418574 h 1426152"/>
                  <a:gd name="connsiteX1909" fmla="*/ 197492 w 4138566"/>
                  <a:gd name="connsiteY1909" fmla="*/ 420037 h 1426152"/>
                  <a:gd name="connsiteX1910" fmla="*/ 194933 w 4138566"/>
                  <a:gd name="connsiteY1910" fmla="*/ 420037 h 1426152"/>
                  <a:gd name="connsiteX1911" fmla="*/ 186703 w 4138566"/>
                  <a:gd name="connsiteY1911" fmla="*/ 417294 h 1426152"/>
                  <a:gd name="connsiteX1912" fmla="*/ 170794 w 4138566"/>
                  <a:gd name="connsiteY1912" fmla="*/ 415100 h 1426152"/>
                  <a:gd name="connsiteX1913" fmla="*/ 164029 w 4138566"/>
                  <a:gd name="connsiteY1913" fmla="*/ 413089 h 1426152"/>
                  <a:gd name="connsiteX1914" fmla="*/ 162200 w 4138566"/>
                  <a:gd name="connsiteY1914" fmla="*/ 415100 h 1426152"/>
                  <a:gd name="connsiteX1915" fmla="*/ 154154 w 4138566"/>
                  <a:gd name="connsiteY1915" fmla="*/ 415649 h 1426152"/>
                  <a:gd name="connsiteX1916" fmla="*/ 150862 w 4138566"/>
                  <a:gd name="connsiteY1916" fmla="*/ 417294 h 1426152"/>
                  <a:gd name="connsiteX1917" fmla="*/ 149217 w 4138566"/>
                  <a:gd name="connsiteY1917" fmla="*/ 414734 h 1426152"/>
                  <a:gd name="connsiteX1918" fmla="*/ 147205 w 4138566"/>
                  <a:gd name="connsiteY1918" fmla="*/ 413637 h 1426152"/>
                  <a:gd name="connsiteX1919" fmla="*/ 148302 w 4138566"/>
                  <a:gd name="connsiteY1919" fmla="*/ 409797 h 1426152"/>
                  <a:gd name="connsiteX1920" fmla="*/ 147205 w 4138566"/>
                  <a:gd name="connsiteY1920" fmla="*/ 408883 h 1426152"/>
                  <a:gd name="connsiteX1921" fmla="*/ 138245 w 4138566"/>
                  <a:gd name="connsiteY1921" fmla="*/ 413637 h 1426152"/>
                  <a:gd name="connsiteX1922" fmla="*/ 140256 w 4138566"/>
                  <a:gd name="connsiteY1922" fmla="*/ 407786 h 1426152"/>
                  <a:gd name="connsiteX1923" fmla="*/ 135502 w 4138566"/>
                  <a:gd name="connsiteY1923" fmla="*/ 409797 h 1426152"/>
                  <a:gd name="connsiteX1924" fmla="*/ 136234 w 4138566"/>
                  <a:gd name="connsiteY1924" fmla="*/ 406871 h 1426152"/>
                  <a:gd name="connsiteX1925" fmla="*/ 134953 w 4138566"/>
                  <a:gd name="connsiteY1925" fmla="*/ 406323 h 1426152"/>
                  <a:gd name="connsiteX1926" fmla="*/ 131296 w 4138566"/>
                  <a:gd name="connsiteY1926" fmla="*/ 406323 h 1426152"/>
                  <a:gd name="connsiteX1927" fmla="*/ 124347 w 4138566"/>
                  <a:gd name="connsiteY1927" fmla="*/ 408151 h 1426152"/>
                  <a:gd name="connsiteX1928" fmla="*/ 125627 w 4138566"/>
                  <a:gd name="connsiteY1928" fmla="*/ 406140 h 1426152"/>
                  <a:gd name="connsiteX1929" fmla="*/ 125079 w 4138566"/>
                  <a:gd name="connsiteY1929" fmla="*/ 404128 h 1426152"/>
                  <a:gd name="connsiteX1930" fmla="*/ 123798 w 4138566"/>
                  <a:gd name="connsiteY1930" fmla="*/ 402300 h 1426152"/>
                  <a:gd name="connsiteX1931" fmla="*/ 116118 w 4138566"/>
                  <a:gd name="connsiteY1931" fmla="*/ 402482 h 1426152"/>
                  <a:gd name="connsiteX1932" fmla="*/ 119227 w 4138566"/>
                  <a:gd name="connsiteY1932" fmla="*/ 394254 h 1426152"/>
                  <a:gd name="connsiteX1933" fmla="*/ 120872 w 4138566"/>
                  <a:gd name="connsiteY1933" fmla="*/ 397911 h 1426152"/>
                  <a:gd name="connsiteX1934" fmla="*/ 123981 w 4138566"/>
                  <a:gd name="connsiteY1934" fmla="*/ 399191 h 1426152"/>
                  <a:gd name="connsiteX1935" fmla="*/ 126541 w 4138566"/>
                  <a:gd name="connsiteY1935" fmla="*/ 399008 h 1426152"/>
                  <a:gd name="connsiteX1936" fmla="*/ 129285 w 4138566"/>
                  <a:gd name="connsiteY1936" fmla="*/ 401020 h 1426152"/>
                  <a:gd name="connsiteX1937" fmla="*/ 134587 w 4138566"/>
                  <a:gd name="connsiteY1937" fmla="*/ 400837 h 1426152"/>
                  <a:gd name="connsiteX1938" fmla="*/ 138245 w 4138566"/>
                  <a:gd name="connsiteY1938" fmla="*/ 401751 h 1426152"/>
                  <a:gd name="connsiteX1939" fmla="*/ 142451 w 4138566"/>
                  <a:gd name="connsiteY1939" fmla="*/ 397179 h 1426152"/>
                  <a:gd name="connsiteX1940" fmla="*/ 142999 w 4138566"/>
                  <a:gd name="connsiteY1940" fmla="*/ 394254 h 1426152"/>
                  <a:gd name="connsiteX1941" fmla="*/ 134587 w 4138566"/>
                  <a:gd name="connsiteY1941" fmla="*/ 392242 h 1426152"/>
                  <a:gd name="connsiteX1942" fmla="*/ 131296 w 4138566"/>
                  <a:gd name="connsiteY1942" fmla="*/ 392974 h 1426152"/>
                  <a:gd name="connsiteX1943" fmla="*/ 127639 w 4138566"/>
                  <a:gd name="connsiteY1943" fmla="*/ 391145 h 1426152"/>
                  <a:gd name="connsiteX1944" fmla="*/ 127090 w 4138566"/>
                  <a:gd name="connsiteY1944" fmla="*/ 389682 h 1426152"/>
                  <a:gd name="connsiteX1945" fmla="*/ 120324 w 4138566"/>
                  <a:gd name="connsiteY1945" fmla="*/ 387122 h 1426152"/>
                  <a:gd name="connsiteX1946" fmla="*/ 112461 w 4138566"/>
                  <a:gd name="connsiteY1946" fmla="*/ 385293 h 1426152"/>
                  <a:gd name="connsiteX1947" fmla="*/ 115021 w 4138566"/>
                  <a:gd name="connsiteY1947" fmla="*/ 387671 h 1426152"/>
                  <a:gd name="connsiteX1948" fmla="*/ 114655 w 4138566"/>
                  <a:gd name="connsiteY1948" fmla="*/ 392059 h 1426152"/>
                  <a:gd name="connsiteX1949" fmla="*/ 110815 w 4138566"/>
                  <a:gd name="connsiteY1949" fmla="*/ 392425 h 1426152"/>
                  <a:gd name="connsiteX1950" fmla="*/ 108804 w 4138566"/>
                  <a:gd name="connsiteY1950" fmla="*/ 391145 h 1426152"/>
                  <a:gd name="connsiteX1951" fmla="*/ 108072 w 4138566"/>
                  <a:gd name="connsiteY1951" fmla="*/ 393156 h 1426152"/>
                  <a:gd name="connsiteX1952" fmla="*/ 108804 w 4138566"/>
                  <a:gd name="connsiteY1952" fmla="*/ 396448 h 1426152"/>
                  <a:gd name="connsiteX1953" fmla="*/ 106975 w 4138566"/>
                  <a:gd name="connsiteY1953" fmla="*/ 398277 h 1426152"/>
                  <a:gd name="connsiteX1954" fmla="*/ 102404 w 4138566"/>
                  <a:gd name="connsiteY1954" fmla="*/ 398459 h 1426152"/>
                  <a:gd name="connsiteX1955" fmla="*/ 97649 w 4138566"/>
                  <a:gd name="connsiteY1955" fmla="*/ 394985 h 1426152"/>
                  <a:gd name="connsiteX1956" fmla="*/ 88506 w 4138566"/>
                  <a:gd name="connsiteY1956" fmla="*/ 392425 h 1426152"/>
                  <a:gd name="connsiteX1957" fmla="*/ 87592 w 4138566"/>
                  <a:gd name="connsiteY1957" fmla="*/ 392791 h 1426152"/>
                  <a:gd name="connsiteX1958" fmla="*/ 88689 w 4138566"/>
                  <a:gd name="connsiteY1958" fmla="*/ 393888 h 1426152"/>
                  <a:gd name="connsiteX1959" fmla="*/ 88506 w 4138566"/>
                  <a:gd name="connsiteY1959" fmla="*/ 397179 h 1426152"/>
                  <a:gd name="connsiteX1960" fmla="*/ 86677 w 4138566"/>
                  <a:gd name="connsiteY1960" fmla="*/ 400837 h 1426152"/>
                  <a:gd name="connsiteX1961" fmla="*/ 85397 w 4138566"/>
                  <a:gd name="connsiteY1961" fmla="*/ 402300 h 1426152"/>
                  <a:gd name="connsiteX1962" fmla="*/ 79911 w 4138566"/>
                  <a:gd name="connsiteY1962" fmla="*/ 403214 h 1426152"/>
                  <a:gd name="connsiteX1963" fmla="*/ 69854 w 4138566"/>
                  <a:gd name="connsiteY1963" fmla="*/ 399191 h 1426152"/>
                  <a:gd name="connsiteX1964" fmla="*/ 66745 w 4138566"/>
                  <a:gd name="connsiteY1964" fmla="*/ 407968 h 1426152"/>
                  <a:gd name="connsiteX1965" fmla="*/ 63819 w 4138566"/>
                  <a:gd name="connsiteY1965" fmla="*/ 409980 h 1426152"/>
                  <a:gd name="connsiteX1966" fmla="*/ 48824 w 4138566"/>
                  <a:gd name="connsiteY1966" fmla="*/ 415466 h 1426152"/>
                  <a:gd name="connsiteX1967" fmla="*/ 47910 w 4138566"/>
                  <a:gd name="connsiteY1967" fmla="*/ 416929 h 1426152"/>
                  <a:gd name="connsiteX1968" fmla="*/ 47362 w 4138566"/>
                  <a:gd name="connsiteY1968" fmla="*/ 420220 h 1426152"/>
                  <a:gd name="connsiteX1969" fmla="*/ 46630 w 4138566"/>
                  <a:gd name="connsiteY1969" fmla="*/ 421135 h 1426152"/>
                  <a:gd name="connsiteX1970" fmla="*/ 42790 w 4138566"/>
                  <a:gd name="connsiteY1970" fmla="*/ 423695 h 1426152"/>
                  <a:gd name="connsiteX1971" fmla="*/ 41510 w 4138566"/>
                  <a:gd name="connsiteY1971" fmla="*/ 424060 h 1426152"/>
                  <a:gd name="connsiteX1972" fmla="*/ 27613 w 4138566"/>
                  <a:gd name="connsiteY1972" fmla="*/ 431923 h 1426152"/>
                  <a:gd name="connsiteX1973" fmla="*/ 31818 w 4138566"/>
                  <a:gd name="connsiteY1973" fmla="*/ 433569 h 1426152"/>
                  <a:gd name="connsiteX1974" fmla="*/ 32184 w 4138566"/>
                  <a:gd name="connsiteY1974" fmla="*/ 434666 h 1426152"/>
                  <a:gd name="connsiteX1975" fmla="*/ 26881 w 4138566"/>
                  <a:gd name="connsiteY1975" fmla="*/ 443261 h 1426152"/>
                  <a:gd name="connsiteX1976" fmla="*/ 26332 w 4138566"/>
                  <a:gd name="connsiteY1976" fmla="*/ 446187 h 1426152"/>
                  <a:gd name="connsiteX1977" fmla="*/ 27430 w 4138566"/>
                  <a:gd name="connsiteY1977" fmla="*/ 453684 h 1426152"/>
                  <a:gd name="connsiteX1978" fmla="*/ 29624 w 4138566"/>
                  <a:gd name="connsiteY1978" fmla="*/ 459353 h 1426152"/>
                  <a:gd name="connsiteX1979" fmla="*/ 32184 w 4138566"/>
                  <a:gd name="connsiteY1979" fmla="*/ 461547 h 1426152"/>
                  <a:gd name="connsiteX1980" fmla="*/ 36390 w 4138566"/>
                  <a:gd name="connsiteY1980" fmla="*/ 463742 h 1426152"/>
                  <a:gd name="connsiteX1981" fmla="*/ 42973 w 4138566"/>
                  <a:gd name="connsiteY1981" fmla="*/ 464290 h 1426152"/>
                  <a:gd name="connsiteX1982" fmla="*/ 49922 w 4138566"/>
                  <a:gd name="connsiteY1982" fmla="*/ 466668 h 1426152"/>
                  <a:gd name="connsiteX1983" fmla="*/ 58699 w 4138566"/>
                  <a:gd name="connsiteY1983" fmla="*/ 478005 h 1426152"/>
                  <a:gd name="connsiteX1984" fmla="*/ 63454 w 4138566"/>
                  <a:gd name="connsiteY1984" fmla="*/ 482211 h 1426152"/>
                  <a:gd name="connsiteX1985" fmla="*/ 64916 w 4138566"/>
                  <a:gd name="connsiteY1985" fmla="*/ 488977 h 1426152"/>
                  <a:gd name="connsiteX1986" fmla="*/ 56505 w 4138566"/>
                  <a:gd name="connsiteY1986" fmla="*/ 499949 h 1426152"/>
                  <a:gd name="connsiteX1987" fmla="*/ 48093 w 4138566"/>
                  <a:gd name="connsiteY1987" fmla="*/ 513298 h 1426152"/>
                  <a:gd name="connsiteX1988" fmla="*/ 44984 w 4138566"/>
                  <a:gd name="connsiteY1988" fmla="*/ 517138 h 1426152"/>
                  <a:gd name="connsiteX1989" fmla="*/ 45716 w 4138566"/>
                  <a:gd name="connsiteY1989" fmla="*/ 523538 h 1426152"/>
                  <a:gd name="connsiteX1990" fmla="*/ 50470 w 4138566"/>
                  <a:gd name="connsiteY1990" fmla="*/ 529573 h 1426152"/>
                  <a:gd name="connsiteX1991" fmla="*/ 53396 w 4138566"/>
                  <a:gd name="connsiteY1991" fmla="*/ 535058 h 1426152"/>
                  <a:gd name="connsiteX1992" fmla="*/ 54859 w 4138566"/>
                  <a:gd name="connsiteY1992" fmla="*/ 540910 h 1426152"/>
                  <a:gd name="connsiteX1993" fmla="*/ 61442 w 4138566"/>
                  <a:gd name="connsiteY1993" fmla="*/ 548956 h 1426152"/>
                  <a:gd name="connsiteX1994" fmla="*/ 66928 w 4138566"/>
                  <a:gd name="connsiteY1994" fmla="*/ 559745 h 1426152"/>
                  <a:gd name="connsiteX1995" fmla="*/ 68208 w 4138566"/>
                  <a:gd name="connsiteY1995" fmla="*/ 565048 h 1426152"/>
                  <a:gd name="connsiteX1996" fmla="*/ 68757 w 4138566"/>
                  <a:gd name="connsiteY1996" fmla="*/ 569620 h 1426152"/>
                  <a:gd name="connsiteX1997" fmla="*/ 62173 w 4138566"/>
                  <a:gd name="connsiteY1997" fmla="*/ 573643 h 1426152"/>
                  <a:gd name="connsiteX1998" fmla="*/ 61259 w 4138566"/>
                  <a:gd name="connsiteY1998" fmla="*/ 580774 h 1426152"/>
                  <a:gd name="connsiteX1999" fmla="*/ 59065 w 4138566"/>
                  <a:gd name="connsiteY1999" fmla="*/ 585712 h 1426152"/>
                  <a:gd name="connsiteX2000" fmla="*/ 60711 w 4138566"/>
                  <a:gd name="connsiteY2000" fmla="*/ 588820 h 1426152"/>
                  <a:gd name="connsiteX2001" fmla="*/ 61259 w 4138566"/>
                  <a:gd name="connsiteY2001" fmla="*/ 594489 h 1426152"/>
                  <a:gd name="connsiteX2002" fmla="*/ 58517 w 4138566"/>
                  <a:gd name="connsiteY2002" fmla="*/ 598146 h 1426152"/>
                  <a:gd name="connsiteX2003" fmla="*/ 58699 w 4138566"/>
                  <a:gd name="connsiteY2003" fmla="*/ 604729 h 1426152"/>
                  <a:gd name="connsiteX2004" fmla="*/ 66196 w 4138566"/>
                  <a:gd name="connsiteY2004" fmla="*/ 606010 h 1426152"/>
                  <a:gd name="connsiteX2005" fmla="*/ 70036 w 4138566"/>
                  <a:gd name="connsiteY2005" fmla="*/ 611678 h 1426152"/>
                  <a:gd name="connsiteX2006" fmla="*/ 69122 w 4138566"/>
                  <a:gd name="connsiteY2006" fmla="*/ 618078 h 1426152"/>
                  <a:gd name="connsiteX2007" fmla="*/ 72414 w 4138566"/>
                  <a:gd name="connsiteY2007" fmla="*/ 623382 h 1426152"/>
                  <a:gd name="connsiteX2008" fmla="*/ 79911 w 4138566"/>
                  <a:gd name="connsiteY2008" fmla="*/ 628319 h 1426152"/>
                  <a:gd name="connsiteX2009" fmla="*/ 80460 w 4138566"/>
                  <a:gd name="connsiteY2009" fmla="*/ 634353 h 1426152"/>
                  <a:gd name="connsiteX2010" fmla="*/ 77717 w 4138566"/>
                  <a:gd name="connsiteY2010" fmla="*/ 640205 h 1426152"/>
                  <a:gd name="connsiteX2011" fmla="*/ 72962 w 4138566"/>
                  <a:gd name="connsiteY2011" fmla="*/ 645325 h 1426152"/>
                  <a:gd name="connsiteX2012" fmla="*/ 70768 w 4138566"/>
                  <a:gd name="connsiteY2012" fmla="*/ 650445 h 1426152"/>
                  <a:gd name="connsiteX2013" fmla="*/ 73877 w 4138566"/>
                  <a:gd name="connsiteY2013" fmla="*/ 656480 h 1426152"/>
                  <a:gd name="connsiteX2014" fmla="*/ 77717 w 4138566"/>
                  <a:gd name="connsiteY2014" fmla="*/ 660503 h 1426152"/>
                  <a:gd name="connsiteX2015" fmla="*/ 91432 w 4138566"/>
                  <a:gd name="connsiteY2015" fmla="*/ 668000 h 1426152"/>
                  <a:gd name="connsiteX2016" fmla="*/ 93443 w 4138566"/>
                  <a:gd name="connsiteY2016" fmla="*/ 673669 h 1426152"/>
                  <a:gd name="connsiteX2017" fmla="*/ 98198 w 4138566"/>
                  <a:gd name="connsiteY2017" fmla="*/ 679338 h 1426152"/>
                  <a:gd name="connsiteX2018" fmla="*/ 100209 w 4138566"/>
                  <a:gd name="connsiteY2018" fmla="*/ 677692 h 1426152"/>
                  <a:gd name="connsiteX2019" fmla="*/ 100026 w 4138566"/>
                  <a:gd name="connsiteY2019" fmla="*/ 690310 h 1426152"/>
                  <a:gd name="connsiteX2020" fmla="*/ 92163 w 4138566"/>
                  <a:gd name="connsiteY2020" fmla="*/ 703110 h 1426152"/>
                  <a:gd name="connsiteX2021" fmla="*/ 86312 w 4138566"/>
                  <a:gd name="connsiteY2021" fmla="*/ 709510 h 1426152"/>
                  <a:gd name="connsiteX2022" fmla="*/ 62173 w 4138566"/>
                  <a:gd name="connsiteY2022" fmla="*/ 732734 h 1426152"/>
                  <a:gd name="connsiteX2023" fmla="*/ 44436 w 4138566"/>
                  <a:gd name="connsiteY2023" fmla="*/ 747363 h 1426152"/>
                  <a:gd name="connsiteX2024" fmla="*/ 21395 w 4138566"/>
                  <a:gd name="connsiteY2024" fmla="*/ 764186 h 1426152"/>
                  <a:gd name="connsiteX2025" fmla="*/ 4572 w 4138566"/>
                  <a:gd name="connsiteY2025" fmla="*/ 773695 h 1426152"/>
                  <a:gd name="connsiteX2026" fmla="*/ 15726 w 4138566"/>
                  <a:gd name="connsiteY2026" fmla="*/ 774792 h 1426152"/>
                  <a:gd name="connsiteX2027" fmla="*/ 20846 w 4138566"/>
                  <a:gd name="connsiteY2027" fmla="*/ 770769 h 1426152"/>
                  <a:gd name="connsiteX2028" fmla="*/ 29441 w 4138566"/>
                  <a:gd name="connsiteY2028" fmla="*/ 767112 h 1426152"/>
                  <a:gd name="connsiteX2029" fmla="*/ 29989 w 4138566"/>
                  <a:gd name="connsiteY2029" fmla="*/ 769489 h 1426152"/>
                  <a:gd name="connsiteX2030" fmla="*/ 29258 w 4138566"/>
                  <a:gd name="connsiteY2030" fmla="*/ 771318 h 1426152"/>
                  <a:gd name="connsiteX2031" fmla="*/ 28892 w 4138566"/>
                  <a:gd name="connsiteY2031" fmla="*/ 777353 h 1426152"/>
                  <a:gd name="connsiteX2032" fmla="*/ 26881 w 4138566"/>
                  <a:gd name="connsiteY2032" fmla="*/ 774792 h 1426152"/>
                  <a:gd name="connsiteX2033" fmla="*/ 25052 w 4138566"/>
                  <a:gd name="connsiteY2033" fmla="*/ 774244 h 1426152"/>
                  <a:gd name="connsiteX2034" fmla="*/ 25052 w 4138566"/>
                  <a:gd name="connsiteY2034" fmla="*/ 779364 h 1426152"/>
                  <a:gd name="connsiteX2035" fmla="*/ 27246 w 4138566"/>
                  <a:gd name="connsiteY2035" fmla="*/ 782290 h 1426152"/>
                  <a:gd name="connsiteX2036" fmla="*/ 29807 w 4138566"/>
                  <a:gd name="connsiteY2036" fmla="*/ 782656 h 1426152"/>
                  <a:gd name="connsiteX2037" fmla="*/ 32550 w 4138566"/>
                  <a:gd name="connsiteY2037" fmla="*/ 783753 h 1426152"/>
                  <a:gd name="connsiteX2038" fmla="*/ 40596 w 4138566"/>
                  <a:gd name="connsiteY2038" fmla="*/ 788873 h 1426152"/>
                  <a:gd name="connsiteX2039" fmla="*/ 45716 w 4138566"/>
                  <a:gd name="connsiteY2039" fmla="*/ 788873 h 1426152"/>
                  <a:gd name="connsiteX2040" fmla="*/ 54494 w 4138566"/>
                  <a:gd name="connsiteY2040" fmla="*/ 787227 h 1426152"/>
                  <a:gd name="connsiteX2041" fmla="*/ 59248 w 4138566"/>
                  <a:gd name="connsiteY2041" fmla="*/ 788324 h 1426152"/>
                  <a:gd name="connsiteX2042" fmla="*/ 63454 w 4138566"/>
                  <a:gd name="connsiteY2042" fmla="*/ 790884 h 1426152"/>
                  <a:gd name="connsiteX2043" fmla="*/ 63271 w 4138566"/>
                  <a:gd name="connsiteY2043" fmla="*/ 794176 h 1426152"/>
                  <a:gd name="connsiteX2044" fmla="*/ 66196 w 4138566"/>
                  <a:gd name="connsiteY2044" fmla="*/ 795639 h 1426152"/>
                  <a:gd name="connsiteX2045" fmla="*/ 69488 w 4138566"/>
                  <a:gd name="connsiteY2045" fmla="*/ 795822 h 1426152"/>
                  <a:gd name="connsiteX2046" fmla="*/ 70220 w 4138566"/>
                  <a:gd name="connsiteY2046" fmla="*/ 797285 h 1426152"/>
                  <a:gd name="connsiteX2047" fmla="*/ 67294 w 4138566"/>
                  <a:gd name="connsiteY2047" fmla="*/ 798930 h 1426152"/>
                  <a:gd name="connsiteX2048" fmla="*/ 63271 w 4138566"/>
                  <a:gd name="connsiteY2048" fmla="*/ 798930 h 1426152"/>
                  <a:gd name="connsiteX2049" fmla="*/ 50836 w 4138566"/>
                  <a:gd name="connsiteY2049" fmla="*/ 796370 h 1426152"/>
                  <a:gd name="connsiteX2050" fmla="*/ 42058 w 4138566"/>
                  <a:gd name="connsiteY2050" fmla="*/ 795822 h 1426152"/>
                  <a:gd name="connsiteX2051" fmla="*/ 39681 w 4138566"/>
                  <a:gd name="connsiteY2051" fmla="*/ 798016 h 1426152"/>
                  <a:gd name="connsiteX2052" fmla="*/ 38218 w 4138566"/>
                  <a:gd name="connsiteY2052" fmla="*/ 800576 h 1426152"/>
                  <a:gd name="connsiteX2053" fmla="*/ 31636 w 4138566"/>
                  <a:gd name="connsiteY2053" fmla="*/ 803502 h 1426152"/>
                  <a:gd name="connsiteX2054" fmla="*/ 27978 w 4138566"/>
                  <a:gd name="connsiteY2054" fmla="*/ 801856 h 1426152"/>
                  <a:gd name="connsiteX2055" fmla="*/ 25235 w 4138566"/>
                  <a:gd name="connsiteY2055" fmla="*/ 802588 h 1426152"/>
                  <a:gd name="connsiteX2056" fmla="*/ 23223 w 4138566"/>
                  <a:gd name="connsiteY2056" fmla="*/ 806245 h 1426152"/>
                  <a:gd name="connsiteX2057" fmla="*/ 20481 w 4138566"/>
                  <a:gd name="connsiteY2057" fmla="*/ 807342 h 1426152"/>
                  <a:gd name="connsiteX2058" fmla="*/ 17738 w 4138566"/>
                  <a:gd name="connsiteY2058" fmla="*/ 805148 h 1426152"/>
                  <a:gd name="connsiteX2059" fmla="*/ 14446 w 4138566"/>
                  <a:gd name="connsiteY2059" fmla="*/ 803868 h 1426152"/>
                  <a:gd name="connsiteX2060" fmla="*/ 12983 w 4138566"/>
                  <a:gd name="connsiteY2060" fmla="*/ 807159 h 1426152"/>
                  <a:gd name="connsiteX2061" fmla="*/ 14080 w 4138566"/>
                  <a:gd name="connsiteY2061" fmla="*/ 812462 h 1426152"/>
                  <a:gd name="connsiteX2062" fmla="*/ 17189 w 4138566"/>
                  <a:gd name="connsiteY2062" fmla="*/ 813011 h 1426152"/>
                  <a:gd name="connsiteX2063" fmla="*/ 19749 w 4138566"/>
                  <a:gd name="connsiteY2063" fmla="*/ 815205 h 1426152"/>
                  <a:gd name="connsiteX2064" fmla="*/ 20664 w 4138566"/>
                  <a:gd name="connsiteY2064" fmla="*/ 817948 h 1426152"/>
                  <a:gd name="connsiteX2065" fmla="*/ 19200 w 4138566"/>
                  <a:gd name="connsiteY2065" fmla="*/ 820691 h 1426152"/>
                  <a:gd name="connsiteX2066" fmla="*/ 14080 w 4138566"/>
                  <a:gd name="connsiteY2066" fmla="*/ 824714 h 1426152"/>
                  <a:gd name="connsiteX2067" fmla="*/ 10240 w 4138566"/>
                  <a:gd name="connsiteY2067" fmla="*/ 829834 h 1426152"/>
                  <a:gd name="connsiteX2068" fmla="*/ 6949 w 4138566"/>
                  <a:gd name="connsiteY2068" fmla="*/ 834589 h 1426152"/>
                  <a:gd name="connsiteX2069" fmla="*/ 8778 w 4138566"/>
                  <a:gd name="connsiteY2069" fmla="*/ 839526 h 1426152"/>
                  <a:gd name="connsiteX2070" fmla="*/ 7497 w 4138566"/>
                  <a:gd name="connsiteY2070" fmla="*/ 845743 h 1426152"/>
                  <a:gd name="connsiteX2071" fmla="*/ 8229 w 4138566"/>
                  <a:gd name="connsiteY2071" fmla="*/ 847938 h 1426152"/>
                  <a:gd name="connsiteX2072" fmla="*/ 9509 w 4138566"/>
                  <a:gd name="connsiteY2072" fmla="*/ 849766 h 1426152"/>
                  <a:gd name="connsiteX2073" fmla="*/ 9509 w 4138566"/>
                  <a:gd name="connsiteY2073" fmla="*/ 851961 h 1426152"/>
                  <a:gd name="connsiteX2074" fmla="*/ 8229 w 4138566"/>
                  <a:gd name="connsiteY2074" fmla="*/ 854521 h 1426152"/>
                  <a:gd name="connsiteX2075" fmla="*/ 4206 w 4138566"/>
                  <a:gd name="connsiteY2075" fmla="*/ 857630 h 1426152"/>
                  <a:gd name="connsiteX2076" fmla="*/ 2011 w 4138566"/>
                  <a:gd name="connsiteY2076" fmla="*/ 858910 h 1426152"/>
                  <a:gd name="connsiteX2077" fmla="*/ 732 w 4138566"/>
                  <a:gd name="connsiteY2077" fmla="*/ 861470 h 1426152"/>
                  <a:gd name="connsiteX2078" fmla="*/ 2194 w 4138566"/>
                  <a:gd name="connsiteY2078" fmla="*/ 864213 h 1426152"/>
                  <a:gd name="connsiteX2079" fmla="*/ 6217 w 4138566"/>
                  <a:gd name="connsiteY2079" fmla="*/ 864396 h 1426152"/>
                  <a:gd name="connsiteX2080" fmla="*/ 12801 w 4138566"/>
                  <a:gd name="connsiteY2080" fmla="*/ 864030 h 1426152"/>
                  <a:gd name="connsiteX2081" fmla="*/ 17555 w 4138566"/>
                  <a:gd name="connsiteY2081" fmla="*/ 870247 h 1426152"/>
                  <a:gd name="connsiteX2082" fmla="*/ 17189 w 4138566"/>
                  <a:gd name="connsiteY2082" fmla="*/ 875733 h 1426152"/>
                  <a:gd name="connsiteX2083" fmla="*/ 12618 w 4138566"/>
                  <a:gd name="connsiteY2083" fmla="*/ 875733 h 1426152"/>
                  <a:gd name="connsiteX2084" fmla="*/ 8595 w 4138566"/>
                  <a:gd name="connsiteY2084" fmla="*/ 871893 h 1426152"/>
                  <a:gd name="connsiteX2085" fmla="*/ 4755 w 4138566"/>
                  <a:gd name="connsiteY2085" fmla="*/ 869150 h 1426152"/>
                  <a:gd name="connsiteX2086" fmla="*/ 4937 w 4138566"/>
                  <a:gd name="connsiteY2086" fmla="*/ 874453 h 1426152"/>
                  <a:gd name="connsiteX2087" fmla="*/ 2926 w 4138566"/>
                  <a:gd name="connsiteY2087" fmla="*/ 877013 h 1426152"/>
                  <a:gd name="connsiteX2088" fmla="*/ 0 w 4138566"/>
                  <a:gd name="connsiteY2088" fmla="*/ 882499 h 1426152"/>
                  <a:gd name="connsiteX2089" fmla="*/ 732 w 4138566"/>
                  <a:gd name="connsiteY2089" fmla="*/ 885242 h 1426152"/>
                  <a:gd name="connsiteX2090" fmla="*/ 3108 w 4138566"/>
                  <a:gd name="connsiteY2090" fmla="*/ 887436 h 1426152"/>
                  <a:gd name="connsiteX2091" fmla="*/ 4937 w 4138566"/>
                  <a:gd name="connsiteY2091" fmla="*/ 889996 h 1426152"/>
                  <a:gd name="connsiteX2092" fmla="*/ 8046 w 4138566"/>
                  <a:gd name="connsiteY2092" fmla="*/ 891642 h 1426152"/>
                  <a:gd name="connsiteX2093" fmla="*/ 10057 w 4138566"/>
                  <a:gd name="connsiteY2093" fmla="*/ 894202 h 1426152"/>
                  <a:gd name="connsiteX2094" fmla="*/ 10606 w 4138566"/>
                  <a:gd name="connsiteY2094" fmla="*/ 896945 h 1426152"/>
                  <a:gd name="connsiteX2095" fmla="*/ 8046 w 4138566"/>
                  <a:gd name="connsiteY2095" fmla="*/ 905540 h 1426152"/>
                  <a:gd name="connsiteX2096" fmla="*/ 6583 w 4138566"/>
                  <a:gd name="connsiteY2096" fmla="*/ 908283 h 1426152"/>
                  <a:gd name="connsiteX2097" fmla="*/ 10240 w 4138566"/>
                  <a:gd name="connsiteY2097" fmla="*/ 909197 h 1426152"/>
                  <a:gd name="connsiteX2098" fmla="*/ 13532 w 4138566"/>
                  <a:gd name="connsiteY2098" fmla="*/ 910843 h 1426152"/>
                  <a:gd name="connsiteX2099" fmla="*/ 13349 w 4138566"/>
                  <a:gd name="connsiteY2099" fmla="*/ 913769 h 1426152"/>
                  <a:gd name="connsiteX2100" fmla="*/ 19567 w 4138566"/>
                  <a:gd name="connsiteY2100" fmla="*/ 921449 h 1426152"/>
                  <a:gd name="connsiteX2101" fmla="*/ 20481 w 4138566"/>
                  <a:gd name="connsiteY2101" fmla="*/ 924558 h 1426152"/>
                  <a:gd name="connsiteX2102" fmla="*/ 22126 w 4138566"/>
                  <a:gd name="connsiteY2102" fmla="*/ 927118 h 1426152"/>
                  <a:gd name="connsiteX2103" fmla="*/ 22309 w 4138566"/>
                  <a:gd name="connsiteY2103" fmla="*/ 933152 h 1426152"/>
                  <a:gd name="connsiteX2104" fmla="*/ 21761 w 4138566"/>
                  <a:gd name="connsiteY2104" fmla="*/ 936078 h 1426152"/>
                  <a:gd name="connsiteX2105" fmla="*/ 22858 w 4138566"/>
                  <a:gd name="connsiteY2105" fmla="*/ 938821 h 1426152"/>
                  <a:gd name="connsiteX2106" fmla="*/ 30172 w 4138566"/>
                  <a:gd name="connsiteY2106" fmla="*/ 937907 h 1426152"/>
                  <a:gd name="connsiteX2107" fmla="*/ 33464 w 4138566"/>
                  <a:gd name="connsiteY2107" fmla="*/ 939004 h 1426152"/>
                  <a:gd name="connsiteX2108" fmla="*/ 35659 w 4138566"/>
                  <a:gd name="connsiteY2108" fmla="*/ 941564 h 1426152"/>
                  <a:gd name="connsiteX2109" fmla="*/ 42973 w 4138566"/>
                  <a:gd name="connsiteY2109" fmla="*/ 940650 h 1426152"/>
                  <a:gd name="connsiteX2110" fmla="*/ 46813 w 4138566"/>
                  <a:gd name="connsiteY2110" fmla="*/ 941381 h 1426152"/>
                  <a:gd name="connsiteX2111" fmla="*/ 52482 w 4138566"/>
                  <a:gd name="connsiteY2111" fmla="*/ 944673 h 1426152"/>
                  <a:gd name="connsiteX2112" fmla="*/ 51568 w 4138566"/>
                  <a:gd name="connsiteY2112" fmla="*/ 951804 h 1426152"/>
                  <a:gd name="connsiteX2113" fmla="*/ 58150 w 4138566"/>
                  <a:gd name="connsiteY2113" fmla="*/ 948879 h 1426152"/>
                  <a:gd name="connsiteX2114" fmla="*/ 61808 w 4138566"/>
                  <a:gd name="connsiteY2114" fmla="*/ 948513 h 1426152"/>
                  <a:gd name="connsiteX2115" fmla="*/ 64551 w 4138566"/>
                  <a:gd name="connsiteY2115" fmla="*/ 946684 h 1426152"/>
                  <a:gd name="connsiteX2116" fmla="*/ 71865 w 4138566"/>
                  <a:gd name="connsiteY2116" fmla="*/ 946318 h 1426152"/>
                  <a:gd name="connsiteX2117" fmla="*/ 75523 w 4138566"/>
                  <a:gd name="connsiteY2117" fmla="*/ 946684 h 1426152"/>
                  <a:gd name="connsiteX2118" fmla="*/ 78814 w 4138566"/>
                  <a:gd name="connsiteY2118" fmla="*/ 948147 h 1426152"/>
                  <a:gd name="connsiteX2119" fmla="*/ 81374 w 4138566"/>
                  <a:gd name="connsiteY2119" fmla="*/ 950341 h 1426152"/>
                  <a:gd name="connsiteX2120" fmla="*/ 85763 w 4138566"/>
                  <a:gd name="connsiteY2120" fmla="*/ 955279 h 1426152"/>
                  <a:gd name="connsiteX2121" fmla="*/ 89420 w 4138566"/>
                  <a:gd name="connsiteY2121" fmla="*/ 955644 h 1426152"/>
                  <a:gd name="connsiteX2122" fmla="*/ 89969 w 4138566"/>
                  <a:gd name="connsiteY2122" fmla="*/ 959850 h 1426152"/>
                  <a:gd name="connsiteX2123" fmla="*/ 88689 w 4138566"/>
                  <a:gd name="connsiteY2123" fmla="*/ 962776 h 1426152"/>
                  <a:gd name="connsiteX2124" fmla="*/ 88871 w 4138566"/>
                  <a:gd name="connsiteY2124" fmla="*/ 965702 h 1426152"/>
                  <a:gd name="connsiteX2125" fmla="*/ 91249 w 4138566"/>
                  <a:gd name="connsiteY2125" fmla="*/ 968079 h 1426152"/>
                  <a:gd name="connsiteX2126" fmla="*/ 92346 w 4138566"/>
                  <a:gd name="connsiteY2126" fmla="*/ 971005 h 1426152"/>
                  <a:gd name="connsiteX2127" fmla="*/ 91980 w 4138566"/>
                  <a:gd name="connsiteY2127" fmla="*/ 973931 h 1426152"/>
                  <a:gd name="connsiteX2128" fmla="*/ 90883 w 4138566"/>
                  <a:gd name="connsiteY2128" fmla="*/ 976674 h 1426152"/>
                  <a:gd name="connsiteX2129" fmla="*/ 87774 w 4138566"/>
                  <a:gd name="connsiteY2129" fmla="*/ 978502 h 1426152"/>
                  <a:gd name="connsiteX2130" fmla="*/ 86860 w 4138566"/>
                  <a:gd name="connsiteY2130" fmla="*/ 981428 h 1426152"/>
                  <a:gd name="connsiteX2131" fmla="*/ 87957 w 4138566"/>
                  <a:gd name="connsiteY2131" fmla="*/ 984354 h 1426152"/>
                  <a:gd name="connsiteX2132" fmla="*/ 93260 w 4138566"/>
                  <a:gd name="connsiteY2132" fmla="*/ 988560 h 1426152"/>
                  <a:gd name="connsiteX2133" fmla="*/ 95272 w 4138566"/>
                  <a:gd name="connsiteY2133" fmla="*/ 994412 h 1426152"/>
                  <a:gd name="connsiteX2134" fmla="*/ 100392 w 4138566"/>
                  <a:gd name="connsiteY2134" fmla="*/ 1002457 h 1426152"/>
                  <a:gd name="connsiteX2135" fmla="*/ 102586 w 4138566"/>
                  <a:gd name="connsiteY2135" fmla="*/ 1005018 h 1426152"/>
                  <a:gd name="connsiteX2136" fmla="*/ 109170 w 4138566"/>
                  <a:gd name="connsiteY2136" fmla="*/ 1008126 h 1426152"/>
                  <a:gd name="connsiteX2137" fmla="*/ 111547 w 4138566"/>
                  <a:gd name="connsiteY2137" fmla="*/ 1010321 h 1426152"/>
                  <a:gd name="connsiteX2138" fmla="*/ 112095 w 4138566"/>
                  <a:gd name="connsiteY2138" fmla="*/ 1013429 h 1426152"/>
                  <a:gd name="connsiteX2139" fmla="*/ 111729 w 4138566"/>
                  <a:gd name="connsiteY2139" fmla="*/ 1016355 h 1426152"/>
                  <a:gd name="connsiteX2140" fmla="*/ 113193 w 4138566"/>
                  <a:gd name="connsiteY2140" fmla="*/ 1019098 h 1426152"/>
                  <a:gd name="connsiteX2141" fmla="*/ 124164 w 4138566"/>
                  <a:gd name="connsiteY2141" fmla="*/ 1018001 h 1426152"/>
                  <a:gd name="connsiteX2142" fmla="*/ 127090 w 4138566"/>
                  <a:gd name="connsiteY2142" fmla="*/ 1019830 h 1426152"/>
                  <a:gd name="connsiteX2143" fmla="*/ 130747 w 4138566"/>
                  <a:gd name="connsiteY2143" fmla="*/ 1020744 h 1426152"/>
                  <a:gd name="connsiteX2144" fmla="*/ 129467 w 4138566"/>
                  <a:gd name="connsiteY2144" fmla="*/ 1023670 h 1426152"/>
                  <a:gd name="connsiteX2145" fmla="*/ 131662 w 4138566"/>
                  <a:gd name="connsiteY2145" fmla="*/ 1026047 h 1426152"/>
                  <a:gd name="connsiteX2146" fmla="*/ 136234 w 4138566"/>
                  <a:gd name="connsiteY2146" fmla="*/ 1026596 h 1426152"/>
                  <a:gd name="connsiteX2147" fmla="*/ 136599 w 4138566"/>
                  <a:gd name="connsiteY2147" fmla="*/ 1031716 h 1426152"/>
                  <a:gd name="connsiteX2148" fmla="*/ 133673 w 4138566"/>
                  <a:gd name="connsiteY2148" fmla="*/ 1033544 h 1426152"/>
                  <a:gd name="connsiteX2149" fmla="*/ 131479 w 4138566"/>
                  <a:gd name="connsiteY2149" fmla="*/ 1036104 h 1426152"/>
                  <a:gd name="connsiteX2150" fmla="*/ 125810 w 4138566"/>
                  <a:gd name="connsiteY2150" fmla="*/ 1040127 h 1426152"/>
                  <a:gd name="connsiteX2151" fmla="*/ 122336 w 4138566"/>
                  <a:gd name="connsiteY2151" fmla="*/ 1041590 h 1426152"/>
                  <a:gd name="connsiteX2152" fmla="*/ 114838 w 4138566"/>
                  <a:gd name="connsiteY2152" fmla="*/ 1040859 h 1426152"/>
                  <a:gd name="connsiteX2153" fmla="*/ 109170 w 4138566"/>
                  <a:gd name="connsiteY2153" fmla="*/ 1036836 h 1426152"/>
                  <a:gd name="connsiteX2154" fmla="*/ 105512 w 4138566"/>
                  <a:gd name="connsiteY2154" fmla="*/ 1036653 h 1426152"/>
                  <a:gd name="connsiteX2155" fmla="*/ 102038 w 4138566"/>
                  <a:gd name="connsiteY2155" fmla="*/ 1037933 h 1426152"/>
                  <a:gd name="connsiteX2156" fmla="*/ 101672 w 4138566"/>
                  <a:gd name="connsiteY2156" fmla="*/ 1040859 h 1426152"/>
                  <a:gd name="connsiteX2157" fmla="*/ 98198 w 4138566"/>
                  <a:gd name="connsiteY2157" fmla="*/ 1042139 h 1426152"/>
                  <a:gd name="connsiteX2158" fmla="*/ 98381 w 4138566"/>
                  <a:gd name="connsiteY2158" fmla="*/ 1045248 h 1426152"/>
                  <a:gd name="connsiteX2159" fmla="*/ 103866 w 4138566"/>
                  <a:gd name="connsiteY2159" fmla="*/ 1049088 h 1426152"/>
                  <a:gd name="connsiteX2160" fmla="*/ 104963 w 4138566"/>
                  <a:gd name="connsiteY2160" fmla="*/ 1052014 h 1426152"/>
                  <a:gd name="connsiteX2161" fmla="*/ 103683 w 4138566"/>
                  <a:gd name="connsiteY2161" fmla="*/ 1055122 h 1426152"/>
                  <a:gd name="connsiteX2162" fmla="*/ 106244 w 4138566"/>
                  <a:gd name="connsiteY2162" fmla="*/ 1057134 h 1426152"/>
                  <a:gd name="connsiteX2163" fmla="*/ 105512 w 4138566"/>
                  <a:gd name="connsiteY2163" fmla="*/ 1060242 h 1426152"/>
                  <a:gd name="connsiteX2164" fmla="*/ 108621 w 4138566"/>
                  <a:gd name="connsiteY2164" fmla="*/ 1061705 h 1426152"/>
                  <a:gd name="connsiteX2165" fmla="*/ 110084 w 4138566"/>
                  <a:gd name="connsiteY2165" fmla="*/ 1064631 h 1426152"/>
                  <a:gd name="connsiteX2166" fmla="*/ 109718 w 4138566"/>
                  <a:gd name="connsiteY2166" fmla="*/ 1067740 h 1426152"/>
                  <a:gd name="connsiteX2167" fmla="*/ 111912 w 4138566"/>
                  <a:gd name="connsiteY2167" fmla="*/ 1076152 h 1426152"/>
                  <a:gd name="connsiteX2168" fmla="*/ 111729 w 4138566"/>
                  <a:gd name="connsiteY2168" fmla="*/ 1076152 h 1426152"/>
                  <a:gd name="connsiteX2169" fmla="*/ 114655 w 4138566"/>
                  <a:gd name="connsiteY2169" fmla="*/ 1078163 h 1426152"/>
                  <a:gd name="connsiteX2170" fmla="*/ 118130 w 4138566"/>
                  <a:gd name="connsiteY2170" fmla="*/ 1078894 h 1426152"/>
                  <a:gd name="connsiteX2171" fmla="*/ 121421 w 4138566"/>
                  <a:gd name="connsiteY2171" fmla="*/ 1077614 h 1426152"/>
                  <a:gd name="connsiteX2172" fmla="*/ 123981 w 4138566"/>
                  <a:gd name="connsiteY2172" fmla="*/ 1075237 h 1426152"/>
                  <a:gd name="connsiteX2173" fmla="*/ 124896 w 4138566"/>
                  <a:gd name="connsiteY2173" fmla="*/ 1072129 h 1426152"/>
                  <a:gd name="connsiteX2174" fmla="*/ 128187 w 4138566"/>
                  <a:gd name="connsiteY2174" fmla="*/ 1070117 h 1426152"/>
                  <a:gd name="connsiteX2175" fmla="*/ 135867 w 4138566"/>
                  <a:gd name="connsiteY2175" fmla="*/ 1071397 h 1426152"/>
                  <a:gd name="connsiteX2176" fmla="*/ 139707 w 4138566"/>
                  <a:gd name="connsiteY2176" fmla="*/ 1071397 h 1426152"/>
                  <a:gd name="connsiteX2177" fmla="*/ 147205 w 4138566"/>
                  <a:gd name="connsiteY2177" fmla="*/ 1069568 h 1426152"/>
                  <a:gd name="connsiteX2178" fmla="*/ 154520 w 4138566"/>
                  <a:gd name="connsiteY2178" fmla="*/ 1070483 h 1426152"/>
                  <a:gd name="connsiteX2179" fmla="*/ 161834 w 4138566"/>
                  <a:gd name="connsiteY2179" fmla="*/ 1069203 h 1426152"/>
                  <a:gd name="connsiteX2180" fmla="*/ 167685 w 4138566"/>
                  <a:gd name="connsiteY2180" fmla="*/ 1073043 h 1426152"/>
                  <a:gd name="connsiteX2181" fmla="*/ 169697 w 4138566"/>
                  <a:gd name="connsiteY2181" fmla="*/ 1075786 h 1426152"/>
                  <a:gd name="connsiteX2182" fmla="*/ 169697 w 4138566"/>
                  <a:gd name="connsiteY2182" fmla="*/ 1078894 h 1426152"/>
                  <a:gd name="connsiteX2183" fmla="*/ 175366 w 4138566"/>
                  <a:gd name="connsiteY2183" fmla="*/ 1083100 h 1426152"/>
                  <a:gd name="connsiteX2184" fmla="*/ 177743 w 4138566"/>
                  <a:gd name="connsiteY2184" fmla="*/ 1085843 h 1426152"/>
                  <a:gd name="connsiteX2185" fmla="*/ 177743 w 4138566"/>
                  <a:gd name="connsiteY2185" fmla="*/ 1089135 h 1426152"/>
                  <a:gd name="connsiteX2186" fmla="*/ 173903 w 4138566"/>
                  <a:gd name="connsiteY2186" fmla="*/ 1090963 h 1426152"/>
                  <a:gd name="connsiteX2187" fmla="*/ 170429 w 4138566"/>
                  <a:gd name="connsiteY2187" fmla="*/ 1091146 h 1426152"/>
                  <a:gd name="connsiteX2188" fmla="*/ 171892 w 4138566"/>
                  <a:gd name="connsiteY2188" fmla="*/ 1093889 h 1426152"/>
                  <a:gd name="connsiteX2189" fmla="*/ 171892 w 4138566"/>
                  <a:gd name="connsiteY2189" fmla="*/ 1096998 h 1426152"/>
                  <a:gd name="connsiteX2190" fmla="*/ 173903 w 4138566"/>
                  <a:gd name="connsiteY2190" fmla="*/ 1102850 h 1426152"/>
                  <a:gd name="connsiteX2191" fmla="*/ 177012 w 4138566"/>
                  <a:gd name="connsiteY2191" fmla="*/ 1104861 h 1426152"/>
                  <a:gd name="connsiteX2192" fmla="*/ 180669 w 4138566"/>
                  <a:gd name="connsiteY2192" fmla="*/ 1106141 h 1426152"/>
                  <a:gd name="connsiteX2193" fmla="*/ 188167 w 4138566"/>
                  <a:gd name="connsiteY2193" fmla="*/ 1107787 h 1426152"/>
                  <a:gd name="connsiteX2194" fmla="*/ 191458 w 4138566"/>
                  <a:gd name="connsiteY2194" fmla="*/ 1106507 h 1426152"/>
                  <a:gd name="connsiteX2195" fmla="*/ 195115 w 4138566"/>
                  <a:gd name="connsiteY2195" fmla="*/ 1106507 h 1426152"/>
                  <a:gd name="connsiteX2196" fmla="*/ 196761 w 4138566"/>
                  <a:gd name="connsiteY2196" fmla="*/ 1109433 h 1426152"/>
                  <a:gd name="connsiteX2197" fmla="*/ 201515 w 4138566"/>
                  <a:gd name="connsiteY2197" fmla="*/ 1114187 h 1426152"/>
                  <a:gd name="connsiteX2198" fmla="*/ 204990 w 4138566"/>
                  <a:gd name="connsiteY2198" fmla="*/ 1124610 h 1426152"/>
                  <a:gd name="connsiteX2199" fmla="*/ 203710 w 4138566"/>
                  <a:gd name="connsiteY2199" fmla="*/ 1127719 h 1426152"/>
                  <a:gd name="connsiteX2200" fmla="*/ 204990 w 4138566"/>
                  <a:gd name="connsiteY2200" fmla="*/ 1130645 h 1426152"/>
                  <a:gd name="connsiteX2201" fmla="*/ 207916 w 4138566"/>
                  <a:gd name="connsiteY2201" fmla="*/ 1132839 h 1426152"/>
                  <a:gd name="connsiteX2202" fmla="*/ 211207 w 4138566"/>
                  <a:gd name="connsiteY2202" fmla="*/ 1134485 h 1426152"/>
                  <a:gd name="connsiteX2203" fmla="*/ 214682 w 4138566"/>
                  <a:gd name="connsiteY2203" fmla="*/ 1133022 h 1426152"/>
                  <a:gd name="connsiteX2204" fmla="*/ 218339 w 4138566"/>
                  <a:gd name="connsiteY2204" fmla="*/ 1132473 h 1426152"/>
                  <a:gd name="connsiteX2205" fmla="*/ 221996 w 4138566"/>
                  <a:gd name="connsiteY2205" fmla="*/ 1133022 h 1426152"/>
                  <a:gd name="connsiteX2206" fmla="*/ 227299 w 4138566"/>
                  <a:gd name="connsiteY2206" fmla="*/ 1137228 h 1426152"/>
                  <a:gd name="connsiteX2207" fmla="*/ 230957 w 4138566"/>
                  <a:gd name="connsiteY2207" fmla="*/ 1136314 h 1426152"/>
                  <a:gd name="connsiteX2208" fmla="*/ 234431 w 4138566"/>
                  <a:gd name="connsiteY2208" fmla="*/ 1137776 h 1426152"/>
                  <a:gd name="connsiteX2209" fmla="*/ 245952 w 4138566"/>
                  <a:gd name="connsiteY2209" fmla="*/ 1134851 h 1426152"/>
                  <a:gd name="connsiteX2210" fmla="*/ 252717 w 4138566"/>
                  <a:gd name="connsiteY2210" fmla="*/ 1131925 h 1426152"/>
                  <a:gd name="connsiteX2211" fmla="*/ 256192 w 4138566"/>
                  <a:gd name="connsiteY2211" fmla="*/ 1132839 h 1426152"/>
                  <a:gd name="connsiteX2212" fmla="*/ 258569 w 4138566"/>
                  <a:gd name="connsiteY2212" fmla="*/ 1135582 h 1426152"/>
                  <a:gd name="connsiteX2213" fmla="*/ 263689 w 4138566"/>
                  <a:gd name="connsiteY2213" fmla="*/ 1144177 h 1426152"/>
                  <a:gd name="connsiteX2214" fmla="*/ 268626 w 4138566"/>
                  <a:gd name="connsiteY2214" fmla="*/ 1148931 h 1426152"/>
                  <a:gd name="connsiteX2215" fmla="*/ 272466 w 4138566"/>
                  <a:gd name="connsiteY2215" fmla="*/ 1148748 h 1426152"/>
                  <a:gd name="connsiteX2216" fmla="*/ 273930 w 4138566"/>
                  <a:gd name="connsiteY2216" fmla="*/ 1145640 h 1426152"/>
                  <a:gd name="connsiteX2217" fmla="*/ 277770 w 4138566"/>
                  <a:gd name="connsiteY2217" fmla="*/ 1146005 h 1426152"/>
                  <a:gd name="connsiteX2218" fmla="*/ 279964 w 4138566"/>
                  <a:gd name="connsiteY2218" fmla="*/ 1148383 h 1426152"/>
                  <a:gd name="connsiteX2219" fmla="*/ 283621 w 4138566"/>
                  <a:gd name="connsiteY2219" fmla="*/ 1148931 h 1426152"/>
                  <a:gd name="connsiteX2220" fmla="*/ 287278 w 4138566"/>
                  <a:gd name="connsiteY2220" fmla="*/ 1150211 h 1426152"/>
                  <a:gd name="connsiteX2221" fmla="*/ 289839 w 4138566"/>
                  <a:gd name="connsiteY2221" fmla="*/ 1152588 h 1426152"/>
                  <a:gd name="connsiteX2222" fmla="*/ 297336 w 4138566"/>
                  <a:gd name="connsiteY2222" fmla="*/ 1152223 h 1426152"/>
                  <a:gd name="connsiteX2223" fmla="*/ 303370 w 4138566"/>
                  <a:gd name="connsiteY2223" fmla="*/ 1155697 h 1426152"/>
                  <a:gd name="connsiteX2224" fmla="*/ 307210 w 4138566"/>
                  <a:gd name="connsiteY2224" fmla="*/ 1155697 h 1426152"/>
                  <a:gd name="connsiteX2225" fmla="*/ 312697 w 4138566"/>
                  <a:gd name="connsiteY2225" fmla="*/ 1159903 h 1426152"/>
                  <a:gd name="connsiteX2226" fmla="*/ 316720 w 4138566"/>
                  <a:gd name="connsiteY2226" fmla="*/ 1160452 h 1426152"/>
                  <a:gd name="connsiteX2227" fmla="*/ 320560 w 4138566"/>
                  <a:gd name="connsiteY2227" fmla="*/ 1160269 h 1426152"/>
                  <a:gd name="connsiteX2228" fmla="*/ 323669 w 4138566"/>
                  <a:gd name="connsiteY2228" fmla="*/ 1162097 h 1426152"/>
                  <a:gd name="connsiteX2229" fmla="*/ 320194 w 4138566"/>
                  <a:gd name="connsiteY2229" fmla="*/ 1163560 h 1426152"/>
                  <a:gd name="connsiteX2230" fmla="*/ 323851 w 4138566"/>
                  <a:gd name="connsiteY2230" fmla="*/ 1172886 h 1426152"/>
                  <a:gd name="connsiteX2231" fmla="*/ 320011 w 4138566"/>
                  <a:gd name="connsiteY2231" fmla="*/ 1178555 h 1426152"/>
                  <a:gd name="connsiteX2232" fmla="*/ 312697 w 4138566"/>
                  <a:gd name="connsiteY2232" fmla="*/ 1180018 h 1426152"/>
                  <a:gd name="connsiteX2233" fmla="*/ 314891 w 4138566"/>
                  <a:gd name="connsiteY2233" fmla="*/ 1182578 h 1426152"/>
                  <a:gd name="connsiteX2234" fmla="*/ 318731 w 4138566"/>
                  <a:gd name="connsiteY2234" fmla="*/ 1183127 h 1426152"/>
                  <a:gd name="connsiteX2235" fmla="*/ 320925 w 4138566"/>
                  <a:gd name="connsiteY2235" fmla="*/ 1185870 h 1426152"/>
                  <a:gd name="connsiteX2236" fmla="*/ 313428 w 4138566"/>
                  <a:gd name="connsiteY2236" fmla="*/ 1187515 h 1426152"/>
                  <a:gd name="connsiteX2237" fmla="*/ 311965 w 4138566"/>
                  <a:gd name="connsiteY2237" fmla="*/ 1190441 h 1426152"/>
                  <a:gd name="connsiteX2238" fmla="*/ 311600 w 4138566"/>
                  <a:gd name="connsiteY2238" fmla="*/ 1193550 h 1426152"/>
                  <a:gd name="connsiteX2239" fmla="*/ 313794 w 4138566"/>
                  <a:gd name="connsiteY2239" fmla="*/ 1195927 h 1426152"/>
                  <a:gd name="connsiteX2240" fmla="*/ 315256 w 4138566"/>
                  <a:gd name="connsiteY2240" fmla="*/ 1199036 h 1426152"/>
                  <a:gd name="connsiteX2241" fmla="*/ 314342 w 4138566"/>
                  <a:gd name="connsiteY2241" fmla="*/ 1202144 h 1426152"/>
                  <a:gd name="connsiteX2242" fmla="*/ 317451 w 4138566"/>
                  <a:gd name="connsiteY2242" fmla="*/ 1203790 h 1426152"/>
                  <a:gd name="connsiteX2243" fmla="*/ 315988 w 4138566"/>
                  <a:gd name="connsiteY2243" fmla="*/ 1210190 h 1426152"/>
                  <a:gd name="connsiteX2244" fmla="*/ 312879 w 4138566"/>
                  <a:gd name="connsiteY2244" fmla="*/ 1219516 h 1426152"/>
                  <a:gd name="connsiteX2245" fmla="*/ 309222 w 4138566"/>
                  <a:gd name="connsiteY2245" fmla="*/ 1220614 h 1426152"/>
                  <a:gd name="connsiteX2246" fmla="*/ 302090 w 4138566"/>
                  <a:gd name="connsiteY2246" fmla="*/ 1219333 h 1426152"/>
                  <a:gd name="connsiteX2247" fmla="*/ 298433 w 4138566"/>
                  <a:gd name="connsiteY2247" fmla="*/ 1219882 h 1426152"/>
                  <a:gd name="connsiteX2248" fmla="*/ 291850 w 4138566"/>
                  <a:gd name="connsiteY2248" fmla="*/ 1216773 h 1426152"/>
                  <a:gd name="connsiteX2249" fmla="*/ 289107 w 4138566"/>
                  <a:gd name="connsiteY2249" fmla="*/ 1218785 h 1426152"/>
                  <a:gd name="connsiteX2250" fmla="*/ 284901 w 4138566"/>
                  <a:gd name="connsiteY2250" fmla="*/ 1224454 h 1426152"/>
                  <a:gd name="connsiteX2251" fmla="*/ 277770 w 4138566"/>
                  <a:gd name="connsiteY2251" fmla="*/ 1226831 h 1426152"/>
                  <a:gd name="connsiteX2252" fmla="*/ 274478 w 4138566"/>
                  <a:gd name="connsiteY2252" fmla="*/ 1232500 h 1426152"/>
                  <a:gd name="connsiteX2253" fmla="*/ 274844 w 4138566"/>
                  <a:gd name="connsiteY2253" fmla="*/ 1235791 h 1426152"/>
                  <a:gd name="connsiteX2254" fmla="*/ 275027 w 4138566"/>
                  <a:gd name="connsiteY2254" fmla="*/ 1241826 h 1426152"/>
                  <a:gd name="connsiteX2255" fmla="*/ 281427 w 4138566"/>
                  <a:gd name="connsiteY2255" fmla="*/ 1239814 h 1426152"/>
                  <a:gd name="connsiteX2256" fmla="*/ 285633 w 4138566"/>
                  <a:gd name="connsiteY2256" fmla="*/ 1240363 h 1426152"/>
                  <a:gd name="connsiteX2257" fmla="*/ 289107 w 4138566"/>
                  <a:gd name="connsiteY2257" fmla="*/ 1238351 h 1426152"/>
                  <a:gd name="connsiteX2258" fmla="*/ 295507 w 4138566"/>
                  <a:gd name="connsiteY2258" fmla="*/ 1237254 h 1426152"/>
                  <a:gd name="connsiteX2259" fmla="*/ 298433 w 4138566"/>
                  <a:gd name="connsiteY2259" fmla="*/ 1238351 h 1426152"/>
                  <a:gd name="connsiteX2260" fmla="*/ 298982 w 4138566"/>
                  <a:gd name="connsiteY2260" fmla="*/ 1240729 h 1426152"/>
                  <a:gd name="connsiteX2261" fmla="*/ 302273 w 4138566"/>
                  <a:gd name="connsiteY2261" fmla="*/ 1241094 h 1426152"/>
                  <a:gd name="connsiteX2262" fmla="*/ 303736 w 4138566"/>
                  <a:gd name="connsiteY2262" fmla="*/ 1242374 h 1426152"/>
                  <a:gd name="connsiteX2263" fmla="*/ 302822 w 4138566"/>
                  <a:gd name="connsiteY2263" fmla="*/ 1244203 h 1426152"/>
                  <a:gd name="connsiteX2264" fmla="*/ 298433 w 4138566"/>
                  <a:gd name="connsiteY2264" fmla="*/ 1244386 h 1426152"/>
                  <a:gd name="connsiteX2265" fmla="*/ 292947 w 4138566"/>
                  <a:gd name="connsiteY2265" fmla="*/ 1246032 h 1426152"/>
                  <a:gd name="connsiteX2266" fmla="*/ 285450 w 4138566"/>
                  <a:gd name="connsiteY2266" fmla="*/ 1249872 h 1426152"/>
                  <a:gd name="connsiteX2267" fmla="*/ 280147 w 4138566"/>
                  <a:gd name="connsiteY2267" fmla="*/ 1251518 h 1426152"/>
                  <a:gd name="connsiteX2268" fmla="*/ 280329 w 4138566"/>
                  <a:gd name="connsiteY2268" fmla="*/ 1253529 h 1426152"/>
                  <a:gd name="connsiteX2269" fmla="*/ 282341 w 4138566"/>
                  <a:gd name="connsiteY2269" fmla="*/ 1255723 h 1426152"/>
                  <a:gd name="connsiteX2270" fmla="*/ 280147 w 4138566"/>
                  <a:gd name="connsiteY2270" fmla="*/ 1256638 h 1426152"/>
                  <a:gd name="connsiteX2271" fmla="*/ 275392 w 4138566"/>
                  <a:gd name="connsiteY2271" fmla="*/ 1255358 h 1426152"/>
                  <a:gd name="connsiteX2272" fmla="*/ 263689 w 4138566"/>
                  <a:gd name="connsiteY2272" fmla="*/ 1257003 h 1426152"/>
                  <a:gd name="connsiteX2273" fmla="*/ 262409 w 4138566"/>
                  <a:gd name="connsiteY2273" fmla="*/ 1260844 h 1426152"/>
                  <a:gd name="connsiteX2274" fmla="*/ 266615 w 4138566"/>
                  <a:gd name="connsiteY2274" fmla="*/ 1264135 h 1426152"/>
                  <a:gd name="connsiteX2275" fmla="*/ 272466 w 4138566"/>
                  <a:gd name="connsiteY2275" fmla="*/ 1266147 h 1426152"/>
                  <a:gd name="connsiteX2276" fmla="*/ 276673 w 4138566"/>
                  <a:gd name="connsiteY2276" fmla="*/ 1271267 h 1426152"/>
                  <a:gd name="connsiteX2277" fmla="*/ 281427 w 4138566"/>
                  <a:gd name="connsiteY2277" fmla="*/ 1275107 h 1426152"/>
                  <a:gd name="connsiteX2278" fmla="*/ 280147 w 4138566"/>
                  <a:gd name="connsiteY2278" fmla="*/ 1275838 h 1426152"/>
                  <a:gd name="connsiteX2279" fmla="*/ 273930 w 4138566"/>
                  <a:gd name="connsiteY2279" fmla="*/ 1274193 h 1426152"/>
                  <a:gd name="connsiteX2280" fmla="*/ 270821 w 4138566"/>
                  <a:gd name="connsiteY2280" fmla="*/ 1278581 h 1426152"/>
                  <a:gd name="connsiteX2281" fmla="*/ 268078 w 4138566"/>
                  <a:gd name="connsiteY2281" fmla="*/ 1278033 h 1426152"/>
                  <a:gd name="connsiteX2282" fmla="*/ 262775 w 4138566"/>
                  <a:gd name="connsiteY2282" fmla="*/ 1285347 h 1426152"/>
                  <a:gd name="connsiteX2283" fmla="*/ 258203 w 4138566"/>
                  <a:gd name="connsiteY2283" fmla="*/ 1290467 h 1426152"/>
                  <a:gd name="connsiteX2284" fmla="*/ 253815 w 4138566"/>
                  <a:gd name="connsiteY2284" fmla="*/ 1297782 h 1426152"/>
                  <a:gd name="connsiteX2285" fmla="*/ 247597 w 4138566"/>
                  <a:gd name="connsiteY2285" fmla="*/ 1298148 h 1426152"/>
                  <a:gd name="connsiteX2286" fmla="*/ 240648 w 4138566"/>
                  <a:gd name="connsiteY2286" fmla="*/ 1297416 h 1426152"/>
                  <a:gd name="connsiteX2287" fmla="*/ 239003 w 4138566"/>
                  <a:gd name="connsiteY2287" fmla="*/ 1299245 h 1426152"/>
                  <a:gd name="connsiteX2288" fmla="*/ 239003 w 4138566"/>
                  <a:gd name="connsiteY2288" fmla="*/ 1301805 h 1426152"/>
                  <a:gd name="connsiteX2289" fmla="*/ 234431 w 4138566"/>
                  <a:gd name="connsiteY2289" fmla="*/ 1303451 h 1426152"/>
                  <a:gd name="connsiteX2290" fmla="*/ 240282 w 4138566"/>
                  <a:gd name="connsiteY2290" fmla="*/ 1305828 h 1426152"/>
                  <a:gd name="connsiteX2291" fmla="*/ 245952 w 4138566"/>
                  <a:gd name="connsiteY2291" fmla="*/ 1309851 h 1426152"/>
                  <a:gd name="connsiteX2292" fmla="*/ 248511 w 4138566"/>
                  <a:gd name="connsiteY2292" fmla="*/ 1315337 h 1426152"/>
                  <a:gd name="connsiteX2293" fmla="*/ 252900 w 4138566"/>
                  <a:gd name="connsiteY2293" fmla="*/ 1319908 h 1426152"/>
                  <a:gd name="connsiteX2294" fmla="*/ 257655 w 4138566"/>
                  <a:gd name="connsiteY2294" fmla="*/ 1320457 h 1426152"/>
                  <a:gd name="connsiteX2295" fmla="*/ 259666 w 4138566"/>
                  <a:gd name="connsiteY2295" fmla="*/ 1318628 h 1426152"/>
                  <a:gd name="connsiteX2296" fmla="*/ 262226 w 4138566"/>
                  <a:gd name="connsiteY2296" fmla="*/ 1321371 h 1426152"/>
                  <a:gd name="connsiteX2297" fmla="*/ 268992 w 4138566"/>
                  <a:gd name="connsiteY2297" fmla="*/ 1326491 h 1426152"/>
                  <a:gd name="connsiteX2298" fmla="*/ 288924 w 4138566"/>
                  <a:gd name="connsiteY2298" fmla="*/ 1334355 h 1426152"/>
                  <a:gd name="connsiteX2299" fmla="*/ 300445 w 4138566"/>
                  <a:gd name="connsiteY2299" fmla="*/ 1342766 h 1426152"/>
                  <a:gd name="connsiteX2300" fmla="*/ 303919 w 4138566"/>
                  <a:gd name="connsiteY2300" fmla="*/ 1347704 h 1426152"/>
                  <a:gd name="connsiteX2301" fmla="*/ 307028 w 4138566"/>
                  <a:gd name="connsiteY2301" fmla="*/ 1350995 h 1426152"/>
                  <a:gd name="connsiteX2302" fmla="*/ 310685 w 4138566"/>
                  <a:gd name="connsiteY2302" fmla="*/ 1351910 h 1426152"/>
                  <a:gd name="connsiteX2303" fmla="*/ 316537 w 4138566"/>
                  <a:gd name="connsiteY2303" fmla="*/ 1356847 h 1426152"/>
                  <a:gd name="connsiteX2304" fmla="*/ 323669 w 4138566"/>
                  <a:gd name="connsiteY2304" fmla="*/ 1354652 h 1426152"/>
                  <a:gd name="connsiteX2305" fmla="*/ 327509 w 4138566"/>
                  <a:gd name="connsiteY2305" fmla="*/ 1354104 h 1426152"/>
                  <a:gd name="connsiteX2306" fmla="*/ 331165 w 4138566"/>
                  <a:gd name="connsiteY2306" fmla="*/ 1355201 h 1426152"/>
                  <a:gd name="connsiteX2307" fmla="*/ 334640 w 4138566"/>
                  <a:gd name="connsiteY2307" fmla="*/ 1354835 h 1426152"/>
                  <a:gd name="connsiteX2308" fmla="*/ 341955 w 4138566"/>
                  <a:gd name="connsiteY2308" fmla="*/ 1356847 h 1426152"/>
                  <a:gd name="connsiteX2309" fmla="*/ 344698 w 4138566"/>
                  <a:gd name="connsiteY2309" fmla="*/ 1359041 h 1426152"/>
                  <a:gd name="connsiteX2310" fmla="*/ 352012 w 4138566"/>
                  <a:gd name="connsiteY2310" fmla="*/ 1360504 h 1426152"/>
                  <a:gd name="connsiteX2311" fmla="*/ 362436 w 4138566"/>
                  <a:gd name="connsiteY2311" fmla="*/ 1364527 h 1426152"/>
                  <a:gd name="connsiteX2312" fmla="*/ 366459 w 4138566"/>
                  <a:gd name="connsiteY2312" fmla="*/ 1364893 h 1426152"/>
                  <a:gd name="connsiteX2313" fmla="*/ 377613 w 4138566"/>
                  <a:gd name="connsiteY2313" fmla="*/ 1363796 h 1426152"/>
                  <a:gd name="connsiteX2314" fmla="*/ 385110 w 4138566"/>
                  <a:gd name="connsiteY2314" fmla="*/ 1365807 h 1426152"/>
                  <a:gd name="connsiteX2315" fmla="*/ 392608 w 4138566"/>
                  <a:gd name="connsiteY2315" fmla="*/ 1365990 h 1426152"/>
                  <a:gd name="connsiteX2316" fmla="*/ 395716 w 4138566"/>
                  <a:gd name="connsiteY2316" fmla="*/ 1367819 h 1426152"/>
                  <a:gd name="connsiteX2317" fmla="*/ 397363 w 4138566"/>
                  <a:gd name="connsiteY2317" fmla="*/ 1369830 h 1426152"/>
                  <a:gd name="connsiteX2318" fmla="*/ 415100 w 4138566"/>
                  <a:gd name="connsiteY2318" fmla="*/ 1379339 h 1426152"/>
                  <a:gd name="connsiteX2319" fmla="*/ 416380 w 4138566"/>
                  <a:gd name="connsiteY2319" fmla="*/ 1382448 h 1426152"/>
                  <a:gd name="connsiteX2320" fmla="*/ 419672 w 4138566"/>
                  <a:gd name="connsiteY2320" fmla="*/ 1383911 h 1426152"/>
                  <a:gd name="connsiteX2321" fmla="*/ 423512 w 4138566"/>
                  <a:gd name="connsiteY2321" fmla="*/ 1382996 h 1426152"/>
                  <a:gd name="connsiteX2322" fmla="*/ 426438 w 4138566"/>
                  <a:gd name="connsiteY2322" fmla="*/ 1381168 h 1426152"/>
                  <a:gd name="connsiteX2323" fmla="*/ 433387 w 4138566"/>
                  <a:gd name="connsiteY2323" fmla="*/ 1378790 h 1426152"/>
                  <a:gd name="connsiteX2324" fmla="*/ 437044 w 4138566"/>
                  <a:gd name="connsiteY2324" fmla="*/ 1378425 h 1426152"/>
                  <a:gd name="connsiteX2325" fmla="*/ 439969 w 4138566"/>
                  <a:gd name="connsiteY2325" fmla="*/ 1380619 h 1426152"/>
                  <a:gd name="connsiteX2326" fmla="*/ 443627 w 4138566"/>
                  <a:gd name="connsiteY2326" fmla="*/ 1379888 h 1426152"/>
                  <a:gd name="connsiteX2327" fmla="*/ 451124 w 4138566"/>
                  <a:gd name="connsiteY2327" fmla="*/ 1380802 h 1426152"/>
                  <a:gd name="connsiteX2328" fmla="*/ 452953 w 4138566"/>
                  <a:gd name="connsiteY2328" fmla="*/ 1383911 h 1426152"/>
                  <a:gd name="connsiteX2329" fmla="*/ 456610 w 4138566"/>
                  <a:gd name="connsiteY2329" fmla="*/ 1384825 h 1426152"/>
                  <a:gd name="connsiteX2330" fmla="*/ 460267 w 4138566"/>
                  <a:gd name="connsiteY2330" fmla="*/ 1385008 h 1426152"/>
                  <a:gd name="connsiteX2331" fmla="*/ 463741 w 4138566"/>
                  <a:gd name="connsiteY2331" fmla="*/ 1386471 h 1426152"/>
                  <a:gd name="connsiteX2332" fmla="*/ 465022 w 4138566"/>
                  <a:gd name="connsiteY2332" fmla="*/ 1389579 h 1426152"/>
                  <a:gd name="connsiteX2333" fmla="*/ 463376 w 4138566"/>
                  <a:gd name="connsiteY2333" fmla="*/ 1395980 h 1426152"/>
                  <a:gd name="connsiteX2334" fmla="*/ 469410 w 4138566"/>
                  <a:gd name="connsiteY2334" fmla="*/ 1400003 h 1426152"/>
                  <a:gd name="connsiteX2335" fmla="*/ 476359 w 4138566"/>
                  <a:gd name="connsiteY2335" fmla="*/ 1402014 h 1426152"/>
                  <a:gd name="connsiteX2336" fmla="*/ 479103 w 4138566"/>
                  <a:gd name="connsiteY2336" fmla="*/ 1404026 h 1426152"/>
                  <a:gd name="connsiteX2337" fmla="*/ 481662 w 4138566"/>
                  <a:gd name="connsiteY2337" fmla="*/ 1405488 h 1426152"/>
                  <a:gd name="connsiteX2338" fmla="*/ 485502 w 4138566"/>
                  <a:gd name="connsiteY2338" fmla="*/ 1407683 h 1426152"/>
                  <a:gd name="connsiteX2339" fmla="*/ 489160 w 4138566"/>
                  <a:gd name="connsiteY2339" fmla="*/ 1407683 h 1426152"/>
                  <a:gd name="connsiteX2340" fmla="*/ 494280 w 4138566"/>
                  <a:gd name="connsiteY2340" fmla="*/ 1412254 h 1426152"/>
                  <a:gd name="connsiteX2341" fmla="*/ 496291 w 4138566"/>
                  <a:gd name="connsiteY2341" fmla="*/ 1415180 h 1426152"/>
                  <a:gd name="connsiteX2342" fmla="*/ 499949 w 4138566"/>
                  <a:gd name="connsiteY2342" fmla="*/ 1415363 h 1426152"/>
                  <a:gd name="connsiteX2343" fmla="*/ 501960 w 4138566"/>
                  <a:gd name="connsiteY2343" fmla="*/ 1421946 h 1426152"/>
                  <a:gd name="connsiteX2344" fmla="*/ 503606 w 4138566"/>
                  <a:gd name="connsiteY2344" fmla="*/ 1425055 h 1426152"/>
                  <a:gd name="connsiteX2345" fmla="*/ 507446 w 4138566"/>
                  <a:gd name="connsiteY2345" fmla="*/ 1424872 h 1426152"/>
                  <a:gd name="connsiteX2346" fmla="*/ 514761 w 4138566"/>
                  <a:gd name="connsiteY2346" fmla="*/ 1426152 h 1426152"/>
                  <a:gd name="connsiteX2347" fmla="*/ 518418 w 4138566"/>
                  <a:gd name="connsiteY2347" fmla="*/ 1425604 h 1426152"/>
                  <a:gd name="connsiteX2348" fmla="*/ 520978 w 4138566"/>
                  <a:gd name="connsiteY2348" fmla="*/ 1423226 h 1426152"/>
                  <a:gd name="connsiteX2349" fmla="*/ 523904 w 4138566"/>
                  <a:gd name="connsiteY2349" fmla="*/ 1416826 h 1426152"/>
                  <a:gd name="connsiteX2350" fmla="*/ 527013 w 4138566"/>
                  <a:gd name="connsiteY2350" fmla="*/ 1414997 h 1426152"/>
                  <a:gd name="connsiteX2351" fmla="*/ 530487 w 4138566"/>
                  <a:gd name="connsiteY2351" fmla="*/ 1413717 h 1426152"/>
                  <a:gd name="connsiteX2352" fmla="*/ 531950 w 4138566"/>
                  <a:gd name="connsiteY2352" fmla="*/ 1410426 h 1426152"/>
                  <a:gd name="connsiteX2353" fmla="*/ 534327 w 4138566"/>
                  <a:gd name="connsiteY2353" fmla="*/ 1406403 h 1426152"/>
                  <a:gd name="connsiteX2354" fmla="*/ 530304 w 4138566"/>
                  <a:gd name="connsiteY2354" fmla="*/ 1404208 h 1426152"/>
                  <a:gd name="connsiteX2355" fmla="*/ 524452 w 4138566"/>
                  <a:gd name="connsiteY2355" fmla="*/ 1392871 h 1426152"/>
                  <a:gd name="connsiteX2356" fmla="*/ 516041 w 4138566"/>
                  <a:gd name="connsiteY2356" fmla="*/ 1379705 h 1426152"/>
                  <a:gd name="connsiteX2357" fmla="*/ 511835 w 4138566"/>
                  <a:gd name="connsiteY2357" fmla="*/ 1374767 h 1426152"/>
                  <a:gd name="connsiteX2358" fmla="*/ 510189 w 4138566"/>
                  <a:gd name="connsiteY2358" fmla="*/ 1369282 h 1426152"/>
                  <a:gd name="connsiteX2359" fmla="*/ 510189 w 4138566"/>
                  <a:gd name="connsiteY2359" fmla="*/ 1360321 h 1426152"/>
                  <a:gd name="connsiteX2360" fmla="*/ 513480 w 4138566"/>
                  <a:gd name="connsiteY2360" fmla="*/ 1349349 h 1426152"/>
                  <a:gd name="connsiteX2361" fmla="*/ 512383 w 4138566"/>
                  <a:gd name="connsiteY2361" fmla="*/ 1344046 h 1426152"/>
                  <a:gd name="connsiteX2362" fmla="*/ 508178 w 4138566"/>
                  <a:gd name="connsiteY2362" fmla="*/ 1352824 h 1426152"/>
                  <a:gd name="connsiteX2363" fmla="*/ 506715 w 4138566"/>
                  <a:gd name="connsiteY2363" fmla="*/ 1350264 h 1426152"/>
                  <a:gd name="connsiteX2364" fmla="*/ 505617 w 4138566"/>
                  <a:gd name="connsiteY2364" fmla="*/ 1343132 h 1426152"/>
                  <a:gd name="connsiteX2365" fmla="*/ 501229 w 4138566"/>
                  <a:gd name="connsiteY2365" fmla="*/ 1336183 h 1426152"/>
                  <a:gd name="connsiteX2366" fmla="*/ 495560 w 4138566"/>
                  <a:gd name="connsiteY2366" fmla="*/ 1328869 h 1426152"/>
                  <a:gd name="connsiteX2367" fmla="*/ 490440 w 4138566"/>
                  <a:gd name="connsiteY2367" fmla="*/ 1329234 h 1426152"/>
                  <a:gd name="connsiteX2368" fmla="*/ 488428 w 4138566"/>
                  <a:gd name="connsiteY2368" fmla="*/ 1323383 h 1426152"/>
                  <a:gd name="connsiteX2369" fmla="*/ 492451 w 4138566"/>
                  <a:gd name="connsiteY2369" fmla="*/ 1317531 h 1426152"/>
                  <a:gd name="connsiteX2370" fmla="*/ 493000 w 4138566"/>
                  <a:gd name="connsiteY2370" fmla="*/ 1312960 h 1426152"/>
                  <a:gd name="connsiteX2371" fmla="*/ 496657 w 4138566"/>
                  <a:gd name="connsiteY2371" fmla="*/ 1308937 h 1426152"/>
                  <a:gd name="connsiteX2372" fmla="*/ 498120 w 4138566"/>
                  <a:gd name="connsiteY2372" fmla="*/ 1308937 h 1426152"/>
                  <a:gd name="connsiteX2373" fmla="*/ 498852 w 4138566"/>
                  <a:gd name="connsiteY2373" fmla="*/ 1307839 h 1426152"/>
                  <a:gd name="connsiteX2374" fmla="*/ 499766 w 4138566"/>
                  <a:gd name="connsiteY2374" fmla="*/ 1303999 h 1426152"/>
                  <a:gd name="connsiteX2375" fmla="*/ 504155 w 4138566"/>
                  <a:gd name="connsiteY2375" fmla="*/ 1300525 h 1426152"/>
                  <a:gd name="connsiteX2376" fmla="*/ 507081 w 4138566"/>
                  <a:gd name="connsiteY2376" fmla="*/ 1286079 h 1426152"/>
                  <a:gd name="connsiteX2377" fmla="*/ 510738 w 4138566"/>
                  <a:gd name="connsiteY2377" fmla="*/ 1286993 h 1426152"/>
                  <a:gd name="connsiteX2378" fmla="*/ 512566 w 4138566"/>
                  <a:gd name="connsiteY2378" fmla="*/ 1278947 h 1426152"/>
                  <a:gd name="connsiteX2379" fmla="*/ 513115 w 4138566"/>
                  <a:gd name="connsiteY2379" fmla="*/ 1274193 h 1426152"/>
                  <a:gd name="connsiteX2380" fmla="*/ 508726 w 4138566"/>
                  <a:gd name="connsiteY2380" fmla="*/ 1267792 h 1426152"/>
                  <a:gd name="connsiteX2381" fmla="*/ 514212 w 4138566"/>
                  <a:gd name="connsiteY2381" fmla="*/ 1269255 h 1426152"/>
                  <a:gd name="connsiteX2382" fmla="*/ 518967 w 4138566"/>
                  <a:gd name="connsiteY2382" fmla="*/ 1269621 h 1426152"/>
                  <a:gd name="connsiteX2383" fmla="*/ 518784 w 4138566"/>
                  <a:gd name="connsiteY2383" fmla="*/ 1272364 h 1426152"/>
                  <a:gd name="connsiteX2384" fmla="*/ 521344 w 4138566"/>
                  <a:gd name="connsiteY2384" fmla="*/ 1277118 h 1426152"/>
                  <a:gd name="connsiteX2385" fmla="*/ 523538 w 4138566"/>
                  <a:gd name="connsiteY2385" fmla="*/ 1282604 h 1426152"/>
                  <a:gd name="connsiteX2386" fmla="*/ 527195 w 4138566"/>
                  <a:gd name="connsiteY2386" fmla="*/ 1282970 h 1426152"/>
                  <a:gd name="connsiteX2387" fmla="*/ 529756 w 4138566"/>
                  <a:gd name="connsiteY2387" fmla="*/ 1281873 h 1426152"/>
                  <a:gd name="connsiteX2388" fmla="*/ 531767 w 4138566"/>
                  <a:gd name="connsiteY2388" fmla="*/ 1281873 h 1426152"/>
                  <a:gd name="connsiteX2389" fmla="*/ 537619 w 4138566"/>
                  <a:gd name="connsiteY2389" fmla="*/ 1270352 h 1426152"/>
                  <a:gd name="connsiteX2390" fmla="*/ 540361 w 4138566"/>
                  <a:gd name="connsiteY2390" fmla="*/ 1268890 h 1426152"/>
                  <a:gd name="connsiteX2391" fmla="*/ 537070 w 4138566"/>
                  <a:gd name="connsiteY2391" fmla="*/ 1267792 h 1426152"/>
                  <a:gd name="connsiteX2392" fmla="*/ 535424 w 4138566"/>
                  <a:gd name="connsiteY2392" fmla="*/ 1265232 h 1426152"/>
                  <a:gd name="connsiteX2393" fmla="*/ 532133 w 4138566"/>
                  <a:gd name="connsiteY2393" fmla="*/ 1264135 h 1426152"/>
                  <a:gd name="connsiteX2394" fmla="*/ 528292 w 4138566"/>
                  <a:gd name="connsiteY2394" fmla="*/ 1264135 h 1426152"/>
                  <a:gd name="connsiteX2395" fmla="*/ 525184 w 4138566"/>
                  <a:gd name="connsiteY2395" fmla="*/ 1262855 h 1426152"/>
                  <a:gd name="connsiteX2396" fmla="*/ 523721 w 4138566"/>
                  <a:gd name="connsiteY2396" fmla="*/ 1260295 h 1426152"/>
                  <a:gd name="connsiteX2397" fmla="*/ 526647 w 4138566"/>
                  <a:gd name="connsiteY2397" fmla="*/ 1257735 h 1426152"/>
                  <a:gd name="connsiteX2398" fmla="*/ 527013 w 4138566"/>
                  <a:gd name="connsiteY2398" fmla="*/ 1254626 h 1426152"/>
                  <a:gd name="connsiteX2399" fmla="*/ 530670 w 4138566"/>
                  <a:gd name="connsiteY2399" fmla="*/ 1253712 h 1426152"/>
                  <a:gd name="connsiteX2400" fmla="*/ 534510 w 4138566"/>
                  <a:gd name="connsiteY2400" fmla="*/ 1255906 h 1426152"/>
                  <a:gd name="connsiteX2401" fmla="*/ 540361 w 4138566"/>
                  <a:gd name="connsiteY2401" fmla="*/ 1254626 h 1426152"/>
                  <a:gd name="connsiteX2402" fmla="*/ 536521 w 4138566"/>
                  <a:gd name="connsiteY2402" fmla="*/ 1231951 h 1426152"/>
                  <a:gd name="connsiteX2403" fmla="*/ 532864 w 4138566"/>
                  <a:gd name="connsiteY2403" fmla="*/ 1231220 h 1426152"/>
                  <a:gd name="connsiteX2404" fmla="*/ 530670 w 4138566"/>
                  <a:gd name="connsiteY2404" fmla="*/ 1228477 h 1426152"/>
                  <a:gd name="connsiteX2405" fmla="*/ 529572 w 4138566"/>
                  <a:gd name="connsiteY2405" fmla="*/ 1225368 h 1426152"/>
                  <a:gd name="connsiteX2406" fmla="*/ 527744 w 4138566"/>
                  <a:gd name="connsiteY2406" fmla="*/ 1222625 h 1426152"/>
                  <a:gd name="connsiteX2407" fmla="*/ 525001 w 4138566"/>
                  <a:gd name="connsiteY2407" fmla="*/ 1220248 h 1426152"/>
                  <a:gd name="connsiteX2408" fmla="*/ 521344 w 4138566"/>
                  <a:gd name="connsiteY2408" fmla="*/ 1220248 h 1426152"/>
                  <a:gd name="connsiteX2409" fmla="*/ 513663 w 4138566"/>
                  <a:gd name="connsiteY2409" fmla="*/ 1221162 h 1426152"/>
                  <a:gd name="connsiteX2410" fmla="*/ 507446 w 4138566"/>
                  <a:gd name="connsiteY2410" fmla="*/ 1219699 h 1426152"/>
                  <a:gd name="connsiteX2411" fmla="*/ 506898 w 4138566"/>
                  <a:gd name="connsiteY2411" fmla="*/ 1223357 h 1426152"/>
                  <a:gd name="connsiteX2412" fmla="*/ 501229 w 4138566"/>
                  <a:gd name="connsiteY2412" fmla="*/ 1218419 h 1426152"/>
                  <a:gd name="connsiteX2413" fmla="*/ 500680 w 4138566"/>
                  <a:gd name="connsiteY2413" fmla="*/ 1215311 h 1426152"/>
                  <a:gd name="connsiteX2414" fmla="*/ 499035 w 4138566"/>
                  <a:gd name="connsiteY2414" fmla="*/ 1212385 h 1426152"/>
                  <a:gd name="connsiteX2415" fmla="*/ 500863 w 4138566"/>
                  <a:gd name="connsiteY2415" fmla="*/ 1209825 h 1426152"/>
                  <a:gd name="connsiteX2416" fmla="*/ 499035 w 4138566"/>
                  <a:gd name="connsiteY2416" fmla="*/ 1207082 h 1426152"/>
                  <a:gd name="connsiteX2417" fmla="*/ 498486 w 4138566"/>
                  <a:gd name="connsiteY2417" fmla="*/ 1203973 h 1426152"/>
                  <a:gd name="connsiteX2418" fmla="*/ 485137 w 4138566"/>
                  <a:gd name="connsiteY2418" fmla="*/ 1200133 h 1426152"/>
                  <a:gd name="connsiteX2419" fmla="*/ 490257 w 4138566"/>
                  <a:gd name="connsiteY2419" fmla="*/ 1182944 h 1426152"/>
                  <a:gd name="connsiteX2420" fmla="*/ 496657 w 4138566"/>
                  <a:gd name="connsiteY2420" fmla="*/ 1179835 h 1426152"/>
                  <a:gd name="connsiteX2421" fmla="*/ 498668 w 4138566"/>
                  <a:gd name="connsiteY2421" fmla="*/ 1177092 h 1426152"/>
                  <a:gd name="connsiteX2422" fmla="*/ 497389 w 4138566"/>
                  <a:gd name="connsiteY2422" fmla="*/ 1173983 h 1426152"/>
                  <a:gd name="connsiteX2423" fmla="*/ 492268 w 4138566"/>
                  <a:gd name="connsiteY2423" fmla="*/ 1169778 h 1426152"/>
                  <a:gd name="connsiteX2424" fmla="*/ 496840 w 4138566"/>
                  <a:gd name="connsiteY2424" fmla="*/ 1152040 h 1426152"/>
                  <a:gd name="connsiteX2425" fmla="*/ 503423 w 4138566"/>
                  <a:gd name="connsiteY2425" fmla="*/ 1148931 h 1426152"/>
                  <a:gd name="connsiteX2426" fmla="*/ 505434 w 4138566"/>
                  <a:gd name="connsiteY2426" fmla="*/ 1146188 h 1426152"/>
                  <a:gd name="connsiteX2427" fmla="*/ 504703 w 4138566"/>
                  <a:gd name="connsiteY2427" fmla="*/ 1143079 h 1426152"/>
                  <a:gd name="connsiteX2428" fmla="*/ 505983 w 4138566"/>
                  <a:gd name="connsiteY2428" fmla="*/ 1140154 h 1426152"/>
                  <a:gd name="connsiteX2429" fmla="*/ 506166 w 4138566"/>
                  <a:gd name="connsiteY2429" fmla="*/ 1137045 h 1426152"/>
                  <a:gd name="connsiteX2430" fmla="*/ 507629 w 4138566"/>
                  <a:gd name="connsiteY2430" fmla="*/ 1134119 h 1426152"/>
                  <a:gd name="connsiteX2431" fmla="*/ 510006 w 4138566"/>
                  <a:gd name="connsiteY2431" fmla="*/ 1131559 h 1426152"/>
                  <a:gd name="connsiteX2432" fmla="*/ 513298 w 4138566"/>
                  <a:gd name="connsiteY2432" fmla="*/ 1133388 h 1426152"/>
                  <a:gd name="connsiteX2433" fmla="*/ 514395 w 4138566"/>
                  <a:gd name="connsiteY2433" fmla="*/ 1136496 h 1426152"/>
                  <a:gd name="connsiteX2434" fmla="*/ 520247 w 4138566"/>
                  <a:gd name="connsiteY2434" fmla="*/ 1140336 h 1426152"/>
                  <a:gd name="connsiteX2435" fmla="*/ 528658 w 4138566"/>
                  <a:gd name="connsiteY2435" fmla="*/ 1154600 h 1426152"/>
                  <a:gd name="connsiteX2436" fmla="*/ 532133 w 4138566"/>
                  <a:gd name="connsiteY2436" fmla="*/ 1155697 h 1426152"/>
                  <a:gd name="connsiteX2437" fmla="*/ 544384 w 4138566"/>
                  <a:gd name="connsiteY2437" fmla="*/ 1148565 h 1426152"/>
                  <a:gd name="connsiteX2438" fmla="*/ 543287 w 4138566"/>
                  <a:gd name="connsiteY2438" fmla="*/ 1145457 h 1426152"/>
                  <a:gd name="connsiteX2439" fmla="*/ 541642 w 4138566"/>
                  <a:gd name="connsiteY2439" fmla="*/ 1142531 h 1426152"/>
                  <a:gd name="connsiteX2440" fmla="*/ 539813 w 4138566"/>
                  <a:gd name="connsiteY2440" fmla="*/ 1133205 h 1426152"/>
                  <a:gd name="connsiteX2441" fmla="*/ 536338 w 4138566"/>
                  <a:gd name="connsiteY2441" fmla="*/ 1127536 h 1426152"/>
                  <a:gd name="connsiteX2442" fmla="*/ 540179 w 4138566"/>
                  <a:gd name="connsiteY2442" fmla="*/ 1128085 h 1426152"/>
                  <a:gd name="connsiteX2443" fmla="*/ 543653 w 4138566"/>
                  <a:gd name="connsiteY2443" fmla="*/ 1126988 h 1426152"/>
                  <a:gd name="connsiteX2444" fmla="*/ 552796 w 4138566"/>
                  <a:gd name="connsiteY2444" fmla="*/ 1121319 h 1426152"/>
                  <a:gd name="connsiteX2445" fmla="*/ 556270 w 4138566"/>
                  <a:gd name="connsiteY2445" fmla="*/ 1120039 h 1426152"/>
                  <a:gd name="connsiteX2446" fmla="*/ 558282 w 4138566"/>
                  <a:gd name="connsiteY2446" fmla="*/ 1117661 h 1426152"/>
                  <a:gd name="connsiteX2447" fmla="*/ 558648 w 4138566"/>
                  <a:gd name="connsiteY2447" fmla="*/ 1114370 h 1426152"/>
                  <a:gd name="connsiteX2448" fmla="*/ 558282 w 4138566"/>
                  <a:gd name="connsiteY2448" fmla="*/ 1111261 h 1426152"/>
                  <a:gd name="connsiteX2449" fmla="*/ 561940 w 4138566"/>
                  <a:gd name="connsiteY2449" fmla="*/ 1110713 h 1426152"/>
                  <a:gd name="connsiteX2450" fmla="*/ 565780 w 4138566"/>
                  <a:gd name="connsiteY2450" fmla="*/ 1110895 h 1426152"/>
                  <a:gd name="connsiteX2451" fmla="*/ 569254 w 4138566"/>
                  <a:gd name="connsiteY2451" fmla="*/ 1109798 h 1426152"/>
                  <a:gd name="connsiteX2452" fmla="*/ 571448 w 4138566"/>
                  <a:gd name="connsiteY2452" fmla="*/ 1107421 h 1426152"/>
                  <a:gd name="connsiteX2453" fmla="*/ 574740 w 4138566"/>
                  <a:gd name="connsiteY2453" fmla="*/ 1105958 h 1426152"/>
                  <a:gd name="connsiteX2454" fmla="*/ 578397 w 4138566"/>
                  <a:gd name="connsiteY2454" fmla="*/ 1105044 h 1426152"/>
                  <a:gd name="connsiteX2455" fmla="*/ 580775 w 4138566"/>
                  <a:gd name="connsiteY2455" fmla="*/ 1102667 h 1426152"/>
                  <a:gd name="connsiteX2456" fmla="*/ 583883 w 4138566"/>
                  <a:gd name="connsiteY2456" fmla="*/ 1100838 h 1426152"/>
                  <a:gd name="connsiteX2457" fmla="*/ 586260 w 4138566"/>
                  <a:gd name="connsiteY2457" fmla="*/ 1098461 h 1426152"/>
                  <a:gd name="connsiteX2458" fmla="*/ 587174 w 4138566"/>
                  <a:gd name="connsiteY2458" fmla="*/ 1095352 h 1426152"/>
                  <a:gd name="connsiteX2459" fmla="*/ 590100 w 4138566"/>
                  <a:gd name="connsiteY2459" fmla="*/ 1093341 h 1426152"/>
                  <a:gd name="connsiteX2460" fmla="*/ 597232 w 4138566"/>
                  <a:gd name="connsiteY2460" fmla="*/ 1091695 h 1426152"/>
                  <a:gd name="connsiteX2461" fmla="*/ 604547 w 4138566"/>
                  <a:gd name="connsiteY2461" fmla="*/ 1091878 h 1426152"/>
                  <a:gd name="connsiteX2462" fmla="*/ 605461 w 4138566"/>
                  <a:gd name="connsiteY2462" fmla="*/ 1094804 h 1426152"/>
                  <a:gd name="connsiteX2463" fmla="*/ 606924 w 4138566"/>
                  <a:gd name="connsiteY2463" fmla="*/ 1097729 h 1426152"/>
                  <a:gd name="connsiteX2464" fmla="*/ 614421 w 4138566"/>
                  <a:gd name="connsiteY2464" fmla="*/ 1096266 h 1426152"/>
                  <a:gd name="connsiteX2465" fmla="*/ 616616 w 4138566"/>
                  <a:gd name="connsiteY2465" fmla="*/ 1098644 h 1426152"/>
                  <a:gd name="connsiteX2466" fmla="*/ 618627 w 4138566"/>
                  <a:gd name="connsiteY2466" fmla="*/ 1096084 h 1426152"/>
                  <a:gd name="connsiteX2467" fmla="*/ 619907 w 4138566"/>
                  <a:gd name="connsiteY2467" fmla="*/ 1092792 h 1426152"/>
                  <a:gd name="connsiteX2468" fmla="*/ 622101 w 4138566"/>
                  <a:gd name="connsiteY2468" fmla="*/ 1090232 h 1426152"/>
                  <a:gd name="connsiteX2469" fmla="*/ 625759 w 4138566"/>
                  <a:gd name="connsiteY2469" fmla="*/ 1090598 h 1426152"/>
                  <a:gd name="connsiteX2470" fmla="*/ 629233 w 4138566"/>
                  <a:gd name="connsiteY2470" fmla="*/ 1089318 h 1426152"/>
                  <a:gd name="connsiteX2471" fmla="*/ 632708 w 4138566"/>
                  <a:gd name="connsiteY2471" fmla="*/ 1089318 h 1426152"/>
                  <a:gd name="connsiteX2472" fmla="*/ 635451 w 4138566"/>
                  <a:gd name="connsiteY2472" fmla="*/ 1095352 h 1426152"/>
                  <a:gd name="connsiteX2473" fmla="*/ 637828 w 4138566"/>
                  <a:gd name="connsiteY2473" fmla="*/ 1097729 h 1426152"/>
                  <a:gd name="connsiteX2474" fmla="*/ 641485 w 4138566"/>
                  <a:gd name="connsiteY2474" fmla="*/ 1096632 h 1426152"/>
                  <a:gd name="connsiteX2475" fmla="*/ 645142 w 4138566"/>
                  <a:gd name="connsiteY2475" fmla="*/ 1096449 h 1426152"/>
                  <a:gd name="connsiteX2476" fmla="*/ 648617 w 4138566"/>
                  <a:gd name="connsiteY2476" fmla="*/ 1097547 h 1426152"/>
                  <a:gd name="connsiteX2477" fmla="*/ 655931 w 4138566"/>
                  <a:gd name="connsiteY2477" fmla="*/ 1096084 h 1426152"/>
                  <a:gd name="connsiteX2478" fmla="*/ 659589 w 4138566"/>
                  <a:gd name="connsiteY2478" fmla="*/ 1096266 h 1426152"/>
                  <a:gd name="connsiteX2479" fmla="*/ 662880 w 4138566"/>
                  <a:gd name="connsiteY2479" fmla="*/ 1098095 h 1426152"/>
                  <a:gd name="connsiteX2480" fmla="*/ 665440 w 4138566"/>
                  <a:gd name="connsiteY2480" fmla="*/ 1100289 h 1426152"/>
                  <a:gd name="connsiteX2481" fmla="*/ 668183 w 4138566"/>
                  <a:gd name="connsiteY2481" fmla="*/ 1106141 h 1426152"/>
                  <a:gd name="connsiteX2482" fmla="*/ 677875 w 4138566"/>
                  <a:gd name="connsiteY2482" fmla="*/ 1110895 h 1426152"/>
                  <a:gd name="connsiteX2483" fmla="*/ 680252 w 4138566"/>
                  <a:gd name="connsiteY2483" fmla="*/ 1113090 h 1426152"/>
                  <a:gd name="connsiteX2484" fmla="*/ 681532 w 4138566"/>
                  <a:gd name="connsiteY2484" fmla="*/ 1116199 h 1426152"/>
                  <a:gd name="connsiteX2485" fmla="*/ 686470 w 4138566"/>
                  <a:gd name="connsiteY2485" fmla="*/ 1120953 h 1426152"/>
                  <a:gd name="connsiteX2486" fmla="*/ 686104 w 4138566"/>
                  <a:gd name="connsiteY2486" fmla="*/ 1124062 h 1426152"/>
                  <a:gd name="connsiteX2487" fmla="*/ 686470 w 4138566"/>
                  <a:gd name="connsiteY2487" fmla="*/ 1127170 h 1426152"/>
                  <a:gd name="connsiteX2488" fmla="*/ 688664 w 4138566"/>
                  <a:gd name="connsiteY2488" fmla="*/ 1129731 h 1426152"/>
                  <a:gd name="connsiteX2489" fmla="*/ 692138 w 4138566"/>
                  <a:gd name="connsiteY2489" fmla="*/ 1128633 h 1426152"/>
                  <a:gd name="connsiteX2490" fmla="*/ 692321 w 4138566"/>
                  <a:gd name="connsiteY2490" fmla="*/ 1125708 h 1426152"/>
                  <a:gd name="connsiteX2491" fmla="*/ 691772 w 4138566"/>
                  <a:gd name="connsiteY2491" fmla="*/ 1122599 h 1426152"/>
                  <a:gd name="connsiteX2492" fmla="*/ 691955 w 4138566"/>
                  <a:gd name="connsiteY2492" fmla="*/ 1119490 h 1426152"/>
                  <a:gd name="connsiteX2493" fmla="*/ 689944 w 4138566"/>
                  <a:gd name="connsiteY2493" fmla="*/ 1116747 h 1426152"/>
                  <a:gd name="connsiteX2494" fmla="*/ 692321 w 4138566"/>
                  <a:gd name="connsiteY2494" fmla="*/ 1114370 h 1426152"/>
                  <a:gd name="connsiteX2495" fmla="*/ 696161 w 4138566"/>
                  <a:gd name="connsiteY2495" fmla="*/ 1114004 h 1426152"/>
                  <a:gd name="connsiteX2496" fmla="*/ 697441 w 4138566"/>
                  <a:gd name="connsiteY2496" fmla="*/ 1116930 h 1426152"/>
                  <a:gd name="connsiteX2497" fmla="*/ 700367 w 4138566"/>
                  <a:gd name="connsiteY2497" fmla="*/ 1118942 h 1426152"/>
                  <a:gd name="connsiteX2498" fmla="*/ 701464 w 4138566"/>
                  <a:gd name="connsiteY2498" fmla="*/ 1121867 h 1426152"/>
                  <a:gd name="connsiteX2499" fmla="*/ 704207 w 4138566"/>
                  <a:gd name="connsiteY2499" fmla="*/ 1123879 h 1426152"/>
                  <a:gd name="connsiteX2500" fmla="*/ 711339 w 4138566"/>
                  <a:gd name="connsiteY2500" fmla="*/ 1126073 h 1426152"/>
                  <a:gd name="connsiteX2501" fmla="*/ 718105 w 4138566"/>
                  <a:gd name="connsiteY2501" fmla="*/ 1129365 h 1426152"/>
                  <a:gd name="connsiteX2502" fmla="*/ 721945 w 4138566"/>
                  <a:gd name="connsiteY2502" fmla="*/ 1128450 h 1426152"/>
                  <a:gd name="connsiteX2503" fmla="*/ 730905 w 4138566"/>
                  <a:gd name="connsiteY2503" fmla="*/ 1122782 h 1426152"/>
                  <a:gd name="connsiteX2504" fmla="*/ 730722 w 4138566"/>
                  <a:gd name="connsiteY2504" fmla="*/ 1119673 h 1426152"/>
                  <a:gd name="connsiteX2505" fmla="*/ 734197 w 4138566"/>
                  <a:gd name="connsiteY2505" fmla="*/ 1118393 h 1426152"/>
                  <a:gd name="connsiteX2506" fmla="*/ 736940 w 4138566"/>
                  <a:gd name="connsiteY2506" fmla="*/ 1116381 h 1426152"/>
                  <a:gd name="connsiteX2507" fmla="*/ 740597 w 4138566"/>
                  <a:gd name="connsiteY2507" fmla="*/ 1115833 h 1426152"/>
                  <a:gd name="connsiteX2508" fmla="*/ 744072 w 4138566"/>
                  <a:gd name="connsiteY2508" fmla="*/ 1116747 h 1426152"/>
                  <a:gd name="connsiteX2509" fmla="*/ 744437 w 4138566"/>
                  <a:gd name="connsiteY2509" fmla="*/ 1113638 h 1426152"/>
                  <a:gd name="connsiteX2510" fmla="*/ 748095 w 4138566"/>
                  <a:gd name="connsiteY2510" fmla="*/ 1113638 h 1426152"/>
                  <a:gd name="connsiteX2511" fmla="*/ 751751 w 4138566"/>
                  <a:gd name="connsiteY2511" fmla="*/ 1114370 h 1426152"/>
                  <a:gd name="connsiteX2512" fmla="*/ 755043 w 4138566"/>
                  <a:gd name="connsiteY2512" fmla="*/ 1112541 h 1426152"/>
                  <a:gd name="connsiteX2513" fmla="*/ 758152 w 4138566"/>
                  <a:gd name="connsiteY2513" fmla="*/ 1114370 h 1426152"/>
                  <a:gd name="connsiteX2514" fmla="*/ 763455 w 4138566"/>
                  <a:gd name="connsiteY2514" fmla="*/ 1118759 h 1426152"/>
                  <a:gd name="connsiteX2515" fmla="*/ 770221 w 4138566"/>
                  <a:gd name="connsiteY2515" fmla="*/ 1115467 h 1426152"/>
                  <a:gd name="connsiteX2516" fmla="*/ 771684 w 4138566"/>
                  <a:gd name="connsiteY2516" fmla="*/ 1112724 h 1426152"/>
                  <a:gd name="connsiteX2517" fmla="*/ 779181 w 4138566"/>
                  <a:gd name="connsiteY2517" fmla="*/ 1112541 h 1426152"/>
                  <a:gd name="connsiteX2518" fmla="*/ 782473 w 4138566"/>
                  <a:gd name="connsiteY2518" fmla="*/ 1111078 h 1426152"/>
                  <a:gd name="connsiteX2519" fmla="*/ 789421 w 4138566"/>
                  <a:gd name="connsiteY2519" fmla="*/ 1113456 h 1426152"/>
                  <a:gd name="connsiteX2520" fmla="*/ 791799 w 4138566"/>
                  <a:gd name="connsiteY2520" fmla="*/ 1115833 h 1426152"/>
                  <a:gd name="connsiteX2521" fmla="*/ 792347 w 4138566"/>
                  <a:gd name="connsiteY2521" fmla="*/ 1122050 h 1426152"/>
                  <a:gd name="connsiteX2522" fmla="*/ 795273 w 4138566"/>
                  <a:gd name="connsiteY2522" fmla="*/ 1124062 h 1426152"/>
                  <a:gd name="connsiteX2523" fmla="*/ 797285 w 4138566"/>
                  <a:gd name="connsiteY2523" fmla="*/ 1126622 h 1426152"/>
                  <a:gd name="connsiteX2524" fmla="*/ 804965 w 4138566"/>
                  <a:gd name="connsiteY2524" fmla="*/ 1126073 h 1426152"/>
                  <a:gd name="connsiteX2525" fmla="*/ 811914 w 4138566"/>
                  <a:gd name="connsiteY2525" fmla="*/ 1127353 h 1426152"/>
                  <a:gd name="connsiteX2526" fmla="*/ 811548 w 4138566"/>
                  <a:gd name="connsiteY2526" fmla="*/ 1127353 h 1426152"/>
                  <a:gd name="connsiteX2527" fmla="*/ 813194 w 4138566"/>
                  <a:gd name="connsiteY2527" fmla="*/ 1131376 h 1426152"/>
                  <a:gd name="connsiteX2528" fmla="*/ 820874 w 4138566"/>
                  <a:gd name="connsiteY2528" fmla="*/ 1131011 h 1426152"/>
                  <a:gd name="connsiteX2529" fmla="*/ 823983 w 4138566"/>
                  <a:gd name="connsiteY2529" fmla="*/ 1129365 h 1426152"/>
                  <a:gd name="connsiteX2530" fmla="*/ 827092 w 4138566"/>
                  <a:gd name="connsiteY2530" fmla="*/ 1123330 h 1426152"/>
                  <a:gd name="connsiteX2531" fmla="*/ 829286 w 4138566"/>
                  <a:gd name="connsiteY2531" fmla="*/ 1120770 h 1426152"/>
                  <a:gd name="connsiteX2532" fmla="*/ 832577 w 4138566"/>
                  <a:gd name="connsiteY2532" fmla="*/ 1122050 h 1426152"/>
                  <a:gd name="connsiteX2533" fmla="*/ 837332 w 4138566"/>
                  <a:gd name="connsiteY2533" fmla="*/ 1126988 h 1426152"/>
                  <a:gd name="connsiteX2534" fmla="*/ 845195 w 4138566"/>
                  <a:gd name="connsiteY2534" fmla="*/ 1127170 h 1426152"/>
                  <a:gd name="connsiteX2535" fmla="*/ 852509 w 4138566"/>
                  <a:gd name="connsiteY2535" fmla="*/ 1126073 h 1426152"/>
                  <a:gd name="connsiteX2536" fmla="*/ 855435 w 4138566"/>
                  <a:gd name="connsiteY2536" fmla="*/ 1124062 h 1426152"/>
                  <a:gd name="connsiteX2537" fmla="*/ 862750 w 4138566"/>
                  <a:gd name="connsiteY2537" fmla="*/ 1121867 h 1426152"/>
                  <a:gd name="connsiteX2538" fmla="*/ 868236 w 4138566"/>
                  <a:gd name="connsiteY2538" fmla="*/ 1107421 h 1426152"/>
                  <a:gd name="connsiteX2539" fmla="*/ 869882 w 4138566"/>
                  <a:gd name="connsiteY2539" fmla="*/ 1104495 h 1426152"/>
                  <a:gd name="connsiteX2540" fmla="*/ 867321 w 4138566"/>
                  <a:gd name="connsiteY2540" fmla="*/ 1102118 h 1426152"/>
                  <a:gd name="connsiteX2541" fmla="*/ 866407 w 4138566"/>
                  <a:gd name="connsiteY2541" fmla="*/ 1100655 h 1426152"/>
                  <a:gd name="connsiteX2542" fmla="*/ 860190 w 4138566"/>
                  <a:gd name="connsiteY2542" fmla="*/ 1100289 h 1426152"/>
                  <a:gd name="connsiteX2543" fmla="*/ 852692 w 4138566"/>
                  <a:gd name="connsiteY2543" fmla="*/ 1099741 h 1426152"/>
                  <a:gd name="connsiteX2544" fmla="*/ 849950 w 4138566"/>
                  <a:gd name="connsiteY2544" fmla="*/ 1096815 h 1426152"/>
                  <a:gd name="connsiteX2545" fmla="*/ 848121 w 4138566"/>
                  <a:gd name="connsiteY2545" fmla="*/ 1094804 h 1426152"/>
                  <a:gd name="connsiteX2546" fmla="*/ 840440 w 4138566"/>
                  <a:gd name="connsiteY2546" fmla="*/ 1093706 h 1426152"/>
                  <a:gd name="connsiteX2547" fmla="*/ 836966 w 4138566"/>
                  <a:gd name="connsiteY2547" fmla="*/ 1092609 h 1426152"/>
                  <a:gd name="connsiteX2548" fmla="*/ 837332 w 4138566"/>
                  <a:gd name="connsiteY2548" fmla="*/ 1089318 h 1426152"/>
                  <a:gd name="connsiteX2549" fmla="*/ 835320 w 4138566"/>
                  <a:gd name="connsiteY2549" fmla="*/ 1086575 h 1426152"/>
                  <a:gd name="connsiteX2550" fmla="*/ 828006 w 4138566"/>
                  <a:gd name="connsiteY2550" fmla="*/ 1085477 h 1426152"/>
                  <a:gd name="connsiteX2551" fmla="*/ 828189 w 4138566"/>
                  <a:gd name="connsiteY2551" fmla="*/ 1082369 h 1426152"/>
                  <a:gd name="connsiteX2552" fmla="*/ 831846 w 4138566"/>
                  <a:gd name="connsiteY2552" fmla="*/ 1081455 h 1426152"/>
                  <a:gd name="connsiteX2553" fmla="*/ 837514 w 4138566"/>
                  <a:gd name="connsiteY2553" fmla="*/ 1077432 h 1426152"/>
                  <a:gd name="connsiteX2554" fmla="*/ 844646 w 4138566"/>
                  <a:gd name="connsiteY2554" fmla="*/ 1075603 h 1426152"/>
                  <a:gd name="connsiteX2555" fmla="*/ 851412 w 4138566"/>
                  <a:gd name="connsiteY2555" fmla="*/ 1072129 h 1426152"/>
                  <a:gd name="connsiteX2556" fmla="*/ 853058 w 4138566"/>
                  <a:gd name="connsiteY2556" fmla="*/ 1069386 h 1426152"/>
                  <a:gd name="connsiteX2557" fmla="*/ 853424 w 4138566"/>
                  <a:gd name="connsiteY2557" fmla="*/ 1066094 h 1426152"/>
                  <a:gd name="connsiteX2558" fmla="*/ 844829 w 4138566"/>
                  <a:gd name="connsiteY2558" fmla="*/ 1056036 h 1426152"/>
                  <a:gd name="connsiteX2559" fmla="*/ 848486 w 4138566"/>
                  <a:gd name="connsiteY2559" fmla="*/ 1054939 h 1426152"/>
                  <a:gd name="connsiteX2560" fmla="*/ 851412 w 4138566"/>
                  <a:gd name="connsiteY2560" fmla="*/ 1052562 h 1426152"/>
                  <a:gd name="connsiteX2561" fmla="*/ 852509 w 4138566"/>
                  <a:gd name="connsiteY2561" fmla="*/ 1049819 h 1426152"/>
                  <a:gd name="connsiteX2562" fmla="*/ 855070 w 4138566"/>
                  <a:gd name="connsiteY2562" fmla="*/ 1047625 h 1426152"/>
                  <a:gd name="connsiteX2563" fmla="*/ 859093 w 4138566"/>
                  <a:gd name="connsiteY2563" fmla="*/ 1047076 h 1426152"/>
                  <a:gd name="connsiteX2564" fmla="*/ 862750 w 4138566"/>
                  <a:gd name="connsiteY2564" fmla="*/ 1047991 h 1426152"/>
                  <a:gd name="connsiteX2565" fmla="*/ 866407 w 4138566"/>
                  <a:gd name="connsiteY2565" fmla="*/ 1047442 h 1426152"/>
                  <a:gd name="connsiteX2566" fmla="*/ 870064 w 4138566"/>
                  <a:gd name="connsiteY2566" fmla="*/ 1048173 h 1426152"/>
                  <a:gd name="connsiteX2567" fmla="*/ 877379 w 4138566"/>
                  <a:gd name="connsiteY2567" fmla="*/ 1047991 h 1426152"/>
                  <a:gd name="connsiteX2568" fmla="*/ 881036 w 4138566"/>
                  <a:gd name="connsiteY2568" fmla="*/ 1047076 h 1426152"/>
                  <a:gd name="connsiteX2569" fmla="*/ 882682 w 4138566"/>
                  <a:gd name="connsiteY2569" fmla="*/ 1044150 h 1426152"/>
                  <a:gd name="connsiteX2570" fmla="*/ 880671 w 4138566"/>
                  <a:gd name="connsiteY2570" fmla="*/ 1041590 h 1426152"/>
                  <a:gd name="connsiteX2571" fmla="*/ 873905 w 4138566"/>
                  <a:gd name="connsiteY2571" fmla="*/ 1038664 h 1426152"/>
                  <a:gd name="connsiteX2572" fmla="*/ 859093 w 4138566"/>
                  <a:gd name="connsiteY2572" fmla="*/ 1036836 h 1426152"/>
                  <a:gd name="connsiteX2573" fmla="*/ 857264 w 4138566"/>
                  <a:gd name="connsiteY2573" fmla="*/ 1034276 h 1426152"/>
                  <a:gd name="connsiteX2574" fmla="*/ 857630 w 4138566"/>
                  <a:gd name="connsiteY2574" fmla="*/ 1031167 h 1426152"/>
                  <a:gd name="connsiteX2575" fmla="*/ 861470 w 4138566"/>
                  <a:gd name="connsiteY2575" fmla="*/ 1031350 h 1426152"/>
                  <a:gd name="connsiteX2576" fmla="*/ 864944 w 4138566"/>
                  <a:gd name="connsiteY2576" fmla="*/ 1030070 h 1426152"/>
                  <a:gd name="connsiteX2577" fmla="*/ 866773 w 4138566"/>
                  <a:gd name="connsiteY2577" fmla="*/ 1027327 h 1426152"/>
                  <a:gd name="connsiteX2578" fmla="*/ 864213 w 4138566"/>
                  <a:gd name="connsiteY2578" fmla="*/ 1025315 h 1426152"/>
                  <a:gd name="connsiteX2579" fmla="*/ 860921 w 4138566"/>
                  <a:gd name="connsiteY2579" fmla="*/ 1026961 h 1426152"/>
                  <a:gd name="connsiteX2580" fmla="*/ 853607 w 4138566"/>
                  <a:gd name="connsiteY2580" fmla="*/ 1026961 h 1426152"/>
                  <a:gd name="connsiteX2581" fmla="*/ 853607 w 4138566"/>
                  <a:gd name="connsiteY2581" fmla="*/ 1023853 h 1426152"/>
                  <a:gd name="connsiteX2582" fmla="*/ 854704 w 4138566"/>
                  <a:gd name="connsiteY2582" fmla="*/ 1020927 h 1426152"/>
                  <a:gd name="connsiteX2583" fmla="*/ 856898 w 4138566"/>
                  <a:gd name="connsiteY2583" fmla="*/ 1018549 h 1426152"/>
                  <a:gd name="connsiteX2584" fmla="*/ 851961 w 4138566"/>
                  <a:gd name="connsiteY2584" fmla="*/ 1014161 h 1426152"/>
                  <a:gd name="connsiteX2585" fmla="*/ 859275 w 4138566"/>
                  <a:gd name="connsiteY2585" fmla="*/ 1014161 h 1426152"/>
                  <a:gd name="connsiteX2586" fmla="*/ 861104 w 4138566"/>
                  <a:gd name="connsiteY2586" fmla="*/ 1011601 h 1426152"/>
                  <a:gd name="connsiteX2587" fmla="*/ 865310 w 4138566"/>
                  <a:gd name="connsiteY2587" fmla="*/ 1011601 h 1426152"/>
                  <a:gd name="connsiteX2588" fmla="*/ 867504 w 4138566"/>
                  <a:gd name="connsiteY2588" fmla="*/ 1013978 h 1426152"/>
                  <a:gd name="connsiteX2589" fmla="*/ 871161 w 4138566"/>
                  <a:gd name="connsiteY2589" fmla="*/ 1013612 h 1426152"/>
                  <a:gd name="connsiteX2590" fmla="*/ 875002 w 4138566"/>
                  <a:gd name="connsiteY2590" fmla="*/ 1013795 h 1426152"/>
                  <a:gd name="connsiteX2591" fmla="*/ 878476 w 4138566"/>
                  <a:gd name="connsiteY2591" fmla="*/ 1012881 h 1426152"/>
                  <a:gd name="connsiteX2592" fmla="*/ 889814 w 4138566"/>
                  <a:gd name="connsiteY2592" fmla="*/ 1013246 h 1426152"/>
                  <a:gd name="connsiteX2593" fmla="*/ 892008 w 4138566"/>
                  <a:gd name="connsiteY2593" fmla="*/ 1015624 h 1426152"/>
                  <a:gd name="connsiteX2594" fmla="*/ 896763 w 4138566"/>
                  <a:gd name="connsiteY2594" fmla="*/ 1011052 h 1426152"/>
                  <a:gd name="connsiteX2595" fmla="*/ 900237 w 4138566"/>
                  <a:gd name="connsiteY2595" fmla="*/ 1010138 h 1426152"/>
                  <a:gd name="connsiteX2596" fmla="*/ 907734 w 4138566"/>
                  <a:gd name="connsiteY2596" fmla="*/ 1010321 h 1426152"/>
                  <a:gd name="connsiteX2597" fmla="*/ 910660 w 4138566"/>
                  <a:gd name="connsiteY2597" fmla="*/ 1008309 h 1426152"/>
                  <a:gd name="connsiteX2598" fmla="*/ 914317 w 4138566"/>
                  <a:gd name="connsiteY2598" fmla="*/ 1007395 h 1426152"/>
                  <a:gd name="connsiteX2599" fmla="*/ 920169 w 4138566"/>
                  <a:gd name="connsiteY2599" fmla="*/ 1003738 h 1426152"/>
                  <a:gd name="connsiteX2600" fmla="*/ 923826 w 4138566"/>
                  <a:gd name="connsiteY2600" fmla="*/ 1004652 h 1426152"/>
                  <a:gd name="connsiteX2601" fmla="*/ 926569 w 4138566"/>
                  <a:gd name="connsiteY2601" fmla="*/ 1006846 h 1426152"/>
                  <a:gd name="connsiteX2602" fmla="*/ 930409 w 4138566"/>
                  <a:gd name="connsiteY2602" fmla="*/ 1006663 h 1426152"/>
                  <a:gd name="connsiteX2603" fmla="*/ 931690 w 4138566"/>
                  <a:gd name="connsiteY2603" fmla="*/ 1003738 h 1426152"/>
                  <a:gd name="connsiteX2604" fmla="*/ 939187 w 4138566"/>
                  <a:gd name="connsiteY2604" fmla="*/ 1002275 h 1426152"/>
                  <a:gd name="connsiteX2605" fmla="*/ 942112 w 4138566"/>
                  <a:gd name="connsiteY2605" fmla="*/ 1000629 h 1426152"/>
                  <a:gd name="connsiteX2606" fmla="*/ 945953 w 4138566"/>
                  <a:gd name="connsiteY2606" fmla="*/ 1000446 h 1426152"/>
                  <a:gd name="connsiteX2607" fmla="*/ 949427 w 4138566"/>
                  <a:gd name="connsiteY2607" fmla="*/ 999349 h 1426152"/>
                  <a:gd name="connsiteX2608" fmla="*/ 953084 w 4138566"/>
                  <a:gd name="connsiteY2608" fmla="*/ 999166 h 1426152"/>
                  <a:gd name="connsiteX2609" fmla="*/ 956559 w 4138566"/>
                  <a:gd name="connsiteY2609" fmla="*/ 1000080 h 1426152"/>
                  <a:gd name="connsiteX2610" fmla="*/ 958570 w 4138566"/>
                  <a:gd name="connsiteY2610" fmla="*/ 997337 h 1426152"/>
                  <a:gd name="connsiteX2611" fmla="*/ 959302 w 4138566"/>
                  <a:gd name="connsiteY2611" fmla="*/ 994594 h 1426152"/>
                  <a:gd name="connsiteX2612" fmla="*/ 960765 w 4138566"/>
                  <a:gd name="connsiteY2612" fmla="*/ 991851 h 1426152"/>
                  <a:gd name="connsiteX2613" fmla="*/ 964239 w 4138566"/>
                  <a:gd name="connsiteY2613" fmla="*/ 990206 h 1426152"/>
                  <a:gd name="connsiteX2614" fmla="*/ 967896 w 4138566"/>
                  <a:gd name="connsiteY2614" fmla="*/ 989657 h 1426152"/>
                  <a:gd name="connsiteX2615" fmla="*/ 971188 w 4138566"/>
                  <a:gd name="connsiteY2615" fmla="*/ 990937 h 1426152"/>
                  <a:gd name="connsiteX2616" fmla="*/ 979782 w 4138566"/>
                  <a:gd name="connsiteY2616" fmla="*/ 988926 h 1426152"/>
                  <a:gd name="connsiteX2617" fmla="*/ 979417 w 4138566"/>
                  <a:gd name="connsiteY2617" fmla="*/ 989108 h 1426152"/>
                  <a:gd name="connsiteX2618" fmla="*/ 996789 w 4138566"/>
                  <a:gd name="connsiteY2618" fmla="*/ 985451 h 1426152"/>
                  <a:gd name="connsiteX2619" fmla="*/ 1011418 w 4138566"/>
                  <a:gd name="connsiteY2619" fmla="*/ 983988 h 1426152"/>
                  <a:gd name="connsiteX2620" fmla="*/ 1024950 w 4138566"/>
                  <a:gd name="connsiteY2620" fmla="*/ 981062 h 1426152"/>
                  <a:gd name="connsiteX2621" fmla="*/ 1027693 w 4138566"/>
                  <a:gd name="connsiteY2621" fmla="*/ 979051 h 1426152"/>
                  <a:gd name="connsiteX2622" fmla="*/ 1031533 w 4138566"/>
                  <a:gd name="connsiteY2622" fmla="*/ 979234 h 1426152"/>
                  <a:gd name="connsiteX2623" fmla="*/ 1035190 w 4138566"/>
                  <a:gd name="connsiteY2623" fmla="*/ 978319 h 1426152"/>
                  <a:gd name="connsiteX2624" fmla="*/ 1037385 w 4138566"/>
                  <a:gd name="connsiteY2624" fmla="*/ 975942 h 1426152"/>
                  <a:gd name="connsiteX2625" fmla="*/ 1037019 w 4138566"/>
                  <a:gd name="connsiteY2625" fmla="*/ 973017 h 1426152"/>
                  <a:gd name="connsiteX2626" fmla="*/ 1037202 w 4138566"/>
                  <a:gd name="connsiteY2626" fmla="*/ 970091 h 1426152"/>
                  <a:gd name="connsiteX2627" fmla="*/ 1041042 w 4138566"/>
                  <a:gd name="connsiteY2627" fmla="*/ 970639 h 1426152"/>
                  <a:gd name="connsiteX2628" fmla="*/ 1044699 w 4138566"/>
                  <a:gd name="connsiteY2628" fmla="*/ 969908 h 1426152"/>
                  <a:gd name="connsiteX2629" fmla="*/ 1046710 w 4138566"/>
                  <a:gd name="connsiteY2629" fmla="*/ 967348 h 1426152"/>
                  <a:gd name="connsiteX2630" fmla="*/ 1049819 w 4138566"/>
                  <a:gd name="connsiteY2630" fmla="*/ 965702 h 1426152"/>
                  <a:gd name="connsiteX2631" fmla="*/ 1053659 w 4138566"/>
                  <a:gd name="connsiteY2631" fmla="*/ 965336 h 1426152"/>
                  <a:gd name="connsiteX2632" fmla="*/ 1055854 w 4138566"/>
                  <a:gd name="connsiteY2632" fmla="*/ 963142 h 1426152"/>
                  <a:gd name="connsiteX2633" fmla="*/ 1059511 w 4138566"/>
                  <a:gd name="connsiteY2633" fmla="*/ 962776 h 1426152"/>
                  <a:gd name="connsiteX2634" fmla="*/ 1061888 w 4138566"/>
                  <a:gd name="connsiteY2634" fmla="*/ 964970 h 1426152"/>
                  <a:gd name="connsiteX2635" fmla="*/ 1065728 w 4138566"/>
                  <a:gd name="connsiteY2635" fmla="*/ 964422 h 1426152"/>
                  <a:gd name="connsiteX2636" fmla="*/ 1069386 w 4138566"/>
                  <a:gd name="connsiteY2636" fmla="*/ 965336 h 1426152"/>
                  <a:gd name="connsiteX2637" fmla="*/ 1073043 w 4138566"/>
                  <a:gd name="connsiteY2637" fmla="*/ 964788 h 1426152"/>
                  <a:gd name="connsiteX2638" fmla="*/ 1076700 w 4138566"/>
                  <a:gd name="connsiteY2638" fmla="*/ 965885 h 1426152"/>
                  <a:gd name="connsiteX2639" fmla="*/ 1078894 w 4138566"/>
                  <a:gd name="connsiteY2639" fmla="*/ 968262 h 1426152"/>
                  <a:gd name="connsiteX2640" fmla="*/ 1085112 w 4138566"/>
                  <a:gd name="connsiteY2640" fmla="*/ 971554 h 1426152"/>
                  <a:gd name="connsiteX2641" fmla="*/ 1088403 w 4138566"/>
                  <a:gd name="connsiteY2641" fmla="*/ 970274 h 1426152"/>
                  <a:gd name="connsiteX2642" fmla="*/ 1091146 w 4138566"/>
                  <a:gd name="connsiteY2642" fmla="*/ 968262 h 1426152"/>
                  <a:gd name="connsiteX2643" fmla="*/ 1098827 w 4138566"/>
                  <a:gd name="connsiteY2643" fmla="*/ 967348 h 1426152"/>
                  <a:gd name="connsiteX2644" fmla="*/ 1102301 w 4138566"/>
                  <a:gd name="connsiteY2644" fmla="*/ 968262 h 1426152"/>
                  <a:gd name="connsiteX2645" fmla="*/ 1105044 w 4138566"/>
                  <a:gd name="connsiteY2645" fmla="*/ 970639 h 1426152"/>
                  <a:gd name="connsiteX2646" fmla="*/ 1106873 w 4138566"/>
                  <a:gd name="connsiteY2646" fmla="*/ 973382 h 1426152"/>
                  <a:gd name="connsiteX2647" fmla="*/ 1107421 w 4138566"/>
                  <a:gd name="connsiteY2647" fmla="*/ 979051 h 1426152"/>
                  <a:gd name="connsiteX2648" fmla="*/ 1106873 w 4138566"/>
                  <a:gd name="connsiteY2648" fmla="*/ 982342 h 1426152"/>
                  <a:gd name="connsiteX2649" fmla="*/ 1107970 w 4138566"/>
                  <a:gd name="connsiteY2649" fmla="*/ 985085 h 1426152"/>
                  <a:gd name="connsiteX2650" fmla="*/ 1113638 w 4138566"/>
                  <a:gd name="connsiteY2650" fmla="*/ 989108 h 1426152"/>
                  <a:gd name="connsiteX2651" fmla="*/ 1111810 w 4138566"/>
                  <a:gd name="connsiteY2651" fmla="*/ 991851 h 1426152"/>
                  <a:gd name="connsiteX2652" fmla="*/ 1112176 w 4138566"/>
                  <a:gd name="connsiteY2652" fmla="*/ 997703 h 1426152"/>
                  <a:gd name="connsiteX2653" fmla="*/ 1110164 w 4138566"/>
                  <a:gd name="connsiteY2653" fmla="*/ 1000446 h 1426152"/>
                  <a:gd name="connsiteX2654" fmla="*/ 1107604 w 4138566"/>
                  <a:gd name="connsiteY2654" fmla="*/ 1002640 h 1426152"/>
                  <a:gd name="connsiteX2655" fmla="*/ 1109798 w 4138566"/>
                  <a:gd name="connsiteY2655" fmla="*/ 1005383 h 1426152"/>
                  <a:gd name="connsiteX2656" fmla="*/ 1110896 w 4138566"/>
                  <a:gd name="connsiteY2656" fmla="*/ 1008126 h 1426152"/>
                  <a:gd name="connsiteX2657" fmla="*/ 1118210 w 4138566"/>
                  <a:gd name="connsiteY2657" fmla="*/ 1006480 h 1426152"/>
                  <a:gd name="connsiteX2658" fmla="*/ 1121319 w 4138566"/>
                  <a:gd name="connsiteY2658" fmla="*/ 1008309 h 1426152"/>
                  <a:gd name="connsiteX2659" fmla="*/ 1124976 w 4138566"/>
                  <a:gd name="connsiteY2659" fmla="*/ 1007943 h 1426152"/>
                  <a:gd name="connsiteX2660" fmla="*/ 1126439 w 4138566"/>
                  <a:gd name="connsiteY2660" fmla="*/ 1005018 h 1426152"/>
                  <a:gd name="connsiteX2661" fmla="*/ 1130096 w 4138566"/>
                  <a:gd name="connsiteY2661" fmla="*/ 1004652 h 1426152"/>
                  <a:gd name="connsiteX2662" fmla="*/ 1133570 w 4138566"/>
                  <a:gd name="connsiteY2662" fmla="*/ 1005566 h 1426152"/>
                  <a:gd name="connsiteX2663" fmla="*/ 1134302 w 4138566"/>
                  <a:gd name="connsiteY2663" fmla="*/ 1002640 h 1426152"/>
                  <a:gd name="connsiteX2664" fmla="*/ 1134485 w 4138566"/>
                  <a:gd name="connsiteY2664" fmla="*/ 999715 h 1426152"/>
                  <a:gd name="connsiteX2665" fmla="*/ 1138142 w 4138566"/>
                  <a:gd name="connsiteY2665" fmla="*/ 1000263 h 1426152"/>
                  <a:gd name="connsiteX2666" fmla="*/ 1139788 w 4138566"/>
                  <a:gd name="connsiteY2666" fmla="*/ 1002823 h 1426152"/>
                  <a:gd name="connsiteX2667" fmla="*/ 1140702 w 4138566"/>
                  <a:gd name="connsiteY2667" fmla="*/ 1005932 h 1426152"/>
                  <a:gd name="connsiteX2668" fmla="*/ 1143262 w 4138566"/>
                  <a:gd name="connsiteY2668" fmla="*/ 1008126 h 1426152"/>
                  <a:gd name="connsiteX2669" fmla="*/ 1141800 w 4138566"/>
                  <a:gd name="connsiteY2669" fmla="*/ 1010869 h 1426152"/>
                  <a:gd name="connsiteX2670" fmla="*/ 1141433 w 4138566"/>
                  <a:gd name="connsiteY2670" fmla="*/ 1013978 h 1426152"/>
                  <a:gd name="connsiteX2671" fmla="*/ 1148931 w 4138566"/>
                  <a:gd name="connsiteY2671" fmla="*/ 1014709 h 1426152"/>
                  <a:gd name="connsiteX2672" fmla="*/ 1147834 w 4138566"/>
                  <a:gd name="connsiteY2672" fmla="*/ 1011783 h 1426152"/>
                  <a:gd name="connsiteX2673" fmla="*/ 1145457 w 4138566"/>
                  <a:gd name="connsiteY2673" fmla="*/ 1009589 h 1426152"/>
                  <a:gd name="connsiteX2674" fmla="*/ 1148931 w 4138566"/>
                  <a:gd name="connsiteY2674" fmla="*/ 1008126 h 1426152"/>
                  <a:gd name="connsiteX2675" fmla="*/ 1156063 w 4138566"/>
                  <a:gd name="connsiteY2675" fmla="*/ 1009589 h 1426152"/>
                  <a:gd name="connsiteX2676" fmla="*/ 1159537 w 4138566"/>
                  <a:gd name="connsiteY2676" fmla="*/ 1011235 h 1426152"/>
                  <a:gd name="connsiteX2677" fmla="*/ 1162097 w 4138566"/>
                  <a:gd name="connsiteY2677" fmla="*/ 1013612 h 1426152"/>
                  <a:gd name="connsiteX2678" fmla="*/ 1165572 w 4138566"/>
                  <a:gd name="connsiteY2678" fmla="*/ 1014892 h 1426152"/>
                  <a:gd name="connsiteX2679" fmla="*/ 1169412 w 4138566"/>
                  <a:gd name="connsiteY2679" fmla="*/ 1014709 h 1426152"/>
                  <a:gd name="connsiteX2680" fmla="*/ 1171240 w 4138566"/>
                  <a:gd name="connsiteY2680" fmla="*/ 1012149 h 1426152"/>
                  <a:gd name="connsiteX2681" fmla="*/ 1174532 w 4138566"/>
                  <a:gd name="connsiteY2681" fmla="*/ 1010869 h 1426152"/>
                  <a:gd name="connsiteX2682" fmla="*/ 1175446 w 4138566"/>
                  <a:gd name="connsiteY2682" fmla="*/ 1013795 h 1426152"/>
                  <a:gd name="connsiteX2683" fmla="*/ 1175263 w 4138566"/>
                  <a:gd name="connsiteY2683" fmla="*/ 1016904 h 1426152"/>
                  <a:gd name="connsiteX2684" fmla="*/ 1171789 w 4138566"/>
                  <a:gd name="connsiteY2684" fmla="*/ 1017818 h 1426152"/>
                  <a:gd name="connsiteX2685" fmla="*/ 1168681 w 4138566"/>
                  <a:gd name="connsiteY2685" fmla="*/ 1019647 h 1426152"/>
                  <a:gd name="connsiteX2686" fmla="*/ 1166303 w 4138566"/>
                  <a:gd name="connsiteY2686" fmla="*/ 1022207 h 1426152"/>
                  <a:gd name="connsiteX2687" fmla="*/ 1165389 w 4138566"/>
                  <a:gd name="connsiteY2687" fmla="*/ 1025133 h 1426152"/>
                  <a:gd name="connsiteX2688" fmla="*/ 1165938 w 4138566"/>
                  <a:gd name="connsiteY2688" fmla="*/ 1028241 h 1426152"/>
                  <a:gd name="connsiteX2689" fmla="*/ 1167949 w 4138566"/>
                  <a:gd name="connsiteY2689" fmla="*/ 1030801 h 1426152"/>
                  <a:gd name="connsiteX2690" fmla="*/ 1171606 w 4138566"/>
                  <a:gd name="connsiteY2690" fmla="*/ 1030618 h 1426152"/>
                  <a:gd name="connsiteX2691" fmla="*/ 1173984 w 4138566"/>
                  <a:gd name="connsiteY2691" fmla="*/ 1028058 h 1426152"/>
                  <a:gd name="connsiteX2692" fmla="*/ 1180932 w 4138566"/>
                  <a:gd name="connsiteY2692" fmla="*/ 1025864 h 1426152"/>
                  <a:gd name="connsiteX2693" fmla="*/ 1184407 w 4138566"/>
                  <a:gd name="connsiteY2693" fmla="*/ 1027144 h 1426152"/>
                  <a:gd name="connsiteX2694" fmla="*/ 1188064 w 4138566"/>
                  <a:gd name="connsiteY2694" fmla="*/ 1026961 h 1426152"/>
                  <a:gd name="connsiteX2695" fmla="*/ 1190624 w 4138566"/>
                  <a:gd name="connsiteY2695" fmla="*/ 1028973 h 1426152"/>
                  <a:gd name="connsiteX2696" fmla="*/ 1194464 w 4138566"/>
                  <a:gd name="connsiteY2696" fmla="*/ 1028973 h 1426152"/>
                  <a:gd name="connsiteX2697" fmla="*/ 1193367 w 4138566"/>
                  <a:gd name="connsiteY2697" fmla="*/ 1026047 h 1426152"/>
                  <a:gd name="connsiteX2698" fmla="*/ 1195561 w 4138566"/>
                  <a:gd name="connsiteY2698" fmla="*/ 1023670 h 1426152"/>
                  <a:gd name="connsiteX2699" fmla="*/ 1199218 w 4138566"/>
                  <a:gd name="connsiteY2699" fmla="*/ 1023487 h 1426152"/>
                  <a:gd name="connsiteX2700" fmla="*/ 1204156 w 4138566"/>
                  <a:gd name="connsiteY2700" fmla="*/ 1019098 h 1426152"/>
                  <a:gd name="connsiteX2701" fmla="*/ 1211654 w 4138566"/>
                  <a:gd name="connsiteY2701" fmla="*/ 1018001 h 1426152"/>
                  <a:gd name="connsiteX2702" fmla="*/ 1217139 w 4138566"/>
                  <a:gd name="connsiteY2702" fmla="*/ 1013978 h 1426152"/>
                  <a:gd name="connsiteX2703" fmla="*/ 1219882 w 4138566"/>
                  <a:gd name="connsiteY2703" fmla="*/ 1008309 h 1426152"/>
                  <a:gd name="connsiteX2704" fmla="*/ 1222991 w 4138566"/>
                  <a:gd name="connsiteY2704" fmla="*/ 1006663 h 1426152"/>
                  <a:gd name="connsiteX2705" fmla="*/ 1226648 w 4138566"/>
                  <a:gd name="connsiteY2705" fmla="*/ 1007029 h 1426152"/>
                  <a:gd name="connsiteX2706" fmla="*/ 1234145 w 4138566"/>
                  <a:gd name="connsiteY2706" fmla="*/ 1005932 h 1426152"/>
                  <a:gd name="connsiteX2707" fmla="*/ 1237620 w 4138566"/>
                  <a:gd name="connsiteY2707" fmla="*/ 1004652 h 1426152"/>
                  <a:gd name="connsiteX2708" fmla="*/ 1239449 w 4138566"/>
                  <a:gd name="connsiteY2708" fmla="*/ 1001909 h 1426152"/>
                  <a:gd name="connsiteX2709" fmla="*/ 1246946 w 4138566"/>
                  <a:gd name="connsiteY2709" fmla="*/ 1001543 h 1426152"/>
                  <a:gd name="connsiteX2710" fmla="*/ 1253163 w 4138566"/>
                  <a:gd name="connsiteY2710" fmla="*/ 998252 h 1426152"/>
                  <a:gd name="connsiteX2711" fmla="*/ 1254626 w 4138566"/>
                  <a:gd name="connsiteY2711" fmla="*/ 1001177 h 1426152"/>
                  <a:gd name="connsiteX2712" fmla="*/ 1254992 w 4138566"/>
                  <a:gd name="connsiteY2712" fmla="*/ 1004103 h 1426152"/>
                  <a:gd name="connsiteX2713" fmla="*/ 1253163 w 4138566"/>
                  <a:gd name="connsiteY2713" fmla="*/ 1006846 h 1426152"/>
                  <a:gd name="connsiteX2714" fmla="*/ 1249689 w 4138566"/>
                  <a:gd name="connsiteY2714" fmla="*/ 1007760 h 1426152"/>
                  <a:gd name="connsiteX2715" fmla="*/ 1245849 w 4138566"/>
                  <a:gd name="connsiteY2715" fmla="*/ 1007578 h 1426152"/>
                  <a:gd name="connsiteX2716" fmla="*/ 1245300 w 4138566"/>
                  <a:gd name="connsiteY2716" fmla="*/ 1010321 h 1426152"/>
                  <a:gd name="connsiteX2717" fmla="*/ 1246946 w 4138566"/>
                  <a:gd name="connsiteY2717" fmla="*/ 1013246 h 1426152"/>
                  <a:gd name="connsiteX2718" fmla="*/ 1248957 w 4138566"/>
                  <a:gd name="connsiteY2718" fmla="*/ 1014161 h 1426152"/>
                  <a:gd name="connsiteX2719" fmla="*/ 1282239 w 4138566"/>
                  <a:gd name="connsiteY2719" fmla="*/ 1038847 h 1426152"/>
                  <a:gd name="connsiteX2720" fmla="*/ 1338012 w 4138566"/>
                  <a:gd name="connsiteY2720" fmla="*/ 1122599 h 1426152"/>
                  <a:gd name="connsiteX2721" fmla="*/ 1344412 w 4138566"/>
                  <a:gd name="connsiteY2721" fmla="*/ 1118393 h 1426152"/>
                  <a:gd name="connsiteX2722" fmla="*/ 1345509 w 4138566"/>
                  <a:gd name="connsiteY2722" fmla="*/ 1115467 h 1426152"/>
                  <a:gd name="connsiteX2723" fmla="*/ 1345692 w 4138566"/>
                  <a:gd name="connsiteY2723" fmla="*/ 1112358 h 1426152"/>
                  <a:gd name="connsiteX2724" fmla="*/ 1350629 w 4138566"/>
                  <a:gd name="connsiteY2724" fmla="*/ 1107238 h 1426152"/>
                  <a:gd name="connsiteX2725" fmla="*/ 1354287 w 4138566"/>
                  <a:gd name="connsiteY2725" fmla="*/ 1106873 h 1426152"/>
                  <a:gd name="connsiteX2726" fmla="*/ 1356664 w 4138566"/>
                  <a:gd name="connsiteY2726" fmla="*/ 1109250 h 1426152"/>
                  <a:gd name="connsiteX2727" fmla="*/ 1360504 w 4138566"/>
                  <a:gd name="connsiteY2727" fmla="*/ 1109981 h 1426152"/>
                  <a:gd name="connsiteX2728" fmla="*/ 1366904 w 4138566"/>
                  <a:gd name="connsiteY2728" fmla="*/ 1113273 h 1426152"/>
                  <a:gd name="connsiteX2729" fmla="*/ 1365259 w 4138566"/>
                  <a:gd name="connsiteY2729" fmla="*/ 1116199 h 1426152"/>
                  <a:gd name="connsiteX2730" fmla="*/ 1367087 w 4138566"/>
                  <a:gd name="connsiteY2730" fmla="*/ 1118759 h 1426152"/>
                  <a:gd name="connsiteX2731" fmla="*/ 1369830 w 4138566"/>
                  <a:gd name="connsiteY2731" fmla="*/ 1119307 h 1426152"/>
                  <a:gd name="connsiteX2732" fmla="*/ 1371842 w 4138566"/>
                  <a:gd name="connsiteY2732" fmla="*/ 1124245 h 1426152"/>
                  <a:gd name="connsiteX2733" fmla="*/ 1383545 w 4138566"/>
                  <a:gd name="connsiteY2733" fmla="*/ 1123330 h 1426152"/>
                  <a:gd name="connsiteX2734" fmla="*/ 1391043 w 4138566"/>
                  <a:gd name="connsiteY2734" fmla="*/ 1125342 h 1426152"/>
                  <a:gd name="connsiteX2735" fmla="*/ 1394517 w 4138566"/>
                  <a:gd name="connsiteY2735" fmla="*/ 1124062 h 1426152"/>
                  <a:gd name="connsiteX2736" fmla="*/ 1402197 w 4138566"/>
                  <a:gd name="connsiteY2736" fmla="*/ 1124610 h 1426152"/>
                  <a:gd name="connsiteX2737" fmla="*/ 1403112 w 4138566"/>
                  <a:gd name="connsiteY2737" fmla="*/ 1121684 h 1426152"/>
                  <a:gd name="connsiteX2738" fmla="*/ 1405671 w 4138566"/>
                  <a:gd name="connsiteY2738" fmla="*/ 1119124 h 1426152"/>
                  <a:gd name="connsiteX2739" fmla="*/ 1409329 w 4138566"/>
                  <a:gd name="connsiteY2739" fmla="*/ 1119856 h 1426152"/>
                  <a:gd name="connsiteX2740" fmla="*/ 1412986 w 4138566"/>
                  <a:gd name="connsiteY2740" fmla="*/ 1119490 h 1426152"/>
                  <a:gd name="connsiteX2741" fmla="*/ 1414449 w 4138566"/>
                  <a:gd name="connsiteY2741" fmla="*/ 1116564 h 1426152"/>
                  <a:gd name="connsiteX2742" fmla="*/ 1417740 w 4138566"/>
                  <a:gd name="connsiteY2742" fmla="*/ 1114736 h 1426152"/>
                  <a:gd name="connsiteX2743" fmla="*/ 1425055 w 4138566"/>
                  <a:gd name="connsiteY2743" fmla="*/ 1116564 h 1426152"/>
                  <a:gd name="connsiteX2744" fmla="*/ 1428164 w 4138566"/>
                  <a:gd name="connsiteY2744" fmla="*/ 1118393 h 1426152"/>
                  <a:gd name="connsiteX2745" fmla="*/ 1429993 w 4138566"/>
                  <a:gd name="connsiteY2745" fmla="*/ 1120953 h 1426152"/>
                  <a:gd name="connsiteX2746" fmla="*/ 1433284 w 4138566"/>
                  <a:gd name="connsiteY2746" fmla="*/ 1122599 h 1426152"/>
                  <a:gd name="connsiteX2747" fmla="*/ 1438221 w 4138566"/>
                  <a:gd name="connsiteY2747" fmla="*/ 1127353 h 1426152"/>
                  <a:gd name="connsiteX2748" fmla="*/ 1441696 w 4138566"/>
                  <a:gd name="connsiteY2748" fmla="*/ 1128450 h 1426152"/>
                  <a:gd name="connsiteX2749" fmla="*/ 1443158 w 4138566"/>
                  <a:gd name="connsiteY2749" fmla="*/ 1131376 h 1426152"/>
                  <a:gd name="connsiteX2750" fmla="*/ 1442244 w 4138566"/>
                  <a:gd name="connsiteY2750" fmla="*/ 1134668 h 1426152"/>
                  <a:gd name="connsiteX2751" fmla="*/ 1442610 w 4138566"/>
                  <a:gd name="connsiteY2751" fmla="*/ 1137776 h 1426152"/>
                  <a:gd name="connsiteX2752" fmla="*/ 1444438 w 4138566"/>
                  <a:gd name="connsiteY2752" fmla="*/ 1140519 h 1426152"/>
                  <a:gd name="connsiteX2753" fmla="*/ 1448096 w 4138566"/>
                  <a:gd name="connsiteY2753" fmla="*/ 1140885 h 1426152"/>
                  <a:gd name="connsiteX2754" fmla="*/ 1458153 w 4138566"/>
                  <a:gd name="connsiteY2754" fmla="*/ 1145274 h 1426152"/>
                  <a:gd name="connsiteX2755" fmla="*/ 1459799 w 4138566"/>
                  <a:gd name="connsiteY2755" fmla="*/ 1148017 h 1426152"/>
                  <a:gd name="connsiteX2756" fmla="*/ 1459433 w 4138566"/>
                  <a:gd name="connsiteY2756" fmla="*/ 1151126 h 1426152"/>
                  <a:gd name="connsiteX2757" fmla="*/ 1462908 w 4138566"/>
                  <a:gd name="connsiteY2757" fmla="*/ 1152588 h 1426152"/>
                  <a:gd name="connsiteX2758" fmla="*/ 1465651 w 4138566"/>
                  <a:gd name="connsiteY2758" fmla="*/ 1154600 h 1426152"/>
                  <a:gd name="connsiteX2759" fmla="*/ 1468576 w 4138566"/>
                  <a:gd name="connsiteY2759" fmla="*/ 1160269 h 1426152"/>
                  <a:gd name="connsiteX2760" fmla="*/ 1471685 w 4138566"/>
                  <a:gd name="connsiteY2760" fmla="*/ 1161914 h 1426152"/>
                  <a:gd name="connsiteX2761" fmla="*/ 1479365 w 4138566"/>
                  <a:gd name="connsiteY2761" fmla="*/ 1162646 h 1426152"/>
                  <a:gd name="connsiteX2762" fmla="*/ 1482474 w 4138566"/>
                  <a:gd name="connsiteY2762" fmla="*/ 1164474 h 1426152"/>
                  <a:gd name="connsiteX2763" fmla="*/ 1486131 w 4138566"/>
                  <a:gd name="connsiteY2763" fmla="*/ 1165389 h 1426152"/>
                  <a:gd name="connsiteX2764" fmla="*/ 1489789 w 4138566"/>
                  <a:gd name="connsiteY2764" fmla="*/ 1166120 h 1426152"/>
                  <a:gd name="connsiteX2765" fmla="*/ 1493629 w 4138566"/>
                  <a:gd name="connsiteY2765" fmla="*/ 1166120 h 1426152"/>
                  <a:gd name="connsiteX2766" fmla="*/ 1495092 w 4138566"/>
                  <a:gd name="connsiteY2766" fmla="*/ 1163194 h 1426152"/>
                  <a:gd name="connsiteX2767" fmla="*/ 1497469 w 4138566"/>
                  <a:gd name="connsiteY2767" fmla="*/ 1160634 h 1426152"/>
                  <a:gd name="connsiteX2768" fmla="*/ 1504235 w 4138566"/>
                  <a:gd name="connsiteY2768" fmla="*/ 1158440 h 1426152"/>
                  <a:gd name="connsiteX2769" fmla="*/ 1505149 w 4138566"/>
                  <a:gd name="connsiteY2769" fmla="*/ 1161732 h 1426152"/>
                  <a:gd name="connsiteX2770" fmla="*/ 1507160 w 4138566"/>
                  <a:gd name="connsiteY2770" fmla="*/ 1164474 h 1426152"/>
                  <a:gd name="connsiteX2771" fmla="*/ 1510086 w 4138566"/>
                  <a:gd name="connsiteY2771" fmla="*/ 1166303 h 1426152"/>
                  <a:gd name="connsiteX2772" fmla="*/ 1513378 w 4138566"/>
                  <a:gd name="connsiteY2772" fmla="*/ 1171789 h 1426152"/>
                  <a:gd name="connsiteX2773" fmla="*/ 1516487 w 4138566"/>
                  <a:gd name="connsiteY2773" fmla="*/ 1173801 h 1426152"/>
                  <a:gd name="connsiteX2774" fmla="*/ 1518132 w 4138566"/>
                  <a:gd name="connsiteY2774" fmla="*/ 1176726 h 1426152"/>
                  <a:gd name="connsiteX2775" fmla="*/ 1512830 w 4138566"/>
                  <a:gd name="connsiteY2775" fmla="*/ 1186784 h 1426152"/>
                  <a:gd name="connsiteX2776" fmla="*/ 1523984 w 4138566"/>
                  <a:gd name="connsiteY2776" fmla="*/ 1189710 h 1426152"/>
                  <a:gd name="connsiteX2777" fmla="*/ 1531665 w 4138566"/>
                  <a:gd name="connsiteY2777" fmla="*/ 1183492 h 1426152"/>
                  <a:gd name="connsiteX2778" fmla="*/ 1533859 w 4138566"/>
                  <a:gd name="connsiteY2778" fmla="*/ 1183127 h 1426152"/>
                  <a:gd name="connsiteX2779" fmla="*/ 1539162 w 4138566"/>
                  <a:gd name="connsiteY2779" fmla="*/ 1174898 h 1426152"/>
                  <a:gd name="connsiteX2780" fmla="*/ 1546659 w 4138566"/>
                  <a:gd name="connsiteY2780" fmla="*/ 1167949 h 1426152"/>
                  <a:gd name="connsiteX2781" fmla="*/ 1555437 w 4138566"/>
                  <a:gd name="connsiteY2781" fmla="*/ 1164840 h 1426152"/>
                  <a:gd name="connsiteX2782" fmla="*/ 1563666 w 4138566"/>
                  <a:gd name="connsiteY2782" fmla="*/ 1162829 h 1426152"/>
                  <a:gd name="connsiteX2783" fmla="*/ 1572809 w 4138566"/>
                  <a:gd name="connsiteY2783" fmla="*/ 1157891 h 1426152"/>
                  <a:gd name="connsiteX2784" fmla="*/ 1581769 w 4138566"/>
                  <a:gd name="connsiteY2784" fmla="*/ 1151674 h 1426152"/>
                  <a:gd name="connsiteX2785" fmla="*/ 1593290 w 4138566"/>
                  <a:gd name="connsiteY2785" fmla="*/ 1146737 h 1426152"/>
                  <a:gd name="connsiteX2786" fmla="*/ 1605359 w 4138566"/>
                  <a:gd name="connsiteY2786" fmla="*/ 1138325 h 1426152"/>
                  <a:gd name="connsiteX2787" fmla="*/ 1623827 w 4138566"/>
                  <a:gd name="connsiteY2787" fmla="*/ 1133753 h 1426152"/>
                  <a:gd name="connsiteX2788" fmla="*/ 1635714 w 4138566"/>
                  <a:gd name="connsiteY2788" fmla="*/ 1129365 h 1426152"/>
                  <a:gd name="connsiteX2789" fmla="*/ 1646320 w 4138566"/>
                  <a:gd name="connsiteY2789" fmla="*/ 1128268 h 1426152"/>
                  <a:gd name="connsiteX2790" fmla="*/ 1656377 w 4138566"/>
                  <a:gd name="connsiteY2790" fmla="*/ 1129731 h 1426152"/>
                  <a:gd name="connsiteX2791" fmla="*/ 1664058 w 4138566"/>
                  <a:gd name="connsiteY2791" fmla="*/ 1132108 h 1426152"/>
                  <a:gd name="connsiteX2792" fmla="*/ 1670092 w 4138566"/>
                  <a:gd name="connsiteY2792" fmla="*/ 1136496 h 1426152"/>
                  <a:gd name="connsiteX2793" fmla="*/ 1678686 w 4138566"/>
                  <a:gd name="connsiteY2793" fmla="*/ 1135033 h 1426152"/>
                  <a:gd name="connsiteX2794" fmla="*/ 1688196 w 4138566"/>
                  <a:gd name="connsiteY2794" fmla="*/ 1134302 h 1426152"/>
                  <a:gd name="connsiteX2795" fmla="*/ 1696607 w 4138566"/>
                  <a:gd name="connsiteY2795" fmla="*/ 1135216 h 1426152"/>
                  <a:gd name="connsiteX2796" fmla="*/ 1710505 w 4138566"/>
                  <a:gd name="connsiteY2796" fmla="*/ 1147102 h 1426152"/>
                  <a:gd name="connsiteX2797" fmla="*/ 1712882 w 4138566"/>
                  <a:gd name="connsiteY2797" fmla="*/ 1149845 h 1426152"/>
                  <a:gd name="connsiteX2798" fmla="*/ 1720928 w 4138566"/>
                  <a:gd name="connsiteY2798" fmla="*/ 1150760 h 1426152"/>
                  <a:gd name="connsiteX2799" fmla="*/ 1742506 w 4138566"/>
                  <a:gd name="connsiteY2799" fmla="*/ 1147834 h 1426152"/>
                  <a:gd name="connsiteX2800" fmla="*/ 1748906 w 4138566"/>
                  <a:gd name="connsiteY2800" fmla="*/ 1150394 h 1426152"/>
                  <a:gd name="connsiteX2801" fmla="*/ 1769387 w 4138566"/>
                  <a:gd name="connsiteY2801" fmla="*/ 1150760 h 1426152"/>
                  <a:gd name="connsiteX2802" fmla="*/ 1787125 w 4138566"/>
                  <a:gd name="connsiteY2802" fmla="*/ 1148931 h 1426152"/>
                  <a:gd name="connsiteX2803" fmla="*/ 1791696 w 4138566"/>
                  <a:gd name="connsiteY2803" fmla="*/ 1146737 h 1426152"/>
                  <a:gd name="connsiteX2804" fmla="*/ 1791330 w 4138566"/>
                  <a:gd name="connsiteY2804" fmla="*/ 1143628 h 1426152"/>
                  <a:gd name="connsiteX2805" fmla="*/ 1789685 w 4138566"/>
                  <a:gd name="connsiteY2805" fmla="*/ 1139239 h 1426152"/>
                  <a:gd name="connsiteX2806" fmla="*/ 1790782 w 4138566"/>
                  <a:gd name="connsiteY2806" fmla="*/ 1133753 h 1426152"/>
                  <a:gd name="connsiteX2807" fmla="*/ 1795536 w 4138566"/>
                  <a:gd name="connsiteY2807" fmla="*/ 1127170 h 1426152"/>
                  <a:gd name="connsiteX2808" fmla="*/ 1795353 w 4138566"/>
                  <a:gd name="connsiteY2808" fmla="*/ 1121136 h 1426152"/>
                  <a:gd name="connsiteX2809" fmla="*/ 1790599 w 4138566"/>
                  <a:gd name="connsiteY2809" fmla="*/ 1115467 h 1426152"/>
                  <a:gd name="connsiteX2810" fmla="*/ 1788771 w 4138566"/>
                  <a:gd name="connsiteY2810" fmla="*/ 1108518 h 1426152"/>
                  <a:gd name="connsiteX2811" fmla="*/ 1789685 w 4138566"/>
                  <a:gd name="connsiteY2811" fmla="*/ 1101387 h 1426152"/>
                  <a:gd name="connsiteX2812" fmla="*/ 1796999 w 4138566"/>
                  <a:gd name="connsiteY2812" fmla="*/ 1095901 h 1426152"/>
                  <a:gd name="connsiteX2813" fmla="*/ 1803582 w 4138566"/>
                  <a:gd name="connsiteY2813" fmla="*/ 1089683 h 1426152"/>
                  <a:gd name="connsiteX2814" fmla="*/ 1811994 w 4138566"/>
                  <a:gd name="connsiteY2814" fmla="*/ 1084197 h 1426152"/>
                  <a:gd name="connsiteX2815" fmla="*/ 1817114 w 4138566"/>
                  <a:gd name="connsiteY2815" fmla="*/ 1077797 h 1426152"/>
                  <a:gd name="connsiteX2816" fmla="*/ 1823515 w 4138566"/>
                  <a:gd name="connsiteY2816" fmla="*/ 1077066 h 1426152"/>
                  <a:gd name="connsiteX2817" fmla="*/ 1832292 w 4138566"/>
                  <a:gd name="connsiteY2817" fmla="*/ 1079443 h 1426152"/>
                  <a:gd name="connsiteX2818" fmla="*/ 1839607 w 4138566"/>
                  <a:gd name="connsiteY2818" fmla="*/ 1083832 h 1426152"/>
                  <a:gd name="connsiteX2819" fmla="*/ 1856613 w 4138566"/>
                  <a:gd name="connsiteY2819" fmla="*/ 1087672 h 1426152"/>
                  <a:gd name="connsiteX2820" fmla="*/ 1861733 w 4138566"/>
                  <a:gd name="connsiteY2820" fmla="*/ 1093158 h 1426152"/>
                  <a:gd name="connsiteX2821" fmla="*/ 1872339 w 4138566"/>
                  <a:gd name="connsiteY2821" fmla="*/ 1095718 h 1426152"/>
                  <a:gd name="connsiteX2822" fmla="*/ 1883859 w 4138566"/>
                  <a:gd name="connsiteY2822" fmla="*/ 1096632 h 1426152"/>
                  <a:gd name="connsiteX2823" fmla="*/ 1891723 w 4138566"/>
                  <a:gd name="connsiteY2823" fmla="*/ 1099192 h 1426152"/>
                  <a:gd name="connsiteX2824" fmla="*/ 1896111 w 4138566"/>
                  <a:gd name="connsiteY2824" fmla="*/ 1105593 h 1426152"/>
                  <a:gd name="connsiteX2825" fmla="*/ 1898489 w 4138566"/>
                  <a:gd name="connsiteY2825" fmla="*/ 1117113 h 1426152"/>
                  <a:gd name="connsiteX2826" fmla="*/ 1898489 w 4138566"/>
                  <a:gd name="connsiteY2826" fmla="*/ 1124976 h 1426152"/>
                  <a:gd name="connsiteX2827" fmla="*/ 1900866 w 4138566"/>
                  <a:gd name="connsiteY2827" fmla="*/ 1124976 h 1426152"/>
                  <a:gd name="connsiteX2828" fmla="*/ 1907632 w 4138566"/>
                  <a:gd name="connsiteY2828" fmla="*/ 1130645 h 1426152"/>
                  <a:gd name="connsiteX2829" fmla="*/ 1918603 w 4138566"/>
                  <a:gd name="connsiteY2829" fmla="*/ 1136862 h 1426152"/>
                  <a:gd name="connsiteX2830" fmla="*/ 1934147 w 4138566"/>
                  <a:gd name="connsiteY2830" fmla="*/ 1140885 h 1426152"/>
                  <a:gd name="connsiteX2831" fmla="*/ 1946947 w 4138566"/>
                  <a:gd name="connsiteY2831" fmla="*/ 1138874 h 1426152"/>
                  <a:gd name="connsiteX2832" fmla="*/ 1959382 w 4138566"/>
                  <a:gd name="connsiteY2832" fmla="*/ 1133022 h 1426152"/>
                  <a:gd name="connsiteX2833" fmla="*/ 1971634 w 4138566"/>
                  <a:gd name="connsiteY2833" fmla="*/ 1128268 h 1426152"/>
                  <a:gd name="connsiteX2834" fmla="*/ 1985349 w 4138566"/>
                  <a:gd name="connsiteY2834" fmla="*/ 1131011 h 1426152"/>
                  <a:gd name="connsiteX2835" fmla="*/ 2007475 w 4138566"/>
                  <a:gd name="connsiteY2835" fmla="*/ 1137959 h 1426152"/>
                  <a:gd name="connsiteX2836" fmla="*/ 2012047 w 4138566"/>
                  <a:gd name="connsiteY2836" fmla="*/ 1142348 h 1426152"/>
                  <a:gd name="connsiteX2837" fmla="*/ 2013144 w 4138566"/>
                  <a:gd name="connsiteY2837" fmla="*/ 1142348 h 1426152"/>
                  <a:gd name="connsiteX2838" fmla="*/ 2015887 w 4138566"/>
                  <a:gd name="connsiteY2838" fmla="*/ 1144360 h 1426152"/>
                  <a:gd name="connsiteX2839" fmla="*/ 2025761 w 4138566"/>
                  <a:gd name="connsiteY2839" fmla="*/ 1149480 h 1426152"/>
                  <a:gd name="connsiteX2840" fmla="*/ 2035819 w 4138566"/>
                  <a:gd name="connsiteY2840" fmla="*/ 1151674 h 1426152"/>
                  <a:gd name="connsiteX2841" fmla="*/ 2045328 w 4138566"/>
                  <a:gd name="connsiteY2841" fmla="*/ 1154783 h 1426152"/>
                  <a:gd name="connsiteX2842" fmla="*/ 2051545 w 4138566"/>
                  <a:gd name="connsiteY2842" fmla="*/ 1162829 h 1426152"/>
                  <a:gd name="connsiteX2843" fmla="*/ 2063980 w 4138566"/>
                  <a:gd name="connsiteY2843" fmla="*/ 1169046 h 1426152"/>
                  <a:gd name="connsiteX2844" fmla="*/ 2079158 w 4138566"/>
                  <a:gd name="connsiteY2844" fmla="*/ 1170692 h 1426152"/>
                  <a:gd name="connsiteX2845" fmla="*/ 2089764 w 4138566"/>
                  <a:gd name="connsiteY2845" fmla="*/ 1173618 h 1426152"/>
                  <a:gd name="connsiteX2846" fmla="*/ 2098175 w 4138566"/>
                  <a:gd name="connsiteY2846" fmla="*/ 1174166 h 1426152"/>
                  <a:gd name="connsiteX2847" fmla="*/ 2109696 w 4138566"/>
                  <a:gd name="connsiteY2847" fmla="*/ 1173618 h 1426152"/>
                  <a:gd name="connsiteX2848" fmla="*/ 2118290 w 4138566"/>
                  <a:gd name="connsiteY2848" fmla="*/ 1176726 h 1426152"/>
                  <a:gd name="connsiteX2849" fmla="*/ 2143526 w 4138566"/>
                  <a:gd name="connsiteY2849" fmla="*/ 1169046 h 1426152"/>
                  <a:gd name="connsiteX2850" fmla="*/ 2159800 w 4138566"/>
                  <a:gd name="connsiteY2850" fmla="*/ 1165937 h 1426152"/>
                  <a:gd name="connsiteX2851" fmla="*/ 2172601 w 4138566"/>
                  <a:gd name="connsiteY2851" fmla="*/ 1164109 h 1426152"/>
                  <a:gd name="connsiteX2852" fmla="*/ 2189058 w 4138566"/>
                  <a:gd name="connsiteY2852" fmla="*/ 1152588 h 1426152"/>
                  <a:gd name="connsiteX2853" fmla="*/ 2200579 w 4138566"/>
                  <a:gd name="connsiteY2853" fmla="*/ 1146188 h 1426152"/>
                  <a:gd name="connsiteX2854" fmla="*/ 2212283 w 4138566"/>
                  <a:gd name="connsiteY2854" fmla="*/ 1143079 h 1426152"/>
                  <a:gd name="connsiteX2855" fmla="*/ 2223620 w 4138566"/>
                  <a:gd name="connsiteY2855" fmla="*/ 1147102 h 1426152"/>
                  <a:gd name="connsiteX2856" fmla="*/ 2231848 w 4138566"/>
                  <a:gd name="connsiteY2856" fmla="*/ 1152588 h 1426152"/>
                  <a:gd name="connsiteX2857" fmla="*/ 2241723 w 4138566"/>
                  <a:gd name="connsiteY2857" fmla="*/ 1154051 h 1426152"/>
                  <a:gd name="connsiteX2858" fmla="*/ 2249952 w 4138566"/>
                  <a:gd name="connsiteY2858" fmla="*/ 1152588 h 1426152"/>
                  <a:gd name="connsiteX2859" fmla="*/ 2256170 w 4138566"/>
                  <a:gd name="connsiteY2859" fmla="*/ 1149845 h 1426152"/>
                  <a:gd name="connsiteX2860" fmla="*/ 2258912 w 4138566"/>
                  <a:gd name="connsiteY2860" fmla="*/ 1150760 h 1426152"/>
                  <a:gd name="connsiteX2861" fmla="*/ 2263667 w 4138566"/>
                  <a:gd name="connsiteY2861" fmla="*/ 1151674 h 1426152"/>
                  <a:gd name="connsiteX2862" fmla="*/ 2270067 w 4138566"/>
                  <a:gd name="connsiteY2862" fmla="*/ 1155331 h 1426152"/>
                  <a:gd name="connsiteX2863" fmla="*/ 2284696 w 4138566"/>
                  <a:gd name="connsiteY2863" fmla="*/ 1159537 h 1426152"/>
                  <a:gd name="connsiteX2864" fmla="*/ 2296217 w 4138566"/>
                  <a:gd name="connsiteY2864" fmla="*/ 1164109 h 1426152"/>
                  <a:gd name="connsiteX2865" fmla="*/ 2301702 w 4138566"/>
                  <a:gd name="connsiteY2865" fmla="*/ 1163012 h 1426152"/>
                  <a:gd name="connsiteX2866" fmla="*/ 2308468 w 4138566"/>
                  <a:gd name="connsiteY2866" fmla="*/ 1158806 h 1426152"/>
                  <a:gd name="connsiteX2867" fmla="*/ 2331509 w 4138566"/>
                  <a:gd name="connsiteY2867" fmla="*/ 1146737 h 1426152"/>
                  <a:gd name="connsiteX2868" fmla="*/ 2332241 w 4138566"/>
                  <a:gd name="connsiteY2868" fmla="*/ 1143994 h 1426152"/>
                  <a:gd name="connsiteX2869" fmla="*/ 2331144 w 4138566"/>
                  <a:gd name="connsiteY2869" fmla="*/ 1139239 h 1426152"/>
                  <a:gd name="connsiteX2870" fmla="*/ 2332789 w 4138566"/>
                  <a:gd name="connsiteY2870" fmla="*/ 1134302 h 1426152"/>
                  <a:gd name="connsiteX2871" fmla="*/ 2337544 w 4138566"/>
                  <a:gd name="connsiteY2871" fmla="*/ 1129365 h 1426152"/>
                  <a:gd name="connsiteX2872" fmla="*/ 2340469 w 4138566"/>
                  <a:gd name="connsiteY2872" fmla="*/ 1124976 h 1426152"/>
                  <a:gd name="connsiteX2873" fmla="*/ 2344310 w 4138566"/>
                  <a:gd name="connsiteY2873" fmla="*/ 1113638 h 1426152"/>
                  <a:gd name="connsiteX2874" fmla="*/ 2346321 w 4138566"/>
                  <a:gd name="connsiteY2874" fmla="*/ 1105227 h 1426152"/>
                  <a:gd name="connsiteX2875" fmla="*/ 2349979 w 4138566"/>
                  <a:gd name="connsiteY2875" fmla="*/ 1098461 h 1426152"/>
                  <a:gd name="connsiteX2876" fmla="*/ 2358025 w 4138566"/>
                  <a:gd name="connsiteY2876" fmla="*/ 1094438 h 1426152"/>
                  <a:gd name="connsiteX2877" fmla="*/ 2369545 w 4138566"/>
                  <a:gd name="connsiteY2877" fmla="*/ 1084197 h 1426152"/>
                  <a:gd name="connsiteX2878" fmla="*/ 2369545 w 4138566"/>
                  <a:gd name="connsiteY2878" fmla="*/ 1082186 h 1426152"/>
                  <a:gd name="connsiteX2879" fmla="*/ 2367350 w 4138566"/>
                  <a:gd name="connsiteY2879" fmla="*/ 1078346 h 1426152"/>
                  <a:gd name="connsiteX2880" fmla="*/ 2367899 w 4138566"/>
                  <a:gd name="connsiteY2880" fmla="*/ 1067740 h 1426152"/>
                  <a:gd name="connsiteX2881" fmla="*/ 2365339 w 4138566"/>
                  <a:gd name="connsiteY2881" fmla="*/ 1066277 h 1426152"/>
                  <a:gd name="connsiteX2882" fmla="*/ 2360401 w 4138566"/>
                  <a:gd name="connsiteY2882" fmla="*/ 1066643 h 1426152"/>
                  <a:gd name="connsiteX2883" fmla="*/ 2351441 w 4138566"/>
                  <a:gd name="connsiteY2883" fmla="*/ 1068471 h 1426152"/>
                  <a:gd name="connsiteX2884" fmla="*/ 2349979 w 4138566"/>
                  <a:gd name="connsiteY2884" fmla="*/ 1066277 h 1426152"/>
                  <a:gd name="connsiteX2885" fmla="*/ 2351990 w 4138566"/>
                  <a:gd name="connsiteY2885" fmla="*/ 1061339 h 1426152"/>
                  <a:gd name="connsiteX2886" fmla="*/ 2363145 w 4138566"/>
                  <a:gd name="connsiteY2886" fmla="*/ 1052562 h 1426152"/>
                  <a:gd name="connsiteX2887" fmla="*/ 2366802 w 4138566"/>
                  <a:gd name="connsiteY2887" fmla="*/ 1047808 h 1426152"/>
                  <a:gd name="connsiteX2888" fmla="*/ 2374116 w 4138566"/>
                  <a:gd name="connsiteY2888" fmla="*/ 1043236 h 1426152"/>
                  <a:gd name="connsiteX2889" fmla="*/ 2390026 w 4138566"/>
                  <a:gd name="connsiteY2889" fmla="*/ 1040676 h 1426152"/>
                  <a:gd name="connsiteX2890" fmla="*/ 2409226 w 4138566"/>
                  <a:gd name="connsiteY2890" fmla="*/ 1035373 h 1426152"/>
                  <a:gd name="connsiteX2891" fmla="*/ 2420564 w 4138566"/>
                  <a:gd name="connsiteY2891" fmla="*/ 1035739 h 1426152"/>
                  <a:gd name="connsiteX2892" fmla="*/ 2436839 w 4138566"/>
                  <a:gd name="connsiteY2892" fmla="*/ 1033361 h 1426152"/>
                  <a:gd name="connsiteX2893" fmla="*/ 2442508 w 4138566"/>
                  <a:gd name="connsiteY2893" fmla="*/ 1033361 h 1426152"/>
                  <a:gd name="connsiteX2894" fmla="*/ 2450919 w 4138566"/>
                  <a:gd name="connsiteY2894" fmla="*/ 1036836 h 1426152"/>
                  <a:gd name="connsiteX2895" fmla="*/ 2459148 w 4138566"/>
                  <a:gd name="connsiteY2895" fmla="*/ 1041407 h 1426152"/>
                  <a:gd name="connsiteX2896" fmla="*/ 2464085 w 4138566"/>
                  <a:gd name="connsiteY2896" fmla="*/ 1045796 h 1426152"/>
                  <a:gd name="connsiteX2897" fmla="*/ 2471765 w 4138566"/>
                  <a:gd name="connsiteY2897" fmla="*/ 1047076 h 1426152"/>
                  <a:gd name="connsiteX2898" fmla="*/ 2480360 w 4138566"/>
                  <a:gd name="connsiteY2898" fmla="*/ 1046162 h 1426152"/>
                  <a:gd name="connsiteX2899" fmla="*/ 2487675 w 4138566"/>
                  <a:gd name="connsiteY2899" fmla="*/ 1047808 h 1426152"/>
                  <a:gd name="connsiteX2900" fmla="*/ 2494441 w 4138566"/>
                  <a:gd name="connsiteY2900" fmla="*/ 1050185 h 1426152"/>
                  <a:gd name="connsiteX2901" fmla="*/ 2497549 w 4138566"/>
                  <a:gd name="connsiteY2901" fmla="*/ 1055305 h 1426152"/>
                  <a:gd name="connsiteX2902" fmla="*/ 2503584 w 4138566"/>
                  <a:gd name="connsiteY2902" fmla="*/ 1062437 h 1426152"/>
                  <a:gd name="connsiteX2903" fmla="*/ 2503949 w 4138566"/>
                  <a:gd name="connsiteY2903" fmla="*/ 1066825 h 1426152"/>
                  <a:gd name="connsiteX2904" fmla="*/ 2507607 w 4138566"/>
                  <a:gd name="connsiteY2904" fmla="*/ 1069751 h 1426152"/>
                  <a:gd name="connsiteX2905" fmla="*/ 2512178 w 4138566"/>
                  <a:gd name="connsiteY2905" fmla="*/ 1072129 h 1426152"/>
                  <a:gd name="connsiteX2906" fmla="*/ 2512727 w 4138566"/>
                  <a:gd name="connsiteY2906" fmla="*/ 1075237 h 1426152"/>
                  <a:gd name="connsiteX2907" fmla="*/ 2512910 w 4138566"/>
                  <a:gd name="connsiteY2907" fmla="*/ 1073409 h 1426152"/>
                  <a:gd name="connsiteX2908" fmla="*/ 2514373 w 4138566"/>
                  <a:gd name="connsiteY2908" fmla="*/ 1078712 h 1426152"/>
                  <a:gd name="connsiteX2909" fmla="*/ 2516567 w 4138566"/>
                  <a:gd name="connsiteY2909" fmla="*/ 1084197 h 1426152"/>
                  <a:gd name="connsiteX2910" fmla="*/ 2517664 w 4138566"/>
                  <a:gd name="connsiteY2910" fmla="*/ 1092243 h 1426152"/>
                  <a:gd name="connsiteX2911" fmla="*/ 2521687 w 4138566"/>
                  <a:gd name="connsiteY2911" fmla="*/ 1098827 h 1426152"/>
                  <a:gd name="connsiteX2912" fmla="*/ 2523881 w 4138566"/>
                  <a:gd name="connsiteY2912" fmla="*/ 1105593 h 1426152"/>
                  <a:gd name="connsiteX2913" fmla="*/ 2533756 w 4138566"/>
                  <a:gd name="connsiteY2913" fmla="*/ 1120770 h 1426152"/>
                  <a:gd name="connsiteX2914" fmla="*/ 2536499 w 4138566"/>
                  <a:gd name="connsiteY2914" fmla="*/ 1136862 h 1426152"/>
                  <a:gd name="connsiteX2915" fmla="*/ 2540339 w 4138566"/>
                  <a:gd name="connsiteY2915" fmla="*/ 1143994 h 1426152"/>
                  <a:gd name="connsiteX2916" fmla="*/ 2540157 w 4138566"/>
                  <a:gd name="connsiteY2916" fmla="*/ 1145822 h 1426152"/>
                  <a:gd name="connsiteX2917" fmla="*/ 2540705 w 4138566"/>
                  <a:gd name="connsiteY2917" fmla="*/ 1146188 h 1426152"/>
                  <a:gd name="connsiteX2918" fmla="*/ 2541802 w 4138566"/>
                  <a:gd name="connsiteY2918" fmla="*/ 1153686 h 1426152"/>
                  <a:gd name="connsiteX2919" fmla="*/ 2541802 w 4138566"/>
                  <a:gd name="connsiteY2919" fmla="*/ 1161914 h 1426152"/>
                  <a:gd name="connsiteX2920" fmla="*/ 2547471 w 4138566"/>
                  <a:gd name="connsiteY2920" fmla="*/ 1165937 h 1426152"/>
                  <a:gd name="connsiteX2921" fmla="*/ 2558077 w 4138566"/>
                  <a:gd name="connsiteY2921" fmla="*/ 1167035 h 1426152"/>
                  <a:gd name="connsiteX2922" fmla="*/ 2567952 w 4138566"/>
                  <a:gd name="connsiteY2922" fmla="*/ 1164109 h 1426152"/>
                  <a:gd name="connsiteX2923" fmla="*/ 2575449 w 4138566"/>
                  <a:gd name="connsiteY2923" fmla="*/ 1166852 h 1426152"/>
                  <a:gd name="connsiteX2924" fmla="*/ 2584227 w 4138566"/>
                  <a:gd name="connsiteY2924" fmla="*/ 1167949 h 1426152"/>
                  <a:gd name="connsiteX2925" fmla="*/ 2592273 w 4138566"/>
                  <a:gd name="connsiteY2925" fmla="*/ 1171058 h 1426152"/>
                  <a:gd name="connsiteX2926" fmla="*/ 2607085 w 4138566"/>
                  <a:gd name="connsiteY2926" fmla="*/ 1182395 h 1426152"/>
                  <a:gd name="connsiteX2927" fmla="*/ 2614216 w 4138566"/>
                  <a:gd name="connsiteY2927" fmla="*/ 1185321 h 1426152"/>
                  <a:gd name="connsiteX2928" fmla="*/ 2619519 w 4138566"/>
                  <a:gd name="connsiteY2928" fmla="*/ 1185687 h 1426152"/>
                  <a:gd name="connsiteX2929" fmla="*/ 2622079 w 4138566"/>
                  <a:gd name="connsiteY2929" fmla="*/ 1188978 h 1426152"/>
                  <a:gd name="connsiteX2930" fmla="*/ 2622079 w 4138566"/>
                  <a:gd name="connsiteY2930" fmla="*/ 1190624 h 1426152"/>
                  <a:gd name="connsiteX2931" fmla="*/ 2622628 w 4138566"/>
                  <a:gd name="connsiteY2931" fmla="*/ 1190441 h 1426152"/>
                  <a:gd name="connsiteX2932" fmla="*/ 2623177 w 4138566"/>
                  <a:gd name="connsiteY2932" fmla="*/ 1196476 h 1426152"/>
                  <a:gd name="connsiteX2933" fmla="*/ 2626468 w 4138566"/>
                  <a:gd name="connsiteY2933" fmla="*/ 1200316 h 1426152"/>
                  <a:gd name="connsiteX2934" fmla="*/ 2625737 w 4138566"/>
                  <a:gd name="connsiteY2934" fmla="*/ 1206533 h 1426152"/>
                  <a:gd name="connsiteX2935" fmla="*/ 2626468 w 4138566"/>
                  <a:gd name="connsiteY2935" fmla="*/ 1213482 h 1426152"/>
                  <a:gd name="connsiteX2936" fmla="*/ 2631040 w 4138566"/>
                  <a:gd name="connsiteY2936" fmla="*/ 1219699 h 1426152"/>
                  <a:gd name="connsiteX2937" fmla="*/ 2634148 w 4138566"/>
                  <a:gd name="connsiteY2937" fmla="*/ 1225002 h 1426152"/>
                  <a:gd name="connsiteX2938" fmla="*/ 2642560 w 4138566"/>
                  <a:gd name="connsiteY2938" fmla="*/ 1224637 h 1426152"/>
                  <a:gd name="connsiteX2939" fmla="*/ 2651337 w 4138566"/>
                  <a:gd name="connsiteY2939" fmla="*/ 1227014 h 1426152"/>
                  <a:gd name="connsiteX2940" fmla="*/ 2659383 w 4138566"/>
                  <a:gd name="connsiteY2940" fmla="*/ 1225917 h 1426152"/>
                  <a:gd name="connsiteX2941" fmla="*/ 2674195 w 4138566"/>
                  <a:gd name="connsiteY2941" fmla="*/ 1220248 h 1426152"/>
                  <a:gd name="connsiteX2942" fmla="*/ 2689373 w 4138566"/>
                  <a:gd name="connsiteY2942" fmla="*/ 1211288 h 1426152"/>
                  <a:gd name="connsiteX2943" fmla="*/ 2698150 w 4138566"/>
                  <a:gd name="connsiteY2943" fmla="*/ 1211105 h 1426152"/>
                  <a:gd name="connsiteX2944" fmla="*/ 2713877 w 4138566"/>
                  <a:gd name="connsiteY2944" fmla="*/ 1203790 h 1426152"/>
                  <a:gd name="connsiteX2945" fmla="*/ 2728323 w 4138566"/>
                  <a:gd name="connsiteY2945" fmla="*/ 1200316 h 1426152"/>
                  <a:gd name="connsiteX2946" fmla="*/ 2728689 w 4138566"/>
                  <a:gd name="connsiteY2946" fmla="*/ 1201413 h 1426152"/>
                  <a:gd name="connsiteX2947" fmla="*/ 2724666 w 4138566"/>
                  <a:gd name="connsiteY2947" fmla="*/ 1206899 h 1426152"/>
                  <a:gd name="connsiteX2948" fmla="*/ 2724666 w 4138566"/>
                  <a:gd name="connsiteY2948" fmla="*/ 1214579 h 1426152"/>
                  <a:gd name="connsiteX2949" fmla="*/ 2727226 w 4138566"/>
                  <a:gd name="connsiteY2949" fmla="*/ 1220979 h 1426152"/>
                  <a:gd name="connsiteX2950" fmla="*/ 2726128 w 4138566"/>
                  <a:gd name="connsiteY2950" fmla="*/ 1228660 h 1426152"/>
                  <a:gd name="connsiteX2951" fmla="*/ 2720277 w 4138566"/>
                  <a:gd name="connsiteY2951" fmla="*/ 1232683 h 1426152"/>
                  <a:gd name="connsiteX2952" fmla="*/ 2714425 w 4138566"/>
                  <a:gd name="connsiteY2952" fmla="*/ 1237986 h 1426152"/>
                  <a:gd name="connsiteX2953" fmla="*/ 2712597 w 4138566"/>
                  <a:gd name="connsiteY2953" fmla="*/ 1246032 h 1426152"/>
                  <a:gd name="connsiteX2954" fmla="*/ 2706562 w 4138566"/>
                  <a:gd name="connsiteY2954" fmla="*/ 1259746 h 1426152"/>
                  <a:gd name="connsiteX2955" fmla="*/ 2702905 w 4138566"/>
                  <a:gd name="connsiteY2955" fmla="*/ 1276204 h 1426152"/>
                  <a:gd name="connsiteX2956" fmla="*/ 2693945 w 4138566"/>
                  <a:gd name="connsiteY2956" fmla="*/ 1291748 h 1426152"/>
                  <a:gd name="connsiteX2957" fmla="*/ 2687728 w 4138566"/>
                  <a:gd name="connsiteY2957" fmla="*/ 1299062 h 1426152"/>
                  <a:gd name="connsiteX2958" fmla="*/ 2685350 w 4138566"/>
                  <a:gd name="connsiteY2958" fmla="*/ 1307291 h 1426152"/>
                  <a:gd name="connsiteX2959" fmla="*/ 2679864 w 4138566"/>
                  <a:gd name="connsiteY2959" fmla="*/ 1311131 h 1426152"/>
                  <a:gd name="connsiteX2960" fmla="*/ 2677304 w 4138566"/>
                  <a:gd name="connsiteY2960" fmla="*/ 1309668 h 1426152"/>
                  <a:gd name="connsiteX2961" fmla="*/ 2654263 w 4138566"/>
                  <a:gd name="connsiteY2961" fmla="*/ 1304365 h 1426152"/>
                  <a:gd name="connsiteX2962" fmla="*/ 2647863 w 4138566"/>
                  <a:gd name="connsiteY2962" fmla="*/ 1307657 h 1426152"/>
                  <a:gd name="connsiteX2963" fmla="*/ 2631405 w 4138566"/>
                  <a:gd name="connsiteY2963" fmla="*/ 1321371 h 1426152"/>
                  <a:gd name="connsiteX2964" fmla="*/ 2635245 w 4138566"/>
                  <a:gd name="connsiteY2964" fmla="*/ 1327040 h 1426152"/>
                  <a:gd name="connsiteX2965" fmla="*/ 2637989 w 4138566"/>
                  <a:gd name="connsiteY2965" fmla="*/ 1338378 h 1426152"/>
                  <a:gd name="connsiteX2966" fmla="*/ 2637806 w 4138566"/>
                  <a:gd name="connsiteY2966" fmla="*/ 1362333 h 1426152"/>
                  <a:gd name="connsiteX2967" fmla="*/ 2630491 w 4138566"/>
                  <a:gd name="connsiteY2967" fmla="*/ 1372573 h 1426152"/>
                  <a:gd name="connsiteX2968" fmla="*/ 2621165 w 4138566"/>
                  <a:gd name="connsiteY2968" fmla="*/ 1379522 h 1426152"/>
                  <a:gd name="connsiteX2969" fmla="*/ 2621165 w 4138566"/>
                  <a:gd name="connsiteY2969" fmla="*/ 1387019 h 1426152"/>
                  <a:gd name="connsiteX2970" fmla="*/ 2621530 w 4138566"/>
                  <a:gd name="connsiteY2970" fmla="*/ 1389579 h 1426152"/>
                  <a:gd name="connsiteX2971" fmla="*/ 2623177 w 4138566"/>
                  <a:gd name="connsiteY2971" fmla="*/ 1392871 h 1426152"/>
                  <a:gd name="connsiteX2972" fmla="*/ 2626834 w 4138566"/>
                  <a:gd name="connsiteY2972" fmla="*/ 1391408 h 1426152"/>
                  <a:gd name="connsiteX2973" fmla="*/ 2625920 w 4138566"/>
                  <a:gd name="connsiteY2973" fmla="*/ 1388117 h 1426152"/>
                  <a:gd name="connsiteX2974" fmla="*/ 2624639 w 4138566"/>
                  <a:gd name="connsiteY2974" fmla="*/ 1386105 h 1426152"/>
                  <a:gd name="connsiteX2975" fmla="*/ 2628479 w 4138566"/>
                  <a:gd name="connsiteY2975" fmla="*/ 1385374 h 1426152"/>
                  <a:gd name="connsiteX2976" fmla="*/ 2637989 w 4138566"/>
                  <a:gd name="connsiteY2976" fmla="*/ 1385556 h 1426152"/>
                  <a:gd name="connsiteX2977" fmla="*/ 2640548 w 4138566"/>
                  <a:gd name="connsiteY2977" fmla="*/ 1381533 h 1426152"/>
                  <a:gd name="connsiteX2978" fmla="*/ 2643657 w 4138566"/>
                  <a:gd name="connsiteY2978" fmla="*/ 1379156 h 1426152"/>
                  <a:gd name="connsiteX2979" fmla="*/ 2645120 w 4138566"/>
                  <a:gd name="connsiteY2979" fmla="*/ 1375865 h 1426152"/>
                  <a:gd name="connsiteX2980" fmla="*/ 2650606 w 4138566"/>
                  <a:gd name="connsiteY2980" fmla="*/ 1370379 h 1426152"/>
                  <a:gd name="connsiteX2981" fmla="*/ 2654080 w 4138566"/>
                  <a:gd name="connsiteY2981" fmla="*/ 1360687 h 1426152"/>
                  <a:gd name="connsiteX2982" fmla="*/ 2654629 w 4138566"/>
                  <a:gd name="connsiteY2982" fmla="*/ 1364344 h 1426152"/>
                  <a:gd name="connsiteX2983" fmla="*/ 2658469 w 4138566"/>
                  <a:gd name="connsiteY2983" fmla="*/ 1364893 h 1426152"/>
                  <a:gd name="connsiteX2984" fmla="*/ 2656275 w 4138566"/>
                  <a:gd name="connsiteY2984" fmla="*/ 1369099 h 1426152"/>
                  <a:gd name="connsiteX2985" fmla="*/ 2657921 w 4138566"/>
                  <a:gd name="connsiteY2985" fmla="*/ 1370927 h 1426152"/>
                  <a:gd name="connsiteX2986" fmla="*/ 2663589 w 4138566"/>
                  <a:gd name="connsiteY2986" fmla="*/ 1367087 h 1426152"/>
                  <a:gd name="connsiteX2987" fmla="*/ 2666332 w 4138566"/>
                  <a:gd name="connsiteY2987" fmla="*/ 1366173 h 1426152"/>
                  <a:gd name="connsiteX2988" fmla="*/ 2666332 w 4138566"/>
                  <a:gd name="connsiteY2988" fmla="*/ 1369465 h 1426152"/>
                  <a:gd name="connsiteX2989" fmla="*/ 2665601 w 4138566"/>
                  <a:gd name="connsiteY2989" fmla="*/ 1372573 h 1426152"/>
                  <a:gd name="connsiteX2990" fmla="*/ 2665784 w 4138566"/>
                  <a:gd name="connsiteY2990" fmla="*/ 1376779 h 1426152"/>
                  <a:gd name="connsiteX2991" fmla="*/ 2666698 w 4138566"/>
                  <a:gd name="connsiteY2991" fmla="*/ 1378242 h 1426152"/>
                  <a:gd name="connsiteX2992" fmla="*/ 2670538 w 4138566"/>
                  <a:gd name="connsiteY2992" fmla="*/ 1378059 h 1426152"/>
                  <a:gd name="connsiteX2993" fmla="*/ 2675658 w 4138566"/>
                  <a:gd name="connsiteY2993" fmla="*/ 1378790 h 1426152"/>
                  <a:gd name="connsiteX2994" fmla="*/ 2679864 w 4138566"/>
                  <a:gd name="connsiteY2994" fmla="*/ 1381533 h 1426152"/>
                  <a:gd name="connsiteX2995" fmla="*/ 2681510 w 4138566"/>
                  <a:gd name="connsiteY2995" fmla="*/ 1381351 h 1426152"/>
                  <a:gd name="connsiteX2996" fmla="*/ 2684253 w 4138566"/>
                  <a:gd name="connsiteY2996" fmla="*/ 1382631 h 1426152"/>
                  <a:gd name="connsiteX2997" fmla="*/ 2689922 w 4138566"/>
                  <a:gd name="connsiteY2997" fmla="*/ 1383545 h 1426152"/>
                  <a:gd name="connsiteX2998" fmla="*/ 2700528 w 4138566"/>
                  <a:gd name="connsiteY2998" fmla="*/ 1380253 h 1426152"/>
                  <a:gd name="connsiteX2999" fmla="*/ 2704002 w 4138566"/>
                  <a:gd name="connsiteY2999" fmla="*/ 1380253 h 1426152"/>
                  <a:gd name="connsiteX3000" fmla="*/ 2708757 w 4138566"/>
                  <a:gd name="connsiteY3000" fmla="*/ 1378242 h 1426152"/>
                  <a:gd name="connsiteX3001" fmla="*/ 2715523 w 4138566"/>
                  <a:gd name="connsiteY3001" fmla="*/ 1373305 h 1426152"/>
                  <a:gd name="connsiteX3002" fmla="*/ 2734906 w 4138566"/>
                  <a:gd name="connsiteY3002" fmla="*/ 1361053 h 1426152"/>
                  <a:gd name="connsiteX3003" fmla="*/ 2741306 w 4138566"/>
                  <a:gd name="connsiteY3003" fmla="*/ 1355201 h 1426152"/>
                  <a:gd name="connsiteX3004" fmla="*/ 2745512 w 4138566"/>
                  <a:gd name="connsiteY3004" fmla="*/ 1350081 h 1426152"/>
                  <a:gd name="connsiteX3005" fmla="*/ 2751547 w 4138566"/>
                  <a:gd name="connsiteY3005" fmla="*/ 1341669 h 1426152"/>
                  <a:gd name="connsiteX3006" fmla="*/ 2752095 w 4138566"/>
                  <a:gd name="connsiteY3006" fmla="*/ 1338195 h 1426152"/>
                  <a:gd name="connsiteX3007" fmla="*/ 2755935 w 4138566"/>
                  <a:gd name="connsiteY3007" fmla="*/ 1333623 h 1426152"/>
                  <a:gd name="connsiteX3008" fmla="*/ 2760324 w 4138566"/>
                  <a:gd name="connsiteY3008" fmla="*/ 1329600 h 1426152"/>
                  <a:gd name="connsiteX3009" fmla="*/ 2765444 w 4138566"/>
                  <a:gd name="connsiteY3009" fmla="*/ 1327040 h 1426152"/>
                  <a:gd name="connsiteX3010" fmla="*/ 2771662 w 4138566"/>
                  <a:gd name="connsiteY3010" fmla="*/ 1317348 h 1426152"/>
                  <a:gd name="connsiteX3011" fmla="*/ 2775319 w 4138566"/>
                  <a:gd name="connsiteY3011" fmla="*/ 1314605 h 1426152"/>
                  <a:gd name="connsiteX3012" fmla="*/ 2780073 w 4138566"/>
                  <a:gd name="connsiteY3012" fmla="*/ 1307839 h 1426152"/>
                  <a:gd name="connsiteX3013" fmla="*/ 2803297 w 4138566"/>
                  <a:gd name="connsiteY3013" fmla="*/ 1285530 h 1426152"/>
                  <a:gd name="connsiteX3014" fmla="*/ 2805674 w 4138566"/>
                  <a:gd name="connsiteY3014" fmla="*/ 1280593 h 1426152"/>
                  <a:gd name="connsiteX3015" fmla="*/ 2810794 w 4138566"/>
                  <a:gd name="connsiteY3015" fmla="*/ 1276387 h 1426152"/>
                  <a:gd name="connsiteX3016" fmla="*/ 2812074 w 4138566"/>
                  <a:gd name="connsiteY3016" fmla="*/ 1274558 h 1426152"/>
                  <a:gd name="connsiteX3017" fmla="*/ 2818840 w 4138566"/>
                  <a:gd name="connsiteY3017" fmla="*/ 1263221 h 1426152"/>
                  <a:gd name="connsiteX3018" fmla="*/ 2823595 w 4138566"/>
                  <a:gd name="connsiteY3018" fmla="*/ 1249140 h 1426152"/>
                  <a:gd name="connsiteX3019" fmla="*/ 2827618 w 4138566"/>
                  <a:gd name="connsiteY3019" fmla="*/ 1243289 h 1426152"/>
                  <a:gd name="connsiteX3020" fmla="*/ 2837127 w 4138566"/>
                  <a:gd name="connsiteY3020" fmla="*/ 1233597 h 1426152"/>
                  <a:gd name="connsiteX3021" fmla="*/ 2844807 w 4138566"/>
                  <a:gd name="connsiteY3021" fmla="*/ 1221711 h 1426152"/>
                  <a:gd name="connsiteX3022" fmla="*/ 2853950 w 4138566"/>
                  <a:gd name="connsiteY3022" fmla="*/ 1213116 h 1426152"/>
                  <a:gd name="connsiteX3023" fmla="*/ 2858704 w 4138566"/>
                  <a:gd name="connsiteY3023" fmla="*/ 1208362 h 1426152"/>
                  <a:gd name="connsiteX3024" fmla="*/ 2859802 w 4138566"/>
                  <a:gd name="connsiteY3024" fmla="*/ 1205802 h 1426152"/>
                  <a:gd name="connsiteX3025" fmla="*/ 2863093 w 4138566"/>
                  <a:gd name="connsiteY3025" fmla="*/ 1204156 h 1426152"/>
                  <a:gd name="connsiteX3026" fmla="*/ 2867117 w 4138566"/>
                  <a:gd name="connsiteY3026" fmla="*/ 1200681 h 1426152"/>
                  <a:gd name="connsiteX3027" fmla="*/ 2868579 w 4138566"/>
                  <a:gd name="connsiteY3027" fmla="*/ 1191173 h 1426152"/>
                  <a:gd name="connsiteX3028" fmla="*/ 2870225 w 4138566"/>
                  <a:gd name="connsiteY3028" fmla="*/ 1186418 h 1426152"/>
                  <a:gd name="connsiteX3029" fmla="*/ 2869311 w 4138566"/>
                  <a:gd name="connsiteY3029" fmla="*/ 1182212 h 1426152"/>
                  <a:gd name="connsiteX3030" fmla="*/ 2870773 w 4138566"/>
                  <a:gd name="connsiteY3030" fmla="*/ 1177824 h 1426152"/>
                  <a:gd name="connsiteX3031" fmla="*/ 2874431 w 4138566"/>
                  <a:gd name="connsiteY3031" fmla="*/ 1170143 h 1426152"/>
                  <a:gd name="connsiteX3032" fmla="*/ 2874980 w 4138566"/>
                  <a:gd name="connsiteY3032" fmla="*/ 1166486 h 1426152"/>
                  <a:gd name="connsiteX3033" fmla="*/ 2873516 w 4138566"/>
                  <a:gd name="connsiteY3033" fmla="*/ 1153137 h 1426152"/>
                  <a:gd name="connsiteX3034" fmla="*/ 2877174 w 4138566"/>
                  <a:gd name="connsiteY3034" fmla="*/ 1148931 h 1426152"/>
                  <a:gd name="connsiteX3035" fmla="*/ 2876991 w 4138566"/>
                  <a:gd name="connsiteY3035" fmla="*/ 1146188 h 1426152"/>
                  <a:gd name="connsiteX3036" fmla="*/ 2874980 w 4138566"/>
                  <a:gd name="connsiteY3036" fmla="*/ 1144725 h 1426152"/>
                  <a:gd name="connsiteX3037" fmla="*/ 2872237 w 4138566"/>
                  <a:gd name="connsiteY3037" fmla="*/ 1134119 h 1426152"/>
                  <a:gd name="connsiteX3038" fmla="*/ 2872237 w 4138566"/>
                  <a:gd name="connsiteY3038" fmla="*/ 1125890 h 1426152"/>
                  <a:gd name="connsiteX3039" fmla="*/ 2874980 w 4138566"/>
                  <a:gd name="connsiteY3039" fmla="*/ 1121867 h 1426152"/>
                  <a:gd name="connsiteX3040" fmla="*/ 2876442 w 4138566"/>
                  <a:gd name="connsiteY3040" fmla="*/ 1116564 h 1426152"/>
                  <a:gd name="connsiteX3041" fmla="*/ 2876991 w 4138566"/>
                  <a:gd name="connsiteY3041" fmla="*/ 1108701 h 1426152"/>
                  <a:gd name="connsiteX3042" fmla="*/ 2878819 w 4138566"/>
                  <a:gd name="connsiteY3042" fmla="*/ 1108153 h 1426152"/>
                  <a:gd name="connsiteX3043" fmla="*/ 2879186 w 4138566"/>
                  <a:gd name="connsiteY3043" fmla="*/ 1106141 h 1426152"/>
                  <a:gd name="connsiteX3044" fmla="*/ 2881197 w 4138566"/>
                  <a:gd name="connsiteY3044" fmla="*/ 1104495 h 1426152"/>
                  <a:gd name="connsiteX3045" fmla="*/ 2880283 w 4138566"/>
                  <a:gd name="connsiteY3045" fmla="*/ 1102118 h 1426152"/>
                  <a:gd name="connsiteX3046" fmla="*/ 2886317 w 4138566"/>
                  <a:gd name="connsiteY3046" fmla="*/ 1094438 h 1426152"/>
                  <a:gd name="connsiteX3047" fmla="*/ 2889608 w 4138566"/>
                  <a:gd name="connsiteY3047" fmla="*/ 1092792 h 1426152"/>
                  <a:gd name="connsiteX3048" fmla="*/ 2891803 w 4138566"/>
                  <a:gd name="connsiteY3048" fmla="*/ 1088769 h 1426152"/>
                  <a:gd name="connsiteX3049" fmla="*/ 2894546 w 4138566"/>
                  <a:gd name="connsiteY3049" fmla="*/ 1085843 h 1426152"/>
                  <a:gd name="connsiteX3050" fmla="*/ 2894912 w 4138566"/>
                  <a:gd name="connsiteY3050" fmla="*/ 1081820 h 1426152"/>
                  <a:gd name="connsiteX3051" fmla="*/ 2897472 w 4138566"/>
                  <a:gd name="connsiteY3051" fmla="*/ 1077066 h 1426152"/>
                  <a:gd name="connsiteX3052" fmla="*/ 2888511 w 4138566"/>
                  <a:gd name="connsiteY3052" fmla="*/ 1069203 h 1426152"/>
                  <a:gd name="connsiteX3053" fmla="*/ 2891803 w 4138566"/>
                  <a:gd name="connsiteY3053" fmla="*/ 1062254 h 1426152"/>
                  <a:gd name="connsiteX3054" fmla="*/ 2890706 w 4138566"/>
                  <a:gd name="connsiteY3054" fmla="*/ 1057134 h 1426152"/>
                  <a:gd name="connsiteX3055" fmla="*/ 2888694 w 4138566"/>
                  <a:gd name="connsiteY3055" fmla="*/ 1052562 h 1426152"/>
                  <a:gd name="connsiteX3056" fmla="*/ 2883940 w 4138566"/>
                  <a:gd name="connsiteY3056" fmla="*/ 1050185 h 1426152"/>
                  <a:gd name="connsiteX3057" fmla="*/ 2879186 w 4138566"/>
                  <a:gd name="connsiteY3057" fmla="*/ 1046162 h 1426152"/>
                  <a:gd name="connsiteX3058" fmla="*/ 2874065 w 4138566"/>
                  <a:gd name="connsiteY3058" fmla="*/ 1046528 h 1426152"/>
                  <a:gd name="connsiteX3059" fmla="*/ 2868031 w 4138566"/>
                  <a:gd name="connsiteY3059" fmla="*/ 1043419 h 1426152"/>
                  <a:gd name="connsiteX3060" fmla="*/ 2861813 w 4138566"/>
                  <a:gd name="connsiteY3060" fmla="*/ 1041956 h 1426152"/>
                  <a:gd name="connsiteX3061" fmla="*/ 2857790 w 4138566"/>
                  <a:gd name="connsiteY3061" fmla="*/ 1042322 h 1426152"/>
                  <a:gd name="connsiteX3062" fmla="*/ 2860716 w 4138566"/>
                  <a:gd name="connsiteY3062" fmla="*/ 1039762 h 1426152"/>
                  <a:gd name="connsiteX3063" fmla="*/ 2867117 w 4138566"/>
                  <a:gd name="connsiteY3063" fmla="*/ 1040127 h 1426152"/>
                  <a:gd name="connsiteX3064" fmla="*/ 2872785 w 4138566"/>
                  <a:gd name="connsiteY3064" fmla="*/ 1043419 h 1426152"/>
                  <a:gd name="connsiteX3065" fmla="*/ 2876991 w 4138566"/>
                  <a:gd name="connsiteY3065" fmla="*/ 1044150 h 1426152"/>
                  <a:gd name="connsiteX3066" fmla="*/ 2881197 w 4138566"/>
                  <a:gd name="connsiteY3066" fmla="*/ 1043602 h 1426152"/>
                  <a:gd name="connsiteX3067" fmla="*/ 2889791 w 4138566"/>
                  <a:gd name="connsiteY3067" fmla="*/ 1047991 h 1426152"/>
                  <a:gd name="connsiteX3068" fmla="*/ 2891803 w 4138566"/>
                  <a:gd name="connsiteY3068" fmla="*/ 1046893 h 1426152"/>
                  <a:gd name="connsiteX3069" fmla="*/ 2895460 w 4138566"/>
                  <a:gd name="connsiteY3069" fmla="*/ 1042505 h 1426152"/>
                  <a:gd name="connsiteX3070" fmla="*/ 2895095 w 4138566"/>
                  <a:gd name="connsiteY3070" fmla="*/ 1038482 h 1426152"/>
                  <a:gd name="connsiteX3071" fmla="*/ 2891803 w 4138566"/>
                  <a:gd name="connsiteY3071" fmla="*/ 1037750 h 1426152"/>
                  <a:gd name="connsiteX3072" fmla="*/ 2879551 w 4138566"/>
                  <a:gd name="connsiteY3072" fmla="*/ 1030618 h 1426152"/>
                  <a:gd name="connsiteX3073" fmla="*/ 2873882 w 4138566"/>
                  <a:gd name="connsiteY3073" fmla="*/ 1026230 h 1426152"/>
                  <a:gd name="connsiteX3074" fmla="*/ 2868762 w 4138566"/>
                  <a:gd name="connsiteY3074" fmla="*/ 1023121 h 1426152"/>
                  <a:gd name="connsiteX3075" fmla="*/ 2867665 w 4138566"/>
                  <a:gd name="connsiteY3075" fmla="*/ 1020744 h 1426152"/>
                  <a:gd name="connsiteX3076" fmla="*/ 2867482 w 4138566"/>
                  <a:gd name="connsiteY3076" fmla="*/ 1015989 h 1426152"/>
                  <a:gd name="connsiteX3077" fmla="*/ 2864373 w 4138566"/>
                  <a:gd name="connsiteY3077" fmla="*/ 1012881 h 1426152"/>
                  <a:gd name="connsiteX3078" fmla="*/ 2860168 w 4138566"/>
                  <a:gd name="connsiteY3078" fmla="*/ 1010321 h 1426152"/>
                  <a:gd name="connsiteX3079" fmla="*/ 2855962 w 4138566"/>
                  <a:gd name="connsiteY3079" fmla="*/ 1009040 h 1426152"/>
                  <a:gd name="connsiteX3080" fmla="*/ 2854864 w 4138566"/>
                  <a:gd name="connsiteY3080" fmla="*/ 1006846 h 1426152"/>
                  <a:gd name="connsiteX3081" fmla="*/ 2854499 w 4138566"/>
                  <a:gd name="connsiteY3081" fmla="*/ 1005018 h 1426152"/>
                  <a:gd name="connsiteX3082" fmla="*/ 2853402 w 4138566"/>
                  <a:gd name="connsiteY3082" fmla="*/ 1005018 h 1426152"/>
                  <a:gd name="connsiteX3083" fmla="*/ 2849744 w 4138566"/>
                  <a:gd name="connsiteY3083" fmla="*/ 1005018 h 1426152"/>
                  <a:gd name="connsiteX3084" fmla="*/ 2842795 w 4138566"/>
                  <a:gd name="connsiteY3084" fmla="*/ 1007578 h 1426152"/>
                  <a:gd name="connsiteX3085" fmla="*/ 2837675 w 4138566"/>
                  <a:gd name="connsiteY3085" fmla="*/ 1007578 h 1426152"/>
                  <a:gd name="connsiteX3086" fmla="*/ 2827800 w 4138566"/>
                  <a:gd name="connsiteY3086" fmla="*/ 1004103 h 1426152"/>
                  <a:gd name="connsiteX3087" fmla="*/ 2827800 w 4138566"/>
                  <a:gd name="connsiteY3087" fmla="*/ 1011783 h 1426152"/>
                  <a:gd name="connsiteX3088" fmla="*/ 2829264 w 4138566"/>
                  <a:gd name="connsiteY3088" fmla="*/ 1012149 h 1426152"/>
                  <a:gd name="connsiteX3089" fmla="*/ 2827800 w 4138566"/>
                  <a:gd name="connsiteY3089" fmla="*/ 1015624 h 1426152"/>
                  <a:gd name="connsiteX3090" fmla="*/ 2826703 w 4138566"/>
                  <a:gd name="connsiteY3090" fmla="*/ 1021292 h 1426152"/>
                  <a:gd name="connsiteX3091" fmla="*/ 2823412 w 4138566"/>
                  <a:gd name="connsiteY3091" fmla="*/ 1029156 h 1426152"/>
                  <a:gd name="connsiteX3092" fmla="*/ 2818292 w 4138566"/>
                  <a:gd name="connsiteY3092" fmla="*/ 1031350 h 1426152"/>
                  <a:gd name="connsiteX3093" fmla="*/ 2819755 w 4138566"/>
                  <a:gd name="connsiteY3093" fmla="*/ 1026230 h 1426152"/>
                  <a:gd name="connsiteX3094" fmla="*/ 2823595 w 4138566"/>
                  <a:gd name="connsiteY3094" fmla="*/ 1020378 h 1426152"/>
                  <a:gd name="connsiteX3095" fmla="*/ 2821583 w 4138566"/>
                  <a:gd name="connsiteY3095" fmla="*/ 1016904 h 1426152"/>
                  <a:gd name="connsiteX3096" fmla="*/ 2813355 w 4138566"/>
                  <a:gd name="connsiteY3096" fmla="*/ 1025133 h 1426152"/>
                  <a:gd name="connsiteX3097" fmla="*/ 2806589 w 4138566"/>
                  <a:gd name="connsiteY3097" fmla="*/ 1027693 h 1426152"/>
                  <a:gd name="connsiteX3098" fmla="*/ 2797994 w 4138566"/>
                  <a:gd name="connsiteY3098" fmla="*/ 1029887 h 1426152"/>
                  <a:gd name="connsiteX3099" fmla="*/ 2791228 w 4138566"/>
                  <a:gd name="connsiteY3099" fmla="*/ 1029156 h 1426152"/>
                  <a:gd name="connsiteX3100" fmla="*/ 2790679 w 4138566"/>
                  <a:gd name="connsiteY3100" fmla="*/ 1027327 h 1426152"/>
                  <a:gd name="connsiteX3101" fmla="*/ 2794885 w 4138566"/>
                  <a:gd name="connsiteY3101" fmla="*/ 1025864 h 1426152"/>
                  <a:gd name="connsiteX3102" fmla="*/ 2797994 w 4138566"/>
                  <a:gd name="connsiteY3102" fmla="*/ 1023121 h 1426152"/>
                  <a:gd name="connsiteX3103" fmla="*/ 2800919 w 4138566"/>
                  <a:gd name="connsiteY3103" fmla="*/ 1019098 h 1426152"/>
                  <a:gd name="connsiteX3104" fmla="*/ 2800005 w 4138566"/>
                  <a:gd name="connsiteY3104" fmla="*/ 1016355 h 1426152"/>
                  <a:gd name="connsiteX3105" fmla="*/ 2795799 w 4138566"/>
                  <a:gd name="connsiteY3105" fmla="*/ 1014344 h 1426152"/>
                  <a:gd name="connsiteX3106" fmla="*/ 2792874 w 4138566"/>
                  <a:gd name="connsiteY3106" fmla="*/ 1010869 h 1426152"/>
                  <a:gd name="connsiteX3107" fmla="*/ 2795982 w 4138566"/>
                  <a:gd name="connsiteY3107" fmla="*/ 1010138 h 1426152"/>
                  <a:gd name="connsiteX3108" fmla="*/ 2800005 w 4138566"/>
                  <a:gd name="connsiteY3108" fmla="*/ 1006115 h 1426152"/>
                  <a:gd name="connsiteX3109" fmla="*/ 2800554 w 4138566"/>
                  <a:gd name="connsiteY3109" fmla="*/ 1004103 h 1426152"/>
                  <a:gd name="connsiteX3110" fmla="*/ 2793056 w 4138566"/>
                  <a:gd name="connsiteY3110" fmla="*/ 1004652 h 1426152"/>
                  <a:gd name="connsiteX3111" fmla="*/ 2788851 w 4138566"/>
                  <a:gd name="connsiteY3111" fmla="*/ 1006846 h 1426152"/>
                  <a:gd name="connsiteX3112" fmla="*/ 2787205 w 4138566"/>
                  <a:gd name="connsiteY3112" fmla="*/ 1010321 h 1426152"/>
                  <a:gd name="connsiteX3113" fmla="*/ 2790131 w 4138566"/>
                  <a:gd name="connsiteY3113" fmla="*/ 1013795 h 1426152"/>
                  <a:gd name="connsiteX3114" fmla="*/ 2788668 w 4138566"/>
                  <a:gd name="connsiteY3114" fmla="*/ 1016355 h 1426152"/>
                  <a:gd name="connsiteX3115" fmla="*/ 2784828 w 4138566"/>
                  <a:gd name="connsiteY3115" fmla="*/ 1020012 h 1426152"/>
                  <a:gd name="connsiteX3116" fmla="*/ 2780622 w 4138566"/>
                  <a:gd name="connsiteY3116" fmla="*/ 1020012 h 1426152"/>
                  <a:gd name="connsiteX3117" fmla="*/ 2778611 w 4138566"/>
                  <a:gd name="connsiteY3117" fmla="*/ 1023121 h 1426152"/>
                  <a:gd name="connsiteX3118" fmla="*/ 2777147 w 4138566"/>
                  <a:gd name="connsiteY3118" fmla="*/ 1022024 h 1426152"/>
                  <a:gd name="connsiteX3119" fmla="*/ 2776964 w 4138566"/>
                  <a:gd name="connsiteY3119" fmla="*/ 1015075 h 1426152"/>
                  <a:gd name="connsiteX3120" fmla="*/ 2778062 w 4138566"/>
                  <a:gd name="connsiteY3120" fmla="*/ 1010869 h 1426152"/>
                  <a:gd name="connsiteX3121" fmla="*/ 2778245 w 4138566"/>
                  <a:gd name="connsiteY3121" fmla="*/ 1006480 h 1426152"/>
                  <a:gd name="connsiteX3122" fmla="*/ 2779159 w 4138566"/>
                  <a:gd name="connsiteY3122" fmla="*/ 1003189 h 1426152"/>
                  <a:gd name="connsiteX3123" fmla="*/ 2778245 w 4138566"/>
                  <a:gd name="connsiteY3123" fmla="*/ 1001543 h 1426152"/>
                  <a:gd name="connsiteX3124" fmla="*/ 2778793 w 4138566"/>
                  <a:gd name="connsiteY3124" fmla="*/ 996606 h 1426152"/>
                  <a:gd name="connsiteX3125" fmla="*/ 2777696 w 4138566"/>
                  <a:gd name="connsiteY3125" fmla="*/ 993131 h 1426152"/>
                  <a:gd name="connsiteX3126" fmla="*/ 2773307 w 4138566"/>
                  <a:gd name="connsiteY3126" fmla="*/ 992400 h 1426152"/>
                  <a:gd name="connsiteX3127" fmla="*/ 2762519 w 4138566"/>
                  <a:gd name="connsiteY3127" fmla="*/ 994777 h 1426152"/>
                  <a:gd name="connsiteX3128" fmla="*/ 2751547 w 4138566"/>
                  <a:gd name="connsiteY3128" fmla="*/ 995143 h 1426152"/>
                  <a:gd name="connsiteX3129" fmla="*/ 2746792 w 4138566"/>
                  <a:gd name="connsiteY3129" fmla="*/ 991851 h 1426152"/>
                  <a:gd name="connsiteX3130" fmla="*/ 2738564 w 4138566"/>
                  <a:gd name="connsiteY3130" fmla="*/ 988743 h 1426152"/>
                  <a:gd name="connsiteX3131" fmla="*/ 2738746 w 4138566"/>
                  <a:gd name="connsiteY3131" fmla="*/ 986731 h 1426152"/>
                  <a:gd name="connsiteX3132" fmla="*/ 2740758 w 4138566"/>
                  <a:gd name="connsiteY3132" fmla="*/ 981428 h 1426152"/>
                  <a:gd name="connsiteX3133" fmla="*/ 2753009 w 4138566"/>
                  <a:gd name="connsiteY3133" fmla="*/ 973382 h 1426152"/>
                  <a:gd name="connsiteX3134" fmla="*/ 2756667 w 4138566"/>
                  <a:gd name="connsiteY3134" fmla="*/ 972102 h 1426152"/>
                  <a:gd name="connsiteX3135" fmla="*/ 2765444 w 4138566"/>
                  <a:gd name="connsiteY3135" fmla="*/ 966251 h 1426152"/>
                  <a:gd name="connsiteX3136" fmla="*/ 2769101 w 4138566"/>
                  <a:gd name="connsiteY3136" fmla="*/ 960765 h 1426152"/>
                  <a:gd name="connsiteX3137" fmla="*/ 2772027 w 4138566"/>
                  <a:gd name="connsiteY3137" fmla="*/ 958570 h 1426152"/>
                  <a:gd name="connsiteX3138" fmla="*/ 2774953 w 4138566"/>
                  <a:gd name="connsiteY3138" fmla="*/ 958022 h 1426152"/>
                  <a:gd name="connsiteX3139" fmla="*/ 2779342 w 4138566"/>
                  <a:gd name="connsiteY3139" fmla="*/ 955279 h 1426152"/>
                  <a:gd name="connsiteX3140" fmla="*/ 2801834 w 4138566"/>
                  <a:gd name="connsiteY3140" fmla="*/ 938455 h 1426152"/>
                  <a:gd name="connsiteX3141" fmla="*/ 2806040 w 4138566"/>
                  <a:gd name="connsiteY3141" fmla="*/ 932055 h 1426152"/>
                  <a:gd name="connsiteX3142" fmla="*/ 2810246 w 4138566"/>
                  <a:gd name="connsiteY3142" fmla="*/ 929861 h 1426152"/>
                  <a:gd name="connsiteX3143" fmla="*/ 2812074 w 4138566"/>
                  <a:gd name="connsiteY3143" fmla="*/ 926386 h 1426152"/>
                  <a:gd name="connsiteX3144" fmla="*/ 2812440 w 4138566"/>
                  <a:gd name="connsiteY3144" fmla="*/ 923460 h 1426152"/>
                  <a:gd name="connsiteX3145" fmla="*/ 2815549 w 4138566"/>
                  <a:gd name="connsiteY3145" fmla="*/ 921266 h 1426152"/>
                  <a:gd name="connsiteX3146" fmla="*/ 2818840 w 4138566"/>
                  <a:gd name="connsiteY3146" fmla="*/ 917792 h 1426152"/>
                  <a:gd name="connsiteX3147" fmla="*/ 2820304 w 4138566"/>
                  <a:gd name="connsiteY3147" fmla="*/ 914683 h 1426152"/>
                  <a:gd name="connsiteX3148" fmla="*/ 2823046 w 4138566"/>
                  <a:gd name="connsiteY3148" fmla="*/ 915049 h 1426152"/>
                  <a:gd name="connsiteX3149" fmla="*/ 2825972 w 4138566"/>
                  <a:gd name="connsiteY3149" fmla="*/ 910294 h 1426152"/>
                  <a:gd name="connsiteX3150" fmla="*/ 2833104 w 4138566"/>
                  <a:gd name="connsiteY3150" fmla="*/ 905357 h 1426152"/>
                  <a:gd name="connsiteX3151" fmla="*/ 2840601 w 4138566"/>
                  <a:gd name="connsiteY3151" fmla="*/ 897311 h 1426152"/>
                  <a:gd name="connsiteX3152" fmla="*/ 2844807 w 4138566"/>
                  <a:gd name="connsiteY3152" fmla="*/ 897860 h 1426152"/>
                  <a:gd name="connsiteX3153" fmla="*/ 2853584 w 4138566"/>
                  <a:gd name="connsiteY3153" fmla="*/ 890362 h 1426152"/>
                  <a:gd name="connsiteX3154" fmla="*/ 2856693 w 4138566"/>
                  <a:gd name="connsiteY3154" fmla="*/ 884693 h 1426152"/>
                  <a:gd name="connsiteX3155" fmla="*/ 2858339 w 4138566"/>
                  <a:gd name="connsiteY3155" fmla="*/ 885425 h 1426152"/>
                  <a:gd name="connsiteX3156" fmla="*/ 2864008 w 4138566"/>
                  <a:gd name="connsiteY3156" fmla="*/ 881402 h 1426152"/>
                  <a:gd name="connsiteX3157" fmla="*/ 2869311 w 4138566"/>
                  <a:gd name="connsiteY3157" fmla="*/ 879025 h 1426152"/>
                  <a:gd name="connsiteX3158" fmla="*/ 2873334 w 4138566"/>
                  <a:gd name="connsiteY3158" fmla="*/ 872990 h 1426152"/>
                  <a:gd name="connsiteX3159" fmla="*/ 2874796 w 4138566"/>
                  <a:gd name="connsiteY3159" fmla="*/ 867687 h 1426152"/>
                  <a:gd name="connsiteX3160" fmla="*/ 2881562 w 4138566"/>
                  <a:gd name="connsiteY3160" fmla="*/ 860738 h 1426152"/>
                  <a:gd name="connsiteX3161" fmla="*/ 2899666 w 4138566"/>
                  <a:gd name="connsiteY3161" fmla="*/ 849218 h 1426152"/>
                  <a:gd name="connsiteX3162" fmla="*/ 2905335 w 4138566"/>
                  <a:gd name="connsiteY3162" fmla="*/ 843366 h 1426152"/>
                  <a:gd name="connsiteX3163" fmla="*/ 2910089 w 4138566"/>
                  <a:gd name="connsiteY3163" fmla="*/ 836783 h 1426152"/>
                  <a:gd name="connsiteX3164" fmla="*/ 2918501 w 4138566"/>
                  <a:gd name="connsiteY3164" fmla="*/ 831114 h 1426152"/>
                  <a:gd name="connsiteX3165" fmla="*/ 2926364 w 4138566"/>
                  <a:gd name="connsiteY3165" fmla="*/ 826360 h 1426152"/>
                  <a:gd name="connsiteX3166" fmla="*/ 2940079 w 4138566"/>
                  <a:gd name="connsiteY3166" fmla="*/ 821240 h 1426152"/>
                  <a:gd name="connsiteX3167" fmla="*/ 2965680 w 4138566"/>
                  <a:gd name="connsiteY3167" fmla="*/ 819594 h 1426152"/>
                  <a:gd name="connsiteX3168" fmla="*/ 2982320 w 4138566"/>
                  <a:gd name="connsiteY3168" fmla="*/ 819594 h 1426152"/>
                  <a:gd name="connsiteX3169" fmla="*/ 2991463 w 4138566"/>
                  <a:gd name="connsiteY3169" fmla="*/ 818497 h 1426152"/>
                  <a:gd name="connsiteX3170" fmla="*/ 2995303 w 4138566"/>
                  <a:gd name="connsiteY3170" fmla="*/ 819228 h 1426152"/>
                  <a:gd name="connsiteX3171" fmla="*/ 3000424 w 4138566"/>
                  <a:gd name="connsiteY3171" fmla="*/ 819045 h 1426152"/>
                  <a:gd name="connsiteX3172" fmla="*/ 3006275 w 4138566"/>
                  <a:gd name="connsiteY3172" fmla="*/ 820143 h 1426152"/>
                  <a:gd name="connsiteX3173" fmla="*/ 3009567 w 4138566"/>
                  <a:gd name="connsiteY3173" fmla="*/ 820143 h 1426152"/>
                  <a:gd name="connsiteX3174" fmla="*/ 3009567 w 4138566"/>
                  <a:gd name="connsiteY3174" fmla="*/ 824714 h 1426152"/>
                  <a:gd name="connsiteX3175" fmla="*/ 3011944 w 4138566"/>
                  <a:gd name="connsiteY3175" fmla="*/ 827640 h 1426152"/>
                  <a:gd name="connsiteX3176" fmla="*/ 3015053 w 4138566"/>
                  <a:gd name="connsiteY3176" fmla="*/ 828371 h 1426152"/>
                  <a:gd name="connsiteX3177" fmla="*/ 3019990 w 4138566"/>
                  <a:gd name="connsiteY3177" fmla="*/ 826909 h 1426152"/>
                  <a:gd name="connsiteX3178" fmla="*/ 3021453 w 4138566"/>
                  <a:gd name="connsiteY3178" fmla="*/ 825446 h 1426152"/>
                  <a:gd name="connsiteX3179" fmla="*/ 3022002 w 4138566"/>
                  <a:gd name="connsiteY3179" fmla="*/ 818314 h 1426152"/>
                  <a:gd name="connsiteX3180" fmla="*/ 3024562 w 4138566"/>
                  <a:gd name="connsiteY3180" fmla="*/ 817217 h 1426152"/>
                  <a:gd name="connsiteX3181" fmla="*/ 3050894 w 4138566"/>
                  <a:gd name="connsiteY3181" fmla="*/ 824897 h 1426152"/>
                  <a:gd name="connsiteX3182" fmla="*/ 3058757 w 4138566"/>
                  <a:gd name="connsiteY3182" fmla="*/ 824348 h 1426152"/>
                  <a:gd name="connsiteX3183" fmla="*/ 3058757 w 4138566"/>
                  <a:gd name="connsiteY3183" fmla="*/ 821240 h 1426152"/>
                  <a:gd name="connsiteX3184" fmla="*/ 3062963 w 4138566"/>
                  <a:gd name="connsiteY3184" fmla="*/ 819594 h 1426152"/>
                  <a:gd name="connsiteX3185" fmla="*/ 3072289 w 4138566"/>
                  <a:gd name="connsiteY3185" fmla="*/ 819960 h 1426152"/>
                  <a:gd name="connsiteX3186" fmla="*/ 3075215 w 4138566"/>
                  <a:gd name="connsiteY3186" fmla="*/ 822885 h 1426152"/>
                  <a:gd name="connsiteX3187" fmla="*/ 3077043 w 4138566"/>
                  <a:gd name="connsiteY3187" fmla="*/ 825628 h 1426152"/>
                  <a:gd name="connsiteX3188" fmla="*/ 3079421 w 4138566"/>
                  <a:gd name="connsiteY3188" fmla="*/ 825811 h 1426152"/>
                  <a:gd name="connsiteX3189" fmla="*/ 3085638 w 4138566"/>
                  <a:gd name="connsiteY3189" fmla="*/ 824714 h 1426152"/>
                  <a:gd name="connsiteX3190" fmla="*/ 3085821 w 4138566"/>
                  <a:gd name="connsiteY3190" fmla="*/ 821240 h 1426152"/>
                  <a:gd name="connsiteX3191" fmla="*/ 3083992 w 4138566"/>
                  <a:gd name="connsiteY3191" fmla="*/ 821240 h 1426152"/>
                  <a:gd name="connsiteX3192" fmla="*/ 3081798 w 4138566"/>
                  <a:gd name="connsiteY3192" fmla="*/ 818314 h 1426152"/>
                  <a:gd name="connsiteX3193" fmla="*/ 3085821 w 4138566"/>
                  <a:gd name="connsiteY3193" fmla="*/ 816668 h 1426152"/>
                  <a:gd name="connsiteX3194" fmla="*/ 3091855 w 4138566"/>
                  <a:gd name="connsiteY3194" fmla="*/ 816485 h 1426152"/>
                  <a:gd name="connsiteX3195" fmla="*/ 3091490 w 4138566"/>
                  <a:gd name="connsiteY3195" fmla="*/ 814291 h 1426152"/>
                  <a:gd name="connsiteX3196" fmla="*/ 3089112 w 4138566"/>
                  <a:gd name="connsiteY3196" fmla="*/ 811914 h 1426152"/>
                  <a:gd name="connsiteX3197" fmla="*/ 3089661 w 4138566"/>
                  <a:gd name="connsiteY3197" fmla="*/ 809719 h 1426152"/>
                  <a:gd name="connsiteX3198" fmla="*/ 3094964 w 4138566"/>
                  <a:gd name="connsiteY3198" fmla="*/ 806976 h 1426152"/>
                  <a:gd name="connsiteX3199" fmla="*/ 3100267 w 4138566"/>
                  <a:gd name="connsiteY3199" fmla="*/ 806611 h 1426152"/>
                  <a:gd name="connsiteX3200" fmla="*/ 3106667 w 4138566"/>
                  <a:gd name="connsiteY3200" fmla="*/ 807342 h 1426152"/>
                  <a:gd name="connsiteX3201" fmla="*/ 3121480 w 4138566"/>
                  <a:gd name="connsiteY3201" fmla="*/ 811914 h 1426152"/>
                  <a:gd name="connsiteX3202" fmla="*/ 3126234 w 4138566"/>
                  <a:gd name="connsiteY3202" fmla="*/ 811548 h 1426152"/>
                  <a:gd name="connsiteX3203" fmla="*/ 3132451 w 4138566"/>
                  <a:gd name="connsiteY3203" fmla="*/ 815022 h 1426152"/>
                  <a:gd name="connsiteX3204" fmla="*/ 3132817 w 4138566"/>
                  <a:gd name="connsiteY3204" fmla="*/ 816485 h 1426152"/>
                  <a:gd name="connsiteX3205" fmla="*/ 3137206 w 4138566"/>
                  <a:gd name="connsiteY3205" fmla="*/ 817400 h 1426152"/>
                  <a:gd name="connsiteX3206" fmla="*/ 3139583 w 4138566"/>
                  <a:gd name="connsiteY3206" fmla="*/ 813011 h 1426152"/>
                  <a:gd name="connsiteX3207" fmla="*/ 3143788 w 4138566"/>
                  <a:gd name="connsiteY3207" fmla="*/ 812280 h 1426152"/>
                  <a:gd name="connsiteX3208" fmla="*/ 3150189 w 4138566"/>
                  <a:gd name="connsiteY3208" fmla="*/ 813377 h 1426152"/>
                  <a:gd name="connsiteX3209" fmla="*/ 3154395 w 4138566"/>
                  <a:gd name="connsiteY3209" fmla="*/ 815571 h 1426152"/>
                  <a:gd name="connsiteX3210" fmla="*/ 3158783 w 4138566"/>
                  <a:gd name="connsiteY3210" fmla="*/ 819228 h 1426152"/>
                  <a:gd name="connsiteX3211" fmla="*/ 3160795 w 4138566"/>
                  <a:gd name="connsiteY3211" fmla="*/ 822885 h 1426152"/>
                  <a:gd name="connsiteX3212" fmla="*/ 3169755 w 4138566"/>
                  <a:gd name="connsiteY3212" fmla="*/ 824348 h 1426152"/>
                  <a:gd name="connsiteX3213" fmla="*/ 3171584 w 4138566"/>
                  <a:gd name="connsiteY3213" fmla="*/ 826726 h 1426152"/>
                  <a:gd name="connsiteX3214" fmla="*/ 3166281 w 4138566"/>
                  <a:gd name="connsiteY3214" fmla="*/ 828554 h 1426152"/>
                  <a:gd name="connsiteX3215" fmla="*/ 3158783 w 4138566"/>
                  <a:gd name="connsiteY3215" fmla="*/ 829103 h 1426152"/>
                  <a:gd name="connsiteX3216" fmla="*/ 3148543 w 4138566"/>
                  <a:gd name="connsiteY3216" fmla="*/ 828920 h 1426152"/>
                  <a:gd name="connsiteX3217" fmla="*/ 3143057 w 4138566"/>
                  <a:gd name="connsiteY3217" fmla="*/ 830749 h 1426152"/>
                  <a:gd name="connsiteX3218" fmla="*/ 3143788 w 4138566"/>
                  <a:gd name="connsiteY3218" fmla="*/ 832943 h 1426152"/>
                  <a:gd name="connsiteX3219" fmla="*/ 3150555 w 4138566"/>
                  <a:gd name="connsiteY3219" fmla="*/ 839892 h 1426152"/>
                  <a:gd name="connsiteX3220" fmla="*/ 3157686 w 4138566"/>
                  <a:gd name="connsiteY3220" fmla="*/ 840441 h 1426152"/>
                  <a:gd name="connsiteX3221" fmla="*/ 3164087 w 4138566"/>
                  <a:gd name="connsiteY3221" fmla="*/ 839892 h 1426152"/>
                  <a:gd name="connsiteX3222" fmla="*/ 3170304 w 4138566"/>
                  <a:gd name="connsiteY3222" fmla="*/ 838612 h 1426152"/>
                  <a:gd name="connsiteX3223" fmla="*/ 3173413 w 4138566"/>
                  <a:gd name="connsiteY3223" fmla="*/ 834955 h 1426152"/>
                  <a:gd name="connsiteX3224" fmla="*/ 3177984 w 4138566"/>
                  <a:gd name="connsiteY3224" fmla="*/ 833126 h 1426152"/>
                  <a:gd name="connsiteX3225" fmla="*/ 3181276 w 4138566"/>
                  <a:gd name="connsiteY3225" fmla="*/ 835869 h 1426152"/>
                  <a:gd name="connsiteX3226" fmla="*/ 3186945 w 4138566"/>
                  <a:gd name="connsiteY3226" fmla="*/ 837698 h 1426152"/>
                  <a:gd name="connsiteX3227" fmla="*/ 3190602 w 4138566"/>
                  <a:gd name="connsiteY3227" fmla="*/ 835503 h 1426152"/>
                  <a:gd name="connsiteX3228" fmla="*/ 3193345 w 4138566"/>
                  <a:gd name="connsiteY3228" fmla="*/ 832212 h 1426152"/>
                  <a:gd name="connsiteX3229" fmla="*/ 3199562 w 4138566"/>
                  <a:gd name="connsiteY3229" fmla="*/ 831114 h 1426152"/>
                  <a:gd name="connsiteX3230" fmla="*/ 3200294 w 4138566"/>
                  <a:gd name="connsiteY3230" fmla="*/ 828737 h 1426152"/>
                  <a:gd name="connsiteX3231" fmla="*/ 3205962 w 4138566"/>
                  <a:gd name="connsiteY3231" fmla="*/ 826360 h 1426152"/>
                  <a:gd name="connsiteX3232" fmla="*/ 3213094 w 4138566"/>
                  <a:gd name="connsiteY3232" fmla="*/ 828371 h 1426152"/>
                  <a:gd name="connsiteX3233" fmla="*/ 3216568 w 4138566"/>
                  <a:gd name="connsiteY3233" fmla="*/ 831846 h 1426152"/>
                  <a:gd name="connsiteX3234" fmla="*/ 3220774 w 4138566"/>
                  <a:gd name="connsiteY3234" fmla="*/ 832212 h 1426152"/>
                  <a:gd name="connsiteX3235" fmla="*/ 3226443 w 4138566"/>
                  <a:gd name="connsiteY3235" fmla="*/ 830749 h 1426152"/>
                  <a:gd name="connsiteX3236" fmla="*/ 3227906 w 4138566"/>
                  <a:gd name="connsiteY3236" fmla="*/ 827640 h 1426152"/>
                  <a:gd name="connsiteX3237" fmla="*/ 3234855 w 4138566"/>
                  <a:gd name="connsiteY3237" fmla="*/ 828189 h 1426152"/>
                  <a:gd name="connsiteX3238" fmla="*/ 3237781 w 4138566"/>
                  <a:gd name="connsiteY3238" fmla="*/ 829651 h 1426152"/>
                  <a:gd name="connsiteX3239" fmla="*/ 3239426 w 4138566"/>
                  <a:gd name="connsiteY3239" fmla="*/ 827823 h 1426152"/>
                  <a:gd name="connsiteX3240" fmla="*/ 3244181 w 4138566"/>
                  <a:gd name="connsiteY3240" fmla="*/ 827823 h 1426152"/>
                  <a:gd name="connsiteX3241" fmla="*/ 3244729 w 4138566"/>
                  <a:gd name="connsiteY3241" fmla="*/ 824897 h 1426152"/>
                  <a:gd name="connsiteX3242" fmla="*/ 3243266 w 4138566"/>
                  <a:gd name="connsiteY3242" fmla="*/ 821605 h 1426152"/>
                  <a:gd name="connsiteX3243" fmla="*/ 3240158 w 4138566"/>
                  <a:gd name="connsiteY3243" fmla="*/ 817948 h 1426152"/>
                  <a:gd name="connsiteX3244" fmla="*/ 3230466 w 4138566"/>
                  <a:gd name="connsiteY3244" fmla="*/ 814657 h 1426152"/>
                  <a:gd name="connsiteX3245" fmla="*/ 3220774 w 4138566"/>
                  <a:gd name="connsiteY3245" fmla="*/ 816120 h 1426152"/>
                  <a:gd name="connsiteX3246" fmla="*/ 3221140 w 4138566"/>
                  <a:gd name="connsiteY3246" fmla="*/ 813377 h 1426152"/>
                  <a:gd name="connsiteX3247" fmla="*/ 3224249 w 4138566"/>
                  <a:gd name="connsiteY3247" fmla="*/ 810999 h 1426152"/>
                  <a:gd name="connsiteX3248" fmla="*/ 3220043 w 4138566"/>
                  <a:gd name="connsiteY3248" fmla="*/ 802953 h 1426152"/>
                  <a:gd name="connsiteX3249" fmla="*/ 3222055 w 4138566"/>
                  <a:gd name="connsiteY3249" fmla="*/ 801308 h 1426152"/>
                  <a:gd name="connsiteX3250" fmla="*/ 3224797 w 4138566"/>
                  <a:gd name="connsiteY3250" fmla="*/ 802953 h 1426152"/>
                  <a:gd name="connsiteX3251" fmla="*/ 3225895 w 4138566"/>
                  <a:gd name="connsiteY3251" fmla="*/ 802953 h 1426152"/>
                  <a:gd name="connsiteX3252" fmla="*/ 3232112 w 4138566"/>
                  <a:gd name="connsiteY3252" fmla="*/ 792713 h 1426152"/>
                  <a:gd name="connsiteX3253" fmla="*/ 3235403 w 4138566"/>
                  <a:gd name="connsiteY3253" fmla="*/ 788324 h 1426152"/>
                  <a:gd name="connsiteX3254" fmla="*/ 3236866 w 4138566"/>
                  <a:gd name="connsiteY3254" fmla="*/ 785033 h 1426152"/>
                  <a:gd name="connsiteX3255" fmla="*/ 3242718 w 4138566"/>
                  <a:gd name="connsiteY3255" fmla="*/ 780827 h 1426152"/>
                  <a:gd name="connsiteX3256" fmla="*/ 3248569 w 4138566"/>
                  <a:gd name="connsiteY3256" fmla="*/ 778633 h 1426152"/>
                  <a:gd name="connsiteX3257" fmla="*/ 3265027 w 4138566"/>
                  <a:gd name="connsiteY3257" fmla="*/ 767112 h 1426152"/>
                  <a:gd name="connsiteX3258" fmla="*/ 3265210 w 4138566"/>
                  <a:gd name="connsiteY3258" fmla="*/ 764004 h 1426152"/>
                  <a:gd name="connsiteX3259" fmla="*/ 3267039 w 4138566"/>
                  <a:gd name="connsiteY3259" fmla="*/ 760895 h 1426152"/>
                  <a:gd name="connsiteX3260" fmla="*/ 3277462 w 4138566"/>
                  <a:gd name="connsiteY3260" fmla="*/ 752117 h 1426152"/>
                  <a:gd name="connsiteX3261" fmla="*/ 3282034 w 4138566"/>
                  <a:gd name="connsiteY3261" fmla="*/ 749192 h 1426152"/>
                  <a:gd name="connsiteX3262" fmla="*/ 3284594 w 4138566"/>
                  <a:gd name="connsiteY3262" fmla="*/ 740414 h 1426152"/>
                  <a:gd name="connsiteX3263" fmla="*/ 3289348 w 4138566"/>
                  <a:gd name="connsiteY3263" fmla="*/ 737854 h 1426152"/>
                  <a:gd name="connsiteX3264" fmla="*/ 3297760 w 4138566"/>
                  <a:gd name="connsiteY3264" fmla="*/ 731271 h 1426152"/>
                  <a:gd name="connsiteX3265" fmla="*/ 3302697 w 4138566"/>
                  <a:gd name="connsiteY3265" fmla="*/ 729991 h 1426152"/>
                  <a:gd name="connsiteX3266" fmla="*/ 3306903 w 4138566"/>
                  <a:gd name="connsiteY3266" fmla="*/ 727431 h 1426152"/>
                  <a:gd name="connsiteX3267" fmla="*/ 3319521 w 4138566"/>
                  <a:gd name="connsiteY3267" fmla="*/ 728162 h 1426152"/>
                  <a:gd name="connsiteX3268" fmla="*/ 3338355 w 4138566"/>
                  <a:gd name="connsiteY3268" fmla="*/ 725236 h 1426152"/>
                  <a:gd name="connsiteX3269" fmla="*/ 3341098 w 4138566"/>
                  <a:gd name="connsiteY3269" fmla="*/ 723956 h 1426152"/>
                  <a:gd name="connsiteX3270" fmla="*/ 3342744 w 4138566"/>
                  <a:gd name="connsiteY3270" fmla="*/ 721579 h 1426152"/>
                  <a:gd name="connsiteX3271" fmla="*/ 3345853 w 4138566"/>
                  <a:gd name="connsiteY3271" fmla="*/ 722128 h 1426152"/>
                  <a:gd name="connsiteX3272" fmla="*/ 3352253 w 4138566"/>
                  <a:gd name="connsiteY3272" fmla="*/ 724871 h 1426152"/>
                  <a:gd name="connsiteX3273" fmla="*/ 3355179 w 4138566"/>
                  <a:gd name="connsiteY3273" fmla="*/ 727431 h 1426152"/>
                  <a:gd name="connsiteX3274" fmla="*/ 3356825 w 4138566"/>
                  <a:gd name="connsiteY3274" fmla="*/ 731271 h 1426152"/>
                  <a:gd name="connsiteX3275" fmla="*/ 3363774 w 4138566"/>
                  <a:gd name="connsiteY3275" fmla="*/ 730905 h 1426152"/>
                  <a:gd name="connsiteX3276" fmla="*/ 3368345 w 4138566"/>
                  <a:gd name="connsiteY3276" fmla="*/ 726882 h 1426152"/>
                  <a:gd name="connsiteX3277" fmla="*/ 3377489 w 4138566"/>
                  <a:gd name="connsiteY3277" fmla="*/ 720482 h 1426152"/>
                  <a:gd name="connsiteX3278" fmla="*/ 3373648 w 4138566"/>
                  <a:gd name="connsiteY3278" fmla="*/ 736208 h 1426152"/>
                  <a:gd name="connsiteX3279" fmla="*/ 3369991 w 4138566"/>
                  <a:gd name="connsiteY3279" fmla="*/ 738951 h 1426152"/>
                  <a:gd name="connsiteX3280" fmla="*/ 3367979 w 4138566"/>
                  <a:gd name="connsiteY3280" fmla="*/ 742426 h 1426152"/>
                  <a:gd name="connsiteX3281" fmla="*/ 3365236 w 4138566"/>
                  <a:gd name="connsiteY3281" fmla="*/ 745534 h 1426152"/>
                  <a:gd name="connsiteX3282" fmla="*/ 3365236 w 4138566"/>
                  <a:gd name="connsiteY3282" fmla="*/ 749740 h 1426152"/>
                  <a:gd name="connsiteX3283" fmla="*/ 3367979 w 4138566"/>
                  <a:gd name="connsiteY3283" fmla="*/ 752483 h 1426152"/>
                  <a:gd name="connsiteX3284" fmla="*/ 3367248 w 4138566"/>
                  <a:gd name="connsiteY3284" fmla="*/ 755226 h 1426152"/>
                  <a:gd name="connsiteX3285" fmla="*/ 3365053 w 4138566"/>
                  <a:gd name="connsiteY3285" fmla="*/ 756872 h 1426152"/>
                  <a:gd name="connsiteX3286" fmla="*/ 3364139 w 4138566"/>
                  <a:gd name="connsiteY3286" fmla="*/ 759066 h 1426152"/>
                  <a:gd name="connsiteX3287" fmla="*/ 3366334 w 4138566"/>
                  <a:gd name="connsiteY3287" fmla="*/ 760529 h 1426152"/>
                  <a:gd name="connsiteX3288" fmla="*/ 3373099 w 4138566"/>
                  <a:gd name="connsiteY3288" fmla="*/ 757969 h 1426152"/>
                  <a:gd name="connsiteX3289" fmla="*/ 3378586 w 4138566"/>
                  <a:gd name="connsiteY3289" fmla="*/ 757238 h 1426152"/>
                  <a:gd name="connsiteX3290" fmla="*/ 3373648 w 4138566"/>
                  <a:gd name="connsiteY3290" fmla="*/ 765466 h 1426152"/>
                  <a:gd name="connsiteX3291" fmla="*/ 3372002 w 4138566"/>
                  <a:gd name="connsiteY3291" fmla="*/ 770769 h 1426152"/>
                  <a:gd name="connsiteX3292" fmla="*/ 3372551 w 4138566"/>
                  <a:gd name="connsiteY3292" fmla="*/ 774427 h 1426152"/>
                  <a:gd name="connsiteX3293" fmla="*/ 3376208 w 4138566"/>
                  <a:gd name="connsiteY3293" fmla="*/ 772964 h 1426152"/>
                  <a:gd name="connsiteX3294" fmla="*/ 3382060 w 4138566"/>
                  <a:gd name="connsiteY3294" fmla="*/ 768758 h 1426152"/>
                  <a:gd name="connsiteX3295" fmla="*/ 3386632 w 4138566"/>
                  <a:gd name="connsiteY3295" fmla="*/ 768575 h 1426152"/>
                  <a:gd name="connsiteX3296" fmla="*/ 3403455 w 4138566"/>
                  <a:gd name="connsiteY3296" fmla="*/ 753032 h 1426152"/>
                  <a:gd name="connsiteX3297" fmla="*/ 3407843 w 4138566"/>
                  <a:gd name="connsiteY3297" fmla="*/ 750654 h 1426152"/>
                  <a:gd name="connsiteX3298" fmla="*/ 3413512 w 4138566"/>
                  <a:gd name="connsiteY3298" fmla="*/ 745900 h 1426152"/>
                  <a:gd name="connsiteX3299" fmla="*/ 3418815 w 4138566"/>
                  <a:gd name="connsiteY3299" fmla="*/ 742974 h 1426152"/>
                  <a:gd name="connsiteX3300" fmla="*/ 3428325 w 4138566"/>
                  <a:gd name="connsiteY3300" fmla="*/ 734380 h 1426152"/>
                  <a:gd name="connsiteX3301" fmla="*/ 3435090 w 4138566"/>
                  <a:gd name="connsiteY3301" fmla="*/ 734014 h 1426152"/>
                  <a:gd name="connsiteX3302" fmla="*/ 3438016 w 4138566"/>
                  <a:gd name="connsiteY3302" fmla="*/ 732734 h 1426152"/>
                  <a:gd name="connsiteX3303" fmla="*/ 3439296 w 4138566"/>
                  <a:gd name="connsiteY3303" fmla="*/ 729991 h 1426152"/>
                  <a:gd name="connsiteX3304" fmla="*/ 3442405 w 4138566"/>
                  <a:gd name="connsiteY3304" fmla="*/ 731637 h 1426152"/>
                  <a:gd name="connsiteX3305" fmla="*/ 3441856 w 4138566"/>
                  <a:gd name="connsiteY3305" fmla="*/ 734562 h 1426152"/>
                  <a:gd name="connsiteX3306" fmla="*/ 3442953 w 4138566"/>
                  <a:gd name="connsiteY3306" fmla="*/ 737305 h 1426152"/>
                  <a:gd name="connsiteX3307" fmla="*/ 3446611 w 4138566"/>
                  <a:gd name="connsiteY3307" fmla="*/ 736940 h 1426152"/>
                  <a:gd name="connsiteX3308" fmla="*/ 3450451 w 4138566"/>
                  <a:gd name="connsiteY3308" fmla="*/ 730905 h 1426152"/>
                  <a:gd name="connsiteX3309" fmla="*/ 3446062 w 4138566"/>
                  <a:gd name="connsiteY3309" fmla="*/ 729991 h 1426152"/>
                  <a:gd name="connsiteX3310" fmla="*/ 3444051 w 4138566"/>
                  <a:gd name="connsiteY3310" fmla="*/ 726699 h 1426152"/>
                  <a:gd name="connsiteX3311" fmla="*/ 3445696 w 4138566"/>
                  <a:gd name="connsiteY3311" fmla="*/ 721762 h 1426152"/>
                  <a:gd name="connsiteX3312" fmla="*/ 3446793 w 4138566"/>
                  <a:gd name="connsiteY3312" fmla="*/ 716642 h 1426152"/>
                  <a:gd name="connsiteX3313" fmla="*/ 3446611 w 4138566"/>
                  <a:gd name="connsiteY3313" fmla="*/ 713716 h 1426152"/>
                  <a:gd name="connsiteX3314" fmla="*/ 3451365 w 4138566"/>
                  <a:gd name="connsiteY3314" fmla="*/ 708047 h 1426152"/>
                  <a:gd name="connsiteX3315" fmla="*/ 3450999 w 4138566"/>
                  <a:gd name="connsiteY3315" fmla="*/ 705122 h 1426152"/>
                  <a:gd name="connsiteX3316" fmla="*/ 3452828 w 4138566"/>
                  <a:gd name="connsiteY3316" fmla="*/ 701830 h 1426152"/>
                  <a:gd name="connsiteX3317" fmla="*/ 3459594 w 4138566"/>
                  <a:gd name="connsiteY3317" fmla="*/ 697258 h 1426152"/>
                  <a:gd name="connsiteX3318" fmla="*/ 3480258 w 4138566"/>
                  <a:gd name="connsiteY3318" fmla="*/ 691955 h 1426152"/>
                  <a:gd name="connsiteX3319" fmla="*/ 3487024 w 4138566"/>
                  <a:gd name="connsiteY3319" fmla="*/ 693235 h 1426152"/>
                  <a:gd name="connsiteX3320" fmla="*/ 3494338 w 4138566"/>
                  <a:gd name="connsiteY3320" fmla="*/ 698356 h 1426152"/>
                  <a:gd name="connsiteX3321" fmla="*/ 3491778 w 4138566"/>
                  <a:gd name="connsiteY3321" fmla="*/ 702561 h 1426152"/>
                  <a:gd name="connsiteX3322" fmla="*/ 3486475 w 4138566"/>
                  <a:gd name="connsiteY3322" fmla="*/ 701647 h 1426152"/>
                  <a:gd name="connsiteX3323" fmla="*/ 3477880 w 4138566"/>
                  <a:gd name="connsiteY3323" fmla="*/ 706584 h 1426152"/>
                  <a:gd name="connsiteX3324" fmla="*/ 3473492 w 4138566"/>
                  <a:gd name="connsiteY3324" fmla="*/ 710059 h 1426152"/>
                  <a:gd name="connsiteX3325" fmla="*/ 3472212 w 4138566"/>
                  <a:gd name="connsiteY3325" fmla="*/ 715362 h 1426152"/>
                  <a:gd name="connsiteX3326" fmla="*/ 3470748 w 4138566"/>
                  <a:gd name="connsiteY3326" fmla="*/ 717922 h 1426152"/>
                  <a:gd name="connsiteX3327" fmla="*/ 3470200 w 4138566"/>
                  <a:gd name="connsiteY3327" fmla="*/ 722311 h 1426152"/>
                  <a:gd name="connsiteX3328" fmla="*/ 3469834 w 4138566"/>
                  <a:gd name="connsiteY3328" fmla="*/ 731271 h 1426152"/>
                  <a:gd name="connsiteX3329" fmla="*/ 3465080 w 4138566"/>
                  <a:gd name="connsiteY3329" fmla="*/ 735111 h 1426152"/>
                  <a:gd name="connsiteX3330" fmla="*/ 3464531 w 4138566"/>
                  <a:gd name="connsiteY3330" fmla="*/ 737488 h 1426152"/>
                  <a:gd name="connsiteX3331" fmla="*/ 3464897 w 4138566"/>
                  <a:gd name="connsiteY3331" fmla="*/ 741146 h 1426152"/>
                  <a:gd name="connsiteX3332" fmla="*/ 3465994 w 4138566"/>
                  <a:gd name="connsiteY3332" fmla="*/ 743340 h 1426152"/>
                  <a:gd name="connsiteX3333" fmla="*/ 3465628 w 4138566"/>
                  <a:gd name="connsiteY3333" fmla="*/ 747546 h 1426152"/>
                  <a:gd name="connsiteX3334" fmla="*/ 3461971 w 4138566"/>
                  <a:gd name="connsiteY3334" fmla="*/ 750654 h 1426152"/>
                  <a:gd name="connsiteX3335" fmla="*/ 3459228 w 4138566"/>
                  <a:gd name="connsiteY3335" fmla="*/ 751935 h 1426152"/>
                  <a:gd name="connsiteX3336" fmla="*/ 3458314 w 4138566"/>
                  <a:gd name="connsiteY3336" fmla="*/ 753946 h 1426152"/>
                  <a:gd name="connsiteX3337" fmla="*/ 3458131 w 4138566"/>
                  <a:gd name="connsiteY3337" fmla="*/ 757969 h 1426152"/>
                  <a:gd name="connsiteX3338" fmla="*/ 3461788 w 4138566"/>
                  <a:gd name="connsiteY3338" fmla="*/ 760163 h 1426152"/>
                  <a:gd name="connsiteX3339" fmla="*/ 3461788 w 4138566"/>
                  <a:gd name="connsiteY3339" fmla="*/ 762358 h 1426152"/>
                  <a:gd name="connsiteX3340" fmla="*/ 3457217 w 4138566"/>
                  <a:gd name="connsiteY3340" fmla="*/ 765466 h 1426152"/>
                  <a:gd name="connsiteX3341" fmla="*/ 3452280 w 4138566"/>
                  <a:gd name="connsiteY3341" fmla="*/ 767478 h 1426152"/>
                  <a:gd name="connsiteX3342" fmla="*/ 3447159 w 4138566"/>
                  <a:gd name="connsiteY3342" fmla="*/ 766929 h 1426152"/>
                  <a:gd name="connsiteX3343" fmla="*/ 3441491 w 4138566"/>
                  <a:gd name="connsiteY3343" fmla="*/ 768392 h 1426152"/>
                  <a:gd name="connsiteX3344" fmla="*/ 3435821 w 4138566"/>
                  <a:gd name="connsiteY3344" fmla="*/ 774427 h 1426152"/>
                  <a:gd name="connsiteX3345" fmla="*/ 3429787 w 4138566"/>
                  <a:gd name="connsiteY3345" fmla="*/ 774610 h 1426152"/>
                  <a:gd name="connsiteX3346" fmla="*/ 3417535 w 4138566"/>
                  <a:gd name="connsiteY3346" fmla="*/ 778633 h 1426152"/>
                  <a:gd name="connsiteX3347" fmla="*/ 3416072 w 4138566"/>
                  <a:gd name="connsiteY3347" fmla="*/ 780096 h 1426152"/>
                  <a:gd name="connsiteX3348" fmla="*/ 3416072 w 4138566"/>
                  <a:gd name="connsiteY3348" fmla="*/ 784484 h 1426152"/>
                  <a:gd name="connsiteX3349" fmla="*/ 3413695 w 4138566"/>
                  <a:gd name="connsiteY3349" fmla="*/ 788873 h 1426152"/>
                  <a:gd name="connsiteX3350" fmla="*/ 3408392 w 4138566"/>
                  <a:gd name="connsiteY3350" fmla="*/ 792347 h 1426152"/>
                  <a:gd name="connsiteX3351" fmla="*/ 3402358 w 4138566"/>
                  <a:gd name="connsiteY3351" fmla="*/ 797650 h 1426152"/>
                  <a:gd name="connsiteX3352" fmla="*/ 3391020 w 4138566"/>
                  <a:gd name="connsiteY3352" fmla="*/ 809171 h 1426152"/>
                  <a:gd name="connsiteX3353" fmla="*/ 3379317 w 4138566"/>
                  <a:gd name="connsiteY3353" fmla="*/ 813925 h 1426152"/>
                  <a:gd name="connsiteX3354" fmla="*/ 3376208 w 4138566"/>
                  <a:gd name="connsiteY3354" fmla="*/ 820143 h 1426152"/>
                  <a:gd name="connsiteX3355" fmla="*/ 3371637 w 4138566"/>
                  <a:gd name="connsiteY3355" fmla="*/ 822154 h 1426152"/>
                  <a:gd name="connsiteX3356" fmla="*/ 3362676 w 4138566"/>
                  <a:gd name="connsiteY3356" fmla="*/ 831114 h 1426152"/>
                  <a:gd name="connsiteX3357" fmla="*/ 3361945 w 4138566"/>
                  <a:gd name="connsiteY3357" fmla="*/ 837515 h 1426152"/>
                  <a:gd name="connsiteX3358" fmla="*/ 3352619 w 4138566"/>
                  <a:gd name="connsiteY3358" fmla="*/ 845926 h 1426152"/>
                  <a:gd name="connsiteX3359" fmla="*/ 3347316 w 4138566"/>
                  <a:gd name="connsiteY3359" fmla="*/ 851961 h 1426152"/>
                  <a:gd name="connsiteX3360" fmla="*/ 3340550 w 4138566"/>
                  <a:gd name="connsiteY3360" fmla="*/ 856532 h 1426152"/>
                  <a:gd name="connsiteX3361" fmla="*/ 3333784 w 4138566"/>
                  <a:gd name="connsiteY3361" fmla="*/ 862018 h 1426152"/>
                  <a:gd name="connsiteX3362" fmla="*/ 3327384 w 4138566"/>
                  <a:gd name="connsiteY3362" fmla="*/ 868419 h 1426152"/>
                  <a:gd name="connsiteX3363" fmla="*/ 3318789 w 4138566"/>
                  <a:gd name="connsiteY3363" fmla="*/ 871893 h 1426152"/>
                  <a:gd name="connsiteX3364" fmla="*/ 3310194 w 4138566"/>
                  <a:gd name="connsiteY3364" fmla="*/ 871893 h 1426152"/>
                  <a:gd name="connsiteX3365" fmla="*/ 3307451 w 4138566"/>
                  <a:gd name="connsiteY3365" fmla="*/ 875550 h 1426152"/>
                  <a:gd name="connsiteX3366" fmla="*/ 3302697 w 4138566"/>
                  <a:gd name="connsiteY3366" fmla="*/ 879573 h 1426152"/>
                  <a:gd name="connsiteX3367" fmla="*/ 3293188 w 4138566"/>
                  <a:gd name="connsiteY3367" fmla="*/ 877562 h 1426152"/>
                  <a:gd name="connsiteX3368" fmla="*/ 3288800 w 4138566"/>
                  <a:gd name="connsiteY3368" fmla="*/ 878293 h 1426152"/>
                  <a:gd name="connsiteX3369" fmla="*/ 3290994 w 4138566"/>
                  <a:gd name="connsiteY3369" fmla="*/ 882499 h 1426152"/>
                  <a:gd name="connsiteX3370" fmla="*/ 3292457 w 4138566"/>
                  <a:gd name="connsiteY3370" fmla="*/ 889448 h 1426152"/>
                  <a:gd name="connsiteX3371" fmla="*/ 3286422 w 4138566"/>
                  <a:gd name="connsiteY3371" fmla="*/ 903894 h 1426152"/>
                  <a:gd name="connsiteX3372" fmla="*/ 3279473 w 4138566"/>
                  <a:gd name="connsiteY3372" fmla="*/ 907368 h 1426152"/>
                  <a:gd name="connsiteX3373" fmla="*/ 3273256 w 4138566"/>
                  <a:gd name="connsiteY3373" fmla="*/ 911757 h 1426152"/>
                  <a:gd name="connsiteX3374" fmla="*/ 3267404 w 4138566"/>
                  <a:gd name="connsiteY3374" fmla="*/ 914134 h 1426152"/>
                  <a:gd name="connsiteX3375" fmla="*/ 3264296 w 4138566"/>
                  <a:gd name="connsiteY3375" fmla="*/ 918889 h 1426152"/>
                  <a:gd name="connsiteX3376" fmla="*/ 3262284 w 4138566"/>
                  <a:gd name="connsiteY3376" fmla="*/ 927483 h 1426152"/>
                  <a:gd name="connsiteX3377" fmla="*/ 3256432 w 4138566"/>
                  <a:gd name="connsiteY3377" fmla="*/ 945953 h 1426152"/>
                  <a:gd name="connsiteX3378" fmla="*/ 3255884 w 4138566"/>
                  <a:gd name="connsiteY3378" fmla="*/ 963690 h 1426152"/>
                  <a:gd name="connsiteX3379" fmla="*/ 3256432 w 4138566"/>
                  <a:gd name="connsiteY3379" fmla="*/ 972651 h 1426152"/>
                  <a:gd name="connsiteX3380" fmla="*/ 3257896 w 4138566"/>
                  <a:gd name="connsiteY3380" fmla="*/ 980697 h 1426152"/>
                  <a:gd name="connsiteX3381" fmla="*/ 3258078 w 4138566"/>
                  <a:gd name="connsiteY3381" fmla="*/ 991486 h 1426152"/>
                  <a:gd name="connsiteX3382" fmla="*/ 3259907 w 4138566"/>
                  <a:gd name="connsiteY3382" fmla="*/ 996972 h 1426152"/>
                  <a:gd name="connsiteX3383" fmla="*/ 3262284 w 4138566"/>
                  <a:gd name="connsiteY3383" fmla="*/ 1012149 h 1426152"/>
                  <a:gd name="connsiteX3384" fmla="*/ 3262833 w 4138566"/>
                  <a:gd name="connsiteY3384" fmla="*/ 1014161 h 1426152"/>
                  <a:gd name="connsiteX3385" fmla="*/ 3264113 w 4138566"/>
                  <a:gd name="connsiteY3385" fmla="*/ 1015624 h 1426152"/>
                  <a:gd name="connsiteX3386" fmla="*/ 3267039 w 4138566"/>
                  <a:gd name="connsiteY3386" fmla="*/ 1028790 h 1426152"/>
                  <a:gd name="connsiteX3387" fmla="*/ 3269782 w 4138566"/>
                  <a:gd name="connsiteY3387" fmla="*/ 1036653 h 1426152"/>
                  <a:gd name="connsiteX3388" fmla="*/ 3270330 w 4138566"/>
                  <a:gd name="connsiteY3388" fmla="*/ 1046528 h 1426152"/>
                  <a:gd name="connsiteX3389" fmla="*/ 3271610 w 4138566"/>
                  <a:gd name="connsiteY3389" fmla="*/ 1055122 h 1426152"/>
                  <a:gd name="connsiteX3390" fmla="*/ 3274170 w 4138566"/>
                  <a:gd name="connsiteY3390" fmla="*/ 1064265 h 1426152"/>
                  <a:gd name="connsiteX3391" fmla="*/ 3278376 w 4138566"/>
                  <a:gd name="connsiteY3391" fmla="*/ 1072129 h 1426152"/>
                  <a:gd name="connsiteX3392" fmla="*/ 3280936 w 4138566"/>
                  <a:gd name="connsiteY3392" fmla="*/ 1080906 h 1426152"/>
                  <a:gd name="connsiteX3393" fmla="*/ 3281119 w 4138566"/>
                  <a:gd name="connsiteY3393" fmla="*/ 1098095 h 1426152"/>
                  <a:gd name="connsiteX3394" fmla="*/ 3281668 w 4138566"/>
                  <a:gd name="connsiteY3394" fmla="*/ 1105958 h 1426152"/>
                  <a:gd name="connsiteX3395" fmla="*/ 3286057 w 4138566"/>
                  <a:gd name="connsiteY3395" fmla="*/ 1115101 h 1426152"/>
                  <a:gd name="connsiteX3396" fmla="*/ 3286971 w 4138566"/>
                  <a:gd name="connsiteY3396" fmla="*/ 1120039 h 1426152"/>
                  <a:gd name="connsiteX3397" fmla="*/ 3293188 w 4138566"/>
                  <a:gd name="connsiteY3397" fmla="*/ 1114370 h 1426152"/>
                  <a:gd name="connsiteX3398" fmla="*/ 3299405 w 4138566"/>
                  <a:gd name="connsiteY3398" fmla="*/ 1110530 h 1426152"/>
                  <a:gd name="connsiteX3399" fmla="*/ 3304160 w 4138566"/>
                  <a:gd name="connsiteY3399" fmla="*/ 1105410 h 1426152"/>
                  <a:gd name="connsiteX3400" fmla="*/ 3308000 w 4138566"/>
                  <a:gd name="connsiteY3400" fmla="*/ 1100107 h 1426152"/>
                  <a:gd name="connsiteX3401" fmla="*/ 3313120 w 4138566"/>
                  <a:gd name="connsiteY3401" fmla="*/ 1096998 h 1426152"/>
                  <a:gd name="connsiteX3402" fmla="*/ 3323178 w 4138566"/>
                  <a:gd name="connsiteY3402" fmla="*/ 1087123 h 1426152"/>
                  <a:gd name="connsiteX3403" fmla="*/ 3328847 w 4138566"/>
                  <a:gd name="connsiteY3403" fmla="*/ 1075603 h 1426152"/>
                  <a:gd name="connsiteX3404" fmla="*/ 3329578 w 4138566"/>
                  <a:gd name="connsiteY3404" fmla="*/ 1070848 h 1426152"/>
                  <a:gd name="connsiteX3405" fmla="*/ 3328847 w 4138566"/>
                  <a:gd name="connsiteY3405" fmla="*/ 1063900 h 1426152"/>
                  <a:gd name="connsiteX3406" fmla="*/ 3330675 w 4138566"/>
                  <a:gd name="connsiteY3406" fmla="*/ 1061157 h 1426152"/>
                  <a:gd name="connsiteX3407" fmla="*/ 3332138 w 4138566"/>
                  <a:gd name="connsiteY3407" fmla="*/ 1055305 h 1426152"/>
                  <a:gd name="connsiteX3408" fmla="*/ 3329944 w 4138566"/>
                  <a:gd name="connsiteY3408" fmla="*/ 1053842 h 1426152"/>
                  <a:gd name="connsiteX3409" fmla="*/ 3332138 w 4138566"/>
                  <a:gd name="connsiteY3409" fmla="*/ 1050734 h 1426152"/>
                  <a:gd name="connsiteX3410" fmla="*/ 3334881 w 4138566"/>
                  <a:gd name="connsiteY3410" fmla="*/ 1051099 h 1426152"/>
                  <a:gd name="connsiteX3411" fmla="*/ 3337075 w 4138566"/>
                  <a:gd name="connsiteY3411" fmla="*/ 1052928 h 1426152"/>
                  <a:gd name="connsiteX3412" fmla="*/ 3341647 w 4138566"/>
                  <a:gd name="connsiteY3412" fmla="*/ 1048905 h 1426152"/>
                  <a:gd name="connsiteX3413" fmla="*/ 3349327 w 4138566"/>
                  <a:gd name="connsiteY3413" fmla="*/ 1044333 h 1426152"/>
                  <a:gd name="connsiteX3414" fmla="*/ 3359933 w 4138566"/>
                  <a:gd name="connsiteY3414" fmla="*/ 1041225 h 1426152"/>
                  <a:gd name="connsiteX3415" fmla="*/ 3367796 w 4138566"/>
                  <a:gd name="connsiteY3415" fmla="*/ 1043602 h 1426152"/>
                  <a:gd name="connsiteX3416" fmla="*/ 3367248 w 4138566"/>
                  <a:gd name="connsiteY3416" fmla="*/ 1041225 h 1426152"/>
                  <a:gd name="connsiteX3417" fmla="*/ 3365602 w 4138566"/>
                  <a:gd name="connsiteY3417" fmla="*/ 1038664 h 1426152"/>
                  <a:gd name="connsiteX3418" fmla="*/ 3364688 w 4138566"/>
                  <a:gd name="connsiteY3418" fmla="*/ 1033727 h 1426152"/>
                  <a:gd name="connsiteX3419" fmla="*/ 3364322 w 4138566"/>
                  <a:gd name="connsiteY3419" fmla="*/ 1020012 h 1426152"/>
                  <a:gd name="connsiteX3420" fmla="*/ 3365053 w 4138566"/>
                  <a:gd name="connsiteY3420" fmla="*/ 1013978 h 1426152"/>
                  <a:gd name="connsiteX3421" fmla="*/ 3369991 w 4138566"/>
                  <a:gd name="connsiteY3421" fmla="*/ 1009040 h 1426152"/>
                  <a:gd name="connsiteX3422" fmla="*/ 3382974 w 4138566"/>
                  <a:gd name="connsiteY3422" fmla="*/ 998983 h 1426152"/>
                  <a:gd name="connsiteX3423" fmla="*/ 3391386 w 4138566"/>
                  <a:gd name="connsiteY3423" fmla="*/ 994960 h 1426152"/>
                  <a:gd name="connsiteX3424" fmla="*/ 3398883 w 4138566"/>
                  <a:gd name="connsiteY3424" fmla="*/ 993680 h 1426152"/>
                  <a:gd name="connsiteX3425" fmla="*/ 3401809 w 4138566"/>
                  <a:gd name="connsiteY3425" fmla="*/ 996972 h 1426152"/>
                  <a:gd name="connsiteX3426" fmla="*/ 3407295 w 4138566"/>
                  <a:gd name="connsiteY3426" fmla="*/ 996972 h 1426152"/>
                  <a:gd name="connsiteX3427" fmla="*/ 3412964 w 4138566"/>
                  <a:gd name="connsiteY3427" fmla="*/ 995692 h 1426152"/>
                  <a:gd name="connsiteX3428" fmla="*/ 3420278 w 4138566"/>
                  <a:gd name="connsiteY3428" fmla="*/ 989840 h 1426152"/>
                  <a:gd name="connsiteX3429" fmla="*/ 3421558 w 4138566"/>
                  <a:gd name="connsiteY3429" fmla="*/ 986548 h 1426152"/>
                  <a:gd name="connsiteX3430" fmla="*/ 3412598 w 4138566"/>
                  <a:gd name="connsiteY3430" fmla="*/ 976125 h 1426152"/>
                  <a:gd name="connsiteX3431" fmla="*/ 3410038 w 4138566"/>
                  <a:gd name="connsiteY3431" fmla="*/ 970639 h 1426152"/>
                  <a:gd name="connsiteX3432" fmla="*/ 3409307 w 4138566"/>
                  <a:gd name="connsiteY3432" fmla="*/ 966068 h 1426152"/>
                  <a:gd name="connsiteX3433" fmla="*/ 3409490 w 4138566"/>
                  <a:gd name="connsiteY3433" fmla="*/ 961496 h 1426152"/>
                  <a:gd name="connsiteX3434" fmla="*/ 3411318 w 4138566"/>
                  <a:gd name="connsiteY3434" fmla="*/ 955279 h 1426152"/>
                  <a:gd name="connsiteX3435" fmla="*/ 3414061 w 4138566"/>
                  <a:gd name="connsiteY3435" fmla="*/ 950707 h 1426152"/>
                  <a:gd name="connsiteX3436" fmla="*/ 3416072 w 4138566"/>
                  <a:gd name="connsiteY3436" fmla="*/ 945953 h 1426152"/>
                  <a:gd name="connsiteX3437" fmla="*/ 3419547 w 4138566"/>
                  <a:gd name="connsiteY3437" fmla="*/ 941015 h 1426152"/>
                  <a:gd name="connsiteX3438" fmla="*/ 3427593 w 4138566"/>
                  <a:gd name="connsiteY3438" fmla="*/ 937175 h 1426152"/>
                  <a:gd name="connsiteX3439" fmla="*/ 3425947 w 4138566"/>
                  <a:gd name="connsiteY3439" fmla="*/ 934067 h 1426152"/>
                  <a:gd name="connsiteX3440" fmla="*/ 3424484 w 4138566"/>
                  <a:gd name="connsiteY3440" fmla="*/ 932421 h 1426152"/>
                  <a:gd name="connsiteX3441" fmla="*/ 3424118 w 4138566"/>
                  <a:gd name="connsiteY3441" fmla="*/ 930592 h 1426152"/>
                  <a:gd name="connsiteX3442" fmla="*/ 3431433 w 4138566"/>
                  <a:gd name="connsiteY3442" fmla="*/ 928398 h 1426152"/>
                  <a:gd name="connsiteX3443" fmla="*/ 3439113 w 4138566"/>
                  <a:gd name="connsiteY3443" fmla="*/ 927483 h 1426152"/>
                  <a:gd name="connsiteX3444" fmla="*/ 3441856 w 4138566"/>
                  <a:gd name="connsiteY3444" fmla="*/ 924740 h 1426152"/>
                  <a:gd name="connsiteX3445" fmla="*/ 3442953 w 4138566"/>
                  <a:gd name="connsiteY3445" fmla="*/ 926386 h 1426152"/>
                  <a:gd name="connsiteX3446" fmla="*/ 3439844 w 4138566"/>
                  <a:gd name="connsiteY3446" fmla="*/ 930592 h 1426152"/>
                  <a:gd name="connsiteX3447" fmla="*/ 3436188 w 4138566"/>
                  <a:gd name="connsiteY3447" fmla="*/ 932421 h 1426152"/>
                  <a:gd name="connsiteX3448" fmla="*/ 3434542 w 4138566"/>
                  <a:gd name="connsiteY3448" fmla="*/ 935347 h 1426152"/>
                  <a:gd name="connsiteX3449" fmla="*/ 3439296 w 4138566"/>
                  <a:gd name="connsiteY3449" fmla="*/ 942478 h 1426152"/>
                  <a:gd name="connsiteX3450" fmla="*/ 3442953 w 4138566"/>
                  <a:gd name="connsiteY3450" fmla="*/ 944124 h 1426152"/>
                  <a:gd name="connsiteX3451" fmla="*/ 3444965 w 4138566"/>
                  <a:gd name="connsiteY3451" fmla="*/ 943941 h 1426152"/>
                  <a:gd name="connsiteX3452" fmla="*/ 3449719 w 4138566"/>
                  <a:gd name="connsiteY3452" fmla="*/ 938272 h 1426152"/>
                  <a:gd name="connsiteX3453" fmla="*/ 3450451 w 4138566"/>
                  <a:gd name="connsiteY3453" fmla="*/ 934249 h 1426152"/>
                  <a:gd name="connsiteX3454" fmla="*/ 3448622 w 4138566"/>
                  <a:gd name="connsiteY3454" fmla="*/ 921266 h 1426152"/>
                  <a:gd name="connsiteX3455" fmla="*/ 3445696 w 4138566"/>
                  <a:gd name="connsiteY3455" fmla="*/ 918157 h 1426152"/>
                  <a:gd name="connsiteX3456" fmla="*/ 3438747 w 4138566"/>
                  <a:gd name="connsiteY3456" fmla="*/ 918889 h 1426152"/>
                  <a:gd name="connsiteX3457" fmla="*/ 3437285 w 4138566"/>
                  <a:gd name="connsiteY3457" fmla="*/ 917792 h 1426152"/>
                  <a:gd name="connsiteX3458" fmla="*/ 3437285 w 4138566"/>
                  <a:gd name="connsiteY3458" fmla="*/ 909563 h 1426152"/>
                  <a:gd name="connsiteX3459" fmla="*/ 3436553 w 4138566"/>
                  <a:gd name="connsiteY3459" fmla="*/ 901883 h 1426152"/>
                  <a:gd name="connsiteX3460" fmla="*/ 3436736 w 4138566"/>
                  <a:gd name="connsiteY3460" fmla="*/ 897494 h 1426152"/>
                  <a:gd name="connsiteX3461" fmla="*/ 3438747 w 4138566"/>
                  <a:gd name="connsiteY3461" fmla="*/ 894020 h 1426152"/>
                  <a:gd name="connsiteX3462" fmla="*/ 3444416 w 4138566"/>
                  <a:gd name="connsiteY3462" fmla="*/ 890179 h 1426152"/>
                  <a:gd name="connsiteX3463" fmla="*/ 3449354 w 4138566"/>
                  <a:gd name="connsiteY3463" fmla="*/ 883048 h 1426152"/>
                  <a:gd name="connsiteX3464" fmla="*/ 3448805 w 4138566"/>
                  <a:gd name="connsiteY3464" fmla="*/ 879756 h 1426152"/>
                  <a:gd name="connsiteX3465" fmla="*/ 3434724 w 4138566"/>
                  <a:gd name="connsiteY3465" fmla="*/ 873173 h 1426152"/>
                  <a:gd name="connsiteX3466" fmla="*/ 3429239 w 4138566"/>
                  <a:gd name="connsiteY3466" fmla="*/ 874453 h 1426152"/>
                  <a:gd name="connsiteX3467" fmla="*/ 3427593 w 4138566"/>
                  <a:gd name="connsiteY3467" fmla="*/ 879573 h 1426152"/>
                  <a:gd name="connsiteX3468" fmla="*/ 3426130 w 4138566"/>
                  <a:gd name="connsiteY3468" fmla="*/ 881036 h 1426152"/>
                  <a:gd name="connsiteX3469" fmla="*/ 3422838 w 4138566"/>
                  <a:gd name="connsiteY3469" fmla="*/ 880122 h 1426152"/>
                  <a:gd name="connsiteX3470" fmla="*/ 3419547 w 4138566"/>
                  <a:gd name="connsiteY3470" fmla="*/ 878293 h 1426152"/>
                  <a:gd name="connsiteX3471" fmla="*/ 3418084 w 4138566"/>
                  <a:gd name="connsiteY3471" fmla="*/ 874087 h 1426152"/>
                  <a:gd name="connsiteX3472" fmla="*/ 3418084 w 4138566"/>
                  <a:gd name="connsiteY3472" fmla="*/ 867687 h 1426152"/>
                  <a:gd name="connsiteX3473" fmla="*/ 3419547 w 4138566"/>
                  <a:gd name="connsiteY3473" fmla="*/ 863116 h 1426152"/>
                  <a:gd name="connsiteX3474" fmla="*/ 3422473 w 4138566"/>
                  <a:gd name="connsiteY3474" fmla="*/ 856898 h 1426152"/>
                  <a:gd name="connsiteX3475" fmla="*/ 3425581 w 4138566"/>
                  <a:gd name="connsiteY3475" fmla="*/ 851778 h 1426152"/>
                  <a:gd name="connsiteX3476" fmla="*/ 3431798 w 4138566"/>
                  <a:gd name="connsiteY3476" fmla="*/ 844829 h 1426152"/>
                  <a:gd name="connsiteX3477" fmla="*/ 3438199 w 4138566"/>
                  <a:gd name="connsiteY3477" fmla="*/ 839160 h 1426152"/>
                  <a:gd name="connsiteX3478" fmla="*/ 3441308 w 4138566"/>
                  <a:gd name="connsiteY3478" fmla="*/ 834772 h 1426152"/>
                  <a:gd name="connsiteX3479" fmla="*/ 3440576 w 4138566"/>
                  <a:gd name="connsiteY3479" fmla="*/ 831114 h 1426152"/>
                  <a:gd name="connsiteX3480" fmla="*/ 3442405 w 4138566"/>
                  <a:gd name="connsiteY3480" fmla="*/ 829103 h 1426152"/>
                  <a:gd name="connsiteX3481" fmla="*/ 3447159 w 4138566"/>
                  <a:gd name="connsiteY3481" fmla="*/ 830383 h 1426152"/>
                  <a:gd name="connsiteX3482" fmla="*/ 3446062 w 4138566"/>
                  <a:gd name="connsiteY3482" fmla="*/ 827823 h 1426152"/>
                  <a:gd name="connsiteX3483" fmla="*/ 3446062 w 4138566"/>
                  <a:gd name="connsiteY3483" fmla="*/ 825080 h 1426152"/>
                  <a:gd name="connsiteX3484" fmla="*/ 3449902 w 4138566"/>
                  <a:gd name="connsiteY3484" fmla="*/ 823434 h 1426152"/>
                  <a:gd name="connsiteX3485" fmla="*/ 3451548 w 4138566"/>
                  <a:gd name="connsiteY3485" fmla="*/ 821240 h 1426152"/>
                  <a:gd name="connsiteX3486" fmla="*/ 3449902 w 4138566"/>
                  <a:gd name="connsiteY3486" fmla="*/ 816668 h 1426152"/>
                  <a:gd name="connsiteX3487" fmla="*/ 3450451 w 4138566"/>
                  <a:gd name="connsiteY3487" fmla="*/ 811914 h 1426152"/>
                  <a:gd name="connsiteX3488" fmla="*/ 3453925 w 4138566"/>
                  <a:gd name="connsiteY3488" fmla="*/ 807708 h 1426152"/>
                  <a:gd name="connsiteX3489" fmla="*/ 3454474 w 4138566"/>
                  <a:gd name="connsiteY3489" fmla="*/ 803868 h 1426152"/>
                  <a:gd name="connsiteX3490" fmla="*/ 3457217 w 4138566"/>
                  <a:gd name="connsiteY3490" fmla="*/ 801308 h 1426152"/>
                  <a:gd name="connsiteX3491" fmla="*/ 3461971 w 4138566"/>
                  <a:gd name="connsiteY3491" fmla="*/ 800210 h 1426152"/>
                  <a:gd name="connsiteX3492" fmla="*/ 3468189 w 4138566"/>
                  <a:gd name="connsiteY3492" fmla="*/ 796919 h 1426152"/>
                  <a:gd name="connsiteX3493" fmla="*/ 3471846 w 4138566"/>
                  <a:gd name="connsiteY3493" fmla="*/ 798382 h 1426152"/>
                  <a:gd name="connsiteX3494" fmla="*/ 3473492 w 4138566"/>
                  <a:gd name="connsiteY3494" fmla="*/ 801856 h 1426152"/>
                  <a:gd name="connsiteX3495" fmla="*/ 3477332 w 4138566"/>
                  <a:gd name="connsiteY3495" fmla="*/ 797650 h 1426152"/>
                  <a:gd name="connsiteX3496" fmla="*/ 3483366 w 4138566"/>
                  <a:gd name="connsiteY3496" fmla="*/ 794542 h 1426152"/>
                  <a:gd name="connsiteX3497" fmla="*/ 3487755 w 4138566"/>
                  <a:gd name="connsiteY3497" fmla="*/ 798199 h 1426152"/>
                  <a:gd name="connsiteX3498" fmla="*/ 3489766 w 4138566"/>
                  <a:gd name="connsiteY3498" fmla="*/ 802771 h 1426152"/>
                  <a:gd name="connsiteX3499" fmla="*/ 3494703 w 4138566"/>
                  <a:gd name="connsiteY3499" fmla="*/ 803502 h 1426152"/>
                  <a:gd name="connsiteX3500" fmla="*/ 3496898 w 4138566"/>
                  <a:gd name="connsiteY3500" fmla="*/ 797650 h 1426152"/>
                  <a:gd name="connsiteX3501" fmla="*/ 3496898 w 4138566"/>
                  <a:gd name="connsiteY3501" fmla="*/ 793445 h 1426152"/>
                  <a:gd name="connsiteX3502" fmla="*/ 3501287 w 4138566"/>
                  <a:gd name="connsiteY3502" fmla="*/ 789056 h 1426152"/>
                  <a:gd name="connsiteX3503" fmla="*/ 3504213 w 4138566"/>
                  <a:gd name="connsiteY3503" fmla="*/ 787593 h 1426152"/>
                  <a:gd name="connsiteX3504" fmla="*/ 3512624 w 4138566"/>
                  <a:gd name="connsiteY3504" fmla="*/ 785581 h 1426152"/>
                  <a:gd name="connsiteX3505" fmla="*/ 3516282 w 4138566"/>
                  <a:gd name="connsiteY3505" fmla="*/ 783753 h 1426152"/>
                  <a:gd name="connsiteX3506" fmla="*/ 3520670 w 4138566"/>
                  <a:gd name="connsiteY3506" fmla="*/ 778633 h 1426152"/>
                  <a:gd name="connsiteX3507" fmla="*/ 3523779 w 4138566"/>
                  <a:gd name="connsiteY3507" fmla="*/ 776438 h 1426152"/>
                  <a:gd name="connsiteX3508" fmla="*/ 3525974 w 4138566"/>
                  <a:gd name="connsiteY3508" fmla="*/ 777901 h 1426152"/>
                  <a:gd name="connsiteX3509" fmla="*/ 3526888 w 4138566"/>
                  <a:gd name="connsiteY3509" fmla="*/ 780096 h 1426152"/>
                  <a:gd name="connsiteX3510" fmla="*/ 3524693 w 4138566"/>
                  <a:gd name="connsiteY3510" fmla="*/ 782838 h 1426152"/>
                  <a:gd name="connsiteX3511" fmla="*/ 3526339 w 4138566"/>
                  <a:gd name="connsiteY3511" fmla="*/ 789422 h 1426152"/>
                  <a:gd name="connsiteX3512" fmla="*/ 3524145 w 4138566"/>
                  <a:gd name="connsiteY3512" fmla="*/ 794907 h 1426152"/>
                  <a:gd name="connsiteX3513" fmla="*/ 3524145 w 4138566"/>
                  <a:gd name="connsiteY3513" fmla="*/ 797650 h 1426152"/>
                  <a:gd name="connsiteX3514" fmla="*/ 3523596 w 4138566"/>
                  <a:gd name="connsiteY3514" fmla="*/ 799845 h 1426152"/>
                  <a:gd name="connsiteX3515" fmla="*/ 3522133 w 4138566"/>
                  <a:gd name="connsiteY3515" fmla="*/ 801491 h 1426152"/>
                  <a:gd name="connsiteX3516" fmla="*/ 3522316 w 4138566"/>
                  <a:gd name="connsiteY3516" fmla="*/ 803136 h 1426152"/>
                  <a:gd name="connsiteX3517" fmla="*/ 3524145 w 4138566"/>
                  <a:gd name="connsiteY3517" fmla="*/ 803319 h 1426152"/>
                  <a:gd name="connsiteX3518" fmla="*/ 3529997 w 4138566"/>
                  <a:gd name="connsiteY3518" fmla="*/ 797102 h 1426152"/>
                  <a:gd name="connsiteX3519" fmla="*/ 3543163 w 4138566"/>
                  <a:gd name="connsiteY3519" fmla="*/ 787410 h 1426152"/>
                  <a:gd name="connsiteX3520" fmla="*/ 3544260 w 4138566"/>
                  <a:gd name="connsiteY3520" fmla="*/ 785399 h 1426152"/>
                  <a:gd name="connsiteX3521" fmla="*/ 3543711 w 4138566"/>
                  <a:gd name="connsiteY3521" fmla="*/ 781924 h 1426152"/>
                  <a:gd name="connsiteX3522" fmla="*/ 3544808 w 4138566"/>
                  <a:gd name="connsiteY3522" fmla="*/ 780827 h 1426152"/>
                  <a:gd name="connsiteX3523" fmla="*/ 3548465 w 4138566"/>
                  <a:gd name="connsiteY3523" fmla="*/ 783021 h 1426152"/>
                  <a:gd name="connsiteX3524" fmla="*/ 3552306 w 4138566"/>
                  <a:gd name="connsiteY3524" fmla="*/ 780461 h 1426152"/>
                  <a:gd name="connsiteX3525" fmla="*/ 3557426 w 4138566"/>
                  <a:gd name="connsiteY3525" fmla="*/ 779913 h 1426152"/>
                  <a:gd name="connsiteX3526" fmla="*/ 3565289 w 4138566"/>
                  <a:gd name="connsiteY3526" fmla="*/ 775524 h 1426152"/>
                  <a:gd name="connsiteX3527" fmla="*/ 3570775 w 4138566"/>
                  <a:gd name="connsiteY3527" fmla="*/ 774975 h 1426152"/>
                  <a:gd name="connsiteX3528" fmla="*/ 3574249 w 4138566"/>
                  <a:gd name="connsiteY3528" fmla="*/ 772232 h 1426152"/>
                  <a:gd name="connsiteX3529" fmla="*/ 3576810 w 4138566"/>
                  <a:gd name="connsiteY3529" fmla="*/ 773695 h 1426152"/>
                  <a:gd name="connsiteX3530" fmla="*/ 3579552 w 4138566"/>
                  <a:gd name="connsiteY3530" fmla="*/ 773330 h 1426152"/>
                  <a:gd name="connsiteX3531" fmla="*/ 3593633 w 4138566"/>
                  <a:gd name="connsiteY3531" fmla="*/ 774061 h 1426152"/>
                  <a:gd name="connsiteX3532" fmla="*/ 3600399 w 4138566"/>
                  <a:gd name="connsiteY3532" fmla="*/ 775158 h 1426152"/>
                  <a:gd name="connsiteX3533" fmla="*/ 3605702 w 4138566"/>
                  <a:gd name="connsiteY3533" fmla="*/ 776987 h 1426152"/>
                  <a:gd name="connsiteX3534" fmla="*/ 3611919 w 4138566"/>
                  <a:gd name="connsiteY3534" fmla="*/ 780644 h 1426152"/>
                  <a:gd name="connsiteX3535" fmla="*/ 3613748 w 4138566"/>
                  <a:gd name="connsiteY3535" fmla="*/ 784850 h 1426152"/>
                  <a:gd name="connsiteX3536" fmla="*/ 3623440 w 4138566"/>
                  <a:gd name="connsiteY3536" fmla="*/ 795090 h 1426152"/>
                  <a:gd name="connsiteX3537" fmla="*/ 3623988 w 4138566"/>
                  <a:gd name="connsiteY3537" fmla="*/ 797102 h 1426152"/>
                  <a:gd name="connsiteX3538" fmla="*/ 3629474 w 4138566"/>
                  <a:gd name="connsiteY3538" fmla="*/ 798382 h 1426152"/>
                  <a:gd name="connsiteX3539" fmla="*/ 3630937 w 4138566"/>
                  <a:gd name="connsiteY3539" fmla="*/ 797102 h 1426152"/>
                  <a:gd name="connsiteX3540" fmla="*/ 3631303 w 4138566"/>
                  <a:gd name="connsiteY3540" fmla="*/ 791433 h 1426152"/>
                  <a:gd name="connsiteX3541" fmla="*/ 3636057 w 4138566"/>
                  <a:gd name="connsiteY3541" fmla="*/ 782473 h 1426152"/>
                  <a:gd name="connsiteX3542" fmla="*/ 3636057 w 4138566"/>
                  <a:gd name="connsiteY3542" fmla="*/ 780461 h 1426152"/>
                  <a:gd name="connsiteX3543" fmla="*/ 3635143 w 4138566"/>
                  <a:gd name="connsiteY3543" fmla="*/ 779547 h 1426152"/>
                  <a:gd name="connsiteX3544" fmla="*/ 3638800 w 4138566"/>
                  <a:gd name="connsiteY3544" fmla="*/ 778450 h 1426152"/>
                  <a:gd name="connsiteX3545" fmla="*/ 3644469 w 4138566"/>
                  <a:gd name="connsiteY3545" fmla="*/ 775524 h 1426152"/>
                  <a:gd name="connsiteX3546" fmla="*/ 3647212 w 4138566"/>
                  <a:gd name="connsiteY3546" fmla="*/ 775158 h 1426152"/>
                  <a:gd name="connsiteX3547" fmla="*/ 3648675 w 4138566"/>
                  <a:gd name="connsiteY3547" fmla="*/ 772415 h 1426152"/>
                  <a:gd name="connsiteX3548" fmla="*/ 3651052 w 4138566"/>
                  <a:gd name="connsiteY3548" fmla="*/ 774061 h 1426152"/>
                  <a:gd name="connsiteX3549" fmla="*/ 3653795 w 4138566"/>
                  <a:gd name="connsiteY3549" fmla="*/ 774061 h 1426152"/>
                  <a:gd name="connsiteX3550" fmla="*/ 3659829 w 4138566"/>
                  <a:gd name="connsiteY3550" fmla="*/ 767844 h 1426152"/>
                  <a:gd name="connsiteX3551" fmla="*/ 3662024 w 4138566"/>
                  <a:gd name="connsiteY3551" fmla="*/ 767478 h 1426152"/>
                  <a:gd name="connsiteX3552" fmla="*/ 3662024 w 4138566"/>
                  <a:gd name="connsiteY3552" fmla="*/ 765832 h 1426152"/>
                  <a:gd name="connsiteX3553" fmla="*/ 3666230 w 4138566"/>
                  <a:gd name="connsiteY3553" fmla="*/ 763455 h 1426152"/>
                  <a:gd name="connsiteX3554" fmla="*/ 3670253 w 4138566"/>
                  <a:gd name="connsiteY3554" fmla="*/ 762906 h 1426152"/>
                  <a:gd name="connsiteX3555" fmla="*/ 3672264 w 4138566"/>
                  <a:gd name="connsiteY3555" fmla="*/ 761626 h 1426152"/>
                  <a:gd name="connsiteX3556" fmla="*/ 3674824 w 4138566"/>
                  <a:gd name="connsiteY3556" fmla="*/ 761078 h 1426152"/>
                  <a:gd name="connsiteX3557" fmla="*/ 3675373 w 4138566"/>
                  <a:gd name="connsiteY3557" fmla="*/ 759615 h 1426152"/>
                  <a:gd name="connsiteX3558" fmla="*/ 3675007 w 4138566"/>
                  <a:gd name="connsiteY3558" fmla="*/ 757786 h 1426152"/>
                  <a:gd name="connsiteX3559" fmla="*/ 3672813 w 4138566"/>
                  <a:gd name="connsiteY3559" fmla="*/ 756323 h 1426152"/>
                  <a:gd name="connsiteX3560" fmla="*/ 3673361 w 4138566"/>
                  <a:gd name="connsiteY3560" fmla="*/ 754495 h 1426152"/>
                  <a:gd name="connsiteX3561" fmla="*/ 3676836 w 4138566"/>
                  <a:gd name="connsiteY3561" fmla="*/ 757238 h 1426152"/>
                  <a:gd name="connsiteX3562" fmla="*/ 3679762 w 4138566"/>
                  <a:gd name="connsiteY3562" fmla="*/ 757786 h 1426152"/>
                  <a:gd name="connsiteX3563" fmla="*/ 3681956 w 4138566"/>
                  <a:gd name="connsiteY3563" fmla="*/ 756506 h 1426152"/>
                  <a:gd name="connsiteX3564" fmla="*/ 3682870 w 4138566"/>
                  <a:gd name="connsiteY3564" fmla="*/ 752300 h 1426152"/>
                  <a:gd name="connsiteX3565" fmla="*/ 3681773 w 4138566"/>
                  <a:gd name="connsiteY3565" fmla="*/ 750106 h 1426152"/>
                  <a:gd name="connsiteX3566" fmla="*/ 3687076 w 4138566"/>
                  <a:gd name="connsiteY3566" fmla="*/ 750472 h 1426152"/>
                  <a:gd name="connsiteX3567" fmla="*/ 3691830 w 4138566"/>
                  <a:gd name="connsiteY3567" fmla="*/ 747729 h 1426152"/>
                  <a:gd name="connsiteX3568" fmla="*/ 3693294 w 4138566"/>
                  <a:gd name="connsiteY3568" fmla="*/ 747729 h 1426152"/>
                  <a:gd name="connsiteX3569" fmla="*/ 3694025 w 4138566"/>
                  <a:gd name="connsiteY3569" fmla="*/ 746083 h 1426152"/>
                  <a:gd name="connsiteX3570" fmla="*/ 3691830 w 4138566"/>
                  <a:gd name="connsiteY3570" fmla="*/ 742609 h 1426152"/>
                  <a:gd name="connsiteX3571" fmla="*/ 3693477 w 4138566"/>
                  <a:gd name="connsiteY3571" fmla="*/ 741511 h 1426152"/>
                  <a:gd name="connsiteX3572" fmla="*/ 3696402 w 4138566"/>
                  <a:gd name="connsiteY3572" fmla="*/ 743157 h 1426152"/>
                  <a:gd name="connsiteX3573" fmla="*/ 3698597 w 4138566"/>
                  <a:gd name="connsiteY3573" fmla="*/ 743157 h 1426152"/>
                  <a:gd name="connsiteX3574" fmla="*/ 3701340 w 4138566"/>
                  <a:gd name="connsiteY3574" fmla="*/ 741877 h 1426152"/>
                  <a:gd name="connsiteX3575" fmla="*/ 3703534 w 4138566"/>
                  <a:gd name="connsiteY3575" fmla="*/ 740048 h 1426152"/>
                  <a:gd name="connsiteX3576" fmla="*/ 3705363 w 4138566"/>
                  <a:gd name="connsiteY3576" fmla="*/ 737488 h 1426152"/>
                  <a:gd name="connsiteX3577" fmla="*/ 3706643 w 4138566"/>
                  <a:gd name="connsiteY3577" fmla="*/ 737488 h 1426152"/>
                  <a:gd name="connsiteX3578" fmla="*/ 3707740 w 4138566"/>
                  <a:gd name="connsiteY3578" fmla="*/ 735660 h 1426152"/>
                  <a:gd name="connsiteX3579" fmla="*/ 3708288 w 4138566"/>
                  <a:gd name="connsiteY3579" fmla="*/ 731637 h 1426152"/>
                  <a:gd name="connsiteX3580" fmla="*/ 3709751 w 4138566"/>
                  <a:gd name="connsiteY3580" fmla="*/ 729077 h 1426152"/>
                  <a:gd name="connsiteX3581" fmla="*/ 3712494 w 4138566"/>
                  <a:gd name="connsiteY3581" fmla="*/ 729442 h 1426152"/>
                  <a:gd name="connsiteX3582" fmla="*/ 3714506 w 4138566"/>
                  <a:gd name="connsiteY3582" fmla="*/ 732368 h 1426152"/>
                  <a:gd name="connsiteX3583" fmla="*/ 3716883 w 4138566"/>
                  <a:gd name="connsiteY3583" fmla="*/ 732917 h 1426152"/>
                  <a:gd name="connsiteX3584" fmla="*/ 3719260 w 4138566"/>
                  <a:gd name="connsiteY3584" fmla="*/ 732185 h 1426152"/>
                  <a:gd name="connsiteX3585" fmla="*/ 3725478 w 4138566"/>
                  <a:gd name="connsiteY3585" fmla="*/ 727614 h 1426152"/>
                  <a:gd name="connsiteX3586" fmla="*/ 3737912 w 4138566"/>
                  <a:gd name="connsiteY3586" fmla="*/ 725054 h 1426152"/>
                  <a:gd name="connsiteX3587" fmla="*/ 3741569 w 4138566"/>
                  <a:gd name="connsiteY3587" fmla="*/ 722311 h 1426152"/>
                  <a:gd name="connsiteX3588" fmla="*/ 3748153 w 4138566"/>
                  <a:gd name="connsiteY3588" fmla="*/ 719933 h 1426152"/>
                  <a:gd name="connsiteX3589" fmla="*/ 3750164 w 4138566"/>
                  <a:gd name="connsiteY3589" fmla="*/ 717556 h 1426152"/>
                  <a:gd name="connsiteX3590" fmla="*/ 3750712 w 4138566"/>
                  <a:gd name="connsiteY3590" fmla="*/ 715362 h 1426152"/>
                  <a:gd name="connsiteX3591" fmla="*/ 3750530 w 4138566"/>
                  <a:gd name="connsiteY3591" fmla="*/ 712802 h 1426152"/>
                  <a:gd name="connsiteX3592" fmla="*/ 3754370 w 4138566"/>
                  <a:gd name="connsiteY3592" fmla="*/ 712253 h 1426152"/>
                  <a:gd name="connsiteX3593" fmla="*/ 3754004 w 4138566"/>
                  <a:gd name="connsiteY3593" fmla="*/ 713899 h 1426152"/>
                  <a:gd name="connsiteX3594" fmla="*/ 3752907 w 4138566"/>
                  <a:gd name="connsiteY3594" fmla="*/ 715910 h 1426152"/>
                  <a:gd name="connsiteX3595" fmla="*/ 3754553 w 4138566"/>
                  <a:gd name="connsiteY3595" fmla="*/ 715910 h 1426152"/>
                  <a:gd name="connsiteX3596" fmla="*/ 3765524 w 4138566"/>
                  <a:gd name="connsiteY3596" fmla="*/ 711887 h 1426152"/>
                  <a:gd name="connsiteX3597" fmla="*/ 3768450 w 4138566"/>
                  <a:gd name="connsiteY3597" fmla="*/ 711887 h 1426152"/>
                  <a:gd name="connsiteX3598" fmla="*/ 3774485 w 4138566"/>
                  <a:gd name="connsiteY3598" fmla="*/ 709510 h 1426152"/>
                  <a:gd name="connsiteX3599" fmla="*/ 3790759 w 4138566"/>
                  <a:gd name="connsiteY3599" fmla="*/ 700550 h 1426152"/>
                  <a:gd name="connsiteX3600" fmla="*/ 3803560 w 4138566"/>
                  <a:gd name="connsiteY3600" fmla="*/ 697624 h 1426152"/>
                  <a:gd name="connsiteX3601" fmla="*/ 3805206 w 4138566"/>
                  <a:gd name="connsiteY3601" fmla="*/ 696344 h 1426152"/>
                  <a:gd name="connsiteX3602" fmla="*/ 3804292 w 4138566"/>
                  <a:gd name="connsiteY3602" fmla="*/ 695247 h 1426152"/>
                  <a:gd name="connsiteX3603" fmla="*/ 3802097 w 4138566"/>
                  <a:gd name="connsiteY3603" fmla="*/ 694150 h 1426152"/>
                  <a:gd name="connsiteX3604" fmla="*/ 3798806 w 4138566"/>
                  <a:gd name="connsiteY3604" fmla="*/ 688664 h 1426152"/>
                  <a:gd name="connsiteX3605" fmla="*/ 3797891 w 4138566"/>
                  <a:gd name="connsiteY3605" fmla="*/ 685738 h 1426152"/>
                  <a:gd name="connsiteX3606" fmla="*/ 3799354 w 4138566"/>
                  <a:gd name="connsiteY3606" fmla="*/ 684458 h 1426152"/>
                  <a:gd name="connsiteX3607" fmla="*/ 3801183 w 4138566"/>
                  <a:gd name="connsiteY3607" fmla="*/ 686469 h 1426152"/>
                  <a:gd name="connsiteX3608" fmla="*/ 3803560 w 4138566"/>
                  <a:gd name="connsiteY3608" fmla="*/ 690310 h 1426152"/>
                  <a:gd name="connsiteX3609" fmla="*/ 3806486 w 4138566"/>
                  <a:gd name="connsiteY3609" fmla="*/ 693235 h 1426152"/>
                  <a:gd name="connsiteX3610" fmla="*/ 3807949 w 4138566"/>
                  <a:gd name="connsiteY3610" fmla="*/ 693418 h 1426152"/>
                  <a:gd name="connsiteX3611" fmla="*/ 3807949 w 4138566"/>
                  <a:gd name="connsiteY3611" fmla="*/ 695247 h 1426152"/>
                  <a:gd name="connsiteX3612" fmla="*/ 3809412 w 4138566"/>
                  <a:gd name="connsiteY3612" fmla="*/ 696344 h 1426152"/>
                  <a:gd name="connsiteX3613" fmla="*/ 3814166 w 4138566"/>
                  <a:gd name="connsiteY3613" fmla="*/ 696527 h 1426152"/>
                  <a:gd name="connsiteX3614" fmla="*/ 3813800 w 4138566"/>
                  <a:gd name="connsiteY3614" fmla="*/ 694150 h 1426152"/>
                  <a:gd name="connsiteX3615" fmla="*/ 3812155 w 4138566"/>
                  <a:gd name="connsiteY3615" fmla="*/ 692138 h 1426152"/>
                  <a:gd name="connsiteX3616" fmla="*/ 3814898 w 4138566"/>
                  <a:gd name="connsiteY3616" fmla="*/ 691955 h 1426152"/>
                  <a:gd name="connsiteX3617" fmla="*/ 3816543 w 4138566"/>
                  <a:gd name="connsiteY3617" fmla="*/ 694515 h 1426152"/>
                  <a:gd name="connsiteX3618" fmla="*/ 3819469 w 4138566"/>
                  <a:gd name="connsiteY3618" fmla="*/ 696893 h 1426152"/>
                  <a:gd name="connsiteX3619" fmla="*/ 3824041 w 4138566"/>
                  <a:gd name="connsiteY3619" fmla="*/ 697075 h 1426152"/>
                  <a:gd name="connsiteX3620" fmla="*/ 3830441 w 4138566"/>
                  <a:gd name="connsiteY3620" fmla="*/ 698538 h 1426152"/>
                  <a:gd name="connsiteX3621" fmla="*/ 3834647 w 4138566"/>
                  <a:gd name="connsiteY3621" fmla="*/ 701281 h 1426152"/>
                  <a:gd name="connsiteX3622" fmla="*/ 3841413 w 4138566"/>
                  <a:gd name="connsiteY3622" fmla="*/ 704573 h 1426152"/>
                  <a:gd name="connsiteX3623" fmla="*/ 3848362 w 4138566"/>
                  <a:gd name="connsiteY3623" fmla="*/ 706584 h 1426152"/>
                  <a:gd name="connsiteX3624" fmla="*/ 3850373 w 4138566"/>
                  <a:gd name="connsiteY3624" fmla="*/ 705853 h 1426152"/>
                  <a:gd name="connsiteX3625" fmla="*/ 3852202 w 4138566"/>
                  <a:gd name="connsiteY3625" fmla="*/ 701281 h 1426152"/>
                  <a:gd name="connsiteX3626" fmla="*/ 3855310 w 4138566"/>
                  <a:gd name="connsiteY3626" fmla="*/ 701099 h 1426152"/>
                  <a:gd name="connsiteX3627" fmla="*/ 3861894 w 4138566"/>
                  <a:gd name="connsiteY3627" fmla="*/ 693967 h 1426152"/>
                  <a:gd name="connsiteX3628" fmla="*/ 3863174 w 4138566"/>
                  <a:gd name="connsiteY3628" fmla="*/ 689212 h 1426152"/>
                  <a:gd name="connsiteX3629" fmla="*/ 3861528 w 4138566"/>
                  <a:gd name="connsiteY3629" fmla="*/ 685921 h 1426152"/>
                  <a:gd name="connsiteX3630" fmla="*/ 3856956 w 4138566"/>
                  <a:gd name="connsiteY3630" fmla="*/ 683361 h 1426152"/>
                  <a:gd name="connsiteX3631" fmla="*/ 3850556 w 4138566"/>
                  <a:gd name="connsiteY3631" fmla="*/ 681349 h 1426152"/>
                  <a:gd name="connsiteX3632" fmla="*/ 3849459 w 4138566"/>
                  <a:gd name="connsiteY3632" fmla="*/ 680252 h 1426152"/>
                  <a:gd name="connsiteX3633" fmla="*/ 3848910 w 4138566"/>
                  <a:gd name="connsiteY3633" fmla="*/ 678241 h 1426152"/>
                  <a:gd name="connsiteX3634" fmla="*/ 3850190 w 4138566"/>
                  <a:gd name="connsiteY3634" fmla="*/ 678058 h 1426152"/>
                  <a:gd name="connsiteX3635" fmla="*/ 3853116 w 4138566"/>
                  <a:gd name="connsiteY3635" fmla="*/ 677143 h 1426152"/>
                  <a:gd name="connsiteX3636" fmla="*/ 3858054 w 4138566"/>
                  <a:gd name="connsiteY3636" fmla="*/ 677875 h 1426152"/>
                  <a:gd name="connsiteX3637" fmla="*/ 3860613 w 4138566"/>
                  <a:gd name="connsiteY3637" fmla="*/ 676412 h 1426152"/>
                  <a:gd name="connsiteX3638" fmla="*/ 3857322 w 4138566"/>
                  <a:gd name="connsiteY3638" fmla="*/ 671292 h 1426152"/>
                  <a:gd name="connsiteX3639" fmla="*/ 3853848 w 4138566"/>
                  <a:gd name="connsiteY3639" fmla="*/ 671109 h 1426152"/>
                  <a:gd name="connsiteX3640" fmla="*/ 3850008 w 4138566"/>
                  <a:gd name="connsiteY3640" fmla="*/ 667452 h 1426152"/>
                  <a:gd name="connsiteX3641" fmla="*/ 3846350 w 4138566"/>
                  <a:gd name="connsiteY3641" fmla="*/ 662331 h 1426152"/>
                  <a:gd name="connsiteX3642" fmla="*/ 3844521 w 4138566"/>
                  <a:gd name="connsiteY3642" fmla="*/ 655565 h 1426152"/>
                  <a:gd name="connsiteX3643" fmla="*/ 3843424 w 4138566"/>
                  <a:gd name="connsiteY3643" fmla="*/ 653188 h 1426152"/>
                  <a:gd name="connsiteX3644" fmla="*/ 3841596 w 4138566"/>
                  <a:gd name="connsiteY3644" fmla="*/ 640388 h 1426152"/>
                  <a:gd name="connsiteX3645" fmla="*/ 3836475 w 4138566"/>
                  <a:gd name="connsiteY3645" fmla="*/ 642399 h 1426152"/>
                  <a:gd name="connsiteX3646" fmla="*/ 3832635 w 4138566"/>
                  <a:gd name="connsiteY3646" fmla="*/ 638376 h 1426152"/>
                  <a:gd name="connsiteX3647" fmla="*/ 3832270 w 4138566"/>
                  <a:gd name="connsiteY3647" fmla="*/ 636548 h 1426152"/>
                  <a:gd name="connsiteX3648" fmla="*/ 3836475 w 4138566"/>
                  <a:gd name="connsiteY3648" fmla="*/ 635451 h 1426152"/>
                  <a:gd name="connsiteX3649" fmla="*/ 3838121 w 4138566"/>
                  <a:gd name="connsiteY3649" fmla="*/ 636548 h 1426152"/>
                  <a:gd name="connsiteX3650" fmla="*/ 3836841 w 4138566"/>
                  <a:gd name="connsiteY3650" fmla="*/ 631793 h 1426152"/>
                  <a:gd name="connsiteX3651" fmla="*/ 3833184 w 4138566"/>
                  <a:gd name="connsiteY3651" fmla="*/ 624662 h 1426152"/>
                  <a:gd name="connsiteX3652" fmla="*/ 3830076 w 4138566"/>
                  <a:gd name="connsiteY3652" fmla="*/ 628502 h 1426152"/>
                  <a:gd name="connsiteX3653" fmla="*/ 3827332 w 4138566"/>
                  <a:gd name="connsiteY3653" fmla="*/ 629782 h 1426152"/>
                  <a:gd name="connsiteX3654" fmla="*/ 3822212 w 4138566"/>
                  <a:gd name="connsiteY3654" fmla="*/ 628136 h 1426152"/>
                  <a:gd name="connsiteX3655" fmla="*/ 3818738 w 4138566"/>
                  <a:gd name="connsiteY3655" fmla="*/ 625210 h 1426152"/>
                  <a:gd name="connsiteX3656" fmla="*/ 3813800 w 4138566"/>
                  <a:gd name="connsiteY3656" fmla="*/ 624113 h 1426152"/>
                  <a:gd name="connsiteX3657" fmla="*/ 3809777 w 4138566"/>
                  <a:gd name="connsiteY3657" fmla="*/ 620456 h 1426152"/>
                  <a:gd name="connsiteX3658" fmla="*/ 3809046 w 4138566"/>
                  <a:gd name="connsiteY3658" fmla="*/ 616250 h 1426152"/>
                  <a:gd name="connsiteX3659" fmla="*/ 3809046 w 4138566"/>
                  <a:gd name="connsiteY3659" fmla="*/ 613141 h 1426152"/>
                  <a:gd name="connsiteX3660" fmla="*/ 3809777 w 4138566"/>
                  <a:gd name="connsiteY3660" fmla="*/ 609484 h 1426152"/>
                  <a:gd name="connsiteX3661" fmla="*/ 3813435 w 4138566"/>
                  <a:gd name="connsiteY3661" fmla="*/ 607107 h 1426152"/>
                  <a:gd name="connsiteX3662" fmla="*/ 3818007 w 4138566"/>
                  <a:gd name="connsiteY3662" fmla="*/ 609484 h 1426152"/>
                  <a:gd name="connsiteX3663" fmla="*/ 3826418 w 4138566"/>
                  <a:gd name="connsiteY3663" fmla="*/ 611313 h 1426152"/>
                  <a:gd name="connsiteX3664" fmla="*/ 3830624 w 4138566"/>
                  <a:gd name="connsiteY3664" fmla="*/ 608752 h 1426152"/>
                  <a:gd name="connsiteX3665" fmla="*/ 3830258 w 4138566"/>
                  <a:gd name="connsiteY3665" fmla="*/ 609850 h 1426152"/>
                  <a:gd name="connsiteX3666" fmla="*/ 3832635 w 4138566"/>
                  <a:gd name="connsiteY3666" fmla="*/ 612227 h 1426152"/>
                  <a:gd name="connsiteX3667" fmla="*/ 3840681 w 4138566"/>
                  <a:gd name="connsiteY3667" fmla="*/ 611313 h 1426152"/>
                  <a:gd name="connsiteX3668" fmla="*/ 3839036 w 4138566"/>
                  <a:gd name="connsiteY3668" fmla="*/ 613873 h 1426152"/>
                  <a:gd name="connsiteX3669" fmla="*/ 3839584 w 4138566"/>
                  <a:gd name="connsiteY3669" fmla="*/ 615518 h 1426152"/>
                  <a:gd name="connsiteX3670" fmla="*/ 3844887 w 4138566"/>
                  <a:gd name="connsiteY3670" fmla="*/ 612775 h 1426152"/>
                  <a:gd name="connsiteX3671" fmla="*/ 3848727 w 4138566"/>
                  <a:gd name="connsiteY3671" fmla="*/ 609118 h 1426152"/>
                  <a:gd name="connsiteX3672" fmla="*/ 3855310 w 4138566"/>
                  <a:gd name="connsiteY3672" fmla="*/ 607107 h 1426152"/>
                  <a:gd name="connsiteX3673" fmla="*/ 3862077 w 4138566"/>
                  <a:gd name="connsiteY3673" fmla="*/ 605827 h 1426152"/>
                  <a:gd name="connsiteX3674" fmla="*/ 3871585 w 4138566"/>
                  <a:gd name="connsiteY3674" fmla="*/ 597598 h 1426152"/>
                  <a:gd name="connsiteX3675" fmla="*/ 3875608 w 4138566"/>
                  <a:gd name="connsiteY3675" fmla="*/ 595403 h 1426152"/>
                  <a:gd name="connsiteX3676" fmla="*/ 3875608 w 4138566"/>
                  <a:gd name="connsiteY3676" fmla="*/ 595038 h 1426152"/>
                  <a:gd name="connsiteX3677" fmla="*/ 3882009 w 4138566"/>
                  <a:gd name="connsiteY3677" fmla="*/ 591380 h 1426152"/>
                  <a:gd name="connsiteX3678" fmla="*/ 3889506 w 4138566"/>
                  <a:gd name="connsiteY3678" fmla="*/ 584066 h 1426152"/>
                  <a:gd name="connsiteX3679" fmla="*/ 3890420 w 4138566"/>
                  <a:gd name="connsiteY3679" fmla="*/ 579494 h 1426152"/>
                  <a:gd name="connsiteX3680" fmla="*/ 3894260 w 4138566"/>
                  <a:gd name="connsiteY3680" fmla="*/ 576020 h 1426152"/>
                  <a:gd name="connsiteX3681" fmla="*/ 3893712 w 4138566"/>
                  <a:gd name="connsiteY3681" fmla="*/ 571083 h 1426152"/>
                  <a:gd name="connsiteX3682" fmla="*/ 3888409 w 4138566"/>
                  <a:gd name="connsiteY3682" fmla="*/ 568523 h 1426152"/>
                  <a:gd name="connsiteX3683" fmla="*/ 3879997 w 4138566"/>
                  <a:gd name="connsiteY3683" fmla="*/ 561757 h 1426152"/>
                  <a:gd name="connsiteX3684" fmla="*/ 3879814 w 4138566"/>
                  <a:gd name="connsiteY3684" fmla="*/ 555722 h 1426152"/>
                  <a:gd name="connsiteX3685" fmla="*/ 3878351 w 4138566"/>
                  <a:gd name="connsiteY3685" fmla="*/ 551150 h 1426152"/>
                  <a:gd name="connsiteX3686" fmla="*/ 3882374 w 4138566"/>
                  <a:gd name="connsiteY3686" fmla="*/ 551150 h 1426152"/>
                  <a:gd name="connsiteX3687" fmla="*/ 3885117 w 4138566"/>
                  <a:gd name="connsiteY3687" fmla="*/ 549870 h 1426152"/>
                  <a:gd name="connsiteX3688" fmla="*/ 3887860 w 4138566"/>
                  <a:gd name="connsiteY3688" fmla="*/ 552431 h 1426152"/>
                  <a:gd name="connsiteX3689" fmla="*/ 3893163 w 4138566"/>
                  <a:gd name="connsiteY3689" fmla="*/ 550419 h 1426152"/>
                  <a:gd name="connsiteX3690" fmla="*/ 3892432 w 4138566"/>
                  <a:gd name="connsiteY3690" fmla="*/ 542739 h 1426152"/>
                  <a:gd name="connsiteX3691" fmla="*/ 3896272 w 4138566"/>
                  <a:gd name="connsiteY3691" fmla="*/ 545116 h 1426152"/>
                  <a:gd name="connsiteX3692" fmla="*/ 3897369 w 4138566"/>
                  <a:gd name="connsiteY3692" fmla="*/ 542190 h 1426152"/>
                  <a:gd name="connsiteX3693" fmla="*/ 3898466 w 4138566"/>
                  <a:gd name="connsiteY3693" fmla="*/ 545482 h 1426152"/>
                  <a:gd name="connsiteX3694" fmla="*/ 3903586 w 4138566"/>
                  <a:gd name="connsiteY3694" fmla="*/ 549870 h 1426152"/>
                  <a:gd name="connsiteX3695" fmla="*/ 3906878 w 4138566"/>
                  <a:gd name="connsiteY3695" fmla="*/ 548956 h 1426152"/>
                  <a:gd name="connsiteX3696" fmla="*/ 3909438 w 4138566"/>
                  <a:gd name="connsiteY3696" fmla="*/ 545116 h 1426152"/>
                  <a:gd name="connsiteX3697" fmla="*/ 3910901 w 4138566"/>
                  <a:gd name="connsiteY3697" fmla="*/ 541824 h 1426152"/>
                  <a:gd name="connsiteX3698" fmla="*/ 3913644 w 4138566"/>
                  <a:gd name="connsiteY3698" fmla="*/ 541642 h 1426152"/>
                  <a:gd name="connsiteX3699" fmla="*/ 3914558 w 4138566"/>
                  <a:gd name="connsiteY3699" fmla="*/ 542373 h 1426152"/>
                  <a:gd name="connsiteX3700" fmla="*/ 3912730 w 4138566"/>
                  <a:gd name="connsiteY3700" fmla="*/ 548407 h 1426152"/>
                  <a:gd name="connsiteX3701" fmla="*/ 3913095 w 4138566"/>
                  <a:gd name="connsiteY3701" fmla="*/ 552613 h 1426152"/>
                  <a:gd name="connsiteX3702" fmla="*/ 3909255 w 4138566"/>
                  <a:gd name="connsiteY3702" fmla="*/ 554808 h 1426152"/>
                  <a:gd name="connsiteX3703" fmla="*/ 3906146 w 4138566"/>
                  <a:gd name="connsiteY3703" fmla="*/ 554808 h 1426152"/>
                  <a:gd name="connsiteX3704" fmla="*/ 3902672 w 4138566"/>
                  <a:gd name="connsiteY3704" fmla="*/ 553893 h 1426152"/>
                  <a:gd name="connsiteX3705" fmla="*/ 3905049 w 4138566"/>
                  <a:gd name="connsiteY3705" fmla="*/ 558099 h 1426152"/>
                  <a:gd name="connsiteX3706" fmla="*/ 3907426 w 4138566"/>
                  <a:gd name="connsiteY3706" fmla="*/ 561208 h 1426152"/>
                  <a:gd name="connsiteX3707" fmla="*/ 3909438 w 4138566"/>
                  <a:gd name="connsiteY3707" fmla="*/ 564682 h 1426152"/>
                  <a:gd name="connsiteX3708" fmla="*/ 3912730 w 4138566"/>
                  <a:gd name="connsiteY3708" fmla="*/ 564865 h 1426152"/>
                  <a:gd name="connsiteX3709" fmla="*/ 3915107 w 4138566"/>
                  <a:gd name="connsiteY3709" fmla="*/ 569437 h 1426152"/>
                  <a:gd name="connsiteX3710" fmla="*/ 3915107 w 4138566"/>
                  <a:gd name="connsiteY3710" fmla="*/ 574740 h 1426152"/>
                  <a:gd name="connsiteX3711" fmla="*/ 3919861 w 4138566"/>
                  <a:gd name="connsiteY3711" fmla="*/ 576386 h 1426152"/>
                  <a:gd name="connsiteX3712" fmla="*/ 3926079 w 4138566"/>
                  <a:gd name="connsiteY3712" fmla="*/ 576386 h 1426152"/>
                  <a:gd name="connsiteX3713" fmla="*/ 3934673 w 4138566"/>
                  <a:gd name="connsiteY3713" fmla="*/ 578031 h 1426152"/>
                  <a:gd name="connsiteX3714" fmla="*/ 3943634 w 4138566"/>
                  <a:gd name="connsiteY3714" fmla="*/ 576020 h 1426152"/>
                  <a:gd name="connsiteX3715" fmla="*/ 3946193 w 4138566"/>
                  <a:gd name="connsiteY3715" fmla="*/ 573277 h 1426152"/>
                  <a:gd name="connsiteX3716" fmla="*/ 3950948 w 4138566"/>
                  <a:gd name="connsiteY3716" fmla="*/ 572911 h 1426152"/>
                  <a:gd name="connsiteX3717" fmla="*/ 3960457 w 4138566"/>
                  <a:gd name="connsiteY3717" fmla="*/ 573826 h 1426152"/>
                  <a:gd name="connsiteX3718" fmla="*/ 3965211 w 4138566"/>
                  <a:gd name="connsiteY3718" fmla="*/ 573277 h 1426152"/>
                  <a:gd name="connsiteX3719" fmla="*/ 3968320 w 4138566"/>
                  <a:gd name="connsiteY3719" fmla="*/ 575288 h 1426152"/>
                  <a:gd name="connsiteX3720" fmla="*/ 3970515 w 4138566"/>
                  <a:gd name="connsiteY3720" fmla="*/ 577666 h 1426152"/>
                  <a:gd name="connsiteX3721" fmla="*/ 3975269 w 4138566"/>
                  <a:gd name="connsiteY3721" fmla="*/ 578031 h 1426152"/>
                  <a:gd name="connsiteX3722" fmla="*/ 3980023 w 4138566"/>
                  <a:gd name="connsiteY3722" fmla="*/ 579494 h 1426152"/>
                  <a:gd name="connsiteX3723" fmla="*/ 3979475 w 4138566"/>
                  <a:gd name="connsiteY3723" fmla="*/ 584980 h 1426152"/>
                  <a:gd name="connsiteX3724" fmla="*/ 3982035 w 4138566"/>
                  <a:gd name="connsiteY3724" fmla="*/ 588455 h 1426152"/>
                  <a:gd name="connsiteX3725" fmla="*/ 3981852 w 4138566"/>
                  <a:gd name="connsiteY3725" fmla="*/ 593026 h 1426152"/>
                  <a:gd name="connsiteX3726" fmla="*/ 3980755 w 4138566"/>
                  <a:gd name="connsiteY3726" fmla="*/ 596318 h 1426152"/>
                  <a:gd name="connsiteX3727" fmla="*/ 3991361 w 4138566"/>
                  <a:gd name="connsiteY3727" fmla="*/ 602901 h 1426152"/>
                  <a:gd name="connsiteX3728" fmla="*/ 3993555 w 4138566"/>
                  <a:gd name="connsiteY3728" fmla="*/ 605278 h 1426152"/>
                  <a:gd name="connsiteX3729" fmla="*/ 3994104 w 4138566"/>
                  <a:gd name="connsiteY3729" fmla="*/ 607290 h 1426152"/>
                  <a:gd name="connsiteX3730" fmla="*/ 3998858 w 4138566"/>
                  <a:gd name="connsiteY3730" fmla="*/ 607655 h 1426152"/>
                  <a:gd name="connsiteX3731" fmla="*/ 4003613 w 4138566"/>
                  <a:gd name="connsiteY3731" fmla="*/ 609301 h 1426152"/>
                  <a:gd name="connsiteX3732" fmla="*/ 4005990 w 4138566"/>
                  <a:gd name="connsiteY3732" fmla="*/ 608935 h 1426152"/>
                  <a:gd name="connsiteX3733" fmla="*/ 4002516 w 4138566"/>
                  <a:gd name="connsiteY3733" fmla="*/ 607107 h 1426152"/>
                  <a:gd name="connsiteX3734" fmla="*/ 4005259 w 4138566"/>
                  <a:gd name="connsiteY3734" fmla="*/ 603632 h 1426152"/>
                  <a:gd name="connsiteX3735" fmla="*/ 4006356 w 4138566"/>
                  <a:gd name="connsiteY3735" fmla="*/ 605461 h 1426152"/>
                  <a:gd name="connsiteX3736" fmla="*/ 4011293 w 4138566"/>
                  <a:gd name="connsiteY3736" fmla="*/ 606010 h 1426152"/>
                  <a:gd name="connsiteX3737" fmla="*/ 4011110 w 4138566"/>
                  <a:gd name="connsiteY3737" fmla="*/ 600889 h 1426152"/>
                  <a:gd name="connsiteX3738" fmla="*/ 4012756 w 4138566"/>
                  <a:gd name="connsiteY3738" fmla="*/ 598695 h 1426152"/>
                  <a:gd name="connsiteX3739" fmla="*/ 4013670 w 4138566"/>
                  <a:gd name="connsiteY3739" fmla="*/ 600158 h 1426152"/>
                  <a:gd name="connsiteX3740" fmla="*/ 4012756 w 4138566"/>
                  <a:gd name="connsiteY3740" fmla="*/ 605095 h 1426152"/>
                  <a:gd name="connsiteX3741" fmla="*/ 4009099 w 4138566"/>
                  <a:gd name="connsiteY3741" fmla="*/ 608387 h 1426152"/>
                  <a:gd name="connsiteX3742" fmla="*/ 4016779 w 4138566"/>
                  <a:gd name="connsiteY3742" fmla="*/ 612593 h 1426152"/>
                  <a:gd name="connsiteX3743" fmla="*/ 4021533 w 4138566"/>
                  <a:gd name="connsiteY3743" fmla="*/ 612593 h 1426152"/>
                  <a:gd name="connsiteX3744" fmla="*/ 4024276 w 4138566"/>
                  <a:gd name="connsiteY3744" fmla="*/ 613873 h 1426152"/>
                  <a:gd name="connsiteX3745" fmla="*/ 4022996 w 4138566"/>
                  <a:gd name="connsiteY3745" fmla="*/ 615701 h 1426152"/>
                  <a:gd name="connsiteX3746" fmla="*/ 4028300 w 4138566"/>
                  <a:gd name="connsiteY3746" fmla="*/ 618810 h 1426152"/>
                  <a:gd name="connsiteX3747" fmla="*/ 4028300 w 4138566"/>
                  <a:gd name="connsiteY3747" fmla="*/ 622284 h 1426152"/>
                  <a:gd name="connsiteX3748" fmla="*/ 4033785 w 4138566"/>
                  <a:gd name="connsiteY3748" fmla="*/ 622284 h 1426152"/>
                  <a:gd name="connsiteX3749" fmla="*/ 4035797 w 4138566"/>
                  <a:gd name="connsiteY3749" fmla="*/ 619176 h 1426152"/>
                  <a:gd name="connsiteX3750" fmla="*/ 4034882 w 4138566"/>
                  <a:gd name="connsiteY3750" fmla="*/ 623930 h 1426152"/>
                  <a:gd name="connsiteX3751" fmla="*/ 4040002 w 4138566"/>
                  <a:gd name="connsiteY3751" fmla="*/ 625027 h 1426152"/>
                  <a:gd name="connsiteX3752" fmla="*/ 4043842 w 4138566"/>
                  <a:gd name="connsiteY3752" fmla="*/ 623382 h 1426152"/>
                  <a:gd name="connsiteX3753" fmla="*/ 4045854 w 4138566"/>
                  <a:gd name="connsiteY3753" fmla="*/ 619724 h 1426152"/>
                  <a:gd name="connsiteX3754" fmla="*/ 4046037 w 4138566"/>
                  <a:gd name="connsiteY3754" fmla="*/ 615336 h 1426152"/>
                  <a:gd name="connsiteX3755" fmla="*/ 4048597 w 4138566"/>
                  <a:gd name="connsiteY3755" fmla="*/ 617347 h 1426152"/>
                  <a:gd name="connsiteX3756" fmla="*/ 4047865 w 4138566"/>
                  <a:gd name="connsiteY3756" fmla="*/ 619907 h 1426152"/>
                  <a:gd name="connsiteX3757" fmla="*/ 4044391 w 4138566"/>
                  <a:gd name="connsiteY3757" fmla="*/ 625942 h 1426152"/>
                  <a:gd name="connsiteX3758" fmla="*/ 4048049 w 4138566"/>
                  <a:gd name="connsiteY3758" fmla="*/ 628502 h 1426152"/>
                  <a:gd name="connsiteX3759" fmla="*/ 4051706 w 4138566"/>
                  <a:gd name="connsiteY3759" fmla="*/ 629416 h 1426152"/>
                  <a:gd name="connsiteX3760" fmla="*/ 4054449 w 4138566"/>
                  <a:gd name="connsiteY3760" fmla="*/ 628685 h 1426152"/>
                  <a:gd name="connsiteX3761" fmla="*/ 4057923 w 4138566"/>
                  <a:gd name="connsiteY3761" fmla="*/ 626124 h 1426152"/>
                  <a:gd name="connsiteX3762" fmla="*/ 4057740 w 4138566"/>
                  <a:gd name="connsiteY3762" fmla="*/ 620821 h 1426152"/>
                  <a:gd name="connsiteX3763" fmla="*/ 4053352 w 4138566"/>
                  <a:gd name="connsiteY3763" fmla="*/ 620456 h 1426152"/>
                  <a:gd name="connsiteX3764" fmla="*/ 4052986 w 4138566"/>
                  <a:gd name="connsiteY3764" fmla="*/ 618993 h 1426152"/>
                  <a:gd name="connsiteX3765" fmla="*/ 4057009 w 4138566"/>
                  <a:gd name="connsiteY3765" fmla="*/ 618078 h 1426152"/>
                  <a:gd name="connsiteX3766" fmla="*/ 4061215 w 4138566"/>
                  <a:gd name="connsiteY3766" fmla="*/ 619541 h 1426152"/>
                  <a:gd name="connsiteX3767" fmla="*/ 4065238 w 4138566"/>
                  <a:gd name="connsiteY3767" fmla="*/ 622833 h 1426152"/>
                  <a:gd name="connsiteX3768" fmla="*/ 4071089 w 4138566"/>
                  <a:gd name="connsiteY3768" fmla="*/ 621553 h 1426152"/>
                  <a:gd name="connsiteX3769" fmla="*/ 4066883 w 4138566"/>
                  <a:gd name="connsiteY3769" fmla="*/ 615518 h 1426152"/>
                  <a:gd name="connsiteX3770" fmla="*/ 4066883 w 4138566"/>
                  <a:gd name="connsiteY3770" fmla="*/ 614421 h 1426152"/>
                  <a:gd name="connsiteX3771" fmla="*/ 4064141 w 4138566"/>
                  <a:gd name="connsiteY3771" fmla="*/ 612410 h 1426152"/>
                  <a:gd name="connsiteX3772" fmla="*/ 4058472 w 4138566"/>
                  <a:gd name="connsiteY3772" fmla="*/ 613324 h 1426152"/>
                  <a:gd name="connsiteX3773" fmla="*/ 4058289 w 4138566"/>
                  <a:gd name="connsiteY3773" fmla="*/ 612410 h 1426152"/>
                  <a:gd name="connsiteX3774" fmla="*/ 4055363 w 4138566"/>
                  <a:gd name="connsiteY3774" fmla="*/ 611495 h 1426152"/>
                  <a:gd name="connsiteX3775" fmla="*/ 4054997 w 4138566"/>
                  <a:gd name="connsiteY3775" fmla="*/ 609667 h 1426152"/>
                  <a:gd name="connsiteX3776" fmla="*/ 4060118 w 4138566"/>
                  <a:gd name="connsiteY3776" fmla="*/ 609484 h 1426152"/>
                  <a:gd name="connsiteX3777" fmla="*/ 4061215 w 4138566"/>
                  <a:gd name="connsiteY3777" fmla="*/ 607655 h 1426152"/>
                  <a:gd name="connsiteX3778" fmla="*/ 4058472 w 4138566"/>
                  <a:gd name="connsiteY3778" fmla="*/ 605461 h 1426152"/>
                  <a:gd name="connsiteX3779" fmla="*/ 4052255 w 4138566"/>
                  <a:gd name="connsiteY3779" fmla="*/ 606558 h 1426152"/>
                  <a:gd name="connsiteX3780" fmla="*/ 4055912 w 4138566"/>
                  <a:gd name="connsiteY3780" fmla="*/ 604181 h 1426152"/>
                  <a:gd name="connsiteX3781" fmla="*/ 4061763 w 4138566"/>
                  <a:gd name="connsiteY3781" fmla="*/ 604364 h 1426152"/>
                  <a:gd name="connsiteX3782" fmla="*/ 4063775 w 4138566"/>
                  <a:gd name="connsiteY3782" fmla="*/ 602901 h 1426152"/>
                  <a:gd name="connsiteX3783" fmla="*/ 4063592 w 4138566"/>
                  <a:gd name="connsiteY3783" fmla="*/ 599975 h 1426152"/>
                  <a:gd name="connsiteX3784" fmla="*/ 4067798 w 4138566"/>
                  <a:gd name="connsiteY3784" fmla="*/ 601986 h 1426152"/>
                  <a:gd name="connsiteX3785" fmla="*/ 4078404 w 4138566"/>
                  <a:gd name="connsiteY3785" fmla="*/ 595952 h 1426152"/>
                  <a:gd name="connsiteX3786" fmla="*/ 4075844 w 4138566"/>
                  <a:gd name="connsiteY3786" fmla="*/ 593392 h 1426152"/>
                  <a:gd name="connsiteX3787" fmla="*/ 4073101 w 4138566"/>
                  <a:gd name="connsiteY3787" fmla="*/ 589369 h 1426152"/>
                  <a:gd name="connsiteX3788" fmla="*/ 4068347 w 4138566"/>
                  <a:gd name="connsiteY3788" fmla="*/ 589735 h 1426152"/>
                  <a:gd name="connsiteX3789" fmla="*/ 4063226 w 4138566"/>
                  <a:gd name="connsiteY3789" fmla="*/ 588272 h 1426152"/>
                  <a:gd name="connsiteX3790" fmla="*/ 4075295 w 4138566"/>
                  <a:gd name="connsiteY3790" fmla="*/ 587906 h 1426152"/>
                  <a:gd name="connsiteX3791" fmla="*/ 4074198 w 4138566"/>
                  <a:gd name="connsiteY3791" fmla="*/ 584432 h 1426152"/>
                  <a:gd name="connsiteX3792" fmla="*/ 4075844 w 4138566"/>
                  <a:gd name="connsiteY3792" fmla="*/ 580774 h 1426152"/>
                  <a:gd name="connsiteX3793" fmla="*/ 4082792 w 4138566"/>
                  <a:gd name="connsiteY3793" fmla="*/ 577117 h 1426152"/>
                  <a:gd name="connsiteX3794" fmla="*/ 4089193 w 4138566"/>
                  <a:gd name="connsiteY3794" fmla="*/ 576386 h 1426152"/>
                  <a:gd name="connsiteX3795" fmla="*/ 4096873 w 4138566"/>
                  <a:gd name="connsiteY3795" fmla="*/ 578031 h 1426152"/>
                  <a:gd name="connsiteX3796" fmla="*/ 4102542 w 4138566"/>
                  <a:gd name="connsiteY3796" fmla="*/ 578397 h 1426152"/>
                  <a:gd name="connsiteX3797" fmla="*/ 4104371 w 4138566"/>
                  <a:gd name="connsiteY3797" fmla="*/ 576386 h 1426152"/>
                  <a:gd name="connsiteX3798" fmla="*/ 4102725 w 4138566"/>
                  <a:gd name="connsiteY3798" fmla="*/ 573643 h 1426152"/>
                  <a:gd name="connsiteX3799" fmla="*/ 4095776 w 4138566"/>
                  <a:gd name="connsiteY3799" fmla="*/ 570534 h 1426152"/>
                  <a:gd name="connsiteX3800" fmla="*/ 4094313 w 4138566"/>
                  <a:gd name="connsiteY3800" fmla="*/ 565597 h 1426152"/>
                  <a:gd name="connsiteX3801" fmla="*/ 4096325 w 4138566"/>
                  <a:gd name="connsiteY3801" fmla="*/ 563219 h 1426152"/>
                  <a:gd name="connsiteX3802" fmla="*/ 4101079 w 4138566"/>
                  <a:gd name="connsiteY3802" fmla="*/ 567242 h 1426152"/>
                  <a:gd name="connsiteX3803" fmla="*/ 4105833 w 4138566"/>
                  <a:gd name="connsiteY3803" fmla="*/ 569254 h 1426152"/>
                  <a:gd name="connsiteX3804" fmla="*/ 4109125 w 4138566"/>
                  <a:gd name="connsiteY3804" fmla="*/ 572363 h 1426152"/>
                  <a:gd name="connsiteX3805" fmla="*/ 4114977 w 4138566"/>
                  <a:gd name="connsiteY3805" fmla="*/ 572911 h 1426152"/>
                  <a:gd name="connsiteX3806" fmla="*/ 4116439 w 4138566"/>
                  <a:gd name="connsiteY3806" fmla="*/ 569803 h 1426152"/>
                  <a:gd name="connsiteX3807" fmla="*/ 4115525 w 4138566"/>
                  <a:gd name="connsiteY3807" fmla="*/ 566694 h 1426152"/>
                  <a:gd name="connsiteX3808" fmla="*/ 4117353 w 4138566"/>
                  <a:gd name="connsiteY3808" fmla="*/ 559745 h 1426152"/>
                  <a:gd name="connsiteX3809" fmla="*/ 4123205 w 4138566"/>
                  <a:gd name="connsiteY3809" fmla="*/ 558099 h 1426152"/>
                  <a:gd name="connsiteX3810" fmla="*/ 4127412 w 4138566"/>
                  <a:gd name="connsiteY3810" fmla="*/ 554808 h 1426152"/>
                  <a:gd name="connsiteX3811" fmla="*/ 4131983 w 4138566"/>
                  <a:gd name="connsiteY3811" fmla="*/ 554442 h 1426152"/>
                  <a:gd name="connsiteX3812" fmla="*/ 4136372 w 4138566"/>
                  <a:gd name="connsiteY3812" fmla="*/ 555173 h 1426152"/>
                  <a:gd name="connsiteX3813" fmla="*/ 4138566 w 4138566"/>
                  <a:gd name="connsiteY3813" fmla="*/ 551699 h 1426152"/>
                  <a:gd name="connsiteX3814" fmla="*/ 4134178 w 4138566"/>
                  <a:gd name="connsiteY3814" fmla="*/ 550785 h 142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Lst>
                <a:rect l="l" t="t" r="r" b="b"/>
                <a:pathLst>
                  <a:path w="4138566" h="1426152">
                    <a:moveTo>
                      <a:pt x="4134178" y="550785"/>
                    </a:moveTo>
                    <a:lnTo>
                      <a:pt x="4132165" y="551882"/>
                    </a:lnTo>
                    <a:lnTo>
                      <a:pt x="4128326" y="549870"/>
                    </a:lnTo>
                    <a:lnTo>
                      <a:pt x="4124851" y="549322"/>
                    </a:lnTo>
                    <a:lnTo>
                      <a:pt x="4125949" y="546945"/>
                    </a:lnTo>
                    <a:lnTo>
                      <a:pt x="4122108" y="544202"/>
                    </a:lnTo>
                    <a:lnTo>
                      <a:pt x="4116439" y="547859"/>
                    </a:lnTo>
                    <a:lnTo>
                      <a:pt x="4114245" y="546030"/>
                    </a:lnTo>
                    <a:lnTo>
                      <a:pt x="4117353" y="544567"/>
                    </a:lnTo>
                    <a:lnTo>
                      <a:pt x="4117536" y="543104"/>
                    </a:lnTo>
                    <a:lnTo>
                      <a:pt x="4112234" y="539813"/>
                    </a:lnTo>
                    <a:lnTo>
                      <a:pt x="4106748" y="537436"/>
                    </a:lnTo>
                    <a:lnTo>
                      <a:pt x="4104188" y="533596"/>
                    </a:lnTo>
                    <a:lnTo>
                      <a:pt x="4096873" y="530121"/>
                    </a:lnTo>
                    <a:lnTo>
                      <a:pt x="4093764" y="526647"/>
                    </a:lnTo>
                    <a:lnTo>
                      <a:pt x="4093581" y="523904"/>
                    </a:lnTo>
                    <a:lnTo>
                      <a:pt x="4088461" y="522258"/>
                    </a:lnTo>
                    <a:lnTo>
                      <a:pt x="4086815" y="519698"/>
                    </a:lnTo>
                    <a:lnTo>
                      <a:pt x="4085901" y="516406"/>
                    </a:lnTo>
                    <a:lnTo>
                      <a:pt x="4063226" y="513481"/>
                    </a:lnTo>
                    <a:lnTo>
                      <a:pt x="4059020" y="514395"/>
                    </a:lnTo>
                    <a:lnTo>
                      <a:pt x="4069078" y="516406"/>
                    </a:lnTo>
                    <a:lnTo>
                      <a:pt x="4067249" y="518601"/>
                    </a:lnTo>
                    <a:lnTo>
                      <a:pt x="4062495" y="519149"/>
                    </a:lnTo>
                    <a:lnTo>
                      <a:pt x="4057009" y="518235"/>
                    </a:lnTo>
                    <a:lnTo>
                      <a:pt x="4048414" y="514761"/>
                    </a:lnTo>
                    <a:lnTo>
                      <a:pt x="4050060" y="519149"/>
                    </a:lnTo>
                    <a:lnTo>
                      <a:pt x="4048414" y="521709"/>
                    </a:lnTo>
                    <a:lnTo>
                      <a:pt x="4046403" y="521709"/>
                    </a:lnTo>
                    <a:lnTo>
                      <a:pt x="4044757" y="518601"/>
                    </a:lnTo>
                    <a:lnTo>
                      <a:pt x="4042197" y="516406"/>
                    </a:lnTo>
                    <a:lnTo>
                      <a:pt x="4043660" y="513481"/>
                    </a:lnTo>
                    <a:lnTo>
                      <a:pt x="4047500" y="512383"/>
                    </a:lnTo>
                    <a:lnTo>
                      <a:pt x="4042197" y="510738"/>
                    </a:lnTo>
                    <a:lnTo>
                      <a:pt x="4039637" y="510920"/>
                    </a:lnTo>
                    <a:lnTo>
                      <a:pt x="4038540" y="508726"/>
                    </a:lnTo>
                    <a:lnTo>
                      <a:pt x="4034882" y="508178"/>
                    </a:lnTo>
                    <a:lnTo>
                      <a:pt x="4035431" y="510372"/>
                    </a:lnTo>
                    <a:lnTo>
                      <a:pt x="4033602" y="513846"/>
                    </a:lnTo>
                    <a:lnTo>
                      <a:pt x="4031774" y="513115"/>
                    </a:lnTo>
                    <a:lnTo>
                      <a:pt x="4030676" y="511286"/>
                    </a:lnTo>
                    <a:lnTo>
                      <a:pt x="4024825" y="509823"/>
                    </a:lnTo>
                    <a:lnTo>
                      <a:pt x="4019522" y="510372"/>
                    </a:lnTo>
                    <a:lnTo>
                      <a:pt x="4014767" y="511652"/>
                    </a:lnTo>
                    <a:lnTo>
                      <a:pt x="4016779" y="514029"/>
                    </a:lnTo>
                    <a:lnTo>
                      <a:pt x="4017876" y="511835"/>
                    </a:lnTo>
                    <a:lnTo>
                      <a:pt x="4023545" y="510920"/>
                    </a:lnTo>
                    <a:lnTo>
                      <a:pt x="4023910" y="512383"/>
                    </a:lnTo>
                    <a:lnTo>
                      <a:pt x="4020619" y="513298"/>
                    </a:lnTo>
                    <a:lnTo>
                      <a:pt x="4027385" y="515126"/>
                    </a:lnTo>
                    <a:lnTo>
                      <a:pt x="4027019" y="522624"/>
                    </a:lnTo>
                    <a:lnTo>
                      <a:pt x="4024825" y="530121"/>
                    </a:lnTo>
                    <a:lnTo>
                      <a:pt x="4028300" y="530670"/>
                    </a:lnTo>
                    <a:lnTo>
                      <a:pt x="4029762" y="529207"/>
                    </a:lnTo>
                    <a:lnTo>
                      <a:pt x="4031774" y="530487"/>
                    </a:lnTo>
                    <a:lnTo>
                      <a:pt x="4034334" y="534144"/>
                    </a:lnTo>
                    <a:lnTo>
                      <a:pt x="4034334" y="537070"/>
                    </a:lnTo>
                    <a:lnTo>
                      <a:pt x="4033602" y="540362"/>
                    </a:lnTo>
                    <a:lnTo>
                      <a:pt x="4030128" y="540362"/>
                    </a:lnTo>
                    <a:lnTo>
                      <a:pt x="4028300" y="542739"/>
                    </a:lnTo>
                    <a:lnTo>
                      <a:pt x="4028482" y="540362"/>
                    </a:lnTo>
                    <a:lnTo>
                      <a:pt x="4029397" y="539264"/>
                    </a:lnTo>
                    <a:lnTo>
                      <a:pt x="4029579" y="534510"/>
                    </a:lnTo>
                    <a:lnTo>
                      <a:pt x="4023545" y="532864"/>
                    </a:lnTo>
                    <a:lnTo>
                      <a:pt x="4019156" y="533596"/>
                    </a:lnTo>
                    <a:lnTo>
                      <a:pt x="4018059" y="530487"/>
                    </a:lnTo>
                    <a:lnTo>
                      <a:pt x="4018608" y="528658"/>
                    </a:lnTo>
                    <a:lnTo>
                      <a:pt x="4012756" y="525915"/>
                    </a:lnTo>
                    <a:lnTo>
                      <a:pt x="4010562" y="523721"/>
                    </a:lnTo>
                    <a:lnTo>
                      <a:pt x="4011841" y="519881"/>
                    </a:lnTo>
                    <a:lnTo>
                      <a:pt x="4011293" y="516406"/>
                    </a:lnTo>
                    <a:lnTo>
                      <a:pt x="4008001" y="511652"/>
                    </a:lnTo>
                    <a:lnTo>
                      <a:pt x="4007270" y="506898"/>
                    </a:lnTo>
                    <a:lnTo>
                      <a:pt x="4004710" y="500132"/>
                    </a:lnTo>
                    <a:lnTo>
                      <a:pt x="4002698" y="497754"/>
                    </a:lnTo>
                    <a:lnTo>
                      <a:pt x="4003796" y="495377"/>
                    </a:lnTo>
                    <a:lnTo>
                      <a:pt x="4006904" y="497754"/>
                    </a:lnTo>
                    <a:lnTo>
                      <a:pt x="4007818" y="501046"/>
                    </a:lnTo>
                    <a:lnTo>
                      <a:pt x="4008550" y="499400"/>
                    </a:lnTo>
                    <a:lnTo>
                      <a:pt x="4007270" y="496840"/>
                    </a:lnTo>
                    <a:lnTo>
                      <a:pt x="3995750" y="491171"/>
                    </a:lnTo>
                    <a:lnTo>
                      <a:pt x="3993738" y="487514"/>
                    </a:lnTo>
                    <a:lnTo>
                      <a:pt x="3993555" y="484588"/>
                    </a:lnTo>
                    <a:lnTo>
                      <a:pt x="3981487" y="480931"/>
                    </a:lnTo>
                    <a:lnTo>
                      <a:pt x="3979475" y="481479"/>
                    </a:lnTo>
                    <a:lnTo>
                      <a:pt x="3981303" y="484588"/>
                    </a:lnTo>
                    <a:lnTo>
                      <a:pt x="3985143" y="488245"/>
                    </a:lnTo>
                    <a:lnTo>
                      <a:pt x="3987886" y="490257"/>
                    </a:lnTo>
                    <a:lnTo>
                      <a:pt x="3989898" y="490257"/>
                    </a:lnTo>
                    <a:lnTo>
                      <a:pt x="3992092" y="492634"/>
                    </a:lnTo>
                    <a:lnTo>
                      <a:pt x="3992641" y="495377"/>
                    </a:lnTo>
                    <a:lnTo>
                      <a:pt x="3988983" y="494097"/>
                    </a:lnTo>
                    <a:lnTo>
                      <a:pt x="3975086" y="487148"/>
                    </a:lnTo>
                    <a:lnTo>
                      <a:pt x="3970880" y="486600"/>
                    </a:lnTo>
                    <a:lnTo>
                      <a:pt x="3966125" y="484588"/>
                    </a:lnTo>
                    <a:lnTo>
                      <a:pt x="3968503" y="482942"/>
                    </a:lnTo>
                    <a:lnTo>
                      <a:pt x="3973074" y="482028"/>
                    </a:lnTo>
                    <a:lnTo>
                      <a:pt x="3973257" y="479102"/>
                    </a:lnTo>
                    <a:lnTo>
                      <a:pt x="3974538" y="477639"/>
                    </a:lnTo>
                    <a:lnTo>
                      <a:pt x="3964663" y="476176"/>
                    </a:lnTo>
                    <a:lnTo>
                      <a:pt x="3959543" y="476176"/>
                    </a:lnTo>
                    <a:lnTo>
                      <a:pt x="3956251" y="474531"/>
                    </a:lnTo>
                    <a:lnTo>
                      <a:pt x="3951314" y="473433"/>
                    </a:lnTo>
                    <a:lnTo>
                      <a:pt x="3953508" y="471239"/>
                    </a:lnTo>
                    <a:lnTo>
                      <a:pt x="3956068" y="470691"/>
                    </a:lnTo>
                    <a:lnTo>
                      <a:pt x="3954606" y="469045"/>
                    </a:lnTo>
                    <a:lnTo>
                      <a:pt x="3953508" y="466119"/>
                    </a:lnTo>
                    <a:lnTo>
                      <a:pt x="3946011" y="466119"/>
                    </a:lnTo>
                    <a:lnTo>
                      <a:pt x="3946742" y="464290"/>
                    </a:lnTo>
                    <a:lnTo>
                      <a:pt x="3943085" y="460999"/>
                    </a:lnTo>
                    <a:lnTo>
                      <a:pt x="3939428" y="461730"/>
                    </a:lnTo>
                    <a:lnTo>
                      <a:pt x="3939245" y="460267"/>
                    </a:lnTo>
                    <a:lnTo>
                      <a:pt x="3933759" y="457890"/>
                    </a:lnTo>
                    <a:lnTo>
                      <a:pt x="3924799" y="460267"/>
                    </a:lnTo>
                    <a:lnTo>
                      <a:pt x="3924250" y="458622"/>
                    </a:lnTo>
                    <a:lnTo>
                      <a:pt x="3925530" y="456244"/>
                    </a:lnTo>
                    <a:lnTo>
                      <a:pt x="3924799" y="454416"/>
                    </a:lnTo>
                    <a:lnTo>
                      <a:pt x="3922604" y="451673"/>
                    </a:lnTo>
                    <a:lnTo>
                      <a:pt x="3917301" y="448381"/>
                    </a:lnTo>
                    <a:lnTo>
                      <a:pt x="3921507" y="452587"/>
                    </a:lnTo>
                    <a:lnTo>
                      <a:pt x="3915107" y="450393"/>
                    </a:lnTo>
                    <a:lnTo>
                      <a:pt x="3912181" y="450393"/>
                    </a:lnTo>
                    <a:lnTo>
                      <a:pt x="3907975" y="447650"/>
                    </a:lnTo>
                    <a:lnTo>
                      <a:pt x="3906695" y="441798"/>
                    </a:lnTo>
                    <a:lnTo>
                      <a:pt x="3904135" y="438141"/>
                    </a:lnTo>
                    <a:lnTo>
                      <a:pt x="3901026" y="438141"/>
                    </a:lnTo>
                    <a:lnTo>
                      <a:pt x="3890055" y="434849"/>
                    </a:lnTo>
                    <a:lnTo>
                      <a:pt x="3886580" y="432289"/>
                    </a:lnTo>
                    <a:lnTo>
                      <a:pt x="3880546" y="432472"/>
                    </a:lnTo>
                    <a:lnTo>
                      <a:pt x="3875608" y="431009"/>
                    </a:lnTo>
                    <a:lnTo>
                      <a:pt x="3875608" y="430643"/>
                    </a:lnTo>
                    <a:lnTo>
                      <a:pt x="3853665" y="416380"/>
                    </a:lnTo>
                    <a:lnTo>
                      <a:pt x="3843241" y="412174"/>
                    </a:lnTo>
                    <a:lnTo>
                      <a:pt x="3837939" y="410894"/>
                    </a:lnTo>
                    <a:lnTo>
                      <a:pt x="3834830" y="407968"/>
                    </a:lnTo>
                    <a:lnTo>
                      <a:pt x="3832635" y="408883"/>
                    </a:lnTo>
                    <a:lnTo>
                      <a:pt x="3815812" y="403762"/>
                    </a:lnTo>
                    <a:lnTo>
                      <a:pt x="3808680" y="399191"/>
                    </a:lnTo>
                    <a:lnTo>
                      <a:pt x="3805389" y="399557"/>
                    </a:lnTo>
                    <a:lnTo>
                      <a:pt x="3795514" y="396997"/>
                    </a:lnTo>
                    <a:lnTo>
                      <a:pt x="3790028" y="396448"/>
                    </a:lnTo>
                    <a:lnTo>
                      <a:pt x="3775948" y="388402"/>
                    </a:lnTo>
                    <a:lnTo>
                      <a:pt x="3770645" y="387671"/>
                    </a:lnTo>
                    <a:lnTo>
                      <a:pt x="3746507" y="387488"/>
                    </a:lnTo>
                    <a:lnTo>
                      <a:pt x="3744313" y="388951"/>
                    </a:lnTo>
                    <a:lnTo>
                      <a:pt x="3737546" y="389865"/>
                    </a:lnTo>
                    <a:lnTo>
                      <a:pt x="3733158" y="387853"/>
                    </a:lnTo>
                    <a:lnTo>
                      <a:pt x="3726392" y="386756"/>
                    </a:lnTo>
                    <a:lnTo>
                      <a:pt x="3719626" y="387671"/>
                    </a:lnTo>
                    <a:lnTo>
                      <a:pt x="3709203" y="386939"/>
                    </a:lnTo>
                    <a:lnTo>
                      <a:pt x="3703717" y="388951"/>
                    </a:lnTo>
                    <a:lnTo>
                      <a:pt x="3696768" y="387853"/>
                    </a:lnTo>
                    <a:lnTo>
                      <a:pt x="3684516" y="383830"/>
                    </a:lnTo>
                    <a:lnTo>
                      <a:pt x="3681041" y="384379"/>
                    </a:lnTo>
                    <a:lnTo>
                      <a:pt x="3649589" y="379625"/>
                    </a:lnTo>
                    <a:lnTo>
                      <a:pt x="3637337" y="379625"/>
                    </a:lnTo>
                    <a:lnTo>
                      <a:pt x="3633131" y="381270"/>
                    </a:lnTo>
                    <a:lnTo>
                      <a:pt x="3632217" y="384928"/>
                    </a:lnTo>
                    <a:lnTo>
                      <a:pt x="3633863" y="387671"/>
                    </a:lnTo>
                    <a:lnTo>
                      <a:pt x="3633680" y="393888"/>
                    </a:lnTo>
                    <a:lnTo>
                      <a:pt x="3625268" y="395899"/>
                    </a:lnTo>
                    <a:lnTo>
                      <a:pt x="3623256" y="399374"/>
                    </a:lnTo>
                    <a:lnTo>
                      <a:pt x="3636789" y="401385"/>
                    </a:lnTo>
                    <a:lnTo>
                      <a:pt x="3641726" y="411626"/>
                    </a:lnTo>
                    <a:lnTo>
                      <a:pt x="3644469" y="413637"/>
                    </a:lnTo>
                    <a:lnTo>
                      <a:pt x="3644469" y="416380"/>
                    </a:lnTo>
                    <a:lnTo>
                      <a:pt x="3647029" y="422597"/>
                    </a:lnTo>
                    <a:lnTo>
                      <a:pt x="3633131" y="433569"/>
                    </a:lnTo>
                    <a:lnTo>
                      <a:pt x="3623623" y="437409"/>
                    </a:lnTo>
                    <a:lnTo>
                      <a:pt x="3613199" y="437044"/>
                    </a:lnTo>
                    <a:lnTo>
                      <a:pt x="3609176" y="435764"/>
                    </a:lnTo>
                    <a:lnTo>
                      <a:pt x="3606068" y="429181"/>
                    </a:lnTo>
                    <a:lnTo>
                      <a:pt x="3603691" y="425889"/>
                    </a:lnTo>
                    <a:lnTo>
                      <a:pt x="3596376" y="422963"/>
                    </a:lnTo>
                    <a:lnTo>
                      <a:pt x="3595827" y="421500"/>
                    </a:lnTo>
                    <a:lnTo>
                      <a:pt x="3591255" y="419672"/>
                    </a:lnTo>
                    <a:lnTo>
                      <a:pt x="3580284" y="418940"/>
                    </a:lnTo>
                    <a:lnTo>
                      <a:pt x="3577358" y="417294"/>
                    </a:lnTo>
                    <a:lnTo>
                      <a:pt x="3576078" y="415283"/>
                    </a:lnTo>
                    <a:lnTo>
                      <a:pt x="3575895" y="413089"/>
                    </a:lnTo>
                    <a:lnTo>
                      <a:pt x="3576810" y="404128"/>
                    </a:lnTo>
                    <a:lnTo>
                      <a:pt x="3575346" y="401020"/>
                    </a:lnTo>
                    <a:lnTo>
                      <a:pt x="3566935" y="399374"/>
                    </a:lnTo>
                    <a:lnTo>
                      <a:pt x="3567849" y="396631"/>
                    </a:lnTo>
                    <a:lnTo>
                      <a:pt x="3571141" y="395717"/>
                    </a:lnTo>
                    <a:lnTo>
                      <a:pt x="3570592" y="394619"/>
                    </a:lnTo>
                    <a:lnTo>
                      <a:pt x="3564741" y="392059"/>
                    </a:lnTo>
                    <a:lnTo>
                      <a:pt x="3561266" y="392791"/>
                    </a:lnTo>
                    <a:lnTo>
                      <a:pt x="3558340" y="394619"/>
                    </a:lnTo>
                    <a:lnTo>
                      <a:pt x="3544442" y="404860"/>
                    </a:lnTo>
                    <a:lnTo>
                      <a:pt x="3540785" y="405408"/>
                    </a:lnTo>
                    <a:lnTo>
                      <a:pt x="3537860" y="404494"/>
                    </a:lnTo>
                    <a:lnTo>
                      <a:pt x="3527436" y="404677"/>
                    </a:lnTo>
                    <a:lnTo>
                      <a:pt x="3517013" y="401020"/>
                    </a:lnTo>
                    <a:lnTo>
                      <a:pt x="3502750" y="399922"/>
                    </a:lnTo>
                    <a:lnTo>
                      <a:pt x="3496898" y="401020"/>
                    </a:lnTo>
                    <a:lnTo>
                      <a:pt x="3495618" y="401934"/>
                    </a:lnTo>
                    <a:lnTo>
                      <a:pt x="3494703" y="401385"/>
                    </a:lnTo>
                    <a:lnTo>
                      <a:pt x="3483549" y="401934"/>
                    </a:lnTo>
                    <a:lnTo>
                      <a:pt x="3476600" y="399191"/>
                    </a:lnTo>
                    <a:lnTo>
                      <a:pt x="3470017" y="391876"/>
                    </a:lnTo>
                    <a:lnTo>
                      <a:pt x="3460508" y="395351"/>
                    </a:lnTo>
                    <a:lnTo>
                      <a:pt x="3446611" y="394619"/>
                    </a:lnTo>
                    <a:lnTo>
                      <a:pt x="3438199" y="397179"/>
                    </a:lnTo>
                    <a:lnTo>
                      <a:pt x="3431067" y="395351"/>
                    </a:lnTo>
                    <a:lnTo>
                      <a:pt x="3427958" y="395534"/>
                    </a:lnTo>
                    <a:lnTo>
                      <a:pt x="3425581" y="396814"/>
                    </a:lnTo>
                    <a:lnTo>
                      <a:pt x="3423753" y="399191"/>
                    </a:lnTo>
                    <a:lnTo>
                      <a:pt x="3420278" y="398825"/>
                    </a:lnTo>
                    <a:lnTo>
                      <a:pt x="3418815" y="403762"/>
                    </a:lnTo>
                    <a:lnTo>
                      <a:pt x="3411318" y="403580"/>
                    </a:lnTo>
                    <a:lnTo>
                      <a:pt x="3408392" y="407054"/>
                    </a:lnTo>
                    <a:lnTo>
                      <a:pt x="3403638" y="410346"/>
                    </a:lnTo>
                    <a:lnTo>
                      <a:pt x="3399980" y="409431"/>
                    </a:lnTo>
                    <a:lnTo>
                      <a:pt x="3400529" y="404677"/>
                    </a:lnTo>
                    <a:lnTo>
                      <a:pt x="3399066" y="401934"/>
                    </a:lnTo>
                    <a:lnTo>
                      <a:pt x="3395043" y="402665"/>
                    </a:lnTo>
                    <a:lnTo>
                      <a:pt x="3392666" y="401934"/>
                    </a:lnTo>
                    <a:lnTo>
                      <a:pt x="3388826" y="398642"/>
                    </a:lnTo>
                    <a:lnTo>
                      <a:pt x="3384803" y="396265"/>
                    </a:lnTo>
                    <a:lnTo>
                      <a:pt x="3379500" y="394436"/>
                    </a:lnTo>
                    <a:lnTo>
                      <a:pt x="3375111" y="394619"/>
                    </a:lnTo>
                    <a:lnTo>
                      <a:pt x="3369442" y="394436"/>
                    </a:lnTo>
                    <a:lnTo>
                      <a:pt x="3367248" y="391876"/>
                    </a:lnTo>
                    <a:lnTo>
                      <a:pt x="3359568" y="390779"/>
                    </a:lnTo>
                    <a:lnTo>
                      <a:pt x="3359385" y="388402"/>
                    </a:lnTo>
                    <a:lnTo>
                      <a:pt x="3368528" y="371396"/>
                    </a:lnTo>
                    <a:lnTo>
                      <a:pt x="3368528" y="367921"/>
                    </a:lnTo>
                    <a:lnTo>
                      <a:pt x="3367614" y="364995"/>
                    </a:lnTo>
                    <a:lnTo>
                      <a:pt x="3367614" y="363167"/>
                    </a:lnTo>
                    <a:lnTo>
                      <a:pt x="3362859" y="357315"/>
                    </a:lnTo>
                    <a:lnTo>
                      <a:pt x="3362859" y="356035"/>
                    </a:lnTo>
                    <a:lnTo>
                      <a:pt x="3357922" y="352926"/>
                    </a:lnTo>
                    <a:lnTo>
                      <a:pt x="3354081" y="349452"/>
                    </a:lnTo>
                    <a:lnTo>
                      <a:pt x="3350973" y="347806"/>
                    </a:lnTo>
                    <a:lnTo>
                      <a:pt x="3346218" y="343235"/>
                    </a:lnTo>
                    <a:lnTo>
                      <a:pt x="3342013" y="341589"/>
                    </a:lnTo>
                    <a:lnTo>
                      <a:pt x="3338172" y="338663"/>
                    </a:lnTo>
                    <a:lnTo>
                      <a:pt x="3332504" y="337383"/>
                    </a:lnTo>
                    <a:lnTo>
                      <a:pt x="3313669" y="336652"/>
                    </a:lnTo>
                    <a:lnTo>
                      <a:pt x="3307817" y="335189"/>
                    </a:lnTo>
                    <a:lnTo>
                      <a:pt x="3295200" y="334640"/>
                    </a:lnTo>
                    <a:lnTo>
                      <a:pt x="3284959" y="335920"/>
                    </a:lnTo>
                    <a:lnTo>
                      <a:pt x="3273073" y="335554"/>
                    </a:lnTo>
                    <a:lnTo>
                      <a:pt x="3267221" y="336286"/>
                    </a:lnTo>
                    <a:lnTo>
                      <a:pt x="3264845" y="337383"/>
                    </a:lnTo>
                    <a:lnTo>
                      <a:pt x="3254787" y="336834"/>
                    </a:lnTo>
                    <a:lnTo>
                      <a:pt x="3251312" y="338663"/>
                    </a:lnTo>
                    <a:lnTo>
                      <a:pt x="3246192" y="338846"/>
                    </a:lnTo>
                    <a:lnTo>
                      <a:pt x="3233941" y="337017"/>
                    </a:lnTo>
                    <a:lnTo>
                      <a:pt x="3230832" y="337383"/>
                    </a:lnTo>
                    <a:lnTo>
                      <a:pt x="3226626" y="339760"/>
                    </a:lnTo>
                    <a:lnTo>
                      <a:pt x="3220591" y="340857"/>
                    </a:lnTo>
                    <a:lnTo>
                      <a:pt x="3216203" y="339760"/>
                    </a:lnTo>
                    <a:lnTo>
                      <a:pt x="3206511" y="339943"/>
                    </a:lnTo>
                    <a:lnTo>
                      <a:pt x="3203037" y="340857"/>
                    </a:lnTo>
                    <a:lnTo>
                      <a:pt x="3199562" y="340126"/>
                    </a:lnTo>
                    <a:lnTo>
                      <a:pt x="3188225" y="343600"/>
                    </a:lnTo>
                    <a:lnTo>
                      <a:pt x="3182922" y="343418"/>
                    </a:lnTo>
                    <a:lnTo>
                      <a:pt x="3179264" y="345429"/>
                    </a:lnTo>
                    <a:lnTo>
                      <a:pt x="3176521" y="343235"/>
                    </a:lnTo>
                    <a:lnTo>
                      <a:pt x="3167561" y="338663"/>
                    </a:lnTo>
                    <a:lnTo>
                      <a:pt x="3161709" y="338480"/>
                    </a:lnTo>
                    <a:lnTo>
                      <a:pt x="3158783" y="337200"/>
                    </a:lnTo>
                    <a:lnTo>
                      <a:pt x="3169572" y="335189"/>
                    </a:lnTo>
                    <a:lnTo>
                      <a:pt x="3172864" y="332080"/>
                    </a:lnTo>
                    <a:lnTo>
                      <a:pt x="3173778" y="328423"/>
                    </a:lnTo>
                    <a:lnTo>
                      <a:pt x="3157321" y="319645"/>
                    </a:lnTo>
                    <a:lnTo>
                      <a:pt x="3155492" y="317634"/>
                    </a:lnTo>
                    <a:lnTo>
                      <a:pt x="3154578" y="315257"/>
                    </a:lnTo>
                    <a:lnTo>
                      <a:pt x="3144338" y="316171"/>
                    </a:lnTo>
                    <a:lnTo>
                      <a:pt x="3136474" y="318000"/>
                    </a:lnTo>
                    <a:lnTo>
                      <a:pt x="3131902" y="317817"/>
                    </a:lnTo>
                    <a:lnTo>
                      <a:pt x="3130257" y="315257"/>
                    </a:lnTo>
                    <a:lnTo>
                      <a:pt x="3130257" y="313245"/>
                    </a:lnTo>
                    <a:lnTo>
                      <a:pt x="3121845" y="310136"/>
                    </a:lnTo>
                    <a:lnTo>
                      <a:pt x="3119651" y="306845"/>
                    </a:lnTo>
                    <a:lnTo>
                      <a:pt x="3115993" y="306479"/>
                    </a:lnTo>
                    <a:lnTo>
                      <a:pt x="3107582" y="303553"/>
                    </a:lnTo>
                    <a:lnTo>
                      <a:pt x="3105022" y="305565"/>
                    </a:lnTo>
                    <a:lnTo>
                      <a:pt x="3100267" y="305931"/>
                    </a:lnTo>
                    <a:lnTo>
                      <a:pt x="3097707" y="304651"/>
                    </a:lnTo>
                    <a:lnTo>
                      <a:pt x="3090758" y="303553"/>
                    </a:lnTo>
                    <a:lnTo>
                      <a:pt x="3088198" y="304468"/>
                    </a:lnTo>
                    <a:lnTo>
                      <a:pt x="3088198" y="302639"/>
                    </a:lnTo>
                    <a:lnTo>
                      <a:pt x="3096975" y="294776"/>
                    </a:lnTo>
                    <a:lnTo>
                      <a:pt x="3100084" y="293679"/>
                    </a:lnTo>
                    <a:lnTo>
                      <a:pt x="3105570" y="296239"/>
                    </a:lnTo>
                    <a:lnTo>
                      <a:pt x="3108313" y="298616"/>
                    </a:lnTo>
                    <a:lnTo>
                      <a:pt x="3114531" y="296422"/>
                    </a:lnTo>
                    <a:lnTo>
                      <a:pt x="3114896" y="293496"/>
                    </a:lnTo>
                    <a:lnTo>
                      <a:pt x="3114348" y="290936"/>
                    </a:lnTo>
                    <a:lnTo>
                      <a:pt x="3108130" y="281610"/>
                    </a:lnTo>
                    <a:lnTo>
                      <a:pt x="3099536" y="278318"/>
                    </a:lnTo>
                    <a:lnTo>
                      <a:pt x="3094050" y="276490"/>
                    </a:lnTo>
                    <a:lnTo>
                      <a:pt x="3087101" y="275758"/>
                    </a:lnTo>
                    <a:lnTo>
                      <a:pt x="3084358" y="273929"/>
                    </a:lnTo>
                    <a:lnTo>
                      <a:pt x="3075032" y="271552"/>
                    </a:lnTo>
                    <a:lnTo>
                      <a:pt x="3066071" y="272467"/>
                    </a:lnTo>
                    <a:lnTo>
                      <a:pt x="3065523" y="273381"/>
                    </a:lnTo>
                    <a:lnTo>
                      <a:pt x="3063512" y="271735"/>
                    </a:lnTo>
                    <a:lnTo>
                      <a:pt x="3059306" y="271186"/>
                    </a:lnTo>
                    <a:lnTo>
                      <a:pt x="3046506" y="271369"/>
                    </a:lnTo>
                    <a:lnTo>
                      <a:pt x="3041751" y="272649"/>
                    </a:lnTo>
                    <a:lnTo>
                      <a:pt x="3030779" y="271186"/>
                    </a:lnTo>
                    <a:lnTo>
                      <a:pt x="3024562" y="268078"/>
                    </a:lnTo>
                    <a:lnTo>
                      <a:pt x="3017247" y="268078"/>
                    </a:lnTo>
                    <a:lnTo>
                      <a:pt x="3007190" y="262409"/>
                    </a:lnTo>
                    <a:lnTo>
                      <a:pt x="3004447" y="262958"/>
                    </a:lnTo>
                    <a:lnTo>
                      <a:pt x="2985612" y="261678"/>
                    </a:lnTo>
                    <a:lnTo>
                      <a:pt x="2974457" y="257655"/>
                    </a:lnTo>
                    <a:lnTo>
                      <a:pt x="2955074" y="257106"/>
                    </a:lnTo>
                    <a:lnTo>
                      <a:pt x="2949222" y="256009"/>
                    </a:lnTo>
                    <a:lnTo>
                      <a:pt x="2927827" y="256192"/>
                    </a:lnTo>
                    <a:lnTo>
                      <a:pt x="2902775" y="254546"/>
                    </a:lnTo>
                    <a:lnTo>
                      <a:pt x="2898752" y="253083"/>
                    </a:lnTo>
                    <a:lnTo>
                      <a:pt x="2896923" y="251254"/>
                    </a:lnTo>
                    <a:lnTo>
                      <a:pt x="2891986" y="249609"/>
                    </a:lnTo>
                    <a:lnTo>
                      <a:pt x="2887780" y="249426"/>
                    </a:lnTo>
                    <a:lnTo>
                      <a:pt x="2884306" y="249060"/>
                    </a:lnTo>
                    <a:lnTo>
                      <a:pt x="2880648" y="251620"/>
                    </a:lnTo>
                    <a:lnTo>
                      <a:pt x="2880100" y="253449"/>
                    </a:lnTo>
                    <a:lnTo>
                      <a:pt x="2884854" y="256009"/>
                    </a:lnTo>
                    <a:lnTo>
                      <a:pt x="2885037" y="258203"/>
                    </a:lnTo>
                    <a:lnTo>
                      <a:pt x="2888877" y="261495"/>
                    </a:lnTo>
                    <a:lnTo>
                      <a:pt x="2885037" y="262409"/>
                    </a:lnTo>
                    <a:lnTo>
                      <a:pt x="2880283" y="265152"/>
                    </a:lnTo>
                    <a:lnTo>
                      <a:pt x="2877722" y="267346"/>
                    </a:lnTo>
                    <a:lnTo>
                      <a:pt x="2875894" y="273929"/>
                    </a:lnTo>
                    <a:lnTo>
                      <a:pt x="2872419" y="277404"/>
                    </a:lnTo>
                    <a:lnTo>
                      <a:pt x="2868762" y="280147"/>
                    </a:lnTo>
                    <a:lnTo>
                      <a:pt x="2863093" y="280878"/>
                    </a:lnTo>
                    <a:lnTo>
                      <a:pt x="2857059" y="284353"/>
                    </a:lnTo>
                    <a:lnTo>
                      <a:pt x="2853584" y="288010"/>
                    </a:lnTo>
                    <a:lnTo>
                      <a:pt x="2853036" y="289656"/>
                    </a:lnTo>
                    <a:lnTo>
                      <a:pt x="2855962" y="293313"/>
                    </a:lnTo>
                    <a:lnTo>
                      <a:pt x="2856510" y="295690"/>
                    </a:lnTo>
                    <a:lnTo>
                      <a:pt x="2851939" y="295873"/>
                    </a:lnTo>
                    <a:lnTo>
                      <a:pt x="2852487" y="301176"/>
                    </a:lnTo>
                    <a:lnTo>
                      <a:pt x="2854864" y="305016"/>
                    </a:lnTo>
                    <a:lnTo>
                      <a:pt x="2859070" y="307942"/>
                    </a:lnTo>
                    <a:lnTo>
                      <a:pt x="2860168" y="309405"/>
                    </a:lnTo>
                    <a:lnTo>
                      <a:pt x="2860350" y="312879"/>
                    </a:lnTo>
                    <a:lnTo>
                      <a:pt x="2859070" y="315074"/>
                    </a:lnTo>
                    <a:lnTo>
                      <a:pt x="2854864" y="315074"/>
                    </a:lnTo>
                    <a:lnTo>
                      <a:pt x="2845538" y="311965"/>
                    </a:lnTo>
                    <a:lnTo>
                      <a:pt x="2842430" y="316902"/>
                    </a:lnTo>
                    <a:lnTo>
                      <a:pt x="2835846" y="315257"/>
                    </a:lnTo>
                    <a:lnTo>
                      <a:pt x="2833470" y="317268"/>
                    </a:lnTo>
                    <a:lnTo>
                      <a:pt x="2832372" y="315988"/>
                    </a:lnTo>
                    <a:lnTo>
                      <a:pt x="2823412" y="320377"/>
                    </a:lnTo>
                    <a:lnTo>
                      <a:pt x="2821218" y="322571"/>
                    </a:lnTo>
                    <a:lnTo>
                      <a:pt x="2817012" y="324400"/>
                    </a:lnTo>
                    <a:lnTo>
                      <a:pt x="2815549" y="327691"/>
                    </a:lnTo>
                    <a:lnTo>
                      <a:pt x="2810246" y="327326"/>
                    </a:lnTo>
                    <a:lnTo>
                      <a:pt x="2807686" y="329154"/>
                    </a:lnTo>
                    <a:lnTo>
                      <a:pt x="2804942" y="327143"/>
                    </a:lnTo>
                    <a:lnTo>
                      <a:pt x="2801651" y="326777"/>
                    </a:lnTo>
                    <a:lnTo>
                      <a:pt x="2799457" y="325131"/>
                    </a:lnTo>
                    <a:lnTo>
                      <a:pt x="2799457" y="322571"/>
                    </a:lnTo>
                    <a:lnTo>
                      <a:pt x="2795434" y="322023"/>
                    </a:lnTo>
                    <a:lnTo>
                      <a:pt x="2793788" y="318914"/>
                    </a:lnTo>
                    <a:lnTo>
                      <a:pt x="2789582" y="317451"/>
                    </a:lnTo>
                    <a:lnTo>
                      <a:pt x="2786108" y="317268"/>
                    </a:lnTo>
                    <a:lnTo>
                      <a:pt x="2773124" y="311782"/>
                    </a:lnTo>
                    <a:lnTo>
                      <a:pt x="2767090" y="311965"/>
                    </a:lnTo>
                    <a:lnTo>
                      <a:pt x="2759410" y="310319"/>
                    </a:lnTo>
                    <a:lnTo>
                      <a:pt x="2756850" y="308125"/>
                    </a:lnTo>
                    <a:lnTo>
                      <a:pt x="2752644" y="308125"/>
                    </a:lnTo>
                    <a:lnTo>
                      <a:pt x="2747341" y="305931"/>
                    </a:lnTo>
                    <a:lnTo>
                      <a:pt x="2733077" y="306845"/>
                    </a:lnTo>
                    <a:lnTo>
                      <a:pt x="2727957" y="311965"/>
                    </a:lnTo>
                    <a:lnTo>
                      <a:pt x="2726860" y="314708"/>
                    </a:lnTo>
                    <a:lnTo>
                      <a:pt x="2728323" y="318182"/>
                    </a:lnTo>
                    <a:lnTo>
                      <a:pt x="2727957" y="320011"/>
                    </a:lnTo>
                    <a:lnTo>
                      <a:pt x="2723203" y="315988"/>
                    </a:lnTo>
                    <a:lnTo>
                      <a:pt x="2721008" y="317268"/>
                    </a:lnTo>
                    <a:lnTo>
                      <a:pt x="2708391" y="315988"/>
                    </a:lnTo>
                    <a:lnTo>
                      <a:pt x="2703088" y="317268"/>
                    </a:lnTo>
                    <a:lnTo>
                      <a:pt x="2698882" y="316720"/>
                    </a:lnTo>
                    <a:lnTo>
                      <a:pt x="2692299" y="311416"/>
                    </a:lnTo>
                    <a:lnTo>
                      <a:pt x="2688459" y="309771"/>
                    </a:lnTo>
                    <a:lnTo>
                      <a:pt x="2684070" y="303553"/>
                    </a:lnTo>
                    <a:lnTo>
                      <a:pt x="2679315" y="300810"/>
                    </a:lnTo>
                    <a:lnTo>
                      <a:pt x="2676024" y="294959"/>
                    </a:lnTo>
                    <a:lnTo>
                      <a:pt x="2675475" y="291302"/>
                    </a:lnTo>
                    <a:lnTo>
                      <a:pt x="2674744" y="290387"/>
                    </a:lnTo>
                    <a:lnTo>
                      <a:pt x="2672184" y="291302"/>
                    </a:lnTo>
                    <a:lnTo>
                      <a:pt x="2669441" y="294776"/>
                    </a:lnTo>
                    <a:lnTo>
                      <a:pt x="2661761" y="306479"/>
                    </a:lnTo>
                    <a:lnTo>
                      <a:pt x="2658103" y="310502"/>
                    </a:lnTo>
                    <a:lnTo>
                      <a:pt x="2657555" y="315074"/>
                    </a:lnTo>
                    <a:lnTo>
                      <a:pt x="2656457" y="318548"/>
                    </a:lnTo>
                    <a:lnTo>
                      <a:pt x="2657006" y="328057"/>
                    </a:lnTo>
                    <a:lnTo>
                      <a:pt x="2653715" y="329337"/>
                    </a:lnTo>
                    <a:lnTo>
                      <a:pt x="2649509" y="335554"/>
                    </a:lnTo>
                    <a:lnTo>
                      <a:pt x="2646949" y="337383"/>
                    </a:lnTo>
                    <a:lnTo>
                      <a:pt x="2645486" y="342503"/>
                    </a:lnTo>
                    <a:lnTo>
                      <a:pt x="2641097" y="345978"/>
                    </a:lnTo>
                    <a:lnTo>
                      <a:pt x="2639451" y="350001"/>
                    </a:lnTo>
                    <a:lnTo>
                      <a:pt x="2633783" y="348355"/>
                    </a:lnTo>
                    <a:lnTo>
                      <a:pt x="2629394" y="339577"/>
                    </a:lnTo>
                    <a:lnTo>
                      <a:pt x="2627382" y="338663"/>
                    </a:lnTo>
                    <a:lnTo>
                      <a:pt x="2626834" y="342138"/>
                    </a:lnTo>
                    <a:lnTo>
                      <a:pt x="2623359" y="342686"/>
                    </a:lnTo>
                    <a:lnTo>
                      <a:pt x="2620616" y="340309"/>
                    </a:lnTo>
                    <a:lnTo>
                      <a:pt x="2617325" y="340675"/>
                    </a:lnTo>
                    <a:lnTo>
                      <a:pt x="2613667" y="339212"/>
                    </a:lnTo>
                    <a:lnTo>
                      <a:pt x="2611290" y="337200"/>
                    </a:lnTo>
                    <a:lnTo>
                      <a:pt x="2611290" y="335189"/>
                    </a:lnTo>
                    <a:lnTo>
                      <a:pt x="2606902" y="332080"/>
                    </a:lnTo>
                    <a:lnTo>
                      <a:pt x="2604159" y="333909"/>
                    </a:lnTo>
                    <a:lnTo>
                      <a:pt x="2603062" y="332263"/>
                    </a:lnTo>
                    <a:lnTo>
                      <a:pt x="2600684" y="330983"/>
                    </a:lnTo>
                    <a:lnTo>
                      <a:pt x="2599039" y="328423"/>
                    </a:lnTo>
                    <a:lnTo>
                      <a:pt x="2597575" y="324400"/>
                    </a:lnTo>
                    <a:lnTo>
                      <a:pt x="2594284" y="323303"/>
                    </a:lnTo>
                    <a:lnTo>
                      <a:pt x="2592821" y="324217"/>
                    </a:lnTo>
                    <a:lnTo>
                      <a:pt x="2592638" y="322388"/>
                    </a:lnTo>
                    <a:lnTo>
                      <a:pt x="2589529" y="318182"/>
                    </a:lnTo>
                    <a:lnTo>
                      <a:pt x="2588067" y="314342"/>
                    </a:lnTo>
                    <a:lnTo>
                      <a:pt x="2586604" y="313428"/>
                    </a:lnTo>
                    <a:lnTo>
                      <a:pt x="2586604" y="310136"/>
                    </a:lnTo>
                    <a:lnTo>
                      <a:pt x="2585141" y="308491"/>
                    </a:lnTo>
                    <a:lnTo>
                      <a:pt x="2583678" y="305199"/>
                    </a:lnTo>
                    <a:lnTo>
                      <a:pt x="2583130" y="306113"/>
                    </a:lnTo>
                    <a:lnTo>
                      <a:pt x="2578558" y="308125"/>
                    </a:lnTo>
                    <a:lnTo>
                      <a:pt x="2575998" y="305931"/>
                    </a:lnTo>
                    <a:lnTo>
                      <a:pt x="2577095" y="303553"/>
                    </a:lnTo>
                    <a:lnTo>
                      <a:pt x="2575998" y="301176"/>
                    </a:lnTo>
                    <a:lnTo>
                      <a:pt x="2574169" y="300445"/>
                    </a:lnTo>
                    <a:lnTo>
                      <a:pt x="2573255" y="298616"/>
                    </a:lnTo>
                    <a:lnTo>
                      <a:pt x="2572706" y="294227"/>
                    </a:lnTo>
                    <a:lnTo>
                      <a:pt x="2581849" y="286364"/>
                    </a:lnTo>
                    <a:lnTo>
                      <a:pt x="2584592" y="287644"/>
                    </a:lnTo>
                    <a:lnTo>
                      <a:pt x="2586604" y="287278"/>
                    </a:lnTo>
                    <a:lnTo>
                      <a:pt x="2585141" y="286181"/>
                    </a:lnTo>
                    <a:lnTo>
                      <a:pt x="2585689" y="284536"/>
                    </a:lnTo>
                    <a:lnTo>
                      <a:pt x="2590626" y="283073"/>
                    </a:lnTo>
                    <a:lnTo>
                      <a:pt x="2593552" y="281244"/>
                    </a:lnTo>
                    <a:lnTo>
                      <a:pt x="2590626" y="281610"/>
                    </a:lnTo>
                    <a:lnTo>
                      <a:pt x="2590444" y="280695"/>
                    </a:lnTo>
                    <a:lnTo>
                      <a:pt x="2592821" y="279233"/>
                    </a:lnTo>
                    <a:lnTo>
                      <a:pt x="2591724" y="278501"/>
                    </a:lnTo>
                    <a:lnTo>
                      <a:pt x="2591724" y="275941"/>
                    </a:lnTo>
                    <a:lnTo>
                      <a:pt x="2595930" y="270821"/>
                    </a:lnTo>
                    <a:lnTo>
                      <a:pt x="2585872" y="266798"/>
                    </a:lnTo>
                    <a:lnTo>
                      <a:pt x="2586421" y="265335"/>
                    </a:lnTo>
                    <a:lnTo>
                      <a:pt x="2590078" y="263141"/>
                    </a:lnTo>
                    <a:lnTo>
                      <a:pt x="2585689" y="260946"/>
                    </a:lnTo>
                    <a:lnTo>
                      <a:pt x="2586421" y="258569"/>
                    </a:lnTo>
                    <a:lnTo>
                      <a:pt x="2589529" y="257472"/>
                    </a:lnTo>
                    <a:lnTo>
                      <a:pt x="2589347" y="253997"/>
                    </a:lnTo>
                    <a:lnTo>
                      <a:pt x="2590626" y="253266"/>
                    </a:lnTo>
                    <a:lnTo>
                      <a:pt x="2588615" y="252900"/>
                    </a:lnTo>
                    <a:lnTo>
                      <a:pt x="2588067" y="251072"/>
                    </a:lnTo>
                    <a:lnTo>
                      <a:pt x="2588615" y="249426"/>
                    </a:lnTo>
                    <a:lnTo>
                      <a:pt x="2587884" y="246866"/>
                    </a:lnTo>
                    <a:lnTo>
                      <a:pt x="2590993" y="246683"/>
                    </a:lnTo>
                    <a:lnTo>
                      <a:pt x="2591724" y="245768"/>
                    </a:lnTo>
                    <a:lnTo>
                      <a:pt x="2592090" y="243757"/>
                    </a:lnTo>
                    <a:lnTo>
                      <a:pt x="2593187" y="242294"/>
                    </a:lnTo>
                    <a:lnTo>
                      <a:pt x="2591724" y="241380"/>
                    </a:lnTo>
                    <a:lnTo>
                      <a:pt x="2591541" y="239917"/>
                    </a:lnTo>
                    <a:lnTo>
                      <a:pt x="2584592" y="236991"/>
                    </a:lnTo>
                    <a:lnTo>
                      <a:pt x="2582215" y="234248"/>
                    </a:lnTo>
                    <a:lnTo>
                      <a:pt x="2578375" y="231871"/>
                    </a:lnTo>
                    <a:lnTo>
                      <a:pt x="2578375" y="230225"/>
                    </a:lnTo>
                    <a:lnTo>
                      <a:pt x="2567403" y="226934"/>
                    </a:lnTo>
                    <a:lnTo>
                      <a:pt x="2567952" y="224922"/>
                    </a:lnTo>
                    <a:lnTo>
                      <a:pt x="2567038" y="222911"/>
                    </a:lnTo>
                    <a:lnTo>
                      <a:pt x="2561734" y="222728"/>
                    </a:lnTo>
                    <a:lnTo>
                      <a:pt x="2559540" y="221630"/>
                    </a:lnTo>
                    <a:lnTo>
                      <a:pt x="2561186" y="220716"/>
                    </a:lnTo>
                    <a:lnTo>
                      <a:pt x="2558077" y="218705"/>
                    </a:lnTo>
                    <a:lnTo>
                      <a:pt x="2550397" y="216693"/>
                    </a:lnTo>
                    <a:lnTo>
                      <a:pt x="2545460" y="217425"/>
                    </a:lnTo>
                    <a:lnTo>
                      <a:pt x="2538328" y="217059"/>
                    </a:lnTo>
                    <a:lnTo>
                      <a:pt x="2530465" y="214865"/>
                    </a:lnTo>
                    <a:lnTo>
                      <a:pt x="2528453" y="215962"/>
                    </a:lnTo>
                    <a:lnTo>
                      <a:pt x="2527539" y="218156"/>
                    </a:lnTo>
                    <a:lnTo>
                      <a:pt x="2524248" y="218339"/>
                    </a:lnTo>
                    <a:lnTo>
                      <a:pt x="2519493" y="221265"/>
                    </a:lnTo>
                    <a:lnTo>
                      <a:pt x="2518030" y="220350"/>
                    </a:lnTo>
                    <a:lnTo>
                      <a:pt x="2517481" y="218888"/>
                    </a:lnTo>
                    <a:lnTo>
                      <a:pt x="2509070" y="213402"/>
                    </a:lnTo>
                    <a:lnTo>
                      <a:pt x="2505961" y="214865"/>
                    </a:lnTo>
                    <a:lnTo>
                      <a:pt x="2501755" y="213402"/>
                    </a:lnTo>
                    <a:lnTo>
                      <a:pt x="2498464" y="214133"/>
                    </a:lnTo>
                    <a:lnTo>
                      <a:pt x="2494806" y="211756"/>
                    </a:lnTo>
                    <a:lnTo>
                      <a:pt x="2492612" y="212670"/>
                    </a:lnTo>
                    <a:lnTo>
                      <a:pt x="2490052" y="211207"/>
                    </a:lnTo>
                    <a:lnTo>
                      <a:pt x="2488406" y="213219"/>
                    </a:lnTo>
                    <a:lnTo>
                      <a:pt x="2484200" y="211207"/>
                    </a:lnTo>
                    <a:lnTo>
                      <a:pt x="2483834" y="209379"/>
                    </a:lnTo>
                    <a:lnTo>
                      <a:pt x="2482737" y="207184"/>
                    </a:lnTo>
                    <a:lnTo>
                      <a:pt x="2480726" y="206270"/>
                    </a:lnTo>
                    <a:lnTo>
                      <a:pt x="2479080" y="207733"/>
                    </a:lnTo>
                    <a:lnTo>
                      <a:pt x="2473777" y="204076"/>
                    </a:lnTo>
                    <a:lnTo>
                      <a:pt x="2471034" y="204807"/>
                    </a:lnTo>
                    <a:lnTo>
                      <a:pt x="2466828" y="203344"/>
                    </a:lnTo>
                    <a:lnTo>
                      <a:pt x="2457868" y="202613"/>
                    </a:lnTo>
                    <a:lnTo>
                      <a:pt x="2452199" y="200053"/>
                    </a:lnTo>
                    <a:lnTo>
                      <a:pt x="2449456" y="200053"/>
                    </a:lnTo>
                    <a:lnTo>
                      <a:pt x="2448542" y="201881"/>
                    </a:lnTo>
                    <a:lnTo>
                      <a:pt x="2448542" y="203527"/>
                    </a:lnTo>
                    <a:lnTo>
                      <a:pt x="2449456" y="206087"/>
                    </a:lnTo>
                    <a:lnTo>
                      <a:pt x="2447993" y="207184"/>
                    </a:lnTo>
                    <a:lnTo>
                      <a:pt x="2441044" y="206636"/>
                    </a:lnTo>
                    <a:lnTo>
                      <a:pt x="2436473" y="202796"/>
                    </a:lnTo>
                    <a:lnTo>
                      <a:pt x="2435742" y="204258"/>
                    </a:lnTo>
                    <a:lnTo>
                      <a:pt x="2435376" y="208464"/>
                    </a:lnTo>
                    <a:lnTo>
                      <a:pt x="2431170" y="219253"/>
                    </a:lnTo>
                    <a:lnTo>
                      <a:pt x="2433364" y="219802"/>
                    </a:lnTo>
                    <a:lnTo>
                      <a:pt x="2432084" y="221448"/>
                    </a:lnTo>
                    <a:lnTo>
                      <a:pt x="2431719" y="222728"/>
                    </a:lnTo>
                    <a:lnTo>
                      <a:pt x="2433181" y="226568"/>
                    </a:lnTo>
                    <a:lnTo>
                      <a:pt x="2439033" y="234980"/>
                    </a:lnTo>
                    <a:lnTo>
                      <a:pt x="2437387" y="236991"/>
                    </a:lnTo>
                    <a:lnTo>
                      <a:pt x="2433730" y="239185"/>
                    </a:lnTo>
                    <a:lnTo>
                      <a:pt x="2420929" y="240283"/>
                    </a:lnTo>
                    <a:lnTo>
                      <a:pt x="2413798" y="243574"/>
                    </a:lnTo>
                    <a:lnTo>
                      <a:pt x="2411055" y="242294"/>
                    </a:lnTo>
                    <a:lnTo>
                      <a:pt x="2409592" y="243757"/>
                    </a:lnTo>
                    <a:lnTo>
                      <a:pt x="2407398" y="242660"/>
                    </a:lnTo>
                    <a:lnTo>
                      <a:pt x="2400083" y="243757"/>
                    </a:lnTo>
                    <a:lnTo>
                      <a:pt x="2395146" y="242477"/>
                    </a:lnTo>
                    <a:lnTo>
                      <a:pt x="2391123" y="242477"/>
                    </a:lnTo>
                    <a:lnTo>
                      <a:pt x="2379968" y="243757"/>
                    </a:lnTo>
                    <a:lnTo>
                      <a:pt x="2377957" y="244671"/>
                    </a:lnTo>
                    <a:lnTo>
                      <a:pt x="2368447" y="241928"/>
                    </a:lnTo>
                    <a:lnTo>
                      <a:pt x="2355099" y="239917"/>
                    </a:lnTo>
                    <a:lnTo>
                      <a:pt x="2350710" y="239917"/>
                    </a:lnTo>
                    <a:lnTo>
                      <a:pt x="2351076" y="241928"/>
                    </a:lnTo>
                    <a:lnTo>
                      <a:pt x="2349613" y="243026"/>
                    </a:lnTo>
                    <a:lnTo>
                      <a:pt x="2335898" y="237905"/>
                    </a:lnTo>
                    <a:lnTo>
                      <a:pt x="2327486" y="236808"/>
                    </a:lnTo>
                    <a:lnTo>
                      <a:pt x="2314137" y="232785"/>
                    </a:lnTo>
                    <a:lnTo>
                      <a:pt x="2311760" y="230774"/>
                    </a:lnTo>
                    <a:lnTo>
                      <a:pt x="2311577" y="229128"/>
                    </a:lnTo>
                    <a:lnTo>
                      <a:pt x="2311577" y="227482"/>
                    </a:lnTo>
                    <a:lnTo>
                      <a:pt x="2312309" y="226019"/>
                    </a:lnTo>
                    <a:lnTo>
                      <a:pt x="2311211" y="222728"/>
                    </a:lnTo>
                    <a:lnTo>
                      <a:pt x="2312126" y="220716"/>
                    </a:lnTo>
                    <a:lnTo>
                      <a:pt x="2315234" y="219619"/>
                    </a:lnTo>
                    <a:lnTo>
                      <a:pt x="2320354" y="219802"/>
                    </a:lnTo>
                    <a:lnTo>
                      <a:pt x="2321086" y="218339"/>
                    </a:lnTo>
                    <a:lnTo>
                      <a:pt x="2323829" y="218339"/>
                    </a:lnTo>
                    <a:lnTo>
                      <a:pt x="2322366" y="216327"/>
                    </a:lnTo>
                    <a:lnTo>
                      <a:pt x="2319075" y="214865"/>
                    </a:lnTo>
                    <a:lnTo>
                      <a:pt x="2306457" y="215047"/>
                    </a:lnTo>
                    <a:lnTo>
                      <a:pt x="2301519" y="213402"/>
                    </a:lnTo>
                    <a:lnTo>
                      <a:pt x="2293108" y="214682"/>
                    </a:lnTo>
                    <a:lnTo>
                      <a:pt x="2281587" y="213585"/>
                    </a:lnTo>
                    <a:lnTo>
                      <a:pt x="2275736" y="211573"/>
                    </a:lnTo>
                    <a:lnTo>
                      <a:pt x="2270615" y="211756"/>
                    </a:lnTo>
                    <a:lnTo>
                      <a:pt x="2265130" y="210476"/>
                    </a:lnTo>
                    <a:lnTo>
                      <a:pt x="2258912" y="210476"/>
                    </a:lnTo>
                    <a:lnTo>
                      <a:pt x="2250501" y="208099"/>
                    </a:lnTo>
                    <a:lnTo>
                      <a:pt x="2241358" y="207184"/>
                    </a:lnTo>
                    <a:lnTo>
                      <a:pt x="2232580" y="208647"/>
                    </a:lnTo>
                    <a:lnTo>
                      <a:pt x="2232580" y="210659"/>
                    </a:lnTo>
                    <a:lnTo>
                      <a:pt x="2220877" y="213402"/>
                    </a:lnTo>
                    <a:lnTo>
                      <a:pt x="2214111" y="213950"/>
                    </a:lnTo>
                    <a:lnTo>
                      <a:pt x="2203688" y="213219"/>
                    </a:lnTo>
                    <a:lnTo>
                      <a:pt x="2187596" y="216876"/>
                    </a:lnTo>
                    <a:lnTo>
                      <a:pt x="2194545" y="222911"/>
                    </a:lnTo>
                    <a:lnTo>
                      <a:pt x="2195642" y="226019"/>
                    </a:lnTo>
                    <a:lnTo>
                      <a:pt x="2193630" y="227299"/>
                    </a:lnTo>
                    <a:lnTo>
                      <a:pt x="2183938" y="231322"/>
                    </a:lnTo>
                    <a:lnTo>
                      <a:pt x="2176807" y="229677"/>
                    </a:lnTo>
                    <a:lnTo>
                      <a:pt x="2178270" y="228031"/>
                    </a:lnTo>
                    <a:lnTo>
                      <a:pt x="2184670" y="228762"/>
                    </a:lnTo>
                    <a:lnTo>
                      <a:pt x="2186316" y="226019"/>
                    </a:lnTo>
                    <a:lnTo>
                      <a:pt x="2179184" y="224922"/>
                    </a:lnTo>
                    <a:lnTo>
                      <a:pt x="2180464" y="222545"/>
                    </a:lnTo>
                    <a:lnTo>
                      <a:pt x="2178270" y="220350"/>
                    </a:lnTo>
                    <a:lnTo>
                      <a:pt x="2183024" y="214133"/>
                    </a:lnTo>
                    <a:lnTo>
                      <a:pt x="2182841" y="210476"/>
                    </a:lnTo>
                    <a:lnTo>
                      <a:pt x="2180464" y="207184"/>
                    </a:lnTo>
                    <a:lnTo>
                      <a:pt x="2178087" y="205904"/>
                    </a:lnTo>
                    <a:lnTo>
                      <a:pt x="2177172" y="201516"/>
                    </a:lnTo>
                    <a:lnTo>
                      <a:pt x="2173332" y="198041"/>
                    </a:lnTo>
                    <a:lnTo>
                      <a:pt x="2167846" y="191641"/>
                    </a:lnTo>
                    <a:lnTo>
                      <a:pt x="2170407" y="198590"/>
                    </a:lnTo>
                    <a:lnTo>
                      <a:pt x="2169309" y="202978"/>
                    </a:lnTo>
                    <a:lnTo>
                      <a:pt x="2166201" y="206453"/>
                    </a:lnTo>
                    <a:lnTo>
                      <a:pt x="2158703" y="207733"/>
                    </a:lnTo>
                    <a:lnTo>
                      <a:pt x="2144623" y="207184"/>
                    </a:lnTo>
                    <a:lnTo>
                      <a:pt x="2140051" y="207733"/>
                    </a:lnTo>
                    <a:lnTo>
                      <a:pt x="2138954" y="206270"/>
                    </a:lnTo>
                    <a:lnTo>
                      <a:pt x="2129811" y="202064"/>
                    </a:lnTo>
                    <a:lnTo>
                      <a:pt x="2127799" y="198955"/>
                    </a:lnTo>
                    <a:lnTo>
                      <a:pt x="2127251" y="195481"/>
                    </a:lnTo>
                    <a:lnTo>
                      <a:pt x="2129445" y="192921"/>
                    </a:lnTo>
                    <a:lnTo>
                      <a:pt x="2130543" y="195115"/>
                    </a:lnTo>
                    <a:lnTo>
                      <a:pt x="2134748" y="191641"/>
                    </a:lnTo>
                    <a:lnTo>
                      <a:pt x="2135297" y="190178"/>
                    </a:lnTo>
                    <a:lnTo>
                      <a:pt x="2123594" y="191824"/>
                    </a:lnTo>
                    <a:lnTo>
                      <a:pt x="2120302" y="194201"/>
                    </a:lnTo>
                    <a:lnTo>
                      <a:pt x="2119388" y="196212"/>
                    </a:lnTo>
                    <a:lnTo>
                      <a:pt x="2117376" y="197127"/>
                    </a:lnTo>
                    <a:lnTo>
                      <a:pt x="2115181" y="194567"/>
                    </a:lnTo>
                    <a:lnTo>
                      <a:pt x="2109879" y="193652"/>
                    </a:lnTo>
                    <a:lnTo>
                      <a:pt x="2104759" y="191275"/>
                    </a:lnTo>
                    <a:lnTo>
                      <a:pt x="2097810" y="191824"/>
                    </a:lnTo>
                    <a:lnTo>
                      <a:pt x="2091958" y="193104"/>
                    </a:lnTo>
                    <a:lnTo>
                      <a:pt x="2090861" y="196578"/>
                    </a:lnTo>
                    <a:lnTo>
                      <a:pt x="2083363" y="202247"/>
                    </a:lnTo>
                    <a:lnTo>
                      <a:pt x="2082998" y="204624"/>
                    </a:lnTo>
                    <a:lnTo>
                      <a:pt x="2085192" y="208281"/>
                    </a:lnTo>
                    <a:lnTo>
                      <a:pt x="2088850" y="211390"/>
                    </a:lnTo>
                    <a:lnTo>
                      <a:pt x="2091592" y="210476"/>
                    </a:lnTo>
                    <a:lnTo>
                      <a:pt x="2089215" y="209744"/>
                    </a:lnTo>
                    <a:lnTo>
                      <a:pt x="2089398" y="207733"/>
                    </a:lnTo>
                    <a:lnTo>
                      <a:pt x="2092141" y="209379"/>
                    </a:lnTo>
                    <a:lnTo>
                      <a:pt x="2101101" y="209196"/>
                    </a:lnTo>
                    <a:lnTo>
                      <a:pt x="2104576" y="206636"/>
                    </a:lnTo>
                    <a:lnTo>
                      <a:pt x="2109330" y="205356"/>
                    </a:lnTo>
                    <a:lnTo>
                      <a:pt x="2111525" y="203344"/>
                    </a:lnTo>
                    <a:lnTo>
                      <a:pt x="2115365" y="204624"/>
                    </a:lnTo>
                    <a:lnTo>
                      <a:pt x="2118839" y="209013"/>
                    </a:lnTo>
                    <a:lnTo>
                      <a:pt x="2104759" y="212670"/>
                    </a:lnTo>
                    <a:lnTo>
                      <a:pt x="2101833" y="215962"/>
                    </a:lnTo>
                    <a:lnTo>
                      <a:pt x="2099455" y="215413"/>
                    </a:lnTo>
                    <a:lnTo>
                      <a:pt x="2088301" y="220716"/>
                    </a:lnTo>
                    <a:lnTo>
                      <a:pt x="2082998" y="220716"/>
                    </a:lnTo>
                    <a:lnTo>
                      <a:pt x="2074769" y="215230"/>
                    </a:lnTo>
                    <a:lnTo>
                      <a:pt x="2080437" y="221082"/>
                    </a:lnTo>
                    <a:lnTo>
                      <a:pt x="2078792" y="221630"/>
                    </a:lnTo>
                    <a:lnTo>
                      <a:pt x="2076232" y="219985"/>
                    </a:lnTo>
                    <a:lnTo>
                      <a:pt x="2076781" y="221996"/>
                    </a:lnTo>
                    <a:lnTo>
                      <a:pt x="2075317" y="223825"/>
                    </a:lnTo>
                    <a:lnTo>
                      <a:pt x="2058860" y="226751"/>
                    </a:lnTo>
                    <a:lnTo>
                      <a:pt x="2053557" y="226568"/>
                    </a:lnTo>
                    <a:lnTo>
                      <a:pt x="2052642" y="228762"/>
                    </a:lnTo>
                    <a:lnTo>
                      <a:pt x="2054105" y="230408"/>
                    </a:lnTo>
                    <a:lnTo>
                      <a:pt x="2045328" y="229677"/>
                    </a:lnTo>
                    <a:lnTo>
                      <a:pt x="2036185" y="234431"/>
                    </a:lnTo>
                    <a:lnTo>
                      <a:pt x="2034173" y="233699"/>
                    </a:lnTo>
                    <a:lnTo>
                      <a:pt x="2020641" y="233151"/>
                    </a:lnTo>
                    <a:lnTo>
                      <a:pt x="2017350" y="234980"/>
                    </a:lnTo>
                    <a:lnTo>
                      <a:pt x="2004549" y="232968"/>
                    </a:lnTo>
                    <a:lnTo>
                      <a:pt x="1999429" y="235345"/>
                    </a:lnTo>
                    <a:lnTo>
                      <a:pt x="1999978" y="238820"/>
                    </a:lnTo>
                    <a:lnTo>
                      <a:pt x="2003087" y="243391"/>
                    </a:lnTo>
                    <a:lnTo>
                      <a:pt x="2019178" y="247780"/>
                    </a:lnTo>
                    <a:lnTo>
                      <a:pt x="2015704" y="248694"/>
                    </a:lnTo>
                    <a:lnTo>
                      <a:pt x="2011133" y="247780"/>
                    </a:lnTo>
                    <a:lnTo>
                      <a:pt x="2000343" y="245403"/>
                    </a:lnTo>
                    <a:lnTo>
                      <a:pt x="1996138" y="243757"/>
                    </a:lnTo>
                    <a:lnTo>
                      <a:pt x="1992846" y="246500"/>
                    </a:lnTo>
                    <a:lnTo>
                      <a:pt x="1989737" y="247597"/>
                    </a:lnTo>
                    <a:lnTo>
                      <a:pt x="1986811" y="250706"/>
                    </a:lnTo>
                    <a:lnTo>
                      <a:pt x="1982057" y="252534"/>
                    </a:lnTo>
                    <a:lnTo>
                      <a:pt x="1977120" y="252717"/>
                    </a:lnTo>
                    <a:lnTo>
                      <a:pt x="1970902" y="255277"/>
                    </a:lnTo>
                    <a:lnTo>
                      <a:pt x="1965782" y="257655"/>
                    </a:lnTo>
                    <a:lnTo>
                      <a:pt x="1961028" y="261129"/>
                    </a:lnTo>
                    <a:lnTo>
                      <a:pt x="1959199" y="260398"/>
                    </a:lnTo>
                    <a:lnTo>
                      <a:pt x="1953348" y="261495"/>
                    </a:lnTo>
                    <a:lnTo>
                      <a:pt x="1952068" y="263141"/>
                    </a:lnTo>
                    <a:lnTo>
                      <a:pt x="1949142" y="262592"/>
                    </a:lnTo>
                    <a:lnTo>
                      <a:pt x="1948593" y="260580"/>
                    </a:lnTo>
                    <a:lnTo>
                      <a:pt x="1958833" y="255460"/>
                    </a:lnTo>
                    <a:lnTo>
                      <a:pt x="1963039" y="254363"/>
                    </a:lnTo>
                    <a:lnTo>
                      <a:pt x="1964685" y="252717"/>
                    </a:lnTo>
                    <a:lnTo>
                      <a:pt x="1970354" y="250523"/>
                    </a:lnTo>
                    <a:lnTo>
                      <a:pt x="1975291" y="251437"/>
                    </a:lnTo>
                    <a:lnTo>
                      <a:pt x="1981874" y="248329"/>
                    </a:lnTo>
                    <a:lnTo>
                      <a:pt x="1985349" y="245403"/>
                    </a:lnTo>
                    <a:lnTo>
                      <a:pt x="1992846" y="236260"/>
                    </a:lnTo>
                    <a:lnTo>
                      <a:pt x="1995041" y="234797"/>
                    </a:lnTo>
                    <a:lnTo>
                      <a:pt x="1995223" y="233151"/>
                    </a:lnTo>
                    <a:lnTo>
                      <a:pt x="1996686" y="230957"/>
                    </a:lnTo>
                    <a:lnTo>
                      <a:pt x="1999978" y="226934"/>
                    </a:lnTo>
                    <a:lnTo>
                      <a:pt x="2004184" y="227482"/>
                    </a:lnTo>
                    <a:lnTo>
                      <a:pt x="2015156" y="225288"/>
                    </a:lnTo>
                    <a:lnTo>
                      <a:pt x="2016253" y="221630"/>
                    </a:lnTo>
                    <a:lnTo>
                      <a:pt x="2022836" y="215779"/>
                    </a:lnTo>
                    <a:lnTo>
                      <a:pt x="2024116" y="211390"/>
                    </a:lnTo>
                    <a:lnTo>
                      <a:pt x="2042951" y="211207"/>
                    </a:lnTo>
                    <a:lnTo>
                      <a:pt x="2047339" y="210476"/>
                    </a:lnTo>
                    <a:lnTo>
                      <a:pt x="2050265" y="212304"/>
                    </a:lnTo>
                    <a:lnTo>
                      <a:pt x="2059408" y="202247"/>
                    </a:lnTo>
                    <a:lnTo>
                      <a:pt x="2062883" y="199687"/>
                    </a:lnTo>
                    <a:lnTo>
                      <a:pt x="2064528" y="195481"/>
                    </a:lnTo>
                    <a:lnTo>
                      <a:pt x="2077695" y="188532"/>
                    </a:lnTo>
                    <a:lnTo>
                      <a:pt x="2085009" y="186886"/>
                    </a:lnTo>
                    <a:lnTo>
                      <a:pt x="2090495" y="183961"/>
                    </a:lnTo>
                    <a:lnTo>
                      <a:pt x="2094518" y="180669"/>
                    </a:lnTo>
                    <a:lnTo>
                      <a:pt x="2097261" y="175549"/>
                    </a:lnTo>
                    <a:lnTo>
                      <a:pt x="2106770" y="170612"/>
                    </a:lnTo>
                    <a:lnTo>
                      <a:pt x="2106221" y="169514"/>
                    </a:lnTo>
                    <a:lnTo>
                      <a:pt x="2107685" y="167686"/>
                    </a:lnTo>
                    <a:lnTo>
                      <a:pt x="2112622" y="167137"/>
                    </a:lnTo>
                    <a:lnTo>
                      <a:pt x="2116096" y="165491"/>
                    </a:lnTo>
                    <a:lnTo>
                      <a:pt x="2114450" y="164760"/>
                    </a:lnTo>
                    <a:lnTo>
                      <a:pt x="2117193" y="164394"/>
                    </a:lnTo>
                    <a:lnTo>
                      <a:pt x="2118839" y="165126"/>
                    </a:lnTo>
                    <a:lnTo>
                      <a:pt x="2123594" y="164211"/>
                    </a:lnTo>
                    <a:lnTo>
                      <a:pt x="2125239" y="160737"/>
                    </a:lnTo>
                    <a:lnTo>
                      <a:pt x="2128165" y="160920"/>
                    </a:lnTo>
                    <a:lnTo>
                      <a:pt x="2134748" y="157263"/>
                    </a:lnTo>
                    <a:lnTo>
                      <a:pt x="2142977" y="159823"/>
                    </a:lnTo>
                    <a:lnTo>
                      <a:pt x="2143526" y="157628"/>
                    </a:lnTo>
                    <a:lnTo>
                      <a:pt x="2145720" y="155617"/>
                    </a:lnTo>
                    <a:lnTo>
                      <a:pt x="2143343" y="153422"/>
                    </a:lnTo>
                    <a:lnTo>
                      <a:pt x="2157789" y="150679"/>
                    </a:lnTo>
                    <a:lnTo>
                      <a:pt x="2151023" y="149765"/>
                    </a:lnTo>
                    <a:lnTo>
                      <a:pt x="2152486" y="148119"/>
                    </a:lnTo>
                    <a:lnTo>
                      <a:pt x="2162544" y="145559"/>
                    </a:lnTo>
                    <a:lnTo>
                      <a:pt x="2161446" y="148119"/>
                    </a:lnTo>
                    <a:lnTo>
                      <a:pt x="2164738" y="145559"/>
                    </a:lnTo>
                    <a:lnTo>
                      <a:pt x="2167846" y="145376"/>
                    </a:lnTo>
                    <a:lnTo>
                      <a:pt x="2170590" y="143548"/>
                    </a:lnTo>
                    <a:lnTo>
                      <a:pt x="2168212" y="142451"/>
                    </a:lnTo>
                    <a:lnTo>
                      <a:pt x="2172052" y="140256"/>
                    </a:lnTo>
                    <a:lnTo>
                      <a:pt x="2176624" y="140439"/>
                    </a:lnTo>
                    <a:lnTo>
                      <a:pt x="2179915" y="137513"/>
                    </a:lnTo>
                    <a:lnTo>
                      <a:pt x="2181379" y="134770"/>
                    </a:lnTo>
                    <a:lnTo>
                      <a:pt x="2181379" y="133673"/>
                    </a:lnTo>
                    <a:lnTo>
                      <a:pt x="2186681" y="130747"/>
                    </a:lnTo>
                    <a:lnTo>
                      <a:pt x="2188327" y="128553"/>
                    </a:lnTo>
                    <a:lnTo>
                      <a:pt x="2190887" y="127090"/>
                    </a:lnTo>
                    <a:lnTo>
                      <a:pt x="2190887" y="122701"/>
                    </a:lnTo>
                    <a:lnTo>
                      <a:pt x="2189790" y="122336"/>
                    </a:lnTo>
                    <a:lnTo>
                      <a:pt x="2188144" y="119227"/>
                    </a:lnTo>
                    <a:lnTo>
                      <a:pt x="2192350" y="119958"/>
                    </a:lnTo>
                    <a:lnTo>
                      <a:pt x="2191436" y="115570"/>
                    </a:lnTo>
                    <a:lnTo>
                      <a:pt x="2185219" y="115570"/>
                    </a:lnTo>
                    <a:lnTo>
                      <a:pt x="2179184" y="112461"/>
                    </a:lnTo>
                    <a:lnTo>
                      <a:pt x="2178818" y="109169"/>
                    </a:lnTo>
                    <a:lnTo>
                      <a:pt x="2173698" y="109535"/>
                    </a:lnTo>
                    <a:lnTo>
                      <a:pt x="2172966" y="111730"/>
                    </a:lnTo>
                    <a:lnTo>
                      <a:pt x="2171138" y="112827"/>
                    </a:lnTo>
                    <a:lnTo>
                      <a:pt x="2168761" y="110632"/>
                    </a:lnTo>
                    <a:lnTo>
                      <a:pt x="2168761" y="109718"/>
                    </a:lnTo>
                    <a:lnTo>
                      <a:pt x="2166384" y="106792"/>
                    </a:lnTo>
                    <a:lnTo>
                      <a:pt x="2168212" y="105512"/>
                    </a:lnTo>
                    <a:lnTo>
                      <a:pt x="2161995" y="102952"/>
                    </a:lnTo>
                    <a:lnTo>
                      <a:pt x="2158886" y="100575"/>
                    </a:lnTo>
                    <a:lnTo>
                      <a:pt x="2159983" y="98929"/>
                    </a:lnTo>
                    <a:lnTo>
                      <a:pt x="2163641" y="99478"/>
                    </a:lnTo>
                    <a:lnTo>
                      <a:pt x="2171504" y="104232"/>
                    </a:lnTo>
                    <a:lnTo>
                      <a:pt x="2186133" y="108804"/>
                    </a:lnTo>
                    <a:lnTo>
                      <a:pt x="2183024" y="112827"/>
                    </a:lnTo>
                    <a:lnTo>
                      <a:pt x="2186133" y="112278"/>
                    </a:lnTo>
                    <a:lnTo>
                      <a:pt x="2188876" y="109901"/>
                    </a:lnTo>
                    <a:lnTo>
                      <a:pt x="2194179" y="100941"/>
                    </a:lnTo>
                    <a:lnTo>
                      <a:pt x="2194179" y="97466"/>
                    </a:lnTo>
                    <a:lnTo>
                      <a:pt x="2192898" y="94723"/>
                    </a:lnTo>
                    <a:lnTo>
                      <a:pt x="2189790" y="95455"/>
                    </a:lnTo>
                    <a:lnTo>
                      <a:pt x="2186133" y="94723"/>
                    </a:lnTo>
                    <a:lnTo>
                      <a:pt x="2183938" y="88140"/>
                    </a:lnTo>
                    <a:lnTo>
                      <a:pt x="2184487" y="85580"/>
                    </a:lnTo>
                    <a:lnTo>
                      <a:pt x="2177172" y="78814"/>
                    </a:lnTo>
                    <a:lnTo>
                      <a:pt x="2172601" y="79911"/>
                    </a:lnTo>
                    <a:lnTo>
                      <a:pt x="2175344" y="83020"/>
                    </a:lnTo>
                    <a:lnTo>
                      <a:pt x="2171138" y="85032"/>
                    </a:lnTo>
                    <a:lnTo>
                      <a:pt x="2170590" y="86677"/>
                    </a:lnTo>
                    <a:lnTo>
                      <a:pt x="2168395" y="86860"/>
                    </a:lnTo>
                    <a:lnTo>
                      <a:pt x="2165103" y="82289"/>
                    </a:lnTo>
                    <a:lnTo>
                      <a:pt x="2160349" y="79363"/>
                    </a:lnTo>
                    <a:lnTo>
                      <a:pt x="2163641" y="78631"/>
                    </a:lnTo>
                    <a:lnTo>
                      <a:pt x="2164189" y="76254"/>
                    </a:lnTo>
                    <a:lnTo>
                      <a:pt x="2165286" y="74608"/>
                    </a:lnTo>
                    <a:lnTo>
                      <a:pt x="2153400" y="68757"/>
                    </a:lnTo>
                    <a:lnTo>
                      <a:pt x="2149926" y="69305"/>
                    </a:lnTo>
                    <a:lnTo>
                      <a:pt x="2149377" y="66745"/>
                    </a:lnTo>
                    <a:lnTo>
                      <a:pt x="2142429" y="61625"/>
                    </a:lnTo>
                    <a:lnTo>
                      <a:pt x="2133102" y="58882"/>
                    </a:lnTo>
                    <a:lnTo>
                      <a:pt x="2134748" y="57602"/>
                    </a:lnTo>
                    <a:lnTo>
                      <a:pt x="2132919" y="55956"/>
                    </a:lnTo>
                    <a:lnTo>
                      <a:pt x="2128714" y="55408"/>
                    </a:lnTo>
                    <a:lnTo>
                      <a:pt x="2126153" y="56688"/>
                    </a:lnTo>
                    <a:lnTo>
                      <a:pt x="2124508" y="55408"/>
                    </a:lnTo>
                    <a:lnTo>
                      <a:pt x="2124691" y="52665"/>
                    </a:lnTo>
                    <a:lnTo>
                      <a:pt x="2117193" y="53579"/>
                    </a:lnTo>
                    <a:lnTo>
                      <a:pt x="2103662" y="52482"/>
                    </a:lnTo>
                    <a:lnTo>
                      <a:pt x="2095798" y="55408"/>
                    </a:lnTo>
                    <a:lnTo>
                      <a:pt x="2093604" y="54676"/>
                    </a:lnTo>
                    <a:lnTo>
                      <a:pt x="2089215" y="55408"/>
                    </a:lnTo>
                    <a:lnTo>
                      <a:pt x="2079889" y="51567"/>
                    </a:lnTo>
                    <a:lnTo>
                      <a:pt x="2074220" y="53762"/>
                    </a:lnTo>
                    <a:lnTo>
                      <a:pt x="2070929" y="53396"/>
                    </a:lnTo>
                    <a:lnTo>
                      <a:pt x="2058128" y="54676"/>
                    </a:lnTo>
                    <a:lnTo>
                      <a:pt x="2055202" y="53396"/>
                    </a:lnTo>
                    <a:lnTo>
                      <a:pt x="2050631" y="55408"/>
                    </a:lnTo>
                    <a:lnTo>
                      <a:pt x="2051545" y="53579"/>
                    </a:lnTo>
                    <a:lnTo>
                      <a:pt x="2053557" y="52482"/>
                    </a:lnTo>
                    <a:lnTo>
                      <a:pt x="2052642" y="51385"/>
                    </a:lnTo>
                    <a:lnTo>
                      <a:pt x="2049900" y="51385"/>
                    </a:lnTo>
                    <a:lnTo>
                      <a:pt x="2048802" y="52665"/>
                    </a:lnTo>
                    <a:lnTo>
                      <a:pt x="2043865" y="53396"/>
                    </a:lnTo>
                    <a:lnTo>
                      <a:pt x="2042951" y="55773"/>
                    </a:lnTo>
                    <a:lnTo>
                      <a:pt x="2041487" y="57419"/>
                    </a:lnTo>
                    <a:lnTo>
                      <a:pt x="2046242" y="56688"/>
                    </a:lnTo>
                    <a:lnTo>
                      <a:pt x="2043134" y="59248"/>
                    </a:lnTo>
                    <a:lnTo>
                      <a:pt x="2040025" y="59248"/>
                    </a:lnTo>
                    <a:lnTo>
                      <a:pt x="2039842" y="61625"/>
                    </a:lnTo>
                    <a:lnTo>
                      <a:pt x="2037282" y="64002"/>
                    </a:lnTo>
                    <a:lnTo>
                      <a:pt x="2032527" y="65099"/>
                    </a:lnTo>
                    <a:lnTo>
                      <a:pt x="2030516" y="64551"/>
                    </a:lnTo>
                    <a:lnTo>
                      <a:pt x="2029236" y="66928"/>
                    </a:lnTo>
                    <a:lnTo>
                      <a:pt x="2018813" y="66745"/>
                    </a:lnTo>
                    <a:lnTo>
                      <a:pt x="2014973" y="67842"/>
                    </a:lnTo>
                    <a:lnTo>
                      <a:pt x="2008207" y="66745"/>
                    </a:lnTo>
                    <a:lnTo>
                      <a:pt x="1998881" y="66745"/>
                    </a:lnTo>
                    <a:lnTo>
                      <a:pt x="1998881" y="65648"/>
                    </a:lnTo>
                    <a:lnTo>
                      <a:pt x="1997783" y="65099"/>
                    </a:lnTo>
                    <a:lnTo>
                      <a:pt x="2005829" y="62905"/>
                    </a:lnTo>
                    <a:lnTo>
                      <a:pt x="2007841" y="63636"/>
                    </a:lnTo>
                    <a:lnTo>
                      <a:pt x="2012047" y="57236"/>
                    </a:lnTo>
                    <a:lnTo>
                      <a:pt x="2015338" y="54676"/>
                    </a:lnTo>
                    <a:lnTo>
                      <a:pt x="2017167" y="52482"/>
                    </a:lnTo>
                    <a:lnTo>
                      <a:pt x="2023567" y="51385"/>
                    </a:lnTo>
                    <a:lnTo>
                      <a:pt x="2028321" y="46630"/>
                    </a:lnTo>
                    <a:lnTo>
                      <a:pt x="2026310" y="46082"/>
                    </a:lnTo>
                    <a:lnTo>
                      <a:pt x="2025030" y="44619"/>
                    </a:lnTo>
                    <a:lnTo>
                      <a:pt x="2025761" y="43887"/>
                    </a:lnTo>
                    <a:lnTo>
                      <a:pt x="2029236" y="44070"/>
                    </a:lnTo>
                    <a:lnTo>
                      <a:pt x="2029236" y="42607"/>
                    </a:lnTo>
                    <a:lnTo>
                      <a:pt x="2026676" y="41876"/>
                    </a:lnTo>
                    <a:lnTo>
                      <a:pt x="2026310" y="40230"/>
                    </a:lnTo>
                    <a:lnTo>
                      <a:pt x="2026859" y="39499"/>
                    </a:lnTo>
                    <a:lnTo>
                      <a:pt x="2014973" y="37670"/>
                    </a:lnTo>
                    <a:lnTo>
                      <a:pt x="2012595" y="38218"/>
                    </a:lnTo>
                    <a:lnTo>
                      <a:pt x="2010035" y="36024"/>
                    </a:lnTo>
                    <a:lnTo>
                      <a:pt x="2005829" y="35658"/>
                    </a:lnTo>
                    <a:lnTo>
                      <a:pt x="2001989" y="35658"/>
                    </a:lnTo>
                    <a:lnTo>
                      <a:pt x="1998332" y="37304"/>
                    </a:lnTo>
                    <a:lnTo>
                      <a:pt x="1995041" y="35110"/>
                    </a:lnTo>
                    <a:lnTo>
                      <a:pt x="1987360" y="37304"/>
                    </a:lnTo>
                    <a:lnTo>
                      <a:pt x="1989372" y="33647"/>
                    </a:lnTo>
                    <a:lnTo>
                      <a:pt x="1989189" y="30721"/>
                    </a:lnTo>
                    <a:lnTo>
                      <a:pt x="1986263" y="34744"/>
                    </a:lnTo>
                    <a:lnTo>
                      <a:pt x="1977303" y="34378"/>
                    </a:lnTo>
                    <a:lnTo>
                      <a:pt x="1951519" y="40596"/>
                    </a:lnTo>
                    <a:lnTo>
                      <a:pt x="1957188" y="36207"/>
                    </a:lnTo>
                    <a:lnTo>
                      <a:pt x="1960479" y="35658"/>
                    </a:lnTo>
                    <a:lnTo>
                      <a:pt x="1971634" y="27064"/>
                    </a:lnTo>
                    <a:lnTo>
                      <a:pt x="1977303" y="24869"/>
                    </a:lnTo>
                    <a:lnTo>
                      <a:pt x="1981874" y="24687"/>
                    </a:lnTo>
                    <a:lnTo>
                      <a:pt x="1985897" y="20664"/>
                    </a:lnTo>
                    <a:lnTo>
                      <a:pt x="1985897" y="19201"/>
                    </a:lnTo>
                    <a:lnTo>
                      <a:pt x="1992846" y="18835"/>
                    </a:lnTo>
                    <a:lnTo>
                      <a:pt x="1996869" y="20298"/>
                    </a:lnTo>
                    <a:lnTo>
                      <a:pt x="1992846" y="17189"/>
                    </a:lnTo>
                    <a:lnTo>
                      <a:pt x="1988092" y="9143"/>
                    </a:lnTo>
                    <a:lnTo>
                      <a:pt x="1983886" y="8229"/>
                    </a:lnTo>
                    <a:lnTo>
                      <a:pt x="1981508" y="9875"/>
                    </a:lnTo>
                    <a:lnTo>
                      <a:pt x="1973462" y="9509"/>
                    </a:lnTo>
                    <a:lnTo>
                      <a:pt x="1965782" y="6949"/>
                    </a:lnTo>
                    <a:lnTo>
                      <a:pt x="1958285" y="1280"/>
                    </a:lnTo>
                    <a:lnTo>
                      <a:pt x="1954993" y="3474"/>
                    </a:lnTo>
                    <a:lnTo>
                      <a:pt x="1952068" y="3109"/>
                    </a:lnTo>
                    <a:lnTo>
                      <a:pt x="1951519" y="2377"/>
                    </a:lnTo>
                    <a:lnTo>
                      <a:pt x="1951519" y="914"/>
                    </a:lnTo>
                    <a:lnTo>
                      <a:pt x="1947679" y="0"/>
                    </a:lnTo>
                    <a:lnTo>
                      <a:pt x="1942559" y="183"/>
                    </a:lnTo>
                    <a:lnTo>
                      <a:pt x="1935792" y="2926"/>
                    </a:lnTo>
                    <a:lnTo>
                      <a:pt x="1933416" y="4937"/>
                    </a:lnTo>
                    <a:lnTo>
                      <a:pt x="1930307" y="5486"/>
                    </a:lnTo>
                    <a:lnTo>
                      <a:pt x="1919335" y="4572"/>
                    </a:lnTo>
                    <a:lnTo>
                      <a:pt x="1917689" y="7315"/>
                    </a:lnTo>
                    <a:lnTo>
                      <a:pt x="1909826" y="10789"/>
                    </a:lnTo>
                    <a:lnTo>
                      <a:pt x="1898854" y="18835"/>
                    </a:lnTo>
                    <a:lnTo>
                      <a:pt x="1896660" y="21578"/>
                    </a:lnTo>
                    <a:lnTo>
                      <a:pt x="1886785" y="25418"/>
                    </a:lnTo>
                    <a:lnTo>
                      <a:pt x="1885871" y="27064"/>
                    </a:lnTo>
                    <a:lnTo>
                      <a:pt x="1876179" y="33647"/>
                    </a:lnTo>
                    <a:lnTo>
                      <a:pt x="1873619" y="36024"/>
                    </a:lnTo>
                    <a:lnTo>
                      <a:pt x="1872887" y="38218"/>
                    </a:lnTo>
                    <a:lnTo>
                      <a:pt x="1873070" y="39681"/>
                    </a:lnTo>
                    <a:lnTo>
                      <a:pt x="1871425" y="41693"/>
                    </a:lnTo>
                    <a:lnTo>
                      <a:pt x="1868682" y="41693"/>
                    </a:lnTo>
                    <a:lnTo>
                      <a:pt x="1868316" y="43339"/>
                    </a:lnTo>
                    <a:lnTo>
                      <a:pt x="1864110" y="47545"/>
                    </a:lnTo>
                    <a:lnTo>
                      <a:pt x="1865024" y="48093"/>
                    </a:lnTo>
                    <a:lnTo>
                      <a:pt x="1865024" y="50105"/>
                    </a:lnTo>
                    <a:lnTo>
                      <a:pt x="1866853" y="51567"/>
                    </a:lnTo>
                    <a:lnTo>
                      <a:pt x="1873436" y="52665"/>
                    </a:lnTo>
                    <a:lnTo>
                      <a:pt x="1874534" y="55956"/>
                    </a:lnTo>
                    <a:lnTo>
                      <a:pt x="1877276" y="57053"/>
                    </a:lnTo>
                    <a:lnTo>
                      <a:pt x="1877093" y="57968"/>
                    </a:lnTo>
                    <a:lnTo>
                      <a:pt x="1871608" y="57419"/>
                    </a:lnTo>
                    <a:lnTo>
                      <a:pt x="1870511" y="55773"/>
                    </a:lnTo>
                    <a:lnTo>
                      <a:pt x="1870511" y="61442"/>
                    </a:lnTo>
                    <a:lnTo>
                      <a:pt x="1872339" y="61991"/>
                    </a:lnTo>
                    <a:lnTo>
                      <a:pt x="1871608" y="62356"/>
                    </a:lnTo>
                    <a:lnTo>
                      <a:pt x="1858258" y="66014"/>
                    </a:lnTo>
                    <a:lnTo>
                      <a:pt x="1850944" y="66928"/>
                    </a:lnTo>
                    <a:lnTo>
                      <a:pt x="1841984" y="66562"/>
                    </a:lnTo>
                    <a:lnTo>
                      <a:pt x="1835766" y="68025"/>
                    </a:lnTo>
                    <a:lnTo>
                      <a:pt x="1812908" y="65831"/>
                    </a:lnTo>
                    <a:lnTo>
                      <a:pt x="1814554" y="67659"/>
                    </a:lnTo>
                    <a:lnTo>
                      <a:pt x="1814371" y="68757"/>
                    </a:lnTo>
                    <a:lnTo>
                      <a:pt x="1817114" y="70220"/>
                    </a:lnTo>
                    <a:lnTo>
                      <a:pt x="1817846" y="72963"/>
                    </a:lnTo>
                    <a:lnTo>
                      <a:pt x="1822600" y="73145"/>
                    </a:lnTo>
                    <a:lnTo>
                      <a:pt x="1826257" y="75157"/>
                    </a:lnTo>
                    <a:lnTo>
                      <a:pt x="1826074" y="76803"/>
                    </a:lnTo>
                    <a:lnTo>
                      <a:pt x="1834669" y="76803"/>
                    </a:lnTo>
                    <a:lnTo>
                      <a:pt x="1837778" y="77900"/>
                    </a:lnTo>
                    <a:lnTo>
                      <a:pt x="1838326" y="79911"/>
                    </a:lnTo>
                    <a:lnTo>
                      <a:pt x="1836315" y="82654"/>
                    </a:lnTo>
                    <a:lnTo>
                      <a:pt x="1836315" y="87409"/>
                    </a:lnTo>
                    <a:lnTo>
                      <a:pt x="1834669" y="89603"/>
                    </a:lnTo>
                    <a:lnTo>
                      <a:pt x="1828818" y="88323"/>
                    </a:lnTo>
                    <a:lnTo>
                      <a:pt x="1828818" y="85580"/>
                    </a:lnTo>
                    <a:lnTo>
                      <a:pt x="1827355" y="84300"/>
                    </a:lnTo>
                    <a:lnTo>
                      <a:pt x="1817846" y="83751"/>
                    </a:lnTo>
                    <a:lnTo>
                      <a:pt x="1817846" y="82654"/>
                    </a:lnTo>
                    <a:lnTo>
                      <a:pt x="1819675" y="80460"/>
                    </a:lnTo>
                    <a:lnTo>
                      <a:pt x="1818394" y="79180"/>
                    </a:lnTo>
                    <a:lnTo>
                      <a:pt x="1810348" y="79911"/>
                    </a:lnTo>
                    <a:lnTo>
                      <a:pt x="1810531" y="77351"/>
                    </a:lnTo>
                    <a:lnTo>
                      <a:pt x="1807788" y="77168"/>
                    </a:lnTo>
                    <a:lnTo>
                      <a:pt x="1790782" y="83386"/>
                    </a:lnTo>
                    <a:lnTo>
                      <a:pt x="1792794" y="85580"/>
                    </a:lnTo>
                    <a:lnTo>
                      <a:pt x="1792428" y="87226"/>
                    </a:lnTo>
                    <a:lnTo>
                      <a:pt x="1790233" y="87409"/>
                    </a:lnTo>
                    <a:lnTo>
                      <a:pt x="1788771" y="85946"/>
                    </a:lnTo>
                    <a:lnTo>
                      <a:pt x="1783284" y="86494"/>
                    </a:lnTo>
                    <a:lnTo>
                      <a:pt x="1781273" y="88872"/>
                    </a:lnTo>
                    <a:lnTo>
                      <a:pt x="1784565" y="89054"/>
                    </a:lnTo>
                    <a:lnTo>
                      <a:pt x="1786027" y="90152"/>
                    </a:lnTo>
                    <a:lnTo>
                      <a:pt x="1786393" y="91980"/>
                    </a:lnTo>
                    <a:lnTo>
                      <a:pt x="1784016" y="92346"/>
                    </a:lnTo>
                    <a:lnTo>
                      <a:pt x="1778164" y="91615"/>
                    </a:lnTo>
                    <a:lnTo>
                      <a:pt x="1770667" y="94723"/>
                    </a:lnTo>
                    <a:lnTo>
                      <a:pt x="1770667" y="91615"/>
                    </a:lnTo>
                    <a:lnTo>
                      <a:pt x="1770118" y="90883"/>
                    </a:lnTo>
                    <a:lnTo>
                      <a:pt x="1767375" y="91615"/>
                    </a:lnTo>
                    <a:lnTo>
                      <a:pt x="1762804" y="95272"/>
                    </a:lnTo>
                    <a:lnTo>
                      <a:pt x="1759329" y="95272"/>
                    </a:lnTo>
                    <a:lnTo>
                      <a:pt x="1753295" y="97649"/>
                    </a:lnTo>
                    <a:lnTo>
                      <a:pt x="1751832" y="97283"/>
                    </a:lnTo>
                    <a:lnTo>
                      <a:pt x="1756038" y="94175"/>
                    </a:lnTo>
                    <a:lnTo>
                      <a:pt x="1756586" y="92346"/>
                    </a:lnTo>
                    <a:lnTo>
                      <a:pt x="1751832" y="92163"/>
                    </a:lnTo>
                    <a:lnTo>
                      <a:pt x="1751101" y="90883"/>
                    </a:lnTo>
                    <a:lnTo>
                      <a:pt x="1749089" y="92163"/>
                    </a:lnTo>
                    <a:lnTo>
                      <a:pt x="1740311" y="93443"/>
                    </a:lnTo>
                    <a:lnTo>
                      <a:pt x="1737020" y="96918"/>
                    </a:lnTo>
                    <a:lnTo>
                      <a:pt x="1732814" y="97649"/>
                    </a:lnTo>
                    <a:lnTo>
                      <a:pt x="1731168" y="96186"/>
                    </a:lnTo>
                    <a:lnTo>
                      <a:pt x="1740129" y="91249"/>
                    </a:lnTo>
                    <a:lnTo>
                      <a:pt x="1742689" y="86312"/>
                    </a:lnTo>
                    <a:lnTo>
                      <a:pt x="1735009" y="83751"/>
                    </a:lnTo>
                    <a:lnTo>
                      <a:pt x="1721842" y="83934"/>
                    </a:lnTo>
                    <a:lnTo>
                      <a:pt x="1719648" y="84849"/>
                    </a:lnTo>
                    <a:lnTo>
                      <a:pt x="1719282" y="86312"/>
                    </a:lnTo>
                    <a:lnTo>
                      <a:pt x="1704470" y="84117"/>
                    </a:lnTo>
                    <a:lnTo>
                      <a:pt x="1703008" y="85763"/>
                    </a:lnTo>
                    <a:lnTo>
                      <a:pt x="1698253" y="87957"/>
                    </a:lnTo>
                    <a:lnTo>
                      <a:pt x="1694413" y="85397"/>
                    </a:lnTo>
                    <a:lnTo>
                      <a:pt x="1681795" y="85763"/>
                    </a:lnTo>
                    <a:lnTo>
                      <a:pt x="1680881" y="86860"/>
                    </a:lnTo>
                    <a:lnTo>
                      <a:pt x="1684538" y="87774"/>
                    </a:lnTo>
                    <a:lnTo>
                      <a:pt x="1684355" y="88689"/>
                    </a:lnTo>
                    <a:lnTo>
                      <a:pt x="1672652" y="90152"/>
                    </a:lnTo>
                    <a:lnTo>
                      <a:pt x="1671738" y="89237"/>
                    </a:lnTo>
                    <a:lnTo>
                      <a:pt x="1672835" y="87409"/>
                    </a:lnTo>
                    <a:lnTo>
                      <a:pt x="1669909" y="87774"/>
                    </a:lnTo>
                    <a:lnTo>
                      <a:pt x="1663509" y="90883"/>
                    </a:lnTo>
                    <a:lnTo>
                      <a:pt x="1661680" y="88323"/>
                    </a:lnTo>
                    <a:lnTo>
                      <a:pt x="1659669" y="89054"/>
                    </a:lnTo>
                    <a:lnTo>
                      <a:pt x="1659669" y="93443"/>
                    </a:lnTo>
                    <a:lnTo>
                      <a:pt x="1661315" y="94175"/>
                    </a:lnTo>
                    <a:lnTo>
                      <a:pt x="1670275" y="91980"/>
                    </a:lnTo>
                    <a:lnTo>
                      <a:pt x="1671189" y="94723"/>
                    </a:lnTo>
                    <a:lnTo>
                      <a:pt x="1673201" y="96003"/>
                    </a:lnTo>
                    <a:lnTo>
                      <a:pt x="1673566" y="95455"/>
                    </a:lnTo>
                    <a:lnTo>
                      <a:pt x="1673384" y="93992"/>
                    </a:lnTo>
                    <a:lnTo>
                      <a:pt x="1677041" y="93443"/>
                    </a:lnTo>
                    <a:lnTo>
                      <a:pt x="1676858" y="94540"/>
                    </a:lnTo>
                    <a:lnTo>
                      <a:pt x="1677589" y="96003"/>
                    </a:lnTo>
                    <a:lnTo>
                      <a:pt x="1674663" y="98563"/>
                    </a:lnTo>
                    <a:lnTo>
                      <a:pt x="1644857" y="104415"/>
                    </a:lnTo>
                    <a:lnTo>
                      <a:pt x="1630776" y="105512"/>
                    </a:lnTo>
                    <a:lnTo>
                      <a:pt x="1629131" y="104781"/>
                    </a:lnTo>
                    <a:lnTo>
                      <a:pt x="1628033" y="106792"/>
                    </a:lnTo>
                    <a:lnTo>
                      <a:pt x="1628033" y="108621"/>
                    </a:lnTo>
                    <a:lnTo>
                      <a:pt x="1622365" y="108438"/>
                    </a:lnTo>
                    <a:lnTo>
                      <a:pt x="1615964" y="110450"/>
                    </a:lnTo>
                    <a:lnTo>
                      <a:pt x="1609382" y="108804"/>
                    </a:lnTo>
                    <a:lnTo>
                      <a:pt x="1601153" y="111912"/>
                    </a:lnTo>
                    <a:lnTo>
                      <a:pt x="1592192" y="111730"/>
                    </a:lnTo>
                    <a:lnTo>
                      <a:pt x="1585060" y="114838"/>
                    </a:lnTo>
                    <a:lnTo>
                      <a:pt x="1591278" y="117033"/>
                    </a:lnTo>
                    <a:lnTo>
                      <a:pt x="1582318" y="118130"/>
                    </a:lnTo>
                    <a:lnTo>
                      <a:pt x="1575917" y="120873"/>
                    </a:lnTo>
                    <a:lnTo>
                      <a:pt x="1568603" y="117764"/>
                    </a:lnTo>
                    <a:lnTo>
                      <a:pt x="1565494" y="119776"/>
                    </a:lnTo>
                    <a:lnTo>
                      <a:pt x="1559825" y="120507"/>
                    </a:lnTo>
                    <a:lnTo>
                      <a:pt x="1559277" y="121421"/>
                    </a:lnTo>
                    <a:lnTo>
                      <a:pt x="1561837" y="121421"/>
                    </a:lnTo>
                    <a:lnTo>
                      <a:pt x="1562934" y="122884"/>
                    </a:lnTo>
                    <a:lnTo>
                      <a:pt x="1554888" y="124164"/>
                    </a:lnTo>
                    <a:lnTo>
                      <a:pt x="1553974" y="125993"/>
                    </a:lnTo>
                    <a:lnTo>
                      <a:pt x="1549585" y="126907"/>
                    </a:lnTo>
                    <a:lnTo>
                      <a:pt x="1544465" y="131113"/>
                    </a:lnTo>
                    <a:lnTo>
                      <a:pt x="1539345" y="133125"/>
                    </a:lnTo>
                    <a:lnTo>
                      <a:pt x="1538796" y="134222"/>
                    </a:lnTo>
                    <a:lnTo>
                      <a:pt x="1539345" y="135685"/>
                    </a:lnTo>
                    <a:lnTo>
                      <a:pt x="1538064" y="136782"/>
                    </a:lnTo>
                    <a:lnTo>
                      <a:pt x="1531665" y="138245"/>
                    </a:lnTo>
                    <a:lnTo>
                      <a:pt x="1529287" y="136233"/>
                    </a:lnTo>
                    <a:lnTo>
                      <a:pt x="1525447" y="135685"/>
                    </a:lnTo>
                    <a:lnTo>
                      <a:pt x="1514658" y="135136"/>
                    </a:lnTo>
                    <a:lnTo>
                      <a:pt x="1510818" y="136416"/>
                    </a:lnTo>
                    <a:lnTo>
                      <a:pt x="1508624" y="137696"/>
                    </a:lnTo>
                    <a:lnTo>
                      <a:pt x="1511732" y="138976"/>
                    </a:lnTo>
                    <a:lnTo>
                      <a:pt x="1519596" y="140988"/>
                    </a:lnTo>
                    <a:lnTo>
                      <a:pt x="1529653" y="141171"/>
                    </a:lnTo>
                    <a:lnTo>
                      <a:pt x="1528007" y="142816"/>
                    </a:lnTo>
                    <a:lnTo>
                      <a:pt x="1523252" y="145194"/>
                    </a:lnTo>
                    <a:lnTo>
                      <a:pt x="1520327" y="144279"/>
                    </a:lnTo>
                    <a:lnTo>
                      <a:pt x="1519596" y="142999"/>
                    </a:lnTo>
                    <a:lnTo>
                      <a:pt x="1515938" y="144279"/>
                    </a:lnTo>
                    <a:lnTo>
                      <a:pt x="1517035" y="145559"/>
                    </a:lnTo>
                    <a:lnTo>
                      <a:pt x="1514292" y="149034"/>
                    </a:lnTo>
                    <a:lnTo>
                      <a:pt x="1511732" y="151045"/>
                    </a:lnTo>
                    <a:lnTo>
                      <a:pt x="1508624" y="154885"/>
                    </a:lnTo>
                    <a:lnTo>
                      <a:pt x="1505881" y="154885"/>
                    </a:lnTo>
                    <a:lnTo>
                      <a:pt x="1504418" y="157445"/>
                    </a:lnTo>
                    <a:lnTo>
                      <a:pt x="1507160" y="159640"/>
                    </a:lnTo>
                    <a:lnTo>
                      <a:pt x="1504052" y="160920"/>
                    </a:lnTo>
                    <a:lnTo>
                      <a:pt x="1499664" y="156897"/>
                    </a:lnTo>
                    <a:lnTo>
                      <a:pt x="1493446" y="155251"/>
                    </a:lnTo>
                    <a:lnTo>
                      <a:pt x="1492349" y="152691"/>
                    </a:lnTo>
                    <a:lnTo>
                      <a:pt x="1484852" y="150862"/>
                    </a:lnTo>
                    <a:lnTo>
                      <a:pt x="1484302" y="151228"/>
                    </a:lnTo>
                    <a:lnTo>
                      <a:pt x="1486863" y="154337"/>
                    </a:lnTo>
                    <a:lnTo>
                      <a:pt x="1479914" y="156531"/>
                    </a:lnTo>
                    <a:lnTo>
                      <a:pt x="1481194" y="158725"/>
                    </a:lnTo>
                    <a:lnTo>
                      <a:pt x="1479182" y="159457"/>
                    </a:lnTo>
                    <a:lnTo>
                      <a:pt x="1479731" y="160737"/>
                    </a:lnTo>
                    <a:lnTo>
                      <a:pt x="1493446" y="161651"/>
                    </a:lnTo>
                    <a:lnTo>
                      <a:pt x="1496372" y="163114"/>
                    </a:lnTo>
                    <a:lnTo>
                      <a:pt x="1502406" y="164943"/>
                    </a:lnTo>
                    <a:lnTo>
                      <a:pt x="1500395" y="165674"/>
                    </a:lnTo>
                    <a:lnTo>
                      <a:pt x="1500761" y="167686"/>
                    </a:lnTo>
                    <a:lnTo>
                      <a:pt x="1502406" y="168417"/>
                    </a:lnTo>
                    <a:lnTo>
                      <a:pt x="1501309" y="169332"/>
                    </a:lnTo>
                    <a:lnTo>
                      <a:pt x="1495457" y="168783"/>
                    </a:lnTo>
                    <a:lnTo>
                      <a:pt x="1493812" y="169880"/>
                    </a:lnTo>
                    <a:lnTo>
                      <a:pt x="1488143" y="171160"/>
                    </a:lnTo>
                    <a:lnTo>
                      <a:pt x="1489606" y="172806"/>
                    </a:lnTo>
                    <a:lnTo>
                      <a:pt x="1484852" y="172989"/>
                    </a:lnTo>
                    <a:lnTo>
                      <a:pt x="1483754" y="173903"/>
                    </a:lnTo>
                    <a:lnTo>
                      <a:pt x="1483937" y="176463"/>
                    </a:lnTo>
                    <a:lnTo>
                      <a:pt x="1486863" y="177926"/>
                    </a:lnTo>
                    <a:lnTo>
                      <a:pt x="1503869" y="180669"/>
                    </a:lnTo>
                    <a:lnTo>
                      <a:pt x="1505881" y="186886"/>
                    </a:lnTo>
                    <a:lnTo>
                      <a:pt x="1507526" y="189081"/>
                    </a:lnTo>
                    <a:lnTo>
                      <a:pt x="1510269" y="189995"/>
                    </a:lnTo>
                    <a:lnTo>
                      <a:pt x="1507892" y="191641"/>
                    </a:lnTo>
                    <a:lnTo>
                      <a:pt x="1502406" y="190544"/>
                    </a:lnTo>
                    <a:lnTo>
                      <a:pt x="1502223" y="191458"/>
                    </a:lnTo>
                    <a:lnTo>
                      <a:pt x="1503503" y="193104"/>
                    </a:lnTo>
                    <a:lnTo>
                      <a:pt x="1501309" y="193835"/>
                    </a:lnTo>
                    <a:lnTo>
                      <a:pt x="1502223" y="195115"/>
                    </a:lnTo>
                    <a:lnTo>
                      <a:pt x="1504601" y="196030"/>
                    </a:lnTo>
                    <a:lnTo>
                      <a:pt x="1504418" y="197493"/>
                    </a:lnTo>
                    <a:lnTo>
                      <a:pt x="1499846" y="198773"/>
                    </a:lnTo>
                    <a:lnTo>
                      <a:pt x="1489606" y="199321"/>
                    </a:lnTo>
                    <a:lnTo>
                      <a:pt x="1483754" y="201516"/>
                    </a:lnTo>
                    <a:lnTo>
                      <a:pt x="1478085" y="201150"/>
                    </a:lnTo>
                    <a:lnTo>
                      <a:pt x="1474428" y="202064"/>
                    </a:lnTo>
                    <a:lnTo>
                      <a:pt x="1473148" y="204258"/>
                    </a:lnTo>
                    <a:lnTo>
                      <a:pt x="1467114" y="207001"/>
                    </a:lnTo>
                    <a:lnTo>
                      <a:pt x="1458519" y="205904"/>
                    </a:lnTo>
                    <a:lnTo>
                      <a:pt x="1457605" y="204258"/>
                    </a:lnTo>
                    <a:lnTo>
                      <a:pt x="1455959" y="204076"/>
                    </a:lnTo>
                    <a:lnTo>
                      <a:pt x="1450656" y="205539"/>
                    </a:lnTo>
                    <a:lnTo>
                      <a:pt x="1438587" y="206636"/>
                    </a:lnTo>
                    <a:lnTo>
                      <a:pt x="1428164" y="208647"/>
                    </a:lnTo>
                    <a:lnTo>
                      <a:pt x="1406220" y="210110"/>
                    </a:lnTo>
                    <a:lnTo>
                      <a:pt x="1402197" y="208647"/>
                    </a:lnTo>
                    <a:lnTo>
                      <a:pt x="1393420" y="209562"/>
                    </a:lnTo>
                    <a:lnTo>
                      <a:pt x="1385008" y="208830"/>
                    </a:lnTo>
                    <a:lnTo>
                      <a:pt x="1368185" y="211756"/>
                    </a:lnTo>
                    <a:lnTo>
                      <a:pt x="1368185" y="212853"/>
                    </a:lnTo>
                    <a:lnTo>
                      <a:pt x="1366721" y="213402"/>
                    </a:lnTo>
                    <a:lnTo>
                      <a:pt x="1361419" y="211939"/>
                    </a:lnTo>
                    <a:lnTo>
                      <a:pt x="1357213" y="213219"/>
                    </a:lnTo>
                    <a:lnTo>
                      <a:pt x="1356298" y="214316"/>
                    </a:lnTo>
                    <a:lnTo>
                      <a:pt x="1349167" y="215230"/>
                    </a:lnTo>
                    <a:lnTo>
                      <a:pt x="1349715" y="217608"/>
                    </a:lnTo>
                    <a:lnTo>
                      <a:pt x="1351361" y="219802"/>
                    </a:lnTo>
                    <a:lnTo>
                      <a:pt x="1353007" y="219619"/>
                    </a:lnTo>
                    <a:lnTo>
                      <a:pt x="1353921" y="218339"/>
                    </a:lnTo>
                    <a:lnTo>
                      <a:pt x="1356116" y="218705"/>
                    </a:lnTo>
                    <a:lnTo>
                      <a:pt x="1355018" y="220533"/>
                    </a:lnTo>
                    <a:lnTo>
                      <a:pt x="1349167" y="223093"/>
                    </a:lnTo>
                    <a:lnTo>
                      <a:pt x="1349167" y="224922"/>
                    </a:lnTo>
                    <a:lnTo>
                      <a:pt x="1345509" y="223825"/>
                    </a:lnTo>
                    <a:lnTo>
                      <a:pt x="1343681" y="225654"/>
                    </a:lnTo>
                    <a:lnTo>
                      <a:pt x="1345509" y="227848"/>
                    </a:lnTo>
                    <a:lnTo>
                      <a:pt x="1349898" y="228214"/>
                    </a:lnTo>
                    <a:lnTo>
                      <a:pt x="1349350" y="230774"/>
                    </a:lnTo>
                    <a:lnTo>
                      <a:pt x="1343681" y="232968"/>
                    </a:lnTo>
                    <a:lnTo>
                      <a:pt x="1351910" y="236625"/>
                    </a:lnTo>
                    <a:lnTo>
                      <a:pt x="1351361" y="237905"/>
                    </a:lnTo>
                    <a:lnTo>
                      <a:pt x="1354287" y="239003"/>
                    </a:lnTo>
                    <a:lnTo>
                      <a:pt x="1355933" y="238820"/>
                    </a:lnTo>
                    <a:lnTo>
                      <a:pt x="1358493" y="244488"/>
                    </a:lnTo>
                    <a:lnTo>
                      <a:pt x="1360870" y="246134"/>
                    </a:lnTo>
                    <a:lnTo>
                      <a:pt x="1359407" y="247414"/>
                    </a:lnTo>
                    <a:lnTo>
                      <a:pt x="1359041" y="249426"/>
                    </a:lnTo>
                    <a:lnTo>
                      <a:pt x="1357030" y="251072"/>
                    </a:lnTo>
                    <a:lnTo>
                      <a:pt x="1355018" y="255277"/>
                    </a:lnTo>
                    <a:lnTo>
                      <a:pt x="1355567" y="259300"/>
                    </a:lnTo>
                    <a:lnTo>
                      <a:pt x="1357944" y="261312"/>
                    </a:lnTo>
                    <a:lnTo>
                      <a:pt x="1357944" y="265883"/>
                    </a:lnTo>
                    <a:lnTo>
                      <a:pt x="1359956" y="268626"/>
                    </a:lnTo>
                    <a:lnTo>
                      <a:pt x="1366173" y="273015"/>
                    </a:lnTo>
                    <a:lnTo>
                      <a:pt x="1372756" y="274112"/>
                    </a:lnTo>
                    <a:lnTo>
                      <a:pt x="1383728" y="274844"/>
                    </a:lnTo>
                    <a:lnTo>
                      <a:pt x="1390860" y="277952"/>
                    </a:lnTo>
                    <a:lnTo>
                      <a:pt x="1394151" y="277952"/>
                    </a:lnTo>
                    <a:lnTo>
                      <a:pt x="1396894" y="282158"/>
                    </a:lnTo>
                    <a:lnTo>
                      <a:pt x="1394699" y="285450"/>
                    </a:lnTo>
                    <a:lnTo>
                      <a:pt x="1393054" y="286547"/>
                    </a:lnTo>
                    <a:lnTo>
                      <a:pt x="1397991" y="287461"/>
                    </a:lnTo>
                    <a:lnTo>
                      <a:pt x="1400734" y="289290"/>
                    </a:lnTo>
                    <a:lnTo>
                      <a:pt x="1404209" y="293679"/>
                    </a:lnTo>
                    <a:lnTo>
                      <a:pt x="1408597" y="295324"/>
                    </a:lnTo>
                    <a:lnTo>
                      <a:pt x="1418106" y="296970"/>
                    </a:lnTo>
                    <a:lnTo>
                      <a:pt x="1422129" y="298982"/>
                    </a:lnTo>
                    <a:lnTo>
                      <a:pt x="1423592" y="296970"/>
                    </a:lnTo>
                    <a:lnTo>
                      <a:pt x="1425055" y="300993"/>
                    </a:lnTo>
                    <a:lnTo>
                      <a:pt x="1429078" y="306113"/>
                    </a:lnTo>
                    <a:lnTo>
                      <a:pt x="1428895" y="308674"/>
                    </a:lnTo>
                    <a:lnTo>
                      <a:pt x="1426884" y="313977"/>
                    </a:lnTo>
                    <a:lnTo>
                      <a:pt x="1422129" y="316720"/>
                    </a:lnTo>
                    <a:lnTo>
                      <a:pt x="1421580" y="321291"/>
                    </a:lnTo>
                    <a:lnTo>
                      <a:pt x="1418106" y="325131"/>
                    </a:lnTo>
                    <a:lnTo>
                      <a:pt x="1419935" y="329520"/>
                    </a:lnTo>
                    <a:lnTo>
                      <a:pt x="1419021" y="332994"/>
                    </a:lnTo>
                    <a:lnTo>
                      <a:pt x="1426335" y="339029"/>
                    </a:lnTo>
                    <a:lnTo>
                      <a:pt x="1428529" y="347806"/>
                    </a:lnTo>
                    <a:lnTo>
                      <a:pt x="1430724" y="352195"/>
                    </a:lnTo>
                    <a:lnTo>
                      <a:pt x="1432004" y="357132"/>
                    </a:lnTo>
                    <a:lnTo>
                      <a:pt x="1431638" y="361521"/>
                    </a:lnTo>
                    <a:lnTo>
                      <a:pt x="1429626" y="365178"/>
                    </a:lnTo>
                    <a:lnTo>
                      <a:pt x="1424689" y="369201"/>
                    </a:lnTo>
                    <a:lnTo>
                      <a:pt x="1419203" y="370116"/>
                    </a:lnTo>
                    <a:lnTo>
                      <a:pt x="1415912" y="369201"/>
                    </a:lnTo>
                    <a:lnTo>
                      <a:pt x="1415180" y="371396"/>
                    </a:lnTo>
                    <a:lnTo>
                      <a:pt x="1419021" y="377064"/>
                    </a:lnTo>
                    <a:lnTo>
                      <a:pt x="1417740" y="379625"/>
                    </a:lnTo>
                    <a:lnTo>
                      <a:pt x="1406037" y="376882"/>
                    </a:lnTo>
                    <a:lnTo>
                      <a:pt x="1397991" y="376516"/>
                    </a:lnTo>
                    <a:lnTo>
                      <a:pt x="1393237" y="373407"/>
                    </a:lnTo>
                    <a:lnTo>
                      <a:pt x="1392140" y="369933"/>
                    </a:lnTo>
                    <a:lnTo>
                      <a:pt x="1392140" y="356767"/>
                    </a:lnTo>
                    <a:lnTo>
                      <a:pt x="1395614" y="348721"/>
                    </a:lnTo>
                    <a:lnTo>
                      <a:pt x="1394151" y="347075"/>
                    </a:lnTo>
                    <a:lnTo>
                      <a:pt x="1393420" y="338846"/>
                    </a:lnTo>
                    <a:lnTo>
                      <a:pt x="1394883" y="335189"/>
                    </a:lnTo>
                    <a:lnTo>
                      <a:pt x="1394334" y="330434"/>
                    </a:lnTo>
                    <a:lnTo>
                      <a:pt x="1393420" y="327691"/>
                    </a:lnTo>
                    <a:lnTo>
                      <a:pt x="1396894" y="324217"/>
                    </a:lnTo>
                    <a:lnTo>
                      <a:pt x="1411706" y="318731"/>
                    </a:lnTo>
                    <a:lnTo>
                      <a:pt x="1412986" y="316720"/>
                    </a:lnTo>
                    <a:lnTo>
                      <a:pt x="1413169" y="313611"/>
                    </a:lnTo>
                    <a:lnTo>
                      <a:pt x="1414266" y="310319"/>
                    </a:lnTo>
                    <a:lnTo>
                      <a:pt x="1418106" y="309771"/>
                    </a:lnTo>
                    <a:lnTo>
                      <a:pt x="1419021" y="305199"/>
                    </a:lnTo>
                    <a:lnTo>
                      <a:pt x="1408414" y="300993"/>
                    </a:lnTo>
                    <a:lnTo>
                      <a:pt x="1394883" y="303736"/>
                    </a:lnTo>
                    <a:lnTo>
                      <a:pt x="1381716" y="304651"/>
                    </a:lnTo>
                    <a:lnTo>
                      <a:pt x="1374219" y="302456"/>
                    </a:lnTo>
                    <a:lnTo>
                      <a:pt x="1368916" y="299347"/>
                    </a:lnTo>
                    <a:lnTo>
                      <a:pt x="1368002" y="299896"/>
                    </a:lnTo>
                    <a:lnTo>
                      <a:pt x="1364344" y="295873"/>
                    </a:lnTo>
                    <a:lnTo>
                      <a:pt x="1358493" y="291850"/>
                    </a:lnTo>
                    <a:lnTo>
                      <a:pt x="1356481" y="289656"/>
                    </a:lnTo>
                    <a:lnTo>
                      <a:pt x="1356481" y="287278"/>
                    </a:lnTo>
                    <a:lnTo>
                      <a:pt x="1344778" y="284170"/>
                    </a:lnTo>
                    <a:lnTo>
                      <a:pt x="1334172" y="279415"/>
                    </a:lnTo>
                    <a:lnTo>
                      <a:pt x="1330515" y="276672"/>
                    </a:lnTo>
                    <a:lnTo>
                      <a:pt x="1317897" y="273198"/>
                    </a:lnTo>
                    <a:lnTo>
                      <a:pt x="1294125" y="272649"/>
                    </a:lnTo>
                    <a:lnTo>
                      <a:pt x="1286627" y="273381"/>
                    </a:lnTo>
                    <a:lnTo>
                      <a:pt x="1280044" y="279050"/>
                    </a:lnTo>
                    <a:lnTo>
                      <a:pt x="1269987" y="281610"/>
                    </a:lnTo>
                    <a:lnTo>
                      <a:pt x="1268158" y="286730"/>
                    </a:lnTo>
                    <a:lnTo>
                      <a:pt x="1280776" y="286913"/>
                    </a:lnTo>
                    <a:lnTo>
                      <a:pt x="1286993" y="290204"/>
                    </a:lnTo>
                    <a:lnTo>
                      <a:pt x="1284981" y="293679"/>
                    </a:lnTo>
                    <a:lnTo>
                      <a:pt x="1280044" y="297153"/>
                    </a:lnTo>
                    <a:lnTo>
                      <a:pt x="1271267" y="298982"/>
                    </a:lnTo>
                    <a:lnTo>
                      <a:pt x="1264135" y="302273"/>
                    </a:lnTo>
                    <a:lnTo>
                      <a:pt x="1254809" y="303919"/>
                    </a:lnTo>
                    <a:lnTo>
                      <a:pt x="1254809" y="299896"/>
                    </a:lnTo>
                    <a:lnTo>
                      <a:pt x="1247495" y="295507"/>
                    </a:lnTo>
                    <a:lnTo>
                      <a:pt x="1242923" y="290936"/>
                    </a:lnTo>
                    <a:lnTo>
                      <a:pt x="1237986" y="291302"/>
                    </a:lnTo>
                    <a:lnTo>
                      <a:pt x="1233414" y="294959"/>
                    </a:lnTo>
                    <a:lnTo>
                      <a:pt x="1236523" y="296970"/>
                    </a:lnTo>
                    <a:lnTo>
                      <a:pt x="1238534" y="302456"/>
                    </a:lnTo>
                    <a:lnTo>
                      <a:pt x="1241094" y="306479"/>
                    </a:lnTo>
                    <a:lnTo>
                      <a:pt x="1242191" y="310136"/>
                    </a:lnTo>
                    <a:lnTo>
                      <a:pt x="1244752" y="310502"/>
                    </a:lnTo>
                    <a:lnTo>
                      <a:pt x="1255358" y="315805"/>
                    </a:lnTo>
                    <a:lnTo>
                      <a:pt x="1261758" y="317451"/>
                    </a:lnTo>
                    <a:lnTo>
                      <a:pt x="1266147" y="320743"/>
                    </a:lnTo>
                    <a:lnTo>
                      <a:pt x="1270170" y="321108"/>
                    </a:lnTo>
                    <a:lnTo>
                      <a:pt x="1272730" y="322937"/>
                    </a:lnTo>
                    <a:lnTo>
                      <a:pt x="1277484" y="321474"/>
                    </a:lnTo>
                    <a:lnTo>
                      <a:pt x="1281873" y="318548"/>
                    </a:lnTo>
                    <a:lnTo>
                      <a:pt x="1280776" y="322754"/>
                    </a:lnTo>
                    <a:lnTo>
                      <a:pt x="1282787" y="324583"/>
                    </a:lnTo>
                    <a:lnTo>
                      <a:pt x="1288090" y="323668"/>
                    </a:lnTo>
                    <a:lnTo>
                      <a:pt x="1289004" y="331714"/>
                    </a:lnTo>
                    <a:lnTo>
                      <a:pt x="1294856" y="335920"/>
                    </a:lnTo>
                    <a:lnTo>
                      <a:pt x="1294856" y="338663"/>
                    </a:lnTo>
                    <a:lnTo>
                      <a:pt x="1287542" y="338115"/>
                    </a:lnTo>
                    <a:lnTo>
                      <a:pt x="1283153" y="336652"/>
                    </a:lnTo>
                    <a:lnTo>
                      <a:pt x="1279496" y="334457"/>
                    </a:lnTo>
                    <a:lnTo>
                      <a:pt x="1278033" y="331531"/>
                    </a:lnTo>
                    <a:lnTo>
                      <a:pt x="1273644" y="329154"/>
                    </a:lnTo>
                    <a:lnTo>
                      <a:pt x="1256638" y="328240"/>
                    </a:lnTo>
                    <a:lnTo>
                      <a:pt x="1251883" y="326777"/>
                    </a:lnTo>
                    <a:lnTo>
                      <a:pt x="1236340" y="325680"/>
                    </a:lnTo>
                    <a:lnTo>
                      <a:pt x="1221711" y="322388"/>
                    </a:lnTo>
                    <a:lnTo>
                      <a:pt x="1217139" y="320194"/>
                    </a:lnTo>
                    <a:lnTo>
                      <a:pt x="1212385" y="316354"/>
                    </a:lnTo>
                    <a:lnTo>
                      <a:pt x="1213665" y="315257"/>
                    </a:lnTo>
                    <a:lnTo>
                      <a:pt x="1219700" y="314708"/>
                    </a:lnTo>
                    <a:lnTo>
                      <a:pt x="1220248" y="313245"/>
                    </a:lnTo>
                    <a:lnTo>
                      <a:pt x="1220065" y="307759"/>
                    </a:lnTo>
                    <a:lnTo>
                      <a:pt x="1214762" y="301725"/>
                    </a:lnTo>
                    <a:lnTo>
                      <a:pt x="1214396" y="298982"/>
                    </a:lnTo>
                    <a:lnTo>
                      <a:pt x="1217139" y="292399"/>
                    </a:lnTo>
                    <a:lnTo>
                      <a:pt x="1213299" y="289290"/>
                    </a:lnTo>
                    <a:lnTo>
                      <a:pt x="1217139" y="286913"/>
                    </a:lnTo>
                    <a:lnTo>
                      <a:pt x="1223722" y="276672"/>
                    </a:lnTo>
                    <a:lnTo>
                      <a:pt x="1220248" y="269906"/>
                    </a:lnTo>
                    <a:lnTo>
                      <a:pt x="1219150" y="265335"/>
                    </a:lnTo>
                    <a:lnTo>
                      <a:pt x="1223173" y="263872"/>
                    </a:lnTo>
                    <a:lnTo>
                      <a:pt x="1218602" y="260215"/>
                    </a:lnTo>
                    <a:lnTo>
                      <a:pt x="1217505" y="257655"/>
                    </a:lnTo>
                    <a:lnTo>
                      <a:pt x="1218053" y="255277"/>
                    </a:lnTo>
                    <a:lnTo>
                      <a:pt x="1210739" y="251072"/>
                    </a:lnTo>
                    <a:lnTo>
                      <a:pt x="1208545" y="248511"/>
                    </a:lnTo>
                    <a:lnTo>
                      <a:pt x="1201779" y="250340"/>
                    </a:lnTo>
                    <a:lnTo>
                      <a:pt x="1202144" y="253449"/>
                    </a:lnTo>
                    <a:lnTo>
                      <a:pt x="1205436" y="258752"/>
                    </a:lnTo>
                    <a:lnTo>
                      <a:pt x="1207631" y="264055"/>
                    </a:lnTo>
                    <a:lnTo>
                      <a:pt x="1207631" y="276124"/>
                    </a:lnTo>
                    <a:lnTo>
                      <a:pt x="1204156" y="280147"/>
                    </a:lnTo>
                    <a:lnTo>
                      <a:pt x="1188978" y="288559"/>
                    </a:lnTo>
                    <a:lnTo>
                      <a:pt x="1179652" y="290936"/>
                    </a:lnTo>
                    <a:lnTo>
                      <a:pt x="1165938" y="296970"/>
                    </a:lnTo>
                    <a:lnTo>
                      <a:pt x="1166486" y="300628"/>
                    </a:lnTo>
                    <a:lnTo>
                      <a:pt x="1166120" y="303005"/>
                    </a:lnTo>
                    <a:lnTo>
                      <a:pt x="1164658" y="306113"/>
                    </a:lnTo>
                    <a:lnTo>
                      <a:pt x="1157160" y="310502"/>
                    </a:lnTo>
                    <a:lnTo>
                      <a:pt x="1157160" y="313062"/>
                    </a:lnTo>
                    <a:lnTo>
                      <a:pt x="1167035" y="319097"/>
                    </a:lnTo>
                    <a:lnTo>
                      <a:pt x="1173252" y="325131"/>
                    </a:lnTo>
                    <a:lnTo>
                      <a:pt x="1177458" y="330434"/>
                    </a:lnTo>
                    <a:lnTo>
                      <a:pt x="1180018" y="339395"/>
                    </a:lnTo>
                    <a:lnTo>
                      <a:pt x="1186052" y="345429"/>
                    </a:lnTo>
                    <a:lnTo>
                      <a:pt x="1190258" y="351646"/>
                    </a:lnTo>
                    <a:lnTo>
                      <a:pt x="1190258" y="354207"/>
                    </a:lnTo>
                    <a:lnTo>
                      <a:pt x="1188613" y="359692"/>
                    </a:lnTo>
                    <a:lnTo>
                      <a:pt x="1184773" y="365361"/>
                    </a:lnTo>
                    <a:lnTo>
                      <a:pt x="1184224" y="367738"/>
                    </a:lnTo>
                    <a:lnTo>
                      <a:pt x="1177458" y="372676"/>
                    </a:lnTo>
                    <a:lnTo>
                      <a:pt x="1176360" y="376516"/>
                    </a:lnTo>
                    <a:lnTo>
                      <a:pt x="1176544" y="381453"/>
                    </a:lnTo>
                    <a:lnTo>
                      <a:pt x="1173435" y="384379"/>
                    </a:lnTo>
                    <a:lnTo>
                      <a:pt x="1172337" y="387853"/>
                    </a:lnTo>
                    <a:lnTo>
                      <a:pt x="1171240" y="393705"/>
                    </a:lnTo>
                    <a:lnTo>
                      <a:pt x="1177092" y="400654"/>
                    </a:lnTo>
                    <a:lnTo>
                      <a:pt x="1180750" y="406323"/>
                    </a:lnTo>
                    <a:lnTo>
                      <a:pt x="1179652" y="410528"/>
                    </a:lnTo>
                    <a:lnTo>
                      <a:pt x="1176544" y="415466"/>
                    </a:lnTo>
                    <a:lnTo>
                      <a:pt x="1176360" y="418026"/>
                    </a:lnTo>
                    <a:lnTo>
                      <a:pt x="1180201" y="422963"/>
                    </a:lnTo>
                    <a:lnTo>
                      <a:pt x="1185504" y="423512"/>
                    </a:lnTo>
                    <a:lnTo>
                      <a:pt x="1193184" y="421866"/>
                    </a:lnTo>
                    <a:lnTo>
                      <a:pt x="1198487" y="421866"/>
                    </a:lnTo>
                    <a:lnTo>
                      <a:pt x="1204339" y="423512"/>
                    </a:lnTo>
                    <a:lnTo>
                      <a:pt x="1211654" y="424060"/>
                    </a:lnTo>
                    <a:lnTo>
                      <a:pt x="1212933" y="421683"/>
                    </a:lnTo>
                    <a:lnTo>
                      <a:pt x="1223905" y="417294"/>
                    </a:lnTo>
                    <a:lnTo>
                      <a:pt x="1234694" y="417477"/>
                    </a:lnTo>
                    <a:lnTo>
                      <a:pt x="1250054" y="422963"/>
                    </a:lnTo>
                    <a:lnTo>
                      <a:pt x="1254809" y="425889"/>
                    </a:lnTo>
                    <a:lnTo>
                      <a:pt x="1266513" y="430461"/>
                    </a:lnTo>
                    <a:lnTo>
                      <a:pt x="1275838" y="433204"/>
                    </a:lnTo>
                    <a:lnTo>
                      <a:pt x="1277667" y="436129"/>
                    </a:lnTo>
                    <a:lnTo>
                      <a:pt x="1278033" y="440884"/>
                    </a:lnTo>
                    <a:lnTo>
                      <a:pt x="1277484" y="443992"/>
                    </a:lnTo>
                    <a:lnTo>
                      <a:pt x="1285896" y="455696"/>
                    </a:lnTo>
                    <a:lnTo>
                      <a:pt x="1287907" y="456061"/>
                    </a:lnTo>
                    <a:lnTo>
                      <a:pt x="1288456" y="459536"/>
                    </a:lnTo>
                    <a:lnTo>
                      <a:pt x="1285530" y="461913"/>
                    </a:lnTo>
                    <a:lnTo>
                      <a:pt x="1278947" y="462645"/>
                    </a:lnTo>
                    <a:lnTo>
                      <a:pt x="1274193" y="464839"/>
                    </a:lnTo>
                    <a:lnTo>
                      <a:pt x="1272181" y="468496"/>
                    </a:lnTo>
                    <a:lnTo>
                      <a:pt x="1271815" y="475628"/>
                    </a:lnTo>
                    <a:lnTo>
                      <a:pt x="1272730" y="481297"/>
                    </a:lnTo>
                    <a:lnTo>
                      <a:pt x="1274376" y="484040"/>
                    </a:lnTo>
                    <a:lnTo>
                      <a:pt x="1280044" y="483308"/>
                    </a:lnTo>
                    <a:lnTo>
                      <a:pt x="1289004" y="486234"/>
                    </a:lnTo>
                    <a:lnTo>
                      <a:pt x="1297417" y="486051"/>
                    </a:lnTo>
                    <a:lnTo>
                      <a:pt x="1306560" y="489708"/>
                    </a:lnTo>
                    <a:lnTo>
                      <a:pt x="1305280" y="490806"/>
                    </a:lnTo>
                    <a:lnTo>
                      <a:pt x="1293759" y="492451"/>
                    </a:lnTo>
                    <a:lnTo>
                      <a:pt x="1287542" y="491171"/>
                    </a:lnTo>
                    <a:lnTo>
                      <a:pt x="1276387" y="491354"/>
                    </a:lnTo>
                    <a:lnTo>
                      <a:pt x="1275290" y="488977"/>
                    </a:lnTo>
                    <a:lnTo>
                      <a:pt x="1273278" y="486600"/>
                    </a:lnTo>
                    <a:lnTo>
                      <a:pt x="1263769" y="483308"/>
                    </a:lnTo>
                    <a:lnTo>
                      <a:pt x="1262855" y="480017"/>
                    </a:lnTo>
                    <a:lnTo>
                      <a:pt x="1264866" y="478554"/>
                    </a:lnTo>
                    <a:lnTo>
                      <a:pt x="1265781" y="475628"/>
                    </a:lnTo>
                    <a:lnTo>
                      <a:pt x="1265415" y="472153"/>
                    </a:lnTo>
                    <a:lnTo>
                      <a:pt x="1265964" y="467948"/>
                    </a:lnTo>
                    <a:lnTo>
                      <a:pt x="1269438" y="463010"/>
                    </a:lnTo>
                    <a:lnTo>
                      <a:pt x="1267610" y="461730"/>
                    </a:lnTo>
                    <a:lnTo>
                      <a:pt x="1264684" y="462462"/>
                    </a:lnTo>
                    <a:lnTo>
                      <a:pt x="1264135" y="459536"/>
                    </a:lnTo>
                    <a:lnTo>
                      <a:pt x="1265781" y="455696"/>
                    </a:lnTo>
                    <a:lnTo>
                      <a:pt x="1266513" y="454964"/>
                    </a:lnTo>
                    <a:lnTo>
                      <a:pt x="1266147" y="452587"/>
                    </a:lnTo>
                    <a:lnTo>
                      <a:pt x="1267061" y="450393"/>
                    </a:lnTo>
                    <a:lnTo>
                      <a:pt x="1266147" y="448381"/>
                    </a:lnTo>
                    <a:lnTo>
                      <a:pt x="1263221" y="445638"/>
                    </a:lnTo>
                    <a:lnTo>
                      <a:pt x="1259015" y="444175"/>
                    </a:lnTo>
                    <a:lnTo>
                      <a:pt x="1256638" y="441798"/>
                    </a:lnTo>
                    <a:lnTo>
                      <a:pt x="1252615" y="440152"/>
                    </a:lnTo>
                    <a:lnTo>
                      <a:pt x="1250603" y="437409"/>
                    </a:lnTo>
                    <a:lnTo>
                      <a:pt x="1251335" y="433752"/>
                    </a:lnTo>
                    <a:lnTo>
                      <a:pt x="1248409" y="428632"/>
                    </a:lnTo>
                    <a:lnTo>
                      <a:pt x="1235974" y="429729"/>
                    </a:lnTo>
                    <a:lnTo>
                      <a:pt x="1228660" y="431375"/>
                    </a:lnTo>
                    <a:lnTo>
                      <a:pt x="1214396" y="433021"/>
                    </a:lnTo>
                    <a:lnTo>
                      <a:pt x="1205802" y="436678"/>
                    </a:lnTo>
                    <a:lnTo>
                      <a:pt x="1196659" y="438872"/>
                    </a:lnTo>
                    <a:lnTo>
                      <a:pt x="1192636" y="440884"/>
                    </a:lnTo>
                    <a:lnTo>
                      <a:pt x="1192636" y="443444"/>
                    </a:lnTo>
                    <a:lnTo>
                      <a:pt x="1193367" y="447284"/>
                    </a:lnTo>
                    <a:lnTo>
                      <a:pt x="1191721" y="451124"/>
                    </a:lnTo>
                    <a:lnTo>
                      <a:pt x="1189527" y="453684"/>
                    </a:lnTo>
                    <a:lnTo>
                      <a:pt x="1190624" y="456793"/>
                    </a:lnTo>
                    <a:lnTo>
                      <a:pt x="1193184" y="457890"/>
                    </a:lnTo>
                    <a:lnTo>
                      <a:pt x="1194647" y="460816"/>
                    </a:lnTo>
                    <a:lnTo>
                      <a:pt x="1197939" y="462827"/>
                    </a:lnTo>
                    <a:lnTo>
                      <a:pt x="1197390" y="465753"/>
                    </a:lnTo>
                    <a:lnTo>
                      <a:pt x="1200133" y="467948"/>
                    </a:lnTo>
                    <a:lnTo>
                      <a:pt x="1201413" y="471605"/>
                    </a:lnTo>
                    <a:lnTo>
                      <a:pt x="1202144" y="477091"/>
                    </a:lnTo>
                    <a:lnTo>
                      <a:pt x="1200133" y="485137"/>
                    </a:lnTo>
                    <a:lnTo>
                      <a:pt x="1193733" y="488611"/>
                    </a:lnTo>
                    <a:lnTo>
                      <a:pt x="1180018" y="499400"/>
                    </a:lnTo>
                    <a:lnTo>
                      <a:pt x="1179104" y="501594"/>
                    </a:lnTo>
                    <a:lnTo>
                      <a:pt x="1178921" y="505983"/>
                    </a:lnTo>
                    <a:lnTo>
                      <a:pt x="1177092" y="511835"/>
                    </a:lnTo>
                    <a:lnTo>
                      <a:pt x="1169961" y="519698"/>
                    </a:lnTo>
                    <a:lnTo>
                      <a:pt x="1165206" y="522441"/>
                    </a:lnTo>
                    <a:lnTo>
                      <a:pt x="1158074" y="525001"/>
                    </a:lnTo>
                    <a:lnTo>
                      <a:pt x="1153869" y="528658"/>
                    </a:lnTo>
                    <a:lnTo>
                      <a:pt x="1140702" y="532133"/>
                    </a:lnTo>
                    <a:lnTo>
                      <a:pt x="1138874" y="534327"/>
                    </a:lnTo>
                    <a:lnTo>
                      <a:pt x="1142165" y="539447"/>
                    </a:lnTo>
                    <a:lnTo>
                      <a:pt x="1139057" y="545665"/>
                    </a:lnTo>
                    <a:lnTo>
                      <a:pt x="1132839" y="547127"/>
                    </a:lnTo>
                    <a:lnTo>
                      <a:pt x="1115284" y="541642"/>
                    </a:lnTo>
                    <a:lnTo>
                      <a:pt x="1105958" y="540910"/>
                    </a:lnTo>
                    <a:lnTo>
                      <a:pt x="1099924" y="542373"/>
                    </a:lnTo>
                    <a:lnTo>
                      <a:pt x="1094804" y="542556"/>
                    </a:lnTo>
                    <a:lnTo>
                      <a:pt x="1083649" y="541276"/>
                    </a:lnTo>
                    <a:lnTo>
                      <a:pt x="1081637" y="540179"/>
                    </a:lnTo>
                    <a:lnTo>
                      <a:pt x="1081637" y="537070"/>
                    </a:lnTo>
                    <a:lnTo>
                      <a:pt x="1082918" y="535424"/>
                    </a:lnTo>
                    <a:lnTo>
                      <a:pt x="1081820" y="527744"/>
                    </a:lnTo>
                    <a:lnTo>
                      <a:pt x="1075420" y="527012"/>
                    </a:lnTo>
                    <a:lnTo>
                      <a:pt x="1074140" y="525001"/>
                    </a:lnTo>
                    <a:lnTo>
                      <a:pt x="1075420" y="523538"/>
                    </a:lnTo>
                    <a:lnTo>
                      <a:pt x="1080175" y="522258"/>
                    </a:lnTo>
                    <a:lnTo>
                      <a:pt x="1085843" y="524635"/>
                    </a:lnTo>
                    <a:lnTo>
                      <a:pt x="1087489" y="527195"/>
                    </a:lnTo>
                    <a:lnTo>
                      <a:pt x="1093341" y="527012"/>
                    </a:lnTo>
                    <a:lnTo>
                      <a:pt x="1096084" y="524087"/>
                    </a:lnTo>
                    <a:lnTo>
                      <a:pt x="1100655" y="524087"/>
                    </a:lnTo>
                    <a:lnTo>
                      <a:pt x="1104861" y="518967"/>
                    </a:lnTo>
                    <a:lnTo>
                      <a:pt x="1108884" y="521161"/>
                    </a:lnTo>
                    <a:lnTo>
                      <a:pt x="1115284" y="519149"/>
                    </a:lnTo>
                    <a:lnTo>
                      <a:pt x="1116564" y="517321"/>
                    </a:lnTo>
                    <a:lnTo>
                      <a:pt x="1118942" y="516406"/>
                    </a:lnTo>
                    <a:lnTo>
                      <a:pt x="1123330" y="516955"/>
                    </a:lnTo>
                    <a:lnTo>
                      <a:pt x="1130096" y="515675"/>
                    </a:lnTo>
                    <a:lnTo>
                      <a:pt x="1132839" y="513298"/>
                    </a:lnTo>
                    <a:lnTo>
                      <a:pt x="1130096" y="510738"/>
                    </a:lnTo>
                    <a:lnTo>
                      <a:pt x="1121868" y="510738"/>
                    </a:lnTo>
                    <a:lnTo>
                      <a:pt x="1118942" y="511835"/>
                    </a:lnTo>
                    <a:lnTo>
                      <a:pt x="1115467" y="510189"/>
                    </a:lnTo>
                    <a:lnTo>
                      <a:pt x="1116016" y="506166"/>
                    </a:lnTo>
                    <a:lnTo>
                      <a:pt x="1124793" y="509640"/>
                    </a:lnTo>
                    <a:lnTo>
                      <a:pt x="1134668" y="508543"/>
                    </a:lnTo>
                    <a:lnTo>
                      <a:pt x="1135765" y="507446"/>
                    </a:lnTo>
                    <a:lnTo>
                      <a:pt x="1136313" y="502143"/>
                    </a:lnTo>
                    <a:lnTo>
                      <a:pt x="1140519" y="502143"/>
                    </a:lnTo>
                    <a:lnTo>
                      <a:pt x="1143811" y="499034"/>
                    </a:lnTo>
                    <a:lnTo>
                      <a:pt x="1144177" y="496291"/>
                    </a:lnTo>
                    <a:lnTo>
                      <a:pt x="1146554" y="492634"/>
                    </a:lnTo>
                    <a:lnTo>
                      <a:pt x="1147651" y="489525"/>
                    </a:lnTo>
                    <a:lnTo>
                      <a:pt x="1155880" y="487148"/>
                    </a:lnTo>
                    <a:lnTo>
                      <a:pt x="1159537" y="483857"/>
                    </a:lnTo>
                    <a:lnTo>
                      <a:pt x="1157892" y="481662"/>
                    </a:lnTo>
                    <a:lnTo>
                      <a:pt x="1160269" y="478554"/>
                    </a:lnTo>
                    <a:lnTo>
                      <a:pt x="1158989" y="468313"/>
                    </a:lnTo>
                    <a:lnTo>
                      <a:pt x="1159171" y="464839"/>
                    </a:lnTo>
                    <a:lnTo>
                      <a:pt x="1161183" y="459902"/>
                    </a:lnTo>
                    <a:lnTo>
                      <a:pt x="1168132" y="452953"/>
                    </a:lnTo>
                    <a:lnTo>
                      <a:pt x="1167583" y="444175"/>
                    </a:lnTo>
                    <a:lnTo>
                      <a:pt x="1153869" y="436312"/>
                    </a:lnTo>
                    <a:lnTo>
                      <a:pt x="1143628" y="426438"/>
                    </a:lnTo>
                    <a:lnTo>
                      <a:pt x="1143628" y="421500"/>
                    </a:lnTo>
                    <a:lnTo>
                      <a:pt x="1145457" y="417477"/>
                    </a:lnTo>
                    <a:lnTo>
                      <a:pt x="1146005" y="413454"/>
                    </a:lnTo>
                    <a:lnTo>
                      <a:pt x="1144908" y="409431"/>
                    </a:lnTo>
                    <a:lnTo>
                      <a:pt x="1148017" y="405591"/>
                    </a:lnTo>
                    <a:lnTo>
                      <a:pt x="1146005" y="398825"/>
                    </a:lnTo>
                    <a:lnTo>
                      <a:pt x="1148931" y="394619"/>
                    </a:lnTo>
                    <a:lnTo>
                      <a:pt x="1148931" y="388768"/>
                    </a:lnTo>
                    <a:lnTo>
                      <a:pt x="1146920" y="386939"/>
                    </a:lnTo>
                    <a:lnTo>
                      <a:pt x="1146920" y="385476"/>
                    </a:lnTo>
                    <a:lnTo>
                      <a:pt x="1145823" y="384196"/>
                    </a:lnTo>
                    <a:lnTo>
                      <a:pt x="1145274" y="381453"/>
                    </a:lnTo>
                    <a:lnTo>
                      <a:pt x="1146371" y="377430"/>
                    </a:lnTo>
                    <a:lnTo>
                      <a:pt x="1146005" y="375602"/>
                    </a:lnTo>
                    <a:lnTo>
                      <a:pt x="1142897" y="373590"/>
                    </a:lnTo>
                    <a:lnTo>
                      <a:pt x="1142165" y="369933"/>
                    </a:lnTo>
                    <a:lnTo>
                      <a:pt x="1144177" y="366641"/>
                    </a:lnTo>
                    <a:lnTo>
                      <a:pt x="1150028" y="363715"/>
                    </a:lnTo>
                    <a:lnTo>
                      <a:pt x="1150211" y="361704"/>
                    </a:lnTo>
                    <a:lnTo>
                      <a:pt x="1149114" y="352378"/>
                    </a:lnTo>
                    <a:lnTo>
                      <a:pt x="1151308" y="348172"/>
                    </a:lnTo>
                    <a:lnTo>
                      <a:pt x="1151308" y="342686"/>
                    </a:lnTo>
                    <a:lnTo>
                      <a:pt x="1144908" y="333543"/>
                    </a:lnTo>
                    <a:lnTo>
                      <a:pt x="1146005" y="326960"/>
                    </a:lnTo>
                    <a:lnTo>
                      <a:pt x="1136496" y="322754"/>
                    </a:lnTo>
                    <a:lnTo>
                      <a:pt x="1131742" y="319280"/>
                    </a:lnTo>
                    <a:lnTo>
                      <a:pt x="1125524" y="312514"/>
                    </a:lnTo>
                    <a:lnTo>
                      <a:pt x="1125891" y="308856"/>
                    </a:lnTo>
                    <a:lnTo>
                      <a:pt x="1126622" y="308125"/>
                    </a:lnTo>
                    <a:lnTo>
                      <a:pt x="1134119" y="305382"/>
                    </a:lnTo>
                    <a:lnTo>
                      <a:pt x="1134851" y="302639"/>
                    </a:lnTo>
                    <a:lnTo>
                      <a:pt x="1138508" y="300079"/>
                    </a:lnTo>
                    <a:lnTo>
                      <a:pt x="1138874" y="297885"/>
                    </a:lnTo>
                    <a:lnTo>
                      <a:pt x="1138142" y="295507"/>
                    </a:lnTo>
                    <a:lnTo>
                      <a:pt x="1142165" y="290936"/>
                    </a:lnTo>
                    <a:lnTo>
                      <a:pt x="1145274" y="283255"/>
                    </a:lnTo>
                    <a:lnTo>
                      <a:pt x="1148017" y="279415"/>
                    </a:lnTo>
                    <a:lnTo>
                      <a:pt x="1149114" y="272467"/>
                    </a:lnTo>
                    <a:lnTo>
                      <a:pt x="1147468" y="268626"/>
                    </a:lnTo>
                    <a:lnTo>
                      <a:pt x="1146920" y="263689"/>
                    </a:lnTo>
                    <a:lnTo>
                      <a:pt x="1147651" y="257655"/>
                    </a:lnTo>
                    <a:lnTo>
                      <a:pt x="1145823" y="256192"/>
                    </a:lnTo>
                    <a:lnTo>
                      <a:pt x="1147651" y="254546"/>
                    </a:lnTo>
                    <a:lnTo>
                      <a:pt x="1146920" y="254180"/>
                    </a:lnTo>
                    <a:lnTo>
                      <a:pt x="1127536" y="249426"/>
                    </a:lnTo>
                    <a:lnTo>
                      <a:pt x="1120770" y="246134"/>
                    </a:lnTo>
                    <a:lnTo>
                      <a:pt x="1101204" y="247597"/>
                    </a:lnTo>
                    <a:lnTo>
                      <a:pt x="1093158" y="246866"/>
                    </a:lnTo>
                    <a:lnTo>
                      <a:pt x="1079626" y="247231"/>
                    </a:lnTo>
                    <a:lnTo>
                      <a:pt x="1074323" y="245768"/>
                    </a:lnTo>
                    <a:lnTo>
                      <a:pt x="1077431" y="243757"/>
                    </a:lnTo>
                    <a:lnTo>
                      <a:pt x="1064814" y="244488"/>
                    </a:lnTo>
                    <a:lnTo>
                      <a:pt x="1062254" y="246866"/>
                    </a:lnTo>
                    <a:lnTo>
                      <a:pt x="1062254" y="248694"/>
                    </a:lnTo>
                    <a:lnTo>
                      <a:pt x="1060060" y="252352"/>
                    </a:lnTo>
                    <a:lnTo>
                      <a:pt x="1056037" y="256192"/>
                    </a:lnTo>
                    <a:lnTo>
                      <a:pt x="1052928" y="260580"/>
                    </a:lnTo>
                    <a:lnTo>
                      <a:pt x="1049636" y="271186"/>
                    </a:lnTo>
                    <a:lnTo>
                      <a:pt x="1047259" y="277038"/>
                    </a:lnTo>
                    <a:lnTo>
                      <a:pt x="1044699" y="280147"/>
                    </a:lnTo>
                    <a:lnTo>
                      <a:pt x="1041590" y="294044"/>
                    </a:lnTo>
                    <a:lnTo>
                      <a:pt x="1039579" y="298982"/>
                    </a:lnTo>
                    <a:lnTo>
                      <a:pt x="1030618" y="308674"/>
                    </a:lnTo>
                    <a:lnTo>
                      <a:pt x="1021475" y="314891"/>
                    </a:lnTo>
                    <a:lnTo>
                      <a:pt x="1012698" y="319645"/>
                    </a:lnTo>
                    <a:lnTo>
                      <a:pt x="1000080" y="323303"/>
                    </a:lnTo>
                    <a:lnTo>
                      <a:pt x="997154" y="332263"/>
                    </a:lnTo>
                    <a:lnTo>
                      <a:pt x="997154" y="333909"/>
                    </a:lnTo>
                    <a:lnTo>
                      <a:pt x="999349" y="334092"/>
                    </a:lnTo>
                    <a:lnTo>
                      <a:pt x="1004286" y="329154"/>
                    </a:lnTo>
                    <a:lnTo>
                      <a:pt x="1005749" y="329886"/>
                    </a:lnTo>
                    <a:lnTo>
                      <a:pt x="1005749" y="334092"/>
                    </a:lnTo>
                    <a:lnTo>
                      <a:pt x="1003555" y="336652"/>
                    </a:lnTo>
                    <a:lnTo>
                      <a:pt x="995143" y="340309"/>
                    </a:lnTo>
                    <a:lnTo>
                      <a:pt x="992948" y="345063"/>
                    </a:lnTo>
                    <a:lnTo>
                      <a:pt x="995692" y="348721"/>
                    </a:lnTo>
                    <a:lnTo>
                      <a:pt x="1002092" y="347075"/>
                    </a:lnTo>
                    <a:lnTo>
                      <a:pt x="1005749" y="344880"/>
                    </a:lnTo>
                    <a:lnTo>
                      <a:pt x="1012515" y="345429"/>
                    </a:lnTo>
                    <a:lnTo>
                      <a:pt x="1015441" y="349818"/>
                    </a:lnTo>
                    <a:lnTo>
                      <a:pt x="1013064" y="353475"/>
                    </a:lnTo>
                    <a:lnTo>
                      <a:pt x="1013064" y="365178"/>
                    </a:lnTo>
                    <a:lnTo>
                      <a:pt x="1009407" y="368653"/>
                    </a:lnTo>
                    <a:lnTo>
                      <a:pt x="1010504" y="374870"/>
                    </a:lnTo>
                    <a:lnTo>
                      <a:pt x="1013247" y="378344"/>
                    </a:lnTo>
                    <a:lnTo>
                      <a:pt x="1010138" y="382733"/>
                    </a:lnTo>
                    <a:lnTo>
                      <a:pt x="1005384" y="382733"/>
                    </a:lnTo>
                    <a:lnTo>
                      <a:pt x="1002640" y="379990"/>
                    </a:lnTo>
                    <a:lnTo>
                      <a:pt x="1001177" y="386756"/>
                    </a:lnTo>
                    <a:lnTo>
                      <a:pt x="1001543" y="399008"/>
                    </a:lnTo>
                    <a:lnTo>
                      <a:pt x="1004652" y="403214"/>
                    </a:lnTo>
                    <a:lnTo>
                      <a:pt x="1004652" y="399191"/>
                    </a:lnTo>
                    <a:lnTo>
                      <a:pt x="1011052" y="397362"/>
                    </a:lnTo>
                    <a:lnTo>
                      <a:pt x="1021658" y="401751"/>
                    </a:lnTo>
                    <a:lnTo>
                      <a:pt x="1027693" y="405225"/>
                    </a:lnTo>
                    <a:lnTo>
                      <a:pt x="1030618" y="404128"/>
                    </a:lnTo>
                    <a:lnTo>
                      <a:pt x="1033544" y="404494"/>
                    </a:lnTo>
                    <a:lnTo>
                      <a:pt x="1032081" y="410528"/>
                    </a:lnTo>
                    <a:lnTo>
                      <a:pt x="1035921" y="417660"/>
                    </a:lnTo>
                    <a:lnTo>
                      <a:pt x="1039396" y="421866"/>
                    </a:lnTo>
                    <a:lnTo>
                      <a:pt x="1043053" y="427718"/>
                    </a:lnTo>
                    <a:lnTo>
                      <a:pt x="1050551" y="431009"/>
                    </a:lnTo>
                    <a:lnTo>
                      <a:pt x="1055854" y="429912"/>
                    </a:lnTo>
                    <a:lnTo>
                      <a:pt x="1056037" y="431741"/>
                    </a:lnTo>
                    <a:lnTo>
                      <a:pt x="1058596" y="433752"/>
                    </a:lnTo>
                    <a:lnTo>
                      <a:pt x="1053476" y="438507"/>
                    </a:lnTo>
                    <a:lnTo>
                      <a:pt x="1048905" y="448381"/>
                    </a:lnTo>
                    <a:lnTo>
                      <a:pt x="1044882" y="455147"/>
                    </a:lnTo>
                    <a:lnTo>
                      <a:pt x="1043784" y="458804"/>
                    </a:lnTo>
                    <a:lnTo>
                      <a:pt x="1037385" y="461913"/>
                    </a:lnTo>
                    <a:lnTo>
                      <a:pt x="1034824" y="459536"/>
                    </a:lnTo>
                    <a:lnTo>
                      <a:pt x="1035373" y="455513"/>
                    </a:lnTo>
                    <a:lnTo>
                      <a:pt x="1030984" y="451673"/>
                    </a:lnTo>
                    <a:lnTo>
                      <a:pt x="1022390" y="448381"/>
                    </a:lnTo>
                    <a:lnTo>
                      <a:pt x="1006663" y="435764"/>
                    </a:lnTo>
                    <a:lnTo>
                      <a:pt x="1001177" y="433204"/>
                    </a:lnTo>
                    <a:lnTo>
                      <a:pt x="993497" y="431923"/>
                    </a:lnTo>
                    <a:lnTo>
                      <a:pt x="981977" y="426438"/>
                    </a:lnTo>
                    <a:lnTo>
                      <a:pt x="969542" y="423512"/>
                    </a:lnTo>
                    <a:lnTo>
                      <a:pt x="970090" y="420952"/>
                    </a:lnTo>
                    <a:lnTo>
                      <a:pt x="973748" y="420952"/>
                    </a:lnTo>
                    <a:lnTo>
                      <a:pt x="971554" y="419672"/>
                    </a:lnTo>
                    <a:lnTo>
                      <a:pt x="963508" y="418574"/>
                    </a:lnTo>
                    <a:lnTo>
                      <a:pt x="953084" y="413637"/>
                    </a:lnTo>
                    <a:lnTo>
                      <a:pt x="946684" y="412174"/>
                    </a:lnTo>
                    <a:lnTo>
                      <a:pt x="931690" y="403397"/>
                    </a:lnTo>
                    <a:lnTo>
                      <a:pt x="923461" y="401934"/>
                    </a:lnTo>
                    <a:lnTo>
                      <a:pt x="910111" y="397911"/>
                    </a:lnTo>
                    <a:lnTo>
                      <a:pt x="906271" y="397911"/>
                    </a:lnTo>
                    <a:lnTo>
                      <a:pt x="897311" y="394071"/>
                    </a:lnTo>
                    <a:lnTo>
                      <a:pt x="890179" y="394619"/>
                    </a:lnTo>
                    <a:lnTo>
                      <a:pt x="866224" y="393156"/>
                    </a:lnTo>
                    <a:lnTo>
                      <a:pt x="864030" y="391511"/>
                    </a:lnTo>
                    <a:lnTo>
                      <a:pt x="856167" y="389682"/>
                    </a:lnTo>
                    <a:lnTo>
                      <a:pt x="849950" y="389499"/>
                    </a:lnTo>
                    <a:lnTo>
                      <a:pt x="847389" y="390413"/>
                    </a:lnTo>
                    <a:lnTo>
                      <a:pt x="847206" y="393339"/>
                    </a:lnTo>
                    <a:lnTo>
                      <a:pt x="844646" y="395899"/>
                    </a:lnTo>
                    <a:lnTo>
                      <a:pt x="835320" y="399740"/>
                    </a:lnTo>
                    <a:lnTo>
                      <a:pt x="835686" y="402300"/>
                    </a:lnTo>
                    <a:lnTo>
                      <a:pt x="838795" y="407054"/>
                    </a:lnTo>
                    <a:lnTo>
                      <a:pt x="844646" y="413271"/>
                    </a:lnTo>
                    <a:lnTo>
                      <a:pt x="849035" y="422963"/>
                    </a:lnTo>
                    <a:lnTo>
                      <a:pt x="848852" y="420952"/>
                    </a:lnTo>
                    <a:lnTo>
                      <a:pt x="851412" y="421500"/>
                    </a:lnTo>
                    <a:lnTo>
                      <a:pt x="848486" y="431375"/>
                    </a:lnTo>
                    <a:lnTo>
                      <a:pt x="847389" y="433021"/>
                    </a:lnTo>
                    <a:lnTo>
                      <a:pt x="838429" y="439604"/>
                    </a:lnTo>
                    <a:lnTo>
                      <a:pt x="824166" y="440518"/>
                    </a:lnTo>
                    <a:lnTo>
                      <a:pt x="823983" y="444907"/>
                    </a:lnTo>
                    <a:lnTo>
                      <a:pt x="826177" y="447650"/>
                    </a:lnTo>
                    <a:lnTo>
                      <a:pt x="826726" y="450393"/>
                    </a:lnTo>
                    <a:lnTo>
                      <a:pt x="821422" y="455147"/>
                    </a:lnTo>
                    <a:lnTo>
                      <a:pt x="815754" y="456793"/>
                    </a:lnTo>
                    <a:lnTo>
                      <a:pt x="809536" y="454964"/>
                    </a:lnTo>
                    <a:lnTo>
                      <a:pt x="804599" y="451673"/>
                    </a:lnTo>
                    <a:lnTo>
                      <a:pt x="804599" y="446370"/>
                    </a:lnTo>
                    <a:lnTo>
                      <a:pt x="806428" y="443261"/>
                    </a:lnTo>
                    <a:lnTo>
                      <a:pt x="809536" y="440884"/>
                    </a:lnTo>
                    <a:lnTo>
                      <a:pt x="813194" y="439238"/>
                    </a:lnTo>
                    <a:lnTo>
                      <a:pt x="802954" y="429912"/>
                    </a:lnTo>
                    <a:lnTo>
                      <a:pt x="803685" y="427352"/>
                    </a:lnTo>
                    <a:lnTo>
                      <a:pt x="798931" y="426986"/>
                    </a:lnTo>
                    <a:lnTo>
                      <a:pt x="780644" y="431923"/>
                    </a:lnTo>
                    <a:lnTo>
                      <a:pt x="775890" y="436678"/>
                    </a:lnTo>
                    <a:lnTo>
                      <a:pt x="769307" y="438507"/>
                    </a:lnTo>
                    <a:lnTo>
                      <a:pt x="759981" y="447650"/>
                    </a:lnTo>
                    <a:lnTo>
                      <a:pt x="754129" y="447833"/>
                    </a:lnTo>
                    <a:lnTo>
                      <a:pt x="751203" y="445455"/>
                    </a:lnTo>
                    <a:lnTo>
                      <a:pt x="744255" y="444175"/>
                    </a:lnTo>
                    <a:lnTo>
                      <a:pt x="735660" y="445821"/>
                    </a:lnTo>
                    <a:lnTo>
                      <a:pt x="727796" y="442895"/>
                    </a:lnTo>
                    <a:lnTo>
                      <a:pt x="716825" y="447284"/>
                    </a:lnTo>
                    <a:lnTo>
                      <a:pt x="711522" y="446918"/>
                    </a:lnTo>
                    <a:lnTo>
                      <a:pt x="700550" y="452953"/>
                    </a:lnTo>
                    <a:lnTo>
                      <a:pt x="698721" y="455696"/>
                    </a:lnTo>
                    <a:lnTo>
                      <a:pt x="698173" y="461913"/>
                    </a:lnTo>
                    <a:lnTo>
                      <a:pt x="696892" y="464473"/>
                    </a:lnTo>
                    <a:lnTo>
                      <a:pt x="692687" y="464473"/>
                    </a:lnTo>
                    <a:lnTo>
                      <a:pt x="688846" y="462645"/>
                    </a:lnTo>
                    <a:lnTo>
                      <a:pt x="685189" y="459170"/>
                    </a:lnTo>
                    <a:lnTo>
                      <a:pt x="683178" y="460084"/>
                    </a:lnTo>
                    <a:lnTo>
                      <a:pt x="679886" y="461730"/>
                    </a:lnTo>
                    <a:lnTo>
                      <a:pt x="674583" y="457159"/>
                    </a:lnTo>
                    <a:lnTo>
                      <a:pt x="674583" y="449478"/>
                    </a:lnTo>
                    <a:lnTo>
                      <a:pt x="672023" y="447650"/>
                    </a:lnTo>
                    <a:lnTo>
                      <a:pt x="672023" y="445455"/>
                    </a:lnTo>
                    <a:lnTo>
                      <a:pt x="675132" y="440884"/>
                    </a:lnTo>
                    <a:lnTo>
                      <a:pt x="675863" y="436678"/>
                    </a:lnTo>
                    <a:lnTo>
                      <a:pt x="672937" y="433204"/>
                    </a:lnTo>
                    <a:lnTo>
                      <a:pt x="670560" y="432472"/>
                    </a:lnTo>
                    <a:lnTo>
                      <a:pt x="670378" y="434666"/>
                    </a:lnTo>
                    <a:lnTo>
                      <a:pt x="668732" y="434849"/>
                    </a:lnTo>
                    <a:lnTo>
                      <a:pt x="668914" y="431923"/>
                    </a:lnTo>
                    <a:lnTo>
                      <a:pt x="672572" y="430461"/>
                    </a:lnTo>
                    <a:lnTo>
                      <a:pt x="684092" y="429912"/>
                    </a:lnTo>
                    <a:lnTo>
                      <a:pt x="689578" y="428083"/>
                    </a:lnTo>
                    <a:lnTo>
                      <a:pt x="690493" y="427352"/>
                    </a:lnTo>
                    <a:lnTo>
                      <a:pt x="687749" y="427900"/>
                    </a:lnTo>
                    <a:lnTo>
                      <a:pt x="679521" y="429729"/>
                    </a:lnTo>
                    <a:lnTo>
                      <a:pt x="676229" y="429181"/>
                    </a:lnTo>
                    <a:lnTo>
                      <a:pt x="669463" y="429729"/>
                    </a:lnTo>
                    <a:lnTo>
                      <a:pt x="659406" y="432655"/>
                    </a:lnTo>
                    <a:lnTo>
                      <a:pt x="659954" y="434849"/>
                    </a:lnTo>
                    <a:lnTo>
                      <a:pt x="655931" y="435946"/>
                    </a:lnTo>
                    <a:lnTo>
                      <a:pt x="654651" y="437044"/>
                    </a:lnTo>
                    <a:lnTo>
                      <a:pt x="656297" y="440884"/>
                    </a:lnTo>
                    <a:lnTo>
                      <a:pt x="656663" y="443261"/>
                    </a:lnTo>
                    <a:lnTo>
                      <a:pt x="650994" y="444907"/>
                    </a:lnTo>
                    <a:lnTo>
                      <a:pt x="647337" y="443627"/>
                    </a:lnTo>
                    <a:lnTo>
                      <a:pt x="645325" y="440884"/>
                    </a:lnTo>
                    <a:lnTo>
                      <a:pt x="647885" y="438507"/>
                    </a:lnTo>
                    <a:lnTo>
                      <a:pt x="644594" y="438507"/>
                    </a:lnTo>
                    <a:lnTo>
                      <a:pt x="634170" y="445821"/>
                    </a:lnTo>
                    <a:lnTo>
                      <a:pt x="638376" y="445272"/>
                    </a:lnTo>
                    <a:lnTo>
                      <a:pt x="639839" y="447833"/>
                    </a:lnTo>
                    <a:lnTo>
                      <a:pt x="640022" y="450393"/>
                    </a:lnTo>
                    <a:lnTo>
                      <a:pt x="639291" y="453319"/>
                    </a:lnTo>
                    <a:lnTo>
                      <a:pt x="635268" y="455696"/>
                    </a:lnTo>
                    <a:lnTo>
                      <a:pt x="632708" y="456244"/>
                    </a:lnTo>
                    <a:lnTo>
                      <a:pt x="630513" y="452038"/>
                    </a:lnTo>
                    <a:lnTo>
                      <a:pt x="627221" y="448747"/>
                    </a:lnTo>
                    <a:lnTo>
                      <a:pt x="614604" y="451124"/>
                    </a:lnTo>
                    <a:lnTo>
                      <a:pt x="615701" y="452221"/>
                    </a:lnTo>
                    <a:lnTo>
                      <a:pt x="598329" y="457159"/>
                    </a:lnTo>
                    <a:lnTo>
                      <a:pt x="596866" y="456610"/>
                    </a:lnTo>
                    <a:lnTo>
                      <a:pt x="593941" y="457341"/>
                    </a:lnTo>
                    <a:lnTo>
                      <a:pt x="581140" y="464839"/>
                    </a:lnTo>
                    <a:lnTo>
                      <a:pt x="547127" y="479468"/>
                    </a:lnTo>
                    <a:lnTo>
                      <a:pt x="543105" y="479102"/>
                    </a:lnTo>
                    <a:lnTo>
                      <a:pt x="542556" y="483857"/>
                    </a:lnTo>
                    <a:lnTo>
                      <a:pt x="544567" y="484588"/>
                    </a:lnTo>
                    <a:lnTo>
                      <a:pt x="540179" y="486783"/>
                    </a:lnTo>
                    <a:lnTo>
                      <a:pt x="530304" y="487880"/>
                    </a:lnTo>
                    <a:lnTo>
                      <a:pt x="525916" y="490074"/>
                    </a:lnTo>
                    <a:lnTo>
                      <a:pt x="522990" y="489160"/>
                    </a:lnTo>
                    <a:lnTo>
                      <a:pt x="520247" y="493366"/>
                    </a:lnTo>
                    <a:lnTo>
                      <a:pt x="516589" y="502875"/>
                    </a:lnTo>
                    <a:lnTo>
                      <a:pt x="514578" y="506532"/>
                    </a:lnTo>
                    <a:lnTo>
                      <a:pt x="515675" y="514029"/>
                    </a:lnTo>
                    <a:lnTo>
                      <a:pt x="512383" y="517869"/>
                    </a:lnTo>
                    <a:lnTo>
                      <a:pt x="504703" y="520612"/>
                    </a:lnTo>
                    <a:lnTo>
                      <a:pt x="499766" y="520064"/>
                    </a:lnTo>
                    <a:lnTo>
                      <a:pt x="490257" y="522807"/>
                    </a:lnTo>
                    <a:lnTo>
                      <a:pt x="488063" y="529207"/>
                    </a:lnTo>
                    <a:lnTo>
                      <a:pt x="485685" y="524635"/>
                    </a:lnTo>
                    <a:lnTo>
                      <a:pt x="484954" y="520247"/>
                    </a:lnTo>
                    <a:lnTo>
                      <a:pt x="478919" y="522624"/>
                    </a:lnTo>
                    <a:lnTo>
                      <a:pt x="474531" y="522624"/>
                    </a:lnTo>
                    <a:lnTo>
                      <a:pt x="470690" y="520795"/>
                    </a:lnTo>
                    <a:lnTo>
                      <a:pt x="465205" y="514761"/>
                    </a:lnTo>
                    <a:lnTo>
                      <a:pt x="463376" y="510920"/>
                    </a:lnTo>
                    <a:lnTo>
                      <a:pt x="453501" y="503423"/>
                    </a:lnTo>
                    <a:lnTo>
                      <a:pt x="448381" y="500680"/>
                    </a:lnTo>
                    <a:lnTo>
                      <a:pt x="446187" y="496109"/>
                    </a:lnTo>
                    <a:lnTo>
                      <a:pt x="446004" y="491354"/>
                    </a:lnTo>
                    <a:lnTo>
                      <a:pt x="450941" y="491171"/>
                    </a:lnTo>
                    <a:lnTo>
                      <a:pt x="454416" y="488245"/>
                    </a:lnTo>
                    <a:lnTo>
                      <a:pt x="456427" y="484222"/>
                    </a:lnTo>
                    <a:lnTo>
                      <a:pt x="463010" y="482577"/>
                    </a:lnTo>
                    <a:lnTo>
                      <a:pt x="488611" y="479102"/>
                    </a:lnTo>
                    <a:lnTo>
                      <a:pt x="484588" y="474165"/>
                    </a:lnTo>
                    <a:lnTo>
                      <a:pt x="483674" y="468679"/>
                    </a:lnTo>
                    <a:lnTo>
                      <a:pt x="482211" y="463376"/>
                    </a:lnTo>
                    <a:lnTo>
                      <a:pt x="477456" y="464839"/>
                    </a:lnTo>
                    <a:lnTo>
                      <a:pt x="473433" y="459353"/>
                    </a:lnTo>
                    <a:lnTo>
                      <a:pt x="470325" y="457890"/>
                    </a:lnTo>
                    <a:lnTo>
                      <a:pt x="469959" y="453136"/>
                    </a:lnTo>
                    <a:lnTo>
                      <a:pt x="465022" y="450576"/>
                    </a:lnTo>
                    <a:lnTo>
                      <a:pt x="453319" y="448198"/>
                    </a:lnTo>
                    <a:lnTo>
                      <a:pt x="442530" y="448381"/>
                    </a:lnTo>
                    <a:lnTo>
                      <a:pt x="430826" y="447650"/>
                    </a:lnTo>
                    <a:lnTo>
                      <a:pt x="425706" y="448747"/>
                    </a:lnTo>
                    <a:lnTo>
                      <a:pt x="421318" y="447833"/>
                    </a:lnTo>
                    <a:lnTo>
                      <a:pt x="402300" y="441798"/>
                    </a:lnTo>
                    <a:lnTo>
                      <a:pt x="403031" y="444541"/>
                    </a:lnTo>
                    <a:lnTo>
                      <a:pt x="424975" y="456793"/>
                    </a:lnTo>
                    <a:lnTo>
                      <a:pt x="424975" y="466850"/>
                    </a:lnTo>
                    <a:lnTo>
                      <a:pt x="425706" y="471239"/>
                    </a:lnTo>
                    <a:lnTo>
                      <a:pt x="423512" y="477091"/>
                    </a:lnTo>
                    <a:lnTo>
                      <a:pt x="424060" y="482211"/>
                    </a:lnTo>
                    <a:lnTo>
                      <a:pt x="417477" y="497206"/>
                    </a:lnTo>
                    <a:lnTo>
                      <a:pt x="417112" y="501229"/>
                    </a:lnTo>
                    <a:lnTo>
                      <a:pt x="418026" y="506532"/>
                    </a:lnTo>
                    <a:lnTo>
                      <a:pt x="420220" y="507629"/>
                    </a:lnTo>
                    <a:lnTo>
                      <a:pt x="426072" y="507629"/>
                    </a:lnTo>
                    <a:lnTo>
                      <a:pt x="430278" y="510189"/>
                    </a:lnTo>
                    <a:lnTo>
                      <a:pt x="434484" y="516041"/>
                    </a:lnTo>
                    <a:lnTo>
                      <a:pt x="434118" y="519698"/>
                    </a:lnTo>
                    <a:lnTo>
                      <a:pt x="432289" y="523538"/>
                    </a:lnTo>
                    <a:lnTo>
                      <a:pt x="433569" y="527012"/>
                    </a:lnTo>
                    <a:lnTo>
                      <a:pt x="431923" y="532681"/>
                    </a:lnTo>
                    <a:lnTo>
                      <a:pt x="427169" y="537619"/>
                    </a:lnTo>
                    <a:lnTo>
                      <a:pt x="424060" y="545116"/>
                    </a:lnTo>
                    <a:lnTo>
                      <a:pt x="426986" y="550602"/>
                    </a:lnTo>
                    <a:lnTo>
                      <a:pt x="425523" y="561757"/>
                    </a:lnTo>
                    <a:lnTo>
                      <a:pt x="420769" y="557185"/>
                    </a:lnTo>
                    <a:lnTo>
                      <a:pt x="419672" y="553528"/>
                    </a:lnTo>
                    <a:lnTo>
                      <a:pt x="416197" y="550602"/>
                    </a:lnTo>
                    <a:lnTo>
                      <a:pt x="412357" y="550785"/>
                    </a:lnTo>
                    <a:lnTo>
                      <a:pt x="406506" y="554442"/>
                    </a:lnTo>
                    <a:lnTo>
                      <a:pt x="409797" y="549688"/>
                    </a:lnTo>
                    <a:lnTo>
                      <a:pt x="410346" y="546030"/>
                    </a:lnTo>
                    <a:lnTo>
                      <a:pt x="402483" y="541642"/>
                    </a:lnTo>
                    <a:lnTo>
                      <a:pt x="398825" y="540362"/>
                    </a:lnTo>
                    <a:lnTo>
                      <a:pt x="387671" y="540362"/>
                    </a:lnTo>
                    <a:lnTo>
                      <a:pt x="378162" y="534510"/>
                    </a:lnTo>
                    <a:lnTo>
                      <a:pt x="374139" y="537619"/>
                    </a:lnTo>
                    <a:lnTo>
                      <a:pt x="372493" y="540910"/>
                    </a:lnTo>
                    <a:lnTo>
                      <a:pt x="365178" y="546213"/>
                    </a:lnTo>
                    <a:lnTo>
                      <a:pt x="360790" y="550785"/>
                    </a:lnTo>
                    <a:lnTo>
                      <a:pt x="356035" y="554442"/>
                    </a:lnTo>
                    <a:lnTo>
                      <a:pt x="344698" y="557551"/>
                    </a:lnTo>
                    <a:lnTo>
                      <a:pt x="340675" y="557551"/>
                    </a:lnTo>
                    <a:lnTo>
                      <a:pt x="335006" y="560111"/>
                    </a:lnTo>
                    <a:lnTo>
                      <a:pt x="331897" y="564865"/>
                    </a:lnTo>
                    <a:lnTo>
                      <a:pt x="326594" y="568340"/>
                    </a:lnTo>
                    <a:lnTo>
                      <a:pt x="320925" y="571265"/>
                    </a:lnTo>
                    <a:lnTo>
                      <a:pt x="315439" y="572546"/>
                    </a:lnTo>
                    <a:lnTo>
                      <a:pt x="315439" y="576568"/>
                    </a:lnTo>
                    <a:lnTo>
                      <a:pt x="316720" y="584980"/>
                    </a:lnTo>
                    <a:lnTo>
                      <a:pt x="322388" y="592478"/>
                    </a:lnTo>
                    <a:lnTo>
                      <a:pt x="327509" y="597049"/>
                    </a:lnTo>
                    <a:lnTo>
                      <a:pt x="330800" y="601621"/>
                    </a:lnTo>
                    <a:lnTo>
                      <a:pt x="337200" y="611861"/>
                    </a:lnTo>
                    <a:lnTo>
                      <a:pt x="338114" y="614421"/>
                    </a:lnTo>
                    <a:lnTo>
                      <a:pt x="341955" y="618810"/>
                    </a:lnTo>
                    <a:lnTo>
                      <a:pt x="341955" y="620821"/>
                    </a:lnTo>
                    <a:lnTo>
                      <a:pt x="333543" y="616981"/>
                    </a:lnTo>
                    <a:lnTo>
                      <a:pt x="331165" y="617713"/>
                    </a:lnTo>
                    <a:lnTo>
                      <a:pt x="317634" y="614421"/>
                    </a:lnTo>
                    <a:lnTo>
                      <a:pt x="318182" y="616067"/>
                    </a:lnTo>
                    <a:lnTo>
                      <a:pt x="317085" y="617164"/>
                    </a:lnTo>
                    <a:lnTo>
                      <a:pt x="311233" y="616433"/>
                    </a:lnTo>
                    <a:lnTo>
                      <a:pt x="302273" y="613873"/>
                    </a:lnTo>
                    <a:lnTo>
                      <a:pt x="293862" y="609301"/>
                    </a:lnTo>
                    <a:lnTo>
                      <a:pt x="286913" y="608570"/>
                    </a:lnTo>
                    <a:lnTo>
                      <a:pt x="282707" y="606558"/>
                    </a:lnTo>
                    <a:lnTo>
                      <a:pt x="275575" y="610947"/>
                    </a:lnTo>
                    <a:lnTo>
                      <a:pt x="272283" y="614970"/>
                    </a:lnTo>
                    <a:lnTo>
                      <a:pt x="270272" y="608387"/>
                    </a:lnTo>
                    <a:lnTo>
                      <a:pt x="277587" y="605644"/>
                    </a:lnTo>
                    <a:lnTo>
                      <a:pt x="271735" y="603998"/>
                    </a:lnTo>
                    <a:lnTo>
                      <a:pt x="264420" y="602901"/>
                    </a:lnTo>
                    <a:lnTo>
                      <a:pt x="262409" y="598695"/>
                    </a:lnTo>
                    <a:lnTo>
                      <a:pt x="254912" y="595038"/>
                    </a:lnTo>
                    <a:lnTo>
                      <a:pt x="246134" y="592112"/>
                    </a:lnTo>
                    <a:lnTo>
                      <a:pt x="241197" y="591380"/>
                    </a:lnTo>
                    <a:lnTo>
                      <a:pt x="239917" y="597964"/>
                    </a:lnTo>
                    <a:lnTo>
                      <a:pt x="235711" y="601621"/>
                    </a:lnTo>
                    <a:lnTo>
                      <a:pt x="231322" y="602901"/>
                    </a:lnTo>
                    <a:lnTo>
                      <a:pt x="232419" y="606192"/>
                    </a:lnTo>
                    <a:lnTo>
                      <a:pt x="235162" y="610947"/>
                    </a:lnTo>
                    <a:lnTo>
                      <a:pt x="239185" y="612227"/>
                    </a:lnTo>
                    <a:lnTo>
                      <a:pt x="244123" y="619724"/>
                    </a:lnTo>
                    <a:lnTo>
                      <a:pt x="251803" y="625210"/>
                    </a:lnTo>
                    <a:lnTo>
                      <a:pt x="265701" y="620821"/>
                    </a:lnTo>
                    <a:lnTo>
                      <a:pt x="268626" y="626124"/>
                    </a:lnTo>
                    <a:lnTo>
                      <a:pt x="272283" y="641485"/>
                    </a:lnTo>
                    <a:lnTo>
                      <a:pt x="274661" y="644045"/>
                    </a:lnTo>
                    <a:lnTo>
                      <a:pt x="266432" y="641485"/>
                    </a:lnTo>
                    <a:lnTo>
                      <a:pt x="259666" y="644959"/>
                    </a:lnTo>
                    <a:lnTo>
                      <a:pt x="258020" y="647337"/>
                    </a:lnTo>
                    <a:lnTo>
                      <a:pt x="258020" y="648434"/>
                    </a:lnTo>
                    <a:lnTo>
                      <a:pt x="251437" y="645874"/>
                    </a:lnTo>
                    <a:lnTo>
                      <a:pt x="247049" y="645325"/>
                    </a:lnTo>
                    <a:lnTo>
                      <a:pt x="232419" y="639839"/>
                    </a:lnTo>
                    <a:lnTo>
                      <a:pt x="224556" y="638376"/>
                    </a:lnTo>
                    <a:lnTo>
                      <a:pt x="223276" y="635816"/>
                    </a:lnTo>
                    <a:lnTo>
                      <a:pt x="220168" y="632342"/>
                    </a:lnTo>
                    <a:lnTo>
                      <a:pt x="216145" y="630147"/>
                    </a:lnTo>
                    <a:lnTo>
                      <a:pt x="212853" y="626673"/>
                    </a:lnTo>
                    <a:lnTo>
                      <a:pt x="208281" y="625027"/>
                    </a:lnTo>
                    <a:lnTo>
                      <a:pt x="205538" y="627039"/>
                    </a:lnTo>
                    <a:lnTo>
                      <a:pt x="200784" y="627405"/>
                    </a:lnTo>
                    <a:lnTo>
                      <a:pt x="192738" y="622833"/>
                    </a:lnTo>
                    <a:lnTo>
                      <a:pt x="189812" y="618810"/>
                    </a:lnTo>
                    <a:lnTo>
                      <a:pt x="183595" y="621187"/>
                    </a:lnTo>
                    <a:lnTo>
                      <a:pt x="184692" y="618444"/>
                    </a:lnTo>
                    <a:lnTo>
                      <a:pt x="189264" y="615336"/>
                    </a:lnTo>
                    <a:lnTo>
                      <a:pt x="188167" y="608935"/>
                    </a:lnTo>
                    <a:lnTo>
                      <a:pt x="189081" y="603632"/>
                    </a:lnTo>
                    <a:lnTo>
                      <a:pt x="184144" y="600706"/>
                    </a:lnTo>
                    <a:lnTo>
                      <a:pt x="184509" y="595952"/>
                    </a:lnTo>
                    <a:lnTo>
                      <a:pt x="176098" y="584432"/>
                    </a:lnTo>
                    <a:lnTo>
                      <a:pt x="178109" y="581872"/>
                    </a:lnTo>
                    <a:lnTo>
                      <a:pt x="184509" y="580591"/>
                    </a:lnTo>
                    <a:lnTo>
                      <a:pt x="186155" y="573643"/>
                    </a:lnTo>
                    <a:lnTo>
                      <a:pt x="187435" y="565414"/>
                    </a:lnTo>
                    <a:lnTo>
                      <a:pt x="186521" y="562122"/>
                    </a:lnTo>
                    <a:lnTo>
                      <a:pt x="183229" y="559562"/>
                    </a:lnTo>
                    <a:lnTo>
                      <a:pt x="179755" y="553162"/>
                    </a:lnTo>
                    <a:lnTo>
                      <a:pt x="177560" y="551516"/>
                    </a:lnTo>
                    <a:lnTo>
                      <a:pt x="170429" y="550785"/>
                    </a:lnTo>
                    <a:lnTo>
                      <a:pt x="168235" y="546579"/>
                    </a:lnTo>
                    <a:lnTo>
                      <a:pt x="163297" y="546396"/>
                    </a:lnTo>
                    <a:lnTo>
                      <a:pt x="155617" y="544385"/>
                    </a:lnTo>
                    <a:lnTo>
                      <a:pt x="155617" y="542373"/>
                    </a:lnTo>
                    <a:lnTo>
                      <a:pt x="156531" y="539447"/>
                    </a:lnTo>
                    <a:lnTo>
                      <a:pt x="155434" y="537984"/>
                    </a:lnTo>
                    <a:lnTo>
                      <a:pt x="147571" y="537436"/>
                    </a:lnTo>
                    <a:lnTo>
                      <a:pt x="132210" y="528110"/>
                    </a:lnTo>
                    <a:lnTo>
                      <a:pt x="134953" y="526281"/>
                    </a:lnTo>
                    <a:lnTo>
                      <a:pt x="128004" y="521709"/>
                    </a:lnTo>
                    <a:lnTo>
                      <a:pt x="125993" y="516955"/>
                    </a:lnTo>
                    <a:lnTo>
                      <a:pt x="122701" y="513298"/>
                    </a:lnTo>
                    <a:lnTo>
                      <a:pt x="115204" y="511835"/>
                    </a:lnTo>
                    <a:lnTo>
                      <a:pt x="118496" y="509092"/>
                    </a:lnTo>
                    <a:lnTo>
                      <a:pt x="128004" y="508178"/>
                    </a:lnTo>
                    <a:lnTo>
                      <a:pt x="136965" y="511835"/>
                    </a:lnTo>
                    <a:lnTo>
                      <a:pt x="137513" y="515309"/>
                    </a:lnTo>
                    <a:lnTo>
                      <a:pt x="142268" y="519698"/>
                    </a:lnTo>
                    <a:lnTo>
                      <a:pt x="155068" y="525367"/>
                    </a:lnTo>
                    <a:lnTo>
                      <a:pt x="156714" y="524635"/>
                    </a:lnTo>
                    <a:lnTo>
                      <a:pt x="158542" y="521892"/>
                    </a:lnTo>
                    <a:lnTo>
                      <a:pt x="162200" y="526281"/>
                    </a:lnTo>
                    <a:lnTo>
                      <a:pt x="166223" y="528658"/>
                    </a:lnTo>
                    <a:lnTo>
                      <a:pt x="169149" y="526647"/>
                    </a:lnTo>
                    <a:lnTo>
                      <a:pt x="171343" y="527378"/>
                    </a:lnTo>
                    <a:lnTo>
                      <a:pt x="173537" y="525367"/>
                    </a:lnTo>
                    <a:lnTo>
                      <a:pt x="176463" y="525915"/>
                    </a:lnTo>
                    <a:lnTo>
                      <a:pt x="177560" y="530121"/>
                    </a:lnTo>
                    <a:lnTo>
                      <a:pt x="179389" y="533596"/>
                    </a:lnTo>
                    <a:lnTo>
                      <a:pt x="186521" y="531950"/>
                    </a:lnTo>
                    <a:lnTo>
                      <a:pt x="194933" y="533596"/>
                    </a:lnTo>
                    <a:lnTo>
                      <a:pt x="197675" y="536521"/>
                    </a:lnTo>
                    <a:lnTo>
                      <a:pt x="203527" y="536521"/>
                    </a:lnTo>
                    <a:lnTo>
                      <a:pt x="207184" y="539447"/>
                    </a:lnTo>
                    <a:lnTo>
                      <a:pt x="222362" y="542190"/>
                    </a:lnTo>
                    <a:lnTo>
                      <a:pt x="229128" y="544567"/>
                    </a:lnTo>
                    <a:lnTo>
                      <a:pt x="242294" y="545116"/>
                    </a:lnTo>
                    <a:lnTo>
                      <a:pt x="253997" y="548407"/>
                    </a:lnTo>
                    <a:lnTo>
                      <a:pt x="258020" y="551150"/>
                    </a:lnTo>
                    <a:lnTo>
                      <a:pt x="267163" y="552613"/>
                    </a:lnTo>
                    <a:lnTo>
                      <a:pt x="289290" y="553528"/>
                    </a:lnTo>
                    <a:lnTo>
                      <a:pt x="295141" y="551699"/>
                    </a:lnTo>
                    <a:lnTo>
                      <a:pt x="300811" y="551150"/>
                    </a:lnTo>
                    <a:lnTo>
                      <a:pt x="321291" y="544933"/>
                    </a:lnTo>
                    <a:lnTo>
                      <a:pt x="325680" y="541642"/>
                    </a:lnTo>
                    <a:lnTo>
                      <a:pt x="329886" y="539813"/>
                    </a:lnTo>
                    <a:lnTo>
                      <a:pt x="338663" y="533230"/>
                    </a:lnTo>
                    <a:lnTo>
                      <a:pt x="348721" y="522624"/>
                    </a:lnTo>
                    <a:lnTo>
                      <a:pt x="352744" y="515126"/>
                    </a:lnTo>
                    <a:lnTo>
                      <a:pt x="354023" y="507995"/>
                    </a:lnTo>
                    <a:lnTo>
                      <a:pt x="349818" y="506532"/>
                    </a:lnTo>
                    <a:lnTo>
                      <a:pt x="348355" y="505069"/>
                    </a:lnTo>
                    <a:lnTo>
                      <a:pt x="347989" y="498486"/>
                    </a:lnTo>
                    <a:lnTo>
                      <a:pt x="345977" y="493914"/>
                    </a:lnTo>
                    <a:lnTo>
                      <a:pt x="345429" y="487331"/>
                    </a:lnTo>
                    <a:lnTo>
                      <a:pt x="340675" y="483125"/>
                    </a:lnTo>
                    <a:lnTo>
                      <a:pt x="335188" y="480931"/>
                    </a:lnTo>
                    <a:lnTo>
                      <a:pt x="332446" y="482394"/>
                    </a:lnTo>
                    <a:lnTo>
                      <a:pt x="328789" y="479834"/>
                    </a:lnTo>
                    <a:lnTo>
                      <a:pt x="329154" y="477091"/>
                    </a:lnTo>
                    <a:lnTo>
                      <a:pt x="326594" y="475811"/>
                    </a:lnTo>
                    <a:lnTo>
                      <a:pt x="320925" y="471422"/>
                    </a:lnTo>
                    <a:lnTo>
                      <a:pt x="319279" y="468862"/>
                    </a:lnTo>
                    <a:lnTo>
                      <a:pt x="316720" y="467399"/>
                    </a:lnTo>
                    <a:lnTo>
                      <a:pt x="313428" y="465753"/>
                    </a:lnTo>
                    <a:lnTo>
                      <a:pt x="315439" y="469776"/>
                    </a:lnTo>
                    <a:lnTo>
                      <a:pt x="311782" y="470691"/>
                    </a:lnTo>
                    <a:lnTo>
                      <a:pt x="301359" y="465753"/>
                    </a:lnTo>
                    <a:lnTo>
                      <a:pt x="297153" y="462827"/>
                    </a:lnTo>
                    <a:lnTo>
                      <a:pt x="296422" y="465388"/>
                    </a:lnTo>
                    <a:lnTo>
                      <a:pt x="294593" y="463742"/>
                    </a:lnTo>
                    <a:lnTo>
                      <a:pt x="292947" y="459902"/>
                    </a:lnTo>
                    <a:lnTo>
                      <a:pt x="287096" y="455513"/>
                    </a:lnTo>
                    <a:lnTo>
                      <a:pt x="290753" y="460633"/>
                    </a:lnTo>
                    <a:lnTo>
                      <a:pt x="280696" y="458804"/>
                    </a:lnTo>
                    <a:lnTo>
                      <a:pt x="277221" y="455696"/>
                    </a:lnTo>
                    <a:lnTo>
                      <a:pt x="276489" y="453319"/>
                    </a:lnTo>
                    <a:lnTo>
                      <a:pt x="273015" y="450393"/>
                    </a:lnTo>
                    <a:lnTo>
                      <a:pt x="258752" y="441250"/>
                    </a:lnTo>
                    <a:lnTo>
                      <a:pt x="250889" y="437227"/>
                    </a:lnTo>
                    <a:lnTo>
                      <a:pt x="247597" y="434666"/>
                    </a:lnTo>
                    <a:lnTo>
                      <a:pt x="235711" y="429546"/>
                    </a:lnTo>
                    <a:lnTo>
                      <a:pt x="231871" y="426438"/>
                    </a:lnTo>
                    <a:lnTo>
                      <a:pt x="216145" y="420952"/>
                    </a:lnTo>
                    <a:lnTo>
                      <a:pt x="213584" y="419306"/>
                    </a:lnTo>
                    <a:lnTo>
                      <a:pt x="197675" y="417112"/>
                    </a:lnTo>
                    <a:lnTo>
                      <a:pt x="199138" y="418574"/>
                    </a:lnTo>
                    <a:lnTo>
                      <a:pt x="197492" y="420037"/>
                    </a:lnTo>
                    <a:lnTo>
                      <a:pt x="194933" y="420037"/>
                    </a:lnTo>
                    <a:lnTo>
                      <a:pt x="186703" y="417294"/>
                    </a:lnTo>
                    <a:lnTo>
                      <a:pt x="170794" y="415100"/>
                    </a:lnTo>
                    <a:lnTo>
                      <a:pt x="164029" y="413089"/>
                    </a:lnTo>
                    <a:lnTo>
                      <a:pt x="162200" y="415100"/>
                    </a:lnTo>
                    <a:lnTo>
                      <a:pt x="154154" y="415649"/>
                    </a:lnTo>
                    <a:lnTo>
                      <a:pt x="150862" y="417294"/>
                    </a:lnTo>
                    <a:lnTo>
                      <a:pt x="149217" y="414734"/>
                    </a:lnTo>
                    <a:lnTo>
                      <a:pt x="147205" y="413637"/>
                    </a:lnTo>
                    <a:lnTo>
                      <a:pt x="148302" y="409797"/>
                    </a:lnTo>
                    <a:lnTo>
                      <a:pt x="147205" y="408883"/>
                    </a:lnTo>
                    <a:lnTo>
                      <a:pt x="138245" y="413637"/>
                    </a:lnTo>
                    <a:lnTo>
                      <a:pt x="140256" y="407786"/>
                    </a:lnTo>
                    <a:lnTo>
                      <a:pt x="135502" y="409797"/>
                    </a:lnTo>
                    <a:lnTo>
                      <a:pt x="136234" y="406871"/>
                    </a:lnTo>
                    <a:lnTo>
                      <a:pt x="134953" y="406323"/>
                    </a:lnTo>
                    <a:lnTo>
                      <a:pt x="131296" y="406323"/>
                    </a:lnTo>
                    <a:lnTo>
                      <a:pt x="124347" y="408151"/>
                    </a:lnTo>
                    <a:lnTo>
                      <a:pt x="125627" y="406140"/>
                    </a:lnTo>
                    <a:lnTo>
                      <a:pt x="125079" y="404128"/>
                    </a:lnTo>
                    <a:lnTo>
                      <a:pt x="123798" y="402300"/>
                    </a:lnTo>
                    <a:lnTo>
                      <a:pt x="116118" y="402482"/>
                    </a:lnTo>
                    <a:lnTo>
                      <a:pt x="119227" y="394254"/>
                    </a:lnTo>
                    <a:lnTo>
                      <a:pt x="120872" y="397911"/>
                    </a:lnTo>
                    <a:lnTo>
                      <a:pt x="123981" y="399191"/>
                    </a:lnTo>
                    <a:lnTo>
                      <a:pt x="126541" y="399008"/>
                    </a:lnTo>
                    <a:lnTo>
                      <a:pt x="129285" y="401020"/>
                    </a:lnTo>
                    <a:lnTo>
                      <a:pt x="134587" y="400837"/>
                    </a:lnTo>
                    <a:lnTo>
                      <a:pt x="138245" y="401751"/>
                    </a:lnTo>
                    <a:lnTo>
                      <a:pt x="142451" y="397179"/>
                    </a:lnTo>
                    <a:lnTo>
                      <a:pt x="142999" y="394254"/>
                    </a:lnTo>
                    <a:lnTo>
                      <a:pt x="134587" y="392242"/>
                    </a:lnTo>
                    <a:lnTo>
                      <a:pt x="131296" y="392974"/>
                    </a:lnTo>
                    <a:lnTo>
                      <a:pt x="127639" y="391145"/>
                    </a:lnTo>
                    <a:lnTo>
                      <a:pt x="127090" y="389682"/>
                    </a:lnTo>
                    <a:lnTo>
                      <a:pt x="120324" y="387122"/>
                    </a:lnTo>
                    <a:lnTo>
                      <a:pt x="112461" y="385293"/>
                    </a:lnTo>
                    <a:lnTo>
                      <a:pt x="115021" y="387671"/>
                    </a:lnTo>
                    <a:lnTo>
                      <a:pt x="114655" y="392059"/>
                    </a:lnTo>
                    <a:lnTo>
                      <a:pt x="110815" y="392425"/>
                    </a:lnTo>
                    <a:lnTo>
                      <a:pt x="108804" y="391145"/>
                    </a:lnTo>
                    <a:lnTo>
                      <a:pt x="108072" y="393156"/>
                    </a:lnTo>
                    <a:lnTo>
                      <a:pt x="108804" y="396448"/>
                    </a:lnTo>
                    <a:lnTo>
                      <a:pt x="106975" y="398277"/>
                    </a:lnTo>
                    <a:lnTo>
                      <a:pt x="102404" y="398459"/>
                    </a:lnTo>
                    <a:lnTo>
                      <a:pt x="97649" y="394985"/>
                    </a:lnTo>
                    <a:lnTo>
                      <a:pt x="88506" y="392425"/>
                    </a:lnTo>
                    <a:lnTo>
                      <a:pt x="87592" y="392791"/>
                    </a:lnTo>
                    <a:lnTo>
                      <a:pt x="88689" y="393888"/>
                    </a:lnTo>
                    <a:lnTo>
                      <a:pt x="88506" y="397179"/>
                    </a:lnTo>
                    <a:lnTo>
                      <a:pt x="86677" y="400837"/>
                    </a:lnTo>
                    <a:lnTo>
                      <a:pt x="85397" y="402300"/>
                    </a:lnTo>
                    <a:lnTo>
                      <a:pt x="79911" y="403214"/>
                    </a:lnTo>
                    <a:lnTo>
                      <a:pt x="69854" y="399191"/>
                    </a:lnTo>
                    <a:lnTo>
                      <a:pt x="66745" y="407968"/>
                    </a:lnTo>
                    <a:lnTo>
                      <a:pt x="63819" y="409980"/>
                    </a:lnTo>
                    <a:lnTo>
                      <a:pt x="48824" y="415466"/>
                    </a:lnTo>
                    <a:lnTo>
                      <a:pt x="47910" y="416929"/>
                    </a:lnTo>
                    <a:lnTo>
                      <a:pt x="47362" y="420220"/>
                    </a:lnTo>
                    <a:lnTo>
                      <a:pt x="46630" y="421135"/>
                    </a:lnTo>
                    <a:lnTo>
                      <a:pt x="42790" y="423695"/>
                    </a:lnTo>
                    <a:lnTo>
                      <a:pt x="41510" y="424060"/>
                    </a:lnTo>
                    <a:lnTo>
                      <a:pt x="27613" y="431923"/>
                    </a:lnTo>
                    <a:lnTo>
                      <a:pt x="31818" y="433569"/>
                    </a:lnTo>
                    <a:lnTo>
                      <a:pt x="32184" y="434666"/>
                    </a:lnTo>
                    <a:lnTo>
                      <a:pt x="26881" y="443261"/>
                    </a:lnTo>
                    <a:lnTo>
                      <a:pt x="26332" y="446187"/>
                    </a:lnTo>
                    <a:lnTo>
                      <a:pt x="27430" y="453684"/>
                    </a:lnTo>
                    <a:lnTo>
                      <a:pt x="29624" y="459353"/>
                    </a:lnTo>
                    <a:lnTo>
                      <a:pt x="32184" y="461547"/>
                    </a:lnTo>
                    <a:lnTo>
                      <a:pt x="36390" y="463742"/>
                    </a:lnTo>
                    <a:lnTo>
                      <a:pt x="42973" y="464290"/>
                    </a:lnTo>
                    <a:lnTo>
                      <a:pt x="49922" y="466668"/>
                    </a:lnTo>
                    <a:lnTo>
                      <a:pt x="58699" y="478005"/>
                    </a:lnTo>
                    <a:lnTo>
                      <a:pt x="63454" y="482211"/>
                    </a:lnTo>
                    <a:lnTo>
                      <a:pt x="64916" y="488977"/>
                    </a:lnTo>
                    <a:lnTo>
                      <a:pt x="56505" y="499949"/>
                    </a:lnTo>
                    <a:lnTo>
                      <a:pt x="48093" y="513298"/>
                    </a:lnTo>
                    <a:lnTo>
                      <a:pt x="44984" y="517138"/>
                    </a:lnTo>
                    <a:lnTo>
                      <a:pt x="45716" y="523538"/>
                    </a:lnTo>
                    <a:lnTo>
                      <a:pt x="50470" y="529573"/>
                    </a:lnTo>
                    <a:lnTo>
                      <a:pt x="53396" y="535058"/>
                    </a:lnTo>
                    <a:lnTo>
                      <a:pt x="54859" y="540910"/>
                    </a:lnTo>
                    <a:lnTo>
                      <a:pt x="61442" y="548956"/>
                    </a:lnTo>
                    <a:lnTo>
                      <a:pt x="66928" y="559745"/>
                    </a:lnTo>
                    <a:lnTo>
                      <a:pt x="68208" y="565048"/>
                    </a:lnTo>
                    <a:lnTo>
                      <a:pt x="68757" y="569620"/>
                    </a:lnTo>
                    <a:lnTo>
                      <a:pt x="62173" y="573643"/>
                    </a:lnTo>
                    <a:lnTo>
                      <a:pt x="61259" y="580774"/>
                    </a:lnTo>
                    <a:lnTo>
                      <a:pt x="59065" y="585712"/>
                    </a:lnTo>
                    <a:lnTo>
                      <a:pt x="60711" y="588820"/>
                    </a:lnTo>
                    <a:lnTo>
                      <a:pt x="61259" y="594489"/>
                    </a:lnTo>
                    <a:lnTo>
                      <a:pt x="58517" y="598146"/>
                    </a:lnTo>
                    <a:lnTo>
                      <a:pt x="58699" y="604729"/>
                    </a:lnTo>
                    <a:lnTo>
                      <a:pt x="66196" y="606010"/>
                    </a:lnTo>
                    <a:lnTo>
                      <a:pt x="70036" y="611678"/>
                    </a:lnTo>
                    <a:lnTo>
                      <a:pt x="69122" y="618078"/>
                    </a:lnTo>
                    <a:lnTo>
                      <a:pt x="72414" y="623382"/>
                    </a:lnTo>
                    <a:lnTo>
                      <a:pt x="79911" y="628319"/>
                    </a:lnTo>
                    <a:lnTo>
                      <a:pt x="80460" y="634353"/>
                    </a:lnTo>
                    <a:lnTo>
                      <a:pt x="77717" y="640205"/>
                    </a:lnTo>
                    <a:lnTo>
                      <a:pt x="72962" y="645325"/>
                    </a:lnTo>
                    <a:lnTo>
                      <a:pt x="70768" y="650445"/>
                    </a:lnTo>
                    <a:lnTo>
                      <a:pt x="73877" y="656480"/>
                    </a:lnTo>
                    <a:lnTo>
                      <a:pt x="77717" y="660503"/>
                    </a:lnTo>
                    <a:lnTo>
                      <a:pt x="91432" y="668000"/>
                    </a:lnTo>
                    <a:lnTo>
                      <a:pt x="93443" y="673669"/>
                    </a:lnTo>
                    <a:lnTo>
                      <a:pt x="98198" y="679338"/>
                    </a:lnTo>
                    <a:lnTo>
                      <a:pt x="100209" y="677692"/>
                    </a:lnTo>
                    <a:lnTo>
                      <a:pt x="100026" y="690310"/>
                    </a:lnTo>
                    <a:lnTo>
                      <a:pt x="92163" y="703110"/>
                    </a:lnTo>
                    <a:lnTo>
                      <a:pt x="86312" y="709510"/>
                    </a:lnTo>
                    <a:lnTo>
                      <a:pt x="62173" y="732734"/>
                    </a:lnTo>
                    <a:lnTo>
                      <a:pt x="44436" y="747363"/>
                    </a:lnTo>
                    <a:lnTo>
                      <a:pt x="21395" y="764186"/>
                    </a:lnTo>
                    <a:lnTo>
                      <a:pt x="4572" y="773695"/>
                    </a:lnTo>
                    <a:lnTo>
                      <a:pt x="15726" y="774792"/>
                    </a:lnTo>
                    <a:lnTo>
                      <a:pt x="20846" y="770769"/>
                    </a:lnTo>
                    <a:lnTo>
                      <a:pt x="29441" y="767112"/>
                    </a:lnTo>
                    <a:lnTo>
                      <a:pt x="29989" y="769489"/>
                    </a:lnTo>
                    <a:lnTo>
                      <a:pt x="29258" y="771318"/>
                    </a:lnTo>
                    <a:lnTo>
                      <a:pt x="28892" y="777353"/>
                    </a:lnTo>
                    <a:lnTo>
                      <a:pt x="26881" y="774792"/>
                    </a:lnTo>
                    <a:lnTo>
                      <a:pt x="25052" y="774244"/>
                    </a:lnTo>
                    <a:lnTo>
                      <a:pt x="25052" y="779364"/>
                    </a:lnTo>
                    <a:lnTo>
                      <a:pt x="27246" y="782290"/>
                    </a:lnTo>
                    <a:lnTo>
                      <a:pt x="29807" y="782656"/>
                    </a:lnTo>
                    <a:lnTo>
                      <a:pt x="32550" y="783753"/>
                    </a:lnTo>
                    <a:lnTo>
                      <a:pt x="40596" y="788873"/>
                    </a:lnTo>
                    <a:lnTo>
                      <a:pt x="45716" y="788873"/>
                    </a:lnTo>
                    <a:lnTo>
                      <a:pt x="54494" y="787227"/>
                    </a:lnTo>
                    <a:lnTo>
                      <a:pt x="59248" y="788324"/>
                    </a:lnTo>
                    <a:lnTo>
                      <a:pt x="63454" y="790884"/>
                    </a:lnTo>
                    <a:lnTo>
                      <a:pt x="63271" y="794176"/>
                    </a:lnTo>
                    <a:lnTo>
                      <a:pt x="66196" y="795639"/>
                    </a:lnTo>
                    <a:lnTo>
                      <a:pt x="69488" y="795822"/>
                    </a:lnTo>
                    <a:lnTo>
                      <a:pt x="70220" y="797285"/>
                    </a:lnTo>
                    <a:lnTo>
                      <a:pt x="67294" y="798930"/>
                    </a:lnTo>
                    <a:lnTo>
                      <a:pt x="63271" y="798930"/>
                    </a:lnTo>
                    <a:lnTo>
                      <a:pt x="50836" y="796370"/>
                    </a:lnTo>
                    <a:lnTo>
                      <a:pt x="42058" y="795822"/>
                    </a:lnTo>
                    <a:lnTo>
                      <a:pt x="39681" y="798016"/>
                    </a:lnTo>
                    <a:lnTo>
                      <a:pt x="38218" y="800576"/>
                    </a:lnTo>
                    <a:lnTo>
                      <a:pt x="31636" y="803502"/>
                    </a:lnTo>
                    <a:lnTo>
                      <a:pt x="27978" y="801856"/>
                    </a:lnTo>
                    <a:lnTo>
                      <a:pt x="25235" y="802588"/>
                    </a:lnTo>
                    <a:lnTo>
                      <a:pt x="23223" y="806245"/>
                    </a:lnTo>
                    <a:lnTo>
                      <a:pt x="20481" y="807342"/>
                    </a:lnTo>
                    <a:lnTo>
                      <a:pt x="17738" y="805148"/>
                    </a:lnTo>
                    <a:lnTo>
                      <a:pt x="14446" y="803868"/>
                    </a:lnTo>
                    <a:lnTo>
                      <a:pt x="12983" y="807159"/>
                    </a:lnTo>
                    <a:lnTo>
                      <a:pt x="14080" y="812462"/>
                    </a:lnTo>
                    <a:lnTo>
                      <a:pt x="17189" y="813011"/>
                    </a:lnTo>
                    <a:lnTo>
                      <a:pt x="19749" y="815205"/>
                    </a:lnTo>
                    <a:lnTo>
                      <a:pt x="20664" y="817948"/>
                    </a:lnTo>
                    <a:lnTo>
                      <a:pt x="19200" y="820691"/>
                    </a:lnTo>
                    <a:lnTo>
                      <a:pt x="14080" y="824714"/>
                    </a:lnTo>
                    <a:lnTo>
                      <a:pt x="10240" y="829834"/>
                    </a:lnTo>
                    <a:lnTo>
                      <a:pt x="6949" y="834589"/>
                    </a:lnTo>
                    <a:lnTo>
                      <a:pt x="8778" y="839526"/>
                    </a:lnTo>
                    <a:lnTo>
                      <a:pt x="7497" y="845743"/>
                    </a:lnTo>
                    <a:lnTo>
                      <a:pt x="8229" y="847938"/>
                    </a:lnTo>
                    <a:lnTo>
                      <a:pt x="9509" y="849766"/>
                    </a:lnTo>
                    <a:lnTo>
                      <a:pt x="9509" y="851961"/>
                    </a:lnTo>
                    <a:lnTo>
                      <a:pt x="8229" y="854521"/>
                    </a:lnTo>
                    <a:lnTo>
                      <a:pt x="4206" y="857630"/>
                    </a:lnTo>
                    <a:lnTo>
                      <a:pt x="2011" y="858910"/>
                    </a:lnTo>
                    <a:lnTo>
                      <a:pt x="732" y="861470"/>
                    </a:lnTo>
                    <a:lnTo>
                      <a:pt x="2194" y="864213"/>
                    </a:lnTo>
                    <a:lnTo>
                      <a:pt x="6217" y="864396"/>
                    </a:lnTo>
                    <a:lnTo>
                      <a:pt x="12801" y="864030"/>
                    </a:lnTo>
                    <a:lnTo>
                      <a:pt x="17555" y="870247"/>
                    </a:lnTo>
                    <a:lnTo>
                      <a:pt x="17189" y="875733"/>
                    </a:lnTo>
                    <a:lnTo>
                      <a:pt x="12618" y="875733"/>
                    </a:lnTo>
                    <a:lnTo>
                      <a:pt x="8595" y="871893"/>
                    </a:lnTo>
                    <a:lnTo>
                      <a:pt x="4755" y="869150"/>
                    </a:lnTo>
                    <a:lnTo>
                      <a:pt x="4937" y="874453"/>
                    </a:lnTo>
                    <a:lnTo>
                      <a:pt x="2926" y="877013"/>
                    </a:lnTo>
                    <a:lnTo>
                      <a:pt x="0" y="882499"/>
                    </a:lnTo>
                    <a:lnTo>
                      <a:pt x="732" y="885242"/>
                    </a:lnTo>
                    <a:lnTo>
                      <a:pt x="3108" y="887436"/>
                    </a:lnTo>
                    <a:lnTo>
                      <a:pt x="4937" y="889996"/>
                    </a:lnTo>
                    <a:lnTo>
                      <a:pt x="8046" y="891642"/>
                    </a:lnTo>
                    <a:lnTo>
                      <a:pt x="10057" y="894202"/>
                    </a:lnTo>
                    <a:lnTo>
                      <a:pt x="10606" y="896945"/>
                    </a:lnTo>
                    <a:lnTo>
                      <a:pt x="8046" y="905540"/>
                    </a:lnTo>
                    <a:lnTo>
                      <a:pt x="6583" y="908283"/>
                    </a:lnTo>
                    <a:lnTo>
                      <a:pt x="10240" y="909197"/>
                    </a:lnTo>
                    <a:lnTo>
                      <a:pt x="13532" y="910843"/>
                    </a:lnTo>
                    <a:lnTo>
                      <a:pt x="13349" y="913769"/>
                    </a:lnTo>
                    <a:lnTo>
                      <a:pt x="19567" y="921449"/>
                    </a:lnTo>
                    <a:lnTo>
                      <a:pt x="20481" y="924558"/>
                    </a:lnTo>
                    <a:lnTo>
                      <a:pt x="22126" y="927118"/>
                    </a:lnTo>
                    <a:lnTo>
                      <a:pt x="22309" y="933152"/>
                    </a:lnTo>
                    <a:lnTo>
                      <a:pt x="21761" y="936078"/>
                    </a:lnTo>
                    <a:lnTo>
                      <a:pt x="22858" y="938821"/>
                    </a:lnTo>
                    <a:lnTo>
                      <a:pt x="30172" y="937907"/>
                    </a:lnTo>
                    <a:lnTo>
                      <a:pt x="33464" y="939004"/>
                    </a:lnTo>
                    <a:lnTo>
                      <a:pt x="35659" y="941564"/>
                    </a:lnTo>
                    <a:lnTo>
                      <a:pt x="42973" y="940650"/>
                    </a:lnTo>
                    <a:lnTo>
                      <a:pt x="46813" y="941381"/>
                    </a:lnTo>
                    <a:lnTo>
                      <a:pt x="52482" y="944673"/>
                    </a:lnTo>
                    <a:lnTo>
                      <a:pt x="51568" y="951804"/>
                    </a:lnTo>
                    <a:lnTo>
                      <a:pt x="58150" y="948879"/>
                    </a:lnTo>
                    <a:lnTo>
                      <a:pt x="61808" y="948513"/>
                    </a:lnTo>
                    <a:lnTo>
                      <a:pt x="64551" y="946684"/>
                    </a:lnTo>
                    <a:lnTo>
                      <a:pt x="71865" y="946318"/>
                    </a:lnTo>
                    <a:lnTo>
                      <a:pt x="75523" y="946684"/>
                    </a:lnTo>
                    <a:lnTo>
                      <a:pt x="78814" y="948147"/>
                    </a:lnTo>
                    <a:lnTo>
                      <a:pt x="81374" y="950341"/>
                    </a:lnTo>
                    <a:lnTo>
                      <a:pt x="85763" y="955279"/>
                    </a:lnTo>
                    <a:lnTo>
                      <a:pt x="89420" y="955644"/>
                    </a:lnTo>
                    <a:lnTo>
                      <a:pt x="89969" y="959850"/>
                    </a:lnTo>
                    <a:lnTo>
                      <a:pt x="88689" y="962776"/>
                    </a:lnTo>
                    <a:lnTo>
                      <a:pt x="88871" y="965702"/>
                    </a:lnTo>
                    <a:lnTo>
                      <a:pt x="91249" y="968079"/>
                    </a:lnTo>
                    <a:lnTo>
                      <a:pt x="92346" y="971005"/>
                    </a:lnTo>
                    <a:lnTo>
                      <a:pt x="91980" y="973931"/>
                    </a:lnTo>
                    <a:lnTo>
                      <a:pt x="90883" y="976674"/>
                    </a:lnTo>
                    <a:lnTo>
                      <a:pt x="87774" y="978502"/>
                    </a:lnTo>
                    <a:lnTo>
                      <a:pt x="86860" y="981428"/>
                    </a:lnTo>
                    <a:lnTo>
                      <a:pt x="87957" y="984354"/>
                    </a:lnTo>
                    <a:lnTo>
                      <a:pt x="93260" y="988560"/>
                    </a:lnTo>
                    <a:lnTo>
                      <a:pt x="95272" y="994412"/>
                    </a:lnTo>
                    <a:lnTo>
                      <a:pt x="100392" y="1002457"/>
                    </a:lnTo>
                    <a:lnTo>
                      <a:pt x="102586" y="1005018"/>
                    </a:lnTo>
                    <a:lnTo>
                      <a:pt x="109170" y="1008126"/>
                    </a:lnTo>
                    <a:lnTo>
                      <a:pt x="111547" y="1010321"/>
                    </a:lnTo>
                    <a:lnTo>
                      <a:pt x="112095" y="1013429"/>
                    </a:lnTo>
                    <a:lnTo>
                      <a:pt x="111729" y="1016355"/>
                    </a:lnTo>
                    <a:lnTo>
                      <a:pt x="113193" y="1019098"/>
                    </a:lnTo>
                    <a:lnTo>
                      <a:pt x="124164" y="1018001"/>
                    </a:lnTo>
                    <a:lnTo>
                      <a:pt x="127090" y="1019830"/>
                    </a:lnTo>
                    <a:lnTo>
                      <a:pt x="130747" y="1020744"/>
                    </a:lnTo>
                    <a:lnTo>
                      <a:pt x="129467" y="1023670"/>
                    </a:lnTo>
                    <a:lnTo>
                      <a:pt x="131662" y="1026047"/>
                    </a:lnTo>
                    <a:lnTo>
                      <a:pt x="136234" y="1026596"/>
                    </a:lnTo>
                    <a:lnTo>
                      <a:pt x="136599" y="1031716"/>
                    </a:lnTo>
                    <a:lnTo>
                      <a:pt x="133673" y="1033544"/>
                    </a:lnTo>
                    <a:lnTo>
                      <a:pt x="131479" y="1036104"/>
                    </a:lnTo>
                    <a:lnTo>
                      <a:pt x="125810" y="1040127"/>
                    </a:lnTo>
                    <a:lnTo>
                      <a:pt x="122336" y="1041590"/>
                    </a:lnTo>
                    <a:lnTo>
                      <a:pt x="114838" y="1040859"/>
                    </a:lnTo>
                    <a:lnTo>
                      <a:pt x="109170" y="1036836"/>
                    </a:lnTo>
                    <a:lnTo>
                      <a:pt x="105512" y="1036653"/>
                    </a:lnTo>
                    <a:lnTo>
                      <a:pt x="102038" y="1037933"/>
                    </a:lnTo>
                    <a:lnTo>
                      <a:pt x="101672" y="1040859"/>
                    </a:lnTo>
                    <a:lnTo>
                      <a:pt x="98198" y="1042139"/>
                    </a:lnTo>
                    <a:lnTo>
                      <a:pt x="98381" y="1045248"/>
                    </a:lnTo>
                    <a:lnTo>
                      <a:pt x="103866" y="1049088"/>
                    </a:lnTo>
                    <a:lnTo>
                      <a:pt x="104963" y="1052014"/>
                    </a:lnTo>
                    <a:lnTo>
                      <a:pt x="103683" y="1055122"/>
                    </a:lnTo>
                    <a:lnTo>
                      <a:pt x="106244" y="1057134"/>
                    </a:lnTo>
                    <a:lnTo>
                      <a:pt x="105512" y="1060242"/>
                    </a:lnTo>
                    <a:lnTo>
                      <a:pt x="108621" y="1061705"/>
                    </a:lnTo>
                    <a:lnTo>
                      <a:pt x="110084" y="1064631"/>
                    </a:lnTo>
                    <a:lnTo>
                      <a:pt x="109718" y="1067740"/>
                    </a:lnTo>
                    <a:lnTo>
                      <a:pt x="111912" y="1076152"/>
                    </a:lnTo>
                    <a:lnTo>
                      <a:pt x="111729" y="1076152"/>
                    </a:lnTo>
                    <a:lnTo>
                      <a:pt x="114655" y="1078163"/>
                    </a:lnTo>
                    <a:lnTo>
                      <a:pt x="118130" y="1078894"/>
                    </a:lnTo>
                    <a:lnTo>
                      <a:pt x="121421" y="1077614"/>
                    </a:lnTo>
                    <a:lnTo>
                      <a:pt x="123981" y="1075237"/>
                    </a:lnTo>
                    <a:lnTo>
                      <a:pt x="124896" y="1072129"/>
                    </a:lnTo>
                    <a:lnTo>
                      <a:pt x="128187" y="1070117"/>
                    </a:lnTo>
                    <a:lnTo>
                      <a:pt x="135867" y="1071397"/>
                    </a:lnTo>
                    <a:lnTo>
                      <a:pt x="139707" y="1071397"/>
                    </a:lnTo>
                    <a:lnTo>
                      <a:pt x="147205" y="1069568"/>
                    </a:lnTo>
                    <a:lnTo>
                      <a:pt x="154520" y="1070483"/>
                    </a:lnTo>
                    <a:lnTo>
                      <a:pt x="161834" y="1069203"/>
                    </a:lnTo>
                    <a:lnTo>
                      <a:pt x="167685" y="1073043"/>
                    </a:lnTo>
                    <a:lnTo>
                      <a:pt x="169697" y="1075786"/>
                    </a:lnTo>
                    <a:lnTo>
                      <a:pt x="169697" y="1078894"/>
                    </a:lnTo>
                    <a:lnTo>
                      <a:pt x="175366" y="1083100"/>
                    </a:lnTo>
                    <a:lnTo>
                      <a:pt x="177743" y="1085843"/>
                    </a:lnTo>
                    <a:lnTo>
                      <a:pt x="177743" y="1089135"/>
                    </a:lnTo>
                    <a:lnTo>
                      <a:pt x="173903" y="1090963"/>
                    </a:lnTo>
                    <a:lnTo>
                      <a:pt x="170429" y="1091146"/>
                    </a:lnTo>
                    <a:lnTo>
                      <a:pt x="171892" y="1093889"/>
                    </a:lnTo>
                    <a:lnTo>
                      <a:pt x="171892" y="1096998"/>
                    </a:lnTo>
                    <a:lnTo>
                      <a:pt x="173903" y="1102850"/>
                    </a:lnTo>
                    <a:lnTo>
                      <a:pt x="177012" y="1104861"/>
                    </a:lnTo>
                    <a:lnTo>
                      <a:pt x="180669" y="1106141"/>
                    </a:lnTo>
                    <a:lnTo>
                      <a:pt x="188167" y="1107787"/>
                    </a:lnTo>
                    <a:lnTo>
                      <a:pt x="191458" y="1106507"/>
                    </a:lnTo>
                    <a:lnTo>
                      <a:pt x="195115" y="1106507"/>
                    </a:lnTo>
                    <a:lnTo>
                      <a:pt x="196761" y="1109433"/>
                    </a:lnTo>
                    <a:lnTo>
                      <a:pt x="201515" y="1114187"/>
                    </a:lnTo>
                    <a:lnTo>
                      <a:pt x="204990" y="1124610"/>
                    </a:lnTo>
                    <a:lnTo>
                      <a:pt x="203710" y="1127719"/>
                    </a:lnTo>
                    <a:lnTo>
                      <a:pt x="204990" y="1130645"/>
                    </a:lnTo>
                    <a:lnTo>
                      <a:pt x="207916" y="1132839"/>
                    </a:lnTo>
                    <a:lnTo>
                      <a:pt x="211207" y="1134485"/>
                    </a:lnTo>
                    <a:lnTo>
                      <a:pt x="214682" y="1133022"/>
                    </a:lnTo>
                    <a:lnTo>
                      <a:pt x="218339" y="1132473"/>
                    </a:lnTo>
                    <a:lnTo>
                      <a:pt x="221996" y="1133022"/>
                    </a:lnTo>
                    <a:lnTo>
                      <a:pt x="227299" y="1137228"/>
                    </a:lnTo>
                    <a:lnTo>
                      <a:pt x="230957" y="1136314"/>
                    </a:lnTo>
                    <a:lnTo>
                      <a:pt x="234431" y="1137776"/>
                    </a:lnTo>
                    <a:lnTo>
                      <a:pt x="245952" y="1134851"/>
                    </a:lnTo>
                    <a:lnTo>
                      <a:pt x="252717" y="1131925"/>
                    </a:lnTo>
                    <a:lnTo>
                      <a:pt x="256192" y="1132839"/>
                    </a:lnTo>
                    <a:lnTo>
                      <a:pt x="258569" y="1135582"/>
                    </a:lnTo>
                    <a:lnTo>
                      <a:pt x="263689" y="1144177"/>
                    </a:lnTo>
                    <a:lnTo>
                      <a:pt x="268626" y="1148931"/>
                    </a:lnTo>
                    <a:lnTo>
                      <a:pt x="272466" y="1148748"/>
                    </a:lnTo>
                    <a:lnTo>
                      <a:pt x="273930" y="1145640"/>
                    </a:lnTo>
                    <a:lnTo>
                      <a:pt x="277770" y="1146005"/>
                    </a:lnTo>
                    <a:lnTo>
                      <a:pt x="279964" y="1148383"/>
                    </a:lnTo>
                    <a:lnTo>
                      <a:pt x="283621" y="1148931"/>
                    </a:lnTo>
                    <a:lnTo>
                      <a:pt x="287278" y="1150211"/>
                    </a:lnTo>
                    <a:lnTo>
                      <a:pt x="289839" y="1152588"/>
                    </a:lnTo>
                    <a:lnTo>
                      <a:pt x="297336" y="1152223"/>
                    </a:lnTo>
                    <a:lnTo>
                      <a:pt x="303370" y="1155697"/>
                    </a:lnTo>
                    <a:lnTo>
                      <a:pt x="307210" y="1155697"/>
                    </a:lnTo>
                    <a:lnTo>
                      <a:pt x="312697" y="1159903"/>
                    </a:lnTo>
                    <a:lnTo>
                      <a:pt x="316720" y="1160452"/>
                    </a:lnTo>
                    <a:lnTo>
                      <a:pt x="320560" y="1160269"/>
                    </a:lnTo>
                    <a:lnTo>
                      <a:pt x="323669" y="1162097"/>
                    </a:lnTo>
                    <a:lnTo>
                      <a:pt x="320194" y="1163560"/>
                    </a:lnTo>
                    <a:lnTo>
                      <a:pt x="323851" y="1172886"/>
                    </a:lnTo>
                    <a:lnTo>
                      <a:pt x="320011" y="1178555"/>
                    </a:lnTo>
                    <a:lnTo>
                      <a:pt x="312697" y="1180018"/>
                    </a:lnTo>
                    <a:lnTo>
                      <a:pt x="314891" y="1182578"/>
                    </a:lnTo>
                    <a:lnTo>
                      <a:pt x="318731" y="1183127"/>
                    </a:lnTo>
                    <a:lnTo>
                      <a:pt x="320925" y="1185870"/>
                    </a:lnTo>
                    <a:lnTo>
                      <a:pt x="313428" y="1187515"/>
                    </a:lnTo>
                    <a:lnTo>
                      <a:pt x="311965" y="1190441"/>
                    </a:lnTo>
                    <a:lnTo>
                      <a:pt x="311600" y="1193550"/>
                    </a:lnTo>
                    <a:lnTo>
                      <a:pt x="313794" y="1195927"/>
                    </a:lnTo>
                    <a:lnTo>
                      <a:pt x="315256" y="1199036"/>
                    </a:lnTo>
                    <a:lnTo>
                      <a:pt x="314342" y="1202144"/>
                    </a:lnTo>
                    <a:lnTo>
                      <a:pt x="317451" y="1203790"/>
                    </a:lnTo>
                    <a:lnTo>
                      <a:pt x="315988" y="1210190"/>
                    </a:lnTo>
                    <a:lnTo>
                      <a:pt x="312879" y="1219516"/>
                    </a:lnTo>
                    <a:lnTo>
                      <a:pt x="309222" y="1220614"/>
                    </a:lnTo>
                    <a:lnTo>
                      <a:pt x="302090" y="1219333"/>
                    </a:lnTo>
                    <a:lnTo>
                      <a:pt x="298433" y="1219882"/>
                    </a:lnTo>
                    <a:lnTo>
                      <a:pt x="291850" y="1216773"/>
                    </a:lnTo>
                    <a:lnTo>
                      <a:pt x="289107" y="1218785"/>
                    </a:lnTo>
                    <a:lnTo>
                      <a:pt x="284901" y="1224454"/>
                    </a:lnTo>
                    <a:lnTo>
                      <a:pt x="277770" y="1226831"/>
                    </a:lnTo>
                    <a:lnTo>
                      <a:pt x="274478" y="1232500"/>
                    </a:lnTo>
                    <a:lnTo>
                      <a:pt x="274844" y="1235791"/>
                    </a:lnTo>
                    <a:lnTo>
                      <a:pt x="275027" y="1241826"/>
                    </a:lnTo>
                    <a:lnTo>
                      <a:pt x="281427" y="1239814"/>
                    </a:lnTo>
                    <a:lnTo>
                      <a:pt x="285633" y="1240363"/>
                    </a:lnTo>
                    <a:lnTo>
                      <a:pt x="289107" y="1238351"/>
                    </a:lnTo>
                    <a:lnTo>
                      <a:pt x="295507" y="1237254"/>
                    </a:lnTo>
                    <a:lnTo>
                      <a:pt x="298433" y="1238351"/>
                    </a:lnTo>
                    <a:lnTo>
                      <a:pt x="298982" y="1240729"/>
                    </a:lnTo>
                    <a:lnTo>
                      <a:pt x="302273" y="1241094"/>
                    </a:lnTo>
                    <a:lnTo>
                      <a:pt x="303736" y="1242374"/>
                    </a:lnTo>
                    <a:lnTo>
                      <a:pt x="302822" y="1244203"/>
                    </a:lnTo>
                    <a:lnTo>
                      <a:pt x="298433" y="1244386"/>
                    </a:lnTo>
                    <a:lnTo>
                      <a:pt x="292947" y="1246032"/>
                    </a:lnTo>
                    <a:lnTo>
                      <a:pt x="285450" y="1249872"/>
                    </a:lnTo>
                    <a:lnTo>
                      <a:pt x="280147" y="1251518"/>
                    </a:lnTo>
                    <a:lnTo>
                      <a:pt x="280329" y="1253529"/>
                    </a:lnTo>
                    <a:lnTo>
                      <a:pt x="282341" y="1255723"/>
                    </a:lnTo>
                    <a:lnTo>
                      <a:pt x="280147" y="1256638"/>
                    </a:lnTo>
                    <a:lnTo>
                      <a:pt x="275392" y="1255358"/>
                    </a:lnTo>
                    <a:lnTo>
                      <a:pt x="263689" y="1257003"/>
                    </a:lnTo>
                    <a:lnTo>
                      <a:pt x="262409" y="1260844"/>
                    </a:lnTo>
                    <a:lnTo>
                      <a:pt x="266615" y="1264135"/>
                    </a:lnTo>
                    <a:lnTo>
                      <a:pt x="272466" y="1266147"/>
                    </a:lnTo>
                    <a:lnTo>
                      <a:pt x="276673" y="1271267"/>
                    </a:lnTo>
                    <a:lnTo>
                      <a:pt x="281427" y="1275107"/>
                    </a:lnTo>
                    <a:lnTo>
                      <a:pt x="280147" y="1275838"/>
                    </a:lnTo>
                    <a:lnTo>
                      <a:pt x="273930" y="1274193"/>
                    </a:lnTo>
                    <a:lnTo>
                      <a:pt x="270821" y="1278581"/>
                    </a:lnTo>
                    <a:lnTo>
                      <a:pt x="268078" y="1278033"/>
                    </a:lnTo>
                    <a:lnTo>
                      <a:pt x="262775" y="1285347"/>
                    </a:lnTo>
                    <a:lnTo>
                      <a:pt x="258203" y="1290467"/>
                    </a:lnTo>
                    <a:lnTo>
                      <a:pt x="253815" y="1297782"/>
                    </a:lnTo>
                    <a:lnTo>
                      <a:pt x="247597" y="1298148"/>
                    </a:lnTo>
                    <a:lnTo>
                      <a:pt x="240648" y="1297416"/>
                    </a:lnTo>
                    <a:lnTo>
                      <a:pt x="239003" y="1299245"/>
                    </a:lnTo>
                    <a:lnTo>
                      <a:pt x="239003" y="1301805"/>
                    </a:lnTo>
                    <a:lnTo>
                      <a:pt x="234431" y="1303451"/>
                    </a:lnTo>
                    <a:lnTo>
                      <a:pt x="240282" y="1305828"/>
                    </a:lnTo>
                    <a:lnTo>
                      <a:pt x="245952" y="1309851"/>
                    </a:lnTo>
                    <a:lnTo>
                      <a:pt x="248511" y="1315337"/>
                    </a:lnTo>
                    <a:lnTo>
                      <a:pt x="252900" y="1319908"/>
                    </a:lnTo>
                    <a:lnTo>
                      <a:pt x="257655" y="1320457"/>
                    </a:lnTo>
                    <a:lnTo>
                      <a:pt x="259666" y="1318628"/>
                    </a:lnTo>
                    <a:lnTo>
                      <a:pt x="262226" y="1321371"/>
                    </a:lnTo>
                    <a:lnTo>
                      <a:pt x="268992" y="1326491"/>
                    </a:lnTo>
                    <a:lnTo>
                      <a:pt x="288924" y="1334355"/>
                    </a:lnTo>
                    <a:lnTo>
                      <a:pt x="300445" y="1342766"/>
                    </a:lnTo>
                    <a:lnTo>
                      <a:pt x="303919" y="1347704"/>
                    </a:lnTo>
                    <a:lnTo>
                      <a:pt x="307028" y="1350995"/>
                    </a:lnTo>
                    <a:lnTo>
                      <a:pt x="310685" y="1351910"/>
                    </a:lnTo>
                    <a:lnTo>
                      <a:pt x="316537" y="1356847"/>
                    </a:lnTo>
                    <a:lnTo>
                      <a:pt x="323669" y="1354652"/>
                    </a:lnTo>
                    <a:lnTo>
                      <a:pt x="327509" y="1354104"/>
                    </a:lnTo>
                    <a:lnTo>
                      <a:pt x="331165" y="1355201"/>
                    </a:lnTo>
                    <a:lnTo>
                      <a:pt x="334640" y="1354835"/>
                    </a:lnTo>
                    <a:lnTo>
                      <a:pt x="341955" y="1356847"/>
                    </a:lnTo>
                    <a:lnTo>
                      <a:pt x="344698" y="1359041"/>
                    </a:lnTo>
                    <a:lnTo>
                      <a:pt x="352012" y="1360504"/>
                    </a:lnTo>
                    <a:lnTo>
                      <a:pt x="362436" y="1364527"/>
                    </a:lnTo>
                    <a:lnTo>
                      <a:pt x="366459" y="1364893"/>
                    </a:lnTo>
                    <a:lnTo>
                      <a:pt x="377613" y="1363796"/>
                    </a:lnTo>
                    <a:lnTo>
                      <a:pt x="385110" y="1365807"/>
                    </a:lnTo>
                    <a:lnTo>
                      <a:pt x="392608" y="1365990"/>
                    </a:lnTo>
                    <a:lnTo>
                      <a:pt x="395716" y="1367819"/>
                    </a:lnTo>
                    <a:lnTo>
                      <a:pt x="397363" y="1369830"/>
                    </a:lnTo>
                    <a:lnTo>
                      <a:pt x="415100" y="1379339"/>
                    </a:lnTo>
                    <a:lnTo>
                      <a:pt x="416380" y="1382448"/>
                    </a:lnTo>
                    <a:lnTo>
                      <a:pt x="419672" y="1383911"/>
                    </a:lnTo>
                    <a:lnTo>
                      <a:pt x="423512" y="1382996"/>
                    </a:lnTo>
                    <a:lnTo>
                      <a:pt x="426438" y="1381168"/>
                    </a:lnTo>
                    <a:lnTo>
                      <a:pt x="433387" y="1378790"/>
                    </a:lnTo>
                    <a:lnTo>
                      <a:pt x="437044" y="1378425"/>
                    </a:lnTo>
                    <a:lnTo>
                      <a:pt x="439969" y="1380619"/>
                    </a:lnTo>
                    <a:lnTo>
                      <a:pt x="443627" y="1379888"/>
                    </a:lnTo>
                    <a:lnTo>
                      <a:pt x="451124" y="1380802"/>
                    </a:lnTo>
                    <a:lnTo>
                      <a:pt x="452953" y="1383911"/>
                    </a:lnTo>
                    <a:lnTo>
                      <a:pt x="456610" y="1384825"/>
                    </a:lnTo>
                    <a:lnTo>
                      <a:pt x="460267" y="1385008"/>
                    </a:lnTo>
                    <a:lnTo>
                      <a:pt x="463741" y="1386471"/>
                    </a:lnTo>
                    <a:lnTo>
                      <a:pt x="465022" y="1389579"/>
                    </a:lnTo>
                    <a:lnTo>
                      <a:pt x="463376" y="1395980"/>
                    </a:lnTo>
                    <a:lnTo>
                      <a:pt x="469410" y="1400003"/>
                    </a:lnTo>
                    <a:lnTo>
                      <a:pt x="476359" y="1402014"/>
                    </a:lnTo>
                    <a:lnTo>
                      <a:pt x="479103" y="1404026"/>
                    </a:lnTo>
                    <a:lnTo>
                      <a:pt x="481662" y="1405488"/>
                    </a:lnTo>
                    <a:lnTo>
                      <a:pt x="485502" y="1407683"/>
                    </a:lnTo>
                    <a:lnTo>
                      <a:pt x="489160" y="1407683"/>
                    </a:lnTo>
                    <a:lnTo>
                      <a:pt x="494280" y="1412254"/>
                    </a:lnTo>
                    <a:lnTo>
                      <a:pt x="496291" y="1415180"/>
                    </a:lnTo>
                    <a:lnTo>
                      <a:pt x="499949" y="1415363"/>
                    </a:lnTo>
                    <a:lnTo>
                      <a:pt x="501960" y="1421946"/>
                    </a:lnTo>
                    <a:lnTo>
                      <a:pt x="503606" y="1425055"/>
                    </a:lnTo>
                    <a:lnTo>
                      <a:pt x="507446" y="1424872"/>
                    </a:lnTo>
                    <a:lnTo>
                      <a:pt x="514761" y="1426152"/>
                    </a:lnTo>
                    <a:lnTo>
                      <a:pt x="518418" y="1425604"/>
                    </a:lnTo>
                    <a:lnTo>
                      <a:pt x="520978" y="1423226"/>
                    </a:lnTo>
                    <a:lnTo>
                      <a:pt x="523904" y="1416826"/>
                    </a:lnTo>
                    <a:lnTo>
                      <a:pt x="527013" y="1414997"/>
                    </a:lnTo>
                    <a:lnTo>
                      <a:pt x="530487" y="1413717"/>
                    </a:lnTo>
                    <a:lnTo>
                      <a:pt x="531950" y="1410426"/>
                    </a:lnTo>
                    <a:lnTo>
                      <a:pt x="534327" y="1406403"/>
                    </a:lnTo>
                    <a:lnTo>
                      <a:pt x="530304" y="1404208"/>
                    </a:lnTo>
                    <a:lnTo>
                      <a:pt x="524452" y="1392871"/>
                    </a:lnTo>
                    <a:lnTo>
                      <a:pt x="516041" y="1379705"/>
                    </a:lnTo>
                    <a:lnTo>
                      <a:pt x="511835" y="1374767"/>
                    </a:lnTo>
                    <a:lnTo>
                      <a:pt x="510189" y="1369282"/>
                    </a:lnTo>
                    <a:lnTo>
                      <a:pt x="510189" y="1360321"/>
                    </a:lnTo>
                    <a:lnTo>
                      <a:pt x="513480" y="1349349"/>
                    </a:lnTo>
                    <a:lnTo>
                      <a:pt x="512383" y="1344046"/>
                    </a:lnTo>
                    <a:lnTo>
                      <a:pt x="508178" y="1352824"/>
                    </a:lnTo>
                    <a:lnTo>
                      <a:pt x="506715" y="1350264"/>
                    </a:lnTo>
                    <a:lnTo>
                      <a:pt x="505617" y="1343132"/>
                    </a:lnTo>
                    <a:lnTo>
                      <a:pt x="501229" y="1336183"/>
                    </a:lnTo>
                    <a:lnTo>
                      <a:pt x="495560" y="1328869"/>
                    </a:lnTo>
                    <a:lnTo>
                      <a:pt x="490440" y="1329234"/>
                    </a:lnTo>
                    <a:lnTo>
                      <a:pt x="488428" y="1323383"/>
                    </a:lnTo>
                    <a:lnTo>
                      <a:pt x="492451" y="1317531"/>
                    </a:lnTo>
                    <a:lnTo>
                      <a:pt x="493000" y="1312960"/>
                    </a:lnTo>
                    <a:lnTo>
                      <a:pt x="496657" y="1308937"/>
                    </a:lnTo>
                    <a:lnTo>
                      <a:pt x="498120" y="1308937"/>
                    </a:lnTo>
                    <a:lnTo>
                      <a:pt x="498852" y="1307839"/>
                    </a:lnTo>
                    <a:lnTo>
                      <a:pt x="499766" y="1303999"/>
                    </a:lnTo>
                    <a:lnTo>
                      <a:pt x="504155" y="1300525"/>
                    </a:lnTo>
                    <a:lnTo>
                      <a:pt x="507081" y="1286079"/>
                    </a:lnTo>
                    <a:lnTo>
                      <a:pt x="510738" y="1286993"/>
                    </a:lnTo>
                    <a:lnTo>
                      <a:pt x="512566" y="1278947"/>
                    </a:lnTo>
                    <a:lnTo>
                      <a:pt x="513115" y="1274193"/>
                    </a:lnTo>
                    <a:lnTo>
                      <a:pt x="508726" y="1267792"/>
                    </a:lnTo>
                    <a:lnTo>
                      <a:pt x="514212" y="1269255"/>
                    </a:lnTo>
                    <a:lnTo>
                      <a:pt x="518967" y="1269621"/>
                    </a:lnTo>
                    <a:lnTo>
                      <a:pt x="518784" y="1272364"/>
                    </a:lnTo>
                    <a:lnTo>
                      <a:pt x="521344" y="1277118"/>
                    </a:lnTo>
                    <a:lnTo>
                      <a:pt x="523538" y="1282604"/>
                    </a:lnTo>
                    <a:lnTo>
                      <a:pt x="527195" y="1282970"/>
                    </a:lnTo>
                    <a:lnTo>
                      <a:pt x="529756" y="1281873"/>
                    </a:lnTo>
                    <a:lnTo>
                      <a:pt x="531767" y="1281873"/>
                    </a:lnTo>
                    <a:lnTo>
                      <a:pt x="537619" y="1270352"/>
                    </a:lnTo>
                    <a:lnTo>
                      <a:pt x="540361" y="1268890"/>
                    </a:lnTo>
                    <a:lnTo>
                      <a:pt x="537070" y="1267792"/>
                    </a:lnTo>
                    <a:lnTo>
                      <a:pt x="535424" y="1265232"/>
                    </a:lnTo>
                    <a:lnTo>
                      <a:pt x="532133" y="1264135"/>
                    </a:lnTo>
                    <a:lnTo>
                      <a:pt x="528292" y="1264135"/>
                    </a:lnTo>
                    <a:lnTo>
                      <a:pt x="525184" y="1262855"/>
                    </a:lnTo>
                    <a:lnTo>
                      <a:pt x="523721" y="1260295"/>
                    </a:lnTo>
                    <a:lnTo>
                      <a:pt x="526647" y="1257735"/>
                    </a:lnTo>
                    <a:lnTo>
                      <a:pt x="527013" y="1254626"/>
                    </a:lnTo>
                    <a:lnTo>
                      <a:pt x="530670" y="1253712"/>
                    </a:lnTo>
                    <a:lnTo>
                      <a:pt x="534510" y="1255906"/>
                    </a:lnTo>
                    <a:lnTo>
                      <a:pt x="540361" y="1254626"/>
                    </a:lnTo>
                    <a:lnTo>
                      <a:pt x="536521" y="1231951"/>
                    </a:lnTo>
                    <a:lnTo>
                      <a:pt x="532864" y="1231220"/>
                    </a:lnTo>
                    <a:lnTo>
                      <a:pt x="530670" y="1228477"/>
                    </a:lnTo>
                    <a:lnTo>
                      <a:pt x="529572" y="1225368"/>
                    </a:lnTo>
                    <a:lnTo>
                      <a:pt x="527744" y="1222625"/>
                    </a:lnTo>
                    <a:lnTo>
                      <a:pt x="525001" y="1220248"/>
                    </a:lnTo>
                    <a:lnTo>
                      <a:pt x="521344" y="1220248"/>
                    </a:lnTo>
                    <a:lnTo>
                      <a:pt x="513663" y="1221162"/>
                    </a:lnTo>
                    <a:lnTo>
                      <a:pt x="507446" y="1219699"/>
                    </a:lnTo>
                    <a:lnTo>
                      <a:pt x="506898" y="1223357"/>
                    </a:lnTo>
                    <a:lnTo>
                      <a:pt x="501229" y="1218419"/>
                    </a:lnTo>
                    <a:lnTo>
                      <a:pt x="500680" y="1215311"/>
                    </a:lnTo>
                    <a:lnTo>
                      <a:pt x="499035" y="1212385"/>
                    </a:lnTo>
                    <a:lnTo>
                      <a:pt x="500863" y="1209825"/>
                    </a:lnTo>
                    <a:lnTo>
                      <a:pt x="499035" y="1207082"/>
                    </a:lnTo>
                    <a:lnTo>
                      <a:pt x="498486" y="1203973"/>
                    </a:lnTo>
                    <a:lnTo>
                      <a:pt x="485137" y="1200133"/>
                    </a:lnTo>
                    <a:lnTo>
                      <a:pt x="490257" y="1182944"/>
                    </a:lnTo>
                    <a:lnTo>
                      <a:pt x="496657" y="1179835"/>
                    </a:lnTo>
                    <a:lnTo>
                      <a:pt x="498668" y="1177092"/>
                    </a:lnTo>
                    <a:lnTo>
                      <a:pt x="497389" y="1173983"/>
                    </a:lnTo>
                    <a:lnTo>
                      <a:pt x="492268" y="1169778"/>
                    </a:lnTo>
                    <a:lnTo>
                      <a:pt x="496840" y="1152040"/>
                    </a:lnTo>
                    <a:lnTo>
                      <a:pt x="503423" y="1148931"/>
                    </a:lnTo>
                    <a:lnTo>
                      <a:pt x="505434" y="1146188"/>
                    </a:lnTo>
                    <a:lnTo>
                      <a:pt x="504703" y="1143079"/>
                    </a:lnTo>
                    <a:lnTo>
                      <a:pt x="505983" y="1140154"/>
                    </a:lnTo>
                    <a:lnTo>
                      <a:pt x="506166" y="1137045"/>
                    </a:lnTo>
                    <a:lnTo>
                      <a:pt x="507629" y="1134119"/>
                    </a:lnTo>
                    <a:lnTo>
                      <a:pt x="510006" y="1131559"/>
                    </a:lnTo>
                    <a:lnTo>
                      <a:pt x="513298" y="1133388"/>
                    </a:lnTo>
                    <a:lnTo>
                      <a:pt x="514395" y="1136496"/>
                    </a:lnTo>
                    <a:lnTo>
                      <a:pt x="520247" y="1140336"/>
                    </a:lnTo>
                    <a:lnTo>
                      <a:pt x="528658" y="1154600"/>
                    </a:lnTo>
                    <a:lnTo>
                      <a:pt x="532133" y="1155697"/>
                    </a:lnTo>
                    <a:lnTo>
                      <a:pt x="544384" y="1148565"/>
                    </a:lnTo>
                    <a:lnTo>
                      <a:pt x="543287" y="1145457"/>
                    </a:lnTo>
                    <a:lnTo>
                      <a:pt x="541642" y="1142531"/>
                    </a:lnTo>
                    <a:lnTo>
                      <a:pt x="539813" y="1133205"/>
                    </a:lnTo>
                    <a:lnTo>
                      <a:pt x="536338" y="1127536"/>
                    </a:lnTo>
                    <a:lnTo>
                      <a:pt x="540179" y="1128085"/>
                    </a:lnTo>
                    <a:lnTo>
                      <a:pt x="543653" y="1126988"/>
                    </a:lnTo>
                    <a:lnTo>
                      <a:pt x="552796" y="1121319"/>
                    </a:lnTo>
                    <a:lnTo>
                      <a:pt x="556270" y="1120039"/>
                    </a:lnTo>
                    <a:lnTo>
                      <a:pt x="558282" y="1117661"/>
                    </a:lnTo>
                    <a:lnTo>
                      <a:pt x="558648" y="1114370"/>
                    </a:lnTo>
                    <a:lnTo>
                      <a:pt x="558282" y="1111261"/>
                    </a:lnTo>
                    <a:lnTo>
                      <a:pt x="561940" y="1110713"/>
                    </a:lnTo>
                    <a:lnTo>
                      <a:pt x="565780" y="1110895"/>
                    </a:lnTo>
                    <a:lnTo>
                      <a:pt x="569254" y="1109798"/>
                    </a:lnTo>
                    <a:lnTo>
                      <a:pt x="571448" y="1107421"/>
                    </a:lnTo>
                    <a:lnTo>
                      <a:pt x="574740" y="1105958"/>
                    </a:lnTo>
                    <a:lnTo>
                      <a:pt x="578397" y="1105044"/>
                    </a:lnTo>
                    <a:lnTo>
                      <a:pt x="580775" y="1102667"/>
                    </a:lnTo>
                    <a:lnTo>
                      <a:pt x="583883" y="1100838"/>
                    </a:lnTo>
                    <a:lnTo>
                      <a:pt x="586260" y="1098461"/>
                    </a:lnTo>
                    <a:lnTo>
                      <a:pt x="587174" y="1095352"/>
                    </a:lnTo>
                    <a:lnTo>
                      <a:pt x="590100" y="1093341"/>
                    </a:lnTo>
                    <a:lnTo>
                      <a:pt x="597232" y="1091695"/>
                    </a:lnTo>
                    <a:lnTo>
                      <a:pt x="604547" y="1091878"/>
                    </a:lnTo>
                    <a:lnTo>
                      <a:pt x="605461" y="1094804"/>
                    </a:lnTo>
                    <a:lnTo>
                      <a:pt x="606924" y="1097729"/>
                    </a:lnTo>
                    <a:lnTo>
                      <a:pt x="614421" y="1096266"/>
                    </a:lnTo>
                    <a:lnTo>
                      <a:pt x="616616" y="1098644"/>
                    </a:lnTo>
                    <a:lnTo>
                      <a:pt x="618627" y="1096084"/>
                    </a:lnTo>
                    <a:lnTo>
                      <a:pt x="619907" y="1092792"/>
                    </a:lnTo>
                    <a:lnTo>
                      <a:pt x="622101" y="1090232"/>
                    </a:lnTo>
                    <a:lnTo>
                      <a:pt x="625759" y="1090598"/>
                    </a:lnTo>
                    <a:lnTo>
                      <a:pt x="629233" y="1089318"/>
                    </a:lnTo>
                    <a:lnTo>
                      <a:pt x="632708" y="1089318"/>
                    </a:lnTo>
                    <a:lnTo>
                      <a:pt x="635451" y="1095352"/>
                    </a:lnTo>
                    <a:lnTo>
                      <a:pt x="637828" y="1097729"/>
                    </a:lnTo>
                    <a:lnTo>
                      <a:pt x="641485" y="1096632"/>
                    </a:lnTo>
                    <a:lnTo>
                      <a:pt x="645142" y="1096449"/>
                    </a:lnTo>
                    <a:lnTo>
                      <a:pt x="648617" y="1097547"/>
                    </a:lnTo>
                    <a:lnTo>
                      <a:pt x="655931" y="1096084"/>
                    </a:lnTo>
                    <a:lnTo>
                      <a:pt x="659589" y="1096266"/>
                    </a:lnTo>
                    <a:lnTo>
                      <a:pt x="662880" y="1098095"/>
                    </a:lnTo>
                    <a:lnTo>
                      <a:pt x="665440" y="1100289"/>
                    </a:lnTo>
                    <a:lnTo>
                      <a:pt x="668183" y="1106141"/>
                    </a:lnTo>
                    <a:lnTo>
                      <a:pt x="677875" y="1110895"/>
                    </a:lnTo>
                    <a:lnTo>
                      <a:pt x="680252" y="1113090"/>
                    </a:lnTo>
                    <a:lnTo>
                      <a:pt x="681532" y="1116199"/>
                    </a:lnTo>
                    <a:lnTo>
                      <a:pt x="686470" y="1120953"/>
                    </a:lnTo>
                    <a:lnTo>
                      <a:pt x="686104" y="1124062"/>
                    </a:lnTo>
                    <a:lnTo>
                      <a:pt x="686470" y="1127170"/>
                    </a:lnTo>
                    <a:lnTo>
                      <a:pt x="688664" y="1129731"/>
                    </a:lnTo>
                    <a:lnTo>
                      <a:pt x="692138" y="1128633"/>
                    </a:lnTo>
                    <a:lnTo>
                      <a:pt x="692321" y="1125708"/>
                    </a:lnTo>
                    <a:lnTo>
                      <a:pt x="691772" y="1122599"/>
                    </a:lnTo>
                    <a:lnTo>
                      <a:pt x="691955" y="1119490"/>
                    </a:lnTo>
                    <a:lnTo>
                      <a:pt x="689944" y="1116747"/>
                    </a:lnTo>
                    <a:lnTo>
                      <a:pt x="692321" y="1114370"/>
                    </a:lnTo>
                    <a:lnTo>
                      <a:pt x="696161" y="1114004"/>
                    </a:lnTo>
                    <a:lnTo>
                      <a:pt x="697441" y="1116930"/>
                    </a:lnTo>
                    <a:lnTo>
                      <a:pt x="700367" y="1118942"/>
                    </a:lnTo>
                    <a:lnTo>
                      <a:pt x="701464" y="1121867"/>
                    </a:lnTo>
                    <a:lnTo>
                      <a:pt x="704207" y="1123879"/>
                    </a:lnTo>
                    <a:lnTo>
                      <a:pt x="711339" y="1126073"/>
                    </a:lnTo>
                    <a:lnTo>
                      <a:pt x="718105" y="1129365"/>
                    </a:lnTo>
                    <a:lnTo>
                      <a:pt x="721945" y="1128450"/>
                    </a:lnTo>
                    <a:lnTo>
                      <a:pt x="730905" y="1122782"/>
                    </a:lnTo>
                    <a:lnTo>
                      <a:pt x="730722" y="1119673"/>
                    </a:lnTo>
                    <a:lnTo>
                      <a:pt x="734197" y="1118393"/>
                    </a:lnTo>
                    <a:lnTo>
                      <a:pt x="736940" y="1116381"/>
                    </a:lnTo>
                    <a:lnTo>
                      <a:pt x="740597" y="1115833"/>
                    </a:lnTo>
                    <a:lnTo>
                      <a:pt x="744072" y="1116747"/>
                    </a:lnTo>
                    <a:lnTo>
                      <a:pt x="744437" y="1113638"/>
                    </a:lnTo>
                    <a:lnTo>
                      <a:pt x="748095" y="1113638"/>
                    </a:lnTo>
                    <a:lnTo>
                      <a:pt x="751751" y="1114370"/>
                    </a:lnTo>
                    <a:lnTo>
                      <a:pt x="755043" y="1112541"/>
                    </a:lnTo>
                    <a:lnTo>
                      <a:pt x="758152" y="1114370"/>
                    </a:lnTo>
                    <a:lnTo>
                      <a:pt x="763455" y="1118759"/>
                    </a:lnTo>
                    <a:lnTo>
                      <a:pt x="770221" y="1115467"/>
                    </a:lnTo>
                    <a:lnTo>
                      <a:pt x="771684" y="1112724"/>
                    </a:lnTo>
                    <a:lnTo>
                      <a:pt x="779181" y="1112541"/>
                    </a:lnTo>
                    <a:lnTo>
                      <a:pt x="782473" y="1111078"/>
                    </a:lnTo>
                    <a:lnTo>
                      <a:pt x="789421" y="1113456"/>
                    </a:lnTo>
                    <a:lnTo>
                      <a:pt x="791799" y="1115833"/>
                    </a:lnTo>
                    <a:lnTo>
                      <a:pt x="792347" y="1122050"/>
                    </a:lnTo>
                    <a:lnTo>
                      <a:pt x="795273" y="1124062"/>
                    </a:lnTo>
                    <a:lnTo>
                      <a:pt x="797285" y="1126622"/>
                    </a:lnTo>
                    <a:lnTo>
                      <a:pt x="804965" y="1126073"/>
                    </a:lnTo>
                    <a:lnTo>
                      <a:pt x="811914" y="1127353"/>
                    </a:lnTo>
                    <a:lnTo>
                      <a:pt x="811548" y="1127353"/>
                    </a:lnTo>
                    <a:lnTo>
                      <a:pt x="813194" y="1131376"/>
                    </a:lnTo>
                    <a:lnTo>
                      <a:pt x="820874" y="1131011"/>
                    </a:lnTo>
                    <a:lnTo>
                      <a:pt x="823983" y="1129365"/>
                    </a:lnTo>
                    <a:lnTo>
                      <a:pt x="827092" y="1123330"/>
                    </a:lnTo>
                    <a:lnTo>
                      <a:pt x="829286" y="1120770"/>
                    </a:lnTo>
                    <a:lnTo>
                      <a:pt x="832577" y="1122050"/>
                    </a:lnTo>
                    <a:lnTo>
                      <a:pt x="837332" y="1126988"/>
                    </a:lnTo>
                    <a:lnTo>
                      <a:pt x="845195" y="1127170"/>
                    </a:lnTo>
                    <a:lnTo>
                      <a:pt x="852509" y="1126073"/>
                    </a:lnTo>
                    <a:lnTo>
                      <a:pt x="855435" y="1124062"/>
                    </a:lnTo>
                    <a:lnTo>
                      <a:pt x="862750" y="1121867"/>
                    </a:lnTo>
                    <a:lnTo>
                      <a:pt x="868236" y="1107421"/>
                    </a:lnTo>
                    <a:lnTo>
                      <a:pt x="869882" y="1104495"/>
                    </a:lnTo>
                    <a:lnTo>
                      <a:pt x="867321" y="1102118"/>
                    </a:lnTo>
                    <a:lnTo>
                      <a:pt x="866407" y="1100655"/>
                    </a:lnTo>
                    <a:lnTo>
                      <a:pt x="860190" y="1100289"/>
                    </a:lnTo>
                    <a:lnTo>
                      <a:pt x="852692" y="1099741"/>
                    </a:lnTo>
                    <a:lnTo>
                      <a:pt x="849950" y="1096815"/>
                    </a:lnTo>
                    <a:lnTo>
                      <a:pt x="848121" y="1094804"/>
                    </a:lnTo>
                    <a:lnTo>
                      <a:pt x="840440" y="1093706"/>
                    </a:lnTo>
                    <a:lnTo>
                      <a:pt x="836966" y="1092609"/>
                    </a:lnTo>
                    <a:lnTo>
                      <a:pt x="837332" y="1089318"/>
                    </a:lnTo>
                    <a:lnTo>
                      <a:pt x="835320" y="1086575"/>
                    </a:lnTo>
                    <a:lnTo>
                      <a:pt x="828006" y="1085477"/>
                    </a:lnTo>
                    <a:lnTo>
                      <a:pt x="828189" y="1082369"/>
                    </a:lnTo>
                    <a:lnTo>
                      <a:pt x="831846" y="1081455"/>
                    </a:lnTo>
                    <a:lnTo>
                      <a:pt x="837514" y="1077432"/>
                    </a:lnTo>
                    <a:lnTo>
                      <a:pt x="844646" y="1075603"/>
                    </a:lnTo>
                    <a:lnTo>
                      <a:pt x="851412" y="1072129"/>
                    </a:lnTo>
                    <a:lnTo>
                      <a:pt x="853058" y="1069386"/>
                    </a:lnTo>
                    <a:lnTo>
                      <a:pt x="853424" y="1066094"/>
                    </a:lnTo>
                    <a:lnTo>
                      <a:pt x="844829" y="1056036"/>
                    </a:lnTo>
                    <a:lnTo>
                      <a:pt x="848486" y="1054939"/>
                    </a:lnTo>
                    <a:lnTo>
                      <a:pt x="851412" y="1052562"/>
                    </a:lnTo>
                    <a:lnTo>
                      <a:pt x="852509" y="1049819"/>
                    </a:lnTo>
                    <a:lnTo>
                      <a:pt x="855070" y="1047625"/>
                    </a:lnTo>
                    <a:lnTo>
                      <a:pt x="859093" y="1047076"/>
                    </a:lnTo>
                    <a:lnTo>
                      <a:pt x="862750" y="1047991"/>
                    </a:lnTo>
                    <a:lnTo>
                      <a:pt x="866407" y="1047442"/>
                    </a:lnTo>
                    <a:lnTo>
                      <a:pt x="870064" y="1048173"/>
                    </a:lnTo>
                    <a:lnTo>
                      <a:pt x="877379" y="1047991"/>
                    </a:lnTo>
                    <a:lnTo>
                      <a:pt x="881036" y="1047076"/>
                    </a:lnTo>
                    <a:lnTo>
                      <a:pt x="882682" y="1044150"/>
                    </a:lnTo>
                    <a:lnTo>
                      <a:pt x="880671" y="1041590"/>
                    </a:lnTo>
                    <a:lnTo>
                      <a:pt x="873905" y="1038664"/>
                    </a:lnTo>
                    <a:lnTo>
                      <a:pt x="859093" y="1036836"/>
                    </a:lnTo>
                    <a:lnTo>
                      <a:pt x="857264" y="1034276"/>
                    </a:lnTo>
                    <a:lnTo>
                      <a:pt x="857630" y="1031167"/>
                    </a:lnTo>
                    <a:lnTo>
                      <a:pt x="861470" y="1031350"/>
                    </a:lnTo>
                    <a:lnTo>
                      <a:pt x="864944" y="1030070"/>
                    </a:lnTo>
                    <a:lnTo>
                      <a:pt x="866773" y="1027327"/>
                    </a:lnTo>
                    <a:lnTo>
                      <a:pt x="864213" y="1025315"/>
                    </a:lnTo>
                    <a:lnTo>
                      <a:pt x="860921" y="1026961"/>
                    </a:lnTo>
                    <a:lnTo>
                      <a:pt x="853607" y="1026961"/>
                    </a:lnTo>
                    <a:lnTo>
                      <a:pt x="853607" y="1023853"/>
                    </a:lnTo>
                    <a:lnTo>
                      <a:pt x="854704" y="1020927"/>
                    </a:lnTo>
                    <a:lnTo>
                      <a:pt x="856898" y="1018549"/>
                    </a:lnTo>
                    <a:lnTo>
                      <a:pt x="851961" y="1014161"/>
                    </a:lnTo>
                    <a:lnTo>
                      <a:pt x="859275" y="1014161"/>
                    </a:lnTo>
                    <a:lnTo>
                      <a:pt x="861104" y="1011601"/>
                    </a:lnTo>
                    <a:lnTo>
                      <a:pt x="865310" y="1011601"/>
                    </a:lnTo>
                    <a:lnTo>
                      <a:pt x="867504" y="1013978"/>
                    </a:lnTo>
                    <a:lnTo>
                      <a:pt x="871161" y="1013612"/>
                    </a:lnTo>
                    <a:lnTo>
                      <a:pt x="875002" y="1013795"/>
                    </a:lnTo>
                    <a:lnTo>
                      <a:pt x="878476" y="1012881"/>
                    </a:lnTo>
                    <a:lnTo>
                      <a:pt x="889814" y="1013246"/>
                    </a:lnTo>
                    <a:lnTo>
                      <a:pt x="892008" y="1015624"/>
                    </a:lnTo>
                    <a:lnTo>
                      <a:pt x="896763" y="1011052"/>
                    </a:lnTo>
                    <a:lnTo>
                      <a:pt x="900237" y="1010138"/>
                    </a:lnTo>
                    <a:lnTo>
                      <a:pt x="907734" y="1010321"/>
                    </a:lnTo>
                    <a:lnTo>
                      <a:pt x="910660" y="1008309"/>
                    </a:lnTo>
                    <a:lnTo>
                      <a:pt x="914317" y="1007395"/>
                    </a:lnTo>
                    <a:lnTo>
                      <a:pt x="920169" y="1003738"/>
                    </a:lnTo>
                    <a:lnTo>
                      <a:pt x="923826" y="1004652"/>
                    </a:lnTo>
                    <a:lnTo>
                      <a:pt x="926569" y="1006846"/>
                    </a:lnTo>
                    <a:lnTo>
                      <a:pt x="930409" y="1006663"/>
                    </a:lnTo>
                    <a:lnTo>
                      <a:pt x="931690" y="1003738"/>
                    </a:lnTo>
                    <a:lnTo>
                      <a:pt x="939187" y="1002275"/>
                    </a:lnTo>
                    <a:lnTo>
                      <a:pt x="942112" y="1000629"/>
                    </a:lnTo>
                    <a:lnTo>
                      <a:pt x="945953" y="1000446"/>
                    </a:lnTo>
                    <a:lnTo>
                      <a:pt x="949427" y="999349"/>
                    </a:lnTo>
                    <a:lnTo>
                      <a:pt x="953084" y="999166"/>
                    </a:lnTo>
                    <a:lnTo>
                      <a:pt x="956559" y="1000080"/>
                    </a:lnTo>
                    <a:lnTo>
                      <a:pt x="958570" y="997337"/>
                    </a:lnTo>
                    <a:lnTo>
                      <a:pt x="959302" y="994594"/>
                    </a:lnTo>
                    <a:lnTo>
                      <a:pt x="960765" y="991851"/>
                    </a:lnTo>
                    <a:lnTo>
                      <a:pt x="964239" y="990206"/>
                    </a:lnTo>
                    <a:lnTo>
                      <a:pt x="967896" y="989657"/>
                    </a:lnTo>
                    <a:lnTo>
                      <a:pt x="971188" y="990937"/>
                    </a:lnTo>
                    <a:lnTo>
                      <a:pt x="979782" y="988926"/>
                    </a:lnTo>
                    <a:lnTo>
                      <a:pt x="979417" y="989108"/>
                    </a:lnTo>
                    <a:lnTo>
                      <a:pt x="996789" y="985451"/>
                    </a:lnTo>
                    <a:lnTo>
                      <a:pt x="1011418" y="983988"/>
                    </a:lnTo>
                    <a:lnTo>
                      <a:pt x="1024950" y="981062"/>
                    </a:lnTo>
                    <a:lnTo>
                      <a:pt x="1027693" y="979051"/>
                    </a:lnTo>
                    <a:lnTo>
                      <a:pt x="1031533" y="979234"/>
                    </a:lnTo>
                    <a:lnTo>
                      <a:pt x="1035190" y="978319"/>
                    </a:lnTo>
                    <a:lnTo>
                      <a:pt x="1037385" y="975942"/>
                    </a:lnTo>
                    <a:lnTo>
                      <a:pt x="1037019" y="973017"/>
                    </a:lnTo>
                    <a:lnTo>
                      <a:pt x="1037202" y="970091"/>
                    </a:lnTo>
                    <a:lnTo>
                      <a:pt x="1041042" y="970639"/>
                    </a:lnTo>
                    <a:lnTo>
                      <a:pt x="1044699" y="969908"/>
                    </a:lnTo>
                    <a:lnTo>
                      <a:pt x="1046710" y="967348"/>
                    </a:lnTo>
                    <a:lnTo>
                      <a:pt x="1049819" y="965702"/>
                    </a:lnTo>
                    <a:lnTo>
                      <a:pt x="1053659" y="965336"/>
                    </a:lnTo>
                    <a:lnTo>
                      <a:pt x="1055854" y="963142"/>
                    </a:lnTo>
                    <a:lnTo>
                      <a:pt x="1059511" y="962776"/>
                    </a:lnTo>
                    <a:lnTo>
                      <a:pt x="1061888" y="964970"/>
                    </a:lnTo>
                    <a:lnTo>
                      <a:pt x="1065728" y="964422"/>
                    </a:lnTo>
                    <a:lnTo>
                      <a:pt x="1069386" y="965336"/>
                    </a:lnTo>
                    <a:lnTo>
                      <a:pt x="1073043" y="964788"/>
                    </a:lnTo>
                    <a:lnTo>
                      <a:pt x="1076700" y="965885"/>
                    </a:lnTo>
                    <a:lnTo>
                      <a:pt x="1078894" y="968262"/>
                    </a:lnTo>
                    <a:lnTo>
                      <a:pt x="1085112" y="971554"/>
                    </a:lnTo>
                    <a:lnTo>
                      <a:pt x="1088403" y="970274"/>
                    </a:lnTo>
                    <a:lnTo>
                      <a:pt x="1091146" y="968262"/>
                    </a:lnTo>
                    <a:lnTo>
                      <a:pt x="1098827" y="967348"/>
                    </a:lnTo>
                    <a:lnTo>
                      <a:pt x="1102301" y="968262"/>
                    </a:lnTo>
                    <a:lnTo>
                      <a:pt x="1105044" y="970639"/>
                    </a:lnTo>
                    <a:lnTo>
                      <a:pt x="1106873" y="973382"/>
                    </a:lnTo>
                    <a:lnTo>
                      <a:pt x="1107421" y="979051"/>
                    </a:lnTo>
                    <a:lnTo>
                      <a:pt x="1106873" y="982342"/>
                    </a:lnTo>
                    <a:lnTo>
                      <a:pt x="1107970" y="985085"/>
                    </a:lnTo>
                    <a:lnTo>
                      <a:pt x="1113638" y="989108"/>
                    </a:lnTo>
                    <a:lnTo>
                      <a:pt x="1111810" y="991851"/>
                    </a:lnTo>
                    <a:lnTo>
                      <a:pt x="1112176" y="997703"/>
                    </a:lnTo>
                    <a:lnTo>
                      <a:pt x="1110164" y="1000446"/>
                    </a:lnTo>
                    <a:lnTo>
                      <a:pt x="1107604" y="1002640"/>
                    </a:lnTo>
                    <a:lnTo>
                      <a:pt x="1109798" y="1005383"/>
                    </a:lnTo>
                    <a:lnTo>
                      <a:pt x="1110896" y="1008126"/>
                    </a:lnTo>
                    <a:lnTo>
                      <a:pt x="1118210" y="1006480"/>
                    </a:lnTo>
                    <a:lnTo>
                      <a:pt x="1121319" y="1008309"/>
                    </a:lnTo>
                    <a:lnTo>
                      <a:pt x="1124976" y="1007943"/>
                    </a:lnTo>
                    <a:lnTo>
                      <a:pt x="1126439" y="1005018"/>
                    </a:lnTo>
                    <a:lnTo>
                      <a:pt x="1130096" y="1004652"/>
                    </a:lnTo>
                    <a:lnTo>
                      <a:pt x="1133570" y="1005566"/>
                    </a:lnTo>
                    <a:lnTo>
                      <a:pt x="1134302" y="1002640"/>
                    </a:lnTo>
                    <a:lnTo>
                      <a:pt x="1134485" y="999715"/>
                    </a:lnTo>
                    <a:lnTo>
                      <a:pt x="1138142" y="1000263"/>
                    </a:lnTo>
                    <a:lnTo>
                      <a:pt x="1139788" y="1002823"/>
                    </a:lnTo>
                    <a:lnTo>
                      <a:pt x="1140702" y="1005932"/>
                    </a:lnTo>
                    <a:lnTo>
                      <a:pt x="1143262" y="1008126"/>
                    </a:lnTo>
                    <a:lnTo>
                      <a:pt x="1141800" y="1010869"/>
                    </a:lnTo>
                    <a:lnTo>
                      <a:pt x="1141433" y="1013978"/>
                    </a:lnTo>
                    <a:lnTo>
                      <a:pt x="1148931" y="1014709"/>
                    </a:lnTo>
                    <a:lnTo>
                      <a:pt x="1147834" y="1011783"/>
                    </a:lnTo>
                    <a:lnTo>
                      <a:pt x="1145457" y="1009589"/>
                    </a:lnTo>
                    <a:lnTo>
                      <a:pt x="1148931" y="1008126"/>
                    </a:lnTo>
                    <a:lnTo>
                      <a:pt x="1156063" y="1009589"/>
                    </a:lnTo>
                    <a:lnTo>
                      <a:pt x="1159537" y="1011235"/>
                    </a:lnTo>
                    <a:lnTo>
                      <a:pt x="1162097" y="1013612"/>
                    </a:lnTo>
                    <a:lnTo>
                      <a:pt x="1165572" y="1014892"/>
                    </a:lnTo>
                    <a:lnTo>
                      <a:pt x="1169412" y="1014709"/>
                    </a:lnTo>
                    <a:lnTo>
                      <a:pt x="1171240" y="1012149"/>
                    </a:lnTo>
                    <a:lnTo>
                      <a:pt x="1174532" y="1010869"/>
                    </a:lnTo>
                    <a:lnTo>
                      <a:pt x="1175446" y="1013795"/>
                    </a:lnTo>
                    <a:lnTo>
                      <a:pt x="1175263" y="1016904"/>
                    </a:lnTo>
                    <a:lnTo>
                      <a:pt x="1171789" y="1017818"/>
                    </a:lnTo>
                    <a:lnTo>
                      <a:pt x="1168681" y="1019647"/>
                    </a:lnTo>
                    <a:lnTo>
                      <a:pt x="1166303" y="1022207"/>
                    </a:lnTo>
                    <a:lnTo>
                      <a:pt x="1165389" y="1025133"/>
                    </a:lnTo>
                    <a:lnTo>
                      <a:pt x="1165938" y="1028241"/>
                    </a:lnTo>
                    <a:lnTo>
                      <a:pt x="1167949" y="1030801"/>
                    </a:lnTo>
                    <a:lnTo>
                      <a:pt x="1171606" y="1030618"/>
                    </a:lnTo>
                    <a:lnTo>
                      <a:pt x="1173984" y="1028058"/>
                    </a:lnTo>
                    <a:lnTo>
                      <a:pt x="1180932" y="1025864"/>
                    </a:lnTo>
                    <a:lnTo>
                      <a:pt x="1184407" y="1027144"/>
                    </a:lnTo>
                    <a:lnTo>
                      <a:pt x="1188064" y="1026961"/>
                    </a:lnTo>
                    <a:lnTo>
                      <a:pt x="1190624" y="1028973"/>
                    </a:lnTo>
                    <a:lnTo>
                      <a:pt x="1194464" y="1028973"/>
                    </a:lnTo>
                    <a:lnTo>
                      <a:pt x="1193367" y="1026047"/>
                    </a:lnTo>
                    <a:lnTo>
                      <a:pt x="1195561" y="1023670"/>
                    </a:lnTo>
                    <a:lnTo>
                      <a:pt x="1199218" y="1023487"/>
                    </a:lnTo>
                    <a:lnTo>
                      <a:pt x="1204156" y="1019098"/>
                    </a:lnTo>
                    <a:lnTo>
                      <a:pt x="1211654" y="1018001"/>
                    </a:lnTo>
                    <a:lnTo>
                      <a:pt x="1217139" y="1013978"/>
                    </a:lnTo>
                    <a:lnTo>
                      <a:pt x="1219882" y="1008309"/>
                    </a:lnTo>
                    <a:lnTo>
                      <a:pt x="1222991" y="1006663"/>
                    </a:lnTo>
                    <a:lnTo>
                      <a:pt x="1226648" y="1007029"/>
                    </a:lnTo>
                    <a:lnTo>
                      <a:pt x="1234145" y="1005932"/>
                    </a:lnTo>
                    <a:lnTo>
                      <a:pt x="1237620" y="1004652"/>
                    </a:lnTo>
                    <a:lnTo>
                      <a:pt x="1239449" y="1001909"/>
                    </a:lnTo>
                    <a:lnTo>
                      <a:pt x="1246946" y="1001543"/>
                    </a:lnTo>
                    <a:lnTo>
                      <a:pt x="1253163" y="998252"/>
                    </a:lnTo>
                    <a:lnTo>
                      <a:pt x="1254626" y="1001177"/>
                    </a:lnTo>
                    <a:lnTo>
                      <a:pt x="1254992" y="1004103"/>
                    </a:lnTo>
                    <a:lnTo>
                      <a:pt x="1253163" y="1006846"/>
                    </a:lnTo>
                    <a:lnTo>
                      <a:pt x="1249689" y="1007760"/>
                    </a:lnTo>
                    <a:lnTo>
                      <a:pt x="1245849" y="1007578"/>
                    </a:lnTo>
                    <a:lnTo>
                      <a:pt x="1245300" y="1010321"/>
                    </a:lnTo>
                    <a:lnTo>
                      <a:pt x="1246946" y="1013246"/>
                    </a:lnTo>
                    <a:lnTo>
                      <a:pt x="1248957" y="1014161"/>
                    </a:lnTo>
                    <a:lnTo>
                      <a:pt x="1282239" y="1038847"/>
                    </a:lnTo>
                    <a:lnTo>
                      <a:pt x="1338012" y="1122599"/>
                    </a:lnTo>
                    <a:lnTo>
                      <a:pt x="1344412" y="1118393"/>
                    </a:lnTo>
                    <a:lnTo>
                      <a:pt x="1345509" y="1115467"/>
                    </a:lnTo>
                    <a:lnTo>
                      <a:pt x="1345692" y="1112358"/>
                    </a:lnTo>
                    <a:lnTo>
                      <a:pt x="1350629" y="1107238"/>
                    </a:lnTo>
                    <a:lnTo>
                      <a:pt x="1354287" y="1106873"/>
                    </a:lnTo>
                    <a:lnTo>
                      <a:pt x="1356664" y="1109250"/>
                    </a:lnTo>
                    <a:lnTo>
                      <a:pt x="1360504" y="1109981"/>
                    </a:lnTo>
                    <a:lnTo>
                      <a:pt x="1366904" y="1113273"/>
                    </a:lnTo>
                    <a:lnTo>
                      <a:pt x="1365259" y="1116199"/>
                    </a:lnTo>
                    <a:lnTo>
                      <a:pt x="1367087" y="1118759"/>
                    </a:lnTo>
                    <a:lnTo>
                      <a:pt x="1369830" y="1119307"/>
                    </a:lnTo>
                    <a:lnTo>
                      <a:pt x="1371842" y="1124245"/>
                    </a:lnTo>
                    <a:lnTo>
                      <a:pt x="1383545" y="1123330"/>
                    </a:lnTo>
                    <a:lnTo>
                      <a:pt x="1391043" y="1125342"/>
                    </a:lnTo>
                    <a:lnTo>
                      <a:pt x="1394517" y="1124062"/>
                    </a:lnTo>
                    <a:lnTo>
                      <a:pt x="1402197" y="1124610"/>
                    </a:lnTo>
                    <a:lnTo>
                      <a:pt x="1403112" y="1121684"/>
                    </a:lnTo>
                    <a:lnTo>
                      <a:pt x="1405671" y="1119124"/>
                    </a:lnTo>
                    <a:lnTo>
                      <a:pt x="1409329" y="1119856"/>
                    </a:lnTo>
                    <a:lnTo>
                      <a:pt x="1412986" y="1119490"/>
                    </a:lnTo>
                    <a:lnTo>
                      <a:pt x="1414449" y="1116564"/>
                    </a:lnTo>
                    <a:lnTo>
                      <a:pt x="1417740" y="1114736"/>
                    </a:lnTo>
                    <a:lnTo>
                      <a:pt x="1425055" y="1116564"/>
                    </a:lnTo>
                    <a:lnTo>
                      <a:pt x="1428164" y="1118393"/>
                    </a:lnTo>
                    <a:lnTo>
                      <a:pt x="1429993" y="1120953"/>
                    </a:lnTo>
                    <a:lnTo>
                      <a:pt x="1433284" y="1122599"/>
                    </a:lnTo>
                    <a:lnTo>
                      <a:pt x="1438221" y="1127353"/>
                    </a:lnTo>
                    <a:lnTo>
                      <a:pt x="1441696" y="1128450"/>
                    </a:lnTo>
                    <a:lnTo>
                      <a:pt x="1443158" y="1131376"/>
                    </a:lnTo>
                    <a:lnTo>
                      <a:pt x="1442244" y="1134668"/>
                    </a:lnTo>
                    <a:lnTo>
                      <a:pt x="1442610" y="1137776"/>
                    </a:lnTo>
                    <a:lnTo>
                      <a:pt x="1444438" y="1140519"/>
                    </a:lnTo>
                    <a:lnTo>
                      <a:pt x="1448096" y="1140885"/>
                    </a:lnTo>
                    <a:lnTo>
                      <a:pt x="1458153" y="1145274"/>
                    </a:lnTo>
                    <a:lnTo>
                      <a:pt x="1459799" y="1148017"/>
                    </a:lnTo>
                    <a:lnTo>
                      <a:pt x="1459433" y="1151126"/>
                    </a:lnTo>
                    <a:lnTo>
                      <a:pt x="1462908" y="1152588"/>
                    </a:lnTo>
                    <a:lnTo>
                      <a:pt x="1465651" y="1154600"/>
                    </a:lnTo>
                    <a:lnTo>
                      <a:pt x="1468576" y="1160269"/>
                    </a:lnTo>
                    <a:lnTo>
                      <a:pt x="1471685" y="1161914"/>
                    </a:lnTo>
                    <a:lnTo>
                      <a:pt x="1479365" y="1162646"/>
                    </a:lnTo>
                    <a:lnTo>
                      <a:pt x="1482474" y="1164474"/>
                    </a:lnTo>
                    <a:lnTo>
                      <a:pt x="1486131" y="1165389"/>
                    </a:lnTo>
                    <a:lnTo>
                      <a:pt x="1489789" y="1166120"/>
                    </a:lnTo>
                    <a:lnTo>
                      <a:pt x="1493629" y="1166120"/>
                    </a:lnTo>
                    <a:lnTo>
                      <a:pt x="1495092" y="1163194"/>
                    </a:lnTo>
                    <a:lnTo>
                      <a:pt x="1497469" y="1160634"/>
                    </a:lnTo>
                    <a:lnTo>
                      <a:pt x="1504235" y="1158440"/>
                    </a:lnTo>
                    <a:lnTo>
                      <a:pt x="1505149" y="1161732"/>
                    </a:lnTo>
                    <a:lnTo>
                      <a:pt x="1507160" y="1164474"/>
                    </a:lnTo>
                    <a:lnTo>
                      <a:pt x="1510086" y="1166303"/>
                    </a:lnTo>
                    <a:lnTo>
                      <a:pt x="1513378" y="1171789"/>
                    </a:lnTo>
                    <a:lnTo>
                      <a:pt x="1516487" y="1173801"/>
                    </a:lnTo>
                    <a:lnTo>
                      <a:pt x="1518132" y="1176726"/>
                    </a:lnTo>
                    <a:lnTo>
                      <a:pt x="1512830" y="1186784"/>
                    </a:lnTo>
                    <a:lnTo>
                      <a:pt x="1523984" y="1189710"/>
                    </a:lnTo>
                    <a:lnTo>
                      <a:pt x="1531665" y="1183492"/>
                    </a:lnTo>
                    <a:lnTo>
                      <a:pt x="1533859" y="1183127"/>
                    </a:lnTo>
                    <a:lnTo>
                      <a:pt x="1539162" y="1174898"/>
                    </a:lnTo>
                    <a:lnTo>
                      <a:pt x="1546659" y="1167949"/>
                    </a:lnTo>
                    <a:lnTo>
                      <a:pt x="1555437" y="1164840"/>
                    </a:lnTo>
                    <a:lnTo>
                      <a:pt x="1563666" y="1162829"/>
                    </a:lnTo>
                    <a:lnTo>
                      <a:pt x="1572809" y="1157891"/>
                    </a:lnTo>
                    <a:lnTo>
                      <a:pt x="1581769" y="1151674"/>
                    </a:lnTo>
                    <a:lnTo>
                      <a:pt x="1593290" y="1146737"/>
                    </a:lnTo>
                    <a:lnTo>
                      <a:pt x="1605359" y="1138325"/>
                    </a:lnTo>
                    <a:lnTo>
                      <a:pt x="1623827" y="1133753"/>
                    </a:lnTo>
                    <a:lnTo>
                      <a:pt x="1635714" y="1129365"/>
                    </a:lnTo>
                    <a:lnTo>
                      <a:pt x="1646320" y="1128268"/>
                    </a:lnTo>
                    <a:lnTo>
                      <a:pt x="1656377" y="1129731"/>
                    </a:lnTo>
                    <a:lnTo>
                      <a:pt x="1664058" y="1132108"/>
                    </a:lnTo>
                    <a:lnTo>
                      <a:pt x="1670092" y="1136496"/>
                    </a:lnTo>
                    <a:lnTo>
                      <a:pt x="1678686" y="1135033"/>
                    </a:lnTo>
                    <a:lnTo>
                      <a:pt x="1688196" y="1134302"/>
                    </a:lnTo>
                    <a:lnTo>
                      <a:pt x="1696607" y="1135216"/>
                    </a:lnTo>
                    <a:lnTo>
                      <a:pt x="1710505" y="1147102"/>
                    </a:lnTo>
                    <a:lnTo>
                      <a:pt x="1712882" y="1149845"/>
                    </a:lnTo>
                    <a:lnTo>
                      <a:pt x="1720928" y="1150760"/>
                    </a:lnTo>
                    <a:lnTo>
                      <a:pt x="1742506" y="1147834"/>
                    </a:lnTo>
                    <a:lnTo>
                      <a:pt x="1748906" y="1150394"/>
                    </a:lnTo>
                    <a:lnTo>
                      <a:pt x="1769387" y="1150760"/>
                    </a:lnTo>
                    <a:lnTo>
                      <a:pt x="1787125" y="1148931"/>
                    </a:lnTo>
                    <a:lnTo>
                      <a:pt x="1791696" y="1146737"/>
                    </a:lnTo>
                    <a:lnTo>
                      <a:pt x="1791330" y="1143628"/>
                    </a:lnTo>
                    <a:lnTo>
                      <a:pt x="1789685" y="1139239"/>
                    </a:lnTo>
                    <a:lnTo>
                      <a:pt x="1790782" y="1133753"/>
                    </a:lnTo>
                    <a:lnTo>
                      <a:pt x="1795536" y="1127170"/>
                    </a:lnTo>
                    <a:lnTo>
                      <a:pt x="1795353" y="1121136"/>
                    </a:lnTo>
                    <a:lnTo>
                      <a:pt x="1790599" y="1115467"/>
                    </a:lnTo>
                    <a:lnTo>
                      <a:pt x="1788771" y="1108518"/>
                    </a:lnTo>
                    <a:lnTo>
                      <a:pt x="1789685" y="1101387"/>
                    </a:lnTo>
                    <a:lnTo>
                      <a:pt x="1796999" y="1095901"/>
                    </a:lnTo>
                    <a:lnTo>
                      <a:pt x="1803582" y="1089683"/>
                    </a:lnTo>
                    <a:lnTo>
                      <a:pt x="1811994" y="1084197"/>
                    </a:lnTo>
                    <a:lnTo>
                      <a:pt x="1817114" y="1077797"/>
                    </a:lnTo>
                    <a:lnTo>
                      <a:pt x="1823515" y="1077066"/>
                    </a:lnTo>
                    <a:lnTo>
                      <a:pt x="1832292" y="1079443"/>
                    </a:lnTo>
                    <a:lnTo>
                      <a:pt x="1839607" y="1083832"/>
                    </a:lnTo>
                    <a:lnTo>
                      <a:pt x="1856613" y="1087672"/>
                    </a:lnTo>
                    <a:lnTo>
                      <a:pt x="1861733" y="1093158"/>
                    </a:lnTo>
                    <a:lnTo>
                      <a:pt x="1872339" y="1095718"/>
                    </a:lnTo>
                    <a:lnTo>
                      <a:pt x="1883859" y="1096632"/>
                    </a:lnTo>
                    <a:lnTo>
                      <a:pt x="1891723" y="1099192"/>
                    </a:lnTo>
                    <a:lnTo>
                      <a:pt x="1896111" y="1105593"/>
                    </a:lnTo>
                    <a:lnTo>
                      <a:pt x="1898489" y="1117113"/>
                    </a:lnTo>
                    <a:lnTo>
                      <a:pt x="1898489" y="1124976"/>
                    </a:lnTo>
                    <a:lnTo>
                      <a:pt x="1900866" y="1124976"/>
                    </a:lnTo>
                    <a:lnTo>
                      <a:pt x="1907632" y="1130645"/>
                    </a:lnTo>
                    <a:lnTo>
                      <a:pt x="1918603" y="1136862"/>
                    </a:lnTo>
                    <a:lnTo>
                      <a:pt x="1934147" y="1140885"/>
                    </a:lnTo>
                    <a:lnTo>
                      <a:pt x="1946947" y="1138874"/>
                    </a:lnTo>
                    <a:lnTo>
                      <a:pt x="1959382" y="1133022"/>
                    </a:lnTo>
                    <a:lnTo>
                      <a:pt x="1971634" y="1128268"/>
                    </a:lnTo>
                    <a:lnTo>
                      <a:pt x="1985349" y="1131011"/>
                    </a:lnTo>
                    <a:lnTo>
                      <a:pt x="2007475" y="1137959"/>
                    </a:lnTo>
                    <a:lnTo>
                      <a:pt x="2012047" y="1142348"/>
                    </a:lnTo>
                    <a:lnTo>
                      <a:pt x="2013144" y="1142348"/>
                    </a:lnTo>
                    <a:lnTo>
                      <a:pt x="2015887" y="1144360"/>
                    </a:lnTo>
                    <a:lnTo>
                      <a:pt x="2025761" y="1149480"/>
                    </a:lnTo>
                    <a:lnTo>
                      <a:pt x="2035819" y="1151674"/>
                    </a:lnTo>
                    <a:lnTo>
                      <a:pt x="2045328" y="1154783"/>
                    </a:lnTo>
                    <a:lnTo>
                      <a:pt x="2051545" y="1162829"/>
                    </a:lnTo>
                    <a:lnTo>
                      <a:pt x="2063980" y="1169046"/>
                    </a:lnTo>
                    <a:lnTo>
                      <a:pt x="2079158" y="1170692"/>
                    </a:lnTo>
                    <a:lnTo>
                      <a:pt x="2089764" y="1173618"/>
                    </a:lnTo>
                    <a:lnTo>
                      <a:pt x="2098175" y="1174166"/>
                    </a:lnTo>
                    <a:lnTo>
                      <a:pt x="2109696" y="1173618"/>
                    </a:lnTo>
                    <a:lnTo>
                      <a:pt x="2118290" y="1176726"/>
                    </a:lnTo>
                    <a:lnTo>
                      <a:pt x="2143526" y="1169046"/>
                    </a:lnTo>
                    <a:lnTo>
                      <a:pt x="2159800" y="1165937"/>
                    </a:lnTo>
                    <a:lnTo>
                      <a:pt x="2172601" y="1164109"/>
                    </a:lnTo>
                    <a:lnTo>
                      <a:pt x="2189058" y="1152588"/>
                    </a:lnTo>
                    <a:lnTo>
                      <a:pt x="2200579" y="1146188"/>
                    </a:lnTo>
                    <a:lnTo>
                      <a:pt x="2212283" y="1143079"/>
                    </a:lnTo>
                    <a:lnTo>
                      <a:pt x="2223620" y="1147102"/>
                    </a:lnTo>
                    <a:lnTo>
                      <a:pt x="2231848" y="1152588"/>
                    </a:lnTo>
                    <a:lnTo>
                      <a:pt x="2241723" y="1154051"/>
                    </a:lnTo>
                    <a:lnTo>
                      <a:pt x="2249952" y="1152588"/>
                    </a:lnTo>
                    <a:lnTo>
                      <a:pt x="2256170" y="1149845"/>
                    </a:lnTo>
                    <a:lnTo>
                      <a:pt x="2258912" y="1150760"/>
                    </a:lnTo>
                    <a:lnTo>
                      <a:pt x="2263667" y="1151674"/>
                    </a:lnTo>
                    <a:lnTo>
                      <a:pt x="2270067" y="1155331"/>
                    </a:lnTo>
                    <a:lnTo>
                      <a:pt x="2284696" y="1159537"/>
                    </a:lnTo>
                    <a:lnTo>
                      <a:pt x="2296217" y="1164109"/>
                    </a:lnTo>
                    <a:lnTo>
                      <a:pt x="2301702" y="1163012"/>
                    </a:lnTo>
                    <a:lnTo>
                      <a:pt x="2308468" y="1158806"/>
                    </a:lnTo>
                    <a:lnTo>
                      <a:pt x="2331509" y="1146737"/>
                    </a:lnTo>
                    <a:lnTo>
                      <a:pt x="2332241" y="1143994"/>
                    </a:lnTo>
                    <a:lnTo>
                      <a:pt x="2331144" y="1139239"/>
                    </a:lnTo>
                    <a:lnTo>
                      <a:pt x="2332789" y="1134302"/>
                    </a:lnTo>
                    <a:lnTo>
                      <a:pt x="2337544" y="1129365"/>
                    </a:lnTo>
                    <a:lnTo>
                      <a:pt x="2340469" y="1124976"/>
                    </a:lnTo>
                    <a:lnTo>
                      <a:pt x="2344310" y="1113638"/>
                    </a:lnTo>
                    <a:lnTo>
                      <a:pt x="2346321" y="1105227"/>
                    </a:lnTo>
                    <a:lnTo>
                      <a:pt x="2349979" y="1098461"/>
                    </a:lnTo>
                    <a:lnTo>
                      <a:pt x="2358025" y="1094438"/>
                    </a:lnTo>
                    <a:lnTo>
                      <a:pt x="2369545" y="1084197"/>
                    </a:lnTo>
                    <a:lnTo>
                      <a:pt x="2369545" y="1082186"/>
                    </a:lnTo>
                    <a:lnTo>
                      <a:pt x="2367350" y="1078346"/>
                    </a:lnTo>
                    <a:lnTo>
                      <a:pt x="2367899" y="1067740"/>
                    </a:lnTo>
                    <a:lnTo>
                      <a:pt x="2365339" y="1066277"/>
                    </a:lnTo>
                    <a:lnTo>
                      <a:pt x="2360401" y="1066643"/>
                    </a:lnTo>
                    <a:lnTo>
                      <a:pt x="2351441" y="1068471"/>
                    </a:lnTo>
                    <a:lnTo>
                      <a:pt x="2349979" y="1066277"/>
                    </a:lnTo>
                    <a:lnTo>
                      <a:pt x="2351990" y="1061339"/>
                    </a:lnTo>
                    <a:lnTo>
                      <a:pt x="2363145" y="1052562"/>
                    </a:lnTo>
                    <a:lnTo>
                      <a:pt x="2366802" y="1047808"/>
                    </a:lnTo>
                    <a:lnTo>
                      <a:pt x="2374116" y="1043236"/>
                    </a:lnTo>
                    <a:lnTo>
                      <a:pt x="2390026" y="1040676"/>
                    </a:lnTo>
                    <a:lnTo>
                      <a:pt x="2409226" y="1035373"/>
                    </a:lnTo>
                    <a:lnTo>
                      <a:pt x="2420564" y="1035739"/>
                    </a:lnTo>
                    <a:lnTo>
                      <a:pt x="2436839" y="1033361"/>
                    </a:lnTo>
                    <a:lnTo>
                      <a:pt x="2442508" y="1033361"/>
                    </a:lnTo>
                    <a:lnTo>
                      <a:pt x="2450919" y="1036836"/>
                    </a:lnTo>
                    <a:lnTo>
                      <a:pt x="2459148" y="1041407"/>
                    </a:lnTo>
                    <a:lnTo>
                      <a:pt x="2464085" y="1045796"/>
                    </a:lnTo>
                    <a:lnTo>
                      <a:pt x="2471765" y="1047076"/>
                    </a:lnTo>
                    <a:lnTo>
                      <a:pt x="2480360" y="1046162"/>
                    </a:lnTo>
                    <a:lnTo>
                      <a:pt x="2487675" y="1047808"/>
                    </a:lnTo>
                    <a:lnTo>
                      <a:pt x="2494441" y="1050185"/>
                    </a:lnTo>
                    <a:lnTo>
                      <a:pt x="2497549" y="1055305"/>
                    </a:lnTo>
                    <a:lnTo>
                      <a:pt x="2503584" y="1062437"/>
                    </a:lnTo>
                    <a:lnTo>
                      <a:pt x="2503949" y="1066825"/>
                    </a:lnTo>
                    <a:lnTo>
                      <a:pt x="2507607" y="1069751"/>
                    </a:lnTo>
                    <a:lnTo>
                      <a:pt x="2512178" y="1072129"/>
                    </a:lnTo>
                    <a:lnTo>
                      <a:pt x="2512727" y="1075237"/>
                    </a:lnTo>
                    <a:lnTo>
                      <a:pt x="2512910" y="1073409"/>
                    </a:lnTo>
                    <a:lnTo>
                      <a:pt x="2514373" y="1078712"/>
                    </a:lnTo>
                    <a:lnTo>
                      <a:pt x="2516567" y="1084197"/>
                    </a:lnTo>
                    <a:lnTo>
                      <a:pt x="2517664" y="1092243"/>
                    </a:lnTo>
                    <a:lnTo>
                      <a:pt x="2521687" y="1098827"/>
                    </a:lnTo>
                    <a:lnTo>
                      <a:pt x="2523881" y="1105593"/>
                    </a:lnTo>
                    <a:lnTo>
                      <a:pt x="2533756" y="1120770"/>
                    </a:lnTo>
                    <a:lnTo>
                      <a:pt x="2536499" y="1136862"/>
                    </a:lnTo>
                    <a:lnTo>
                      <a:pt x="2540339" y="1143994"/>
                    </a:lnTo>
                    <a:lnTo>
                      <a:pt x="2540157" y="1145822"/>
                    </a:lnTo>
                    <a:lnTo>
                      <a:pt x="2540705" y="1146188"/>
                    </a:lnTo>
                    <a:lnTo>
                      <a:pt x="2541802" y="1153686"/>
                    </a:lnTo>
                    <a:lnTo>
                      <a:pt x="2541802" y="1161914"/>
                    </a:lnTo>
                    <a:lnTo>
                      <a:pt x="2547471" y="1165937"/>
                    </a:lnTo>
                    <a:lnTo>
                      <a:pt x="2558077" y="1167035"/>
                    </a:lnTo>
                    <a:lnTo>
                      <a:pt x="2567952" y="1164109"/>
                    </a:lnTo>
                    <a:lnTo>
                      <a:pt x="2575449" y="1166852"/>
                    </a:lnTo>
                    <a:lnTo>
                      <a:pt x="2584227" y="1167949"/>
                    </a:lnTo>
                    <a:lnTo>
                      <a:pt x="2592273" y="1171058"/>
                    </a:lnTo>
                    <a:lnTo>
                      <a:pt x="2607085" y="1182395"/>
                    </a:lnTo>
                    <a:lnTo>
                      <a:pt x="2614216" y="1185321"/>
                    </a:lnTo>
                    <a:lnTo>
                      <a:pt x="2619519" y="1185687"/>
                    </a:lnTo>
                    <a:lnTo>
                      <a:pt x="2622079" y="1188978"/>
                    </a:lnTo>
                    <a:lnTo>
                      <a:pt x="2622079" y="1190624"/>
                    </a:lnTo>
                    <a:lnTo>
                      <a:pt x="2622628" y="1190441"/>
                    </a:lnTo>
                    <a:lnTo>
                      <a:pt x="2623177" y="1196476"/>
                    </a:lnTo>
                    <a:lnTo>
                      <a:pt x="2626468" y="1200316"/>
                    </a:lnTo>
                    <a:lnTo>
                      <a:pt x="2625737" y="1206533"/>
                    </a:lnTo>
                    <a:lnTo>
                      <a:pt x="2626468" y="1213482"/>
                    </a:lnTo>
                    <a:lnTo>
                      <a:pt x="2631040" y="1219699"/>
                    </a:lnTo>
                    <a:lnTo>
                      <a:pt x="2634148" y="1225002"/>
                    </a:lnTo>
                    <a:lnTo>
                      <a:pt x="2642560" y="1224637"/>
                    </a:lnTo>
                    <a:lnTo>
                      <a:pt x="2651337" y="1227014"/>
                    </a:lnTo>
                    <a:lnTo>
                      <a:pt x="2659383" y="1225917"/>
                    </a:lnTo>
                    <a:lnTo>
                      <a:pt x="2674195" y="1220248"/>
                    </a:lnTo>
                    <a:lnTo>
                      <a:pt x="2689373" y="1211288"/>
                    </a:lnTo>
                    <a:lnTo>
                      <a:pt x="2698150" y="1211105"/>
                    </a:lnTo>
                    <a:lnTo>
                      <a:pt x="2713877" y="1203790"/>
                    </a:lnTo>
                    <a:lnTo>
                      <a:pt x="2728323" y="1200316"/>
                    </a:lnTo>
                    <a:lnTo>
                      <a:pt x="2728689" y="1201413"/>
                    </a:lnTo>
                    <a:lnTo>
                      <a:pt x="2724666" y="1206899"/>
                    </a:lnTo>
                    <a:lnTo>
                      <a:pt x="2724666" y="1214579"/>
                    </a:lnTo>
                    <a:lnTo>
                      <a:pt x="2727226" y="1220979"/>
                    </a:lnTo>
                    <a:lnTo>
                      <a:pt x="2726128" y="1228660"/>
                    </a:lnTo>
                    <a:lnTo>
                      <a:pt x="2720277" y="1232683"/>
                    </a:lnTo>
                    <a:lnTo>
                      <a:pt x="2714425" y="1237986"/>
                    </a:lnTo>
                    <a:lnTo>
                      <a:pt x="2712597" y="1246032"/>
                    </a:lnTo>
                    <a:lnTo>
                      <a:pt x="2706562" y="1259746"/>
                    </a:lnTo>
                    <a:lnTo>
                      <a:pt x="2702905" y="1276204"/>
                    </a:lnTo>
                    <a:lnTo>
                      <a:pt x="2693945" y="1291748"/>
                    </a:lnTo>
                    <a:lnTo>
                      <a:pt x="2687728" y="1299062"/>
                    </a:lnTo>
                    <a:lnTo>
                      <a:pt x="2685350" y="1307291"/>
                    </a:lnTo>
                    <a:lnTo>
                      <a:pt x="2679864" y="1311131"/>
                    </a:lnTo>
                    <a:lnTo>
                      <a:pt x="2677304" y="1309668"/>
                    </a:lnTo>
                    <a:lnTo>
                      <a:pt x="2654263" y="1304365"/>
                    </a:lnTo>
                    <a:lnTo>
                      <a:pt x="2647863" y="1307657"/>
                    </a:lnTo>
                    <a:lnTo>
                      <a:pt x="2631405" y="1321371"/>
                    </a:lnTo>
                    <a:lnTo>
                      <a:pt x="2635245" y="1327040"/>
                    </a:lnTo>
                    <a:lnTo>
                      <a:pt x="2637989" y="1338378"/>
                    </a:lnTo>
                    <a:lnTo>
                      <a:pt x="2637806" y="1362333"/>
                    </a:lnTo>
                    <a:lnTo>
                      <a:pt x="2630491" y="1372573"/>
                    </a:lnTo>
                    <a:lnTo>
                      <a:pt x="2621165" y="1379522"/>
                    </a:lnTo>
                    <a:lnTo>
                      <a:pt x="2621165" y="1387019"/>
                    </a:lnTo>
                    <a:lnTo>
                      <a:pt x="2621530" y="1389579"/>
                    </a:lnTo>
                    <a:lnTo>
                      <a:pt x="2623177" y="1392871"/>
                    </a:lnTo>
                    <a:lnTo>
                      <a:pt x="2626834" y="1391408"/>
                    </a:lnTo>
                    <a:lnTo>
                      <a:pt x="2625920" y="1388117"/>
                    </a:lnTo>
                    <a:lnTo>
                      <a:pt x="2624639" y="1386105"/>
                    </a:lnTo>
                    <a:lnTo>
                      <a:pt x="2628479" y="1385374"/>
                    </a:lnTo>
                    <a:lnTo>
                      <a:pt x="2637989" y="1385556"/>
                    </a:lnTo>
                    <a:lnTo>
                      <a:pt x="2640548" y="1381533"/>
                    </a:lnTo>
                    <a:lnTo>
                      <a:pt x="2643657" y="1379156"/>
                    </a:lnTo>
                    <a:lnTo>
                      <a:pt x="2645120" y="1375865"/>
                    </a:lnTo>
                    <a:lnTo>
                      <a:pt x="2650606" y="1370379"/>
                    </a:lnTo>
                    <a:lnTo>
                      <a:pt x="2654080" y="1360687"/>
                    </a:lnTo>
                    <a:lnTo>
                      <a:pt x="2654629" y="1364344"/>
                    </a:lnTo>
                    <a:lnTo>
                      <a:pt x="2658469" y="1364893"/>
                    </a:lnTo>
                    <a:lnTo>
                      <a:pt x="2656275" y="1369099"/>
                    </a:lnTo>
                    <a:lnTo>
                      <a:pt x="2657921" y="1370927"/>
                    </a:lnTo>
                    <a:lnTo>
                      <a:pt x="2663589" y="1367087"/>
                    </a:lnTo>
                    <a:lnTo>
                      <a:pt x="2666332" y="1366173"/>
                    </a:lnTo>
                    <a:lnTo>
                      <a:pt x="2666332" y="1369465"/>
                    </a:lnTo>
                    <a:lnTo>
                      <a:pt x="2665601" y="1372573"/>
                    </a:lnTo>
                    <a:lnTo>
                      <a:pt x="2665784" y="1376779"/>
                    </a:lnTo>
                    <a:lnTo>
                      <a:pt x="2666698" y="1378242"/>
                    </a:lnTo>
                    <a:lnTo>
                      <a:pt x="2670538" y="1378059"/>
                    </a:lnTo>
                    <a:lnTo>
                      <a:pt x="2675658" y="1378790"/>
                    </a:lnTo>
                    <a:lnTo>
                      <a:pt x="2679864" y="1381533"/>
                    </a:lnTo>
                    <a:lnTo>
                      <a:pt x="2681510" y="1381351"/>
                    </a:lnTo>
                    <a:lnTo>
                      <a:pt x="2684253" y="1382631"/>
                    </a:lnTo>
                    <a:lnTo>
                      <a:pt x="2689922" y="1383545"/>
                    </a:lnTo>
                    <a:lnTo>
                      <a:pt x="2700528" y="1380253"/>
                    </a:lnTo>
                    <a:lnTo>
                      <a:pt x="2704002" y="1380253"/>
                    </a:lnTo>
                    <a:lnTo>
                      <a:pt x="2708757" y="1378242"/>
                    </a:lnTo>
                    <a:lnTo>
                      <a:pt x="2715523" y="1373305"/>
                    </a:lnTo>
                    <a:lnTo>
                      <a:pt x="2734906" y="1361053"/>
                    </a:lnTo>
                    <a:lnTo>
                      <a:pt x="2741306" y="1355201"/>
                    </a:lnTo>
                    <a:lnTo>
                      <a:pt x="2745512" y="1350081"/>
                    </a:lnTo>
                    <a:lnTo>
                      <a:pt x="2751547" y="1341669"/>
                    </a:lnTo>
                    <a:lnTo>
                      <a:pt x="2752095" y="1338195"/>
                    </a:lnTo>
                    <a:lnTo>
                      <a:pt x="2755935" y="1333623"/>
                    </a:lnTo>
                    <a:lnTo>
                      <a:pt x="2760324" y="1329600"/>
                    </a:lnTo>
                    <a:lnTo>
                      <a:pt x="2765444" y="1327040"/>
                    </a:lnTo>
                    <a:lnTo>
                      <a:pt x="2771662" y="1317348"/>
                    </a:lnTo>
                    <a:lnTo>
                      <a:pt x="2775319" y="1314605"/>
                    </a:lnTo>
                    <a:lnTo>
                      <a:pt x="2780073" y="1307839"/>
                    </a:lnTo>
                    <a:lnTo>
                      <a:pt x="2803297" y="1285530"/>
                    </a:lnTo>
                    <a:lnTo>
                      <a:pt x="2805674" y="1280593"/>
                    </a:lnTo>
                    <a:lnTo>
                      <a:pt x="2810794" y="1276387"/>
                    </a:lnTo>
                    <a:lnTo>
                      <a:pt x="2812074" y="1274558"/>
                    </a:lnTo>
                    <a:lnTo>
                      <a:pt x="2818840" y="1263221"/>
                    </a:lnTo>
                    <a:lnTo>
                      <a:pt x="2823595" y="1249140"/>
                    </a:lnTo>
                    <a:lnTo>
                      <a:pt x="2827618" y="1243289"/>
                    </a:lnTo>
                    <a:lnTo>
                      <a:pt x="2837127" y="1233597"/>
                    </a:lnTo>
                    <a:lnTo>
                      <a:pt x="2844807" y="1221711"/>
                    </a:lnTo>
                    <a:lnTo>
                      <a:pt x="2853950" y="1213116"/>
                    </a:lnTo>
                    <a:lnTo>
                      <a:pt x="2858704" y="1208362"/>
                    </a:lnTo>
                    <a:lnTo>
                      <a:pt x="2859802" y="1205802"/>
                    </a:lnTo>
                    <a:lnTo>
                      <a:pt x="2863093" y="1204156"/>
                    </a:lnTo>
                    <a:lnTo>
                      <a:pt x="2867117" y="1200681"/>
                    </a:lnTo>
                    <a:lnTo>
                      <a:pt x="2868579" y="1191173"/>
                    </a:lnTo>
                    <a:lnTo>
                      <a:pt x="2870225" y="1186418"/>
                    </a:lnTo>
                    <a:lnTo>
                      <a:pt x="2869311" y="1182212"/>
                    </a:lnTo>
                    <a:lnTo>
                      <a:pt x="2870773" y="1177824"/>
                    </a:lnTo>
                    <a:lnTo>
                      <a:pt x="2874431" y="1170143"/>
                    </a:lnTo>
                    <a:lnTo>
                      <a:pt x="2874980" y="1166486"/>
                    </a:lnTo>
                    <a:lnTo>
                      <a:pt x="2873516" y="1153137"/>
                    </a:lnTo>
                    <a:lnTo>
                      <a:pt x="2877174" y="1148931"/>
                    </a:lnTo>
                    <a:lnTo>
                      <a:pt x="2876991" y="1146188"/>
                    </a:lnTo>
                    <a:lnTo>
                      <a:pt x="2874980" y="1144725"/>
                    </a:lnTo>
                    <a:lnTo>
                      <a:pt x="2872237" y="1134119"/>
                    </a:lnTo>
                    <a:lnTo>
                      <a:pt x="2872237" y="1125890"/>
                    </a:lnTo>
                    <a:lnTo>
                      <a:pt x="2874980" y="1121867"/>
                    </a:lnTo>
                    <a:lnTo>
                      <a:pt x="2876442" y="1116564"/>
                    </a:lnTo>
                    <a:lnTo>
                      <a:pt x="2876991" y="1108701"/>
                    </a:lnTo>
                    <a:lnTo>
                      <a:pt x="2878819" y="1108153"/>
                    </a:lnTo>
                    <a:lnTo>
                      <a:pt x="2879186" y="1106141"/>
                    </a:lnTo>
                    <a:lnTo>
                      <a:pt x="2881197" y="1104495"/>
                    </a:lnTo>
                    <a:lnTo>
                      <a:pt x="2880283" y="1102118"/>
                    </a:lnTo>
                    <a:lnTo>
                      <a:pt x="2886317" y="1094438"/>
                    </a:lnTo>
                    <a:lnTo>
                      <a:pt x="2889608" y="1092792"/>
                    </a:lnTo>
                    <a:lnTo>
                      <a:pt x="2891803" y="1088769"/>
                    </a:lnTo>
                    <a:lnTo>
                      <a:pt x="2894546" y="1085843"/>
                    </a:lnTo>
                    <a:lnTo>
                      <a:pt x="2894912" y="1081820"/>
                    </a:lnTo>
                    <a:lnTo>
                      <a:pt x="2897472" y="1077066"/>
                    </a:lnTo>
                    <a:lnTo>
                      <a:pt x="2888511" y="1069203"/>
                    </a:lnTo>
                    <a:lnTo>
                      <a:pt x="2891803" y="1062254"/>
                    </a:lnTo>
                    <a:lnTo>
                      <a:pt x="2890706" y="1057134"/>
                    </a:lnTo>
                    <a:lnTo>
                      <a:pt x="2888694" y="1052562"/>
                    </a:lnTo>
                    <a:lnTo>
                      <a:pt x="2883940" y="1050185"/>
                    </a:lnTo>
                    <a:lnTo>
                      <a:pt x="2879186" y="1046162"/>
                    </a:lnTo>
                    <a:lnTo>
                      <a:pt x="2874065" y="1046528"/>
                    </a:lnTo>
                    <a:lnTo>
                      <a:pt x="2868031" y="1043419"/>
                    </a:lnTo>
                    <a:lnTo>
                      <a:pt x="2861813" y="1041956"/>
                    </a:lnTo>
                    <a:lnTo>
                      <a:pt x="2857790" y="1042322"/>
                    </a:lnTo>
                    <a:lnTo>
                      <a:pt x="2860716" y="1039762"/>
                    </a:lnTo>
                    <a:lnTo>
                      <a:pt x="2867117" y="1040127"/>
                    </a:lnTo>
                    <a:lnTo>
                      <a:pt x="2872785" y="1043419"/>
                    </a:lnTo>
                    <a:lnTo>
                      <a:pt x="2876991" y="1044150"/>
                    </a:lnTo>
                    <a:lnTo>
                      <a:pt x="2881197" y="1043602"/>
                    </a:lnTo>
                    <a:lnTo>
                      <a:pt x="2889791" y="1047991"/>
                    </a:lnTo>
                    <a:lnTo>
                      <a:pt x="2891803" y="1046893"/>
                    </a:lnTo>
                    <a:lnTo>
                      <a:pt x="2895460" y="1042505"/>
                    </a:lnTo>
                    <a:lnTo>
                      <a:pt x="2895095" y="1038482"/>
                    </a:lnTo>
                    <a:lnTo>
                      <a:pt x="2891803" y="1037750"/>
                    </a:lnTo>
                    <a:lnTo>
                      <a:pt x="2879551" y="1030618"/>
                    </a:lnTo>
                    <a:lnTo>
                      <a:pt x="2873882" y="1026230"/>
                    </a:lnTo>
                    <a:lnTo>
                      <a:pt x="2868762" y="1023121"/>
                    </a:lnTo>
                    <a:lnTo>
                      <a:pt x="2867665" y="1020744"/>
                    </a:lnTo>
                    <a:lnTo>
                      <a:pt x="2867482" y="1015989"/>
                    </a:lnTo>
                    <a:lnTo>
                      <a:pt x="2864373" y="1012881"/>
                    </a:lnTo>
                    <a:lnTo>
                      <a:pt x="2860168" y="1010321"/>
                    </a:lnTo>
                    <a:lnTo>
                      <a:pt x="2855962" y="1009040"/>
                    </a:lnTo>
                    <a:lnTo>
                      <a:pt x="2854864" y="1006846"/>
                    </a:lnTo>
                    <a:lnTo>
                      <a:pt x="2854499" y="1005018"/>
                    </a:lnTo>
                    <a:lnTo>
                      <a:pt x="2853402" y="1005018"/>
                    </a:lnTo>
                    <a:lnTo>
                      <a:pt x="2849744" y="1005018"/>
                    </a:lnTo>
                    <a:lnTo>
                      <a:pt x="2842795" y="1007578"/>
                    </a:lnTo>
                    <a:lnTo>
                      <a:pt x="2837675" y="1007578"/>
                    </a:lnTo>
                    <a:lnTo>
                      <a:pt x="2827800" y="1004103"/>
                    </a:lnTo>
                    <a:lnTo>
                      <a:pt x="2827800" y="1011783"/>
                    </a:lnTo>
                    <a:lnTo>
                      <a:pt x="2829264" y="1012149"/>
                    </a:lnTo>
                    <a:lnTo>
                      <a:pt x="2827800" y="1015624"/>
                    </a:lnTo>
                    <a:lnTo>
                      <a:pt x="2826703" y="1021292"/>
                    </a:lnTo>
                    <a:lnTo>
                      <a:pt x="2823412" y="1029156"/>
                    </a:lnTo>
                    <a:lnTo>
                      <a:pt x="2818292" y="1031350"/>
                    </a:lnTo>
                    <a:lnTo>
                      <a:pt x="2819755" y="1026230"/>
                    </a:lnTo>
                    <a:lnTo>
                      <a:pt x="2823595" y="1020378"/>
                    </a:lnTo>
                    <a:lnTo>
                      <a:pt x="2821583" y="1016904"/>
                    </a:lnTo>
                    <a:lnTo>
                      <a:pt x="2813355" y="1025133"/>
                    </a:lnTo>
                    <a:lnTo>
                      <a:pt x="2806589" y="1027693"/>
                    </a:lnTo>
                    <a:lnTo>
                      <a:pt x="2797994" y="1029887"/>
                    </a:lnTo>
                    <a:lnTo>
                      <a:pt x="2791228" y="1029156"/>
                    </a:lnTo>
                    <a:lnTo>
                      <a:pt x="2790679" y="1027327"/>
                    </a:lnTo>
                    <a:lnTo>
                      <a:pt x="2794885" y="1025864"/>
                    </a:lnTo>
                    <a:lnTo>
                      <a:pt x="2797994" y="1023121"/>
                    </a:lnTo>
                    <a:lnTo>
                      <a:pt x="2800919" y="1019098"/>
                    </a:lnTo>
                    <a:lnTo>
                      <a:pt x="2800005" y="1016355"/>
                    </a:lnTo>
                    <a:lnTo>
                      <a:pt x="2795799" y="1014344"/>
                    </a:lnTo>
                    <a:lnTo>
                      <a:pt x="2792874" y="1010869"/>
                    </a:lnTo>
                    <a:lnTo>
                      <a:pt x="2795982" y="1010138"/>
                    </a:lnTo>
                    <a:lnTo>
                      <a:pt x="2800005" y="1006115"/>
                    </a:lnTo>
                    <a:lnTo>
                      <a:pt x="2800554" y="1004103"/>
                    </a:lnTo>
                    <a:lnTo>
                      <a:pt x="2793056" y="1004652"/>
                    </a:lnTo>
                    <a:lnTo>
                      <a:pt x="2788851" y="1006846"/>
                    </a:lnTo>
                    <a:lnTo>
                      <a:pt x="2787205" y="1010321"/>
                    </a:lnTo>
                    <a:lnTo>
                      <a:pt x="2790131" y="1013795"/>
                    </a:lnTo>
                    <a:lnTo>
                      <a:pt x="2788668" y="1016355"/>
                    </a:lnTo>
                    <a:lnTo>
                      <a:pt x="2784828" y="1020012"/>
                    </a:lnTo>
                    <a:lnTo>
                      <a:pt x="2780622" y="1020012"/>
                    </a:lnTo>
                    <a:lnTo>
                      <a:pt x="2778611" y="1023121"/>
                    </a:lnTo>
                    <a:lnTo>
                      <a:pt x="2777147" y="1022024"/>
                    </a:lnTo>
                    <a:lnTo>
                      <a:pt x="2776964" y="1015075"/>
                    </a:lnTo>
                    <a:lnTo>
                      <a:pt x="2778062" y="1010869"/>
                    </a:lnTo>
                    <a:lnTo>
                      <a:pt x="2778245" y="1006480"/>
                    </a:lnTo>
                    <a:lnTo>
                      <a:pt x="2779159" y="1003189"/>
                    </a:lnTo>
                    <a:lnTo>
                      <a:pt x="2778245" y="1001543"/>
                    </a:lnTo>
                    <a:lnTo>
                      <a:pt x="2778793" y="996606"/>
                    </a:lnTo>
                    <a:lnTo>
                      <a:pt x="2777696" y="993131"/>
                    </a:lnTo>
                    <a:lnTo>
                      <a:pt x="2773307" y="992400"/>
                    </a:lnTo>
                    <a:lnTo>
                      <a:pt x="2762519" y="994777"/>
                    </a:lnTo>
                    <a:lnTo>
                      <a:pt x="2751547" y="995143"/>
                    </a:lnTo>
                    <a:lnTo>
                      <a:pt x="2746792" y="991851"/>
                    </a:lnTo>
                    <a:lnTo>
                      <a:pt x="2738564" y="988743"/>
                    </a:lnTo>
                    <a:lnTo>
                      <a:pt x="2738746" y="986731"/>
                    </a:lnTo>
                    <a:lnTo>
                      <a:pt x="2740758" y="981428"/>
                    </a:lnTo>
                    <a:lnTo>
                      <a:pt x="2753009" y="973382"/>
                    </a:lnTo>
                    <a:lnTo>
                      <a:pt x="2756667" y="972102"/>
                    </a:lnTo>
                    <a:lnTo>
                      <a:pt x="2765444" y="966251"/>
                    </a:lnTo>
                    <a:lnTo>
                      <a:pt x="2769101" y="960765"/>
                    </a:lnTo>
                    <a:lnTo>
                      <a:pt x="2772027" y="958570"/>
                    </a:lnTo>
                    <a:lnTo>
                      <a:pt x="2774953" y="958022"/>
                    </a:lnTo>
                    <a:lnTo>
                      <a:pt x="2779342" y="955279"/>
                    </a:lnTo>
                    <a:lnTo>
                      <a:pt x="2801834" y="938455"/>
                    </a:lnTo>
                    <a:lnTo>
                      <a:pt x="2806040" y="932055"/>
                    </a:lnTo>
                    <a:lnTo>
                      <a:pt x="2810246" y="929861"/>
                    </a:lnTo>
                    <a:lnTo>
                      <a:pt x="2812074" y="926386"/>
                    </a:lnTo>
                    <a:lnTo>
                      <a:pt x="2812440" y="923460"/>
                    </a:lnTo>
                    <a:lnTo>
                      <a:pt x="2815549" y="921266"/>
                    </a:lnTo>
                    <a:lnTo>
                      <a:pt x="2818840" y="917792"/>
                    </a:lnTo>
                    <a:lnTo>
                      <a:pt x="2820304" y="914683"/>
                    </a:lnTo>
                    <a:lnTo>
                      <a:pt x="2823046" y="915049"/>
                    </a:lnTo>
                    <a:lnTo>
                      <a:pt x="2825972" y="910294"/>
                    </a:lnTo>
                    <a:lnTo>
                      <a:pt x="2833104" y="905357"/>
                    </a:lnTo>
                    <a:lnTo>
                      <a:pt x="2840601" y="897311"/>
                    </a:lnTo>
                    <a:lnTo>
                      <a:pt x="2844807" y="897860"/>
                    </a:lnTo>
                    <a:lnTo>
                      <a:pt x="2853584" y="890362"/>
                    </a:lnTo>
                    <a:lnTo>
                      <a:pt x="2856693" y="884693"/>
                    </a:lnTo>
                    <a:lnTo>
                      <a:pt x="2858339" y="885425"/>
                    </a:lnTo>
                    <a:lnTo>
                      <a:pt x="2864008" y="881402"/>
                    </a:lnTo>
                    <a:lnTo>
                      <a:pt x="2869311" y="879025"/>
                    </a:lnTo>
                    <a:lnTo>
                      <a:pt x="2873334" y="872990"/>
                    </a:lnTo>
                    <a:lnTo>
                      <a:pt x="2874796" y="867687"/>
                    </a:lnTo>
                    <a:lnTo>
                      <a:pt x="2881562" y="860738"/>
                    </a:lnTo>
                    <a:lnTo>
                      <a:pt x="2899666" y="849218"/>
                    </a:lnTo>
                    <a:lnTo>
                      <a:pt x="2905335" y="843366"/>
                    </a:lnTo>
                    <a:lnTo>
                      <a:pt x="2910089" y="836783"/>
                    </a:lnTo>
                    <a:lnTo>
                      <a:pt x="2918501" y="831114"/>
                    </a:lnTo>
                    <a:lnTo>
                      <a:pt x="2926364" y="826360"/>
                    </a:lnTo>
                    <a:lnTo>
                      <a:pt x="2940079" y="821240"/>
                    </a:lnTo>
                    <a:lnTo>
                      <a:pt x="2965680" y="819594"/>
                    </a:lnTo>
                    <a:lnTo>
                      <a:pt x="2982320" y="819594"/>
                    </a:lnTo>
                    <a:lnTo>
                      <a:pt x="2991463" y="818497"/>
                    </a:lnTo>
                    <a:lnTo>
                      <a:pt x="2995303" y="819228"/>
                    </a:lnTo>
                    <a:lnTo>
                      <a:pt x="3000424" y="819045"/>
                    </a:lnTo>
                    <a:lnTo>
                      <a:pt x="3006275" y="820143"/>
                    </a:lnTo>
                    <a:lnTo>
                      <a:pt x="3009567" y="820143"/>
                    </a:lnTo>
                    <a:lnTo>
                      <a:pt x="3009567" y="824714"/>
                    </a:lnTo>
                    <a:lnTo>
                      <a:pt x="3011944" y="827640"/>
                    </a:lnTo>
                    <a:lnTo>
                      <a:pt x="3015053" y="828371"/>
                    </a:lnTo>
                    <a:lnTo>
                      <a:pt x="3019990" y="826909"/>
                    </a:lnTo>
                    <a:lnTo>
                      <a:pt x="3021453" y="825446"/>
                    </a:lnTo>
                    <a:lnTo>
                      <a:pt x="3022002" y="818314"/>
                    </a:lnTo>
                    <a:lnTo>
                      <a:pt x="3024562" y="817217"/>
                    </a:lnTo>
                    <a:lnTo>
                      <a:pt x="3050894" y="824897"/>
                    </a:lnTo>
                    <a:lnTo>
                      <a:pt x="3058757" y="824348"/>
                    </a:lnTo>
                    <a:lnTo>
                      <a:pt x="3058757" y="821240"/>
                    </a:lnTo>
                    <a:lnTo>
                      <a:pt x="3062963" y="819594"/>
                    </a:lnTo>
                    <a:lnTo>
                      <a:pt x="3072289" y="819960"/>
                    </a:lnTo>
                    <a:lnTo>
                      <a:pt x="3075215" y="822885"/>
                    </a:lnTo>
                    <a:lnTo>
                      <a:pt x="3077043" y="825628"/>
                    </a:lnTo>
                    <a:lnTo>
                      <a:pt x="3079421" y="825811"/>
                    </a:lnTo>
                    <a:lnTo>
                      <a:pt x="3085638" y="824714"/>
                    </a:lnTo>
                    <a:lnTo>
                      <a:pt x="3085821" y="821240"/>
                    </a:lnTo>
                    <a:lnTo>
                      <a:pt x="3083992" y="821240"/>
                    </a:lnTo>
                    <a:lnTo>
                      <a:pt x="3081798" y="818314"/>
                    </a:lnTo>
                    <a:lnTo>
                      <a:pt x="3085821" y="816668"/>
                    </a:lnTo>
                    <a:lnTo>
                      <a:pt x="3091855" y="816485"/>
                    </a:lnTo>
                    <a:lnTo>
                      <a:pt x="3091490" y="814291"/>
                    </a:lnTo>
                    <a:lnTo>
                      <a:pt x="3089112" y="811914"/>
                    </a:lnTo>
                    <a:lnTo>
                      <a:pt x="3089661" y="809719"/>
                    </a:lnTo>
                    <a:lnTo>
                      <a:pt x="3094964" y="806976"/>
                    </a:lnTo>
                    <a:lnTo>
                      <a:pt x="3100267" y="806611"/>
                    </a:lnTo>
                    <a:lnTo>
                      <a:pt x="3106667" y="807342"/>
                    </a:lnTo>
                    <a:lnTo>
                      <a:pt x="3121480" y="811914"/>
                    </a:lnTo>
                    <a:lnTo>
                      <a:pt x="3126234" y="811548"/>
                    </a:lnTo>
                    <a:lnTo>
                      <a:pt x="3132451" y="815022"/>
                    </a:lnTo>
                    <a:lnTo>
                      <a:pt x="3132817" y="816485"/>
                    </a:lnTo>
                    <a:lnTo>
                      <a:pt x="3137206" y="817400"/>
                    </a:lnTo>
                    <a:lnTo>
                      <a:pt x="3139583" y="813011"/>
                    </a:lnTo>
                    <a:lnTo>
                      <a:pt x="3143788" y="812280"/>
                    </a:lnTo>
                    <a:lnTo>
                      <a:pt x="3150189" y="813377"/>
                    </a:lnTo>
                    <a:lnTo>
                      <a:pt x="3154395" y="815571"/>
                    </a:lnTo>
                    <a:lnTo>
                      <a:pt x="3158783" y="819228"/>
                    </a:lnTo>
                    <a:lnTo>
                      <a:pt x="3160795" y="822885"/>
                    </a:lnTo>
                    <a:lnTo>
                      <a:pt x="3169755" y="824348"/>
                    </a:lnTo>
                    <a:lnTo>
                      <a:pt x="3171584" y="826726"/>
                    </a:lnTo>
                    <a:lnTo>
                      <a:pt x="3166281" y="828554"/>
                    </a:lnTo>
                    <a:lnTo>
                      <a:pt x="3158783" y="829103"/>
                    </a:lnTo>
                    <a:lnTo>
                      <a:pt x="3148543" y="828920"/>
                    </a:lnTo>
                    <a:lnTo>
                      <a:pt x="3143057" y="830749"/>
                    </a:lnTo>
                    <a:lnTo>
                      <a:pt x="3143788" y="832943"/>
                    </a:lnTo>
                    <a:lnTo>
                      <a:pt x="3150555" y="839892"/>
                    </a:lnTo>
                    <a:lnTo>
                      <a:pt x="3157686" y="840441"/>
                    </a:lnTo>
                    <a:lnTo>
                      <a:pt x="3164087" y="839892"/>
                    </a:lnTo>
                    <a:lnTo>
                      <a:pt x="3170304" y="838612"/>
                    </a:lnTo>
                    <a:lnTo>
                      <a:pt x="3173413" y="834955"/>
                    </a:lnTo>
                    <a:lnTo>
                      <a:pt x="3177984" y="833126"/>
                    </a:lnTo>
                    <a:lnTo>
                      <a:pt x="3181276" y="835869"/>
                    </a:lnTo>
                    <a:lnTo>
                      <a:pt x="3186945" y="837698"/>
                    </a:lnTo>
                    <a:lnTo>
                      <a:pt x="3190602" y="835503"/>
                    </a:lnTo>
                    <a:lnTo>
                      <a:pt x="3193345" y="832212"/>
                    </a:lnTo>
                    <a:lnTo>
                      <a:pt x="3199562" y="831114"/>
                    </a:lnTo>
                    <a:lnTo>
                      <a:pt x="3200294" y="828737"/>
                    </a:lnTo>
                    <a:lnTo>
                      <a:pt x="3205962" y="826360"/>
                    </a:lnTo>
                    <a:lnTo>
                      <a:pt x="3213094" y="828371"/>
                    </a:lnTo>
                    <a:lnTo>
                      <a:pt x="3216568" y="831846"/>
                    </a:lnTo>
                    <a:lnTo>
                      <a:pt x="3220774" y="832212"/>
                    </a:lnTo>
                    <a:lnTo>
                      <a:pt x="3226443" y="830749"/>
                    </a:lnTo>
                    <a:lnTo>
                      <a:pt x="3227906" y="827640"/>
                    </a:lnTo>
                    <a:lnTo>
                      <a:pt x="3234855" y="828189"/>
                    </a:lnTo>
                    <a:lnTo>
                      <a:pt x="3237781" y="829651"/>
                    </a:lnTo>
                    <a:lnTo>
                      <a:pt x="3239426" y="827823"/>
                    </a:lnTo>
                    <a:lnTo>
                      <a:pt x="3244181" y="827823"/>
                    </a:lnTo>
                    <a:lnTo>
                      <a:pt x="3244729" y="824897"/>
                    </a:lnTo>
                    <a:lnTo>
                      <a:pt x="3243266" y="821605"/>
                    </a:lnTo>
                    <a:lnTo>
                      <a:pt x="3240158" y="817948"/>
                    </a:lnTo>
                    <a:lnTo>
                      <a:pt x="3230466" y="814657"/>
                    </a:lnTo>
                    <a:lnTo>
                      <a:pt x="3220774" y="816120"/>
                    </a:lnTo>
                    <a:lnTo>
                      <a:pt x="3221140" y="813377"/>
                    </a:lnTo>
                    <a:lnTo>
                      <a:pt x="3224249" y="810999"/>
                    </a:lnTo>
                    <a:lnTo>
                      <a:pt x="3220043" y="802953"/>
                    </a:lnTo>
                    <a:lnTo>
                      <a:pt x="3222055" y="801308"/>
                    </a:lnTo>
                    <a:lnTo>
                      <a:pt x="3224797" y="802953"/>
                    </a:lnTo>
                    <a:lnTo>
                      <a:pt x="3225895" y="802953"/>
                    </a:lnTo>
                    <a:lnTo>
                      <a:pt x="3232112" y="792713"/>
                    </a:lnTo>
                    <a:lnTo>
                      <a:pt x="3235403" y="788324"/>
                    </a:lnTo>
                    <a:lnTo>
                      <a:pt x="3236866" y="785033"/>
                    </a:lnTo>
                    <a:lnTo>
                      <a:pt x="3242718" y="780827"/>
                    </a:lnTo>
                    <a:lnTo>
                      <a:pt x="3248569" y="778633"/>
                    </a:lnTo>
                    <a:lnTo>
                      <a:pt x="3265027" y="767112"/>
                    </a:lnTo>
                    <a:lnTo>
                      <a:pt x="3265210" y="764004"/>
                    </a:lnTo>
                    <a:lnTo>
                      <a:pt x="3267039" y="760895"/>
                    </a:lnTo>
                    <a:lnTo>
                      <a:pt x="3277462" y="752117"/>
                    </a:lnTo>
                    <a:lnTo>
                      <a:pt x="3282034" y="749192"/>
                    </a:lnTo>
                    <a:lnTo>
                      <a:pt x="3284594" y="740414"/>
                    </a:lnTo>
                    <a:lnTo>
                      <a:pt x="3289348" y="737854"/>
                    </a:lnTo>
                    <a:lnTo>
                      <a:pt x="3297760" y="731271"/>
                    </a:lnTo>
                    <a:lnTo>
                      <a:pt x="3302697" y="729991"/>
                    </a:lnTo>
                    <a:lnTo>
                      <a:pt x="3306903" y="727431"/>
                    </a:lnTo>
                    <a:lnTo>
                      <a:pt x="3319521" y="728162"/>
                    </a:lnTo>
                    <a:lnTo>
                      <a:pt x="3338355" y="725236"/>
                    </a:lnTo>
                    <a:lnTo>
                      <a:pt x="3341098" y="723956"/>
                    </a:lnTo>
                    <a:lnTo>
                      <a:pt x="3342744" y="721579"/>
                    </a:lnTo>
                    <a:lnTo>
                      <a:pt x="3345853" y="722128"/>
                    </a:lnTo>
                    <a:lnTo>
                      <a:pt x="3352253" y="724871"/>
                    </a:lnTo>
                    <a:lnTo>
                      <a:pt x="3355179" y="727431"/>
                    </a:lnTo>
                    <a:lnTo>
                      <a:pt x="3356825" y="731271"/>
                    </a:lnTo>
                    <a:lnTo>
                      <a:pt x="3363774" y="730905"/>
                    </a:lnTo>
                    <a:lnTo>
                      <a:pt x="3368345" y="726882"/>
                    </a:lnTo>
                    <a:lnTo>
                      <a:pt x="3377489" y="720482"/>
                    </a:lnTo>
                    <a:lnTo>
                      <a:pt x="3373648" y="736208"/>
                    </a:lnTo>
                    <a:lnTo>
                      <a:pt x="3369991" y="738951"/>
                    </a:lnTo>
                    <a:lnTo>
                      <a:pt x="3367979" y="742426"/>
                    </a:lnTo>
                    <a:lnTo>
                      <a:pt x="3365236" y="745534"/>
                    </a:lnTo>
                    <a:lnTo>
                      <a:pt x="3365236" y="749740"/>
                    </a:lnTo>
                    <a:lnTo>
                      <a:pt x="3367979" y="752483"/>
                    </a:lnTo>
                    <a:lnTo>
                      <a:pt x="3367248" y="755226"/>
                    </a:lnTo>
                    <a:lnTo>
                      <a:pt x="3365053" y="756872"/>
                    </a:lnTo>
                    <a:lnTo>
                      <a:pt x="3364139" y="759066"/>
                    </a:lnTo>
                    <a:lnTo>
                      <a:pt x="3366334" y="760529"/>
                    </a:lnTo>
                    <a:lnTo>
                      <a:pt x="3373099" y="757969"/>
                    </a:lnTo>
                    <a:lnTo>
                      <a:pt x="3378586" y="757238"/>
                    </a:lnTo>
                    <a:lnTo>
                      <a:pt x="3373648" y="765466"/>
                    </a:lnTo>
                    <a:lnTo>
                      <a:pt x="3372002" y="770769"/>
                    </a:lnTo>
                    <a:lnTo>
                      <a:pt x="3372551" y="774427"/>
                    </a:lnTo>
                    <a:lnTo>
                      <a:pt x="3376208" y="772964"/>
                    </a:lnTo>
                    <a:lnTo>
                      <a:pt x="3382060" y="768758"/>
                    </a:lnTo>
                    <a:lnTo>
                      <a:pt x="3386632" y="768575"/>
                    </a:lnTo>
                    <a:lnTo>
                      <a:pt x="3403455" y="753032"/>
                    </a:lnTo>
                    <a:lnTo>
                      <a:pt x="3407843" y="750654"/>
                    </a:lnTo>
                    <a:lnTo>
                      <a:pt x="3413512" y="745900"/>
                    </a:lnTo>
                    <a:lnTo>
                      <a:pt x="3418815" y="742974"/>
                    </a:lnTo>
                    <a:lnTo>
                      <a:pt x="3428325" y="734380"/>
                    </a:lnTo>
                    <a:lnTo>
                      <a:pt x="3435090" y="734014"/>
                    </a:lnTo>
                    <a:lnTo>
                      <a:pt x="3438016" y="732734"/>
                    </a:lnTo>
                    <a:lnTo>
                      <a:pt x="3439296" y="729991"/>
                    </a:lnTo>
                    <a:lnTo>
                      <a:pt x="3442405" y="731637"/>
                    </a:lnTo>
                    <a:lnTo>
                      <a:pt x="3441856" y="734562"/>
                    </a:lnTo>
                    <a:lnTo>
                      <a:pt x="3442953" y="737305"/>
                    </a:lnTo>
                    <a:lnTo>
                      <a:pt x="3446611" y="736940"/>
                    </a:lnTo>
                    <a:lnTo>
                      <a:pt x="3450451" y="730905"/>
                    </a:lnTo>
                    <a:lnTo>
                      <a:pt x="3446062" y="729991"/>
                    </a:lnTo>
                    <a:lnTo>
                      <a:pt x="3444051" y="726699"/>
                    </a:lnTo>
                    <a:lnTo>
                      <a:pt x="3445696" y="721762"/>
                    </a:lnTo>
                    <a:lnTo>
                      <a:pt x="3446793" y="716642"/>
                    </a:lnTo>
                    <a:lnTo>
                      <a:pt x="3446611" y="713716"/>
                    </a:lnTo>
                    <a:lnTo>
                      <a:pt x="3451365" y="708047"/>
                    </a:lnTo>
                    <a:lnTo>
                      <a:pt x="3450999" y="705122"/>
                    </a:lnTo>
                    <a:lnTo>
                      <a:pt x="3452828" y="701830"/>
                    </a:lnTo>
                    <a:lnTo>
                      <a:pt x="3459594" y="697258"/>
                    </a:lnTo>
                    <a:lnTo>
                      <a:pt x="3480258" y="691955"/>
                    </a:lnTo>
                    <a:lnTo>
                      <a:pt x="3487024" y="693235"/>
                    </a:lnTo>
                    <a:lnTo>
                      <a:pt x="3494338" y="698356"/>
                    </a:lnTo>
                    <a:lnTo>
                      <a:pt x="3491778" y="702561"/>
                    </a:lnTo>
                    <a:lnTo>
                      <a:pt x="3486475" y="701647"/>
                    </a:lnTo>
                    <a:lnTo>
                      <a:pt x="3477880" y="706584"/>
                    </a:lnTo>
                    <a:lnTo>
                      <a:pt x="3473492" y="710059"/>
                    </a:lnTo>
                    <a:lnTo>
                      <a:pt x="3472212" y="715362"/>
                    </a:lnTo>
                    <a:lnTo>
                      <a:pt x="3470748" y="717922"/>
                    </a:lnTo>
                    <a:lnTo>
                      <a:pt x="3470200" y="722311"/>
                    </a:lnTo>
                    <a:lnTo>
                      <a:pt x="3469834" y="731271"/>
                    </a:lnTo>
                    <a:lnTo>
                      <a:pt x="3465080" y="735111"/>
                    </a:lnTo>
                    <a:lnTo>
                      <a:pt x="3464531" y="737488"/>
                    </a:lnTo>
                    <a:lnTo>
                      <a:pt x="3464897" y="741146"/>
                    </a:lnTo>
                    <a:lnTo>
                      <a:pt x="3465994" y="743340"/>
                    </a:lnTo>
                    <a:lnTo>
                      <a:pt x="3465628" y="747546"/>
                    </a:lnTo>
                    <a:lnTo>
                      <a:pt x="3461971" y="750654"/>
                    </a:lnTo>
                    <a:lnTo>
                      <a:pt x="3459228" y="751935"/>
                    </a:lnTo>
                    <a:lnTo>
                      <a:pt x="3458314" y="753946"/>
                    </a:lnTo>
                    <a:lnTo>
                      <a:pt x="3458131" y="757969"/>
                    </a:lnTo>
                    <a:lnTo>
                      <a:pt x="3461788" y="760163"/>
                    </a:lnTo>
                    <a:lnTo>
                      <a:pt x="3461788" y="762358"/>
                    </a:lnTo>
                    <a:lnTo>
                      <a:pt x="3457217" y="765466"/>
                    </a:lnTo>
                    <a:lnTo>
                      <a:pt x="3452280" y="767478"/>
                    </a:lnTo>
                    <a:lnTo>
                      <a:pt x="3447159" y="766929"/>
                    </a:lnTo>
                    <a:lnTo>
                      <a:pt x="3441491" y="768392"/>
                    </a:lnTo>
                    <a:lnTo>
                      <a:pt x="3435821" y="774427"/>
                    </a:lnTo>
                    <a:lnTo>
                      <a:pt x="3429787" y="774610"/>
                    </a:lnTo>
                    <a:lnTo>
                      <a:pt x="3417535" y="778633"/>
                    </a:lnTo>
                    <a:lnTo>
                      <a:pt x="3416072" y="780096"/>
                    </a:lnTo>
                    <a:lnTo>
                      <a:pt x="3416072" y="784484"/>
                    </a:lnTo>
                    <a:lnTo>
                      <a:pt x="3413695" y="788873"/>
                    </a:lnTo>
                    <a:lnTo>
                      <a:pt x="3408392" y="792347"/>
                    </a:lnTo>
                    <a:lnTo>
                      <a:pt x="3402358" y="797650"/>
                    </a:lnTo>
                    <a:lnTo>
                      <a:pt x="3391020" y="809171"/>
                    </a:lnTo>
                    <a:lnTo>
                      <a:pt x="3379317" y="813925"/>
                    </a:lnTo>
                    <a:lnTo>
                      <a:pt x="3376208" y="820143"/>
                    </a:lnTo>
                    <a:lnTo>
                      <a:pt x="3371637" y="822154"/>
                    </a:lnTo>
                    <a:lnTo>
                      <a:pt x="3362676" y="831114"/>
                    </a:lnTo>
                    <a:lnTo>
                      <a:pt x="3361945" y="837515"/>
                    </a:lnTo>
                    <a:lnTo>
                      <a:pt x="3352619" y="845926"/>
                    </a:lnTo>
                    <a:lnTo>
                      <a:pt x="3347316" y="851961"/>
                    </a:lnTo>
                    <a:lnTo>
                      <a:pt x="3340550" y="856532"/>
                    </a:lnTo>
                    <a:lnTo>
                      <a:pt x="3333784" y="862018"/>
                    </a:lnTo>
                    <a:lnTo>
                      <a:pt x="3327384" y="868419"/>
                    </a:lnTo>
                    <a:lnTo>
                      <a:pt x="3318789" y="871893"/>
                    </a:lnTo>
                    <a:lnTo>
                      <a:pt x="3310194" y="871893"/>
                    </a:lnTo>
                    <a:lnTo>
                      <a:pt x="3307451" y="875550"/>
                    </a:lnTo>
                    <a:lnTo>
                      <a:pt x="3302697" y="879573"/>
                    </a:lnTo>
                    <a:lnTo>
                      <a:pt x="3293188" y="877562"/>
                    </a:lnTo>
                    <a:lnTo>
                      <a:pt x="3288800" y="878293"/>
                    </a:lnTo>
                    <a:lnTo>
                      <a:pt x="3290994" y="882499"/>
                    </a:lnTo>
                    <a:lnTo>
                      <a:pt x="3292457" y="889448"/>
                    </a:lnTo>
                    <a:lnTo>
                      <a:pt x="3286422" y="903894"/>
                    </a:lnTo>
                    <a:lnTo>
                      <a:pt x="3279473" y="907368"/>
                    </a:lnTo>
                    <a:lnTo>
                      <a:pt x="3273256" y="911757"/>
                    </a:lnTo>
                    <a:lnTo>
                      <a:pt x="3267404" y="914134"/>
                    </a:lnTo>
                    <a:lnTo>
                      <a:pt x="3264296" y="918889"/>
                    </a:lnTo>
                    <a:lnTo>
                      <a:pt x="3262284" y="927483"/>
                    </a:lnTo>
                    <a:lnTo>
                      <a:pt x="3256432" y="945953"/>
                    </a:lnTo>
                    <a:lnTo>
                      <a:pt x="3255884" y="963690"/>
                    </a:lnTo>
                    <a:lnTo>
                      <a:pt x="3256432" y="972651"/>
                    </a:lnTo>
                    <a:lnTo>
                      <a:pt x="3257896" y="980697"/>
                    </a:lnTo>
                    <a:lnTo>
                      <a:pt x="3258078" y="991486"/>
                    </a:lnTo>
                    <a:lnTo>
                      <a:pt x="3259907" y="996972"/>
                    </a:lnTo>
                    <a:lnTo>
                      <a:pt x="3262284" y="1012149"/>
                    </a:lnTo>
                    <a:lnTo>
                      <a:pt x="3262833" y="1014161"/>
                    </a:lnTo>
                    <a:lnTo>
                      <a:pt x="3264113" y="1015624"/>
                    </a:lnTo>
                    <a:lnTo>
                      <a:pt x="3267039" y="1028790"/>
                    </a:lnTo>
                    <a:lnTo>
                      <a:pt x="3269782" y="1036653"/>
                    </a:lnTo>
                    <a:lnTo>
                      <a:pt x="3270330" y="1046528"/>
                    </a:lnTo>
                    <a:lnTo>
                      <a:pt x="3271610" y="1055122"/>
                    </a:lnTo>
                    <a:lnTo>
                      <a:pt x="3274170" y="1064265"/>
                    </a:lnTo>
                    <a:lnTo>
                      <a:pt x="3278376" y="1072129"/>
                    </a:lnTo>
                    <a:lnTo>
                      <a:pt x="3280936" y="1080906"/>
                    </a:lnTo>
                    <a:lnTo>
                      <a:pt x="3281119" y="1098095"/>
                    </a:lnTo>
                    <a:lnTo>
                      <a:pt x="3281668" y="1105958"/>
                    </a:lnTo>
                    <a:lnTo>
                      <a:pt x="3286057" y="1115101"/>
                    </a:lnTo>
                    <a:lnTo>
                      <a:pt x="3286971" y="1120039"/>
                    </a:lnTo>
                    <a:lnTo>
                      <a:pt x="3293188" y="1114370"/>
                    </a:lnTo>
                    <a:lnTo>
                      <a:pt x="3299405" y="1110530"/>
                    </a:lnTo>
                    <a:lnTo>
                      <a:pt x="3304160" y="1105410"/>
                    </a:lnTo>
                    <a:lnTo>
                      <a:pt x="3308000" y="1100107"/>
                    </a:lnTo>
                    <a:lnTo>
                      <a:pt x="3313120" y="1096998"/>
                    </a:lnTo>
                    <a:lnTo>
                      <a:pt x="3323178" y="1087123"/>
                    </a:lnTo>
                    <a:lnTo>
                      <a:pt x="3328847" y="1075603"/>
                    </a:lnTo>
                    <a:lnTo>
                      <a:pt x="3329578" y="1070848"/>
                    </a:lnTo>
                    <a:lnTo>
                      <a:pt x="3328847" y="1063900"/>
                    </a:lnTo>
                    <a:lnTo>
                      <a:pt x="3330675" y="1061157"/>
                    </a:lnTo>
                    <a:lnTo>
                      <a:pt x="3332138" y="1055305"/>
                    </a:lnTo>
                    <a:lnTo>
                      <a:pt x="3329944" y="1053842"/>
                    </a:lnTo>
                    <a:lnTo>
                      <a:pt x="3332138" y="1050734"/>
                    </a:lnTo>
                    <a:lnTo>
                      <a:pt x="3334881" y="1051099"/>
                    </a:lnTo>
                    <a:lnTo>
                      <a:pt x="3337075" y="1052928"/>
                    </a:lnTo>
                    <a:lnTo>
                      <a:pt x="3341647" y="1048905"/>
                    </a:lnTo>
                    <a:lnTo>
                      <a:pt x="3349327" y="1044333"/>
                    </a:lnTo>
                    <a:lnTo>
                      <a:pt x="3359933" y="1041225"/>
                    </a:lnTo>
                    <a:lnTo>
                      <a:pt x="3367796" y="1043602"/>
                    </a:lnTo>
                    <a:lnTo>
                      <a:pt x="3367248" y="1041225"/>
                    </a:lnTo>
                    <a:lnTo>
                      <a:pt x="3365602" y="1038664"/>
                    </a:lnTo>
                    <a:lnTo>
                      <a:pt x="3364688" y="1033727"/>
                    </a:lnTo>
                    <a:lnTo>
                      <a:pt x="3364322" y="1020012"/>
                    </a:lnTo>
                    <a:lnTo>
                      <a:pt x="3365053" y="1013978"/>
                    </a:lnTo>
                    <a:lnTo>
                      <a:pt x="3369991" y="1009040"/>
                    </a:lnTo>
                    <a:lnTo>
                      <a:pt x="3382974" y="998983"/>
                    </a:lnTo>
                    <a:lnTo>
                      <a:pt x="3391386" y="994960"/>
                    </a:lnTo>
                    <a:lnTo>
                      <a:pt x="3398883" y="993680"/>
                    </a:lnTo>
                    <a:lnTo>
                      <a:pt x="3401809" y="996972"/>
                    </a:lnTo>
                    <a:lnTo>
                      <a:pt x="3407295" y="996972"/>
                    </a:lnTo>
                    <a:lnTo>
                      <a:pt x="3412964" y="995692"/>
                    </a:lnTo>
                    <a:lnTo>
                      <a:pt x="3420278" y="989840"/>
                    </a:lnTo>
                    <a:lnTo>
                      <a:pt x="3421558" y="986548"/>
                    </a:lnTo>
                    <a:lnTo>
                      <a:pt x="3412598" y="976125"/>
                    </a:lnTo>
                    <a:lnTo>
                      <a:pt x="3410038" y="970639"/>
                    </a:lnTo>
                    <a:lnTo>
                      <a:pt x="3409307" y="966068"/>
                    </a:lnTo>
                    <a:lnTo>
                      <a:pt x="3409490" y="961496"/>
                    </a:lnTo>
                    <a:lnTo>
                      <a:pt x="3411318" y="955279"/>
                    </a:lnTo>
                    <a:lnTo>
                      <a:pt x="3414061" y="950707"/>
                    </a:lnTo>
                    <a:lnTo>
                      <a:pt x="3416072" y="945953"/>
                    </a:lnTo>
                    <a:lnTo>
                      <a:pt x="3419547" y="941015"/>
                    </a:lnTo>
                    <a:lnTo>
                      <a:pt x="3427593" y="937175"/>
                    </a:lnTo>
                    <a:lnTo>
                      <a:pt x="3425947" y="934067"/>
                    </a:lnTo>
                    <a:lnTo>
                      <a:pt x="3424484" y="932421"/>
                    </a:lnTo>
                    <a:lnTo>
                      <a:pt x="3424118" y="930592"/>
                    </a:lnTo>
                    <a:lnTo>
                      <a:pt x="3431433" y="928398"/>
                    </a:lnTo>
                    <a:lnTo>
                      <a:pt x="3439113" y="927483"/>
                    </a:lnTo>
                    <a:lnTo>
                      <a:pt x="3441856" y="924740"/>
                    </a:lnTo>
                    <a:lnTo>
                      <a:pt x="3442953" y="926386"/>
                    </a:lnTo>
                    <a:lnTo>
                      <a:pt x="3439844" y="930592"/>
                    </a:lnTo>
                    <a:lnTo>
                      <a:pt x="3436188" y="932421"/>
                    </a:lnTo>
                    <a:lnTo>
                      <a:pt x="3434542" y="935347"/>
                    </a:lnTo>
                    <a:lnTo>
                      <a:pt x="3439296" y="942478"/>
                    </a:lnTo>
                    <a:lnTo>
                      <a:pt x="3442953" y="944124"/>
                    </a:lnTo>
                    <a:lnTo>
                      <a:pt x="3444965" y="943941"/>
                    </a:lnTo>
                    <a:lnTo>
                      <a:pt x="3449719" y="938272"/>
                    </a:lnTo>
                    <a:lnTo>
                      <a:pt x="3450451" y="934249"/>
                    </a:lnTo>
                    <a:lnTo>
                      <a:pt x="3448622" y="921266"/>
                    </a:lnTo>
                    <a:lnTo>
                      <a:pt x="3445696" y="918157"/>
                    </a:lnTo>
                    <a:lnTo>
                      <a:pt x="3438747" y="918889"/>
                    </a:lnTo>
                    <a:lnTo>
                      <a:pt x="3437285" y="917792"/>
                    </a:lnTo>
                    <a:lnTo>
                      <a:pt x="3437285" y="909563"/>
                    </a:lnTo>
                    <a:lnTo>
                      <a:pt x="3436553" y="901883"/>
                    </a:lnTo>
                    <a:lnTo>
                      <a:pt x="3436736" y="897494"/>
                    </a:lnTo>
                    <a:lnTo>
                      <a:pt x="3438747" y="894020"/>
                    </a:lnTo>
                    <a:lnTo>
                      <a:pt x="3444416" y="890179"/>
                    </a:lnTo>
                    <a:lnTo>
                      <a:pt x="3449354" y="883048"/>
                    </a:lnTo>
                    <a:lnTo>
                      <a:pt x="3448805" y="879756"/>
                    </a:lnTo>
                    <a:lnTo>
                      <a:pt x="3434724" y="873173"/>
                    </a:lnTo>
                    <a:lnTo>
                      <a:pt x="3429239" y="874453"/>
                    </a:lnTo>
                    <a:lnTo>
                      <a:pt x="3427593" y="879573"/>
                    </a:lnTo>
                    <a:lnTo>
                      <a:pt x="3426130" y="881036"/>
                    </a:lnTo>
                    <a:lnTo>
                      <a:pt x="3422838" y="880122"/>
                    </a:lnTo>
                    <a:lnTo>
                      <a:pt x="3419547" y="878293"/>
                    </a:lnTo>
                    <a:lnTo>
                      <a:pt x="3418084" y="874087"/>
                    </a:lnTo>
                    <a:lnTo>
                      <a:pt x="3418084" y="867687"/>
                    </a:lnTo>
                    <a:lnTo>
                      <a:pt x="3419547" y="863116"/>
                    </a:lnTo>
                    <a:lnTo>
                      <a:pt x="3422473" y="856898"/>
                    </a:lnTo>
                    <a:lnTo>
                      <a:pt x="3425581" y="851778"/>
                    </a:lnTo>
                    <a:lnTo>
                      <a:pt x="3431798" y="844829"/>
                    </a:lnTo>
                    <a:lnTo>
                      <a:pt x="3438199" y="839160"/>
                    </a:lnTo>
                    <a:lnTo>
                      <a:pt x="3441308" y="834772"/>
                    </a:lnTo>
                    <a:lnTo>
                      <a:pt x="3440576" y="831114"/>
                    </a:lnTo>
                    <a:lnTo>
                      <a:pt x="3442405" y="829103"/>
                    </a:lnTo>
                    <a:lnTo>
                      <a:pt x="3447159" y="830383"/>
                    </a:lnTo>
                    <a:lnTo>
                      <a:pt x="3446062" y="827823"/>
                    </a:lnTo>
                    <a:lnTo>
                      <a:pt x="3446062" y="825080"/>
                    </a:lnTo>
                    <a:lnTo>
                      <a:pt x="3449902" y="823434"/>
                    </a:lnTo>
                    <a:lnTo>
                      <a:pt x="3451548" y="821240"/>
                    </a:lnTo>
                    <a:lnTo>
                      <a:pt x="3449902" y="816668"/>
                    </a:lnTo>
                    <a:lnTo>
                      <a:pt x="3450451" y="811914"/>
                    </a:lnTo>
                    <a:lnTo>
                      <a:pt x="3453925" y="807708"/>
                    </a:lnTo>
                    <a:lnTo>
                      <a:pt x="3454474" y="803868"/>
                    </a:lnTo>
                    <a:lnTo>
                      <a:pt x="3457217" y="801308"/>
                    </a:lnTo>
                    <a:lnTo>
                      <a:pt x="3461971" y="800210"/>
                    </a:lnTo>
                    <a:lnTo>
                      <a:pt x="3468189" y="796919"/>
                    </a:lnTo>
                    <a:lnTo>
                      <a:pt x="3471846" y="798382"/>
                    </a:lnTo>
                    <a:lnTo>
                      <a:pt x="3473492" y="801856"/>
                    </a:lnTo>
                    <a:lnTo>
                      <a:pt x="3477332" y="797650"/>
                    </a:lnTo>
                    <a:lnTo>
                      <a:pt x="3483366" y="794542"/>
                    </a:lnTo>
                    <a:lnTo>
                      <a:pt x="3487755" y="798199"/>
                    </a:lnTo>
                    <a:lnTo>
                      <a:pt x="3489766" y="802771"/>
                    </a:lnTo>
                    <a:lnTo>
                      <a:pt x="3494703" y="803502"/>
                    </a:lnTo>
                    <a:lnTo>
                      <a:pt x="3496898" y="797650"/>
                    </a:lnTo>
                    <a:lnTo>
                      <a:pt x="3496898" y="793445"/>
                    </a:lnTo>
                    <a:lnTo>
                      <a:pt x="3501287" y="789056"/>
                    </a:lnTo>
                    <a:lnTo>
                      <a:pt x="3504213" y="787593"/>
                    </a:lnTo>
                    <a:lnTo>
                      <a:pt x="3512624" y="785581"/>
                    </a:lnTo>
                    <a:lnTo>
                      <a:pt x="3516282" y="783753"/>
                    </a:lnTo>
                    <a:lnTo>
                      <a:pt x="3520670" y="778633"/>
                    </a:lnTo>
                    <a:lnTo>
                      <a:pt x="3523779" y="776438"/>
                    </a:lnTo>
                    <a:lnTo>
                      <a:pt x="3525974" y="777901"/>
                    </a:lnTo>
                    <a:lnTo>
                      <a:pt x="3526888" y="780096"/>
                    </a:lnTo>
                    <a:lnTo>
                      <a:pt x="3524693" y="782838"/>
                    </a:lnTo>
                    <a:lnTo>
                      <a:pt x="3526339" y="789422"/>
                    </a:lnTo>
                    <a:lnTo>
                      <a:pt x="3524145" y="794907"/>
                    </a:lnTo>
                    <a:lnTo>
                      <a:pt x="3524145" y="797650"/>
                    </a:lnTo>
                    <a:lnTo>
                      <a:pt x="3523596" y="799845"/>
                    </a:lnTo>
                    <a:lnTo>
                      <a:pt x="3522133" y="801491"/>
                    </a:lnTo>
                    <a:lnTo>
                      <a:pt x="3522316" y="803136"/>
                    </a:lnTo>
                    <a:lnTo>
                      <a:pt x="3524145" y="803319"/>
                    </a:lnTo>
                    <a:lnTo>
                      <a:pt x="3529997" y="797102"/>
                    </a:lnTo>
                    <a:lnTo>
                      <a:pt x="3543163" y="787410"/>
                    </a:lnTo>
                    <a:lnTo>
                      <a:pt x="3544260" y="785399"/>
                    </a:lnTo>
                    <a:lnTo>
                      <a:pt x="3543711" y="781924"/>
                    </a:lnTo>
                    <a:lnTo>
                      <a:pt x="3544808" y="780827"/>
                    </a:lnTo>
                    <a:lnTo>
                      <a:pt x="3548465" y="783021"/>
                    </a:lnTo>
                    <a:lnTo>
                      <a:pt x="3552306" y="780461"/>
                    </a:lnTo>
                    <a:lnTo>
                      <a:pt x="3557426" y="779913"/>
                    </a:lnTo>
                    <a:lnTo>
                      <a:pt x="3565289" y="775524"/>
                    </a:lnTo>
                    <a:lnTo>
                      <a:pt x="3570775" y="774975"/>
                    </a:lnTo>
                    <a:lnTo>
                      <a:pt x="3574249" y="772232"/>
                    </a:lnTo>
                    <a:lnTo>
                      <a:pt x="3576810" y="773695"/>
                    </a:lnTo>
                    <a:lnTo>
                      <a:pt x="3579552" y="773330"/>
                    </a:lnTo>
                    <a:lnTo>
                      <a:pt x="3593633" y="774061"/>
                    </a:lnTo>
                    <a:lnTo>
                      <a:pt x="3600399" y="775158"/>
                    </a:lnTo>
                    <a:lnTo>
                      <a:pt x="3605702" y="776987"/>
                    </a:lnTo>
                    <a:lnTo>
                      <a:pt x="3611919" y="780644"/>
                    </a:lnTo>
                    <a:lnTo>
                      <a:pt x="3613748" y="784850"/>
                    </a:lnTo>
                    <a:lnTo>
                      <a:pt x="3623440" y="795090"/>
                    </a:lnTo>
                    <a:lnTo>
                      <a:pt x="3623988" y="797102"/>
                    </a:lnTo>
                    <a:lnTo>
                      <a:pt x="3629474" y="798382"/>
                    </a:lnTo>
                    <a:lnTo>
                      <a:pt x="3630937" y="797102"/>
                    </a:lnTo>
                    <a:lnTo>
                      <a:pt x="3631303" y="791433"/>
                    </a:lnTo>
                    <a:lnTo>
                      <a:pt x="3636057" y="782473"/>
                    </a:lnTo>
                    <a:lnTo>
                      <a:pt x="3636057" y="780461"/>
                    </a:lnTo>
                    <a:lnTo>
                      <a:pt x="3635143" y="779547"/>
                    </a:lnTo>
                    <a:lnTo>
                      <a:pt x="3638800" y="778450"/>
                    </a:lnTo>
                    <a:lnTo>
                      <a:pt x="3644469" y="775524"/>
                    </a:lnTo>
                    <a:lnTo>
                      <a:pt x="3647212" y="775158"/>
                    </a:lnTo>
                    <a:lnTo>
                      <a:pt x="3648675" y="772415"/>
                    </a:lnTo>
                    <a:lnTo>
                      <a:pt x="3651052" y="774061"/>
                    </a:lnTo>
                    <a:lnTo>
                      <a:pt x="3653795" y="774061"/>
                    </a:lnTo>
                    <a:lnTo>
                      <a:pt x="3659829" y="767844"/>
                    </a:lnTo>
                    <a:lnTo>
                      <a:pt x="3662024" y="767478"/>
                    </a:lnTo>
                    <a:lnTo>
                      <a:pt x="3662024" y="765832"/>
                    </a:lnTo>
                    <a:lnTo>
                      <a:pt x="3666230" y="763455"/>
                    </a:lnTo>
                    <a:lnTo>
                      <a:pt x="3670253" y="762906"/>
                    </a:lnTo>
                    <a:lnTo>
                      <a:pt x="3672264" y="761626"/>
                    </a:lnTo>
                    <a:lnTo>
                      <a:pt x="3674824" y="761078"/>
                    </a:lnTo>
                    <a:lnTo>
                      <a:pt x="3675373" y="759615"/>
                    </a:lnTo>
                    <a:lnTo>
                      <a:pt x="3675007" y="757786"/>
                    </a:lnTo>
                    <a:lnTo>
                      <a:pt x="3672813" y="756323"/>
                    </a:lnTo>
                    <a:lnTo>
                      <a:pt x="3673361" y="754495"/>
                    </a:lnTo>
                    <a:lnTo>
                      <a:pt x="3676836" y="757238"/>
                    </a:lnTo>
                    <a:lnTo>
                      <a:pt x="3679762" y="757786"/>
                    </a:lnTo>
                    <a:lnTo>
                      <a:pt x="3681956" y="756506"/>
                    </a:lnTo>
                    <a:lnTo>
                      <a:pt x="3682870" y="752300"/>
                    </a:lnTo>
                    <a:lnTo>
                      <a:pt x="3681773" y="750106"/>
                    </a:lnTo>
                    <a:lnTo>
                      <a:pt x="3687076" y="750472"/>
                    </a:lnTo>
                    <a:lnTo>
                      <a:pt x="3691830" y="747729"/>
                    </a:lnTo>
                    <a:lnTo>
                      <a:pt x="3693294" y="747729"/>
                    </a:lnTo>
                    <a:lnTo>
                      <a:pt x="3694025" y="746083"/>
                    </a:lnTo>
                    <a:lnTo>
                      <a:pt x="3691830" y="742609"/>
                    </a:lnTo>
                    <a:lnTo>
                      <a:pt x="3693477" y="741511"/>
                    </a:lnTo>
                    <a:lnTo>
                      <a:pt x="3696402" y="743157"/>
                    </a:lnTo>
                    <a:lnTo>
                      <a:pt x="3698597" y="743157"/>
                    </a:lnTo>
                    <a:lnTo>
                      <a:pt x="3701340" y="741877"/>
                    </a:lnTo>
                    <a:lnTo>
                      <a:pt x="3703534" y="740048"/>
                    </a:lnTo>
                    <a:lnTo>
                      <a:pt x="3705363" y="737488"/>
                    </a:lnTo>
                    <a:lnTo>
                      <a:pt x="3706643" y="737488"/>
                    </a:lnTo>
                    <a:lnTo>
                      <a:pt x="3707740" y="735660"/>
                    </a:lnTo>
                    <a:lnTo>
                      <a:pt x="3708288" y="731637"/>
                    </a:lnTo>
                    <a:lnTo>
                      <a:pt x="3709751" y="729077"/>
                    </a:lnTo>
                    <a:lnTo>
                      <a:pt x="3712494" y="729442"/>
                    </a:lnTo>
                    <a:lnTo>
                      <a:pt x="3714506" y="732368"/>
                    </a:lnTo>
                    <a:lnTo>
                      <a:pt x="3716883" y="732917"/>
                    </a:lnTo>
                    <a:lnTo>
                      <a:pt x="3719260" y="732185"/>
                    </a:lnTo>
                    <a:lnTo>
                      <a:pt x="3725478" y="727614"/>
                    </a:lnTo>
                    <a:lnTo>
                      <a:pt x="3737912" y="725054"/>
                    </a:lnTo>
                    <a:lnTo>
                      <a:pt x="3741569" y="722311"/>
                    </a:lnTo>
                    <a:lnTo>
                      <a:pt x="3748153" y="719933"/>
                    </a:lnTo>
                    <a:lnTo>
                      <a:pt x="3750164" y="717556"/>
                    </a:lnTo>
                    <a:lnTo>
                      <a:pt x="3750712" y="715362"/>
                    </a:lnTo>
                    <a:lnTo>
                      <a:pt x="3750530" y="712802"/>
                    </a:lnTo>
                    <a:lnTo>
                      <a:pt x="3754370" y="712253"/>
                    </a:lnTo>
                    <a:lnTo>
                      <a:pt x="3754004" y="713899"/>
                    </a:lnTo>
                    <a:lnTo>
                      <a:pt x="3752907" y="715910"/>
                    </a:lnTo>
                    <a:lnTo>
                      <a:pt x="3754553" y="715910"/>
                    </a:lnTo>
                    <a:lnTo>
                      <a:pt x="3765524" y="711887"/>
                    </a:lnTo>
                    <a:lnTo>
                      <a:pt x="3768450" y="711887"/>
                    </a:lnTo>
                    <a:lnTo>
                      <a:pt x="3774485" y="709510"/>
                    </a:lnTo>
                    <a:lnTo>
                      <a:pt x="3790759" y="700550"/>
                    </a:lnTo>
                    <a:lnTo>
                      <a:pt x="3803560" y="697624"/>
                    </a:lnTo>
                    <a:lnTo>
                      <a:pt x="3805206" y="696344"/>
                    </a:lnTo>
                    <a:lnTo>
                      <a:pt x="3804292" y="695247"/>
                    </a:lnTo>
                    <a:lnTo>
                      <a:pt x="3802097" y="694150"/>
                    </a:lnTo>
                    <a:lnTo>
                      <a:pt x="3798806" y="688664"/>
                    </a:lnTo>
                    <a:lnTo>
                      <a:pt x="3797891" y="685738"/>
                    </a:lnTo>
                    <a:lnTo>
                      <a:pt x="3799354" y="684458"/>
                    </a:lnTo>
                    <a:lnTo>
                      <a:pt x="3801183" y="686469"/>
                    </a:lnTo>
                    <a:lnTo>
                      <a:pt x="3803560" y="690310"/>
                    </a:lnTo>
                    <a:lnTo>
                      <a:pt x="3806486" y="693235"/>
                    </a:lnTo>
                    <a:lnTo>
                      <a:pt x="3807949" y="693418"/>
                    </a:lnTo>
                    <a:lnTo>
                      <a:pt x="3807949" y="695247"/>
                    </a:lnTo>
                    <a:lnTo>
                      <a:pt x="3809412" y="696344"/>
                    </a:lnTo>
                    <a:lnTo>
                      <a:pt x="3814166" y="696527"/>
                    </a:lnTo>
                    <a:lnTo>
                      <a:pt x="3813800" y="694150"/>
                    </a:lnTo>
                    <a:lnTo>
                      <a:pt x="3812155" y="692138"/>
                    </a:lnTo>
                    <a:lnTo>
                      <a:pt x="3814898" y="691955"/>
                    </a:lnTo>
                    <a:lnTo>
                      <a:pt x="3816543" y="694515"/>
                    </a:lnTo>
                    <a:lnTo>
                      <a:pt x="3819469" y="696893"/>
                    </a:lnTo>
                    <a:lnTo>
                      <a:pt x="3824041" y="697075"/>
                    </a:lnTo>
                    <a:lnTo>
                      <a:pt x="3830441" y="698538"/>
                    </a:lnTo>
                    <a:lnTo>
                      <a:pt x="3834647" y="701281"/>
                    </a:lnTo>
                    <a:lnTo>
                      <a:pt x="3841413" y="704573"/>
                    </a:lnTo>
                    <a:lnTo>
                      <a:pt x="3848362" y="706584"/>
                    </a:lnTo>
                    <a:lnTo>
                      <a:pt x="3850373" y="705853"/>
                    </a:lnTo>
                    <a:lnTo>
                      <a:pt x="3852202" y="701281"/>
                    </a:lnTo>
                    <a:lnTo>
                      <a:pt x="3855310" y="701099"/>
                    </a:lnTo>
                    <a:lnTo>
                      <a:pt x="3861894" y="693967"/>
                    </a:lnTo>
                    <a:lnTo>
                      <a:pt x="3863174" y="689212"/>
                    </a:lnTo>
                    <a:lnTo>
                      <a:pt x="3861528" y="685921"/>
                    </a:lnTo>
                    <a:lnTo>
                      <a:pt x="3856956" y="683361"/>
                    </a:lnTo>
                    <a:lnTo>
                      <a:pt x="3850556" y="681349"/>
                    </a:lnTo>
                    <a:lnTo>
                      <a:pt x="3849459" y="680252"/>
                    </a:lnTo>
                    <a:lnTo>
                      <a:pt x="3848910" y="678241"/>
                    </a:lnTo>
                    <a:lnTo>
                      <a:pt x="3850190" y="678058"/>
                    </a:lnTo>
                    <a:lnTo>
                      <a:pt x="3853116" y="677143"/>
                    </a:lnTo>
                    <a:lnTo>
                      <a:pt x="3858054" y="677875"/>
                    </a:lnTo>
                    <a:lnTo>
                      <a:pt x="3860613" y="676412"/>
                    </a:lnTo>
                    <a:lnTo>
                      <a:pt x="3857322" y="671292"/>
                    </a:lnTo>
                    <a:lnTo>
                      <a:pt x="3853848" y="671109"/>
                    </a:lnTo>
                    <a:lnTo>
                      <a:pt x="3850008" y="667452"/>
                    </a:lnTo>
                    <a:lnTo>
                      <a:pt x="3846350" y="662331"/>
                    </a:lnTo>
                    <a:lnTo>
                      <a:pt x="3844521" y="655565"/>
                    </a:lnTo>
                    <a:lnTo>
                      <a:pt x="3843424" y="653188"/>
                    </a:lnTo>
                    <a:lnTo>
                      <a:pt x="3841596" y="640388"/>
                    </a:lnTo>
                    <a:lnTo>
                      <a:pt x="3836475" y="642399"/>
                    </a:lnTo>
                    <a:lnTo>
                      <a:pt x="3832635" y="638376"/>
                    </a:lnTo>
                    <a:lnTo>
                      <a:pt x="3832270" y="636548"/>
                    </a:lnTo>
                    <a:lnTo>
                      <a:pt x="3836475" y="635451"/>
                    </a:lnTo>
                    <a:lnTo>
                      <a:pt x="3838121" y="636548"/>
                    </a:lnTo>
                    <a:lnTo>
                      <a:pt x="3836841" y="631793"/>
                    </a:lnTo>
                    <a:lnTo>
                      <a:pt x="3833184" y="624662"/>
                    </a:lnTo>
                    <a:lnTo>
                      <a:pt x="3830076" y="628502"/>
                    </a:lnTo>
                    <a:lnTo>
                      <a:pt x="3827332" y="629782"/>
                    </a:lnTo>
                    <a:lnTo>
                      <a:pt x="3822212" y="628136"/>
                    </a:lnTo>
                    <a:lnTo>
                      <a:pt x="3818738" y="625210"/>
                    </a:lnTo>
                    <a:lnTo>
                      <a:pt x="3813800" y="624113"/>
                    </a:lnTo>
                    <a:lnTo>
                      <a:pt x="3809777" y="620456"/>
                    </a:lnTo>
                    <a:lnTo>
                      <a:pt x="3809046" y="616250"/>
                    </a:lnTo>
                    <a:lnTo>
                      <a:pt x="3809046" y="613141"/>
                    </a:lnTo>
                    <a:lnTo>
                      <a:pt x="3809777" y="609484"/>
                    </a:lnTo>
                    <a:lnTo>
                      <a:pt x="3813435" y="607107"/>
                    </a:lnTo>
                    <a:lnTo>
                      <a:pt x="3818007" y="609484"/>
                    </a:lnTo>
                    <a:lnTo>
                      <a:pt x="3826418" y="611313"/>
                    </a:lnTo>
                    <a:lnTo>
                      <a:pt x="3830624" y="608752"/>
                    </a:lnTo>
                    <a:lnTo>
                      <a:pt x="3830258" y="609850"/>
                    </a:lnTo>
                    <a:lnTo>
                      <a:pt x="3832635" y="612227"/>
                    </a:lnTo>
                    <a:lnTo>
                      <a:pt x="3840681" y="611313"/>
                    </a:lnTo>
                    <a:lnTo>
                      <a:pt x="3839036" y="613873"/>
                    </a:lnTo>
                    <a:lnTo>
                      <a:pt x="3839584" y="615518"/>
                    </a:lnTo>
                    <a:lnTo>
                      <a:pt x="3844887" y="612775"/>
                    </a:lnTo>
                    <a:lnTo>
                      <a:pt x="3848727" y="609118"/>
                    </a:lnTo>
                    <a:lnTo>
                      <a:pt x="3855310" y="607107"/>
                    </a:lnTo>
                    <a:lnTo>
                      <a:pt x="3862077" y="605827"/>
                    </a:lnTo>
                    <a:lnTo>
                      <a:pt x="3871585" y="597598"/>
                    </a:lnTo>
                    <a:lnTo>
                      <a:pt x="3875608" y="595403"/>
                    </a:lnTo>
                    <a:lnTo>
                      <a:pt x="3875608" y="595038"/>
                    </a:lnTo>
                    <a:lnTo>
                      <a:pt x="3882009" y="591380"/>
                    </a:lnTo>
                    <a:lnTo>
                      <a:pt x="3889506" y="584066"/>
                    </a:lnTo>
                    <a:lnTo>
                      <a:pt x="3890420" y="579494"/>
                    </a:lnTo>
                    <a:lnTo>
                      <a:pt x="3894260" y="576020"/>
                    </a:lnTo>
                    <a:lnTo>
                      <a:pt x="3893712" y="571083"/>
                    </a:lnTo>
                    <a:lnTo>
                      <a:pt x="3888409" y="568523"/>
                    </a:lnTo>
                    <a:lnTo>
                      <a:pt x="3879997" y="561757"/>
                    </a:lnTo>
                    <a:lnTo>
                      <a:pt x="3879814" y="555722"/>
                    </a:lnTo>
                    <a:lnTo>
                      <a:pt x="3878351" y="551150"/>
                    </a:lnTo>
                    <a:lnTo>
                      <a:pt x="3882374" y="551150"/>
                    </a:lnTo>
                    <a:lnTo>
                      <a:pt x="3885117" y="549870"/>
                    </a:lnTo>
                    <a:lnTo>
                      <a:pt x="3887860" y="552431"/>
                    </a:lnTo>
                    <a:lnTo>
                      <a:pt x="3893163" y="550419"/>
                    </a:lnTo>
                    <a:lnTo>
                      <a:pt x="3892432" y="542739"/>
                    </a:lnTo>
                    <a:lnTo>
                      <a:pt x="3896272" y="545116"/>
                    </a:lnTo>
                    <a:lnTo>
                      <a:pt x="3897369" y="542190"/>
                    </a:lnTo>
                    <a:lnTo>
                      <a:pt x="3898466" y="545482"/>
                    </a:lnTo>
                    <a:lnTo>
                      <a:pt x="3903586" y="549870"/>
                    </a:lnTo>
                    <a:lnTo>
                      <a:pt x="3906878" y="548956"/>
                    </a:lnTo>
                    <a:lnTo>
                      <a:pt x="3909438" y="545116"/>
                    </a:lnTo>
                    <a:lnTo>
                      <a:pt x="3910901" y="541824"/>
                    </a:lnTo>
                    <a:lnTo>
                      <a:pt x="3913644" y="541642"/>
                    </a:lnTo>
                    <a:lnTo>
                      <a:pt x="3914558" y="542373"/>
                    </a:lnTo>
                    <a:lnTo>
                      <a:pt x="3912730" y="548407"/>
                    </a:lnTo>
                    <a:lnTo>
                      <a:pt x="3913095" y="552613"/>
                    </a:lnTo>
                    <a:lnTo>
                      <a:pt x="3909255" y="554808"/>
                    </a:lnTo>
                    <a:lnTo>
                      <a:pt x="3906146" y="554808"/>
                    </a:lnTo>
                    <a:lnTo>
                      <a:pt x="3902672" y="553893"/>
                    </a:lnTo>
                    <a:lnTo>
                      <a:pt x="3905049" y="558099"/>
                    </a:lnTo>
                    <a:lnTo>
                      <a:pt x="3907426" y="561208"/>
                    </a:lnTo>
                    <a:lnTo>
                      <a:pt x="3909438" y="564682"/>
                    </a:lnTo>
                    <a:lnTo>
                      <a:pt x="3912730" y="564865"/>
                    </a:lnTo>
                    <a:lnTo>
                      <a:pt x="3915107" y="569437"/>
                    </a:lnTo>
                    <a:lnTo>
                      <a:pt x="3915107" y="574740"/>
                    </a:lnTo>
                    <a:lnTo>
                      <a:pt x="3919861" y="576386"/>
                    </a:lnTo>
                    <a:lnTo>
                      <a:pt x="3926079" y="576386"/>
                    </a:lnTo>
                    <a:lnTo>
                      <a:pt x="3934673" y="578031"/>
                    </a:lnTo>
                    <a:lnTo>
                      <a:pt x="3943634" y="576020"/>
                    </a:lnTo>
                    <a:lnTo>
                      <a:pt x="3946193" y="573277"/>
                    </a:lnTo>
                    <a:lnTo>
                      <a:pt x="3950948" y="572911"/>
                    </a:lnTo>
                    <a:lnTo>
                      <a:pt x="3960457" y="573826"/>
                    </a:lnTo>
                    <a:lnTo>
                      <a:pt x="3965211" y="573277"/>
                    </a:lnTo>
                    <a:lnTo>
                      <a:pt x="3968320" y="575288"/>
                    </a:lnTo>
                    <a:lnTo>
                      <a:pt x="3970515" y="577666"/>
                    </a:lnTo>
                    <a:lnTo>
                      <a:pt x="3975269" y="578031"/>
                    </a:lnTo>
                    <a:lnTo>
                      <a:pt x="3980023" y="579494"/>
                    </a:lnTo>
                    <a:lnTo>
                      <a:pt x="3979475" y="584980"/>
                    </a:lnTo>
                    <a:lnTo>
                      <a:pt x="3982035" y="588455"/>
                    </a:lnTo>
                    <a:lnTo>
                      <a:pt x="3981852" y="593026"/>
                    </a:lnTo>
                    <a:lnTo>
                      <a:pt x="3980755" y="596318"/>
                    </a:lnTo>
                    <a:lnTo>
                      <a:pt x="3991361" y="602901"/>
                    </a:lnTo>
                    <a:lnTo>
                      <a:pt x="3993555" y="605278"/>
                    </a:lnTo>
                    <a:lnTo>
                      <a:pt x="3994104" y="607290"/>
                    </a:lnTo>
                    <a:lnTo>
                      <a:pt x="3998858" y="607655"/>
                    </a:lnTo>
                    <a:lnTo>
                      <a:pt x="4003613" y="609301"/>
                    </a:lnTo>
                    <a:lnTo>
                      <a:pt x="4005990" y="608935"/>
                    </a:lnTo>
                    <a:lnTo>
                      <a:pt x="4002516" y="607107"/>
                    </a:lnTo>
                    <a:lnTo>
                      <a:pt x="4005259" y="603632"/>
                    </a:lnTo>
                    <a:lnTo>
                      <a:pt x="4006356" y="605461"/>
                    </a:lnTo>
                    <a:lnTo>
                      <a:pt x="4011293" y="606010"/>
                    </a:lnTo>
                    <a:lnTo>
                      <a:pt x="4011110" y="600889"/>
                    </a:lnTo>
                    <a:lnTo>
                      <a:pt x="4012756" y="598695"/>
                    </a:lnTo>
                    <a:lnTo>
                      <a:pt x="4013670" y="600158"/>
                    </a:lnTo>
                    <a:lnTo>
                      <a:pt x="4012756" y="605095"/>
                    </a:lnTo>
                    <a:lnTo>
                      <a:pt x="4009099" y="608387"/>
                    </a:lnTo>
                    <a:lnTo>
                      <a:pt x="4016779" y="612593"/>
                    </a:lnTo>
                    <a:lnTo>
                      <a:pt x="4021533" y="612593"/>
                    </a:lnTo>
                    <a:lnTo>
                      <a:pt x="4024276" y="613873"/>
                    </a:lnTo>
                    <a:lnTo>
                      <a:pt x="4022996" y="615701"/>
                    </a:lnTo>
                    <a:lnTo>
                      <a:pt x="4028300" y="618810"/>
                    </a:lnTo>
                    <a:lnTo>
                      <a:pt x="4028300" y="622284"/>
                    </a:lnTo>
                    <a:lnTo>
                      <a:pt x="4033785" y="622284"/>
                    </a:lnTo>
                    <a:lnTo>
                      <a:pt x="4035797" y="619176"/>
                    </a:lnTo>
                    <a:lnTo>
                      <a:pt x="4034882" y="623930"/>
                    </a:lnTo>
                    <a:lnTo>
                      <a:pt x="4040002" y="625027"/>
                    </a:lnTo>
                    <a:lnTo>
                      <a:pt x="4043842" y="623382"/>
                    </a:lnTo>
                    <a:lnTo>
                      <a:pt x="4045854" y="619724"/>
                    </a:lnTo>
                    <a:lnTo>
                      <a:pt x="4046037" y="615336"/>
                    </a:lnTo>
                    <a:lnTo>
                      <a:pt x="4048597" y="617347"/>
                    </a:lnTo>
                    <a:lnTo>
                      <a:pt x="4047865" y="619907"/>
                    </a:lnTo>
                    <a:lnTo>
                      <a:pt x="4044391" y="625942"/>
                    </a:lnTo>
                    <a:lnTo>
                      <a:pt x="4048049" y="628502"/>
                    </a:lnTo>
                    <a:lnTo>
                      <a:pt x="4051706" y="629416"/>
                    </a:lnTo>
                    <a:lnTo>
                      <a:pt x="4054449" y="628685"/>
                    </a:lnTo>
                    <a:lnTo>
                      <a:pt x="4057923" y="626124"/>
                    </a:lnTo>
                    <a:lnTo>
                      <a:pt x="4057740" y="620821"/>
                    </a:lnTo>
                    <a:lnTo>
                      <a:pt x="4053352" y="620456"/>
                    </a:lnTo>
                    <a:lnTo>
                      <a:pt x="4052986" y="618993"/>
                    </a:lnTo>
                    <a:lnTo>
                      <a:pt x="4057009" y="618078"/>
                    </a:lnTo>
                    <a:lnTo>
                      <a:pt x="4061215" y="619541"/>
                    </a:lnTo>
                    <a:lnTo>
                      <a:pt x="4065238" y="622833"/>
                    </a:lnTo>
                    <a:lnTo>
                      <a:pt x="4071089" y="621553"/>
                    </a:lnTo>
                    <a:lnTo>
                      <a:pt x="4066883" y="615518"/>
                    </a:lnTo>
                    <a:lnTo>
                      <a:pt x="4066883" y="614421"/>
                    </a:lnTo>
                    <a:lnTo>
                      <a:pt x="4064141" y="612410"/>
                    </a:lnTo>
                    <a:lnTo>
                      <a:pt x="4058472" y="613324"/>
                    </a:lnTo>
                    <a:lnTo>
                      <a:pt x="4058289" y="612410"/>
                    </a:lnTo>
                    <a:lnTo>
                      <a:pt x="4055363" y="611495"/>
                    </a:lnTo>
                    <a:lnTo>
                      <a:pt x="4054997" y="609667"/>
                    </a:lnTo>
                    <a:lnTo>
                      <a:pt x="4060118" y="609484"/>
                    </a:lnTo>
                    <a:lnTo>
                      <a:pt x="4061215" y="607655"/>
                    </a:lnTo>
                    <a:lnTo>
                      <a:pt x="4058472" y="605461"/>
                    </a:lnTo>
                    <a:lnTo>
                      <a:pt x="4052255" y="606558"/>
                    </a:lnTo>
                    <a:lnTo>
                      <a:pt x="4055912" y="604181"/>
                    </a:lnTo>
                    <a:lnTo>
                      <a:pt x="4061763" y="604364"/>
                    </a:lnTo>
                    <a:lnTo>
                      <a:pt x="4063775" y="602901"/>
                    </a:lnTo>
                    <a:lnTo>
                      <a:pt x="4063592" y="599975"/>
                    </a:lnTo>
                    <a:lnTo>
                      <a:pt x="4067798" y="601986"/>
                    </a:lnTo>
                    <a:lnTo>
                      <a:pt x="4078404" y="595952"/>
                    </a:lnTo>
                    <a:lnTo>
                      <a:pt x="4075844" y="593392"/>
                    </a:lnTo>
                    <a:lnTo>
                      <a:pt x="4073101" y="589369"/>
                    </a:lnTo>
                    <a:lnTo>
                      <a:pt x="4068347" y="589735"/>
                    </a:lnTo>
                    <a:lnTo>
                      <a:pt x="4063226" y="588272"/>
                    </a:lnTo>
                    <a:lnTo>
                      <a:pt x="4075295" y="587906"/>
                    </a:lnTo>
                    <a:lnTo>
                      <a:pt x="4074198" y="584432"/>
                    </a:lnTo>
                    <a:lnTo>
                      <a:pt x="4075844" y="580774"/>
                    </a:lnTo>
                    <a:lnTo>
                      <a:pt x="4082792" y="577117"/>
                    </a:lnTo>
                    <a:lnTo>
                      <a:pt x="4089193" y="576386"/>
                    </a:lnTo>
                    <a:lnTo>
                      <a:pt x="4096873" y="578031"/>
                    </a:lnTo>
                    <a:lnTo>
                      <a:pt x="4102542" y="578397"/>
                    </a:lnTo>
                    <a:lnTo>
                      <a:pt x="4104371" y="576386"/>
                    </a:lnTo>
                    <a:lnTo>
                      <a:pt x="4102725" y="573643"/>
                    </a:lnTo>
                    <a:lnTo>
                      <a:pt x="4095776" y="570534"/>
                    </a:lnTo>
                    <a:lnTo>
                      <a:pt x="4094313" y="565597"/>
                    </a:lnTo>
                    <a:lnTo>
                      <a:pt x="4096325" y="563219"/>
                    </a:lnTo>
                    <a:lnTo>
                      <a:pt x="4101079" y="567242"/>
                    </a:lnTo>
                    <a:lnTo>
                      <a:pt x="4105833" y="569254"/>
                    </a:lnTo>
                    <a:lnTo>
                      <a:pt x="4109125" y="572363"/>
                    </a:lnTo>
                    <a:lnTo>
                      <a:pt x="4114977" y="572911"/>
                    </a:lnTo>
                    <a:lnTo>
                      <a:pt x="4116439" y="569803"/>
                    </a:lnTo>
                    <a:lnTo>
                      <a:pt x="4115525" y="566694"/>
                    </a:lnTo>
                    <a:lnTo>
                      <a:pt x="4117353" y="559745"/>
                    </a:lnTo>
                    <a:lnTo>
                      <a:pt x="4123205" y="558099"/>
                    </a:lnTo>
                    <a:lnTo>
                      <a:pt x="4127412" y="554808"/>
                    </a:lnTo>
                    <a:lnTo>
                      <a:pt x="4131983" y="554442"/>
                    </a:lnTo>
                    <a:lnTo>
                      <a:pt x="4136372" y="555173"/>
                    </a:lnTo>
                    <a:lnTo>
                      <a:pt x="4138566" y="551699"/>
                    </a:lnTo>
                    <a:lnTo>
                      <a:pt x="4134178" y="550785"/>
                    </a:lnTo>
                    <a:close/>
                  </a:path>
                </a:pathLst>
              </a:custGeom>
              <a:grpFill/>
              <a:ln w="18272" cap="flat">
                <a:noFill/>
                <a:prstDash val="solid"/>
                <a:miter/>
              </a:ln>
            </p:spPr>
            <p:txBody>
              <a:bodyPr rtlCol="0" anchor="ctr"/>
              <a:lstStyle/>
              <a:p>
                <a:endParaRPr lang="en-GB" sz="1463"/>
              </a:p>
            </p:txBody>
          </p:sp>
          <p:sp>
            <p:nvSpPr>
              <p:cNvPr id="734" name="Freeform: Shape 733">
                <a:extLst>
                  <a:ext uri="{FF2B5EF4-FFF2-40B4-BE49-F238E27FC236}">
                    <a16:creationId xmlns:a16="http://schemas.microsoft.com/office/drawing/2014/main" id="{5C7F8A68-B788-7983-BCDD-EA464F92169D}"/>
                  </a:ext>
                </a:extLst>
              </p:cNvPr>
              <p:cNvSpPr/>
              <p:nvPr/>
            </p:nvSpPr>
            <p:spPr>
              <a:xfrm>
                <a:off x="6686021" y="1811606"/>
                <a:ext cx="4138566" cy="1426152"/>
              </a:xfrm>
              <a:custGeom>
                <a:avLst/>
                <a:gdLst>
                  <a:gd name="connsiteX0" fmla="*/ 4134178 w 4138566"/>
                  <a:gd name="connsiteY0" fmla="*/ 550785 h 1426152"/>
                  <a:gd name="connsiteX1" fmla="*/ 4132165 w 4138566"/>
                  <a:gd name="connsiteY1" fmla="*/ 551882 h 1426152"/>
                  <a:gd name="connsiteX2" fmla="*/ 4128326 w 4138566"/>
                  <a:gd name="connsiteY2" fmla="*/ 549870 h 1426152"/>
                  <a:gd name="connsiteX3" fmla="*/ 4124851 w 4138566"/>
                  <a:gd name="connsiteY3" fmla="*/ 549322 h 1426152"/>
                  <a:gd name="connsiteX4" fmla="*/ 4125949 w 4138566"/>
                  <a:gd name="connsiteY4" fmla="*/ 546945 h 1426152"/>
                  <a:gd name="connsiteX5" fmla="*/ 4122108 w 4138566"/>
                  <a:gd name="connsiteY5" fmla="*/ 544202 h 1426152"/>
                  <a:gd name="connsiteX6" fmla="*/ 4116439 w 4138566"/>
                  <a:gd name="connsiteY6" fmla="*/ 547859 h 1426152"/>
                  <a:gd name="connsiteX7" fmla="*/ 4114245 w 4138566"/>
                  <a:gd name="connsiteY7" fmla="*/ 546030 h 1426152"/>
                  <a:gd name="connsiteX8" fmla="*/ 4117353 w 4138566"/>
                  <a:gd name="connsiteY8" fmla="*/ 544567 h 1426152"/>
                  <a:gd name="connsiteX9" fmla="*/ 4117536 w 4138566"/>
                  <a:gd name="connsiteY9" fmla="*/ 543104 h 1426152"/>
                  <a:gd name="connsiteX10" fmla="*/ 4112234 w 4138566"/>
                  <a:gd name="connsiteY10" fmla="*/ 539813 h 1426152"/>
                  <a:gd name="connsiteX11" fmla="*/ 4106748 w 4138566"/>
                  <a:gd name="connsiteY11" fmla="*/ 537436 h 1426152"/>
                  <a:gd name="connsiteX12" fmla="*/ 4104188 w 4138566"/>
                  <a:gd name="connsiteY12" fmla="*/ 533596 h 1426152"/>
                  <a:gd name="connsiteX13" fmla="*/ 4096873 w 4138566"/>
                  <a:gd name="connsiteY13" fmla="*/ 530121 h 1426152"/>
                  <a:gd name="connsiteX14" fmla="*/ 4093764 w 4138566"/>
                  <a:gd name="connsiteY14" fmla="*/ 526647 h 1426152"/>
                  <a:gd name="connsiteX15" fmla="*/ 4093581 w 4138566"/>
                  <a:gd name="connsiteY15" fmla="*/ 523904 h 1426152"/>
                  <a:gd name="connsiteX16" fmla="*/ 4088461 w 4138566"/>
                  <a:gd name="connsiteY16" fmla="*/ 522258 h 1426152"/>
                  <a:gd name="connsiteX17" fmla="*/ 4086815 w 4138566"/>
                  <a:gd name="connsiteY17" fmla="*/ 519698 h 1426152"/>
                  <a:gd name="connsiteX18" fmla="*/ 4085901 w 4138566"/>
                  <a:gd name="connsiteY18" fmla="*/ 516406 h 1426152"/>
                  <a:gd name="connsiteX19" fmla="*/ 4063226 w 4138566"/>
                  <a:gd name="connsiteY19" fmla="*/ 513481 h 1426152"/>
                  <a:gd name="connsiteX20" fmla="*/ 4059020 w 4138566"/>
                  <a:gd name="connsiteY20" fmla="*/ 514395 h 1426152"/>
                  <a:gd name="connsiteX21" fmla="*/ 4069078 w 4138566"/>
                  <a:gd name="connsiteY21" fmla="*/ 516406 h 1426152"/>
                  <a:gd name="connsiteX22" fmla="*/ 4067249 w 4138566"/>
                  <a:gd name="connsiteY22" fmla="*/ 518601 h 1426152"/>
                  <a:gd name="connsiteX23" fmla="*/ 4062495 w 4138566"/>
                  <a:gd name="connsiteY23" fmla="*/ 519149 h 1426152"/>
                  <a:gd name="connsiteX24" fmla="*/ 4057009 w 4138566"/>
                  <a:gd name="connsiteY24" fmla="*/ 518235 h 1426152"/>
                  <a:gd name="connsiteX25" fmla="*/ 4048414 w 4138566"/>
                  <a:gd name="connsiteY25" fmla="*/ 514761 h 1426152"/>
                  <a:gd name="connsiteX26" fmla="*/ 4050060 w 4138566"/>
                  <a:gd name="connsiteY26" fmla="*/ 519149 h 1426152"/>
                  <a:gd name="connsiteX27" fmla="*/ 4048414 w 4138566"/>
                  <a:gd name="connsiteY27" fmla="*/ 521709 h 1426152"/>
                  <a:gd name="connsiteX28" fmla="*/ 4046403 w 4138566"/>
                  <a:gd name="connsiteY28" fmla="*/ 521709 h 1426152"/>
                  <a:gd name="connsiteX29" fmla="*/ 4044757 w 4138566"/>
                  <a:gd name="connsiteY29" fmla="*/ 518601 h 1426152"/>
                  <a:gd name="connsiteX30" fmla="*/ 4042197 w 4138566"/>
                  <a:gd name="connsiteY30" fmla="*/ 516406 h 1426152"/>
                  <a:gd name="connsiteX31" fmla="*/ 4043660 w 4138566"/>
                  <a:gd name="connsiteY31" fmla="*/ 513481 h 1426152"/>
                  <a:gd name="connsiteX32" fmla="*/ 4047500 w 4138566"/>
                  <a:gd name="connsiteY32" fmla="*/ 512383 h 1426152"/>
                  <a:gd name="connsiteX33" fmla="*/ 4042197 w 4138566"/>
                  <a:gd name="connsiteY33" fmla="*/ 510738 h 1426152"/>
                  <a:gd name="connsiteX34" fmla="*/ 4039637 w 4138566"/>
                  <a:gd name="connsiteY34" fmla="*/ 510920 h 1426152"/>
                  <a:gd name="connsiteX35" fmla="*/ 4038540 w 4138566"/>
                  <a:gd name="connsiteY35" fmla="*/ 508726 h 1426152"/>
                  <a:gd name="connsiteX36" fmla="*/ 4034882 w 4138566"/>
                  <a:gd name="connsiteY36" fmla="*/ 508178 h 1426152"/>
                  <a:gd name="connsiteX37" fmla="*/ 4035431 w 4138566"/>
                  <a:gd name="connsiteY37" fmla="*/ 510372 h 1426152"/>
                  <a:gd name="connsiteX38" fmla="*/ 4033602 w 4138566"/>
                  <a:gd name="connsiteY38" fmla="*/ 513846 h 1426152"/>
                  <a:gd name="connsiteX39" fmla="*/ 4031774 w 4138566"/>
                  <a:gd name="connsiteY39" fmla="*/ 513115 h 1426152"/>
                  <a:gd name="connsiteX40" fmla="*/ 4030676 w 4138566"/>
                  <a:gd name="connsiteY40" fmla="*/ 511286 h 1426152"/>
                  <a:gd name="connsiteX41" fmla="*/ 4024825 w 4138566"/>
                  <a:gd name="connsiteY41" fmla="*/ 509823 h 1426152"/>
                  <a:gd name="connsiteX42" fmla="*/ 4019522 w 4138566"/>
                  <a:gd name="connsiteY42" fmla="*/ 510372 h 1426152"/>
                  <a:gd name="connsiteX43" fmla="*/ 4014767 w 4138566"/>
                  <a:gd name="connsiteY43" fmla="*/ 511652 h 1426152"/>
                  <a:gd name="connsiteX44" fmla="*/ 4016779 w 4138566"/>
                  <a:gd name="connsiteY44" fmla="*/ 514029 h 1426152"/>
                  <a:gd name="connsiteX45" fmla="*/ 4017876 w 4138566"/>
                  <a:gd name="connsiteY45" fmla="*/ 511835 h 1426152"/>
                  <a:gd name="connsiteX46" fmla="*/ 4023545 w 4138566"/>
                  <a:gd name="connsiteY46" fmla="*/ 510920 h 1426152"/>
                  <a:gd name="connsiteX47" fmla="*/ 4023910 w 4138566"/>
                  <a:gd name="connsiteY47" fmla="*/ 512383 h 1426152"/>
                  <a:gd name="connsiteX48" fmla="*/ 4020619 w 4138566"/>
                  <a:gd name="connsiteY48" fmla="*/ 513298 h 1426152"/>
                  <a:gd name="connsiteX49" fmla="*/ 4027385 w 4138566"/>
                  <a:gd name="connsiteY49" fmla="*/ 515126 h 1426152"/>
                  <a:gd name="connsiteX50" fmla="*/ 4027019 w 4138566"/>
                  <a:gd name="connsiteY50" fmla="*/ 522624 h 1426152"/>
                  <a:gd name="connsiteX51" fmla="*/ 4024825 w 4138566"/>
                  <a:gd name="connsiteY51" fmla="*/ 530121 h 1426152"/>
                  <a:gd name="connsiteX52" fmla="*/ 4028300 w 4138566"/>
                  <a:gd name="connsiteY52" fmla="*/ 530670 h 1426152"/>
                  <a:gd name="connsiteX53" fmla="*/ 4029762 w 4138566"/>
                  <a:gd name="connsiteY53" fmla="*/ 529207 h 1426152"/>
                  <a:gd name="connsiteX54" fmla="*/ 4031774 w 4138566"/>
                  <a:gd name="connsiteY54" fmla="*/ 530487 h 1426152"/>
                  <a:gd name="connsiteX55" fmla="*/ 4034334 w 4138566"/>
                  <a:gd name="connsiteY55" fmla="*/ 534144 h 1426152"/>
                  <a:gd name="connsiteX56" fmla="*/ 4034334 w 4138566"/>
                  <a:gd name="connsiteY56" fmla="*/ 537070 h 1426152"/>
                  <a:gd name="connsiteX57" fmla="*/ 4033602 w 4138566"/>
                  <a:gd name="connsiteY57" fmla="*/ 540362 h 1426152"/>
                  <a:gd name="connsiteX58" fmla="*/ 4030128 w 4138566"/>
                  <a:gd name="connsiteY58" fmla="*/ 540362 h 1426152"/>
                  <a:gd name="connsiteX59" fmla="*/ 4028300 w 4138566"/>
                  <a:gd name="connsiteY59" fmla="*/ 542739 h 1426152"/>
                  <a:gd name="connsiteX60" fmla="*/ 4028482 w 4138566"/>
                  <a:gd name="connsiteY60" fmla="*/ 540362 h 1426152"/>
                  <a:gd name="connsiteX61" fmla="*/ 4029397 w 4138566"/>
                  <a:gd name="connsiteY61" fmla="*/ 539264 h 1426152"/>
                  <a:gd name="connsiteX62" fmla="*/ 4029579 w 4138566"/>
                  <a:gd name="connsiteY62" fmla="*/ 534510 h 1426152"/>
                  <a:gd name="connsiteX63" fmla="*/ 4023545 w 4138566"/>
                  <a:gd name="connsiteY63" fmla="*/ 532864 h 1426152"/>
                  <a:gd name="connsiteX64" fmla="*/ 4019156 w 4138566"/>
                  <a:gd name="connsiteY64" fmla="*/ 533596 h 1426152"/>
                  <a:gd name="connsiteX65" fmla="*/ 4018059 w 4138566"/>
                  <a:gd name="connsiteY65" fmla="*/ 530487 h 1426152"/>
                  <a:gd name="connsiteX66" fmla="*/ 4018608 w 4138566"/>
                  <a:gd name="connsiteY66" fmla="*/ 528658 h 1426152"/>
                  <a:gd name="connsiteX67" fmla="*/ 4012756 w 4138566"/>
                  <a:gd name="connsiteY67" fmla="*/ 525915 h 1426152"/>
                  <a:gd name="connsiteX68" fmla="*/ 4010562 w 4138566"/>
                  <a:gd name="connsiteY68" fmla="*/ 523721 h 1426152"/>
                  <a:gd name="connsiteX69" fmla="*/ 4011841 w 4138566"/>
                  <a:gd name="connsiteY69" fmla="*/ 519881 h 1426152"/>
                  <a:gd name="connsiteX70" fmla="*/ 4011293 w 4138566"/>
                  <a:gd name="connsiteY70" fmla="*/ 516406 h 1426152"/>
                  <a:gd name="connsiteX71" fmla="*/ 4008001 w 4138566"/>
                  <a:gd name="connsiteY71" fmla="*/ 511652 h 1426152"/>
                  <a:gd name="connsiteX72" fmla="*/ 4007270 w 4138566"/>
                  <a:gd name="connsiteY72" fmla="*/ 506898 h 1426152"/>
                  <a:gd name="connsiteX73" fmla="*/ 4004710 w 4138566"/>
                  <a:gd name="connsiteY73" fmla="*/ 500132 h 1426152"/>
                  <a:gd name="connsiteX74" fmla="*/ 4002698 w 4138566"/>
                  <a:gd name="connsiteY74" fmla="*/ 497754 h 1426152"/>
                  <a:gd name="connsiteX75" fmla="*/ 4003796 w 4138566"/>
                  <a:gd name="connsiteY75" fmla="*/ 495377 h 1426152"/>
                  <a:gd name="connsiteX76" fmla="*/ 4006904 w 4138566"/>
                  <a:gd name="connsiteY76" fmla="*/ 497754 h 1426152"/>
                  <a:gd name="connsiteX77" fmla="*/ 4007818 w 4138566"/>
                  <a:gd name="connsiteY77" fmla="*/ 501046 h 1426152"/>
                  <a:gd name="connsiteX78" fmla="*/ 4008550 w 4138566"/>
                  <a:gd name="connsiteY78" fmla="*/ 499400 h 1426152"/>
                  <a:gd name="connsiteX79" fmla="*/ 4007270 w 4138566"/>
                  <a:gd name="connsiteY79" fmla="*/ 496840 h 1426152"/>
                  <a:gd name="connsiteX80" fmla="*/ 3995750 w 4138566"/>
                  <a:gd name="connsiteY80" fmla="*/ 491171 h 1426152"/>
                  <a:gd name="connsiteX81" fmla="*/ 3993738 w 4138566"/>
                  <a:gd name="connsiteY81" fmla="*/ 487514 h 1426152"/>
                  <a:gd name="connsiteX82" fmla="*/ 3993555 w 4138566"/>
                  <a:gd name="connsiteY82" fmla="*/ 484588 h 1426152"/>
                  <a:gd name="connsiteX83" fmla="*/ 3981487 w 4138566"/>
                  <a:gd name="connsiteY83" fmla="*/ 480931 h 1426152"/>
                  <a:gd name="connsiteX84" fmla="*/ 3979475 w 4138566"/>
                  <a:gd name="connsiteY84" fmla="*/ 481479 h 1426152"/>
                  <a:gd name="connsiteX85" fmla="*/ 3981303 w 4138566"/>
                  <a:gd name="connsiteY85" fmla="*/ 484588 h 1426152"/>
                  <a:gd name="connsiteX86" fmla="*/ 3985143 w 4138566"/>
                  <a:gd name="connsiteY86" fmla="*/ 488245 h 1426152"/>
                  <a:gd name="connsiteX87" fmla="*/ 3987886 w 4138566"/>
                  <a:gd name="connsiteY87" fmla="*/ 490257 h 1426152"/>
                  <a:gd name="connsiteX88" fmla="*/ 3989898 w 4138566"/>
                  <a:gd name="connsiteY88" fmla="*/ 490257 h 1426152"/>
                  <a:gd name="connsiteX89" fmla="*/ 3992092 w 4138566"/>
                  <a:gd name="connsiteY89" fmla="*/ 492634 h 1426152"/>
                  <a:gd name="connsiteX90" fmla="*/ 3992641 w 4138566"/>
                  <a:gd name="connsiteY90" fmla="*/ 495377 h 1426152"/>
                  <a:gd name="connsiteX91" fmla="*/ 3988983 w 4138566"/>
                  <a:gd name="connsiteY91" fmla="*/ 494097 h 1426152"/>
                  <a:gd name="connsiteX92" fmla="*/ 3975086 w 4138566"/>
                  <a:gd name="connsiteY92" fmla="*/ 487148 h 1426152"/>
                  <a:gd name="connsiteX93" fmla="*/ 3970880 w 4138566"/>
                  <a:gd name="connsiteY93" fmla="*/ 486600 h 1426152"/>
                  <a:gd name="connsiteX94" fmla="*/ 3966125 w 4138566"/>
                  <a:gd name="connsiteY94" fmla="*/ 484588 h 1426152"/>
                  <a:gd name="connsiteX95" fmla="*/ 3968503 w 4138566"/>
                  <a:gd name="connsiteY95" fmla="*/ 482942 h 1426152"/>
                  <a:gd name="connsiteX96" fmla="*/ 3973074 w 4138566"/>
                  <a:gd name="connsiteY96" fmla="*/ 482028 h 1426152"/>
                  <a:gd name="connsiteX97" fmla="*/ 3973257 w 4138566"/>
                  <a:gd name="connsiteY97" fmla="*/ 479102 h 1426152"/>
                  <a:gd name="connsiteX98" fmla="*/ 3974538 w 4138566"/>
                  <a:gd name="connsiteY98" fmla="*/ 477639 h 1426152"/>
                  <a:gd name="connsiteX99" fmla="*/ 3964663 w 4138566"/>
                  <a:gd name="connsiteY99" fmla="*/ 476176 h 1426152"/>
                  <a:gd name="connsiteX100" fmla="*/ 3959543 w 4138566"/>
                  <a:gd name="connsiteY100" fmla="*/ 476176 h 1426152"/>
                  <a:gd name="connsiteX101" fmla="*/ 3956251 w 4138566"/>
                  <a:gd name="connsiteY101" fmla="*/ 474531 h 1426152"/>
                  <a:gd name="connsiteX102" fmla="*/ 3951314 w 4138566"/>
                  <a:gd name="connsiteY102" fmla="*/ 473433 h 1426152"/>
                  <a:gd name="connsiteX103" fmla="*/ 3953508 w 4138566"/>
                  <a:gd name="connsiteY103" fmla="*/ 471239 h 1426152"/>
                  <a:gd name="connsiteX104" fmla="*/ 3956068 w 4138566"/>
                  <a:gd name="connsiteY104" fmla="*/ 470691 h 1426152"/>
                  <a:gd name="connsiteX105" fmla="*/ 3954606 w 4138566"/>
                  <a:gd name="connsiteY105" fmla="*/ 469045 h 1426152"/>
                  <a:gd name="connsiteX106" fmla="*/ 3953508 w 4138566"/>
                  <a:gd name="connsiteY106" fmla="*/ 466119 h 1426152"/>
                  <a:gd name="connsiteX107" fmla="*/ 3946011 w 4138566"/>
                  <a:gd name="connsiteY107" fmla="*/ 466119 h 1426152"/>
                  <a:gd name="connsiteX108" fmla="*/ 3946742 w 4138566"/>
                  <a:gd name="connsiteY108" fmla="*/ 464290 h 1426152"/>
                  <a:gd name="connsiteX109" fmla="*/ 3943085 w 4138566"/>
                  <a:gd name="connsiteY109" fmla="*/ 460999 h 1426152"/>
                  <a:gd name="connsiteX110" fmla="*/ 3939428 w 4138566"/>
                  <a:gd name="connsiteY110" fmla="*/ 461730 h 1426152"/>
                  <a:gd name="connsiteX111" fmla="*/ 3939245 w 4138566"/>
                  <a:gd name="connsiteY111" fmla="*/ 460267 h 1426152"/>
                  <a:gd name="connsiteX112" fmla="*/ 3933759 w 4138566"/>
                  <a:gd name="connsiteY112" fmla="*/ 457890 h 1426152"/>
                  <a:gd name="connsiteX113" fmla="*/ 3924799 w 4138566"/>
                  <a:gd name="connsiteY113" fmla="*/ 460267 h 1426152"/>
                  <a:gd name="connsiteX114" fmla="*/ 3924250 w 4138566"/>
                  <a:gd name="connsiteY114" fmla="*/ 458622 h 1426152"/>
                  <a:gd name="connsiteX115" fmla="*/ 3925530 w 4138566"/>
                  <a:gd name="connsiteY115" fmla="*/ 456244 h 1426152"/>
                  <a:gd name="connsiteX116" fmla="*/ 3924799 w 4138566"/>
                  <a:gd name="connsiteY116" fmla="*/ 454416 h 1426152"/>
                  <a:gd name="connsiteX117" fmla="*/ 3922604 w 4138566"/>
                  <a:gd name="connsiteY117" fmla="*/ 451673 h 1426152"/>
                  <a:gd name="connsiteX118" fmla="*/ 3917301 w 4138566"/>
                  <a:gd name="connsiteY118" fmla="*/ 448381 h 1426152"/>
                  <a:gd name="connsiteX119" fmla="*/ 3921507 w 4138566"/>
                  <a:gd name="connsiteY119" fmla="*/ 452587 h 1426152"/>
                  <a:gd name="connsiteX120" fmla="*/ 3915107 w 4138566"/>
                  <a:gd name="connsiteY120" fmla="*/ 450393 h 1426152"/>
                  <a:gd name="connsiteX121" fmla="*/ 3912181 w 4138566"/>
                  <a:gd name="connsiteY121" fmla="*/ 450393 h 1426152"/>
                  <a:gd name="connsiteX122" fmla="*/ 3907975 w 4138566"/>
                  <a:gd name="connsiteY122" fmla="*/ 447650 h 1426152"/>
                  <a:gd name="connsiteX123" fmla="*/ 3906695 w 4138566"/>
                  <a:gd name="connsiteY123" fmla="*/ 441798 h 1426152"/>
                  <a:gd name="connsiteX124" fmla="*/ 3904135 w 4138566"/>
                  <a:gd name="connsiteY124" fmla="*/ 438141 h 1426152"/>
                  <a:gd name="connsiteX125" fmla="*/ 3901026 w 4138566"/>
                  <a:gd name="connsiteY125" fmla="*/ 438141 h 1426152"/>
                  <a:gd name="connsiteX126" fmla="*/ 3890055 w 4138566"/>
                  <a:gd name="connsiteY126" fmla="*/ 434849 h 1426152"/>
                  <a:gd name="connsiteX127" fmla="*/ 3886580 w 4138566"/>
                  <a:gd name="connsiteY127" fmla="*/ 432289 h 1426152"/>
                  <a:gd name="connsiteX128" fmla="*/ 3880546 w 4138566"/>
                  <a:gd name="connsiteY128" fmla="*/ 432472 h 1426152"/>
                  <a:gd name="connsiteX129" fmla="*/ 3875608 w 4138566"/>
                  <a:gd name="connsiteY129" fmla="*/ 431009 h 1426152"/>
                  <a:gd name="connsiteX130" fmla="*/ 3875608 w 4138566"/>
                  <a:gd name="connsiteY130" fmla="*/ 430643 h 1426152"/>
                  <a:gd name="connsiteX131" fmla="*/ 3853665 w 4138566"/>
                  <a:gd name="connsiteY131" fmla="*/ 416380 h 1426152"/>
                  <a:gd name="connsiteX132" fmla="*/ 3843241 w 4138566"/>
                  <a:gd name="connsiteY132" fmla="*/ 412174 h 1426152"/>
                  <a:gd name="connsiteX133" fmla="*/ 3837939 w 4138566"/>
                  <a:gd name="connsiteY133" fmla="*/ 410894 h 1426152"/>
                  <a:gd name="connsiteX134" fmla="*/ 3834830 w 4138566"/>
                  <a:gd name="connsiteY134" fmla="*/ 407968 h 1426152"/>
                  <a:gd name="connsiteX135" fmla="*/ 3832635 w 4138566"/>
                  <a:gd name="connsiteY135" fmla="*/ 408883 h 1426152"/>
                  <a:gd name="connsiteX136" fmla="*/ 3815812 w 4138566"/>
                  <a:gd name="connsiteY136" fmla="*/ 403762 h 1426152"/>
                  <a:gd name="connsiteX137" fmla="*/ 3808680 w 4138566"/>
                  <a:gd name="connsiteY137" fmla="*/ 399191 h 1426152"/>
                  <a:gd name="connsiteX138" fmla="*/ 3805389 w 4138566"/>
                  <a:gd name="connsiteY138" fmla="*/ 399557 h 1426152"/>
                  <a:gd name="connsiteX139" fmla="*/ 3795514 w 4138566"/>
                  <a:gd name="connsiteY139" fmla="*/ 396997 h 1426152"/>
                  <a:gd name="connsiteX140" fmla="*/ 3790028 w 4138566"/>
                  <a:gd name="connsiteY140" fmla="*/ 396448 h 1426152"/>
                  <a:gd name="connsiteX141" fmla="*/ 3775948 w 4138566"/>
                  <a:gd name="connsiteY141" fmla="*/ 388402 h 1426152"/>
                  <a:gd name="connsiteX142" fmla="*/ 3770645 w 4138566"/>
                  <a:gd name="connsiteY142" fmla="*/ 387671 h 1426152"/>
                  <a:gd name="connsiteX143" fmla="*/ 3746507 w 4138566"/>
                  <a:gd name="connsiteY143" fmla="*/ 387488 h 1426152"/>
                  <a:gd name="connsiteX144" fmla="*/ 3744313 w 4138566"/>
                  <a:gd name="connsiteY144" fmla="*/ 388951 h 1426152"/>
                  <a:gd name="connsiteX145" fmla="*/ 3737546 w 4138566"/>
                  <a:gd name="connsiteY145" fmla="*/ 389865 h 1426152"/>
                  <a:gd name="connsiteX146" fmla="*/ 3733158 w 4138566"/>
                  <a:gd name="connsiteY146" fmla="*/ 387853 h 1426152"/>
                  <a:gd name="connsiteX147" fmla="*/ 3726392 w 4138566"/>
                  <a:gd name="connsiteY147" fmla="*/ 386756 h 1426152"/>
                  <a:gd name="connsiteX148" fmla="*/ 3719626 w 4138566"/>
                  <a:gd name="connsiteY148" fmla="*/ 387671 h 1426152"/>
                  <a:gd name="connsiteX149" fmla="*/ 3709203 w 4138566"/>
                  <a:gd name="connsiteY149" fmla="*/ 386939 h 1426152"/>
                  <a:gd name="connsiteX150" fmla="*/ 3703717 w 4138566"/>
                  <a:gd name="connsiteY150" fmla="*/ 388951 h 1426152"/>
                  <a:gd name="connsiteX151" fmla="*/ 3696768 w 4138566"/>
                  <a:gd name="connsiteY151" fmla="*/ 387853 h 1426152"/>
                  <a:gd name="connsiteX152" fmla="*/ 3684516 w 4138566"/>
                  <a:gd name="connsiteY152" fmla="*/ 383830 h 1426152"/>
                  <a:gd name="connsiteX153" fmla="*/ 3681041 w 4138566"/>
                  <a:gd name="connsiteY153" fmla="*/ 384379 h 1426152"/>
                  <a:gd name="connsiteX154" fmla="*/ 3649589 w 4138566"/>
                  <a:gd name="connsiteY154" fmla="*/ 379625 h 1426152"/>
                  <a:gd name="connsiteX155" fmla="*/ 3637337 w 4138566"/>
                  <a:gd name="connsiteY155" fmla="*/ 379625 h 1426152"/>
                  <a:gd name="connsiteX156" fmla="*/ 3633131 w 4138566"/>
                  <a:gd name="connsiteY156" fmla="*/ 381270 h 1426152"/>
                  <a:gd name="connsiteX157" fmla="*/ 3632217 w 4138566"/>
                  <a:gd name="connsiteY157" fmla="*/ 384928 h 1426152"/>
                  <a:gd name="connsiteX158" fmla="*/ 3633863 w 4138566"/>
                  <a:gd name="connsiteY158" fmla="*/ 387671 h 1426152"/>
                  <a:gd name="connsiteX159" fmla="*/ 3633680 w 4138566"/>
                  <a:gd name="connsiteY159" fmla="*/ 393888 h 1426152"/>
                  <a:gd name="connsiteX160" fmla="*/ 3625268 w 4138566"/>
                  <a:gd name="connsiteY160" fmla="*/ 395899 h 1426152"/>
                  <a:gd name="connsiteX161" fmla="*/ 3623256 w 4138566"/>
                  <a:gd name="connsiteY161" fmla="*/ 399374 h 1426152"/>
                  <a:gd name="connsiteX162" fmla="*/ 3636789 w 4138566"/>
                  <a:gd name="connsiteY162" fmla="*/ 401385 h 1426152"/>
                  <a:gd name="connsiteX163" fmla="*/ 3641726 w 4138566"/>
                  <a:gd name="connsiteY163" fmla="*/ 411626 h 1426152"/>
                  <a:gd name="connsiteX164" fmla="*/ 3644469 w 4138566"/>
                  <a:gd name="connsiteY164" fmla="*/ 413637 h 1426152"/>
                  <a:gd name="connsiteX165" fmla="*/ 3644469 w 4138566"/>
                  <a:gd name="connsiteY165" fmla="*/ 416380 h 1426152"/>
                  <a:gd name="connsiteX166" fmla="*/ 3647029 w 4138566"/>
                  <a:gd name="connsiteY166" fmla="*/ 422597 h 1426152"/>
                  <a:gd name="connsiteX167" fmla="*/ 3633131 w 4138566"/>
                  <a:gd name="connsiteY167" fmla="*/ 433569 h 1426152"/>
                  <a:gd name="connsiteX168" fmla="*/ 3623623 w 4138566"/>
                  <a:gd name="connsiteY168" fmla="*/ 437409 h 1426152"/>
                  <a:gd name="connsiteX169" fmla="*/ 3613199 w 4138566"/>
                  <a:gd name="connsiteY169" fmla="*/ 437044 h 1426152"/>
                  <a:gd name="connsiteX170" fmla="*/ 3609176 w 4138566"/>
                  <a:gd name="connsiteY170" fmla="*/ 435764 h 1426152"/>
                  <a:gd name="connsiteX171" fmla="*/ 3606068 w 4138566"/>
                  <a:gd name="connsiteY171" fmla="*/ 429181 h 1426152"/>
                  <a:gd name="connsiteX172" fmla="*/ 3603691 w 4138566"/>
                  <a:gd name="connsiteY172" fmla="*/ 425889 h 1426152"/>
                  <a:gd name="connsiteX173" fmla="*/ 3596376 w 4138566"/>
                  <a:gd name="connsiteY173" fmla="*/ 422963 h 1426152"/>
                  <a:gd name="connsiteX174" fmla="*/ 3595827 w 4138566"/>
                  <a:gd name="connsiteY174" fmla="*/ 421500 h 1426152"/>
                  <a:gd name="connsiteX175" fmla="*/ 3591255 w 4138566"/>
                  <a:gd name="connsiteY175" fmla="*/ 419672 h 1426152"/>
                  <a:gd name="connsiteX176" fmla="*/ 3580284 w 4138566"/>
                  <a:gd name="connsiteY176" fmla="*/ 418940 h 1426152"/>
                  <a:gd name="connsiteX177" fmla="*/ 3577358 w 4138566"/>
                  <a:gd name="connsiteY177" fmla="*/ 417294 h 1426152"/>
                  <a:gd name="connsiteX178" fmla="*/ 3576078 w 4138566"/>
                  <a:gd name="connsiteY178" fmla="*/ 415283 h 1426152"/>
                  <a:gd name="connsiteX179" fmla="*/ 3575895 w 4138566"/>
                  <a:gd name="connsiteY179" fmla="*/ 413089 h 1426152"/>
                  <a:gd name="connsiteX180" fmla="*/ 3576810 w 4138566"/>
                  <a:gd name="connsiteY180" fmla="*/ 404128 h 1426152"/>
                  <a:gd name="connsiteX181" fmla="*/ 3575346 w 4138566"/>
                  <a:gd name="connsiteY181" fmla="*/ 401020 h 1426152"/>
                  <a:gd name="connsiteX182" fmla="*/ 3566935 w 4138566"/>
                  <a:gd name="connsiteY182" fmla="*/ 399374 h 1426152"/>
                  <a:gd name="connsiteX183" fmla="*/ 3567849 w 4138566"/>
                  <a:gd name="connsiteY183" fmla="*/ 396631 h 1426152"/>
                  <a:gd name="connsiteX184" fmla="*/ 3571141 w 4138566"/>
                  <a:gd name="connsiteY184" fmla="*/ 395717 h 1426152"/>
                  <a:gd name="connsiteX185" fmla="*/ 3570592 w 4138566"/>
                  <a:gd name="connsiteY185" fmla="*/ 394619 h 1426152"/>
                  <a:gd name="connsiteX186" fmla="*/ 3564741 w 4138566"/>
                  <a:gd name="connsiteY186" fmla="*/ 392059 h 1426152"/>
                  <a:gd name="connsiteX187" fmla="*/ 3561266 w 4138566"/>
                  <a:gd name="connsiteY187" fmla="*/ 392791 h 1426152"/>
                  <a:gd name="connsiteX188" fmla="*/ 3558340 w 4138566"/>
                  <a:gd name="connsiteY188" fmla="*/ 394619 h 1426152"/>
                  <a:gd name="connsiteX189" fmla="*/ 3544442 w 4138566"/>
                  <a:gd name="connsiteY189" fmla="*/ 404860 h 1426152"/>
                  <a:gd name="connsiteX190" fmla="*/ 3540785 w 4138566"/>
                  <a:gd name="connsiteY190" fmla="*/ 405408 h 1426152"/>
                  <a:gd name="connsiteX191" fmla="*/ 3537860 w 4138566"/>
                  <a:gd name="connsiteY191" fmla="*/ 404494 h 1426152"/>
                  <a:gd name="connsiteX192" fmla="*/ 3527436 w 4138566"/>
                  <a:gd name="connsiteY192" fmla="*/ 404677 h 1426152"/>
                  <a:gd name="connsiteX193" fmla="*/ 3517013 w 4138566"/>
                  <a:gd name="connsiteY193" fmla="*/ 401020 h 1426152"/>
                  <a:gd name="connsiteX194" fmla="*/ 3502750 w 4138566"/>
                  <a:gd name="connsiteY194" fmla="*/ 399922 h 1426152"/>
                  <a:gd name="connsiteX195" fmla="*/ 3496898 w 4138566"/>
                  <a:gd name="connsiteY195" fmla="*/ 401020 h 1426152"/>
                  <a:gd name="connsiteX196" fmla="*/ 3495618 w 4138566"/>
                  <a:gd name="connsiteY196" fmla="*/ 401934 h 1426152"/>
                  <a:gd name="connsiteX197" fmla="*/ 3494703 w 4138566"/>
                  <a:gd name="connsiteY197" fmla="*/ 401385 h 1426152"/>
                  <a:gd name="connsiteX198" fmla="*/ 3483549 w 4138566"/>
                  <a:gd name="connsiteY198" fmla="*/ 401934 h 1426152"/>
                  <a:gd name="connsiteX199" fmla="*/ 3476600 w 4138566"/>
                  <a:gd name="connsiteY199" fmla="*/ 399191 h 1426152"/>
                  <a:gd name="connsiteX200" fmla="*/ 3470017 w 4138566"/>
                  <a:gd name="connsiteY200" fmla="*/ 391876 h 1426152"/>
                  <a:gd name="connsiteX201" fmla="*/ 3460508 w 4138566"/>
                  <a:gd name="connsiteY201" fmla="*/ 395351 h 1426152"/>
                  <a:gd name="connsiteX202" fmla="*/ 3446611 w 4138566"/>
                  <a:gd name="connsiteY202" fmla="*/ 394619 h 1426152"/>
                  <a:gd name="connsiteX203" fmla="*/ 3438199 w 4138566"/>
                  <a:gd name="connsiteY203" fmla="*/ 397179 h 1426152"/>
                  <a:gd name="connsiteX204" fmla="*/ 3431067 w 4138566"/>
                  <a:gd name="connsiteY204" fmla="*/ 395351 h 1426152"/>
                  <a:gd name="connsiteX205" fmla="*/ 3427958 w 4138566"/>
                  <a:gd name="connsiteY205" fmla="*/ 395534 h 1426152"/>
                  <a:gd name="connsiteX206" fmla="*/ 3425581 w 4138566"/>
                  <a:gd name="connsiteY206" fmla="*/ 396814 h 1426152"/>
                  <a:gd name="connsiteX207" fmla="*/ 3423753 w 4138566"/>
                  <a:gd name="connsiteY207" fmla="*/ 399191 h 1426152"/>
                  <a:gd name="connsiteX208" fmla="*/ 3420278 w 4138566"/>
                  <a:gd name="connsiteY208" fmla="*/ 398825 h 1426152"/>
                  <a:gd name="connsiteX209" fmla="*/ 3418815 w 4138566"/>
                  <a:gd name="connsiteY209" fmla="*/ 403762 h 1426152"/>
                  <a:gd name="connsiteX210" fmla="*/ 3411318 w 4138566"/>
                  <a:gd name="connsiteY210" fmla="*/ 403580 h 1426152"/>
                  <a:gd name="connsiteX211" fmla="*/ 3408392 w 4138566"/>
                  <a:gd name="connsiteY211" fmla="*/ 407054 h 1426152"/>
                  <a:gd name="connsiteX212" fmla="*/ 3403638 w 4138566"/>
                  <a:gd name="connsiteY212" fmla="*/ 410346 h 1426152"/>
                  <a:gd name="connsiteX213" fmla="*/ 3399980 w 4138566"/>
                  <a:gd name="connsiteY213" fmla="*/ 409431 h 1426152"/>
                  <a:gd name="connsiteX214" fmla="*/ 3400529 w 4138566"/>
                  <a:gd name="connsiteY214" fmla="*/ 404677 h 1426152"/>
                  <a:gd name="connsiteX215" fmla="*/ 3399066 w 4138566"/>
                  <a:gd name="connsiteY215" fmla="*/ 401934 h 1426152"/>
                  <a:gd name="connsiteX216" fmla="*/ 3395043 w 4138566"/>
                  <a:gd name="connsiteY216" fmla="*/ 402665 h 1426152"/>
                  <a:gd name="connsiteX217" fmla="*/ 3392666 w 4138566"/>
                  <a:gd name="connsiteY217" fmla="*/ 401934 h 1426152"/>
                  <a:gd name="connsiteX218" fmla="*/ 3388826 w 4138566"/>
                  <a:gd name="connsiteY218" fmla="*/ 398642 h 1426152"/>
                  <a:gd name="connsiteX219" fmla="*/ 3384803 w 4138566"/>
                  <a:gd name="connsiteY219" fmla="*/ 396265 h 1426152"/>
                  <a:gd name="connsiteX220" fmla="*/ 3379500 w 4138566"/>
                  <a:gd name="connsiteY220" fmla="*/ 394436 h 1426152"/>
                  <a:gd name="connsiteX221" fmla="*/ 3375111 w 4138566"/>
                  <a:gd name="connsiteY221" fmla="*/ 394619 h 1426152"/>
                  <a:gd name="connsiteX222" fmla="*/ 3369442 w 4138566"/>
                  <a:gd name="connsiteY222" fmla="*/ 394436 h 1426152"/>
                  <a:gd name="connsiteX223" fmla="*/ 3367248 w 4138566"/>
                  <a:gd name="connsiteY223" fmla="*/ 391876 h 1426152"/>
                  <a:gd name="connsiteX224" fmla="*/ 3359568 w 4138566"/>
                  <a:gd name="connsiteY224" fmla="*/ 390779 h 1426152"/>
                  <a:gd name="connsiteX225" fmla="*/ 3359385 w 4138566"/>
                  <a:gd name="connsiteY225" fmla="*/ 388402 h 1426152"/>
                  <a:gd name="connsiteX226" fmla="*/ 3368528 w 4138566"/>
                  <a:gd name="connsiteY226" fmla="*/ 371396 h 1426152"/>
                  <a:gd name="connsiteX227" fmla="*/ 3368528 w 4138566"/>
                  <a:gd name="connsiteY227" fmla="*/ 367921 h 1426152"/>
                  <a:gd name="connsiteX228" fmla="*/ 3367614 w 4138566"/>
                  <a:gd name="connsiteY228" fmla="*/ 364995 h 1426152"/>
                  <a:gd name="connsiteX229" fmla="*/ 3367614 w 4138566"/>
                  <a:gd name="connsiteY229" fmla="*/ 363167 h 1426152"/>
                  <a:gd name="connsiteX230" fmla="*/ 3362859 w 4138566"/>
                  <a:gd name="connsiteY230" fmla="*/ 357315 h 1426152"/>
                  <a:gd name="connsiteX231" fmla="*/ 3362859 w 4138566"/>
                  <a:gd name="connsiteY231" fmla="*/ 356035 h 1426152"/>
                  <a:gd name="connsiteX232" fmla="*/ 3357922 w 4138566"/>
                  <a:gd name="connsiteY232" fmla="*/ 352926 h 1426152"/>
                  <a:gd name="connsiteX233" fmla="*/ 3354081 w 4138566"/>
                  <a:gd name="connsiteY233" fmla="*/ 349452 h 1426152"/>
                  <a:gd name="connsiteX234" fmla="*/ 3350973 w 4138566"/>
                  <a:gd name="connsiteY234" fmla="*/ 347806 h 1426152"/>
                  <a:gd name="connsiteX235" fmla="*/ 3346218 w 4138566"/>
                  <a:gd name="connsiteY235" fmla="*/ 343235 h 1426152"/>
                  <a:gd name="connsiteX236" fmla="*/ 3342013 w 4138566"/>
                  <a:gd name="connsiteY236" fmla="*/ 341589 h 1426152"/>
                  <a:gd name="connsiteX237" fmla="*/ 3338172 w 4138566"/>
                  <a:gd name="connsiteY237" fmla="*/ 338663 h 1426152"/>
                  <a:gd name="connsiteX238" fmla="*/ 3332504 w 4138566"/>
                  <a:gd name="connsiteY238" fmla="*/ 337383 h 1426152"/>
                  <a:gd name="connsiteX239" fmla="*/ 3313669 w 4138566"/>
                  <a:gd name="connsiteY239" fmla="*/ 336652 h 1426152"/>
                  <a:gd name="connsiteX240" fmla="*/ 3307817 w 4138566"/>
                  <a:gd name="connsiteY240" fmla="*/ 335189 h 1426152"/>
                  <a:gd name="connsiteX241" fmla="*/ 3295200 w 4138566"/>
                  <a:gd name="connsiteY241" fmla="*/ 334640 h 1426152"/>
                  <a:gd name="connsiteX242" fmla="*/ 3284959 w 4138566"/>
                  <a:gd name="connsiteY242" fmla="*/ 335920 h 1426152"/>
                  <a:gd name="connsiteX243" fmla="*/ 3273073 w 4138566"/>
                  <a:gd name="connsiteY243" fmla="*/ 335554 h 1426152"/>
                  <a:gd name="connsiteX244" fmla="*/ 3267221 w 4138566"/>
                  <a:gd name="connsiteY244" fmla="*/ 336286 h 1426152"/>
                  <a:gd name="connsiteX245" fmla="*/ 3264845 w 4138566"/>
                  <a:gd name="connsiteY245" fmla="*/ 337383 h 1426152"/>
                  <a:gd name="connsiteX246" fmla="*/ 3254787 w 4138566"/>
                  <a:gd name="connsiteY246" fmla="*/ 336834 h 1426152"/>
                  <a:gd name="connsiteX247" fmla="*/ 3251312 w 4138566"/>
                  <a:gd name="connsiteY247" fmla="*/ 338663 h 1426152"/>
                  <a:gd name="connsiteX248" fmla="*/ 3246192 w 4138566"/>
                  <a:gd name="connsiteY248" fmla="*/ 338846 h 1426152"/>
                  <a:gd name="connsiteX249" fmla="*/ 3233941 w 4138566"/>
                  <a:gd name="connsiteY249" fmla="*/ 337017 h 1426152"/>
                  <a:gd name="connsiteX250" fmla="*/ 3230832 w 4138566"/>
                  <a:gd name="connsiteY250" fmla="*/ 337383 h 1426152"/>
                  <a:gd name="connsiteX251" fmla="*/ 3226626 w 4138566"/>
                  <a:gd name="connsiteY251" fmla="*/ 339760 h 1426152"/>
                  <a:gd name="connsiteX252" fmla="*/ 3220591 w 4138566"/>
                  <a:gd name="connsiteY252" fmla="*/ 340857 h 1426152"/>
                  <a:gd name="connsiteX253" fmla="*/ 3216203 w 4138566"/>
                  <a:gd name="connsiteY253" fmla="*/ 339760 h 1426152"/>
                  <a:gd name="connsiteX254" fmla="*/ 3206511 w 4138566"/>
                  <a:gd name="connsiteY254" fmla="*/ 339943 h 1426152"/>
                  <a:gd name="connsiteX255" fmla="*/ 3203037 w 4138566"/>
                  <a:gd name="connsiteY255" fmla="*/ 340857 h 1426152"/>
                  <a:gd name="connsiteX256" fmla="*/ 3199562 w 4138566"/>
                  <a:gd name="connsiteY256" fmla="*/ 340126 h 1426152"/>
                  <a:gd name="connsiteX257" fmla="*/ 3188225 w 4138566"/>
                  <a:gd name="connsiteY257" fmla="*/ 343600 h 1426152"/>
                  <a:gd name="connsiteX258" fmla="*/ 3182922 w 4138566"/>
                  <a:gd name="connsiteY258" fmla="*/ 343418 h 1426152"/>
                  <a:gd name="connsiteX259" fmla="*/ 3179264 w 4138566"/>
                  <a:gd name="connsiteY259" fmla="*/ 345429 h 1426152"/>
                  <a:gd name="connsiteX260" fmla="*/ 3176521 w 4138566"/>
                  <a:gd name="connsiteY260" fmla="*/ 343235 h 1426152"/>
                  <a:gd name="connsiteX261" fmla="*/ 3167561 w 4138566"/>
                  <a:gd name="connsiteY261" fmla="*/ 338663 h 1426152"/>
                  <a:gd name="connsiteX262" fmla="*/ 3161709 w 4138566"/>
                  <a:gd name="connsiteY262" fmla="*/ 338480 h 1426152"/>
                  <a:gd name="connsiteX263" fmla="*/ 3158783 w 4138566"/>
                  <a:gd name="connsiteY263" fmla="*/ 337200 h 1426152"/>
                  <a:gd name="connsiteX264" fmla="*/ 3169572 w 4138566"/>
                  <a:gd name="connsiteY264" fmla="*/ 335189 h 1426152"/>
                  <a:gd name="connsiteX265" fmla="*/ 3172864 w 4138566"/>
                  <a:gd name="connsiteY265" fmla="*/ 332080 h 1426152"/>
                  <a:gd name="connsiteX266" fmla="*/ 3173778 w 4138566"/>
                  <a:gd name="connsiteY266" fmla="*/ 328423 h 1426152"/>
                  <a:gd name="connsiteX267" fmla="*/ 3157321 w 4138566"/>
                  <a:gd name="connsiteY267" fmla="*/ 319645 h 1426152"/>
                  <a:gd name="connsiteX268" fmla="*/ 3155492 w 4138566"/>
                  <a:gd name="connsiteY268" fmla="*/ 317634 h 1426152"/>
                  <a:gd name="connsiteX269" fmla="*/ 3154578 w 4138566"/>
                  <a:gd name="connsiteY269" fmla="*/ 315257 h 1426152"/>
                  <a:gd name="connsiteX270" fmla="*/ 3144338 w 4138566"/>
                  <a:gd name="connsiteY270" fmla="*/ 316171 h 1426152"/>
                  <a:gd name="connsiteX271" fmla="*/ 3136474 w 4138566"/>
                  <a:gd name="connsiteY271" fmla="*/ 318000 h 1426152"/>
                  <a:gd name="connsiteX272" fmla="*/ 3131902 w 4138566"/>
                  <a:gd name="connsiteY272" fmla="*/ 317817 h 1426152"/>
                  <a:gd name="connsiteX273" fmla="*/ 3130257 w 4138566"/>
                  <a:gd name="connsiteY273" fmla="*/ 315257 h 1426152"/>
                  <a:gd name="connsiteX274" fmla="*/ 3130257 w 4138566"/>
                  <a:gd name="connsiteY274" fmla="*/ 313245 h 1426152"/>
                  <a:gd name="connsiteX275" fmla="*/ 3121845 w 4138566"/>
                  <a:gd name="connsiteY275" fmla="*/ 310136 h 1426152"/>
                  <a:gd name="connsiteX276" fmla="*/ 3119651 w 4138566"/>
                  <a:gd name="connsiteY276" fmla="*/ 306845 h 1426152"/>
                  <a:gd name="connsiteX277" fmla="*/ 3115993 w 4138566"/>
                  <a:gd name="connsiteY277" fmla="*/ 306479 h 1426152"/>
                  <a:gd name="connsiteX278" fmla="*/ 3107582 w 4138566"/>
                  <a:gd name="connsiteY278" fmla="*/ 303553 h 1426152"/>
                  <a:gd name="connsiteX279" fmla="*/ 3105022 w 4138566"/>
                  <a:gd name="connsiteY279" fmla="*/ 305565 h 1426152"/>
                  <a:gd name="connsiteX280" fmla="*/ 3100267 w 4138566"/>
                  <a:gd name="connsiteY280" fmla="*/ 305931 h 1426152"/>
                  <a:gd name="connsiteX281" fmla="*/ 3097707 w 4138566"/>
                  <a:gd name="connsiteY281" fmla="*/ 304651 h 1426152"/>
                  <a:gd name="connsiteX282" fmla="*/ 3090758 w 4138566"/>
                  <a:gd name="connsiteY282" fmla="*/ 303553 h 1426152"/>
                  <a:gd name="connsiteX283" fmla="*/ 3088198 w 4138566"/>
                  <a:gd name="connsiteY283" fmla="*/ 304468 h 1426152"/>
                  <a:gd name="connsiteX284" fmla="*/ 3088198 w 4138566"/>
                  <a:gd name="connsiteY284" fmla="*/ 302639 h 1426152"/>
                  <a:gd name="connsiteX285" fmla="*/ 3096975 w 4138566"/>
                  <a:gd name="connsiteY285" fmla="*/ 294776 h 1426152"/>
                  <a:gd name="connsiteX286" fmla="*/ 3100084 w 4138566"/>
                  <a:gd name="connsiteY286" fmla="*/ 293679 h 1426152"/>
                  <a:gd name="connsiteX287" fmla="*/ 3105570 w 4138566"/>
                  <a:gd name="connsiteY287" fmla="*/ 296239 h 1426152"/>
                  <a:gd name="connsiteX288" fmla="*/ 3108313 w 4138566"/>
                  <a:gd name="connsiteY288" fmla="*/ 298616 h 1426152"/>
                  <a:gd name="connsiteX289" fmla="*/ 3114531 w 4138566"/>
                  <a:gd name="connsiteY289" fmla="*/ 296422 h 1426152"/>
                  <a:gd name="connsiteX290" fmla="*/ 3114896 w 4138566"/>
                  <a:gd name="connsiteY290" fmla="*/ 293496 h 1426152"/>
                  <a:gd name="connsiteX291" fmla="*/ 3114348 w 4138566"/>
                  <a:gd name="connsiteY291" fmla="*/ 290936 h 1426152"/>
                  <a:gd name="connsiteX292" fmla="*/ 3108130 w 4138566"/>
                  <a:gd name="connsiteY292" fmla="*/ 281610 h 1426152"/>
                  <a:gd name="connsiteX293" fmla="*/ 3099536 w 4138566"/>
                  <a:gd name="connsiteY293" fmla="*/ 278318 h 1426152"/>
                  <a:gd name="connsiteX294" fmla="*/ 3094050 w 4138566"/>
                  <a:gd name="connsiteY294" fmla="*/ 276490 h 1426152"/>
                  <a:gd name="connsiteX295" fmla="*/ 3087101 w 4138566"/>
                  <a:gd name="connsiteY295" fmla="*/ 275758 h 1426152"/>
                  <a:gd name="connsiteX296" fmla="*/ 3084358 w 4138566"/>
                  <a:gd name="connsiteY296" fmla="*/ 273929 h 1426152"/>
                  <a:gd name="connsiteX297" fmla="*/ 3075032 w 4138566"/>
                  <a:gd name="connsiteY297" fmla="*/ 271552 h 1426152"/>
                  <a:gd name="connsiteX298" fmla="*/ 3066071 w 4138566"/>
                  <a:gd name="connsiteY298" fmla="*/ 272467 h 1426152"/>
                  <a:gd name="connsiteX299" fmla="*/ 3065523 w 4138566"/>
                  <a:gd name="connsiteY299" fmla="*/ 273381 h 1426152"/>
                  <a:gd name="connsiteX300" fmla="*/ 3063512 w 4138566"/>
                  <a:gd name="connsiteY300" fmla="*/ 271735 h 1426152"/>
                  <a:gd name="connsiteX301" fmla="*/ 3059306 w 4138566"/>
                  <a:gd name="connsiteY301" fmla="*/ 271186 h 1426152"/>
                  <a:gd name="connsiteX302" fmla="*/ 3046506 w 4138566"/>
                  <a:gd name="connsiteY302" fmla="*/ 271369 h 1426152"/>
                  <a:gd name="connsiteX303" fmla="*/ 3041751 w 4138566"/>
                  <a:gd name="connsiteY303" fmla="*/ 272649 h 1426152"/>
                  <a:gd name="connsiteX304" fmla="*/ 3030779 w 4138566"/>
                  <a:gd name="connsiteY304" fmla="*/ 271186 h 1426152"/>
                  <a:gd name="connsiteX305" fmla="*/ 3024562 w 4138566"/>
                  <a:gd name="connsiteY305" fmla="*/ 268078 h 1426152"/>
                  <a:gd name="connsiteX306" fmla="*/ 3017247 w 4138566"/>
                  <a:gd name="connsiteY306" fmla="*/ 268078 h 1426152"/>
                  <a:gd name="connsiteX307" fmla="*/ 3007190 w 4138566"/>
                  <a:gd name="connsiteY307" fmla="*/ 262409 h 1426152"/>
                  <a:gd name="connsiteX308" fmla="*/ 3004447 w 4138566"/>
                  <a:gd name="connsiteY308" fmla="*/ 262958 h 1426152"/>
                  <a:gd name="connsiteX309" fmla="*/ 2985612 w 4138566"/>
                  <a:gd name="connsiteY309" fmla="*/ 261678 h 1426152"/>
                  <a:gd name="connsiteX310" fmla="*/ 2974457 w 4138566"/>
                  <a:gd name="connsiteY310" fmla="*/ 257655 h 1426152"/>
                  <a:gd name="connsiteX311" fmla="*/ 2955074 w 4138566"/>
                  <a:gd name="connsiteY311" fmla="*/ 257106 h 1426152"/>
                  <a:gd name="connsiteX312" fmla="*/ 2949222 w 4138566"/>
                  <a:gd name="connsiteY312" fmla="*/ 256009 h 1426152"/>
                  <a:gd name="connsiteX313" fmla="*/ 2927827 w 4138566"/>
                  <a:gd name="connsiteY313" fmla="*/ 256192 h 1426152"/>
                  <a:gd name="connsiteX314" fmla="*/ 2902775 w 4138566"/>
                  <a:gd name="connsiteY314" fmla="*/ 254546 h 1426152"/>
                  <a:gd name="connsiteX315" fmla="*/ 2898752 w 4138566"/>
                  <a:gd name="connsiteY315" fmla="*/ 253083 h 1426152"/>
                  <a:gd name="connsiteX316" fmla="*/ 2896923 w 4138566"/>
                  <a:gd name="connsiteY316" fmla="*/ 251254 h 1426152"/>
                  <a:gd name="connsiteX317" fmla="*/ 2891986 w 4138566"/>
                  <a:gd name="connsiteY317" fmla="*/ 249609 h 1426152"/>
                  <a:gd name="connsiteX318" fmla="*/ 2887780 w 4138566"/>
                  <a:gd name="connsiteY318" fmla="*/ 249426 h 1426152"/>
                  <a:gd name="connsiteX319" fmla="*/ 2884306 w 4138566"/>
                  <a:gd name="connsiteY319" fmla="*/ 249060 h 1426152"/>
                  <a:gd name="connsiteX320" fmla="*/ 2880648 w 4138566"/>
                  <a:gd name="connsiteY320" fmla="*/ 251620 h 1426152"/>
                  <a:gd name="connsiteX321" fmla="*/ 2880100 w 4138566"/>
                  <a:gd name="connsiteY321" fmla="*/ 253449 h 1426152"/>
                  <a:gd name="connsiteX322" fmla="*/ 2884854 w 4138566"/>
                  <a:gd name="connsiteY322" fmla="*/ 256009 h 1426152"/>
                  <a:gd name="connsiteX323" fmla="*/ 2885037 w 4138566"/>
                  <a:gd name="connsiteY323" fmla="*/ 258203 h 1426152"/>
                  <a:gd name="connsiteX324" fmla="*/ 2888877 w 4138566"/>
                  <a:gd name="connsiteY324" fmla="*/ 261495 h 1426152"/>
                  <a:gd name="connsiteX325" fmla="*/ 2885037 w 4138566"/>
                  <a:gd name="connsiteY325" fmla="*/ 262409 h 1426152"/>
                  <a:gd name="connsiteX326" fmla="*/ 2880283 w 4138566"/>
                  <a:gd name="connsiteY326" fmla="*/ 265152 h 1426152"/>
                  <a:gd name="connsiteX327" fmla="*/ 2877722 w 4138566"/>
                  <a:gd name="connsiteY327" fmla="*/ 267346 h 1426152"/>
                  <a:gd name="connsiteX328" fmla="*/ 2875894 w 4138566"/>
                  <a:gd name="connsiteY328" fmla="*/ 273929 h 1426152"/>
                  <a:gd name="connsiteX329" fmla="*/ 2872419 w 4138566"/>
                  <a:gd name="connsiteY329" fmla="*/ 277404 h 1426152"/>
                  <a:gd name="connsiteX330" fmla="*/ 2868762 w 4138566"/>
                  <a:gd name="connsiteY330" fmla="*/ 280147 h 1426152"/>
                  <a:gd name="connsiteX331" fmla="*/ 2863093 w 4138566"/>
                  <a:gd name="connsiteY331" fmla="*/ 280878 h 1426152"/>
                  <a:gd name="connsiteX332" fmla="*/ 2857059 w 4138566"/>
                  <a:gd name="connsiteY332" fmla="*/ 284353 h 1426152"/>
                  <a:gd name="connsiteX333" fmla="*/ 2853584 w 4138566"/>
                  <a:gd name="connsiteY333" fmla="*/ 288010 h 1426152"/>
                  <a:gd name="connsiteX334" fmla="*/ 2853036 w 4138566"/>
                  <a:gd name="connsiteY334" fmla="*/ 289656 h 1426152"/>
                  <a:gd name="connsiteX335" fmla="*/ 2855962 w 4138566"/>
                  <a:gd name="connsiteY335" fmla="*/ 293313 h 1426152"/>
                  <a:gd name="connsiteX336" fmla="*/ 2856510 w 4138566"/>
                  <a:gd name="connsiteY336" fmla="*/ 295690 h 1426152"/>
                  <a:gd name="connsiteX337" fmla="*/ 2851939 w 4138566"/>
                  <a:gd name="connsiteY337" fmla="*/ 295873 h 1426152"/>
                  <a:gd name="connsiteX338" fmla="*/ 2852487 w 4138566"/>
                  <a:gd name="connsiteY338" fmla="*/ 301176 h 1426152"/>
                  <a:gd name="connsiteX339" fmla="*/ 2854864 w 4138566"/>
                  <a:gd name="connsiteY339" fmla="*/ 305016 h 1426152"/>
                  <a:gd name="connsiteX340" fmla="*/ 2859070 w 4138566"/>
                  <a:gd name="connsiteY340" fmla="*/ 307942 h 1426152"/>
                  <a:gd name="connsiteX341" fmla="*/ 2860168 w 4138566"/>
                  <a:gd name="connsiteY341" fmla="*/ 309405 h 1426152"/>
                  <a:gd name="connsiteX342" fmla="*/ 2860350 w 4138566"/>
                  <a:gd name="connsiteY342" fmla="*/ 312879 h 1426152"/>
                  <a:gd name="connsiteX343" fmla="*/ 2859070 w 4138566"/>
                  <a:gd name="connsiteY343" fmla="*/ 315074 h 1426152"/>
                  <a:gd name="connsiteX344" fmla="*/ 2854864 w 4138566"/>
                  <a:gd name="connsiteY344" fmla="*/ 315074 h 1426152"/>
                  <a:gd name="connsiteX345" fmla="*/ 2845538 w 4138566"/>
                  <a:gd name="connsiteY345" fmla="*/ 311965 h 1426152"/>
                  <a:gd name="connsiteX346" fmla="*/ 2842430 w 4138566"/>
                  <a:gd name="connsiteY346" fmla="*/ 316902 h 1426152"/>
                  <a:gd name="connsiteX347" fmla="*/ 2835846 w 4138566"/>
                  <a:gd name="connsiteY347" fmla="*/ 315257 h 1426152"/>
                  <a:gd name="connsiteX348" fmla="*/ 2833470 w 4138566"/>
                  <a:gd name="connsiteY348" fmla="*/ 317268 h 1426152"/>
                  <a:gd name="connsiteX349" fmla="*/ 2832372 w 4138566"/>
                  <a:gd name="connsiteY349" fmla="*/ 315988 h 1426152"/>
                  <a:gd name="connsiteX350" fmla="*/ 2823412 w 4138566"/>
                  <a:gd name="connsiteY350" fmla="*/ 320377 h 1426152"/>
                  <a:gd name="connsiteX351" fmla="*/ 2821218 w 4138566"/>
                  <a:gd name="connsiteY351" fmla="*/ 322571 h 1426152"/>
                  <a:gd name="connsiteX352" fmla="*/ 2817012 w 4138566"/>
                  <a:gd name="connsiteY352" fmla="*/ 324400 h 1426152"/>
                  <a:gd name="connsiteX353" fmla="*/ 2815549 w 4138566"/>
                  <a:gd name="connsiteY353" fmla="*/ 327691 h 1426152"/>
                  <a:gd name="connsiteX354" fmla="*/ 2810246 w 4138566"/>
                  <a:gd name="connsiteY354" fmla="*/ 327326 h 1426152"/>
                  <a:gd name="connsiteX355" fmla="*/ 2807686 w 4138566"/>
                  <a:gd name="connsiteY355" fmla="*/ 329154 h 1426152"/>
                  <a:gd name="connsiteX356" fmla="*/ 2804942 w 4138566"/>
                  <a:gd name="connsiteY356" fmla="*/ 327143 h 1426152"/>
                  <a:gd name="connsiteX357" fmla="*/ 2801651 w 4138566"/>
                  <a:gd name="connsiteY357" fmla="*/ 326777 h 1426152"/>
                  <a:gd name="connsiteX358" fmla="*/ 2799457 w 4138566"/>
                  <a:gd name="connsiteY358" fmla="*/ 325131 h 1426152"/>
                  <a:gd name="connsiteX359" fmla="*/ 2799457 w 4138566"/>
                  <a:gd name="connsiteY359" fmla="*/ 322571 h 1426152"/>
                  <a:gd name="connsiteX360" fmla="*/ 2795434 w 4138566"/>
                  <a:gd name="connsiteY360" fmla="*/ 322023 h 1426152"/>
                  <a:gd name="connsiteX361" fmla="*/ 2793788 w 4138566"/>
                  <a:gd name="connsiteY361" fmla="*/ 318914 h 1426152"/>
                  <a:gd name="connsiteX362" fmla="*/ 2789582 w 4138566"/>
                  <a:gd name="connsiteY362" fmla="*/ 317451 h 1426152"/>
                  <a:gd name="connsiteX363" fmla="*/ 2786108 w 4138566"/>
                  <a:gd name="connsiteY363" fmla="*/ 317268 h 1426152"/>
                  <a:gd name="connsiteX364" fmla="*/ 2773124 w 4138566"/>
                  <a:gd name="connsiteY364" fmla="*/ 311782 h 1426152"/>
                  <a:gd name="connsiteX365" fmla="*/ 2767090 w 4138566"/>
                  <a:gd name="connsiteY365" fmla="*/ 311965 h 1426152"/>
                  <a:gd name="connsiteX366" fmla="*/ 2759410 w 4138566"/>
                  <a:gd name="connsiteY366" fmla="*/ 310319 h 1426152"/>
                  <a:gd name="connsiteX367" fmla="*/ 2756850 w 4138566"/>
                  <a:gd name="connsiteY367" fmla="*/ 308125 h 1426152"/>
                  <a:gd name="connsiteX368" fmla="*/ 2752644 w 4138566"/>
                  <a:gd name="connsiteY368" fmla="*/ 308125 h 1426152"/>
                  <a:gd name="connsiteX369" fmla="*/ 2747341 w 4138566"/>
                  <a:gd name="connsiteY369" fmla="*/ 305931 h 1426152"/>
                  <a:gd name="connsiteX370" fmla="*/ 2733077 w 4138566"/>
                  <a:gd name="connsiteY370" fmla="*/ 306845 h 1426152"/>
                  <a:gd name="connsiteX371" fmla="*/ 2727957 w 4138566"/>
                  <a:gd name="connsiteY371" fmla="*/ 311965 h 1426152"/>
                  <a:gd name="connsiteX372" fmla="*/ 2726860 w 4138566"/>
                  <a:gd name="connsiteY372" fmla="*/ 314708 h 1426152"/>
                  <a:gd name="connsiteX373" fmla="*/ 2728323 w 4138566"/>
                  <a:gd name="connsiteY373" fmla="*/ 318182 h 1426152"/>
                  <a:gd name="connsiteX374" fmla="*/ 2727957 w 4138566"/>
                  <a:gd name="connsiteY374" fmla="*/ 320011 h 1426152"/>
                  <a:gd name="connsiteX375" fmla="*/ 2723203 w 4138566"/>
                  <a:gd name="connsiteY375" fmla="*/ 315988 h 1426152"/>
                  <a:gd name="connsiteX376" fmla="*/ 2721008 w 4138566"/>
                  <a:gd name="connsiteY376" fmla="*/ 317268 h 1426152"/>
                  <a:gd name="connsiteX377" fmla="*/ 2708391 w 4138566"/>
                  <a:gd name="connsiteY377" fmla="*/ 315988 h 1426152"/>
                  <a:gd name="connsiteX378" fmla="*/ 2703088 w 4138566"/>
                  <a:gd name="connsiteY378" fmla="*/ 317268 h 1426152"/>
                  <a:gd name="connsiteX379" fmla="*/ 2698882 w 4138566"/>
                  <a:gd name="connsiteY379" fmla="*/ 316720 h 1426152"/>
                  <a:gd name="connsiteX380" fmla="*/ 2692299 w 4138566"/>
                  <a:gd name="connsiteY380" fmla="*/ 311416 h 1426152"/>
                  <a:gd name="connsiteX381" fmla="*/ 2688459 w 4138566"/>
                  <a:gd name="connsiteY381" fmla="*/ 309771 h 1426152"/>
                  <a:gd name="connsiteX382" fmla="*/ 2684070 w 4138566"/>
                  <a:gd name="connsiteY382" fmla="*/ 303553 h 1426152"/>
                  <a:gd name="connsiteX383" fmla="*/ 2679315 w 4138566"/>
                  <a:gd name="connsiteY383" fmla="*/ 300810 h 1426152"/>
                  <a:gd name="connsiteX384" fmla="*/ 2676024 w 4138566"/>
                  <a:gd name="connsiteY384" fmla="*/ 294959 h 1426152"/>
                  <a:gd name="connsiteX385" fmla="*/ 2675475 w 4138566"/>
                  <a:gd name="connsiteY385" fmla="*/ 291302 h 1426152"/>
                  <a:gd name="connsiteX386" fmla="*/ 2674744 w 4138566"/>
                  <a:gd name="connsiteY386" fmla="*/ 290387 h 1426152"/>
                  <a:gd name="connsiteX387" fmla="*/ 2672184 w 4138566"/>
                  <a:gd name="connsiteY387" fmla="*/ 291302 h 1426152"/>
                  <a:gd name="connsiteX388" fmla="*/ 2669441 w 4138566"/>
                  <a:gd name="connsiteY388" fmla="*/ 294776 h 1426152"/>
                  <a:gd name="connsiteX389" fmla="*/ 2661761 w 4138566"/>
                  <a:gd name="connsiteY389" fmla="*/ 306479 h 1426152"/>
                  <a:gd name="connsiteX390" fmla="*/ 2658103 w 4138566"/>
                  <a:gd name="connsiteY390" fmla="*/ 310502 h 1426152"/>
                  <a:gd name="connsiteX391" fmla="*/ 2657555 w 4138566"/>
                  <a:gd name="connsiteY391" fmla="*/ 315074 h 1426152"/>
                  <a:gd name="connsiteX392" fmla="*/ 2656457 w 4138566"/>
                  <a:gd name="connsiteY392" fmla="*/ 318548 h 1426152"/>
                  <a:gd name="connsiteX393" fmla="*/ 2657006 w 4138566"/>
                  <a:gd name="connsiteY393" fmla="*/ 328057 h 1426152"/>
                  <a:gd name="connsiteX394" fmla="*/ 2653715 w 4138566"/>
                  <a:gd name="connsiteY394" fmla="*/ 329337 h 1426152"/>
                  <a:gd name="connsiteX395" fmla="*/ 2649509 w 4138566"/>
                  <a:gd name="connsiteY395" fmla="*/ 335554 h 1426152"/>
                  <a:gd name="connsiteX396" fmla="*/ 2646949 w 4138566"/>
                  <a:gd name="connsiteY396" fmla="*/ 337383 h 1426152"/>
                  <a:gd name="connsiteX397" fmla="*/ 2645486 w 4138566"/>
                  <a:gd name="connsiteY397" fmla="*/ 342503 h 1426152"/>
                  <a:gd name="connsiteX398" fmla="*/ 2641097 w 4138566"/>
                  <a:gd name="connsiteY398" fmla="*/ 345978 h 1426152"/>
                  <a:gd name="connsiteX399" fmla="*/ 2639451 w 4138566"/>
                  <a:gd name="connsiteY399" fmla="*/ 350001 h 1426152"/>
                  <a:gd name="connsiteX400" fmla="*/ 2633783 w 4138566"/>
                  <a:gd name="connsiteY400" fmla="*/ 348355 h 1426152"/>
                  <a:gd name="connsiteX401" fmla="*/ 2629394 w 4138566"/>
                  <a:gd name="connsiteY401" fmla="*/ 339577 h 1426152"/>
                  <a:gd name="connsiteX402" fmla="*/ 2627382 w 4138566"/>
                  <a:gd name="connsiteY402" fmla="*/ 338663 h 1426152"/>
                  <a:gd name="connsiteX403" fmla="*/ 2626834 w 4138566"/>
                  <a:gd name="connsiteY403" fmla="*/ 342138 h 1426152"/>
                  <a:gd name="connsiteX404" fmla="*/ 2623359 w 4138566"/>
                  <a:gd name="connsiteY404" fmla="*/ 342686 h 1426152"/>
                  <a:gd name="connsiteX405" fmla="*/ 2620616 w 4138566"/>
                  <a:gd name="connsiteY405" fmla="*/ 340309 h 1426152"/>
                  <a:gd name="connsiteX406" fmla="*/ 2617325 w 4138566"/>
                  <a:gd name="connsiteY406" fmla="*/ 340675 h 1426152"/>
                  <a:gd name="connsiteX407" fmla="*/ 2613667 w 4138566"/>
                  <a:gd name="connsiteY407" fmla="*/ 339212 h 1426152"/>
                  <a:gd name="connsiteX408" fmla="*/ 2611290 w 4138566"/>
                  <a:gd name="connsiteY408" fmla="*/ 337200 h 1426152"/>
                  <a:gd name="connsiteX409" fmla="*/ 2611290 w 4138566"/>
                  <a:gd name="connsiteY409" fmla="*/ 335189 h 1426152"/>
                  <a:gd name="connsiteX410" fmla="*/ 2606902 w 4138566"/>
                  <a:gd name="connsiteY410" fmla="*/ 332080 h 1426152"/>
                  <a:gd name="connsiteX411" fmla="*/ 2604159 w 4138566"/>
                  <a:gd name="connsiteY411" fmla="*/ 333909 h 1426152"/>
                  <a:gd name="connsiteX412" fmla="*/ 2603062 w 4138566"/>
                  <a:gd name="connsiteY412" fmla="*/ 332263 h 1426152"/>
                  <a:gd name="connsiteX413" fmla="*/ 2600684 w 4138566"/>
                  <a:gd name="connsiteY413" fmla="*/ 330983 h 1426152"/>
                  <a:gd name="connsiteX414" fmla="*/ 2599039 w 4138566"/>
                  <a:gd name="connsiteY414" fmla="*/ 328423 h 1426152"/>
                  <a:gd name="connsiteX415" fmla="*/ 2597575 w 4138566"/>
                  <a:gd name="connsiteY415" fmla="*/ 324400 h 1426152"/>
                  <a:gd name="connsiteX416" fmla="*/ 2594284 w 4138566"/>
                  <a:gd name="connsiteY416" fmla="*/ 323303 h 1426152"/>
                  <a:gd name="connsiteX417" fmla="*/ 2592821 w 4138566"/>
                  <a:gd name="connsiteY417" fmla="*/ 324217 h 1426152"/>
                  <a:gd name="connsiteX418" fmla="*/ 2592638 w 4138566"/>
                  <a:gd name="connsiteY418" fmla="*/ 322388 h 1426152"/>
                  <a:gd name="connsiteX419" fmla="*/ 2589529 w 4138566"/>
                  <a:gd name="connsiteY419" fmla="*/ 318182 h 1426152"/>
                  <a:gd name="connsiteX420" fmla="*/ 2588067 w 4138566"/>
                  <a:gd name="connsiteY420" fmla="*/ 314342 h 1426152"/>
                  <a:gd name="connsiteX421" fmla="*/ 2586604 w 4138566"/>
                  <a:gd name="connsiteY421" fmla="*/ 313428 h 1426152"/>
                  <a:gd name="connsiteX422" fmla="*/ 2586604 w 4138566"/>
                  <a:gd name="connsiteY422" fmla="*/ 310136 h 1426152"/>
                  <a:gd name="connsiteX423" fmla="*/ 2585141 w 4138566"/>
                  <a:gd name="connsiteY423" fmla="*/ 308491 h 1426152"/>
                  <a:gd name="connsiteX424" fmla="*/ 2583678 w 4138566"/>
                  <a:gd name="connsiteY424" fmla="*/ 305199 h 1426152"/>
                  <a:gd name="connsiteX425" fmla="*/ 2583130 w 4138566"/>
                  <a:gd name="connsiteY425" fmla="*/ 306113 h 1426152"/>
                  <a:gd name="connsiteX426" fmla="*/ 2578558 w 4138566"/>
                  <a:gd name="connsiteY426" fmla="*/ 308125 h 1426152"/>
                  <a:gd name="connsiteX427" fmla="*/ 2575998 w 4138566"/>
                  <a:gd name="connsiteY427" fmla="*/ 305931 h 1426152"/>
                  <a:gd name="connsiteX428" fmla="*/ 2577095 w 4138566"/>
                  <a:gd name="connsiteY428" fmla="*/ 303553 h 1426152"/>
                  <a:gd name="connsiteX429" fmla="*/ 2575998 w 4138566"/>
                  <a:gd name="connsiteY429" fmla="*/ 301176 h 1426152"/>
                  <a:gd name="connsiteX430" fmla="*/ 2574169 w 4138566"/>
                  <a:gd name="connsiteY430" fmla="*/ 300445 h 1426152"/>
                  <a:gd name="connsiteX431" fmla="*/ 2573255 w 4138566"/>
                  <a:gd name="connsiteY431" fmla="*/ 298616 h 1426152"/>
                  <a:gd name="connsiteX432" fmla="*/ 2572706 w 4138566"/>
                  <a:gd name="connsiteY432" fmla="*/ 294227 h 1426152"/>
                  <a:gd name="connsiteX433" fmla="*/ 2581849 w 4138566"/>
                  <a:gd name="connsiteY433" fmla="*/ 286364 h 1426152"/>
                  <a:gd name="connsiteX434" fmla="*/ 2584592 w 4138566"/>
                  <a:gd name="connsiteY434" fmla="*/ 287644 h 1426152"/>
                  <a:gd name="connsiteX435" fmla="*/ 2586604 w 4138566"/>
                  <a:gd name="connsiteY435" fmla="*/ 287278 h 1426152"/>
                  <a:gd name="connsiteX436" fmla="*/ 2585141 w 4138566"/>
                  <a:gd name="connsiteY436" fmla="*/ 286181 h 1426152"/>
                  <a:gd name="connsiteX437" fmla="*/ 2585689 w 4138566"/>
                  <a:gd name="connsiteY437" fmla="*/ 284536 h 1426152"/>
                  <a:gd name="connsiteX438" fmla="*/ 2590626 w 4138566"/>
                  <a:gd name="connsiteY438" fmla="*/ 283073 h 1426152"/>
                  <a:gd name="connsiteX439" fmla="*/ 2593552 w 4138566"/>
                  <a:gd name="connsiteY439" fmla="*/ 281244 h 1426152"/>
                  <a:gd name="connsiteX440" fmla="*/ 2590626 w 4138566"/>
                  <a:gd name="connsiteY440" fmla="*/ 281610 h 1426152"/>
                  <a:gd name="connsiteX441" fmla="*/ 2590444 w 4138566"/>
                  <a:gd name="connsiteY441" fmla="*/ 280695 h 1426152"/>
                  <a:gd name="connsiteX442" fmla="*/ 2592821 w 4138566"/>
                  <a:gd name="connsiteY442" fmla="*/ 279233 h 1426152"/>
                  <a:gd name="connsiteX443" fmla="*/ 2591724 w 4138566"/>
                  <a:gd name="connsiteY443" fmla="*/ 278501 h 1426152"/>
                  <a:gd name="connsiteX444" fmla="*/ 2591724 w 4138566"/>
                  <a:gd name="connsiteY444" fmla="*/ 275941 h 1426152"/>
                  <a:gd name="connsiteX445" fmla="*/ 2595930 w 4138566"/>
                  <a:gd name="connsiteY445" fmla="*/ 270821 h 1426152"/>
                  <a:gd name="connsiteX446" fmla="*/ 2585872 w 4138566"/>
                  <a:gd name="connsiteY446" fmla="*/ 266798 h 1426152"/>
                  <a:gd name="connsiteX447" fmla="*/ 2586421 w 4138566"/>
                  <a:gd name="connsiteY447" fmla="*/ 265335 h 1426152"/>
                  <a:gd name="connsiteX448" fmla="*/ 2590078 w 4138566"/>
                  <a:gd name="connsiteY448" fmla="*/ 263141 h 1426152"/>
                  <a:gd name="connsiteX449" fmla="*/ 2585689 w 4138566"/>
                  <a:gd name="connsiteY449" fmla="*/ 260946 h 1426152"/>
                  <a:gd name="connsiteX450" fmla="*/ 2586421 w 4138566"/>
                  <a:gd name="connsiteY450" fmla="*/ 258569 h 1426152"/>
                  <a:gd name="connsiteX451" fmla="*/ 2589529 w 4138566"/>
                  <a:gd name="connsiteY451" fmla="*/ 257472 h 1426152"/>
                  <a:gd name="connsiteX452" fmla="*/ 2589347 w 4138566"/>
                  <a:gd name="connsiteY452" fmla="*/ 253997 h 1426152"/>
                  <a:gd name="connsiteX453" fmla="*/ 2590626 w 4138566"/>
                  <a:gd name="connsiteY453" fmla="*/ 253266 h 1426152"/>
                  <a:gd name="connsiteX454" fmla="*/ 2588615 w 4138566"/>
                  <a:gd name="connsiteY454" fmla="*/ 252900 h 1426152"/>
                  <a:gd name="connsiteX455" fmla="*/ 2588067 w 4138566"/>
                  <a:gd name="connsiteY455" fmla="*/ 251072 h 1426152"/>
                  <a:gd name="connsiteX456" fmla="*/ 2588615 w 4138566"/>
                  <a:gd name="connsiteY456" fmla="*/ 249426 h 1426152"/>
                  <a:gd name="connsiteX457" fmla="*/ 2587884 w 4138566"/>
                  <a:gd name="connsiteY457" fmla="*/ 246866 h 1426152"/>
                  <a:gd name="connsiteX458" fmla="*/ 2590993 w 4138566"/>
                  <a:gd name="connsiteY458" fmla="*/ 246683 h 1426152"/>
                  <a:gd name="connsiteX459" fmla="*/ 2591724 w 4138566"/>
                  <a:gd name="connsiteY459" fmla="*/ 245768 h 1426152"/>
                  <a:gd name="connsiteX460" fmla="*/ 2592090 w 4138566"/>
                  <a:gd name="connsiteY460" fmla="*/ 243757 h 1426152"/>
                  <a:gd name="connsiteX461" fmla="*/ 2593187 w 4138566"/>
                  <a:gd name="connsiteY461" fmla="*/ 242294 h 1426152"/>
                  <a:gd name="connsiteX462" fmla="*/ 2591724 w 4138566"/>
                  <a:gd name="connsiteY462" fmla="*/ 241380 h 1426152"/>
                  <a:gd name="connsiteX463" fmla="*/ 2591541 w 4138566"/>
                  <a:gd name="connsiteY463" fmla="*/ 239917 h 1426152"/>
                  <a:gd name="connsiteX464" fmla="*/ 2584592 w 4138566"/>
                  <a:gd name="connsiteY464" fmla="*/ 236991 h 1426152"/>
                  <a:gd name="connsiteX465" fmla="*/ 2582215 w 4138566"/>
                  <a:gd name="connsiteY465" fmla="*/ 234248 h 1426152"/>
                  <a:gd name="connsiteX466" fmla="*/ 2578375 w 4138566"/>
                  <a:gd name="connsiteY466" fmla="*/ 231871 h 1426152"/>
                  <a:gd name="connsiteX467" fmla="*/ 2578375 w 4138566"/>
                  <a:gd name="connsiteY467" fmla="*/ 230225 h 1426152"/>
                  <a:gd name="connsiteX468" fmla="*/ 2567403 w 4138566"/>
                  <a:gd name="connsiteY468" fmla="*/ 226934 h 1426152"/>
                  <a:gd name="connsiteX469" fmla="*/ 2567952 w 4138566"/>
                  <a:gd name="connsiteY469" fmla="*/ 224922 h 1426152"/>
                  <a:gd name="connsiteX470" fmla="*/ 2567038 w 4138566"/>
                  <a:gd name="connsiteY470" fmla="*/ 222911 h 1426152"/>
                  <a:gd name="connsiteX471" fmla="*/ 2561734 w 4138566"/>
                  <a:gd name="connsiteY471" fmla="*/ 222728 h 1426152"/>
                  <a:gd name="connsiteX472" fmla="*/ 2559540 w 4138566"/>
                  <a:gd name="connsiteY472" fmla="*/ 221630 h 1426152"/>
                  <a:gd name="connsiteX473" fmla="*/ 2561186 w 4138566"/>
                  <a:gd name="connsiteY473" fmla="*/ 220716 h 1426152"/>
                  <a:gd name="connsiteX474" fmla="*/ 2558077 w 4138566"/>
                  <a:gd name="connsiteY474" fmla="*/ 218705 h 1426152"/>
                  <a:gd name="connsiteX475" fmla="*/ 2550397 w 4138566"/>
                  <a:gd name="connsiteY475" fmla="*/ 216693 h 1426152"/>
                  <a:gd name="connsiteX476" fmla="*/ 2545460 w 4138566"/>
                  <a:gd name="connsiteY476" fmla="*/ 217425 h 1426152"/>
                  <a:gd name="connsiteX477" fmla="*/ 2538328 w 4138566"/>
                  <a:gd name="connsiteY477" fmla="*/ 217059 h 1426152"/>
                  <a:gd name="connsiteX478" fmla="*/ 2530465 w 4138566"/>
                  <a:gd name="connsiteY478" fmla="*/ 214865 h 1426152"/>
                  <a:gd name="connsiteX479" fmla="*/ 2528453 w 4138566"/>
                  <a:gd name="connsiteY479" fmla="*/ 215962 h 1426152"/>
                  <a:gd name="connsiteX480" fmla="*/ 2527539 w 4138566"/>
                  <a:gd name="connsiteY480" fmla="*/ 218156 h 1426152"/>
                  <a:gd name="connsiteX481" fmla="*/ 2524248 w 4138566"/>
                  <a:gd name="connsiteY481" fmla="*/ 218339 h 1426152"/>
                  <a:gd name="connsiteX482" fmla="*/ 2519493 w 4138566"/>
                  <a:gd name="connsiteY482" fmla="*/ 221265 h 1426152"/>
                  <a:gd name="connsiteX483" fmla="*/ 2518030 w 4138566"/>
                  <a:gd name="connsiteY483" fmla="*/ 220350 h 1426152"/>
                  <a:gd name="connsiteX484" fmla="*/ 2517481 w 4138566"/>
                  <a:gd name="connsiteY484" fmla="*/ 218888 h 1426152"/>
                  <a:gd name="connsiteX485" fmla="*/ 2509070 w 4138566"/>
                  <a:gd name="connsiteY485" fmla="*/ 213402 h 1426152"/>
                  <a:gd name="connsiteX486" fmla="*/ 2505961 w 4138566"/>
                  <a:gd name="connsiteY486" fmla="*/ 214865 h 1426152"/>
                  <a:gd name="connsiteX487" fmla="*/ 2501755 w 4138566"/>
                  <a:gd name="connsiteY487" fmla="*/ 213402 h 1426152"/>
                  <a:gd name="connsiteX488" fmla="*/ 2498464 w 4138566"/>
                  <a:gd name="connsiteY488" fmla="*/ 214133 h 1426152"/>
                  <a:gd name="connsiteX489" fmla="*/ 2494806 w 4138566"/>
                  <a:gd name="connsiteY489" fmla="*/ 211756 h 1426152"/>
                  <a:gd name="connsiteX490" fmla="*/ 2492612 w 4138566"/>
                  <a:gd name="connsiteY490" fmla="*/ 212670 h 1426152"/>
                  <a:gd name="connsiteX491" fmla="*/ 2490052 w 4138566"/>
                  <a:gd name="connsiteY491" fmla="*/ 211207 h 1426152"/>
                  <a:gd name="connsiteX492" fmla="*/ 2488406 w 4138566"/>
                  <a:gd name="connsiteY492" fmla="*/ 213219 h 1426152"/>
                  <a:gd name="connsiteX493" fmla="*/ 2484200 w 4138566"/>
                  <a:gd name="connsiteY493" fmla="*/ 211207 h 1426152"/>
                  <a:gd name="connsiteX494" fmla="*/ 2483834 w 4138566"/>
                  <a:gd name="connsiteY494" fmla="*/ 209379 h 1426152"/>
                  <a:gd name="connsiteX495" fmla="*/ 2482737 w 4138566"/>
                  <a:gd name="connsiteY495" fmla="*/ 207184 h 1426152"/>
                  <a:gd name="connsiteX496" fmla="*/ 2480726 w 4138566"/>
                  <a:gd name="connsiteY496" fmla="*/ 206270 h 1426152"/>
                  <a:gd name="connsiteX497" fmla="*/ 2479080 w 4138566"/>
                  <a:gd name="connsiteY497" fmla="*/ 207733 h 1426152"/>
                  <a:gd name="connsiteX498" fmla="*/ 2473777 w 4138566"/>
                  <a:gd name="connsiteY498" fmla="*/ 204076 h 1426152"/>
                  <a:gd name="connsiteX499" fmla="*/ 2471034 w 4138566"/>
                  <a:gd name="connsiteY499" fmla="*/ 204807 h 1426152"/>
                  <a:gd name="connsiteX500" fmla="*/ 2466828 w 4138566"/>
                  <a:gd name="connsiteY500" fmla="*/ 203344 h 1426152"/>
                  <a:gd name="connsiteX501" fmla="*/ 2457868 w 4138566"/>
                  <a:gd name="connsiteY501" fmla="*/ 202613 h 1426152"/>
                  <a:gd name="connsiteX502" fmla="*/ 2452199 w 4138566"/>
                  <a:gd name="connsiteY502" fmla="*/ 200053 h 1426152"/>
                  <a:gd name="connsiteX503" fmla="*/ 2449456 w 4138566"/>
                  <a:gd name="connsiteY503" fmla="*/ 200053 h 1426152"/>
                  <a:gd name="connsiteX504" fmla="*/ 2448542 w 4138566"/>
                  <a:gd name="connsiteY504" fmla="*/ 201881 h 1426152"/>
                  <a:gd name="connsiteX505" fmla="*/ 2448542 w 4138566"/>
                  <a:gd name="connsiteY505" fmla="*/ 203527 h 1426152"/>
                  <a:gd name="connsiteX506" fmla="*/ 2449456 w 4138566"/>
                  <a:gd name="connsiteY506" fmla="*/ 206087 h 1426152"/>
                  <a:gd name="connsiteX507" fmla="*/ 2447993 w 4138566"/>
                  <a:gd name="connsiteY507" fmla="*/ 207184 h 1426152"/>
                  <a:gd name="connsiteX508" fmla="*/ 2441044 w 4138566"/>
                  <a:gd name="connsiteY508" fmla="*/ 206636 h 1426152"/>
                  <a:gd name="connsiteX509" fmla="*/ 2436473 w 4138566"/>
                  <a:gd name="connsiteY509" fmla="*/ 202796 h 1426152"/>
                  <a:gd name="connsiteX510" fmla="*/ 2435742 w 4138566"/>
                  <a:gd name="connsiteY510" fmla="*/ 204258 h 1426152"/>
                  <a:gd name="connsiteX511" fmla="*/ 2435376 w 4138566"/>
                  <a:gd name="connsiteY511" fmla="*/ 208464 h 1426152"/>
                  <a:gd name="connsiteX512" fmla="*/ 2431170 w 4138566"/>
                  <a:gd name="connsiteY512" fmla="*/ 219253 h 1426152"/>
                  <a:gd name="connsiteX513" fmla="*/ 2433364 w 4138566"/>
                  <a:gd name="connsiteY513" fmla="*/ 219802 h 1426152"/>
                  <a:gd name="connsiteX514" fmla="*/ 2432084 w 4138566"/>
                  <a:gd name="connsiteY514" fmla="*/ 221448 h 1426152"/>
                  <a:gd name="connsiteX515" fmla="*/ 2431719 w 4138566"/>
                  <a:gd name="connsiteY515" fmla="*/ 222728 h 1426152"/>
                  <a:gd name="connsiteX516" fmla="*/ 2433181 w 4138566"/>
                  <a:gd name="connsiteY516" fmla="*/ 226568 h 1426152"/>
                  <a:gd name="connsiteX517" fmla="*/ 2439033 w 4138566"/>
                  <a:gd name="connsiteY517" fmla="*/ 234980 h 1426152"/>
                  <a:gd name="connsiteX518" fmla="*/ 2437387 w 4138566"/>
                  <a:gd name="connsiteY518" fmla="*/ 236991 h 1426152"/>
                  <a:gd name="connsiteX519" fmla="*/ 2433730 w 4138566"/>
                  <a:gd name="connsiteY519" fmla="*/ 239185 h 1426152"/>
                  <a:gd name="connsiteX520" fmla="*/ 2420929 w 4138566"/>
                  <a:gd name="connsiteY520" fmla="*/ 240283 h 1426152"/>
                  <a:gd name="connsiteX521" fmla="*/ 2413798 w 4138566"/>
                  <a:gd name="connsiteY521" fmla="*/ 243574 h 1426152"/>
                  <a:gd name="connsiteX522" fmla="*/ 2411055 w 4138566"/>
                  <a:gd name="connsiteY522" fmla="*/ 242294 h 1426152"/>
                  <a:gd name="connsiteX523" fmla="*/ 2409592 w 4138566"/>
                  <a:gd name="connsiteY523" fmla="*/ 243757 h 1426152"/>
                  <a:gd name="connsiteX524" fmla="*/ 2407398 w 4138566"/>
                  <a:gd name="connsiteY524" fmla="*/ 242660 h 1426152"/>
                  <a:gd name="connsiteX525" fmla="*/ 2400083 w 4138566"/>
                  <a:gd name="connsiteY525" fmla="*/ 243757 h 1426152"/>
                  <a:gd name="connsiteX526" fmla="*/ 2395146 w 4138566"/>
                  <a:gd name="connsiteY526" fmla="*/ 242477 h 1426152"/>
                  <a:gd name="connsiteX527" fmla="*/ 2391123 w 4138566"/>
                  <a:gd name="connsiteY527" fmla="*/ 242477 h 1426152"/>
                  <a:gd name="connsiteX528" fmla="*/ 2379968 w 4138566"/>
                  <a:gd name="connsiteY528" fmla="*/ 243757 h 1426152"/>
                  <a:gd name="connsiteX529" fmla="*/ 2377957 w 4138566"/>
                  <a:gd name="connsiteY529" fmla="*/ 244671 h 1426152"/>
                  <a:gd name="connsiteX530" fmla="*/ 2368447 w 4138566"/>
                  <a:gd name="connsiteY530" fmla="*/ 241928 h 1426152"/>
                  <a:gd name="connsiteX531" fmla="*/ 2355099 w 4138566"/>
                  <a:gd name="connsiteY531" fmla="*/ 239917 h 1426152"/>
                  <a:gd name="connsiteX532" fmla="*/ 2350710 w 4138566"/>
                  <a:gd name="connsiteY532" fmla="*/ 239917 h 1426152"/>
                  <a:gd name="connsiteX533" fmla="*/ 2351076 w 4138566"/>
                  <a:gd name="connsiteY533" fmla="*/ 241928 h 1426152"/>
                  <a:gd name="connsiteX534" fmla="*/ 2349613 w 4138566"/>
                  <a:gd name="connsiteY534" fmla="*/ 243026 h 1426152"/>
                  <a:gd name="connsiteX535" fmla="*/ 2335898 w 4138566"/>
                  <a:gd name="connsiteY535" fmla="*/ 237905 h 1426152"/>
                  <a:gd name="connsiteX536" fmla="*/ 2327486 w 4138566"/>
                  <a:gd name="connsiteY536" fmla="*/ 236808 h 1426152"/>
                  <a:gd name="connsiteX537" fmla="*/ 2314137 w 4138566"/>
                  <a:gd name="connsiteY537" fmla="*/ 232785 h 1426152"/>
                  <a:gd name="connsiteX538" fmla="*/ 2311760 w 4138566"/>
                  <a:gd name="connsiteY538" fmla="*/ 230774 h 1426152"/>
                  <a:gd name="connsiteX539" fmla="*/ 2311577 w 4138566"/>
                  <a:gd name="connsiteY539" fmla="*/ 229128 h 1426152"/>
                  <a:gd name="connsiteX540" fmla="*/ 2311577 w 4138566"/>
                  <a:gd name="connsiteY540" fmla="*/ 227482 h 1426152"/>
                  <a:gd name="connsiteX541" fmla="*/ 2312309 w 4138566"/>
                  <a:gd name="connsiteY541" fmla="*/ 226019 h 1426152"/>
                  <a:gd name="connsiteX542" fmla="*/ 2311211 w 4138566"/>
                  <a:gd name="connsiteY542" fmla="*/ 222728 h 1426152"/>
                  <a:gd name="connsiteX543" fmla="*/ 2312126 w 4138566"/>
                  <a:gd name="connsiteY543" fmla="*/ 220716 h 1426152"/>
                  <a:gd name="connsiteX544" fmla="*/ 2315234 w 4138566"/>
                  <a:gd name="connsiteY544" fmla="*/ 219619 h 1426152"/>
                  <a:gd name="connsiteX545" fmla="*/ 2320354 w 4138566"/>
                  <a:gd name="connsiteY545" fmla="*/ 219802 h 1426152"/>
                  <a:gd name="connsiteX546" fmla="*/ 2321086 w 4138566"/>
                  <a:gd name="connsiteY546" fmla="*/ 218339 h 1426152"/>
                  <a:gd name="connsiteX547" fmla="*/ 2323829 w 4138566"/>
                  <a:gd name="connsiteY547" fmla="*/ 218339 h 1426152"/>
                  <a:gd name="connsiteX548" fmla="*/ 2322366 w 4138566"/>
                  <a:gd name="connsiteY548" fmla="*/ 216327 h 1426152"/>
                  <a:gd name="connsiteX549" fmla="*/ 2319075 w 4138566"/>
                  <a:gd name="connsiteY549" fmla="*/ 214865 h 1426152"/>
                  <a:gd name="connsiteX550" fmla="*/ 2306457 w 4138566"/>
                  <a:gd name="connsiteY550" fmla="*/ 215047 h 1426152"/>
                  <a:gd name="connsiteX551" fmla="*/ 2301519 w 4138566"/>
                  <a:gd name="connsiteY551" fmla="*/ 213402 h 1426152"/>
                  <a:gd name="connsiteX552" fmla="*/ 2293108 w 4138566"/>
                  <a:gd name="connsiteY552" fmla="*/ 214682 h 1426152"/>
                  <a:gd name="connsiteX553" fmla="*/ 2281587 w 4138566"/>
                  <a:gd name="connsiteY553" fmla="*/ 213585 h 1426152"/>
                  <a:gd name="connsiteX554" fmla="*/ 2275736 w 4138566"/>
                  <a:gd name="connsiteY554" fmla="*/ 211573 h 1426152"/>
                  <a:gd name="connsiteX555" fmla="*/ 2270615 w 4138566"/>
                  <a:gd name="connsiteY555" fmla="*/ 211756 h 1426152"/>
                  <a:gd name="connsiteX556" fmla="*/ 2265130 w 4138566"/>
                  <a:gd name="connsiteY556" fmla="*/ 210476 h 1426152"/>
                  <a:gd name="connsiteX557" fmla="*/ 2258912 w 4138566"/>
                  <a:gd name="connsiteY557" fmla="*/ 210476 h 1426152"/>
                  <a:gd name="connsiteX558" fmla="*/ 2250501 w 4138566"/>
                  <a:gd name="connsiteY558" fmla="*/ 208099 h 1426152"/>
                  <a:gd name="connsiteX559" fmla="*/ 2241358 w 4138566"/>
                  <a:gd name="connsiteY559" fmla="*/ 207184 h 1426152"/>
                  <a:gd name="connsiteX560" fmla="*/ 2232580 w 4138566"/>
                  <a:gd name="connsiteY560" fmla="*/ 208647 h 1426152"/>
                  <a:gd name="connsiteX561" fmla="*/ 2232580 w 4138566"/>
                  <a:gd name="connsiteY561" fmla="*/ 210659 h 1426152"/>
                  <a:gd name="connsiteX562" fmla="*/ 2220877 w 4138566"/>
                  <a:gd name="connsiteY562" fmla="*/ 213402 h 1426152"/>
                  <a:gd name="connsiteX563" fmla="*/ 2214111 w 4138566"/>
                  <a:gd name="connsiteY563" fmla="*/ 213950 h 1426152"/>
                  <a:gd name="connsiteX564" fmla="*/ 2203688 w 4138566"/>
                  <a:gd name="connsiteY564" fmla="*/ 213219 h 1426152"/>
                  <a:gd name="connsiteX565" fmla="*/ 2187596 w 4138566"/>
                  <a:gd name="connsiteY565" fmla="*/ 216876 h 1426152"/>
                  <a:gd name="connsiteX566" fmla="*/ 2194545 w 4138566"/>
                  <a:gd name="connsiteY566" fmla="*/ 222911 h 1426152"/>
                  <a:gd name="connsiteX567" fmla="*/ 2195642 w 4138566"/>
                  <a:gd name="connsiteY567" fmla="*/ 226019 h 1426152"/>
                  <a:gd name="connsiteX568" fmla="*/ 2193630 w 4138566"/>
                  <a:gd name="connsiteY568" fmla="*/ 227299 h 1426152"/>
                  <a:gd name="connsiteX569" fmla="*/ 2183938 w 4138566"/>
                  <a:gd name="connsiteY569" fmla="*/ 231322 h 1426152"/>
                  <a:gd name="connsiteX570" fmla="*/ 2176807 w 4138566"/>
                  <a:gd name="connsiteY570" fmla="*/ 229677 h 1426152"/>
                  <a:gd name="connsiteX571" fmla="*/ 2178270 w 4138566"/>
                  <a:gd name="connsiteY571" fmla="*/ 228031 h 1426152"/>
                  <a:gd name="connsiteX572" fmla="*/ 2184670 w 4138566"/>
                  <a:gd name="connsiteY572" fmla="*/ 228762 h 1426152"/>
                  <a:gd name="connsiteX573" fmla="*/ 2186316 w 4138566"/>
                  <a:gd name="connsiteY573" fmla="*/ 226019 h 1426152"/>
                  <a:gd name="connsiteX574" fmla="*/ 2179184 w 4138566"/>
                  <a:gd name="connsiteY574" fmla="*/ 224922 h 1426152"/>
                  <a:gd name="connsiteX575" fmla="*/ 2180464 w 4138566"/>
                  <a:gd name="connsiteY575" fmla="*/ 222545 h 1426152"/>
                  <a:gd name="connsiteX576" fmla="*/ 2178270 w 4138566"/>
                  <a:gd name="connsiteY576" fmla="*/ 220350 h 1426152"/>
                  <a:gd name="connsiteX577" fmla="*/ 2183024 w 4138566"/>
                  <a:gd name="connsiteY577" fmla="*/ 214133 h 1426152"/>
                  <a:gd name="connsiteX578" fmla="*/ 2182841 w 4138566"/>
                  <a:gd name="connsiteY578" fmla="*/ 210476 h 1426152"/>
                  <a:gd name="connsiteX579" fmla="*/ 2180464 w 4138566"/>
                  <a:gd name="connsiteY579" fmla="*/ 207184 h 1426152"/>
                  <a:gd name="connsiteX580" fmla="*/ 2178087 w 4138566"/>
                  <a:gd name="connsiteY580" fmla="*/ 205904 h 1426152"/>
                  <a:gd name="connsiteX581" fmla="*/ 2177172 w 4138566"/>
                  <a:gd name="connsiteY581" fmla="*/ 201516 h 1426152"/>
                  <a:gd name="connsiteX582" fmla="*/ 2173332 w 4138566"/>
                  <a:gd name="connsiteY582" fmla="*/ 198041 h 1426152"/>
                  <a:gd name="connsiteX583" fmla="*/ 2167846 w 4138566"/>
                  <a:gd name="connsiteY583" fmla="*/ 191641 h 1426152"/>
                  <a:gd name="connsiteX584" fmla="*/ 2170407 w 4138566"/>
                  <a:gd name="connsiteY584" fmla="*/ 198590 h 1426152"/>
                  <a:gd name="connsiteX585" fmla="*/ 2169309 w 4138566"/>
                  <a:gd name="connsiteY585" fmla="*/ 202978 h 1426152"/>
                  <a:gd name="connsiteX586" fmla="*/ 2166201 w 4138566"/>
                  <a:gd name="connsiteY586" fmla="*/ 206453 h 1426152"/>
                  <a:gd name="connsiteX587" fmla="*/ 2158703 w 4138566"/>
                  <a:gd name="connsiteY587" fmla="*/ 207733 h 1426152"/>
                  <a:gd name="connsiteX588" fmla="*/ 2144623 w 4138566"/>
                  <a:gd name="connsiteY588" fmla="*/ 207184 h 1426152"/>
                  <a:gd name="connsiteX589" fmla="*/ 2140051 w 4138566"/>
                  <a:gd name="connsiteY589" fmla="*/ 207733 h 1426152"/>
                  <a:gd name="connsiteX590" fmla="*/ 2138954 w 4138566"/>
                  <a:gd name="connsiteY590" fmla="*/ 206270 h 1426152"/>
                  <a:gd name="connsiteX591" fmla="*/ 2129811 w 4138566"/>
                  <a:gd name="connsiteY591" fmla="*/ 202064 h 1426152"/>
                  <a:gd name="connsiteX592" fmla="*/ 2127799 w 4138566"/>
                  <a:gd name="connsiteY592" fmla="*/ 198955 h 1426152"/>
                  <a:gd name="connsiteX593" fmla="*/ 2127251 w 4138566"/>
                  <a:gd name="connsiteY593" fmla="*/ 195481 h 1426152"/>
                  <a:gd name="connsiteX594" fmla="*/ 2129445 w 4138566"/>
                  <a:gd name="connsiteY594" fmla="*/ 192921 h 1426152"/>
                  <a:gd name="connsiteX595" fmla="*/ 2130543 w 4138566"/>
                  <a:gd name="connsiteY595" fmla="*/ 195115 h 1426152"/>
                  <a:gd name="connsiteX596" fmla="*/ 2134748 w 4138566"/>
                  <a:gd name="connsiteY596" fmla="*/ 191641 h 1426152"/>
                  <a:gd name="connsiteX597" fmla="*/ 2135297 w 4138566"/>
                  <a:gd name="connsiteY597" fmla="*/ 190178 h 1426152"/>
                  <a:gd name="connsiteX598" fmla="*/ 2123594 w 4138566"/>
                  <a:gd name="connsiteY598" fmla="*/ 191824 h 1426152"/>
                  <a:gd name="connsiteX599" fmla="*/ 2120302 w 4138566"/>
                  <a:gd name="connsiteY599" fmla="*/ 194201 h 1426152"/>
                  <a:gd name="connsiteX600" fmla="*/ 2119388 w 4138566"/>
                  <a:gd name="connsiteY600" fmla="*/ 196212 h 1426152"/>
                  <a:gd name="connsiteX601" fmla="*/ 2117376 w 4138566"/>
                  <a:gd name="connsiteY601" fmla="*/ 197127 h 1426152"/>
                  <a:gd name="connsiteX602" fmla="*/ 2115181 w 4138566"/>
                  <a:gd name="connsiteY602" fmla="*/ 194567 h 1426152"/>
                  <a:gd name="connsiteX603" fmla="*/ 2109879 w 4138566"/>
                  <a:gd name="connsiteY603" fmla="*/ 193652 h 1426152"/>
                  <a:gd name="connsiteX604" fmla="*/ 2104759 w 4138566"/>
                  <a:gd name="connsiteY604" fmla="*/ 191275 h 1426152"/>
                  <a:gd name="connsiteX605" fmla="*/ 2097810 w 4138566"/>
                  <a:gd name="connsiteY605" fmla="*/ 191824 h 1426152"/>
                  <a:gd name="connsiteX606" fmla="*/ 2091958 w 4138566"/>
                  <a:gd name="connsiteY606" fmla="*/ 193104 h 1426152"/>
                  <a:gd name="connsiteX607" fmla="*/ 2090861 w 4138566"/>
                  <a:gd name="connsiteY607" fmla="*/ 196578 h 1426152"/>
                  <a:gd name="connsiteX608" fmla="*/ 2083363 w 4138566"/>
                  <a:gd name="connsiteY608" fmla="*/ 202247 h 1426152"/>
                  <a:gd name="connsiteX609" fmla="*/ 2082998 w 4138566"/>
                  <a:gd name="connsiteY609" fmla="*/ 204624 h 1426152"/>
                  <a:gd name="connsiteX610" fmla="*/ 2085192 w 4138566"/>
                  <a:gd name="connsiteY610" fmla="*/ 208281 h 1426152"/>
                  <a:gd name="connsiteX611" fmla="*/ 2088850 w 4138566"/>
                  <a:gd name="connsiteY611" fmla="*/ 211390 h 1426152"/>
                  <a:gd name="connsiteX612" fmla="*/ 2091592 w 4138566"/>
                  <a:gd name="connsiteY612" fmla="*/ 210476 h 1426152"/>
                  <a:gd name="connsiteX613" fmla="*/ 2089215 w 4138566"/>
                  <a:gd name="connsiteY613" fmla="*/ 209744 h 1426152"/>
                  <a:gd name="connsiteX614" fmla="*/ 2089398 w 4138566"/>
                  <a:gd name="connsiteY614" fmla="*/ 207733 h 1426152"/>
                  <a:gd name="connsiteX615" fmla="*/ 2092141 w 4138566"/>
                  <a:gd name="connsiteY615" fmla="*/ 209379 h 1426152"/>
                  <a:gd name="connsiteX616" fmla="*/ 2101101 w 4138566"/>
                  <a:gd name="connsiteY616" fmla="*/ 209196 h 1426152"/>
                  <a:gd name="connsiteX617" fmla="*/ 2104576 w 4138566"/>
                  <a:gd name="connsiteY617" fmla="*/ 206636 h 1426152"/>
                  <a:gd name="connsiteX618" fmla="*/ 2109330 w 4138566"/>
                  <a:gd name="connsiteY618" fmla="*/ 205356 h 1426152"/>
                  <a:gd name="connsiteX619" fmla="*/ 2111525 w 4138566"/>
                  <a:gd name="connsiteY619" fmla="*/ 203344 h 1426152"/>
                  <a:gd name="connsiteX620" fmla="*/ 2115365 w 4138566"/>
                  <a:gd name="connsiteY620" fmla="*/ 204624 h 1426152"/>
                  <a:gd name="connsiteX621" fmla="*/ 2118839 w 4138566"/>
                  <a:gd name="connsiteY621" fmla="*/ 209013 h 1426152"/>
                  <a:gd name="connsiteX622" fmla="*/ 2104759 w 4138566"/>
                  <a:gd name="connsiteY622" fmla="*/ 212670 h 1426152"/>
                  <a:gd name="connsiteX623" fmla="*/ 2101833 w 4138566"/>
                  <a:gd name="connsiteY623" fmla="*/ 215962 h 1426152"/>
                  <a:gd name="connsiteX624" fmla="*/ 2099455 w 4138566"/>
                  <a:gd name="connsiteY624" fmla="*/ 215413 h 1426152"/>
                  <a:gd name="connsiteX625" fmla="*/ 2088301 w 4138566"/>
                  <a:gd name="connsiteY625" fmla="*/ 220716 h 1426152"/>
                  <a:gd name="connsiteX626" fmla="*/ 2082998 w 4138566"/>
                  <a:gd name="connsiteY626" fmla="*/ 220716 h 1426152"/>
                  <a:gd name="connsiteX627" fmla="*/ 2074769 w 4138566"/>
                  <a:gd name="connsiteY627" fmla="*/ 215230 h 1426152"/>
                  <a:gd name="connsiteX628" fmla="*/ 2080437 w 4138566"/>
                  <a:gd name="connsiteY628" fmla="*/ 221082 h 1426152"/>
                  <a:gd name="connsiteX629" fmla="*/ 2078792 w 4138566"/>
                  <a:gd name="connsiteY629" fmla="*/ 221630 h 1426152"/>
                  <a:gd name="connsiteX630" fmla="*/ 2076232 w 4138566"/>
                  <a:gd name="connsiteY630" fmla="*/ 219985 h 1426152"/>
                  <a:gd name="connsiteX631" fmla="*/ 2076781 w 4138566"/>
                  <a:gd name="connsiteY631" fmla="*/ 221996 h 1426152"/>
                  <a:gd name="connsiteX632" fmla="*/ 2075317 w 4138566"/>
                  <a:gd name="connsiteY632" fmla="*/ 223825 h 1426152"/>
                  <a:gd name="connsiteX633" fmla="*/ 2058860 w 4138566"/>
                  <a:gd name="connsiteY633" fmla="*/ 226751 h 1426152"/>
                  <a:gd name="connsiteX634" fmla="*/ 2053557 w 4138566"/>
                  <a:gd name="connsiteY634" fmla="*/ 226568 h 1426152"/>
                  <a:gd name="connsiteX635" fmla="*/ 2052642 w 4138566"/>
                  <a:gd name="connsiteY635" fmla="*/ 228762 h 1426152"/>
                  <a:gd name="connsiteX636" fmla="*/ 2054105 w 4138566"/>
                  <a:gd name="connsiteY636" fmla="*/ 230408 h 1426152"/>
                  <a:gd name="connsiteX637" fmla="*/ 2045328 w 4138566"/>
                  <a:gd name="connsiteY637" fmla="*/ 229677 h 1426152"/>
                  <a:gd name="connsiteX638" fmla="*/ 2036185 w 4138566"/>
                  <a:gd name="connsiteY638" fmla="*/ 234431 h 1426152"/>
                  <a:gd name="connsiteX639" fmla="*/ 2034173 w 4138566"/>
                  <a:gd name="connsiteY639" fmla="*/ 233699 h 1426152"/>
                  <a:gd name="connsiteX640" fmla="*/ 2020641 w 4138566"/>
                  <a:gd name="connsiteY640" fmla="*/ 233151 h 1426152"/>
                  <a:gd name="connsiteX641" fmla="*/ 2017350 w 4138566"/>
                  <a:gd name="connsiteY641" fmla="*/ 234980 h 1426152"/>
                  <a:gd name="connsiteX642" fmla="*/ 2004549 w 4138566"/>
                  <a:gd name="connsiteY642" fmla="*/ 232968 h 1426152"/>
                  <a:gd name="connsiteX643" fmla="*/ 1999429 w 4138566"/>
                  <a:gd name="connsiteY643" fmla="*/ 235345 h 1426152"/>
                  <a:gd name="connsiteX644" fmla="*/ 1999978 w 4138566"/>
                  <a:gd name="connsiteY644" fmla="*/ 238820 h 1426152"/>
                  <a:gd name="connsiteX645" fmla="*/ 2003087 w 4138566"/>
                  <a:gd name="connsiteY645" fmla="*/ 243391 h 1426152"/>
                  <a:gd name="connsiteX646" fmla="*/ 2019178 w 4138566"/>
                  <a:gd name="connsiteY646" fmla="*/ 247780 h 1426152"/>
                  <a:gd name="connsiteX647" fmla="*/ 2015704 w 4138566"/>
                  <a:gd name="connsiteY647" fmla="*/ 248694 h 1426152"/>
                  <a:gd name="connsiteX648" fmla="*/ 2011133 w 4138566"/>
                  <a:gd name="connsiteY648" fmla="*/ 247780 h 1426152"/>
                  <a:gd name="connsiteX649" fmla="*/ 2000343 w 4138566"/>
                  <a:gd name="connsiteY649" fmla="*/ 245403 h 1426152"/>
                  <a:gd name="connsiteX650" fmla="*/ 1996138 w 4138566"/>
                  <a:gd name="connsiteY650" fmla="*/ 243757 h 1426152"/>
                  <a:gd name="connsiteX651" fmla="*/ 1992846 w 4138566"/>
                  <a:gd name="connsiteY651" fmla="*/ 246500 h 1426152"/>
                  <a:gd name="connsiteX652" fmla="*/ 1989737 w 4138566"/>
                  <a:gd name="connsiteY652" fmla="*/ 247597 h 1426152"/>
                  <a:gd name="connsiteX653" fmla="*/ 1986811 w 4138566"/>
                  <a:gd name="connsiteY653" fmla="*/ 250706 h 1426152"/>
                  <a:gd name="connsiteX654" fmla="*/ 1982057 w 4138566"/>
                  <a:gd name="connsiteY654" fmla="*/ 252534 h 1426152"/>
                  <a:gd name="connsiteX655" fmla="*/ 1977120 w 4138566"/>
                  <a:gd name="connsiteY655" fmla="*/ 252717 h 1426152"/>
                  <a:gd name="connsiteX656" fmla="*/ 1970902 w 4138566"/>
                  <a:gd name="connsiteY656" fmla="*/ 255277 h 1426152"/>
                  <a:gd name="connsiteX657" fmla="*/ 1965782 w 4138566"/>
                  <a:gd name="connsiteY657" fmla="*/ 257655 h 1426152"/>
                  <a:gd name="connsiteX658" fmla="*/ 1961028 w 4138566"/>
                  <a:gd name="connsiteY658" fmla="*/ 261129 h 1426152"/>
                  <a:gd name="connsiteX659" fmla="*/ 1959199 w 4138566"/>
                  <a:gd name="connsiteY659" fmla="*/ 260398 h 1426152"/>
                  <a:gd name="connsiteX660" fmla="*/ 1953348 w 4138566"/>
                  <a:gd name="connsiteY660" fmla="*/ 261495 h 1426152"/>
                  <a:gd name="connsiteX661" fmla="*/ 1952068 w 4138566"/>
                  <a:gd name="connsiteY661" fmla="*/ 263141 h 1426152"/>
                  <a:gd name="connsiteX662" fmla="*/ 1949142 w 4138566"/>
                  <a:gd name="connsiteY662" fmla="*/ 262592 h 1426152"/>
                  <a:gd name="connsiteX663" fmla="*/ 1948593 w 4138566"/>
                  <a:gd name="connsiteY663" fmla="*/ 260580 h 1426152"/>
                  <a:gd name="connsiteX664" fmla="*/ 1958833 w 4138566"/>
                  <a:gd name="connsiteY664" fmla="*/ 255460 h 1426152"/>
                  <a:gd name="connsiteX665" fmla="*/ 1963039 w 4138566"/>
                  <a:gd name="connsiteY665" fmla="*/ 254363 h 1426152"/>
                  <a:gd name="connsiteX666" fmla="*/ 1964685 w 4138566"/>
                  <a:gd name="connsiteY666" fmla="*/ 252717 h 1426152"/>
                  <a:gd name="connsiteX667" fmla="*/ 1970354 w 4138566"/>
                  <a:gd name="connsiteY667" fmla="*/ 250523 h 1426152"/>
                  <a:gd name="connsiteX668" fmla="*/ 1975291 w 4138566"/>
                  <a:gd name="connsiteY668" fmla="*/ 251437 h 1426152"/>
                  <a:gd name="connsiteX669" fmla="*/ 1981874 w 4138566"/>
                  <a:gd name="connsiteY669" fmla="*/ 248329 h 1426152"/>
                  <a:gd name="connsiteX670" fmla="*/ 1985349 w 4138566"/>
                  <a:gd name="connsiteY670" fmla="*/ 245403 h 1426152"/>
                  <a:gd name="connsiteX671" fmla="*/ 1992846 w 4138566"/>
                  <a:gd name="connsiteY671" fmla="*/ 236260 h 1426152"/>
                  <a:gd name="connsiteX672" fmla="*/ 1995041 w 4138566"/>
                  <a:gd name="connsiteY672" fmla="*/ 234797 h 1426152"/>
                  <a:gd name="connsiteX673" fmla="*/ 1995223 w 4138566"/>
                  <a:gd name="connsiteY673" fmla="*/ 233151 h 1426152"/>
                  <a:gd name="connsiteX674" fmla="*/ 1996686 w 4138566"/>
                  <a:gd name="connsiteY674" fmla="*/ 230957 h 1426152"/>
                  <a:gd name="connsiteX675" fmla="*/ 1999978 w 4138566"/>
                  <a:gd name="connsiteY675" fmla="*/ 226934 h 1426152"/>
                  <a:gd name="connsiteX676" fmla="*/ 2004184 w 4138566"/>
                  <a:gd name="connsiteY676" fmla="*/ 227482 h 1426152"/>
                  <a:gd name="connsiteX677" fmla="*/ 2015156 w 4138566"/>
                  <a:gd name="connsiteY677" fmla="*/ 225288 h 1426152"/>
                  <a:gd name="connsiteX678" fmla="*/ 2016253 w 4138566"/>
                  <a:gd name="connsiteY678" fmla="*/ 221630 h 1426152"/>
                  <a:gd name="connsiteX679" fmla="*/ 2022836 w 4138566"/>
                  <a:gd name="connsiteY679" fmla="*/ 215779 h 1426152"/>
                  <a:gd name="connsiteX680" fmla="*/ 2024116 w 4138566"/>
                  <a:gd name="connsiteY680" fmla="*/ 211390 h 1426152"/>
                  <a:gd name="connsiteX681" fmla="*/ 2042951 w 4138566"/>
                  <a:gd name="connsiteY681" fmla="*/ 211207 h 1426152"/>
                  <a:gd name="connsiteX682" fmla="*/ 2047339 w 4138566"/>
                  <a:gd name="connsiteY682" fmla="*/ 210476 h 1426152"/>
                  <a:gd name="connsiteX683" fmla="*/ 2050265 w 4138566"/>
                  <a:gd name="connsiteY683" fmla="*/ 212304 h 1426152"/>
                  <a:gd name="connsiteX684" fmla="*/ 2059408 w 4138566"/>
                  <a:gd name="connsiteY684" fmla="*/ 202247 h 1426152"/>
                  <a:gd name="connsiteX685" fmla="*/ 2062883 w 4138566"/>
                  <a:gd name="connsiteY685" fmla="*/ 199687 h 1426152"/>
                  <a:gd name="connsiteX686" fmla="*/ 2064528 w 4138566"/>
                  <a:gd name="connsiteY686" fmla="*/ 195481 h 1426152"/>
                  <a:gd name="connsiteX687" fmla="*/ 2077695 w 4138566"/>
                  <a:gd name="connsiteY687" fmla="*/ 188532 h 1426152"/>
                  <a:gd name="connsiteX688" fmla="*/ 2085009 w 4138566"/>
                  <a:gd name="connsiteY688" fmla="*/ 186886 h 1426152"/>
                  <a:gd name="connsiteX689" fmla="*/ 2090495 w 4138566"/>
                  <a:gd name="connsiteY689" fmla="*/ 183961 h 1426152"/>
                  <a:gd name="connsiteX690" fmla="*/ 2094518 w 4138566"/>
                  <a:gd name="connsiteY690" fmla="*/ 180669 h 1426152"/>
                  <a:gd name="connsiteX691" fmla="*/ 2097261 w 4138566"/>
                  <a:gd name="connsiteY691" fmla="*/ 175549 h 1426152"/>
                  <a:gd name="connsiteX692" fmla="*/ 2106770 w 4138566"/>
                  <a:gd name="connsiteY692" fmla="*/ 170612 h 1426152"/>
                  <a:gd name="connsiteX693" fmla="*/ 2106221 w 4138566"/>
                  <a:gd name="connsiteY693" fmla="*/ 169514 h 1426152"/>
                  <a:gd name="connsiteX694" fmla="*/ 2107685 w 4138566"/>
                  <a:gd name="connsiteY694" fmla="*/ 167686 h 1426152"/>
                  <a:gd name="connsiteX695" fmla="*/ 2112622 w 4138566"/>
                  <a:gd name="connsiteY695" fmla="*/ 167137 h 1426152"/>
                  <a:gd name="connsiteX696" fmla="*/ 2116096 w 4138566"/>
                  <a:gd name="connsiteY696" fmla="*/ 165491 h 1426152"/>
                  <a:gd name="connsiteX697" fmla="*/ 2114450 w 4138566"/>
                  <a:gd name="connsiteY697" fmla="*/ 164760 h 1426152"/>
                  <a:gd name="connsiteX698" fmla="*/ 2117193 w 4138566"/>
                  <a:gd name="connsiteY698" fmla="*/ 164394 h 1426152"/>
                  <a:gd name="connsiteX699" fmla="*/ 2118839 w 4138566"/>
                  <a:gd name="connsiteY699" fmla="*/ 165126 h 1426152"/>
                  <a:gd name="connsiteX700" fmla="*/ 2123594 w 4138566"/>
                  <a:gd name="connsiteY700" fmla="*/ 164211 h 1426152"/>
                  <a:gd name="connsiteX701" fmla="*/ 2125239 w 4138566"/>
                  <a:gd name="connsiteY701" fmla="*/ 160737 h 1426152"/>
                  <a:gd name="connsiteX702" fmla="*/ 2128165 w 4138566"/>
                  <a:gd name="connsiteY702" fmla="*/ 160920 h 1426152"/>
                  <a:gd name="connsiteX703" fmla="*/ 2134748 w 4138566"/>
                  <a:gd name="connsiteY703" fmla="*/ 157263 h 1426152"/>
                  <a:gd name="connsiteX704" fmla="*/ 2142977 w 4138566"/>
                  <a:gd name="connsiteY704" fmla="*/ 159823 h 1426152"/>
                  <a:gd name="connsiteX705" fmla="*/ 2143526 w 4138566"/>
                  <a:gd name="connsiteY705" fmla="*/ 157628 h 1426152"/>
                  <a:gd name="connsiteX706" fmla="*/ 2145720 w 4138566"/>
                  <a:gd name="connsiteY706" fmla="*/ 155617 h 1426152"/>
                  <a:gd name="connsiteX707" fmla="*/ 2143343 w 4138566"/>
                  <a:gd name="connsiteY707" fmla="*/ 153422 h 1426152"/>
                  <a:gd name="connsiteX708" fmla="*/ 2157789 w 4138566"/>
                  <a:gd name="connsiteY708" fmla="*/ 150679 h 1426152"/>
                  <a:gd name="connsiteX709" fmla="*/ 2151023 w 4138566"/>
                  <a:gd name="connsiteY709" fmla="*/ 149765 h 1426152"/>
                  <a:gd name="connsiteX710" fmla="*/ 2152486 w 4138566"/>
                  <a:gd name="connsiteY710" fmla="*/ 148119 h 1426152"/>
                  <a:gd name="connsiteX711" fmla="*/ 2162544 w 4138566"/>
                  <a:gd name="connsiteY711" fmla="*/ 145559 h 1426152"/>
                  <a:gd name="connsiteX712" fmla="*/ 2161446 w 4138566"/>
                  <a:gd name="connsiteY712" fmla="*/ 148119 h 1426152"/>
                  <a:gd name="connsiteX713" fmla="*/ 2164738 w 4138566"/>
                  <a:gd name="connsiteY713" fmla="*/ 145559 h 1426152"/>
                  <a:gd name="connsiteX714" fmla="*/ 2167846 w 4138566"/>
                  <a:gd name="connsiteY714" fmla="*/ 145376 h 1426152"/>
                  <a:gd name="connsiteX715" fmla="*/ 2170590 w 4138566"/>
                  <a:gd name="connsiteY715" fmla="*/ 143548 h 1426152"/>
                  <a:gd name="connsiteX716" fmla="*/ 2168212 w 4138566"/>
                  <a:gd name="connsiteY716" fmla="*/ 142451 h 1426152"/>
                  <a:gd name="connsiteX717" fmla="*/ 2172052 w 4138566"/>
                  <a:gd name="connsiteY717" fmla="*/ 140256 h 1426152"/>
                  <a:gd name="connsiteX718" fmla="*/ 2176624 w 4138566"/>
                  <a:gd name="connsiteY718" fmla="*/ 140439 h 1426152"/>
                  <a:gd name="connsiteX719" fmla="*/ 2179915 w 4138566"/>
                  <a:gd name="connsiteY719" fmla="*/ 137513 h 1426152"/>
                  <a:gd name="connsiteX720" fmla="*/ 2181379 w 4138566"/>
                  <a:gd name="connsiteY720" fmla="*/ 134770 h 1426152"/>
                  <a:gd name="connsiteX721" fmla="*/ 2181379 w 4138566"/>
                  <a:gd name="connsiteY721" fmla="*/ 133673 h 1426152"/>
                  <a:gd name="connsiteX722" fmla="*/ 2186681 w 4138566"/>
                  <a:gd name="connsiteY722" fmla="*/ 130747 h 1426152"/>
                  <a:gd name="connsiteX723" fmla="*/ 2188327 w 4138566"/>
                  <a:gd name="connsiteY723" fmla="*/ 128553 h 1426152"/>
                  <a:gd name="connsiteX724" fmla="*/ 2190887 w 4138566"/>
                  <a:gd name="connsiteY724" fmla="*/ 127090 h 1426152"/>
                  <a:gd name="connsiteX725" fmla="*/ 2190887 w 4138566"/>
                  <a:gd name="connsiteY725" fmla="*/ 122701 h 1426152"/>
                  <a:gd name="connsiteX726" fmla="*/ 2189790 w 4138566"/>
                  <a:gd name="connsiteY726" fmla="*/ 122336 h 1426152"/>
                  <a:gd name="connsiteX727" fmla="*/ 2188144 w 4138566"/>
                  <a:gd name="connsiteY727" fmla="*/ 119227 h 1426152"/>
                  <a:gd name="connsiteX728" fmla="*/ 2192350 w 4138566"/>
                  <a:gd name="connsiteY728" fmla="*/ 119958 h 1426152"/>
                  <a:gd name="connsiteX729" fmla="*/ 2191436 w 4138566"/>
                  <a:gd name="connsiteY729" fmla="*/ 115570 h 1426152"/>
                  <a:gd name="connsiteX730" fmla="*/ 2185219 w 4138566"/>
                  <a:gd name="connsiteY730" fmla="*/ 115570 h 1426152"/>
                  <a:gd name="connsiteX731" fmla="*/ 2179184 w 4138566"/>
                  <a:gd name="connsiteY731" fmla="*/ 112461 h 1426152"/>
                  <a:gd name="connsiteX732" fmla="*/ 2178818 w 4138566"/>
                  <a:gd name="connsiteY732" fmla="*/ 109169 h 1426152"/>
                  <a:gd name="connsiteX733" fmla="*/ 2173698 w 4138566"/>
                  <a:gd name="connsiteY733" fmla="*/ 109535 h 1426152"/>
                  <a:gd name="connsiteX734" fmla="*/ 2172966 w 4138566"/>
                  <a:gd name="connsiteY734" fmla="*/ 111730 h 1426152"/>
                  <a:gd name="connsiteX735" fmla="*/ 2171138 w 4138566"/>
                  <a:gd name="connsiteY735" fmla="*/ 112827 h 1426152"/>
                  <a:gd name="connsiteX736" fmla="*/ 2168761 w 4138566"/>
                  <a:gd name="connsiteY736" fmla="*/ 110632 h 1426152"/>
                  <a:gd name="connsiteX737" fmla="*/ 2168761 w 4138566"/>
                  <a:gd name="connsiteY737" fmla="*/ 109718 h 1426152"/>
                  <a:gd name="connsiteX738" fmla="*/ 2166384 w 4138566"/>
                  <a:gd name="connsiteY738" fmla="*/ 106792 h 1426152"/>
                  <a:gd name="connsiteX739" fmla="*/ 2168212 w 4138566"/>
                  <a:gd name="connsiteY739" fmla="*/ 105512 h 1426152"/>
                  <a:gd name="connsiteX740" fmla="*/ 2161995 w 4138566"/>
                  <a:gd name="connsiteY740" fmla="*/ 102952 h 1426152"/>
                  <a:gd name="connsiteX741" fmla="*/ 2158886 w 4138566"/>
                  <a:gd name="connsiteY741" fmla="*/ 100575 h 1426152"/>
                  <a:gd name="connsiteX742" fmla="*/ 2159983 w 4138566"/>
                  <a:gd name="connsiteY742" fmla="*/ 98929 h 1426152"/>
                  <a:gd name="connsiteX743" fmla="*/ 2163641 w 4138566"/>
                  <a:gd name="connsiteY743" fmla="*/ 99478 h 1426152"/>
                  <a:gd name="connsiteX744" fmla="*/ 2171504 w 4138566"/>
                  <a:gd name="connsiteY744" fmla="*/ 104232 h 1426152"/>
                  <a:gd name="connsiteX745" fmla="*/ 2186133 w 4138566"/>
                  <a:gd name="connsiteY745" fmla="*/ 108804 h 1426152"/>
                  <a:gd name="connsiteX746" fmla="*/ 2183024 w 4138566"/>
                  <a:gd name="connsiteY746" fmla="*/ 112827 h 1426152"/>
                  <a:gd name="connsiteX747" fmla="*/ 2186133 w 4138566"/>
                  <a:gd name="connsiteY747" fmla="*/ 112278 h 1426152"/>
                  <a:gd name="connsiteX748" fmla="*/ 2188876 w 4138566"/>
                  <a:gd name="connsiteY748" fmla="*/ 109901 h 1426152"/>
                  <a:gd name="connsiteX749" fmla="*/ 2194179 w 4138566"/>
                  <a:gd name="connsiteY749" fmla="*/ 100941 h 1426152"/>
                  <a:gd name="connsiteX750" fmla="*/ 2194179 w 4138566"/>
                  <a:gd name="connsiteY750" fmla="*/ 97466 h 1426152"/>
                  <a:gd name="connsiteX751" fmla="*/ 2192898 w 4138566"/>
                  <a:gd name="connsiteY751" fmla="*/ 94723 h 1426152"/>
                  <a:gd name="connsiteX752" fmla="*/ 2189790 w 4138566"/>
                  <a:gd name="connsiteY752" fmla="*/ 95455 h 1426152"/>
                  <a:gd name="connsiteX753" fmla="*/ 2186133 w 4138566"/>
                  <a:gd name="connsiteY753" fmla="*/ 94723 h 1426152"/>
                  <a:gd name="connsiteX754" fmla="*/ 2183938 w 4138566"/>
                  <a:gd name="connsiteY754" fmla="*/ 88140 h 1426152"/>
                  <a:gd name="connsiteX755" fmla="*/ 2184487 w 4138566"/>
                  <a:gd name="connsiteY755" fmla="*/ 85580 h 1426152"/>
                  <a:gd name="connsiteX756" fmla="*/ 2177172 w 4138566"/>
                  <a:gd name="connsiteY756" fmla="*/ 78814 h 1426152"/>
                  <a:gd name="connsiteX757" fmla="*/ 2172601 w 4138566"/>
                  <a:gd name="connsiteY757" fmla="*/ 79911 h 1426152"/>
                  <a:gd name="connsiteX758" fmla="*/ 2175344 w 4138566"/>
                  <a:gd name="connsiteY758" fmla="*/ 83020 h 1426152"/>
                  <a:gd name="connsiteX759" fmla="*/ 2171138 w 4138566"/>
                  <a:gd name="connsiteY759" fmla="*/ 85032 h 1426152"/>
                  <a:gd name="connsiteX760" fmla="*/ 2170590 w 4138566"/>
                  <a:gd name="connsiteY760" fmla="*/ 86677 h 1426152"/>
                  <a:gd name="connsiteX761" fmla="*/ 2168395 w 4138566"/>
                  <a:gd name="connsiteY761" fmla="*/ 86860 h 1426152"/>
                  <a:gd name="connsiteX762" fmla="*/ 2165103 w 4138566"/>
                  <a:gd name="connsiteY762" fmla="*/ 82289 h 1426152"/>
                  <a:gd name="connsiteX763" fmla="*/ 2160349 w 4138566"/>
                  <a:gd name="connsiteY763" fmla="*/ 79363 h 1426152"/>
                  <a:gd name="connsiteX764" fmla="*/ 2163641 w 4138566"/>
                  <a:gd name="connsiteY764" fmla="*/ 78631 h 1426152"/>
                  <a:gd name="connsiteX765" fmla="*/ 2164189 w 4138566"/>
                  <a:gd name="connsiteY765" fmla="*/ 76254 h 1426152"/>
                  <a:gd name="connsiteX766" fmla="*/ 2165286 w 4138566"/>
                  <a:gd name="connsiteY766" fmla="*/ 74608 h 1426152"/>
                  <a:gd name="connsiteX767" fmla="*/ 2153400 w 4138566"/>
                  <a:gd name="connsiteY767" fmla="*/ 68757 h 1426152"/>
                  <a:gd name="connsiteX768" fmla="*/ 2149926 w 4138566"/>
                  <a:gd name="connsiteY768" fmla="*/ 69305 h 1426152"/>
                  <a:gd name="connsiteX769" fmla="*/ 2149377 w 4138566"/>
                  <a:gd name="connsiteY769" fmla="*/ 66745 h 1426152"/>
                  <a:gd name="connsiteX770" fmla="*/ 2142429 w 4138566"/>
                  <a:gd name="connsiteY770" fmla="*/ 61625 h 1426152"/>
                  <a:gd name="connsiteX771" fmla="*/ 2133102 w 4138566"/>
                  <a:gd name="connsiteY771" fmla="*/ 58882 h 1426152"/>
                  <a:gd name="connsiteX772" fmla="*/ 2134748 w 4138566"/>
                  <a:gd name="connsiteY772" fmla="*/ 57602 h 1426152"/>
                  <a:gd name="connsiteX773" fmla="*/ 2132919 w 4138566"/>
                  <a:gd name="connsiteY773" fmla="*/ 55956 h 1426152"/>
                  <a:gd name="connsiteX774" fmla="*/ 2128714 w 4138566"/>
                  <a:gd name="connsiteY774" fmla="*/ 55408 h 1426152"/>
                  <a:gd name="connsiteX775" fmla="*/ 2126153 w 4138566"/>
                  <a:gd name="connsiteY775" fmla="*/ 56688 h 1426152"/>
                  <a:gd name="connsiteX776" fmla="*/ 2124508 w 4138566"/>
                  <a:gd name="connsiteY776" fmla="*/ 55408 h 1426152"/>
                  <a:gd name="connsiteX777" fmla="*/ 2124691 w 4138566"/>
                  <a:gd name="connsiteY777" fmla="*/ 52665 h 1426152"/>
                  <a:gd name="connsiteX778" fmla="*/ 2117193 w 4138566"/>
                  <a:gd name="connsiteY778" fmla="*/ 53579 h 1426152"/>
                  <a:gd name="connsiteX779" fmla="*/ 2103662 w 4138566"/>
                  <a:gd name="connsiteY779" fmla="*/ 52482 h 1426152"/>
                  <a:gd name="connsiteX780" fmla="*/ 2095798 w 4138566"/>
                  <a:gd name="connsiteY780" fmla="*/ 55408 h 1426152"/>
                  <a:gd name="connsiteX781" fmla="*/ 2093604 w 4138566"/>
                  <a:gd name="connsiteY781" fmla="*/ 54676 h 1426152"/>
                  <a:gd name="connsiteX782" fmla="*/ 2089215 w 4138566"/>
                  <a:gd name="connsiteY782" fmla="*/ 55408 h 1426152"/>
                  <a:gd name="connsiteX783" fmla="*/ 2079889 w 4138566"/>
                  <a:gd name="connsiteY783" fmla="*/ 51567 h 1426152"/>
                  <a:gd name="connsiteX784" fmla="*/ 2074220 w 4138566"/>
                  <a:gd name="connsiteY784" fmla="*/ 53762 h 1426152"/>
                  <a:gd name="connsiteX785" fmla="*/ 2070929 w 4138566"/>
                  <a:gd name="connsiteY785" fmla="*/ 53396 h 1426152"/>
                  <a:gd name="connsiteX786" fmla="*/ 2058128 w 4138566"/>
                  <a:gd name="connsiteY786" fmla="*/ 54676 h 1426152"/>
                  <a:gd name="connsiteX787" fmla="*/ 2055202 w 4138566"/>
                  <a:gd name="connsiteY787" fmla="*/ 53396 h 1426152"/>
                  <a:gd name="connsiteX788" fmla="*/ 2050631 w 4138566"/>
                  <a:gd name="connsiteY788" fmla="*/ 55408 h 1426152"/>
                  <a:gd name="connsiteX789" fmla="*/ 2051545 w 4138566"/>
                  <a:gd name="connsiteY789" fmla="*/ 53579 h 1426152"/>
                  <a:gd name="connsiteX790" fmla="*/ 2053557 w 4138566"/>
                  <a:gd name="connsiteY790" fmla="*/ 52482 h 1426152"/>
                  <a:gd name="connsiteX791" fmla="*/ 2052642 w 4138566"/>
                  <a:gd name="connsiteY791" fmla="*/ 51385 h 1426152"/>
                  <a:gd name="connsiteX792" fmla="*/ 2049900 w 4138566"/>
                  <a:gd name="connsiteY792" fmla="*/ 51385 h 1426152"/>
                  <a:gd name="connsiteX793" fmla="*/ 2048802 w 4138566"/>
                  <a:gd name="connsiteY793" fmla="*/ 52665 h 1426152"/>
                  <a:gd name="connsiteX794" fmla="*/ 2043865 w 4138566"/>
                  <a:gd name="connsiteY794" fmla="*/ 53396 h 1426152"/>
                  <a:gd name="connsiteX795" fmla="*/ 2042951 w 4138566"/>
                  <a:gd name="connsiteY795" fmla="*/ 55773 h 1426152"/>
                  <a:gd name="connsiteX796" fmla="*/ 2041487 w 4138566"/>
                  <a:gd name="connsiteY796" fmla="*/ 57419 h 1426152"/>
                  <a:gd name="connsiteX797" fmla="*/ 2046242 w 4138566"/>
                  <a:gd name="connsiteY797" fmla="*/ 56688 h 1426152"/>
                  <a:gd name="connsiteX798" fmla="*/ 2043134 w 4138566"/>
                  <a:gd name="connsiteY798" fmla="*/ 59248 h 1426152"/>
                  <a:gd name="connsiteX799" fmla="*/ 2040025 w 4138566"/>
                  <a:gd name="connsiteY799" fmla="*/ 59248 h 1426152"/>
                  <a:gd name="connsiteX800" fmla="*/ 2039842 w 4138566"/>
                  <a:gd name="connsiteY800" fmla="*/ 61625 h 1426152"/>
                  <a:gd name="connsiteX801" fmla="*/ 2037282 w 4138566"/>
                  <a:gd name="connsiteY801" fmla="*/ 64002 h 1426152"/>
                  <a:gd name="connsiteX802" fmla="*/ 2032527 w 4138566"/>
                  <a:gd name="connsiteY802" fmla="*/ 65099 h 1426152"/>
                  <a:gd name="connsiteX803" fmla="*/ 2030516 w 4138566"/>
                  <a:gd name="connsiteY803" fmla="*/ 64551 h 1426152"/>
                  <a:gd name="connsiteX804" fmla="*/ 2029236 w 4138566"/>
                  <a:gd name="connsiteY804" fmla="*/ 66928 h 1426152"/>
                  <a:gd name="connsiteX805" fmla="*/ 2018813 w 4138566"/>
                  <a:gd name="connsiteY805" fmla="*/ 66745 h 1426152"/>
                  <a:gd name="connsiteX806" fmla="*/ 2014973 w 4138566"/>
                  <a:gd name="connsiteY806" fmla="*/ 67842 h 1426152"/>
                  <a:gd name="connsiteX807" fmla="*/ 2008207 w 4138566"/>
                  <a:gd name="connsiteY807" fmla="*/ 66745 h 1426152"/>
                  <a:gd name="connsiteX808" fmla="*/ 1998881 w 4138566"/>
                  <a:gd name="connsiteY808" fmla="*/ 66745 h 1426152"/>
                  <a:gd name="connsiteX809" fmla="*/ 1998881 w 4138566"/>
                  <a:gd name="connsiteY809" fmla="*/ 65648 h 1426152"/>
                  <a:gd name="connsiteX810" fmla="*/ 1997783 w 4138566"/>
                  <a:gd name="connsiteY810" fmla="*/ 65099 h 1426152"/>
                  <a:gd name="connsiteX811" fmla="*/ 2005829 w 4138566"/>
                  <a:gd name="connsiteY811" fmla="*/ 62905 h 1426152"/>
                  <a:gd name="connsiteX812" fmla="*/ 2007841 w 4138566"/>
                  <a:gd name="connsiteY812" fmla="*/ 63636 h 1426152"/>
                  <a:gd name="connsiteX813" fmla="*/ 2012047 w 4138566"/>
                  <a:gd name="connsiteY813" fmla="*/ 57236 h 1426152"/>
                  <a:gd name="connsiteX814" fmla="*/ 2015338 w 4138566"/>
                  <a:gd name="connsiteY814" fmla="*/ 54676 h 1426152"/>
                  <a:gd name="connsiteX815" fmla="*/ 2017167 w 4138566"/>
                  <a:gd name="connsiteY815" fmla="*/ 52482 h 1426152"/>
                  <a:gd name="connsiteX816" fmla="*/ 2023567 w 4138566"/>
                  <a:gd name="connsiteY816" fmla="*/ 51385 h 1426152"/>
                  <a:gd name="connsiteX817" fmla="*/ 2028321 w 4138566"/>
                  <a:gd name="connsiteY817" fmla="*/ 46630 h 1426152"/>
                  <a:gd name="connsiteX818" fmla="*/ 2026310 w 4138566"/>
                  <a:gd name="connsiteY818" fmla="*/ 46082 h 1426152"/>
                  <a:gd name="connsiteX819" fmla="*/ 2025030 w 4138566"/>
                  <a:gd name="connsiteY819" fmla="*/ 44619 h 1426152"/>
                  <a:gd name="connsiteX820" fmla="*/ 2025761 w 4138566"/>
                  <a:gd name="connsiteY820" fmla="*/ 43887 h 1426152"/>
                  <a:gd name="connsiteX821" fmla="*/ 2029236 w 4138566"/>
                  <a:gd name="connsiteY821" fmla="*/ 44070 h 1426152"/>
                  <a:gd name="connsiteX822" fmla="*/ 2029236 w 4138566"/>
                  <a:gd name="connsiteY822" fmla="*/ 42607 h 1426152"/>
                  <a:gd name="connsiteX823" fmla="*/ 2026676 w 4138566"/>
                  <a:gd name="connsiteY823" fmla="*/ 41876 h 1426152"/>
                  <a:gd name="connsiteX824" fmla="*/ 2026310 w 4138566"/>
                  <a:gd name="connsiteY824" fmla="*/ 40230 h 1426152"/>
                  <a:gd name="connsiteX825" fmla="*/ 2026859 w 4138566"/>
                  <a:gd name="connsiteY825" fmla="*/ 39499 h 1426152"/>
                  <a:gd name="connsiteX826" fmla="*/ 2014973 w 4138566"/>
                  <a:gd name="connsiteY826" fmla="*/ 37670 h 1426152"/>
                  <a:gd name="connsiteX827" fmla="*/ 2012595 w 4138566"/>
                  <a:gd name="connsiteY827" fmla="*/ 38218 h 1426152"/>
                  <a:gd name="connsiteX828" fmla="*/ 2010035 w 4138566"/>
                  <a:gd name="connsiteY828" fmla="*/ 36024 h 1426152"/>
                  <a:gd name="connsiteX829" fmla="*/ 2005829 w 4138566"/>
                  <a:gd name="connsiteY829" fmla="*/ 35658 h 1426152"/>
                  <a:gd name="connsiteX830" fmla="*/ 2001989 w 4138566"/>
                  <a:gd name="connsiteY830" fmla="*/ 35658 h 1426152"/>
                  <a:gd name="connsiteX831" fmla="*/ 1998332 w 4138566"/>
                  <a:gd name="connsiteY831" fmla="*/ 37304 h 1426152"/>
                  <a:gd name="connsiteX832" fmla="*/ 1995041 w 4138566"/>
                  <a:gd name="connsiteY832" fmla="*/ 35110 h 1426152"/>
                  <a:gd name="connsiteX833" fmla="*/ 1987360 w 4138566"/>
                  <a:gd name="connsiteY833" fmla="*/ 37304 h 1426152"/>
                  <a:gd name="connsiteX834" fmla="*/ 1989372 w 4138566"/>
                  <a:gd name="connsiteY834" fmla="*/ 33647 h 1426152"/>
                  <a:gd name="connsiteX835" fmla="*/ 1989189 w 4138566"/>
                  <a:gd name="connsiteY835" fmla="*/ 30721 h 1426152"/>
                  <a:gd name="connsiteX836" fmla="*/ 1986263 w 4138566"/>
                  <a:gd name="connsiteY836" fmla="*/ 34744 h 1426152"/>
                  <a:gd name="connsiteX837" fmla="*/ 1977303 w 4138566"/>
                  <a:gd name="connsiteY837" fmla="*/ 34378 h 1426152"/>
                  <a:gd name="connsiteX838" fmla="*/ 1951519 w 4138566"/>
                  <a:gd name="connsiteY838" fmla="*/ 40596 h 1426152"/>
                  <a:gd name="connsiteX839" fmla="*/ 1957188 w 4138566"/>
                  <a:gd name="connsiteY839" fmla="*/ 36207 h 1426152"/>
                  <a:gd name="connsiteX840" fmla="*/ 1960479 w 4138566"/>
                  <a:gd name="connsiteY840" fmla="*/ 35658 h 1426152"/>
                  <a:gd name="connsiteX841" fmla="*/ 1971634 w 4138566"/>
                  <a:gd name="connsiteY841" fmla="*/ 27064 h 1426152"/>
                  <a:gd name="connsiteX842" fmla="*/ 1977303 w 4138566"/>
                  <a:gd name="connsiteY842" fmla="*/ 24869 h 1426152"/>
                  <a:gd name="connsiteX843" fmla="*/ 1981874 w 4138566"/>
                  <a:gd name="connsiteY843" fmla="*/ 24687 h 1426152"/>
                  <a:gd name="connsiteX844" fmla="*/ 1985897 w 4138566"/>
                  <a:gd name="connsiteY844" fmla="*/ 20664 h 1426152"/>
                  <a:gd name="connsiteX845" fmla="*/ 1985897 w 4138566"/>
                  <a:gd name="connsiteY845" fmla="*/ 19201 h 1426152"/>
                  <a:gd name="connsiteX846" fmla="*/ 1992846 w 4138566"/>
                  <a:gd name="connsiteY846" fmla="*/ 18835 h 1426152"/>
                  <a:gd name="connsiteX847" fmla="*/ 1996869 w 4138566"/>
                  <a:gd name="connsiteY847" fmla="*/ 20298 h 1426152"/>
                  <a:gd name="connsiteX848" fmla="*/ 1992846 w 4138566"/>
                  <a:gd name="connsiteY848" fmla="*/ 17189 h 1426152"/>
                  <a:gd name="connsiteX849" fmla="*/ 1988092 w 4138566"/>
                  <a:gd name="connsiteY849" fmla="*/ 9143 h 1426152"/>
                  <a:gd name="connsiteX850" fmla="*/ 1983886 w 4138566"/>
                  <a:gd name="connsiteY850" fmla="*/ 8229 h 1426152"/>
                  <a:gd name="connsiteX851" fmla="*/ 1981508 w 4138566"/>
                  <a:gd name="connsiteY851" fmla="*/ 9875 h 1426152"/>
                  <a:gd name="connsiteX852" fmla="*/ 1973462 w 4138566"/>
                  <a:gd name="connsiteY852" fmla="*/ 9509 h 1426152"/>
                  <a:gd name="connsiteX853" fmla="*/ 1965782 w 4138566"/>
                  <a:gd name="connsiteY853" fmla="*/ 6949 h 1426152"/>
                  <a:gd name="connsiteX854" fmla="*/ 1958285 w 4138566"/>
                  <a:gd name="connsiteY854" fmla="*/ 1280 h 1426152"/>
                  <a:gd name="connsiteX855" fmla="*/ 1954993 w 4138566"/>
                  <a:gd name="connsiteY855" fmla="*/ 3474 h 1426152"/>
                  <a:gd name="connsiteX856" fmla="*/ 1952068 w 4138566"/>
                  <a:gd name="connsiteY856" fmla="*/ 3109 h 1426152"/>
                  <a:gd name="connsiteX857" fmla="*/ 1951519 w 4138566"/>
                  <a:gd name="connsiteY857" fmla="*/ 2377 h 1426152"/>
                  <a:gd name="connsiteX858" fmla="*/ 1951519 w 4138566"/>
                  <a:gd name="connsiteY858" fmla="*/ 914 h 1426152"/>
                  <a:gd name="connsiteX859" fmla="*/ 1947679 w 4138566"/>
                  <a:gd name="connsiteY859" fmla="*/ 0 h 1426152"/>
                  <a:gd name="connsiteX860" fmla="*/ 1942559 w 4138566"/>
                  <a:gd name="connsiteY860" fmla="*/ 183 h 1426152"/>
                  <a:gd name="connsiteX861" fmla="*/ 1935792 w 4138566"/>
                  <a:gd name="connsiteY861" fmla="*/ 2926 h 1426152"/>
                  <a:gd name="connsiteX862" fmla="*/ 1933416 w 4138566"/>
                  <a:gd name="connsiteY862" fmla="*/ 4937 h 1426152"/>
                  <a:gd name="connsiteX863" fmla="*/ 1930307 w 4138566"/>
                  <a:gd name="connsiteY863" fmla="*/ 5486 h 1426152"/>
                  <a:gd name="connsiteX864" fmla="*/ 1919335 w 4138566"/>
                  <a:gd name="connsiteY864" fmla="*/ 4572 h 1426152"/>
                  <a:gd name="connsiteX865" fmla="*/ 1917689 w 4138566"/>
                  <a:gd name="connsiteY865" fmla="*/ 7315 h 1426152"/>
                  <a:gd name="connsiteX866" fmla="*/ 1909826 w 4138566"/>
                  <a:gd name="connsiteY866" fmla="*/ 10789 h 1426152"/>
                  <a:gd name="connsiteX867" fmla="*/ 1898854 w 4138566"/>
                  <a:gd name="connsiteY867" fmla="*/ 18835 h 1426152"/>
                  <a:gd name="connsiteX868" fmla="*/ 1896660 w 4138566"/>
                  <a:gd name="connsiteY868" fmla="*/ 21578 h 1426152"/>
                  <a:gd name="connsiteX869" fmla="*/ 1886785 w 4138566"/>
                  <a:gd name="connsiteY869" fmla="*/ 25418 h 1426152"/>
                  <a:gd name="connsiteX870" fmla="*/ 1885871 w 4138566"/>
                  <a:gd name="connsiteY870" fmla="*/ 27064 h 1426152"/>
                  <a:gd name="connsiteX871" fmla="*/ 1876179 w 4138566"/>
                  <a:gd name="connsiteY871" fmla="*/ 33647 h 1426152"/>
                  <a:gd name="connsiteX872" fmla="*/ 1873619 w 4138566"/>
                  <a:gd name="connsiteY872" fmla="*/ 36024 h 1426152"/>
                  <a:gd name="connsiteX873" fmla="*/ 1872887 w 4138566"/>
                  <a:gd name="connsiteY873" fmla="*/ 38218 h 1426152"/>
                  <a:gd name="connsiteX874" fmla="*/ 1873070 w 4138566"/>
                  <a:gd name="connsiteY874" fmla="*/ 39681 h 1426152"/>
                  <a:gd name="connsiteX875" fmla="*/ 1871425 w 4138566"/>
                  <a:gd name="connsiteY875" fmla="*/ 41693 h 1426152"/>
                  <a:gd name="connsiteX876" fmla="*/ 1868682 w 4138566"/>
                  <a:gd name="connsiteY876" fmla="*/ 41693 h 1426152"/>
                  <a:gd name="connsiteX877" fmla="*/ 1868316 w 4138566"/>
                  <a:gd name="connsiteY877" fmla="*/ 43339 h 1426152"/>
                  <a:gd name="connsiteX878" fmla="*/ 1864110 w 4138566"/>
                  <a:gd name="connsiteY878" fmla="*/ 47545 h 1426152"/>
                  <a:gd name="connsiteX879" fmla="*/ 1865024 w 4138566"/>
                  <a:gd name="connsiteY879" fmla="*/ 48093 h 1426152"/>
                  <a:gd name="connsiteX880" fmla="*/ 1865024 w 4138566"/>
                  <a:gd name="connsiteY880" fmla="*/ 50105 h 1426152"/>
                  <a:gd name="connsiteX881" fmla="*/ 1866853 w 4138566"/>
                  <a:gd name="connsiteY881" fmla="*/ 51567 h 1426152"/>
                  <a:gd name="connsiteX882" fmla="*/ 1873436 w 4138566"/>
                  <a:gd name="connsiteY882" fmla="*/ 52665 h 1426152"/>
                  <a:gd name="connsiteX883" fmla="*/ 1874534 w 4138566"/>
                  <a:gd name="connsiteY883" fmla="*/ 55956 h 1426152"/>
                  <a:gd name="connsiteX884" fmla="*/ 1877276 w 4138566"/>
                  <a:gd name="connsiteY884" fmla="*/ 57053 h 1426152"/>
                  <a:gd name="connsiteX885" fmla="*/ 1877093 w 4138566"/>
                  <a:gd name="connsiteY885" fmla="*/ 57968 h 1426152"/>
                  <a:gd name="connsiteX886" fmla="*/ 1871608 w 4138566"/>
                  <a:gd name="connsiteY886" fmla="*/ 57419 h 1426152"/>
                  <a:gd name="connsiteX887" fmla="*/ 1870511 w 4138566"/>
                  <a:gd name="connsiteY887" fmla="*/ 55773 h 1426152"/>
                  <a:gd name="connsiteX888" fmla="*/ 1870511 w 4138566"/>
                  <a:gd name="connsiteY888" fmla="*/ 61442 h 1426152"/>
                  <a:gd name="connsiteX889" fmla="*/ 1872339 w 4138566"/>
                  <a:gd name="connsiteY889" fmla="*/ 61991 h 1426152"/>
                  <a:gd name="connsiteX890" fmla="*/ 1871608 w 4138566"/>
                  <a:gd name="connsiteY890" fmla="*/ 62356 h 1426152"/>
                  <a:gd name="connsiteX891" fmla="*/ 1858258 w 4138566"/>
                  <a:gd name="connsiteY891" fmla="*/ 66014 h 1426152"/>
                  <a:gd name="connsiteX892" fmla="*/ 1850944 w 4138566"/>
                  <a:gd name="connsiteY892" fmla="*/ 66928 h 1426152"/>
                  <a:gd name="connsiteX893" fmla="*/ 1841984 w 4138566"/>
                  <a:gd name="connsiteY893" fmla="*/ 66562 h 1426152"/>
                  <a:gd name="connsiteX894" fmla="*/ 1835766 w 4138566"/>
                  <a:gd name="connsiteY894" fmla="*/ 68025 h 1426152"/>
                  <a:gd name="connsiteX895" fmla="*/ 1812908 w 4138566"/>
                  <a:gd name="connsiteY895" fmla="*/ 65831 h 1426152"/>
                  <a:gd name="connsiteX896" fmla="*/ 1814554 w 4138566"/>
                  <a:gd name="connsiteY896" fmla="*/ 67659 h 1426152"/>
                  <a:gd name="connsiteX897" fmla="*/ 1814371 w 4138566"/>
                  <a:gd name="connsiteY897" fmla="*/ 68757 h 1426152"/>
                  <a:gd name="connsiteX898" fmla="*/ 1817114 w 4138566"/>
                  <a:gd name="connsiteY898" fmla="*/ 70220 h 1426152"/>
                  <a:gd name="connsiteX899" fmla="*/ 1817846 w 4138566"/>
                  <a:gd name="connsiteY899" fmla="*/ 72963 h 1426152"/>
                  <a:gd name="connsiteX900" fmla="*/ 1822600 w 4138566"/>
                  <a:gd name="connsiteY900" fmla="*/ 73145 h 1426152"/>
                  <a:gd name="connsiteX901" fmla="*/ 1826257 w 4138566"/>
                  <a:gd name="connsiteY901" fmla="*/ 75157 h 1426152"/>
                  <a:gd name="connsiteX902" fmla="*/ 1826074 w 4138566"/>
                  <a:gd name="connsiteY902" fmla="*/ 76803 h 1426152"/>
                  <a:gd name="connsiteX903" fmla="*/ 1834669 w 4138566"/>
                  <a:gd name="connsiteY903" fmla="*/ 76803 h 1426152"/>
                  <a:gd name="connsiteX904" fmla="*/ 1837778 w 4138566"/>
                  <a:gd name="connsiteY904" fmla="*/ 77900 h 1426152"/>
                  <a:gd name="connsiteX905" fmla="*/ 1838326 w 4138566"/>
                  <a:gd name="connsiteY905" fmla="*/ 79911 h 1426152"/>
                  <a:gd name="connsiteX906" fmla="*/ 1836315 w 4138566"/>
                  <a:gd name="connsiteY906" fmla="*/ 82654 h 1426152"/>
                  <a:gd name="connsiteX907" fmla="*/ 1836315 w 4138566"/>
                  <a:gd name="connsiteY907" fmla="*/ 87409 h 1426152"/>
                  <a:gd name="connsiteX908" fmla="*/ 1834669 w 4138566"/>
                  <a:gd name="connsiteY908" fmla="*/ 89603 h 1426152"/>
                  <a:gd name="connsiteX909" fmla="*/ 1828818 w 4138566"/>
                  <a:gd name="connsiteY909" fmla="*/ 88323 h 1426152"/>
                  <a:gd name="connsiteX910" fmla="*/ 1828818 w 4138566"/>
                  <a:gd name="connsiteY910" fmla="*/ 85580 h 1426152"/>
                  <a:gd name="connsiteX911" fmla="*/ 1827355 w 4138566"/>
                  <a:gd name="connsiteY911" fmla="*/ 84300 h 1426152"/>
                  <a:gd name="connsiteX912" fmla="*/ 1817846 w 4138566"/>
                  <a:gd name="connsiteY912" fmla="*/ 83751 h 1426152"/>
                  <a:gd name="connsiteX913" fmla="*/ 1817846 w 4138566"/>
                  <a:gd name="connsiteY913" fmla="*/ 82654 h 1426152"/>
                  <a:gd name="connsiteX914" fmla="*/ 1819675 w 4138566"/>
                  <a:gd name="connsiteY914" fmla="*/ 80460 h 1426152"/>
                  <a:gd name="connsiteX915" fmla="*/ 1818394 w 4138566"/>
                  <a:gd name="connsiteY915" fmla="*/ 79180 h 1426152"/>
                  <a:gd name="connsiteX916" fmla="*/ 1810348 w 4138566"/>
                  <a:gd name="connsiteY916" fmla="*/ 79911 h 1426152"/>
                  <a:gd name="connsiteX917" fmla="*/ 1810531 w 4138566"/>
                  <a:gd name="connsiteY917" fmla="*/ 77351 h 1426152"/>
                  <a:gd name="connsiteX918" fmla="*/ 1807788 w 4138566"/>
                  <a:gd name="connsiteY918" fmla="*/ 77168 h 1426152"/>
                  <a:gd name="connsiteX919" fmla="*/ 1790782 w 4138566"/>
                  <a:gd name="connsiteY919" fmla="*/ 83386 h 1426152"/>
                  <a:gd name="connsiteX920" fmla="*/ 1792794 w 4138566"/>
                  <a:gd name="connsiteY920" fmla="*/ 85580 h 1426152"/>
                  <a:gd name="connsiteX921" fmla="*/ 1792428 w 4138566"/>
                  <a:gd name="connsiteY921" fmla="*/ 87226 h 1426152"/>
                  <a:gd name="connsiteX922" fmla="*/ 1790233 w 4138566"/>
                  <a:gd name="connsiteY922" fmla="*/ 87409 h 1426152"/>
                  <a:gd name="connsiteX923" fmla="*/ 1788771 w 4138566"/>
                  <a:gd name="connsiteY923" fmla="*/ 85946 h 1426152"/>
                  <a:gd name="connsiteX924" fmla="*/ 1783284 w 4138566"/>
                  <a:gd name="connsiteY924" fmla="*/ 86494 h 1426152"/>
                  <a:gd name="connsiteX925" fmla="*/ 1781273 w 4138566"/>
                  <a:gd name="connsiteY925" fmla="*/ 88872 h 1426152"/>
                  <a:gd name="connsiteX926" fmla="*/ 1784565 w 4138566"/>
                  <a:gd name="connsiteY926" fmla="*/ 89054 h 1426152"/>
                  <a:gd name="connsiteX927" fmla="*/ 1786027 w 4138566"/>
                  <a:gd name="connsiteY927" fmla="*/ 90152 h 1426152"/>
                  <a:gd name="connsiteX928" fmla="*/ 1786393 w 4138566"/>
                  <a:gd name="connsiteY928" fmla="*/ 91980 h 1426152"/>
                  <a:gd name="connsiteX929" fmla="*/ 1784016 w 4138566"/>
                  <a:gd name="connsiteY929" fmla="*/ 92346 h 1426152"/>
                  <a:gd name="connsiteX930" fmla="*/ 1778164 w 4138566"/>
                  <a:gd name="connsiteY930" fmla="*/ 91615 h 1426152"/>
                  <a:gd name="connsiteX931" fmla="*/ 1770667 w 4138566"/>
                  <a:gd name="connsiteY931" fmla="*/ 94723 h 1426152"/>
                  <a:gd name="connsiteX932" fmla="*/ 1770667 w 4138566"/>
                  <a:gd name="connsiteY932" fmla="*/ 91615 h 1426152"/>
                  <a:gd name="connsiteX933" fmla="*/ 1770118 w 4138566"/>
                  <a:gd name="connsiteY933" fmla="*/ 90883 h 1426152"/>
                  <a:gd name="connsiteX934" fmla="*/ 1767375 w 4138566"/>
                  <a:gd name="connsiteY934" fmla="*/ 91615 h 1426152"/>
                  <a:gd name="connsiteX935" fmla="*/ 1762804 w 4138566"/>
                  <a:gd name="connsiteY935" fmla="*/ 95272 h 1426152"/>
                  <a:gd name="connsiteX936" fmla="*/ 1759329 w 4138566"/>
                  <a:gd name="connsiteY936" fmla="*/ 95272 h 1426152"/>
                  <a:gd name="connsiteX937" fmla="*/ 1753295 w 4138566"/>
                  <a:gd name="connsiteY937" fmla="*/ 97649 h 1426152"/>
                  <a:gd name="connsiteX938" fmla="*/ 1751832 w 4138566"/>
                  <a:gd name="connsiteY938" fmla="*/ 97283 h 1426152"/>
                  <a:gd name="connsiteX939" fmla="*/ 1756038 w 4138566"/>
                  <a:gd name="connsiteY939" fmla="*/ 94175 h 1426152"/>
                  <a:gd name="connsiteX940" fmla="*/ 1756586 w 4138566"/>
                  <a:gd name="connsiteY940" fmla="*/ 92346 h 1426152"/>
                  <a:gd name="connsiteX941" fmla="*/ 1751832 w 4138566"/>
                  <a:gd name="connsiteY941" fmla="*/ 92163 h 1426152"/>
                  <a:gd name="connsiteX942" fmla="*/ 1751101 w 4138566"/>
                  <a:gd name="connsiteY942" fmla="*/ 90883 h 1426152"/>
                  <a:gd name="connsiteX943" fmla="*/ 1749089 w 4138566"/>
                  <a:gd name="connsiteY943" fmla="*/ 92163 h 1426152"/>
                  <a:gd name="connsiteX944" fmla="*/ 1740311 w 4138566"/>
                  <a:gd name="connsiteY944" fmla="*/ 93443 h 1426152"/>
                  <a:gd name="connsiteX945" fmla="*/ 1737020 w 4138566"/>
                  <a:gd name="connsiteY945" fmla="*/ 96918 h 1426152"/>
                  <a:gd name="connsiteX946" fmla="*/ 1732814 w 4138566"/>
                  <a:gd name="connsiteY946" fmla="*/ 97649 h 1426152"/>
                  <a:gd name="connsiteX947" fmla="*/ 1731168 w 4138566"/>
                  <a:gd name="connsiteY947" fmla="*/ 96186 h 1426152"/>
                  <a:gd name="connsiteX948" fmla="*/ 1740129 w 4138566"/>
                  <a:gd name="connsiteY948" fmla="*/ 91249 h 1426152"/>
                  <a:gd name="connsiteX949" fmla="*/ 1742689 w 4138566"/>
                  <a:gd name="connsiteY949" fmla="*/ 86312 h 1426152"/>
                  <a:gd name="connsiteX950" fmla="*/ 1735009 w 4138566"/>
                  <a:gd name="connsiteY950" fmla="*/ 83751 h 1426152"/>
                  <a:gd name="connsiteX951" fmla="*/ 1721842 w 4138566"/>
                  <a:gd name="connsiteY951" fmla="*/ 83934 h 1426152"/>
                  <a:gd name="connsiteX952" fmla="*/ 1719648 w 4138566"/>
                  <a:gd name="connsiteY952" fmla="*/ 84849 h 1426152"/>
                  <a:gd name="connsiteX953" fmla="*/ 1719282 w 4138566"/>
                  <a:gd name="connsiteY953" fmla="*/ 86312 h 1426152"/>
                  <a:gd name="connsiteX954" fmla="*/ 1704470 w 4138566"/>
                  <a:gd name="connsiteY954" fmla="*/ 84117 h 1426152"/>
                  <a:gd name="connsiteX955" fmla="*/ 1703008 w 4138566"/>
                  <a:gd name="connsiteY955" fmla="*/ 85763 h 1426152"/>
                  <a:gd name="connsiteX956" fmla="*/ 1698253 w 4138566"/>
                  <a:gd name="connsiteY956" fmla="*/ 87957 h 1426152"/>
                  <a:gd name="connsiteX957" fmla="*/ 1694413 w 4138566"/>
                  <a:gd name="connsiteY957" fmla="*/ 85397 h 1426152"/>
                  <a:gd name="connsiteX958" fmla="*/ 1681795 w 4138566"/>
                  <a:gd name="connsiteY958" fmla="*/ 85763 h 1426152"/>
                  <a:gd name="connsiteX959" fmla="*/ 1680881 w 4138566"/>
                  <a:gd name="connsiteY959" fmla="*/ 86860 h 1426152"/>
                  <a:gd name="connsiteX960" fmla="*/ 1684538 w 4138566"/>
                  <a:gd name="connsiteY960" fmla="*/ 87774 h 1426152"/>
                  <a:gd name="connsiteX961" fmla="*/ 1684355 w 4138566"/>
                  <a:gd name="connsiteY961" fmla="*/ 88689 h 1426152"/>
                  <a:gd name="connsiteX962" fmla="*/ 1672652 w 4138566"/>
                  <a:gd name="connsiteY962" fmla="*/ 90152 h 1426152"/>
                  <a:gd name="connsiteX963" fmla="*/ 1671738 w 4138566"/>
                  <a:gd name="connsiteY963" fmla="*/ 89237 h 1426152"/>
                  <a:gd name="connsiteX964" fmla="*/ 1672835 w 4138566"/>
                  <a:gd name="connsiteY964" fmla="*/ 87409 h 1426152"/>
                  <a:gd name="connsiteX965" fmla="*/ 1669909 w 4138566"/>
                  <a:gd name="connsiteY965" fmla="*/ 87774 h 1426152"/>
                  <a:gd name="connsiteX966" fmla="*/ 1663509 w 4138566"/>
                  <a:gd name="connsiteY966" fmla="*/ 90883 h 1426152"/>
                  <a:gd name="connsiteX967" fmla="*/ 1661680 w 4138566"/>
                  <a:gd name="connsiteY967" fmla="*/ 88323 h 1426152"/>
                  <a:gd name="connsiteX968" fmla="*/ 1659669 w 4138566"/>
                  <a:gd name="connsiteY968" fmla="*/ 89054 h 1426152"/>
                  <a:gd name="connsiteX969" fmla="*/ 1659669 w 4138566"/>
                  <a:gd name="connsiteY969" fmla="*/ 93443 h 1426152"/>
                  <a:gd name="connsiteX970" fmla="*/ 1661315 w 4138566"/>
                  <a:gd name="connsiteY970" fmla="*/ 94175 h 1426152"/>
                  <a:gd name="connsiteX971" fmla="*/ 1670275 w 4138566"/>
                  <a:gd name="connsiteY971" fmla="*/ 91980 h 1426152"/>
                  <a:gd name="connsiteX972" fmla="*/ 1671189 w 4138566"/>
                  <a:gd name="connsiteY972" fmla="*/ 94723 h 1426152"/>
                  <a:gd name="connsiteX973" fmla="*/ 1673201 w 4138566"/>
                  <a:gd name="connsiteY973" fmla="*/ 96003 h 1426152"/>
                  <a:gd name="connsiteX974" fmla="*/ 1673566 w 4138566"/>
                  <a:gd name="connsiteY974" fmla="*/ 95455 h 1426152"/>
                  <a:gd name="connsiteX975" fmla="*/ 1673384 w 4138566"/>
                  <a:gd name="connsiteY975" fmla="*/ 93992 h 1426152"/>
                  <a:gd name="connsiteX976" fmla="*/ 1677041 w 4138566"/>
                  <a:gd name="connsiteY976" fmla="*/ 93443 h 1426152"/>
                  <a:gd name="connsiteX977" fmla="*/ 1676858 w 4138566"/>
                  <a:gd name="connsiteY977" fmla="*/ 94540 h 1426152"/>
                  <a:gd name="connsiteX978" fmla="*/ 1677589 w 4138566"/>
                  <a:gd name="connsiteY978" fmla="*/ 96003 h 1426152"/>
                  <a:gd name="connsiteX979" fmla="*/ 1674663 w 4138566"/>
                  <a:gd name="connsiteY979" fmla="*/ 98563 h 1426152"/>
                  <a:gd name="connsiteX980" fmla="*/ 1644857 w 4138566"/>
                  <a:gd name="connsiteY980" fmla="*/ 104415 h 1426152"/>
                  <a:gd name="connsiteX981" fmla="*/ 1630776 w 4138566"/>
                  <a:gd name="connsiteY981" fmla="*/ 105512 h 1426152"/>
                  <a:gd name="connsiteX982" fmla="*/ 1629131 w 4138566"/>
                  <a:gd name="connsiteY982" fmla="*/ 104781 h 1426152"/>
                  <a:gd name="connsiteX983" fmla="*/ 1628033 w 4138566"/>
                  <a:gd name="connsiteY983" fmla="*/ 106792 h 1426152"/>
                  <a:gd name="connsiteX984" fmla="*/ 1628033 w 4138566"/>
                  <a:gd name="connsiteY984" fmla="*/ 108621 h 1426152"/>
                  <a:gd name="connsiteX985" fmla="*/ 1622365 w 4138566"/>
                  <a:gd name="connsiteY985" fmla="*/ 108438 h 1426152"/>
                  <a:gd name="connsiteX986" fmla="*/ 1615964 w 4138566"/>
                  <a:gd name="connsiteY986" fmla="*/ 110450 h 1426152"/>
                  <a:gd name="connsiteX987" fmla="*/ 1609382 w 4138566"/>
                  <a:gd name="connsiteY987" fmla="*/ 108804 h 1426152"/>
                  <a:gd name="connsiteX988" fmla="*/ 1601153 w 4138566"/>
                  <a:gd name="connsiteY988" fmla="*/ 111912 h 1426152"/>
                  <a:gd name="connsiteX989" fmla="*/ 1592192 w 4138566"/>
                  <a:gd name="connsiteY989" fmla="*/ 111730 h 1426152"/>
                  <a:gd name="connsiteX990" fmla="*/ 1585060 w 4138566"/>
                  <a:gd name="connsiteY990" fmla="*/ 114838 h 1426152"/>
                  <a:gd name="connsiteX991" fmla="*/ 1591278 w 4138566"/>
                  <a:gd name="connsiteY991" fmla="*/ 117033 h 1426152"/>
                  <a:gd name="connsiteX992" fmla="*/ 1582318 w 4138566"/>
                  <a:gd name="connsiteY992" fmla="*/ 118130 h 1426152"/>
                  <a:gd name="connsiteX993" fmla="*/ 1575917 w 4138566"/>
                  <a:gd name="connsiteY993" fmla="*/ 120873 h 1426152"/>
                  <a:gd name="connsiteX994" fmla="*/ 1568603 w 4138566"/>
                  <a:gd name="connsiteY994" fmla="*/ 117764 h 1426152"/>
                  <a:gd name="connsiteX995" fmla="*/ 1565494 w 4138566"/>
                  <a:gd name="connsiteY995" fmla="*/ 119776 h 1426152"/>
                  <a:gd name="connsiteX996" fmla="*/ 1559825 w 4138566"/>
                  <a:gd name="connsiteY996" fmla="*/ 120507 h 1426152"/>
                  <a:gd name="connsiteX997" fmla="*/ 1559277 w 4138566"/>
                  <a:gd name="connsiteY997" fmla="*/ 121421 h 1426152"/>
                  <a:gd name="connsiteX998" fmla="*/ 1561837 w 4138566"/>
                  <a:gd name="connsiteY998" fmla="*/ 121421 h 1426152"/>
                  <a:gd name="connsiteX999" fmla="*/ 1562934 w 4138566"/>
                  <a:gd name="connsiteY999" fmla="*/ 122884 h 1426152"/>
                  <a:gd name="connsiteX1000" fmla="*/ 1554888 w 4138566"/>
                  <a:gd name="connsiteY1000" fmla="*/ 124164 h 1426152"/>
                  <a:gd name="connsiteX1001" fmla="*/ 1553974 w 4138566"/>
                  <a:gd name="connsiteY1001" fmla="*/ 125993 h 1426152"/>
                  <a:gd name="connsiteX1002" fmla="*/ 1549585 w 4138566"/>
                  <a:gd name="connsiteY1002" fmla="*/ 126907 h 1426152"/>
                  <a:gd name="connsiteX1003" fmla="*/ 1544465 w 4138566"/>
                  <a:gd name="connsiteY1003" fmla="*/ 131113 h 1426152"/>
                  <a:gd name="connsiteX1004" fmla="*/ 1539345 w 4138566"/>
                  <a:gd name="connsiteY1004" fmla="*/ 133125 h 1426152"/>
                  <a:gd name="connsiteX1005" fmla="*/ 1538796 w 4138566"/>
                  <a:gd name="connsiteY1005" fmla="*/ 134222 h 1426152"/>
                  <a:gd name="connsiteX1006" fmla="*/ 1539345 w 4138566"/>
                  <a:gd name="connsiteY1006" fmla="*/ 135685 h 1426152"/>
                  <a:gd name="connsiteX1007" fmla="*/ 1538064 w 4138566"/>
                  <a:gd name="connsiteY1007" fmla="*/ 136782 h 1426152"/>
                  <a:gd name="connsiteX1008" fmla="*/ 1531665 w 4138566"/>
                  <a:gd name="connsiteY1008" fmla="*/ 138245 h 1426152"/>
                  <a:gd name="connsiteX1009" fmla="*/ 1529287 w 4138566"/>
                  <a:gd name="connsiteY1009" fmla="*/ 136233 h 1426152"/>
                  <a:gd name="connsiteX1010" fmla="*/ 1525447 w 4138566"/>
                  <a:gd name="connsiteY1010" fmla="*/ 135685 h 1426152"/>
                  <a:gd name="connsiteX1011" fmla="*/ 1514658 w 4138566"/>
                  <a:gd name="connsiteY1011" fmla="*/ 135136 h 1426152"/>
                  <a:gd name="connsiteX1012" fmla="*/ 1510818 w 4138566"/>
                  <a:gd name="connsiteY1012" fmla="*/ 136416 h 1426152"/>
                  <a:gd name="connsiteX1013" fmla="*/ 1508624 w 4138566"/>
                  <a:gd name="connsiteY1013" fmla="*/ 137696 h 1426152"/>
                  <a:gd name="connsiteX1014" fmla="*/ 1511732 w 4138566"/>
                  <a:gd name="connsiteY1014" fmla="*/ 138976 h 1426152"/>
                  <a:gd name="connsiteX1015" fmla="*/ 1519596 w 4138566"/>
                  <a:gd name="connsiteY1015" fmla="*/ 140988 h 1426152"/>
                  <a:gd name="connsiteX1016" fmla="*/ 1529653 w 4138566"/>
                  <a:gd name="connsiteY1016" fmla="*/ 141171 h 1426152"/>
                  <a:gd name="connsiteX1017" fmla="*/ 1528007 w 4138566"/>
                  <a:gd name="connsiteY1017" fmla="*/ 142816 h 1426152"/>
                  <a:gd name="connsiteX1018" fmla="*/ 1523252 w 4138566"/>
                  <a:gd name="connsiteY1018" fmla="*/ 145194 h 1426152"/>
                  <a:gd name="connsiteX1019" fmla="*/ 1520327 w 4138566"/>
                  <a:gd name="connsiteY1019" fmla="*/ 144279 h 1426152"/>
                  <a:gd name="connsiteX1020" fmla="*/ 1519596 w 4138566"/>
                  <a:gd name="connsiteY1020" fmla="*/ 142999 h 1426152"/>
                  <a:gd name="connsiteX1021" fmla="*/ 1515938 w 4138566"/>
                  <a:gd name="connsiteY1021" fmla="*/ 144279 h 1426152"/>
                  <a:gd name="connsiteX1022" fmla="*/ 1517035 w 4138566"/>
                  <a:gd name="connsiteY1022" fmla="*/ 145559 h 1426152"/>
                  <a:gd name="connsiteX1023" fmla="*/ 1514292 w 4138566"/>
                  <a:gd name="connsiteY1023" fmla="*/ 149034 h 1426152"/>
                  <a:gd name="connsiteX1024" fmla="*/ 1511732 w 4138566"/>
                  <a:gd name="connsiteY1024" fmla="*/ 151045 h 1426152"/>
                  <a:gd name="connsiteX1025" fmla="*/ 1508624 w 4138566"/>
                  <a:gd name="connsiteY1025" fmla="*/ 154885 h 1426152"/>
                  <a:gd name="connsiteX1026" fmla="*/ 1505881 w 4138566"/>
                  <a:gd name="connsiteY1026" fmla="*/ 154885 h 1426152"/>
                  <a:gd name="connsiteX1027" fmla="*/ 1504418 w 4138566"/>
                  <a:gd name="connsiteY1027" fmla="*/ 157445 h 1426152"/>
                  <a:gd name="connsiteX1028" fmla="*/ 1507160 w 4138566"/>
                  <a:gd name="connsiteY1028" fmla="*/ 159640 h 1426152"/>
                  <a:gd name="connsiteX1029" fmla="*/ 1504052 w 4138566"/>
                  <a:gd name="connsiteY1029" fmla="*/ 160920 h 1426152"/>
                  <a:gd name="connsiteX1030" fmla="*/ 1499664 w 4138566"/>
                  <a:gd name="connsiteY1030" fmla="*/ 156897 h 1426152"/>
                  <a:gd name="connsiteX1031" fmla="*/ 1493446 w 4138566"/>
                  <a:gd name="connsiteY1031" fmla="*/ 155251 h 1426152"/>
                  <a:gd name="connsiteX1032" fmla="*/ 1492349 w 4138566"/>
                  <a:gd name="connsiteY1032" fmla="*/ 152691 h 1426152"/>
                  <a:gd name="connsiteX1033" fmla="*/ 1484852 w 4138566"/>
                  <a:gd name="connsiteY1033" fmla="*/ 150862 h 1426152"/>
                  <a:gd name="connsiteX1034" fmla="*/ 1484302 w 4138566"/>
                  <a:gd name="connsiteY1034" fmla="*/ 151228 h 1426152"/>
                  <a:gd name="connsiteX1035" fmla="*/ 1486863 w 4138566"/>
                  <a:gd name="connsiteY1035" fmla="*/ 154337 h 1426152"/>
                  <a:gd name="connsiteX1036" fmla="*/ 1479914 w 4138566"/>
                  <a:gd name="connsiteY1036" fmla="*/ 156531 h 1426152"/>
                  <a:gd name="connsiteX1037" fmla="*/ 1481194 w 4138566"/>
                  <a:gd name="connsiteY1037" fmla="*/ 158725 h 1426152"/>
                  <a:gd name="connsiteX1038" fmla="*/ 1479182 w 4138566"/>
                  <a:gd name="connsiteY1038" fmla="*/ 159457 h 1426152"/>
                  <a:gd name="connsiteX1039" fmla="*/ 1479731 w 4138566"/>
                  <a:gd name="connsiteY1039" fmla="*/ 160737 h 1426152"/>
                  <a:gd name="connsiteX1040" fmla="*/ 1493446 w 4138566"/>
                  <a:gd name="connsiteY1040" fmla="*/ 161651 h 1426152"/>
                  <a:gd name="connsiteX1041" fmla="*/ 1496372 w 4138566"/>
                  <a:gd name="connsiteY1041" fmla="*/ 163114 h 1426152"/>
                  <a:gd name="connsiteX1042" fmla="*/ 1502406 w 4138566"/>
                  <a:gd name="connsiteY1042" fmla="*/ 164943 h 1426152"/>
                  <a:gd name="connsiteX1043" fmla="*/ 1500395 w 4138566"/>
                  <a:gd name="connsiteY1043" fmla="*/ 165674 h 1426152"/>
                  <a:gd name="connsiteX1044" fmla="*/ 1500761 w 4138566"/>
                  <a:gd name="connsiteY1044" fmla="*/ 167686 h 1426152"/>
                  <a:gd name="connsiteX1045" fmla="*/ 1502406 w 4138566"/>
                  <a:gd name="connsiteY1045" fmla="*/ 168417 h 1426152"/>
                  <a:gd name="connsiteX1046" fmla="*/ 1501309 w 4138566"/>
                  <a:gd name="connsiteY1046" fmla="*/ 169332 h 1426152"/>
                  <a:gd name="connsiteX1047" fmla="*/ 1495457 w 4138566"/>
                  <a:gd name="connsiteY1047" fmla="*/ 168783 h 1426152"/>
                  <a:gd name="connsiteX1048" fmla="*/ 1493812 w 4138566"/>
                  <a:gd name="connsiteY1048" fmla="*/ 169880 h 1426152"/>
                  <a:gd name="connsiteX1049" fmla="*/ 1488143 w 4138566"/>
                  <a:gd name="connsiteY1049" fmla="*/ 171160 h 1426152"/>
                  <a:gd name="connsiteX1050" fmla="*/ 1489606 w 4138566"/>
                  <a:gd name="connsiteY1050" fmla="*/ 172806 h 1426152"/>
                  <a:gd name="connsiteX1051" fmla="*/ 1484852 w 4138566"/>
                  <a:gd name="connsiteY1051" fmla="*/ 172989 h 1426152"/>
                  <a:gd name="connsiteX1052" fmla="*/ 1483754 w 4138566"/>
                  <a:gd name="connsiteY1052" fmla="*/ 173903 h 1426152"/>
                  <a:gd name="connsiteX1053" fmla="*/ 1483937 w 4138566"/>
                  <a:gd name="connsiteY1053" fmla="*/ 176463 h 1426152"/>
                  <a:gd name="connsiteX1054" fmla="*/ 1486863 w 4138566"/>
                  <a:gd name="connsiteY1054" fmla="*/ 177926 h 1426152"/>
                  <a:gd name="connsiteX1055" fmla="*/ 1503869 w 4138566"/>
                  <a:gd name="connsiteY1055" fmla="*/ 180669 h 1426152"/>
                  <a:gd name="connsiteX1056" fmla="*/ 1505881 w 4138566"/>
                  <a:gd name="connsiteY1056" fmla="*/ 186886 h 1426152"/>
                  <a:gd name="connsiteX1057" fmla="*/ 1507526 w 4138566"/>
                  <a:gd name="connsiteY1057" fmla="*/ 189081 h 1426152"/>
                  <a:gd name="connsiteX1058" fmla="*/ 1510269 w 4138566"/>
                  <a:gd name="connsiteY1058" fmla="*/ 189995 h 1426152"/>
                  <a:gd name="connsiteX1059" fmla="*/ 1507892 w 4138566"/>
                  <a:gd name="connsiteY1059" fmla="*/ 191641 h 1426152"/>
                  <a:gd name="connsiteX1060" fmla="*/ 1502406 w 4138566"/>
                  <a:gd name="connsiteY1060" fmla="*/ 190544 h 1426152"/>
                  <a:gd name="connsiteX1061" fmla="*/ 1502223 w 4138566"/>
                  <a:gd name="connsiteY1061" fmla="*/ 191458 h 1426152"/>
                  <a:gd name="connsiteX1062" fmla="*/ 1503503 w 4138566"/>
                  <a:gd name="connsiteY1062" fmla="*/ 193104 h 1426152"/>
                  <a:gd name="connsiteX1063" fmla="*/ 1501309 w 4138566"/>
                  <a:gd name="connsiteY1063" fmla="*/ 193835 h 1426152"/>
                  <a:gd name="connsiteX1064" fmla="*/ 1502223 w 4138566"/>
                  <a:gd name="connsiteY1064" fmla="*/ 195115 h 1426152"/>
                  <a:gd name="connsiteX1065" fmla="*/ 1504601 w 4138566"/>
                  <a:gd name="connsiteY1065" fmla="*/ 196030 h 1426152"/>
                  <a:gd name="connsiteX1066" fmla="*/ 1504418 w 4138566"/>
                  <a:gd name="connsiteY1066" fmla="*/ 197493 h 1426152"/>
                  <a:gd name="connsiteX1067" fmla="*/ 1499846 w 4138566"/>
                  <a:gd name="connsiteY1067" fmla="*/ 198773 h 1426152"/>
                  <a:gd name="connsiteX1068" fmla="*/ 1489606 w 4138566"/>
                  <a:gd name="connsiteY1068" fmla="*/ 199321 h 1426152"/>
                  <a:gd name="connsiteX1069" fmla="*/ 1483754 w 4138566"/>
                  <a:gd name="connsiteY1069" fmla="*/ 201516 h 1426152"/>
                  <a:gd name="connsiteX1070" fmla="*/ 1478085 w 4138566"/>
                  <a:gd name="connsiteY1070" fmla="*/ 201150 h 1426152"/>
                  <a:gd name="connsiteX1071" fmla="*/ 1474428 w 4138566"/>
                  <a:gd name="connsiteY1071" fmla="*/ 202064 h 1426152"/>
                  <a:gd name="connsiteX1072" fmla="*/ 1473148 w 4138566"/>
                  <a:gd name="connsiteY1072" fmla="*/ 204258 h 1426152"/>
                  <a:gd name="connsiteX1073" fmla="*/ 1467114 w 4138566"/>
                  <a:gd name="connsiteY1073" fmla="*/ 207001 h 1426152"/>
                  <a:gd name="connsiteX1074" fmla="*/ 1458519 w 4138566"/>
                  <a:gd name="connsiteY1074" fmla="*/ 205904 h 1426152"/>
                  <a:gd name="connsiteX1075" fmla="*/ 1457605 w 4138566"/>
                  <a:gd name="connsiteY1075" fmla="*/ 204258 h 1426152"/>
                  <a:gd name="connsiteX1076" fmla="*/ 1455959 w 4138566"/>
                  <a:gd name="connsiteY1076" fmla="*/ 204076 h 1426152"/>
                  <a:gd name="connsiteX1077" fmla="*/ 1450656 w 4138566"/>
                  <a:gd name="connsiteY1077" fmla="*/ 205539 h 1426152"/>
                  <a:gd name="connsiteX1078" fmla="*/ 1438587 w 4138566"/>
                  <a:gd name="connsiteY1078" fmla="*/ 206636 h 1426152"/>
                  <a:gd name="connsiteX1079" fmla="*/ 1428164 w 4138566"/>
                  <a:gd name="connsiteY1079" fmla="*/ 208647 h 1426152"/>
                  <a:gd name="connsiteX1080" fmla="*/ 1406220 w 4138566"/>
                  <a:gd name="connsiteY1080" fmla="*/ 210110 h 1426152"/>
                  <a:gd name="connsiteX1081" fmla="*/ 1402197 w 4138566"/>
                  <a:gd name="connsiteY1081" fmla="*/ 208647 h 1426152"/>
                  <a:gd name="connsiteX1082" fmla="*/ 1393420 w 4138566"/>
                  <a:gd name="connsiteY1082" fmla="*/ 209562 h 1426152"/>
                  <a:gd name="connsiteX1083" fmla="*/ 1385008 w 4138566"/>
                  <a:gd name="connsiteY1083" fmla="*/ 208830 h 1426152"/>
                  <a:gd name="connsiteX1084" fmla="*/ 1368185 w 4138566"/>
                  <a:gd name="connsiteY1084" fmla="*/ 211756 h 1426152"/>
                  <a:gd name="connsiteX1085" fmla="*/ 1368185 w 4138566"/>
                  <a:gd name="connsiteY1085" fmla="*/ 212853 h 1426152"/>
                  <a:gd name="connsiteX1086" fmla="*/ 1366721 w 4138566"/>
                  <a:gd name="connsiteY1086" fmla="*/ 213402 h 1426152"/>
                  <a:gd name="connsiteX1087" fmla="*/ 1361419 w 4138566"/>
                  <a:gd name="connsiteY1087" fmla="*/ 211939 h 1426152"/>
                  <a:gd name="connsiteX1088" fmla="*/ 1357213 w 4138566"/>
                  <a:gd name="connsiteY1088" fmla="*/ 213219 h 1426152"/>
                  <a:gd name="connsiteX1089" fmla="*/ 1356298 w 4138566"/>
                  <a:gd name="connsiteY1089" fmla="*/ 214316 h 1426152"/>
                  <a:gd name="connsiteX1090" fmla="*/ 1349167 w 4138566"/>
                  <a:gd name="connsiteY1090" fmla="*/ 215230 h 1426152"/>
                  <a:gd name="connsiteX1091" fmla="*/ 1349715 w 4138566"/>
                  <a:gd name="connsiteY1091" fmla="*/ 217608 h 1426152"/>
                  <a:gd name="connsiteX1092" fmla="*/ 1351361 w 4138566"/>
                  <a:gd name="connsiteY1092" fmla="*/ 219802 h 1426152"/>
                  <a:gd name="connsiteX1093" fmla="*/ 1353007 w 4138566"/>
                  <a:gd name="connsiteY1093" fmla="*/ 219619 h 1426152"/>
                  <a:gd name="connsiteX1094" fmla="*/ 1353921 w 4138566"/>
                  <a:gd name="connsiteY1094" fmla="*/ 218339 h 1426152"/>
                  <a:gd name="connsiteX1095" fmla="*/ 1356116 w 4138566"/>
                  <a:gd name="connsiteY1095" fmla="*/ 218705 h 1426152"/>
                  <a:gd name="connsiteX1096" fmla="*/ 1355018 w 4138566"/>
                  <a:gd name="connsiteY1096" fmla="*/ 220533 h 1426152"/>
                  <a:gd name="connsiteX1097" fmla="*/ 1349167 w 4138566"/>
                  <a:gd name="connsiteY1097" fmla="*/ 223093 h 1426152"/>
                  <a:gd name="connsiteX1098" fmla="*/ 1349167 w 4138566"/>
                  <a:gd name="connsiteY1098" fmla="*/ 224922 h 1426152"/>
                  <a:gd name="connsiteX1099" fmla="*/ 1345509 w 4138566"/>
                  <a:gd name="connsiteY1099" fmla="*/ 223825 h 1426152"/>
                  <a:gd name="connsiteX1100" fmla="*/ 1343681 w 4138566"/>
                  <a:gd name="connsiteY1100" fmla="*/ 225654 h 1426152"/>
                  <a:gd name="connsiteX1101" fmla="*/ 1345509 w 4138566"/>
                  <a:gd name="connsiteY1101" fmla="*/ 227848 h 1426152"/>
                  <a:gd name="connsiteX1102" fmla="*/ 1349898 w 4138566"/>
                  <a:gd name="connsiteY1102" fmla="*/ 228214 h 1426152"/>
                  <a:gd name="connsiteX1103" fmla="*/ 1349350 w 4138566"/>
                  <a:gd name="connsiteY1103" fmla="*/ 230774 h 1426152"/>
                  <a:gd name="connsiteX1104" fmla="*/ 1343681 w 4138566"/>
                  <a:gd name="connsiteY1104" fmla="*/ 232968 h 1426152"/>
                  <a:gd name="connsiteX1105" fmla="*/ 1351910 w 4138566"/>
                  <a:gd name="connsiteY1105" fmla="*/ 236625 h 1426152"/>
                  <a:gd name="connsiteX1106" fmla="*/ 1351361 w 4138566"/>
                  <a:gd name="connsiteY1106" fmla="*/ 237905 h 1426152"/>
                  <a:gd name="connsiteX1107" fmla="*/ 1354287 w 4138566"/>
                  <a:gd name="connsiteY1107" fmla="*/ 239003 h 1426152"/>
                  <a:gd name="connsiteX1108" fmla="*/ 1355933 w 4138566"/>
                  <a:gd name="connsiteY1108" fmla="*/ 238820 h 1426152"/>
                  <a:gd name="connsiteX1109" fmla="*/ 1358493 w 4138566"/>
                  <a:gd name="connsiteY1109" fmla="*/ 244488 h 1426152"/>
                  <a:gd name="connsiteX1110" fmla="*/ 1360870 w 4138566"/>
                  <a:gd name="connsiteY1110" fmla="*/ 246134 h 1426152"/>
                  <a:gd name="connsiteX1111" fmla="*/ 1359407 w 4138566"/>
                  <a:gd name="connsiteY1111" fmla="*/ 247414 h 1426152"/>
                  <a:gd name="connsiteX1112" fmla="*/ 1359041 w 4138566"/>
                  <a:gd name="connsiteY1112" fmla="*/ 249426 h 1426152"/>
                  <a:gd name="connsiteX1113" fmla="*/ 1357030 w 4138566"/>
                  <a:gd name="connsiteY1113" fmla="*/ 251072 h 1426152"/>
                  <a:gd name="connsiteX1114" fmla="*/ 1355018 w 4138566"/>
                  <a:gd name="connsiteY1114" fmla="*/ 255277 h 1426152"/>
                  <a:gd name="connsiteX1115" fmla="*/ 1355567 w 4138566"/>
                  <a:gd name="connsiteY1115" fmla="*/ 259300 h 1426152"/>
                  <a:gd name="connsiteX1116" fmla="*/ 1357944 w 4138566"/>
                  <a:gd name="connsiteY1116" fmla="*/ 261312 h 1426152"/>
                  <a:gd name="connsiteX1117" fmla="*/ 1357944 w 4138566"/>
                  <a:gd name="connsiteY1117" fmla="*/ 265883 h 1426152"/>
                  <a:gd name="connsiteX1118" fmla="*/ 1359956 w 4138566"/>
                  <a:gd name="connsiteY1118" fmla="*/ 268626 h 1426152"/>
                  <a:gd name="connsiteX1119" fmla="*/ 1366173 w 4138566"/>
                  <a:gd name="connsiteY1119" fmla="*/ 273015 h 1426152"/>
                  <a:gd name="connsiteX1120" fmla="*/ 1372756 w 4138566"/>
                  <a:gd name="connsiteY1120" fmla="*/ 274112 h 1426152"/>
                  <a:gd name="connsiteX1121" fmla="*/ 1383728 w 4138566"/>
                  <a:gd name="connsiteY1121" fmla="*/ 274844 h 1426152"/>
                  <a:gd name="connsiteX1122" fmla="*/ 1390860 w 4138566"/>
                  <a:gd name="connsiteY1122" fmla="*/ 277952 h 1426152"/>
                  <a:gd name="connsiteX1123" fmla="*/ 1394151 w 4138566"/>
                  <a:gd name="connsiteY1123" fmla="*/ 277952 h 1426152"/>
                  <a:gd name="connsiteX1124" fmla="*/ 1396894 w 4138566"/>
                  <a:gd name="connsiteY1124" fmla="*/ 282158 h 1426152"/>
                  <a:gd name="connsiteX1125" fmla="*/ 1394699 w 4138566"/>
                  <a:gd name="connsiteY1125" fmla="*/ 285450 h 1426152"/>
                  <a:gd name="connsiteX1126" fmla="*/ 1393054 w 4138566"/>
                  <a:gd name="connsiteY1126" fmla="*/ 286547 h 1426152"/>
                  <a:gd name="connsiteX1127" fmla="*/ 1397991 w 4138566"/>
                  <a:gd name="connsiteY1127" fmla="*/ 287461 h 1426152"/>
                  <a:gd name="connsiteX1128" fmla="*/ 1400734 w 4138566"/>
                  <a:gd name="connsiteY1128" fmla="*/ 289290 h 1426152"/>
                  <a:gd name="connsiteX1129" fmla="*/ 1404209 w 4138566"/>
                  <a:gd name="connsiteY1129" fmla="*/ 293679 h 1426152"/>
                  <a:gd name="connsiteX1130" fmla="*/ 1408597 w 4138566"/>
                  <a:gd name="connsiteY1130" fmla="*/ 295324 h 1426152"/>
                  <a:gd name="connsiteX1131" fmla="*/ 1418106 w 4138566"/>
                  <a:gd name="connsiteY1131" fmla="*/ 296970 h 1426152"/>
                  <a:gd name="connsiteX1132" fmla="*/ 1422129 w 4138566"/>
                  <a:gd name="connsiteY1132" fmla="*/ 298982 h 1426152"/>
                  <a:gd name="connsiteX1133" fmla="*/ 1423592 w 4138566"/>
                  <a:gd name="connsiteY1133" fmla="*/ 296970 h 1426152"/>
                  <a:gd name="connsiteX1134" fmla="*/ 1425055 w 4138566"/>
                  <a:gd name="connsiteY1134" fmla="*/ 300993 h 1426152"/>
                  <a:gd name="connsiteX1135" fmla="*/ 1429078 w 4138566"/>
                  <a:gd name="connsiteY1135" fmla="*/ 306113 h 1426152"/>
                  <a:gd name="connsiteX1136" fmla="*/ 1428895 w 4138566"/>
                  <a:gd name="connsiteY1136" fmla="*/ 308674 h 1426152"/>
                  <a:gd name="connsiteX1137" fmla="*/ 1426884 w 4138566"/>
                  <a:gd name="connsiteY1137" fmla="*/ 313977 h 1426152"/>
                  <a:gd name="connsiteX1138" fmla="*/ 1422129 w 4138566"/>
                  <a:gd name="connsiteY1138" fmla="*/ 316720 h 1426152"/>
                  <a:gd name="connsiteX1139" fmla="*/ 1421580 w 4138566"/>
                  <a:gd name="connsiteY1139" fmla="*/ 321291 h 1426152"/>
                  <a:gd name="connsiteX1140" fmla="*/ 1418106 w 4138566"/>
                  <a:gd name="connsiteY1140" fmla="*/ 325131 h 1426152"/>
                  <a:gd name="connsiteX1141" fmla="*/ 1419935 w 4138566"/>
                  <a:gd name="connsiteY1141" fmla="*/ 329520 h 1426152"/>
                  <a:gd name="connsiteX1142" fmla="*/ 1419021 w 4138566"/>
                  <a:gd name="connsiteY1142" fmla="*/ 332994 h 1426152"/>
                  <a:gd name="connsiteX1143" fmla="*/ 1426335 w 4138566"/>
                  <a:gd name="connsiteY1143" fmla="*/ 339029 h 1426152"/>
                  <a:gd name="connsiteX1144" fmla="*/ 1428529 w 4138566"/>
                  <a:gd name="connsiteY1144" fmla="*/ 347806 h 1426152"/>
                  <a:gd name="connsiteX1145" fmla="*/ 1430724 w 4138566"/>
                  <a:gd name="connsiteY1145" fmla="*/ 352195 h 1426152"/>
                  <a:gd name="connsiteX1146" fmla="*/ 1432004 w 4138566"/>
                  <a:gd name="connsiteY1146" fmla="*/ 357132 h 1426152"/>
                  <a:gd name="connsiteX1147" fmla="*/ 1431638 w 4138566"/>
                  <a:gd name="connsiteY1147" fmla="*/ 361521 h 1426152"/>
                  <a:gd name="connsiteX1148" fmla="*/ 1429626 w 4138566"/>
                  <a:gd name="connsiteY1148" fmla="*/ 365178 h 1426152"/>
                  <a:gd name="connsiteX1149" fmla="*/ 1424689 w 4138566"/>
                  <a:gd name="connsiteY1149" fmla="*/ 369201 h 1426152"/>
                  <a:gd name="connsiteX1150" fmla="*/ 1419203 w 4138566"/>
                  <a:gd name="connsiteY1150" fmla="*/ 370116 h 1426152"/>
                  <a:gd name="connsiteX1151" fmla="*/ 1415912 w 4138566"/>
                  <a:gd name="connsiteY1151" fmla="*/ 369201 h 1426152"/>
                  <a:gd name="connsiteX1152" fmla="*/ 1415180 w 4138566"/>
                  <a:gd name="connsiteY1152" fmla="*/ 371396 h 1426152"/>
                  <a:gd name="connsiteX1153" fmla="*/ 1419021 w 4138566"/>
                  <a:gd name="connsiteY1153" fmla="*/ 377064 h 1426152"/>
                  <a:gd name="connsiteX1154" fmla="*/ 1417740 w 4138566"/>
                  <a:gd name="connsiteY1154" fmla="*/ 379625 h 1426152"/>
                  <a:gd name="connsiteX1155" fmla="*/ 1406037 w 4138566"/>
                  <a:gd name="connsiteY1155" fmla="*/ 376882 h 1426152"/>
                  <a:gd name="connsiteX1156" fmla="*/ 1397991 w 4138566"/>
                  <a:gd name="connsiteY1156" fmla="*/ 376516 h 1426152"/>
                  <a:gd name="connsiteX1157" fmla="*/ 1393237 w 4138566"/>
                  <a:gd name="connsiteY1157" fmla="*/ 373407 h 1426152"/>
                  <a:gd name="connsiteX1158" fmla="*/ 1392140 w 4138566"/>
                  <a:gd name="connsiteY1158" fmla="*/ 369933 h 1426152"/>
                  <a:gd name="connsiteX1159" fmla="*/ 1392140 w 4138566"/>
                  <a:gd name="connsiteY1159" fmla="*/ 356767 h 1426152"/>
                  <a:gd name="connsiteX1160" fmla="*/ 1395614 w 4138566"/>
                  <a:gd name="connsiteY1160" fmla="*/ 348721 h 1426152"/>
                  <a:gd name="connsiteX1161" fmla="*/ 1394151 w 4138566"/>
                  <a:gd name="connsiteY1161" fmla="*/ 347075 h 1426152"/>
                  <a:gd name="connsiteX1162" fmla="*/ 1393420 w 4138566"/>
                  <a:gd name="connsiteY1162" fmla="*/ 338846 h 1426152"/>
                  <a:gd name="connsiteX1163" fmla="*/ 1394883 w 4138566"/>
                  <a:gd name="connsiteY1163" fmla="*/ 335189 h 1426152"/>
                  <a:gd name="connsiteX1164" fmla="*/ 1394334 w 4138566"/>
                  <a:gd name="connsiteY1164" fmla="*/ 330434 h 1426152"/>
                  <a:gd name="connsiteX1165" fmla="*/ 1393420 w 4138566"/>
                  <a:gd name="connsiteY1165" fmla="*/ 327691 h 1426152"/>
                  <a:gd name="connsiteX1166" fmla="*/ 1396894 w 4138566"/>
                  <a:gd name="connsiteY1166" fmla="*/ 324217 h 1426152"/>
                  <a:gd name="connsiteX1167" fmla="*/ 1411706 w 4138566"/>
                  <a:gd name="connsiteY1167" fmla="*/ 318731 h 1426152"/>
                  <a:gd name="connsiteX1168" fmla="*/ 1412986 w 4138566"/>
                  <a:gd name="connsiteY1168" fmla="*/ 316720 h 1426152"/>
                  <a:gd name="connsiteX1169" fmla="*/ 1413169 w 4138566"/>
                  <a:gd name="connsiteY1169" fmla="*/ 313611 h 1426152"/>
                  <a:gd name="connsiteX1170" fmla="*/ 1414266 w 4138566"/>
                  <a:gd name="connsiteY1170" fmla="*/ 310319 h 1426152"/>
                  <a:gd name="connsiteX1171" fmla="*/ 1418106 w 4138566"/>
                  <a:gd name="connsiteY1171" fmla="*/ 309771 h 1426152"/>
                  <a:gd name="connsiteX1172" fmla="*/ 1419021 w 4138566"/>
                  <a:gd name="connsiteY1172" fmla="*/ 305199 h 1426152"/>
                  <a:gd name="connsiteX1173" fmla="*/ 1408414 w 4138566"/>
                  <a:gd name="connsiteY1173" fmla="*/ 300993 h 1426152"/>
                  <a:gd name="connsiteX1174" fmla="*/ 1394883 w 4138566"/>
                  <a:gd name="connsiteY1174" fmla="*/ 303736 h 1426152"/>
                  <a:gd name="connsiteX1175" fmla="*/ 1381716 w 4138566"/>
                  <a:gd name="connsiteY1175" fmla="*/ 304651 h 1426152"/>
                  <a:gd name="connsiteX1176" fmla="*/ 1374219 w 4138566"/>
                  <a:gd name="connsiteY1176" fmla="*/ 302456 h 1426152"/>
                  <a:gd name="connsiteX1177" fmla="*/ 1368916 w 4138566"/>
                  <a:gd name="connsiteY1177" fmla="*/ 299347 h 1426152"/>
                  <a:gd name="connsiteX1178" fmla="*/ 1368002 w 4138566"/>
                  <a:gd name="connsiteY1178" fmla="*/ 299896 h 1426152"/>
                  <a:gd name="connsiteX1179" fmla="*/ 1364344 w 4138566"/>
                  <a:gd name="connsiteY1179" fmla="*/ 295873 h 1426152"/>
                  <a:gd name="connsiteX1180" fmla="*/ 1358493 w 4138566"/>
                  <a:gd name="connsiteY1180" fmla="*/ 291850 h 1426152"/>
                  <a:gd name="connsiteX1181" fmla="*/ 1356481 w 4138566"/>
                  <a:gd name="connsiteY1181" fmla="*/ 289656 h 1426152"/>
                  <a:gd name="connsiteX1182" fmla="*/ 1356481 w 4138566"/>
                  <a:gd name="connsiteY1182" fmla="*/ 287278 h 1426152"/>
                  <a:gd name="connsiteX1183" fmla="*/ 1344778 w 4138566"/>
                  <a:gd name="connsiteY1183" fmla="*/ 284170 h 1426152"/>
                  <a:gd name="connsiteX1184" fmla="*/ 1334172 w 4138566"/>
                  <a:gd name="connsiteY1184" fmla="*/ 279415 h 1426152"/>
                  <a:gd name="connsiteX1185" fmla="*/ 1330515 w 4138566"/>
                  <a:gd name="connsiteY1185" fmla="*/ 276672 h 1426152"/>
                  <a:gd name="connsiteX1186" fmla="*/ 1317897 w 4138566"/>
                  <a:gd name="connsiteY1186" fmla="*/ 273198 h 1426152"/>
                  <a:gd name="connsiteX1187" fmla="*/ 1294125 w 4138566"/>
                  <a:gd name="connsiteY1187" fmla="*/ 272649 h 1426152"/>
                  <a:gd name="connsiteX1188" fmla="*/ 1286627 w 4138566"/>
                  <a:gd name="connsiteY1188" fmla="*/ 273381 h 1426152"/>
                  <a:gd name="connsiteX1189" fmla="*/ 1280044 w 4138566"/>
                  <a:gd name="connsiteY1189" fmla="*/ 279050 h 1426152"/>
                  <a:gd name="connsiteX1190" fmla="*/ 1269987 w 4138566"/>
                  <a:gd name="connsiteY1190" fmla="*/ 281610 h 1426152"/>
                  <a:gd name="connsiteX1191" fmla="*/ 1268158 w 4138566"/>
                  <a:gd name="connsiteY1191" fmla="*/ 286730 h 1426152"/>
                  <a:gd name="connsiteX1192" fmla="*/ 1280776 w 4138566"/>
                  <a:gd name="connsiteY1192" fmla="*/ 286913 h 1426152"/>
                  <a:gd name="connsiteX1193" fmla="*/ 1286993 w 4138566"/>
                  <a:gd name="connsiteY1193" fmla="*/ 290204 h 1426152"/>
                  <a:gd name="connsiteX1194" fmla="*/ 1284981 w 4138566"/>
                  <a:gd name="connsiteY1194" fmla="*/ 293679 h 1426152"/>
                  <a:gd name="connsiteX1195" fmla="*/ 1280044 w 4138566"/>
                  <a:gd name="connsiteY1195" fmla="*/ 297153 h 1426152"/>
                  <a:gd name="connsiteX1196" fmla="*/ 1271267 w 4138566"/>
                  <a:gd name="connsiteY1196" fmla="*/ 298982 h 1426152"/>
                  <a:gd name="connsiteX1197" fmla="*/ 1264135 w 4138566"/>
                  <a:gd name="connsiteY1197" fmla="*/ 302273 h 1426152"/>
                  <a:gd name="connsiteX1198" fmla="*/ 1254809 w 4138566"/>
                  <a:gd name="connsiteY1198" fmla="*/ 303919 h 1426152"/>
                  <a:gd name="connsiteX1199" fmla="*/ 1254809 w 4138566"/>
                  <a:gd name="connsiteY1199" fmla="*/ 299896 h 1426152"/>
                  <a:gd name="connsiteX1200" fmla="*/ 1247495 w 4138566"/>
                  <a:gd name="connsiteY1200" fmla="*/ 295507 h 1426152"/>
                  <a:gd name="connsiteX1201" fmla="*/ 1242923 w 4138566"/>
                  <a:gd name="connsiteY1201" fmla="*/ 290936 h 1426152"/>
                  <a:gd name="connsiteX1202" fmla="*/ 1237986 w 4138566"/>
                  <a:gd name="connsiteY1202" fmla="*/ 291302 h 1426152"/>
                  <a:gd name="connsiteX1203" fmla="*/ 1233414 w 4138566"/>
                  <a:gd name="connsiteY1203" fmla="*/ 294959 h 1426152"/>
                  <a:gd name="connsiteX1204" fmla="*/ 1236523 w 4138566"/>
                  <a:gd name="connsiteY1204" fmla="*/ 296970 h 1426152"/>
                  <a:gd name="connsiteX1205" fmla="*/ 1238534 w 4138566"/>
                  <a:gd name="connsiteY1205" fmla="*/ 302456 h 1426152"/>
                  <a:gd name="connsiteX1206" fmla="*/ 1241094 w 4138566"/>
                  <a:gd name="connsiteY1206" fmla="*/ 306479 h 1426152"/>
                  <a:gd name="connsiteX1207" fmla="*/ 1242191 w 4138566"/>
                  <a:gd name="connsiteY1207" fmla="*/ 310136 h 1426152"/>
                  <a:gd name="connsiteX1208" fmla="*/ 1244752 w 4138566"/>
                  <a:gd name="connsiteY1208" fmla="*/ 310502 h 1426152"/>
                  <a:gd name="connsiteX1209" fmla="*/ 1255358 w 4138566"/>
                  <a:gd name="connsiteY1209" fmla="*/ 315805 h 1426152"/>
                  <a:gd name="connsiteX1210" fmla="*/ 1261758 w 4138566"/>
                  <a:gd name="connsiteY1210" fmla="*/ 317451 h 1426152"/>
                  <a:gd name="connsiteX1211" fmla="*/ 1266147 w 4138566"/>
                  <a:gd name="connsiteY1211" fmla="*/ 320743 h 1426152"/>
                  <a:gd name="connsiteX1212" fmla="*/ 1270170 w 4138566"/>
                  <a:gd name="connsiteY1212" fmla="*/ 321108 h 1426152"/>
                  <a:gd name="connsiteX1213" fmla="*/ 1272730 w 4138566"/>
                  <a:gd name="connsiteY1213" fmla="*/ 322937 h 1426152"/>
                  <a:gd name="connsiteX1214" fmla="*/ 1277484 w 4138566"/>
                  <a:gd name="connsiteY1214" fmla="*/ 321474 h 1426152"/>
                  <a:gd name="connsiteX1215" fmla="*/ 1281873 w 4138566"/>
                  <a:gd name="connsiteY1215" fmla="*/ 318548 h 1426152"/>
                  <a:gd name="connsiteX1216" fmla="*/ 1280776 w 4138566"/>
                  <a:gd name="connsiteY1216" fmla="*/ 322754 h 1426152"/>
                  <a:gd name="connsiteX1217" fmla="*/ 1282787 w 4138566"/>
                  <a:gd name="connsiteY1217" fmla="*/ 324583 h 1426152"/>
                  <a:gd name="connsiteX1218" fmla="*/ 1288090 w 4138566"/>
                  <a:gd name="connsiteY1218" fmla="*/ 323668 h 1426152"/>
                  <a:gd name="connsiteX1219" fmla="*/ 1289004 w 4138566"/>
                  <a:gd name="connsiteY1219" fmla="*/ 331714 h 1426152"/>
                  <a:gd name="connsiteX1220" fmla="*/ 1294856 w 4138566"/>
                  <a:gd name="connsiteY1220" fmla="*/ 335920 h 1426152"/>
                  <a:gd name="connsiteX1221" fmla="*/ 1294856 w 4138566"/>
                  <a:gd name="connsiteY1221" fmla="*/ 338663 h 1426152"/>
                  <a:gd name="connsiteX1222" fmla="*/ 1287542 w 4138566"/>
                  <a:gd name="connsiteY1222" fmla="*/ 338115 h 1426152"/>
                  <a:gd name="connsiteX1223" fmla="*/ 1283153 w 4138566"/>
                  <a:gd name="connsiteY1223" fmla="*/ 336652 h 1426152"/>
                  <a:gd name="connsiteX1224" fmla="*/ 1279496 w 4138566"/>
                  <a:gd name="connsiteY1224" fmla="*/ 334457 h 1426152"/>
                  <a:gd name="connsiteX1225" fmla="*/ 1278033 w 4138566"/>
                  <a:gd name="connsiteY1225" fmla="*/ 331531 h 1426152"/>
                  <a:gd name="connsiteX1226" fmla="*/ 1273644 w 4138566"/>
                  <a:gd name="connsiteY1226" fmla="*/ 329154 h 1426152"/>
                  <a:gd name="connsiteX1227" fmla="*/ 1256638 w 4138566"/>
                  <a:gd name="connsiteY1227" fmla="*/ 328240 h 1426152"/>
                  <a:gd name="connsiteX1228" fmla="*/ 1251883 w 4138566"/>
                  <a:gd name="connsiteY1228" fmla="*/ 326777 h 1426152"/>
                  <a:gd name="connsiteX1229" fmla="*/ 1236340 w 4138566"/>
                  <a:gd name="connsiteY1229" fmla="*/ 325680 h 1426152"/>
                  <a:gd name="connsiteX1230" fmla="*/ 1221711 w 4138566"/>
                  <a:gd name="connsiteY1230" fmla="*/ 322388 h 1426152"/>
                  <a:gd name="connsiteX1231" fmla="*/ 1217139 w 4138566"/>
                  <a:gd name="connsiteY1231" fmla="*/ 320194 h 1426152"/>
                  <a:gd name="connsiteX1232" fmla="*/ 1212385 w 4138566"/>
                  <a:gd name="connsiteY1232" fmla="*/ 316354 h 1426152"/>
                  <a:gd name="connsiteX1233" fmla="*/ 1213665 w 4138566"/>
                  <a:gd name="connsiteY1233" fmla="*/ 315257 h 1426152"/>
                  <a:gd name="connsiteX1234" fmla="*/ 1219700 w 4138566"/>
                  <a:gd name="connsiteY1234" fmla="*/ 314708 h 1426152"/>
                  <a:gd name="connsiteX1235" fmla="*/ 1220248 w 4138566"/>
                  <a:gd name="connsiteY1235" fmla="*/ 313245 h 1426152"/>
                  <a:gd name="connsiteX1236" fmla="*/ 1220065 w 4138566"/>
                  <a:gd name="connsiteY1236" fmla="*/ 307759 h 1426152"/>
                  <a:gd name="connsiteX1237" fmla="*/ 1214762 w 4138566"/>
                  <a:gd name="connsiteY1237" fmla="*/ 301725 h 1426152"/>
                  <a:gd name="connsiteX1238" fmla="*/ 1214396 w 4138566"/>
                  <a:gd name="connsiteY1238" fmla="*/ 298982 h 1426152"/>
                  <a:gd name="connsiteX1239" fmla="*/ 1217139 w 4138566"/>
                  <a:gd name="connsiteY1239" fmla="*/ 292399 h 1426152"/>
                  <a:gd name="connsiteX1240" fmla="*/ 1213299 w 4138566"/>
                  <a:gd name="connsiteY1240" fmla="*/ 289290 h 1426152"/>
                  <a:gd name="connsiteX1241" fmla="*/ 1217139 w 4138566"/>
                  <a:gd name="connsiteY1241" fmla="*/ 286913 h 1426152"/>
                  <a:gd name="connsiteX1242" fmla="*/ 1223722 w 4138566"/>
                  <a:gd name="connsiteY1242" fmla="*/ 276672 h 1426152"/>
                  <a:gd name="connsiteX1243" fmla="*/ 1220248 w 4138566"/>
                  <a:gd name="connsiteY1243" fmla="*/ 269906 h 1426152"/>
                  <a:gd name="connsiteX1244" fmla="*/ 1219150 w 4138566"/>
                  <a:gd name="connsiteY1244" fmla="*/ 265335 h 1426152"/>
                  <a:gd name="connsiteX1245" fmla="*/ 1223173 w 4138566"/>
                  <a:gd name="connsiteY1245" fmla="*/ 263872 h 1426152"/>
                  <a:gd name="connsiteX1246" fmla="*/ 1218602 w 4138566"/>
                  <a:gd name="connsiteY1246" fmla="*/ 260215 h 1426152"/>
                  <a:gd name="connsiteX1247" fmla="*/ 1217505 w 4138566"/>
                  <a:gd name="connsiteY1247" fmla="*/ 257655 h 1426152"/>
                  <a:gd name="connsiteX1248" fmla="*/ 1218053 w 4138566"/>
                  <a:gd name="connsiteY1248" fmla="*/ 255277 h 1426152"/>
                  <a:gd name="connsiteX1249" fmla="*/ 1210739 w 4138566"/>
                  <a:gd name="connsiteY1249" fmla="*/ 251072 h 1426152"/>
                  <a:gd name="connsiteX1250" fmla="*/ 1208545 w 4138566"/>
                  <a:gd name="connsiteY1250" fmla="*/ 248511 h 1426152"/>
                  <a:gd name="connsiteX1251" fmla="*/ 1201779 w 4138566"/>
                  <a:gd name="connsiteY1251" fmla="*/ 250340 h 1426152"/>
                  <a:gd name="connsiteX1252" fmla="*/ 1202144 w 4138566"/>
                  <a:gd name="connsiteY1252" fmla="*/ 253449 h 1426152"/>
                  <a:gd name="connsiteX1253" fmla="*/ 1205436 w 4138566"/>
                  <a:gd name="connsiteY1253" fmla="*/ 258752 h 1426152"/>
                  <a:gd name="connsiteX1254" fmla="*/ 1207631 w 4138566"/>
                  <a:gd name="connsiteY1254" fmla="*/ 264055 h 1426152"/>
                  <a:gd name="connsiteX1255" fmla="*/ 1207631 w 4138566"/>
                  <a:gd name="connsiteY1255" fmla="*/ 276124 h 1426152"/>
                  <a:gd name="connsiteX1256" fmla="*/ 1204156 w 4138566"/>
                  <a:gd name="connsiteY1256" fmla="*/ 280147 h 1426152"/>
                  <a:gd name="connsiteX1257" fmla="*/ 1188978 w 4138566"/>
                  <a:gd name="connsiteY1257" fmla="*/ 288559 h 1426152"/>
                  <a:gd name="connsiteX1258" fmla="*/ 1179652 w 4138566"/>
                  <a:gd name="connsiteY1258" fmla="*/ 290936 h 1426152"/>
                  <a:gd name="connsiteX1259" fmla="*/ 1165938 w 4138566"/>
                  <a:gd name="connsiteY1259" fmla="*/ 296970 h 1426152"/>
                  <a:gd name="connsiteX1260" fmla="*/ 1166486 w 4138566"/>
                  <a:gd name="connsiteY1260" fmla="*/ 300628 h 1426152"/>
                  <a:gd name="connsiteX1261" fmla="*/ 1166120 w 4138566"/>
                  <a:gd name="connsiteY1261" fmla="*/ 303005 h 1426152"/>
                  <a:gd name="connsiteX1262" fmla="*/ 1164658 w 4138566"/>
                  <a:gd name="connsiteY1262" fmla="*/ 306113 h 1426152"/>
                  <a:gd name="connsiteX1263" fmla="*/ 1157160 w 4138566"/>
                  <a:gd name="connsiteY1263" fmla="*/ 310502 h 1426152"/>
                  <a:gd name="connsiteX1264" fmla="*/ 1157160 w 4138566"/>
                  <a:gd name="connsiteY1264" fmla="*/ 313062 h 1426152"/>
                  <a:gd name="connsiteX1265" fmla="*/ 1167035 w 4138566"/>
                  <a:gd name="connsiteY1265" fmla="*/ 319097 h 1426152"/>
                  <a:gd name="connsiteX1266" fmla="*/ 1173252 w 4138566"/>
                  <a:gd name="connsiteY1266" fmla="*/ 325131 h 1426152"/>
                  <a:gd name="connsiteX1267" fmla="*/ 1177458 w 4138566"/>
                  <a:gd name="connsiteY1267" fmla="*/ 330434 h 1426152"/>
                  <a:gd name="connsiteX1268" fmla="*/ 1180018 w 4138566"/>
                  <a:gd name="connsiteY1268" fmla="*/ 339395 h 1426152"/>
                  <a:gd name="connsiteX1269" fmla="*/ 1186052 w 4138566"/>
                  <a:gd name="connsiteY1269" fmla="*/ 345429 h 1426152"/>
                  <a:gd name="connsiteX1270" fmla="*/ 1190258 w 4138566"/>
                  <a:gd name="connsiteY1270" fmla="*/ 351646 h 1426152"/>
                  <a:gd name="connsiteX1271" fmla="*/ 1190258 w 4138566"/>
                  <a:gd name="connsiteY1271" fmla="*/ 354207 h 1426152"/>
                  <a:gd name="connsiteX1272" fmla="*/ 1188613 w 4138566"/>
                  <a:gd name="connsiteY1272" fmla="*/ 359692 h 1426152"/>
                  <a:gd name="connsiteX1273" fmla="*/ 1184773 w 4138566"/>
                  <a:gd name="connsiteY1273" fmla="*/ 365361 h 1426152"/>
                  <a:gd name="connsiteX1274" fmla="*/ 1184224 w 4138566"/>
                  <a:gd name="connsiteY1274" fmla="*/ 367738 h 1426152"/>
                  <a:gd name="connsiteX1275" fmla="*/ 1177458 w 4138566"/>
                  <a:gd name="connsiteY1275" fmla="*/ 372676 h 1426152"/>
                  <a:gd name="connsiteX1276" fmla="*/ 1176360 w 4138566"/>
                  <a:gd name="connsiteY1276" fmla="*/ 376516 h 1426152"/>
                  <a:gd name="connsiteX1277" fmla="*/ 1176544 w 4138566"/>
                  <a:gd name="connsiteY1277" fmla="*/ 381453 h 1426152"/>
                  <a:gd name="connsiteX1278" fmla="*/ 1173435 w 4138566"/>
                  <a:gd name="connsiteY1278" fmla="*/ 384379 h 1426152"/>
                  <a:gd name="connsiteX1279" fmla="*/ 1172337 w 4138566"/>
                  <a:gd name="connsiteY1279" fmla="*/ 387853 h 1426152"/>
                  <a:gd name="connsiteX1280" fmla="*/ 1171240 w 4138566"/>
                  <a:gd name="connsiteY1280" fmla="*/ 393705 h 1426152"/>
                  <a:gd name="connsiteX1281" fmla="*/ 1177092 w 4138566"/>
                  <a:gd name="connsiteY1281" fmla="*/ 400654 h 1426152"/>
                  <a:gd name="connsiteX1282" fmla="*/ 1180750 w 4138566"/>
                  <a:gd name="connsiteY1282" fmla="*/ 406323 h 1426152"/>
                  <a:gd name="connsiteX1283" fmla="*/ 1179652 w 4138566"/>
                  <a:gd name="connsiteY1283" fmla="*/ 410528 h 1426152"/>
                  <a:gd name="connsiteX1284" fmla="*/ 1176544 w 4138566"/>
                  <a:gd name="connsiteY1284" fmla="*/ 415466 h 1426152"/>
                  <a:gd name="connsiteX1285" fmla="*/ 1176360 w 4138566"/>
                  <a:gd name="connsiteY1285" fmla="*/ 418026 h 1426152"/>
                  <a:gd name="connsiteX1286" fmla="*/ 1180201 w 4138566"/>
                  <a:gd name="connsiteY1286" fmla="*/ 422963 h 1426152"/>
                  <a:gd name="connsiteX1287" fmla="*/ 1185504 w 4138566"/>
                  <a:gd name="connsiteY1287" fmla="*/ 423512 h 1426152"/>
                  <a:gd name="connsiteX1288" fmla="*/ 1193184 w 4138566"/>
                  <a:gd name="connsiteY1288" fmla="*/ 421866 h 1426152"/>
                  <a:gd name="connsiteX1289" fmla="*/ 1198487 w 4138566"/>
                  <a:gd name="connsiteY1289" fmla="*/ 421866 h 1426152"/>
                  <a:gd name="connsiteX1290" fmla="*/ 1204339 w 4138566"/>
                  <a:gd name="connsiteY1290" fmla="*/ 423512 h 1426152"/>
                  <a:gd name="connsiteX1291" fmla="*/ 1211654 w 4138566"/>
                  <a:gd name="connsiteY1291" fmla="*/ 424060 h 1426152"/>
                  <a:gd name="connsiteX1292" fmla="*/ 1212933 w 4138566"/>
                  <a:gd name="connsiteY1292" fmla="*/ 421683 h 1426152"/>
                  <a:gd name="connsiteX1293" fmla="*/ 1223905 w 4138566"/>
                  <a:gd name="connsiteY1293" fmla="*/ 417294 h 1426152"/>
                  <a:gd name="connsiteX1294" fmla="*/ 1234694 w 4138566"/>
                  <a:gd name="connsiteY1294" fmla="*/ 417477 h 1426152"/>
                  <a:gd name="connsiteX1295" fmla="*/ 1250054 w 4138566"/>
                  <a:gd name="connsiteY1295" fmla="*/ 422963 h 1426152"/>
                  <a:gd name="connsiteX1296" fmla="*/ 1254809 w 4138566"/>
                  <a:gd name="connsiteY1296" fmla="*/ 425889 h 1426152"/>
                  <a:gd name="connsiteX1297" fmla="*/ 1266513 w 4138566"/>
                  <a:gd name="connsiteY1297" fmla="*/ 430461 h 1426152"/>
                  <a:gd name="connsiteX1298" fmla="*/ 1275838 w 4138566"/>
                  <a:gd name="connsiteY1298" fmla="*/ 433204 h 1426152"/>
                  <a:gd name="connsiteX1299" fmla="*/ 1277667 w 4138566"/>
                  <a:gd name="connsiteY1299" fmla="*/ 436129 h 1426152"/>
                  <a:gd name="connsiteX1300" fmla="*/ 1278033 w 4138566"/>
                  <a:gd name="connsiteY1300" fmla="*/ 440884 h 1426152"/>
                  <a:gd name="connsiteX1301" fmla="*/ 1277484 w 4138566"/>
                  <a:gd name="connsiteY1301" fmla="*/ 443992 h 1426152"/>
                  <a:gd name="connsiteX1302" fmla="*/ 1285896 w 4138566"/>
                  <a:gd name="connsiteY1302" fmla="*/ 455696 h 1426152"/>
                  <a:gd name="connsiteX1303" fmla="*/ 1287907 w 4138566"/>
                  <a:gd name="connsiteY1303" fmla="*/ 456061 h 1426152"/>
                  <a:gd name="connsiteX1304" fmla="*/ 1288456 w 4138566"/>
                  <a:gd name="connsiteY1304" fmla="*/ 459536 h 1426152"/>
                  <a:gd name="connsiteX1305" fmla="*/ 1285530 w 4138566"/>
                  <a:gd name="connsiteY1305" fmla="*/ 461913 h 1426152"/>
                  <a:gd name="connsiteX1306" fmla="*/ 1278947 w 4138566"/>
                  <a:gd name="connsiteY1306" fmla="*/ 462645 h 1426152"/>
                  <a:gd name="connsiteX1307" fmla="*/ 1274193 w 4138566"/>
                  <a:gd name="connsiteY1307" fmla="*/ 464839 h 1426152"/>
                  <a:gd name="connsiteX1308" fmla="*/ 1272181 w 4138566"/>
                  <a:gd name="connsiteY1308" fmla="*/ 468496 h 1426152"/>
                  <a:gd name="connsiteX1309" fmla="*/ 1271815 w 4138566"/>
                  <a:gd name="connsiteY1309" fmla="*/ 475628 h 1426152"/>
                  <a:gd name="connsiteX1310" fmla="*/ 1272730 w 4138566"/>
                  <a:gd name="connsiteY1310" fmla="*/ 481297 h 1426152"/>
                  <a:gd name="connsiteX1311" fmla="*/ 1274376 w 4138566"/>
                  <a:gd name="connsiteY1311" fmla="*/ 484040 h 1426152"/>
                  <a:gd name="connsiteX1312" fmla="*/ 1280044 w 4138566"/>
                  <a:gd name="connsiteY1312" fmla="*/ 483308 h 1426152"/>
                  <a:gd name="connsiteX1313" fmla="*/ 1289004 w 4138566"/>
                  <a:gd name="connsiteY1313" fmla="*/ 486234 h 1426152"/>
                  <a:gd name="connsiteX1314" fmla="*/ 1297417 w 4138566"/>
                  <a:gd name="connsiteY1314" fmla="*/ 486051 h 1426152"/>
                  <a:gd name="connsiteX1315" fmla="*/ 1306560 w 4138566"/>
                  <a:gd name="connsiteY1315" fmla="*/ 489708 h 1426152"/>
                  <a:gd name="connsiteX1316" fmla="*/ 1305280 w 4138566"/>
                  <a:gd name="connsiteY1316" fmla="*/ 490806 h 1426152"/>
                  <a:gd name="connsiteX1317" fmla="*/ 1293759 w 4138566"/>
                  <a:gd name="connsiteY1317" fmla="*/ 492451 h 1426152"/>
                  <a:gd name="connsiteX1318" fmla="*/ 1287542 w 4138566"/>
                  <a:gd name="connsiteY1318" fmla="*/ 491171 h 1426152"/>
                  <a:gd name="connsiteX1319" fmla="*/ 1276387 w 4138566"/>
                  <a:gd name="connsiteY1319" fmla="*/ 491354 h 1426152"/>
                  <a:gd name="connsiteX1320" fmla="*/ 1275290 w 4138566"/>
                  <a:gd name="connsiteY1320" fmla="*/ 488977 h 1426152"/>
                  <a:gd name="connsiteX1321" fmla="*/ 1273278 w 4138566"/>
                  <a:gd name="connsiteY1321" fmla="*/ 486600 h 1426152"/>
                  <a:gd name="connsiteX1322" fmla="*/ 1263769 w 4138566"/>
                  <a:gd name="connsiteY1322" fmla="*/ 483308 h 1426152"/>
                  <a:gd name="connsiteX1323" fmla="*/ 1262855 w 4138566"/>
                  <a:gd name="connsiteY1323" fmla="*/ 480017 h 1426152"/>
                  <a:gd name="connsiteX1324" fmla="*/ 1264866 w 4138566"/>
                  <a:gd name="connsiteY1324" fmla="*/ 478554 h 1426152"/>
                  <a:gd name="connsiteX1325" fmla="*/ 1265781 w 4138566"/>
                  <a:gd name="connsiteY1325" fmla="*/ 475628 h 1426152"/>
                  <a:gd name="connsiteX1326" fmla="*/ 1265415 w 4138566"/>
                  <a:gd name="connsiteY1326" fmla="*/ 472153 h 1426152"/>
                  <a:gd name="connsiteX1327" fmla="*/ 1265964 w 4138566"/>
                  <a:gd name="connsiteY1327" fmla="*/ 467948 h 1426152"/>
                  <a:gd name="connsiteX1328" fmla="*/ 1269438 w 4138566"/>
                  <a:gd name="connsiteY1328" fmla="*/ 463010 h 1426152"/>
                  <a:gd name="connsiteX1329" fmla="*/ 1267610 w 4138566"/>
                  <a:gd name="connsiteY1329" fmla="*/ 461730 h 1426152"/>
                  <a:gd name="connsiteX1330" fmla="*/ 1264684 w 4138566"/>
                  <a:gd name="connsiteY1330" fmla="*/ 462462 h 1426152"/>
                  <a:gd name="connsiteX1331" fmla="*/ 1264135 w 4138566"/>
                  <a:gd name="connsiteY1331" fmla="*/ 459536 h 1426152"/>
                  <a:gd name="connsiteX1332" fmla="*/ 1265781 w 4138566"/>
                  <a:gd name="connsiteY1332" fmla="*/ 455696 h 1426152"/>
                  <a:gd name="connsiteX1333" fmla="*/ 1266513 w 4138566"/>
                  <a:gd name="connsiteY1333" fmla="*/ 454964 h 1426152"/>
                  <a:gd name="connsiteX1334" fmla="*/ 1266147 w 4138566"/>
                  <a:gd name="connsiteY1334" fmla="*/ 452587 h 1426152"/>
                  <a:gd name="connsiteX1335" fmla="*/ 1267061 w 4138566"/>
                  <a:gd name="connsiteY1335" fmla="*/ 450393 h 1426152"/>
                  <a:gd name="connsiteX1336" fmla="*/ 1266147 w 4138566"/>
                  <a:gd name="connsiteY1336" fmla="*/ 448381 h 1426152"/>
                  <a:gd name="connsiteX1337" fmla="*/ 1263221 w 4138566"/>
                  <a:gd name="connsiteY1337" fmla="*/ 445638 h 1426152"/>
                  <a:gd name="connsiteX1338" fmla="*/ 1259015 w 4138566"/>
                  <a:gd name="connsiteY1338" fmla="*/ 444175 h 1426152"/>
                  <a:gd name="connsiteX1339" fmla="*/ 1256638 w 4138566"/>
                  <a:gd name="connsiteY1339" fmla="*/ 441798 h 1426152"/>
                  <a:gd name="connsiteX1340" fmla="*/ 1252615 w 4138566"/>
                  <a:gd name="connsiteY1340" fmla="*/ 440152 h 1426152"/>
                  <a:gd name="connsiteX1341" fmla="*/ 1250603 w 4138566"/>
                  <a:gd name="connsiteY1341" fmla="*/ 437409 h 1426152"/>
                  <a:gd name="connsiteX1342" fmla="*/ 1251335 w 4138566"/>
                  <a:gd name="connsiteY1342" fmla="*/ 433752 h 1426152"/>
                  <a:gd name="connsiteX1343" fmla="*/ 1248409 w 4138566"/>
                  <a:gd name="connsiteY1343" fmla="*/ 428632 h 1426152"/>
                  <a:gd name="connsiteX1344" fmla="*/ 1235974 w 4138566"/>
                  <a:gd name="connsiteY1344" fmla="*/ 429729 h 1426152"/>
                  <a:gd name="connsiteX1345" fmla="*/ 1228660 w 4138566"/>
                  <a:gd name="connsiteY1345" fmla="*/ 431375 h 1426152"/>
                  <a:gd name="connsiteX1346" fmla="*/ 1214396 w 4138566"/>
                  <a:gd name="connsiteY1346" fmla="*/ 433021 h 1426152"/>
                  <a:gd name="connsiteX1347" fmla="*/ 1205802 w 4138566"/>
                  <a:gd name="connsiteY1347" fmla="*/ 436678 h 1426152"/>
                  <a:gd name="connsiteX1348" fmla="*/ 1196659 w 4138566"/>
                  <a:gd name="connsiteY1348" fmla="*/ 438872 h 1426152"/>
                  <a:gd name="connsiteX1349" fmla="*/ 1192636 w 4138566"/>
                  <a:gd name="connsiteY1349" fmla="*/ 440884 h 1426152"/>
                  <a:gd name="connsiteX1350" fmla="*/ 1192636 w 4138566"/>
                  <a:gd name="connsiteY1350" fmla="*/ 443444 h 1426152"/>
                  <a:gd name="connsiteX1351" fmla="*/ 1193367 w 4138566"/>
                  <a:gd name="connsiteY1351" fmla="*/ 447284 h 1426152"/>
                  <a:gd name="connsiteX1352" fmla="*/ 1191721 w 4138566"/>
                  <a:gd name="connsiteY1352" fmla="*/ 451124 h 1426152"/>
                  <a:gd name="connsiteX1353" fmla="*/ 1189527 w 4138566"/>
                  <a:gd name="connsiteY1353" fmla="*/ 453684 h 1426152"/>
                  <a:gd name="connsiteX1354" fmla="*/ 1190624 w 4138566"/>
                  <a:gd name="connsiteY1354" fmla="*/ 456793 h 1426152"/>
                  <a:gd name="connsiteX1355" fmla="*/ 1193184 w 4138566"/>
                  <a:gd name="connsiteY1355" fmla="*/ 457890 h 1426152"/>
                  <a:gd name="connsiteX1356" fmla="*/ 1194647 w 4138566"/>
                  <a:gd name="connsiteY1356" fmla="*/ 460816 h 1426152"/>
                  <a:gd name="connsiteX1357" fmla="*/ 1197939 w 4138566"/>
                  <a:gd name="connsiteY1357" fmla="*/ 462827 h 1426152"/>
                  <a:gd name="connsiteX1358" fmla="*/ 1197390 w 4138566"/>
                  <a:gd name="connsiteY1358" fmla="*/ 465753 h 1426152"/>
                  <a:gd name="connsiteX1359" fmla="*/ 1200133 w 4138566"/>
                  <a:gd name="connsiteY1359" fmla="*/ 467948 h 1426152"/>
                  <a:gd name="connsiteX1360" fmla="*/ 1201413 w 4138566"/>
                  <a:gd name="connsiteY1360" fmla="*/ 471605 h 1426152"/>
                  <a:gd name="connsiteX1361" fmla="*/ 1202144 w 4138566"/>
                  <a:gd name="connsiteY1361" fmla="*/ 477091 h 1426152"/>
                  <a:gd name="connsiteX1362" fmla="*/ 1200133 w 4138566"/>
                  <a:gd name="connsiteY1362" fmla="*/ 485137 h 1426152"/>
                  <a:gd name="connsiteX1363" fmla="*/ 1193733 w 4138566"/>
                  <a:gd name="connsiteY1363" fmla="*/ 488611 h 1426152"/>
                  <a:gd name="connsiteX1364" fmla="*/ 1180018 w 4138566"/>
                  <a:gd name="connsiteY1364" fmla="*/ 499400 h 1426152"/>
                  <a:gd name="connsiteX1365" fmla="*/ 1179104 w 4138566"/>
                  <a:gd name="connsiteY1365" fmla="*/ 501594 h 1426152"/>
                  <a:gd name="connsiteX1366" fmla="*/ 1178921 w 4138566"/>
                  <a:gd name="connsiteY1366" fmla="*/ 505983 h 1426152"/>
                  <a:gd name="connsiteX1367" fmla="*/ 1177092 w 4138566"/>
                  <a:gd name="connsiteY1367" fmla="*/ 511835 h 1426152"/>
                  <a:gd name="connsiteX1368" fmla="*/ 1169961 w 4138566"/>
                  <a:gd name="connsiteY1368" fmla="*/ 519698 h 1426152"/>
                  <a:gd name="connsiteX1369" fmla="*/ 1165206 w 4138566"/>
                  <a:gd name="connsiteY1369" fmla="*/ 522441 h 1426152"/>
                  <a:gd name="connsiteX1370" fmla="*/ 1158074 w 4138566"/>
                  <a:gd name="connsiteY1370" fmla="*/ 525001 h 1426152"/>
                  <a:gd name="connsiteX1371" fmla="*/ 1153869 w 4138566"/>
                  <a:gd name="connsiteY1371" fmla="*/ 528658 h 1426152"/>
                  <a:gd name="connsiteX1372" fmla="*/ 1140702 w 4138566"/>
                  <a:gd name="connsiteY1372" fmla="*/ 532133 h 1426152"/>
                  <a:gd name="connsiteX1373" fmla="*/ 1138874 w 4138566"/>
                  <a:gd name="connsiteY1373" fmla="*/ 534327 h 1426152"/>
                  <a:gd name="connsiteX1374" fmla="*/ 1142165 w 4138566"/>
                  <a:gd name="connsiteY1374" fmla="*/ 539447 h 1426152"/>
                  <a:gd name="connsiteX1375" fmla="*/ 1139057 w 4138566"/>
                  <a:gd name="connsiteY1375" fmla="*/ 545665 h 1426152"/>
                  <a:gd name="connsiteX1376" fmla="*/ 1132839 w 4138566"/>
                  <a:gd name="connsiteY1376" fmla="*/ 547127 h 1426152"/>
                  <a:gd name="connsiteX1377" fmla="*/ 1115284 w 4138566"/>
                  <a:gd name="connsiteY1377" fmla="*/ 541642 h 1426152"/>
                  <a:gd name="connsiteX1378" fmla="*/ 1105958 w 4138566"/>
                  <a:gd name="connsiteY1378" fmla="*/ 540910 h 1426152"/>
                  <a:gd name="connsiteX1379" fmla="*/ 1099924 w 4138566"/>
                  <a:gd name="connsiteY1379" fmla="*/ 542373 h 1426152"/>
                  <a:gd name="connsiteX1380" fmla="*/ 1094804 w 4138566"/>
                  <a:gd name="connsiteY1380" fmla="*/ 542556 h 1426152"/>
                  <a:gd name="connsiteX1381" fmla="*/ 1083649 w 4138566"/>
                  <a:gd name="connsiteY1381" fmla="*/ 541276 h 1426152"/>
                  <a:gd name="connsiteX1382" fmla="*/ 1081637 w 4138566"/>
                  <a:gd name="connsiteY1382" fmla="*/ 540179 h 1426152"/>
                  <a:gd name="connsiteX1383" fmla="*/ 1081637 w 4138566"/>
                  <a:gd name="connsiteY1383" fmla="*/ 537070 h 1426152"/>
                  <a:gd name="connsiteX1384" fmla="*/ 1082918 w 4138566"/>
                  <a:gd name="connsiteY1384" fmla="*/ 535424 h 1426152"/>
                  <a:gd name="connsiteX1385" fmla="*/ 1081820 w 4138566"/>
                  <a:gd name="connsiteY1385" fmla="*/ 527744 h 1426152"/>
                  <a:gd name="connsiteX1386" fmla="*/ 1075420 w 4138566"/>
                  <a:gd name="connsiteY1386" fmla="*/ 527012 h 1426152"/>
                  <a:gd name="connsiteX1387" fmla="*/ 1074140 w 4138566"/>
                  <a:gd name="connsiteY1387" fmla="*/ 525001 h 1426152"/>
                  <a:gd name="connsiteX1388" fmla="*/ 1075420 w 4138566"/>
                  <a:gd name="connsiteY1388" fmla="*/ 523538 h 1426152"/>
                  <a:gd name="connsiteX1389" fmla="*/ 1080175 w 4138566"/>
                  <a:gd name="connsiteY1389" fmla="*/ 522258 h 1426152"/>
                  <a:gd name="connsiteX1390" fmla="*/ 1085843 w 4138566"/>
                  <a:gd name="connsiteY1390" fmla="*/ 524635 h 1426152"/>
                  <a:gd name="connsiteX1391" fmla="*/ 1087489 w 4138566"/>
                  <a:gd name="connsiteY1391" fmla="*/ 527195 h 1426152"/>
                  <a:gd name="connsiteX1392" fmla="*/ 1093341 w 4138566"/>
                  <a:gd name="connsiteY1392" fmla="*/ 527012 h 1426152"/>
                  <a:gd name="connsiteX1393" fmla="*/ 1096084 w 4138566"/>
                  <a:gd name="connsiteY1393" fmla="*/ 524087 h 1426152"/>
                  <a:gd name="connsiteX1394" fmla="*/ 1100655 w 4138566"/>
                  <a:gd name="connsiteY1394" fmla="*/ 524087 h 1426152"/>
                  <a:gd name="connsiteX1395" fmla="*/ 1104861 w 4138566"/>
                  <a:gd name="connsiteY1395" fmla="*/ 518967 h 1426152"/>
                  <a:gd name="connsiteX1396" fmla="*/ 1108884 w 4138566"/>
                  <a:gd name="connsiteY1396" fmla="*/ 521161 h 1426152"/>
                  <a:gd name="connsiteX1397" fmla="*/ 1115284 w 4138566"/>
                  <a:gd name="connsiteY1397" fmla="*/ 519149 h 1426152"/>
                  <a:gd name="connsiteX1398" fmla="*/ 1116564 w 4138566"/>
                  <a:gd name="connsiteY1398" fmla="*/ 517321 h 1426152"/>
                  <a:gd name="connsiteX1399" fmla="*/ 1118942 w 4138566"/>
                  <a:gd name="connsiteY1399" fmla="*/ 516406 h 1426152"/>
                  <a:gd name="connsiteX1400" fmla="*/ 1123330 w 4138566"/>
                  <a:gd name="connsiteY1400" fmla="*/ 516955 h 1426152"/>
                  <a:gd name="connsiteX1401" fmla="*/ 1130096 w 4138566"/>
                  <a:gd name="connsiteY1401" fmla="*/ 515675 h 1426152"/>
                  <a:gd name="connsiteX1402" fmla="*/ 1132839 w 4138566"/>
                  <a:gd name="connsiteY1402" fmla="*/ 513298 h 1426152"/>
                  <a:gd name="connsiteX1403" fmla="*/ 1130096 w 4138566"/>
                  <a:gd name="connsiteY1403" fmla="*/ 510738 h 1426152"/>
                  <a:gd name="connsiteX1404" fmla="*/ 1121868 w 4138566"/>
                  <a:gd name="connsiteY1404" fmla="*/ 510738 h 1426152"/>
                  <a:gd name="connsiteX1405" fmla="*/ 1118942 w 4138566"/>
                  <a:gd name="connsiteY1405" fmla="*/ 511835 h 1426152"/>
                  <a:gd name="connsiteX1406" fmla="*/ 1115467 w 4138566"/>
                  <a:gd name="connsiteY1406" fmla="*/ 510189 h 1426152"/>
                  <a:gd name="connsiteX1407" fmla="*/ 1116016 w 4138566"/>
                  <a:gd name="connsiteY1407" fmla="*/ 506166 h 1426152"/>
                  <a:gd name="connsiteX1408" fmla="*/ 1124793 w 4138566"/>
                  <a:gd name="connsiteY1408" fmla="*/ 509640 h 1426152"/>
                  <a:gd name="connsiteX1409" fmla="*/ 1134668 w 4138566"/>
                  <a:gd name="connsiteY1409" fmla="*/ 508543 h 1426152"/>
                  <a:gd name="connsiteX1410" fmla="*/ 1135765 w 4138566"/>
                  <a:gd name="connsiteY1410" fmla="*/ 507446 h 1426152"/>
                  <a:gd name="connsiteX1411" fmla="*/ 1136313 w 4138566"/>
                  <a:gd name="connsiteY1411" fmla="*/ 502143 h 1426152"/>
                  <a:gd name="connsiteX1412" fmla="*/ 1140519 w 4138566"/>
                  <a:gd name="connsiteY1412" fmla="*/ 502143 h 1426152"/>
                  <a:gd name="connsiteX1413" fmla="*/ 1143811 w 4138566"/>
                  <a:gd name="connsiteY1413" fmla="*/ 499034 h 1426152"/>
                  <a:gd name="connsiteX1414" fmla="*/ 1144177 w 4138566"/>
                  <a:gd name="connsiteY1414" fmla="*/ 496291 h 1426152"/>
                  <a:gd name="connsiteX1415" fmla="*/ 1146554 w 4138566"/>
                  <a:gd name="connsiteY1415" fmla="*/ 492634 h 1426152"/>
                  <a:gd name="connsiteX1416" fmla="*/ 1147651 w 4138566"/>
                  <a:gd name="connsiteY1416" fmla="*/ 489525 h 1426152"/>
                  <a:gd name="connsiteX1417" fmla="*/ 1155880 w 4138566"/>
                  <a:gd name="connsiteY1417" fmla="*/ 487148 h 1426152"/>
                  <a:gd name="connsiteX1418" fmla="*/ 1159537 w 4138566"/>
                  <a:gd name="connsiteY1418" fmla="*/ 483857 h 1426152"/>
                  <a:gd name="connsiteX1419" fmla="*/ 1157892 w 4138566"/>
                  <a:gd name="connsiteY1419" fmla="*/ 481662 h 1426152"/>
                  <a:gd name="connsiteX1420" fmla="*/ 1160269 w 4138566"/>
                  <a:gd name="connsiteY1420" fmla="*/ 478554 h 1426152"/>
                  <a:gd name="connsiteX1421" fmla="*/ 1158989 w 4138566"/>
                  <a:gd name="connsiteY1421" fmla="*/ 468313 h 1426152"/>
                  <a:gd name="connsiteX1422" fmla="*/ 1159171 w 4138566"/>
                  <a:gd name="connsiteY1422" fmla="*/ 464839 h 1426152"/>
                  <a:gd name="connsiteX1423" fmla="*/ 1161183 w 4138566"/>
                  <a:gd name="connsiteY1423" fmla="*/ 459902 h 1426152"/>
                  <a:gd name="connsiteX1424" fmla="*/ 1168132 w 4138566"/>
                  <a:gd name="connsiteY1424" fmla="*/ 452953 h 1426152"/>
                  <a:gd name="connsiteX1425" fmla="*/ 1167583 w 4138566"/>
                  <a:gd name="connsiteY1425" fmla="*/ 444175 h 1426152"/>
                  <a:gd name="connsiteX1426" fmla="*/ 1153869 w 4138566"/>
                  <a:gd name="connsiteY1426" fmla="*/ 436312 h 1426152"/>
                  <a:gd name="connsiteX1427" fmla="*/ 1143628 w 4138566"/>
                  <a:gd name="connsiteY1427" fmla="*/ 426438 h 1426152"/>
                  <a:gd name="connsiteX1428" fmla="*/ 1143628 w 4138566"/>
                  <a:gd name="connsiteY1428" fmla="*/ 421500 h 1426152"/>
                  <a:gd name="connsiteX1429" fmla="*/ 1145457 w 4138566"/>
                  <a:gd name="connsiteY1429" fmla="*/ 417477 h 1426152"/>
                  <a:gd name="connsiteX1430" fmla="*/ 1146005 w 4138566"/>
                  <a:gd name="connsiteY1430" fmla="*/ 413454 h 1426152"/>
                  <a:gd name="connsiteX1431" fmla="*/ 1144908 w 4138566"/>
                  <a:gd name="connsiteY1431" fmla="*/ 409431 h 1426152"/>
                  <a:gd name="connsiteX1432" fmla="*/ 1148017 w 4138566"/>
                  <a:gd name="connsiteY1432" fmla="*/ 405591 h 1426152"/>
                  <a:gd name="connsiteX1433" fmla="*/ 1146005 w 4138566"/>
                  <a:gd name="connsiteY1433" fmla="*/ 398825 h 1426152"/>
                  <a:gd name="connsiteX1434" fmla="*/ 1148931 w 4138566"/>
                  <a:gd name="connsiteY1434" fmla="*/ 394619 h 1426152"/>
                  <a:gd name="connsiteX1435" fmla="*/ 1148931 w 4138566"/>
                  <a:gd name="connsiteY1435" fmla="*/ 388768 h 1426152"/>
                  <a:gd name="connsiteX1436" fmla="*/ 1146920 w 4138566"/>
                  <a:gd name="connsiteY1436" fmla="*/ 386939 h 1426152"/>
                  <a:gd name="connsiteX1437" fmla="*/ 1146920 w 4138566"/>
                  <a:gd name="connsiteY1437" fmla="*/ 385476 h 1426152"/>
                  <a:gd name="connsiteX1438" fmla="*/ 1145823 w 4138566"/>
                  <a:gd name="connsiteY1438" fmla="*/ 384196 h 1426152"/>
                  <a:gd name="connsiteX1439" fmla="*/ 1145274 w 4138566"/>
                  <a:gd name="connsiteY1439" fmla="*/ 381453 h 1426152"/>
                  <a:gd name="connsiteX1440" fmla="*/ 1146371 w 4138566"/>
                  <a:gd name="connsiteY1440" fmla="*/ 377430 h 1426152"/>
                  <a:gd name="connsiteX1441" fmla="*/ 1146005 w 4138566"/>
                  <a:gd name="connsiteY1441" fmla="*/ 375602 h 1426152"/>
                  <a:gd name="connsiteX1442" fmla="*/ 1142897 w 4138566"/>
                  <a:gd name="connsiteY1442" fmla="*/ 373590 h 1426152"/>
                  <a:gd name="connsiteX1443" fmla="*/ 1142165 w 4138566"/>
                  <a:gd name="connsiteY1443" fmla="*/ 369933 h 1426152"/>
                  <a:gd name="connsiteX1444" fmla="*/ 1144177 w 4138566"/>
                  <a:gd name="connsiteY1444" fmla="*/ 366641 h 1426152"/>
                  <a:gd name="connsiteX1445" fmla="*/ 1150028 w 4138566"/>
                  <a:gd name="connsiteY1445" fmla="*/ 363715 h 1426152"/>
                  <a:gd name="connsiteX1446" fmla="*/ 1150211 w 4138566"/>
                  <a:gd name="connsiteY1446" fmla="*/ 361704 h 1426152"/>
                  <a:gd name="connsiteX1447" fmla="*/ 1149114 w 4138566"/>
                  <a:gd name="connsiteY1447" fmla="*/ 352378 h 1426152"/>
                  <a:gd name="connsiteX1448" fmla="*/ 1151308 w 4138566"/>
                  <a:gd name="connsiteY1448" fmla="*/ 348172 h 1426152"/>
                  <a:gd name="connsiteX1449" fmla="*/ 1151308 w 4138566"/>
                  <a:gd name="connsiteY1449" fmla="*/ 342686 h 1426152"/>
                  <a:gd name="connsiteX1450" fmla="*/ 1144908 w 4138566"/>
                  <a:gd name="connsiteY1450" fmla="*/ 333543 h 1426152"/>
                  <a:gd name="connsiteX1451" fmla="*/ 1146005 w 4138566"/>
                  <a:gd name="connsiteY1451" fmla="*/ 326960 h 1426152"/>
                  <a:gd name="connsiteX1452" fmla="*/ 1136496 w 4138566"/>
                  <a:gd name="connsiteY1452" fmla="*/ 322754 h 1426152"/>
                  <a:gd name="connsiteX1453" fmla="*/ 1131742 w 4138566"/>
                  <a:gd name="connsiteY1453" fmla="*/ 319280 h 1426152"/>
                  <a:gd name="connsiteX1454" fmla="*/ 1125524 w 4138566"/>
                  <a:gd name="connsiteY1454" fmla="*/ 312514 h 1426152"/>
                  <a:gd name="connsiteX1455" fmla="*/ 1125891 w 4138566"/>
                  <a:gd name="connsiteY1455" fmla="*/ 308856 h 1426152"/>
                  <a:gd name="connsiteX1456" fmla="*/ 1126622 w 4138566"/>
                  <a:gd name="connsiteY1456" fmla="*/ 308125 h 1426152"/>
                  <a:gd name="connsiteX1457" fmla="*/ 1134119 w 4138566"/>
                  <a:gd name="connsiteY1457" fmla="*/ 305382 h 1426152"/>
                  <a:gd name="connsiteX1458" fmla="*/ 1134851 w 4138566"/>
                  <a:gd name="connsiteY1458" fmla="*/ 302639 h 1426152"/>
                  <a:gd name="connsiteX1459" fmla="*/ 1138508 w 4138566"/>
                  <a:gd name="connsiteY1459" fmla="*/ 300079 h 1426152"/>
                  <a:gd name="connsiteX1460" fmla="*/ 1138874 w 4138566"/>
                  <a:gd name="connsiteY1460" fmla="*/ 297885 h 1426152"/>
                  <a:gd name="connsiteX1461" fmla="*/ 1138142 w 4138566"/>
                  <a:gd name="connsiteY1461" fmla="*/ 295507 h 1426152"/>
                  <a:gd name="connsiteX1462" fmla="*/ 1142165 w 4138566"/>
                  <a:gd name="connsiteY1462" fmla="*/ 290936 h 1426152"/>
                  <a:gd name="connsiteX1463" fmla="*/ 1145274 w 4138566"/>
                  <a:gd name="connsiteY1463" fmla="*/ 283255 h 1426152"/>
                  <a:gd name="connsiteX1464" fmla="*/ 1148017 w 4138566"/>
                  <a:gd name="connsiteY1464" fmla="*/ 279415 h 1426152"/>
                  <a:gd name="connsiteX1465" fmla="*/ 1149114 w 4138566"/>
                  <a:gd name="connsiteY1465" fmla="*/ 272467 h 1426152"/>
                  <a:gd name="connsiteX1466" fmla="*/ 1147468 w 4138566"/>
                  <a:gd name="connsiteY1466" fmla="*/ 268626 h 1426152"/>
                  <a:gd name="connsiteX1467" fmla="*/ 1146920 w 4138566"/>
                  <a:gd name="connsiteY1467" fmla="*/ 263689 h 1426152"/>
                  <a:gd name="connsiteX1468" fmla="*/ 1147651 w 4138566"/>
                  <a:gd name="connsiteY1468" fmla="*/ 257655 h 1426152"/>
                  <a:gd name="connsiteX1469" fmla="*/ 1145823 w 4138566"/>
                  <a:gd name="connsiteY1469" fmla="*/ 256192 h 1426152"/>
                  <a:gd name="connsiteX1470" fmla="*/ 1147651 w 4138566"/>
                  <a:gd name="connsiteY1470" fmla="*/ 254546 h 1426152"/>
                  <a:gd name="connsiteX1471" fmla="*/ 1146920 w 4138566"/>
                  <a:gd name="connsiteY1471" fmla="*/ 254180 h 1426152"/>
                  <a:gd name="connsiteX1472" fmla="*/ 1127536 w 4138566"/>
                  <a:gd name="connsiteY1472" fmla="*/ 249426 h 1426152"/>
                  <a:gd name="connsiteX1473" fmla="*/ 1120770 w 4138566"/>
                  <a:gd name="connsiteY1473" fmla="*/ 246134 h 1426152"/>
                  <a:gd name="connsiteX1474" fmla="*/ 1101204 w 4138566"/>
                  <a:gd name="connsiteY1474" fmla="*/ 247597 h 1426152"/>
                  <a:gd name="connsiteX1475" fmla="*/ 1093158 w 4138566"/>
                  <a:gd name="connsiteY1475" fmla="*/ 246866 h 1426152"/>
                  <a:gd name="connsiteX1476" fmla="*/ 1079626 w 4138566"/>
                  <a:gd name="connsiteY1476" fmla="*/ 247231 h 1426152"/>
                  <a:gd name="connsiteX1477" fmla="*/ 1074323 w 4138566"/>
                  <a:gd name="connsiteY1477" fmla="*/ 245768 h 1426152"/>
                  <a:gd name="connsiteX1478" fmla="*/ 1077431 w 4138566"/>
                  <a:gd name="connsiteY1478" fmla="*/ 243757 h 1426152"/>
                  <a:gd name="connsiteX1479" fmla="*/ 1064814 w 4138566"/>
                  <a:gd name="connsiteY1479" fmla="*/ 244488 h 1426152"/>
                  <a:gd name="connsiteX1480" fmla="*/ 1062254 w 4138566"/>
                  <a:gd name="connsiteY1480" fmla="*/ 246866 h 1426152"/>
                  <a:gd name="connsiteX1481" fmla="*/ 1062254 w 4138566"/>
                  <a:gd name="connsiteY1481" fmla="*/ 248694 h 1426152"/>
                  <a:gd name="connsiteX1482" fmla="*/ 1060060 w 4138566"/>
                  <a:gd name="connsiteY1482" fmla="*/ 252352 h 1426152"/>
                  <a:gd name="connsiteX1483" fmla="*/ 1056037 w 4138566"/>
                  <a:gd name="connsiteY1483" fmla="*/ 256192 h 1426152"/>
                  <a:gd name="connsiteX1484" fmla="*/ 1052928 w 4138566"/>
                  <a:gd name="connsiteY1484" fmla="*/ 260580 h 1426152"/>
                  <a:gd name="connsiteX1485" fmla="*/ 1049636 w 4138566"/>
                  <a:gd name="connsiteY1485" fmla="*/ 271186 h 1426152"/>
                  <a:gd name="connsiteX1486" fmla="*/ 1047259 w 4138566"/>
                  <a:gd name="connsiteY1486" fmla="*/ 277038 h 1426152"/>
                  <a:gd name="connsiteX1487" fmla="*/ 1044699 w 4138566"/>
                  <a:gd name="connsiteY1487" fmla="*/ 280147 h 1426152"/>
                  <a:gd name="connsiteX1488" fmla="*/ 1041590 w 4138566"/>
                  <a:gd name="connsiteY1488" fmla="*/ 294044 h 1426152"/>
                  <a:gd name="connsiteX1489" fmla="*/ 1039579 w 4138566"/>
                  <a:gd name="connsiteY1489" fmla="*/ 298982 h 1426152"/>
                  <a:gd name="connsiteX1490" fmla="*/ 1030618 w 4138566"/>
                  <a:gd name="connsiteY1490" fmla="*/ 308674 h 1426152"/>
                  <a:gd name="connsiteX1491" fmla="*/ 1021475 w 4138566"/>
                  <a:gd name="connsiteY1491" fmla="*/ 314891 h 1426152"/>
                  <a:gd name="connsiteX1492" fmla="*/ 1012698 w 4138566"/>
                  <a:gd name="connsiteY1492" fmla="*/ 319645 h 1426152"/>
                  <a:gd name="connsiteX1493" fmla="*/ 1000080 w 4138566"/>
                  <a:gd name="connsiteY1493" fmla="*/ 323303 h 1426152"/>
                  <a:gd name="connsiteX1494" fmla="*/ 997154 w 4138566"/>
                  <a:gd name="connsiteY1494" fmla="*/ 332263 h 1426152"/>
                  <a:gd name="connsiteX1495" fmla="*/ 997154 w 4138566"/>
                  <a:gd name="connsiteY1495" fmla="*/ 333909 h 1426152"/>
                  <a:gd name="connsiteX1496" fmla="*/ 999349 w 4138566"/>
                  <a:gd name="connsiteY1496" fmla="*/ 334092 h 1426152"/>
                  <a:gd name="connsiteX1497" fmla="*/ 1004286 w 4138566"/>
                  <a:gd name="connsiteY1497" fmla="*/ 329154 h 1426152"/>
                  <a:gd name="connsiteX1498" fmla="*/ 1005749 w 4138566"/>
                  <a:gd name="connsiteY1498" fmla="*/ 329886 h 1426152"/>
                  <a:gd name="connsiteX1499" fmla="*/ 1005749 w 4138566"/>
                  <a:gd name="connsiteY1499" fmla="*/ 334092 h 1426152"/>
                  <a:gd name="connsiteX1500" fmla="*/ 1003555 w 4138566"/>
                  <a:gd name="connsiteY1500" fmla="*/ 336652 h 1426152"/>
                  <a:gd name="connsiteX1501" fmla="*/ 995143 w 4138566"/>
                  <a:gd name="connsiteY1501" fmla="*/ 340309 h 1426152"/>
                  <a:gd name="connsiteX1502" fmla="*/ 992948 w 4138566"/>
                  <a:gd name="connsiteY1502" fmla="*/ 345063 h 1426152"/>
                  <a:gd name="connsiteX1503" fmla="*/ 995692 w 4138566"/>
                  <a:gd name="connsiteY1503" fmla="*/ 348721 h 1426152"/>
                  <a:gd name="connsiteX1504" fmla="*/ 1002092 w 4138566"/>
                  <a:gd name="connsiteY1504" fmla="*/ 347075 h 1426152"/>
                  <a:gd name="connsiteX1505" fmla="*/ 1005749 w 4138566"/>
                  <a:gd name="connsiteY1505" fmla="*/ 344880 h 1426152"/>
                  <a:gd name="connsiteX1506" fmla="*/ 1012515 w 4138566"/>
                  <a:gd name="connsiteY1506" fmla="*/ 345429 h 1426152"/>
                  <a:gd name="connsiteX1507" fmla="*/ 1015441 w 4138566"/>
                  <a:gd name="connsiteY1507" fmla="*/ 349818 h 1426152"/>
                  <a:gd name="connsiteX1508" fmla="*/ 1013064 w 4138566"/>
                  <a:gd name="connsiteY1508" fmla="*/ 353475 h 1426152"/>
                  <a:gd name="connsiteX1509" fmla="*/ 1013064 w 4138566"/>
                  <a:gd name="connsiteY1509" fmla="*/ 365178 h 1426152"/>
                  <a:gd name="connsiteX1510" fmla="*/ 1009407 w 4138566"/>
                  <a:gd name="connsiteY1510" fmla="*/ 368653 h 1426152"/>
                  <a:gd name="connsiteX1511" fmla="*/ 1010504 w 4138566"/>
                  <a:gd name="connsiteY1511" fmla="*/ 374870 h 1426152"/>
                  <a:gd name="connsiteX1512" fmla="*/ 1013247 w 4138566"/>
                  <a:gd name="connsiteY1512" fmla="*/ 378344 h 1426152"/>
                  <a:gd name="connsiteX1513" fmla="*/ 1010138 w 4138566"/>
                  <a:gd name="connsiteY1513" fmla="*/ 382733 h 1426152"/>
                  <a:gd name="connsiteX1514" fmla="*/ 1005384 w 4138566"/>
                  <a:gd name="connsiteY1514" fmla="*/ 382733 h 1426152"/>
                  <a:gd name="connsiteX1515" fmla="*/ 1002640 w 4138566"/>
                  <a:gd name="connsiteY1515" fmla="*/ 379990 h 1426152"/>
                  <a:gd name="connsiteX1516" fmla="*/ 1001177 w 4138566"/>
                  <a:gd name="connsiteY1516" fmla="*/ 386756 h 1426152"/>
                  <a:gd name="connsiteX1517" fmla="*/ 1001543 w 4138566"/>
                  <a:gd name="connsiteY1517" fmla="*/ 399008 h 1426152"/>
                  <a:gd name="connsiteX1518" fmla="*/ 1004652 w 4138566"/>
                  <a:gd name="connsiteY1518" fmla="*/ 403214 h 1426152"/>
                  <a:gd name="connsiteX1519" fmla="*/ 1004652 w 4138566"/>
                  <a:gd name="connsiteY1519" fmla="*/ 399191 h 1426152"/>
                  <a:gd name="connsiteX1520" fmla="*/ 1011052 w 4138566"/>
                  <a:gd name="connsiteY1520" fmla="*/ 397362 h 1426152"/>
                  <a:gd name="connsiteX1521" fmla="*/ 1021658 w 4138566"/>
                  <a:gd name="connsiteY1521" fmla="*/ 401751 h 1426152"/>
                  <a:gd name="connsiteX1522" fmla="*/ 1027693 w 4138566"/>
                  <a:gd name="connsiteY1522" fmla="*/ 405225 h 1426152"/>
                  <a:gd name="connsiteX1523" fmla="*/ 1030618 w 4138566"/>
                  <a:gd name="connsiteY1523" fmla="*/ 404128 h 1426152"/>
                  <a:gd name="connsiteX1524" fmla="*/ 1033544 w 4138566"/>
                  <a:gd name="connsiteY1524" fmla="*/ 404494 h 1426152"/>
                  <a:gd name="connsiteX1525" fmla="*/ 1032081 w 4138566"/>
                  <a:gd name="connsiteY1525" fmla="*/ 410528 h 1426152"/>
                  <a:gd name="connsiteX1526" fmla="*/ 1035921 w 4138566"/>
                  <a:gd name="connsiteY1526" fmla="*/ 417660 h 1426152"/>
                  <a:gd name="connsiteX1527" fmla="*/ 1039396 w 4138566"/>
                  <a:gd name="connsiteY1527" fmla="*/ 421866 h 1426152"/>
                  <a:gd name="connsiteX1528" fmla="*/ 1043053 w 4138566"/>
                  <a:gd name="connsiteY1528" fmla="*/ 427718 h 1426152"/>
                  <a:gd name="connsiteX1529" fmla="*/ 1050551 w 4138566"/>
                  <a:gd name="connsiteY1529" fmla="*/ 431009 h 1426152"/>
                  <a:gd name="connsiteX1530" fmla="*/ 1055854 w 4138566"/>
                  <a:gd name="connsiteY1530" fmla="*/ 429912 h 1426152"/>
                  <a:gd name="connsiteX1531" fmla="*/ 1056037 w 4138566"/>
                  <a:gd name="connsiteY1531" fmla="*/ 431741 h 1426152"/>
                  <a:gd name="connsiteX1532" fmla="*/ 1058596 w 4138566"/>
                  <a:gd name="connsiteY1532" fmla="*/ 433752 h 1426152"/>
                  <a:gd name="connsiteX1533" fmla="*/ 1053476 w 4138566"/>
                  <a:gd name="connsiteY1533" fmla="*/ 438507 h 1426152"/>
                  <a:gd name="connsiteX1534" fmla="*/ 1048905 w 4138566"/>
                  <a:gd name="connsiteY1534" fmla="*/ 448381 h 1426152"/>
                  <a:gd name="connsiteX1535" fmla="*/ 1044882 w 4138566"/>
                  <a:gd name="connsiteY1535" fmla="*/ 455147 h 1426152"/>
                  <a:gd name="connsiteX1536" fmla="*/ 1043784 w 4138566"/>
                  <a:gd name="connsiteY1536" fmla="*/ 458804 h 1426152"/>
                  <a:gd name="connsiteX1537" fmla="*/ 1037385 w 4138566"/>
                  <a:gd name="connsiteY1537" fmla="*/ 461913 h 1426152"/>
                  <a:gd name="connsiteX1538" fmla="*/ 1034824 w 4138566"/>
                  <a:gd name="connsiteY1538" fmla="*/ 459536 h 1426152"/>
                  <a:gd name="connsiteX1539" fmla="*/ 1035373 w 4138566"/>
                  <a:gd name="connsiteY1539" fmla="*/ 455513 h 1426152"/>
                  <a:gd name="connsiteX1540" fmla="*/ 1030984 w 4138566"/>
                  <a:gd name="connsiteY1540" fmla="*/ 451673 h 1426152"/>
                  <a:gd name="connsiteX1541" fmla="*/ 1022390 w 4138566"/>
                  <a:gd name="connsiteY1541" fmla="*/ 448381 h 1426152"/>
                  <a:gd name="connsiteX1542" fmla="*/ 1006663 w 4138566"/>
                  <a:gd name="connsiteY1542" fmla="*/ 435764 h 1426152"/>
                  <a:gd name="connsiteX1543" fmla="*/ 1001177 w 4138566"/>
                  <a:gd name="connsiteY1543" fmla="*/ 433204 h 1426152"/>
                  <a:gd name="connsiteX1544" fmla="*/ 993497 w 4138566"/>
                  <a:gd name="connsiteY1544" fmla="*/ 431923 h 1426152"/>
                  <a:gd name="connsiteX1545" fmla="*/ 981977 w 4138566"/>
                  <a:gd name="connsiteY1545" fmla="*/ 426438 h 1426152"/>
                  <a:gd name="connsiteX1546" fmla="*/ 969542 w 4138566"/>
                  <a:gd name="connsiteY1546" fmla="*/ 423512 h 1426152"/>
                  <a:gd name="connsiteX1547" fmla="*/ 970090 w 4138566"/>
                  <a:gd name="connsiteY1547" fmla="*/ 420952 h 1426152"/>
                  <a:gd name="connsiteX1548" fmla="*/ 973748 w 4138566"/>
                  <a:gd name="connsiteY1548" fmla="*/ 420952 h 1426152"/>
                  <a:gd name="connsiteX1549" fmla="*/ 971554 w 4138566"/>
                  <a:gd name="connsiteY1549" fmla="*/ 419672 h 1426152"/>
                  <a:gd name="connsiteX1550" fmla="*/ 963508 w 4138566"/>
                  <a:gd name="connsiteY1550" fmla="*/ 418574 h 1426152"/>
                  <a:gd name="connsiteX1551" fmla="*/ 953084 w 4138566"/>
                  <a:gd name="connsiteY1551" fmla="*/ 413637 h 1426152"/>
                  <a:gd name="connsiteX1552" fmla="*/ 946684 w 4138566"/>
                  <a:gd name="connsiteY1552" fmla="*/ 412174 h 1426152"/>
                  <a:gd name="connsiteX1553" fmla="*/ 931690 w 4138566"/>
                  <a:gd name="connsiteY1553" fmla="*/ 403397 h 1426152"/>
                  <a:gd name="connsiteX1554" fmla="*/ 923461 w 4138566"/>
                  <a:gd name="connsiteY1554" fmla="*/ 401934 h 1426152"/>
                  <a:gd name="connsiteX1555" fmla="*/ 910111 w 4138566"/>
                  <a:gd name="connsiteY1555" fmla="*/ 397911 h 1426152"/>
                  <a:gd name="connsiteX1556" fmla="*/ 906271 w 4138566"/>
                  <a:gd name="connsiteY1556" fmla="*/ 397911 h 1426152"/>
                  <a:gd name="connsiteX1557" fmla="*/ 897311 w 4138566"/>
                  <a:gd name="connsiteY1557" fmla="*/ 394071 h 1426152"/>
                  <a:gd name="connsiteX1558" fmla="*/ 890179 w 4138566"/>
                  <a:gd name="connsiteY1558" fmla="*/ 394619 h 1426152"/>
                  <a:gd name="connsiteX1559" fmla="*/ 866224 w 4138566"/>
                  <a:gd name="connsiteY1559" fmla="*/ 393156 h 1426152"/>
                  <a:gd name="connsiteX1560" fmla="*/ 864030 w 4138566"/>
                  <a:gd name="connsiteY1560" fmla="*/ 391511 h 1426152"/>
                  <a:gd name="connsiteX1561" fmla="*/ 856167 w 4138566"/>
                  <a:gd name="connsiteY1561" fmla="*/ 389682 h 1426152"/>
                  <a:gd name="connsiteX1562" fmla="*/ 849950 w 4138566"/>
                  <a:gd name="connsiteY1562" fmla="*/ 389499 h 1426152"/>
                  <a:gd name="connsiteX1563" fmla="*/ 847389 w 4138566"/>
                  <a:gd name="connsiteY1563" fmla="*/ 390413 h 1426152"/>
                  <a:gd name="connsiteX1564" fmla="*/ 847206 w 4138566"/>
                  <a:gd name="connsiteY1564" fmla="*/ 393339 h 1426152"/>
                  <a:gd name="connsiteX1565" fmla="*/ 844646 w 4138566"/>
                  <a:gd name="connsiteY1565" fmla="*/ 395899 h 1426152"/>
                  <a:gd name="connsiteX1566" fmla="*/ 835320 w 4138566"/>
                  <a:gd name="connsiteY1566" fmla="*/ 399740 h 1426152"/>
                  <a:gd name="connsiteX1567" fmla="*/ 835686 w 4138566"/>
                  <a:gd name="connsiteY1567" fmla="*/ 402300 h 1426152"/>
                  <a:gd name="connsiteX1568" fmla="*/ 838795 w 4138566"/>
                  <a:gd name="connsiteY1568" fmla="*/ 407054 h 1426152"/>
                  <a:gd name="connsiteX1569" fmla="*/ 844646 w 4138566"/>
                  <a:gd name="connsiteY1569" fmla="*/ 413271 h 1426152"/>
                  <a:gd name="connsiteX1570" fmla="*/ 849035 w 4138566"/>
                  <a:gd name="connsiteY1570" fmla="*/ 422963 h 1426152"/>
                  <a:gd name="connsiteX1571" fmla="*/ 848852 w 4138566"/>
                  <a:gd name="connsiteY1571" fmla="*/ 420952 h 1426152"/>
                  <a:gd name="connsiteX1572" fmla="*/ 851412 w 4138566"/>
                  <a:gd name="connsiteY1572" fmla="*/ 421500 h 1426152"/>
                  <a:gd name="connsiteX1573" fmla="*/ 848486 w 4138566"/>
                  <a:gd name="connsiteY1573" fmla="*/ 431375 h 1426152"/>
                  <a:gd name="connsiteX1574" fmla="*/ 847389 w 4138566"/>
                  <a:gd name="connsiteY1574" fmla="*/ 433021 h 1426152"/>
                  <a:gd name="connsiteX1575" fmla="*/ 838429 w 4138566"/>
                  <a:gd name="connsiteY1575" fmla="*/ 439604 h 1426152"/>
                  <a:gd name="connsiteX1576" fmla="*/ 824166 w 4138566"/>
                  <a:gd name="connsiteY1576" fmla="*/ 440518 h 1426152"/>
                  <a:gd name="connsiteX1577" fmla="*/ 823983 w 4138566"/>
                  <a:gd name="connsiteY1577" fmla="*/ 444907 h 1426152"/>
                  <a:gd name="connsiteX1578" fmla="*/ 826177 w 4138566"/>
                  <a:gd name="connsiteY1578" fmla="*/ 447650 h 1426152"/>
                  <a:gd name="connsiteX1579" fmla="*/ 826726 w 4138566"/>
                  <a:gd name="connsiteY1579" fmla="*/ 450393 h 1426152"/>
                  <a:gd name="connsiteX1580" fmla="*/ 821422 w 4138566"/>
                  <a:gd name="connsiteY1580" fmla="*/ 455147 h 1426152"/>
                  <a:gd name="connsiteX1581" fmla="*/ 815754 w 4138566"/>
                  <a:gd name="connsiteY1581" fmla="*/ 456793 h 1426152"/>
                  <a:gd name="connsiteX1582" fmla="*/ 809536 w 4138566"/>
                  <a:gd name="connsiteY1582" fmla="*/ 454964 h 1426152"/>
                  <a:gd name="connsiteX1583" fmla="*/ 804599 w 4138566"/>
                  <a:gd name="connsiteY1583" fmla="*/ 451673 h 1426152"/>
                  <a:gd name="connsiteX1584" fmla="*/ 804599 w 4138566"/>
                  <a:gd name="connsiteY1584" fmla="*/ 446370 h 1426152"/>
                  <a:gd name="connsiteX1585" fmla="*/ 806428 w 4138566"/>
                  <a:gd name="connsiteY1585" fmla="*/ 443261 h 1426152"/>
                  <a:gd name="connsiteX1586" fmla="*/ 809536 w 4138566"/>
                  <a:gd name="connsiteY1586" fmla="*/ 440884 h 1426152"/>
                  <a:gd name="connsiteX1587" fmla="*/ 813194 w 4138566"/>
                  <a:gd name="connsiteY1587" fmla="*/ 439238 h 1426152"/>
                  <a:gd name="connsiteX1588" fmla="*/ 802954 w 4138566"/>
                  <a:gd name="connsiteY1588" fmla="*/ 429912 h 1426152"/>
                  <a:gd name="connsiteX1589" fmla="*/ 803685 w 4138566"/>
                  <a:gd name="connsiteY1589" fmla="*/ 427352 h 1426152"/>
                  <a:gd name="connsiteX1590" fmla="*/ 798931 w 4138566"/>
                  <a:gd name="connsiteY1590" fmla="*/ 426986 h 1426152"/>
                  <a:gd name="connsiteX1591" fmla="*/ 780644 w 4138566"/>
                  <a:gd name="connsiteY1591" fmla="*/ 431923 h 1426152"/>
                  <a:gd name="connsiteX1592" fmla="*/ 775890 w 4138566"/>
                  <a:gd name="connsiteY1592" fmla="*/ 436678 h 1426152"/>
                  <a:gd name="connsiteX1593" fmla="*/ 769307 w 4138566"/>
                  <a:gd name="connsiteY1593" fmla="*/ 438507 h 1426152"/>
                  <a:gd name="connsiteX1594" fmla="*/ 759981 w 4138566"/>
                  <a:gd name="connsiteY1594" fmla="*/ 447650 h 1426152"/>
                  <a:gd name="connsiteX1595" fmla="*/ 754129 w 4138566"/>
                  <a:gd name="connsiteY1595" fmla="*/ 447833 h 1426152"/>
                  <a:gd name="connsiteX1596" fmla="*/ 751203 w 4138566"/>
                  <a:gd name="connsiteY1596" fmla="*/ 445455 h 1426152"/>
                  <a:gd name="connsiteX1597" fmla="*/ 744255 w 4138566"/>
                  <a:gd name="connsiteY1597" fmla="*/ 444175 h 1426152"/>
                  <a:gd name="connsiteX1598" fmla="*/ 735660 w 4138566"/>
                  <a:gd name="connsiteY1598" fmla="*/ 445821 h 1426152"/>
                  <a:gd name="connsiteX1599" fmla="*/ 727796 w 4138566"/>
                  <a:gd name="connsiteY1599" fmla="*/ 442895 h 1426152"/>
                  <a:gd name="connsiteX1600" fmla="*/ 716825 w 4138566"/>
                  <a:gd name="connsiteY1600" fmla="*/ 447284 h 1426152"/>
                  <a:gd name="connsiteX1601" fmla="*/ 711522 w 4138566"/>
                  <a:gd name="connsiteY1601" fmla="*/ 446918 h 1426152"/>
                  <a:gd name="connsiteX1602" fmla="*/ 700550 w 4138566"/>
                  <a:gd name="connsiteY1602" fmla="*/ 452953 h 1426152"/>
                  <a:gd name="connsiteX1603" fmla="*/ 698721 w 4138566"/>
                  <a:gd name="connsiteY1603" fmla="*/ 455696 h 1426152"/>
                  <a:gd name="connsiteX1604" fmla="*/ 698173 w 4138566"/>
                  <a:gd name="connsiteY1604" fmla="*/ 461913 h 1426152"/>
                  <a:gd name="connsiteX1605" fmla="*/ 696892 w 4138566"/>
                  <a:gd name="connsiteY1605" fmla="*/ 464473 h 1426152"/>
                  <a:gd name="connsiteX1606" fmla="*/ 692687 w 4138566"/>
                  <a:gd name="connsiteY1606" fmla="*/ 464473 h 1426152"/>
                  <a:gd name="connsiteX1607" fmla="*/ 688846 w 4138566"/>
                  <a:gd name="connsiteY1607" fmla="*/ 462645 h 1426152"/>
                  <a:gd name="connsiteX1608" fmla="*/ 685189 w 4138566"/>
                  <a:gd name="connsiteY1608" fmla="*/ 459170 h 1426152"/>
                  <a:gd name="connsiteX1609" fmla="*/ 683178 w 4138566"/>
                  <a:gd name="connsiteY1609" fmla="*/ 460084 h 1426152"/>
                  <a:gd name="connsiteX1610" fmla="*/ 679886 w 4138566"/>
                  <a:gd name="connsiteY1610" fmla="*/ 461730 h 1426152"/>
                  <a:gd name="connsiteX1611" fmla="*/ 674583 w 4138566"/>
                  <a:gd name="connsiteY1611" fmla="*/ 457159 h 1426152"/>
                  <a:gd name="connsiteX1612" fmla="*/ 674583 w 4138566"/>
                  <a:gd name="connsiteY1612" fmla="*/ 449478 h 1426152"/>
                  <a:gd name="connsiteX1613" fmla="*/ 672023 w 4138566"/>
                  <a:gd name="connsiteY1613" fmla="*/ 447650 h 1426152"/>
                  <a:gd name="connsiteX1614" fmla="*/ 672023 w 4138566"/>
                  <a:gd name="connsiteY1614" fmla="*/ 445455 h 1426152"/>
                  <a:gd name="connsiteX1615" fmla="*/ 675132 w 4138566"/>
                  <a:gd name="connsiteY1615" fmla="*/ 440884 h 1426152"/>
                  <a:gd name="connsiteX1616" fmla="*/ 675863 w 4138566"/>
                  <a:gd name="connsiteY1616" fmla="*/ 436678 h 1426152"/>
                  <a:gd name="connsiteX1617" fmla="*/ 672937 w 4138566"/>
                  <a:gd name="connsiteY1617" fmla="*/ 433204 h 1426152"/>
                  <a:gd name="connsiteX1618" fmla="*/ 670560 w 4138566"/>
                  <a:gd name="connsiteY1618" fmla="*/ 432472 h 1426152"/>
                  <a:gd name="connsiteX1619" fmla="*/ 670378 w 4138566"/>
                  <a:gd name="connsiteY1619" fmla="*/ 434666 h 1426152"/>
                  <a:gd name="connsiteX1620" fmla="*/ 668732 w 4138566"/>
                  <a:gd name="connsiteY1620" fmla="*/ 434849 h 1426152"/>
                  <a:gd name="connsiteX1621" fmla="*/ 668914 w 4138566"/>
                  <a:gd name="connsiteY1621" fmla="*/ 431923 h 1426152"/>
                  <a:gd name="connsiteX1622" fmla="*/ 672572 w 4138566"/>
                  <a:gd name="connsiteY1622" fmla="*/ 430461 h 1426152"/>
                  <a:gd name="connsiteX1623" fmla="*/ 684092 w 4138566"/>
                  <a:gd name="connsiteY1623" fmla="*/ 429912 h 1426152"/>
                  <a:gd name="connsiteX1624" fmla="*/ 689578 w 4138566"/>
                  <a:gd name="connsiteY1624" fmla="*/ 428083 h 1426152"/>
                  <a:gd name="connsiteX1625" fmla="*/ 690493 w 4138566"/>
                  <a:gd name="connsiteY1625" fmla="*/ 427352 h 1426152"/>
                  <a:gd name="connsiteX1626" fmla="*/ 687749 w 4138566"/>
                  <a:gd name="connsiteY1626" fmla="*/ 427900 h 1426152"/>
                  <a:gd name="connsiteX1627" fmla="*/ 679521 w 4138566"/>
                  <a:gd name="connsiteY1627" fmla="*/ 429729 h 1426152"/>
                  <a:gd name="connsiteX1628" fmla="*/ 676229 w 4138566"/>
                  <a:gd name="connsiteY1628" fmla="*/ 429181 h 1426152"/>
                  <a:gd name="connsiteX1629" fmla="*/ 669463 w 4138566"/>
                  <a:gd name="connsiteY1629" fmla="*/ 429729 h 1426152"/>
                  <a:gd name="connsiteX1630" fmla="*/ 659406 w 4138566"/>
                  <a:gd name="connsiteY1630" fmla="*/ 432655 h 1426152"/>
                  <a:gd name="connsiteX1631" fmla="*/ 659954 w 4138566"/>
                  <a:gd name="connsiteY1631" fmla="*/ 434849 h 1426152"/>
                  <a:gd name="connsiteX1632" fmla="*/ 655931 w 4138566"/>
                  <a:gd name="connsiteY1632" fmla="*/ 435946 h 1426152"/>
                  <a:gd name="connsiteX1633" fmla="*/ 654651 w 4138566"/>
                  <a:gd name="connsiteY1633" fmla="*/ 437044 h 1426152"/>
                  <a:gd name="connsiteX1634" fmla="*/ 656297 w 4138566"/>
                  <a:gd name="connsiteY1634" fmla="*/ 440884 h 1426152"/>
                  <a:gd name="connsiteX1635" fmla="*/ 656663 w 4138566"/>
                  <a:gd name="connsiteY1635" fmla="*/ 443261 h 1426152"/>
                  <a:gd name="connsiteX1636" fmla="*/ 650994 w 4138566"/>
                  <a:gd name="connsiteY1636" fmla="*/ 444907 h 1426152"/>
                  <a:gd name="connsiteX1637" fmla="*/ 647337 w 4138566"/>
                  <a:gd name="connsiteY1637" fmla="*/ 443627 h 1426152"/>
                  <a:gd name="connsiteX1638" fmla="*/ 645325 w 4138566"/>
                  <a:gd name="connsiteY1638" fmla="*/ 440884 h 1426152"/>
                  <a:gd name="connsiteX1639" fmla="*/ 647885 w 4138566"/>
                  <a:gd name="connsiteY1639" fmla="*/ 438507 h 1426152"/>
                  <a:gd name="connsiteX1640" fmla="*/ 644594 w 4138566"/>
                  <a:gd name="connsiteY1640" fmla="*/ 438507 h 1426152"/>
                  <a:gd name="connsiteX1641" fmla="*/ 634170 w 4138566"/>
                  <a:gd name="connsiteY1641" fmla="*/ 445821 h 1426152"/>
                  <a:gd name="connsiteX1642" fmla="*/ 638376 w 4138566"/>
                  <a:gd name="connsiteY1642" fmla="*/ 445272 h 1426152"/>
                  <a:gd name="connsiteX1643" fmla="*/ 639839 w 4138566"/>
                  <a:gd name="connsiteY1643" fmla="*/ 447833 h 1426152"/>
                  <a:gd name="connsiteX1644" fmla="*/ 640022 w 4138566"/>
                  <a:gd name="connsiteY1644" fmla="*/ 450393 h 1426152"/>
                  <a:gd name="connsiteX1645" fmla="*/ 639291 w 4138566"/>
                  <a:gd name="connsiteY1645" fmla="*/ 453319 h 1426152"/>
                  <a:gd name="connsiteX1646" fmla="*/ 635268 w 4138566"/>
                  <a:gd name="connsiteY1646" fmla="*/ 455696 h 1426152"/>
                  <a:gd name="connsiteX1647" fmla="*/ 632708 w 4138566"/>
                  <a:gd name="connsiteY1647" fmla="*/ 456244 h 1426152"/>
                  <a:gd name="connsiteX1648" fmla="*/ 630513 w 4138566"/>
                  <a:gd name="connsiteY1648" fmla="*/ 452038 h 1426152"/>
                  <a:gd name="connsiteX1649" fmla="*/ 627221 w 4138566"/>
                  <a:gd name="connsiteY1649" fmla="*/ 448747 h 1426152"/>
                  <a:gd name="connsiteX1650" fmla="*/ 614604 w 4138566"/>
                  <a:gd name="connsiteY1650" fmla="*/ 451124 h 1426152"/>
                  <a:gd name="connsiteX1651" fmla="*/ 615701 w 4138566"/>
                  <a:gd name="connsiteY1651" fmla="*/ 452221 h 1426152"/>
                  <a:gd name="connsiteX1652" fmla="*/ 598329 w 4138566"/>
                  <a:gd name="connsiteY1652" fmla="*/ 457159 h 1426152"/>
                  <a:gd name="connsiteX1653" fmla="*/ 596866 w 4138566"/>
                  <a:gd name="connsiteY1653" fmla="*/ 456610 h 1426152"/>
                  <a:gd name="connsiteX1654" fmla="*/ 593941 w 4138566"/>
                  <a:gd name="connsiteY1654" fmla="*/ 457341 h 1426152"/>
                  <a:gd name="connsiteX1655" fmla="*/ 581140 w 4138566"/>
                  <a:gd name="connsiteY1655" fmla="*/ 464839 h 1426152"/>
                  <a:gd name="connsiteX1656" fmla="*/ 547127 w 4138566"/>
                  <a:gd name="connsiteY1656" fmla="*/ 479468 h 1426152"/>
                  <a:gd name="connsiteX1657" fmla="*/ 543105 w 4138566"/>
                  <a:gd name="connsiteY1657" fmla="*/ 479102 h 1426152"/>
                  <a:gd name="connsiteX1658" fmla="*/ 542556 w 4138566"/>
                  <a:gd name="connsiteY1658" fmla="*/ 483857 h 1426152"/>
                  <a:gd name="connsiteX1659" fmla="*/ 544567 w 4138566"/>
                  <a:gd name="connsiteY1659" fmla="*/ 484588 h 1426152"/>
                  <a:gd name="connsiteX1660" fmla="*/ 540179 w 4138566"/>
                  <a:gd name="connsiteY1660" fmla="*/ 486783 h 1426152"/>
                  <a:gd name="connsiteX1661" fmla="*/ 530304 w 4138566"/>
                  <a:gd name="connsiteY1661" fmla="*/ 487880 h 1426152"/>
                  <a:gd name="connsiteX1662" fmla="*/ 525916 w 4138566"/>
                  <a:gd name="connsiteY1662" fmla="*/ 490074 h 1426152"/>
                  <a:gd name="connsiteX1663" fmla="*/ 522990 w 4138566"/>
                  <a:gd name="connsiteY1663" fmla="*/ 489160 h 1426152"/>
                  <a:gd name="connsiteX1664" fmla="*/ 520247 w 4138566"/>
                  <a:gd name="connsiteY1664" fmla="*/ 493366 h 1426152"/>
                  <a:gd name="connsiteX1665" fmla="*/ 516589 w 4138566"/>
                  <a:gd name="connsiteY1665" fmla="*/ 502875 h 1426152"/>
                  <a:gd name="connsiteX1666" fmla="*/ 514578 w 4138566"/>
                  <a:gd name="connsiteY1666" fmla="*/ 506532 h 1426152"/>
                  <a:gd name="connsiteX1667" fmla="*/ 515675 w 4138566"/>
                  <a:gd name="connsiteY1667" fmla="*/ 514029 h 1426152"/>
                  <a:gd name="connsiteX1668" fmla="*/ 512383 w 4138566"/>
                  <a:gd name="connsiteY1668" fmla="*/ 517869 h 1426152"/>
                  <a:gd name="connsiteX1669" fmla="*/ 504703 w 4138566"/>
                  <a:gd name="connsiteY1669" fmla="*/ 520612 h 1426152"/>
                  <a:gd name="connsiteX1670" fmla="*/ 499766 w 4138566"/>
                  <a:gd name="connsiteY1670" fmla="*/ 520064 h 1426152"/>
                  <a:gd name="connsiteX1671" fmla="*/ 490257 w 4138566"/>
                  <a:gd name="connsiteY1671" fmla="*/ 522807 h 1426152"/>
                  <a:gd name="connsiteX1672" fmla="*/ 488063 w 4138566"/>
                  <a:gd name="connsiteY1672" fmla="*/ 529207 h 1426152"/>
                  <a:gd name="connsiteX1673" fmla="*/ 485685 w 4138566"/>
                  <a:gd name="connsiteY1673" fmla="*/ 524635 h 1426152"/>
                  <a:gd name="connsiteX1674" fmla="*/ 484954 w 4138566"/>
                  <a:gd name="connsiteY1674" fmla="*/ 520247 h 1426152"/>
                  <a:gd name="connsiteX1675" fmla="*/ 478919 w 4138566"/>
                  <a:gd name="connsiteY1675" fmla="*/ 522624 h 1426152"/>
                  <a:gd name="connsiteX1676" fmla="*/ 474531 w 4138566"/>
                  <a:gd name="connsiteY1676" fmla="*/ 522624 h 1426152"/>
                  <a:gd name="connsiteX1677" fmla="*/ 470690 w 4138566"/>
                  <a:gd name="connsiteY1677" fmla="*/ 520795 h 1426152"/>
                  <a:gd name="connsiteX1678" fmla="*/ 465205 w 4138566"/>
                  <a:gd name="connsiteY1678" fmla="*/ 514761 h 1426152"/>
                  <a:gd name="connsiteX1679" fmla="*/ 463376 w 4138566"/>
                  <a:gd name="connsiteY1679" fmla="*/ 510920 h 1426152"/>
                  <a:gd name="connsiteX1680" fmla="*/ 453501 w 4138566"/>
                  <a:gd name="connsiteY1680" fmla="*/ 503423 h 1426152"/>
                  <a:gd name="connsiteX1681" fmla="*/ 448381 w 4138566"/>
                  <a:gd name="connsiteY1681" fmla="*/ 500680 h 1426152"/>
                  <a:gd name="connsiteX1682" fmla="*/ 446187 w 4138566"/>
                  <a:gd name="connsiteY1682" fmla="*/ 496109 h 1426152"/>
                  <a:gd name="connsiteX1683" fmla="*/ 446004 w 4138566"/>
                  <a:gd name="connsiteY1683" fmla="*/ 491354 h 1426152"/>
                  <a:gd name="connsiteX1684" fmla="*/ 450941 w 4138566"/>
                  <a:gd name="connsiteY1684" fmla="*/ 491171 h 1426152"/>
                  <a:gd name="connsiteX1685" fmla="*/ 454416 w 4138566"/>
                  <a:gd name="connsiteY1685" fmla="*/ 488245 h 1426152"/>
                  <a:gd name="connsiteX1686" fmla="*/ 456427 w 4138566"/>
                  <a:gd name="connsiteY1686" fmla="*/ 484222 h 1426152"/>
                  <a:gd name="connsiteX1687" fmla="*/ 463010 w 4138566"/>
                  <a:gd name="connsiteY1687" fmla="*/ 482577 h 1426152"/>
                  <a:gd name="connsiteX1688" fmla="*/ 488611 w 4138566"/>
                  <a:gd name="connsiteY1688" fmla="*/ 479102 h 1426152"/>
                  <a:gd name="connsiteX1689" fmla="*/ 484588 w 4138566"/>
                  <a:gd name="connsiteY1689" fmla="*/ 474165 h 1426152"/>
                  <a:gd name="connsiteX1690" fmla="*/ 483674 w 4138566"/>
                  <a:gd name="connsiteY1690" fmla="*/ 468679 h 1426152"/>
                  <a:gd name="connsiteX1691" fmla="*/ 482211 w 4138566"/>
                  <a:gd name="connsiteY1691" fmla="*/ 463376 h 1426152"/>
                  <a:gd name="connsiteX1692" fmla="*/ 477456 w 4138566"/>
                  <a:gd name="connsiteY1692" fmla="*/ 464839 h 1426152"/>
                  <a:gd name="connsiteX1693" fmla="*/ 473433 w 4138566"/>
                  <a:gd name="connsiteY1693" fmla="*/ 459353 h 1426152"/>
                  <a:gd name="connsiteX1694" fmla="*/ 470325 w 4138566"/>
                  <a:gd name="connsiteY1694" fmla="*/ 457890 h 1426152"/>
                  <a:gd name="connsiteX1695" fmla="*/ 469959 w 4138566"/>
                  <a:gd name="connsiteY1695" fmla="*/ 453136 h 1426152"/>
                  <a:gd name="connsiteX1696" fmla="*/ 465022 w 4138566"/>
                  <a:gd name="connsiteY1696" fmla="*/ 450576 h 1426152"/>
                  <a:gd name="connsiteX1697" fmla="*/ 453319 w 4138566"/>
                  <a:gd name="connsiteY1697" fmla="*/ 448198 h 1426152"/>
                  <a:gd name="connsiteX1698" fmla="*/ 442530 w 4138566"/>
                  <a:gd name="connsiteY1698" fmla="*/ 448381 h 1426152"/>
                  <a:gd name="connsiteX1699" fmla="*/ 430826 w 4138566"/>
                  <a:gd name="connsiteY1699" fmla="*/ 447650 h 1426152"/>
                  <a:gd name="connsiteX1700" fmla="*/ 425706 w 4138566"/>
                  <a:gd name="connsiteY1700" fmla="*/ 448747 h 1426152"/>
                  <a:gd name="connsiteX1701" fmla="*/ 421318 w 4138566"/>
                  <a:gd name="connsiteY1701" fmla="*/ 447833 h 1426152"/>
                  <a:gd name="connsiteX1702" fmla="*/ 402300 w 4138566"/>
                  <a:gd name="connsiteY1702" fmla="*/ 441798 h 1426152"/>
                  <a:gd name="connsiteX1703" fmla="*/ 403031 w 4138566"/>
                  <a:gd name="connsiteY1703" fmla="*/ 444541 h 1426152"/>
                  <a:gd name="connsiteX1704" fmla="*/ 424975 w 4138566"/>
                  <a:gd name="connsiteY1704" fmla="*/ 456793 h 1426152"/>
                  <a:gd name="connsiteX1705" fmla="*/ 424975 w 4138566"/>
                  <a:gd name="connsiteY1705" fmla="*/ 466850 h 1426152"/>
                  <a:gd name="connsiteX1706" fmla="*/ 425706 w 4138566"/>
                  <a:gd name="connsiteY1706" fmla="*/ 471239 h 1426152"/>
                  <a:gd name="connsiteX1707" fmla="*/ 423512 w 4138566"/>
                  <a:gd name="connsiteY1707" fmla="*/ 477091 h 1426152"/>
                  <a:gd name="connsiteX1708" fmla="*/ 424060 w 4138566"/>
                  <a:gd name="connsiteY1708" fmla="*/ 482211 h 1426152"/>
                  <a:gd name="connsiteX1709" fmla="*/ 417477 w 4138566"/>
                  <a:gd name="connsiteY1709" fmla="*/ 497206 h 1426152"/>
                  <a:gd name="connsiteX1710" fmla="*/ 417112 w 4138566"/>
                  <a:gd name="connsiteY1710" fmla="*/ 501229 h 1426152"/>
                  <a:gd name="connsiteX1711" fmla="*/ 418026 w 4138566"/>
                  <a:gd name="connsiteY1711" fmla="*/ 506532 h 1426152"/>
                  <a:gd name="connsiteX1712" fmla="*/ 420220 w 4138566"/>
                  <a:gd name="connsiteY1712" fmla="*/ 507629 h 1426152"/>
                  <a:gd name="connsiteX1713" fmla="*/ 426072 w 4138566"/>
                  <a:gd name="connsiteY1713" fmla="*/ 507629 h 1426152"/>
                  <a:gd name="connsiteX1714" fmla="*/ 430278 w 4138566"/>
                  <a:gd name="connsiteY1714" fmla="*/ 510189 h 1426152"/>
                  <a:gd name="connsiteX1715" fmla="*/ 434484 w 4138566"/>
                  <a:gd name="connsiteY1715" fmla="*/ 516041 h 1426152"/>
                  <a:gd name="connsiteX1716" fmla="*/ 434118 w 4138566"/>
                  <a:gd name="connsiteY1716" fmla="*/ 519698 h 1426152"/>
                  <a:gd name="connsiteX1717" fmla="*/ 432289 w 4138566"/>
                  <a:gd name="connsiteY1717" fmla="*/ 523538 h 1426152"/>
                  <a:gd name="connsiteX1718" fmla="*/ 433569 w 4138566"/>
                  <a:gd name="connsiteY1718" fmla="*/ 527012 h 1426152"/>
                  <a:gd name="connsiteX1719" fmla="*/ 431923 w 4138566"/>
                  <a:gd name="connsiteY1719" fmla="*/ 532681 h 1426152"/>
                  <a:gd name="connsiteX1720" fmla="*/ 427169 w 4138566"/>
                  <a:gd name="connsiteY1720" fmla="*/ 537619 h 1426152"/>
                  <a:gd name="connsiteX1721" fmla="*/ 424060 w 4138566"/>
                  <a:gd name="connsiteY1721" fmla="*/ 545116 h 1426152"/>
                  <a:gd name="connsiteX1722" fmla="*/ 426986 w 4138566"/>
                  <a:gd name="connsiteY1722" fmla="*/ 550602 h 1426152"/>
                  <a:gd name="connsiteX1723" fmla="*/ 425523 w 4138566"/>
                  <a:gd name="connsiteY1723" fmla="*/ 561757 h 1426152"/>
                  <a:gd name="connsiteX1724" fmla="*/ 420769 w 4138566"/>
                  <a:gd name="connsiteY1724" fmla="*/ 557185 h 1426152"/>
                  <a:gd name="connsiteX1725" fmla="*/ 419672 w 4138566"/>
                  <a:gd name="connsiteY1725" fmla="*/ 553528 h 1426152"/>
                  <a:gd name="connsiteX1726" fmla="*/ 416197 w 4138566"/>
                  <a:gd name="connsiteY1726" fmla="*/ 550602 h 1426152"/>
                  <a:gd name="connsiteX1727" fmla="*/ 412357 w 4138566"/>
                  <a:gd name="connsiteY1727" fmla="*/ 550785 h 1426152"/>
                  <a:gd name="connsiteX1728" fmla="*/ 406506 w 4138566"/>
                  <a:gd name="connsiteY1728" fmla="*/ 554442 h 1426152"/>
                  <a:gd name="connsiteX1729" fmla="*/ 409797 w 4138566"/>
                  <a:gd name="connsiteY1729" fmla="*/ 549688 h 1426152"/>
                  <a:gd name="connsiteX1730" fmla="*/ 410346 w 4138566"/>
                  <a:gd name="connsiteY1730" fmla="*/ 546030 h 1426152"/>
                  <a:gd name="connsiteX1731" fmla="*/ 402483 w 4138566"/>
                  <a:gd name="connsiteY1731" fmla="*/ 541642 h 1426152"/>
                  <a:gd name="connsiteX1732" fmla="*/ 398825 w 4138566"/>
                  <a:gd name="connsiteY1732" fmla="*/ 540362 h 1426152"/>
                  <a:gd name="connsiteX1733" fmla="*/ 387671 w 4138566"/>
                  <a:gd name="connsiteY1733" fmla="*/ 540362 h 1426152"/>
                  <a:gd name="connsiteX1734" fmla="*/ 378162 w 4138566"/>
                  <a:gd name="connsiteY1734" fmla="*/ 534510 h 1426152"/>
                  <a:gd name="connsiteX1735" fmla="*/ 374139 w 4138566"/>
                  <a:gd name="connsiteY1735" fmla="*/ 537619 h 1426152"/>
                  <a:gd name="connsiteX1736" fmla="*/ 372493 w 4138566"/>
                  <a:gd name="connsiteY1736" fmla="*/ 540910 h 1426152"/>
                  <a:gd name="connsiteX1737" fmla="*/ 365178 w 4138566"/>
                  <a:gd name="connsiteY1737" fmla="*/ 546213 h 1426152"/>
                  <a:gd name="connsiteX1738" fmla="*/ 360790 w 4138566"/>
                  <a:gd name="connsiteY1738" fmla="*/ 550785 h 1426152"/>
                  <a:gd name="connsiteX1739" fmla="*/ 356035 w 4138566"/>
                  <a:gd name="connsiteY1739" fmla="*/ 554442 h 1426152"/>
                  <a:gd name="connsiteX1740" fmla="*/ 344698 w 4138566"/>
                  <a:gd name="connsiteY1740" fmla="*/ 557551 h 1426152"/>
                  <a:gd name="connsiteX1741" fmla="*/ 340675 w 4138566"/>
                  <a:gd name="connsiteY1741" fmla="*/ 557551 h 1426152"/>
                  <a:gd name="connsiteX1742" fmla="*/ 335006 w 4138566"/>
                  <a:gd name="connsiteY1742" fmla="*/ 560111 h 1426152"/>
                  <a:gd name="connsiteX1743" fmla="*/ 331897 w 4138566"/>
                  <a:gd name="connsiteY1743" fmla="*/ 564865 h 1426152"/>
                  <a:gd name="connsiteX1744" fmla="*/ 326594 w 4138566"/>
                  <a:gd name="connsiteY1744" fmla="*/ 568340 h 1426152"/>
                  <a:gd name="connsiteX1745" fmla="*/ 320925 w 4138566"/>
                  <a:gd name="connsiteY1745" fmla="*/ 571265 h 1426152"/>
                  <a:gd name="connsiteX1746" fmla="*/ 315439 w 4138566"/>
                  <a:gd name="connsiteY1746" fmla="*/ 572546 h 1426152"/>
                  <a:gd name="connsiteX1747" fmla="*/ 315439 w 4138566"/>
                  <a:gd name="connsiteY1747" fmla="*/ 576568 h 1426152"/>
                  <a:gd name="connsiteX1748" fmla="*/ 316720 w 4138566"/>
                  <a:gd name="connsiteY1748" fmla="*/ 584980 h 1426152"/>
                  <a:gd name="connsiteX1749" fmla="*/ 322388 w 4138566"/>
                  <a:gd name="connsiteY1749" fmla="*/ 592478 h 1426152"/>
                  <a:gd name="connsiteX1750" fmla="*/ 327509 w 4138566"/>
                  <a:gd name="connsiteY1750" fmla="*/ 597049 h 1426152"/>
                  <a:gd name="connsiteX1751" fmla="*/ 330800 w 4138566"/>
                  <a:gd name="connsiteY1751" fmla="*/ 601621 h 1426152"/>
                  <a:gd name="connsiteX1752" fmla="*/ 337200 w 4138566"/>
                  <a:gd name="connsiteY1752" fmla="*/ 611861 h 1426152"/>
                  <a:gd name="connsiteX1753" fmla="*/ 338114 w 4138566"/>
                  <a:gd name="connsiteY1753" fmla="*/ 614421 h 1426152"/>
                  <a:gd name="connsiteX1754" fmla="*/ 341955 w 4138566"/>
                  <a:gd name="connsiteY1754" fmla="*/ 618810 h 1426152"/>
                  <a:gd name="connsiteX1755" fmla="*/ 341955 w 4138566"/>
                  <a:gd name="connsiteY1755" fmla="*/ 620821 h 1426152"/>
                  <a:gd name="connsiteX1756" fmla="*/ 333543 w 4138566"/>
                  <a:gd name="connsiteY1756" fmla="*/ 616981 h 1426152"/>
                  <a:gd name="connsiteX1757" fmla="*/ 331165 w 4138566"/>
                  <a:gd name="connsiteY1757" fmla="*/ 617713 h 1426152"/>
                  <a:gd name="connsiteX1758" fmla="*/ 317634 w 4138566"/>
                  <a:gd name="connsiteY1758" fmla="*/ 614421 h 1426152"/>
                  <a:gd name="connsiteX1759" fmla="*/ 318182 w 4138566"/>
                  <a:gd name="connsiteY1759" fmla="*/ 616067 h 1426152"/>
                  <a:gd name="connsiteX1760" fmla="*/ 317085 w 4138566"/>
                  <a:gd name="connsiteY1760" fmla="*/ 617164 h 1426152"/>
                  <a:gd name="connsiteX1761" fmla="*/ 311233 w 4138566"/>
                  <a:gd name="connsiteY1761" fmla="*/ 616433 h 1426152"/>
                  <a:gd name="connsiteX1762" fmla="*/ 302273 w 4138566"/>
                  <a:gd name="connsiteY1762" fmla="*/ 613873 h 1426152"/>
                  <a:gd name="connsiteX1763" fmla="*/ 293862 w 4138566"/>
                  <a:gd name="connsiteY1763" fmla="*/ 609301 h 1426152"/>
                  <a:gd name="connsiteX1764" fmla="*/ 286913 w 4138566"/>
                  <a:gd name="connsiteY1764" fmla="*/ 608570 h 1426152"/>
                  <a:gd name="connsiteX1765" fmla="*/ 282707 w 4138566"/>
                  <a:gd name="connsiteY1765" fmla="*/ 606558 h 1426152"/>
                  <a:gd name="connsiteX1766" fmla="*/ 275575 w 4138566"/>
                  <a:gd name="connsiteY1766" fmla="*/ 610947 h 1426152"/>
                  <a:gd name="connsiteX1767" fmla="*/ 272283 w 4138566"/>
                  <a:gd name="connsiteY1767" fmla="*/ 614970 h 1426152"/>
                  <a:gd name="connsiteX1768" fmla="*/ 270272 w 4138566"/>
                  <a:gd name="connsiteY1768" fmla="*/ 608387 h 1426152"/>
                  <a:gd name="connsiteX1769" fmla="*/ 277587 w 4138566"/>
                  <a:gd name="connsiteY1769" fmla="*/ 605644 h 1426152"/>
                  <a:gd name="connsiteX1770" fmla="*/ 271735 w 4138566"/>
                  <a:gd name="connsiteY1770" fmla="*/ 603998 h 1426152"/>
                  <a:gd name="connsiteX1771" fmla="*/ 264420 w 4138566"/>
                  <a:gd name="connsiteY1771" fmla="*/ 602901 h 1426152"/>
                  <a:gd name="connsiteX1772" fmla="*/ 262409 w 4138566"/>
                  <a:gd name="connsiteY1772" fmla="*/ 598695 h 1426152"/>
                  <a:gd name="connsiteX1773" fmla="*/ 254912 w 4138566"/>
                  <a:gd name="connsiteY1773" fmla="*/ 595038 h 1426152"/>
                  <a:gd name="connsiteX1774" fmla="*/ 246134 w 4138566"/>
                  <a:gd name="connsiteY1774" fmla="*/ 592112 h 1426152"/>
                  <a:gd name="connsiteX1775" fmla="*/ 241197 w 4138566"/>
                  <a:gd name="connsiteY1775" fmla="*/ 591380 h 1426152"/>
                  <a:gd name="connsiteX1776" fmla="*/ 239917 w 4138566"/>
                  <a:gd name="connsiteY1776" fmla="*/ 597964 h 1426152"/>
                  <a:gd name="connsiteX1777" fmla="*/ 235711 w 4138566"/>
                  <a:gd name="connsiteY1777" fmla="*/ 601621 h 1426152"/>
                  <a:gd name="connsiteX1778" fmla="*/ 231322 w 4138566"/>
                  <a:gd name="connsiteY1778" fmla="*/ 602901 h 1426152"/>
                  <a:gd name="connsiteX1779" fmla="*/ 232419 w 4138566"/>
                  <a:gd name="connsiteY1779" fmla="*/ 606192 h 1426152"/>
                  <a:gd name="connsiteX1780" fmla="*/ 235162 w 4138566"/>
                  <a:gd name="connsiteY1780" fmla="*/ 610947 h 1426152"/>
                  <a:gd name="connsiteX1781" fmla="*/ 239185 w 4138566"/>
                  <a:gd name="connsiteY1781" fmla="*/ 612227 h 1426152"/>
                  <a:gd name="connsiteX1782" fmla="*/ 244123 w 4138566"/>
                  <a:gd name="connsiteY1782" fmla="*/ 619724 h 1426152"/>
                  <a:gd name="connsiteX1783" fmla="*/ 251803 w 4138566"/>
                  <a:gd name="connsiteY1783" fmla="*/ 625210 h 1426152"/>
                  <a:gd name="connsiteX1784" fmla="*/ 265701 w 4138566"/>
                  <a:gd name="connsiteY1784" fmla="*/ 620821 h 1426152"/>
                  <a:gd name="connsiteX1785" fmla="*/ 268626 w 4138566"/>
                  <a:gd name="connsiteY1785" fmla="*/ 626124 h 1426152"/>
                  <a:gd name="connsiteX1786" fmla="*/ 272283 w 4138566"/>
                  <a:gd name="connsiteY1786" fmla="*/ 641485 h 1426152"/>
                  <a:gd name="connsiteX1787" fmla="*/ 274661 w 4138566"/>
                  <a:gd name="connsiteY1787" fmla="*/ 644045 h 1426152"/>
                  <a:gd name="connsiteX1788" fmla="*/ 266432 w 4138566"/>
                  <a:gd name="connsiteY1788" fmla="*/ 641485 h 1426152"/>
                  <a:gd name="connsiteX1789" fmla="*/ 259666 w 4138566"/>
                  <a:gd name="connsiteY1789" fmla="*/ 644959 h 1426152"/>
                  <a:gd name="connsiteX1790" fmla="*/ 258020 w 4138566"/>
                  <a:gd name="connsiteY1790" fmla="*/ 647337 h 1426152"/>
                  <a:gd name="connsiteX1791" fmla="*/ 258020 w 4138566"/>
                  <a:gd name="connsiteY1791" fmla="*/ 648434 h 1426152"/>
                  <a:gd name="connsiteX1792" fmla="*/ 251437 w 4138566"/>
                  <a:gd name="connsiteY1792" fmla="*/ 645874 h 1426152"/>
                  <a:gd name="connsiteX1793" fmla="*/ 247049 w 4138566"/>
                  <a:gd name="connsiteY1793" fmla="*/ 645325 h 1426152"/>
                  <a:gd name="connsiteX1794" fmla="*/ 232419 w 4138566"/>
                  <a:gd name="connsiteY1794" fmla="*/ 639839 h 1426152"/>
                  <a:gd name="connsiteX1795" fmla="*/ 224556 w 4138566"/>
                  <a:gd name="connsiteY1795" fmla="*/ 638376 h 1426152"/>
                  <a:gd name="connsiteX1796" fmla="*/ 223276 w 4138566"/>
                  <a:gd name="connsiteY1796" fmla="*/ 635816 h 1426152"/>
                  <a:gd name="connsiteX1797" fmla="*/ 220168 w 4138566"/>
                  <a:gd name="connsiteY1797" fmla="*/ 632342 h 1426152"/>
                  <a:gd name="connsiteX1798" fmla="*/ 216145 w 4138566"/>
                  <a:gd name="connsiteY1798" fmla="*/ 630147 h 1426152"/>
                  <a:gd name="connsiteX1799" fmla="*/ 212853 w 4138566"/>
                  <a:gd name="connsiteY1799" fmla="*/ 626673 h 1426152"/>
                  <a:gd name="connsiteX1800" fmla="*/ 208281 w 4138566"/>
                  <a:gd name="connsiteY1800" fmla="*/ 625027 h 1426152"/>
                  <a:gd name="connsiteX1801" fmla="*/ 205538 w 4138566"/>
                  <a:gd name="connsiteY1801" fmla="*/ 627039 h 1426152"/>
                  <a:gd name="connsiteX1802" fmla="*/ 200784 w 4138566"/>
                  <a:gd name="connsiteY1802" fmla="*/ 627405 h 1426152"/>
                  <a:gd name="connsiteX1803" fmla="*/ 192738 w 4138566"/>
                  <a:gd name="connsiteY1803" fmla="*/ 622833 h 1426152"/>
                  <a:gd name="connsiteX1804" fmla="*/ 189812 w 4138566"/>
                  <a:gd name="connsiteY1804" fmla="*/ 618810 h 1426152"/>
                  <a:gd name="connsiteX1805" fmla="*/ 183595 w 4138566"/>
                  <a:gd name="connsiteY1805" fmla="*/ 621187 h 1426152"/>
                  <a:gd name="connsiteX1806" fmla="*/ 184692 w 4138566"/>
                  <a:gd name="connsiteY1806" fmla="*/ 618444 h 1426152"/>
                  <a:gd name="connsiteX1807" fmla="*/ 189264 w 4138566"/>
                  <a:gd name="connsiteY1807" fmla="*/ 615336 h 1426152"/>
                  <a:gd name="connsiteX1808" fmla="*/ 188167 w 4138566"/>
                  <a:gd name="connsiteY1808" fmla="*/ 608935 h 1426152"/>
                  <a:gd name="connsiteX1809" fmla="*/ 189081 w 4138566"/>
                  <a:gd name="connsiteY1809" fmla="*/ 603632 h 1426152"/>
                  <a:gd name="connsiteX1810" fmla="*/ 184144 w 4138566"/>
                  <a:gd name="connsiteY1810" fmla="*/ 600706 h 1426152"/>
                  <a:gd name="connsiteX1811" fmla="*/ 184509 w 4138566"/>
                  <a:gd name="connsiteY1811" fmla="*/ 595952 h 1426152"/>
                  <a:gd name="connsiteX1812" fmla="*/ 176098 w 4138566"/>
                  <a:gd name="connsiteY1812" fmla="*/ 584432 h 1426152"/>
                  <a:gd name="connsiteX1813" fmla="*/ 178109 w 4138566"/>
                  <a:gd name="connsiteY1813" fmla="*/ 581872 h 1426152"/>
                  <a:gd name="connsiteX1814" fmla="*/ 184509 w 4138566"/>
                  <a:gd name="connsiteY1814" fmla="*/ 580591 h 1426152"/>
                  <a:gd name="connsiteX1815" fmla="*/ 186155 w 4138566"/>
                  <a:gd name="connsiteY1815" fmla="*/ 573643 h 1426152"/>
                  <a:gd name="connsiteX1816" fmla="*/ 187435 w 4138566"/>
                  <a:gd name="connsiteY1816" fmla="*/ 565414 h 1426152"/>
                  <a:gd name="connsiteX1817" fmla="*/ 186521 w 4138566"/>
                  <a:gd name="connsiteY1817" fmla="*/ 562122 h 1426152"/>
                  <a:gd name="connsiteX1818" fmla="*/ 183229 w 4138566"/>
                  <a:gd name="connsiteY1818" fmla="*/ 559562 h 1426152"/>
                  <a:gd name="connsiteX1819" fmla="*/ 179755 w 4138566"/>
                  <a:gd name="connsiteY1819" fmla="*/ 553162 h 1426152"/>
                  <a:gd name="connsiteX1820" fmla="*/ 177560 w 4138566"/>
                  <a:gd name="connsiteY1820" fmla="*/ 551516 h 1426152"/>
                  <a:gd name="connsiteX1821" fmla="*/ 170429 w 4138566"/>
                  <a:gd name="connsiteY1821" fmla="*/ 550785 h 1426152"/>
                  <a:gd name="connsiteX1822" fmla="*/ 168235 w 4138566"/>
                  <a:gd name="connsiteY1822" fmla="*/ 546579 h 1426152"/>
                  <a:gd name="connsiteX1823" fmla="*/ 163297 w 4138566"/>
                  <a:gd name="connsiteY1823" fmla="*/ 546396 h 1426152"/>
                  <a:gd name="connsiteX1824" fmla="*/ 155617 w 4138566"/>
                  <a:gd name="connsiteY1824" fmla="*/ 544385 h 1426152"/>
                  <a:gd name="connsiteX1825" fmla="*/ 155617 w 4138566"/>
                  <a:gd name="connsiteY1825" fmla="*/ 542373 h 1426152"/>
                  <a:gd name="connsiteX1826" fmla="*/ 156531 w 4138566"/>
                  <a:gd name="connsiteY1826" fmla="*/ 539447 h 1426152"/>
                  <a:gd name="connsiteX1827" fmla="*/ 155434 w 4138566"/>
                  <a:gd name="connsiteY1827" fmla="*/ 537984 h 1426152"/>
                  <a:gd name="connsiteX1828" fmla="*/ 147571 w 4138566"/>
                  <a:gd name="connsiteY1828" fmla="*/ 537436 h 1426152"/>
                  <a:gd name="connsiteX1829" fmla="*/ 132210 w 4138566"/>
                  <a:gd name="connsiteY1829" fmla="*/ 528110 h 1426152"/>
                  <a:gd name="connsiteX1830" fmla="*/ 134953 w 4138566"/>
                  <a:gd name="connsiteY1830" fmla="*/ 526281 h 1426152"/>
                  <a:gd name="connsiteX1831" fmla="*/ 128004 w 4138566"/>
                  <a:gd name="connsiteY1831" fmla="*/ 521709 h 1426152"/>
                  <a:gd name="connsiteX1832" fmla="*/ 125993 w 4138566"/>
                  <a:gd name="connsiteY1832" fmla="*/ 516955 h 1426152"/>
                  <a:gd name="connsiteX1833" fmla="*/ 122701 w 4138566"/>
                  <a:gd name="connsiteY1833" fmla="*/ 513298 h 1426152"/>
                  <a:gd name="connsiteX1834" fmla="*/ 115204 w 4138566"/>
                  <a:gd name="connsiteY1834" fmla="*/ 511835 h 1426152"/>
                  <a:gd name="connsiteX1835" fmla="*/ 118496 w 4138566"/>
                  <a:gd name="connsiteY1835" fmla="*/ 509092 h 1426152"/>
                  <a:gd name="connsiteX1836" fmla="*/ 128004 w 4138566"/>
                  <a:gd name="connsiteY1836" fmla="*/ 508178 h 1426152"/>
                  <a:gd name="connsiteX1837" fmla="*/ 136965 w 4138566"/>
                  <a:gd name="connsiteY1837" fmla="*/ 511835 h 1426152"/>
                  <a:gd name="connsiteX1838" fmla="*/ 137513 w 4138566"/>
                  <a:gd name="connsiteY1838" fmla="*/ 515309 h 1426152"/>
                  <a:gd name="connsiteX1839" fmla="*/ 142268 w 4138566"/>
                  <a:gd name="connsiteY1839" fmla="*/ 519698 h 1426152"/>
                  <a:gd name="connsiteX1840" fmla="*/ 155068 w 4138566"/>
                  <a:gd name="connsiteY1840" fmla="*/ 525367 h 1426152"/>
                  <a:gd name="connsiteX1841" fmla="*/ 156714 w 4138566"/>
                  <a:gd name="connsiteY1841" fmla="*/ 524635 h 1426152"/>
                  <a:gd name="connsiteX1842" fmla="*/ 158542 w 4138566"/>
                  <a:gd name="connsiteY1842" fmla="*/ 521892 h 1426152"/>
                  <a:gd name="connsiteX1843" fmla="*/ 162200 w 4138566"/>
                  <a:gd name="connsiteY1843" fmla="*/ 526281 h 1426152"/>
                  <a:gd name="connsiteX1844" fmla="*/ 166223 w 4138566"/>
                  <a:gd name="connsiteY1844" fmla="*/ 528658 h 1426152"/>
                  <a:gd name="connsiteX1845" fmla="*/ 169149 w 4138566"/>
                  <a:gd name="connsiteY1845" fmla="*/ 526647 h 1426152"/>
                  <a:gd name="connsiteX1846" fmla="*/ 171343 w 4138566"/>
                  <a:gd name="connsiteY1846" fmla="*/ 527378 h 1426152"/>
                  <a:gd name="connsiteX1847" fmla="*/ 173537 w 4138566"/>
                  <a:gd name="connsiteY1847" fmla="*/ 525367 h 1426152"/>
                  <a:gd name="connsiteX1848" fmla="*/ 176463 w 4138566"/>
                  <a:gd name="connsiteY1848" fmla="*/ 525915 h 1426152"/>
                  <a:gd name="connsiteX1849" fmla="*/ 177560 w 4138566"/>
                  <a:gd name="connsiteY1849" fmla="*/ 530121 h 1426152"/>
                  <a:gd name="connsiteX1850" fmla="*/ 179389 w 4138566"/>
                  <a:gd name="connsiteY1850" fmla="*/ 533596 h 1426152"/>
                  <a:gd name="connsiteX1851" fmla="*/ 186521 w 4138566"/>
                  <a:gd name="connsiteY1851" fmla="*/ 531950 h 1426152"/>
                  <a:gd name="connsiteX1852" fmla="*/ 194933 w 4138566"/>
                  <a:gd name="connsiteY1852" fmla="*/ 533596 h 1426152"/>
                  <a:gd name="connsiteX1853" fmla="*/ 197675 w 4138566"/>
                  <a:gd name="connsiteY1853" fmla="*/ 536521 h 1426152"/>
                  <a:gd name="connsiteX1854" fmla="*/ 203527 w 4138566"/>
                  <a:gd name="connsiteY1854" fmla="*/ 536521 h 1426152"/>
                  <a:gd name="connsiteX1855" fmla="*/ 207184 w 4138566"/>
                  <a:gd name="connsiteY1855" fmla="*/ 539447 h 1426152"/>
                  <a:gd name="connsiteX1856" fmla="*/ 222362 w 4138566"/>
                  <a:gd name="connsiteY1856" fmla="*/ 542190 h 1426152"/>
                  <a:gd name="connsiteX1857" fmla="*/ 229128 w 4138566"/>
                  <a:gd name="connsiteY1857" fmla="*/ 544567 h 1426152"/>
                  <a:gd name="connsiteX1858" fmla="*/ 242294 w 4138566"/>
                  <a:gd name="connsiteY1858" fmla="*/ 545116 h 1426152"/>
                  <a:gd name="connsiteX1859" fmla="*/ 253997 w 4138566"/>
                  <a:gd name="connsiteY1859" fmla="*/ 548407 h 1426152"/>
                  <a:gd name="connsiteX1860" fmla="*/ 258020 w 4138566"/>
                  <a:gd name="connsiteY1860" fmla="*/ 551150 h 1426152"/>
                  <a:gd name="connsiteX1861" fmla="*/ 267163 w 4138566"/>
                  <a:gd name="connsiteY1861" fmla="*/ 552613 h 1426152"/>
                  <a:gd name="connsiteX1862" fmla="*/ 289290 w 4138566"/>
                  <a:gd name="connsiteY1862" fmla="*/ 553528 h 1426152"/>
                  <a:gd name="connsiteX1863" fmla="*/ 295141 w 4138566"/>
                  <a:gd name="connsiteY1863" fmla="*/ 551699 h 1426152"/>
                  <a:gd name="connsiteX1864" fmla="*/ 300811 w 4138566"/>
                  <a:gd name="connsiteY1864" fmla="*/ 551150 h 1426152"/>
                  <a:gd name="connsiteX1865" fmla="*/ 321291 w 4138566"/>
                  <a:gd name="connsiteY1865" fmla="*/ 544933 h 1426152"/>
                  <a:gd name="connsiteX1866" fmla="*/ 325680 w 4138566"/>
                  <a:gd name="connsiteY1866" fmla="*/ 541642 h 1426152"/>
                  <a:gd name="connsiteX1867" fmla="*/ 329886 w 4138566"/>
                  <a:gd name="connsiteY1867" fmla="*/ 539813 h 1426152"/>
                  <a:gd name="connsiteX1868" fmla="*/ 338663 w 4138566"/>
                  <a:gd name="connsiteY1868" fmla="*/ 533230 h 1426152"/>
                  <a:gd name="connsiteX1869" fmla="*/ 348721 w 4138566"/>
                  <a:gd name="connsiteY1869" fmla="*/ 522624 h 1426152"/>
                  <a:gd name="connsiteX1870" fmla="*/ 352744 w 4138566"/>
                  <a:gd name="connsiteY1870" fmla="*/ 515126 h 1426152"/>
                  <a:gd name="connsiteX1871" fmla="*/ 354023 w 4138566"/>
                  <a:gd name="connsiteY1871" fmla="*/ 507995 h 1426152"/>
                  <a:gd name="connsiteX1872" fmla="*/ 349818 w 4138566"/>
                  <a:gd name="connsiteY1872" fmla="*/ 506532 h 1426152"/>
                  <a:gd name="connsiteX1873" fmla="*/ 348355 w 4138566"/>
                  <a:gd name="connsiteY1873" fmla="*/ 505069 h 1426152"/>
                  <a:gd name="connsiteX1874" fmla="*/ 347989 w 4138566"/>
                  <a:gd name="connsiteY1874" fmla="*/ 498486 h 1426152"/>
                  <a:gd name="connsiteX1875" fmla="*/ 345977 w 4138566"/>
                  <a:gd name="connsiteY1875" fmla="*/ 493914 h 1426152"/>
                  <a:gd name="connsiteX1876" fmla="*/ 345429 w 4138566"/>
                  <a:gd name="connsiteY1876" fmla="*/ 487331 h 1426152"/>
                  <a:gd name="connsiteX1877" fmla="*/ 340675 w 4138566"/>
                  <a:gd name="connsiteY1877" fmla="*/ 483125 h 1426152"/>
                  <a:gd name="connsiteX1878" fmla="*/ 335188 w 4138566"/>
                  <a:gd name="connsiteY1878" fmla="*/ 480931 h 1426152"/>
                  <a:gd name="connsiteX1879" fmla="*/ 332446 w 4138566"/>
                  <a:gd name="connsiteY1879" fmla="*/ 482394 h 1426152"/>
                  <a:gd name="connsiteX1880" fmla="*/ 328789 w 4138566"/>
                  <a:gd name="connsiteY1880" fmla="*/ 479834 h 1426152"/>
                  <a:gd name="connsiteX1881" fmla="*/ 329154 w 4138566"/>
                  <a:gd name="connsiteY1881" fmla="*/ 477091 h 1426152"/>
                  <a:gd name="connsiteX1882" fmla="*/ 326594 w 4138566"/>
                  <a:gd name="connsiteY1882" fmla="*/ 475811 h 1426152"/>
                  <a:gd name="connsiteX1883" fmla="*/ 320925 w 4138566"/>
                  <a:gd name="connsiteY1883" fmla="*/ 471422 h 1426152"/>
                  <a:gd name="connsiteX1884" fmla="*/ 319279 w 4138566"/>
                  <a:gd name="connsiteY1884" fmla="*/ 468862 h 1426152"/>
                  <a:gd name="connsiteX1885" fmla="*/ 316720 w 4138566"/>
                  <a:gd name="connsiteY1885" fmla="*/ 467399 h 1426152"/>
                  <a:gd name="connsiteX1886" fmla="*/ 313428 w 4138566"/>
                  <a:gd name="connsiteY1886" fmla="*/ 465753 h 1426152"/>
                  <a:gd name="connsiteX1887" fmla="*/ 315439 w 4138566"/>
                  <a:gd name="connsiteY1887" fmla="*/ 469776 h 1426152"/>
                  <a:gd name="connsiteX1888" fmla="*/ 311782 w 4138566"/>
                  <a:gd name="connsiteY1888" fmla="*/ 470691 h 1426152"/>
                  <a:gd name="connsiteX1889" fmla="*/ 301359 w 4138566"/>
                  <a:gd name="connsiteY1889" fmla="*/ 465753 h 1426152"/>
                  <a:gd name="connsiteX1890" fmla="*/ 297153 w 4138566"/>
                  <a:gd name="connsiteY1890" fmla="*/ 462827 h 1426152"/>
                  <a:gd name="connsiteX1891" fmla="*/ 296422 w 4138566"/>
                  <a:gd name="connsiteY1891" fmla="*/ 465388 h 1426152"/>
                  <a:gd name="connsiteX1892" fmla="*/ 294593 w 4138566"/>
                  <a:gd name="connsiteY1892" fmla="*/ 463742 h 1426152"/>
                  <a:gd name="connsiteX1893" fmla="*/ 292947 w 4138566"/>
                  <a:gd name="connsiteY1893" fmla="*/ 459902 h 1426152"/>
                  <a:gd name="connsiteX1894" fmla="*/ 287096 w 4138566"/>
                  <a:gd name="connsiteY1894" fmla="*/ 455513 h 1426152"/>
                  <a:gd name="connsiteX1895" fmla="*/ 290753 w 4138566"/>
                  <a:gd name="connsiteY1895" fmla="*/ 460633 h 1426152"/>
                  <a:gd name="connsiteX1896" fmla="*/ 280696 w 4138566"/>
                  <a:gd name="connsiteY1896" fmla="*/ 458804 h 1426152"/>
                  <a:gd name="connsiteX1897" fmla="*/ 277221 w 4138566"/>
                  <a:gd name="connsiteY1897" fmla="*/ 455696 h 1426152"/>
                  <a:gd name="connsiteX1898" fmla="*/ 276489 w 4138566"/>
                  <a:gd name="connsiteY1898" fmla="*/ 453319 h 1426152"/>
                  <a:gd name="connsiteX1899" fmla="*/ 273015 w 4138566"/>
                  <a:gd name="connsiteY1899" fmla="*/ 450393 h 1426152"/>
                  <a:gd name="connsiteX1900" fmla="*/ 258752 w 4138566"/>
                  <a:gd name="connsiteY1900" fmla="*/ 441250 h 1426152"/>
                  <a:gd name="connsiteX1901" fmla="*/ 250889 w 4138566"/>
                  <a:gd name="connsiteY1901" fmla="*/ 437227 h 1426152"/>
                  <a:gd name="connsiteX1902" fmla="*/ 247597 w 4138566"/>
                  <a:gd name="connsiteY1902" fmla="*/ 434666 h 1426152"/>
                  <a:gd name="connsiteX1903" fmla="*/ 235711 w 4138566"/>
                  <a:gd name="connsiteY1903" fmla="*/ 429546 h 1426152"/>
                  <a:gd name="connsiteX1904" fmla="*/ 231871 w 4138566"/>
                  <a:gd name="connsiteY1904" fmla="*/ 426438 h 1426152"/>
                  <a:gd name="connsiteX1905" fmla="*/ 216145 w 4138566"/>
                  <a:gd name="connsiteY1905" fmla="*/ 420952 h 1426152"/>
                  <a:gd name="connsiteX1906" fmla="*/ 213584 w 4138566"/>
                  <a:gd name="connsiteY1906" fmla="*/ 419306 h 1426152"/>
                  <a:gd name="connsiteX1907" fmla="*/ 197675 w 4138566"/>
                  <a:gd name="connsiteY1907" fmla="*/ 417112 h 1426152"/>
                  <a:gd name="connsiteX1908" fmla="*/ 199138 w 4138566"/>
                  <a:gd name="connsiteY1908" fmla="*/ 418574 h 1426152"/>
                  <a:gd name="connsiteX1909" fmla="*/ 197492 w 4138566"/>
                  <a:gd name="connsiteY1909" fmla="*/ 420037 h 1426152"/>
                  <a:gd name="connsiteX1910" fmla="*/ 194933 w 4138566"/>
                  <a:gd name="connsiteY1910" fmla="*/ 420037 h 1426152"/>
                  <a:gd name="connsiteX1911" fmla="*/ 186703 w 4138566"/>
                  <a:gd name="connsiteY1911" fmla="*/ 417294 h 1426152"/>
                  <a:gd name="connsiteX1912" fmla="*/ 170794 w 4138566"/>
                  <a:gd name="connsiteY1912" fmla="*/ 415100 h 1426152"/>
                  <a:gd name="connsiteX1913" fmla="*/ 164029 w 4138566"/>
                  <a:gd name="connsiteY1913" fmla="*/ 413089 h 1426152"/>
                  <a:gd name="connsiteX1914" fmla="*/ 162200 w 4138566"/>
                  <a:gd name="connsiteY1914" fmla="*/ 415100 h 1426152"/>
                  <a:gd name="connsiteX1915" fmla="*/ 154154 w 4138566"/>
                  <a:gd name="connsiteY1915" fmla="*/ 415649 h 1426152"/>
                  <a:gd name="connsiteX1916" fmla="*/ 150862 w 4138566"/>
                  <a:gd name="connsiteY1916" fmla="*/ 417294 h 1426152"/>
                  <a:gd name="connsiteX1917" fmla="*/ 149217 w 4138566"/>
                  <a:gd name="connsiteY1917" fmla="*/ 414734 h 1426152"/>
                  <a:gd name="connsiteX1918" fmla="*/ 147205 w 4138566"/>
                  <a:gd name="connsiteY1918" fmla="*/ 413637 h 1426152"/>
                  <a:gd name="connsiteX1919" fmla="*/ 148302 w 4138566"/>
                  <a:gd name="connsiteY1919" fmla="*/ 409797 h 1426152"/>
                  <a:gd name="connsiteX1920" fmla="*/ 147205 w 4138566"/>
                  <a:gd name="connsiteY1920" fmla="*/ 408883 h 1426152"/>
                  <a:gd name="connsiteX1921" fmla="*/ 138245 w 4138566"/>
                  <a:gd name="connsiteY1921" fmla="*/ 413637 h 1426152"/>
                  <a:gd name="connsiteX1922" fmla="*/ 140256 w 4138566"/>
                  <a:gd name="connsiteY1922" fmla="*/ 407786 h 1426152"/>
                  <a:gd name="connsiteX1923" fmla="*/ 135502 w 4138566"/>
                  <a:gd name="connsiteY1923" fmla="*/ 409797 h 1426152"/>
                  <a:gd name="connsiteX1924" fmla="*/ 136234 w 4138566"/>
                  <a:gd name="connsiteY1924" fmla="*/ 406871 h 1426152"/>
                  <a:gd name="connsiteX1925" fmla="*/ 134953 w 4138566"/>
                  <a:gd name="connsiteY1925" fmla="*/ 406323 h 1426152"/>
                  <a:gd name="connsiteX1926" fmla="*/ 131296 w 4138566"/>
                  <a:gd name="connsiteY1926" fmla="*/ 406323 h 1426152"/>
                  <a:gd name="connsiteX1927" fmla="*/ 124347 w 4138566"/>
                  <a:gd name="connsiteY1927" fmla="*/ 408151 h 1426152"/>
                  <a:gd name="connsiteX1928" fmla="*/ 125627 w 4138566"/>
                  <a:gd name="connsiteY1928" fmla="*/ 406140 h 1426152"/>
                  <a:gd name="connsiteX1929" fmla="*/ 125079 w 4138566"/>
                  <a:gd name="connsiteY1929" fmla="*/ 404128 h 1426152"/>
                  <a:gd name="connsiteX1930" fmla="*/ 123798 w 4138566"/>
                  <a:gd name="connsiteY1930" fmla="*/ 402300 h 1426152"/>
                  <a:gd name="connsiteX1931" fmla="*/ 116118 w 4138566"/>
                  <a:gd name="connsiteY1931" fmla="*/ 402482 h 1426152"/>
                  <a:gd name="connsiteX1932" fmla="*/ 119227 w 4138566"/>
                  <a:gd name="connsiteY1932" fmla="*/ 394254 h 1426152"/>
                  <a:gd name="connsiteX1933" fmla="*/ 120872 w 4138566"/>
                  <a:gd name="connsiteY1933" fmla="*/ 397911 h 1426152"/>
                  <a:gd name="connsiteX1934" fmla="*/ 123981 w 4138566"/>
                  <a:gd name="connsiteY1934" fmla="*/ 399191 h 1426152"/>
                  <a:gd name="connsiteX1935" fmla="*/ 126541 w 4138566"/>
                  <a:gd name="connsiteY1935" fmla="*/ 399008 h 1426152"/>
                  <a:gd name="connsiteX1936" fmla="*/ 129285 w 4138566"/>
                  <a:gd name="connsiteY1936" fmla="*/ 401020 h 1426152"/>
                  <a:gd name="connsiteX1937" fmla="*/ 134587 w 4138566"/>
                  <a:gd name="connsiteY1937" fmla="*/ 400837 h 1426152"/>
                  <a:gd name="connsiteX1938" fmla="*/ 138245 w 4138566"/>
                  <a:gd name="connsiteY1938" fmla="*/ 401751 h 1426152"/>
                  <a:gd name="connsiteX1939" fmla="*/ 142451 w 4138566"/>
                  <a:gd name="connsiteY1939" fmla="*/ 397179 h 1426152"/>
                  <a:gd name="connsiteX1940" fmla="*/ 142999 w 4138566"/>
                  <a:gd name="connsiteY1940" fmla="*/ 394254 h 1426152"/>
                  <a:gd name="connsiteX1941" fmla="*/ 134587 w 4138566"/>
                  <a:gd name="connsiteY1941" fmla="*/ 392242 h 1426152"/>
                  <a:gd name="connsiteX1942" fmla="*/ 131296 w 4138566"/>
                  <a:gd name="connsiteY1942" fmla="*/ 392974 h 1426152"/>
                  <a:gd name="connsiteX1943" fmla="*/ 127639 w 4138566"/>
                  <a:gd name="connsiteY1943" fmla="*/ 391145 h 1426152"/>
                  <a:gd name="connsiteX1944" fmla="*/ 127090 w 4138566"/>
                  <a:gd name="connsiteY1944" fmla="*/ 389682 h 1426152"/>
                  <a:gd name="connsiteX1945" fmla="*/ 120324 w 4138566"/>
                  <a:gd name="connsiteY1945" fmla="*/ 387122 h 1426152"/>
                  <a:gd name="connsiteX1946" fmla="*/ 112461 w 4138566"/>
                  <a:gd name="connsiteY1946" fmla="*/ 385293 h 1426152"/>
                  <a:gd name="connsiteX1947" fmla="*/ 115021 w 4138566"/>
                  <a:gd name="connsiteY1947" fmla="*/ 387671 h 1426152"/>
                  <a:gd name="connsiteX1948" fmla="*/ 114655 w 4138566"/>
                  <a:gd name="connsiteY1948" fmla="*/ 392059 h 1426152"/>
                  <a:gd name="connsiteX1949" fmla="*/ 110815 w 4138566"/>
                  <a:gd name="connsiteY1949" fmla="*/ 392425 h 1426152"/>
                  <a:gd name="connsiteX1950" fmla="*/ 108804 w 4138566"/>
                  <a:gd name="connsiteY1950" fmla="*/ 391145 h 1426152"/>
                  <a:gd name="connsiteX1951" fmla="*/ 108072 w 4138566"/>
                  <a:gd name="connsiteY1951" fmla="*/ 393156 h 1426152"/>
                  <a:gd name="connsiteX1952" fmla="*/ 108804 w 4138566"/>
                  <a:gd name="connsiteY1952" fmla="*/ 396448 h 1426152"/>
                  <a:gd name="connsiteX1953" fmla="*/ 106975 w 4138566"/>
                  <a:gd name="connsiteY1953" fmla="*/ 398277 h 1426152"/>
                  <a:gd name="connsiteX1954" fmla="*/ 102404 w 4138566"/>
                  <a:gd name="connsiteY1954" fmla="*/ 398459 h 1426152"/>
                  <a:gd name="connsiteX1955" fmla="*/ 97649 w 4138566"/>
                  <a:gd name="connsiteY1955" fmla="*/ 394985 h 1426152"/>
                  <a:gd name="connsiteX1956" fmla="*/ 88506 w 4138566"/>
                  <a:gd name="connsiteY1956" fmla="*/ 392425 h 1426152"/>
                  <a:gd name="connsiteX1957" fmla="*/ 87592 w 4138566"/>
                  <a:gd name="connsiteY1957" fmla="*/ 392791 h 1426152"/>
                  <a:gd name="connsiteX1958" fmla="*/ 88689 w 4138566"/>
                  <a:gd name="connsiteY1958" fmla="*/ 393888 h 1426152"/>
                  <a:gd name="connsiteX1959" fmla="*/ 88506 w 4138566"/>
                  <a:gd name="connsiteY1959" fmla="*/ 397179 h 1426152"/>
                  <a:gd name="connsiteX1960" fmla="*/ 86677 w 4138566"/>
                  <a:gd name="connsiteY1960" fmla="*/ 400837 h 1426152"/>
                  <a:gd name="connsiteX1961" fmla="*/ 85397 w 4138566"/>
                  <a:gd name="connsiteY1961" fmla="*/ 402300 h 1426152"/>
                  <a:gd name="connsiteX1962" fmla="*/ 79911 w 4138566"/>
                  <a:gd name="connsiteY1962" fmla="*/ 403214 h 1426152"/>
                  <a:gd name="connsiteX1963" fmla="*/ 69854 w 4138566"/>
                  <a:gd name="connsiteY1963" fmla="*/ 399191 h 1426152"/>
                  <a:gd name="connsiteX1964" fmla="*/ 66745 w 4138566"/>
                  <a:gd name="connsiteY1964" fmla="*/ 407968 h 1426152"/>
                  <a:gd name="connsiteX1965" fmla="*/ 63819 w 4138566"/>
                  <a:gd name="connsiteY1965" fmla="*/ 409980 h 1426152"/>
                  <a:gd name="connsiteX1966" fmla="*/ 48824 w 4138566"/>
                  <a:gd name="connsiteY1966" fmla="*/ 415466 h 1426152"/>
                  <a:gd name="connsiteX1967" fmla="*/ 47910 w 4138566"/>
                  <a:gd name="connsiteY1967" fmla="*/ 416929 h 1426152"/>
                  <a:gd name="connsiteX1968" fmla="*/ 47362 w 4138566"/>
                  <a:gd name="connsiteY1968" fmla="*/ 420220 h 1426152"/>
                  <a:gd name="connsiteX1969" fmla="*/ 46630 w 4138566"/>
                  <a:gd name="connsiteY1969" fmla="*/ 421135 h 1426152"/>
                  <a:gd name="connsiteX1970" fmla="*/ 42790 w 4138566"/>
                  <a:gd name="connsiteY1970" fmla="*/ 423695 h 1426152"/>
                  <a:gd name="connsiteX1971" fmla="*/ 41510 w 4138566"/>
                  <a:gd name="connsiteY1971" fmla="*/ 424060 h 1426152"/>
                  <a:gd name="connsiteX1972" fmla="*/ 27613 w 4138566"/>
                  <a:gd name="connsiteY1972" fmla="*/ 431923 h 1426152"/>
                  <a:gd name="connsiteX1973" fmla="*/ 31818 w 4138566"/>
                  <a:gd name="connsiteY1973" fmla="*/ 433569 h 1426152"/>
                  <a:gd name="connsiteX1974" fmla="*/ 32184 w 4138566"/>
                  <a:gd name="connsiteY1974" fmla="*/ 434666 h 1426152"/>
                  <a:gd name="connsiteX1975" fmla="*/ 26881 w 4138566"/>
                  <a:gd name="connsiteY1975" fmla="*/ 443261 h 1426152"/>
                  <a:gd name="connsiteX1976" fmla="*/ 26332 w 4138566"/>
                  <a:gd name="connsiteY1976" fmla="*/ 446187 h 1426152"/>
                  <a:gd name="connsiteX1977" fmla="*/ 27430 w 4138566"/>
                  <a:gd name="connsiteY1977" fmla="*/ 453684 h 1426152"/>
                  <a:gd name="connsiteX1978" fmla="*/ 29624 w 4138566"/>
                  <a:gd name="connsiteY1978" fmla="*/ 459353 h 1426152"/>
                  <a:gd name="connsiteX1979" fmla="*/ 32184 w 4138566"/>
                  <a:gd name="connsiteY1979" fmla="*/ 461547 h 1426152"/>
                  <a:gd name="connsiteX1980" fmla="*/ 36390 w 4138566"/>
                  <a:gd name="connsiteY1980" fmla="*/ 463742 h 1426152"/>
                  <a:gd name="connsiteX1981" fmla="*/ 42973 w 4138566"/>
                  <a:gd name="connsiteY1981" fmla="*/ 464290 h 1426152"/>
                  <a:gd name="connsiteX1982" fmla="*/ 49922 w 4138566"/>
                  <a:gd name="connsiteY1982" fmla="*/ 466668 h 1426152"/>
                  <a:gd name="connsiteX1983" fmla="*/ 58699 w 4138566"/>
                  <a:gd name="connsiteY1983" fmla="*/ 478005 h 1426152"/>
                  <a:gd name="connsiteX1984" fmla="*/ 63454 w 4138566"/>
                  <a:gd name="connsiteY1984" fmla="*/ 482211 h 1426152"/>
                  <a:gd name="connsiteX1985" fmla="*/ 64916 w 4138566"/>
                  <a:gd name="connsiteY1985" fmla="*/ 488977 h 1426152"/>
                  <a:gd name="connsiteX1986" fmla="*/ 56505 w 4138566"/>
                  <a:gd name="connsiteY1986" fmla="*/ 499949 h 1426152"/>
                  <a:gd name="connsiteX1987" fmla="*/ 48093 w 4138566"/>
                  <a:gd name="connsiteY1987" fmla="*/ 513298 h 1426152"/>
                  <a:gd name="connsiteX1988" fmla="*/ 44984 w 4138566"/>
                  <a:gd name="connsiteY1988" fmla="*/ 517138 h 1426152"/>
                  <a:gd name="connsiteX1989" fmla="*/ 45716 w 4138566"/>
                  <a:gd name="connsiteY1989" fmla="*/ 523538 h 1426152"/>
                  <a:gd name="connsiteX1990" fmla="*/ 50470 w 4138566"/>
                  <a:gd name="connsiteY1990" fmla="*/ 529573 h 1426152"/>
                  <a:gd name="connsiteX1991" fmla="*/ 53396 w 4138566"/>
                  <a:gd name="connsiteY1991" fmla="*/ 535058 h 1426152"/>
                  <a:gd name="connsiteX1992" fmla="*/ 54859 w 4138566"/>
                  <a:gd name="connsiteY1992" fmla="*/ 540910 h 1426152"/>
                  <a:gd name="connsiteX1993" fmla="*/ 61442 w 4138566"/>
                  <a:gd name="connsiteY1993" fmla="*/ 548956 h 1426152"/>
                  <a:gd name="connsiteX1994" fmla="*/ 66928 w 4138566"/>
                  <a:gd name="connsiteY1994" fmla="*/ 559745 h 1426152"/>
                  <a:gd name="connsiteX1995" fmla="*/ 68208 w 4138566"/>
                  <a:gd name="connsiteY1995" fmla="*/ 565048 h 1426152"/>
                  <a:gd name="connsiteX1996" fmla="*/ 68757 w 4138566"/>
                  <a:gd name="connsiteY1996" fmla="*/ 569620 h 1426152"/>
                  <a:gd name="connsiteX1997" fmla="*/ 62173 w 4138566"/>
                  <a:gd name="connsiteY1997" fmla="*/ 573643 h 1426152"/>
                  <a:gd name="connsiteX1998" fmla="*/ 61259 w 4138566"/>
                  <a:gd name="connsiteY1998" fmla="*/ 580774 h 1426152"/>
                  <a:gd name="connsiteX1999" fmla="*/ 59065 w 4138566"/>
                  <a:gd name="connsiteY1999" fmla="*/ 585712 h 1426152"/>
                  <a:gd name="connsiteX2000" fmla="*/ 60711 w 4138566"/>
                  <a:gd name="connsiteY2000" fmla="*/ 588820 h 1426152"/>
                  <a:gd name="connsiteX2001" fmla="*/ 61259 w 4138566"/>
                  <a:gd name="connsiteY2001" fmla="*/ 594489 h 1426152"/>
                  <a:gd name="connsiteX2002" fmla="*/ 58517 w 4138566"/>
                  <a:gd name="connsiteY2002" fmla="*/ 598146 h 1426152"/>
                  <a:gd name="connsiteX2003" fmla="*/ 58699 w 4138566"/>
                  <a:gd name="connsiteY2003" fmla="*/ 604729 h 1426152"/>
                  <a:gd name="connsiteX2004" fmla="*/ 66196 w 4138566"/>
                  <a:gd name="connsiteY2004" fmla="*/ 606010 h 1426152"/>
                  <a:gd name="connsiteX2005" fmla="*/ 70036 w 4138566"/>
                  <a:gd name="connsiteY2005" fmla="*/ 611678 h 1426152"/>
                  <a:gd name="connsiteX2006" fmla="*/ 69122 w 4138566"/>
                  <a:gd name="connsiteY2006" fmla="*/ 618078 h 1426152"/>
                  <a:gd name="connsiteX2007" fmla="*/ 72414 w 4138566"/>
                  <a:gd name="connsiteY2007" fmla="*/ 623382 h 1426152"/>
                  <a:gd name="connsiteX2008" fmla="*/ 79911 w 4138566"/>
                  <a:gd name="connsiteY2008" fmla="*/ 628319 h 1426152"/>
                  <a:gd name="connsiteX2009" fmla="*/ 80460 w 4138566"/>
                  <a:gd name="connsiteY2009" fmla="*/ 634353 h 1426152"/>
                  <a:gd name="connsiteX2010" fmla="*/ 77717 w 4138566"/>
                  <a:gd name="connsiteY2010" fmla="*/ 640205 h 1426152"/>
                  <a:gd name="connsiteX2011" fmla="*/ 72962 w 4138566"/>
                  <a:gd name="connsiteY2011" fmla="*/ 645325 h 1426152"/>
                  <a:gd name="connsiteX2012" fmla="*/ 70768 w 4138566"/>
                  <a:gd name="connsiteY2012" fmla="*/ 650445 h 1426152"/>
                  <a:gd name="connsiteX2013" fmla="*/ 73877 w 4138566"/>
                  <a:gd name="connsiteY2013" fmla="*/ 656480 h 1426152"/>
                  <a:gd name="connsiteX2014" fmla="*/ 77717 w 4138566"/>
                  <a:gd name="connsiteY2014" fmla="*/ 660503 h 1426152"/>
                  <a:gd name="connsiteX2015" fmla="*/ 91432 w 4138566"/>
                  <a:gd name="connsiteY2015" fmla="*/ 668000 h 1426152"/>
                  <a:gd name="connsiteX2016" fmla="*/ 93443 w 4138566"/>
                  <a:gd name="connsiteY2016" fmla="*/ 673669 h 1426152"/>
                  <a:gd name="connsiteX2017" fmla="*/ 98198 w 4138566"/>
                  <a:gd name="connsiteY2017" fmla="*/ 679338 h 1426152"/>
                  <a:gd name="connsiteX2018" fmla="*/ 100209 w 4138566"/>
                  <a:gd name="connsiteY2018" fmla="*/ 677692 h 1426152"/>
                  <a:gd name="connsiteX2019" fmla="*/ 100026 w 4138566"/>
                  <a:gd name="connsiteY2019" fmla="*/ 690310 h 1426152"/>
                  <a:gd name="connsiteX2020" fmla="*/ 92163 w 4138566"/>
                  <a:gd name="connsiteY2020" fmla="*/ 703110 h 1426152"/>
                  <a:gd name="connsiteX2021" fmla="*/ 86312 w 4138566"/>
                  <a:gd name="connsiteY2021" fmla="*/ 709510 h 1426152"/>
                  <a:gd name="connsiteX2022" fmla="*/ 62173 w 4138566"/>
                  <a:gd name="connsiteY2022" fmla="*/ 732734 h 1426152"/>
                  <a:gd name="connsiteX2023" fmla="*/ 44436 w 4138566"/>
                  <a:gd name="connsiteY2023" fmla="*/ 747363 h 1426152"/>
                  <a:gd name="connsiteX2024" fmla="*/ 21395 w 4138566"/>
                  <a:gd name="connsiteY2024" fmla="*/ 764186 h 1426152"/>
                  <a:gd name="connsiteX2025" fmla="*/ 4572 w 4138566"/>
                  <a:gd name="connsiteY2025" fmla="*/ 773695 h 1426152"/>
                  <a:gd name="connsiteX2026" fmla="*/ 15726 w 4138566"/>
                  <a:gd name="connsiteY2026" fmla="*/ 774792 h 1426152"/>
                  <a:gd name="connsiteX2027" fmla="*/ 20846 w 4138566"/>
                  <a:gd name="connsiteY2027" fmla="*/ 770769 h 1426152"/>
                  <a:gd name="connsiteX2028" fmla="*/ 29441 w 4138566"/>
                  <a:gd name="connsiteY2028" fmla="*/ 767112 h 1426152"/>
                  <a:gd name="connsiteX2029" fmla="*/ 29989 w 4138566"/>
                  <a:gd name="connsiteY2029" fmla="*/ 769489 h 1426152"/>
                  <a:gd name="connsiteX2030" fmla="*/ 29258 w 4138566"/>
                  <a:gd name="connsiteY2030" fmla="*/ 771318 h 1426152"/>
                  <a:gd name="connsiteX2031" fmla="*/ 28892 w 4138566"/>
                  <a:gd name="connsiteY2031" fmla="*/ 777353 h 1426152"/>
                  <a:gd name="connsiteX2032" fmla="*/ 26881 w 4138566"/>
                  <a:gd name="connsiteY2032" fmla="*/ 774792 h 1426152"/>
                  <a:gd name="connsiteX2033" fmla="*/ 25052 w 4138566"/>
                  <a:gd name="connsiteY2033" fmla="*/ 774244 h 1426152"/>
                  <a:gd name="connsiteX2034" fmla="*/ 25052 w 4138566"/>
                  <a:gd name="connsiteY2034" fmla="*/ 779364 h 1426152"/>
                  <a:gd name="connsiteX2035" fmla="*/ 27246 w 4138566"/>
                  <a:gd name="connsiteY2035" fmla="*/ 782290 h 1426152"/>
                  <a:gd name="connsiteX2036" fmla="*/ 29807 w 4138566"/>
                  <a:gd name="connsiteY2036" fmla="*/ 782656 h 1426152"/>
                  <a:gd name="connsiteX2037" fmla="*/ 32550 w 4138566"/>
                  <a:gd name="connsiteY2037" fmla="*/ 783753 h 1426152"/>
                  <a:gd name="connsiteX2038" fmla="*/ 40596 w 4138566"/>
                  <a:gd name="connsiteY2038" fmla="*/ 788873 h 1426152"/>
                  <a:gd name="connsiteX2039" fmla="*/ 45716 w 4138566"/>
                  <a:gd name="connsiteY2039" fmla="*/ 788873 h 1426152"/>
                  <a:gd name="connsiteX2040" fmla="*/ 54494 w 4138566"/>
                  <a:gd name="connsiteY2040" fmla="*/ 787227 h 1426152"/>
                  <a:gd name="connsiteX2041" fmla="*/ 59248 w 4138566"/>
                  <a:gd name="connsiteY2041" fmla="*/ 788324 h 1426152"/>
                  <a:gd name="connsiteX2042" fmla="*/ 63454 w 4138566"/>
                  <a:gd name="connsiteY2042" fmla="*/ 790884 h 1426152"/>
                  <a:gd name="connsiteX2043" fmla="*/ 63271 w 4138566"/>
                  <a:gd name="connsiteY2043" fmla="*/ 794176 h 1426152"/>
                  <a:gd name="connsiteX2044" fmla="*/ 66196 w 4138566"/>
                  <a:gd name="connsiteY2044" fmla="*/ 795639 h 1426152"/>
                  <a:gd name="connsiteX2045" fmla="*/ 69488 w 4138566"/>
                  <a:gd name="connsiteY2045" fmla="*/ 795822 h 1426152"/>
                  <a:gd name="connsiteX2046" fmla="*/ 70220 w 4138566"/>
                  <a:gd name="connsiteY2046" fmla="*/ 797285 h 1426152"/>
                  <a:gd name="connsiteX2047" fmla="*/ 67294 w 4138566"/>
                  <a:gd name="connsiteY2047" fmla="*/ 798930 h 1426152"/>
                  <a:gd name="connsiteX2048" fmla="*/ 63271 w 4138566"/>
                  <a:gd name="connsiteY2048" fmla="*/ 798930 h 1426152"/>
                  <a:gd name="connsiteX2049" fmla="*/ 50836 w 4138566"/>
                  <a:gd name="connsiteY2049" fmla="*/ 796370 h 1426152"/>
                  <a:gd name="connsiteX2050" fmla="*/ 42058 w 4138566"/>
                  <a:gd name="connsiteY2050" fmla="*/ 795822 h 1426152"/>
                  <a:gd name="connsiteX2051" fmla="*/ 39681 w 4138566"/>
                  <a:gd name="connsiteY2051" fmla="*/ 798016 h 1426152"/>
                  <a:gd name="connsiteX2052" fmla="*/ 38218 w 4138566"/>
                  <a:gd name="connsiteY2052" fmla="*/ 800576 h 1426152"/>
                  <a:gd name="connsiteX2053" fmla="*/ 31636 w 4138566"/>
                  <a:gd name="connsiteY2053" fmla="*/ 803502 h 1426152"/>
                  <a:gd name="connsiteX2054" fmla="*/ 27978 w 4138566"/>
                  <a:gd name="connsiteY2054" fmla="*/ 801856 h 1426152"/>
                  <a:gd name="connsiteX2055" fmla="*/ 25235 w 4138566"/>
                  <a:gd name="connsiteY2055" fmla="*/ 802588 h 1426152"/>
                  <a:gd name="connsiteX2056" fmla="*/ 23223 w 4138566"/>
                  <a:gd name="connsiteY2056" fmla="*/ 806245 h 1426152"/>
                  <a:gd name="connsiteX2057" fmla="*/ 20481 w 4138566"/>
                  <a:gd name="connsiteY2057" fmla="*/ 807342 h 1426152"/>
                  <a:gd name="connsiteX2058" fmla="*/ 17738 w 4138566"/>
                  <a:gd name="connsiteY2058" fmla="*/ 805148 h 1426152"/>
                  <a:gd name="connsiteX2059" fmla="*/ 14446 w 4138566"/>
                  <a:gd name="connsiteY2059" fmla="*/ 803868 h 1426152"/>
                  <a:gd name="connsiteX2060" fmla="*/ 12983 w 4138566"/>
                  <a:gd name="connsiteY2060" fmla="*/ 807159 h 1426152"/>
                  <a:gd name="connsiteX2061" fmla="*/ 14080 w 4138566"/>
                  <a:gd name="connsiteY2061" fmla="*/ 812462 h 1426152"/>
                  <a:gd name="connsiteX2062" fmla="*/ 17189 w 4138566"/>
                  <a:gd name="connsiteY2062" fmla="*/ 813011 h 1426152"/>
                  <a:gd name="connsiteX2063" fmla="*/ 19749 w 4138566"/>
                  <a:gd name="connsiteY2063" fmla="*/ 815205 h 1426152"/>
                  <a:gd name="connsiteX2064" fmla="*/ 20664 w 4138566"/>
                  <a:gd name="connsiteY2064" fmla="*/ 817948 h 1426152"/>
                  <a:gd name="connsiteX2065" fmla="*/ 19200 w 4138566"/>
                  <a:gd name="connsiteY2065" fmla="*/ 820691 h 1426152"/>
                  <a:gd name="connsiteX2066" fmla="*/ 14080 w 4138566"/>
                  <a:gd name="connsiteY2066" fmla="*/ 824714 h 1426152"/>
                  <a:gd name="connsiteX2067" fmla="*/ 10240 w 4138566"/>
                  <a:gd name="connsiteY2067" fmla="*/ 829834 h 1426152"/>
                  <a:gd name="connsiteX2068" fmla="*/ 6949 w 4138566"/>
                  <a:gd name="connsiteY2068" fmla="*/ 834589 h 1426152"/>
                  <a:gd name="connsiteX2069" fmla="*/ 8778 w 4138566"/>
                  <a:gd name="connsiteY2069" fmla="*/ 839526 h 1426152"/>
                  <a:gd name="connsiteX2070" fmla="*/ 7497 w 4138566"/>
                  <a:gd name="connsiteY2070" fmla="*/ 845743 h 1426152"/>
                  <a:gd name="connsiteX2071" fmla="*/ 8229 w 4138566"/>
                  <a:gd name="connsiteY2071" fmla="*/ 847938 h 1426152"/>
                  <a:gd name="connsiteX2072" fmla="*/ 9509 w 4138566"/>
                  <a:gd name="connsiteY2072" fmla="*/ 849766 h 1426152"/>
                  <a:gd name="connsiteX2073" fmla="*/ 9509 w 4138566"/>
                  <a:gd name="connsiteY2073" fmla="*/ 851961 h 1426152"/>
                  <a:gd name="connsiteX2074" fmla="*/ 8229 w 4138566"/>
                  <a:gd name="connsiteY2074" fmla="*/ 854521 h 1426152"/>
                  <a:gd name="connsiteX2075" fmla="*/ 4206 w 4138566"/>
                  <a:gd name="connsiteY2075" fmla="*/ 857630 h 1426152"/>
                  <a:gd name="connsiteX2076" fmla="*/ 2011 w 4138566"/>
                  <a:gd name="connsiteY2076" fmla="*/ 858910 h 1426152"/>
                  <a:gd name="connsiteX2077" fmla="*/ 732 w 4138566"/>
                  <a:gd name="connsiteY2077" fmla="*/ 861470 h 1426152"/>
                  <a:gd name="connsiteX2078" fmla="*/ 2194 w 4138566"/>
                  <a:gd name="connsiteY2078" fmla="*/ 864213 h 1426152"/>
                  <a:gd name="connsiteX2079" fmla="*/ 6217 w 4138566"/>
                  <a:gd name="connsiteY2079" fmla="*/ 864396 h 1426152"/>
                  <a:gd name="connsiteX2080" fmla="*/ 12801 w 4138566"/>
                  <a:gd name="connsiteY2080" fmla="*/ 864030 h 1426152"/>
                  <a:gd name="connsiteX2081" fmla="*/ 17555 w 4138566"/>
                  <a:gd name="connsiteY2081" fmla="*/ 870247 h 1426152"/>
                  <a:gd name="connsiteX2082" fmla="*/ 17189 w 4138566"/>
                  <a:gd name="connsiteY2082" fmla="*/ 875733 h 1426152"/>
                  <a:gd name="connsiteX2083" fmla="*/ 12618 w 4138566"/>
                  <a:gd name="connsiteY2083" fmla="*/ 875733 h 1426152"/>
                  <a:gd name="connsiteX2084" fmla="*/ 8595 w 4138566"/>
                  <a:gd name="connsiteY2084" fmla="*/ 871893 h 1426152"/>
                  <a:gd name="connsiteX2085" fmla="*/ 4755 w 4138566"/>
                  <a:gd name="connsiteY2085" fmla="*/ 869150 h 1426152"/>
                  <a:gd name="connsiteX2086" fmla="*/ 4937 w 4138566"/>
                  <a:gd name="connsiteY2086" fmla="*/ 874453 h 1426152"/>
                  <a:gd name="connsiteX2087" fmla="*/ 2926 w 4138566"/>
                  <a:gd name="connsiteY2087" fmla="*/ 877013 h 1426152"/>
                  <a:gd name="connsiteX2088" fmla="*/ 0 w 4138566"/>
                  <a:gd name="connsiteY2088" fmla="*/ 882499 h 1426152"/>
                  <a:gd name="connsiteX2089" fmla="*/ 732 w 4138566"/>
                  <a:gd name="connsiteY2089" fmla="*/ 885242 h 1426152"/>
                  <a:gd name="connsiteX2090" fmla="*/ 3108 w 4138566"/>
                  <a:gd name="connsiteY2090" fmla="*/ 887436 h 1426152"/>
                  <a:gd name="connsiteX2091" fmla="*/ 4937 w 4138566"/>
                  <a:gd name="connsiteY2091" fmla="*/ 889996 h 1426152"/>
                  <a:gd name="connsiteX2092" fmla="*/ 8046 w 4138566"/>
                  <a:gd name="connsiteY2092" fmla="*/ 891642 h 1426152"/>
                  <a:gd name="connsiteX2093" fmla="*/ 10057 w 4138566"/>
                  <a:gd name="connsiteY2093" fmla="*/ 894202 h 1426152"/>
                  <a:gd name="connsiteX2094" fmla="*/ 10606 w 4138566"/>
                  <a:gd name="connsiteY2094" fmla="*/ 896945 h 1426152"/>
                  <a:gd name="connsiteX2095" fmla="*/ 8046 w 4138566"/>
                  <a:gd name="connsiteY2095" fmla="*/ 905540 h 1426152"/>
                  <a:gd name="connsiteX2096" fmla="*/ 6583 w 4138566"/>
                  <a:gd name="connsiteY2096" fmla="*/ 908283 h 1426152"/>
                  <a:gd name="connsiteX2097" fmla="*/ 10240 w 4138566"/>
                  <a:gd name="connsiteY2097" fmla="*/ 909197 h 1426152"/>
                  <a:gd name="connsiteX2098" fmla="*/ 13532 w 4138566"/>
                  <a:gd name="connsiteY2098" fmla="*/ 910843 h 1426152"/>
                  <a:gd name="connsiteX2099" fmla="*/ 13349 w 4138566"/>
                  <a:gd name="connsiteY2099" fmla="*/ 913769 h 1426152"/>
                  <a:gd name="connsiteX2100" fmla="*/ 19567 w 4138566"/>
                  <a:gd name="connsiteY2100" fmla="*/ 921449 h 1426152"/>
                  <a:gd name="connsiteX2101" fmla="*/ 20481 w 4138566"/>
                  <a:gd name="connsiteY2101" fmla="*/ 924558 h 1426152"/>
                  <a:gd name="connsiteX2102" fmla="*/ 22126 w 4138566"/>
                  <a:gd name="connsiteY2102" fmla="*/ 927118 h 1426152"/>
                  <a:gd name="connsiteX2103" fmla="*/ 22309 w 4138566"/>
                  <a:gd name="connsiteY2103" fmla="*/ 933152 h 1426152"/>
                  <a:gd name="connsiteX2104" fmla="*/ 21761 w 4138566"/>
                  <a:gd name="connsiteY2104" fmla="*/ 936078 h 1426152"/>
                  <a:gd name="connsiteX2105" fmla="*/ 22858 w 4138566"/>
                  <a:gd name="connsiteY2105" fmla="*/ 938821 h 1426152"/>
                  <a:gd name="connsiteX2106" fmla="*/ 30172 w 4138566"/>
                  <a:gd name="connsiteY2106" fmla="*/ 937907 h 1426152"/>
                  <a:gd name="connsiteX2107" fmla="*/ 33464 w 4138566"/>
                  <a:gd name="connsiteY2107" fmla="*/ 939004 h 1426152"/>
                  <a:gd name="connsiteX2108" fmla="*/ 35659 w 4138566"/>
                  <a:gd name="connsiteY2108" fmla="*/ 941564 h 1426152"/>
                  <a:gd name="connsiteX2109" fmla="*/ 42973 w 4138566"/>
                  <a:gd name="connsiteY2109" fmla="*/ 940650 h 1426152"/>
                  <a:gd name="connsiteX2110" fmla="*/ 46813 w 4138566"/>
                  <a:gd name="connsiteY2110" fmla="*/ 941381 h 1426152"/>
                  <a:gd name="connsiteX2111" fmla="*/ 52482 w 4138566"/>
                  <a:gd name="connsiteY2111" fmla="*/ 944673 h 1426152"/>
                  <a:gd name="connsiteX2112" fmla="*/ 51568 w 4138566"/>
                  <a:gd name="connsiteY2112" fmla="*/ 951804 h 1426152"/>
                  <a:gd name="connsiteX2113" fmla="*/ 58150 w 4138566"/>
                  <a:gd name="connsiteY2113" fmla="*/ 948879 h 1426152"/>
                  <a:gd name="connsiteX2114" fmla="*/ 61808 w 4138566"/>
                  <a:gd name="connsiteY2114" fmla="*/ 948513 h 1426152"/>
                  <a:gd name="connsiteX2115" fmla="*/ 64551 w 4138566"/>
                  <a:gd name="connsiteY2115" fmla="*/ 946684 h 1426152"/>
                  <a:gd name="connsiteX2116" fmla="*/ 71865 w 4138566"/>
                  <a:gd name="connsiteY2116" fmla="*/ 946318 h 1426152"/>
                  <a:gd name="connsiteX2117" fmla="*/ 75523 w 4138566"/>
                  <a:gd name="connsiteY2117" fmla="*/ 946684 h 1426152"/>
                  <a:gd name="connsiteX2118" fmla="*/ 78814 w 4138566"/>
                  <a:gd name="connsiteY2118" fmla="*/ 948147 h 1426152"/>
                  <a:gd name="connsiteX2119" fmla="*/ 81374 w 4138566"/>
                  <a:gd name="connsiteY2119" fmla="*/ 950341 h 1426152"/>
                  <a:gd name="connsiteX2120" fmla="*/ 85763 w 4138566"/>
                  <a:gd name="connsiteY2120" fmla="*/ 955279 h 1426152"/>
                  <a:gd name="connsiteX2121" fmla="*/ 89420 w 4138566"/>
                  <a:gd name="connsiteY2121" fmla="*/ 955644 h 1426152"/>
                  <a:gd name="connsiteX2122" fmla="*/ 89969 w 4138566"/>
                  <a:gd name="connsiteY2122" fmla="*/ 959850 h 1426152"/>
                  <a:gd name="connsiteX2123" fmla="*/ 88689 w 4138566"/>
                  <a:gd name="connsiteY2123" fmla="*/ 962776 h 1426152"/>
                  <a:gd name="connsiteX2124" fmla="*/ 88871 w 4138566"/>
                  <a:gd name="connsiteY2124" fmla="*/ 965702 h 1426152"/>
                  <a:gd name="connsiteX2125" fmla="*/ 91249 w 4138566"/>
                  <a:gd name="connsiteY2125" fmla="*/ 968079 h 1426152"/>
                  <a:gd name="connsiteX2126" fmla="*/ 92346 w 4138566"/>
                  <a:gd name="connsiteY2126" fmla="*/ 971005 h 1426152"/>
                  <a:gd name="connsiteX2127" fmla="*/ 91980 w 4138566"/>
                  <a:gd name="connsiteY2127" fmla="*/ 973931 h 1426152"/>
                  <a:gd name="connsiteX2128" fmla="*/ 90883 w 4138566"/>
                  <a:gd name="connsiteY2128" fmla="*/ 976674 h 1426152"/>
                  <a:gd name="connsiteX2129" fmla="*/ 87774 w 4138566"/>
                  <a:gd name="connsiteY2129" fmla="*/ 978502 h 1426152"/>
                  <a:gd name="connsiteX2130" fmla="*/ 86860 w 4138566"/>
                  <a:gd name="connsiteY2130" fmla="*/ 981428 h 1426152"/>
                  <a:gd name="connsiteX2131" fmla="*/ 87957 w 4138566"/>
                  <a:gd name="connsiteY2131" fmla="*/ 984354 h 1426152"/>
                  <a:gd name="connsiteX2132" fmla="*/ 93260 w 4138566"/>
                  <a:gd name="connsiteY2132" fmla="*/ 988560 h 1426152"/>
                  <a:gd name="connsiteX2133" fmla="*/ 95272 w 4138566"/>
                  <a:gd name="connsiteY2133" fmla="*/ 994412 h 1426152"/>
                  <a:gd name="connsiteX2134" fmla="*/ 100392 w 4138566"/>
                  <a:gd name="connsiteY2134" fmla="*/ 1002457 h 1426152"/>
                  <a:gd name="connsiteX2135" fmla="*/ 102586 w 4138566"/>
                  <a:gd name="connsiteY2135" fmla="*/ 1005018 h 1426152"/>
                  <a:gd name="connsiteX2136" fmla="*/ 109170 w 4138566"/>
                  <a:gd name="connsiteY2136" fmla="*/ 1008126 h 1426152"/>
                  <a:gd name="connsiteX2137" fmla="*/ 111547 w 4138566"/>
                  <a:gd name="connsiteY2137" fmla="*/ 1010321 h 1426152"/>
                  <a:gd name="connsiteX2138" fmla="*/ 112095 w 4138566"/>
                  <a:gd name="connsiteY2138" fmla="*/ 1013429 h 1426152"/>
                  <a:gd name="connsiteX2139" fmla="*/ 111729 w 4138566"/>
                  <a:gd name="connsiteY2139" fmla="*/ 1016355 h 1426152"/>
                  <a:gd name="connsiteX2140" fmla="*/ 113193 w 4138566"/>
                  <a:gd name="connsiteY2140" fmla="*/ 1019098 h 1426152"/>
                  <a:gd name="connsiteX2141" fmla="*/ 124164 w 4138566"/>
                  <a:gd name="connsiteY2141" fmla="*/ 1018001 h 1426152"/>
                  <a:gd name="connsiteX2142" fmla="*/ 127090 w 4138566"/>
                  <a:gd name="connsiteY2142" fmla="*/ 1019830 h 1426152"/>
                  <a:gd name="connsiteX2143" fmla="*/ 130747 w 4138566"/>
                  <a:gd name="connsiteY2143" fmla="*/ 1020744 h 1426152"/>
                  <a:gd name="connsiteX2144" fmla="*/ 129467 w 4138566"/>
                  <a:gd name="connsiteY2144" fmla="*/ 1023670 h 1426152"/>
                  <a:gd name="connsiteX2145" fmla="*/ 131662 w 4138566"/>
                  <a:gd name="connsiteY2145" fmla="*/ 1026047 h 1426152"/>
                  <a:gd name="connsiteX2146" fmla="*/ 136234 w 4138566"/>
                  <a:gd name="connsiteY2146" fmla="*/ 1026596 h 1426152"/>
                  <a:gd name="connsiteX2147" fmla="*/ 136599 w 4138566"/>
                  <a:gd name="connsiteY2147" fmla="*/ 1031716 h 1426152"/>
                  <a:gd name="connsiteX2148" fmla="*/ 133673 w 4138566"/>
                  <a:gd name="connsiteY2148" fmla="*/ 1033544 h 1426152"/>
                  <a:gd name="connsiteX2149" fmla="*/ 131479 w 4138566"/>
                  <a:gd name="connsiteY2149" fmla="*/ 1036104 h 1426152"/>
                  <a:gd name="connsiteX2150" fmla="*/ 125810 w 4138566"/>
                  <a:gd name="connsiteY2150" fmla="*/ 1040127 h 1426152"/>
                  <a:gd name="connsiteX2151" fmla="*/ 122336 w 4138566"/>
                  <a:gd name="connsiteY2151" fmla="*/ 1041590 h 1426152"/>
                  <a:gd name="connsiteX2152" fmla="*/ 114838 w 4138566"/>
                  <a:gd name="connsiteY2152" fmla="*/ 1040859 h 1426152"/>
                  <a:gd name="connsiteX2153" fmla="*/ 109170 w 4138566"/>
                  <a:gd name="connsiteY2153" fmla="*/ 1036836 h 1426152"/>
                  <a:gd name="connsiteX2154" fmla="*/ 105512 w 4138566"/>
                  <a:gd name="connsiteY2154" fmla="*/ 1036653 h 1426152"/>
                  <a:gd name="connsiteX2155" fmla="*/ 102038 w 4138566"/>
                  <a:gd name="connsiteY2155" fmla="*/ 1037933 h 1426152"/>
                  <a:gd name="connsiteX2156" fmla="*/ 101672 w 4138566"/>
                  <a:gd name="connsiteY2156" fmla="*/ 1040859 h 1426152"/>
                  <a:gd name="connsiteX2157" fmla="*/ 98198 w 4138566"/>
                  <a:gd name="connsiteY2157" fmla="*/ 1042139 h 1426152"/>
                  <a:gd name="connsiteX2158" fmla="*/ 98381 w 4138566"/>
                  <a:gd name="connsiteY2158" fmla="*/ 1045248 h 1426152"/>
                  <a:gd name="connsiteX2159" fmla="*/ 103866 w 4138566"/>
                  <a:gd name="connsiteY2159" fmla="*/ 1049088 h 1426152"/>
                  <a:gd name="connsiteX2160" fmla="*/ 104963 w 4138566"/>
                  <a:gd name="connsiteY2160" fmla="*/ 1052014 h 1426152"/>
                  <a:gd name="connsiteX2161" fmla="*/ 103683 w 4138566"/>
                  <a:gd name="connsiteY2161" fmla="*/ 1055122 h 1426152"/>
                  <a:gd name="connsiteX2162" fmla="*/ 106244 w 4138566"/>
                  <a:gd name="connsiteY2162" fmla="*/ 1057134 h 1426152"/>
                  <a:gd name="connsiteX2163" fmla="*/ 105512 w 4138566"/>
                  <a:gd name="connsiteY2163" fmla="*/ 1060242 h 1426152"/>
                  <a:gd name="connsiteX2164" fmla="*/ 108621 w 4138566"/>
                  <a:gd name="connsiteY2164" fmla="*/ 1061705 h 1426152"/>
                  <a:gd name="connsiteX2165" fmla="*/ 110084 w 4138566"/>
                  <a:gd name="connsiteY2165" fmla="*/ 1064631 h 1426152"/>
                  <a:gd name="connsiteX2166" fmla="*/ 109718 w 4138566"/>
                  <a:gd name="connsiteY2166" fmla="*/ 1067740 h 1426152"/>
                  <a:gd name="connsiteX2167" fmla="*/ 111912 w 4138566"/>
                  <a:gd name="connsiteY2167" fmla="*/ 1076152 h 1426152"/>
                  <a:gd name="connsiteX2168" fmla="*/ 111729 w 4138566"/>
                  <a:gd name="connsiteY2168" fmla="*/ 1076152 h 1426152"/>
                  <a:gd name="connsiteX2169" fmla="*/ 114655 w 4138566"/>
                  <a:gd name="connsiteY2169" fmla="*/ 1078163 h 1426152"/>
                  <a:gd name="connsiteX2170" fmla="*/ 118130 w 4138566"/>
                  <a:gd name="connsiteY2170" fmla="*/ 1078894 h 1426152"/>
                  <a:gd name="connsiteX2171" fmla="*/ 121421 w 4138566"/>
                  <a:gd name="connsiteY2171" fmla="*/ 1077614 h 1426152"/>
                  <a:gd name="connsiteX2172" fmla="*/ 123981 w 4138566"/>
                  <a:gd name="connsiteY2172" fmla="*/ 1075237 h 1426152"/>
                  <a:gd name="connsiteX2173" fmla="*/ 124896 w 4138566"/>
                  <a:gd name="connsiteY2173" fmla="*/ 1072129 h 1426152"/>
                  <a:gd name="connsiteX2174" fmla="*/ 128187 w 4138566"/>
                  <a:gd name="connsiteY2174" fmla="*/ 1070117 h 1426152"/>
                  <a:gd name="connsiteX2175" fmla="*/ 135867 w 4138566"/>
                  <a:gd name="connsiteY2175" fmla="*/ 1071397 h 1426152"/>
                  <a:gd name="connsiteX2176" fmla="*/ 139707 w 4138566"/>
                  <a:gd name="connsiteY2176" fmla="*/ 1071397 h 1426152"/>
                  <a:gd name="connsiteX2177" fmla="*/ 147205 w 4138566"/>
                  <a:gd name="connsiteY2177" fmla="*/ 1069568 h 1426152"/>
                  <a:gd name="connsiteX2178" fmla="*/ 154520 w 4138566"/>
                  <a:gd name="connsiteY2178" fmla="*/ 1070483 h 1426152"/>
                  <a:gd name="connsiteX2179" fmla="*/ 161834 w 4138566"/>
                  <a:gd name="connsiteY2179" fmla="*/ 1069203 h 1426152"/>
                  <a:gd name="connsiteX2180" fmla="*/ 167685 w 4138566"/>
                  <a:gd name="connsiteY2180" fmla="*/ 1073043 h 1426152"/>
                  <a:gd name="connsiteX2181" fmla="*/ 169697 w 4138566"/>
                  <a:gd name="connsiteY2181" fmla="*/ 1075786 h 1426152"/>
                  <a:gd name="connsiteX2182" fmla="*/ 169697 w 4138566"/>
                  <a:gd name="connsiteY2182" fmla="*/ 1078894 h 1426152"/>
                  <a:gd name="connsiteX2183" fmla="*/ 175366 w 4138566"/>
                  <a:gd name="connsiteY2183" fmla="*/ 1083100 h 1426152"/>
                  <a:gd name="connsiteX2184" fmla="*/ 177743 w 4138566"/>
                  <a:gd name="connsiteY2184" fmla="*/ 1085843 h 1426152"/>
                  <a:gd name="connsiteX2185" fmla="*/ 177743 w 4138566"/>
                  <a:gd name="connsiteY2185" fmla="*/ 1089135 h 1426152"/>
                  <a:gd name="connsiteX2186" fmla="*/ 173903 w 4138566"/>
                  <a:gd name="connsiteY2186" fmla="*/ 1090963 h 1426152"/>
                  <a:gd name="connsiteX2187" fmla="*/ 170429 w 4138566"/>
                  <a:gd name="connsiteY2187" fmla="*/ 1091146 h 1426152"/>
                  <a:gd name="connsiteX2188" fmla="*/ 171892 w 4138566"/>
                  <a:gd name="connsiteY2188" fmla="*/ 1093889 h 1426152"/>
                  <a:gd name="connsiteX2189" fmla="*/ 171892 w 4138566"/>
                  <a:gd name="connsiteY2189" fmla="*/ 1096998 h 1426152"/>
                  <a:gd name="connsiteX2190" fmla="*/ 173903 w 4138566"/>
                  <a:gd name="connsiteY2190" fmla="*/ 1102850 h 1426152"/>
                  <a:gd name="connsiteX2191" fmla="*/ 177012 w 4138566"/>
                  <a:gd name="connsiteY2191" fmla="*/ 1104861 h 1426152"/>
                  <a:gd name="connsiteX2192" fmla="*/ 180669 w 4138566"/>
                  <a:gd name="connsiteY2192" fmla="*/ 1106141 h 1426152"/>
                  <a:gd name="connsiteX2193" fmla="*/ 188167 w 4138566"/>
                  <a:gd name="connsiteY2193" fmla="*/ 1107787 h 1426152"/>
                  <a:gd name="connsiteX2194" fmla="*/ 191458 w 4138566"/>
                  <a:gd name="connsiteY2194" fmla="*/ 1106507 h 1426152"/>
                  <a:gd name="connsiteX2195" fmla="*/ 195115 w 4138566"/>
                  <a:gd name="connsiteY2195" fmla="*/ 1106507 h 1426152"/>
                  <a:gd name="connsiteX2196" fmla="*/ 196761 w 4138566"/>
                  <a:gd name="connsiteY2196" fmla="*/ 1109433 h 1426152"/>
                  <a:gd name="connsiteX2197" fmla="*/ 201515 w 4138566"/>
                  <a:gd name="connsiteY2197" fmla="*/ 1114187 h 1426152"/>
                  <a:gd name="connsiteX2198" fmla="*/ 204990 w 4138566"/>
                  <a:gd name="connsiteY2198" fmla="*/ 1124610 h 1426152"/>
                  <a:gd name="connsiteX2199" fmla="*/ 203710 w 4138566"/>
                  <a:gd name="connsiteY2199" fmla="*/ 1127719 h 1426152"/>
                  <a:gd name="connsiteX2200" fmla="*/ 204990 w 4138566"/>
                  <a:gd name="connsiteY2200" fmla="*/ 1130645 h 1426152"/>
                  <a:gd name="connsiteX2201" fmla="*/ 207916 w 4138566"/>
                  <a:gd name="connsiteY2201" fmla="*/ 1132839 h 1426152"/>
                  <a:gd name="connsiteX2202" fmla="*/ 211207 w 4138566"/>
                  <a:gd name="connsiteY2202" fmla="*/ 1134485 h 1426152"/>
                  <a:gd name="connsiteX2203" fmla="*/ 214682 w 4138566"/>
                  <a:gd name="connsiteY2203" fmla="*/ 1133022 h 1426152"/>
                  <a:gd name="connsiteX2204" fmla="*/ 218339 w 4138566"/>
                  <a:gd name="connsiteY2204" fmla="*/ 1132473 h 1426152"/>
                  <a:gd name="connsiteX2205" fmla="*/ 221996 w 4138566"/>
                  <a:gd name="connsiteY2205" fmla="*/ 1133022 h 1426152"/>
                  <a:gd name="connsiteX2206" fmla="*/ 227299 w 4138566"/>
                  <a:gd name="connsiteY2206" fmla="*/ 1137228 h 1426152"/>
                  <a:gd name="connsiteX2207" fmla="*/ 230957 w 4138566"/>
                  <a:gd name="connsiteY2207" fmla="*/ 1136314 h 1426152"/>
                  <a:gd name="connsiteX2208" fmla="*/ 234431 w 4138566"/>
                  <a:gd name="connsiteY2208" fmla="*/ 1137776 h 1426152"/>
                  <a:gd name="connsiteX2209" fmla="*/ 245952 w 4138566"/>
                  <a:gd name="connsiteY2209" fmla="*/ 1134851 h 1426152"/>
                  <a:gd name="connsiteX2210" fmla="*/ 252717 w 4138566"/>
                  <a:gd name="connsiteY2210" fmla="*/ 1131925 h 1426152"/>
                  <a:gd name="connsiteX2211" fmla="*/ 256192 w 4138566"/>
                  <a:gd name="connsiteY2211" fmla="*/ 1132839 h 1426152"/>
                  <a:gd name="connsiteX2212" fmla="*/ 258569 w 4138566"/>
                  <a:gd name="connsiteY2212" fmla="*/ 1135582 h 1426152"/>
                  <a:gd name="connsiteX2213" fmla="*/ 263689 w 4138566"/>
                  <a:gd name="connsiteY2213" fmla="*/ 1144177 h 1426152"/>
                  <a:gd name="connsiteX2214" fmla="*/ 268626 w 4138566"/>
                  <a:gd name="connsiteY2214" fmla="*/ 1148931 h 1426152"/>
                  <a:gd name="connsiteX2215" fmla="*/ 272466 w 4138566"/>
                  <a:gd name="connsiteY2215" fmla="*/ 1148748 h 1426152"/>
                  <a:gd name="connsiteX2216" fmla="*/ 273930 w 4138566"/>
                  <a:gd name="connsiteY2216" fmla="*/ 1145640 h 1426152"/>
                  <a:gd name="connsiteX2217" fmla="*/ 277770 w 4138566"/>
                  <a:gd name="connsiteY2217" fmla="*/ 1146005 h 1426152"/>
                  <a:gd name="connsiteX2218" fmla="*/ 279964 w 4138566"/>
                  <a:gd name="connsiteY2218" fmla="*/ 1148383 h 1426152"/>
                  <a:gd name="connsiteX2219" fmla="*/ 283621 w 4138566"/>
                  <a:gd name="connsiteY2219" fmla="*/ 1148931 h 1426152"/>
                  <a:gd name="connsiteX2220" fmla="*/ 287278 w 4138566"/>
                  <a:gd name="connsiteY2220" fmla="*/ 1150211 h 1426152"/>
                  <a:gd name="connsiteX2221" fmla="*/ 289839 w 4138566"/>
                  <a:gd name="connsiteY2221" fmla="*/ 1152588 h 1426152"/>
                  <a:gd name="connsiteX2222" fmla="*/ 297336 w 4138566"/>
                  <a:gd name="connsiteY2222" fmla="*/ 1152223 h 1426152"/>
                  <a:gd name="connsiteX2223" fmla="*/ 303370 w 4138566"/>
                  <a:gd name="connsiteY2223" fmla="*/ 1155697 h 1426152"/>
                  <a:gd name="connsiteX2224" fmla="*/ 307210 w 4138566"/>
                  <a:gd name="connsiteY2224" fmla="*/ 1155697 h 1426152"/>
                  <a:gd name="connsiteX2225" fmla="*/ 312697 w 4138566"/>
                  <a:gd name="connsiteY2225" fmla="*/ 1159903 h 1426152"/>
                  <a:gd name="connsiteX2226" fmla="*/ 316720 w 4138566"/>
                  <a:gd name="connsiteY2226" fmla="*/ 1160452 h 1426152"/>
                  <a:gd name="connsiteX2227" fmla="*/ 320560 w 4138566"/>
                  <a:gd name="connsiteY2227" fmla="*/ 1160269 h 1426152"/>
                  <a:gd name="connsiteX2228" fmla="*/ 323669 w 4138566"/>
                  <a:gd name="connsiteY2228" fmla="*/ 1162097 h 1426152"/>
                  <a:gd name="connsiteX2229" fmla="*/ 320194 w 4138566"/>
                  <a:gd name="connsiteY2229" fmla="*/ 1163560 h 1426152"/>
                  <a:gd name="connsiteX2230" fmla="*/ 323851 w 4138566"/>
                  <a:gd name="connsiteY2230" fmla="*/ 1172886 h 1426152"/>
                  <a:gd name="connsiteX2231" fmla="*/ 320011 w 4138566"/>
                  <a:gd name="connsiteY2231" fmla="*/ 1178555 h 1426152"/>
                  <a:gd name="connsiteX2232" fmla="*/ 312697 w 4138566"/>
                  <a:gd name="connsiteY2232" fmla="*/ 1180018 h 1426152"/>
                  <a:gd name="connsiteX2233" fmla="*/ 314891 w 4138566"/>
                  <a:gd name="connsiteY2233" fmla="*/ 1182578 h 1426152"/>
                  <a:gd name="connsiteX2234" fmla="*/ 318731 w 4138566"/>
                  <a:gd name="connsiteY2234" fmla="*/ 1183127 h 1426152"/>
                  <a:gd name="connsiteX2235" fmla="*/ 320925 w 4138566"/>
                  <a:gd name="connsiteY2235" fmla="*/ 1185870 h 1426152"/>
                  <a:gd name="connsiteX2236" fmla="*/ 313428 w 4138566"/>
                  <a:gd name="connsiteY2236" fmla="*/ 1187515 h 1426152"/>
                  <a:gd name="connsiteX2237" fmla="*/ 311965 w 4138566"/>
                  <a:gd name="connsiteY2237" fmla="*/ 1190441 h 1426152"/>
                  <a:gd name="connsiteX2238" fmla="*/ 311600 w 4138566"/>
                  <a:gd name="connsiteY2238" fmla="*/ 1193550 h 1426152"/>
                  <a:gd name="connsiteX2239" fmla="*/ 313794 w 4138566"/>
                  <a:gd name="connsiteY2239" fmla="*/ 1195927 h 1426152"/>
                  <a:gd name="connsiteX2240" fmla="*/ 315256 w 4138566"/>
                  <a:gd name="connsiteY2240" fmla="*/ 1199036 h 1426152"/>
                  <a:gd name="connsiteX2241" fmla="*/ 314342 w 4138566"/>
                  <a:gd name="connsiteY2241" fmla="*/ 1202144 h 1426152"/>
                  <a:gd name="connsiteX2242" fmla="*/ 317451 w 4138566"/>
                  <a:gd name="connsiteY2242" fmla="*/ 1203790 h 1426152"/>
                  <a:gd name="connsiteX2243" fmla="*/ 315988 w 4138566"/>
                  <a:gd name="connsiteY2243" fmla="*/ 1210190 h 1426152"/>
                  <a:gd name="connsiteX2244" fmla="*/ 312879 w 4138566"/>
                  <a:gd name="connsiteY2244" fmla="*/ 1219516 h 1426152"/>
                  <a:gd name="connsiteX2245" fmla="*/ 309222 w 4138566"/>
                  <a:gd name="connsiteY2245" fmla="*/ 1220614 h 1426152"/>
                  <a:gd name="connsiteX2246" fmla="*/ 302090 w 4138566"/>
                  <a:gd name="connsiteY2246" fmla="*/ 1219333 h 1426152"/>
                  <a:gd name="connsiteX2247" fmla="*/ 298433 w 4138566"/>
                  <a:gd name="connsiteY2247" fmla="*/ 1219882 h 1426152"/>
                  <a:gd name="connsiteX2248" fmla="*/ 291850 w 4138566"/>
                  <a:gd name="connsiteY2248" fmla="*/ 1216773 h 1426152"/>
                  <a:gd name="connsiteX2249" fmla="*/ 289107 w 4138566"/>
                  <a:gd name="connsiteY2249" fmla="*/ 1218785 h 1426152"/>
                  <a:gd name="connsiteX2250" fmla="*/ 284901 w 4138566"/>
                  <a:gd name="connsiteY2250" fmla="*/ 1224454 h 1426152"/>
                  <a:gd name="connsiteX2251" fmla="*/ 277770 w 4138566"/>
                  <a:gd name="connsiteY2251" fmla="*/ 1226831 h 1426152"/>
                  <a:gd name="connsiteX2252" fmla="*/ 274478 w 4138566"/>
                  <a:gd name="connsiteY2252" fmla="*/ 1232500 h 1426152"/>
                  <a:gd name="connsiteX2253" fmla="*/ 274844 w 4138566"/>
                  <a:gd name="connsiteY2253" fmla="*/ 1235791 h 1426152"/>
                  <a:gd name="connsiteX2254" fmla="*/ 275027 w 4138566"/>
                  <a:gd name="connsiteY2254" fmla="*/ 1241826 h 1426152"/>
                  <a:gd name="connsiteX2255" fmla="*/ 281427 w 4138566"/>
                  <a:gd name="connsiteY2255" fmla="*/ 1239814 h 1426152"/>
                  <a:gd name="connsiteX2256" fmla="*/ 285633 w 4138566"/>
                  <a:gd name="connsiteY2256" fmla="*/ 1240363 h 1426152"/>
                  <a:gd name="connsiteX2257" fmla="*/ 289107 w 4138566"/>
                  <a:gd name="connsiteY2257" fmla="*/ 1238351 h 1426152"/>
                  <a:gd name="connsiteX2258" fmla="*/ 295507 w 4138566"/>
                  <a:gd name="connsiteY2258" fmla="*/ 1237254 h 1426152"/>
                  <a:gd name="connsiteX2259" fmla="*/ 298433 w 4138566"/>
                  <a:gd name="connsiteY2259" fmla="*/ 1238351 h 1426152"/>
                  <a:gd name="connsiteX2260" fmla="*/ 298982 w 4138566"/>
                  <a:gd name="connsiteY2260" fmla="*/ 1240729 h 1426152"/>
                  <a:gd name="connsiteX2261" fmla="*/ 302273 w 4138566"/>
                  <a:gd name="connsiteY2261" fmla="*/ 1241094 h 1426152"/>
                  <a:gd name="connsiteX2262" fmla="*/ 303736 w 4138566"/>
                  <a:gd name="connsiteY2262" fmla="*/ 1242374 h 1426152"/>
                  <a:gd name="connsiteX2263" fmla="*/ 302822 w 4138566"/>
                  <a:gd name="connsiteY2263" fmla="*/ 1244203 h 1426152"/>
                  <a:gd name="connsiteX2264" fmla="*/ 298433 w 4138566"/>
                  <a:gd name="connsiteY2264" fmla="*/ 1244386 h 1426152"/>
                  <a:gd name="connsiteX2265" fmla="*/ 292947 w 4138566"/>
                  <a:gd name="connsiteY2265" fmla="*/ 1246032 h 1426152"/>
                  <a:gd name="connsiteX2266" fmla="*/ 285450 w 4138566"/>
                  <a:gd name="connsiteY2266" fmla="*/ 1249872 h 1426152"/>
                  <a:gd name="connsiteX2267" fmla="*/ 280147 w 4138566"/>
                  <a:gd name="connsiteY2267" fmla="*/ 1251518 h 1426152"/>
                  <a:gd name="connsiteX2268" fmla="*/ 280329 w 4138566"/>
                  <a:gd name="connsiteY2268" fmla="*/ 1253529 h 1426152"/>
                  <a:gd name="connsiteX2269" fmla="*/ 282341 w 4138566"/>
                  <a:gd name="connsiteY2269" fmla="*/ 1255723 h 1426152"/>
                  <a:gd name="connsiteX2270" fmla="*/ 280147 w 4138566"/>
                  <a:gd name="connsiteY2270" fmla="*/ 1256638 h 1426152"/>
                  <a:gd name="connsiteX2271" fmla="*/ 275392 w 4138566"/>
                  <a:gd name="connsiteY2271" fmla="*/ 1255358 h 1426152"/>
                  <a:gd name="connsiteX2272" fmla="*/ 263689 w 4138566"/>
                  <a:gd name="connsiteY2272" fmla="*/ 1257003 h 1426152"/>
                  <a:gd name="connsiteX2273" fmla="*/ 262409 w 4138566"/>
                  <a:gd name="connsiteY2273" fmla="*/ 1260844 h 1426152"/>
                  <a:gd name="connsiteX2274" fmla="*/ 266615 w 4138566"/>
                  <a:gd name="connsiteY2274" fmla="*/ 1264135 h 1426152"/>
                  <a:gd name="connsiteX2275" fmla="*/ 272466 w 4138566"/>
                  <a:gd name="connsiteY2275" fmla="*/ 1266147 h 1426152"/>
                  <a:gd name="connsiteX2276" fmla="*/ 276673 w 4138566"/>
                  <a:gd name="connsiteY2276" fmla="*/ 1271267 h 1426152"/>
                  <a:gd name="connsiteX2277" fmla="*/ 281427 w 4138566"/>
                  <a:gd name="connsiteY2277" fmla="*/ 1275107 h 1426152"/>
                  <a:gd name="connsiteX2278" fmla="*/ 280147 w 4138566"/>
                  <a:gd name="connsiteY2278" fmla="*/ 1275838 h 1426152"/>
                  <a:gd name="connsiteX2279" fmla="*/ 273930 w 4138566"/>
                  <a:gd name="connsiteY2279" fmla="*/ 1274193 h 1426152"/>
                  <a:gd name="connsiteX2280" fmla="*/ 270821 w 4138566"/>
                  <a:gd name="connsiteY2280" fmla="*/ 1278581 h 1426152"/>
                  <a:gd name="connsiteX2281" fmla="*/ 268078 w 4138566"/>
                  <a:gd name="connsiteY2281" fmla="*/ 1278033 h 1426152"/>
                  <a:gd name="connsiteX2282" fmla="*/ 262775 w 4138566"/>
                  <a:gd name="connsiteY2282" fmla="*/ 1285347 h 1426152"/>
                  <a:gd name="connsiteX2283" fmla="*/ 258203 w 4138566"/>
                  <a:gd name="connsiteY2283" fmla="*/ 1290467 h 1426152"/>
                  <a:gd name="connsiteX2284" fmla="*/ 253815 w 4138566"/>
                  <a:gd name="connsiteY2284" fmla="*/ 1297782 h 1426152"/>
                  <a:gd name="connsiteX2285" fmla="*/ 247597 w 4138566"/>
                  <a:gd name="connsiteY2285" fmla="*/ 1298148 h 1426152"/>
                  <a:gd name="connsiteX2286" fmla="*/ 240648 w 4138566"/>
                  <a:gd name="connsiteY2286" fmla="*/ 1297416 h 1426152"/>
                  <a:gd name="connsiteX2287" fmla="*/ 239003 w 4138566"/>
                  <a:gd name="connsiteY2287" fmla="*/ 1299245 h 1426152"/>
                  <a:gd name="connsiteX2288" fmla="*/ 239003 w 4138566"/>
                  <a:gd name="connsiteY2288" fmla="*/ 1301805 h 1426152"/>
                  <a:gd name="connsiteX2289" fmla="*/ 234431 w 4138566"/>
                  <a:gd name="connsiteY2289" fmla="*/ 1303451 h 1426152"/>
                  <a:gd name="connsiteX2290" fmla="*/ 240282 w 4138566"/>
                  <a:gd name="connsiteY2290" fmla="*/ 1305828 h 1426152"/>
                  <a:gd name="connsiteX2291" fmla="*/ 245952 w 4138566"/>
                  <a:gd name="connsiteY2291" fmla="*/ 1309851 h 1426152"/>
                  <a:gd name="connsiteX2292" fmla="*/ 248511 w 4138566"/>
                  <a:gd name="connsiteY2292" fmla="*/ 1315337 h 1426152"/>
                  <a:gd name="connsiteX2293" fmla="*/ 252900 w 4138566"/>
                  <a:gd name="connsiteY2293" fmla="*/ 1319908 h 1426152"/>
                  <a:gd name="connsiteX2294" fmla="*/ 257655 w 4138566"/>
                  <a:gd name="connsiteY2294" fmla="*/ 1320457 h 1426152"/>
                  <a:gd name="connsiteX2295" fmla="*/ 259666 w 4138566"/>
                  <a:gd name="connsiteY2295" fmla="*/ 1318628 h 1426152"/>
                  <a:gd name="connsiteX2296" fmla="*/ 262226 w 4138566"/>
                  <a:gd name="connsiteY2296" fmla="*/ 1321371 h 1426152"/>
                  <a:gd name="connsiteX2297" fmla="*/ 268992 w 4138566"/>
                  <a:gd name="connsiteY2297" fmla="*/ 1326491 h 1426152"/>
                  <a:gd name="connsiteX2298" fmla="*/ 288924 w 4138566"/>
                  <a:gd name="connsiteY2298" fmla="*/ 1334355 h 1426152"/>
                  <a:gd name="connsiteX2299" fmla="*/ 300445 w 4138566"/>
                  <a:gd name="connsiteY2299" fmla="*/ 1342766 h 1426152"/>
                  <a:gd name="connsiteX2300" fmla="*/ 303919 w 4138566"/>
                  <a:gd name="connsiteY2300" fmla="*/ 1347704 h 1426152"/>
                  <a:gd name="connsiteX2301" fmla="*/ 307028 w 4138566"/>
                  <a:gd name="connsiteY2301" fmla="*/ 1350995 h 1426152"/>
                  <a:gd name="connsiteX2302" fmla="*/ 310685 w 4138566"/>
                  <a:gd name="connsiteY2302" fmla="*/ 1351910 h 1426152"/>
                  <a:gd name="connsiteX2303" fmla="*/ 316537 w 4138566"/>
                  <a:gd name="connsiteY2303" fmla="*/ 1356847 h 1426152"/>
                  <a:gd name="connsiteX2304" fmla="*/ 323669 w 4138566"/>
                  <a:gd name="connsiteY2304" fmla="*/ 1354652 h 1426152"/>
                  <a:gd name="connsiteX2305" fmla="*/ 327509 w 4138566"/>
                  <a:gd name="connsiteY2305" fmla="*/ 1354104 h 1426152"/>
                  <a:gd name="connsiteX2306" fmla="*/ 331165 w 4138566"/>
                  <a:gd name="connsiteY2306" fmla="*/ 1355201 h 1426152"/>
                  <a:gd name="connsiteX2307" fmla="*/ 334640 w 4138566"/>
                  <a:gd name="connsiteY2307" fmla="*/ 1354835 h 1426152"/>
                  <a:gd name="connsiteX2308" fmla="*/ 341955 w 4138566"/>
                  <a:gd name="connsiteY2308" fmla="*/ 1356847 h 1426152"/>
                  <a:gd name="connsiteX2309" fmla="*/ 344698 w 4138566"/>
                  <a:gd name="connsiteY2309" fmla="*/ 1359041 h 1426152"/>
                  <a:gd name="connsiteX2310" fmla="*/ 352012 w 4138566"/>
                  <a:gd name="connsiteY2310" fmla="*/ 1360504 h 1426152"/>
                  <a:gd name="connsiteX2311" fmla="*/ 362436 w 4138566"/>
                  <a:gd name="connsiteY2311" fmla="*/ 1364527 h 1426152"/>
                  <a:gd name="connsiteX2312" fmla="*/ 366459 w 4138566"/>
                  <a:gd name="connsiteY2312" fmla="*/ 1364893 h 1426152"/>
                  <a:gd name="connsiteX2313" fmla="*/ 377613 w 4138566"/>
                  <a:gd name="connsiteY2313" fmla="*/ 1363796 h 1426152"/>
                  <a:gd name="connsiteX2314" fmla="*/ 385110 w 4138566"/>
                  <a:gd name="connsiteY2314" fmla="*/ 1365807 h 1426152"/>
                  <a:gd name="connsiteX2315" fmla="*/ 392608 w 4138566"/>
                  <a:gd name="connsiteY2315" fmla="*/ 1365990 h 1426152"/>
                  <a:gd name="connsiteX2316" fmla="*/ 395716 w 4138566"/>
                  <a:gd name="connsiteY2316" fmla="*/ 1367819 h 1426152"/>
                  <a:gd name="connsiteX2317" fmla="*/ 397363 w 4138566"/>
                  <a:gd name="connsiteY2317" fmla="*/ 1369830 h 1426152"/>
                  <a:gd name="connsiteX2318" fmla="*/ 415100 w 4138566"/>
                  <a:gd name="connsiteY2318" fmla="*/ 1379339 h 1426152"/>
                  <a:gd name="connsiteX2319" fmla="*/ 416380 w 4138566"/>
                  <a:gd name="connsiteY2319" fmla="*/ 1382448 h 1426152"/>
                  <a:gd name="connsiteX2320" fmla="*/ 419672 w 4138566"/>
                  <a:gd name="connsiteY2320" fmla="*/ 1383911 h 1426152"/>
                  <a:gd name="connsiteX2321" fmla="*/ 423512 w 4138566"/>
                  <a:gd name="connsiteY2321" fmla="*/ 1382996 h 1426152"/>
                  <a:gd name="connsiteX2322" fmla="*/ 426438 w 4138566"/>
                  <a:gd name="connsiteY2322" fmla="*/ 1381168 h 1426152"/>
                  <a:gd name="connsiteX2323" fmla="*/ 433387 w 4138566"/>
                  <a:gd name="connsiteY2323" fmla="*/ 1378790 h 1426152"/>
                  <a:gd name="connsiteX2324" fmla="*/ 437044 w 4138566"/>
                  <a:gd name="connsiteY2324" fmla="*/ 1378425 h 1426152"/>
                  <a:gd name="connsiteX2325" fmla="*/ 439969 w 4138566"/>
                  <a:gd name="connsiteY2325" fmla="*/ 1380619 h 1426152"/>
                  <a:gd name="connsiteX2326" fmla="*/ 443627 w 4138566"/>
                  <a:gd name="connsiteY2326" fmla="*/ 1379888 h 1426152"/>
                  <a:gd name="connsiteX2327" fmla="*/ 451124 w 4138566"/>
                  <a:gd name="connsiteY2327" fmla="*/ 1380802 h 1426152"/>
                  <a:gd name="connsiteX2328" fmla="*/ 452953 w 4138566"/>
                  <a:gd name="connsiteY2328" fmla="*/ 1383911 h 1426152"/>
                  <a:gd name="connsiteX2329" fmla="*/ 456610 w 4138566"/>
                  <a:gd name="connsiteY2329" fmla="*/ 1384825 h 1426152"/>
                  <a:gd name="connsiteX2330" fmla="*/ 460267 w 4138566"/>
                  <a:gd name="connsiteY2330" fmla="*/ 1385008 h 1426152"/>
                  <a:gd name="connsiteX2331" fmla="*/ 463741 w 4138566"/>
                  <a:gd name="connsiteY2331" fmla="*/ 1386471 h 1426152"/>
                  <a:gd name="connsiteX2332" fmla="*/ 465022 w 4138566"/>
                  <a:gd name="connsiteY2332" fmla="*/ 1389579 h 1426152"/>
                  <a:gd name="connsiteX2333" fmla="*/ 463376 w 4138566"/>
                  <a:gd name="connsiteY2333" fmla="*/ 1395980 h 1426152"/>
                  <a:gd name="connsiteX2334" fmla="*/ 469410 w 4138566"/>
                  <a:gd name="connsiteY2334" fmla="*/ 1400003 h 1426152"/>
                  <a:gd name="connsiteX2335" fmla="*/ 476359 w 4138566"/>
                  <a:gd name="connsiteY2335" fmla="*/ 1402014 h 1426152"/>
                  <a:gd name="connsiteX2336" fmla="*/ 479103 w 4138566"/>
                  <a:gd name="connsiteY2336" fmla="*/ 1404026 h 1426152"/>
                  <a:gd name="connsiteX2337" fmla="*/ 481662 w 4138566"/>
                  <a:gd name="connsiteY2337" fmla="*/ 1405488 h 1426152"/>
                  <a:gd name="connsiteX2338" fmla="*/ 485502 w 4138566"/>
                  <a:gd name="connsiteY2338" fmla="*/ 1407683 h 1426152"/>
                  <a:gd name="connsiteX2339" fmla="*/ 489160 w 4138566"/>
                  <a:gd name="connsiteY2339" fmla="*/ 1407683 h 1426152"/>
                  <a:gd name="connsiteX2340" fmla="*/ 494280 w 4138566"/>
                  <a:gd name="connsiteY2340" fmla="*/ 1412254 h 1426152"/>
                  <a:gd name="connsiteX2341" fmla="*/ 496291 w 4138566"/>
                  <a:gd name="connsiteY2341" fmla="*/ 1415180 h 1426152"/>
                  <a:gd name="connsiteX2342" fmla="*/ 499949 w 4138566"/>
                  <a:gd name="connsiteY2342" fmla="*/ 1415363 h 1426152"/>
                  <a:gd name="connsiteX2343" fmla="*/ 501960 w 4138566"/>
                  <a:gd name="connsiteY2343" fmla="*/ 1421946 h 1426152"/>
                  <a:gd name="connsiteX2344" fmla="*/ 503606 w 4138566"/>
                  <a:gd name="connsiteY2344" fmla="*/ 1425055 h 1426152"/>
                  <a:gd name="connsiteX2345" fmla="*/ 507446 w 4138566"/>
                  <a:gd name="connsiteY2345" fmla="*/ 1424872 h 1426152"/>
                  <a:gd name="connsiteX2346" fmla="*/ 514761 w 4138566"/>
                  <a:gd name="connsiteY2346" fmla="*/ 1426152 h 1426152"/>
                  <a:gd name="connsiteX2347" fmla="*/ 518418 w 4138566"/>
                  <a:gd name="connsiteY2347" fmla="*/ 1425604 h 1426152"/>
                  <a:gd name="connsiteX2348" fmla="*/ 520978 w 4138566"/>
                  <a:gd name="connsiteY2348" fmla="*/ 1423226 h 1426152"/>
                  <a:gd name="connsiteX2349" fmla="*/ 523904 w 4138566"/>
                  <a:gd name="connsiteY2349" fmla="*/ 1416826 h 1426152"/>
                  <a:gd name="connsiteX2350" fmla="*/ 527013 w 4138566"/>
                  <a:gd name="connsiteY2350" fmla="*/ 1414997 h 1426152"/>
                  <a:gd name="connsiteX2351" fmla="*/ 530487 w 4138566"/>
                  <a:gd name="connsiteY2351" fmla="*/ 1413717 h 1426152"/>
                  <a:gd name="connsiteX2352" fmla="*/ 531950 w 4138566"/>
                  <a:gd name="connsiteY2352" fmla="*/ 1410426 h 1426152"/>
                  <a:gd name="connsiteX2353" fmla="*/ 534327 w 4138566"/>
                  <a:gd name="connsiteY2353" fmla="*/ 1406403 h 1426152"/>
                  <a:gd name="connsiteX2354" fmla="*/ 530304 w 4138566"/>
                  <a:gd name="connsiteY2354" fmla="*/ 1404208 h 1426152"/>
                  <a:gd name="connsiteX2355" fmla="*/ 524452 w 4138566"/>
                  <a:gd name="connsiteY2355" fmla="*/ 1392871 h 1426152"/>
                  <a:gd name="connsiteX2356" fmla="*/ 516041 w 4138566"/>
                  <a:gd name="connsiteY2356" fmla="*/ 1379705 h 1426152"/>
                  <a:gd name="connsiteX2357" fmla="*/ 511835 w 4138566"/>
                  <a:gd name="connsiteY2357" fmla="*/ 1374767 h 1426152"/>
                  <a:gd name="connsiteX2358" fmla="*/ 510189 w 4138566"/>
                  <a:gd name="connsiteY2358" fmla="*/ 1369282 h 1426152"/>
                  <a:gd name="connsiteX2359" fmla="*/ 510189 w 4138566"/>
                  <a:gd name="connsiteY2359" fmla="*/ 1360321 h 1426152"/>
                  <a:gd name="connsiteX2360" fmla="*/ 513480 w 4138566"/>
                  <a:gd name="connsiteY2360" fmla="*/ 1349349 h 1426152"/>
                  <a:gd name="connsiteX2361" fmla="*/ 512383 w 4138566"/>
                  <a:gd name="connsiteY2361" fmla="*/ 1344046 h 1426152"/>
                  <a:gd name="connsiteX2362" fmla="*/ 508178 w 4138566"/>
                  <a:gd name="connsiteY2362" fmla="*/ 1352824 h 1426152"/>
                  <a:gd name="connsiteX2363" fmla="*/ 506715 w 4138566"/>
                  <a:gd name="connsiteY2363" fmla="*/ 1350264 h 1426152"/>
                  <a:gd name="connsiteX2364" fmla="*/ 505617 w 4138566"/>
                  <a:gd name="connsiteY2364" fmla="*/ 1343132 h 1426152"/>
                  <a:gd name="connsiteX2365" fmla="*/ 501229 w 4138566"/>
                  <a:gd name="connsiteY2365" fmla="*/ 1336183 h 1426152"/>
                  <a:gd name="connsiteX2366" fmla="*/ 495560 w 4138566"/>
                  <a:gd name="connsiteY2366" fmla="*/ 1328869 h 1426152"/>
                  <a:gd name="connsiteX2367" fmla="*/ 490440 w 4138566"/>
                  <a:gd name="connsiteY2367" fmla="*/ 1329234 h 1426152"/>
                  <a:gd name="connsiteX2368" fmla="*/ 488428 w 4138566"/>
                  <a:gd name="connsiteY2368" fmla="*/ 1323383 h 1426152"/>
                  <a:gd name="connsiteX2369" fmla="*/ 492451 w 4138566"/>
                  <a:gd name="connsiteY2369" fmla="*/ 1317531 h 1426152"/>
                  <a:gd name="connsiteX2370" fmla="*/ 493000 w 4138566"/>
                  <a:gd name="connsiteY2370" fmla="*/ 1312960 h 1426152"/>
                  <a:gd name="connsiteX2371" fmla="*/ 496657 w 4138566"/>
                  <a:gd name="connsiteY2371" fmla="*/ 1308937 h 1426152"/>
                  <a:gd name="connsiteX2372" fmla="*/ 498120 w 4138566"/>
                  <a:gd name="connsiteY2372" fmla="*/ 1308937 h 1426152"/>
                  <a:gd name="connsiteX2373" fmla="*/ 498852 w 4138566"/>
                  <a:gd name="connsiteY2373" fmla="*/ 1307839 h 1426152"/>
                  <a:gd name="connsiteX2374" fmla="*/ 499766 w 4138566"/>
                  <a:gd name="connsiteY2374" fmla="*/ 1303999 h 1426152"/>
                  <a:gd name="connsiteX2375" fmla="*/ 504155 w 4138566"/>
                  <a:gd name="connsiteY2375" fmla="*/ 1300525 h 1426152"/>
                  <a:gd name="connsiteX2376" fmla="*/ 507081 w 4138566"/>
                  <a:gd name="connsiteY2376" fmla="*/ 1286079 h 1426152"/>
                  <a:gd name="connsiteX2377" fmla="*/ 510738 w 4138566"/>
                  <a:gd name="connsiteY2377" fmla="*/ 1286993 h 1426152"/>
                  <a:gd name="connsiteX2378" fmla="*/ 512566 w 4138566"/>
                  <a:gd name="connsiteY2378" fmla="*/ 1278947 h 1426152"/>
                  <a:gd name="connsiteX2379" fmla="*/ 513115 w 4138566"/>
                  <a:gd name="connsiteY2379" fmla="*/ 1274193 h 1426152"/>
                  <a:gd name="connsiteX2380" fmla="*/ 508726 w 4138566"/>
                  <a:gd name="connsiteY2380" fmla="*/ 1267792 h 1426152"/>
                  <a:gd name="connsiteX2381" fmla="*/ 514212 w 4138566"/>
                  <a:gd name="connsiteY2381" fmla="*/ 1269255 h 1426152"/>
                  <a:gd name="connsiteX2382" fmla="*/ 518967 w 4138566"/>
                  <a:gd name="connsiteY2382" fmla="*/ 1269621 h 1426152"/>
                  <a:gd name="connsiteX2383" fmla="*/ 518784 w 4138566"/>
                  <a:gd name="connsiteY2383" fmla="*/ 1272364 h 1426152"/>
                  <a:gd name="connsiteX2384" fmla="*/ 521344 w 4138566"/>
                  <a:gd name="connsiteY2384" fmla="*/ 1277118 h 1426152"/>
                  <a:gd name="connsiteX2385" fmla="*/ 523538 w 4138566"/>
                  <a:gd name="connsiteY2385" fmla="*/ 1282604 h 1426152"/>
                  <a:gd name="connsiteX2386" fmla="*/ 527195 w 4138566"/>
                  <a:gd name="connsiteY2386" fmla="*/ 1282970 h 1426152"/>
                  <a:gd name="connsiteX2387" fmla="*/ 529756 w 4138566"/>
                  <a:gd name="connsiteY2387" fmla="*/ 1281873 h 1426152"/>
                  <a:gd name="connsiteX2388" fmla="*/ 531767 w 4138566"/>
                  <a:gd name="connsiteY2388" fmla="*/ 1281873 h 1426152"/>
                  <a:gd name="connsiteX2389" fmla="*/ 537619 w 4138566"/>
                  <a:gd name="connsiteY2389" fmla="*/ 1270352 h 1426152"/>
                  <a:gd name="connsiteX2390" fmla="*/ 540361 w 4138566"/>
                  <a:gd name="connsiteY2390" fmla="*/ 1268890 h 1426152"/>
                  <a:gd name="connsiteX2391" fmla="*/ 537070 w 4138566"/>
                  <a:gd name="connsiteY2391" fmla="*/ 1267792 h 1426152"/>
                  <a:gd name="connsiteX2392" fmla="*/ 535424 w 4138566"/>
                  <a:gd name="connsiteY2392" fmla="*/ 1265232 h 1426152"/>
                  <a:gd name="connsiteX2393" fmla="*/ 532133 w 4138566"/>
                  <a:gd name="connsiteY2393" fmla="*/ 1264135 h 1426152"/>
                  <a:gd name="connsiteX2394" fmla="*/ 528292 w 4138566"/>
                  <a:gd name="connsiteY2394" fmla="*/ 1264135 h 1426152"/>
                  <a:gd name="connsiteX2395" fmla="*/ 525184 w 4138566"/>
                  <a:gd name="connsiteY2395" fmla="*/ 1262855 h 1426152"/>
                  <a:gd name="connsiteX2396" fmla="*/ 523721 w 4138566"/>
                  <a:gd name="connsiteY2396" fmla="*/ 1260295 h 1426152"/>
                  <a:gd name="connsiteX2397" fmla="*/ 526647 w 4138566"/>
                  <a:gd name="connsiteY2397" fmla="*/ 1257735 h 1426152"/>
                  <a:gd name="connsiteX2398" fmla="*/ 527013 w 4138566"/>
                  <a:gd name="connsiteY2398" fmla="*/ 1254626 h 1426152"/>
                  <a:gd name="connsiteX2399" fmla="*/ 530670 w 4138566"/>
                  <a:gd name="connsiteY2399" fmla="*/ 1253712 h 1426152"/>
                  <a:gd name="connsiteX2400" fmla="*/ 534510 w 4138566"/>
                  <a:gd name="connsiteY2400" fmla="*/ 1255906 h 1426152"/>
                  <a:gd name="connsiteX2401" fmla="*/ 540361 w 4138566"/>
                  <a:gd name="connsiteY2401" fmla="*/ 1254626 h 1426152"/>
                  <a:gd name="connsiteX2402" fmla="*/ 536521 w 4138566"/>
                  <a:gd name="connsiteY2402" fmla="*/ 1231951 h 1426152"/>
                  <a:gd name="connsiteX2403" fmla="*/ 532864 w 4138566"/>
                  <a:gd name="connsiteY2403" fmla="*/ 1231220 h 1426152"/>
                  <a:gd name="connsiteX2404" fmla="*/ 530670 w 4138566"/>
                  <a:gd name="connsiteY2404" fmla="*/ 1228477 h 1426152"/>
                  <a:gd name="connsiteX2405" fmla="*/ 529572 w 4138566"/>
                  <a:gd name="connsiteY2405" fmla="*/ 1225368 h 1426152"/>
                  <a:gd name="connsiteX2406" fmla="*/ 527744 w 4138566"/>
                  <a:gd name="connsiteY2406" fmla="*/ 1222625 h 1426152"/>
                  <a:gd name="connsiteX2407" fmla="*/ 525001 w 4138566"/>
                  <a:gd name="connsiteY2407" fmla="*/ 1220248 h 1426152"/>
                  <a:gd name="connsiteX2408" fmla="*/ 521344 w 4138566"/>
                  <a:gd name="connsiteY2408" fmla="*/ 1220248 h 1426152"/>
                  <a:gd name="connsiteX2409" fmla="*/ 513663 w 4138566"/>
                  <a:gd name="connsiteY2409" fmla="*/ 1221162 h 1426152"/>
                  <a:gd name="connsiteX2410" fmla="*/ 507446 w 4138566"/>
                  <a:gd name="connsiteY2410" fmla="*/ 1219699 h 1426152"/>
                  <a:gd name="connsiteX2411" fmla="*/ 506898 w 4138566"/>
                  <a:gd name="connsiteY2411" fmla="*/ 1223357 h 1426152"/>
                  <a:gd name="connsiteX2412" fmla="*/ 501229 w 4138566"/>
                  <a:gd name="connsiteY2412" fmla="*/ 1218419 h 1426152"/>
                  <a:gd name="connsiteX2413" fmla="*/ 500680 w 4138566"/>
                  <a:gd name="connsiteY2413" fmla="*/ 1215311 h 1426152"/>
                  <a:gd name="connsiteX2414" fmla="*/ 499035 w 4138566"/>
                  <a:gd name="connsiteY2414" fmla="*/ 1212385 h 1426152"/>
                  <a:gd name="connsiteX2415" fmla="*/ 500863 w 4138566"/>
                  <a:gd name="connsiteY2415" fmla="*/ 1209825 h 1426152"/>
                  <a:gd name="connsiteX2416" fmla="*/ 499035 w 4138566"/>
                  <a:gd name="connsiteY2416" fmla="*/ 1207082 h 1426152"/>
                  <a:gd name="connsiteX2417" fmla="*/ 498486 w 4138566"/>
                  <a:gd name="connsiteY2417" fmla="*/ 1203973 h 1426152"/>
                  <a:gd name="connsiteX2418" fmla="*/ 485137 w 4138566"/>
                  <a:gd name="connsiteY2418" fmla="*/ 1200133 h 1426152"/>
                  <a:gd name="connsiteX2419" fmla="*/ 490257 w 4138566"/>
                  <a:gd name="connsiteY2419" fmla="*/ 1182944 h 1426152"/>
                  <a:gd name="connsiteX2420" fmla="*/ 496657 w 4138566"/>
                  <a:gd name="connsiteY2420" fmla="*/ 1179835 h 1426152"/>
                  <a:gd name="connsiteX2421" fmla="*/ 498668 w 4138566"/>
                  <a:gd name="connsiteY2421" fmla="*/ 1177092 h 1426152"/>
                  <a:gd name="connsiteX2422" fmla="*/ 497389 w 4138566"/>
                  <a:gd name="connsiteY2422" fmla="*/ 1173983 h 1426152"/>
                  <a:gd name="connsiteX2423" fmla="*/ 492268 w 4138566"/>
                  <a:gd name="connsiteY2423" fmla="*/ 1169778 h 1426152"/>
                  <a:gd name="connsiteX2424" fmla="*/ 496840 w 4138566"/>
                  <a:gd name="connsiteY2424" fmla="*/ 1152040 h 1426152"/>
                  <a:gd name="connsiteX2425" fmla="*/ 503423 w 4138566"/>
                  <a:gd name="connsiteY2425" fmla="*/ 1148931 h 1426152"/>
                  <a:gd name="connsiteX2426" fmla="*/ 505434 w 4138566"/>
                  <a:gd name="connsiteY2426" fmla="*/ 1146188 h 1426152"/>
                  <a:gd name="connsiteX2427" fmla="*/ 504703 w 4138566"/>
                  <a:gd name="connsiteY2427" fmla="*/ 1143079 h 1426152"/>
                  <a:gd name="connsiteX2428" fmla="*/ 505983 w 4138566"/>
                  <a:gd name="connsiteY2428" fmla="*/ 1140154 h 1426152"/>
                  <a:gd name="connsiteX2429" fmla="*/ 506166 w 4138566"/>
                  <a:gd name="connsiteY2429" fmla="*/ 1137045 h 1426152"/>
                  <a:gd name="connsiteX2430" fmla="*/ 507629 w 4138566"/>
                  <a:gd name="connsiteY2430" fmla="*/ 1134119 h 1426152"/>
                  <a:gd name="connsiteX2431" fmla="*/ 510006 w 4138566"/>
                  <a:gd name="connsiteY2431" fmla="*/ 1131559 h 1426152"/>
                  <a:gd name="connsiteX2432" fmla="*/ 513298 w 4138566"/>
                  <a:gd name="connsiteY2432" fmla="*/ 1133388 h 1426152"/>
                  <a:gd name="connsiteX2433" fmla="*/ 514395 w 4138566"/>
                  <a:gd name="connsiteY2433" fmla="*/ 1136496 h 1426152"/>
                  <a:gd name="connsiteX2434" fmla="*/ 520247 w 4138566"/>
                  <a:gd name="connsiteY2434" fmla="*/ 1140336 h 1426152"/>
                  <a:gd name="connsiteX2435" fmla="*/ 528658 w 4138566"/>
                  <a:gd name="connsiteY2435" fmla="*/ 1154600 h 1426152"/>
                  <a:gd name="connsiteX2436" fmla="*/ 532133 w 4138566"/>
                  <a:gd name="connsiteY2436" fmla="*/ 1155697 h 1426152"/>
                  <a:gd name="connsiteX2437" fmla="*/ 544384 w 4138566"/>
                  <a:gd name="connsiteY2437" fmla="*/ 1148565 h 1426152"/>
                  <a:gd name="connsiteX2438" fmla="*/ 543287 w 4138566"/>
                  <a:gd name="connsiteY2438" fmla="*/ 1145457 h 1426152"/>
                  <a:gd name="connsiteX2439" fmla="*/ 541642 w 4138566"/>
                  <a:gd name="connsiteY2439" fmla="*/ 1142531 h 1426152"/>
                  <a:gd name="connsiteX2440" fmla="*/ 539813 w 4138566"/>
                  <a:gd name="connsiteY2440" fmla="*/ 1133205 h 1426152"/>
                  <a:gd name="connsiteX2441" fmla="*/ 536338 w 4138566"/>
                  <a:gd name="connsiteY2441" fmla="*/ 1127536 h 1426152"/>
                  <a:gd name="connsiteX2442" fmla="*/ 540179 w 4138566"/>
                  <a:gd name="connsiteY2442" fmla="*/ 1128085 h 1426152"/>
                  <a:gd name="connsiteX2443" fmla="*/ 543653 w 4138566"/>
                  <a:gd name="connsiteY2443" fmla="*/ 1126988 h 1426152"/>
                  <a:gd name="connsiteX2444" fmla="*/ 552796 w 4138566"/>
                  <a:gd name="connsiteY2444" fmla="*/ 1121319 h 1426152"/>
                  <a:gd name="connsiteX2445" fmla="*/ 556270 w 4138566"/>
                  <a:gd name="connsiteY2445" fmla="*/ 1120039 h 1426152"/>
                  <a:gd name="connsiteX2446" fmla="*/ 558282 w 4138566"/>
                  <a:gd name="connsiteY2446" fmla="*/ 1117661 h 1426152"/>
                  <a:gd name="connsiteX2447" fmla="*/ 558648 w 4138566"/>
                  <a:gd name="connsiteY2447" fmla="*/ 1114370 h 1426152"/>
                  <a:gd name="connsiteX2448" fmla="*/ 558282 w 4138566"/>
                  <a:gd name="connsiteY2448" fmla="*/ 1111261 h 1426152"/>
                  <a:gd name="connsiteX2449" fmla="*/ 561940 w 4138566"/>
                  <a:gd name="connsiteY2449" fmla="*/ 1110713 h 1426152"/>
                  <a:gd name="connsiteX2450" fmla="*/ 565780 w 4138566"/>
                  <a:gd name="connsiteY2450" fmla="*/ 1110895 h 1426152"/>
                  <a:gd name="connsiteX2451" fmla="*/ 569254 w 4138566"/>
                  <a:gd name="connsiteY2451" fmla="*/ 1109798 h 1426152"/>
                  <a:gd name="connsiteX2452" fmla="*/ 571448 w 4138566"/>
                  <a:gd name="connsiteY2452" fmla="*/ 1107421 h 1426152"/>
                  <a:gd name="connsiteX2453" fmla="*/ 574740 w 4138566"/>
                  <a:gd name="connsiteY2453" fmla="*/ 1105958 h 1426152"/>
                  <a:gd name="connsiteX2454" fmla="*/ 578397 w 4138566"/>
                  <a:gd name="connsiteY2454" fmla="*/ 1105044 h 1426152"/>
                  <a:gd name="connsiteX2455" fmla="*/ 580775 w 4138566"/>
                  <a:gd name="connsiteY2455" fmla="*/ 1102667 h 1426152"/>
                  <a:gd name="connsiteX2456" fmla="*/ 583883 w 4138566"/>
                  <a:gd name="connsiteY2456" fmla="*/ 1100838 h 1426152"/>
                  <a:gd name="connsiteX2457" fmla="*/ 586260 w 4138566"/>
                  <a:gd name="connsiteY2457" fmla="*/ 1098461 h 1426152"/>
                  <a:gd name="connsiteX2458" fmla="*/ 587174 w 4138566"/>
                  <a:gd name="connsiteY2458" fmla="*/ 1095352 h 1426152"/>
                  <a:gd name="connsiteX2459" fmla="*/ 590100 w 4138566"/>
                  <a:gd name="connsiteY2459" fmla="*/ 1093341 h 1426152"/>
                  <a:gd name="connsiteX2460" fmla="*/ 597232 w 4138566"/>
                  <a:gd name="connsiteY2460" fmla="*/ 1091695 h 1426152"/>
                  <a:gd name="connsiteX2461" fmla="*/ 604547 w 4138566"/>
                  <a:gd name="connsiteY2461" fmla="*/ 1091878 h 1426152"/>
                  <a:gd name="connsiteX2462" fmla="*/ 605461 w 4138566"/>
                  <a:gd name="connsiteY2462" fmla="*/ 1094804 h 1426152"/>
                  <a:gd name="connsiteX2463" fmla="*/ 606924 w 4138566"/>
                  <a:gd name="connsiteY2463" fmla="*/ 1097729 h 1426152"/>
                  <a:gd name="connsiteX2464" fmla="*/ 614421 w 4138566"/>
                  <a:gd name="connsiteY2464" fmla="*/ 1096266 h 1426152"/>
                  <a:gd name="connsiteX2465" fmla="*/ 616616 w 4138566"/>
                  <a:gd name="connsiteY2465" fmla="*/ 1098644 h 1426152"/>
                  <a:gd name="connsiteX2466" fmla="*/ 618627 w 4138566"/>
                  <a:gd name="connsiteY2466" fmla="*/ 1096084 h 1426152"/>
                  <a:gd name="connsiteX2467" fmla="*/ 619907 w 4138566"/>
                  <a:gd name="connsiteY2467" fmla="*/ 1092792 h 1426152"/>
                  <a:gd name="connsiteX2468" fmla="*/ 622101 w 4138566"/>
                  <a:gd name="connsiteY2468" fmla="*/ 1090232 h 1426152"/>
                  <a:gd name="connsiteX2469" fmla="*/ 625759 w 4138566"/>
                  <a:gd name="connsiteY2469" fmla="*/ 1090598 h 1426152"/>
                  <a:gd name="connsiteX2470" fmla="*/ 629233 w 4138566"/>
                  <a:gd name="connsiteY2470" fmla="*/ 1089318 h 1426152"/>
                  <a:gd name="connsiteX2471" fmla="*/ 632708 w 4138566"/>
                  <a:gd name="connsiteY2471" fmla="*/ 1089318 h 1426152"/>
                  <a:gd name="connsiteX2472" fmla="*/ 635451 w 4138566"/>
                  <a:gd name="connsiteY2472" fmla="*/ 1095352 h 1426152"/>
                  <a:gd name="connsiteX2473" fmla="*/ 637828 w 4138566"/>
                  <a:gd name="connsiteY2473" fmla="*/ 1097729 h 1426152"/>
                  <a:gd name="connsiteX2474" fmla="*/ 641485 w 4138566"/>
                  <a:gd name="connsiteY2474" fmla="*/ 1096632 h 1426152"/>
                  <a:gd name="connsiteX2475" fmla="*/ 645142 w 4138566"/>
                  <a:gd name="connsiteY2475" fmla="*/ 1096449 h 1426152"/>
                  <a:gd name="connsiteX2476" fmla="*/ 648617 w 4138566"/>
                  <a:gd name="connsiteY2476" fmla="*/ 1097547 h 1426152"/>
                  <a:gd name="connsiteX2477" fmla="*/ 655931 w 4138566"/>
                  <a:gd name="connsiteY2477" fmla="*/ 1096084 h 1426152"/>
                  <a:gd name="connsiteX2478" fmla="*/ 659589 w 4138566"/>
                  <a:gd name="connsiteY2478" fmla="*/ 1096266 h 1426152"/>
                  <a:gd name="connsiteX2479" fmla="*/ 662880 w 4138566"/>
                  <a:gd name="connsiteY2479" fmla="*/ 1098095 h 1426152"/>
                  <a:gd name="connsiteX2480" fmla="*/ 665440 w 4138566"/>
                  <a:gd name="connsiteY2480" fmla="*/ 1100289 h 1426152"/>
                  <a:gd name="connsiteX2481" fmla="*/ 668183 w 4138566"/>
                  <a:gd name="connsiteY2481" fmla="*/ 1106141 h 1426152"/>
                  <a:gd name="connsiteX2482" fmla="*/ 677875 w 4138566"/>
                  <a:gd name="connsiteY2482" fmla="*/ 1110895 h 1426152"/>
                  <a:gd name="connsiteX2483" fmla="*/ 680252 w 4138566"/>
                  <a:gd name="connsiteY2483" fmla="*/ 1113090 h 1426152"/>
                  <a:gd name="connsiteX2484" fmla="*/ 681532 w 4138566"/>
                  <a:gd name="connsiteY2484" fmla="*/ 1116199 h 1426152"/>
                  <a:gd name="connsiteX2485" fmla="*/ 686470 w 4138566"/>
                  <a:gd name="connsiteY2485" fmla="*/ 1120953 h 1426152"/>
                  <a:gd name="connsiteX2486" fmla="*/ 686104 w 4138566"/>
                  <a:gd name="connsiteY2486" fmla="*/ 1124062 h 1426152"/>
                  <a:gd name="connsiteX2487" fmla="*/ 686470 w 4138566"/>
                  <a:gd name="connsiteY2487" fmla="*/ 1127170 h 1426152"/>
                  <a:gd name="connsiteX2488" fmla="*/ 688664 w 4138566"/>
                  <a:gd name="connsiteY2488" fmla="*/ 1129731 h 1426152"/>
                  <a:gd name="connsiteX2489" fmla="*/ 692138 w 4138566"/>
                  <a:gd name="connsiteY2489" fmla="*/ 1128633 h 1426152"/>
                  <a:gd name="connsiteX2490" fmla="*/ 692321 w 4138566"/>
                  <a:gd name="connsiteY2490" fmla="*/ 1125708 h 1426152"/>
                  <a:gd name="connsiteX2491" fmla="*/ 691772 w 4138566"/>
                  <a:gd name="connsiteY2491" fmla="*/ 1122599 h 1426152"/>
                  <a:gd name="connsiteX2492" fmla="*/ 691955 w 4138566"/>
                  <a:gd name="connsiteY2492" fmla="*/ 1119490 h 1426152"/>
                  <a:gd name="connsiteX2493" fmla="*/ 689944 w 4138566"/>
                  <a:gd name="connsiteY2493" fmla="*/ 1116747 h 1426152"/>
                  <a:gd name="connsiteX2494" fmla="*/ 692321 w 4138566"/>
                  <a:gd name="connsiteY2494" fmla="*/ 1114370 h 1426152"/>
                  <a:gd name="connsiteX2495" fmla="*/ 696161 w 4138566"/>
                  <a:gd name="connsiteY2495" fmla="*/ 1114004 h 1426152"/>
                  <a:gd name="connsiteX2496" fmla="*/ 697441 w 4138566"/>
                  <a:gd name="connsiteY2496" fmla="*/ 1116930 h 1426152"/>
                  <a:gd name="connsiteX2497" fmla="*/ 700367 w 4138566"/>
                  <a:gd name="connsiteY2497" fmla="*/ 1118942 h 1426152"/>
                  <a:gd name="connsiteX2498" fmla="*/ 701464 w 4138566"/>
                  <a:gd name="connsiteY2498" fmla="*/ 1121867 h 1426152"/>
                  <a:gd name="connsiteX2499" fmla="*/ 704207 w 4138566"/>
                  <a:gd name="connsiteY2499" fmla="*/ 1123879 h 1426152"/>
                  <a:gd name="connsiteX2500" fmla="*/ 711339 w 4138566"/>
                  <a:gd name="connsiteY2500" fmla="*/ 1126073 h 1426152"/>
                  <a:gd name="connsiteX2501" fmla="*/ 718105 w 4138566"/>
                  <a:gd name="connsiteY2501" fmla="*/ 1129365 h 1426152"/>
                  <a:gd name="connsiteX2502" fmla="*/ 721945 w 4138566"/>
                  <a:gd name="connsiteY2502" fmla="*/ 1128450 h 1426152"/>
                  <a:gd name="connsiteX2503" fmla="*/ 730905 w 4138566"/>
                  <a:gd name="connsiteY2503" fmla="*/ 1122782 h 1426152"/>
                  <a:gd name="connsiteX2504" fmla="*/ 730722 w 4138566"/>
                  <a:gd name="connsiteY2504" fmla="*/ 1119673 h 1426152"/>
                  <a:gd name="connsiteX2505" fmla="*/ 734197 w 4138566"/>
                  <a:gd name="connsiteY2505" fmla="*/ 1118393 h 1426152"/>
                  <a:gd name="connsiteX2506" fmla="*/ 736940 w 4138566"/>
                  <a:gd name="connsiteY2506" fmla="*/ 1116381 h 1426152"/>
                  <a:gd name="connsiteX2507" fmla="*/ 740597 w 4138566"/>
                  <a:gd name="connsiteY2507" fmla="*/ 1115833 h 1426152"/>
                  <a:gd name="connsiteX2508" fmla="*/ 744072 w 4138566"/>
                  <a:gd name="connsiteY2508" fmla="*/ 1116747 h 1426152"/>
                  <a:gd name="connsiteX2509" fmla="*/ 744437 w 4138566"/>
                  <a:gd name="connsiteY2509" fmla="*/ 1113638 h 1426152"/>
                  <a:gd name="connsiteX2510" fmla="*/ 748095 w 4138566"/>
                  <a:gd name="connsiteY2510" fmla="*/ 1113638 h 1426152"/>
                  <a:gd name="connsiteX2511" fmla="*/ 751751 w 4138566"/>
                  <a:gd name="connsiteY2511" fmla="*/ 1114370 h 1426152"/>
                  <a:gd name="connsiteX2512" fmla="*/ 755043 w 4138566"/>
                  <a:gd name="connsiteY2512" fmla="*/ 1112541 h 1426152"/>
                  <a:gd name="connsiteX2513" fmla="*/ 758152 w 4138566"/>
                  <a:gd name="connsiteY2513" fmla="*/ 1114370 h 1426152"/>
                  <a:gd name="connsiteX2514" fmla="*/ 763455 w 4138566"/>
                  <a:gd name="connsiteY2514" fmla="*/ 1118759 h 1426152"/>
                  <a:gd name="connsiteX2515" fmla="*/ 770221 w 4138566"/>
                  <a:gd name="connsiteY2515" fmla="*/ 1115467 h 1426152"/>
                  <a:gd name="connsiteX2516" fmla="*/ 771684 w 4138566"/>
                  <a:gd name="connsiteY2516" fmla="*/ 1112724 h 1426152"/>
                  <a:gd name="connsiteX2517" fmla="*/ 779181 w 4138566"/>
                  <a:gd name="connsiteY2517" fmla="*/ 1112541 h 1426152"/>
                  <a:gd name="connsiteX2518" fmla="*/ 782473 w 4138566"/>
                  <a:gd name="connsiteY2518" fmla="*/ 1111078 h 1426152"/>
                  <a:gd name="connsiteX2519" fmla="*/ 789421 w 4138566"/>
                  <a:gd name="connsiteY2519" fmla="*/ 1113456 h 1426152"/>
                  <a:gd name="connsiteX2520" fmla="*/ 791799 w 4138566"/>
                  <a:gd name="connsiteY2520" fmla="*/ 1115833 h 1426152"/>
                  <a:gd name="connsiteX2521" fmla="*/ 792347 w 4138566"/>
                  <a:gd name="connsiteY2521" fmla="*/ 1122050 h 1426152"/>
                  <a:gd name="connsiteX2522" fmla="*/ 795273 w 4138566"/>
                  <a:gd name="connsiteY2522" fmla="*/ 1124062 h 1426152"/>
                  <a:gd name="connsiteX2523" fmla="*/ 797285 w 4138566"/>
                  <a:gd name="connsiteY2523" fmla="*/ 1126622 h 1426152"/>
                  <a:gd name="connsiteX2524" fmla="*/ 804965 w 4138566"/>
                  <a:gd name="connsiteY2524" fmla="*/ 1126073 h 1426152"/>
                  <a:gd name="connsiteX2525" fmla="*/ 811914 w 4138566"/>
                  <a:gd name="connsiteY2525" fmla="*/ 1127353 h 1426152"/>
                  <a:gd name="connsiteX2526" fmla="*/ 811548 w 4138566"/>
                  <a:gd name="connsiteY2526" fmla="*/ 1127353 h 1426152"/>
                  <a:gd name="connsiteX2527" fmla="*/ 813194 w 4138566"/>
                  <a:gd name="connsiteY2527" fmla="*/ 1131376 h 1426152"/>
                  <a:gd name="connsiteX2528" fmla="*/ 820874 w 4138566"/>
                  <a:gd name="connsiteY2528" fmla="*/ 1131011 h 1426152"/>
                  <a:gd name="connsiteX2529" fmla="*/ 823983 w 4138566"/>
                  <a:gd name="connsiteY2529" fmla="*/ 1129365 h 1426152"/>
                  <a:gd name="connsiteX2530" fmla="*/ 827092 w 4138566"/>
                  <a:gd name="connsiteY2530" fmla="*/ 1123330 h 1426152"/>
                  <a:gd name="connsiteX2531" fmla="*/ 829286 w 4138566"/>
                  <a:gd name="connsiteY2531" fmla="*/ 1120770 h 1426152"/>
                  <a:gd name="connsiteX2532" fmla="*/ 832577 w 4138566"/>
                  <a:gd name="connsiteY2532" fmla="*/ 1122050 h 1426152"/>
                  <a:gd name="connsiteX2533" fmla="*/ 837332 w 4138566"/>
                  <a:gd name="connsiteY2533" fmla="*/ 1126988 h 1426152"/>
                  <a:gd name="connsiteX2534" fmla="*/ 845195 w 4138566"/>
                  <a:gd name="connsiteY2534" fmla="*/ 1127170 h 1426152"/>
                  <a:gd name="connsiteX2535" fmla="*/ 852509 w 4138566"/>
                  <a:gd name="connsiteY2535" fmla="*/ 1126073 h 1426152"/>
                  <a:gd name="connsiteX2536" fmla="*/ 855435 w 4138566"/>
                  <a:gd name="connsiteY2536" fmla="*/ 1124062 h 1426152"/>
                  <a:gd name="connsiteX2537" fmla="*/ 862750 w 4138566"/>
                  <a:gd name="connsiteY2537" fmla="*/ 1121867 h 1426152"/>
                  <a:gd name="connsiteX2538" fmla="*/ 868236 w 4138566"/>
                  <a:gd name="connsiteY2538" fmla="*/ 1107421 h 1426152"/>
                  <a:gd name="connsiteX2539" fmla="*/ 869882 w 4138566"/>
                  <a:gd name="connsiteY2539" fmla="*/ 1104495 h 1426152"/>
                  <a:gd name="connsiteX2540" fmla="*/ 867321 w 4138566"/>
                  <a:gd name="connsiteY2540" fmla="*/ 1102118 h 1426152"/>
                  <a:gd name="connsiteX2541" fmla="*/ 866407 w 4138566"/>
                  <a:gd name="connsiteY2541" fmla="*/ 1100655 h 1426152"/>
                  <a:gd name="connsiteX2542" fmla="*/ 860190 w 4138566"/>
                  <a:gd name="connsiteY2542" fmla="*/ 1100289 h 1426152"/>
                  <a:gd name="connsiteX2543" fmla="*/ 852692 w 4138566"/>
                  <a:gd name="connsiteY2543" fmla="*/ 1099741 h 1426152"/>
                  <a:gd name="connsiteX2544" fmla="*/ 849950 w 4138566"/>
                  <a:gd name="connsiteY2544" fmla="*/ 1096815 h 1426152"/>
                  <a:gd name="connsiteX2545" fmla="*/ 848121 w 4138566"/>
                  <a:gd name="connsiteY2545" fmla="*/ 1094804 h 1426152"/>
                  <a:gd name="connsiteX2546" fmla="*/ 840440 w 4138566"/>
                  <a:gd name="connsiteY2546" fmla="*/ 1093706 h 1426152"/>
                  <a:gd name="connsiteX2547" fmla="*/ 836966 w 4138566"/>
                  <a:gd name="connsiteY2547" fmla="*/ 1092609 h 1426152"/>
                  <a:gd name="connsiteX2548" fmla="*/ 837332 w 4138566"/>
                  <a:gd name="connsiteY2548" fmla="*/ 1089318 h 1426152"/>
                  <a:gd name="connsiteX2549" fmla="*/ 835320 w 4138566"/>
                  <a:gd name="connsiteY2549" fmla="*/ 1086575 h 1426152"/>
                  <a:gd name="connsiteX2550" fmla="*/ 828006 w 4138566"/>
                  <a:gd name="connsiteY2550" fmla="*/ 1085477 h 1426152"/>
                  <a:gd name="connsiteX2551" fmla="*/ 828189 w 4138566"/>
                  <a:gd name="connsiteY2551" fmla="*/ 1082369 h 1426152"/>
                  <a:gd name="connsiteX2552" fmla="*/ 831846 w 4138566"/>
                  <a:gd name="connsiteY2552" fmla="*/ 1081455 h 1426152"/>
                  <a:gd name="connsiteX2553" fmla="*/ 837514 w 4138566"/>
                  <a:gd name="connsiteY2553" fmla="*/ 1077432 h 1426152"/>
                  <a:gd name="connsiteX2554" fmla="*/ 844646 w 4138566"/>
                  <a:gd name="connsiteY2554" fmla="*/ 1075603 h 1426152"/>
                  <a:gd name="connsiteX2555" fmla="*/ 851412 w 4138566"/>
                  <a:gd name="connsiteY2555" fmla="*/ 1072129 h 1426152"/>
                  <a:gd name="connsiteX2556" fmla="*/ 853058 w 4138566"/>
                  <a:gd name="connsiteY2556" fmla="*/ 1069386 h 1426152"/>
                  <a:gd name="connsiteX2557" fmla="*/ 853424 w 4138566"/>
                  <a:gd name="connsiteY2557" fmla="*/ 1066094 h 1426152"/>
                  <a:gd name="connsiteX2558" fmla="*/ 844829 w 4138566"/>
                  <a:gd name="connsiteY2558" fmla="*/ 1056036 h 1426152"/>
                  <a:gd name="connsiteX2559" fmla="*/ 848486 w 4138566"/>
                  <a:gd name="connsiteY2559" fmla="*/ 1054939 h 1426152"/>
                  <a:gd name="connsiteX2560" fmla="*/ 851412 w 4138566"/>
                  <a:gd name="connsiteY2560" fmla="*/ 1052562 h 1426152"/>
                  <a:gd name="connsiteX2561" fmla="*/ 852509 w 4138566"/>
                  <a:gd name="connsiteY2561" fmla="*/ 1049819 h 1426152"/>
                  <a:gd name="connsiteX2562" fmla="*/ 855070 w 4138566"/>
                  <a:gd name="connsiteY2562" fmla="*/ 1047625 h 1426152"/>
                  <a:gd name="connsiteX2563" fmla="*/ 859093 w 4138566"/>
                  <a:gd name="connsiteY2563" fmla="*/ 1047076 h 1426152"/>
                  <a:gd name="connsiteX2564" fmla="*/ 862750 w 4138566"/>
                  <a:gd name="connsiteY2564" fmla="*/ 1047991 h 1426152"/>
                  <a:gd name="connsiteX2565" fmla="*/ 866407 w 4138566"/>
                  <a:gd name="connsiteY2565" fmla="*/ 1047442 h 1426152"/>
                  <a:gd name="connsiteX2566" fmla="*/ 870064 w 4138566"/>
                  <a:gd name="connsiteY2566" fmla="*/ 1048173 h 1426152"/>
                  <a:gd name="connsiteX2567" fmla="*/ 877379 w 4138566"/>
                  <a:gd name="connsiteY2567" fmla="*/ 1047991 h 1426152"/>
                  <a:gd name="connsiteX2568" fmla="*/ 881036 w 4138566"/>
                  <a:gd name="connsiteY2568" fmla="*/ 1047076 h 1426152"/>
                  <a:gd name="connsiteX2569" fmla="*/ 882682 w 4138566"/>
                  <a:gd name="connsiteY2569" fmla="*/ 1044150 h 1426152"/>
                  <a:gd name="connsiteX2570" fmla="*/ 880671 w 4138566"/>
                  <a:gd name="connsiteY2570" fmla="*/ 1041590 h 1426152"/>
                  <a:gd name="connsiteX2571" fmla="*/ 873905 w 4138566"/>
                  <a:gd name="connsiteY2571" fmla="*/ 1038664 h 1426152"/>
                  <a:gd name="connsiteX2572" fmla="*/ 859093 w 4138566"/>
                  <a:gd name="connsiteY2572" fmla="*/ 1036836 h 1426152"/>
                  <a:gd name="connsiteX2573" fmla="*/ 857264 w 4138566"/>
                  <a:gd name="connsiteY2573" fmla="*/ 1034276 h 1426152"/>
                  <a:gd name="connsiteX2574" fmla="*/ 857630 w 4138566"/>
                  <a:gd name="connsiteY2574" fmla="*/ 1031167 h 1426152"/>
                  <a:gd name="connsiteX2575" fmla="*/ 861470 w 4138566"/>
                  <a:gd name="connsiteY2575" fmla="*/ 1031350 h 1426152"/>
                  <a:gd name="connsiteX2576" fmla="*/ 864944 w 4138566"/>
                  <a:gd name="connsiteY2576" fmla="*/ 1030070 h 1426152"/>
                  <a:gd name="connsiteX2577" fmla="*/ 866773 w 4138566"/>
                  <a:gd name="connsiteY2577" fmla="*/ 1027327 h 1426152"/>
                  <a:gd name="connsiteX2578" fmla="*/ 864213 w 4138566"/>
                  <a:gd name="connsiteY2578" fmla="*/ 1025315 h 1426152"/>
                  <a:gd name="connsiteX2579" fmla="*/ 860921 w 4138566"/>
                  <a:gd name="connsiteY2579" fmla="*/ 1026961 h 1426152"/>
                  <a:gd name="connsiteX2580" fmla="*/ 853607 w 4138566"/>
                  <a:gd name="connsiteY2580" fmla="*/ 1026961 h 1426152"/>
                  <a:gd name="connsiteX2581" fmla="*/ 853607 w 4138566"/>
                  <a:gd name="connsiteY2581" fmla="*/ 1023853 h 1426152"/>
                  <a:gd name="connsiteX2582" fmla="*/ 854704 w 4138566"/>
                  <a:gd name="connsiteY2582" fmla="*/ 1020927 h 1426152"/>
                  <a:gd name="connsiteX2583" fmla="*/ 856898 w 4138566"/>
                  <a:gd name="connsiteY2583" fmla="*/ 1018549 h 1426152"/>
                  <a:gd name="connsiteX2584" fmla="*/ 851961 w 4138566"/>
                  <a:gd name="connsiteY2584" fmla="*/ 1014161 h 1426152"/>
                  <a:gd name="connsiteX2585" fmla="*/ 859275 w 4138566"/>
                  <a:gd name="connsiteY2585" fmla="*/ 1014161 h 1426152"/>
                  <a:gd name="connsiteX2586" fmla="*/ 861104 w 4138566"/>
                  <a:gd name="connsiteY2586" fmla="*/ 1011601 h 1426152"/>
                  <a:gd name="connsiteX2587" fmla="*/ 865310 w 4138566"/>
                  <a:gd name="connsiteY2587" fmla="*/ 1011601 h 1426152"/>
                  <a:gd name="connsiteX2588" fmla="*/ 867504 w 4138566"/>
                  <a:gd name="connsiteY2588" fmla="*/ 1013978 h 1426152"/>
                  <a:gd name="connsiteX2589" fmla="*/ 871161 w 4138566"/>
                  <a:gd name="connsiteY2589" fmla="*/ 1013612 h 1426152"/>
                  <a:gd name="connsiteX2590" fmla="*/ 875002 w 4138566"/>
                  <a:gd name="connsiteY2590" fmla="*/ 1013795 h 1426152"/>
                  <a:gd name="connsiteX2591" fmla="*/ 878476 w 4138566"/>
                  <a:gd name="connsiteY2591" fmla="*/ 1012881 h 1426152"/>
                  <a:gd name="connsiteX2592" fmla="*/ 889814 w 4138566"/>
                  <a:gd name="connsiteY2592" fmla="*/ 1013246 h 1426152"/>
                  <a:gd name="connsiteX2593" fmla="*/ 892008 w 4138566"/>
                  <a:gd name="connsiteY2593" fmla="*/ 1015624 h 1426152"/>
                  <a:gd name="connsiteX2594" fmla="*/ 896763 w 4138566"/>
                  <a:gd name="connsiteY2594" fmla="*/ 1011052 h 1426152"/>
                  <a:gd name="connsiteX2595" fmla="*/ 900237 w 4138566"/>
                  <a:gd name="connsiteY2595" fmla="*/ 1010138 h 1426152"/>
                  <a:gd name="connsiteX2596" fmla="*/ 907734 w 4138566"/>
                  <a:gd name="connsiteY2596" fmla="*/ 1010321 h 1426152"/>
                  <a:gd name="connsiteX2597" fmla="*/ 910660 w 4138566"/>
                  <a:gd name="connsiteY2597" fmla="*/ 1008309 h 1426152"/>
                  <a:gd name="connsiteX2598" fmla="*/ 914317 w 4138566"/>
                  <a:gd name="connsiteY2598" fmla="*/ 1007395 h 1426152"/>
                  <a:gd name="connsiteX2599" fmla="*/ 920169 w 4138566"/>
                  <a:gd name="connsiteY2599" fmla="*/ 1003738 h 1426152"/>
                  <a:gd name="connsiteX2600" fmla="*/ 923826 w 4138566"/>
                  <a:gd name="connsiteY2600" fmla="*/ 1004652 h 1426152"/>
                  <a:gd name="connsiteX2601" fmla="*/ 926569 w 4138566"/>
                  <a:gd name="connsiteY2601" fmla="*/ 1006846 h 1426152"/>
                  <a:gd name="connsiteX2602" fmla="*/ 930409 w 4138566"/>
                  <a:gd name="connsiteY2602" fmla="*/ 1006663 h 1426152"/>
                  <a:gd name="connsiteX2603" fmla="*/ 931690 w 4138566"/>
                  <a:gd name="connsiteY2603" fmla="*/ 1003738 h 1426152"/>
                  <a:gd name="connsiteX2604" fmla="*/ 939187 w 4138566"/>
                  <a:gd name="connsiteY2604" fmla="*/ 1002275 h 1426152"/>
                  <a:gd name="connsiteX2605" fmla="*/ 942112 w 4138566"/>
                  <a:gd name="connsiteY2605" fmla="*/ 1000629 h 1426152"/>
                  <a:gd name="connsiteX2606" fmla="*/ 945953 w 4138566"/>
                  <a:gd name="connsiteY2606" fmla="*/ 1000446 h 1426152"/>
                  <a:gd name="connsiteX2607" fmla="*/ 949427 w 4138566"/>
                  <a:gd name="connsiteY2607" fmla="*/ 999349 h 1426152"/>
                  <a:gd name="connsiteX2608" fmla="*/ 953084 w 4138566"/>
                  <a:gd name="connsiteY2608" fmla="*/ 999166 h 1426152"/>
                  <a:gd name="connsiteX2609" fmla="*/ 956559 w 4138566"/>
                  <a:gd name="connsiteY2609" fmla="*/ 1000080 h 1426152"/>
                  <a:gd name="connsiteX2610" fmla="*/ 958570 w 4138566"/>
                  <a:gd name="connsiteY2610" fmla="*/ 997337 h 1426152"/>
                  <a:gd name="connsiteX2611" fmla="*/ 959302 w 4138566"/>
                  <a:gd name="connsiteY2611" fmla="*/ 994594 h 1426152"/>
                  <a:gd name="connsiteX2612" fmla="*/ 960765 w 4138566"/>
                  <a:gd name="connsiteY2612" fmla="*/ 991851 h 1426152"/>
                  <a:gd name="connsiteX2613" fmla="*/ 964239 w 4138566"/>
                  <a:gd name="connsiteY2613" fmla="*/ 990206 h 1426152"/>
                  <a:gd name="connsiteX2614" fmla="*/ 967896 w 4138566"/>
                  <a:gd name="connsiteY2614" fmla="*/ 989657 h 1426152"/>
                  <a:gd name="connsiteX2615" fmla="*/ 971188 w 4138566"/>
                  <a:gd name="connsiteY2615" fmla="*/ 990937 h 1426152"/>
                  <a:gd name="connsiteX2616" fmla="*/ 979782 w 4138566"/>
                  <a:gd name="connsiteY2616" fmla="*/ 988926 h 1426152"/>
                  <a:gd name="connsiteX2617" fmla="*/ 979417 w 4138566"/>
                  <a:gd name="connsiteY2617" fmla="*/ 989108 h 1426152"/>
                  <a:gd name="connsiteX2618" fmla="*/ 996789 w 4138566"/>
                  <a:gd name="connsiteY2618" fmla="*/ 985451 h 1426152"/>
                  <a:gd name="connsiteX2619" fmla="*/ 1011418 w 4138566"/>
                  <a:gd name="connsiteY2619" fmla="*/ 983988 h 1426152"/>
                  <a:gd name="connsiteX2620" fmla="*/ 1024950 w 4138566"/>
                  <a:gd name="connsiteY2620" fmla="*/ 981062 h 1426152"/>
                  <a:gd name="connsiteX2621" fmla="*/ 1027693 w 4138566"/>
                  <a:gd name="connsiteY2621" fmla="*/ 979051 h 1426152"/>
                  <a:gd name="connsiteX2622" fmla="*/ 1031533 w 4138566"/>
                  <a:gd name="connsiteY2622" fmla="*/ 979234 h 1426152"/>
                  <a:gd name="connsiteX2623" fmla="*/ 1035190 w 4138566"/>
                  <a:gd name="connsiteY2623" fmla="*/ 978319 h 1426152"/>
                  <a:gd name="connsiteX2624" fmla="*/ 1037385 w 4138566"/>
                  <a:gd name="connsiteY2624" fmla="*/ 975942 h 1426152"/>
                  <a:gd name="connsiteX2625" fmla="*/ 1037019 w 4138566"/>
                  <a:gd name="connsiteY2625" fmla="*/ 973017 h 1426152"/>
                  <a:gd name="connsiteX2626" fmla="*/ 1037202 w 4138566"/>
                  <a:gd name="connsiteY2626" fmla="*/ 970091 h 1426152"/>
                  <a:gd name="connsiteX2627" fmla="*/ 1041042 w 4138566"/>
                  <a:gd name="connsiteY2627" fmla="*/ 970639 h 1426152"/>
                  <a:gd name="connsiteX2628" fmla="*/ 1044699 w 4138566"/>
                  <a:gd name="connsiteY2628" fmla="*/ 969908 h 1426152"/>
                  <a:gd name="connsiteX2629" fmla="*/ 1046710 w 4138566"/>
                  <a:gd name="connsiteY2629" fmla="*/ 967348 h 1426152"/>
                  <a:gd name="connsiteX2630" fmla="*/ 1049819 w 4138566"/>
                  <a:gd name="connsiteY2630" fmla="*/ 965702 h 1426152"/>
                  <a:gd name="connsiteX2631" fmla="*/ 1053659 w 4138566"/>
                  <a:gd name="connsiteY2631" fmla="*/ 965336 h 1426152"/>
                  <a:gd name="connsiteX2632" fmla="*/ 1055854 w 4138566"/>
                  <a:gd name="connsiteY2632" fmla="*/ 963142 h 1426152"/>
                  <a:gd name="connsiteX2633" fmla="*/ 1059511 w 4138566"/>
                  <a:gd name="connsiteY2633" fmla="*/ 962776 h 1426152"/>
                  <a:gd name="connsiteX2634" fmla="*/ 1061888 w 4138566"/>
                  <a:gd name="connsiteY2634" fmla="*/ 964970 h 1426152"/>
                  <a:gd name="connsiteX2635" fmla="*/ 1065728 w 4138566"/>
                  <a:gd name="connsiteY2635" fmla="*/ 964422 h 1426152"/>
                  <a:gd name="connsiteX2636" fmla="*/ 1069386 w 4138566"/>
                  <a:gd name="connsiteY2636" fmla="*/ 965336 h 1426152"/>
                  <a:gd name="connsiteX2637" fmla="*/ 1073043 w 4138566"/>
                  <a:gd name="connsiteY2637" fmla="*/ 964788 h 1426152"/>
                  <a:gd name="connsiteX2638" fmla="*/ 1076700 w 4138566"/>
                  <a:gd name="connsiteY2638" fmla="*/ 965885 h 1426152"/>
                  <a:gd name="connsiteX2639" fmla="*/ 1078894 w 4138566"/>
                  <a:gd name="connsiteY2639" fmla="*/ 968262 h 1426152"/>
                  <a:gd name="connsiteX2640" fmla="*/ 1085112 w 4138566"/>
                  <a:gd name="connsiteY2640" fmla="*/ 971554 h 1426152"/>
                  <a:gd name="connsiteX2641" fmla="*/ 1088403 w 4138566"/>
                  <a:gd name="connsiteY2641" fmla="*/ 970274 h 1426152"/>
                  <a:gd name="connsiteX2642" fmla="*/ 1091146 w 4138566"/>
                  <a:gd name="connsiteY2642" fmla="*/ 968262 h 1426152"/>
                  <a:gd name="connsiteX2643" fmla="*/ 1098827 w 4138566"/>
                  <a:gd name="connsiteY2643" fmla="*/ 967348 h 1426152"/>
                  <a:gd name="connsiteX2644" fmla="*/ 1102301 w 4138566"/>
                  <a:gd name="connsiteY2644" fmla="*/ 968262 h 1426152"/>
                  <a:gd name="connsiteX2645" fmla="*/ 1105044 w 4138566"/>
                  <a:gd name="connsiteY2645" fmla="*/ 970639 h 1426152"/>
                  <a:gd name="connsiteX2646" fmla="*/ 1106873 w 4138566"/>
                  <a:gd name="connsiteY2646" fmla="*/ 973382 h 1426152"/>
                  <a:gd name="connsiteX2647" fmla="*/ 1107421 w 4138566"/>
                  <a:gd name="connsiteY2647" fmla="*/ 979051 h 1426152"/>
                  <a:gd name="connsiteX2648" fmla="*/ 1106873 w 4138566"/>
                  <a:gd name="connsiteY2648" fmla="*/ 982342 h 1426152"/>
                  <a:gd name="connsiteX2649" fmla="*/ 1107970 w 4138566"/>
                  <a:gd name="connsiteY2649" fmla="*/ 985085 h 1426152"/>
                  <a:gd name="connsiteX2650" fmla="*/ 1113638 w 4138566"/>
                  <a:gd name="connsiteY2650" fmla="*/ 989108 h 1426152"/>
                  <a:gd name="connsiteX2651" fmla="*/ 1111810 w 4138566"/>
                  <a:gd name="connsiteY2651" fmla="*/ 991851 h 1426152"/>
                  <a:gd name="connsiteX2652" fmla="*/ 1112176 w 4138566"/>
                  <a:gd name="connsiteY2652" fmla="*/ 997703 h 1426152"/>
                  <a:gd name="connsiteX2653" fmla="*/ 1110164 w 4138566"/>
                  <a:gd name="connsiteY2653" fmla="*/ 1000446 h 1426152"/>
                  <a:gd name="connsiteX2654" fmla="*/ 1107604 w 4138566"/>
                  <a:gd name="connsiteY2654" fmla="*/ 1002640 h 1426152"/>
                  <a:gd name="connsiteX2655" fmla="*/ 1109798 w 4138566"/>
                  <a:gd name="connsiteY2655" fmla="*/ 1005383 h 1426152"/>
                  <a:gd name="connsiteX2656" fmla="*/ 1110896 w 4138566"/>
                  <a:gd name="connsiteY2656" fmla="*/ 1008126 h 1426152"/>
                  <a:gd name="connsiteX2657" fmla="*/ 1118210 w 4138566"/>
                  <a:gd name="connsiteY2657" fmla="*/ 1006480 h 1426152"/>
                  <a:gd name="connsiteX2658" fmla="*/ 1121319 w 4138566"/>
                  <a:gd name="connsiteY2658" fmla="*/ 1008309 h 1426152"/>
                  <a:gd name="connsiteX2659" fmla="*/ 1124976 w 4138566"/>
                  <a:gd name="connsiteY2659" fmla="*/ 1007943 h 1426152"/>
                  <a:gd name="connsiteX2660" fmla="*/ 1126439 w 4138566"/>
                  <a:gd name="connsiteY2660" fmla="*/ 1005018 h 1426152"/>
                  <a:gd name="connsiteX2661" fmla="*/ 1130096 w 4138566"/>
                  <a:gd name="connsiteY2661" fmla="*/ 1004652 h 1426152"/>
                  <a:gd name="connsiteX2662" fmla="*/ 1133570 w 4138566"/>
                  <a:gd name="connsiteY2662" fmla="*/ 1005566 h 1426152"/>
                  <a:gd name="connsiteX2663" fmla="*/ 1134302 w 4138566"/>
                  <a:gd name="connsiteY2663" fmla="*/ 1002640 h 1426152"/>
                  <a:gd name="connsiteX2664" fmla="*/ 1134485 w 4138566"/>
                  <a:gd name="connsiteY2664" fmla="*/ 999715 h 1426152"/>
                  <a:gd name="connsiteX2665" fmla="*/ 1138142 w 4138566"/>
                  <a:gd name="connsiteY2665" fmla="*/ 1000263 h 1426152"/>
                  <a:gd name="connsiteX2666" fmla="*/ 1139788 w 4138566"/>
                  <a:gd name="connsiteY2666" fmla="*/ 1002823 h 1426152"/>
                  <a:gd name="connsiteX2667" fmla="*/ 1140702 w 4138566"/>
                  <a:gd name="connsiteY2667" fmla="*/ 1005932 h 1426152"/>
                  <a:gd name="connsiteX2668" fmla="*/ 1143262 w 4138566"/>
                  <a:gd name="connsiteY2668" fmla="*/ 1008126 h 1426152"/>
                  <a:gd name="connsiteX2669" fmla="*/ 1141800 w 4138566"/>
                  <a:gd name="connsiteY2669" fmla="*/ 1010869 h 1426152"/>
                  <a:gd name="connsiteX2670" fmla="*/ 1141433 w 4138566"/>
                  <a:gd name="connsiteY2670" fmla="*/ 1013978 h 1426152"/>
                  <a:gd name="connsiteX2671" fmla="*/ 1148931 w 4138566"/>
                  <a:gd name="connsiteY2671" fmla="*/ 1014709 h 1426152"/>
                  <a:gd name="connsiteX2672" fmla="*/ 1147834 w 4138566"/>
                  <a:gd name="connsiteY2672" fmla="*/ 1011783 h 1426152"/>
                  <a:gd name="connsiteX2673" fmla="*/ 1145457 w 4138566"/>
                  <a:gd name="connsiteY2673" fmla="*/ 1009589 h 1426152"/>
                  <a:gd name="connsiteX2674" fmla="*/ 1148931 w 4138566"/>
                  <a:gd name="connsiteY2674" fmla="*/ 1008126 h 1426152"/>
                  <a:gd name="connsiteX2675" fmla="*/ 1156063 w 4138566"/>
                  <a:gd name="connsiteY2675" fmla="*/ 1009589 h 1426152"/>
                  <a:gd name="connsiteX2676" fmla="*/ 1159537 w 4138566"/>
                  <a:gd name="connsiteY2676" fmla="*/ 1011235 h 1426152"/>
                  <a:gd name="connsiteX2677" fmla="*/ 1162097 w 4138566"/>
                  <a:gd name="connsiteY2677" fmla="*/ 1013612 h 1426152"/>
                  <a:gd name="connsiteX2678" fmla="*/ 1165572 w 4138566"/>
                  <a:gd name="connsiteY2678" fmla="*/ 1014892 h 1426152"/>
                  <a:gd name="connsiteX2679" fmla="*/ 1169412 w 4138566"/>
                  <a:gd name="connsiteY2679" fmla="*/ 1014709 h 1426152"/>
                  <a:gd name="connsiteX2680" fmla="*/ 1171240 w 4138566"/>
                  <a:gd name="connsiteY2680" fmla="*/ 1012149 h 1426152"/>
                  <a:gd name="connsiteX2681" fmla="*/ 1174532 w 4138566"/>
                  <a:gd name="connsiteY2681" fmla="*/ 1010869 h 1426152"/>
                  <a:gd name="connsiteX2682" fmla="*/ 1175446 w 4138566"/>
                  <a:gd name="connsiteY2682" fmla="*/ 1013795 h 1426152"/>
                  <a:gd name="connsiteX2683" fmla="*/ 1175263 w 4138566"/>
                  <a:gd name="connsiteY2683" fmla="*/ 1016904 h 1426152"/>
                  <a:gd name="connsiteX2684" fmla="*/ 1171789 w 4138566"/>
                  <a:gd name="connsiteY2684" fmla="*/ 1017818 h 1426152"/>
                  <a:gd name="connsiteX2685" fmla="*/ 1168681 w 4138566"/>
                  <a:gd name="connsiteY2685" fmla="*/ 1019647 h 1426152"/>
                  <a:gd name="connsiteX2686" fmla="*/ 1166303 w 4138566"/>
                  <a:gd name="connsiteY2686" fmla="*/ 1022207 h 1426152"/>
                  <a:gd name="connsiteX2687" fmla="*/ 1165389 w 4138566"/>
                  <a:gd name="connsiteY2687" fmla="*/ 1025133 h 1426152"/>
                  <a:gd name="connsiteX2688" fmla="*/ 1165938 w 4138566"/>
                  <a:gd name="connsiteY2688" fmla="*/ 1028241 h 1426152"/>
                  <a:gd name="connsiteX2689" fmla="*/ 1167949 w 4138566"/>
                  <a:gd name="connsiteY2689" fmla="*/ 1030801 h 1426152"/>
                  <a:gd name="connsiteX2690" fmla="*/ 1171606 w 4138566"/>
                  <a:gd name="connsiteY2690" fmla="*/ 1030618 h 1426152"/>
                  <a:gd name="connsiteX2691" fmla="*/ 1173984 w 4138566"/>
                  <a:gd name="connsiteY2691" fmla="*/ 1028058 h 1426152"/>
                  <a:gd name="connsiteX2692" fmla="*/ 1180932 w 4138566"/>
                  <a:gd name="connsiteY2692" fmla="*/ 1025864 h 1426152"/>
                  <a:gd name="connsiteX2693" fmla="*/ 1184407 w 4138566"/>
                  <a:gd name="connsiteY2693" fmla="*/ 1027144 h 1426152"/>
                  <a:gd name="connsiteX2694" fmla="*/ 1188064 w 4138566"/>
                  <a:gd name="connsiteY2694" fmla="*/ 1026961 h 1426152"/>
                  <a:gd name="connsiteX2695" fmla="*/ 1190624 w 4138566"/>
                  <a:gd name="connsiteY2695" fmla="*/ 1028973 h 1426152"/>
                  <a:gd name="connsiteX2696" fmla="*/ 1194464 w 4138566"/>
                  <a:gd name="connsiteY2696" fmla="*/ 1028973 h 1426152"/>
                  <a:gd name="connsiteX2697" fmla="*/ 1193367 w 4138566"/>
                  <a:gd name="connsiteY2697" fmla="*/ 1026047 h 1426152"/>
                  <a:gd name="connsiteX2698" fmla="*/ 1195561 w 4138566"/>
                  <a:gd name="connsiteY2698" fmla="*/ 1023670 h 1426152"/>
                  <a:gd name="connsiteX2699" fmla="*/ 1199218 w 4138566"/>
                  <a:gd name="connsiteY2699" fmla="*/ 1023487 h 1426152"/>
                  <a:gd name="connsiteX2700" fmla="*/ 1204156 w 4138566"/>
                  <a:gd name="connsiteY2700" fmla="*/ 1019098 h 1426152"/>
                  <a:gd name="connsiteX2701" fmla="*/ 1211654 w 4138566"/>
                  <a:gd name="connsiteY2701" fmla="*/ 1018001 h 1426152"/>
                  <a:gd name="connsiteX2702" fmla="*/ 1217139 w 4138566"/>
                  <a:gd name="connsiteY2702" fmla="*/ 1013978 h 1426152"/>
                  <a:gd name="connsiteX2703" fmla="*/ 1219882 w 4138566"/>
                  <a:gd name="connsiteY2703" fmla="*/ 1008309 h 1426152"/>
                  <a:gd name="connsiteX2704" fmla="*/ 1222991 w 4138566"/>
                  <a:gd name="connsiteY2704" fmla="*/ 1006663 h 1426152"/>
                  <a:gd name="connsiteX2705" fmla="*/ 1226648 w 4138566"/>
                  <a:gd name="connsiteY2705" fmla="*/ 1007029 h 1426152"/>
                  <a:gd name="connsiteX2706" fmla="*/ 1234145 w 4138566"/>
                  <a:gd name="connsiteY2706" fmla="*/ 1005932 h 1426152"/>
                  <a:gd name="connsiteX2707" fmla="*/ 1237620 w 4138566"/>
                  <a:gd name="connsiteY2707" fmla="*/ 1004652 h 1426152"/>
                  <a:gd name="connsiteX2708" fmla="*/ 1239449 w 4138566"/>
                  <a:gd name="connsiteY2708" fmla="*/ 1001909 h 1426152"/>
                  <a:gd name="connsiteX2709" fmla="*/ 1246946 w 4138566"/>
                  <a:gd name="connsiteY2709" fmla="*/ 1001543 h 1426152"/>
                  <a:gd name="connsiteX2710" fmla="*/ 1253163 w 4138566"/>
                  <a:gd name="connsiteY2710" fmla="*/ 998252 h 1426152"/>
                  <a:gd name="connsiteX2711" fmla="*/ 1254626 w 4138566"/>
                  <a:gd name="connsiteY2711" fmla="*/ 1001177 h 1426152"/>
                  <a:gd name="connsiteX2712" fmla="*/ 1254992 w 4138566"/>
                  <a:gd name="connsiteY2712" fmla="*/ 1004103 h 1426152"/>
                  <a:gd name="connsiteX2713" fmla="*/ 1253163 w 4138566"/>
                  <a:gd name="connsiteY2713" fmla="*/ 1006846 h 1426152"/>
                  <a:gd name="connsiteX2714" fmla="*/ 1249689 w 4138566"/>
                  <a:gd name="connsiteY2714" fmla="*/ 1007760 h 1426152"/>
                  <a:gd name="connsiteX2715" fmla="*/ 1245849 w 4138566"/>
                  <a:gd name="connsiteY2715" fmla="*/ 1007578 h 1426152"/>
                  <a:gd name="connsiteX2716" fmla="*/ 1245300 w 4138566"/>
                  <a:gd name="connsiteY2716" fmla="*/ 1010321 h 1426152"/>
                  <a:gd name="connsiteX2717" fmla="*/ 1246946 w 4138566"/>
                  <a:gd name="connsiteY2717" fmla="*/ 1013246 h 1426152"/>
                  <a:gd name="connsiteX2718" fmla="*/ 1248957 w 4138566"/>
                  <a:gd name="connsiteY2718" fmla="*/ 1014161 h 1426152"/>
                  <a:gd name="connsiteX2719" fmla="*/ 1282239 w 4138566"/>
                  <a:gd name="connsiteY2719" fmla="*/ 1038847 h 1426152"/>
                  <a:gd name="connsiteX2720" fmla="*/ 1338012 w 4138566"/>
                  <a:gd name="connsiteY2720" fmla="*/ 1122599 h 1426152"/>
                  <a:gd name="connsiteX2721" fmla="*/ 1344412 w 4138566"/>
                  <a:gd name="connsiteY2721" fmla="*/ 1118393 h 1426152"/>
                  <a:gd name="connsiteX2722" fmla="*/ 1345509 w 4138566"/>
                  <a:gd name="connsiteY2722" fmla="*/ 1115467 h 1426152"/>
                  <a:gd name="connsiteX2723" fmla="*/ 1345692 w 4138566"/>
                  <a:gd name="connsiteY2723" fmla="*/ 1112358 h 1426152"/>
                  <a:gd name="connsiteX2724" fmla="*/ 1350629 w 4138566"/>
                  <a:gd name="connsiteY2724" fmla="*/ 1107238 h 1426152"/>
                  <a:gd name="connsiteX2725" fmla="*/ 1354287 w 4138566"/>
                  <a:gd name="connsiteY2725" fmla="*/ 1106873 h 1426152"/>
                  <a:gd name="connsiteX2726" fmla="*/ 1356664 w 4138566"/>
                  <a:gd name="connsiteY2726" fmla="*/ 1109250 h 1426152"/>
                  <a:gd name="connsiteX2727" fmla="*/ 1360504 w 4138566"/>
                  <a:gd name="connsiteY2727" fmla="*/ 1109981 h 1426152"/>
                  <a:gd name="connsiteX2728" fmla="*/ 1366904 w 4138566"/>
                  <a:gd name="connsiteY2728" fmla="*/ 1113273 h 1426152"/>
                  <a:gd name="connsiteX2729" fmla="*/ 1365259 w 4138566"/>
                  <a:gd name="connsiteY2729" fmla="*/ 1116199 h 1426152"/>
                  <a:gd name="connsiteX2730" fmla="*/ 1367087 w 4138566"/>
                  <a:gd name="connsiteY2730" fmla="*/ 1118759 h 1426152"/>
                  <a:gd name="connsiteX2731" fmla="*/ 1369830 w 4138566"/>
                  <a:gd name="connsiteY2731" fmla="*/ 1119307 h 1426152"/>
                  <a:gd name="connsiteX2732" fmla="*/ 1371842 w 4138566"/>
                  <a:gd name="connsiteY2732" fmla="*/ 1124245 h 1426152"/>
                  <a:gd name="connsiteX2733" fmla="*/ 1383545 w 4138566"/>
                  <a:gd name="connsiteY2733" fmla="*/ 1123330 h 1426152"/>
                  <a:gd name="connsiteX2734" fmla="*/ 1391043 w 4138566"/>
                  <a:gd name="connsiteY2734" fmla="*/ 1125342 h 1426152"/>
                  <a:gd name="connsiteX2735" fmla="*/ 1394517 w 4138566"/>
                  <a:gd name="connsiteY2735" fmla="*/ 1124062 h 1426152"/>
                  <a:gd name="connsiteX2736" fmla="*/ 1402197 w 4138566"/>
                  <a:gd name="connsiteY2736" fmla="*/ 1124610 h 1426152"/>
                  <a:gd name="connsiteX2737" fmla="*/ 1403112 w 4138566"/>
                  <a:gd name="connsiteY2737" fmla="*/ 1121684 h 1426152"/>
                  <a:gd name="connsiteX2738" fmla="*/ 1405671 w 4138566"/>
                  <a:gd name="connsiteY2738" fmla="*/ 1119124 h 1426152"/>
                  <a:gd name="connsiteX2739" fmla="*/ 1409329 w 4138566"/>
                  <a:gd name="connsiteY2739" fmla="*/ 1119856 h 1426152"/>
                  <a:gd name="connsiteX2740" fmla="*/ 1412986 w 4138566"/>
                  <a:gd name="connsiteY2740" fmla="*/ 1119490 h 1426152"/>
                  <a:gd name="connsiteX2741" fmla="*/ 1414449 w 4138566"/>
                  <a:gd name="connsiteY2741" fmla="*/ 1116564 h 1426152"/>
                  <a:gd name="connsiteX2742" fmla="*/ 1417740 w 4138566"/>
                  <a:gd name="connsiteY2742" fmla="*/ 1114736 h 1426152"/>
                  <a:gd name="connsiteX2743" fmla="*/ 1425055 w 4138566"/>
                  <a:gd name="connsiteY2743" fmla="*/ 1116564 h 1426152"/>
                  <a:gd name="connsiteX2744" fmla="*/ 1428164 w 4138566"/>
                  <a:gd name="connsiteY2744" fmla="*/ 1118393 h 1426152"/>
                  <a:gd name="connsiteX2745" fmla="*/ 1429993 w 4138566"/>
                  <a:gd name="connsiteY2745" fmla="*/ 1120953 h 1426152"/>
                  <a:gd name="connsiteX2746" fmla="*/ 1433284 w 4138566"/>
                  <a:gd name="connsiteY2746" fmla="*/ 1122599 h 1426152"/>
                  <a:gd name="connsiteX2747" fmla="*/ 1438221 w 4138566"/>
                  <a:gd name="connsiteY2747" fmla="*/ 1127353 h 1426152"/>
                  <a:gd name="connsiteX2748" fmla="*/ 1441696 w 4138566"/>
                  <a:gd name="connsiteY2748" fmla="*/ 1128450 h 1426152"/>
                  <a:gd name="connsiteX2749" fmla="*/ 1443158 w 4138566"/>
                  <a:gd name="connsiteY2749" fmla="*/ 1131376 h 1426152"/>
                  <a:gd name="connsiteX2750" fmla="*/ 1442244 w 4138566"/>
                  <a:gd name="connsiteY2750" fmla="*/ 1134668 h 1426152"/>
                  <a:gd name="connsiteX2751" fmla="*/ 1442610 w 4138566"/>
                  <a:gd name="connsiteY2751" fmla="*/ 1137776 h 1426152"/>
                  <a:gd name="connsiteX2752" fmla="*/ 1444438 w 4138566"/>
                  <a:gd name="connsiteY2752" fmla="*/ 1140519 h 1426152"/>
                  <a:gd name="connsiteX2753" fmla="*/ 1448096 w 4138566"/>
                  <a:gd name="connsiteY2753" fmla="*/ 1140885 h 1426152"/>
                  <a:gd name="connsiteX2754" fmla="*/ 1458153 w 4138566"/>
                  <a:gd name="connsiteY2754" fmla="*/ 1145274 h 1426152"/>
                  <a:gd name="connsiteX2755" fmla="*/ 1459799 w 4138566"/>
                  <a:gd name="connsiteY2755" fmla="*/ 1148017 h 1426152"/>
                  <a:gd name="connsiteX2756" fmla="*/ 1459433 w 4138566"/>
                  <a:gd name="connsiteY2756" fmla="*/ 1151126 h 1426152"/>
                  <a:gd name="connsiteX2757" fmla="*/ 1462908 w 4138566"/>
                  <a:gd name="connsiteY2757" fmla="*/ 1152588 h 1426152"/>
                  <a:gd name="connsiteX2758" fmla="*/ 1465651 w 4138566"/>
                  <a:gd name="connsiteY2758" fmla="*/ 1154600 h 1426152"/>
                  <a:gd name="connsiteX2759" fmla="*/ 1468576 w 4138566"/>
                  <a:gd name="connsiteY2759" fmla="*/ 1160269 h 1426152"/>
                  <a:gd name="connsiteX2760" fmla="*/ 1471685 w 4138566"/>
                  <a:gd name="connsiteY2760" fmla="*/ 1161914 h 1426152"/>
                  <a:gd name="connsiteX2761" fmla="*/ 1479365 w 4138566"/>
                  <a:gd name="connsiteY2761" fmla="*/ 1162646 h 1426152"/>
                  <a:gd name="connsiteX2762" fmla="*/ 1482474 w 4138566"/>
                  <a:gd name="connsiteY2762" fmla="*/ 1164474 h 1426152"/>
                  <a:gd name="connsiteX2763" fmla="*/ 1486131 w 4138566"/>
                  <a:gd name="connsiteY2763" fmla="*/ 1165389 h 1426152"/>
                  <a:gd name="connsiteX2764" fmla="*/ 1489789 w 4138566"/>
                  <a:gd name="connsiteY2764" fmla="*/ 1166120 h 1426152"/>
                  <a:gd name="connsiteX2765" fmla="*/ 1493629 w 4138566"/>
                  <a:gd name="connsiteY2765" fmla="*/ 1166120 h 1426152"/>
                  <a:gd name="connsiteX2766" fmla="*/ 1495092 w 4138566"/>
                  <a:gd name="connsiteY2766" fmla="*/ 1163194 h 1426152"/>
                  <a:gd name="connsiteX2767" fmla="*/ 1497469 w 4138566"/>
                  <a:gd name="connsiteY2767" fmla="*/ 1160634 h 1426152"/>
                  <a:gd name="connsiteX2768" fmla="*/ 1504235 w 4138566"/>
                  <a:gd name="connsiteY2768" fmla="*/ 1158440 h 1426152"/>
                  <a:gd name="connsiteX2769" fmla="*/ 1505149 w 4138566"/>
                  <a:gd name="connsiteY2769" fmla="*/ 1161732 h 1426152"/>
                  <a:gd name="connsiteX2770" fmla="*/ 1507160 w 4138566"/>
                  <a:gd name="connsiteY2770" fmla="*/ 1164474 h 1426152"/>
                  <a:gd name="connsiteX2771" fmla="*/ 1510086 w 4138566"/>
                  <a:gd name="connsiteY2771" fmla="*/ 1166303 h 1426152"/>
                  <a:gd name="connsiteX2772" fmla="*/ 1513378 w 4138566"/>
                  <a:gd name="connsiteY2772" fmla="*/ 1171789 h 1426152"/>
                  <a:gd name="connsiteX2773" fmla="*/ 1516487 w 4138566"/>
                  <a:gd name="connsiteY2773" fmla="*/ 1173801 h 1426152"/>
                  <a:gd name="connsiteX2774" fmla="*/ 1518132 w 4138566"/>
                  <a:gd name="connsiteY2774" fmla="*/ 1176726 h 1426152"/>
                  <a:gd name="connsiteX2775" fmla="*/ 1512830 w 4138566"/>
                  <a:gd name="connsiteY2775" fmla="*/ 1186784 h 1426152"/>
                  <a:gd name="connsiteX2776" fmla="*/ 1523984 w 4138566"/>
                  <a:gd name="connsiteY2776" fmla="*/ 1189710 h 1426152"/>
                  <a:gd name="connsiteX2777" fmla="*/ 1531665 w 4138566"/>
                  <a:gd name="connsiteY2777" fmla="*/ 1183492 h 1426152"/>
                  <a:gd name="connsiteX2778" fmla="*/ 1533859 w 4138566"/>
                  <a:gd name="connsiteY2778" fmla="*/ 1183127 h 1426152"/>
                  <a:gd name="connsiteX2779" fmla="*/ 1539162 w 4138566"/>
                  <a:gd name="connsiteY2779" fmla="*/ 1174898 h 1426152"/>
                  <a:gd name="connsiteX2780" fmla="*/ 1546659 w 4138566"/>
                  <a:gd name="connsiteY2780" fmla="*/ 1167949 h 1426152"/>
                  <a:gd name="connsiteX2781" fmla="*/ 1555437 w 4138566"/>
                  <a:gd name="connsiteY2781" fmla="*/ 1164840 h 1426152"/>
                  <a:gd name="connsiteX2782" fmla="*/ 1563666 w 4138566"/>
                  <a:gd name="connsiteY2782" fmla="*/ 1162829 h 1426152"/>
                  <a:gd name="connsiteX2783" fmla="*/ 1572809 w 4138566"/>
                  <a:gd name="connsiteY2783" fmla="*/ 1157891 h 1426152"/>
                  <a:gd name="connsiteX2784" fmla="*/ 1581769 w 4138566"/>
                  <a:gd name="connsiteY2784" fmla="*/ 1151674 h 1426152"/>
                  <a:gd name="connsiteX2785" fmla="*/ 1593290 w 4138566"/>
                  <a:gd name="connsiteY2785" fmla="*/ 1146737 h 1426152"/>
                  <a:gd name="connsiteX2786" fmla="*/ 1605359 w 4138566"/>
                  <a:gd name="connsiteY2786" fmla="*/ 1138325 h 1426152"/>
                  <a:gd name="connsiteX2787" fmla="*/ 1623827 w 4138566"/>
                  <a:gd name="connsiteY2787" fmla="*/ 1133753 h 1426152"/>
                  <a:gd name="connsiteX2788" fmla="*/ 1635714 w 4138566"/>
                  <a:gd name="connsiteY2788" fmla="*/ 1129365 h 1426152"/>
                  <a:gd name="connsiteX2789" fmla="*/ 1646320 w 4138566"/>
                  <a:gd name="connsiteY2789" fmla="*/ 1128268 h 1426152"/>
                  <a:gd name="connsiteX2790" fmla="*/ 1656377 w 4138566"/>
                  <a:gd name="connsiteY2790" fmla="*/ 1129731 h 1426152"/>
                  <a:gd name="connsiteX2791" fmla="*/ 1664058 w 4138566"/>
                  <a:gd name="connsiteY2791" fmla="*/ 1132108 h 1426152"/>
                  <a:gd name="connsiteX2792" fmla="*/ 1670092 w 4138566"/>
                  <a:gd name="connsiteY2792" fmla="*/ 1136496 h 1426152"/>
                  <a:gd name="connsiteX2793" fmla="*/ 1678686 w 4138566"/>
                  <a:gd name="connsiteY2793" fmla="*/ 1135033 h 1426152"/>
                  <a:gd name="connsiteX2794" fmla="*/ 1688196 w 4138566"/>
                  <a:gd name="connsiteY2794" fmla="*/ 1134302 h 1426152"/>
                  <a:gd name="connsiteX2795" fmla="*/ 1696607 w 4138566"/>
                  <a:gd name="connsiteY2795" fmla="*/ 1135216 h 1426152"/>
                  <a:gd name="connsiteX2796" fmla="*/ 1710505 w 4138566"/>
                  <a:gd name="connsiteY2796" fmla="*/ 1147102 h 1426152"/>
                  <a:gd name="connsiteX2797" fmla="*/ 1712882 w 4138566"/>
                  <a:gd name="connsiteY2797" fmla="*/ 1149845 h 1426152"/>
                  <a:gd name="connsiteX2798" fmla="*/ 1720928 w 4138566"/>
                  <a:gd name="connsiteY2798" fmla="*/ 1150760 h 1426152"/>
                  <a:gd name="connsiteX2799" fmla="*/ 1742506 w 4138566"/>
                  <a:gd name="connsiteY2799" fmla="*/ 1147834 h 1426152"/>
                  <a:gd name="connsiteX2800" fmla="*/ 1748906 w 4138566"/>
                  <a:gd name="connsiteY2800" fmla="*/ 1150394 h 1426152"/>
                  <a:gd name="connsiteX2801" fmla="*/ 1769387 w 4138566"/>
                  <a:gd name="connsiteY2801" fmla="*/ 1150760 h 1426152"/>
                  <a:gd name="connsiteX2802" fmla="*/ 1787125 w 4138566"/>
                  <a:gd name="connsiteY2802" fmla="*/ 1148931 h 1426152"/>
                  <a:gd name="connsiteX2803" fmla="*/ 1791696 w 4138566"/>
                  <a:gd name="connsiteY2803" fmla="*/ 1146737 h 1426152"/>
                  <a:gd name="connsiteX2804" fmla="*/ 1791330 w 4138566"/>
                  <a:gd name="connsiteY2804" fmla="*/ 1143628 h 1426152"/>
                  <a:gd name="connsiteX2805" fmla="*/ 1789685 w 4138566"/>
                  <a:gd name="connsiteY2805" fmla="*/ 1139239 h 1426152"/>
                  <a:gd name="connsiteX2806" fmla="*/ 1790782 w 4138566"/>
                  <a:gd name="connsiteY2806" fmla="*/ 1133753 h 1426152"/>
                  <a:gd name="connsiteX2807" fmla="*/ 1795536 w 4138566"/>
                  <a:gd name="connsiteY2807" fmla="*/ 1127170 h 1426152"/>
                  <a:gd name="connsiteX2808" fmla="*/ 1795353 w 4138566"/>
                  <a:gd name="connsiteY2808" fmla="*/ 1121136 h 1426152"/>
                  <a:gd name="connsiteX2809" fmla="*/ 1790599 w 4138566"/>
                  <a:gd name="connsiteY2809" fmla="*/ 1115467 h 1426152"/>
                  <a:gd name="connsiteX2810" fmla="*/ 1788771 w 4138566"/>
                  <a:gd name="connsiteY2810" fmla="*/ 1108518 h 1426152"/>
                  <a:gd name="connsiteX2811" fmla="*/ 1789685 w 4138566"/>
                  <a:gd name="connsiteY2811" fmla="*/ 1101387 h 1426152"/>
                  <a:gd name="connsiteX2812" fmla="*/ 1796999 w 4138566"/>
                  <a:gd name="connsiteY2812" fmla="*/ 1095901 h 1426152"/>
                  <a:gd name="connsiteX2813" fmla="*/ 1803582 w 4138566"/>
                  <a:gd name="connsiteY2813" fmla="*/ 1089683 h 1426152"/>
                  <a:gd name="connsiteX2814" fmla="*/ 1811994 w 4138566"/>
                  <a:gd name="connsiteY2814" fmla="*/ 1084197 h 1426152"/>
                  <a:gd name="connsiteX2815" fmla="*/ 1817114 w 4138566"/>
                  <a:gd name="connsiteY2815" fmla="*/ 1077797 h 1426152"/>
                  <a:gd name="connsiteX2816" fmla="*/ 1823515 w 4138566"/>
                  <a:gd name="connsiteY2816" fmla="*/ 1077066 h 1426152"/>
                  <a:gd name="connsiteX2817" fmla="*/ 1832292 w 4138566"/>
                  <a:gd name="connsiteY2817" fmla="*/ 1079443 h 1426152"/>
                  <a:gd name="connsiteX2818" fmla="*/ 1839607 w 4138566"/>
                  <a:gd name="connsiteY2818" fmla="*/ 1083832 h 1426152"/>
                  <a:gd name="connsiteX2819" fmla="*/ 1856613 w 4138566"/>
                  <a:gd name="connsiteY2819" fmla="*/ 1087672 h 1426152"/>
                  <a:gd name="connsiteX2820" fmla="*/ 1861733 w 4138566"/>
                  <a:gd name="connsiteY2820" fmla="*/ 1093158 h 1426152"/>
                  <a:gd name="connsiteX2821" fmla="*/ 1872339 w 4138566"/>
                  <a:gd name="connsiteY2821" fmla="*/ 1095718 h 1426152"/>
                  <a:gd name="connsiteX2822" fmla="*/ 1883859 w 4138566"/>
                  <a:gd name="connsiteY2822" fmla="*/ 1096632 h 1426152"/>
                  <a:gd name="connsiteX2823" fmla="*/ 1891723 w 4138566"/>
                  <a:gd name="connsiteY2823" fmla="*/ 1099192 h 1426152"/>
                  <a:gd name="connsiteX2824" fmla="*/ 1896111 w 4138566"/>
                  <a:gd name="connsiteY2824" fmla="*/ 1105593 h 1426152"/>
                  <a:gd name="connsiteX2825" fmla="*/ 1898489 w 4138566"/>
                  <a:gd name="connsiteY2825" fmla="*/ 1117113 h 1426152"/>
                  <a:gd name="connsiteX2826" fmla="*/ 1898489 w 4138566"/>
                  <a:gd name="connsiteY2826" fmla="*/ 1124976 h 1426152"/>
                  <a:gd name="connsiteX2827" fmla="*/ 1900866 w 4138566"/>
                  <a:gd name="connsiteY2827" fmla="*/ 1124976 h 1426152"/>
                  <a:gd name="connsiteX2828" fmla="*/ 1907632 w 4138566"/>
                  <a:gd name="connsiteY2828" fmla="*/ 1130645 h 1426152"/>
                  <a:gd name="connsiteX2829" fmla="*/ 1918603 w 4138566"/>
                  <a:gd name="connsiteY2829" fmla="*/ 1136862 h 1426152"/>
                  <a:gd name="connsiteX2830" fmla="*/ 1934147 w 4138566"/>
                  <a:gd name="connsiteY2830" fmla="*/ 1140885 h 1426152"/>
                  <a:gd name="connsiteX2831" fmla="*/ 1946947 w 4138566"/>
                  <a:gd name="connsiteY2831" fmla="*/ 1138874 h 1426152"/>
                  <a:gd name="connsiteX2832" fmla="*/ 1959382 w 4138566"/>
                  <a:gd name="connsiteY2832" fmla="*/ 1133022 h 1426152"/>
                  <a:gd name="connsiteX2833" fmla="*/ 1971634 w 4138566"/>
                  <a:gd name="connsiteY2833" fmla="*/ 1128268 h 1426152"/>
                  <a:gd name="connsiteX2834" fmla="*/ 1985349 w 4138566"/>
                  <a:gd name="connsiteY2834" fmla="*/ 1131011 h 1426152"/>
                  <a:gd name="connsiteX2835" fmla="*/ 2007475 w 4138566"/>
                  <a:gd name="connsiteY2835" fmla="*/ 1137959 h 1426152"/>
                  <a:gd name="connsiteX2836" fmla="*/ 2012047 w 4138566"/>
                  <a:gd name="connsiteY2836" fmla="*/ 1142348 h 1426152"/>
                  <a:gd name="connsiteX2837" fmla="*/ 2013144 w 4138566"/>
                  <a:gd name="connsiteY2837" fmla="*/ 1142348 h 1426152"/>
                  <a:gd name="connsiteX2838" fmla="*/ 2015887 w 4138566"/>
                  <a:gd name="connsiteY2838" fmla="*/ 1144360 h 1426152"/>
                  <a:gd name="connsiteX2839" fmla="*/ 2025761 w 4138566"/>
                  <a:gd name="connsiteY2839" fmla="*/ 1149480 h 1426152"/>
                  <a:gd name="connsiteX2840" fmla="*/ 2035819 w 4138566"/>
                  <a:gd name="connsiteY2840" fmla="*/ 1151674 h 1426152"/>
                  <a:gd name="connsiteX2841" fmla="*/ 2045328 w 4138566"/>
                  <a:gd name="connsiteY2841" fmla="*/ 1154783 h 1426152"/>
                  <a:gd name="connsiteX2842" fmla="*/ 2051545 w 4138566"/>
                  <a:gd name="connsiteY2842" fmla="*/ 1162829 h 1426152"/>
                  <a:gd name="connsiteX2843" fmla="*/ 2063980 w 4138566"/>
                  <a:gd name="connsiteY2843" fmla="*/ 1169046 h 1426152"/>
                  <a:gd name="connsiteX2844" fmla="*/ 2079158 w 4138566"/>
                  <a:gd name="connsiteY2844" fmla="*/ 1170692 h 1426152"/>
                  <a:gd name="connsiteX2845" fmla="*/ 2089764 w 4138566"/>
                  <a:gd name="connsiteY2845" fmla="*/ 1173618 h 1426152"/>
                  <a:gd name="connsiteX2846" fmla="*/ 2098175 w 4138566"/>
                  <a:gd name="connsiteY2846" fmla="*/ 1174166 h 1426152"/>
                  <a:gd name="connsiteX2847" fmla="*/ 2109696 w 4138566"/>
                  <a:gd name="connsiteY2847" fmla="*/ 1173618 h 1426152"/>
                  <a:gd name="connsiteX2848" fmla="*/ 2118290 w 4138566"/>
                  <a:gd name="connsiteY2848" fmla="*/ 1176726 h 1426152"/>
                  <a:gd name="connsiteX2849" fmla="*/ 2143526 w 4138566"/>
                  <a:gd name="connsiteY2849" fmla="*/ 1169046 h 1426152"/>
                  <a:gd name="connsiteX2850" fmla="*/ 2159800 w 4138566"/>
                  <a:gd name="connsiteY2850" fmla="*/ 1165937 h 1426152"/>
                  <a:gd name="connsiteX2851" fmla="*/ 2172601 w 4138566"/>
                  <a:gd name="connsiteY2851" fmla="*/ 1164109 h 1426152"/>
                  <a:gd name="connsiteX2852" fmla="*/ 2189058 w 4138566"/>
                  <a:gd name="connsiteY2852" fmla="*/ 1152588 h 1426152"/>
                  <a:gd name="connsiteX2853" fmla="*/ 2200579 w 4138566"/>
                  <a:gd name="connsiteY2853" fmla="*/ 1146188 h 1426152"/>
                  <a:gd name="connsiteX2854" fmla="*/ 2212283 w 4138566"/>
                  <a:gd name="connsiteY2854" fmla="*/ 1143079 h 1426152"/>
                  <a:gd name="connsiteX2855" fmla="*/ 2223620 w 4138566"/>
                  <a:gd name="connsiteY2855" fmla="*/ 1147102 h 1426152"/>
                  <a:gd name="connsiteX2856" fmla="*/ 2231848 w 4138566"/>
                  <a:gd name="connsiteY2856" fmla="*/ 1152588 h 1426152"/>
                  <a:gd name="connsiteX2857" fmla="*/ 2241723 w 4138566"/>
                  <a:gd name="connsiteY2857" fmla="*/ 1154051 h 1426152"/>
                  <a:gd name="connsiteX2858" fmla="*/ 2249952 w 4138566"/>
                  <a:gd name="connsiteY2858" fmla="*/ 1152588 h 1426152"/>
                  <a:gd name="connsiteX2859" fmla="*/ 2256170 w 4138566"/>
                  <a:gd name="connsiteY2859" fmla="*/ 1149845 h 1426152"/>
                  <a:gd name="connsiteX2860" fmla="*/ 2258912 w 4138566"/>
                  <a:gd name="connsiteY2860" fmla="*/ 1150760 h 1426152"/>
                  <a:gd name="connsiteX2861" fmla="*/ 2263667 w 4138566"/>
                  <a:gd name="connsiteY2861" fmla="*/ 1151674 h 1426152"/>
                  <a:gd name="connsiteX2862" fmla="*/ 2270067 w 4138566"/>
                  <a:gd name="connsiteY2862" fmla="*/ 1155331 h 1426152"/>
                  <a:gd name="connsiteX2863" fmla="*/ 2284696 w 4138566"/>
                  <a:gd name="connsiteY2863" fmla="*/ 1159537 h 1426152"/>
                  <a:gd name="connsiteX2864" fmla="*/ 2296217 w 4138566"/>
                  <a:gd name="connsiteY2864" fmla="*/ 1164109 h 1426152"/>
                  <a:gd name="connsiteX2865" fmla="*/ 2301702 w 4138566"/>
                  <a:gd name="connsiteY2865" fmla="*/ 1163012 h 1426152"/>
                  <a:gd name="connsiteX2866" fmla="*/ 2308468 w 4138566"/>
                  <a:gd name="connsiteY2866" fmla="*/ 1158806 h 1426152"/>
                  <a:gd name="connsiteX2867" fmla="*/ 2331509 w 4138566"/>
                  <a:gd name="connsiteY2867" fmla="*/ 1146737 h 1426152"/>
                  <a:gd name="connsiteX2868" fmla="*/ 2332241 w 4138566"/>
                  <a:gd name="connsiteY2868" fmla="*/ 1143994 h 1426152"/>
                  <a:gd name="connsiteX2869" fmla="*/ 2331144 w 4138566"/>
                  <a:gd name="connsiteY2869" fmla="*/ 1139239 h 1426152"/>
                  <a:gd name="connsiteX2870" fmla="*/ 2332789 w 4138566"/>
                  <a:gd name="connsiteY2870" fmla="*/ 1134302 h 1426152"/>
                  <a:gd name="connsiteX2871" fmla="*/ 2337544 w 4138566"/>
                  <a:gd name="connsiteY2871" fmla="*/ 1129365 h 1426152"/>
                  <a:gd name="connsiteX2872" fmla="*/ 2340469 w 4138566"/>
                  <a:gd name="connsiteY2872" fmla="*/ 1124976 h 1426152"/>
                  <a:gd name="connsiteX2873" fmla="*/ 2344310 w 4138566"/>
                  <a:gd name="connsiteY2873" fmla="*/ 1113638 h 1426152"/>
                  <a:gd name="connsiteX2874" fmla="*/ 2346321 w 4138566"/>
                  <a:gd name="connsiteY2874" fmla="*/ 1105227 h 1426152"/>
                  <a:gd name="connsiteX2875" fmla="*/ 2349979 w 4138566"/>
                  <a:gd name="connsiteY2875" fmla="*/ 1098461 h 1426152"/>
                  <a:gd name="connsiteX2876" fmla="*/ 2358025 w 4138566"/>
                  <a:gd name="connsiteY2876" fmla="*/ 1094438 h 1426152"/>
                  <a:gd name="connsiteX2877" fmla="*/ 2369545 w 4138566"/>
                  <a:gd name="connsiteY2877" fmla="*/ 1084197 h 1426152"/>
                  <a:gd name="connsiteX2878" fmla="*/ 2369545 w 4138566"/>
                  <a:gd name="connsiteY2878" fmla="*/ 1082186 h 1426152"/>
                  <a:gd name="connsiteX2879" fmla="*/ 2367350 w 4138566"/>
                  <a:gd name="connsiteY2879" fmla="*/ 1078346 h 1426152"/>
                  <a:gd name="connsiteX2880" fmla="*/ 2367899 w 4138566"/>
                  <a:gd name="connsiteY2880" fmla="*/ 1067740 h 1426152"/>
                  <a:gd name="connsiteX2881" fmla="*/ 2365339 w 4138566"/>
                  <a:gd name="connsiteY2881" fmla="*/ 1066277 h 1426152"/>
                  <a:gd name="connsiteX2882" fmla="*/ 2360401 w 4138566"/>
                  <a:gd name="connsiteY2882" fmla="*/ 1066643 h 1426152"/>
                  <a:gd name="connsiteX2883" fmla="*/ 2351441 w 4138566"/>
                  <a:gd name="connsiteY2883" fmla="*/ 1068471 h 1426152"/>
                  <a:gd name="connsiteX2884" fmla="*/ 2349979 w 4138566"/>
                  <a:gd name="connsiteY2884" fmla="*/ 1066277 h 1426152"/>
                  <a:gd name="connsiteX2885" fmla="*/ 2351990 w 4138566"/>
                  <a:gd name="connsiteY2885" fmla="*/ 1061339 h 1426152"/>
                  <a:gd name="connsiteX2886" fmla="*/ 2363145 w 4138566"/>
                  <a:gd name="connsiteY2886" fmla="*/ 1052562 h 1426152"/>
                  <a:gd name="connsiteX2887" fmla="*/ 2366802 w 4138566"/>
                  <a:gd name="connsiteY2887" fmla="*/ 1047808 h 1426152"/>
                  <a:gd name="connsiteX2888" fmla="*/ 2374116 w 4138566"/>
                  <a:gd name="connsiteY2888" fmla="*/ 1043236 h 1426152"/>
                  <a:gd name="connsiteX2889" fmla="*/ 2390026 w 4138566"/>
                  <a:gd name="connsiteY2889" fmla="*/ 1040676 h 1426152"/>
                  <a:gd name="connsiteX2890" fmla="*/ 2409226 w 4138566"/>
                  <a:gd name="connsiteY2890" fmla="*/ 1035373 h 1426152"/>
                  <a:gd name="connsiteX2891" fmla="*/ 2420564 w 4138566"/>
                  <a:gd name="connsiteY2891" fmla="*/ 1035739 h 1426152"/>
                  <a:gd name="connsiteX2892" fmla="*/ 2436839 w 4138566"/>
                  <a:gd name="connsiteY2892" fmla="*/ 1033361 h 1426152"/>
                  <a:gd name="connsiteX2893" fmla="*/ 2442508 w 4138566"/>
                  <a:gd name="connsiteY2893" fmla="*/ 1033361 h 1426152"/>
                  <a:gd name="connsiteX2894" fmla="*/ 2450919 w 4138566"/>
                  <a:gd name="connsiteY2894" fmla="*/ 1036836 h 1426152"/>
                  <a:gd name="connsiteX2895" fmla="*/ 2459148 w 4138566"/>
                  <a:gd name="connsiteY2895" fmla="*/ 1041407 h 1426152"/>
                  <a:gd name="connsiteX2896" fmla="*/ 2464085 w 4138566"/>
                  <a:gd name="connsiteY2896" fmla="*/ 1045796 h 1426152"/>
                  <a:gd name="connsiteX2897" fmla="*/ 2471765 w 4138566"/>
                  <a:gd name="connsiteY2897" fmla="*/ 1047076 h 1426152"/>
                  <a:gd name="connsiteX2898" fmla="*/ 2480360 w 4138566"/>
                  <a:gd name="connsiteY2898" fmla="*/ 1046162 h 1426152"/>
                  <a:gd name="connsiteX2899" fmla="*/ 2487675 w 4138566"/>
                  <a:gd name="connsiteY2899" fmla="*/ 1047808 h 1426152"/>
                  <a:gd name="connsiteX2900" fmla="*/ 2494441 w 4138566"/>
                  <a:gd name="connsiteY2900" fmla="*/ 1050185 h 1426152"/>
                  <a:gd name="connsiteX2901" fmla="*/ 2497549 w 4138566"/>
                  <a:gd name="connsiteY2901" fmla="*/ 1055305 h 1426152"/>
                  <a:gd name="connsiteX2902" fmla="*/ 2503584 w 4138566"/>
                  <a:gd name="connsiteY2902" fmla="*/ 1062437 h 1426152"/>
                  <a:gd name="connsiteX2903" fmla="*/ 2503949 w 4138566"/>
                  <a:gd name="connsiteY2903" fmla="*/ 1066825 h 1426152"/>
                  <a:gd name="connsiteX2904" fmla="*/ 2507607 w 4138566"/>
                  <a:gd name="connsiteY2904" fmla="*/ 1069751 h 1426152"/>
                  <a:gd name="connsiteX2905" fmla="*/ 2512178 w 4138566"/>
                  <a:gd name="connsiteY2905" fmla="*/ 1072129 h 1426152"/>
                  <a:gd name="connsiteX2906" fmla="*/ 2512727 w 4138566"/>
                  <a:gd name="connsiteY2906" fmla="*/ 1075237 h 1426152"/>
                  <a:gd name="connsiteX2907" fmla="*/ 2512910 w 4138566"/>
                  <a:gd name="connsiteY2907" fmla="*/ 1073409 h 1426152"/>
                  <a:gd name="connsiteX2908" fmla="*/ 2514373 w 4138566"/>
                  <a:gd name="connsiteY2908" fmla="*/ 1078712 h 1426152"/>
                  <a:gd name="connsiteX2909" fmla="*/ 2516567 w 4138566"/>
                  <a:gd name="connsiteY2909" fmla="*/ 1084197 h 1426152"/>
                  <a:gd name="connsiteX2910" fmla="*/ 2517664 w 4138566"/>
                  <a:gd name="connsiteY2910" fmla="*/ 1092243 h 1426152"/>
                  <a:gd name="connsiteX2911" fmla="*/ 2521687 w 4138566"/>
                  <a:gd name="connsiteY2911" fmla="*/ 1098827 h 1426152"/>
                  <a:gd name="connsiteX2912" fmla="*/ 2523881 w 4138566"/>
                  <a:gd name="connsiteY2912" fmla="*/ 1105593 h 1426152"/>
                  <a:gd name="connsiteX2913" fmla="*/ 2533756 w 4138566"/>
                  <a:gd name="connsiteY2913" fmla="*/ 1120770 h 1426152"/>
                  <a:gd name="connsiteX2914" fmla="*/ 2536499 w 4138566"/>
                  <a:gd name="connsiteY2914" fmla="*/ 1136862 h 1426152"/>
                  <a:gd name="connsiteX2915" fmla="*/ 2540339 w 4138566"/>
                  <a:gd name="connsiteY2915" fmla="*/ 1143994 h 1426152"/>
                  <a:gd name="connsiteX2916" fmla="*/ 2540157 w 4138566"/>
                  <a:gd name="connsiteY2916" fmla="*/ 1145822 h 1426152"/>
                  <a:gd name="connsiteX2917" fmla="*/ 2540705 w 4138566"/>
                  <a:gd name="connsiteY2917" fmla="*/ 1146188 h 1426152"/>
                  <a:gd name="connsiteX2918" fmla="*/ 2541802 w 4138566"/>
                  <a:gd name="connsiteY2918" fmla="*/ 1153686 h 1426152"/>
                  <a:gd name="connsiteX2919" fmla="*/ 2541802 w 4138566"/>
                  <a:gd name="connsiteY2919" fmla="*/ 1161914 h 1426152"/>
                  <a:gd name="connsiteX2920" fmla="*/ 2547471 w 4138566"/>
                  <a:gd name="connsiteY2920" fmla="*/ 1165937 h 1426152"/>
                  <a:gd name="connsiteX2921" fmla="*/ 2558077 w 4138566"/>
                  <a:gd name="connsiteY2921" fmla="*/ 1167035 h 1426152"/>
                  <a:gd name="connsiteX2922" fmla="*/ 2567952 w 4138566"/>
                  <a:gd name="connsiteY2922" fmla="*/ 1164109 h 1426152"/>
                  <a:gd name="connsiteX2923" fmla="*/ 2575449 w 4138566"/>
                  <a:gd name="connsiteY2923" fmla="*/ 1166852 h 1426152"/>
                  <a:gd name="connsiteX2924" fmla="*/ 2584227 w 4138566"/>
                  <a:gd name="connsiteY2924" fmla="*/ 1167949 h 1426152"/>
                  <a:gd name="connsiteX2925" fmla="*/ 2592273 w 4138566"/>
                  <a:gd name="connsiteY2925" fmla="*/ 1171058 h 1426152"/>
                  <a:gd name="connsiteX2926" fmla="*/ 2607085 w 4138566"/>
                  <a:gd name="connsiteY2926" fmla="*/ 1182395 h 1426152"/>
                  <a:gd name="connsiteX2927" fmla="*/ 2614216 w 4138566"/>
                  <a:gd name="connsiteY2927" fmla="*/ 1185321 h 1426152"/>
                  <a:gd name="connsiteX2928" fmla="*/ 2619519 w 4138566"/>
                  <a:gd name="connsiteY2928" fmla="*/ 1185687 h 1426152"/>
                  <a:gd name="connsiteX2929" fmla="*/ 2622079 w 4138566"/>
                  <a:gd name="connsiteY2929" fmla="*/ 1188978 h 1426152"/>
                  <a:gd name="connsiteX2930" fmla="*/ 2622079 w 4138566"/>
                  <a:gd name="connsiteY2930" fmla="*/ 1190624 h 1426152"/>
                  <a:gd name="connsiteX2931" fmla="*/ 2622628 w 4138566"/>
                  <a:gd name="connsiteY2931" fmla="*/ 1190441 h 1426152"/>
                  <a:gd name="connsiteX2932" fmla="*/ 2623177 w 4138566"/>
                  <a:gd name="connsiteY2932" fmla="*/ 1196476 h 1426152"/>
                  <a:gd name="connsiteX2933" fmla="*/ 2626468 w 4138566"/>
                  <a:gd name="connsiteY2933" fmla="*/ 1200316 h 1426152"/>
                  <a:gd name="connsiteX2934" fmla="*/ 2625737 w 4138566"/>
                  <a:gd name="connsiteY2934" fmla="*/ 1206533 h 1426152"/>
                  <a:gd name="connsiteX2935" fmla="*/ 2626468 w 4138566"/>
                  <a:gd name="connsiteY2935" fmla="*/ 1213482 h 1426152"/>
                  <a:gd name="connsiteX2936" fmla="*/ 2631040 w 4138566"/>
                  <a:gd name="connsiteY2936" fmla="*/ 1219699 h 1426152"/>
                  <a:gd name="connsiteX2937" fmla="*/ 2634148 w 4138566"/>
                  <a:gd name="connsiteY2937" fmla="*/ 1225002 h 1426152"/>
                  <a:gd name="connsiteX2938" fmla="*/ 2642560 w 4138566"/>
                  <a:gd name="connsiteY2938" fmla="*/ 1224637 h 1426152"/>
                  <a:gd name="connsiteX2939" fmla="*/ 2651337 w 4138566"/>
                  <a:gd name="connsiteY2939" fmla="*/ 1227014 h 1426152"/>
                  <a:gd name="connsiteX2940" fmla="*/ 2659383 w 4138566"/>
                  <a:gd name="connsiteY2940" fmla="*/ 1225917 h 1426152"/>
                  <a:gd name="connsiteX2941" fmla="*/ 2674195 w 4138566"/>
                  <a:gd name="connsiteY2941" fmla="*/ 1220248 h 1426152"/>
                  <a:gd name="connsiteX2942" fmla="*/ 2689373 w 4138566"/>
                  <a:gd name="connsiteY2942" fmla="*/ 1211288 h 1426152"/>
                  <a:gd name="connsiteX2943" fmla="*/ 2698150 w 4138566"/>
                  <a:gd name="connsiteY2943" fmla="*/ 1211105 h 1426152"/>
                  <a:gd name="connsiteX2944" fmla="*/ 2713877 w 4138566"/>
                  <a:gd name="connsiteY2944" fmla="*/ 1203790 h 1426152"/>
                  <a:gd name="connsiteX2945" fmla="*/ 2728323 w 4138566"/>
                  <a:gd name="connsiteY2945" fmla="*/ 1200316 h 1426152"/>
                  <a:gd name="connsiteX2946" fmla="*/ 2728689 w 4138566"/>
                  <a:gd name="connsiteY2946" fmla="*/ 1201413 h 1426152"/>
                  <a:gd name="connsiteX2947" fmla="*/ 2724666 w 4138566"/>
                  <a:gd name="connsiteY2947" fmla="*/ 1206899 h 1426152"/>
                  <a:gd name="connsiteX2948" fmla="*/ 2724666 w 4138566"/>
                  <a:gd name="connsiteY2948" fmla="*/ 1214579 h 1426152"/>
                  <a:gd name="connsiteX2949" fmla="*/ 2727226 w 4138566"/>
                  <a:gd name="connsiteY2949" fmla="*/ 1220979 h 1426152"/>
                  <a:gd name="connsiteX2950" fmla="*/ 2726128 w 4138566"/>
                  <a:gd name="connsiteY2950" fmla="*/ 1228660 h 1426152"/>
                  <a:gd name="connsiteX2951" fmla="*/ 2720277 w 4138566"/>
                  <a:gd name="connsiteY2951" fmla="*/ 1232683 h 1426152"/>
                  <a:gd name="connsiteX2952" fmla="*/ 2714425 w 4138566"/>
                  <a:gd name="connsiteY2952" fmla="*/ 1237986 h 1426152"/>
                  <a:gd name="connsiteX2953" fmla="*/ 2712597 w 4138566"/>
                  <a:gd name="connsiteY2953" fmla="*/ 1246032 h 1426152"/>
                  <a:gd name="connsiteX2954" fmla="*/ 2706562 w 4138566"/>
                  <a:gd name="connsiteY2954" fmla="*/ 1259746 h 1426152"/>
                  <a:gd name="connsiteX2955" fmla="*/ 2702905 w 4138566"/>
                  <a:gd name="connsiteY2955" fmla="*/ 1276204 h 1426152"/>
                  <a:gd name="connsiteX2956" fmla="*/ 2693945 w 4138566"/>
                  <a:gd name="connsiteY2956" fmla="*/ 1291748 h 1426152"/>
                  <a:gd name="connsiteX2957" fmla="*/ 2687728 w 4138566"/>
                  <a:gd name="connsiteY2957" fmla="*/ 1299062 h 1426152"/>
                  <a:gd name="connsiteX2958" fmla="*/ 2685350 w 4138566"/>
                  <a:gd name="connsiteY2958" fmla="*/ 1307291 h 1426152"/>
                  <a:gd name="connsiteX2959" fmla="*/ 2679864 w 4138566"/>
                  <a:gd name="connsiteY2959" fmla="*/ 1311131 h 1426152"/>
                  <a:gd name="connsiteX2960" fmla="*/ 2677304 w 4138566"/>
                  <a:gd name="connsiteY2960" fmla="*/ 1309668 h 1426152"/>
                  <a:gd name="connsiteX2961" fmla="*/ 2654263 w 4138566"/>
                  <a:gd name="connsiteY2961" fmla="*/ 1304365 h 1426152"/>
                  <a:gd name="connsiteX2962" fmla="*/ 2647863 w 4138566"/>
                  <a:gd name="connsiteY2962" fmla="*/ 1307657 h 1426152"/>
                  <a:gd name="connsiteX2963" fmla="*/ 2631405 w 4138566"/>
                  <a:gd name="connsiteY2963" fmla="*/ 1321371 h 1426152"/>
                  <a:gd name="connsiteX2964" fmla="*/ 2635245 w 4138566"/>
                  <a:gd name="connsiteY2964" fmla="*/ 1327040 h 1426152"/>
                  <a:gd name="connsiteX2965" fmla="*/ 2637989 w 4138566"/>
                  <a:gd name="connsiteY2965" fmla="*/ 1338378 h 1426152"/>
                  <a:gd name="connsiteX2966" fmla="*/ 2637806 w 4138566"/>
                  <a:gd name="connsiteY2966" fmla="*/ 1362333 h 1426152"/>
                  <a:gd name="connsiteX2967" fmla="*/ 2630491 w 4138566"/>
                  <a:gd name="connsiteY2967" fmla="*/ 1372573 h 1426152"/>
                  <a:gd name="connsiteX2968" fmla="*/ 2621165 w 4138566"/>
                  <a:gd name="connsiteY2968" fmla="*/ 1379522 h 1426152"/>
                  <a:gd name="connsiteX2969" fmla="*/ 2621165 w 4138566"/>
                  <a:gd name="connsiteY2969" fmla="*/ 1387019 h 1426152"/>
                  <a:gd name="connsiteX2970" fmla="*/ 2621530 w 4138566"/>
                  <a:gd name="connsiteY2970" fmla="*/ 1389579 h 1426152"/>
                  <a:gd name="connsiteX2971" fmla="*/ 2623177 w 4138566"/>
                  <a:gd name="connsiteY2971" fmla="*/ 1392871 h 1426152"/>
                  <a:gd name="connsiteX2972" fmla="*/ 2626834 w 4138566"/>
                  <a:gd name="connsiteY2972" fmla="*/ 1391408 h 1426152"/>
                  <a:gd name="connsiteX2973" fmla="*/ 2625920 w 4138566"/>
                  <a:gd name="connsiteY2973" fmla="*/ 1388117 h 1426152"/>
                  <a:gd name="connsiteX2974" fmla="*/ 2624639 w 4138566"/>
                  <a:gd name="connsiteY2974" fmla="*/ 1386105 h 1426152"/>
                  <a:gd name="connsiteX2975" fmla="*/ 2628479 w 4138566"/>
                  <a:gd name="connsiteY2975" fmla="*/ 1385374 h 1426152"/>
                  <a:gd name="connsiteX2976" fmla="*/ 2637989 w 4138566"/>
                  <a:gd name="connsiteY2976" fmla="*/ 1385556 h 1426152"/>
                  <a:gd name="connsiteX2977" fmla="*/ 2640548 w 4138566"/>
                  <a:gd name="connsiteY2977" fmla="*/ 1381533 h 1426152"/>
                  <a:gd name="connsiteX2978" fmla="*/ 2643657 w 4138566"/>
                  <a:gd name="connsiteY2978" fmla="*/ 1379156 h 1426152"/>
                  <a:gd name="connsiteX2979" fmla="*/ 2645120 w 4138566"/>
                  <a:gd name="connsiteY2979" fmla="*/ 1375865 h 1426152"/>
                  <a:gd name="connsiteX2980" fmla="*/ 2650606 w 4138566"/>
                  <a:gd name="connsiteY2980" fmla="*/ 1370379 h 1426152"/>
                  <a:gd name="connsiteX2981" fmla="*/ 2654080 w 4138566"/>
                  <a:gd name="connsiteY2981" fmla="*/ 1360687 h 1426152"/>
                  <a:gd name="connsiteX2982" fmla="*/ 2654629 w 4138566"/>
                  <a:gd name="connsiteY2982" fmla="*/ 1364344 h 1426152"/>
                  <a:gd name="connsiteX2983" fmla="*/ 2658469 w 4138566"/>
                  <a:gd name="connsiteY2983" fmla="*/ 1364893 h 1426152"/>
                  <a:gd name="connsiteX2984" fmla="*/ 2656275 w 4138566"/>
                  <a:gd name="connsiteY2984" fmla="*/ 1369099 h 1426152"/>
                  <a:gd name="connsiteX2985" fmla="*/ 2657921 w 4138566"/>
                  <a:gd name="connsiteY2985" fmla="*/ 1370927 h 1426152"/>
                  <a:gd name="connsiteX2986" fmla="*/ 2663589 w 4138566"/>
                  <a:gd name="connsiteY2986" fmla="*/ 1367087 h 1426152"/>
                  <a:gd name="connsiteX2987" fmla="*/ 2666332 w 4138566"/>
                  <a:gd name="connsiteY2987" fmla="*/ 1366173 h 1426152"/>
                  <a:gd name="connsiteX2988" fmla="*/ 2666332 w 4138566"/>
                  <a:gd name="connsiteY2988" fmla="*/ 1369465 h 1426152"/>
                  <a:gd name="connsiteX2989" fmla="*/ 2665601 w 4138566"/>
                  <a:gd name="connsiteY2989" fmla="*/ 1372573 h 1426152"/>
                  <a:gd name="connsiteX2990" fmla="*/ 2665784 w 4138566"/>
                  <a:gd name="connsiteY2990" fmla="*/ 1376779 h 1426152"/>
                  <a:gd name="connsiteX2991" fmla="*/ 2666698 w 4138566"/>
                  <a:gd name="connsiteY2991" fmla="*/ 1378242 h 1426152"/>
                  <a:gd name="connsiteX2992" fmla="*/ 2670538 w 4138566"/>
                  <a:gd name="connsiteY2992" fmla="*/ 1378059 h 1426152"/>
                  <a:gd name="connsiteX2993" fmla="*/ 2675658 w 4138566"/>
                  <a:gd name="connsiteY2993" fmla="*/ 1378790 h 1426152"/>
                  <a:gd name="connsiteX2994" fmla="*/ 2679864 w 4138566"/>
                  <a:gd name="connsiteY2994" fmla="*/ 1381533 h 1426152"/>
                  <a:gd name="connsiteX2995" fmla="*/ 2681510 w 4138566"/>
                  <a:gd name="connsiteY2995" fmla="*/ 1381351 h 1426152"/>
                  <a:gd name="connsiteX2996" fmla="*/ 2684253 w 4138566"/>
                  <a:gd name="connsiteY2996" fmla="*/ 1382631 h 1426152"/>
                  <a:gd name="connsiteX2997" fmla="*/ 2689922 w 4138566"/>
                  <a:gd name="connsiteY2997" fmla="*/ 1383545 h 1426152"/>
                  <a:gd name="connsiteX2998" fmla="*/ 2700528 w 4138566"/>
                  <a:gd name="connsiteY2998" fmla="*/ 1380253 h 1426152"/>
                  <a:gd name="connsiteX2999" fmla="*/ 2704002 w 4138566"/>
                  <a:gd name="connsiteY2999" fmla="*/ 1380253 h 1426152"/>
                  <a:gd name="connsiteX3000" fmla="*/ 2708757 w 4138566"/>
                  <a:gd name="connsiteY3000" fmla="*/ 1378242 h 1426152"/>
                  <a:gd name="connsiteX3001" fmla="*/ 2715523 w 4138566"/>
                  <a:gd name="connsiteY3001" fmla="*/ 1373305 h 1426152"/>
                  <a:gd name="connsiteX3002" fmla="*/ 2734906 w 4138566"/>
                  <a:gd name="connsiteY3002" fmla="*/ 1361053 h 1426152"/>
                  <a:gd name="connsiteX3003" fmla="*/ 2741306 w 4138566"/>
                  <a:gd name="connsiteY3003" fmla="*/ 1355201 h 1426152"/>
                  <a:gd name="connsiteX3004" fmla="*/ 2745512 w 4138566"/>
                  <a:gd name="connsiteY3004" fmla="*/ 1350081 h 1426152"/>
                  <a:gd name="connsiteX3005" fmla="*/ 2751547 w 4138566"/>
                  <a:gd name="connsiteY3005" fmla="*/ 1341669 h 1426152"/>
                  <a:gd name="connsiteX3006" fmla="*/ 2752095 w 4138566"/>
                  <a:gd name="connsiteY3006" fmla="*/ 1338195 h 1426152"/>
                  <a:gd name="connsiteX3007" fmla="*/ 2755935 w 4138566"/>
                  <a:gd name="connsiteY3007" fmla="*/ 1333623 h 1426152"/>
                  <a:gd name="connsiteX3008" fmla="*/ 2760324 w 4138566"/>
                  <a:gd name="connsiteY3008" fmla="*/ 1329600 h 1426152"/>
                  <a:gd name="connsiteX3009" fmla="*/ 2765444 w 4138566"/>
                  <a:gd name="connsiteY3009" fmla="*/ 1327040 h 1426152"/>
                  <a:gd name="connsiteX3010" fmla="*/ 2771662 w 4138566"/>
                  <a:gd name="connsiteY3010" fmla="*/ 1317348 h 1426152"/>
                  <a:gd name="connsiteX3011" fmla="*/ 2775319 w 4138566"/>
                  <a:gd name="connsiteY3011" fmla="*/ 1314605 h 1426152"/>
                  <a:gd name="connsiteX3012" fmla="*/ 2780073 w 4138566"/>
                  <a:gd name="connsiteY3012" fmla="*/ 1307839 h 1426152"/>
                  <a:gd name="connsiteX3013" fmla="*/ 2803297 w 4138566"/>
                  <a:gd name="connsiteY3013" fmla="*/ 1285530 h 1426152"/>
                  <a:gd name="connsiteX3014" fmla="*/ 2805674 w 4138566"/>
                  <a:gd name="connsiteY3014" fmla="*/ 1280593 h 1426152"/>
                  <a:gd name="connsiteX3015" fmla="*/ 2810794 w 4138566"/>
                  <a:gd name="connsiteY3015" fmla="*/ 1276387 h 1426152"/>
                  <a:gd name="connsiteX3016" fmla="*/ 2812074 w 4138566"/>
                  <a:gd name="connsiteY3016" fmla="*/ 1274558 h 1426152"/>
                  <a:gd name="connsiteX3017" fmla="*/ 2818840 w 4138566"/>
                  <a:gd name="connsiteY3017" fmla="*/ 1263221 h 1426152"/>
                  <a:gd name="connsiteX3018" fmla="*/ 2823595 w 4138566"/>
                  <a:gd name="connsiteY3018" fmla="*/ 1249140 h 1426152"/>
                  <a:gd name="connsiteX3019" fmla="*/ 2827618 w 4138566"/>
                  <a:gd name="connsiteY3019" fmla="*/ 1243289 h 1426152"/>
                  <a:gd name="connsiteX3020" fmla="*/ 2837127 w 4138566"/>
                  <a:gd name="connsiteY3020" fmla="*/ 1233597 h 1426152"/>
                  <a:gd name="connsiteX3021" fmla="*/ 2844807 w 4138566"/>
                  <a:gd name="connsiteY3021" fmla="*/ 1221711 h 1426152"/>
                  <a:gd name="connsiteX3022" fmla="*/ 2853950 w 4138566"/>
                  <a:gd name="connsiteY3022" fmla="*/ 1213116 h 1426152"/>
                  <a:gd name="connsiteX3023" fmla="*/ 2858704 w 4138566"/>
                  <a:gd name="connsiteY3023" fmla="*/ 1208362 h 1426152"/>
                  <a:gd name="connsiteX3024" fmla="*/ 2859802 w 4138566"/>
                  <a:gd name="connsiteY3024" fmla="*/ 1205802 h 1426152"/>
                  <a:gd name="connsiteX3025" fmla="*/ 2863093 w 4138566"/>
                  <a:gd name="connsiteY3025" fmla="*/ 1204156 h 1426152"/>
                  <a:gd name="connsiteX3026" fmla="*/ 2867117 w 4138566"/>
                  <a:gd name="connsiteY3026" fmla="*/ 1200681 h 1426152"/>
                  <a:gd name="connsiteX3027" fmla="*/ 2868579 w 4138566"/>
                  <a:gd name="connsiteY3027" fmla="*/ 1191173 h 1426152"/>
                  <a:gd name="connsiteX3028" fmla="*/ 2870225 w 4138566"/>
                  <a:gd name="connsiteY3028" fmla="*/ 1186418 h 1426152"/>
                  <a:gd name="connsiteX3029" fmla="*/ 2869311 w 4138566"/>
                  <a:gd name="connsiteY3029" fmla="*/ 1182212 h 1426152"/>
                  <a:gd name="connsiteX3030" fmla="*/ 2870773 w 4138566"/>
                  <a:gd name="connsiteY3030" fmla="*/ 1177824 h 1426152"/>
                  <a:gd name="connsiteX3031" fmla="*/ 2874431 w 4138566"/>
                  <a:gd name="connsiteY3031" fmla="*/ 1170143 h 1426152"/>
                  <a:gd name="connsiteX3032" fmla="*/ 2874980 w 4138566"/>
                  <a:gd name="connsiteY3032" fmla="*/ 1166486 h 1426152"/>
                  <a:gd name="connsiteX3033" fmla="*/ 2873516 w 4138566"/>
                  <a:gd name="connsiteY3033" fmla="*/ 1153137 h 1426152"/>
                  <a:gd name="connsiteX3034" fmla="*/ 2877174 w 4138566"/>
                  <a:gd name="connsiteY3034" fmla="*/ 1148931 h 1426152"/>
                  <a:gd name="connsiteX3035" fmla="*/ 2876991 w 4138566"/>
                  <a:gd name="connsiteY3035" fmla="*/ 1146188 h 1426152"/>
                  <a:gd name="connsiteX3036" fmla="*/ 2874980 w 4138566"/>
                  <a:gd name="connsiteY3036" fmla="*/ 1144725 h 1426152"/>
                  <a:gd name="connsiteX3037" fmla="*/ 2872237 w 4138566"/>
                  <a:gd name="connsiteY3037" fmla="*/ 1134119 h 1426152"/>
                  <a:gd name="connsiteX3038" fmla="*/ 2872237 w 4138566"/>
                  <a:gd name="connsiteY3038" fmla="*/ 1125890 h 1426152"/>
                  <a:gd name="connsiteX3039" fmla="*/ 2874980 w 4138566"/>
                  <a:gd name="connsiteY3039" fmla="*/ 1121867 h 1426152"/>
                  <a:gd name="connsiteX3040" fmla="*/ 2876442 w 4138566"/>
                  <a:gd name="connsiteY3040" fmla="*/ 1116564 h 1426152"/>
                  <a:gd name="connsiteX3041" fmla="*/ 2876991 w 4138566"/>
                  <a:gd name="connsiteY3041" fmla="*/ 1108701 h 1426152"/>
                  <a:gd name="connsiteX3042" fmla="*/ 2878819 w 4138566"/>
                  <a:gd name="connsiteY3042" fmla="*/ 1108153 h 1426152"/>
                  <a:gd name="connsiteX3043" fmla="*/ 2879186 w 4138566"/>
                  <a:gd name="connsiteY3043" fmla="*/ 1106141 h 1426152"/>
                  <a:gd name="connsiteX3044" fmla="*/ 2881197 w 4138566"/>
                  <a:gd name="connsiteY3044" fmla="*/ 1104495 h 1426152"/>
                  <a:gd name="connsiteX3045" fmla="*/ 2880283 w 4138566"/>
                  <a:gd name="connsiteY3045" fmla="*/ 1102118 h 1426152"/>
                  <a:gd name="connsiteX3046" fmla="*/ 2886317 w 4138566"/>
                  <a:gd name="connsiteY3046" fmla="*/ 1094438 h 1426152"/>
                  <a:gd name="connsiteX3047" fmla="*/ 2889608 w 4138566"/>
                  <a:gd name="connsiteY3047" fmla="*/ 1092792 h 1426152"/>
                  <a:gd name="connsiteX3048" fmla="*/ 2891803 w 4138566"/>
                  <a:gd name="connsiteY3048" fmla="*/ 1088769 h 1426152"/>
                  <a:gd name="connsiteX3049" fmla="*/ 2894546 w 4138566"/>
                  <a:gd name="connsiteY3049" fmla="*/ 1085843 h 1426152"/>
                  <a:gd name="connsiteX3050" fmla="*/ 2894912 w 4138566"/>
                  <a:gd name="connsiteY3050" fmla="*/ 1081820 h 1426152"/>
                  <a:gd name="connsiteX3051" fmla="*/ 2897472 w 4138566"/>
                  <a:gd name="connsiteY3051" fmla="*/ 1077066 h 1426152"/>
                  <a:gd name="connsiteX3052" fmla="*/ 2888511 w 4138566"/>
                  <a:gd name="connsiteY3052" fmla="*/ 1069203 h 1426152"/>
                  <a:gd name="connsiteX3053" fmla="*/ 2891803 w 4138566"/>
                  <a:gd name="connsiteY3053" fmla="*/ 1062254 h 1426152"/>
                  <a:gd name="connsiteX3054" fmla="*/ 2890706 w 4138566"/>
                  <a:gd name="connsiteY3054" fmla="*/ 1057134 h 1426152"/>
                  <a:gd name="connsiteX3055" fmla="*/ 2888694 w 4138566"/>
                  <a:gd name="connsiteY3055" fmla="*/ 1052562 h 1426152"/>
                  <a:gd name="connsiteX3056" fmla="*/ 2883940 w 4138566"/>
                  <a:gd name="connsiteY3056" fmla="*/ 1050185 h 1426152"/>
                  <a:gd name="connsiteX3057" fmla="*/ 2879186 w 4138566"/>
                  <a:gd name="connsiteY3057" fmla="*/ 1046162 h 1426152"/>
                  <a:gd name="connsiteX3058" fmla="*/ 2874065 w 4138566"/>
                  <a:gd name="connsiteY3058" fmla="*/ 1046528 h 1426152"/>
                  <a:gd name="connsiteX3059" fmla="*/ 2868031 w 4138566"/>
                  <a:gd name="connsiteY3059" fmla="*/ 1043419 h 1426152"/>
                  <a:gd name="connsiteX3060" fmla="*/ 2861813 w 4138566"/>
                  <a:gd name="connsiteY3060" fmla="*/ 1041956 h 1426152"/>
                  <a:gd name="connsiteX3061" fmla="*/ 2857790 w 4138566"/>
                  <a:gd name="connsiteY3061" fmla="*/ 1042322 h 1426152"/>
                  <a:gd name="connsiteX3062" fmla="*/ 2860716 w 4138566"/>
                  <a:gd name="connsiteY3062" fmla="*/ 1039762 h 1426152"/>
                  <a:gd name="connsiteX3063" fmla="*/ 2867117 w 4138566"/>
                  <a:gd name="connsiteY3063" fmla="*/ 1040127 h 1426152"/>
                  <a:gd name="connsiteX3064" fmla="*/ 2872785 w 4138566"/>
                  <a:gd name="connsiteY3064" fmla="*/ 1043419 h 1426152"/>
                  <a:gd name="connsiteX3065" fmla="*/ 2876991 w 4138566"/>
                  <a:gd name="connsiteY3065" fmla="*/ 1044150 h 1426152"/>
                  <a:gd name="connsiteX3066" fmla="*/ 2881197 w 4138566"/>
                  <a:gd name="connsiteY3066" fmla="*/ 1043602 h 1426152"/>
                  <a:gd name="connsiteX3067" fmla="*/ 2889791 w 4138566"/>
                  <a:gd name="connsiteY3067" fmla="*/ 1047991 h 1426152"/>
                  <a:gd name="connsiteX3068" fmla="*/ 2891803 w 4138566"/>
                  <a:gd name="connsiteY3068" fmla="*/ 1046893 h 1426152"/>
                  <a:gd name="connsiteX3069" fmla="*/ 2895460 w 4138566"/>
                  <a:gd name="connsiteY3069" fmla="*/ 1042505 h 1426152"/>
                  <a:gd name="connsiteX3070" fmla="*/ 2895095 w 4138566"/>
                  <a:gd name="connsiteY3070" fmla="*/ 1038482 h 1426152"/>
                  <a:gd name="connsiteX3071" fmla="*/ 2891803 w 4138566"/>
                  <a:gd name="connsiteY3071" fmla="*/ 1037750 h 1426152"/>
                  <a:gd name="connsiteX3072" fmla="*/ 2879551 w 4138566"/>
                  <a:gd name="connsiteY3072" fmla="*/ 1030618 h 1426152"/>
                  <a:gd name="connsiteX3073" fmla="*/ 2873882 w 4138566"/>
                  <a:gd name="connsiteY3073" fmla="*/ 1026230 h 1426152"/>
                  <a:gd name="connsiteX3074" fmla="*/ 2868762 w 4138566"/>
                  <a:gd name="connsiteY3074" fmla="*/ 1023121 h 1426152"/>
                  <a:gd name="connsiteX3075" fmla="*/ 2867665 w 4138566"/>
                  <a:gd name="connsiteY3075" fmla="*/ 1020744 h 1426152"/>
                  <a:gd name="connsiteX3076" fmla="*/ 2867482 w 4138566"/>
                  <a:gd name="connsiteY3076" fmla="*/ 1015989 h 1426152"/>
                  <a:gd name="connsiteX3077" fmla="*/ 2864373 w 4138566"/>
                  <a:gd name="connsiteY3077" fmla="*/ 1012881 h 1426152"/>
                  <a:gd name="connsiteX3078" fmla="*/ 2860168 w 4138566"/>
                  <a:gd name="connsiteY3078" fmla="*/ 1010321 h 1426152"/>
                  <a:gd name="connsiteX3079" fmla="*/ 2855962 w 4138566"/>
                  <a:gd name="connsiteY3079" fmla="*/ 1009040 h 1426152"/>
                  <a:gd name="connsiteX3080" fmla="*/ 2854864 w 4138566"/>
                  <a:gd name="connsiteY3080" fmla="*/ 1006846 h 1426152"/>
                  <a:gd name="connsiteX3081" fmla="*/ 2854499 w 4138566"/>
                  <a:gd name="connsiteY3081" fmla="*/ 1005018 h 1426152"/>
                  <a:gd name="connsiteX3082" fmla="*/ 2853402 w 4138566"/>
                  <a:gd name="connsiteY3082" fmla="*/ 1005018 h 1426152"/>
                  <a:gd name="connsiteX3083" fmla="*/ 2849744 w 4138566"/>
                  <a:gd name="connsiteY3083" fmla="*/ 1005018 h 1426152"/>
                  <a:gd name="connsiteX3084" fmla="*/ 2842795 w 4138566"/>
                  <a:gd name="connsiteY3084" fmla="*/ 1007578 h 1426152"/>
                  <a:gd name="connsiteX3085" fmla="*/ 2837675 w 4138566"/>
                  <a:gd name="connsiteY3085" fmla="*/ 1007578 h 1426152"/>
                  <a:gd name="connsiteX3086" fmla="*/ 2827800 w 4138566"/>
                  <a:gd name="connsiteY3086" fmla="*/ 1004103 h 1426152"/>
                  <a:gd name="connsiteX3087" fmla="*/ 2827800 w 4138566"/>
                  <a:gd name="connsiteY3087" fmla="*/ 1011783 h 1426152"/>
                  <a:gd name="connsiteX3088" fmla="*/ 2829264 w 4138566"/>
                  <a:gd name="connsiteY3088" fmla="*/ 1012149 h 1426152"/>
                  <a:gd name="connsiteX3089" fmla="*/ 2827800 w 4138566"/>
                  <a:gd name="connsiteY3089" fmla="*/ 1015624 h 1426152"/>
                  <a:gd name="connsiteX3090" fmla="*/ 2826703 w 4138566"/>
                  <a:gd name="connsiteY3090" fmla="*/ 1021292 h 1426152"/>
                  <a:gd name="connsiteX3091" fmla="*/ 2823412 w 4138566"/>
                  <a:gd name="connsiteY3091" fmla="*/ 1029156 h 1426152"/>
                  <a:gd name="connsiteX3092" fmla="*/ 2818292 w 4138566"/>
                  <a:gd name="connsiteY3092" fmla="*/ 1031350 h 1426152"/>
                  <a:gd name="connsiteX3093" fmla="*/ 2819755 w 4138566"/>
                  <a:gd name="connsiteY3093" fmla="*/ 1026230 h 1426152"/>
                  <a:gd name="connsiteX3094" fmla="*/ 2823595 w 4138566"/>
                  <a:gd name="connsiteY3094" fmla="*/ 1020378 h 1426152"/>
                  <a:gd name="connsiteX3095" fmla="*/ 2821583 w 4138566"/>
                  <a:gd name="connsiteY3095" fmla="*/ 1016904 h 1426152"/>
                  <a:gd name="connsiteX3096" fmla="*/ 2813355 w 4138566"/>
                  <a:gd name="connsiteY3096" fmla="*/ 1025133 h 1426152"/>
                  <a:gd name="connsiteX3097" fmla="*/ 2806589 w 4138566"/>
                  <a:gd name="connsiteY3097" fmla="*/ 1027693 h 1426152"/>
                  <a:gd name="connsiteX3098" fmla="*/ 2797994 w 4138566"/>
                  <a:gd name="connsiteY3098" fmla="*/ 1029887 h 1426152"/>
                  <a:gd name="connsiteX3099" fmla="*/ 2791228 w 4138566"/>
                  <a:gd name="connsiteY3099" fmla="*/ 1029156 h 1426152"/>
                  <a:gd name="connsiteX3100" fmla="*/ 2790679 w 4138566"/>
                  <a:gd name="connsiteY3100" fmla="*/ 1027327 h 1426152"/>
                  <a:gd name="connsiteX3101" fmla="*/ 2794885 w 4138566"/>
                  <a:gd name="connsiteY3101" fmla="*/ 1025864 h 1426152"/>
                  <a:gd name="connsiteX3102" fmla="*/ 2797994 w 4138566"/>
                  <a:gd name="connsiteY3102" fmla="*/ 1023121 h 1426152"/>
                  <a:gd name="connsiteX3103" fmla="*/ 2800919 w 4138566"/>
                  <a:gd name="connsiteY3103" fmla="*/ 1019098 h 1426152"/>
                  <a:gd name="connsiteX3104" fmla="*/ 2800005 w 4138566"/>
                  <a:gd name="connsiteY3104" fmla="*/ 1016355 h 1426152"/>
                  <a:gd name="connsiteX3105" fmla="*/ 2795799 w 4138566"/>
                  <a:gd name="connsiteY3105" fmla="*/ 1014344 h 1426152"/>
                  <a:gd name="connsiteX3106" fmla="*/ 2792874 w 4138566"/>
                  <a:gd name="connsiteY3106" fmla="*/ 1010869 h 1426152"/>
                  <a:gd name="connsiteX3107" fmla="*/ 2795982 w 4138566"/>
                  <a:gd name="connsiteY3107" fmla="*/ 1010138 h 1426152"/>
                  <a:gd name="connsiteX3108" fmla="*/ 2800005 w 4138566"/>
                  <a:gd name="connsiteY3108" fmla="*/ 1006115 h 1426152"/>
                  <a:gd name="connsiteX3109" fmla="*/ 2800554 w 4138566"/>
                  <a:gd name="connsiteY3109" fmla="*/ 1004103 h 1426152"/>
                  <a:gd name="connsiteX3110" fmla="*/ 2793056 w 4138566"/>
                  <a:gd name="connsiteY3110" fmla="*/ 1004652 h 1426152"/>
                  <a:gd name="connsiteX3111" fmla="*/ 2788851 w 4138566"/>
                  <a:gd name="connsiteY3111" fmla="*/ 1006846 h 1426152"/>
                  <a:gd name="connsiteX3112" fmla="*/ 2787205 w 4138566"/>
                  <a:gd name="connsiteY3112" fmla="*/ 1010321 h 1426152"/>
                  <a:gd name="connsiteX3113" fmla="*/ 2790131 w 4138566"/>
                  <a:gd name="connsiteY3113" fmla="*/ 1013795 h 1426152"/>
                  <a:gd name="connsiteX3114" fmla="*/ 2788668 w 4138566"/>
                  <a:gd name="connsiteY3114" fmla="*/ 1016355 h 1426152"/>
                  <a:gd name="connsiteX3115" fmla="*/ 2784828 w 4138566"/>
                  <a:gd name="connsiteY3115" fmla="*/ 1020012 h 1426152"/>
                  <a:gd name="connsiteX3116" fmla="*/ 2780622 w 4138566"/>
                  <a:gd name="connsiteY3116" fmla="*/ 1020012 h 1426152"/>
                  <a:gd name="connsiteX3117" fmla="*/ 2778611 w 4138566"/>
                  <a:gd name="connsiteY3117" fmla="*/ 1023121 h 1426152"/>
                  <a:gd name="connsiteX3118" fmla="*/ 2777147 w 4138566"/>
                  <a:gd name="connsiteY3118" fmla="*/ 1022024 h 1426152"/>
                  <a:gd name="connsiteX3119" fmla="*/ 2776964 w 4138566"/>
                  <a:gd name="connsiteY3119" fmla="*/ 1015075 h 1426152"/>
                  <a:gd name="connsiteX3120" fmla="*/ 2778062 w 4138566"/>
                  <a:gd name="connsiteY3120" fmla="*/ 1010869 h 1426152"/>
                  <a:gd name="connsiteX3121" fmla="*/ 2778245 w 4138566"/>
                  <a:gd name="connsiteY3121" fmla="*/ 1006480 h 1426152"/>
                  <a:gd name="connsiteX3122" fmla="*/ 2779159 w 4138566"/>
                  <a:gd name="connsiteY3122" fmla="*/ 1003189 h 1426152"/>
                  <a:gd name="connsiteX3123" fmla="*/ 2778245 w 4138566"/>
                  <a:gd name="connsiteY3123" fmla="*/ 1001543 h 1426152"/>
                  <a:gd name="connsiteX3124" fmla="*/ 2778793 w 4138566"/>
                  <a:gd name="connsiteY3124" fmla="*/ 996606 h 1426152"/>
                  <a:gd name="connsiteX3125" fmla="*/ 2777696 w 4138566"/>
                  <a:gd name="connsiteY3125" fmla="*/ 993131 h 1426152"/>
                  <a:gd name="connsiteX3126" fmla="*/ 2773307 w 4138566"/>
                  <a:gd name="connsiteY3126" fmla="*/ 992400 h 1426152"/>
                  <a:gd name="connsiteX3127" fmla="*/ 2762519 w 4138566"/>
                  <a:gd name="connsiteY3127" fmla="*/ 994777 h 1426152"/>
                  <a:gd name="connsiteX3128" fmla="*/ 2751547 w 4138566"/>
                  <a:gd name="connsiteY3128" fmla="*/ 995143 h 1426152"/>
                  <a:gd name="connsiteX3129" fmla="*/ 2746792 w 4138566"/>
                  <a:gd name="connsiteY3129" fmla="*/ 991851 h 1426152"/>
                  <a:gd name="connsiteX3130" fmla="*/ 2738564 w 4138566"/>
                  <a:gd name="connsiteY3130" fmla="*/ 988743 h 1426152"/>
                  <a:gd name="connsiteX3131" fmla="*/ 2738746 w 4138566"/>
                  <a:gd name="connsiteY3131" fmla="*/ 986731 h 1426152"/>
                  <a:gd name="connsiteX3132" fmla="*/ 2740758 w 4138566"/>
                  <a:gd name="connsiteY3132" fmla="*/ 981428 h 1426152"/>
                  <a:gd name="connsiteX3133" fmla="*/ 2753009 w 4138566"/>
                  <a:gd name="connsiteY3133" fmla="*/ 973382 h 1426152"/>
                  <a:gd name="connsiteX3134" fmla="*/ 2756667 w 4138566"/>
                  <a:gd name="connsiteY3134" fmla="*/ 972102 h 1426152"/>
                  <a:gd name="connsiteX3135" fmla="*/ 2765444 w 4138566"/>
                  <a:gd name="connsiteY3135" fmla="*/ 966251 h 1426152"/>
                  <a:gd name="connsiteX3136" fmla="*/ 2769101 w 4138566"/>
                  <a:gd name="connsiteY3136" fmla="*/ 960765 h 1426152"/>
                  <a:gd name="connsiteX3137" fmla="*/ 2772027 w 4138566"/>
                  <a:gd name="connsiteY3137" fmla="*/ 958570 h 1426152"/>
                  <a:gd name="connsiteX3138" fmla="*/ 2774953 w 4138566"/>
                  <a:gd name="connsiteY3138" fmla="*/ 958022 h 1426152"/>
                  <a:gd name="connsiteX3139" fmla="*/ 2779342 w 4138566"/>
                  <a:gd name="connsiteY3139" fmla="*/ 955279 h 1426152"/>
                  <a:gd name="connsiteX3140" fmla="*/ 2801834 w 4138566"/>
                  <a:gd name="connsiteY3140" fmla="*/ 938455 h 1426152"/>
                  <a:gd name="connsiteX3141" fmla="*/ 2806040 w 4138566"/>
                  <a:gd name="connsiteY3141" fmla="*/ 932055 h 1426152"/>
                  <a:gd name="connsiteX3142" fmla="*/ 2810246 w 4138566"/>
                  <a:gd name="connsiteY3142" fmla="*/ 929861 h 1426152"/>
                  <a:gd name="connsiteX3143" fmla="*/ 2812074 w 4138566"/>
                  <a:gd name="connsiteY3143" fmla="*/ 926386 h 1426152"/>
                  <a:gd name="connsiteX3144" fmla="*/ 2812440 w 4138566"/>
                  <a:gd name="connsiteY3144" fmla="*/ 923460 h 1426152"/>
                  <a:gd name="connsiteX3145" fmla="*/ 2815549 w 4138566"/>
                  <a:gd name="connsiteY3145" fmla="*/ 921266 h 1426152"/>
                  <a:gd name="connsiteX3146" fmla="*/ 2818840 w 4138566"/>
                  <a:gd name="connsiteY3146" fmla="*/ 917792 h 1426152"/>
                  <a:gd name="connsiteX3147" fmla="*/ 2820304 w 4138566"/>
                  <a:gd name="connsiteY3147" fmla="*/ 914683 h 1426152"/>
                  <a:gd name="connsiteX3148" fmla="*/ 2823046 w 4138566"/>
                  <a:gd name="connsiteY3148" fmla="*/ 915049 h 1426152"/>
                  <a:gd name="connsiteX3149" fmla="*/ 2825972 w 4138566"/>
                  <a:gd name="connsiteY3149" fmla="*/ 910294 h 1426152"/>
                  <a:gd name="connsiteX3150" fmla="*/ 2833104 w 4138566"/>
                  <a:gd name="connsiteY3150" fmla="*/ 905357 h 1426152"/>
                  <a:gd name="connsiteX3151" fmla="*/ 2840601 w 4138566"/>
                  <a:gd name="connsiteY3151" fmla="*/ 897311 h 1426152"/>
                  <a:gd name="connsiteX3152" fmla="*/ 2844807 w 4138566"/>
                  <a:gd name="connsiteY3152" fmla="*/ 897860 h 1426152"/>
                  <a:gd name="connsiteX3153" fmla="*/ 2853584 w 4138566"/>
                  <a:gd name="connsiteY3153" fmla="*/ 890362 h 1426152"/>
                  <a:gd name="connsiteX3154" fmla="*/ 2856693 w 4138566"/>
                  <a:gd name="connsiteY3154" fmla="*/ 884693 h 1426152"/>
                  <a:gd name="connsiteX3155" fmla="*/ 2858339 w 4138566"/>
                  <a:gd name="connsiteY3155" fmla="*/ 885425 h 1426152"/>
                  <a:gd name="connsiteX3156" fmla="*/ 2864008 w 4138566"/>
                  <a:gd name="connsiteY3156" fmla="*/ 881402 h 1426152"/>
                  <a:gd name="connsiteX3157" fmla="*/ 2869311 w 4138566"/>
                  <a:gd name="connsiteY3157" fmla="*/ 879025 h 1426152"/>
                  <a:gd name="connsiteX3158" fmla="*/ 2873334 w 4138566"/>
                  <a:gd name="connsiteY3158" fmla="*/ 872990 h 1426152"/>
                  <a:gd name="connsiteX3159" fmla="*/ 2874796 w 4138566"/>
                  <a:gd name="connsiteY3159" fmla="*/ 867687 h 1426152"/>
                  <a:gd name="connsiteX3160" fmla="*/ 2881562 w 4138566"/>
                  <a:gd name="connsiteY3160" fmla="*/ 860738 h 1426152"/>
                  <a:gd name="connsiteX3161" fmla="*/ 2899666 w 4138566"/>
                  <a:gd name="connsiteY3161" fmla="*/ 849218 h 1426152"/>
                  <a:gd name="connsiteX3162" fmla="*/ 2905335 w 4138566"/>
                  <a:gd name="connsiteY3162" fmla="*/ 843366 h 1426152"/>
                  <a:gd name="connsiteX3163" fmla="*/ 2910089 w 4138566"/>
                  <a:gd name="connsiteY3163" fmla="*/ 836783 h 1426152"/>
                  <a:gd name="connsiteX3164" fmla="*/ 2918501 w 4138566"/>
                  <a:gd name="connsiteY3164" fmla="*/ 831114 h 1426152"/>
                  <a:gd name="connsiteX3165" fmla="*/ 2926364 w 4138566"/>
                  <a:gd name="connsiteY3165" fmla="*/ 826360 h 1426152"/>
                  <a:gd name="connsiteX3166" fmla="*/ 2940079 w 4138566"/>
                  <a:gd name="connsiteY3166" fmla="*/ 821240 h 1426152"/>
                  <a:gd name="connsiteX3167" fmla="*/ 2965680 w 4138566"/>
                  <a:gd name="connsiteY3167" fmla="*/ 819594 h 1426152"/>
                  <a:gd name="connsiteX3168" fmla="*/ 2982320 w 4138566"/>
                  <a:gd name="connsiteY3168" fmla="*/ 819594 h 1426152"/>
                  <a:gd name="connsiteX3169" fmla="*/ 2991463 w 4138566"/>
                  <a:gd name="connsiteY3169" fmla="*/ 818497 h 1426152"/>
                  <a:gd name="connsiteX3170" fmla="*/ 2995303 w 4138566"/>
                  <a:gd name="connsiteY3170" fmla="*/ 819228 h 1426152"/>
                  <a:gd name="connsiteX3171" fmla="*/ 3000424 w 4138566"/>
                  <a:gd name="connsiteY3171" fmla="*/ 819045 h 1426152"/>
                  <a:gd name="connsiteX3172" fmla="*/ 3006275 w 4138566"/>
                  <a:gd name="connsiteY3172" fmla="*/ 820143 h 1426152"/>
                  <a:gd name="connsiteX3173" fmla="*/ 3009567 w 4138566"/>
                  <a:gd name="connsiteY3173" fmla="*/ 820143 h 1426152"/>
                  <a:gd name="connsiteX3174" fmla="*/ 3009567 w 4138566"/>
                  <a:gd name="connsiteY3174" fmla="*/ 824714 h 1426152"/>
                  <a:gd name="connsiteX3175" fmla="*/ 3011944 w 4138566"/>
                  <a:gd name="connsiteY3175" fmla="*/ 827640 h 1426152"/>
                  <a:gd name="connsiteX3176" fmla="*/ 3015053 w 4138566"/>
                  <a:gd name="connsiteY3176" fmla="*/ 828371 h 1426152"/>
                  <a:gd name="connsiteX3177" fmla="*/ 3019990 w 4138566"/>
                  <a:gd name="connsiteY3177" fmla="*/ 826909 h 1426152"/>
                  <a:gd name="connsiteX3178" fmla="*/ 3021453 w 4138566"/>
                  <a:gd name="connsiteY3178" fmla="*/ 825446 h 1426152"/>
                  <a:gd name="connsiteX3179" fmla="*/ 3022002 w 4138566"/>
                  <a:gd name="connsiteY3179" fmla="*/ 818314 h 1426152"/>
                  <a:gd name="connsiteX3180" fmla="*/ 3024562 w 4138566"/>
                  <a:gd name="connsiteY3180" fmla="*/ 817217 h 1426152"/>
                  <a:gd name="connsiteX3181" fmla="*/ 3050894 w 4138566"/>
                  <a:gd name="connsiteY3181" fmla="*/ 824897 h 1426152"/>
                  <a:gd name="connsiteX3182" fmla="*/ 3058757 w 4138566"/>
                  <a:gd name="connsiteY3182" fmla="*/ 824348 h 1426152"/>
                  <a:gd name="connsiteX3183" fmla="*/ 3058757 w 4138566"/>
                  <a:gd name="connsiteY3183" fmla="*/ 821240 h 1426152"/>
                  <a:gd name="connsiteX3184" fmla="*/ 3062963 w 4138566"/>
                  <a:gd name="connsiteY3184" fmla="*/ 819594 h 1426152"/>
                  <a:gd name="connsiteX3185" fmla="*/ 3072289 w 4138566"/>
                  <a:gd name="connsiteY3185" fmla="*/ 819960 h 1426152"/>
                  <a:gd name="connsiteX3186" fmla="*/ 3075215 w 4138566"/>
                  <a:gd name="connsiteY3186" fmla="*/ 822885 h 1426152"/>
                  <a:gd name="connsiteX3187" fmla="*/ 3077043 w 4138566"/>
                  <a:gd name="connsiteY3187" fmla="*/ 825628 h 1426152"/>
                  <a:gd name="connsiteX3188" fmla="*/ 3079421 w 4138566"/>
                  <a:gd name="connsiteY3188" fmla="*/ 825811 h 1426152"/>
                  <a:gd name="connsiteX3189" fmla="*/ 3085638 w 4138566"/>
                  <a:gd name="connsiteY3189" fmla="*/ 824714 h 1426152"/>
                  <a:gd name="connsiteX3190" fmla="*/ 3085821 w 4138566"/>
                  <a:gd name="connsiteY3190" fmla="*/ 821240 h 1426152"/>
                  <a:gd name="connsiteX3191" fmla="*/ 3083992 w 4138566"/>
                  <a:gd name="connsiteY3191" fmla="*/ 821240 h 1426152"/>
                  <a:gd name="connsiteX3192" fmla="*/ 3081798 w 4138566"/>
                  <a:gd name="connsiteY3192" fmla="*/ 818314 h 1426152"/>
                  <a:gd name="connsiteX3193" fmla="*/ 3085821 w 4138566"/>
                  <a:gd name="connsiteY3193" fmla="*/ 816668 h 1426152"/>
                  <a:gd name="connsiteX3194" fmla="*/ 3091855 w 4138566"/>
                  <a:gd name="connsiteY3194" fmla="*/ 816485 h 1426152"/>
                  <a:gd name="connsiteX3195" fmla="*/ 3091490 w 4138566"/>
                  <a:gd name="connsiteY3195" fmla="*/ 814291 h 1426152"/>
                  <a:gd name="connsiteX3196" fmla="*/ 3089112 w 4138566"/>
                  <a:gd name="connsiteY3196" fmla="*/ 811914 h 1426152"/>
                  <a:gd name="connsiteX3197" fmla="*/ 3089661 w 4138566"/>
                  <a:gd name="connsiteY3197" fmla="*/ 809719 h 1426152"/>
                  <a:gd name="connsiteX3198" fmla="*/ 3094964 w 4138566"/>
                  <a:gd name="connsiteY3198" fmla="*/ 806976 h 1426152"/>
                  <a:gd name="connsiteX3199" fmla="*/ 3100267 w 4138566"/>
                  <a:gd name="connsiteY3199" fmla="*/ 806611 h 1426152"/>
                  <a:gd name="connsiteX3200" fmla="*/ 3106667 w 4138566"/>
                  <a:gd name="connsiteY3200" fmla="*/ 807342 h 1426152"/>
                  <a:gd name="connsiteX3201" fmla="*/ 3121480 w 4138566"/>
                  <a:gd name="connsiteY3201" fmla="*/ 811914 h 1426152"/>
                  <a:gd name="connsiteX3202" fmla="*/ 3126234 w 4138566"/>
                  <a:gd name="connsiteY3202" fmla="*/ 811548 h 1426152"/>
                  <a:gd name="connsiteX3203" fmla="*/ 3132451 w 4138566"/>
                  <a:gd name="connsiteY3203" fmla="*/ 815022 h 1426152"/>
                  <a:gd name="connsiteX3204" fmla="*/ 3132817 w 4138566"/>
                  <a:gd name="connsiteY3204" fmla="*/ 816485 h 1426152"/>
                  <a:gd name="connsiteX3205" fmla="*/ 3137206 w 4138566"/>
                  <a:gd name="connsiteY3205" fmla="*/ 817400 h 1426152"/>
                  <a:gd name="connsiteX3206" fmla="*/ 3139583 w 4138566"/>
                  <a:gd name="connsiteY3206" fmla="*/ 813011 h 1426152"/>
                  <a:gd name="connsiteX3207" fmla="*/ 3143788 w 4138566"/>
                  <a:gd name="connsiteY3207" fmla="*/ 812280 h 1426152"/>
                  <a:gd name="connsiteX3208" fmla="*/ 3150189 w 4138566"/>
                  <a:gd name="connsiteY3208" fmla="*/ 813377 h 1426152"/>
                  <a:gd name="connsiteX3209" fmla="*/ 3154395 w 4138566"/>
                  <a:gd name="connsiteY3209" fmla="*/ 815571 h 1426152"/>
                  <a:gd name="connsiteX3210" fmla="*/ 3158783 w 4138566"/>
                  <a:gd name="connsiteY3210" fmla="*/ 819228 h 1426152"/>
                  <a:gd name="connsiteX3211" fmla="*/ 3160795 w 4138566"/>
                  <a:gd name="connsiteY3211" fmla="*/ 822885 h 1426152"/>
                  <a:gd name="connsiteX3212" fmla="*/ 3169755 w 4138566"/>
                  <a:gd name="connsiteY3212" fmla="*/ 824348 h 1426152"/>
                  <a:gd name="connsiteX3213" fmla="*/ 3171584 w 4138566"/>
                  <a:gd name="connsiteY3213" fmla="*/ 826726 h 1426152"/>
                  <a:gd name="connsiteX3214" fmla="*/ 3166281 w 4138566"/>
                  <a:gd name="connsiteY3214" fmla="*/ 828554 h 1426152"/>
                  <a:gd name="connsiteX3215" fmla="*/ 3158783 w 4138566"/>
                  <a:gd name="connsiteY3215" fmla="*/ 829103 h 1426152"/>
                  <a:gd name="connsiteX3216" fmla="*/ 3148543 w 4138566"/>
                  <a:gd name="connsiteY3216" fmla="*/ 828920 h 1426152"/>
                  <a:gd name="connsiteX3217" fmla="*/ 3143057 w 4138566"/>
                  <a:gd name="connsiteY3217" fmla="*/ 830749 h 1426152"/>
                  <a:gd name="connsiteX3218" fmla="*/ 3143788 w 4138566"/>
                  <a:gd name="connsiteY3218" fmla="*/ 832943 h 1426152"/>
                  <a:gd name="connsiteX3219" fmla="*/ 3150555 w 4138566"/>
                  <a:gd name="connsiteY3219" fmla="*/ 839892 h 1426152"/>
                  <a:gd name="connsiteX3220" fmla="*/ 3157686 w 4138566"/>
                  <a:gd name="connsiteY3220" fmla="*/ 840441 h 1426152"/>
                  <a:gd name="connsiteX3221" fmla="*/ 3164087 w 4138566"/>
                  <a:gd name="connsiteY3221" fmla="*/ 839892 h 1426152"/>
                  <a:gd name="connsiteX3222" fmla="*/ 3170304 w 4138566"/>
                  <a:gd name="connsiteY3222" fmla="*/ 838612 h 1426152"/>
                  <a:gd name="connsiteX3223" fmla="*/ 3173413 w 4138566"/>
                  <a:gd name="connsiteY3223" fmla="*/ 834955 h 1426152"/>
                  <a:gd name="connsiteX3224" fmla="*/ 3177984 w 4138566"/>
                  <a:gd name="connsiteY3224" fmla="*/ 833126 h 1426152"/>
                  <a:gd name="connsiteX3225" fmla="*/ 3181276 w 4138566"/>
                  <a:gd name="connsiteY3225" fmla="*/ 835869 h 1426152"/>
                  <a:gd name="connsiteX3226" fmla="*/ 3186945 w 4138566"/>
                  <a:gd name="connsiteY3226" fmla="*/ 837698 h 1426152"/>
                  <a:gd name="connsiteX3227" fmla="*/ 3190602 w 4138566"/>
                  <a:gd name="connsiteY3227" fmla="*/ 835503 h 1426152"/>
                  <a:gd name="connsiteX3228" fmla="*/ 3193345 w 4138566"/>
                  <a:gd name="connsiteY3228" fmla="*/ 832212 h 1426152"/>
                  <a:gd name="connsiteX3229" fmla="*/ 3199562 w 4138566"/>
                  <a:gd name="connsiteY3229" fmla="*/ 831114 h 1426152"/>
                  <a:gd name="connsiteX3230" fmla="*/ 3200294 w 4138566"/>
                  <a:gd name="connsiteY3230" fmla="*/ 828737 h 1426152"/>
                  <a:gd name="connsiteX3231" fmla="*/ 3205962 w 4138566"/>
                  <a:gd name="connsiteY3231" fmla="*/ 826360 h 1426152"/>
                  <a:gd name="connsiteX3232" fmla="*/ 3213094 w 4138566"/>
                  <a:gd name="connsiteY3232" fmla="*/ 828371 h 1426152"/>
                  <a:gd name="connsiteX3233" fmla="*/ 3216568 w 4138566"/>
                  <a:gd name="connsiteY3233" fmla="*/ 831846 h 1426152"/>
                  <a:gd name="connsiteX3234" fmla="*/ 3220774 w 4138566"/>
                  <a:gd name="connsiteY3234" fmla="*/ 832212 h 1426152"/>
                  <a:gd name="connsiteX3235" fmla="*/ 3226443 w 4138566"/>
                  <a:gd name="connsiteY3235" fmla="*/ 830749 h 1426152"/>
                  <a:gd name="connsiteX3236" fmla="*/ 3227906 w 4138566"/>
                  <a:gd name="connsiteY3236" fmla="*/ 827640 h 1426152"/>
                  <a:gd name="connsiteX3237" fmla="*/ 3234855 w 4138566"/>
                  <a:gd name="connsiteY3237" fmla="*/ 828189 h 1426152"/>
                  <a:gd name="connsiteX3238" fmla="*/ 3237781 w 4138566"/>
                  <a:gd name="connsiteY3238" fmla="*/ 829651 h 1426152"/>
                  <a:gd name="connsiteX3239" fmla="*/ 3239426 w 4138566"/>
                  <a:gd name="connsiteY3239" fmla="*/ 827823 h 1426152"/>
                  <a:gd name="connsiteX3240" fmla="*/ 3244181 w 4138566"/>
                  <a:gd name="connsiteY3240" fmla="*/ 827823 h 1426152"/>
                  <a:gd name="connsiteX3241" fmla="*/ 3244729 w 4138566"/>
                  <a:gd name="connsiteY3241" fmla="*/ 824897 h 1426152"/>
                  <a:gd name="connsiteX3242" fmla="*/ 3243266 w 4138566"/>
                  <a:gd name="connsiteY3242" fmla="*/ 821605 h 1426152"/>
                  <a:gd name="connsiteX3243" fmla="*/ 3240158 w 4138566"/>
                  <a:gd name="connsiteY3243" fmla="*/ 817948 h 1426152"/>
                  <a:gd name="connsiteX3244" fmla="*/ 3230466 w 4138566"/>
                  <a:gd name="connsiteY3244" fmla="*/ 814657 h 1426152"/>
                  <a:gd name="connsiteX3245" fmla="*/ 3220774 w 4138566"/>
                  <a:gd name="connsiteY3245" fmla="*/ 816120 h 1426152"/>
                  <a:gd name="connsiteX3246" fmla="*/ 3221140 w 4138566"/>
                  <a:gd name="connsiteY3246" fmla="*/ 813377 h 1426152"/>
                  <a:gd name="connsiteX3247" fmla="*/ 3224249 w 4138566"/>
                  <a:gd name="connsiteY3247" fmla="*/ 810999 h 1426152"/>
                  <a:gd name="connsiteX3248" fmla="*/ 3220043 w 4138566"/>
                  <a:gd name="connsiteY3248" fmla="*/ 802953 h 1426152"/>
                  <a:gd name="connsiteX3249" fmla="*/ 3222055 w 4138566"/>
                  <a:gd name="connsiteY3249" fmla="*/ 801308 h 1426152"/>
                  <a:gd name="connsiteX3250" fmla="*/ 3224797 w 4138566"/>
                  <a:gd name="connsiteY3250" fmla="*/ 802953 h 1426152"/>
                  <a:gd name="connsiteX3251" fmla="*/ 3225895 w 4138566"/>
                  <a:gd name="connsiteY3251" fmla="*/ 802953 h 1426152"/>
                  <a:gd name="connsiteX3252" fmla="*/ 3232112 w 4138566"/>
                  <a:gd name="connsiteY3252" fmla="*/ 792713 h 1426152"/>
                  <a:gd name="connsiteX3253" fmla="*/ 3235403 w 4138566"/>
                  <a:gd name="connsiteY3253" fmla="*/ 788324 h 1426152"/>
                  <a:gd name="connsiteX3254" fmla="*/ 3236866 w 4138566"/>
                  <a:gd name="connsiteY3254" fmla="*/ 785033 h 1426152"/>
                  <a:gd name="connsiteX3255" fmla="*/ 3242718 w 4138566"/>
                  <a:gd name="connsiteY3255" fmla="*/ 780827 h 1426152"/>
                  <a:gd name="connsiteX3256" fmla="*/ 3248569 w 4138566"/>
                  <a:gd name="connsiteY3256" fmla="*/ 778633 h 1426152"/>
                  <a:gd name="connsiteX3257" fmla="*/ 3265027 w 4138566"/>
                  <a:gd name="connsiteY3257" fmla="*/ 767112 h 1426152"/>
                  <a:gd name="connsiteX3258" fmla="*/ 3265210 w 4138566"/>
                  <a:gd name="connsiteY3258" fmla="*/ 764004 h 1426152"/>
                  <a:gd name="connsiteX3259" fmla="*/ 3267039 w 4138566"/>
                  <a:gd name="connsiteY3259" fmla="*/ 760895 h 1426152"/>
                  <a:gd name="connsiteX3260" fmla="*/ 3277462 w 4138566"/>
                  <a:gd name="connsiteY3260" fmla="*/ 752117 h 1426152"/>
                  <a:gd name="connsiteX3261" fmla="*/ 3282034 w 4138566"/>
                  <a:gd name="connsiteY3261" fmla="*/ 749192 h 1426152"/>
                  <a:gd name="connsiteX3262" fmla="*/ 3284594 w 4138566"/>
                  <a:gd name="connsiteY3262" fmla="*/ 740414 h 1426152"/>
                  <a:gd name="connsiteX3263" fmla="*/ 3289348 w 4138566"/>
                  <a:gd name="connsiteY3263" fmla="*/ 737854 h 1426152"/>
                  <a:gd name="connsiteX3264" fmla="*/ 3297760 w 4138566"/>
                  <a:gd name="connsiteY3264" fmla="*/ 731271 h 1426152"/>
                  <a:gd name="connsiteX3265" fmla="*/ 3302697 w 4138566"/>
                  <a:gd name="connsiteY3265" fmla="*/ 729991 h 1426152"/>
                  <a:gd name="connsiteX3266" fmla="*/ 3306903 w 4138566"/>
                  <a:gd name="connsiteY3266" fmla="*/ 727431 h 1426152"/>
                  <a:gd name="connsiteX3267" fmla="*/ 3319521 w 4138566"/>
                  <a:gd name="connsiteY3267" fmla="*/ 728162 h 1426152"/>
                  <a:gd name="connsiteX3268" fmla="*/ 3338355 w 4138566"/>
                  <a:gd name="connsiteY3268" fmla="*/ 725236 h 1426152"/>
                  <a:gd name="connsiteX3269" fmla="*/ 3341098 w 4138566"/>
                  <a:gd name="connsiteY3269" fmla="*/ 723956 h 1426152"/>
                  <a:gd name="connsiteX3270" fmla="*/ 3342744 w 4138566"/>
                  <a:gd name="connsiteY3270" fmla="*/ 721579 h 1426152"/>
                  <a:gd name="connsiteX3271" fmla="*/ 3345853 w 4138566"/>
                  <a:gd name="connsiteY3271" fmla="*/ 722128 h 1426152"/>
                  <a:gd name="connsiteX3272" fmla="*/ 3352253 w 4138566"/>
                  <a:gd name="connsiteY3272" fmla="*/ 724871 h 1426152"/>
                  <a:gd name="connsiteX3273" fmla="*/ 3355179 w 4138566"/>
                  <a:gd name="connsiteY3273" fmla="*/ 727431 h 1426152"/>
                  <a:gd name="connsiteX3274" fmla="*/ 3356825 w 4138566"/>
                  <a:gd name="connsiteY3274" fmla="*/ 731271 h 1426152"/>
                  <a:gd name="connsiteX3275" fmla="*/ 3363774 w 4138566"/>
                  <a:gd name="connsiteY3275" fmla="*/ 730905 h 1426152"/>
                  <a:gd name="connsiteX3276" fmla="*/ 3368345 w 4138566"/>
                  <a:gd name="connsiteY3276" fmla="*/ 726882 h 1426152"/>
                  <a:gd name="connsiteX3277" fmla="*/ 3377489 w 4138566"/>
                  <a:gd name="connsiteY3277" fmla="*/ 720482 h 1426152"/>
                  <a:gd name="connsiteX3278" fmla="*/ 3373648 w 4138566"/>
                  <a:gd name="connsiteY3278" fmla="*/ 736208 h 1426152"/>
                  <a:gd name="connsiteX3279" fmla="*/ 3369991 w 4138566"/>
                  <a:gd name="connsiteY3279" fmla="*/ 738951 h 1426152"/>
                  <a:gd name="connsiteX3280" fmla="*/ 3367979 w 4138566"/>
                  <a:gd name="connsiteY3280" fmla="*/ 742426 h 1426152"/>
                  <a:gd name="connsiteX3281" fmla="*/ 3365236 w 4138566"/>
                  <a:gd name="connsiteY3281" fmla="*/ 745534 h 1426152"/>
                  <a:gd name="connsiteX3282" fmla="*/ 3365236 w 4138566"/>
                  <a:gd name="connsiteY3282" fmla="*/ 749740 h 1426152"/>
                  <a:gd name="connsiteX3283" fmla="*/ 3367979 w 4138566"/>
                  <a:gd name="connsiteY3283" fmla="*/ 752483 h 1426152"/>
                  <a:gd name="connsiteX3284" fmla="*/ 3367248 w 4138566"/>
                  <a:gd name="connsiteY3284" fmla="*/ 755226 h 1426152"/>
                  <a:gd name="connsiteX3285" fmla="*/ 3365053 w 4138566"/>
                  <a:gd name="connsiteY3285" fmla="*/ 756872 h 1426152"/>
                  <a:gd name="connsiteX3286" fmla="*/ 3364139 w 4138566"/>
                  <a:gd name="connsiteY3286" fmla="*/ 759066 h 1426152"/>
                  <a:gd name="connsiteX3287" fmla="*/ 3366334 w 4138566"/>
                  <a:gd name="connsiteY3287" fmla="*/ 760529 h 1426152"/>
                  <a:gd name="connsiteX3288" fmla="*/ 3373099 w 4138566"/>
                  <a:gd name="connsiteY3288" fmla="*/ 757969 h 1426152"/>
                  <a:gd name="connsiteX3289" fmla="*/ 3378586 w 4138566"/>
                  <a:gd name="connsiteY3289" fmla="*/ 757238 h 1426152"/>
                  <a:gd name="connsiteX3290" fmla="*/ 3373648 w 4138566"/>
                  <a:gd name="connsiteY3290" fmla="*/ 765466 h 1426152"/>
                  <a:gd name="connsiteX3291" fmla="*/ 3372002 w 4138566"/>
                  <a:gd name="connsiteY3291" fmla="*/ 770769 h 1426152"/>
                  <a:gd name="connsiteX3292" fmla="*/ 3372551 w 4138566"/>
                  <a:gd name="connsiteY3292" fmla="*/ 774427 h 1426152"/>
                  <a:gd name="connsiteX3293" fmla="*/ 3376208 w 4138566"/>
                  <a:gd name="connsiteY3293" fmla="*/ 772964 h 1426152"/>
                  <a:gd name="connsiteX3294" fmla="*/ 3382060 w 4138566"/>
                  <a:gd name="connsiteY3294" fmla="*/ 768758 h 1426152"/>
                  <a:gd name="connsiteX3295" fmla="*/ 3386632 w 4138566"/>
                  <a:gd name="connsiteY3295" fmla="*/ 768575 h 1426152"/>
                  <a:gd name="connsiteX3296" fmla="*/ 3403455 w 4138566"/>
                  <a:gd name="connsiteY3296" fmla="*/ 753032 h 1426152"/>
                  <a:gd name="connsiteX3297" fmla="*/ 3407843 w 4138566"/>
                  <a:gd name="connsiteY3297" fmla="*/ 750654 h 1426152"/>
                  <a:gd name="connsiteX3298" fmla="*/ 3413512 w 4138566"/>
                  <a:gd name="connsiteY3298" fmla="*/ 745900 h 1426152"/>
                  <a:gd name="connsiteX3299" fmla="*/ 3418815 w 4138566"/>
                  <a:gd name="connsiteY3299" fmla="*/ 742974 h 1426152"/>
                  <a:gd name="connsiteX3300" fmla="*/ 3428325 w 4138566"/>
                  <a:gd name="connsiteY3300" fmla="*/ 734380 h 1426152"/>
                  <a:gd name="connsiteX3301" fmla="*/ 3435090 w 4138566"/>
                  <a:gd name="connsiteY3301" fmla="*/ 734014 h 1426152"/>
                  <a:gd name="connsiteX3302" fmla="*/ 3438016 w 4138566"/>
                  <a:gd name="connsiteY3302" fmla="*/ 732734 h 1426152"/>
                  <a:gd name="connsiteX3303" fmla="*/ 3439296 w 4138566"/>
                  <a:gd name="connsiteY3303" fmla="*/ 729991 h 1426152"/>
                  <a:gd name="connsiteX3304" fmla="*/ 3442405 w 4138566"/>
                  <a:gd name="connsiteY3304" fmla="*/ 731637 h 1426152"/>
                  <a:gd name="connsiteX3305" fmla="*/ 3441856 w 4138566"/>
                  <a:gd name="connsiteY3305" fmla="*/ 734562 h 1426152"/>
                  <a:gd name="connsiteX3306" fmla="*/ 3442953 w 4138566"/>
                  <a:gd name="connsiteY3306" fmla="*/ 737305 h 1426152"/>
                  <a:gd name="connsiteX3307" fmla="*/ 3446611 w 4138566"/>
                  <a:gd name="connsiteY3307" fmla="*/ 736940 h 1426152"/>
                  <a:gd name="connsiteX3308" fmla="*/ 3450451 w 4138566"/>
                  <a:gd name="connsiteY3308" fmla="*/ 730905 h 1426152"/>
                  <a:gd name="connsiteX3309" fmla="*/ 3446062 w 4138566"/>
                  <a:gd name="connsiteY3309" fmla="*/ 729991 h 1426152"/>
                  <a:gd name="connsiteX3310" fmla="*/ 3444051 w 4138566"/>
                  <a:gd name="connsiteY3310" fmla="*/ 726699 h 1426152"/>
                  <a:gd name="connsiteX3311" fmla="*/ 3445696 w 4138566"/>
                  <a:gd name="connsiteY3311" fmla="*/ 721762 h 1426152"/>
                  <a:gd name="connsiteX3312" fmla="*/ 3446793 w 4138566"/>
                  <a:gd name="connsiteY3312" fmla="*/ 716642 h 1426152"/>
                  <a:gd name="connsiteX3313" fmla="*/ 3446611 w 4138566"/>
                  <a:gd name="connsiteY3313" fmla="*/ 713716 h 1426152"/>
                  <a:gd name="connsiteX3314" fmla="*/ 3451365 w 4138566"/>
                  <a:gd name="connsiteY3314" fmla="*/ 708047 h 1426152"/>
                  <a:gd name="connsiteX3315" fmla="*/ 3450999 w 4138566"/>
                  <a:gd name="connsiteY3315" fmla="*/ 705122 h 1426152"/>
                  <a:gd name="connsiteX3316" fmla="*/ 3452828 w 4138566"/>
                  <a:gd name="connsiteY3316" fmla="*/ 701830 h 1426152"/>
                  <a:gd name="connsiteX3317" fmla="*/ 3459594 w 4138566"/>
                  <a:gd name="connsiteY3317" fmla="*/ 697258 h 1426152"/>
                  <a:gd name="connsiteX3318" fmla="*/ 3480258 w 4138566"/>
                  <a:gd name="connsiteY3318" fmla="*/ 691955 h 1426152"/>
                  <a:gd name="connsiteX3319" fmla="*/ 3487024 w 4138566"/>
                  <a:gd name="connsiteY3319" fmla="*/ 693235 h 1426152"/>
                  <a:gd name="connsiteX3320" fmla="*/ 3494338 w 4138566"/>
                  <a:gd name="connsiteY3320" fmla="*/ 698356 h 1426152"/>
                  <a:gd name="connsiteX3321" fmla="*/ 3491778 w 4138566"/>
                  <a:gd name="connsiteY3321" fmla="*/ 702561 h 1426152"/>
                  <a:gd name="connsiteX3322" fmla="*/ 3486475 w 4138566"/>
                  <a:gd name="connsiteY3322" fmla="*/ 701647 h 1426152"/>
                  <a:gd name="connsiteX3323" fmla="*/ 3477880 w 4138566"/>
                  <a:gd name="connsiteY3323" fmla="*/ 706584 h 1426152"/>
                  <a:gd name="connsiteX3324" fmla="*/ 3473492 w 4138566"/>
                  <a:gd name="connsiteY3324" fmla="*/ 710059 h 1426152"/>
                  <a:gd name="connsiteX3325" fmla="*/ 3472212 w 4138566"/>
                  <a:gd name="connsiteY3325" fmla="*/ 715362 h 1426152"/>
                  <a:gd name="connsiteX3326" fmla="*/ 3470748 w 4138566"/>
                  <a:gd name="connsiteY3326" fmla="*/ 717922 h 1426152"/>
                  <a:gd name="connsiteX3327" fmla="*/ 3470200 w 4138566"/>
                  <a:gd name="connsiteY3327" fmla="*/ 722311 h 1426152"/>
                  <a:gd name="connsiteX3328" fmla="*/ 3469834 w 4138566"/>
                  <a:gd name="connsiteY3328" fmla="*/ 731271 h 1426152"/>
                  <a:gd name="connsiteX3329" fmla="*/ 3465080 w 4138566"/>
                  <a:gd name="connsiteY3329" fmla="*/ 735111 h 1426152"/>
                  <a:gd name="connsiteX3330" fmla="*/ 3464531 w 4138566"/>
                  <a:gd name="connsiteY3330" fmla="*/ 737488 h 1426152"/>
                  <a:gd name="connsiteX3331" fmla="*/ 3464897 w 4138566"/>
                  <a:gd name="connsiteY3331" fmla="*/ 741146 h 1426152"/>
                  <a:gd name="connsiteX3332" fmla="*/ 3465994 w 4138566"/>
                  <a:gd name="connsiteY3332" fmla="*/ 743340 h 1426152"/>
                  <a:gd name="connsiteX3333" fmla="*/ 3465628 w 4138566"/>
                  <a:gd name="connsiteY3333" fmla="*/ 747546 h 1426152"/>
                  <a:gd name="connsiteX3334" fmla="*/ 3461971 w 4138566"/>
                  <a:gd name="connsiteY3334" fmla="*/ 750654 h 1426152"/>
                  <a:gd name="connsiteX3335" fmla="*/ 3459228 w 4138566"/>
                  <a:gd name="connsiteY3335" fmla="*/ 751935 h 1426152"/>
                  <a:gd name="connsiteX3336" fmla="*/ 3458314 w 4138566"/>
                  <a:gd name="connsiteY3336" fmla="*/ 753946 h 1426152"/>
                  <a:gd name="connsiteX3337" fmla="*/ 3458131 w 4138566"/>
                  <a:gd name="connsiteY3337" fmla="*/ 757969 h 1426152"/>
                  <a:gd name="connsiteX3338" fmla="*/ 3461788 w 4138566"/>
                  <a:gd name="connsiteY3338" fmla="*/ 760163 h 1426152"/>
                  <a:gd name="connsiteX3339" fmla="*/ 3461788 w 4138566"/>
                  <a:gd name="connsiteY3339" fmla="*/ 762358 h 1426152"/>
                  <a:gd name="connsiteX3340" fmla="*/ 3457217 w 4138566"/>
                  <a:gd name="connsiteY3340" fmla="*/ 765466 h 1426152"/>
                  <a:gd name="connsiteX3341" fmla="*/ 3452280 w 4138566"/>
                  <a:gd name="connsiteY3341" fmla="*/ 767478 h 1426152"/>
                  <a:gd name="connsiteX3342" fmla="*/ 3447159 w 4138566"/>
                  <a:gd name="connsiteY3342" fmla="*/ 766929 h 1426152"/>
                  <a:gd name="connsiteX3343" fmla="*/ 3441491 w 4138566"/>
                  <a:gd name="connsiteY3343" fmla="*/ 768392 h 1426152"/>
                  <a:gd name="connsiteX3344" fmla="*/ 3435821 w 4138566"/>
                  <a:gd name="connsiteY3344" fmla="*/ 774427 h 1426152"/>
                  <a:gd name="connsiteX3345" fmla="*/ 3429787 w 4138566"/>
                  <a:gd name="connsiteY3345" fmla="*/ 774610 h 1426152"/>
                  <a:gd name="connsiteX3346" fmla="*/ 3417535 w 4138566"/>
                  <a:gd name="connsiteY3346" fmla="*/ 778633 h 1426152"/>
                  <a:gd name="connsiteX3347" fmla="*/ 3416072 w 4138566"/>
                  <a:gd name="connsiteY3347" fmla="*/ 780096 h 1426152"/>
                  <a:gd name="connsiteX3348" fmla="*/ 3416072 w 4138566"/>
                  <a:gd name="connsiteY3348" fmla="*/ 784484 h 1426152"/>
                  <a:gd name="connsiteX3349" fmla="*/ 3413695 w 4138566"/>
                  <a:gd name="connsiteY3349" fmla="*/ 788873 h 1426152"/>
                  <a:gd name="connsiteX3350" fmla="*/ 3408392 w 4138566"/>
                  <a:gd name="connsiteY3350" fmla="*/ 792347 h 1426152"/>
                  <a:gd name="connsiteX3351" fmla="*/ 3402358 w 4138566"/>
                  <a:gd name="connsiteY3351" fmla="*/ 797650 h 1426152"/>
                  <a:gd name="connsiteX3352" fmla="*/ 3391020 w 4138566"/>
                  <a:gd name="connsiteY3352" fmla="*/ 809171 h 1426152"/>
                  <a:gd name="connsiteX3353" fmla="*/ 3379317 w 4138566"/>
                  <a:gd name="connsiteY3353" fmla="*/ 813925 h 1426152"/>
                  <a:gd name="connsiteX3354" fmla="*/ 3376208 w 4138566"/>
                  <a:gd name="connsiteY3354" fmla="*/ 820143 h 1426152"/>
                  <a:gd name="connsiteX3355" fmla="*/ 3371637 w 4138566"/>
                  <a:gd name="connsiteY3355" fmla="*/ 822154 h 1426152"/>
                  <a:gd name="connsiteX3356" fmla="*/ 3362676 w 4138566"/>
                  <a:gd name="connsiteY3356" fmla="*/ 831114 h 1426152"/>
                  <a:gd name="connsiteX3357" fmla="*/ 3361945 w 4138566"/>
                  <a:gd name="connsiteY3357" fmla="*/ 837515 h 1426152"/>
                  <a:gd name="connsiteX3358" fmla="*/ 3352619 w 4138566"/>
                  <a:gd name="connsiteY3358" fmla="*/ 845926 h 1426152"/>
                  <a:gd name="connsiteX3359" fmla="*/ 3347316 w 4138566"/>
                  <a:gd name="connsiteY3359" fmla="*/ 851961 h 1426152"/>
                  <a:gd name="connsiteX3360" fmla="*/ 3340550 w 4138566"/>
                  <a:gd name="connsiteY3360" fmla="*/ 856532 h 1426152"/>
                  <a:gd name="connsiteX3361" fmla="*/ 3333784 w 4138566"/>
                  <a:gd name="connsiteY3361" fmla="*/ 862018 h 1426152"/>
                  <a:gd name="connsiteX3362" fmla="*/ 3327384 w 4138566"/>
                  <a:gd name="connsiteY3362" fmla="*/ 868419 h 1426152"/>
                  <a:gd name="connsiteX3363" fmla="*/ 3318789 w 4138566"/>
                  <a:gd name="connsiteY3363" fmla="*/ 871893 h 1426152"/>
                  <a:gd name="connsiteX3364" fmla="*/ 3310194 w 4138566"/>
                  <a:gd name="connsiteY3364" fmla="*/ 871893 h 1426152"/>
                  <a:gd name="connsiteX3365" fmla="*/ 3307451 w 4138566"/>
                  <a:gd name="connsiteY3365" fmla="*/ 875550 h 1426152"/>
                  <a:gd name="connsiteX3366" fmla="*/ 3302697 w 4138566"/>
                  <a:gd name="connsiteY3366" fmla="*/ 879573 h 1426152"/>
                  <a:gd name="connsiteX3367" fmla="*/ 3293188 w 4138566"/>
                  <a:gd name="connsiteY3367" fmla="*/ 877562 h 1426152"/>
                  <a:gd name="connsiteX3368" fmla="*/ 3288800 w 4138566"/>
                  <a:gd name="connsiteY3368" fmla="*/ 878293 h 1426152"/>
                  <a:gd name="connsiteX3369" fmla="*/ 3290994 w 4138566"/>
                  <a:gd name="connsiteY3369" fmla="*/ 882499 h 1426152"/>
                  <a:gd name="connsiteX3370" fmla="*/ 3292457 w 4138566"/>
                  <a:gd name="connsiteY3370" fmla="*/ 889448 h 1426152"/>
                  <a:gd name="connsiteX3371" fmla="*/ 3286422 w 4138566"/>
                  <a:gd name="connsiteY3371" fmla="*/ 903894 h 1426152"/>
                  <a:gd name="connsiteX3372" fmla="*/ 3279473 w 4138566"/>
                  <a:gd name="connsiteY3372" fmla="*/ 907368 h 1426152"/>
                  <a:gd name="connsiteX3373" fmla="*/ 3273256 w 4138566"/>
                  <a:gd name="connsiteY3373" fmla="*/ 911757 h 1426152"/>
                  <a:gd name="connsiteX3374" fmla="*/ 3267404 w 4138566"/>
                  <a:gd name="connsiteY3374" fmla="*/ 914134 h 1426152"/>
                  <a:gd name="connsiteX3375" fmla="*/ 3264296 w 4138566"/>
                  <a:gd name="connsiteY3375" fmla="*/ 918889 h 1426152"/>
                  <a:gd name="connsiteX3376" fmla="*/ 3262284 w 4138566"/>
                  <a:gd name="connsiteY3376" fmla="*/ 927483 h 1426152"/>
                  <a:gd name="connsiteX3377" fmla="*/ 3256432 w 4138566"/>
                  <a:gd name="connsiteY3377" fmla="*/ 945953 h 1426152"/>
                  <a:gd name="connsiteX3378" fmla="*/ 3255884 w 4138566"/>
                  <a:gd name="connsiteY3378" fmla="*/ 963690 h 1426152"/>
                  <a:gd name="connsiteX3379" fmla="*/ 3256432 w 4138566"/>
                  <a:gd name="connsiteY3379" fmla="*/ 972651 h 1426152"/>
                  <a:gd name="connsiteX3380" fmla="*/ 3257896 w 4138566"/>
                  <a:gd name="connsiteY3380" fmla="*/ 980697 h 1426152"/>
                  <a:gd name="connsiteX3381" fmla="*/ 3258078 w 4138566"/>
                  <a:gd name="connsiteY3381" fmla="*/ 991486 h 1426152"/>
                  <a:gd name="connsiteX3382" fmla="*/ 3259907 w 4138566"/>
                  <a:gd name="connsiteY3382" fmla="*/ 996972 h 1426152"/>
                  <a:gd name="connsiteX3383" fmla="*/ 3262284 w 4138566"/>
                  <a:gd name="connsiteY3383" fmla="*/ 1012149 h 1426152"/>
                  <a:gd name="connsiteX3384" fmla="*/ 3262833 w 4138566"/>
                  <a:gd name="connsiteY3384" fmla="*/ 1014161 h 1426152"/>
                  <a:gd name="connsiteX3385" fmla="*/ 3264113 w 4138566"/>
                  <a:gd name="connsiteY3385" fmla="*/ 1015624 h 1426152"/>
                  <a:gd name="connsiteX3386" fmla="*/ 3267039 w 4138566"/>
                  <a:gd name="connsiteY3386" fmla="*/ 1028790 h 1426152"/>
                  <a:gd name="connsiteX3387" fmla="*/ 3269782 w 4138566"/>
                  <a:gd name="connsiteY3387" fmla="*/ 1036653 h 1426152"/>
                  <a:gd name="connsiteX3388" fmla="*/ 3270330 w 4138566"/>
                  <a:gd name="connsiteY3388" fmla="*/ 1046528 h 1426152"/>
                  <a:gd name="connsiteX3389" fmla="*/ 3271610 w 4138566"/>
                  <a:gd name="connsiteY3389" fmla="*/ 1055122 h 1426152"/>
                  <a:gd name="connsiteX3390" fmla="*/ 3274170 w 4138566"/>
                  <a:gd name="connsiteY3390" fmla="*/ 1064265 h 1426152"/>
                  <a:gd name="connsiteX3391" fmla="*/ 3278376 w 4138566"/>
                  <a:gd name="connsiteY3391" fmla="*/ 1072129 h 1426152"/>
                  <a:gd name="connsiteX3392" fmla="*/ 3280936 w 4138566"/>
                  <a:gd name="connsiteY3392" fmla="*/ 1080906 h 1426152"/>
                  <a:gd name="connsiteX3393" fmla="*/ 3281119 w 4138566"/>
                  <a:gd name="connsiteY3393" fmla="*/ 1098095 h 1426152"/>
                  <a:gd name="connsiteX3394" fmla="*/ 3281668 w 4138566"/>
                  <a:gd name="connsiteY3394" fmla="*/ 1105958 h 1426152"/>
                  <a:gd name="connsiteX3395" fmla="*/ 3286057 w 4138566"/>
                  <a:gd name="connsiteY3395" fmla="*/ 1115101 h 1426152"/>
                  <a:gd name="connsiteX3396" fmla="*/ 3286971 w 4138566"/>
                  <a:gd name="connsiteY3396" fmla="*/ 1120039 h 1426152"/>
                  <a:gd name="connsiteX3397" fmla="*/ 3293188 w 4138566"/>
                  <a:gd name="connsiteY3397" fmla="*/ 1114370 h 1426152"/>
                  <a:gd name="connsiteX3398" fmla="*/ 3299405 w 4138566"/>
                  <a:gd name="connsiteY3398" fmla="*/ 1110530 h 1426152"/>
                  <a:gd name="connsiteX3399" fmla="*/ 3304160 w 4138566"/>
                  <a:gd name="connsiteY3399" fmla="*/ 1105410 h 1426152"/>
                  <a:gd name="connsiteX3400" fmla="*/ 3308000 w 4138566"/>
                  <a:gd name="connsiteY3400" fmla="*/ 1100107 h 1426152"/>
                  <a:gd name="connsiteX3401" fmla="*/ 3313120 w 4138566"/>
                  <a:gd name="connsiteY3401" fmla="*/ 1096998 h 1426152"/>
                  <a:gd name="connsiteX3402" fmla="*/ 3323178 w 4138566"/>
                  <a:gd name="connsiteY3402" fmla="*/ 1087123 h 1426152"/>
                  <a:gd name="connsiteX3403" fmla="*/ 3328847 w 4138566"/>
                  <a:gd name="connsiteY3403" fmla="*/ 1075603 h 1426152"/>
                  <a:gd name="connsiteX3404" fmla="*/ 3329578 w 4138566"/>
                  <a:gd name="connsiteY3404" fmla="*/ 1070848 h 1426152"/>
                  <a:gd name="connsiteX3405" fmla="*/ 3328847 w 4138566"/>
                  <a:gd name="connsiteY3405" fmla="*/ 1063900 h 1426152"/>
                  <a:gd name="connsiteX3406" fmla="*/ 3330675 w 4138566"/>
                  <a:gd name="connsiteY3406" fmla="*/ 1061157 h 1426152"/>
                  <a:gd name="connsiteX3407" fmla="*/ 3332138 w 4138566"/>
                  <a:gd name="connsiteY3407" fmla="*/ 1055305 h 1426152"/>
                  <a:gd name="connsiteX3408" fmla="*/ 3329944 w 4138566"/>
                  <a:gd name="connsiteY3408" fmla="*/ 1053842 h 1426152"/>
                  <a:gd name="connsiteX3409" fmla="*/ 3332138 w 4138566"/>
                  <a:gd name="connsiteY3409" fmla="*/ 1050734 h 1426152"/>
                  <a:gd name="connsiteX3410" fmla="*/ 3334881 w 4138566"/>
                  <a:gd name="connsiteY3410" fmla="*/ 1051099 h 1426152"/>
                  <a:gd name="connsiteX3411" fmla="*/ 3337075 w 4138566"/>
                  <a:gd name="connsiteY3411" fmla="*/ 1052928 h 1426152"/>
                  <a:gd name="connsiteX3412" fmla="*/ 3341647 w 4138566"/>
                  <a:gd name="connsiteY3412" fmla="*/ 1048905 h 1426152"/>
                  <a:gd name="connsiteX3413" fmla="*/ 3349327 w 4138566"/>
                  <a:gd name="connsiteY3413" fmla="*/ 1044333 h 1426152"/>
                  <a:gd name="connsiteX3414" fmla="*/ 3359933 w 4138566"/>
                  <a:gd name="connsiteY3414" fmla="*/ 1041225 h 1426152"/>
                  <a:gd name="connsiteX3415" fmla="*/ 3367796 w 4138566"/>
                  <a:gd name="connsiteY3415" fmla="*/ 1043602 h 1426152"/>
                  <a:gd name="connsiteX3416" fmla="*/ 3367248 w 4138566"/>
                  <a:gd name="connsiteY3416" fmla="*/ 1041225 h 1426152"/>
                  <a:gd name="connsiteX3417" fmla="*/ 3365602 w 4138566"/>
                  <a:gd name="connsiteY3417" fmla="*/ 1038664 h 1426152"/>
                  <a:gd name="connsiteX3418" fmla="*/ 3364688 w 4138566"/>
                  <a:gd name="connsiteY3418" fmla="*/ 1033727 h 1426152"/>
                  <a:gd name="connsiteX3419" fmla="*/ 3364322 w 4138566"/>
                  <a:gd name="connsiteY3419" fmla="*/ 1020012 h 1426152"/>
                  <a:gd name="connsiteX3420" fmla="*/ 3365053 w 4138566"/>
                  <a:gd name="connsiteY3420" fmla="*/ 1013978 h 1426152"/>
                  <a:gd name="connsiteX3421" fmla="*/ 3369991 w 4138566"/>
                  <a:gd name="connsiteY3421" fmla="*/ 1009040 h 1426152"/>
                  <a:gd name="connsiteX3422" fmla="*/ 3382974 w 4138566"/>
                  <a:gd name="connsiteY3422" fmla="*/ 998983 h 1426152"/>
                  <a:gd name="connsiteX3423" fmla="*/ 3391386 w 4138566"/>
                  <a:gd name="connsiteY3423" fmla="*/ 994960 h 1426152"/>
                  <a:gd name="connsiteX3424" fmla="*/ 3398883 w 4138566"/>
                  <a:gd name="connsiteY3424" fmla="*/ 993680 h 1426152"/>
                  <a:gd name="connsiteX3425" fmla="*/ 3401809 w 4138566"/>
                  <a:gd name="connsiteY3425" fmla="*/ 996972 h 1426152"/>
                  <a:gd name="connsiteX3426" fmla="*/ 3407295 w 4138566"/>
                  <a:gd name="connsiteY3426" fmla="*/ 996972 h 1426152"/>
                  <a:gd name="connsiteX3427" fmla="*/ 3412964 w 4138566"/>
                  <a:gd name="connsiteY3427" fmla="*/ 995692 h 1426152"/>
                  <a:gd name="connsiteX3428" fmla="*/ 3420278 w 4138566"/>
                  <a:gd name="connsiteY3428" fmla="*/ 989840 h 1426152"/>
                  <a:gd name="connsiteX3429" fmla="*/ 3421558 w 4138566"/>
                  <a:gd name="connsiteY3429" fmla="*/ 986548 h 1426152"/>
                  <a:gd name="connsiteX3430" fmla="*/ 3412598 w 4138566"/>
                  <a:gd name="connsiteY3430" fmla="*/ 976125 h 1426152"/>
                  <a:gd name="connsiteX3431" fmla="*/ 3410038 w 4138566"/>
                  <a:gd name="connsiteY3431" fmla="*/ 970639 h 1426152"/>
                  <a:gd name="connsiteX3432" fmla="*/ 3409307 w 4138566"/>
                  <a:gd name="connsiteY3432" fmla="*/ 966068 h 1426152"/>
                  <a:gd name="connsiteX3433" fmla="*/ 3409490 w 4138566"/>
                  <a:gd name="connsiteY3433" fmla="*/ 961496 h 1426152"/>
                  <a:gd name="connsiteX3434" fmla="*/ 3411318 w 4138566"/>
                  <a:gd name="connsiteY3434" fmla="*/ 955279 h 1426152"/>
                  <a:gd name="connsiteX3435" fmla="*/ 3414061 w 4138566"/>
                  <a:gd name="connsiteY3435" fmla="*/ 950707 h 1426152"/>
                  <a:gd name="connsiteX3436" fmla="*/ 3416072 w 4138566"/>
                  <a:gd name="connsiteY3436" fmla="*/ 945953 h 1426152"/>
                  <a:gd name="connsiteX3437" fmla="*/ 3419547 w 4138566"/>
                  <a:gd name="connsiteY3437" fmla="*/ 941015 h 1426152"/>
                  <a:gd name="connsiteX3438" fmla="*/ 3427593 w 4138566"/>
                  <a:gd name="connsiteY3438" fmla="*/ 937175 h 1426152"/>
                  <a:gd name="connsiteX3439" fmla="*/ 3425947 w 4138566"/>
                  <a:gd name="connsiteY3439" fmla="*/ 934067 h 1426152"/>
                  <a:gd name="connsiteX3440" fmla="*/ 3424484 w 4138566"/>
                  <a:gd name="connsiteY3440" fmla="*/ 932421 h 1426152"/>
                  <a:gd name="connsiteX3441" fmla="*/ 3424118 w 4138566"/>
                  <a:gd name="connsiteY3441" fmla="*/ 930592 h 1426152"/>
                  <a:gd name="connsiteX3442" fmla="*/ 3431433 w 4138566"/>
                  <a:gd name="connsiteY3442" fmla="*/ 928398 h 1426152"/>
                  <a:gd name="connsiteX3443" fmla="*/ 3439113 w 4138566"/>
                  <a:gd name="connsiteY3443" fmla="*/ 927483 h 1426152"/>
                  <a:gd name="connsiteX3444" fmla="*/ 3441856 w 4138566"/>
                  <a:gd name="connsiteY3444" fmla="*/ 924740 h 1426152"/>
                  <a:gd name="connsiteX3445" fmla="*/ 3442953 w 4138566"/>
                  <a:gd name="connsiteY3445" fmla="*/ 926386 h 1426152"/>
                  <a:gd name="connsiteX3446" fmla="*/ 3439844 w 4138566"/>
                  <a:gd name="connsiteY3446" fmla="*/ 930592 h 1426152"/>
                  <a:gd name="connsiteX3447" fmla="*/ 3436188 w 4138566"/>
                  <a:gd name="connsiteY3447" fmla="*/ 932421 h 1426152"/>
                  <a:gd name="connsiteX3448" fmla="*/ 3434542 w 4138566"/>
                  <a:gd name="connsiteY3448" fmla="*/ 935347 h 1426152"/>
                  <a:gd name="connsiteX3449" fmla="*/ 3439296 w 4138566"/>
                  <a:gd name="connsiteY3449" fmla="*/ 942478 h 1426152"/>
                  <a:gd name="connsiteX3450" fmla="*/ 3442953 w 4138566"/>
                  <a:gd name="connsiteY3450" fmla="*/ 944124 h 1426152"/>
                  <a:gd name="connsiteX3451" fmla="*/ 3444965 w 4138566"/>
                  <a:gd name="connsiteY3451" fmla="*/ 943941 h 1426152"/>
                  <a:gd name="connsiteX3452" fmla="*/ 3449719 w 4138566"/>
                  <a:gd name="connsiteY3452" fmla="*/ 938272 h 1426152"/>
                  <a:gd name="connsiteX3453" fmla="*/ 3450451 w 4138566"/>
                  <a:gd name="connsiteY3453" fmla="*/ 934249 h 1426152"/>
                  <a:gd name="connsiteX3454" fmla="*/ 3448622 w 4138566"/>
                  <a:gd name="connsiteY3454" fmla="*/ 921266 h 1426152"/>
                  <a:gd name="connsiteX3455" fmla="*/ 3445696 w 4138566"/>
                  <a:gd name="connsiteY3455" fmla="*/ 918157 h 1426152"/>
                  <a:gd name="connsiteX3456" fmla="*/ 3438747 w 4138566"/>
                  <a:gd name="connsiteY3456" fmla="*/ 918889 h 1426152"/>
                  <a:gd name="connsiteX3457" fmla="*/ 3437285 w 4138566"/>
                  <a:gd name="connsiteY3457" fmla="*/ 917792 h 1426152"/>
                  <a:gd name="connsiteX3458" fmla="*/ 3437285 w 4138566"/>
                  <a:gd name="connsiteY3458" fmla="*/ 909563 h 1426152"/>
                  <a:gd name="connsiteX3459" fmla="*/ 3436553 w 4138566"/>
                  <a:gd name="connsiteY3459" fmla="*/ 901883 h 1426152"/>
                  <a:gd name="connsiteX3460" fmla="*/ 3436736 w 4138566"/>
                  <a:gd name="connsiteY3460" fmla="*/ 897494 h 1426152"/>
                  <a:gd name="connsiteX3461" fmla="*/ 3438747 w 4138566"/>
                  <a:gd name="connsiteY3461" fmla="*/ 894020 h 1426152"/>
                  <a:gd name="connsiteX3462" fmla="*/ 3444416 w 4138566"/>
                  <a:gd name="connsiteY3462" fmla="*/ 890179 h 1426152"/>
                  <a:gd name="connsiteX3463" fmla="*/ 3449354 w 4138566"/>
                  <a:gd name="connsiteY3463" fmla="*/ 883048 h 1426152"/>
                  <a:gd name="connsiteX3464" fmla="*/ 3448805 w 4138566"/>
                  <a:gd name="connsiteY3464" fmla="*/ 879756 h 1426152"/>
                  <a:gd name="connsiteX3465" fmla="*/ 3434724 w 4138566"/>
                  <a:gd name="connsiteY3465" fmla="*/ 873173 h 1426152"/>
                  <a:gd name="connsiteX3466" fmla="*/ 3429239 w 4138566"/>
                  <a:gd name="connsiteY3466" fmla="*/ 874453 h 1426152"/>
                  <a:gd name="connsiteX3467" fmla="*/ 3427593 w 4138566"/>
                  <a:gd name="connsiteY3467" fmla="*/ 879573 h 1426152"/>
                  <a:gd name="connsiteX3468" fmla="*/ 3426130 w 4138566"/>
                  <a:gd name="connsiteY3468" fmla="*/ 881036 h 1426152"/>
                  <a:gd name="connsiteX3469" fmla="*/ 3422838 w 4138566"/>
                  <a:gd name="connsiteY3469" fmla="*/ 880122 h 1426152"/>
                  <a:gd name="connsiteX3470" fmla="*/ 3419547 w 4138566"/>
                  <a:gd name="connsiteY3470" fmla="*/ 878293 h 1426152"/>
                  <a:gd name="connsiteX3471" fmla="*/ 3418084 w 4138566"/>
                  <a:gd name="connsiteY3471" fmla="*/ 874087 h 1426152"/>
                  <a:gd name="connsiteX3472" fmla="*/ 3418084 w 4138566"/>
                  <a:gd name="connsiteY3472" fmla="*/ 867687 h 1426152"/>
                  <a:gd name="connsiteX3473" fmla="*/ 3419547 w 4138566"/>
                  <a:gd name="connsiteY3473" fmla="*/ 863116 h 1426152"/>
                  <a:gd name="connsiteX3474" fmla="*/ 3422473 w 4138566"/>
                  <a:gd name="connsiteY3474" fmla="*/ 856898 h 1426152"/>
                  <a:gd name="connsiteX3475" fmla="*/ 3425581 w 4138566"/>
                  <a:gd name="connsiteY3475" fmla="*/ 851778 h 1426152"/>
                  <a:gd name="connsiteX3476" fmla="*/ 3431798 w 4138566"/>
                  <a:gd name="connsiteY3476" fmla="*/ 844829 h 1426152"/>
                  <a:gd name="connsiteX3477" fmla="*/ 3438199 w 4138566"/>
                  <a:gd name="connsiteY3477" fmla="*/ 839160 h 1426152"/>
                  <a:gd name="connsiteX3478" fmla="*/ 3441308 w 4138566"/>
                  <a:gd name="connsiteY3478" fmla="*/ 834772 h 1426152"/>
                  <a:gd name="connsiteX3479" fmla="*/ 3440576 w 4138566"/>
                  <a:gd name="connsiteY3479" fmla="*/ 831114 h 1426152"/>
                  <a:gd name="connsiteX3480" fmla="*/ 3442405 w 4138566"/>
                  <a:gd name="connsiteY3480" fmla="*/ 829103 h 1426152"/>
                  <a:gd name="connsiteX3481" fmla="*/ 3447159 w 4138566"/>
                  <a:gd name="connsiteY3481" fmla="*/ 830383 h 1426152"/>
                  <a:gd name="connsiteX3482" fmla="*/ 3446062 w 4138566"/>
                  <a:gd name="connsiteY3482" fmla="*/ 827823 h 1426152"/>
                  <a:gd name="connsiteX3483" fmla="*/ 3446062 w 4138566"/>
                  <a:gd name="connsiteY3483" fmla="*/ 825080 h 1426152"/>
                  <a:gd name="connsiteX3484" fmla="*/ 3449902 w 4138566"/>
                  <a:gd name="connsiteY3484" fmla="*/ 823434 h 1426152"/>
                  <a:gd name="connsiteX3485" fmla="*/ 3451548 w 4138566"/>
                  <a:gd name="connsiteY3485" fmla="*/ 821240 h 1426152"/>
                  <a:gd name="connsiteX3486" fmla="*/ 3449902 w 4138566"/>
                  <a:gd name="connsiteY3486" fmla="*/ 816668 h 1426152"/>
                  <a:gd name="connsiteX3487" fmla="*/ 3450451 w 4138566"/>
                  <a:gd name="connsiteY3487" fmla="*/ 811914 h 1426152"/>
                  <a:gd name="connsiteX3488" fmla="*/ 3453925 w 4138566"/>
                  <a:gd name="connsiteY3488" fmla="*/ 807708 h 1426152"/>
                  <a:gd name="connsiteX3489" fmla="*/ 3454474 w 4138566"/>
                  <a:gd name="connsiteY3489" fmla="*/ 803868 h 1426152"/>
                  <a:gd name="connsiteX3490" fmla="*/ 3457217 w 4138566"/>
                  <a:gd name="connsiteY3490" fmla="*/ 801308 h 1426152"/>
                  <a:gd name="connsiteX3491" fmla="*/ 3461971 w 4138566"/>
                  <a:gd name="connsiteY3491" fmla="*/ 800210 h 1426152"/>
                  <a:gd name="connsiteX3492" fmla="*/ 3468189 w 4138566"/>
                  <a:gd name="connsiteY3492" fmla="*/ 796919 h 1426152"/>
                  <a:gd name="connsiteX3493" fmla="*/ 3471846 w 4138566"/>
                  <a:gd name="connsiteY3493" fmla="*/ 798382 h 1426152"/>
                  <a:gd name="connsiteX3494" fmla="*/ 3473492 w 4138566"/>
                  <a:gd name="connsiteY3494" fmla="*/ 801856 h 1426152"/>
                  <a:gd name="connsiteX3495" fmla="*/ 3477332 w 4138566"/>
                  <a:gd name="connsiteY3495" fmla="*/ 797650 h 1426152"/>
                  <a:gd name="connsiteX3496" fmla="*/ 3483366 w 4138566"/>
                  <a:gd name="connsiteY3496" fmla="*/ 794542 h 1426152"/>
                  <a:gd name="connsiteX3497" fmla="*/ 3487755 w 4138566"/>
                  <a:gd name="connsiteY3497" fmla="*/ 798199 h 1426152"/>
                  <a:gd name="connsiteX3498" fmla="*/ 3489766 w 4138566"/>
                  <a:gd name="connsiteY3498" fmla="*/ 802771 h 1426152"/>
                  <a:gd name="connsiteX3499" fmla="*/ 3494703 w 4138566"/>
                  <a:gd name="connsiteY3499" fmla="*/ 803502 h 1426152"/>
                  <a:gd name="connsiteX3500" fmla="*/ 3496898 w 4138566"/>
                  <a:gd name="connsiteY3500" fmla="*/ 797650 h 1426152"/>
                  <a:gd name="connsiteX3501" fmla="*/ 3496898 w 4138566"/>
                  <a:gd name="connsiteY3501" fmla="*/ 793445 h 1426152"/>
                  <a:gd name="connsiteX3502" fmla="*/ 3501287 w 4138566"/>
                  <a:gd name="connsiteY3502" fmla="*/ 789056 h 1426152"/>
                  <a:gd name="connsiteX3503" fmla="*/ 3504213 w 4138566"/>
                  <a:gd name="connsiteY3503" fmla="*/ 787593 h 1426152"/>
                  <a:gd name="connsiteX3504" fmla="*/ 3512624 w 4138566"/>
                  <a:gd name="connsiteY3504" fmla="*/ 785581 h 1426152"/>
                  <a:gd name="connsiteX3505" fmla="*/ 3516282 w 4138566"/>
                  <a:gd name="connsiteY3505" fmla="*/ 783753 h 1426152"/>
                  <a:gd name="connsiteX3506" fmla="*/ 3520670 w 4138566"/>
                  <a:gd name="connsiteY3506" fmla="*/ 778633 h 1426152"/>
                  <a:gd name="connsiteX3507" fmla="*/ 3523779 w 4138566"/>
                  <a:gd name="connsiteY3507" fmla="*/ 776438 h 1426152"/>
                  <a:gd name="connsiteX3508" fmla="*/ 3525974 w 4138566"/>
                  <a:gd name="connsiteY3508" fmla="*/ 777901 h 1426152"/>
                  <a:gd name="connsiteX3509" fmla="*/ 3526888 w 4138566"/>
                  <a:gd name="connsiteY3509" fmla="*/ 780096 h 1426152"/>
                  <a:gd name="connsiteX3510" fmla="*/ 3524693 w 4138566"/>
                  <a:gd name="connsiteY3510" fmla="*/ 782838 h 1426152"/>
                  <a:gd name="connsiteX3511" fmla="*/ 3526339 w 4138566"/>
                  <a:gd name="connsiteY3511" fmla="*/ 789422 h 1426152"/>
                  <a:gd name="connsiteX3512" fmla="*/ 3524145 w 4138566"/>
                  <a:gd name="connsiteY3512" fmla="*/ 794907 h 1426152"/>
                  <a:gd name="connsiteX3513" fmla="*/ 3524145 w 4138566"/>
                  <a:gd name="connsiteY3513" fmla="*/ 797650 h 1426152"/>
                  <a:gd name="connsiteX3514" fmla="*/ 3523596 w 4138566"/>
                  <a:gd name="connsiteY3514" fmla="*/ 799845 h 1426152"/>
                  <a:gd name="connsiteX3515" fmla="*/ 3522133 w 4138566"/>
                  <a:gd name="connsiteY3515" fmla="*/ 801491 h 1426152"/>
                  <a:gd name="connsiteX3516" fmla="*/ 3522316 w 4138566"/>
                  <a:gd name="connsiteY3516" fmla="*/ 803136 h 1426152"/>
                  <a:gd name="connsiteX3517" fmla="*/ 3524145 w 4138566"/>
                  <a:gd name="connsiteY3517" fmla="*/ 803319 h 1426152"/>
                  <a:gd name="connsiteX3518" fmla="*/ 3529997 w 4138566"/>
                  <a:gd name="connsiteY3518" fmla="*/ 797102 h 1426152"/>
                  <a:gd name="connsiteX3519" fmla="*/ 3543163 w 4138566"/>
                  <a:gd name="connsiteY3519" fmla="*/ 787410 h 1426152"/>
                  <a:gd name="connsiteX3520" fmla="*/ 3544260 w 4138566"/>
                  <a:gd name="connsiteY3520" fmla="*/ 785399 h 1426152"/>
                  <a:gd name="connsiteX3521" fmla="*/ 3543711 w 4138566"/>
                  <a:gd name="connsiteY3521" fmla="*/ 781924 h 1426152"/>
                  <a:gd name="connsiteX3522" fmla="*/ 3544808 w 4138566"/>
                  <a:gd name="connsiteY3522" fmla="*/ 780827 h 1426152"/>
                  <a:gd name="connsiteX3523" fmla="*/ 3548465 w 4138566"/>
                  <a:gd name="connsiteY3523" fmla="*/ 783021 h 1426152"/>
                  <a:gd name="connsiteX3524" fmla="*/ 3552306 w 4138566"/>
                  <a:gd name="connsiteY3524" fmla="*/ 780461 h 1426152"/>
                  <a:gd name="connsiteX3525" fmla="*/ 3557426 w 4138566"/>
                  <a:gd name="connsiteY3525" fmla="*/ 779913 h 1426152"/>
                  <a:gd name="connsiteX3526" fmla="*/ 3565289 w 4138566"/>
                  <a:gd name="connsiteY3526" fmla="*/ 775524 h 1426152"/>
                  <a:gd name="connsiteX3527" fmla="*/ 3570775 w 4138566"/>
                  <a:gd name="connsiteY3527" fmla="*/ 774975 h 1426152"/>
                  <a:gd name="connsiteX3528" fmla="*/ 3574249 w 4138566"/>
                  <a:gd name="connsiteY3528" fmla="*/ 772232 h 1426152"/>
                  <a:gd name="connsiteX3529" fmla="*/ 3576810 w 4138566"/>
                  <a:gd name="connsiteY3529" fmla="*/ 773695 h 1426152"/>
                  <a:gd name="connsiteX3530" fmla="*/ 3579552 w 4138566"/>
                  <a:gd name="connsiteY3530" fmla="*/ 773330 h 1426152"/>
                  <a:gd name="connsiteX3531" fmla="*/ 3593633 w 4138566"/>
                  <a:gd name="connsiteY3531" fmla="*/ 774061 h 1426152"/>
                  <a:gd name="connsiteX3532" fmla="*/ 3600399 w 4138566"/>
                  <a:gd name="connsiteY3532" fmla="*/ 775158 h 1426152"/>
                  <a:gd name="connsiteX3533" fmla="*/ 3605702 w 4138566"/>
                  <a:gd name="connsiteY3533" fmla="*/ 776987 h 1426152"/>
                  <a:gd name="connsiteX3534" fmla="*/ 3611919 w 4138566"/>
                  <a:gd name="connsiteY3534" fmla="*/ 780644 h 1426152"/>
                  <a:gd name="connsiteX3535" fmla="*/ 3613748 w 4138566"/>
                  <a:gd name="connsiteY3535" fmla="*/ 784850 h 1426152"/>
                  <a:gd name="connsiteX3536" fmla="*/ 3623440 w 4138566"/>
                  <a:gd name="connsiteY3536" fmla="*/ 795090 h 1426152"/>
                  <a:gd name="connsiteX3537" fmla="*/ 3623988 w 4138566"/>
                  <a:gd name="connsiteY3537" fmla="*/ 797102 h 1426152"/>
                  <a:gd name="connsiteX3538" fmla="*/ 3629474 w 4138566"/>
                  <a:gd name="connsiteY3538" fmla="*/ 798382 h 1426152"/>
                  <a:gd name="connsiteX3539" fmla="*/ 3630937 w 4138566"/>
                  <a:gd name="connsiteY3539" fmla="*/ 797102 h 1426152"/>
                  <a:gd name="connsiteX3540" fmla="*/ 3631303 w 4138566"/>
                  <a:gd name="connsiteY3540" fmla="*/ 791433 h 1426152"/>
                  <a:gd name="connsiteX3541" fmla="*/ 3636057 w 4138566"/>
                  <a:gd name="connsiteY3541" fmla="*/ 782473 h 1426152"/>
                  <a:gd name="connsiteX3542" fmla="*/ 3636057 w 4138566"/>
                  <a:gd name="connsiteY3542" fmla="*/ 780461 h 1426152"/>
                  <a:gd name="connsiteX3543" fmla="*/ 3635143 w 4138566"/>
                  <a:gd name="connsiteY3543" fmla="*/ 779547 h 1426152"/>
                  <a:gd name="connsiteX3544" fmla="*/ 3638800 w 4138566"/>
                  <a:gd name="connsiteY3544" fmla="*/ 778450 h 1426152"/>
                  <a:gd name="connsiteX3545" fmla="*/ 3644469 w 4138566"/>
                  <a:gd name="connsiteY3545" fmla="*/ 775524 h 1426152"/>
                  <a:gd name="connsiteX3546" fmla="*/ 3647212 w 4138566"/>
                  <a:gd name="connsiteY3546" fmla="*/ 775158 h 1426152"/>
                  <a:gd name="connsiteX3547" fmla="*/ 3648675 w 4138566"/>
                  <a:gd name="connsiteY3547" fmla="*/ 772415 h 1426152"/>
                  <a:gd name="connsiteX3548" fmla="*/ 3651052 w 4138566"/>
                  <a:gd name="connsiteY3548" fmla="*/ 774061 h 1426152"/>
                  <a:gd name="connsiteX3549" fmla="*/ 3653795 w 4138566"/>
                  <a:gd name="connsiteY3549" fmla="*/ 774061 h 1426152"/>
                  <a:gd name="connsiteX3550" fmla="*/ 3659829 w 4138566"/>
                  <a:gd name="connsiteY3550" fmla="*/ 767844 h 1426152"/>
                  <a:gd name="connsiteX3551" fmla="*/ 3662024 w 4138566"/>
                  <a:gd name="connsiteY3551" fmla="*/ 767478 h 1426152"/>
                  <a:gd name="connsiteX3552" fmla="*/ 3662024 w 4138566"/>
                  <a:gd name="connsiteY3552" fmla="*/ 765832 h 1426152"/>
                  <a:gd name="connsiteX3553" fmla="*/ 3666230 w 4138566"/>
                  <a:gd name="connsiteY3553" fmla="*/ 763455 h 1426152"/>
                  <a:gd name="connsiteX3554" fmla="*/ 3670253 w 4138566"/>
                  <a:gd name="connsiteY3554" fmla="*/ 762906 h 1426152"/>
                  <a:gd name="connsiteX3555" fmla="*/ 3672264 w 4138566"/>
                  <a:gd name="connsiteY3555" fmla="*/ 761626 h 1426152"/>
                  <a:gd name="connsiteX3556" fmla="*/ 3674824 w 4138566"/>
                  <a:gd name="connsiteY3556" fmla="*/ 761078 h 1426152"/>
                  <a:gd name="connsiteX3557" fmla="*/ 3675373 w 4138566"/>
                  <a:gd name="connsiteY3557" fmla="*/ 759615 h 1426152"/>
                  <a:gd name="connsiteX3558" fmla="*/ 3675007 w 4138566"/>
                  <a:gd name="connsiteY3558" fmla="*/ 757786 h 1426152"/>
                  <a:gd name="connsiteX3559" fmla="*/ 3672813 w 4138566"/>
                  <a:gd name="connsiteY3559" fmla="*/ 756323 h 1426152"/>
                  <a:gd name="connsiteX3560" fmla="*/ 3673361 w 4138566"/>
                  <a:gd name="connsiteY3560" fmla="*/ 754495 h 1426152"/>
                  <a:gd name="connsiteX3561" fmla="*/ 3676836 w 4138566"/>
                  <a:gd name="connsiteY3561" fmla="*/ 757238 h 1426152"/>
                  <a:gd name="connsiteX3562" fmla="*/ 3679762 w 4138566"/>
                  <a:gd name="connsiteY3562" fmla="*/ 757786 h 1426152"/>
                  <a:gd name="connsiteX3563" fmla="*/ 3681956 w 4138566"/>
                  <a:gd name="connsiteY3563" fmla="*/ 756506 h 1426152"/>
                  <a:gd name="connsiteX3564" fmla="*/ 3682870 w 4138566"/>
                  <a:gd name="connsiteY3564" fmla="*/ 752300 h 1426152"/>
                  <a:gd name="connsiteX3565" fmla="*/ 3681773 w 4138566"/>
                  <a:gd name="connsiteY3565" fmla="*/ 750106 h 1426152"/>
                  <a:gd name="connsiteX3566" fmla="*/ 3687076 w 4138566"/>
                  <a:gd name="connsiteY3566" fmla="*/ 750472 h 1426152"/>
                  <a:gd name="connsiteX3567" fmla="*/ 3691830 w 4138566"/>
                  <a:gd name="connsiteY3567" fmla="*/ 747729 h 1426152"/>
                  <a:gd name="connsiteX3568" fmla="*/ 3693294 w 4138566"/>
                  <a:gd name="connsiteY3568" fmla="*/ 747729 h 1426152"/>
                  <a:gd name="connsiteX3569" fmla="*/ 3694025 w 4138566"/>
                  <a:gd name="connsiteY3569" fmla="*/ 746083 h 1426152"/>
                  <a:gd name="connsiteX3570" fmla="*/ 3691830 w 4138566"/>
                  <a:gd name="connsiteY3570" fmla="*/ 742609 h 1426152"/>
                  <a:gd name="connsiteX3571" fmla="*/ 3693477 w 4138566"/>
                  <a:gd name="connsiteY3571" fmla="*/ 741511 h 1426152"/>
                  <a:gd name="connsiteX3572" fmla="*/ 3696402 w 4138566"/>
                  <a:gd name="connsiteY3572" fmla="*/ 743157 h 1426152"/>
                  <a:gd name="connsiteX3573" fmla="*/ 3698597 w 4138566"/>
                  <a:gd name="connsiteY3573" fmla="*/ 743157 h 1426152"/>
                  <a:gd name="connsiteX3574" fmla="*/ 3701340 w 4138566"/>
                  <a:gd name="connsiteY3574" fmla="*/ 741877 h 1426152"/>
                  <a:gd name="connsiteX3575" fmla="*/ 3703534 w 4138566"/>
                  <a:gd name="connsiteY3575" fmla="*/ 740048 h 1426152"/>
                  <a:gd name="connsiteX3576" fmla="*/ 3705363 w 4138566"/>
                  <a:gd name="connsiteY3576" fmla="*/ 737488 h 1426152"/>
                  <a:gd name="connsiteX3577" fmla="*/ 3706643 w 4138566"/>
                  <a:gd name="connsiteY3577" fmla="*/ 737488 h 1426152"/>
                  <a:gd name="connsiteX3578" fmla="*/ 3707740 w 4138566"/>
                  <a:gd name="connsiteY3578" fmla="*/ 735660 h 1426152"/>
                  <a:gd name="connsiteX3579" fmla="*/ 3708288 w 4138566"/>
                  <a:gd name="connsiteY3579" fmla="*/ 731637 h 1426152"/>
                  <a:gd name="connsiteX3580" fmla="*/ 3709751 w 4138566"/>
                  <a:gd name="connsiteY3580" fmla="*/ 729077 h 1426152"/>
                  <a:gd name="connsiteX3581" fmla="*/ 3712494 w 4138566"/>
                  <a:gd name="connsiteY3581" fmla="*/ 729442 h 1426152"/>
                  <a:gd name="connsiteX3582" fmla="*/ 3714506 w 4138566"/>
                  <a:gd name="connsiteY3582" fmla="*/ 732368 h 1426152"/>
                  <a:gd name="connsiteX3583" fmla="*/ 3716883 w 4138566"/>
                  <a:gd name="connsiteY3583" fmla="*/ 732917 h 1426152"/>
                  <a:gd name="connsiteX3584" fmla="*/ 3719260 w 4138566"/>
                  <a:gd name="connsiteY3584" fmla="*/ 732185 h 1426152"/>
                  <a:gd name="connsiteX3585" fmla="*/ 3725478 w 4138566"/>
                  <a:gd name="connsiteY3585" fmla="*/ 727614 h 1426152"/>
                  <a:gd name="connsiteX3586" fmla="*/ 3737912 w 4138566"/>
                  <a:gd name="connsiteY3586" fmla="*/ 725054 h 1426152"/>
                  <a:gd name="connsiteX3587" fmla="*/ 3741569 w 4138566"/>
                  <a:gd name="connsiteY3587" fmla="*/ 722311 h 1426152"/>
                  <a:gd name="connsiteX3588" fmla="*/ 3748153 w 4138566"/>
                  <a:gd name="connsiteY3588" fmla="*/ 719933 h 1426152"/>
                  <a:gd name="connsiteX3589" fmla="*/ 3750164 w 4138566"/>
                  <a:gd name="connsiteY3589" fmla="*/ 717556 h 1426152"/>
                  <a:gd name="connsiteX3590" fmla="*/ 3750712 w 4138566"/>
                  <a:gd name="connsiteY3590" fmla="*/ 715362 h 1426152"/>
                  <a:gd name="connsiteX3591" fmla="*/ 3750530 w 4138566"/>
                  <a:gd name="connsiteY3591" fmla="*/ 712802 h 1426152"/>
                  <a:gd name="connsiteX3592" fmla="*/ 3754370 w 4138566"/>
                  <a:gd name="connsiteY3592" fmla="*/ 712253 h 1426152"/>
                  <a:gd name="connsiteX3593" fmla="*/ 3754004 w 4138566"/>
                  <a:gd name="connsiteY3593" fmla="*/ 713899 h 1426152"/>
                  <a:gd name="connsiteX3594" fmla="*/ 3752907 w 4138566"/>
                  <a:gd name="connsiteY3594" fmla="*/ 715910 h 1426152"/>
                  <a:gd name="connsiteX3595" fmla="*/ 3754553 w 4138566"/>
                  <a:gd name="connsiteY3595" fmla="*/ 715910 h 1426152"/>
                  <a:gd name="connsiteX3596" fmla="*/ 3765524 w 4138566"/>
                  <a:gd name="connsiteY3596" fmla="*/ 711887 h 1426152"/>
                  <a:gd name="connsiteX3597" fmla="*/ 3768450 w 4138566"/>
                  <a:gd name="connsiteY3597" fmla="*/ 711887 h 1426152"/>
                  <a:gd name="connsiteX3598" fmla="*/ 3774485 w 4138566"/>
                  <a:gd name="connsiteY3598" fmla="*/ 709510 h 1426152"/>
                  <a:gd name="connsiteX3599" fmla="*/ 3790759 w 4138566"/>
                  <a:gd name="connsiteY3599" fmla="*/ 700550 h 1426152"/>
                  <a:gd name="connsiteX3600" fmla="*/ 3803560 w 4138566"/>
                  <a:gd name="connsiteY3600" fmla="*/ 697624 h 1426152"/>
                  <a:gd name="connsiteX3601" fmla="*/ 3805206 w 4138566"/>
                  <a:gd name="connsiteY3601" fmla="*/ 696344 h 1426152"/>
                  <a:gd name="connsiteX3602" fmla="*/ 3804292 w 4138566"/>
                  <a:gd name="connsiteY3602" fmla="*/ 695247 h 1426152"/>
                  <a:gd name="connsiteX3603" fmla="*/ 3802097 w 4138566"/>
                  <a:gd name="connsiteY3603" fmla="*/ 694150 h 1426152"/>
                  <a:gd name="connsiteX3604" fmla="*/ 3798806 w 4138566"/>
                  <a:gd name="connsiteY3604" fmla="*/ 688664 h 1426152"/>
                  <a:gd name="connsiteX3605" fmla="*/ 3797891 w 4138566"/>
                  <a:gd name="connsiteY3605" fmla="*/ 685738 h 1426152"/>
                  <a:gd name="connsiteX3606" fmla="*/ 3799354 w 4138566"/>
                  <a:gd name="connsiteY3606" fmla="*/ 684458 h 1426152"/>
                  <a:gd name="connsiteX3607" fmla="*/ 3801183 w 4138566"/>
                  <a:gd name="connsiteY3607" fmla="*/ 686469 h 1426152"/>
                  <a:gd name="connsiteX3608" fmla="*/ 3803560 w 4138566"/>
                  <a:gd name="connsiteY3608" fmla="*/ 690310 h 1426152"/>
                  <a:gd name="connsiteX3609" fmla="*/ 3806486 w 4138566"/>
                  <a:gd name="connsiteY3609" fmla="*/ 693235 h 1426152"/>
                  <a:gd name="connsiteX3610" fmla="*/ 3807949 w 4138566"/>
                  <a:gd name="connsiteY3610" fmla="*/ 693418 h 1426152"/>
                  <a:gd name="connsiteX3611" fmla="*/ 3807949 w 4138566"/>
                  <a:gd name="connsiteY3611" fmla="*/ 695247 h 1426152"/>
                  <a:gd name="connsiteX3612" fmla="*/ 3809412 w 4138566"/>
                  <a:gd name="connsiteY3612" fmla="*/ 696344 h 1426152"/>
                  <a:gd name="connsiteX3613" fmla="*/ 3814166 w 4138566"/>
                  <a:gd name="connsiteY3613" fmla="*/ 696527 h 1426152"/>
                  <a:gd name="connsiteX3614" fmla="*/ 3813800 w 4138566"/>
                  <a:gd name="connsiteY3614" fmla="*/ 694150 h 1426152"/>
                  <a:gd name="connsiteX3615" fmla="*/ 3812155 w 4138566"/>
                  <a:gd name="connsiteY3615" fmla="*/ 692138 h 1426152"/>
                  <a:gd name="connsiteX3616" fmla="*/ 3814898 w 4138566"/>
                  <a:gd name="connsiteY3616" fmla="*/ 691955 h 1426152"/>
                  <a:gd name="connsiteX3617" fmla="*/ 3816543 w 4138566"/>
                  <a:gd name="connsiteY3617" fmla="*/ 694515 h 1426152"/>
                  <a:gd name="connsiteX3618" fmla="*/ 3819469 w 4138566"/>
                  <a:gd name="connsiteY3618" fmla="*/ 696893 h 1426152"/>
                  <a:gd name="connsiteX3619" fmla="*/ 3824041 w 4138566"/>
                  <a:gd name="connsiteY3619" fmla="*/ 697075 h 1426152"/>
                  <a:gd name="connsiteX3620" fmla="*/ 3830441 w 4138566"/>
                  <a:gd name="connsiteY3620" fmla="*/ 698538 h 1426152"/>
                  <a:gd name="connsiteX3621" fmla="*/ 3834647 w 4138566"/>
                  <a:gd name="connsiteY3621" fmla="*/ 701281 h 1426152"/>
                  <a:gd name="connsiteX3622" fmla="*/ 3841413 w 4138566"/>
                  <a:gd name="connsiteY3622" fmla="*/ 704573 h 1426152"/>
                  <a:gd name="connsiteX3623" fmla="*/ 3848362 w 4138566"/>
                  <a:gd name="connsiteY3623" fmla="*/ 706584 h 1426152"/>
                  <a:gd name="connsiteX3624" fmla="*/ 3850373 w 4138566"/>
                  <a:gd name="connsiteY3624" fmla="*/ 705853 h 1426152"/>
                  <a:gd name="connsiteX3625" fmla="*/ 3852202 w 4138566"/>
                  <a:gd name="connsiteY3625" fmla="*/ 701281 h 1426152"/>
                  <a:gd name="connsiteX3626" fmla="*/ 3855310 w 4138566"/>
                  <a:gd name="connsiteY3626" fmla="*/ 701099 h 1426152"/>
                  <a:gd name="connsiteX3627" fmla="*/ 3861894 w 4138566"/>
                  <a:gd name="connsiteY3627" fmla="*/ 693967 h 1426152"/>
                  <a:gd name="connsiteX3628" fmla="*/ 3863174 w 4138566"/>
                  <a:gd name="connsiteY3628" fmla="*/ 689212 h 1426152"/>
                  <a:gd name="connsiteX3629" fmla="*/ 3861528 w 4138566"/>
                  <a:gd name="connsiteY3629" fmla="*/ 685921 h 1426152"/>
                  <a:gd name="connsiteX3630" fmla="*/ 3856956 w 4138566"/>
                  <a:gd name="connsiteY3630" fmla="*/ 683361 h 1426152"/>
                  <a:gd name="connsiteX3631" fmla="*/ 3850556 w 4138566"/>
                  <a:gd name="connsiteY3631" fmla="*/ 681349 h 1426152"/>
                  <a:gd name="connsiteX3632" fmla="*/ 3849459 w 4138566"/>
                  <a:gd name="connsiteY3632" fmla="*/ 680252 h 1426152"/>
                  <a:gd name="connsiteX3633" fmla="*/ 3848910 w 4138566"/>
                  <a:gd name="connsiteY3633" fmla="*/ 678241 h 1426152"/>
                  <a:gd name="connsiteX3634" fmla="*/ 3850190 w 4138566"/>
                  <a:gd name="connsiteY3634" fmla="*/ 678058 h 1426152"/>
                  <a:gd name="connsiteX3635" fmla="*/ 3853116 w 4138566"/>
                  <a:gd name="connsiteY3635" fmla="*/ 677143 h 1426152"/>
                  <a:gd name="connsiteX3636" fmla="*/ 3858054 w 4138566"/>
                  <a:gd name="connsiteY3636" fmla="*/ 677875 h 1426152"/>
                  <a:gd name="connsiteX3637" fmla="*/ 3860613 w 4138566"/>
                  <a:gd name="connsiteY3637" fmla="*/ 676412 h 1426152"/>
                  <a:gd name="connsiteX3638" fmla="*/ 3857322 w 4138566"/>
                  <a:gd name="connsiteY3638" fmla="*/ 671292 h 1426152"/>
                  <a:gd name="connsiteX3639" fmla="*/ 3853848 w 4138566"/>
                  <a:gd name="connsiteY3639" fmla="*/ 671109 h 1426152"/>
                  <a:gd name="connsiteX3640" fmla="*/ 3850008 w 4138566"/>
                  <a:gd name="connsiteY3640" fmla="*/ 667452 h 1426152"/>
                  <a:gd name="connsiteX3641" fmla="*/ 3846350 w 4138566"/>
                  <a:gd name="connsiteY3641" fmla="*/ 662331 h 1426152"/>
                  <a:gd name="connsiteX3642" fmla="*/ 3844521 w 4138566"/>
                  <a:gd name="connsiteY3642" fmla="*/ 655565 h 1426152"/>
                  <a:gd name="connsiteX3643" fmla="*/ 3843424 w 4138566"/>
                  <a:gd name="connsiteY3643" fmla="*/ 653188 h 1426152"/>
                  <a:gd name="connsiteX3644" fmla="*/ 3841596 w 4138566"/>
                  <a:gd name="connsiteY3644" fmla="*/ 640388 h 1426152"/>
                  <a:gd name="connsiteX3645" fmla="*/ 3836475 w 4138566"/>
                  <a:gd name="connsiteY3645" fmla="*/ 642399 h 1426152"/>
                  <a:gd name="connsiteX3646" fmla="*/ 3832635 w 4138566"/>
                  <a:gd name="connsiteY3646" fmla="*/ 638376 h 1426152"/>
                  <a:gd name="connsiteX3647" fmla="*/ 3832270 w 4138566"/>
                  <a:gd name="connsiteY3647" fmla="*/ 636548 h 1426152"/>
                  <a:gd name="connsiteX3648" fmla="*/ 3836475 w 4138566"/>
                  <a:gd name="connsiteY3648" fmla="*/ 635451 h 1426152"/>
                  <a:gd name="connsiteX3649" fmla="*/ 3838121 w 4138566"/>
                  <a:gd name="connsiteY3649" fmla="*/ 636548 h 1426152"/>
                  <a:gd name="connsiteX3650" fmla="*/ 3836841 w 4138566"/>
                  <a:gd name="connsiteY3650" fmla="*/ 631793 h 1426152"/>
                  <a:gd name="connsiteX3651" fmla="*/ 3833184 w 4138566"/>
                  <a:gd name="connsiteY3651" fmla="*/ 624662 h 1426152"/>
                  <a:gd name="connsiteX3652" fmla="*/ 3830076 w 4138566"/>
                  <a:gd name="connsiteY3652" fmla="*/ 628502 h 1426152"/>
                  <a:gd name="connsiteX3653" fmla="*/ 3827332 w 4138566"/>
                  <a:gd name="connsiteY3653" fmla="*/ 629782 h 1426152"/>
                  <a:gd name="connsiteX3654" fmla="*/ 3822212 w 4138566"/>
                  <a:gd name="connsiteY3654" fmla="*/ 628136 h 1426152"/>
                  <a:gd name="connsiteX3655" fmla="*/ 3818738 w 4138566"/>
                  <a:gd name="connsiteY3655" fmla="*/ 625210 h 1426152"/>
                  <a:gd name="connsiteX3656" fmla="*/ 3813800 w 4138566"/>
                  <a:gd name="connsiteY3656" fmla="*/ 624113 h 1426152"/>
                  <a:gd name="connsiteX3657" fmla="*/ 3809777 w 4138566"/>
                  <a:gd name="connsiteY3657" fmla="*/ 620456 h 1426152"/>
                  <a:gd name="connsiteX3658" fmla="*/ 3809046 w 4138566"/>
                  <a:gd name="connsiteY3658" fmla="*/ 616250 h 1426152"/>
                  <a:gd name="connsiteX3659" fmla="*/ 3809046 w 4138566"/>
                  <a:gd name="connsiteY3659" fmla="*/ 613141 h 1426152"/>
                  <a:gd name="connsiteX3660" fmla="*/ 3809777 w 4138566"/>
                  <a:gd name="connsiteY3660" fmla="*/ 609484 h 1426152"/>
                  <a:gd name="connsiteX3661" fmla="*/ 3813435 w 4138566"/>
                  <a:gd name="connsiteY3661" fmla="*/ 607107 h 1426152"/>
                  <a:gd name="connsiteX3662" fmla="*/ 3818007 w 4138566"/>
                  <a:gd name="connsiteY3662" fmla="*/ 609484 h 1426152"/>
                  <a:gd name="connsiteX3663" fmla="*/ 3826418 w 4138566"/>
                  <a:gd name="connsiteY3663" fmla="*/ 611313 h 1426152"/>
                  <a:gd name="connsiteX3664" fmla="*/ 3830624 w 4138566"/>
                  <a:gd name="connsiteY3664" fmla="*/ 608752 h 1426152"/>
                  <a:gd name="connsiteX3665" fmla="*/ 3830258 w 4138566"/>
                  <a:gd name="connsiteY3665" fmla="*/ 609850 h 1426152"/>
                  <a:gd name="connsiteX3666" fmla="*/ 3832635 w 4138566"/>
                  <a:gd name="connsiteY3666" fmla="*/ 612227 h 1426152"/>
                  <a:gd name="connsiteX3667" fmla="*/ 3840681 w 4138566"/>
                  <a:gd name="connsiteY3667" fmla="*/ 611313 h 1426152"/>
                  <a:gd name="connsiteX3668" fmla="*/ 3839036 w 4138566"/>
                  <a:gd name="connsiteY3668" fmla="*/ 613873 h 1426152"/>
                  <a:gd name="connsiteX3669" fmla="*/ 3839584 w 4138566"/>
                  <a:gd name="connsiteY3669" fmla="*/ 615518 h 1426152"/>
                  <a:gd name="connsiteX3670" fmla="*/ 3844887 w 4138566"/>
                  <a:gd name="connsiteY3670" fmla="*/ 612775 h 1426152"/>
                  <a:gd name="connsiteX3671" fmla="*/ 3848727 w 4138566"/>
                  <a:gd name="connsiteY3671" fmla="*/ 609118 h 1426152"/>
                  <a:gd name="connsiteX3672" fmla="*/ 3855310 w 4138566"/>
                  <a:gd name="connsiteY3672" fmla="*/ 607107 h 1426152"/>
                  <a:gd name="connsiteX3673" fmla="*/ 3862077 w 4138566"/>
                  <a:gd name="connsiteY3673" fmla="*/ 605827 h 1426152"/>
                  <a:gd name="connsiteX3674" fmla="*/ 3871585 w 4138566"/>
                  <a:gd name="connsiteY3674" fmla="*/ 597598 h 1426152"/>
                  <a:gd name="connsiteX3675" fmla="*/ 3875608 w 4138566"/>
                  <a:gd name="connsiteY3675" fmla="*/ 595403 h 1426152"/>
                  <a:gd name="connsiteX3676" fmla="*/ 3875608 w 4138566"/>
                  <a:gd name="connsiteY3676" fmla="*/ 595038 h 1426152"/>
                  <a:gd name="connsiteX3677" fmla="*/ 3882009 w 4138566"/>
                  <a:gd name="connsiteY3677" fmla="*/ 591380 h 1426152"/>
                  <a:gd name="connsiteX3678" fmla="*/ 3889506 w 4138566"/>
                  <a:gd name="connsiteY3678" fmla="*/ 584066 h 1426152"/>
                  <a:gd name="connsiteX3679" fmla="*/ 3890420 w 4138566"/>
                  <a:gd name="connsiteY3679" fmla="*/ 579494 h 1426152"/>
                  <a:gd name="connsiteX3680" fmla="*/ 3894260 w 4138566"/>
                  <a:gd name="connsiteY3680" fmla="*/ 576020 h 1426152"/>
                  <a:gd name="connsiteX3681" fmla="*/ 3893712 w 4138566"/>
                  <a:gd name="connsiteY3681" fmla="*/ 571083 h 1426152"/>
                  <a:gd name="connsiteX3682" fmla="*/ 3888409 w 4138566"/>
                  <a:gd name="connsiteY3682" fmla="*/ 568523 h 1426152"/>
                  <a:gd name="connsiteX3683" fmla="*/ 3879997 w 4138566"/>
                  <a:gd name="connsiteY3683" fmla="*/ 561757 h 1426152"/>
                  <a:gd name="connsiteX3684" fmla="*/ 3879814 w 4138566"/>
                  <a:gd name="connsiteY3684" fmla="*/ 555722 h 1426152"/>
                  <a:gd name="connsiteX3685" fmla="*/ 3878351 w 4138566"/>
                  <a:gd name="connsiteY3685" fmla="*/ 551150 h 1426152"/>
                  <a:gd name="connsiteX3686" fmla="*/ 3882374 w 4138566"/>
                  <a:gd name="connsiteY3686" fmla="*/ 551150 h 1426152"/>
                  <a:gd name="connsiteX3687" fmla="*/ 3885117 w 4138566"/>
                  <a:gd name="connsiteY3687" fmla="*/ 549870 h 1426152"/>
                  <a:gd name="connsiteX3688" fmla="*/ 3887860 w 4138566"/>
                  <a:gd name="connsiteY3688" fmla="*/ 552431 h 1426152"/>
                  <a:gd name="connsiteX3689" fmla="*/ 3893163 w 4138566"/>
                  <a:gd name="connsiteY3689" fmla="*/ 550419 h 1426152"/>
                  <a:gd name="connsiteX3690" fmla="*/ 3892432 w 4138566"/>
                  <a:gd name="connsiteY3690" fmla="*/ 542739 h 1426152"/>
                  <a:gd name="connsiteX3691" fmla="*/ 3896272 w 4138566"/>
                  <a:gd name="connsiteY3691" fmla="*/ 545116 h 1426152"/>
                  <a:gd name="connsiteX3692" fmla="*/ 3897369 w 4138566"/>
                  <a:gd name="connsiteY3692" fmla="*/ 542190 h 1426152"/>
                  <a:gd name="connsiteX3693" fmla="*/ 3898466 w 4138566"/>
                  <a:gd name="connsiteY3693" fmla="*/ 545482 h 1426152"/>
                  <a:gd name="connsiteX3694" fmla="*/ 3903586 w 4138566"/>
                  <a:gd name="connsiteY3694" fmla="*/ 549870 h 1426152"/>
                  <a:gd name="connsiteX3695" fmla="*/ 3906878 w 4138566"/>
                  <a:gd name="connsiteY3695" fmla="*/ 548956 h 1426152"/>
                  <a:gd name="connsiteX3696" fmla="*/ 3909438 w 4138566"/>
                  <a:gd name="connsiteY3696" fmla="*/ 545116 h 1426152"/>
                  <a:gd name="connsiteX3697" fmla="*/ 3910901 w 4138566"/>
                  <a:gd name="connsiteY3697" fmla="*/ 541824 h 1426152"/>
                  <a:gd name="connsiteX3698" fmla="*/ 3913644 w 4138566"/>
                  <a:gd name="connsiteY3698" fmla="*/ 541642 h 1426152"/>
                  <a:gd name="connsiteX3699" fmla="*/ 3914558 w 4138566"/>
                  <a:gd name="connsiteY3699" fmla="*/ 542373 h 1426152"/>
                  <a:gd name="connsiteX3700" fmla="*/ 3912730 w 4138566"/>
                  <a:gd name="connsiteY3700" fmla="*/ 548407 h 1426152"/>
                  <a:gd name="connsiteX3701" fmla="*/ 3913095 w 4138566"/>
                  <a:gd name="connsiteY3701" fmla="*/ 552613 h 1426152"/>
                  <a:gd name="connsiteX3702" fmla="*/ 3909255 w 4138566"/>
                  <a:gd name="connsiteY3702" fmla="*/ 554808 h 1426152"/>
                  <a:gd name="connsiteX3703" fmla="*/ 3906146 w 4138566"/>
                  <a:gd name="connsiteY3703" fmla="*/ 554808 h 1426152"/>
                  <a:gd name="connsiteX3704" fmla="*/ 3902672 w 4138566"/>
                  <a:gd name="connsiteY3704" fmla="*/ 553893 h 1426152"/>
                  <a:gd name="connsiteX3705" fmla="*/ 3905049 w 4138566"/>
                  <a:gd name="connsiteY3705" fmla="*/ 558099 h 1426152"/>
                  <a:gd name="connsiteX3706" fmla="*/ 3907426 w 4138566"/>
                  <a:gd name="connsiteY3706" fmla="*/ 561208 h 1426152"/>
                  <a:gd name="connsiteX3707" fmla="*/ 3909438 w 4138566"/>
                  <a:gd name="connsiteY3707" fmla="*/ 564682 h 1426152"/>
                  <a:gd name="connsiteX3708" fmla="*/ 3912730 w 4138566"/>
                  <a:gd name="connsiteY3708" fmla="*/ 564865 h 1426152"/>
                  <a:gd name="connsiteX3709" fmla="*/ 3915107 w 4138566"/>
                  <a:gd name="connsiteY3709" fmla="*/ 569437 h 1426152"/>
                  <a:gd name="connsiteX3710" fmla="*/ 3915107 w 4138566"/>
                  <a:gd name="connsiteY3710" fmla="*/ 574740 h 1426152"/>
                  <a:gd name="connsiteX3711" fmla="*/ 3919861 w 4138566"/>
                  <a:gd name="connsiteY3711" fmla="*/ 576386 h 1426152"/>
                  <a:gd name="connsiteX3712" fmla="*/ 3926079 w 4138566"/>
                  <a:gd name="connsiteY3712" fmla="*/ 576386 h 1426152"/>
                  <a:gd name="connsiteX3713" fmla="*/ 3934673 w 4138566"/>
                  <a:gd name="connsiteY3713" fmla="*/ 578031 h 1426152"/>
                  <a:gd name="connsiteX3714" fmla="*/ 3943634 w 4138566"/>
                  <a:gd name="connsiteY3714" fmla="*/ 576020 h 1426152"/>
                  <a:gd name="connsiteX3715" fmla="*/ 3946193 w 4138566"/>
                  <a:gd name="connsiteY3715" fmla="*/ 573277 h 1426152"/>
                  <a:gd name="connsiteX3716" fmla="*/ 3950948 w 4138566"/>
                  <a:gd name="connsiteY3716" fmla="*/ 572911 h 1426152"/>
                  <a:gd name="connsiteX3717" fmla="*/ 3960457 w 4138566"/>
                  <a:gd name="connsiteY3717" fmla="*/ 573826 h 1426152"/>
                  <a:gd name="connsiteX3718" fmla="*/ 3965211 w 4138566"/>
                  <a:gd name="connsiteY3718" fmla="*/ 573277 h 1426152"/>
                  <a:gd name="connsiteX3719" fmla="*/ 3968320 w 4138566"/>
                  <a:gd name="connsiteY3719" fmla="*/ 575288 h 1426152"/>
                  <a:gd name="connsiteX3720" fmla="*/ 3970515 w 4138566"/>
                  <a:gd name="connsiteY3720" fmla="*/ 577666 h 1426152"/>
                  <a:gd name="connsiteX3721" fmla="*/ 3975269 w 4138566"/>
                  <a:gd name="connsiteY3721" fmla="*/ 578031 h 1426152"/>
                  <a:gd name="connsiteX3722" fmla="*/ 3980023 w 4138566"/>
                  <a:gd name="connsiteY3722" fmla="*/ 579494 h 1426152"/>
                  <a:gd name="connsiteX3723" fmla="*/ 3979475 w 4138566"/>
                  <a:gd name="connsiteY3723" fmla="*/ 584980 h 1426152"/>
                  <a:gd name="connsiteX3724" fmla="*/ 3982035 w 4138566"/>
                  <a:gd name="connsiteY3724" fmla="*/ 588455 h 1426152"/>
                  <a:gd name="connsiteX3725" fmla="*/ 3981852 w 4138566"/>
                  <a:gd name="connsiteY3725" fmla="*/ 593026 h 1426152"/>
                  <a:gd name="connsiteX3726" fmla="*/ 3980755 w 4138566"/>
                  <a:gd name="connsiteY3726" fmla="*/ 596318 h 1426152"/>
                  <a:gd name="connsiteX3727" fmla="*/ 3991361 w 4138566"/>
                  <a:gd name="connsiteY3727" fmla="*/ 602901 h 1426152"/>
                  <a:gd name="connsiteX3728" fmla="*/ 3993555 w 4138566"/>
                  <a:gd name="connsiteY3728" fmla="*/ 605278 h 1426152"/>
                  <a:gd name="connsiteX3729" fmla="*/ 3994104 w 4138566"/>
                  <a:gd name="connsiteY3729" fmla="*/ 607290 h 1426152"/>
                  <a:gd name="connsiteX3730" fmla="*/ 3998858 w 4138566"/>
                  <a:gd name="connsiteY3730" fmla="*/ 607655 h 1426152"/>
                  <a:gd name="connsiteX3731" fmla="*/ 4003613 w 4138566"/>
                  <a:gd name="connsiteY3731" fmla="*/ 609301 h 1426152"/>
                  <a:gd name="connsiteX3732" fmla="*/ 4005990 w 4138566"/>
                  <a:gd name="connsiteY3732" fmla="*/ 608935 h 1426152"/>
                  <a:gd name="connsiteX3733" fmla="*/ 4002516 w 4138566"/>
                  <a:gd name="connsiteY3733" fmla="*/ 607107 h 1426152"/>
                  <a:gd name="connsiteX3734" fmla="*/ 4005259 w 4138566"/>
                  <a:gd name="connsiteY3734" fmla="*/ 603632 h 1426152"/>
                  <a:gd name="connsiteX3735" fmla="*/ 4006356 w 4138566"/>
                  <a:gd name="connsiteY3735" fmla="*/ 605461 h 1426152"/>
                  <a:gd name="connsiteX3736" fmla="*/ 4011293 w 4138566"/>
                  <a:gd name="connsiteY3736" fmla="*/ 606010 h 1426152"/>
                  <a:gd name="connsiteX3737" fmla="*/ 4011110 w 4138566"/>
                  <a:gd name="connsiteY3737" fmla="*/ 600889 h 1426152"/>
                  <a:gd name="connsiteX3738" fmla="*/ 4012756 w 4138566"/>
                  <a:gd name="connsiteY3738" fmla="*/ 598695 h 1426152"/>
                  <a:gd name="connsiteX3739" fmla="*/ 4013670 w 4138566"/>
                  <a:gd name="connsiteY3739" fmla="*/ 600158 h 1426152"/>
                  <a:gd name="connsiteX3740" fmla="*/ 4012756 w 4138566"/>
                  <a:gd name="connsiteY3740" fmla="*/ 605095 h 1426152"/>
                  <a:gd name="connsiteX3741" fmla="*/ 4009099 w 4138566"/>
                  <a:gd name="connsiteY3741" fmla="*/ 608387 h 1426152"/>
                  <a:gd name="connsiteX3742" fmla="*/ 4016779 w 4138566"/>
                  <a:gd name="connsiteY3742" fmla="*/ 612593 h 1426152"/>
                  <a:gd name="connsiteX3743" fmla="*/ 4021533 w 4138566"/>
                  <a:gd name="connsiteY3743" fmla="*/ 612593 h 1426152"/>
                  <a:gd name="connsiteX3744" fmla="*/ 4024276 w 4138566"/>
                  <a:gd name="connsiteY3744" fmla="*/ 613873 h 1426152"/>
                  <a:gd name="connsiteX3745" fmla="*/ 4022996 w 4138566"/>
                  <a:gd name="connsiteY3745" fmla="*/ 615701 h 1426152"/>
                  <a:gd name="connsiteX3746" fmla="*/ 4028300 w 4138566"/>
                  <a:gd name="connsiteY3746" fmla="*/ 618810 h 1426152"/>
                  <a:gd name="connsiteX3747" fmla="*/ 4028300 w 4138566"/>
                  <a:gd name="connsiteY3747" fmla="*/ 622284 h 1426152"/>
                  <a:gd name="connsiteX3748" fmla="*/ 4033785 w 4138566"/>
                  <a:gd name="connsiteY3748" fmla="*/ 622284 h 1426152"/>
                  <a:gd name="connsiteX3749" fmla="*/ 4035797 w 4138566"/>
                  <a:gd name="connsiteY3749" fmla="*/ 619176 h 1426152"/>
                  <a:gd name="connsiteX3750" fmla="*/ 4034882 w 4138566"/>
                  <a:gd name="connsiteY3750" fmla="*/ 623930 h 1426152"/>
                  <a:gd name="connsiteX3751" fmla="*/ 4040002 w 4138566"/>
                  <a:gd name="connsiteY3751" fmla="*/ 625027 h 1426152"/>
                  <a:gd name="connsiteX3752" fmla="*/ 4043842 w 4138566"/>
                  <a:gd name="connsiteY3752" fmla="*/ 623382 h 1426152"/>
                  <a:gd name="connsiteX3753" fmla="*/ 4045854 w 4138566"/>
                  <a:gd name="connsiteY3753" fmla="*/ 619724 h 1426152"/>
                  <a:gd name="connsiteX3754" fmla="*/ 4046037 w 4138566"/>
                  <a:gd name="connsiteY3754" fmla="*/ 615336 h 1426152"/>
                  <a:gd name="connsiteX3755" fmla="*/ 4048597 w 4138566"/>
                  <a:gd name="connsiteY3755" fmla="*/ 617347 h 1426152"/>
                  <a:gd name="connsiteX3756" fmla="*/ 4047865 w 4138566"/>
                  <a:gd name="connsiteY3756" fmla="*/ 619907 h 1426152"/>
                  <a:gd name="connsiteX3757" fmla="*/ 4044391 w 4138566"/>
                  <a:gd name="connsiteY3757" fmla="*/ 625942 h 1426152"/>
                  <a:gd name="connsiteX3758" fmla="*/ 4048049 w 4138566"/>
                  <a:gd name="connsiteY3758" fmla="*/ 628502 h 1426152"/>
                  <a:gd name="connsiteX3759" fmla="*/ 4051706 w 4138566"/>
                  <a:gd name="connsiteY3759" fmla="*/ 629416 h 1426152"/>
                  <a:gd name="connsiteX3760" fmla="*/ 4054449 w 4138566"/>
                  <a:gd name="connsiteY3760" fmla="*/ 628685 h 1426152"/>
                  <a:gd name="connsiteX3761" fmla="*/ 4057923 w 4138566"/>
                  <a:gd name="connsiteY3761" fmla="*/ 626124 h 1426152"/>
                  <a:gd name="connsiteX3762" fmla="*/ 4057740 w 4138566"/>
                  <a:gd name="connsiteY3762" fmla="*/ 620821 h 1426152"/>
                  <a:gd name="connsiteX3763" fmla="*/ 4053352 w 4138566"/>
                  <a:gd name="connsiteY3763" fmla="*/ 620456 h 1426152"/>
                  <a:gd name="connsiteX3764" fmla="*/ 4052986 w 4138566"/>
                  <a:gd name="connsiteY3764" fmla="*/ 618993 h 1426152"/>
                  <a:gd name="connsiteX3765" fmla="*/ 4057009 w 4138566"/>
                  <a:gd name="connsiteY3765" fmla="*/ 618078 h 1426152"/>
                  <a:gd name="connsiteX3766" fmla="*/ 4061215 w 4138566"/>
                  <a:gd name="connsiteY3766" fmla="*/ 619541 h 1426152"/>
                  <a:gd name="connsiteX3767" fmla="*/ 4065238 w 4138566"/>
                  <a:gd name="connsiteY3767" fmla="*/ 622833 h 1426152"/>
                  <a:gd name="connsiteX3768" fmla="*/ 4071089 w 4138566"/>
                  <a:gd name="connsiteY3768" fmla="*/ 621553 h 1426152"/>
                  <a:gd name="connsiteX3769" fmla="*/ 4066883 w 4138566"/>
                  <a:gd name="connsiteY3769" fmla="*/ 615518 h 1426152"/>
                  <a:gd name="connsiteX3770" fmla="*/ 4066883 w 4138566"/>
                  <a:gd name="connsiteY3770" fmla="*/ 614421 h 1426152"/>
                  <a:gd name="connsiteX3771" fmla="*/ 4064141 w 4138566"/>
                  <a:gd name="connsiteY3771" fmla="*/ 612410 h 1426152"/>
                  <a:gd name="connsiteX3772" fmla="*/ 4058472 w 4138566"/>
                  <a:gd name="connsiteY3772" fmla="*/ 613324 h 1426152"/>
                  <a:gd name="connsiteX3773" fmla="*/ 4058289 w 4138566"/>
                  <a:gd name="connsiteY3773" fmla="*/ 612410 h 1426152"/>
                  <a:gd name="connsiteX3774" fmla="*/ 4055363 w 4138566"/>
                  <a:gd name="connsiteY3774" fmla="*/ 611495 h 1426152"/>
                  <a:gd name="connsiteX3775" fmla="*/ 4054997 w 4138566"/>
                  <a:gd name="connsiteY3775" fmla="*/ 609667 h 1426152"/>
                  <a:gd name="connsiteX3776" fmla="*/ 4060118 w 4138566"/>
                  <a:gd name="connsiteY3776" fmla="*/ 609484 h 1426152"/>
                  <a:gd name="connsiteX3777" fmla="*/ 4061215 w 4138566"/>
                  <a:gd name="connsiteY3777" fmla="*/ 607655 h 1426152"/>
                  <a:gd name="connsiteX3778" fmla="*/ 4058472 w 4138566"/>
                  <a:gd name="connsiteY3778" fmla="*/ 605461 h 1426152"/>
                  <a:gd name="connsiteX3779" fmla="*/ 4052255 w 4138566"/>
                  <a:gd name="connsiteY3779" fmla="*/ 606558 h 1426152"/>
                  <a:gd name="connsiteX3780" fmla="*/ 4055912 w 4138566"/>
                  <a:gd name="connsiteY3780" fmla="*/ 604181 h 1426152"/>
                  <a:gd name="connsiteX3781" fmla="*/ 4061763 w 4138566"/>
                  <a:gd name="connsiteY3781" fmla="*/ 604364 h 1426152"/>
                  <a:gd name="connsiteX3782" fmla="*/ 4063775 w 4138566"/>
                  <a:gd name="connsiteY3782" fmla="*/ 602901 h 1426152"/>
                  <a:gd name="connsiteX3783" fmla="*/ 4063592 w 4138566"/>
                  <a:gd name="connsiteY3783" fmla="*/ 599975 h 1426152"/>
                  <a:gd name="connsiteX3784" fmla="*/ 4067798 w 4138566"/>
                  <a:gd name="connsiteY3784" fmla="*/ 601986 h 1426152"/>
                  <a:gd name="connsiteX3785" fmla="*/ 4078404 w 4138566"/>
                  <a:gd name="connsiteY3785" fmla="*/ 595952 h 1426152"/>
                  <a:gd name="connsiteX3786" fmla="*/ 4075844 w 4138566"/>
                  <a:gd name="connsiteY3786" fmla="*/ 593392 h 1426152"/>
                  <a:gd name="connsiteX3787" fmla="*/ 4073101 w 4138566"/>
                  <a:gd name="connsiteY3787" fmla="*/ 589369 h 1426152"/>
                  <a:gd name="connsiteX3788" fmla="*/ 4068347 w 4138566"/>
                  <a:gd name="connsiteY3788" fmla="*/ 589735 h 1426152"/>
                  <a:gd name="connsiteX3789" fmla="*/ 4063226 w 4138566"/>
                  <a:gd name="connsiteY3789" fmla="*/ 588272 h 1426152"/>
                  <a:gd name="connsiteX3790" fmla="*/ 4075295 w 4138566"/>
                  <a:gd name="connsiteY3790" fmla="*/ 587906 h 1426152"/>
                  <a:gd name="connsiteX3791" fmla="*/ 4074198 w 4138566"/>
                  <a:gd name="connsiteY3791" fmla="*/ 584432 h 1426152"/>
                  <a:gd name="connsiteX3792" fmla="*/ 4075844 w 4138566"/>
                  <a:gd name="connsiteY3792" fmla="*/ 580774 h 1426152"/>
                  <a:gd name="connsiteX3793" fmla="*/ 4082792 w 4138566"/>
                  <a:gd name="connsiteY3793" fmla="*/ 577117 h 1426152"/>
                  <a:gd name="connsiteX3794" fmla="*/ 4089193 w 4138566"/>
                  <a:gd name="connsiteY3794" fmla="*/ 576386 h 1426152"/>
                  <a:gd name="connsiteX3795" fmla="*/ 4096873 w 4138566"/>
                  <a:gd name="connsiteY3795" fmla="*/ 578031 h 1426152"/>
                  <a:gd name="connsiteX3796" fmla="*/ 4102542 w 4138566"/>
                  <a:gd name="connsiteY3796" fmla="*/ 578397 h 1426152"/>
                  <a:gd name="connsiteX3797" fmla="*/ 4104371 w 4138566"/>
                  <a:gd name="connsiteY3797" fmla="*/ 576386 h 1426152"/>
                  <a:gd name="connsiteX3798" fmla="*/ 4102725 w 4138566"/>
                  <a:gd name="connsiteY3798" fmla="*/ 573643 h 1426152"/>
                  <a:gd name="connsiteX3799" fmla="*/ 4095776 w 4138566"/>
                  <a:gd name="connsiteY3799" fmla="*/ 570534 h 1426152"/>
                  <a:gd name="connsiteX3800" fmla="*/ 4094313 w 4138566"/>
                  <a:gd name="connsiteY3800" fmla="*/ 565597 h 1426152"/>
                  <a:gd name="connsiteX3801" fmla="*/ 4096325 w 4138566"/>
                  <a:gd name="connsiteY3801" fmla="*/ 563219 h 1426152"/>
                  <a:gd name="connsiteX3802" fmla="*/ 4101079 w 4138566"/>
                  <a:gd name="connsiteY3802" fmla="*/ 567242 h 1426152"/>
                  <a:gd name="connsiteX3803" fmla="*/ 4105833 w 4138566"/>
                  <a:gd name="connsiteY3803" fmla="*/ 569254 h 1426152"/>
                  <a:gd name="connsiteX3804" fmla="*/ 4109125 w 4138566"/>
                  <a:gd name="connsiteY3804" fmla="*/ 572363 h 1426152"/>
                  <a:gd name="connsiteX3805" fmla="*/ 4114977 w 4138566"/>
                  <a:gd name="connsiteY3805" fmla="*/ 572911 h 1426152"/>
                  <a:gd name="connsiteX3806" fmla="*/ 4116439 w 4138566"/>
                  <a:gd name="connsiteY3806" fmla="*/ 569803 h 1426152"/>
                  <a:gd name="connsiteX3807" fmla="*/ 4115525 w 4138566"/>
                  <a:gd name="connsiteY3807" fmla="*/ 566694 h 1426152"/>
                  <a:gd name="connsiteX3808" fmla="*/ 4117353 w 4138566"/>
                  <a:gd name="connsiteY3808" fmla="*/ 559745 h 1426152"/>
                  <a:gd name="connsiteX3809" fmla="*/ 4123205 w 4138566"/>
                  <a:gd name="connsiteY3809" fmla="*/ 558099 h 1426152"/>
                  <a:gd name="connsiteX3810" fmla="*/ 4127412 w 4138566"/>
                  <a:gd name="connsiteY3810" fmla="*/ 554808 h 1426152"/>
                  <a:gd name="connsiteX3811" fmla="*/ 4131983 w 4138566"/>
                  <a:gd name="connsiteY3811" fmla="*/ 554442 h 1426152"/>
                  <a:gd name="connsiteX3812" fmla="*/ 4136372 w 4138566"/>
                  <a:gd name="connsiteY3812" fmla="*/ 555173 h 1426152"/>
                  <a:gd name="connsiteX3813" fmla="*/ 4138566 w 4138566"/>
                  <a:gd name="connsiteY3813" fmla="*/ 551699 h 1426152"/>
                  <a:gd name="connsiteX3814" fmla="*/ 4134178 w 4138566"/>
                  <a:gd name="connsiteY3814" fmla="*/ 550785 h 1426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Lst>
                <a:rect l="l" t="t" r="r" b="b"/>
                <a:pathLst>
                  <a:path w="4138566" h="1426152">
                    <a:moveTo>
                      <a:pt x="4134178" y="550785"/>
                    </a:moveTo>
                    <a:lnTo>
                      <a:pt x="4132165" y="551882"/>
                    </a:lnTo>
                    <a:lnTo>
                      <a:pt x="4128326" y="549870"/>
                    </a:lnTo>
                    <a:lnTo>
                      <a:pt x="4124851" y="549322"/>
                    </a:lnTo>
                    <a:lnTo>
                      <a:pt x="4125949" y="546945"/>
                    </a:lnTo>
                    <a:lnTo>
                      <a:pt x="4122108" y="544202"/>
                    </a:lnTo>
                    <a:lnTo>
                      <a:pt x="4116439" y="547859"/>
                    </a:lnTo>
                    <a:lnTo>
                      <a:pt x="4114245" y="546030"/>
                    </a:lnTo>
                    <a:lnTo>
                      <a:pt x="4117353" y="544567"/>
                    </a:lnTo>
                    <a:lnTo>
                      <a:pt x="4117536" y="543104"/>
                    </a:lnTo>
                    <a:lnTo>
                      <a:pt x="4112234" y="539813"/>
                    </a:lnTo>
                    <a:lnTo>
                      <a:pt x="4106748" y="537436"/>
                    </a:lnTo>
                    <a:lnTo>
                      <a:pt x="4104188" y="533596"/>
                    </a:lnTo>
                    <a:lnTo>
                      <a:pt x="4096873" y="530121"/>
                    </a:lnTo>
                    <a:lnTo>
                      <a:pt x="4093764" y="526647"/>
                    </a:lnTo>
                    <a:lnTo>
                      <a:pt x="4093581" y="523904"/>
                    </a:lnTo>
                    <a:lnTo>
                      <a:pt x="4088461" y="522258"/>
                    </a:lnTo>
                    <a:lnTo>
                      <a:pt x="4086815" y="519698"/>
                    </a:lnTo>
                    <a:lnTo>
                      <a:pt x="4085901" y="516406"/>
                    </a:lnTo>
                    <a:lnTo>
                      <a:pt x="4063226" y="513481"/>
                    </a:lnTo>
                    <a:lnTo>
                      <a:pt x="4059020" y="514395"/>
                    </a:lnTo>
                    <a:lnTo>
                      <a:pt x="4069078" y="516406"/>
                    </a:lnTo>
                    <a:lnTo>
                      <a:pt x="4067249" y="518601"/>
                    </a:lnTo>
                    <a:lnTo>
                      <a:pt x="4062495" y="519149"/>
                    </a:lnTo>
                    <a:lnTo>
                      <a:pt x="4057009" y="518235"/>
                    </a:lnTo>
                    <a:lnTo>
                      <a:pt x="4048414" y="514761"/>
                    </a:lnTo>
                    <a:lnTo>
                      <a:pt x="4050060" y="519149"/>
                    </a:lnTo>
                    <a:lnTo>
                      <a:pt x="4048414" y="521709"/>
                    </a:lnTo>
                    <a:lnTo>
                      <a:pt x="4046403" y="521709"/>
                    </a:lnTo>
                    <a:lnTo>
                      <a:pt x="4044757" y="518601"/>
                    </a:lnTo>
                    <a:lnTo>
                      <a:pt x="4042197" y="516406"/>
                    </a:lnTo>
                    <a:lnTo>
                      <a:pt x="4043660" y="513481"/>
                    </a:lnTo>
                    <a:lnTo>
                      <a:pt x="4047500" y="512383"/>
                    </a:lnTo>
                    <a:lnTo>
                      <a:pt x="4042197" y="510738"/>
                    </a:lnTo>
                    <a:lnTo>
                      <a:pt x="4039637" y="510920"/>
                    </a:lnTo>
                    <a:lnTo>
                      <a:pt x="4038540" y="508726"/>
                    </a:lnTo>
                    <a:lnTo>
                      <a:pt x="4034882" y="508178"/>
                    </a:lnTo>
                    <a:lnTo>
                      <a:pt x="4035431" y="510372"/>
                    </a:lnTo>
                    <a:lnTo>
                      <a:pt x="4033602" y="513846"/>
                    </a:lnTo>
                    <a:lnTo>
                      <a:pt x="4031774" y="513115"/>
                    </a:lnTo>
                    <a:lnTo>
                      <a:pt x="4030676" y="511286"/>
                    </a:lnTo>
                    <a:lnTo>
                      <a:pt x="4024825" y="509823"/>
                    </a:lnTo>
                    <a:lnTo>
                      <a:pt x="4019522" y="510372"/>
                    </a:lnTo>
                    <a:lnTo>
                      <a:pt x="4014767" y="511652"/>
                    </a:lnTo>
                    <a:lnTo>
                      <a:pt x="4016779" y="514029"/>
                    </a:lnTo>
                    <a:lnTo>
                      <a:pt x="4017876" y="511835"/>
                    </a:lnTo>
                    <a:lnTo>
                      <a:pt x="4023545" y="510920"/>
                    </a:lnTo>
                    <a:lnTo>
                      <a:pt x="4023910" y="512383"/>
                    </a:lnTo>
                    <a:lnTo>
                      <a:pt x="4020619" y="513298"/>
                    </a:lnTo>
                    <a:lnTo>
                      <a:pt x="4027385" y="515126"/>
                    </a:lnTo>
                    <a:lnTo>
                      <a:pt x="4027019" y="522624"/>
                    </a:lnTo>
                    <a:lnTo>
                      <a:pt x="4024825" y="530121"/>
                    </a:lnTo>
                    <a:lnTo>
                      <a:pt x="4028300" y="530670"/>
                    </a:lnTo>
                    <a:lnTo>
                      <a:pt x="4029762" y="529207"/>
                    </a:lnTo>
                    <a:lnTo>
                      <a:pt x="4031774" y="530487"/>
                    </a:lnTo>
                    <a:lnTo>
                      <a:pt x="4034334" y="534144"/>
                    </a:lnTo>
                    <a:lnTo>
                      <a:pt x="4034334" y="537070"/>
                    </a:lnTo>
                    <a:lnTo>
                      <a:pt x="4033602" y="540362"/>
                    </a:lnTo>
                    <a:lnTo>
                      <a:pt x="4030128" y="540362"/>
                    </a:lnTo>
                    <a:lnTo>
                      <a:pt x="4028300" y="542739"/>
                    </a:lnTo>
                    <a:lnTo>
                      <a:pt x="4028482" y="540362"/>
                    </a:lnTo>
                    <a:lnTo>
                      <a:pt x="4029397" y="539264"/>
                    </a:lnTo>
                    <a:lnTo>
                      <a:pt x="4029579" y="534510"/>
                    </a:lnTo>
                    <a:lnTo>
                      <a:pt x="4023545" y="532864"/>
                    </a:lnTo>
                    <a:lnTo>
                      <a:pt x="4019156" y="533596"/>
                    </a:lnTo>
                    <a:lnTo>
                      <a:pt x="4018059" y="530487"/>
                    </a:lnTo>
                    <a:lnTo>
                      <a:pt x="4018608" y="528658"/>
                    </a:lnTo>
                    <a:lnTo>
                      <a:pt x="4012756" y="525915"/>
                    </a:lnTo>
                    <a:lnTo>
                      <a:pt x="4010562" y="523721"/>
                    </a:lnTo>
                    <a:lnTo>
                      <a:pt x="4011841" y="519881"/>
                    </a:lnTo>
                    <a:lnTo>
                      <a:pt x="4011293" y="516406"/>
                    </a:lnTo>
                    <a:lnTo>
                      <a:pt x="4008001" y="511652"/>
                    </a:lnTo>
                    <a:lnTo>
                      <a:pt x="4007270" y="506898"/>
                    </a:lnTo>
                    <a:lnTo>
                      <a:pt x="4004710" y="500132"/>
                    </a:lnTo>
                    <a:lnTo>
                      <a:pt x="4002698" y="497754"/>
                    </a:lnTo>
                    <a:lnTo>
                      <a:pt x="4003796" y="495377"/>
                    </a:lnTo>
                    <a:lnTo>
                      <a:pt x="4006904" y="497754"/>
                    </a:lnTo>
                    <a:lnTo>
                      <a:pt x="4007818" y="501046"/>
                    </a:lnTo>
                    <a:lnTo>
                      <a:pt x="4008550" y="499400"/>
                    </a:lnTo>
                    <a:lnTo>
                      <a:pt x="4007270" y="496840"/>
                    </a:lnTo>
                    <a:lnTo>
                      <a:pt x="3995750" y="491171"/>
                    </a:lnTo>
                    <a:lnTo>
                      <a:pt x="3993738" y="487514"/>
                    </a:lnTo>
                    <a:lnTo>
                      <a:pt x="3993555" y="484588"/>
                    </a:lnTo>
                    <a:lnTo>
                      <a:pt x="3981487" y="480931"/>
                    </a:lnTo>
                    <a:lnTo>
                      <a:pt x="3979475" y="481479"/>
                    </a:lnTo>
                    <a:lnTo>
                      <a:pt x="3981303" y="484588"/>
                    </a:lnTo>
                    <a:lnTo>
                      <a:pt x="3985143" y="488245"/>
                    </a:lnTo>
                    <a:lnTo>
                      <a:pt x="3987886" y="490257"/>
                    </a:lnTo>
                    <a:lnTo>
                      <a:pt x="3989898" y="490257"/>
                    </a:lnTo>
                    <a:lnTo>
                      <a:pt x="3992092" y="492634"/>
                    </a:lnTo>
                    <a:lnTo>
                      <a:pt x="3992641" y="495377"/>
                    </a:lnTo>
                    <a:lnTo>
                      <a:pt x="3988983" y="494097"/>
                    </a:lnTo>
                    <a:lnTo>
                      <a:pt x="3975086" y="487148"/>
                    </a:lnTo>
                    <a:lnTo>
                      <a:pt x="3970880" y="486600"/>
                    </a:lnTo>
                    <a:lnTo>
                      <a:pt x="3966125" y="484588"/>
                    </a:lnTo>
                    <a:lnTo>
                      <a:pt x="3968503" y="482942"/>
                    </a:lnTo>
                    <a:lnTo>
                      <a:pt x="3973074" y="482028"/>
                    </a:lnTo>
                    <a:lnTo>
                      <a:pt x="3973257" y="479102"/>
                    </a:lnTo>
                    <a:lnTo>
                      <a:pt x="3974538" y="477639"/>
                    </a:lnTo>
                    <a:lnTo>
                      <a:pt x="3964663" y="476176"/>
                    </a:lnTo>
                    <a:lnTo>
                      <a:pt x="3959543" y="476176"/>
                    </a:lnTo>
                    <a:lnTo>
                      <a:pt x="3956251" y="474531"/>
                    </a:lnTo>
                    <a:lnTo>
                      <a:pt x="3951314" y="473433"/>
                    </a:lnTo>
                    <a:lnTo>
                      <a:pt x="3953508" y="471239"/>
                    </a:lnTo>
                    <a:lnTo>
                      <a:pt x="3956068" y="470691"/>
                    </a:lnTo>
                    <a:lnTo>
                      <a:pt x="3954606" y="469045"/>
                    </a:lnTo>
                    <a:lnTo>
                      <a:pt x="3953508" y="466119"/>
                    </a:lnTo>
                    <a:lnTo>
                      <a:pt x="3946011" y="466119"/>
                    </a:lnTo>
                    <a:lnTo>
                      <a:pt x="3946742" y="464290"/>
                    </a:lnTo>
                    <a:lnTo>
                      <a:pt x="3943085" y="460999"/>
                    </a:lnTo>
                    <a:lnTo>
                      <a:pt x="3939428" y="461730"/>
                    </a:lnTo>
                    <a:lnTo>
                      <a:pt x="3939245" y="460267"/>
                    </a:lnTo>
                    <a:lnTo>
                      <a:pt x="3933759" y="457890"/>
                    </a:lnTo>
                    <a:lnTo>
                      <a:pt x="3924799" y="460267"/>
                    </a:lnTo>
                    <a:lnTo>
                      <a:pt x="3924250" y="458622"/>
                    </a:lnTo>
                    <a:lnTo>
                      <a:pt x="3925530" y="456244"/>
                    </a:lnTo>
                    <a:lnTo>
                      <a:pt x="3924799" y="454416"/>
                    </a:lnTo>
                    <a:lnTo>
                      <a:pt x="3922604" y="451673"/>
                    </a:lnTo>
                    <a:lnTo>
                      <a:pt x="3917301" y="448381"/>
                    </a:lnTo>
                    <a:lnTo>
                      <a:pt x="3921507" y="452587"/>
                    </a:lnTo>
                    <a:lnTo>
                      <a:pt x="3915107" y="450393"/>
                    </a:lnTo>
                    <a:lnTo>
                      <a:pt x="3912181" y="450393"/>
                    </a:lnTo>
                    <a:lnTo>
                      <a:pt x="3907975" y="447650"/>
                    </a:lnTo>
                    <a:lnTo>
                      <a:pt x="3906695" y="441798"/>
                    </a:lnTo>
                    <a:lnTo>
                      <a:pt x="3904135" y="438141"/>
                    </a:lnTo>
                    <a:lnTo>
                      <a:pt x="3901026" y="438141"/>
                    </a:lnTo>
                    <a:lnTo>
                      <a:pt x="3890055" y="434849"/>
                    </a:lnTo>
                    <a:lnTo>
                      <a:pt x="3886580" y="432289"/>
                    </a:lnTo>
                    <a:lnTo>
                      <a:pt x="3880546" y="432472"/>
                    </a:lnTo>
                    <a:lnTo>
                      <a:pt x="3875608" y="431009"/>
                    </a:lnTo>
                    <a:lnTo>
                      <a:pt x="3875608" y="430643"/>
                    </a:lnTo>
                    <a:lnTo>
                      <a:pt x="3853665" y="416380"/>
                    </a:lnTo>
                    <a:lnTo>
                      <a:pt x="3843241" y="412174"/>
                    </a:lnTo>
                    <a:lnTo>
                      <a:pt x="3837939" y="410894"/>
                    </a:lnTo>
                    <a:lnTo>
                      <a:pt x="3834830" y="407968"/>
                    </a:lnTo>
                    <a:lnTo>
                      <a:pt x="3832635" y="408883"/>
                    </a:lnTo>
                    <a:lnTo>
                      <a:pt x="3815812" y="403762"/>
                    </a:lnTo>
                    <a:lnTo>
                      <a:pt x="3808680" y="399191"/>
                    </a:lnTo>
                    <a:lnTo>
                      <a:pt x="3805389" y="399557"/>
                    </a:lnTo>
                    <a:lnTo>
                      <a:pt x="3795514" y="396997"/>
                    </a:lnTo>
                    <a:lnTo>
                      <a:pt x="3790028" y="396448"/>
                    </a:lnTo>
                    <a:lnTo>
                      <a:pt x="3775948" y="388402"/>
                    </a:lnTo>
                    <a:lnTo>
                      <a:pt x="3770645" y="387671"/>
                    </a:lnTo>
                    <a:lnTo>
                      <a:pt x="3746507" y="387488"/>
                    </a:lnTo>
                    <a:lnTo>
                      <a:pt x="3744313" y="388951"/>
                    </a:lnTo>
                    <a:lnTo>
                      <a:pt x="3737546" y="389865"/>
                    </a:lnTo>
                    <a:lnTo>
                      <a:pt x="3733158" y="387853"/>
                    </a:lnTo>
                    <a:lnTo>
                      <a:pt x="3726392" y="386756"/>
                    </a:lnTo>
                    <a:lnTo>
                      <a:pt x="3719626" y="387671"/>
                    </a:lnTo>
                    <a:lnTo>
                      <a:pt x="3709203" y="386939"/>
                    </a:lnTo>
                    <a:lnTo>
                      <a:pt x="3703717" y="388951"/>
                    </a:lnTo>
                    <a:lnTo>
                      <a:pt x="3696768" y="387853"/>
                    </a:lnTo>
                    <a:lnTo>
                      <a:pt x="3684516" y="383830"/>
                    </a:lnTo>
                    <a:lnTo>
                      <a:pt x="3681041" y="384379"/>
                    </a:lnTo>
                    <a:lnTo>
                      <a:pt x="3649589" y="379625"/>
                    </a:lnTo>
                    <a:lnTo>
                      <a:pt x="3637337" y="379625"/>
                    </a:lnTo>
                    <a:lnTo>
                      <a:pt x="3633131" y="381270"/>
                    </a:lnTo>
                    <a:lnTo>
                      <a:pt x="3632217" y="384928"/>
                    </a:lnTo>
                    <a:lnTo>
                      <a:pt x="3633863" y="387671"/>
                    </a:lnTo>
                    <a:lnTo>
                      <a:pt x="3633680" y="393888"/>
                    </a:lnTo>
                    <a:lnTo>
                      <a:pt x="3625268" y="395899"/>
                    </a:lnTo>
                    <a:lnTo>
                      <a:pt x="3623256" y="399374"/>
                    </a:lnTo>
                    <a:lnTo>
                      <a:pt x="3636789" y="401385"/>
                    </a:lnTo>
                    <a:lnTo>
                      <a:pt x="3641726" y="411626"/>
                    </a:lnTo>
                    <a:lnTo>
                      <a:pt x="3644469" y="413637"/>
                    </a:lnTo>
                    <a:lnTo>
                      <a:pt x="3644469" y="416380"/>
                    </a:lnTo>
                    <a:lnTo>
                      <a:pt x="3647029" y="422597"/>
                    </a:lnTo>
                    <a:lnTo>
                      <a:pt x="3633131" y="433569"/>
                    </a:lnTo>
                    <a:lnTo>
                      <a:pt x="3623623" y="437409"/>
                    </a:lnTo>
                    <a:lnTo>
                      <a:pt x="3613199" y="437044"/>
                    </a:lnTo>
                    <a:lnTo>
                      <a:pt x="3609176" y="435764"/>
                    </a:lnTo>
                    <a:lnTo>
                      <a:pt x="3606068" y="429181"/>
                    </a:lnTo>
                    <a:lnTo>
                      <a:pt x="3603691" y="425889"/>
                    </a:lnTo>
                    <a:lnTo>
                      <a:pt x="3596376" y="422963"/>
                    </a:lnTo>
                    <a:lnTo>
                      <a:pt x="3595827" y="421500"/>
                    </a:lnTo>
                    <a:lnTo>
                      <a:pt x="3591255" y="419672"/>
                    </a:lnTo>
                    <a:lnTo>
                      <a:pt x="3580284" y="418940"/>
                    </a:lnTo>
                    <a:lnTo>
                      <a:pt x="3577358" y="417294"/>
                    </a:lnTo>
                    <a:lnTo>
                      <a:pt x="3576078" y="415283"/>
                    </a:lnTo>
                    <a:lnTo>
                      <a:pt x="3575895" y="413089"/>
                    </a:lnTo>
                    <a:lnTo>
                      <a:pt x="3576810" y="404128"/>
                    </a:lnTo>
                    <a:lnTo>
                      <a:pt x="3575346" y="401020"/>
                    </a:lnTo>
                    <a:lnTo>
                      <a:pt x="3566935" y="399374"/>
                    </a:lnTo>
                    <a:lnTo>
                      <a:pt x="3567849" y="396631"/>
                    </a:lnTo>
                    <a:lnTo>
                      <a:pt x="3571141" y="395717"/>
                    </a:lnTo>
                    <a:lnTo>
                      <a:pt x="3570592" y="394619"/>
                    </a:lnTo>
                    <a:lnTo>
                      <a:pt x="3564741" y="392059"/>
                    </a:lnTo>
                    <a:lnTo>
                      <a:pt x="3561266" y="392791"/>
                    </a:lnTo>
                    <a:lnTo>
                      <a:pt x="3558340" y="394619"/>
                    </a:lnTo>
                    <a:lnTo>
                      <a:pt x="3544442" y="404860"/>
                    </a:lnTo>
                    <a:lnTo>
                      <a:pt x="3540785" y="405408"/>
                    </a:lnTo>
                    <a:lnTo>
                      <a:pt x="3537860" y="404494"/>
                    </a:lnTo>
                    <a:lnTo>
                      <a:pt x="3527436" y="404677"/>
                    </a:lnTo>
                    <a:lnTo>
                      <a:pt x="3517013" y="401020"/>
                    </a:lnTo>
                    <a:lnTo>
                      <a:pt x="3502750" y="399922"/>
                    </a:lnTo>
                    <a:lnTo>
                      <a:pt x="3496898" y="401020"/>
                    </a:lnTo>
                    <a:lnTo>
                      <a:pt x="3495618" y="401934"/>
                    </a:lnTo>
                    <a:lnTo>
                      <a:pt x="3494703" y="401385"/>
                    </a:lnTo>
                    <a:lnTo>
                      <a:pt x="3483549" y="401934"/>
                    </a:lnTo>
                    <a:lnTo>
                      <a:pt x="3476600" y="399191"/>
                    </a:lnTo>
                    <a:lnTo>
                      <a:pt x="3470017" y="391876"/>
                    </a:lnTo>
                    <a:lnTo>
                      <a:pt x="3460508" y="395351"/>
                    </a:lnTo>
                    <a:lnTo>
                      <a:pt x="3446611" y="394619"/>
                    </a:lnTo>
                    <a:lnTo>
                      <a:pt x="3438199" y="397179"/>
                    </a:lnTo>
                    <a:lnTo>
                      <a:pt x="3431067" y="395351"/>
                    </a:lnTo>
                    <a:lnTo>
                      <a:pt x="3427958" y="395534"/>
                    </a:lnTo>
                    <a:lnTo>
                      <a:pt x="3425581" y="396814"/>
                    </a:lnTo>
                    <a:lnTo>
                      <a:pt x="3423753" y="399191"/>
                    </a:lnTo>
                    <a:lnTo>
                      <a:pt x="3420278" y="398825"/>
                    </a:lnTo>
                    <a:lnTo>
                      <a:pt x="3418815" y="403762"/>
                    </a:lnTo>
                    <a:lnTo>
                      <a:pt x="3411318" y="403580"/>
                    </a:lnTo>
                    <a:lnTo>
                      <a:pt x="3408392" y="407054"/>
                    </a:lnTo>
                    <a:lnTo>
                      <a:pt x="3403638" y="410346"/>
                    </a:lnTo>
                    <a:lnTo>
                      <a:pt x="3399980" y="409431"/>
                    </a:lnTo>
                    <a:lnTo>
                      <a:pt x="3400529" y="404677"/>
                    </a:lnTo>
                    <a:lnTo>
                      <a:pt x="3399066" y="401934"/>
                    </a:lnTo>
                    <a:lnTo>
                      <a:pt x="3395043" y="402665"/>
                    </a:lnTo>
                    <a:lnTo>
                      <a:pt x="3392666" y="401934"/>
                    </a:lnTo>
                    <a:lnTo>
                      <a:pt x="3388826" y="398642"/>
                    </a:lnTo>
                    <a:lnTo>
                      <a:pt x="3384803" y="396265"/>
                    </a:lnTo>
                    <a:lnTo>
                      <a:pt x="3379500" y="394436"/>
                    </a:lnTo>
                    <a:lnTo>
                      <a:pt x="3375111" y="394619"/>
                    </a:lnTo>
                    <a:lnTo>
                      <a:pt x="3369442" y="394436"/>
                    </a:lnTo>
                    <a:lnTo>
                      <a:pt x="3367248" y="391876"/>
                    </a:lnTo>
                    <a:lnTo>
                      <a:pt x="3359568" y="390779"/>
                    </a:lnTo>
                    <a:lnTo>
                      <a:pt x="3359385" y="388402"/>
                    </a:lnTo>
                    <a:lnTo>
                      <a:pt x="3368528" y="371396"/>
                    </a:lnTo>
                    <a:lnTo>
                      <a:pt x="3368528" y="367921"/>
                    </a:lnTo>
                    <a:lnTo>
                      <a:pt x="3367614" y="364995"/>
                    </a:lnTo>
                    <a:lnTo>
                      <a:pt x="3367614" y="363167"/>
                    </a:lnTo>
                    <a:lnTo>
                      <a:pt x="3362859" y="357315"/>
                    </a:lnTo>
                    <a:lnTo>
                      <a:pt x="3362859" y="356035"/>
                    </a:lnTo>
                    <a:lnTo>
                      <a:pt x="3357922" y="352926"/>
                    </a:lnTo>
                    <a:lnTo>
                      <a:pt x="3354081" y="349452"/>
                    </a:lnTo>
                    <a:lnTo>
                      <a:pt x="3350973" y="347806"/>
                    </a:lnTo>
                    <a:lnTo>
                      <a:pt x="3346218" y="343235"/>
                    </a:lnTo>
                    <a:lnTo>
                      <a:pt x="3342013" y="341589"/>
                    </a:lnTo>
                    <a:lnTo>
                      <a:pt x="3338172" y="338663"/>
                    </a:lnTo>
                    <a:lnTo>
                      <a:pt x="3332504" y="337383"/>
                    </a:lnTo>
                    <a:lnTo>
                      <a:pt x="3313669" y="336652"/>
                    </a:lnTo>
                    <a:lnTo>
                      <a:pt x="3307817" y="335189"/>
                    </a:lnTo>
                    <a:lnTo>
                      <a:pt x="3295200" y="334640"/>
                    </a:lnTo>
                    <a:lnTo>
                      <a:pt x="3284959" y="335920"/>
                    </a:lnTo>
                    <a:lnTo>
                      <a:pt x="3273073" y="335554"/>
                    </a:lnTo>
                    <a:lnTo>
                      <a:pt x="3267221" y="336286"/>
                    </a:lnTo>
                    <a:lnTo>
                      <a:pt x="3264845" y="337383"/>
                    </a:lnTo>
                    <a:lnTo>
                      <a:pt x="3254787" y="336834"/>
                    </a:lnTo>
                    <a:lnTo>
                      <a:pt x="3251312" y="338663"/>
                    </a:lnTo>
                    <a:lnTo>
                      <a:pt x="3246192" y="338846"/>
                    </a:lnTo>
                    <a:lnTo>
                      <a:pt x="3233941" y="337017"/>
                    </a:lnTo>
                    <a:lnTo>
                      <a:pt x="3230832" y="337383"/>
                    </a:lnTo>
                    <a:lnTo>
                      <a:pt x="3226626" y="339760"/>
                    </a:lnTo>
                    <a:lnTo>
                      <a:pt x="3220591" y="340857"/>
                    </a:lnTo>
                    <a:lnTo>
                      <a:pt x="3216203" y="339760"/>
                    </a:lnTo>
                    <a:lnTo>
                      <a:pt x="3206511" y="339943"/>
                    </a:lnTo>
                    <a:lnTo>
                      <a:pt x="3203037" y="340857"/>
                    </a:lnTo>
                    <a:lnTo>
                      <a:pt x="3199562" y="340126"/>
                    </a:lnTo>
                    <a:lnTo>
                      <a:pt x="3188225" y="343600"/>
                    </a:lnTo>
                    <a:lnTo>
                      <a:pt x="3182922" y="343418"/>
                    </a:lnTo>
                    <a:lnTo>
                      <a:pt x="3179264" y="345429"/>
                    </a:lnTo>
                    <a:lnTo>
                      <a:pt x="3176521" y="343235"/>
                    </a:lnTo>
                    <a:lnTo>
                      <a:pt x="3167561" y="338663"/>
                    </a:lnTo>
                    <a:lnTo>
                      <a:pt x="3161709" y="338480"/>
                    </a:lnTo>
                    <a:lnTo>
                      <a:pt x="3158783" y="337200"/>
                    </a:lnTo>
                    <a:lnTo>
                      <a:pt x="3169572" y="335189"/>
                    </a:lnTo>
                    <a:lnTo>
                      <a:pt x="3172864" y="332080"/>
                    </a:lnTo>
                    <a:lnTo>
                      <a:pt x="3173778" y="328423"/>
                    </a:lnTo>
                    <a:lnTo>
                      <a:pt x="3157321" y="319645"/>
                    </a:lnTo>
                    <a:lnTo>
                      <a:pt x="3155492" y="317634"/>
                    </a:lnTo>
                    <a:lnTo>
                      <a:pt x="3154578" y="315257"/>
                    </a:lnTo>
                    <a:lnTo>
                      <a:pt x="3144338" y="316171"/>
                    </a:lnTo>
                    <a:lnTo>
                      <a:pt x="3136474" y="318000"/>
                    </a:lnTo>
                    <a:lnTo>
                      <a:pt x="3131902" y="317817"/>
                    </a:lnTo>
                    <a:lnTo>
                      <a:pt x="3130257" y="315257"/>
                    </a:lnTo>
                    <a:lnTo>
                      <a:pt x="3130257" y="313245"/>
                    </a:lnTo>
                    <a:lnTo>
                      <a:pt x="3121845" y="310136"/>
                    </a:lnTo>
                    <a:lnTo>
                      <a:pt x="3119651" y="306845"/>
                    </a:lnTo>
                    <a:lnTo>
                      <a:pt x="3115993" y="306479"/>
                    </a:lnTo>
                    <a:lnTo>
                      <a:pt x="3107582" y="303553"/>
                    </a:lnTo>
                    <a:lnTo>
                      <a:pt x="3105022" y="305565"/>
                    </a:lnTo>
                    <a:lnTo>
                      <a:pt x="3100267" y="305931"/>
                    </a:lnTo>
                    <a:lnTo>
                      <a:pt x="3097707" y="304651"/>
                    </a:lnTo>
                    <a:lnTo>
                      <a:pt x="3090758" y="303553"/>
                    </a:lnTo>
                    <a:lnTo>
                      <a:pt x="3088198" y="304468"/>
                    </a:lnTo>
                    <a:lnTo>
                      <a:pt x="3088198" y="302639"/>
                    </a:lnTo>
                    <a:lnTo>
                      <a:pt x="3096975" y="294776"/>
                    </a:lnTo>
                    <a:lnTo>
                      <a:pt x="3100084" y="293679"/>
                    </a:lnTo>
                    <a:lnTo>
                      <a:pt x="3105570" y="296239"/>
                    </a:lnTo>
                    <a:lnTo>
                      <a:pt x="3108313" y="298616"/>
                    </a:lnTo>
                    <a:lnTo>
                      <a:pt x="3114531" y="296422"/>
                    </a:lnTo>
                    <a:lnTo>
                      <a:pt x="3114896" y="293496"/>
                    </a:lnTo>
                    <a:lnTo>
                      <a:pt x="3114348" y="290936"/>
                    </a:lnTo>
                    <a:lnTo>
                      <a:pt x="3108130" y="281610"/>
                    </a:lnTo>
                    <a:lnTo>
                      <a:pt x="3099536" y="278318"/>
                    </a:lnTo>
                    <a:lnTo>
                      <a:pt x="3094050" y="276490"/>
                    </a:lnTo>
                    <a:lnTo>
                      <a:pt x="3087101" y="275758"/>
                    </a:lnTo>
                    <a:lnTo>
                      <a:pt x="3084358" y="273929"/>
                    </a:lnTo>
                    <a:lnTo>
                      <a:pt x="3075032" y="271552"/>
                    </a:lnTo>
                    <a:lnTo>
                      <a:pt x="3066071" y="272467"/>
                    </a:lnTo>
                    <a:lnTo>
                      <a:pt x="3065523" y="273381"/>
                    </a:lnTo>
                    <a:lnTo>
                      <a:pt x="3063512" y="271735"/>
                    </a:lnTo>
                    <a:lnTo>
                      <a:pt x="3059306" y="271186"/>
                    </a:lnTo>
                    <a:lnTo>
                      <a:pt x="3046506" y="271369"/>
                    </a:lnTo>
                    <a:lnTo>
                      <a:pt x="3041751" y="272649"/>
                    </a:lnTo>
                    <a:lnTo>
                      <a:pt x="3030779" y="271186"/>
                    </a:lnTo>
                    <a:lnTo>
                      <a:pt x="3024562" y="268078"/>
                    </a:lnTo>
                    <a:lnTo>
                      <a:pt x="3017247" y="268078"/>
                    </a:lnTo>
                    <a:lnTo>
                      <a:pt x="3007190" y="262409"/>
                    </a:lnTo>
                    <a:lnTo>
                      <a:pt x="3004447" y="262958"/>
                    </a:lnTo>
                    <a:lnTo>
                      <a:pt x="2985612" y="261678"/>
                    </a:lnTo>
                    <a:lnTo>
                      <a:pt x="2974457" y="257655"/>
                    </a:lnTo>
                    <a:lnTo>
                      <a:pt x="2955074" y="257106"/>
                    </a:lnTo>
                    <a:lnTo>
                      <a:pt x="2949222" y="256009"/>
                    </a:lnTo>
                    <a:lnTo>
                      <a:pt x="2927827" y="256192"/>
                    </a:lnTo>
                    <a:lnTo>
                      <a:pt x="2902775" y="254546"/>
                    </a:lnTo>
                    <a:lnTo>
                      <a:pt x="2898752" y="253083"/>
                    </a:lnTo>
                    <a:lnTo>
                      <a:pt x="2896923" y="251254"/>
                    </a:lnTo>
                    <a:lnTo>
                      <a:pt x="2891986" y="249609"/>
                    </a:lnTo>
                    <a:lnTo>
                      <a:pt x="2887780" y="249426"/>
                    </a:lnTo>
                    <a:lnTo>
                      <a:pt x="2884306" y="249060"/>
                    </a:lnTo>
                    <a:lnTo>
                      <a:pt x="2880648" y="251620"/>
                    </a:lnTo>
                    <a:lnTo>
                      <a:pt x="2880100" y="253449"/>
                    </a:lnTo>
                    <a:lnTo>
                      <a:pt x="2884854" y="256009"/>
                    </a:lnTo>
                    <a:lnTo>
                      <a:pt x="2885037" y="258203"/>
                    </a:lnTo>
                    <a:lnTo>
                      <a:pt x="2888877" y="261495"/>
                    </a:lnTo>
                    <a:lnTo>
                      <a:pt x="2885037" y="262409"/>
                    </a:lnTo>
                    <a:lnTo>
                      <a:pt x="2880283" y="265152"/>
                    </a:lnTo>
                    <a:lnTo>
                      <a:pt x="2877722" y="267346"/>
                    </a:lnTo>
                    <a:lnTo>
                      <a:pt x="2875894" y="273929"/>
                    </a:lnTo>
                    <a:lnTo>
                      <a:pt x="2872419" y="277404"/>
                    </a:lnTo>
                    <a:lnTo>
                      <a:pt x="2868762" y="280147"/>
                    </a:lnTo>
                    <a:lnTo>
                      <a:pt x="2863093" y="280878"/>
                    </a:lnTo>
                    <a:lnTo>
                      <a:pt x="2857059" y="284353"/>
                    </a:lnTo>
                    <a:lnTo>
                      <a:pt x="2853584" y="288010"/>
                    </a:lnTo>
                    <a:lnTo>
                      <a:pt x="2853036" y="289656"/>
                    </a:lnTo>
                    <a:lnTo>
                      <a:pt x="2855962" y="293313"/>
                    </a:lnTo>
                    <a:lnTo>
                      <a:pt x="2856510" y="295690"/>
                    </a:lnTo>
                    <a:lnTo>
                      <a:pt x="2851939" y="295873"/>
                    </a:lnTo>
                    <a:lnTo>
                      <a:pt x="2852487" y="301176"/>
                    </a:lnTo>
                    <a:lnTo>
                      <a:pt x="2854864" y="305016"/>
                    </a:lnTo>
                    <a:lnTo>
                      <a:pt x="2859070" y="307942"/>
                    </a:lnTo>
                    <a:lnTo>
                      <a:pt x="2860168" y="309405"/>
                    </a:lnTo>
                    <a:lnTo>
                      <a:pt x="2860350" y="312879"/>
                    </a:lnTo>
                    <a:lnTo>
                      <a:pt x="2859070" y="315074"/>
                    </a:lnTo>
                    <a:lnTo>
                      <a:pt x="2854864" y="315074"/>
                    </a:lnTo>
                    <a:lnTo>
                      <a:pt x="2845538" y="311965"/>
                    </a:lnTo>
                    <a:lnTo>
                      <a:pt x="2842430" y="316902"/>
                    </a:lnTo>
                    <a:lnTo>
                      <a:pt x="2835846" y="315257"/>
                    </a:lnTo>
                    <a:lnTo>
                      <a:pt x="2833470" y="317268"/>
                    </a:lnTo>
                    <a:lnTo>
                      <a:pt x="2832372" y="315988"/>
                    </a:lnTo>
                    <a:lnTo>
                      <a:pt x="2823412" y="320377"/>
                    </a:lnTo>
                    <a:lnTo>
                      <a:pt x="2821218" y="322571"/>
                    </a:lnTo>
                    <a:lnTo>
                      <a:pt x="2817012" y="324400"/>
                    </a:lnTo>
                    <a:lnTo>
                      <a:pt x="2815549" y="327691"/>
                    </a:lnTo>
                    <a:lnTo>
                      <a:pt x="2810246" y="327326"/>
                    </a:lnTo>
                    <a:lnTo>
                      <a:pt x="2807686" y="329154"/>
                    </a:lnTo>
                    <a:lnTo>
                      <a:pt x="2804942" y="327143"/>
                    </a:lnTo>
                    <a:lnTo>
                      <a:pt x="2801651" y="326777"/>
                    </a:lnTo>
                    <a:lnTo>
                      <a:pt x="2799457" y="325131"/>
                    </a:lnTo>
                    <a:lnTo>
                      <a:pt x="2799457" y="322571"/>
                    </a:lnTo>
                    <a:lnTo>
                      <a:pt x="2795434" y="322023"/>
                    </a:lnTo>
                    <a:lnTo>
                      <a:pt x="2793788" y="318914"/>
                    </a:lnTo>
                    <a:lnTo>
                      <a:pt x="2789582" y="317451"/>
                    </a:lnTo>
                    <a:lnTo>
                      <a:pt x="2786108" y="317268"/>
                    </a:lnTo>
                    <a:lnTo>
                      <a:pt x="2773124" y="311782"/>
                    </a:lnTo>
                    <a:lnTo>
                      <a:pt x="2767090" y="311965"/>
                    </a:lnTo>
                    <a:lnTo>
                      <a:pt x="2759410" y="310319"/>
                    </a:lnTo>
                    <a:lnTo>
                      <a:pt x="2756850" y="308125"/>
                    </a:lnTo>
                    <a:lnTo>
                      <a:pt x="2752644" y="308125"/>
                    </a:lnTo>
                    <a:lnTo>
                      <a:pt x="2747341" y="305931"/>
                    </a:lnTo>
                    <a:lnTo>
                      <a:pt x="2733077" y="306845"/>
                    </a:lnTo>
                    <a:lnTo>
                      <a:pt x="2727957" y="311965"/>
                    </a:lnTo>
                    <a:lnTo>
                      <a:pt x="2726860" y="314708"/>
                    </a:lnTo>
                    <a:lnTo>
                      <a:pt x="2728323" y="318182"/>
                    </a:lnTo>
                    <a:lnTo>
                      <a:pt x="2727957" y="320011"/>
                    </a:lnTo>
                    <a:lnTo>
                      <a:pt x="2723203" y="315988"/>
                    </a:lnTo>
                    <a:lnTo>
                      <a:pt x="2721008" y="317268"/>
                    </a:lnTo>
                    <a:lnTo>
                      <a:pt x="2708391" y="315988"/>
                    </a:lnTo>
                    <a:lnTo>
                      <a:pt x="2703088" y="317268"/>
                    </a:lnTo>
                    <a:lnTo>
                      <a:pt x="2698882" y="316720"/>
                    </a:lnTo>
                    <a:lnTo>
                      <a:pt x="2692299" y="311416"/>
                    </a:lnTo>
                    <a:lnTo>
                      <a:pt x="2688459" y="309771"/>
                    </a:lnTo>
                    <a:lnTo>
                      <a:pt x="2684070" y="303553"/>
                    </a:lnTo>
                    <a:lnTo>
                      <a:pt x="2679315" y="300810"/>
                    </a:lnTo>
                    <a:lnTo>
                      <a:pt x="2676024" y="294959"/>
                    </a:lnTo>
                    <a:lnTo>
                      <a:pt x="2675475" y="291302"/>
                    </a:lnTo>
                    <a:lnTo>
                      <a:pt x="2674744" y="290387"/>
                    </a:lnTo>
                    <a:lnTo>
                      <a:pt x="2672184" y="291302"/>
                    </a:lnTo>
                    <a:lnTo>
                      <a:pt x="2669441" y="294776"/>
                    </a:lnTo>
                    <a:lnTo>
                      <a:pt x="2661761" y="306479"/>
                    </a:lnTo>
                    <a:lnTo>
                      <a:pt x="2658103" y="310502"/>
                    </a:lnTo>
                    <a:lnTo>
                      <a:pt x="2657555" y="315074"/>
                    </a:lnTo>
                    <a:lnTo>
                      <a:pt x="2656457" y="318548"/>
                    </a:lnTo>
                    <a:lnTo>
                      <a:pt x="2657006" y="328057"/>
                    </a:lnTo>
                    <a:lnTo>
                      <a:pt x="2653715" y="329337"/>
                    </a:lnTo>
                    <a:lnTo>
                      <a:pt x="2649509" y="335554"/>
                    </a:lnTo>
                    <a:lnTo>
                      <a:pt x="2646949" y="337383"/>
                    </a:lnTo>
                    <a:lnTo>
                      <a:pt x="2645486" y="342503"/>
                    </a:lnTo>
                    <a:lnTo>
                      <a:pt x="2641097" y="345978"/>
                    </a:lnTo>
                    <a:lnTo>
                      <a:pt x="2639451" y="350001"/>
                    </a:lnTo>
                    <a:lnTo>
                      <a:pt x="2633783" y="348355"/>
                    </a:lnTo>
                    <a:lnTo>
                      <a:pt x="2629394" y="339577"/>
                    </a:lnTo>
                    <a:lnTo>
                      <a:pt x="2627382" y="338663"/>
                    </a:lnTo>
                    <a:lnTo>
                      <a:pt x="2626834" y="342138"/>
                    </a:lnTo>
                    <a:lnTo>
                      <a:pt x="2623359" y="342686"/>
                    </a:lnTo>
                    <a:lnTo>
                      <a:pt x="2620616" y="340309"/>
                    </a:lnTo>
                    <a:lnTo>
                      <a:pt x="2617325" y="340675"/>
                    </a:lnTo>
                    <a:lnTo>
                      <a:pt x="2613667" y="339212"/>
                    </a:lnTo>
                    <a:lnTo>
                      <a:pt x="2611290" y="337200"/>
                    </a:lnTo>
                    <a:lnTo>
                      <a:pt x="2611290" y="335189"/>
                    </a:lnTo>
                    <a:lnTo>
                      <a:pt x="2606902" y="332080"/>
                    </a:lnTo>
                    <a:lnTo>
                      <a:pt x="2604159" y="333909"/>
                    </a:lnTo>
                    <a:lnTo>
                      <a:pt x="2603062" y="332263"/>
                    </a:lnTo>
                    <a:lnTo>
                      <a:pt x="2600684" y="330983"/>
                    </a:lnTo>
                    <a:lnTo>
                      <a:pt x="2599039" y="328423"/>
                    </a:lnTo>
                    <a:lnTo>
                      <a:pt x="2597575" y="324400"/>
                    </a:lnTo>
                    <a:lnTo>
                      <a:pt x="2594284" y="323303"/>
                    </a:lnTo>
                    <a:lnTo>
                      <a:pt x="2592821" y="324217"/>
                    </a:lnTo>
                    <a:lnTo>
                      <a:pt x="2592638" y="322388"/>
                    </a:lnTo>
                    <a:lnTo>
                      <a:pt x="2589529" y="318182"/>
                    </a:lnTo>
                    <a:lnTo>
                      <a:pt x="2588067" y="314342"/>
                    </a:lnTo>
                    <a:lnTo>
                      <a:pt x="2586604" y="313428"/>
                    </a:lnTo>
                    <a:lnTo>
                      <a:pt x="2586604" y="310136"/>
                    </a:lnTo>
                    <a:lnTo>
                      <a:pt x="2585141" y="308491"/>
                    </a:lnTo>
                    <a:lnTo>
                      <a:pt x="2583678" y="305199"/>
                    </a:lnTo>
                    <a:lnTo>
                      <a:pt x="2583130" y="306113"/>
                    </a:lnTo>
                    <a:lnTo>
                      <a:pt x="2578558" y="308125"/>
                    </a:lnTo>
                    <a:lnTo>
                      <a:pt x="2575998" y="305931"/>
                    </a:lnTo>
                    <a:lnTo>
                      <a:pt x="2577095" y="303553"/>
                    </a:lnTo>
                    <a:lnTo>
                      <a:pt x="2575998" y="301176"/>
                    </a:lnTo>
                    <a:lnTo>
                      <a:pt x="2574169" y="300445"/>
                    </a:lnTo>
                    <a:lnTo>
                      <a:pt x="2573255" y="298616"/>
                    </a:lnTo>
                    <a:lnTo>
                      <a:pt x="2572706" y="294227"/>
                    </a:lnTo>
                    <a:lnTo>
                      <a:pt x="2581849" y="286364"/>
                    </a:lnTo>
                    <a:lnTo>
                      <a:pt x="2584592" y="287644"/>
                    </a:lnTo>
                    <a:lnTo>
                      <a:pt x="2586604" y="287278"/>
                    </a:lnTo>
                    <a:lnTo>
                      <a:pt x="2585141" y="286181"/>
                    </a:lnTo>
                    <a:lnTo>
                      <a:pt x="2585689" y="284536"/>
                    </a:lnTo>
                    <a:lnTo>
                      <a:pt x="2590626" y="283073"/>
                    </a:lnTo>
                    <a:lnTo>
                      <a:pt x="2593552" y="281244"/>
                    </a:lnTo>
                    <a:lnTo>
                      <a:pt x="2590626" y="281610"/>
                    </a:lnTo>
                    <a:lnTo>
                      <a:pt x="2590444" y="280695"/>
                    </a:lnTo>
                    <a:lnTo>
                      <a:pt x="2592821" y="279233"/>
                    </a:lnTo>
                    <a:lnTo>
                      <a:pt x="2591724" y="278501"/>
                    </a:lnTo>
                    <a:lnTo>
                      <a:pt x="2591724" y="275941"/>
                    </a:lnTo>
                    <a:lnTo>
                      <a:pt x="2595930" y="270821"/>
                    </a:lnTo>
                    <a:lnTo>
                      <a:pt x="2585872" y="266798"/>
                    </a:lnTo>
                    <a:lnTo>
                      <a:pt x="2586421" y="265335"/>
                    </a:lnTo>
                    <a:lnTo>
                      <a:pt x="2590078" y="263141"/>
                    </a:lnTo>
                    <a:lnTo>
                      <a:pt x="2585689" y="260946"/>
                    </a:lnTo>
                    <a:lnTo>
                      <a:pt x="2586421" y="258569"/>
                    </a:lnTo>
                    <a:lnTo>
                      <a:pt x="2589529" y="257472"/>
                    </a:lnTo>
                    <a:lnTo>
                      <a:pt x="2589347" y="253997"/>
                    </a:lnTo>
                    <a:lnTo>
                      <a:pt x="2590626" y="253266"/>
                    </a:lnTo>
                    <a:lnTo>
                      <a:pt x="2588615" y="252900"/>
                    </a:lnTo>
                    <a:lnTo>
                      <a:pt x="2588067" y="251072"/>
                    </a:lnTo>
                    <a:lnTo>
                      <a:pt x="2588615" y="249426"/>
                    </a:lnTo>
                    <a:lnTo>
                      <a:pt x="2587884" y="246866"/>
                    </a:lnTo>
                    <a:lnTo>
                      <a:pt x="2590993" y="246683"/>
                    </a:lnTo>
                    <a:lnTo>
                      <a:pt x="2591724" y="245768"/>
                    </a:lnTo>
                    <a:lnTo>
                      <a:pt x="2592090" y="243757"/>
                    </a:lnTo>
                    <a:lnTo>
                      <a:pt x="2593187" y="242294"/>
                    </a:lnTo>
                    <a:lnTo>
                      <a:pt x="2591724" y="241380"/>
                    </a:lnTo>
                    <a:lnTo>
                      <a:pt x="2591541" y="239917"/>
                    </a:lnTo>
                    <a:lnTo>
                      <a:pt x="2584592" y="236991"/>
                    </a:lnTo>
                    <a:lnTo>
                      <a:pt x="2582215" y="234248"/>
                    </a:lnTo>
                    <a:lnTo>
                      <a:pt x="2578375" y="231871"/>
                    </a:lnTo>
                    <a:lnTo>
                      <a:pt x="2578375" y="230225"/>
                    </a:lnTo>
                    <a:lnTo>
                      <a:pt x="2567403" y="226934"/>
                    </a:lnTo>
                    <a:lnTo>
                      <a:pt x="2567952" y="224922"/>
                    </a:lnTo>
                    <a:lnTo>
                      <a:pt x="2567038" y="222911"/>
                    </a:lnTo>
                    <a:lnTo>
                      <a:pt x="2561734" y="222728"/>
                    </a:lnTo>
                    <a:lnTo>
                      <a:pt x="2559540" y="221630"/>
                    </a:lnTo>
                    <a:lnTo>
                      <a:pt x="2561186" y="220716"/>
                    </a:lnTo>
                    <a:lnTo>
                      <a:pt x="2558077" y="218705"/>
                    </a:lnTo>
                    <a:lnTo>
                      <a:pt x="2550397" y="216693"/>
                    </a:lnTo>
                    <a:lnTo>
                      <a:pt x="2545460" y="217425"/>
                    </a:lnTo>
                    <a:lnTo>
                      <a:pt x="2538328" y="217059"/>
                    </a:lnTo>
                    <a:lnTo>
                      <a:pt x="2530465" y="214865"/>
                    </a:lnTo>
                    <a:lnTo>
                      <a:pt x="2528453" y="215962"/>
                    </a:lnTo>
                    <a:lnTo>
                      <a:pt x="2527539" y="218156"/>
                    </a:lnTo>
                    <a:lnTo>
                      <a:pt x="2524248" y="218339"/>
                    </a:lnTo>
                    <a:lnTo>
                      <a:pt x="2519493" y="221265"/>
                    </a:lnTo>
                    <a:lnTo>
                      <a:pt x="2518030" y="220350"/>
                    </a:lnTo>
                    <a:lnTo>
                      <a:pt x="2517481" y="218888"/>
                    </a:lnTo>
                    <a:lnTo>
                      <a:pt x="2509070" y="213402"/>
                    </a:lnTo>
                    <a:lnTo>
                      <a:pt x="2505961" y="214865"/>
                    </a:lnTo>
                    <a:lnTo>
                      <a:pt x="2501755" y="213402"/>
                    </a:lnTo>
                    <a:lnTo>
                      <a:pt x="2498464" y="214133"/>
                    </a:lnTo>
                    <a:lnTo>
                      <a:pt x="2494806" y="211756"/>
                    </a:lnTo>
                    <a:lnTo>
                      <a:pt x="2492612" y="212670"/>
                    </a:lnTo>
                    <a:lnTo>
                      <a:pt x="2490052" y="211207"/>
                    </a:lnTo>
                    <a:lnTo>
                      <a:pt x="2488406" y="213219"/>
                    </a:lnTo>
                    <a:lnTo>
                      <a:pt x="2484200" y="211207"/>
                    </a:lnTo>
                    <a:lnTo>
                      <a:pt x="2483834" y="209379"/>
                    </a:lnTo>
                    <a:lnTo>
                      <a:pt x="2482737" y="207184"/>
                    </a:lnTo>
                    <a:lnTo>
                      <a:pt x="2480726" y="206270"/>
                    </a:lnTo>
                    <a:lnTo>
                      <a:pt x="2479080" y="207733"/>
                    </a:lnTo>
                    <a:lnTo>
                      <a:pt x="2473777" y="204076"/>
                    </a:lnTo>
                    <a:lnTo>
                      <a:pt x="2471034" y="204807"/>
                    </a:lnTo>
                    <a:lnTo>
                      <a:pt x="2466828" y="203344"/>
                    </a:lnTo>
                    <a:lnTo>
                      <a:pt x="2457868" y="202613"/>
                    </a:lnTo>
                    <a:lnTo>
                      <a:pt x="2452199" y="200053"/>
                    </a:lnTo>
                    <a:lnTo>
                      <a:pt x="2449456" y="200053"/>
                    </a:lnTo>
                    <a:lnTo>
                      <a:pt x="2448542" y="201881"/>
                    </a:lnTo>
                    <a:lnTo>
                      <a:pt x="2448542" y="203527"/>
                    </a:lnTo>
                    <a:lnTo>
                      <a:pt x="2449456" y="206087"/>
                    </a:lnTo>
                    <a:lnTo>
                      <a:pt x="2447993" y="207184"/>
                    </a:lnTo>
                    <a:lnTo>
                      <a:pt x="2441044" y="206636"/>
                    </a:lnTo>
                    <a:lnTo>
                      <a:pt x="2436473" y="202796"/>
                    </a:lnTo>
                    <a:lnTo>
                      <a:pt x="2435742" y="204258"/>
                    </a:lnTo>
                    <a:lnTo>
                      <a:pt x="2435376" y="208464"/>
                    </a:lnTo>
                    <a:lnTo>
                      <a:pt x="2431170" y="219253"/>
                    </a:lnTo>
                    <a:lnTo>
                      <a:pt x="2433364" y="219802"/>
                    </a:lnTo>
                    <a:lnTo>
                      <a:pt x="2432084" y="221448"/>
                    </a:lnTo>
                    <a:lnTo>
                      <a:pt x="2431719" y="222728"/>
                    </a:lnTo>
                    <a:lnTo>
                      <a:pt x="2433181" y="226568"/>
                    </a:lnTo>
                    <a:lnTo>
                      <a:pt x="2439033" y="234980"/>
                    </a:lnTo>
                    <a:lnTo>
                      <a:pt x="2437387" y="236991"/>
                    </a:lnTo>
                    <a:lnTo>
                      <a:pt x="2433730" y="239185"/>
                    </a:lnTo>
                    <a:lnTo>
                      <a:pt x="2420929" y="240283"/>
                    </a:lnTo>
                    <a:lnTo>
                      <a:pt x="2413798" y="243574"/>
                    </a:lnTo>
                    <a:lnTo>
                      <a:pt x="2411055" y="242294"/>
                    </a:lnTo>
                    <a:lnTo>
                      <a:pt x="2409592" y="243757"/>
                    </a:lnTo>
                    <a:lnTo>
                      <a:pt x="2407398" y="242660"/>
                    </a:lnTo>
                    <a:lnTo>
                      <a:pt x="2400083" y="243757"/>
                    </a:lnTo>
                    <a:lnTo>
                      <a:pt x="2395146" y="242477"/>
                    </a:lnTo>
                    <a:lnTo>
                      <a:pt x="2391123" y="242477"/>
                    </a:lnTo>
                    <a:lnTo>
                      <a:pt x="2379968" y="243757"/>
                    </a:lnTo>
                    <a:lnTo>
                      <a:pt x="2377957" y="244671"/>
                    </a:lnTo>
                    <a:lnTo>
                      <a:pt x="2368447" y="241928"/>
                    </a:lnTo>
                    <a:lnTo>
                      <a:pt x="2355099" y="239917"/>
                    </a:lnTo>
                    <a:lnTo>
                      <a:pt x="2350710" y="239917"/>
                    </a:lnTo>
                    <a:lnTo>
                      <a:pt x="2351076" y="241928"/>
                    </a:lnTo>
                    <a:lnTo>
                      <a:pt x="2349613" y="243026"/>
                    </a:lnTo>
                    <a:lnTo>
                      <a:pt x="2335898" y="237905"/>
                    </a:lnTo>
                    <a:lnTo>
                      <a:pt x="2327486" y="236808"/>
                    </a:lnTo>
                    <a:lnTo>
                      <a:pt x="2314137" y="232785"/>
                    </a:lnTo>
                    <a:lnTo>
                      <a:pt x="2311760" y="230774"/>
                    </a:lnTo>
                    <a:lnTo>
                      <a:pt x="2311577" y="229128"/>
                    </a:lnTo>
                    <a:lnTo>
                      <a:pt x="2311577" y="227482"/>
                    </a:lnTo>
                    <a:lnTo>
                      <a:pt x="2312309" y="226019"/>
                    </a:lnTo>
                    <a:lnTo>
                      <a:pt x="2311211" y="222728"/>
                    </a:lnTo>
                    <a:lnTo>
                      <a:pt x="2312126" y="220716"/>
                    </a:lnTo>
                    <a:lnTo>
                      <a:pt x="2315234" y="219619"/>
                    </a:lnTo>
                    <a:lnTo>
                      <a:pt x="2320354" y="219802"/>
                    </a:lnTo>
                    <a:lnTo>
                      <a:pt x="2321086" y="218339"/>
                    </a:lnTo>
                    <a:lnTo>
                      <a:pt x="2323829" y="218339"/>
                    </a:lnTo>
                    <a:lnTo>
                      <a:pt x="2322366" y="216327"/>
                    </a:lnTo>
                    <a:lnTo>
                      <a:pt x="2319075" y="214865"/>
                    </a:lnTo>
                    <a:lnTo>
                      <a:pt x="2306457" y="215047"/>
                    </a:lnTo>
                    <a:lnTo>
                      <a:pt x="2301519" y="213402"/>
                    </a:lnTo>
                    <a:lnTo>
                      <a:pt x="2293108" y="214682"/>
                    </a:lnTo>
                    <a:lnTo>
                      <a:pt x="2281587" y="213585"/>
                    </a:lnTo>
                    <a:lnTo>
                      <a:pt x="2275736" y="211573"/>
                    </a:lnTo>
                    <a:lnTo>
                      <a:pt x="2270615" y="211756"/>
                    </a:lnTo>
                    <a:lnTo>
                      <a:pt x="2265130" y="210476"/>
                    </a:lnTo>
                    <a:lnTo>
                      <a:pt x="2258912" y="210476"/>
                    </a:lnTo>
                    <a:lnTo>
                      <a:pt x="2250501" y="208099"/>
                    </a:lnTo>
                    <a:lnTo>
                      <a:pt x="2241358" y="207184"/>
                    </a:lnTo>
                    <a:lnTo>
                      <a:pt x="2232580" y="208647"/>
                    </a:lnTo>
                    <a:lnTo>
                      <a:pt x="2232580" y="210659"/>
                    </a:lnTo>
                    <a:lnTo>
                      <a:pt x="2220877" y="213402"/>
                    </a:lnTo>
                    <a:lnTo>
                      <a:pt x="2214111" y="213950"/>
                    </a:lnTo>
                    <a:lnTo>
                      <a:pt x="2203688" y="213219"/>
                    </a:lnTo>
                    <a:lnTo>
                      <a:pt x="2187596" y="216876"/>
                    </a:lnTo>
                    <a:lnTo>
                      <a:pt x="2194545" y="222911"/>
                    </a:lnTo>
                    <a:lnTo>
                      <a:pt x="2195642" y="226019"/>
                    </a:lnTo>
                    <a:lnTo>
                      <a:pt x="2193630" y="227299"/>
                    </a:lnTo>
                    <a:lnTo>
                      <a:pt x="2183938" y="231322"/>
                    </a:lnTo>
                    <a:lnTo>
                      <a:pt x="2176807" y="229677"/>
                    </a:lnTo>
                    <a:lnTo>
                      <a:pt x="2178270" y="228031"/>
                    </a:lnTo>
                    <a:lnTo>
                      <a:pt x="2184670" y="228762"/>
                    </a:lnTo>
                    <a:lnTo>
                      <a:pt x="2186316" y="226019"/>
                    </a:lnTo>
                    <a:lnTo>
                      <a:pt x="2179184" y="224922"/>
                    </a:lnTo>
                    <a:lnTo>
                      <a:pt x="2180464" y="222545"/>
                    </a:lnTo>
                    <a:lnTo>
                      <a:pt x="2178270" y="220350"/>
                    </a:lnTo>
                    <a:lnTo>
                      <a:pt x="2183024" y="214133"/>
                    </a:lnTo>
                    <a:lnTo>
                      <a:pt x="2182841" y="210476"/>
                    </a:lnTo>
                    <a:lnTo>
                      <a:pt x="2180464" y="207184"/>
                    </a:lnTo>
                    <a:lnTo>
                      <a:pt x="2178087" y="205904"/>
                    </a:lnTo>
                    <a:lnTo>
                      <a:pt x="2177172" y="201516"/>
                    </a:lnTo>
                    <a:lnTo>
                      <a:pt x="2173332" y="198041"/>
                    </a:lnTo>
                    <a:lnTo>
                      <a:pt x="2167846" y="191641"/>
                    </a:lnTo>
                    <a:lnTo>
                      <a:pt x="2170407" y="198590"/>
                    </a:lnTo>
                    <a:lnTo>
                      <a:pt x="2169309" y="202978"/>
                    </a:lnTo>
                    <a:lnTo>
                      <a:pt x="2166201" y="206453"/>
                    </a:lnTo>
                    <a:lnTo>
                      <a:pt x="2158703" y="207733"/>
                    </a:lnTo>
                    <a:lnTo>
                      <a:pt x="2144623" y="207184"/>
                    </a:lnTo>
                    <a:lnTo>
                      <a:pt x="2140051" y="207733"/>
                    </a:lnTo>
                    <a:lnTo>
                      <a:pt x="2138954" y="206270"/>
                    </a:lnTo>
                    <a:lnTo>
                      <a:pt x="2129811" y="202064"/>
                    </a:lnTo>
                    <a:lnTo>
                      <a:pt x="2127799" y="198955"/>
                    </a:lnTo>
                    <a:lnTo>
                      <a:pt x="2127251" y="195481"/>
                    </a:lnTo>
                    <a:lnTo>
                      <a:pt x="2129445" y="192921"/>
                    </a:lnTo>
                    <a:lnTo>
                      <a:pt x="2130543" y="195115"/>
                    </a:lnTo>
                    <a:lnTo>
                      <a:pt x="2134748" y="191641"/>
                    </a:lnTo>
                    <a:lnTo>
                      <a:pt x="2135297" y="190178"/>
                    </a:lnTo>
                    <a:lnTo>
                      <a:pt x="2123594" y="191824"/>
                    </a:lnTo>
                    <a:lnTo>
                      <a:pt x="2120302" y="194201"/>
                    </a:lnTo>
                    <a:lnTo>
                      <a:pt x="2119388" y="196212"/>
                    </a:lnTo>
                    <a:lnTo>
                      <a:pt x="2117376" y="197127"/>
                    </a:lnTo>
                    <a:lnTo>
                      <a:pt x="2115181" y="194567"/>
                    </a:lnTo>
                    <a:lnTo>
                      <a:pt x="2109879" y="193652"/>
                    </a:lnTo>
                    <a:lnTo>
                      <a:pt x="2104759" y="191275"/>
                    </a:lnTo>
                    <a:lnTo>
                      <a:pt x="2097810" y="191824"/>
                    </a:lnTo>
                    <a:lnTo>
                      <a:pt x="2091958" y="193104"/>
                    </a:lnTo>
                    <a:lnTo>
                      <a:pt x="2090861" y="196578"/>
                    </a:lnTo>
                    <a:lnTo>
                      <a:pt x="2083363" y="202247"/>
                    </a:lnTo>
                    <a:lnTo>
                      <a:pt x="2082998" y="204624"/>
                    </a:lnTo>
                    <a:lnTo>
                      <a:pt x="2085192" y="208281"/>
                    </a:lnTo>
                    <a:lnTo>
                      <a:pt x="2088850" y="211390"/>
                    </a:lnTo>
                    <a:lnTo>
                      <a:pt x="2091592" y="210476"/>
                    </a:lnTo>
                    <a:lnTo>
                      <a:pt x="2089215" y="209744"/>
                    </a:lnTo>
                    <a:lnTo>
                      <a:pt x="2089398" y="207733"/>
                    </a:lnTo>
                    <a:lnTo>
                      <a:pt x="2092141" y="209379"/>
                    </a:lnTo>
                    <a:lnTo>
                      <a:pt x="2101101" y="209196"/>
                    </a:lnTo>
                    <a:lnTo>
                      <a:pt x="2104576" y="206636"/>
                    </a:lnTo>
                    <a:lnTo>
                      <a:pt x="2109330" y="205356"/>
                    </a:lnTo>
                    <a:lnTo>
                      <a:pt x="2111525" y="203344"/>
                    </a:lnTo>
                    <a:lnTo>
                      <a:pt x="2115365" y="204624"/>
                    </a:lnTo>
                    <a:lnTo>
                      <a:pt x="2118839" y="209013"/>
                    </a:lnTo>
                    <a:lnTo>
                      <a:pt x="2104759" y="212670"/>
                    </a:lnTo>
                    <a:lnTo>
                      <a:pt x="2101833" y="215962"/>
                    </a:lnTo>
                    <a:lnTo>
                      <a:pt x="2099455" y="215413"/>
                    </a:lnTo>
                    <a:lnTo>
                      <a:pt x="2088301" y="220716"/>
                    </a:lnTo>
                    <a:lnTo>
                      <a:pt x="2082998" y="220716"/>
                    </a:lnTo>
                    <a:lnTo>
                      <a:pt x="2074769" y="215230"/>
                    </a:lnTo>
                    <a:lnTo>
                      <a:pt x="2080437" y="221082"/>
                    </a:lnTo>
                    <a:lnTo>
                      <a:pt x="2078792" y="221630"/>
                    </a:lnTo>
                    <a:lnTo>
                      <a:pt x="2076232" y="219985"/>
                    </a:lnTo>
                    <a:lnTo>
                      <a:pt x="2076781" y="221996"/>
                    </a:lnTo>
                    <a:lnTo>
                      <a:pt x="2075317" y="223825"/>
                    </a:lnTo>
                    <a:lnTo>
                      <a:pt x="2058860" y="226751"/>
                    </a:lnTo>
                    <a:lnTo>
                      <a:pt x="2053557" y="226568"/>
                    </a:lnTo>
                    <a:lnTo>
                      <a:pt x="2052642" y="228762"/>
                    </a:lnTo>
                    <a:lnTo>
                      <a:pt x="2054105" y="230408"/>
                    </a:lnTo>
                    <a:lnTo>
                      <a:pt x="2045328" y="229677"/>
                    </a:lnTo>
                    <a:lnTo>
                      <a:pt x="2036185" y="234431"/>
                    </a:lnTo>
                    <a:lnTo>
                      <a:pt x="2034173" y="233699"/>
                    </a:lnTo>
                    <a:lnTo>
                      <a:pt x="2020641" y="233151"/>
                    </a:lnTo>
                    <a:lnTo>
                      <a:pt x="2017350" y="234980"/>
                    </a:lnTo>
                    <a:lnTo>
                      <a:pt x="2004549" y="232968"/>
                    </a:lnTo>
                    <a:lnTo>
                      <a:pt x="1999429" y="235345"/>
                    </a:lnTo>
                    <a:lnTo>
                      <a:pt x="1999978" y="238820"/>
                    </a:lnTo>
                    <a:lnTo>
                      <a:pt x="2003087" y="243391"/>
                    </a:lnTo>
                    <a:lnTo>
                      <a:pt x="2019178" y="247780"/>
                    </a:lnTo>
                    <a:lnTo>
                      <a:pt x="2015704" y="248694"/>
                    </a:lnTo>
                    <a:lnTo>
                      <a:pt x="2011133" y="247780"/>
                    </a:lnTo>
                    <a:lnTo>
                      <a:pt x="2000343" y="245403"/>
                    </a:lnTo>
                    <a:lnTo>
                      <a:pt x="1996138" y="243757"/>
                    </a:lnTo>
                    <a:lnTo>
                      <a:pt x="1992846" y="246500"/>
                    </a:lnTo>
                    <a:lnTo>
                      <a:pt x="1989737" y="247597"/>
                    </a:lnTo>
                    <a:lnTo>
                      <a:pt x="1986811" y="250706"/>
                    </a:lnTo>
                    <a:lnTo>
                      <a:pt x="1982057" y="252534"/>
                    </a:lnTo>
                    <a:lnTo>
                      <a:pt x="1977120" y="252717"/>
                    </a:lnTo>
                    <a:lnTo>
                      <a:pt x="1970902" y="255277"/>
                    </a:lnTo>
                    <a:lnTo>
                      <a:pt x="1965782" y="257655"/>
                    </a:lnTo>
                    <a:lnTo>
                      <a:pt x="1961028" y="261129"/>
                    </a:lnTo>
                    <a:lnTo>
                      <a:pt x="1959199" y="260398"/>
                    </a:lnTo>
                    <a:lnTo>
                      <a:pt x="1953348" y="261495"/>
                    </a:lnTo>
                    <a:lnTo>
                      <a:pt x="1952068" y="263141"/>
                    </a:lnTo>
                    <a:lnTo>
                      <a:pt x="1949142" y="262592"/>
                    </a:lnTo>
                    <a:lnTo>
                      <a:pt x="1948593" y="260580"/>
                    </a:lnTo>
                    <a:lnTo>
                      <a:pt x="1958833" y="255460"/>
                    </a:lnTo>
                    <a:lnTo>
                      <a:pt x="1963039" y="254363"/>
                    </a:lnTo>
                    <a:lnTo>
                      <a:pt x="1964685" y="252717"/>
                    </a:lnTo>
                    <a:lnTo>
                      <a:pt x="1970354" y="250523"/>
                    </a:lnTo>
                    <a:lnTo>
                      <a:pt x="1975291" y="251437"/>
                    </a:lnTo>
                    <a:lnTo>
                      <a:pt x="1981874" y="248329"/>
                    </a:lnTo>
                    <a:lnTo>
                      <a:pt x="1985349" y="245403"/>
                    </a:lnTo>
                    <a:lnTo>
                      <a:pt x="1992846" y="236260"/>
                    </a:lnTo>
                    <a:lnTo>
                      <a:pt x="1995041" y="234797"/>
                    </a:lnTo>
                    <a:lnTo>
                      <a:pt x="1995223" y="233151"/>
                    </a:lnTo>
                    <a:lnTo>
                      <a:pt x="1996686" y="230957"/>
                    </a:lnTo>
                    <a:lnTo>
                      <a:pt x="1999978" y="226934"/>
                    </a:lnTo>
                    <a:lnTo>
                      <a:pt x="2004184" y="227482"/>
                    </a:lnTo>
                    <a:lnTo>
                      <a:pt x="2015156" y="225288"/>
                    </a:lnTo>
                    <a:lnTo>
                      <a:pt x="2016253" y="221630"/>
                    </a:lnTo>
                    <a:lnTo>
                      <a:pt x="2022836" y="215779"/>
                    </a:lnTo>
                    <a:lnTo>
                      <a:pt x="2024116" y="211390"/>
                    </a:lnTo>
                    <a:lnTo>
                      <a:pt x="2042951" y="211207"/>
                    </a:lnTo>
                    <a:lnTo>
                      <a:pt x="2047339" y="210476"/>
                    </a:lnTo>
                    <a:lnTo>
                      <a:pt x="2050265" y="212304"/>
                    </a:lnTo>
                    <a:lnTo>
                      <a:pt x="2059408" y="202247"/>
                    </a:lnTo>
                    <a:lnTo>
                      <a:pt x="2062883" y="199687"/>
                    </a:lnTo>
                    <a:lnTo>
                      <a:pt x="2064528" y="195481"/>
                    </a:lnTo>
                    <a:lnTo>
                      <a:pt x="2077695" y="188532"/>
                    </a:lnTo>
                    <a:lnTo>
                      <a:pt x="2085009" y="186886"/>
                    </a:lnTo>
                    <a:lnTo>
                      <a:pt x="2090495" y="183961"/>
                    </a:lnTo>
                    <a:lnTo>
                      <a:pt x="2094518" y="180669"/>
                    </a:lnTo>
                    <a:lnTo>
                      <a:pt x="2097261" y="175549"/>
                    </a:lnTo>
                    <a:lnTo>
                      <a:pt x="2106770" y="170612"/>
                    </a:lnTo>
                    <a:lnTo>
                      <a:pt x="2106221" y="169514"/>
                    </a:lnTo>
                    <a:lnTo>
                      <a:pt x="2107685" y="167686"/>
                    </a:lnTo>
                    <a:lnTo>
                      <a:pt x="2112622" y="167137"/>
                    </a:lnTo>
                    <a:lnTo>
                      <a:pt x="2116096" y="165491"/>
                    </a:lnTo>
                    <a:lnTo>
                      <a:pt x="2114450" y="164760"/>
                    </a:lnTo>
                    <a:lnTo>
                      <a:pt x="2117193" y="164394"/>
                    </a:lnTo>
                    <a:lnTo>
                      <a:pt x="2118839" y="165126"/>
                    </a:lnTo>
                    <a:lnTo>
                      <a:pt x="2123594" y="164211"/>
                    </a:lnTo>
                    <a:lnTo>
                      <a:pt x="2125239" y="160737"/>
                    </a:lnTo>
                    <a:lnTo>
                      <a:pt x="2128165" y="160920"/>
                    </a:lnTo>
                    <a:lnTo>
                      <a:pt x="2134748" y="157263"/>
                    </a:lnTo>
                    <a:lnTo>
                      <a:pt x="2142977" y="159823"/>
                    </a:lnTo>
                    <a:lnTo>
                      <a:pt x="2143526" y="157628"/>
                    </a:lnTo>
                    <a:lnTo>
                      <a:pt x="2145720" y="155617"/>
                    </a:lnTo>
                    <a:lnTo>
                      <a:pt x="2143343" y="153422"/>
                    </a:lnTo>
                    <a:lnTo>
                      <a:pt x="2157789" y="150679"/>
                    </a:lnTo>
                    <a:lnTo>
                      <a:pt x="2151023" y="149765"/>
                    </a:lnTo>
                    <a:lnTo>
                      <a:pt x="2152486" y="148119"/>
                    </a:lnTo>
                    <a:lnTo>
                      <a:pt x="2162544" y="145559"/>
                    </a:lnTo>
                    <a:lnTo>
                      <a:pt x="2161446" y="148119"/>
                    </a:lnTo>
                    <a:lnTo>
                      <a:pt x="2164738" y="145559"/>
                    </a:lnTo>
                    <a:lnTo>
                      <a:pt x="2167846" y="145376"/>
                    </a:lnTo>
                    <a:lnTo>
                      <a:pt x="2170590" y="143548"/>
                    </a:lnTo>
                    <a:lnTo>
                      <a:pt x="2168212" y="142451"/>
                    </a:lnTo>
                    <a:lnTo>
                      <a:pt x="2172052" y="140256"/>
                    </a:lnTo>
                    <a:lnTo>
                      <a:pt x="2176624" y="140439"/>
                    </a:lnTo>
                    <a:lnTo>
                      <a:pt x="2179915" y="137513"/>
                    </a:lnTo>
                    <a:lnTo>
                      <a:pt x="2181379" y="134770"/>
                    </a:lnTo>
                    <a:lnTo>
                      <a:pt x="2181379" y="133673"/>
                    </a:lnTo>
                    <a:lnTo>
                      <a:pt x="2186681" y="130747"/>
                    </a:lnTo>
                    <a:lnTo>
                      <a:pt x="2188327" y="128553"/>
                    </a:lnTo>
                    <a:lnTo>
                      <a:pt x="2190887" y="127090"/>
                    </a:lnTo>
                    <a:lnTo>
                      <a:pt x="2190887" y="122701"/>
                    </a:lnTo>
                    <a:lnTo>
                      <a:pt x="2189790" y="122336"/>
                    </a:lnTo>
                    <a:lnTo>
                      <a:pt x="2188144" y="119227"/>
                    </a:lnTo>
                    <a:lnTo>
                      <a:pt x="2192350" y="119958"/>
                    </a:lnTo>
                    <a:lnTo>
                      <a:pt x="2191436" y="115570"/>
                    </a:lnTo>
                    <a:lnTo>
                      <a:pt x="2185219" y="115570"/>
                    </a:lnTo>
                    <a:lnTo>
                      <a:pt x="2179184" y="112461"/>
                    </a:lnTo>
                    <a:lnTo>
                      <a:pt x="2178818" y="109169"/>
                    </a:lnTo>
                    <a:lnTo>
                      <a:pt x="2173698" y="109535"/>
                    </a:lnTo>
                    <a:lnTo>
                      <a:pt x="2172966" y="111730"/>
                    </a:lnTo>
                    <a:lnTo>
                      <a:pt x="2171138" y="112827"/>
                    </a:lnTo>
                    <a:lnTo>
                      <a:pt x="2168761" y="110632"/>
                    </a:lnTo>
                    <a:lnTo>
                      <a:pt x="2168761" y="109718"/>
                    </a:lnTo>
                    <a:lnTo>
                      <a:pt x="2166384" y="106792"/>
                    </a:lnTo>
                    <a:lnTo>
                      <a:pt x="2168212" y="105512"/>
                    </a:lnTo>
                    <a:lnTo>
                      <a:pt x="2161995" y="102952"/>
                    </a:lnTo>
                    <a:lnTo>
                      <a:pt x="2158886" y="100575"/>
                    </a:lnTo>
                    <a:lnTo>
                      <a:pt x="2159983" y="98929"/>
                    </a:lnTo>
                    <a:lnTo>
                      <a:pt x="2163641" y="99478"/>
                    </a:lnTo>
                    <a:lnTo>
                      <a:pt x="2171504" y="104232"/>
                    </a:lnTo>
                    <a:lnTo>
                      <a:pt x="2186133" y="108804"/>
                    </a:lnTo>
                    <a:lnTo>
                      <a:pt x="2183024" y="112827"/>
                    </a:lnTo>
                    <a:lnTo>
                      <a:pt x="2186133" y="112278"/>
                    </a:lnTo>
                    <a:lnTo>
                      <a:pt x="2188876" y="109901"/>
                    </a:lnTo>
                    <a:lnTo>
                      <a:pt x="2194179" y="100941"/>
                    </a:lnTo>
                    <a:lnTo>
                      <a:pt x="2194179" y="97466"/>
                    </a:lnTo>
                    <a:lnTo>
                      <a:pt x="2192898" y="94723"/>
                    </a:lnTo>
                    <a:lnTo>
                      <a:pt x="2189790" y="95455"/>
                    </a:lnTo>
                    <a:lnTo>
                      <a:pt x="2186133" y="94723"/>
                    </a:lnTo>
                    <a:lnTo>
                      <a:pt x="2183938" y="88140"/>
                    </a:lnTo>
                    <a:lnTo>
                      <a:pt x="2184487" y="85580"/>
                    </a:lnTo>
                    <a:lnTo>
                      <a:pt x="2177172" y="78814"/>
                    </a:lnTo>
                    <a:lnTo>
                      <a:pt x="2172601" y="79911"/>
                    </a:lnTo>
                    <a:lnTo>
                      <a:pt x="2175344" y="83020"/>
                    </a:lnTo>
                    <a:lnTo>
                      <a:pt x="2171138" y="85032"/>
                    </a:lnTo>
                    <a:lnTo>
                      <a:pt x="2170590" y="86677"/>
                    </a:lnTo>
                    <a:lnTo>
                      <a:pt x="2168395" y="86860"/>
                    </a:lnTo>
                    <a:lnTo>
                      <a:pt x="2165103" y="82289"/>
                    </a:lnTo>
                    <a:lnTo>
                      <a:pt x="2160349" y="79363"/>
                    </a:lnTo>
                    <a:lnTo>
                      <a:pt x="2163641" y="78631"/>
                    </a:lnTo>
                    <a:lnTo>
                      <a:pt x="2164189" y="76254"/>
                    </a:lnTo>
                    <a:lnTo>
                      <a:pt x="2165286" y="74608"/>
                    </a:lnTo>
                    <a:lnTo>
                      <a:pt x="2153400" y="68757"/>
                    </a:lnTo>
                    <a:lnTo>
                      <a:pt x="2149926" y="69305"/>
                    </a:lnTo>
                    <a:lnTo>
                      <a:pt x="2149377" y="66745"/>
                    </a:lnTo>
                    <a:lnTo>
                      <a:pt x="2142429" y="61625"/>
                    </a:lnTo>
                    <a:lnTo>
                      <a:pt x="2133102" y="58882"/>
                    </a:lnTo>
                    <a:lnTo>
                      <a:pt x="2134748" y="57602"/>
                    </a:lnTo>
                    <a:lnTo>
                      <a:pt x="2132919" y="55956"/>
                    </a:lnTo>
                    <a:lnTo>
                      <a:pt x="2128714" y="55408"/>
                    </a:lnTo>
                    <a:lnTo>
                      <a:pt x="2126153" y="56688"/>
                    </a:lnTo>
                    <a:lnTo>
                      <a:pt x="2124508" y="55408"/>
                    </a:lnTo>
                    <a:lnTo>
                      <a:pt x="2124691" y="52665"/>
                    </a:lnTo>
                    <a:lnTo>
                      <a:pt x="2117193" y="53579"/>
                    </a:lnTo>
                    <a:lnTo>
                      <a:pt x="2103662" y="52482"/>
                    </a:lnTo>
                    <a:lnTo>
                      <a:pt x="2095798" y="55408"/>
                    </a:lnTo>
                    <a:lnTo>
                      <a:pt x="2093604" y="54676"/>
                    </a:lnTo>
                    <a:lnTo>
                      <a:pt x="2089215" y="55408"/>
                    </a:lnTo>
                    <a:lnTo>
                      <a:pt x="2079889" y="51567"/>
                    </a:lnTo>
                    <a:lnTo>
                      <a:pt x="2074220" y="53762"/>
                    </a:lnTo>
                    <a:lnTo>
                      <a:pt x="2070929" y="53396"/>
                    </a:lnTo>
                    <a:lnTo>
                      <a:pt x="2058128" y="54676"/>
                    </a:lnTo>
                    <a:lnTo>
                      <a:pt x="2055202" y="53396"/>
                    </a:lnTo>
                    <a:lnTo>
                      <a:pt x="2050631" y="55408"/>
                    </a:lnTo>
                    <a:lnTo>
                      <a:pt x="2051545" y="53579"/>
                    </a:lnTo>
                    <a:lnTo>
                      <a:pt x="2053557" y="52482"/>
                    </a:lnTo>
                    <a:lnTo>
                      <a:pt x="2052642" y="51385"/>
                    </a:lnTo>
                    <a:lnTo>
                      <a:pt x="2049900" y="51385"/>
                    </a:lnTo>
                    <a:lnTo>
                      <a:pt x="2048802" y="52665"/>
                    </a:lnTo>
                    <a:lnTo>
                      <a:pt x="2043865" y="53396"/>
                    </a:lnTo>
                    <a:lnTo>
                      <a:pt x="2042951" y="55773"/>
                    </a:lnTo>
                    <a:lnTo>
                      <a:pt x="2041487" y="57419"/>
                    </a:lnTo>
                    <a:lnTo>
                      <a:pt x="2046242" y="56688"/>
                    </a:lnTo>
                    <a:lnTo>
                      <a:pt x="2043134" y="59248"/>
                    </a:lnTo>
                    <a:lnTo>
                      <a:pt x="2040025" y="59248"/>
                    </a:lnTo>
                    <a:lnTo>
                      <a:pt x="2039842" y="61625"/>
                    </a:lnTo>
                    <a:lnTo>
                      <a:pt x="2037282" y="64002"/>
                    </a:lnTo>
                    <a:lnTo>
                      <a:pt x="2032527" y="65099"/>
                    </a:lnTo>
                    <a:lnTo>
                      <a:pt x="2030516" y="64551"/>
                    </a:lnTo>
                    <a:lnTo>
                      <a:pt x="2029236" y="66928"/>
                    </a:lnTo>
                    <a:lnTo>
                      <a:pt x="2018813" y="66745"/>
                    </a:lnTo>
                    <a:lnTo>
                      <a:pt x="2014973" y="67842"/>
                    </a:lnTo>
                    <a:lnTo>
                      <a:pt x="2008207" y="66745"/>
                    </a:lnTo>
                    <a:lnTo>
                      <a:pt x="1998881" y="66745"/>
                    </a:lnTo>
                    <a:lnTo>
                      <a:pt x="1998881" y="65648"/>
                    </a:lnTo>
                    <a:lnTo>
                      <a:pt x="1997783" y="65099"/>
                    </a:lnTo>
                    <a:lnTo>
                      <a:pt x="2005829" y="62905"/>
                    </a:lnTo>
                    <a:lnTo>
                      <a:pt x="2007841" y="63636"/>
                    </a:lnTo>
                    <a:lnTo>
                      <a:pt x="2012047" y="57236"/>
                    </a:lnTo>
                    <a:lnTo>
                      <a:pt x="2015338" y="54676"/>
                    </a:lnTo>
                    <a:lnTo>
                      <a:pt x="2017167" y="52482"/>
                    </a:lnTo>
                    <a:lnTo>
                      <a:pt x="2023567" y="51385"/>
                    </a:lnTo>
                    <a:lnTo>
                      <a:pt x="2028321" y="46630"/>
                    </a:lnTo>
                    <a:lnTo>
                      <a:pt x="2026310" y="46082"/>
                    </a:lnTo>
                    <a:lnTo>
                      <a:pt x="2025030" y="44619"/>
                    </a:lnTo>
                    <a:lnTo>
                      <a:pt x="2025761" y="43887"/>
                    </a:lnTo>
                    <a:lnTo>
                      <a:pt x="2029236" y="44070"/>
                    </a:lnTo>
                    <a:lnTo>
                      <a:pt x="2029236" y="42607"/>
                    </a:lnTo>
                    <a:lnTo>
                      <a:pt x="2026676" y="41876"/>
                    </a:lnTo>
                    <a:lnTo>
                      <a:pt x="2026310" y="40230"/>
                    </a:lnTo>
                    <a:lnTo>
                      <a:pt x="2026859" y="39499"/>
                    </a:lnTo>
                    <a:lnTo>
                      <a:pt x="2014973" y="37670"/>
                    </a:lnTo>
                    <a:lnTo>
                      <a:pt x="2012595" y="38218"/>
                    </a:lnTo>
                    <a:lnTo>
                      <a:pt x="2010035" y="36024"/>
                    </a:lnTo>
                    <a:lnTo>
                      <a:pt x="2005829" y="35658"/>
                    </a:lnTo>
                    <a:lnTo>
                      <a:pt x="2001989" y="35658"/>
                    </a:lnTo>
                    <a:lnTo>
                      <a:pt x="1998332" y="37304"/>
                    </a:lnTo>
                    <a:lnTo>
                      <a:pt x="1995041" y="35110"/>
                    </a:lnTo>
                    <a:lnTo>
                      <a:pt x="1987360" y="37304"/>
                    </a:lnTo>
                    <a:lnTo>
                      <a:pt x="1989372" y="33647"/>
                    </a:lnTo>
                    <a:lnTo>
                      <a:pt x="1989189" y="30721"/>
                    </a:lnTo>
                    <a:lnTo>
                      <a:pt x="1986263" y="34744"/>
                    </a:lnTo>
                    <a:lnTo>
                      <a:pt x="1977303" y="34378"/>
                    </a:lnTo>
                    <a:lnTo>
                      <a:pt x="1951519" y="40596"/>
                    </a:lnTo>
                    <a:lnTo>
                      <a:pt x="1957188" y="36207"/>
                    </a:lnTo>
                    <a:lnTo>
                      <a:pt x="1960479" y="35658"/>
                    </a:lnTo>
                    <a:lnTo>
                      <a:pt x="1971634" y="27064"/>
                    </a:lnTo>
                    <a:lnTo>
                      <a:pt x="1977303" y="24869"/>
                    </a:lnTo>
                    <a:lnTo>
                      <a:pt x="1981874" y="24687"/>
                    </a:lnTo>
                    <a:lnTo>
                      <a:pt x="1985897" y="20664"/>
                    </a:lnTo>
                    <a:lnTo>
                      <a:pt x="1985897" y="19201"/>
                    </a:lnTo>
                    <a:lnTo>
                      <a:pt x="1992846" y="18835"/>
                    </a:lnTo>
                    <a:lnTo>
                      <a:pt x="1996869" y="20298"/>
                    </a:lnTo>
                    <a:lnTo>
                      <a:pt x="1992846" y="17189"/>
                    </a:lnTo>
                    <a:lnTo>
                      <a:pt x="1988092" y="9143"/>
                    </a:lnTo>
                    <a:lnTo>
                      <a:pt x="1983886" y="8229"/>
                    </a:lnTo>
                    <a:lnTo>
                      <a:pt x="1981508" y="9875"/>
                    </a:lnTo>
                    <a:lnTo>
                      <a:pt x="1973462" y="9509"/>
                    </a:lnTo>
                    <a:lnTo>
                      <a:pt x="1965782" y="6949"/>
                    </a:lnTo>
                    <a:lnTo>
                      <a:pt x="1958285" y="1280"/>
                    </a:lnTo>
                    <a:lnTo>
                      <a:pt x="1954993" y="3474"/>
                    </a:lnTo>
                    <a:lnTo>
                      <a:pt x="1952068" y="3109"/>
                    </a:lnTo>
                    <a:lnTo>
                      <a:pt x="1951519" y="2377"/>
                    </a:lnTo>
                    <a:lnTo>
                      <a:pt x="1951519" y="914"/>
                    </a:lnTo>
                    <a:lnTo>
                      <a:pt x="1947679" y="0"/>
                    </a:lnTo>
                    <a:lnTo>
                      <a:pt x="1942559" y="183"/>
                    </a:lnTo>
                    <a:lnTo>
                      <a:pt x="1935792" y="2926"/>
                    </a:lnTo>
                    <a:lnTo>
                      <a:pt x="1933416" y="4937"/>
                    </a:lnTo>
                    <a:lnTo>
                      <a:pt x="1930307" y="5486"/>
                    </a:lnTo>
                    <a:lnTo>
                      <a:pt x="1919335" y="4572"/>
                    </a:lnTo>
                    <a:lnTo>
                      <a:pt x="1917689" y="7315"/>
                    </a:lnTo>
                    <a:lnTo>
                      <a:pt x="1909826" y="10789"/>
                    </a:lnTo>
                    <a:lnTo>
                      <a:pt x="1898854" y="18835"/>
                    </a:lnTo>
                    <a:lnTo>
                      <a:pt x="1896660" y="21578"/>
                    </a:lnTo>
                    <a:lnTo>
                      <a:pt x="1886785" y="25418"/>
                    </a:lnTo>
                    <a:lnTo>
                      <a:pt x="1885871" y="27064"/>
                    </a:lnTo>
                    <a:lnTo>
                      <a:pt x="1876179" y="33647"/>
                    </a:lnTo>
                    <a:lnTo>
                      <a:pt x="1873619" y="36024"/>
                    </a:lnTo>
                    <a:lnTo>
                      <a:pt x="1872887" y="38218"/>
                    </a:lnTo>
                    <a:lnTo>
                      <a:pt x="1873070" y="39681"/>
                    </a:lnTo>
                    <a:lnTo>
                      <a:pt x="1871425" y="41693"/>
                    </a:lnTo>
                    <a:lnTo>
                      <a:pt x="1868682" y="41693"/>
                    </a:lnTo>
                    <a:lnTo>
                      <a:pt x="1868316" y="43339"/>
                    </a:lnTo>
                    <a:lnTo>
                      <a:pt x="1864110" y="47545"/>
                    </a:lnTo>
                    <a:lnTo>
                      <a:pt x="1865024" y="48093"/>
                    </a:lnTo>
                    <a:lnTo>
                      <a:pt x="1865024" y="50105"/>
                    </a:lnTo>
                    <a:lnTo>
                      <a:pt x="1866853" y="51567"/>
                    </a:lnTo>
                    <a:lnTo>
                      <a:pt x="1873436" y="52665"/>
                    </a:lnTo>
                    <a:lnTo>
                      <a:pt x="1874534" y="55956"/>
                    </a:lnTo>
                    <a:lnTo>
                      <a:pt x="1877276" y="57053"/>
                    </a:lnTo>
                    <a:lnTo>
                      <a:pt x="1877093" y="57968"/>
                    </a:lnTo>
                    <a:lnTo>
                      <a:pt x="1871608" y="57419"/>
                    </a:lnTo>
                    <a:lnTo>
                      <a:pt x="1870511" y="55773"/>
                    </a:lnTo>
                    <a:lnTo>
                      <a:pt x="1870511" y="61442"/>
                    </a:lnTo>
                    <a:lnTo>
                      <a:pt x="1872339" y="61991"/>
                    </a:lnTo>
                    <a:lnTo>
                      <a:pt x="1871608" y="62356"/>
                    </a:lnTo>
                    <a:lnTo>
                      <a:pt x="1858258" y="66014"/>
                    </a:lnTo>
                    <a:lnTo>
                      <a:pt x="1850944" y="66928"/>
                    </a:lnTo>
                    <a:lnTo>
                      <a:pt x="1841984" y="66562"/>
                    </a:lnTo>
                    <a:lnTo>
                      <a:pt x="1835766" y="68025"/>
                    </a:lnTo>
                    <a:lnTo>
                      <a:pt x="1812908" y="65831"/>
                    </a:lnTo>
                    <a:lnTo>
                      <a:pt x="1814554" y="67659"/>
                    </a:lnTo>
                    <a:lnTo>
                      <a:pt x="1814371" y="68757"/>
                    </a:lnTo>
                    <a:lnTo>
                      <a:pt x="1817114" y="70220"/>
                    </a:lnTo>
                    <a:lnTo>
                      <a:pt x="1817846" y="72963"/>
                    </a:lnTo>
                    <a:lnTo>
                      <a:pt x="1822600" y="73145"/>
                    </a:lnTo>
                    <a:lnTo>
                      <a:pt x="1826257" y="75157"/>
                    </a:lnTo>
                    <a:lnTo>
                      <a:pt x="1826074" y="76803"/>
                    </a:lnTo>
                    <a:lnTo>
                      <a:pt x="1834669" y="76803"/>
                    </a:lnTo>
                    <a:lnTo>
                      <a:pt x="1837778" y="77900"/>
                    </a:lnTo>
                    <a:lnTo>
                      <a:pt x="1838326" y="79911"/>
                    </a:lnTo>
                    <a:lnTo>
                      <a:pt x="1836315" y="82654"/>
                    </a:lnTo>
                    <a:lnTo>
                      <a:pt x="1836315" y="87409"/>
                    </a:lnTo>
                    <a:lnTo>
                      <a:pt x="1834669" y="89603"/>
                    </a:lnTo>
                    <a:lnTo>
                      <a:pt x="1828818" y="88323"/>
                    </a:lnTo>
                    <a:lnTo>
                      <a:pt x="1828818" y="85580"/>
                    </a:lnTo>
                    <a:lnTo>
                      <a:pt x="1827355" y="84300"/>
                    </a:lnTo>
                    <a:lnTo>
                      <a:pt x="1817846" y="83751"/>
                    </a:lnTo>
                    <a:lnTo>
                      <a:pt x="1817846" y="82654"/>
                    </a:lnTo>
                    <a:lnTo>
                      <a:pt x="1819675" y="80460"/>
                    </a:lnTo>
                    <a:lnTo>
                      <a:pt x="1818394" y="79180"/>
                    </a:lnTo>
                    <a:lnTo>
                      <a:pt x="1810348" y="79911"/>
                    </a:lnTo>
                    <a:lnTo>
                      <a:pt x="1810531" y="77351"/>
                    </a:lnTo>
                    <a:lnTo>
                      <a:pt x="1807788" y="77168"/>
                    </a:lnTo>
                    <a:lnTo>
                      <a:pt x="1790782" y="83386"/>
                    </a:lnTo>
                    <a:lnTo>
                      <a:pt x="1792794" y="85580"/>
                    </a:lnTo>
                    <a:lnTo>
                      <a:pt x="1792428" y="87226"/>
                    </a:lnTo>
                    <a:lnTo>
                      <a:pt x="1790233" y="87409"/>
                    </a:lnTo>
                    <a:lnTo>
                      <a:pt x="1788771" y="85946"/>
                    </a:lnTo>
                    <a:lnTo>
                      <a:pt x="1783284" y="86494"/>
                    </a:lnTo>
                    <a:lnTo>
                      <a:pt x="1781273" y="88872"/>
                    </a:lnTo>
                    <a:lnTo>
                      <a:pt x="1784565" y="89054"/>
                    </a:lnTo>
                    <a:lnTo>
                      <a:pt x="1786027" y="90152"/>
                    </a:lnTo>
                    <a:lnTo>
                      <a:pt x="1786393" y="91980"/>
                    </a:lnTo>
                    <a:lnTo>
                      <a:pt x="1784016" y="92346"/>
                    </a:lnTo>
                    <a:lnTo>
                      <a:pt x="1778164" y="91615"/>
                    </a:lnTo>
                    <a:lnTo>
                      <a:pt x="1770667" y="94723"/>
                    </a:lnTo>
                    <a:lnTo>
                      <a:pt x="1770667" y="91615"/>
                    </a:lnTo>
                    <a:lnTo>
                      <a:pt x="1770118" y="90883"/>
                    </a:lnTo>
                    <a:lnTo>
                      <a:pt x="1767375" y="91615"/>
                    </a:lnTo>
                    <a:lnTo>
                      <a:pt x="1762804" y="95272"/>
                    </a:lnTo>
                    <a:lnTo>
                      <a:pt x="1759329" y="95272"/>
                    </a:lnTo>
                    <a:lnTo>
                      <a:pt x="1753295" y="97649"/>
                    </a:lnTo>
                    <a:lnTo>
                      <a:pt x="1751832" y="97283"/>
                    </a:lnTo>
                    <a:lnTo>
                      <a:pt x="1756038" y="94175"/>
                    </a:lnTo>
                    <a:lnTo>
                      <a:pt x="1756586" y="92346"/>
                    </a:lnTo>
                    <a:lnTo>
                      <a:pt x="1751832" y="92163"/>
                    </a:lnTo>
                    <a:lnTo>
                      <a:pt x="1751101" y="90883"/>
                    </a:lnTo>
                    <a:lnTo>
                      <a:pt x="1749089" y="92163"/>
                    </a:lnTo>
                    <a:lnTo>
                      <a:pt x="1740311" y="93443"/>
                    </a:lnTo>
                    <a:lnTo>
                      <a:pt x="1737020" y="96918"/>
                    </a:lnTo>
                    <a:lnTo>
                      <a:pt x="1732814" y="97649"/>
                    </a:lnTo>
                    <a:lnTo>
                      <a:pt x="1731168" y="96186"/>
                    </a:lnTo>
                    <a:lnTo>
                      <a:pt x="1740129" y="91249"/>
                    </a:lnTo>
                    <a:lnTo>
                      <a:pt x="1742689" y="86312"/>
                    </a:lnTo>
                    <a:lnTo>
                      <a:pt x="1735009" y="83751"/>
                    </a:lnTo>
                    <a:lnTo>
                      <a:pt x="1721842" y="83934"/>
                    </a:lnTo>
                    <a:lnTo>
                      <a:pt x="1719648" y="84849"/>
                    </a:lnTo>
                    <a:lnTo>
                      <a:pt x="1719282" y="86312"/>
                    </a:lnTo>
                    <a:lnTo>
                      <a:pt x="1704470" y="84117"/>
                    </a:lnTo>
                    <a:lnTo>
                      <a:pt x="1703008" y="85763"/>
                    </a:lnTo>
                    <a:lnTo>
                      <a:pt x="1698253" y="87957"/>
                    </a:lnTo>
                    <a:lnTo>
                      <a:pt x="1694413" y="85397"/>
                    </a:lnTo>
                    <a:lnTo>
                      <a:pt x="1681795" y="85763"/>
                    </a:lnTo>
                    <a:lnTo>
                      <a:pt x="1680881" y="86860"/>
                    </a:lnTo>
                    <a:lnTo>
                      <a:pt x="1684538" y="87774"/>
                    </a:lnTo>
                    <a:lnTo>
                      <a:pt x="1684355" y="88689"/>
                    </a:lnTo>
                    <a:lnTo>
                      <a:pt x="1672652" y="90152"/>
                    </a:lnTo>
                    <a:lnTo>
                      <a:pt x="1671738" y="89237"/>
                    </a:lnTo>
                    <a:lnTo>
                      <a:pt x="1672835" y="87409"/>
                    </a:lnTo>
                    <a:lnTo>
                      <a:pt x="1669909" y="87774"/>
                    </a:lnTo>
                    <a:lnTo>
                      <a:pt x="1663509" y="90883"/>
                    </a:lnTo>
                    <a:lnTo>
                      <a:pt x="1661680" y="88323"/>
                    </a:lnTo>
                    <a:lnTo>
                      <a:pt x="1659669" y="89054"/>
                    </a:lnTo>
                    <a:lnTo>
                      <a:pt x="1659669" y="93443"/>
                    </a:lnTo>
                    <a:lnTo>
                      <a:pt x="1661315" y="94175"/>
                    </a:lnTo>
                    <a:lnTo>
                      <a:pt x="1670275" y="91980"/>
                    </a:lnTo>
                    <a:lnTo>
                      <a:pt x="1671189" y="94723"/>
                    </a:lnTo>
                    <a:lnTo>
                      <a:pt x="1673201" y="96003"/>
                    </a:lnTo>
                    <a:lnTo>
                      <a:pt x="1673566" y="95455"/>
                    </a:lnTo>
                    <a:lnTo>
                      <a:pt x="1673384" y="93992"/>
                    </a:lnTo>
                    <a:lnTo>
                      <a:pt x="1677041" y="93443"/>
                    </a:lnTo>
                    <a:lnTo>
                      <a:pt x="1676858" y="94540"/>
                    </a:lnTo>
                    <a:lnTo>
                      <a:pt x="1677589" y="96003"/>
                    </a:lnTo>
                    <a:lnTo>
                      <a:pt x="1674663" y="98563"/>
                    </a:lnTo>
                    <a:lnTo>
                      <a:pt x="1644857" y="104415"/>
                    </a:lnTo>
                    <a:lnTo>
                      <a:pt x="1630776" y="105512"/>
                    </a:lnTo>
                    <a:lnTo>
                      <a:pt x="1629131" y="104781"/>
                    </a:lnTo>
                    <a:lnTo>
                      <a:pt x="1628033" y="106792"/>
                    </a:lnTo>
                    <a:lnTo>
                      <a:pt x="1628033" y="108621"/>
                    </a:lnTo>
                    <a:lnTo>
                      <a:pt x="1622365" y="108438"/>
                    </a:lnTo>
                    <a:lnTo>
                      <a:pt x="1615964" y="110450"/>
                    </a:lnTo>
                    <a:lnTo>
                      <a:pt x="1609382" y="108804"/>
                    </a:lnTo>
                    <a:lnTo>
                      <a:pt x="1601153" y="111912"/>
                    </a:lnTo>
                    <a:lnTo>
                      <a:pt x="1592192" y="111730"/>
                    </a:lnTo>
                    <a:lnTo>
                      <a:pt x="1585060" y="114838"/>
                    </a:lnTo>
                    <a:lnTo>
                      <a:pt x="1591278" y="117033"/>
                    </a:lnTo>
                    <a:lnTo>
                      <a:pt x="1582318" y="118130"/>
                    </a:lnTo>
                    <a:lnTo>
                      <a:pt x="1575917" y="120873"/>
                    </a:lnTo>
                    <a:lnTo>
                      <a:pt x="1568603" y="117764"/>
                    </a:lnTo>
                    <a:lnTo>
                      <a:pt x="1565494" y="119776"/>
                    </a:lnTo>
                    <a:lnTo>
                      <a:pt x="1559825" y="120507"/>
                    </a:lnTo>
                    <a:lnTo>
                      <a:pt x="1559277" y="121421"/>
                    </a:lnTo>
                    <a:lnTo>
                      <a:pt x="1561837" y="121421"/>
                    </a:lnTo>
                    <a:lnTo>
                      <a:pt x="1562934" y="122884"/>
                    </a:lnTo>
                    <a:lnTo>
                      <a:pt x="1554888" y="124164"/>
                    </a:lnTo>
                    <a:lnTo>
                      <a:pt x="1553974" y="125993"/>
                    </a:lnTo>
                    <a:lnTo>
                      <a:pt x="1549585" y="126907"/>
                    </a:lnTo>
                    <a:lnTo>
                      <a:pt x="1544465" y="131113"/>
                    </a:lnTo>
                    <a:lnTo>
                      <a:pt x="1539345" y="133125"/>
                    </a:lnTo>
                    <a:lnTo>
                      <a:pt x="1538796" y="134222"/>
                    </a:lnTo>
                    <a:lnTo>
                      <a:pt x="1539345" y="135685"/>
                    </a:lnTo>
                    <a:lnTo>
                      <a:pt x="1538064" y="136782"/>
                    </a:lnTo>
                    <a:lnTo>
                      <a:pt x="1531665" y="138245"/>
                    </a:lnTo>
                    <a:lnTo>
                      <a:pt x="1529287" y="136233"/>
                    </a:lnTo>
                    <a:lnTo>
                      <a:pt x="1525447" y="135685"/>
                    </a:lnTo>
                    <a:lnTo>
                      <a:pt x="1514658" y="135136"/>
                    </a:lnTo>
                    <a:lnTo>
                      <a:pt x="1510818" y="136416"/>
                    </a:lnTo>
                    <a:lnTo>
                      <a:pt x="1508624" y="137696"/>
                    </a:lnTo>
                    <a:lnTo>
                      <a:pt x="1511732" y="138976"/>
                    </a:lnTo>
                    <a:lnTo>
                      <a:pt x="1519596" y="140988"/>
                    </a:lnTo>
                    <a:lnTo>
                      <a:pt x="1529653" y="141171"/>
                    </a:lnTo>
                    <a:lnTo>
                      <a:pt x="1528007" y="142816"/>
                    </a:lnTo>
                    <a:lnTo>
                      <a:pt x="1523252" y="145194"/>
                    </a:lnTo>
                    <a:lnTo>
                      <a:pt x="1520327" y="144279"/>
                    </a:lnTo>
                    <a:lnTo>
                      <a:pt x="1519596" y="142999"/>
                    </a:lnTo>
                    <a:lnTo>
                      <a:pt x="1515938" y="144279"/>
                    </a:lnTo>
                    <a:lnTo>
                      <a:pt x="1517035" y="145559"/>
                    </a:lnTo>
                    <a:lnTo>
                      <a:pt x="1514292" y="149034"/>
                    </a:lnTo>
                    <a:lnTo>
                      <a:pt x="1511732" y="151045"/>
                    </a:lnTo>
                    <a:lnTo>
                      <a:pt x="1508624" y="154885"/>
                    </a:lnTo>
                    <a:lnTo>
                      <a:pt x="1505881" y="154885"/>
                    </a:lnTo>
                    <a:lnTo>
                      <a:pt x="1504418" y="157445"/>
                    </a:lnTo>
                    <a:lnTo>
                      <a:pt x="1507160" y="159640"/>
                    </a:lnTo>
                    <a:lnTo>
                      <a:pt x="1504052" y="160920"/>
                    </a:lnTo>
                    <a:lnTo>
                      <a:pt x="1499664" y="156897"/>
                    </a:lnTo>
                    <a:lnTo>
                      <a:pt x="1493446" y="155251"/>
                    </a:lnTo>
                    <a:lnTo>
                      <a:pt x="1492349" y="152691"/>
                    </a:lnTo>
                    <a:lnTo>
                      <a:pt x="1484852" y="150862"/>
                    </a:lnTo>
                    <a:lnTo>
                      <a:pt x="1484302" y="151228"/>
                    </a:lnTo>
                    <a:lnTo>
                      <a:pt x="1486863" y="154337"/>
                    </a:lnTo>
                    <a:lnTo>
                      <a:pt x="1479914" y="156531"/>
                    </a:lnTo>
                    <a:lnTo>
                      <a:pt x="1481194" y="158725"/>
                    </a:lnTo>
                    <a:lnTo>
                      <a:pt x="1479182" y="159457"/>
                    </a:lnTo>
                    <a:lnTo>
                      <a:pt x="1479731" y="160737"/>
                    </a:lnTo>
                    <a:lnTo>
                      <a:pt x="1493446" y="161651"/>
                    </a:lnTo>
                    <a:lnTo>
                      <a:pt x="1496372" y="163114"/>
                    </a:lnTo>
                    <a:lnTo>
                      <a:pt x="1502406" y="164943"/>
                    </a:lnTo>
                    <a:lnTo>
                      <a:pt x="1500395" y="165674"/>
                    </a:lnTo>
                    <a:lnTo>
                      <a:pt x="1500761" y="167686"/>
                    </a:lnTo>
                    <a:lnTo>
                      <a:pt x="1502406" y="168417"/>
                    </a:lnTo>
                    <a:lnTo>
                      <a:pt x="1501309" y="169332"/>
                    </a:lnTo>
                    <a:lnTo>
                      <a:pt x="1495457" y="168783"/>
                    </a:lnTo>
                    <a:lnTo>
                      <a:pt x="1493812" y="169880"/>
                    </a:lnTo>
                    <a:lnTo>
                      <a:pt x="1488143" y="171160"/>
                    </a:lnTo>
                    <a:lnTo>
                      <a:pt x="1489606" y="172806"/>
                    </a:lnTo>
                    <a:lnTo>
                      <a:pt x="1484852" y="172989"/>
                    </a:lnTo>
                    <a:lnTo>
                      <a:pt x="1483754" y="173903"/>
                    </a:lnTo>
                    <a:lnTo>
                      <a:pt x="1483937" y="176463"/>
                    </a:lnTo>
                    <a:lnTo>
                      <a:pt x="1486863" y="177926"/>
                    </a:lnTo>
                    <a:lnTo>
                      <a:pt x="1503869" y="180669"/>
                    </a:lnTo>
                    <a:lnTo>
                      <a:pt x="1505881" y="186886"/>
                    </a:lnTo>
                    <a:lnTo>
                      <a:pt x="1507526" y="189081"/>
                    </a:lnTo>
                    <a:lnTo>
                      <a:pt x="1510269" y="189995"/>
                    </a:lnTo>
                    <a:lnTo>
                      <a:pt x="1507892" y="191641"/>
                    </a:lnTo>
                    <a:lnTo>
                      <a:pt x="1502406" y="190544"/>
                    </a:lnTo>
                    <a:lnTo>
                      <a:pt x="1502223" y="191458"/>
                    </a:lnTo>
                    <a:lnTo>
                      <a:pt x="1503503" y="193104"/>
                    </a:lnTo>
                    <a:lnTo>
                      <a:pt x="1501309" y="193835"/>
                    </a:lnTo>
                    <a:lnTo>
                      <a:pt x="1502223" y="195115"/>
                    </a:lnTo>
                    <a:lnTo>
                      <a:pt x="1504601" y="196030"/>
                    </a:lnTo>
                    <a:lnTo>
                      <a:pt x="1504418" y="197493"/>
                    </a:lnTo>
                    <a:lnTo>
                      <a:pt x="1499846" y="198773"/>
                    </a:lnTo>
                    <a:lnTo>
                      <a:pt x="1489606" y="199321"/>
                    </a:lnTo>
                    <a:lnTo>
                      <a:pt x="1483754" y="201516"/>
                    </a:lnTo>
                    <a:lnTo>
                      <a:pt x="1478085" y="201150"/>
                    </a:lnTo>
                    <a:lnTo>
                      <a:pt x="1474428" y="202064"/>
                    </a:lnTo>
                    <a:lnTo>
                      <a:pt x="1473148" y="204258"/>
                    </a:lnTo>
                    <a:lnTo>
                      <a:pt x="1467114" y="207001"/>
                    </a:lnTo>
                    <a:lnTo>
                      <a:pt x="1458519" y="205904"/>
                    </a:lnTo>
                    <a:lnTo>
                      <a:pt x="1457605" y="204258"/>
                    </a:lnTo>
                    <a:lnTo>
                      <a:pt x="1455959" y="204076"/>
                    </a:lnTo>
                    <a:lnTo>
                      <a:pt x="1450656" y="205539"/>
                    </a:lnTo>
                    <a:lnTo>
                      <a:pt x="1438587" y="206636"/>
                    </a:lnTo>
                    <a:lnTo>
                      <a:pt x="1428164" y="208647"/>
                    </a:lnTo>
                    <a:lnTo>
                      <a:pt x="1406220" y="210110"/>
                    </a:lnTo>
                    <a:lnTo>
                      <a:pt x="1402197" y="208647"/>
                    </a:lnTo>
                    <a:lnTo>
                      <a:pt x="1393420" y="209562"/>
                    </a:lnTo>
                    <a:lnTo>
                      <a:pt x="1385008" y="208830"/>
                    </a:lnTo>
                    <a:lnTo>
                      <a:pt x="1368185" y="211756"/>
                    </a:lnTo>
                    <a:lnTo>
                      <a:pt x="1368185" y="212853"/>
                    </a:lnTo>
                    <a:lnTo>
                      <a:pt x="1366721" y="213402"/>
                    </a:lnTo>
                    <a:lnTo>
                      <a:pt x="1361419" y="211939"/>
                    </a:lnTo>
                    <a:lnTo>
                      <a:pt x="1357213" y="213219"/>
                    </a:lnTo>
                    <a:lnTo>
                      <a:pt x="1356298" y="214316"/>
                    </a:lnTo>
                    <a:lnTo>
                      <a:pt x="1349167" y="215230"/>
                    </a:lnTo>
                    <a:lnTo>
                      <a:pt x="1349715" y="217608"/>
                    </a:lnTo>
                    <a:lnTo>
                      <a:pt x="1351361" y="219802"/>
                    </a:lnTo>
                    <a:lnTo>
                      <a:pt x="1353007" y="219619"/>
                    </a:lnTo>
                    <a:lnTo>
                      <a:pt x="1353921" y="218339"/>
                    </a:lnTo>
                    <a:lnTo>
                      <a:pt x="1356116" y="218705"/>
                    </a:lnTo>
                    <a:lnTo>
                      <a:pt x="1355018" y="220533"/>
                    </a:lnTo>
                    <a:lnTo>
                      <a:pt x="1349167" y="223093"/>
                    </a:lnTo>
                    <a:lnTo>
                      <a:pt x="1349167" y="224922"/>
                    </a:lnTo>
                    <a:lnTo>
                      <a:pt x="1345509" y="223825"/>
                    </a:lnTo>
                    <a:lnTo>
                      <a:pt x="1343681" y="225654"/>
                    </a:lnTo>
                    <a:lnTo>
                      <a:pt x="1345509" y="227848"/>
                    </a:lnTo>
                    <a:lnTo>
                      <a:pt x="1349898" y="228214"/>
                    </a:lnTo>
                    <a:lnTo>
                      <a:pt x="1349350" y="230774"/>
                    </a:lnTo>
                    <a:lnTo>
                      <a:pt x="1343681" y="232968"/>
                    </a:lnTo>
                    <a:lnTo>
                      <a:pt x="1351910" y="236625"/>
                    </a:lnTo>
                    <a:lnTo>
                      <a:pt x="1351361" y="237905"/>
                    </a:lnTo>
                    <a:lnTo>
                      <a:pt x="1354287" y="239003"/>
                    </a:lnTo>
                    <a:lnTo>
                      <a:pt x="1355933" y="238820"/>
                    </a:lnTo>
                    <a:lnTo>
                      <a:pt x="1358493" y="244488"/>
                    </a:lnTo>
                    <a:lnTo>
                      <a:pt x="1360870" y="246134"/>
                    </a:lnTo>
                    <a:lnTo>
                      <a:pt x="1359407" y="247414"/>
                    </a:lnTo>
                    <a:lnTo>
                      <a:pt x="1359041" y="249426"/>
                    </a:lnTo>
                    <a:lnTo>
                      <a:pt x="1357030" y="251072"/>
                    </a:lnTo>
                    <a:lnTo>
                      <a:pt x="1355018" y="255277"/>
                    </a:lnTo>
                    <a:lnTo>
                      <a:pt x="1355567" y="259300"/>
                    </a:lnTo>
                    <a:lnTo>
                      <a:pt x="1357944" y="261312"/>
                    </a:lnTo>
                    <a:lnTo>
                      <a:pt x="1357944" y="265883"/>
                    </a:lnTo>
                    <a:lnTo>
                      <a:pt x="1359956" y="268626"/>
                    </a:lnTo>
                    <a:lnTo>
                      <a:pt x="1366173" y="273015"/>
                    </a:lnTo>
                    <a:lnTo>
                      <a:pt x="1372756" y="274112"/>
                    </a:lnTo>
                    <a:lnTo>
                      <a:pt x="1383728" y="274844"/>
                    </a:lnTo>
                    <a:lnTo>
                      <a:pt x="1390860" y="277952"/>
                    </a:lnTo>
                    <a:lnTo>
                      <a:pt x="1394151" y="277952"/>
                    </a:lnTo>
                    <a:lnTo>
                      <a:pt x="1396894" y="282158"/>
                    </a:lnTo>
                    <a:lnTo>
                      <a:pt x="1394699" y="285450"/>
                    </a:lnTo>
                    <a:lnTo>
                      <a:pt x="1393054" y="286547"/>
                    </a:lnTo>
                    <a:lnTo>
                      <a:pt x="1397991" y="287461"/>
                    </a:lnTo>
                    <a:lnTo>
                      <a:pt x="1400734" y="289290"/>
                    </a:lnTo>
                    <a:lnTo>
                      <a:pt x="1404209" y="293679"/>
                    </a:lnTo>
                    <a:lnTo>
                      <a:pt x="1408597" y="295324"/>
                    </a:lnTo>
                    <a:lnTo>
                      <a:pt x="1418106" y="296970"/>
                    </a:lnTo>
                    <a:lnTo>
                      <a:pt x="1422129" y="298982"/>
                    </a:lnTo>
                    <a:lnTo>
                      <a:pt x="1423592" y="296970"/>
                    </a:lnTo>
                    <a:lnTo>
                      <a:pt x="1425055" y="300993"/>
                    </a:lnTo>
                    <a:lnTo>
                      <a:pt x="1429078" y="306113"/>
                    </a:lnTo>
                    <a:lnTo>
                      <a:pt x="1428895" y="308674"/>
                    </a:lnTo>
                    <a:lnTo>
                      <a:pt x="1426884" y="313977"/>
                    </a:lnTo>
                    <a:lnTo>
                      <a:pt x="1422129" y="316720"/>
                    </a:lnTo>
                    <a:lnTo>
                      <a:pt x="1421580" y="321291"/>
                    </a:lnTo>
                    <a:lnTo>
                      <a:pt x="1418106" y="325131"/>
                    </a:lnTo>
                    <a:lnTo>
                      <a:pt x="1419935" y="329520"/>
                    </a:lnTo>
                    <a:lnTo>
                      <a:pt x="1419021" y="332994"/>
                    </a:lnTo>
                    <a:lnTo>
                      <a:pt x="1426335" y="339029"/>
                    </a:lnTo>
                    <a:lnTo>
                      <a:pt x="1428529" y="347806"/>
                    </a:lnTo>
                    <a:lnTo>
                      <a:pt x="1430724" y="352195"/>
                    </a:lnTo>
                    <a:lnTo>
                      <a:pt x="1432004" y="357132"/>
                    </a:lnTo>
                    <a:lnTo>
                      <a:pt x="1431638" y="361521"/>
                    </a:lnTo>
                    <a:lnTo>
                      <a:pt x="1429626" y="365178"/>
                    </a:lnTo>
                    <a:lnTo>
                      <a:pt x="1424689" y="369201"/>
                    </a:lnTo>
                    <a:lnTo>
                      <a:pt x="1419203" y="370116"/>
                    </a:lnTo>
                    <a:lnTo>
                      <a:pt x="1415912" y="369201"/>
                    </a:lnTo>
                    <a:lnTo>
                      <a:pt x="1415180" y="371396"/>
                    </a:lnTo>
                    <a:lnTo>
                      <a:pt x="1419021" y="377064"/>
                    </a:lnTo>
                    <a:lnTo>
                      <a:pt x="1417740" y="379625"/>
                    </a:lnTo>
                    <a:lnTo>
                      <a:pt x="1406037" y="376882"/>
                    </a:lnTo>
                    <a:lnTo>
                      <a:pt x="1397991" y="376516"/>
                    </a:lnTo>
                    <a:lnTo>
                      <a:pt x="1393237" y="373407"/>
                    </a:lnTo>
                    <a:lnTo>
                      <a:pt x="1392140" y="369933"/>
                    </a:lnTo>
                    <a:lnTo>
                      <a:pt x="1392140" y="356767"/>
                    </a:lnTo>
                    <a:lnTo>
                      <a:pt x="1395614" y="348721"/>
                    </a:lnTo>
                    <a:lnTo>
                      <a:pt x="1394151" y="347075"/>
                    </a:lnTo>
                    <a:lnTo>
                      <a:pt x="1393420" y="338846"/>
                    </a:lnTo>
                    <a:lnTo>
                      <a:pt x="1394883" y="335189"/>
                    </a:lnTo>
                    <a:lnTo>
                      <a:pt x="1394334" y="330434"/>
                    </a:lnTo>
                    <a:lnTo>
                      <a:pt x="1393420" y="327691"/>
                    </a:lnTo>
                    <a:lnTo>
                      <a:pt x="1396894" y="324217"/>
                    </a:lnTo>
                    <a:lnTo>
                      <a:pt x="1411706" y="318731"/>
                    </a:lnTo>
                    <a:lnTo>
                      <a:pt x="1412986" y="316720"/>
                    </a:lnTo>
                    <a:lnTo>
                      <a:pt x="1413169" y="313611"/>
                    </a:lnTo>
                    <a:lnTo>
                      <a:pt x="1414266" y="310319"/>
                    </a:lnTo>
                    <a:lnTo>
                      <a:pt x="1418106" y="309771"/>
                    </a:lnTo>
                    <a:lnTo>
                      <a:pt x="1419021" y="305199"/>
                    </a:lnTo>
                    <a:lnTo>
                      <a:pt x="1408414" y="300993"/>
                    </a:lnTo>
                    <a:lnTo>
                      <a:pt x="1394883" y="303736"/>
                    </a:lnTo>
                    <a:lnTo>
                      <a:pt x="1381716" y="304651"/>
                    </a:lnTo>
                    <a:lnTo>
                      <a:pt x="1374219" y="302456"/>
                    </a:lnTo>
                    <a:lnTo>
                      <a:pt x="1368916" y="299347"/>
                    </a:lnTo>
                    <a:lnTo>
                      <a:pt x="1368002" y="299896"/>
                    </a:lnTo>
                    <a:lnTo>
                      <a:pt x="1364344" y="295873"/>
                    </a:lnTo>
                    <a:lnTo>
                      <a:pt x="1358493" y="291850"/>
                    </a:lnTo>
                    <a:lnTo>
                      <a:pt x="1356481" y="289656"/>
                    </a:lnTo>
                    <a:lnTo>
                      <a:pt x="1356481" y="287278"/>
                    </a:lnTo>
                    <a:lnTo>
                      <a:pt x="1344778" y="284170"/>
                    </a:lnTo>
                    <a:lnTo>
                      <a:pt x="1334172" y="279415"/>
                    </a:lnTo>
                    <a:lnTo>
                      <a:pt x="1330515" y="276672"/>
                    </a:lnTo>
                    <a:lnTo>
                      <a:pt x="1317897" y="273198"/>
                    </a:lnTo>
                    <a:lnTo>
                      <a:pt x="1294125" y="272649"/>
                    </a:lnTo>
                    <a:lnTo>
                      <a:pt x="1286627" y="273381"/>
                    </a:lnTo>
                    <a:lnTo>
                      <a:pt x="1280044" y="279050"/>
                    </a:lnTo>
                    <a:lnTo>
                      <a:pt x="1269987" y="281610"/>
                    </a:lnTo>
                    <a:lnTo>
                      <a:pt x="1268158" y="286730"/>
                    </a:lnTo>
                    <a:lnTo>
                      <a:pt x="1280776" y="286913"/>
                    </a:lnTo>
                    <a:lnTo>
                      <a:pt x="1286993" y="290204"/>
                    </a:lnTo>
                    <a:lnTo>
                      <a:pt x="1284981" y="293679"/>
                    </a:lnTo>
                    <a:lnTo>
                      <a:pt x="1280044" y="297153"/>
                    </a:lnTo>
                    <a:lnTo>
                      <a:pt x="1271267" y="298982"/>
                    </a:lnTo>
                    <a:lnTo>
                      <a:pt x="1264135" y="302273"/>
                    </a:lnTo>
                    <a:lnTo>
                      <a:pt x="1254809" y="303919"/>
                    </a:lnTo>
                    <a:lnTo>
                      <a:pt x="1254809" y="299896"/>
                    </a:lnTo>
                    <a:lnTo>
                      <a:pt x="1247495" y="295507"/>
                    </a:lnTo>
                    <a:lnTo>
                      <a:pt x="1242923" y="290936"/>
                    </a:lnTo>
                    <a:lnTo>
                      <a:pt x="1237986" y="291302"/>
                    </a:lnTo>
                    <a:lnTo>
                      <a:pt x="1233414" y="294959"/>
                    </a:lnTo>
                    <a:lnTo>
                      <a:pt x="1236523" y="296970"/>
                    </a:lnTo>
                    <a:lnTo>
                      <a:pt x="1238534" y="302456"/>
                    </a:lnTo>
                    <a:lnTo>
                      <a:pt x="1241094" y="306479"/>
                    </a:lnTo>
                    <a:lnTo>
                      <a:pt x="1242191" y="310136"/>
                    </a:lnTo>
                    <a:lnTo>
                      <a:pt x="1244752" y="310502"/>
                    </a:lnTo>
                    <a:lnTo>
                      <a:pt x="1255358" y="315805"/>
                    </a:lnTo>
                    <a:lnTo>
                      <a:pt x="1261758" y="317451"/>
                    </a:lnTo>
                    <a:lnTo>
                      <a:pt x="1266147" y="320743"/>
                    </a:lnTo>
                    <a:lnTo>
                      <a:pt x="1270170" y="321108"/>
                    </a:lnTo>
                    <a:lnTo>
                      <a:pt x="1272730" y="322937"/>
                    </a:lnTo>
                    <a:lnTo>
                      <a:pt x="1277484" y="321474"/>
                    </a:lnTo>
                    <a:lnTo>
                      <a:pt x="1281873" y="318548"/>
                    </a:lnTo>
                    <a:lnTo>
                      <a:pt x="1280776" y="322754"/>
                    </a:lnTo>
                    <a:lnTo>
                      <a:pt x="1282787" y="324583"/>
                    </a:lnTo>
                    <a:lnTo>
                      <a:pt x="1288090" y="323668"/>
                    </a:lnTo>
                    <a:lnTo>
                      <a:pt x="1289004" y="331714"/>
                    </a:lnTo>
                    <a:lnTo>
                      <a:pt x="1294856" y="335920"/>
                    </a:lnTo>
                    <a:lnTo>
                      <a:pt x="1294856" y="338663"/>
                    </a:lnTo>
                    <a:lnTo>
                      <a:pt x="1287542" y="338115"/>
                    </a:lnTo>
                    <a:lnTo>
                      <a:pt x="1283153" y="336652"/>
                    </a:lnTo>
                    <a:lnTo>
                      <a:pt x="1279496" y="334457"/>
                    </a:lnTo>
                    <a:lnTo>
                      <a:pt x="1278033" y="331531"/>
                    </a:lnTo>
                    <a:lnTo>
                      <a:pt x="1273644" y="329154"/>
                    </a:lnTo>
                    <a:lnTo>
                      <a:pt x="1256638" y="328240"/>
                    </a:lnTo>
                    <a:lnTo>
                      <a:pt x="1251883" y="326777"/>
                    </a:lnTo>
                    <a:lnTo>
                      <a:pt x="1236340" y="325680"/>
                    </a:lnTo>
                    <a:lnTo>
                      <a:pt x="1221711" y="322388"/>
                    </a:lnTo>
                    <a:lnTo>
                      <a:pt x="1217139" y="320194"/>
                    </a:lnTo>
                    <a:lnTo>
                      <a:pt x="1212385" y="316354"/>
                    </a:lnTo>
                    <a:lnTo>
                      <a:pt x="1213665" y="315257"/>
                    </a:lnTo>
                    <a:lnTo>
                      <a:pt x="1219700" y="314708"/>
                    </a:lnTo>
                    <a:lnTo>
                      <a:pt x="1220248" y="313245"/>
                    </a:lnTo>
                    <a:lnTo>
                      <a:pt x="1220065" y="307759"/>
                    </a:lnTo>
                    <a:lnTo>
                      <a:pt x="1214762" y="301725"/>
                    </a:lnTo>
                    <a:lnTo>
                      <a:pt x="1214396" y="298982"/>
                    </a:lnTo>
                    <a:lnTo>
                      <a:pt x="1217139" y="292399"/>
                    </a:lnTo>
                    <a:lnTo>
                      <a:pt x="1213299" y="289290"/>
                    </a:lnTo>
                    <a:lnTo>
                      <a:pt x="1217139" y="286913"/>
                    </a:lnTo>
                    <a:lnTo>
                      <a:pt x="1223722" y="276672"/>
                    </a:lnTo>
                    <a:lnTo>
                      <a:pt x="1220248" y="269906"/>
                    </a:lnTo>
                    <a:lnTo>
                      <a:pt x="1219150" y="265335"/>
                    </a:lnTo>
                    <a:lnTo>
                      <a:pt x="1223173" y="263872"/>
                    </a:lnTo>
                    <a:lnTo>
                      <a:pt x="1218602" y="260215"/>
                    </a:lnTo>
                    <a:lnTo>
                      <a:pt x="1217505" y="257655"/>
                    </a:lnTo>
                    <a:lnTo>
                      <a:pt x="1218053" y="255277"/>
                    </a:lnTo>
                    <a:lnTo>
                      <a:pt x="1210739" y="251072"/>
                    </a:lnTo>
                    <a:lnTo>
                      <a:pt x="1208545" y="248511"/>
                    </a:lnTo>
                    <a:lnTo>
                      <a:pt x="1201779" y="250340"/>
                    </a:lnTo>
                    <a:lnTo>
                      <a:pt x="1202144" y="253449"/>
                    </a:lnTo>
                    <a:lnTo>
                      <a:pt x="1205436" y="258752"/>
                    </a:lnTo>
                    <a:lnTo>
                      <a:pt x="1207631" y="264055"/>
                    </a:lnTo>
                    <a:lnTo>
                      <a:pt x="1207631" y="276124"/>
                    </a:lnTo>
                    <a:lnTo>
                      <a:pt x="1204156" y="280147"/>
                    </a:lnTo>
                    <a:lnTo>
                      <a:pt x="1188978" y="288559"/>
                    </a:lnTo>
                    <a:lnTo>
                      <a:pt x="1179652" y="290936"/>
                    </a:lnTo>
                    <a:lnTo>
                      <a:pt x="1165938" y="296970"/>
                    </a:lnTo>
                    <a:lnTo>
                      <a:pt x="1166486" y="300628"/>
                    </a:lnTo>
                    <a:lnTo>
                      <a:pt x="1166120" y="303005"/>
                    </a:lnTo>
                    <a:lnTo>
                      <a:pt x="1164658" y="306113"/>
                    </a:lnTo>
                    <a:lnTo>
                      <a:pt x="1157160" y="310502"/>
                    </a:lnTo>
                    <a:lnTo>
                      <a:pt x="1157160" y="313062"/>
                    </a:lnTo>
                    <a:lnTo>
                      <a:pt x="1167035" y="319097"/>
                    </a:lnTo>
                    <a:lnTo>
                      <a:pt x="1173252" y="325131"/>
                    </a:lnTo>
                    <a:lnTo>
                      <a:pt x="1177458" y="330434"/>
                    </a:lnTo>
                    <a:lnTo>
                      <a:pt x="1180018" y="339395"/>
                    </a:lnTo>
                    <a:lnTo>
                      <a:pt x="1186052" y="345429"/>
                    </a:lnTo>
                    <a:lnTo>
                      <a:pt x="1190258" y="351646"/>
                    </a:lnTo>
                    <a:lnTo>
                      <a:pt x="1190258" y="354207"/>
                    </a:lnTo>
                    <a:lnTo>
                      <a:pt x="1188613" y="359692"/>
                    </a:lnTo>
                    <a:lnTo>
                      <a:pt x="1184773" y="365361"/>
                    </a:lnTo>
                    <a:lnTo>
                      <a:pt x="1184224" y="367738"/>
                    </a:lnTo>
                    <a:lnTo>
                      <a:pt x="1177458" y="372676"/>
                    </a:lnTo>
                    <a:lnTo>
                      <a:pt x="1176360" y="376516"/>
                    </a:lnTo>
                    <a:lnTo>
                      <a:pt x="1176544" y="381453"/>
                    </a:lnTo>
                    <a:lnTo>
                      <a:pt x="1173435" y="384379"/>
                    </a:lnTo>
                    <a:lnTo>
                      <a:pt x="1172337" y="387853"/>
                    </a:lnTo>
                    <a:lnTo>
                      <a:pt x="1171240" y="393705"/>
                    </a:lnTo>
                    <a:lnTo>
                      <a:pt x="1177092" y="400654"/>
                    </a:lnTo>
                    <a:lnTo>
                      <a:pt x="1180750" y="406323"/>
                    </a:lnTo>
                    <a:lnTo>
                      <a:pt x="1179652" y="410528"/>
                    </a:lnTo>
                    <a:lnTo>
                      <a:pt x="1176544" y="415466"/>
                    </a:lnTo>
                    <a:lnTo>
                      <a:pt x="1176360" y="418026"/>
                    </a:lnTo>
                    <a:lnTo>
                      <a:pt x="1180201" y="422963"/>
                    </a:lnTo>
                    <a:lnTo>
                      <a:pt x="1185504" y="423512"/>
                    </a:lnTo>
                    <a:lnTo>
                      <a:pt x="1193184" y="421866"/>
                    </a:lnTo>
                    <a:lnTo>
                      <a:pt x="1198487" y="421866"/>
                    </a:lnTo>
                    <a:lnTo>
                      <a:pt x="1204339" y="423512"/>
                    </a:lnTo>
                    <a:lnTo>
                      <a:pt x="1211654" y="424060"/>
                    </a:lnTo>
                    <a:lnTo>
                      <a:pt x="1212933" y="421683"/>
                    </a:lnTo>
                    <a:lnTo>
                      <a:pt x="1223905" y="417294"/>
                    </a:lnTo>
                    <a:lnTo>
                      <a:pt x="1234694" y="417477"/>
                    </a:lnTo>
                    <a:lnTo>
                      <a:pt x="1250054" y="422963"/>
                    </a:lnTo>
                    <a:lnTo>
                      <a:pt x="1254809" y="425889"/>
                    </a:lnTo>
                    <a:lnTo>
                      <a:pt x="1266513" y="430461"/>
                    </a:lnTo>
                    <a:lnTo>
                      <a:pt x="1275838" y="433204"/>
                    </a:lnTo>
                    <a:lnTo>
                      <a:pt x="1277667" y="436129"/>
                    </a:lnTo>
                    <a:lnTo>
                      <a:pt x="1278033" y="440884"/>
                    </a:lnTo>
                    <a:lnTo>
                      <a:pt x="1277484" y="443992"/>
                    </a:lnTo>
                    <a:lnTo>
                      <a:pt x="1285896" y="455696"/>
                    </a:lnTo>
                    <a:lnTo>
                      <a:pt x="1287907" y="456061"/>
                    </a:lnTo>
                    <a:lnTo>
                      <a:pt x="1288456" y="459536"/>
                    </a:lnTo>
                    <a:lnTo>
                      <a:pt x="1285530" y="461913"/>
                    </a:lnTo>
                    <a:lnTo>
                      <a:pt x="1278947" y="462645"/>
                    </a:lnTo>
                    <a:lnTo>
                      <a:pt x="1274193" y="464839"/>
                    </a:lnTo>
                    <a:lnTo>
                      <a:pt x="1272181" y="468496"/>
                    </a:lnTo>
                    <a:lnTo>
                      <a:pt x="1271815" y="475628"/>
                    </a:lnTo>
                    <a:lnTo>
                      <a:pt x="1272730" y="481297"/>
                    </a:lnTo>
                    <a:lnTo>
                      <a:pt x="1274376" y="484040"/>
                    </a:lnTo>
                    <a:lnTo>
                      <a:pt x="1280044" y="483308"/>
                    </a:lnTo>
                    <a:lnTo>
                      <a:pt x="1289004" y="486234"/>
                    </a:lnTo>
                    <a:lnTo>
                      <a:pt x="1297417" y="486051"/>
                    </a:lnTo>
                    <a:lnTo>
                      <a:pt x="1306560" y="489708"/>
                    </a:lnTo>
                    <a:lnTo>
                      <a:pt x="1305280" y="490806"/>
                    </a:lnTo>
                    <a:lnTo>
                      <a:pt x="1293759" y="492451"/>
                    </a:lnTo>
                    <a:lnTo>
                      <a:pt x="1287542" y="491171"/>
                    </a:lnTo>
                    <a:lnTo>
                      <a:pt x="1276387" y="491354"/>
                    </a:lnTo>
                    <a:lnTo>
                      <a:pt x="1275290" y="488977"/>
                    </a:lnTo>
                    <a:lnTo>
                      <a:pt x="1273278" y="486600"/>
                    </a:lnTo>
                    <a:lnTo>
                      <a:pt x="1263769" y="483308"/>
                    </a:lnTo>
                    <a:lnTo>
                      <a:pt x="1262855" y="480017"/>
                    </a:lnTo>
                    <a:lnTo>
                      <a:pt x="1264866" y="478554"/>
                    </a:lnTo>
                    <a:lnTo>
                      <a:pt x="1265781" y="475628"/>
                    </a:lnTo>
                    <a:lnTo>
                      <a:pt x="1265415" y="472153"/>
                    </a:lnTo>
                    <a:lnTo>
                      <a:pt x="1265964" y="467948"/>
                    </a:lnTo>
                    <a:lnTo>
                      <a:pt x="1269438" y="463010"/>
                    </a:lnTo>
                    <a:lnTo>
                      <a:pt x="1267610" y="461730"/>
                    </a:lnTo>
                    <a:lnTo>
                      <a:pt x="1264684" y="462462"/>
                    </a:lnTo>
                    <a:lnTo>
                      <a:pt x="1264135" y="459536"/>
                    </a:lnTo>
                    <a:lnTo>
                      <a:pt x="1265781" y="455696"/>
                    </a:lnTo>
                    <a:lnTo>
                      <a:pt x="1266513" y="454964"/>
                    </a:lnTo>
                    <a:lnTo>
                      <a:pt x="1266147" y="452587"/>
                    </a:lnTo>
                    <a:lnTo>
                      <a:pt x="1267061" y="450393"/>
                    </a:lnTo>
                    <a:lnTo>
                      <a:pt x="1266147" y="448381"/>
                    </a:lnTo>
                    <a:lnTo>
                      <a:pt x="1263221" y="445638"/>
                    </a:lnTo>
                    <a:lnTo>
                      <a:pt x="1259015" y="444175"/>
                    </a:lnTo>
                    <a:lnTo>
                      <a:pt x="1256638" y="441798"/>
                    </a:lnTo>
                    <a:lnTo>
                      <a:pt x="1252615" y="440152"/>
                    </a:lnTo>
                    <a:lnTo>
                      <a:pt x="1250603" y="437409"/>
                    </a:lnTo>
                    <a:lnTo>
                      <a:pt x="1251335" y="433752"/>
                    </a:lnTo>
                    <a:lnTo>
                      <a:pt x="1248409" y="428632"/>
                    </a:lnTo>
                    <a:lnTo>
                      <a:pt x="1235974" y="429729"/>
                    </a:lnTo>
                    <a:lnTo>
                      <a:pt x="1228660" y="431375"/>
                    </a:lnTo>
                    <a:lnTo>
                      <a:pt x="1214396" y="433021"/>
                    </a:lnTo>
                    <a:lnTo>
                      <a:pt x="1205802" y="436678"/>
                    </a:lnTo>
                    <a:lnTo>
                      <a:pt x="1196659" y="438872"/>
                    </a:lnTo>
                    <a:lnTo>
                      <a:pt x="1192636" y="440884"/>
                    </a:lnTo>
                    <a:lnTo>
                      <a:pt x="1192636" y="443444"/>
                    </a:lnTo>
                    <a:lnTo>
                      <a:pt x="1193367" y="447284"/>
                    </a:lnTo>
                    <a:lnTo>
                      <a:pt x="1191721" y="451124"/>
                    </a:lnTo>
                    <a:lnTo>
                      <a:pt x="1189527" y="453684"/>
                    </a:lnTo>
                    <a:lnTo>
                      <a:pt x="1190624" y="456793"/>
                    </a:lnTo>
                    <a:lnTo>
                      <a:pt x="1193184" y="457890"/>
                    </a:lnTo>
                    <a:lnTo>
                      <a:pt x="1194647" y="460816"/>
                    </a:lnTo>
                    <a:lnTo>
                      <a:pt x="1197939" y="462827"/>
                    </a:lnTo>
                    <a:lnTo>
                      <a:pt x="1197390" y="465753"/>
                    </a:lnTo>
                    <a:lnTo>
                      <a:pt x="1200133" y="467948"/>
                    </a:lnTo>
                    <a:lnTo>
                      <a:pt x="1201413" y="471605"/>
                    </a:lnTo>
                    <a:lnTo>
                      <a:pt x="1202144" y="477091"/>
                    </a:lnTo>
                    <a:lnTo>
                      <a:pt x="1200133" y="485137"/>
                    </a:lnTo>
                    <a:lnTo>
                      <a:pt x="1193733" y="488611"/>
                    </a:lnTo>
                    <a:lnTo>
                      <a:pt x="1180018" y="499400"/>
                    </a:lnTo>
                    <a:lnTo>
                      <a:pt x="1179104" y="501594"/>
                    </a:lnTo>
                    <a:lnTo>
                      <a:pt x="1178921" y="505983"/>
                    </a:lnTo>
                    <a:lnTo>
                      <a:pt x="1177092" y="511835"/>
                    </a:lnTo>
                    <a:lnTo>
                      <a:pt x="1169961" y="519698"/>
                    </a:lnTo>
                    <a:lnTo>
                      <a:pt x="1165206" y="522441"/>
                    </a:lnTo>
                    <a:lnTo>
                      <a:pt x="1158074" y="525001"/>
                    </a:lnTo>
                    <a:lnTo>
                      <a:pt x="1153869" y="528658"/>
                    </a:lnTo>
                    <a:lnTo>
                      <a:pt x="1140702" y="532133"/>
                    </a:lnTo>
                    <a:lnTo>
                      <a:pt x="1138874" y="534327"/>
                    </a:lnTo>
                    <a:lnTo>
                      <a:pt x="1142165" y="539447"/>
                    </a:lnTo>
                    <a:lnTo>
                      <a:pt x="1139057" y="545665"/>
                    </a:lnTo>
                    <a:lnTo>
                      <a:pt x="1132839" y="547127"/>
                    </a:lnTo>
                    <a:lnTo>
                      <a:pt x="1115284" y="541642"/>
                    </a:lnTo>
                    <a:lnTo>
                      <a:pt x="1105958" y="540910"/>
                    </a:lnTo>
                    <a:lnTo>
                      <a:pt x="1099924" y="542373"/>
                    </a:lnTo>
                    <a:lnTo>
                      <a:pt x="1094804" y="542556"/>
                    </a:lnTo>
                    <a:lnTo>
                      <a:pt x="1083649" y="541276"/>
                    </a:lnTo>
                    <a:lnTo>
                      <a:pt x="1081637" y="540179"/>
                    </a:lnTo>
                    <a:lnTo>
                      <a:pt x="1081637" y="537070"/>
                    </a:lnTo>
                    <a:lnTo>
                      <a:pt x="1082918" y="535424"/>
                    </a:lnTo>
                    <a:lnTo>
                      <a:pt x="1081820" y="527744"/>
                    </a:lnTo>
                    <a:lnTo>
                      <a:pt x="1075420" y="527012"/>
                    </a:lnTo>
                    <a:lnTo>
                      <a:pt x="1074140" y="525001"/>
                    </a:lnTo>
                    <a:lnTo>
                      <a:pt x="1075420" y="523538"/>
                    </a:lnTo>
                    <a:lnTo>
                      <a:pt x="1080175" y="522258"/>
                    </a:lnTo>
                    <a:lnTo>
                      <a:pt x="1085843" y="524635"/>
                    </a:lnTo>
                    <a:lnTo>
                      <a:pt x="1087489" y="527195"/>
                    </a:lnTo>
                    <a:lnTo>
                      <a:pt x="1093341" y="527012"/>
                    </a:lnTo>
                    <a:lnTo>
                      <a:pt x="1096084" y="524087"/>
                    </a:lnTo>
                    <a:lnTo>
                      <a:pt x="1100655" y="524087"/>
                    </a:lnTo>
                    <a:lnTo>
                      <a:pt x="1104861" y="518967"/>
                    </a:lnTo>
                    <a:lnTo>
                      <a:pt x="1108884" y="521161"/>
                    </a:lnTo>
                    <a:lnTo>
                      <a:pt x="1115284" y="519149"/>
                    </a:lnTo>
                    <a:lnTo>
                      <a:pt x="1116564" y="517321"/>
                    </a:lnTo>
                    <a:lnTo>
                      <a:pt x="1118942" y="516406"/>
                    </a:lnTo>
                    <a:lnTo>
                      <a:pt x="1123330" y="516955"/>
                    </a:lnTo>
                    <a:lnTo>
                      <a:pt x="1130096" y="515675"/>
                    </a:lnTo>
                    <a:lnTo>
                      <a:pt x="1132839" y="513298"/>
                    </a:lnTo>
                    <a:lnTo>
                      <a:pt x="1130096" y="510738"/>
                    </a:lnTo>
                    <a:lnTo>
                      <a:pt x="1121868" y="510738"/>
                    </a:lnTo>
                    <a:lnTo>
                      <a:pt x="1118942" y="511835"/>
                    </a:lnTo>
                    <a:lnTo>
                      <a:pt x="1115467" y="510189"/>
                    </a:lnTo>
                    <a:lnTo>
                      <a:pt x="1116016" y="506166"/>
                    </a:lnTo>
                    <a:lnTo>
                      <a:pt x="1124793" y="509640"/>
                    </a:lnTo>
                    <a:lnTo>
                      <a:pt x="1134668" y="508543"/>
                    </a:lnTo>
                    <a:lnTo>
                      <a:pt x="1135765" y="507446"/>
                    </a:lnTo>
                    <a:lnTo>
                      <a:pt x="1136313" y="502143"/>
                    </a:lnTo>
                    <a:lnTo>
                      <a:pt x="1140519" y="502143"/>
                    </a:lnTo>
                    <a:lnTo>
                      <a:pt x="1143811" y="499034"/>
                    </a:lnTo>
                    <a:lnTo>
                      <a:pt x="1144177" y="496291"/>
                    </a:lnTo>
                    <a:lnTo>
                      <a:pt x="1146554" y="492634"/>
                    </a:lnTo>
                    <a:lnTo>
                      <a:pt x="1147651" y="489525"/>
                    </a:lnTo>
                    <a:lnTo>
                      <a:pt x="1155880" y="487148"/>
                    </a:lnTo>
                    <a:lnTo>
                      <a:pt x="1159537" y="483857"/>
                    </a:lnTo>
                    <a:lnTo>
                      <a:pt x="1157892" y="481662"/>
                    </a:lnTo>
                    <a:lnTo>
                      <a:pt x="1160269" y="478554"/>
                    </a:lnTo>
                    <a:lnTo>
                      <a:pt x="1158989" y="468313"/>
                    </a:lnTo>
                    <a:lnTo>
                      <a:pt x="1159171" y="464839"/>
                    </a:lnTo>
                    <a:lnTo>
                      <a:pt x="1161183" y="459902"/>
                    </a:lnTo>
                    <a:lnTo>
                      <a:pt x="1168132" y="452953"/>
                    </a:lnTo>
                    <a:lnTo>
                      <a:pt x="1167583" y="444175"/>
                    </a:lnTo>
                    <a:lnTo>
                      <a:pt x="1153869" y="436312"/>
                    </a:lnTo>
                    <a:lnTo>
                      <a:pt x="1143628" y="426438"/>
                    </a:lnTo>
                    <a:lnTo>
                      <a:pt x="1143628" y="421500"/>
                    </a:lnTo>
                    <a:lnTo>
                      <a:pt x="1145457" y="417477"/>
                    </a:lnTo>
                    <a:lnTo>
                      <a:pt x="1146005" y="413454"/>
                    </a:lnTo>
                    <a:lnTo>
                      <a:pt x="1144908" y="409431"/>
                    </a:lnTo>
                    <a:lnTo>
                      <a:pt x="1148017" y="405591"/>
                    </a:lnTo>
                    <a:lnTo>
                      <a:pt x="1146005" y="398825"/>
                    </a:lnTo>
                    <a:lnTo>
                      <a:pt x="1148931" y="394619"/>
                    </a:lnTo>
                    <a:lnTo>
                      <a:pt x="1148931" y="388768"/>
                    </a:lnTo>
                    <a:lnTo>
                      <a:pt x="1146920" y="386939"/>
                    </a:lnTo>
                    <a:lnTo>
                      <a:pt x="1146920" y="385476"/>
                    </a:lnTo>
                    <a:lnTo>
                      <a:pt x="1145823" y="384196"/>
                    </a:lnTo>
                    <a:lnTo>
                      <a:pt x="1145274" y="381453"/>
                    </a:lnTo>
                    <a:lnTo>
                      <a:pt x="1146371" y="377430"/>
                    </a:lnTo>
                    <a:lnTo>
                      <a:pt x="1146005" y="375602"/>
                    </a:lnTo>
                    <a:lnTo>
                      <a:pt x="1142897" y="373590"/>
                    </a:lnTo>
                    <a:lnTo>
                      <a:pt x="1142165" y="369933"/>
                    </a:lnTo>
                    <a:lnTo>
                      <a:pt x="1144177" y="366641"/>
                    </a:lnTo>
                    <a:lnTo>
                      <a:pt x="1150028" y="363715"/>
                    </a:lnTo>
                    <a:lnTo>
                      <a:pt x="1150211" y="361704"/>
                    </a:lnTo>
                    <a:lnTo>
                      <a:pt x="1149114" y="352378"/>
                    </a:lnTo>
                    <a:lnTo>
                      <a:pt x="1151308" y="348172"/>
                    </a:lnTo>
                    <a:lnTo>
                      <a:pt x="1151308" y="342686"/>
                    </a:lnTo>
                    <a:lnTo>
                      <a:pt x="1144908" y="333543"/>
                    </a:lnTo>
                    <a:lnTo>
                      <a:pt x="1146005" y="326960"/>
                    </a:lnTo>
                    <a:lnTo>
                      <a:pt x="1136496" y="322754"/>
                    </a:lnTo>
                    <a:lnTo>
                      <a:pt x="1131742" y="319280"/>
                    </a:lnTo>
                    <a:lnTo>
                      <a:pt x="1125524" y="312514"/>
                    </a:lnTo>
                    <a:lnTo>
                      <a:pt x="1125891" y="308856"/>
                    </a:lnTo>
                    <a:lnTo>
                      <a:pt x="1126622" y="308125"/>
                    </a:lnTo>
                    <a:lnTo>
                      <a:pt x="1134119" y="305382"/>
                    </a:lnTo>
                    <a:lnTo>
                      <a:pt x="1134851" y="302639"/>
                    </a:lnTo>
                    <a:lnTo>
                      <a:pt x="1138508" y="300079"/>
                    </a:lnTo>
                    <a:lnTo>
                      <a:pt x="1138874" y="297885"/>
                    </a:lnTo>
                    <a:lnTo>
                      <a:pt x="1138142" y="295507"/>
                    </a:lnTo>
                    <a:lnTo>
                      <a:pt x="1142165" y="290936"/>
                    </a:lnTo>
                    <a:lnTo>
                      <a:pt x="1145274" y="283255"/>
                    </a:lnTo>
                    <a:lnTo>
                      <a:pt x="1148017" y="279415"/>
                    </a:lnTo>
                    <a:lnTo>
                      <a:pt x="1149114" y="272467"/>
                    </a:lnTo>
                    <a:lnTo>
                      <a:pt x="1147468" y="268626"/>
                    </a:lnTo>
                    <a:lnTo>
                      <a:pt x="1146920" y="263689"/>
                    </a:lnTo>
                    <a:lnTo>
                      <a:pt x="1147651" y="257655"/>
                    </a:lnTo>
                    <a:lnTo>
                      <a:pt x="1145823" y="256192"/>
                    </a:lnTo>
                    <a:lnTo>
                      <a:pt x="1147651" y="254546"/>
                    </a:lnTo>
                    <a:lnTo>
                      <a:pt x="1146920" y="254180"/>
                    </a:lnTo>
                    <a:lnTo>
                      <a:pt x="1127536" y="249426"/>
                    </a:lnTo>
                    <a:lnTo>
                      <a:pt x="1120770" y="246134"/>
                    </a:lnTo>
                    <a:lnTo>
                      <a:pt x="1101204" y="247597"/>
                    </a:lnTo>
                    <a:lnTo>
                      <a:pt x="1093158" y="246866"/>
                    </a:lnTo>
                    <a:lnTo>
                      <a:pt x="1079626" y="247231"/>
                    </a:lnTo>
                    <a:lnTo>
                      <a:pt x="1074323" y="245768"/>
                    </a:lnTo>
                    <a:lnTo>
                      <a:pt x="1077431" y="243757"/>
                    </a:lnTo>
                    <a:lnTo>
                      <a:pt x="1064814" y="244488"/>
                    </a:lnTo>
                    <a:lnTo>
                      <a:pt x="1062254" y="246866"/>
                    </a:lnTo>
                    <a:lnTo>
                      <a:pt x="1062254" y="248694"/>
                    </a:lnTo>
                    <a:lnTo>
                      <a:pt x="1060060" y="252352"/>
                    </a:lnTo>
                    <a:lnTo>
                      <a:pt x="1056037" y="256192"/>
                    </a:lnTo>
                    <a:lnTo>
                      <a:pt x="1052928" y="260580"/>
                    </a:lnTo>
                    <a:lnTo>
                      <a:pt x="1049636" y="271186"/>
                    </a:lnTo>
                    <a:lnTo>
                      <a:pt x="1047259" y="277038"/>
                    </a:lnTo>
                    <a:lnTo>
                      <a:pt x="1044699" y="280147"/>
                    </a:lnTo>
                    <a:lnTo>
                      <a:pt x="1041590" y="294044"/>
                    </a:lnTo>
                    <a:lnTo>
                      <a:pt x="1039579" y="298982"/>
                    </a:lnTo>
                    <a:lnTo>
                      <a:pt x="1030618" y="308674"/>
                    </a:lnTo>
                    <a:lnTo>
                      <a:pt x="1021475" y="314891"/>
                    </a:lnTo>
                    <a:lnTo>
                      <a:pt x="1012698" y="319645"/>
                    </a:lnTo>
                    <a:lnTo>
                      <a:pt x="1000080" y="323303"/>
                    </a:lnTo>
                    <a:lnTo>
                      <a:pt x="997154" y="332263"/>
                    </a:lnTo>
                    <a:lnTo>
                      <a:pt x="997154" y="333909"/>
                    </a:lnTo>
                    <a:lnTo>
                      <a:pt x="999349" y="334092"/>
                    </a:lnTo>
                    <a:lnTo>
                      <a:pt x="1004286" y="329154"/>
                    </a:lnTo>
                    <a:lnTo>
                      <a:pt x="1005749" y="329886"/>
                    </a:lnTo>
                    <a:lnTo>
                      <a:pt x="1005749" y="334092"/>
                    </a:lnTo>
                    <a:lnTo>
                      <a:pt x="1003555" y="336652"/>
                    </a:lnTo>
                    <a:lnTo>
                      <a:pt x="995143" y="340309"/>
                    </a:lnTo>
                    <a:lnTo>
                      <a:pt x="992948" y="345063"/>
                    </a:lnTo>
                    <a:lnTo>
                      <a:pt x="995692" y="348721"/>
                    </a:lnTo>
                    <a:lnTo>
                      <a:pt x="1002092" y="347075"/>
                    </a:lnTo>
                    <a:lnTo>
                      <a:pt x="1005749" y="344880"/>
                    </a:lnTo>
                    <a:lnTo>
                      <a:pt x="1012515" y="345429"/>
                    </a:lnTo>
                    <a:lnTo>
                      <a:pt x="1015441" y="349818"/>
                    </a:lnTo>
                    <a:lnTo>
                      <a:pt x="1013064" y="353475"/>
                    </a:lnTo>
                    <a:lnTo>
                      <a:pt x="1013064" y="365178"/>
                    </a:lnTo>
                    <a:lnTo>
                      <a:pt x="1009407" y="368653"/>
                    </a:lnTo>
                    <a:lnTo>
                      <a:pt x="1010504" y="374870"/>
                    </a:lnTo>
                    <a:lnTo>
                      <a:pt x="1013247" y="378344"/>
                    </a:lnTo>
                    <a:lnTo>
                      <a:pt x="1010138" y="382733"/>
                    </a:lnTo>
                    <a:lnTo>
                      <a:pt x="1005384" y="382733"/>
                    </a:lnTo>
                    <a:lnTo>
                      <a:pt x="1002640" y="379990"/>
                    </a:lnTo>
                    <a:lnTo>
                      <a:pt x="1001177" y="386756"/>
                    </a:lnTo>
                    <a:lnTo>
                      <a:pt x="1001543" y="399008"/>
                    </a:lnTo>
                    <a:lnTo>
                      <a:pt x="1004652" y="403214"/>
                    </a:lnTo>
                    <a:lnTo>
                      <a:pt x="1004652" y="399191"/>
                    </a:lnTo>
                    <a:lnTo>
                      <a:pt x="1011052" y="397362"/>
                    </a:lnTo>
                    <a:lnTo>
                      <a:pt x="1021658" y="401751"/>
                    </a:lnTo>
                    <a:lnTo>
                      <a:pt x="1027693" y="405225"/>
                    </a:lnTo>
                    <a:lnTo>
                      <a:pt x="1030618" y="404128"/>
                    </a:lnTo>
                    <a:lnTo>
                      <a:pt x="1033544" y="404494"/>
                    </a:lnTo>
                    <a:lnTo>
                      <a:pt x="1032081" y="410528"/>
                    </a:lnTo>
                    <a:lnTo>
                      <a:pt x="1035921" y="417660"/>
                    </a:lnTo>
                    <a:lnTo>
                      <a:pt x="1039396" y="421866"/>
                    </a:lnTo>
                    <a:lnTo>
                      <a:pt x="1043053" y="427718"/>
                    </a:lnTo>
                    <a:lnTo>
                      <a:pt x="1050551" y="431009"/>
                    </a:lnTo>
                    <a:lnTo>
                      <a:pt x="1055854" y="429912"/>
                    </a:lnTo>
                    <a:lnTo>
                      <a:pt x="1056037" y="431741"/>
                    </a:lnTo>
                    <a:lnTo>
                      <a:pt x="1058596" y="433752"/>
                    </a:lnTo>
                    <a:lnTo>
                      <a:pt x="1053476" y="438507"/>
                    </a:lnTo>
                    <a:lnTo>
                      <a:pt x="1048905" y="448381"/>
                    </a:lnTo>
                    <a:lnTo>
                      <a:pt x="1044882" y="455147"/>
                    </a:lnTo>
                    <a:lnTo>
                      <a:pt x="1043784" y="458804"/>
                    </a:lnTo>
                    <a:lnTo>
                      <a:pt x="1037385" y="461913"/>
                    </a:lnTo>
                    <a:lnTo>
                      <a:pt x="1034824" y="459536"/>
                    </a:lnTo>
                    <a:lnTo>
                      <a:pt x="1035373" y="455513"/>
                    </a:lnTo>
                    <a:lnTo>
                      <a:pt x="1030984" y="451673"/>
                    </a:lnTo>
                    <a:lnTo>
                      <a:pt x="1022390" y="448381"/>
                    </a:lnTo>
                    <a:lnTo>
                      <a:pt x="1006663" y="435764"/>
                    </a:lnTo>
                    <a:lnTo>
                      <a:pt x="1001177" y="433204"/>
                    </a:lnTo>
                    <a:lnTo>
                      <a:pt x="993497" y="431923"/>
                    </a:lnTo>
                    <a:lnTo>
                      <a:pt x="981977" y="426438"/>
                    </a:lnTo>
                    <a:lnTo>
                      <a:pt x="969542" y="423512"/>
                    </a:lnTo>
                    <a:lnTo>
                      <a:pt x="970090" y="420952"/>
                    </a:lnTo>
                    <a:lnTo>
                      <a:pt x="973748" y="420952"/>
                    </a:lnTo>
                    <a:lnTo>
                      <a:pt x="971554" y="419672"/>
                    </a:lnTo>
                    <a:lnTo>
                      <a:pt x="963508" y="418574"/>
                    </a:lnTo>
                    <a:lnTo>
                      <a:pt x="953084" y="413637"/>
                    </a:lnTo>
                    <a:lnTo>
                      <a:pt x="946684" y="412174"/>
                    </a:lnTo>
                    <a:lnTo>
                      <a:pt x="931690" y="403397"/>
                    </a:lnTo>
                    <a:lnTo>
                      <a:pt x="923461" y="401934"/>
                    </a:lnTo>
                    <a:lnTo>
                      <a:pt x="910111" y="397911"/>
                    </a:lnTo>
                    <a:lnTo>
                      <a:pt x="906271" y="397911"/>
                    </a:lnTo>
                    <a:lnTo>
                      <a:pt x="897311" y="394071"/>
                    </a:lnTo>
                    <a:lnTo>
                      <a:pt x="890179" y="394619"/>
                    </a:lnTo>
                    <a:lnTo>
                      <a:pt x="866224" y="393156"/>
                    </a:lnTo>
                    <a:lnTo>
                      <a:pt x="864030" y="391511"/>
                    </a:lnTo>
                    <a:lnTo>
                      <a:pt x="856167" y="389682"/>
                    </a:lnTo>
                    <a:lnTo>
                      <a:pt x="849950" y="389499"/>
                    </a:lnTo>
                    <a:lnTo>
                      <a:pt x="847389" y="390413"/>
                    </a:lnTo>
                    <a:lnTo>
                      <a:pt x="847206" y="393339"/>
                    </a:lnTo>
                    <a:lnTo>
                      <a:pt x="844646" y="395899"/>
                    </a:lnTo>
                    <a:lnTo>
                      <a:pt x="835320" y="399740"/>
                    </a:lnTo>
                    <a:lnTo>
                      <a:pt x="835686" y="402300"/>
                    </a:lnTo>
                    <a:lnTo>
                      <a:pt x="838795" y="407054"/>
                    </a:lnTo>
                    <a:lnTo>
                      <a:pt x="844646" y="413271"/>
                    </a:lnTo>
                    <a:lnTo>
                      <a:pt x="849035" y="422963"/>
                    </a:lnTo>
                    <a:lnTo>
                      <a:pt x="848852" y="420952"/>
                    </a:lnTo>
                    <a:lnTo>
                      <a:pt x="851412" y="421500"/>
                    </a:lnTo>
                    <a:lnTo>
                      <a:pt x="848486" y="431375"/>
                    </a:lnTo>
                    <a:lnTo>
                      <a:pt x="847389" y="433021"/>
                    </a:lnTo>
                    <a:lnTo>
                      <a:pt x="838429" y="439604"/>
                    </a:lnTo>
                    <a:lnTo>
                      <a:pt x="824166" y="440518"/>
                    </a:lnTo>
                    <a:lnTo>
                      <a:pt x="823983" y="444907"/>
                    </a:lnTo>
                    <a:lnTo>
                      <a:pt x="826177" y="447650"/>
                    </a:lnTo>
                    <a:lnTo>
                      <a:pt x="826726" y="450393"/>
                    </a:lnTo>
                    <a:lnTo>
                      <a:pt x="821422" y="455147"/>
                    </a:lnTo>
                    <a:lnTo>
                      <a:pt x="815754" y="456793"/>
                    </a:lnTo>
                    <a:lnTo>
                      <a:pt x="809536" y="454964"/>
                    </a:lnTo>
                    <a:lnTo>
                      <a:pt x="804599" y="451673"/>
                    </a:lnTo>
                    <a:lnTo>
                      <a:pt x="804599" y="446370"/>
                    </a:lnTo>
                    <a:lnTo>
                      <a:pt x="806428" y="443261"/>
                    </a:lnTo>
                    <a:lnTo>
                      <a:pt x="809536" y="440884"/>
                    </a:lnTo>
                    <a:lnTo>
                      <a:pt x="813194" y="439238"/>
                    </a:lnTo>
                    <a:lnTo>
                      <a:pt x="802954" y="429912"/>
                    </a:lnTo>
                    <a:lnTo>
                      <a:pt x="803685" y="427352"/>
                    </a:lnTo>
                    <a:lnTo>
                      <a:pt x="798931" y="426986"/>
                    </a:lnTo>
                    <a:lnTo>
                      <a:pt x="780644" y="431923"/>
                    </a:lnTo>
                    <a:lnTo>
                      <a:pt x="775890" y="436678"/>
                    </a:lnTo>
                    <a:lnTo>
                      <a:pt x="769307" y="438507"/>
                    </a:lnTo>
                    <a:lnTo>
                      <a:pt x="759981" y="447650"/>
                    </a:lnTo>
                    <a:lnTo>
                      <a:pt x="754129" y="447833"/>
                    </a:lnTo>
                    <a:lnTo>
                      <a:pt x="751203" y="445455"/>
                    </a:lnTo>
                    <a:lnTo>
                      <a:pt x="744255" y="444175"/>
                    </a:lnTo>
                    <a:lnTo>
                      <a:pt x="735660" y="445821"/>
                    </a:lnTo>
                    <a:lnTo>
                      <a:pt x="727796" y="442895"/>
                    </a:lnTo>
                    <a:lnTo>
                      <a:pt x="716825" y="447284"/>
                    </a:lnTo>
                    <a:lnTo>
                      <a:pt x="711522" y="446918"/>
                    </a:lnTo>
                    <a:lnTo>
                      <a:pt x="700550" y="452953"/>
                    </a:lnTo>
                    <a:lnTo>
                      <a:pt x="698721" y="455696"/>
                    </a:lnTo>
                    <a:lnTo>
                      <a:pt x="698173" y="461913"/>
                    </a:lnTo>
                    <a:lnTo>
                      <a:pt x="696892" y="464473"/>
                    </a:lnTo>
                    <a:lnTo>
                      <a:pt x="692687" y="464473"/>
                    </a:lnTo>
                    <a:lnTo>
                      <a:pt x="688846" y="462645"/>
                    </a:lnTo>
                    <a:lnTo>
                      <a:pt x="685189" y="459170"/>
                    </a:lnTo>
                    <a:lnTo>
                      <a:pt x="683178" y="460084"/>
                    </a:lnTo>
                    <a:lnTo>
                      <a:pt x="679886" y="461730"/>
                    </a:lnTo>
                    <a:lnTo>
                      <a:pt x="674583" y="457159"/>
                    </a:lnTo>
                    <a:lnTo>
                      <a:pt x="674583" y="449478"/>
                    </a:lnTo>
                    <a:lnTo>
                      <a:pt x="672023" y="447650"/>
                    </a:lnTo>
                    <a:lnTo>
                      <a:pt x="672023" y="445455"/>
                    </a:lnTo>
                    <a:lnTo>
                      <a:pt x="675132" y="440884"/>
                    </a:lnTo>
                    <a:lnTo>
                      <a:pt x="675863" y="436678"/>
                    </a:lnTo>
                    <a:lnTo>
                      <a:pt x="672937" y="433204"/>
                    </a:lnTo>
                    <a:lnTo>
                      <a:pt x="670560" y="432472"/>
                    </a:lnTo>
                    <a:lnTo>
                      <a:pt x="670378" y="434666"/>
                    </a:lnTo>
                    <a:lnTo>
                      <a:pt x="668732" y="434849"/>
                    </a:lnTo>
                    <a:lnTo>
                      <a:pt x="668914" y="431923"/>
                    </a:lnTo>
                    <a:lnTo>
                      <a:pt x="672572" y="430461"/>
                    </a:lnTo>
                    <a:lnTo>
                      <a:pt x="684092" y="429912"/>
                    </a:lnTo>
                    <a:lnTo>
                      <a:pt x="689578" y="428083"/>
                    </a:lnTo>
                    <a:lnTo>
                      <a:pt x="690493" y="427352"/>
                    </a:lnTo>
                    <a:lnTo>
                      <a:pt x="687749" y="427900"/>
                    </a:lnTo>
                    <a:lnTo>
                      <a:pt x="679521" y="429729"/>
                    </a:lnTo>
                    <a:lnTo>
                      <a:pt x="676229" y="429181"/>
                    </a:lnTo>
                    <a:lnTo>
                      <a:pt x="669463" y="429729"/>
                    </a:lnTo>
                    <a:lnTo>
                      <a:pt x="659406" y="432655"/>
                    </a:lnTo>
                    <a:lnTo>
                      <a:pt x="659954" y="434849"/>
                    </a:lnTo>
                    <a:lnTo>
                      <a:pt x="655931" y="435946"/>
                    </a:lnTo>
                    <a:lnTo>
                      <a:pt x="654651" y="437044"/>
                    </a:lnTo>
                    <a:lnTo>
                      <a:pt x="656297" y="440884"/>
                    </a:lnTo>
                    <a:lnTo>
                      <a:pt x="656663" y="443261"/>
                    </a:lnTo>
                    <a:lnTo>
                      <a:pt x="650994" y="444907"/>
                    </a:lnTo>
                    <a:lnTo>
                      <a:pt x="647337" y="443627"/>
                    </a:lnTo>
                    <a:lnTo>
                      <a:pt x="645325" y="440884"/>
                    </a:lnTo>
                    <a:lnTo>
                      <a:pt x="647885" y="438507"/>
                    </a:lnTo>
                    <a:lnTo>
                      <a:pt x="644594" y="438507"/>
                    </a:lnTo>
                    <a:lnTo>
                      <a:pt x="634170" y="445821"/>
                    </a:lnTo>
                    <a:lnTo>
                      <a:pt x="638376" y="445272"/>
                    </a:lnTo>
                    <a:lnTo>
                      <a:pt x="639839" y="447833"/>
                    </a:lnTo>
                    <a:lnTo>
                      <a:pt x="640022" y="450393"/>
                    </a:lnTo>
                    <a:lnTo>
                      <a:pt x="639291" y="453319"/>
                    </a:lnTo>
                    <a:lnTo>
                      <a:pt x="635268" y="455696"/>
                    </a:lnTo>
                    <a:lnTo>
                      <a:pt x="632708" y="456244"/>
                    </a:lnTo>
                    <a:lnTo>
                      <a:pt x="630513" y="452038"/>
                    </a:lnTo>
                    <a:lnTo>
                      <a:pt x="627221" y="448747"/>
                    </a:lnTo>
                    <a:lnTo>
                      <a:pt x="614604" y="451124"/>
                    </a:lnTo>
                    <a:lnTo>
                      <a:pt x="615701" y="452221"/>
                    </a:lnTo>
                    <a:lnTo>
                      <a:pt x="598329" y="457159"/>
                    </a:lnTo>
                    <a:lnTo>
                      <a:pt x="596866" y="456610"/>
                    </a:lnTo>
                    <a:lnTo>
                      <a:pt x="593941" y="457341"/>
                    </a:lnTo>
                    <a:lnTo>
                      <a:pt x="581140" y="464839"/>
                    </a:lnTo>
                    <a:lnTo>
                      <a:pt x="547127" y="479468"/>
                    </a:lnTo>
                    <a:lnTo>
                      <a:pt x="543105" y="479102"/>
                    </a:lnTo>
                    <a:lnTo>
                      <a:pt x="542556" y="483857"/>
                    </a:lnTo>
                    <a:lnTo>
                      <a:pt x="544567" y="484588"/>
                    </a:lnTo>
                    <a:lnTo>
                      <a:pt x="540179" y="486783"/>
                    </a:lnTo>
                    <a:lnTo>
                      <a:pt x="530304" y="487880"/>
                    </a:lnTo>
                    <a:lnTo>
                      <a:pt x="525916" y="490074"/>
                    </a:lnTo>
                    <a:lnTo>
                      <a:pt x="522990" y="489160"/>
                    </a:lnTo>
                    <a:lnTo>
                      <a:pt x="520247" y="493366"/>
                    </a:lnTo>
                    <a:lnTo>
                      <a:pt x="516589" y="502875"/>
                    </a:lnTo>
                    <a:lnTo>
                      <a:pt x="514578" y="506532"/>
                    </a:lnTo>
                    <a:lnTo>
                      <a:pt x="515675" y="514029"/>
                    </a:lnTo>
                    <a:lnTo>
                      <a:pt x="512383" y="517869"/>
                    </a:lnTo>
                    <a:lnTo>
                      <a:pt x="504703" y="520612"/>
                    </a:lnTo>
                    <a:lnTo>
                      <a:pt x="499766" y="520064"/>
                    </a:lnTo>
                    <a:lnTo>
                      <a:pt x="490257" y="522807"/>
                    </a:lnTo>
                    <a:lnTo>
                      <a:pt x="488063" y="529207"/>
                    </a:lnTo>
                    <a:lnTo>
                      <a:pt x="485685" y="524635"/>
                    </a:lnTo>
                    <a:lnTo>
                      <a:pt x="484954" y="520247"/>
                    </a:lnTo>
                    <a:lnTo>
                      <a:pt x="478919" y="522624"/>
                    </a:lnTo>
                    <a:lnTo>
                      <a:pt x="474531" y="522624"/>
                    </a:lnTo>
                    <a:lnTo>
                      <a:pt x="470690" y="520795"/>
                    </a:lnTo>
                    <a:lnTo>
                      <a:pt x="465205" y="514761"/>
                    </a:lnTo>
                    <a:lnTo>
                      <a:pt x="463376" y="510920"/>
                    </a:lnTo>
                    <a:lnTo>
                      <a:pt x="453501" y="503423"/>
                    </a:lnTo>
                    <a:lnTo>
                      <a:pt x="448381" y="500680"/>
                    </a:lnTo>
                    <a:lnTo>
                      <a:pt x="446187" y="496109"/>
                    </a:lnTo>
                    <a:lnTo>
                      <a:pt x="446004" y="491354"/>
                    </a:lnTo>
                    <a:lnTo>
                      <a:pt x="450941" y="491171"/>
                    </a:lnTo>
                    <a:lnTo>
                      <a:pt x="454416" y="488245"/>
                    </a:lnTo>
                    <a:lnTo>
                      <a:pt x="456427" y="484222"/>
                    </a:lnTo>
                    <a:lnTo>
                      <a:pt x="463010" y="482577"/>
                    </a:lnTo>
                    <a:lnTo>
                      <a:pt x="488611" y="479102"/>
                    </a:lnTo>
                    <a:lnTo>
                      <a:pt x="484588" y="474165"/>
                    </a:lnTo>
                    <a:lnTo>
                      <a:pt x="483674" y="468679"/>
                    </a:lnTo>
                    <a:lnTo>
                      <a:pt x="482211" y="463376"/>
                    </a:lnTo>
                    <a:lnTo>
                      <a:pt x="477456" y="464839"/>
                    </a:lnTo>
                    <a:lnTo>
                      <a:pt x="473433" y="459353"/>
                    </a:lnTo>
                    <a:lnTo>
                      <a:pt x="470325" y="457890"/>
                    </a:lnTo>
                    <a:lnTo>
                      <a:pt x="469959" y="453136"/>
                    </a:lnTo>
                    <a:lnTo>
                      <a:pt x="465022" y="450576"/>
                    </a:lnTo>
                    <a:lnTo>
                      <a:pt x="453319" y="448198"/>
                    </a:lnTo>
                    <a:lnTo>
                      <a:pt x="442530" y="448381"/>
                    </a:lnTo>
                    <a:lnTo>
                      <a:pt x="430826" y="447650"/>
                    </a:lnTo>
                    <a:lnTo>
                      <a:pt x="425706" y="448747"/>
                    </a:lnTo>
                    <a:lnTo>
                      <a:pt x="421318" y="447833"/>
                    </a:lnTo>
                    <a:lnTo>
                      <a:pt x="402300" y="441798"/>
                    </a:lnTo>
                    <a:lnTo>
                      <a:pt x="403031" y="444541"/>
                    </a:lnTo>
                    <a:lnTo>
                      <a:pt x="424975" y="456793"/>
                    </a:lnTo>
                    <a:lnTo>
                      <a:pt x="424975" y="466850"/>
                    </a:lnTo>
                    <a:lnTo>
                      <a:pt x="425706" y="471239"/>
                    </a:lnTo>
                    <a:lnTo>
                      <a:pt x="423512" y="477091"/>
                    </a:lnTo>
                    <a:lnTo>
                      <a:pt x="424060" y="482211"/>
                    </a:lnTo>
                    <a:lnTo>
                      <a:pt x="417477" y="497206"/>
                    </a:lnTo>
                    <a:lnTo>
                      <a:pt x="417112" y="501229"/>
                    </a:lnTo>
                    <a:lnTo>
                      <a:pt x="418026" y="506532"/>
                    </a:lnTo>
                    <a:lnTo>
                      <a:pt x="420220" y="507629"/>
                    </a:lnTo>
                    <a:lnTo>
                      <a:pt x="426072" y="507629"/>
                    </a:lnTo>
                    <a:lnTo>
                      <a:pt x="430278" y="510189"/>
                    </a:lnTo>
                    <a:lnTo>
                      <a:pt x="434484" y="516041"/>
                    </a:lnTo>
                    <a:lnTo>
                      <a:pt x="434118" y="519698"/>
                    </a:lnTo>
                    <a:lnTo>
                      <a:pt x="432289" y="523538"/>
                    </a:lnTo>
                    <a:lnTo>
                      <a:pt x="433569" y="527012"/>
                    </a:lnTo>
                    <a:lnTo>
                      <a:pt x="431923" y="532681"/>
                    </a:lnTo>
                    <a:lnTo>
                      <a:pt x="427169" y="537619"/>
                    </a:lnTo>
                    <a:lnTo>
                      <a:pt x="424060" y="545116"/>
                    </a:lnTo>
                    <a:lnTo>
                      <a:pt x="426986" y="550602"/>
                    </a:lnTo>
                    <a:lnTo>
                      <a:pt x="425523" y="561757"/>
                    </a:lnTo>
                    <a:lnTo>
                      <a:pt x="420769" y="557185"/>
                    </a:lnTo>
                    <a:lnTo>
                      <a:pt x="419672" y="553528"/>
                    </a:lnTo>
                    <a:lnTo>
                      <a:pt x="416197" y="550602"/>
                    </a:lnTo>
                    <a:lnTo>
                      <a:pt x="412357" y="550785"/>
                    </a:lnTo>
                    <a:lnTo>
                      <a:pt x="406506" y="554442"/>
                    </a:lnTo>
                    <a:lnTo>
                      <a:pt x="409797" y="549688"/>
                    </a:lnTo>
                    <a:lnTo>
                      <a:pt x="410346" y="546030"/>
                    </a:lnTo>
                    <a:lnTo>
                      <a:pt x="402483" y="541642"/>
                    </a:lnTo>
                    <a:lnTo>
                      <a:pt x="398825" y="540362"/>
                    </a:lnTo>
                    <a:lnTo>
                      <a:pt x="387671" y="540362"/>
                    </a:lnTo>
                    <a:lnTo>
                      <a:pt x="378162" y="534510"/>
                    </a:lnTo>
                    <a:lnTo>
                      <a:pt x="374139" y="537619"/>
                    </a:lnTo>
                    <a:lnTo>
                      <a:pt x="372493" y="540910"/>
                    </a:lnTo>
                    <a:lnTo>
                      <a:pt x="365178" y="546213"/>
                    </a:lnTo>
                    <a:lnTo>
                      <a:pt x="360790" y="550785"/>
                    </a:lnTo>
                    <a:lnTo>
                      <a:pt x="356035" y="554442"/>
                    </a:lnTo>
                    <a:lnTo>
                      <a:pt x="344698" y="557551"/>
                    </a:lnTo>
                    <a:lnTo>
                      <a:pt x="340675" y="557551"/>
                    </a:lnTo>
                    <a:lnTo>
                      <a:pt x="335006" y="560111"/>
                    </a:lnTo>
                    <a:lnTo>
                      <a:pt x="331897" y="564865"/>
                    </a:lnTo>
                    <a:lnTo>
                      <a:pt x="326594" y="568340"/>
                    </a:lnTo>
                    <a:lnTo>
                      <a:pt x="320925" y="571265"/>
                    </a:lnTo>
                    <a:lnTo>
                      <a:pt x="315439" y="572546"/>
                    </a:lnTo>
                    <a:lnTo>
                      <a:pt x="315439" y="576568"/>
                    </a:lnTo>
                    <a:lnTo>
                      <a:pt x="316720" y="584980"/>
                    </a:lnTo>
                    <a:lnTo>
                      <a:pt x="322388" y="592478"/>
                    </a:lnTo>
                    <a:lnTo>
                      <a:pt x="327509" y="597049"/>
                    </a:lnTo>
                    <a:lnTo>
                      <a:pt x="330800" y="601621"/>
                    </a:lnTo>
                    <a:lnTo>
                      <a:pt x="337200" y="611861"/>
                    </a:lnTo>
                    <a:lnTo>
                      <a:pt x="338114" y="614421"/>
                    </a:lnTo>
                    <a:lnTo>
                      <a:pt x="341955" y="618810"/>
                    </a:lnTo>
                    <a:lnTo>
                      <a:pt x="341955" y="620821"/>
                    </a:lnTo>
                    <a:lnTo>
                      <a:pt x="333543" y="616981"/>
                    </a:lnTo>
                    <a:lnTo>
                      <a:pt x="331165" y="617713"/>
                    </a:lnTo>
                    <a:lnTo>
                      <a:pt x="317634" y="614421"/>
                    </a:lnTo>
                    <a:lnTo>
                      <a:pt x="318182" y="616067"/>
                    </a:lnTo>
                    <a:lnTo>
                      <a:pt x="317085" y="617164"/>
                    </a:lnTo>
                    <a:lnTo>
                      <a:pt x="311233" y="616433"/>
                    </a:lnTo>
                    <a:lnTo>
                      <a:pt x="302273" y="613873"/>
                    </a:lnTo>
                    <a:lnTo>
                      <a:pt x="293862" y="609301"/>
                    </a:lnTo>
                    <a:lnTo>
                      <a:pt x="286913" y="608570"/>
                    </a:lnTo>
                    <a:lnTo>
                      <a:pt x="282707" y="606558"/>
                    </a:lnTo>
                    <a:lnTo>
                      <a:pt x="275575" y="610947"/>
                    </a:lnTo>
                    <a:lnTo>
                      <a:pt x="272283" y="614970"/>
                    </a:lnTo>
                    <a:lnTo>
                      <a:pt x="270272" y="608387"/>
                    </a:lnTo>
                    <a:lnTo>
                      <a:pt x="277587" y="605644"/>
                    </a:lnTo>
                    <a:lnTo>
                      <a:pt x="271735" y="603998"/>
                    </a:lnTo>
                    <a:lnTo>
                      <a:pt x="264420" y="602901"/>
                    </a:lnTo>
                    <a:lnTo>
                      <a:pt x="262409" y="598695"/>
                    </a:lnTo>
                    <a:lnTo>
                      <a:pt x="254912" y="595038"/>
                    </a:lnTo>
                    <a:lnTo>
                      <a:pt x="246134" y="592112"/>
                    </a:lnTo>
                    <a:lnTo>
                      <a:pt x="241197" y="591380"/>
                    </a:lnTo>
                    <a:lnTo>
                      <a:pt x="239917" y="597964"/>
                    </a:lnTo>
                    <a:lnTo>
                      <a:pt x="235711" y="601621"/>
                    </a:lnTo>
                    <a:lnTo>
                      <a:pt x="231322" y="602901"/>
                    </a:lnTo>
                    <a:lnTo>
                      <a:pt x="232419" y="606192"/>
                    </a:lnTo>
                    <a:lnTo>
                      <a:pt x="235162" y="610947"/>
                    </a:lnTo>
                    <a:lnTo>
                      <a:pt x="239185" y="612227"/>
                    </a:lnTo>
                    <a:lnTo>
                      <a:pt x="244123" y="619724"/>
                    </a:lnTo>
                    <a:lnTo>
                      <a:pt x="251803" y="625210"/>
                    </a:lnTo>
                    <a:lnTo>
                      <a:pt x="265701" y="620821"/>
                    </a:lnTo>
                    <a:lnTo>
                      <a:pt x="268626" y="626124"/>
                    </a:lnTo>
                    <a:lnTo>
                      <a:pt x="272283" y="641485"/>
                    </a:lnTo>
                    <a:lnTo>
                      <a:pt x="274661" y="644045"/>
                    </a:lnTo>
                    <a:lnTo>
                      <a:pt x="266432" y="641485"/>
                    </a:lnTo>
                    <a:lnTo>
                      <a:pt x="259666" y="644959"/>
                    </a:lnTo>
                    <a:lnTo>
                      <a:pt x="258020" y="647337"/>
                    </a:lnTo>
                    <a:lnTo>
                      <a:pt x="258020" y="648434"/>
                    </a:lnTo>
                    <a:lnTo>
                      <a:pt x="251437" y="645874"/>
                    </a:lnTo>
                    <a:lnTo>
                      <a:pt x="247049" y="645325"/>
                    </a:lnTo>
                    <a:lnTo>
                      <a:pt x="232419" y="639839"/>
                    </a:lnTo>
                    <a:lnTo>
                      <a:pt x="224556" y="638376"/>
                    </a:lnTo>
                    <a:lnTo>
                      <a:pt x="223276" y="635816"/>
                    </a:lnTo>
                    <a:lnTo>
                      <a:pt x="220168" y="632342"/>
                    </a:lnTo>
                    <a:lnTo>
                      <a:pt x="216145" y="630147"/>
                    </a:lnTo>
                    <a:lnTo>
                      <a:pt x="212853" y="626673"/>
                    </a:lnTo>
                    <a:lnTo>
                      <a:pt x="208281" y="625027"/>
                    </a:lnTo>
                    <a:lnTo>
                      <a:pt x="205538" y="627039"/>
                    </a:lnTo>
                    <a:lnTo>
                      <a:pt x="200784" y="627405"/>
                    </a:lnTo>
                    <a:lnTo>
                      <a:pt x="192738" y="622833"/>
                    </a:lnTo>
                    <a:lnTo>
                      <a:pt x="189812" y="618810"/>
                    </a:lnTo>
                    <a:lnTo>
                      <a:pt x="183595" y="621187"/>
                    </a:lnTo>
                    <a:lnTo>
                      <a:pt x="184692" y="618444"/>
                    </a:lnTo>
                    <a:lnTo>
                      <a:pt x="189264" y="615336"/>
                    </a:lnTo>
                    <a:lnTo>
                      <a:pt x="188167" y="608935"/>
                    </a:lnTo>
                    <a:lnTo>
                      <a:pt x="189081" y="603632"/>
                    </a:lnTo>
                    <a:lnTo>
                      <a:pt x="184144" y="600706"/>
                    </a:lnTo>
                    <a:lnTo>
                      <a:pt x="184509" y="595952"/>
                    </a:lnTo>
                    <a:lnTo>
                      <a:pt x="176098" y="584432"/>
                    </a:lnTo>
                    <a:lnTo>
                      <a:pt x="178109" y="581872"/>
                    </a:lnTo>
                    <a:lnTo>
                      <a:pt x="184509" y="580591"/>
                    </a:lnTo>
                    <a:lnTo>
                      <a:pt x="186155" y="573643"/>
                    </a:lnTo>
                    <a:lnTo>
                      <a:pt x="187435" y="565414"/>
                    </a:lnTo>
                    <a:lnTo>
                      <a:pt x="186521" y="562122"/>
                    </a:lnTo>
                    <a:lnTo>
                      <a:pt x="183229" y="559562"/>
                    </a:lnTo>
                    <a:lnTo>
                      <a:pt x="179755" y="553162"/>
                    </a:lnTo>
                    <a:lnTo>
                      <a:pt x="177560" y="551516"/>
                    </a:lnTo>
                    <a:lnTo>
                      <a:pt x="170429" y="550785"/>
                    </a:lnTo>
                    <a:lnTo>
                      <a:pt x="168235" y="546579"/>
                    </a:lnTo>
                    <a:lnTo>
                      <a:pt x="163297" y="546396"/>
                    </a:lnTo>
                    <a:lnTo>
                      <a:pt x="155617" y="544385"/>
                    </a:lnTo>
                    <a:lnTo>
                      <a:pt x="155617" y="542373"/>
                    </a:lnTo>
                    <a:lnTo>
                      <a:pt x="156531" y="539447"/>
                    </a:lnTo>
                    <a:lnTo>
                      <a:pt x="155434" y="537984"/>
                    </a:lnTo>
                    <a:lnTo>
                      <a:pt x="147571" y="537436"/>
                    </a:lnTo>
                    <a:lnTo>
                      <a:pt x="132210" y="528110"/>
                    </a:lnTo>
                    <a:lnTo>
                      <a:pt x="134953" y="526281"/>
                    </a:lnTo>
                    <a:lnTo>
                      <a:pt x="128004" y="521709"/>
                    </a:lnTo>
                    <a:lnTo>
                      <a:pt x="125993" y="516955"/>
                    </a:lnTo>
                    <a:lnTo>
                      <a:pt x="122701" y="513298"/>
                    </a:lnTo>
                    <a:lnTo>
                      <a:pt x="115204" y="511835"/>
                    </a:lnTo>
                    <a:lnTo>
                      <a:pt x="118496" y="509092"/>
                    </a:lnTo>
                    <a:lnTo>
                      <a:pt x="128004" y="508178"/>
                    </a:lnTo>
                    <a:lnTo>
                      <a:pt x="136965" y="511835"/>
                    </a:lnTo>
                    <a:lnTo>
                      <a:pt x="137513" y="515309"/>
                    </a:lnTo>
                    <a:lnTo>
                      <a:pt x="142268" y="519698"/>
                    </a:lnTo>
                    <a:lnTo>
                      <a:pt x="155068" y="525367"/>
                    </a:lnTo>
                    <a:lnTo>
                      <a:pt x="156714" y="524635"/>
                    </a:lnTo>
                    <a:lnTo>
                      <a:pt x="158542" y="521892"/>
                    </a:lnTo>
                    <a:lnTo>
                      <a:pt x="162200" y="526281"/>
                    </a:lnTo>
                    <a:lnTo>
                      <a:pt x="166223" y="528658"/>
                    </a:lnTo>
                    <a:lnTo>
                      <a:pt x="169149" y="526647"/>
                    </a:lnTo>
                    <a:lnTo>
                      <a:pt x="171343" y="527378"/>
                    </a:lnTo>
                    <a:lnTo>
                      <a:pt x="173537" y="525367"/>
                    </a:lnTo>
                    <a:lnTo>
                      <a:pt x="176463" y="525915"/>
                    </a:lnTo>
                    <a:lnTo>
                      <a:pt x="177560" y="530121"/>
                    </a:lnTo>
                    <a:lnTo>
                      <a:pt x="179389" y="533596"/>
                    </a:lnTo>
                    <a:lnTo>
                      <a:pt x="186521" y="531950"/>
                    </a:lnTo>
                    <a:lnTo>
                      <a:pt x="194933" y="533596"/>
                    </a:lnTo>
                    <a:lnTo>
                      <a:pt x="197675" y="536521"/>
                    </a:lnTo>
                    <a:lnTo>
                      <a:pt x="203527" y="536521"/>
                    </a:lnTo>
                    <a:lnTo>
                      <a:pt x="207184" y="539447"/>
                    </a:lnTo>
                    <a:lnTo>
                      <a:pt x="222362" y="542190"/>
                    </a:lnTo>
                    <a:lnTo>
                      <a:pt x="229128" y="544567"/>
                    </a:lnTo>
                    <a:lnTo>
                      <a:pt x="242294" y="545116"/>
                    </a:lnTo>
                    <a:lnTo>
                      <a:pt x="253997" y="548407"/>
                    </a:lnTo>
                    <a:lnTo>
                      <a:pt x="258020" y="551150"/>
                    </a:lnTo>
                    <a:lnTo>
                      <a:pt x="267163" y="552613"/>
                    </a:lnTo>
                    <a:lnTo>
                      <a:pt x="289290" y="553528"/>
                    </a:lnTo>
                    <a:lnTo>
                      <a:pt x="295141" y="551699"/>
                    </a:lnTo>
                    <a:lnTo>
                      <a:pt x="300811" y="551150"/>
                    </a:lnTo>
                    <a:lnTo>
                      <a:pt x="321291" y="544933"/>
                    </a:lnTo>
                    <a:lnTo>
                      <a:pt x="325680" y="541642"/>
                    </a:lnTo>
                    <a:lnTo>
                      <a:pt x="329886" y="539813"/>
                    </a:lnTo>
                    <a:lnTo>
                      <a:pt x="338663" y="533230"/>
                    </a:lnTo>
                    <a:lnTo>
                      <a:pt x="348721" y="522624"/>
                    </a:lnTo>
                    <a:lnTo>
                      <a:pt x="352744" y="515126"/>
                    </a:lnTo>
                    <a:lnTo>
                      <a:pt x="354023" y="507995"/>
                    </a:lnTo>
                    <a:lnTo>
                      <a:pt x="349818" y="506532"/>
                    </a:lnTo>
                    <a:lnTo>
                      <a:pt x="348355" y="505069"/>
                    </a:lnTo>
                    <a:lnTo>
                      <a:pt x="347989" y="498486"/>
                    </a:lnTo>
                    <a:lnTo>
                      <a:pt x="345977" y="493914"/>
                    </a:lnTo>
                    <a:lnTo>
                      <a:pt x="345429" y="487331"/>
                    </a:lnTo>
                    <a:lnTo>
                      <a:pt x="340675" y="483125"/>
                    </a:lnTo>
                    <a:lnTo>
                      <a:pt x="335188" y="480931"/>
                    </a:lnTo>
                    <a:lnTo>
                      <a:pt x="332446" y="482394"/>
                    </a:lnTo>
                    <a:lnTo>
                      <a:pt x="328789" y="479834"/>
                    </a:lnTo>
                    <a:lnTo>
                      <a:pt x="329154" y="477091"/>
                    </a:lnTo>
                    <a:lnTo>
                      <a:pt x="326594" y="475811"/>
                    </a:lnTo>
                    <a:lnTo>
                      <a:pt x="320925" y="471422"/>
                    </a:lnTo>
                    <a:lnTo>
                      <a:pt x="319279" y="468862"/>
                    </a:lnTo>
                    <a:lnTo>
                      <a:pt x="316720" y="467399"/>
                    </a:lnTo>
                    <a:lnTo>
                      <a:pt x="313428" y="465753"/>
                    </a:lnTo>
                    <a:lnTo>
                      <a:pt x="315439" y="469776"/>
                    </a:lnTo>
                    <a:lnTo>
                      <a:pt x="311782" y="470691"/>
                    </a:lnTo>
                    <a:lnTo>
                      <a:pt x="301359" y="465753"/>
                    </a:lnTo>
                    <a:lnTo>
                      <a:pt x="297153" y="462827"/>
                    </a:lnTo>
                    <a:lnTo>
                      <a:pt x="296422" y="465388"/>
                    </a:lnTo>
                    <a:lnTo>
                      <a:pt x="294593" y="463742"/>
                    </a:lnTo>
                    <a:lnTo>
                      <a:pt x="292947" y="459902"/>
                    </a:lnTo>
                    <a:lnTo>
                      <a:pt x="287096" y="455513"/>
                    </a:lnTo>
                    <a:lnTo>
                      <a:pt x="290753" y="460633"/>
                    </a:lnTo>
                    <a:lnTo>
                      <a:pt x="280696" y="458804"/>
                    </a:lnTo>
                    <a:lnTo>
                      <a:pt x="277221" y="455696"/>
                    </a:lnTo>
                    <a:lnTo>
                      <a:pt x="276489" y="453319"/>
                    </a:lnTo>
                    <a:lnTo>
                      <a:pt x="273015" y="450393"/>
                    </a:lnTo>
                    <a:lnTo>
                      <a:pt x="258752" y="441250"/>
                    </a:lnTo>
                    <a:lnTo>
                      <a:pt x="250889" y="437227"/>
                    </a:lnTo>
                    <a:lnTo>
                      <a:pt x="247597" y="434666"/>
                    </a:lnTo>
                    <a:lnTo>
                      <a:pt x="235711" y="429546"/>
                    </a:lnTo>
                    <a:lnTo>
                      <a:pt x="231871" y="426438"/>
                    </a:lnTo>
                    <a:lnTo>
                      <a:pt x="216145" y="420952"/>
                    </a:lnTo>
                    <a:lnTo>
                      <a:pt x="213584" y="419306"/>
                    </a:lnTo>
                    <a:lnTo>
                      <a:pt x="197675" y="417112"/>
                    </a:lnTo>
                    <a:lnTo>
                      <a:pt x="199138" y="418574"/>
                    </a:lnTo>
                    <a:lnTo>
                      <a:pt x="197492" y="420037"/>
                    </a:lnTo>
                    <a:lnTo>
                      <a:pt x="194933" y="420037"/>
                    </a:lnTo>
                    <a:lnTo>
                      <a:pt x="186703" y="417294"/>
                    </a:lnTo>
                    <a:lnTo>
                      <a:pt x="170794" y="415100"/>
                    </a:lnTo>
                    <a:lnTo>
                      <a:pt x="164029" y="413089"/>
                    </a:lnTo>
                    <a:lnTo>
                      <a:pt x="162200" y="415100"/>
                    </a:lnTo>
                    <a:lnTo>
                      <a:pt x="154154" y="415649"/>
                    </a:lnTo>
                    <a:lnTo>
                      <a:pt x="150862" y="417294"/>
                    </a:lnTo>
                    <a:lnTo>
                      <a:pt x="149217" y="414734"/>
                    </a:lnTo>
                    <a:lnTo>
                      <a:pt x="147205" y="413637"/>
                    </a:lnTo>
                    <a:lnTo>
                      <a:pt x="148302" y="409797"/>
                    </a:lnTo>
                    <a:lnTo>
                      <a:pt x="147205" y="408883"/>
                    </a:lnTo>
                    <a:lnTo>
                      <a:pt x="138245" y="413637"/>
                    </a:lnTo>
                    <a:lnTo>
                      <a:pt x="140256" y="407786"/>
                    </a:lnTo>
                    <a:lnTo>
                      <a:pt x="135502" y="409797"/>
                    </a:lnTo>
                    <a:lnTo>
                      <a:pt x="136234" y="406871"/>
                    </a:lnTo>
                    <a:lnTo>
                      <a:pt x="134953" y="406323"/>
                    </a:lnTo>
                    <a:lnTo>
                      <a:pt x="131296" y="406323"/>
                    </a:lnTo>
                    <a:lnTo>
                      <a:pt x="124347" y="408151"/>
                    </a:lnTo>
                    <a:lnTo>
                      <a:pt x="125627" y="406140"/>
                    </a:lnTo>
                    <a:lnTo>
                      <a:pt x="125079" y="404128"/>
                    </a:lnTo>
                    <a:lnTo>
                      <a:pt x="123798" y="402300"/>
                    </a:lnTo>
                    <a:lnTo>
                      <a:pt x="116118" y="402482"/>
                    </a:lnTo>
                    <a:lnTo>
                      <a:pt x="119227" y="394254"/>
                    </a:lnTo>
                    <a:lnTo>
                      <a:pt x="120872" y="397911"/>
                    </a:lnTo>
                    <a:lnTo>
                      <a:pt x="123981" y="399191"/>
                    </a:lnTo>
                    <a:lnTo>
                      <a:pt x="126541" y="399008"/>
                    </a:lnTo>
                    <a:lnTo>
                      <a:pt x="129285" y="401020"/>
                    </a:lnTo>
                    <a:lnTo>
                      <a:pt x="134587" y="400837"/>
                    </a:lnTo>
                    <a:lnTo>
                      <a:pt x="138245" y="401751"/>
                    </a:lnTo>
                    <a:lnTo>
                      <a:pt x="142451" y="397179"/>
                    </a:lnTo>
                    <a:lnTo>
                      <a:pt x="142999" y="394254"/>
                    </a:lnTo>
                    <a:lnTo>
                      <a:pt x="134587" y="392242"/>
                    </a:lnTo>
                    <a:lnTo>
                      <a:pt x="131296" y="392974"/>
                    </a:lnTo>
                    <a:lnTo>
                      <a:pt x="127639" y="391145"/>
                    </a:lnTo>
                    <a:lnTo>
                      <a:pt x="127090" y="389682"/>
                    </a:lnTo>
                    <a:lnTo>
                      <a:pt x="120324" y="387122"/>
                    </a:lnTo>
                    <a:lnTo>
                      <a:pt x="112461" y="385293"/>
                    </a:lnTo>
                    <a:lnTo>
                      <a:pt x="115021" y="387671"/>
                    </a:lnTo>
                    <a:lnTo>
                      <a:pt x="114655" y="392059"/>
                    </a:lnTo>
                    <a:lnTo>
                      <a:pt x="110815" y="392425"/>
                    </a:lnTo>
                    <a:lnTo>
                      <a:pt x="108804" y="391145"/>
                    </a:lnTo>
                    <a:lnTo>
                      <a:pt x="108072" y="393156"/>
                    </a:lnTo>
                    <a:lnTo>
                      <a:pt x="108804" y="396448"/>
                    </a:lnTo>
                    <a:lnTo>
                      <a:pt x="106975" y="398277"/>
                    </a:lnTo>
                    <a:lnTo>
                      <a:pt x="102404" y="398459"/>
                    </a:lnTo>
                    <a:lnTo>
                      <a:pt x="97649" y="394985"/>
                    </a:lnTo>
                    <a:lnTo>
                      <a:pt x="88506" y="392425"/>
                    </a:lnTo>
                    <a:lnTo>
                      <a:pt x="87592" y="392791"/>
                    </a:lnTo>
                    <a:lnTo>
                      <a:pt x="88689" y="393888"/>
                    </a:lnTo>
                    <a:lnTo>
                      <a:pt x="88506" y="397179"/>
                    </a:lnTo>
                    <a:lnTo>
                      <a:pt x="86677" y="400837"/>
                    </a:lnTo>
                    <a:lnTo>
                      <a:pt x="85397" y="402300"/>
                    </a:lnTo>
                    <a:lnTo>
                      <a:pt x="79911" y="403214"/>
                    </a:lnTo>
                    <a:lnTo>
                      <a:pt x="69854" y="399191"/>
                    </a:lnTo>
                    <a:lnTo>
                      <a:pt x="66745" y="407968"/>
                    </a:lnTo>
                    <a:lnTo>
                      <a:pt x="63819" y="409980"/>
                    </a:lnTo>
                    <a:lnTo>
                      <a:pt x="48824" y="415466"/>
                    </a:lnTo>
                    <a:lnTo>
                      <a:pt x="47910" y="416929"/>
                    </a:lnTo>
                    <a:lnTo>
                      <a:pt x="47362" y="420220"/>
                    </a:lnTo>
                    <a:lnTo>
                      <a:pt x="46630" y="421135"/>
                    </a:lnTo>
                    <a:lnTo>
                      <a:pt x="42790" y="423695"/>
                    </a:lnTo>
                    <a:lnTo>
                      <a:pt x="41510" y="424060"/>
                    </a:lnTo>
                    <a:lnTo>
                      <a:pt x="27613" y="431923"/>
                    </a:lnTo>
                    <a:lnTo>
                      <a:pt x="31818" y="433569"/>
                    </a:lnTo>
                    <a:lnTo>
                      <a:pt x="32184" y="434666"/>
                    </a:lnTo>
                    <a:lnTo>
                      <a:pt x="26881" y="443261"/>
                    </a:lnTo>
                    <a:lnTo>
                      <a:pt x="26332" y="446187"/>
                    </a:lnTo>
                    <a:lnTo>
                      <a:pt x="27430" y="453684"/>
                    </a:lnTo>
                    <a:lnTo>
                      <a:pt x="29624" y="459353"/>
                    </a:lnTo>
                    <a:lnTo>
                      <a:pt x="32184" y="461547"/>
                    </a:lnTo>
                    <a:lnTo>
                      <a:pt x="36390" y="463742"/>
                    </a:lnTo>
                    <a:lnTo>
                      <a:pt x="42973" y="464290"/>
                    </a:lnTo>
                    <a:lnTo>
                      <a:pt x="49922" y="466668"/>
                    </a:lnTo>
                    <a:lnTo>
                      <a:pt x="58699" y="478005"/>
                    </a:lnTo>
                    <a:lnTo>
                      <a:pt x="63454" y="482211"/>
                    </a:lnTo>
                    <a:lnTo>
                      <a:pt x="64916" y="488977"/>
                    </a:lnTo>
                    <a:lnTo>
                      <a:pt x="56505" y="499949"/>
                    </a:lnTo>
                    <a:lnTo>
                      <a:pt x="48093" y="513298"/>
                    </a:lnTo>
                    <a:lnTo>
                      <a:pt x="44984" y="517138"/>
                    </a:lnTo>
                    <a:lnTo>
                      <a:pt x="45716" y="523538"/>
                    </a:lnTo>
                    <a:lnTo>
                      <a:pt x="50470" y="529573"/>
                    </a:lnTo>
                    <a:lnTo>
                      <a:pt x="53396" y="535058"/>
                    </a:lnTo>
                    <a:lnTo>
                      <a:pt x="54859" y="540910"/>
                    </a:lnTo>
                    <a:lnTo>
                      <a:pt x="61442" y="548956"/>
                    </a:lnTo>
                    <a:lnTo>
                      <a:pt x="66928" y="559745"/>
                    </a:lnTo>
                    <a:lnTo>
                      <a:pt x="68208" y="565048"/>
                    </a:lnTo>
                    <a:lnTo>
                      <a:pt x="68757" y="569620"/>
                    </a:lnTo>
                    <a:lnTo>
                      <a:pt x="62173" y="573643"/>
                    </a:lnTo>
                    <a:lnTo>
                      <a:pt x="61259" y="580774"/>
                    </a:lnTo>
                    <a:lnTo>
                      <a:pt x="59065" y="585712"/>
                    </a:lnTo>
                    <a:lnTo>
                      <a:pt x="60711" y="588820"/>
                    </a:lnTo>
                    <a:lnTo>
                      <a:pt x="61259" y="594489"/>
                    </a:lnTo>
                    <a:lnTo>
                      <a:pt x="58517" y="598146"/>
                    </a:lnTo>
                    <a:lnTo>
                      <a:pt x="58699" y="604729"/>
                    </a:lnTo>
                    <a:lnTo>
                      <a:pt x="66196" y="606010"/>
                    </a:lnTo>
                    <a:lnTo>
                      <a:pt x="70036" y="611678"/>
                    </a:lnTo>
                    <a:lnTo>
                      <a:pt x="69122" y="618078"/>
                    </a:lnTo>
                    <a:lnTo>
                      <a:pt x="72414" y="623382"/>
                    </a:lnTo>
                    <a:lnTo>
                      <a:pt x="79911" y="628319"/>
                    </a:lnTo>
                    <a:lnTo>
                      <a:pt x="80460" y="634353"/>
                    </a:lnTo>
                    <a:lnTo>
                      <a:pt x="77717" y="640205"/>
                    </a:lnTo>
                    <a:lnTo>
                      <a:pt x="72962" y="645325"/>
                    </a:lnTo>
                    <a:lnTo>
                      <a:pt x="70768" y="650445"/>
                    </a:lnTo>
                    <a:lnTo>
                      <a:pt x="73877" y="656480"/>
                    </a:lnTo>
                    <a:lnTo>
                      <a:pt x="77717" y="660503"/>
                    </a:lnTo>
                    <a:lnTo>
                      <a:pt x="91432" y="668000"/>
                    </a:lnTo>
                    <a:lnTo>
                      <a:pt x="93443" y="673669"/>
                    </a:lnTo>
                    <a:lnTo>
                      <a:pt x="98198" y="679338"/>
                    </a:lnTo>
                    <a:lnTo>
                      <a:pt x="100209" y="677692"/>
                    </a:lnTo>
                    <a:lnTo>
                      <a:pt x="100026" y="690310"/>
                    </a:lnTo>
                    <a:lnTo>
                      <a:pt x="92163" y="703110"/>
                    </a:lnTo>
                    <a:lnTo>
                      <a:pt x="86312" y="709510"/>
                    </a:lnTo>
                    <a:lnTo>
                      <a:pt x="62173" y="732734"/>
                    </a:lnTo>
                    <a:lnTo>
                      <a:pt x="44436" y="747363"/>
                    </a:lnTo>
                    <a:lnTo>
                      <a:pt x="21395" y="764186"/>
                    </a:lnTo>
                    <a:lnTo>
                      <a:pt x="4572" y="773695"/>
                    </a:lnTo>
                    <a:lnTo>
                      <a:pt x="15726" y="774792"/>
                    </a:lnTo>
                    <a:lnTo>
                      <a:pt x="20846" y="770769"/>
                    </a:lnTo>
                    <a:lnTo>
                      <a:pt x="29441" y="767112"/>
                    </a:lnTo>
                    <a:lnTo>
                      <a:pt x="29989" y="769489"/>
                    </a:lnTo>
                    <a:lnTo>
                      <a:pt x="29258" y="771318"/>
                    </a:lnTo>
                    <a:lnTo>
                      <a:pt x="28892" y="777353"/>
                    </a:lnTo>
                    <a:lnTo>
                      <a:pt x="26881" y="774792"/>
                    </a:lnTo>
                    <a:lnTo>
                      <a:pt x="25052" y="774244"/>
                    </a:lnTo>
                    <a:lnTo>
                      <a:pt x="25052" y="779364"/>
                    </a:lnTo>
                    <a:lnTo>
                      <a:pt x="27246" y="782290"/>
                    </a:lnTo>
                    <a:lnTo>
                      <a:pt x="29807" y="782656"/>
                    </a:lnTo>
                    <a:lnTo>
                      <a:pt x="32550" y="783753"/>
                    </a:lnTo>
                    <a:lnTo>
                      <a:pt x="40596" y="788873"/>
                    </a:lnTo>
                    <a:lnTo>
                      <a:pt x="45716" y="788873"/>
                    </a:lnTo>
                    <a:lnTo>
                      <a:pt x="54494" y="787227"/>
                    </a:lnTo>
                    <a:lnTo>
                      <a:pt x="59248" y="788324"/>
                    </a:lnTo>
                    <a:lnTo>
                      <a:pt x="63454" y="790884"/>
                    </a:lnTo>
                    <a:lnTo>
                      <a:pt x="63271" y="794176"/>
                    </a:lnTo>
                    <a:lnTo>
                      <a:pt x="66196" y="795639"/>
                    </a:lnTo>
                    <a:lnTo>
                      <a:pt x="69488" y="795822"/>
                    </a:lnTo>
                    <a:lnTo>
                      <a:pt x="70220" y="797285"/>
                    </a:lnTo>
                    <a:lnTo>
                      <a:pt x="67294" y="798930"/>
                    </a:lnTo>
                    <a:lnTo>
                      <a:pt x="63271" y="798930"/>
                    </a:lnTo>
                    <a:lnTo>
                      <a:pt x="50836" y="796370"/>
                    </a:lnTo>
                    <a:lnTo>
                      <a:pt x="42058" y="795822"/>
                    </a:lnTo>
                    <a:lnTo>
                      <a:pt x="39681" y="798016"/>
                    </a:lnTo>
                    <a:lnTo>
                      <a:pt x="38218" y="800576"/>
                    </a:lnTo>
                    <a:lnTo>
                      <a:pt x="31636" y="803502"/>
                    </a:lnTo>
                    <a:lnTo>
                      <a:pt x="27978" y="801856"/>
                    </a:lnTo>
                    <a:lnTo>
                      <a:pt x="25235" y="802588"/>
                    </a:lnTo>
                    <a:lnTo>
                      <a:pt x="23223" y="806245"/>
                    </a:lnTo>
                    <a:lnTo>
                      <a:pt x="20481" y="807342"/>
                    </a:lnTo>
                    <a:lnTo>
                      <a:pt x="17738" y="805148"/>
                    </a:lnTo>
                    <a:lnTo>
                      <a:pt x="14446" y="803868"/>
                    </a:lnTo>
                    <a:lnTo>
                      <a:pt x="12983" y="807159"/>
                    </a:lnTo>
                    <a:lnTo>
                      <a:pt x="14080" y="812462"/>
                    </a:lnTo>
                    <a:lnTo>
                      <a:pt x="17189" y="813011"/>
                    </a:lnTo>
                    <a:lnTo>
                      <a:pt x="19749" y="815205"/>
                    </a:lnTo>
                    <a:lnTo>
                      <a:pt x="20664" y="817948"/>
                    </a:lnTo>
                    <a:lnTo>
                      <a:pt x="19200" y="820691"/>
                    </a:lnTo>
                    <a:lnTo>
                      <a:pt x="14080" y="824714"/>
                    </a:lnTo>
                    <a:lnTo>
                      <a:pt x="10240" y="829834"/>
                    </a:lnTo>
                    <a:lnTo>
                      <a:pt x="6949" y="834589"/>
                    </a:lnTo>
                    <a:lnTo>
                      <a:pt x="8778" y="839526"/>
                    </a:lnTo>
                    <a:lnTo>
                      <a:pt x="7497" y="845743"/>
                    </a:lnTo>
                    <a:lnTo>
                      <a:pt x="8229" y="847938"/>
                    </a:lnTo>
                    <a:lnTo>
                      <a:pt x="9509" y="849766"/>
                    </a:lnTo>
                    <a:lnTo>
                      <a:pt x="9509" y="851961"/>
                    </a:lnTo>
                    <a:lnTo>
                      <a:pt x="8229" y="854521"/>
                    </a:lnTo>
                    <a:lnTo>
                      <a:pt x="4206" y="857630"/>
                    </a:lnTo>
                    <a:lnTo>
                      <a:pt x="2011" y="858910"/>
                    </a:lnTo>
                    <a:lnTo>
                      <a:pt x="732" y="861470"/>
                    </a:lnTo>
                    <a:lnTo>
                      <a:pt x="2194" y="864213"/>
                    </a:lnTo>
                    <a:lnTo>
                      <a:pt x="6217" y="864396"/>
                    </a:lnTo>
                    <a:lnTo>
                      <a:pt x="12801" y="864030"/>
                    </a:lnTo>
                    <a:lnTo>
                      <a:pt x="17555" y="870247"/>
                    </a:lnTo>
                    <a:lnTo>
                      <a:pt x="17189" y="875733"/>
                    </a:lnTo>
                    <a:lnTo>
                      <a:pt x="12618" y="875733"/>
                    </a:lnTo>
                    <a:lnTo>
                      <a:pt x="8595" y="871893"/>
                    </a:lnTo>
                    <a:lnTo>
                      <a:pt x="4755" y="869150"/>
                    </a:lnTo>
                    <a:lnTo>
                      <a:pt x="4937" y="874453"/>
                    </a:lnTo>
                    <a:lnTo>
                      <a:pt x="2926" y="877013"/>
                    </a:lnTo>
                    <a:lnTo>
                      <a:pt x="0" y="882499"/>
                    </a:lnTo>
                    <a:lnTo>
                      <a:pt x="732" y="885242"/>
                    </a:lnTo>
                    <a:lnTo>
                      <a:pt x="3108" y="887436"/>
                    </a:lnTo>
                    <a:lnTo>
                      <a:pt x="4937" y="889996"/>
                    </a:lnTo>
                    <a:lnTo>
                      <a:pt x="8046" y="891642"/>
                    </a:lnTo>
                    <a:lnTo>
                      <a:pt x="10057" y="894202"/>
                    </a:lnTo>
                    <a:lnTo>
                      <a:pt x="10606" y="896945"/>
                    </a:lnTo>
                    <a:lnTo>
                      <a:pt x="8046" y="905540"/>
                    </a:lnTo>
                    <a:lnTo>
                      <a:pt x="6583" y="908283"/>
                    </a:lnTo>
                    <a:lnTo>
                      <a:pt x="10240" y="909197"/>
                    </a:lnTo>
                    <a:lnTo>
                      <a:pt x="13532" y="910843"/>
                    </a:lnTo>
                    <a:lnTo>
                      <a:pt x="13349" y="913769"/>
                    </a:lnTo>
                    <a:lnTo>
                      <a:pt x="19567" y="921449"/>
                    </a:lnTo>
                    <a:lnTo>
                      <a:pt x="20481" y="924558"/>
                    </a:lnTo>
                    <a:lnTo>
                      <a:pt x="22126" y="927118"/>
                    </a:lnTo>
                    <a:lnTo>
                      <a:pt x="22309" y="933152"/>
                    </a:lnTo>
                    <a:lnTo>
                      <a:pt x="21761" y="936078"/>
                    </a:lnTo>
                    <a:lnTo>
                      <a:pt x="22858" y="938821"/>
                    </a:lnTo>
                    <a:lnTo>
                      <a:pt x="30172" y="937907"/>
                    </a:lnTo>
                    <a:lnTo>
                      <a:pt x="33464" y="939004"/>
                    </a:lnTo>
                    <a:lnTo>
                      <a:pt x="35659" y="941564"/>
                    </a:lnTo>
                    <a:lnTo>
                      <a:pt x="42973" y="940650"/>
                    </a:lnTo>
                    <a:lnTo>
                      <a:pt x="46813" y="941381"/>
                    </a:lnTo>
                    <a:lnTo>
                      <a:pt x="52482" y="944673"/>
                    </a:lnTo>
                    <a:lnTo>
                      <a:pt x="51568" y="951804"/>
                    </a:lnTo>
                    <a:lnTo>
                      <a:pt x="58150" y="948879"/>
                    </a:lnTo>
                    <a:lnTo>
                      <a:pt x="61808" y="948513"/>
                    </a:lnTo>
                    <a:lnTo>
                      <a:pt x="64551" y="946684"/>
                    </a:lnTo>
                    <a:lnTo>
                      <a:pt x="71865" y="946318"/>
                    </a:lnTo>
                    <a:lnTo>
                      <a:pt x="75523" y="946684"/>
                    </a:lnTo>
                    <a:lnTo>
                      <a:pt x="78814" y="948147"/>
                    </a:lnTo>
                    <a:lnTo>
                      <a:pt x="81374" y="950341"/>
                    </a:lnTo>
                    <a:lnTo>
                      <a:pt x="85763" y="955279"/>
                    </a:lnTo>
                    <a:lnTo>
                      <a:pt x="89420" y="955644"/>
                    </a:lnTo>
                    <a:lnTo>
                      <a:pt x="89969" y="959850"/>
                    </a:lnTo>
                    <a:lnTo>
                      <a:pt x="88689" y="962776"/>
                    </a:lnTo>
                    <a:lnTo>
                      <a:pt x="88871" y="965702"/>
                    </a:lnTo>
                    <a:lnTo>
                      <a:pt x="91249" y="968079"/>
                    </a:lnTo>
                    <a:lnTo>
                      <a:pt x="92346" y="971005"/>
                    </a:lnTo>
                    <a:lnTo>
                      <a:pt x="91980" y="973931"/>
                    </a:lnTo>
                    <a:lnTo>
                      <a:pt x="90883" y="976674"/>
                    </a:lnTo>
                    <a:lnTo>
                      <a:pt x="87774" y="978502"/>
                    </a:lnTo>
                    <a:lnTo>
                      <a:pt x="86860" y="981428"/>
                    </a:lnTo>
                    <a:lnTo>
                      <a:pt x="87957" y="984354"/>
                    </a:lnTo>
                    <a:lnTo>
                      <a:pt x="93260" y="988560"/>
                    </a:lnTo>
                    <a:lnTo>
                      <a:pt x="95272" y="994412"/>
                    </a:lnTo>
                    <a:lnTo>
                      <a:pt x="100392" y="1002457"/>
                    </a:lnTo>
                    <a:lnTo>
                      <a:pt x="102586" y="1005018"/>
                    </a:lnTo>
                    <a:lnTo>
                      <a:pt x="109170" y="1008126"/>
                    </a:lnTo>
                    <a:lnTo>
                      <a:pt x="111547" y="1010321"/>
                    </a:lnTo>
                    <a:lnTo>
                      <a:pt x="112095" y="1013429"/>
                    </a:lnTo>
                    <a:lnTo>
                      <a:pt x="111729" y="1016355"/>
                    </a:lnTo>
                    <a:lnTo>
                      <a:pt x="113193" y="1019098"/>
                    </a:lnTo>
                    <a:lnTo>
                      <a:pt x="124164" y="1018001"/>
                    </a:lnTo>
                    <a:lnTo>
                      <a:pt x="127090" y="1019830"/>
                    </a:lnTo>
                    <a:lnTo>
                      <a:pt x="130747" y="1020744"/>
                    </a:lnTo>
                    <a:lnTo>
                      <a:pt x="129467" y="1023670"/>
                    </a:lnTo>
                    <a:lnTo>
                      <a:pt x="131662" y="1026047"/>
                    </a:lnTo>
                    <a:lnTo>
                      <a:pt x="136234" y="1026596"/>
                    </a:lnTo>
                    <a:lnTo>
                      <a:pt x="136599" y="1031716"/>
                    </a:lnTo>
                    <a:lnTo>
                      <a:pt x="133673" y="1033544"/>
                    </a:lnTo>
                    <a:lnTo>
                      <a:pt x="131479" y="1036104"/>
                    </a:lnTo>
                    <a:lnTo>
                      <a:pt x="125810" y="1040127"/>
                    </a:lnTo>
                    <a:lnTo>
                      <a:pt x="122336" y="1041590"/>
                    </a:lnTo>
                    <a:lnTo>
                      <a:pt x="114838" y="1040859"/>
                    </a:lnTo>
                    <a:lnTo>
                      <a:pt x="109170" y="1036836"/>
                    </a:lnTo>
                    <a:lnTo>
                      <a:pt x="105512" y="1036653"/>
                    </a:lnTo>
                    <a:lnTo>
                      <a:pt x="102038" y="1037933"/>
                    </a:lnTo>
                    <a:lnTo>
                      <a:pt x="101672" y="1040859"/>
                    </a:lnTo>
                    <a:lnTo>
                      <a:pt x="98198" y="1042139"/>
                    </a:lnTo>
                    <a:lnTo>
                      <a:pt x="98381" y="1045248"/>
                    </a:lnTo>
                    <a:lnTo>
                      <a:pt x="103866" y="1049088"/>
                    </a:lnTo>
                    <a:lnTo>
                      <a:pt x="104963" y="1052014"/>
                    </a:lnTo>
                    <a:lnTo>
                      <a:pt x="103683" y="1055122"/>
                    </a:lnTo>
                    <a:lnTo>
                      <a:pt x="106244" y="1057134"/>
                    </a:lnTo>
                    <a:lnTo>
                      <a:pt x="105512" y="1060242"/>
                    </a:lnTo>
                    <a:lnTo>
                      <a:pt x="108621" y="1061705"/>
                    </a:lnTo>
                    <a:lnTo>
                      <a:pt x="110084" y="1064631"/>
                    </a:lnTo>
                    <a:lnTo>
                      <a:pt x="109718" y="1067740"/>
                    </a:lnTo>
                    <a:lnTo>
                      <a:pt x="111912" y="1076152"/>
                    </a:lnTo>
                    <a:lnTo>
                      <a:pt x="111729" y="1076152"/>
                    </a:lnTo>
                    <a:lnTo>
                      <a:pt x="114655" y="1078163"/>
                    </a:lnTo>
                    <a:lnTo>
                      <a:pt x="118130" y="1078894"/>
                    </a:lnTo>
                    <a:lnTo>
                      <a:pt x="121421" y="1077614"/>
                    </a:lnTo>
                    <a:lnTo>
                      <a:pt x="123981" y="1075237"/>
                    </a:lnTo>
                    <a:lnTo>
                      <a:pt x="124896" y="1072129"/>
                    </a:lnTo>
                    <a:lnTo>
                      <a:pt x="128187" y="1070117"/>
                    </a:lnTo>
                    <a:lnTo>
                      <a:pt x="135867" y="1071397"/>
                    </a:lnTo>
                    <a:lnTo>
                      <a:pt x="139707" y="1071397"/>
                    </a:lnTo>
                    <a:lnTo>
                      <a:pt x="147205" y="1069568"/>
                    </a:lnTo>
                    <a:lnTo>
                      <a:pt x="154520" y="1070483"/>
                    </a:lnTo>
                    <a:lnTo>
                      <a:pt x="161834" y="1069203"/>
                    </a:lnTo>
                    <a:lnTo>
                      <a:pt x="167685" y="1073043"/>
                    </a:lnTo>
                    <a:lnTo>
                      <a:pt x="169697" y="1075786"/>
                    </a:lnTo>
                    <a:lnTo>
                      <a:pt x="169697" y="1078894"/>
                    </a:lnTo>
                    <a:lnTo>
                      <a:pt x="175366" y="1083100"/>
                    </a:lnTo>
                    <a:lnTo>
                      <a:pt x="177743" y="1085843"/>
                    </a:lnTo>
                    <a:lnTo>
                      <a:pt x="177743" y="1089135"/>
                    </a:lnTo>
                    <a:lnTo>
                      <a:pt x="173903" y="1090963"/>
                    </a:lnTo>
                    <a:lnTo>
                      <a:pt x="170429" y="1091146"/>
                    </a:lnTo>
                    <a:lnTo>
                      <a:pt x="171892" y="1093889"/>
                    </a:lnTo>
                    <a:lnTo>
                      <a:pt x="171892" y="1096998"/>
                    </a:lnTo>
                    <a:lnTo>
                      <a:pt x="173903" y="1102850"/>
                    </a:lnTo>
                    <a:lnTo>
                      <a:pt x="177012" y="1104861"/>
                    </a:lnTo>
                    <a:lnTo>
                      <a:pt x="180669" y="1106141"/>
                    </a:lnTo>
                    <a:lnTo>
                      <a:pt x="188167" y="1107787"/>
                    </a:lnTo>
                    <a:lnTo>
                      <a:pt x="191458" y="1106507"/>
                    </a:lnTo>
                    <a:lnTo>
                      <a:pt x="195115" y="1106507"/>
                    </a:lnTo>
                    <a:lnTo>
                      <a:pt x="196761" y="1109433"/>
                    </a:lnTo>
                    <a:lnTo>
                      <a:pt x="201515" y="1114187"/>
                    </a:lnTo>
                    <a:lnTo>
                      <a:pt x="204990" y="1124610"/>
                    </a:lnTo>
                    <a:lnTo>
                      <a:pt x="203710" y="1127719"/>
                    </a:lnTo>
                    <a:lnTo>
                      <a:pt x="204990" y="1130645"/>
                    </a:lnTo>
                    <a:lnTo>
                      <a:pt x="207916" y="1132839"/>
                    </a:lnTo>
                    <a:lnTo>
                      <a:pt x="211207" y="1134485"/>
                    </a:lnTo>
                    <a:lnTo>
                      <a:pt x="214682" y="1133022"/>
                    </a:lnTo>
                    <a:lnTo>
                      <a:pt x="218339" y="1132473"/>
                    </a:lnTo>
                    <a:lnTo>
                      <a:pt x="221996" y="1133022"/>
                    </a:lnTo>
                    <a:lnTo>
                      <a:pt x="227299" y="1137228"/>
                    </a:lnTo>
                    <a:lnTo>
                      <a:pt x="230957" y="1136314"/>
                    </a:lnTo>
                    <a:lnTo>
                      <a:pt x="234431" y="1137776"/>
                    </a:lnTo>
                    <a:lnTo>
                      <a:pt x="245952" y="1134851"/>
                    </a:lnTo>
                    <a:lnTo>
                      <a:pt x="252717" y="1131925"/>
                    </a:lnTo>
                    <a:lnTo>
                      <a:pt x="256192" y="1132839"/>
                    </a:lnTo>
                    <a:lnTo>
                      <a:pt x="258569" y="1135582"/>
                    </a:lnTo>
                    <a:lnTo>
                      <a:pt x="263689" y="1144177"/>
                    </a:lnTo>
                    <a:lnTo>
                      <a:pt x="268626" y="1148931"/>
                    </a:lnTo>
                    <a:lnTo>
                      <a:pt x="272466" y="1148748"/>
                    </a:lnTo>
                    <a:lnTo>
                      <a:pt x="273930" y="1145640"/>
                    </a:lnTo>
                    <a:lnTo>
                      <a:pt x="277770" y="1146005"/>
                    </a:lnTo>
                    <a:lnTo>
                      <a:pt x="279964" y="1148383"/>
                    </a:lnTo>
                    <a:lnTo>
                      <a:pt x="283621" y="1148931"/>
                    </a:lnTo>
                    <a:lnTo>
                      <a:pt x="287278" y="1150211"/>
                    </a:lnTo>
                    <a:lnTo>
                      <a:pt x="289839" y="1152588"/>
                    </a:lnTo>
                    <a:lnTo>
                      <a:pt x="297336" y="1152223"/>
                    </a:lnTo>
                    <a:lnTo>
                      <a:pt x="303370" y="1155697"/>
                    </a:lnTo>
                    <a:lnTo>
                      <a:pt x="307210" y="1155697"/>
                    </a:lnTo>
                    <a:lnTo>
                      <a:pt x="312697" y="1159903"/>
                    </a:lnTo>
                    <a:lnTo>
                      <a:pt x="316720" y="1160452"/>
                    </a:lnTo>
                    <a:lnTo>
                      <a:pt x="320560" y="1160269"/>
                    </a:lnTo>
                    <a:lnTo>
                      <a:pt x="323669" y="1162097"/>
                    </a:lnTo>
                    <a:lnTo>
                      <a:pt x="320194" y="1163560"/>
                    </a:lnTo>
                    <a:lnTo>
                      <a:pt x="323851" y="1172886"/>
                    </a:lnTo>
                    <a:lnTo>
                      <a:pt x="320011" y="1178555"/>
                    </a:lnTo>
                    <a:lnTo>
                      <a:pt x="312697" y="1180018"/>
                    </a:lnTo>
                    <a:lnTo>
                      <a:pt x="314891" y="1182578"/>
                    </a:lnTo>
                    <a:lnTo>
                      <a:pt x="318731" y="1183127"/>
                    </a:lnTo>
                    <a:lnTo>
                      <a:pt x="320925" y="1185870"/>
                    </a:lnTo>
                    <a:lnTo>
                      <a:pt x="313428" y="1187515"/>
                    </a:lnTo>
                    <a:lnTo>
                      <a:pt x="311965" y="1190441"/>
                    </a:lnTo>
                    <a:lnTo>
                      <a:pt x="311600" y="1193550"/>
                    </a:lnTo>
                    <a:lnTo>
                      <a:pt x="313794" y="1195927"/>
                    </a:lnTo>
                    <a:lnTo>
                      <a:pt x="315256" y="1199036"/>
                    </a:lnTo>
                    <a:lnTo>
                      <a:pt x="314342" y="1202144"/>
                    </a:lnTo>
                    <a:lnTo>
                      <a:pt x="317451" y="1203790"/>
                    </a:lnTo>
                    <a:lnTo>
                      <a:pt x="315988" y="1210190"/>
                    </a:lnTo>
                    <a:lnTo>
                      <a:pt x="312879" y="1219516"/>
                    </a:lnTo>
                    <a:lnTo>
                      <a:pt x="309222" y="1220614"/>
                    </a:lnTo>
                    <a:lnTo>
                      <a:pt x="302090" y="1219333"/>
                    </a:lnTo>
                    <a:lnTo>
                      <a:pt x="298433" y="1219882"/>
                    </a:lnTo>
                    <a:lnTo>
                      <a:pt x="291850" y="1216773"/>
                    </a:lnTo>
                    <a:lnTo>
                      <a:pt x="289107" y="1218785"/>
                    </a:lnTo>
                    <a:lnTo>
                      <a:pt x="284901" y="1224454"/>
                    </a:lnTo>
                    <a:lnTo>
                      <a:pt x="277770" y="1226831"/>
                    </a:lnTo>
                    <a:lnTo>
                      <a:pt x="274478" y="1232500"/>
                    </a:lnTo>
                    <a:lnTo>
                      <a:pt x="274844" y="1235791"/>
                    </a:lnTo>
                    <a:lnTo>
                      <a:pt x="275027" y="1241826"/>
                    </a:lnTo>
                    <a:lnTo>
                      <a:pt x="281427" y="1239814"/>
                    </a:lnTo>
                    <a:lnTo>
                      <a:pt x="285633" y="1240363"/>
                    </a:lnTo>
                    <a:lnTo>
                      <a:pt x="289107" y="1238351"/>
                    </a:lnTo>
                    <a:lnTo>
                      <a:pt x="295507" y="1237254"/>
                    </a:lnTo>
                    <a:lnTo>
                      <a:pt x="298433" y="1238351"/>
                    </a:lnTo>
                    <a:lnTo>
                      <a:pt x="298982" y="1240729"/>
                    </a:lnTo>
                    <a:lnTo>
                      <a:pt x="302273" y="1241094"/>
                    </a:lnTo>
                    <a:lnTo>
                      <a:pt x="303736" y="1242374"/>
                    </a:lnTo>
                    <a:lnTo>
                      <a:pt x="302822" y="1244203"/>
                    </a:lnTo>
                    <a:lnTo>
                      <a:pt x="298433" y="1244386"/>
                    </a:lnTo>
                    <a:lnTo>
                      <a:pt x="292947" y="1246032"/>
                    </a:lnTo>
                    <a:lnTo>
                      <a:pt x="285450" y="1249872"/>
                    </a:lnTo>
                    <a:lnTo>
                      <a:pt x="280147" y="1251518"/>
                    </a:lnTo>
                    <a:lnTo>
                      <a:pt x="280329" y="1253529"/>
                    </a:lnTo>
                    <a:lnTo>
                      <a:pt x="282341" y="1255723"/>
                    </a:lnTo>
                    <a:lnTo>
                      <a:pt x="280147" y="1256638"/>
                    </a:lnTo>
                    <a:lnTo>
                      <a:pt x="275392" y="1255358"/>
                    </a:lnTo>
                    <a:lnTo>
                      <a:pt x="263689" y="1257003"/>
                    </a:lnTo>
                    <a:lnTo>
                      <a:pt x="262409" y="1260844"/>
                    </a:lnTo>
                    <a:lnTo>
                      <a:pt x="266615" y="1264135"/>
                    </a:lnTo>
                    <a:lnTo>
                      <a:pt x="272466" y="1266147"/>
                    </a:lnTo>
                    <a:lnTo>
                      <a:pt x="276673" y="1271267"/>
                    </a:lnTo>
                    <a:lnTo>
                      <a:pt x="281427" y="1275107"/>
                    </a:lnTo>
                    <a:lnTo>
                      <a:pt x="280147" y="1275838"/>
                    </a:lnTo>
                    <a:lnTo>
                      <a:pt x="273930" y="1274193"/>
                    </a:lnTo>
                    <a:lnTo>
                      <a:pt x="270821" y="1278581"/>
                    </a:lnTo>
                    <a:lnTo>
                      <a:pt x="268078" y="1278033"/>
                    </a:lnTo>
                    <a:lnTo>
                      <a:pt x="262775" y="1285347"/>
                    </a:lnTo>
                    <a:lnTo>
                      <a:pt x="258203" y="1290467"/>
                    </a:lnTo>
                    <a:lnTo>
                      <a:pt x="253815" y="1297782"/>
                    </a:lnTo>
                    <a:lnTo>
                      <a:pt x="247597" y="1298148"/>
                    </a:lnTo>
                    <a:lnTo>
                      <a:pt x="240648" y="1297416"/>
                    </a:lnTo>
                    <a:lnTo>
                      <a:pt x="239003" y="1299245"/>
                    </a:lnTo>
                    <a:lnTo>
                      <a:pt x="239003" y="1301805"/>
                    </a:lnTo>
                    <a:lnTo>
                      <a:pt x="234431" y="1303451"/>
                    </a:lnTo>
                    <a:lnTo>
                      <a:pt x="240282" y="1305828"/>
                    </a:lnTo>
                    <a:lnTo>
                      <a:pt x="245952" y="1309851"/>
                    </a:lnTo>
                    <a:lnTo>
                      <a:pt x="248511" y="1315337"/>
                    </a:lnTo>
                    <a:lnTo>
                      <a:pt x="252900" y="1319908"/>
                    </a:lnTo>
                    <a:lnTo>
                      <a:pt x="257655" y="1320457"/>
                    </a:lnTo>
                    <a:lnTo>
                      <a:pt x="259666" y="1318628"/>
                    </a:lnTo>
                    <a:lnTo>
                      <a:pt x="262226" y="1321371"/>
                    </a:lnTo>
                    <a:lnTo>
                      <a:pt x="268992" y="1326491"/>
                    </a:lnTo>
                    <a:lnTo>
                      <a:pt x="288924" y="1334355"/>
                    </a:lnTo>
                    <a:lnTo>
                      <a:pt x="300445" y="1342766"/>
                    </a:lnTo>
                    <a:lnTo>
                      <a:pt x="303919" y="1347704"/>
                    </a:lnTo>
                    <a:lnTo>
                      <a:pt x="307028" y="1350995"/>
                    </a:lnTo>
                    <a:lnTo>
                      <a:pt x="310685" y="1351910"/>
                    </a:lnTo>
                    <a:lnTo>
                      <a:pt x="316537" y="1356847"/>
                    </a:lnTo>
                    <a:lnTo>
                      <a:pt x="323669" y="1354652"/>
                    </a:lnTo>
                    <a:lnTo>
                      <a:pt x="327509" y="1354104"/>
                    </a:lnTo>
                    <a:lnTo>
                      <a:pt x="331165" y="1355201"/>
                    </a:lnTo>
                    <a:lnTo>
                      <a:pt x="334640" y="1354835"/>
                    </a:lnTo>
                    <a:lnTo>
                      <a:pt x="341955" y="1356847"/>
                    </a:lnTo>
                    <a:lnTo>
                      <a:pt x="344698" y="1359041"/>
                    </a:lnTo>
                    <a:lnTo>
                      <a:pt x="352012" y="1360504"/>
                    </a:lnTo>
                    <a:lnTo>
                      <a:pt x="362436" y="1364527"/>
                    </a:lnTo>
                    <a:lnTo>
                      <a:pt x="366459" y="1364893"/>
                    </a:lnTo>
                    <a:lnTo>
                      <a:pt x="377613" y="1363796"/>
                    </a:lnTo>
                    <a:lnTo>
                      <a:pt x="385110" y="1365807"/>
                    </a:lnTo>
                    <a:lnTo>
                      <a:pt x="392608" y="1365990"/>
                    </a:lnTo>
                    <a:lnTo>
                      <a:pt x="395716" y="1367819"/>
                    </a:lnTo>
                    <a:lnTo>
                      <a:pt x="397363" y="1369830"/>
                    </a:lnTo>
                    <a:lnTo>
                      <a:pt x="415100" y="1379339"/>
                    </a:lnTo>
                    <a:lnTo>
                      <a:pt x="416380" y="1382448"/>
                    </a:lnTo>
                    <a:lnTo>
                      <a:pt x="419672" y="1383911"/>
                    </a:lnTo>
                    <a:lnTo>
                      <a:pt x="423512" y="1382996"/>
                    </a:lnTo>
                    <a:lnTo>
                      <a:pt x="426438" y="1381168"/>
                    </a:lnTo>
                    <a:lnTo>
                      <a:pt x="433387" y="1378790"/>
                    </a:lnTo>
                    <a:lnTo>
                      <a:pt x="437044" y="1378425"/>
                    </a:lnTo>
                    <a:lnTo>
                      <a:pt x="439969" y="1380619"/>
                    </a:lnTo>
                    <a:lnTo>
                      <a:pt x="443627" y="1379888"/>
                    </a:lnTo>
                    <a:lnTo>
                      <a:pt x="451124" y="1380802"/>
                    </a:lnTo>
                    <a:lnTo>
                      <a:pt x="452953" y="1383911"/>
                    </a:lnTo>
                    <a:lnTo>
                      <a:pt x="456610" y="1384825"/>
                    </a:lnTo>
                    <a:lnTo>
                      <a:pt x="460267" y="1385008"/>
                    </a:lnTo>
                    <a:lnTo>
                      <a:pt x="463741" y="1386471"/>
                    </a:lnTo>
                    <a:lnTo>
                      <a:pt x="465022" y="1389579"/>
                    </a:lnTo>
                    <a:lnTo>
                      <a:pt x="463376" y="1395980"/>
                    </a:lnTo>
                    <a:lnTo>
                      <a:pt x="469410" y="1400003"/>
                    </a:lnTo>
                    <a:lnTo>
                      <a:pt x="476359" y="1402014"/>
                    </a:lnTo>
                    <a:lnTo>
                      <a:pt x="479103" y="1404026"/>
                    </a:lnTo>
                    <a:lnTo>
                      <a:pt x="481662" y="1405488"/>
                    </a:lnTo>
                    <a:lnTo>
                      <a:pt x="485502" y="1407683"/>
                    </a:lnTo>
                    <a:lnTo>
                      <a:pt x="489160" y="1407683"/>
                    </a:lnTo>
                    <a:lnTo>
                      <a:pt x="494280" y="1412254"/>
                    </a:lnTo>
                    <a:lnTo>
                      <a:pt x="496291" y="1415180"/>
                    </a:lnTo>
                    <a:lnTo>
                      <a:pt x="499949" y="1415363"/>
                    </a:lnTo>
                    <a:lnTo>
                      <a:pt x="501960" y="1421946"/>
                    </a:lnTo>
                    <a:lnTo>
                      <a:pt x="503606" y="1425055"/>
                    </a:lnTo>
                    <a:lnTo>
                      <a:pt x="507446" y="1424872"/>
                    </a:lnTo>
                    <a:lnTo>
                      <a:pt x="514761" y="1426152"/>
                    </a:lnTo>
                    <a:lnTo>
                      <a:pt x="518418" y="1425604"/>
                    </a:lnTo>
                    <a:lnTo>
                      <a:pt x="520978" y="1423226"/>
                    </a:lnTo>
                    <a:lnTo>
                      <a:pt x="523904" y="1416826"/>
                    </a:lnTo>
                    <a:lnTo>
                      <a:pt x="527013" y="1414997"/>
                    </a:lnTo>
                    <a:lnTo>
                      <a:pt x="530487" y="1413717"/>
                    </a:lnTo>
                    <a:lnTo>
                      <a:pt x="531950" y="1410426"/>
                    </a:lnTo>
                    <a:lnTo>
                      <a:pt x="534327" y="1406403"/>
                    </a:lnTo>
                    <a:lnTo>
                      <a:pt x="530304" y="1404208"/>
                    </a:lnTo>
                    <a:lnTo>
                      <a:pt x="524452" y="1392871"/>
                    </a:lnTo>
                    <a:lnTo>
                      <a:pt x="516041" y="1379705"/>
                    </a:lnTo>
                    <a:lnTo>
                      <a:pt x="511835" y="1374767"/>
                    </a:lnTo>
                    <a:lnTo>
                      <a:pt x="510189" y="1369282"/>
                    </a:lnTo>
                    <a:lnTo>
                      <a:pt x="510189" y="1360321"/>
                    </a:lnTo>
                    <a:lnTo>
                      <a:pt x="513480" y="1349349"/>
                    </a:lnTo>
                    <a:lnTo>
                      <a:pt x="512383" y="1344046"/>
                    </a:lnTo>
                    <a:lnTo>
                      <a:pt x="508178" y="1352824"/>
                    </a:lnTo>
                    <a:lnTo>
                      <a:pt x="506715" y="1350264"/>
                    </a:lnTo>
                    <a:lnTo>
                      <a:pt x="505617" y="1343132"/>
                    </a:lnTo>
                    <a:lnTo>
                      <a:pt x="501229" y="1336183"/>
                    </a:lnTo>
                    <a:lnTo>
                      <a:pt x="495560" y="1328869"/>
                    </a:lnTo>
                    <a:lnTo>
                      <a:pt x="490440" y="1329234"/>
                    </a:lnTo>
                    <a:lnTo>
                      <a:pt x="488428" y="1323383"/>
                    </a:lnTo>
                    <a:lnTo>
                      <a:pt x="492451" y="1317531"/>
                    </a:lnTo>
                    <a:lnTo>
                      <a:pt x="493000" y="1312960"/>
                    </a:lnTo>
                    <a:lnTo>
                      <a:pt x="496657" y="1308937"/>
                    </a:lnTo>
                    <a:lnTo>
                      <a:pt x="498120" y="1308937"/>
                    </a:lnTo>
                    <a:lnTo>
                      <a:pt x="498852" y="1307839"/>
                    </a:lnTo>
                    <a:lnTo>
                      <a:pt x="499766" y="1303999"/>
                    </a:lnTo>
                    <a:lnTo>
                      <a:pt x="504155" y="1300525"/>
                    </a:lnTo>
                    <a:lnTo>
                      <a:pt x="507081" y="1286079"/>
                    </a:lnTo>
                    <a:lnTo>
                      <a:pt x="510738" y="1286993"/>
                    </a:lnTo>
                    <a:lnTo>
                      <a:pt x="512566" y="1278947"/>
                    </a:lnTo>
                    <a:lnTo>
                      <a:pt x="513115" y="1274193"/>
                    </a:lnTo>
                    <a:lnTo>
                      <a:pt x="508726" y="1267792"/>
                    </a:lnTo>
                    <a:lnTo>
                      <a:pt x="514212" y="1269255"/>
                    </a:lnTo>
                    <a:lnTo>
                      <a:pt x="518967" y="1269621"/>
                    </a:lnTo>
                    <a:lnTo>
                      <a:pt x="518784" y="1272364"/>
                    </a:lnTo>
                    <a:lnTo>
                      <a:pt x="521344" y="1277118"/>
                    </a:lnTo>
                    <a:lnTo>
                      <a:pt x="523538" y="1282604"/>
                    </a:lnTo>
                    <a:lnTo>
                      <a:pt x="527195" y="1282970"/>
                    </a:lnTo>
                    <a:lnTo>
                      <a:pt x="529756" y="1281873"/>
                    </a:lnTo>
                    <a:lnTo>
                      <a:pt x="531767" y="1281873"/>
                    </a:lnTo>
                    <a:lnTo>
                      <a:pt x="537619" y="1270352"/>
                    </a:lnTo>
                    <a:lnTo>
                      <a:pt x="540361" y="1268890"/>
                    </a:lnTo>
                    <a:lnTo>
                      <a:pt x="537070" y="1267792"/>
                    </a:lnTo>
                    <a:lnTo>
                      <a:pt x="535424" y="1265232"/>
                    </a:lnTo>
                    <a:lnTo>
                      <a:pt x="532133" y="1264135"/>
                    </a:lnTo>
                    <a:lnTo>
                      <a:pt x="528292" y="1264135"/>
                    </a:lnTo>
                    <a:lnTo>
                      <a:pt x="525184" y="1262855"/>
                    </a:lnTo>
                    <a:lnTo>
                      <a:pt x="523721" y="1260295"/>
                    </a:lnTo>
                    <a:lnTo>
                      <a:pt x="526647" y="1257735"/>
                    </a:lnTo>
                    <a:lnTo>
                      <a:pt x="527013" y="1254626"/>
                    </a:lnTo>
                    <a:lnTo>
                      <a:pt x="530670" y="1253712"/>
                    </a:lnTo>
                    <a:lnTo>
                      <a:pt x="534510" y="1255906"/>
                    </a:lnTo>
                    <a:lnTo>
                      <a:pt x="540361" y="1254626"/>
                    </a:lnTo>
                    <a:lnTo>
                      <a:pt x="536521" y="1231951"/>
                    </a:lnTo>
                    <a:lnTo>
                      <a:pt x="532864" y="1231220"/>
                    </a:lnTo>
                    <a:lnTo>
                      <a:pt x="530670" y="1228477"/>
                    </a:lnTo>
                    <a:lnTo>
                      <a:pt x="529572" y="1225368"/>
                    </a:lnTo>
                    <a:lnTo>
                      <a:pt x="527744" y="1222625"/>
                    </a:lnTo>
                    <a:lnTo>
                      <a:pt x="525001" y="1220248"/>
                    </a:lnTo>
                    <a:lnTo>
                      <a:pt x="521344" y="1220248"/>
                    </a:lnTo>
                    <a:lnTo>
                      <a:pt x="513663" y="1221162"/>
                    </a:lnTo>
                    <a:lnTo>
                      <a:pt x="507446" y="1219699"/>
                    </a:lnTo>
                    <a:lnTo>
                      <a:pt x="506898" y="1223357"/>
                    </a:lnTo>
                    <a:lnTo>
                      <a:pt x="501229" y="1218419"/>
                    </a:lnTo>
                    <a:lnTo>
                      <a:pt x="500680" y="1215311"/>
                    </a:lnTo>
                    <a:lnTo>
                      <a:pt x="499035" y="1212385"/>
                    </a:lnTo>
                    <a:lnTo>
                      <a:pt x="500863" y="1209825"/>
                    </a:lnTo>
                    <a:lnTo>
                      <a:pt x="499035" y="1207082"/>
                    </a:lnTo>
                    <a:lnTo>
                      <a:pt x="498486" y="1203973"/>
                    </a:lnTo>
                    <a:lnTo>
                      <a:pt x="485137" y="1200133"/>
                    </a:lnTo>
                    <a:lnTo>
                      <a:pt x="490257" y="1182944"/>
                    </a:lnTo>
                    <a:lnTo>
                      <a:pt x="496657" y="1179835"/>
                    </a:lnTo>
                    <a:lnTo>
                      <a:pt x="498668" y="1177092"/>
                    </a:lnTo>
                    <a:lnTo>
                      <a:pt x="497389" y="1173983"/>
                    </a:lnTo>
                    <a:lnTo>
                      <a:pt x="492268" y="1169778"/>
                    </a:lnTo>
                    <a:lnTo>
                      <a:pt x="496840" y="1152040"/>
                    </a:lnTo>
                    <a:lnTo>
                      <a:pt x="503423" y="1148931"/>
                    </a:lnTo>
                    <a:lnTo>
                      <a:pt x="505434" y="1146188"/>
                    </a:lnTo>
                    <a:lnTo>
                      <a:pt x="504703" y="1143079"/>
                    </a:lnTo>
                    <a:lnTo>
                      <a:pt x="505983" y="1140154"/>
                    </a:lnTo>
                    <a:lnTo>
                      <a:pt x="506166" y="1137045"/>
                    </a:lnTo>
                    <a:lnTo>
                      <a:pt x="507629" y="1134119"/>
                    </a:lnTo>
                    <a:lnTo>
                      <a:pt x="510006" y="1131559"/>
                    </a:lnTo>
                    <a:lnTo>
                      <a:pt x="513298" y="1133388"/>
                    </a:lnTo>
                    <a:lnTo>
                      <a:pt x="514395" y="1136496"/>
                    </a:lnTo>
                    <a:lnTo>
                      <a:pt x="520247" y="1140336"/>
                    </a:lnTo>
                    <a:lnTo>
                      <a:pt x="528658" y="1154600"/>
                    </a:lnTo>
                    <a:lnTo>
                      <a:pt x="532133" y="1155697"/>
                    </a:lnTo>
                    <a:lnTo>
                      <a:pt x="544384" y="1148565"/>
                    </a:lnTo>
                    <a:lnTo>
                      <a:pt x="543287" y="1145457"/>
                    </a:lnTo>
                    <a:lnTo>
                      <a:pt x="541642" y="1142531"/>
                    </a:lnTo>
                    <a:lnTo>
                      <a:pt x="539813" y="1133205"/>
                    </a:lnTo>
                    <a:lnTo>
                      <a:pt x="536338" y="1127536"/>
                    </a:lnTo>
                    <a:lnTo>
                      <a:pt x="540179" y="1128085"/>
                    </a:lnTo>
                    <a:lnTo>
                      <a:pt x="543653" y="1126988"/>
                    </a:lnTo>
                    <a:lnTo>
                      <a:pt x="552796" y="1121319"/>
                    </a:lnTo>
                    <a:lnTo>
                      <a:pt x="556270" y="1120039"/>
                    </a:lnTo>
                    <a:lnTo>
                      <a:pt x="558282" y="1117661"/>
                    </a:lnTo>
                    <a:lnTo>
                      <a:pt x="558648" y="1114370"/>
                    </a:lnTo>
                    <a:lnTo>
                      <a:pt x="558282" y="1111261"/>
                    </a:lnTo>
                    <a:lnTo>
                      <a:pt x="561940" y="1110713"/>
                    </a:lnTo>
                    <a:lnTo>
                      <a:pt x="565780" y="1110895"/>
                    </a:lnTo>
                    <a:lnTo>
                      <a:pt x="569254" y="1109798"/>
                    </a:lnTo>
                    <a:lnTo>
                      <a:pt x="571448" y="1107421"/>
                    </a:lnTo>
                    <a:lnTo>
                      <a:pt x="574740" y="1105958"/>
                    </a:lnTo>
                    <a:lnTo>
                      <a:pt x="578397" y="1105044"/>
                    </a:lnTo>
                    <a:lnTo>
                      <a:pt x="580775" y="1102667"/>
                    </a:lnTo>
                    <a:lnTo>
                      <a:pt x="583883" y="1100838"/>
                    </a:lnTo>
                    <a:lnTo>
                      <a:pt x="586260" y="1098461"/>
                    </a:lnTo>
                    <a:lnTo>
                      <a:pt x="587174" y="1095352"/>
                    </a:lnTo>
                    <a:lnTo>
                      <a:pt x="590100" y="1093341"/>
                    </a:lnTo>
                    <a:lnTo>
                      <a:pt x="597232" y="1091695"/>
                    </a:lnTo>
                    <a:lnTo>
                      <a:pt x="604547" y="1091878"/>
                    </a:lnTo>
                    <a:lnTo>
                      <a:pt x="605461" y="1094804"/>
                    </a:lnTo>
                    <a:lnTo>
                      <a:pt x="606924" y="1097729"/>
                    </a:lnTo>
                    <a:lnTo>
                      <a:pt x="614421" y="1096266"/>
                    </a:lnTo>
                    <a:lnTo>
                      <a:pt x="616616" y="1098644"/>
                    </a:lnTo>
                    <a:lnTo>
                      <a:pt x="618627" y="1096084"/>
                    </a:lnTo>
                    <a:lnTo>
                      <a:pt x="619907" y="1092792"/>
                    </a:lnTo>
                    <a:lnTo>
                      <a:pt x="622101" y="1090232"/>
                    </a:lnTo>
                    <a:lnTo>
                      <a:pt x="625759" y="1090598"/>
                    </a:lnTo>
                    <a:lnTo>
                      <a:pt x="629233" y="1089318"/>
                    </a:lnTo>
                    <a:lnTo>
                      <a:pt x="632708" y="1089318"/>
                    </a:lnTo>
                    <a:lnTo>
                      <a:pt x="635451" y="1095352"/>
                    </a:lnTo>
                    <a:lnTo>
                      <a:pt x="637828" y="1097729"/>
                    </a:lnTo>
                    <a:lnTo>
                      <a:pt x="641485" y="1096632"/>
                    </a:lnTo>
                    <a:lnTo>
                      <a:pt x="645142" y="1096449"/>
                    </a:lnTo>
                    <a:lnTo>
                      <a:pt x="648617" y="1097547"/>
                    </a:lnTo>
                    <a:lnTo>
                      <a:pt x="655931" y="1096084"/>
                    </a:lnTo>
                    <a:lnTo>
                      <a:pt x="659589" y="1096266"/>
                    </a:lnTo>
                    <a:lnTo>
                      <a:pt x="662880" y="1098095"/>
                    </a:lnTo>
                    <a:lnTo>
                      <a:pt x="665440" y="1100289"/>
                    </a:lnTo>
                    <a:lnTo>
                      <a:pt x="668183" y="1106141"/>
                    </a:lnTo>
                    <a:lnTo>
                      <a:pt x="677875" y="1110895"/>
                    </a:lnTo>
                    <a:lnTo>
                      <a:pt x="680252" y="1113090"/>
                    </a:lnTo>
                    <a:lnTo>
                      <a:pt x="681532" y="1116199"/>
                    </a:lnTo>
                    <a:lnTo>
                      <a:pt x="686470" y="1120953"/>
                    </a:lnTo>
                    <a:lnTo>
                      <a:pt x="686104" y="1124062"/>
                    </a:lnTo>
                    <a:lnTo>
                      <a:pt x="686470" y="1127170"/>
                    </a:lnTo>
                    <a:lnTo>
                      <a:pt x="688664" y="1129731"/>
                    </a:lnTo>
                    <a:lnTo>
                      <a:pt x="692138" y="1128633"/>
                    </a:lnTo>
                    <a:lnTo>
                      <a:pt x="692321" y="1125708"/>
                    </a:lnTo>
                    <a:lnTo>
                      <a:pt x="691772" y="1122599"/>
                    </a:lnTo>
                    <a:lnTo>
                      <a:pt x="691955" y="1119490"/>
                    </a:lnTo>
                    <a:lnTo>
                      <a:pt x="689944" y="1116747"/>
                    </a:lnTo>
                    <a:lnTo>
                      <a:pt x="692321" y="1114370"/>
                    </a:lnTo>
                    <a:lnTo>
                      <a:pt x="696161" y="1114004"/>
                    </a:lnTo>
                    <a:lnTo>
                      <a:pt x="697441" y="1116930"/>
                    </a:lnTo>
                    <a:lnTo>
                      <a:pt x="700367" y="1118942"/>
                    </a:lnTo>
                    <a:lnTo>
                      <a:pt x="701464" y="1121867"/>
                    </a:lnTo>
                    <a:lnTo>
                      <a:pt x="704207" y="1123879"/>
                    </a:lnTo>
                    <a:lnTo>
                      <a:pt x="711339" y="1126073"/>
                    </a:lnTo>
                    <a:lnTo>
                      <a:pt x="718105" y="1129365"/>
                    </a:lnTo>
                    <a:lnTo>
                      <a:pt x="721945" y="1128450"/>
                    </a:lnTo>
                    <a:lnTo>
                      <a:pt x="730905" y="1122782"/>
                    </a:lnTo>
                    <a:lnTo>
                      <a:pt x="730722" y="1119673"/>
                    </a:lnTo>
                    <a:lnTo>
                      <a:pt x="734197" y="1118393"/>
                    </a:lnTo>
                    <a:lnTo>
                      <a:pt x="736940" y="1116381"/>
                    </a:lnTo>
                    <a:lnTo>
                      <a:pt x="740597" y="1115833"/>
                    </a:lnTo>
                    <a:lnTo>
                      <a:pt x="744072" y="1116747"/>
                    </a:lnTo>
                    <a:lnTo>
                      <a:pt x="744437" y="1113638"/>
                    </a:lnTo>
                    <a:lnTo>
                      <a:pt x="748095" y="1113638"/>
                    </a:lnTo>
                    <a:lnTo>
                      <a:pt x="751751" y="1114370"/>
                    </a:lnTo>
                    <a:lnTo>
                      <a:pt x="755043" y="1112541"/>
                    </a:lnTo>
                    <a:lnTo>
                      <a:pt x="758152" y="1114370"/>
                    </a:lnTo>
                    <a:lnTo>
                      <a:pt x="763455" y="1118759"/>
                    </a:lnTo>
                    <a:lnTo>
                      <a:pt x="770221" y="1115467"/>
                    </a:lnTo>
                    <a:lnTo>
                      <a:pt x="771684" y="1112724"/>
                    </a:lnTo>
                    <a:lnTo>
                      <a:pt x="779181" y="1112541"/>
                    </a:lnTo>
                    <a:lnTo>
                      <a:pt x="782473" y="1111078"/>
                    </a:lnTo>
                    <a:lnTo>
                      <a:pt x="789421" y="1113456"/>
                    </a:lnTo>
                    <a:lnTo>
                      <a:pt x="791799" y="1115833"/>
                    </a:lnTo>
                    <a:lnTo>
                      <a:pt x="792347" y="1122050"/>
                    </a:lnTo>
                    <a:lnTo>
                      <a:pt x="795273" y="1124062"/>
                    </a:lnTo>
                    <a:lnTo>
                      <a:pt x="797285" y="1126622"/>
                    </a:lnTo>
                    <a:lnTo>
                      <a:pt x="804965" y="1126073"/>
                    </a:lnTo>
                    <a:lnTo>
                      <a:pt x="811914" y="1127353"/>
                    </a:lnTo>
                    <a:lnTo>
                      <a:pt x="811548" y="1127353"/>
                    </a:lnTo>
                    <a:lnTo>
                      <a:pt x="813194" y="1131376"/>
                    </a:lnTo>
                    <a:lnTo>
                      <a:pt x="820874" y="1131011"/>
                    </a:lnTo>
                    <a:lnTo>
                      <a:pt x="823983" y="1129365"/>
                    </a:lnTo>
                    <a:lnTo>
                      <a:pt x="827092" y="1123330"/>
                    </a:lnTo>
                    <a:lnTo>
                      <a:pt x="829286" y="1120770"/>
                    </a:lnTo>
                    <a:lnTo>
                      <a:pt x="832577" y="1122050"/>
                    </a:lnTo>
                    <a:lnTo>
                      <a:pt x="837332" y="1126988"/>
                    </a:lnTo>
                    <a:lnTo>
                      <a:pt x="845195" y="1127170"/>
                    </a:lnTo>
                    <a:lnTo>
                      <a:pt x="852509" y="1126073"/>
                    </a:lnTo>
                    <a:lnTo>
                      <a:pt x="855435" y="1124062"/>
                    </a:lnTo>
                    <a:lnTo>
                      <a:pt x="862750" y="1121867"/>
                    </a:lnTo>
                    <a:lnTo>
                      <a:pt x="868236" y="1107421"/>
                    </a:lnTo>
                    <a:lnTo>
                      <a:pt x="869882" y="1104495"/>
                    </a:lnTo>
                    <a:lnTo>
                      <a:pt x="867321" y="1102118"/>
                    </a:lnTo>
                    <a:lnTo>
                      <a:pt x="866407" y="1100655"/>
                    </a:lnTo>
                    <a:lnTo>
                      <a:pt x="860190" y="1100289"/>
                    </a:lnTo>
                    <a:lnTo>
                      <a:pt x="852692" y="1099741"/>
                    </a:lnTo>
                    <a:lnTo>
                      <a:pt x="849950" y="1096815"/>
                    </a:lnTo>
                    <a:lnTo>
                      <a:pt x="848121" y="1094804"/>
                    </a:lnTo>
                    <a:lnTo>
                      <a:pt x="840440" y="1093706"/>
                    </a:lnTo>
                    <a:lnTo>
                      <a:pt x="836966" y="1092609"/>
                    </a:lnTo>
                    <a:lnTo>
                      <a:pt x="837332" y="1089318"/>
                    </a:lnTo>
                    <a:lnTo>
                      <a:pt x="835320" y="1086575"/>
                    </a:lnTo>
                    <a:lnTo>
                      <a:pt x="828006" y="1085477"/>
                    </a:lnTo>
                    <a:lnTo>
                      <a:pt x="828189" y="1082369"/>
                    </a:lnTo>
                    <a:lnTo>
                      <a:pt x="831846" y="1081455"/>
                    </a:lnTo>
                    <a:lnTo>
                      <a:pt x="837514" y="1077432"/>
                    </a:lnTo>
                    <a:lnTo>
                      <a:pt x="844646" y="1075603"/>
                    </a:lnTo>
                    <a:lnTo>
                      <a:pt x="851412" y="1072129"/>
                    </a:lnTo>
                    <a:lnTo>
                      <a:pt x="853058" y="1069386"/>
                    </a:lnTo>
                    <a:lnTo>
                      <a:pt x="853424" y="1066094"/>
                    </a:lnTo>
                    <a:lnTo>
                      <a:pt x="844829" y="1056036"/>
                    </a:lnTo>
                    <a:lnTo>
                      <a:pt x="848486" y="1054939"/>
                    </a:lnTo>
                    <a:lnTo>
                      <a:pt x="851412" y="1052562"/>
                    </a:lnTo>
                    <a:lnTo>
                      <a:pt x="852509" y="1049819"/>
                    </a:lnTo>
                    <a:lnTo>
                      <a:pt x="855070" y="1047625"/>
                    </a:lnTo>
                    <a:lnTo>
                      <a:pt x="859093" y="1047076"/>
                    </a:lnTo>
                    <a:lnTo>
                      <a:pt x="862750" y="1047991"/>
                    </a:lnTo>
                    <a:lnTo>
                      <a:pt x="866407" y="1047442"/>
                    </a:lnTo>
                    <a:lnTo>
                      <a:pt x="870064" y="1048173"/>
                    </a:lnTo>
                    <a:lnTo>
                      <a:pt x="877379" y="1047991"/>
                    </a:lnTo>
                    <a:lnTo>
                      <a:pt x="881036" y="1047076"/>
                    </a:lnTo>
                    <a:lnTo>
                      <a:pt x="882682" y="1044150"/>
                    </a:lnTo>
                    <a:lnTo>
                      <a:pt x="880671" y="1041590"/>
                    </a:lnTo>
                    <a:lnTo>
                      <a:pt x="873905" y="1038664"/>
                    </a:lnTo>
                    <a:lnTo>
                      <a:pt x="859093" y="1036836"/>
                    </a:lnTo>
                    <a:lnTo>
                      <a:pt x="857264" y="1034276"/>
                    </a:lnTo>
                    <a:lnTo>
                      <a:pt x="857630" y="1031167"/>
                    </a:lnTo>
                    <a:lnTo>
                      <a:pt x="861470" y="1031350"/>
                    </a:lnTo>
                    <a:lnTo>
                      <a:pt x="864944" y="1030070"/>
                    </a:lnTo>
                    <a:lnTo>
                      <a:pt x="866773" y="1027327"/>
                    </a:lnTo>
                    <a:lnTo>
                      <a:pt x="864213" y="1025315"/>
                    </a:lnTo>
                    <a:lnTo>
                      <a:pt x="860921" y="1026961"/>
                    </a:lnTo>
                    <a:lnTo>
                      <a:pt x="853607" y="1026961"/>
                    </a:lnTo>
                    <a:lnTo>
                      <a:pt x="853607" y="1023853"/>
                    </a:lnTo>
                    <a:lnTo>
                      <a:pt x="854704" y="1020927"/>
                    </a:lnTo>
                    <a:lnTo>
                      <a:pt x="856898" y="1018549"/>
                    </a:lnTo>
                    <a:lnTo>
                      <a:pt x="851961" y="1014161"/>
                    </a:lnTo>
                    <a:lnTo>
                      <a:pt x="859275" y="1014161"/>
                    </a:lnTo>
                    <a:lnTo>
                      <a:pt x="861104" y="1011601"/>
                    </a:lnTo>
                    <a:lnTo>
                      <a:pt x="865310" y="1011601"/>
                    </a:lnTo>
                    <a:lnTo>
                      <a:pt x="867504" y="1013978"/>
                    </a:lnTo>
                    <a:lnTo>
                      <a:pt x="871161" y="1013612"/>
                    </a:lnTo>
                    <a:lnTo>
                      <a:pt x="875002" y="1013795"/>
                    </a:lnTo>
                    <a:lnTo>
                      <a:pt x="878476" y="1012881"/>
                    </a:lnTo>
                    <a:lnTo>
                      <a:pt x="889814" y="1013246"/>
                    </a:lnTo>
                    <a:lnTo>
                      <a:pt x="892008" y="1015624"/>
                    </a:lnTo>
                    <a:lnTo>
                      <a:pt x="896763" y="1011052"/>
                    </a:lnTo>
                    <a:lnTo>
                      <a:pt x="900237" y="1010138"/>
                    </a:lnTo>
                    <a:lnTo>
                      <a:pt x="907734" y="1010321"/>
                    </a:lnTo>
                    <a:lnTo>
                      <a:pt x="910660" y="1008309"/>
                    </a:lnTo>
                    <a:lnTo>
                      <a:pt x="914317" y="1007395"/>
                    </a:lnTo>
                    <a:lnTo>
                      <a:pt x="920169" y="1003738"/>
                    </a:lnTo>
                    <a:lnTo>
                      <a:pt x="923826" y="1004652"/>
                    </a:lnTo>
                    <a:lnTo>
                      <a:pt x="926569" y="1006846"/>
                    </a:lnTo>
                    <a:lnTo>
                      <a:pt x="930409" y="1006663"/>
                    </a:lnTo>
                    <a:lnTo>
                      <a:pt x="931690" y="1003738"/>
                    </a:lnTo>
                    <a:lnTo>
                      <a:pt x="939187" y="1002275"/>
                    </a:lnTo>
                    <a:lnTo>
                      <a:pt x="942112" y="1000629"/>
                    </a:lnTo>
                    <a:lnTo>
                      <a:pt x="945953" y="1000446"/>
                    </a:lnTo>
                    <a:lnTo>
                      <a:pt x="949427" y="999349"/>
                    </a:lnTo>
                    <a:lnTo>
                      <a:pt x="953084" y="999166"/>
                    </a:lnTo>
                    <a:lnTo>
                      <a:pt x="956559" y="1000080"/>
                    </a:lnTo>
                    <a:lnTo>
                      <a:pt x="958570" y="997337"/>
                    </a:lnTo>
                    <a:lnTo>
                      <a:pt x="959302" y="994594"/>
                    </a:lnTo>
                    <a:lnTo>
                      <a:pt x="960765" y="991851"/>
                    </a:lnTo>
                    <a:lnTo>
                      <a:pt x="964239" y="990206"/>
                    </a:lnTo>
                    <a:lnTo>
                      <a:pt x="967896" y="989657"/>
                    </a:lnTo>
                    <a:lnTo>
                      <a:pt x="971188" y="990937"/>
                    </a:lnTo>
                    <a:lnTo>
                      <a:pt x="979782" y="988926"/>
                    </a:lnTo>
                    <a:lnTo>
                      <a:pt x="979417" y="989108"/>
                    </a:lnTo>
                    <a:lnTo>
                      <a:pt x="996789" y="985451"/>
                    </a:lnTo>
                    <a:lnTo>
                      <a:pt x="1011418" y="983988"/>
                    </a:lnTo>
                    <a:lnTo>
                      <a:pt x="1024950" y="981062"/>
                    </a:lnTo>
                    <a:lnTo>
                      <a:pt x="1027693" y="979051"/>
                    </a:lnTo>
                    <a:lnTo>
                      <a:pt x="1031533" y="979234"/>
                    </a:lnTo>
                    <a:lnTo>
                      <a:pt x="1035190" y="978319"/>
                    </a:lnTo>
                    <a:lnTo>
                      <a:pt x="1037385" y="975942"/>
                    </a:lnTo>
                    <a:lnTo>
                      <a:pt x="1037019" y="973017"/>
                    </a:lnTo>
                    <a:lnTo>
                      <a:pt x="1037202" y="970091"/>
                    </a:lnTo>
                    <a:lnTo>
                      <a:pt x="1041042" y="970639"/>
                    </a:lnTo>
                    <a:lnTo>
                      <a:pt x="1044699" y="969908"/>
                    </a:lnTo>
                    <a:lnTo>
                      <a:pt x="1046710" y="967348"/>
                    </a:lnTo>
                    <a:lnTo>
                      <a:pt x="1049819" y="965702"/>
                    </a:lnTo>
                    <a:lnTo>
                      <a:pt x="1053659" y="965336"/>
                    </a:lnTo>
                    <a:lnTo>
                      <a:pt x="1055854" y="963142"/>
                    </a:lnTo>
                    <a:lnTo>
                      <a:pt x="1059511" y="962776"/>
                    </a:lnTo>
                    <a:lnTo>
                      <a:pt x="1061888" y="964970"/>
                    </a:lnTo>
                    <a:lnTo>
                      <a:pt x="1065728" y="964422"/>
                    </a:lnTo>
                    <a:lnTo>
                      <a:pt x="1069386" y="965336"/>
                    </a:lnTo>
                    <a:lnTo>
                      <a:pt x="1073043" y="964788"/>
                    </a:lnTo>
                    <a:lnTo>
                      <a:pt x="1076700" y="965885"/>
                    </a:lnTo>
                    <a:lnTo>
                      <a:pt x="1078894" y="968262"/>
                    </a:lnTo>
                    <a:lnTo>
                      <a:pt x="1085112" y="971554"/>
                    </a:lnTo>
                    <a:lnTo>
                      <a:pt x="1088403" y="970274"/>
                    </a:lnTo>
                    <a:lnTo>
                      <a:pt x="1091146" y="968262"/>
                    </a:lnTo>
                    <a:lnTo>
                      <a:pt x="1098827" y="967348"/>
                    </a:lnTo>
                    <a:lnTo>
                      <a:pt x="1102301" y="968262"/>
                    </a:lnTo>
                    <a:lnTo>
                      <a:pt x="1105044" y="970639"/>
                    </a:lnTo>
                    <a:lnTo>
                      <a:pt x="1106873" y="973382"/>
                    </a:lnTo>
                    <a:lnTo>
                      <a:pt x="1107421" y="979051"/>
                    </a:lnTo>
                    <a:lnTo>
                      <a:pt x="1106873" y="982342"/>
                    </a:lnTo>
                    <a:lnTo>
                      <a:pt x="1107970" y="985085"/>
                    </a:lnTo>
                    <a:lnTo>
                      <a:pt x="1113638" y="989108"/>
                    </a:lnTo>
                    <a:lnTo>
                      <a:pt x="1111810" y="991851"/>
                    </a:lnTo>
                    <a:lnTo>
                      <a:pt x="1112176" y="997703"/>
                    </a:lnTo>
                    <a:lnTo>
                      <a:pt x="1110164" y="1000446"/>
                    </a:lnTo>
                    <a:lnTo>
                      <a:pt x="1107604" y="1002640"/>
                    </a:lnTo>
                    <a:lnTo>
                      <a:pt x="1109798" y="1005383"/>
                    </a:lnTo>
                    <a:lnTo>
                      <a:pt x="1110896" y="1008126"/>
                    </a:lnTo>
                    <a:lnTo>
                      <a:pt x="1118210" y="1006480"/>
                    </a:lnTo>
                    <a:lnTo>
                      <a:pt x="1121319" y="1008309"/>
                    </a:lnTo>
                    <a:lnTo>
                      <a:pt x="1124976" y="1007943"/>
                    </a:lnTo>
                    <a:lnTo>
                      <a:pt x="1126439" y="1005018"/>
                    </a:lnTo>
                    <a:lnTo>
                      <a:pt x="1130096" y="1004652"/>
                    </a:lnTo>
                    <a:lnTo>
                      <a:pt x="1133570" y="1005566"/>
                    </a:lnTo>
                    <a:lnTo>
                      <a:pt x="1134302" y="1002640"/>
                    </a:lnTo>
                    <a:lnTo>
                      <a:pt x="1134485" y="999715"/>
                    </a:lnTo>
                    <a:lnTo>
                      <a:pt x="1138142" y="1000263"/>
                    </a:lnTo>
                    <a:lnTo>
                      <a:pt x="1139788" y="1002823"/>
                    </a:lnTo>
                    <a:lnTo>
                      <a:pt x="1140702" y="1005932"/>
                    </a:lnTo>
                    <a:lnTo>
                      <a:pt x="1143262" y="1008126"/>
                    </a:lnTo>
                    <a:lnTo>
                      <a:pt x="1141800" y="1010869"/>
                    </a:lnTo>
                    <a:lnTo>
                      <a:pt x="1141433" y="1013978"/>
                    </a:lnTo>
                    <a:lnTo>
                      <a:pt x="1148931" y="1014709"/>
                    </a:lnTo>
                    <a:lnTo>
                      <a:pt x="1147834" y="1011783"/>
                    </a:lnTo>
                    <a:lnTo>
                      <a:pt x="1145457" y="1009589"/>
                    </a:lnTo>
                    <a:lnTo>
                      <a:pt x="1148931" y="1008126"/>
                    </a:lnTo>
                    <a:lnTo>
                      <a:pt x="1156063" y="1009589"/>
                    </a:lnTo>
                    <a:lnTo>
                      <a:pt x="1159537" y="1011235"/>
                    </a:lnTo>
                    <a:lnTo>
                      <a:pt x="1162097" y="1013612"/>
                    </a:lnTo>
                    <a:lnTo>
                      <a:pt x="1165572" y="1014892"/>
                    </a:lnTo>
                    <a:lnTo>
                      <a:pt x="1169412" y="1014709"/>
                    </a:lnTo>
                    <a:lnTo>
                      <a:pt x="1171240" y="1012149"/>
                    </a:lnTo>
                    <a:lnTo>
                      <a:pt x="1174532" y="1010869"/>
                    </a:lnTo>
                    <a:lnTo>
                      <a:pt x="1175446" y="1013795"/>
                    </a:lnTo>
                    <a:lnTo>
                      <a:pt x="1175263" y="1016904"/>
                    </a:lnTo>
                    <a:lnTo>
                      <a:pt x="1171789" y="1017818"/>
                    </a:lnTo>
                    <a:lnTo>
                      <a:pt x="1168681" y="1019647"/>
                    </a:lnTo>
                    <a:lnTo>
                      <a:pt x="1166303" y="1022207"/>
                    </a:lnTo>
                    <a:lnTo>
                      <a:pt x="1165389" y="1025133"/>
                    </a:lnTo>
                    <a:lnTo>
                      <a:pt x="1165938" y="1028241"/>
                    </a:lnTo>
                    <a:lnTo>
                      <a:pt x="1167949" y="1030801"/>
                    </a:lnTo>
                    <a:lnTo>
                      <a:pt x="1171606" y="1030618"/>
                    </a:lnTo>
                    <a:lnTo>
                      <a:pt x="1173984" y="1028058"/>
                    </a:lnTo>
                    <a:lnTo>
                      <a:pt x="1180932" y="1025864"/>
                    </a:lnTo>
                    <a:lnTo>
                      <a:pt x="1184407" y="1027144"/>
                    </a:lnTo>
                    <a:lnTo>
                      <a:pt x="1188064" y="1026961"/>
                    </a:lnTo>
                    <a:lnTo>
                      <a:pt x="1190624" y="1028973"/>
                    </a:lnTo>
                    <a:lnTo>
                      <a:pt x="1194464" y="1028973"/>
                    </a:lnTo>
                    <a:lnTo>
                      <a:pt x="1193367" y="1026047"/>
                    </a:lnTo>
                    <a:lnTo>
                      <a:pt x="1195561" y="1023670"/>
                    </a:lnTo>
                    <a:lnTo>
                      <a:pt x="1199218" y="1023487"/>
                    </a:lnTo>
                    <a:lnTo>
                      <a:pt x="1204156" y="1019098"/>
                    </a:lnTo>
                    <a:lnTo>
                      <a:pt x="1211654" y="1018001"/>
                    </a:lnTo>
                    <a:lnTo>
                      <a:pt x="1217139" y="1013978"/>
                    </a:lnTo>
                    <a:lnTo>
                      <a:pt x="1219882" y="1008309"/>
                    </a:lnTo>
                    <a:lnTo>
                      <a:pt x="1222991" y="1006663"/>
                    </a:lnTo>
                    <a:lnTo>
                      <a:pt x="1226648" y="1007029"/>
                    </a:lnTo>
                    <a:lnTo>
                      <a:pt x="1234145" y="1005932"/>
                    </a:lnTo>
                    <a:lnTo>
                      <a:pt x="1237620" y="1004652"/>
                    </a:lnTo>
                    <a:lnTo>
                      <a:pt x="1239449" y="1001909"/>
                    </a:lnTo>
                    <a:lnTo>
                      <a:pt x="1246946" y="1001543"/>
                    </a:lnTo>
                    <a:lnTo>
                      <a:pt x="1253163" y="998252"/>
                    </a:lnTo>
                    <a:lnTo>
                      <a:pt x="1254626" y="1001177"/>
                    </a:lnTo>
                    <a:lnTo>
                      <a:pt x="1254992" y="1004103"/>
                    </a:lnTo>
                    <a:lnTo>
                      <a:pt x="1253163" y="1006846"/>
                    </a:lnTo>
                    <a:lnTo>
                      <a:pt x="1249689" y="1007760"/>
                    </a:lnTo>
                    <a:lnTo>
                      <a:pt x="1245849" y="1007578"/>
                    </a:lnTo>
                    <a:lnTo>
                      <a:pt x="1245300" y="1010321"/>
                    </a:lnTo>
                    <a:lnTo>
                      <a:pt x="1246946" y="1013246"/>
                    </a:lnTo>
                    <a:lnTo>
                      <a:pt x="1248957" y="1014161"/>
                    </a:lnTo>
                    <a:lnTo>
                      <a:pt x="1282239" y="1038847"/>
                    </a:lnTo>
                    <a:lnTo>
                      <a:pt x="1338012" y="1122599"/>
                    </a:lnTo>
                    <a:lnTo>
                      <a:pt x="1344412" y="1118393"/>
                    </a:lnTo>
                    <a:lnTo>
                      <a:pt x="1345509" y="1115467"/>
                    </a:lnTo>
                    <a:lnTo>
                      <a:pt x="1345692" y="1112358"/>
                    </a:lnTo>
                    <a:lnTo>
                      <a:pt x="1350629" y="1107238"/>
                    </a:lnTo>
                    <a:lnTo>
                      <a:pt x="1354287" y="1106873"/>
                    </a:lnTo>
                    <a:lnTo>
                      <a:pt x="1356664" y="1109250"/>
                    </a:lnTo>
                    <a:lnTo>
                      <a:pt x="1360504" y="1109981"/>
                    </a:lnTo>
                    <a:lnTo>
                      <a:pt x="1366904" y="1113273"/>
                    </a:lnTo>
                    <a:lnTo>
                      <a:pt x="1365259" y="1116199"/>
                    </a:lnTo>
                    <a:lnTo>
                      <a:pt x="1367087" y="1118759"/>
                    </a:lnTo>
                    <a:lnTo>
                      <a:pt x="1369830" y="1119307"/>
                    </a:lnTo>
                    <a:lnTo>
                      <a:pt x="1371842" y="1124245"/>
                    </a:lnTo>
                    <a:lnTo>
                      <a:pt x="1383545" y="1123330"/>
                    </a:lnTo>
                    <a:lnTo>
                      <a:pt x="1391043" y="1125342"/>
                    </a:lnTo>
                    <a:lnTo>
                      <a:pt x="1394517" y="1124062"/>
                    </a:lnTo>
                    <a:lnTo>
                      <a:pt x="1402197" y="1124610"/>
                    </a:lnTo>
                    <a:lnTo>
                      <a:pt x="1403112" y="1121684"/>
                    </a:lnTo>
                    <a:lnTo>
                      <a:pt x="1405671" y="1119124"/>
                    </a:lnTo>
                    <a:lnTo>
                      <a:pt x="1409329" y="1119856"/>
                    </a:lnTo>
                    <a:lnTo>
                      <a:pt x="1412986" y="1119490"/>
                    </a:lnTo>
                    <a:lnTo>
                      <a:pt x="1414449" y="1116564"/>
                    </a:lnTo>
                    <a:lnTo>
                      <a:pt x="1417740" y="1114736"/>
                    </a:lnTo>
                    <a:lnTo>
                      <a:pt x="1425055" y="1116564"/>
                    </a:lnTo>
                    <a:lnTo>
                      <a:pt x="1428164" y="1118393"/>
                    </a:lnTo>
                    <a:lnTo>
                      <a:pt x="1429993" y="1120953"/>
                    </a:lnTo>
                    <a:lnTo>
                      <a:pt x="1433284" y="1122599"/>
                    </a:lnTo>
                    <a:lnTo>
                      <a:pt x="1438221" y="1127353"/>
                    </a:lnTo>
                    <a:lnTo>
                      <a:pt x="1441696" y="1128450"/>
                    </a:lnTo>
                    <a:lnTo>
                      <a:pt x="1443158" y="1131376"/>
                    </a:lnTo>
                    <a:lnTo>
                      <a:pt x="1442244" y="1134668"/>
                    </a:lnTo>
                    <a:lnTo>
                      <a:pt x="1442610" y="1137776"/>
                    </a:lnTo>
                    <a:lnTo>
                      <a:pt x="1444438" y="1140519"/>
                    </a:lnTo>
                    <a:lnTo>
                      <a:pt x="1448096" y="1140885"/>
                    </a:lnTo>
                    <a:lnTo>
                      <a:pt x="1458153" y="1145274"/>
                    </a:lnTo>
                    <a:lnTo>
                      <a:pt x="1459799" y="1148017"/>
                    </a:lnTo>
                    <a:lnTo>
                      <a:pt x="1459433" y="1151126"/>
                    </a:lnTo>
                    <a:lnTo>
                      <a:pt x="1462908" y="1152588"/>
                    </a:lnTo>
                    <a:lnTo>
                      <a:pt x="1465651" y="1154600"/>
                    </a:lnTo>
                    <a:lnTo>
                      <a:pt x="1468576" y="1160269"/>
                    </a:lnTo>
                    <a:lnTo>
                      <a:pt x="1471685" y="1161914"/>
                    </a:lnTo>
                    <a:lnTo>
                      <a:pt x="1479365" y="1162646"/>
                    </a:lnTo>
                    <a:lnTo>
                      <a:pt x="1482474" y="1164474"/>
                    </a:lnTo>
                    <a:lnTo>
                      <a:pt x="1486131" y="1165389"/>
                    </a:lnTo>
                    <a:lnTo>
                      <a:pt x="1489789" y="1166120"/>
                    </a:lnTo>
                    <a:lnTo>
                      <a:pt x="1493629" y="1166120"/>
                    </a:lnTo>
                    <a:lnTo>
                      <a:pt x="1495092" y="1163194"/>
                    </a:lnTo>
                    <a:lnTo>
                      <a:pt x="1497469" y="1160634"/>
                    </a:lnTo>
                    <a:lnTo>
                      <a:pt x="1504235" y="1158440"/>
                    </a:lnTo>
                    <a:lnTo>
                      <a:pt x="1505149" y="1161732"/>
                    </a:lnTo>
                    <a:lnTo>
                      <a:pt x="1507160" y="1164474"/>
                    </a:lnTo>
                    <a:lnTo>
                      <a:pt x="1510086" y="1166303"/>
                    </a:lnTo>
                    <a:lnTo>
                      <a:pt x="1513378" y="1171789"/>
                    </a:lnTo>
                    <a:lnTo>
                      <a:pt x="1516487" y="1173801"/>
                    </a:lnTo>
                    <a:lnTo>
                      <a:pt x="1518132" y="1176726"/>
                    </a:lnTo>
                    <a:lnTo>
                      <a:pt x="1512830" y="1186784"/>
                    </a:lnTo>
                    <a:lnTo>
                      <a:pt x="1523984" y="1189710"/>
                    </a:lnTo>
                    <a:lnTo>
                      <a:pt x="1531665" y="1183492"/>
                    </a:lnTo>
                    <a:lnTo>
                      <a:pt x="1533859" y="1183127"/>
                    </a:lnTo>
                    <a:lnTo>
                      <a:pt x="1539162" y="1174898"/>
                    </a:lnTo>
                    <a:lnTo>
                      <a:pt x="1546659" y="1167949"/>
                    </a:lnTo>
                    <a:lnTo>
                      <a:pt x="1555437" y="1164840"/>
                    </a:lnTo>
                    <a:lnTo>
                      <a:pt x="1563666" y="1162829"/>
                    </a:lnTo>
                    <a:lnTo>
                      <a:pt x="1572809" y="1157891"/>
                    </a:lnTo>
                    <a:lnTo>
                      <a:pt x="1581769" y="1151674"/>
                    </a:lnTo>
                    <a:lnTo>
                      <a:pt x="1593290" y="1146737"/>
                    </a:lnTo>
                    <a:lnTo>
                      <a:pt x="1605359" y="1138325"/>
                    </a:lnTo>
                    <a:lnTo>
                      <a:pt x="1623827" y="1133753"/>
                    </a:lnTo>
                    <a:lnTo>
                      <a:pt x="1635714" y="1129365"/>
                    </a:lnTo>
                    <a:lnTo>
                      <a:pt x="1646320" y="1128268"/>
                    </a:lnTo>
                    <a:lnTo>
                      <a:pt x="1656377" y="1129731"/>
                    </a:lnTo>
                    <a:lnTo>
                      <a:pt x="1664058" y="1132108"/>
                    </a:lnTo>
                    <a:lnTo>
                      <a:pt x="1670092" y="1136496"/>
                    </a:lnTo>
                    <a:lnTo>
                      <a:pt x="1678686" y="1135033"/>
                    </a:lnTo>
                    <a:lnTo>
                      <a:pt x="1688196" y="1134302"/>
                    </a:lnTo>
                    <a:lnTo>
                      <a:pt x="1696607" y="1135216"/>
                    </a:lnTo>
                    <a:lnTo>
                      <a:pt x="1710505" y="1147102"/>
                    </a:lnTo>
                    <a:lnTo>
                      <a:pt x="1712882" y="1149845"/>
                    </a:lnTo>
                    <a:lnTo>
                      <a:pt x="1720928" y="1150760"/>
                    </a:lnTo>
                    <a:lnTo>
                      <a:pt x="1742506" y="1147834"/>
                    </a:lnTo>
                    <a:lnTo>
                      <a:pt x="1748906" y="1150394"/>
                    </a:lnTo>
                    <a:lnTo>
                      <a:pt x="1769387" y="1150760"/>
                    </a:lnTo>
                    <a:lnTo>
                      <a:pt x="1787125" y="1148931"/>
                    </a:lnTo>
                    <a:lnTo>
                      <a:pt x="1791696" y="1146737"/>
                    </a:lnTo>
                    <a:lnTo>
                      <a:pt x="1791330" y="1143628"/>
                    </a:lnTo>
                    <a:lnTo>
                      <a:pt x="1789685" y="1139239"/>
                    </a:lnTo>
                    <a:lnTo>
                      <a:pt x="1790782" y="1133753"/>
                    </a:lnTo>
                    <a:lnTo>
                      <a:pt x="1795536" y="1127170"/>
                    </a:lnTo>
                    <a:lnTo>
                      <a:pt x="1795353" y="1121136"/>
                    </a:lnTo>
                    <a:lnTo>
                      <a:pt x="1790599" y="1115467"/>
                    </a:lnTo>
                    <a:lnTo>
                      <a:pt x="1788771" y="1108518"/>
                    </a:lnTo>
                    <a:lnTo>
                      <a:pt x="1789685" y="1101387"/>
                    </a:lnTo>
                    <a:lnTo>
                      <a:pt x="1796999" y="1095901"/>
                    </a:lnTo>
                    <a:lnTo>
                      <a:pt x="1803582" y="1089683"/>
                    </a:lnTo>
                    <a:lnTo>
                      <a:pt x="1811994" y="1084197"/>
                    </a:lnTo>
                    <a:lnTo>
                      <a:pt x="1817114" y="1077797"/>
                    </a:lnTo>
                    <a:lnTo>
                      <a:pt x="1823515" y="1077066"/>
                    </a:lnTo>
                    <a:lnTo>
                      <a:pt x="1832292" y="1079443"/>
                    </a:lnTo>
                    <a:lnTo>
                      <a:pt x="1839607" y="1083832"/>
                    </a:lnTo>
                    <a:lnTo>
                      <a:pt x="1856613" y="1087672"/>
                    </a:lnTo>
                    <a:lnTo>
                      <a:pt x="1861733" y="1093158"/>
                    </a:lnTo>
                    <a:lnTo>
                      <a:pt x="1872339" y="1095718"/>
                    </a:lnTo>
                    <a:lnTo>
                      <a:pt x="1883859" y="1096632"/>
                    </a:lnTo>
                    <a:lnTo>
                      <a:pt x="1891723" y="1099192"/>
                    </a:lnTo>
                    <a:lnTo>
                      <a:pt x="1896111" y="1105593"/>
                    </a:lnTo>
                    <a:lnTo>
                      <a:pt x="1898489" y="1117113"/>
                    </a:lnTo>
                    <a:lnTo>
                      <a:pt x="1898489" y="1124976"/>
                    </a:lnTo>
                    <a:lnTo>
                      <a:pt x="1900866" y="1124976"/>
                    </a:lnTo>
                    <a:lnTo>
                      <a:pt x="1907632" y="1130645"/>
                    </a:lnTo>
                    <a:lnTo>
                      <a:pt x="1918603" y="1136862"/>
                    </a:lnTo>
                    <a:lnTo>
                      <a:pt x="1934147" y="1140885"/>
                    </a:lnTo>
                    <a:lnTo>
                      <a:pt x="1946947" y="1138874"/>
                    </a:lnTo>
                    <a:lnTo>
                      <a:pt x="1959382" y="1133022"/>
                    </a:lnTo>
                    <a:lnTo>
                      <a:pt x="1971634" y="1128268"/>
                    </a:lnTo>
                    <a:lnTo>
                      <a:pt x="1985349" y="1131011"/>
                    </a:lnTo>
                    <a:lnTo>
                      <a:pt x="2007475" y="1137959"/>
                    </a:lnTo>
                    <a:lnTo>
                      <a:pt x="2012047" y="1142348"/>
                    </a:lnTo>
                    <a:lnTo>
                      <a:pt x="2013144" y="1142348"/>
                    </a:lnTo>
                    <a:lnTo>
                      <a:pt x="2015887" y="1144360"/>
                    </a:lnTo>
                    <a:lnTo>
                      <a:pt x="2025761" y="1149480"/>
                    </a:lnTo>
                    <a:lnTo>
                      <a:pt x="2035819" y="1151674"/>
                    </a:lnTo>
                    <a:lnTo>
                      <a:pt x="2045328" y="1154783"/>
                    </a:lnTo>
                    <a:lnTo>
                      <a:pt x="2051545" y="1162829"/>
                    </a:lnTo>
                    <a:lnTo>
                      <a:pt x="2063980" y="1169046"/>
                    </a:lnTo>
                    <a:lnTo>
                      <a:pt x="2079158" y="1170692"/>
                    </a:lnTo>
                    <a:lnTo>
                      <a:pt x="2089764" y="1173618"/>
                    </a:lnTo>
                    <a:lnTo>
                      <a:pt x="2098175" y="1174166"/>
                    </a:lnTo>
                    <a:lnTo>
                      <a:pt x="2109696" y="1173618"/>
                    </a:lnTo>
                    <a:lnTo>
                      <a:pt x="2118290" y="1176726"/>
                    </a:lnTo>
                    <a:lnTo>
                      <a:pt x="2143526" y="1169046"/>
                    </a:lnTo>
                    <a:lnTo>
                      <a:pt x="2159800" y="1165937"/>
                    </a:lnTo>
                    <a:lnTo>
                      <a:pt x="2172601" y="1164109"/>
                    </a:lnTo>
                    <a:lnTo>
                      <a:pt x="2189058" y="1152588"/>
                    </a:lnTo>
                    <a:lnTo>
                      <a:pt x="2200579" y="1146188"/>
                    </a:lnTo>
                    <a:lnTo>
                      <a:pt x="2212283" y="1143079"/>
                    </a:lnTo>
                    <a:lnTo>
                      <a:pt x="2223620" y="1147102"/>
                    </a:lnTo>
                    <a:lnTo>
                      <a:pt x="2231848" y="1152588"/>
                    </a:lnTo>
                    <a:lnTo>
                      <a:pt x="2241723" y="1154051"/>
                    </a:lnTo>
                    <a:lnTo>
                      <a:pt x="2249952" y="1152588"/>
                    </a:lnTo>
                    <a:lnTo>
                      <a:pt x="2256170" y="1149845"/>
                    </a:lnTo>
                    <a:lnTo>
                      <a:pt x="2258912" y="1150760"/>
                    </a:lnTo>
                    <a:lnTo>
                      <a:pt x="2263667" y="1151674"/>
                    </a:lnTo>
                    <a:lnTo>
                      <a:pt x="2270067" y="1155331"/>
                    </a:lnTo>
                    <a:lnTo>
                      <a:pt x="2284696" y="1159537"/>
                    </a:lnTo>
                    <a:lnTo>
                      <a:pt x="2296217" y="1164109"/>
                    </a:lnTo>
                    <a:lnTo>
                      <a:pt x="2301702" y="1163012"/>
                    </a:lnTo>
                    <a:lnTo>
                      <a:pt x="2308468" y="1158806"/>
                    </a:lnTo>
                    <a:lnTo>
                      <a:pt x="2331509" y="1146737"/>
                    </a:lnTo>
                    <a:lnTo>
                      <a:pt x="2332241" y="1143994"/>
                    </a:lnTo>
                    <a:lnTo>
                      <a:pt x="2331144" y="1139239"/>
                    </a:lnTo>
                    <a:lnTo>
                      <a:pt x="2332789" y="1134302"/>
                    </a:lnTo>
                    <a:lnTo>
                      <a:pt x="2337544" y="1129365"/>
                    </a:lnTo>
                    <a:lnTo>
                      <a:pt x="2340469" y="1124976"/>
                    </a:lnTo>
                    <a:lnTo>
                      <a:pt x="2344310" y="1113638"/>
                    </a:lnTo>
                    <a:lnTo>
                      <a:pt x="2346321" y="1105227"/>
                    </a:lnTo>
                    <a:lnTo>
                      <a:pt x="2349979" y="1098461"/>
                    </a:lnTo>
                    <a:lnTo>
                      <a:pt x="2358025" y="1094438"/>
                    </a:lnTo>
                    <a:lnTo>
                      <a:pt x="2369545" y="1084197"/>
                    </a:lnTo>
                    <a:lnTo>
                      <a:pt x="2369545" y="1082186"/>
                    </a:lnTo>
                    <a:lnTo>
                      <a:pt x="2367350" y="1078346"/>
                    </a:lnTo>
                    <a:lnTo>
                      <a:pt x="2367899" y="1067740"/>
                    </a:lnTo>
                    <a:lnTo>
                      <a:pt x="2365339" y="1066277"/>
                    </a:lnTo>
                    <a:lnTo>
                      <a:pt x="2360401" y="1066643"/>
                    </a:lnTo>
                    <a:lnTo>
                      <a:pt x="2351441" y="1068471"/>
                    </a:lnTo>
                    <a:lnTo>
                      <a:pt x="2349979" y="1066277"/>
                    </a:lnTo>
                    <a:lnTo>
                      <a:pt x="2351990" y="1061339"/>
                    </a:lnTo>
                    <a:lnTo>
                      <a:pt x="2363145" y="1052562"/>
                    </a:lnTo>
                    <a:lnTo>
                      <a:pt x="2366802" y="1047808"/>
                    </a:lnTo>
                    <a:lnTo>
                      <a:pt x="2374116" y="1043236"/>
                    </a:lnTo>
                    <a:lnTo>
                      <a:pt x="2390026" y="1040676"/>
                    </a:lnTo>
                    <a:lnTo>
                      <a:pt x="2409226" y="1035373"/>
                    </a:lnTo>
                    <a:lnTo>
                      <a:pt x="2420564" y="1035739"/>
                    </a:lnTo>
                    <a:lnTo>
                      <a:pt x="2436839" y="1033361"/>
                    </a:lnTo>
                    <a:lnTo>
                      <a:pt x="2442508" y="1033361"/>
                    </a:lnTo>
                    <a:lnTo>
                      <a:pt x="2450919" y="1036836"/>
                    </a:lnTo>
                    <a:lnTo>
                      <a:pt x="2459148" y="1041407"/>
                    </a:lnTo>
                    <a:lnTo>
                      <a:pt x="2464085" y="1045796"/>
                    </a:lnTo>
                    <a:lnTo>
                      <a:pt x="2471765" y="1047076"/>
                    </a:lnTo>
                    <a:lnTo>
                      <a:pt x="2480360" y="1046162"/>
                    </a:lnTo>
                    <a:lnTo>
                      <a:pt x="2487675" y="1047808"/>
                    </a:lnTo>
                    <a:lnTo>
                      <a:pt x="2494441" y="1050185"/>
                    </a:lnTo>
                    <a:lnTo>
                      <a:pt x="2497549" y="1055305"/>
                    </a:lnTo>
                    <a:lnTo>
                      <a:pt x="2503584" y="1062437"/>
                    </a:lnTo>
                    <a:lnTo>
                      <a:pt x="2503949" y="1066825"/>
                    </a:lnTo>
                    <a:lnTo>
                      <a:pt x="2507607" y="1069751"/>
                    </a:lnTo>
                    <a:lnTo>
                      <a:pt x="2512178" y="1072129"/>
                    </a:lnTo>
                    <a:lnTo>
                      <a:pt x="2512727" y="1075237"/>
                    </a:lnTo>
                    <a:lnTo>
                      <a:pt x="2512910" y="1073409"/>
                    </a:lnTo>
                    <a:lnTo>
                      <a:pt x="2514373" y="1078712"/>
                    </a:lnTo>
                    <a:lnTo>
                      <a:pt x="2516567" y="1084197"/>
                    </a:lnTo>
                    <a:lnTo>
                      <a:pt x="2517664" y="1092243"/>
                    </a:lnTo>
                    <a:lnTo>
                      <a:pt x="2521687" y="1098827"/>
                    </a:lnTo>
                    <a:lnTo>
                      <a:pt x="2523881" y="1105593"/>
                    </a:lnTo>
                    <a:lnTo>
                      <a:pt x="2533756" y="1120770"/>
                    </a:lnTo>
                    <a:lnTo>
                      <a:pt x="2536499" y="1136862"/>
                    </a:lnTo>
                    <a:lnTo>
                      <a:pt x="2540339" y="1143994"/>
                    </a:lnTo>
                    <a:lnTo>
                      <a:pt x="2540157" y="1145822"/>
                    </a:lnTo>
                    <a:lnTo>
                      <a:pt x="2540705" y="1146188"/>
                    </a:lnTo>
                    <a:lnTo>
                      <a:pt x="2541802" y="1153686"/>
                    </a:lnTo>
                    <a:lnTo>
                      <a:pt x="2541802" y="1161914"/>
                    </a:lnTo>
                    <a:lnTo>
                      <a:pt x="2547471" y="1165937"/>
                    </a:lnTo>
                    <a:lnTo>
                      <a:pt x="2558077" y="1167035"/>
                    </a:lnTo>
                    <a:lnTo>
                      <a:pt x="2567952" y="1164109"/>
                    </a:lnTo>
                    <a:lnTo>
                      <a:pt x="2575449" y="1166852"/>
                    </a:lnTo>
                    <a:lnTo>
                      <a:pt x="2584227" y="1167949"/>
                    </a:lnTo>
                    <a:lnTo>
                      <a:pt x="2592273" y="1171058"/>
                    </a:lnTo>
                    <a:lnTo>
                      <a:pt x="2607085" y="1182395"/>
                    </a:lnTo>
                    <a:lnTo>
                      <a:pt x="2614216" y="1185321"/>
                    </a:lnTo>
                    <a:lnTo>
                      <a:pt x="2619519" y="1185687"/>
                    </a:lnTo>
                    <a:lnTo>
                      <a:pt x="2622079" y="1188978"/>
                    </a:lnTo>
                    <a:lnTo>
                      <a:pt x="2622079" y="1190624"/>
                    </a:lnTo>
                    <a:lnTo>
                      <a:pt x="2622628" y="1190441"/>
                    </a:lnTo>
                    <a:lnTo>
                      <a:pt x="2623177" y="1196476"/>
                    </a:lnTo>
                    <a:lnTo>
                      <a:pt x="2626468" y="1200316"/>
                    </a:lnTo>
                    <a:lnTo>
                      <a:pt x="2625737" y="1206533"/>
                    </a:lnTo>
                    <a:lnTo>
                      <a:pt x="2626468" y="1213482"/>
                    </a:lnTo>
                    <a:lnTo>
                      <a:pt x="2631040" y="1219699"/>
                    </a:lnTo>
                    <a:lnTo>
                      <a:pt x="2634148" y="1225002"/>
                    </a:lnTo>
                    <a:lnTo>
                      <a:pt x="2642560" y="1224637"/>
                    </a:lnTo>
                    <a:lnTo>
                      <a:pt x="2651337" y="1227014"/>
                    </a:lnTo>
                    <a:lnTo>
                      <a:pt x="2659383" y="1225917"/>
                    </a:lnTo>
                    <a:lnTo>
                      <a:pt x="2674195" y="1220248"/>
                    </a:lnTo>
                    <a:lnTo>
                      <a:pt x="2689373" y="1211288"/>
                    </a:lnTo>
                    <a:lnTo>
                      <a:pt x="2698150" y="1211105"/>
                    </a:lnTo>
                    <a:lnTo>
                      <a:pt x="2713877" y="1203790"/>
                    </a:lnTo>
                    <a:lnTo>
                      <a:pt x="2728323" y="1200316"/>
                    </a:lnTo>
                    <a:lnTo>
                      <a:pt x="2728689" y="1201413"/>
                    </a:lnTo>
                    <a:lnTo>
                      <a:pt x="2724666" y="1206899"/>
                    </a:lnTo>
                    <a:lnTo>
                      <a:pt x="2724666" y="1214579"/>
                    </a:lnTo>
                    <a:lnTo>
                      <a:pt x="2727226" y="1220979"/>
                    </a:lnTo>
                    <a:lnTo>
                      <a:pt x="2726128" y="1228660"/>
                    </a:lnTo>
                    <a:lnTo>
                      <a:pt x="2720277" y="1232683"/>
                    </a:lnTo>
                    <a:lnTo>
                      <a:pt x="2714425" y="1237986"/>
                    </a:lnTo>
                    <a:lnTo>
                      <a:pt x="2712597" y="1246032"/>
                    </a:lnTo>
                    <a:lnTo>
                      <a:pt x="2706562" y="1259746"/>
                    </a:lnTo>
                    <a:lnTo>
                      <a:pt x="2702905" y="1276204"/>
                    </a:lnTo>
                    <a:lnTo>
                      <a:pt x="2693945" y="1291748"/>
                    </a:lnTo>
                    <a:lnTo>
                      <a:pt x="2687728" y="1299062"/>
                    </a:lnTo>
                    <a:lnTo>
                      <a:pt x="2685350" y="1307291"/>
                    </a:lnTo>
                    <a:lnTo>
                      <a:pt x="2679864" y="1311131"/>
                    </a:lnTo>
                    <a:lnTo>
                      <a:pt x="2677304" y="1309668"/>
                    </a:lnTo>
                    <a:lnTo>
                      <a:pt x="2654263" y="1304365"/>
                    </a:lnTo>
                    <a:lnTo>
                      <a:pt x="2647863" y="1307657"/>
                    </a:lnTo>
                    <a:lnTo>
                      <a:pt x="2631405" y="1321371"/>
                    </a:lnTo>
                    <a:lnTo>
                      <a:pt x="2635245" y="1327040"/>
                    </a:lnTo>
                    <a:lnTo>
                      <a:pt x="2637989" y="1338378"/>
                    </a:lnTo>
                    <a:lnTo>
                      <a:pt x="2637806" y="1362333"/>
                    </a:lnTo>
                    <a:lnTo>
                      <a:pt x="2630491" y="1372573"/>
                    </a:lnTo>
                    <a:lnTo>
                      <a:pt x="2621165" y="1379522"/>
                    </a:lnTo>
                    <a:lnTo>
                      <a:pt x="2621165" y="1387019"/>
                    </a:lnTo>
                    <a:lnTo>
                      <a:pt x="2621530" y="1389579"/>
                    </a:lnTo>
                    <a:lnTo>
                      <a:pt x="2623177" y="1392871"/>
                    </a:lnTo>
                    <a:lnTo>
                      <a:pt x="2626834" y="1391408"/>
                    </a:lnTo>
                    <a:lnTo>
                      <a:pt x="2625920" y="1388117"/>
                    </a:lnTo>
                    <a:lnTo>
                      <a:pt x="2624639" y="1386105"/>
                    </a:lnTo>
                    <a:lnTo>
                      <a:pt x="2628479" y="1385374"/>
                    </a:lnTo>
                    <a:lnTo>
                      <a:pt x="2637989" y="1385556"/>
                    </a:lnTo>
                    <a:lnTo>
                      <a:pt x="2640548" y="1381533"/>
                    </a:lnTo>
                    <a:lnTo>
                      <a:pt x="2643657" y="1379156"/>
                    </a:lnTo>
                    <a:lnTo>
                      <a:pt x="2645120" y="1375865"/>
                    </a:lnTo>
                    <a:lnTo>
                      <a:pt x="2650606" y="1370379"/>
                    </a:lnTo>
                    <a:lnTo>
                      <a:pt x="2654080" y="1360687"/>
                    </a:lnTo>
                    <a:lnTo>
                      <a:pt x="2654629" y="1364344"/>
                    </a:lnTo>
                    <a:lnTo>
                      <a:pt x="2658469" y="1364893"/>
                    </a:lnTo>
                    <a:lnTo>
                      <a:pt x="2656275" y="1369099"/>
                    </a:lnTo>
                    <a:lnTo>
                      <a:pt x="2657921" y="1370927"/>
                    </a:lnTo>
                    <a:lnTo>
                      <a:pt x="2663589" y="1367087"/>
                    </a:lnTo>
                    <a:lnTo>
                      <a:pt x="2666332" y="1366173"/>
                    </a:lnTo>
                    <a:lnTo>
                      <a:pt x="2666332" y="1369465"/>
                    </a:lnTo>
                    <a:lnTo>
                      <a:pt x="2665601" y="1372573"/>
                    </a:lnTo>
                    <a:lnTo>
                      <a:pt x="2665784" y="1376779"/>
                    </a:lnTo>
                    <a:lnTo>
                      <a:pt x="2666698" y="1378242"/>
                    </a:lnTo>
                    <a:lnTo>
                      <a:pt x="2670538" y="1378059"/>
                    </a:lnTo>
                    <a:lnTo>
                      <a:pt x="2675658" y="1378790"/>
                    </a:lnTo>
                    <a:lnTo>
                      <a:pt x="2679864" y="1381533"/>
                    </a:lnTo>
                    <a:lnTo>
                      <a:pt x="2681510" y="1381351"/>
                    </a:lnTo>
                    <a:lnTo>
                      <a:pt x="2684253" y="1382631"/>
                    </a:lnTo>
                    <a:lnTo>
                      <a:pt x="2689922" y="1383545"/>
                    </a:lnTo>
                    <a:lnTo>
                      <a:pt x="2700528" y="1380253"/>
                    </a:lnTo>
                    <a:lnTo>
                      <a:pt x="2704002" y="1380253"/>
                    </a:lnTo>
                    <a:lnTo>
                      <a:pt x="2708757" y="1378242"/>
                    </a:lnTo>
                    <a:lnTo>
                      <a:pt x="2715523" y="1373305"/>
                    </a:lnTo>
                    <a:lnTo>
                      <a:pt x="2734906" y="1361053"/>
                    </a:lnTo>
                    <a:lnTo>
                      <a:pt x="2741306" y="1355201"/>
                    </a:lnTo>
                    <a:lnTo>
                      <a:pt x="2745512" y="1350081"/>
                    </a:lnTo>
                    <a:lnTo>
                      <a:pt x="2751547" y="1341669"/>
                    </a:lnTo>
                    <a:lnTo>
                      <a:pt x="2752095" y="1338195"/>
                    </a:lnTo>
                    <a:lnTo>
                      <a:pt x="2755935" y="1333623"/>
                    </a:lnTo>
                    <a:lnTo>
                      <a:pt x="2760324" y="1329600"/>
                    </a:lnTo>
                    <a:lnTo>
                      <a:pt x="2765444" y="1327040"/>
                    </a:lnTo>
                    <a:lnTo>
                      <a:pt x="2771662" y="1317348"/>
                    </a:lnTo>
                    <a:lnTo>
                      <a:pt x="2775319" y="1314605"/>
                    </a:lnTo>
                    <a:lnTo>
                      <a:pt x="2780073" y="1307839"/>
                    </a:lnTo>
                    <a:lnTo>
                      <a:pt x="2803297" y="1285530"/>
                    </a:lnTo>
                    <a:lnTo>
                      <a:pt x="2805674" y="1280593"/>
                    </a:lnTo>
                    <a:lnTo>
                      <a:pt x="2810794" y="1276387"/>
                    </a:lnTo>
                    <a:lnTo>
                      <a:pt x="2812074" y="1274558"/>
                    </a:lnTo>
                    <a:lnTo>
                      <a:pt x="2818840" y="1263221"/>
                    </a:lnTo>
                    <a:lnTo>
                      <a:pt x="2823595" y="1249140"/>
                    </a:lnTo>
                    <a:lnTo>
                      <a:pt x="2827618" y="1243289"/>
                    </a:lnTo>
                    <a:lnTo>
                      <a:pt x="2837127" y="1233597"/>
                    </a:lnTo>
                    <a:lnTo>
                      <a:pt x="2844807" y="1221711"/>
                    </a:lnTo>
                    <a:lnTo>
                      <a:pt x="2853950" y="1213116"/>
                    </a:lnTo>
                    <a:lnTo>
                      <a:pt x="2858704" y="1208362"/>
                    </a:lnTo>
                    <a:lnTo>
                      <a:pt x="2859802" y="1205802"/>
                    </a:lnTo>
                    <a:lnTo>
                      <a:pt x="2863093" y="1204156"/>
                    </a:lnTo>
                    <a:lnTo>
                      <a:pt x="2867117" y="1200681"/>
                    </a:lnTo>
                    <a:lnTo>
                      <a:pt x="2868579" y="1191173"/>
                    </a:lnTo>
                    <a:lnTo>
                      <a:pt x="2870225" y="1186418"/>
                    </a:lnTo>
                    <a:lnTo>
                      <a:pt x="2869311" y="1182212"/>
                    </a:lnTo>
                    <a:lnTo>
                      <a:pt x="2870773" y="1177824"/>
                    </a:lnTo>
                    <a:lnTo>
                      <a:pt x="2874431" y="1170143"/>
                    </a:lnTo>
                    <a:lnTo>
                      <a:pt x="2874980" y="1166486"/>
                    </a:lnTo>
                    <a:lnTo>
                      <a:pt x="2873516" y="1153137"/>
                    </a:lnTo>
                    <a:lnTo>
                      <a:pt x="2877174" y="1148931"/>
                    </a:lnTo>
                    <a:lnTo>
                      <a:pt x="2876991" y="1146188"/>
                    </a:lnTo>
                    <a:lnTo>
                      <a:pt x="2874980" y="1144725"/>
                    </a:lnTo>
                    <a:lnTo>
                      <a:pt x="2872237" y="1134119"/>
                    </a:lnTo>
                    <a:lnTo>
                      <a:pt x="2872237" y="1125890"/>
                    </a:lnTo>
                    <a:lnTo>
                      <a:pt x="2874980" y="1121867"/>
                    </a:lnTo>
                    <a:lnTo>
                      <a:pt x="2876442" y="1116564"/>
                    </a:lnTo>
                    <a:lnTo>
                      <a:pt x="2876991" y="1108701"/>
                    </a:lnTo>
                    <a:lnTo>
                      <a:pt x="2878819" y="1108153"/>
                    </a:lnTo>
                    <a:lnTo>
                      <a:pt x="2879186" y="1106141"/>
                    </a:lnTo>
                    <a:lnTo>
                      <a:pt x="2881197" y="1104495"/>
                    </a:lnTo>
                    <a:lnTo>
                      <a:pt x="2880283" y="1102118"/>
                    </a:lnTo>
                    <a:lnTo>
                      <a:pt x="2886317" y="1094438"/>
                    </a:lnTo>
                    <a:lnTo>
                      <a:pt x="2889608" y="1092792"/>
                    </a:lnTo>
                    <a:lnTo>
                      <a:pt x="2891803" y="1088769"/>
                    </a:lnTo>
                    <a:lnTo>
                      <a:pt x="2894546" y="1085843"/>
                    </a:lnTo>
                    <a:lnTo>
                      <a:pt x="2894912" y="1081820"/>
                    </a:lnTo>
                    <a:lnTo>
                      <a:pt x="2897472" y="1077066"/>
                    </a:lnTo>
                    <a:lnTo>
                      <a:pt x="2888511" y="1069203"/>
                    </a:lnTo>
                    <a:lnTo>
                      <a:pt x="2891803" y="1062254"/>
                    </a:lnTo>
                    <a:lnTo>
                      <a:pt x="2890706" y="1057134"/>
                    </a:lnTo>
                    <a:lnTo>
                      <a:pt x="2888694" y="1052562"/>
                    </a:lnTo>
                    <a:lnTo>
                      <a:pt x="2883940" y="1050185"/>
                    </a:lnTo>
                    <a:lnTo>
                      <a:pt x="2879186" y="1046162"/>
                    </a:lnTo>
                    <a:lnTo>
                      <a:pt x="2874065" y="1046528"/>
                    </a:lnTo>
                    <a:lnTo>
                      <a:pt x="2868031" y="1043419"/>
                    </a:lnTo>
                    <a:lnTo>
                      <a:pt x="2861813" y="1041956"/>
                    </a:lnTo>
                    <a:lnTo>
                      <a:pt x="2857790" y="1042322"/>
                    </a:lnTo>
                    <a:lnTo>
                      <a:pt x="2860716" y="1039762"/>
                    </a:lnTo>
                    <a:lnTo>
                      <a:pt x="2867117" y="1040127"/>
                    </a:lnTo>
                    <a:lnTo>
                      <a:pt x="2872785" y="1043419"/>
                    </a:lnTo>
                    <a:lnTo>
                      <a:pt x="2876991" y="1044150"/>
                    </a:lnTo>
                    <a:lnTo>
                      <a:pt x="2881197" y="1043602"/>
                    </a:lnTo>
                    <a:lnTo>
                      <a:pt x="2889791" y="1047991"/>
                    </a:lnTo>
                    <a:lnTo>
                      <a:pt x="2891803" y="1046893"/>
                    </a:lnTo>
                    <a:lnTo>
                      <a:pt x="2895460" y="1042505"/>
                    </a:lnTo>
                    <a:lnTo>
                      <a:pt x="2895095" y="1038482"/>
                    </a:lnTo>
                    <a:lnTo>
                      <a:pt x="2891803" y="1037750"/>
                    </a:lnTo>
                    <a:lnTo>
                      <a:pt x="2879551" y="1030618"/>
                    </a:lnTo>
                    <a:lnTo>
                      <a:pt x="2873882" y="1026230"/>
                    </a:lnTo>
                    <a:lnTo>
                      <a:pt x="2868762" y="1023121"/>
                    </a:lnTo>
                    <a:lnTo>
                      <a:pt x="2867665" y="1020744"/>
                    </a:lnTo>
                    <a:lnTo>
                      <a:pt x="2867482" y="1015989"/>
                    </a:lnTo>
                    <a:lnTo>
                      <a:pt x="2864373" y="1012881"/>
                    </a:lnTo>
                    <a:lnTo>
                      <a:pt x="2860168" y="1010321"/>
                    </a:lnTo>
                    <a:lnTo>
                      <a:pt x="2855962" y="1009040"/>
                    </a:lnTo>
                    <a:lnTo>
                      <a:pt x="2854864" y="1006846"/>
                    </a:lnTo>
                    <a:lnTo>
                      <a:pt x="2854499" y="1005018"/>
                    </a:lnTo>
                    <a:lnTo>
                      <a:pt x="2853402" y="1005018"/>
                    </a:lnTo>
                    <a:lnTo>
                      <a:pt x="2849744" y="1005018"/>
                    </a:lnTo>
                    <a:lnTo>
                      <a:pt x="2842795" y="1007578"/>
                    </a:lnTo>
                    <a:lnTo>
                      <a:pt x="2837675" y="1007578"/>
                    </a:lnTo>
                    <a:lnTo>
                      <a:pt x="2827800" y="1004103"/>
                    </a:lnTo>
                    <a:lnTo>
                      <a:pt x="2827800" y="1011783"/>
                    </a:lnTo>
                    <a:lnTo>
                      <a:pt x="2829264" y="1012149"/>
                    </a:lnTo>
                    <a:lnTo>
                      <a:pt x="2827800" y="1015624"/>
                    </a:lnTo>
                    <a:lnTo>
                      <a:pt x="2826703" y="1021292"/>
                    </a:lnTo>
                    <a:lnTo>
                      <a:pt x="2823412" y="1029156"/>
                    </a:lnTo>
                    <a:lnTo>
                      <a:pt x="2818292" y="1031350"/>
                    </a:lnTo>
                    <a:lnTo>
                      <a:pt x="2819755" y="1026230"/>
                    </a:lnTo>
                    <a:lnTo>
                      <a:pt x="2823595" y="1020378"/>
                    </a:lnTo>
                    <a:lnTo>
                      <a:pt x="2821583" y="1016904"/>
                    </a:lnTo>
                    <a:lnTo>
                      <a:pt x="2813355" y="1025133"/>
                    </a:lnTo>
                    <a:lnTo>
                      <a:pt x="2806589" y="1027693"/>
                    </a:lnTo>
                    <a:lnTo>
                      <a:pt x="2797994" y="1029887"/>
                    </a:lnTo>
                    <a:lnTo>
                      <a:pt x="2791228" y="1029156"/>
                    </a:lnTo>
                    <a:lnTo>
                      <a:pt x="2790679" y="1027327"/>
                    </a:lnTo>
                    <a:lnTo>
                      <a:pt x="2794885" y="1025864"/>
                    </a:lnTo>
                    <a:lnTo>
                      <a:pt x="2797994" y="1023121"/>
                    </a:lnTo>
                    <a:lnTo>
                      <a:pt x="2800919" y="1019098"/>
                    </a:lnTo>
                    <a:lnTo>
                      <a:pt x="2800005" y="1016355"/>
                    </a:lnTo>
                    <a:lnTo>
                      <a:pt x="2795799" y="1014344"/>
                    </a:lnTo>
                    <a:lnTo>
                      <a:pt x="2792874" y="1010869"/>
                    </a:lnTo>
                    <a:lnTo>
                      <a:pt x="2795982" y="1010138"/>
                    </a:lnTo>
                    <a:lnTo>
                      <a:pt x="2800005" y="1006115"/>
                    </a:lnTo>
                    <a:lnTo>
                      <a:pt x="2800554" y="1004103"/>
                    </a:lnTo>
                    <a:lnTo>
                      <a:pt x="2793056" y="1004652"/>
                    </a:lnTo>
                    <a:lnTo>
                      <a:pt x="2788851" y="1006846"/>
                    </a:lnTo>
                    <a:lnTo>
                      <a:pt x="2787205" y="1010321"/>
                    </a:lnTo>
                    <a:lnTo>
                      <a:pt x="2790131" y="1013795"/>
                    </a:lnTo>
                    <a:lnTo>
                      <a:pt x="2788668" y="1016355"/>
                    </a:lnTo>
                    <a:lnTo>
                      <a:pt x="2784828" y="1020012"/>
                    </a:lnTo>
                    <a:lnTo>
                      <a:pt x="2780622" y="1020012"/>
                    </a:lnTo>
                    <a:lnTo>
                      <a:pt x="2778611" y="1023121"/>
                    </a:lnTo>
                    <a:lnTo>
                      <a:pt x="2777147" y="1022024"/>
                    </a:lnTo>
                    <a:lnTo>
                      <a:pt x="2776964" y="1015075"/>
                    </a:lnTo>
                    <a:lnTo>
                      <a:pt x="2778062" y="1010869"/>
                    </a:lnTo>
                    <a:lnTo>
                      <a:pt x="2778245" y="1006480"/>
                    </a:lnTo>
                    <a:lnTo>
                      <a:pt x="2779159" y="1003189"/>
                    </a:lnTo>
                    <a:lnTo>
                      <a:pt x="2778245" y="1001543"/>
                    </a:lnTo>
                    <a:lnTo>
                      <a:pt x="2778793" y="996606"/>
                    </a:lnTo>
                    <a:lnTo>
                      <a:pt x="2777696" y="993131"/>
                    </a:lnTo>
                    <a:lnTo>
                      <a:pt x="2773307" y="992400"/>
                    </a:lnTo>
                    <a:lnTo>
                      <a:pt x="2762519" y="994777"/>
                    </a:lnTo>
                    <a:lnTo>
                      <a:pt x="2751547" y="995143"/>
                    </a:lnTo>
                    <a:lnTo>
                      <a:pt x="2746792" y="991851"/>
                    </a:lnTo>
                    <a:lnTo>
                      <a:pt x="2738564" y="988743"/>
                    </a:lnTo>
                    <a:lnTo>
                      <a:pt x="2738746" y="986731"/>
                    </a:lnTo>
                    <a:lnTo>
                      <a:pt x="2740758" y="981428"/>
                    </a:lnTo>
                    <a:lnTo>
                      <a:pt x="2753009" y="973382"/>
                    </a:lnTo>
                    <a:lnTo>
                      <a:pt x="2756667" y="972102"/>
                    </a:lnTo>
                    <a:lnTo>
                      <a:pt x="2765444" y="966251"/>
                    </a:lnTo>
                    <a:lnTo>
                      <a:pt x="2769101" y="960765"/>
                    </a:lnTo>
                    <a:lnTo>
                      <a:pt x="2772027" y="958570"/>
                    </a:lnTo>
                    <a:lnTo>
                      <a:pt x="2774953" y="958022"/>
                    </a:lnTo>
                    <a:lnTo>
                      <a:pt x="2779342" y="955279"/>
                    </a:lnTo>
                    <a:lnTo>
                      <a:pt x="2801834" y="938455"/>
                    </a:lnTo>
                    <a:lnTo>
                      <a:pt x="2806040" y="932055"/>
                    </a:lnTo>
                    <a:lnTo>
                      <a:pt x="2810246" y="929861"/>
                    </a:lnTo>
                    <a:lnTo>
                      <a:pt x="2812074" y="926386"/>
                    </a:lnTo>
                    <a:lnTo>
                      <a:pt x="2812440" y="923460"/>
                    </a:lnTo>
                    <a:lnTo>
                      <a:pt x="2815549" y="921266"/>
                    </a:lnTo>
                    <a:lnTo>
                      <a:pt x="2818840" y="917792"/>
                    </a:lnTo>
                    <a:lnTo>
                      <a:pt x="2820304" y="914683"/>
                    </a:lnTo>
                    <a:lnTo>
                      <a:pt x="2823046" y="915049"/>
                    </a:lnTo>
                    <a:lnTo>
                      <a:pt x="2825972" y="910294"/>
                    </a:lnTo>
                    <a:lnTo>
                      <a:pt x="2833104" y="905357"/>
                    </a:lnTo>
                    <a:lnTo>
                      <a:pt x="2840601" y="897311"/>
                    </a:lnTo>
                    <a:lnTo>
                      <a:pt x="2844807" y="897860"/>
                    </a:lnTo>
                    <a:lnTo>
                      <a:pt x="2853584" y="890362"/>
                    </a:lnTo>
                    <a:lnTo>
                      <a:pt x="2856693" y="884693"/>
                    </a:lnTo>
                    <a:lnTo>
                      <a:pt x="2858339" y="885425"/>
                    </a:lnTo>
                    <a:lnTo>
                      <a:pt x="2864008" y="881402"/>
                    </a:lnTo>
                    <a:lnTo>
                      <a:pt x="2869311" y="879025"/>
                    </a:lnTo>
                    <a:lnTo>
                      <a:pt x="2873334" y="872990"/>
                    </a:lnTo>
                    <a:lnTo>
                      <a:pt x="2874796" y="867687"/>
                    </a:lnTo>
                    <a:lnTo>
                      <a:pt x="2881562" y="860738"/>
                    </a:lnTo>
                    <a:lnTo>
                      <a:pt x="2899666" y="849218"/>
                    </a:lnTo>
                    <a:lnTo>
                      <a:pt x="2905335" y="843366"/>
                    </a:lnTo>
                    <a:lnTo>
                      <a:pt x="2910089" y="836783"/>
                    </a:lnTo>
                    <a:lnTo>
                      <a:pt x="2918501" y="831114"/>
                    </a:lnTo>
                    <a:lnTo>
                      <a:pt x="2926364" y="826360"/>
                    </a:lnTo>
                    <a:lnTo>
                      <a:pt x="2940079" y="821240"/>
                    </a:lnTo>
                    <a:lnTo>
                      <a:pt x="2965680" y="819594"/>
                    </a:lnTo>
                    <a:lnTo>
                      <a:pt x="2982320" y="819594"/>
                    </a:lnTo>
                    <a:lnTo>
                      <a:pt x="2991463" y="818497"/>
                    </a:lnTo>
                    <a:lnTo>
                      <a:pt x="2995303" y="819228"/>
                    </a:lnTo>
                    <a:lnTo>
                      <a:pt x="3000424" y="819045"/>
                    </a:lnTo>
                    <a:lnTo>
                      <a:pt x="3006275" y="820143"/>
                    </a:lnTo>
                    <a:lnTo>
                      <a:pt x="3009567" y="820143"/>
                    </a:lnTo>
                    <a:lnTo>
                      <a:pt x="3009567" y="824714"/>
                    </a:lnTo>
                    <a:lnTo>
                      <a:pt x="3011944" y="827640"/>
                    </a:lnTo>
                    <a:lnTo>
                      <a:pt x="3015053" y="828371"/>
                    </a:lnTo>
                    <a:lnTo>
                      <a:pt x="3019990" y="826909"/>
                    </a:lnTo>
                    <a:lnTo>
                      <a:pt x="3021453" y="825446"/>
                    </a:lnTo>
                    <a:lnTo>
                      <a:pt x="3022002" y="818314"/>
                    </a:lnTo>
                    <a:lnTo>
                      <a:pt x="3024562" y="817217"/>
                    </a:lnTo>
                    <a:lnTo>
                      <a:pt x="3050894" y="824897"/>
                    </a:lnTo>
                    <a:lnTo>
                      <a:pt x="3058757" y="824348"/>
                    </a:lnTo>
                    <a:lnTo>
                      <a:pt x="3058757" y="821240"/>
                    </a:lnTo>
                    <a:lnTo>
                      <a:pt x="3062963" y="819594"/>
                    </a:lnTo>
                    <a:lnTo>
                      <a:pt x="3072289" y="819960"/>
                    </a:lnTo>
                    <a:lnTo>
                      <a:pt x="3075215" y="822885"/>
                    </a:lnTo>
                    <a:lnTo>
                      <a:pt x="3077043" y="825628"/>
                    </a:lnTo>
                    <a:lnTo>
                      <a:pt x="3079421" y="825811"/>
                    </a:lnTo>
                    <a:lnTo>
                      <a:pt x="3085638" y="824714"/>
                    </a:lnTo>
                    <a:lnTo>
                      <a:pt x="3085821" y="821240"/>
                    </a:lnTo>
                    <a:lnTo>
                      <a:pt x="3083992" y="821240"/>
                    </a:lnTo>
                    <a:lnTo>
                      <a:pt x="3081798" y="818314"/>
                    </a:lnTo>
                    <a:lnTo>
                      <a:pt x="3085821" y="816668"/>
                    </a:lnTo>
                    <a:lnTo>
                      <a:pt x="3091855" y="816485"/>
                    </a:lnTo>
                    <a:lnTo>
                      <a:pt x="3091490" y="814291"/>
                    </a:lnTo>
                    <a:lnTo>
                      <a:pt x="3089112" y="811914"/>
                    </a:lnTo>
                    <a:lnTo>
                      <a:pt x="3089661" y="809719"/>
                    </a:lnTo>
                    <a:lnTo>
                      <a:pt x="3094964" y="806976"/>
                    </a:lnTo>
                    <a:lnTo>
                      <a:pt x="3100267" y="806611"/>
                    </a:lnTo>
                    <a:lnTo>
                      <a:pt x="3106667" y="807342"/>
                    </a:lnTo>
                    <a:lnTo>
                      <a:pt x="3121480" y="811914"/>
                    </a:lnTo>
                    <a:lnTo>
                      <a:pt x="3126234" y="811548"/>
                    </a:lnTo>
                    <a:lnTo>
                      <a:pt x="3132451" y="815022"/>
                    </a:lnTo>
                    <a:lnTo>
                      <a:pt x="3132817" y="816485"/>
                    </a:lnTo>
                    <a:lnTo>
                      <a:pt x="3137206" y="817400"/>
                    </a:lnTo>
                    <a:lnTo>
                      <a:pt x="3139583" y="813011"/>
                    </a:lnTo>
                    <a:lnTo>
                      <a:pt x="3143788" y="812280"/>
                    </a:lnTo>
                    <a:lnTo>
                      <a:pt x="3150189" y="813377"/>
                    </a:lnTo>
                    <a:lnTo>
                      <a:pt x="3154395" y="815571"/>
                    </a:lnTo>
                    <a:lnTo>
                      <a:pt x="3158783" y="819228"/>
                    </a:lnTo>
                    <a:lnTo>
                      <a:pt x="3160795" y="822885"/>
                    </a:lnTo>
                    <a:lnTo>
                      <a:pt x="3169755" y="824348"/>
                    </a:lnTo>
                    <a:lnTo>
                      <a:pt x="3171584" y="826726"/>
                    </a:lnTo>
                    <a:lnTo>
                      <a:pt x="3166281" y="828554"/>
                    </a:lnTo>
                    <a:lnTo>
                      <a:pt x="3158783" y="829103"/>
                    </a:lnTo>
                    <a:lnTo>
                      <a:pt x="3148543" y="828920"/>
                    </a:lnTo>
                    <a:lnTo>
                      <a:pt x="3143057" y="830749"/>
                    </a:lnTo>
                    <a:lnTo>
                      <a:pt x="3143788" y="832943"/>
                    </a:lnTo>
                    <a:lnTo>
                      <a:pt x="3150555" y="839892"/>
                    </a:lnTo>
                    <a:lnTo>
                      <a:pt x="3157686" y="840441"/>
                    </a:lnTo>
                    <a:lnTo>
                      <a:pt x="3164087" y="839892"/>
                    </a:lnTo>
                    <a:lnTo>
                      <a:pt x="3170304" y="838612"/>
                    </a:lnTo>
                    <a:lnTo>
                      <a:pt x="3173413" y="834955"/>
                    </a:lnTo>
                    <a:lnTo>
                      <a:pt x="3177984" y="833126"/>
                    </a:lnTo>
                    <a:lnTo>
                      <a:pt x="3181276" y="835869"/>
                    </a:lnTo>
                    <a:lnTo>
                      <a:pt x="3186945" y="837698"/>
                    </a:lnTo>
                    <a:lnTo>
                      <a:pt x="3190602" y="835503"/>
                    </a:lnTo>
                    <a:lnTo>
                      <a:pt x="3193345" y="832212"/>
                    </a:lnTo>
                    <a:lnTo>
                      <a:pt x="3199562" y="831114"/>
                    </a:lnTo>
                    <a:lnTo>
                      <a:pt x="3200294" y="828737"/>
                    </a:lnTo>
                    <a:lnTo>
                      <a:pt x="3205962" y="826360"/>
                    </a:lnTo>
                    <a:lnTo>
                      <a:pt x="3213094" y="828371"/>
                    </a:lnTo>
                    <a:lnTo>
                      <a:pt x="3216568" y="831846"/>
                    </a:lnTo>
                    <a:lnTo>
                      <a:pt x="3220774" y="832212"/>
                    </a:lnTo>
                    <a:lnTo>
                      <a:pt x="3226443" y="830749"/>
                    </a:lnTo>
                    <a:lnTo>
                      <a:pt x="3227906" y="827640"/>
                    </a:lnTo>
                    <a:lnTo>
                      <a:pt x="3234855" y="828189"/>
                    </a:lnTo>
                    <a:lnTo>
                      <a:pt x="3237781" y="829651"/>
                    </a:lnTo>
                    <a:lnTo>
                      <a:pt x="3239426" y="827823"/>
                    </a:lnTo>
                    <a:lnTo>
                      <a:pt x="3244181" y="827823"/>
                    </a:lnTo>
                    <a:lnTo>
                      <a:pt x="3244729" y="824897"/>
                    </a:lnTo>
                    <a:lnTo>
                      <a:pt x="3243266" y="821605"/>
                    </a:lnTo>
                    <a:lnTo>
                      <a:pt x="3240158" y="817948"/>
                    </a:lnTo>
                    <a:lnTo>
                      <a:pt x="3230466" y="814657"/>
                    </a:lnTo>
                    <a:lnTo>
                      <a:pt x="3220774" y="816120"/>
                    </a:lnTo>
                    <a:lnTo>
                      <a:pt x="3221140" y="813377"/>
                    </a:lnTo>
                    <a:lnTo>
                      <a:pt x="3224249" y="810999"/>
                    </a:lnTo>
                    <a:lnTo>
                      <a:pt x="3220043" y="802953"/>
                    </a:lnTo>
                    <a:lnTo>
                      <a:pt x="3222055" y="801308"/>
                    </a:lnTo>
                    <a:lnTo>
                      <a:pt x="3224797" y="802953"/>
                    </a:lnTo>
                    <a:lnTo>
                      <a:pt x="3225895" y="802953"/>
                    </a:lnTo>
                    <a:lnTo>
                      <a:pt x="3232112" y="792713"/>
                    </a:lnTo>
                    <a:lnTo>
                      <a:pt x="3235403" y="788324"/>
                    </a:lnTo>
                    <a:lnTo>
                      <a:pt x="3236866" y="785033"/>
                    </a:lnTo>
                    <a:lnTo>
                      <a:pt x="3242718" y="780827"/>
                    </a:lnTo>
                    <a:lnTo>
                      <a:pt x="3248569" y="778633"/>
                    </a:lnTo>
                    <a:lnTo>
                      <a:pt x="3265027" y="767112"/>
                    </a:lnTo>
                    <a:lnTo>
                      <a:pt x="3265210" y="764004"/>
                    </a:lnTo>
                    <a:lnTo>
                      <a:pt x="3267039" y="760895"/>
                    </a:lnTo>
                    <a:lnTo>
                      <a:pt x="3277462" y="752117"/>
                    </a:lnTo>
                    <a:lnTo>
                      <a:pt x="3282034" y="749192"/>
                    </a:lnTo>
                    <a:lnTo>
                      <a:pt x="3284594" y="740414"/>
                    </a:lnTo>
                    <a:lnTo>
                      <a:pt x="3289348" y="737854"/>
                    </a:lnTo>
                    <a:lnTo>
                      <a:pt x="3297760" y="731271"/>
                    </a:lnTo>
                    <a:lnTo>
                      <a:pt x="3302697" y="729991"/>
                    </a:lnTo>
                    <a:lnTo>
                      <a:pt x="3306903" y="727431"/>
                    </a:lnTo>
                    <a:lnTo>
                      <a:pt x="3319521" y="728162"/>
                    </a:lnTo>
                    <a:lnTo>
                      <a:pt x="3338355" y="725236"/>
                    </a:lnTo>
                    <a:lnTo>
                      <a:pt x="3341098" y="723956"/>
                    </a:lnTo>
                    <a:lnTo>
                      <a:pt x="3342744" y="721579"/>
                    </a:lnTo>
                    <a:lnTo>
                      <a:pt x="3345853" y="722128"/>
                    </a:lnTo>
                    <a:lnTo>
                      <a:pt x="3352253" y="724871"/>
                    </a:lnTo>
                    <a:lnTo>
                      <a:pt x="3355179" y="727431"/>
                    </a:lnTo>
                    <a:lnTo>
                      <a:pt x="3356825" y="731271"/>
                    </a:lnTo>
                    <a:lnTo>
                      <a:pt x="3363774" y="730905"/>
                    </a:lnTo>
                    <a:lnTo>
                      <a:pt x="3368345" y="726882"/>
                    </a:lnTo>
                    <a:lnTo>
                      <a:pt x="3377489" y="720482"/>
                    </a:lnTo>
                    <a:lnTo>
                      <a:pt x="3373648" y="736208"/>
                    </a:lnTo>
                    <a:lnTo>
                      <a:pt x="3369991" y="738951"/>
                    </a:lnTo>
                    <a:lnTo>
                      <a:pt x="3367979" y="742426"/>
                    </a:lnTo>
                    <a:lnTo>
                      <a:pt x="3365236" y="745534"/>
                    </a:lnTo>
                    <a:lnTo>
                      <a:pt x="3365236" y="749740"/>
                    </a:lnTo>
                    <a:lnTo>
                      <a:pt x="3367979" y="752483"/>
                    </a:lnTo>
                    <a:lnTo>
                      <a:pt x="3367248" y="755226"/>
                    </a:lnTo>
                    <a:lnTo>
                      <a:pt x="3365053" y="756872"/>
                    </a:lnTo>
                    <a:lnTo>
                      <a:pt x="3364139" y="759066"/>
                    </a:lnTo>
                    <a:lnTo>
                      <a:pt x="3366334" y="760529"/>
                    </a:lnTo>
                    <a:lnTo>
                      <a:pt x="3373099" y="757969"/>
                    </a:lnTo>
                    <a:lnTo>
                      <a:pt x="3378586" y="757238"/>
                    </a:lnTo>
                    <a:lnTo>
                      <a:pt x="3373648" y="765466"/>
                    </a:lnTo>
                    <a:lnTo>
                      <a:pt x="3372002" y="770769"/>
                    </a:lnTo>
                    <a:lnTo>
                      <a:pt x="3372551" y="774427"/>
                    </a:lnTo>
                    <a:lnTo>
                      <a:pt x="3376208" y="772964"/>
                    </a:lnTo>
                    <a:lnTo>
                      <a:pt x="3382060" y="768758"/>
                    </a:lnTo>
                    <a:lnTo>
                      <a:pt x="3386632" y="768575"/>
                    </a:lnTo>
                    <a:lnTo>
                      <a:pt x="3403455" y="753032"/>
                    </a:lnTo>
                    <a:lnTo>
                      <a:pt x="3407843" y="750654"/>
                    </a:lnTo>
                    <a:lnTo>
                      <a:pt x="3413512" y="745900"/>
                    </a:lnTo>
                    <a:lnTo>
                      <a:pt x="3418815" y="742974"/>
                    </a:lnTo>
                    <a:lnTo>
                      <a:pt x="3428325" y="734380"/>
                    </a:lnTo>
                    <a:lnTo>
                      <a:pt x="3435090" y="734014"/>
                    </a:lnTo>
                    <a:lnTo>
                      <a:pt x="3438016" y="732734"/>
                    </a:lnTo>
                    <a:lnTo>
                      <a:pt x="3439296" y="729991"/>
                    </a:lnTo>
                    <a:lnTo>
                      <a:pt x="3442405" y="731637"/>
                    </a:lnTo>
                    <a:lnTo>
                      <a:pt x="3441856" y="734562"/>
                    </a:lnTo>
                    <a:lnTo>
                      <a:pt x="3442953" y="737305"/>
                    </a:lnTo>
                    <a:lnTo>
                      <a:pt x="3446611" y="736940"/>
                    </a:lnTo>
                    <a:lnTo>
                      <a:pt x="3450451" y="730905"/>
                    </a:lnTo>
                    <a:lnTo>
                      <a:pt x="3446062" y="729991"/>
                    </a:lnTo>
                    <a:lnTo>
                      <a:pt x="3444051" y="726699"/>
                    </a:lnTo>
                    <a:lnTo>
                      <a:pt x="3445696" y="721762"/>
                    </a:lnTo>
                    <a:lnTo>
                      <a:pt x="3446793" y="716642"/>
                    </a:lnTo>
                    <a:lnTo>
                      <a:pt x="3446611" y="713716"/>
                    </a:lnTo>
                    <a:lnTo>
                      <a:pt x="3451365" y="708047"/>
                    </a:lnTo>
                    <a:lnTo>
                      <a:pt x="3450999" y="705122"/>
                    </a:lnTo>
                    <a:lnTo>
                      <a:pt x="3452828" y="701830"/>
                    </a:lnTo>
                    <a:lnTo>
                      <a:pt x="3459594" y="697258"/>
                    </a:lnTo>
                    <a:lnTo>
                      <a:pt x="3480258" y="691955"/>
                    </a:lnTo>
                    <a:lnTo>
                      <a:pt x="3487024" y="693235"/>
                    </a:lnTo>
                    <a:lnTo>
                      <a:pt x="3494338" y="698356"/>
                    </a:lnTo>
                    <a:lnTo>
                      <a:pt x="3491778" y="702561"/>
                    </a:lnTo>
                    <a:lnTo>
                      <a:pt x="3486475" y="701647"/>
                    </a:lnTo>
                    <a:lnTo>
                      <a:pt x="3477880" y="706584"/>
                    </a:lnTo>
                    <a:lnTo>
                      <a:pt x="3473492" y="710059"/>
                    </a:lnTo>
                    <a:lnTo>
                      <a:pt x="3472212" y="715362"/>
                    </a:lnTo>
                    <a:lnTo>
                      <a:pt x="3470748" y="717922"/>
                    </a:lnTo>
                    <a:lnTo>
                      <a:pt x="3470200" y="722311"/>
                    </a:lnTo>
                    <a:lnTo>
                      <a:pt x="3469834" y="731271"/>
                    </a:lnTo>
                    <a:lnTo>
                      <a:pt x="3465080" y="735111"/>
                    </a:lnTo>
                    <a:lnTo>
                      <a:pt x="3464531" y="737488"/>
                    </a:lnTo>
                    <a:lnTo>
                      <a:pt x="3464897" y="741146"/>
                    </a:lnTo>
                    <a:lnTo>
                      <a:pt x="3465994" y="743340"/>
                    </a:lnTo>
                    <a:lnTo>
                      <a:pt x="3465628" y="747546"/>
                    </a:lnTo>
                    <a:lnTo>
                      <a:pt x="3461971" y="750654"/>
                    </a:lnTo>
                    <a:lnTo>
                      <a:pt x="3459228" y="751935"/>
                    </a:lnTo>
                    <a:lnTo>
                      <a:pt x="3458314" y="753946"/>
                    </a:lnTo>
                    <a:lnTo>
                      <a:pt x="3458131" y="757969"/>
                    </a:lnTo>
                    <a:lnTo>
                      <a:pt x="3461788" y="760163"/>
                    </a:lnTo>
                    <a:lnTo>
                      <a:pt x="3461788" y="762358"/>
                    </a:lnTo>
                    <a:lnTo>
                      <a:pt x="3457217" y="765466"/>
                    </a:lnTo>
                    <a:lnTo>
                      <a:pt x="3452280" y="767478"/>
                    </a:lnTo>
                    <a:lnTo>
                      <a:pt x="3447159" y="766929"/>
                    </a:lnTo>
                    <a:lnTo>
                      <a:pt x="3441491" y="768392"/>
                    </a:lnTo>
                    <a:lnTo>
                      <a:pt x="3435821" y="774427"/>
                    </a:lnTo>
                    <a:lnTo>
                      <a:pt x="3429787" y="774610"/>
                    </a:lnTo>
                    <a:lnTo>
                      <a:pt x="3417535" y="778633"/>
                    </a:lnTo>
                    <a:lnTo>
                      <a:pt x="3416072" y="780096"/>
                    </a:lnTo>
                    <a:lnTo>
                      <a:pt x="3416072" y="784484"/>
                    </a:lnTo>
                    <a:lnTo>
                      <a:pt x="3413695" y="788873"/>
                    </a:lnTo>
                    <a:lnTo>
                      <a:pt x="3408392" y="792347"/>
                    </a:lnTo>
                    <a:lnTo>
                      <a:pt x="3402358" y="797650"/>
                    </a:lnTo>
                    <a:lnTo>
                      <a:pt x="3391020" y="809171"/>
                    </a:lnTo>
                    <a:lnTo>
                      <a:pt x="3379317" y="813925"/>
                    </a:lnTo>
                    <a:lnTo>
                      <a:pt x="3376208" y="820143"/>
                    </a:lnTo>
                    <a:lnTo>
                      <a:pt x="3371637" y="822154"/>
                    </a:lnTo>
                    <a:lnTo>
                      <a:pt x="3362676" y="831114"/>
                    </a:lnTo>
                    <a:lnTo>
                      <a:pt x="3361945" y="837515"/>
                    </a:lnTo>
                    <a:lnTo>
                      <a:pt x="3352619" y="845926"/>
                    </a:lnTo>
                    <a:lnTo>
                      <a:pt x="3347316" y="851961"/>
                    </a:lnTo>
                    <a:lnTo>
                      <a:pt x="3340550" y="856532"/>
                    </a:lnTo>
                    <a:lnTo>
                      <a:pt x="3333784" y="862018"/>
                    </a:lnTo>
                    <a:lnTo>
                      <a:pt x="3327384" y="868419"/>
                    </a:lnTo>
                    <a:lnTo>
                      <a:pt x="3318789" y="871893"/>
                    </a:lnTo>
                    <a:lnTo>
                      <a:pt x="3310194" y="871893"/>
                    </a:lnTo>
                    <a:lnTo>
                      <a:pt x="3307451" y="875550"/>
                    </a:lnTo>
                    <a:lnTo>
                      <a:pt x="3302697" y="879573"/>
                    </a:lnTo>
                    <a:lnTo>
                      <a:pt x="3293188" y="877562"/>
                    </a:lnTo>
                    <a:lnTo>
                      <a:pt x="3288800" y="878293"/>
                    </a:lnTo>
                    <a:lnTo>
                      <a:pt x="3290994" y="882499"/>
                    </a:lnTo>
                    <a:lnTo>
                      <a:pt x="3292457" y="889448"/>
                    </a:lnTo>
                    <a:lnTo>
                      <a:pt x="3286422" y="903894"/>
                    </a:lnTo>
                    <a:lnTo>
                      <a:pt x="3279473" y="907368"/>
                    </a:lnTo>
                    <a:lnTo>
                      <a:pt x="3273256" y="911757"/>
                    </a:lnTo>
                    <a:lnTo>
                      <a:pt x="3267404" y="914134"/>
                    </a:lnTo>
                    <a:lnTo>
                      <a:pt x="3264296" y="918889"/>
                    </a:lnTo>
                    <a:lnTo>
                      <a:pt x="3262284" y="927483"/>
                    </a:lnTo>
                    <a:lnTo>
                      <a:pt x="3256432" y="945953"/>
                    </a:lnTo>
                    <a:lnTo>
                      <a:pt x="3255884" y="963690"/>
                    </a:lnTo>
                    <a:lnTo>
                      <a:pt x="3256432" y="972651"/>
                    </a:lnTo>
                    <a:lnTo>
                      <a:pt x="3257896" y="980697"/>
                    </a:lnTo>
                    <a:lnTo>
                      <a:pt x="3258078" y="991486"/>
                    </a:lnTo>
                    <a:lnTo>
                      <a:pt x="3259907" y="996972"/>
                    </a:lnTo>
                    <a:lnTo>
                      <a:pt x="3262284" y="1012149"/>
                    </a:lnTo>
                    <a:lnTo>
                      <a:pt x="3262833" y="1014161"/>
                    </a:lnTo>
                    <a:lnTo>
                      <a:pt x="3264113" y="1015624"/>
                    </a:lnTo>
                    <a:lnTo>
                      <a:pt x="3267039" y="1028790"/>
                    </a:lnTo>
                    <a:lnTo>
                      <a:pt x="3269782" y="1036653"/>
                    </a:lnTo>
                    <a:lnTo>
                      <a:pt x="3270330" y="1046528"/>
                    </a:lnTo>
                    <a:lnTo>
                      <a:pt x="3271610" y="1055122"/>
                    </a:lnTo>
                    <a:lnTo>
                      <a:pt x="3274170" y="1064265"/>
                    </a:lnTo>
                    <a:lnTo>
                      <a:pt x="3278376" y="1072129"/>
                    </a:lnTo>
                    <a:lnTo>
                      <a:pt x="3280936" y="1080906"/>
                    </a:lnTo>
                    <a:lnTo>
                      <a:pt x="3281119" y="1098095"/>
                    </a:lnTo>
                    <a:lnTo>
                      <a:pt x="3281668" y="1105958"/>
                    </a:lnTo>
                    <a:lnTo>
                      <a:pt x="3286057" y="1115101"/>
                    </a:lnTo>
                    <a:lnTo>
                      <a:pt x="3286971" y="1120039"/>
                    </a:lnTo>
                    <a:lnTo>
                      <a:pt x="3293188" y="1114370"/>
                    </a:lnTo>
                    <a:lnTo>
                      <a:pt x="3299405" y="1110530"/>
                    </a:lnTo>
                    <a:lnTo>
                      <a:pt x="3304160" y="1105410"/>
                    </a:lnTo>
                    <a:lnTo>
                      <a:pt x="3308000" y="1100107"/>
                    </a:lnTo>
                    <a:lnTo>
                      <a:pt x="3313120" y="1096998"/>
                    </a:lnTo>
                    <a:lnTo>
                      <a:pt x="3323178" y="1087123"/>
                    </a:lnTo>
                    <a:lnTo>
                      <a:pt x="3328847" y="1075603"/>
                    </a:lnTo>
                    <a:lnTo>
                      <a:pt x="3329578" y="1070848"/>
                    </a:lnTo>
                    <a:lnTo>
                      <a:pt x="3328847" y="1063900"/>
                    </a:lnTo>
                    <a:lnTo>
                      <a:pt x="3330675" y="1061157"/>
                    </a:lnTo>
                    <a:lnTo>
                      <a:pt x="3332138" y="1055305"/>
                    </a:lnTo>
                    <a:lnTo>
                      <a:pt x="3329944" y="1053842"/>
                    </a:lnTo>
                    <a:lnTo>
                      <a:pt x="3332138" y="1050734"/>
                    </a:lnTo>
                    <a:lnTo>
                      <a:pt x="3334881" y="1051099"/>
                    </a:lnTo>
                    <a:lnTo>
                      <a:pt x="3337075" y="1052928"/>
                    </a:lnTo>
                    <a:lnTo>
                      <a:pt x="3341647" y="1048905"/>
                    </a:lnTo>
                    <a:lnTo>
                      <a:pt x="3349327" y="1044333"/>
                    </a:lnTo>
                    <a:lnTo>
                      <a:pt x="3359933" y="1041225"/>
                    </a:lnTo>
                    <a:lnTo>
                      <a:pt x="3367796" y="1043602"/>
                    </a:lnTo>
                    <a:lnTo>
                      <a:pt x="3367248" y="1041225"/>
                    </a:lnTo>
                    <a:lnTo>
                      <a:pt x="3365602" y="1038664"/>
                    </a:lnTo>
                    <a:lnTo>
                      <a:pt x="3364688" y="1033727"/>
                    </a:lnTo>
                    <a:lnTo>
                      <a:pt x="3364322" y="1020012"/>
                    </a:lnTo>
                    <a:lnTo>
                      <a:pt x="3365053" y="1013978"/>
                    </a:lnTo>
                    <a:lnTo>
                      <a:pt x="3369991" y="1009040"/>
                    </a:lnTo>
                    <a:lnTo>
                      <a:pt x="3382974" y="998983"/>
                    </a:lnTo>
                    <a:lnTo>
                      <a:pt x="3391386" y="994960"/>
                    </a:lnTo>
                    <a:lnTo>
                      <a:pt x="3398883" y="993680"/>
                    </a:lnTo>
                    <a:lnTo>
                      <a:pt x="3401809" y="996972"/>
                    </a:lnTo>
                    <a:lnTo>
                      <a:pt x="3407295" y="996972"/>
                    </a:lnTo>
                    <a:lnTo>
                      <a:pt x="3412964" y="995692"/>
                    </a:lnTo>
                    <a:lnTo>
                      <a:pt x="3420278" y="989840"/>
                    </a:lnTo>
                    <a:lnTo>
                      <a:pt x="3421558" y="986548"/>
                    </a:lnTo>
                    <a:lnTo>
                      <a:pt x="3412598" y="976125"/>
                    </a:lnTo>
                    <a:lnTo>
                      <a:pt x="3410038" y="970639"/>
                    </a:lnTo>
                    <a:lnTo>
                      <a:pt x="3409307" y="966068"/>
                    </a:lnTo>
                    <a:lnTo>
                      <a:pt x="3409490" y="961496"/>
                    </a:lnTo>
                    <a:lnTo>
                      <a:pt x="3411318" y="955279"/>
                    </a:lnTo>
                    <a:lnTo>
                      <a:pt x="3414061" y="950707"/>
                    </a:lnTo>
                    <a:lnTo>
                      <a:pt x="3416072" y="945953"/>
                    </a:lnTo>
                    <a:lnTo>
                      <a:pt x="3419547" y="941015"/>
                    </a:lnTo>
                    <a:lnTo>
                      <a:pt x="3427593" y="937175"/>
                    </a:lnTo>
                    <a:lnTo>
                      <a:pt x="3425947" y="934067"/>
                    </a:lnTo>
                    <a:lnTo>
                      <a:pt x="3424484" y="932421"/>
                    </a:lnTo>
                    <a:lnTo>
                      <a:pt x="3424118" y="930592"/>
                    </a:lnTo>
                    <a:lnTo>
                      <a:pt x="3431433" y="928398"/>
                    </a:lnTo>
                    <a:lnTo>
                      <a:pt x="3439113" y="927483"/>
                    </a:lnTo>
                    <a:lnTo>
                      <a:pt x="3441856" y="924740"/>
                    </a:lnTo>
                    <a:lnTo>
                      <a:pt x="3442953" y="926386"/>
                    </a:lnTo>
                    <a:lnTo>
                      <a:pt x="3439844" y="930592"/>
                    </a:lnTo>
                    <a:lnTo>
                      <a:pt x="3436188" y="932421"/>
                    </a:lnTo>
                    <a:lnTo>
                      <a:pt x="3434542" y="935347"/>
                    </a:lnTo>
                    <a:lnTo>
                      <a:pt x="3439296" y="942478"/>
                    </a:lnTo>
                    <a:lnTo>
                      <a:pt x="3442953" y="944124"/>
                    </a:lnTo>
                    <a:lnTo>
                      <a:pt x="3444965" y="943941"/>
                    </a:lnTo>
                    <a:lnTo>
                      <a:pt x="3449719" y="938272"/>
                    </a:lnTo>
                    <a:lnTo>
                      <a:pt x="3450451" y="934249"/>
                    </a:lnTo>
                    <a:lnTo>
                      <a:pt x="3448622" y="921266"/>
                    </a:lnTo>
                    <a:lnTo>
                      <a:pt x="3445696" y="918157"/>
                    </a:lnTo>
                    <a:lnTo>
                      <a:pt x="3438747" y="918889"/>
                    </a:lnTo>
                    <a:lnTo>
                      <a:pt x="3437285" y="917792"/>
                    </a:lnTo>
                    <a:lnTo>
                      <a:pt x="3437285" y="909563"/>
                    </a:lnTo>
                    <a:lnTo>
                      <a:pt x="3436553" y="901883"/>
                    </a:lnTo>
                    <a:lnTo>
                      <a:pt x="3436736" y="897494"/>
                    </a:lnTo>
                    <a:lnTo>
                      <a:pt x="3438747" y="894020"/>
                    </a:lnTo>
                    <a:lnTo>
                      <a:pt x="3444416" y="890179"/>
                    </a:lnTo>
                    <a:lnTo>
                      <a:pt x="3449354" y="883048"/>
                    </a:lnTo>
                    <a:lnTo>
                      <a:pt x="3448805" y="879756"/>
                    </a:lnTo>
                    <a:lnTo>
                      <a:pt x="3434724" y="873173"/>
                    </a:lnTo>
                    <a:lnTo>
                      <a:pt x="3429239" y="874453"/>
                    </a:lnTo>
                    <a:lnTo>
                      <a:pt x="3427593" y="879573"/>
                    </a:lnTo>
                    <a:lnTo>
                      <a:pt x="3426130" y="881036"/>
                    </a:lnTo>
                    <a:lnTo>
                      <a:pt x="3422838" y="880122"/>
                    </a:lnTo>
                    <a:lnTo>
                      <a:pt x="3419547" y="878293"/>
                    </a:lnTo>
                    <a:lnTo>
                      <a:pt x="3418084" y="874087"/>
                    </a:lnTo>
                    <a:lnTo>
                      <a:pt x="3418084" y="867687"/>
                    </a:lnTo>
                    <a:lnTo>
                      <a:pt x="3419547" y="863116"/>
                    </a:lnTo>
                    <a:lnTo>
                      <a:pt x="3422473" y="856898"/>
                    </a:lnTo>
                    <a:lnTo>
                      <a:pt x="3425581" y="851778"/>
                    </a:lnTo>
                    <a:lnTo>
                      <a:pt x="3431798" y="844829"/>
                    </a:lnTo>
                    <a:lnTo>
                      <a:pt x="3438199" y="839160"/>
                    </a:lnTo>
                    <a:lnTo>
                      <a:pt x="3441308" y="834772"/>
                    </a:lnTo>
                    <a:lnTo>
                      <a:pt x="3440576" y="831114"/>
                    </a:lnTo>
                    <a:lnTo>
                      <a:pt x="3442405" y="829103"/>
                    </a:lnTo>
                    <a:lnTo>
                      <a:pt x="3447159" y="830383"/>
                    </a:lnTo>
                    <a:lnTo>
                      <a:pt x="3446062" y="827823"/>
                    </a:lnTo>
                    <a:lnTo>
                      <a:pt x="3446062" y="825080"/>
                    </a:lnTo>
                    <a:lnTo>
                      <a:pt x="3449902" y="823434"/>
                    </a:lnTo>
                    <a:lnTo>
                      <a:pt x="3451548" y="821240"/>
                    </a:lnTo>
                    <a:lnTo>
                      <a:pt x="3449902" y="816668"/>
                    </a:lnTo>
                    <a:lnTo>
                      <a:pt x="3450451" y="811914"/>
                    </a:lnTo>
                    <a:lnTo>
                      <a:pt x="3453925" y="807708"/>
                    </a:lnTo>
                    <a:lnTo>
                      <a:pt x="3454474" y="803868"/>
                    </a:lnTo>
                    <a:lnTo>
                      <a:pt x="3457217" y="801308"/>
                    </a:lnTo>
                    <a:lnTo>
                      <a:pt x="3461971" y="800210"/>
                    </a:lnTo>
                    <a:lnTo>
                      <a:pt x="3468189" y="796919"/>
                    </a:lnTo>
                    <a:lnTo>
                      <a:pt x="3471846" y="798382"/>
                    </a:lnTo>
                    <a:lnTo>
                      <a:pt x="3473492" y="801856"/>
                    </a:lnTo>
                    <a:lnTo>
                      <a:pt x="3477332" y="797650"/>
                    </a:lnTo>
                    <a:lnTo>
                      <a:pt x="3483366" y="794542"/>
                    </a:lnTo>
                    <a:lnTo>
                      <a:pt x="3487755" y="798199"/>
                    </a:lnTo>
                    <a:lnTo>
                      <a:pt x="3489766" y="802771"/>
                    </a:lnTo>
                    <a:lnTo>
                      <a:pt x="3494703" y="803502"/>
                    </a:lnTo>
                    <a:lnTo>
                      <a:pt x="3496898" y="797650"/>
                    </a:lnTo>
                    <a:lnTo>
                      <a:pt x="3496898" y="793445"/>
                    </a:lnTo>
                    <a:lnTo>
                      <a:pt x="3501287" y="789056"/>
                    </a:lnTo>
                    <a:lnTo>
                      <a:pt x="3504213" y="787593"/>
                    </a:lnTo>
                    <a:lnTo>
                      <a:pt x="3512624" y="785581"/>
                    </a:lnTo>
                    <a:lnTo>
                      <a:pt x="3516282" y="783753"/>
                    </a:lnTo>
                    <a:lnTo>
                      <a:pt x="3520670" y="778633"/>
                    </a:lnTo>
                    <a:lnTo>
                      <a:pt x="3523779" y="776438"/>
                    </a:lnTo>
                    <a:lnTo>
                      <a:pt x="3525974" y="777901"/>
                    </a:lnTo>
                    <a:lnTo>
                      <a:pt x="3526888" y="780096"/>
                    </a:lnTo>
                    <a:lnTo>
                      <a:pt x="3524693" y="782838"/>
                    </a:lnTo>
                    <a:lnTo>
                      <a:pt x="3526339" y="789422"/>
                    </a:lnTo>
                    <a:lnTo>
                      <a:pt x="3524145" y="794907"/>
                    </a:lnTo>
                    <a:lnTo>
                      <a:pt x="3524145" y="797650"/>
                    </a:lnTo>
                    <a:lnTo>
                      <a:pt x="3523596" y="799845"/>
                    </a:lnTo>
                    <a:lnTo>
                      <a:pt x="3522133" y="801491"/>
                    </a:lnTo>
                    <a:lnTo>
                      <a:pt x="3522316" y="803136"/>
                    </a:lnTo>
                    <a:lnTo>
                      <a:pt x="3524145" y="803319"/>
                    </a:lnTo>
                    <a:lnTo>
                      <a:pt x="3529997" y="797102"/>
                    </a:lnTo>
                    <a:lnTo>
                      <a:pt x="3543163" y="787410"/>
                    </a:lnTo>
                    <a:lnTo>
                      <a:pt x="3544260" y="785399"/>
                    </a:lnTo>
                    <a:lnTo>
                      <a:pt x="3543711" y="781924"/>
                    </a:lnTo>
                    <a:lnTo>
                      <a:pt x="3544808" y="780827"/>
                    </a:lnTo>
                    <a:lnTo>
                      <a:pt x="3548465" y="783021"/>
                    </a:lnTo>
                    <a:lnTo>
                      <a:pt x="3552306" y="780461"/>
                    </a:lnTo>
                    <a:lnTo>
                      <a:pt x="3557426" y="779913"/>
                    </a:lnTo>
                    <a:lnTo>
                      <a:pt x="3565289" y="775524"/>
                    </a:lnTo>
                    <a:lnTo>
                      <a:pt x="3570775" y="774975"/>
                    </a:lnTo>
                    <a:lnTo>
                      <a:pt x="3574249" y="772232"/>
                    </a:lnTo>
                    <a:lnTo>
                      <a:pt x="3576810" y="773695"/>
                    </a:lnTo>
                    <a:lnTo>
                      <a:pt x="3579552" y="773330"/>
                    </a:lnTo>
                    <a:lnTo>
                      <a:pt x="3593633" y="774061"/>
                    </a:lnTo>
                    <a:lnTo>
                      <a:pt x="3600399" y="775158"/>
                    </a:lnTo>
                    <a:lnTo>
                      <a:pt x="3605702" y="776987"/>
                    </a:lnTo>
                    <a:lnTo>
                      <a:pt x="3611919" y="780644"/>
                    </a:lnTo>
                    <a:lnTo>
                      <a:pt x="3613748" y="784850"/>
                    </a:lnTo>
                    <a:lnTo>
                      <a:pt x="3623440" y="795090"/>
                    </a:lnTo>
                    <a:lnTo>
                      <a:pt x="3623988" y="797102"/>
                    </a:lnTo>
                    <a:lnTo>
                      <a:pt x="3629474" y="798382"/>
                    </a:lnTo>
                    <a:lnTo>
                      <a:pt x="3630937" y="797102"/>
                    </a:lnTo>
                    <a:lnTo>
                      <a:pt x="3631303" y="791433"/>
                    </a:lnTo>
                    <a:lnTo>
                      <a:pt x="3636057" y="782473"/>
                    </a:lnTo>
                    <a:lnTo>
                      <a:pt x="3636057" y="780461"/>
                    </a:lnTo>
                    <a:lnTo>
                      <a:pt x="3635143" y="779547"/>
                    </a:lnTo>
                    <a:lnTo>
                      <a:pt x="3638800" y="778450"/>
                    </a:lnTo>
                    <a:lnTo>
                      <a:pt x="3644469" y="775524"/>
                    </a:lnTo>
                    <a:lnTo>
                      <a:pt x="3647212" y="775158"/>
                    </a:lnTo>
                    <a:lnTo>
                      <a:pt x="3648675" y="772415"/>
                    </a:lnTo>
                    <a:lnTo>
                      <a:pt x="3651052" y="774061"/>
                    </a:lnTo>
                    <a:lnTo>
                      <a:pt x="3653795" y="774061"/>
                    </a:lnTo>
                    <a:lnTo>
                      <a:pt x="3659829" y="767844"/>
                    </a:lnTo>
                    <a:lnTo>
                      <a:pt x="3662024" y="767478"/>
                    </a:lnTo>
                    <a:lnTo>
                      <a:pt x="3662024" y="765832"/>
                    </a:lnTo>
                    <a:lnTo>
                      <a:pt x="3666230" y="763455"/>
                    </a:lnTo>
                    <a:lnTo>
                      <a:pt x="3670253" y="762906"/>
                    </a:lnTo>
                    <a:lnTo>
                      <a:pt x="3672264" y="761626"/>
                    </a:lnTo>
                    <a:lnTo>
                      <a:pt x="3674824" y="761078"/>
                    </a:lnTo>
                    <a:lnTo>
                      <a:pt x="3675373" y="759615"/>
                    </a:lnTo>
                    <a:lnTo>
                      <a:pt x="3675007" y="757786"/>
                    </a:lnTo>
                    <a:lnTo>
                      <a:pt x="3672813" y="756323"/>
                    </a:lnTo>
                    <a:lnTo>
                      <a:pt x="3673361" y="754495"/>
                    </a:lnTo>
                    <a:lnTo>
                      <a:pt x="3676836" y="757238"/>
                    </a:lnTo>
                    <a:lnTo>
                      <a:pt x="3679762" y="757786"/>
                    </a:lnTo>
                    <a:lnTo>
                      <a:pt x="3681956" y="756506"/>
                    </a:lnTo>
                    <a:lnTo>
                      <a:pt x="3682870" y="752300"/>
                    </a:lnTo>
                    <a:lnTo>
                      <a:pt x="3681773" y="750106"/>
                    </a:lnTo>
                    <a:lnTo>
                      <a:pt x="3687076" y="750472"/>
                    </a:lnTo>
                    <a:lnTo>
                      <a:pt x="3691830" y="747729"/>
                    </a:lnTo>
                    <a:lnTo>
                      <a:pt x="3693294" y="747729"/>
                    </a:lnTo>
                    <a:lnTo>
                      <a:pt x="3694025" y="746083"/>
                    </a:lnTo>
                    <a:lnTo>
                      <a:pt x="3691830" y="742609"/>
                    </a:lnTo>
                    <a:lnTo>
                      <a:pt x="3693477" y="741511"/>
                    </a:lnTo>
                    <a:lnTo>
                      <a:pt x="3696402" y="743157"/>
                    </a:lnTo>
                    <a:lnTo>
                      <a:pt x="3698597" y="743157"/>
                    </a:lnTo>
                    <a:lnTo>
                      <a:pt x="3701340" y="741877"/>
                    </a:lnTo>
                    <a:lnTo>
                      <a:pt x="3703534" y="740048"/>
                    </a:lnTo>
                    <a:lnTo>
                      <a:pt x="3705363" y="737488"/>
                    </a:lnTo>
                    <a:lnTo>
                      <a:pt x="3706643" y="737488"/>
                    </a:lnTo>
                    <a:lnTo>
                      <a:pt x="3707740" y="735660"/>
                    </a:lnTo>
                    <a:lnTo>
                      <a:pt x="3708288" y="731637"/>
                    </a:lnTo>
                    <a:lnTo>
                      <a:pt x="3709751" y="729077"/>
                    </a:lnTo>
                    <a:lnTo>
                      <a:pt x="3712494" y="729442"/>
                    </a:lnTo>
                    <a:lnTo>
                      <a:pt x="3714506" y="732368"/>
                    </a:lnTo>
                    <a:lnTo>
                      <a:pt x="3716883" y="732917"/>
                    </a:lnTo>
                    <a:lnTo>
                      <a:pt x="3719260" y="732185"/>
                    </a:lnTo>
                    <a:lnTo>
                      <a:pt x="3725478" y="727614"/>
                    </a:lnTo>
                    <a:lnTo>
                      <a:pt x="3737912" y="725054"/>
                    </a:lnTo>
                    <a:lnTo>
                      <a:pt x="3741569" y="722311"/>
                    </a:lnTo>
                    <a:lnTo>
                      <a:pt x="3748153" y="719933"/>
                    </a:lnTo>
                    <a:lnTo>
                      <a:pt x="3750164" y="717556"/>
                    </a:lnTo>
                    <a:lnTo>
                      <a:pt x="3750712" y="715362"/>
                    </a:lnTo>
                    <a:lnTo>
                      <a:pt x="3750530" y="712802"/>
                    </a:lnTo>
                    <a:lnTo>
                      <a:pt x="3754370" y="712253"/>
                    </a:lnTo>
                    <a:lnTo>
                      <a:pt x="3754004" y="713899"/>
                    </a:lnTo>
                    <a:lnTo>
                      <a:pt x="3752907" y="715910"/>
                    </a:lnTo>
                    <a:lnTo>
                      <a:pt x="3754553" y="715910"/>
                    </a:lnTo>
                    <a:lnTo>
                      <a:pt x="3765524" y="711887"/>
                    </a:lnTo>
                    <a:lnTo>
                      <a:pt x="3768450" y="711887"/>
                    </a:lnTo>
                    <a:lnTo>
                      <a:pt x="3774485" y="709510"/>
                    </a:lnTo>
                    <a:lnTo>
                      <a:pt x="3790759" y="700550"/>
                    </a:lnTo>
                    <a:lnTo>
                      <a:pt x="3803560" y="697624"/>
                    </a:lnTo>
                    <a:lnTo>
                      <a:pt x="3805206" y="696344"/>
                    </a:lnTo>
                    <a:lnTo>
                      <a:pt x="3804292" y="695247"/>
                    </a:lnTo>
                    <a:lnTo>
                      <a:pt x="3802097" y="694150"/>
                    </a:lnTo>
                    <a:lnTo>
                      <a:pt x="3798806" y="688664"/>
                    </a:lnTo>
                    <a:lnTo>
                      <a:pt x="3797891" y="685738"/>
                    </a:lnTo>
                    <a:lnTo>
                      <a:pt x="3799354" y="684458"/>
                    </a:lnTo>
                    <a:lnTo>
                      <a:pt x="3801183" y="686469"/>
                    </a:lnTo>
                    <a:lnTo>
                      <a:pt x="3803560" y="690310"/>
                    </a:lnTo>
                    <a:lnTo>
                      <a:pt x="3806486" y="693235"/>
                    </a:lnTo>
                    <a:lnTo>
                      <a:pt x="3807949" y="693418"/>
                    </a:lnTo>
                    <a:lnTo>
                      <a:pt x="3807949" y="695247"/>
                    </a:lnTo>
                    <a:lnTo>
                      <a:pt x="3809412" y="696344"/>
                    </a:lnTo>
                    <a:lnTo>
                      <a:pt x="3814166" y="696527"/>
                    </a:lnTo>
                    <a:lnTo>
                      <a:pt x="3813800" y="694150"/>
                    </a:lnTo>
                    <a:lnTo>
                      <a:pt x="3812155" y="692138"/>
                    </a:lnTo>
                    <a:lnTo>
                      <a:pt x="3814898" y="691955"/>
                    </a:lnTo>
                    <a:lnTo>
                      <a:pt x="3816543" y="694515"/>
                    </a:lnTo>
                    <a:lnTo>
                      <a:pt x="3819469" y="696893"/>
                    </a:lnTo>
                    <a:lnTo>
                      <a:pt x="3824041" y="697075"/>
                    </a:lnTo>
                    <a:lnTo>
                      <a:pt x="3830441" y="698538"/>
                    </a:lnTo>
                    <a:lnTo>
                      <a:pt x="3834647" y="701281"/>
                    </a:lnTo>
                    <a:lnTo>
                      <a:pt x="3841413" y="704573"/>
                    </a:lnTo>
                    <a:lnTo>
                      <a:pt x="3848362" y="706584"/>
                    </a:lnTo>
                    <a:lnTo>
                      <a:pt x="3850373" y="705853"/>
                    </a:lnTo>
                    <a:lnTo>
                      <a:pt x="3852202" y="701281"/>
                    </a:lnTo>
                    <a:lnTo>
                      <a:pt x="3855310" y="701099"/>
                    </a:lnTo>
                    <a:lnTo>
                      <a:pt x="3861894" y="693967"/>
                    </a:lnTo>
                    <a:lnTo>
                      <a:pt x="3863174" y="689212"/>
                    </a:lnTo>
                    <a:lnTo>
                      <a:pt x="3861528" y="685921"/>
                    </a:lnTo>
                    <a:lnTo>
                      <a:pt x="3856956" y="683361"/>
                    </a:lnTo>
                    <a:lnTo>
                      <a:pt x="3850556" y="681349"/>
                    </a:lnTo>
                    <a:lnTo>
                      <a:pt x="3849459" y="680252"/>
                    </a:lnTo>
                    <a:lnTo>
                      <a:pt x="3848910" y="678241"/>
                    </a:lnTo>
                    <a:lnTo>
                      <a:pt x="3850190" y="678058"/>
                    </a:lnTo>
                    <a:lnTo>
                      <a:pt x="3853116" y="677143"/>
                    </a:lnTo>
                    <a:lnTo>
                      <a:pt x="3858054" y="677875"/>
                    </a:lnTo>
                    <a:lnTo>
                      <a:pt x="3860613" y="676412"/>
                    </a:lnTo>
                    <a:lnTo>
                      <a:pt x="3857322" y="671292"/>
                    </a:lnTo>
                    <a:lnTo>
                      <a:pt x="3853848" y="671109"/>
                    </a:lnTo>
                    <a:lnTo>
                      <a:pt x="3850008" y="667452"/>
                    </a:lnTo>
                    <a:lnTo>
                      <a:pt x="3846350" y="662331"/>
                    </a:lnTo>
                    <a:lnTo>
                      <a:pt x="3844521" y="655565"/>
                    </a:lnTo>
                    <a:lnTo>
                      <a:pt x="3843424" y="653188"/>
                    </a:lnTo>
                    <a:lnTo>
                      <a:pt x="3841596" y="640388"/>
                    </a:lnTo>
                    <a:lnTo>
                      <a:pt x="3836475" y="642399"/>
                    </a:lnTo>
                    <a:lnTo>
                      <a:pt x="3832635" y="638376"/>
                    </a:lnTo>
                    <a:lnTo>
                      <a:pt x="3832270" y="636548"/>
                    </a:lnTo>
                    <a:lnTo>
                      <a:pt x="3836475" y="635451"/>
                    </a:lnTo>
                    <a:lnTo>
                      <a:pt x="3838121" y="636548"/>
                    </a:lnTo>
                    <a:lnTo>
                      <a:pt x="3836841" y="631793"/>
                    </a:lnTo>
                    <a:lnTo>
                      <a:pt x="3833184" y="624662"/>
                    </a:lnTo>
                    <a:lnTo>
                      <a:pt x="3830076" y="628502"/>
                    </a:lnTo>
                    <a:lnTo>
                      <a:pt x="3827332" y="629782"/>
                    </a:lnTo>
                    <a:lnTo>
                      <a:pt x="3822212" y="628136"/>
                    </a:lnTo>
                    <a:lnTo>
                      <a:pt x="3818738" y="625210"/>
                    </a:lnTo>
                    <a:lnTo>
                      <a:pt x="3813800" y="624113"/>
                    </a:lnTo>
                    <a:lnTo>
                      <a:pt x="3809777" y="620456"/>
                    </a:lnTo>
                    <a:lnTo>
                      <a:pt x="3809046" y="616250"/>
                    </a:lnTo>
                    <a:lnTo>
                      <a:pt x="3809046" y="613141"/>
                    </a:lnTo>
                    <a:lnTo>
                      <a:pt x="3809777" y="609484"/>
                    </a:lnTo>
                    <a:lnTo>
                      <a:pt x="3813435" y="607107"/>
                    </a:lnTo>
                    <a:lnTo>
                      <a:pt x="3818007" y="609484"/>
                    </a:lnTo>
                    <a:lnTo>
                      <a:pt x="3826418" y="611313"/>
                    </a:lnTo>
                    <a:lnTo>
                      <a:pt x="3830624" y="608752"/>
                    </a:lnTo>
                    <a:lnTo>
                      <a:pt x="3830258" y="609850"/>
                    </a:lnTo>
                    <a:lnTo>
                      <a:pt x="3832635" y="612227"/>
                    </a:lnTo>
                    <a:lnTo>
                      <a:pt x="3840681" y="611313"/>
                    </a:lnTo>
                    <a:lnTo>
                      <a:pt x="3839036" y="613873"/>
                    </a:lnTo>
                    <a:lnTo>
                      <a:pt x="3839584" y="615518"/>
                    </a:lnTo>
                    <a:lnTo>
                      <a:pt x="3844887" y="612775"/>
                    </a:lnTo>
                    <a:lnTo>
                      <a:pt x="3848727" y="609118"/>
                    </a:lnTo>
                    <a:lnTo>
                      <a:pt x="3855310" y="607107"/>
                    </a:lnTo>
                    <a:lnTo>
                      <a:pt x="3862077" y="605827"/>
                    </a:lnTo>
                    <a:lnTo>
                      <a:pt x="3871585" y="597598"/>
                    </a:lnTo>
                    <a:lnTo>
                      <a:pt x="3875608" y="595403"/>
                    </a:lnTo>
                    <a:lnTo>
                      <a:pt x="3875608" y="595038"/>
                    </a:lnTo>
                    <a:lnTo>
                      <a:pt x="3882009" y="591380"/>
                    </a:lnTo>
                    <a:lnTo>
                      <a:pt x="3889506" y="584066"/>
                    </a:lnTo>
                    <a:lnTo>
                      <a:pt x="3890420" y="579494"/>
                    </a:lnTo>
                    <a:lnTo>
                      <a:pt x="3894260" y="576020"/>
                    </a:lnTo>
                    <a:lnTo>
                      <a:pt x="3893712" y="571083"/>
                    </a:lnTo>
                    <a:lnTo>
                      <a:pt x="3888409" y="568523"/>
                    </a:lnTo>
                    <a:lnTo>
                      <a:pt x="3879997" y="561757"/>
                    </a:lnTo>
                    <a:lnTo>
                      <a:pt x="3879814" y="555722"/>
                    </a:lnTo>
                    <a:lnTo>
                      <a:pt x="3878351" y="551150"/>
                    </a:lnTo>
                    <a:lnTo>
                      <a:pt x="3882374" y="551150"/>
                    </a:lnTo>
                    <a:lnTo>
                      <a:pt x="3885117" y="549870"/>
                    </a:lnTo>
                    <a:lnTo>
                      <a:pt x="3887860" y="552431"/>
                    </a:lnTo>
                    <a:lnTo>
                      <a:pt x="3893163" y="550419"/>
                    </a:lnTo>
                    <a:lnTo>
                      <a:pt x="3892432" y="542739"/>
                    </a:lnTo>
                    <a:lnTo>
                      <a:pt x="3896272" y="545116"/>
                    </a:lnTo>
                    <a:lnTo>
                      <a:pt x="3897369" y="542190"/>
                    </a:lnTo>
                    <a:lnTo>
                      <a:pt x="3898466" y="545482"/>
                    </a:lnTo>
                    <a:lnTo>
                      <a:pt x="3903586" y="549870"/>
                    </a:lnTo>
                    <a:lnTo>
                      <a:pt x="3906878" y="548956"/>
                    </a:lnTo>
                    <a:lnTo>
                      <a:pt x="3909438" y="545116"/>
                    </a:lnTo>
                    <a:lnTo>
                      <a:pt x="3910901" y="541824"/>
                    </a:lnTo>
                    <a:lnTo>
                      <a:pt x="3913644" y="541642"/>
                    </a:lnTo>
                    <a:lnTo>
                      <a:pt x="3914558" y="542373"/>
                    </a:lnTo>
                    <a:lnTo>
                      <a:pt x="3912730" y="548407"/>
                    </a:lnTo>
                    <a:lnTo>
                      <a:pt x="3913095" y="552613"/>
                    </a:lnTo>
                    <a:lnTo>
                      <a:pt x="3909255" y="554808"/>
                    </a:lnTo>
                    <a:lnTo>
                      <a:pt x="3906146" y="554808"/>
                    </a:lnTo>
                    <a:lnTo>
                      <a:pt x="3902672" y="553893"/>
                    </a:lnTo>
                    <a:lnTo>
                      <a:pt x="3905049" y="558099"/>
                    </a:lnTo>
                    <a:lnTo>
                      <a:pt x="3907426" y="561208"/>
                    </a:lnTo>
                    <a:lnTo>
                      <a:pt x="3909438" y="564682"/>
                    </a:lnTo>
                    <a:lnTo>
                      <a:pt x="3912730" y="564865"/>
                    </a:lnTo>
                    <a:lnTo>
                      <a:pt x="3915107" y="569437"/>
                    </a:lnTo>
                    <a:lnTo>
                      <a:pt x="3915107" y="574740"/>
                    </a:lnTo>
                    <a:lnTo>
                      <a:pt x="3919861" y="576386"/>
                    </a:lnTo>
                    <a:lnTo>
                      <a:pt x="3926079" y="576386"/>
                    </a:lnTo>
                    <a:lnTo>
                      <a:pt x="3934673" y="578031"/>
                    </a:lnTo>
                    <a:lnTo>
                      <a:pt x="3943634" y="576020"/>
                    </a:lnTo>
                    <a:lnTo>
                      <a:pt x="3946193" y="573277"/>
                    </a:lnTo>
                    <a:lnTo>
                      <a:pt x="3950948" y="572911"/>
                    </a:lnTo>
                    <a:lnTo>
                      <a:pt x="3960457" y="573826"/>
                    </a:lnTo>
                    <a:lnTo>
                      <a:pt x="3965211" y="573277"/>
                    </a:lnTo>
                    <a:lnTo>
                      <a:pt x="3968320" y="575288"/>
                    </a:lnTo>
                    <a:lnTo>
                      <a:pt x="3970515" y="577666"/>
                    </a:lnTo>
                    <a:lnTo>
                      <a:pt x="3975269" y="578031"/>
                    </a:lnTo>
                    <a:lnTo>
                      <a:pt x="3980023" y="579494"/>
                    </a:lnTo>
                    <a:lnTo>
                      <a:pt x="3979475" y="584980"/>
                    </a:lnTo>
                    <a:lnTo>
                      <a:pt x="3982035" y="588455"/>
                    </a:lnTo>
                    <a:lnTo>
                      <a:pt x="3981852" y="593026"/>
                    </a:lnTo>
                    <a:lnTo>
                      <a:pt x="3980755" y="596318"/>
                    </a:lnTo>
                    <a:lnTo>
                      <a:pt x="3991361" y="602901"/>
                    </a:lnTo>
                    <a:lnTo>
                      <a:pt x="3993555" y="605278"/>
                    </a:lnTo>
                    <a:lnTo>
                      <a:pt x="3994104" y="607290"/>
                    </a:lnTo>
                    <a:lnTo>
                      <a:pt x="3998858" y="607655"/>
                    </a:lnTo>
                    <a:lnTo>
                      <a:pt x="4003613" y="609301"/>
                    </a:lnTo>
                    <a:lnTo>
                      <a:pt x="4005990" y="608935"/>
                    </a:lnTo>
                    <a:lnTo>
                      <a:pt x="4002516" y="607107"/>
                    </a:lnTo>
                    <a:lnTo>
                      <a:pt x="4005259" y="603632"/>
                    </a:lnTo>
                    <a:lnTo>
                      <a:pt x="4006356" y="605461"/>
                    </a:lnTo>
                    <a:lnTo>
                      <a:pt x="4011293" y="606010"/>
                    </a:lnTo>
                    <a:lnTo>
                      <a:pt x="4011110" y="600889"/>
                    </a:lnTo>
                    <a:lnTo>
                      <a:pt x="4012756" y="598695"/>
                    </a:lnTo>
                    <a:lnTo>
                      <a:pt x="4013670" y="600158"/>
                    </a:lnTo>
                    <a:lnTo>
                      <a:pt x="4012756" y="605095"/>
                    </a:lnTo>
                    <a:lnTo>
                      <a:pt x="4009099" y="608387"/>
                    </a:lnTo>
                    <a:lnTo>
                      <a:pt x="4016779" y="612593"/>
                    </a:lnTo>
                    <a:lnTo>
                      <a:pt x="4021533" y="612593"/>
                    </a:lnTo>
                    <a:lnTo>
                      <a:pt x="4024276" y="613873"/>
                    </a:lnTo>
                    <a:lnTo>
                      <a:pt x="4022996" y="615701"/>
                    </a:lnTo>
                    <a:lnTo>
                      <a:pt x="4028300" y="618810"/>
                    </a:lnTo>
                    <a:lnTo>
                      <a:pt x="4028300" y="622284"/>
                    </a:lnTo>
                    <a:lnTo>
                      <a:pt x="4033785" y="622284"/>
                    </a:lnTo>
                    <a:lnTo>
                      <a:pt x="4035797" y="619176"/>
                    </a:lnTo>
                    <a:lnTo>
                      <a:pt x="4034882" y="623930"/>
                    </a:lnTo>
                    <a:lnTo>
                      <a:pt x="4040002" y="625027"/>
                    </a:lnTo>
                    <a:lnTo>
                      <a:pt x="4043842" y="623382"/>
                    </a:lnTo>
                    <a:lnTo>
                      <a:pt x="4045854" y="619724"/>
                    </a:lnTo>
                    <a:lnTo>
                      <a:pt x="4046037" y="615336"/>
                    </a:lnTo>
                    <a:lnTo>
                      <a:pt x="4048597" y="617347"/>
                    </a:lnTo>
                    <a:lnTo>
                      <a:pt x="4047865" y="619907"/>
                    </a:lnTo>
                    <a:lnTo>
                      <a:pt x="4044391" y="625942"/>
                    </a:lnTo>
                    <a:lnTo>
                      <a:pt x="4048049" y="628502"/>
                    </a:lnTo>
                    <a:lnTo>
                      <a:pt x="4051706" y="629416"/>
                    </a:lnTo>
                    <a:lnTo>
                      <a:pt x="4054449" y="628685"/>
                    </a:lnTo>
                    <a:lnTo>
                      <a:pt x="4057923" y="626124"/>
                    </a:lnTo>
                    <a:lnTo>
                      <a:pt x="4057740" y="620821"/>
                    </a:lnTo>
                    <a:lnTo>
                      <a:pt x="4053352" y="620456"/>
                    </a:lnTo>
                    <a:lnTo>
                      <a:pt x="4052986" y="618993"/>
                    </a:lnTo>
                    <a:lnTo>
                      <a:pt x="4057009" y="618078"/>
                    </a:lnTo>
                    <a:lnTo>
                      <a:pt x="4061215" y="619541"/>
                    </a:lnTo>
                    <a:lnTo>
                      <a:pt x="4065238" y="622833"/>
                    </a:lnTo>
                    <a:lnTo>
                      <a:pt x="4071089" y="621553"/>
                    </a:lnTo>
                    <a:lnTo>
                      <a:pt x="4066883" y="615518"/>
                    </a:lnTo>
                    <a:lnTo>
                      <a:pt x="4066883" y="614421"/>
                    </a:lnTo>
                    <a:lnTo>
                      <a:pt x="4064141" y="612410"/>
                    </a:lnTo>
                    <a:lnTo>
                      <a:pt x="4058472" y="613324"/>
                    </a:lnTo>
                    <a:lnTo>
                      <a:pt x="4058289" y="612410"/>
                    </a:lnTo>
                    <a:lnTo>
                      <a:pt x="4055363" y="611495"/>
                    </a:lnTo>
                    <a:lnTo>
                      <a:pt x="4054997" y="609667"/>
                    </a:lnTo>
                    <a:lnTo>
                      <a:pt x="4060118" y="609484"/>
                    </a:lnTo>
                    <a:lnTo>
                      <a:pt x="4061215" y="607655"/>
                    </a:lnTo>
                    <a:lnTo>
                      <a:pt x="4058472" y="605461"/>
                    </a:lnTo>
                    <a:lnTo>
                      <a:pt x="4052255" y="606558"/>
                    </a:lnTo>
                    <a:lnTo>
                      <a:pt x="4055912" y="604181"/>
                    </a:lnTo>
                    <a:lnTo>
                      <a:pt x="4061763" y="604364"/>
                    </a:lnTo>
                    <a:lnTo>
                      <a:pt x="4063775" y="602901"/>
                    </a:lnTo>
                    <a:lnTo>
                      <a:pt x="4063592" y="599975"/>
                    </a:lnTo>
                    <a:lnTo>
                      <a:pt x="4067798" y="601986"/>
                    </a:lnTo>
                    <a:lnTo>
                      <a:pt x="4078404" y="595952"/>
                    </a:lnTo>
                    <a:lnTo>
                      <a:pt x="4075844" y="593392"/>
                    </a:lnTo>
                    <a:lnTo>
                      <a:pt x="4073101" y="589369"/>
                    </a:lnTo>
                    <a:lnTo>
                      <a:pt x="4068347" y="589735"/>
                    </a:lnTo>
                    <a:lnTo>
                      <a:pt x="4063226" y="588272"/>
                    </a:lnTo>
                    <a:lnTo>
                      <a:pt x="4075295" y="587906"/>
                    </a:lnTo>
                    <a:lnTo>
                      <a:pt x="4074198" y="584432"/>
                    </a:lnTo>
                    <a:lnTo>
                      <a:pt x="4075844" y="580774"/>
                    </a:lnTo>
                    <a:lnTo>
                      <a:pt x="4082792" y="577117"/>
                    </a:lnTo>
                    <a:lnTo>
                      <a:pt x="4089193" y="576386"/>
                    </a:lnTo>
                    <a:lnTo>
                      <a:pt x="4096873" y="578031"/>
                    </a:lnTo>
                    <a:lnTo>
                      <a:pt x="4102542" y="578397"/>
                    </a:lnTo>
                    <a:lnTo>
                      <a:pt x="4104371" y="576386"/>
                    </a:lnTo>
                    <a:lnTo>
                      <a:pt x="4102725" y="573643"/>
                    </a:lnTo>
                    <a:lnTo>
                      <a:pt x="4095776" y="570534"/>
                    </a:lnTo>
                    <a:lnTo>
                      <a:pt x="4094313" y="565597"/>
                    </a:lnTo>
                    <a:lnTo>
                      <a:pt x="4096325" y="563219"/>
                    </a:lnTo>
                    <a:lnTo>
                      <a:pt x="4101079" y="567242"/>
                    </a:lnTo>
                    <a:lnTo>
                      <a:pt x="4105833" y="569254"/>
                    </a:lnTo>
                    <a:lnTo>
                      <a:pt x="4109125" y="572363"/>
                    </a:lnTo>
                    <a:lnTo>
                      <a:pt x="4114977" y="572911"/>
                    </a:lnTo>
                    <a:lnTo>
                      <a:pt x="4116439" y="569803"/>
                    </a:lnTo>
                    <a:lnTo>
                      <a:pt x="4115525" y="566694"/>
                    </a:lnTo>
                    <a:lnTo>
                      <a:pt x="4117353" y="559745"/>
                    </a:lnTo>
                    <a:lnTo>
                      <a:pt x="4123205" y="558099"/>
                    </a:lnTo>
                    <a:lnTo>
                      <a:pt x="4127412" y="554808"/>
                    </a:lnTo>
                    <a:lnTo>
                      <a:pt x="4131983" y="554442"/>
                    </a:lnTo>
                    <a:lnTo>
                      <a:pt x="4136372" y="555173"/>
                    </a:lnTo>
                    <a:lnTo>
                      <a:pt x="4138566" y="551699"/>
                    </a:lnTo>
                    <a:lnTo>
                      <a:pt x="4134178" y="550785"/>
                    </a:lnTo>
                    <a:close/>
                  </a:path>
                </a:pathLst>
              </a:custGeom>
              <a:grpFill/>
              <a:ln w="4020" cap="flat">
                <a:solidFill>
                  <a:srgbClr val="FFFFFF"/>
                </a:solidFill>
                <a:prstDash val="solid"/>
                <a:miter/>
              </a:ln>
            </p:spPr>
            <p:txBody>
              <a:bodyPr rtlCol="0" anchor="ctr"/>
              <a:lstStyle/>
              <a:p>
                <a:endParaRPr lang="en-GB" sz="1463"/>
              </a:p>
            </p:txBody>
          </p:sp>
          <p:sp>
            <p:nvSpPr>
              <p:cNvPr id="735" name="Freeform: Shape 734">
                <a:extLst>
                  <a:ext uri="{FF2B5EF4-FFF2-40B4-BE49-F238E27FC236}">
                    <a16:creationId xmlns:a16="http://schemas.microsoft.com/office/drawing/2014/main" id="{389BD329-F1D3-B2E8-3BD5-D3818BD76F6B}"/>
                  </a:ext>
                </a:extLst>
              </p:cNvPr>
              <p:cNvSpPr/>
              <p:nvPr/>
            </p:nvSpPr>
            <p:spPr>
              <a:xfrm>
                <a:off x="3014488" y="3489927"/>
                <a:ext cx="767660" cy="486965"/>
              </a:xfrm>
              <a:custGeom>
                <a:avLst/>
                <a:gdLst>
                  <a:gd name="connsiteX0" fmla="*/ 58699 w 767660"/>
                  <a:gd name="connsiteY0" fmla="*/ 23955 h 486965"/>
                  <a:gd name="connsiteX1" fmla="*/ 62905 w 767660"/>
                  <a:gd name="connsiteY1" fmla="*/ 25784 h 486965"/>
                  <a:gd name="connsiteX2" fmla="*/ 64551 w 767660"/>
                  <a:gd name="connsiteY2" fmla="*/ 26149 h 486965"/>
                  <a:gd name="connsiteX3" fmla="*/ 68757 w 767660"/>
                  <a:gd name="connsiteY3" fmla="*/ 29807 h 486965"/>
                  <a:gd name="connsiteX4" fmla="*/ 69854 w 767660"/>
                  <a:gd name="connsiteY4" fmla="*/ 29258 h 486965"/>
                  <a:gd name="connsiteX5" fmla="*/ 70402 w 767660"/>
                  <a:gd name="connsiteY5" fmla="*/ 31087 h 486965"/>
                  <a:gd name="connsiteX6" fmla="*/ 74974 w 767660"/>
                  <a:gd name="connsiteY6" fmla="*/ 33464 h 486965"/>
                  <a:gd name="connsiteX7" fmla="*/ 77717 w 767660"/>
                  <a:gd name="connsiteY7" fmla="*/ 34195 h 486965"/>
                  <a:gd name="connsiteX8" fmla="*/ 84666 w 767660"/>
                  <a:gd name="connsiteY8" fmla="*/ 33098 h 486965"/>
                  <a:gd name="connsiteX9" fmla="*/ 88323 w 767660"/>
                  <a:gd name="connsiteY9" fmla="*/ 35475 h 486965"/>
                  <a:gd name="connsiteX10" fmla="*/ 88689 w 767660"/>
                  <a:gd name="connsiteY10" fmla="*/ 38218 h 486965"/>
                  <a:gd name="connsiteX11" fmla="*/ 90700 w 767660"/>
                  <a:gd name="connsiteY11" fmla="*/ 39316 h 486965"/>
                  <a:gd name="connsiteX12" fmla="*/ 99295 w 767660"/>
                  <a:gd name="connsiteY12" fmla="*/ 41327 h 486965"/>
                  <a:gd name="connsiteX13" fmla="*/ 101489 w 767660"/>
                  <a:gd name="connsiteY13" fmla="*/ 43156 h 486965"/>
                  <a:gd name="connsiteX14" fmla="*/ 103135 w 767660"/>
                  <a:gd name="connsiteY14" fmla="*/ 45533 h 486965"/>
                  <a:gd name="connsiteX15" fmla="*/ 103501 w 767660"/>
                  <a:gd name="connsiteY15" fmla="*/ 54310 h 486965"/>
                  <a:gd name="connsiteX16" fmla="*/ 104415 w 767660"/>
                  <a:gd name="connsiteY16" fmla="*/ 57053 h 486965"/>
                  <a:gd name="connsiteX17" fmla="*/ 107889 w 767660"/>
                  <a:gd name="connsiteY17" fmla="*/ 63088 h 486965"/>
                  <a:gd name="connsiteX18" fmla="*/ 108438 w 767660"/>
                  <a:gd name="connsiteY18" fmla="*/ 66196 h 486965"/>
                  <a:gd name="connsiteX19" fmla="*/ 109718 w 767660"/>
                  <a:gd name="connsiteY19" fmla="*/ 67477 h 486965"/>
                  <a:gd name="connsiteX20" fmla="*/ 111364 w 767660"/>
                  <a:gd name="connsiteY20" fmla="*/ 70402 h 486965"/>
                  <a:gd name="connsiteX21" fmla="*/ 112644 w 767660"/>
                  <a:gd name="connsiteY21" fmla="*/ 77534 h 486965"/>
                  <a:gd name="connsiteX22" fmla="*/ 114655 w 767660"/>
                  <a:gd name="connsiteY22" fmla="*/ 80460 h 486965"/>
                  <a:gd name="connsiteX23" fmla="*/ 116484 w 767660"/>
                  <a:gd name="connsiteY23" fmla="*/ 80826 h 486965"/>
                  <a:gd name="connsiteX24" fmla="*/ 117764 w 767660"/>
                  <a:gd name="connsiteY24" fmla="*/ 82289 h 486965"/>
                  <a:gd name="connsiteX25" fmla="*/ 119410 w 767660"/>
                  <a:gd name="connsiteY25" fmla="*/ 90883 h 486965"/>
                  <a:gd name="connsiteX26" fmla="*/ 120690 w 767660"/>
                  <a:gd name="connsiteY26" fmla="*/ 93077 h 486965"/>
                  <a:gd name="connsiteX27" fmla="*/ 121787 w 767660"/>
                  <a:gd name="connsiteY27" fmla="*/ 94357 h 486965"/>
                  <a:gd name="connsiteX28" fmla="*/ 124530 w 767660"/>
                  <a:gd name="connsiteY28" fmla="*/ 96003 h 486965"/>
                  <a:gd name="connsiteX29" fmla="*/ 126176 w 767660"/>
                  <a:gd name="connsiteY29" fmla="*/ 98380 h 486965"/>
                  <a:gd name="connsiteX30" fmla="*/ 128370 w 767660"/>
                  <a:gd name="connsiteY30" fmla="*/ 104781 h 486965"/>
                  <a:gd name="connsiteX31" fmla="*/ 132210 w 767660"/>
                  <a:gd name="connsiteY31" fmla="*/ 107707 h 486965"/>
                  <a:gd name="connsiteX32" fmla="*/ 134405 w 767660"/>
                  <a:gd name="connsiteY32" fmla="*/ 112827 h 486965"/>
                  <a:gd name="connsiteX33" fmla="*/ 138610 w 767660"/>
                  <a:gd name="connsiteY33" fmla="*/ 117581 h 486965"/>
                  <a:gd name="connsiteX34" fmla="*/ 143548 w 767660"/>
                  <a:gd name="connsiteY34" fmla="*/ 119775 h 486965"/>
                  <a:gd name="connsiteX35" fmla="*/ 149765 w 767660"/>
                  <a:gd name="connsiteY35" fmla="*/ 128004 h 486965"/>
                  <a:gd name="connsiteX36" fmla="*/ 154520 w 767660"/>
                  <a:gd name="connsiteY36" fmla="*/ 131479 h 486965"/>
                  <a:gd name="connsiteX37" fmla="*/ 162383 w 767660"/>
                  <a:gd name="connsiteY37" fmla="*/ 132942 h 486965"/>
                  <a:gd name="connsiteX38" fmla="*/ 165126 w 767660"/>
                  <a:gd name="connsiteY38" fmla="*/ 133673 h 486965"/>
                  <a:gd name="connsiteX39" fmla="*/ 166588 w 767660"/>
                  <a:gd name="connsiteY39" fmla="*/ 134770 h 486965"/>
                  <a:gd name="connsiteX40" fmla="*/ 166954 w 767660"/>
                  <a:gd name="connsiteY40" fmla="*/ 140988 h 486965"/>
                  <a:gd name="connsiteX41" fmla="*/ 166040 w 767660"/>
                  <a:gd name="connsiteY41" fmla="*/ 143182 h 486965"/>
                  <a:gd name="connsiteX42" fmla="*/ 166954 w 767660"/>
                  <a:gd name="connsiteY42" fmla="*/ 145193 h 486965"/>
                  <a:gd name="connsiteX43" fmla="*/ 167137 w 767660"/>
                  <a:gd name="connsiteY43" fmla="*/ 147388 h 486965"/>
                  <a:gd name="connsiteX44" fmla="*/ 169697 w 767660"/>
                  <a:gd name="connsiteY44" fmla="*/ 150497 h 486965"/>
                  <a:gd name="connsiteX45" fmla="*/ 173354 w 767660"/>
                  <a:gd name="connsiteY45" fmla="*/ 153422 h 486965"/>
                  <a:gd name="connsiteX46" fmla="*/ 180669 w 767660"/>
                  <a:gd name="connsiteY46" fmla="*/ 156897 h 486965"/>
                  <a:gd name="connsiteX47" fmla="*/ 183961 w 767660"/>
                  <a:gd name="connsiteY47" fmla="*/ 160737 h 486965"/>
                  <a:gd name="connsiteX48" fmla="*/ 185972 w 767660"/>
                  <a:gd name="connsiteY48" fmla="*/ 164760 h 486965"/>
                  <a:gd name="connsiteX49" fmla="*/ 187984 w 767660"/>
                  <a:gd name="connsiteY49" fmla="*/ 166040 h 486965"/>
                  <a:gd name="connsiteX50" fmla="*/ 188532 w 767660"/>
                  <a:gd name="connsiteY50" fmla="*/ 167503 h 486965"/>
                  <a:gd name="connsiteX51" fmla="*/ 194932 w 767660"/>
                  <a:gd name="connsiteY51" fmla="*/ 167137 h 486965"/>
                  <a:gd name="connsiteX52" fmla="*/ 198407 w 767660"/>
                  <a:gd name="connsiteY52" fmla="*/ 169331 h 486965"/>
                  <a:gd name="connsiteX53" fmla="*/ 200601 w 767660"/>
                  <a:gd name="connsiteY53" fmla="*/ 174452 h 486965"/>
                  <a:gd name="connsiteX54" fmla="*/ 203344 w 767660"/>
                  <a:gd name="connsiteY54" fmla="*/ 175549 h 486965"/>
                  <a:gd name="connsiteX55" fmla="*/ 203344 w 767660"/>
                  <a:gd name="connsiteY55" fmla="*/ 177378 h 486965"/>
                  <a:gd name="connsiteX56" fmla="*/ 200601 w 767660"/>
                  <a:gd name="connsiteY56" fmla="*/ 181949 h 486965"/>
                  <a:gd name="connsiteX57" fmla="*/ 199138 w 767660"/>
                  <a:gd name="connsiteY57" fmla="*/ 182863 h 486965"/>
                  <a:gd name="connsiteX58" fmla="*/ 198407 w 767660"/>
                  <a:gd name="connsiteY58" fmla="*/ 186155 h 486965"/>
                  <a:gd name="connsiteX59" fmla="*/ 197675 w 767660"/>
                  <a:gd name="connsiteY59" fmla="*/ 188166 h 486965"/>
                  <a:gd name="connsiteX60" fmla="*/ 197492 w 767660"/>
                  <a:gd name="connsiteY60" fmla="*/ 191458 h 486965"/>
                  <a:gd name="connsiteX61" fmla="*/ 198041 w 767660"/>
                  <a:gd name="connsiteY61" fmla="*/ 193652 h 486965"/>
                  <a:gd name="connsiteX62" fmla="*/ 200235 w 767660"/>
                  <a:gd name="connsiteY62" fmla="*/ 196578 h 486965"/>
                  <a:gd name="connsiteX63" fmla="*/ 205904 w 767660"/>
                  <a:gd name="connsiteY63" fmla="*/ 196578 h 486965"/>
                  <a:gd name="connsiteX64" fmla="*/ 209562 w 767660"/>
                  <a:gd name="connsiteY64" fmla="*/ 194201 h 486965"/>
                  <a:gd name="connsiteX65" fmla="*/ 210293 w 767660"/>
                  <a:gd name="connsiteY65" fmla="*/ 195847 h 486965"/>
                  <a:gd name="connsiteX66" fmla="*/ 209013 w 767660"/>
                  <a:gd name="connsiteY66" fmla="*/ 199870 h 486965"/>
                  <a:gd name="connsiteX67" fmla="*/ 209744 w 767660"/>
                  <a:gd name="connsiteY67" fmla="*/ 201698 h 486965"/>
                  <a:gd name="connsiteX68" fmla="*/ 220716 w 767660"/>
                  <a:gd name="connsiteY68" fmla="*/ 207184 h 486965"/>
                  <a:gd name="connsiteX69" fmla="*/ 223642 w 767660"/>
                  <a:gd name="connsiteY69" fmla="*/ 207733 h 486965"/>
                  <a:gd name="connsiteX70" fmla="*/ 225836 w 767660"/>
                  <a:gd name="connsiteY70" fmla="*/ 206453 h 486965"/>
                  <a:gd name="connsiteX71" fmla="*/ 231871 w 767660"/>
                  <a:gd name="connsiteY71" fmla="*/ 212487 h 486965"/>
                  <a:gd name="connsiteX72" fmla="*/ 234431 w 767660"/>
                  <a:gd name="connsiteY72" fmla="*/ 214133 h 486965"/>
                  <a:gd name="connsiteX73" fmla="*/ 235162 w 767660"/>
                  <a:gd name="connsiteY73" fmla="*/ 217790 h 486965"/>
                  <a:gd name="connsiteX74" fmla="*/ 234797 w 767660"/>
                  <a:gd name="connsiteY74" fmla="*/ 222728 h 486965"/>
                  <a:gd name="connsiteX75" fmla="*/ 235894 w 767660"/>
                  <a:gd name="connsiteY75" fmla="*/ 224556 h 486965"/>
                  <a:gd name="connsiteX76" fmla="*/ 251254 w 767660"/>
                  <a:gd name="connsiteY76" fmla="*/ 237174 h 486965"/>
                  <a:gd name="connsiteX77" fmla="*/ 256375 w 767660"/>
                  <a:gd name="connsiteY77" fmla="*/ 241745 h 486965"/>
                  <a:gd name="connsiteX78" fmla="*/ 259666 w 767660"/>
                  <a:gd name="connsiteY78" fmla="*/ 243391 h 486965"/>
                  <a:gd name="connsiteX79" fmla="*/ 261678 w 767660"/>
                  <a:gd name="connsiteY79" fmla="*/ 245586 h 486965"/>
                  <a:gd name="connsiteX80" fmla="*/ 262592 w 767660"/>
                  <a:gd name="connsiteY80" fmla="*/ 247780 h 486965"/>
                  <a:gd name="connsiteX81" fmla="*/ 262592 w 767660"/>
                  <a:gd name="connsiteY81" fmla="*/ 250523 h 486965"/>
                  <a:gd name="connsiteX82" fmla="*/ 263872 w 767660"/>
                  <a:gd name="connsiteY82" fmla="*/ 251986 h 486965"/>
                  <a:gd name="connsiteX83" fmla="*/ 266981 w 767660"/>
                  <a:gd name="connsiteY83" fmla="*/ 252351 h 486965"/>
                  <a:gd name="connsiteX84" fmla="*/ 269724 w 767660"/>
                  <a:gd name="connsiteY84" fmla="*/ 256192 h 486965"/>
                  <a:gd name="connsiteX85" fmla="*/ 272284 w 767660"/>
                  <a:gd name="connsiteY85" fmla="*/ 261678 h 486965"/>
                  <a:gd name="connsiteX86" fmla="*/ 274295 w 767660"/>
                  <a:gd name="connsiteY86" fmla="*/ 264238 h 486965"/>
                  <a:gd name="connsiteX87" fmla="*/ 279598 w 767660"/>
                  <a:gd name="connsiteY87" fmla="*/ 268261 h 486965"/>
                  <a:gd name="connsiteX88" fmla="*/ 284901 w 767660"/>
                  <a:gd name="connsiteY88" fmla="*/ 274478 h 486965"/>
                  <a:gd name="connsiteX89" fmla="*/ 291850 w 767660"/>
                  <a:gd name="connsiteY89" fmla="*/ 278867 h 486965"/>
                  <a:gd name="connsiteX90" fmla="*/ 292764 w 767660"/>
                  <a:gd name="connsiteY90" fmla="*/ 281975 h 486965"/>
                  <a:gd name="connsiteX91" fmla="*/ 292216 w 767660"/>
                  <a:gd name="connsiteY91" fmla="*/ 282524 h 486965"/>
                  <a:gd name="connsiteX92" fmla="*/ 292216 w 767660"/>
                  <a:gd name="connsiteY92" fmla="*/ 284901 h 486965"/>
                  <a:gd name="connsiteX93" fmla="*/ 295873 w 767660"/>
                  <a:gd name="connsiteY93" fmla="*/ 295690 h 486965"/>
                  <a:gd name="connsiteX94" fmla="*/ 298433 w 767660"/>
                  <a:gd name="connsiteY94" fmla="*/ 299347 h 486965"/>
                  <a:gd name="connsiteX95" fmla="*/ 299165 w 767660"/>
                  <a:gd name="connsiteY95" fmla="*/ 303188 h 486965"/>
                  <a:gd name="connsiteX96" fmla="*/ 301907 w 767660"/>
                  <a:gd name="connsiteY96" fmla="*/ 305930 h 486965"/>
                  <a:gd name="connsiteX97" fmla="*/ 303736 w 767660"/>
                  <a:gd name="connsiteY97" fmla="*/ 309222 h 486965"/>
                  <a:gd name="connsiteX98" fmla="*/ 304833 w 767660"/>
                  <a:gd name="connsiteY98" fmla="*/ 313245 h 486965"/>
                  <a:gd name="connsiteX99" fmla="*/ 304833 w 767660"/>
                  <a:gd name="connsiteY99" fmla="*/ 317268 h 486965"/>
                  <a:gd name="connsiteX100" fmla="*/ 303736 w 767660"/>
                  <a:gd name="connsiteY100" fmla="*/ 319645 h 486965"/>
                  <a:gd name="connsiteX101" fmla="*/ 299165 w 767660"/>
                  <a:gd name="connsiteY101" fmla="*/ 324217 h 486965"/>
                  <a:gd name="connsiteX102" fmla="*/ 298982 w 767660"/>
                  <a:gd name="connsiteY102" fmla="*/ 325131 h 486965"/>
                  <a:gd name="connsiteX103" fmla="*/ 299165 w 767660"/>
                  <a:gd name="connsiteY103" fmla="*/ 326594 h 486965"/>
                  <a:gd name="connsiteX104" fmla="*/ 302822 w 767660"/>
                  <a:gd name="connsiteY104" fmla="*/ 329520 h 486965"/>
                  <a:gd name="connsiteX105" fmla="*/ 303188 w 767660"/>
                  <a:gd name="connsiteY105" fmla="*/ 331531 h 486965"/>
                  <a:gd name="connsiteX106" fmla="*/ 296422 w 767660"/>
                  <a:gd name="connsiteY106" fmla="*/ 333909 h 486965"/>
                  <a:gd name="connsiteX107" fmla="*/ 294227 w 767660"/>
                  <a:gd name="connsiteY107" fmla="*/ 335554 h 486965"/>
                  <a:gd name="connsiteX108" fmla="*/ 293862 w 767660"/>
                  <a:gd name="connsiteY108" fmla="*/ 337200 h 486965"/>
                  <a:gd name="connsiteX109" fmla="*/ 294959 w 767660"/>
                  <a:gd name="connsiteY109" fmla="*/ 338663 h 486965"/>
                  <a:gd name="connsiteX110" fmla="*/ 297519 w 767660"/>
                  <a:gd name="connsiteY110" fmla="*/ 344149 h 486965"/>
                  <a:gd name="connsiteX111" fmla="*/ 298067 w 767660"/>
                  <a:gd name="connsiteY111" fmla="*/ 347806 h 486965"/>
                  <a:gd name="connsiteX112" fmla="*/ 299530 w 767660"/>
                  <a:gd name="connsiteY112" fmla="*/ 351829 h 486965"/>
                  <a:gd name="connsiteX113" fmla="*/ 303736 w 767660"/>
                  <a:gd name="connsiteY113" fmla="*/ 354206 h 486965"/>
                  <a:gd name="connsiteX114" fmla="*/ 310502 w 767660"/>
                  <a:gd name="connsiteY114" fmla="*/ 362070 h 486965"/>
                  <a:gd name="connsiteX115" fmla="*/ 312879 w 767660"/>
                  <a:gd name="connsiteY115" fmla="*/ 364264 h 486965"/>
                  <a:gd name="connsiteX116" fmla="*/ 316354 w 767660"/>
                  <a:gd name="connsiteY116" fmla="*/ 367007 h 486965"/>
                  <a:gd name="connsiteX117" fmla="*/ 318914 w 767660"/>
                  <a:gd name="connsiteY117" fmla="*/ 368470 h 486965"/>
                  <a:gd name="connsiteX118" fmla="*/ 323668 w 767660"/>
                  <a:gd name="connsiteY118" fmla="*/ 369750 h 486965"/>
                  <a:gd name="connsiteX119" fmla="*/ 326960 w 767660"/>
                  <a:gd name="connsiteY119" fmla="*/ 369750 h 486965"/>
                  <a:gd name="connsiteX120" fmla="*/ 328971 w 767660"/>
                  <a:gd name="connsiteY120" fmla="*/ 370847 h 486965"/>
                  <a:gd name="connsiteX121" fmla="*/ 334640 w 767660"/>
                  <a:gd name="connsiteY121" fmla="*/ 376150 h 486965"/>
                  <a:gd name="connsiteX122" fmla="*/ 338480 w 767660"/>
                  <a:gd name="connsiteY122" fmla="*/ 377430 h 486965"/>
                  <a:gd name="connsiteX123" fmla="*/ 342138 w 767660"/>
                  <a:gd name="connsiteY123" fmla="*/ 380722 h 486965"/>
                  <a:gd name="connsiteX124" fmla="*/ 342869 w 767660"/>
                  <a:gd name="connsiteY124" fmla="*/ 382733 h 486965"/>
                  <a:gd name="connsiteX125" fmla="*/ 342869 w 767660"/>
                  <a:gd name="connsiteY125" fmla="*/ 384196 h 486965"/>
                  <a:gd name="connsiteX126" fmla="*/ 344698 w 767660"/>
                  <a:gd name="connsiteY126" fmla="*/ 384379 h 486965"/>
                  <a:gd name="connsiteX127" fmla="*/ 346160 w 767660"/>
                  <a:gd name="connsiteY127" fmla="*/ 385476 h 486965"/>
                  <a:gd name="connsiteX128" fmla="*/ 346343 w 767660"/>
                  <a:gd name="connsiteY128" fmla="*/ 387122 h 486965"/>
                  <a:gd name="connsiteX129" fmla="*/ 347441 w 767660"/>
                  <a:gd name="connsiteY129" fmla="*/ 389316 h 486965"/>
                  <a:gd name="connsiteX130" fmla="*/ 350001 w 767660"/>
                  <a:gd name="connsiteY130" fmla="*/ 390962 h 486965"/>
                  <a:gd name="connsiteX131" fmla="*/ 356218 w 767660"/>
                  <a:gd name="connsiteY131" fmla="*/ 391876 h 486965"/>
                  <a:gd name="connsiteX132" fmla="*/ 358961 w 767660"/>
                  <a:gd name="connsiteY132" fmla="*/ 393522 h 486965"/>
                  <a:gd name="connsiteX133" fmla="*/ 361521 w 767660"/>
                  <a:gd name="connsiteY133" fmla="*/ 393705 h 486965"/>
                  <a:gd name="connsiteX134" fmla="*/ 362252 w 767660"/>
                  <a:gd name="connsiteY134" fmla="*/ 395533 h 486965"/>
                  <a:gd name="connsiteX135" fmla="*/ 377247 w 767660"/>
                  <a:gd name="connsiteY135" fmla="*/ 399740 h 486965"/>
                  <a:gd name="connsiteX136" fmla="*/ 379990 w 767660"/>
                  <a:gd name="connsiteY136" fmla="*/ 400471 h 486965"/>
                  <a:gd name="connsiteX137" fmla="*/ 383647 w 767660"/>
                  <a:gd name="connsiteY137" fmla="*/ 400654 h 486965"/>
                  <a:gd name="connsiteX138" fmla="*/ 385659 w 767660"/>
                  <a:gd name="connsiteY138" fmla="*/ 399922 h 486965"/>
                  <a:gd name="connsiteX139" fmla="*/ 387305 w 767660"/>
                  <a:gd name="connsiteY139" fmla="*/ 400471 h 486965"/>
                  <a:gd name="connsiteX140" fmla="*/ 393705 w 767660"/>
                  <a:gd name="connsiteY140" fmla="*/ 403945 h 486965"/>
                  <a:gd name="connsiteX141" fmla="*/ 395899 w 767660"/>
                  <a:gd name="connsiteY141" fmla="*/ 407237 h 486965"/>
                  <a:gd name="connsiteX142" fmla="*/ 396265 w 767660"/>
                  <a:gd name="connsiteY142" fmla="*/ 408700 h 486965"/>
                  <a:gd name="connsiteX143" fmla="*/ 398277 w 767660"/>
                  <a:gd name="connsiteY143" fmla="*/ 409248 h 486965"/>
                  <a:gd name="connsiteX144" fmla="*/ 399557 w 767660"/>
                  <a:gd name="connsiteY144" fmla="*/ 410711 h 486965"/>
                  <a:gd name="connsiteX145" fmla="*/ 402665 w 767660"/>
                  <a:gd name="connsiteY145" fmla="*/ 411991 h 486965"/>
                  <a:gd name="connsiteX146" fmla="*/ 405774 w 767660"/>
                  <a:gd name="connsiteY146" fmla="*/ 414186 h 486965"/>
                  <a:gd name="connsiteX147" fmla="*/ 409431 w 767660"/>
                  <a:gd name="connsiteY147" fmla="*/ 415649 h 486965"/>
                  <a:gd name="connsiteX148" fmla="*/ 409797 w 767660"/>
                  <a:gd name="connsiteY148" fmla="*/ 417843 h 486965"/>
                  <a:gd name="connsiteX149" fmla="*/ 412540 w 767660"/>
                  <a:gd name="connsiteY149" fmla="*/ 419854 h 486965"/>
                  <a:gd name="connsiteX150" fmla="*/ 414186 w 767660"/>
                  <a:gd name="connsiteY150" fmla="*/ 419306 h 486965"/>
                  <a:gd name="connsiteX151" fmla="*/ 417294 w 767660"/>
                  <a:gd name="connsiteY151" fmla="*/ 421135 h 486965"/>
                  <a:gd name="connsiteX152" fmla="*/ 419489 w 767660"/>
                  <a:gd name="connsiteY152" fmla="*/ 422049 h 486965"/>
                  <a:gd name="connsiteX153" fmla="*/ 424609 w 767660"/>
                  <a:gd name="connsiteY153" fmla="*/ 423695 h 486965"/>
                  <a:gd name="connsiteX154" fmla="*/ 428815 w 767660"/>
                  <a:gd name="connsiteY154" fmla="*/ 424243 h 486965"/>
                  <a:gd name="connsiteX155" fmla="*/ 436678 w 767660"/>
                  <a:gd name="connsiteY155" fmla="*/ 426986 h 486965"/>
                  <a:gd name="connsiteX156" fmla="*/ 441615 w 767660"/>
                  <a:gd name="connsiteY156" fmla="*/ 429912 h 486965"/>
                  <a:gd name="connsiteX157" fmla="*/ 445090 w 767660"/>
                  <a:gd name="connsiteY157" fmla="*/ 431375 h 486965"/>
                  <a:gd name="connsiteX158" fmla="*/ 456244 w 767660"/>
                  <a:gd name="connsiteY158" fmla="*/ 434667 h 486965"/>
                  <a:gd name="connsiteX159" fmla="*/ 463376 w 767660"/>
                  <a:gd name="connsiteY159" fmla="*/ 437592 h 486965"/>
                  <a:gd name="connsiteX160" fmla="*/ 467399 w 767660"/>
                  <a:gd name="connsiteY160" fmla="*/ 437044 h 486965"/>
                  <a:gd name="connsiteX161" fmla="*/ 472336 w 767660"/>
                  <a:gd name="connsiteY161" fmla="*/ 441432 h 486965"/>
                  <a:gd name="connsiteX162" fmla="*/ 482942 w 767660"/>
                  <a:gd name="connsiteY162" fmla="*/ 447832 h 486965"/>
                  <a:gd name="connsiteX163" fmla="*/ 485685 w 767660"/>
                  <a:gd name="connsiteY163" fmla="*/ 448564 h 486965"/>
                  <a:gd name="connsiteX164" fmla="*/ 487697 w 767660"/>
                  <a:gd name="connsiteY164" fmla="*/ 448564 h 486965"/>
                  <a:gd name="connsiteX165" fmla="*/ 489891 w 767660"/>
                  <a:gd name="connsiteY165" fmla="*/ 450210 h 486965"/>
                  <a:gd name="connsiteX166" fmla="*/ 492817 w 767660"/>
                  <a:gd name="connsiteY166" fmla="*/ 451307 h 486965"/>
                  <a:gd name="connsiteX167" fmla="*/ 497754 w 767660"/>
                  <a:gd name="connsiteY167" fmla="*/ 452953 h 486965"/>
                  <a:gd name="connsiteX168" fmla="*/ 510738 w 767660"/>
                  <a:gd name="connsiteY168" fmla="*/ 454416 h 486965"/>
                  <a:gd name="connsiteX169" fmla="*/ 515492 w 767660"/>
                  <a:gd name="connsiteY169" fmla="*/ 456976 h 486965"/>
                  <a:gd name="connsiteX170" fmla="*/ 518601 w 767660"/>
                  <a:gd name="connsiteY170" fmla="*/ 458073 h 486965"/>
                  <a:gd name="connsiteX171" fmla="*/ 519881 w 767660"/>
                  <a:gd name="connsiteY171" fmla="*/ 458073 h 486965"/>
                  <a:gd name="connsiteX172" fmla="*/ 523538 w 767660"/>
                  <a:gd name="connsiteY172" fmla="*/ 459901 h 486965"/>
                  <a:gd name="connsiteX173" fmla="*/ 530304 w 767660"/>
                  <a:gd name="connsiteY173" fmla="*/ 460267 h 486965"/>
                  <a:gd name="connsiteX174" fmla="*/ 533413 w 767660"/>
                  <a:gd name="connsiteY174" fmla="*/ 459901 h 486965"/>
                  <a:gd name="connsiteX175" fmla="*/ 536156 w 767660"/>
                  <a:gd name="connsiteY175" fmla="*/ 458622 h 486965"/>
                  <a:gd name="connsiteX176" fmla="*/ 538167 w 767660"/>
                  <a:gd name="connsiteY176" fmla="*/ 456976 h 486965"/>
                  <a:gd name="connsiteX177" fmla="*/ 543287 w 767660"/>
                  <a:gd name="connsiteY177" fmla="*/ 454781 h 486965"/>
                  <a:gd name="connsiteX178" fmla="*/ 547493 w 767660"/>
                  <a:gd name="connsiteY178" fmla="*/ 453867 h 486965"/>
                  <a:gd name="connsiteX179" fmla="*/ 557002 w 767660"/>
                  <a:gd name="connsiteY179" fmla="*/ 447284 h 486965"/>
                  <a:gd name="connsiteX180" fmla="*/ 559562 w 767660"/>
                  <a:gd name="connsiteY180" fmla="*/ 446370 h 486965"/>
                  <a:gd name="connsiteX181" fmla="*/ 562671 w 767660"/>
                  <a:gd name="connsiteY181" fmla="*/ 445090 h 486965"/>
                  <a:gd name="connsiteX182" fmla="*/ 570900 w 767660"/>
                  <a:gd name="connsiteY182" fmla="*/ 445090 h 486965"/>
                  <a:gd name="connsiteX183" fmla="*/ 576569 w 767660"/>
                  <a:gd name="connsiteY183" fmla="*/ 446735 h 486965"/>
                  <a:gd name="connsiteX184" fmla="*/ 586626 w 767660"/>
                  <a:gd name="connsiteY184" fmla="*/ 450758 h 486965"/>
                  <a:gd name="connsiteX185" fmla="*/ 597963 w 767660"/>
                  <a:gd name="connsiteY185" fmla="*/ 456244 h 486965"/>
                  <a:gd name="connsiteX186" fmla="*/ 606375 w 767660"/>
                  <a:gd name="connsiteY186" fmla="*/ 464290 h 486965"/>
                  <a:gd name="connsiteX187" fmla="*/ 609850 w 767660"/>
                  <a:gd name="connsiteY187" fmla="*/ 468496 h 486965"/>
                  <a:gd name="connsiteX188" fmla="*/ 619176 w 767660"/>
                  <a:gd name="connsiteY188" fmla="*/ 477091 h 486965"/>
                  <a:gd name="connsiteX189" fmla="*/ 622833 w 767660"/>
                  <a:gd name="connsiteY189" fmla="*/ 481296 h 486965"/>
                  <a:gd name="connsiteX190" fmla="*/ 630879 w 767660"/>
                  <a:gd name="connsiteY190" fmla="*/ 486965 h 486965"/>
                  <a:gd name="connsiteX191" fmla="*/ 631976 w 767660"/>
                  <a:gd name="connsiteY191" fmla="*/ 486600 h 486965"/>
                  <a:gd name="connsiteX192" fmla="*/ 632708 w 767660"/>
                  <a:gd name="connsiteY192" fmla="*/ 479468 h 486965"/>
                  <a:gd name="connsiteX193" fmla="*/ 633988 w 767660"/>
                  <a:gd name="connsiteY193" fmla="*/ 478188 h 486965"/>
                  <a:gd name="connsiteX194" fmla="*/ 634353 w 767660"/>
                  <a:gd name="connsiteY194" fmla="*/ 476725 h 486965"/>
                  <a:gd name="connsiteX195" fmla="*/ 633256 w 767660"/>
                  <a:gd name="connsiteY195" fmla="*/ 473433 h 486965"/>
                  <a:gd name="connsiteX196" fmla="*/ 633988 w 767660"/>
                  <a:gd name="connsiteY196" fmla="*/ 473068 h 486965"/>
                  <a:gd name="connsiteX197" fmla="*/ 634902 w 767660"/>
                  <a:gd name="connsiteY197" fmla="*/ 470690 h 486965"/>
                  <a:gd name="connsiteX198" fmla="*/ 638193 w 767660"/>
                  <a:gd name="connsiteY198" fmla="*/ 465936 h 486965"/>
                  <a:gd name="connsiteX199" fmla="*/ 638376 w 767660"/>
                  <a:gd name="connsiteY199" fmla="*/ 464473 h 486965"/>
                  <a:gd name="connsiteX200" fmla="*/ 649348 w 767660"/>
                  <a:gd name="connsiteY200" fmla="*/ 447284 h 486965"/>
                  <a:gd name="connsiteX201" fmla="*/ 662880 w 767660"/>
                  <a:gd name="connsiteY201" fmla="*/ 446735 h 486965"/>
                  <a:gd name="connsiteX202" fmla="*/ 673486 w 767660"/>
                  <a:gd name="connsiteY202" fmla="*/ 446735 h 486965"/>
                  <a:gd name="connsiteX203" fmla="*/ 674035 w 767660"/>
                  <a:gd name="connsiteY203" fmla="*/ 446918 h 486965"/>
                  <a:gd name="connsiteX204" fmla="*/ 674400 w 767660"/>
                  <a:gd name="connsiteY204" fmla="*/ 446370 h 486965"/>
                  <a:gd name="connsiteX205" fmla="*/ 674766 w 767660"/>
                  <a:gd name="connsiteY205" fmla="*/ 439604 h 486965"/>
                  <a:gd name="connsiteX206" fmla="*/ 673486 w 767660"/>
                  <a:gd name="connsiteY206" fmla="*/ 437227 h 486965"/>
                  <a:gd name="connsiteX207" fmla="*/ 669280 w 767660"/>
                  <a:gd name="connsiteY207" fmla="*/ 433569 h 486965"/>
                  <a:gd name="connsiteX208" fmla="*/ 667634 w 767660"/>
                  <a:gd name="connsiteY208" fmla="*/ 429363 h 486965"/>
                  <a:gd name="connsiteX209" fmla="*/ 660137 w 767660"/>
                  <a:gd name="connsiteY209" fmla="*/ 424792 h 486965"/>
                  <a:gd name="connsiteX210" fmla="*/ 648434 w 767660"/>
                  <a:gd name="connsiteY210" fmla="*/ 413271 h 486965"/>
                  <a:gd name="connsiteX211" fmla="*/ 649165 w 767660"/>
                  <a:gd name="connsiteY211" fmla="*/ 413637 h 486965"/>
                  <a:gd name="connsiteX212" fmla="*/ 663794 w 767660"/>
                  <a:gd name="connsiteY212" fmla="*/ 413637 h 486965"/>
                  <a:gd name="connsiteX213" fmla="*/ 664160 w 767660"/>
                  <a:gd name="connsiteY213" fmla="*/ 401202 h 486965"/>
                  <a:gd name="connsiteX214" fmla="*/ 708047 w 767660"/>
                  <a:gd name="connsiteY214" fmla="*/ 400837 h 486965"/>
                  <a:gd name="connsiteX215" fmla="*/ 714265 w 767660"/>
                  <a:gd name="connsiteY215" fmla="*/ 399374 h 486965"/>
                  <a:gd name="connsiteX216" fmla="*/ 716642 w 767660"/>
                  <a:gd name="connsiteY216" fmla="*/ 399374 h 486965"/>
                  <a:gd name="connsiteX217" fmla="*/ 723408 w 767660"/>
                  <a:gd name="connsiteY217" fmla="*/ 386573 h 486965"/>
                  <a:gd name="connsiteX218" fmla="*/ 725236 w 767660"/>
                  <a:gd name="connsiteY218" fmla="*/ 385659 h 486965"/>
                  <a:gd name="connsiteX219" fmla="*/ 727979 w 767660"/>
                  <a:gd name="connsiteY219" fmla="*/ 386025 h 486965"/>
                  <a:gd name="connsiteX220" fmla="*/ 728345 w 767660"/>
                  <a:gd name="connsiteY220" fmla="*/ 382916 h 486965"/>
                  <a:gd name="connsiteX221" fmla="*/ 733465 w 767660"/>
                  <a:gd name="connsiteY221" fmla="*/ 375419 h 486965"/>
                  <a:gd name="connsiteX222" fmla="*/ 736940 w 767660"/>
                  <a:gd name="connsiteY222" fmla="*/ 376516 h 486965"/>
                  <a:gd name="connsiteX223" fmla="*/ 735477 w 767660"/>
                  <a:gd name="connsiteY223" fmla="*/ 383647 h 486965"/>
                  <a:gd name="connsiteX224" fmla="*/ 738220 w 767660"/>
                  <a:gd name="connsiteY224" fmla="*/ 384196 h 486965"/>
                  <a:gd name="connsiteX225" fmla="*/ 739317 w 767660"/>
                  <a:gd name="connsiteY225" fmla="*/ 385842 h 486965"/>
                  <a:gd name="connsiteX226" fmla="*/ 738768 w 767660"/>
                  <a:gd name="connsiteY226" fmla="*/ 392608 h 486965"/>
                  <a:gd name="connsiteX227" fmla="*/ 739866 w 767660"/>
                  <a:gd name="connsiteY227" fmla="*/ 396996 h 486965"/>
                  <a:gd name="connsiteX228" fmla="*/ 741694 w 767660"/>
                  <a:gd name="connsiteY228" fmla="*/ 394802 h 486965"/>
                  <a:gd name="connsiteX229" fmla="*/ 744071 w 767660"/>
                  <a:gd name="connsiteY229" fmla="*/ 385110 h 486965"/>
                  <a:gd name="connsiteX230" fmla="*/ 744620 w 767660"/>
                  <a:gd name="connsiteY230" fmla="*/ 379807 h 486965"/>
                  <a:gd name="connsiteX231" fmla="*/ 748643 w 767660"/>
                  <a:gd name="connsiteY231" fmla="*/ 368836 h 486965"/>
                  <a:gd name="connsiteX232" fmla="*/ 749740 w 767660"/>
                  <a:gd name="connsiteY232" fmla="*/ 364264 h 486965"/>
                  <a:gd name="connsiteX233" fmla="*/ 748643 w 767660"/>
                  <a:gd name="connsiteY233" fmla="*/ 362252 h 486965"/>
                  <a:gd name="connsiteX234" fmla="*/ 746449 w 767660"/>
                  <a:gd name="connsiteY234" fmla="*/ 360607 h 486965"/>
                  <a:gd name="connsiteX235" fmla="*/ 750289 w 767660"/>
                  <a:gd name="connsiteY235" fmla="*/ 357864 h 486965"/>
                  <a:gd name="connsiteX236" fmla="*/ 750106 w 767660"/>
                  <a:gd name="connsiteY236" fmla="*/ 354755 h 486965"/>
                  <a:gd name="connsiteX237" fmla="*/ 746449 w 767660"/>
                  <a:gd name="connsiteY237" fmla="*/ 353109 h 486965"/>
                  <a:gd name="connsiteX238" fmla="*/ 749192 w 767660"/>
                  <a:gd name="connsiteY238" fmla="*/ 349269 h 486965"/>
                  <a:gd name="connsiteX239" fmla="*/ 751386 w 767660"/>
                  <a:gd name="connsiteY239" fmla="*/ 344880 h 486965"/>
                  <a:gd name="connsiteX240" fmla="*/ 751386 w 767660"/>
                  <a:gd name="connsiteY240" fmla="*/ 341040 h 486965"/>
                  <a:gd name="connsiteX241" fmla="*/ 756140 w 767660"/>
                  <a:gd name="connsiteY241" fmla="*/ 331714 h 486965"/>
                  <a:gd name="connsiteX242" fmla="*/ 759981 w 767660"/>
                  <a:gd name="connsiteY242" fmla="*/ 328606 h 486965"/>
                  <a:gd name="connsiteX243" fmla="*/ 765649 w 767660"/>
                  <a:gd name="connsiteY243" fmla="*/ 322571 h 486965"/>
                  <a:gd name="connsiteX244" fmla="*/ 767112 w 767660"/>
                  <a:gd name="connsiteY244" fmla="*/ 318182 h 486965"/>
                  <a:gd name="connsiteX245" fmla="*/ 767661 w 767660"/>
                  <a:gd name="connsiteY245" fmla="*/ 313611 h 486965"/>
                  <a:gd name="connsiteX246" fmla="*/ 766381 w 767660"/>
                  <a:gd name="connsiteY246" fmla="*/ 308308 h 486965"/>
                  <a:gd name="connsiteX247" fmla="*/ 763455 w 767660"/>
                  <a:gd name="connsiteY247" fmla="*/ 304468 h 486965"/>
                  <a:gd name="connsiteX248" fmla="*/ 749374 w 767660"/>
                  <a:gd name="connsiteY248" fmla="*/ 302822 h 486965"/>
                  <a:gd name="connsiteX249" fmla="*/ 743523 w 767660"/>
                  <a:gd name="connsiteY249" fmla="*/ 307942 h 486965"/>
                  <a:gd name="connsiteX250" fmla="*/ 743523 w 767660"/>
                  <a:gd name="connsiteY250" fmla="*/ 302456 h 486965"/>
                  <a:gd name="connsiteX251" fmla="*/ 735477 w 767660"/>
                  <a:gd name="connsiteY251" fmla="*/ 300628 h 486965"/>
                  <a:gd name="connsiteX252" fmla="*/ 729808 w 767660"/>
                  <a:gd name="connsiteY252" fmla="*/ 301176 h 486965"/>
                  <a:gd name="connsiteX253" fmla="*/ 720299 w 767660"/>
                  <a:gd name="connsiteY253" fmla="*/ 303919 h 486965"/>
                  <a:gd name="connsiteX254" fmla="*/ 715362 w 767660"/>
                  <a:gd name="connsiteY254" fmla="*/ 307028 h 486965"/>
                  <a:gd name="connsiteX255" fmla="*/ 704024 w 767660"/>
                  <a:gd name="connsiteY255" fmla="*/ 307942 h 486965"/>
                  <a:gd name="connsiteX256" fmla="*/ 697075 w 767660"/>
                  <a:gd name="connsiteY256" fmla="*/ 307942 h 486965"/>
                  <a:gd name="connsiteX257" fmla="*/ 692687 w 767660"/>
                  <a:gd name="connsiteY257" fmla="*/ 308491 h 486965"/>
                  <a:gd name="connsiteX258" fmla="*/ 687384 w 767660"/>
                  <a:gd name="connsiteY258" fmla="*/ 310685 h 486965"/>
                  <a:gd name="connsiteX259" fmla="*/ 682995 w 767660"/>
                  <a:gd name="connsiteY259" fmla="*/ 311599 h 486965"/>
                  <a:gd name="connsiteX260" fmla="*/ 678058 w 767660"/>
                  <a:gd name="connsiteY260" fmla="*/ 315439 h 486965"/>
                  <a:gd name="connsiteX261" fmla="*/ 676046 w 767660"/>
                  <a:gd name="connsiteY261" fmla="*/ 321291 h 486965"/>
                  <a:gd name="connsiteX262" fmla="*/ 674949 w 767660"/>
                  <a:gd name="connsiteY262" fmla="*/ 334640 h 486965"/>
                  <a:gd name="connsiteX263" fmla="*/ 673303 w 767660"/>
                  <a:gd name="connsiteY263" fmla="*/ 342503 h 486965"/>
                  <a:gd name="connsiteX264" fmla="*/ 671657 w 767660"/>
                  <a:gd name="connsiteY264" fmla="*/ 348172 h 486965"/>
                  <a:gd name="connsiteX265" fmla="*/ 668732 w 767660"/>
                  <a:gd name="connsiteY265" fmla="*/ 352012 h 486965"/>
                  <a:gd name="connsiteX266" fmla="*/ 667634 w 767660"/>
                  <a:gd name="connsiteY266" fmla="*/ 357864 h 486965"/>
                  <a:gd name="connsiteX267" fmla="*/ 665440 w 767660"/>
                  <a:gd name="connsiteY267" fmla="*/ 363350 h 486965"/>
                  <a:gd name="connsiteX268" fmla="*/ 660320 w 767660"/>
                  <a:gd name="connsiteY268" fmla="*/ 368287 h 486965"/>
                  <a:gd name="connsiteX269" fmla="*/ 653554 w 767660"/>
                  <a:gd name="connsiteY269" fmla="*/ 371030 h 486965"/>
                  <a:gd name="connsiteX270" fmla="*/ 654651 w 767660"/>
                  <a:gd name="connsiteY270" fmla="*/ 379807 h 486965"/>
                  <a:gd name="connsiteX271" fmla="*/ 646605 w 767660"/>
                  <a:gd name="connsiteY271" fmla="*/ 384196 h 486965"/>
                  <a:gd name="connsiteX272" fmla="*/ 642216 w 767660"/>
                  <a:gd name="connsiteY272" fmla="*/ 384745 h 486965"/>
                  <a:gd name="connsiteX273" fmla="*/ 639291 w 767660"/>
                  <a:gd name="connsiteY273" fmla="*/ 384196 h 486965"/>
                  <a:gd name="connsiteX274" fmla="*/ 638011 w 767660"/>
                  <a:gd name="connsiteY274" fmla="*/ 382002 h 486965"/>
                  <a:gd name="connsiteX275" fmla="*/ 637645 w 767660"/>
                  <a:gd name="connsiteY275" fmla="*/ 379259 h 486965"/>
                  <a:gd name="connsiteX276" fmla="*/ 633805 w 767660"/>
                  <a:gd name="connsiteY276" fmla="*/ 378162 h 486965"/>
                  <a:gd name="connsiteX277" fmla="*/ 625942 w 767660"/>
                  <a:gd name="connsiteY277" fmla="*/ 378162 h 486965"/>
                  <a:gd name="connsiteX278" fmla="*/ 623199 w 767660"/>
                  <a:gd name="connsiteY278" fmla="*/ 379442 h 486965"/>
                  <a:gd name="connsiteX279" fmla="*/ 618627 w 767660"/>
                  <a:gd name="connsiteY279" fmla="*/ 380356 h 486965"/>
                  <a:gd name="connsiteX280" fmla="*/ 612410 w 767660"/>
                  <a:gd name="connsiteY280" fmla="*/ 384013 h 486965"/>
                  <a:gd name="connsiteX281" fmla="*/ 607472 w 767660"/>
                  <a:gd name="connsiteY281" fmla="*/ 384745 h 486965"/>
                  <a:gd name="connsiteX282" fmla="*/ 603449 w 767660"/>
                  <a:gd name="connsiteY282" fmla="*/ 384196 h 486965"/>
                  <a:gd name="connsiteX283" fmla="*/ 590283 w 767660"/>
                  <a:gd name="connsiteY283" fmla="*/ 386390 h 486965"/>
                  <a:gd name="connsiteX284" fmla="*/ 579860 w 767660"/>
                  <a:gd name="connsiteY284" fmla="*/ 392608 h 486965"/>
                  <a:gd name="connsiteX285" fmla="*/ 573826 w 767660"/>
                  <a:gd name="connsiteY285" fmla="*/ 392608 h 486965"/>
                  <a:gd name="connsiteX286" fmla="*/ 567608 w 767660"/>
                  <a:gd name="connsiteY286" fmla="*/ 388219 h 486965"/>
                  <a:gd name="connsiteX287" fmla="*/ 562671 w 767660"/>
                  <a:gd name="connsiteY287" fmla="*/ 381453 h 486965"/>
                  <a:gd name="connsiteX288" fmla="*/ 560659 w 767660"/>
                  <a:gd name="connsiteY288" fmla="*/ 380173 h 486965"/>
                  <a:gd name="connsiteX289" fmla="*/ 560659 w 767660"/>
                  <a:gd name="connsiteY289" fmla="*/ 380905 h 486965"/>
                  <a:gd name="connsiteX290" fmla="*/ 553345 w 767660"/>
                  <a:gd name="connsiteY290" fmla="*/ 380539 h 486965"/>
                  <a:gd name="connsiteX291" fmla="*/ 548042 w 767660"/>
                  <a:gd name="connsiteY291" fmla="*/ 377979 h 486965"/>
                  <a:gd name="connsiteX292" fmla="*/ 544384 w 767660"/>
                  <a:gd name="connsiteY292" fmla="*/ 376882 h 486965"/>
                  <a:gd name="connsiteX293" fmla="*/ 541824 w 767660"/>
                  <a:gd name="connsiteY293" fmla="*/ 375236 h 486965"/>
                  <a:gd name="connsiteX294" fmla="*/ 539264 w 767660"/>
                  <a:gd name="connsiteY294" fmla="*/ 371944 h 486965"/>
                  <a:gd name="connsiteX295" fmla="*/ 537619 w 767660"/>
                  <a:gd name="connsiteY295" fmla="*/ 370847 h 486965"/>
                  <a:gd name="connsiteX296" fmla="*/ 534876 w 767660"/>
                  <a:gd name="connsiteY296" fmla="*/ 367555 h 486965"/>
                  <a:gd name="connsiteX297" fmla="*/ 533413 w 767660"/>
                  <a:gd name="connsiteY297" fmla="*/ 366458 h 486965"/>
                  <a:gd name="connsiteX298" fmla="*/ 532315 w 767660"/>
                  <a:gd name="connsiteY298" fmla="*/ 366458 h 486965"/>
                  <a:gd name="connsiteX299" fmla="*/ 531767 w 767660"/>
                  <a:gd name="connsiteY299" fmla="*/ 365910 h 486965"/>
                  <a:gd name="connsiteX300" fmla="*/ 530853 w 767660"/>
                  <a:gd name="connsiteY300" fmla="*/ 361704 h 486965"/>
                  <a:gd name="connsiteX301" fmla="*/ 523538 w 767660"/>
                  <a:gd name="connsiteY301" fmla="*/ 345246 h 486965"/>
                  <a:gd name="connsiteX302" fmla="*/ 521344 w 767660"/>
                  <a:gd name="connsiteY302" fmla="*/ 341589 h 486965"/>
                  <a:gd name="connsiteX303" fmla="*/ 518601 w 767660"/>
                  <a:gd name="connsiteY303" fmla="*/ 339395 h 486965"/>
                  <a:gd name="connsiteX304" fmla="*/ 512932 w 767660"/>
                  <a:gd name="connsiteY304" fmla="*/ 333726 h 486965"/>
                  <a:gd name="connsiteX305" fmla="*/ 510738 w 767660"/>
                  <a:gd name="connsiteY305" fmla="*/ 330800 h 486965"/>
                  <a:gd name="connsiteX306" fmla="*/ 504155 w 767660"/>
                  <a:gd name="connsiteY306" fmla="*/ 319462 h 486965"/>
                  <a:gd name="connsiteX307" fmla="*/ 502509 w 767660"/>
                  <a:gd name="connsiteY307" fmla="*/ 314708 h 486965"/>
                  <a:gd name="connsiteX308" fmla="*/ 503057 w 767660"/>
                  <a:gd name="connsiteY308" fmla="*/ 313245 h 486965"/>
                  <a:gd name="connsiteX309" fmla="*/ 505435 w 767660"/>
                  <a:gd name="connsiteY309" fmla="*/ 309954 h 486965"/>
                  <a:gd name="connsiteX310" fmla="*/ 505435 w 767660"/>
                  <a:gd name="connsiteY310" fmla="*/ 307028 h 486965"/>
                  <a:gd name="connsiteX311" fmla="*/ 504886 w 767660"/>
                  <a:gd name="connsiteY311" fmla="*/ 305382 h 486965"/>
                  <a:gd name="connsiteX312" fmla="*/ 496109 w 767660"/>
                  <a:gd name="connsiteY312" fmla="*/ 295690 h 486965"/>
                  <a:gd name="connsiteX313" fmla="*/ 492451 w 767660"/>
                  <a:gd name="connsiteY313" fmla="*/ 287096 h 486965"/>
                  <a:gd name="connsiteX314" fmla="*/ 492451 w 767660"/>
                  <a:gd name="connsiteY314" fmla="*/ 282158 h 486965"/>
                  <a:gd name="connsiteX315" fmla="*/ 494646 w 767660"/>
                  <a:gd name="connsiteY315" fmla="*/ 271552 h 486965"/>
                  <a:gd name="connsiteX316" fmla="*/ 494463 w 767660"/>
                  <a:gd name="connsiteY316" fmla="*/ 255094 h 486965"/>
                  <a:gd name="connsiteX317" fmla="*/ 494097 w 767660"/>
                  <a:gd name="connsiteY317" fmla="*/ 249426 h 486965"/>
                  <a:gd name="connsiteX318" fmla="*/ 493000 w 767660"/>
                  <a:gd name="connsiteY318" fmla="*/ 244671 h 486965"/>
                  <a:gd name="connsiteX319" fmla="*/ 491354 w 767660"/>
                  <a:gd name="connsiteY319" fmla="*/ 242660 h 486965"/>
                  <a:gd name="connsiteX320" fmla="*/ 490805 w 767660"/>
                  <a:gd name="connsiteY320" fmla="*/ 234614 h 486965"/>
                  <a:gd name="connsiteX321" fmla="*/ 490805 w 767660"/>
                  <a:gd name="connsiteY321" fmla="*/ 224008 h 486965"/>
                  <a:gd name="connsiteX322" fmla="*/ 489708 w 767660"/>
                  <a:gd name="connsiteY322" fmla="*/ 222362 h 486965"/>
                  <a:gd name="connsiteX323" fmla="*/ 489708 w 767660"/>
                  <a:gd name="connsiteY323" fmla="*/ 220533 h 486965"/>
                  <a:gd name="connsiteX324" fmla="*/ 492268 w 767660"/>
                  <a:gd name="connsiteY324" fmla="*/ 214133 h 486965"/>
                  <a:gd name="connsiteX325" fmla="*/ 495011 w 767660"/>
                  <a:gd name="connsiteY325" fmla="*/ 212122 h 486965"/>
                  <a:gd name="connsiteX326" fmla="*/ 495926 w 767660"/>
                  <a:gd name="connsiteY326" fmla="*/ 207001 h 486965"/>
                  <a:gd name="connsiteX327" fmla="*/ 495926 w 767660"/>
                  <a:gd name="connsiteY327" fmla="*/ 203161 h 486965"/>
                  <a:gd name="connsiteX328" fmla="*/ 497206 w 767660"/>
                  <a:gd name="connsiteY328" fmla="*/ 201515 h 486965"/>
                  <a:gd name="connsiteX329" fmla="*/ 503057 w 767660"/>
                  <a:gd name="connsiteY329" fmla="*/ 202978 h 486965"/>
                  <a:gd name="connsiteX330" fmla="*/ 504886 w 767660"/>
                  <a:gd name="connsiteY330" fmla="*/ 202247 h 486965"/>
                  <a:gd name="connsiteX331" fmla="*/ 507629 w 767660"/>
                  <a:gd name="connsiteY331" fmla="*/ 198772 h 486965"/>
                  <a:gd name="connsiteX332" fmla="*/ 508726 w 767660"/>
                  <a:gd name="connsiteY332" fmla="*/ 196395 h 486965"/>
                  <a:gd name="connsiteX333" fmla="*/ 508909 w 767660"/>
                  <a:gd name="connsiteY333" fmla="*/ 191641 h 486965"/>
                  <a:gd name="connsiteX334" fmla="*/ 508360 w 767660"/>
                  <a:gd name="connsiteY334" fmla="*/ 191458 h 486965"/>
                  <a:gd name="connsiteX335" fmla="*/ 507629 w 767660"/>
                  <a:gd name="connsiteY335" fmla="*/ 194201 h 486965"/>
                  <a:gd name="connsiteX336" fmla="*/ 506166 w 767660"/>
                  <a:gd name="connsiteY336" fmla="*/ 195847 h 486965"/>
                  <a:gd name="connsiteX337" fmla="*/ 505435 w 767660"/>
                  <a:gd name="connsiteY337" fmla="*/ 196395 h 486965"/>
                  <a:gd name="connsiteX338" fmla="*/ 504886 w 767660"/>
                  <a:gd name="connsiteY338" fmla="*/ 196212 h 486965"/>
                  <a:gd name="connsiteX339" fmla="*/ 505069 w 767660"/>
                  <a:gd name="connsiteY339" fmla="*/ 193652 h 486965"/>
                  <a:gd name="connsiteX340" fmla="*/ 507629 w 767660"/>
                  <a:gd name="connsiteY340" fmla="*/ 188166 h 486965"/>
                  <a:gd name="connsiteX341" fmla="*/ 499583 w 767660"/>
                  <a:gd name="connsiteY341" fmla="*/ 187618 h 486965"/>
                  <a:gd name="connsiteX342" fmla="*/ 490988 w 767660"/>
                  <a:gd name="connsiteY342" fmla="*/ 183595 h 486965"/>
                  <a:gd name="connsiteX343" fmla="*/ 478554 w 767660"/>
                  <a:gd name="connsiteY343" fmla="*/ 182681 h 486965"/>
                  <a:gd name="connsiteX344" fmla="*/ 471788 w 767660"/>
                  <a:gd name="connsiteY344" fmla="*/ 178840 h 486965"/>
                  <a:gd name="connsiteX345" fmla="*/ 465205 w 767660"/>
                  <a:gd name="connsiteY345" fmla="*/ 178109 h 486965"/>
                  <a:gd name="connsiteX346" fmla="*/ 457524 w 767660"/>
                  <a:gd name="connsiteY346" fmla="*/ 173172 h 486965"/>
                  <a:gd name="connsiteX347" fmla="*/ 449661 w 767660"/>
                  <a:gd name="connsiteY347" fmla="*/ 161651 h 486965"/>
                  <a:gd name="connsiteX348" fmla="*/ 442712 w 767660"/>
                  <a:gd name="connsiteY348" fmla="*/ 140256 h 486965"/>
                  <a:gd name="connsiteX349" fmla="*/ 434666 w 767660"/>
                  <a:gd name="connsiteY349" fmla="*/ 135136 h 486965"/>
                  <a:gd name="connsiteX350" fmla="*/ 430643 w 767660"/>
                  <a:gd name="connsiteY350" fmla="*/ 126907 h 486965"/>
                  <a:gd name="connsiteX351" fmla="*/ 423146 w 767660"/>
                  <a:gd name="connsiteY351" fmla="*/ 119044 h 486965"/>
                  <a:gd name="connsiteX352" fmla="*/ 414003 w 767660"/>
                  <a:gd name="connsiteY352" fmla="*/ 98563 h 486965"/>
                  <a:gd name="connsiteX353" fmla="*/ 409248 w 767660"/>
                  <a:gd name="connsiteY353" fmla="*/ 95272 h 486965"/>
                  <a:gd name="connsiteX354" fmla="*/ 406140 w 767660"/>
                  <a:gd name="connsiteY354" fmla="*/ 90700 h 486965"/>
                  <a:gd name="connsiteX355" fmla="*/ 398277 w 767660"/>
                  <a:gd name="connsiteY355" fmla="*/ 83569 h 486965"/>
                  <a:gd name="connsiteX356" fmla="*/ 394619 w 767660"/>
                  <a:gd name="connsiteY356" fmla="*/ 79363 h 486965"/>
                  <a:gd name="connsiteX357" fmla="*/ 374139 w 767660"/>
                  <a:gd name="connsiteY357" fmla="*/ 80094 h 486965"/>
                  <a:gd name="connsiteX358" fmla="*/ 368836 w 767660"/>
                  <a:gd name="connsiteY358" fmla="*/ 78997 h 486965"/>
                  <a:gd name="connsiteX359" fmla="*/ 363715 w 767660"/>
                  <a:gd name="connsiteY359" fmla="*/ 80826 h 486965"/>
                  <a:gd name="connsiteX360" fmla="*/ 362252 w 767660"/>
                  <a:gd name="connsiteY360" fmla="*/ 82471 h 486965"/>
                  <a:gd name="connsiteX361" fmla="*/ 351281 w 767660"/>
                  <a:gd name="connsiteY361" fmla="*/ 102952 h 486965"/>
                  <a:gd name="connsiteX362" fmla="*/ 340675 w 767660"/>
                  <a:gd name="connsiteY362" fmla="*/ 101123 h 486965"/>
                  <a:gd name="connsiteX363" fmla="*/ 329154 w 767660"/>
                  <a:gd name="connsiteY363" fmla="*/ 93992 h 486965"/>
                  <a:gd name="connsiteX364" fmla="*/ 320925 w 767660"/>
                  <a:gd name="connsiteY364" fmla="*/ 87043 h 486965"/>
                  <a:gd name="connsiteX365" fmla="*/ 314159 w 767660"/>
                  <a:gd name="connsiteY365" fmla="*/ 78631 h 486965"/>
                  <a:gd name="connsiteX366" fmla="*/ 307576 w 767660"/>
                  <a:gd name="connsiteY366" fmla="*/ 56688 h 486965"/>
                  <a:gd name="connsiteX367" fmla="*/ 294044 w 767660"/>
                  <a:gd name="connsiteY367" fmla="*/ 48093 h 486965"/>
                  <a:gd name="connsiteX368" fmla="*/ 285084 w 767660"/>
                  <a:gd name="connsiteY368" fmla="*/ 40230 h 486965"/>
                  <a:gd name="connsiteX369" fmla="*/ 280878 w 767660"/>
                  <a:gd name="connsiteY369" fmla="*/ 34744 h 486965"/>
                  <a:gd name="connsiteX370" fmla="*/ 275027 w 767660"/>
                  <a:gd name="connsiteY370" fmla="*/ 32367 h 486965"/>
                  <a:gd name="connsiteX371" fmla="*/ 271735 w 767660"/>
                  <a:gd name="connsiteY371" fmla="*/ 26698 h 486965"/>
                  <a:gd name="connsiteX372" fmla="*/ 269906 w 767660"/>
                  <a:gd name="connsiteY372" fmla="*/ 25784 h 486965"/>
                  <a:gd name="connsiteX373" fmla="*/ 264969 w 767660"/>
                  <a:gd name="connsiteY373" fmla="*/ 23224 h 486965"/>
                  <a:gd name="connsiteX374" fmla="*/ 223276 w 767660"/>
                  <a:gd name="connsiteY374" fmla="*/ 23407 h 486965"/>
                  <a:gd name="connsiteX375" fmla="*/ 223093 w 767660"/>
                  <a:gd name="connsiteY375" fmla="*/ 36755 h 486965"/>
                  <a:gd name="connsiteX376" fmla="*/ 202613 w 767660"/>
                  <a:gd name="connsiteY376" fmla="*/ 36755 h 486965"/>
                  <a:gd name="connsiteX377" fmla="*/ 154337 w 767660"/>
                  <a:gd name="connsiteY377" fmla="*/ 36755 h 486965"/>
                  <a:gd name="connsiteX378" fmla="*/ 57785 w 767660"/>
                  <a:gd name="connsiteY378" fmla="*/ 2743 h 486965"/>
                  <a:gd name="connsiteX379" fmla="*/ 57236 w 767660"/>
                  <a:gd name="connsiteY379" fmla="*/ 0 h 486965"/>
                  <a:gd name="connsiteX380" fmla="*/ 0 w 767660"/>
                  <a:gd name="connsiteY380" fmla="*/ 4572 h 486965"/>
                  <a:gd name="connsiteX381" fmla="*/ 3291 w 767660"/>
                  <a:gd name="connsiteY381" fmla="*/ 7132 h 486965"/>
                  <a:gd name="connsiteX382" fmla="*/ 3657 w 767660"/>
                  <a:gd name="connsiteY382" fmla="*/ 10972 h 486965"/>
                  <a:gd name="connsiteX383" fmla="*/ 5669 w 767660"/>
                  <a:gd name="connsiteY383" fmla="*/ 13532 h 486965"/>
                  <a:gd name="connsiteX384" fmla="*/ 6949 w 767660"/>
                  <a:gd name="connsiteY384" fmla="*/ 17555 h 486965"/>
                  <a:gd name="connsiteX385" fmla="*/ 9692 w 767660"/>
                  <a:gd name="connsiteY385" fmla="*/ 20481 h 486965"/>
                  <a:gd name="connsiteX386" fmla="*/ 10423 w 767660"/>
                  <a:gd name="connsiteY386" fmla="*/ 22309 h 486965"/>
                  <a:gd name="connsiteX387" fmla="*/ 12069 w 767660"/>
                  <a:gd name="connsiteY387" fmla="*/ 22492 h 486965"/>
                  <a:gd name="connsiteX388" fmla="*/ 13532 w 767660"/>
                  <a:gd name="connsiteY388" fmla="*/ 24504 h 486965"/>
                  <a:gd name="connsiteX389" fmla="*/ 14080 w 767660"/>
                  <a:gd name="connsiteY389" fmla="*/ 31818 h 486965"/>
                  <a:gd name="connsiteX390" fmla="*/ 21944 w 767660"/>
                  <a:gd name="connsiteY390" fmla="*/ 42973 h 486965"/>
                  <a:gd name="connsiteX391" fmla="*/ 23041 w 767660"/>
                  <a:gd name="connsiteY391" fmla="*/ 46082 h 486965"/>
                  <a:gd name="connsiteX392" fmla="*/ 23041 w 767660"/>
                  <a:gd name="connsiteY392" fmla="*/ 48276 h 486965"/>
                  <a:gd name="connsiteX393" fmla="*/ 24138 w 767660"/>
                  <a:gd name="connsiteY393" fmla="*/ 48825 h 486965"/>
                  <a:gd name="connsiteX394" fmla="*/ 24869 w 767660"/>
                  <a:gd name="connsiteY394" fmla="*/ 50836 h 486965"/>
                  <a:gd name="connsiteX395" fmla="*/ 26698 w 767660"/>
                  <a:gd name="connsiteY395" fmla="*/ 52299 h 486965"/>
                  <a:gd name="connsiteX396" fmla="*/ 29624 w 767660"/>
                  <a:gd name="connsiteY396" fmla="*/ 59613 h 486965"/>
                  <a:gd name="connsiteX397" fmla="*/ 29624 w 767660"/>
                  <a:gd name="connsiteY397" fmla="*/ 64002 h 486965"/>
                  <a:gd name="connsiteX398" fmla="*/ 30172 w 767660"/>
                  <a:gd name="connsiteY398" fmla="*/ 64916 h 486965"/>
                  <a:gd name="connsiteX399" fmla="*/ 32001 w 767660"/>
                  <a:gd name="connsiteY399" fmla="*/ 63636 h 486965"/>
                  <a:gd name="connsiteX400" fmla="*/ 33464 w 767660"/>
                  <a:gd name="connsiteY400" fmla="*/ 64185 h 486965"/>
                  <a:gd name="connsiteX401" fmla="*/ 34561 w 767660"/>
                  <a:gd name="connsiteY401" fmla="*/ 68025 h 486965"/>
                  <a:gd name="connsiteX402" fmla="*/ 36207 w 767660"/>
                  <a:gd name="connsiteY402" fmla="*/ 77168 h 486965"/>
                  <a:gd name="connsiteX403" fmla="*/ 37853 w 767660"/>
                  <a:gd name="connsiteY403" fmla="*/ 81740 h 486965"/>
                  <a:gd name="connsiteX404" fmla="*/ 39316 w 767660"/>
                  <a:gd name="connsiteY404" fmla="*/ 83386 h 486965"/>
                  <a:gd name="connsiteX405" fmla="*/ 43704 w 767660"/>
                  <a:gd name="connsiteY405" fmla="*/ 85031 h 486965"/>
                  <a:gd name="connsiteX406" fmla="*/ 45350 w 767660"/>
                  <a:gd name="connsiteY406" fmla="*/ 86311 h 486965"/>
                  <a:gd name="connsiteX407" fmla="*/ 48276 w 767660"/>
                  <a:gd name="connsiteY407" fmla="*/ 87043 h 486965"/>
                  <a:gd name="connsiteX408" fmla="*/ 51933 w 767660"/>
                  <a:gd name="connsiteY408" fmla="*/ 91432 h 486965"/>
                  <a:gd name="connsiteX409" fmla="*/ 56139 w 767660"/>
                  <a:gd name="connsiteY409" fmla="*/ 91980 h 486965"/>
                  <a:gd name="connsiteX410" fmla="*/ 58333 w 767660"/>
                  <a:gd name="connsiteY410" fmla="*/ 94723 h 486965"/>
                  <a:gd name="connsiteX411" fmla="*/ 61076 w 767660"/>
                  <a:gd name="connsiteY411" fmla="*/ 100026 h 486965"/>
                  <a:gd name="connsiteX412" fmla="*/ 63088 w 767660"/>
                  <a:gd name="connsiteY412" fmla="*/ 100758 h 486965"/>
                  <a:gd name="connsiteX413" fmla="*/ 67842 w 767660"/>
                  <a:gd name="connsiteY413" fmla="*/ 106244 h 486965"/>
                  <a:gd name="connsiteX414" fmla="*/ 69671 w 767660"/>
                  <a:gd name="connsiteY414" fmla="*/ 106975 h 486965"/>
                  <a:gd name="connsiteX415" fmla="*/ 79180 w 767660"/>
                  <a:gd name="connsiteY415" fmla="*/ 117947 h 486965"/>
                  <a:gd name="connsiteX416" fmla="*/ 79728 w 767660"/>
                  <a:gd name="connsiteY416" fmla="*/ 121421 h 486965"/>
                  <a:gd name="connsiteX417" fmla="*/ 79363 w 767660"/>
                  <a:gd name="connsiteY417" fmla="*/ 124896 h 486965"/>
                  <a:gd name="connsiteX418" fmla="*/ 80277 w 767660"/>
                  <a:gd name="connsiteY418" fmla="*/ 125993 h 486965"/>
                  <a:gd name="connsiteX419" fmla="*/ 79728 w 767660"/>
                  <a:gd name="connsiteY419" fmla="*/ 127639 h 486965"/>
                  <a:gd name="connsiteX420" fmla="*/ 79911 w 767660"/>
                  <a:gd name="connsiteY420" fmla="*/ 130016 h 486965"/>
                  <a:gd name="connsiteX421" fmla="*/ 77717 w 767660"/>
                  <a:gd name="connsiteY421" fmla="*/ 130564 h 486965"/>
                  <a:gd name="connsiteX422" fmla="*/ 76254 w 767660"/>
                  <a:gd name="connsiteY422" fmla="*/ 132210 h 486965"/>
                  <a:gd name="connsiteX423" fmla="*/ 76254 w 767660"/>
                  <a:gd name="connsiteY423" fmla="*/ 134222 h 486965"/>
                  <a:gd name="connsiteX424" fmla="*/ 77168 w 767660"/>
                  <a:gd name="connsiteY424" fmla="*/ 134770 h 486965"/>
                  <a:gd name="connsiteX425" fmla="*/ 76803 w 767660"/>
                  <a:gd name="connsiteY425" fmla="*/ 136965 h 486965"/>
                  <a:gd name="connsiteX426" fmla="*/ 73694 w 767660"/>
                  <a:gd name="connsiteY426" fmla="*/ 134770 h 486965"/>
                  <a:gd name="connsiteX427" fmla="*/ 65831 w 767660"/>
                  <a:gd name="connsiteY427" fmla="*/ 137330 h 486965"/>
                  <a:gd name="connsiteX428" fmla="*/ 55773 w 767660"/>
                  <a:gd name="connsiteY428" fmla="*/ 136233 h 486965"/>
                  <a:gd name="connsiteX429" fmla="*/ 55590 w 767660"/>
                  <a:gd name="connsiteY429" fmla="*/ 139708 h 486965"/>
                  <a:gd name="connsiteX430" fmla="*/ 56688 w 767660"/>
                  <a:gd name="connsiteY430" fmla="*/ 140256 h 486965"/>
                  <a:gd name="connsiteX431" fmla="*/ 58333 w 767660"/>
                  <a:gd name="connsiteY431" fmla="*/ 138793 h 486965"/>
                  <a:gd name="connsiteX432" fmla="*/ 63636 w 767660"/>
                  <a:gd name="connsiteY432" fmla="*/ 143731 h 486965"/>
                  <a:gd name="connsiteX433" fmla="*/ 67842 w 767660"/>
                  <a:gd name="connsiteY433" fmla="*/ 145193 h 486965"/>
                  <a:gd name="connsiteX434" fmla="*/ 68939 w 767660"/>
                  <a:gd name="connsiteY434" fmla="*/ 146839 h 486965"/>
                  <a:gd name="connsiteX435" fmla="*/ 70402 w 767660"/>
                  <a:gd name="connsiteY435" fmla="*/ 151959 h 486965"/>
                  <a:gd name="connsiteX436" fmla="*/ 72414 w 767660"/>
                  <a:gd name="connsiteY436" fmla="*/ 153240 h 486965"/>
                  <a:gd name="connsiteX437" fmla="*/ 76620 w 767660"/>
                  <a:gd name="connsiteY437" fmla="*/ 153422 h 486965"/>
                  <a:gd name="connsiteX438" fmla="*/ 79180 w 767660"/>
                  <a:gd name="connsiteY438" fmla="*/ 154702 h 486965"/>
                  <a:gd name="connsiteX439" fmla="*/ 80277 w 767660"/>
                  <a:gd name="connsiteY439" fmla="*/ 157445 h 486965"/>
                  <a:gd name="connsiteX440" fmla="*/ 82654 w 767660"/>
                  <a:gd name="connsiteY440" fmla="*/ 157994 h 486965"/>
                  <a:gd name="connsiteX441" fmla="*/ 86677 w 767660"/>
                  <a:gd name="connsiteY441" fmla="*/ 159823 h 486965"/>
                  <a:gd name="connsiteX442" fmla="*/ 88872 w 767660"/>
                  <a:gd name="connsiteY442" fmla="*/ 162748 h 486965"/>
                  <a:gd name="connsiteX443" fmla="*/ 91980 w 767660"/>
                  <a:gd name="connsiteY443" fmla="*/ 164394 h 486965"/>
                  <a:gd name="connsiteX444" fmla="*/ 98198 w 767660"/>
                  <a:gd name="connsiteY444" fmla="*/ 165491 h 486965"/>
                  <a:gd name="connsiteX445" fmla="*/ 102952 w 767660"/>
                  <a:gd name="connsiteY445" fmla="*/ 159823 h 486965"/>
                  <a:gd name="connsiteX446" fmla="*/ 103684 w 767660"/>
                  <a:gd name="connsiteY446" fmla="*/ 162017 h 486965"/>
                  <a:gd name="connsiteX447" fmla="*/ 103135 w 767660"/>
                  <a:gd name="connsiteY447" fmla="*/ 165308 h 486965"/>
                  <a:gd name="connsiteX448" fmla="*/ 105146 w 767660"/>
                  <a:gd name="connsiteY448" fmla="*/ 168051 h 486965"/>
                  <a:gd name="connsiteX449" fmla="*/ 110815 w 767660"/>
                  <a:gd name="connsiteY449" fmla="*/ 175183 h 486965"/>
                  <a:gd name="connsiteX450" fmla="*/ 116484 w 767660"/>
                  <a:gd name="connsiteY450" fmla="*/ 178840 h 486965"/>
                  <a:gd name="connsiteX451" fmla="*/ 119410 w 767660"/>
                  <a:gd name="connsiteY451" fmla="*/ 180120 h 486965"/>
                  <a:gd name="connsiteX452" fmla="*/ 121970 w 767660"/>
                  <a:gd name="connsiteY452" fmla="*/ 180120 h 486965"/>
                  <a:gd name="connsiteX453" fmla="*/ 123616 w 767660"/>
                  <a:gd name="connsiteY453" fmla="*/ 182863 h 486965"/>
                  <a:gd name="connsiteX454" fmla="*/ 128187 w 767660"/>
                  <a:gd name="connsiteY454" fmla="*/ 192738 h 486965"/>
                  <a:gd name="connsiteX455" fmla="*/ 128919 w 767660"/>
                  <a:gd name="connsiteY455" fmla="*/ 196212 h 486965"/>
                  <a:gd name="connsiteX456" fmla="*/ 129284 w 767660"/>
                  <a:gd name="connsiteY456" fmla="*/ 206453 h 486965"/>
                  <a:gd name="connsiteX457" fmla="*/ 127639 w 767660"/>
                  <a:gd name="connsiteY457" fmla="*/ 213950 h 486965"/>
                  <a:gd name="connsiteX458" fmla="*/ 125993 w 767660"/>
                  <a:gd name="connsiteY458" fmla="*/ 217242 h 486965"/>
                  <a:gd name="connsiteX459" fmla="*/ 125993 w 767660"/>
                  <a:gd name="connsiteY459" fmla="*/ 219985 h 486965"/>
                  <a:gd name="connsiteX460" fmla="*/ 127090 w 767660"/>
                  <a:gd name="connsiteY460" fmla="*/ 217790 h 486965"/>
                  <a:gd name="connsiteX461" fmla="*/ 128187 w 767660"/>
                  <a:gd name="connsiteY461" fmla="*/ 217242 h 486965"/>
                  <a:gd name="connsiteX462" fmla="*/ 129284 w 767660"/>
                  <a:gd name="connsiteY462" fmla="*/ 219619 h 486965"/>
                  <a:gd name="connsiteX463" fmla="*/ 132393 w 767660"/>
                  <a:gd name="connsiteY463" fmla="*/ 219253 h 486965"/>
                  <a:gd name="connsiteX464" fmla="*/ 134953 w 767660"/>
                  <a:gd name="connsiteY464" fmla="*/ 220533 h 486965"/>
                  <a:gd name="connsiteX465" fmla="*/ 135502 w 767660"/>
                  <a:gd name="connsiteY465" fmla="*/ 223459 h 486965"/>
                  <a:gd name="connsiteX466" fmla="*/ 136599 w 767660"/>
                  <a:gd name="connsiteY466" fmla="*/ 224739 h 486965"/>
                  <a:gd name="connsiteX467" fmla="*/ 141353 w 767660"/>
                  <a:gd name="connsiteY467" fmla="*/ 225653 h 486965"/>
                  <a:gd name="connsiteX468" fmla="*/ 141353 w 767660"/>
                  <a:gd name="connsiteY468" fmla="*/ 227848 h 486965"/>
                  <a:gd name="connsiteX469" fmla="*/ 145925 w 767660"/>
                  <a:gd name="connsiteY469" fmla="*/ 232054 h 486965"/>
                  <a:gd name="connsiteX470" fmla="*/ 154885 w 767660"/>
                  <a:gd name="connsiteY470" fmla="*/ 236991 h 486965"/>
                  <a:gd name="connsiteX471" fmla="*/ 157445 w 767660"/>
                  <a:gd name="connsiteY471" fmla="*/ 239917 h 486965"/>
                  <a:gd name="connsiteX472" fmla="*/ 167137 w 767660"/>
                  <a:gd name="connsiteY472" fmla="*/ 248328 h 486965"/>
                  <a:gd name="connsiteX473" fmla="*/ 170246 w 767660"/>
                  <a:gd name="connsiteY473" fmla="*/ 249426 h 486965"/>
                  <a:gd name="connsiteX474" fmla="*/ 175549 w 767660"/>
                  <a:gd name="connsiteY474" fmla="*/ 255460 h 486965"/>
                  <a:gd name="connsiteX475" fmla="*/ 179755 w 767660"/>
                  <a:gd name="connsiteY475" fmla="*/ 266249 h 486965"/>
                  <a:gd name="connsiteX476" fmla="*/ 182315 w 767660"/>
                  <a:gd name="connsiteY476" fmla="*/ 269541 h 486965"/>
                  <a:gd name="connsiteX477" fmla="*/ 184509 w 767660"/>
                  <a:gd name="connsiteY477" fmla="*/ 269724 h 486965"/>
                  <a:gd name="connsiteX478" fmla="*/ 187069 w 767660"/>
                  <a:gd name="connsiteY478" fmla="*/ 267164 h 486965"/>
                  <a:gd name="connsiteX479" fmla="*/ 191275 w 767660"/>
                  <a:gd name="connsiteY479" fmla="*/ 265152 h 486965"/>
                  <a:gd name="connsiteX480" fmla="*/ 193835 w 767660"/>
                  <a:gd name="connsiteY480" fmla="*/ 262226 h 486965"/>
                  <a:gd name="connsiteX481" fmla="*/ 195664 w 767660"/>
                  <a:gd name="connsiteY481" fmla="*/ 259300 h 486965"/>
                  <a:gd name="connsiteX482" fmla="*/ 196395 w 767660"/>
                  <a:gd name="connsiteY482" fmla="*/ 255643 h 486965"/>
                  <a:gd name="connsiteX483" fmla="*/ 195115 w 767660"/>
                  <a:gd name="connsiteY483" fmla="*/ 252717 h 486965"/>
                  <a:gd name="connsiteX484" fmla="*/ 192372 w 767660"/>
                  <a:gd name="connsiteY484" fmla="*/ 250157 h 486965"/>
                  <a:gd name="connsiteX485" fmla="*/ 190726 w 767660"/>
                  <a:gd name="connsiteY485" fmla="*/ 246866 h 486965"/>
                  <a:gd name="connsiteX486" fmla="*/ 187069 w 767660"/>
                  <a:gd name="connsiteY486" fmla="*/ 242294 h 486965"/>
                  <a:gd name="connsiteX487" fmla="*/ 186886 w 767660"/>
                  <a:gd name="connsiteY487" fmla="*/ 240100 h 486965"/>
                  <a:gd name="connsiteX488" fmla="*/ 180852 w 767660"/>
                  <a:gd name="connsiteY488" fmla="*/ 236077 h 486965"/>
                  <a:gd name="connsiteX489" fmla="*/ 176646 w 767660"/>
                  <a:gd name="connsiteY489" fmla="*/ 232237 h 486965"/>
                  <a:gd name="connsiteX490" fmla="*/ 172440 w 767660"/>
                  <a:gd name="connsiteY490" fmla="*/ 235711 h 486965"/>
                  <a:gd name="connsiteX491" fmla="*/ 169880 w 767660"/>
                  <a:gd name="connsiteY491" fmla="*/ 234431 h 486965"/>
                  <a:gd name="connsiteX492" fmla="*/ 167503 w 767660"/>
                  <a:gd name="connsiteY492" fmla="*/ 232054 h 486965"/>
                  <a:gd name="connsiteX493" fmla="*/ 164028 w 767660"/>
                  <a:gd name="connsiteY493" fmla="*/ 226568 h 486965"/>
                  <a:gd name="connsiteX494" fmla="*/ 163480 w 767660"/>
                  <a:gd name="connsiteY494" fmla="*/ 224373 h 486965"/>
                  <a:gd name="connsiteX495" fmla="*/ 163846 w 767660"/>
                  <a:gd name="connsiteY495" fmla="*/ 216510 h 486965"/>
                  <a:gd name="connsiteX496" fmla="*/ 160188 w 767660"/>
                  <a:gd name="connsiteY496" fmla="*/ 209927 h 486965"/>
                  <a:gd name="connsiteX497" fmla="*/ 158543 w 767660"/>
                  <a:gd name="connsiteY497" fmla="*/ 207367 h 486965"/>
                  <a:gd name="connsiteX498" fmla="*/ 157994 w 767660"/>
                  <a:gd name="connsiteY498" fmla="*/ 207733 h 486965"/>
                  <a:gd name="connsiteX499" fmla="*/ 157994 w 767660"/>
                  <a:gd name="connsiteY499" fmla="*/ 199504 h 486965"/>
                  <a:gd name="connsiteX500" fmla="*/ 153971 w 767660"/>
                  <a:gd name="connsiteY500" fmla="*/ 196944 h 486965"/>
                  <a:gd name="connsiteX501" fmla="*/ 153057 w 767660"/>
                  <a:gd name="connsiteY501" fmla="*/ 194932 h 486965"/>
                  <a:gd name="connsiteX502" fmla="*/ 150314 w 767660"/>
                  <a:gd name="connsiteY502" fmla="*/ 191641 h 486965"/>
                  <a:gd name="connsiteX503" fmla="*/ 149217 w 767660"/>
                  <a:gd name="connsiteY503" fmla="*/ 187618 h 486965"/>
                  <a:gd name="connsiteX504" fmla="*/ 148119 w 767660"/>
                  <a:gd name="connsiteY504" fmla="*/ 178840 h 486965"/>
                  <a:gd name="connsiteX505" fmla="*/ 146656 w 767660"/>
                  <a:gd name="connsiteY505" fmla="*/ 177743 h 486965"/>
                  <a:gd name="connsiteX506" fmla="*/ 146108 w 767660"/>
                  <a:gd name="connsiteY506" fmla="*/ 174452 h 486965"/>
                  <a:gd name="connsiteX507" fmla="*/ 142816 w 767660"/>
                  <a:gd name="connsiteY507" fmla="*/ 167503 h 486965"/>
                  <a:gd name="connsiteX508" fmla="*/ 138610 w 767660"/>
                  <a:gd name="connsiteY508" fmla="*/ 163480 h 486965"/>
                  <a:gd name="connsiteX509" fmla="*/ 136416 w 767660"/>
                  <a:gd name="connsiteY509" fmla="*/ 163480 h 486965"/>
                  <a:gd name="connsiteX510" fmla="*/ 136965 w 767660"/>
                  <a:gd name="connsiteY510" fmla="*/ 168966 h 486965"/>
                  <a:gd name="connsiteX511" fmla="*/ 138793 w 767660"/>
                  <a:gd name="connsiteY511" fmla="*/ 170977 h 486965"/>
                  <a:gd name="connsiteX512" fmla="*/ 138245 w 767660"/>
                  <a:gd name="connsiteY512" fmla="*/ 170977 h 486965"/>
                  <a:gd name="connsiteX513" fmla="*/ 135502 w 767660"/>
                  <a:gd name="connsiteY513" fmla="*/ 168051 h 486965"/>
                  <a:gd name="connsiteX514" fmla="*/ 135136 w 767660"/>
                  <a:gd name="connsiteY514" fmla="*/ 165308 h 486965"/>
                  <a:gd name="connsiteX515" fmla="*/ 133125 w 767660"/>
                  <a:gd name="connsiteY515" fmla="*/ 162017 h 486965"/>
                  <a:gd name="connsiteX516" fmla="*/ 131845 w 767660"/>
                  <a:gd name="connsiteY516" fmla="*/ 158725 h 486965"/>
                  <a:gd name="connsiteX517" fmla="*/ 131845 w 767660"/>
                  <a:gd name="connsiteY517" fmla="*/ 157628 h 486965"/>
                  <a:gd name="connsiteX518" fmla="*/ 130382 w 767660"/>
                  <a:gd name="connsiteY518" fmla="*/ 155800 h 486965"/>
                  <a:gd name="connsiteX519" fmla="*/ 126541 w 767660"/>
                  <a:gd name="connsiteY519" fmla="*/ 153971 h 486965"/>
                  <a:gd name="connsiteX520" fmla="*/ 125993 w 767660"/>
                  <a:gd name="connsiteY520" fmla="*/ 149948 h 486965"/>
                  <a:gd name="connsiteX521" fmla="*/ 123433 w 767660"/>
                  <a:gd name="connsiteY521" fmla="*/ 145193 h 486965"/>
                  <a:gd name="connsiteX522" fmla="*/ 114472 w 767660"/>
                  <a:gd name="connsiteY522" fmla="*/ 135868 h 486965"/>
                  <a:gd name="connsiteX523" fmla="*/ 113009 w 767660"/>
                  <a:gd name="connsiteY523" fmla="*/ 130747 h 486965"/>
                  <a:gd name="connsiteX524" fmla="*/ 112644 w 767660"/>
                  <a:gd name="connsiteY524" fmla="*/ 127090 h 486965"/>
                  <a:gd name="connsiteX525" fmla="*/ 111364 w 767660"/>
                  <a:gd name="connsiteY525" fmla="*/ 123798 h 486965"/>
                  <a:gd name="connsiteX526" fmla="*/ 110815 w 767660"/>
                  <a:gd name="connsiteY526" fmla="*/ 120873 h 486965"/>
                  <a:gd name="connsiteX527" fmla="*/ 109901 w 767660"/>
                  <a:gd name="connsiteY527" fmla="*/ 120507 h 486965"/>
                  <a:gd name="connsiteX528" fmla="*/ 109352 w 767660"/>
                  <a:gd name="connsiteY528" fmla="*/ 119227 h 486965"/>
                  <a:gd name="connsiteX529" fmla="*/ 108255 w 767660"/>
                  <a:gd name="connsiteY529" fmla="*/ 118678 h 486965"/>
                  <a:gd name="connsiteX530" fmla="*/ 106792 w 767660"/>
                  <a:gd name="connsiteY530" fmla="*/ 119044 h 486965"/>
                  <a:gd name="connsiteX531" fmla="*/ 106061 w 767660"/>
                  <a:gd name="connsiteY531" fmla="*/ 118130 h 486965"/>
                  <a:gd name="connsiteX532" fmla="*/ 103684 w 767660"/>
                  <a:gd name="connsiteY532" fmla="*/ 114655 h 486965"/>
                  <a:gd name="connsiteX533" fmla="*/ 101489 w 767660"/>
                  <a:gd name="connsiteY533" fmla="*/ 108072 h 486965"/>
                  <a:gd name="connsiteX534" fmla="*/ 100758 w 767660"/>
                  <a:gd name="connsiteY534" fmla="*/ 108804 h 486965"/>
                  <a:gd name="connsiteX535" fmla="*/ 99295 w 767660"/>
                  <a:gd name="connsiteY535" fmla="*/ 108255 h 486965"/>
                  <a:gd name="connsiteX536" fmla="*/ 96735 w 767660"/>
                  <a:gd name="connsiteY536" fmla="*/ 105695 h 486965"/>
                  <a:gd name="connsiteX537" fmla="*/ 94540 w 767660"/>
                  <a:gd name="connsiteY537" fmla="*/ 106427 h 486965"/>
                  <a:gd name="connsiteX538" fmla="*/ 91066 w 767660"/>
                  <a:gd name="connsiteY538" fmla="*/ 100209 h 486965"/>
                  <a:gd name="connsiteX539" fmla="*/ 90152 w 767660"/>
                  <a:gd name="connsiteY539" fmla="*/ 95455 h 486965"/>
                  <a:gd name="connsiteX540" fmla="*/ 81008 w 767660"/>
                  <a:gd name="connsiteY540" fmla="*/ 88506 h 486965"/>
                  <a:gd name="connsiteX541" fmla="*/ 78814 w 767660"/>
                  <a:gd name="connsiteY541" fmla="*/ 85946 h 486965"/>
                  <a:gd name="connsiteX542" fmla="*/ 77717 w 767660"/>
                  <a:gd name="connsiteY542" fmla="*/ 83934 h 486965"/>
                  <a:gd name="connsiteX543" fmla="*/ 76254 w 767660"/>
                  <a:gd name="connsiteY543" fmla="*/ 82837 h 486965"/>
                  <a:gd name="connsiteX544" fmla="*/ 72597 w 767660"/>
                  <a:gd name="connsiteY544" fmla="*/ 82654 h 486965"/>
                  <a:gd name="connsiteX545" fmla="*/ 72048 w 767660"/>
                  <a:gd name="connsiteY545" fmla="*/ 80277 h 486965"/>
                  <a:gd name="connsiteX546" fmla="*/ 70402 w 767660"/>
                  <a:gd name="connsiteY546" fmla="*/ 76986 h 486965"/>
                  <a:gd name="connsiteX547" fmla="*/ 68391 w 767660"/>
                  <a:gd name="connsiteY547" fmla="*/ 73694 h 486965"/>
                  <a:gd name="connsiteX548" fmla="*/ 66379 w 767660"/>
                  <a:gd name="connsiteY548" fmla="*/ 71682 h 486965"/>
                  <a:gd name="connsiteX549" fmla="*/ 64551 w 767660"/>
                  <a:gd name="connsiteY549" fmla="*/ 62539 h 486965"/>
                  <a:gd name="connsiteX550" fmla="*/ 64185 w 767660"/>
                  <a:gd name="connsiteY550" fmla="*/ 54128 h 486965"/>
                  <a:gd name="connsiteX551" fmla="*/ 63636 w 767660"/>
                  <a:gd name="connsiteY551" fmla="*/ 50105 h 486965"/>
                  <a:gd name="connsiteX552" fmla="*/ 61076 w 767660"/>
                  <a:gd name="connsiteY552" fmla="*/ 46996 h 486965"/>
                  <a:gd name="connsiteX553" fmla="*/ 59979 w 767660"/>
                  <a:gd name="connsiteY553" fmla="*/ 43521 h 486965"/>
                  <a:gd name="connsiteX554" fmla="*/ 58882 w 767660"/>
                  <a:gd name="connsiteY554" fmla="*/ 35293 h 486965"/>
                  <a:gd name="connsiteX555" fmla="*/ 58882 w 767660"/>
                  <a:gd name="connsiteY555" fmla="*/ 31087 h 486965"/>
                  <a:gd name="connsiteX556" fmla="*/ 59796 w 767660"/>
                  <a:gd name="connsiteY556" fmla="*/ 28161 h 486965"/>
                  <a:gd name="connsiteX557" fmla="*/ 58699 w 767660"/>
                  <a:gd name="connsiteY557" fmla="*/ 23955 h 48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67660" h="486965">
                    <a:moveTo>
                      <a:pt x="58699" y="23955"/>
                    </a:moveTo>
                    <a:lnTo>
                      <a:pt x="62905" y="25784"/>
                    </a:lnTo>
                    <a:lnTo>
                      <a:pt x="64551" y="26149"/>
                    </a:lnTo>
                    <a:lnTo>
                      <a:pt x="68757" y="29807"/>
                    </a:lnTo>
                    <a:lnTo>
                      <a:pt x="69854" y="29258"/>
                    </a:lnTo>
                    <a:lnTo>
                      <a:pt x="70402" y="31087"/>
                    </a:lnTo>
                    <a:lnTo>
                      <a:pt x="74974" y="33464"/>
                    </a:lnTo>
                    <a:lnTo>
                      <a:pt x="77717" y="34195"/>
                    </a:lnTo>
                    <a:lnTo>
                      <a:pt x="84666" y="33098"/>
                    </a:lnTo>
                    <a:lnTo>
                      <a:pt x="88323" y="35475"/>
                    </a:lnTo>
                    <a:lnTo>
                      <a:pt x="88689" y="38218"/>
                    </a:lnTo>
                    <a:lnTo>
                      <a:pt x="90700" y="39316"/>
                    </a:lnTo>
                    <a:lnTo>
                      <a:pt x="99295" y="41327"/>
                    </a:lnTo>
                    <a:lnTo>
                      <a:pt x="101489" y="43156"/>
                    </a:lnTo>
                    <a:lnTo>
                      <a:pt x="103135" y="45533"/>
                    </a:lnTo>
                    <a:lnTo>
                      <a:pt x="103501" y="54310"/>
                    </a:lnTo>
                    <a:lnTo>
                      <a:pt x="104415" y="57053"/>
                    </a:lnTo>
                    <a:lnTo>
                      <a:pt x="107889" y="63088"/>
                    </a:lnTo>
                    <a:lnTo>
                      <a:pt x="108438" y="66196"/>
                    </a:lnTo>
                    <a:lnTo>
                      <a:pt x="109718" y="67477"/>
                    </a:lnTo>
                    <a:lnTo>
                      <a:pt x="111364" y="70402"/>
                    </a:lnTo>
                    <a:lnTo>
                      <a:pt x="112644" y="77534"/>
                    </a:lnTo>
                    <a:lnTo>
                      <a:pt x="114655" y="80460"/>
                    </a:lnTo>
                    <a:lnTo>
                      <a:pt x="116484" y="80826"/>
                    </a:lnTo>
                    <a:lnTo>
                      <a:pt x="117764" y="82289"/>
                    </a:lnTo>
                    <a:lnTo>
                      <a:pt x="119410" y="90883"/>
                    </a:lnTo>
                    <a:lnTo>
                      <a:pt x="120690" y="93077"/>
                    </a:lnTo>
                    <a:lnTo>
                      <a:pt x="121787" y="94357"/>
                    </a:lnTo>
                    <a:lnTo>
                      <a:pt x="124530" y="96003"/>
                    </a:lnTo>
                    <a:lnTo>
                      <a:pt x="126176" y="98380"/>
                    </a:lnTo>
                    <a:lnTo>
                      <a:pt x="128370" y="104781"/>
                    </a:lnTo>
                    <a:lnTo>
                      <a:pt x="132210" y="107707"/>
                    </a:lnTo>
                    <a:lnTo>
                      <a:pt x="134405" y="112827"/>
                    </a:lnTo>
                    <a:lnTo>
                      <a:pt x="138610" y="117581"/>
                    </a:lnTo>
                    <a:lnTo>
                      <a:pt x="143548" y="119775"/>
                    </a:lnTo>
                    <a:lnTo>
                      <a:pt x="149765" y="128004"/>
                    </a:lnTo>
                    <a:lnTo>
                      <a:pt x="154520" y="131479"/>
                    </a:lnTo>
                    <a:lnTo>
                      <a:pt x="162383" y="132942"/>
                    </a:lnTo>
                    <a:lnTo>
                      <a:pt x="165126" y="133673"/>
                    </a:lnTo>
                    <a:lnTo>
                      <a:pt x="166588" y="134770"/>
                    </a:lnTo>
                    <a:lnTo>
                      <a:pt x="166954" y="140988"/>
                    </a:lnTo>
                    <a:lnTo>
                      <a:pt x="166040" y="143182"/>
                    </a:lnTo>
                    <a:lnTo>
                      <a:pt x="166954" y="145193"/>
                    </a:lnTo>
                    <a:lnTo>
                      <a:pt x="167137" y="147388"/>
                    </a:lnTo>
                    <a:lnTo>
                      <a:pt x="169697" y="150497"/>
                    </a:lnTo>
                    <a:lnTo>
                      <a:pt x="173354" y="153422"/>
                    </a:lnTo>
                    <a:lnTo>
                      <a:pt x="180669" y="156897"/>
                    </a:lnTo>
                    <a:lnTo>
                      <a:pt x="183961" y="160737"/>
                    </a:lnTo>
                    <a:lnTo>
                      <a:pt x="185972" y="164760"/>
                    </a:lnTo>
                    <a:lnTo>
                      <a:pt x="187984" y="166040"/>
                    </a:lnTo>
                    <a:lnTo>
                      <a:pt x="188532" y="167503"/>
                    </a:lnTo>
                    <a:lnTo>
                      <a:pt x="194932" y="167137"/>
                    </a:lnTo>
                    <a:lnTo>
                      <a:pt x="198407" y="169331"/>
                    </a:lnTo>
                    <a:lnTo>
                      <a:pt x="200601" y="174452"/>
                    </a:lnTo>
                    <a:lnTo>
                      <a:pt x="203344" y="175549"/>
                    </a:lnTo>
                    <a:lnTo>
                      <a:pt x="203344" y="177378"/>
                    </a:lnTo>
                    <a:lnTo>
                      <a:pt x="200601" y="181949"/>
                    </a:lnTo>
                    <a:lnTo>
                      <a:pt x="199138" y="182863"/>
                    </a:lnTo>
                    <a:lnTo>
                      <a:pt x="198407" y="186155"/>
                    </a:lnTo>
                    <a:lnTo>
                      <a:pt x="197675" y="188166"/>
                    </a:lnTo>
                    <a:lnTo>
                      <a:pt x="197492" y="191458"/>
                    </a:lnTo>
                    <a:lnTo>
                      <a:pt x="198041" y="193652"/>
                    </a:lnTo>
                    <a:lnTo>
                      <a:pt x="200235" y="196578"/>
                    </a:lnTo>
                    <a:lnTo>
                      <a:pt x="205904" y="196578"/>
                    </a:lnTo>
                    <a:lnTo>
                      <a:pt x="209562" y="194201"/>
                    </a:lnTo>
                    <a:lnTo>
                      <a:pt x="210293" y="195847"/>
                    </a:lnTo>
                    <a:lnTo>
                      <a:pt x="209013" y="199870"/>
                    </a:lnTo>
                    <a:lnTo>
                      <a:pt x="209744" y="201698"/>
                    </a:lnTo>
                    <a:lnTo>
                      <a:pt x="220716" y="207184"/>
                    </a:lnTo>
                    <a:lnTo>
                      <a:pt x="223642" y="207733"/>
                    </a:lnTo>
                    <a:lnTo>
                      <a:pt x="225836" y="206453"/>
                    </a:lnTo>
                    <a:lnTo>
                      <a:pt x="231871" y="212487"/>
                    </a:lnTo>
                    <a:lnTo>
                      <a:pt x="234431" y="214133"/>
                    </a:lnTo>
                    <a:lnTo>
                      <a:pt x="235162" y="217790"/>
                    </a:lnTo>
                    <a:lnTo>
                      <a:pt x="234797" y="222728"/>
                    </a:lnTo>
                    <a:lnTo>
                      <a:pt x="235894" y="224556"/>
                    </a:lnTo>
                    <a:lnTo>
                      <a:pt x="251254" y="237174"/>
                    </a:lnTo>
                    <a:lnTo>
                      <a:pt x="256375" y="241745"/>
                    </a:lnTo>
                    <a:lnTo>
                      <a:pt x="259666" y="243391"/>
                    </a:lnTo>
                    <a:lnTo>
                      <a:pt x="261678" y="245586"/>
                    </a:lnTo>
                    <a:lnTo>
                      <a:pt x="262592" y="247780"/>
                    </a:lnTo>
                    <a:lnTo>
                      <a:pt x="262592" y="250523"/>
                    </a:lnTo>
                    <a:lnTo>
                      <a:pt x="263872" y="251986"/>
                    </a:lnTo>
                    <a:lnTo>
                      <a:pt x="266981" y="252351"/>
                    </a:lnTo>
                    <a:lnTo>
                      <a:pt x="269724" y="256192"/>
                    </a:lnTo>
                    <a:lnTo>
                      <a:pt x="272284" y="261678"/>
                    </a:lnTo>
                    <a:lnTo>
                      <a:pt x="274295" y="264238"/>
                    </a:lnTo>
                    <a:lnTo>
                      <a:pt x="279598" y="268261"/>
                    </a:lnTo>
                    <a:lnTo>
                      <a:pt x="284901" y="274478"/>
                    </a:lnTo>
                    <a:lnTo>
                      <a:pt x="291850" y="278867"/>
                    </a:lnTo>
                    <a:lnTo>
                      <a:pt x="292764" y="281975"/>
                    </a:lnTo>
                    <a:lnTo>
                      <a:pt x="292216" y="282524"/>
                    </a:lnTo>
                    <a:lnTo>
                      <a:pt x="292216" y="284901"/>
                    </a:lnTo>
                    <a:lnTo>
                      <a:pt x="295873" y="295690"/>
                    </a:lnTo>
                    <a:lnTo>
                      <a:pt x="298433" y="299347"/>
                    </a:lnTo>
                    <a:lnTo>
                      <a:pt x="299165" y="303188"/>
                    </a:lnTo>
                    <a:lnTo>
                      <a:pt x="301907" y="305930"/>
                    </a:lnTo>
                    <a:lnTo>
                      <a:pt x="303736" y="309222"/>
                    </a:lnTo>
                    <a:lnTo>
                      <a:pt x="304833" y="313245"/>
                    </a:lnTo>
                    <a:lnTo>
                      <a:pt x="304833" y="317268"/>
                    </a:lnTo>
                    <a:lnTo>
                      <a:pt x="303736" y="319645"/>
                    </a:lnTo>
                    <a:lnTo>
                      <a:pt x="299165" y="324217"/>
                    </a:lnTo>
                    <a:lnTo>
                      <a:pt x="298982" y="325131"/>
                    </a:lnTo>
                    <a:lnTo>
                      <a:pt x="299165" y="326594"/>
                    </a:lnTo>
                    <a:lnTo>
                      <a:pt x="302822" y="329520"/>
                    </a:lnTo>
                    <a:lnTo>
                      <a:pt x="303188" y="331531"/>
                    </a:lnTo>
                    <a:lnTo>
                      <a:pt x="296422" y="333909"/>
                    </a:lnTo>
                    <a:lnTo>
                      <a:pt x="294227" y="335554"/>
                    </a:lnTo>
                    <a:lnTo>
                      <a:pt x="293862" y="337200"/>
                    </a:lnTo>
                    <a:lnTo>
                      <a:pt x="294959" y="338663"/>
                    </a:lnTo>
                    <a:lnTo>
                      <a:pt x="297519" y="344149"/>
                    </a:lnTo>
                    <a:lnTo>
                      <a:pt x="298067" y="347806"/>
                    </a:lnTo>
                    <a:lnTo>
                      <a:pt x="299530" y="351829"/>
                    </a:lnTo>
                    <a:lnTo>
                      <a:pt x="303736" y="354206"/>
                    </a:lnTo>
                    <a:lnTo>
                      <a:pt x="310502" y="362070"/>
                    </a:lnTo>
                    <a:lnTo>
                      <a:pt x="312879" y="364264"/>
                    </a:lnTo>
                    <a:lnTo>
                      <a:pt x="316354" y="367007"/>
                    </a:lnTo>
                    <a:lnTo>
                      <a:pt x="318914" y="368470"/>
                    </a:lnTo>
                    <a:lnTo>
                      <a:pt x="323668" y="369750"/>
                    </a:lnTo>
                    <a:lnTo>
                      <a:pt x="326960" y="369750"/>
                    </a:lnTo>
                    <a:lnTo>
                      <a:pt x="328971" y="370847"/>
                    </a:lnTo>
                    <a:lnTo>
                      <a:pt x="334640" y="376150"/>
                    </a:lnTo>
                    <a:lnTo>
                      <a:pt x="338480" y="377430"/>
                    </a:lnTo>
                    <a:lnTo>
                      <a:pt x="342138" y="380722"/>
                    </a:lnTo>
                    <a:lnTo>
                      <a:pt x="342869" y="382733"/>
                    </a:lnTo>
                    <a:lnTo>
                      <a:pt x="342869" y="384196"/>
                    </a:lnTo>
                    <a:lnTo>
                      <a:pt x="344698" y="384379"/>
                    </a:lnTo>
                    <a:lnTo>
                      <a:pt x="346160" y="385476"/>
                    </a:lnTo>
                    <a:lnTo>
                      <a:pt x="346343" y="387122"/>
                    </a:lnTo>
                    <a:lnTo>
                      <a:pt x="347441" y="389316"/>
                    </a:lnTo>
                    <a:lnTo>
                      <a:pt x="350001" y="390962"/>
                    </a:lnTo>
                    <a:lnTo>
                      <a:pt x="356218" y="391876"/>
                    </a:lnTo>
                    <a:lnTo>
                      <a:pt x="358961" y="393522"/>
                    </a:lnTo>
                    <a:lnTo>
                      <a:pt x="361521" y="393705"/>
                    </a:lnTo>
                    <a:lnTo>
                      <a:pt x="362252" y="395533"/>
                    </a:lnTo>
                    <a:lnTo>
                      <a:pt x="377247" y="399740"/>
                    </a:lnTo>
                    <a:lnTo>
                      <a:pt x="379990" y="400471"/>
                    </a:lnTo>
                    <a:lnTo>
                      <a:pt x="383647" y="400654"/>
                    </a:lnTo>
                    <a:lnTo>
                      <a:pt x="385659" y="399922"/>
                    </a:lnTo>
                    <a:lnTo>
                      <a:pt x="387305" y="400471"/>
                    </a:lnTo>
                    <a:lnTo>
                      <a:pt x="393705" y="403945"/>
                    </a:lnTo>
                    <a:lnTo>
                      <a:pt x="395899" y="407237"/>
                    </a:lnTo>
                    <a:lnTo>
                      <a:pt x="396265" y="408700"/>
                    </a:lnTo>
                    <a:lnTo>
                      <a:pt x="398277" y="409248"/>
                    </a:lnTo>
                    <a:lnTo>
                      <a:pt x="399557" y="410711"/>
                    </a:lnTo>
                    <a:lnTo>
                      <a:pt x="402665" y="411991"/>
                    </a:lnTo>
                    <a:lnTo>
                      <a:pt x="405774" y="414186"/>
                    </a:lnTo>
                    <a:lnTo>
                      <a:pt x="409431" y="415649"/>
                    </a:lnTo>
                    <a:lnTo>
                      <a:pt x="409797" y="417843"/>
                    </a:lnTo>
                    <a:lnTo>
                      <a:pt x="412540" y="419854"/>
                    </a:lnTo>
                    <a:lnTo>
                      <a:pt x="414186" y="419306"/>
                    </a:lnTo>
                    <a:lnTo>
                      <a:pt x="417294" y="421135"/>
                    </a:lnTo>
                    <a:lnTo>
                      <a:pt x="419489" y="422049"/>
                    </a:lnTo>
                    <a:lnTo>
                      <a:pt x="424609" y="423695"/>
                    </a:lnTo>
                    <a:lnTo>
                      <a:pt x="428815" y="424243"/>
                    </a:lnTo>
                    <a:lnTo>
                      <a:pt x="436678" y="426986"/>
                    </a:lnTo>
                    <a:lnTo>
                      <a:pt x="441615" y="429912"/>
                    </a:lnTo>
                    <a:lnTo>
                      <a:pt x="445090" y="431375"/>
                    </a:lnTo>
                    <a:lnTo>
                      <a:pt x="456244" y="434667"/>
                    </a:lnTo>
                    <a:lnTo>
                      <a:pt x="463376" y="437592"/>
                    </a:lnTo>
                    <a:lnTo>
                      <a:pt x="467399" y="437044"/>
                    </a:lnTo>
                    <a:lnTo>
                      <a:pt x="472336" y="441432"/>
                    </a:lnTo>
                    <a:lnTo>
                      <a:pt x="482942" y="447832"/>
                    </a:lnTo>
                    <a:lnTo>
                      <a:pt x="485685" y="448564"/>
                    </a:lnTo>
                    <a:lnTo>
                      <a:pt x="487697" y="448564"/>
                    </a:lnTo>
                    <a:lnTo>
                      <a:pt x="489891" y="450210"/>
                    </a:lnTo>
                    <a:lnTo>
                      <a:pt x="492817" y="451307"/>
                    </a:lnTo>
                    <a:lnTo>
                      <a:pt x="497754" y="452953"/>
                    </a:lnTo>
                    <a:lnTo>
                      <a:pt x="510738" y="454416"/>
                    </a:lnTo>
                    <a:lnTo>
                      <a:pt x="515492" y="456976"/>
                    </a:lnTo>
                    <a:lnTo>
                      <a:pt x="518601" y="458073"/>
                    </a:lnTo>
                    <a:lnTo>
                      <a:pt x="519881" y="458073"/>
                    </a:lnTo>
                    <a:lnTo>
                      <a:pt x="523538" y="459901"/>
                    </a:lnTo>
                    <a:lnTo>
                      <a:pt x="530304" y="460267"/>
                    </a:lnTo>
                    <a:lnTo>
                      <a:pt x="533413" y="459901"/>
                    </a:lnTo>
                    <a:lnTo>
                      <a:pt x="536156" y="458622"/>
                    </a:lnTo>
                    <a:lnTo>
                      <a:pt x="538167" y="456976"/>
                    </a:lnTo>
                    <a:lnTo>
                      <a:pt x="543287" y="454781"/>
                    </a:lnTo>
                    <a:lnTo>
                      <a:pt x="547493" y="453867"/>
                    </a:lnTo>
                    <a:lnTo>
                      <a:pt x="557002" y="447284"/>
                    </a:lnTo>
                    <a:lnTo>
                      <a:pt x="559562" y="446370"/>
                    </a:lnTo>
                    <a:lnTo>
                      <a:pt x="562671" y="445090"/>
                    </a:lnTo>
                    <a:lnTo>
                      <a:pt x="570900" y="445090"/>
                    </a:lnTo>
                    <a:lnTo>
                      <a:pt x="576569" y="446735"/>
                    </a:lnTo>
                    <a:lnTo>
                      <a:pt x="586626" y="450758"/>
                    </a:lnTo>
                    <a:lnTo>
                      <a:pt x="597963" y="456244"/>
                    </a:lnTo>
                    <a:lnTo>
                      <a:pt x="606375" y="464290"/>
                    </a:lnTo>
                    <a:lnTo>
                      <a:pt x="609850" y="468496"/>
                    </a:lnTo>
                    <a:lnTo>
                      <a:pt x="619176" y="477091"/>
                    </a:lnTo>
                    <a:lnTo>
                      <a:pt x="622833" y="481296"/>
                    </a:lnTo>
                    <a:lnTo>
                      <a:pt x="630879" y="486965"/>
                    </a:lnTo>
                    <a:lnTo>
                      <a:pt x="631976" y="486600"/>
                    </a:lnTo>
                    <a:lnTo>
                      <a:pt x="632708" y="479468"/>
                    </a:lnTo>
                    <a:lnTo>
                      <a:pt x="633988" y="478188"/>
                    </a:lnTo>
                    <a:lnTo>
                      <a:pt x="634353" y="476725"/>
                    </a:lnTo>
                    <a:lnTo>
                      <a:pt x="633256" y="473433"/>
                    </a:lnTo>
                    <a:lnTo>
                      <a:pt x="633988" y="473068"/>
                    </a:lnTo>
                    <a:lnTo>
                      <a:pt x="634902" y="470690"/>
                    </a:lnTo>
                    <a:lnTo>
                      <a:pt x="638193" y="465936"/>
                    </a:lnTo>
                    <a:lnTo>
                      <a:pt x="638376" y="464473"/>
                    </a:lnTo>
                    <a:lnTo>
                      <a:pt x="649348" y="447284"/>
                    </a:lnTo>
                    <a:lnTo>
                      <a:pt x="662880" y="446735"/>
                    </a:lnTo>
                    <a:lnTo>
                      <a:pt x="673486" y="446735"/>
                    </a:lnTo>
                    <a:lnTo>
                      <a:pt x="674035" y="446918"/>
                    </a:lnTo>
                    <a:lnTo>
                      <a:pt x="674400" y="446370"/>
                    </a:lnTo>
                    <a:lnTo>
                      <a:pt x="674766" y="439604"/>
                    </a:lnTo>
                    <a:lnTo>
                      <a:pt x="673486" y="437227"/>
                    </a:lnTo>
                    <a:lnTo>
                      <a:pt x="669280" y="433569"/>
                    </a:lnTo>
                    <a:lnTo>
                      <a:pt x="667634" y="429363"/>
                    </a:lnTo>
                    <a:lnTo>
                      <a:pt x="660137" y="424792"/>
                    </a:lnTo>
                    <a:lnTo>
                      <a:pt x="648434" y="413271"/>
                    </a:lnTo>
                    <a:lnTo>
                      <a:pt x="649165" y="413637"/>
                    </a:lnTo>
                    <a:lnTo>
                      <a:pt x="663794" y="413637"/>
                    </a:lnTo>
                    <a:lnTo>
                      <a:pt x="664160" y="401202"/>
                    </a:lnTo>
                    <a:lnTo>
                      <a:pt x="708047" y="400837"/>
                    </a:lnTo>
                    <a:lnTo>
                      <a:pt x="714265" y="399374"/>
                    </a:lnTo>
                    <a:lnTo>
                      <a:pt x="716642" y="399374"/>
                    </a:lnTo>
                    <a:lnTo>
                      <a:pt x="723408" y="386573"/>
                    </a:lnTo>
                    <a:lnTo>
                      <a:pt x="725236" y="385659"/>
                    </a:lnTo>
                    <a:lnTo>
                      <a:pt x="727979" y="386025"/>
                    </a:lnTo>
                    <a:lnTo>
                      <a:pt x="728345" y="382916"/>
                    </a:lnTo>
                    <a:lnTo>
                      <a:pt x="733465" y="375419"/>
                    </a:lnTo>
                    <a:lnTo>
                      <a:pt x="736940" y="376516"/>
                    </a:lnTo>
                    <a:lnTo>
                      <a:pt x="735477" y="383647"/>
                    </a:lnTo>
                    <a:lnTo>
                      <a:pt x="738220" y="384196"/>
                    </a:lnTo>
                    <a:lnTo>
                      <a:pt x="739317" y="385842"/>
                    </a:lnTo>
                    <a:lnTo>
                      <a:pt x="738768" y="392608"/>
                    </a:lnTo>
                    <a:lnTo>
                      <a:pt x="739866" y="396996"/>
                    </a:lnTo>
                    <a:lnTo>
                      <a:pt x="741694" y="394802"/>
                    </a:lnTo>
                    <a:lnTo>
                      <a:pt x="744071" y="385110"/>
                    </a:lnTo>
                    <a:lnTo>
                      <a:pt x="744620" y="379807"/>
                    </a:lnTo>
                    <a:lnTo>
                      <a:pt x="748643" y="368836"/>
                    </a:lnTo>
                    <a:lnTo>
                      <a:pt x="749740" y="364264"/>
                    </a:lnTo>
                    <a:lnTo>
                      <a:pt x="748643" y="362252"/>
                    </a:lnTo>
                    <a:lnTo>
                      <a:pt x="746449" y="360607"/>
                    </a:lnTo>
                    <a:lnTo>
                      <a:pt x="750289" y="357864"/>
                    </a:lnTo>
                    <a:lnTo>
                      <a:pt x="750106" y="354755"/>
                    </a:lnTo>
                    <a:lnTo>
                      <a:pt x="746449" y="353109"/>
                    </a:lnTo>
                    <a:lnTo>
                      <a:pt x="749192" y="349269"/>
                    </a:lnTo>
                    <a:lnTo>
                      <a:pt x="751386" y="344880"/>
                    </a:lnTo>
                    <a:lnTo>
                      <a:pt x="751386" y="341040"/>
                    </a:lnTo>
                    <a:lnTo>
                      <a:pt x="756140" y="331714"/>
                    </a:lnTo>
                    <a:lnTo>
                      <a:pt x="759981" y="328606"/>
                    </a:lnTo>
                    <a:lnTo>
                      <a:pt x="765649" y="322571"/>
                    </a:lnTo>
                    <a:lnTo>
                      <a:pt x="767112" y="318182"/>
                    </a:lnTo>
                    <a:lnTo>
                      <a:pt x="767661" y="313611"/>
                    </a:lnTo>
                    <a:lnTo>
                      <a:pt x="766381" y="308308"/>
                    </a:lnTo>
                    <a:lnTo>
                      <a:pt x="763455" y="304468"/>
                    </a:lnTo>
                    <a:lnTo>
                      <a:pt x="749374" y="302822"/>
                    </a:lnTo>
                    <a:lnTo>
                      <a:pt x="743523" y="307942"/>
                    </a:lnTo>
                    <a:lnTo>
                      <a:pt x="743523" y="302456"/>
                    </a:lnTo>
                    <a:lnTo>
                      <a:pt x="735477" y="300628"/>
                    </a:lnTo>
                    <a:lnTo>
                      <a:pt x="729808" y="301176"/>
                    </a:lnTo>
                    <a:lnTo>
                      <a:pt x="720299" y="303919"/>
                    </a:lnTo>
                    <a:lnTo>
                      <a:pt x="715362" y="307028"/>
                    </a:lnTo>
                    <a:lnTo>
                      <a:pt x="704024" y="307942"/>
                    </a:lnTo>
                    <a:lnTo>
                      <a:pt x="697075" y="307942"/>
                    </a:lnTo>
                    <a:lnTo>
                      <a:pt x="692687" y="308491"/>
                    </a:lnTo>
                    <a:lnTo>
                      <a:pt x="687384" y="310685"/>
                    </a:lnTo>
                    <a:lnTo>
                      <a:pt x="682995" y="311599"/>
                    </a:lnTo>
                    <a:lnTo>
                      <a:pt x="678058" y="315439"/>
                    </a:lnTo>
                    <a:lnTo>
                      <a:pt x="676046" y="321291"/>
                    </a:lnTo>
                    <a:lnTo>
                      <a:pt x="674949" y="334640"/>
                    </a:lnTo>
                    <a:lnTo>
                      <a:pt x="673303" y="342503"/>
                    </a:lnTo>
                    <a:lnTo>
                      <a:pt x="671657" y="348172"/>
                    </a:lnTo>
                    <a:lnTo>
                      <a:pt x="668732" y="352012"/>
                    </a:lnTo>
                    <a:lnTo>
                      <a:pt x="667634" y="357864"/>
                    </a:lnTo>
                    <a:lnTo>
                      <a:pt x="665440" y="363350"/>
                    </a:lnTo>
                    <a:lnTo>
                      <a:pt x="660320" y="368287"/>
                    </a:lnTo>
                    <a:lnTo>
                      <a:pt x="653554" y="371030"/>
                    </a:lnTo>
                    <a:lnTo>
                      <a:pt x="654651" y="379807"/>
                    </a:lnTo>
                    <a:lnTo>
                      <a:pt x="646605" y="384196"/>
                    </a:lnTo>
                    <a:lnTo>
                      <a:pt x="642216" y="384745"/>
                    </a:lnTo>
                    <a:lnTo>
                      <a:pt x="639291" y="384196"/>
                    </a:lnTo>
                    <a:lnTo>
                      <a:pt x="638011" y="382002"/>
                    </a:lnTo>
                    <a:lnTo>
                      <a:pt x="637645" y="379259"/>
                    </a:lnTo>
                    <a:lnTo>
                      <a:pt x="633805" y="378162"/>
                    </a:lnTo>
                    <a:lnTo>
                      <a:pt x="625942" y="378162"/>
                    </a:lnTo>
                    <a:lnTo>
                      <a:pt x="623199" y="379442"/>
                    </a:lnTo>
                    <a:lnTo>
                      <a:pt x="618627" y="380356"/>
                    </a:lnTo>
                    <a:lnTo>
                      <a:pt x="612410" y="384013"/>
                    </a:lnTo>
                    <a:lnTo>
                      <a:pt x="607472" y="384745"/>
                    </a:lnTo>
                    <a:lnTo>
                      <a:pt x="603449" y="384196"/>
                    </a:lnTo>
                    <a:lnTo>
                      <a:pt x="590283" y="386390"/>
                    </a:lnTo>
                    <a:lnTo>
                      <a:pt x="579860" y="392608"/>
                    </a:lnTo>
                    <a:lnTo>
                      <a:pt x="573826" y="392608"/>
                    </a:lnTo>
                    <a:lnTo>
                      <a:pt x="567608" y="388219"/>
                    </a:lnTo>
                    <a:lnTo>
                      <a:pt x="562671" y="381453"/>
                    </a:lnTo>
                    <a:lnTo>
                      <a:pt x="560659" y="380173"/>
                    </a:lnTo>
                    <a:lnTo>
                      <a:pt x="560659" y="380905"/>
                    </a:lnTo>
                    <a:lnTo>
                      <a:pt x="553345" y="380539"/>
                    </a:lnTo>
                    <a:lnTo>
                      <a:pt x="548042" y="377979"/>
                    </a:lnTo>
                    <a:lnTo>
                      <a:pt x="544384" y="376882"/>
                    </a:lnTo>
                    <a:lnTo>
                      <a:pt x="541824" y="375236"/>
                    </a:lnTo>
                    <a:lnTo>
                      <a:pt x="539264" y="371944"/>
                    </a:lnTo>
                    <a:lnTo>
                      <a:pt x="537619" y="370847"/>
                    </a:lnTo>
                    <a:lnTo>
                      <a:pt x="534876" y="367555"/>
                    </a:lnTo>
                    <a:lnTo>
                      <a:pt x="533413" y="366458"/>
                    </a:lnTo>
                    <a:lnTo>
                      <a:pt x="532315" y="366458"/>
                    </a:lnTo>
                    <a:lnTo>
                      <a:pt x="531767" y="365910"/>
                    </a:lnTo>
                    <a:lnTo>
                      <a:pt x="530853" y="361704"/>
                    </a:lnTo>
                    <a:lnTo>
                      <a:pt x="523538" y="345246"/>
                    </a:lnTo>
                    <a:lnTo>
                      <a:pt x="521344" y="341589"/>
                    </a:lnTo>
                    <a:lnTo>
                      <a:pt x="518601" y="339395"/>
                    </a:lnTo>
                    <a:lnTo>
                      <a:pt x="512932" y="333726"/>
                    </a:lnTo>
                    <a:lnTo>
                      <a:pt x="510738" y="330800"/>
                    </a:lnTo>
                    <a:lnTo>
                      <a:pt x="504155" y="319462"/>
                    </a:lnTo>
                    <a:lnTo>
                      <a:pt x="502509" y="314708"/>
                    </a:lnTo>
                    <a:lnTo>
                      <a:pt x="503057" y="313245"/>
                    </a:lnTo>
                    <a:lnTo>
                      <a:pt x="505435" y="309954"/>
                    </a:lnTo>
                    <a:lnTo>
                      <a:pt x="505435" y="307028"/>
                    </a:lnTo>
                    <a:lnTo>
                      <a:pt x="504886" y="305382"/>
                    </a:lnTo>
                    <a:lnTo>
                      <a:pt x="496109" y="295690"/>
                    </a:lnTo>
                    <a:lnTo>
                      <a:pt x="492451" y="287096"/>
                    </a:lnTo>
                    <a:lnTo>
                      <a:pt x="492451" y="282158"/>
                    </a:lnTo>
                    <a:lnTo>
                      <a:pt x="494646" y="271552"/>
                    </a:lnTo>
                    <a:lnTo>
                      <a:pt x="494463" y="255094"/>
                    </a:lnTo>
                    <a:lnTo>
                      <a:pt x="494097" y="249426"/>
                    </a:lnTo>
                    <a:lnTo>
                      <a:pt x="493000" y="244671"/>
                    </a:lnTo>
                    <a:lnTo>
                      <a:pt x="491354" y="242660"/>
                    </a:lnTo>
                    <a:lnTo>
                      <a:pt x="490805" y="234614"/>
                    </a:lnTo>
                    <a:lnTo>
                      <a:pt x="490805" y="224008"/>
                    </a:lnTo>
                    <a:lnTo>
                      <a:pt x="489708" y="222362"/>
                    </a:lnTo>
                    <a:lnTo>
                      <a:pt x="489708" y="220533"/>
                    </a:lnTo>
                    <a:lnTo>
                      <a:pt x="492268" y="214133"/>
                    </a:lnTo>
                    <a:lnTo>
                      <a:pt x="495011" y="212122"/>
                    </a:lnTo>
                    <a:lnTo>
                      <a:pt x="495926" y="207001"/>
                    </a:lnTo>
                    <a:lnTo>
                      <a:pt x="495926" y="203161"/>
                    </a:lnTo>
                    <a:lnTo>
                      <a:pt x="497206" y="201515"/>
                    </a:lnTo>
                    <a:lnTo>
                      <a:pt x="503057" y="202978"/>
                    </a:lnTo>
                    <a:lnTo>
                      <a:pt x="504886" y="202247"/>
                    </a:lnTo>
                    <a:lnTo>
                      <a:pt x="507629" y="198772"/>
                    </a:lnTo>
                    <a:lnTo>
                      <a:pt x="508726" y="196395"/>
                    </a:lnTo>
                    <a:lnTo>
                      <a:pt x="508909" y="191641"/>
                    </a:lnTo>
                    <a:lnTo>
                      <a:pt x="508360" y="191458"/>
                    </a:lnTo>
                    <a:lnTo>
                      <a:pt x="507629" y="194201"/>
                    </a:lnTo>
                    <a:lnTo>
                      <a:pt x="506166" y="195847"/>
                    </a:lnTo>
                    <a:lnTo>
                      <a:pt x="505435" y="196395"/>
                    </a:lnTo>
                    <a:lnTo>
                      <a:pt x="504886" y="196212"/>
                    </a:lnTo>
                    <a:lnTo>
                      <a:pt x="505069" y="193652"/>
                    </a:lnTo>
                    <a:lnTo>
                      <a:pt x="507629" y="188166"/>
                    </a:lnTo>
                    <a:lnTo>
                      <a:pt x="499583" y="187618"/>
                    </a:lnTo>
                    <a:lnTo>
                      <a:pt x="490988" y="183595"/>
                    </a:lnTo>
                    <a:lnTo>
                      <a:pt x="478554" y="182681"/>
                    </a:lnTo>
                    <a:lnTo>
                      <a:pt x="471788" y="178840"/>
                    </a:lnTo>
                    <a:lnTo>
                      <a:pt x="465205" y="178109"/>
                    </a:lnTo>
                    <a:lnTo>
                      <a:pt x="457524" y="173172"/>
                    </a:lnTo>
                    <a:lnTo>
                      <a:pt x="449661" y="161651"/>
                    </a:lnTo>
                    <a:lnTo>
                      <a:pt x="442712" y="140256"/>
                    </a:lnTo>
                    <a:lnTo>
                      <a:pt x="434666" y="135136"/>
                    </a:lnTo>
                    <a:lnTo>
                      <a:pt x="430643" y="126907"/>
                    </a:lnTo>
                    <a:lnTo>
                      <a:pt x="423146" y="119044"/>
                    </a:lnTo>
                    <a:lnTo>
                      <a:pt x="414003" y="98563"/>
                    </a:lnTo>
                    <a:lnTo>
                      <a:pt x="409248" y="95272"/>
                    </a:lnTo>
                    <a:lnTo>
                      <a:pt x="406140" y="90700"/>
                    </a:lnTo>
                    <a:lnTo>
                      <a:pt x="398277" y="83569"/>
                    </a:lnTo>
                    <a:lnTo>
                      <a:pt x="394619" y="79363"/>
                    </a:lnTo>
                    <a:lnTo>
                      <a:pt x="374139" y="80094"/>
                    </a:lnTo>
                    <a:lnTo>
                      <a:pt x="368836" y="78997"/>
                    </a:lnTo>
                    <a:lnTo>
                      <a:pt x="363715" y="80826"/>
                    </a:lnTo>
                    <a:lnTo>
                      <a:pt x="362252" y="82471"/>
                    </a:lnTo>
                    <a:lnTo>
                      <a:pt x="351281" y="102952"/>
                    </a:lnTo>
                    <a:lnTo>
                      <a:pt x="340675" y="101123"/>
                    </a:lnTo>
                    <a:lnTo>
                      <a:pt x="329154" y="93992"/>
                    </a:lnTo>
                    <a:lnTo>
                      <a:pt x="320925" y="87043"/>
                    </a:lnTo>
                    <a:lnTo>
                      <a:pt x="314159" y="78631"/>
                    </a:lnTo>
                    <a:lnTo>
                      <a:pt x="307576" y="56688"/>
                    </a:lnTo>
                    <a:lnTo>
                      <a:pt x="294044" y="48093"/>
                    </a:lnTo>
                    <a:lnTo>
                      <a:pt x="285084" y="40230"/>
                    </a:lnTo>
                    <a:lnTo>
                      <a:pt x="280878" y="34744"/>
                    </a:lnTo>
                    <a:lnTo>
                      <a:pt x="275027" y="32367"/>
                    </a:lnTo>
                    <a:lnTo>
                      <a:pt x="271735" y="26698"/>
                    </a:lnTo>
                    <a:lnTo>
                      <a:pt x="269906" y="25784"/>
                    </a:lnTo>
                    <a:lnTo>
                      <a:pt x="264969" y="23224"/>
                    </a:lnTo>
                    <a:lnTo>
                      <a:pt x="223276" y="23407"/>
                    </a:lnTo>
                    <a:lnTo>
                      <a:pt x="223093" y="36755"/>
                    </a:lnTo>
                    <a:lnTo>
                      <a:pt x="202613" y="36755"/>
                    </a:lnTo>
                    <a:lnTo>
                      <a:pt x="154337" y="36755"/>
                    </a:lnTo>
                    <a:lnTo>
                      <a:pt x="57785" y="2743"/>
                    </a:lnTo>
                    <a:lnTo>
                      <a:pt x="57236" y="0"/>
                    </a:lnTo>
                    <a:lnTo>
                      <a:pt x="0" y="4572"/>
                    </a:lnTo>
                    <a:lnTo>
                      <a:pt x="3291" y="7132"/>
                    </a:lnTo>
                    <a:lnTo>
                      <a:pt x="3657" y="10972"/>
                    </a:lnTo>
                    <a:lnTo>
                      <a:pt x="5669" y="13532"/>
                    </a:lnTo>
                    <a:lnTo>
                      <a:pt x="6949" y="17555"/>
                    </a:lnTo>
                    <a:lnTo>
                      <a:pt x="9692" y="20481"/>
                    </a:lnTo>
                    <a:lnTo>
                      <a:pt x="10423" y="22309"/>
                    </a:lnTo>
                    <a:lnTo>
                      <a:pt x="12069" y="22492"/>
                    </a:lnTo>
                    <a:lnTo>
                      <a:pt x="13532" y="24504"/>
                    </a:lnTo>
                    <a:lnTo>
                      <a:pt x="14080" y="31818"/>
                    </a:lnTo>
                    <a:lnTo>
                      <a:pt x="21944" y="42973"/>
                    </a:lnTo>
                    <a:lnTo>
                      <a:pt x="23041" y="46082"/>
                    </a:lnTo>
                    <a:lnTo>
                      <a:pt x="23041" y="48276"/>
                    </a:lnTo>
                    <a:lnTo>
                      <a:pt x="24138" y="48825"/>
                    </a:lnTo>
                    <a:lnTo>
                      <a:pt x="24869" y="50836"/>
                    </a:lnTo>
                    <a:lnTo>
                      <a:pt x="26698" y="52299"/>
                    </a:lnTo>
                    <a:lnTo>
                      <a:pt x="29624" y="59613"/>
                    </a:lnTo>
                    <a:lnTo>
                      <a:pt x="29624" y="64002"/>
                    </a:lnTo>
                    <a:lnTo>
                      <a:pt x="30172" y="64916"/>
                    </a:lnTo>
                    <a:lnTo>
                      <a:pt x="32001" y="63636"/>
                    </a:lnTo>
                    <a:lnTo>
                      <a:pt x="33464" y="64185"/>
                    </a:lnTo>
                    <a:lnTo>
                      <a:pt x="34561" y="68025"/>
                    </a:lnTo>
                    <a:lnTo>
                      <a:pt x="36207" y="77168"/>
                    </a:lnTo>
                    <a:lnTo>
                      <a:pt x="37853" y="81740"/>
                    </a:lnTo>
                    <a:lnTo>
                      <a:pt x="39316" y="83386"/>
                    </a:lnTo>
                    <a:lnTo>
                      <a:pt x="43704" y="85031"/>
                    </a:lnTo>
                    <a:lnTo>
                      <a:pt x="45350" y="86311"/>
                    </a:lnTo>
                    <a:lnTo>
                      <a:pt x="48276" y="87043"/>
                    </a:lnTo>
                    <a:lnTo>
                      <a:pt x="51933" y="91432"/>
                    </a:lnTo>
                    <a:lnTo>
                      <a:pt x="56139" y="91980"/>
                    </a:lnTo>
                    <a:lnTo>
                      <a:pt x="58333" y="94723"/>
                    </a:lnTo>
                    <a:lnTo>
                      <a:pt x="61076" y="100026"/>
                    </a:lnTo>
                    <a:lnTo>
                      <a:pt x="63088" y="100758"/>
                    </a:lnTo>
                    <a:lnTo>
                      <a:pt x="67842" y="106244"/>
                    </a:lnTo>
                    <a:lnTo>
                      <a:pt x="69671" y="106975"/>
                    </a:lnTo>
                    <a:lnTo>
                      <a:pt x="79180" y="117947"/>
                    </a:lnTo>
                    <a:lnTo>
                      <a:pt x="79728" y="121421"/>
                    </a:lnTo>
                    <a:lnTo>
                      <a:pt x="79363" y="124896"/>
                    </a:lnTo>
                    <a:lnTo>
                      <a:pt x="80277" y="125993"/>
                    </a:lnTo>
                    <a:lnTo>
                      <a:pt x="79728" y="127639"/>
                    </a:lnTo>
                    <a:lnTo>
                      <a:pt x="79911" y="130016"/>
                    </a:lnTo>
                    <a:lnTo>
                      <a:pt x="77717" y="130564"/>
                    </a:lnTo>
                    <a:lnTo>
                      <a:pt x="76254" y="132210"/>
                    </a:lnTo>
                    <a:lnTo>
                      <a:pt x="76254" y="134222"/>
                    </a:lnTo>
                    <a:lnTo>
                      <a:pt x="77168" y="134770"/>
                    </a:lnTo>
                    <a:lnTo>
                      <a:pt x="76803" y="136965"/>
                    </a:lnTo>
                    <a:lnTo>
                      <a:pt x="73694" y="134770"/>
                    </a:lnTo>
                    <a:lnTo>
                      <a:pt x="65831" y="137330"/>
                    </a:lnTo>
                    <a:lnTo>
                      <a:pt x="55773" y="136233"/>
                    </a:lnTo>
                    <a:lnTo>
                      <a:pt x="55590" y="139708"/>
                    </a:lnTo>
                    <a:lnTo>
                      <a:pt x="56688" y="140256"/>
                    </a:lnTo>
                    <a:lnTo>
                      <a:pt x="58333" y="138793"/>
                    </a:lnTo>
                    <a:lnTo>
                      <a:pt x="63636" y="143731"/>
                    </a:lnTo>
                    <a:lnTo>
                      <a:pt x="67842" y="145193"/>
                    </a:lnTo>
                    <a:lnTo>
                      <a:pt x="68939" y="146839"/>
                    </a:lnTo>
                    <a:lnTo>
                      <a:pt x="70402" y="151959"/>
                    </a:lnTo>
                    <a:lnTo>
                      <a:pt x="72414" y="153240"/>
                    </a:lnTo>
                    <a:lnTo>
                      <a:pt x="76620" y="153422"/>
                    </a:lnTo>
                    <a:lnTo>
                      <a:pt x="79180" y="154702"/>
                    </a:lnTo>
                    <a:lnTo>
                      <a:pt x="80277" y="157445"/>
                    </a:lnTo>
                    <a:lnTo>
                      <a:pt x="82654" y="157994"/>
                    </a:lnTo>
                    <a:lnTo>
                      <a:pt x="86677" y="159823"/>
                    </a:lnTo>
                    <a:lnTo>
                      <a:pt x="88872" y="162748"/>
                    </a:lnTo>
                    <a:lnTo>
                      <a:pt x="91980" y="164394"/>
                    </a:lnTo>
                    <a:lnTo>
                      <a:pt x="98198" y="165491"/>
                    </a:lnTo>
                    <a:lnTo>
                      <a:pt x="102952" y="159823"/>
                    </a:lnTo>
                    <a:lnTo>
                      <a:pt x="103684" y="162017"/>
                    </a:lnTo>
                    <a:lnTo>
                      <a:pt x="103135" y="165308"/>
                    </a:lnTo>
                    <a:lnTo>
                      <a:pt x="105146" y="168051"/>
                    </a:lnTo>
                    <a:lnTo>
                      <a:pt x="110815" y="175183"/>
                    </a:lnTo>
                    <a:lnTo>
                      <a:pt x="116484" y="178840"/>
                    </a:lnTo>
                    <a:lnTo>
                      <a:pt x="119410" y="180120"/>
                    </a:lnTo>
                    <a:lnTo>
                      <a:pt x="121970" y="180120"/>
                    </a:lnTo>
                    <a:lnTo>
                      <a:pt x="123616" y="182863"/>
                    </a:lnTo>
                    <a:lnTo>
                      <a:pt x="128187" y="192738"/>
                    </a:lnTo>
                    <a:lnTo>
                      <a:pt x="128919" y="196212"/>
                    </a:lnTo>
                    <a:lnTo>
                      <a:pt x="129284" y="206453"/>
                    </a:lnTo>
                    <a:lnTo>
                      <a:pt x="127639" y="213950"/>
                    </a:lnTo>
                    <a:lnTo>
                      <a:pt x="125993" y="217242"/>
                    </a:lnTo>
                    <a:lnTo>
                      <a:pt x="125993" y="219985"/>
                    </a:lnTo>
                    <a:lnTo>
                      <a:pt x="127090" y="217790"/>
                    </a:lnTo>
                    <a:lnTo>
                      <a:pt x="128187" y="217242"/>
                    </a:lnTo>
                    <a:lnTo>
                      <a:pt x="129284" y="219619"/>
                    </a:lnTo>
                    <a:lnTo>
                      <a:pt x="132393" y="219253"/>
                    </a:lnTo>
                    <a:lnTo>
                      <a:pt x="134953" y="220533"/>
                    </a:lnTo>
                    <a:lnTo>
                      <a:pt x="135502" y="223459"/>
                    </a:lnTo>
                    <a:lnTo>
                      <a:pt x="136599" y="224739"/>
                    </a:lnTo>
                    <a:lnTo>
                      <a:pt x="141353" y="225653"/>
                    </a:lnTo>
                    <a:lnTo>
                      <a:pt x="141353" y="227848"/>
                    </a:lnTo>
                    <a:lnTo>
                      <a:pt x="145925" y="232054"/>
                    </a:lnTo>
                    <a:lnTo>
                      <a:pt x="154885" y="236991"/>
                    </a:lnTo>
                    <a:lnTo>
                      <a:pt x="157445" y="239917"/>
                    </a:lnTo>
                    <a:lnTo>
                      <a:pt x="167137" y="248328"/>
                    </a:lnTo>
                    <a:lnTo>
                      <a:pt x="170246" y="249426"/>
                    </a:lnTo>
                    <a:lnTo>
                      <a:pt x="175549" y="255460"/>
                    </a:lnTo>
                    <a:lnTo>
                      <a:pt x="179755" y="266249"/>
                    </a:lnTo>
                    <a:lnTo>
                      <a:pt x="182315" y="269541"/>
                    </a:lnTo>
                    <a:lnTo>
                      <a:pt x="184509" y="269724"/>
                    </a:lnTo>
                    <a:lnTo>
                      <a:pt x="187069" y="267164"/>
                    </a:lnTo>
                    <a:lnTo>
                      <a:pt x="191275" y="265152"/>
                    </a:lnTo>
                    <a:lnTo>
                      <a:pt x="193835" y="262226"/>
                    </a:lnTo>
                    <a:lnTo>
                      <a:pt x="195664" y="259300"/>
                    </a:lnTo>
                    <a:lnTo>
                      <a:pt x="196395" y="255643"/>
                    </a:lnTo>
                    <a:lnTo>
                      <a:pt x="195115" y="252717"/>
                    </a:lnTo>
                    <a:lnTo>
                      <a:pt x="192372" y="250157"/>
                    </a:lnTo>
                    <a:lnTo>
                      <a:pt x="190726" y="246866"/>
                    </a:lnTo>
                    <a:lnTo>
                      <a:pt x="187069" y="242294"/>
                    </a:lnTo>
                    <a:lnTo>
                      <a:pt x="186886" y="240100"/>
                    </a:lnTo>
                    <a:lnTo>
                      <a:pt x="180852" y="236077"/>
                    </a:lnTo>
                    <a:lnTo>
                      <a:pt x="176646" y="232237"/>
                    </a:lnTo>
                    <a:lnTo>
                      <a:pt x="172440" y="235711"/>
                    </a:lnTo>
                    <a:lnTo>
                      <a:pt x="169880" y="234431"/>
                    </a:lnTo>
                    <a:lnTo>
                      <a:pt x="167503" y="232054"/>
                    </a:lnTo>
                    <a:lnTo>
                      <a:pt x="164028" y="226568"/>
                    </a:lnTo>
                    <a:lnTo>
                      <a:pt x="163480" y="224373"/>
                    </a:lnTo>
                    <a:lnTo>
                      <a:pt x="163846" y="216510"/>
                    </a:lnTo>
                    <a:lnTo>
                      <a:pt x="160188" y="209927"/>
                    </a:lnTo>
                    <a:lnTo>
                      <a:pt x="158543" y="207367"/>
                    </a:lnTo>
                    <a:lnTo>
                      <a:pt x="157994" y="207733"/>
                    </a:lnTo>
                    <a:lnTo>
                      <a:pt x="157994" y="199504"/>
                    </a:lnTo>
                    <a:lnTo>
                      <a:pt x="153971" y="196944"/>
                    </a:lnTo>
                    <a:lnTo>
                      <a:pt x="153057" y="194932"/>
                    </a:lnTo>
                    <a:lnTo>
                      <a:pt x="150314" y="191641"/>
                    </a:lnTo>
                    <a:lnTo>
                      <a:pt x="149217" y="187618"/>
                    </a:lnTo>
                    <a:lnTo>
                      <a:pt x="148119" y="178840"/>
                    </a:lnTo>
                    <a:lnTo>
                      <a:pt x="146656" y="177743"/>
                    </a:lnTo>
                    <a:lnTo>
                      <a:pt x="146108" y="174452"/>
                    </a:lnTo>
                    <a:lnTo>
                      <a:pt x="142816" y="167503"/>
                    </a:lnTo>
                    <a:lnTo>
                      <a:pt x="138610" y="163480"/>
                    </a:lnTo>
                    <a:lnTo>
                      <a:pt x="136416" y="163480"/>
                    </a:lnTo>
                    <a:lnTo>
                      <a:pt x="136965" y="168966"/>
                    </a:lnTo>
                    <a:lnTo>
                      <a:pt x="138793" y="170977"/>
                    </a:lnTo>
                    <a:lnTo>
                      <a:pt x="138245" y="170977"/>
                    </a:lnTo>
                    <a:lnTo>
                      <a:pt x="135502" y="168051"/>
                    </a:lnTo>
                    <a:lnTo>
                      <a:pt x="135136" y="165308"/>
                    </a:lnTo>
                    <a:lnTo>
                      <a:pt x="133125" y="162017"/>
                    </a:lnTo>
                    <a:lnTo>
                      <a:pt x="131845" y="158725"/>
                    </a:lnTo>
                    <a:lnTo>
                      <a:pt x="131845" y="157628"/>
                    </a:lnTo>
                    <a:lnTo>
                      <a:pt x="130382" y="155800"/>
                    </a:lnTo>
                    <a:lnTo>
                      <a:pt x="126541" y="153971"/>
                    </a:lnTo>
                    <a:lnTo>
                      <a:pt x="125993" y="149948"/>
                    </a:lnTo>
                    <a:lnTo>
                      <a:pt x="123433" y="145193"/>
                    </a:lnTo>
                    <a:lnTo>
                      <a:pt x="114472" y="135868"/>
                    </a:lnTo>
                    <a:lnTo>
                      <a:pt x="113009" y="130747"/>
                    </a:lnTo>
                    <a:lnTo>
                      <a:pt x="112644" y="127090"/>
                    </a:lnTo>
                    <a:lnTo>
                      <a:pt x="111364" y="123798"/>
                    </a:lnTo>
                    <a:lnTo>
                      <a:pt x="110815" y="120873"/>
                    </a:lnTo>
                    <a:lnTo>
                      <a:pt x="109901" y="120507"/>
                    </a:lnTo>
                    <a:lnTo>
                      <a:pt x="109352" y="119227"/>
                    </a:lnTo>
                    <a:lnTo>
                      <a:pt x="108255" y="118678"/>
                    </a:lnTo>
                    <a:lnTo>
                      <a:pt x="106792" y="119044"/>
                    </a:lnTo>
                    <a:lnTo>
                      <a:pt x="106061" y="118130"/>
                    </a:lnTo>
                    <a:lnTo>
                      <a:pt x="103684" y="114655"/>
                    </a:lnTo>
                    <a:lnTo>
                      <a:pt x="101489" y="108072"/>
                    </a:lnTo>
                    <a:lnTo>
                      <a:pt x="100758" y="108804"/>
                    </a:lnTo>
                    <a:lnTo>
                      <a:pt x="99295" y="108255"/>
                    </a:lnTo>
                    <a:lnTo>
                      <a:pt x="96735" y="105695"/>
                    </a:lnTo>
                    <a:lnTo>
                      <a:pt x="94540" y="106427"/>
                    </a:lnTo>
                    <a:lnTo>
                      <a:pt x="91066" y="100209"/>
                    </a:lnTo>
                    <a:lnTo>
                      <a:pt x="90152" y="95455"/>
                    </a:lnTo>
                    <a:lnTo>
                      <a:pt x="81008" y="88506"/>
                    </a:lnTo>
                    <a:lnTo>
                      <a:pt x="78814" y="85946"/>
                    </a:lnTo>
                    <a:lnTo>
                      <a:pt x="77717" y="83934"/>
                    </a:lnTo>
                    <a:lnTo>
                      <a:pt x="76254" y="82837"/>
                    </a:lnTo>
                    <a:lnTo>
                      <a:pt x="72597" y="82654"/>
                    </a:lnTo>
                    <a:lnTo>
                      <a:pt x="72048" y="80277"/>
                    </a:lnTo>
                    <a:lnTo>
                      <a:pt x="70402" y="76986"/>
                    </a:lnTo>
                    <a:lnTo>
                      <a:pt x="68391" y="73694"/>
                    </a:lnTo>
                    <a:lnTo>
                      <a:pt x="66379" y="71682"/>
                    </a:lnTo>
                    <a:lnTo>
                      <a:pt x="64551" y="62539"/>
                    </a:lnTo>
                    <a:lnTo>
                      <a:pt x="64185" y="54128"/>
                    </a:lnTo>
                    <a:lnTo>
                      <a:pt x="63636" y="50105"/>
                    </a:lnTo>
                    <a:lnTo>
                      <a:pt x="61076" y="46996"/>
                    </a:lnTo>
                    <a:lnTo>
                      <a:pt x="59979" y="43521"/>
                    </a:lnTo>
                    <a:lnTo>
                      <a:pt x="58882" y="35293"/>
                    </a:lnTo>
                    <a:lnTo>
                      <a:pt x="58882" y="31087"/>
                    </a:lnTo>
                    <a:lnTo>
                      <a:pt x="59796" y="28161"/>
                    </a:lnTo>
                    <a:lnTo>
                      <a:pt x="58699" y="23955"/>
                    </a:lnTo>
                    <a:close/>
                  </a:path>
                </a:pathLst>
              </a:custGeom>
              <a:grpFill/>
              <a:ln w="18272" cap="flat">
                <a:noFill/>
                <a:prstDash val="solid"/>
                <a:miter/>
              </a:ln>
            </p:spPr>
            <p:txBody>
              <a:bodyPr rtlCol="0" anchor="ctr"/>
              <a:lstStyle/>
              <a:p>
                <a:endParaRPr lang="en-GB" sz="1463"/>
              </a:p>
            </p:txBody>
          </p:sp>
          <p:sp>
            <p:nvSpPr>
              <p:cNvPr id="736" name="Freeform: Shape 735">
                <a:extLst>
                  <a:ext uri="{FF2B5EF4-FFF2-40B4-BE49-F238E27FC236}">
                    <a16:creationId xmlns:a16="http://schemas.microsoft.com/office/drawing/2014/main" id="{C6B5004B-EEE9-0617-BC83-948C107B92C5}"/>
                  </a:ext>
                </a:extLst>
              </p:cNvPr>
              <p:cNvSpPr/>
              <p:nvPr/>
            </p:nvSpPr>
            <p:spPr>
              <a:xfrm>
                <a:off x="3014488" y="3489927"/>
                <a:ext cx="767660" cy="486965"/>
              </a:xfrm>
              <a:custGeom>
                <a:avLst/>
                <a:gdLst>
                  <a:gd name="connsiteX0" fmla="*/ 58699 w 767660"/>
                  <a:gd name="connsiteY0" fmla="*/ 23955 h 486965"/>
                  <a:gd name="connsiteX1" fmla="*/ 62905 w 767660"/>
                  <a:gd name="connsiteY1" fmla="*/ 25784 h 486965"/>
                  <a:gd name="connsiteX2" fmla="*/ 64551 w 767660"/>
                  <a:gd name="connsiteY2" fmla="*/ 26149 h 486965"/>
                  <a:gd name="connsiteX3" fmla="*/ 68757 w 767660"/>
                  <a:gd name="connsiteY3" fmla="*/ 29807 h 486965"/>
                  <a:gd name="connsiteX4" fmla="*/ 69854 w 767660"/>
                  <a:gd name="connsiteY4" fmla="*/ 29258 h 486965"/>
                  <a:gd name="connsiteX5" fmla="*/ 70402 w 767660"/>
                  <a:gd name="connsiteY5" fmla="*/ 31087 h 486965"/>
                  <a:gd name="connsiteX6" fmla="*/ 74974 w 767660"/>
                  <a:gd name="connsiteY6" fmla="*/ 33464 h 486965"/>
                  <a:gd name="connsiteX7" fmla="*/ 77717 w 767660"/>
                  <a:gd name="connsiteY7" fmla="*/ 34195 h 486965"/>
                  <a:gd name="connsiteX8" fmla="*/ 84666 w 767660"/>
                  <a:gd name="connsiteY8" fmla="*/ 33098 h 486965"/>
                  <a:gd name="connsiteX9" fmla="*/ 88323 w 767660"/>
                  <a:gd name="connsiteY9" fmla="*/ 35475 h 486965"/>
                  <a:gd name="connsiteX10" fmla="*/ 88689 w 767660"/>
                  <a:gd name="connsiteY10" fmla="*/ 38218 h 486965"/>
                  <a:gd name="connsiteX11" fmla="*/ 90700 w 767660"/>
                  <a:gd name="connsiteY11" fmla="*/ 39316 h 486965"/>
                  <a:gd name="connsiteX12" fmla="*/ 99295 w 767660"/>
                  <a:gd name="connsiteY12" fmla="*/ 41327 h 486965"/>
                  <a:gd name="connsiteX13" fmla="*/ 101489 w 767660"/>
                  <a:gd name="connsiteY13" fmla="*/ 43156 h 486965"/>
                  <a:gd name="connsiteX14" fmla="*/ 103135 w 767660"/>
                  <a:gd name="connsiteY14" fmla="*/ 45533 h 486965"/>
                  <a:gd name="connsiteX15" fmla="*/ 103501 w 767660"/>
                  <a:gd name="connsiteY15" fmla="*/ 54310 h 486965"/>
                  <a:gd name="connsiteX16" fmla="*/ 104415 w 767660"/>
                  <a:gd name="connsiteY16" fmla="*/ 57053 h 486965"/>
                  <a:gd name="connsiteX17" fmla="*/ 107889 w 767660"/>
                  <a:gd name="connsiteY17" fmla="*/ 63088 h 486965"/>
                  <a:gd name="connsiteX18" fmla="*/ 108438 w 767660"/>
                  <a:gd name="connsiteY18" fmla="*/ 66196 h 486965"/>
                  <a:gd name="connsiteX19" fmla="*/ 109718 w 767660"/>
                  <a:gd name="connsiteY19" fmla="*/ 67477 h 486965"/>
                  <a:gd name="connsiteX20" fmla="*/ 111364 w 767660"/>
                  <a:gd name="connsiteY20" fmla="*/ 70402 h 486965"/>
                  <a:gd name="connsiteX21" fmla="*/ 112644 w 767660"/>
                  <a:gd name="connsiteY21" fmla="*/ 77534 h 486965"/>
                  <a:gd name="connsiteX22" fmla="*/ 114655 w 767660"/>
                  <a:gd name="connsiteY22" fmla="*/ 80460 h 486965"/>
                  <a:gd name="connsiteX23" fmla="*/ 116484 w 767660"/>
                  <a:gd name="connsiteY23" fmla="*/ 80826 h 486965"/>
                  <a:gd name="connsiteX24" fmla="*/ 117764 w 767660"/>
                  <a:gd name="connsiteY24" fmla="*/ 82289 h 486965"/>
                  <a:gd name="connsiteX25" fmla="*/ 119410 w 767660"/>
                  <a:gd name="connsiteY25" fmla="*/ 90883 h 486965"/>
                  <a:gd name="connsiteX26" fmla="*/ 120690 w 767660"/>
                  <a:gd name="connsiteY26" fmla="*/ 93077 h 486965"/>
                  <a:gd name="connsiteX27" fmla="*/ 121787 w 767660"/>
                  <a:gd name="connsiteY27" fmla="*/ 94357 h 486965"/>
                  <a:gd name="connsiteX28" fmla="*/ 124530 w 767660"/>
                  <a:gd name="connsiteY28" fmla="*/ 96003 h 486965"/>
                  <a:gd name="connsiteX29" fmla="*/ 126176 w 767660"/>
                  <a:gd name="connsiteY29" fmla="*/ 98380 h 486965"/>
                  <a:gd name="connsiteX30" fmla="*/ 128370 w 767660"/>
                  <a:gd name="connsiteY30" fmla="*/ 104781 h 486965"/>
                  <a:gd name="connsiteX31" fmla="*/ 132210 w 767660"/>
                  <a:gd name="connsiteY31" fmla="*/ 107707 h 486965"/>
                  <a:gd name="connsiteX32" fmla="*/ 134405 w 767660"/>
                  <a:gd name="connsiteY32" fmla="*/ 112827 h 486965"/>
                  <a:gd name="connsiteX33" fmla="*/ 138610 w 767660"/>
                  <a:gd name="connsiteY33" fmla="*/ 117581 h 486965"/>
                  <a:gd name="connsiteX34" fmla="*/ 143548 w 767660"/>
                  <a:gd name="connsiteY34" fmla="*/ 119775 h 486965"/>
                  <a:gd name="connsiteX35" fmla="*/ 149765 w 767660"/>
                  <a:gd name="connsiteY35" fmla="*/ 128004 h 486965"/>
                  <a:gd name="connsiteX36" fmla="*/ 154520 w 767660"/>
                  <a:gd name="connsiteY36" fmla="*/ 131479 h 486965"/>
                  <a:gd name="connsiteX37" fmla="*/ 162383 w 767660"/>
                  <a:gd name="connsiteY37" fmla="*/ 132942 h 486965"/>
                  <a:gd name="connsiteX38" fmla="*/ 165126 w 767660"/>
                  <a:gd name="connsiteY38" fmla="*/ 133673 h 486965"/>
                  <a:gd name="connsiteX39" fmla="*/ 166588 w 767660"/>
                  <a:gd name="connsiteY39" fmla="*/ 134770 h 486965"/>
                  <a:gd name="connsiteX40" fmla="*/ 166954 w 767660"/>
                  <a:gd name="connsiteY40" fmla="*/ 140988 h 486965"/>
                  <a:gd name="connsiteX41" fmla="*/ 166040 w 767660"/>
                  <a:gd name="connsiteY41" fmla="*/ 143182 h 486965"/>
                  <a:gd name="connsiteX42" fmla="*/ 166954 w 767660"/>
                  <a:gd name="connsiteY42" fmla="*/ 145193 h 486965"/>
                  <a:gd name="connsiteX43" fmla="*/ 167137 w 767660"/>
                  <a:gd name="connsiteY43" fmla="*/ 147388 h 486965"/>
                  <a:gd name="connsiteX44" fmla="*/ 169697 w 767660"/>
                  <a:gd name="connsiteY44" fmla="*/ 150497 h 486965"/>
                  <a:gd name="connsiteX45" fmla="*/ 173354 w 767660"/>
                  <a:gd name="connsiteY45" fmla="*/ 153422 h 486965"/>
                  <a:gd name="connsiteX46" fmla="*/ 180669 w 767660"/>
                  <a:gd name="connsiteY46" fmla="*/ 156897 h 486965"/>
                  <a:gd name="connsiteX47" fmla="*/ 183961 w 767660"/>
                  <a:gd name="connsiteY47" fmla="*/ 160737 h 486965"/>
                  <a:gd name="connsiteX48" fmla="*/ 185972 w 767660"/>
                  <a:gd name="connsiteY48" fmla="*/ 164760 h 486965"/>
                  <a:gd name="connsiteX49" fmla="*/ 187984 w 767660"/>
                  <a:gd name="connsiteY49" fmla="*/ 166040 h 486965"/>
                  <a:gd name="connsiteX50" fmla="*/ 188532 w 767660"/>
                  <a:gd name="connsiteY50" fmla="*/ 167503 h 486965"/>
                  <a:gd name="connsiteX51" fmla="*/ 194932 w 767660"/>
                  <a:gd name="connsiteY51" fmla="*/ 167137 h 486965"/>
                  <a:gd name="connsiteX52" fmla="*/ 198407 w 767660"/>
                  <a:gd name="connsiteY52" fmla="*/ 169331 h 486965"/>
                  <a:gd name="connsiteX53" fmla="*/ 200601 w 767660"/>
                  <a:gd name="connsiteY53" fmla="*/ 174452 h 486965"/>
                  <a:gd name="connsiteX54" fmla="*/ 203344 w 767660"/>
                  <a:gd name="connsiteY54" fmla="*/ 175549 h 486965"/>
                  <a:gd name="connsiteX55" fmla="*/ 203344 w 767660"/>
                  <a:gd name="connsiteY55" fmla="*/ 177378 h 486965"/>
                  <a:gd name="connsiteX56" fmla="*/ 200601 w 767660"/>
                  <a:gd name="connsiteY56" fmla="*/ 181949 h 486965"/>
                  <a:gd name="connsiteX57" fmla="*/ 199138 w 767660"/>
                  <a:gd name="connsiteY57" fmla="*/ 182863 h 486965"/>
                  <a:gd name="connsiteX58" fmla="*/ 198407 w 767660"/>
                  <a:gd name="connsiteY58" fmla="*/ 186155 h 486965"/>
                  <a:gd name="connsiteX59" fmla="*/ 197675 w 767660"/>
                  <a:gd name="connsiteY59" fmla="*/ 188166 h 486965"/>
                  <a:gd name="connsiteX60" fmla="*/ 197492 w 767660"/>
                  <a:gd name="connsiteY60" fmla="*/ 191458 h 486965"/>
                  <a:gd name="connsiteX61" fmla="*/ 198041 w 767660"/>
                  <a:gd name="connsiteY61" fmla="*/ 193652 h 486965"/>
                  <a:gd name="connsiteX62" fmla="*/ 200235 w 767660"/>
                  <a:gd name="connsiteY62" fmla="*/ 196578 h 486965"/>
                  <a:gd name="connsiteX63" fmla="*/ 205904 w 767660"/>
                  <a:gd name="connsiteY63" fmla="*/ 196578 h 486965"/>
                  <a:gd name="connsiteX64" fmla="*/ 209562 w 767660"/>
                  <a:gd name="connsiteY64" fmla="*/ 194201 h 486965"/>
                  <a:gd name="connsiteX65" fmla="*/ 210293 w 767660"/>
                  <a:gd name="connsiteY65" fmla="*/ 195847 h 486965"/>
                  <a:gd name="connsiteX66" fmla="*/ 209013 w 767660"/>
                  <a:gd name="connsiteY66" fmla="*/ 199870 h 486965"/>
                  <a:gd name="connsiteX67" fmla="*/ 209744 w 767660"/>
                  <a:gd name="connsiteY67" fmla="*/ 201698 h 486965"/>
                  <a:gd name="connsiteX68" fmla="*/ 220716 w 767660"/>
                  <a:gd name="connsiteY68" fmla="*/ 207184 h 486965"/>
                  <a:gd name="connsiteX69" fmla="*/ 223642 w 767660"/>
                  <a:gd name="connsiteY69" fmla="*/ 207733 h 486965"/>
                  <a:gd name="connsiteX70" fmla="*/ 225836 w 767660"/>
                  <a:gd name="connsiteY70" fmla="*/ 206453 h 486965"/>
                  <a:gd name="connsiteX71" fmla="*/ 231871 w 767660"/>
                  <a:gd name="connsiteY71" fmla="*/ 212487 h 486965"/>
                  <a:gd name="connsiteX72" fmla="*/ 234431 w 767660"/>
                  <a:gd name="connsiteY72" fmla="*/ 214133 h 486965"/>
                  <a:gd name="connsiteX73" fmla="*/ 235162 w 767660"/>
                  <a:gd name="connsiteY73" fmla="*/ 217790 h 486965"/>
                  <a:gd name="connsiteX74" fmla="*/ 234797 w 767660"/>
                  <a:gd name="connsiteY74" fmla="*/ 222728 h 486965"/>
                  <a:gd name="connsiteX75" fmla="*/ 235894 w 767660"/>
                  <a:gd name="connsiteY75" fmla="*/ 224556 h 486965"/>
                  <a:gd name="connsiteX76" fmla="*/ 251254 w 767660"/>
                  <a:gd name="connsiteY76" fmla="*/ 237174 h 486965"/>
                  <a:gd name="connsiteX77" fmla="*/ 256375 w 767660"/>
                  <a:gd name="connsiteY77" fmla="*/ 241745 h 486965"/>
                  <a:gd name="connsiteX78" fmla="*/ 259666 w 767660"/>
                  <a:gd name="connsiteY78" fmla="*/ 243391 h 486965"/>
                  <a:gd name="connsiteX79" fmla="*/ 261678 w 767660"/>
                  <a:gd name="connsiteY79" fmla="*/ 245586 h 486965"/>
                  <a:gd name="connsiteX80" fmla="*/ 262592 w 767660"/>
                  <a:gd name="connsiteY80" fmla="*/ 247780 h 486965"/>
                  <a:gd name="connsiteX81" fmla="*/ 262592 w 767660"/>
                  <a:gd name="connsiteY81" fmla="*/ 250523 h 486965"/>
                  <a:gd name="connsiteX82" fmla="*/ 263872 w 767660"/>
                  <a:gd name="connsiteY82" fmla="*/ 251986 h 486965"/>
                  <a:gd name="connsiteX83" fmla="*/ 266981 w 767660"/>
                  <a:gd name="connsiteY83" fmla="*/ 252351 h 486965"/>
                  <a:gd name="connsiteX84" fmla="*/ 269724 w 767660"/>
                  <a:gd name="connsiteY84" fmla="*/ 256192 h 486965"/>
                  <a:gd name="connsiteX85" fmla="*/ 272284 w 767660"/>
                  <a:gd name="connsiteY85" fmla="*/ 261678 h 486965"/>
                  <a:gd name="connsiteX86" fmla="*/ 274295 w 767660"/>
                  <a:gd name="connsiteY86" fmla="*/ 264238 h 486965"/>
                  <a:gd name="connsiteX87" fmla="*/ 279598 w 767660"/>
                  <a:gd name="connsiteY87" fmla="*/ 268261 h 486965"/>
                  <a:gd name="connsiteX88" fmla="*/ 284901 w 767660"/>
                  <a:gd name="connsiteY88" fmla="*/ 274478 h 486965"/>
                  <a:gd name="connsiteX89" fmla="*/ 291850 w 767660"/>
                  <a:gd name="connsiteY89" fmla="*/ 278867 h 486965"/>
                  <a:gd name="connsiteX90" fmla="*/ 292764 w 767660"/>
                  <a:gd name="connsiteY90" fmla="*/ 281975 h 486965"/>
                  <a:gd name="connsiteX91" fmla="*/ 292216 w 767660"/>
                  <a:gd name="connsiteY91" fmla="*/ 282524 h 486965"/>
                  <a:gd name="connsiteX92" fmla="*/ 292216 w 767660"/>
                  <a:gd name="connsiteY92" fmla="*/ 284901 h 486965"/>
                  <a:gd name="connsiteX93" fmla="*/ 295873 w 767660"/>
                  <a:gd name="connsiteY93" fmla="*/ 295690 h 486965"/>
                  <a:gd name="connsiteX94" fmla="*/ 298433 w 767660"/>
                  <a:gd name="connsiteY94" fmla="*/ 299347 h 486965"/>
                  <a:gd name="connsiteX95" fmla="*/ 299165 w 767660"/>
                  <a:gd name="connsiteY95" fmla="*/ 303188 h 486965"/>
                  <a:gd name="connsiteX96" fmla="*/ 301907 w 767660"/>
                  <a:gd name="connsiteY96" fmla="*/ 305930 h 486965"/>
                  <a:gd name="connsiteX97" fmla="*/ 303736 w 767660"/>
                  <a:gd name="connsiteY97" fmla="*/ 309222 h 486965"/>
                  <a:gd name="connsiteX98" fmla="*/ 304833 w 767660"/>
                  <a:gd name="connsiteY98" fmla="*/ 313245 h 486965"/>
                  <a:gd name="connsiteX99" fmla="*/ 304833 w 767660"/>
                  <a:gd name="connsiteY99" fmla="*/ 317268 h 486965"/>
                  <a:gd name="connsiteX100" fmla="*/ 303736 w 767660"/>
                  <a:gd name="connsiteY100" fmla="*/ 319645 h 486965"/>
                  <a:gd name="connsiteX101" fmla="*/ 299165 w 767660"/>
                  <a:gd name="connsiteY101" fmla="*/ 324217 h 486965"/>
                  <a:gd name="connsiteX102" fmla="*/ 298982 w 767660"/>
                  <a:gd name="connsiteY102" fmla="*/ 325131 h 486965"/>
                  <a:gd name="connsiteX103" fmla="*/ 299165 w 767660"/>
                  <a:gd name="connsiteY103" fmla="*/ 326594 h 486965"/>
                  <a:gd name="connsiteX104" fmla="*/ 302822 w 767660"/>
                  <a:gd name="connsiteY104" fmla="*/ 329520 h 486965"/>
                  <a:gd name="connsiteX105" fmla="*/ 303188 w 767660"/>
                  <a:gd name="connsiteY105" fmla="*/ 331531 h 486965"/>
                  <a:gd name="connsiteX106" fmla="*/ 296422 w 767660"/>
                  <a:gd name="connsiteY106" fmla="*/ 333909 h 486965"/>
                  <a:gd name="connsiteX107" fmla="*/ 294227 w 767660"/>
                  <a:gd name="connsiteY107" fmla="*/ 335554 h 486965"/>
                  <a:gd name="connsiteX108" fmla="*/ 293862 w 767660"/>
                  <a:gd name="connsiteY108" fmla="*/ 337200 h 486965"/>
                  <a:gd name="connsiteX109" fmla="*/ 294959 w 767660"/>
                  <a:gd name="connsiteY109" fmla="*/ 338663 h 486965"/>
                  <a:gd name="connsiteX110" fmla="*/ 297519 w 767660"/>
                  <a:gd name="connsiteY110" fmla="*/ 344149 h 486965"/>
                  <a:gd name="connsiteX111" fmla="*/ 298067 w 767660"/>
                  <a:gd name="connsiteY111" fmla="*/ 347806 h 486965"/>
                  <a:gd name="connsiteX112" fmla="*/ 299530 w 767660"/>
                  <a:gd name="connsiteY112" fmla="*/ 351829 h 486965"/>
                  <a:gd name="connsiteX113" fmla="*/ 303736 w 767660"/>
                  <a:gd name="connsiteY113" fmla="*/ 354206 h 486965"/>
                  <a:gd name="connsiteX114" fmla="*/ 310502 w 767660"/>
                  <a:gd name="connsiteY114" fmla="*/ 362070 h 486965"/>
                  <a:gd name="connsiteX115" fmla="*/ 312879 w 767660"/>
                  <a:gd name="connsiteY115" fmla="*/ 364264 h 486965"/>
                  <a:gd name="connsiteX116" fmla="*/ 316354 w 767660"/>
                  <a:gd name="connsiteY116" fmla="*/ 367007 h 486965"/>
                  <a:gd name="connsiteX117" fmla="*/ 318914 w 767660"/>
                  <a:gd name="connsiteY117" fmla="*/ 368470 h 486965"/>
                  <a:gd name="connsiteX118" fmla="*/ 323668 w 767660"/>
                  <a:gd name="connsiteY118" fmla="*/ 369750 h 486965"/>
                  <a:gd name="connsiteX119" fmla="*/ 326960 w 767660"/>
                  <a:gd name="connsiteY119" fmla="*/ 369750 h 486965"/>
                  <a:gd name="connsiteX120" fmla="*/ 328971 w 767660"/>
                  <a:gd name="connsiteY120" fmla="*/ 370847 h 486965"/>
                  <a:gd name="connsiteX121" fmla="*/ 334640 w 767660"/>
                  <a:gd name="connsiteY121" fmla="*/ 376150 h 486965"/>
                  <a:gd name="connsiteX122" fmla="*/ 338480 w 767660"/>
                  <a:gd name="connsiteY122" fmla="*/ 377430 h 486965"/>
                  <a:gd name="connsiteX123" fmla="*/ 342138 w 767660"/>
                  <a:gd name="connsiteY123" fmla="*/ 380722 h 486965"/>
                  <a:gd name="connsiteX124" fmla="*/ 342869 w 767660"/>
                  <a:gd name="connsiteY124" fmla="*/ 382733 h 486965"/>
                  <a:gd name="connsiteX125" fmla="*/ 342869 w 767660"/>
                  <a:gd name="connsiteY125" fmla="*/ 384196 h 486965"/>
                  <a:gd name="connsiteX126" fmla="*/ 344698 w 767660"/>
                  <a:gd name="connsiteY126" fmla="*/ 384379 h 486965"/>
                  <a:gd name="connsiteX127" fmla="*/ 346160 w 767660"/>
                  <a:gd name="connsiteY127" fmla="*/ 385476 h 486965"/>
                  <a:gd name="connsiteX128" fmla="*/ 346343 w 767660"/>
                  <a:gd name="connsiteY128" fmla="*/ 387122 h 486965"/>
                  <a:gd name="connsiteX129" fmla="*/ 347441 w 767660"/>
                  <a:gd name="connsiteY129" fmla="*/ 389316 h 486965"/>
                  <a:gd name="connsiteX130" fmla="*/ 350001 w 767660"/>
                  <a:gd name="connsiteY130" fmla="*/ 390962 h 486965"/>
                  <a:gd name="connsiteX131" fmla="*/ 356218 w 767660"/>
                  <a:gd name="connsiteY131" fmla="*/ 391876 h 486965"/>
                  <a:gd name="connsiteX132" fmla="*/ 358961 w 767660"/>
                  <a:gd name="connsiteY132" fmla="*/ 393522 h 486965"/>
                  <a:gd name="connsiteX133" fmla="*/ 361521 w 767660"/>
                  <a:gd name="connsiteY133" fmla="*/ 393705 h 486965"/>
                  <a:gd name="connsiteX134" fmla="*/ 362252 w 767660"/>
                  <a:gd name="connsiteY134" fmla="*/ 395533 h 486965"/>
                  <a:gd name="connsiteX135" fmla="*/ 377247 w 767660"/>
                  <a:gd name="connsiteY135" fmla="*/ 399740 h 486965"/>
                  <a:gd name="connsiteX136" fmla="*/ 379990 w 767660"/>
                  <a:gd name="connsiteY136" fmla="*/ 400471 h 486965"/>
                  <a:gd name="connsiteX137" fmla="*/ 383647 w 767660"/>
                  <a:gd name="connsiteY137" fmla="*/ 400654 h 486965"/>
                  <a:gd name="connsiteX138" fmla="*/ 385659 w 767660"/>
                  <a:gd name="connsiteY138" fmla="*/ 399922 h 486965"/>
                  <a:gd name="connsiteX139" fmla="*/ 387305 w 767660"/>
                  <a:gd name="connsiteY139" fmla="*/ 400471 h 486965"/>
                  <a:gd name="connsiteX140" fmla="*/ 393705 w 767660"/>
                  <a:gd name="connsiteY140" fmla="*/ 403945 h 486965"/>
                  <a:gd name="connsiteX141" fmla="*/ 395899 w 767660"/>
                  <a:gd name="connsiteY141" fmla="*/ 407237 h 486965"/>
                  <a:gd name="connsiteX142" fmla="*/ 396265 w 767660"/>
                  <a:gd name="connsiteY142" fmla="*/ 408700 h 486965"/>
                  <a:gd name="connsiteX143" fmla="*/ 398277 w 767660"/>
                  <a:gd name="connsiteY143" fmla="*/ 409248 h 486965"/>
                  <a:gd name="connsiteX144" fmla="*/ 399557 w 767660"/>
                  <a:gd name="connsiteY144" fmla="*/ 410711 h 486965"/>
                  <a:gd name="connsiteX145" fmla="*/ 402665 w 767660"/>
                  <a:gd name="connsiteY145" fmla="*/ 411991 h 486965"/>
                  <a:gd name="connsiteX146" fmla="*/ 405774 w 767660"/>
                  <a:gd name="connsiteY146" fmla="*/ 414186 h 486965"/>
                  <a:gd name="connsiteX147" fmla="*/ 409431 w 767660"/>
                  <a:gd name="connsiteY147" fmla="*/ 415649 h 486965"/>
                  <a:gd name="connsiteX148" fmla="*/ 409797 w 767660"/>
                  <a:gd name="connsiteY148" fmla="*/ 417843 h 486965"/>
                  <a:gd name="connsiteX149" fmla="*/ 412540 w 767660"/>
                  <a:gd name="connsiteY149" fmla="*/ 419854 h 486965"/>
                  <a:gd name="connsiteX150" fmla="*/ 414186 w 767660"/>
                  <a:gd name="connsiteY150" fmla="*/ 419306 h 486965"/>
                  <a:gd name="connsiteX151" fmla="*/ 417294 w 767660"/>
                  <a:gd name="connsiteY151" fmla="*/ 421135 h 486965"/>
                  <a:gd name="connsiteX152" fmla="*/ 419489 w 767660"/>
                  <a:gd name="connsiteY152" fmla="*/ 422049 h 486965"/>
                  <a:gd name="connsiteX153" fmla="*/ 424609 w 767660"/>
                  <a:gd name="connsiteY153" fmla="*/ 423695 h 486965"/>
                  <a:gd name="connsiteX154" fmla="*/ 428815 w 767660"/>
                  <a:gd name="connsiteY154" fmla="*/ 424243 h 486965"/>
                  <a:gd name="connsiteX155" fmla="*/ 436678 w 767660"/>
                  <a:gd name="connsiteY155" fmla="*/ 426986 h 486965"/>
                  <a:gd name="connsiteX156" fmla="*/ 441615 w 767660"/>
                  <a:gd name="connsiteY156" fmla="*/ 429912 h 486965"/>
                  <a:gd name="connsiteX157" fmla="*/ 445090 w 767660"/>
                  <a:gd name="connsiteY157" fmla="*/ 431375 h 486965"/>
                  <a:gd name="connsiteX158" fmla="*/ 456244 w 767660"/>
                  <a:gd name="connsiteY158" fmla="*/ 434667 h 486965"/>
                  <a:gd name="connsiteX159" fmla="*/ 463376 w 767660"/>
                  <a:gd name="connsiteY159" fmla="*/ 437592 h 486965"/>
                  <a:gd name="connsiteX160" fmla="*/ 467399 w 767660"/>
                  <a:gd name="connsiteY160" fmla="*/ 437044 h 486965"/>
                  <a:gd name="connsiteX161" fmla="*/ 472336 w 767660"/>
                  <a:gd name="connsiteY161" fmla="*/ 441432 h 486965"/>
                  <a:gd name="connsiteX162" fmla="*/ 482942 w 767660"/>
                  <a:gd name="connsiteY162" fmla="*/ 447832 h 486965"/>
                  <a:gd name="connsiteX163" fmla="*/ 485685 w 767660"/>
                  <a:gd name="connsiteY163" fmla="*/ 448564 h 486965"/>
                  <a:gd name="connsiteX164" fmla="*/ 487697 w 767660"/>
                  <a:gd name="connsiteY164" fmla="*/ 448564 h 486965"/>
                  <a:gd name="connsiteX165" fmla="*/ 489891 w 767660"/>
                  <a:gd name="connsiteY165" fmla="*/ 450210 h 486965"/>
                  <a:gd name="connsiteX166" fmla="*/ 492817 w 767660"/>
                  <a:gd name="connsiteY166" fmla="*/ 451307 h 486965"/>
                  <a:gd name="connsiteX167" fmla="*/ 497754 w 767660"/>
                  <a:gd name="connsiteY167" fmla="*/ 452953 h 486965"/>
                  <a:gd name="connsiteX168" fmla="*/ 510738 w 767660"/>
                  <a:gd name="connsiteY168" fmla="*/ 454416 h 486965"/>
                  <a:gd name="connsiteX169" fmla="*/ 515492 w 767660"/>
                  <a:gd name="connsiteY169" fmla="*/ 456976 h 486965"/>
                  <a:gd name="connsiteX170" fmla="*/ 518601 w 767660"/>
                  <a:gd name="connsiteY170" fmla="*/ 458073 h 486965"/>
                  <a:gd name="connsiteX171" fmla="*/ 519881 w 767660"/>
                  <a:gd name="connsiteY171" fmla="*/ 458073 h 486965"/>
                  <a:gd name="connsiteX172" fmla="*/ 523538 w 767660"/>
                  <a:gd name="connsiteY172" fmla="*/ 459901 h 486965"/>
                  <a:gd name="connsiteX173" fmla="*/ 530304 w 767660"/>
                  <a:gd name="connsiteY173" fmla="*/ 460267 h 486965"/>
                  <a:gd name="connsiteX174" fmla="*/ 533413 w 767660"/>
                  <a:gd name="connsiteY174" fmla="*/ 459901 h 486965"/>
                  <a:gd name="connsiteX175" fmla="*/ 536156 w 767660"/>
                  <a:gd name="connsiteY175" fmla="*/ 458622 h 486965"/>
                  <a:gd name="connsiteX176" fmla="*/ 538167 w 767660"/>
                  <a:gd name="connsiteY176" fmla="*/ 456976 h 486965"/>
                  <a:gd name="connsiteX177" fmla="*/ 543287 w 767660"/>
                  <a:gd name="connsiteY177" fmla="*/ 454781 h 486965"/>
                  <a:gd name="connsiteX178" fmla="*/ 547493 w 767660"/>
                  <a:gd name="connsiteY178" fmla="*/ 453867 h 486965"/>
                  <a:gd name="connsiteX179" fmla="*/ 557002 w 767660"/>
                  <a:gd name="connsiteY179" fmla="*/ 447284 h 486965"/>
                  <a:gd name="connsiteX180" fmla="*/ 559562 w 767660"/>
                  <a:gd name="connsiteY180" fmla="*/ 446370 h 486965"/>
                  <a:gd name="connsiteX181" fmla="*/ 562671 w 767660"/>
                  <a:gd name="connsiteY181" fmla="*/ 445090 h 486965"/>
                  <a:gd name="connsiteX182" fmla="*/ 570900 w 767660"/>
                  <a:gd name="connsiteY182" fmla="*/ 445090 h 486965"/>
                  <a:gd name="connsiteX183" fmla="*/ 576569 w 767660"/>
                  <a:gd name="connsiteY183" fmla="*/ 446735 h 486965"/>
                  <a:gd name="connsiteX184" fmla="*/ 586626 w 767660"/>
                  <a:gd name="connsiteY184" fmla="*/ 450758 h 486965"/>
                  <a:gd name="connsiteX185" fmla="*/ 597963 w 767660"/>
                  <a:gd name="connsiteY185" fmla="*/ 456244 h 486965"/>
                  <a:gd name="connsiteX186" fmla="*/ 606375 w 767660"/>
                  <a:gd name="connsiteY186" fmla="*/ 464290 h 486965"/>
                  <a:gd name="connsiteX187" fmla="*/ 609850 w 767660"/>
                  <a:gd name="connsiteY187" fmla="*/ 468496 h 486965"/>
                  <a:gd name="connsiteX188" fmla="*/ 619176 w 767660"/>
                  <a:gd name="connsiteY188" fmla="*/ 477091 h 486965"/>
                  <a:gd name="connsiteX189" fmla="*/ 622833 w 767660"/>
                  <a:gd name="connsiteY189" fmla="*/ 481296 h 486965"/>
                  <a:gd name="connsiteX190" fmla="*/ 630879 w 767660"/>
                  <a:gd name="connsiteY190" fmla="*/ 486965 h 486965"/>
                  <a:gd name="connsiteX191" fmla="*/ 631976 w 767660"/>
                  <a:gd name="connsiteY191" fmla="*/ 486600 h 486965"/>
                  <a:gd name="connsiteX192" fmla="*/ 632708 w 767660"/>
                  <a:gd name="connsiteY192" fmla="*/ 479468 h 486965"/>
                  <a:gd name="connsiteX193" fmla="*/ 633988 w 767660"/>
                  <a:gd name="connsiteY193" fmla="*/ 478188 h 486965"/>
                  <a:gd name="connsiteX194" fmla="*/ 634353 w 767660"/>
                  <a:gd name="connsiteY194" fmla="*/ 476725 h 486965"/>
                  <a:gd name="connsiteX195" fmla="*/ 633256 w 767660"/>
                  <a:gd name="connsiteY195" fmla="*/ 473433 h 486965"/>
                  <a:gd name="connsiteX196" fmla="*/ 633988 w 767660"/>
                  <a:gd name="connsiteY196" fmla="*/ 473068 h 486965"/>
                  <a:gd name="connsiteX197" fmla="*/ 634902 w 767660"/>
                  <a:gd name="connsiteY197" fmla="*/ 470690 h 486965"/>
                  <a:gd name="connsiteX198" fmla="*/ 638193 w 767660"/>
                  <a:gd name="connsiteY198" fmla="*/ 465936 h 486965"/>
                  <a:gd name="connsiteX199" fmla="*/ 638376 w 767660"/>
                  <a:gd name="connsiteY199" fmla="*/ 464473 h 486965"/>
                  <a:gd name="connsiteX200" fmla="*/ 649348 w 767660"/>
                  <a:gd name="connsiteY200" fmla="*/ 447284 h 486965"/>
                  <a:gd name="connsiteX201" fmla="*/ 662880 w 767660"/>
                  <a:gd name="connsiteY201" fmla="*/ 446735 h 486965"/>
                  <a:gd name="connsiteX202" fmla="*/ 673486 w 767660"/>
                  <a:gd name="connsiteY202" fmla="*/ 446735 h 486965"/>
                  <a:gd name="connsiteX203" fmla="*/ 674035 w 767660"/>
                  <a:gd name="connsiteY203" fmla="*/ 446918 h 486965"/>
                  <a:gd name="connsiteX204" fmla="*/ 674400 w 767660"/>
                  <a:gd name="connsiteY204" fmla="*/ 446370 h 486965"/>
                  <a:gd name="connsiteX205" fmla="*/ 674766 w 767660"/>
                  <a:gd name="connsiteY205" fmla="*/ 439604 h 486965"/>
                  <a:gd name="connsiteX206" fmla="*/ 673486 w 767660"/>
                  <a:gd name="connsiteY206" fmla="*/ 437227 h 486965"/>
                  <a:gd name="connsiteX207" fmla="*/ 669280 w 767660"/>
                  <a:gd name="connsiteY207" fmla="*/ 433569 h 486965"/>
                  <a:gd name="connsiteX208" fmla="*/ 667634 w 767660"/>
                  <a:gd name="connsiteY208" fmla="*/ 429363 h 486965"/>
                  <a:gd name="connsiteX209" fmla="*/ 660137 w 767660"/>
                  <a:gd name="connsiteY209" fmla="*/ 424792 h 486965"/>
                  <a:gd name="connsiteX210" fmla="*/ 648434 w 767660"/>
                  <a:gd name="connsiteY210" fmla="*/ 413271 h 486965"/>
                  <a:gd name="connsiteX211" fmla="*/ 649165 w 767660"/>
                  <a:gd name="connsiteY211" fmla="*/ 413637 h 486965"/>
                  <a:gd name="connsiteX212" fmla="*/ 663794 w 767660"/>
                  <a:gd name="connsiteY212" fmla="*/ 413637 h 486965"/>
                  <a:gd name="connsiteX213" fmla="*/ 664160 w 767660"/>
                  <a:gd name="connsiteY213" fmla="*/ 401202 h 486965"/>
                  <a:gd name="connsiteX214" fmla="*/ 708047 w 767660"/>
                  <a:gd name="connsiteY214" fmla="*/ 400837 h 486965"/>
                  <a:gd name="connsiteX215" fmla="*/ 714265 w 767660"/>
                  <a:gd name="connsiteY215" fmla="*/ 399374 h 486965"/>
                  <a:gd name="connsiteX216" fmla="*/ 716642 w 767660"/>
                  <a:gd name="connsiteY216" fmla="*/ 399374 h 486965"/>
                  <a:gd name="connsiteX217" fmla="*/ 723408 w 767660"/>
                  <a:gd name="connsiteY217" fmla="*/ 386573 h 486965"/>
                  <a:gd name="connsiteX218" fmla="*/ 725236 w 767660"/>
                  <a:gd name="connsiteY218" fmla="*/ 385659 h 486965"/>
                  <a:gd name="connsiteX219" fmla="*/ 727979 w 767660"/>
                  <a:gd name="connsiteY219" fmla="*/ 386025 h 486965"/>
                  <a:gd name="connsiteX220" fmla="*/ 728345 w 767660"/>
                  <a:gd name="connsiteY220" fmla="*/ 382916 h 486965"/>
                  <a:gd name="connsiteX221" fmla="*/ 733465 w 767660"/>
                  <a:gd name="connsiteY221" fmla="*/ 375419 h 486965"/>
                  <a:gd name="connsiteX222" fmla="*/ 736940 w 767660"/>
                  <a:gd name="connsiteY222" fmla="*/ 376516 h 486965"/>
                  <a:gd name="connsiteX223" fmla="*/ 735477 w 767660"/>
                  <a:gd name="connsiteY223" fmla="*/ 383647 h 486965"/>
                  <a:gd name="connsiteX224" fmla="*/ 738220 w 767660"/>
                  <a:gd name="connsiteY224" fmla="*/ 384196 h 486965"/>
                  <a:gd name="connsiteX225" fmla="*/ 739317 w 767660"/>
                  <a:gd name="connsiteY225" fmla="*/ 385842 h 486965"/>
                  <a:gd name="connsiteX226" fmla="*/ 738768 w 767660"/>
                  <a:gd name="connsiteY226" fmla="*/ 392608 h 486965"/>
                  <a:gd name="connsiteX227" fmla="*/ 739866 w 767660"/>
                  <a:gd name="connsiteY227" fmla="*/ 396996 h 486965"/>
                  <a:gd name="connsiteX228" fmla="*/ 741694 w 767660"/>
                  <a:gd name="connsiteY228" fmla="*/ 394802 h 486965"/>
                  <a:gd name="connsiteX229" fmla="*/ 744071 w 767660"/>
                  <a:gd name="connsiteY229" fmla="*/ 385110 h 486965"/>
                  <a:gd name="connsiteX230" fmla="*/ 744620 w 767660"/>
                  <a:gd name="connsiteY230" fmla="*/ 379807 h 486965"/>
                  <a:gd name="connsiteX231" fmla="*/ 748643 w 767660"/>
                  <a:gd name="connsiteY231" fmla="*/ 368836 h 486965"/>
                  <a:gd name="connsiteX232" fmla="*/ 749740 w 767660"/>
                  <a:gd name="connsiteY232" fmla="*/ 364264 h 486965"/>
                  <a:gd name="connsiteX233" fmla="*/ 748643 w 767660"/>
                  <a:gd name="connsiteY233" fmla="*/ 362252 h 486965"/>
                  <a:gd name="connsiteX234" fmla="*/ 746449 w 767660"/>
                  <a:gd name="connsiteY234" fmla="*/ 360607 h 486965"/>
                  <a:gd name="connsiteX235" fmla="*/ 750289 w 767660"/>
                  <a:gd name="connsiteY235" fmla="*/ 357864 h 486965"/>
                  <a:gd name="connsiteX236" fmla="*/ 750106 w 767660"/>
                  <a:gd name="connsiteY236" fmla="*/ 354755 h 486965"/>
                  <a:gd name="connsiteX237" fmla="*/ 746449 w 767660"/>
                  <a:gd name="connsiteY237" fmla="*/ 353109 h 486965"/>
                  <a:gd name="connsiteX238" fmla="*/ 749192 w 767660"/>
                  <a:gd name="connsiteY238" fmla="*/ 349269 h 486965"/>
                  <a:gd name="connsiteX239" fmla="*/ 751386 w 767660"/>
                  <a:gd name="connsiteY239" fmla="*/ 344880 h 486965"/>
                  <a:gd name="connsiteX240" fmla="*/ 751386 w 767660"/>
                  <a:gd name="connsiteY240" fmla="*/ 341040 h 486965"/>
                  <a:gd name="connsiteX241" fmla="*/ 756140 w 767660"/>
                  <a:gd name="connsiteY241" fmla="*/ 331714 h 486965"/>
                  <a:gd name="connsiteX242" fmla="*/ 759981 w 767660"/>
                  <a:gd name="connsiteY242" fmla="*/ 328606 h 486965"/>
                  <a:gd name="connsiteX243" fmla="*/ 765649 w 767660"/>
                  <a:gd name="connsiteY243" fmla="*/ 322571 h 486965"/>
                  <a:gd name="connsiteX244" fmla="*/ 767112 w 767660"/>
                  <a:gd name="connsiteY244" fmla="*/ 318182 h 486965"/>
                  <a:gd name="connsiteX245" fmla="*/ 767661 w 767660"/>
                  <a:gd name="connsiteY245" fmla="*/ 313611 h 486965"/>
                  <a:gd name="connsiteX246" fmla="*/ 766381 w 767660"/>
                  <a:gd name="connsiteY246" fmla="*/ 308308 h 486965"/>
                  <a:gd name="connsiteX247" fmla="*/ 763455 w 767660"/>
                  <a:gd name="connsiteY247" fmla="*/ 304468 h 486965"/>
                  <a:gd name="connsiteX248" fmla="*/ 749374 w 767660"/>
                  <a:gd name="connsiteY248" fmla="*/ 302822 h 486965"/>
                  <a:gd name="connsiteX249" fmla="*/ 743523 w 767660"/>
                  <a:gd name="connsiteY249" fmla="*/ 307942 h 486965"/>
                  <a:gd name="connsiteX250" fmla="*/ 743523 w 767660"/>
                  <a:gd name="connsiteY250" fmla="*/ 302456 h 486965"/>
                  <a:gd name="connsiteX251" fmla="*/ 735477 w 767660"/>
                  <a:gd name="connsiteY251" fmla="*/ 300628 h 486965"/>
                  <a:gd name="connsiteX252" fmla="*/ 729808 w 767660"/>
                  <a:gd name="connsiteY252" fmla="*/ 301176 h 486965"/>
                  <a:gd name="connsiteX253" fmla="*/ 720299 w 767660"/>
                  <a:gd name="connsiteY253" fmla="*/ 303919 h 486965"/>
                  <a:gd name="connsiteX254" fmla="*/ 715362 w 767660"/>
                  <a:gd name="connsiteY254" fmla="*/ 307028 h 486965"/>
                  <a:gd name="connsiteX255" fmla="*/ 704024 w 767660"/>
                  <a:gd name="connsiteY255" fmla="*/ 307942 h 486965"/>
                  <a:gd name="connsiteX256" fmla="*/ 697075 w 767660"/>
                  <a:gd name="connsiteY256" fmla="*/ 307942 h 486965"/>
                  <a:gd name="connsiteX257" fmla="*/ 692687 w 767660"/>
                  <a:gd name="connsiteY257" fmla="*/ 308491 h 486965"/>
                  <a:gd name="connsiteX258" fmla="*/ 687384 w 767660"/>
                  <a:gd name="connsiteY258" fmla="*/ 310685 h 486965"/>
                  <a:gd name="connsiteX259" fmla="*/ 682995 w 767660"/>
                  <a:gd name="connsiteY259" fmla="*/ 311599 h 486965"/>
                  <a:gd name="connsiteX260" fmla="*/ 678058 w 767660"/>
                  <a:gd name="connsiteY260" fmla="*/ 315439 h 486965"/>
                  <a:gd name="connsiteX261" fmla="*/ 676046 w 767660"/>
                  <a:gd name="connsiteY261" fmla="*/ 321291 h 486965"/>
                  <a:gd name="connsiteX262" fmla="*/ 674949 w 767660"/>
                  <a:gd name="connsiteY262" fmla="*/ 334640 h 486965"/>
                  <a:gd name="connsiteX263" fmla="*/ 673303 w 767660"/>
                  <a:gd name="connsiteY263" fmla="*/ 342503 h 486965"/>
                  <a:gd name="connsiteX264" fmla="*/ 671657 w 767660"/>
                  <a:gd name="connsiteY264" fmla="*/ 348172 h 486965"/>
                  <a:gd name="connsiteX265" fmla="*/ 668732 w 767660"/>
                  <a:gd name="connsiteY265" fmla="*/ 352012 h 486965"/>
                  <a:gd name="connsiteX266" fmla="*/ 667634 w 767660"/>
                  <a:gd name="connsiteY266" fmla="*/ 357864 h 486965"/>
                  <a:gd name="connsiteX267" fmla="*/ 665440 w 767660"/>
                  <a:gd name="connsiteY267" fmla="*/ 363350 h 486965"/>
                  <a:gd name="connsiteX268" fmla="*/ 660320 w 767660"/>
                  <a:gd name="connsiteY268" fmla="*/ 368287 h 486965"/>
                  <a:gd name="connsiteX269" fmla="*/ 653554 w 767660"/>
                  <a:gd name="connsiteY269" fmla="*/ 371030 h 486965"/>
                  <a:gd name="connsiteX270" fmla="*/ 654651 w 767660"/>
                  <a:gd name="connsiteY270" fmla="*/ 379807 h 486965"/>
                  <a:gd name="connsiteX271" fmla="*/ 646605 w 767660"/>
                  <a:gd name="connsiteY271" fmla="*/ 384196 h 486965"/>
                  <a:gd name="connsiteX272" fmla="*/ 642216 w 767660"/>
                  <a:gd name="connsiteY272" fmla="*/ 384745 h 486965"/>
                  <a:gd name="connsiteX273" fmla="*/ 639291 w 767660"/>
                  <a:gd name="connsiteY273" fmla="*/ 384196 h 486965"/>
                  <a:gd name="connsiteX274" fmla="*/ 638011 w 767660"/>
                  <a:gd name="connsiteY274" fmla="*/ 382002 h 486965"/>
                  <a:gd name="connsiteX275" fmla="*/ 637645 w 767660"/>
                  <a:gd name="connsiteY275" fmla="*/ 379259 h 486965"/>
                  <a:gd name="connsiteX276" fmla="*/ 633805 w 767660"/>
                  <a:gd name="connsiteY276" fmla="*/ 378162 h 486965"/>
                  <a:gd name="connsiteX277" fmla="*/ 625942 w 767660"/>
                  <a:gd name="connsiteY277" fmla="*/ 378162 h 486965"/>
                  <a:gd name="connsiteX278" fmla="*/ 623199 w 767660"/>
                  <a:gd name="connsiteY278" fmla="*/ 379442 h 486965"/>
                  <a:gd name="connsiteX279" fmla="*/ 618627 w 767660"/>
                  <a:gd name="connsiteY279" fmla="*/ 380356 h 486965"/>
                  <a:gd name="connsiteX280" fmla="*/ 612410 w 767660"/>
                  <a:gd name="connsiteY280" fmla="*/ 384013 h 486965"/>
                  <a:gd name="connsiteX281" fmla="*/ 607472 w 767660"/>
                  <a:gd name="connsiteY281" fmla="*/ 384745 h 486965"/>
                  <a:gd name="connsiteX282" fmla="*/ 603449 w 767660"/>
                  <a:gd name="connsiteY282" fmla="*/ 384196 h 486965"/>
                  <a:gd name="connsiteX283" fmla="*/ 590283 w 767660"/>
                  <a:gd name="connsiteY283" fmla="*/ 386390 h 486965"/>
                  <a:gd name="connsiteX284" fmla="*/ 579860 w 767660"/>
                  <a:gd name="connsiteY284" fmla="*/ 392608 h 486965"/>
                  <a:gd name="connsiteX285" fmla="*/ 573826 w 767660"/>
                  <a:gd name="connsiteY285" fmla="*/ 392608 h 486965"/>
                  <a:gd name="connsiteX286" fmla="*/ 567608 w 767660"/>
                  <a:gd name="connsiteY286" fmla="*/ 388219 h 486965"/>
                  <a:gd name="connsiteX287" fmla="*/ 562671 w 767660"/>
                  <a:gd name="connsiteY287" fmla="*/ 381453 h 486965"/>
                  <a:gd name="connsiteX288" fmla="*/ 560659 w 767660"/>
                  <a:gd name="connsiteY288" fmla="*/ 380173 h 486965"/>
                  <a:gd name="connsiteX289" fmla="*/ 560659 w 767660"/>
                  <a:gd name="connsiteY289" fmla="*/ 380905 h 486965"/>
                  <a:gd name="connsiteX290" fmla="*/ 553345 w 767660"/>
                  <a:gd name="connsiteY290" fmla="*/ 380539 h 486965"/>
                  <a:gd name="connsiteX291" fmla="*/ 548042 w 767660"/>
                  <a:gd name="connsiteY291" fmla="*/ 377979 h 486965"/>
                  <a:gd name="connsiteX292" fmla="*/ 544384 w 767660"/>
                  <a:gd name="connsiteY292" fmla="*/ 376882 h 486965"/>
                  <a:gd name="connsiteX293" fmla="*/ 541824 w 767660"/>
                  <a:gd name="connsiteY293" fmla="*/ 375236 h 486965"/>
                  <a:gd name="connsiteX294" fmla="*/ 539264 w 767660"/>
                  <a:gd name="connsiteY294" fmla="*/ 371944 h 486965"/>
                  <a:gd name="connsiteX295" fmla="*/ 537619 w 767660"/>
                  <a:gd name="connsiteY295" fmla="*/ 370847 h 486965"/>
                  <a:gd name="connsiteX296" fmla="*/ 534876 w 767660"/>
                  <a:gd name="connsiteY296" fmla="*/ 367555 h 486965"/>
                  <a:gd name="connsiteX297" fmla="*/ 533413 w 767660"/>
                  <a:gd name="connsiteY297" fmla="*/ 366458 h 486965"/>
                  <a:gd name="connsiteX298" fmla="*/ 532315 w 767660"/>
                  <a:gd name="connsiteY298" fmla="*/ 366458 h 486965"/>
                  <a:gd name="connsiteX299" fmla="*/ 531767 w 767660"/>
                  <a:gd name="connsiteY299" fmla="*/ 365910 h 486965"/>
                  <a:gd name="connsiteX300" fmla="*/ 530853 w 767660"/>
                  <a:gd name="connsiteY300" fmla="*/ 361704 h 486965"/>
                  <a:gd name="connsiteX301" fmla="*/ 523538 w 767660"/>
                  <a:gd name="connsiteY301" fmla="*/ 345246 h 486965"/>
                  <a:gd name="connsiteX302" fmla="*/ 521344 w 767660"/>
                  <a:gd name="connsiteY302" fmla="*/ 341589 h 486965"/>
                  <a:gd name="connsiteX303" fmla="*/ 518601 w 767660"/>
                  <a:gd name="connsiteY303" fmla="*/ 339395 h 486965"/>
                  <a:gd name="connsiteX304" fmla="*/ 512932 w 767660"/>
                  <a:gd name="connsiteY304" fmla="*/ 333726 h 486965"/>
                  <a:gd name="connsiteX305" fmla="*/ 510738 w 767660"/>
                  <a:gd name="connsiteY305" fmla="*/ 330800 h 486965"/>
                  <a:gd name="connsiteX306" fmla="*/ 504155 w 767660"/>
                  <a:gd name="connsiteY306" fmla="*/ 319462 h 486965"/>
                  <a:gd name="connsiteX307" fmla="*/ 502509 w 767660"/>
                  <a:gd name="connsiteY307" fmla="*/ 314708 h 486965"/>
                  <a:gd name="connsiteX308" fmla="*/ 503057 w 767660"/>
                  <a:gd name="connsiteY308" fmla="*/ 313245 h 486965"/>
                  <a:gd name="connsiteX309" fmla="*/ 505435 w 767660"/>
                  <a:gd name="connsiteY309" fmla="*/ 309954 h 486965"/>
                  <a:gd name="connsiteX310" fmla="*/ 505435 w 767660"/>
                  <a:gd name="connsiteY310" fmla="*/ 307028 h 486965"/>
                  <a:gd name="connsiteX311" fmla="*/ 504886 w 767660"/>
                  <a:gd name="connsiteY311" fmla="*/ 305382 h 486965"/>
                  <a:gd name="connsiteX312" fmla="*/ 496109 w 767660"/>
                  <a:gd name="connsiteY312" fmla="*/ 295690 h 486965"/>
                  <a:gd name="connsiteX313" fmla="*/ 492451 w 767660"/>
                  <a:gd name="connsiteY313" fmla="*/ 287096 h 486965"/>
                  <a:gd name="connsiteX314" fmla="*/ 492451 w 767660"/>
                  <a:gd name="connsiteY314" fmla="*/ 282158 h 486965"/>
                  <a:gd name="connsiteX315" fmla="*/ 494646 w 767660"/>
                  <a:gd name="connsiteY315" fmla="*/ 271552 h 486965"/>
                  <a:gd name="connsiteX316" fmla="*/ 494463 w 767660"/>
                  <a:gd name="connsiteY316" fmla="*/ 255094 h 486965"/>
                  <a:gd name="connsiteX317" fmla="*/ 494097 w 767660"/>
                  <a:gd name="connsiteY317" fmla="*/ 249426 h 486965"/>
                  <a:gd name="connsiteX318" fmla="*/ 493000 w 767660"/>
                  <a:gd name="connsiteY318" fmla="*/ 244671 h 486965"/>
                  <a:gd name="connsiteX319" fmla="*/ 491354 w 767660"/>
                  <a:gd name="connsiteY319" fmla="*/ 242660 h 486965"/>
                  <a:gd name="connsiteX320" fmla="*/ 490805 w 767660"/>
                  <a:gd name="connsiteY320" fmla="*/ 234614 h 486965"/>
                  <a:gd name="connsiteX321" fmla="*/ 490805 w 767660"/>
                  <a:gd name="connsiteY321" fmla="*/ 224008 h 486965"/>
                  <a:gd name="connsiteX322" fmla="*/ 489708 w 767660"/>
                  <a:gd name="connsiteY322" fmla="*/ 222362 h 486965"/>
                  <a:gd name="connsiteX323" fmla="*/ 489708 w 767660"/>
                  <a:gd name="connsiteY323" fmla="*/ 220533 h 486965"/>
                  <a:gd name="connsiteX324" fmla="*/ 492268 w 767660"/>
                  <a:gd name="connsiteY324" fmla="*/ 214133 h 486965"/>
                  <a:gd name="connsiteX325" fmla="*/ 495011 w 767660"/>
                  <a:gd name="connsiteY325" fmla="*/ 212122 h 486965"/>
                  <a:gd name="connsiteX326" fmla="*/ 495926 w 767660"/>
                  <a:gd name="connsiteY326" fmla="*/ 207001 h 486965"/>
                  <a:gd name="connsiteX327" fmla="*/ 495926 w 767660"/>
                  <a:gd name="connsiteY327" fmla="*/ 203161 h 486965"/>
                  <a:gd name="connsiteX328" fmla="*/ 497206 w 767660"/>
                  <a:gd name="connsiteY328" fmla="*/ 201515 h 486965"/>
                  <a:gd name="connsiteX329" fmla="*/ 503057 w 767660"/>
                  <a:gd name="connsiteY329" fmla="*/ 202978 h 486965"/>
                  <a:gd name="connsiteX330" fmla="*/ 504886 w 767660"/>
                  <a:gd name="connsiteY330" fmla="*/ 202247 h 486965"/>
                  <a:gd name="connsiteX331" fmla="*/ 507629 w 767660"/>
                  <a:gd name="connsiteY331" fmla="*/ 198772 h 486965"/>
                  <a:gd name="connsiteX332" fmla="*/ 508726 w 767660"/>
                  <a:gd name="connsiteY332" fmla="*/ 196395 h 486965"/>
                  <a:gd name="connsiteX333" fmla="*/ 508909 w 767660"/>
                  <a:gd name="connsiteY333" fmla="*/ 191641 h 486965"/>
                  <a:gd name="connsiteX334" fmla="*/ 508360 w 767660"/>
                  <a:gd name="connsiteY334" fmla="*/ 191458 h 486965"/>
                  <a:gd name="connsiteX335" fmla="*/ 507629 w 767660"/>
                  <a:gd name="connsiteY335" fmla="*/ 194201 h 486965"/>
                  <a:gd name="connsiteX336" fmla="*/ 506166 w 767660"/>
                  <a:gd name="connsiteY336" fmla="*/ 195847 h 486965"/>
                  <a:gd name="connsiteX337" fmla="*/ 505435 w 767660"/>
                  <a:gd name="connsiteY337" fmla="*/ 196395 h 486965"/>
                  <a:gd name="connsiteX338" fmla="*/ 504886 w 767660"/>
                  <a:gd name="connsiteY338" fmla="*/ 196212 h 486965"/>
                  <a:gd name="connsiteX339" fmla="*/ 505069 w 767660"/>
                  <a:gd name="connsiteY339" fmla="*/ 193652 h 486965"/>
                  <a:gd name="connsiteX340" fmla="*/ 507629 w 767660"/>
                  <a:gd name="connsiteY340" fmla="*/ 188166 h 486965"/>
                  <a:gd name="connsiteX341" fmla="*/ 499583 w 767660"/>
                  <a:gd name="connsiteY341" fmla="*/ 187618 h 486965"/>
                  <a:gd name="connsiteX342" fmla="*/ 490988 w 767660"/>
                  <a:gd name="connsiteY342" fmla="*/ 183595 h 486965"/>
                  <a:gd name="connsiteX343" fmla="*/ 478554 w 767660"/>
                  <a:gd name="connsiteY343" fmla="*/ 182681 h 486965"/>
                  <a:gd name="connsiteX344" fmla="*/ 471788 w 767660"/>
                  <a:gd name="connsiteY344" fmla="*/ 178840 h 486965"/>
                  <a:gd name="connsiteX345" fmla="*/ 465205 w 767660"/>
                  <a:gd name="connsiteY345" fmla="*/ 178109 h 486965"/>
                  <a:gd name="connsiteX346" fmla="*/ 457524 w 767660"/>
                  <a:gd name="connsiteY346" fmla="*/ 173172 h 486965"/>
                  <a:gd name="connsiteX347" fmla="*/ 449661 w 767660"/>
                  <a:gd name="connsiteY347" fmla="*/ 161651 h 486965"/>
                  <a:gd name="connsiteX348" fmla="*/ 442712 w 767660"/>
                  <a:gd name="connsiteY348" fmla="*/ 140256 h 486965"/>
                  <a:gd name="connsiteX349" fmla="*/ 434666 w 767660"/>
                  <a:gd name="connsiteY349" fmla="*/ 135136 h 486965"/>
                  <a:gd name="connsiteX350" fmla="*/ 430643 w 767660"/>
                  <a:gd name="connsiteY350" fmla="*/ 126907 h 486965"/>
                  <a:gd name="connsiteX351" fmla="*/ 423146 w 767660"/>
                  <a:gd name="connsiteY351" fmla="*/ 119044 h 486965"/>
                  <a:gd name="connsiteX352" fmla="*/ 414003 w 767660"/>
                  <a:gd name="connsiteY352" fmla="*/ 98563 h 486965"/>
                  <a:gd name="connsiteX353" fmla="*/ 409248 w 767660"/>
                  <a:gd name="connsiteY353" fmla="*/ 95272 h 486965"/>
                  <a:gd name="connsiteX354" fmla="*/ 406140 w 767660"/>
                  <a:gd name="connsiteY354" fmla="*/ 90700 h 486965"/>
                  <a:gd name="connsiteX355" fmla="*/ 398277 w 767660"/>
                  <a:gd name="connsiteY355" fmla="*/ 83569 h 486965"/>
                  <a:gd name="connsiteX356" fmla="*/ 394619 w 767660"/>
                  <a:gd name="connsiteY356" fmla="*/ 79363 h 486965"/>
                  <a:gd name="connsiteX357" fmla="*/ 374139 w 767660"/>
                  <a:gd name="connsiteY357" fmla="*/ 80094 h 486965"/>
                  <a:gd name="connsiteX358" fmla="*/ 368836 w 767660"/>
                  <a:gd name="connsiteY358" fmla="*/ 78997 h 486965"/>
                  <a:gd name="connsiteX359" fmla="*/ 363715 w 767660"/>
                  <a:gd name="connsiteY359" fmla="*/ 80826 h 486965"/>
                  <a:gd name="connsiteX360" fmla="*/ 362252 w 767660"/>
                  <a:gd name="connsiteY360" fmla="*/ 82471 h 486965"/>
                  <a:gd name="connsiteX361" fmla="*/ 351281 w 767660"/>
                  <a:gd name="connsiteY361" fmla="*/ 102952 h 486965"/>
                  <a:gd name="connsiteX362" fmla="*/ 340675 w 767660"/>
                  <a:gd name="connsiteY362" fmla="*/ 101123 h 486965"/>
                  <a:gd name="connsiteX363" fmla="*/ 329154 w 767660"/>
                  <a:gd name="connsiteY363" fmla="*/ 93992 h 486965"/>
                  <a:gd name="connsiteX364" fmla="*/ 320925 w 767660"/>
                  <a:gd name="connsiteY364" fmla="*/ 87043 h 486965"/>
                  <a:gd name="connsiteX365" fmla="*/ 314159 w 767660"/>
                  <a:gd name="connsiteY365" fmla="*/ 78631 h 486965"/>
                  <a:gd name="connsiteX366" fmla="*/ 307576 w 767660"/>
                  <a:gd name="connsiteY366" fmla="*/ 56688 h 486965"/>
                  <a:gd name="connsiteX367" fmla="*/ 294044 w 767660"/>
                  <a:gd name="connsiteY367" fmla="*/ 48093 h 486965"/>
                  <a:gd name="connsiteX368" fmla="*/ 285084 w 767660"/>
                  <a:gd name="connsiteY368" fmla="*/ 40230 h 486965"/>
                  <a:gd name="connsiteX369" fmla="*/ 280878 w 767660"/>
                  <a:gd name="connsiteY369" fmla="*/ 34744 h 486965"/>
                  <a:gd name="connsiteX370" fmla="*/ 275027 w 767660"/>
                  <a:gd name="connsiteY370" fmla="*/ 32367 h 486965"/>
                  <a:gd name="connsiteX371" fmla="*/ 271735 w 767660"/>
                  <a:gd name="connsiteY371" fmla="*/ 26698 h 486965"/>
                  <a:gd name="connsiteX372" fmla="*/ 269906 w 767660"/>
                  <a:gd name="connsiteY372" fmla="*/ 25784 h 486965"/>
                  <a:gd name="connsiteX373" fmla="*/ 264969 w 767660"/>
                  <a:gd name="connsiteY373" fmla="*/ 23224 h 486965"/>
                  <a:gd name="connsiteX374" fmla="*/ 223276 w 767660"/>
                  <a:gd name="connsiteY374" fmla="*/ 23407 h 486965"/>
                  <a:gd name="connsiteX375" fmla="*/ 223093 w 767660"/>
                  <a:gd name="connsiteY375" fmla="*/ 36755 h 486965"/>
                  <a:gd name="connsiteX376" fmla="*/ 202613 w 767660"/>
                  <a:gd name="connsiteY376" fmla="*/ 36755 h 486965"/>
                  <a:gd name="connsiteX377" fmla="*/ 154337 w 767660"/>
                  <a:gd name="connsiteY377" fmla="*/ 36755 h 486965"/>
                  <a:gd name="connsiteX378" fmla="*/ 57785 w 767660"/>
                  <a:gd name="connsiteY378" fmla="*/ 2743 h 486965"/>
                  <a:gd name="connsiteX379" fmla="*/ 57236 w 767660"/>
                  <a:gd name="connsiteY379" fmla="*/ 0 h 486965"/>
                  <a:gd name="connsiteX380" fmla="*/ 0 w 767660"/>
                  <a:gd name="connsiteY380" fmla="*/ 4572 h 486965"/>
                  <a:gd name="connsiteX381" fmla="*/ 3291 w 767660"/>
                  <a:gd name="connsiteY381" fmla="*/ 7132 h 486965"/>
                  <a:gd name="connsiteX382" fmla="*/ 3657 w 767660"/>
                  <a:gd name="connsiteY382" fmla="*/ 10972 h 486965"/>
                  <a:gd name="connsiteX383" fmla="*/ 5669 w 767660"/>
                  <a:gd name="connsiteY383" fmla="*/ 13532 h 486965"/>
                  <a:gd name="connsiteX384" fmla="*/ 6949 w 767660"/>
                  <a:gd name="connsiteY384" fmla="*/ 17555 h 486965"/>
                  <a:gd name="connsiteX385" fmla="*/ 9692 w 767660"/>
                  <a:gd name="connsiteY385" fmla="*/ 20481 h 486965"/>
                  <a:gd name="connsiteX386" fmla="*/ 10423 w 767660"/>
                  <a:gd name="connsiteY386" fmla="*/ 22309 h 486965"/>
                  <a:gd name="connsiteX387" fmla="*/ 12069 w 767660"/>
                  <a:gd name="connsiteY387" fmla="*/ 22492 h 486965"/>
                  <a:gd name="connsiteX388" fmla="*/ 13532 w 767660"/>
                  <a:gd name="connsiteY388" fmla="*/ 24504 h 486965"/>
                  <a:gd name="connsiteX389" fmla="*/ 14080 w 767660"/>
                  <a:gd name="connsiteY389" fmla="*/ 31818 h 486965"/>
                  <a:gd name="connsiteX390" fmla="*/ 21944 w 767660"/>
                  <a:gd name="connsiteY390" fmla="*/ 42973 h 486965"/>
                  <a:gd name="connsiteX391" fmla="*/ 23041 w 767660"/>
                  <a:gd name="connsiteY391" fmla="*/ 46082 h 486965"/>
                  <a:gd name="connsiteX392" fmla="*/ 23041 w 767660"/>
                  <a:gd name="connsiteY392" fmla="*/ 48276 h 486965"/>
                  <a:gd name="connsiteX393" fmla="*/ 24138 w 767660"/>
                  <a:gd name="connsiteY393" fmla="*/ 48825 h 486965"/>
                  <a:gd name="connsiteX394" fmla="*/ 24869 w 767660"/>
                  <a:gd name="connsiteY394" fmla="*/ 50836 h 486965"/>
                  <a:gd name="connsiteX395" fmla="*/ 26698 w 767660"/>
                  <a:gd name="connsiteY395" fmla="*/ 52299 h 486965"/>
                  <a:gd name="connsiteX396" fmla="*/ 29624 w 767660"/>
                  <a:gd name="connsiteY396" fmla="*/ 59613 h 486965"/>
                  <a:gd name="connsiteX397" fmla="*/ 29624 w 767660"/>
                  <a:gd name="connsiteY397" fmla="*/ 64002 h 486965"/>
                  <a:gd name="connsiteX398" fmla="*/ 30172 w 767660"/>
                  <a:gd name="connsiteY398" fmla="*/ 64916 h 486965"/>
                  <a:gd name="connsiteX399" fmla="*/ 32001 w 767660"/>
                  <a:gd name="connsiteY399" fmla="*/ 63636 h 486965"/>
                  <a:gd name="connsiteX400" fmla="*/ 33464 w 767660"/>
                  <a:gd name="connsiteY400" fmla="*/ 64185 h 486965"/>
                  <a:gd name="connsiteX401" fmla="*/ 34561 w 767660"/>
                  <a:gd name="connsiteY401" fmla="*/ 68025 h 486965"/>
                  <a:gd name="connsiteX402" fmla="*/ 36207 w 767660"/>
                  <a:gd name="connsiteY402" fmla="*/ 77168 h 486965"/>
                  <a:gd name="connsiteX403" fmla="*/ 37853 w 767660"/>
                  <a:gd name="connsiteY403" fmla="*/ 81740 h 486965"/>
                  <a:gd name="connsiteX404" fmla="*/ 39316 w 767660"/>
                  <a:gd name="connsiteY404" fmla="*/ 83386 h 486965"/>
                  <a:gd name="connsiteX405" fmla="*/ 43704 w 767660"/>
                  <a:gd name="connsiteY405" fmla="*/ 85031 h 486965"/>
                  <a:gd name="connsiteX406" fmla="*/ 45350 w 767660"/>
                  <a:gd name="connsiteY406" fmla="*/ 86311 h 486965"/>
                  <a:gd name="connsiteX407" fmla="*/ 48276 w 767660"/>
                  <a:gd name="connsiteY407" fmla="*/ 87043 h 486965"/>
                  <a:gd name="connsiteX408" fmla="*/ 51933 w 767660"/>
                  <a:gd name="connsiteY408" fmla="*/ 91432 h 486965"/>
                  <a:gd name="connsiteX409" fmla="*/ 56139 w 767660"/>
                  <a:gd name="connsiteY409" fmla="*/ 91980 h 486965"/>
                  <a:gd name="connsiteX410" fmla="*/ 58333 w 767660"/>
                  <a:gd name="connsiteY410" fmla="*/ 94723 h 486965"/>
                  <a:gd name="connsiteX411" fmla="*/ 61076 w 767660"/>
                  <a:gd name="connsiteY411" fmla="*/ 100026 h 486965"/>
                  <a:gd name="connsiteX412" fmla="*/ 63088 w 767660"/>
                  <a:gd name="connsiteY412" fmla="*/ 100758 h 486965"/>
                  <a:gd name="connsiteX413" fmla="*/ 67842 w 767660"/>
                  <a:gd name="connsiteY413" fmla="*/ 106244 h 486965"/>
                  <a:gd name="connsiteX414" fmla="*/ 69671 w 767660"/>
                  <a:gd name="connsiteY414" fmla="*/ 106975 h 486965"/>
                  <a:gd name="connsiteX415" fmla="*/ 79180 w 767660"/>
                  <a:gd name="connsiteY415" fmla="*/ 117947 h 486965"/>
                  <a:gd name="connsiteX416" fmla="*/ 79728 w 767660"/>
                  <a:gd name="connsiteY416" fmla="*/ 121421 h 486965"/>
                  <a:gd name="connsiteX417" fmla="*/ 79363 w 767660"/>
                  <a:gd name="connsiteY417" fmla="*/ 124896 h 486965"/>
                  <a:gd name="connsiteX418" fmla="*/ 80277 w 767660"/>
                  <a:gd name="connsiteY418" fmla="*/ 125993 h 486965"/>
                  <a:gd name="connsiteX419" fmla="*/ 79728 w 767660"/>
                  <a:gd name="connsiteY419" fmla="*/ 127639 h 486965"/>
                  <a:gd name="connsiteX420" fmla="*/ 79911 w 767660"/>
                  <a:gd name="connsiteY420" fmla="*/ 130016 h 486965"/>
                  <a:gd name="connsiteX421" fmla="*/ 77717 w 767660"/>
                  <a:gd name="connsiteY421" fmla="*/ 130564 h 486965"/>
                  <a:gd name="connsiteX422" fmla="*/ 76254 w 767660"/>
                  <a:gd name="connsiteY422" fmla="*/ 132210 h 486965"/>
                  <a:gd name="connsiteX423" fmla="*/ 76254 w 767660"/>
                  <a:gd name="connsiteY423" fmla="*/ 134222 h 486965"/>
                  <a:gd name="connsiteX424" fmla="*/ 77168 w 767660"/>
                  <a:gd name="connsiteY424" fmla="*/ 134770 h 486965"/>
                  <a:gd name="connsiteX425" fmla="*/ 76803 w 767660"/>
                  <a:gd name="connsiteY425" fmla="*/ 136965 h 486965"/>
                  <a:gd name="connsiteX426" fmla="*/ 73694 w 767660"/>
                  <a:gd name="connsiteY426" fmla="*/ 134770 h 486965"/>
                  <a:gd name="connsiteX427" fmla="*/ 65831 w 767660"/>
                  <a:gd name="connsiteY427" fmla="*/ 137330 h 486965"/>
                  <a:gd name="connsiteX428" fmla="*/ 55773 w 767660"/>
                  <a:gd name="connsiteY428" fmla="*/ 136233 h 486965"/>
                  <a:gd name="connsiteX429" fmla="*/ 55590 w 767660"/>
                  <a:gd name="connsiteY429" fmla="*/ 139708 h 486965"/>
                  <a:gd name="connsiteX430" fmla="*/ 56688 w 767660"/>
                  <a:gd name="connsiteY430" fmla="*/ 140256 h 486965"/>
                  <a:gd name="connsiteX431" fmla="*/ 58333 w 767660"/>
                  <a:gd name="connsiteY431" fmla="*/ 138793 h 486965"/>
                  <a:gd name="connsiteX432" fmla="*/ 63636 w 767660"/>
                  <a:gd name="connsiteY432" fmla="*/ 143731 h 486965"/>
                  <a:gd name="connsiteX433" fmla="*/ 67842 w 767660"/>
                  <a:gd name="connsiteY433" fmla="*/ 145193 h 486965"/>
                  <a:gd name="connsiteX434" fmla="*/ 68939 w 767660"/>
                  <a:gd name="connsiteY434" fmla="*/ 146839 h 486965"/>
                  <a:gd name="connsiteX435" fmla="*/ 70402 w 767660"/>
                  <a:gd name="connsiteY435" fmla="*/ 151959 h 486965"/>
                  <a:gd name="connsiteX436" fmla="*/ 72414 w 767660"/>
                  <a:gd name="connsiteY436" fmla="*/ 153240 h 486965"/>
                  <a:gd name="connsiteX437" fmla="*/ 76620 w 767660"/>
                  <a:gd name="connsiteY437" fmla="*/ 153422 h 486965"/>
                  <a:gd name="connsiteX438" fmla="*/ 79180 w 767660"/>
                  <a:gd name="connsiteY438" fmla="*/ 154702 h 486965"/>
                  <a:gd name="connsiteX439" fmla="*/ 80277 w 767660"/>
                  <a:gd name="connsiteY439" fmla="*/ 157445 h 486965"/>
                  <a:gd name="connsiteX440" fmla="*/ 82654 w 767660"/>
                  <a:gd name="connsiteY440" fmla="*/ 157994 h 486965"/>
                  <a:gd name="connsiteX441" fmla="*/ 86677 w 767660"/>
                  <a:gd name="connsiteY441" fmla="*/ 159823 h 486965"/>
                  <a:gd name="connsiteX442" fmla="*/ 88872 w 767660"/>
                  <a:gd name="connsiteY442" fmla="*/ 162748 h 486965"/>
                  <a:gd name="connsiteX443" fmla="*/ 91980 w 767660"/>
                  <a:gd name="connsiteY443" fmla="*/ 164394 h 486965"/>
                  <a:gd name="connsiteX444" fmla="*/ 98198 w 767660"/>
                  <a:gd name="connsiteY444" fmla="*/ 165491 h 486965"/>
                  <a:gd name="connsiteX445" fmla="*/ 102952 w 767660"/>
                  <a:gd name="connsiteY445" fmla="*/ 159823 h 486965"/>
                  <a:gd name="connsiteX446" fmla="*/ 103684 w 767660"/>
                  <a:gd name="connsiteY446" fmla="*/ 162017 h 486965"/>
                  <a:gd name="connsiteX447" fmla="*/ 103135 w 767660"/>
                  <a:gd name="connsiteY447" fmla="*/ 165308 h 486965"/>
                  <a:gd name="connsiteX448" fmla="*/ 105146 w 767660"/>
                  <a:gd name="connsiteY448" fmla="*/ 168051 h 486965"/>
                  <a:gd name="connsiteX449" fmla="*/ 110815 w 767660"/>
                  <a:gd name="connsiteY449" fmla="*/ 175183 h 486965"/>
                  <a:gd name="connsiteX450" fmla="*/ 116484 w 767660"/>
                  <a:gd name="connsiteY450" fmla="*/ 178840 h 486965"/>
                  <a:gd name="connsiteX451" fmla="*/ 119410 w 767660"/>
                  <a:gd name="connsiteY451" fmla="*/ 180120 h 486965"/>
                  <a:gd name="connsiteX452" fmla="*/ 121970 w 767660"/>
                  <a:gd name="connsiteY452" fmla="*/ 180120 h 486965"/>
                  <a:gd name="connsiteX453" fmla="*/ 123616 w 767660"/>
                  <a:gd name="connsiteY453" fmla="*/ 182863 h 486965"/>
                  <a:gd name="connsiteX454" fmla="*/ 128187 w 767660"/>
                  <a:gd name="connsiteY454" fmla="*/ 192738 h 486965"/>
                  <a:gd name="connsiteX455" fmla="*/ 128919 w 767660"/>
                  <a:gd name="connsiteY455" fmla="*/ 196212 h 486965"/>
                  <a:gd name="connsiteX456" fmla="*/ 129284 w 767660"/>
                  <a:gd name="connsiteY456" fmla="*/ 206453 h 486965"/>
                  <a:gd name="connsiteX457" fmla="*/ 127639 w 767660"/>
                  <a:gd name="connsiteY457" fmla="*/ 213950 h 486965"/>
                  <a:gd name="connsiteX458" fmla="*/ 125993 w 767660"/>
                  <a:gd name="connsiteY458" fmla="*/ 217242 h 486965"/>
                  <a:gd name="connsiteX459" fmla="*/ 125993 w 767660"/>
                  <a:gd name="connsiteY459" fmla="*/ 219985 h 486965"/>
                  <a:gd name="connsiteX460" fmla="*/ 127090 w 767660"/>
                  <a:gd name="connsiteY460" fmla="*/ 217790 h 486965"/>
                  <a:gd name="connsiteX461" fmla="*/ 128187 w 767660"/>
                  <a:gd name="connsiteY461" fmla="*/ 217242 h 486965"/>
                  <a:gd name="connsiteX462" fmla="*/ 129284 w 767660"/>
                  <a:gd name="connsiteY462" fmla="*/ 219619 h 486965"/>
                  <a:gd name="connsiteX463" fmla="*/ 132393 w 767660"/>
                  <a:gd name="connsiteY463" fmla="*/ 219253 h 486965"/>
                  <a:gd name="connsiteX464" fmla="*/ 134953 w 767660"/>
                  <a:gd name="connsiteY464" fmla="*/ 220533 h 486965"/>
                  <a:gd name="connsiteX465" fmla="*/ 135502 w 767660"/>
                  <a:gd name="connsiteY465" fmla="*/ 223459 h 486965"/>
                  <a:gd name="connsiteX466" fmla="*/ 136599 w 767660"/>
                  <a:gd name="connsiteY466" fmla="*/ 224739 h 486965"/>
                  <a:gd name="connsiteX467" fmla="*/ 141353 w 767660"/>
                  <a:gd name="connsiteY467" fmla="*/ 225653 h 486965"/>
                  <a:gd name="connsiteX468" fmla="*/ 141353 w 767660"/>
                  <a:gd name="connsiteY468" fmla="*/ 227848 h 486965"/>
                  <a:gd name="connsiteX469" fmla="*/ 145925 w 767660"/>
                  <a:gd name="connsiteY469" fmla="*/ 232054 h 486965"/>
                  <a:gd name="connsiteX470" fmla="*/ 154885 w 767660"/>
                  <a:gd name="connsiteY470" fmla="*/ 236991 h 486965"/>
                  <a:gd name="connsiteX471" fmla="*/ 157445 w 767660"/>
                  <a:gd name="connsiteY471" fmla="*/ 239917 h 486965"/>
                  <a:gd name="connsiteX472" fmla="*/ 167137 w 767660"/>
                  <a:gd name="connsiteY472" fmla="*/ 248328 h 486965"/>
                  <a:gd name="connsiteX473" fmla="*/ 170246 w 767660"/>
                  <a:gd name="connsiteY473" fmla="*/ 249426 h 486965"/>
                  <a:gd name="connsiteX474" fmla="*/ 175549 w 767660"/>
                  <a:gd name="connsiteY474" fmla="*/ 255460 h 486965"/>
                  <a:gd name="connsiteX475" fmla="*/ 179755 w 767660"/>
                  <a:gd name="connsiteY475" fmla="*/ 266249 h 486965"/>
                  <a:gd name="connsiteX476" fmla="*/ 182315 w 767660"/>
                  <a:gd name="connsiteY476" fmla="*/ 269541 h 486965"/>
                  <a:gd name="connsiteX477" fmla="*/ 184509 w 767660"/>
                  <a:gd name="connsiteY477" fmla="*/ 269724 h 486965"/>
                  <a:gd name="connsiteX478" fmla="*/ 187069 w 767660"/>
                  <a:gd name="connsiteY478" fmla="*/ 267164 h 486965"/>
                  <a:gd name="connsiteX479" fmla="*/ 191275 w 767660"/>
                  <a:gd name="connsiteY479" fmla="*/ 265152 h 486965"/>
                  <a:gd name="connsiteX480" fmla="*/ 193835 w 767660"/>
                  <a:gd name="connsiteY480" fmla="*/ 262226 h 486965"/>
                  <a:gd name="connsiteX481" fmla="*/ 195664 w 767660"/>
                  <a:gd name="connsiteY481" fmla="*/ 259300 h 486965"/>
                  <a:gd name="connsiteX482" fmla="*/ 196395 w 767660"/>
                  <a:gd name="connsiteY482" fmla="*/ 255643 h 486965"/>
                  <a:gd name="connsiteX483" fmla="*/ 195115 w 767660"/>
                  <a:gd name="connsiteY483" fmla="*/ 252717 h 486965"/>
                  <a:gd name="connsiteX484" fmla="*/ 192372 w 767660"/>
                  <a:gd name="connsiteY484" fmla="*/ 250157 h 486965"/>
                  <a:gd name="connsiteX485" fmla="*/ 190726 w 767660"/>
                  <a:gd name="connsiteY485" fmla="*/ 246866 h 486965"/>
                  <a:gd name="connsiteX486" fmla="*/ 187069 w 767660"/>
                  <a:gd name="connsiteY486" fmla="*/ 242294 h 486965"/>
                  <a:gd name="connsiteX487" fmla="*/ 186886 w 767660"/>
                  <a:gd name="connsiteY487" fmla="*/ 240100 h 486965"/>
                  <a:gd name="connsiteX488" fmla="*/ 180852 w 767660"/>
                  <a:gd name="connsiteY488" fmla="*/ 236077 h 486965"/>
                  <a:gd name="connsiteX489" fmla="*/ 176646 w 767660"/>
                  <a:gd name="connsiteY489" fmla="*/ 232237 h 486965"/>
                  <a:gd name="connsiteX490" fmla="*/ 172440 w 767660"/>
                  <a:gd name="connsiteY490" fmla="*/ 235711 h 486965"/>
                  <a:gd name="connsiteX491" fmla="*/ 169880 w 767660"/>
                  <a:gd name="connsiteY491" fmla="*/ 234431 h 486965"/>
                  <a:gd name="connsiteX492" fmla="*/ 167503 w 767660"/>
                  <a:gd name="connsiteY492" fmla="*/ 232054 h 486965"/>
                  <a:gd name="connsiteX493" fmla="*/ 164028 w 767660"/>
                  <a:gd name="connsiteY493" fmla="*/ 226568 h 486965"/>
                  <a:gd name="connsiteX494" fmla="*/ 163480 w 767660"/>
                  <a:gd name="connsiteY494" fmla="*/ 224373 h 486965"/>
                  <a:gd name="connsiteX495" fmla="*/ 163846 w 767660"/>
                  <a:gd name="connsiteY495" fmla="*/ 216510 h 486965"/>
                  <a:gd name="connsiteX496" fmla="*/ 160188 w 767660"/>
                  <a:gd name="connsiteY496" fmla="*/ 209927 h 486965"/>
                  <a:gd name="connsiteX497" fmla="*/ 158543 w 767660"/>
                  <a:gd name="connsiteY497" fmla="*/ 207367 h 486965"/>
                  <a:gd name="connsiteX498" fmla="*/ 157994 w 767660"/>
                  <a:gd name="connsiteY498" fmla="*/ 207733 h 486965"/>
                  <a:gd name="connsiteX499" fmla="*/ 157994 w 767660"/>
                  <a:gd name="connsiteY499" fmla="*/ 199504 h 486965"/>
                  <a:gd name="connsiteX500" fmla="*/ 153971 w 767660"/>
                  <a:gd name="connsiteY500" fmla="*/ 196944 h 486965"/>
                  <a:gd name="connsiteX501" fmla="*/ 153057 w 767660"/>
                  <a:gd name="connsiteY501" fmla="*/ 194932 h 486965"/>
                  <a:gd name="connsiteX502" fmla="*/ 150314 w 767660"/>
                  <a:gd name="connsiteY502" fmla="*/ 191641 h 486965"/>
                  <a:gd name="connsiteX503" fmla="*/ 149217 w 767660"/>
                  <a:gd name="connsiteY503" fmla="*/ 187618 h 486965"/>
                  <a:gd name="connsiteX504" fmla="*/ 148119 w 767660"/>
                  <a:gd name="connsiteY504" fmla="*/ 178840 h 486965"/>
                  <a:gd name="connsiteX505" fmla="*/ 146656 w 767660"/>
                  <a:gd name="connsiteY505" fmla="*/ 177743 h 486965"/>
                  <a:gd name="connsiteX506" fmla="*/ 146108 w 767660"/>
                  <a:gd name="connsiteY506" fmla="*/ 174452 h 486965"/>
                  <a:gd name="connsiteX507" fmla="*/ 142816 w 767660"/>
                  <a:gd name="connsiteY507" fmla="*/ 167503 h 486965"/>
                  <a:gd name="connsiteX508" fmla="*/ 138610 w 767660"/>
                  <a:gd name="connsiteY508" fmla="*/ 163480 h 486965"/>
                  <a:gd name="connsiteX509" fmla="*/ 136416 w 767660"/>
                  <a:gd name="connsiteY509" fmla="*/ 163480 h 486965"/>
                  <a:gd name="connsiteX510" fmla="*/ 136965 w 767660"/>
                  <a:gd name="connsiteY510" fmla="*/ 168966 h 486965"/>
                  <a:gd name="connsiteX511" fmla="*/ 138793 w 767660"/>
                  <a:gd name="connsiteY511" fmla="*/ 170977 h 486965"/>
                  <a:gd name="connsiteX512" fmla="*/ 138245 w 767660"/>
                  <a:gd name="connsiteY512" fmla="*/ 170977 h 486965"/>
                  <a:gd name="connsiteX513" fmla="*/ 135502 w 767660"/>
                  <a:gd name="connsiteY513" fmla="*/ 168051 h 486965"/>
                  <a:gd name="connsiteX514" fmla="*/ 135136 w 767660"/>
                  <a:gd name="connsiteY514" fmla="*/ 165308 h 486965"/>
                  <a:gd name="connsiteX515" fmla="*/ 133125 w 767660"/>
                  <a:gd name="connsiteY515" fmla="*/ 162017 h 486965"/>
                  <a:gd name="connsiteX516" fmla="*/ 131845 w 767660"/>
                  <a:gd name="connsiteY516" fmla="*/ 158725 h 486965"/>
                  <a:gd name="connsiteX517" fmla="*/ 131845 w 767660"/>
                  <a:gd name="connsiteY517" fmla="*/ 157628 h 486965"/>
                  <a:gd name="connsiteX518" fmla="*/ 130382 w 767660"/>
                  <a:gd name="connsiteY518" fmla="*/ 155800 h 486965"/>
                  <a:gd name="connsiteX519" fmla="*/ 126541 w 767660"/>
                  <a:gd name="connsiteY519" fmla="*/ 153971 h 486965"/>
                  <a:gd name="connsiteX520" fmla="*/ 125993 w 767660"/>
                  <a:gd name="connsiteY520" fmla="*/ 149948 h 486965"/>
                  <a:gd name="connsiteX521" fmla="*/ 123433 w 767660"/>
                  <a:gd name="connsiteY521" fmla="*/ 145193 h 486965"/>
                  <a:gd name="connsiteX522" fmla="*/ 114472 w 767660"/>
                  <a:gd name="connsiteY522" fmla="*/ 135868 h 486965"/>
                  <a:gd name="connsiteX523" fmla="*/ 113009 w 767660"/>
                  <a:gd name="connsiteY523" fmla="*/ 130747 h 486965"/>
                  <a:gd name="connsiteX524" fmla="*/ 112644 w 767660"/>
                  <a:gd name="connsiteY524" fmla="*/ 127090 h 486965"/>
                  <a:gd name="connsiteX525" fmla="*/ 111364 w 767660"/>
                  <a:gd name="connsiteY525" fmla="*/ 123798 h 486965"/>
                  <a:gd name="connsiteX526" fmla="*/ 110815 w 767660"/>
                  <a:gd name="connsiteY526" fmla="*/ 120873 h 486965"/>
                  <a:gd name="connsiteX527" fmla="*/ 109901 w 767660"/>
                  <a:gd name="connsiteY527" fmla="*/ 120507 h 486965"/>
                  <a:gd name="connsiteX528" fmla="*/ 109352 w 767660"/>
                  <a:gd name="connsiteY528" fmla="*/ 119227 h 486965"/>
                  <a:gd name="connsiteX529" fmla="*/ 108255 w 767660"/>
                  <a:gd name="connsiteY529" fmla="*/ 118678 h 486965"/>
                  <a:gd name="connsiteX530" fmla="*/ 106792 w 767660"/>
                  <a:gd name="connsiteY530" fmla="*/ 119044 h 486965"/>
                  <a:gd name="connsiteX531" fmla="*/ 106061 w 767660"/>
                  <a:gd name="connsiteY531" fmla="*/ 118130 h 486965"/>
                  <a:gd name="connsiteX532" fmla="*/ 103684 w 767660"/>
                  <a:gd name="connsiteY532" fmla="*/ 114655 h 486965"/>
                  <a:gd name="connsiteX533" fmla="*/ 101489 w 767660"/>
                  <a:gd name="connsiteY533" fmla="*/ 108072 h 486965"/>
                  <a:gd name="connsiteX534" fmla="*/ 100758 w 767660"/>
                  <a:gd name="connsiteY534" fmla="*/ 108804 h 486965"/>
                  <a:gd name="connsiteX535" fmla="*/ 99295 w 767660"/>
                  <a:gd name="connsiteY535" fmla="*/ 108255 h 486965"/>
                  <a:gd name="connsiteX536" fmla="*/ 96735 w 767660"/>
                  <a:gd name="connsiteY536" fmla="*/ 105695 h 486965"/>
                  <a:gd name="connsiteX537" fmla="*/ 94540 w 767660"/>
                  <a:gd name="connsiteY537" fmla="*/ 106427 h 486965"/>
                  <a:gd name="connsiteX538" fmla="*/ 91066 w 767660"/>
                  <a:gd name="connsiteY538" fmla="*/ 100209 h 486965"/>
                  <a:gd name="connsiteX539" fmla="*/ 90152 w 767660"/>
                  <a:gd name="connsiteY539" fmla="*/ 95455 h 486965"/>
                  <a:gd name="connsiteX540" fmla="*/ 81008 w 767660"/>
                  <a:gd name="connsiteY540" fmla="*/ 88506 h 486965"/>
                  <a:gd name="connsiteX541" fmla="*/ 78814 w 767660"/>
                  <a:gd name="connsiteY541" fmla="*/ 85946 h 486965"/>
                  <a:gd name="connsiteX542" fmla="*/ 77717 w 767660"/>
                  <a:gd name="connsiteY542" fmla="*/ 83934 h 486965"/>
                  <a:gd name="connsiteX543" fmla="*/ 76254 w 767660"/>
                  <a:gd name="connsiteY543" fmla="*/ 82837 h 486965"/>
                  <a:gd name="connsiteX544" fmla="*/ 72597 w 767660"/>
                  <a:gd name="connsiteY544" fmla="*/ 82654 h 486965"/>
                  <a:gd name="connsiteX545" fmla="*/ 72048 w 767660"/>
                  <a:gd name="connsiteY545" fmla="*/ 80277 h 486965"/>
                  <a:gd name="connsiteX546" fmla="*/ 70402 w 767660"/>
                  <a:gd name="connsiteY546" fmla="*/ 76986 h 486965"/>
                  <a:gd name="connsiteX547" fmla="*/ 68391 w 767660"/>
                  <a:gd name="connsiteY547" fmla="*/ 73694 h 486965"/>
                  <a:gd name="connsiteX548" fmla="*/ 66379 w 767660"/>
                  <a:gd name="connsiteY548" fmla="*/ 71682 h 486965"/>
                  <a:gd name="connsiteX549" fmla="*/ 64551 w 767660"/>
                  <a:gd name="connsiteY549" fmla="*/ 62539 h 486965"/>
                  <a:gd name="connsiteX550" fmla="*/ 64185 w 767660"/>
                  <a:gd name="connsiteY550" fmla="*/ 54128 h 486965"/>
                  <a:gd name="connsiteX551" fmla="*/ 63636 w 767660"/>
                  <a:gd name="connsiteY551" fmla="*/ 50105 h 486965"/>
                  <a:gd name="connsiteX552" fmla="*/ 61076 w 767660"/>
                  <a:gd name="connsiteY552" fmla="*/ 46996 h 486965"/>
                  <a:gd name="connsiteX553" fmla="*/ 59979 w 767660"/>
                  <a:gd name="connsiteY553" fmla="*/ 43521 h 486965"/>
                  <a:gd name="connsiteX554" fmla="*/ 58882 w 767660"/>
                  <a:gd name="connsiteY554" fmla="*/ 35293 h 486965"/>
                  <a:gd name="connsiteX555" fmla="*/ 58882 w 767660"/>
                  <a:gd name="connsiteY555" fmla="*/ 31087 h 486965"/>
                  <a:gd name="connsiteX556" fmla="*/ 59796 w 767660"/>
                  <a:gd name="connsiteY556" fmla="*/ 28161 h 486965"/>
                  <a:gd name="connsiteX557" fmla="*/ 58699 w 767660"/>
                  <a:gd name="connsiteY557" fmla="*/ 23955 h 48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Lst>
                <a:rect l="l" t="t" r="r" b="b"/>
                <a:pathLst>
                  <a:path w="767660" h="486965">
                    <a:moveTo>
                      <a:pt x="58699" y="23955"/>
                    </a:moveTo>
                    <a:lnTo>
                      <a:pt x="62905" y="25784"/>
                    </a:lnTo>
                    <a:lnTo>
                      <a:pt x="64551" y="26149"/>
                    </a:lnTo>
                    <a:lnTo>
                      <a:pt x="68757" y="29807"/>
                    </a:lnTo>
                    <a:lnTo>
                      <a:pt x="69854" y="29258"/>
                    </a:lnTo>
                    <a:lnTo>
                      <a:pt x="70402" y="31087"/>
                    </a:lnTo>
                    <a:lnTo>
                      <a:pt x="74974" y="33464"/>
                    </a:lnTo>
                    <a:lnTo>
                      <a:pt x="77717" y="34195"/>
                    </a:lnTo>
                    <a:lnTo>
                      <a:pt x="84666" y="33098"/>
                    </a:lnTo>
                    <a:lnTo>
                      <a:pt x="88323" y="35475"/>
                    </a:lnTo>
                    <a:lnTo>
                      <a:pt x="88689" y="38218"/>
                    </a:lnTo>
                    <a:lnTo>
                      <a:pt x="90700" y="39316"/>
                    </a:lnTo>
                    <a:lnTo>
                      <a:pt x="99295" y="41327"/>
                    </a:lnTo>
                    <a:lnTo>
                      <a:pt x="101489" y="43156"/>
                    </a:lnTo>
                    <a:lnTo>
                      <a:pt x="103135" y="45533"/>
                    </a:lnTo>
                    <a:lnTo>
                      <a:pt x="103501" y="54310"/>
                    </a:lnTo>
                    <a:lnTo>
                      <a:pt x="104415" y="57053"/>
                    </a:lnTo>
                    <a:lnTo>
                      <a:pt x="107889" y="63088"/>
                    </a:lnTo>
                    <a:lnTo>
                      <a:pt x="108438" y="66196"/>
                    </a:lnTo>
                    <a:lnTo>
                      <a:pt x="109718" y="67477"/>
                    </a:lnTo>
                    <a:lnTo>
                      <a:pt x="111364" y="70402"/>
                    </a:lnTo>
                    <a:lnTo>
                      <a:pt x="112644" y="77534"/>
                    </a:lnTo>
                    <a:lnTo>
                      <a:pt x="114655" y="80460"/>
                    </a:lnTo>
                    <a:lnTo>
                      <a:pt x="116484" y="80826"/>
                    </a:lnTo>
                    <a:lnTo>
                      <a:pt x="117764" y="82289"/>
                    </a:lnTo>
                    <a:lnTo>
                      <a:pt x="119410" y="90883"/>
                    </a:lnTo>
                    <a:lnTo>
                      <a:pt x="120690" y="93077"/>
                    </a:lnTo>
                    <a:lnTo>
                      <a:pt x="121787" y="94357"/>
                    </a:lnTo>
                    <a:lnTo>
                      <a:pt x="124530" y="96003"/>
                    </a:lnTo>
                    <a:lnTo>
                      <a:pt x="126176" y="98380"/>
                    </a:lnTo>
                    <a:lnTo>
                      <a:pt x="128370" y="104781"/>
                    </a:lnTo>
                    <a:lnTo>
                      <a:pt x="132210" y="107707"/>
                    </a:lnTo>
                    <a:lnTo>
                      <a:pt x="134405" y="112827"/>
                    </a:lnTo>
                    <a:lnTo>
                      <a:pt x="138610" y="117581"/>
                    </a:lnTo>
                    <a:lnTo>
                      <a:pt x="143548" y="119775"/>
                    </a:lnTo>
                    <a:lnTo>
                      <a:pt x="149765" y="128004"/>
                    </a:lnTo>
                    <a:lnTo>
                      <a:pt x="154520" y="131479"/>
                    </a:lnTo>
                    <a:lnTo>
                      <a:pt x="162383" y="132942"/>
                    </a:lnTo>
                    <a:lnTo>
                      <a:pt x="165126" y="133673"/>
                    </a:lnTo>
                    <a:lnTo>
                      <a:pt x="166588" y="134770"/>
                    </a:lnTo>
                    <a:lnTo>
                      <a:pt x="166954" y="140988"/>
                    </a:lnTo>
                    <a:lnTo>
                      <a:pt x="166040" y="143182"/>
                    </a:lnTo>
                    <a:lnTo>
                      <a:pt x="166954" y="145193"/>
                    </a:lnTo>
                    <a:lnTo>
                      <a:pt x="167137" y="147388"/>
                    </a:lnTo>
                    <a:lnTo>
                      <a:pt x="169697" y="150497"/>
                    </a:lnTo>
                    <a:lnTo>
                      <a:pt x="173354" y="153422"/>
                    </a:lnTo>
                    <a:lnTo>
                      <a:pt x="180669" y="156897"/>
                    </a:lnTo>
                    <a:lnTo>
                      <a:pt x="183961" y="160737"/>
                    </a:lnTo>
                    <a:lnTo>
                      <a:pt x="185972" y="164760"/>
                    </a:lnTo>
                    <a:lnTo>
                      <a:pt x="187984" y="166040"/>
                    </a:lnTo>
                    <a:lnTo>
                      <a:pt x="188532" y="167503"/>
                    </a:lnTo>
                    <a:lnTo>
                      <a:pt x="194932" y="167137"/>
                    </a:lnTo>
                    <a:lnTo>
                      <a:pt x="198407" y="169331"/>
                    </a:lnTo>
                    <a:lnTo>
                      <a:pt x="200601" y="174452"/>
                    </a:lnTo>
                    <a:lnTo>
                      <a:pt x="203344" y="175549"/>
                    </a:lnTo>
                    <a:lnTo>
                      <a:pt x="203344" y="177378"/>
                    </a:lnTo>
                    <a:lnTo>
                      <a:pt x="200601" y="181949"/>
                    </a:lnTo>
                    <a:lnTo>
                      <a:pt x="199138" y="182863"/>
                    </a:lnTo>
                    <a:lnTo>
                      <a:pt x="198407" y="186155"/>
                    </a:lnTo>
                    <a:lnTo>
                      <a:pt x="197675" y="188166"/>
                    </a:lnTo>
                    <a:lnTo>
                      <a:pt x="197492" y="191458"/>
                    </a:lnTo>
                    <a:lnTo>
                      <a:pt x="198041" y="193652"/>
                    </a:lnTo>
                    <a:lnTo>
                      <a:pt x="200235" y="196578"/>
                    </a:lnTo>
                    <a:lnTo>
                      <a:pt x="205904" y="196578"/>
                    </a:lnTo>
                    <a:lnTo>
                      <a:pt x="209562" y="194201"/>
                    </a:lnTo>
                    <a:lnTo>
                      <a:pt x="210293" y="195847"/>
                    </a:lnTo>
                    <a:lnTo>
                      <a:pt x="209013" y="199870"/>
                    </a:lnTo>
                    <a:lnTo>
                      <a:pt x="209744" y="201698"/>
                    </a:lnTo>
                    <a:lnTo>
                      <a:pt x="220716" y="207184"/>
                    </a:lnTo>
                    <a:lnTo>
                      <a:pt x="223642" y="207733"/>
                    </a:lnTo>
                    <a:lnTo>
                      <a:pt x="225836" y="206453"/>
                    </a:lnTo>
                    <a:lnTo>
                      <a:pt x="231871" y="212487"/>
                    </a:lnTo>
                    <a:lnTo>
                      <a:pt x="234431" y="214133"/>
                    </a:lnTo>
                    <a:lnTo>
                      <a:pt x="235162" y="217790"/>
                    </a:lnTo>
                    <a:lnTo>
                      <a:pt x="234797" y="222728"/>
                    </a:lnTo>
                    <a:lnTo>
                      <a:pt x="235894" y="224556"/>
                    </a:lnTo>
                    <a:lnTo>
                      <a:pt x="251254" y="237174"/>
                    </a:lnTo>
                    <a:lnTo>
                      <a:pt x="256375" y="241745"/>
                    </a:lnTo>
                    <a:lnTo>
                      <a:pt x="259666" y="243391"/>
                    </a:lnTo>
                    <a:lnTo>
                      <a:pt x="261678" y="245586"/>
                    </a:lnTo>
                    <a:lnTo>
                      <a:pt x="262592" y="247780"/>
                    </a:lnTo>
                    <a:lnTo>
                      <a:pt x="262592" y="250523"/>
                    </a:lnTo>
                    <a:lnTo>
                      <a:pt x="263872" y="251986"/>
                    </a:lnTo>
                    <a:lnTo>
                      <a:pt x="266981" y="252351"/>
                    </a:lnTo>
                    <a:lnTo>
                      <a:pt x="269724" y="256192"/>
                    </a:lnTo>
                    <a:lnTo>
                      <a:pt x="272284" y="261678"/>
                    </a:lnTo>
                    <a:lnTo>
                      <a:pt x="274295" y="264238"/>
                    </a:lnTo>
                    <a:lnTo>
                      <a:pt x="279598" y="268261"/>
                    </a:lnTo>
                    <a:lnTo>
                      <a:pt x="284901" y="274478"/>
                    </a:lnTo>
                    <a:lnTo>
                      <a:pt x="291850" y="278867"/>
                    </a:lnTo>
                    <a:lnTo>
                      <a:pt x="292764" y="281975"/>
                    </a:lnTo>
                    <a:lnTo>
                      <a:pt x="292216" y="282524"/>
                    </a:lnTo>
                    <a:lnTo>
                      <a:pt x="292216" y="284901"/>
                    </a:lnTo>
                    <a:lnTo>
                      <a:pt x="295873" y="295690"/>
                    </a:lnTo>
                    <a:lnTo>
                      <a:pt x="298433" y="299347"/>
                    </a:lnTo>
                    <a:lnTo>
                      <a:pt x="299165" y="303188"/>
                    </a:lnTo>
                    <a:lnTo>
                      <a:pt x="301907" y="305930"/>
                    </a:lnTo>
                    <a:lnTo>
                      <a:pt x="303736" y="309222"/>
                    </a:lnTo>
                    <a:lnTo>
                      <a:pt x="304833" y="313245"/>
                    </a:lnTo>
                    <a:lnTo>
                      <a:pt x="304833" y="317268"/>
                    </a:lnTo>
                    <a:lnTo>
                      <a:pt x="303736" y="319645"/>
                    </a:lnTo>
                    <a:lnTo>
                      <a:pt x="299165" y="324217"/>
                    </a:lnTo>
                    <a:lnTo>
                      <a:pt x="298982" y="325131"/>
                    </a:lnTo>
                    <a:lnTo>
                      <a:pt x="299165" y="326594"/>
                    </a:lnTo>
                    <a:lnTo>
                      <a:pt x="302822" y="329520"/>
                    </a:lnTo>
                    <a:lnTo>
                      <a:pt x="303188" y="331531"/>
                    </a:lnTo>
                    <a:lnTo>
                      <a:pt x="296422" y="333909"/>
                    </a:lnTo>
                    <a:lnTo>
                      <a:pt x="294227" y="335554"/>
                    </a:lnTo>
                    <a:lnTo>
                      <a:pt x="293862" y="337200"/>
                    </a:lnTo>
                    <a:lnTo>
                      <a:pt x="294959" y="338663"/>
                    </a:lnTo>
                    <a:lnTo>
                      <a:pt x="297519" y="344149"/>
                    </a:lnTo>
                    <a:lnTo>
                      <a:pt x="298067" y="347806"/>
                    </a:lnTo>
                    <a:lnTo>
                      <a:pt x="299530" y="351829"/>
                    </a:lnTo>
                    <a:lnTo>
                      <a:pt x="303736" y="354206"/>
                    </a:lnTo>
                    <a:lnTo>
                      <a:pt x="310502" y="362070"/>
                    </a:lnTo>
                    <a:lnTo>
                      <a:pt x="312879" y="364264"/>
                    </a:lnTo>
                    <a:lnTo>
                      <a:pt x="316354" y="367007"/>
                    </a:lnTo>
                    <a:lnTo>
                      <a:pt x="318914" y="368470"/>
                    </a:lnTo>
                    <a:lnTo>
                      <a:pt x="323668" y="369750"/>
                    </a:lnTo>
                    <a:lnTo>
                      <a:pt x="326960" y="369750"/>
                    </a:lnTo>
                    <a:lnTo>
                      <a:pt x="328971" y="370847"/>
                    </a:lnTo>
                    <a:lnTo>
                      <a:pt x="334640" y="376150"/>
                    </a:lnTo>
                    <a:lnTo>
                      <a:pt x="338480" y="377430"/>
                    </a:lnTo>
                    <a:lnTo>
                      <a:pt x="342138" y="380722"/>
                    </a:lnTo>
                    <a:lnTo>
                      <a:pt x="342869" y="382733"/>
                    </a:lnTo>
                    <a:lnTo>
                      <a:pt x="342869" y="384196"/>
                    </a:lnTo>
                    <a:lnTo>
                      <a:pt x="344698" y="384379"/>
                    </a:lnTo>
                    <a:lnTo>
                      <a:pt x="346160" y="385476"/>
                    </a:lnTo>
                    <a:lnTo>
                      <a:pt x="346343" y="387122"/>
                    </a:lnTo>
                    <a:lnTo>
                      <a:pt x="347441" y="389316"/>
                    </a:lnTo>
                    <a:lnTo>
                      <a:pt x="350001" y="390962"/>
                    </a:lnTo>
                    <a:lnTo>
                      <a:pt x="356218" y="391876"/>
                    </a:lnTo>
                    <a:lnTo>
                      <a:pt x="358961" y="393522"/>
                    </a:lnTo>
                    <a:lnTo>
                      <a:pt x="361521" y="393705"/>
                    </a:lnTo>
                    <a:lnTo>
                      <a:pt x="362252" y="395533"/>
                    </a:lnTo>
                    <a:lnTo>
                      <a:pt x="377247" y="399740"/>
                    </a:lnTo>
                    <a:lnTo>
                      <a:pt x="379990" y="400471"/>
                    </a:lnTo>
                    <a:lnTo>
                      <a:pt x="383647" y="400654"/>
                    </a:lnTo>
                    <a:lnTo>
                      <a:pt x="385659" y="399922"/>
                    </a:lnTo>
                    <a:lnTo>
                      <a:pt x="387305" y="400471"/>
                    </a:lnTo>
                    <a:lnTo>
                      <a:pt x="393705" y="403945"/>
                    </a:lnTo>
                    <a:lnTo>
                      <a:pt x="395899" y="407237"/>
                    </a:lnTo>
                    <a:lnTo>
                      <a:pt x="396265" y="408700"/>
                    </a:lnTo>
                    <a:lnTo>
                      <a:pt x="398277" y="409248"/>
                    </a:lnTo>
                    <a:lnTo>
                      <a:pt x="399557" y="410711"/>
                    </a:lnTo>
                    <a:lnTo>
                      <a:pt x="402665" y="411991"/>
                    </a:lnTo>
                    <a:lnTo>
                      <a:pt x="405774" y="414186"/>
                    </a:lnTo>
                    <a:lnTo>
                      <a:pt x="409431" y="415649"/>
                    </a:lnTo>
                    <a:lnTo>
                      <a:pt x="409797" y="417843"/>
                    </a:lnTo>
                    <a:lnTo>
                      <a:pt x="412540" y="419854"/>
                    </a:lnTo>
                    <a:lnTo>
                      <a:pt x="414186" y="419306"/>
                    </a:lnTo>
                    <a:lnTo>
                      <a:pt x="417294" y="421135"/>
                    </a:lnTo>
                    <a:lnTo>
                      <a:pt x="419489" y="422049"/>
                    </a:lnTo>
                    <a:lnTo>
                      <a:pt x="424609" y="423695"/>
                    </a:lnTo>
                    <a:lnTo>
                      <a:pt x="428815" y="424243"/>
                    </a:lnTo>
                    <a:lnTo>
                      <a:pt x="436678" y="426986"/>
                    </a:lnTo>
                    <a:lnTo>
                      <a:pt x="441615" y="429912"/>
                    </a:lnTo>
                    <a:lnTo>
                      <a:pt x="445090" y="431375"/>
                    </a:lnTo>
                    <a:lnTo>
                      <a:pt x="456244" y="434667"/>
                    </a:lnTo>
                    <a:lnTo>
                      <a:pt x="463376" y="437592"/>
                    </a:lnTo>
                    <a:lnTo>
                      <a:pt x="467399" y="437044"/>
                    </a:lnTo>
                    <a:lnTo>
                      <a:pt x="472336" y="441432"/>
                    </a:lnTo>
                    <a:lnTo>
                      <a:pt x="482942" y="447832"/>
                    </a:lnTo>
                    <a:lnTo>
                      <a:pt x="485685" y="448564"/>
                    </a:lnTo>
                    <a:lnTo>
                      <a:pt x="487697" y="448564"/>
                    </a:lnTo>
                    <a:lnTo>
                      <a:pt x="489891" y="450210"/>
                    </a:lnTo>
                    <a:lnTo>
                      <a:pt x="492817" y="451307"/>
                    </a:lnTo>
                    <a:lnTo>
                      <a:pt x="497754" y="452953"/>
                    </a:lnTo>
                    <a:lnTo>
                      <a:pt x="510738" y="454416"/>
                    </a:lnTo>
                    <a:lnTo>
                      <a:pt x="515492" y="456976"/>
                    </a:lnTo>
                    <a:lnTo>
                      <a:pt x="518601" y="458073"/>
                    </a:lnTo>
                    <a:lnTo>
                      <a:pt x="519881" y="458073"/>
                    </a:lnTo>
                    <a:lnTo>
                      <a:pt x="523538" y="459901"/>
                    </a:lnTo>
                    <a:lnTo>
                      <a:pt x="530304" y="460267"/>
                    </a:lnTo>
                    <a:lnTo>
                      <a:pt x="533413" y="459901"/>
                    </a:lnTo>
                    <a:lnTo>
                      <a:pt x="536156" y="458622"/>
                    </a:lnTo>
                    <a:lnTo>
                      <a:pt x="538167" y="456976"/>
                    </a:lnTo>
                    <a:lnTo>
                      <a:pt x="543287" y="454781"/>
                    </a:lnTo>
                    <a:lnTo>
                      <a:pt x="547493" y="453867"/>
                    </a:lnTo>
                    <a:lnTo>
                      <a:pt x="557002" y="447284"/>
                    </a:lnTo>
                    <a:lnTo>
                      <a:pt x="559562" y="446370"/>
                    </a:lnTo>
                    <a:lnTo>
                      <a:pt x="562671" y="445090"/>
                    </a:lnTo>
                    <a:lnTo>
                      <a:pt x="570900" y="445090"/>
                    </a:lnTo>
                    <a:lnTo>
                      <a:pt x="576569" y="446735"/>
                    </a:lnTo>
                    <a:lnTo>
                      <a:pt x="586626" y="450758"/>
                    </a:lnTo>
                    <a:lnTo>
                      <a:pt x="597963" y="456244"/>
                    </a:lnTo>
                    <a:lnTo>
                      <a:pt x="606375" y="464290"/>
                    </a:lnTo>
                    <a:lnTo>
                      <a:pt x="609850" y="468496"/>
                    </a:lnTo>
                    <a:lnTo>
                      <a:pt x="619176" y="477091"/>
                    </a:lnTo>
                    <a:lnTo>
                      <a:pt x="622833" y="481296"/>
                    </a:lnTo>
                    <a:lnTo>
                      <a:pt x="630879" y="486965"/>
                    </a:lnTo>
                    <a:lnTo>
                      <a:pt x="631976" y="486600"/>
                    </a:lnTo>
                    <a:lnTo>
                      <a:pt x="632708" y="479468"/>
                    </a:lnTo>
                    <a:lnTo>
                      <a:pt x="633988" y="478188"/>
                    </a:lnTo>
                    <a:lnTo>
                      <a:pt x="634353" y="476725"/>
                    </a:lnTo>
                    <a:lnTo>
                      <a:pt x="633256" y="473433"/>
                    </a:lnTo>
                    <a:lnTo>
                      <a:pt x="633988" y="473068"/>
                    </a:lnTo>
                    <a:lnTo>
                      <a:pt x="634902" y="470690"/>
                    </a:lnTo>
                    <a:lnTo>
                      <a:pt x="638193" y="465936"/>
                    </a:lnTo>
                    <a:lnTo>
                      <a:pt x="638376" y="464473"/>
                    </a:lnTo>
                    <a:lnTo>
                      <a:pt x="649348" y="447284"/>
                    </a:lnTo>
                    <a:lnTo>
                      <a:pt x="662880" y="446735"/>
                    </a:lnTo>
                    <a:lnTo>
                      <a:pt x="673486" y="446735"/>
                    </a:lnTo>
                    <a:lnTo>
                      <a:pt x="674035" y="446918"/>
                    </a:lnTo>
                    <a:lnTo>
                      <a:pt x="674400" y="446370"/>
                    </a:lnTo>
                    <a:lnTo>
                      <a:pt x="674766" y="439604"/>
                    </a:lnTo>
                    <a:lnTo>
                      <a:pt x="673486" y="437227"/>
                    </a:lnTo>
                    <a:lnTo>
                      <a:pt x="669280" y="433569"/>
                    </a:lnTo>
                    <a:lnTo>
                      <a:pt x="667634" y="429363"/>
                    </a:lnTo>
                    <a:lnTo>
                      <a:pt x="660137" y="424792"/>
                    </a:lnTo>
                    <a:lnTo>
                      <a:pt x="648434" y="413271"/>
                    </a:lnTo>
                    <a:lnTo>
                      <a:pt x="649165" y="413637"/>
                    </a:lnTo>
                    <a:lnTo>
                      <a:pt x="663794" y="413637"/>
                    </a:lnTo>
                    <a:lnTo>
                      <a:pt x="664160" y="401202"/>
                    </a:lnTo>
                    <a:lnTo>
                      <a:pt x="708047" y="400837"/>
                    </a:lnTo>
                    <a:lnTo>
                      <a:pt x="714265" y="399374"/>
                    </a:lnTo>
                    <a:lnTo>
                      <a:pt x="716642" y="399374"/>
                    </a:lnTo>
                    <a:lnTo>
                      <a:pt x="723408" y="386573"/>
                    </a:lnTo>
                    <a:lnTo>
                      <a:pt x="725236" y="385659"/>
                    </a:lnTo>
                    <a:lnTo>
                      <a:pt x="727979" y="386025"/>
                    </a:lnTo>
                    <a:lnTo>
                      <a:pt x="728345" y="382916"/>
                    </a:lnTo>
                    <a:lnTo>
                      <a:pt x="733465" y="375419"/>
                    </a:lnTo>
                    <a:lnTo>
                      <a:pt x="736940" y="376516"/>
                    </a:lnTo>
                    <a:lnTo>
                      <a:pt x="735477" y="383647"/>
                    </a:lnTo>
                    <a:lnTo>
                      <a:pt x="738220" y="384196"/>
                    </a:lnTo>
                    <a:lnTo>
                      <a:pt x="739317" y="385842"/>
                    </a:lnTo>
                    <a:lnTo>
                      <a:pt x="738768" y="392608"/>
                    </a:lnTo>
                    <a:lnTo>
                      <a:pt x="739866" y="396996"/>
                    </a:lnTo>
                    <a:lnTo>
                      <a:pt x="741694" y="394802"/>
                    </a:lnTo>
                    <a:lnTo>
                      <a:pt x="744071" y="385110"/>
                    </a:lnTo>
                    <a:lnTo>
                      <a:pt x="744620" y="379807"/>
                    </a:lnTo>
                    <a:lnTo>
                      <a:pt x="748643" y="368836"/>
                    </a:lnTo>
                    <a:lnTo>
                      <a:pt x="749740" y="364264"/>
                    </a:lnTo>
                    <a:lnTo>
                      <a:pt x="748643" y="362252"/>
                    </a:lnTo>
                    <a:lnTo>
                      <a:pt x="746449" y="360607"/>
                    </a:lnTo>
                    <a:lnTo>
                      <a:pt x="750289" y="357864"/>
                    </a:lnTo>
                    <a:lnTo>
                      <a:pt x="750106" y="354755"/>
                    </a:lnTo>
                    <a:lnTo>
                      <a:pt x="746449" y="353109"/>
                    </a:lnTo>
                    <a:lnTo>
                      <a:pt x="749192" y="349269"/>
                    </a:lnTo>
                    <a:lnTo>
                      <a:pt x="751386" y="344880"/>
                    </a:lnTo>
                    <a:lnTo>
                      <a:pt x="751386" y="341040"/>
                    </a:lnTo>
                    <a:lnTo>
                      <a:pt x="756140" y="331714"/>
                    </a:lnTo>
                    <a:lnTo>
                      <a:pt x="759981" y="328606"/>
                    </a:lnTo>
                    <a:lnTo>
                      <a:pt x="765649" y="322571"/>
                    </a:lnTo>
                    <a:lnTo>
                      <a:pt x="767112" y="318182"/>
                    </a:lnTo>
                    <a:lnTo>
                      <a:pt x="767661" y="313611"/>
                    </a:lnTo>
                    <a:lnTo>
                      <a:pt x="766381" y="308308"/>
                    </a:lnTo>
                    <a:lnTo>
                      <a:pt x="763455" y="304468"/>
                    </a:lnTo>
                    <a:lnTo>
                      <a:pt x="749374" y="302822"/>
                    </a:lnTo>
                    <a:lnTo>
                      <a:pt x="743523" y="307942"/>
                    </a:lnTo>
                    <a:lnTo>
                      <a:pt x="743523" y="302456"/>
                    </a:lnTo>
                    <a:lnTo>
                      <a:pt x="735477" y="300628"/>
                    </a:lnTo>
                    <a:lnTo>
                      <a:pt x="729808" y="301176"/>
                    </a:lnTo>
                    <a:lnTo>
                      <a:pt x="720299" y="303919"/>
                    </a:lnTo>
                    <a:lnTo>
                      <a:pt x="715362" y="307028"/>
                    </a:lnTo>
                    <a:lnTo>
                      <a:pt x="704024" y="307942"/>
                    </a:lnTo>
                    <a:lnTo>
                      <a:pt x="697075" y="307942"/>
                    </a:lnTo>
                    <a:lnTo>
                      <a:pt x="692687" y="308491"/>
                    </a:lnTo>
                    <a:lnTo>
                      <a:pt x="687384" y="310685"/>
                    </a:lnTo>
                    <a:lnTo>
                      <a:pt x="682995" y="311599"/>
                    </a:lnTo>
                    <a:lnTo>
                      <a:pt x="678058" y="315439"/>
                    </a:lnTo>
                    <a:lnTo>
                      <a:pt x="676046" y="321291"/>
                    </a:lnTo>
                    <a:lnTo>
                      <a:pt x="674949" y="334640"/>
                    </a:lnTo>
                    <a:lnTo>
                      <a:pt x="673303" y="342503"/>
                    </a:lnTo>
                    <a:lnTo>
                      <a:pt x="671657" y="348172"/>
                    </a:lnTo>
                    <a:lnTo>
                      <a:pt x="668732" y="352012"/>
                    </a:lnTo>
                    <a:lnTo>
                      <a:pt x="667634" y="357864"/>
                    </a:lnTo>
                    <a:lnTo>
                      <a:pt x="665440" y="363350"/>
                    </a:lnTo>
                    <a:lnTo>
                      <a:pt x="660320" y="368287"/>
                    </a:lnTo>
                    <a:lnTo>
                      <a:pt x="653554" y="371030"/>
                    </a:lnTo>
                    <a:lnTo>
                      <a:pt x="654651" y="379807"/>
                    </a:lnTo>
                    <a:lnTo>
                      <a:pt x="646605" y="384196"/>
                    </a:lnTo>
                    <a:lnTo>
                      <a:pt x="642216" y="384745"/>
                    </a:lnTo>
                    <a:lnTo>
                      <a:pt x="639291" y="384196"/>
                    </a:lnTo>
                    <a:lnTo>
                      <a:pt x="638011" y="382002"/>
                    </a:lnTo>
                    <a:lnTo>
                      <a:pt x="637645" y="379259"/>
                    </a:lnTo>
                    <a:lnTo>
                      <a:pt x="633805" y="378162"/>
                    </a:lnTo>
                    <a:lnTo>
                      <a:pt x="625942" y="378162"/>
                    </a:lnTo>
                    <a:lnTo>
                      <a:pt x="623199" y="379442"/>
                    </a:lnTo>
                    <a:lnTo>
                      <a:pt x="618627" y="380356"/>
                    </a:lnTo>
                    <a:lnTo>
                      <a:pt x="612410" y="384013"/>
                    </a:lnTo>
                    <a:lnTo>
                      <a:pt x="607472" y="384745"/>
                    </a:lnTo>
                    <a:lnTo>
                      <a:pt x="603449" y="384196"/>
                    </a:lnTo>
                    <a:lnTo>
                      <a:pt x="590283" y="386390"/>
                    </a:lnTo>
                    <a:lnTo>
                      <a:pt x="579860" y="392608"/>
                    </a:lnTo>
                    <a:lnTo>
                      <a:pt x="573826" y="392608"/>
                    </a:lnTo>
                    <a:lnTo>
                      <a:pt x="567608" y="388219"/>
                    </a:lnTo>
                    <a:lnTo>
                      <a:pt x="562671" y="381453"/>
                    </a:lnTo>
                    <a:lnTo>
                      <a:pt x="560659" y="380173"/>
                    </a:lnTo>
                    <a:lnTo>
                      <a:pt x="560659" y="380905"/>
                    </a:lnTo>
                    <a:lnTo>
                      <a:pt x="553345" y="380539"/>
                    </a:lnTo>
                    <a:lnTo>
                      <a:pt x="548042" y="377979"/>
                    </a:lnTo>
                    <a:lnTo>
                      <a:pt x="544384" y="376882"/>
                    </a:lnTo>
                    <a:lnTo>
                      <a:pt x="541824" y="375236"/>
                    </a:lnTo>
                    <a:lnTo>
                      <a:pt x="539264" y="371944"/>
                    </a:lnTo>
                    <a:lnTo>
                      <a:pt x="537619" y="370847"/>
                    </a:lnTo>
                    <a:lnTo>
                      <a:pt x="534876" y="367555"/>
                    </a:lnTo>
                    <a:lnTo>
                      <a:pt x="533413" y="366458"/>
                    </a:lnTo>
                    <a:lnTo>
                      <a:pt x="532315" y="366458"/>
                    </a:lnTo>
                    <a:lnTo>
                      <a:pt x="531767" y="365910"/>
                    </a:lnTo>
                    <a:lnTo>
                      <a:pt x="530853" y="361704"/>
                    </a:lnTo>
                    <a:lnTo>
                      <a:pt x="523538" y="345246"/>
                    </a:lnTo>
                    <a:lnTo>
                      <a:pt x="521344" y="341589"/>
                    </a:lnTo>
                    <a:lnTo>
                      <a:pt x="518601" y="339395"/>
                    </a:lnTo>
                    <a:lnTo>
                      <a:pt x="512932" y="333726"/>
                    </a:lnTo>
                    <a:lnTo>
                      <a:pt x="510738" y="330800"/>
                    </a:lnTo>
                    <a:lnTo>
                      <a:pt x="504155" y="319462"/>
                    </a:lnTo>
                    <a:lnTo>
                      <a:pt x="502509" y="314708"/>
                    </a:lnTo>
                    <a:lnTo>
                      <a:pt x="503057" y="313245"/>
                    </a:lnTo>
                    <a:lnTo>
                      <a:pt x="505435" y="309954"/>
                    </a:lnTo>
                    <a:lnTo>
                      <a:pt x="505435" y="307028"/>
                    </a:lnTo>
                    <a:lnTo>
                      <a:pt x="504886" y="305382"/>
                    </a:lnTo>
                    <a:lnTo>
                      <a:pt x="496109" y="295690"/>
                    </a:lnTo>
                    <a:lnTo>
                      <a:pt x="492451" y="287096"/>
                    </a:lnTo>
                    <a:lnTo>
                      <a:pt x="492451" y="282158"/>
                    </a:lnTo>
                    <a:lnTo>
                      <a:pt x="494646" y="271552"/>
                    </a:lnTo>
                    <a:lnTo>
                      <a:pt x="494463" y="255094"/>
                    </a:lnTo>
                    <a:lnTo>
                      <a:pt x="494097" y="249426"/>
                    </a:lnTo>
                    <a:lnTo>
                      <a:pt x="493000" y="244671"/>
                    </a:lnTo>
                    <a:lnTo>
                      <a:pt x="491354" y="242660"/>
                    </a:lnTo>
                    <a:lnTo>
                      <a:pt x="490805" y="234614"/>
                    </a:lnTo>
                    <a:lnTo>
                      <a:pt x="490805" y="224008"/>
                    </a:lnTo>
                    <a:lnTo>
                      <a:pt x="489708" y="222362"/>
                    </a:lnTo>
                    <a:lnTo>
                      <a:pt x="489708" y="220533"/>
                    </a:lnTo>
                    <a:lnTo>
                      <a:pt x="492268" y="214133"/>
                    </a:lnTo>
                    <a:lnTo>
                      <a:pt x="495011" y="212122"/>
                    </a:lnTo>
                    <a:lnTo>
                      <a:pt x="495926" y="207001"/>
                    </a:lnTo>
                    <a:lnTo>
                      <a:pt x="495926" y="203161"/>
                    </a:lnTo>
                    <a:lnTo>
                      <a:pt x="497206" y="201515"/>
                    </a:lnTo>
                    <a:lnTo>
                      <a:pt x="503057" y="202978"/>
                    </a:lnTo>
                    <a:lnTo>
                      <a:pt x="504886" y="202247"/>
                    </a:lnTo>
                    <a:lnTo>
                      <a:pt x="507629" y="198772"/>
                    </a:lnTo>
                    <a:lnTo>
                      <a:pt x="508726" y="196395"/>
                    </a:lnTo>
                    <a:lnTo>
                      <a:pt x="508909" y="191641"/>
                    </a:lnTo>
                    <a:lnTo>
                      <a:pt x="508360" y="191458"/>
                    </a:lnTo>
                    <a:lnTo>
                      <a:pt x="507629" y="194201"/>
                    </a:lnTo>
                    <a:lnTo>
                      <a:pt x="506166" y="195847"/>
                    </a:lnTo>
                    <a:lnTo>
                      <a:pt x="505435" y="196395"/>
                    </a:lnTo>
                    <a:lnTo>
                      <a:pt x="504886" y="196212"/>
                    </a:lnTo>
                    <a:lnTo>
                      <a:pt x="505069" y="193652"/>
                    </a:lnTo>
                    <a:lnTo>
                      <a:pt x="507629" y="188166"/>
                    </a:lnTo>
                    <a:lnTo>
                      <a:pt x="499583" y="187618"/>
                    </a:lnTo>
                    <a:lnTo>
                      <a:pt x="490988" y="183595"/>
                    </a:lnTo>
                    <a:lnTo>
                      <a:pt x="478554" y="182681"/>
                    </a:lnTo>
                    <a:lnTo>
                      <a:pt x="471788" y="178840"/>
                    </a:lnTo>
                    <a:lnTo>
                      <a:pt x="465205" y="178109"/>
                    </a:lnTo>
                    <a:lnTo>
                      <a:pt x="457524" y="173172"/>
                    </a:lnTo>
                    <a:lnTo>
                      <a:pt x="449661" y="161651"/>
                    </a:lnTo>
                    <a:lnTo>
                      <a:pt x="442712" y="140256"/>
                    </a:lnTo>
                    <a:lnTo>
                      <a:pt x="434666" y="135136"/>
                    </a:lnTo>
                    <a:lnTo>
                      <a:pt x="430643" y="126907"/>
                    </a:lnTo>
                    <a:lnTo>
                      <a:pt x="423146" y="119044"/>
                    </a:lnTo>
                    <a:lnTo>
                      <a:pt x="414003" y="98563"/>
                    </a:lnTo>
                    <a:lnTo>
                      <a:pt x="409248" y="95272"/>
                    </a:lnTo>
                    <a:lnTo>
                      <a:pt x="406140" y="90700"/>
                    </a:lnTo>
                    <a:lnTo>
                      <a:pt x="398277" y="83569"/>
                    </a:lnTo>
                    <a:lnTo>
                      <a:pt x="394619" y="79363"/>
                    </a:lnTo>
                    <a:lnTo>
                      <a:pt x="374139" y="80094"/>
                    </a:lnTo>
                    <a:lnTo>
                      <a:pt x="368836" y="78997"/>
                    </a:lnTo>
                    <a:lnTo>
                      <a:pt x="363715" y="80826"/>
                    </a:lnTo>
                    <a:lnTo>
                      <a:pt x="362252" y="82471"/>
                    </a:lnTo>
                    <a:lnTo>
                      <a:pt x="351281" y="102952"/>
                    </a:lnTo>
                    <a:lnTo>
                      <a:pt x="340675" y="101123"/>
                    </a:lnTo>
                    <a:lnTo>
                      <a:pt x="329154" y="93992"/>
                    </a:lnTo>
                    <a:lnTo>
                      <a:pt x="320925" y="87043"/>
                    </a:lnTo>
                    <a:lnTo>
                      <a:pt x="314159" y="78631"/>
                    </a:lnTo>
                    <a:lnTo>
                      <a:pt x="307576" y="56688"/>
                    </a:lnTo>
                    <a:lnTo>
                      <a:pt x="294044" y="48093"/>
                    </a:lnTo>
                    <a:lnTo>
                      <a:pt x="285084" y="40230"/>
                    </a:lnTo>
                    <a:lnTo>
                      <a:pt x="280878" y="34744"/>
                    </a:lnTo>
                    <a:lnTo>
                      <a:pt x="275027" y="32367"/>
                    </a:lnTo>
                    <a:lnTo>
                      <a:pt x="271735" y="26698"/>
                    </a:lnTo>
                    <a:lnTo>
                      <a:pt x="269906" y="25784"/>
                    </a:lnTo>
                    <a:lnTo>
                      <a:pt x="264969" y="23224"/>
                    </a:lnTo>
                    <a:lnTo>
                      <a:pt x="223276" y="23407"/>
                    </a:lnTo>
                    <a:lnTo>
                      <a:pt x="223093" y="36755"/>
                    </a:lnTo>
                    <a:lnTo>
                      <a:pt x="202613" y="36755"/>
                    </a:lnTo>
                    <a:lnTo>
                      <a:pt x="154337" y="36755"/>
                    </a:lnTo>
                    <a:lnTo>
                      <a:pt x="57785" y="2743"/>
                    </a:lnTo>
                    <a:lnTo>
                      <a:pt x="57236" y="0"/>
                    </a:lnTo>
                    <a:lnTo>
                      <a:pt x="0" y="4572"/>
                    </a:lnTo>
                    <a:lnTo>
                      <a:pt x="3291" y="7132"/>
                    </a:lnTo>
                    <a:lnTo>
                      <a:pt x="3657" y="10972"/>
                    </a:lnTo>
                    <a:lnTo>
                      <a:pt x="5669" y="13532"/>
                    </a:lnTo>
                    <a:lnTo>
                      <a:pt x="6949" y="17555"/>
                    </a:lnTo>
                    <a:lnTo>
                      <a:pt x="9692" y="20481"/>
                    </a:lnTo>
                    <a:lnTo>
                      <a:pt x="10423" y="22309"/>
                    </a:lnTo>
                    <a:lnTo>
                      <a:pt x="12069" y="22492"/>
                    </a:lnTo>
                    <a:lnTo>
                      <a:pt x="13532" y="24504"/>
                    </a:lnTo>
                    <a:lnTo>
                      <a:pt x="14080" y="31818"/>
                    </a:lnTo>
                    <a:lnTo>
                      <a:pt x="21944" y="42973"/>
                    </a:lnTo>
                    <a:lnTo>
                      <a:pt x="23041" y="46082"/>
                    </a:lnTo>
                    <a:lnTo>
                      <a:pt x="23041" y="48276"/>
                    </a:lnTo>
                    <a:lnTo>
                      <a:pt x="24138" y="48825"/>
                    </a:lnTo>
                    <a:lnTo>
                      <a:pt x="24869" y="50836"/>
                    </a:lnTo>
                    <a:lnTo>
                      <a:pt x="26698" y="52299"/>
                    </a:lnTo>
                    <a:lnTo>
                      <a:pt x="29624" y="59613"/>
                    </a:lnTo>
                    <a:lnTo>
                      <a:pt x="29624" y="64002"/>
                    </a:lnTo>
                    <a:lnTo>
                      <a:pt x="30172" y="64916"/>
                    </a:lnTo>
                    <a:lnTo>
                      <a:pt x="32001" y="63636"/>
                    </a:lnTo>
                    <a:lnTo>
                      <a:pt x="33464" y="64185"/>
                    </a:lnTo>
                    <a:lnTo>
                      <a:pt x="34561" y="68025"/>
                    </a:lnTo>
                    <a:lnTo>
                      <a:pt x="36207" y="77168"/>
                    </a:lnTo>
                    <a:lnTo>
                      <a:pt x="37853" y="81740"/>
                    </a:lnTo>
                    <a:lnTo>
                      <a:pt x="39316" y="83386"/>
                    </a:lnTo>
                    <a:lnTo>
                      <a:pt x="43704" y="85031"/>
                    </a:lnTo>
                    <a:lnTo>
                      <a:pt x="45350" y="86311"/>
                    </a:lnTo>
                    <a:lnTo>
                      <a:pt x="48276" y="87043"/>
                    </a:lnTo>
                    <a:lnTo>
                      <a:pt x="51933" y="91432"/>
                    </a:lnTo>
                    <a:lnTo>
                      <a:pt x="56139" y="91980"/>
                    </a:lnTo>
                    <a:lnTo>
                      <a:pt x="58333" y="94723"/>
                    </a:lnTo>
                    <a:lnTo>
                      <a:pt x="61076" y="100026"/>
                    </a:lnTo>
                    <a:lnTo>
                      <a:pt x="63088" y="100758"/>
                    </a:lnTo>
                    <a:lnTo>
                      <a:pt x="67842" y="106244"/>
                    </a:lnTo>
                    <a:lnTo>
                      <a:pt x="69671" y="106975"/>
                    </a:lnTo>
                    <a:lnTo>
                      <a:pt x="79180" y="117947"/>
                    </a:lnTo>
                    <a:lnTo>
                      <a:pt x="79728" y="121421"/>
                    </a:lnTo>
                    <a:lnTo>
                      <a:pt x="79363" y="124896"/>
                    </a:lnTo>
                    <a:lnTo>
                      <a:pt x="80277" y="125993"/>
                    </a:lnTo>
                    <a:lnTo>
                      <a:pt x="79728" y="127639"/>
                    </a:lnTo>
                    <a:lnTo>
                      <a:pt x="79911" y="130016"/>
                    </a:lnTo>
                    <a:lnTo>
                      <a:pt x="77717" y="130564"/>
                    </a:lnTo>
                    <a:lnTo>
                      <a:pt x="76254" y="132210"/>
                    </a:lnTo>
                    <a:lnTo>
                      <a:pt x="76254" y="134222"/>
                    </a:lnTo>
                    <a:lnTo>
                      <a:pt x="77168" y="134770"/>
                    </a:lnTo>
                    <a:lnTo>
                      <a:pt x="76803" y="136965"/>
                    </a:lnTo>
                    <a:lnTo>
                      <a:pt x="73694" y="134770"/>
                    </a:lnTo>
                    <a:lnTo>
                      <a:pt x="65831" y="137330"/>
                    </a:lnTo>
                    <a:lnTo>
                      <a:pt x="55773" y="136233"/>
                    </a:lnTo>
                    <a:lnTo>
                      <a:pt x="55590" y="139708"/>
                    </a:lnTo>
                    <a:lnTo>
                      <a:pt x="56688" y="140256"/>
                    </a:lnTo>
                    <a:lnTo>
                      <a:pt x="58333" y="138793"/>
                    </a:lnTo>
                    <a:lnTo>
                      <a:pt x="63636" y="143731"/>
                    </a:lnTo>
                    <a:lnTo>
                      <a:pt x="67842" y="145193"/>
                    </a:lnTo>
                    <a:lnTo>
                      <a:pt x="68939" y="146839"/>
                    </a:lnTo>
                    <a:lnTo>
                      <a:pt x="70402" y="151959"/>
                    </a:lnTo>
                    <a:lnTo>
                      <a:pt x="72414" y="153240"/>
                    </a:lnTo>
                    <a:lnTo>
                      <a:pt x="76620" y="153422"/>
                    </a:lnTo>
                    <a:lnTo>
                      <a:pt x="79180" y="154702"/>
                    </a:lnTo>
                    <a:lnTo>
                      <a:pt x="80277" y="157445"/>
                    </a:lnTo>
                    <a:lnTo>
                      <a:pt x="82654" y="157994"/>
                    </a:lnTo>
                    <a:lnTo>
                      <a:pt x="86677" y="159823"/>
                    </a:lnTo>
                    <a:lnTo>
                      <a:pt x="88872" y="162748"/>
                    </a:lnTo>
                    <a:lnTo>
                      <a:pt x="91980" y="164394"/>
                    </a:lnTo>
                    <a:lnTo>
                      <a:pt x="98198" y="165491"/>
                    </a:lnTo>
                    <a:lnTo>
                      <a:pt x="102952" y="159823"/>
                    </a:lnTo>
                    <a:lnTo>
                      <a:pt x="103684" y="162017"/>
                    </a:lnTo>
                    <a:lnTo>
                      <a:pt x="103135" y="165308"/>
                    </a:lnTo>
                    <a:lnTo>
                      <a:pt x="105146" y="168051"/>
                    </a:lnTo>
                    <a:lnTo>
                      <a:pt x="110815" y="175183"/>
                    </a:lnTo>
                    <a:lnTo>
                      <a:pt x="116484" y="178840"/>
                    </a:lnTo>
                    <a:lnTo>
                      <a:pt x="119410" y="180120"/>
                    </a:lnTo>
                    <a:lnTo>
                      <a:pt x="121970" y="180120"/>
                    </a:lnTo>
                    <a:lnTo>
                      <a:pt x="123616" y="182863"/>
                    </a:lnTo>
                    <a:lnTo>
                      <a:pt x="128187" y="192738"/>
                    </a:lnTo>
                    <a:lnTo>
                      <a:pt x="128919" y="196212"/>
                    </a:lnTo>
                    <a:lnTo>
                      <a:pt x="129284" y="206453"/>
                    </a:lnTo>
                    <a:lnTo>
                      <a:pt x="127639" y="213950"/>
                    </a:lnTo>
                    <a:lnTo>
                      <a:pt x="125993" y="217242"/>
                    </a:lnTo>
                    <a:lnTo>
                      <a:pt x="125993" y="219985"/>
                    </a:lnTo>
                    <a:lnTo>
                      <a:pt x="127090" y="217790"/>
                    </a:lnTo>
                    <a:lnTo>
                      <a:pt x="128187" y="217242"/>
                    </a:lnTo>
                    <a:lnTo>
                      <a:pt x="129284" y="219619"/>
                    </a:lnTo>
                    <a:lnTo>
                      <a:pt x="132393" y="219253"/>
                    </a:lnTo>
                    <a:lnTo>
                      <a:pt x="134953" y="220533"/>
                    </a:lnTo>
                    <a:lnTo>
                      <a:pt x="135502" y="223459"/>
                    </a:lnTo>
                    <a:lnTo>
                      <a:pt x="136599" y="224739"/>
                    </a:lnTo>
                    <a:lnTo>
                      <a:pt x="141353" y="225653"/>
                    </a:lnTo>
                    <a:lnTo>
                      <a:pt x="141353" y="227848"/>
                    </a:lnTo>
                    <a:lnTo>
                      <a:pt x="145925" y="232054"/>
                    </a:lnTo>
                    <a:lnTo>
                      <a:pt x="154885" y="236991"/>
                    </a:lnTo>
                    <a:lnTo>
                      <a:pt x="157445" y="239917"/>
                    </a:lnTo>
                    <a:lnTo>
                      <a:pt x="167137" y="248328"/>
                    </a:lnTo>
                    <a:lnTo>
                      <a:pt x="170246" y="249426"/>
                    </a:lnTo>
                    <a:lnTo>
                      <a:pt x="175549" y="255460"/>
                    </a:lnTo>
                    <a:lnTo>
                      <a:pt x="179755" y="266249"/>
                    </a:lnTo>
                    <a:lnTo>
                      <a:pt x="182315" y="269541"/>
                    </a:lnTo>
                    <a:lnTo>
                      <a:pt x="184509" y="269724"/>
                    </a:lnTo>
                    <a:lnTo>
                      <a:pt x="187069" y="267164"/>
                    </a:lnTo>
                    <a:lnTo>
                      <a:pt x="191275" y="265152"/>
                    </a:lnTo>
                    <a:lnTo>
                      <a:pt x="193835" y="262226"/>
                    </a:lnTo>
                    <a:lnTo>
                      <a:pt x="195664" y="259300"/>
                    </a:lnTo>
                    <a:lnTo>
                      <a:pt x="196395" y="255643"/>
                    </a:lnTo>
                    <a:lnTo>
                      <a:pt x="195115" y="252717"/>
                    </a:lnTo>
                    <a:lnTo>
                      <a:pt x="192372" y="250157"/>
                    </a:lnTo>
                    <a:lnTo>
                      <a:pt x="190726" y="246866"/>
                    </a:lnTo>
                    <a:lnTo>
                      <a:pt x="187069" y="242294"/>
                    </a:lnTo>
                    <a:lnTo>
                      <a:pt x="186886" y="240100"/>
                    </a:lnTo>
                    <a:lnTo>
                      <a:pt x="180852" y="236077"/>
                    </a:lnTo>
                    <a:lnTo>
                      <a:pt x="176646" y="232237"/>
                    </a:lnTo>
                    <a:lnTo>
                      <a:pt x="172440" y="235711"/>
                    </a:lnTo>
                    <a:lnTo>
                      <a:pt x="169880" y="234431"/>
                    </a:lnTo>
                    <a:lnTo>
                      <a:pt x="167503" y="232054"/>
                    </a:lnTo>
                    <a:lnTo>
                      <a:pt x="164028" y="226568"/>
                    </a:lnTo>
                    <a:lnTo>
                      <a:pt x="163480" y="224373"/>
                    </a:lnTo>
                    <a:lnTo>
                      <a:pt x="163846" y="216510"/>
                    </a:lnTo>
                    <a:lnTo>
                      <a:pt x="160188" y="209927"/>
                    </a:lnTo>
                    <a:lnTo>
                      <a:pt x="158543" y="207367"/>
                    </a:lnTo>
                    <a:lnTo>
                      <a:pt x="157994" y="207733"/>
                    </a:lnTo>
                    <a:lnTo>
                      <a:pt x="157994" y="199504"/>
                    </a:lnTo>
                    <a:lnTo>
                      <a:pt x="153971" y="196944"/>
                    </a:lnTo>
                    <a:lnTo>
                      <a:pt x="153057" y="194932"/>
                    </a:lnTo>
                    <a:lnTo>
                      <a:pt x="150314" y="191641"/>
                    </a:lnTo>
                    <a:lnTo>
                      <a:pt x="149217" y="187618"/>
                    </a:lnTo>
                    <a:lnTo>
                      <a:pt x="148119" y="178840"/>
                    </a:lnTo>
                    <a:lnTo>
                      <a:pt x="146656" y="177743"/>
                    </a:lnTo>
                    <a:lnTo>
                      <a:pt x="146108" y="174452"/>
                    </a:lnTo>
                    <a:lnTo>
                      <a:pt x="142816" y="167503"/>
                    </a:lnTo>
                    <a:lnTo>
                      <a:pt x="138610" y="163480"/>
                    </a:lnTo>
                    <a:lnTo>
                      <a:pt x="136416" y="163480"/>
                    </a:lnTo>
                    <a:lnTo>
                      <a:pt x="136965" y="168966"/>
                    </a:lnTo>
                    <a:lnTo>
                      <a:pt x="138793" y="170977"/>
                    </a:lnTo>
                    <a:lnTo>
                      <a:pt x="138245" y="170977"/>
                    </a:lnTo>
                    <a:lnTo>
                      <a:pt x="135502" y="168051"/>
                    </a:lnTo>
                    <a:lnTo>
                      <a:pt x="135136" y="165308"/>
                    </a:lnTo>
                    <a:lnTo>
                      <a:pt x="133125" y="162017"/>
                    </a:lnTo>
                    <a:lnTo>
                      <a:pt x="131845" y="158725"/>
                    </a:lnTo>
                    <a:lnTo>
                      <a:pt x="131845" y="157628"/>
                    </a:lnTo>
                    <a:lnTo>
                      <a:pt x="130382" y="155800"/>
                    </a:lnTo>
                    <a:lnTo>
                      <a:pt x="126541" y="153971"/>
                    </a:lnTo>
                    <a:lnTo>
                      <a:pt x="125993" y="149948"/>
                    </a:lnTo>
                    <a:lnTo>
                      <a:pt x="123433" y="145193"/>
                    </a:lnTo>
                    <a:lnTo>
                      <a:pt x="114472" y="135868"/>
                    </a:lnTo>
                    <a:lnTo>
                      <a:pt x="113009" y="130747"/>
                    </a:lnTo>
                    <a:lnTo>
                      <a:pt x="112644" y="127090"/>
                    </a:lnTo>
                    <a:lnTo>
                      <a:pt x="111364" y="123798"/>
                    </a:lnTo>
                    <a:lnTo>
                      <a:pt x="110815" y="120873"/>
                    </a:lnTo>
                    <a:lnTo>
                      <a:pt x="109901" y="120507"/>
                    </a:lnTo>
                    <a:lnTo>
                      <a:pt x="109352" y="119227"/>
                    </a:lnTo>
                    <a:lnTo>
                      <a:pt x="108255" y="118678"/>
                    </a:lnTo>
                    <a:lnTo>
                      <a:pt x="106792" y="119044"/>
                    </a:lnTo>
                    <a:lnTo>
                      <a:pt x="106061" y="118130"/>
                    </a:lnTo>
                    <a:lnTo>
                      <a:pt x="103684" y="114655"/>
                    </a:lnTo>
                    <a:lnTo>
                      <a:pt x="101489" y="108072"/>
                    </a:lnTo>
                    <a:lnTo>
                      <a:pt x="100758" y="108804"/>
                    </a:lnTo>
                    <a:lnTo>
                      <a:pt x="99295" y="108255"/>
                    </a:lnTo>
                    <a:lnTo>
                      <a:pt x="96735" y="105695"/>
                    </a:lnTo>
                    <a:lnTo>
                      <a:pt x="94540" y="106427"/>
                    </a:lnTo>
                    <a:lnTo>
                      <a:pt x="91066" y="100209"/>
                    </a:lnTo>
                    <a:lnTo>
                      <a:pt x="90152" y="95455"/>
                    </a:lnTo>
                    <a:lnTo>
                      <a:pt x="81008" y="88506"/>
                    </a:lnTo>
                    <a:lnTo>
                      <a:pt x="78814" y="85946"/>
                    </a:lnTo>
                    <a:lnTo>
                      <a:pt x="77717" y="83934"/>
                    </a:lnTo>
                    <a:lnTo>
                      <a:pt x="76254" y="82837"/>
                    </a:lnTo>
                    <a:lnTo>
                      <a:pt x="72597" y="82654"/>
                    </a:lnTo>
                    <a:lnTo>
                      <a:pt x="72048" y="80277"/>
                    </a:lnTo>
                    <a:lnTo>
                      <a:pt x="70402" y="76986"/>
                    </a:lnTo>
                    <a:lnTo>
                      <a:pt x="68391" y="73694"/>
                    </a:lnTo>
                    <a:lnTo>
                      <a:pt x="66379" y="71682"/>
                    </a:lnTo>
                    <a:lnTo>
                      <a:pt x="64551" y="62539"/>
                    </a:lnTo>
                    <a:lnTo>
                      <a:pt x="64185" y="54128"/>
                    </a:lnTo>
                    <a:lnTo>
                      <a:pt x="63636" y="50105"/>
                    </a:lnTo>
                    <a:lnTo>
                      <a:pt x="61076" y="46996"/>
                    </a:lnTo>
                    <a:lnTo>
                      <a:pt x="59979" y="43521"/>
                    </a:lnTo>
                    <a:lnTo>
                      <a:pt x="58882" y="35293"/>
                    </a:lnTo>
                    <a:lnTo>
                      <a:pt x="58882" y="31087"/>
                    </a:lnTo>
                    <a:lnTo>
                      <a:pt x="59796" y="28161"/>
                    </a:lnTo>
                    <a:lnTo>
                      <a:pt x="58699" y="23955"/>
                    </a:lnTo>
                  </a:path>
                </a:pathLst>
              </a:custGeom>
              <a:grpFill/>
              <a:ln w="4020" cap="flat">
                <a:solidFill>
                  <a:srgbClr val="FFFFFF"/>
                </a:solidFill>
                <a:prstDash val="solid"/>
                <a:miter/>
              </a:ln>
            </p:spPr>
            <p:txBody>
              <a:bodyPr rtlCol="0" anchor="ctr"/>
              <a:lstStyle/>
              <a:p>
                <a:endParaRPr lang="en-GB" sz="1463"/>
              </a:p>
            </p:txBody>
          </p:sp>
          <p:sp>
            <p:nvSpPr>
              <p:cNvPr id="737" name="Freeform: Shape 736">
                <a:extLst>
                  <a:ext uri="{FF2B5EF4-FFF2-40B4-BE49-F238E27FC236}">
                    <a16:creationId xmlns:a16="http://schemas.microsoft.com/office/drawing/2014/main" id="{352170E4-51D9-2C78-67C9-C0C66444AC0B}"/>
                  </a:ext>
                </a:extLst>
              </p:cNvPr>
              <p:cNvSpPr/>
              <p:nvPr/>
            </p:nvSpPr>
            <p:spPr>
              <a:xfrm>
                <a:off x="3982019" y="4033397"/>
                <a:ext cx="307393" cy="422780"/>
              </a:xfrm>
              <a:custGeom>
                <a:avLst/>
                <a:gdLst>
                  <a:gd name="connsiteX0" fmla="*/ 193835 w 307393"/>
                  <a:gd name="connsiteY0" fmla="*/ 14995 h 422780"/>
                  <a:gd name="connsiteX1" fmla="*/ 196395 w 307393"/>
                  <a:gd name="connsiteY1" fmla="*/ 12983 h 422780"/>
                  <a:gd name="connsiteX2" fmla="*/ 198407 w 307393"/>
                  <a:gd name="connsiteY2" fmla="*/ 9692 h 422780"/>
                  <a:gd name="connsiteX3" fmla="*/ 198041 w 307393"/>
                  <a:gd name="connsiteY3" fmla="*/ 5486 h 422780"/>
                  <a:gd name="connsiteX4" fmla="*/ 193652 w 307393"/>
                  <a:gd name="connsiteY4" fmla="*/ 2377 h 422780"/>
                  <a:gd name="connsiteX5" fmla="*/ 187069 w 307393"/>
                  <a:gd name="connsiteY5" fmla="*/ 0 h 422780"/>
                  <a:gd name="connsiteX6" fmla="*/ 183229 w 307393"/>
                  <a:gd name="connsiteY6" fmla="*/ 2012 h 422780"/>
                  <a:gd name="connsiteX7" fmla="*/ 181949 w 307393"/>
                  <a:gd name="connsiteY7" fmla="*/ 1828 h 422780"/>
                  <a:gd name="connsiteX8" fmla="*/ 181217 w 307393"/>
                  <a:gd name="connsiteY8" fmla="*/ 2012 h 422780"/>
                  <a:gd name="connsiteX9" fmla="*/ 181217 w 307393"/>
                  <a:gd name="connsiteY9" fmla="*/ 5851 h 422780"/>
                  <a:gd name="connsiteX10" fmla="*/ 178475 w 307393"/>
                  <a:gd name="connsiteY10" fmla="*/ 6217 h 422780"/>
                  <a:gd name="connsiteX11" fmla="*/ 176097 w 307393"/>
                  <a:gd name="connsiteY11" fmla="*/ 5486 h 422780"/>
                  <a:gd name="connsiteX12" fmla="*/ 175000 w 307393"/>
                  <a:gd name="connsiteY12" fmla="*/ 7314 h 422780"/>
                  <a:gd name="connsiteX13" fmla="*/ 174817 w 307393"/>
                  <a:gd name="connsiteY13" fmla="*/ 10240 h 422780"/>
                  <a:gd name="connsiteX14" fmla="*/ 172257 w 307393"/>
                  <a:gd name="connsiteY14" fmla="*/ 13715 h 422780"/>
                  <a:gd name="connsiteX15" fmla="*/ 169514 w 307393"/>
                  <a:gd name="connsiteY15" fmla="*/ 15726 h 422780"/>
                  <a:gd name="connsiteX16" fmla="*/ 158360 w 307393"/>
                  <a:gd name="connsiteY16" fmla="*/ 19383 h 422780"/>
                  <a:gd name="connsiteX17" fmla="*/ 145559 w 307393"/>
                  <a:gd name="connsiteY17" fmla="*/ 26515 h 422780"/>
                  <a:gd name="connsiteX18" fmla="*/ 143182 w 307393"/>
                  <a:gd name="connsiteY18" fmla="*/ 27612 h 422780"/>
                  <a:gd name="connsiteX19" fmla="*/ 133673 w 307393"/>
                  <a:gd name="connsiteY19" fmla="*/ 29624 h 422780"/>
                  <a:gd name="connsiteX20" fmla="*/ 130199 w 307393"/>
                  <a:gd name="connsiteY20" fmla="*/ 29624 h 422780"/>
                  <a:gd name="connsiteX21" fmla="*/ 125810 w 307393"/>
                  <a:gd name="connsiteY21" fmla="*/ 28709 h 422780"/>
                  <a:gd name="connsiteX22" fmla="*/ 121604 w 307393"/>
                  <a:gd name="connsiteY22" fmla="*/ 29075 h 422780"/>
                  <a:gd name="connsiteX23" fmla="*/ 120507 w 307393"/>
                  <a:gd name="connsiteY23" fmla="*/ 29624 h 422780"/>
                  <a:gd name="connsiteX24" fmla="*/ 118861 w 307393"/>
                  <a:gd name="connsiteY24" fmla="*/ 32367 h 422780"/>
                  <a:gd name="connsiteX25" fmla="*/ 117581 w 307393"/>
                  <a:gd name="connsiteY25" fmla="*/ 37487 h 422780"/>
                  <a:gd name="connsiteX26" fmla="*/ 115570 w 307393"/>
                  <a:gd name="connsiteY26" fmla="*/ 41144 h 422780"/>
                  <a:gd name="connsiteX27" fmla="*/ 114107 w 307393"/>
                  <a:gd name="connsiteY27" fmla="*/ 42059 h 422780"/>
                  <a:gd name="connsiteX28" fmla="*/ 113375 w 307393"/>
                  <a:gd name="connsiteY28" fmla="*/ 42059 h 422780"/>
                  <a:gd name="connsiteX29" fmla="*/ 113009 w 307393"/>
                  <a:gd name="connsiteY29" fmla="*/ 37853 h 422780"/>
                  <a:gd name="connsiteX30" fmla="*/ 112095 w 307393"/>
                  <a:gd name="connsiteY30" fmla="*/ 36755 h 422780"/>
                  <a:gd name="connsiteX31" fmla="*/ 106975 w 307393"/>
                  <a:gd name="connsiteY31" fmla="*/ 36755 h 422780"/>
                  <a:gd name="connsiteX32" fmla="*/ 102038 w 307393"/>
                  <a:gd name="connsiteY32" fmla="*/ 36573 h 422780"/>
                  <a:gd name="connsiteX33" fmla="*/ 100392 w 307393"/>
                  <a:gd name="connsiteY33" fmla="*/ 36755 h 422780"/>
                  <a:gd name="connsiteX34" fmla="*/ 90152 w 307393"/>
                  <a:gd name="connsiteY34" fmla="*/ 44070 h 422780"/>
                  <a:gd name="connsiteX35" fmla="*/ 86677 w 307393"/>
                  <a:gd name="connsiteY35" fmla="*/ 46996 h 422780"/>
                  <a:gd name="connsiteX36" fmla="*/ 85580 w 307393"/>
                  <a:gd name="connsiteY36" fmla="*/ 49007 h 422780"/>
                  <a:gd name="connsiteX37" fmla="*/ 84849 w 307393"/>
                  <a:gd name="connsiteY37" fmla="*/ 59065 h 422780"/>
                  <a:gd name="connsiteX38" fmla="*/ 83568 w 307393"/>
                  <a:gd name="connsiteY38" fmla="*/ 66196 h 422780"/>
                  <a:gd name="connsiteX39" fmla="*/ 83203 w 307393"/>
                  <a:gd name="connsiteY39" fmla="*/ 73694 h 422780"/>
                  <a:gd name="connsiteX40" fmla="*/ 80094 w 307393"/>
                  <a:gd name="connsiteY40" fmla="*/ 76803 h 422780"/>
                  <a:gd name="connsiteX41" fmla="*/ 73694 w 307393"/>
                  <a:gd name="connsiteY41" fmla="*/ 78082 h 422780"/>
                  <a:gd name="connsiteX42" fmla="*/ 71499 w 307393"/>
                  <a:gd name="connsiteY42" fmla="*/ 80094 h 422780"/>
                  <a:gd name="connsiteX43" fmla="*/ 67476 w 307393"/>
                  <a:gd name="connsiteY43" fmla="*/ 86860 h 422780"/>
                  <a:gd name="connsiteX44" fmla="*/ 66013 w 307393"/>
                  <a:gd name="connsiteY44" fmla="*/ 88323 h 422780"/>
                  <a:gd name="connsiteX45" fmla="*/ 62356 w 307393"/>
                  <a:gd name="connsiteY45" fmla="*/ 91249 h 422780"/>
                  <a:gd name="connsiteX46" fmla="*/ 54127 w 307393"/>
                  <a:gd name="connsiteY46" fmla="*/ 96735 h 422780"/>
                  <a:gd name="connsiteX47" fmla="*/ 53396 w 307393"/>
                  <a:gd name="connsiteY47" fmla="*/ 98198 h 422780"/>
                  <a:gd name="connsiteX48" fmla="*/ 53762 w 307393"/>
                  <a:gd name="connsiteY48" fmla="*/ 99843 h 422780"/>
                  <a:gd name="connsiteX49" fmla="*/ 54859 w 307393"/>
                  <a:gd name="connsiteY49" fmla="*/ 100940 h 422780"/>
                  <a:gd name="connsiteX50" fmla="*/ 56139 w 307393"/>
                  <a:gd name="connsiteY50" fmla="*/ 110449 h 422780"/>
                  <a:gd name="connsiteX51" fmla="*/ 55042 w 307393"/>
                  <a:gd name="connsiteY51" fmla="*/ 113193 h 422780"/>
                  <a:gd name="connsiteX52" fmla="*/ 54493 w 307393"/>
                  <a:gd name="connsiteY52" fmla="*/ 113558 h 422780"/>
                  <a:gd name="connsiteX53" fmla="*/ 52299 w 307393"/>
                  <a:gd name="connsiteY53" fmla="*/ 112278 h 422780"/>
                  <a:gd name="connsiteX54" fmla="*/ 47910 w 307393"/>
                  <a:gd name="connsiteY54" fmla="*/ 105695 h 422780"/>
                  <a:gd name="connsiteX55" fmla="*/ 39864 w 307393"/>
                  <a:gd name="connsiteY55" fmla="*/ 96735 h 422780"/>
                  <a:gd name="connsiteX56" fmla="*/ 39133 w 307393"/>
                  <a:gd name="connsiteY56" fmla="*/ 98198 h 422780"/>
                  <a:gd name="connsiteX57" fmla="*/ 38401 w 307393"/>
                  <a:gd name="connsiteY57" fmla="*/ 102221 h 422780"/>
                  <a:gd name="connsiteX58" fmla="*/ 38584 w 307393"/>
                  <a:gd name="connsiteY58" fmla="*/ 102952 h 422780"/>
                  <a:gd name="connsiteX59" fmla="*/ 41144 w 307393"/>
                  <a:gd name="connsiteY59" fmla="*/ 104415 h 422780"/>
                  <a:gd name="connsiteX60" fmla="*/ 42607 w 307393"/>
                  <a:gd name="connsiteY60" fmla="*/ 107524 h 422780"/>
                  <a:gd name="connsiteX61" fmla="*/ 42607 w 307393"/>
                  <a:gd name="connsiteY61" fmla="*/ 110449 h 422780"/>
                  <a:gd name="connsiteX62" fmla="*/ 43521 w 307393"/>
                  <a:gd name="connsiteY62" fmla="*/ 110815 h 422780"/>
                  <a:gd name="connsiteX63" fmla="*/ 44801 w 307393"/>
                  <a:gd name="connsiteY63" fmla="*/ 112278 h 422780"/>
                  <a:gd name="connsiteX64" fmla="*/ 44801 w 307393"/>
                  <a:gd name="connsiteY64" fmla="*/ 113558 h 422780"/>
                  <a:gd name="connsiteX65" fmla="*/ 42241 w 307393"/>
                  <a:gd name="connsiteY65" fmla="*/ 115935 h 422780"/>
                  <a:gd name="connsiteX66" fmla="*/ 37670 w 307393"/>
                  <a:gd name="connsiteY66" fmla="*/ 122153 h 422780"/>
                  <a:gd name="connsiteX67" fmla="*/ 36024 w 307393"/>
                  <a:gd name="connsiteY67" fmla="*/ 123433 h 422780"/>
                  <a:gd name="connsiteX68" fmla="*/ 33647 w 307393"/>
                  <a:gd name="connsiteY68" fmla="*/ 121787 h 422780"/>
                  <a:gd name="connsiteX69" fmla="*/ 31818 w 307393"/>
                  <a:gd name="connsiteY69" fmla="*/ 122153 h 422780"/>
                  <a:gd name="connsiteX70" fmla="*/ 31635 w 307393"/>
                  <a:gd name="connsiteY70" fmla="*/ 125810 h 422780"/>
                  <a:gd name="connsiteX71" fmla="*/ 28161 w 307393"/>
                  <a:gd name="connsiteY71" fmla="*/ 128553 h 422780"/>
                  <a:gd name="connsiteX72" fmla="*/ 28161 w 307393"/>
                  <a:gd name="connsiteY72" fmla="*/ 130930 h 422780"/>
                  <a:gd name="connsiteX73" fmla="*/ 27064 w 307393"/>
                  <a:gd name="connsiteY73" fmla="*/ 130930 h 422780"/>
                  <a:gd name="connsiteX74" fmla="*/ 28527 w 307393"/>
                  <a:gd name="connsiteY74" fmla="*/ 133125 h 422780"/>
                  <a:gd name="connsiteX75" fmla="*/ 30904 w 307393"/>
                  <a:gd name="connsiteY75" fmla="*/ 141536 h 422780"/>
                  <a:gd name="connsiteX76" fmla="*/ 32184 w 307393"/>
                  <a:gd name="connsiteY76" fmla="*/ 143913 h 422780"/>
                  <a:gd name="connsiteX77" fmla="*/ 37670 w 307393"/>
                  <a:gd name="connsiteY77" fmla="*/ 147754 h 422780"/>
                  <a:gd name="connsiteX78" fmla="*/ 39864 w 307393"/>
                  <a:gd name="connsiteY78" fmla="*/ 151045 h 422780"/>
                  <a:gd name="connsiteX79" fmla="*/ 40047 w 307393"/>
                  <a:gd name="connsiteY79" fmla="*/ 152874 h 422780"/>
                  <a:gd name="connsiteX80" fmla="*/ 39498 w 307393"/>
                  <a:gd name="connsiteY80" fmla="*/ 163114 h 422780"/>
                  <a:gd name="connsiteX81" fmla="*/ 41144 w 307393"/>
                  <a:gd name="connsiteY81" fmla="*/ 170246 h 422780"/>
                  <a:gd name="connsiteX82" fmla="*/ 41144 w 307393"/>
                  <a:gd name="connsiteY82" fmla="*/ 172440 h 422780"/>
                  <a:gd name="connsiteX83" fmla="*/ 38584 w 307393"/>
                  <a:gd name="connsiteY83" fmla="*/ 175732 h 422780"/>
                  <a:gd name="connsiteX84" fmla="*/ 37670 w 307393"/>
                  <a:gd name="connsiteY84" fmla="*/ 178840 h 422780"/>
                  <a:gd name="connsiteX85" fmla="*/ 39498 w 307393"/>
                  <a:gd name="connsiteY85" fmla="*/ 190726 h 422780"/>
                  <a:gd name="connsiteX86" fmla="*/ 41327 w 307393"/>
                  <a:gd name="connsiteY86" fmla="*/ 200053 h 422780"/>
                  <a:gd name="connsiteX87" fmla="*/ 41327 w 307393"/>
                  <a:gd name="connsiteY87" fmla="*/ 203527 h 422780"/>
                  <a:gd name="connsiteX88" fmla="*/ 39133 w 307393"/>
                  <a:gd name="connsiteY88" fmla="*/ 210659 h 422780"/>
                  <a:gd name="connsiteX89" fmla="*/ 38584 w 307393"/>
                  <a:gd name="connsiteY89" fmla="*/ 214499 h 422780"/>
                  <a:gd name="connsiteX90" fmla="*/ 39133 w 307393"/>
                  <a:gd name="connsiteY90" fmla="*/ 217607 h 422780"/>
                  <a:gd name="connsiteX91" fmla="*/ 42607 w 307393"/>
                  <a:gd name="connsiteY91" fmla="*/ 218888 h 422780"/>
                  <a:gd name="connsiteX92" fmla="*/ 45533 w 307393"/>
                  <a:gd name="connsiteY92" fmla="*/ 219253 h 422780"/>
                  <a:gd name="connsiteX93" fmla="*/ 47910 w 307393"/>
                  <a:gd name="connsiteY93" fmla="*/ 218888 h 422780"/>
                  <a:gd name="connsiteX94" fmla="*/ 51385 w 307393"/>
                  <a:gd name="connsiteY94" fmla="*/ 216510 h 422780"/>
                  <a:gd name="connsiteX95" fmla="*/ 51385 w 307393"/>
                  <a:gd name="connsiteY95" fmla="*/ 218888 h 422780"/>
                  <a:gd name="connsiteX96" fmla="*/ 51019 w 307393"/>
                  <a:gd name="connsiteY96" fmla="*/ 220351 h 422780"/>
                  <a:gd name="connsiteX97" fmla="*/ 49556 w 307393"/>
                  <a:gd name="connsiteY97" fmla="*/ 222362 h 422780"/>
                  <a:gd name="connsiteX98" fmla="*/ 43887 w 307393"/>
                  <a:gd name="connsiteY98" fmla="*/ 227482 h 422780"/>
                  <a:gd name="connsiteX99" fmla="*/ 37304 w 307393"/>
                  <a:gd name="connsiteY99" fmla="*/ 235345 h 422780"/>
                  <a:gd name="connsiteX100" fmla="*/ 34012 w 307393"/>
                  <a:gd name="connsiteY100" fmla="*/ 246317 h 422780"/>
                  <a:gd name="connsiteX101" fmla="*/ 32915 w 307393"/>
                  <a:gd name="connsiteY101" fmla="*/ 247597 h 422780"/>
                  <a:gd name="connsiteX102" fmla="*/ 31635 w 307393"/>
                  <a:gd name="connsiteY102" fmla="*/ 248694 h 422780"/>
                  <a:gd name="connsiteX103" fmla="*/ 25052 w 307393"/>
                  <a:gd name="connsiteY103" fmla="*/ 250889 h 422780"/>
                  <a:gd name="connsiteX104" fmla="*/ 18469 w 307393"/>
                  <a:gd name="connsiteY104" fmla="*/ 250523 h 422780"/>
                  <a:gd name="connsiteX105" fmla="*/ 17189 w 307393"/>
                  <a:gd name="connsiteY105" fmla="*/ 250889 h 422780"/>
                  <a:gd name="connsiteX106" fmla="*/ 11703 w 307393"/>
                  <a:gd name="connsiteY106" fmla="*/ 253997 h 422780"/>
                  <a:gd name="connsiteX107" fmla="*/ 9326 w 307393"/>
                  <a:gd name="connsiteY107" fmla="*/ 260032 h 422780"/>
                  <a:gd name="connsiteX108" fmla="*/ 8594 w 307393"/>
                  <a:gd name="connsiteY108" fmla="*/ 264238 h 422780"/>
                  <a:gd name="connsiteX109" fmla="*/ 9692 w 307393"/>
                  <a:gd name="connsiteY109" fmla="*/ 267895 h 422780"/>
                  <a:gd name="connsiteX110" fmla="*/ 9326 w 307393"/>
                  <a:gd name="connsiteY110" fmla="*/ 270638 h 422780"/>
                  <a:gd name="connsiteX111" fmla="*/ 3474 w 307393"/>
                  <a:gd name="connsiteY111" fmla="*/ 271735 h 422780"/>
                  <a:gd name="connsiteX112" fmla="*/ 1463 w 307393"/>
                  <a:gd name="connsiteY112" fmla="*/ 273747 h 422780"/>
                  <a:gd name="connsiteX113" fmla="*/ 0 w 307393"/>
                  <a:gd name="connsiteY113" fmla="*/ 276489 h 422780"/>
                  <a:gd name="connsiteX114" fmla="*/ 0 w 307393"/>
                  <a:gd name="connsiteY114" fmla="*/ 279232 h 422780"/>
                  <a:gd name="connsiteX115" fmla="*/ 2377 w 307393"/>
                  <a:gd name="connsiteY115" fmla="*/ 281975 h 422780"/>
                  <a:gd name="connsiteX116" fmla="*/ 2743 w 307393"/>
                  <a:gd name="connsiteY116" fmla="*/ 283255 h 422780"/>
                  <a:gd name="connsiteX117" fmla="*/ 3840 w 307393"/>
                  <a:gd name="connsiteY117" fmla="*/ 284718 h 422780"/>
                  <a:gd name="connsiteX118" fmla="*/ 5851 w 307393"/>
                  <a:gd name="connsiteY118" fmla="*/ 285998 h 422780"/>
                  <a:gd name="connsiteX119" fmla="*/ 20663 w 307393"/>
                  <a:gd name="connsiteY119" fmla="*/ 292033 h 422780"/>
                  <a:gd name="connsiteX120" fmla="*/ 34012 w 307393"/>
                  <a:gd name="connsiteY120" fmla="*/ 298799 h 422780"/>
                  <a:gd name="connsiteX121" fmla="*/ 39864 w 307393"/>
                  <a:gd name="connsiteY121" fmla="*/ 303370 h 422780"/>
                  <a:gd name="connsiteX122" fmla="*/ 41144 w 307393"/>
                  <a:gd name="connsiteY122" fmla="*/ 305748 h 422780"/>
                  <a:gd name="connsiteX123" fmla="*/ 42241 w 307393"/>
                  <a:gd name="connsiteY123" fmla="*/ 310502 h 422780"/>
                  <a:gd name="connsiteX124" fmla="*/ 43156 w 307393"/>
                  <a:gd name="connsiteY124" fmla="*/ 312148 h 422780"/>
                  <a:gd name="connsiteX125" fmla="*/ 48641 w 307393"/>
                  <a:gd name="connsiteY125" fmla="*/ 312514 h 422780"/>
                  <a:gd name="connsiteX126" fmla="*/ 53030 w 307393"/>
                  <a:gd name="connsiteY126" fmla="*/ 311599 h 422780"/>
                  <a:gd name="connsiteX127" fmla="*/ 55042 w 307393"/>
                  <a:gd name="connsiteY127" fmla="*/ 311599 h 422780"/>
                  <a:gd name="connsiteX128" fmla="*/ 64734 w 307393"/>
                  <a:gd name="connsiteY128" fmla="*/ 312514 h 422780"/>
                  <a:gd name="connsiteX129" fmla="*/ 69305 w 307393"/>
                  <a:gd name="connsiteY129" fmla="*/ 312514 h 422780"/>
                  <a:gd name="connsiteX130" fmla="*/ 70220 w 307393"/>
                  <a:gd name="connsiteY130" fmla="*/ 311782 h 422780"/>
                  <a:gd name="connsiteX131" fmla="*/ 71865 w 307393"/>
                  <a:gd name="connsiteY131" fmla="*/ 309039 h 422780"/>
                  <a:gd name="connsiteX132" fmla="*/ 74243 w 307393"/>
                  <a:gd name="connsiteY132" fmla="*/ 308673 h 422780"/>
                  <a:gd name="connsiteX133" fmla="*/ 77717 w 307393"/>
                  <a:gd name="connsiteY133" fmla="*/ 310136 h 422780"/>
                  <a:gd name="connsiteX134" fmla="*/ 80460 w 307393"/>
                  <a:gd name="connsiteY134" fmla="*/ 312514 h 422780"/>
                  <a:gd name="connsiteX135" fmla="*/ 83568 w 307393"/>
                  <a:gd name="connsiteY135" fmla="*/ 313977 h 422780"/>
                  <a:gd name="connsiteX136" fmla="*/ 90334 w 307393"/>
                  <a:gd name="connsiteY136" fmla="*/ 318914 h 422780"/>
                  <a:gd name="connsiteX137" fmla="*/ 93077 w 307393"/>
                  <a:gd name="connsiteY137" fmla="*/ 319279 h 422780"/>
                  <a:gd name="connsiteX138" fmla="*/ 94906 w 307393"/>
                  <a:gd name="connsiteY138" fmla="*/ 319279 h 422780"/>
                  <a:gd name="connsiteX139" fmla="*/ 99661 w 307393"/>
                  <a:gd name="connsiteY139" fmla="*/ 321108 h 422780"/>
                  <a:gd name="connsiteX140" fmla="*/ 103866 w 307393"/>
                  <a:gd name="connsiteY140" fmla="*/ 321840 h 422780"/>
                  <a:gd name="connsiteX141" fmla="*/ 106244 w 307393"/>
                  <a:gd name="connsiteY141" fmla="*/ 323120 h 422780"/>
                  <a:gd name="connsiteX142" fmla="*/ 108621 w 307393"/>
                  <a:gd name="connsiteY142" fmla="*/ 326960 h 422780"/>
                  <a:gd name="connsiteX143" fmla="*/ 110632 w 307393"/>
                  <a:gd name="connsiteY143" fmla="*/ 328788 h 422780"/>
                  <a:gd name="connsiteX144" fmla="*/ 115021 w 307393"/>
                  <a:gd name="connsiteY144" fmla="*/ 330800 h 422780"/>
                  <a:gd name="connsiteX145" fmla="*/ 117215 w 307393"/>
                  <a:gd name="connsiteY145" fmla="*/ 337017 h 422780"/>
                  <a:gd name="connsiteX146" fmla="*/ 119593 w 307393"/>
                  <a:gd name="connsiteY146" fmla="*/ 341040 h 422780"/>
                  <a:gd name="connsiteX147" fmla="*/ 122335 w 307393"/>
                  <a:gd name="connsiteY147" fmla="*/ 342686 h 422780"/>
                  <a:gd name="connsiteX148" fmla="*/ 123616 w 307393"/>
                  <a:gd name="connsiteY148" fmla="*/ 344697 h 422780"/>
                  <a:gd name="connsiteX149" fmla="*/ 126358 w 307393"/>
                  <a:gd name="connsiteY149" fmla="*/ 345795 h 422780"/>
                  <a:gd name="connsiteX150" fmla="*/ 128553 w 307393"/>
                  <a:gd name="connsiteY150" fmla="*/ 345795 h 422780"/>
                  <a:gd name="connsiteX151" fmla="*/ 131113 w 307393"/>
                  <a:gd name="connsiteY151" fmla="*/ 346526 h 422780"/>
                  <a:gd name="connsiteX152" fmla="*/ 133673 w 307393"/>
                  <a:gd name="connsiteY152" fmla="*/ 348172 h 422780"/>
                  <a:gd name="connsiteX153" fmla="*/ 135685 w 307393"/>
                  <a:gd name="connsiteY153" fmla="*/ 351281 h 422780"/>
                  <a:gd name="connsiteX154" fmla="*/ 136050 w 307393"/>
                  <a:gd name="connsiteY154" fmla="*/ 357132 h 422780"/>
                  <a:gd name="connsiteX155" fmla="*/ 137330 w 307393"/>
                  <a:gd name="connsiteY155" fmla="*/ 361155 h 422780"/>
                  <a:gd name="connsiteX156" fmla="*/ 138428 w 307393"/>
                  <a:gd name="connsiteY156" fmla="*/ 362618 h 422780"/>
                  <a:gd name="connsiteX157" fmla="*/ 140073 w 307393"/>
                  <a:gd name="connsiteY157" fmla="*/ 363532 h 422780"/>
                  <a:gd name="connsiteX158" fmla="*/ 143913 w 307393"/>
                  <a:gd name="connsiteY158" fmla="*/ 363532 h 422780"/>
                  <a:gd name="connsiteX159" fmla="*/ 146291 w 307393"/>
                  <a:gd name="connsiteY159" fmla="*/ 364630 h 422780"/>
                  <a:gd name="connsiteX160" fmla="*/ 146291 w 307393"/>
                  <a:gd name="connsiteY160" fmla="*/ 374504 h 422780"/>
                  <a:gd name="connsiteX161" fmla="*/ 148119 w 307393"/>
                  <a:gd name="connsiteY161" fmla="*/ 377247 h 422780"/>
                  <a:gd name="connsiteX162" fmla="*/ 150314 w 307393"/>
                  <a:gd name="connsiteY162" fmla="*/ 379442 h 422780"/>
                  <a:gd name="connsiteX163" fmla="*/ 154520 w 307393"/>
                  <a:gd name="connsiteY163" fmla="*/ 379990 h 422780"/>
                  <a:gd name="connsiteX164" fmla="*/ 156897 w 307393"/>
                  <a:gd name="connsiteY164" fmla="*/ 379442 h 422780"/>
                  <a:gd name="connsiteX165" fmla="*/ 163480 w 307393"/>
                  <a:gd name="connsiteY165" fmla="*/ 379807 h 422780"/>
                  <a:gd name="connsiteX166" fmla="*/ 167320 w 307393"/>
                  <a:gd name="connsiteY166" fmla="*/ 381453 h 422780"/>
                  <a:gd name="connsiteX167" fmla="*/ 168966 w 307393"/>
                  <a:gd name="connsiteY167" fmla="*/ 381453 h 422780"/>
                  <a:gd name="connsiteX168" fmla="*/ 172257 w 307393"/>
                  <a:gd name="connsiteY168" fmla="*/ 381087 h 422780"/>
                  <a:gd name="connsiteX169" fmla="*/ 174086 w 307393"/>
                  <a:gd name="connsiteY169" fmla="*/ 379990 h 422780"/>
                  <a:gd name="connsiteX170" fmla="*/ 175000 w 307393"/>
                  <a:gd name="connsiteY170" fmla="*/ 378345 h 422780"/>
                  <a:gd name="connsiteX171" fmla="*/ 176829 w 307393"/>
                  <a:gd name="connsiteY171" fmla="*/ 377613 h 422780"/>
                  <a:gd name="connsiteX172" fmla="*/ 178475 w 307393"/>
                  <a:gd name="connsiteY172" fmla="*/ 375967 h 422780"/>
                  <a:gd name="connsiteX173" fmla="*/ 180303 w 307393"/>
                  <a:gd name="connsiteY173" fmla="*/ 375236 h 422780"/>
                  <a:gd name="connsiteX174" fmla="*/ 184326 w 307393"/>
                  <a:gd name="connsiteY174" fmla="*/ 375236 h 422780"/>
                  <a:gd name="connsiteX175" fmla="*/ 187801 w 307393"/>
                  <a:gd name="connsiteY175" fmla="*/ 375967 h 422780"/>
                  <a:gd name="connsiteX176" fmla="*/ 190178 w 307393"/>
                  <a:gd name="connsiteY176" fmla="*/ 377979 h 422780"/>
                  <a:gd name="connsiteX177" fmla="*/ 193652 w 307393"/>
                  <a:gd name="connsiteY177" fmla="*/ 378710 h 422780"/>
                  <a:gd name="connsiteX178" fmla="*/ 197675 w 307393"/>
                  <a:gd name="connsiteY178" fmla="*/ 377979 h 422780"/>
                  <a:gd name="connsiteX179" fmla="*/ 201515 w 307393"/>
                  <a:gd name="connsiteY179" fmla="*/ 375236 h 422780"/>
                  <a:gd name="connsiteX180" fmla="*/ 202612 w 307393"/>
                  <a:gd name="connsiteY180" fmla="*/ 375236 h 422780"/>
                  <a:gd name="connsiteX181" fmla="*/ 205904 w 307393"/>
                  <a:gd name="connsiteY181" fmla="*/ 375967 h 422780"/>
                  <a:gd name="connsiteX182" fmla="*/ 213584 w 307393"/>
                  <a:gd name="connsiteY182" fmla="*/ 378710 h 422780"/>
                  <a:gd name="connsiteX183" fmla="*/ 221082 w 307393"/>
                  <a:gd name="connsiteY183" fmla="*/ 383465 h 422780"/>
                  <a:gd name="connsiteX184" fmla="*/ 225836 w 307393"/>
                  <a:gd name="connsiteY184" fmla="*/ 388950 h 422780"/>
                  <a:gd name="connsiteX185" fmla="*/ 225836 w 307393"/>
                  <a:gd name="connsiteY185" fmla="*/ 391328 h 422780"/>
                  <a:gd name="connsiteX186" fmla="*/ 224008 w 307393"/>
                  <a:gd name="connsiteY186" fmla="*/ 394802 h 422780"/>
                  <a:gd name="connsiteX187" fmla="*/ 221265 w 307393"/>
                  <a:gd name="connsiteY187" fmla="*/ 398459 h 422780"/>
                  <a:gd name="connsiteX188" fmla="*/ 215779 w 307393"/>
                  <a:gd name="connsiteY188" fmla="*/ 403945 h 422780"/>
                  <a:gd name="connsiteX189" fmla="*/ 212487 w 307393"/>
                  <a:gd name="connsiteY189" fmla="*/ 409248 h 422780"/>
                  <a:gd name="connsiteX190" fmla="*/ 212487 w 307393"/>
                  <a:gd name="connsiteY190" fmla="*/ 414003 h 422780"/>
                  <a:gd name="connsiteX191" fmla="*/ 212853 w 307393"/>
                  <a:gd name="connsiteY191" fmla="*/ 414734 h 422780"/>
                  <a:gd name="connsiteX192" fmla="*/ 215230 w 307393"/>
                  <a:gd name="connsiteY192" fmla="*/ 415283 h 422780"/>
                  <a:gd name="connsiteX193" fmla="*/ 217242 w 307393"/>
                  <a:gd name="connsiteY193" fmla="*/ 414917 h 422780"/>
                  <a:gd name="connsiteX194" fmla="*/ 219253 w 307393"/>
                  <a:gd name="connsiteY194" fmla="*/ 415283 h 422780"/>
                  <a:gd name="connsiteX195" fmla="*/ 221265 w 307393"/>
                  <a:gd name="connsiteY195" fmla="*/ 417112 h 422780"/>
                  <a:gd name="connsiteX196" fmla="*/ 225470 w 307393"/>
                  <a:gd name="connsiteY196" fmla="*/ 422414 h 422780"/>
                  <a:gd name="connsiteX197" fmla="*/ 228579 w 307393"/>
                  <a:gd name="connsiteY197" fmla="*/ 422780 h 422780"/>
                  <a:gd name="connsiteX198" fmla="*/ 229311 w 307393"/>
                  <a:gd name="connsiteY198" fmla="*/ 419489 h 422780"/>
                  <a:gd name="connsiteX199" fmla="*/ 230591 w 307393"/>
                  <a:gd name="connsiteY199" fmla="*/ 416746 h 422780"/>
                  <a:gd name="connsiteX200" fmla="*/ 231322 w 307393"/>
                  <a:gd name="connsiteY200" fmla="*/ 409797 h 422780"/>
                  <a:gd name="connsiteX201" fmla="*/ 232054 w 307393"/>
                  <a:gd name="connsiteY201" fmla="*/ 406140 h 422780"/>
                  <a:gd name="connsiteX202" fmla="*/ 232602 w 307393"/>
                  <a:gd name="connsiteY202" fmla="*/ 404677 h 422780"/>
                  <a:gd name="connsiteX203" fmla="*/ 233334 w 307393"/>
                  <a:gd name="connsiteY203" fmla="*/ 399008 h 422780"/>
                  <a:gd name="connsiteX204" fmla="*/ 234797 w 307393"/>
                  <a:gd name="connsiteY204" fmla="*/ 395168 h 422780"/>
                  <a:gd name="connsiteX205" fmla="*/ 236442 w 307393"/>
                  <a:gd name="connsiteY205" fmla="*/ 386939 h 422780"/>
                  <a:gd name="connsiteX206" fmla="*/ 237174 w 307393"/>
                  <a:gd name="connsiteY206" fmla="*/ 386208 h 422780"/>
                  <a:gd name="connsiteX207" fmla="*/ 241928 w 307393"/>
                  <a:gd name="connsiteY207" fmla="*/ 356767 h 422780"/>
                  <a:gd name="connsiteX208" fmla="*/ 242660 w 307393"/>
                  <a:gd name="connsiteY208" fmla="*/ 352743 h 422780"/>
                  <a:gd name="connsiteX209" fmla="*/ 242843 w 307393"/>
                  <a:gd name="connsiteY209" fmla="*/ 349818 h 422780"/>
                  <a:gd name="connsiteX210" fmla="*/ 239551 w 307393"/>
                  <a:gd name="connsiteY210" fmla="*/ 336469 h 422780"/>
                  <a:gd name="connsiteX211" fmla="*/ 237174 w 307393"/>
                  <a:gd name="connsiteY211" fmla="*/ 332080 h 422780"/>
                  <a:gd name="connsiteX212" fmla="*/ 234431 w 307393"/>
                  <a:gd name="connsiteY212" fmla="*/ 328971 h 422780"/>
                  <a:gd name="connsiteX213" fmla="*/ 228579 w 307393"/>
                  <a:gd name="connsiteY213" fmla="*/ 324217 h 422780"/>
                  <a:gd name="connsiteX214" fmla="*/ 226568 w 307393"/>
                  <a:gd name="connsiteY214" fmla="*/ 321840 h 422780"/>
                  <a:gd name="connsiteX215" fmla="*/ 226568 w 307393"/>
                  <a:gd name="connsiteY215" fmla="*/ 304285 h 422780"/>
                  <a:gd name="connsiteX216" fmla="*/ 228945 w 307393"/>
                  <a:gd name="connsiteY216" fmla="*/ 303370 h 422780"/>
                  <a:gd name="connsiteX217" fmla="*/ 236442 w 307393"/>
                  <a:gd name="connsiteY217" fmla="*/ 301907 h 422780"/>
                  <a:gd name="connsiteX218" fmla="*/ 239917 w 307393"/>
                  <a:gd name="connsiteY218" fmla="*/ 300445 h 422780"/>
                  <a:gd name="connsiteX219" fmla="*/ 244671 w 307393"/>
                  <a:gd name="connsiteY219" fmla="*/ 301176 h 422780"/>
                  <a:gd name="connsiteX220" fmla="*/ 246317 w 307393"/>
                  <a:gd name="connsiteY220" fmla="*/ 302273 h 422780"/>
                  <a:gd name="connsiteX221" fmla="*/ 246683 w 307393"/>
                  <a:gd name="connsiteY221" fmla="*/ 303005 h 422780"/>
                  <a:gd name="connsiteX222" fmla="*/ 249060 w 307393"/>
                  <a:gd name="connsiteY222" fmla="*/ 302456 h 422780"/>
                  <a:gd name="connsiteX223" fmla="*/ 249426 w 307393"/>
                  <a:gd name="connsiteY223" fmla="*/ 301907 h 422780"/>
                  <a:gd name="connsiteX224" fmla="*/ 247780 w 307393"/>
                  <a:gd name="connsiteY224" fmla="*/ 297519 h 422780"/>
                  <a:gd name="connsiteX225" fmla="*/ 247048 w 307393"/>
                  <a:gd name="connsiteY225" fmla="*/ 293679 h 422780"/>
                  <a:gd name="connsiteX226" fmla="*/ 244671 w 307393"/>
                  <a:gd name="connsiteY226" fmla="*/ 290570 h 422780"/>
                  <a:gd name="connsiteX227" fmla="*/ 240100 w 307393"/>
                  <a:gd name="connsiteY227" fmla="*/ 291301 h 422780"/>
                  <a:gd name="connsiteX228" fmla="*/ 238820 w 307393"/>
                  <a:gd name="connsiteY228" fmla="*/ 292033 h 422780"/>
                  <a:gd name="connsiteX229" fmla="*/ 235345 w 307393"/>
                  <a:gd name="connsiteY229" fmla="*/ 292033 h 422780"/>
                  <a:gd name="connsiteX230" fmla="*/ 234065 w 307393"/>
                  <a:gd name="connsiteY230" fmla="*/ 290204 h 422780"/>
                  <a:gd name="connsiteX231" fmla="*/ 232419 w 307393"/>
                  <a:gd name="connsiteY231" fmla="*/ 289473 h 422780"/>
                  <a:gd name="connsiteX232" fmla="*/ 232419 w 307393"/>
                  <a:gd name="connsiteY232" fmla="*/ 288559 h 422780"/>
                  <a:gd name="connsiteX233" fmla="*/ 232054 w 307393"/>
                  <a:gd name="connsiteY233" fmla="*/ 288559 h 422780"/>
                  <a:gd name="connsiteX234" fmla="*/ 232054 w 307393"/>
                  <a:gd name="connsiteY234" fmla="*/ 273381 h 422780"/>
                  <a:gd name="connsiteX235" fmla="*/ 232602 w 307393"/>
                  <a:gd name="connsiteY235" fmla="*/ 273747 h 422780"/>
                  <a:gd name="connsiteX236" fmla="*/ 269724 w 307393"/>
                  <a:gd name="connsiteY236" fmla="*/ 273747 h 422780"/>
                  <a:gd name="connsiteX237" fmla="*/ 271369 w 307393"/>
                  <a:gd name="connsiteY237" fmla="*/ 272284 h 422780"/>
                  <a:gd name="connsiteX238" fmla="*/ 272101 w 307393"/>
                  <a:gd name="connsiteY238" fmla="*/ 268992 h 422780"/>
                  <a:gd name="connsiteX239" fmla="*/ 273564 w 307393"/>
                  <a:gd name="connsiteY239" fmla="*/ 266980 h 422780"/>
                  <a:gd name="connsiteX240" fmla="*/ 274844 w 307393"/>
                  <a:gd name="connsiteY240" fmla="*/ 266980 h 422780"/>
                  <a:gd name="connsiteX241" fmla="*/ 276489 w 307393"/>
                  <a:gd name="connsiteY241" fmla="*/ 268261 h 422780"/>
                  <a:gd name="connsiteX242" fmla="*/ 278318 w 307393"/>
                  <a:gd name="connsiteY242" fmla="*/ 271004 h 422780"/>
                  <a:gd name="connsiteX243" fmla="*/ 279598 w 307393"/>
                  <a:gd name="connsiteY243" fmla="*/ 271004 h 422780"/>
                  <a:gd name="connsiteX244" fmla="*/ 288193 w 307393"/>
                  <a:gd name="connsiteY244" fmla="*/ 266615 h 422780"/>
                  <a:gd name="connsiteX245" fmla="*/ 292947 w 307393"/>
                  <a:gd name="connsiteY245" fmla="*/ 266615 h 422780"/>
                  <a:gd name="connsiteX246" fmla="*/ 295324 w 307393"/>
                  <a:gd name="connsiteY246" fmla="*/ 268626 h 422780"/>
                  <a:gd name="connsiteX247" fmla="*/ 299164 w 307393"/>
                  <a:gd name="connsiteY247" fmla="*/ 274112 h 422780"/>
                  <a:gd name="connsiteX248" fmla="*/ 301907 w 307393"/>
                  <a:gd name="connsiteY248" fmla="*/ 287461 h 422780"/>
                  <a:gd name="connsiteX249" fmla="*/ 307028 w 307393"/>
                  <a:gd name="connsiteY249" fmla="*/ 285084 h 422780"/>
                  <a:gd name="connsiteX250" fmla="*/ 307393 w 307393"/>
                  <a:gd name="connsiteY250" fmla="*/ 283987 h 422780"/>
                  <a:gd name="connsiteX251" fmla="*/ 305016 w 307393"/>
                  <a:gd name="connsiteY251" fmla="*/ 280330 h 422780"/>
                  <a:gd name="connsiteX252" fmla="*/ 303553 w 307393"/>
                  <a:gd name="connsiteY252" fmla="*/ 274844 h 422780"/>
                  <a:gd name="connsiteX253" fmla="*/ 296422 w 307393"/>
                  <a:gd name="connsiteY253" fmla="*/ 258020 h 422780"/>
                  <a:gd name="connsiteX254" fmla="*/ 292582 w 307393"/>
                  <a:gd name="connsiteY254" fmla="*/ 252534 h 422780"/>
                  <a:gd name="connsiteX255" fmla="*/ 284352 w 307393"/>
                  <a:gd name="connsiteY255" fmla="*/ 246317 h 422780"/>
                  <a:gd name="connsiteX256" fmla="*/ 284352 w 307393"/>
                  <a:gd name="connsiteY256" fmla="*/ 244671 h 422780"/>
                  <a:gd name="connsiteX257" fmla="*/ 290204 w 307393"/>
                  <a:gd name="connsiteY257" fmla="*/ 239368 h 422780"/>
                  <a:gd name="connsiteX258" fmla="*/ 292582 w 307393"/>
                  <a:gd name="connsiteY258" fmla="*/ 236077 h 422780"/>
                  <a:gd name="connsiteX259" fmla="*/ 293679 w 307393"/>
                  <a:gd name="connsiteY259" fmla="*/ 235711 h 422780"/>
                  <a:gd name="connsiteX260" fmla="*/ 295142 w 307393"/>
                  <a:gd name="connsiteY260" fmla="*/ 234065 h 422780"/>
                  <a:gd name="connsiteX261" fmla="*/ 296787 w 307393"/>
                  <a:gd name="connsiteY261" fmla="*/ 232968 h 422780"/>
                  <a:gd name="connsiteX262" fmla="*/ 297153 w 307393"/>
                  <a:gd name="connsiteY262" fmla="*/ 231871 h 422780"/>
                  <a:gd name="connsiteX263" fmla="*/ 296787 w 307393"/>
                  <a:gd name="connsiteY263" fmla="*/ 228579 h 422780"/>
                  <a:gd name="connsiteX264" fmla="*/ 295142 w 307393"/>
                  <a:gd name="connsiteY264" fmla="*/ 226385 h 422780"/>
                  <a:gd name="connsiteX265" fmla="*/ 293313 w 307393"/>
                  <a:gd name="connsiteY265" fmla="*/ 222362 h 422780"/>
                  <a:gd name="connsiteX266" fmla="*/ 289838 w 307393"/>
                  <a:gd name="connsiteY266" fmla="*/ 218522 h 422780"/>
                  <a:gd name="connsiteX267" fmla="*/ 286181 w 307393"/>
                  <a:gd name="connsiteY267" fmla="*/ 216144 h 422780"/>
                  <a:gd name="connsiteX268" fmla="*/ 285450 w 307393"/>
                  <a:gd name="connsiteY268" fmla="*/ 215047 h 422780"/>
                  <a:gd name="connsiteX269" fmla="*/ 285084 w 307393"/>
                  <a:gd name="connsiteY269" fmla="*/ 210293 h 422780"/>
                  <a:gd name="connsiteX270" fmla="*/ 284170 w 307393"/>
                  <a:gd name="connsiteY270" fmla="*/ 207367 h 422780"/>
                  <a:gd name="connsiteX271" fmla="*/ 284170 w 307393"/>
                  <a:gd name="connsiteY271" fmla="*/ 203161 h 422780"/>
                  <a:gd name="connsiteX272" fmla="*/ 281975 w 307393"/>
                  <a:gd name="connsiteY272" fmla="*/ 200053 h 422780"/>
                  <a:gd name="connsiteX273" fmla="*/ 281975 w 307393"/>
                  <a:gd name="connsiteY273" fmla="*/ 194201 h 422780"/>
                  <a:gd name="connsiteX274" fmla="*/ 283804 w 307393"/>
                  <a:gd name="connsiteY274" fmla="*/ 191458 h 422780"/>
                  <a:gd name="connsiteX275" fmla="*/ 285084 w 307393"/>
                  <a:gd name="connsiteY275" fmla="*/ 186703 h 422780"/>
                  <a:gd name="connsiteX276" fmla="*/ 285084 w 307393"/>
                  <a:gd name="connsiteY276" fmla="*/ 181949 h 422780"/>
                  <a:gd name="connsiteX277" fmla="*/ 289107 w 307393"/>
                  <a:gd name="connsiteY277" fmla="*/ 176829 h 422780"/>
                  <a:gd name="connsiteX278" fmla="*/ 289107 w 307393"/>
                  <a:gd name="connsiteY278" fmla="*/ 170612 h 422780"/>
                  <a:gd name="connsiteX279" fmla="*/ 290204 w 307393"/>
                  <a:gd name="connsiteY279" fmla="*/ 168600 h 422780"/>
                  <a:gd name="connsiteX280" fmla="*/ 293313 w 307393"/>
                  <a:gd name="connsiteY280" fmla="*/ 165491 h 422780"/>
                  <a:gd name="connsiteX281" fmla="*/ 293313 w 307393"/>
                  <a:gd name="connsiteY281" fmla="*/ 163480 h 422780"/>
                  <a:gd name="connsiteX282" fmla="*/ 291850 w 307393"/>
                  <a:gd name="connsiteY282" fmla="*/ 159274 h 422780"/>
                  <a:gd name="connsiteX283" fmla="*/ 290570 w 307393"/>
                  <a:gd name="connsiteY283" fmla="*/ 158360 h 422780"/>
                  <a:gd name="connsiteX284" fmla="*/ 289107 w 307393"/>
                  <a:gd name="connsiteY284" fmla="*/ 157994 h 422780"/>
                  <a:gd name="connsiteX285" fmla="*/ 284352 w 307393"/>
                  <a:gd name="connsiteY285" fmla="*/ 158360 h 422780"/>
                  <a:gd name="connsiteX286" fmla="*/ 275209 w 307393"/>
                  <a:gd name="connsiteY286" fmla="*/ 162017 h 422780"/>
                  <a:gd name="connsiteX287" fmla="*/ 270272 w 307393"/>
                  <a:gd name="connsiteY287" fmla="*/ 163114 h 422780"/>
                  <a:gd name="connsiteX288" fmla="*/ 266981 w 307393"/>
                  <a:gd name="connsiteY288" fmla="*/ 163114 h 422780"/>
                  <a:gd name="connsiteX289" fmla="*/ 262775 w 307393"/>
                  <a:gd name="connsiteY289" fmla="*/ 162383 h 422780"/>
                  <a:gd name="connsiteX290" fmla="*/ 260397 w 307393"/>
                  <a:gd name="connsiteY290" fmla="*/ 161651 h 422780"/>
                  <a:gd name="connsiteX291" fmla="*/ 258386 w 307393"/>
                  <a:gd name="connsiteY291" fmla="*/ 160371 h 422780"/>
                  <a:gd name="connsiteX292" fmla="*/ 255643 w 307393"/>
                  <a:gd name="connsiteY292" fmla="*/ 159640 h 422780"/>
                  <a:gd name="connsiteX293" fmla="*/ 251803 w 307393"/>
                  <a:gd name="connsiteY293" fmla="*/ 161103 h 422780"/>
                  <a:gd name="connsiteX294" fmla="*/ 250888 w 307393"/>
                  <a:gd name="connsiteY294" fmla="*/ 162017 h 422780"/>
                  <a:gd name="connsiteX295" fmla="*/ 248146 w 307393"/>
                  <a:gd name="connsiteY295" fmla="*/ 162383 h 422780"/>
                  <a:gd name="connsiteX296" fmla="*/ 243940 w 307393"/>
                  <a:gd name="connsiteY296" fmla="*/ 162017 h 422780"/>
                  <a:gd name="connsiteX297" fmla="*/ 242660 w 307393"/>
                  <a:gd name="connsiteY297" fmla="*/ 161103 h 422780"/>
                  <a:gd name="connsiteX298" fmla="*/ 241928 w 307393"/>
                  <a:gd name="connsiteY298" fmla="*/ 161103 h 422780"/>
                  <a:gd name="connsiteX299" fmla="*/ 228579 w 307393"/>
                  <a:gd name="connsiteY299" fmla="*/ 142268 h 422780"/>
                  <a:gd name="connsiteX300" fmla="*/ 228214 w 307393"/>
                  <a:gd name="connsiteY300" fmla="*/ 140988 h 422780"/>
                  <a:gd name="connsiteX301" fmla="*/ 226751 w 307393"/>
                  <a:gd name="connsiteY301" fmla="*/ 140256 h 422780"/>
                  <a:gd name="connsiteX302" fmla="*/ 221813 w 307393"/>
                  <a:gd name="connsiteY302" fmla="*/ 139159 h 422780"/>
                  <a:gd name="connsiteX303" fmla="*/ 219070 w 307393"/>
                  <a:gd name="connsiteY303" fmla="*/ 137513 h 422780"/>
                  <a:gd name="connsiteX304" fmla="*/ 213584 w 307393"/>
                  <a:gd name="connsiteY304" fmla="*/ 135502 h 422780"/>
                  <a:gd name="connsiteX305" fmla="*/ 205356 w 307393"/>
                  <a:gd name="connsiteY305" fmla="*/ 135685 h 422780"/>
                  <a:gd name="connsiteX306" fmla="*/ 197127 w 307393"/>
                  <a:gd name="connsiteY306" fmla="*/ 138245 h 422780"/>
                  <a:gd name="connsiteX307" fmla="*/ 192555 w 307393"/>
                  <a:gd name="connsiteY307" fmla="*/ 138793 h 422780"/>
                  <a:gd name="connsiteX308" fmla="*/ 185606 w 307393"/>
                  <a:gd name="connsiteY308" fmla="*/ 138245 h 422780"/>
                  <a:gd name="connsiteX309" fmla="*/ 177743 w 307393"/>
                  <a:gd name="connsiteY309" fmla="*/ 135136 h 422780"/>
                  <a:gd name="connsiteX310" fmla="*/ 175732 w 307393"/>
                  <a:gd name="connsiteY310" fmla="*/ 131662 h 422780"/>
                  <a:gd name="connsiteX311" fmla="*/ 174452 w 307393"/>
                  <a:gd name="connsiteY311" fmla="*/ 130564 h 422780"/>
                  <a:gd name="connsiteX312" fmla="*/ 168234 w 307393"/>
                  <a:gd name="connsiteY312" fmla="*/ 127821 h 422780"/>
                  <a:gd name="connsiteX313" fmla="*/ 167869 w 307393"/>
                  <a:gd name="connsiteY313" fmla="*/ 126907 h 422780"/>
                  <a:gd name="connsiteX314" fmla="*/ 167869 w 307393"/>
                  <a:gd name="connsiteY314" fmla="*/ 111547 h 422780"/>
                  <a:gd name="connsiteX315" fmla="*/ 166771 w 307393"/>
                  <a:gd name="connsiteY315" fmla="*/ 107524 h 422780"/>
                  <a:gd name="connsiteX316" fmla="*/ 165491 w 307393"/>
                  <a:gd name="connsiteY316" fmla="*/ 104781 h 422780"/>
                  <a:gd name="connsiteX317" fmla="*/ 163480 w 307393"/>
                  <a:gd name="connsiteY317" fmla="*/ 102952 h 422780"/>
                  <a:gd name="connsiteX318" fmla="*/ 162748 w 307393"/>
                  <a:gd name="connsiteY318" fmla="*/ 101489 h 422780"/>
                  <a:gd name="connsiteX319" fmla="*/ 159274 w 307393"/>
                  <a:gd name="connsiteY319" fmla="*/ 97832 h 422780"/>
                  <a:gd name="connsiteX320" fmla="*/ 158360 w 307393"/>
                  <a:gd name="connsiteY320" fmla="*/ 95820 h 422780"/>
                  <a:gd name="connsiteX321" fmla="*/ 156531 w 307393"/>
                  <a:gd name="connsiteY321" fmla="*/ 86860 h 422780"/>
                  <a:gd name="connsiteX322" fmla="*/ 155251 w 307393"/>
                  <a:gd name="connsiteY322" fmla="*/ 83934 h 422780"/>
                  <a:gd name="connsiteX323" fmla="*/ 154520 w 307393"/>
                  <a:gd name="connsiteY323" fmla="*/ 83203 h 422780"/>
                  <a:gd name="connsiteX324" fmla="*/ 143548 w 307393"/>
                  <a:gd name="connsiteY324" fmla="*/ 83568 h 422780"/>
                  <a:gd name="connsiteX325" fmla="*/ 146291 w 307393"/>
                  <a:gd name="connsiteY325" fmla="*/ 76985 h 422780"/>
                  <a:gd name="connsiteX326" fmla="*/ 150314 w 307393"/>
                  <a:gd name="connsiteY326" fmla="*/ 70585 h 422780"/>
                  <a:gd name="connsiteX327" fmla="*/ 155799 w 307393"/>
                  <a:gd name="connsiteY327" fmla="*/ 49556 h 422780"/>
                  <a:gd name="connsiteX328" fmla="*/ 162383 w 307393"/>
                  <a:gd name="connsiteY328" fmla="*/ 39133 h 422780"/>
                  <a:gd name="connsiteX329" fmla="*/ 173720 w 307393"/>
                  <a:gd name="connsiteY329" fmla="*/ 27978 h 422780"/>
                  <a:gd name="connsiteX330" fmla="*/ 175549 w 307393"/>
                  <a:gd name="connsiteY330" fmla="*/ 25784 h 422780"/>
                  <a:gd name="connsiteX331" fmla="*/ 177743 w 307393"/>
                  <a:gd name="connsiteY331" fmla="*/ 21029 h 422780"/>
                  <a:gd name="connsiteX332" fmla="*/ 180303 w 307393"/>
                  <a:gd name="connsiteY332" fmla="*/ 18835 h 422780"/>
                  <a:gd name="connsiteX333" fmla="*/ 187069 w 307393"/>
                  <a:gd name="connsiteY333" fmla="*/ 15726 h 422780"/>
                  <a:gd name="connsiteX334" fmla="*/ 193835 w 307393"/>
                  <a:gd name="connsiteY334" fmla="*/ 14995 h 42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307393" h="422780">
                    <a:moveTo>
                      <a:pt x="193835" y="14995"/>
                    </a:moveTo>
                    <a:lnTo>
                      <a:pt x="196395" y="12983"/>
                    </a:lnTo>
                    <a:lnTo>
                      <a:pt x="198407" y="9692"/>
                    </a:lnTo>
                    <a:lnTo>
                      <a:pt x="198041" y="5486"/>
                    </a:lnTo>
                    <a:lnTo>
                      <a:pt x="193652" y="2377"/>
                    </a:lnTo>
                    <a:lnTo>
                      <a:pt x="187069" y="0"/>
                    </a:lnTo>
                    <a:lnTo>
                      <a:pt x="183229" y="2012"/>
                    </a:lnTo>
                    <a:lnTo>
                      <a:pt x="181949" y="1828"/>
                    </a:lnTo>
                    <a:lnTo>
                      <a:pt x="181217" y="2012"/>
                    </a:lnTo>
                    <a:lnTo>
                      <a:pt x="181217" y="5851"/>
                    </a:lnTo>
                    <a:lnTo>
                      <a:pt x="178475" y="6217"/>
                    </a:lnTo>
                    <a:lnTo>
                      <a:pt x="176097" y="5486"/>
                    </a:lnTo>
                    <a:lnTo>
                      <a:pt x="175000" y="7314"/>
                    </a:lnTo>
                    <a:lnTo>
                      <a:pt x="174817" y="10240"/>
                    </a:lnTo>
                    <a:lnTo>
                      <a:pt x="172257" y="13715"/>
                    </a:lnTo>
                    <a:lnTo>
                      <a:pt x="169514" y="15726"/>
                    </a:lnTo>
                    <a:lnTo>
                      <a:pt x="158360" y="19383"/>
                    </a:lnTo>
                    <a:lnTo>
                      <a:pt x="145559" y="26515"/>
                    </a:lnTo>
                    <a:lnTo>
                      <a:pt x="143182" y="27612"/>
                    </a:lnTo>
                    <a:lnTo>
                      <a:pt x="133673" y="29624"/>
                    </a:lnTo>
                    <a:lnTo>
                      <a:pt x="130199" y="29624"/>
                    </a:lnTo>
                    <a:lnTo>
                      <a:pt x="125810" y="28709"/>
                    </a:lnTo>
                    <a:lnTo>
                      <a:pt x="121604" y="29075"/>
                    </a:lnTo>
                    <a:lnTo>
                      <a:pt x="120507" y="29624"/>
                    </a:lnTo>
                    <a:lnTo>
                      <a:pt x="118861" y="32367"/>
                    </a:lnTo>
                    <a:lnTo>
                      <a:pt x="117581" y="37487"/>
                    </a:lnTo>
                    <a:lnTo>
                      <a:pt x="115570" y="41144"/>
                    </a:lnTo>
                    <a:lnTo>
                      <a:pt x="114107" y="42059"/>
                    </a:lnTo>
                    <a:lnTo>
                      <a:pt x="113375" y="42059"/>
                    </a:lnTo>
                    <a:lnTo>
                      <a:pt x="113009" y="37853"/>
                    </a:lnTo>
                    <a:lnTo>
                      <a:pt x="112095" y="36755"/>
                    </a:lnTo>
                    <a:lnTo>
                      <a:pt x="106975" y="36755"/>
                    </a:lnTo>
                    <a:lnTo>
                      <a:pt x="102038" y="36573"/>
                    </a:lnTo>
                    <a:lnTo>
                      <a:pt x="100392" y="36755"/>
                    </a:lnTo>
                    <a:lnTo>
                      <a:pt x="90152" y="44070"/>
                    </a:lnTo>
                    <a:lnTo>
                      <a:pt x="86677" y="46996"/>
                    </a:lnTo>
                    <a:lnTo>
                      <a:pt x="85580" y="49007"/>
                    </a:lnTo>
                    <a:lnTo>
                      <a:pt x="84849" y="59065"/>
                    </a:lnTo>
                    <a:lnTo>
                      <a:pt x="83568" y="66196"/>
                    </a:lnTo>
                    <a:lnTo>
                      <a:pt x="83203" y="73694"/>
                    </a:lnTo>
                    <a:lnTo>
                      <a:pt x="80094" y="76803"/>
                    </a:lnTo>
                    <a:lnTo>
                      <a:pt x="73694" y="78082"/>
                    </a:lnTo>
                    <a:lnTo>
                      <a:pt x="71499" y="80094"/>
                    </a:lnTo>
                    <a:lnTo>
                      <a:pt x="67476" y="86860"/>
                    </a:lnTo>
                    <a:lnTo>
                      <a:pt x="66013" y="88323"/>
                    </a:lnTo>
                    <a:lnTo>
                      <a:pt x="62356" y="91249"/>
                    </a:lnTo>
                    <a:lnTo>
                      <a:pt x="54127" y="96735"/>
                    </a:lnTo>
                    <a:lnTo>
                      <a:pt x="53396" y="98198"/>
                    </a:lnTo>
                    <a:lnTo>
                      <a:pt x="53762" y="99843"/>
                    </a:lnTo>
                    <a:lnTo>
                      <a:pt x="54859" y="100940"/>
                    </a:lnTo>
                    <a:lnTo>
                      <a:pt x="56139" y="110449"/>
                    </a:lnTo>
                    <a:lnTo>
                      <a:pt x="55042" y="113193"/>
                    </a:lnTo>
                    <a:lnTo>
                      <a:pt x="54493" y="113558"/>
                    </a:lnTo>
                    <a:lnTo>
                      <a:pt x="52299" y="112278"/>
                    </a:lnTo>
                    <a:lnTo>
                      <a:pt x="47910" y="105695"/>
                    </a:lnTo>
                    <a:lnTo>
                      <a:pt x="39864" y="96735"/>
                    </a:lnTo>
                    <a:lnTo>
                      <a:pt x="39133" y="98198"/>
                    </a:lnTo>
                    <a:lnTo>
                      <a:pt x="38401" y="102221"/>
                    </a:lnTo>
                    <a:lnTo>
                      <a:pt x="38584" y="102952"/>
                    </a:lnTo>
                    <a:lnTo>
                      <a:pt x="41144" y="104415"/>
                    </a:lnTo>
                    <a:lnTo>
                      <a:pt x="42607" y="107524"/>
                    </a:lnTo>
                    <a:lnTo>
                      <a:pt x="42607" y="110449"/>
                    </a:lnTo>
                    <a:lnTo>
                      <a:pt x="43521" y="110815"/>
                    </a:lnTo>
                    <a:lnTo>
                      <a:pt x="44801" y="112278"/>
                    </a:lnTo>
                    <a:lnTo>
                      <a:pt x="44801" y="113558"/>
                    </a:lnTo>
                    <a:lnTo>
                      <a:pt x="42241" y="115935"/>
                    </a:lnTo>
                    <a:lnTo>
                      <a:pt x="37670" y="122153"/>
                    </a:lnTo>
                    <a:lnTo>
                      <a:pt x="36024" y="123433"/>
                    </a:lnTo>
                    <a:lnTo>
                      <a:pt x="33647" y="121787"/>
                    </a:lnTo>
                    <a:lnTo>
                      <a:pt x="31818" y="122153"/>
                    </a:lnTo>
                    <a:lnTo>
                      <a:pt x="31635" y="125810"/>
                    </a:lnTo>
                    <a:lnTo>
                      <a:pt x="28161" y="128553"/>
                    </a:lnTo>
                    <a:lnTo>
                      <a:pt x="28161" y="130930"/>
                    </a:lnTo>
                    <a:lnTo>
                      <a:pt x="27064" y="130930"/>
                    </a:lnTo>
                    <a:lnTo>
                      <a:pt x="28527" y="133125"/>
                    </a:lnTo>
                    <a:lnTo>
                      <a:pt x="30904" y="141536"/>
                    </a:lnTo>
                    <a:lnTo>
                      <a:pt x="32184" y="143913"/>
                    </a:lnTo>
                    <a:lnTo>
                      <a:pt x="37670" y="147754"/>
                    </a:lnTo>
                    <a:lnTo>
                      <a:pt x="39864" y="151045"/>
                    </a:lnTo>
                    <a:lnTo>
                      <a:pt x="40047" y="152874"/>
                    </a:lnTo>
                    <a:lnTo>
                      <a:pt x="39498" y="163114"/>
                    </a:lnTo>
                    <a:lnTo>
                      <a:pt x="41144" y="170246"/>
                    </a:lnTo>
                    <a:lnTo>
                      <a:pt x="41144" y="172440"/>
                    </a:lnTo>
                    <a:lnTo>
                      <a:pt x="38584" y="175732"/>
                    </a:lnTo>
                    <a:lnTo>
                      <a:pt x="37670" y="178840"/>
                    </a:lnTo>
                    <a:lnTo>
                      <a:pt x="39498" y="190726"/>
                    </a:lnTo>
                    <a:lnTo>
                      <a:pt x="41327" y="200053"/>
                    </a:lnTo>
                    <a:lnTo>
                      <a:pt x="41327" y="203527"/>
                    </a:lnTo>
                    <a:lnTo>
                      <a:pt x="39133" y="210659"/>
                    </a:lnTo>
                    <a:lnTo>
                      <a:pt x="38584" y="214499"/>
                    </a:lnTo>
                    <a:lnTo>
                      <a:pt x="39133" y="217607"/>
                    </a:lnTo>
                    <a:lnTo>
                      <a:pt x="42607" y="218888"/>
                    </a:lnTo>
                    <a:lnTo>
                      <a:pt x="45533" y="219253"/>
                    </a:lnTo>
                    <a:lnTo>
                      <a:pt x="47910" y="218888"/>
                    </a:lnTo>
                    <a:lnTo>
                      <a:pt x="51385" y="216510"/>
                    </a:lnTo>
                    <a:lnTo>
                      <a:pt x="51385" y="218888"/>
                    </a:lnTo>
                    <a:lnTo>
                      <a:pt x="51019" y="220351"/>
                    </a:lnTo>
                    <a:lnTo>
                      <a:pt x="49556" y="222362"/>
                    </a:lnTo>
                    <a:lnTo>
                      <a:pt x="43887" y="227482"/>
                    </a:lnTo>
                    <a:lnTo>
                      <a:pt x="37304" y="235345"/>
                    </a:lnTo>
                    <a:lnTo>
                      <a:pt x="34012" y="246317"/>
                    </a:lnTo>
                    <a:lnTo>
                      <a:pt x="32915" y="247597"/>
                    </a:lnTo>
                    <a:lnTo>
                      <a:pt x="31635" y="248694"/>
                    </a:lnTo>
                    <a:lnTo>
                      <a:pt x="25052" y="250889"/>
                    </a:lnTo>
                    <a:lnTo>
                      <a:pt x="18469" y="250523"/>
                    </a:lnTo>
                    <a:lnTo>
                      <a:pt x="17189" y="250889"/>
                    </a:lnTo>
                    <a:lnTo>
                      <a:pt x="11703" y="253997"/>
                    </a:lnTo>
                    <a:lnTo>
                      <a:pt x="9326" y="260032"/>
                    </a:lnTo>
                    <a:lnTo>
                      <a:pt x="8594" y="264238"/>
                    </a:lnTo>
                    <a:lnTo>
                      <a:pt x="9692" y="267895"/>
                    </a:lnTo>
                    <a:lnTo>
                      <a:pt x="9326" y="270638"/>
                    </a:lnTo>
                    <a:lnTo>
                      <a:pt x="3474" y="271735"/>
                    </a:lnTo>
                    <a:lnTo>
                      <a:pt x="1463" y="273747"/>
                    </a:lnTo>
                    <a:lnTo>
                      <a:pt x="0" y="276489"/>
                    </a:lnTo>
                    <a:lnTo>
                      <a:pt x="0" y="279232"/>
                    </a:lnTo>
                    <a:lnTo>
                      <a:pt x="2377" y="281975"/>
                    </a:lnTo>
                    <a:lnTo>
                      <a:pt x="2743" y="283255"/>
                    </a:lnTo>
                    <a:lnTo>
                      <a:pt x="3840" y="284718"/>
                    </a:lnTo>
                    <a:lnTo>
                      <a:pt x="5851" y="285998"/>
                    </a:lnTo>
                    <a:lnTo>
                      <a:pt x="20663" y="292033"/>
                    </a:lnTo>
                    <a:lnTo>
                      <a:pt x="34012" y="298799"/>
                    </a:lnTo>
                    <a:lnTo>
                      <a:pt x="39864" y="303370"/>
                    </a:lnTo>
                    <a:lnTo>
                      <a:pt x="41144" y="305748"/>
                    </a:lnTo>
                    <a:lnTo>
                      <a:pt x="42241" y="310502"/>
                    </a:lnTo>
                    <a:lnTo>
                      <a:pt x="43156" y="312148"/>
                    </a:lnTo>
                    <a:lnTo>
                      <a:pt x="48641" y="312514"/>
                    </a:lnTo>
                    <a:lnTo>
                      <a:pt x="53030" y="311599"/>
                    </a:lnTo>
                    <a:lnTo>
                      <a:pt x="55042" y="311599"/>
                    </a:lnTo>
                    <a:lnTo>
                      <a:pt x="64734" y="312514"/>
                    </a:lnTo>
                    <a:lnTo>
                      <a:pt x="69305" y="312514"/>
                    </a:lnTo>
                    <a:lnTo>
                      <a:pt x="70220" y="311782"/>
                    </a:lnTo>
                    <a:lnTo>
                      <a:pt x="71865" y="309039"/>
                    </a:lnTo>
                    <a:lnTo>
                      <a:pt x="74243" y="308673"/>
                    </a:lnTo>
                    <a:lnTo>
                      <a:pt x="77717" y="310136"/>
                    </a:lnTo>
                    <a:lnTo>
                      <a:pt x="80460" y="312514"/>
                    </a:lnTo>
                    <a:lnTo>
                      <a:pt x="83568" y="313977"/>
                    </a:lnTo>
                    <a:lnTo>
                      <a:pt x="90334" y="318914"/>
                    </a:lnTo>
                    <a:lnTo>
                      <a:pt x="93077" y="319279"/>
                    </a:lnTo>
                    <a:lnTo>
                      <a:pt x="94906" y="319279"/>
                    </a:lnTo>
                    <a:lnTo>
                      <a:pt x="99661" y="321108"/>
                    </a:lnTo>
                    <a:lnTo>
                      <a:pt x="103866" y="321840"/>
                    </a:lnTo>
                    <a:lnTo>
                      <a:pt x="106244" y="323120"/>
                    </a:lnTo>
                    <a:lnTo>
                      <a:pt x="108621" y="326960"/>
                    </a:lnTo>
                    <a:lnTo>
                      <a:pt x="110632" y="328788"/>
                    </a:lnTo>
                    <a:lnTo>
                      <a:pt x="115021" y="330800"/>
                    </a:lnTo>
                    <a:lnTo>
                      <a:pt x="117215" y="337017"/>
                    </a:lnTo>
                    <a:lnTo>
                      <a:pt x="119593" y="341040"/>
                    </a:lnTo>
                    <a:lnTo>
                      <a:pt x="122335" y="342686"/>
                    </a:lnTo>
                    <a:lnTo>
                      <a:pt x="123616" y="344697"/>
                    </a:lnTo>
                    <a:lnTo>
                      <a:pt x="126358" y="345795"/>
                    </a:lnTo>
                    <a:lnTo>
                      <a:pt x="128553" y="345795"/>
                    </a:lnTo>
                    <a:lnTo>
                      <a:pt x="131113" y="346526"/>
                    </a:lnTo>
                    <a:lnTo>
                      <a:pt x="133673" y="348172"/>
                    </a:lnTo>
                    <a:lnTo>
                      <a:pt x="135685" y="351281"/>
                    </a:lnTo>
                    <a:lnTo>
                      <a:pt x="136050" y="357132"/>
                    </a:lnTo>
                    <a:lnTo>
                      <a:pt x="137330" y="361155"/>
                    </a:lnTo>
                    <a:lnTo>
                      <a:pt x="138428" y="362618"/>
                    </a:lnTo>
                    <a:lnTo>
                      <a:pt x="140073" y="363532"/>
                    </a:lnTo>
                    <a:lnTo>
                      <a:pt x="143913" y="363532"/>
                    </a:lnTo>
                    <a:lnTo>
                      <a:pt x="146291" y="364630"/>
                    </a:lnTo>
                    <a:lnTo>
                      <a:pt x="146291" y="374504"/>
                    </a:lnTo>
                    <a:lnTo>
                      <a:pt x="148119" y="377247"/>
                    </a:lnTo>
                    <a:lnTo>
                      <a:pt x="150314" y="379442"/>
                    </a:lnTo>
                    <a:lnTo>
                      <a:pt x="154520" y="379990"/>
                    </a:lnTo>
                    <a:lnTo>
                      <a:pt x="156897" y="379442"/>
                    </a:lnTo>
                    <a:lnTo>
                      <a:pt x="163480" y="379807"/>
                    </a:lnTo>
                    <a:lnTo>
                      <a:pt x="167320" y="381453"/>
                    </a:lnTo>
                    <a:lnTo>
                      <a:pt x="168966" y="381453"/>
                    </a:lnTo>
                    <a:lnTo>
                      <a:pt x="172257" y="381087"/>
                    </a:lnTo>
                    <a:lnTo>
                      <a:pt x="174086" y="379990"/>
                    </a:lnTo>
                    <a:lnTo>
                      <a:pt x="175000" y="378345"/>
                    </a:lnTo>
                    <a:lnTo>
                      <a:pt x="176829" y="377613"/>
                    </a:lnTo>
                    <a:lnTo>
                      <a:pt x="178475" y="375967"/>
                    </a:lnTo>
                    <a:lnTo>
                      <a:pt x="180303" y="375236"/>
                    </a:lnTo>
                    <a:lnTo>
                      <a:pt x="184326" y="375236"/>
                    </a:lnTo>
                    <a:lnTo>
                      <a:pt x="187801" y="375967"/>
                    </a:lnTo>
                    <a:lnTo>
                      <a:pt x="190178" y="377979"/>
                    </a:lnTo>
                    <a:lnTo>
                      <a:pt x="193652" y="378710"/>
                    </a:lnTo>
                    <a:lnTo>
                      <a:pt x="197675" y="377979"/>
                    </a:lnTo>
                    <a:lnTo>
                      <a:pt x="201515" y="375236"/>
                    </a:lnTo>
                    <a:lnTo>
                      <a:pt x="202612" y="375236"/>
                    </a:lnTo>
                    <a:lnTo>
                      <a:pt x="205904" y="375967"/>
                    </a:lnTo>
                    <a:lnTo>
                      <a:pt x="213584" y="378710"/>
                    </a:lnTo>
                    <a:lnTo>
                      <a:pt x="221082" y="383465"/>
                    </a:lnTo>
                    <a:lnTo>
                      <a:pt x="225836" y="388950"/>
                    </a:lnTo>
                    <a:lnTo>
                      <a:pt x="225836" y="391328"/>
                    </a:lnTo>
                    <a:lnTo>
                      <a:pt x="224008" y="394802"/>
                    </a:lnTo>
                    <a:lnTo>
                      <a:pt x="221265" y="398459"/>
                    </a:lnTo>
                    <a:lnTo>
                      <a:pt x="215779" y="403945"/>
                    </a:lnTo>
                    <a:lnTo>
                      <a:pt x="212487" y="409248"/>
                    </a:lnTo>
                    <a:lnTo>
                      <a:pt x="212487" y="414003"/>
                    </a:lnTo>
                    <a:lnTo>
                      <a:pt x="212853" y="414734"/>
                    </a:lnTo>
                    <a:lnTo>
                      <a:pt x="215230" y="415283"/>
                    </a:lnTo>
                    <a:lnTo>
                      <a:pt x="217242" y="414917"/>
                    </a:lnTo>
                    <a:lnTo>
                      <a:pt x="219253" y="415283"/>
                    </a:lnTo>
                    <a:lnTo>
                      <a:pt x="221265" y="417112"/>
                    </a:lnTo>
                    <a:lnTo>
                      <a:pt x="225470" y="422414"/>
                    </a:lnTo>
                    <a:lnTo>
                      <a:pt x="228579" y="422780"/>
                    </a:lnTo>
                    <a:lnTo>
                      <a:pt x="229311" y="419489"/>
                    </a:lnTo>
                    <a:lnTo>
                      <a:pt x="230591" y="416746"/>
                    </a:lnTo>
                    <a:lnTo>
                      <a:pt x="231322" y="409797"/>
                    </a:lnTo>
                    <a:lnTo>
                      <a:pt x="232054" y="406140"/>
                    </a:lnTo>
                    <a:lnTo>
                      <a:pt x="232602" y="404677"/>
                    </a:lnTo>
                    <a:lnTo>
                      <a:pt x="233334" y="399008"/>
                    </a:lnTo>
                    <a:lnTo>
                      <a:pt x="234797" y="395168"/>
                    </a:lnTo>
                    <a:lnTo>
                      <a:pt x="236442" y="386939"/>
                    </a:lnTo>
                    <a:lnTo>
                      <a:pt x="237174" y="386208"/>
                    </a:lnTo>
                    <a:lnTo>
                      <a:pt x="241928" y="356767"/>
                    </a:lnTo>
                    <a:lnTo>
                      <a:pt x="242660" y="352743"/>
                    </a:lnTo>
                    <a:lnTo>
                      <a:pt x="242843" y="349818"/>
                    </a:lnTo>
                    <a:lnTo>
                      <a:pt x="239551" y="336469"/>
                    </a:lnTo>
                    <a:lnTo>
                      <a:pt x="237174" y="332080"/>
                    </a:lnTo>
                    <a:lnTo>
                      <a:pt x="234431" y="328971"/>
                    </a:lnTo>
                    <a:lnTo>
                      <a:pt x="228579" y="324217"/>
                    </a:lnTo>
                    <a:lnTo>
                      <a:pt x="226568" y="321840"/>
                    </a:lnTo>
                    <a:lnTo>
                      <a:pt x="226568" y="304285"/>
                    </a:lnTo>
                    <a:lnTo>
                      <a:pt x="228945" y="303370"/>
                    </a:lnTo>
                    <a:lnTo>
                      <a:pt x="236442" y="301907"/>
                    </a:lnTo>
                    <a:lnTo>
                      <a:pt x="239917" y="300445"/>
                    </a:lnTo>
                    <a:lnTo>
                      <a:pt x="244671" y="301176"/>
                    </a:lnTo>
                    <a:lnTo>
                      <a:pt x="246317" y="302273"/>
                    </a:lnTo>
                    <a:lnTo>
                      <a:pt x="246683" y="303005"/>
                    </a:lnTo>
                    <a:lnTo>
                      <a:pt x="249060" y="302456"/>
                    </a:lnTo>
                    <a:lnTo>
                      <a:pt x="249426" y="301907"/>
                    </a:lnTo>
                    <a:lnTo>
                      <a:pt x="247780" y="297519"/>
                    </a:lnTo>
                    <a:lnTo>
                      <a:pt x="247048" y="293679"/>
                    </a:lnTo>
                    <a:lnTo>
                      <a:pt x="244671" y="290570"/>
                    </a:lnTo>
                    <a:lnTo>
                      <a:pt x="240100" y="291301"/>
                    </a:lnTo>
                    <a:lnTo>
                      <a:pt x="238820" y="292033"/>
                    </a:lnTo>
                    <a:lnTo>
                      <a:pt x="235345" y="292033"/>
                    </a:lnTo>
                    <a:lnTo>
                      <a:pt x="234065" y="290204"/>
                    </a:lnTo>
                    <a:lnTo>
                      <a:pt x="232419" y="289473"/>
                    </a:lnTo>
                    <a:lnTo>
                      <a:pt x="232419" y="288559"/>
                    </a:lnTo>
                    <a:lnTo>
                      <a:pt x="232054" y="288559"/>
                    </a:lnTo>
                    <a:lnTo>
                      <a:pt x="232054" y="273381"/>
                    </a:lnTo>
                    <a:lnTo>
                      <a:pt x="232602" y="273747"/>
                    </a:lnTo>
                    <a:lnTo>
                      <a:pt x="269724" y="273747"/>
                    </a:lnTo>
                    <a:lnTo>
                      <a:pt x="271369" y="272284"/>
                    </a:lnTo>
                    <a:lnTo>
                      <a:pt x="272101" y="268992"/>
                    </a:lnTo>
                    <a:lnTo>
                      <a:pt x="273564" y="266980"/>
                    </a:lnTo>
                    <a:lnTo>
                      <a:pt x="274844" y="266980"/>
                    </a:lnTo>
                    <a:lnTo>
                      <a:pt x="276489" y="268261"/>
                    </a:lnTo>
                    <a:lnTo>
                      <a:pt x="278318" y="271004"/>
                    </a:lnTo>
                    <a:lnTo>
                      <a:pt x="279598" y="271004"/>
                    </a:lnTo>
                    <a:lnTo>
                      <a:pt x="288193" y="266615"/>
                    </a:lnTo>
                    <a:lnTo>
                      <a:pt x="292947" y="266615"/>
                    </a:lnTo>
                    <a:lnTo>
                      <a:pt x="295324" y="268626"/>
                    </a:lnTo>
                    <a:lnTo>
                      <a:pt x="299164" y="274112"/>
                    </a:lnTo>
                    <a:lnTo>
                      <a:pt x="301907" y="287461"/>
                    </a:lnTo>
                    <a:lnTo>
                      <a:pt x="307028" y="285084"/>
                    </a:lnTo>
                    <a:lnTo>
                      <a:pt x="307393" y="283987"/>
                    </a:lnTo>
                    <a:lnTo>
                      <a:pt x="305016" y="280330"/>
                    </a:lnTo>
                    <a:lnTo>
                      <a:pt x="303553" y="274844"/>
                    </a:lnTo>
                    <a:lnTo>
                      <a:pt x="296422" y="258020"/>
                    </a:lnTo>
                    <a:lnTo>
                      <a:pt x="292582" y="252534"/>
                    </a:lnTo>
                    <a:lnTo>
                      <a:pt x="284352" y="246317"/>
                    </a:lnTo>
                    <a:lnTo>
                      <a:pt x="284352" y="244671"/>
                    </a:lnTo>
                    <a:lnTo>
                      <a:pt x="290204" y="239368"/>
                    </a:lnTo>
                    <a:lnTo>
                      <a:pt x="292582" y="236077"/>
                    </a:lnTo>
                    <a:lnTo>
                      <a:pt x="293679" y="235711"/>
                    </a:lnTo>
                    <a:lnTo>
                      <a:pt x="295142" y="234065"/>
                    </a:lnTo>
                    <a:lnTo>
                      <a:pt x="296787" y="232968"/>
                    </a:lnTo>
                    <a:lnTo>
                      <a:pt x="297153" y="231871"/>
                    </a:lnTo>
                    <a:lnTo>
                      <a:pt x="296787" y="228579"/>
                    </a:lnTo>
                    <a:lnTo>
                      <a:pt x="295142" y="226385"/>
                    </a:lnTo>
                    <a:lnTo>
                      <a:pt x="293313" y="222362"/>
                    </a:lnTo>
                    <a:lnTo>
                      <a:pt x="289838" y="218522"/>
                    </a:lnTo>
                    <a:lnTo>
                      <a:pt x="286181" y="216144"/>
                    </a:lnTo>
                    <a:lnTo>
                      <a:pt x="285450" y="215047"/>
                    </a:lnTo>
                    <a:lnTo>
                      <a:pt x="285084" y="210293"/>
                    </a:lnTo>
                    <a:lnTo>
                      <a:pt x="284170" y="207367"/>
                    </a:lnTo>
                    <a:lnTo>
                      <a:pt x="284170" y="203161"/>
                    </a:lnTo>
                    <a:lnTo>
                      <a:pt x="281975" y="200053"/>
                    </a:lnTo>
                    <a:lnTo>
                      <a:pt x="281975" y="194201"/>
                    </a:lnTo>
                    <a:lnTo>
                      <a:pt x="283804" y="191458"/>
                    </a:lnTo>
                    <a:lnTo>
                      <a:pt x="285084" y="186703"/>
                    </a:lnTo>
                    <a:lnTo>
                      <a:pt x="285084" y="181949"/>
                    </a:lnTo>
                    <a:lnTo>
                      <a:pt x="289107" y="176829"/>
                    </a:lnTo>
                    <a:lnTo>
                      <a:pt x="289107" y="170612"/>
                    </a:lnTo>
                    <a:lnTo>
                      <a:pt x="290204" y="168600"/>
                    </a:lnTo>
                    <a:lnTo>
                      <a:pt x="293313" y="165491"/>
                    </a:lnTo>
                    <a:lnTo>
                      <a:pt x="293313" y="163480"/>
                    </a:lnTo>
                    <a:lnTo>
                      <a:pt x="291850" y="159274"/>
                    </a:lnTo>
                    <a:lnTo>
                      <a:pt x="290570" y="158360"/>
                    </a:lnTo>
                    <a:lnTo>
                      <a:pt x="289107" y="157994"/>
                    </a:lnTo>
                    <a:lnTo>
                      <a:pt x="284352" y="158360"/>
                    </a:lnTo>
                    <a:lnTo>
                      <a:pt x="275209" y="162017"/>
                    </a:lnTo>
                    <a:lnTo>
                      <a:pt x="270272" y="163114"/>
                    </a:lnTo>
                    <a:lnTo>
                      <a:pt x="266981" y="163114"/>
                    </a:lnTo>
                    <a:lnTo>
                      <a:pt x="262775" y="162383"/>
                    </a:lnTo>
                    <a:lnTo>
                      <a:pt x="260397" y="161651"/>
                    </a:lnTo>
                    <a:lnTo>
                      <a:pt x="258386" y="160371"/>
                    </a:lnTo>
                    <a:lnTo>
                      <a:pt x="255643" y="159640"/>
                    </a:lnTo>
                    <a:lnTo>
                      <a:pt x="251803" y="161103"/>
                    </a:lnTo>
                    <a:lnTo>
                      <a:pt x="250888" y="162017"/>
                    </a:lnTo>
                    <a:lnTo>
                      <a:pt x="248146" y="162383"/>
                    </a:lnTo>
                    <a:lnTo>
                      <a:pt x="243940" y="162017"/>
                    </a:lnTo>
                    <a:lnTo>
                      <a:pt x="242660" y="161103"/>
                    </a:lnTo>
                    <a:lnTo>
                      <a:pt x="241928" y="161103"/>
                    </a:lnTo>
                    <a:lnTo>
                      <a:pt x="228579" y="142268"/>
                    </a:lnTo>
                    <a:lnTo>
                      <a:pt x="228214" y="140988"/>
                    </a:lnTo>
                    <a:lnTo>
                      <a:pt x="226751" y="140256"/>
                    </a:lnTo>
                    <a:lnTo>
                      <a:pt x="221813" y="139159"/>
                    </a:lnTo>
                    <a:lnTo>
                      <a:pt x="219070" y="137513"/>
                    </a:lnTo>
                    <a:lnTo>
                      <a:pt x="213584" y="135502"/>
                    </a:lnTo>
                    <a:lnTo>
                      <a:pt x="205356" y="135685"/>
                    </a:lnTo>
                    <a:lnTo>
                      <a:pt x="197127" y="138245"/>
                    </a:lnTo>
                    <a:lnTo>
                      <a:pt x="192555" y="138793"/>
                    </a:lnTo>
                    <a:lnTo>
                      <a:pt x="185606" y="138245"/>
                    </a:lnTo>
                    <a:lnTo>
                      <a:pt x="177743" y="135136"/>
                    </a:lnTo>
                    <a:lnTo>
                      <a:pt x="175732" y="131662"/>
                    </a:lnTo>
                    <a:lnTo>
                      <a:pt x="174452" y="130564"/>
                    </a:lnTo>
                    <a:lnTo>
                      <a:pt x="168234" y="127821"/>
                    </a:lnTo>
                    <a:lnTo>
                      <a:pt x="167869" y="126907"/>
                    </a:lnTo>
                    <a:lnTo>
                      <a:pt x="167869" y="111547"/>
                    </a:lnTo>
                    <a:lnTo>
                      <a:pt x="166771" y="107524"/>
                    </a:lnTo>
                    <a:lnTo>
                      <a:pt x="165491" y="104781"/>
                    </a:lnTo>
                    <a:lnTo>
                      <a:pt x="163480" y="102952"/>
                    </a:lnTo>
                    <a:lnTo>
                      <a:pt x="162748" y="101489"/>
                    </a:lnTo>
                    <a:lnTo>
                      <a:pt x="159274" y="97832"/>
                    </a:lnTo>
                    <a:lnTo>
                      <a:pt x="158360" y="95820"/>
                    </a:lnTo>
                    <a:lnTo>
                      <a:pt x="156531" y="86860"/>
                    </a:lnTo>
                    <a:lnTo>
                      <a:pt x="155251" y="83934"/>
                    </a:lnTo>
                    <a:lnTo>
                      <a:pt x="154520" y="83203"/>
                    </a:lnTo>
                    <a:lnTo>
                      <a:pt x="143548" y="83568"/>
                    </a:lnTo>
                    <a:lnTo>
                      <a:pt x="146291" y="76985"/>
                    </a:lnTo>
                    <a:lnTo>
                      <a:pt x="150314" y="70585"/>
                    </a:lnTo>
                    <a:lnTo>
                      <a:pt x="155799" y="49556"/>
                    </a:lnTo>
                    <a:lnTo>
                      <a:pt x="162383" y="39133"/>
                    </a:lnTo>
                    <a:lnTo>
                      <a:pt x="173720" y="27978"/>
                    </a:lnTo>
                    <a:lnTo>
                      <a:pt x="175549" y="25784"/>
                    </a:lnTo>
                    <a:lnTo>
                      <a:pt x="177743" y="21029"/>
                    </a:lnTo>
                    <a:lnTo>
                      <a:pt x="180303" y="18835"/>
                    </a:lnTo>
                    <a:lnTo>
                      <a:pt x="187069" y="15726"/>
                    </a:lnTo>
                    <a:lnTo>
                      <a:pt x="193835" y="14995"/>
                    </a:lnTo>
                    <a:close/>
                  </a:path>
                </a:pathLst>
              </a:custGeom>
              <a:grpFill/>
              <a:ln w="18272" cap="flat">
                <a:noFill/>
                <a:prstDash val="solid"/>
                <a:miter/>
              </a:ln>
            </p:spPr>
            <p:txBody>
              <a:bodyPr rtlCol="0" anchor="ctr"/>
              <a:lstStyle/>
              <a:p>
                <a:endParaRPr lang="en-GB" sz="1463"/>
              </a:p>
            </p:txBody>
          </p:sp>
          <p:sp>
            <p:nvSpPr>
              <p:cNvPr id="738" name="Freeform: Shape 737">
                <a:extLst>
                  <a:ext uri="{FF2B5EF4-FFF2-40B4-BE49-F238E27FC236}">
                    <a16:creationId xmlns:a16="http://schemas.microsoft.com/office/drawing/2014/main" id="{301538D8-9813-E894-D8DE-645D1B5B665D}"/>
                  </a:ext>
                </a:extLst>
              </p:cNvPr>
              <p:cNvSpPr/>
              <p:nvPr/>
            </p:nvSpPr>
            <p:spPr>
              <a:xfrm>
                <a:off x="3982019" y="4033397"/>
                <a:ext cx="307393" cy="422780"/>
              </a:xfrm>
              <a:custGeom>
                <a:avLst/>
                <a:gdLst>
                  <a:gd name="connsiteX0" fmla="*/ 193835 w 307393"/>
                  <a:gd name="connsiteY0" fmla="*/ 14995 h 422780"/>
                  <a:gd name="connsiteX1" fmla="*/ 196395 w 307393"/>
                  <a:gd name="connsiteY1" fmla="*/ 12983 h 422780"/>
                  <a:gd name="connsiteX2" fmla="*/ 198407 w 307393"/>
                  <a:gd name="connsiteY2" fmla="*/ 9692 h 422780"/>
                  <a:gd name="connsiteX3" fmla="*/ 198041 w 307393"/>
                  <a:gd name="connsiteY3" fmla="*/ 5486 h 422780"/>
                  <a:gd name="connsiteX4" fmla="*/ 193652 w 307393"/>
                  <a:gd name="connsiteY4" fmla="*/ 2377 h 422780"/>
                  <a:gd name="connsiteX5" fmla="*/ 187069 w 307393"/>
                  <a:gd name="connsiteY5" fmla="*/ 0 h 422780"/>
                  <a:gd name="connsiteX6" fmla="*/ 183229 w 307393"/>
                  <a:gd name="connsiteY6" fmla="*/ 2012 h 422780"/>
                  <a:gd name="connsiteX7" fmla="*/ 181949 w 307393"/>
                  <a:gd name="connsiteY7" fmla="*/ 1828 h 422780"/>
                  <a:gd name="connsiteX8" fmla="*/ 181217 w 307393"/>
                  <a:gd name="connsiteY8" fmla="*/ 2012 h 422780"/>
                  <a:gd name="connsiteX9" fmla="*/ 181217 w 307393"/>
                  <a:gd name="connsiteY9" fmla="*/ 5851 h 422780"/>
                  <a:gd name="connsiteX10" fmla="*/ 178475 w 307393"/>
                  <a:gd name="connsiteY10" fmla="*/ 6217 h 422780"/>
                  <a:gd name="connsiteX11" fmla="*/ 176097 w 307393"/>
                  <a:gd name="connsiteY11" fmla="*/ 5486 h 422780"/>
                  <a:gd name="connsiteX12" fmla="*/ 175000 w 307393"/>
                  <a:gd name="connsiteY12" fmla="*/ 7314 h 422780"/>
                  <a:gd name="connsiteX13" fmla="*/ 174817 w 307393"/>
                  <a:gd name="connsiteY13" fmla="*/ 10240 h 422780"/>
                  <a:gd name="connsiteX14" fmla="*/ 172257 w 307393"/>
                  <a:gd name="connsiteY14" fmla="*/ 13715 h 422780"/>
                  <a:gd name="connsiteX15" fmla="*/ 169514 w 307393"/>
                  <a:gd name="connsiteY15" fmla="*/ 15726 h 422780"/>
                  <a:gd name="connsiteX16" fmla="*/ 158360 w 307393"/>
                  <a:gd name="connsiteY16" fmla="*/ 19383 h 422780"/>
                  <a:gd name="connsiteX17" fmla="*/ 145559 w 307393"/>
                  <a:gd name="connsiteY17" fmla="*/ 26515 h 422780"/>
                  <a:gd name="connsiteX18" fmla="*/ 143182 w 307393"/>
                  <a:gd name="connsiteY18" fmla="*/ 27612 h 422780"/>
                  <a:gd name="connsiteX19" fmla="*/ 133673 w 307393"/>
                  <a:gd name="connsiteY19" fmla="*/ 29624 h 422780"/>
                  <a:gd name="connsiteX20" fmla="*/ 130199 w 307393"/>
                  <a:gd name="connsiteY20" fmla="*/ 29624 h 422780"/>
                  <a:gd name="connsiteX21" fmla="*/ 125810 w 307393"/>
                  <a:gd name="connsiteY21" fmla="*/ 28709 h 422780"/>
                  <a:gd name="connsiteX22" fmla="*/ 121604 w 307393"/>
                  <a:gd name="connsiteY22" fmla="*/ 29075 h 422780"/>
                  <a:gd name="connsiteX23" fmla="*/ 120507 w 307393"/>
                  <a:gd name="connsiteY23" fmla="*/ 29624 h 422780"/>
                  <a:gd name="connsiteX24" fmla="*/ 118861 w 307393"/>
                  <a:gd name="connsiteY24" fmla="*/ 32367 h 422780"/>
                  <a:gd name="connsiteX25" fmla="*/ 117581 w 307393"/>
                  <a:gd name="connsiteY25" fmla="*/ 37487 h 422780"/>
                  <a:gd name="connsiteX26" fmla="*/ 115570 w 307393"/>
                  <a:gd name="connsiteY26" fmla="*/ 41144 h 422780"/>
                  <a:gd name="connsiteX27" fmla="*/ 114107 w 307393"/>
                  <a:gd name="connsiteY27" fmla="*/ 42059 h 422780"/>
                  <a:gd name="connsiteX28" fmla="*/ 113375 w 307393"/>
                  <a:gd name="connsiteY28" fmla="*/ 42059 h 422780"/>
                  <a:gd name="connsiteX29" fmla="*/ 113009 w 307393"/>
                  <a:gd name="connsiteY29" fmla="*/ 37853 h 422780"/>
                  <a:gd name="connsiteX30" fmla="*/ 112095 w 307393"/>
                  <a:gd name="connsiteY30" fmla="*/ 36755 h 422780"/>
                  <a:gd name="connsiteX31" fmla="*/ 106975 w 307393"/>
                  <a:gd name="connsiteY31" fmla="*/ 36755 h 422780"/>
                  <a:gd name="connsiteX32" fmla="*/ 102038 w 307393"/>
                  <a:gd name="connsiteY32" fmla="*/ 36573 h 422780"/>
                  <a:gd name="connsiteX33" fmla="*/ 100392 w 307393"/>
                  <a:gd name="connsiteY33" fmla="*/ 36755 h 422780"/>
                  <a:gd name="connsiteX34" fmla="*/ 90152 w 307393"/>
                  <a:gd name="connsiteY34" fmla="*/ 44070 h 422780"/>
                  <a:gd name="connsiteX35" fmla="*/ 86677 w 307393"/>
                  <a:gd name="connsiteY35" fmla="*/ 46996 h 422780"/>
                  <a:gd name="connsiteX36" fmla="*/ 85580 w 307393"/>
                  <a:gd name="connsiteY36" fmla="*/ 49007 h 422780"/>
                  <a:gd name="connsiteX37" fmla="*/ 84849 w 307393"/>
                  <a:gd name="connsiteY37" fmla="*/ 59065 h 422780"/>
                  <a:gd name="connsiteX38" fmla="*/ 83568 w 307393"/>
                  <a:gd name="connsiteY38" fmla="*/ 66196 h 422780"/>
                  <a:gd name="connsiteX39" fmla="*/ 83203 w 307393"/>
                  <a:gd name="connsiteY39" fmla="*/ 73694 h 422780"/>
                  <a:gd name="connsiteX40" fmla="*/ 80094 w 307393"/>
                  <a:gd name="connsiteY40" fmla="*/ 76803 h 422780"/>
                  <a:gd name="connsiteX41" fmla="*/ 73694 w 307393"/>
                  <a:gd name="connsiteY41" fmla="*/ 78082 h 422780"/>
                  <a:gd name="connsiteX42" fmla="*/ 71499 w 307393"/>
                  <a:gd name="connsiteY42" fmla="*/ 80094 h 422780"/>
                  <a:gd name="connsiteX43" fmla="*/ 67476 w 307393"/>
                  <a:gd name="connsiteY43" fmla="*/ 86860 h 422780"/>
                  <a:gd name="connsiteX44" fmla="*/ 66013 w 307393"/>
                  <a:gd name="connsiteY44" fmla="*/ 88323 h 422780"/>
                  <a:gd name="connsiteX45" fmla="*/ 62356 w 307393"/>
                  <a:gd name="connsiteY45" fmla="*/ 91249 h 422780"/>
                  <a:gd name="connsiteX46" fmla="*/ 54127 w 307393"/>
                  <a:gd name="connsiteY46" fmla="*/ 96735 h 422780"/>
                  <a:gd name="connsiteX47" fmla="*/ 53396 w 307393"/>
                  <a:gd name="connsiteY47" fmla="*/ 98198 h 422780"/>
                  <a:gd name="connsiteX48" fmla="*/ 53762 w 307393"/>
                  <a:gd name="connsiteY48" fmla="*/ 99843 h 422780"/>
                  <a:gd name="connsiteX49" fmla="*/ 54859 w 307393"/>
                  <a:gd name="connsiteY49" fmla="*/ 100940 h 422780"/>
                  <a:gd name="connsiteX50" fmla="*/ 56139 w 307393"/>
                  <a:gd name="connsiteY50" fmla="*/ 110449 h 422780"/>
                  <a:gd name="connsiteX51" fmla="*/ 55042 w 307393"/>
                  <a:gd name="connsiteY51" fmla="*/ 113193 h 422780"/>
                  <a:gd name="connsiteX52" fmla="*/ 54493 w 307393"/>
                  <a:gd name="connsiteY52" fmla="*/ 113558 h 422780"/>
                  <a:gd name="connsiteX53" fmla="*/ 52299 w 307393"/>
                  <a:gd name="connsiteY53" fmla="*/ 112278 h 422780"/>
                  <a:gd name="connsiteX54" fmla="*/ 47910 w 307393"/>
                  <a:gd name="connsiteY54" fmla="*/ 105695 h 422780"/>
                  <a:gd name="connsiteX55" fmla="*/ 39864 w 307393"/>
                  <a:gd name="connsiteY55" fmla="*/ 96735 h 422780"/>
                  <a:gd name="connsiteX56" fmla="*/ 39133 w 307393"/>
                  <a:gd name="connsiteY56" fmla="*/ 98198 h 422780"/>
                  <a:gd name="connsiteX57" fmla="*/ 38401 w 307393"/>
                  <a:gd name="connsiteY57" fmla="*/ 102221 h 422780"/>
                  <a:gd name="connsiteX58" fmla="*/ 38584 w 307393"/>
                  <a:gd name="connsiteY58" fmla="*/ 102952 h 422780"/>
                  <a:gd name="connsiteX59" fmla="*/ 41144 w 307393"/>
                  <a:gd name="connsiteY59" fmla="*/ 104415 h 422780"/>
                  <a:gd name="connsiteX60" fmla="*/ 42607 w 307393"/>
                  <a:gd name="connsiteY60" fmla="*/ 107524 h 422780"/>
                  <a:gd name="connsiteX61" fmla="*/ 42607 w 307393"/>
                  <a:gd name="connsiteY61" fmla="*/ 110449 h 422780"/>
                  <a:gd name="connsiteX62" fmla="*/ 43521 w 307393"/>
                  <a:gd name="connsiteY62" fmla="*/ 110815 h 422780"/>
                  <a:gd name="connsiteX63" fmla="*/ 44801 w 307393"/>
                  <a:gd name="connsiteY63" fmla="*/ 112278 h 422780"/>
                  <a:gd name="connsiteX64" fmla="*/ 44801 w 307393"/>
                  <a:gd name="connsiteY64" fmla="*/ 113558 h 422780"/>
                  <a:gd name="connsiteX65" fmla="*/ 42241 w 307393"/>
                  <a:gd name="connsiteY65" fmla="*/ 115935 h 422780"/>
                  <a:gd name="connsiteX66" fmla="*/ 37670 w 307393"/>
                  <a:gd name="connsiteY66" fmla="*/ 122153 h 422780"/>
                  <a:gd name="connsiteX67" fmla="*/ 36024 w 307393"/>
                  <a:gd name="connsiteY67" fmla="*/ 123433 h 422780"/>
                  <a:gd name="connsiteX68" fmla="*/ 33647 w 307393"/>
                  <a:gd name="connsiteY68" fmla="*/ 121787 h 422780"/>
                  <a:gd name="connsiteX69" fmla="*/ 31818 w 307393"/>
                  <a:gd name="connsiteY69" fmla="*/ 122153 h 422780"/>
                  <a:gd name="connsiteX70" fmla="*/ 31635 w 307393"/>
                  <a:gd name="connsiteY70" fmla="*/ 125810 h 422780"/>
                  <a:gd name="connsiteX71" fmla="*/ 28161 w 307393"/>
                  <a:gd name="connsiteY71" fmla="*/ 128553 h 422780"/>
                  <a:gd name="connsiteX72" fmla="*/ 28161 w 307393"/>
                  <a:gd name="connsiteY72" fmla="*/ 130930 h 422780"/>
                  <a:gd name="connsiteX73" fmla="*/ 27064 w 307393"/>
                  <a:gd name="connsiteY73" fmla="*/ 130930 h 422780"/>
                  <a:gd name="connsiteX74" fmla="*/ 28527 w 307393"/>
                  <a:gd name="connsiteY74" fmla="*/ 133125 h 422780"/>
                  <a:gd name="connsiteX75" fmla="*/ 30904 w 307393"/>
                  <a:gd name="connsiteY75" fmla="*/ 141536 h 422780"/>
                  <a:gd name="connsiteX76" fmla="*/ 32184 w 307393"/>
                  <a:gd name="connsiteY76" fmla="*/ 143913 h 422780"/>
                  <a:gd name="connsiteX77" fmla="*/ 37670 w 307393"/>
                  <a:gd name="connsiteY77" fmla="*/ 147754 h 422780"/>
                  <a:gd name="connsiteX78" fmla="*/ 39864 w 307393"/>
                  <a:gd name="connsiteY78" fmla="*/ 151045 h 422780"/>
                  <a:gd name="connsiteX79" fmla="*/ 40047 w 307393"/>
                  <a:gd name="connsiteY79" fmla="*/ 152874 h 422780"/>
                  <a:gd name="connsiteX80" fmla="*/ 39498 w 307393"/>
                  <a:gd name="connsiteY80" fmla="*/ 163114 h 422780"/>
                  <a:gd name="connsiteX81" fmla="*/ 41144 w 307393"/>
                  <a:gd name="connsiteY81" fmla="*/ 170246 h 422780"/>
                  <a:gd name="connsiteX82" fmla="*/ 41144 w 307393"/>
                  <a:gd name="connsiteY82" fmla="*/ 172440 h 422780"/>
                  <a:gd name="connsiteX83" fmla="*/ 38584 w 307393"/>
                  <a:gd name="connsiteY83" fmla="*/ 175732 h 422780"/>
                  <a:gd name="connsiteX84" fmla="*/ 37670 w 307393"/>
                  <a:gd name="connsiteY84" fmla="*/ 178840 h 422780"/>
                  <a:gd name="connsiteX85" fmla="*/ 39498 w 307393"/>
                  <a:gd name="connsiteY85" fmla="*/ 190726 h 422780"/>
                  <a:gd name="connsiteX86" fmla="*/ 41327 w 307393"/>
                  <a:gd name="connsiteY86" fmla="*/ 200053 h 422780"/>
                  <a:gd name="connsiteX87" fmla="*/ 41327 w 307393"/>
                  <a:gd name="connsiteY87" fmla="*/ 203527 h 422780"/>
                  <a:gd name="connsiteX88" fmla="*/ 39133 w 307393"/>
                  <a:gd name="connsiteY88" fmla="*/ 210659 h 422780"/>
                  <a:gd name="connsiteX89" fmla="*/ 38584 w 307393"/>
                  <a:gd name="connsiteY89" fmla="*/ 214499 h 422780"/>
                  <a:gd name="connsiteX90" fmla="*/ 39133 w 307393"/>
                  <a:gd name="connsiteY90" fmla="*/ 217607 h 422780"/>
                  <a:gd name="connsiteX91" fmla="*/ 42607 w 307393"/>
                  <a:gd name="connsiteY91" fmla="*/ 218888 h 422780"/>
                  <a:gd name="connsiteX92" fmla="*/ 45533 w 307393"/>
                  <a:gd name="connsiteY92" fmla="*/ 219253 h 422780"/>
                  <a:gd name="connsiteX93" fmla="*/ 47910 w 307393"/>
                  <a:gd name="connsiteY93" fmla="*/ 218888 h 422780"/>
                  <a:gd name="connsiteX94" fmla="*/ 51385 w 307393"/>
                  <a:gd name="connsiteY94" fmla="*/ 216510 h 422780"/>
                  <a:gd name="connsiteX95" fmla="*/ 51385 w 307393"/>
                  <a:gd name="connsiteY95" fmla="*/ 218888 h 422780"/>
                  <a:gd name="connsiteX96" fmla="*/ 51019 w 307393"/>
                  <a:gd name="connsiteY96" fmla="*/ 220351 h 422780"/>
                  <a:gd name="connsiteX97" fmla="*/ 49556 w 307393"/>
                  <a:gd name="connsiteY97" fmla="*/ 222362 h 422780"/>
                  <a:gd name="connsiteX98" fmla="*/ 43887 w 307393"/>
                  <a:gd name="connsiteY98" fmla="*/ 227482 h 422780"/>
                  <a:gd name="connsiteX99" fmla="*/ 37304 w 307393"/>
                  <a:gd name="connsiteY99" fmla="*/ 235345 h 422780"/>
                  <a:gd name="connsiteX100" fmla="*/ 34012 w 307393"/>
                  <a:gd name="connsiteY100" fmla="*/ 246317 h 422780"/>
                  <a:gd name="connsiteX101" fmla="*/ 32915 w 307393"/>
                  <a:gd name="connsiteY101" fmla="*/ 247597 h 422780"/>
                  <a:gd name="connsiteX102" fmla="*/ 31635 w 307393"/>
                  <a:gd name="connsiteY102" fmla="*/ 248694 h 422780"/>
                  <a:gd name="connsiteX103" fmla="*/ 25052 w 307393"/>
                  <a:gd name="connsiteY103" fmla="*/ 250889 h 422780"/>
                  <a:gd name="connsiteX104" fmla="*/ 18469 w 307393"/>
                  <a:gd name="connsiteY104" fmla="*/ 250523 h 422780"/>
                  <a:gd name="connsiteX105" fmla="*/ 17189 w 307393"/>
                  <a:gd name="connsiteY105" fmla="*/ 250889 h 422780"/>
                  <a:gd name="connsiteX106" fmla="*/ 11703 w 307393"/>
                  <a:gd name="connsiteY106" fmla="*/ 253997 h 422780"/>
                  <a:gd name="connsiteX107" fmla="*/ 9326 w 307393"/>
                  <a:gd name="connsiteY107" fmla="*/ 260032 h 422780"/>
                  <a:gd name="connsiteX108" fmla="*/ 8594 w 307393"/>
                  <a:gd name="connsiteY108" fmla="*/ 264238 h 422780"/>
                  <a:gd name="connsiteX109" fmla="*/ 9692 w 307393"/>
                  <a:gd name="connsiteY109" fmla="*/ 267895 h 422780"/>
                  <a:gd name="connsiteX110" fmla="*/ 9326 w 307393"/>
                  <a:gd name="connsiteY110" fmla="*/ 270638 h 422780"/>
                  <a:gd name="connsiteX111" fmla="*/ 3474 w 307393"/>
                  <a:gd name="connsiteY111" fmla="*/ 271735 h 422780"/>
                  <a:gd name="connsiteX112" fmla="*/ 1463 w 307393"/>
                  <a:gd name="connsiteY112" fmla="*/ 273747 h 422780"/>
                  <a:gd name="connsiteX113" fmla="*/ 0 w 307393"/>
                  <a:gd name="connsiteY113" fmla="*/ 276489 h 422780"/>
                  <a:gd name="connsiteX114" fmla="*/ 0 w 307393"/>
                  <a:gd name="connsiteY114" fmla="*/ 279232 h 422780"/>
                  <a:gd name="connsiteX115" fmla="*/ 2377 w 307393"/>
                  <a:gd name="connsiteY115" fmla="*/ 281975 h 422780"/>
                  <a:gd name="connsiteX116" fmla="*/ 2743 w 307393"/>
                  <a:gd name="connsiteY116" fmla="*/ 283255 h 422780"/>
                  <a:gd name="connsiteX117" fmla="*/ 3840 w 307393"/>
                  <a:gd name="connsiteY117" fmla="*/ 284718 h 422780"/>
                  <a:gd name="connsiteX118" fmla="*/ 5851 w 307393"/>
                  <a:gd name="connsiteY118" fmla="*/ 285998 h 422780"/>
                  <a:gd name="connsiteX119" fmla="*/ 20663 w 307393"/>
                  <a:gd name="connsiteY119" fmla="*/ 292033 h 422780"/>
                  <a:gd name="connsiteX120" fmla="*/ 34012 w 307393"/>
                  <a:gd name="connsiteY120" fmla="*/ 298799 h 422780"/>
                  <a:gd name="connsiteX121" fmla="*/ 39864 w 307393"/>
                  <a:gd name="connsiteY121" fmla="*/ 303370 h 422780"/>
                  <a:gd name="connsiteX122" fmla="*/ 41144 w 307393"/>
                  <a:gd name="connsiteY122" fmla="*/ 305748 h 422780"/>
                  <a:gd name="connsiteX123" fmla="*/ 42241 w 307393"/>
                  <a:gd name="connsiteY123" fmla="*/ 310502 h 422780"/>
                  <a:gd name="connsiteX124" fmla="*/ 43156 w 307393"/>
                  <a:gd name="connsiteY124" fmla="*/ 312148 h 422780"/>
                  <a:gd name="connsiteX125" fmla="*/ 48641 w 307393"/>
                  <a:gd name="connsiteY125" fmla="*/ 312514 h 422780"/>
                  <a:gd name="connsiteX126" fmla="*/ 53030 w 307393"/>
                  <a:gd name="connsiteY126" fmla="*/ 311599 h 422780"/>
                  <a:gd name="connsiteX127" fmla="*/ 55042 w 307393"/>
                  <a:gd name="connsiteY127" fmla="*/ 311599 h 422780"/>
                  <a:gd name="connsiteX128" fmla="*/ 64734 w 307393"/>
                  <a:gd name="connsiteY128" fmla="*/ 312514 h 422780"/>
                  <a:gd name="connsiteX129" fmla="*/ 69305 w 307393"/>
                  <a:gd name="connsiteY129" fmla="*/ 312514 h 422780"/>
                  <a:gd name="connsiteX130" fmla="*/ 70220 w 307393"/>
                  <a:gd name="connsiteY130" fmla="*/ 311782 h 422780"/>
                  <a:gd name="connsiteX131" fmla="*/ 71865 w 307393"/>
                  <a:gd name="connsiteY131" fmla="*/ 309039 h 422780"/>
                  <a:gd name="connsiteX132" fmla="*/ 74243 w 307393"/>
                  <a:gd name="connsiteY132" fmla="*/ 308673 h 422780"/>
                  <a:gd name="connsiteX133" fmla="*/ 77717 w 307393"/>
                  <a:gd name="connsiteY133" fmla="*/ 310136 h 422780"/>
                  <a:gd name="connsiteX134" fmla="*/ 80460 w 307393"/>
                  <a:gd name="connsiteY134" fmla="*/ 312514 h 422780"/>
                  <a:gd name="connsiteX135" fmla="*/ 83568 w 307393"/>
                  <a:gd name="connsiteY135" fmla="*/ 313977 h 422780"/>
                  <a:gd name="connsiteX136" fmla="*/ 90334 w 307393"/>
                  <a:gd name="connsiteY136" fmla="*/ 318914 h 422780"/>
                  <a:gd name="connsiteX137" fmla="*/ 93077 w 307393"/>
                  <a:gd name="connsiteY137" fmla="*/ 319279 h 422780"/>
                  <a:gd name="connsiteX138" fmla="*/ 94906 w 307393"/>
                  <a:gd name="connsiteY138" fmla="*/ 319279 h 422780"/>
                  <a:gd name="connsiteX139" fmla="*/ 99661 w 307393"/>
                  <a:gd name="connsiteY139" fmla="*/ 321108 h 422780"/>
                  <a:gd name="connsiteX140" fmla="*/ 103866 w 307393"/>
                  <a:gd name="connsiteY140" fmla="*/ 321840 h 422780"/>
                  <a:gd name="connsiteX141" fmla="*/ 106244 w 307393"/>
                  <a:gd name="connsiteY141" fmla="*/ 323120 h 422780"/>
                  <a:gd name="connsiteX142" fmla="*/ 108621 w 307393"/>
                  <a:gd name="connsiteY142" fmla="*/ 326960 h 422780"/>
                  <a:gd name="connsiteX143" fmla="*/ 110632 w 307393"/>
                  <a:gd name="connsiteY143" fmla="*/ 328788 h 422780"/>
                  <a:gd name="connsiteX144" fmla="*/ 115021 w 307393"/>
                  <a:gd name="connsiteY144" fmla="*/ 330800 h 422780"/>
                  <a:gd name="connsiteX145" fmla="*/ 117215 w 307393"/>
                  <a:gd name="connsiteY145" fmla="*/ 337017 h 422780"/>
                  <a:gd name="connsiteX146" fmla="*/ 119593 w 307393"/>
                  <a:gd name="connsiteY146" fmla="*/ 341040 h 422780"/>
                  <a:gd name="connsiteX147" fmla="*/ 122335 w 307393"/>
                  <a:gd name="connsiteY147" fmla="*/ 342686 h 422780"/>
                  <a:gd name="connsiteX148" fmla="*/ 123616 w 307393"/>
                  <a:gd name="connsiteY148" fmla="*/ 344697 h 422780"/>
                  <a:gd name="connsiteX149" fmla="*/ 126358 w 307393"/>
                  <a:gd name="connsiteY149" fmla="*/ 345795 h 422780"/>
                  <a:gd name="connsiteX150" fmla="*/ 128553 w 307393"/>
                  <a:gd name="connsiteY150" fmla="*/ 345795 h 422780"/>
                  <a:gd name="connsiteX151" fmla="*/ 131113 w 307393"/>
                  <a:gd name="connsiteY151" fmla="*/ 346526 h 422780"/>
                  <a:gd name="connsiteX152" fmla="*/ 133673 w 307393"/>
                  <a:gd name="connsiteY152" fmla="*/ 348172 h 422780"/>
                  <a:gd name="connsiteX153" fmla="*/ 135685 w 307393"/>
                  <a:gd name="connsiteY153" fmla="*/ 351281 h 422780"/>
                  <a:gd name="connsiteX154" fmla="*/ 136050 w 307393"/>
                  <a:gd name="connsiteY154" fmla="*/ 357132 h 422780"/>
                  <a:gd name="connsiteX155" fmla="*/ 137330 w 307393"/>
                  <a:gd name="connsiteY155" fmla="*/ 361155 h 422780"/>
                  <a:gd name="connsiteX156" fmla="*/ 138428 w 307393"/>
                  <a:gd name="connsiteY156" fmla="*/ 362618 h 422780"/>
                  <a:gd name="connsiteX157" fmla="*/ 140073 w 307393"/>
                  <a:gd name="connsiteY157" fmla="*/ 363532 h 422780"/>
                  <a:gd name="connsiteX158" fmla="*/ 143913 w 307393"/>
                  <a:gd name="connsiteY158" fmla="*/ 363532 h 422780"/>
                  <a:gd name="connsiteX159" fmla="*/ 146291 w 307393"/>
                  <a:gd name="connsiteY159" fmla="*/ 364630 h 422780"/>
                  <a:gd name="connsiteX160" fmla="*/ 146291 w 307393"/>
                  <a:gd name="connsiteY160" fmla="*/ 374504 h 422780"/>
                  <a:gd name="connsiteX161" fmla="*/ 148119 w 307393"/>
                  <a:gd name="connsiteY161" fmla="*/ 377247 h 422780"/>
                  <a:gd name="connsiteX162" fmla="*/ 150314 w 307393"/>
                  <a:gd name="connsiteY162" fmla="*/ 379442 h 422780"/>
                  <a:gd name="connsiteX163" fmla="*/ 154520 w 307393"/>
                  <a:gd name="connsiteY163" fmla="*/ 379990 h 422780"/>
                  <a:gd name="connsiteX164" fmla="*/ 156897 w 307393"/>
                  <a:gd name="connsiteY164" fmla="*/ 379442 h 422780"/>
                  <a:gd name="connsiteX165" fmla="*/ 163480 w 307393"/>
                  <a:gd name="connsiteY165" fmla="*/ 379807 h 422780"/>
                  <a:gd name="connsiteX166" fmla="*/ 167320 w 307393"/>
                  <a:gd name="connsiteY166" fmla="*/ 381453 h 422780"/>
                  <a:gd name="connsiteX167" fmla="*/ 168966 w 307393"/>
                  <a:gd name="connsiteY167" fmla="*/ 381453 h 422780"/>
                  <a:gd name="connsiteX168" fmla="*/ 172257 w 307393"/>
                  <a:gd name="connsiteY168" fmla="*/ 381087 h 422780"/>
                  <a:gd name="connsiteX169" fmla="*/ 174086 w 307393"/>
                  <a:gd name="connsiteY169" fmla="*/ 379990 h 422780"/>
                  <a:gd name="connsiteX170" fmla="*/ 175000 w 307393"/>
                  <a:gd name="connsiteY170" fmla="*/ 378345 h 422780"/>
                  <a:gd name="connsiteX171" fmla="*/ 176829 w 307393"/>
                  <a:gd name="connsiteY171" fmla="*/ 377613 h 422780"/>
                  <a:gd name="connsiteX172" fmla="*/ 178475 w 307393"/>
                  <a:gd name="connsiteY172" fmla="*/ 375967 h 422780"/>
                  <a:gd name="connsiteX173" fmla="*/ 180303 w 307393"/>
                  <a:gd name="connsiteY173" fmla="*/ 375236 h 422780"/>
                  <a:gd name="connsiteX174" fmla="*/ 184326 w 307393"/>
                  <a:gd name="connsiteY174" fmla="*/ 375236 h 422780"/>
                  <a:gd name="connsiteX175" fmla="*/ 187801 w 307393"/>
                  <a:gd name="connsiteY175" fmla="*/ 375967 h 422780"/>
                  <a:gd name="connsiteX176" fmla="*/ 190178 w 307393"/>
                  <a:gd name="connsiteY176" fmla="*/ 377979 h 422780"/>
                  <a:gd name="connsiteX177" fmla="*/ 193652 w 307393"/>
                  <a:gd name="connsiteY177" fmla="*/ 378710 h 422780"/>
                  <a:gd name="connsiteX178" fmla="*/ 197675 w 307393"/>
                  <a:gd name="connsiteY178" fmla="*/ 377979 h 422780"/>
                  <a:gd name="connsiteX179" fmla="*/ 201515 w 307393"/>
                  <a:gd name="connsiteY179" fmla="*/ 375236 h 422780"/>
                  <a:gd name="connsiteX180" fmla="*/ 202612 w 307393"/>
                  <a:gd name="connsiteY180" fmla="*/ 375236 h 422780"/>
                  <a:gd name="connsiteX181" fmla="*/ 205904 w 307393"/>
                  <a:gd name="connsiteY181" fmla="*/ 375967 h 422780"/>
                  <a:gd name="connsiteX182" fmla="*/ 213584 w 307393"/>
                  <a:gd name="connsiteY182" fmla="*/ 378710 h 422780"/>
                  <a:gd name="connsiteX183" fmla="*/ 221082 w 307393"/>
                  <a:gd name="connsiteY183" fmla="*/ 383465 h 422780"/>
                  <a:gd name="connsiteX184" fmla="*/ 225836 w 307393"/>
                  <a:gd name="connsiteY184" fmla="*/ 388950 h 422780"/>
                  <a:gd name="connsiteX185" fmla="*/ 225836 w 307393"/>
                  <a:gd name="connsiteY185" fmla="*/ 391328 h 422780"/>
                  <a:gd name="connsiteX186" fmla="*/ 224008 w 307393"/>
                  <a:gd name="connsiteY186" fmla="*/ 394802 h 422780"/>
                  <a:gd name="connsiteX187" fmla="*/ 221265 w 307393"/>
                  <a:gd name="connsiteY187" fmla="*/ 398459 h 422780"/>
                  <a:gd name="connsiteX188" fmla="*/ 215779 w 307393"/>
                  <a:gd name="connsiteY188" fmla="*/ 403945 h 422780"/>
                  <a:gd name="connsiteX189" fmla="*/ 212487 w 307393"/>
                  <a:gd name="connsiteY189" fmla="*/ 409248 h 422780"/>
                  <a:gd name="connsiteX190" fmla="*/ 212487 w 307393"/>
                  <a:gd name="connsiteY190" fmla="*/ 414003 h 422780"/>
                  <a:gd name="connsiteX191" fmla="*/ 212853 w 307393"/>
                  <a:gd name="connsiteY191" fmla="*/ 414734 h 422780"/>
                  <a:gd name="connsiteX192" fmla="*/ 215230 w 307393"/>
                  <a:gd name="connsiteY192" fmla="*/ 415283 h 422780"/>
                  <a:gd name="connsiteX193" fmla="*/ 217242 w 307393"/>
                  <a:gd name="connsiteY193" fmla="*/ 414917 h 422780"/>
                  <a:gd name="connsiteX194" fmla="*/ 219253 w 307393"/>
                  <a:gd name="connsiteY194" fmla="*/ 415283 h 422780"/>
                  <a:gd name="connsiteX195" fmla="*/ 221265 w 307393"/>
                  <a:gd name="connsiteY195" fmla="*/ 417112 h 422780"/>
                  <a:gd name="connsiteX196" fmla="*/ 225470 w 307393"/>
                  <a:gd name="connsiteY196" fmla="*/ 422414 h 422780"/>
                  <a:gd name="connsiteX197" fmla="*/ 228579 w 307393"/>
                  <a:gd name="connsiteY197" fmla="*/ 422780 h 422780"/>
                  <a:gd name="connsiteX198" fmla="*/ 229311 w 307393"/>
                  <a:gd name="connsiteY198" fmla="*/ 419489 h 422780"/>
                  <a:gd name="connsiteX199" fmla="*/ 230591 w 307393"/>
                  <a:gd name="connsiteY199" fmla="*/ 416746 h 422780"/>
                  <a:gd name="connsiteX200" fmla="*/ 231322 w 307393"/>
                  <a:gd name="connsiteY200" fmla="*/ 409797 h 422780"/>
                  <a:gd name="connsiteX201" fmla="*/ 232054 w 307393"/>
                  <a:gd name="connsiteY201" fmla="*/ 406140 h 422780"/>
                  <a:gd name="connsiteX202" fmla="*/ 232602 w 307393"/>
                  <a:gd name="connsiteY202" fmla="*/ 404677 h 422780"/>
                  <a:gd name="connsiteX203" fmla="*/ 233334 w 307393"/>
                  <a:gd name="connsiteY203" fmla="*/ 399008 h 422780"/>
                  <a:gd name="connsiteX204" fmla="*/ 234797 w 307393"/>
                  <a:gd name="connsiteY204" fmla="*/ 395168 h 422780"/>
                  <a:gd name="connsiteX205" fmla="*/ 236442 w 307393"/>
                  <a:gd name="connsiteY205" fmla="*/ 386939 h 422780"/>
                  <a:gd name="connsiteX206" fmla="*/ 237174 w 307393"/>
                  <a:gd name="connsiteY206" fmla="*/ 386208 h 422780"/>
                  <a:gd name="connsiteX207" fmla="*/ 241928 w 307393"/>
                  <a:gd name="connsiteY207" fmla="*/ 356767 h 422780"/>
                  <a:gd name="connsiteX208" fmla="*/ 242660 w 307393"/>
                  <a:gd name="connsiteY208" fmla="*/ 352743 h 422780"/>
                  <a:gd name="connsiteX209" fmla="*/ 242843 w 307393"/>
                  <a:gd name="connsiteY209" fmla="*/ 349818 h 422780"/>
                  <a:gd name="connsiteX210" fmla="*/ 239551 w 307393"/>
                  <a:gd name="connsiteY210" fmla="*/ 336469 h 422780"/>
                  <a:gd name="connsiteX211" fmla="*/ 237174 w 307393"/>
                  <a:gd name="connsiteY211" fmla="*/ 332080 h 422780"/>
                  <a:gd name="connsiteX212" fmla="*/ 234431 w 307393"/>
                  <a:gd name="connsiteY212" fmla="*/ 328971 h 422780"/>
                  <a:gd name="connsiteX213" fmla="*/ 228579 w 307393"/>
                  <a:gd name="connsiteY213" fmla="*/ 324217 h 422780"/>
                  <a:gd name="connsiteX214" fmla="*/ 226568 w 307393"/>
                  <a:gd name="connsiteY214" fmla="*/ 321840 h 422780"/>
                  <a:gd name="connsiteX215" fmla="*/ 226568 w 307393"/>
                  <a:gd name="connsiteY215" fmla="*/ 304285 h 422780"/>
                  <a:gd name="connsiteX216" fmla="*/ 228945 w 307393"/>
                  <a:gd name="connsiteY216" fmla="*/ 303370 h 422780"/>
                  <a:gd name="connsiteX217" fmla="*/ 236442 w 307393"/>
                  <a:gd name="connsiteY217" fmla="*/ 301907 h 422780"/>
                  <a:gd name="connsiteX218" fmla="*/ 239917 w 307393"/>
                  <a:gd name="connsiteY218" fmla="*/ 300445 h 422780"/>
                  <a:gd name="connsiteX219" fmla="*/ 244671 w 307393"/>
                  <a:gd name="connsiteY219" fmla="*/ 301176 h 422780"/>
                  <a:gd name="connsiteX220" fmla="*/ 246317 w 307393"/>
                  <a:gd name="connsiteY220" fmla="*/ 302273 h 422780"/>
                  <a:gd name="connsiteX221" fmla="*/ 246683 w 307393"/>
                  <a:gd name="connsiteY221" fmla="*/ 303005 h 422780"/>
                  <a:gd name="connsiteX222" fmla="*/ 249060 w 307393"/>
                  <a:gd name="connsiteY222" fmla="*/ 302456 h 422780"/>
                  <a:gd name="connsiteX223" fmla="*/ 249426 w 307393"/>
                  <a:gd name="connsiteY223" fmla="*/ 301907 h 422780"/>
                  <a:gd name="connsiteX224" fmla="*/ 247780 w 307393"/>
                  <a:gd name="connsiteY224" fmla="*/ 297519 h 422780"/>
                  <a:gd name="connsiteX225" fmla="*/ 247048 w 307393"/>
                  <a:gd name="connsiteY225" fmla="*/ 293679 h 422780"/>
                  <a:gd name="connsiteX226" fmla="*/ 244671 w 307393"/>
                  <a:gd name="connsiteY226" fmla="*/ 290570 h 422780"/>
                  <a:gd name="connsiteX227" fmla="*/ 240100 w 307393"/>
                  <a:gd name="connsiteY227" fmla="*/ 291301 h 422780"/>
                  <a:gd name="connsiteX228" fmla="*/ 238820 w 307393"/>
                  <a:gd name="connsiteY228" fmla="*/ 292033 h 422780"/>
                  <a:gd name="connsiteX229" fmla="*/ 235345 w 307393"/>
                  <a:gd name="connsiteY229" fmla="*/ 292033 h 422780"/>
                  <a:gd name="connsiteX230" fmla="*/ 234065 w 307393"/>
                  <a:gd name="connsiteY230" fmla="*/ 290204 h 422780"/>
                  <a:gd name="connsiteX231" fmla="*/ 232419 w 307393"/>
                  <a:gd name="connsiteY231" fmla="*/ 289473 h 422780"/>
                  <a:gd name="connsiteX232" fmla="*/ 232419 w 307393"/>
                  <a:gd name="connsiteY232" fmla="*/ 288559 h 422780"/>
                  <a:gd name="connsiteX233" fmla="*/ 232054 w 307393"/>
                  <a:gd name="connsiteY233" fmla="*/ 288559 h 422780"/>
                  <a:gd name="connsiteX234" fmla="*/ 232054 w 307393"/>
                  <a:gd name="connsiteY234" fmla="*/ 273381 h 422780"/>
                  <a:gd name="connsiteX235" fmla="*/ 232602 w 307393"/>
                  <a:gd name="connsiteY235" fmla="*/ 273747 h 422780"/>
                  <a:gd name="connsiteX236" fmla="*/ 269724 w 307393"/>
                  <a:gd name="connsiteY236" fmla="*/ 273747 h 422780"/>
                  <a:gd name="connsiteX237" fmla="*/ 271369 w 307393"/>
                  <a:gd name="connsiteY237" fmla="*/ 272284 h 422780"/>
                  <a:gd name="connsiteX238" fmla="*/ 272101 w 307393"/>
                  <a:gd name="connsiteY238" fmla="*/ 268992 h 422780"/>
                  <a:gd name="connsiteX239" fmla="*/ 273564 w 307393"/>
                  <a:gd name="connsiteY239" fmla="*/ 266980 h 422780"/>
                  <a:gd name="connsiteX240" fmla="*/ 274844 w 307393"/>
                  <a:gd name="connsiteY240" fmla="*/ 266980 h 422780"/>
                  <a:gd name="connsiteX241" fmla="*/ 276489 w 307393"/>
                  <a:gd name="connsiteY241" fmla="*/ 268261 h 422780"/>
                  <a:gd name="connsiteX242" fmla="*/ 278318 w 307393"/>
                  <a:gd name="connsiteY242" fmla="*/ 271004 h 422780"/>
                  <a:gd name="connsiteX243" fmla="*/ 279598 w 307393"/>
                  <a:gd name="connsiteY243" fmla="*/ 271004 h 422780"/>
                  <a:gd name="connsiteX244" fmla="*/ 288193 w 307393"/>
                  <a:gd name="connsiteY244" fmla="*/ 266615 h 422780"/>
                  <a:gd name="connsiteX245" fmla="*/ 292947 w 307393"/>
                  <a:gd name="connsiteY245" fmla="*/ 266615 h 422780"/>
                  <a:gd name="connsiteX246" fmla="*/ 295324 w 307393"/>
                  <a:gd name="connsiteY246" fmla="*/ 268626 h 422780"/>
                  <a:gd name="connsiteX247" fmla="*/ 299164 w 307393"/>
                  <a:gd name="connsiteY247" fmla="*/ 274112 h 422780"/>
                  <a:gd name="connsiteX248" fmla="*/ 301907 w 307393"/>
                  <a:gd name="connsiteY248" fmla="*/ 287461 h 422780"/>
                  <a:gd name="connsiteX249" fmla="*/ 307028 w 307393"/>
                  <a:gd name="connsiteY249" fmla="*/ 285084 h 422780"/>
                  <a:gd name="connsiteX250" fmla="*/ 307393 w 307393"/>
                  <a:gd name="connsiteY250" fmla="*/ 283987 h 422780"/>
                  <a:gd name="connsiteX251" fmla="*/ 305016 w 307393"/>
                  <a:gd name="connsiteY251" fmla="*/ 280330 h 422780"/>
                  <a:gd name="connsiteX252" fmla="*/ 303553 w 307393"/>
                  <a:gd name="connsiteY252" fmla="*/ 274844 h 422780"/>
                  <a:gd name="connsiteX253" fmla="*/ 296422 w 307393"/>
                  <a:gd name="connsiteY253" fmla="*/ 258020 h 422780"/>
                  <a:gd name="connsiteX254" fmla="*/ 292582 w 307393"/>
                  <a:gd name="connsiteY254" fmla="*/ 252534 h 422780"/>
                  <a:gd name="connsiteX255" fmla="*/ 284352 w 307393"/>
                  <a:gd name="connsiteY255" fmla="*/ 246317 h 422780"/>
                  <a:gd name="connsiteX256" fmla="*/ 284352 w 307393"/>
                  <a:gd name="connsiteY256" fmla="*/ 244671 h 422780"/>
                  <a:gd name="connsiteX257" fmla="*/ 290204 w 307393"/>
                  <a:gd name="connsiteY257" fmla="*/ 239368 h 422780"/>
                  <a:gd name="connsiteX258" fmla="*/ 292582 w 307393"/>
                  <a:gd name="connsiteY258" fmla="*/ 236077 h 422780"/>
                  <a:gd name="connsiteX259" fmla="*/ 293679 w 307393"/>
                  <a:gd name="connsiteY259" fmla="*/ 235711 h 422780"/>
                  <a:gd name="connsiteX260" fmla="*/ 295142 w 307393"/>
                  <a:gd name="connsiteY260" fmla="*/ 234065 h 422780"/>
                  <a:gd name="connsiteX261" fmla="*/ 296787 w 307393"/>
                  <a:gd name="connsiteY261" fmla="*/ 232968 h 422780"/>
                  <a:gd name="connsiteX262" fmla="*/ 297153 w 307393"/>
                  <a:gd name="connsiteY262" fmla="*/ 231871 h 422780"/>
                  <a:gd name="connsiteX263" fmla="*/ 296787 w 307393"/>
                  <a:gd name="connsiteY263" fmla="*/ 228579 h 422780"/>
                  <a:gd name="connsiteX264" fmla="*/ 295142 w 307393"/>
                  <a:gd name="connsiteY264" fmla="*/ 226385 h 422780"/>
                  <a:gd name="connsiteX265" fmla="*/ 293313 w 307393"/>
                  <a:gd name="connsiteY265" fmla="*/ 222362 h 422780"/>
                  <a:gd name="connsiteX266" fmla="*/ 289838 w 307393"/>
                  <a:gd name="connsiteY266" fmla="*/ 218522 h 422780"/>
                  <a:gd name="connsiteX267" fmla="*/ 286181 w 307393"/>
                  <a:gd name="connsiteY267" fmla="*/ 216144 h 422780"/>
                  <a:gd name="connsiteX268" fmla="*/ 285450 w 307393"/>
                  <a:gd name="connsiteY268" fmla="*/ 215047 h 422780"/>
                  <a:gd name="connsiteX269" fmla="*/ 285084 w 307393"/>
                  <a:gd name="connsiteY269" fmla="*/ 210293 h 422780"/>
                  <a:gd name="connsiteX270" fmla="*/ 284170 w 307393"/>
                  <a:gd name="connsiteY270" fmla="*/ 207367 h 422780"/>
                  <a:gd name="connsiteX271" fmla="*/ 284170 w 307393"/>
                  <a:gd name="connsiteY271" fmla="*/ 203161 h 422780"/>
                  <a:gd name="connsiteX272" fmla="*/ 281975 w 307393"/>
                  <a:gd name="connsiteY272" fmla="*/ 200053 h 422780"/>
                  <a:gd name="connsiteX273" fmla="*/ 281975 w 307393"/>
                  <a:gd name="connsiteY273" fmla="*/ 194201 h 422780"/>
                  <a:gd name="connsiteX274" fmla="*/ 283804 w 307393"/>
                  <a:gd name="connsiteY274" fmla="*/ 191458 h 422780"/>
                  <a:gd name="connsiteX275" fmla="*/ 285084 w 307393"/>
                  <a:gd name="connsiteY275" fmla="*/ 186703 h 422780"/>
                  <a:gd name="connsiteX276" fmla="*/ 285084 w 307393"/>
                  <a:gd name="connsiteY276" fmla="*/ 181949 h 422780"/>
                  <a:gd name="connsiteX277" fmla="*/ 289107 w 307393"/>
                  <a:gd name="connsiteY277" fmla="*/ 176829 h 422780"/>
                  <a:gd name="connsiteX278" fmla="*/ 289107 w 307393"/>
                  <a:gd name="connsiteY278" fmla="*/ 170612 h 422780"/>
                  <a:gd name="connsiteX279" fmla="*/ 290204 w 307393"/>
                  <a:gd name="connsiteY279" fmla="*/ 168600 h 422780"/>
                  <a:gd name="connsiteX280" fmla="*/ 293313 w 307393"/>
                  <a:gd name="connsiteY280" fmla="*/ 165491 h 422780"/>
                  <a:gd name="connsiteX281" fmla="*/ 293313 w 307393"/>
                  <a:gd name="connsiteY281" fmla="*/ 163480 h 422780"/>
                  <a:gd name="connsiteX282" fmla="*/ 291850 w 307393"/>
                  <a:gd name="connsiteY282" fmla="*/ 159274 h 422780"/>
                  <a:gd name="connsiteX283" fmla="*/ 290570 w 307393"/>
                  <a:gd name="connsiteY283" fmla="*/ 158360 h 422780"/>
                  <a:gd name="connsiteX284" fmla="*/ 289107 w 307393"/>
                  <a:gd name="connsiteY284" fmla="*/ 157994 h 422780"/>
                  <a:gd name="connsiteX285" fmla="*/ 284352 w 307393"/>
                  <a:gd name="connsiteY285" fmla="*/ 158360 h 422780"/>
                  <a:gd name="connsiteX286" fmla="*/ 275209 w 307393"/>
                  <a:gd name="connsiteY286" fmla="*/ 162017 h 422780"/>
                  <a:gd name="connsiteX287" fmla="*/ 270272 w 307393"/>
                  <a:gd name="connsiteY287" fmla="*/ 163114 h 422780"/>
                  <a:gd name="connsiteX288" fmla="*/ 266981 w 307393"/>
                  <a:gd name="connsiteY288" fmla="*/ 163114 h 422780"/>
                  <a:gd name="connsiteX289" fmla="*/ 262775 w 307393"/>
                  <a:gd name="connsiteY289" fmla="*/ 162383 h 422780"/>
                  <a:gd name="connsiteX290" fmla="*/ 260397 w 307393"/>
                  <a:gd name="connsiteY290" fmla="*/ 161651 h 422780"/>
                  <a:gd name="connsiteX291" fmla="*/ 258386 w 307393"/>
                  <a:gd name="connsiteY291" fmla="*/ 160371 h 422780"/>
                  <a:gd name="connsiteX292" fmla="*/ 255643 w 307393"/>
                  <a:gd name="connsiteY292" fmla="*/ 159640 h 422780"/>
                  <a:gd name="connsiteX293" fmla="*/ 251803 w 307393"/>
                  <a:gd name="connsiteY293" fmla="*/ 161103 h 422780"/>
                  <a:gd name="connsiteX294" fmla="*/ 250888 w 307393"/>
                  <a:gd name="connsiteY294" fmla="*/ 162017 h 422780"/>
                  <a:gd name="connsiteX295" fmla="*/ 248146 w 307393"/>
                  <a:gd name="connsiteY295" fmla="*/ 162383 h 422780"/>
                  <a:gd name="connsiteX296" fmla="*/ 243940 w 307393"/>
                  <a:gd name="connsiteY296" fmla="*/ 162017 h 422780"/>
                  <a:gd name="connsiteX297" fmla="*/ 242660 w 307393"/>
                  <a:gd name="connsiteY297" fmla="*/ 161103 h 422780"/>
                  <a:gd name="connsiteX298" fmla="*/ 241928 w 307393"/>
                  <a:gd name="connsiteY298" fmla="*/ 161103 h 422780"/>
                  <a:gd name="connsiteX299" fmla="*/ 228579 w 307393"/>
                  <a:gd name="connsiteY299" fmla="*/ 142268 h 422780"/>
                  <a:gd name="connsiteX300" fmla="*/ 228214 w 307393"/>
                  <a:gd name="connsiteY300" fmla="*/ 140988 h 422780"/>
                  <a:gd name="connsiteX301" fmla="*/ 226751 w 307393"/>
                  <a:gd name="connsiteY301" fmla="*/ 140256 h 422780"/>
                  <a:gd name="connsiteX302" fmla="*/ 221813 w 307393"/>
                  <a:gd name="connsiteY302" fmla="*/ 139159 h 422780"/>
                  <a:gd name="connsiteX303" fmla="*/ 219070 w 307393"/>
                  <a:gd name="connsiteY303" fmla="*/ 137513 h 422780"/>
                  <a:gd name="connsiteX304" fmla="*/ 213584 w 307393"/>
                  <a:gd name="connsiteY304" fmla="*/ 135502 h 422780"/>
                  <a:gd name="connsiteX305" fmla="*/ 205356 w 307393"/>
                  <a:gd name="connsiteY305" fmla="*/ 135685 h 422780"/>
                  <a:gd name="connsiteX306" fmla="*/ 197127 w 307393"/>
                  <a:gd name="connsiteY306" fmla="*/ 138245 h 422780"/>
                  <a:gd name="connsiteX307" fmla="*/ 192555 w 307393"/>
                  <a:gd name="connsiteY307" fmla="*/ 138793 h 422780"/>
                  <a:gd name="connsiteX308" fmla="*/ 185606 w 307393"/>
                  <a:gd name="connsiteY308" fmla="*/ 138245 h 422780"/>
                  <a:gd name="connsiteX309" fmla="*/ 177743 w 307393"/>
                  <a:gd name="connsiteY309" fmla="*/ 135136 h 422780"/>
                  <a:gd name="connsiteX310" fmla="*/ 175732 w 307393"/>
                  <a:gd name="connsiteY310" fmla="*/ 131662 h 422780"/>
                  <a:gd name="connsiteX311" fmla="*/ 174452 w 307393"/>
                  <a:gd name="connsiteY311" fmla="*/ 130564 h 422780"/>
                  <a:gd name="connsiteX312" fmla="*/ 168234 w 307393"/>
                  <a:gd name="connsiteY312" fmla="*/ 127821 h 422780"/>
                  <a:gd name="connsiteX313" fmla="*/ 167869 w 307393"/>
                  <a:gd name="connsiteY313" fmla="*/ 126907 h 422780"/>
                  <a:gd name="connsiteX314" fmla="*/ 167869 w 307393"/>
                  <a:gd name="connsiteY314" fmla="*/ 111547 h 422780"/>
                  <a:gd name="connsiteX315" fmla="*/ 166771 w 307393"/>
                  <a:gd name="connsiteY315" fmla="*/ 107524 h 422780"/>
                  <a:gd name="connsiteX316" fmla="*/ 165491 w 307393"/>
                  <a:gd name="connsiteY316" fmla="*/ 104781 h 422780"/>
                  <a:gd name="connsiteX317" fmla="*/ 163480 w 307393"/>
                  <a:gd name="connsiteY317" fmla="*/ 102952 h 422780"/>
                  <a:gd name="connsiteX318" fmla="*/ 162748 w 307393"/>
                  <a:gd name="connsiteY318" fmla="*/ 101489 h 422780"/>
                  <a:gd name="connsiteX319" fmla="*/ 159274 w 307393"/>
                  <a:gd name="connsiteY319" fmla="*/ 97832 h 422780"/>
                  <a:gd name="connsiteX320" fmla="*/ 158360 w 307393"/>
                  <a:gd name="connsiteY320" fmla="*/ 95820 h 422780"/>
                  <a:gd name="connsiteX321" fmla="*/ 156531 w 307393"/>
                  <a:gd name="connsiteY321" fmla="*/ 86860 h 422780"/>
                  <a:gd name="connsiteX322" fmla="*/ 155251 w 307393"/>
                  <a:gd name="connsiteY322" fmla="*/ 83934 h 422780"/>
                  <a:gd name="connsiteX323" fmla="*/ 154520 w 307393"/>
                  <a:gd name="connsiteY323" fmla="*/ 83203 h 422780"/>
                  <a:gd name="connsiteX324" fmla="*/ 143548 w 307393"/>
                  <a:gd name="connsiteY324" fmla="*/ 83568 h 422780"/>
                  <a:gd name="connsiteX325" fmla="*/ 146291 w 307393"/>
                  <a:gd name="connsiteY325" fmla="*/ 76985 h 422780"/>
                  <a:gd name="connsiteX326" fmla="*/ 150314 w 307393"/>
                  <a:gd name="connsiteY326" fmla="*/ 70585 h 422780"/>
                  <a:gd name="connsiteX327" fmla="*/ 155799 w 307393"/>
                  <a:gd name="connsiteY327" fmla="*/ 49556 h 422780"/>
                  <a:gd name="connsiteX328" fmla="*/ 162383 w 307393"/>
                  <a:gd name="connsiteY328" fmla="*/ 39133 h 422780"/>
                  <a:gd name="connsiteX329" fmla="*/ 173720 w 307393"/>
                  <a:gd name="connsiteY329" fmla="*/ 27978 h 422780"/>
                  <a:gd name="connsiteX330" fmla="*/ 175549 w 307393"/>
                  <a:gd name="connsiteY330" fmla="*/ 25784 h 422780"/>
                  <a:gd name="connsiteX331" fmla="*/ 177743 w 307393"/>
                  <a:gd name="connsiteY331" fmla="*/ 21029 h 422780"/>
                  <a:gd name="connsiteX332" fmla="*/ 180303 w 307393"/>
                  <a:gd name="connsiteY332" fmla="*/ 18835 h 422780"/>
                  <a:gd name="connsiteX333" fmla="*/ 187069 w 307393"/>
                  <a:gd name="connsiteY333" fmla="*/ 15726 h 422780"/>
                  <a:gd name="connsiteX334" fmla="*/ 193835 w 307393"/>
                  <a:gd name="connsiteY334" fmla="*/ 14995 h 42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307393" h="422780">
                    <a:moveTo>
                      <a:pt x="193835" y="14995"/>
                    </a:moveTo>
                    <a:lnTo>
                      <a:pt x="196395" y="12983"/>
                    </a:lnTo>
                    <a:lnTo>
                      <a:pt x="198407" y="9692"/>
                    </a:lnTo>
                    <a:lnTo>
                      <a:pt x="198041" y="5486"/>
                    </a:lnTo>
                    <a:lnTo>
                      <a:pt x="193652" y="2377"/>
                    </a:lnTo>
                    <a:lnTo>
                      <a:pt x="187069" y="0"/>
                    </a:lnTo>
                    <a:lnTo>
                      <a:pt x="183229" y="2012"/>
                    </a:lnTo>
                    <a:lnTo>
                      <a:pt x="181949" y="1828"/>
                    </a:lnTo>
                    <a:lnTo>
                      <a:pt x="181217" y="2012"/>
                    </a:lnTo>
                    <a:lnTo>
                      <a:pt x="181217" y="5851"/>
                    </a:lnTo>
                    <a:lnTo>
                      <a:pt x="178475" y="6217"/>
                    </a:lnTo>
                    <a:lnTo>
                      <a:pt x="176097" y="5486"/>
                    </a:lnTo>
                    <a:lnTo>
                      <a:pt x="175000" y="7314"/>
                    </a:lnTo>
                    <a:lnTo>
                      <a:pt x="174817" y="10240"/>
                    </a:lnTo>
                    <a:lnTo>
                      <a:pt x="172257" y="13715"/>
                    </a:lnTo>
                    <a:lnTo>
                      <a:pt x="169514" y="15726"/>
                    </a:lnTo>
                    <a:lnTo>
                      <a:pt x="158360" y="19383"/>
                    </a:lnTo>
                    <a:lnTo>
                      <a:pt x="145559" y="26515"/>
                    </a:lnTo>
                    <a:lnTo>
                      <a:pt x="143182" y="27612"/>
                    </a:lnTo>
                    <a:lnTo>
                      <a:pt x="133673" y="29624"/>
                    </a:lnTo>
                    <a:lnTo>
                      <a:pt x="130199" y="29624"/>
                    </a:lnTo>
                    <a:lnTo>
                      <a:pt x="125810" y="28709"/>
                    </a:lnTo>
                    <a:lnTo>
                      <a:pt x="121604" y="29075"/>
                    </a:lnTo>
                    <a:lnTo>
                      <a:pt x="120507" y="29624"/>
                    </a:lnTo>
                    <a:lnTo>
                      <a:pt x="118861" y="32367"/>
                    </a:lnTo>
                    <a:lnTo>
                      <a:pt x="117581" y="37487"/>
                    </a:lnTo>
                    <a:lnTo>
                      <a:pt x="115570" y="41144"/>
                    </a:lnTo>
                    <a:lnTo>
                      <a:pt x="114107" y="42059"/>
                    </a:lnTo>
                    <a:lnTo>
                      <a:pt x="113375" y="42059"/>
                    </a:lnTo>
                    <a:lnTo>
                      <a:pt x="113009" y="37853"/>
                    </a:lnTo>
                    <a:lnTo>
                      <a:pt x="112095" y="36755"/>
                    </a:lnTo>
                    <a:lnTo>
                      <a:pt x="106975" y="36755"/>
                    </a:lnTo>
                    <a:lnTo>
                      <a:pt x="102038" y="36573"/>
                    </a:lnTo>
                    <a:lnTo>
                      <a:pt x="100392" y="36755"/>
                    </a:lnTo>
                    <a:lnTo>
                      <a:pt x="90152" y="44070"/>
                    </a:lnTo>
                    <a:lnTo>
                      <a:pt x="86677" y="46996"/>
                    </a:lnTo>
                    <a:lnTo>
                      <a:pt x="85580" y="49007"/>
                    </a:lnTo>
                    <a:lnTo>
                      <a:pt x="84849" y="59065"/>
                    </a:lnTo>
                    <a:lnTo>
                      <a:pt x="83568" y="66196"/>
                    </a:lnTo>
                    <a:lnTo>
                      <a:pt x="83203" y="73694"/>
                    </a:lnTo>
                    <a:lnTo>
                      <a:pt x="80094" y="76803"/>
                    </a:lnTo>
                    <a:lnTo>
                      <a:pt x="73694" y="78082"/>
                    </a:lnTo>
                    <a:lnTo>
                      <a:pt x="71499" y="80094"/>
                    </a:lnTo>
                    <a:lnTo>
                      <a:pt x="67476" y="86860"/>
                    </a:lnTo>
                    <a:lnTo>
                      <a:pt x="66013" y="88323"/>
                    </a:lnTo>
                    <a:lnTo>
                      <a:pt x="62356" y="91249"/>
                    </a:lnTo>
                    <a:lnTo>
                      <a:pt x="54127" y="96735"/>
                    </a:lnTo>
                    <a:lnTo>
                      <a:pt x="53396" y="98198"/>
                    </a:lnTo>
                    <a:lnTo>
                      <a:pt x="53762" y="99843"/>
                    </a:lnTo>
                    <a:lnTo>
                      <a:pt x="54859" y="100940"/>
                    </a:lnTo>
                    <a:lnTo>
                      <a:pt x="56139" y="110449"/>
                    </a:lnTo>
                    <a:lnTo>
                      <a:pt x="55042" y="113193"/>
                    </a:lnTo>
                    <a:lnTo>
                      <a:pt x="54493" y="113558"/>
                    </a:lnTo>
                    <a:lnTo>
                      <a:pt x="52299" y="112278"/>
                    </a:lnTo>
                    <a:lnTo>
                      <a:pt x="47910" y="105695"/>
                    </a:lnTo>
                    <a:lnTo>
                      <a:pt x="39864" y="96735"/>
                    </a:lnTo>
                    <a:lnTo>
                      <a:pt x="39133" y="98198"/>
                    </a:lnTo>
                    <a:lnTo>
                      <a:pt x="38401" y="102221"/>
                    </a:lnTo>
                    <a:lnTo>
                      <a:pt x="38584" y="102952"/>
                    </a:lnTo>
                    <a:lnTo>
                      <a:pt x="41144" y="104415"/>
                    </a:lnTo>
                    <a:lnTo>
                      <a:pt x="42607" y="107524"/>
                    </a:lnTo>
                    <a:lnTo>
                      <a:pt x="42607" y="110449"/>
                    </a:lnTo>
                    <a:lnTo>
                      <a:pt x="43521" y="110815"/>
                    </a:lnTo>
                    <a:lnTo>
                      <a:pt x="44801" y="112278"/>
                    </a:lnTo>
                    <a:lnTo>
                      <a:pt x="44801" y="113558"/>
                    </a:lnTo>
                    <a:lnTo>
                      <a:pt x="42241" y="115935"/>
                    </a:lnTo>
                    <a:lnTo>
                      <a:pt x="37670" y="122153"/>
                    </a:lnTo>
                    <a:lnTo>
                      <a:pt x="36024" y="123433"/>
                    </a:lnTo>
                    <a:lnTo>
                      <a:pt x="33647" y="121787"/>
                    </a:lnTo>
                    <a:lnTo>
                      <a:pt x="31818" y="122153"/>
                    </a:lnTo>
                    <a:lnTo>
                      <a:pt x="31635" y="125810"/>
                    </a:lnTo>
                    <a:lnTo>
                      <a:pt x="28161" y="128553"/>
                    </a:lnTo>
                    <a:lnTo>
                      <a:pt x="28161" y="130930"/>
                    </a:lnTo>
                    <a:lnTo>
                      <a:pt x="27064" y="130930"/>
                    </a:lnTo>
                    <a:lnTo>
                      <a:pt x="28527" y="133125"/>
                    </a:lnTo>
                    <a:lnTo>
                      <a:pt x="30904" y="141536"/>
                    </a:lnTo>
                    <a:lnTo>
                      <a:pt x="32184" y="143913"/>
                    </a:lnTo>
                    <a:lnTo>
                      <a:pt x="37670" y="147754"/>
                    </a:lnTo>
                    <a:lnTo>
                      <a:pt x="39864" y="151045"/>
                    </a:lnTo>
                    <a:lnTo>
                      <a:pt x="40047" y="152874"/>
                    </a:lnTo>
                    <a:lnTo>
                      <a:pt x="39498" y="163114"/>
                    </a:lnTo>
                    <a:lnTo>
                      <a:pt x="41144" y="170246"/>
                    </a:lnTo>
                    <a:lnTo>
                      <a:pt x="41144" y="172440"/>
                    </a:lnTo>
                    <a:lnTo>
                      <a:pt x="38584" y="175732"/>
                    </a:lnTo>
                    <a:lnTo>
                      <a:pt x="37670" y="178840"/>
                    </a:lnTo>
                    <a:lnTo>
                      <a:pt x="39498" y="190726"/>
                    </a:lnTo>
                    <a:lnTo>
                      <a:pt x="41327" y="200053"/>
                    </a:lnTo>
                    <a:lnTo>
                      <a:pt x="41327" y="203527"/>
                    </a:lnTo>
                    <a:lnTo>
                      <a:pt x="39133" y="210659"/>
                    </a:lnTo>
                    <a:lnTo>
                      <a:pt x="38584" y="214499"/>
                    </a:lnTo>
                    <a:lnTo>
                      <a:pt x="39133" y="217607"/>
                    </a:lnTo>
                    <a:lnTo>
                      <a:pt x="42607" y="218888"/>
                    </a:lnTo>
                    <a:lnTo>
                      <a:pt x="45533" y="219253"/>
                    </a:lnTo>
                    <a:lnTo>
                      <a:pt x="47910" y="218888"/>
                    </a:lnTo>
                    <a:lnTo>
                      <a:pt x="51385" y="216510"/>
                    </a:lnTo>
                    <a:lnTo>
                      <a:pt x="51385" y="218888"/>
                    </a:lnTo>
                    <a:lnTo>
                      <a:pt x="51019" y="220351"/>
                    </a:lnTo>
                    <a:lnTo>
                      <a:pt x="49556" y="222362"/>
                    </a:lnTo>
                    <a:lnTo>
                      <a:pt x="43887" y="227482"/>
                    </a:lnTo>
                    <a:lnTo>
                      <a:pt x="37304" y="235345"/>
                    </a:lnTo>
                    <a:lnTo>
                      <a:pt x="34012" y="246317"/>
                    </a:lnTo>
                    <a:lnTo>
                      <a:pt x="32915" y="247597"/>
                    </a:lnTo>
                    <a:lnTo>
                      <a:pt x="31635" y="248694"/>
                    </a:lnTo>
                    <a:lnTo>
                      <a:pt x="25052" y="250889"/>
                    </a:lnTo>
                    <a:lnTo>
                      <a:pt x="18469" y="250523"/>
                    </a:lnTo>
                    <a:lnTo>
                      <a:pt x="17189" y="250889"/>
                    </a:lnTo>
                    <a:lnTo>
                      <a:pt x="11703" y="253997"/>
                    </a:lnTo>
                    <a:lnTo>
                      <a:pt x="9326" y="260032"/>
                    </a:lnTo>
                    <a:lnTo>
                      <a:pt x="8594" y="264238"/>
                    </a:lnTo>
                    <a:lnTo>
                      <a:pt x="9692" y="267895"/>
                    </a:lnTo>
                    <a:lnTo>
                      <a:pt x="9326" y="270638"/>
                    </a:lnTo>
                    <a:lnTo>
                      <a:pt x="3474" y="271735"/>
                    </a:lnTo>
                    <a:lnTo>
                      <a:pt x="1463" y="273747"/>
                    </a:lnTo>
                    <a:lnTo>
                      <a:pt x="0" y="276489"/>
                    </a:lnTo>
                    <a:lnTo>
                      <a:pt x="0" y="279232"/>
                    </a:lnTo>
                    <a:lnTo>
                      <a:pt x="2377" y="281975"/>
                    </a:lnTo>
                    <a:lnTo>
                      <a:pt x="2743" y="283255"/>
                    </a:lnTo>
                    <a:lnTo>
                      <a:pt x="3840" y="284718"/>
                    </a:lnTo>
                    <a:lnTo>
                      <a:pt x="5851" y="285998"/>
                    </a:lnTo>
                    <a:lnTo>
                      <a:pt x="20663" y="292033"/>
                    </a:lnTo>
                    <a:lnTo>
                      <a:pt x="34012" y="298799"/>
                    </a:lnTo>
                    <a:lnTo>
                      <a:pt x="39864" y="303370"/>
                    </a:lnTo>
                    <a:lnTo>
                      <a:pt x="41144" y="305748"/>
                    </a:lnTo>
                    <a:lnTo>
                      <a:pt x="42241" y="310502"/>
                    </a:lnTo>
                    <a:lnTo>
                      <a:pt x="43156" y="312148"/>
                    </a:lnTo>
                    <a:lnTo>
                      <a:pt x="48641" y="312514"/>
                    </a:lnTo>
                    <a:lnTo>
                      <a:pt x="53030" y="311599"/>
                    </a:lnTo>
                    <a:lnTo>
                      <a:pt x="55042" y="311599"/>
                    </a:lnTo>
                    <a:lnTo>
                      <a:pt x="64734" y="312514"/>
                    </a:lnTo>
                    <a:lnTo>
                      <a:pt x="69305" y="312514"/>
                    </a:lnTo>
                    <a:lnTo>
                      <a:pt x="70220" y="311782"/>
                    </a:lnTo>
                    <a:lnTo>
                      <a:pt x="71865" y="309039"/>
                    </a:lnTo>
                    <a:lnTo>
                      <a:pt x="74243" y="308673"/>
                    </a:lnTo>
                    <a:lnTo>
                      <a:pt x="77717" y="310136"/>
                    </a:lnTo>
                    <a:lnTo>
                      <a:pt x="80460" y="312514"/>
                    </a:lnTo>
                    <a:lnTo>
                      <a:pt x="83568" y="313977"/>
                    </a:lnTo>
                    <a:lnTo>
                      <a:pt x="90334" y="318914"/>
                    </a:lnTo>
                    <a:lnTo>
                      <a:pt x="93077" y="319279"/>
                    </a:lnTo>
                    <a:lnTo>
                      <a:pt x="94906" y="319279"/>
                    </a:lnTo>
                    <a:lnTo>
                      <a:pt x="99661" y="321108"/>
                    </a:lnTo>
                    <a:lnTo>
                      <a:pt x="103866" y="321840"/>
                    </a:lnTo>
                    <a:lnTo>
                      <a:pt x="106244" y="323120"/>
                    </a:lnTo>
                    <a:lnTo>
                      <a:pt x="108621" y="326960"/>
                    </a:lnTo>
                    <a:lnTo>
                      <a:pt x="110632" y="328788"/>
                    </a:lnTo>
                    <a:lnTo>
                      <a:pt x="115021" y="330800"/>
                    </a:lnTo>
                    <a:lnTo>
                      <a:pt x="117215" y="337017"/>
                    </a:lnTo>
                    <a:lnTo>
                      <a:pt x="119593" y="341040"/>
                    </a:lnTo>
                    <a:lnTo>
                      <a:pt x="122335" y="342686"/>
                    </a:lnTo>
                    <a:lnTo>
                      <a:pt x="123616" y="344697"/>
                    </a:lnTo>
                    <a:lnTo>
                      <a:pt x="126358" y="345795"/>
                    </a:lnTo>
                    <a:lnTo>
                      <a:pt x="128553" y="345795"/>
                    </a:lnTo>
                    <a:lnTo>
                      <a:pt x="131113" y="346526"/>
                    </a:lnTo>
                    <a:lnTo>
                      <a:pt x="133673" y="348172"/>
                    </a:lnTo>
                    <a:lnTo>
                      <a:pt x="135685" y="351281"/>
                    </a:lnTo>
                    <a:lnTo>
                      <a:pt x="136050" y="357132"/>
                    </a:lnTo>
                    <a:lnTo>
                      <a:pt x="137330" y="361155"/>
                    </a:lnTo>
                    <a:lnTo>
                      <a:pt x="138428" y="362618"/>
                    </a:lnTo>
                    <a:lnTo>
                      <a:pt x="140073" y="363532"/>
                    </a:lnTo>
                    <a:lnTo>
                      <a:pt x="143913" y="363532"/>
                    </a:lnTo>
                    <a:lnTo>
                      <a:pt x="146291" y="364630"/>
                    </a:lnTo>
                    <a:lnTo>
                      <a:pt x="146291" y="374504"/>
                    </a:lnTo>
                    <a:lnTo>
                      <a:pt x="148119" y="377247"/>
                    </a:lnTo>
                    <a:lnTo>
                      <a:pt x="150314" y="379442"/>
                    </a:lnTo>
                    <a:lnTo>
                      <a:pt x="154520" y="379990"/>
                    </a:lnTo>
                    <a:lnTo>
                      <a:pt x="156897" y="379442"/>
                    </a:lnTo>
                    <a:lnTo>
                      <a:pt x="163480" y="379807"/>
                    </a:lnTo>
                    <a:lnTo>
                      <a:pt x="167320" y="381453"/>
                    </a:lnTo>
                    <a:lnTo>
                      <a:pt x="168966" y="381453"/>
                    </a:lnTo>
                    <a:lnTo>
                      <a:pt x="172257" y="381087"/>
                    </a:lnTo>
                    <a:lnTo>
                      <a:pt x="174086" y="379990"/>
                    </a:lnTo>
                    <a:lnTo>
                      <a:pt x="175000" y="378345"/>
                    </a:lnTo>
                    <a:lnTo>
                      <a:pt x="176829" y="377613"/>
                    </a:lnTo>
                    <a:lnTo>
                      <a:pt x="178475" y="375967"/>
                    </a:lnTo>
                    <a:lnTo>
                      <a:pt x="180303" y="375236"/>
                    </a:lnTo>
                    <a:lnTo>
                      <a:pt x="184326" y="375236"/>
                    </a:lnTo>
                    <a:lnTo>
                      <a:pt x="187801" y="375967"/>
                    </a:lnTo>
                    <a:lnTo>
                      <a:pt x="190178" y="377979"/>
                    </a:lnTo>
                    <a:lnTo>
                      <a:pt x="193652" y="378710"/>
                    </a:lnTo>
                    <a:lnTo>
                      <a:pt x="197675" y="377979"/>
                    </a:lnTo>
                    <a:lnTo>
                      <a:pt x="201515" y="375236"/>
                    </a:lnTo>
                    <a:lnTo>
                      <a:pt x="202612" y="375236"/>
                    </a:lnTo>
                    <a:lnTo>
                      <a:pt x="205904" y="375967"/>
                    </a:lnTo>
                    <a:lnTo>
                      <a:pt x="213584" y="378710"/>
                    </a:lnTo>
                    <a:lnTo>
                      <a:pt x="221082" y="383465"/>
                    </a:lnTo>
                    <a:lnTo>
                      <a:pt x="225836" y="388950"/>
                    </a:lnTo>
                    <a:lnTo>
                      <a:pt x="225836" y="391328"/>
                    </a:lnTo>
                    <a:lnTo>
                      <a:pt x="224008" y="394802"/>
                    </a:lnTo>
                    <a:lnTo>
                      <a:pt x="221265" y="398459"/>
                    </a:lnTo>
                    <a:lnTo>
                      <a:pt x="215779" y="403945"/>
                    </a:lnTo>
                    <a:lnTo>
                      <a:pt x="212487" y="409248"/>
                    </a:lnTo>
                    <a:lnTo>
                      <a:pt x="212487" y="414003"/>
                    </a:lnTo>
                    <a:lnTo>
                      <a:pt x="212853" y="414734"/>
                    </a:lnTo>
                    <a:lnTo>
                      <a:pt x="215230" y="415283"/>
                    </a:lnTo>
                    <a:lnTo>
                      <a:pt x="217242" y="414917"/>
                    </a:lnTo>
                    <a:lnTo>
                      <a:pt x="219253" y="415283"/>
                    </a:lnTo>
                    <a:lnTo>
                      <a:pt x="221265" y="417112"/>
                    </a:lnTo>
                    <a:lnTo>
                      <a:pt x="225470" y="422414"/>
                    </a:lnTo>
                    <a:lnTo>
                      <a:pt x="228579" y="422780"/>
                    </a:lnTo>
                    <a:lnTo>
                      <a:pt x="229311" y="419489"/>
                    </a:lnTo>
                    <a:lnTo>
                      <a:pt x="230591" y="416746"/>
                    </a:lnTo>
                    <a:lnTo>
                      <a:pt x="231322" y="409797"/>
                    </a:lnTo>
                    <a:lnTo>
                      <a:pt x="232054" y="406140"/>
                    </a:lnTo>
                    <a:lnTo>
                      <a:pt x="232602" y="404677"/>
                    </a:lnTo>
                    <a:lnTo>
                      <a:pt x="233334" y="399008"/>
                    </a:lnTo>
                    <a:lnTo>
                      <a:pt x="234797" y="395168"/>
                    </a:lnTo>
                    <a:lnTo>
                      <a:pt x="236442" y="386939"/>
                    </a:lnTo>
                    <a:lnTo>
                      <a:pt x="237174" y="386208"/>
                    </a:lnTo>
                    <a:lnTo>
                      <a:pt x="241928" y="356767"/>
                    </a:lnTo>
                    <a:lnTo>
                      <a:pt x="242660" y="352743"/>
                    </a:lnTo>
                    <a:lnTo>
                      <a:pt x="242843" y="349818"/>
                    </a:lnTo>
                    <a:lnTo>
                      <a:pt x="239551" y="336469"/>
                    </a:lnTo>
                    <a:lnTo>
                      <a:pt x="237174" y="332080"/>
                    </a:lnTo>
                    <a:lnTo>
                      <a:pt x="234431" y="328971"/>
                    </a:lnTo>
                    <a:lnTo>
                      <a:pt x="228579" y="324217"/>
                    </a:lnTo>
                    <a:lnTo>
                      <a:pt x="226568" y="321840"/>
                    </a:lnTo>
                    <a:lnTo>
                      <a:pt x="226568" y="304285"/>
                    </a:lnTo>
                    <a:lnTo>
                      <a:pt x="228945" y="303370"/>
                    </a:lnTo>
                    <a:lnTo>
                      <a:pt x="236442" y="301907"/>
                    </a:lnTo>
                    <a:lnTo>
                      <a:pt x="239917" y="300445"/>
                    </a:lnTo>
                    <a:lnTo>
                      <a:pt x="244671" y="301176"/>
                    </a:lnTo>
                    <a:lnTo>
                      <a:pt x="246317" y="302273"/>
                    </a:lnTo>
                    <a:lnTo>
                      <a:pt x="246683" y="303005"/>
                    </a:lnTo>
                    <a:lnTo>
                      <a:pt x="249060" y="302456"/>
                    </a:lnTo>
                    <a:lnTo>
                      <a:pt x="249426" y="301907"/>
                    </a:lnTo>
                    <a:lnTo>
                      <a:pt x="247780" y="297519"/>
                    </a:lnTo>
                    <a:lnTo>
                      <a:pt x="247048" y="293679"/>
                    </a:lnTo>
                    <a:lnTo>
                      <a:pt x="244671" y="290570"/>
                    </a:lnTo>
                    <a:lnTo>
                      <a:pt x="240100" y="291301"/>
                    </a:lnTo>
                    <a:lnTo>
                      <a:pt x="238820" y="292033"/>
                    </a:lnTo>
                    <a:lnTo>
                      <a:pt x="235345" y="292033"/>
                    </a:lnTo>
                    <a:lnTo>
                      <a:pt x="234065" y="290204"/>
                    </a:lnTo>
                    <a:lnTo>
                      <a:pt x="232419" y="289473"/>
                    </a:lnTo>
                    <a:lnTo>
                      <a:pt x="232419" y="288559"/>
                    </a:lnTo>
                    <a:lnTo>
                      <a:pt x="232054" y="288559"/>
                    </a:lnTo>
                    <a:lnTo>
                      <a:pt x="232054" y="273381"/>
                    </a:lnTo>
                    <a:lnTo>
                      <a:pt x="232602" y="273747"/>
                    </a:lnTo>
                    <a:lnTo>
                      <a:pt x="269724" y="273747"/>
                    </a:lnTo>
                    <a:lnTo>
                      <a:pt x="271369" y="272284"/>
                    </a:lnTo>
                    <a:lnTo>
                      <a:pt x="272101" y="268992"/>
                    </a:lnTo>
                    <a:lnTo>
                      <a:pt x="273564" y="266980"/>
                    </a:lnTo>
                    <a:lnTo>
                      <a:pt x="274844" y="266980"/>
                    </a:lnTo>
                    <a:lnTo>
                      <a:pt x="276489" y="268261"/>
                    </a:lnTo>
                    <a:lnTo>
                      <a:pt x="278318" y="271004"/>
                    </a:lnTo>
                    <a:lnTo>
                      <a:pt x="279598" y="271004"/>
                    </a:lnTo>
                    <a:lnTo>
                      <a:pt x="288193" y="266615"/>
                    </a:lnTo>
                    <a:lnTo>
                      <a:pt x="292947" y="266615"/>
                    </a:lnTo>
                    <a:lnTo>
                      <a:pt x="295324" y="268626"/>
                    </a:lnTo>
                    <a:lnTo>
                      <a:pt x="299164" y="274112"/>
                    </a:lnTo>
                    <a:lnTo>
                      <a:pt x="301907" y="287461"/>
                    </a:lnTo>
                    <a:lnTo>
                      <a:pt x="307028" y="285084"/>
                    </a:lnTo>
                    <a:lnTo>
                      <a:pt x="307393" y="283987"/>
                    </a:lnTo>
                    <a:lnTo>
                      <a:pt x="305016" y="280330"/>
                    </a:lnTo>
                    <a:lnTo>
                      <a:pt x="303553" y="274844"/>
                    </a:lnTo>
                    <a:lnTo>
                      <a:pt x="296422" y="258020"/>
                    </a:lnTo>
                    <a:lnTo>
                      <a:pt x="292582" y="252534"/>
                    </a:lnTo>
                    <a:lnTo>
                      <a:pt x="284352" y="246317"/>
                    </a:lnTo>
                    <a:lnTo>
                      <a:pt x="284352" y="244671"/>
                    </a:lnTo>
                    <a:lnTo>
                      <a:pt x="290204" y="239368"/>
                    </a:lnTo>
                    <a:lnTo>
                      <a:pt x="292582" y="236077"/>
                    </a:lnTo>
                    <a:lnTo>
                      <a:pt x="293679" y="235711"/>
                    </a:lnTo>
                    <a:lnTo>
                      <a:pt x="295142" y="234065"/>
                    </a:lnTo>
                    <a:lnTo>
                      <a:pt x="296787" y="232968"/>
                    </a:lnTo>
                    <a:lnTo>
                      <a:pt x="297153" y="231871"/>
                    </a:lnTo>
                    <a:lnTo>
                      <a:pt x="296787" y="228579"/>
                    </a:lnTo>
                    <a:lnTo>
                      <a:pt x="295142" y="226385"/>
                    </a:lnTo>
                    <a:lnTo>
                      <a:pt x="293313" y="222362"/>
                    </a:lnTo>
                    <a:lnTo>
                      <a:pt x="289838" y="218522"/>
                    </a:lnTo>
                    <a:lnTo>
                      <a:pt x="286181" y="216144"/>
                    </a:lnTo>
                    <a:lnTo>
                      <a:pt x="285450" y="215047"/>
                    </a:lnTo>
                    <a:lnTo>
                      <a:pt x="285084" y="210293"/>
                    </a:lnTo>
                    <a:lnTo>
                      <a:pt x="284170" y="207367"/>
                    </a:lnTo>
                    <a:lnTo>
                      <a:pt x="284170" y="203161"/>
                    </a:lnTo>
                    <a:lnTo>
                      <a:pt x="281975" y="200053"/>
                    </a:lnTo>
                    <a:lnTo>
                      <a:pt x="281975" y="194201"/>
                    </a:lnTo>
                    <a:lnTo>
                      <a:pt x="283804" y="191458"/>
                    </a:lnTo>
                    <a:lnTo>
                      <a:pt x="285084" y="186703"/>
                    </a:lnTo>
                    <a:lnTo>
                      <a:pt x="285084" y="181949"/>
                    </a:lnTo>
                    <a:lnTo>
                      <a:pt x="289107" y="176829"/>
                    </a:lnTo>
                    <a:lnTo>
                      <a:pt x="289107" y="170612"/>
                    </a:lnTo>
                    <a:lnTo>
                      <a:pt x="290204" y="168600"/>
                    </a:lnTo>
                    <a:lnTo>
                      <a:pt x="293313" y="165491"/>
                    </a:lnTo>
                    <a:lnTo>
                      <a:pt x="293313" y="163480"/>
                    </a:lnTo>
                    <a:lnTo>
                      <a:pt x="291850" y="159274"/>
                    </a:lnTo>
                    <a:lnTo>
                      <a:pt x="290570" y="158360"/>
                    </a:lnTo>
                    <a:lnTo>
                      <a:pt x="289107" y="157994"/>
                    </a:lnTo>
                    <a:lnTo>
                      <a:pt x="284352" y="158360"/>
                    </a:lnTo>
                    <a:lnTo>
                      <a:pt x="275209" y="162017"/>
                    </a:lnTo>
                    <a:lnTo>
                      <a:pt x="270272" y="163114"/>
                    </a:lnTo>
                    <a:lnTo>
                      <a:pt x="266981" y="163114"/>
                    </a:lnTo>
                    <a:lnTo>
                      <a:pt x="262775" y="162383"/>
                    </a:lnTo>
                    <a:lnTo>
                      <a:pt x="260397" y="161651"/>
                    </a:lnTo>
                    <a:lnTo>
                      <a:pt x="258386" y="160371"/>
                    </a:lnTo>
                    <a:lnTo>
                      <a:pt x="255643" y="159640"/>
                    </a:lnTo>
                    <a:lnTo>
                      <a:pt x="251803" y="161103"/>
                    </a:lnTo>
                    <a:lnTo>
                      <a:pt x="250888" y="162017"/>
                    </a:lnTo>
                    <a:lnTo>
                      <a:pt x="248146" y="162383"/>
                    </a:lnTo>
                    <a:lnTo>
                      <a:pt x="243940" y="162017"/>
                    </a:lnTo>
                    <a:lnTo>
                      <a:pt x="242660" y="161103"/>
                    </a:lnTo>
                    <a:lnTo>
                      <a:pt x="241928" y="161103"/>
                    </a:lnTo>
                    <a:lnTo>
                      <a:pt x="228579" y="142268"/>
                    </a:lnTo>
                    <a:lnTo>
                      <a:pt x="228214" y="140988"/>
                    </a:lnTo>
                    <a:lnTo>
                      <a:pt x="226751" y="140256"/>
                    </a:lnTo>
                    <a:lnTo>
                      <a:pt x="221813" y="139159"/>
                    </a:lnTo>
                    <a:lnTo>
                      <a:pt x="219070" y="137513"/>
                    </a:lnTo>
                    <a:lnTo>
                      <a:pt x="213584" y="135502"/>
                    </a:lnTo>
                    <a:lnTo>
                      <a:pt x="205356" y="135685"/>
                    </a:lnTo>
                    <a:lnTo>
                      <a:pt x="197127" y="138245"/>
                    </a:lnTo>
                    <a:lnTo>
                      <a:pt x="192555" y="138793"/>
                    </a:lnTo>
                    <a:lnTo>
                      <a:pt x="185606" y="138245"/>
                    </a:lnTo>
                    <a:lnTo>
                      <a:pt x="177743" y="135136"/>
                    </a:lnTo>
                    <a:lnTo>
                      <a:pt x="175732" y="131662"/>
                    </a:lnTo>
                    <a:lnTo>
                      <a:pt x="174452" y="130564"/>
                    </a:lnTo>
                    <a:lnTo>
                      <a:pt x="168234" y="127821"/>
                    </a:lnTo>
                    <a:lnTo>
                      <a:pt x="167869" y="126907"/>
                    </a:lnTo>
                    <a:lnTo>
                      <a:pt x="167869" y="111547"/>
                    </a:lnTo>
                    <a:lnTo>
                      <a:pt x="166771" y="107524"/>
                    </a:lnTo>
                    <a:lnTo>
                      <a:pt x="165491" y="104781"/>
                    </a:lnTo>
                    <a:lnTo>
                      <a:pt x="163480" y="102952"/>
                    </a:lnTo>
                    <a:lnTo>
                      <a:pt x="162748" y="101489"/>
                    </a:lnTo>
                    <a:lnTo>
                      <a:pt x="159274" y="97832"/>
                    </a:lnTo>
                    <a:lnTo>
                      <a:pt x="158360" y="95820"/>
                    </a:lnTo>
                    <a:lnTo>
                      <a:pt x="156531" y="86860"/>
                    </a:lnTo>
                    <a:lnTo>
                      <a:pt x="155251" y="83934"/>
                    </a:lnTo>
                    <a:lnTo>
                      <a:pt x="154520" y="83203"/>
                    </a:lnTo>
                    <a:lnTo>
                      <a:pt x="143548" y="83568"/>
                    </a:lnTo>
                    <a:lnTo>
                      <a:pt x="146291" y="76985"/>
                    </a:lnTo>
                    <a:lnTo>
                      <a:pt x="150314" y="70585"/>
                    </a:lnTo>
                    <a:lnTo>
                      <a:pt x="155799" y="49556"/>
                    </a:lnTo>
                    <a:lnTo>
                      <a:pt x="162383" y="39133"/>
                    </a:lnTo>
                    <a:lnTo>
                      <a:pt x="173720" y="27978"/>
                    </a:lnTo>
                    <a:lnTo>
                      <a:pt x="175549" y="25784"/>
                    </a:lnTo>
                    <a:lnTo>
                      <a:pt x="177743" y="21029"/>
                    </a:lnTo>
                    <a:lnTo>
                      <a:pt x="180303" y="18835"/>
                    </a:lnTo>
                    <a:lnTo>
                      <a:pt x="187069" y="15726"/>
                    </a:lnTo>
                    <a:lnTo>
                      <a:pt x="193835" y="14995"/>
                    </a:lnTo>
                  </a:path>
                </a:pathLst>
              </a:custGeom>
              <a:grpFill/>
              <a:ln w="4020" cap="flat">
                <a:solidFill>
                  <a:srgbClr val="FFFFFF"/>
                </a:solidFill>
                <a:prstDash val="solid"/>
                <a:miter/>
              </a:ln>
            </p:spPr>
            <p:txBody>
              <a:bodyPr rtlCol="0" anchor="ctr"/>
              <a:lstStyle/>
              <a:p>
                <a:endParaRPr lang="en-GB" sz="1463"/>
              </a:p>
            </p:txBody>
          </p:sp>
          <p:sp>
            <p:nvSpPr>
              <p:cNvPr id="739" name="Freeform: Shape 738">
                <a:extLst>
                  <a:ext uri="{FF2B5EF4-FFF2-40B4-BE49-F238E27FC236}">
                    <a16:creationId xmlns:a16="http://schemas.microsoft.com/office/drawing/2014/main" id="{FFC648A6-CD5B-1F87-6EA8-C1D65C8E0780}"/>
                  </a:ext>
                </a:extLst>
              </p:cNvPr>
              <p:cNvSpPr/>
              <p:nvPr/>
            </p:nvSpPr>
            <p:spPr>
              <a:xfrm>
                <a:off x="4217730" y="4596068"/>
                <a:ext cx="305016" cy="346526"/>
              </a:xfrm>
              <a:custGeom>
                <a:avLst/>
                <a:gdLst>
                  <a:gd name="connsiteX0" fmla="*/ 366 w 305016"/>
                  <a:gd name="connsiteY0" fmla="*/ 32550 h 346526"/>
                  <a:gd name="connsiteX1" fmla="*/ 1463 w 305016"/>
                  <a:gd name="connsiteY1" fmla="*/ 31818 h 346526"/>
                  <a:gd name="connsiteX2" fmla="*/ 5120 w 305016"/>
                  <a:gd name="connsiteY2" fmla="*/ 31818 h 346526"/>
                  <a:gd name="connsiteX3" fmla="*/ 13349 w 305016"/>
                  <a:gd name="connsiteY3" fmla="*/ 34561 h 346526"/>
                  <a:gd name="connsiteX4" fmla="*/ 32367 w 305016"/>
                  <a:gd name="connsiteY4" fmla="*/ 35110 h 346526"/>
                  <a:gd name="connsiteX5" fmla="*/ 36390 w 305016"/>
                  <a:gd name="connsiteY5" fmla="*/ 33464 h 346526"/>
                  <a:gd name="connsiteX6" fmla="*/ 38767 w 305016"/>
                  <a:gd name="connsiteY6" fmla="*/ 31818 h 346526"/>
                  <a:gd name="connsiteX7" fmla="*/ 50836 w 305016"/>
                  <a:gd name="connsiteY7" fmla="*/ 27613 h 346526"/>
                  <a:gd name="connsiteX8" fmla="*/ 54310 w 305016"/>
                  <a:gd name="connsiteY8" fmla="*/ 25601 h 346526"/>
                  <a:gd name="connsiteX9" fmla="*/ 65465 w 305016"/>
                  <a:gd name="connsiteY9" fmla="*/ 15544 h 346526"/>
                  <a:gd name="connsiteX10" fmla="*/ 73328 w 305016"/>
                  <a:gd name="connsiteY10" fmla="*/ 6218 h 346526"/>
                  <a:gd name="connsiteX11" fmla="*/ 76071 w 305016"/>
                  <a:gd name="connsiteY11" fmla="*/ 3840 h 346526"/>
                  <a:gd name="connsiteX12" fmla="*/ 83386 w 305016"/>
                  <a:gd name="connsiteY12" fmla="*/ 1829 h 346526"/>
                  <a:gd name="connsiteX13" fmla="*/ 86494 w 305016"/>
                  <a:gd name="connsiteY13" fmla="*/ 1829 h 346526"/>
                  <a:gd name="connsiteX14" fmla="*/ 98746 w 305016"/>
                  <a:gd name="connsiteY14" fmla="*/ 0 h 346526"/>
                  <a:gd name="connsiteX15" fmla="*/ 107341 w 305016"/>
                  <a:gd name="connsiteY15" fmla="*/ 549 h 346526"/>
                  <a:gd name="connsiteX16" fmla="*/ 109352 w 305016"/>
                  <a:gd name="connsiteY16" fmla="*/ 2012 h 346526"/>
                  <a:gd name="connsiteX17" fmla="*/ 111364 w 305016"/>
                  <a:gd name="connsiteY17" fmla="*/ 5120 h 346526"/>
                  <a:gd name="connsiteX18" fmla="*/ 112461 w 305016"/>
                  <a:gd name="connsiteY18" fmla="*/ 13349 h 346526"/>
                  <a:gd name="connsiteX19" fmla="*/ 112461 w 305016"/>
                  <a:gd name="connsiteY19" fmla="*/ 27978 h 346526"/>
                  <a:gd name="connsiteX20" fmla="*/ 111730 w 305016"/>
                  <a:gd name="connsiteY20" fmla="*/ 32733 h 346526"/>
                  <a:gd name="connsiteX21" fmla="*/ 109718 w 305016"/>
                  <a:gd name="connsiteY21" fmla="*/ 35841 h 346526"/>
                  <a:gd name="connsiteX22" fmla="*/ 108986 w 305016"/>
                  <a:gd name="connsiteY22" fmla="*/ 38036 h 346526"/>
                  <a:gd name="connsiteX23" fmla="*/ 108804 w 305016"/>
                  <a:gd name="connsiteY23" fmla="*/ 41327 h 346526"/>
                  <a:gd name="connsiteX24" fmla="*/ 111364 w 305016"/>
                  <a:gd name="connsiteY24" fmla="*/ 52299 h 346526"/>
                  <a:gd name="connsiteX25" fmla="*/ 115204 w 305016"/>
                  <a:gd name="connsiteY25" fmla="*/ 57968 h 346526"/>
                  <a:gd name="connsiteX26" fmla="*/ 118678 w 305016"/>
                  <a:gd name="connsiteY26" fmla="*/ 61077 h 346526"/>
                  <a:gd name="connsiteX27" fmla="*/ 131296 w 305016"/>
                  <a:gd name="connsiteY27" fmla="*/ 70220 h 346526"/>
                  <a:gd name="connsiteX28" fmla="*/ 137148 w 305016"/>
                  <a:gd name="connsiteY28" fmla="*/ 72048 h 346526"/>
                  <a:gd name="connsiteX29" fmla="*/ 145011 w 305016"/>
                  <a:gd name="connsiteY29" fmla="*/ 72963 h 346526"/>
                  <a:gd name="connsiteX30" fmla="*/ 154337 w 305016"/>
                  <a:gd name="connsiteY30" fmla="*/ 72963 h 346526"/>
                  <a:gd name="connsiteX31" fmla="*/ 161468 w 305016"/>
                  <a:gd name="connsiteY31" fmla="*/ 74608 h 346526"/>
                  <a:gd name="connsiteX32" fmla="*/ 164211 w 305016"/>
                  <a:gd name="connsiteY32" fmla="*/ 77351 h 346526"/>
                  <a:gd name="connsiteX33" fmla="*/ 165308 w 305016"/>
                  <a:gd name="connsiteY33" fmla="*/ 79363 h 346526"/>
                  <a:gd name="connsiteX34" fmla="*/ 168600 w 305016"/>
                  <a:gd name="connsiteY34" fmla="*/ 83203 h 346526"/>
                  <a:gd name="connsiteX35" fmla="*/ 172074 w 305016"/>
                  <a:gd name="connsiteY35" fmla="*/ 84849 h 346526"/>
                  <a:gd name="connsiteX36" fmla="*/ 189995 w 305016"/>
                  <a:gd name="connsiteY36" fmla="*/ 89237 h 346526"/>
                  <a:gd name="connsiteX37" fmla="*/ 197127 w 305016"/>
                  <a:gd name="connsiteY37" fmla="*/ 96003 h 346526"/>
                  <a:gd name="connsiteX38" fmla="*/ 199870 w 305016"/>
                  <a:gd name="connsiteY38" fmla="*/ 97832 h 346526"/>
                  <a:gd name="connsiteX39" fmla="*/ 204075 w 305016"/>
                  <a:gd name="connsiteY39" fmla="*/ 97832 h 346526"/>
                  <a:gd name="connsiteX40" fmla="*/ 208830 w 305016"/>
                  <a:gd name="connsiteY40" fmla="*/ 96735 h 346526"/>
                  <a:gd name="connsiteX41" fmla="*/ 210842 w 305016"/>
                  <a:gd name="connsiteY41" fmla="*/ 96735 h 346526"/>
                  <a:gd name="connsiteX42" fmla="*/ 216693 w 305016"/>
                  <a:gd name="connsiteY42" fmla="*/ 97832 h 346526"/>
                  <a:gd name="connsiteX43" fmla="*/ 225836 w 305016"/>
                  <a:gd name="connsiteY43" fmla="*/ 103135 h 346526"/>
                  <a:gd name="connsiteX44" fmla="*/ 228945 w 305016"/>
                  <a:gd name="connsiteY44" fmla="*/ 105512 h 346526"/>
                  <a:gd name="connsiteX45" fmla="*/ 232054 w 305016"/>
                  <a:gd name="connsiteY45" fmla="*/ 110267 h 346526"/>
                  <a:gd name="connsiteX46" fmla="*/ 234431 w 305016"/>
                  <a:gd name="connsiteY46" fmla="*/ 117033 h 346526"/>
                  <a:gd name="connsiteX47" fmla="*/ 234797 w 305016"/>
                  <a:gd name="connsiteY47" fmla="*/ 123799 h 346526"/>
                  <a:gd name="connsiteX48" fmla="*/ 236625 w 305016"/>
                  <a:gd name="connsiteY48" fmla="*/ 127822 h 346526"/>
                  <a:gd name="connsiteX49" fmla="*/ 238271 w 305016"/>
                  <a:gd name="connsiteY49" fmla="*/ 130382 h 346526"/>
                  <a:gd name="connsiteX50" fmla="*/ 238271 w 305016"/>
                  <a:gd name="connsiteY50" fmla="*/ 134405 h 346526"/>
                  <a:gd name="connsiteX51" fmla="*/ 237174 w 305016"/>
                  <a:gd name="connsiteY51" fmla="*/ 142085 h 346526"/>
                  <a:gd name="connsiteX52" fmla="*/ 233516 w 305016"/>
                  <a:gd name="connsiteY52" fmla="*/ 142451 h 346526"/>
                  <a:gd name="connsiteX53" fmla="*/ 233516 w 305016"/>
                  <a:gd name="connsiteY53" fmla="*/ 144462 h 346526"/>
                  <a:gd name="connsiteX54" fmla="*/ 233882 w 305016"/>
                  <a:gd name="connsiteY54" fmla="*/ 146840 h 346526"/>
                  <a:gd name="connsiteX55" fmla="*/ 236808 w 305016"/>
                  <a:gd name="connsiteY55" fmla="*/ 154337 h 346526"/>
                  <a:gd name="connsiteX56" fmla="*/ 239917 w 305016"/>
                  <a:gd name="connsiteY56" fmla="*/ 164394 h 346526"/>
                  <a:gd name="connsiteX57" fmla="*/ 243025 w 305016"/>
                  <a:gd name="connsiteY57" fmla="*/ 170063 h 346526"/>
                  <a:gd name="connsiteX58" fmla="*/ 249974 w 305016"/>
                  <a:gd name="connsiteY58" fmla="*/ 170063 h 346526"/>
                  <a:gd name="connsiteX59" fmla="*/ 254729 w 305016"/>
                  <a:gd name="connsiteY59" fmla="*/ 171160 h 346526"/>
                  <a:gd name="connsiteX60" fmla="*/ 260946 w 305016"/>
                  <a:gd name="connsiteY60" fmla="*/ 171160 h 346526"/>
                  <a:gd name="connsiteX61" fmla="*/ 263689 w 305016"/>
                  <a:gd name="connsiteY61" fmla="*/ 171892 h 346526"/>
                  <a:gd name="connsiteX62" fmla="*/ 283438 w 305016"/>
                  <a:gd name="connsiteY62" fmla="*/ 172258 h 346526"/>
                  <a:gd name="connsiteX63" fmla="*/ 285633 w 305016"/>
                  <a:gd name="connsiteY63" fmla="*/ 172806 h 346526"/>
                  <a:gd name="connsiteX64" fmla="*/ 286913 w 305016"/>
                  <a:gd name="connsiteY64" fmla="*/ 173903 h 346526"/>
                  <a:gd name="connsiteX65" fmla="*/ 287644 w 305016"/>
                  <a:gd name="connsiteY65" fmla="*/ 175915 h 346526"/>
                  <a:gd name="connsiteX66" fmla="*/ 286913 w 305016"/>
                  <a:gd name="connsiteY66" fmla="*/ 180303 h 346526"/>
                  <a:gd name="connsiteX67" fmla="*/ 285633 w 305016"/>
                  <a:gd name="connsiteY67" fmla="*/ 184326 h 346526"/>
                  <a:gd name="connsiteX68" fmla="*/ 285633 w 305016"/>
                  <a:gd name="connsiteY68" fmla="*/ 187070 h 346526"/>
                  <a:gd name="connsiteX69" fmla="*/ 287644 w 305016"/>
                  <a:gd name="connsiteY69" fmla="*/ 196213 h 346526"/>
                  <a:gd name="connsiteX70" fmla="*/ 295873 w 305016"/>
                  <a:gd name="connsiteY70" fmla="*/ 199138 h 346526"/>
                  <a:gd name="connsiteX71" fmla="*/ 296787 w 305016"/>
                  <a:gd name="connsiteY71" fmla="*/ 200053 h 346526"/>
                  <a:gd name="connsiteX72" fmla="*/ 298982 w 305016"/>
                  <a:gd name="connsiteY72" fmla="*/ 207002 h 346526"/>
                  <a:gd name="connsiteX73" fmla="*/ 303919 w 305016"/>
                  <a:gd name="connsiteY73" fmla="*/ 215413 h 346526"/>
                  <a:gd name="connsiteX74" fmla="*/ 305016 w 305016"/>
                  <a:gd name="connsiteY74" fmla="*/ 219802 h 346526"/>
                  <a:gd name="connsiteX75" fmla="*/ 305016 w 305016"/>
                  <a:gd name="connsiteY75" fmla="*/ 230408 h 346526"/>
                  <a:gd name="connsiteX76" fmla="*/ 304285 w 305016"/>
                  <a:gd name="connsiteY76" fmla="*/ 244306 h 346526"/>
                  <a:gd name="connsiteX77" fmla="*/ 303919 w 305016"/>
                  <a:gd name="connsiteY77" fmla="*/ 245952 h 346526"/>
                  <a:gd name="connsiteX78" fmla="*/ 301359 w 305016"/>
                  <a:gd name="connsiteY78" fmla="*/ 250706 h 346526"/>
                  <a:gd name="connsiteX79" fmla="*/ 298982 w 305016"/>
                  <a:gd name="connsiteY79" fmla="*/ 256009 h 346526"/>
                  <a:gd name="connsiteX80" fmla="*/ 298616 w 305016"/>
                  <a:gd name="connsiteY80" fmla="*/ 258569 h 346526"/>
                  <a:gd name="connsiteX81" fmla="*/ 298616 w 305016"/>
                  <a:gd name="connsiteY81" fmla="*/ 262043 h 346526"/>
                  <a:gd name="connsiteX82" fmla="*/ 299530 w 305016"/>
                  <a:gd name="connsiteY82" fmla="*/ 264421 h 346526"/>
                  <a:gd name="connsiteX83" fmla="*/ 299896 w 305016"/>
                  <a:gd name="connsiteY83" fmla="*/ 269724 h 346526"/>
                  <a:gd name="connsiteX84" fmla="*/ 299530 w 305016"/>
                  <a:gd name="connsiteY84" fmla="*/ 270455 h 346526"/>
                  <a:gd name="connsiteX85" fmla="*/ 295873 w 305016"/>
                  <a:gd name="connsiteY85" fmla="*/ 271552 h 346526"/>
                  <a:gd name="connsiteX86" fmla="*/ 295324 w 305016"/>
                  <a:gd name="connsiteY86" fmla="*/ 272101 h 346526"/>
                  <a:gd name="connsiteX87" fmla="*/ 292399 w 305016"/>
                  <a:gd name="connsiteY87" fmla="*/ 268992 h 346526"/>
                  <a:gd name="connsiteX88" fmla="*/ 291667 w 305016"/>
                  <a:gd name="connsiteY88" fmla="*/ 267529 h 346526"/>
                  <a:gd name="connsiteX89" fmla="*/ 284901 w 305016"/>
                  <a:gd name="connsiteY89" fmla="*/ 258020 h 346526"/>
                  <a:gd name="connsiteX90" fmla="*/ 280695 w 305016"/>
                  <a:gd name="connsiteY90" fmla="*/ 253997 h 346526"/>
                  <a:gd name="connsiteX91" fmla="*/ 275941 w 305016"/>
                  <a:gd name="connsiteY91" fmla="*/ 251072 h 346526"/>
                  <a:gd name="connsiteX92" fmla="*/ 269358 w 305016"/>
                  <a:gd name="connsiteY92" fmla="*/ 249243 h 346526"/>
                  <a:gd name="connsiteX93" fmla="*/ 249974 w 305016"/>
                  <a:gd name="connsiteY93" fmla="*/ 249060 h 346526"/>
                  <a:gd name="connsiteX94" fmla="*/ 247780 w 305016"/>
                  <a:gd name="connsiteY94" fmla="*/ 249243 h 346526"/>
                  <a:gd name="connsiteX95" fmla="*/ 233882 w 305016"/>
                  <a:gd name="connsiteY95" fmla="*/ 253083 h 346526"/>
                  <a:gd name="connsiteX96" fmla="*/ 232054 w 305016"/>
                  <a:gd name="connsiteY96" fmla="*/ 253083 h 346526"/>
                  <a:gd name="connsiteX97" fmla="*/ 207001 w 305016"/>
                  <a:gd name="connsiteY97" fmla="*/ 260763 h 346526"/>
                  <a:gd name="connsiteX98" fmla="*/ 198590 w 305016"/>
                  <a:gd name="connsiteY98" fmla="*/ 262775 h 346526"/>
                  <a:gd name="connsiteX99" fmla="*/ 197492 w 305016"/>
                  <a:gd name="connsiteY99" fmla="*/ 265518 h 346526"/>
                  <a:gd name="connsiteX100" fmla="*/ 196029 w 305016"/>
                  <a:gd name="connsiteY100" fmla="*/ 272101 h 346526"/>
                  <a:gd name="connsiteX101" fmla="*/ 190909 w 305016"/>
                  <a:gd name="connsiteY101" fmla="*/ 279050 h 346526"/>
                  <a:gd name="connsiteX102" fmla="*/ 186155 w 305016"/>
                  <a:gd name="connsiteY102" fmla="*/ 287827 h 346526"/>
                  <a:gd name="connsiteX103" fmla="*/ 185789 w 305016"/>
                  <a:gd name="connsiteY103" fmla="*/ 289107 h 346526"/>
                  <a:gd name="connsiteX104" fmla="*/ 185789 w 305016"/>
                  <a:gd name="connsiteY104" fmla="*/ 300445 h 346526"/>
                  <a:gd name="connsiteX105" fmla="*/ 186521 w 305016"/>
                  <a:gd name="connsiteY105" fmla="*/ 302822 h 346526"/>
                  <a:gd name="connsiteX106" fmla="*/ 186521 w 305016"/>
                  <a:gd name="connsiteY106" fmla="*/ 305931 h 346526"/>
                  <a:gd name="connsiteX107" fmla="*/ 181401 w 305016"/>
                  <a:gd name="connsiteY107" fmla="*/ 324034 h 346526"/>
                  <a:gd name="connsiteX108" fmla="*/ 177560 w 305016"/>
                  <a:gd name="connsiteY108" fmla="*/ 330617 h 346526"/>
                  <a:gd name="connsiteX109" fmla="*/ 173903 w 305016"/>
                  <a:gd name="connsiteY109" fmla="*/ 329337 h 346526"/>
                  <a:gd name="connsiteX110" fmla="*/ 171160 w 305016"/>
                  <a:gd name="connsiteY110" fmla="*/ 326594 h 346526"/>
                  <a:gd name="connsiteX111" fmla="*/ 168051 w 305016"/>
                  <a:gd name="connsiteY111" fmla="*/ 324583 h 346526"/>
                  <a:gd name="connsiteX112" fmla="*/ 166589 w 305016"/>
                  <a:gd name="connsiteY112" fmla="*/ 324217 h 346526"/>
                  <a:gd name="connsiteX113" fmla="*/ 162931 w 305016"/>
                  <a:gd name="connsiteY113" fmla="*/ 323486 h 346526"/>
                  <a:gd name="connsiteX114" fmla="*/ 154702 w 305016"/>
                  <a:gd name="connsiteY114" fmla="*/ 323486 h 346526"/>
                  <a:gd name="connsiteX115" fmla="*/ 146108 w 305016"/>
                  <a:gd name="connsiteY115" fmla="*/ 322571 h 346526"/>
                  <a:gd name="connsiteX116" fmla="*/ 141902 w 305016"/>
                  <a:gd name="connsiteY116" fmla="*/ 322571 h 346526"/>
                  <a:gd name="connsiteX117" fmla="*/ 141353 w 305016"/>
                  <a:gd name="connsiteY117" fmla="*/ 324034 h 346526"/>
                  <a:gd name="connsiteX118" fmla="*/ 139525 w 305016"/>
                  <a:gd name="connsiteY118" fmla="*/ 332629 h 346526"/>
                  <a:gd name="connsiteX119" fmla="*/ 137513 w 305016"/>
                  <a:gd name="connsiteY119" fmla="*/ 337200 h 346526"/>
                  <a:gd name="connsiteX120" fmla="*/ 137148 w 305016"/>
                  <a:gd name="connsiteY120" fmla="*/ 340309 h 346526"/>
                  <a:gd name="connsiteX121" fmla="*/ 135867 w 305016"/>
                  <a:gd name="connsiteY121" fmla="*/ 340309 h 346526"/>
                  <a:gd name="connsiteX122" fmla="*/ 130930 w 305016"/>
                  <a:gd name="connsiteY122" fmla="*/ 335189 h 346526"/>
                  <a:gd name="connsiteX123" fmla="*/ 130381 w 305016"/>
                  <a:gd name="connsiteY123" fmla="*/ 333543 h 346526"/>
                  <a:gd name="connsiteX124" fmla="*/ 129284 w 305016"/>
                  <a:gd name="connsiteY124" fmla="*/ 332812 h 346526"/>
                  <a:gd name="connsiteX125" fmla="*/ 127273 w 305016"/>
                  <a:gd name="connsiteY125" fmla="*/ 329886 h 346526"/>
                  <a:gd name="connsiteX126" fmla="*/ 125444 w 305016"/>
                  <a:gd name="connsiteY126" fmla="*/ 328606 h 346526"/>
                  <a:gd name="connsiteX127" fmla="*/ 116301 w 305016"/>
                  <a:gd name="connsiteY127" fmla="*/ 326229 h 346526"/>
                  <a:gd name="connsiteX128" fmla="*/ 113924 w 305016"/>
                  <a:gd name="connsiteY128" fmla="*/ 326229 h 346526"/>
                  <a:gd name="connsiteX129" fmla="*/ 109718 w 305016"/>
                  <a:gd name="connsiteY129" fmla="*/ 325314 h 346526"/>
                  <a:gd name="connsiteX130" fmla="*/ 97832 w 305016"/>
                  <a:gd name="connsiteY130" fmla="*/ 325314 h 346526"/>
                  <a:gd name="connsiteX131" fmla="*/ 93992 w 305016"/>
                  <a:gd name="connsiteY131" fmla="*/ 319646 h 346526"/>
                  <a:gd name="connsiteX132" fmla="*/ 91249 w 305016"/>
                  <a:gd name="connsiteY132" fmla="*/ 316902 h 346526"/>
                  <a:gd name="connsiteX133" fmla="*/ 89603 w 305016"/>
                  <a:gd name="connsiteY133" fmla="*/ 316537 h 346526"/>
                  <a:gd name="connsiteX134" fmla="*/ 87774 w 305016"/>
                  <a:gd name="connsiteY134" fmla="*/ 317634 h 346526"/>
                  <a:gd name="connsiteX135" fmla="*/ 81923 w 305016"/>
                  <a:gd name="connsiteY135" fmla="*/ 324948 h 346526"/>
                  <a:gd name="connsiteX136" fmla="*/ 76437 w 305016"/>
                  <a:gd name="connsiteY136" fmla="*/ 329337 h 346526"/>
                  <a:gd name="connsiteX137" fmla="*/ 72597 w 305016"/>
                  <a:gd name="connsiteY137" fmla="*/ 332812 h 346526"/>
                  <a:gd name="connsiteX138" fmla="*/ 69854 w 305016"/>
                  <a:gd name="connsiteY138" fmla="*/ 336469 h 346526"/>
                  <a:gd name="connsiteX139" fmla="*/ 69305 w 305016"/>
                  <a:gd name="connsiteY139" fmla="*/ 338480 h 346526"/>
                  <a:gd name="connsiteX140" fmla="*/ 66562 w 305016"/>
                  <a:gd name="connsiteY140" fmla="*/ 342869 h 346526"/>
                  <a:gd name="connsiteX141" fmla="*/ 64185 w 305016"/>
                  <a:gd name="connsiteY141" fmla="*/ 344880 h 346526"/>
                  <a:gd name="connsiteX142" fmla="*/ 63088 w 305016"/>
                  <a:gd name="connsiteY142" fmla="*/ 345064 h 346526"/>
                  <a:gd name="connsiteX143" fmla="*/ 58333 w 305016"/>
                  <a:gd name="connsiteY143" fmla="*/ 345064 h 346526"/>
                  <a:gd name="connsiteX144" fmla="*/ 55956 w 305016"/>
                  <a:gd name="connsiteY144" fmla="*/ 346161 h 346526"/>
                  <a:gd name="connsiteX145" fmla="*/ 50104 w 305016"/>
                  <a:gd name="connsiteY145" fmla="*/ 346526 h 346526"/>
                  <a:gd name="connsiteX146" fmla="*/ 47362 w 305016"/>
                  <a:gd name="connsiteY146" fmla="*/ 346161 h 346526"/>
                  <a:gd name="connsiteX147" fmla="*/ 43887 w 305016"/>
                  <a:gd name="connsiteY147" fmla="*/ 344515 h 346526"/>
                  <a:gd name="connsiteX148" fmla="*/ 43521 w 305016"/>
                  <a:gd name="connsiteY148" fmla="*/ 343966 h 346526"/>
                  <a:gd name="connsiteX149" fmla="*/ 41876 w 305016"/>
                  <a:gd name="connsiteY149" fmla="*/ 338480 h 346526"/>
                  <a:gd name="connsiteX150" fmla="*/ 41876 w 305016"/>
                  <a:gd name="connsiteY150" fmla="*/ 336469 h 346526"/>
                  <a:gd name="connsiteX151" fmla="*/ 39864 w 305016"/>
                  <a:gd name="connsiteY151" fmla="*/ 326594 h 346526"/>
                  <a:gd name="connsiteX152" fmla="*/ 39864 w 305016"/>
                  <a:gd name="connsiteY152" fmla="*/ 318183 h 346526"/>
                  <a:gd name="connsiteX153" fmla="*/ 38401 w 305016"/>
                  <a:gd name="connsiteY153" fmla="*/ 308491 h 346526"/>
                  <a:gd name="connsiteX154" fmla="*/ 35658 w 305016"/>
                  <a:gd name="connsiteY154" fmla="*/ 303919 h 346526"/>
                  <a:gd name="connsiteX155" fmla="*/ 35658 w 305016"/>
                  <a:gd name="connsiteY155" fmla="*/ 299896 h 346526"/>
                  <a:gd name="connsiteX156" fmla="*/ 34561 w 305016"/>
                  <a:gd name="connsiteY156" fmla="*/ 293862 h 346526"/>
                  <a:gd name="connsiteX157" fmla="*/ 34013 w 305016"/>
                  <a:gd name="connsiteY157" fmla="*/ 292216 h 346526"/>
                  <a:gd name="connsiteX158" fmla="*/ 30538 w 305016"/>
                  <a:gd name="connsiteY158" fmla="*/ 289107 h 346526"/>
                  <a:gd name="connsiteX159" fmla="*/ 28527 w 305016"/>
                  <a:gd name="connsiteY159" fmla="*/ 288193 h 346526"/>
                  <a:gd name="connsiteX160" fmla="*/ 27064 w 305016"/>
                  <a:gd name="connsiteY160" fmla="*/ 286547 h 346526"/>
                  <a:gd name="connsiteX161" fmla="*/ 27430 w 305016"/>
                  <a:gd name="connsiteY161" fmla="*/ 283073 h 346526"/>
                  <a:gd name="connsiteX162" fmla="*/ 27064 w 305016"/>
                  <a:gd name="connsiteY162" fmla="*/ 279050 h 346526"/>
                  <a:gd name="connsiteX163" fmla="*/ 25418 w 305016"/>
                  <a:gd name="connsiteY163" fmla="*/ 277038 h 346526"/>
                  <a:gd name="connsiteX164" fmla="*/ 21944 w 305016"/>
                  <a:gd name="connsiteY164" fmla="*/ 275393 h 346526"/>
                  <a:gd name="connsiteX165" fmla="*/ 21944 w 305016"/>
                  <a:gd name="connsiteY165" fmla="*/ 272833 h 346526"/>
                  <a:gd name="connsiteX166" fmla="*/ 23041 w 305016"/>
                  <a:gd name="connsiteY166" fmla="*/ 266981 h 346526"/>
                  <a:gd name="connsiteX167" fmla="*/ 23589 w 305016"/>
                  <a:gd name="connsiteY167" fmla="*/ 266432 h 346526"/>
                  <a:gd name="connsiteX168" fmla="*/ 27430 w 305016"/>
                  <a:gd name="connsiteY168" fmla="*/ 264969 h 346526"/>
                  <a:gd name="connsiteX169" fmla="*/ 28161 w 305016"/>
                  <a:gd name="connsiteY169" fmla="*/ 264055 h 346526"/>
                  <a:gd name="connsiteX170" fmla="*/ 28161 w 305016"/>
                  <a:gd name="connsiteY170" fmla="*/ 262409 h 346526"/>
                  <a:gd name="connsiteX171" fmla="*/ 26881 w 305016"/>
                  <a:gd name="connsiteY171" fmla="*/ 260032 h 346526"/>
                  <a:gd name="connsiteX172" fmla="*/ 27430 w 305016"/>
                  <a:gd name="connsiteY172" fmla="*/ 257106 h 346526"/>
                  <a:gd name="connsiteX173" fmla="*/ 29075 w 305016"/>
                  <a:gd name="connsiteY173" fmla="*/ 254729 h 346526"/>
                  <a:gd name="connsiteX174" fmla="*/ 28527 w 305016"/>
                  <a:gd name="connsiteY174" fmla="*/ 250340 h 346526"/>
                  <a:gd name="connsiteX175" fmla="*/ 24686 w 305016"/>
                  <a:gd name="connsiteY175" fmla="*/ 246683 h 346526"/>
                  <a:gd name="connsiteX176" fmla="*/ 19200 w 305016"/>
                  <a:gd name="connsiteY176" fmla="*/ 242477 h 346526"/>
                  <a:gd name="connsiteX177" fmla="*/ 16823 w 305016"/>
                  <a:gd name="connsiteY177" fmla="*/ 239917 h 346526"/>
                  <a:gd name="connsiteX178" fmla="*/ 15360 w 305016"/>
                  <a:gd name="connsiteY178" fmla="*/ 236260 h 346526"/>
                  <a:gd name="connsiteX179" fmla="*/ 13349 w 305016"/>
                  <a:gd name="connsiteY179" fmla="*/ 221813 h 346526"/>
                  <a:gd name="connsiteX180" fmla="*/ 13349 w 305016"/>
                  <a:gd name="connsiteY180" fmla="*/ 217059 h 346526"/>
                  <a:gd name="connsiteX181" fmla="*/ 10423 w 305016"/>
                  <a:gd name="connsiteY181" fmla="*/ 212670 h 346526"/>
                  <a:gd name="connsiteX182" fmla="*/ 8229 w 305016"/>
                  <a:gd name="connsiteY182" fmla="*/ 211025 h 346526"/>
                  <a:gd name="connsiteX183" fmla="*/ 3474 w 305016"/>
                  <a:gd name="connsiteY183" fmla="*/ 204807 h 346526"/>
                  <a:gd name="connsiteX184" fmla="*/ 2560 w 305016"/>
                  <a:gd name="connsiteY184" fmla="*/ 204807 h 346526"/>
                  <a:gd name="connsiteX185" fmla="*/ 731 w 305016"/>
                  <a:gd name="connsiteY185" fmla="*/ 202247 h 346526"/>
                  <a:gd name="connsiteX186" fmla="*/ 0 w 305016"/>
                  <a:gd name="connsiteY186" fmla="*/ 201881 h 346526"/>
                  <a:gd name="connsiteX187" fmla="*/ 366 w 305016"/>
                  <a:gd name="connsiteY187" fmla="*/ 199138 h 346526"/>
                  <a:gd name="connsiteX188" fmla="*/ 5851 w 305016"/>
                  <a:gd name="connsiteY188" fmla="*/ 190178 h 346526"/>
                  <a:gd name="connsiteX189" fmla="*/ 10606 w 305016"/>
                  <a:gd name="connsiteY189" fmla="*/ 185058 h 346526"/>
                  <a:gd name="connsiteX190" fmla="*/ 16458 w 305016"/>
                  <a:gd name="connsiteY190" fmla="*/ 177195 h 346526"/>
                  <a:gd name="connsiteX191" fmla="*/ 16823 w 305016"/>
                  <a:gd name="connsiteY191" fmla="*/ 172806 h 346526"/>
                  <a:gd name="connsiteX192" fmla="*/ 16092 w 305016"/>
                  <a:gd name="connsiteY192" fmla="*/ 171160 h 346526"/>
                  <a:gd name="connsiteX193" fmla="*/ 13349 w 305016"/>
                  <a:gd name="connsiteY193" fmla="*/ 168600 h 346526"/>
                  <a:gd name="connsiteX194" fmla="*/ 11337 w 305016"/>
                  <a:gd name="connsiteY194" fmla="*/ 167869 h 346526"/>
                  <a:gd name="connsiteX195" fmla="*/ 9692 w 305016"/>
                  <a:gd name="connsiteY195" fmla="*/ 165491 h 346526"/>
                  <a:gd name="connsiteX196" fmla="*/ 8594 w 305016"/>
                  <a:gd name="connsiteY196" fmla="*/ 164760 h 346526"/>
                  <a:gd name="connsiteX197" fmla="*/ 7680 w 305016"/>
                  <a:gd name="connsiteY197" fmla="*/ 162017 h 346526"/>
                  <a:gd name="connsiteX198" fmla="*/ 7314 w 305016"/>
                  <a:gd name="connsiteY198" fmla="*/ 157628 h 346526"/>
                  <a:gd name="connsiteX199" fmla="*/ 7680 w 305016"/>
                  <a:gd name="connsiteY199" fmla="*/ 151960 h 346526"/>
                  <a:gd name="connsiteX200" fmla="*/ 10057 w 305016"/>
                  <a:gd name="connsiteY200" fmla="*/ 147571 h 346526"/>
                  <a:gd name="connsiteX201" fmla="*/ 12435 w 305016"/>
                  <a:gd name="connsiteY201" fmla="*/ 145925 h 346526"/>
                  <a:gd name="connsiteX202" fmla="*/ 13349 w 305016"/>
                  <a:gd name="connsiteY202" fmla="*/ 142817 h 346526"/>
                  <a:gd name="connsiteX203" fmla="*/ 13349 w 305016"/>
                  <a:gd name="connsiteY203" fmla="*/ 140439 h 346526"/>
                  <a:gd name="connsiteX204" fmla="*/ 12617 w 305016"/>
                  <a:gd name="connsiteY204" fmla="*/ 137696 h 346526"/>
                  <a:gd name="connsiteX205" fmla="*/ 8229 w 305016"/>
                  <a:gd name="connsiteY205" fmla="*/ 132210 h 346526"/>
                  <a:gd name="connsiteX206" fmla="*/ 8229 w 305016"/>
                  <a:gd name="connsiteY206" fmla="*/ 130564 h 346526"/>
                  <a:gd name="connsiteX207" fmla="*/ 10057 w 305016"/>
                  <a:gd name="connsiteY207" fmla="*/ 127822 h 346526"/>
                  <a:gd name="connsiteX208" fmla="*/ 16092 w 305016"/>
                  <a:gd name="connsiteY208" fmla="*/ 124896 h 346526"/>
                  <a:gd name="connsiteX209" fmla="*/ 16823 w 305016"/>
                  <a:gd name="connsiteY209" fmla="*/ 123799 h 346526"/>
                  <a:gd name="connsiteX210" fmla="*/ 16823 w 305016"/>
                  <a:gd name="connsiteY210" fmla="*/ 115387 h 346526"/>
                  <a:gd name="connsiteX211" fmla="*/ 15177 w 305016"/>
                  <a:gd name="connsiteY211" fmla="*/ 106792 h 346526"/>
                  <a:gd name="connsiteX212" fmla="*/ 15177 w 305016"/>
                  <a:gd name="connsiteY212" fmla="*/ 101855 h 346526"/>
                  <a:gd name="connsiteX213" fmla="*/ 16458 w 305016"/>
                  <a:gd name="connsiteY213" fmla="*/ 93260 h 346526"/>
                  <a:gd name="connsiteX214" fmla="*/ 16458 w 305016"/>
                  <a:gd name="connsiteY214" fmla="*/ 82106 h 346526"/>
                  <a:gd name="connsiteX215" fmla="*/ 18652 w 305016"/>
                  <a:gd name="connsiteY215" fmla="*/ 76986 h 346526"/>
                  <a:gd name="connsiteX216" fmla="*/ 22309 w 305016"/>
                  <a:gd name="connsiteY216" fmla="*/ 72963 h 346526"/>
                  <a:gd name="connsiteX217" fmla="*/ 23041 w 305016"/>
                  <a:gd name="connsiteY217" fmla="*/ 72048 h 346526"/>
                  <a:gd name="connsiteX218" fmla="*/ 23041 w 305016"/>
                  <a:gd name="connsiteY218" fmla="*/ 70768 h 346526"/>
                  <a:gd name="connsiteX219" fmla="*/ 16092 w 305016"/>
                  <a:gd name="connsiteY219" fmla="*/ 59979 h 346526"/>
                  <a:gd name="connsiteX220" fmla="*/ 366 w 305016"/>
                  <a:gd name="connsiteY220" fmla="*/ 32550 h 34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305016" h="346526">
                    <a:moveTo>
                      <a:pt x="366" y="32550"/>
                    </a:moveTo>
                    <a:lnTo>
                      <a:pt x="1463" y="31818"/>
                    </a:lnTo>
                    <a:lnTo>
                      <a:pt x="5120" y="31818"/>
                    </a:lnTo>
                    <a:lnTo>
                      <a:pt x="13349" y="34561"/>
                    </a:lnTo>
                    <a:lnTo>
                      <a:pt x="32367" y="35110"/>
                    </a:lnTo>
                    <a:lnTo>
                      <a:pt x="36390" y="33464"/>
                    </a:lnTo>
                    <a:lnTo>
                      <a:pt x="38767" y="31818"/>
                    </a:lnTo>
                    <a:lnTo>
                      <a:pt x="50836" y="27613"/>
                    </a:lnTo>
                    <a:lnTo>
                      <a:pt x="54310" y="25601"/>
                    </a:lnTo>
                    <a:lnTo>
                      <a:pt x="65465" y="15544"/>
                    </a:lnTo>
                    <a:lnTo>
                      <a:pt x="73328" y="6218"/>
                    </a:lnTo>
                    <a:lnTo>
                      <a:pt x="76071" y="3840"/>
                    </a:lnTo>
                    <a:lnTo>
                      <a:pt x="83386" y="1829"/>
                    </a:lnTo>
                    <a:lnTo>
                      <a:pt x="86494" y="1829"/>
                    </a:lnTo>
                    <a:lnTo>
                      <a:pt x="98746" y="0"/>
                    </a:lnTo>
                    <a:lnTo>
                      <a:pt x="107341" y="549"/>
                    </a:lnTo>
                    <a:lnTo>
                      <a:pt x="109352" y="2012"/>
                    </a:lnTo>
                    <a:lnTo>
                      <a:pt x="111364" y="5120"/>
                    </a:lnTo>
                    <a:lnTo>
                      <a:pt x="112461" y="13349"/>
                    </a:lnTo>
                    <a:lnTo>
                      <a:pt x="112461" y="27978"/>
                    </a:lnTo>
                    <a:lnTo>
                      <a:pt x="111730" y="32733"/>
                    </a:lnTo>
                    <a:lnTo>
                      <a:pt x="109718" y="35841"/>
                    </a:lnTo>
                    <a:lnTo>
                      <a:pt x="108986" y="38036"/>
                    </a:lnTo>
                    <a:lnTo>
                      <a:pt x="108804" y="41327"/>
                    </a:lnTo>
                    <a:lnTo>
                      <a:pt x="111364" y="52299"/>
                    </a:lnTo>
                    <a:lnTo>
                      <a:pt x="115204" y="57968"/>
                    </a:lnTo>
                    <a:lnTo>
                      <a:pt x="118678" y="61077"/>
                    </a:lnTo>
                    <a:lnTo>
                      <a:pt x="131296" y="70220"/>
                    </a:lnTo>
                    <a:lnTo>
                      <a:pt x="137148" y="72048"/>
                    </a:lnTo>
                    <a:lnTo>
                      <a:pt x="145011" y="72963"/>
                    </a:lnTo>
                    <a:lnTo>
                      <a:pt x="154337" y="72963"/>
                    </a:lnTo>
                    <a:lnTo>
                      <a:pt x="161468" y="74608"/>
                    </a:lnTo>
                    <a:lnTo>
                      <a:pt x="164211" y="77351"/>
                    </a:lnTo>
                    <a:lnTo>
                      <a:pt x="165308" y="79363"/>
                    </a:lnTo>
                    <a:lnTo>
                      <a:pt x="168600" y="83203"/>
                    </a:lnTo>
                    <a:lnTo>
                      <a:pt x="172074" y="84849"/>
                    </a:lnTo>
                    <a:lnTo>
                      <a:pt x="189995" y="89237"/>
                    </a:lnTo>
                    <a:lnTo>
                      <a:pt x="197127" y="96003"/>
                    </a:lnTo>
                    <a:lnTo>
                      <a:pt x="199870" y="97832"/>
                    </a:lnTo>
                    <a:lnTo>
                      <a:pt x="204075" y="97832"/>
                    </a:lnTo>
                    <a:lnTo>
                      <a:pt x="208830" y="96735"/>
                    </a:lnTo>
                    <a:lnTo>
                      <a:pt x="210842" y="96735"/>
                    </a:lnTo>
                    <a:lnTo>
                      <a:pt x="216693" y="97832"/>
                    </a:lnTo>
                    <a:lnTo>
                      <a:pt x="225836" y="103135"/>
                    </a:lnTo>
                    <a:lnTo>
                      <a:pt x="228945" y="105512"/>
                    </a:lnTo>
                    <a:lnTo>
                      <a:pt x="232054" y="110267"/>
                    </a:lnTo>
                    <a:lnTo>
                      <a:pt x="234431" y="117033"/>
                    </a:lnTo>
                    <a:lnTo>
                      <a:pt x="234797" y="123799"/>
                    </a:lnTo>
                    <a:lnTo>
                      <a:pt x="236625" y="127822"/>
                    </a:lnTo>
                    <a:lnTo>
                      <a:pt x="238271" y="130382"/>
                    </a:lnTo>
                    <a:lnTo>
                      <a:pt x="238271" y="134405"/>
                    </a:lnTo>
                    <a:lnTo>
                      <a:pt x="237174" y="142085"/>
                    </a:lnTo>
                    <a:lnTo>
                      <a:pt x="233516" y="142451"/>
                    </a:lnTo>
                    <a:lnTo>
                      <a:pt x="233516" y="144462"/>
                    </a:lnTo>
                    <a:lnTo>
                      <a:pt x="233882" y="146840"/>
                    </a:lnTo>
                    <a:lnTo>
                      <a:pt x="236808" y="154337"/>
                    </a:lnTo>
                    <a:lnTo>
                      <a:pt x="239917" y="164394"/>
                    </a:lnTo>
                    <a:lnTo>
                      <a:pt x="243025" y="170063"/>
                    </a:lnTo>
                    <a:lnTo>
                      <a:pt x="249974" y="170063"/>
                    </a:lnTo>
                    <a:lnTo>
                      <a:pt x="254729" y="171160"/>
                    </a:lnTo>
                    <a:lnTo>
                      <a:pt x="260946" y="171160"/>
                    </a:lnTo>
                    <a:lnTo>
                      <a:pt x="263689" y="171892"/>
                    </a:lnTo>
                    <a:lnTo>
                      <a:pt x="283438" y="172258"/>
                    </a:lnTo>
                    <a:lnTo>
                      <a:pt x="285633" y="172806"/>
                    </a:lnTo>
                    <a:lnTo>
                      <a:pt x="286913" y="173903"/>
                    </a:lnTo>
                    <a:lnTo>
                      <a:pt x="287644" y="175915"/>
                    </a:lnTo>
                    <a:lnTo>
                      <a:pt x="286913" y="180303"/>
                    </a:lnTo>
                    <a:lnTo>
                      <a:pt x="285633" y="184326"/>
                    </a:lnTo>
                    <a:lnTo>
                      <a:pt x="285633" y="187070"/>
                    </a:lnTo>
                    <a:lnTo>
                      <a:pt x="287644" y="196213"/>
                    </a:lnTo>
                    <a:lnTo>
                      <a:pt x="295873" y="199138"/>
                    </a:lnTo>
                    <a:lnTo>
                      <a:pt x="296787" y="200053"/>
                    </a:lnTo>
                    <a:lnTo>
                      <a:pt x="298982" y="207002"/>
                    </a:lnTo>
                    <a:lnTo>
                      <a:pt x="303919" y="215413"/>
                    </a:lnTo>
                    <a:lnTo>
                      <a:pt x="305016" y="219802"/>
                    </a:lnTo>
                    <a:lnTo>
                      <a:pt x="305016" y="230408"/>
                    </a:lnTo>
                    <a:lnTo>
                      <a:pt x="304285" y="244306"/>
                    </a:lnTo>
                    <a:lnTo>
                      <a:pt x="303919" y="245952"/>
                    </a:lnTo>
                    <a:lnTo>
                      <a:pt x="301359" y="250706"/>
                    </a:lnTo>
                    <a:lnTo>
                      <a:pt x="298982" y="256009"/>
                    </a:lnTo>
                    <a:lnTo>
                      <a:pt x="298616" y="258569"/>
                    </a:lnTo>
                    <a:lnTo>
                      <a:pt x="298616" y="262043"/>
                    </a:lnTo>
                    <a:lnTo>
                      <a:pt x="299530" y="264421"/>
                    </a:lnTo>
                    <a:lnTo>
                      <a:pt x="299896" y="269724"/>
                    </a:lnTo>
                    <a:lnTo>
                      <a:pt x="299530" y="270455"/>
                    </a:lnTo>
                    <a:lnTo>
                      <a:pt x="295873" y="271552"/>
                    </a:lnTo>
                    <a:lnTo>
                      <a:pt x="295324" y="272101"/>
                    </a:lnTo>
                    <a:lnTo>
                      <a:pt x="292399" y="268992"/>
                    </a:lnTo>
                    <a:lnTo>
                      <a:pt x="291667" y="267529"/>
                    </a:lnTo>
                    <a:lnTo>
                      <a:pt x="284901" y="258020"/>
                    </a:lnTo>
                    <a:lnTo>
                      <a:pt x="280695" y="253997"/>
                    </a:lnTo>
                    <a:lnTo>
                      <a:pt x="275941" y="251072"/>
                    </a:lnTo>
                    <a:lnTo>
                      <a:pt x="269358" y="249243"/>
                    </a:lnTo>
                    <a:lnTo>
                      <a:pt x="249974" y="249060"/>
                    </a:lnTo>
                    <a:lnTo>
                      <a:pt x="247780" y="249243"/>
                    </a:lnTo>
                    <a:lnTo>
                      <a:pt x="233882" y="253083"/>
                    </a:lnTo>
                    <a:lnTo>
                      <a:pt x="232054" y="253083"/>
                    </a:lnTo>
                    <a:lnTo>
                      <a:pt x="207001" y="260763"/>
                    </a:lnTo>
                    <a:lnTo>
                      <a:pt x="198590" y="262775"/>
                    </a:lnTo>
                    <a:lnTo>
                      <a:pt x="197492" y="265518"/>
                    </a:lnTo>
                    <a:lnTo>
                      <a:pt x="196029" y="272101"/>
                    </a:lnTo>
                    <a:lnTo>
                      <a:pt x="190909" y="279050"/>
                    </a:lnTo>
                    <a:lnTo>
                      <a:pt x="186155" y="287827"/>
                    </a:lnTo>
                    <a:lnTo>
                      <a:pt x="185789" y="289107"/>
                    </a:lnTo>
                    <a:lnTo>
                      <a:pt x="185789" y="300445"/>
                    </a:lnTo>
                    <a:lnTo>
                      <a:pt x="186521" y="302822"/>
                    </a:lnTo>
                    <a:lnTo>
                      <a:pt x="186521" y="305931"/>
                    </a:lnTo>
                    <a:lnTo>
                      <a:pt x="181401" y="324034"/>
                    </a:lnTo>
                    <a:lnTo>
                      <a:pt x="177560" y="330617"/>
                    </a:lnTo>
                    <a:lnTo>
                      <a:pt x="173903" y="329337"/>
                    </a:lnTo>
                    <a:lnTo>
                      <a:pt x="171160" y="326594"/>
                    </a:lnTo>
                    <a:lnTo>
                      <a:pt x="168051" y="324583"/>
                    </a:lnTo>
                    <a:lnTo>
                      <a:pt x="166589" y="324217"/>
                    </a:lnTo>
                    <a:lnTo>
                      <a:pt x="162931" y="323486"/>
                    </a:lnTo>
                    <a:lnTo>
                      <a:pt x="154702" y="323486"/>
                    </a:lnTo>
                    <a:lnTo>
                      <a:pt x="146108" y="322571"/>
                    </a:lnTo>
                    <a:lnTo>
                      <a:pt x="141902" y="322571"/>
                    </a:lnTo>
                    <a:lnTo>
                      <a:pt x="141353" y="324034"/>
                    </a:lnTo>
                    <a:lnTo>
                      <a:pt x="139525" y="332629"/>
                    </a:lnTo>
                    <a:lnTo>
                      <a:pt x="137513" y="337200"/>
                    </a:lnTo>
                    <a:lnTo>
                      <a:pt x="137148" y="340309"/>
                    </a:lnTo>
                    <a:lnTo>
                      <a:pt x="135867" y="340309"/>
                    </a:lnTo>
                    <a:lnTo>
                      <a:pt x="130930" y="335189"/>
                    </a:lnTo>
                    <a:lnTo>
                      <a:pt x="130381" y="333543"/>
                    </a:lnTo>
                    <a:lnTo>
                      <a:pt x="129284" y="332812"/>
                    </a:lnTo>
                    <a:lnTo>
                      <a:pt x="127273" y="329886"/>
                    </a:lnTo>
                    <a:lnTo>
                      <a:pt x="125444" y="328606"/>
                    </a:lnTo>
                    <a:lnTo>
                      <a:pt x="116301" y="326229"/>
                    </a:lnTo>
                    <a:lnTo>
                      <a:pt x="113924" y="326229"/>
                    </a:lnTo>
                    <a:lnTo>
                      <a:pt x="109718" y="325314"/>
                    </a:lnTo>
                    <a:lnTo>
                      <a:pt x="97832" y="325314"/>
                    </a:lnTo>
                    <a:lnTo>
                      <a:pt x="93992" y="319646"/>
                    </a:lnTo>
                    <a:lnTo>
                      <a:pt x="91249" y="316902"/>
                    </a:lnTo>
                    <a:lnTo>
                      <a:pt x="89603" y="316537"/>
                    </a:lnTo>
                    <a:lnTo>
                      <a:pt x="87774" y="317634"/>
                    </a:lnTo>
                    <a:lnTo>
                      <a:pt x="81923" y="324948"/>
                    </a:lnTo>
                    <a:lnTo>
                      <a:pt x="76437" y="329337"/>
                    </a:lnTo>
                    <a:lnTo>
                      <a:pt x="72597" y="332812"/>
                    </a:lnTo>
                    <a:lnTo>
                      <a:pt x="69854" y="336469"/>
                    </a:lnTo>
                    <a:lnTo>
                      <a:pt x="69305" y="338480"/>
                    </a:lnTo>
                    <a:lnTo>
                      <a:pt x="66562" y="342869"/>
                    </a:lnTo>
                    <a:lnTo>
                      <a:pt x="64185" y="344880"/>
                    </a:lnTo>
                    <a:lnTo>
                      <a:pt x="63088" y="345064"/>
                    </a:lnTo>
                    <a:lnTo>
                      <a:pt x="58333" y="345064"/>
                    </a:lnTo>
                    <a:lnTo>
                      <a:pt x="55956" y="346161"/>
                    </a:lnTo>
                    <a:lnTo>
                      <a:pt x="50104" y="346526"/>
                    </a:lnTo>
                    <a:lnTo>
                      <a:pt x="47362" y="346161"/>
                    </a:lnTo>
                    <a:lnTo>
                      <a:pt x="43887" y="344515"/>
                    </a:lnTo>
                    <a:lnTo>
                      <a:pt x="43521" y="343966"/>
                    </a:lnTo>
                    <a:lnTo>
                      <a:pt x="41876" y="338480"/>
                    </a:lnTo>
                    <a:lnTo>
                      <a:pt x="41876" y="336469"/>
                    </a:lnTo>
                    <a:lnTo>
                      <a:pt x="39864" y="326594"/>
                    </a:lnTo>
                    <a:lnTo>
                      <a:pt x="39864" y="318183"/>
                    </a:lnTo>
                    <a:lnTo>
                      <a:pt x="38401" y="308491"/>
                    </a:lnTo>
                    <a:lnTo>
                      <a:pt x="35658" y="303919"/>
                    </a:lnTo>
                    <a:lnTo>
                      <a:pt x="35658" y="299896"/>
                    </a:lnTo>
                    <a:lnTo>
                      <a:pt x="34561" y="293862"/>
                    </a:lnTo>
                    <a:lnTo>
                      <a:pt x="34013" y="292216"/>
                    </a:lnTo>
                    <a:lnTo>
                      <a:pt x="30538" y="289107"/>
                    </a:lnTo>
                    <a:lnTo>
                      <a:pt x="28527" y="288193"/>
                    </a:lnTo>
                    <a:lnTo>
                      <a:pt x="27064" y="286547"/>
                    </a:lnTo>
                    <a:lnTo>
                      <a:pt x="27430" y="283073"/>
                    </a:lnTo>
                    <a:lnTo>
                      <a:pt x="27064" y="279050"/>
                    </a:lnTo>
                    <a:lnTo>
                      <a:pt x="25418" y="277038"/>
                    </a:lnTo>
                    <a:lnTo>
                      <a:pt x="21944" y="275393"/>
                    </a:lnTo>
                    <a:lnTo>
                      <a:pt x="21944" y="272833"/>
                    </a:lnTo>
                    <a:lnTo>
                      <a:pt x="23041" y="266981"/>
                    </a:lnTo>
                    <a:lnTo>
                      <a:pt x="23589" y="266432"/>
                    </a:lnTo>
                    <a:lnTo>
                      <a:pt x="27430" y="264969"/>
                    </a:lnTo>
                    <a:lnTo>
                      <a:pt x="28161" y="264055"/>
                    </a:lnTo>
                    <a:lnTo>
                      <a:pt x="28161" y="262409"/>
                    </a:lnTo>
                    <a:lnTo>
                      <a:pt x="26881" y="260032"/>
                    </a:lnTo>
                    <a:lnTo>
                      <a:pt x="27430" y="257106"/>
                    </a:lnTo>
                    <a:lnTo>
                      <a:pt x="29075" y="254729"/>
                    </a:lnTo>
                    <a:lnTo>
                      <a:pt x="28527" y="250340"/>
                    </a:lnTo>
                    <a:lnTo>
                      <a:pt x="24686" y="246683"/>
                    </a:lnTo>
                    <a:lnTo>
                      <a:pt x="19200" y="242477"/>
                    </a:lnTo>
                    <a:lnTo>
                      <a:pt x="16823" y="239917"/>
                    </a:lnTo>
                    <a:lnTo>
                      <a:pt x="15360" y="236260"/>
                    </a:lnTo>
                    <a:lnTo>
                      <a:pt x="13349" y="221813"/>
                    </a:lnTo>
                    <a:lnTo>
                      <a:pt x="13349" y="217059"/>
                    </a:lnTo>
                    <a:lnTo>
                      <a:pt x="10423" y="212670"/>
                    </a:lnTo>
                    <a:lnTo>
                      <a:pt x="8229" y="211025"/>
                    </a:lnTo>
                    <a:lnTo>
                      <a:pt x="3474" y="204807"/>
                    </a:lnTo>
                    <a:lnTo>
                      <a:pt x="2560" y="204807"/>
                    </a:lnTo>
                    <a:lnTo>
                      <a:pt x="731" y="202247"/>
                    </a:lnTo>
                    <a:lnTo>
                      <a:pt x="0" y="201881"/>
                    </a:lnTo>
                    <a:lnTo>
                      <a:pt x="366" y="199138"/>
                    </a:lnTo>
                    <a:lnTo>
                      <a:pt x="5851" y="190178"/>
                    </a:lnTo>
                    <a:lnTo>
                      <a:pt x="10606" y="185058"/>
                    </a:lnTo>
                    <a:lnTo>
                      <a:pt x="16458" y="177195"/>
                    </a:lnTo>
                    <a:lnTo>
                      <a:pt x="16823" y="172806"/>
                    </a:lnTo>
                    <a:lnTo>
                      <a:pt x="16092" y="171160"/>
                    </a:lnTo>
                    <a:lnTo>
                      <a:pt x="13349" y="168600"/>
                    </a:lnTo>
                    <a:lnTo>
                      <a:pt x="11337" y="167869"/>
                    </a:lnTo>
                    <a:lnTo>
                      <a:pt x="9692" y="165491"/>
                    </a:lnTo>
                    <a:lnTo>
                      <a:pt x="8594" y="164760"/>
                    </a:lnTo>
                    <a:lnTo>
                      <a:pt x="7680" y="162017"/>
                    </a:lnTo>
                    <a:lnTo>
                      <a:pt x="7314" y="157628"/>
                    </a:lnTo>
                    <a:lnTo>
                      <a:pt x="7680" y="151960"/>
                    </a:lnTo>
                    <a:lnTo>
                      <a:pt x="10057" y="147571"/>
                    </a:lnTo>
                    <a:lnTo>
                      <a:pt x="12435" y="145925"/>
                    </a:lnTo>
                    <a:lnTo>
                      <a:pt x="13349" y="142817"/>
                    </a:lnTo>
                    <a:lnTo>
                      <a:pt x="13349" y="140439"/>
                    </a:lnTo>
                    <a:lnTo>
                      <a:pt x="12617" y="137696"/>
                    </a:lnTo>
                    <a:lnTo>
                      <a:pt x="8229" y="132210"/>
                    </a:lnTo>
                    <a:lnTo>
                      <a:pt x="8229" y="130564"/>
                    </a:lnTo>
                    <a:lnTo>
                      <a:pt x="10057" y="127822"/>
                    </a:lnTo>
                    <a:lnTo>
                      <a:pt x="16092" y="124896"/>
                    </a:lnTo>
                    <a:lnTo>
                      <a:pt x="16823" y="123799"/>
                    </a:lnTo>
                    <a:lnTo>
                      <a:pt x="16823" y="115387"/>
                    </a:lnTo>
                    <a:lnTo>
                      <a:pt x="15177" y="106792"/>
                    </a:lnTo>
                    <a:lnTo>
                      <a:pt x="15177" y="101855"/>
                    </a:lnTo>
                    <a:lnTo>
                      <a:pt x="16458" y="93260"/>
                    </a:lnTo>
                    <a:lnTo>
                      <a:pt x="16458" y="82106"/>
                    </a:lnTo>
                    <a:lnTo>
                      <a:pt x="18652" y="76986"/>
                    </a:lnTo>
                    <a:lnTo>
                      <a:pt x="22309" y="72963"/>
                    </a:lnTo>
                    <a:lnTo>
                      <a:pt x="23041" y="72048"/>
                    </a:lnTo>
                    <a:lnTo>
                      <a:pt x="23041" y="70768"/>
                    </a:lnTo>
                    <a:lnTo>
                      <a:pt x="16092" y="59979"/>
                    </a:lnTo>
                    <a:lnTo>
                      <a:pt x="366" y="32550"/>
                    </a:lnTo>
                    <a:close/>
                  </a:path>
                </a:pathLst>
              </a:custGeom>
              <a:grpFill/>
              <a:ln w="18272" cap="flat">
                <a:noFill/>
                <a:prstDash val="solid"/>
                <a:miter/>
              </a:ln>
            </p:spPr>
            <p:txBody>
              <a:bodyPr rtlCol="0" anchor="ctr"/>
              <a:lstStyle/>
              <a:p>
                <a:endParaRPr lang="en-GB" sz="1463"/>
              </a:p>
            </p:txBody>
          </p:sp>
          <p:sp>
            <p:nvSpPr>
              <p:cNvPr id="740" name="Freeform: Shape 739">
                <a:extLst>
                  <a:ext uri="{FF2B5EF4-FFF2-40B4-BE49-F238E27FC236}">
                    <a16:creationId xmlns:a16="http://schemas.microsoft.com/office/drawing/2014/main" id="{E1E91D5B-4BB6-2132-ED9B-32F54608713B}"/>
                  </a:ext>
                </a:extLst>
              </p:cNvPr>
              <p:cNvSpPr/>
              <p:nvPr/>
            </p:nvSpPr>
            <p:spPr>
              <a:xfrm>
                <a:off x="4217730" y="4596068"/>
                <a:ext cx="305016" cy="346526"/>
              </a:xfrm>
              <a:custGeom>
                <a:avLst/>
                <a:gdLst>
                  <a:gd name="connsiteX0" fmla="*/ 366 w 305016"/>
                  <a:gd name="connsiteY0" fmla="*/ 32550 h 346526"/>
                  <a:gd name="connsiteX1" fmla="*/ 1463 w 305016"/>
                  <a:gd name="connsiteY1" fmla="*/ 31818 h 346526"/>
                  <a:gd name="connsiteX2" fmla="*/ 5120 w 305016"/>
                  <a:gd name="connsiteY2" fmla="*/ 31818 h 346526"/>
                  <a:gd name="connsiteX3" fmla="*/ 13349 w 305016"/>
                  <a:gd name="connsiteY3" fmla="*/ 34561 h 346526"/>
                  <a:gd name="connsiteX4" fmla="*/ 32367 w 305016"/>
                  <a:gd name="connsiteY4" fmla="*/ 35110 h 346526"/>
                  <a:gd name="connsiteX5" fmla="*/ 36390 w 305016"/>
                  <a:gd name="connsiteY5" fmla="*/ 33464 h 346526"/>
                  <a:gd name="connsiteX6" fmla="*/ 38767 w 305016"/>
                  <a:gd name="connsiteY6" fmla="*/ 31818 h 346526"/>
                  <a:gd name="connsiteX7" fmla="*/ 50836 w 305016"/>
                  <a:gd name="connsiteY7" fmla="*/ 27613 h 346526"/>
                  <a:gd name="connsiteX8" fmla="*/ 54310 w 305016"/>
                  <a:gd name="connsiteY8" fmla="*/ 25601 h 346526"/>
                  <a:gd name="connsiteX9" fmla="*/ 65465 w 305016"/>
                  <a:gd name="connsiteY9" fmla="*/ 15544 h 346526"/>
                  <a:gd name="connsiteX10" fmla="*/ 73328 w 305016"/>
                  <a:gd name="connsiteY10" fmla="*/ 6218 h 346526"/>
                  <a:gd name="connsiteX11" fmla="*/ 76071 w 305016"/>
                  <a:gd name="connsiteY11" fmla="*/ 3840 h 346526"/>
                  <a:gd name="connsiteX12" fmla="*/ 83386 w 305016"/>
                  <a:gd name="connsiteY12" fmla="*/ 1829 h 346526"/>
                  <a:gd name="connsiteX13" fmla="*/ 86494 w 305016"/>
                  <a:gd name="connsiteY13" fmla="*/ 1829 h 346526"/>
                  <a:gd name="connsiteX14" fmla="*/ 98746 w 305016"/>
                  <a:gd name="connsiteY14" fmla="*/ 0 h 346526"/>
                  <a:gd name="connsiteX15" fmla="*/ 107341 w 305016"/>
                  <a:gd name="connsiteY15" fmla="*/ 549 h 346526"/>
                  <a:gd name="connsiteX16" fmla="*/ 109352 w 305016"/>
                  <a:gd name="connsiteY16" fmla="*/ 2012 h 346526"/>
                  <a:gd name="connsiteX17" fmla="*/ 111364 w 305016"/>
                  <a:gd name="connsiteY17" fmla="*/ 5120 h 346526"/>
                  <a:gd name="connsiteX18" fmla="*/ 112461 w 305016"/>
                  <a:gd name="connsiteY18" fmla="*/ 13349 h 346526"/>
                  <a:gd name="connsiteX19" fmla="*/ 112461 w 305016"/>
                  <a:gd name="connsiteY19" fmla="*/ 27978 h 346526"/>
                  <a:gd name="connsiteX20" fmla="*/ 111730 w 305016"/>
                  <a:gd name="connsiteY20" fmla="*/ 32733 h 346526"/>
                  <a:gd name="connsiteX21" fmla="*/ 109718 w 305016"/>
                  <a:gd name="connsiteY21" fmla="*/ 35841 h 346526"/>
                  <a:gd name="connsiteX22" fmla="*/ 108986 w 305016"/>
                  <a:gd name="connsiteY22" fmla="*/ 38036 h 346526"/>
                  <a:gd name="connsiteX23" fmla="*/ 108804 w 305016"/>
                  <a:gd name="connsiteY23" fmla="*/ 41327 h 346526"/>
                  <a:gd name="connsiteX24" fmla="*/ 111364 w 305016"/>
                  <a:gd name="connsiteY24" fmla="*/ 52299 h 346526"/>
                  <a:gd name="connsiteX25" fmla="*/ 115204 w 305016"/>
                  <a:gd name="connsiteY25" fmla="*/ 57968 h 346526"/>
                  <a:gd name="connsiteX26" fmla="*/ 118678 w 305016"/>
                  <a:gd name="connsiteY26" fmla="*/ 61077 h 346526"/>
                  <a:gd name="connsiteX27" fmla="*/ 131296 w 305016"/>
                  <a:gd name="connsiteY27" fmla="*/ 70220 h 346526"/>
                  <a:gd name="connsiteX28" fmla="*/ 137148 w 305016"/>
                  <a:gd name="connsiteY28" fmla="*/ 72048 h 346526"/>
                  <a:gd name="connsiteX29" fmla="*/ 145011 w 305016"/>
                  <a:gd name="connsiteY29" fmla="*/ 72963 h 346526"/>
                  <a:gd name="connsiteX30" fmla="*/ 154337 w 305016"/>
                  <a:gd name="connsiteY30" fmla="*/ 72963 h 346526"/>
                  <a:gd name="connsiteX31" fmla="*/ 161468 w 305016"/>
                  <a:gd name="connsiteY31" fmla="*/ 74608 h 346526"/>
                  <a:gd name="connsiteX32" fmla="*/ 164211 w 305016"/>
                  <a:gd name="connsiteY32" fmla="*/ 77351 h 346526"/>
                  <a:gd name="connsiteX33" fmla="*/ 165308 w 305016"/>
                  <a:gd name="connsiteY33" fmla="*/ 79363 h 346526"/>
                  <a:gd name="connsiteX34" fmla="*/ 168600 w 305016"/>
                  <a:gd name="connsiteY34" fmla="*/ 83203 h 346526"/>
                  <a:gd name="connsiteX35" fmla="*/ 172074 w 305016"/>
                  <a:gd name="connsiteY35" fmla="*/ 84849 h 346526"/>
                  <a:gd name="connsiteX36" fmla="*/ 189995 w 305016"/>
                  <a:gd name="connsiteY36" fmla="*/ 89237 h 346526"/>
                  <a:gd name="connsiteX37" fmla="*/ 197127 w 305016"/>
                  <a:gd name="connsiteY37" fmla="*/ 96003 h 346526"/>
                  <a:gd name="connsiteX38" fmla="*/ 199870 w 305016"/>
                  <a:gd name="connsiteY38" fmla="*/ 97832 h 346526"/>
                  <a:gd name="connsiteX39" fmla="*/ 204075 w 305016"/>
                  <a:gd name="connsiteY39" fmla="*/ 97832 h 346526"/>
                  <a:gd name="connsiteX40" fmla="*/ 208830 w 305016"/>
                  <a:gd name="connsiteY40" fmla="*/ 96735 h 346526"/>
                  <a:gd name="connsiteX41" fmla="*/ 210842 w 305016"/>
                  <a:gd name="connsiteY41" fmla="*/ 96735 h 346526"/>
                  <a:gd name="connsiteX42" fmla="*/ 216693 w 305016"/>
                  <a:gd name="connsiteY42" fmla="*/ 97832 h 346526"/>
                  <a:gd name="connsiteX43" fmla="*/ 225836 w 305016"/>
                  <a:gd name="connsiteY43" fmla="*/ 103135 h 346526"/>
                  <a:gd name="connsiteX44" fmla="*/ 228945 w 305016"/>
                  <a:gd name="connsiteY44" fmla="*/ 105512 h 346526"/>
                  <a:gd name="connsiteX45" fmla="*/ 232054 w 305016"/>
                  <a:gd name="connsiteY45" fmla="*/ 110267 h 346526"/>
                  <a:gd name="connsiteX46" fmla="*/ 234431 w 305016"/>
                  <a:gd name="connsiteY46" fmla="*/ 117033 h 346526"/>
                  <a:gd name="connsiteX47" fmla="*/ 234797 w 305016"/>
                  <a:gd name="connsiteY47" fmla="*/ 123799 h 346526"/>
                  <a:gd name="connsiteX48" fmla="*/ 236625 w 305016"/>
                  <a:gd name="connsiteY48" fmla="*/ 127822 h 346526"/>
                  <a:gd name="connsiteX49" fmla="*/ 238271 w 305016"/>
                  <a:gd name="connsiteY49" fmla="*/ 130382 h 346526"/>
                  <a:gd name="connsiteX50" fmla="*/ 238271 w 305016"/>
                  <a:gd name="connsiteY50" fmla="*/ 134405 h 346526"/>
                  <a:gd name="connsiteX51" fmla="*/ 237174 w 305016"/>
                  <a:gd name="connsiteY51" fmla="*/ 142085 h 346526"/>
                  <a:gd name="connsiteX52" fmla="*/ 233516 w 305016"/>
                  <a:gd name="connsiteY52" fmla="*/ 142451 h 346526"/>
                  <a:gd name="connsiteX53" fmla="*/ 233516 w 305016"/>
                  <a:gd name="connsiteY53" fmla="*/ 144462 h 346526"/>
                  <a:gd name="connsiteX54" fmla="*/ 233882 w 305016"/>
                  <a:gd name="connsiteY54" fmla="*/ 146840 h 346526"/>
                  <a:gd name="connsiteX55" fmla="*/ 236808 w 305016"/>
                  <a:gd name="connsiteY55" fmla="*/ 154337 h 346526"/>
                  <a:gd name="connsiteX56" fmla="*/ 239917 w 305016"/>
                  <a:gd name="connsiteY56" fmla="*/ 164394 h 346526"/>
                  <a:gd name="connsiteX57" fmla="*/ 243025 w 305016"/>
                  <a:gd name="connsiteY57" fmla="*/ 170063 h 346526"/>
                  <a:gd name="connsiteX58" fmla="*/ 249974 w 305016"/>
                  <a:gd name="connsiteY58" fmla="*/ 170063 h 346526"/>
                  <a:gd name="connsiteX59" fmla="*/ 254729 w 305016"/>
                  <a:gd name="connsiteY59" fmla="*/ 171160 h 346526"/>
                  <a:gd name="connsiteX60" fmla="*/ 260946 w 305016"/>
                  <a:gd name="connsiteY60" fmla="*/ 171160 h 346526"/>
                  <a:gd name="connsiteX61" fmla="*/ 263689 w 305016"/>
                  <a:gd name="connsiteY61" fmla="*/ 171892 h 346526"/>
                  <a:gd name="connsiteX62" fmla="*/ 283438 w 305016"/>
                  <a:gd name="connsiteY62" fmla="*/ 172258 h 346526"/>
                  <a:gd name="connsiteX63" fmla="*/ 285633 w 305016"/>
                  <a:gd name="connsiteY63" fmla="*/ 172806 h 346526"/>
                  <a:gd name="connsiteX64" fmla="*/ 286913 w 305016"/>
                  <a:gd name="connsiteY64" fmla="*/ 173903 h 346526"/>
                  <a:gd name="connsiteX65" fmla="*/ 287644 w 305016"/>
                  <a:gd name="connsiteY65" fmla="*/ 175915 h 346526"/>
                  <a:gd name="connsiteX66" fmla="*/ 286913 w 305016"/>
                  <a:gd name="connsiteY66" fmla="*/ 180303 h 346526"/>
                  <a:gd name="connsiteX67" fmla="*/ 285633 w 305016"/>
                  <a:gd name="connsiteY67" fmla="*/ 184326 h 346526"/>
                  <a:gd name="connsiteX68" fmla="*/ 285633 w 305016"/>
                  <a:gd name="connsiteY68" fmla="*/ 187070 h 346526"/>
                  <a:gd name="connsiteX69" fmla="*/ 287644 w 305016"/>
                  <a:gd name="connsiteY69" fmla="*/ 196213 h 346526"/>
                  <a:gd name="connsiteX70" fmla="*/ 295873 w 305016"/>
                  <a:gd name="connsiteY70" fmla="*/ 199138 h 346526"/>
                  <a:gd name="connsiteX71" fmla="*/ 296787 w 305016"/>
                  <a:gd name="connsiteY71" fmla="*/ 200053 h 346526"/>
                  <a:gd name="connsiteX72" fmla="*/ 298982 w 305016"/>
                  <a:gd name="connsiteY72" fmla="*/ 207002 h 346526"/>
                  <a:gd name="connsiteX73" fmla="*/ 303919 w 305016"/>
                  <a:gd name="connsiteY73" fmla="*/ 215413 h 346526"/>
                  <a:gd name="connsiteX74" fmla="*/ 305016 w 305016"/>
                  <a:gd name="connsiteY74" fmla="*/ 219802 h 346526"/>
                  <a:gd name="connsiteX75" fmla="*/ 305016 w 305016"/>
                  <a:gd name="connsiteY75" fmla="*/ 230408 h 346526"/>
                  <a:gd name="connsiteX76" fmla="*/ 304285 w 305016"/>
                  <a:gd name="connsiteY76" fmla="*/ 244306 h 346526"/>
                  <a:gd name="connsiteX77" fmla="*/ 303919 w 305016"/>
                  <a:gd name="connsiteY77" fmla="*/ 245952 h 346526"/>
                  <a:gd name="connsiteX78" fmla="*/ 301359 w 305016"/>
                  <a:gd name="connsiteY78" fmla="*/ 250706 h 346526"/>
                  <a:gd name="connsiteX79" fmla="*/ 298982 w 305016"/>
                  <a:gd name="connsiteY79" fmla="*/ 256009 h 346526"/>
                  <a:gd name="connsiteX80" fmla="*/ 298616 w 305016"/>
                  <a:gd name="connsiteY80" fmla="*/ 258569 h 346526"/>
                  <a:gd name="connsiteX81" fmla="*/ 298616 w 305016"/>
                  <a:gd name="connsiteY81" fmla="*/ 262043 h 346526"/>
                  <a:gd name="connsiteX82" fmla="*/ 299530 w 305016"/>
                  <a:gd name="connsiteY82" fmla="*/ 264421 h 346526"/>
                  <a:gd name="connsiteX83" fmla="*/ 299896 w 305016"/>
                  <a:gd name="connsiteY83" fmla="*/ 269724 h 346526"/>
                  <a:gd name="connsiteX84" fmla="*/ 299530 w 305016"/>
                  <a:gd name="connsiteY84" fmla="*/ 270455 h 346526"/>
                  <a:gd name="connsiteX85" fmla="*/ 295873 w 305016"/>
                  <a:gd name="connsiteY85" fmla="*/ 271552 h 346526"/>
                  <a:gd name="connsiteX86" fmla="*/ 295324 w 305016"/>
                  <a:gd name="connsiteY86" fmla="*/ 272101 h 346526"/>
                  <a:gd name="connsiteX87" fmla="*/ 292399 w 305016"/>
                  <a:gd name="connsiteY87" fmla="*/ 268992 h 346526"/>
                  <a:gd name="connsiteX88" fmla="*/ 291667 w 305016"/>
                  <a:gd name="connsiteY88" fmla="*/ 267529 h 346526"/>
                  <a:gd name="connsiteX89" fmla="*/ 284901 w 305016"/>
                  <a:gd name="connsiteY89" fmla="*/ 258020 h 346526"/>
                  <a:gd name="connsiteX90" fmla="*/ 280695 w 305016"/>
                  <a:gd name="connsiteY90" fmla="*/ 253997 h 346526"/>
                  <a:gd name="connsiteX91" fmla="*/ 275941 w 305016"/>
                  <a:gd name="connsiteY91" fmla="*/ 251072 h 346526"/>
                  <a:gd name="connsiteX92" fmla="*/ 269358 w 305016"/>
                  <a:gd name="connsiteY92" fmla="*/ 249243 h 346526"/>
                  <a:gd name="connsiteX93" fmla="*/ 249974 w 305016"/>
                  <a:gd name="connsiteY93" fmla="*/ 249060 h 346526"/>
                  <a:gd name="connsiteX94" fmla="*/ 247780 w 305016"/>
                  <a:gd name="connsiteY94" fmla="*/ 249243 h 346526"/>
                  <a:gd name="connsiteX95" fmla="*/ 233882 w 305016"/>
                  <a:gd name="connsiteY95" fmla="*/ 253083 h 346526"/>
                  <a:gd name="connsiteX96" fmla="*/ 232054 w 305016"/>
                  <a:gd name="connsiteY96" fmla="*/ 253083 h 346526"/>
                  <a:gd name="connsiteX97" fmla="*/ 207001 w 305016"/>
                  <a:gd name="connsiteY97" fmla="*/ 260763 h 346526"/>
                  <a:gd name="connsiteX98" fmla="*/ 198590 w 305016"/>
                  <a:gd name="connsiteY98" fmla="*/ 262775 h 346526"/>
                  <a:gd name="connsiteX99" fmla="*/ 197492 w 305016"/>
                  <a:gd name="connsiteY99" fmla="*/ 265518 h 346526"/>
                  <a:gd name="connsiteX100" fmla="*/ 196029 w 305016"/>
                  <a:gd name="connsiteY100" fmla="*/ 272101 h 346526"/>
                  <a:gd name="connsiteX101" fmla="*/ 190909 w 305016"/>
                  <a:gd name="connsiteY101" fmla="*/ 279050 h 346526"/>
                  <a:gd name="connsiteX102" fmla="*/ 186155 w 305016"/>
                  <a:gd name="connsiteY102" fmla="*/ 287827 h 346526"/>
                  <a:gd name="connsiteX103" fmla="*/ 185789 w 305016"/>
                  <a:gd name="connsiteY103" fmla="*/ 289107 h 346526"/>
                  <a:gd name="connsiteX104" fmla="*/ 185789 w 305016"/>
                  <a:gd name="connsiteY104" fmla="*/ 300445 h 346526"/>
                  <a:gd name="connsiteX105" fmla="*/ 186521 w 305016"/>
                  <a:gd name="connsiteY105" fmla="*/ 302822 h 346526"/>
                  <a:gd name="connsiteX106" fmla="*/ 186521 w 305016"/>
                  <a:gd name="connsiteY106" fmla="*/ 305931 h 346526"/>
                  <a:gd name="connsiteX107" fmla="*/ 181401 w 305016"/>
                  <a:gd name="connsiteY107" fmla="*/ 324034 h 346526"/>
                  <a:gd name="connsiteX108" fmla="*/ 177560 w 305016"/>
                  <a:gd name="connsiteY108" fmla="*/ 330617 h 346526"/>
                  <a:gd name="connsiteX109" fmla="*/ 173903 w 305016"/>
                  <a:gd name="connsiteY109" fmla="*/ 329337 h 346526"/>
                  <a:gd name="connsiteX110" fmla="*/ 171160 w 305016"/>
                  <a:gd name="connsiteY110" fmla="*/ 326594 h 346526"/>
                  <a:gd name="connsiteX111" fmla="*/ 168051 w 305016"/>
                  <a:gd name="connsiteY111" fmla="*/ 324583 h 346526"/>
                  <a:gd name="connsiteX112" fmla="*/ 166589 w 305016"/>
                  <a:gd name="connsiteY112" fmla="*/ 324217 h 346526"/>
                  <a:gd name="connsiteX113" fmla="*/ 162931 w 305016"/>
                  <a:gd name="connsiteY113" fmla="*/ 323486 h 346526"/>
                  <a:gd name="connsiteX114" fmla="*/ 154702 w 305016"/>
                  <a:gd name="connsiteY114" fmla="*/ 323486 h 346526"/>
                  <a:gd name="connsiteX115" fmla="*/ 146108 w 305016"/>
                  <a:gd name="connsiteY115" fmla="*/ 322571 h 346526"/>
                  <a:gd name="connsiteX116" fmla="*/ 141902 w 305016"/>
                  <a:gd name="connsiteY116" fmla="*/ 322571 h 346526"/>
                  <a:gd name="connsiteX117" fmla="*/ 141353 w 305016"/>
                  <a:gd name="connsiteY117" fmla="*/ 324034 h 346526"/>
                  <a:gd name="connsiteX118" fmla="*/ 139525 w 305016"/>
                  <a:gd name="connsiteY118" fmla="*/ 332629 h 346526"/>
                  <a:gd name="connsiteX119" fmla="*/ 137513 w 305016"/>
                  <a:gd name="connsiteY119" fmla="*/ 337200 h 346526"/>
                  <a:gd name="connsiteX120" fmla="*/ 137148 w 305016"/>
                  <a:gd name="connsiteY120" fmla="*/ 340309 h 346526"/>
                  <a:gd name="connsiteX121" fmla="*/ 135867 w 305016"/>
                  <a:gd name="connsiteY121" fmla="*/ 340309 h 346526"/>
                  <a:gd name="connsiteX122" fmla="*/ 130930 w 305016"/>
                  <a:gd name="connsiteY122" fmla="*/ 335189 h 346526"/>
                  <a:gd name="connsiteX123" fmla="*/ 130381 w 305016"/>
                  <a:gd name="connsiteY123" fmla="*/ 333543 h 346526"/>
                  <a:gd name="connsiteX124" fmla="*/ 129284 w 305016"/>
                  <a:gd name="connsiteY124" fmla="*/ 332812 h 346526"/>
                  <a:gd name="connsiteX125" fmla="*/ 127273 w 305016"/>
                  <a:gd name="connsiteY125" fmla="*/ 329886 h 346526"/>
                  <a:gd name="connsiteX126" fmla="*/ 125444 w 305016"/>
                  <a:gd name="connsiteY126" fmla="*/ 328606 h 346526"/>
                  <a:gd name="connsiteX127" fmla="*/ 116301 w 305016"/>
                  <a:gd name="connsiteY127" fmla="*/ 326229 h 346526"/>
                  <a:gd name="connsiteX128" fmla="*/ 113924 w 305016"/>
                  <a:gd name="connsiteY128" fmla="*/ 326229 h 346526"/>
                  <a:gd name="connsiteX129" fmla="*/ 109718 w 305016"/>
                  <a:gd name="connsiteY129" fmla="*/ 325314 h 346526"/>
                  <a:gd name="connsiteX130" fmla="*/ 97832 w 305016"/>
                  <a:gd name="connsiteY130" fmla="*/ 325314 h 346526"/>
                  <a:gd name="connsiteX131" fmla="*/ 93992 w 305016"/>
                  <a:gd name="connsiteY131" fmla="*/ 319646 h 346526"/>
                  <a:gd name="connsiteX132" fmla="*/ 91249 w 305016"/>
                  <a:gd name="connsiteY132" fmla="*/ 316902 h 346526"/>
                  <a:gd name="connsiteX133" fmla="*/ 89603 w 305016"/>
                  <a:gd name="connsiteY133" fmla="*/ 316537 h 346526"/>
                  <a:gd name="connsiteX134" fmla="*/ 87774 w 305016"/>
                  <a:gd name="connsiteY134" fmla="*/ 317634 h 346526"/>
                  <a:gd name="connsiteX135" fmla="*/ 81923 w 305016"/>
                  <a:gd name="connsiteY135" fmla="*/ 324948 h 346526"/>
                  <a:gd name="connsiteX136" fmla="*/ 76437 w 305016"/>
                  <a:gd name="connsiteY136" fmla="*/ 329337 h 346526"/>
                  <a:gd name="connsiteX137" fmla="*/ 72597 w 305016"/>
                  <a:gd name="connsiteY137" fmla="*/ 332812 h 346526"/>
                  <a:gd name="connsiteX138" fmla="*/ 69854 w 305016"/>
                  <a:gd name="connsiteY138" fmla="*/ 336469 h 346526"/>
                  <a:gd name="connsiteX139" fmla="*/ 69305 w 305016"/>
                  <a:gd name="connsiteY139" fmla="*/ 338480 h 346526"/>
                  <a:gd name="connsiteX140" fmla="*/ 66562 w 305016"/>
                  <a:gd name="connsiteY140" fmla="*/ 342869 h 346526"/>
                  <a:gd name="connsiteX141" fmla="*/ 64185 w 305016"/>
                  <a:gd name="connsiteY141" fmla="*/ 344880 h 346526"/>
                  <a:gd name="connsiteX142" fmla="*/ 63088 w 305016"/>
                  <a:gd name="connsiteY142" fmla="*/ 345064 h 346526"/>
                  <a:gd name="connsiteX143" fmla="*/ 58333 w 305016"/>
                  <a:gd name="connsiteY143" fmla="*/ 345064 h 346526"/>
                  <a:gd name="connsiteX144" fmla="*/ 55956 w 305016"/>
                  <a:gd name="connsiteY144" fmla="*/ 346161 h 346526"/>
                  <a:gd name="connsiteX145" fmla="*/ 50104 w 305016"/>
                  <a:gd name="connsiteY145" fmla="*/ 346526 h 346526"/>
                  <a:gd name="connsiteX146" fmla="*/ 47362 w 305016"/>
                  <a:gd name="connsiteY146" fmla="*/ 346161 h 346526"/>
                  <a:gd name="connsiteX147" fmla="*/ 43887 w 305016"/>
                  <a:gd name="connsiteY147" fmla="*/ 344515 h 346526"/>
                  <a:gd name="connsiteX148" fmla="*/ 43521 w 305016"/>
                  <a:gd name="connsiteY148" fmla="*/ 343966 h 346526"/>
                  <a:gd name="connsiteX149" fmla="*/ 41876 w 305016"/>
                  <a:gd name="connsiteY149" fmla="*/ 338480 h 346526"/>
                  <a:gd name="connsiteX150" fmla="*/ 41876 w 305016"/>
                  <a:gd name="connsiteY150" fmla="*/ 336469 h 346526"/>
                  <a:gd name="connsiteX151" fmla="*/ 39864 w 305016"/>
                  <a:gd name="connsiteY151" fmla="*/ 326594 h 346526"/>
                  <a:gd name="connsiteX152" fmla="*/ 39864 w 305016"/>
                  <a:gd name="connsiteY152" fmla="*/ 318183 h 346526"/>
                  <a:gd name="connsiteX153" fmla="*/ 38401 w 305016"/>
                  <a:gd name="connsiteY153" fmla="*/ 308491 h 346526"/>
                  <a:gd name="connsiteX154" fmla="*/ 35658 w 305016"/>
                  <a:gd name="connsiteY154" fmla="*/ 303919 h 346526"/>
                  <a:gd name="connsiteX155" fmla="*/ 35658 w 305016"/>
                  <a:gd name="connsiteY155" fmla="*/ 299896 h 346526"/>
                  <a:gd name="connsiteX156" fmla="*/ 34561 w 305016"/>
                  <a:gd name="connsiteY156" fmla="*/ 293862 h 346526"/>
                  <a:gd name="connsiteX157" fmla="*/ 34013 w 305016"/>
                  <a:gd name="connsiteY157" fmla="*/ 292216 h 346526"/>
                  <a:gd name="connsiteX158" fmla="*/ 30538 w 305016"/>
                  <a:gd name="connsiteY158" fmla="*/ 289107 h 346526"/>
                  <a:gd name="connsiteX159" fmla="*/ 28527 w 305016"/>
                  <a:gd name="connsiteY159" fmla="*/ 288193 h 346526"/>
                  <a:gd name="connsiteX160" fmla="*/ 27064 w 305016"/>
                  <a:gd name="connsiteY160" fmla="*/ 286547 h 346526"/>
                  <a:gd name="connsiteX161" fmla="*/ 27430 w 305016"/>
                  <a:gd name="connsiteY161" fmla="*/ 283073 h 346526"/>
                  <a:gd name="connsiteX162" fmla="*/ 27064 w 305016"/>
                  <a:gd name="connsiteY162" fmla="*/ 279050 h 346526"/>
                  <a:gd name="connsiteX163" fmla="*/ 25418 w 305016"/>
                  <a:gd name="connsiteY163" fmla="*/ 277038 h 346526"/>
                  <a:gd name="connsiteX164" fmla="*/ 21944 w 305016"/>
                  <a:gd name="connsiteY164" fmla="*/ 275393 h 346526"/>
                  <a:gd name="connsiteX165" fmla="*/ 21944 w 305016"/>
                  <a:gd name="connsiteY165" fmla="*/ 272833 h 346526"/>
                  <a:gd name="connsiteX166" fmla="*/ 23041 w 305016"/>
                  <a:gd name="connsiteY166" fmla="*/ 266981 h 346526"/>
                  <a:gd name="connsiteX167" fmla="*/ 23589 w 305016"/>
                  <a:gd name="connsiteY167" fmla="*/ 266432 h 346526"/>
                  <a:gd name="connsiteX168" fmla="*/ 27430 w 305016"/>
                  <a:gd name="connsiteY168" fmla="*/ 264969 h 346526"/>
                  <a:gd name="connsiteX169" fmla="*/ 28161 w 305016"/>
                  <a:gd name="connsiteY169" fmla="*/ 264055 h 346526"/>
                  <a:gd name="connsiteX170" fmla="*/ 28161 w 305016"/>
                  <a:gd name="connsiteY170" fmla="*/ 262409 h 346526"/>
                  <a:gd name="connsiteX171" fmla="*/ 26881 w 305016"/>
                  <a:gd name="connsiteY171" fmla="*/ 260032 h 346526"/>
                  <a:gd name="connsiteX172" fmla="*/ 27430 w 305016"/>
                  <a:gd name="connsiteY172" fmla="*/ 257106 h 346526"/>
                  <a:gd name="connsiteX173" fmla="*/ 29075 w 305016"/>
                  <a:gd name="connsiteY173" fmla="*/ 254729 h 346526"/>
                  <a:gd name="connsiteX174" fmla="*/ 28527 w 305016"/>
                  <a:gd name="connsiteY174" fmla="*/ 250340 h 346526"/>
                  <a:gd name="connsiteX175" fmla="*/ 24686 w 305016"/>
                  <a:gd name="connsiteY175" fmla="*/ 246683 h 346526"/>
                  <a:gd name="connsiteX176" fmla="*/ 19200 w 305016"/>
                  <a:gd name="connsiteY176" fmla="*/ 242477 h 346526"/>
                  <a:gd name="connsiteX177" fmla="*/ 16823 w 305016"/>
                  <a:gd name="connsiteY177" fmla="*/ 239917 h 346526"/>
                  <a:gd name="connsiteX178" fmla="*/ 15360 w 305016"/>
                  <a:gd name="connsiteY178" fmla="*/ 236260 h 346526"/>
                  <a:gd name="connsiteX179" fmla="*/ 13349 w 305016"/>
                  <a:gd name="connsiteY179" fmla="*/ 221813 h 346526"/>
                  <a:gd name="connsiteX180" fmla="*/ 13349 w 305016"/>
                  <a:gd name="connsiteY180" fmla="*/ 217059 h 346526"/>
                  <a:gd name="connsiteX181" fmla="*/ 10423 w 305016"/>
                  <a:gd name="connsiteY181" fmla="*/ 212670 h 346526"/>
                  <a:gd name="connsiteX182" fmla="*/ 8229 w 305016"/>
                  <a:gd name="connsiteY182" fmla="*/ 211025 h 346526"/>
                  <a:gd name="connsiteX183" fmla="*/ 3474 w 305016"/>
                  <a:gd name="connsiteY183" fmla="*/ 204807 h 346526"/>
                  <a:gd name="connsiteX184" fmla="*/ 2560 w 305016"/>
                  <a:gd name="connsiteY184" fmla="*/ 204807 h 346526"/>
                  <a:gd name="connsiteX185" fmla="*/ 731 w 305016"/>
                  <a:gd name="connsiteY185" fmla="*/ 202247 h 346526"/>
                  <a:gd name="connsiteX186" fmla="*/ 0 w 305016"/>
                  <a:gd name="connsiteY186" fmla="*/ 201881 h 346526"/>
                  <a:gd name="connsiteX187" fmla="*/ 366 w 305016"/>
                  <a:gd name="connsiteY187" fmla="*/ 199138 h 346526"/>
                  <a:gd name="connsiteX188" fmla="*/ 5851 w 305016"/>
                  <a:gd name="connsiteY188" fmla="*/ 190178 h 346526"/>
                  <a:gd name="connsiteX189" fmla="*/ 10606 w 305016"/>
                  <a:gd name="connsiteY189" fmla="*/ 185058 h 346526"/>
                  <a:gd name="connsiteX190" fmla="*/ 16458 w 305016"/>
                  <a:gd name="connsiteY190" fmla="*/ 177195 h 346526"/>
                  <a:gd name="connsiteX191" fmla="*/ 16823 w 305016"/>
                  <a:gd name="connsiteY191" fmla="*/ 172806 h 346526"/>
                  <a:gd name="connsiteX192" fmla="*/ 16092 w 305016"/>
                  <a:gd name="connsiteY192" fmla="*/ 171160 h 346526"/>
                  <a:gd name="connsiteX193" fmla="*/ 13349 w 305016"/>
                  <a:gd name="connsiteY193" fmla="*/ 168600 h 346526"/>
                  <a:gd name="connsiteX194" fmla="*/ 11337 w 305016"/>
                  <a:gd name="connsiteY194" fmla="*/ 167869 h 346526"/>
                  <a:gd name="connsiteX195" fmla="*/ 9692 w 305016"/>
                  <a:gd name="connsiteY195" fmla="*/ 165491 h 346526"/>
                  <a:gd name="connsiteX196" fmla="*/ 8594 w 305016"/>
                  <a:gd name="connsiteY196" fmla="*/ 164760 h 346526"/>
                  <a:gd name="connsiteX197" fmla="*/ 7680 w 305016"/>
                  <a:gd name="connsiteY197" fmla="*/ 162017 h 346526"/>
                  <a:gd name="connsiteX198" fmla="*/ 7314 w 305016"/>
                  <a:gd name="connsiteY198" fmla="*/ 157628 h 346526"/>
                  <a:gd name="connsiteX199" fmla="*/ 7680 w 305016"/>
                  <a:gd name="connsiteY199" fmla="*/ 151960 h 346526"/>
                  <a:gd name="connsiteX200" fmla="*/ 10057 w 305016"/>
                  <a:gd name="connsiteY200" fmla="*/ 147571 h 346526"/>
                  <a:gd name="connsiteX201" fmla="*/ 12435 w 305016"/>
                  <a:gd name="connsiteY201" fmla="*/ 145925 h 346526"/>
                  <a:gd name="connsiteX202" fmla="*/ 13349 w 305016"/>
                  <a:gd name="connsiteY202" fmla="*/ 142817 h 346526"/>
                  <a:gd name="connsiteX203" fmla="*/ 13349 w 305016"/>
                  <a:gd name="connsiteY203" fmla="*/ 140439 h 346526"/>
                  <a:gd name="connsiteX204" fmla="*/ 12617 w 305016"/>
                  <a:gd name="connsiteY204" fmla="*/ 137696 h 346526"/>
                  <a:gd name="connsiteX205" fmla="*/ 8229 w 305016"/>
                  <a:gd name="connsiteY205" fmla="*/ 132210 h 346526"/>
                  <a:gd name="connsiteX206" fmla="*/ 8229 w 305016"/>
                  <a:gd name="connsiteY206" fmla="*/ 130564 h 346526"/>
                  <a:gd name="connsiteX207" fmla="*/ 10057 w 305016"/>
                  <a:gd name="connsiteY207" fmla="*/ 127822 h 346526"/>
                  <a:gd name="connsiteX208" fmla="*/ 16092 w 305016"/>
                  <a:gd name="connsiteY208" fmla="*/ 124896 h 346526"/>
                  <a:gd name="connsiteX209" fmla="*/ 16823 w 305016"/>
                  <a:gd name="connsiteY209" fmla="*/ 123799 h 346526"/>
                  <a:gd name="connsiteX210" fmla="*/ 16823 w 305016"/>
                  <a:gd name="connsiteY210" fmla="*/ 115387 h 346526"/>
                  <a:gd name="connsiteX211" fmla="*/ 15177 w 305016"/>
                  <a:gd name="connsiteY211" fmla="*/ 106792 h 346526"/>
                  <a:gd name="connsiteX212" fmla="*/ 15177 w 305016"/>
                  <a:gd name="connsiteY212" fmla="*/ 101855 h 346526"/>
                  <a:gd name="connsiteX213" fmla="*/ 16458 w 305016"/>
                  <a:gd name="connsiteY213" fmla="*/ 93260 h 346526"/>
                  <a:gd name="connsiteX214" fmla="*/ 16458 w 305016"/>
                  <a:gd name="connsiteY214" fmla="*/ 82106 h 346526"/>
                  <a:gd name="connsiteX215" fmla="*/ 18652 w 305016"/>
                  <a:gd name="connsiteY215" fmla="*/ 76986 h 346526"/>
                  <a:gd name="connsiteX216" fmla="*/ 22309 w 305016"/>
                  <a:gd name="connsiteY216" fmla="*/ 72963 h 346526"/>
                  <a:gd name="connsiteX217" fmla="*/ 23041 w 305016"/>
                  <a:gd name="connsiteY217" fmla="*/ 72048 h 346526"/>
                  <a:gd name="connsiteX218" fmla="*/ 23041 w 305016"/>
                  <a:gd name="connsiteY218" fmla="*/ 70768 h 346526"/>
                  <a:gd name="connsiteX219" fmla="*/ 16092 w 305016"/>
                  <a:gd name="connsiteY219" fmla="*/ 59979 h 346526"/>
                  <a:gd name="connsiteX220" fmla="*/ 366 w 305016"/>
                  <a:gd name="connsiteY220" fmla="*/ 32550 h 346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305016" h="346526">
                    <a:moveTo>
                      <a:pt x="366" y="32550"/>
                    </a:moveTo>
                    <a:lnTo>
                      <a:pt x="1463" y="31818"/>
                    </a:lnTo>
                    <a:lnTo>
                      <a:pt x="5120" y="31818"/>
                    </a:lnTo>
                    <a:lnTo>
                      <a:pt x="13349" y="34561"/>
                    </a:lnTo>
                    <a:lnTo>
                      <a:pt x="32367" y="35110"/>
                    </a:lnTo>
                    <a:lnTo>
                      <a:pt x="36390" y="33464"/>
                    </a:lnTo>
                    <a:lnTo>
                      <a:pt x="38767" y="31818"/>
                    </a:lnTo>
                    <a:lnTo>
                      <a:pt x="50836" y="27613"/>
                    </a:lnTo>
                    <a:lnTo>
                      <a:pt x="54310" y="25601"/>
                    </a:lnTo>
                    <a:lnTo>
                      <a:pt x="65465" y="15544"/>
                    </a:lnTo>
                    <a:lnTo>
                      <a:pt x="73328" y="6218"/>
                    </a:lnTo>
                    <a:lnTo>
                      <a:pt x="76071" y="3840"/>
                    </a:lnTo>
                    <a:lnTo>
                      <a:pt x="83386" y="1829"/>
                    </a:lnTo>
                    <a:lnTo>
                      <a:pt x="86494" y="1829"/>
                    </a:lnTo>
                    <a:lnTo>
                      <a:pt x="98746" y="0"/>
                    </a:lnTo>
                    <a:lnTo>
                      <a:pt x="107341" y="549"/>
                    </a:lnTo>
                    <a:lnTo>
                      <a:pt x="109352" y="2012"/>
                    </a:lnTo>
                    <a:lnTo>
                      <a:pt x="111364" y="5120"/>
                    </a:lnTo>
                    <a:lnTo>
                      <a:pt x="112461" y="13349"/>
                    </a:lnTo>
                    <a:lnTo>
                      <a:pt x="112461" y="27978"/>
                    </a:lnTo>
                    <a:lnTo>
                      <a:pt x="111730" y="32733"/>
                    </a:lnTo>
                    <a:lnTo>
                      <a:pt x="109718" y="35841"/>
                    </a:lnTo>
                    <a:lnTo>
                      <a:pt x="108986" y="38036"/>
                    </a:lnTo>
                    <a:lnTo>
                      <a:pt x="108804" y="41327"/>
                    </a:lnTo>
                    <a:lnTo>
                      <a:pt x="111364" y="52299"/>
                    </a:lnTo>
                    <a:lnTo>
                      <a:pt x="115204" y="57968"/>
                    </a:lnTo>
                    <a:lnTo>
                      <a:pt x="118678" y="61077"/>
                    </a:lnTo>
                    <a:lnTo>
                      <a:pt x="131296" y="70220"/>
                    </a:lnTo>
                    <a:lnTo>
                      <a:pt x="137148" y="72048"/>
                    </a:lnTo>
                    <a:lnTo>
                      <a:pt x="145011" y="72963"/>
                    </a:lnTo>
                    <a:lnTo>
                      <a:pt x="154337" y="72963"/>
                    </a:lnTo>
                    <a:lnTo>
                      <a:pt x="161468" y="74608"/>
                    </a:lnTo>
                    <a:lnTo>
                      <a:pt x="164211" y="77351"/>
                    </a:lnTo>
                    <a:lnTo>
                      <a:pt x="165308" y="79363"/>
                    </a:lnTo>
                    <a:lnTo>
                      <a:pt x="168600" y="83203"/>
                    </a:lnTo>
                    <a:lnTo>
                      <a:pt x="172074" y="84849"/>
                    </a:lnTo>
                    <a:lnTo>
                      <a:pt x="189995" y="89237"/>
                    </a:lnTo>
                    <a:lnTo>
                      <a:pt x="197127" y="96003"/>
                    </a:lnTo>
                    <a:lnTo>
                      <a:pt x="199870" y="97832"/>
                    </a:lnTo>
                    <a:lnTo>
                      <a:pt x="204075" y="97832"/>
                    </a:lnTo>
                    <a:lnTo>
                      <a:pt x="208830" y="96735"/>
                    </a:lnTo>
                    <a:lnTo>
                      <a:pt x="210842" y="96735"/>
                    </a:lnTo>
                    <a:lnTo>
                      <a:pt x="216693" y="97832"/>
                    </a:lnTo>
                    <a:lnTo>
                      <a:pt x="225836" y="103135"/>
                    </a:lnTo>
                    <a:lnTo>
                      <a:pt x="228945" y="105512"/>
                    </a:lnTo>
                    <a:lnTo>
                      <a:pt x="232054" y="110267"/>
                    </a:lnTo>
                    <a:lnTo>
                      <a:pt x="234431" y="117033"/>
                    </a:lnTo>
                    <a:lnTo>
                      <a:pt x="234797" y="123799"/>
                    </a:lnTo>
                    <a:lnTo>
                      <a:pt x="236625" y="127822"/>
                    </a:lnTo>
                    <a:lnTo>
                      <a:pt x="238271" y="130382"/>
                    </a:lnTo>
                    <a:lnTo>
                      <a:pt x="238271" y="134405"/>
                    </a:lnTo>
                    <a:lnTo>
                      <a:pt x="237174" y="142085"/>
                    </a:lnTo>
                    <a:lnTo>
                      <a:pt x="233516" y="142451"/>
                    </a:lnTo>
                    <a:lnTo>
                      <a:pt x="233516" y="144462"/>
                    </a:lnTo>
                    <a:lnTo>
                      <a:pt x="233882" y="146840"/>
                    </a:lnTo>
                    <a:lnTo>
                      <a:pt x="236808" y="154337"/>
                    </a:lnTo>
                    <a:lnTo>
                      <a:pt x="239917" y="164394"/>
                    </a:lnTo>
                    <a:lnTo>
                      <a:pt x="243025" y="170063"/>
                    </a:lnTo>
                    <a:lnTo>
                      <a:pt x="249974" y="170063"/>
                    </a:lnTo>
                    <a:lnTo>
                      <a:pt x="254729" y="171160"/>
                    </a:lnTo>
                    <a:lnTo>
                      <a:pt x="260946" y="171160"/>
                    </a:lnTo>
                    <a:lnTo>
                      <a:pt x="263689" y="171892"/>
                    </a:lnTo>
                    <a:lnTo>
                      <a:pt x="283438" y="172258"/>
                    </a:lnTo>
                    <a:lnTo>
                      <a:pt x="285633" y="172806"/>
                    </a:lnTo>
                    <a:lnTo>
                      <a:pt x="286913" y="173903"/>
                    </a:lnTo>
                    <a:lnTo>
                      <a:pt x="287644" y="175915"/>
                    </a:lnTo>
                    <a:lnTo>
                      <a:pt x="286913" y="180303"/>
                    </a:lnTo>
                    <a:lnTo>
                      <a:pt x="285633" y="184326"/>
                    </a:lnTo>
                    <a:lnTo>
                      <a:pt x="285633" y="187070"/>
                    </a:lnTo>
                    <a:lnTo>
                      <a:pt x="287644" y="196213"/>
                    </a:lnTo>
                    <a:lnTo>
                      <a:pt x="295873" y="199138"/>
                    </a:lnTo>
                    <a:lnTo>
                      <a:pt x="296787" y="200053"/>
                    </a:lnTo>
                    <a:lnTo>
                      <a:pt x="298982" y="207002"/>
                    </a:lnTo>
                    <a:lnTo>
                      <a:pt x="303919" y="215413"/>
                    </a:lnTo>
                    <a:lnTo>
                      <a:pt x="305016" y="219802"/>
                    </a:lnTo>
                    <a:lnTo>
                      <a:pt x="305016" y="230408"/>
                    </a:lnTo>
                    <a:lnTo>
                      <a:pt x="304285" y="244306"/>
                    </a:lnTo>
                    <a:lnTo>
                      <a:pt x="303919" y="245952"/>
                    </a:lnTo>
                    <a:lnTo>
                      <a:pt x="301359" y="250706"/>
                    </a:lnTo>
                    <a:lnTo>
                      <a:pt x="298982" y="256009"/>
                    </a:lnTo>
                    <a:lnTo>
                      <a:pt x="298616" y="258569"/>
                    </a:lnTo>
                    <a:lnTo>
                      <a:pt x="298616" y="262043"/>
                    </a:lnTo>
                    <a:lnTo>
                      <a:pt x="299530" y="264421"/>
                    </a:lnTo>
                    <a:lnTo>
                      <a:pt x="299896" y="269724"/>
                    </a:lnTo>
                    <a:lnTo>
                      <a:pt x="299530" y="270455"/>
                    </a:lnTo>
                    <a:lnTo>
                      <a:pt x="295873" y="271552"/>
                    </a:lnTo>
                    <a:lnTo>
                      <a:pt x="295324" y="272101"/>
                    </a:lnTo>
                    <a:lnTo>
                      <a:pt x="292399" y="268992"/>
                    </a:lnTo>
                    <a:lnTo>
                      <a:pt x="291667" y="267529"/>
                    </a:lnTo>
                    <a:lnTo>
                      <a:pt x="284901" y="258020"/>
                    </a:lnTo>
                    <a:lnTo>
                      <a:pt x="280695" y="253997"/>
                    </a:lnTo>
                    <a:lnTo>
                      <a:pt x="275941" y="251072"/>
                    </a:lnTo>
                    <a:lnTo>
                      <a:pt x="269358" y="249243"/>
                    </a:lnTo>
                    <a:lnTo>
                      <a:pt x="249974" y="249060"/>
                    </a:lnTo>
                    <a:lnTo>
                      <a:pt x="247780" y="249243"/>
                    </a:lnTo>
                    <a:lnTo>
                      <a:pt x="233882" y="253083"/>
                    </a:lnTo>
                    <a:lnTo>
                      <a:pt x="232054" y="253083"/>
                    </a:lnTo>
                    <a:lnTo>
                      <a:pt x="207001" y="260763"/>
                    </a:lnTo>
                    <a:lnTo>
                      <a:pt x="198590" y="262775"/>
                    </a:lnTo>
                    <a:lnTo>
                      <a:pt x="197492" y="265518"/>
                    </a:lnTo>
                    <a:lnTo>
                      <a:pt x="196029" y="272101"/>
                    </a:lnTo>
                    <a:lnTo>
                      <a:pt x="190909" y="279050"/>
                    </a:lnTo>
                    <a:lnTo>
                      <a:pt x="186155" y="287827"/>
                    </a:lnTo>
                    <a:lnTo>
                      <a:pt x="185789" y="289107"/>
                    </a:lnTo>
                    <a:lnTo>
                      <a:pt x="185789" y="300445"/>
                    </a:lnTo>
                    <a:lnTo>
                      <a:pt x="186521" y="302822"/>
                    </a:lnTo>
                    <a:lnTo>
                      <a:pt x="186521" y="305931"/>
                    </a:lnTo>
                    <a:lnTo>
                      <a:pt x="181401" y="324034"/>
                    </a:lnTo>
                    <a:lnTo>
                      <a:pt x="177560" y="330617"/>
                    </a:lnTo>
                    <a:lnTo>
                      <a:pt x="173903" y="329337"/>
                    </a:lnTo>
                    <a:lnTo>
                      <a:pt x="171160" y="326594"/>
                    </a:lnTo>
                    <a:lnTo>
                      <a:pt x="168051" y="324583"/>
                    </a:lnTo>
                    <a:lnTo>
                      <a:pt x="166589" y="324217"/>
                    </a:lnTo>
                    <a:lnTo>
                      <a:pt x="162931" y="323486"/>
                    </a:lnTo>
                    <a:lnTo>
                      <a:pt x="154702" y="323486"/>
                    </a:lnTo>
                    <a:lnTo>
                      <a:pt x="146108" y="322571"/>
                    </a:lnTo>
                    <a:lnTo>
                      <a:pt x="141902" y="322571"/>
                    </a:lnTo>
                    <a:lnTo>
                      <a:pt x="141353" y="324034"/>
                    </a:lnTo>
                    <a:lnTo>
                      <a:pt x="139525" y="332629"/>
                    </a:lnTo>
                    <a:lnTo>
                      <a:pt x="137513" y="337200"/>
                    </a:lnTo>
                    <a:lnTo>
                      <a:pt x="137148" y="340309"/>
                    </a:lnTo>
                    <a:lnTo>
                      <a:pt x="135867" y="340309"/>
                    </a:lnTo>
                    <a:lnTo>
                      <a:pt x="130930" y="335189"/>
                    </a:lnTo>
                    <a:lnTo>
                      <a:pt x="130381" y="333543"/>
                    </a:lnTo>
                    <a:lnTo>
                      <a:pt x="129284" y="332812"/>
                    </a:lnTo>
                    <a:lnTo>
                      <a:pt x="127273" y="329886"/>
                    </a:lnTo>
                    <a:lnTo>
                      <a:pt x="125444" y="328606"/>
                    </a:lnTo>
                    <a:lnTo>
                      <a:pt x="116301" y="326229"/>
                    </a:lnTo>
                    <a:lnTo>
                      <a:pt x="113924" y="326229"/>
                    </a:lnTo>
                    <a:lnTo>
                      <a:pt x="109718" y="325314"/>
                    </a:lnTo>
                    <a:lnTo>
                      <a:pt x="97832" y="325314"/>
                    </a:lnTo>
                    <a:lnTo>
                      <a:pt x="93992" y="319646"/>
                    </a:lnTo>
                    <a:lnTo>
                      <a:pt x="91249" y="316902"/>
                    </a:lnTo>
                    <a:lnTo>
                      <a:pt x="89603" y="316537"/>
                    </a:lnTo>
                    <a:lnTo>
                      <a:pt x="87774" y="317634"/>
                    </a:lnTo>
                    <a:lnTo>
                      <a:pt x="81923" y="324948"/>
                    </a:lnTo>
                    <a:lnTo>
                      <a:pt x="76437" y="329337"/>
                    </a:lnTo>
                    <a:lnTo>
                      <a:pt x="72597" y="332812"/>
                    </a:lnTo>
                    <a:lnTo>
                      <a:pt x="69854" y="336469"/>
                    </a:lnTo>
                    <a:lnTo>
                      <a:pt x="69305" y="338480"/>
                    </a:lnTo>
                    <a:lnTo>
                      <a:pt x="66562" y="342869"/>
                    </a:lnTo>
                    <a:lnTo>
                      <a:pt x="64185" y="344880"/>
                    </a:lnTo>
                    <a:lnTo>
                      <a:pt x="63088" y="345064"/>
                    </a:lnTo>
                    <a:lnTo>
                      <a:pt x="58333" y="345064"/>
                    </a:lnTo>
                    <a:lnTo>
                      <a:pt x="55956" y="346161"/>
                    </a:lnTo>
                    <a:lnTo>
                      <a:pt x="50104" y="346526"/>
                    </a:lnTo>
                    <a:lnTo>
                      <a:pt x="47362" y="346161"/>
                    </a:lnTo>
                    <a:lnTo>
                      <a:pt x="43887" y="344515"/>
                    </a:lnTo>
                    <a:lnTo>
                      <a:pt x="43521" y="343966"/>
                    </a:lnTo>
                    <a:lnTo>
                      <a:pt x="41876" y="338480"/>
                    </a:lnTo>
                    <a:lnTo>
                      <a:pt x="41876" y="336469"/>
                    </a:lnTo>
                    <a:lnTo>
                      <a:pt x="39864" y="326594"/>
                    </a:lnTo>
                    <a:lnTo>
                      <a:pt x="39864" y="318183"/>
                    </a:lnTo>
                    <a:lnTo>
                      <a:pt x="38401" y="308491"/>
                    </a:lnTo>
                    <a:lnTo>
                      <a:pt x="35658" y="303919"/>
                    </a:lnTo>
                    <a:lnTo>
                      <a:pt x="35658" y="299896"/>
                    </a:lnTo>
                    <a:lnTo>
                      <a:pt x="34561" y="293862"/>
                    </a:lnTo>
                    <a:lnTo>
                      <a:pt x="34013" y="292216"/>
                    </a:lnTo>
                    <a:lnTo>
                      <a:pt x="30538" y="289107"/>
                    </a:lnTo>
                    <a:lnTo>
                      <a:pt x="28527" y="288193"/>
                    </a:lnTo>
                    <a:lnTo>
                      <a:pt x="27064" y="286547"/>
                    </a:lnTo>
                    <a:lnTo>
                      <a:pt x="27430" y="283073"/>
                    </a:lnTo>
                    <a:lnTo>
                      <a:pt x="27064" y="279050"/>
                    </a:lnTo>
                    <a:lnTo>
                      <a:pt x="25418" y="277038"/>
                    </a:lnTo>
                    <a:lnTo>
                      <a:pt x="21944" y="275393"/>
                    </a:lnTo>
                    <a:lnTo>
                      <a:pt x="21944" y="272833"/>
                    </a:lnTo>
                    <a:lnTo>
                      <a:pt x="23041" y="266981"/>
                    </a:lnTo>
                    <a:lnTo>
                      <a:pt x="23589" y="266432"/>
                    </a:lnTo>
                    <a:lnTo>
                      <a:pt x="27430" y="264969"/>
                    </a:lnTo>
                    <a:lnTo>
                      <a:pt x="28161" y="264055"/>
                    </a:lnTo>
                    <a:lnTo>
                      <a:pt x="28161" y="262409"/>
                    </a:lnTo>
                    <a:lnTo>
                      <a:pt x="26881" y="260032"/>
                    </a:lnTo>
                    <a:lnTo>
                      <a:pt x="27430" y="257106"/>
                    </a:lnTo>
                    <a:lnTo>
                      <a:pt x="29075" y="254729"/>
                    </a:lnTo>
                    <a:lnTo>
                      <a:pt x="28527" y="250340"/>
                    </a:lnTo>
                    <a:lnTo>
                      <a:pt x="24686" y="246683"/>
                    </a:lnTo>
                    <a:lnTo>
                      <a:pt x="19200" y="242477"/>
                    </a:lnTo>
                    <a:lnTo>
                      <a:pt x="16823" y="239917"/>
                    </a:lnTo>
                    <a:lnTo>
                      <a:pt x="15360" y="236260"/>
                    </a:lnTo>
                    <a:lnTo>
                      <a:pt x="13349" y="221813"/>
                    </a:lnTo>
                    <a:lnTo>
                      <a:pt x="13349" y="217059"/>
                    </a:lnTo>
                    <a:lnTo>
                      <a:pt x="10423" y="212670"/>
                    </a:lnTo>
                    <a:lnTo>
                      <a:pt x="8229" y="211025"/>
                    </a:lnTo>
                    <a:lnTo>
                      <a:pt x="3474" y="204807"/>
                    </a:lnTo>
                    <a:lnTo>
                      <a:pt x="2560" y="204807"/>
                    </a:lnTo>
                    <a:lnTo>
                      <a:pt x="731" y="202247"/>
                    </a:lnTo>
                    <a:lnTo>
                      <a:pt x="0" y="201881"/>
                    </a:lnTo>
                    <a:lnTo>
                      <a:pt x="366" y="199138"/>
                    </a:lnTo>
                    <a:lnTo>
                      <a:pt x="5851" y="190178"/>
                    </a:lnTo>
                    <a:lnTo>
                      <a:pt x="10606" y="185058"/>
                    </a:lnTo>
                    <a:lnTo>
                      <a:pt x="16458" y="177195"/>
                    </a:lnTo>
                    <a:lnTo>
                      <a:pt x="16823" y="172806"/>
                    </a:lnTo>
                    <a:lnTo>
                      <a:pt x="16092" y="171160"/>
                    </a:lnTo>
                    <a:lnTo>
                      <a:pt x="13349" y="168600"/>
                    </a:lnTo>
                    <a:lnTo>
                      <a:pt x="11337" y="167869"/>
                    </a:lnTo>
                    <a:lnTo>
                      <a:pt x="9692" y="165491"/>
                    </a:lnTo>
                    <a:lnTo>
                      <a:pt x="8594" y="164760"/>
                    </a:lnTo>
                    <a:lnTo>
                      <a:pt x="7680" y="162017"/>
                    </a:lnTo>
                    <a:lnTo>
                      <a:pt x="7314" y="157628"/>
                    </a:lnTo>
                    <a:lnTo>
                      <a:pt x="7680" y="151960"/>
                    </a:lnTo>
                    <a:lnTo>
                      <a:pt x="10057" y="147571"/>
                    </a:lnTo>
                    <a:lnTo>
                      <a:pt x="12435" y="145925"/>
                    </a:lnTo>
                    <a:lnTo>
                      <a:pt x="13349" y="142817"/>
                    </a:lnTo>
                    <a:lnTo>
                      <a:pt x="13349" y="140439"/>
                    </a:lnTo>
                    <a:lnTo>
                      <a:pt x="12617" y="137696"/>
                    </a:lnTo>
                    <a:lnTo>
                      <a:pt x="8229" y="132210"/>
                    </a:lnTo>
                    <a:lnTo>
                      <a:pt x="8229" y="130564"/>
                    </a:lnTo>
                    <a:lnTo>
                      <a:pt x="10057" y="127822"/>
                    </a:lnTo>
                    <a:lnTo>
                      <a:pt x="16092" y="124896"/>
                    </a:lnTo>
                    <a:lnTo>
                      <a:pt x="16823" y="123799"/>
                    </a:lnTo>
                    <a:lnTo>
                      <a:pt x="16823" y="115387"/>
                    </a:lnTo>
                    <a:lnTo>
                      <a:pt x="15177" y="106792"/>
                    </a:lnTo>
                    <a:lnTo>
                      <a:pt x="15177" y="101855"/>
                    </a:lnTo>
                    <a:lnTo>
                      <a:pt x="16458" y="93260"/>
                    </a:lnTo>
                    <a:lnTo>
                      <a:pt x="16458" y="82106"/>
                    </a:lnTo>
                    <a:lnTo>
                      <a:pt x="18652" y="76986"/>
                    </a:lnTo>
                    <a:lnTo>
                      <a:pt x="22309" y="72963"/>
                    </a:lnTo>
                    <a:lnTo>
                      <a:pt x="23041" y="72048"/>
                    </a:lnTo>
                    <a:lnTo>
                      <a:pt x="23041" y="70768"/>
                    </a:lnTo>
                    <a:lnTo>
                      <a:pt x="16092" y="59979"/>
                    </a:lnTo>
                    <a:lnTo>
                      <a:pt x="366" y="32550"/>
                    </a:lnTo>
                  </a:path>
                </a:pathLst>
              </a:custGeom>
              <a:grpFill/>
              <a:ln w="4020" cap="flat">
                <a:solidFill>
                  <a:srgbClr val="FFFFFF"/>
                </a:solidFill>
                <a:prstDash val="solid"/>
                <a:miter/>
              </a:ln>
            </p:spPr>
            <p:txBody>
              <a:bodyPr rtlCol="0" anchor="ctr"/>
              <a:lstStyle/>
              <a:p>
                <a:endParaRPr lang="en-GB" sz="1463"/>
              </a:p>
            </p:txBody>
          </p:sp>
          <p:sp>
            <p:nvSpPr>
              <p:cNvPr id="741" name="Freeform: Shape 740">
                <a:extLst>
                  <a:ext uri="{FF2B5EF4-FFF2-40B4-BE49-F238E27FC236}">
                    <a16:creationId xmlns:a16="http://schemas.microsoft.com/office/drawing/2014/main" id="{C880C34C-C2EE-1083-8332-BDCAC890B373}"/>
                  </a:ext>
                </a:extLst>
              </p:cNvPr>
              <p:cNvSpPr/>
              <p:nvPr/>
            </p:nvSpPr>
            <p:spPr>
              <a:xfrm>
                <a:off x="4502997" y="5138258"/>
                <a:ext cx="135319" cy="137696"/>
              </a:xfrm>
              <a:custGeom>
                <a:avLst/>
                <a:gdLst>
                  <a:gd name="connsiteX0" fmla="*/ 0 w 135319"/>
                  <a:gd name="connsiteY0" fmla="*/ 110449 h 137696"/>
                  <a:gd name="connsiteX1" fmla="*/ 732 w 135319"/>
                  <a:gd name="connsiteY1" fmla="*/ 110267 h 137696"/>
                  <a:gd name="connsiteX2" fmla="*/ 3474 w 135319"/>
                  <a:gd name="connsiteY2" fmla="*/ 110998 h 137696"/>
                  <a:gd name="connsiteX3" fmla="*/ 11703 w 135319"/>
                  <a:gd name="connsiteY3" fmla="*/ 119593 h 137696"/>
                  <a:gd name="connsiteX4" fmla="*/ 13349 w 135319"/>
                  <a:gd name="connsiteY4" fmla="*/ 123067 h 137696"/>
                  <a:gd name="connsiteX5" fmla="*/ 25784 w 135319"/>
                  <a:gd name="connsiteY5" fmla="*/ 124347 h 137696"/>
                  <a:gd name="connsiteX6" fmla="*/ 30538 w 135319"/>
                  <a:gd name="connsiteY6" fmla="*/ 124347 h 137696"/>
                  <a:gd name="connsiteX7" fmla="*/ 42059 w 135319"/>
                  <a:gd name="connsiteY7" fmla="*/ 129833 h 137696"/>
                  <a:gd name="connsiteX8" fmla="*/ 48276 w 135319"/>
                  <a:gd name="connsiteY8" fmla="*/ 132210 h 137696"/>
                  <a:gd name="connsiteX9" fmla="*/ 53031 w 135319"/>
                  <a:gd name="connsiteY9" fmla="*/ 133125 h 137696"/>
                  <a:gd name="connsiteX10" fmla="*/ 57053 w 135319"/>
                  <a:gd name="connsiteY10" fmla="*/ 135319 h 137696"/>
                  <a:gd name="connsiteX11" fmla="*/ 59614 w 135319"/>
                  <a:gd name="connsiteY11" fmla="*/ 135685 h 137696"/>
                  <a:gd name="connsiteX12" fmla="*/ 68757 w 135319"/>
                  <a:gd name="connsiteY12" fmla="*/ 133856 h 137696"/>
                  <a:gd name="connsiteX13" fmla="*/ 74791 w 135319"/>
                  <a:gd name="connsiteY13" fmla="*/ 133856 h 137696"/>
                  <a:gd name="connsiteX14" fmla="*/ 84666 w 135319"/>
                  <a:gd name="connsiteY14" fmla="*/ 135867 h 137696"/>
                  <a:gd name="connsiteX15" fmla="*/ 90883 w 135319"/>
                  <a:gd name="connsiteY15" fmla="*/ 137696 h 137696"/>
                  <a:gd name="connsiteX16" fmla="*/ 98381 w 135319"/>
                  <a:gd name="connsiteY16" fmla="*/ 135136 h 137696"/>
                  <a:gd name="connsiteX17" fmla="*/ 104049 w 135319"/>
                  <a:gd name="connsiteY17" fmla="*/ 132393 h 137696"/>
                  <a:gd name="connsiteX18" fmla="*/ 109352 w 135319"/>
                  <a:gd name="connsiteY18" fmla="*/ 128736 h 137696"/>
                  <a:gd name="connsiteX19" fmla="*/ 113558 w 135319"/>
                  <a:gd name="connsiteY19" fmla="*/ 124347 h 137696"/>
                  <a:gd name="connsiteX20" fmla="*/ 115570 w 135319"/>
                  <a:gd name="connsiteY20" fmla="*/ 123067 h 137696"/>
                  <a:gd name="connsiteX21" fmla="*/ 116850 w 135319"/>
                  <a:gd name="connsiteY21" fmla="*/ 119593 h 137696"/>
                  <a:gd name="connsiteX22" fmla="*/ 120507 w 135319"/>
                  <a:gd name="connsiteY22" fmla="*/ 115935 h 137696"/>
                  <a:gd name="connsiteX23" fmla="*/ 123616 w 135319"/>
                  <a:gd name="connsiteY23" fmla="*/ 110632 h 137696"/>
                  <a:gd name="connsiteX24" fmla="*/ 125627 w 135319"/>
                  <a:gd name="connsiteY24" fmla="*/ 105512 h 137696"/>
                  <a:gd name="connsiteX25" fmla="*/ 128004 w 135319"/>
                  <a:gd name="connsiteY25" fmla="*/ 103318 h 137696"/>
                  <a:gd name="connsiteX26" fmla="*/ 125993 w 135319"/>
                  <a:gd name="connsiteY26" fmla="*/ 101306 h 137696"/>
                  <a:gd name="connsiteX27" fmla="*/ 125627 w 135319"/>
                  <a:gd name="connsiteY27" fmla="*/ 100392 h 137696"/>
                  <a:gd name="connsiteX28" fmla="*/ 126725 w 135319"/>
                  <a:gd name="connsiteY28" fmla="*/ 94358 h 137696"/>
                  <a:gd name="connsiteX29" fmla="*/ 126725 w 135319"/>
                  <a:gd name="connsiteY29" fmla="*/ 87226 h 137696"/>
                  <a:gd name="connsiteX30" fmla="*/ 128004 w 135319"/>
                  <a:gd name="connsiteY30" fmla="*/ 84117 h 137696"/>
                  <a:gd name="connsiteX31" fmla="*/ 130016 w 135319"/>
                  <a:gd name="connsiteY31" fmla="*/ 80826 h 137696"/>
                  <a:gd name="connsiteX32" fmla="*/ 131113 w 135319"/>
                  <a:gd name="connsiteY32" fmla="*/ 80277 h 137696"/>
                  <a:gd name="connsiteX33" fmla="*/ 132576 w 135319"/>
                  <a:gd name="connsiteY33" fmla="*/ 77351 h 137696"/>
                  <a:gd name="connsiteX34" fmla="*/ 134953 w 135319"/>
                  <a:gd name="connsiteY34" fmla="*/ 76620 h 137696"/>
                  <a:gd name="connsiteX35" fmla="*/ 135319 w 135319"/>
                  <a:gd name="connsiteY35" fmla="*/ 75340 h 137696"/>
                  <a:gd name="connsiteX36" fmla="*/ 133308 w 135319"/>
                  <a:gd name="connsiteY36" fmla="*/ 71865 h 137696"/>
                  <a:gd name="connsiteX37" fmla="*/ 123250 w 135319"/>
                  <a:gd name="connsiteY37" fmla="*/ 65465 h 137696"/>
                  <a:gd name="connsiteX38" fmla="*/ 122336 w 135319"/>
                  <a:gd name="connsiteY38" fmla="*/ 63636 h 137696"/>
                  <a:gd name="connsiteX39" fmla="*/ 120507 w 135319"/>
                  <a:gd name="connsiteY39" fmla="*/ 55773 h 137696"/>
                  <a:gd name="connsiteX40" fmla="*/ 118495 w 135319"/>
                  <a:gd name="connsiteY40" fmla="*/ 52848 h 137696"/>
                  <a:gd name="connsiteX41" fmla="*/ 111912 w 135319"/>
                  <a:gd name="connsiteY41" fmla="*/ 49739 h 137696"/>
                  <a:gd name="connsiteX42" fmla="*/ 109901 w 135319"/>
                  <a:gd name="connsiteY42" fmla="*/ 49373 h 137696"/>
                  <a:gd name="connsiteX43" fmla="*/ 105330 w 135319"/>
                  <a:gd name="connsiteY43" fmla="*/ 47362 h 137696"/>
                  <a:gd name="connsiteX44" fmla="*/ 102586 w 135319"/>
                  <a:gd name="connsiteY44" fmla="*/ 45167 h 137696"/>
                  <a:gd name="connsiteX45" fmla="*/ 99661 w 135319"/>
                  <a:gd name="connsiteY45" fmla="*/ 39864 h 137696"/>
                  <a:gd name="connsiteX46" fmla="*/ 98198 w 135319"/>
                  <a:gd name="connsiteY46" fmla="*/ 38767 h 137696"/>
                  <a:gd name="connsiteX47" fmla="*/ 92712 w 135319"/>
                  <a:gd name="connsiteY47" fmla="*/ 37853 h 137696"/>
                  <a:gd name="connsiteX48" fmla="*/ 89054 w 135319"/>
                  <a:gd name="connsiteY48" fmla="*/ 34195 h 137696"/>
                  <a:gd name="connsiteX49" fmla="*/ 85580 w 135319"/>
                  <a:gd name="connsiteY49" fmla="*/ 34195 h 137696"/>
                  <a:gd name="connsiteX50" fmla="*/ 83569 w 135319"/>
                  <a:gd name="connsiteY50" fmla="*/ 33647 h 137696"/>
                  <a:gd name="connsiteX51" fmla="*/ 82106 w 135319"/>
                  <a:gd name="connsiteY51" fmla="*/ 32550 h 137696"/>
                  <a:gd name="connsiteX52" fmla="*/ 78997 w 135319"/>
                  <a:gd name="connsiteY52" fmla="*/ 28709 h 137696"/>
                  <a:gd name="connsiteX53" fmla="*/ 76620 w 135319"/>
                  <a:gd name="connsiteY53" fmla="*/ 24686 h 137696"/>
                  <a:gd name="connsiteX54" fmla="*/ 76071 w 135319"/>
                  <a:gd name="connsiteY54" fmla="*/ 22675 h 137696"/>
                  <a:gd name="connsiteX55" fmla="*/ 73511 w 135319"/>
                  <a:gd name="connsiteY55" fmla="*/ 21029 h 137696"/>
                  <a:gd name="connsiteX56" fmla="*/ 67294 w 135319"/>
                  <a:gd name="connsiteY56" fmla="*/ 26149 h 137696"/>
                  <a:gd name="connsiteX57" fmla="*/ 66014 w 135319"/>
                  <a:gd name="connsiteY57" fmla="*/ 26332 h 137696"/>
                  <a:gd name="connsiteX58" fmla="*/ 61808 w 135319"/>
                  <a:gd name="connsiteY58" fmla="*/ 26149 h 137696"/>
                  <a:gd name="connsiteX59" fmla="*/ 61259 w 135319"/>
                  <a:gd name="connsiteY59" fmla="*/ 22126 h 137696"/>
                  <a:gd name="connsiteX60" fmla="*/ 58882 w 135319"/>
                  <a:gd name="connsiteY60" fmla="*/ 15543 h 137696"/>
                  <a:gd name="connsiteX61" fmla="*/ 55042 w 135319"/>
                  <a:gd name="connsiteY61" fmla="*/ 11886 h 137696"/>
                  <a:gd name="connsiteX62" fmla="*/ 49922 w 135319"/>
                  <a:gd name="connsiteY62" fmla="*/ 7863 h 137696"/>
                  <a:gd name="connsiteX63" fmla="*/ 47910 w 135319"/>
                  <a:gd name="connsiteY63" fmla="*/ 5303 h 137696"/>
                  <a:gd name="connsiteX64" fmla="*/ 41693 w 135319"/>
                  <a:gd name="connsiteY64" fmla="*/ 1097 h 137696"/>
                  <a:gd name="connsiteX65" fmla="*/ 38950 w 135319"/>
                  <a:gd name="connsiteY65" fmla="*/ 0 h 137696"/>
                  <a:gd name="connsiteX66" fmla="*/ 36573 w 135319"/>
                  <a:gd name="connsiteY66" fmla="*/ 0 h 137696"/>
                  <a:gd name="connsiteX67" fmla="*/ 34561 w 135319"/>
                  <a:gd name="connsiteY67" fmla="*/ 1463 h 137696"/>
                  <a:gd name="connsiteX68" fmla="*/ 32733 w 135319"/>
                  <a:gd name="connsiteY68" fmla="*/ 3840 h 137696"/>
                  <a:gd name="connsiteX69" fmla="*/ 29258 w 135319"/>
                  <a:gd name="connsiteY69" fmla="*/ 5303 h 137696"/>
                  <a:gd name="connsiteX70" fmla="*/ 20846 w 135319"/>
                  <a:gd name="connsiteY70" fmla="*/ 4572 h 137696"/>
                  <a:gd name="connsiteX71" fmla="*/ 20115 w 135319"/>
                  <a:gd name="connsiteY71" fmla="*/ 7132 h 137696"/>
                  <a:gd name="connsiteX72" fmla="*/ 15726 w 135319"/>
                  <a:gd name="connsiteY72" fmla="*/ 10789 h 137696"/>
                  <a:gd name="connsiteX73" fmla="*/ 15360 w 135319"/>
                  <a:gd name="connsiteY73" fmla="*/ 12069 h 137696"/>
                  <a:gd name="connsiteX74" fmla="*/ 16092 w 135319"/>
                  <a:gd name="connsiteY74" fmla="*/ 22492 h 137696"/>
                  <a:gd name="connsiteX75" fmla="*/ 14263 w 135319"/>
                  <a:gd name="connsiteY75" fmla="*/ 31818 h 137696"/>
                  <a:gd name="connsiteX76" fmla="*/ 14263 w 135319"/>
                  <a:gd name="connsiteY76" fmla="*/ 38767 h 137696"/>
                  <a:gd name="connsiteX77" fmla="*/ 13349 w 135319"/>
                  <a:gd name="connsiteY77" fmla="*/ 42973 h 137696"/>
                  <a:gd name="connsiteX78" fmla="*/ 9143 w 135319"/>
                  <a:gd name="connsiteY78" fmla="*/ 53579 h 137696"/>
                  <a:gd name="connsiteX79" fmla="*/ 9143 w 135319"/>
                  <a:gd name="connsiteY79" fmla="*/ 75340 h 137696"/>
                  <a:gd name="connsiteX80" fmla="*/ 8595 w 135319"/>
                  <a:gd name="connsiteY80" fmla="*/ 79911 h 137696"/>
                  <a:gd name="connsiteX81" fmla="*/ 7497 w 135319"/>
                  <a:gd name="connsiteY81" fmla="*/ 82837 h 137696"/>
                  <a:gd name="connsiteX82" fmla="*/ 3657 w 135319"/>
                  <a:gd name="connsiteY82" fmla="*/ 88140 h 137696"/>
                  <a:gd name="connsiteX83" fmla="*/ 2377 w 135319"/>
                  <a:gd name="connsiteY83" fmla="*/ 92346 h 137696"/>
                  <a:gd name="connsiteX84" fmla="*/ 366 w 135319"/>
                  <a:gd name="connsiteY84" fmla="*/ 103318 h 137696"/>
                  <a:gd name="connsiteX85" fmla="*/ 0 w 135319"/>
                  <a:gd name="connsiteY85" fmla="*/ 110449 h 13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5319" h="137696">
                    <a:moveTo>
                      <a:pt x="0" y="110449"/>
                    </a:moveTo>
                    <a:lnTo>
                      <a:pt x="732" y="110267"/>
                    </a:lnTo>
                    <a:lnTo>
                      <a:pt x="3474" y="110998"/>
                    </a:lnTo>
                    <a:lnTo>
                      <a:pt x="11703" y="119593"/>
                    </a:lnTo>
                    <a:lnTo>
                      <a:pt x="13349" y="123067"/>
                    </a:lnTo>
                    <a:lnTo>
                      <a:pt x="25784" y="124347"/>
                    </a:lnTo>
                    <a:lnTo>
                      <a:pt x="30538" y="124347"/>
                    </a:lnTo>
                    <a:lnTo>
                      <a:pt x="42059" y="129833"/>
                    </a:lnTo>
                    <a:lnTo>
                      <a:pt x="48276" y="132210"/>
                    </a:lnTo>
                    <a:lnTo>
                      <a:pt x="53031" y="133125"/>
                    </a:lnTo>
                    <a:lnTo>
                      <a:pt x="57053" y="135319"/>
                    </a:lnTo>
                    <a:lnTo>
                      <a:pt x="59614" y="135685"/>
                    </a:lnTo>
                    <a:lnTo>
                      <a:pt x="68757" y="133856"/>
                    </a:lnTo>
                    <a:lnTo>
                      <a:pt x="74791" y="133856"/>
                    </a:lnTo>
                    <a:lnTo>
                      <a:pt x="84666" y="135867"/>
                    </a:lnTo>
                    <a:lnTo>
                      <a:pt x="90883" y="137696"/>
                    </a:lnTo>
                    <a:lnTo>
                      <a:pt x="98381" y="135136"/>
                    </a:lnTo>
                    <a:lnTo>
                      <a:pt x="104049" y="132393"/>
                    </a:lnTo>
                    <a:lnTo>
                      <a:pt x="109352" y="128736"/>
                    </a:lnTo>
                    <a:lnTo>
                      <a:pt x="113558" y="124347"/>
                    </a:lnTo>
                    <a:lnTo>
                      <a:pt x="115570" y="123067"/>
                    </a:lnTo>
                    <a:lnTo>
                      <a:pt x="116850" y="119593"/>
                    </a:lnTo>
                    <a:lnTo>
                      <a:pt x="120507" y="115935"/>
                    </a:lnTo>
                    <a:lnTo>
                      <a:pt x="123616" y="110632"/>
                    </a:lnTo>
                    <a:lnTo>
                      <a:pt x="125627" y="105512"/>
                    </a:lnTo>
                    <a:lnTo>
                      <a:pt x="128004" y="103318"/>
                    </a:lnTo>
                    <a:lnTo>
                      <a:pt x="125993" y="101306"/>
                    </a:lnTo>
                    <a:lnTo>
                      <a:pt x="125627" y="100392"/>
                    </a:lnTo>
                    <a:lnTo>
                      <a:pt x="126725" y="94358"/>
                    </a:lnTo>
                    <a:lnTo>
                      <a:pt x="126725" y="87226"/>
                    </a:lnTo>
                    <a:lnTo>
                      <a:pt x="128004" y="84117"/>
                    </a:lnTo>
                    <a:lnTo>
                      <a:pt x="130016" y="80826"/>
                    </a:lnTo>
                    <a:lnTo>
                      <a:pt x="131113" y="80277"/>
                    </a:lnTo>
                    <a:lnTo>
                      <a:pt x="132576" y="77351"/>
                    </a:lnTo>
                    <a:lnTo>
                      <a:pt x="134953" y="76620"/>
                    </a:lnTo>
                    <a:lnTo>
                      <a:pt x="135319" y="75340"/>
                    </a:lnTo>
                    <a:lnTo>
                      <a:pt x="133308" y="71865"/>
                    </a:lnTo>
                    <a:lnTo>
                      <a:pt x="123250" y="65465"/>
                    </a:lnTo>
                    <a:lnTo>
                      <a:pt x="122336" y="63636"/>
                    </a:lnTo>
                    <a:lnTo>
                      <a:pt x="120507" y="55773"/>
                    </a:lnTo>
                    <a:lnTo>
                      <a:pt x="118495" y="52848"/>
                    </a:lnTo>
                    <a:lnTo>
                      <a:pt x="111912" y="49739"/>
                    </a:lnTo>
                    <a:lnTo>
                      <a:pt x="109901" y="49373"/>
                    </a:lnTo>
                    <a:lnTo>
                      <a:pt x="105330" y="47362"/>
                    </a:lnTo>
                    <a:lnTo>
                      <a:pt x="102586" y="45167"/>
                    </a:lnTo>
                    <a:lnTo>
                      <a:pt x="99661" y="39864"/>
                    </a:lnTo>
                    <a:lnTo>
                      <a:pt x="98198" y="38767"/>
                    </a:lnTo>
                    <a:lnTo>
                      <a:pt x="92712" y="37853"/>
                    </a:lnTo>
                    <a:lnTo>
                      <a:pt x="89054" y="34195"/>
                    </a:lnTo>
                    <a:lnTo>
                      <a:pt x="85580" y="34195"/>
                    </a:lnTo>
                    <a:lnTo>
                      <a:pt x="83569" y="33647"/>
                    </a:lnTo>
                    <a:lnTo>
                      <a:pt x="82106" y="32550"/>
                    </a:lnTo>
                    <a:lnTo>
                      <a:pt x="78997" y="28709"/>
                    </a:lnTo>
                    <a:lnTo>
                      <a:pt x="76620" y="24686"/>
                    </a:lnTo>
                    <a:lnTo>
                      <a:pt x="76071" y="22675"/>
                    </a:lnTo>
                    <a:lnTo>
                      <a:pt x="73511" y="21029"/>
                    </a:lnTo>
                    <a:lnTo>
                      <a:pt x="67294" y="26149"/>
                    </a:lnTo>
                    <a:lnTo>
                      <a:pt x="66014" y="26332"/>
                    </a:lnTo>
                    <a:lnTo>
                      <a:pt x="61808" y="26149"/>
                    </a:lnTo>
                    <a:lnTo>
                      <a:pt x="61259" y="22126"/>
                    </a:lnTo>
                    <a:lnTo>
                      <a:pt x="58882" y="15543"/>
                    </a:lnTo>
                    <a:lnTo>
                      <a:pt x="55042" y="11886"/>
                    </a:lnTo>
                    <a:lnTo>
                      <a:pt x="49922" y="7863"/>
                    </a:lnTo>
                    <a:lnTo>
                      <a:pt x="47910" y="5303"/>
                    </a:lnTo>
                    <a:lnTo>
                      <a:pt x="41693" y="1097"/>
                    </a:lnTo>
                    <a:lnTo>
                      <a:pt x="38950" y="0"/>
                    </a:lnTo>
                    <a:lnTo>
                      <a:pt x="36573" y="0"/>
                    </a:lnTo>
                    <a:lnTo>
                      <a:pt x="34561" y="1463"/>
                    </a:lnTo>
                    <a:lnTo>
                      <a:pt x="32733" y="3840"/>
                    </a:lnTo>
                    <a:lnTo>
                      <a:pt x="29258" y="5303"/>
                    </a:lnTo>
                    <a:lnTo>
                      <a:pt x="20846" y="4572"/>
                    </a:lnTo>
                    <a:lnTo>
                      <a:pt x="20115" y="7132"/>
                    </a:lnTo>
                    <a:lnTo>
                      <a:pt x="15726" y="10789"/>
                    </a:lnTo>
                    <a:lnTo>
                      <a:pt x="15360" y="12069"/>
                    </a:lnTo>
                    <a:lnTo>
                      <a:pt x="16092" y="22492"/>
                    </a:lnTo>
                    <a:lnTo>
                      <a:pt x="14263" y="31818"/>
                    </a:lnTo>
                    <a:lnTo>
                      <a:pt x="14263" y="38767"/>
                    </a:lnTo>
                    <a:lnTo>
                      <a:pt x="13349" y="42973"/>
                    </a:lnTo>
                    <a:lnTo>
                      <a:pt x="9143" y="53579"/>
                    </a:lnTo>
                    <a:lnTo>
                      <a:pt x="9143" y="75340"/>
                    </a:lnTo>
                    <a:lnTo>
                      <a:pt x="8595" y="79911"/>
                    </a:lnTo>
                    <a:lnTo>
                      <a:pt x="7497" y="82837"/>
                    </a:lnTo>
                    <a:lnTo>
                      <a:pt x="3657" y="88140"/>
                    </a:lnTo>
                    <a:lnTo>
                      <a:pt x="2377" y="92346"/>
                    </a:lnTo>
                    <a:lnTo>
                      <a:pt x="366" y="103318"/>
                    </a:lnTo>
                    <a:lnTo>
                      <a:pt x="0" y="110449"/>
                    </a:lnTo>
                    <a:close/>
                  </a:path>
                </a:pathLst>
              </a:custGeom>
              <a:grpFill/>
              <a:ln w="18272" cap="flat">
                <a:noFill/>
                <a:prstDash val="solid"/>
                <a:miter/>
              </a:ln>
            </p:spPr>
            <p:txBody>
              <a:bodyPr rtlCol="0" anchor="ctr"/>
              <a:lstStyle/>
              <a:p>
                <a:endParaRPr lang="en-GB" sz="1463"/>
              </a:p>
            </p:txBody>
          </p:sp>
          <p:sp>
            <p:nvSpPr>
              <p:cNvPr id="742" name="Freeform: Shape 741">
                <a:extLst>
                  <a:ext uri="{FF2B5EF4-FFF2-40B4-BE49-F238E27FC236}">
                    <a16:creationId xmlns:a16="http://schemas.microsoft.com/office/drawing/2014/main" id="{2E559AB8-54EE-46A2-2070-5B97509FB6DE}"/>
                  </a:ext>
                </a:extLst>
              </p:cNvPr>
              <p:cNvSpPr/>
              <p:nvPr/>
            </p:nvSpPr>
            <p:spPr>
              <a:xfrm>
                <a:off x="4502997" y="5138258"/>
                <a:ext cx="135319" cy="137696"/>
              </a:xfrm>
              <a:custGeom>
                <a:avLst/>
                <a:gdLst>
                  <a:gd name="connsiteX0" fmla="*/ 0 w 135319"/>
                  <a:gd name="connsiteY0" fmla="*/ 110449 h 137696"/>
                  <a:gd name="connsiteX1" fmla="*/ 732 w 135319"/>
                  <a:gd name="connsiteY1" fmla="*/ 110267 h 137696"/>
                  <a:gd name="connsiteX2" fmla="*/ 3474 w 135319"/>
                  <a:gd name="connsiteY2" fmla="*/ 110998 h 137696"/>
                  <a:gd name="connsiteX3" fmla="*/ 11703 w 135319"/>
                  <a:gd name="connsiteY3" fmla="*/ 119593 h 137696"/>
                  <a:gd name="connsiteX4" fmla="*/ 13349 w 135319"/>
                  <a:gd name="connsiteY4" fmla="*/ 123067 h 137696"/>
                  <a:gd name="connsiteX5" fmla="*/ 25784 w 135319"/>
                  <a:gd name="connsiteY5" fmla="*/ 124347 h 137696"/>
                  <a:gd name="connsiteX6" fmla="*/ 30538 w 135319"/>
                  <a:gd name="connsiteY6" fmla="*/ 124347 h 137696"/>
                  <a:gd name="connsiteX7" fmla="*/ 42059 w 135319"/>
                  <a:gd name="connsiteY7" fmla="*/ 129833 h 137696"/>
                  <a:gd name="connsiteX8" fmla="*/ 48276 w 135319"/>
                  <a:gd name="connsiteY8" fmla="*/ 132210 h 137696"/>
                  <a:gd name="connsiteX9" fmla="*/ 53031 w 135319"/>
                  <a:gd name="connsiteY9" fmla="*/ 133125 h 137696"/>
                  <a:gd name="connsiteX10" fmla="*/ 57053 w 135319"/>
                  <a:gd name="connsiteY10" fmla="*/ 135319 h 137696"/>
                  <a:gd name="connsiteX11" fmla="*/ 59614 w 135319"/>
                  <a:gd name="connsiteY11" fmla="*/ 135685 h 137696"/>
                  <a:gd name="connsiteX12" fmla="*/ 68757 w 135319"/>
                  <a:gd name="connsiteY12" fmla="*/ 133856 h 137696"/>
                  <a:gd name="connsiteX13" fmla="*/ 74791 w 135319"/>
                  <a:gd name="connsiteY13" fmla="*/ 133856 h 137696"/>
                  <a:gd name="connsiteX14" fmla="*/ 84666 w 135319"/>
                  <a:gd name="connsiteY14" fmla="*/ 135867 h 137696"/>
                  <a:gd name="connsiteX15" fmla="*/ 90883 w 135319"/>
                  <a:gd name="connsiteY15" fmla="*/ 137696 h 137696"/>
                  <a:gd name="connsiteX16" fmla="*/ 98381 w 135319"/>
                  <a:gd name="connsiteY16" fmla="*/ 135136 h 137696"/>
                  <a:gd name="connsiteX17" fmla="*/ 104049 w 135319"/>
                  <a:gd name="connsiteY17" fmla="*/ 132393 h 137696"/>
                  <a:gd name="connsiteX18" fmla="*/ 109352 w 135319"/>
                  <a:gd name="connsiteY18" fmla="*/ 128736 h 137696"/>
                  <a:gd name="connsiteX19" fmla="*/ 113558 w 135319"/>
                  <a:gd name="connsiteY19" fmla="*/ 124347 h 137696"/>
                  <a:gd name="connsiteX20" fmla="*/ 115570 w 135319"/>
                  <a:gd name="connsiteY20" fmla="*/ 123067 h 137696"/>
                  <a:gd name="connsiteX21" fmla="*/ 116850 w 135319"/>
                  <a:gd name="connsiteY21" fmla="*/ 119593 h 137696"/>
                  <a:gd name="connsiteX22" fmla="*/ 120507 w 135319"/>
                  <a:gd name="connsiteY22" fmla="*/ 115935 h 137696"/>
                  <a:gd name="connsiteX23" fmla="*/ 123616 w 135319"/>
                  <a:gd name="connsiteY23" fmla="*/ 110632 h 137696"/>
                  <a:gd name="connsiteX24" fmla="*/ 125627 w 135319"/>
                  <a:gd name="connsiteY24" fmla="*/ 105512 h 137696"/>
                  <a:gd name="connsiteX25" fmla="*/ 128004 w 135319"/>
                  <a:gd name="connsiteY25" fmla="*/ 103318 h 137696"/>
                  <a:gd name="connsiteX26" fmla="*/ 125993 w 135319"/>
                  <a:gd name="connsiteY26" fmla="*/ 101306 h 137696"/>
                  <a:gd name="connsiteX27" fmla="*/ 125627 w 135319"/>
                  <a:gd name="connsiteY27" fmla="*/ 100392 h 137696"/>
                  <a:gd name="connsiteX28" fmla="*/ 126725 w 135319"/>
                  <a:gd name="connsiteY28" fmla="*/ 94358 h 137696"/>
                  <a:gd name="connsiteX29" fmla="*/ 126725 w 135319"/>
                  <a:gd name="connsiteY29" fmla="*/ 87226 h 137696"/>
                  <a:gd name="connsiteX30" fmla="*/ 128004 w 135319"/>
                  <a:gd name="connsiteY30" fmla="*/ 84117 h 137696"/>
                  <a:gd name="connsiteX31" fmla="*/ 130016 w 135319"/>
                  <a:gd name="connsiteY31" fmla="*/ 80826 h 137696"/>
                  <a:gd name="connsiteX32" fmla="*/ 131113 w 135319"/>
                  <a:gd name="connsiteY32" fmla="*/ 80277 h 137696"/>
                  <a:gd name="connsiteX33" fmla="*/ 132576 w 135319"/>
                  <a:gd name="connsiteY33" fmla="*/ 77351 h 137696"/>
                  <a:gd name="connsiteX34" fmla="*/ 134953 w 135319"/>
                  <a:gd name="connsiteY34" fmla="*/ 76620 h 137696"/>
                  <a:gd name="connsiteX35" fmla="*/ 135319 w 135319"/>
                  <a:gd name="connsiteY35" fmla="*/ 75340 h 137696"/>
                  <a:gd name="connsiteX36" fmla="*/ 133308 w 135319"/>
                  <a:gd name="connsiteY36" fmla="*/ 71865 h 137696"/>
                  <a:gd name="connsiteX37" fmla="*/ 123250 w 135319"/>
                  <a:gd name="connsiteY37" fmla="*/ 65465 h 137696"/>
                  <a:gd name="connsiteX38" fmla="*/ 122336 w 135319"/>
                  <a:gd name="connsiteY38" fmla="*/ 63636 h 137696"/>
                  <a:gd name="connsiteX39" fmla="*/ 120507 w 135319"/>
                  <a:gd name="connsiteY39" fmla="*/ 55773 h 137696"/>
                  <a:gd name="connsiteX40" fmla="*/ 118495 w 135319"/>
                  <a:gd name="connsiteY40" fmla="*/ 52848 h 137696"/>
                  <a:gd name="connsiteX41" fmla="*/ 111912 w 135319"/>
                  <a:gd name="connsiteY41" fmla="*/ 49739 h 137696"/>
                  <a:gd name="connsiteX42" fmla="*/ 109901 w 135319"/>
                  <a:gd name="connsiteY42" fmla="*/ 49373 h 137696"/>
                  <a:gd name="connsiteX43" fmla="*/ 105330 w 135319"/>
                  <a:gd name="connsiteY43" fmla="*/ 47362 h 137696"/>
                  <a:gd name="connsiteX44" fmla="*/ 102586 w 135319"/>
                  <a:gd name="connsiteY44" fmla="*/ 45167 h 137696"/>
                  <a:gd name="connsiteX45" fmla="*/ 99661 w 135319"/>
                  <a:gd name="connsiteY45" fmla="*/ 39864 h 137696"/>
                  <a:gd name="connsiteX46" fmla="*/ 98198 w 135319"/>
                  <a:gd name="connsiteY46" fmla="*/ 38767 h 137696"/>
                  <a:gd name="connsiteX47" fmla="*/ 92712 w 135319"/>
                  <a:gd name="connsiteY47" fmla="*/ 37853 h 137696"/>
                  <a:gd name="connsiteX48" fmla="*/ 89054 w 135319"/>
                  <a:gd name="connsiteY48" fmla="*/ 34195 h 137696"/>
                  <a:gd name="connsiteX49" fmla="*/ 85580 w 135319"/>
                  <a:gd name="connsiteY49" fmla="*/ 34195 h 137696"/>
                  <a:gd name="connsiteX50" fmla="*/ 83569 w 135319"/>
                  <a:gd name="connsiteY50" fmla="*/ 33647 h 137696"/>
                  <a:gd name="connsiteX51" fmla="*/ 82106 w 135319"/>
                  <a:gd name="connsiteY51" fmla="*/ 32550 h 137696"/>
                  <a:gd name="connsiteX52" fmla="*/ 78997 w 135319"/>
                  <a:gd name="connsiteY52" fmla="*/ 28709 h 137696"/>
                  <a:gd name="connsiteX53" fmla="*/ 76620 w 135319"/>
                  <a:gd name="connsiteY53" fmla="*/ 24686 h 137696"/>
                  <a:gd name="connsiteX54" fmla="*/ 76071 w 135319"/>
                  <a:gd name="connsiteY54" fmla="*/ 22675 h 137696"/>
                  <a:gd name="connsiteX55" fmla="*/ 73511 w 135319"/>
                  <a:gd name="connsiteY55" fmla="*/ 21029 h 137696"/>
                  <a:gd name="connsiteX56" fmla="*/ 67294 w 135319"/>
                  <a:gd name="connsiteY56" fmla="*/ 26149 h 137696"/>
                  <a:gd name="connsiteX57" fmla="*/ 66014 w 135319"/>
                  <a:gd name="connsiteY57" fmla="*/ 26332 h 137696"/>
                  <a:gd name="connsiteX58" fmla="*/ 61808 w 135319"/>
                  <a:gd name="connsiteY58" fmla="*/ 26149 h 137696"/>
                  <a:gd name="connsiteX59" fmla="*/ 61259 w 135319"/>
                  <a:gd name="connsiteY59" fmla="*/ 22126 h 137696"/>
                  <a:gd name="connsiteX60" fmla="*/ 58882 w 135319"/>
                  <a:gd name="connsiteY60" fmla="*/ 15543 h 137696"/>
                  <a:gd name="connsiteX61" fmla="*/ 55042 w 135319"/>
                  <a:gd name="connsiteY61" fmla="*/ 11886 h 137696"/>
                  <a:gd name="connsiteX62" fmla="*/ 49922 w 135319"/>
                  <a:gd name="connsiteY62" fmla="*/ 7863 h 137696"/>
                  <a:gd name="connsiteX63" fmla="*/ 47910 w 135319"/>
                  <a:gd name="connsiteY63" fmla="*/ 5303 h 137696"/>
                  <a:gd name="connsiteX64" fmla="*/ 41693 w 135319"/>
                  <a:gd name="connsiteY64" fmla="*/ 1097 h 137696"/>
                  <a:gd name="connsiteX65" fmla="*/ 38950 w 135319"/>
                  <a:gd name="connsiteY65" fmla="*/ 0 h 137696"/>
                  <a:gd name="connsiteX66" fmla="*/ 36573 w 135319"/>
                  <a:gd name="connsiteY66" fmla="*/ 0 h 137696"/>
                  <a:gd name="connsiteX67" fmla="*/ 34561 w 135319"/>
                  <a:gd name="connsiteY67" fmla="*/ 1463 h 137696"/>
                  <a:gd name="connsiteX68" fmla="*/ 32733 w 135319"/>
                  <a:gd name="connsiteY68" fmla="*/ 3840 h 137696"/>
                  <a:gd name="connsiteX69" fmla="*/ 29258 w 135319"/>
                  <a:gd name="connsiteY69" fmla="*/ 5303 h 137696"/>
                  <a:gd name="connsiteX70" fmla="*/ 20846 w 135319"/>
                  <a:gd name="connsiteY70" fmla="*/ 4572 h 137696"/>
                  <a:gd name="connsiteX71" fmla="*/ 20115 w 135319"/>
                  <a:gd name="connsiteY71" fmla="*/ 7132 h 137696"/>
                  <a:gd name="connsiteX72" fmla="*/ 15726 w 135319"/>
                  <a:gd name="connsiteY72" fmla="*/ 10789 h 137696"/>
                  <a:gd name="connsiteX73" fmla="*/ 15360 w 135319"/>
                  <a:gd name="connsiteY73" fmla="*/ 12069 h 137696"/>
                  <a:gd name="connsiteX74" fmla="*/ 16092 w 135319"/>
                  <a:gd name="connsiteY74" fmla="*/ 22492 h 137696"/>
                  <a:gd name="connsiteX75" fmla="*/ 14263 w 135319"/>
                  <a:gd name="connsiteY75" fmla="*/ 31818 h 137696"/>
                  <a:gd name="connsiteX76" fmla="*/ 14263 w 135319"/>
                  <a:gd name="connsiteY76" fmla="*/ 38767 h 137696"/>
                  <a:gd name="connsiteX77" fmla="*/ 13349 w 135319"/>
                  <a:gd name="connsiteY77" fmla="*/ 42973 h 137696"/>
                  <a:gd name="connsiteX78" fmla="*/ 9143 w 135319"/>
                  <a:gd name="connsiteY78" fmla="*/ 53579 h 137696"/>
                  <a:gd name="connsiteX79" fmla="*/ 9143 w 135319"/>
                  <a:gd name="connsiteY79" fmla="*/ 75340 h 137696"/>
                  <a:gd name="connsiteX80" fmla="*/ 8595 w 135319"/>
                  <a:gd name="connsiteY80" fmla="*/ 79911 h 137696"/>
                  <a:gd name="connsiteX81" fmla="*/ 7497 w 135319"/>
                  <a:gd name="connsiteY81" fmla="*/ 82837 h 137696"/>
                  <a:gd name="connsiteX82" fmla="*/ 3657 w 135319"/>
                  <a:gd name="connsiteY82" fmla="*/ 88140 h 137696"/>
                  <a:gd name="connsiteX83" fmla="*/ 2377 w 135319"/>
                  <a:gd name="connsiteY83" fmla="*/ 92346 h 137696"/>
                  <a:gd name="connsiteX84" fmla="*/ 366 w 135319"/>
                  <a:gd name="connsiteY84" fmla="*/ 103318 h 137696"/>
                  <a:gd name="connsiteX85" fmla="*/ 0 w 135319"/>
                  <a:gd name="connsiteY85" fmla="*/ 110449 h 13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35319" h="137696">
                    <a:moveTo>
                      <a:pt x="0" y="110449"/>
                    </a:moveTo>
                    <a:lnTo>
                      <a:pt x="732" y="110267"/>
                    </a:lnTo>
                    <a:lnTo>
                      <a:pt x="3474" y="110998"/>
                    </a:lnTo>
                    <a:lnTo>
                      <a:pt x="11703" y="119593"/>
                    </a:lnTo>
                    <a:lnTo>
                      <a:pt x="13349" y="123067"/>
                    </a:lnTo>
                    <a:lnTo>
                      <a:pt x="25784" y="124347"/>
                    </a:lnTo>
                    <a:lnTo>
                      <a:pt x="30538" y="124347"/>
                    </a:lnTo>
                    <a:lnTo>
                      <a:pt x="42059" y="129833"/>
                    </a:lnTo>
                    <a:lnTo>
                      <a:pt x="48276" y="132210"/>
                    </a:lnTo>
                    <a:lnTo>
                      <a:pt x="53031" y="133125"/>
                    </a:lnTo>
                    <a:lnTo>
                      <a:pt x="57053" y="135319"/>
                    </a:lnTo>
                    <a:lnTo>
                      <a:pt x="59614" y="135685"/>
                    </a:lnTo>
                    <a:lnTo>
                      <a:pt x="68757" y="133856"/>
                    </a:lnTo>
                    <a:lnTo>
                      <a:pt x="74791" y="133856"/>
                    </a:lnTo>
                    <a:lnTo>
                      <a:pt x="84666" y="135867"/>
                    </a:lnTo>
                    <a:lnTo>
                      <a:pt x="90883" y="137696"/>
                    </a:lnTo>
                    <a:lnTo>
                      <a:pt x="98381" y="135136"/>
                    </a:lnTo>
                    <a:lnTo>
                      <a:pt x="104049" y="132393"/>
                    </a:lnTo>
                    <a:lnTo>
                      <a:pt x="109352" y="128736"/>
                    </a:lnTo>
                    <a:lnTo>
                      <a:pt x="113558" y="124347"/>
                    </a:lnTo>
                    <a:lnTo>
                      <a:pt x="115570" y="123067"/>
                    </a:lnTo>
                    <a:lnTo>
                      <a:pt x="116850" y="119593"/>
                    </a:lnTo>
                    <a:lnTo>
                      <a:pt x="120507" y="115935"/>
                    </a:lnTo>
                    <a:lnTo>
                      <a:pt x="123616" y="110632"/>
                    </a:lnTo>
                    <a:lnTo>
                      <a:pt x="125627" y="105512"/>
                    </a:lnTo>
                    <a:lnTo>
                      <a:pt x="128004" y="103318"/>
                    </a:lnTo>
                    <a:lnTo>
                      <a:pt x="125993" y="101306"/>
                    </a:lnTo>
                    <a:lnTo>
                      <a:pt x="125627" y="100392"/>
                    </a:lnTo>
                    <a:lnTo>
                      <a:pt x="126725" y="94358"/>
                    </a:lnTo>
                    <a:lnTo>
                      <a:pt x="126725" y="87226"/>
                    </a:lnTo>
                    <a:lnTo>
                      <a:pt x="128004" y="84117"/>
                    </a:lnTo>
                    <a:lnTo>
                      <a:pt x="130016" y="80826"/>
                    </a:lnTo>
                    <a:lnTo>
                      <a:pt x="131113" y="80277"/>
                    </a:lnTo>
                    <a:lnTo>
                      <a:pt x="132576" y="77351"/>
                    </a:lnTo>
                    <a:lnTo>
                      <a:pt x="134953" y="76620"/>
                    </a:lnTo>
                    <a:lnTo>
                      <a:pt x="135319" y="75340"/>
                    </a:lnTo>
                    <a:lnTo>
                      <a:pt x="133308" y="71865"/>
                    </a:lnTo>
                    <a:lnTo>
                      <a:pt x="123250" y="65465"/>
                    </a:lnTo>
                    <a:lnTo>
                      <a:pt x="122336" y="63636"/>
                    </a:lnTo>
                    <a:lnTo>
                      <a:pt x="120507" y="55773"/>
                    </a:lnTo>
                    <a:lnTo>
                      <a:pt x="118495" y="52848"/>
                    </a:lnTo>
                    <a:lnTo>
                      <a:pt x="111912" y="49739"/>
                    </a:lnTo>
                    <a:lnTo>
                      <a:pt x="109901" y="49373"/>
                    </a:lnTo>
                    <a:lnTo>
                      <a:pt x="105330" y="47362"/>
                    </a:lnTo>
                    <a:lnTo>
                      <a:pt x="102586" y="45167"/>
                    </a:lnTo>
                    <a:lnTo>
                      <a:pt x="99661" y="39864"/>
                    </a:lnTo>
                    <a:lnTo>
                      <a:pt x="98198" y="38767"/>
                    </a:lnTo>
                    <a:lnTo>
                      <a:pt x="92712" y="37853"/>
                    </a:lnTo>
                    <a:lnTo>
                      <a:pt x="89054" y="34195"/>
                    </a:lnTo>
                    <a:lnTo>
                      <a:pt x="85580" y="34195"/>
                    </a:lnTo>
                    <a:lnTo>
                      <a:pt x="83569" y="33647"/>
                    </a:lnTo>
                    <a:lnTo>
                      <a:pt x="82106" y="32550"/>
                    </a:lnTo>
                    <a:lnTo>
                      <a:pt x="78997" y="28709"/>
                    </a:lnTo>
                    <a:lnTo>
                      <a:pt x="76620" y="24686"/>
                    </a:lnTo>
                    <a:lnTo>
                      <a:pt x="76071" y="22675"/>
                    </a:lnTo>
                    <a:lnTo>
                      <a:pt x="73511" y="21029"/>
                    </a:lnTo>
                    <a:lnTo>
                      <a:pt x="67294" y="26149"/>
                    </a:lnTo>
                    <a:lnTo>
                      <a:pt x="66014" y="26332"/>
                    </a:lnTo>
                    <a:lnTo>
                      <a:pt x="61808" y="26149"/>
                    </a:lnTo>
                    <a:lnTo>
                      <a:pt x="61259" y="22126"/>
                    </a:lnTo>
                    <a:lnTo>
                      <a:pt x="58882" y="15543"/>
                    </a:lnTo>
                    <a:lnTo>
                      <a:pt x="55042" y="11886"/>
                    </a:lnTo>
                    <a:lnTo>
                      <a:pt x="49922" y="7863"/>
                    </a:lnTo>
                    <a:lnTo>
                      <a:pt x="47910" y="5303"/>
                    </a:lnTo>
                    <a:lnTo>
                      <a:pt x="41693" y="1097"/>
                    </a:lnTo>
                    <a:lnTo>
                      <a:pt x="38950" y="0"/>
                    </a:lnTo>
                    <a:lnTo>
                      <a:pt x="36573" y="0"/>
                    </a:lnTo>
                    <a:lnTo>
                      <a:pt x="34561" y="1463"/>
                    </a:lnTo>
                    <a:lnTo>
                      <a:pt x="32733" y="3840"/>
                    </a:lnTo>
                    <a:lnTo>
                      <a:pt x="29258" y="5303"/>
                    </a:lnTo>
                    <a:lnTo>
                      <a:pt x="20846" y="4572"/>
                    </a:lnTo>
                    <a:lnTo>
                      <a:pt x="20115" y="7132"/>
                    </a:lnTo>
                    <a:lnTo>
                      <a:pt x="15726" y="10789"/>
                    </a:lnTo>
                    <a:lnTo>
                      <a:pt x="15360" y="12069"/>
                    </a:lnTo>
                    <a:lnTo>
                      <a:pt x="16092" y="22492"/>
                    </a:lnTo>
                    <a:lnTo>
                      <a:pt x="14263" y="31818"/>
                    </a:lnTo>
                    <a:lnTo>
                      <a:pt x="14263" y="38767"/>
                    </a:lnTo>
                    <a:lnTo>
                      <a:pt x="13349" y="42973"/>
                    </a:lnTo>
                    <a:lnTo>
                      <a:pt x="9143" y="53579"/>
                    </a:lnTo>
                    <a:lnTo>
                      <a:pt x="9143" y="75340"/>
                    </a:lnTo>
                    <a:lnTo>
                      <a:pt x="8595" y="79911"/>
                    </a:lnTo>
                    <a:lnTo>
                      <a:pt x="7497" y="82837"/>
                    </a:lnTo>
                    <a:lnTo>
                      <a:pt x="3657" y="88140"/>
                    </a:lnTo>
                    <a:lnTo>
                      <a:pt x="2377" y="92346"/>
                    </a:lnTo>
                    <a:lnTo>
                      <a:pt x="366" y="103318"/>
                    </a:lnTo>
                    <a:lnTo>
                      <a:pt x="0" y="110449"/>
                    </a:lnTo>
                  </a:path>
                </a:pathLst>
              </a:custGeom>
              <a:grpFill/>
              <a:ln w="4020" cap="flat">
                <a:solidFill>
                  <a:srgbClr val="FFFFFF"/>
                </a:solidFill>
                <a:prstDash val="solid"/>
                <a:miter/>
              </a:ln>
            </p:spPr>
            <p:txBody>
              <a:bodyPr rtlCol="0" anchor="ctr"/>
              <a:lstStyle/>
              <a:p>
                <a:endParaRPr lang="en-GB" sz="1463"/>
              </a:p>
            </p:txBody>
          </p:sp>
          <p:sp>
            <p:nvSpPr>
              <p:cNvPr id="743" name="Freeform: Shape 742">
                <a:extLst>
                  <a:ext uri="{FF2B5EF4-FFF2-40B4-BE49-F238E27FC236}">
                    <a16:creationId xmlns:a16="http://schemas.microsoft.com/office/drawing/2014/main" id="{AF0E87B1-3116-3E9D-5DCC-4B2CB0FB2286}"/>
                  </a:ext>
                </a:extLst>
              </p:cNvPr>
              <p:cNvSpPr/>
              <p:nvPr/>
            </p:nvSpPr>
            <p:spPr>
              <a:xfrm>
                <a:off x="4432046" y="4138361"/>
                <a:ext cx="123250" cy="179754"/>
              </a:xfrm>
              <a:custGeom>
                <a:avLst/>
                <a:gdLst>
                  <a:gd name="connsiteX0" fmla="*/ 37670 w 123250"/>
                  <a:gd name="connsiteY0" fmla="*/ 732 h 179754"/>
                  <a:gd name="connsiteX1" fmla="*/ 40413 w 123250"/>
                  <a:gd name="connsiteY1" fmla="*/ 1097 h 179754"/>
                  <a:gd name="connsiteX2" fmla="*/ 41510 w 123250"/>
                  <a:gd name="connsiteY2" fmla="*/ 0 h 179754"/>
                  <a:gd name="connsiteX3" fmla="*/ 43887 w 123250"/>
                  <a:gd name="connsiteY3" fmla="*/ 366 h 179754"/>
                  <a:gd name="connsiteX4" fmla="*/ 50287 w 123250"/>
                  <a:gd name="connsiteY4" fmla="*/ 4755 h 179754"/>
                  <a:gd name="connsiteX5" fmla="*/ 65831 w 123250"/>
                  <a:gd name="connsiteY5" fmla="*/ 19201 h 179754"/>
                  <a:gd name="connsiteX6" fmla="*/ 69488 w 123250"/>
                  <a:gd name="connsiteY6" fmla="*/ 24687 h 179754"/>
                  <a:gd name="connsiteX7" fmla="*/ 70220 w 123250"/>
                  <a:gd name="connsiteY7" fmla="*/ 27795 h 179754"/>
                  <a:gd name="connsiteX8" fmla="*/ 70585 w 123250"/>
                  <a:gd name="connsiteY8" fmla="*/ 38219 h 179754"/>
                  <a:gd name="connsiteX9" fmla="*/ 72231 w 123250"/>
                  <a:gd name="connsiteY9" fmla="*/ 38950 h 179754"/>
                  <a:gd name="connsiteX10" fmla="*/ 74974 w 123250"/>
                  <a:gd name="connsiteY10" fmla="*/ 38767 h 179754"/>
                  <a:gd name="connsiteX11" fmla="*/ 80094 w 123250"/>
                  <a:gd name="connsiteY11" fmla="*/ 38950 h 179754"/>
                  <a:gd name="connsiteX12" fmla="*/ 83203 w 123250"/>
                  <a:gd name="connsiteY12" fmla="*/ 39681 h 179754"/>
                  <a:gd name="connsiteX13" fmla="*/ 85214 w 123250"/>
                  <a:gd name="connsiteY13" fmla="*/ 40413 h 179754"/>
                  <a:gd name="connsiteX14" fmla="*/ 90518 w 123250"/>
                  <a:gd name="connsiteY14" fmla="*/ 43522 h 179754"/>
                  <a:gd name="connsiteX15" fmla="*/ 91981 w 123250"/>
                  <a:gd name="connsiteY15" fmla="*/ 44802 h 179754"/>
                  <a:gd name="connsiteX16" fmla="*/ 94175 w 123250"/>
                  <a:gd name="connsiteY16" fmla="*/ 47910 h 179754"/>
                  <a:gd name="connsiteX17" fmla="*/ 98015 w 123250"/>
                  <a:gd name="connsiteY17" fmla="*/ 51933 h 179754"/>
                  <a:gd name="connsiteX18" fmla="*/ 102952 w 123250"/>
                  <a:gd name="connsiteY18" fmla="*/ 55408 h 179754"/>
                  <a:gd name="connsiteX19" fmla="*/ 106244 w 123250"/>
                  <a:gd name="connsiteY19" fmla="*/ 62905 h 179754"/>
                  <a:gd name="connsiteX20" fmla="*/ 107890 w 123250"/>
                  <a:gd name="connsiteY20" fmla="*/ 64734 h 179754"/>
                  <a:gd name="connsiteX21" fmla="*/ 107158 w 123250"/>
                  <a:gd name="connsiteY21" fmla="*/ 66014 h 179754"/>
                  <a:gd name="connsiteX22" fmla="*/ 104415 w 123250"/>
                  <a:gd name="connsiteY22" fmla="*/ 68757 h 179754"/>
                  <a:gd name="connsiteX23" fmla="*/ 100758 w 123250"/>
                  <a:gd name="connsiteY23" fmla="*/ 73877 h 179754"/>
                  <a:gd name="connsiteX24" fmla="*/ 100209 w 123250"/>
                  <a:gd name="connsiteY24" fmla="*/ 75523 h 179754"/>
                  <a:gd name="connsiteX25" fmla="*/ 101307 w 123250"/>
                  <a:gd name="connsiteY25" fmla="*/ 76620 h 179754"/>
                  <a:gd name="connsiteX26" fmla="*/ 102038 w 123250"/>
                  <a:gd name="connsiteY26" fmla="*/ 76620 h 179754"/>
                  <a:gd name="connsiteX27" fmla="*/ 102038 w 123250"/>
                  <a:gd name="connsiteY27" fmla="*/ 80094 h 179754"/>
                  <a:gd name="connsiteX28" fmla="*/ 98929 w 123250"/>
                  <a:gd name="connsiteY28" fmla="*/ 82837 h 179754"/>
                  <a:gd name="connsiteX29" fmla="*/ 98564 w 123250"/>
                  <a:gd name="connsiteY29" fmla="*/ 84849 h 179754"/>
                  <a:gd name="connsiteX30" fmla="*/ 95455 w 123250"/>
                  <a:gd name="connsiteY30" fmla="*/ 85580 h 179754"/>
                  <a:gd name="connsiteX31" fmla="*/ 91432 w 123250"/>
                  <a:gd name="connsiteY31" fmla="*/ 85580 h 179754"/>
                  <a:gd name="connsiteX32" fmla="*/ 87958 w 123250"/>
                  <a:gd name="connsiteY32" fmla="*/ 86495 h 179754"/>
                  <a:gd name="connsiteX33" fmla="*/ 86312 w 123250"/>
                  <a:gd name="connsiteY33" fmla="*/ 87592 h 179754"/>
                  <a:gd name="connsiteX34" fmla="*/ 85580 w 123250"/>
                  <a:gd name="connsiteY34" fmla="*/ 88506 h 179754"/>
                  <a:gd name="connsiteX35" fmla="*/ 85032 w 123250"/>
                  <a:gd name="connsiteY35" fmla="*/ 89969 h 179754"/>
                  <a:gd name="connsiteX36" fmla="*/ 84666 w 123250"/>
                  <a:gd name="connsiteY36" fmla="*/ 96918 h 179754"/>
                  <a:gd name="connsiteX37" fmla="*/ 82472 w 123250"/>
                  <a:gd name="connsiteY37" fmla="*/ 100941 h 179754"/>
                  <a:gd name="connsiteX38" fmla="*/ 80826 w 123250"/>
                  <a:gd name="connsiteY38" fmla="*/ 106061 h 179754"/>
                  <a:gd name="connsiteX39" fmla="*/ 80826 w 123250"/>
                  <a:gd name="connsiteY39" fmla="*/ 108438 h 179754"/>
                  <a:gd name="connsiteX40" fmla="*/ 83569 w 123250"/>
                  <a:gd name="connsiteY40" fmla="*/ 111913 h 179754"/>
                  <a:gd name="connsiteX41" fmla="*/ 87592 w 123250"/>
                  <a:gd name="connsiteY41" fmla="*/ 118496 h 179754"/>
                  <a:gd name="connsiteX42" fmla="*/ 89055 w 123250"/>
                  <a:gd name="connsiteY42" fmla="*/ 119044 h 179754"/>
                  <a:gd name="connsiteX43" fmla="*/ 92712 w 123250"/>
                  <a:gd name="connsiteY43" fmla="*/ 122519 h 179754"/>
                  <a:gd name="connsiteX44" fmla="*/ 93078 w 123250"/>
                  <a:gd name="connsiteY44" fmla="*/ 124530 h 179754"/>
                  <a:gd name="connsiteX45" fmla="*/ 94541 w 123250"/>
                  <a:gd name="connsiteY45" fmla="*/ 126359 h 179754"/>
                  <a:gd name="connsiteX46" fmla="*/ 95455 w 123250"/>
                  <a:gd name="connsiteY46" fmla="*/ 126907 h 179754"/>
                  <a:gd name="connsiteX47" fmla="*/ 100758 w 123250"/>
                  <a:gd name="connsiteY47" fmla="*/ 127273 h 179754"/>
                  <a:gd name="connsiteX48" fmla="*/ 102038 w 123250"/>
                  <a:gd name="connsiteY48" fmla="*/ 128370 h 179754"/>
                  <a:gd name="connsiteX49" fmla="*/ 102769 w 123250"/>
                  <a:gd name="connsiteY49" fmla="*/ 132393 h 179754"/>
                  <a:gd name="connsiteX50" fmla="*/ 104781 w 123250"/>
                  <a:gd name="connsiteY50" fmla="*/ 134405 h 179754"/>
                  <a:gd name="connsiteX51" fmla="*/ 105146 w 123250"/>
                  <a:gd name="connsiteY51" fmla="*/ 138976 h 179754"/>
                  <a:gd name="connsiteX52" fmla="*/ 107524 w 123250"/>
                  <a:gd name="connsiteY52" fmla="*/ 142085 h 179754"/>
                  <a:gd name="connsiteX53" fmla="*/ 108438 w 123250"/>
                  <a:gd name="connsiteY53" fmla="*/ 144828 h 179754"/>
                  <a:gd name="connsiteX54" fmla="*/ 111181 w 123250"/>
                  <a:gd name="connsiteY54" fmla="*/ 149582 h 179754"/>
                  <a:gd name="connsiteX55" fmla="*/ 117399 w 123250"/>
                  <a:gd name="connsiteY55" fmla="*/ 157263 h 179754"/>
                  <a:gd name="connsiteX56" fmla="*/ 122153 w 123250"/>
                  <a:gd name="connsiteY56" fmla="*/ 161286 h 179754"/>
                  <a:gd name="connsiteX57" fmla="*/ 122884 w 123250"/>
                  <a:gd name="connsiteY57" fmla="*/ 161286 h 179754"/>
                  <a:gd name="connsiteX58" fmla="*/ 123250 w 123250"/>
                  <a:gd name="connsiteY58" fmla="*/ 162383 h 179754"/>
                  <a:gd name="connsiteX59" fmla="*/ 118130 w 123250"/>
                  <a:gd name="connsiteY59" fmla="*/ 163297 h 179754"/>
                  <a:gd name="connsiteX60" fmla="*/ 111730 w 123250"/>
                  <a:gd name="connsiteY60" fmla="*/ 163663 h 179754"/>
                  <a:gd name="connsiteX61" fmla="*/ 108987 w 123250"/>
                  <a:gd name="connsiteY61" fmla="*/ 162749 h 179754"/>
                  <a:gd name="connsiteX62" fmla="*/ 108438 w 123250"/>
                  <a:gd name="connsiteY62" fmla="*/ 162017 h 179754"/>
                  <a:gd name="connsiteX63" fmla="*/ 106792 w 123250"/>
                  <a:gd name="connsiteY63" fmla="*/ 161286 h 179754"/>
                  <a:gd name="connsiteX64" fmla="*/ 104415 w 123250"/>
                  <a:gd name="connsiteY64" fmla="*/ 161652 h 179754"/>
                  <a:gd name="connsiteX65" fmla="*/ 99295 w 123250"/>
                  <a:gd name="connsiteY65" fmla="*/ 164029 h 179754"/>
                  <a:gd name="connsiteX66" fmla="*/ 95272 w 123250"/>
                  <a:gd name="connsiteY66" fmla="*/ 168783 h 179754"/>
                  <a:gd name="connsiteX67" fmla="*/ 88689 w 123250"/>
                  <a:gd name="connsiteY67" fmla="*/ 168783 h 179754"/>
                  <a:gd name="connsiteX68" fmla="*/ 85032 w 123250"/>
                  <a:gd name="connsiteY68" fmla="*/ 170795 h 179754"/>
                  <a:gd name="connsiteX69" fmla="*/ 82472 w 123250"/>
                  <a:gd name="connsiteY69" fmla="*/ 172806 h 179754"/>
                  <a:gd name="connsiteX70" fmla="*/ 77351 w 123250"/>
                  <a:gd name="connsiteY70" fmla="*/ 172806 h 179754"/>
                  <a:gd name="connsiteX71" fmla="*/ 73694 w 123250"/>
                  <a:gd name="connsiteY71" fmla="*/ 174269 h 179754"/>
                  <a:gd name="connsiteX72" fmla="*/ 70585 w 123250"/>
                  <a:gd name="connsiteY72" fmla="*/ 178292 h 179754"/>
                  <a:gd name="connsiteX73" fmla="*/ 68208 w 123250"/>
                  <a:gd name="connsiteY73" fmla="*/ 179755 h 179754"/>
                  <a:gd name="connsiteX74" fmla="*/ 61991 w 123250"/>
                  <a:gd name="connsiteY74" fmla="*/ 179755 h 179754"/>
                  <a:gd name="connsiteX75" fmla="*/ 57602 w 123250"/>
                  <a:gd name="connsiteY75" fmla="*/ 178292 h 179754"/>
                  <a:gd name="connsiteX76" fmla="*/ 50287 w 123250"/>
                  <a:gd name="connsiteY76" fmla="*/ 173903 h 179754"/>
                  <a:gd name="connsiteX77" fmla="*/ 47727 w 123250"/>
                  <a:gd name="connsiteY77" fmla="*/ 171526 h 179754"/>
                  <a:gd name="connsiteX78" fmla="*/ 45899 w 123250"/>
                  <a:gd name="connsiteY78" fmla="*/ 168783 h 179754"/>
                  <a:gd name="connsiteX79" fmla="*/ 44436 w 123250"/>
                  <a:gd name="connsiteY79" fmla="*/ 168052 h 179754"/>
                  <a:gd name="connsiteX80" fmla="*/ 42424 w 123250"/>
                  <a:gd name="connsiteY80" fmla="*/ 166040 h 179754"/>
                  <a:gd name="connsiteX81" fmla="*/ 41693 w 123250"/>
                  <a:gd name="connsiteY81" fmla="*/ 164760 h 179754"/>
                  <a:gd name="connsiteX82" fmla="*/ 42059 w 123250"/>
                  <a:gd name="connsiteY82" fmla="*/ 158543 h 179754"/>
                  <a:gd name="connsiteX83" fmla="*/ 41693 w 123250"/>
                  <a:gd name="connsiteY83" fmla="*/ 154703 h 179754"/>
                  <a:gd name="connsiteX84" fmla="*/ 36573 w 123250"/>
                  <a:gd name="connsiteY84" fmla="*/ 149948 h 179754"/>
                  <a:gd name="connsiteX85" fmla="*/ 36024 w 123250"/>
                  <a:gd name="connsiteY85" fmla="*/ 148302 h 179754"/>
                  <a:gd name="connsiteX86" fmla="*/ 36207 w 123250"/>
                  <a:gd name="connsiteY86" fmla="*/ 133856 h 179754"/>
                  <a:gd name="connsiteX87" fmla="*/ 38950 w 123250"/>
                  <a:gd name="connsiteY87" fmla="*/ 127639 h 179754"/>
                  <a:gd name="connsiteX88" fmla="*/ 39682 w 123250"/>
                  <a:gd name="connsiteY88" fmla="*/ 124164 h 179754"/>
                  <a:gd name="connsiteX89" fmla="*/ 39682 w 123250"/>
                  <a:gd name="connsiteY89" fmla="*/ 119410 h 179754"/>
                  <a:gd name="connsiteX90" fmla="*/ 44802 w 123250"/>
                  <a:gd name="connsiteY90" fmla="*/ 113558 h 179754"/>
                  <a:gd name="connsiteX91" fmla="*/ 45167 w 123250"/>
                  <a:gd name="connsiteY91" fmla="*/ 112278 h 179754"/>
                  <a:gd name="connsiteX92" fmla="*/ 44802 w 123250"/>
                  <a:gd name="connsiteY92" fmla="*/ 108804 h 179754"/>
                  <a:gd name="connsiteX93" fmla="*/ 42424 w 123250"/>
                  <a:gd name="connsiteY93" fmla="*/ 105695 h 179754"/>
                  <a:gd name="connsiteX94" fmla="*/ 42424 w 123250"/>
                  <a:gd name="connsiteY94" fmla="*/ 98929 h 179754"/>
                  <a:gd name="connsiteX95" fmla="*/ 37304 w 123250"/>
                  <a:gd name="connsiteY95" fmla="*/ 97466 h 179754"/>
                  <a:gd name="connsiteX96" fmla="*/ 36207 w 123250"/>
                  <a:gd name="connsiteY96" fmla="*/ 96918 h 179754"/>
                  <a:gd name="connsiteX97" fmla="*/ 31818 w 123250"/>
                  <a:gd name="connsiteY97" fmla="*/ 96186 h 179754"/>
                  <a:gd name="connsiteX98" fmla="*/ 33464 w 123250"/>
                  <a:gd name="connsiteY98" fmla="*/ 89603 h 179754"/>
                  <a:gd name="connsiteX99" fmla="*/ 33830 w 123250"/>
                  <a:gd name="connsiteY99" fmla="*/ 86495 h 179754"/>
                  <a:gd name="connsiteX100" fmla="*/ 33464 w 123250"/>
                  <a:gd name="connsiteY100" fmla="*/ 83569 h 179754"/>
                  <a:gd name="connsiteX101" fmla="*/ 31453 w 123250"/>
                  <a:gd name="connsiteY101" fmla="*/ 79728 h 179754"/>
                  <a:gd name="connsiteX102" fmla="*/ 27430 w 123250"/>
                  <a:gd name="connsiteY102" fmla="*/ 79363 h 179754"/>
                  <a:gd name="connsiteX103" fmla="*/ 21944 w 123250"/>
                  <a:gd name="connsiteY103" fmla="*/ 81374 h 179754"/>
                  <a:gd name="connsiteX104" fmla="*/ 17006 w 123250"/>
                  <a:gd name="connsiteY104" fmla="*/ 80826 h 179754"/>
                  <a:gd name="connsiteX105" fmla="*/ 17006 w 123250"/>
                  <a:gd name="connsiteY105" fmla="*/ 79363 h 179754"/>
                  <a:gd name="connsiteX106" fmla="*/ 15726 w 123250"/>
                  <a:gd name="connsiteY106" fmla="*/ 78631 h 179754"/>
                  <a:gd name="connsiteX107" fmla="*/ 12983 w 123250"/>
                  <a:gd name="connsiteY107" fmla="*/ 75340 h 179754"/>
                  <a:gd name="connsiteX108" fmla="*/ 11338 w 123250"/>
                  <a:gd name="connsiteY108" fmla="*/ 72231 h 179754"/>
                  <a:gd name="connsiteX109" fmla="*/ 6035 w 123250"/>
                  <a:gd name="connsiteY109" fmla="*/ 66745 h 179754"/>
                  <a:gd name="connsiteX110" fmla="*/ 366 w 123250"/>
                  <a:gd name="connsiteY110" fmla="*/ 59431 h 179754"/>
                  <a:gd name="connsiteX111" fmla="*/ 0 w 123250"/>
                  <a:gd name="connsiteY111" fmla="*/ 58151 h 179754"/>
                  <a:gd name="connsiteX112" fmla="*/ 366 w 123250"/>
                  <a:gd name="connsiteY112" fmla="*/ 56505 h 179754"/>
                  <a:gd name="connsiteX113" fmla="*/ 914 w 123250"/>
                  <a:gd name="connsiteY113" fmla="*/ 56139 h 179754"/>
                  <a:gd name="connsiteX114" fmla="*/ 3657 w 123250"/>
                  <a:gd name="connsiteY114" fmla="*/ 52299 h 179754"/>
                  <a:gd name="connsiteX115" fmla="*/ 5486 w 123250"/>
                  <a:gd name="connsiteY115" fmla="*/ 49190 h 179754"/>
                  <a:gd name="connsiteX116" fmla="*/ 5486 w 123250"/>
                  <a:gd name="connsiteY116" fmla="*/ 42424 h 179754"/>
                  <a:gd name="connsiteX117" fmla="*/ 5852 w 123250"/>
                  <a:gd name="connsiteY117" fmla="*/ 41327 h 179754"/>
                  <a:gd name="connsiteX118" fmla="*/ 13715 w 123250"/>
                  <a:gd name="connsiteY118" fmla="*/ 38219 h 179754"/>
                  <a:gd name="connsiteX119" fmla="*/ 19201 w 123250"/>
                  <a:gd name="connsiteY119" fmla="*/ 34927 h 179754"/>
                  <a:gd name="connsiteX120" fmla="*/ 21212 w 123250"/>
                  <a:gd name="connsiteY120" fmla="*/ 32184 h 179754"/>
                  <a:gd name="connsiteX121" fmla="*/ 18835 w 123250"/>
                  <a:gd name="connsiteY121" fmla="*/ 30173 h 179754"/>
                  <a:gd name="connsiteX122" fmla="*/ 17738 w 123250"/>
                  <a:gd name="connsiteY122" fmla="*/ 29807 h 179754"/>
                  <a:gd name="connsiteX123" fmla="*/ 14995 w 123250"/>
                  <a:gd name="connsiteY123" fmla="*/ 30538 h 179754"/>
                  <a:gd name="connsiteX124" fmla="*/ 12618 w 123250"/>
                  <a:gd name="connsiteY124" fmla="*/ 29807 h 179754"/>
                  <a:gd name="connsiteX125" fmla="*/ 11520 w 123250"/>
                  <a:gd name="connsiteY125" fmla="*/ 24321 h 179754"/>
                  <a:gd name="connsiteX126" fmla="*/ 11520 w 123250"/>
                  <a:gd name="connsiteY126" fmla="*/ 20298 h 179754"/>
                  <a:gd name="connsiteX127" fmla="*/ 12618 w 123250"/>
                  <a:gd name="connsiteY127" fmla="*/ 17555 h 179754"/>
                  <a:gd name="connsiteX128" fmla="*/ 13715 w 123250"/>
                  <a:gd name="connsiteY128" fmla="*/ 16092 h 179754"/>
                  <a:gd name="connsiteX129" fmla="*/ 19201 w 123250"/>
                  <a:gd name="connsiteY129" fmla="*/ 14995 h 179754"/>
                  <a:gd name="connsiteX130" fmla="*/ 19749 w 123250"/>
                  <a:gd name="connsiteY130" fmla="*/ 13715 h 179754"/>
                  <a:gd name="connsiteX131" fmla="*/ 21944 w 123250"/>
                  <a:gd name="connsiteY131" fmla="*/ 12069 h 179754"/>
                  <a:gd name="connsiteX132" fmla="*/ 29441 w 123250"/>
                  <a:gd name="connsiteY132" fmla="*/ 8960 h 179754"/>
                  <a:gd name="connsiteX133" fmla="*/ 30721 w 123250"/>
                  <a:gd name="connsiteY133" fmla="*/ 7497 h 179754"/>
                  <a:gd name="connsiteX134" fmla="*/ 33830 w 123250"/>
                  <a:gd name="connsiteY134" fmla="*/ 5852 h 179754"/>
                  <a:gd name="connsiteX135" fmla="*/ 36207 w 123250"/>
                  <a:gd name="connsiteY135" fmla="*/ 5852 h 179754"/>
                  <a:gd name="connsiteX136" fmla="*/ 37670 w 123250"/>
                  <a:gd name="connsiteY136" fmla="*/ 4755 h 179754"/>
                  <a:gd name="connsiteX137" fmla="*/ 37670 w 123250"/>
                  <a:gd name="connsiteY137" fmla="*/ 732 h 17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23250" h="179754">
                    <a:moveTo>
                      <a:pt x="37670" y="732"/>
                    </a:moveTo>
                    <a:lnTo>
                      <a:pt x="40413" y="1097"/>
                    </a:lnTo>
                    <a:lnTo>
                      <a:pt x="41510" y="0"/>
                    </a:lnTo>
                    <a:lnTo>
                      <a:pt x="43887" y="366"/>
                    </a:lnTo>
                    <a:lnTo>
                      <a:pt x="50287" y="4755"/>
                    </a:lnTo>
                    <a:lnTo>
                      <a:pt x="65831" y="19201"/>
                    </a:lnTo>
                    <a:lnTo>
                      <a:pt x="69488" y="24687"/>
                    </a:lnTo>
                    <a:lnTo>
                      <a:pt x="70220" y="27795"/>
                    </a:lnTo>
                    <a:lnTo>
                      <a:pt x="70585" y="38219"/>
                    </a:lnTo>
                    <a:lnTo>
                      <a:pt x="72231" y="38950"/>
                    </a:lnTo>
                    <a:lnTo>
                      <a:pt x="74974" y="38767"/>
                    </a:lnTo>
                    <a:lnTo>
                      <a:pt x="80094" y="38950"/>
                    </a:lnTo>
                    <a:lnTo>
                      <a:pt x="83203" y="39681"/>
                    </a:lnTo>
                    <a:lnTo>
                      <a:pt x="85214" y="40413"/>
                    </a:lnTo>
                    <a:lnTo>
                      <a:pt x="90518" y="43522"/>
                    </a:lnTo>
                    <a:lnTo>
                      <a:pt x="91981" y="44802"/>
                    </a:lnTo>
                    <a:lnTo>
                      <a:pt x="94175" y="47910"/>
                    </a:lnTo>
                    <a:lnTo>
                      <a:pt x="98015" y="51933"/>
                    </a:lnTo>
                    <a:lnTo>
                      <a:pt x="102952" y="55408"/>
                    </a:lnTo>
                    <a:lnTo>
                      <a:pt x="106244" y="62905"/>
                    </a:lnTo>
                    <a:lnTo>
                      <a:pt x="107890" y="64734"/>
                    </a:lnTo>
                    <a:lnTo>
                      <a:pt x="107158" y="66014"/>
                    </a:lnTo>
                    <a:lnTo>
                      <a:pt x="104415" y="68757"/>
                    </a:lnTo>
                    <a:lnTo>
                      <a:pt x="100758" y="73877"/>
                    </a:lnTo>
                    <a:lnTo>
                      <a:pt x="100209" y="75523"/>
                    </a:lnTo>
                    <a:lnTo>
                      <a:pt x="101307" y="76620"/>
                    </a:lnTo>
                    <a:lnTo>
                      <a:pt x="102038" y="76620"/>
                    </a:lnTo>
                    <a:lnTo>
                      <a:pt x="102038" y="80094"/>
                    </a:lnTo>
                    <a:lnTo>
                      <a:pt x="98929" y="82837"/>
                    </a:lnTo>
                    <a:lnTo>
                      <a:pt x="98564" y="84849"/>
                    </a:lnTo>
                    <a:lnTo>
                      <a:pt x="95455" y="85580"/>
                    </a:lnTo>
                    <a:lnTo>
                      <a:pt x="91432" y="85580"/>
                    </a:lnTo>
                    <a:lnTo>
                      <a:pt x="87958" y="86495"/>
                    </a:lnTo>
                    <a:lnTo>
                      <a:pt x="86312" y="87592"/>
                    </a:lnTo>
                    <a:lnTo>
                      <a:pt x="85580" y="88506"/>
                    </a:lnTo>
                    <a:lnTo>
                      <a:pt x="85032" y="89969"/>
                    </a:lnTo>
                    <a:lnTo>
                      <a:pt x="84666" y="96918"/>
                    </a:lnTo>
                    <a:lnTo>
                      <a:pt x="82472" y="100941"/>
                    </a:lnTo>
                    <a:lnTo>
                      <a:pt x="80826" y="106061"/>
                    </a:lnTo>
                    <a:lnTo>
                      <a:pt x="80826" y="108438"/>
                    </a:lnTo>
                    <a:lnTo>
                      <a:pt x="83569" y="111913"/>
                    </a:lnTo>
                    <a:lnTo>
                      <a:pt x="87592" y="118496"/>
                    </a:lnTo>
                    <a:lnTo>
                      <a:pt x="89055" y="119044"/>
                    </a:lnTo>
                    <a:lnTo>
                      <a:pt x="92712" y="122519"/>
                    </a:lnTo>
                    <a:lnTo>
                      <a:pt x="93078" y="124530"/>
                    </a:lnTo>
                    <a:lnTo>
                      <a:pt x="94541" y="126359"/>
                    </a:lnTo>
                    <a:lnTo>
                      <a:pt x="95455" y="126907"/>
                    </a:lnTo>
                    <a:lnTo>
                      <a:pt x="100758" y="127273"/>
                    </a:lnTo>
                    <a:lnTo>
                      <a:pt x="102038" y="128370"/>
                    </a:lnTo>
                    <a:lnTo>
                      <a:pt x="102769" y="132393"/>
                    </a:lnTo>
                    <a:lnTo>
                      <a:pt x="104781" y="134405"/>
                    </a:lnTo>
                    <a:lnTo>
                      <a:pt x="105146" y="138976"/>
                    </a:lnTo>
                    <a:lnTo>
                      <a:pt x="107524" y="142085"/>
                    </a:lnTo>
                    <a:lnTo>
                      <a:pt x="108438" y="144828"/>
                    </a:lnTo>
                    <a:lnTo>
                      <a:pt x="111181" y="149582"/>
                    </a:lnTo>
                    <a:lnTo>
                      <a:pt x="117399" y="157263"/>
                    </a:lnTo>
                    <a:lnTo>
                      <a:pt x="122153" y="161286"/>
                    </a:lnTo>
                    <a:lnTo>
                      <a:pt x="122884" y="161286"/>
                    </a:lnTo>
                    <a:lnTo>
                      <a:pt x="123250" y="162383"/>
                    </a:lnTo>
                    <a:lnTo>
                      <a:pt x="118130" y="163297"/>
                    </a:lnTo>
                    <a:lnTo>
                      <a:pt x="111730" y="163663"/>
                    </a:lnTo>
                    <a:lnTo>
                      <a:pt x="108987" y="162749"/>
                    </a:lnTo>
                    <a:lnTo>
                      <a:pt x="108438" y="162017"/>
                    </a:lnTo>
                    <a:lnTo>
                      <a:pt x="106792" y="161286"/>
                    </a:lnTo>
                    <a:lnTo>
                      <a:pt x="104415" y="161652"/>
                    </a:lnTo>
                    <a:lnTo>
                      <a:pt x="99295" y="164029"/>
                    </a:lnTo>
                    <a:lnTo>
                      <a:pt x="95272" y="168783"/>
                    </a:lnTo>
                    <a:lnTo>
                      <a:pt x="88689" y="168783"/>
                    </a:lnTo>
                    <a:lnTo>
                      <a:pt x="85032" y="170795"/>
                    </a:lnTo>
                    <a:lnTo>
                      <a:pt x="82472" y="172806"/>
                    </a:lnTo>
                    <a:lnTo>
                      <a:pt x="77351" y="172806"/>
                    </a:lnTo>
                    <a:lnTo>
                      <a:pt x="73694" y="174269"/>
                    </a:lnTo>
                    <a:lnTo>
                      <a:pt x="70585" y="178292"/>
                    </a:lnTo>
                    <a:lnTo>
                      <a:pt x="68208" y="179755"/>
                    </a:lnTo>
                    <a:lnTo>
                      <a:pt x="61991" y="179755"/>
                    </a:lnTo>
                    <a:lnTo>
                      <a:pt x="57602" y="178292"/>
                    </a:lnTo>
                    <a:lnTo>
                      <a:pt x="50287" y="173903"/>
                    </a:lnTo>
                    <a:lnTo>
                      <a:pt x="47727" y="171526"/>
                    </a:lnTo>
                    <a:lnTo>
                      <a:pt x="45899" y="168783"/>
                    </a:lnTo>
                    <a:lnTo>
                      <a:pt x="44436" y="168052"/>
                    </a:lnTo>
                    <a:lnTo>
                      <a:pt x="42424" y="166040"/>
                    </a:lnTo>
                    <a:lnTo>
                      <a:pt x="41693" y="164760"/>
                    </a:lnTo>
                    <a:lnTo>
                      <a:pt x="42059" y="158543"/>
                    </a:lnTo>
                    <a:lnTo>
                      <a:pt x="41693" y="154703"/>
                    </a:lnTo>
                    <a:lnTo>
                      <a:pt x="36573" y="149948"/>
                    </a:lnTo>
                    <a:lnTo>
                      <a:pt x="36024" y="148302"/>
                    </a:lnTo>
                    <a:lnTo>
                      <a:pt x="36207" y="133856"/>
                    </a:lnTo>
                    <a:lnTo>
                      <a:pt x="38950" y="127639"/>
                    </a:lnTo>
                    <a:lnTo>
                      <a:pt x="39682" y="124164"/>
                    </a:lnTo>
                    <a:lnTo>
                      <a:pt x="39682" y="119410"/>
                    </a:lnTo>
                    <a:lnTo>
                      <a:pt x="44802" y="113558"/>
                    </a:lnTo>
                    <a:lnTo>
                      <a:pt x="45167" y="112278"/>
                    </a:lnTo>
                    <a:lnTo>
                      <a:pt x="44802" y="108804"/>
                    </a:lnTo>
                    <a:lnTo>
                      <a:pt x="42424" y="105695"/>
                    </a:lnTo>
                    <a:lnTo>
                      <a:pt x="42424" y="98929"/>
                    </a:lnTo>
                    <a:lnTo>
                      <a:pt x="37304" y="97466"/>
                    </a:lnTo>
                    <a:lnTo>
                      <a:pt x="36207" y="96918"/>
                    </a:lnTo>
                    <a:lnTo>
                      <a:pt x="31818" y="96186"/>
                    </a:lnTo>
                    <a:lnTo>
                      <a:pt x="33464" y="89603"/>
                    </a:lnTo>
                    <a:lnTo>
                      <a:pt x="33830" y="86495"/>
                    </a:lnTo>
                    <a:lnTo>
                      <a:pt x="33464" y="83569"/>
                    </a:lnTo>
                    <a:lnTo>
                      <a:pt x="31453" y="79728"/>
                    </a:lnTo>
                    <a:lnTo>
                      <a:pt x="27430" y="79363"/>
                    </a:lnTo>
                    <a:lnTo>
                      <a:pt x="21944" y="81374"/>
                    </a:lnTo>
                    <a:lnTo>
                      <a:pt x="17006" y="80826"/>
                    </a:lnTo>
                    <a:lnTo>
                      <a:pt x="17006" y="79363"/>
                    </a:lnTo>
                    <a:lnTo>
                      <a:pt x="15726" y="78631"/>
                    </a:lnTo>
                    <a:lnTo>
                      <a:pt x="12983" y="75340"/>
                    </a:lnTo>
                    <a:lnTo>
                      <a:pt x="11338" y="72231"/>
                    </a:lnTo>
                    <a:lnTo>
                      <a:pt x="6035" y="66745"/>
                    </a:lnTo>
                    <a:lnTo>
                      <a:pt x="366" y="59431"/>
                    </a:lnTo>
                    <a:lnTo>
                      <a:pt x="0" y="58151"/>
                    </a:lnTo>
                    <a:lnTo>
                      <a:pt x="366" y="56505"/>
                    </a:lnTo>
                    <a:lnTo>
                      <a:pt x="914" y="56139"/>
                    </a:lnTo>
                    <a:lnTo>
                      <a:pt x="3657" y="52299"/>
                    </a:lnTo>
                    <a:lnTo>
                      <a:pt x="5486" y="49190"/>
                    </a:lnTo>
                    <a:lnTo>
                      <a:pt x="5486" y="42424"/>
                    </a:lnTo>
                    <a:lnTo>
                      <a:pt x="5852" y="41327"/>
                    </a:lnTo>
                    <a:lnTo>
                      <a:pt x="13715" y="38219"/>
                    </a:lnTo>
                    <a:lnTo>
                      <a:pt x="19201" y="34927"/>
                    </a:lnTo>
                    <a:lnTo>
                      <a:pt x="21212" y="32184"/>
                    </a:lnTo>
                    <a:lnTo>
                      <a:pt x="18835" y="30173"/>
                    </a:lnTo>
                    <a:lnTo>
                      <a:pt x="17738" y="29807"/>
                    </a:lnTo>
                    <a:lnTo>
                      <a:pt x="14995" y="30538"/>
                    </a:lnTo>
                    <a:lnTo>
                      <a:pt x="12618" y="29807"/>
                    </a:lnTo>
                    <a:lnTo>
                      <a:pt x="11520" y="24321"/>
                    </a:lnTo>
                    <a:lnTo>
                      <a:pt x="11520" y="20298"/>
                    </a:lnTo>
                    <a:lnTo>
                      <a:pt x="12618" y="17555"/>
                    </a:lnTo>
                    <a:lnTo>
                      <a:pt x="13715" y="16092"/>
                    </a:lnTo>
                    <a:lnTo>
                      <a:pt x="19201" y="14995"/>
                    </a:lnTo>
                    <a:lnTo>
                      <a:pt x="19749" y="13715"/>
                    </a:lnTo>
                    <a:lnTo>
                      <a:pt x="21944" y="12069"/>
                    </a:lnTo>
                    <a:lnTo>
                      <a:pt x="29441" y="8960"/>
                    </a:lnTo>
                    <a:lnTo>
                      <a:pt x="30721" y="7497"/>
                    </a:lnTo>
                    <a:lnTo>
                      <a:pt x="33830" y="5852"/>
                    </a:lnTo>
                    <a:lnTo>
                      <a:pt x="36207" y="5852"/>
                    </a:lnTo>
                    <a:lnTo>
                      <a:pt x="37670" y="4755"/>
                    </a:lnTo>
                    <a:lnTo>
                      <a:pt x="37670" y="732"/>
                    </a:lnTo>
                    <a:close/>
                  </a:path>
                </a:pathLst>
              </a:custGeom>
              <a:grpFill/>
              <a:ln w="18272" cap="flat">
                <a:noFill/>
                <a:prstDash val="solid"/>
                <a:miter/>
              </a:ln>
            </p:spPr>
            <p:txBody>
              <a:bodyPr rtlCol="0" anchor="ctr"/>
              <a:lstStyle/>
              <a:p>
                <a:endParaRPr lang="en-GB" sz="1463"/>
              </a:p>
            </p:txBody>
          </p:sp>
          <p:sp>
            <p:nvSpPr>
              <p:cNvPr id="744" name="Freeform: Shape 743">
                <a:extLst>
                  <a:ext uri="{FF2B5EF4-FFF2-40B4-BE49-F238E27FC236}">
                    <a16:creationId xmlns:a16="http://schemas.microsoft.com/office/drawing/2014/main" id="{5736D8E5-D222-75E8-4AB8-4B943244D0FC}"/>
                  </a:ext>
                </a:extLst>
              </p:cNvPr>
              <p:cNvSpPr/>
              <p:nvPr/>
            </p:nvSpPr>
            <p:spPr>
              <a:xfrm>
                <a:off x="4432046" y="4138361"/>
                <a:ext cx="123250" cy="179754"/>
              </a:xfrm>
              <a:custGeom>
                <a:avLst/>
                <a:gdLst>
                  <a:gd name="connsiteX0" fmla="*/ 37670 w 123250"/>
                  <a:gd name="connsiteY0" fmla="*/ 732 h 179754"/>
                  <a:gd name="connsiteX1" fmla="*/ 40413 w 123250"/>
                  <a:gd name="connsiteY1" fmla="*/ 1097 h 179754"/>
                  <a:gd name="connsiteX2" fmla="*/ 41510 w 123250"/>
                  <a:gd name="connsiteY2" fmla="*/ 0 h 179754"/>
                  <a:gd name="connsiteX3" fmla="*/ 43887 w 123250"/>
                  <a:gd name="connsiteY3" fmla="*/ 366 h 179754"/>
                  <a:gd name="connsiteX4" fmla="*/ 50287 w 123250"/>
                  <a:gd name="connsiteY4" fmla="*/ 4755 h 179754"/>
                  <a:gd name="connsiteX5" fmla="*/ 65831 w 123250"/>
                  <a:gd name="connsiteY5" fmla="*/ 19201 h 179754"/>
                  <a:gd name="connsiteX6" fmla="*/ 69488 w 123250"/>
                  <a:gd name="connsiteY6" fmla="*/ 24687 h 179754"/>
                  <a:gd name="connsiteX7" fmla="*/ 70220 w 123250"/>
                  <a:gd name="connsiteY7" fmla="*/ 27795 h 179754"/>
                  <a:gd name="connsiteX8" fmla="*/ 70585 w 123250"/>
                  <a:gd name="connsiteY8" fmla="*/ 38219 h 179754"/>
                  <a:gd name="connsiteX9" fmla="*/ 72231 w 123250"/>
                  <a:gd name="connsiteY9" fmla="*/ 38950 h 179754"/>
                  <a:gd name="connsiteX10" fmla="*/ 74974 w 123250"/>
                  <a:gd name="connsiteY10" fmla="*/ 38767 h 179754"/>
                  <a:gd name="connsiteX11" fmla="*/ 80094 w 123250"/>
                  <a:gd name="connsiteY11" fmla="*/ 38950 h 179754"/>
                  <a:gd name="connsiteX12" fmla="*/ 83203 w 123250"/>
                  <a:gd name="connsiteY12" fmla="*/ 39681 h 179754"/>
                  <a:gd name="connsiteX13" fmla="*/ 85214 w 123250"/>
                  <a:gd name="connsiteY13" fmla="*/ 40413 h 179754"/>
                  <a:gd name="connsiteX14" fmla="*/ 90518 w 123250"/>
                  <a:gd name="connsiteY14" fmla="*/ 43522 h 179754"/>
                  <a:gd name="connsiteX15" fmla="*/ 91981 w 123250"/>
                  <a:gd name="connsiteY15" fmla="*/ 44802 h 179754"/>
                  <a:gd name="connsiteX16" fmla="*/ 94175 w 123250"/>
                  <a:gd name="connsiteY16" fmla="*/ 47910 h 179754"/>
                  <a:gd name="connsiteX17" fmla="*/ 98015 w 123250"/>
                  <a:gd name="connsiteY17" fmla="*/ 51933 h 179754"/>
                  <a:gd name="connsiteX18" fmla="*/ 102952 w 123250"/>
                  <a:gd name="connsiteY18" fmla="*/ 55408 h 179754"/>
                  <a:gd name="connsiteX19" fmla="*/ 106244 w 123250"/>
                  <a:gd name="connsiteY19" fmla="*/ 62905 h 179754"/>
                  <a:gd name="connsiteX20" fmla="*/ 107890 w 123250"/>
                  <a:gd name="connsiteY20" fmla="*/ 64734 h 179754"/>
                  <a:gd name="connsiteX21" fmla="*/ 107158 w 123250"/>
                  <a:gd name="connsiteY21" fmla="*/ 66014 h 179754"/>
                  <a:gd name="connsiteX22" fmla="*/ 104415 w 123250"/>
                  <a:gd name="connsiteY22" fmla="*/ 68757 h 179754"/>
                  <a:gd name="connsiteX23" fmla="*/ 100758 w 123250"/>
                  <a:gd name="connsiteY23" fmla="*/ 73877 h 179754"/>
                  <a:gd name="connsiteX24" fmla="*/ 100209 w 123250"/>
                  <a:gd name="connsiteY24" fmla="*/ 75523 h 179754"/>
                  <a:gd name="connsiteX25" fmla="*/ 101307 w 123250"/>
                  <a:gd name="connsiteY25" fmla="*/ 76620 h 179754"/>
                  <a:gd name="connsiteX26" fmla="*/ 102038 w 123250"/>
                  <a:gd name="connsiteY26" fmla="*/ 76620 h 179754"/>
                  <a:gd name="connsiteX27" fmla="*/ 102038 w 123250"/>
                  <a:gd name="connsiteY27" fmla="*/ 80094 h 179754"/>
                  <a:gd name="connsiteX28" fmla="*/ 98929 w 123250"/>
                  <a:gd name="connsiteY28" fmla="*/ 82837 h 179754"/>
                  <a:gd name="connsiteX29" fmla="*/ 98564 w 123250"/>
                  <a:gd name="connsiteY29" fmla="*/ 84849 h 179754"/>
                  <a:gd name="connsiteX30" fmla="*/ 95455 w 123250"/>
                  <a:gd name="connsiteY30" fmla="*/ 85580 h 179754"/>
                  <a:gd name="connsiteX31" fmla="*/ 91432 w 123250"/>
                  <a:gd name="connsiteY31" fmla="*/ 85580 h 179754"/>
                  <a:gd name="connsiteX32" fmla="*/ 87958 w 123250"/>
                  <a:gd name="connsiteY32" fmla="*/ 86495 h 179754"/>
                  <a:gd name="connsiteX33" fmla="*/ 86312 w 123250"/>
                  <a:gd name="connsiteY33" fmla="*/ 87592 h 179754"/>
                  <a:gd name="connsiteX34" fmla="*/ 85580 w 123250"/>
                  <a:gd name="connsiteY34" fmla="*/ 88506 h 179754"/>
                  <a:gd name="connsiteX35" fmla="*/ 85032 w 123250"/>
                  <a:gd name="connsiteY35" fmla="*/ 89969 h 179754"/>
                  <a:gd name="connsiteX36" fmla="*/ 84666 w 123250"/>
                  <a:gd name="connsiteY36" fmla="*/ 96918 h 179754"/>
                  <a:gd name="connsiteX37" fmla="*/ 82472 w 123250"/>
                  <a:gd name="connsiteY37" fmla="*/ 100941 h 179754"/>
                  <a:gd name="connsiteX38" fmla="*/ 80826 w 123250"/>
                  <a:gd name="connsiteY38" fmla="*/ 106061 h 179754"/>
                  <a:gd name="connsiteX39" fmla="*/ 80826 w 123250"/>
                  <a:gd name="connsiteY39" fmla="*/ 108438 h 179754"/>
                  <a:gd name="connsiteX40" fmla="*/ 83569 w 123250"/>
                  <a:gd name="connsiteY40" fmla="*/ 111913 h 179754"/>
                  <a:gd name="connsiteX41" fmla="*/ 87592 w 123250"/>
                  <a:gd name="connsiteY41" fmla="*/ 118496 h 179754"/>
                  <a:gd name="connsiteX42" fmla="*/ 89055 w 123250"/>
                  <a:gd name="connsiteY42" fmla="*/ 119044 h 179754"/>
                  <a:gd name="connsiteX43" fmla="*/ 92712 w 123250"/>
                  <a:gd name="connsiteY43" fmla="*/ 122519 h 179754"/>
                  <a:gd name="connsiteX44" fmla="*/ 93078 w 123250"/>
                  <a:gd name="connsiteY44" fmla="*/ 124530 h 179754"/>
                  <a:gd name="connsiteX45" fmla="*/ 94541 w 123250"/>
                  <a:gd name="connsiteY45" fmla="*/ 126359 h 179754"/>
                  <a:gd name="connsiteX46" fmla="*/ 95455 w 123250"/>
                  <a:gd name="connsiteY46" fmla="*/ 126907 h 179754"/>
                  <a:gd name="connsiteX47" fmla="*/ 100758 w 123250"/>
                  <a:gd name="connsiteY47" fmla="*/ 127273 h 179754"/>
                  <a:gd name="connsiteX48" fmla="*/ 102038 w 123250"/>
                  <a:gd name="connsiteY48" fmla="*/ 128370 h 179754"/>
                  <a:gd name="connsiteX49" fmla="*/ 102769 w 123250"/>
                  <a:gd name="connsiteY49" fmla="*/ 132393 h 179754"/>
                  <a:gd name="connsiteX50" fmla="*/ 104781 w 123250"/>
                  <a:gd name="connsiteY50" fmla="*/ 134405 h 179754"/>
                  <a:gd name="connsiteX51" fmla="*/ 105146 w 123250"/>
                  <a:gd name="connsiteY51" fmla="*/ 138976 h 179754"/>
                  <a:gd name="connsiteX52" fmla="*/ 107524 w 123250"/>
                  <a:gd name="connsiteY52" fmla="*/ 142085 h 179754"/>
                  <a:gd name="connsiteX53" fmla="*/ 108438 w 123250"/>
                  <a:gd name="connsiteY53" fmla="*/ 144828 h 179754"/>
                  <a:gd name="connsiteX54" fmla="*/ 111181 w 123250"/>
                  <a:gd name="connsiteY54" fmla="*/ 149582 h 179754"/>
                  <a:gd name="connsiteX55" fmla="*/ 117399 w 123250"/>
                  <a:gd name="connsiteY55" fmla="*/ 157263 h 179754"/>
                  <a:gd name="connsiteX56" fmla="*/ 122153 w 123250"/>
                  <a:gd name="connsiteY56" fmla="*/ 161286 h 179754"/>
                  <a:gd name="connsiteX57" fmla="*/ 122884 w 123250"/>
                  <a:gd name="connsiteY57" fmla="*/ 161286 h 179754"/>
                  <a:gd name="connsiteX58" fmla="*/ 123250 w 123250"/>
                  <a:gd name="connsiteY58" fmla="*/ 162383 h 179754"/>
                  <a:gd name="connsiteX59" fmla="*/ 118130 w 123250"/>
                  <a:gd name="connsiteY59" fmla="*/ 163297 h 179754"/>
                  <a:gd name="connsiteX60" fmla="*/ 111730 w 123250"/>
                  <a:gd name="connsiteY60" fmla="*/ 163663 h 179754"/>
                  <a:gd name="connsiteX61" fmla="*/ 108987 w 123250"/>
                  <a:gd name="connsiteY61" fmla="*/ 162749 h 179754"/>
                  <a:gd name="connsiteX62" fmla="*/ 108438 w 123250"/>
                  <a:gd name="connsiteY62" fmla="*/ 162017 h 179754"/>
                  <a:gd name="connsiteX63" fmla="*/ 106792 w 123250"/>
                  <a:gd name="connsiteY63" fmla="*/ 161286 h 179754"/>
                  <a:gd name="connsiteX64" fmla="*/ 104415 w 123250"/>
                  <a:gd name="connsiteY64" fmla="*/ 161652 h 179754"/>
                  <a:gd name="connsiteX65" fmla="*/ 99295 w 123250"/>
                  <a:gd name="connsiteY65" fmla="*/ 164029 h 179754"/>
                  <a:gd name="connsiteX66" fmla="*/ 95272 w 123250"/>
                  <a:gd name="connsiteY66" fmla="*/ 168783 h 179754"/>
                  <a:gd name="connsiteX67" fmla="*/ 88689 w 123250"/>
                  <a:gd name="connsiteY67" fmla="*/ 168783 h 179754"/>
                  <a:gd name="connsiteX68" fmla="*/ 85032 w 123250"/>
                  <a:gd name="connsiteY68" fmla="*/ 170795 h 179754"/>
                  <a:gd name="connsiteX69" fmla="*/ 82472 w 123250"/>
                  <a:gd name="connsiteY69" fmla="*/ 172806 h 179754"/>
                  <a:gd name="connsiteX70" fmla="*/ 77351 w 123250"/>
                  <a:gd name="connsiteY70" fmla="*/ 172806 h 179754"/>
                  <a:gd name="connsiteX71" fmla="*/ 73694 w 123250"/>
                  <a:gd name="connsiteY71" fmla="*/ 174269 h 179754"/>
                  <a:gd name="connsiteX72" fmla="*/ 70585 w 123250"/>
                  <a:gd name="connsiteY72" fmla="*/ 178292 h 179754"/>
                  <a:gd name="connsiteX73" fmla="*/ 68208 w 123250"/>
                  <a:gd name="connsiteY73" fmla="*/ 179755 h 179754"/>
                  <a:gd name="connsiteX74" fmla="*/ 61991 w 123250"/>
                  <a:gd name="connsiteY74" fmla="*/ 179755 h 179754"/>
                  <a:gd name="connsiteX75" fmla="*/ 57602 w 123250"/>
                  <a:gd name="connsiteY75" fmla="*/ 178292 h 179754"/>
                  <a:gd name="connsiteX76" fmla="*/ 50287 w 123250"/>
                  <a:gd name="connsiteY76" fmla="*/ 173903 h 179754"/>
                  <a:gd name="connsiteX77" fmla="*/ 47727 w 123250"/>
                  <a:gd name="connsiteY77" fmla="*/ 171526 h 179754"/>
                  <a:gd name="connsiteX78" fmla="*/ 45899 w 123250"/>
                  <a:gd name="connsiteY78" fmla="*/ 168783 h 179754"/>
                  <a:gd name="connsiteX79" fmla="*/ 44436 w 123250"/>
                  <a:gd name="connsiteY79" fmla="*/ 168052 h 179754"/>
                  <a:gd name="connsiteX80" fmla="*/ 42424 w 123250"/>
                  <a:gd name="connsiteY80" fmla="*/ 166040 h 179754"/>
                  <a:gd name="connsiteX81" fmla="*/ 41693 w 123250"/>
                  <a:gd name="connsiteY81" fmla="*/ 164760 h 179754"/>
                  <a:gd name="connsiteX82" fmla="*/ 42059 w 123250"/>
                  <a:gd name="connsiteY82" fmla="*/ 158543 h 179754"/>
                  <a:gd name="connsiteX83" fmla="*/ 41693 w 123250"/>
                  <a:gd name="connsiteY83" fmla="*/ 154703 h 179754"/>
                  <a:gd name="connsiteX84" fmla="*/ 36573 w 123250"/>
                  <a:gd name="connsiteY84" fmla="*/ 149948 h 179754"/>
                  <a:gd name="connsiteX85" fmla="*/ 36024 w 123250"/>
                  <a:gd name="connsiteY85" fmla="*/ 148302 h 179754"/>
                  <a:gd name="connsiteX86" fmla="*/ 36207 w 123250"/>
                  <a:gd name="connsiteY86" fmla="*/ 133856 h 179754"/>
                  <a:gd name="connsiteX87" fmla="*/ 38950 w 123250"/>
                  <a:gd name="connsiteY87" fmla="*/ 127639 h 179754"/>
                  <a:gd name="connsiteX88" fmla="*/ 39682 w 123250"/>
                  <a:gd name="connsiteY88" fmla="*/ 124164 h 179754"/>
                  <a:gd name="connsiteX89" fmla="*/ 39682 w 123250"/>
                  <a:gd name="connsiteY89" fmla="*/ 119410 h 179754"/>
                  <a:gd name="connsiteX90" fmla="*/ 44802 w 123250"/>
                  <a:gd name="connsiteY90" fmla="*/ 113558 h 179754"/>
                  <a:gd name="connsiteX91" fmla="*/ 45167 w 123250"/>
                  <a:gd name="connsiteY91" fmla="*/ 112278 h 179754"/>
                  <a:gd name="connsiteX92" fmla="*/ 44802 w 123250"/>
                  <a:gd name="connsiteY92" fmla="*/ 108804 h 179754"/>
                  <a:gd name="connsiteX93" fmla="*/ 42424 w 123250"/>
                  <a:gd name="connsiteY93" fmla="*/ 105695 h 179754"/>
                  <a:gd name="connsiteX94" fmla="*/ 42424 w 123250"/>
                  <a:gd name="connsiteY94" fmla="*/ 98929 h 179754"/>
                  <a:gd name="connsiteX95" fmla="*/ 37304 w 123250"/>
                  <a:gd name="connsiteY95" fmla="*/ 97466 h 179754"/>
                  <a:gd name="connsiteX96" fmla="*/ 36207 w 123250"/>
                  <a:gd name="connsiteY96" fmla="*/ 96918 h 179754"/>
                  <a:gd name="connsiteX97" fmla="*/ 31818 w 123250"/>
                  <a:gd name="connsiteY97" fmla="*/ 96186 h 179754"/>
                  <a:gd name="connsiteX98" fmla="*/ 33464 w 123250"/>
                  <a:gd name="connsiteY98" fmla="*/ 89603 h 179754"/>
                  <a:gd name="connsiteX99" fmla="*/ 33830 w 123250"/>
                  <a:gd name="connsiteY99" fmla="*/ 86495 h 179754"/>
                  <a:gd name="connsiteX100" fmla="*/ 33464 w 123250"/>
                  <a:gd name="connsiteY100" fmla="*/ 83569 h 179754"/>
                  <a:gd name="connsiteX101" fmla="*/ 31453 w 123250"/>
                  <a:gd name="connsiteY101" fmla="*/ 79728 h 179754"/>
                  <a:gd name="connsiteX102" fmla="*/ 27430 w 123250"/>
                  <a:gd name="connsiteY102" fmla="*/ 79363 h 179754"/>
                  <a:gd name="connsiteX103" fmla="*/ 21944 w 123250"/>
                  <a:gd name="connsiteY103" fmla="*/ 81374 h 179754"/>
                  <a:gd name="connsiteX104" fmla="*/ 17006 w 123250"/>
                  <a:gd name="connsiteY104" fmla="*/ 80826 h 179754"/>
                  <a:gd name="connsiteX105" fmla="*/ 17006 w 123250"/>
                  <a:gd name="connsiteY105" fmla="*/ 79363 h 179754"/>
                  <a:gd name="connsiteX106" fmla="*/ 15726 w 123250"/>
                  <a:gd name="connsiteY106" fmla="*/ 78631 h 179754"/>
                  <a:gd name="connsiteX107" fmla="*/ 12983 w 123250"/>
                  <a:gd name="connsiteY107" fmla="*/ 75340 h 179754"/>
                  <a:gd name="connsiteX108" fmla="*/ 11338 w 123250"/>
                  <a:gd name="connsiteY108" fmla="*/ 72231 h 179754"/>
                  <a:gd name="connsiteX109" fmla="*/ 6035 w 123250"/>
                  <a:gd name="connsiteY109" fmla="*/ 66745 h 179754"/>
                  <a:gd name="connsiteX110" fmla="*/ 366 w 123250"/>
                  <a:gd name="connsiteY110" fmla="*/ 59431 h 179754"/>
                  <a:gd name="connsiteX111" fmla="*/ 0 w 123250"/>
                  <a:gd name="connsiteY111" fmla="*/ 58151 h 179754"/>
                  <a:gd name="connsiteX112" fmla="*/ 366 w 123250"/>
                  <a:gd name="connsiteY112" fmla="*/ 56505 h 179754"/>
                  <a:gd name="connsiteX113" fmla="*/ 914 w 123250"/>
                  <a:gd name="connsiteY113" fmla="*/ 56139 h 179754"/>
                  <a:gd name="connsiteX114" fmla="*/ 3657 w 123250"/>
                  <a:gd name="connsiteY114" fmla="*/ 52299 h 179754"/>
                  <a:gd name="connsiteX115" fmla="*/ 5486 w 123250"/>
                  <a:gd name="connsiteY115" fmla="*/ 49190 h 179754"/>
                  <a:gd name="connsiteX116" fmla="*/ 5486 w 123250"/>
                  <a:gd name="connsiteY116" fmla="*/ 42424 h 179754"/>
                  <a:gd name="connsiteX117" fmla="*/ 5852 w 123250"/>
                  <a:gd name="connsiteY117" fmla="*/ 41327 h 179754"/>
                  <a:gd name="connsiteX118" fmla="*/ 13715 w 123250"/>
                  <a:gd name="connsiteY118" fmla="*/ 38219 h 179754"/>
                  <a:gd name="connsiteX119" fmla="*/ 19201 w 123250"/>
                  <a:gd name="connsiteY119" fmla="*/ 34927 h 179754"/>
                  <a:gd name="connsiteX120" fmla="*/ 21212 w 123250"/>
                  <a:gd name="connsiteY120" fmla="*/ 32184 h 179754"/>
                  <a:gd name="connsiteX121" fmla="*/ 18835 w 123250"/>
                  <a:gd name="connsiteY121" fmla="*/ 30173 h 179754"/>
                  <a:gd name="connsiteX122" fmla="*/ 17738 w 123250"/>
                  <a:gd name="connsiteY122" fmla="*/ 29807 h 179754"/>
                  <a:gd name="connsiteX123" fmla="*/ 14995 w 123250"/>
                  <a:gd name="connsiteY123" fmla="*/ 30538 h 179754"/>
                  <a:gd name="connsiteX124" fmla="*/ 12618 w 123250"/>
                  <a:gd name="connsiteY124" fmla="*/ 29807 h 179754"/>
                  <a:gd name="connsiteX125" fmla="*/ 11520 w 123250"/>
                  <a:gd name="connsiteY125" fmla="*/ 24321 h 179754"/>
                  <a:gd name="connsiteX126" fmla="*/ 11520 w 123250"/>
                  <a:gd name="connsiteY126" fmla="*/ 20298 h 179754"/>
                  <a:gd name="connsiteX127" fmla="*/ 12618 w 123250"/>
                  <a:gd name="connsiteY127" fmla="*/ 17555 h 179754"/>
                  <a:gd name="connsiteX128" fmla="*/ 13715 w 123250"/>
                  <a:gd name="connsiteY128" fmla="*/ 16092 h 179754"/>
                  <a:gd name="connsiteX129" fmla="*/ 19201 w 123250"/>
                  <a:gd name="connsiteY129" fmla="*/ 14995 h 179754"/>
                  <a:gd name="connsiteX130" fmla="*/ 19749 w 123250"/>
                  <a:gd name="connsiteY130" fmla="*/ 13715 h 179754"/>
                  <a:gd name="connsiteX131" fmla="*/ 21944 w 123250"/>
                  <a:gd name="connsiteY131" fmla="*/ 12069 h 179754"/>
                  <a:gd name="connsiteX132" fmla="*/ 29441 w 123250"/>
                  <a:gd name="connsiteY132" fmla="*/ 8960 h 179754"/>
                  <a:gd name="connsiteX133" fmla="*/ 30721 w 123250"/>
                  <a:gd name="connsiteY133" fmla="*/ 7497 h 179754"/>
                  <a:gd name="connsiteX134" fmla="*/ 33830 w 123250"/>
                  <a:gd name="connsiteY134" fmla="*/ 5852 h 179754"/>
                  <a:gd name="connsiteX135" fmla="*/ 36207 w 123250"/>
                  <a:gd name="connsiteY135" fmla="*/ 5852 h 179754"/>
                  <a:gd name="connsiteX136" fmla="*/ 37670 w 123250"/>
                  <a:gd name="connsiteY136" fmla="*/ 4755 h 179754"/>
                  <a:gd name="connsiteX137" fmla="*/ 37670 w 123250"/>
                  <a:gd name="connsiteY137" fmla="*/ 732 h 17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23250" h="179754">
                    <a:moveTo>
                      <a:pt x="37670" y="732"/>
                    </a:moveTo>
                    <a:lnTo>
                      <a:pt x="40413" y="1097"/>
                    </a:lnTo>
                    <a:lnTo>
                      <a:pt x="41510" y="0"/>
                    </a:lnTo>
                    <a:lnTo>
                      <a:pt x="43887" y="366"/>
                    </a:lnTo>
                    <a:lnTo>
                      <a:pt x="50287" y="4755"/>
                    </a:lnTo>
                    <a:lnTo>
                      <a:pt x="65831" y="19201"/>
                    </a:lnTo>
                    <a:lnTo>
                      <a:pt x="69488" y="24687"/>
                    </a:lnTo>
                    <a:lnTo>
                      <a:pt x="70220" y="27795"/>
                    </a:lnTo>
                    <a:lnTo>
                      <a:pt x="70585" y="38219"/>
                    </a:lnTo>
                    <a:lnTo>
                      <a:pt x="72231" y="38950"/>
                    </a:lnTo>
                    <a:lnTo>
                      <a:pt x="74974" y="38767"/>
                    </a:lnTo>
                    <a:lnTo>
                      <a:pt x="80094" y="38950"/>
                    </a:lnTo>
                    <a:lnTo>
                      <a:pt x="83203" y="39681"/>
                    </a:lnTo>
                    <a:lnTo>
                      <a:pt x="85214" y="40413"/>
                    </a:lnTo>
                    <a:lnTo>
                      <a:pt x="90518" y="43522"/>
                    </a:lnTo>
                    <a:lnTo>
                      <a:pt x="91981" y="44802"/>
                    </a:lnTo>
                    <a:lnTo>
                      <a:pt x="94175" y="47910"/>
                    </a:lnTo>
                    <a:lnTo>
                      <a:pt x="98015" y="51933"/>
                    </a:lnTo>
                    <a:lnTo>
                      <a:pt x="102952" y="55408"/>
                    </a:lnTo>
                    <a:lnTo>
                      <a:pt x="106244" y="62905"/>
                    </a:lnTo>
                    <a:lnTo>
                      <a:pt x="107890" y="64734"/>
                    </a:lnTo>
                    <a:lnTo>
                      <a:pt x="107158" y="66014"/>
                    </a:lnTo>
                    <a:lnTo>
                      <a:pt x="104415" y="68757"/>
                    </a:lnTo>
                    <a:lnTo>
                      <a:pt x="100758" y="73877"/>
                    </a:lnTo>
                    <a:lnTo>
                      <a:pt x="100209" y="75523"/>
                    </a:lnTo>
                    <a:lnTo>
                      <a:pt x="101307" y="76620"/>
                    </a:lnTo>
                    <a:lnTo>
                      <a:pt x="102038" y="76620"/>
                    </a:lnTo>
                    <a:lnTo>
                      <a:pt x="102038" y="80094"/>
                    </a:lnTo>
                    <a:lnTo>
                      <a:pt x="98929" y="82837"/>
                    </a:lnTo>
                    <a:lnTo>
                      <a:pt x="98564" y="84849"/>
                    </a:lnTo>
                    <a:lnTo>
                      <a:pt x="95455" y="85580"/>
                    </a:lnTo>
                    <a:lnTo>
                      <a:pt x="91432" y="85580"/>
                    </a:lnTo>
                    <a:lnTo>
                      <a:pt x="87958" y="86495"/>
                    </a:lnTo>
                    <a:lnTo>
                      <a:pt x="86312" y="87592"/>
                    </a:lnTo>
                    <a:lnTo>
                      <a:pt x="85580" y="88506"/>
                    </a:lnTo>
                    <a:lnTo>
                      <a:pt x="85032" y="89969"/>
                    </a:lnTo>
                    <a:lnTo>
                      <a:pt x="84666" y="96918"/>
                    </a:lnTo>
                    <a:lnTo>
                      <a:pt x="82472" y="100941"/>
                    </a:lnTo>
                    <a:lnTo>
                      <a:pt x="80826" y="106061"/>
                    </a:lnTo>
                    <a:lnTo>
                      <a:pt x="80826" y="108438"/>
                    </a:lnTo>
                    <a:lnTo>
                      <a:pt x="83569" y="111913"/>
                    </a:lnTo>
                    <a:lnTo>
                      <a:pt x="87592" y="118496"/>
                    </a:lnTo>
                    <a:lnTo>
                      <a:pt x="89055" y="119044"/>
                    </a:lnTo>
                    <a:lnTo>
                      <a:pt x="92712" y="122519"/>
                    </a:lnTo>
                    <a:lnTo>
                      <a:pt x="93078" y="124530"/>
                    </a:lnTo>
                    <a:lnTo>
                      <a:pt x="94541" y="126359"/>
                    </a:lnTo>
                    <a:lnTo>
                      <a:pt x="95455" y="126907"/>
                    </a:lnTo>
                    <a:lnTo>
                      <a:pt x="100758" y="127273"/>
                    </a:lnTo>
                    <a:lnTo>
                      <a:pt x="102038" y="128370"/>
                    </a:lnTo>
                    <a:lnTo>
                      <a:pt x="102769" y="132393"/>
                    </a:lnTo>
                    <a:lnTo>
                      <a:pt x="104781" y="134405"/>
                    </a:lnTo>
                    <a:lnTo>
                      <a:pt x="105146" y="138976"/>
                    </a:lnTo>
                    <a:lnTo>
                      <a:pt x="107524" y="142085"/>
                    </a:lnTo>
                    <a:lnTo>
                      <a:pt x="108438" y="144828"/>
                    </a:lnTo>
                    <a:lnTo>
                      <a:pt x="111181" y="149582"/>
                    </a:lnTo>
                    <a:lnTo>
                      <a:pt x="117399" y="157263"/>
                    </a:lnTo>
                    <a:lnTo>
                      <a:pt x="122153" y="161286"/>
                    </a:lnTo>
                    <a:lnTo>
                      <a:pt x="122884" y="161286"/>
                    </a:lnTo>
                    <a:lnTo>
                      <a:pt x="123250" y="162383"/>
                    </a:lnTo>
                    <a:lnTo>
                      <a:pt x="118130" y="163297"/>
                    </a:lnTo>
                    <a:lnTo>
                      <a:pt x="111730" y="163663"/>
                    </a:lnTo>
                    <a:lnTo>
                      <a:pt x="108987" y="162749"/>
                    </a:lnTo>
                    <a:lnTo>
                      <a:pt x="108438" y="162017"/>
                    </a:lnTo>
                    <a:lnTo>
                      <a:pt x="106792" y="161286"/>
                    </a:lnTo>
                    <a:lnTo>
                      <a:pt x="104415" y="161652"/>
                    </a:lnTo>
                    <a:lnTo>
                      <a:pt x="99295" y="164029"/>
                    </a:lnTo>
                    <a:lnTo>
                      <a:pt x="95272" y="168783"/>
                    </a:lnTo>
                    <a:lnTo>
                      <a:pt x="88689" y="168783"/>
                    </a:lnTo>
                    <a:lnTo>
                      <a:pt x="85032" y="170795"/>
                    </a:lnTo>
                    <a:lnTo>
                      <a:pt x="82472" y="172806"/>
                    </a:lnTo>
                    <a:lnTo>
                      <a:pt x="77351" y="172806"/>
                    </a:lnTo>
                    <a:lnTo>
                      <a:pt x="73694" y="174269"/>
                    </a:lnTo>
                    <a:lnTo>
                      <a:pt x="70585" y="178292"/>
                    </a:lnTo>
                    <a:lnTo>
                      <a:pt x="68208" y="179755"/>
                    </a:lnTo>
                    <a:lnTo>
                      <a:pt x="61991" y="179755"/>
                    </a:lnTo>
                    <a:lnTo>
                      <a:pt x="57602" y="178292"/>
                    </a:lnTo>
                    <a:lnTo>
                      <a:pt x="50287" y="173903"/>
                    </a:lnTo>
                    <a:lnTo>
                      <a:pt x="47727" y="171526"/>
                    </a:lnTo>
                    <a:lnTo>
                      <a:pt x="45899" y="168783"/>
                    </a:lnTo>
                    <a:lnTo>
                      <a:pt x="44436" y="168052"/>
                    </a:lnTo>
                    <a:lnTo>
                      <a:pt x="42424" y="166040"/>
                    </a:lnTo>
                    <a:lnTo>
                      <a:pt x="41693" y="164760"/>
                    </a:lnTo>
                    <a:lnTo>
                      <a:pt x="42059" y="158543"/>
                    </a:lnTo>
                    <a:lnTo>
                      <a:pt x="41693" y="154703"/>
                    </a:lnTo>
                    <a:lnTo>
                      <a:pt x="36573" y="149948"/>
                    </a:lnTo>
                    <a:lnTo>
                      <a:pt x="36024" y="148302"/>
                    </a:lnTo>
                    <a:lnTo>
                      <a:pt x="36207" y="133856"/>
                    </a:lnTo>
                    <a:lnTo>
                      <a:pt x="38950" y="127639"/>
                    </a:lnTo>
                    <a:lnTo>
                      <a:pt x="39682" y="124164"/>
                    </a:lnTo>
                    <a:lnTo>
                      <a:pt x="39682" y="119410"/>
                    </a:lnTo>
                    <a:lnTo>
                      <a:pt x="44802" y="113558"/>
                    </a:lnTo>
                    <a:lnTo>
                      <a:pt x="45167" y="112278"/>
                    </a:lnTo>
                    <a:lnTo>
                      <a:pt x="44802" y="108804"/>
                    </a:lnTo>
                    <a:lnTo>
                      <a:pt x="42424" y="105695"/>
                    </a:lnTo>
                    <a:lnTo>
                      <a:pt x="42424" y="98929"/>
                    </a:lnTo>
                    <a:lnTo>
                      <a:pt x="37304" y="97466"/>
                    </a:lnTo>
                    <a:lnTo>
                      <a:pt x="36207" y="96918"/>
                    </a:lnTo>
                    <a:lnTo>
                      <a:pt x="31818" y="96186"/>
                    </a:lnTo>
                    <a:lnTo>
                      <a:pt x="33464" y="89603"/>
                    </a:lnTo>
                    <a:lnTo>
                      <a:pt x="33830" y="86495"/>
                    </a:lnTo>
                    <a:lnTo>
                      <a:pt x="33464" y="83569"/>
                    </a:lnTo>
                    <a:lnTo>
                      <a:pt x="31453" y="79728"/>
                    </a:lnTo>
                    <a:lnTo>
                      <a:pt x="27430" y="79363"/>
                    </a:lnTo>
                    <a:lnTo>
                      <a:pt x="21944" y="81374"/>
                    </a:lnTo>
                    <a:lnTo>
                      <a:pt x="17006" y="80826"/>
                    </a:lnTo>
                    <a:lnTo>
                      <a:pt x="17006" y="79363"/>
                    </a:lnTo>
                    <a:lnTo>
                      <a:pt x="15726" y="78631"/>
                    </a:lnTo>
                    <a:lnTo>
                      <a:pt x="12983" y="75340"/>
                    </a:lnTo>
                    <a:lnTo>
                      <a:pt x="11338" y="72231"/>
                    </a:lnTo>
                    <a:lnTo>
                      <a:pt x="6035" y="66745"/>
                    </a:lnTo>
                    <a:lnTo>
                      <a:pt x="366" y="59431"/>
                    </a:lnTo>
                    <a:lnTo>
                      <a:pt x="0" y="58151"/>
                    </a:lnTo>
                    <a:lnTo>
                      <a:pt x="366" y="56505"/>
                    </a:lnTo>
                    <a:lnTo>
                      <a:pt x="914" y="56139"/>
                    </a:lnTo>
                    <a:lnTo>
                      <a:pt x="3657" y="52299"/>
                    </a:lnTo>
                    <a:lnTo>
                      <a:pt x="5486" y="49190"/>
                    </a:lnTo>
                    <a:lnTo>
                      <a:pt x="5486" y="42424"/>
                    </a:lnTo>
                    <a:lnTo>
                      <a:pt x="5852" y="41327"/>
                    </a:lnTo>
                    <a:lnTo>
                      <a:pt x="13715" y="38219"/>
                    </a:lnTo>
                    <a:lnTo>
                      <a:pt x="19201" y="34927"/>
                    </a:lnTo>
                    <a:lnTo>
                      <a:pt x="21212" y="32184"/>
                    </a:lnTo>
                    <a:lnTo>
                      <a:pt x="18835" y="30173"/>
                    </a:lnTo>
                    <a:lnTo>
                      <a:pt x="17738" y="29807"/>
                    </a:lnTo>
                    <a:lnTo>
                      <a:pt x="14995" y="30538"/>
                    </a:lnTo>
                    <a:lnTo>
                      <a:pt x="12618" y="29807"/>
                    </a:lnTo>
                    <a:lnTo>
                      <a:pt x="11520" y="24321"/>
                    </a:lnTo>
                    <a:lnTo>
                      <a:pt x="11520" y="20298"/>
                    </a:lnTo>
                    <a:lnTo>
                      <a:pt x="12618" y="17555"/>
                    </a:lnTo>
                    <a:lnTo>
                      <a:pt x="13715" y="16092"/>
                    </a:lnTo>
                    <a:lnTo>
                      <a:pt x="19201" y="14995"/>
                    </a:lnTo>
                    <a:lnTo>
                      <a:pt x="19749" y="13715"/>
                    </a:lnTo>
                    <a:lnTo>
                      <a:pt x="21944" y="12069"/>
                    </a:lnTo>
                    <a:lnTo>
                      <a:pt x="29441" y="8960"/>
                    </a:lnTo>
                    <a:lnTo>
                      <a:pt x="30721" y="7497"/>
                    </a:lnTo>
                    <a:lnTo>
                      <a:pt x="33830" y="5852"/>
                    </a:lnTo>
                    <a:lnTo>
                      <a:pt x="36207" y="5852"/>
                    </a:lnTo>
                    <a:lnTo>
                      <a:pt x="37670" y="4755"/>
                    </a:lnTo>
                    <a:lnTo>
                      <a:pt x="37670" y="732"/>
                    </a:lnTo>
                  </a:path>
                </a:pathLst>
              </a:custGeom>
              <a:grpFill/>
              <a:ln w="4020" cap="flat">
                <a:solidFill>
                  <a:srgbClr val="FFFFFF"/>
                </a:solidFill>
                <a:prstDash val="solid"/>
                <a:miter/>
              </a:ln>
            </p:spPr>
            <p:txBody>
              <a:bodyPr rtlCol="0" anchor="ctr"/>
              <a:lstStyle/>
              <a:p>
                <a:endParaRPr lang="en-GB" sz="1463"/>
              </a:p>
            </p:txBody>
          </p:sp>
          <p:sp>
            <p:nvSpPr>
              <p:cNvPr id="745" name="Freeform: Shape 744">
                <a:extLst>
                  <a:ext uri="{FF2B5EF4-FFF2-40B4-BE49-F238E27FC236}">
                    <a16:creationId xmlns:a16="http://schemas.microsoft.com/office/drawing/2014/main" id="{95AEEE6E-49EB-A030-7558-89A838278F61}"/>
                  </a:ext>
                </a:extLst>
              </p:cNvPr>
              <p:cNvSpPr/>
              <p:nvPr/>
            </p:nvSpPr>
            <p:spPr>
              <a:xfrm>
                <a:off x="4607046" y="4207117"/>
                <a:ext cx="72779" cy="93260"/>
              </a:xfrm>
              <a:custGeom>
                <a:avLst/>
                <a:gdLst>
                  <a:gd name="connsiteX0" fmla="*/ 0 w 72779"/>
                  <a:gd name="connsiteY0" fmla="*/ 85031 h 93260"/>
                  <a:gd name="connsiteX1" fmla="*/ 6217 w 72779"/>
                  <a:gd name="connsiteY1" fmla="*/ 78814 h 93260"/>
                  <a:gd name="connsiteX2" fmla="*/ 6766 w 72779"/>
                  <a:gd name="connsiteY2" fmla="*/ 77168 h 93260"/>
                  <a:gd name="connsiteX3" fmla="*/ 7863 w 72779"/>
                  <a:gd name="connsiteY3" fmla="*/ 68757 h 93260"/>
                  <a:gd name="connsiteX4" fmla="*/ 10240 w 72779"/>
                  <a:gd name="connsiteY4" fmla="*/ 58150 h 93260"/>
                  <a:gd name="connsiteX5" fmla="*/ 10972 w 72779"/>
                  <a:gd name="connsiteY5" fmla="*/ 51385 h 93260"/>
                  <a:gd name="connsiteX6" fmla="*/ 8595 w 72779"/>
                  <a:gd name="connsiteY6" fmla="*/ 47179 h 93260"/>
                  <a:gd name="connsiteX7" fmla="*/ 7863 w 72779"/>
                  <a:gd name="connsiteY7" fmla="*/ 46813 h 93260"/>
                  <a:gd name="connsiteX8" fmla="*/ 7863 w 72779"/>
                  <a:gd name="connsiteY8" fmla="*/ 46264 h 93260"/>
                  <a:gd name="connsiteX9" fmla="*/ 4023 w 72779"/>
                  <a:gd name="connsiteY9" fmla="*/ 39681 h 93260"/>
                  <a:gd name="connsiteX10" fmla="*/ 2012 w 72779"/>
                  <a:gd name="connsiteY10" fmla="*/ 34927 h 93260"/>
                  <a:gd name="connsiteX11" fmla="*/ 1280 w 72779"/>
                  <a:gd name="connsiteY11" fmla="*/ 26332 h 93260"/>
                  <a:gd name="connsiteX12" fmla="*/ 1280 w 72779"/>
                  <a:gd name="connsiteY12" fmla="*/ 16092 h 93260"/>
                  <a:gd name="connsiteX13" fmla="*/ 3474 w 72779"/>
                  <a:gd name="connsiteY13" fmla="*/ 11337 h 93260"/>
                  <a:gd name="connsiteX14" fmla="*/ 6583 w 72779"/>
                  <a:gd name="connsiteY14" fmla="*/ 8595 h 93260"/>
                  <a:gd name="connsiteX15" fmla="*/ 8960 w 72779"/>
                  <a:gd name="connsiteY15" fmla="*/ 5486 h 93260"/>
                  <a:gd name="connsiteX16" fmla="*/ 8960 w 72779"/>
                  <a:gd name="connsiteY16" fmla="*/ 4572 h 93260"/>
                  <a:gd name="connsiteX17" fmla="*/ 10240 w 72779"/>
                  <a:gd name="connsiteY17" fmla="*/ 3109 h 93260"/>
                  <a:gd name="connsiteX18" fmla="*/ 12983 w 72779"/>
                  <a:gd name="connsiteY18" fmla="*/ 2012 h 93260"/>
                  <a:gd name="connsiteX19" fmla="*/ 14446 w 72779"/>
                  <a:gd name="connsiteY19" fmla="*/ 731 h 93260"/>
                  <a:gd name="connsiteX20" fmla="*/ 16092 w 72779"/>
                  <a:gd name="connsiteY20" fmla="*/ 0 h 93260"/>
                  <a:gd name="connsiteX21" fmla="*/ 22675 w 72779"/>
                  <a:gd name="connsiteY21" fmla="*/ 4023 h 93260"/>
                  <a:gd name="connsiteX22" fmla="*/ 28527 w 72779"/>
                  <a:gd name="connsiteY22" fmla="*/ 6217 h 93260"/>
                  <a:gd name="connsiteX23" fmla="*/ 34195 w 72779"/>
                  <a:gd name="connsiteY23" fmla="*/ 8960 h 93260"/>
                  <a:gd name="connsiteX24" fmla="*/ 39133 w 72779"/>
                  <a:gd name="connsiteY24" fmla="*/ 9875 h 93260"/>
                  <a:gd name="connsiteX25" fmla="*/ 45533 w 72779"/>
                  <a:gd name="connsiteY25" fmla="*/ 13349 h 93260"/>
                  <a:gd name="connsiteX26" fmla="*/ 52116 w 72779"/>
                  <a:gd name="connsiteY26" fmla="*/ 18103 h 93260"/>
                  <a:gd name="connsiteX27" fmla="*/ 53762 w 72779"/>
                  <a:gd name="connsiteY27" fmla="*/ 18835 h 93260"/>
                  <a:gd name="connsiteX28" fmla="*/ 60345 w 72779"/>
                  <a:gd name="connsiteY28" fmla="*/ 24504 h 93260"/>
                  <a:gd name="connsiteX29" fmla="*/ 62722 w 72779"/>
                  <a:gd name="connsiteY29" fmla="*/ 27430 h 93260"/>
                  <a:gd name="connsiteX30" fmla="*/ 67477 w 72779"/>
                  <a:gd name="connsiteY30" fmla="*/ 30172 h 93260"/>
                  <a:gd name="connsiteX31" fmla="*/ 72048 w 72779"/>
                  <a:gd name="connsiteY31" fmla="*/ 34927 h 93260"/>
                  <a:gd name="connsiteX32" fmla="*/ 72231 w 72779"/>
                  <a:gd name="connsiteY32" fmla="*/ 40047 h 93260"/>
                  <a:gd name="connsiteX33" fmla="*/ 72780 w 72779"/>
                  <a:gd name="connsiteY33" fmla="*/ 40047 h 93260"/>
                  <a:gd name="connsiteX34" fmla="*/ 66562 w 72779"/>
                  <a:gd name="connsiteY34" fmla="*/ 46264 h 93260"/>
                  <a:gd name="connsiteX35" fmla="*/ 65099 w 72779"/>
                  <a:gd name="connsiteY35" fmla="*/ 49556 h 93260"/>
                  <a:gd name="connsiteX36" fmla="*/ 59248 w 72779"/>
                  <a:gd name="connsiteY36" fmla="*/ 58150 h 93260"/>
                  <a:gd name="connsiteX37" fmla="*/ 54493 w 72779"/>
                  <a:gd name="connsiteY37" fmla="*/ 64002 h 93260"/>
                  <a:gd name="connsiteX38" fmla="*/ 52848 w 72779"/>
                  <a:gd name="connsiteY38" fmla="*/ 66745 h 93260"/>
                  <a:gd name="connsiteX39" fmla="*/ 49007 w 72779"/>
                  <a:gd name="connsiteY39" fmla="*/ 77351 h 93260"/>
                  <a:gd name="connsiteX40" fmla="*/ 36390 w 72779"/>
                  <a:gd name="connsiteY40" fmla="*/ 88506 h 93260"/>
                  <a:gd name="connsiteX41" fmla="*/ 35293 w 72779"/>
                  <a:gd name="connsiteY41" fmla="*/ 89786 h 93260"/>
                  <a:gd name="connsiteX42" fmla="*/ 32915 w 72779"/>
                  <a:gd name="connsiteY42" fmla="*/ 90883 h 93260"/>
                  <a:gd name="connsiteX43" fmla="*/ 28161 w 72779"/>
                  <a:gd name="connsiteY43" fmla="*/ 90883 h 93260"/>
                  <a:gd name="connsiteX44" fmla="*/ 25052 w 72779"/>
                  <a:gd name="connsiteY44" fmla="*/ 89420 h 93260"/>
                  <a:gd name="connsiteX45" fmla="*/ 21944 w 72779"/>
                  <a:gd name="connsiteY45" fmla="*/ 89420 h 93260"/>
                  <a:gd name="connsiteX46" fmla="*/ 20298 w 72779"/>
                  <a:gd name="connsiteY46" fmla="*/ 89786 h 93260"/>
                  <a:gd name="connsiteX47" fmla="*/ 12983 w 72779"/>
                  <a:gd name="connsiteY47" fmla="*/ 93260 h 93260"/>
                  <a:gd name="connsiteX48" fmla="*/ 10240 w 72779"/>
                  <a:gd name="connsiteY48" fmla="*/ 93260 h 93260"/>
                  <a:gd name="connsiteX49" fmla="*/ 8960 w 72779"/>
                  <a:gd name="connsiteY49" fmla="*/ 92895 h 93260"/>
                  <a:gd name="connsiteX50" fmla="*/ 4389 w 72779"/>
                  <a:gd name="connsiteY50" fmla="*/ 90152 h 93260"/>
                  <a:gd name="connsiteX51" fmla="*/ 0 w 72779"/>
                  <a:gd name="connsiteY51" fmla="*/ 85031 h 9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779" h="93260">
                    <a:moveTo>
                      <a:pt x="0" y="85031"/>
                    </a:moveTo>
                    <a:lnTo>
                      <a:pt x="6217" y="78814"/>
                    </a:lnTo>
                    <a:lnTo>
                      <a:pt x="6766" y="77168"/>
                    </a:lnTo>
                    <a:lnTo>
                      <a:pt x="7863" y="68757"/>
                    </a:lnTo>
                    <a:lnTo>
                      <a:pt x="10240" y="58150"/>
                    </a:lnTo>
                    <a:lnTo>
                      <a:pt x="10972" y="51385"/>
                    </a:lnTo>
                    <a:lnTo>
                      <a:pt x="8595" y="47179"/>
                    </a:lnTo>
                    <a:lnTo>
                      <a:pt x="7863" y="46813"/>
                    </a:lnTo>
                    <a:lnTo>
                      <a:pt x="7863" y="46264"/>
                    </a:lnTo>
                    <a:lnTo>
                      <a:pt x="4023" y="39681"/>
                    </a:lnTo>
                    <a:lnTo>
                      <a:pt x="2012" y="34927"/>
                    </a:lnTo>
                    <a:lnTo>
                      <a:pt x="1280" y="26332"/>
                    </a:lnTo>
                    <a:lnTo>
                      <a:pt x="1280" y="16092"/>
                    </a:lnTo>
                    <a:lnTo>
                      <a:pt x="3474" y="11337"/>
                    </a:lnTo>
                    <a:lnTo>
                      <a:pt x="6583" y="8595"/>
                    </a:lnTo>
                    <a:lnTo>
                      <a:pt x="8960" y="5486"/>
                    </a:lnTo>
                    <a:lnTo>
                      <a:pt x="8960" y="4572"/>
                    </a:lnTo>
                    <a:lnTo>
                      <a:pt x="10240" y="3109"/>
                    </a:lnTo>
                    <a:lnTo>
                      <a:pt x="12983" y="2012"/>
                    </a:lnTo>
                    <a:lnTo>
                      <a:pt x="14446" y="731"/>
                    </a:lnTo>
                    <a:lnTo>
                      <a:pt x="16092" y="0"/>
                    </a:lnTo>
                    <a:lnTo>
                      <a:pt x="22675" y="4023"/>
                    </a:lnTo>
                    <a:lnTo>
                      <a:pt x="28527" y="6217"/>
                    </a:lnTo>
                    <a:lnTo>
                      <a:pt x="34195" y="8960"/>
                    </a:lnTo>
                    <a:lnTo>
                      <a:pt x="39133" y="9875"/>
                    </a:lnTo>
                    <a:lnTo>
                      <a:pt x="45533" y="13349"/>
                    </a:lnTo>
                    <a:lnTo>
                      <a:pt x="52116" y="18103"/>
                    </a:lnTo>
                    <a:lnTo>
                      <a:pt x="53762" y="18835"/>
                    </a:lnTo>
                    <a:lnTo>
                      <a:pt x="60345" y="24504"/>
                    </a:lnTo>
                    <a:lnTo>
                      <a:pt x="62722" y="27430"/>
                    </a:lnTo>
                    <a:lnTo>
                      <a:pt x="67477" y="30172"/>
                    </a:lnTo>
                    <a:lnTo>
                      <a:pt x="72048" y="34927"/>
                    </a:lnTo>
                    <a:lnTo>
                      <a:pt x="72231" y="40047"/>
                    </a:lnTo>
                    <a:lnTo>
                      <a:pt x="72780" y="40047"/>
                    </a:lnTo>
                    <a:lnTo>
                      <a:pt x="66562" y="46264"/>
                    </a:lnTo>
                    <a:lnTo>
                      <a:pt x="65099" y="49556"/>
                    </a:lnTo>
                    <a:lnTo>
                      <a:pt x="59248" y="58150"/>
                    </a:lnTo>
                    <a:lnTo>
                      <a:pt x="54493" y="64002"/>
                    </a:lnTo>
                    <a:lnTo>
                      <a:pt x="52848" y="66745"/>
                    </a:lnTo>
                    <a:lnTo>
                      <a:pt x="49007" y="77351"/>
                    </a:lnTo>
                    <a:lnTo>
                      <a:pt x="36390" y="88506"/>
                    </a:lnTo>
                    <a:lnTo>
                      <a:pt x="35293" y="89786"/>
                    </a:lnTo>
                    <a:lnTo>
                      <a:pt x="32915" y="90883"/>
                    </a:lnTo>
                    <a:lnTo>
                      <a:pt x="28161" y="90883"/>
                    </a:lnTo>
                    <a:lnTo>
                      <a:pt x="25052" y="89420"/>
                    </a:lnTo>
                    <a:lnTo>
                      <a:pt x="21944" y="89420"/>
                    </a:lnTo>
                    <a:lnTo>
                      <a:pt x="20298" y="89786"/>
                    </a:lnTo>
                    <a:lnTo>
                      <a:pt x="12983" y="93260"/>
                    </a:lnTo>
                    <a:lnTo>
                      <a:pt x="10240" y="93260"/>
                    </a:lnTo>
                    <a:lnTo>
                      <a:pt x="8960" y="92895"/>
                    </a:lnTo>
                    <a:lnTo>
                      <a:pt x="4389" y="90152"/>
                    </a:lnTo>
                    <a:lnTo>
                      <a:pt x="0" y="85031"/>
                    </a:lnTo>
                    <a:close/>
                  </a:path>
                </a:pathLst>
              </a:custGeom>
              <a:grpFill/>
              <a:ln w="18272" cap="flat">
                <a:noFill/>
                <a:prstDash val="solid"/>
                <a:miter/>
              </a:ln>
            </p:spPr>
            <p:txBody>
              <a:bodyPr rtlCol="0" anchor="ctr"/>
              <a:lstStyle/>
              <a:p>
                <a:endParaRPr lang="en-GB" sz="1463"/>
              </a:p>
            </p:txBody>
          </p:sp>
          <p:sp>
            <p:nvSpPr>
              <p:cNvPr id="746" name="Freeform: Shape 745">
                <a:extLst>
                  <a:ext uri="{FF2B5EF4-FFF2-40B4-BE49-F238E27FC236}">
                    <a16:creationId xmlns:a16="http://schemas.microsoft.com/office/drawing/2014/main" id="{21C63EA4-35FB-0882-0594-BF5427E2A81D}"/>
                  </a:ext>
                </a:extLst>
              </p:cNvPr>
              <p:cNvSpPr/>
              <p:nvPr/>
            </p:nvSpPr>
            <p:spPr>
              <a:xfrm>
                <a:off x="4607046" y="4207117"/>
                <a:ext cx="72779" cy="93260"/>
              </a:xfrm>
              <a:custGeom>
                <a:avLst/>
                <a:gdLst>
                  <a:gd name="connsiteX0" fmla="*/ 0 w 72779"/>
                  <a:gd name="connsiteY0" fmla="*/ 85031 h 93260"/>
                  <a:gd name="connsiteX1" fmla="*/ 6217 w 72779"/>
                  <a:gd name="connsiteY1" fmla="*/ 78814 h 93260"/>
                  <a:gd name="connsiteX2" fmla="*/ 6766 w 72779"/>
                  <a:gd name="connsiteY2" fmla="*/ 77168 h 93260"/>
                  <a:gd name="connsiteX3" fmla="*/ 7863 w 72779"/>
                  <a:gd name="connsiteY3" fmla="*/ 68757 h 93260"/>
                  <a:gd name="connsiteX4" fmla="*/ 10240 w 72779"/>
                  <a:gd name="connsiteY4" fmla="*/ 58150 h 93260"/>
                  <a:gd name="connsiteX5" fmla="*/ 10972 w 72779"/>
                  <a:gd name="connsiteY5" fmla="*/ 51385 h 93260"/>
                  <a:gd name="connsiteX6" fmla="*/ 8595 w 72779"/>
                  <a:gd name="connsiteY6" fmla="*/ 47179 h 93260"/>
                  <a:gd name="connsiteX7" fmla="*/ 7863 w 72779"/>
                  <a:gd name="connsiteY7" fmla="*/ 46813 h 93260"/>
                  <a:gd name="connsiteX8" fmla="*/ 7863 w 72779"/>
                  <a:gd name="connsiteY8" fmla="*/ 46264 h 93260"/>
                  <a:gd name="connsiteX9" fmla="*/ 4023 w 72779"/>
                  <a:gd name="connsiteY9" fmla="*/ 39681 h 93260"/>
                  <a:gd name="connsiteX10" fmla="*/ 2012 w 72779"/>
                  <a:gd name="connsiteY10" fmla="*/ 34927 h 93260"/>
                  <a:gd name="connsiteX11" fmla="*/ 1280 w 72779"/>
                  <a:gd name="connsiteY11" fmla="*/ 26332 h 93260"/>
                  <a:gd name="connsiteX12" fmla="*/ 1280 w 72779"/>
                  <a:gd name="connsiteY12" fmla="*/ 16092 h 93260"/>
                  <a:gd name="connsiteX13" fmla="*/ 3474 w 72779"/>
                  <a:gd name="connsiteY13" fmla="*/ 11337 h 93260"/>
                  <a:gd name="connsiteX14" fmla="*/ 6583 w 72779"/>
                  <a:gd name="connsiteY14" fmla="*/ 8595 h 93260"/>
                  <a:gd name="connsiteX15" fmla="*/ 8960 w 72779"/>
                  <a:gd name="connsiteY15" fmla="*/ 5486 h 93260"/>
                  <a:gd name="connsiteX16" fmla="*/ 8960 w 72779"/>
                  <a:gd name="connsiteY16" fmla="*/ 4572 h 93260"/>
                  <a:gd name="connsiteX17" fmla="*/ 10240 w 72779"/>
                  <a:gd name="connsiteY17" fmla="*/ 3109 h 93260"/>
                  <a:gd name="connsiteX18" fmla="*/ 12983 w 72779"/>
                  <a:gd name="connsiteY18" fmla="*/ 2012 h 93260"/>
                  <a:gd name="connsiteX19" fmla="*/ 14446 w 72779"/>
                  <a:gd name="connsiteY19" fmla="*/ 731 h 93260"/>
                  <a:gd name="connsiteX20" fmla="*/ 16092 w 72779"/>
                  <a:gd name="connsiteY20" fmla="*/ 0 h 93260"/>
                  <a:gd name="connsiteX21" fmla="*/ 22675 w 72779"/>
                  <a:gd name="connsiteY21" fmla="*/ 4023 h 93260"/>
                  <a:gd name="connsiteX22" fmla="*/ 28527 w 72779"/>
                  <a:gd name="connsiteY22" fmla="*/ 6217 h 93260"/>
                  <a:gd name="connsiteX23" fmla="*/ 34195 w 72779"/>
                  <a:gd name="connsiteY23" fmla="*/ 8960 h 93260"/>
                  <a:gd name="connsiteX24" fmla="*/ 39133 w 72779"/>
                  <a:gd name="connsiteY24" fmla="*/ 9875 h 93260"/>
                  <a:gd name="connsiteX25" fmla="*/ 45533 w 72779"/>
                  <a:gd name="connsiteY25" fmla="*/ 13349 h 93260"/>
                  <a:gd name="connsiteX26" fmla="*/ 52116 w 72779"/>
                  <a:gd name="connsiteY26" fmla="*/ 18103 h 93260"/>
                  <a:gd name="connsiteX27" fmla="*/ 53762 w 72779"/>
                  <a:gd name="connsiteY27" fmla="*/ 18835 h 93260"/>
                  <a:gd name="connsiteX28" fmla="*/ 60345 w 72779"/>
                  <a:gd name="connsiteY28" fmla="*/ 24504 h 93260"/>
                  <a:gd name="connsiteX29" fmla="*/ 62722 w 72779"/>
                  <a:gd name="connsiteY29" fmla="*/ 27430 h 93260"/>
                  <a:gd name="connsiteX30" fmla="*/ 67477 w 72779"/>
                  <a:gd name="connsiteY30" fmla="*/ 30172 h 93260"/>
                  <a:gd name="connsiteX31" fmla="*/ 72048 w 72779"/>
                  <a:gd name="connsiteY31" fmla="*/ 34927 h 93260"/>
                  <a:gd name="connsiteX32" fmla="*/ 72231 w 72779"/>
                  <a:gd name="connsiteY32" fmla="*/ 40047 h 93260"/>
                  <a:gd name="connsiteX33" fmla="*/ 72780 w 72779"/>
                  <a:gd name="connsiteY33" fmla="*/ 40047 h 93260"/>
                  <a:gd name="connsiteX34" fmla="*/ 66562 w 72779"/>
                  <a:gd name="connsiteY34" fmla="*/ 46264 h 93260"/>
                  <a:gd name="connsiteX35" fmla="*/ 65099 w 72779"/>
                  <a:gd name="connsiteY35" fmla="*/ 49556 h 93260"/>
                  <a:gd name="connsiteX36" fmla="*/ 59248 w 72779"/>
                  <a:gd name="connsiteY36" fmla="*/ 58150 h 93260"/>
                  <a:gd name="connsiteX37" fmla="*/ 54493 w 72779"/>
                  <a:gd name="connsiteY37" fmla="*/ 64002 h 93260"/>
                  <a:gd name="connsiteX38" fmla="*/ 52848 w 72779"/>
                  <a:gd name="connsiteY38" fmla="*/ 66745 h 93260"/>
                  <a:gd name="connsiteX39" fmla="*/ 49007 w 72779"/>
                  <a:gd name="connsiteY39" fmla="*/ 77351 h 93260"/>
                  <a:gd name="connsiteX40" fmla="*/ 36390 w 72779"/>
                  <a:gd name="connsiteY40" fmla="*/ 88506 h 93260"/>
                  <a:gd name="connsiteX41" fmla="*/ 35293 w 72779"/>
                  <a:gd name="connsiteY41" fmla="*/ 89786 h 93260"/>
                  <a:gd name="connsiteX42" fmla="*/ 32915 w 72779"/>
                  <a:gd name="connsiteY42" fmla="*/ 90883 h 93260"/>
                  <a:gd name="connsiteX43" fmla="*/ 28161 w 72779"/>
                  <a:gd name="connsiteY43" fmla="*/ 90883 h 93260"/>
                  <a:gd name="connsiteX44" fmla="*/ 25052 w 72779"/>
                  <a:gd name="connsiteY44" fmla="*/ 89420 h 93260"/>
                  <a:gd name="connsiteX45" fmla="*/ 21944 w 72779"/>
                  <a:gd name="connsiteY45" fmla="*/ 89420 h 93260"/>
                  <a:gd name="connsiteX46" fmla="*/ 20298 w 72779"/>
                  <a:gd name="connsiteY46" fmla="*/ 89786 h 93260"/>
                  <a:gd name="connsiteX47" fmla="*/ 12983 w 72779"/>
                  <a:gd name="connsiteY47" fmla="*/ 93260 h 93260"/>
                  <a:gd name="connsiteX48" fmla="*/ 10240 w 72779"/>
                  <a:gd name="connsiteY48" fmla="*/ 93260 h 93260"/>
                  <a:gd name="connsiteX49" fmla="*/ 8960 w 72779"/>
                  <a:gd name="connsiteY49" fmla="*/ 92895 h 93260"/>
                  <a:gd name="connsiteX50" fmla="*/ 4389 w 72779"/>
                  <a:gd name="connsiteY50" fmla="*/ 90152 h 93260"/>
                  <a:gd name="connsiteX51" fmla="*/ 0 w 72779"/>
                  <a:gd name="connsiteY51" fmla="*/ 85031 h 93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779" h="93260">
                    <a:moveTo>
                      <a:pt x="0" y="85031"/>
                    </a:moveTo>
                    <a:lnTo>
                      <a:pt x="6217" y="78814"/>
                    </a:lnTo>
                    <a:lnTo>
                      <a:pt x="6766" y="77168"/>
                    </a:lnTo>
                    <a:lnTo>
                      <a:pt x="7863" y="68757"/>
                    </a:lnTo>
                    <a:lnTo>
                      <a:pt x="10240" y="58150"/>
                    </a:lnTo>
                    <a:lnTo>
                      <a:pt x="10972" y="51385"/>
                    </a:lnTo>
                    <a:lnTo>
                      <a:pt x="8595" y="47179"/>
                    </a:lnTo>
                    <a:lnTo>
                      <a:pt x="7863" y="46813"/>
                    </a:lnTo>
                    <a:lnTo>
                      <a:pt x="7863" y="46264"/>
                    </a:lnTo>
                    <a:lnTo>
                      <a:pt x="4023" y="39681"/>
                    </a:lnTo>
                    <a:lnTo>
                      <a:pt x="2012" y="34927"/>
                    </a:lnTo>
                    <a:lnTo>
                      <a:pt x="1280" y="26332"/>
                    </a:lnTo>
                    <a:lnTo>
                      <a:pt x="1280" y="16092"/>
                    </a:lnTo>
                    <a:lnTo>
                      <a:pt x="3474" y="11337"/>
                    </a:lnTo>
                    <a:lnTo>
                      <a:pt x="6583" y="8595"/>
                    </a:lnTo>
                    <a:lnTo>
                      <a:pt x="8960" y="5486"/>
                    </a:lnTo>
                    <a:lnTo>
                      <a:pt x="8960" y="4572"/>
                    </a:lnTo>
                    <a:lnTo>
                      <a:pt x="10240" y="3109"/>
                    </a:lnTo>
                    <a:lnTo>
                      <a:pt x="12983" y="2012"/>
                    </a:lnTo>
                    <a:lnTo>
                      <a:pt x="14446" y="731"/>
                    </a:lnTo>
                    <a:lnTo>
                      <a:pt x="16092" y="0"/>
                    </a:lnTo>
                    <a:lnTo>
                      <a:pt x="22675" y="4023"/>
                    </a:lnTo>
                    <a:lnTo>
                      <a:pt x="28527" y="6217"/>
                    </a:lnTo>
                    <a:lnTo>
                      <a:pt x="34195" y="8960"/>
                    </a:lnTo>
                    <a:lnTo>
                      <a:pt x="39133" y="9875"/>
                    </a:lnTo>
                    <a:lnTo>
                      <a:pt x="45533" y="13349"/>
                    </a:lnTo>
                    <a:lnTo>
                      <a:pt x="52116" y="18103"/>
                    </a:lnTo>
                    <a:lnTo>
                      <a:pt x="53762" y="18835"/>
                    </a:lnTo>
                    <a:lnTo>
                      <a:pt x="60345" y="24504"/>
                    </a:lnTo>
                    <a:lnTo>
                      <a:pt x="62722" y="27430"/>
                    </a:lnTo>
                    <a:lnTo>
                      <a:pt x="67477" y="30172"/>
                    </a:lnTo>
                    <a:lnTo>
                      <a:pt x="72048" y="34927"/>
                    </a:lnTo>
                    <a:lnTo>
                      <a:pt x="72231" y="40047"/>
                    </a:lnTo>
                    <a:lnTo>
                      <a:pt x="72780" y="40047"/>
                    </a:lnTo>
                    <a:lnTo>
                      <a:pt x="66562" y="46264"/>
                    </a:lnTo>
                    <a:lnTo>
                      <a:pt x="65099" y="49556"/>
                    </a:lnTo>
                    <a:lnTo>
                      <a:pt x="59248" y="58150"/>
                    </a:lnTo>
                    <a:lnTo>
                      <a:pt x="54493" y="64002"/>
                    </a:lnTo>
                    <a:lnTo>
                      <a:pt x="52848" y="66745"/>
                    </a:lnTo>
                    <a:lnTo>
                      <a:pt x="49007" y="77351"/>
                    </a:lnTo>
                    <a:lnTo>
                      <a:pt x="36390" y="88506"/>
                    </a:lnTo>
                    <a:lnTo>
                      <a:pt x="35293" y="89786"/>
                    </a:lnTo>
                    <a:lnTo>
                      <a:pt x="32915" y="90883"/>
                    </a:lnTo>
                    <a:lnTo>
                      <a:pt x="28161" y="90883"/>
                    </a:lnTo>
                    <a:lnTo>
                      <a:pt x="25052" y="89420"/>
                    </a:lnTo>
                    <a:lnTo>
                      <a:pt x="21944" y="89420"/>
                    </a:lnTo>
                    <a:lnTo>
                      <a:pt x="20298" y="89786"/>
                    </a:lnTo>
                    <a:lnTo>
                      <a:pt x="12983" y="93260"/>
                    </a:lnTo>
                    <a:lnTo>
                      <a:pt x="10240" y="93260"/>
                    </a:lnTo>
                    <a:lnTo>
                      <a:pt x="8960" y="92895"/>
                    </a:lnTo>
                    <a:lnTo>
                      <a:pt x="4389" y="90152"/>
                    </a:lnTo>
                    <a:lnTo>
                      <a:pt x="0" y="85031"/>
                    </a:lnTo>
                  </a:path>
                </a:pathLst>
              </a:custGeom>
              <a:grpFill/>
              <a:ln w="4020" cap="flat">
                <a:solidFill>
                  <a:srgbClr val="FFFFFF"/>
                </a:solidFill>
                <a:prstDash val="solid"/>
                <a:miter/>
              </a:ln>
            </p:spPr>
            <p:txBody>
              <a:bodyPr rtlCol="0" anchor="ctr"/>
              <a:lstStyle/>
              <a:p>
                <a:endParaRPr lang="en-GB" sz="1463"/>
              </a:p>
            </p:txBody>
          </p:sp>
          <p:sp>
            <p:nvSpPr>
              <p:cNvPr id="747" name="Freeform: Shape 746">
                <a:extLst>
                  <a:ext uri="{FF2B5EF4-FFF2-40B4-BE49-F238E27FC236}">
                    <a16:creationId xmlns:a16="http://schemas.microsoft.com/office/drawing/2014/main" id="{B1D7A79F-E75F-F76A-76C4-B8D1FE18ED31}"/>
                  </a:ext>
                </a:extLst>
              </p:cNvPr>
              <p:cNvSpPr/>
              <p:nvPr/>
            </p:nvSpPr>
            <p:spPr>
              <a:xfrm>
                <a:off x="6650728" y="3214717"/>
                <a:ext cx="76985" cy="58516"/>
              </a:xfrm>
              <a:custGeom>
                <a:avLst/>
                <a:gdLst>
                  <a:gd name="connsiteX0" fmla="*/ 50287 w 76985"/>
                  <a:gd name="connsiteY0" fmla="*/ 3109 h 58516"/>
                  <a:gd name="connsiteX1" fmla="*/ 46630 w 76985"/>
                  <a:gd name="connsiteY1" fmla="*/ 2743 h 58516"/>
                  <a:gd name="connsiteX2" fmla="*/ 36024 w 76985"/>
                  <a:gd name="connsiteY2" fmla="*/ 3840 h 58516"/>
                  <a:gd name="connsiteX3" fmla="*/ 27795 w 76985"/>
                  <a:gd name="connsiteY3" fmla="*/ 0 h 58516"/>
                  <a:gd name="connsiteX4" fmla="*/ 18286 w 76985"/>
                  <a:gd name="connsiteY4" fmla="*/ 3109 h 58516"/>
                  <a:gd name="connsiteX5" fmla="*/ 11886 w 76985"/>
                  <a:gd name="connsiteY5" fmla="*/ 4206 h 58516"/>
                  <a:gd name="connsiteX6" fmla="*/ 7680 w 76985"/>
                  <a:gd name="connsiteY6" fmla="*/ 6949 h 58516"/>
                  <a:gd name="connsiteX7" fmla="*/ 8960 w 76985"/>
                  <a:gd name="connsiteY7" fmla="*/ 9509 h 58516"/>
                  <a:gd name="connsiteX8" fmla="*/ 12983 w 76985"/>
                  <a:gd name="connsiteY8" fmla="*/ 12618 h 58516"/>
                  <a:gd name="connsiteX9" fmla="*/ 12435 w 76985"/>
                  <a:gd name="connsiteY9" fmla="*/ 17372 h 58516"/>
                  <a:gd name="connsiteX10" fmla="*/ 7497 w 76985"/>
                  <a:gd name="connsiteY10" fmla="*/ 21029 h 58516"/>
                  <a:gd name="connsiteX11" fmla="*/ 6583 w 76985"/>
                  <a:gd name="connsiteY11" fmla="*/ 27247 h 58516"/>
                  <a:gd name="connsiteX12" fmla="*/ 4937 w 76985"/>
                  <a:gd name="connsiteY12" fmla="*/ 33647 h 58516"/>
                  <a:gd name="connsiteX13" fmla="*/ 0 w 76985"/>
                  <a:gd name="connsiteY13" fmla="*/ 39681 h 58516"/>
                  <a:gd name="connsiteX14" fmla="*/ 1280 w 76985"/>
                  <a:gd name="connsiteY14" fmla="*/ 41510 h 58516"/>
                  <a:gd name="connsiteX15" fmla="*/ 4572 w 76985"/>
                  <a:gd name="connsiteY15" fmla="*/ 42973 h 58516"/>
                  <a:gd name="connsiteX16" fmla="*/ 19932 w 76985"/>
                  <a:gd name="connsiteY16" fmla="*/ 41510 h 58516"/>
                  <a:gd name="connsiteX17" fmla="*/ 16641 w 76985"/>
                  <a:gd name="connsiteY17" fmla="*/ 44436 h 58516"/>
                  <a:gd name="connsiteX18" fmla="*/ 9874 w 76985"/>
                  <a:gd name="connsiteY18" fmla="*/ 46630 h 58516"/>
                  <a:gd name="connsiteX19" fmla="*/ 4754 w 76985"/>
                  <a:gd name="connsiteY19" fmla="*/ 49556 h 58516"/>
                  <a:gd name="connsiteX20" fmla="*/ 4206 w 76985"/>
                  <a:gd name="connsiteY20" fmla="*/ 52299 h 58516"/>
                  <a:gd name="connsiteX21" fmla="*/ 4206 w 76985"/>
                  <a:gd name="connsiteY21" fmla="*/ 58516 h 58516"/>
                  <a:gd name="connsiteX22" fmla="*/ 7863 w 76985"/>
                  <a:gd name="connsiteY22" fmla="*/ 56871 h 58516"/>
                  <a:gd name="connsiteX23" fmla="*/ 10971 w 76985"/>
                  <a:gd name="connsiteY23" fmla="*/ 52299 h 58516"/>
                  <a:gd name="connsiteX24" fmla="*/ 15543 w 76985"/>
                  <a:gd name="connsiteY24" fmla="*/ 49007 h 58516"/>
                  <a:gd name="connsiteX25" fmla="*/ 27246 w 76985"/>
                  <a:gd name="connsiteY25" fmla="*/ 41876 h 58516"/>
                  <a:gd name="connsiteX26" fmla="*/ 35658 w 76985"/>
                  <a:gd name="connsiteY26" fmla="*/ 35658 h 58516"/>
                  <a:gd name="connsiteX27" fmla="*/ 39499 w 76985"/>
                  <a:gd name="connsiteY27" fmla="*/ 31270 h 58516"/>
                  <a:gd name="connsiteX28" fmla="*/ 45167 w 76985"/>
                  <a:gd name="connsiteY28" fmla="*/ 31087 h 58516"/>
                  <a:gd name="connsiteX29" fmla="*/ 50287 w 76985"/>
                  <a:gd name="connsiteY29" fmla="*/ 29990 h 58516"/>
                  <a:gd name="connsiteX30" fmla="*/ 57419 w 76985"/>
                  <a:gd name="connsiteY30" fmla="*/ 29807 h 58516"/>
                  <a:gd name="connsiteX31" fmla="*/ 64002 w 76985"/>
                  <a:gd name="connsiteY31" fmla="*/ 30355 h 58516"/>
                  <a:gd name="connsiteX32" fmla="*/ 67477 w 76985"/>
                  <a:gd name="connsiteY32" fmla="*/ 31818 h 58516"/>
                  <a:gd name="connsiteX33" fmla="*/ 74243 w 76985"/>
                  <a:gd name="connsiteY33" fmla="*/ 29990 h 58516"/>
                  <a:gd name="connsiteX34" fmla="*/ 76985 w 76985"/>
                  <a:gd name="connsiteY34" fmla="*/ 26515 h 58516"/>
                  <a:gd name="connsiteX35" fmla="*/ 76802 w 76985"/>
                  <a:gd name="connsiteY35" fmla="*/ 22675 h 58516"/>
                  <a:gd name="connsiteX36" fmla="*/ 72231 w 76985"/>
                  <a:gd name="connsiteY36" fmla="*/ 22492 h 58516"/>
                  <a:gd name="connsiteX37" fmla="*/ 64551 w 76985"/>
                  <a:gd name="connsiteY37" fmla="*/ 19932 h 58516"/>
                  <a:gd name="connsiteX38" fmla="*/ 57967 w 76985"/>
                  <a:gd name="connsiteY38" fmla="*/ 17189 h 58516"/>
                  <a:gd name="connsiteX39" fmla="*/ 54493 w 76985"/>
                  <a:gd name="connsiteY39" fmla="*/ 14812 h 58516"/>
                  <a:gd name="connsiteX40" fmla="*/ 51019 w 76985"/>
                  <a:gd name="connsiteY40" fmla="*/ 10972 h 58516"/>
                  <a:gd name="connsiteX41" fmla="*/ 49739 w 76985"/>
                  <a:gd name="connsiteY41" fmla="*/ 6400 h 58516"/>
                  <a:gd name="connsiteX42" fmla="*/ 50287 w 76985"/>
                  <a:gd name="connsiteY42" fmla="*/ 3109 h 5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6985" h="58516">
                    <a:moveTo>
                      <a:pt x="50287" y="3109"/>
                    </a:moveTo>
                    <a:lnTo>
                      <a:pt x="46630" y="2743"/>
                    </a:lnTo>
                    <a:lnTo>
                      <a:pt x="36024" y="3840"/>
                    </a:lnTo>
                    <a:lnTo>
                      <a:pt x="27795" y="0"/>
                    </a:lnTo>
                    <a:lnTo>
                      <a:pt x="18286" y="3109"/>
                    </a:lnTo>
                    <a:lnTo>
                      <a:pt x="11886" y="4206"/>
                    </a:lnTo>
                    <a:lnTo>
                      <a:pt x="7680" y="6949"/>
                    </a:lnTo>
                    <a:lnTo>
                      <a:pt x="8960" y="9509"/>
                    </a:lnTo>
                    <a:lnTo>
                      <a:pt x="12983" y="12618"/>
                    </a:lnTo>
                    <a:lnTo>
                      <a:pt x="12435" y="17372"/>
                    </a:lnTo>
                    <a:lnTo>
                      <a:pt x="7497" y="21029"/>
                    </a:lnTo>
                    <a:lnTo>
                      <a:pt x="6583" y="27247"/>
                    </a:lnTo>
                    <a:lnTo>
                      <a:pt x="4937" y="33647"/>
                    </a:lnTo>
                    <a:lnTo>
                      <a:pt x="0" y="39681"/>
                    </a:lnTo>
                    <a:lnTo>
                      <a:pt x="1280" y="41510"/>
                    </a:lnTo>
                    <a:lnTo>
                      <a:pt x="4572" y="42973"/>
                    </a:lnTo>
                    <a:lnTo>
                      <a:pt x="19932" y="41510"/>
                    </a:lnTo>
                    <a:lnTo>
                      <a:pt x="16641" y="44436"/>
                    </a:lnTo>
                    <a:lnTo>
                      <a:pt x="9874" y="46630"/>
                    </a:lnTo>
                    <a:lnTo>
                      <a:pt x="4754" y="49556"/>
                    </a:lnTo>
                    <a:lnTo>
                      <a:pt x="4206" y="52299"/>
                    </a:lnTo>
                    <a:lnTo>
                      <a:pt x="4206" y="58516"/>
                    </a:lnTo>
                    <a:lnTo>
                      <a:pt x="7863" y="56871"/>
                    </a:lnTo>
                    <a:lnTo>
                      <a:pt x="10971" y="52299"/>
                    </a:lnTo>
                    <a:lnTo>
                      <a:pt x="15543" y="49007"/>
                    </a:lnTo>
                    <a:lnTo>
                      <a:pt x="27246" y="41876"/>
                    </a:lnTo>
                    <a:lnTo>
                      <a:pt x="35658" y="35658"/>
                    </a:lnTo>
                    <a:lnTo>
                      <a:pt x="39499" y="31270"/>
                    </a:lnTo>
                    <a:lnTo>
                      <a:pt x="45167" y="31087"/>
                    </a:lnTo>
                    <a:lnTo>
                      <a:pt x="50287" y="29990"/>
                    </a:lnTo>
                    <a:lnTo>
                      <a:pt x="57419" y="29807"/>
                    </a:lnTo>
                    <a:lnTo>
                      <a:pt x="64002" y="30355"/>
                    </a:lnTo>
                    <a:lnTo>
                      <a:pt x="67477" y="31818"/>
                    </a:lnTo>
                    <a:lnTo>
                      <a:pt x="74243" y="29990"/>
                    </a:lnTo>
                    <a:lnTo>
                      <a:pt x="76985" y="26515"/>
                    </a:lnTo>
                    <a:lnTo>
                      <a:pt x="76802" y="22675"/>
                    </a:lnTo>
                    <a:lnTo>
                      <a:pt x="72231" y="22492"/>
                    </a:lnTo>
                    <a:lnTo>
                      <a:pt x="64551" y="19932"/>
                    </a:lnTo>
                    <a:lnTo>
                      <a:pt x="57967" y="17189"/>
                    </a:lnTo>
                    <a:lnTo>
                      <a:pt x="54493" y="14812"/>
                    </a:lnTo>
                    <a:lnTo>
                      <a:pt x="51019" y="10972"/>
                    </a:lnTo>
                    <a:lnTo>
                      <a:pt x="49739" y="6400"/>
                    </a:lnTo>
                    <a:lnTo>
                      <a:pt x="50287" y="3109"/>
                    </a:lnTo>
                    <a:close/>
                  </a:path>
                </a:pathLst>
              </a:custGeom>
              <a:grpFill/>
              <a:ln w="18272" cap="flat">
                <a:noFill/>
                <a:prstDash val="solid"/>
                <a:miter/>
              </a:ln>
            </p:spPr>
            <p:txBody>
              <a:bodyPr rtlCol="0" anchor="ctr"/>
              <a:lstStyle/>
              <a:p>
                <a:endParaRPr lang="en-GB" sz="1463"/>
              </a:p>
            </p:txBody>
          </p:sp>
          <p:sp>
            <p:nvSpPr>
              <p:cNvPr id="748" name="Freeform: Shape 747">
                <a:extLst>
                  <a:ext uri="{FF2B5EF4-FFF2-40B4-BE49-F238E27FC236}">
                    <a16:creationId xmlns:a16="http://schemas.microsoft.com/office/drawing/2014/main" id="{89ABFE17-4071-9380-1352-0DC4DFF7A2EC}"/>
                  </a:ext>
                </a:extLst>
              </p:cNvPr>
              <p:cNvSpPr/>
              <p:nvPr/>
            </p:nvSpPr>
            <p:spPr>
              <a:xfrm>
                <a:off x="6650728" y="3214717"/>
                <a:ext cx="76985" cy="58516"/>
              </a:xfrm>
              <a:custGeom>
                <a:avLst/>
                <a:gdLst>
                  <a:gd name="connsiteX0" fmla="*/ 50287 w 76985"/>
                  <a:gd name="connsiteY0" fmla="*/ 3109 h 58516"/>
                  <a:gd name="connsiteX1" fmla="*/ 46630 w 76985"/>
                  <a:gd name="connsiteY1" fmla="*/ 2743 h 58516"/>
                  <a:gd name="connsiteX2" fmla="*/ 36024 w 76985"/>
                  <a:gd name="connsiteY2" fmla="*/ 3840 h 58516"/>
                  <a:gd name="connsiteX3" fmla="*/ 27795 w 76985"/>
                  <a:gd name="connsiteY3" fmla="*/ 0 h 58516"/>
                  <a:gd name="connsiteX4" fmla="*/ 18286 w 76985"/>
                  <a:gd name="connsiteY4" fmla="*/ 3109 h 58516"/>
                  <a:gd name="connsiteX5" fmla="*/ 11886 w 76985"/>
                  <a:gd name="connsiteY5" fmla="*/ 4206 h 58516"/>
                  <a:gd name="connsiteX6" fmla="*/ 7680 w 76985"/>
                  <a:gd name="connsiteY6" fmla="*/ 6949 h 58516"/>
                  <a:gd name="connsiteX7" fmla="*/ 8960 w 76985"/>
                  <a:gd name="connsiteY7" fmla="*/ 9509 h 58516"/>
                  <a:gd name="connsiteX8" fmla="*/ 12983 w 76985"/>
                  <a:gd name="connsiteY8" fmla="*/ 12618 h 58516"/>
                  <a:gd name="connsiteX9" fmla="*/ 12435 w 76985"/>
                  <a:gd name="connsiteY9" fmla="*/ 17372 h 58516"/>
                  <a:gd name="connsiteX10" fmla="*/ 7497 w 76985"/>
                  <a:gd name="connsiteY10" fmla="*/ 21029 h 58516"/>
                  <a:gd name="connsiteX11" fmla="*/ 6583 w 76985"/>
                  <a:gd name="connsiteY11" fmla="*/ 27247 h 58516"/>
                  <a:gd name="connsiteX12" fmla="*/ 4937 w 76985"/>
                  <a:gd name="connsiteY12" fmla="*/ 33647 h 58516"/>
                  <a:gd name="connsiteX13" fmla="*/ 0 w 76985"/>
                  <a:gd name="connsiteY13" fmla="*/ 39681 h 58516"/>
                  <a:gd name="connsiteX14" fmla="*/ 1280 w 76985"/>
                  <a:gd name="connsiteY14" fmla="*/ 41510 h 58516"/>
                  <a:gd name="connsiteX15" fmla="*/ 4572 w 76985"/>
                  <a:gd name="connsiteY15" fmla="*/ 42973 h 58516"/>
                  <a:gd name="connsiteX16" fmla="*/ 19932 w 76985"/>
                  <a:gd name="connsiteY16" fmla="*/ 41510 h 58516"/>
                  <a:gd name="connsiteX17" fmla="*/ 16641 w 76985"/>
                  <a:gd name="connsiteY17" fmla="*/ 44436 h 58516"/>
                  <a:gd name="connsiteX18" fmla="*/ 9874 w 76985"/>
                  <a:gd name="connsiteY18" fmla="*/ 46630 h 58516"/>
                  <a:gd name="connsiteX19" fmla="*/ 4754 w 76985"/>
                  <a:gd name="connsiteY19" fmla="*/ 49556 h 58516"/>
                  <a:gd name="connsiteX20" fmla="*/ 4206 w 76985"/>
                  <a:gd name="connsiteY20" fmla="*/ 52299 h 58516"/>
                  <a:gd name="connsiteX21" fmla="*/ 4206 w 76985"/>
                  <a:gd name="connsiteY21" fmla="*/ 58516 h 58516"/>
                  <a:gd name="connsiteX22" fmla="*/ 7863 w 76985"/>
                  <a:gd name="connsiteY22" fmla="*/ 56871 h 58516"/>
                  <a:gd name="connsiteX23" fmla="*/ 10971 w 76985"/>
                  <a:gd name="connsiteY23" fmla="*/ 52299 h 58516"/>
                  <a:gd name="connsiteX24" fmla="*/ 15543 w 76985"/>
                  <a:gd name="connsiteY24" fmla="*/ 49007 h 58516"/>
                  <a:gd name="connsiteX25" fmla="*/ 27246 w 76985"/>
                  <a:gd name="connsiteY25" fmla="*/ 41876 h 58516"/>
                  <a:gd name="connsiteX26" fmla="*/ 35658 w 76985"/>
                  <a:gd name="connsiteY26" fmla="*/ 35658 h 58516"/>
                  <a:gd name="connsiteX27" fmla="*/ 39499 w 76985"/>
                  <a:gd name="connsiteY27" fmla="*/ 31270 h 58516"/>
                  <a:gd name="connsiteX28" fmla="*/ 45167 w 76985"/>
                  <a:gd name="connsiteY28" fmla="*/ 31087 h 58516"/>
                  <a:gd name="connsiteX29" fmla="*/ 50287 w 76985"/>
                  <a:gd name="connsiteY29" fmla="*/ 29990 h 58516"/>
                  <a:gd name="connsiteX30" fmla="*/ 57419 w 76985"/>
                  <a:gd name="connsiteY30" fmla="*/ 29807 h 58516"/>
                  <a:gd name="connsiteX31" fmla="*/ 64002 w 76985"/>
                  <a:gd name="connsiteY31" fmla="*/ 30355 h 58516"/>
                  <a:gd name="connsiteX32" fmla="*/ 67477 w 76985"/>
                  <a:gd name="connsiteY32" fmla="*/ 31818 h 58516"/>
                  <a:gd name="connsiteX33" fmla="*/ 74243 w 76985"/>
                  <a:gd name="connsiteY33" fmla="*/ 29990 h 58516"/>
                  <a:gd name="connsiteX34" fmla="*/ 76985 w 76985"/>
                  <a:gd name="connsiteY34" fmla="*/ 26515 h 58516"/>
                  <a:gd name="connsiteX35" fmla="*/ 76802 w 76985"/>
                  <a:gd name="connsiteY35" fmla="*/ 22675 h 58516"/>
                  <a:gd name="connsiteX36" fmla="*/ 72231 w 76985"/>
                  <a:gd name="connsiteY36" fmla="*/ 22492 h 58516"/>
                  <a:gd name="connsiteX37" fmla="*/ 64551 w 76985"/>
                  <a:gd name="connsiteY37" fmla="*/ 19932 h 58516"/>
                  <a:gd name="connsiteX38" fmla="*/ 57967 w 76985"/>
                  <a:gd name="connsiteY38" fmla="*/ 17189 h 58516"/>
                  <a:gd name="connsiteX39" fmla="*/ 54493 w 76985"/>
                  <a:gd name="connsiteY39" fmla="*/ 14812 h 58516"/>
                  <a:gd name="connsiteX40" fmla="*/ 51019 w 76985"/>
                  <a:gd name="connsiteY40" fmla="*/ 10972 h 58516"/>
                  <a:gd name="connsiteX41" fmla="*/ 49739 w 76985"/>
                  <a:gd name="connsiteY41" fmla="*/ 6400 h 58516"/>
                  <a:gd name="connsiteX42" fmla="*/ 50287 w 76985"/>
                  <a:gd name="connsiteY42" fmla="*/ 3109 h 5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6985" h="58516">
                    <a:moveTo>
                      <a:pt x="50287" y="3109"/>
                    </a:moveTo>
                    <a:lnTo>
                      <a:pt x="46630" y="2743"/>
                    </a:lnTo>
                    <a:lnTo>
                      <a:pt x="36024" y="3840"/>
                    </a:lnTo>
                    <a:lnTo>
                      <a:pt x="27795" y="0"/>
                    </a:lnTo>
                    <a:lnTo>
                      <a:pt x="18286" y="3109"/>
                    </a:lnTo>
                    <a:lnTo>
                      <a:pt x="11886" y="4206"/>
                    </a:lnTo>
                    <a:lnTo>
                      <a:pt x="7680" y="6949"/>
                    </a:lnTo>
                    <a:lnTo>
                      <a:pt x="8960" y="9509"/>
                    </a:lnTo>
                    <a:lnTo>
                      <a:pt x="12983" y="12618"/>
                    </a:lnTo>
                    <a:lnTo>
                      <a:pt x="12435" y="17372"/>
                    </a:lnTo>
                    <a:lnTo>
                      <a:pt x="7497" y="21029"/>
                    </a:lnTo>
                    <a:lnTo>
                      <a:pt x="6583" y="27247"/>
                    </a:lnTo>
                    <a:lnTo>
                      <a:pt x="4937" y="33647"/>
                    </a:lnTo>
                    <a:lnTo>
                      <a:pt x="0" y="39681"/>
                    </a:lnTo>
                    <a:lnTo>
                      <a:pt x="1280" y="41510"/>
                    </a:lnTo>
                    <a:lnTo>
                      <a:pt x="4572" y="42973"/>
                    </a:lnTo>
                    <a:lnTo>
                      <a:pt x="19932" y="41510"/>
                    </a:lnTo>
                    <a:lnTo>
                      <a:pt x="16641" y="44436"/>
                    </a:lnTo>
                    <a:lnTo>
                      <a:pt x="9874" y="46630"/>
                    </a:lnTo>
                    <a:lnTo>
                      <a:pt x="4754" y="49556"/>
                    </a:lnTo>
                    <a:lnTo>
                      <a:pt x="4206" y="52299"/>
                    </a:lnTo>
                    <a:lnTo>
                      <a:pt x="4206" y="58516"/>
                    </a:lnTo>
                    <a:lnTo>
                      <a:pt x="7863" y="56871"/>
                    </a:lnTo>
                    <a:lnTo>
                      <a:pt x="10971" y="52299"/>
                    </a:lnTo>
                    <a:lnTo>
                      <a:pt x="15543" y="49007"/>
                    </a:lnTo>
                    <a:lnTo>
                      <a:pt x="27246" y="41876"/>
                    </a:lnTo>
                    <a:lnTo>
                      <a:pt x="35658" y="35658"/>
                    </a:lnTo>
                    <a:lnTo>
                      <a:pt x="39499" y="31270"/>
                    </a:lnTo>
                    <a:lnTo>
                      <a:pt x="45167" y="31087"/>
                    </a:lnTo>
                    <a:lnTo>
                      <a:pt x="50287" y="29990"/>
                    </a:lnTo>
                    <a:lnTo>
                      <a:pt x="57419" y="29807"/>
                    </a:lnTo>
                    <a:lnTo>
                      <a:pt x="64002" y="30355"/>
                    </a:lnTo>
                    <a:lnTo>
                      <a:pt x="67477" y="31818"/>
                    </a:lnTo>
                    <a:lnTo>
                      <a:pt x="74243" y="29990"/>
                    </a:lnTo>
                    <a:lnTo>
                      <a:pt x="76985" y="26515"/>
                    </a:lnTo>
                    <a:lnTo>
                      <a:pt x="76802" y="22675"/>
                    </a:lnTo>
                    <a:lnTo>
                      <a:pt x="72231" y="22492"/>
                    </a:lnTo>
                    <a:lnTo>
                      <a:pt x="64551" y="19932"/>
                    </a:lnTo>
                    <a:lnTo>
                      <a:pt x="57967" y="17189"/>
                    </a:lnTo>
                    <a:lnTo>
                      <a:pt x="54493" y="14812"/>
                    </a:lnTo>
                    <a:lnTo>
                      <a:pt x="51019" y="10972"/>
                    </a:lnTo>
                    <a:lnTo>
                      <a:pt x="49739" y="6400"/>
                    </a:lnTo>
                    <a:lnTo>
                      <a:pt x="50287" y="3109"/>
                    </a:lnTo>
                  </a:path>
                </a:pathLst>
              </a:custGeom>
              <a:grpFill/>
              <a:ln w="4020" cap="flat">
                <a:solidFill>
                  <a:srgbClr val="FFFFFF"/>
                </a:solidFill>
                <a:prstDash val="solid"/>
                <a:miter/>
              </a:ln>
            </p:spPr>
            <p:txBody>
              <a:bodyPr rtlCol="0" anchor="ctr"/>
              <a:lstStyle/>
              <a:p>
                <a:endParaRPr lang="en-GB" sz="1463"/>
              </a:p>
            </p:txBody>
          </p:sp>
          <p:sp>
            <p:nvSpPr>
              <p:cNvPr id="749" name="Freeform: Shape 748">
                <a:extLst>
                  <a:ext uri="{FF2B5EF4-FFF2-40B4-BE49-F238E27FC236}">
                    <a16:creationId xmlns:a16="http://schemas.microsoft.com/office/drawing/2014/main" id="{2A553113-AA95-5853-6AD9-3F452209D529}"/>
                  </a:ext>
                </a:extLst>
              </p:cNvPr>
              <p:cNvSpPr/>
              <p:nvPr/>
            </p:nvSpPr>
            <p:spPr>
              <a:xfrm>
                <a:off x="8332889" y="3612080"/>
                <a:ext cx="226385" cy="478736"/>
              </a:xfrm>
              <a:custGeom>
                <a:avLst/>
                <a:gdLst>
                  <a:gd name="connsiteX0" fmla="*/ 51933 w 226385"/>
                  <a:gd name="connsiteY0" fmla="*/ 318731 h 478736"/>
                  <a:gd name="connsiteX1" fmla="*/ 53945 w 226385"/>
                  <a:gd name="connsiteY1" fmla="*/ 312331 h 478736"/>
                  <a:gd name="connsiteX2" fmla="*/ 55225 w 226385"/>
                  <a:gd name="connsiteY2" fmla="*/ 304833 h 478736"/>
                  <a:gd name="connsiteX3" fmla="*/ 58150 w 226385"/>
                  <a:gd name="connsiteY3" fmla="*/ 297336 h 478736"/>
                  <a:gd name="connsiteX4" fmla="*/ 58150 w 226385"/>
                  <a:gd name="connsiteY4" fmla="*/ 287827 h 478736"/>
                  <a:gd name="connsiteX5" fmla="*/ 55773 w 226385"/>
                  <a:gd name="connsiteY5" fmla="*/ 274112 h 478736"/>
                  <a:gd name="connsiteX6" fmla="*/ 53945 w 226385"/>
                  <a:gd name="connsiteY6" fmla="*/ 270638 h 478736"/>
                  <a:gd name="connsiteX7" fmla="*/ 53579 w 226385"/>
                  <a:gd name="connsiteY7" fmla="*/ 267163 h 478736"/>
                  <a:gd name="connsiteX8" fmla="*/ 50836 w 226385"/>
                  <a:gd name="connsiteY8" fmla="*/ 261677 h 478736"/>
                  <a:gd name="connsiteX9" fmla="*/ 44070 w 226385"/>
                  <a:gd name="connsiteY9" fmla="*/ 251254 h 478736"/>
                  <a:gd name="connsiteX10" fmla="*/ 42424 w 226385"/>
                  <a:gd name="connsiteY10" fmla="*/ 246317 h 478736"/>
                  <a:gd name="connsiteX11" fmla="*/ 40961 w 226385"/>
                  <a:gd name="connsiteY11" fmla="*/ 251986 h 478736"/>
                  <a:gd name="connsiteX12" fmla="*/ 36024 w 226385"/>
                  <a:gd name="connsiteY12" fmla="*/ 249243 h 478736"/>
                  <a:gd name="connsiteX13" fmla="*/ 32915 w 226385"/>
                  <a:gd name="connsiteY13" fmla="*/ 243208 h 478736"/>
                  <a:gd name="connsiteX14" fmla="*/ 34195 w 226385"/>
                  <a:gd name="connsiteY14" fmla="*/ 239368 h 478736"/>
                  <a:gd name="connsiteX15" fmla="*/ 39499 w 226385"/>
                  <a:gd name="connsiteY15" fmla="*/ 241563 h 478736"/>
                  <a:gd name="connsiteX16" fmla="*/ 38767 w 226385"/>
                  <a:gd name="connsiteY16" fmla="*/ 239003 h 478736"/>
                  <a:gd name="connsiteX17" fmla="*/ 35110 w 226385"/>
                  <a:gd name="connsiteY17" fmla="*/ 236625 h 478736"/>
                  <a:gd name="connsiteX18" fmla="*/ 36573 w 226385"/>
                  <a:gd name="connsiteY18" fmla="*/ 233882 h 478736"/>
                  <a:gd name="connsiteX19" fmla="*/ 36024 w 226385"/>
                  <a:gd name="connsiteY19" fmla="*/ 231139 h 478736"/>
                  <a:gd name="connsiteX20" fmla="*/ 17372 w 226385"/>
                  <a:gd name="connsiteY20" fmla="*/ 221813 h 478736"/>
                  <a:gd name="connsiteX21" fmla="*/ 17189 w 226385"/>
                  <a:gd name="connsiteY21" fmla="*/ 216876 h 478736"/>
                  <a:gd name="connsiteX22" fmla="*/ 13166 w 226385"/>
                  <a:gd name="connsiteY22" fmla="*/ 215962 h 478736"/>
                  <a:gd name="connsiteX23" fmla="*/ 10423 w 226385"/>
                  <a:gd name="connsiteY23" fmla="*/ 212122 h 478736"/>
                  <a:gd name="connsiteX24" fmla="*/ 9509 w 226385"/>
                  <a:gd name="connsiteY24" fmla="*/ 213401 h 478736"/>
                  <a:gd name="connsiteX25" fmla="*/ 6400 w 226385"/>
                  <a:gd name="connsiteY25" fmla="*/ 210841 h 478736"/>
                  <a:gd name="connsiteX26" fmla="*/ 4572 w 226385"/>
                  <a:gd name="connsiteY26" fmla="*/ 206270 h 478736"/>
                  <a:gd name="connsiteX27" fmla="*/ 0 w 226385"/>
                  <a:gd name="connsiteY27" fmla="*/ 199687 h 478736"/>
                  <a:gd name="connsiteX28" fmla="*/ 366 w 226385"/>
                  <a:gd name="connsiteY28" fmla="*/ 191458 h 478736"/>
                  <a:gd name="connsiteX29" fmla="*/ 914 w 226385"/>
                  <a:gd name="connsiteY29" fmla="*/ 187801 h 478736"/>
                  <a:gd name="connsiteX30" fmla="*/ 3291 w 226385"/>
                  <a:gd name="connsiteY30" fmla="*/ 185789 h 478736"/>
                  <a:gd name="connsiteX31" fmla="*/ 8778 w 226385"/>
                  <a:gd name="connsiteY31" fmla="*/ 187435 h 478736"/>
                  <a:gd name="connsiteX32" fmla="*/ 7863 w 226385"/>
                  <a:gd name="connsiteY32" fmla="*/ 173903 h 478736"/>
                  <a:gd name="connsiteX33" fmla="*/ 8412 w 226385"/>
                  <a:gd name="connsiteY33" fmla="*/ 172623 h 478736"/>
                  <a:gd name="connsiteX34" fmla="*/ 10423 w 226385"/>
                  <a:gd name="connsiteY34" fmla="*/ 171160 h 478736"/>
                  <a:gd name="connsiteX35" fmla="*/ 12252 w 226385"/>
                  <a:gd name="connsiteY35" fmla="*/ 168966 h 478736"/>
                  <a:gd name="connsiteX36" fmla="*/ 16641 w 226385"/>
                  <a:gd name="connsiteY36" fmla="*/ 170063 h 478736"/>
                  <a:gd name="connsiteX37" fmla="*/ 18835 w 226385"/>
                  <a:gd name="connsiteY37" fmla="*/ 169331 h 478736"/>
                  <a:gd name="connsiteX38" fmla="*/ 21395 w 226385"/>
                  <a:gd name="connsiteY38" fmla="*/ 166588 h 478736"/>
                  <a:gd name="connsiteX39" fmla="*/ 21578 w 226385"/>
                  <a:gd name="connsiteY39" fmla="*/ 164028 h 478736"/>
                  <a:gd name="connsiteX40" fmla="*/ 20847 w 226385"/>
                  <a:gd name="connsiteY40" fmla="*/ 163846 h 478736"/>
                  <a:gd name="connsiteX41" fmla="*/ 19018 w 226385"/>
                  <a:gd name="connsiteY41" fmla="*/ 159091 h 478736"/>
                  <a:gd name="connsiteX42" fmla="*/ 18469 w 226385"/>
                  <a:gd name="connsiteY42" fmla="*/ 152325 h 478736"/>
                  <a:gd name="connsiteX43" fmla="*/ 19749 w 226385"/>
                  <a:gd name="connsiteY43" fmla="*/ 146291 h 478736"/>
                  <a:gd name="connsiteX44" fmla="*/ 24687 w 226385"/>
                  <a:gd name="connsiteY44" fmla="*/ 146656 h 478736"/>
                  <a:gd name="connsiteX45" fmla="*/ 26515 w 226385"/>
                  <a:gd name="connsiteY45" fmla="*/ 144645 h 478736"/>
                  <a:gd name="connsiteX46" fmla="*/ 27978 w 226385"/>
                  <a:gd name="connsiteY46" fmla="*/ 135685 h 478736"/>
                  <a:gd name="connsiteX47" fmla="*/ 27246 w 226385"/>
                  <a:gd name="connsiteY47" fmla="*/ 123981 h 478736"/>
                  <a:gd name="connsiteX48" fmla="*/ 30904 w 226385"/>
                  <a:gd name="connsiteY48" fmla="*/ 120507 h 478736"/>
                  <a:gd name="connsiteX49" fmla="*/ 37304 w 226385"/>
                  <a:gd name="connsiteY49" fmla="*/ 119044 h 478736"/>
                  <a:gd name="connsiteX50" fmla="*/ 43156 w 226385"/>
                  <a:gd name="connsiteY50" fmla="*/ 120141 h 478736"/>
                  <a:gd name="connsiteX51" fmla="*/ 46996 w 226385"/>
                  <a:gd name="connsiteY51" fmla="*/ 120141 h 478736"/>
                  <a:gd name="connsiteX52" fmla="*/ 49007 w 226385"/>
                  <a:gd name="connsiteY52" fmla="*/ 117947 h 478736"/>
                  <a:gd name="connsiteX53" fmla="*/ 51933 w 226385"/>
                  <a:gd name="connsiteY53" fmla="*/ 108987 h 478736"/>
                  <a:gd name="connsiteX54" fmla="*/ 60345 w 226385"/>
                  <a:gd name="connsiteY54" fmla="*/ 92895 h 478736"/>
                  <a:gd name="connsiteX55" fmla="*/ 61991 w 226385"/>
                  <a:gd name="connsiteY55" fmla="*/ 87774 h 478736"/>
                  <a:gd name="connsiteX56" fmla="*/ 61259 w 226385"/>
                  <a:gd name="connsiteY56" fmla="*/ 83569 h 478736"/>
                  <a:gd name="connsiteX57" fmla="*/ 63637 w 226385"/>
                  <a:gd name="connsiteY57" fmla="*/ 79546 h 478736"/>
                  <a:gd name="connsiteX58" fmla="*/ 71317 w 226385"/>
                  <a:gd name="connsiteY58" fmla="*/ 74608 h 478736"/>
                  <a:gd name="connsiteX59" fmla="*/ 74059 w 226385"/>
                  <a:gd name="connsiteY59" fmla="*/ 69122 h 478736"/>
                  <a:gd name="connsiteX60" fmla="*/ 73328 w 226385"/>
                  <a:gd name="connsiteY60" fmla="*/ 56688 h 478736"/>
                  <a:gd name="connsiteX61" fmla="*/ 76620 w 226385"/>
                  <a:gd name="connsiteY61" fmla="*/ 49373 h 478736"/>
                  <a:gd name="connsiteX62" fmla="*/ 83020 w 226385"/>
                  <a:gd name="connsiteY62" fmla="*/ 44070 h 478736"/>
                  <a:gd name="connsiteX63" fmla="*/ 89969 w 226385"/>
                  <a:gd name="connsiteY63" fmla="*/ 41327 h 478736"/>
                  <a:gd name="connsiteX64" fmla="*/ 94541 w 226385"/>
                  <a:gd name="connsiteY64" fmla="*/ 37121 h 478736"/>
                  <a:gd name="connsiteX65" fmla="*/ 98198 w 226385"/>
                  <a:gd name="connsiteY65" fmla="*/ 31270 h 478736"/>
                  <a:gd name="connsiteX66" fmla="*/ 107158 w 226385"/>
                  <a:gd name="connsiteY66" fmla="*/ 29807 h 478736"/>
                  <a:gd name="connsiteX67" fmla="*/ 111912 w 226385"/>
                  <a:gd name="connsiteY67" fmla="*/ 27795 h 478736"/>
                  <a:gd name="connsiteX68" fmla="*/ 119775 w 226385"/>
                  <a:gd name="connsiteY68" fmla="*/ 30172 h 478736"/>
                  <a:gd name="connsiteX69" fmla="*/ 121787 w 226385"/>
                  <a:gd name="connsiteY69" fmla="*/ 27795 h 478736"/>
                  <a:gd name="connsiteX70" fmla="*/ 120324 w 226385"/>
                  <a:gd name="connsiteY70" fmla="*/ 20846 h 478736"/>
                  <a:gd name="connsiteX71" fmla="*/ 122336 w 226385"/>
                  <a:gd name="connsiteY71" fmla="*/ 15178 h 478736"/>
                  <a:gd name="connsiteX72" fmla="*/ 127273 w 226385"/>
                  <a:gd name="connsiteY72" fmla="*/ 12435 h 478736"/>
                  <a:gd name="connsiteX73" fmla="*/ 130199 w 226385"/>
                  <a:gd name="connsiteY73" fmla="*/ 9326 h 478736"/>
                  <a:gd name="connsiteX74" fmla="*/ 130199 w 226385"/>
                  <a:gd name="connsiteY74" fmla="*/ 4023 h 478736"/>
                  <a:gd name="connsiteX75" fmla="*/ 134405 w 226385"/>
                  <a:gd name="connsiteY75" fmla="*/ 2560 h 478736"/>
                  <a:gd name="connsiteX76" fmla="*/ 136050 w 226385"/>
                  <a:gd name="connsiteY76" fmla="*/ 0 h 478736"/>
                  <a:gd name="connsiteX77" fmla="*/ 137696 w 226385"/>
                  <a:gd name="connsiteY77" fmla="*/ 366 h 478736"/>
                  <a:gd name="connsiteX78" fmla="*/ 143365 w 226385"/>
                  <a:gd name="connsiteY78" fmla="*/ 2926 h 478736"/>
                  <a:gd name="connsiteX79" fmla="*/ 149217 w 226385"/>
                  <a:gd name="connsiteY79" fmla="*/ 8594 h 478736"/>
                  <a:gd name="connsiteX80" fmla="*/ 150679 w 226385"/>
                  <a:gd name="connsiteY80" fmla="*/ 16641 h 478736"/>
                  <a:gd name="connsiteX81" fmla="*/ 153057 w 226385"/>
                  <a:gd name="connsiteY81" fmla="*/ 20481 h 478736"/>
                  <a:gd name="connsiteX82" fmla="*/ 160371 w 226385"/>
                  <a:gd name="connsiteY82" fmla="*/ 20846 h 478736"/>
                  <a:gd name="connsiteX83" fmla="*/ 163846 w 226385"/>
                  <a:gd name="connsiteY83" fmla="*/ 34927 h 478736"/>
                  <a:gd name="connsiteX84" fmla="*/ 164394 w 226385"/>
                  <a:gd name="connsiteY84" fmla="*/ 44436 h 478736"/>
                  <a:gd name="connsiteX85" fmla="*/ 162931 w 226385"/>
                  <a:gd name="connsiteY85" fmla="*/ 56870 h 478736"/>
                  <a:gd name="connsiteX86" fmla="*/ 162931 w 226385"/>
                  <a:gd name="connsiteY86" fmla="*/ 61076 h 478736"/>
                  <a:gd name="connsiteX87" fmla="*/ 158177 w 226385"/>
                  <a:gd name="connsiteY87" fmla="*/ 73145 h 478736"/>
                  <a:gd name="connsiteX88" fmla="*/ 154154 w 226385"/>
                  <a:gd name="connsiteY88" fmla="*/ 78266 h 478736"/>
                  <a:gd name="connsiteX89" fmla="*/ 151045 w 226385"/>
                  <a:gd name="connsiteY89" fmla="*/ 79180 h 478736"/>
                  <a:gd name="connsiteX90" fmla="*/ 149034 w 226385"/>
                  <a:gd name="connsiteY90" fmla="*/ 83569 h 478736"/>
                  <a:gd name="connsiteX91" fmla="*/ 144280 w 226385"/>
                  <a:gd name="connsiteY91" fmla="*/ 88506 h 478736"/>
                  <a:gd name="connsiteX92" fmla="*/ 142268 w 226385"/>
                  <a:gd name="connsiteY92" fmla="*/ 97466 h 478736"/>
                  <a:gd name="connsiteX93" fmla="*/ 139708 w 226385"/>
                  <a:gd name="connsiteY93" fmla="*/ 103501 h 478736"/>
                  <a:gd name="connsiteX94" fmla="*/ 141354 w 226385"/>
                  <a:gd name="connsiteY94" fmla="*/ 110449 h 478736"/>
                  <a:gd name="connsiteX95" fmla="*/ 140622 w 226385"/>
                  <a:gd name="connsiteY95" fmla="*/ 114107 h 478736"/>
                  <a:gd name="connsiteX96" fmla="*/ 136050 w 226385"/>
                  <a:gd name="connsiteY96" fmla="*/ 122336 h 478736"/>
                  <a:gd name="connsiteX97" fmla="*/ 138245 w 226385"/>
                  <a:gd name="connsiteY97" fmla="*/ 124530 h 478736"/>
                  <a:gd name="connsiteX98" fmla="*/ 144828 w 226385"/>
                  <a:gd name="connsiteY98" fmla="*/ 118495 h 478736"/>
                  <a:gd name="connsiteX99" fmla="*/ 149582 w 226385"/>
                  <a:gd name="connsiteY99" fmla="*/ 115570 h 478736"/>
                  <a:gd name="connsiteX100" fmla="*/ 158177 w 226385"/>
                  <a:gd name="connsiteY100" fmla="*/ 114838 h 478736"/>
                  <a:gd name="connsiteX101" fmla="*/ 167503 w 226385"/>
                  <a:gd name="connsiteY101" fmla="*/ 114838 h 478736"/>
                  <a:gd name="connsiteX102" fmla="*/ 167503 w 226385"/>
                  <a:gd name="connsiteY102" fmla="*/ 119593 h 478736"/>
                  <a:gd name="connsiteX103" fmla="*/ 169880 w 226385"/>
                  <a:gd name="connsiteY103" fmla="*/ 126176 h 478736"/>
                  <a:gd name="connsiteX104" fmla="*/ 170429 w 226385"/>
                  <a:gd name="connsiteY104" fmla="*/ 135136 h 478736"/>
                  <a:gd name="connsiteX105" fmla="*/ 176646 w 226385"/>
                  <a:gd name="connsiteY105" fmla="*/ 139525 h 478736"/>
                  <a:gd name="connsiteX106" fmla="*/ 183961 w 226385"/>
                  <a:gd name="connsiteY106" fmla="*/ 143548 h 478736"/>
                  <a:gd name="connsiteX107" fmla="*/ 180852 w 226385"/>
                  <a:gd name="connsiteY107" fmla="*/ 155617 h 478736"/>
                  <a:gd name="connsiteX108" fmla="*/ 179206 w 226385"/>
                  <a:gd name="connsiteY108" fmla="*/ 164394 h 478736"/>
                  <a:gd name="connsiteX109" fmla="*/ 186155 w 226385"/>
                  <a:gd name="connsiteY109" fmla="*/ 165491 h 478736"/>
                  <a:gd name="connsiteX110" fmla="*/ 194567 w 226385"/>
                  <a:gd name="connsiteY110" fmla="*/ 168600 h 478736"/>
                  <a:gd name="connsiteX111" fmla="*/ 195664 w 226385"/>
                  <a:gd name="connsiteY111" fmla="*/ 173720 h 478736"/>
                  <a:gd name="connsiteX112" fmla="*/ 204259 w 226385"/>
                  <a:gd name="connsiteY112" fmla="*/ 181583 h 478736"/>
                  <a:gd name="connsiteX113" fmla="*/ 213402 w 226385"/>
                  <a:gd name="connsiteY113" fmla="*/ 180486 h 478736"/>
                  <a:gd name="connsiteX114" fmla="*/ 220533 w 226385"/>
                  <a:gd name="connsiteY114" fmla="*/ 175000 h 478736"/>
                  <a:gd name="connsiteX115" fmla="*/ 225836 w 226385"/>
                  <a:gd name="connsiteY115" fmla="*/ 175549 h 478736"/>
                  <a:gd name="connsiteX116" fmla="*/ 226385 w 226385"/>
                  <a:gd name="connsiteY116" fmla="*/ 178658 h 478736"/>
                  <a:gd name="connsiteX117" fmla="*/ 225836 w 226385"/>
                  <a:gd name="connsiteY117" fmla="*/ 180852 h 478736"/>
                  <a:gd name="connsiteX118" fmla="*/ 223459 w 226385"/>
                  <a:gd name="connsiteY118" fmla="*/ 183778 h 478736"/>
                  <a:gd name="connsiteX119" fmla="*/ 211390 w 226385"/>
                  <a:gd name="connsiteY119" fmla="*/ 192372 h 478736"/>
                  <a:gd name="connsiteX120" fmla="*/ 211390 w 226385"/>
                  <a:gd name="connsiteY120" fmla="*/ 194750 h 478736"/>
                  <a:gd name="connsiteX121" fmla="*/ 212304 w 226385"/>
                  <a:gd name="connsiteY121" fmla="*/ 198041 h 478736"/>
                  <a:gd name="connsiteX122" fmla="*/ 209561 w 226385"/>
                  <a:gd name="connsiteY122" fmla="*/ 198407 h 478736"/>
                  <a:gd name="connsiteX123" fmla="*/ 206087 w 226385"/>
                  <a:gd name="connsiteY123" fmla="*/ 199504 h 478736"/>
                  <a:gd name="connsiteX124" fmla="*/ 203893 w 226385"/>
                  <a:gd name="connsiteY124" fmla="*/ 201333 h 478736"/>
                  <a:gd name="connsiteX125" fmla="*/ 202979 w 226385"/>
                  <a:gd name="connsiteY125" fmla="*/ 203893 h 478736"/>
                  <a:gd name="connsiteX126" fmla="*/ 200236 w 226385"/>
                  <a:gd name="connsiteY126" fmla="*/ 204990 h 478736"/>
                  <a:gd name="connsiteX127" fmla="*/ 197492 w 226385"/>
                  <a:gd name="connsiteY127" fmla="*/ 208830 h 478736"/>
                  <a:gd name="connsiteX128" fmla="*/ 194933 w 226385"/>
                  <a:gd name="connsiteY128" fmla="*/ 214864 h 478736"/>
                  <a:gd name="connsiteX129" fmla="*/ 188167 w 226385"/>
                  <a:gd name="connsiteY129" fmla="*/ 216327 h 478736"/>
                  <a:gd name="connsiteX130" fmla="*/ 184326 w 226385"/>
                  <a:gd name="connsiteY130" fmla="*/ 218339 h 478736"/>
                  <a:gd name="connsiteX131" fmla="*/ 177560 w 226385"/>
                  <a:gd name="connsiteY131" fmla="*/ 223642 h 478736"/>
                  <a:gd name="connsiteX132" fmla="*/ 172806 w 226385"/>
                  <a:gd name="connsiteY132" fmla="*/ 226385 h 478736"/>
                  <a:gd name="connsiteX133" fmla="*/ 167503 w 226385"/>
                  <a:gd name="connsiteY133" fmla="*/ 231688 h 478736"/>
                  <a:gd name="connsiteX134" fmla="*/ 162017 w 226385"/>
                  <a:gd name="connsiteY134" fmla="*/ 233334 h 478736"/>
                  <a:gd name="connsiteX135" fmla="*/ 153423 w 226385"/>
                  <a:gd name="connsiteY135" fmla="*/ 233517 h 478736"/>
                  <a:gd name="connsiteX136" fmla="*/ 147571 w 226385"/>
                  <a:gd name="connsiteY136" fmla="*/ 234431 h 478736"/>
                  <a:gd name="connsiteX137" fmla="*/ 140805 w 226385"/>
                  <a:gd name="connsiteY137" fmla="*/ 252351 h 478736"/>
                  <a:gd name="connsiteX138" fmla="*/ 140073 w 226385"/>
                  <a:gd name="connsiteY138" fmla="*/ 257837 h 478736"/>
                  <a:gd name="connsiteX139" fmla="*/ 140622 w 226385"/>
                  <a:gd name="connsiteY139" fmla="*/ 262409 h 478736"/>
                  <a:gd name="connsiteX140" fmla="*/ 136599 w 226385"/>
                  <a:gd name="connsiteY140" fmla="*/ 265518 h 478736"/>
                  <a:gd name="connsiteX141" fmla="*/ 136965 w 226385"/>
                  <a:gd name="connsiteY141" fmla="*/ 268444 h 478736"/>
                  <a:gd name="connsiteX142" fmla="*/ 139708 w 226385"/>
                  <a:gd name="connsiteY142" fmla="*/ 276307 h 478736"/>
                  <a:gd name="connsiteX143" fmla="*/ 144828 w 226385"/>
                  <a:gd name="connsiteY143" fmla="*/ 286913 h 478736"/>
                  <a:gd name="connsiteX144" fmla="*/ 155434 w 226385"/>
                  <a:gd name="connsiteY144" fmla="*/ 294776 h 478736"/>
                  <a:gd name="connsiteX145" fmla="*/ 158908 w 226385"/>
                  <a:gd name="connsiteY145" fmla="*/ 299348 h 478736"/>
                  <a:gd name="connsiteX146" fmla="*/ 160006 w 226385"/>
                  <a:gd name="connsiteY146" fmla="*/ 306845 h 478736"/>
                  <a:gd name="connsiteX147" fmla="*/ 159457 w 226385"/>
                  <a:gd name="connsiteY147" fmla="*/ 313794 h 478736"/>
                  <a:gd name="connsiteX148" fmla="*/ 160371 w 226385"/>
                  <a:gd name="connsiteY148" fmla="*/ 319280 h 478736"/>
                  <a:gd name="connsiteX149" fmla="*/ 165126 w 226385"/>
                  <a:gd name="connsiteY149" fmla="*/ 319828 h 478736"/>
                  <a:gd name="connsiteX150" fmla="*/ 166771 w 226385"/>
                  <a:gd name="connsiteY150" fmla="*/ 324034 h 478736"/>
                  <a:gd name="connsiteX151" fmla="*/ 164029 w 226385"/>
                  <a:gd name="connsiteY151" fmla="*/ 326960 h 478736"/>
                  <a:gd name="connsiteX152" fmla="*/ 161286 w 226385"/>
                  <a:gd name="connsiteY152" fmla="*/ 333177 h 478736"/>
                  <a:gd name="connsiteX153" fmla="*/ 160006 w 226385"/>
                  <a:gd name="connsiteY153" fmla="*/ 337383 h 478736"/>
                  <a:gd name="connsiteX154" fmla="*/ 159822 w 226385"/>
                  <a:gd name="connsiteY154" fmla="*/ 342503 h 478736"/>
                  <a:gd name="connsiteX155" fmla="*/ 158177 w 226385"/>
                  <a:gd name="connsiteY155" fmla="*/ 344880 h 478736"/>
                  <a:gd name="connsiteX156" fmla="*/ 154154 w 226385"/>
                  <a:gd name="connsiteY156" fmla="*/ 348172 h 478736"/>
                  <a:gd name="connsiteX157" fmla="*/ 152325 w 226385"/>
                  <a:gd name="connsiteY157" fmla="*/ 351829 h 478736"/>
                  <a:gd name="connsiteX158" fmla="*/ 151960 w 226385"/>
                  <a:gd name="connsiteY158" fmla="*/ 358047 h 478736"/>
                  <a:gd name="connsiteX159" fmla="*/ 154885 w 226385"/>
                  <a:gd name="connsiteY159" fmla="*/ 365910 h 478736"/>
                  <a:gd name="connsiteX160" fmla="*/ 163480 w 226385"/>
                  <a:gd name="connsiteY160" fmla="*/ 371761 h 478736"/>
                  <a:gd name="connsiteX161" fmla="*/ 172258 w 226385"/>
                  <a:gd name="connsiteY161" fmla="*/ 380904 h 478736"/>
                  <a:gd name="connsiteX162" fmla="*/ 173355 w 226385"/>
                  <a:gd name="connsiteY162" fmla="*/ 383465 h 478736"/>
                  <a:gd name="connsiteX163" fmla="*/ 174086 w 226385"/>
                  <a:gd name="connsiteY163" fmla="*/ 387305 h 478736"/>
                  <a:gd name="connsiteX164" fmla="*/ 175000 w 226385"/>
                  <a:gd name="connsiteY164" fmla="*/ 403031 h 478736"/>
                  <a:gd name="connsiteX165" fmla="*/ 177743 w 226385"/>
                  <a:gd name="connsiteY165" fmla="*/ 411260 h 478736"/>
                  <a:gd name="connsiteX166" fmla="*/ 178657 w 226385"/>
                  <a:gd name="connsiteY166" fmla="*/ 411808 h 478736"/>
                  <a:gd name="connsiteX167" fmla="*/ 181035 w 226385"/>
                  <a:gd name="connsiteY167" fmla="*/ 419306 h 478736"/>
                  <a:gd name="connsiteX168" fmla="*/ 187984 w 226385"/>
                  <a:gd name="connsiteY168" fmla="*/ 434484 h 478736"/>
                  <a:gd name="connsiteX169" fmla="*/ 187252 w 226385"/>
                  <a:gd name="connsiteY169" fmla="*/ 438141 h 478736"/>
                  <a:gd name="connsiteX170" fmla="*/ 178657 w 226385"/>
                  <a:gd name="connsiteY170" fmla="*/ 451490 h 478736"/>
                  <a:gd name="connsiteX171" fmla="*/ 173537 w 226385"/>
                  <a:gd name="connsiteY171" fmla="*/ 455330 h 478736"/>
                  <a:gd name="connsiteX172" fmla="*/ 170246 w 226385"/>
                  <a:gd name="connsiteY172" fmla="*/ 460816 h 478736"/>
                  <a:gd name="connsiteX173" fmla="*/ 169149 w 226385"/>
                  <a:gd name="connsiteY173" fmla="*/ 467582 h 478736"/>
                  <a:gd name="connsiteX174" fmla="*/ 166771 w 226385"/>
                  <a:gd name="connsiteY174" fmla="*/ 473616 h 478736"/>
                  <a:gd name="connsiteX175" fmla="*/ 164577 w 226385"/>
                  <a:gd name="connsiteY175" fmla="*/ 477091 h 478736"/>
                  <a:gd name="connsiteX176" fmla="*/ 164029 w 226385"/>
                  <a:gd name="connsiteY176" fmla="*/ 478737 h 478736"/>
                  <a:gd name="connsiteX177" fmla="*/ 159274 w 226385"/>
                  <a:gd name="connsiteY177" fmla="*/ 475079 h 478736"/>
                  <a:gd name="connsiteX178" fmla="*/ 159822 w 226385"/>
                  <a:gd name="connsiteY178" fmla="*/ 469228 h 478736"/>
                  <a:gd name="connsiteX179" fmla="*/ 161468 w 226385"/>
                  <a:gd name="connsiteY179" fmla="*/ 463010 h 478736"/>
                  <a:gd name="connsiteX180" fmla="*/ 166040 w 226385"/>
                  <a:gd name="connsiteY180" fmla="*/ 451856 h 478736"/>
                  <a:gd name="connsiteX181" fmla="*/ 166040 w 226385"/>
                  <a:gd name="connsiteY181" fmla="*/ 446735 h 478736"/>
                  <a:gd name="connsiteX182" fmla="*/ 167686 w 226385"/>
                  <a:gd name="connsiteY182" fmla="*/ 438689 h 478736"/>
                  <a:gd name="connsiteX183" fmla="*/ 162748 w 226385"/>
                  <a:gd name="connsiteY183" fmla="*/ 435947 h 478736"/>
                  <a:gd name="connsiteX184" fmla="*/ 159274 w 226385"/>
                  <a:gd name="connsiteY184" fmla="*/ 433386 h 478736"/>
                  <a:gd name="connsiteX185" fmla="*/ 159822 w 226385"/>
                  <a:gd name="connsiteY185" fmla="*/ 430095 h 478736"/>
                  <a:gd name="connsiteX186" fmla="*/ 163846 w 226385"/>
                  <a:gd name="connsiteY186" fmla="*/ 430826 h 478736"/>
                  <a:gd name="connsiteX187" fmla="*/ 162931 w 226385"/>
                  <a:gd name="connsiteY187" fmla="*/ 426072 h 478736"/>
                  <a:gd name="connsiteX188" fmla="*/ 163846 w 226385"/>
                  <a:gd name="connsiteY188" fmla="*/ 419671 h 478736"/>
                  <a:gd name="connsiteX189" fmla="*/ 161834 w 226385"/>
                  <a:gd name="connsiteY189" fmla="*/ 407420 h 478736"/>
                  <a:gd name="connsiteX190" fmla="*/ 156531 w 226385"/>
                  <a:gd name="connsiteY190" fmla="*/ 395168 h 478736"/>
                  <a:gd name="connsiteX191" fmla="*/ 154520 w 226385"/>
                  <a:gd name="connsiteY191" fmla="*/ 386573 h 478736"/>
                  <a:gd name="connsiteX192" fmla="*/ 152508 w 226385"/>
                  <a:gd name="connsiteY192" fmla="*/ 388219 h 478736"/>
                  <a:gd name="connsiteX193" fmla="*/ 151594 w 226385"/>
                  <a:gd name="connsiteY193" fmla="*/ 390048 h 478736"/>
                  <a:gd name="connsiteX194" fmla="*/ 149217 w 226385"/>
                  <a:gd name="connsiteY194" fmla="*/ 382916 h 478736"/>
                  <a:gd name="connsiteX195" fmla="*/ 147022 w 226385"/>
                  <a:gd name="connsiteY195" fmla="*/ 372127 h 478736"/>
                  <a:gd name="connsiteX196" fmla="*/ 144280 w 226385"/>
                  <a:gd name="connsiteY196" fmla="*/ 364812 h 478736"/>
                  <a:gd name="connsiteX197" fmla="*/ 141719 w 226385"/>
                  <a:gd name="connsiteY197" fmla="*/ 355304 h 478736"/>
                  <a:gd name="connsiteX198" fmla="*/ 139708 w 226385"/>
                  <a:gd name="connsiteY198" fmla="*/ 343966 h 478736"/>
                  <a:gd name="connsiteX199" fmla="*/ 138062 w 226385"/>
                  <a:gd name="connsiteY199" fmla="*/ 326411 h 478736"/>
                  <a:gd name="connsiteX200" fmla="*/ 138245 w 226385"/>
                  <a:gd name="connsiteY200" fmla="*/ 314891 h 478736"/>
                  <a:gd name="connsiteX201" fmla="*/ 136416 w 226385"/>
                  <a:gd name="connsiteY201" fmla="*/ 314342 h 478736"/>
                  <a:gd name="connsiteX202" fmla="*/ 134953 w 226385"/>
                  <a:gd name="connsiteY202" fmla="*/ 313976 h 478736"/>
                  <a:gd name="connsiteX203" fmla="*/ 129285 w 226385"/>
                  <a:gd name="connsiteY203" fmla="*/ 311234 h 478736"/>
                  <a:gd name="connsiteX204" fmla="*/ 124896 w 226385"/>
                  <a:gd name="connsiteY204" fmla="*/ 307393 h 478736"/>
                  <a:gd name="connsiteX205" fmla="*/ 121239 w 226385"/>
                  <a:gd name="connsiteY205" fmla="*/ 303188 h 478736"/>
                  <a:gd name="connsiteX206" fmla="*/ 118130 w 226385"/>
                  <a:gd name="connsiteY206" fmla="*/ 304468 h 478736"/>
                  <a:gd name="connsiteX207" fmla="*/ 115935 w 226385"/>
                  <a:gd name="connsiteY207" fmla="*/ 295690 h 478736"/>
                  <a:gd name="connsiteX208" fmla="*/ 113741 w 226385"/>
                  <a:gd name="connsiteY208" fmla="*/ 290570 h 478736"/>
                  <a:gd name="connsiteX209" fmla="*/ 113741 w 226385"/>
                  <a:gd name="connsiteY209" fmla="*/ 299530 h 478736"/>
                  <a:gd name="connsiteX210" fmla="*/ 111364 w 226385"/>
                  <a:gd name="connsiteY210" fmla="*/ 309771 h 478736"/>
                  <a:gd name="connsiteX211" fmla="*/ 104963 w 226385"/>
                  <a:gd name="connsiteY211" fmla="*/ 313794 h 478736"/>
                  <a:gd name="connsiteX212" fmla="*/ 98015 w 226385"/>
                  <a:gd name="connsiteY212" fmla="*/ 317085 h 478736"/>
                  <a:gd name="connsiteX213" fmla="*/ 92894 w 226385"/>
                  <a:gd name="connsiteY213" fmla="*/ 321474 h 478736"/>
                  <a:gd name="connsiteX214" fmla="*/ 87774 w 226385"/>
                  <a:gd name="connsiteY214" fmla="*/ 324766 h 478736"/>
                  <a:gd name="connsiteX215" fmla="*/ 83386 w 226385"/>
                  <a:gd name="connsiteY215" fmla="*/ 328789 h 478736"/>
                  <a:gd name="connsiteX216" fmla="*/ 78631 w 226385"/>
                  <a:gd name="connsiteY216" fmla="*/ 334274 h 478736"/>
                  <a:gd name="connsiteX217" fmla="*/ 76254 w 226385"/>
                  <a:gd name="connsiteY217" fmla="*/ 332263 h 478736"/>
                  <a:gd name="connsiteX218" fmla="*/ 73328 w 226385"/>
                  <a:gd name="connsiteY218" fmla="*/ 332629 h 478736"/>
                  <a:gd name="connsiteX219" fmla="*/ 70951 w 226385"/>
                  <a:gd name="connsiteY219" fmla="*/ 330068 h 478736"/>
                  <a:gd name="connsiteX220" fmla="*/ 67842 w 226385"/>
                  <a:gd name="connsiteY220" fmla="*/ 334457 h 478736"/>
                  <a:gd name="connsiteX221" fmla="*/ 63454 w 226385"/>
                  <a:gd name="connsiteY221" fmla="*/ 332263 h 478736"/>
                  <a:gd name="connsiteX222" fmla="*/ 58699 w 226385"/>
                  <a:gd name="connsiteY222" fmla="*/ 330617 h 478736"/>
                  <a:gd name="connsiteX223" fmla="*/ 56505 w 226385"/>
                  <a:gd name="connsiteY223" fmla="*/ 328789 h 478736"/>
                  <a:gd name="connsiteX224" fmla="*/ 58150 w 226385"/>
                  <a:gd name="connsiteY224" fmla="*/ 324766 h 478736"/>
                  <a:gd name="connsiteX225" fmla="*/ 53579 w 226385"/>
                  <a:gd name="connsiteY225" fmla="*/ 327874 h 478736"/>
                  <a:gd name="connsiteX226" fmla="*/ 50836 w 226385"/>
                  <a:gd name="connsiteY226" fmla="*/ 326777 h 478736"/>
                  <a:gd name="connsiteX227" fmla="*/ 51933 w 226385"/>
                  <a:gd name="connsiteY227" fmla="*/ 318731 h 4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226385" h="478736">
                    <a:moveTo>
                      <a:pt x="51933" y="318731"/>
                    </a:moveTo>
                    <a:lnTo>
                      <a:pt x="53945" y="312331"/>
                    </a:lnTo>
                    <a:lnTo>
                      <a:pt x="55225" y="304833"/>
                    </a:lnTo>
                    <a:lnTo>
                      <a:pt x="58150" y="297336"/>
                    </a:lnTo>
                    <a:lnTo>
                      <a:pt x="58150" y="287827"/>
                    </a:lnTo>
                    <a:lnTo>
                      <a:pt x="55773" y="274112"/>
                    </a:lnTo>
                    <a:lnTo>
                      <a:pt x="53945" y="270638"/>
                    </a:lnTo>
                    <a:lnTo>
                      <a:pt x="53579" y="267163"/>
                    </a:lnTo>
                    <a:lnTo>
                      <a:pt x="50836" y="261677"/>
                    </a:lnTo>
                    <a:lnTo>
                      <a:pt x="44070" y="251254"/>
                    </a:lnTo>
                    <a:lnTo>
                      <a:pt x="42424" y="246317"/>
                    </a:lnTo>
                    <a:lnTo>
                      <a:pt x="40961" y="251986"/>
                    </a:lnTo>
                    <a:lnTo>
                      <a:pt x="36024" y="249243"/>
                    </a:lnTo>
                    <a:lnTo>
                      <a:pt x="32915" y="243208"/>
                    </a:lnTo>
                    <a:lnTo>
                      <a:pt x="34195" y="239368"/>
                    </a:lnTo>
                    <a:lnTo>
                      <a:pt x="39499" y="241563"/>
                    </a:lnTo>
                    <a:lnTo>
                      <a:pt x="38767" y="239003"/>
                    </a:lnTo>
                    <a:lnTo>
                      <a:pt x="35110" y="236625"/>
                    </a:lnTo>
                    <a:lnTo>
                      <a:pt x="36573" y="233882"/>
                    </a:lnTo>
                    <a:lnTo>
                      <a:pt x="36024" y="231139"/>
                    </a:lnTo>
                    <a:lnTo>
                      <a:pt x="17372" y="221813"/>
                    </a:lnTo>
                    <a:lnTo>
                      <a:pt x="17189" y="216876"/>
                    </a:lnTo>
                    <a:lnTo>
                      <a:pt x="13166" y="215962"/>
                    </a:lnTo>
                    <a:lnTo>
                      <a:pt x="10423" y="212122"/>
                    </a:lnTo>
                    <a:lnTo>
                      <a:pt x="9509" y="213401"/>
                    </a:lnTo>
                    <a:lnTo>
                      <a:pt x="6400" y="210841"/>
                    </a:lnTo>
                    <a:lnTo>
                      <a:pt x="4572" y="206270"/>
                    </a:lnTo>
                    <a:lnTo>
                      <a:pt x="0" y="199687"/>
                    </a:lnTo>
                    <a:lnTo>
                      <a:pt x="366" y="191458"/>
                    </a:lnTo>
                    <a:lnTo>
                      <a:pt x="914" y="187801"/>
                    </a:lnTo>
                    <a:lnTo>
                      <a:pt x="3291" y="185789"/>
                    </a:lnTo>
                    <a:lnTo>
                      <a:pt x="8778" y="187435"/>
                    </a:lnTo>
                    <a:lnTo>
                      <a:pt x="7863" y="173903"/>
                    </a:lnTo>
                    <a:lnTo>
                      <a:pt x="8412" y="172623"/>
                    </a:lnTo>
                    <a:lnTo>
                      <a:pt x="10423" y="171160"/>
                    </a:lnTo>
                    <a:lnTo>
                      <a:pt x="12252" y="168966"/>
                    </a:lnTo>
                    <a:lnTo>
                      <a:pt x="16641" y="170063"/>
                    </a:lnTo>
                    <a:lnTo>
                      <a:pt x="18835" y="169331"/>
                    </a:lnTo>
                    <a:lnTo>
                      <a:pt x="21395" y="166588"/>
                    </a:lnTo>
                    <a:lnTo>
                      <a:pt x="21578" y="164028"/>
                    </a:lnTo>
                    <a:lnTo>
                      <a:pt x="20847" y="163846"/>
                    </a:lnTo>
                    <a:lnTo>
                      <a:pt x="19018" y="159091"/>
                    </a:lnTo>
                    <a:lnTo>
                      <a:pt x="18469" y="152325"/>
                    </a:lnTo>
                    <a:lnTo>
                      <a:pt x="19749" y="146291"/>
                    </a:lnTo>
                    <a:lnTo>
                      <a:pt x="24687" y="146656"/>
                    </a:lnTo>
                    <a:lnTo>
                      <a:pt x="26515" y="144645"/>
                    </a:lnTo>
                    <a:lnTo>
                      <a:pt x="27978" y="135685"/>
                    </a:lnTo>
                    <a:lnTo>
                      <a:pt x="27246" y="123981"/>
                    </a:lnTo>
                    <a:lnTo>
                      <a:pt x="30904" y="120507"/>
                    </a:lnTo>
                    <a:lnTo>
                      <a:pt x="37304" y="119044"/>
                    </a:lnTo>
                    <a:lnTo>
                      <a:pt x="43156" y="120141"/>
                    </a:lnTo>
                    <a:lnTo>
                      <a:pt x="46996" y="120141"/>
                    </a:lnTo>
                    <a:lnTo>
                      <a:pt x="49007" y="117947"/>
                    </a:lnTo>
                    <a:lnTo>
                      <a:pt x="51933" y="108987"/>
                    </a:lnTo>
                    <a:lnTo>
                      <a:pt x="60345" y="92895"/>
                    </a:lnTo>
                    <a:lnTo>
                      <a:pt x="61991" y="87774"/>
                    </a:lnTo>
                    <a:lnTo>
                      <a:pt x="61259" y="83569"/>
                    </a:lnTo>
                    <a:lnTo>
                      <a:pt x="63637" y="79546"/>
                    </a:lnTo>
                    <a:lnTo>
                      <a:pt x="71317" y="74608"/>
                    </a:lnTo>
                    <a:lnTo>
                      <a:pt x="74059" y="69122"/>
                    </a:lnTo>
                    <a:lnTo>
                      <a:pt x="73328" y="56688"/>
                    </a:lnTo>
                    <a:lnTo>
                      <a:pt x="76620" y="49373"/>
                    </a:lnTo>
                    <a:lnTo>
                      <a:pt x="83020" y="44070"/>
                    </a:lnTo>
                    <a:lnTo>
                      <a:pt x="89969" y="41327"/>
                    </a:lnTo>
                    <a:lnTo>
                      <a:pt x="94541" y="37121"/>
                    </a:lnTo>
                    <a:lnTo>
                      <a:pt x="98198" y="31270"/>
                    </a:lnTo>
                    <a:lnTo>
                      <a:pt x="107158" y="29807"/>
                    </a:lnTo>
                    <a:lnTo>
                      <a:pt x="111912" y="27795"/>
                    </a:lnTo>
                    <a:lnTo>
                      <a:pt x="119775" y="30172"/>
                    </a:lnTo>
                    <a:lnTo>
                      <a:pt x="121787" y="27795"/>
                    </a:lnTo>
                    <a:lnTo>
                      <a:pt x="120324" y="20846"/>
                    </a:lnTo>
                    <a:lnTo>
                      <a:pt x="122336" y="15178"/>
                    </a:lnTo>
                    <a:lnTo>
                      <a:pt x="127273" y="12435"/>
                    </a:lnTo>
                    <a:lnTo>
                      <a:pt x="130199" y="9326"/>
                    </a:lnTo>
                    <a:lnTo>
                      <a:pt x="130199" y="4023"/>
                    </a:lnTo>
                    <a:lnTo>
                      <a:pt x="134405" y="2560"/>
                    </a:lnTo>
                    <a:lnTo>
                      <a:pt x="136050" y="0"/>
                    </a:lnTo>
                    <a:lnTo>
                      <a:pt x="137696" y="366"/>
                    </a:lnTo>
                    <a:lnTo>
                      <a:pt x="143365" y="2926"/>
                    </a:lnTo>
                    <a:lnTo>
                      <a:pt x="149217" y="8594"/>
                    </a:lnTo>
                    <a:lnTo>
                      <a:pt x="150679" y="16641"/>
                    </a:lnTo>
                    <a:lnTo>
                      <a:pt x="153057" y="20481"/>
                    </a:lnTo>
                    <a:lnTo>
                      <a:pt x="160371" y="20846"/>
                    </a:lnTo>
                    <a:lnTo>
                      <a:pt x="163846" y="34927"/>
                    </a:lnTo>
                    <a:lnTo>
                      <a:pt x="164394" y="44436"/>
                    </a:lnTo>
                    <a:lnTo>
                      <a:pt x="162931" y="56870"/>
                    </a:lnTo>
                    <a:lnTo>
                      <a:pt x="162931" y="61076"/>
                    </a:lnTo>
                    <a:lnTo>
                      <a:pt x="158177" y="73145"/>
                    </a:lnTo>
                    <a:lnTo>
                      <a:pt x="154154" y="78266"/>
                    </a:lnTo>
                    <a:lnTo>
                      <a:pt x="151045" y="79180"/>
                    </a:lnTo>
                    <a:lnTo>
                      <a:pt x="149034" y="83569"/>
                    </a:lnTo>
                    <a:lnTo>
                      <a:pt x="144280" y="88506"/>
                    </a:lnTo>
                    <a:lnTo>
                      <a:pt x="142268" y="97466"/>
                    </a:lnTo>
                    <a:lnTo>
                      <a:pt x="139708" y="103501"/>
                    </a:lnTo>
                    <a:lnTo>
                      <a:pt x="141354" y="110449"/>
                    </a:lnTo>
                    <a:lnTo>
                      <a:pt x="140622" y="114107"/>
                    </a:lnTo>
                    <a:lnTo>
                      <a:pt x="136050" y="122336"/>
                    </a:lnTo>
                    <a:lnTo>
                      <a:pt x="138245" y="124530"/>
                    </a:lnTo>
                    <a:lnTo>
                      <a:pt x="144828" y="118495"/>
                    </a:lnTo>
                    <a:lnTo>
                      <a:pt x="149582" y="115570"/>
                    </a:lnTo>
                    <a:lnTo>
                      <a:pt x="158177" y="114838"/>
                    </a:lnTo>
                    <a:lnTo>
                      <a:pt x="167503" y="114838"/>
                    </a:lnTo>
                    <a:lnTo>
                      <a:pt x="167503" y="119593"/>
                    </a:lnTo>
                    <a:lnTo>
                      <a:pt x="169880" y="126176"/>
                    </a:lnTo>
                    <a:lnTo>
                      <a:pt x="170429" y="135136"/>
                    </a:lnTo>
                    <a:lnTo>
                      <a:pt x="176646" y="139525"/>
                    </a:lnTo>
                    <a:lnTo>
                      <a:pt x="183961" y="143548"/>
                    </a:lnTo>
                    <a:lnTo>
                      <a:pt x="180852" y="155617"/>
                    </a:lnTo>
                    <a:lnTo>
                      <a:pt x="179206" y="164394"/>
                    </a:lnTo>
                    <a:lnTo>
                      <a:pt x="186155" y="165491"/>
                    </a:lnTo>
                    <a:lnTo>
                      <a:pt x="194567" y="168600"/>
                    </a:lnTo>
                    <a:lnTo>
                      <a:pt x="195664" y="173720"/>
                    </a:lnTo>
                    <a:lnTo>
                      <a:pt x="204259" y="181583"/>
                    </a:lnTo>
                    <a:lnTo>
                      <a:pt x="213402" y="180486"/>
                    </a:lnTo>
                    <a:lnTo>
                      <a:pt x="220533" y="175000"/>
                    </a:lnTo>
                    <a:lnTo>
                      <a:pt x="225836" y="175549"/>
                    </a:lnTo>
                    <a:lnTo>
                      <a:pt x="226385" y="178658"/>
                    </a:lnTo>
                    <a:lnTo>
                      <a:pt x="225836" y="180852"/>
                    </a:lnTo>
                    <a:lnTo>
                      <a:pt x="223459" y="183778"/>
                    </a:lnTo>
                    <a:lnTo>
                      <a:pt x="211390" y="192372"/>
                    </a:lnTo>
                    <a:lnTo>
                      <a:pt x="211390" y="194750"/>
                    </a:lnTo>
                    <a:lnTo>
                      <a:pt x="212304" y="198041"/>
                    </a:lnTo>
                    <a:lnTo>
                      <a:pt x="209561" y="198407"/>
                    </a:lnTo>
                    <a:lnTo>
                      <a:pt x="206087" y="199504"/>
                    </a:lnTo>
                    <a:lnTo>
                      <a:pt x="203893" y="201333"/>
                    </a:lnTo>
                    <a:lnTo>
                      <a:pt x="202979" y="203893"/>
                    </a:lnTo>
                    <a:lnTo>
                      <a:pt x="200236" y="204990"/>
                    </a:lnTo>
                    <a:lnTo>
                      <a:pt x="197492" y="208830"/>
                    </a:lnTo>
                    <a:lnTo>
                      <a:pt x="194933" y="214864"/>
                    </a:lnTo>
                    <a:lnTo>
                      <a:pt x="188167" y="216327"/>
                    </a:lnTo>
                    <a:lnTo>
                      <a:pt x="184326" y="218339"/>
                    </a:lnTo>
                    <a:lnTo>
                      <a:pt x="177560" y="223642"/>
                    </a:lnTo>
                    <a:lnTo>
                      <a:pt x="172806" y="226385"/>
                    </a:lnTo>
                    <a:lnTo>
                      <a:pt x="167503" y="231688"/>
                    </a:lnTo>
                    <a:lnTo>
                      <a:pt x="162017" y="233334"/>
                    </a:lnTo>
                    <a:lnTo>
                      <a:pt x="153423" y="233517"/>
                    </a:lnTo>
                    <a:lnTo>
                      <a:pt x="147571" y="234431"/>
                    </a:lnTo>
                    <a:lnTo>
                      <a:pt x="140805" y="252351"/>
                    </a:lnTo>
                    <a:lnTo>
                      <a:pt x="140073" y="257837"/>
                    </a:lnTo>
                    <a:lnTo>
                      <a:pt x="140622" y="262409"/>
                    </a:lnTo>
                    <a:lnTo>
                      <a:pt x="136599" y="265518"/>
                    </a:lnTo>
                    <a:lnTo>
                      <a:pt x="136965" y="268444"/>
                    </a:lnTo>
                    <a:lnTo>
                      <a:pt x="139708" y="276307"/>
                    </a:lnTo>
                    <a:lnTo>
                      <a:pt x="144828" y="286913"/>
                    </a:lnTo>
                    <a:lnTo>
                      <a:pt x="155434" y="294776"/>
                    </a:lnTo>
                    <a:lnTo>
                      <a:pt x="158908" y="299348"/>
                    </a:lnTo>
                    <a:lnTo>
                      <a:pt x="160006" y="306845"/>
                    </a:lnTo>
                    <a:lnTo>
                      <a:pt x="159457" y="313794"/>
                    </a:lnTo>
                    <a:lnTo>
                      <a:pt x="160371" y="319280"/>
                    </a:lnTo>
                    <a:lnTo>
                      <a:pt x="165126" y="319828"/>
                    </a:lnTo>
                    <a:lnTo>
                      <a:pt x="166771" y="324034"/>
                    </a:lnTo>
                    <a:lnTo>
                      <a:pt x="164029" y="326960"/>
                    </a:lnTo>
                    <a:lnTo>
                      <a:pt x="161286" y="333177"/>
                    </a:lnTo>
                    <a:lnTo>
                      <a:pt x="160006" y="337383"/>
                    </a:lnTo>
                    <a:lnTo>
                      <a:pt x="159822" y="342503"/>
                    </a:lnTo>
                    <a:lnTo>
                      <a:pt x="158177" y="344880"/>
                    </a:lnTo>
                    <a:lnTo>
                      <a:pt x="154154" y="348172"/>
                    </a:lnTo>
                    <a:lnTo>
                      <a:pt x="152325" y="351829"/>
                    </a:lnTo>
                    <a:lnTo>
                      <a:pt x="151960" y="358047"/>
                    </a:lnTo>
                    <a:lnTo>
                      <a:pt x="154885" y="365910"/>
                    </a:lnTo>
                    <a:lnTo>
                      <a:pt x="163480" y="371761"/>
                    </a:lnTo>
                    <a:lnTo>
                      <a:pt x="172258" y="380904"/>
                    </a:lnTo>
                    <a:lnTo>
                      <a:pt x="173355" y="383465"/>
                    </a:lnTo>
                    <a:lnTo>
                      <a:pt x="174086" y="387305"/>
                    </a:lnTo>
                    <a:lnTo>
                      <a:pt x="175000" y="403031"/>
                    </a:lnTo>
                    <a:lnTo>
                      <a:pt x="177743" y="411260"/>
                    </a:lnTo>
                    <a:lnTo>
                      <a:pt x="178657" y="411808"/>
                    </a:lnTo>
                    <a:lnTo>
                      <a:pt x="181035" y="419306"/>
                    </a:lnTo>
                    <a:lnTo>
                      <a:pt x="187984" y="434484"/>
                    </a:lnTo>
                    <a:lnTo>
                      <a:pt x="187252" y="438141"/>
                    </a:lnTo>
                    <a:lnTo>
                      <a:pt x="178657" y="451490"/>
                    </a:lnTo>
                    <a:lnTo>
                      <a:pt x="173537" y="455330"/>
                    </a:lnTo>
                    <a:lnTo>
                      <a:pt x="170246" y="460816"/>
                    </a:lnTo>
                    <a:lnTo>
                      <a:pt x="169149" y="467582"/>
                    </a:lnTo>
                    <a:lnTo>
                      <a:pt x="166771" y="473616"/>
                    </a:lnTo>
                    <a:lnTo>
                      <a:pt x="164577" y="477091"/>
                    </a:lnTo>
                    <a:lnTo>
                      <a:pt x="164029" y="478737"/>
                    </a:lnTo>
                    <a:lnTo>
                      <a:pt x="159274" y="475079"/>
                    </a:lnTo>
                    <a:lnTo>
                      <a:pt x="159822" y="469228"/>
                    </a:lnTo>
                    <a:lnTo>
                      <a:pt x="161468" y="463010"/>
                    </a:lnTo>
                    <a:lnTo>
                      <a:pt x="166040" y="451856"/>
                    </a:lnTo>
                    <a:lnTo>
                      <a:pt x="166040" y="446735"/>
                    </a:lnTo>
                    <a:lnTo>
                      <a:pt x="167686" y="438689"/>
                    </a:lnTo>
                    <a:lnTo>
                      <a:pt x="162748" y="435947"/>
                    </a:lnTo>
                    <a:lnTo>
                      <a:pt x="159274" y="433386"/>
                    </a:lnTo>
                    <a:lnTo>
                      <a:pt x="159822" y="430095"/>
                    </a:lnTo>
                    <a:lnTo>
                      <a:pt x="163846" y="430826"/>
                    </a:lnTo>
                    <a:lnTo>
                      <a:pt x="162931" y="426072"/>
                    </a:lnTo>
                    <a:lnTo>
                      <a:pt x="163846" y="419671"/>
                    </a:lnTo>
                    <a:lnTo>
                      <a:pt x="161834" y="407420"/>
                    </a:lnTo>
                    <a:lnTo>
                      <a:pt x="156531" y="395168"/>
                    </a:lnTo>
                    <a:lnTo>
                      <a:pt x="154520" y="386573"/>
                    </a:lnTo>
                    <a:lnTo>
                      <a:pt x="152508" y="388219"/>
                    </a:lnTo>
                    <a:lnTo>
                      <a:pt x="151594" y="390048"/>
                    </a:lnTo>
                    <a:lnTo>
                      <a:pt x="149217" y="382916"/>
                    </a:lnTo>
                    <a:lnTo>
                      <a:pt x="147022" y="372127"/>
                    </a:lnTo>
                    <a:lnTo>
                      <a:pt x="144280" y="364812"/>
                    </a:lnTo>
                    <a:lnTo>
                      <a:pt x="141719" y="355304"/>
                    </a:lnTo>
                    <a:lnTo>
                      <a:pt x="139708" y="343966"/>
                    </a:lnTo>
                    <a:lnTo>
                      <a:pt x="138062" y="326411"/>
                    </a:lnTo>
                    <a:lnTo>
                      <a:pt x="138245" y="314891"/>
                    </a:lnTo>
                    <a:lnTo>
                      <a:pt x="136416" y="314342"/>
                    </a:lnTo>
                    <a:lnTo>
                      <a:pt x="134953" y="313976"/>
                    </a:lnTo>
                    <a:lnTo>
                      <a:pt x="129285" y="311234"/>
                    </a:lnTo>
                    <a:lnTo>
                      <a:pt x="124896" y="307393"/>
                    </a:lnTo>
                    <a:lnTo>
                      <a:pt x="121239" y="303188"/>
                    </a:lnTo>
                    <a:lnTo>
                      <a:pt x="118130" y="304468"/>
                    </a:lnTo>
                    <a:lnTo>
                      <a:pt x="115935" y="295690"/>
                    </a:lnTo>
                    <a:lnTo>
                      <a:pt x="113741" y="290570"/>
                    </a:lnTo>
                    <a:lnTo>
                      <a:pt x="113741" y="299530"/>
                    </a:lnTo>
                    <a:lnTo>
                      <a:pt x="111364" y="309771"/>
                    </a:lnTo>
                    <a:lnTo>
                      <a:pt x="104963" y="313794"/>
                    </a:lnTo>
                    <a:lnTo>
                      <a:pt x="98015" y="317085"/>
                    </a:lnTo>
                    <a:lnTo>
                      <a:pt x="92894" y="321474"/>
                    </a:lnTo>
                    <a:lnTo>
                      <a:pt x="87774" y="324766"/>
                    </a:lnTo>
                    <a:lnTo>
                      <a:pt x="83386" y="328789"/>
                    </a:lnTo>
                    <a:lnTo>
                      <a:pt x="78631" y="334274"/>
                    </a:lnTo>
                    <a:lnTo>
                      <a:pt x="76254" y="332263"/>
                    </a:lnTo>
                    <a:lnTo>
                      <a:pt x="73328" y="332629"/>
                    </a:lnTo>
                    <a:lnTo>
                      <a:pt x="70951" y="330068"/>
                    </a:lnTo>
                    <a:lnTo>
                      <a:pt x="67842" y="334457"/>
                    </a:lnTo>
                    <a:lnTo>
                      <a:pt x="63454" y="332263"/>
                    </a:lnTo>
                    <a:lnTo>
                      <a:pt x="58699" y="330617"/>
                    </a:lnTo>
                    <a:lnTo>
                      <a:pt x="56505" y="328789"/>
                    </a:lnTo>
                    <a:lnTo>
                      <a:pt x="58150" y="324766"/>
                    </a:lnTo>
                    <a:lnTo>
                      <a:pt x="53579" y="327874"/>
                    </a:lnTo>
                    <a:lnTo>
                      <a:pt x="50836" y="326777"/>
                    </a:lnTo>
                    <a:lnTo>
                      <a:pt x="51933" y="318731"/>
                    </a:lnTo>
                    <a:close/>
                  </a:path>
                </a:pathLst>
              </a:custGeom>
              <a:grpFill/>
              <a:ln w="18272" cap="flat">
                <a:noFill/>
                <a:prstDash val="solid"/>
                <a:miter/>
              </a:ln>
            </p:spPr>
            <p:txBody>
              <a:bodyPr rtlCol="0" anchor="ctr"/>
              <a:lstStyle/>
              <a:p>
                <a:endParaRPr lang="en-GB" sz="1463"/>
              </a:p>
            </p:txBody>
          </p:sp>
          <p:sp>
            <p:nvSpPr>
              <p:cNvPr id="750" name="Freeform: Shape 749">
                <a:extLst>
                  <a:ext uri="{FF2B5EF4-FFF2-40B4-BE49-F238E27FC236}">
                    <a16:creationId xmlns:a16="http://schemas.microsoft.com/office/drawing/2014/main" id="{E19BE017-0B7F-CC40-833B-656DC880399F}"/>
                  </a:ext>
                </a:extLst>
              </p:cNvPr>
              <p:cNvSpPr/>
              <p:nvPr/>
            </p:nvSpPr>
            <p:spPr>
              <a:xfrm>
                <a:off x="8332889" y="3612080"/>
                <a:ext cx="226385" cy="478736"/>
              </a:xfrm>
              <a:custGeom>
                <a:avLst/>
                <a:gdLst>
                  <a:gd name="connsiteX0" fmla="*/ 51933 w 226385"/>
                  <a:gd name="connsiteY0" fmla="*/ 318731 h 478736"/>
                  <a:gd name="connsiteX1" fmla="*/ 53945 w 226385"/>
                  <a:gd name="connsiteY1" fmla="*/ 312331 h 478736"/>
                  <a:gd name="connsiteX2" fmla="*/ 55225 w 226385"/>
                  <a:gd name="connsiteY2" fmla="*/ 304833 h 478736"/>
                  <a:gd name="connsiteX3" fmla="*/ 58150 w 226385"/>
                  <a:gd name="connsiteY3" fmla="*/ 297336 h 478736"/>
                  <a:gd name="connsiteX4" fmla="*/ 58150 w 226385"/>
                  <a:gd name="connsiteY4" fmla="*/ 287827 h 478736"/>
                  <a:gd name="connsiteX5" fmla="*/ 55773 w 226385"/>
                  <a:gd name="connsiteY5" fmla="*/ 274112 h 478736"/>
                  <a:gd name="connsiteX6" fmla="*/ 53945 w 226385"/>
                  <a:gd name="connsiteY6" fmla="*/ 270638 h 478736"/>
                  <a:gd name="connsiteX7" fmla="*/ 53579 w 226385"/>
                  <a:gd name="connsiteY7" fmla="*/ 267163 h 478736"/>
                  <a:gd name="connsiteX8" fmla="*/ 50836 w 226385"/>
                  <a:gd name="connsiteY8" fmla="*/ 261677 h 478736"/>
                  <a:gd name="connsiteX9" fmla="*/ 44070 w 226385"/>
                  <a:gd name="connsiteY9" fmla="*/ 251254 h 478736"/>
                  <a:gd name="connsiteX10" fmla="*/ 42424 w 226385"/>
                  <a:gd name="connsiteY10" fmla="*/ 246317 h 478736"/>
                  <a:gd name="connsiteX11" fmla="*/ 40961 w 226385"/>
                  <a:gd name="connsiteY11" fmla="*/ 251986 h 478736"/>
                  <a:gd name="connsiteX12" fmla="*/ 36024 w 226385"/>
                  <a:gd name="connsiteY12" fmla="*/ 249243 h 478736"/>
                  <a:gd name="connsiteX13" fmla="*/ 32915 w 226385"/>
                  <a:gd name="connsiteY13" fmla="*/ 243208 h 478736"/>
                  <a:gd name="connsiteX14" fmla="*/ 34195 w 226385"/>
                  <a:gd name="connsiteY14" fmla="*/ 239368 h 478736"/>
                  <a:gd name="connsiteX15" fmla="*/ 39499 w 226385"/>
                  <a:gd name="connsiteY15" fmla="*/ 241563 h 478736"/>
                  <a:gd name="connsiteX16" fmla="*/ 38767 w 226385"/>
                  <a:gd name="connsiteY16" fmla="*/ 239003 h 478736"/>
                  <a:gd name="connsiteX17" fmla="*/ 35110 w 226385"/>
                  <a:gd name="connsiteY17" fmla="*/ 236625 h 478736"/>
                  <a:gd name="connsiteX18" fmla="*/ 36573 w 226385"/>
                  <a:gd name="connsiteY18" fmla="*/ 233882 h 478736"/>
                  <a:gd name="connsiteX19" fmla="*/ 36024 w 226385"/>
                  <a:gd name="connsiteY19" fmla="*/ 231139 h 478736"/>
                  <a:gd name="connsiteX20" fmla="*/ 17372 w 226385"/>
                  <a:gd name="connsiteY20" fmla="*/ 221813 h 478736"/>
                  <a:gd name="connsiteX21" fmla="*/ 17189 w 226385"/>
                  <a:gd name="connsiteY21" fmla="*/ 216876 h 478736"/>
                  <a:gd name="connsiteX22" fmla="*/ 13166 w 226385"/>
                  <a:gd name="connsiteY22" fmla="*/ 215962 h 478736"/>
                  <a:gd name="connsiteX23" fmla="*/ 10423 w 226385"/>
                  <a:gd name="connsiteY23" fmla="*/ 212122 h 478736"/>
                  <a:gd name="connsiteX24" fmla="*/ 9509 w 226385"/>
                  <a:gd name="connsiteY24" fmla="*/ 213401 h 478736"/>
                  <a:gd name="connsiteX25" fmla="*/ 6400 w 226385"/>
                  <a:gd name="connsiteY25" fmla="*/ 210841 h 478736"/>
                  <a:gd name="connsiteX26" fmla="*/ 4572 w 226385"/>
                  <a:gd name="connsiteY26" fmla="*/ 206270 h 478736"/>
                  <a:gd name="connsiteX27" fmla="*/ 0 w 226385"/>
                  <a:gd name="connsiteY27" fmla="*/ 199687 h 478736"/>
                  <a:gd name="connsiteX28" fmla="*/ 366 w 226385"/>
                  <a:gd name="connsiteY28" fmla="*/ 191458 h 478736"/>
                  <a:gd name="connsiteX29" fmla="*/ 914 w 226385"/>
                  <a:gd name="connsiteY29" fmla="*/ 187801 h 478736"/>
                  <a:gd name="connsiteX30" fmla="*/ 3291 w 226385"/>
                  <a:gd name="connsiteY30" fmla="*/ 185789 h 478736"/>
                  <a:gd name="connsiteX31" fmla="*/ 8778 w 226385"/>
                  <a:gd name="connsiteY31" fmla="*/ 187435 h 478736"/>
                  <a:gd name="connsiteX32" fmla="*/ 7863 w 226385"/>
                  <a:gd name="connsiteY32" fmla="*/ 173903 h 478736"/>
                  <a:gd name="connsiteX33" fmla="*/ 8412 w 226385"/>
                  <a:gd name="connsiteY33" fmla="*/ 172623 h 478736"/>
                  <a:gd name="connsiteX34" fmla="*/ 10423 w 226385"/>
                  <a:gd name="connsiteY34" fmla="*/ 171160 h 478736"/>
                  <a:gd name="connsiteX35" fmla="*/ 12252 w 226385"/>
                  <a:gd name="connsiteY35" fmla="*/ 168966 h 478736"/>
                  <a:gd name="connsiteX36" fmla="*/ 16641 w 226385"/>
                  <a:gd name="connsiteY36" fmla="*/ 170063 h 478736"/>
                  <a:gd name="connsiteX37" fmla="*/ 18835 w 226385"/>
                  <a:gd name="connsiteY37" fmla="*/ 169331 h 478736"/>
                  <a:gd name="connsiteX38" fmla="*/ 21395 w 226385"/>
                  <a:gd name="connsiteY38" fmla="*/ 166588 h 478736"/>
                  <a:gd name="connsiteX39" fmla="*/ 21578 w 226385"/>
                  <a:gd name="connsiteY39" fmla="*/ 164028 h 478736"/>
                  <a:gd name="connsiteX40" fmla="*/ 20847 w 226385"/>
                  <a:gd name="connsiteY40" fmla="*/ 163846 h 478736"/>
                  <a:gd name="connsiteX41" fmla="*/ 19018 w 226385"/>
                  <a:gd name="connsiteY41" fmla="*/ 159091 h 478736"/>
                  <a:gd name="connsiteX42" fmla="*/ 18469 w 226385"/>
                  <a:gd name="connsiteY42" fmla="*/ 152325 h 478736"/>
                  <a:gd name="connsiteX43" fmla="*/ 19749 w 226385"/>
                  <a:gd name="connsiteY43" fmla="*/ 146291 h 478736"/>
                  <a:gd name="connsiteX44" fmla="*/ 24687 w 226385"/>
                  <a:gd name="connsiteY44" fmla="*/ 146656 h 478736"/>
                  <a:gd name="connsiteX45" fmla="*/ 26515 w 226385"/>
                  <a:gd name="connsiteY45" fmla="*/ 144645 h 478736"/>
                  <a:gd name="connsiteX46" fmla="*/ 27978 w 226385"/>
                  <a:gd name="connsiteY46" fmla="*/ 135685 h 478736"/>
                  <a:gd name="connsiteX47" fmla="*/ 27246 w 226385"/>
                  <a:gd name="connsiteY47" fmla="*/ 123981 h 478736"/>
                  <a:gd name="connsiteX48" fmla="*/ 30904 w 226385"/>
                  <a:gd name="connsiteY48" fmla="*/ 120507 h 478736"/>
                  <a:gd name="connsiteX49" fmla="*/ 37304 w 226385"/>
                  <a:gd name="connsiteY49" fmla="*/ 119044 h 478736"/>
                  <a:gd name="connsiteX50" fmla="*/ 43156 w 226385"/>
                  <a:gd name="connsiteY50" fmla="*/ 120141 h 478736"/>
                  <a:gd name="connsiteX51" fmla="*/ 46996 w 226385"/>
                  <a:gd name="connsiteY51" fmla="*/ 120141 h 478736"/>
                  <a:gd name="connsiteX52" fmla="*/ 49007 w 226385"/>
                  <a:gd name="connsiteY52" fmla="*/ 117947 h 478736"/>
                  <a:gd name="connsiteX53" fmla="*/ 51933 w 226385"/>
                  <a:gd name="connsiteY53" fmla="*/ 108987 h 478736"/>
                  <a:gd name="connsiteX54" fmla="*/ 60345 w 226385"/>
                  <a:gd name="connsiteY54" fmla="*/ 92895 h 478736"/>
                  <a:gd name="connsiteX55" fmla="*/ 61991 w 226385"/>
                  <a:gd name="connsiteY55" fmla="*/ 87774 h 478736"/>
                  <a:gd name="connsiteX56" fmla="*/ 61259 w 226385"/>
                  <a:gd name="connsiteY56" fmla="*/ 83569 h 478736"/>
                  <a:gd name="connsiteX57" fmla="*/ 63637 w 226385"/>
                  <a:gd name="connsiteY57" fmla="*/ 79546 h 478736"/>
                  <a:gd name="connsiteX58" fmla="*/ 71317 w 226385"/>
                  <a:gd name="connsiteY58" fmla="*/ 74608 h 478736"/>
                  <a:gd name="connsiteX59" fmla="*/ 74059 w 226385"/>
                  <a:gd name="connsiteY59" fmla="*/ 69122 h 478736"/>
                  <a:gd name="connsiteX60" fmla="*/ 73328 w 226385"/>
                  <a:gd name="connsiteY60" fmla="*/ 56688 h 478736"/>
                  <a:gd name="connsiteX61" fmla="*/ 76620 w 226385"/>
                  <a:gd name="connsiteY61" fmla="*/ 49373 h 478736"/>
                  <a:gd name="connsiteX62" fmla="*/ 83020 w 226385"/>
                  <a:gd name="connsiteY62" fmla="*/ 44070 h 478736"/>
                  <a:gd name="connsiteX63" fmla="*/ 89969 w 226385"/>
                  <a:gd name="connsiteY63" fmla="*/ 41327 h 478736"/>
                  <a:gd name="connsiteX64" fmla="*/ 94541 w 226385"/>
                  <a:gd name="connsiteY64" fmla="*/ 37121 h 478736"/>
                  <a:gd name="connsiteX65" fmla="*/ 98198 w 226385"/>
                  <a:gd name="connsiteY65" fmla="*/ 31270 h 478736"/>
                  <a:gd name="connsiteX66" fmla="*/ 107158 w 226385"/>
                  <a:gd name="connsiteY66" fmla="*/ 29807 h 478736"/>
                  <a:gd name="connsiteX67" fmla="*/ 111912 w 226385"/>
                  <a:gd name="connsiteY67" fmla="*/ 27795 h 478736"/>
                  <a:gd name="connsiteX68" fmla="*/ 119775 w 226385"/>
                  <a:gd name="connsiteY68" fmla="*/ 30172 h 478736"/>
                  <a:gd name="connsiteX69" fmla="*/ 121787 w 226385"/>
                  <a:gd name="connsiteY69" fmla="*/ 27795 h 478736"/>
                  <a:gd name="connsiteX70" fmla="*/ 120324 w 226385"/>
                  <a:gd name="connsiteY70" fmla="*/ 20846 h 478736"/>
                  <a:gd name="connsiteX71" fmla="*/ 122336 w 226385"/>
                  <a:gd name="connsiteY71" fmla="*/ 15178 h 478736"/>
                  <a:gd name="connsiteX72" fmla="*/ 127273 w 226385"/>
                  <a:gd name="connsiteY72" fmla="*/ 12435 h 478736"/>
                  <a:gd name="connsiteX73" fmla="*/ 130199 w 226385"/>
                  <a:gd name="connsiteY73" fmla="*/ 9326 h 478736"/>
                  <a:gd name="connsiteX74" fmla="*/ 130199 w 226385"/>
                  <a:gd name="connsiteY74" fmla="*/ 4023 h 478736"/>
                  <a:gd name="connsiteX75" fmla="*/ 134405 w 226385"/>
                  <a:gd name="connsiteY75" fmla="*/ 2560 h 478736"/>
                  <a:gd name="connsiteX76" fmla="*/ 136050 w 226385"/>
                  <a:gd name="connsiteY76" fmla="*/ 0 h 478736"/>
                  <a:gd name="connsiteX77" fmla="*/ 137696 w 226385"/>
                  <a:gd name="connsiteY77" fmla="*/ 366 h 478736"/>
                  <a:gd name="connsiteX78" fmla="*/ 143365 w 226385"/>
                  <a:gd name="connsiteY78" fmla="*/ 2926 h 478736"/>
                  <a:gd name="connsiteX79" fmla="*/ 149217 w 226385"/>
                  <a:gd name="connsiteY79" fmla="*/ 8594 h 478736"/>
                  <a:gd name="connsiteX80" fmla="*/ 150679 w 226385"/>
                  <a:gd name="connsiteY80" fmla="*/ 16641 h 478736"/>
                  <a:gd name="connsiteX81" fmla="*/ 153057 w 226385"/>
                  <a:gd name="connsiteY81" fmla="*/ 20481 h 478736"/>
                  <a:gd name="connsiteX82" fmla="*/ 160371 w 226385"/>
                  <a:gd name="connsiteY82" fmla="*/ 20846 h 478736"/>
                  <a:gd name="connsiteX83" fmla="*/ 163846 w 226385"/>
                  <a:gd name="connsiteY83" fmla="*/ 34927 h 478736"/>
                  <a:gd name="connsiteX84" fmla="*/ 164394 w 226385"/>
                  <a:gd name="connsiteY84" fmla="*/ 44436 h 478736"/>
                  <a:gd name="connsiteX85" fmla="*/ 162931 w 226385"/>
                  <a:gd name="connsiteY85" fmla="*/ 56870 h 478736"/>
                  <a:gd name="connsiteX86" fmla="*/ 162931 w 226385"/>
                  <a:gd name="connsiteY86" fmla="*/ 61076 h 478736"/>
                  <a:gd name="connsiteX87" fmla="*/ 158177 w 226385"/>
                  <a:gd name="connsiteY87" fmla="*/ 73145 h 478736"/>
                  <a:gd name="connsiteX88" fmla="*/ 154154 w 226385"/>
                  <a:gd name="connsiteY88" fmla="*/ 78266 h 478736"/>
                  <a:gd name="connsiteX89" fmla="*/ 151045 w 226385"/>
                  <a:gd name="connsiteY89" fmla="*/ 79180 h 478736"/>
                  <a:gd name="connsiteX90" fmla="*/ 149034 w 226385"/>
                  <a:gd name="connsiteY90" fmla="*/ 83569 h 478736"/>
                  <a:gd name="connsiteX91" fmla="*/ 144280 w 226385"/>
                  <a:gd name="connsiteY91" fmla="*/ 88506 h 478736"/>
                  <a:gd name="connsiteX92" fmla="*/ 142268 w 226385"/>
                  <a:gd name="connsiteY92" fmla="*/ 97466 h 478736"/>
                  <a:gd name="connsiteX93" fmla="*/ 139708 w 226385"/>
                  <a:gd name="connsiteY93" fmla="*/ 103501 h 478736"/>
                  <a:gd name="connsiteX94" fmla="*/ 141354 w 226385"/>
                  <a:gd name="connsiteY94" fmla="*/ 110449 h 478736"/>
                  <a:gd name="connsiteX95" fmla="*/ 140622 w 226385"/>
                  <a:gd name="connsiteY95" fmla="*/ 114107 h 478736"/>
                  <a:gd name="connsiteX96" fmla="*/ 136050 w 226385"/>
                  <a:gd name="connsiteY96" fmla="*/ 122336 h 478736"/>
                  <a:gd name="connsiteX97" fmla="*/ 138245 w 226385"/>
                  <a:gd name="connsiteY97" fmla="*/ 124530 h 478736"/>
                  <a:gd name="connsiteX98" fmla="*/ 144828 w 226385"/>
                  <a:gd name="connsiteY98" fmla="*/ 118495 h 478736"/>
                  <a:gd name="connsiteX99" fmla="*/ 149582 w 226385"/>
                  <a:gd name="connsiteY99" fmla="*/ 115570 h 478736"/>
                  <a:gd name="connsiteX100" fmla="*/ 158177 w 226385"/>
                  <a:gd name="connsiteY100" fmla="*/ 114838 h 478736"/>
                  <a:gd name="connsiteX101" fmla="*/ 167503 w 226385"/>
                  <a:gd name="connsiteY101" fmla="*/ 114838 h 478736"/>
                  <a:gd name="connsiteX102" fmla="*/ 167503 w 226385"/>
                  <a:gd name="connsiteY102" fmla="*/ 119593 h 478736"/>
                  <a:gd name="connsiteX103" fmla="*/ 169880 w 226385"/>
                  <a:gd name="connsiteY103" fmla="*/ 126176 h 478736"/>
                  <a:gd name="connsiteX104" fmla="*/ 170429 w 226385"/>
                  <a:gd name="connsiteY104" fmla="*/ 135136 h 478736"/>
                  <a:gd name="connsiteX105" fmla="*/ 176646 w 226385"/>
                  <a:gd name="connsiteY105" fmla="*/ 139525 h 478736"/>
                  <a:gd name="connsiteX106" fmla="*/ 183961 w 226385"/>
                  <a:gd name="connsiteY106" fmla="*/ 143548 h 478736"/>
                  <a:gd name="connsiteX107" fmla="*/ 180852 w 226385"/>
                  <a:gd name="connsiteY107" fmla="*/ 155617 h 478736"/>
                  <a:gd name="connsiteX108" fmla="*/ 179206 w 226385"/>
                  <a:gd name="connsiteY108" fmla="*/ 164394 h 478736"/>
                  <a:gd name="connsiteX109" fmla="*/ 186155 w 226385"/>
                  <a:gd name="connsiteY109" fmla="*/ 165491 h 478736"/>
                  <a:gd name="connsiteX110" fmla="*/ 194567 w 226385"/>
                  <a:gd name="connsiteY110" fmla="*/ 168600 h 478736"/>
                  <a:gd name="connsiteX111" fmla="*/ 195664 w 226385"/>
                  <a:gd name="connsiteY111" fmla="*/ 173720 h 478736"/>
                  <a:gd name="connsiteX112" fmla="*/ 204259 w 226385"/>
                  <a:gd name="connsiteY112" fmla="*/ 181583 h 478736"/>
                  <a:gd name="connsiteX113" fmla="*/ 213402 w 226385"/>
                  <a:gd name="connsiteY113" fmla="*/ 180486 h 478736"/>
                  <a:gd name="connsiteX114" fmla="*/ 220533 w 226385"/>
                  <a:gd name="connsiteY114" fmla="*/ 175000 h 478736"/>
                  <a:gd name="connsiteX115" fmla="*/ 225836 w 226385"/>
                  <a:gd name="connsiteY115" fmla="*/ 175549 h 478736"/>
                  <a:gd name="connsiteX116" fmla="*/ 226385 w 226385"/>
                  <a:gd name="connsiteY116" fmla="*/ 178658 h 478736"/>
                  <a:gd name="connsiteX117" fmla="*/ 225836 w 226385"/>
                  <a:gd name="connsiteY117" fmla="*/ 180852 h 478736"/>
                  <a:gd name="connsiteX118" fmla="*/ 223459 w 226385"/>
                  <a:gd name="connsiteY118" fmla="*/ 183778 h 478736"/>
                  <a:gd name="connsiteX119" fmla="*/ 211390 w 226385"/>
                  <a:gd name="connsiteY119" fmla="*/ 192372 h 478736"/>
                  <a:gd name="connsiteX120" fmla="*/ 211390 w 226385"/>
                  <a:gd name="connsiteY120" fmla="*/ 194750 h 478736"/>
                  <a:gd name="connsiteX121" fmla="*/ 212304 w 226385"/>
                  <a:gd name="connsiteY121" fmla="*/ 198041 h 478736"/>
                  <a:gd name="connsiteX122" fmla="*/ 209561 w 226385"/>
                  <a:gd name="connsiteY122" fmla="*/ 198407 h 478736"/>
                  <a:gd name="connsiteX123" fmla="*/ 206087 w 226385"/>
                  <a:gd name="connsiteY123" fmla="*/ 199504 h 478736"/>
                  <a:gd name="connsiteX124" fmla="*/ 203893 w 226385"/>
                  <a:gd name="connsiteY124" fmla="*/ 201333 h 478736"/>
                  <a:gd name="connsiteX125" fmla="*/ 202979 w 226385"/>
                  <a:gd name="connsiteY125" fmla="*/ 203893 h 478736"/>
                  <a:gd name="connsiteX126" fmla="*/ 200236 w 226385"/>
                  <a:gd name="connsiteY126" fmla="*/ 204990 h 478736"/>
                  <a:gd name="connsiteX127" fmla="*/ 197492 w 226385"/>
                  <a:gd name="connsiteY127" fmla="*/ 208830 h 478736"/>
                  <a:gd name="connsiteX128" fmla="*/ 194933 w 226385"/>
                  <a:gd name="connsiteY128" fmla="*/ 214864 h 478736"/>
                  <a:gd name="connsiteX129" fmla="*/ 188167 w 226385"/>
                  <a:gd name="connsiteY129" fmla="*/ 216327 h 478736"/>
                  <a:gd name="connsiteX130" fmla="*/ 184326 w 226385"/>
                  <a:gd name="connsiteY130" fmla="*/ 218339 h 478736"/>
                  <a:gd name="connsiteX131" fmla="*/ 177560 w 226385"/>
                  <a:gd name="connsiteY131" fmla="*/ 223642 h 478736"/>
                  <a:gd name="connsiteX132" fmla="*/ 172806 w 226385"/>
                  <a:gd name="connsiteY132" fmla="*/ 226385 h 478736"/>
                  <a:gd name="connsiteX133" fmla="*/ 167503 w 226385"/>
                  <a:gd name="connsiteY133" fmla="*/ 231688 h 478736"/>
                  <a:gd name="connsiteX134" fmla="*/ 162017 w 226385"/>
                  <a:gd name="connsiteY134" fmla="*/ 233334 h 478736"/>
                  <a:gd name="connsiteX135" fmla="*/ 153423 w 226385"/>
                  <a:gd name="connsiteY135" fmla="*/ 233517 h 478736"/>
                  <a:gd name="connsiteX136" fmla="*/ 147571 w 226385"/>
                  <a:gd name="connsiteY136" fmla="*/ 234431 h 478736"/>
                  <a:gd name="connsiteX137" fmla="*/ 140805 w 226385"/>
                  <a:gd name="connsiteY137" fmla="*/ 252351 h 478736"/>
                  <a:gd name="connsiteX138" fmla="*/ 140073 w 226385"/>
                  <a:gd name="connsiteY138" fmla="*/ 257837 h 478736"/>
                  <a:gd name="connsiteX139" fmla="*/ 140622 w 226385"/>
                  <a:gd name="connsiteY139" fmla="*/ 262409 h 478736"/>
                  <a:gd name="connsiteX140" fmla="*/ 136599 w 226385"/>
                  <a:gd name="connsiteY140" fmla="*/ 265518 h 478736"/>
                  <a:gd name="connsiteX141" fmla="*/ 136965 w 226385"/>
                  <a:gd name="connsiteY141" fmla="*/ 268444 h 478736"/>
                  <a:gd name="connsiteX142" fmla="*/ 139708 w 226385"/>
                  <a:gd name="connsiteY142" fmla="*/ 276307 h 478736"/>
                  <a:gd name="connsiteX143" fmla="*/ 144828 w 226385"/>
                  <a:gd name="connsiteY143" fmla="*/ 286913 h 478736"/>
                  <a:gd name="connsiteX144" fmla="*/ 155434 w 226385"/>
                  <a:gd name="connsiteY144" fmla="*/ 294776 h 478736"/>
                  <a:gd name="connsiteX145" fmla="*/ 158908 w 226385"/>
                  <a:gd name="connsiteY145" fmla="*/ 299348 h 478736"/>
                  <a:gd name="connsiteX146" fmla="*/ 160006 w 226385"/>
                  <a:gd name="connsiteY146" fmla="*/ 306845 h 478736"/>
                  <a:gd name="connsiteX147" fmla="*/ 159457 w 226385"/>
                  <a:gd name="connsiteY147" fmla="*/ 313794 h 478736"/>
                  <a:gd name="connsiteX148" fmla="*/ 160371 w 226385"/>
                  <a:gd name="connsiteY148" fmla="*/ 319280 h 478736"/>
                  <a:gd name="connsiteX149" fmla="*/ 165126 w 226385"/>
                  <a:gd name="connsiteY149" fmla="*/ 319828 h 478736"/>
                  <a:gd name="connsiteX150" fmla="*/ 166771 w 226385"/>
                  <a:gd name="connsiteY150" fmla="*/ 324034 h 478736"/>
                  <a:gd name="connsiteX151" fmla="*/ 164029 w 226385"/>
                  <a:gd name="connsiteY151" fmla="*/ 326960 h 478736"/>
                  <a:gd name="connsiteX152" fmla="*/ 161286 w 226385"/>
                  <a:gd name="connsiteY152" fmla="*/ 333177 h 478736"/>
                  <a:gd name="connsiteX153" fmla="*/ 160006 w 226385"/>
                  <a:gd name="connsiteY153" fmla="*/ 337383 h 478736"/>
                  <a:gd name="connsiteX154" fmla="*/ 159822 w 226385"/>
                  <a:gd name="connsiteY154" fmla="*/ 342503 h 478736"/>
                  <a:gd name="connsiteX155" fmla="*/ 158177 w 226385"/>
                  <a:gd name="connsiteY155" fmla="*/ 344880 h 478736"/>
                  <a:gd name="connsiteX156" fmla="*/ 154154 w 226385"/>
                  <a:gd name="connsiteY156" fmla="*/ 348172 h 478736"/>
                  <a:gd name="connsiteX157" fmla="*/ 152325 w 226385"/>
                  <a:gd name="connsiteY157" fmla="*/ 351829 h 478736"/>
                  <a:gd name="connsiteX158" fmla="*/ 151960 w 226385"/>
                  <a:gd name="connsiteY158" fmla="*/ 358047 h 478736"/>
                  <a:gd name="connsiteX159" fmla="*/ 154885 w 226385"/>
                  <a:gd name="connsiteY159" fmla="*/ 365910 h 478736"/>
                  <a:gd name="connsiteX160" fmla="*/ 163480 w 226385"/>
                  <a:gd name="connsiteY160" fmla="*/ 371761 h 478736"/>
                  <a:gd name="connsiteX161" fmla="*/ 172258 w 226385"/>
                  <a:gd name="connsiteY161" fmla="*/ 380904 h 478736"/>
                  <a:gd name="connsiteX162" fmla="*/ 173355 w 226385"/>
                  <a:gd name="connsiteY162" fmla="*/ 383465 h 478736"/>
                  <a:gd name="connsiteX163" fmla="*/ 174086 w 226385"/>
                  <a:gd name="connsiteY163" fmla="*/ 387305 h 478736"/>
                  <a:gd name="connsiteX164" fmla="*/ 175000 w 226385"/>
                  <a:gd name="connsiteY164" fmla="*/ 403031 h 478736"/>
                  <a:gd name="connsiteX165" fmla="*/ 177743 w 226385"/>
                  <a:gd name="connsiteY165" fmla="*/ 411260 h 478736"/>
                  <a:gd name="connsiteX166" fmla="*/ 178657 w 226385"/>
                  <a:gd name="connsiteY166" fmla="*/ 411808 h 478736"/>
                  <a:gd name="connsiteX167" fmla="*/ 181035 w 226385"/>
                  <a:gd name="connsiteY167" fmla="*/ 419306 h 478736"/>
                  <a:gd name="connsiteX168" fmla="*/ 187984 w 226385"/>
                  <a:gd name="connsiteY168" fmla="*/ 434484 h 478736"/>
                  <a:gd name="connsiteX169" fmla="*/ 187252 w 226385"/>
                  <a:gd name="connsiteY169" fmla="*/ 438141 h 478736"/>
                  <a:gd name="connsiteX170" fmla="*/ 178657 w 226385"/>
                  <a:gd name="connsiteY170" fmla="*/ 451490 h 478736"/>
                  <a:gd name="connsiteX171" fmla="*/ 173537 w 226385"/>
                  <a:gd name="connsiteY171" fmla="*/ 455330 h 478736"/>
                  <a:gd name="connsiteX172" fmla="*/ 170246 w 226385"/>
                  <a:gd name="connsiteY172" fmla="*/ 460816 h 478736"/>
                  <a:gd name="connsiteX173" fmla="*/ 169149 w 226385"/>
                  <a:gd name="connsiteY173" fmla="*/ 467582 h 478736"/>
                  <a:gd name="connsiteX174" fmla="*/ 166771 w 226385"/>
                  <a:gd name="connsiteY174" fmla="*/ 473616 h 478736"/>
                  <a:gd name="connsiteX175" fmla="*/ 164577 w 226385"/>
                  <a:gd name="connsiteY175" fmla="*/ 477091 h 478736"/>
                  <a:gd name="connsiteX176" fmla="*/ 164029 w 226385"/>
                  <a:gd name="connsiteY176" fmla="*/ 478737 h 478736"/>
                  <a:gd name="connsiteX177" fmla="*/ 159274 w 226385"/>
                  <a:gd name="connsiteY177" fmla="*/ 475079 h 478736"/>
                  <a:gd name="connsiteX178" fmla="*/ 159822 w 226385"/>
                  <a:gd name="connsiteY178" fmla="*/ 469228 h 478736"/>
                  <a:gd name="connsiteX179" fmla="*/ 161468 w 226385"/>
                  <a:gd name="connsiteY179" fmla="*/ 463010 h 478736"/>
                  <a:gd name="connsiteX180" fmla="*/ 166040 w 226385"/>
                  <a:gd name="connsiteY180" fmla="*/ 451856 h 478736"/>
                  <a:gd name="connsiteX181" fmla="*/ 166040 w 226385"/>
                  <a:gd name="connsiteY181" fmla="*/ 446735 h 478736"/>
                  <a:gd name="connsiteX182" fmla="*/ 167686 w 226385"/>
                  <a:gd name="connsiteY182" fmla="*/ 438689 h 478736"/>
                  <a:gd name="connsiteX183" fmla="*/ 162748 w 226385"/>
                  <a:gd name="connsiteY183" fmla="*/ 435947 h 478736"/>
                  <a:gd name="connsiteX184" fmla="*/ 159274 w 226385"/>
                  <a:gd name="connsiteY184" fmla="*/ 433386 h 478736"/>
                  <a:gd name="connsiteX185" fmla="*/ 159822 w 226385"/>
                  <a:gd name="connsiteY185" fmla="*/ 430095 h 478736"/>
                  <a:gd name="connsiteX186" fmla="*/ 163846 w 226385"/>
                  <a:gd name="connsiteY186" fmla="*/ 430826 h 478736"/>
                  <a:gd name="connsiteX187" fmla="*/ 162931 w 226385"/>
                  <a:gd name="connsiteY187" fmla="*/ 426072 h 478736"/>
                  <a:gd name="connsiteX188" fmla="*/ 163846 w 226385"/>
                  <a:gd name="connsiteY188" fmla="*/ 419671 h 478736"/>
                  <a:gd name="connsiteX189" fmla="*/ 161834 w 226385"/>
                  <a:gd name="connsiteY189" fmla="*/ 407420 h 478736"/>
                  <a:gd name="connsiteX190" fmla="*/ 156531 w 226385"/>
                  <a:gd name="connsiteY190" fmla="*/ 395168 h 478736"/>
                  <a:gd name="connsiteX191" fmla="*/ 154520 w 226385"/>
                  <a:gd name="connsiteY191" fmla="*/ 386573 h 478736"/>
                  <a:gd name="connsiteX192" fmla="*/ 152508 w 226385"/>
                  <a:gd name="connsiteY192" fmla="*/ 388219 h 478736"/>
                  <a:gd name="connsiteX193" fmla="*/ 151594 w 226385"/>
                  <a:gd name="connsiteY193" fmla="*/ 390048 h 478736"/>
                  <a:gd name="connsiteX194" fmla="*/ 149217 w 226385"/>
                  <a:gd name="connsiteY194" fmla="*/ 382916 h 478736"/>
                  <a:gd name="connsiteX195" fmla="*/ 147022 w 226385"/>
                  <a:gd name="connsiteY195" fmla="*/ 372127 h 478736"/>
                  <a:gd name="connsiteX196" fmla="*/ 144280 w 226385"/>
                  <a:gd name="connsiteY196" fmla="*/ 364812 h 478736"/>
                  <a:gd name="connsiteX197" fmla="*/ 141719 w 226385"/>
                  <a:gd name="connsiteY197" fmla="*/ 355304 h 478736"/>
                  <a:gd name="connsiteX198" fmla="*/ 139708 w 226385"/>
                  <a:gd name="connsiteY198" fmla="*/ 343966 h 478736"/>
                  <a:gd name="connsiteX199" fmla="*/ 138062 w 226385"/>
                  <a:gd name="connsiteY199" fmla="*/ 326411 h 478736"/>
                  <a:gd name="connsiteX200" fmla="*/ 138245 w 226385"/>
                  <a:gd name="connsiteY200" fmla="*/ 314891 h 478736"/>
                  <a:gd name="connsiteX201" fmla="*/ 136416 w 226385"/>
                  <a:gd name="connsiteY201" fmla="*/ 314342 h 478736"/>
                  <a:gd name="connsiteX202" fmla="*/ 134953 w 226385"/>
                  <a:gd name="connsiteY202" fmla="*/ 313976 h 478736"/>
                  <a:gd name="connsiteX203" fmla="*/ 129285 w 226385"/>
                  <a:gd name="connsiteY203" fmla="*/ 311234 h 478736"/>
                  <a:gd name="connsiteX204" fmla="*/ 124896 w 226385"/>
                  <a:gd name="connsiteY204" fmla="*/ 307393 h 478736"/>
                  <a:gd name="connsiteX205" fmla="*/ 121239 w 226385"/>
                  <a:gd name="connsiteY205" fmla="*/ 303188 h 478736"/>
                  <a:gd name="connsiteX206" fmla="*/ 118130 w 226385"/>
                  <a:gd name="connsiteY206" fmla="*/ 304468 h 478736"/>
                  <a:gd name="connsiteX207" fmla="*/ 115935 w 226385"/>
                  <a:gd name="connsiteY207" fmla="*/ 295690 h 478736"/>
                  <a:gd name="connsiteX208" fmla="*/ 113741 w 226385"/>
                  <a:gd name="connsiteY208" fmla="*/ 290570 h 478736"/>
                  <a:gd name="connsiteX209" fmla="*/ 113741 w 226385"/>
                  <a:gd name="connsiteY209" fmla="*/ 299530 h 478736"/>
                  <a:gd name="connsiteX210" fmla="*/ 111364 w 226385"/>
                  <a:gd name="connsiteY210" fmla="*/ 309771 h 478736"/>
                  <a:gd name="connsiteX211" fmla="*/ 104963 w 226385"/>
                  <a:gd name="connsiteY211" fmla="*/ 313794 h 478736"/>
                  <a:gd name="connsiteX212" fmla="*/ 98015 w 226385"/>
                  <a:gd name="connsiteY212" fmla="*/ 317085 h 478736"/>
                  <a:gd name="connsiteX213" fmla="*/ 92894 w 226385"/>
                  <a:gd name="connsiteY213" fmla="*/ 321474 h 478736"/>
                  <a:gd name="connsiteX214" fmla="*/ 87774 w 226385"/>
                  <a:gd name="connsiteY214" fmla="*/ 324766 h 478736"/>
                  <a:gd name="connsiteX215" fmla="*/ 83386 w 226385"/>
                  <a:gd name="connsiteY215" fmla="*/ 328789 h 478736"/>
                  <a:gd name="connsiteX216" fmla="*/ 78631 w 226385"/>
                  <a:gd name="connsiteY216" fmla="*/ 334274 h 478736"/>
                  <a:gd name="connsiteX217" fmla="*/ 76254 w 226385"/>
                  <a:gd name="connsiteY217" fmla="*/ 332263 h 478736"/>
                  <a:gd name="connsiteX218" fmla="*/ 73328 w 226385"/>
                  <a:gd name="connsiteY218" fmla="*/ 332629 h 478736"/>
                  <a:gd name="connsiteX219" fmla="*/ 70951 w 226385"/>
                  <a:gd name="connsiteY219" fmla="*/ 330068 h 478736"/>
                  <a:gd name="connsiteX220" fmla="*/ 67842 w 226385"/>
                  <a:gd name="connsiteY220" fmla="*/ 334457 h 478736"/>
                  <a:gd name="connsiteX221" fmla="*/ 63454 w 226385"/>
                  <a:gd name="connsiteY221" fmla="*/ 332263 h 478736"/>
                  <a:gd name="connsiteX222" fmla="*/ 58699 w 226385"/>
                  <a:gd name="connsiteY222" fmla="*/ 330617 h 478736"/>
                  <a:gd name="connsiteX223" fmla="*/ 56505 w 226385"/>
                  <a:gd name="connsiteY223" fmla="*/ 328789 h 478736"/>
                  <a:gd name="connsiteX224" fmla="*/ 58150 w 226385"/>
                  <a:gd name="connsiteY224" fmla="*/ 324766 h 478736"/>
                  <a:gd name="connsiteX225" fmla="*/ 53579 w 226385"/>
                  <a:gd name="connsiteY225" fmla="*/ 327874 h 478736"/>
                  <a:gd name="connsiteX226" fmla="*/ 50836 w 226385"/>
                  <a:gd name="connsiteY226" fmla="*/ 326777 h 478736"/>
                  <a:gd name="connsiteX227" fmla="*/ 51933 w 226385"/>
                  <a:gd name="connsiteY227" fmla="*/ 318731 h 4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Lst>
                <a:rect l="l" t="t" r="r" b="b"/>
                <a:pathLst>
                  <a:path w="226385" h="478736">
                    <a:moveTo>
                      <a:pt x="51933" y="318731"/>
                    </a:moveTo>
                    <a:lnTo>
                      <a:pt x="53945" y="312331"/>
                    </a:lnTo>
                    <a:lnTo>
                      <a:pt x="55225" y="304833"/>
                    </a:lnTo>
                    <a:lnTo>
                      <a:pt x="58150" y="297336"/>
                    </a:lnTo>
                    <a:lnTo>
                      <a:pt x="58150" y="287827"/>
                    </a:lnTo>
                    <a:lnTo>
                      <a:pt x="55773" y="274112"/>
                    </a:lnTo>
                    <a:lnTo>
                      <a:pt x="53945" y="270638"/>
                    </a:lnTo>
                    <a:lnTo>
                      <a:pt x="53579" y="267163"/>
                    </a:lnTo>
                    <a:lnTo>
                      <a:pt x="50836" y="261677"/>
                    </a:lnTo>
                    <a:lnTo>
                      <a:pt x="44070" y="251254"/>
                    </a:lnTo>
                    <a:lnTo>
                      <a:pt x="42424" y="246317"/>
                    </a:lnTo>
                    <a:lnTo>
                      <a:pt x="40961" y="251986"/>
                    </a:lnTo>
                    <a:lnTo>
                      <a:pt x="36024" y="249243"/>
                    </a:lnTo>
                    <a:lnTo>
                      <a:pt x="32915" y="243208"/>
                    </a:lnTo>
                    <a:lnTo>
                      <a:pt x="34195" y="239368"/>
                    </a:lnTo>
                    <a:lnTo>
                      <a:pt x="39499" y="241563"/>
                    </a:lnTo>
                    <a:lnTo>
                      <a:pt x="38767" y="239003"/>
                    </a:lnTo>
                    <a:lnTo>
                      <a:pt x="35110" y="236625"/>
                    </a:lnTo>
                    <a:lnTo>
                      <a:pt x="36573" y="233882"/>
                    </a:lnTo>
                    <a:lnTo>
                      <a:pt x="36024" y="231139"/>
                    </a:lnTo>
                    <a:lnTo>
                      <a:pt x="17372" y="221813"/>
                    </a:lnTo>
                    <a:lnTo>
                      <a:pt x="17189" y="216876"/>
                    </a:lnTo>
                    <a:lnTo>
                      <a:pt x="13166" y="215962"/>
                    </a:lnTo>
                    <a:lnTo>
                      <a:pt x="10423" y="212122"/>
                    </a:lnTo>
                    <a:lnTo>
                      <a:pt x="9509" y="213401"/>
                    </a:lnTo>
                    <a:lnTo>
                      <a:pt x="6400" y="210841"/>
                    </a:lnTo>
                    <a:lnTo>
                      <a:pt x="4572" y="206270"/>
                    </a:lnTo>
                    <a:lnTo>
                      <a:pt x="0" y="199687"/>
                    </a:lnTo>
                    <a:lnTo>
                      <a:pt x="366" y="191458"/>
                    </a:lnTo>
                    <a:lnTo>
                      <a:pt x="914" y="187801"/>
                    </a:lnTo>
                    <a:lnTo>
                      <a:pt x="3291" y="185789"/>
                    </a:lnTo>
                    <a:lnTo>
                      <a:pt x="8778" y="187435"/>
                    </a:lnTo>
                    <a:lnTo>
                      <a:pt x="7863" y="173903"/>
                    </a:lnTo>
                    <a:lnTo>
                      <a:pt x="8412" y="172623"/>
                    </a:lnTo>
                    <a:lnTo>
                      <a:pt x="10423" y="171160"/>
                    </a:lnTo>
                    <a:lnTo>
                      <a:pt x="12252" y="168966"/>
                    </a:lnTo>
                    <a:lnTo>
                      <a:pt x="16641" y="170063"/>
                    </a:lnTo>
                    <a:lnTo>
                      <a:pt x="18835" y="169331"/>
                    </a:lnTo>
                    <a:lnTo>
                      <a:pt x="21395" y="166588"/>
                    </a:lnTo>
                    <a:lnTo>
                      <a:pt x="21578" y="164028"/>
                    </a:lnTo>
                    <a:lnTo>
                      <a:pt x="20847" y="163846"/>
                    </a:lnTo>
                    <a:lnTo>
                      <a:pt x="19018" y="159091"/>
                    </a:lnTo>
                    <a:lnTo>
                      <a:pt x="18469" y="152325"/>
                    </a:lnTo>
                    <a:lnTo>
                      <a:pt x="19749" y="146291"/>
                    </a:lnTo>
                    <a:lnTo>
                      <a:pt x="24687" y="146656"/>
                    </a:lnTo>
                    <a:lnTo>
                      <a:pt x="26515" y="144645"/>
                    </a:lnTo>
                    <a:lnTo>
                      <a:pt x="27978" y="135685"/>
                    </a:lnTo>
                    <a:lnTo>
                      <a:pt x="27246" y="123981"/>
                    </a:lnTo>
                    <a:lnTo>
                      <a:pt x="30904" y="120507"/>
                    </a:lnTo>
                    <a:lnTo>
                      <a:pt x="37304" y="119044"/>
                    </a:lnTo>
                    <a:lnTo>
                      <a:pt x="43156" y="120141"/>
                    </a:lnTo>
                    <a:lnTo>
                      <a:pt x="46996" y="120141"/>
                    </a:lnTo>
                    <a:lnTo>
                      <a:pt x="49007" y="117947"/>
                    </a:lnTo>
                    <a:lnTo>
                      <a:pt x="51933" y="108987"/>
                    </a:lnTo>
                    <a:lnTo>
                      <a:pt x="60345" y="92895"/>
                    </a:lnTo>
                    <a:lnTo>
                      <a:pt x="61991" y="87774"/>
                    </a:lnTo>
                    <a:lnTo>
                      <a:pt x="61259" y="83569"/>
                    </a:lnTo>
                    <a:lnTo>
                      <a:pt x="63637" y="79546"/>
                    </a:lnTo>
                    <a:lnTo>
                      <a:pt x="71317" y="74608"/>
                    </a:lnTo>
                    <a:lnTo>
                      <a:pt x="74059" y="69122"/>
                    </a:lnTo>
                    <a:lnTo>
                      <a:pt x="73328" y="56688"/>
                    </a:lnTo>
                    <a:lnTo>
                      <a:pt x="76620" y="49373"/>
                    </a:lnTo>
                    <a:lnTo>
                      <a:pt x="83020" y="44070"/>
                    </a:lnTo>
                    <a:lnTo>
                      <a:pt x="89969" y="41327"/>
                    </a:lnTo>
                    <a:lnTo>
                      <a:pt x="94541" y="37121"/>
                    </a:lnTo>
                    <a:lnTo>
                      <a:pt x="98198" y="31270"/>
                    </a:lnTo>
                    <a:lnTo>
                      <a:pt x="107158" y="29807"/>
                    </a:lnTo>
                    <a:lnTo>
                      <a:pt x="111912" y="27795"/>
                    </a:lnTo>
                    <a:lnTo>
                      <a:pt x="119775" y="30172"/>
                    </a:lnTo>
                    <a:lnTo>
                      <a:pt x="121787" y="27795"/>
                    </a:lnTo>
                    <a:lnTo>
                      <a:pt x="120324" y="20846"/>
                    </a:lnTo>
                    <a:lnTo>
                      <a:pt x="122336" y="15178"/>
                    </a:lnTo>
                    <a:lnTo>
                      <a:pt x="127273" y="12435"/>
                    </a:lnTo>
                    <a:lnTo>
                      <a:pt x="130199" y="9326"/>
                    </a:lnTo>
                    <a:lnTo>
                      <a:pt x="130199" y="4023"/>
                    </a:lnTo>
                    <a:lnTo>
                      <a:pt x="134405" y="2560"/>
                    </a:lnTo>
                    <a:lnTo>
                      <a:pt x="136050" y="0"/>
                    </a:lnTo>
                    <a:lnTo>
                      <a:pt x="137696" y="366"/>
                    </a:lnTo>
                    <a:lnTo>
                      <a:pt x="143365" y="2926"/>
                    </a:lnTo>
                    <a:lnTo>
                      <a:pt x="149217" y="8594"/>
                    </a:lnTo>
                    <a:lnTo>
                      <a:pt x="150679" y="16641"/>
                    </a:lnTo>
                    <a:lnTo>
                      <a:pt x="153057" y="20481"/>
                    </a:lnTo>
                    <a:lnTo>
                      <a:pt x="160371" y="20846"/>
                    </a:lnTo>
                    <a:lnTo>
                      <a:pt x="163846" y="34927"/>
                    </a:lnTo>
                    <a:lnTo>
                      <a:pt x="164394" y="44436"/>
                    </a:lnTo>
                    <a:lnTo>
                      <a:pt x="162931" y="56870"/>
                    </a:lnTo>
                    <a:lnTo>
                      <a:pt x="162931" y="61076"/>
                    </a:lnTo>
                    <a:lnTo>
                      <a:pt x="158177" y="73145"/>
                    </a:lnTo>
                    <a:lnTo>
                      <a:pt x="154154" y="78266"/>
                    </a:lnTo>
                    <a:lnTo>
                      <a:pt x="151045" y="79180"/>
                    </a:lnTo>
                    <a:lnTo>
                      <a:pt x="149034" y="83569"/>
                    </a:lnTo>
                    <a:lnTo>
                      <a:pt x="144280" y="88506"/>
                    </a:lnTo>
                    <a:lnTo>
                      <a:pt x="142268" y="97466"/>
                    </a:lnTo>
                    <a:lnTo>
                      <a:pt x="139708" y="103501"/>
                    </a:lnTo>
                    <a:lnTo>
                      <a:pt x="141354" y="110449"/>
                    </a:lnTo>
                    <a:lnTo>
                      <a:pt x="140622" y="114107"/>
                    </a:lnTo>
                    <a:lnTo>
                      <a:pt x="136050" y="122336"/>
                    </a:lnTo>
                    <a:lnTo>
                      <a:pt x="138245" y="124530"/>
                    </a:lnTo>
                    <a:lnTo>
                      <a:pt x="144828" y="118495"/>
                    </a:lnTo>
                    <a:lnTo>
                      <a:pt x="149582" y="115570"/>
                    </a:lnTo>
                    <a:lnTo>
                      <a:pt x="158177" y="114838"/>
                    </a:lnTo>
                    <a:lnTo>
                      <a:pt x="167503" y="114838"/>
                    </a:lnTo>
                    <a:lnTo>
                      <a:pt x="167503" y="119593"/>
                    </a:lnTo>
                    <a:lnTo>
                      <a:pt x="169880" y="126176"/>
                    </a:lnTo>
                    <a:lnTo>
                      <a:pt x="170429" y="135136"/>
                    </a:lnTo>
                    <a:lnTo>
                      <a:pt x="176646" y="139525"/>
                    </a:lnTo>
                    <a:lnTo>
                      <a:pt x="183961" y="143548"/>
                    </a:lnTo>
                    <a:lnTo>
                      <a:pt x="180852" y="155617"/>
                    </a:lnTo>
                    <a:lnTo>
                      <a:pt x="179206" y="164394"/>
                    </a:lnTo>
                    <a:lnTo>
                      <a:pt x="186155" y="165491"/>
                    </a:lnTo>
                    <a:lnTo>
                      <a:pt x="194567" y="168600"/>
                    </a:lnTo>
                    <a:lnTo>
                      <a:pt x="195664" y="173720"/>
                    </a:lnTo>
                    <a:lnTo>
                      <a:pt x="204259" y="181583"/>
                    </a:lnTo>
                    <a:lnTo>
                      <a:pt x="213402" y="180486"/>
                    </a:lnTo>
                    <a:lnTo>
                      <a:pt x="220533" y="175000"/>
                    </a:lnTo>
                    <a:lnTo>
                      <a:pt x="225836" y="175549"/>
                    </a:lnTo>
                    <a:lnTo>
                      <a:pt x="226385" y="178658"/>
                    </a:lnTo>
                    <a:lnTo>
                      <a:pt x="225836" y="180852"/>
                    </a:lnTo>
                    <a:lnTo>
                      <a:pt x="223459" y="183778"/>
                    </a:lnTo>
                    <a:lnTo>
                      <a:pt x="211390" y="192372"/>
                    </a:lnTo>
                    <a:lnTo>
                      <a:pt x="211390" y="194750"/>
                    </a:lnTo>
                    <a:lnTo>
                      <a:pt x="212304" y="198041"/>
                    </a:lnTo>
                    <a:lnTo>
                      <a:pt x="209561" y="198407"/>
                    </a:lnTo>
                    <a:lnTo>
                      <a:pt x="206087" y="199504"/>
                    </a:lnTo>
                    <a:lnTo>
                      <a:pt x="203893" y="201333"/>
                    </a:lnTo>
                    <a:lnTo>
                      <a:pt x="202979" y="203893"/>
                    </a:lnTo>
                    <a:lnTo>
                      <a:pt x="200236" y="204990"/>
                    </a:lnTo>
                    <a:lnTo>
                      <a:pt x="197492" y="208830"/>
                    </a:lnTo>
                    <a:lnTo>
                      <a:pt x="194933" y="214864"/>
                    </a:lnTo>
                    <a:lnTo>
                      <a:pt x="188167" y="216327"/>
                    </a:lnTo>
                    <a:lnTo>
                      <a:pt x="184326" y="218339"/>
                    </a:lnTo>
                    <a:lnTo>
                      <a:pt x="177560" y="223642"/>
                    </a:lnTo>
                    <a:lnTo>
                      <a:pt x="172806" y="226385"/>
                    </a:lnTo>
                    <a:lnTo>
                      <a:pt x="167503" y="231688"/>
                    </a:lnTo>
                    <a:lnTo>
                      <a:pt x="162017" y="233334"/>
                    </a:lnTo>
                    <a:lnTo>
                      <a:pt x="153423" y="233517"/>
                    </a:lnTo>
                    <a:lnTo>
                      <a:pt x="147571" y="234431"/>
                    </a:lnTo>
                    <a:lnTo>
                      <a:pt x="140805" y="252351"/>
                    </a:lnTo>
                    <a:lnTo>
                      <a:pt x="140073" y="257837"/>
                    </a:lnTo>
                    <a:lnTo>
                      <a:pt x="140622" y="262409"/>
                    </a:lnTo>
                    <a:lnTo>
                      <a:pt x="136599" y="265518"/>
                    </a:lnTo>
                    <a:lnTo>
                      <a:pt x="136965" y="268444"/>
                    </a:lnTo>
                    <a:lnTo>
                      <a:pt x="139708" y="276307"/>
                    </a:lnTo>
                    <a:lnTo>
                      <a:pt x="144828" y="286913"/>
                    </a:lnTo>
                    <a:lnTo>
                      <a:pt x="155434" y="294776"/>
                    </a:lnTo>
                    <a:lnTo>
                      <a:pt x="158908" y="299348"/>
                    </a:lnTo>
                    <a:lnTo>
                      <a:pt x="160006" y="306845"/>
                    </a:lnTo>
                    <a:lnTo>
                      <a:pt x="159457" y="313794"/>
                    </a:lnTo>
                    <a:lnTo>
                      <a:pt x="160371" y="319280"/>
                    </a:lnTo>
                    <a:lnTo>
                      <a:pt x="165126" y="319828"/>
                    </a:lnTo>
                    <a:lnTo>
                      <a:pt x="166771" y="324034"/>
                    </a:lnTo>
                    <a:lnTo>
                      <a:pt x="164029" y="326960"/>
                    </a:lnTo>
                    <a:lnTo>
                      <a:pt x="161286" y="333177"/>
                    </a:lnTo>
                    <a:lnTo>
                      <a:pt x="160006" y="337383"/>
                    </a:lnTo>
                    <a:lnTo>
                      <a:pt x="159822" y="342503"/>
                    </a:lnTo>
                    <a:lnTo>
                      <a:pt x="158177" y="344880"/>
                    </a:lnTo>
                    <a:lnTo>
                      <a:pt x="154154" y="348172"/>
                    </a:lnTo>
                    <a:lnTo>
                      <a:pt x="152325" y="351829"/>
                    </a:lnTo>
                    <a:lnTo>
                      <a:pt x="151960" y="358047"/>
                    </a:lnTo>
                    <a:lnTo>
                      <a:pt x="154885" y="365910"/>
                    </a:lnTo>
                    <a:lnTo>
                      <a:pt x="163480" y="371761"/>
                    </a:lnTo>
                    <a:lnTo>
                      <a:pt x="172258" y="380904"/>
                    </a:lnTo>
                    <a:lnTo>
                      <a:pt x="173355" y="383465"/>
                    </a:lnTo>
                    <a:lnTo>
                      <a:pt x="174086" y="387305"/>
                    </a:lnTo>
                    <a:lnTo>
                      <a:pt x="175000" y="403031"/>
                    </a:lnTo>
                    <a:lnTo>
                      <a:pt x="177743" y="411260"/>
                    </a:lnTo>
                    <a:lnTo>
                      <a:pt x="178657" y="411808"/>
                    </a:lnTo>
                    <a:lnTo>
                      <a:pt x="181035" y="419306"/>
                    </a:lnTo>
                    <a:lnTo>
                      <a:pt x="187984" y="434484"/>
                    </a:lnTo>
                    <a:lnTo>
                      <a:pt x="187252" y="438141"/>
                    </a:lnTo>
                    <a:lnTo>
                      <a:pt x="178657" y="451490"/>
                    </a:lnTo>
                    <a:lnTo>
                      <a:pt x="173537" y="455330"/>
                    </a:lnTo>
                    <a:lnTo>
                      <a:pt x="170246" y="460816"/>
                    </a:lnTo>
                    <a:lnTo>
                      <a:pt x="169149" y="467582"/>
                    </a:lnTo>
                    <a:lnTo>
                      <a:pt x="166771" y="473616"/>
                    </a:lnTo>
                    <a:lnTo>
                      <a:pt x="164577" y="477091"/>
                    </a:lnTo>
                    <a:lnTo>
                      <a:pt x="164029" y="478737"/>
                    </a:lnTo>
                    <a:lnTo>
                      <a:pt x="159274" y="475079"/>
                    </a:lnTo>
                    <a:lnTo>
                      <a:pt x="159822" y="469228"/>
                    </a:lnTo>
                    <a:lnTo>
                      <a:pt x="161468" y="463010"/>
                    </a:lnTo>
                    <a:lnTo>
                      <a:pt x="166040" y="451856"/>
                    </a:lnTo>
                    <a:lnTo>
                      <a:pt x="166040" y="446735"/>
                    </a:lnTo>
                    <a:lnTo>
                      <a:pt x="167686" y="438689"/>
                    </a:lnTo>
                    <a:lnTo>
                      <a:pt x="162748" y="435947"/>
                    </a:lnTo>
                    <a:lnTo>
                      <a:pt x="159274" y="433386"/>
                    </a:lnTo>
                    <a:lnTo>
                      <a:pt x="159822" y="430095"/>
                    </a:lnTo>
                    <a:lnTo>
                      <a:pt x="163846" y="430826"/>
                    </a:lnTo>
                    <a:lnTo>
                      <a:pt x="162931" y="426072"/>
                    </a:lnTo>
                    <a:lnTo>
                      <a:pt x="163846" y="419671"/>
                    </a:lnTo>
                    <a:lnTo>
                      <a:pt x="161834" y="407420"/>
                    </a:lnTo>
                    <a:lnTo>
                      <a:pt x="156531" y="395168"/>
                    </a:lnTo>
                    <a:lnTo>
                      <a:pt x="154520" y="386573"/>
                    </a:lnTo>
                    <a:lnTo>
                      <a:pt x="152508" y="388219"/>
                    </a:lnTo>
                    <a:lnTo>
                      <a:pt x="151594" y="390048"/>
                    </a:lnTo>
                    <a:lnTo>
                      <a:pt x="149217" y="382916"/>
                    </a:lnTo>
                    <a:lnTo>
                      <a:pt x="147022" y="372127"/>
                    </a:lnTo>
                    <a:lnTo>
                      <a:pt x="144280" y="364812"/>
                    </a:lnTo>
                    <a:lnTo>
                      <a:pt x="141719" y="355304"/>
                    </a:lnTo>
                    <a:lnTo>
                      <a:pt x="139708" y="343966"/>
                    </a:lnTo>
                    <a:lnTo>
                      <a:pt x="138062" y="326411"/>
                    </a:lnTo>
                    <a:lnTo>
                      <a:pt x="138245" y="314891"/>
                    </a:lnTo>
                    <a:lnTo>
                      <a:pt x="136416" y="314342"/>
                    </a:lnTo>
                    <a:lnTo>
                      <a:pt x="134953" y="313976"/>
                    </a:lnTo>
                    <a:lnTo>
                      <a:pt x="129285" y="311234"/>
                    </a:lnTo>
                    <a:lnTo>
                      <a:pt x="124896" y="307393"/>
                    </a:lnTo>
                    <a:lnTo>
                      <a:pt x="121239" y="303188"/>
                    </a:lnTo>
                    <a:lnTo>
                      <a:pt x="118130" y="304468"/>
                    </a:lnTo>
                    <a:lnTo>
                      <a:pt x="115935" y="295690"/>
                    </a:lnTo>
                    <a:lnTo>
                      <a:pt x="113741" y="290570"/>
                    </a:lnTo>
                    <a:lnTo>
                      <a:pt x="113741" y="299530"/>
                    </a:lnTo>
                    <a:lnTo>
                      <a:pt x="111364" y="309771"/>
                    </a:lnTo>
                    <a:lnTo>
                      <a:pt x="104963" y="313794"/>
                    </a:lnTo>
                    <a:lnTo>
                      <a:pt x="98015" y="317085"/>
                    </a:lnTo>
                    <a:lnTo>
                      <a:pt x="92894" y="321474"/>
                    </a:lnTo>
                    <a:lnTo>
                      <a:pt x="87774" y="324766"/>
                    </a:lnTo>
                    <a:lnTo>
                      <a:pt x="83386" y="328789"/>
                    </a:lnTo>
                    <a:lnTo>
                      <a:pt x="78631" y="334274"/>
                    </a:lnTo>
                    <a:lnTo>
                      <a:pt x="76254" y="332263"/>
                    </a:lnTo>
                    <a:lnTo>
                      <a:pt x="73328" y="332629"/>
                    </a:lnTo>
                    <a:lnTo>
                      <a:pt x="70951" y="330068"/>
                    </a:lnTo>
                    <a:lnTo>
                      <a:pt x="67842" y="334457"/>
                    </a:lnTo>
                    <a:lnTo>
                      <a:pt x="63454" y="332263"/>
                    </a:lnTo>
                    <a:lnTo>
                      <a:pt x="58699" y="330617"/>
                    </a:lnTo>
                    <a:lnTo>
                      <a:pt x="56505" y="328789"/>
                    </a:lnTo>
                    <a:lnTo>
                      <a:pt x="58150" y="324766"/>
                    </a:lnTo>
                    <a:lnTo>
                      <a:pt x="53579" y="327874"/>
                    </a:lnTo>
                    <a:lnTo>
                      <a:pt x="50836" y="326777"/>
                    </a:lnTo>
                    <a:lnTo>
                      <a:pt x="51933" y="318731"/>
                    </a:lnTo>
                  </a:path>
                </a:pathLst>
              </a:custGeom>
              <a:grpFill/>
              <a:ln w="4020" cap="flat">
                <a:solidFill>
                  <a:srgbClr val="FFFFFF"/>
                </a:solidFill>
                <a:prstDash val="solid"/>
                <a:miter/>
              </a:ln>
            </p:spPr>
            <p:txBody>
              <a:bodyPr rtlCol="0" anchor="ctr"/>
              <a:lstStyle/>
              <a:p>
                <a:endParaRPr lang="en-GB" sz="1463"/>
              </a:p>
            </p:txBody>
          </p:sp>
          <p:sp>
            <p:nvSpPr>
              <p:cNvPr id="751" name="Freeform: Shape 750">
                <a:extLst>
                  <a:ext uri="{FF2B5EF4-FFF2-40B4-BE49-F238E27FC236}">
                    <a16:creationId xmlns:a16="http://schemas.microsoft.com/office/drawing/2014/main" id="{A7906199-801A-F78C-DB2E-E68D75DBE8EF}"/>
                  </a:ext>
                </a:extLst>
              </p:cNvPr>
              <p:cNvSpPr/>
              <p:nvPr/>
            </p:nvSpPr>
            <p:spPr>
              <a:xfrm>
                <a:off x="8588166" y="3973783"/>
                <a:ext cx="134221" cy="109535"/>
              </a:xfrm>
              <a:custGeom>
                <a:avLst/>
                <a:gdLst>
                  <a:gd name="connsiteX0" fmla="*/ 55225 w 134221"/>
                  <a:gd name="connsiteY0" fmla="*/ 109535 h 109535"/>
                  <a:gd name="connsiteX1" fmla="*/ 52665 w 134221"/>
                  <a:gd name="connsiteY1" fmla="*/ 108987 h 109535"/>
                  <a:gd name="connsiteX2" fmla="*/ 51202 w 134221"/>
                  <a:gd name="connsiteY2" fmla="*/ 107524 h 109535"/>
                  <a:gd name="connsiteX3" fmla="*/ 48825 w 134221"/>
                  <a:gd name="connsiteY3" fmla="*/ 106061 h 109535"/>
                  <a:gd name="connsiteX4" fmla="*/ 40962 w 134221"/>
                  <a:gd name="connsiteY4" fmla="*/ 105146 h 109535"/>
                  <a:gd name="connsiteX5" fmla="*/ 37304 w 134221"/>
                  <a:gd name="connsiteY5" fmla="*/ 107158 h 109535"/>
                  <a:gd name="connsiteX6" fmla="*/ 32733 w 134221"/>
                  <a:gd name="connsiteY6" fmla="*/ 106975 h 109535"/>
                  <a:gd name="connsiteX7" fmla="*/ 32733 w 134221"/>
                  <a:gd name="connsiteY7" fmla="*/ 101855 h 109535"/>
                  <a:gd name="connsiteX8" fmla="*/ 34927 w 134221"/>
                  <a:gd name="connsiteY8" fmla="*/ 98746 h 109535"/>
                  <a:gd name="connsiteX9" fmla="*/ 34195 w 134221"/>
                  <a:gd name="connsiteY9" fmla="*/ 94358 h 109535"/>
                  <a:gd name="connsiteX10" fmla="*/ 31453 w 134221"/>
                  <a:gd name="connsiteY10" fmla="*/ 92712 h 109535"/>
                  <a:gd name="connsiteX11" fmla="*/ 29075 w 134221"/>
                  <a:gd name="connsiteY11" fmla="*/ 93626 h 109535"/>
                  <a:gd name="connsiteX12" fmla="*/ 26881 w 134221"/>
                  <a:gd name="connsiteY12" fmla="*/ 97649 h 109535"/>
                  <a:gd name="connsiteX13" fmla="*/ 22675 w 134221"/>
                  <a:gd name="connsiteY13" fmla="*/ 98563 h 109535"/>
                  <a:gd name="connsiteX14" fmla="*/ 18652 w 134221"/>
                  <a:gd name="connsiteY14" fmla="*/ 86860 h 109535"/>
                  <a:gd name="connsiteX15" fmla="*/ 18652 w 134221"/>
                  <a:gd name="connsiteY15" fmla="*/ 85397 h 109535"/>
                  <a:gd name="connsiteX16" fmla="*/ 20481 w 134221"/>
                  <a:gd name="connsiteY16" fmla="*/ 87043 h 109535"/>
                  <a:gd name="connsiteX17" fmla="*/ 20115 w 134221"/>
                  <a:gd name="connsiteY17" fmla="*/ 84849 h 109535"/>
                  <a:gd name="connsiteX18" fmla="*/ 16275 w 134221"/>
                  <a:gd name="connsiteY18" fmla="*/ 80094 h 109535"/>
                  <a:gd name="connsiteX19" fmla="*/ 16275 w 134221"/>
                  <a:gd name="connsiteY19" fmla="*/ 79180 h 109535"/>
                  <a:gd name="connsiteX20" fmla="*/ 17007 w 134221"/>
                  <a:gd name="connsiteY20" fmla="*/ 76437 h 109535"/>
                  <a:gd name="connsiteX21" fmla="*/ 16824 w 134221"/>
                  <a:gd name="connsiteY21" fmla="*/ 72597 h 109535"/>
                  <a:gd name="connsiteX22" fmla="*/ 13898 w 134221"/>
                  <a:gd name="connsiteY22" fmla="*/ 65648 h 109535"/>
                  <a:gd name="connsiteX23" fmla="*/ 10972 w 134221"/>
                  <a:gd name="connsiteY23" fmla="*/ 59614 h 109535"/>
                  <a:gd name="connsiteX24" fmla="*/ 4389 w 134221"/>
                  <a:gd name="connsiteY24" fmla="*/ 54128 h 109535"/>
                  <a:gd name="connsiteX25" fmla="*/ 1097 w 134221"/>
                  <a:gd name="connsiteY25" fmla="*/ 44070 h 109535"/>
                  <a:gd name="connsiteX26" fmla="*/ 0 w 134221"/>
                  <a:gd name="connsiteY26" fmla="*/ 39133 h 109535"/>
                  <a:gd name="connsiteX27" fmla="*/ 1097 w 134221"/>
                  <a:gd name="connsiteY27" fmla="*/ 30721 h 109535"/>
                  <a:gd name="connsiteX28" fmla="*/ 4206 w 134221"/>
                  <a:gd name="connsiteY28" fmla="*/ 28344 h 109535"/>
                  <a:gd name="connsiteX29" fmla="*/ 6766 w 134221"/>
                  <a:gd name="connsiteY29" fmla="*/ 23590 h 109535"/>
                  <a:gd name="connsiteX30" fmla="*/ 10058 w 134221"/>
                  <a:gd name="connsiteY30" fmla="*/ 22127 h 109535"/>
                  <a:gd name="connsiteX31" fmla="*/ 16824 w 134221"/>
                  <a:gd name="connsiteY31" fmla="*/ 12801 h 109535"/>
                  <a:gd name="connsiteX32" fmla="*/ 19567 w 134221"/>
                  <a:gd name="connsiteY32" fmla="*/ 9875 h 109535"/>
                  <a:gd name="connsiteX33" fmla="*/ 23407 w 134221"/>
                  <a:gd name="connsiteY33" fmla="*/ 8412 h 109535"/>
                  <a:gd name="connsiteX34" fmla="*/ 36207 w 134221"/>
                  <a:gd name="connsiteY34" fmla="*/ 9143 h 109535"/>
                  <a:gd name="connsiteX35" fmla="*/ 43705 w 134221"/>
                  <a:gd name="connsiteY35" fmla="*/ 10606 h 109535"/>
                  <a:gd name="connsiteX36" fmla="*/ 51933 w 134221"/>
                  <a:gd name="connsiteY36" fmla="*/ 9509 h 109535"/>
                  <a:gd name="connsiteX37" fmla="*/ 64734 w 134221"/>
                  <a:gd name="connsiteY37" fmla="*/ 8960 h 109535"/>
                  <a:gd name="connsiteX38" fmla="*/ 69305 w 134221"/>
                  <a:gd name="connsiteY38" fmla="*/ 13349 h 109535"/>
                  <a:gd name="connsiteX39" fmla="*/ 74060 w 134221"/>
                  <a:gd name="connsiteY39" fmla="*/ 11155 h 109535"/>
                  <a:gd name="connsiteX40" fmla="*/ 77717 w 134221"/>
                  <a:gd name="connsiteY40" fmla="*/ 14995 h 109535"/>
                  <a:gd name="connsiteX41" fmla="*/ 86312 w 134221"/>
                  <a:gd name="connsiteY41" fmla="*/ 16641 h 109535"/>
                  <a:gd name="connsiteX42" fmla="*/ 91066 w 134221"/>
                  <a:gd name="connsiteY42" fmla="*/ 18652 h 109535"/>
                  <a:gd name="connsiteX43" fmla="*/ 95272 w 134221"/>
                  <a:gd name="connsiteY43" fmla="*/ 17555 h 109535"/>
                  <a:gd name="connsiteX44" fmla="*/ 95638 w 134221"/>
                  <a:gd name="connsiteY44" fmla="*/ 10606 h 109535"/>
                  <a:gd name="connsiteX45" fmla="*/ 102587 w 134221"/>
                  <a:gd name="connsiteY45" fmla="*/ 6766 h 109535"/>
                  <a:gd name="connsiteX46" fmla="*/ 107889 w 134221"/>
                  <a:gd name="connsiteY46" fmla="*/ 4755 h 109535"/>
                  <a:gd name="connsiteX47" fmla="*/ 112095 w 134221"/>
                  <a:gd name="connsiteY47" fmla="*/ 5120 h 109535"/>
                  <a:gd name="connsiteX48" fmla="*/ 115753 w 134221"/>
                  <a:gd name="connsiteY48" fmla="*/ 8595 h 109535"/>
                  <a:gd name="connsiteX49" fmla="*/ 119410 w 134221"/>
                  <a:gd name="connsiteY49" fmla="*/ 8595 h 109535"/>
                  <a:gd name="connsiteX50" fmla="*/ 123981 w 134221"/>
                  <a:gd name="connsiteY50" fmla="*/ 6766 h 109535"/>
                  <a:gd name="connsiteX51" fmla="*/ 129285 w 134221"/>
                  <a:gd name="connsiteY51" fmla="*/ 2560 h 109535"/>
                  <a:gd name="connsiteX52" fmla="*/ 130747 w 134221"/>
                  <a:gd name="connsiteY52" fmla="*/ 0 h 109535"/>
                  <a:gd name="connsiteX53" fmla="*/ 129833 w 134221"/>
                  <a:gd name="connsiteY53" fmla="*/ 17006 h 109535"/>
                  <a:gd name="connsiteX54" fmla="*/ 130930 w 134221"/>
                  <a:gd name="connsiteY54" fmla="*/ 23955 h 109535"/>
                  <a:gd name="connsiteX55" fmla="*/ 134222 w 134221"/>
                  <a:gd name="connsiteY55" fmla="*/ 30904 h 109535"/>
                  <a:gd name="connsiteX56" fmla="*/ 133673 w 134221"/>
                  <a:gd name="connsiteY56" fmla="*/ 53579 h 109535"/>
                  <a:gd name="connsiteX57" fmla="*/ 132576 w 134221"/>
                  <a:gd name="connsiteY57" fmla="*/ 59431 h 109535"/>
                  <a:gd name="connsiteX58" fmla="*/ 129468 w 134221"/>
                  <a:gd name="connsiteY58" fmla="*/ 63271 h 109535"/>
                  <a:gd name="connsiteX59" fmla="*/ 125627 w 134221"/>
                  <a:gd name="connsiteY59" fmla="*/ 62174 h 109535"/>
                  <a:gd name="connsiteX60" fmla="*/ 120873 w 134221"/>
                  <a:gd name="connsiteY60" fmla="*/ 66380 h 109535"/>
                  <a:gd name="connsiteX61" fmla="*/ 117764 w 134221"/>
                  <a:gd name="connsiteY61" fmla="*/ 68025 h 109535"/>
                  <a:gd name="connsiteX62" fmla="*/ 114107 w 134221"/>
                  <a:gd name="connsiteY62" fmla="*/ 68025 h 109535"/>
                  <a:gd name="connsiteX63" fmla="*/ 105330 w 134221"/>
                  <a:gd name="connsiteY63" fmla="*/ 71682 h 109535"/>
                  <a:gd name="connsiteX64" fmla="*/ 104964 w 134221"/>
                  <a:gd name="connsiteY64" fmla="*/ 76437 h 109535"/>
                  <a:gd name="connsiteX65" fmla="*/ 96369 w 134221"/>
                  <a:gd name="connsiteY65" fmla="*/ 77351 h 109535"/>
                  <a:gd name="connsiteX66" fmla="*/ 91980 w 134221"/>
                  <a:gd name="connsiteY66" fmla="*/ 78631 h 109535"/>
                  <a:gd name="connsiteX67" fmla="*/ 90518 w 134221"/>
                  <a:gd name="connsiteY67" fmla="*/ 85032 h 109535"/>
                  <a:gd name="connsiteX68" fmla="*/ 91432 w 134221"/>
                  <a:gd name="connsiteY68" fmla="*/ 88872 h 109535"/>
                  <a:gd name="connsiteX69" fmla="*/ 91615 w 134221"/>
                  <a:gd name="connsiteY69" fmla="*/ 92895 h 109535"/>
                  <a:gd name="connsiteX70" fmla="*/ 88872 w 134221"/>
                  <a:gd name="connsiteY70" fmla="*/ 94358 h 109535"/>
                  <a:gd name="connsiteX71" fmla="*/ 85214 w 134221"/>
                  <a:gd name="connsiteY71" fmla="*/ 95089 h 109535"/>
                  <a:gd name="connsiteX72" fmla="*/ 79911 w 134221"/>
                  <a:gd name="connsiteY72" fmla="*/ 98746 h 109535"/>
                  <a:gd name="connsiteX73" fmla="*/ 75157 w 134221"/>
                  <a:gd name="connsiteY73" fmla="*/ 100392 h 109535"/>
                  <a:gd name="connsiteX74" fmla="*/ 71683 w 134221"/>
                  <a:gd name="connsiteY74" fmla="*/ 99295 h 109535"/>
                  <a:gd name="connsiteX75" fmla="*/ 68940 w 134221"/>
                  <a:gd name="connsiteY75" fmla="*/ 99295 h 109535"/>
                  <a:gd name="connsiteX76" fmla="*/ 68208 w 134221"/>
                  <a:gd name="connsiteY76" fmla="*/ 103501 h 109535"/>
                  <a:gd name="connsiteX77" fmla="*/ 65831 w 134221"/>
                  <a:gd name="connsiteY77" fmla="*/ 106061 h 109535"/>
                  <a:gd name="connsiteX78" fmla="*/ 62540 w 134221"/>
                  <a:gd name="connsiteY78" fmla="*/ 107707 h 109535"/>
                  <a:gd name="connsiteX79" fmla="*/ 57236 w 134221"/>
                  <a:gd name="connsiteY79" fmla="*/ 108987 h 109535"/>
                  <a:gd name="connsiteX80" fmla="*/ 55225 w 134221"/>
                  <a:gd name="connsiteY80" fmla="*/ 109535 h 10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4221" h="109535">
                    <a:moveTo>
                      <a:pt x="55225" y="109535"/>
                    </a:moveTo>
                    <a:lnTo>
                      <a:pt x="52665" y="108987"/>
                    </a:lnTo>
                    <a:lnTo>
                      <a:pt x="51202" y="107524"/>
                    </a:lnTo>
                    <a:lnTo>
                      <a:pt x="48825" y="106061"/>
                    </a:lnTo>
                    <a:lnTo>
                      <a:pt x="40962" y="105146"/>
                    </a:lnTo>
                    <a:lnTo>
                      <a:pt x="37304" y="107158"/>
                    </a:lnTo>
                    <a:lnTo>
                      <a:pt x="32733" y="106975"/>
                    </a:lnTo>
                    <a:lnTo>
                      <a:pt x="32733" y="101855"/>
                    </a:lnTo>
                    <a:lnTo>
                      <a:pt x="34927" y="98746"/>
                    </a:lnTo>
                    <a:lnTo>
                      <a:pt x="34195" y="94358"/>
                    </a:lnTo>
                    <a:lnTo>
                      <a:pt x="31453" y="92712"/>
                    </a:lnTo>
                    <a:lnTo>
                      <a:pt x="29075" y="93626"/>
                    </a:lnTo>
                    <a:lnTo>
                      <a:pt x="26881" y="97649"/>
                    </a:lnTo>
                    <a:lnTo>
                      <a:pt x="22675" y="98563"/>
                    </a:lnTo>
                    <a:lnTo>
                      <a:pt x="18652" y="86860"/>
                    </a:lnTo>
                    <a:lnTo>
                      <a:pt x="18652" y="85397"/>
                    </a:lnTo>
                    <a:lnTo>
                      <a:pt x="20481" y="87043"/>
                    </a:lnTo>
                    <a:lnTo>
                      <a:pt x="20115" y="84849"/>
                    </a:lnTo>
                    <a:lnTo>
                      <a:pt x="16275" y="80094"/>
                    </a:lnTo>
                    <a:lnTo>
                      <a:pt x="16275" y="79180"/>
                    </a:lnTo>
                    <a:lnTo>
                      <a:pt x="17007" y="76437"/>
                    </a:lnTo>
                    <a:lnTo>
                      <a:pt x="16824" y="72597"/>
                    </a:lnTo>
                    <a:lnTo>
                      <a:pt x="13898" y="65648"/>
                    </a:lnTo>
                    <a:lnTo>
                      <a:pt x="10972" y="59614"/>
                    </a:lnTo>
                    <a:lnTo>
                      <a:pt x="4389" y="54128"/>
                    </a:lnTo>
                    <a:lnTo>
                      <a:pt x="1097" y="44070"/>
                    </a:lnTo>
                    <a:lnTo>
                      <a:pt x="0" y="39133"/>
                    </a:lnTo>
                    <a:lnTo>
                      <a:pt x="1097" y="30721"/>
                    </a:lnTo>
                    <a:lnTo>
                      <a:pt x="4206" y="28344"/>
                    </a:lnTo>
                    <a:lnTo>
                      <a:pt x="6766" y="23590"/>
                    </a:lnTo>
                    <a:lnTo>
                      <a:pt x="10058" y="22127"/>
                    </a:lnTo>
                    <a:lnTo>
                      <a:pt x="16824" y="12801"/>
                    </a:lnTo>
                    <a:lnTo>
                      <a:pt x="19567" y="9875"/>
                    </a:lnTo>
                    <a:lnTo>
                      <a:pt x="23407" y="8412"/>
                    </a:lnTo>
                    <a:lnTo>
                      <a:pt x="36207" y="9143"/>
                    </a:lnTo>
                    <a:lnTo>
                      <a:pt x="43705" y="10606"/>
                    </a:lnTo>
                    <a:lnTo>
                      <a:pt x="51933" y="9509"/>
                    </a:lnTo>
                    <a:lnTo>
                      <a:pt x="64734" y="8960"/>
                    </a:lnTo>
                    <a:lnTo>
                      <a:pt x="69305" y="13349"/>
                    </a:lnTo>
                    <a:lnTo>
                      <a:pt x="74060" y="11155"/>
                    </a:lnTo>
                    <a:lnTo>
                      <a:pt x="77717" y="14995"/>
                    </a:lnTo>
                    <a:lnTo>
                      <a:pt x="86312" y="16641"/>
                    </a:lnTo>
                    <a:lnTo>
                      <a:pt x="91066" y="18652"/>
                    </a:lnTo>
                    <a:lnTo>
                      <a:pt x="95272" y="17555"/>
                    </a:lnTo>
                    <a:lnTo>
                      <a:pt x="95638" y="10606"/>
                    </a:lnTo>
                    <a:lnTo>
                      <a:pt x="102587" y="6766"/>
                    </a:lnTo>
                    <a:lnTo>
                      <a:pt x="107889" y="4755"/>
                    </a:lnTo>
                    <a:lnTo>
                      <a:pt x="112095" y="5120"/>
                    </a:lnTo>
                    <a:lnTo>
                      <a:pt x="115753" y="8595"/>
                    </a:lnTo>
                    <a:lnTo>
                      <a:pt x="119410" y="8595"/>
                    </a:lnTo>
                    <a:lnTo>
                      <a:pt x="123981" y="6766"/>
                    </a:lnTo>
                    <a:lnTo>
                      <a:pt x="129285" y="2560"/>
                    </a:lnTo>
                    <a:lnTo>
                      <a:pt x="130747" y="0"/>
                    </a:lnTo>
                    <a:lnTo>
                      <a:pt x="129833" y="17006"/>
                    </a:lnTo>
                    <a:lnTo>
                      <a:pt x="130930" y="23955"/>
                    </a:lnTo>
                    <a:lnTo>
                      <a:pt x="134222" y="30904"/>
                    </a:lnTo>
                    <a:lnTo>
                      <a:pt x="133673" y="53579"/>
                    </a:lnTo>
                    <a:lnTo>
                      <a:pt x="132576" y="59431"/>
                    </a:lnTo>
                    <a:lnTo>
                      <a:pt x="129468" y="63271"/>
                    </a:lnTo>
                    <a:lnTo>
                      <a:pt x="125627" y="62174"/>
                    </a:lnTo>
                    <a:lnTo>
                      <a:pt x="120873" y="66380"/>
                    </a:lnTo>
                    <a:lnTo>
                      <a:pt x="117764" y="68025"/>
                    </a:lnTo>
                    <a:lnTo>
                      <a:pt x="114107" y="68025"/>
                    </a:lnTo>
                    <a:lnTo>
                      <a:pt x="105330" y="71682"/>
                    </a:lnTo>
                    <a:lnTo>
                      <a:pt x="104964" y="76437"/>
                    </a:lnTo>
                    <a:lnTo>
                      <a:pt x="96369" y="77351"/>
                    </a:lnTo>
                    <a:lnTo>
                      <a:pt x="91980" y="78631"/>
                    </a:lnTo>
                    <a:lnTo>
                      <a:pt x="90518" y="85032"/>
                    </a:lnTo>
                    <a:lnTo>
                      <a:pt x="91432" y="88872"/>
                    </a:lnTo>
                    <a:lnTo>
                      <a:pt x="91615" y="92895"/>
                    </a:lnTo>
                    <a:lnTo>
                      <a:pt x="88872" y="94358"/>
                    </a:lnTo>
                    <a:lnTo>
                      <a:pt x="85214" y="95089"/>
                    </a:lnTo>
                    <a:lnTo>
                      <a:pt x="79911" y="98746"/>
                    </a:lnTo>
                    <a:lnTo>
                      <a:pt x="75157" y="100392"/>
                    </a:lnTo>
                    <a:lnTo>
                      <a:pt x="71683" y="99295"/>
                    </a:lnTo>
                    <a:lnTo>
                      <a:pt x="68940" y="99295"/>
                    </a:lnTo>
                    <a:lnTo>
                      <a:pt x="68208" y="103501"/>
                    </a:lnTo>
                    <a:lnTo>
                      <a:pt x="65831" y="106061"/>
                    </a:lnTo>
                    <a:lnTo>
                      <a:pt x="62540" y="107707"/>
                    </a:lnTo>
                    <a:lnTo>
                      <a:pt x="57236" y="108987"/>
                    </a:lnTo>
                    <a:lnTo>
                      <a:pt x="55225" y="109535"/>
                    </a:lnTo>
                    <a:close/>
                  </a:path>
                </a:pathLst>
              </a:custGeom>
              <a:grpFill/>
              <a:ln w="18272" cap="flat">
                <a:noFill/>
                <a:prstDash val="solid"/>
                <a:miter/>
              </a:ln>
            </p:spPr>
            <p:txBody>
              <a:bodyPr rtlCol="0" anchor="ctr"/>
              <a:lstStyle/>
              <a:p>
                <a:endParaRPr lang="en-GB" sz="1463"/>
              </a:p>
            </p:txBody>
          </p:sp>
          <p:sp>
            <p:nvSpPr>
              <p:cNvPr id="752" name="Freeform: Shape 751">
                <a:extLst>
                  <a:ext uri="{FF2B5EF4-FFF2-40B4-BE49-F238E27FC236}">
                    <a16:creationId xmlns:a16="http://schemas.microsoft.com/office/drawing/2014/main" id="{820B17F0-B9C9-B87E-0C65-A33D15D90698}"/>
                  </a:ext>
                </a:extLst>
              </p:cNvPr>
              <p:cNvSpPr/>
              <p:nvPr/>
            </p:nvSpPr>
            <p:spPr>
              <a:xfrm>
                <a:off x="8588166" y="3973783"/>
                <a:ext cx="134221" cy="109535"/>
              </a:xfrm>
              <a:custGeom>
                <a:avLst/>
                <a:gdLst>
                  <a:gd name="connsiteX0" fmla="*/ 55225 w 134221"/>
                  <a:gd name="connsiteY0" fmla="*/ 109535 h 109535"/>
                  <a:gd name="connsiteX1" fmla="*/ 52665 w 134221"/>
                  <a:gd name="connsiteY1" fmla="*/ 108987 h 109535"/>
                  <a:gd name="connsiteX2" fmla="*/ 51202 w 134221"/>
                  <a:gd name="connsiteY2" fmla="*/ 107524 h 109535"/>
                  <a:gd name="connsiteX3" fmla="*/ 48825 w 134221"/>
                  <a:gd name="connsiteY3" fmla="*/ 106061 h 109535"/>
                  <a:gd name="connsiteX4" fmla="*/ 40962 w 134221"/>
                  <a:gd name="connsiteY4" fmla="*/ 105146 h 109535"/>
                  <a:gd name="connsiteX5" fmla="*/ 37304 w 134221"/>
                  <a:gd name="connsiteY5" fmla="*/ 107158 h 109535"/>
                  <a:gd name="connsiteX6" fmla="*/ 32733 w 134221"/>
                  <a:gd name="connsiteY6" fmla="*/ 106975 h 109535"/>
                  <a:gd name="connsiteX7" fmla="*/ 32733 w 134221"/>
                  <a:gd name="connsiteY7" fmla="*/ 101855 h 109535"/>
                  <a:gd name="connsiteX8" fmla="*/ 34927 w 134221"/>
                  <a:gd name="connsiteY8" fmla="*/ 98746 h 109535"/>
                  <a:gd name="connsiteX9" fmla="*/ 34195 w 134221"/>
                  <a:gd name="connsiteY9" fmla="*/ 94358 h 109535"/>
                  <a:gd name="connsiteX10" fmla="*/ 31453 w 134221"/>
                  <a:gd name="connsiteY10" fmla="*/ 92712 h 109535"/>
                  <a:gd name="connsiteX11" fmla="*/ 29075 w 134221"/>
                  <a:gd name="connsiteY11" fmla="*/ 93626 h 109535"/>
                  <a:gd name="connsiteX12" fmla="*/ 26881 w 134221"/>
                  <a:gd name="connsiteY12" fmla="*/ 97649 h 109535"/>
                  <a:gd name="connsiteX13" fmla="*/ 22675 w 134221"/>
                  <a:gd name="connsiteY13" fmla="*/ 98563 h 109535"/>
                  <a:gd name="connsiteX14" fmla="*/ 18652 w 134221"/>
                  <a:gd name="connsiteY14" fmla="*/ 86860 h 109535"/>
                  <a:gd name="connsiteX15" fmla="*/ 18652 w 134221"/>
                  <a:gd name="connsiteY15" fmla="*/ 85397 h 109535"/>
                  <a:gd name="connsiteX16" fmla="*/ 20481 w 134221"/>
                  <a:gd name="connsiteY16" fmla="*/ 87043 h 109535"/>
                  <a:gd name="connsiteX17" fmla="*/ 20115 w 134221"/>
                  <a:gd name="connsiteY17" fmla="*/ 84849 h 109535"/>
                  <a:gd name="connsiteX18" fmla="*/ 16275 w 134221"/>
                  <a:gd name="connsiteY18" fmla="*/ 80094 h 109535"/>
                  <a:gd name="connsiteX19" fmla="*/ 16275 w 134221"/>
                  <a:gd name="connsiteY19" fmla="*/ 79180 h 109535"/>
                  <a:gd name="connsiteX20" fmla="*/ 17007 w 134221"/>
                  <a:gd name="connsiteY20" fmla="*/ 76437 h 109535"/>
                  <a:gd name="connsiteX21" fmla="*/ 16824 w 134221"/>
                  <a:gd name="connsiteY21" fmla="*/ 72597 h 109535"/>
                  <a:gd name="connsiteX22" fmla="*/ 13898 w 134221"/>
                  <a:gd name="connsiteY22" fmla="*/ 65648 h 109535"/>
                  <a:gd name="connsiteX23" fmla="*/ 10972 w 134221"/>
                  <a:gd name="connsiteY23" fmla="*/ 59614 h 109535"/>
                  <a:gd name="connsiteX24" fmla="*/ 4389 w 134221"/>
                  <a:gd name="connsiteY24" fmla="*/ 54128 h 109535"/>
                  <a:gd name="connsiteX25" fmla="*/ 1097 w 134221"/>
                  <a:gd name="connsiteY25" fmla="*/ 44070 h 109535"/>
                  <a:gd name="connsiteX26" fmla="*/ 0 w 134221"/>
                  <a:gd name="connsiteY26" fmla="*/ 39133 h 109535"/>
                  <a:gd name="connsiteX27" fmla="*/ 1097 w 134221"/>
                  <a:gd name="connsiteY27" fmla="*/ 30721 h 109535"/>
                  <a:gd name="connsiteX28" fmla="*/ 4206 w 134221"/>
                  <a:gd name="connsiteY28" fmla="*/ 28344 h 109535"/>
                  <a:gd name="connsiteX29" fmla="*/ 6766 w 134221"/>
                  <a:gd name="connsiteY29" fmla="*/ 23590 h 109535"/>
                  <a:gd name="connsiteX30" fmla="*/ 10058 w 134221"/>
                  <a:gd name="connsiteY30" fmla="*/ 22127 h 109535"/>
                  <a:gd name="connsiteX31" fmla="*/ 16824 w 134221"/>
                  <a:gd name="connsiteY31" fmla="*/ 12801 h 109535"/>
                  <a:gd name="connsiteX32" fmla="*/ 19567 w 134221"/>
                  <a:gd name="connsiteY32" fmla="*/ 9875 h 109535"/>
                  <a:gd name="connsiteX33" fmla="*/ 23407 w 134221"/>
                  <a:gd name="connsiteY33" fmla="*/ 8412 h 109535"/>
                  <a:gd name="connsiteX34" fmla="*/ 36207 w 134221"/>
                  <a:gd name="connsiteY34" fmla="*/ 9143 h 109535"/>
                  <a:gd name="connsiteX35" fmla="*/ 43705 w 134221"/>
                  <a:gd name="connsiteY35" fmla="*/ 10606 h 109535"/>
                  <a:gd name="connsiteX36" fmla="*/ 51933 w 134221"/>
                  <a:gd name="connsiteY36" fmla="*/ 9509 h 109535"/>
                  <a:gd name="connsiteX37" fmla="*/ 64734 w 134221"/>
                  <a:gd name="connsiteY37" fmla="*/ 8960 h 109535"/>
                  <a:gd name="connsiteX38" fmla="*/ 69305 w 134221"/>
                  <a:gd name="connsiteY38" fmla="*/ 13349 h 109535"/>
                  <a:gd name="connsiteX39" fmla="*/ 74060 w 134221"/>
                  <a:gd name="connsiteY39" fmla="*/ 11155 h 109535"/>
                  <a:gd name="connsiteX40" fmla="*/ 77717 w 134221"/>
                  <a:gd name="connsiteY40" fmla="*/ 14995 h 109535"/>
                  <a:gd name="connsiteX41" fmla="*/ 86312 w 134221"/>
                  <a:gd name="connsiteY41" fmla="*/ 16641 h 109535"/>
                  <a:gd name="connsiteX42" fmla="*/ 91066 w 134221"/>
                  <a:gd name="connsiteY42" fmla="*/ 18652 h 109535"/>
                  <a:gd name="connsiteX43" fmla="*/ 95272 w 134221"/>
                  <a:gd name="connsiteY43" fmla="*/ 17555 h 109535"/>
                  <a:gd name="connsiteX44" fmla="*/ 95638 w 134221"/>
                  <a:gd name="connsiteY44" fmla="*/ 10606 h 109535"/>
                  <a:gd name="connsiteX45" fmla="*/ 102587 w 134221"/>
                  <a:gd name="connsiteY45" fmla="*/ 6766 h 109535"/>
                  <a:gd name="connsiteX46" fmla="*/ 107889 w 134221"/>
                  <a:gd name="connsiteY46" fmla="*/ 4755 h 109535"/>
                  <a:gd name="connsiteX47" fmla="*/ 112095 w 134221"/>
                  <a:gd name="connsiteY47" fmla="*/ 5120 h 109535"/>
                  <a:gd name="connsiteX48" fmla="*/ 115753 w 134221"/>
                  <a:gd name="connsiteY48" fmla="*/ 8595 h 109535"/>
                  <a:gd name="connsiteX49" fmla="*/ 119410 w 134221"/>
                  <a:gd name="connsiteY49" fmla="*/ 8595 h 109535"/>
                  <a:gd name="connsiteX50" fmla="*/ 123981 w 134221"/>
                  <a:gd name="connsiteY50" fmla="*/ 6766 h 109535"/>
                  <a:gd name="connsiteX51" fmla="*/ 129285 w 134221"/>
                  <a:gd name="connsiteY51" fmla="*/ 2560 h 109535"/>
                  <a:gd name="connsiteX52" fmla="*/ 130747 w 134221"/>
                  <a:gd name="connsiteY52" fmla="*/ 0 h 109535"/>
                  <a:gd name="connsiteX53" fmla="*/ 129833 w 134221"/>
                  <a:gd name="connsiteY53" fmla="*/ 17006 h 109535"/>
                  <a:gd name="connsiteX54" fmla="*/ 130930 w 134221"/>
                  <a:gd name="connsiteY54" fmla="*/ 23955 h 109535"/>
                  <a:gd name="connsiteX55" fmla="*/ 134222 w 134221"/>
                  <a:gd name="connsiteY55" fmla="*/ 30904 h 109535"/>
                  <a:gd name="connsiteX56" fmla="*/ 133673 w 134221"/>
                  <a:gd name="connsiteY56" fmla="*/ 53579 h 109535"/>
                  <a:gd name="connsiteX57" fmla="*/ 132576 w 134221"/>
                  <a:gd name="connsiteY57" fmla="*/ 59431 h 109535"/>
                  <a:gd name="connsiteX58" fmla="*/ 129468 w 134221"/>
                  <a:gd name="connsiteY58" fmla="*/ 63271 h 109535"/>
                  <a:gd name="connsiteX59" fmla="*/ 125627 w 134221"/>
                  <a:gd name="connsiteY59" fmla="*/ 62174 h 109535"/>
                  <a:gd name="connsiteX60" fmla="*/ 120873 w 134221"/>
                  <a:gd name="connsiteY60" fmla="*/ 66380 h 109535"/>
                  <a:gd name="connsiteX61" fmla="*/ 117764 w 134221"/>
                  <a:gd name="connsiteY61" fmla="*/ 68025 h 109535"/>
                  <a:gd name="connsiteX62" fmla="*/ 114107 w 134221"/>
                  <a:gd name="connsiteY62" fmla="*/ 68025 h 109535"/>
                  <a:gd name="connsiteX63" fmla="*/ 105330 w 134221"/>
                  <a:gd name="connsiteY63" fmla="*/ 71682 h 109535"/>
                  <a:gd name="connsiteX64" fmla="*/ 104964 w 134221"/>
                  <a:gd name="connsiteY64" fmla="*/ 76437 h 109535"/>
                  <a:gd name="connsiteX65" fmla="*/ 96369 w 134221"/>
                  <a:gd name="connsiteY65" fmla="*/ 77351 h 109535"/>
                  <a:gd name="connsiteX66" fmla="*/ 91980 w 134221"/>
                  <a:gd name="connsiteY66" fmla="*/ 78631 h 109535"/>
                  <a:gd name="connsiteX67" fmla="*/ 90518 w 134221"/>
                  <a:gd name="connsiteY67" fmla="*/ 85032 h 109535"/>
                  <a:gd name="connsiteX68" fmla="*/ 91432 w 134221"/>
                  <a:gd name="connsiteY68" fmla="*/ 88872 h 109535"/>
                  <a:gd name="connsiteX69" fmla="*/ 91615 w 134221"/>
                  <a:gd name="connsiteY69" fmla="*/ 92895 h 109535"/>
                  <a:gd name="connsiteX70" fmla="*/ 88872 w 134221"/>
                  <a:gd name="connsiteY70" fmla="*/ 94358 h 109535"/>
                  <a:gd name="connsiteX71" fmla="*/ 85214 w 134221"/>
                  <a:gd name="connsiteY71" fmla="*/ 95089 h 109535"/>
                  <a:gd name="connsiteX72" fmla="*/ 79911 w 134221"/>
                  <a:gd name="connsiteY72" fmla="*/ 98746 h 109535"/>
                  <a:gd name="connsiteX73" fmla="*/ 75157 w 134221"/>
                  <a:gd name="connsiteY73" fmla="*/ 100392 h 109535"/>
                  <a:gd name="connsiteX74" fmla="*/ 71683 w 134221"/>
                  <a:gd name="connsiteY74" fmla="*/ 99295 h 109535"/>
                  <a:gd name="connsiteX75" fmla="*/ 68940 w 134221"/>
                  <a:gd name="connsiteY75" fmla="*/ 99295 h 109535"/>
                  <a:gd name="connsiteX76" fmla="*/ 68208 w 134221"/>
                  <a:gd name="connsiteY76" fmla="*/ 103501 h 109535"/>
                  <a:gd name="connsiteX77" fmla="*/ 65831 w 134221"/>
                  <a:gd name="connsiteY77" fmla="*/ 106061 h 109535"/>
                  <a:gd name="connsiteX78" fmla="*/ 62540 w 134221"/>
                  <a:gd name="connsiteY78" fmla="*/ 107707 h 109535"/>
                  <a:gd name="connsiteX79" fmla="*/ 57236 w 134221"/>
                  <a:gd name="connsiteY79" fmla="*/ 108987 h 109535"/>
                  <a:gd name="connsiteX80" fmla="*/ 55225 w 134221"/>
                  <a:gd name="connsiteY80" fmla="*/ 109535 h 10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34221" h="109535">
                    <a:moveTo>
                      <a:pt x="55225" y="109535"/>
                    </a:moveTo>
                    <a:lnTo>
                      <a:pt x="52665" y="108987"/>
                    </a:lnTo>
                    <a:lnTo>
                      <a:pt x="51202" y="107524"/>
                    </a:lnTo>
                    <a:lnTo>
                      <a:pt x="48825" y="106061"/>
                    </a:lnTo>
                    <a:lnTo>
                      <a:pt x="40962" y="105146"/>
                    </a:lnTo>
                    <a:lnTo>
                      <a:pt x="37304" y="107158"/>
                    </a:lnTo>
                    <a:lnTo>
                      <a:pt x="32733" y="106975"/>
                    </a:lnTo>
                    <a:lnTo>
                      <a:pt x="32733" y="101855"/>
                    </a:lnTo>
                    <a:lnTo>
                      <a:pt x="34927" y="98746"/>
                    </a:lnTo>
                    <a:lnTo>
                      <a:pt x="34195" y="94358"/>
                    </a:lnTo>
                    <a:lnTo>
                      <a:pt x="31453" y="92712"/>
                    </a:lnTo>
                    <a:lnTo>
                      <a:pt x="29075" y="93626"/>
                    </a:lnTo>
                    <a:lnTo>
                      <a:pt x="26881" y="97649"/>
                    </a:lnTo>
                    <a:lnTo>
                      <a:pt x="22675" y="98563"/>
                    </a:lnTo>
                    <a:lnTo>
                      <a:pt x="18652" y="86860"/>
                    </a:lnTo>
                    <a:lnTo>
                      <a:pt x="18652" y="85397"/>
                    </a:lnTo>
                    <a:lnTo>
                      <a:pt x="20481" y="87043"/>
                    </a:lnTo>
                    <a:lnTo>
                      <a:pt x="20115" y="84849"/>
                    </a:lnTo>
                    <a:lnTo>
                      <a:pt x="16275" y="80094"/>
                    </a:lnTo>
                    <a:lnTo>
                      <a:pt x="16275" y="79180"/>
                    </a:lnTo>
                    <a:lnTo>
                      <a:pt x="17007" y="76437"/>
                    </a:lnTo>
                    <a:lnTo>
                      <a:pt x="16824" y="72597"/>
                    </a:lnTo>
                    <a:lnTo>
                      <a:pt x="13898" y="65648"/>
                    </a:lnTo>
                    <a:lnTo>
                      <a:pt x="10972" y="59614"/>
                    </a:lnTo>
                    <a:lnTo>
                      <a:pt x="4389" y="54128"/>
                    </a:lnTo>
                    <a:lnTo>
                      <a:pt x="1097" y="44070"/>
                    </a:lnTo>
                    <a:lnTo>
                      <a:pt x="0" y="39133"/>
                    </a:lnTo>
                    <a:lnTo>
                      <a:pt x="1097" y="30721"/>
                    </a:lnTo>
                    <a:lnTo>
                      <a:pt x="4206" y="28344"/>
                    </a:lnTo>
                    <a:lnTo>
                      <a:pt x="6766" y="23590"/>
                    </a:lnTo>
                    <a:lnTo>
                      <a:pt x="10058" y="22127"/>
                    </a:lnTo>
                    <a:lnTo>
                      <a:pt x="16824" y="12801"/>
                    </a:lnTo>
                    <a:lnTo>
                      <a:pt x="19567" y="9875"/>
                    </a:lnTo>
                    <a:lnTo>
                      <a:pt x="23407" y="8412"/>
                    </a:lnTo>
                    <a:lnTo>
                      <a:pt x="36207" y="9143"/>
                    </a:lnTo>
                    <a:lnTo>
                      <a:pt x="43705" y="10606"/>
                    </a:lnTo>
                    <a:lnTo>
                      <a:pt x="51933" y="9509"/>
                    </a:lnTo>
                    <a:lnTo>
                      <a:pt x="64734" y="8960"/>
                    </a:lnTo>
                    <a:lnTo>
                      <a:pt x="69305" y="13349"/>
                    </a:lnTo>
                    <a:lnTo>
                      <a:pt x="74060" y="11155"/>
                    </a:lnTo>
                    <a:lnTo>
                      <a:pt x="77717" y="14995"/>
                    </a:lnTo>
                    <a:lnTo>
                      <a:pt x="86312" y="16641"/>
                    </a:lnTo>
                    <a:lnTo>
                      <a:pt x="91066" y="18652"/>
                    </a:lnTo>
                    <a:lnTo>
                      <a:pt x="95272" y="17555"/>
                    </a:lnTo>
                    <a:lnTo>
                      <a:pt x="95638" y="10606"/>
                    </a:lnTo>
                    <a:lnTo>
                      <a:pt x="102587" y="6766"/>
                    </a:lnTo>
                    <a:lnTo>
                      <a:pt x="107889" y="4755"/>
                    </a:lnTo>
                    <a:lnTo>
                      <a:pt x="112095" y="5120"/>
                    </a:lnTo>
                    <a:lnTo>
                      <a:pt x="115753" y="8595"/>
                    </a:lnTo>
                    <a:lnTo>
                      <a:pt x="119410" y="8595"/>
                    </a:lnTo>
                    <a:lnTo>
                      <a:pt x="123981" y="6766"/>
                    </a:lnTo>
                    <a:lnTo>
                      <a:pt x="129285" y="2560"/>
                    </a:lnTo>
                    <a:lnTo>
                      <a:pt x="130747" y="0"/>
                    </a:lnTo>
                    <a:lnTo>
                      <a:pt x="129833" y="17006"/>
                    </a:lnTo>
                    <a:lnTo>
                      <a:pt x="130930" y="23955"/>
                    </a:lnTo>
                    <a:lnTo>
                      <a:pt x="134222" y="30904"/>
                    </a:lnTo>
                    <a:lnTo>
                      <a:pt x="133673" y="53579"/>
                    </a:lnTo>
                    <a:lnTo>
                      <a:pt x="132576" y="59431"/>
                    </a:lnTo>
                    <a:lnTo>
                      <a:pt x="129468" y="63271"/>
                    </a:lnTo>
                    <a:lnTo>
                      <a:pt x="125627" y="62174"/>
                    </a:lnTo>
                    <a:lnTo>
                      <a:pt x="120873" y="66380"/>
                    </a:lnTo>
                    <a:lnTo>
                      <a:pt x="117764" y="68025"/>
                    </a:lnTo>
                    <a:lnTo>
                      <a:pt x="114107" y="68025"/>
                    </a:lnTo>
                    <a:lnTo>
                      <a:pt x="105330" y="71682"/>
                    </a:lnTo>
                    <a:lnTo>
                      <a:pt x="104964" y="76437"/>
                    </a:lnTo>
                    <a:lnTo>
                      <a:pt x="96369" y="77351"/>
                    </a:lnTo>
                    <a:lnTo>
                      <a:pt x="91980" y="78631"/>
                    </a:lnTo>
                    <a:lnTo>
                      <a:pt x="90518" y="85032"/>
                    </a:lnTo>
                    <a:lnTo>
                      <a:pt x="91432" y="88872"/>
                    </a:lnTo>
                    <a:lnTo>
                      <a:pt x="91615" y="92895"/>
                    </a:lnTo>
                    <a:lnTo>
                      <a:pt x="88872" y="94358"/>
                    </a:lnTo>
                    <a:lnTo>
                      <a:pt x="85214" y="95089"/>
                    </a:lnTo>
                    <a:lnTo>
                      <a:pt x="79911" y="98746"/>
                    </a:lnTo>
                    <a:lnTo>
                      <a:pt x="75157" y="100392"/>
                    </a:lnTo>
                    <a:lnTo>
                      <a:pt x="71683" y="99295"/>
                    </a:lnTo>
                    <a:lnTo>
                      <a:pt x="68940" y="99295"/>
                    </a:lnTo>
                    <a:lnTo>
                      <a:pt x="68208" y="103501"/>
                    </a:lnTo>
                    <a:lnTo>
                      <a:pt x="65831" y="106061"/>
                    </a:lnTo>
                    <a:lnTo>
                      <a:pt x="62540" y="107707"/>
                    </a:lnTo>
                    <a:lnTo>
                      <a:pt x="57236" y="108987"/>
                    </a:lnTo>
                    <a:lnTo>
                      <a:pt x="55225" y="109535"/>
                    </a:lnTo>
                  </a:path>
                </a:pathLst>
              </a:custGeom>
              <a:grpFill/>
              <a:ln w="4020" cap="flat">
                <a:solidFill>
                  <a:srgbClr val="FFFFFF"/>
                </a:solidFill>
                <a:prstDash val="solid"/>
                <a:miter/>
              </a:ln>
            </p:spPr>
            <p:txBody>
              <a:bodyPr rtlCol="0" anchor="ctr"/>
              <a:lstStyle/>
              <a:p>
                <a:endParaRPr lang="en-GB" sz="1463"/>
              </a:p>
            </p:txBody>
          </p:sp>
          <p:sp>
            <p:nvSpPr>
              <p:cNvPr id="753" name="Freeform: Shape 752">
                <a:extLst>
                  <a:ext uri="{FF2B5EF4-FFF2-40B4-BE49-F238E27FC236}">
                    <a16:creationId xmlns:a16="http://schemas.microsoft.com/office/drawing/2014/main" id="{FE05C357-E350-CA82-8337-A842CF4944E7}"/>
                  </a:ext>
                </a:extLst>
              </p:cNvPr>
              <p:cNvSpPr/>
              <p:nvPr/>
            </p:nvSpPr>
            <p:spPr>
              <a:xfrm>
                <a:off x="8885137" y="4221015"/>
                <a:ext cx="36024" cy="26515"/>
              </a:xfrm>
              <a:custGeom>
                <a:avLst/>
                <a:gdLst>
                  <a:gd name="connsiteX0" fmla="*/ 31453 w 36024"/>
                  <a:gd name="connsiteY0" fmla="*/ 3657 h 26515"/>
                  <a:gd name="connsiteX1" fmla="*/ 33647 w 36024"/>
                  <a:gd name="connsiteY1" fmla="*/ 5852 h 26515"/>
                  <a:gd name="connsiteX2" fmla="*/ 35476 w 36024"/>
                  <a:gd name="connsiteY2" fmla="*/ 9326 h 26515"/>
                  <a:gd name="connsiteX3" fmla="*/ 36024 w 36024"/>
                  <a:gd name="connsiteY3" fmla="*/ 11886 h 26515"/>
                  <a:gd name="connsiteX4" fmla="*/ 36024 w 36024"/>
                  <a:gd name="connsiteY4" fmla="*/ 14995 h 26515"/>
                  <a:gd name="connsiteX5" fmla="*/ 35109 w 36024"/>
                  <a:gd name="connsiteY5" fmla="*/ 17189 h 26515"/>
                  <a:gd name="connsiteX6" fmla="*/ 32184 w 36024"/>
                  <a:gd name="connsiteY6" fmla="*/ 17189 h 26515"/>
                  <a:gd name="connsiteX7" fmla="*/ 29989 w 36024"/>
                  <a:gd name="connsiteY7" fmla="*/ 15909 h 26515"/>
                  <a:gd name="connsiteX8" fmla="*/ 28344 w 36024"/>
                  <a:gd name="connsiteY8" fmla="*/ 12618 h 26515"/>
                  <a:gd name="connsiteX9" fmla="*/ 27246 w 36024"/>
                  <a:gd name="connsiteY9" fmla="*/ 8960 h 26515"/>
                  <a:gd name="connsiteX10" fmla="*/ 25783 w 36024"/>
                  <a:gd name="connsiteY10" fmla="*/ 7314 h 26515"/>
                  <a:gd name="connsiteX11" fmla="*/ 23955 w 36024"/>
                  <a:gd name="connsiteY11" fmla="*/ 7314 h 26515"/>
                  <a:gd name="connsiteX12" fmla="*/ 21578 w 36024"/>
                  <a:gd name="connsiteY12" fmla="*/ 8412 h 26515"/>
                  <a:gd name="connsiteX13" fmla="*/ 19749 w 36024"/>
                  <a:gd name="connsiteY13" fmla="*/ 10423 h 26515"/>
                  <a:gd name="connsiteX14" fmla="*/ 19383 w 36024"/>
                  <a:gd name="connsiteY14" fmla="*/ 21944 h 26515"/>
                  <a:gd name="connsiteX15" fmla="*/ 17920 w 36024"/>
                  <a:gd name="connsiteY15" fmla="*/ 25418 h 26515"/>
                  <a:gd name="connsiteX16" fmla="*/ 16092 w 36024"/>
                  <a:gd name="connsiteY16" fmla="*/ 26515 h 26515"/>
                  <a:gd name="connsiteX17" fmla="*/ 13715 w 36024"/>
                  <a:gd name="connsiteY17" fmla="*/ 25967 h 26515"/>
                  <a:gd name="connsiteX18" fmla="*/ 11703 w 36024"/>
                  <a:gd name="connsiteY18" fmla="*/ 24138 h 26515"/>
                  <a:gd name="connsiteX19" fmla="*/ 9509 w 36024"/>
                  <a:gd name="connsiteY19" fmla="*/ 21944 h 26515"/>
                  <a:gd name="connsiteX20" fmla="*/ 7863 w 36024"/>
                  <a:gd name="connsiteY20" fmla="*/ 19201 h 26515"/>
                  <a:gd name="connsiteX21" fmla="*/ 3474 w 36024"/>
                  <a:gd name="connsiteY21" fmla="*/ 14446 h 26515"/>
                  <a:gd name="connsiteX22" fmla="*/ 1646 w 36024"/>
                  <a:gd name="connsiteY22" fmla="*/ 12983 h 26515"/>
                  <a:gd name="connsiteX23" fmla="*/ 0 w 36024"/>
                  <a:gd name="connsiteY23" fmla="*/ 12435 h 26515"/>
                  <a:gd name="connsiteX24" fmla="*/ 914 w 36024"/>
                  <a:gd name="connsiteY24" fmla="*/ 11520 h 26515"/>
                  <a:gd name="connsiteX25" fmla="*/ 5120 w 36024"/>
                  <a:gd name="connsiteY25" fmla="*/ 10058 h 26515"/>
                  <a:gd name="connsiteX26" fmla="*/ 11703 w 36024"/>
                  <a:gd name="connsiteY26" fmla="*/ 9326 h 26515"/>
                  <a:gd name="connsiteX27" fmla="*/ 15177 w 36024"/>
                  <a:gd name="connsiteY27" fmla="*/ 7314 h 26515"/>
                  <a:gd name="connsiteX28" fmla="*/ 24138 w 36024"/>
                  <a:gd name="connsiteY28" fmla="*/ 0 h 26515"/>
                  <a:gd name="connsiteX29" fmla="*/ 25235 w 36024"/>
                  <a:gd name="connsiteY29" fmla="*/ 3292 h 26515"/>
                  <a:gd name="connsiteX30" fmla="*/ 31453 w 36024"/>
                  <a:gd name="connsiteY30" fmla="*/ 3657 h 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024" h="26515">
                    <a:moveTo>
                      <a:pt x="31453" y="3657"/>
                    </a:moveTo>
                    <a:lnTo>
                      <a:pt x="33647" y="5852"/>
                    </a:lnTo>
                    <a:lnTo>
                      <a:pt x="35476" y="9326"/>
                    </a:lnTo>
                    <a:lnTo>
                      <a:pt x="36024" y="11886"/>
                    </a:lnTo>
                    <a:lnTo>
                      <a:pt x="36024" y="14995"/>
                    </a:lnTo>
                    <a:lnTo>
                      <a:pt x="35109" y="17189"/>
                    </a:lnTo>
                    <a:lnTo>
                      <a:pt x="32184" y="17189"/>
                    </a:lnTo>
                    <a:lnTo>
                      <a:pt x="29989" y="15909"/>
                    </a:lnTo>
                    <a:lnTo>
                      <a:pt x="28344" y="12618"/>
                    </a:lnTo>
                    <a:lnTo>
                      <a:pt x="27246" y="8960"/>
                    </a:lnTo>
                    <a:lnTo>
                      <a:pt x="25783" y="7314"/>
                    </a:lnTo>
                    <a:lnTo>
                      <a:pt x="23955" y="7314"/>
                    </a:lnTo>
                    <a:lnTo>
                      <a:pt x="21578" y="8412"/>
                    </a:lnTo>
                    <a:lnTo>
                      <a:pt x="19749" y="10423"/>
                    </a:lnTo>
                    <a:lnTo>
                      <a:pt x="19383" y="21944"/>
                    </a:lnTo>
                    <a:lnTo>
                      <a:pt x="17920" y="25418"/>
                    </a:lnTo>
                    <a:lnTo>
                      <a:pt x="16092" y="26515"/>
                    </a:lnTo>
                    <a:lnTo>
                      <a:pt x="13715" y="25967"/>
                    </a:lnTo>
                    <a:lnTo>
                      <a:pt x="11703" y="24138"/>
                    </a:lnTo>
                    <a:lnTo>
                      <a:pt x="9509" y="21944"/>
                    </a:lnTo>
                    <a:lnTo>
                      <a:pt x="7863" y="19201"/>
                    </a:lnTo>
                    <a:lnTo>
                      <a:pt x="3474" y="14446"/>
                    </a:lnTo>
                    <a:lnTo>
                      <a:pt x="1646" y="12983"/>
                    </a:lnTo>
                    <a:lnTo>
                      <a:pt x="0" y="12435"/>
                    </a:lnTo>
                    <a:lnTo>
                      <a:pt x="914" y="11520"/>
                    </a:lnTo>
                    <a:lnTo>
                      <a:pt x="5120" y="10058"/>
                    </a:lnTo>
                    <a:lnTo>
                      <a:pt x="11703" y="9326"/>
                    </a:lnTo>
                    <a:lnTo>
                      <a:pt x="15177" y="7314"/>
                    </a:lnTo>
                    <a:lnTo>
                      <a:pt x="24138" y="0"/>
                    </a:lnTo>
                    <a:lnTo>
                      <a:pt x="25235" y="3292"/>
                    </a:lnTo>
                    <a:lnTo>
                      <a:pt x="31453" y="3657"/>
                    </a:lnTo>
                    <a:close/>
                  </a:path>
                </a:pathLst>
              </a:custGeom>
              <a:grpFill/>
              <a:ln w="18272" cap="flat">
                <a:noFill/>
                <a:prstDash val="solid"/>
                <a:miter/>
              </a:ln>
            </p:spPr>
            <p:txBody>
              <a:bodyPr rtlCol="0" anchor="ctr"/>
              <a:lstStyle/>
              <a:p>
                <a:endParaRPr lang="en-GB" sz="1463"/>
              </a:p>
            </p:txBody>
          </p:sp>
          <p:sp>
            <p:nvSpPr>
              <p:cNvPr id="754" name="Freeform: Shape 753">
                <a:extLst>
                  <a:ext uri="{FF2B5EF4-FFF2-40B4-BE49-F238E27FC236}">
                    <a16:creationId xmlns:a16="http://schemas.microsoft.com/office/drawing/2014/main" id="{911CC1EF-C2E0-E7C1-E18E-DDF0C0E5E7DC}"/>
                  </a:ext>
                </a:extLst>
              </p:cNvPr>
              <p:cNvSpPr/>
              <p:nvPr/>
            </p:nvSpPr>
            <p:spPr>
              <a:xfrm>
                <a:off x="8885137" y="4221015"/>
                <a:ext cx="36024" cy="26515"/>
              </a:xfrm>
              <a:custGeom>
                <a:avLst/>
                <a:gdLst>
                  <a:gd name="connsiteX0" fmla="*/ 31453 w 36024"/>
                  <a:gd name="connsiteY0" fmla="*/ 3657 h 26515"/>
                  <a:gd name="connsiteX1" fmla="*/ 33647 w 36024"/>
                  <a:gd name="connsiteY1" fmla="*/ 5852 h 26515"/>
                  <a:gd name="connsiteX2" fmla="*/ 35476 w 36024"/>
                  <a:gd name="connsiteY2" fmla="*/ 9326 h 26515"/>
                  <a:gd name="connsiteX3" fmla="*/ 36024 w 36024"/>
                  <a:gd name="connsiteY3" fmla="*/ 11886 h 26515"/>
                  <a:gd name="connsiteX4" fmla="*/ 36024 w 36024"/>
                  <a:gd name="connsiteY4" fmla="*/ 14995 h 26515"/>
                  <a:gd name="connsiteX5" fmla="*/ 35109 w 36024"/>
                  <a:gd name="connsiteY5" fmla="*/ 17189 h 26515"/>
                  <a:gd name="connsiteX6" fmla="*/ 32184 w 36024"/>
                  <a:gd name="connsiteY6" fmla="*/ 17189 h 26515"/>
                  <a:gd name="connsiteX7" fmla="*/ 29989 w 36024"/>
                  <a:gd name="connsiteY7" fmla="*/ 15909 h 26515"/>
                  <a:gd name="connsiteX8" fmla="*/ 28344 w 36024"/>
                  <a:gd name="connsiteY8" fmla="*/ 12618 h 26515"/>
                  <a:gd name="connsiteX9" fmla="*/ 27246 w 36024"/>
                  <a:gd name="connsiteY9" fmla="*/ 8960 h 26515"/>
                  <a:gd name="connsiteX10" fmla="*/ 25783 w 36024"/>
                  <a:gd name="connsiteY10" fmla="*/ 7314 h 26515"/>
                  <a:gd name="connsiteX11" fmla="*/ 23955 w 36024"/>
                  <a:gd name="connsiteY11" fmla="*/ 7314 h 26515"/>
                  <a:gd name="connsiteX12" fmla="*/ 21578 w 36024"/>
                  <a:gd name="connsiteY12" fmla="*/ 8412 h 26515"/>
                  <a:gd name="connsiteX13" fmla="*/ 19749 w 36024"/>
                  <a:gd name="connsiteY13" fmla="*/ 10423 h 26515"/>
                  <a:gd name="connsiteX14" fmla="*/ 19383 w 36024"/>
                  <a:gd name="connsiteY14" fmla="*/ 21944 h 26515"/>
                  <a:gd name="connsiteX15" fmla="*/ 17920 w 36024"/>
                  <a:gd name="connsiteY15" fmla="*/ 25418 h 26515"/>
                  <a:gd name="connsiteX16" fmla="*/ 16092 w 36024"/>
                  <a:gd name="connsiteY16" fmla="*/ 26515 h 26515"/>
                  <a:gd name="connsiteX17" fmla="*/ 13715 w 36024"/>
                  <a:gd name="connsiteY17" fmla="*/ 25967 h 26515"/>
                  <a:gd name="connsiteX18" fmla="*/ 11703 w 36024"/>
                  <a:gd name="connsiteY18" fmla="*/ 24138 h 26515"/>
                  <a:gd name="connsiteX19" fmla="*/ 9509 w 36024"/>
                  <a:gd name="connsiteY19" fmla="*/ 21944 h 26515"/>
                  <a:gd name="connsiteX20" fmla="*/ 7863 w 36024"/>
                  <a:gd name="connsiteY20" fmla="*/ 19201 h 26515"/>
                  <a:gd name="connsiteX21" fmla="*/ 3474 w 36024"/>
                  <a:gd name="connsiteY21" fmla="*/ 14446 h 26515"/>
                  <a:gd name="connsiteX22" fmla="*/ 1646 w 36024"/>
                  <a:gd name="connsiteY22" fmla="*/ 12983 h 26515"/>
                  <a:gd name="connsiteX23" fmla="*/ 0 w 36024"/>
                  <a:gd name="connsiteY23" fmla="*/ 12435 h 26515"/>
                  <a:gd name="connsiteX24" fmla="*/ 914 w 36024"/>
                  <a:gd name="connsiteY24" fmla="*/ 11520 h 26515"/>
                  <a:gd name="connsiteX25" fmla="*/ 5120 w 36024"/>
                  <a:gd name="connsiteY25" fmla="*/ 10058 h 26515"/>
                  <a:gd name="connsiteX26" fmla="*/ 11703 w 36024"/>
                  <a:gd name="connsiteY26" fmla="*/ 9326 h 26515"/>
                  <a:gd name="connsiteX27" fmla="*/ 15177 w 36024"/>
                  <a:gd name="connsiteY27" fmla="*/ 7314 h 26515"/>
                  <a:gd name="connsiteX28" fmla="*/ 24138 w 36024"/>
                  <a:gd name="connsiteY28" fmla="*/ 0 h 26515"/>
                  <a:gd name="connsiteX29" fmla="*/ 25235 w 36024"/>
                  <a:gd name="connsiteY29" fmla="*/ 3292 h 26515"/>
                  <a:gd name="connsiteX30" fmla="*/ 31453 w 36024"/>
                  <a:gd name="connsiteY30" fmla="*/ 3657 h 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024" h="26515">
                    <a:moveTo>
                      <a:pt x="31453" y="3657"/>
                    </a:moveTo>
                    <a:lnTo>
                      <a:pt x="33647" y="5852"/>
                    </a:lnTo>
                    <a:lnTo>
                      <a:pt x="35476" y="9326"/>
                    </a:lnTo>
                    <a:lnTo>
                      <a:pt x="36024" y="11886"/>
                    </a:lnTo>
                    <a:lnTo>
                      <a:pt x="36024" y="14995"/>
                    </a:lnTo>
                    <a:lnTo>
                      <a:pt x="35109" y="17189"/>
                    </a:lnTo>
                    <a:lnTo>
                      <a:pt x="32184" y="17189"/>
                    </a:lnTo>
                    <a:lnTo>
                      <a:pt x="29989" y="15909"/>
                    </a:lnTo>
                    <a:lnTo>
                      <a:pt x="28344" y="12618"/>
                    </a:lnTo>
                    <a:lnTo>
                      <a:pt x="27246" y="8960"/>
                    </a:lnTo>
                    <a:lnTo>
                      <a:pt x="25783" y="7314"/>
                    </a:lnTo>
                    <a:lnTo>
                      <a:pt x="23955" y="7314"/>
                    </a:lnTo>
                    <a:lnTo>
                      <a:pt x="21578" y="8412"/>
                    </a:lnTo>
                    <a:lnTo>
                      <a:pt x="19749" y="10423"/>
                    </a:lnTo>
                    <a:lnTo>
                      <a:pt x="19383" y="21944"/>
                    </a:lnTo>
                    <a:lnTo>
                      <a:pt x="17920" y="25418"/>
                    </a:lnTo>
                    <a:lnTo>
                      <a:pt x="16092" y="26515"/>
                    </a:lnTo>
                    <a:lnTo>
                      <a:pt x="13715" y="25967"/>
                    </a:lnTo>
                    <a:lnTo>
                      <a:pt x="11703" y="24138"/>
                    </a:lnTo>
                    <a:lnTo>
                      <a:pt x="9509" y="21944"/>
                    </a:lnTo>
                    <a:lnTo>
                      <a:pt x="7863" y="19201"/>
                    </a:lnTo>
                    <a:lnTo>
                      <a:pt x="3474" y="14446"/>
                    </a:lnTo>
                    <a:lnTo>
                      <a:pt x="1646" y="12983"/>
                    </a:lnTo>
                    <a:lnTo>
                      <a:pt x="0" y="12435"/>
                    </a:lnTo>
                    <a:lnTo>
                      <a:pt x="914" y="11520"/>
                    </a:lnTo>
                    <a:lnTo>
                      <a:pt x="5120" y="10058"/>
                    </a:lnTo>
                    <a:lnTo>
                      <a:pt x="11703" y="9326"/>
                    </a:lnTo>
                    <a:lnTo>
                      <a:pt x="15177" y="7314"/>
                    </a:lnTo>
                    <a:lnTo>
                      <a:pt x="24138" y="0"/>
                    </a:lnTo>
                    <a:lnTo>
                      <a:pt x="25235" y="3292"/>
                    </a:lnTo>
                    <a:lnTo>
                      <a:pt x="31453" y="3657"/>
                    </a:lnTo>
                  </a:path>
                </a:pathLst>
              </a:custGeom>
              <a:grpFill/>
              <a:ln w="4020" cap="flat">
                <a:solidFill>
                  <a:srgbClr val="FFFFFF"/>
                </a:solidFill>
                <a:prstDash val="solid"/>
                <a:miter/>
              </a:ln>
            </p:spPr>
            <p:txBody>
              <a:bodyPr rtlCol="0" anchor="ctr"/>
              <a:lstStyle/>
              <a:p>
                <a:endParaRPr lang="en-GB" sz="1463"/>
              </a:p>
            </p:txBody>
          </p:sp>
          <p:sp>
            <p:nvSpPr>
              <p:cNvPr id="755" name="Freeform: Shape 754">
                <a:extLst>
                  <a:ext uri="{FF2B5EF4-FFF2-40B4-BE49-F238E27FC236}">
                    <a16:creationId xmlns:a16="http://schemas.microsoft.com/office/drawing/2014/main" id="{B2EB009E-55EC-7324-3FC1-0F3F8DD00F8C}"/>
                  </a:ext>
                </a:extLst>
              </p:cNvPr>
              <p:cNvSpPr/>
              <p:nvPr/>
            </p:nvSpPr>
            <p:spPr>
              <a:xfrm>
                <a:off x="6742891" y="4374255"/>
                <a:ext cx="276123" cy="274843"/>
              </a:xfrm>
              <a:custGeom>
                <a:avLst/>
                <a:gdLst>
                  <a:gd name="connsiteX0" fmla="*/ 204807 w 276123"/>
                  <a:gd name="connsiteY0" fmla="*/ 52299 h 274843"/>
                  <a:gd name="connsiteX1" fmla="*/ 206087 w 276123"/>
                  <a:gd name="connsiteY1" fmla="*/ 54676 h 274843"/>
                  <a:gd name="connsiteX2" fmla="*/ 206270 w 276123"/>
                  <a:gd name="connsiteY2" fmla="*/ 58150 h 274843"/>
                  <a:gd name="connsiteX3" fmla="*/ 208282 w 276123"/>
                  <a:gd name="connsiteY3" fmla="*/ 67111 h 274843"/>
                  <a:gd name="connsiteX4" fmla="*/ 210476 w 276123"/>
                  <a:gd name="connsiteY4" fmla="*/ 71865 h 274843"/>
                  <a:gd name="connsiteX5" fmla="*/ 245769 w 276123"/>
                  <a:gd name="connsiteY5" fmla="*/ 93626 h 274843"/>
                  <a:gd name="connsiteX6" fmla="*/ 245037 w 276123"/>
                  <a:gd name="connsiteY6" fmla="*/ 96369 h 274843"/>
                  <a:gd name="connsiteX7" fmla="*/ 241563 w 276123"/>
                  <a:gd name="connsiteY7" fmla="*/ 110449 h 274843"/>
                  <a:gd name="connsiteX8" fmla="*/ 240100 w 276123"/>
                  <a:gd name="connsiteY8" fmla="*/ 113193 h 274843"/>
                  <a:gd name="connsiteX9" fmla="*/ 238271 w 276123"/>
                  <a:gd name="connsiteY9" fmla="*/ 119410 h 274843"/>
                  <a:gd name="connsiteX10" fmla="*/ 233883 w 276123"/>
                  <a:gd name="connsiteY10" fmla="*/ 130747 h 274843"/>
                  <a:gd name="connsiteX11" fmla="*/ 234431 w 276123"/>
                  <a:gd name="connsiteY11" fmla="*/ 135685 h 274843"/>
                  <a:gd name="connsiteX12" fmla="*/ 235346 w 276123"/>
                  <a:gd name="connsiteY12" fmla="*/ 138611 h 274843"/>
                  <a:gd name="connsiteX13" fmla="*/ 242660 w 276123"/>
                  <a:gd name="connsiteY13" fmla="*/ 143548 h 274843"/>
                  <a:gd name="connsiteX14" fmla="*/ 245403 w 276123"/>
                  <a:gd name="connsiteY14" fmla="*/ 147571 h 274843"/>
                  <a:gd name="connsiteX15" fmla="*/ 249243 w 276123"/>
                  <a:gd name="connsiteY15" fmla="*/ 150862 h 274843"/>
                  <a:gd name="connsiteX16" fmla="*/ 252352 w 276123"/>
                  <a:gd name="connsiteY16" fmla="*/ 156531 h 274843"/>
                  <a:gd name="connsiteX17" fmla="*/ 252352 w 276123"/>
                  <a:gd name="connsiteY17" fmla="*/ 158360 h 274843"/>
                  <a:gd name="connsiteX18" fmla="*/ 251072 w 276123"/>
                  <a:gd name="connsiteY18" fmla="*/ 159274 h 274843"/>
                  <a:gd name="connsiteX19" fmla="*/ 248694 w 276123"/>
                  <a:gd name="connsiteY19" fmla="*/ 162748 h 274843"/>
                  <a:gd name="connsiteX20" fmla="*/ 248146 w 276123"/>
                  <a:gd name="connsiteY20" fmla="*/ 168234 h 274843"/>
                  <a:gd name="connsiteX21" fmla="*/ 247414 w 276123"/>
                  <a:gd name="connsiteY21" fmla="*/ 171343 h 274843"/>
                  <a:gd name="connsiteX22" fmla="*/ 248694 w 276123"/>
                  <a:gd name="connsiteY22" fmla="*/ 174086 h 274843"/>
                  <a:gd name="connsiteX23" fmla="*/ 248694 w 276123"/>
                  <a:gd name="connsiteY23" fmla="*/ 176829 h 274843"/>
                  <a:gd name="connsiteX24" fmla="*/ 249243 w 276123"/>
                  <a:gd name="connsiteY24" fmla="*/ 179206 h 274843"/>
                  <a:gd name="connsiteX25" fmla="*/ 248694 w 276123"/>
                  <a:gd name="connsiteY25" fmla="*/ 183778 h 274843"/>
                  <a:gd name="connsiteX26" fmla="*/ 245952 w 276123"/>
                  <a:gd name="connsiteY26" fmla="*/ 183961 h 274843"/>
                  <a:gd name="connsiteX27" fmla="*/ 245037 w 276123"/>
                  <a:gd name="connsiteY27" fmla="*/ 187435 h 274843"/>
                  <a:gd name="connsiteX28" fmla="*/ 246317 w 276123"/>
                  <a:gd name="connsiteY28" fmla="*/ 191824 h 274843"/>
                  <a:gd name="connsiteX29" fmla="*/ 248694 w 276123"/>
                  <a:gd name="connsiteY29" fmla="*/ 197858 h 274843"/>
                  <a:gd name="connsiteX30" fmla="*/ 251072 w 276123"/>
                  <a:gd name="connsiteY30" fmla="*/ 199870 h 274843"/>
                  <a:gd name="connsiteX31" fmla="*/ 251072 w 276123"/>
                  <a:gd name="connsiteY31" fmla="*/ 200967 h 274843"/>
                  <a:gd name="connsiteX32" fmla="*/ 249243 w 276123"/>
                  <a:gd name="connsiteY32" fmla="*/ 202430 h 274843"/>
                  <a:gd name="connsiteX33" fmla="*/ 255460 w 276123"/>
                  <a:gd name="connsiteY33" fmla="*/ 211573 h 274843"/>
                  <a:gd name="connsiteX34" fmla="*/ 255826 w 276123"/>
                  <a:gd name="connsiteY34" fmla="*/ 214133 h 274843"/>
                  <a:gd name="connsiteX35" fmla="*/ 255278 w 276123"/>
                  <a:gd name="connsiteY35" fmla="*/ 217425 h 274843"/>
                  <a:gd name="connsiteX36" fmla="*/ 257655 w 276123"/>
                  <a:gd name="connsiteY36" fmla="*/ 219802 h 274843"/>
                  <a:gd name="connsiteX37" fmla="*/ 258752 w 276123"/>
                  <a:gd name="connsiteY37" fmla="*/ 222545 h 274843"/>
                  <a:gd name="connsiteX38" fmla="*/ 258752 w 276123"/>
                  <a:gd name="connsiteY38" fmla="*/ 225653 h 274843"/>
                  <a:gd name="connsiteX39" fmla="*/ 260215 w 276123"/>
                  <a:gd name="connsiteY39" fmla="*/ 227299 h 274843"/>
                  <a:gd name="connsiteX40" fmla="*/ 260215 w 276123"/>
                  <a:gd name="connsiteY40" fmla="*/ 230956 h 274843"/>
                  <a:gd name="connsiteX41" fmla="*/ 265335 w 276123"/>
                  <a:gd name="connsiteY41" fmla="*/ 233699 h 274843"/>
                  <a:gd name="connsiteX42" fmla="*/ 267712 w 276123"/>
                  <a:gd name="connsiteY42" fmla="*/ 238271 h 274843"/>
                  <a:gd name="connsiteX43" fmla="*/ 272101 w 276123"/>
                  <a:gd name="connsiteY43" fmla="*/ 239368 h 274843"/>
                  <a:gd name="connsiteX44" fmla="*/ 274661 w 276123"/>
                  <a:gd name="connsiteY44" fmla="*/ 241014 h 274843"/>
                  <a:gd name="connsiteX45" fmla="*/ 275941 w 276123"/>
                  <a:gd name="connsiteY45" fmla="*/ 241380 h 274843"/>
                  <a:gd name="connsiteX46" fmla="*/ 276124 w 276123"/>
                  <a:gd name="connsiteY46" fmla="*/ 244123 h 274843"/>
                  <a:gd name="connsiteX47" fmla="*/ 275392 w 276123"/>
                  <a:gd name="connsiteY47" fmla="*/ 245037 h 274843"/>
                  <a:gd name="connsiteX48" fmla="*/ 268444 w 276123"/>
                  <a:gd name="connsiteY48" fmla="*/ 249609 h 274843"/>
                  <a:gd name="connsiteX49" fmla="*/ 261678 w 276123"/>
                  <a:gd name="connsiteY49" fmla="*/ 255277 h 274843"/>
                  <a:gd name="connsiteX50" fmla="*/ 259666 w 276123"/>
                  <a:gd name="connsiteY50" fmla="*/ 256374 h 274843"/>
                  <a:gd name="connsiteX51" fmla="*/ 250889 w 276123"/>
                  <a:gd name="connsiteY51" fmla="*/ 259117 h 274843"/>
                  <a:gd name="connsiteX52" fmla="*/ 235528 w 276123"/>
                  <a:gd name="connsiteY52" fmla="*/ 264969 h 274843"/>
                  <a:gd name="connsiteX53" fmla="*/ 231140 w 276123"/>
                  <a:gd name="connsiteY53" fmla="*/ 265518 h 274843"/>
                  <a:gd name="connsiteX54" fmla="*/ 226934 w 276123"/>
                  <a:gd name="connsiteY54" fmla="*/ 265335 h 274843"/>
                  <a:gd name="connsiteX55" fmla="*/ 220716 w 276123"/>
                  <a:gd name="connsiteY55" fmla="*/ 262226 h 274843"/>
                  <a:gd name="connsiteX56" fmla="*/ 216511 w 276123"/>
                  <a:gd name="connsiteY56" fmla="*/ 263689 h 274843"/>
                  <a:gd name="connsiteX57" fmla="*/ 210111 w 276123"/>
                  <a:gd name="connsiteY57" fmla="*/ 264055 h 274843"/>
                  <a:gd name="connsiteX58" fmla="*/ 203710 w 276123"/>
                  <a:gd name="connsiteY58" fmla="*/ 270455 h 274843"/>
                  <a:gd name="connsiteX59" fmla="*/ 202430 w 276123"/>
                  <a:gd name="connsiteY59" fmla="*/ 270821 h 274843"/>
                  <a:gd name="connsiteX60" fmla="*/ 199139 w 276123"/>
                  <a:gd name="connsiteY60" fmla="*/ 271187 h 274843"/>
                  <a:gd name="connsiteX61" fmla="*/ 184510 w 276123"/>
                  <a:gd name="connsiteY61" fmla="*/ 270455 h 274843"/>
                  <a:gd name="connsiteX62" fmla="*/ 179389 w 276123"/>
                  <a:gd name="connsiteY62" fmla="*/ 273747 h 274843"/>
                  <a:gd name="connsiteX63" fmla="*/ 175549 w 276123"/>
                  <a:gd name="connsiteY63" fmla="*/ 273747 h 274843"/>
                  <a:gd name="connsiteX64" fmla="*/ 171892 w 276123"/>
                  <a:gd name="connsiteY64" fmla="*/ 274844 h 274843"/>
                  <a:gd name="connsiteX65" fmla="*/ 169697 w 276123"/>
                  <a:gd name="connsiteY65" fmla="*/ 274295 h 274843"/>
                  <a:gd name="connsiteX66" fmla="*/ 167503 w 276123"/>
                  <a:gd name="connsiteY66" fmla="*/ 273015 h 274843"/>
                  <a:gd name="connsiteX67" fmla="*/ 164577 w 276123"/>
                  <a:gd name="connsiteY67" fmla="*/ 269724 h 274843"/>
                  <a:gd name="connsiteX68" fmla="*/ 161469 w 276123"/>
                  <a:gd name="connsiteY68" fmla="*/ 268626 h 274843"/>
                  <a:gd name="connsiteX69" fmla="*/ 158177 w 276123"/>
                  <a:gd name="connsiteY69" fmla="*/ 268809 h 274843"/>
                  <a:gd name="connsiteX70" fmla="*/ 155251 w 276123"/>
                  <a:gd name="connsiteY70" fmla="*/ 271187 h 274843"/>
                  <a:gd name="connsiteX71" fmla="*/ 153423 w 276123"/>
                  <a:gd name="connsiteY71" fmla="*/ 271369 h 274843"/>
                  <a:gd name="connsiteX72" fmla="*/ 134588 w 276123"/>
                  <a:gd name="connsiteY72" fmla="*/ 271004 h 274843"/>
                  <a:gd name="connsiteX73" fmla="*/ 134588 w 276123"/>
                  <a:gd name="connsiteY73" fmla="*/ 268992 h 274843"/>
                  <a:gd name="connsiteX74" fmla="*/ 132576 w 276123"/>
                  <a:gd name="connsiteY74" fmla="*/ 265335 h 274843"/>
                  <a:gd name="connsiteX75" fmla="*/ 129833 w 276123"/>
                  <a:gd name="connsiteY75" fmla="*/ 263323 h 274843"/>
                  <a:gd name="connsiteX76" fmla="*/ 127456 w 276123"/>
                  <a:gd name="connsiteY76" fmla="*/ 260397 h 274843"/>
                  <a:gd name="connsiteX77" fmla="*/ 127273 w 276123"/>
                  <a:gd name="connsiteY77" fmla="*/ 259117 h 274843"/>
                  <a:gd name="connsiteX78" fmla="*/ 127456 w 276123"/>
                  <a:gd name="connsiteY78" fmla="*/ 250340 h 274843"/>
                  <a:gd name="connsiteX79" fmla="*/ 125810 w 276123"/>
                  <a:gd name="connsiteY79" fmla="*/ 246866 h 274843"/>
                  <a:gd name="connsiteX80" fmla="*/ 124530 w 276123"/>
                  <a:gd name="connsiteY80" fmla="*/ 238454 h 274843"/>
                  <a:gd name="connsiteX81" fmla="*/ 122519 w 276123"/>
                  <a:gd name="connsiteY81" fmla="*/ 230042 h 274843"/>
                  <a:gd name="connsiteX82" fmla="*/ 120690 w 276123"/>
                  <a:gd name="connsiteY82" fmla="*/ 226568 h 274843"/>
                  <a:gd name="connsiteX83" fmla="*/ 115570 w 276123"/>
                  <a:gd name="connsiteY83" fmla="*/ 221265 h 274843"/>
                  <a:gd name="connsiteX84" fmla="*/ 110084 w 276123"/>
                  <a:gd name="connsiteY84" fmla="*/ 219985 h 274843"/>
                  <a:gd name="connsiteX85" fmla="*/ 107524 w 276123"/>
                  <a:gd name="connsiteY85" fmla="*/ 222911 h 274843"/>
                  <a:gd name="connsiteX86" fmla="*/ 106610 w 276123"/>
                  <a:gd name="connsiteY86" fmla="*/ 221630 h 274843"/>
                  <a:gd name="connsiteX87" fmla="*/ 106061 w 276123"/>
                  <a:gd name="connsiteY87" fmla="*/ 220533 h 274843"/>
                  <a:gd name="connsiteX88" fmla="*/ 104781 w 276123"/>
                  <a:gd name="connsiteY88" fmla="*/ 219619 h 274843"/>
                  <a:gd name="connsiteX89" fmla="*/ 102770 w 276123"/>
                  <a:gd name="connsiteY89" fmla="*/ 219619 h 274843"/>
                  <a:gd name="connsiteX90" fmla="*/ 97284 w 276123"/>
                  <a:gd name="connsiteY90" fmla="*/ 221448 h 274843"/>
                  <a:gd name="connsiteX91" fmla="*/ 96369 w 276123"/>
                  <a:gd name="connsiteY91" fmla="*/ 220716 h 274843"/>
                  <a:gd name="connsiteX92" fmla="*/ 94541 w 276123"/>
                  <a:gd name="connsiteY92" fmla="*/ 218156 h 274843"/>
                  <a:gd name="connsiteX93" fmla="*/ 89786 w 276123"/>
                  <a:gd name="connsiteY93" fmla="*/ 218156 h 274843"/>
                  <a:gd name="connsiteX94" fmla="*/ 84483 w 276123"/>
                  <a:gd name="connsiteY94" fmla="*/ 215413 h 274843"/>
                  <a:gd name="connsiteX95" fmla="*/ 82837 w 276123"/>
                  <a:gd name="connsiteY95" fmla="*/ 213219 h 274843"/>
                  <a:gd name="connsiteX96" fmla="*/ 81558 w 276123"/>
                  <a:gd name="connsiteY96" fmla="*/ 212487 h 274843"/>
                  <a:gd name="connsiteX97" fmla="*/ 76620 w 276123"/>
                  <a:gd name="connsiteY97" fmla="*/ 212304 h 274843"/>
                  <a:gd name="connsiteX98" fmla="*/ 71317 w 276123"/>
                  <a:gd name="connsiteY98" fmla="*/ 210842 h 274843"/>
                  <a:gd name="connsiteX99" fmla="*/ 58517 w 276123"/>
                  <a:gd name="connsiteY99" fmla="*/ 204807 h 274843"/>
                  <a:gd name="connsiteX100" fmla="*/ 54128 w 276123"/>
                  <a:gd name="connsiteY100" fmla="*/ 203893 h 274843"/>
                  <a:gd name="connsiteX101" fmla="*/ 50836 w 276123"/>
                  <a:gd name="connsiteY101" fmla="*/ 201881 h 274843"/>
                  <a:gd name="connsiteX102" fmla="*/ 48276 w 276123"/>
                  <a:gd name="connsiteY102" fmla="*/ 198590 h 274843"/>
                  <a:gd name="connsiteX103" fmla="*/ 43888 w 276123"/>
                  <a:gd name="connsiteY103" fmla="*/ 194567 h 274843"/>
                  <a:gd name="connsiteX104" fmla="*/ 40779 w 276123"/>
                  <a:gd name="connsiteY104" fmla="*/ 193652 h 274843"/>
                  <a:gd name="connsiteX105" fmla="*/ 37487 w 276123"/>
                  <a:gd name="connsiteY105" fmla="*/ 193835 h 274843"/>
                  <a:gd name="connsiteX106" fmla="*/ 32550 w 276123"/>
                  <a:gd name="connsiteY106" fmla="*/ 185424 h 274843"/>
                  <a:gd name="connsiteX107" fmla="*/ 30173 w 276123"/>
                  <a:gd name="connsiteY107" fmla="*/ 179755 h 274843"/>
                  <a:gd name="connsiteX108" fmla="*/ 27064 w 276123"/>
                  <a:gd name="connsiteY108" fmla="*/ 174086 h 274843"/>
                  <a:gd name="connsiteX109" fmla="*/ 23224 w 276123"/>
                  <a:gd name="connsiteY109" fmla="*/ 163663 h 274843"/>
                  <a:gd name="connsiteX110" fmla="*/ 23590 w 276123"/>
                  <a:gd name="connsiteY110" fmla="*/ 157262 h 274843"/>
                  <a:gd name="connsiteX111" fmla="*/ 23041 w 276123"/>
                  <a:gd name="connsiteY111" fmla="*/ 153057 h 274843"/>
                  <a:gd name="connsiteX112" fmla="*/ 14629 w 276123"/>
                  <a:gd name="connsiteY112" fmla="*/ 144096 h 274843"/>
                  <a:gd name="connsiteX113" fmla="*/ 4572 w 276123"/>
                  <a:gd name="connsiteY113" fmla="*/ 138611 h 274843"/>
                  <a:gd name="connsiteX114" fmla="*/ 2926 w 276123"/>
                  <a:gd name="connsiteY114" fmla="*/ 132393 h 274843"/>
                  <a:gd name="connsiteX115" fmla="*/ 5669 w 276123"/>
                  <a:gd name="connsiteY115" fmla="*/ 129650 h 274843"/>
                  <a:gd name="connsiteX116" fmla="*/ 6949 w 276123"/>
                  <a:gd name="connsiteY116" fmla="*/ 126541 h 274843"/>
                  <a:gd name="connsiteX117" fmla="*/ 5120 w 276123"/>
                  <a:gd name="connsiteY117" fmla="*/ 120507 h 274843"/>
                  <a:gd name="connsiteX118" fmla="*/ 4023 w 276123"/>
                  <a:gd name="connsiteY118" fmla="*/ 114290 h 274843"/>
                  <a:gd name="connsiteX119" fmla="*/ 4206 w 276123"/>
                  <a:gd name="connsiteY119" fmla="*/ 107707 h 274843"/>
                  <a:gd name="connsiteX120" fmla="*/ 2560 w 276123"/>
                  <a:gd name="connsiteY120" fmla="*/ 105146 h 274843"/>
                  <a:gd name="connsiteX121" fmla="*/ 549 w 276123"/>
                  <a:gd name="connsiteY121" fmla="*/ 103318 h 274843"/>
                  <a:gd name="connsiteX122" fmla="*/ 0 w 276123"/>
                  <a:gd name="connsiteY122" fmla="*/ 95820 h 274843"/>
                  <a:gd name="connsiteX123" fmla="*/ 366 w 276123"/>
                  <a:gd name="connsiteY123" fmla="*/ 87409 h 274843"/>
                  <a:gd name="connsiteX124" fmla="*/ 1646 w 276123"/>
                  <a:gd name="connsiteY124" fmla="*/ 86312 h 274843"/>
                  <a:gd name="connsiteX125" fmla="*/ 6583 w 276123"/>
                  <a:gd name="connsiteY125" fmla="*/ 85580 h 274843"/>
                  <a:gd name="connsiteX126" fmla="*/ 13166 w 276123"/>
                  <a:gd name="connsiteY126" fmla="*/ 83020 h 274843"/>
                  <a:gd name="connsiteX127" fmla="*/ 18652 w 276123"/>
                  <a:gd name="connsiteY127" fmla="*/ 73877 h 274843"/>
                  <a:gd name="connsiteX128" fmla="*/ 20847 w 276123"/>
                  <a:gd name="connsiteY128" fmla="*/ 71134 h 274843"/>
                  <a:gd name="connsiteX129" fmla="*/ 23407 w 276123"/>
                  <a:gd name="connsiteY129" fmla="*/ 64734 h 274843"/>
                  <a:gd name="connsiteX130" fmla="*/ 28161 w 276123"/>
                  <a:gd name="connsiteY130" fmla="*/ 59431 h 274843"/>
                  <a:gd name="connsiteX131" fmla="*/ 29624 w 276123"/>
                  <a:gd name="connsiteY131" fmla="*/ 56505 h 274843"/>
                  <a:gd name="connsiteX132" fmla="*/ 29624 w 276123"/>
                  <a:gd name="connsiteY132" fmla="*/ 52664 h 274843"/>
                  <a:gd name="connsiteX133" fmla="*/ 28710 w 276123"/>
                  <a:gd name="connsiteY133" fmla="*/ 49739 h 274843"/>
                  <a:gd name="connsiteX134" fmla="*/ 27064 w 276123"/>
                  <a:gd name="connsiteY134" fmla="*/ 48459 h 274843"/>
                  <a:gd name="connsiteX135" fmla="*/ 24138 w 276123"/>
                  <a:gd name="connsiteY135" fmla="*/ 47727 h 274843"/>
                  <a:gd name="connsiteX136" fmla="*/ 22675 w 276123"/>
                  <a:gd name="connsiteY136" fmla="*/ 45899 h 274843"/>
                  <a:gd name="connsiteX137" fmla="*/ 22309 w 276123"/>
                  <a:gd name="connsiteY137" fmla="*/ 44253 h 274843"/>
                  <a:gd name="connsiteX138" fmla="*/ 22309 w 276123"/>
                  <a:gd name="connsiteY138" fmla="*/ 41693 h 274843"/>
                  <a:gd name="connsiteX139" fmla="*/ 23041 w 276123"/>
                  <a:gd name="connsiteY139" fmla="*/ 38584 h 274843"/>
                  <a:gd name="connsiteX140" fmla="*/ 25418 w 276123"/>
                  <a:gd name="connsiteY140" fmla="*/ 36024 h 274843"/>
                  <a:gd name="connsiteX141" fmla="*/ 30355 w 276123"/>
                  <a:gd name="connsiteY141" fmla="*/ 29258 h 274843"/>
                  <a:gd name="connsiteX142" fmla="*/ 31819 w 276123"/>
                  <a:gd name="connsiteY142" fmla="*/ 24869 h 274843"/>
                  <a:gd name="connsiteX143" fmla="*/ 31087 w 276123"/>
                  <a:gd name="connsiteY143" fmla="*/ 21212 h 274843"/>
                  <a:gd name="connsiteX144" fmla="*/ 28344 w 276123"/>
                  <a:gd name="connsiteY144" fmla="*/ 14263 h 274843"/>
                  <a:gd name="connsiteX145" fmla="*/ 23224 w 276123"/>
                  <a:gd name="connsiteY145" fmla="*/ 4389 h 274843"/>
                  <a:gd name="connsiteX146" fmla="*/ 20847 w 276123"/>
                  <a:gd name="connsiteY146" fmla="*/ 1280 h 274843"/>
                  <a:gd name="connsiteX147" fmla="*/ 30904 w 276123"/>
                  <a:gd name="connsiteY147" fmla="*/ 2377 h 274843"/>
                  <a:gd name="connsiteX148" fmla="*/ 33647 w 276123"/>
                  <a:gd name="connsiteY148" fmla="*/ 914 h 274843"/>
                  <a:gd name="connsiteX149" fmla="*/ 33830 w 276123"/>
                  <a:gd name="connsiteY149" fmla="*/ 183 h 274843"/>
                  <a:gd name="connsiteX150" fmla="*/ 55042 w 276123"/>
                  <a:gd name="connsiteY150" fmla="*/ 366 h 274843"/>
                  <a:gd name="connsiteX151" fmla="*/ 55408 w 276123"/>
                  <a:gd name="connsiteY151" fmla="*/ 2743 h 274843"/>
                  <a:gd name="connsiteX152" fmla="*/ 54859 w 276123"/>
                  <a:gd name="connsiteY152" fmla="*/ 11886 h 274843"/>
                  <a:gd name="connsiteX153" fmla="*/ 53031 w 276123"/>
                  <a:gd name="connsiteY153" fmla="*/ 18103 h 274843"/>
                  <a:gd name="connsiteX154" fmla="*/ 52299 w 276123"/>
                  <a:gd name="connsiteY154" fmla="*/ 27978 h 274843"/>
                  <a:gd name="connsiteX155" fmla="*/ 54677 w 276123"/>
                  <a:gd name="connsiteY155" fmla="*/ 38401 h 274843"/>
                  <a:gd name="connsiteX156" fmla="*/ 54310 w 276123"/>
                  <a:gd name="connsiteY156" fmla="*/ 41876 h 274843"/>
                  <a:gd name="connsiteX157" fmla="*/ 56505 w 276123"/>
                  <a:gd name="connsiteY157" fmla="*/ 45899 h 274843"/>
                  <a:gd name="connsiteX158" fmla="*/ 60162 w 276123"/>
                  <a:gd name="connsiteY158" fmla="*/ 44070 h 274843"/>
                  <a:gd name="connsiteX159" fmla="*/ 61808 w 276123"/>
                  <a:gd name="connsiteY159" fmla="*/ 40596 h 274843"/>
                  <a:gd name="connsiteX160" fmla="*/ 64734 w 276123"/>
                  <a:gd name="connsiteY160" fmla="*/ 40413 h 274843"/>
                  <a:gd name="connsiteX161" fmla="*/ 63820 w 276123"/>
                  <a:gd name="connsiteY161" fmla="*/ 36390 h 274843"/>
                  <a:gd name="connsiteX162" fmla="*/ 66380 w 276123"/>
                  <a:gd name="connsiteY162" fmla="*/ 33281 h 274843"/>
                  <a:gd name="connsiteX163" fmla="*/ 68574 w 276123"/>
                  <a:gd name="connsiteY163" fmla="*/ 34744 h 274843"/>
                  <a:gd name="connsiteX164" fmla="*/ 73145 w 276123"/>
                  <a:gd name="connsiteY164" fmla="*/ 39864 h 274843"/>
                  <a:gd name="connsiteX165" fmla="*/ 75889 w 276123"/>
                  <a:gd name="connsiteY165" fmla="*/ 41876 h 274843"/>
                  <a:gd name="connsiteX166" fmla="*/ 78814 w 276123"/>
                  <a:gd name="connsiteY166" fmla="*/ 40047 h 274843"/>
                  <a:gd name="connsiteX167" fmla="*/ 80643 w 276123"/>
                  <a:gd name="connsiteY167" fmla="*/ 40413 h 274843"/>
                  <a:gd name="connsiteX168" fmla="*/ 81740 w 276123"/>
                  <a:gd name="connsiteY168" fmla="*/ 49739 h 274843"/>
                  <a:gd name="connsiteX169" fmla="*/ 84849 w 276123"/>
                  <a:gd name="connsiteY169" fmla="*/ 47179 h 274843"/>
                  <a:gd name="connsiteX170" fmla="*/ 84666 w 276123"/>
                  <a:gd name="connsiteY170" fmla="*/ 43704 h 274843"/>
                  <a:gd name="connsiteX171" fmla="*/ 85946 w 276123"/>
                  <a:gd name="connsiteY171" fmla="*/ 39316 h 274843"/>
                  <a:gd name="connsiteX172" fmla="*/ 87957 w 276123"/>
                  <a:gd name="connsiteY172" fmla="*/ 38767 h 274843"/>
                  <a:gd name="connsiteX173" fmla="*/ 93078 w 276123"/>
                  <a:gd name="connsiteY173" fmla="*/ 38401 h 274843"/>
                  <a:gd name="connsiteX174" fmla="*/ 95455 w 276123"/>
                  <a:gd name="connsiteY174" fmla="*/ 38401 h 274843"/>
                  <a:gd name="connsiteX175" fmla="*/ 99478 w 276123"/>
                  <a:gd name="connsiteY175" fmla="*/ 37121 h 274843"/>
                  <a:gd name="connsiteX176" fmla="*/ 104232 w 276123"/>
                  <a:gd name="connsiteY176" fmla="*/ 33098 h 274843"/>
                  <a:gd name="connsiteX177" fmla="*/ 104781 w 276123"/>
                  <a:gd name="connsiteY177" fmla="*/ 32001 h 274843"/>
                  <a:gd name="connsiteX178" fmla="*/ 103684 w 276123"/>
                  <a:gd name="connsiteY178" fmla="*/ 29990 h 274843"/>
                  <a:gd name="connsiteX179" fmla="*/ 96918 w 276123"/>
                  <a:gd name="connsiteY179" fmla="*/ 30538 h 274843"/>
                  <a:gd name="connsiteX180" fmla="*/ 93078 w 276123"/>
                  <a:gd name="connsiteY180" fmla="*/ 28527 h 274843"/>
                  <a:gd name="connsiteX181" fmla="*/ 93809 w 276123"/>
                  <a:gd name="connsiteY181" fmla="*/ 27064 h 274843"/>
                  <a:gd name="connsiteX182" fmla="*/ 98381 w 276123"/>
                  <a:gd name="connsiteY182" fmla="*/ 24138 h 274843"/>
                  <a:gd name="connsiteX183" fmla="*/ 96918 w 276123"/>
                  <a:gd name="connsiteY183" fmla="*/ 22675 h 274843"/>
                  <a:gd name="connsiteX184" fmla="*/ 98381 w 276123"/>
                  <a:gd name="connsiteY184" fmla="*/ 21212 h 274843"/>
                  <a:gd name="connsiteX185" fmla="*/ 101307 w 276123"/>
                  <a:gd name="connsiteY185" fmla="*/ 21212 h 274843"/>
                  <a:gd name="connsiteX186" fmla="*/ 102038 w 276123"/>
                  <a:gd name="connsiteY186" fmla="*/ 19383 h 274843"/>
                  <a:gd name="connsiteX187" fmla="*/ 104415 w 276123"/>
                  <a:gd name="connsiteY187" fmla="*/ 16092 h 274843"/>
                  <a:gd name="connsiteX188" fmla="*/ 104781 w 276123"/>
                  <a:gd name="connsiteY188" fmla="*/ 13898 h 274843"/>
                  <a:gd name="connsiteX189" fmla="*/ 107341 w 276123"/>
                  <a:gd name="connsiteY189" fmla="*/ 13349 h 274843"/>
                  <a:gd name="connsiteX190" fmla="*/ 108072 w 276123"/>
                  <a:gd name="connsiteY190" fmla="*/ 9143 h 274843"/>
                  <a:gd name="connsiteX191" fmla="*/ 110633 w 276123"/>
                  <a:gd name="connsiteY191" fmla="*/ 9692 h 274843"/>
                  <a:gd name="connsiteX192" fmla="*/ 111181 w 276123"/>
                  <a:gd name="connsiteY192" fmla="*/ 8229 h 274843"/>
                  <a:gd name="connsiteX193" fmla="*/ 109718 w 276123"/>
                  <a:gd name="connsiteY193" fmla="*/ 5120 h 274843"/>
                  <a:gd name="connsiteX194" fmla="*/ 111181 w 276123"/>
                  <a:gd name="connsiteY194" fmla="*/ 2194 h 274843"/>
                  <a:gd name="connsiteX195" fmla="*/ 116301 w 276123"/>
                  <a:gd name="connsiteY195" fmla="*/ 0 h 274843"/>
                  <a:gd name="connsiteX196" fmla="*/ 204807 w 276123"/>
                  <a:gd name="connsiteY196" fmla="*/ 52299 h 27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76123" h="274843">
                    <a:moveTo>
                      <a:pt x="204807" y="52299"/>
                    </a:moveTo>
                    <a:lnTo>
                      <a:pt x="206087" y="54676"/>
                    </a:lnTo>
                    <a:lnTo>
                      <a:pt x="206270" y="58150"/>
                    </a:lnTo>
                    <a:lnTo>
                      <a:pt x="208282" y="67111"/>
                    </a:lnTo>
                    <a:lnTo>
                      <a:pt x="210476" y="71865"/>
                    </a:lnTo>
                    <a:lnTo>
                      <a:pt x="245769" y="93626"/>
                    </a:lnTo>
                    <a:lnTo>
                      <a:pt x="245037" y="96369"/>
                    </a:lnTo>
                    <a:lnTo>
                      <a:pt x="241563" y="110449"/>
                    </a:lnTo>
                    <a:lnTo>
                      <a:pt x="240100" y="113193"/>
                    </a:lnTo>
                    <a:lnTo>
                      <a:pt x="238271" y="119410"/>
                    </a:lnTo>
                    <a:lnTo>
                      <a:pt x="233883" y="130747"/>
                    </a:lnTo>
                    <a:lnTo>
                      <a:pt x="234431" y="135685"/>
                    </a:lnTo>
                    <a:lnTo>
                      <a:pt x="235346" y="138611"/>
                    </a:lnTo>
                    <a:lnTo>
                      <a:pt x="242660" y="143548"/>
                    </a:lnTo>
                    <a:lnTo>
                      <a:pt x="245403" y="147571"/>
                    </a:lnTo>
                    <a:lnTo>
                      <a:pt x="249243" y="150862"/>
                    </a:lnTo>
                    <a:lnTo>
                      <a:pt x="252352" y="156531"/>
                    </a:lnTo>
                    <a:lnTo>
                      <a:pt x="252352" y="158360"/>
                    </a:lnTo>
                    <a:lnTo>
                      <a:pt x="251072" y="159274"/>
                    </a:lnTo>
                    <a:lnTo>
                      <a:pt x="248694" y="162748"/>
                    </a:lnTo>
                    <a:lnTo>
                      <a:pt x="248146" y="168234"/>
                    </a:lnTo>
                    <a:lnTo>
                      <a:pt x="247414" y="171343"/>
                    </a:lnTo>
                    <a:lnTo>
                      <a:pt x="248694" y="174086"/>
                    </a:lnTo>
                    <a:lnTo>
                      <a:pt x="248694" y="176829"/>
                    </a:lnTo>
                    <a:lnTo>
                      <a:pt x="249243" y="179206"/>
                    </a:lnTo>
                    <a:lnTo>
                      <a:pt x="248694" y="183778"/>
                    </a:lnTo>
                    <a:lnTo>
                      <a:pt x="245952" y="183961"/>
                    </a:lnTo>
                    <a:lnTo>
                      <a:pt x="245037" y="187435"/>
                    </a:lnTo>
                    <a:lnTo>
                      <a:pt x="246317" y="191824"/>
                    </a:lnTo>
                    <a:lnTo>
                      <a:pt x="248694" y="197858"/>
                    </a:lnTo>
                    <a:lnTo>
                      <a:pt x="251072" y="199870"/>
                    </a:lnTo>
                    <a:lnTo>
                      <a:pt x="251072" y="200967"/>
                    </a:lnTo>
                    <a:lnTo>
                      <a:pt x="249243" y="202430"/>
                    </a:lnTo>
                    <a:lnTo>
                      <a:pt x="255460" y="211573"/>
                    </a:lnTo>
                    <a:lnTo>
                      <a:pt x="255826" y="214133"/>
                    </a:lnTo>
                    <a:lnTo>
                      <a:pt x="255278" y="217425"/>
                    </a:lnTo>
                    <a:lnTo>
                      <a:pt x="257655" y="219802"/>
                    </a:lnTo>
                    <a:lnTo>
                      <a:pt x="258752" y="222545"/>
                    </a:lnTo>
                    <a:lnTo>
                      <a:pt x="258752" y="225653"/>
                    </a:lnTo>
                    <a:lnTo>
                      <a:pt x="260215" y="227299"/>
                    </a:lnTo>
                    <a:lnTo>
                      <a:pt x="260215" y="230956"/>
                    </a:lnTo>
                    <a:lnTo>
                      <a:pt x="265335" y="233699"/>
                    </a:lnTo>
                    <a:lnTo>
                      <a:pt x="267712" y="238271"/>
                    </a:lnTo>
                    <a:lnTo>
                      <a:pt x="272101" y="239368"/>
                    </a:lnTo>
                    <a:lnTo>
                      <a:pt x="274661" y="241014"/>
                    </a:lnTo>
                    <a:lnTo>
                      <a:pt x="275941" y="241380"/>
                    </a:lnTo>
                    <a:lnTo>
                      <a:pt x="276124" y="244123"/>
                    </a:lnTo>
                    <a:lnTo>
                      <a:pt x="275392" y="245037"/>
                    </a:lnTo>
                    <a:lnTo>
                      <a:pt x="268444" y="249609"/>
                    </a:lnTo>
                    <a:lnTo>
                      <a:pt x="261678" y="255277"/>
                    </a:lnTo>
                    <a:lnTo>
                      <a:pt x="259666" y="256374"/>
                    </a:lnTo>
                    <a:lnTo>
                      <a:pt x="250889" y="259117"/>
                    </a:lnTo>
                    <a:lnTo>
                      <a:pt x="235528" y="264969"/>
                    </a:lnTo>
                    <a:lnTo>
                      <a:pt x="231140" y="265518"/>
                    </a:lnTo>
                    <a:lnTo>
                      <a:pt x="226934" y="265335"/>
                    </a:lnTo>
                    <a:lnTo>
                      <a:pt x="220716" y="262226"/>
                    </a:lnTo>
                    <a:lnTo>
                      <a:pt x="216511" y="263689"/>
                    </a:lnTo>
                    <a:lnTo>
                      <a:pt x="210111" y="264055"/>
                    </a:lnTo>
                    <a:lnTo>
                      <a:pt x="203710" y="270455"/>
                    </a:lnTo>
                    <a:lnTo>
                      <a:pt x="202430" y="270821"/>
                    </a:lnTo>
                    <a:lnTo>
                      <a:pt x="199139" y="271187"/>
                    </a:lnTo>
                    <a:lnTo>
                      <a:pt x="184510" y="270455"/>
                    </a:lnTo>
                    <a:lnTo>
                      <a:pt x="179389" y="273747"/>
                    </a:lnTo>
                    <a:lnTo>
                      <a:pt x="175549" y="273747"/>
                    </a:lnTo>
                    <a:lnTo>
                      <a:pt x="171892" y="274844"/>
                    </a:lnTo>
                    <a:lnTo>
                      <a:pt x="169697" y="274295"/>
                    </a:lnTo>
                    <a:lnTo>
                      <a:pt x="167503" y="273015"/>
                    </a:lnTo>
                    <a:lnTo>
                      <a:pt x="164577" y="269724"/>
                    </a:lnTo>
                    <a:lnTo>
                      <a:pt x="161469" y="268626"/>
                    </a:lnTo>
                    <a:lnTo>
                      <a:pt x="158177" y="268809"/>
                    </a:lnTo>
                    <a:lnTo>
                      <a:pt x="155251" y="271187"/>
                    </a:lnTo>
                    <a:lnTo>
                      <a:pt x="153423" y="271369"/>
                    </a:lnTo>
                    <a:lnTo>
                      <a:pt x="134588" y="271004"/>
                    </a:lnTo>
                    <a:lnTo>
                      <a:pt x="134588" y="268992"/>
                    </a:lnTo>
                    <a:lnTo>
                      <a:pt x="132576" y="265335"/>
                    </a:lnTo>
                    <a:lnTo>
                      <a:pt x="129833" y="263323"/>
                    </a:lnTo>
                    <a:lnTo>
                      <a:pt x="127456" y="260397"/>
                    </a:lnTo>
                    <a:lnTo>
                      <a:pt x="127273" y="259117"/>
                    </a:lnTo>
                    <a:lnTo>
                      <a:pt x="127456" y="250340"/>
                    </a:lnTo>
                    <a:lnTo>
                      <a:pt x="125810" y="246866"/>
                    </a:lnTo>
                    <a:lnTo>
                      <a:pt x="124530" y="238454"/>
                    </a:lnTo>
                    <a:lnTo>
                      <a:pt x="122519" y="230042"/>
                    </a:lnTo>
                    <a:lnTo>
                      <a:pt x="120690" y="226568"/>
                    </a:lnTo>
                    <a:lnTo>
                      <a:pt x="115570" y="221265"/>
                    </a:lnTo>
                    <a:lnTo>
                      <a:pt x="110084" y="219985"/>
                    </a:lnTo>
                    <a:lnTo>
                      <a:pt x="107524" y="222911"/>
                    </a:lnTo>
                    <a:lnTo>
                      <a:pt x="106610" y="221630"/>
                    </a:lnTo>
                    <a:lnTo>
                      <a:pt x="106061" y="220533"/>
                    </a:lnTo>
                    <a:lnTo>
                      <a:pt x="104781" y="219619"/>
                    </a:lnTo>
                    <a:lnTo>
                      <a:pt x="102770" y="219619"/>
                    </a:lnTo>
                    <a:lnTo>
                      <a:pt x="97284" y="221448"/>
                    </a:lnTo>
                    <a:lnTo>
                      <a:pt x="96369" y="220716"/>
                    </a:lnTo>
                    <a:lnTo>
                      <a:pt x="94541" y="218156"/>
                    </a:lnTo>
                    <a:lnTo>
                      <a:pt x="89786" y="218156"/>
                    </a:lnTo>
                    <a:lnTo>
                      <a:pt x="84483" y="215413"/>
                    </a:lnTo>
                    <a:lnTo>
                      <a:pt x="82837" y="213219"/>
                    </a:lnTo>
                    <a:lnTo>
                      <a:pt x="81558" y="212487"/>
                    </a:lnTo>
                    <a:lnTo>
                      <a:pt x="76620" y="212304"/>
                    </a:lnTo>
                    <a:lnTo>
                      <a:pt x="71317" y="210842"/>
                    </a:lnTo>
                    <a:lnTo>
                      <a:pt x="58517" y="204807"/>
                    </a:lnTo>
                    <a:lnTo>
                      <a:pt x="54128" y="203893"/>
                    </a:lnTo>
                    <a:lnTo>
                      <a:pt x="50836" y="201881"/>
                    </a:lnTo>
                    <a:lnTo>
                      <a:pt x="48276" y="198590"/>
                    </a:lnTo>
                    <a:lnTo>
                      <a:pt x="43888" y="194567"/>
                    </a:lnTo>
                    <a:lnTo>
                      <a:pt x="40779" y="193652"/>
                    </a:lnTo>
                    <a:lnTo>
                      <a:pt x="37487" y="193835"/>
                    </a:lnTo>
                    <a:lnTo>
                      <a:pt x="32550" y="185424"/>
                    </a:lnTo>
                    <a:lnTo>
                      <a:pt x="30173" y="179755"/>
                    </a:lnTo>
                    <a:lnTo>
                      <a:pt x="27064" y="174086"/>
                    </a:lnTo>
                    <a:lnTo>
                      <a:pt x="23224" y="163663"/>
                    </a:lnTo>
                    <a:lnTo>
                      <a:pt x="23590" y="157262"/>
                    </a:lnTo>
                    <a:lnTo>
                      <a:pt x="23041" y="153057"/>
                    </a:lnTo>
                    <a:lnTo>
                      <a:pt x="14629" y="144096"/>
                    </a:lnTo>
                    <a:lnTo>
                      <a:pt x="4572" y="138611"/>
                    </a:lnTo>
                    <a:lnTo>
                      <a:pt x="2926" y="132393"/>
                    </a:lnTo>
                    <a:lnTo>
                      <a:pt x="5669" y="129650"/>
                    </a:lnTo>
                    <a:lnTo>
                      <a:pt x="6949" y="126541"/>
                    </a:lnTo>
                    <a:lnTo>
                      <a:pt x="5120" y="120507"/>
                    </a:lnTo>
                    <a:lnTo>
                      <a:pt x="4023" y="114290"/>
                    </a:lnTo>
                    <a:lnTo>
                      <a:pt x="4206" y="107707"/>
                    </a:lnTo>
                    <a:lnTo>
                      <a:pt x="2560" y="105146"/>
                    </a:lnTo>
                    <a:lnTo>
                      <a:pt x="549" y="103318"/>
                    </a:lnTo>
                    <a:lnTo>
                      <a:pt x="0" y="95820"/>
                    </a:lnTo>
                    <a:lnTo>
                      <a:pt x="366" y="87409"/>
                    </a:lnTo>
                    <a:lnTo>
                      <a:pt x="1646" y="86312"/>
                    </a:lnTo>
                    <a:lnTo>
                      <a:pt x="6583" y="85580"/>
                    </a:lnTo>
                    <a:lnTo>
                      <a:pt x="13166" y="83020"/>
                    </a:lnTo>
                    <a:lnTo>
                      <a:pt x="18652" y="73877"/>
                    </a:lnTo>
                    <a:lnTo>
                      <a:pt x="20847" y="71134"/>
                    </a:lnTo>
                    <a:lnTo>
                      <a:pt x="23407" y="64734"/>
                    </a:lnTo>
                    <a:lnTo>
                      <a:pt x="28161" y="59431"/>
                    </a:lnTo>
                    <a:lnTo>
                      <a:pt x="29624" y="56505"/>
                    </a:lnTo>
                    <a:lnTo>
                      <a:pt x="29624" y="52664"/>
                    </a:lnTo>
                    <a:lnTo>
                      <a:pt x="28710" y="49739"/>
                    </a:lnTo>
                    <a:lnTo>
                      <a:pt x="27064" y="48459"/>
                    </a:lnTo>
                    <a:lnTo>
                      <a:pt x="24138" y="47727"/>
                    </a:lnTo>
                    <a:lnTo>
                      <a:pt x="22675" y="45899"/>
                    </a:lnTo>
                    <a:lnTo>
                      <a:pt x="22309" y="44253"/>
                    </a:lnTo>
                    <a:lnTo>
                      <a:pt x="22309" y="41693"/>
                    </a:lnTo>
                    <a:lnTo>
                      <a:pt x="23041" y="38584"/>
                    </a:lnTo>
                    <a:lnTo>
                      <a:pt x="25418" y="36024"/>
                    </a:lnTo>
                    <a:lnTo>
                      <a:pt x="30355" y="29258"/>
                    </a:lnTo>
                    <a:lnTo>
                      <a:pt x="31819" y="24869"/>
                    </a:lnTo>
                    <a:lnTo>
                      <a:pt x="31087" y="21212"/>
                    </a:lnTo>
                    <a:lnTo>
                      <a:pt x="28344" y="14263"/>
                    </a:lnTo>
                    <a:lnTo>
                      <a:pt x="23224" y="4389"/>
                    </a:lnTo>
                    <a:lnTo>
                      <a:pt x="20847" y="1280"/>
                    </a:lnTo>
                    <a:lnTo>
                      <a:pt x="30904" y="2377"/>
                    </a:lnTo>
                    <a:lnTo>
                      <a:pt x="33647" y="914"/>
                    </a:lnTo>
                    <a:lnTo>
                      <a:pt x="33830" y="183"/>
                    </a:lnTo>
                    <a:lnTo>
                      <a:pt x="55042" y="366"/>
                    </a:lnTo>
                    <a:lnTo>
                      <a:pt x="55408" y="2743"/>
                    </a:lnTo>
                    <a:lnTo>
                      <a:pt x="54859" y="11886"/>
                    </a:lnTo>
                    <a:lnTo>
                      <a:pt x="53031" y="18103"/>
                    </a:lnTo>
                    <a:lnTo>
                      <a:pt x="52299" y="27978"/>
                    </a:lnTo>
                    <a:lnTo>
                      <a:pt x="54677" y="38401"/>
                    </a:lnTo>
                    <a:lnTo>
                      <a:pt x="54310" y="41876"/>
                    </a:lnTo>
                    <a:lnTo>
                      <a:pt x="56505" y="45899"/>
                    </a:lnTo>
                    <a:lnTo>
                      <a:pt x="60162" y="44070"/>
                    </a:lnTo>
                    <a:lnTo>
                      <a:pt x="61808" y="40596"/>
                    </a:lnTo>
                    <a:lnTo>
                      <a:pt x="64734" y="40413"/>
                    </a:lnTo>
                    <a:lnTo>
                      <a:pt x="63820" y="36390"/>
                    </a:lnTo>
                    <a:lnTo>
                      <a:pt x="66380" y="33281"/>
                    </a:lnTo>
                    <a:lnTo>
                      <a:pt x="68574" y="34744"/>
                    </a:lnTo>
                    <a:lnTo>
                      <a:pt x="73145" y="39864"/>
                    </a:lnTo>
                    <a:lnTo>
                      <a:pt x="75889" y="41876"/>
                    </a:lnTo>
                    <a:lnTo>
                      <a:pt x="78814" y="40047"/>
                    </a:lnTo>
                    <a:lnTo>
                      <a:pt x="80643" y="40413"/>
                    </a:lnTo>
                    <a:lnTo>
                      <a:pt x="81740" y="49739"/>
                    </a:lnTo>
                    <a:lnTo>
                      <a:pt x="84849" y="47179"/>
                    </a:lnTo>
                    <a:lnTo>
                      <a:pt x="84666" y="43704"/>
                    </a:lnTo>
                    <a:lnTo>
                      <a:pt x="85946" y="39316"/>
                    </a:lnTo>
                    <a:lnTo>
                      <a:pt x="87957" y="38767"/>
                    </a:lnTo>
                    <a:lnTo>
                      <a:pt x="93078" y="38401"/>
                    </a:lnTo>
                    <a:lnTo>
                      <a:pt x="95455" y="38401"/>
                    </a:lnTo>
                    <a:lnTo>
                      <a:pt x="99478" y="37121"/>
                    </a:lnTo>
                    <a:lnTo>
                      <a:pt x="104232" y="33098"/>
                    </a:lnTo>
                    <a:lnTo>
                      <a:pt x="104781" y="32001"/>
                    </a:lnTo>
                    <a:lnTo>
                      <a:pt x="103684" y="29990"/>
                    </a:lnTo>
                    <a:lnTo>
                      <a:pt x="96918" y="30538"/>
                    </a:lnTo>
                    <a:lnTo>
                      <a:pt x="93078" y="28527"/>
                    </a:lnTo>
                    <a:lnTo>
                      <a:pt x="93809" y="27064"/>
                    </a:lnTo>
                    <a:lnTo>
                      <a:pt x="98381" y="24138"/>
                    </a:lnTo>
                    <a:lnTo>
                      <a:pt x="96918" y="22675"/>
                    </a:lnTo>
                    <a:lnTo>
                      <a:pt x="98381" y="21212"/>
                    </a:lnTo>
                    <a:lnTo>
                      <a:pt x="101307" y="21212"/>
                    </a:lnTo>
                    <a:lnTo>
                      <a:pt x="102038" y="19383"/>
                    </a:lnTo>
                    <a:lnTo>
                      <a:pt x="104415" y="16092"/>
                    </a:lnTo>
                    <a:lnTo>
                      <a:pt x="104781" y="13898"/>
                    </a:lnTo>
                    <a:lnTo>
                      <a:pt x="107341" y="13349"/>
                    </a:lnTo>
                    <a:lnTo>
                      <a:pt x="108072" y="9143"/>
                    </a:lnTo>
                    <a:lnTo>
                      <a:pt x="110633" y="9692"/>
                    </a:lnTo>
                    <a:lnTo>
                      <a:pt x="111181" y="8229"/>
                    </a:lnTo>
                    <a:lnTo>
                      <a:pt x="109718" y="5120"/>
                    </a:lnTo>
                    <a:lnTo>
                      <a:pt x="111181" y="2194"/>
                    </a:lnTo>
                    <a:lnTo>
                      <a:pt x="116301" y="0"/>
                    </a:lnTo>
                    <a:lnTo>
                      <a:pt x="204807" y="52299"/>
                    </a:lnTo>
                    <a:close/>
                  </a:path>
                </a:pathLst>
              </a:custGeom>
              <a:grpFill/>
              <a:ln w="18272" cap="flat">
                <a:noFill/>
                <a:prstDash val="solid"/>
                <a:miter/>
              </a:ln>
            </p:spPr>
            <p:txBody>
              <a:bodyPr rtlCol="0" anchor="ctr"/>
              <a:lstStyle/>
              <a:p>
                <a:endParaRPr lang="en-GB" sz="1463"/>
              </a:p>
            </p:txBody>
          </p:sp>
          <p:sp>
            <p:nvSpPr>
              <p:cNvPr id="756" name="Freeform: Shape 755">
                <a:extLst>
                  <a:ext uri="{FF2B5EF4-FFF2-40B4-BE49-F238E27FC236}">
                    <a16:creationId xmlns:a16="http://schemas.microsoft.com/office/drawing/2014/main" id="{BC3DC4A4-EBEE-6410-FBE4-F18F2346F964}"/>
                  </a:ext>
                </a:extLst>
              </p:cNvPr>
              <p:cNvSpPr/>
              <p:nvPr/>
            </p:nvSpPr>
            <p:spPr>
              <a:xfrm>
                <a:off x="6742891" y="4374255"/>
                <a:ext cx="276123" cy="274843"/>
              </a:xfrm>
              <a:custGeom>
                <a:avLst/>
                <a:gdLst>
                  <a:gd name="connsiteX0" fmla="*/ 204807 w 276123"/>
                  <a:gd name="connsiteY0" fmla="*/ 52299 h 274843"/>
                  <a:gd name="connsiteX1" fmla="*/ 206087 w 276123"/>
                  <a:gd name="connsiteY1" fmla="*/ 54676 h 274843"/>
                  <a:gd name="connsiteX2" fmla="*/ 206270 w 276123"/>
                  <a:gd name="connsiteY2" fmla="*/ 58150 h 274843"/>
                  <a:gd name="connsiteX3" fmla="*/ 208282 w 276123"/>
                  <a:gd name="connsiteY3" fmla="*/ 67111 h 274843"/>
                  <a:gd name="connsiteX4" fmla="*/ 210476 w 276123"/>
                  <a:gd name="connsiteY4" fmla="*/ 71865 h 274843"/>
                  <a:gd name="connsiteX5" fmla="*/ 245769 w 276123"/>
                  <a:gd name="connsiteY5" fmla="*/ 93626 h 274843"/>
                  <a:gd name="connsiteX6" fmla="*/ 245037 w 276123"/>
                  <a:gd name="connsiteY6" fmla="*/ 96369 h 274843"/>
                  <a:gd name="connsiteX7" fmla="*/ 241563 w 276123"/>
                  <a:gd name="connsiteY7" fmla="*/ 110449 h 274843"/>
                  <a:gd name="connsiteX8" fmla="*/ 240100 w 276123"/>
                  <a:gd name="connsiteY8" fmla="*/ 113193 h 274843"/>
                  <a:gd name="connsiteX9" fmla="*/ 238271 w 276123"/>
                  <a:gd name="connsiteY9" fmla="*/ 119410 h 274843"/>
                  <a:gd name="connsiteX10" fmla="*/ 233883 w 276123"/>
                  <a:gd name="connsiteY10" fmla="*/ 130747 h 274843"/>
                  <a:gd name="connsiteX11" fmla="*/ 234431 w 276123"/>
                  <a:gd name="connsiteY11" fmla="*/ 135685 h 274843"/>
                  <a:gd name="connsiteX12" fmla="*/ 235346 w 276123"/>
                  <a:gd name="connsiteY12" fmla="*/ 138611 h 274843"/>
                  <a:gd name="connsiteX13" fmla="*/ 242660 w 276123"/>
                  <a:gd name="connsiteY13" fmla="*/ 143548 h 274843"/>
                  <a:gd name="connsiteX14" fmla="*/ 245403 w 276123"/>
                  <a:gd name="connsiteY14" fmla="*/ 147571 h 274843"/>
                  <a:gd name="connsiteX15" fmla="*/ 249243 w 276123"/>
                  <a:gd name="connsiteY15" fmla="*/ 150862 h 274843"/>
                  <a:gd name="connsiteX16" fmla="*/ 252352 w 276123"/>
                  <a:gd name="connsiteY16" fmla="*/ 156531 h 274843"/>
                  <a:gd name="connsiteX17" fmla="*/ 252352 w 276123"/>
                  <a:gd name="connsiteY17" fmla="*/ 158360 h 274843"/>
                  <a:gd name="connsiteX18" fmla="*/ 251072 w 276123"/>
                  <a:gd name="connsiteY18" fmla="*/ 159274 h 274843"/>
                  <a:gd name="connsiteX19" fmla="*/ 248694 w 276123"/>
                  <a:gd name="connsiteY19" fmla="*/ 162748 h 274843"/>
                  <a:gd name="connsiteX20" fmla="*/ 248146 w 276123"/>
                  <a:gd name="connsiteY20" fmla="*/ 168234 h 274843"/>
                  <a:gd name="connsiteX21" fmla="*/ 247414 w 276123"/>
                  <a:gd name="connsiteY21" fmla="*/ 171343 h 274843"/>
                  <a:gd name="connsiteX22" fmla="*/ 248694 w 276123"/>
                  <a:gd name="connsiteY22" fmla="*/ 174086 h 274843"/>
                  <a:gd name="connsiteX23" fmla="*/ 248694 w 276123"/>
                  <a:gd name="connsiteY23" fmla="*/ 176829 h 274843"/>
                  <a:gd name="connsiteX24" fmla="*/ 249243 w 276123"/>
                  <a:gd name="connsiteY24" fmla="*/ 179206 h 274843"/>
                  <a:gd name="connsiteX25" fmla="*/ 248694 w 276123"/>
                  <a:gd name="connsiteY25" fmla="*/ 183778 h 274843"/>
                  <a:gd name="connsiteX26" fmla="*/ 245952 w 276123"/>
                  <a:gd name="connsiteY26" fmla="*/ 183961 h 274843"/>
                  <a:gd name="connsiteX27" fmla="*/ 245037 w 276123"/>
                  <a:gd name="connsiteY27" fmla="*/ 187435 h 274843"/>
                  <a:gd name="connsiteX28" fmla="*/ 246317 w 276123"/>
                  <a:gd name="connsiteY28" fmla="*/ 191824 h 274843"/>
                  <a:gd name="connsiteX29" fmla="*/ 248694 w 276123"/>
                  <a:gd name="connsiteY29" fmla="*/ 197858 h 274843"/>
                  <a:gd name="connsiteX30" fmla="*/ 251072 w 276123"/>
                  <a:gd name="connsiteY30" fmla="*/ 199870 h 274843"/>
                  <a:gd name="connsiteX31" fmla="*/ 251072 w 276123"/>
                  <a:gd name="connsiteY31" fmla="*/ 200967 h 274843"/>
                  <a:gd name="connsiteX32" fmla="*/ 249243 w 276123"/>
                  <a:gd name="connsiteY32" fmla="*/ 202430 h 274843"/>
                  <a:gd name="connsiteX33" fmla="*/ 255460 w 276123"/>
                  <a:gd name="connsiteY33" fmla="*/ 211573 h 274843"/>
                  <a:gd name="connsiteX34" fmla="*/ 255826 w 276123"/>
                  <a:gd name="connsiteY34" fmla="*/ 214133 h 274843"/>
                  <a:gd name="connsiteX35" fmla="*/ 255278 w 276123"/>
                  <a:gd name="connsiteY35" fmla="*/ 217425 h 274843"/>
                  <a:gd name="connsiteX36" fmla="*/ 257655 w 276123"/>
                  <a:gd name="connsiteY36" fmla="*/ 219802 h 274843"/>
                  <a:gd name="connsiteX37" fmla="*/ 258752 w 276123"/>
                  <a:gd name="connsiteY37" fmla="*/ 222545 h 274843"/>
                  <a:gd name="connsiteX38" fmla="*/ 258752 w 276123"/>
                  <a:gd name="connsiteY38" fmla="*/ 225653 h 274843"/>
                  <a:gd name="connsiteX39" fmla="*/ 260215 w 276123"/>
                  <a:gd name="connsiteY39" fmla="*/ 227299 h 274843"/>
                  <a:gd name="connsiteX40" fmla="*/ 260215 w 276123"/>
                  <a:gd name="connsiteY40" fmla="*/ 230956 h 274843"/>
                  <a:gd name="connsiteX41" fmla="*/ 265335 w 276123"/>
                  <a:gd name="connsiteY41" fmla="*/ 233699 h 274843"/>
                  <a:gd name="connsiteX42" fmla="*/ 267712 w 276123"/>
                  <a:gd name="connsiteY42" fmla="*/ 238271 h 274843"/>
                  <a:gd name="connsiteX43" fmla="*/ 272101 w 276123"/>
                  <a:gd name="connsiteY43" fmla="*/ 239368 h 274843"/>
                  <a:gd name="connsiteX44" fmla="*/ 274661 w 276123"/>
                  <a:gd name="connsiteY44" fmla="*/ 241014 h 274843"/>
                  <a:gd name="connsiteX45" fmla="*/ 275941 w 276123"/>
                  <a:gd name="connsiteY45" fmla="*/ 241380 h 274843"/>
                  <a:gd name="connsiteX46" fmla="*/ 276124 w 276123"/>
                  <a:gd name="connsiteY46" fmla="*/ 244123 h 274843"/>
                  <a:gd name="connsiteX47" fmla="*/ 275392 w 276123"/>
                  <a:gd name="connsiteY47" fmla="*/ 245037 h 274843"/>
                  <a:gd name="connsiteX48" fmla="*/ 268444 w 276123"/>
                  <a:gd name="connsiteY48" fmla="*/ 249609 h 274843"/>
                  <a:gd name="connsiteX49" fmla="*/ 261678 w 276123"/>
                  <a:gd name="connsiteY49" fmla="*/ 255277 h 274843"/>
                  <a:gd name="connsiteX50" fmla="*/ 259666 w 276123"/>
                  <a:gd name="connsiteY50" fmla="*/ 256374 h 274843"/>
                  <a:gd name="connsiteX51" fmla="*/ 250889 w 276123"/>
                  <a:gd name="connsiteY51" fmla="*/ 259117 h 274843"/>
                  <a:gd name="connsiteX52" fmla="*/ 235528 w 276123"/>
                  <a:gd name="connsiteY52" fmla="*/ 264969 h 274843"/>
                  <a:gd name="connsiteX53" fmla="*/ 231140 w 276123"/>
                  <a:gd name="connsiteY53" fmla="*/ 265518 h 274843"/>
                  <a:gd name="connsiteX54" fmla="*/ 226934 w 276123"/>
                  <a:gd name="connsiteY54" fmla="*/ 265335 h 274843"/>
                  <a:gd name="connsiteX55" fmla="*/ 220716 w 276123"/>
                  <a:gd name="connsiteY55" fmla="*/ 262226 h 274843"/>
                  <a:gd name="connsiteX56" fmla="*/ 216511 w 276123"/>
                  <a:gd name="connsiteY56" fmla="*/ 263689 h 274843"/>
                  <a:gd name="connsiteX57" fmla="*/ 210111 w 276123"/>
                  <a:gd name="connsiteY57" fmla="*/ 264055 h 274843"/>
                  <a:gd name="connsiteX58" fmla="*/ 203710 w 276123"/>
                  <a:gd name="connsiteY58" fmla="*/ 270455 h 274843"/>
                  <a:gd name="connsiteX59" fmla="*/ 202430 w 276123"/>
                  <a:gd name="connsiteY59" fmla="*/ 270821 h 274843"/>
                  <a:gd name="connsiteX60" fmla="*/ 199139 w 276123"/>
                  <a:gd name="connsiteY60" fmla="*/ 271187 h 274843"/>
                  <a:gd name="connsiteX61" fmla="*/ 184510 w 276123"/>
                  <a:gd name="connsiteY61" fmla="*/ 270455 h 274843"/>
                  <a:gd name="connsiteX62" fmla="*/ 179389 w 276123"/>
                  <a:gd name="connsiteY62" fmla="*/ 273747 h 274843"/>
                  <a:gd name="connsiteX63" fmla="*/ 175549 w 276123"/>
                  <a:gd name="connsiteY63" fmla="*/ 273747 h 274843"/>
                  <a:gd name="connsiteX64" fmla="*/ 171892 w 276123"/>
                  <a:gd name="connsiteY64" fmla="*/ 274844 h 274843"/>
                  <a:gd name="connsiteX65" fmla="*/ 169697 w 276123"/>
                  <a:gd name="connsiteY65" fmla="*/ 274295 h 274843"/>
                  <a:gd name="connsiteX66" fmla="*/ 167503 w 276123"/>
                  <a:gd name="connsiteY66" fmla="*/ 273015 h 274843"/>
                  <a:gd name="connsiteX67" fmla="*/ 164577 w 276123"/>
                  <a:gd name="connsiteY67" fmla="*/ 269724 h 274843"/>
                  <a:gd name="connsiteX68" fmla="*/ 161469 w 276123"/>
                  <a:gd name="connsiteY68" fmla="*/ 268626 h 274843"/>
                  <a:gd name="connsiteX69" fmla="*/ 158177 w 276123"/>
                  <a:gd name="connsiteY69" fmla="*/ 268809 h 274843"/>
                  <a:gd name="connsiteX70" fmla="*/ 155251 w 276123"/>
                  <a:gd name="connsiteY70" fmla="*/ 271187 h 274843"/>
                  <a:gd name="connsiteX71" fmla="*/ 153423 w 276123"/>
                  <a:gd name="connsiteY71" fmla="*/ 271369 h 274843"/>
                  <a:gd name="connsiteX72" fmla="*/ 134588 w 276123"/>
                  <a:gd name="connsiteY72" fmla="*/ 271004 h 274843"/>
                  <a:gd name="connsiteX73" fmla="*/ 134588 w 276123"/>
                  <a:gd name="connsiteY73" fmla="*/ 268992 h 274843"/>
                  <a:gd name="connsiteX74" fmla="*/ 132576 w 276123"/>
                  <a:gd name="connsiteY74" fmla="*/ 265335 h 274843"/>
                  <a:gd name="connsiteX75" fmla="*/ 129833 w 276123"/>
                  <a:gd name="connsiteY75" fmla="*/ 263323 h 274843"/>
                  <a:gd name="connsiteX76" fmla="*/ 127456 w 276123"/>
                  <a:gd name="connsiteY76" fmla="*/ 260397 h 274843"/>
                  <a:gd name="connsiteX77" fmla="*/ 127273 w 276123"/>
                  <a:gd name="connsiteY77" fmla="*/ 259117 h 274843"/>
                  <a:gd name="connsiteX78" fmla="*/ 127456 w 276123"/>
                  <a:gd name="connsiteY78" fmla="*/ 250340 h 274843"/>
                  <a:gd name="connsiteX79" fmla="*/ 125810 w 276123"/>
                  <a:gd name="connsiteY79" fmla="*/ 246866 h 274843"/>
                  <a:gd name="connsiteX80" fmla="*/ 124530 w 276123"/>
                  <a:gd name="connsiteY80" fmla="*/ 238454 h 274843"/>
                  <a:gd name="connsiteX81" fmla="*/ 122519 w 276123"/>
                  <a:gd name="connsiteY81" fmla="*/ 230042 h 274843"/>
                  <a:gd name="connsiteX82" fmla="*/ 120690 w 276123"/>
                  <a:gd name="connsiteY82" fmla="*/ 226568 h 274843"/>
                  <a:gd name="connsiteX83" fmla="*/ 115570 w 276123"/>
                  <a:gd name="connsiteY83" fmla="*/ 221265 h 274843"/>
                  <a:gd name="connsiteX84" fmla="*/ 110084 w 276123"/>
                  <a:gd name="connsiteY84" fmla="*/ 219985 h 274843"/>
                  <a:gd name="connsiteX85" fmla="*/ 107524 w 276123"/>
                  <a:gd name="connsiteY85" fmla="*/ 222911 h 274843"/>
                  <a:gd name="connsiteX86" fmla="*/ 106610 w 276123"/>
                  <a:gd name="connsiteY86" fmla="*/ 221630 h 274843"/>
                  <a:gd name="connsiteX87" fmla="*/ 106061 w 276123"/>
                  <a:gd name="connsiteY87" fmla="*/ 220533 h 274843"/>
                  <a:gd name="connsiteX88" fmla="*/ 104781 w 276123"/>
                  <a:gd name="connsiteY88" fmla="*/ 219619 h 274843"/>
                  <a:gd name="connsiteX89" fmla="*/ 102770 w 276123"/>
                  <a:gd name="connsiteY89" fmla="*/ 219619 h 274843"/>
                  <a:gd name="connsiteX90" fmla="*/ 97284 w 276123"/>
                  <a:gd name="connsiteY90" fmla="*/ 221448 h 274843"/>
                  <a:gd name="connsiteX91" fmla="*/ 96369 w 276123"/>
                  <a:gd name="connsiteY91" fmla="*/ 220716 h 274843"/>
                  <a:gd name="connsiteX92" fmla="*/ 94541 w 276123"/>
                  <a:gd name="connsiteY92" fmla="*/ 218156 h 274843"/>
                  <a:gd name="connsiteX93" fmla="*/ 89786 w 276123"/>
                  <a:gd name="connsiteY93" fmla="*/ 218156 h 274843"/>
                  <a:gd name="connsiteX94" fmla="*/ 84483 w 276123"/>
                  <a:gd name="connsiteY94" fmla="*/ 215413 h 274843"/>
                  <a:gd name="connsiteX95" fmla="*/ 82837 w 276123"/>
                  <a:gd name="connsiteY95" fmla="*/ 213219 h 274843"/>
                  <a:gd name="connsiteX96" fmla="*/ 81558 w 276123"/>
                  <a:gd name="connsiteY96" fmla="*/ 212487 h 274843"/>
                  <a:gd name="connsiteX97" fmla="*/ 76620 w 276123"/>
                  <a:gd name="connsiteY97" fmla="*/ 212304 h 274843"/>
                  <a:gd name="connsiteX98" fmla="*/ 71317 w 276123"/>
                  <a:gd name="connsiteY98" fmla="*/ 210842 h 274843"/>
                  <a:gd name="connsiteX99" fmla="*/ 58517 w 276123"/>
                  <a:gd name="connsiteY99" fmla="*/ 204807 h 274843"/>
                  <a:gd name="connsiteX100" fmla="*/ 54128 w 276123"/>
                  <a:gd name="connsiteY100" fmla="*/ 203893 h 274843"/>
                  <a:gd name="connsiteX101" fmla="*/ 50836 w 276123"/>
                  <a:gd name="connsiteY101" fmla="*/ 201881 h 274843"/>
                  <a:gd name="connsiteX102" fmla="*/ 48276 w 276123"/>
                  <a:gd name="connsiteY102" fmla="*/ 198590 h 274843"/>
                  <a:gd name="connsiteX103" fmla="*/ 43888 w 276123"/>
                  <a:gd name="connsiteY103" fmla="*/ 194567 h 274843"/>
                  <a:gd name="connsiteX104" fmla="*/ 40779 w 276123"/>
                  <a:gd name="connsiteY104" fmla="*/ 193652 h 274843"/>
                  <a:gd name="connsiteX105" fmla="*/ 37487 w 276123"/>
                  <a:gd name="connsiteY105" fmla="*/ 193835 h 274843"/>
                  <a:gd name="connsiteX106" fmla="*/ 32550 w 276123"/>
                  <a:gd name="connsiteY106" fmla="*/ 185424 h 274843"/>
                  <a:gd name="connsiteX107" fmla="*/ 30173 w 276123"/>
                  <a:gd name="connsiteY107" fmla="*/ 179755 h 274843"/>
                  <a:gd name="connsiteX108" fmla="*/ 27064 w 276123"/>
                  <a:gd name="connsiteY108" fmla="*/ 174086 h 274843"/>
                  <a:gd name="connsiteX109" fmla="*/ 23224 w 276123"/>
                  <a:gd name="connsiteY109" fmla="*/ 163663 h 274843"/>
                  <a:gd name="connsiteX110" fmla="*/ 23590 w 276123"/>
                  <a:gd name="connsiteY110" fmla="*/ 157262 h 274843"/>
                  <a:gd name="connsiteX111" fmla="*/ 23041 w 276123"/>
                  <a:gd name="connsiteY111" fmla="*/ 153057 h 274843"/>
                  <a:gd name="connsiteX112" fmla="*/ 14629 w 276123"/>
                  <a:gd name="connsiteY112" fmla="*/ 144096 h 274843"/>
                  <a:gd name="connsiteX113" fmla="*/ 4572 w 276123"/>
                  <a:gd name="connsiteY113" fmla="*/ 138611 h 274843"/>
                  <a:gd name="connsiteX114" fmla="*/ 2926 w 276123"/>
                  <a:gd name="connsiteY114" fmla="*/ 132393 h 274843"/>
                  <a:gd name="connsiteX115" fmla="*/ 5669 w 276123"/>
                  <a:gd name="connsiteY115" fmla="*/ 129650 h 274843"/>
                  <a:gd name="connsiteX116" fmla="*/ 6949 w 276123"/>
                  <a:gd name="connsiteY116" fmla="*/ 126541 h 274843"/>
                  <a:gd name="connsiteX117" fmla="*/ 5120 w 276123"/>
                  <a:gd name="connsiteY117" fmla="*/ 120507 h 274843"/>
                  <a:gd name="connsiteX118" fmla="*/ 4023 w 276123"/>
                  <a:gd name="connsiteY118" fmla="*/ 114290 h 274843"/>
                  <a:gd name="connsiteX119" fmla="*/ 4206 w 276123"/>
                  <a:gd name="connsiteY119" fmla="*/ 107707 h 274843"/>
                  <a:gd name="connsiteX120" fmla="*/ 2560 w 276123"/>
                  <a:gd name="connsiteY120" fmla="*/ 105146 h 274843"/>
                  <a:gd name="connsiteX121" fmla="*/ 549 w 276123"/>
                  <a:gd name="connsiteY121" fmla="*/ 103318 h 274843"/>
                  <a:gd name="connsiteX122" fmla="*/ 0 w 276123"/>
                  <a:gd name="connsiteY122" fmla="*/ 95820 h 274843"/>
                  <a:gd name="connsiteX123" fmla="*/ 366 w 276123"/>
                  <a:gd name="connsiteY123" fmla="*/ 87409 h 274843"/>
                  <a:gd name="connsiteX124" fmla="*/ 1646 w 276123"/>
                  <a:gd name="connsiteY124" fmla="*/ 86312 h 274843"/>
                  <a:gd name="connsiteX125" fmla="*/ 6583 w 276123"/>
                  <a:gd name="connsiteY125" fmla="*/ 85580 h 274843"/>
                  <a:gd name="connsiteX126" fmla="*/ 13166 w 276123"/>
                  <a:gd name="connsiteY126" fmla="*/ 83020 h 274843"/>
                  <a:gd name="connsiteX127" fmla="*/ 18652 w 276123"/>
                  <a:gd name="connsiteY127" fmla="*/ 73877 h 274843"/>
                  <a:gd name="connsiteX128" fmla="*/ 20847 w 276123"/>
                  <a:gd name="connsiteY128" fmla="*/ 71134 h 274843"/>
                  <a:gd name="connsiteX129" fmla="*/ 23407 w 276123"/>
                  <a:gd name="connsiteY129" fmla="*/ 64734 h 274843"/>
                  <a:gd name="connsiteX130" fmla="*/ 28161 w 276123"/>
                  <a:gd name="connsiteY130" fmla="*/ 59431 h 274843"/>
                  <a:gd name="connsiteX131" fmla="*/ 29624 w 276123"/>
                  <a:gd name="connsiteY131" fmla="*/ 56505 h 274843"/>
                  <a:gd name="connsiteX132" fmla="*/ 29624 w 276123"/>
                  <a:gd name="connsiteY132" fmla="*/ 52664 h 274843"/>
                  <a:gd name="connsiteX133" fmla="*/ 28710 w 276123"/>
                  <a:gd name="connsiteY133" fmla="*/ 49739 h 274843"/>
                  <a:gd name="connsiteX134" fmla="*/ 27064 w 276123"/>
                  <a:gd name="connsiteY134" fmla="*/ 48459 h 274843"/>
                  <a:gd name="connsiteX135" fmla="*/ 24138 w 276123"/>
                  <a:gd name="connsiteY135" fmla="*/ 47727 h 274843"/>
                  <a:gd name="connsiteX136" fmla="*/ 22675 w 276123"/>
                  <a:gd name="connsiteY136" fmla="*/ 45899 h 274843"/>
                  <a:gd name="connsiteX137" fmla="*/ 22309 w 276123"/>
                  <a:gd name="connsiteY137" fmla="*/ 44253 h 274843"/>
                  <a:gd name="connsiteX138" fmla="*/ 22309 w 276123"/>
                  <a:gd name="connsiteY138" fmla="*/ 41693 h 274843"/>
                  <a:gd name="connsiteX139" fmla="*/ 23041 w 276123"/>
                  <a:gd name="connsiteY139" fmla="*/ 38584 h 274843"/>
                  <a:gd name="connsiteX140" fmla="*/ 25418 w 276123"/>
                  <a:gd name="connsiteY140" fmla="*/ 36024 h 274843"/>
                  <a:gd name="connsiteX141" fmla="*/ 30355 w 276123"/>
                  <a:gd name="connsiteY141" fmla="*/ 29258 h 274843"/>
                  <a:gd name="connsiteX142" fmla="*/ 31819 w 276123"/>
                  <a:gd name="connsiteY142" fmla="*/ 24869 h 274843"/>
                  <a:gd name="connsiteX143" fmla="*/ 31087 w 276123"/>
                  <a:gd name="connsiteY143" fmla="*/ 21212 h 274843"/>
                  <a:gd name="connsiteX144" fmla="*/ 28344 w 276123"/>
                  <a:gd name="connsiteY144" fmla="*/ 14263 h 274843"/>
                  <a:gd name="connsiteX145" fmla="*/ 23224 w 276123"/>
                  <a:gd name="connsiteY145" fmla="*/ 4389 h 274843"/>
                  <a:gd name="connsiteX146" fmla="*/ 20847 w 276123"/>
                  <a:gd name="connsiteY146" fmla="*/ 1280 h 274843"/>
                  <a:gd name="connsiteX147" fmla="*/ 30904 w 276123"/>
                  <a:gd name="connsiteY147" fmla="*/ 2377 h 274843"/>
                  <a:gd name="connsiteX148" fmla="*/ 33647 w 276123"/>
                  <a:gd name="connsiteY148" fmla="*/ 914 h 274843"/>
                  <a:gd name="connsiteX149" fmla="*/ 33830 w 276123"/>
                  <a:gd name="connsiteY149" fmla="*/ 183 h 274843"/>
                  <a:gd name="connsiteX150" fmla="*/ 55042 w 276123"/>
                  <a:gd name="connsiteY150" fmla="*/ 366 h 274843"/>
                  <a:gd name="connsiteX151" fmla="*/ 55408 w 276123"/>
                  <a:gd name="connsiteY151" fmla="*/ 2743 h 274843"/>
                  <a:gd name="connsiteX152" fmla="*/ 54859 w 276123"/>
                  <a:gd name="connsiteY152" fmla="*/ 11886 h 274843"/>
                  <a:gd name="connsiteX153" fmla="*/ 53031 w 276123"/>
                  <a:gd name="connsiteY153" fmla="*/ 18103 h 274843"/>
                  <a:gd name="connsiteX154" fmla="*/ 52299 w 276123"/>
                  <a:gd name="connsiteY154" fmla="*/ 27978 h 274843"/>
                  <a:gd name="connsiteX155" fmla="*/ 54677 w 276123"/>
                  <a:gd name="connsiteY155" fmla="*/ 38401 h 274843"/>
                  <a:gd name="connsiteX156" fmla="*/ 54310 w 276123"/>
                  <a:gd name="connsiteY156" fmla="*/ 41876 h 274843"/>
                  <a:gd name="connsiteX157" fmla="*/ 56505 w 276123"/>
                  <a:gd name="connsiteY157" fmla="*/ 45899 h 274843"/>
                  <a:gd name="connsiteX158" fmla="*/ 60162 w 276123"/>
                  <a:gd name="connsiteY158" fmla="*/ 44070 h 274843"/>
                  <a:gd name="connsiteX159" fmla="*/ 61808 w 276123"/>
                  <a:gd name="connsiteY159" fmla="*/ 40596 h 274843"/>
                  <a:gd name="connsiteX160" fmla="*/ 64734 w 276123"/>
                  <a:gd name="connsiteY160" fmla="*/ 40413 h 274843"/>
                  <a:gd name="connsiteX161" fmla="*/ 63820 w 276123"/>
                  <a:gd name="connsiteY161" fmla="*/ 36390 h 274843"/>
                  <a:gd name="connsiteX162" fmla="*/ 66380 w 276123"/>
                  <a:gd name="connsiteY162" fmla="*/ 33281 h 274843"/>
                  <a:gd name="connsiteX163" fmla="*/ 68574 w 276123"/>
                  <a:gd name="connsiteY163" fmla="*/ 34744 h 274843"/>
                  <a:gd name="connsiteX164" fmla="*/ 73145 w 276123"/>
                  <a:gd name="connsiteY164" fmla="*/ 39864 h 274843"/>
                  <a:gd name="connsiteX165" fmla="*/ 75889 w 276123"/>
                  <a:gd name="connsiteY165" fmla="*/ 41876 h 274843"/>
                  <a:gd name="connsiteX166" fmla="*/ 78814 w 276123"/>
                  <a:gd name="connsiteY166" fmla="*/ 40047 h 274843"/>
                  <a:gd name="connsiteX167" fmla="*/ 80643 w 276123"/>
                  <a:gd name="connsiteY167" fmla="*/ 40413 h 274843"/>
                  <a:gd name="connsiteX168" fmla="*/ 81740 w 276123"/>
                  <a:gd name="connsiteY168" fmla="*/ 49739 h 274843"/>
                  <a:gd name="connsiteX169" fmla="*/ 84849 w 276123"/>
                  <a:gd name="connsiteY169" fmla="*/ 47179 h 274843"/>
                  <a:gd name="connsiteX170" fmla="*/ 84666 w 276123"/>
                  <a:gd name="connsiteY170" fmla="*/ 43704 h 274843"/>
                  <a:gd name="connsiteX171" fmla="*/ 85946 w 276123"/>
                  <a:gd name="connsiteY171" fmla="*/ 39316 h 274843"/>
                  <a:gd name="connsiteX172" fmla="*/ 87957 w 276123"/>
                  <a:gd name="connsiteY172" fmla="*/ 38767 h 274843"/>
                  <a:gd name="connsiteX173" fmla="*/ 93078 w 276123"/>
                  <a:gd name="connsiteY173" fmla="*/ 38401 h 274843"/>
                  <a:gd name="connsiteX174" fmla="*/ 95455 w 276123"/>
                  <a:gd name="connsiteY174" fmla="*/ 38401 h 274843"/>
                  <a:gd name="connsiteX175" fmla="*/ 99478 w 276123"/>
                  <a:gd name="connsiteY175" fmla="*/ 37121 h 274843"/>
                  <a:gd name="connsiteX176" fmla="*/ 104232 w 276123"/>
                  <a:gd name="connsiteY176" fmla="*/ 33098 h 274843"/>
                  <a:gd name="connsiteX177" fmla="*/ 104781 w 276123"/>
                  <a:gd name="connsiteY177" fmla="*/ 32001 h 274843"/>
                  <a:gd name="connsiteX178" fmla="*/ 103684 w 276123"/>
                  <a:gd name="connsiteY178" fmla="*/ 29990 h 274843"/>
                  <a:gd name="connsiteX179" fmla="*/ 96918 w 276123"/>
                  <a:gd name="connsiteY179" fmla="*/ 30538 h 274843"/>
                  <a:gd name="connsiteX180" fmla="*/ 93078 w 276123"/>
                  <a:gd name="connsiteY180" fmla="*/ 28527 h 274843"/>
                  <a:gd name="connsiteX181" fmla="*/ 93809 w 276123"/>
                  <a:gd name="connsiteY181" fmla="*/ 27064 h 274843"/>
                  <a:gd name="connsiteX182" fmla="*/ 98381 w 276123"/>
                  <a:gd name="connsiteY182" fmla="*/ 24138 h 274843"/>
                  <a:gd name="connsiteX183" fmla="*/ 96918 w 276123"/>
                  <a:gd name="connsiteY183" fmla="*/ 22675 h 274843"/>
                  <a:gd name="connsiteX184" fmla="*/ 98381 w 276123"/>
                  <a:gd name="connsiteY184" fmla="*/ 21212 h 274843"/>
                  <a:gd name="connsiteX185" fmla="*/ 101307 w 276123"/>
                  <a:gd name="connsiteY185" fmla="*/ 21212 h 274843"/>
                  <a:gd name="connsiteX186" fmla="*/ 102038 w 276123"/>
                  <a:gd name="connsiteY186" fmla="*/ 19383 h 274843"/>
                  <a:gd name="connsiteX187" fmla="*/ 104415 w 276123"/>
                  <a:gd name="connsiteY187" fmla="*/ 16092 h 274843"/>
                  <a:gd name="connsiteX188" fmla="*/ 104781 w 276123"/>
                  <a:gd name="connsiteY188" fmla="*/ 13898 h 274843"/>
                  <a:gd name="connsiteX189" fmla="*/ 107341 w 276123"/>
                  <a:gd name="connsiteY189" fmla="*/ 13349 h 274843"/>
                  <a:gd name="connsiteX190" fmla="*/ 108072 w 276123"/>
                  <a:gd name="connsiteY190" fmla="*/ 9143 h 274843"/>
                  <a:gd name="connsiteX191" fmla="*/ 110633 w 276123"/>
                  <a:gd name="connsiteY191" fmla="*/ 9692 h 274843"/>
                  <a:gd name="connsiteX192" fmla="*/ 111181 w 276123"/>
                  <a:gd name="connsiteY192" fmla="*/ 8229 h 274843"/>
                  <a:gd name="connsiteX193" fmla="*/ 109718 w 276123"/>
                  <a:gd name="connsiteY193" fmla="*/ 5120 h 274843"/>
                  <a:gd name="connsiteX194" fmla="*/ 111181 w 276123"/>
                  <a:gd name="connsiteY194" fmla="*/ 2194 h 274843"/>
                  <a:gd name="connsiteX195" fmla="*/ 116301 w 276123"/>
                  <a:gd name="connsiteY195" fmla="*/ 0 h 274843"/>
                  <a:gd name="connsiteX196" fmla="*/ 204807 w 276123"/>
                  <a:gd name="connsiteY196" fmla="*/ 52299 h 27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76123" h="274843">
                    <a:moveTo>
                      <a:pt x="204807" y="52299"/>
                    </a:moveTo>
                    <a:lnTo>
                      <a:pt x="206087" y="54676"/>
                    </a:lnTo>
                    <a:lnTo>
                      <a:pt x="206270" y="58150"/>
                    </a:lnTo>
                    <a:lnTo>
                      <a:pt x="208282" y="67111"/>
                    </a:lnTo>
                    <a:lnTo>
                      <a:pt x="210476" y="71865"/>
                    </a:lnTo>
                    <a:lnTo>
                      <a:pt x="245769" y="93626"/>
                    </a:lnTo>
                    <a:lnTo>
                      <a:pt x="245037" y="96369"/>
                    </a:lnTo>
                    <a:lnTo>
                      <a:pt x="241563" y="110449"/>
                    </a:lnTo>
                    <a:lnTo>
                      <a:pt x="240100" y="113193"/>
                    </a:lnTo>
                    <a:lnTo>
                      <a:pt x="238271" y="119410"/>
                    </a:lnTo>
                    <a:lnTo>
                      <a:pt x="233883" y="130747"/>
                    </a:lnTo>
                    <a:lnTo>
                      <a:pt x="234431" y="135685"/>
                    </a:lnTo>
                    <a:lnTo>
                      <a:pt x="235346" y="138611"/>
                    </a:lnTo>
                    <a:lnTo>
                      <a:pt x="242660" y="143548"/>
                    </a:lnTo>
                    <a:lnTo>
                      <a:pt x="245403" y="147571"/>
                    </a:lnTo>
                    <a:lnTo>
                      <a:pt x="249243" y="150862"/>
                    </a:lnTo>
                    <a:lnTo>
                      <a:pt x="252352" y="156531"/>
                    </a:lnTo>
                    <a:lnTo>
                      <a:pt x="252352" y="158360"/>
                    </a:lnTo>
                    <a:lnTo>
                      <a:pt x="251072" y="159274"/>
                    </a:lnTo>
                    <a:lnTo>
                      <a:pt x="248694" y="162748"/>
                    </a:lnTo>
                    <a:lnTo>
                      <a:pt x="248146" y="168234"/>
                    </a:lnTo>
                    <a:lnTo>
                      <a:pt x="247414" y="171343"/>
                    </a:lnTo>
                    <a:lnTo>
                      <a:pt x="248694" y="174086"/>
                    </a:lnTo>
                    <a:lnTo>
                      <a:pt x="248694" y="176829"/>
                    </a:lnTo>
                    <a:lnTo>
                      <a:pt x="249243" y="179206"/>
                    </a:lnTo>
                    <a:lnTo>
                      <a:pt x="248694" y="183778"/>
                    </a:lnTo>
                    <a:lnTo>
                      <a:pt x="245952" y="183961"/>
                    </a:lnTo>
                    <a:lnTo>
                      <a:pt x="245037" y="187435"/>
                    </a:lnTo>
                    <a:lnTo>
                      <a:pt x="246317" y="191824"/>
                    </a:lnTo>
                    <a:lnTo>
                      <a:pt x="248694" y="197858"/>
                    </a:lnTo>
                    <a:lnTo>
                      <a:pt x="251072" y="199870"/>
                    </a:lnTo>
                    <a:lnTo>
                      <a:pt x="251072" y="200967"/>
                    </a:lnTo>
                    <a:lnTo>
                      <a:pt x="249243" y="202430"/>
                    </a:lnTo>
                    <a:lnTo>
                      <a:pt x="255460" y="211573"/>
                    </a:lnTo>
                    <a:lnTo>
                      <a:pt x="255826" y="214133"/>
                    </a:lnTo>
                    <a:lnTo>
                      <a:pt x="255278" y="217425"/>
                    </a:lnTo>
                    <a:lnTo>
                      <a:pt x="257655" y="219802"/>
                    </a:lnTo>
                    <a:lnTo>
                      <a:pt x="258752" y="222545"/>
                    </a:lnTo>
                    <a:lnTo>
                      <a:pt x="258752" y="225653"/>
                    </a:lnTo>
                    <a:lnTo>
                      <a:pt x="260215" y="227299"/>
                    </a:lnTo>
                    <a:lnTo>
                      <a:pt x="260215" y="230956"/>
                    </a:lnTo>
                    <a:lnTo>
                      <a:pt x="265335" y="233699"/>
                    </a:lnTo>
                    <a:lnTo>
                      <a:pt x="267712" y="238271"/>
                    </a:lnTo>
                    <a:lnTo>
                      <a:pt x="272101" y="239368"/>
                    </a:lnTo>
                    <a:lnTo>
                      <a:pt x="274661" y="241014"/>
                    </a:lnTo>
                    <a:lnTo>
                      <a:pt x="275941" y="241380"/>
                    </a:lnTo>
                    <a:lnTo>
                      <a:pt x="276124" y="244123"/>
                    </a:lnTo>
                    <a:lnTo>
                      <a:pt x="275392" y="245037"/>
                    </a:lnTo>
                    <a:lnTo>
                      <a:pt x="268444" y="249609"/>
                    </a:lnTo>
                    <a:lnTo>
                      <a:pt x="261678" y="255277"/>
                    </a:lnTo>
                    <a:lnTo>
                      <a:pt x="259666" y="256374"/>
                    </a:lnTo>
                    <a:lnTo>
                      <a:pt x="250889" y="259117"/>
                    </a:lnTo>
                    <a:lnTo>
                      <a:pt x="235528" y="264969"/>
                    </a:lnTo>
                    <a:lnTo>
                      <a:pt x="231140" y="265518"/>
                    </a:lnTo>
                    <a:lnTo>
                      <a:pt x="226934" y="265335"/>
                    </a:lnTo>
                    <a:lnTo>
                      <a:pt x="220716" y="262226"/>
                    </a:lnTo>
                    <a:lnTo>
                      <a:pt x="216511" y="263689"/>
                    </a:lnTo>
                    <a:lnTo>
                      <a:pt x="210111" y="264055"/>
                    </a:lnTo>
                    <a:lnTo>
                      <a:pt x="203710" y="270455"/>
                    </a:lnTo>
                    <a:lnTo>
                      <a:pt x="202430" y="270821"/>
                    </a:lnTo>
                    <a:lnTo>
                      <a:pt x="199139" y="271187"/>
                    </a:lnTo>
                    <a:lnTo>
                      <a:pt x="184510" y="270455"/>
                    </a:lnTo>
                    <a:lnTo>
                      <a:pt x="179389" y="273747"/>
                    </a:lnTo>
                    <a:lnTo>
                      <a:pt x="175549" y="273747"/>
                    </a:lnTo>
                    <a:lnTo>
                      <a:pt x="171892" y="274844"/>
                    </a:lnTo>
                    <a:lnTo>
                      <a:pt x="169697" y="274295"/>
                    </a:lnTo>
                    <a:lnTo>
                      <a:pt x="167503" y="273015"/>
                    </a:lnTo>
                    <a:lnTo>
                      <a:pt x="164577" y="269724"/>
                    </a:lnTo>
                    <a:lnTo>
                      <a:pt x="161469" y="268626"/>
                    </a:lnTo>
                    <a:lnTo>
                      <a:pt x="158177" y="268809"/>
                    </a:lnTo>
                    <a:lnTo>
                      <a:pt x="155251" y="271187"/>
                    </a:lnTo>
                    <a:lnTo>
                      <a:pt x="153423" y="271369"/>
                    </a:lnTo>
                    <a:lnTo>
                      <a:pt x="134588" y="271004"/>
                    </a:lnTo>
                    <a:lnTo>
                      <a:pt x="134588" y="268992"/>
                    </a:lnTo>
                    <a:lnTo>
                      <a:pt x="132576" y="265335"/>
                    </a:lnTo>
                    <a:lnTo>
                      <a:pt x="129833" y="263323"/>
                    </a:lnTo>
                    <a:lnTo>
                      <a:pt x="127456" y="260397"/>
                    </a:lnTo>
                    <a:lnTo>
                      <a:pt x="127273" y="259117"/>
                    </a:lnTo>
                    <a:lnTo>
                      <a:pt x="127456" y="250340"/>
                    </a:lnTo>
                    <a:lnTo>
                      <a:pt x="125810" y="246866"/>
                    </a:lnTo>
                    <a:lnTo>
                      <a:pt x="124530" y="238454"/>
                    </a:lnTo>
                    <a:lnTo>
                      <a:pt x="122519" y="230042"/>
                    </a:lnTo>
                    <a:lnTo>
                      <a:pt x="120690" y="226568"/>
                    </a:lnTo>
                    <a:lnTo>
                      <a:pt x="115570" y="221265"/>
                    </a:lnTo>
                    <a:lnTo>
                      <a:pt x="110084" y="219985"/>
                    </a:lnTo>
                    <a:lnTo>
                      <a:pt x="107524" y="222911"/>
                    </a:lnTo>
                    <a:lnTo>
                      <a:pt x="106610" y="221630"/>
                    </a:lnTo>
                    <a:lnTo>
                      <a:pt x="106061" y="220533"/>
                    </a:lnTo>
                    <a:lnTo>
                      <a:pt x="104781" y="219619"/>
                    </a:lnTo>
                    <a:lnTo>
                      <a:pt x="102770" y="219619"/>
                    </a:lnTo>
                    <a:lnTo>
                      <a:pt x="97284" y="221448"/>
                    </a:lnTo>
                    <a:lnTo>
                      <a:pt x="96369" y="220716"/>
                    </a:lnTo>
                    <a:lnTo>
                      <a:pt x="94541" y="218156"/>
                    </a:lnTo>
                    <a:lnTo>
                      <a:pt x="89786" y="218156"/>
                    </a:lnTo>
                    <a:lnTo>
                      <a:pt x="84483" y="215413"/>
                    </a:lnTo>
                    <a:lnTo>
                      <a:pt x="82837" y="213219"/>
                    </a:lnTo>
                    <a:lnTo>
                      <a:pt x="81558" y="212487"/>
                    </a:lnTo>
                    <a:lnTo>
                      <a:pt x="76620" y="212304"/>
                    </a:lnTo>
                    <a:lnTo>
                      <a:pt x="71317" y="210842"/>
                    </a:lnTo>
                    <a:lnTo>
                      <a:pt x="58517" y="204807"/>
                    </a:lnTo>
                    <a:lnTo>
                      <a:pt x="54128" y="203893"/>
                    </a:lnTo>
                    <a:lnTo>
                      <a:pt x="50836" y="201881"/>
                    </a:lnTo>
                    <a:lnTo>
                      <a:pt x="48276" y="198590"/>
                    </a:lnTo>
                    <a:lnTo>
                      <a:pt x="43888" y="194567"/>
                    </a:lnTo>
                    <a:lnTo>
                      <a:pt x="40779" y="193652"/>
                    </a:lnTo>
                    <a:lnTo>
                      <a:pt x="37487" y="193835"/>
                    </a:lnTo>
                    <a:lnTo>
                      <a:pt x="32550" y="185424"/>
                    </a:lnTo>
                    <a:lnTo>
                      <a:pt x="30173" y="179755"/>
                    </a:lnTo>
                    <a:lnTo>
                      <a:pt x="27064" y="174086"/>
                    </a:lnTo>
                    <a:lnTo>
                      <a:pt x="23224" y="163663"/>
                    </a:lnTo>
                    <a:lnTo>
                      <a:pt x="23590" y="157262"/>
                    </a:lnTo>
                    <a:lnTo>
                      <a:pt x="23041" y="153057"/>
                    </a:lnTo>
                    <a:lnTo>
                      <a:pt x="14629" y="144096"/>
                    </a:lnTo>
                    <a:lnTo>
                      <a:pt x="4572" y="138611"/>
                    </a:lnTo>
                    <a:lnTo>
                      <a:pt x="2926" y="132393"/>
                    </a:lnTo>
                    <a:lnTo>
                      <a:pt x="5669" y="129650"/>
                    </a:lnTo>
                    <a:lnTo>
                      <a:pt x="6949" y="126541"/>
                    </a:lnTo>
                    <a:lnTo>
                      <a:pt x="5120" y="120507"/>
                    </a:lnTo>
                    <a:lnTo>
                      <a:pt x="4023" y="114290"/>
                    </a:lnTo>
                    <a:lnTo>
                      <a:pt x="4206" y="107707"/>
                    </a:lnTo>
                    <a:lnTo>
                      <a:pt x="2560" y="105146"/>
                    </a:lnTo>
                    <a:lnTo>
                      <a:pt x="549" y="103318"/>
                    </a:lnTo>
                    <a:lnTo>
                      <a:pt x="0" y="95820"/>
                    </a:lnTo>
                    <a:lnTo>
                      <a:pt x="366" y="87409"/>
                    </a:lnTo>
                    <a:lnTo>
                      <a:pt x="1646" y="86312"/>
                    </a:lnTo>
                    <a:lnTo>
                      <a:pt x="6583" y="85580"/>
                    </a:lnTo>
                    <a:lnTo>
                      <a:pt x="13166" y="83020"/>
                    </a:lnTo>
                    <a:lnTo>
                      <a:pt x="18652" y="73877"/>
                    </a:lnTo>
                    <a:lnTo>
                      <a:pt x="20847" y="71134"/>
                    </a:lnTo>
                    <a:lnTo>
                      <a:pt x="23407" y="64734"/>
                    </a:lnTo>
                    <a:lnTo>
                      <a:pt x="28161" y="59431"/>
                    </a:lnTo>
                    <a:lnTo>
                      <a:pt x="29624" y="56505"/>
                    </a:lnTo>
                    <a:lnTo>
                      <a:pt x="29624" y="52664"/>
                    </a:lnTo>
                    <a:lnTo>
                      <a:pt x="28710" y="49739"/>
                    </a:lnTo>
                    <a:lnTo>
                      <a:pt x="27064" y="48459"/>
                    </a:lnTo>
                    <a:lnTo>
                      <a:pt x="24138" y="47727"/>
                    </a:lnTo>
                    <a:lnTo>
                      <a:pt x="22675" y="45899"/>
                    </a:lnTo>
                    <a:lnTo>
                      <a:pt x="22309" y="44253"/>
                    </a:lnTo>
                    <a:lnTo>
                      <a:pt x="22309" y="41693"/>
                    </a:lnTo>
                    <a:lnTo>
                      <a:pt x="23041" y="38584"/>
                    </a:lnTo>
                    <a:lnTo>
                      <a:pt x="25418" y="36024"/>
                    </a:lnTo>
                    <a:lnTo>
                      <a:pt x="30355" y="29258"/>
                    </a:lnTo>
                    <a:lnTo>
                      <a:pt x="31819" y="24869"/>
                    </a:lnTo>
                    <a:lnTo>
                      <a:pt x="31087" y="21212"/>
                    </a:lnTo>
                    <a:lnTo>
                      <a:pt x="28344" y="14263"/>
                    </a:lnTo>
                    <a:lnTo>
                      <a:pt x="23224" y="4389"/>
                    </a:lnTo>
                    <a:lnTo>
                      <a:pt x="20847" y="1280"/>
                    </a:lnTo>
                    <a:lnTo>
                      <a:pt x="30904" y="2377"/>
                    </a:lnTo>
                    <a:lnTo>
                      <a:pt x="33647" y="914"/>
                    </a:lnTo>
                    <a:lnTo>
                      <a:pt x="33830" y="183"/>
                    </a:lnTo>
                    <a:lnTo>
                      <a:pt x="55042" y="366"/>
                    </a:lnTo>
                    <a:lnTo>
                      <a:pt x="55408" y="2743"/>
                    </a:lnTo>
                    <a:lnTo>
                      <a:pt x="54859" y="11886"/>
                    </a:lnTo>
                    <a:lnTo>
                      <a:pt x="53031" y="18103"/>
                    </a:lnTo>
                    <a:lnTo>
                      <a:pt x="52299" y="27978"/>
                    </a:lnTo>
                    <a:lnTo>
                      <a:pt x="54677" y="38401"/>
                    </a:lnTo>
                    <a:lnTo>
                      <a:pt x="54310" y="41876"/>
                    </a:lnTo>
                    <a:lnTo>
                      <a:pt x="56505" y="45899"/>
                    </a:lnTo>
                    <a:lnTo>
                      <a:pt x="60162" y="44070"/>
                    </a:lnTo>
                    <a:lnTo>
                      <a:pt x="61808" y="40596"/>
                    </a:lnTo>
                    <a:lnTo>
                      <a:pt x="64734" y="40413"/>
                    </a:lnTo>
                    <a:lnTo>
                      <a:pt x="63820" y="36390"/>
                    </a:lnTo>
                    <a:lnTo>
                      <a:pt x="66380" y="33281"/>
                    </a:lnTo>
                    <a:lnTo>
                      <a:pt x="68574" y="34744"/>
                    </a:lnTo>
                    <a:lnTo>
                      <a:pt x="73145" y="39864"/>
                    </a:lnTo>
                    <a:lnTo>
                      <a:pt x="75889" y="41876"/>
                    </a:lnTo>
                    <a:lnTo>
                      <a:pt x="78814" y="40047"/>
                    </a:lnTo>
                    <a:lnTo>
                      <a:pt x="80643" y="40413"/>
                    </a:lnTo>
                    <a:lnTo>
                      <a:pt x="81740" y="49739"/>
                    </a:lnTo>
                    <a:lnTo>
                      <a:pt x="84849" y="47179"/>
                    </a:lnTo>
                    <a:lnTo>
                      <a:pt x="84666" y="43704"/>
                    </a:lnTo>
                    <a:lnTo>
                      <a:pt x="85946" y="39316"/>
                    </a:lnTo>
                    <a:lnTo>
                      <a:pt x="87957" y="38767"/>
                    </a:lnTo>
                    <a:lnTo>
                      <a:pt x="93078" y="38401"/>
                    </a:lnTo>
                    <a:lnTo>
                      <a:pt x="95455" y="38401"/>
                    </a:lnTo>
                    <a:lnTo>
                      <a:pt x="99478" y="37121"/>
                    </a:lnTo>
                    <a:lnTo>
                      <a:pt x="104232" y="33098"/>
                    </a:lnTo>
                    <a:lnTo>
                      <a:pt x="104781" y="32001"/>
                    </a:lnTo>
                    <a:lnTo>
                      <a:pt x="103684" y="29990"/>
                    </a:lnTo>
                    <a:lnTo>
                      <a:pt x="96918" y="30538"/>
                    </a:lnTo>
                    <a:lnTo>
                      <a:pt x="93078" y="28527"/>
                    </a:lnTo>
                    <a:lnTo>
                      <a:pt x="93809" y="27064"/>
                    </a:lnTo>
                    <a:lnTo>
                      <a:pt x="98381" y="24138"/>
                    </a:lnTo>
                    <a:lnTo>
                      <a:pt x="96918" y="22675"/>
                    </a:lnTo>
                    <a:lnTo>
                      <a:pt x="98381" y="21212"/>
                    </a:lnTo>
                    <a:lnTo>
                      <a:pt x="101307" y="21212"/>
                    </a:lnTo>
                    <a:lnTo>
                      <a:pt x="102038" y="19383"/>
                    </a:lnTo>
                    <a:lnTo>
                      <a:pt x="104415" y="16092"/>
                    </a:lnTo>
                    <a:lnTo>
                      <a:pt x="104781" y="13898"/>
                    </a:lnTo>
                    <a:lnTo>
                      <a:pt x="107341" y="13349"/>
                    </a:lnTo>
                    <a:lnTo>
                      <a:pt x="108072" y="9143"/>
                    </a:lnTo>
                    <a:lnTo>
                      <a:pt x="110633" y="9692"/>
                    </a:lnTo>
                    <a:lnTo>
                      <a:pt x="111181" y="8229"/>
                    </a:lnTo>
                    <a:lnTo>
                      <a:pt x="109718" y="5120"/>
                    </a:lnTo>
                    <a:lnTo>
                      <a:pt x="111181" y="2194"/>
                    </a:lnTo>
                    <a:lnTo>
                      <a:pt x="116301" y="0"/>
                    </a:lnTo>
                    <a:lnTo>
                      <a:pt x="204807" y="52299"/>
                    </a:lnTo>
                  </a:path>
                </a:pathLst>
              </a:custGeom>
              <a:grpFill/>
              <a:ln w="4020" cap="flat">
                <a:solidFill>
                  <a:srgbClr val="FFFFFF"/>
                </a:solidFill>
                <a:prstDash val="solid"/>
                <a:miter/>
              </a:ln>
            </p:spPr>
            <p:txBody>
              <a:bodyPr rtlCol="0" anchor="ctr"/>
              <a:lstStyle/>
              <a:p>
                <a:endParaRPr lang="en-GB" sz="1463"/>
              </a:p>
            </p:txBody>
          </p:sp>
          <p:sp>
            <p:nvSpPr>
              <p:cNvPr id="757" name="Freeform: Shape 756">
                <a:extLst>
                  <a:ext uri="{FF2B5EF4-FFF2-40B4-BE49-F238E27FC236}">
                    <a16:creationId xmlns:a16="http://schemas.microsoft.com/office/drawing/2014/main" id="{4637BF20-8AB8-7F97-554A-4AE123B5D034}"/>
                  </a:ext>
                </a:extLst>
              </p:cNvPr>
              <p:cNvSpPr/>
              <p:nvPr/>
            </p:nvSpPr>
            <p:spPr>
              <a:xfrm>
                <a:off x="5659974" y="3396666"/>
                <a:ext cx="304102" cy="230408"/>
              </a:xfrm>
              <a:custGeom>
                <a:avLst/>
                <a:gdLst>
                  <a:gd name="connsiteX0" fmla="*/ 111181 w 304102"/>
                  <a:gd name="connsiteY0" fmla="*/ 199504 h 230408"/>
                  <a:gd name="connsiteX1" fmla="*/ 111181 w 304102"/>
                  <a:gd name="connsiteY1" fmla="*/ 230225 h 230408"/>
                  <a:gd name="connsiteX2" fmla="*/ 94358 w 304102"/>
                  <a:gd name="connsiteY2" fmla="*/ 230225 h 230408"/>
                  <a:gd name="connsiteX3" fmla="*/ 74243 w 304102"/>
                  <a:gd name="connsiteY3" fmla="*/ 230225 h 230408"/>
                  <a:gd name="connsiteX4" fmla="*/ 55042 w 304102"/>
                  <a:gd name="connsiteY4" fmla="*/ 230225 h 230408"/>
                  <a:gd name="connsiteX5" fmla="*/ 36390 w 304102"/>
                  <a:gd name="connsiteY5" fmla="*/ 230225 h 230408"/>
                  <a:gd name="connsiteX6" fmla="*/ 19566 w 304102"/>
                  <a:gd name="connsiteY6" fmla="*/ 230225 h 230408"/>
                  <a:gd name="connsiteX7" fmla="*/ 3840 w 304102"/>
                  <a:gd name="connsiteY7" fmla="*/ 230225 h 230408"/>
                  <a:gd name="connsiteX8" fmla="*/ 0 w 304102"/>
                  <a:gd name="connsiteY8" fmla="*/ 230408 h 230408"/>
                  <a:gd name="connsiteX9" fmla="*/ 1828 w 304102"/>
                  <a:gd name="connsiteY9" fmla="*/ 225288 h 230408"/>
                  <a:gd name="connsiteX10" fmla="*/ 6400 w 304102"/>
                  <a:gd name="connsiteY10" fmla="*/ 224008 h 230408"/>
                  <a:gd name="connsiteX11" fmla="*/ 12252 w 304102"/>
                  <a:gd name="connsiteY11" fmla="*/ 224008 h 230408"/>
                  <a:gd name="connsiteX12" fmla="*/ 21212 w 304102"/>
                  <a:gd name="connsiteY12" fmla="*/ 221813 h 230408"/>
                  <a:gd name="connsiteX13" fmla="*/ 34927 w 304102"/>
                  <a:gd name="connsiteY13" fmla="*/ 216693 h 230408"/>
                  <a:gd name="connsiteX14" fmla="*/ 40047 w 304102"/>
                  <a:gd name="connsiteY14" fmla="*/ 212670 h 230408"/>
                  <a:gd name="connsiteX15" fmla="*/ 44984 w 304102"/>
                  <a:gd name="connsiteY15" fmla="*/ 207367 h 230408"/>
                  <a:gd name="connsiteX16" fmla="*/ 46447 w 304102"/>
                  <a:gd name="connsiteY16" fmla="*/ 206270 h 230408"/>
                  <a:gd name="connsiteX17" fmla="*/ 51750 w 304102"/>
                  <a:gd name="connsiteY17" fmla="*/ 202247 h 230408"/>
                  <a:gd name="connsiteX18" fmla="*/ 59613 w 304102"/>
                  <a:gd name="connsiteY18" fmla="*/ 198956 h 230408"/>
                  <a:gd name="connsiteX19" fmla="*/ 64917 w 304102"/>
                  <a:gd name="connsiteY19" fmla="*/ 194567 h 230408"/>
                  <a:gd name="connsiteX20" fmla="*/ 66562 w 304102"/>
                  <a:gd name="connsiteY20" fmla="*/ 191824 h 230408"/>
                  <a:gd name="connsiteX21" fmla="*/ 68574 w 304102"/>
                  <a:gd name="connsiteY21" fmla="*/ 190727 h 230408"/>
                  <a:gd name="connsiteX22" fmla="*/ 71134 w 304102"/>
                  <a:gd name="connsiteY22" fmla="*/ 188532 h 230408"/>
                  <a:gd name="connsiteX23" fmla="*/ 76803 w 304102"/>
                  <a:gd name="connsiteY23" fmla="*/ 179023 h 230408"/>
                  <a:gd name="connsiteX24" fmla="*/ 84300 w 304102"/>
                  <a:gd name="connsiteY24" fmla="*/ 167320 h 230408"/>
                  <a:gd name="connsiteX25" fmla="*/ 84483 w 304102"/>
                  <a:gd name="connsiteY25" fmla="*/ 165126 h 230408"/>
                  <a:gd name="connsiteX26" fmla="*/ 83934 w 304102"/>
                  <a:gd name="connsiteY26" fmla="*/ 157263 h 230408"/>
                  <a:gd name="connsiteX27" fmla="*/ 79545 w 304102"/>
                  <a:gd name="connsiteY27" fmla="*/ 149217 h 230408"/>
                  <a:gd name="connsiteX28" fmla="*/ 80643 w 304102"/>
                  <a:gd name="connsiteY28" fmla="*/ 144279 h 230408"/>
                  <a:gd name="connsiteX29" fmla="*/ 81008 w 304102"/>
                  <a:gd name="connsiteY29" fmla="*/ 132393 h 230408"/>
                  <a:gd name="connsiteX30" fmla="*/ 81740 w 304102"/>
                  <a:gd name="connsiteY30" fmla="*/ 128919 h 230408"/>
                  <a:gd name="connsiteX31" fmla="*/ 89786 w 304102"/>
                  <a:gd name="connsiteY31" fmla="*/ 115936 h 230408"/>
                  <a:gd name="connsiteX32" fmla="*/ 89786 w 304102"/>
                  <a:gd name="connsiteY32" fmla="*/ 114290 h 230408"/>
                  <a:gd name="connsiteX33" fmla="*/ 95821 w 304102"/>
                  <a:gd name="connsiteY33" fmla="*/ 110998 h 230408"/>
                  <a:gd name="connsiteX34" fmla="*/ 94540 w 304102"/>
                  <a:gd name="connsiteY34" fmla="*/ 111730 h 230408"/>
                  <a:gd name="connsiteX35" fmla="*/ 99112 w 304102"/>
                  <a:gd name="connsiteY35" fmla="*/ 101855 h 230408"/>
                  <a:gd name="connsiteX36" fmla="*/ 98381 w 304102"/>
                  <a:gd name="connsiteY36" fmla="*/ 96735 h 230408"/>
                  <a:gd name="connsiteX37" fmla="*/ 108621 w 304102"/>
                  <a:gd name="connsiteY37" fmla="*/ 85397 h 230408"/>
                  <a:gd name="connsiteX38" fmla="*/ 112827 w 304102"/>
                  <a:gd name="connsiteY38" fmla="*/ 79363 h 230408"/>
                  <a:gd name="connsiteX39" fmla="*/ 117398 w 304102"/>
                  <a:gd name="connsiteY39" fmla="*/ 75523 h 230408"/>
                  <a:gd name="connsiteX40" fmla="*/ 124896 w 304102"/>
                  <a:gd name="connsiteY40" fmla="*/ 72048 h 230408"/>
                  <a:gd name="connsiteX41" fmla="*/ 138428 w 304102"/>
                  <a:gd name="connsiteY41" fmla="*/ 67111 h 230408"/>
                  <a:gd name="connsiteX42" fmla="*/ 145011 w 304102"/>
                  <a:gd name="connsiteY42" fmla="*/ 63637 h 230408"/>
                  <a:gd name="connsiteX43" fmla="*/ 155800 w 304102"/>
                  <a:gd name="connsiteY43" fmla="*/ 57053 h 230408"/>
                  <a:gd name="connsiteX44" fmla="*/ 160737 w 304102"/>
                  <a:gd name="connsiteY44" fmla="*/ 51567 h 230408"/>
                  <a:gd name="connsiteX45" fmla="*/ 164029 w 304102"/>
                  <a:gd name="connsiteY45" fmla="*/ 44253 h 230408"/>
                  <a:gd name="connsiteX46" fmla="*/ 169149 w 304102"/>
                  <a:gd name="connsiteY46" fmla="*/ 38036 h 230408"/>
                  <a:gd name="connsiteX47" fmla="*/ 174269 w 304102"/>
                  <a:gd name="connsiteY47" fmla="*/ 23589 h 230408"/>
                  <a:gd name="connsiteX48" fmla="*/ 181766 w 304102"/>
                  <a:gd name="connsiteY48" fmla="*/ 4572 h 230408"/>
                  <a:gd name="connsiteX49" fmla="*/ 184326 w 304102"/>
                  <a:gd name="connsiteY49" fmla="*/ 2743 h 230408"/>
                  <a:gd name="connsiteX50" fmla="*/ 194018 w 304102"/>
                  <a:gd name="connsiteY50" fmla="*/ 0 h 230408"/>
                  <a:gd name="connsiteX51" fmla="*/ 198224 w 304102"/>
                  <a:gd name="connsiteY51" fmla="*/ 7497 h 230408"/>
                  <a:gd name="connsiteX52" fmla="*/ 204807 w 304102"/>
                  <a:gd name="connsiteY52" fmla="*/ 14081 h 230408"/>
                  <a:gd name="connsiteX53" fmla="*/ 214865 w 304102"/>
                  <a:gd name="connsiteY53" fmla="*/ 20481 h 230408"/>
                  <a:gd name="connsiteX54" fmla="*/ 219619 w 304102"/>
                  <a:gd name="connsiteY54" fmla="*/ 21578 h 230408"/>
                  <a:gd name="connsiteX55" fmla="*/ 230774 w 304102"/>
                  <a:gd name="connsiteY55" fmla="*/ 18286 h 230408"/>
                  <a:gd name="connsiteX56" fmla="*/ 234065 w 304102"/>
                  <a:gd name="connsiteY56" fmla="*/ 19018 h 230408"/>
                  <a:gd name="connsiteX57" fmla="*/ 242843 w 304102"/>
                  <a:gd name="connsiteY57" fmla="*/ 19018 h 230408"/>
                  <a:gd name="connsiteX58" fmla="*/ 250523 w 304102"/>
                  <a:gd name="connsiteY58" fmla="*/ 18469 h 230408"/>
                  <a:gd name="connsiteX59" fmla="*/ 253815 w 304102"/>
                  <a:gd name="connsiteY59" fmla="*/ 17189 h 230408"/>
                  <a:gd name="connsiteX60" fmla="*/ 257472 w 304102"/>
                  <a:gd name="connsiteY60" fmla="*/ 19018 h 230408"/>
                  <a:gd name="connsiteX61" fmla="*/ 261129 w 304102"/>
                  <a:gd name="connsiteY61" fmla="*/ 21578 h 230408"/>
                  <a:gd name="connsiteX62" fmla="*/ 265883 w 304102"/>
                  <a:gd name="connsiteY62" fmla="*/ 22858 h 230408"/>
                  <a:gd name="connsiteX63" fmla="*/ 268626 w 304102"/>
                  <a:gd name="connsiteY63" fmla="*/ 22675 h 230408"/>
                  <a:gd name="connsiteX64" fmla="*/ 270821 w 304102"/>
                  <a:gd name="connsiteY64" fmla="*/ 22309 h 230408"/>
                  <a:gd name="connsiteX65" fmla="*/ 279233 w 304102"/>
                  <a:gd name="connsiteY65" fmla="*/ 23589 h 230408"/>
                  <a:gd name="connsiteX66" fmla="*/ 279050 w 304102"/>
                  <a:gd name="connsiteY66" fmla="*/ 25967 h 230408"/>
                  <a:gd name="connsiteX67" fmla="*/ 280330 w 304102"/>
                  <a:gd name="connsiteY67" fmla="*/ 27978 h 230408"/>
                  <a:gd name="connsiteX68" fmla="*/ 283256 w 304102"/>
                  <a:gd name="connsiteY68" fmla="*/ 29990 h 230408"/>
                  <a:gd name="connsiteX69" fmla="*/ 283804 w 304102"/>
                  <a:gd name="connsiteY69" fmla="*/ 31453 h 230408"/>
                  <a:gd name="connsiteX70" fmla="*/ 285816 w 304102"/>
                  <a:gd name="connsiteY70" fmla="*/ 33464 h 230408"/>
                  <a:gd name="connsiteX71" fmla="*/ 287278 w 304102"/>
                  <a:gd name="connsiteY71" fmla="*/ 34013 h 230408"/>
                  <a:gd name="connsiteX72" fmla="*/ 288376 w 304102"/>
                  <a:gd name="connsiteY72" fmla="*/ 35476 h 230408"/>
                  <a:gd name="connsiteX73" fmla="*/ 288193 w 304102"/>
                  <a:gd name="connsiteY73" fmla="*/ 36573 h 230408"/>
                  <a:gd name="connsiteX74" fmla="*/ 287278 w 304102"/>
                  <a:gd name="connsiteY74" fmla="*/ 36756 h 230408"/>
                  <a:gd name="connsiteX75" fmla="*/ 287096 w 304102"/>
                  <a:gd name="connsiteY75" fmla="*/ 37487 h 230408"/>
                  <a:gd name="connsiteX76" fmla="*/ 289290 w 304102"/>
                  <a:gd name="connsiteY76" fmla="*/ 41693 h 230408"/>
                  <a:gd name="connsiteX77" fmla="*/ 288010 w 304102"/>
                  <a:gd name="connsiteY77" fmla="*/ 44619 h 230408"/>
                  <a:gd name="connsiteX78" fmla="*/ 289290 w 304102"/>
                  <a:gd name="connsiteY78" fmla="*/ 48093 h 230408"/>
                  <a:gd name="connsiteX79" fmla="*/ 290204 w 304102"/>
                  <a:gd name="connsiteY79" fmla="*/ 52848 h 230408"/>
                  <a:gd name="connsiteX80" fmla="*/ 289473 w 304102"/>
                  <a:gd name="connsiteY80" fmla="*/ 56505 h 230408"/>
                  <a:gd name="connsiteX81" fmla="*/ 289656 w 304102"/>
                  <a:gd name="connsiteY81" fmla="*/ 60528 h 230408"/>
                  <a:gd name="connsiteX82" fmla="*/ 288741 w 304102"/>
                  <a:gd name="connsiteY82" fmla="*/ 61991 h 230408"/>
                  <a:gd name="connsiteX83" fmla="*/ 291667 w 304102"/>
                  <a:gd name="connsiteY83" fmla="*/ 65282 h 230408"/>
                  <a:gd name="connsiteX84" fmla="*/ 292216 w 304102"/>
                  <a:gd name="connsiteY84" fmla="*/ 67294 h 230408"/>
                  <a:gd name="connsiteX85" fmla="*/ 292216 w 304102"/>
                  <a:gd name="connsiteY85" fmla="*/ 69305 h 230408"/>
                  <a:gd name="connsiteX86" fmla="*/ 291119 w 304102"/>
                  <a:gd name="connsiteY86" fmla="*/ 71683 h 230408"/>
                  <a:gd name="connsiteX87" fmla="*/ 290753 w 304102"/>
                  <a:gd name="connsiteY87" fmla="*/ 74060 h 230408"/>
                  <a:gd name="connsiteX88" fmla="*/ 291850 w 304102"/>
                  <a:gd name="connsiteY88" fmla="*/ 77351 h 230408"/>
                  <a:gd name="connsiteX89" fmla="*/ 293313 w 304102"/>
                  <a:gd name="connsiteY89" fmla="*/ 80094 h 230408"/>
                  <a:gd name="connsiteX90" fmla="*/ 293130 w 304102"/>
                  <a:gd name="connsiteY90" fmla="*/ 82837 h 230408"/>
                  <a:gd name="connsiteX91" fmla="*/ 296422 w 304102"/>
                  <a:gd name="connsiteY91" fmla="*/ 89237 h 230408"/>
                  <a:gd name="connsiteX92" fmla="*/ 300628 w 304102"/>
                  <a:gd name="connsiteY92" fmla="*/ 93078 h 230408"/>
                  <a:gd name="connsiteX93" fmla="*/ 304102 w 304102"/>
                  <a:gd name="connsiteY93" fmla="*/ 95272 h 230408"/>
                  <a:gd name="connsiteX94" fmla="*/ 303919 w 304102"/>
                  <a:gd name="connsiteY94" fmla="*/ 95821 h 230408"/>
                  <a:gd name="connsiteX95" fmla="*/ 301907 w 304102"/>
                  <a:gd name="connsiteY95" fmla="*/ 96735 h 230408"/>
                  <a:gd name="connsiteX96" fmla="*/ 299530 w 304102"/>
                  <a:gd name="connsiteY96" fmla="*/ 99844 h 230408"/>
                  <a:gd name="connsiteX97" fmla="*/ 299347 w 304102"/>
                  <a:gd name="connsiteY97" fmla="*/ 102952 h 230408"/>
                  <a:gd name="connsiteX98" fmla="*/ 300628 w 304102"/>
                  <a:gd name="connsiteY98" fmla="*/ 105146 h 230408"/>
                  <a:gd name="connsiteX99" fmla="*/ 300628 w 304102"/>
                  <a:gd name="connsiteY99" fmla="*/ 105878 h 230408"/>
                  <a:gd name="connsiteX100" fmla="*/ 299165 w 304102"/>
                  <a:gd name="connsiteY100" fmla="*/ 106244 h 230408"/>
                  <a:gd name="connsiteX101" fmla="*/ 296056 w 304102"/>
                  <a:gd name="connsiteY101" fmla="*/ 105146 h 230408"/>
                  <a:gd name="connsiteX102" fmla="*/ 290204 w 304102"/>
                  <a:gd name="connsiteY102" fmla="*/ 105146 h 230408"/>
                  <a:gd name="connsiteX103" fmla="*/ 284901 w 304102"/>
                  <a:gd name="connsiteY103" fmla="*/ 104232 h 230408"/>
                  <a:gd name="connsiteX104" fmla="*/ 282890 w 304102"/>
                  <a:gd name="connsiteY104" fmla="*/ 104781 h 230408"/>
                  <a:gd name="connsiteX105" fmla="*/ 268809 w 304102"/>
                  <a:gd name="connsiteY105" fmla="*/ 104964 h 230408"/>
                  <a:gd name="connsiteX106" fmla="*/ 263872 w 304102"/>
                  <a:gd name="connsiteY106" fmla="*/ 106244 h 230408"/>
                  <a:gd name="connsiteX107" fmla="*/ 262409 w 304102"/>
                  <a:gd name="connsiteY107" fmla="*/ 107341 h 230408"/>
                  <a:gd name="connsiteX108" fmla="*/ 260398 w 304102"/>
                  <a:gd name="connsiteY108" fmla="*/ 107707 h 230408"/>
                  <a:gd name="connsiteX109" fmla="*/ 257289 w 304102"/>
                  <a:gd name="connsiteY109" fmla="*/ 106792 h 230408"/>
                  <a:gd name="connsiteX110" fmla="*/ 256192 w 304102"/>
                  <a:gd name="connsiteY110" fmla="*/ 106792 h 230408"/>
                  <a:gd name="connsiteX111" fmla="*/ 254912 w 304102"/>
                  <a:gd name="connsiteY111" fmla="*/ 109170 h 230408"/>
                  <a:gd name="connsiteX112" fmla="*/ 255277 w 304102"/>
                  <a:gd name="connsiteY112" fmla="*/ 111730 h 230408"/>
                  <a:gd name="connsiteX113" fmla="*/ 254729 w 304102"/>
                  <a:gd name="connsiteY113" fmla="*/ 114290 h 230408"/>
                  <a:gd name="connsiteX114" fmla="*/ 253997 w 304102"/>
                  <a:gd name="connsiteY114" fmla="*/ 115204 h 230408"/>
                  <a:gd name="connsiteX115" fmla="*/ 247597 w 304102"/>
                  <a:gd name="connsiteY115" fmla="*/ 117764 h 230408"/>
                  <a:gd name="connsiteX116" fmla="*/ 243940 w 304102"/>
                  <a:gd name="connsiteY116" fmla="*/ 118678 h 230408"/>
                  <a:gd name="connsiteX117" fmla="*/ 240465 w 304102"/>
                  <a:gd name="connsiteY117" fmla="*/ 119044 h 230408"/>
                  <a:gd name="connsiteX118" fmla="*/ 237540 w 304102"/>
                  <a:gd name="connsiteY118" fmla="*/ 118313 h 230408"/>
                  <a:gd name="connsiteX119" fmla="*/ 234979 w 304102"/>
                  <a:gd name="connsiteY119" fmla="*/ 118313 h 230408"/>
                  <a:gd name="connsiteX120" fmla="*/ 232785 w 304102"/>
                  <a:gd name="connsiteY120" fmla="*/ 119959 h 230408"/>
                  <a:gd name="connsiteX121" fmla="*/ 232054 w 304102"/>
                  <a:gd name="connsiteY121" fmla="*/ 121970 h 230408"/>
                  <a:gd name="connsiteX122" fmla="*/ 232054 w 304102"/>
                  <a:gd name="connsiteY122" fmla="*/ 125079 h 230408"/>
                  <a:gd name="connsiteX123" fmla="*/ 232602 w 304102"/>
                  <a:gd name="connsiteY123" fmla="*/ 125993 h 230408"/>
                  <a:gd name="connsiteX124" fmla="*/ 234979 w 304102"/>
                  <a:gd name="connsiteY124" fmla="*/ 126176 h 230408"/>
                  <a:gd name="connsiteX125" fmla="*/ 235528 w 304102"/>
                  <a:gd name="connsiteY125" fmla="*/ 127090 h 230408"/>
                  <a:gd name="connsiteX126" fmla="*/ 233334 w 304102"/>
                  <a:gd name="connsiteY126" fmla="*/ 129284 h 230408"/>
                  <a:gd name="connsiteX127" fmla="*/ 232602 w 304102"/>
                  <a:gd name="connsiteY127" fmla="*/ 133856 h 230408"/>
                  <a:gd name="connsiteX128" fmla="*/ 233517 w 304102"/>
                  <a:gd name="connsiteY128" fmla="*/ 134222 h 230408"/>
                  <a:gd name="connsiteX129" fmla="*/ 234431 w 304102"/>
                  <a:gd name="connsiteY129" fmla="*/ 133490 h 230408"/>
                  <a:gd name="connsiteX130" fmla="*/ 235528 w 304102"/>
                  <a:gd name="connsiteY130" fmla="*/ 133490 h 230408"/>
                  <a:gd name="connsiteX131" fmla="*/ 236260 w 304102"/>
                  <a:gd name="connsiteY131" fmla="*/ 134953 h 230408"/>
                  <a:gd name="connsiteX132" fmla="*/ 238271 w 304102"/>
                  <a:gd name="connsiteY132" fmla="*/ 136416 h 230408"/>
                  <a:gd name="connsiteX133" fmla="*/ 238820 w 304102"/>
                  <a:gd name="connsiteY133" fmla="*/ 137879 h 230408"/>
                  <a:gd name="connsiteX134" fmla="*/ 237905 w 304102"/>
                  <a:gd name="connsiteY134" fmla="*/ 139525 h 230408"/>
                  <a:gd name="connsiteX135" fmla="*/ 228031 w 304102"/>
                  <a:gd name="connsiteY135" fmla="*/ 141171 h 230408"/>
                  <a:gd name="connsiteX136" fmla="*/ 216144 w 304102"/>
                  <a:gd name="connsiteY136" fmla="*/ 148485 h 230408"/>
                  <a:gd name="connsiteX137" fmla="*/ 213219 w 304102"/>
                  <a:gd name="connsiteY137" fmla="*/ 148851 h 230408"/>
                  <a:gd name="connsiteX138" fmla="*/ 206636 w 304102"/>
                  <a:gd name="connsiteY138" fmla="*/ 151045 h 230408"/>
                  <a:gd name="connsiteX139" fmla="*/ 202247 w 304102"/>
                  <a:gd name="connsiteY139" fmla="*/ 154520 h 230408"/>
                  <a:gd name="connsiteX140" fmla="*/ 200235 w 304102"/>
                  <a:gd name="connsiteY140" fmla="*/ 157811 h 230408"/>
                  <a:gd name="connsiteX141" fmla="*/ 200235 w 304102"/>
                  <a:gd name="connsiteY141" fmla="*/ 159274 h 230408"/>
                  <a:gd name="connsiteX142" fmla="*/ 198773 w 304102"/>
                  <a:gd name="connsiteY142" fmla="*/ 161286 h 230408"/>
                  <a:gd name="connsiteX143" fmla="*/ 196395 w 304102"/>
                  <a:gd name="connsiteY143" fmla="*/ 163846 h 230408"/>
                  <a:gd name="connsiteX144" fmla="*/ 193287 w 304102"/>
                  <a:gd name="connsiteY144" fmla="*/ 166040 h 230408"/>
                  <a:gd name="connsiteX145" fmla="*/ 185606 w 304102"/>
                  <a:gd name="connsiteY145" fmla="*/ 169149 h 230408"/>
                  <a:gd name="connsiteX146" fmla="*/ 178109 w 304102"/>
                  <a:gd name="connsiteY146" fmla="*/ 170429 h 230408"/>
                  <a:gd name="connsiteX147" fmla="*/ 173903 w 304102"/>
                  <a:gd name="connsiteY147" fmla="*/ 170246 h 230408"/>
                  <a:gd name="connsiteX148" fmla="*/ 171526 w 304102"/>
                  <a:gd name="connsiteY148" fmla="*/ 171526 h 230408"/>
                  <a:gd name="connsiteX149" fmla="*/ 164029 w 304102"/>
                  <a:gd name="connsiteY149" fmla="*/ 170795 h 230408"/>
                  <a:gd name="connsiteX150" fmla="*/ 163114 w 304102"/>
                  <a:gd name="connsiteY150" fmla="*/ 172623 h 230408"/>
                  <a:gd name="connsiteX151" fmla="*/ 163114 w 304102"/>
                  <a:gd name="connsiteY151" fmla="*/ 176463 h 230408"/>
                  <a:gd name="connsiteX152" fmla="*/ 162200 w 304102"/>
                  <a:gd name="connsiteY152" fmla="*/ 177012 h 230408"/>
                  <a:gd name="connsiteX153" fmla="*/ 158177 w 304102"/>
                  <a:gd name="connsiteY153" fmla="*/ 177012 h 230408"/>
                  <a:gd name="connsiteX154" fmla="*/ 155617 w 304102"/>
                  <a:gd name="connsiteY154" fmla="*/ 175915 h 230408"/>
                  <a:gd name="connsiteX155" fmla="*/ 152691 w 304102"/>
                  <a:gd name="connsiteY155" fmla="*/ 176280 h 230408"/>
                  <a:gd name="connsiteX156" fmla="*/ 149582 w 304102"/>
                  <a:gd name="connsiteY156" fmla="*/ 175915 h 230408"/>
                  <a:gd name="connsiteX157" fmla="*/ 147388 w 304102"/>
                  <a:gd name="connsiteY157" fmla="*/ 177195 h 230408"/>
                  <a:gd name="connsiteX158" fmla="*/ 144828 w 304102"/>
                  <a:gd name="connsiteY158" fmla="*/ 180121 h 230408"/>
                  <a:gd name="connsiteX159" fmla="*/ 141353 w 304102"/>
                  <a:gd name="connsiteY159" fmla="*/ 181583 h 230408"/>
                  <a:gd name="connsiteX160" fmla="*/ 138428 w 304102"/>
                  <a:gd name="connsiteY160" fmla="*/ 184143 h 230408"/>
                  <a:gd name="connsiteX161" fmla="*/ 132393 w 304102"/>
                  <a:gd name="connsiteY161" fmla="*/ 184509 h 230408"/>
                  <a:gd name="connsiteX162" fmla="*/ 123067 w 304102"/>
                  <a:gd name="connsiteY162" fmla="*/ 190361 h 230408"/>
                  <a:gd name="connsiteX163" fmla="*/ 111181 w 304102"/>
                  <a:gd name="connsiteY163" fmla="*/ 199504 h 23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04102" h="230408">
                    <a:moveTo>
                      <a:pt x="111181" y="199504"/>
                    </a:moveTo>
                    <a:lnTo>
                      <a:pt x="111181" y="230225"/>
                    </a:lnTo>
                    <a:lnTo>
                      <a:pt x="94358" y="230225"/>
                    </a:lnTo>
                    <a:lnTo>
                      <a:pt x="74243" y="230225"/>
                    </a:lnTo>
                    <a:lnTo>
                      <a:pt x="55042" y="230225"/>
                    </a:lnTo>
                    <a:lnTo>
                      <a:pt x="36390" y="230225"/>
                    </a:lnTo>
                    <a:lnTo>
                      <a:pt x="19566" y="230225"/>
                    </a:lnTo>
                    <a:lnTo>
                      <a:pt x="3840" y="230225"/>
                    </a:lnTo>
                    <a:lnTo>
                      <a:pt x="0" y="230408"/>
                    </a:lnTo>
                    <a:lnTo>
                      <a:pt x="1828" y="225288"/>
                    </a:lnTo>
                    <a:lnTo>
                      <a:pt x="6400" y="224008"/>
                    </a:lnTo>
                    <a:lnTo>
                      <a:pt x="12252" y="224008"/>
                    </a:lnTo>
                    <a:lnTo>
                      <a:pt x="21212" y="221813"/>
                    </a:lnTo>
                    <a:lnTo>
                      <a:pt x="34927" y="216693"/>
                    </a:lnTo>
                    <a:lnTo>
                      <a:pt x="40047" y="212670"/>
                    </a:lnTo>
                    <a:lnTo>
                      <a:pt x="44984" y="207367"/>
                    </a:lnTo>
                    <a:lnTo>
                      <a:pt x="46447" y="206270"/>
                    </a:lnTo>
                    <a:lnTo>
                      <a:pt x="51750" y="202247"/>
                    </a:lnTo>
                    <a:lnTo>
                      <a:pt x="59613" y="198956"/>
                    </a:lnTo>
                    <a:lnTo>
                      <a:pt x="64917" y="194567"/>
                    </a:lnTo>
                    <a:lnTo>
                      <a:pt x="66562" y="191824"/>
                    </a:lnTo>
                    <a:lnTo>
                      <a:pt x="68574" y="190727"/>
                    </a:lnTo>
                    <a:lnTo>
                      <a:pt x="71134" y="188532"/>
                    </a:lnTo>
                    <a:lnTo>
                      <a:pt x="76803" y="179023"/>
                    </a:lnTo>
                    <a:lnTo>
                      <a:pt x="84300" y="167320"/>
                    </a:lnTo>
                    <a:lnTo>
                      <a:pt x="84483" y="165126"/>
                    </a:lnTo>
                    <a:lnTo>
                      <a:pt x="83934" y="157263"/>
                    </a:lnTo>
                    <a:lnTo>
                      <a:pt x="79545" y="149217"/>
                    </a:lnTo>
                    <a:lnTo>
                      <a:pt x="80643" y="144279"/>
                    </a:lnTo>
                    <a:lnTo>
                      <a:pt x="81008" y="132393"/>
                    </a:lnTo>
                    <a:lnTo>
                      <a:pt x="81740" y="128919"/>
                    </a:lnTo>
                    <a:lnTo>
                      <a:pt x="89786" y="115936"/>
                    </a:lnTo>
                    <a:lnTo>
                      <a:pt x="89786" y="114290"/>
                    </a:lnTo>
                    <a:lnTo>
                      <a:pt x="95821" y="110998"/>
                    </a:lnTo>
                    <a:lnTo>
                      <a:pt x="94540" y="111730"/>
                    </a:lnTo>
                    <a:lnTo>
                      <a:pt x="99112" y="101855"/>
                    </a:lnTo>
                    <a:lnTo>
                      <a:pt x="98381" y="96735"/>
                    </a:lnTo>
                    <a:lnTo>
                      <a:pt x="108621" y="85397"/>
                    </a:lnTo>
                    <a:lnTo>
                      <a:pt x="112827" y="79363"/>
                    </a:lnTo>
                    <a:lnTo>
                      <a:pt x="117398" y="75523"/>
                    </a:lnTo>
                    <a:lnTo>
                      <a:pt x="124896" y="72048"/>
                    </a:lnTo>
                    <a:lnTo>
                      <a:pt x="138428" y="67111"/>
                    </a:lnTo>
                    <a:lnTo>
                      <a:pt x="145011" y="63637"/>
                    </a:lnTo>
                    <a:lnTo>
                      <a:pt x="155800" y="57053"/>
                    </a:lnTo>
                    <a:lnTo>
                      <a:pt x="160737" y="51567"/>
                    </a:lnTo>
                    <a:lnTo>
                      <a:pt x="164029" y="44253"/>
                    </a:lnTo>
                    <a:lnTo>
                      <a:pt x="169149" y="38036"/>
                    </a:lnTo>
                    <a:lnTo>
                      <a:pt x="174269" y="23589"/>
                    </a:lnTo>
                    <a:lnTo>
                      <a:pt x="181766" y="4572"/>
                    </a:lnTo>
                    <a:lnTo>
                      <a:pt x="184326" y="2743"/>
                    </a:lnTo>
                    <a:lnTo>
                      <a:pt x="194018" y="0"/>
                    </a:lnTo>
                    <a:lnTo>
                      <a:pt x="198224" y="7497"/>
                    </a:lnTo>
                    <a:lnTo>
                      <a:pt x="204807" y="14081"/>
                    </a:lnTo>
                    <a:lnTo>
                      <a:pt x="214865" y="20481"/>
                    </a:lnTo>
                    <a:lnTo>
                      <a:pt x="219619" y="21578"/>
                    </a:lnTo>
                    <a:lnTo>
                      <a:pt x="230774" y="18286"/>
                    </a:lnTo>
                    <a:lnTo>
                      <a:pt x="234065" y="19018"/>
                    </a:lnTo>
                    <a:lnTo>
                      <a:pt x="242843" y="19018"/>
                    </a:lnTo>
                    <a:lnTo>
                      <a:pt x="250523" y="18469"/>
                    </a:lnTo>
                    <a:lnTo>
                      <a:pt x="253815" y="17189"/>
                    </a:lnTo>
                    <a:lnTo>
                      <a:pt x="257472" y="19018"/>
                    </a:lnTo>
                    <a:lnTo>
                      <a:pt x="261129" y="21578"/>
                    </a:lnTo>
                    <a:lnTo>
                      <a:pt x="265883" y="22858"/>
                    </a:lnTo>
                    <a:lnTo>
                      <a:pt x="268626" y="22675"/>
                    </a:lnTo>
                    <a:lnTo>
                      <a:pt x="270821" y="22309"/>
                    </a:lnTo>
                    <a:lnTo>
                      <a:pt x="279233" y="23589"/>
                    </a:lnTo>
                    <a:lnTo>
                      <a:pt x="279050" y="25967"/>
                    </a:lnTo>
                    <a:lnTo>
                      <a:pt x="280330" y="27978"/>
                    </a:lnTo>
                    <a:lnTo>
                      <a:pt x="283256" y="29990"/>
                    </a:lnTo>
                    <a:lnTo>
                      <a:pt x="283804" y="31453"/>
                    </a:lnTo>
                    <a:lnTo>
                      <a:pt x="285816" y="33464"/>
                    </a:lnTo>
                    <a:lnTo>
                      <a:pt x="287278" y="34013"/>
                    </a:lnTo>
                    <a:lnTo>
                      <a:pt x="288376" y="35476"/>
                    </a:lnTo>
                    <a:lnTo>
                      <a:pt x="288193" y="36573"/>
                    </a:lnTo>
                    <a:lnTo>
                      <a:pt x="287278" y="36756"/>
                    </a:lnTo>
                    <a:lnTo>
                      <a:pt x="287096" y="37487"/>
                    </a:lnTo>
                    <a:lnTo>
                      <a:pt x="289290" y="41693"/>
                    </a:lnTo>
                    <a:lnTo>
                      <a:pt x="288010" y="44619"/>
                    </a:lnTo>
                    <a:lnTo>
                      <a:pt x="289290" y="48093"/>
                    </a:lnTo>
                    <a:lnTo>
                      <a:pt x="290204" y="52848"/>
                    </a:lnTo>
                    <a:lnTo>
                      <a:pt x="289473" y="56505"/>
                    </a:lnTo>
                    <a:lnTo>
                      <a:pt x="289656" y="60528"/>
                    </a:lnTo>
                    <a:lnTo>
                      <a:pt x="288741" y="61991"/>
                    </a:lnTo>
                    <a:lnTo>
                      <a:pt x="291667" y="65282"/>
                    </a:lnTo>
                    <a:lnTo>
                      <a:pt x="292216" y="67294"/>
                    </a:lnTo>
                    <a:lnTo>
                      <a:pt x="292216" y="69305"/>
                    </a:lnTo>
                    <a:lnTo>
                      <a:pt x="291119" y="71683"/>
                    </a:lnTo>
                    <a:lnTo>
                      <a:pt x="290753" y="74060"/>
                    </a:lnTo>
                    <a:lnTo>
                      <a:pt x="291850" y="77351"/>
                    </a:lnTo>
                    <a:lnTo>
                      <a:pt x="293313" y="80094"/>
                    </a:lnTo>
                    <a:lnTo>
                      <a:pt x="293130" y="82837"/>
                    </a:lnTo>
                    <a:lnTo>
                      <a:pt x="296422" y="89237"/>
                    </a:lnTo>
                    <a:lnTo>
                      <a:pt x="300628" y="93078"/>
                    </a:lnTo>
                    <a:lnTo>
                      <a:pt x="304102" y="95272"/>
                    </a:lnTo>
                    <a:lnTo>
                      <a:pt x="303919" y="95821"/>
                    </a:lnTo>
                    <a:lnTo>
                      <a:pt x="301907" y="96735"/>
                    </a:lnTo>
                    <a:lnTo>
                      <a:pt x="299530" y="99844"/>
                    </a:lnTo>
                    <a:lnTo>
                      <a:pt x="299347" y="102952"/>
                    </a:lnTo>
                    <a:lnTo>
                      <a:pt x="300628" y="105146"/>
                    </a:lnTo>
                    <a:lnTo>
                      <a:pt x="300628" y="105878"/>
                    </a:lnTo>
                    <a:lnTo>
                      <a:pt x="299165" y="106244"/>
                    </a:lnTo>
                    <a:lnTo>
                      <a:pt x="296056" y="105146"/>
                    </a:lnTo>
                    <a:lnTo>
                      <a:pt x="290204" y="105146"/>
                    </a:lnTo>
                    <a:lnTo>
                      <a:pt x="284901" y="104232"/>
                    </a:lnTo>
                    <a:lnTo>
                      <a:pt x="282890" y="104781"/>
                    </a:lnTo>
                    <a:lnTo>
                      <a:pt x="268809" y="104964"/>
                    </a:lnTo>
                    <a:lnTo>
                      <a:pt x="263872" y="106244"/>
                    </a:lnTo>
                    <a:lnTo>
                      <a:pt x="262409" y="107341"/>
                    </a:lnTo>
                    <a:lnTo>
                      <a:pt x="260398" y="107707"/>
                    </a:lnTo>
                    <a:lnTo>
                      <a:pt x="257289" y="106792"/>
                    </a:lnTo>
                    <a:lnTo>
                      <a:pt x="256192" y="106792"/>
                    </a:lnTo>
                    <a:lnTo>
                      <a:pt x="254912" y="109170"/>
                    </a:lnTo>
                    <a:lnTo>
                      <a:pt x="255277" y="111730"/>
                    </a:lnTo>
                    <a:lnTo>
                      <a:pt x="254729" y="114290"/>
                    </a:lnTo>
                    <a:lnTo>
                      <a:pt x="253997" y="115204"/>
                    </a:lnTo>
                    <a:lnTo>
                      <a:pt x="247597" y="117764"/>
                    </a:lnTo>
                    <a:lnTo>
                      <a:pt x="243940" y="118678"/>
                    </a:lnTo>
                    <a:lnTo>
                      <a:pt x="240465" y="119044"/>
                    </a:lnTo>
                    <a:lnTo>
                      <a:pt x="237540" y="118313"/>
                    </a:lnTo>
                    <a:lnTo>
                      <a:pt x="234979" y="118313"/>
                    </a:lnTo>
                    <a:lnTo>
                      <a:pt x="232785" y="119959"/>
                    </a:lnTo>
                    <a:lnTo>
                      <a:pt x="232054" y="121970"/>
                    </a:lnTo>
                    <a:lnTo>
                      <a:pt x="232054" y="125079"/>
                    </a:lnTo>
                    <a:lnTo>
                      <a:pt x="232602" y="125993"/>
                    </a:lnTo>
                    <a:lnTo>
                      <a:pt x="234979" y="126176"/>
                    </a:lnTo>
                    <a:lnTo>
                      <a:pt x="235528" y="127090"/>
                    </a:lnTo>
                    <a:lnTo>
                      <a:pt x="233334" y="129284"/>
                    </a:lnTo>
                    <a:lnTo>
                      <a:pt x="232602" y="133856"/>
                    </a:lnTo>
                    <a:lnTo>
                      <a:pt x="233517" y="134222"/>
                    </a:lnTo>
                    <a:lnTo>
                      <a:pt x="234431" y="133490"/>
                    </a:lnTo>
                    <a:lnTo>
                      <a:pt x="235528" y="133490"/>
                    </a:lnTo>
                    <a:lnTo>
                      <a:pt x="236260" y="134953"/>
                    </a:lnTo>
                    <a:lnTo>
                      <a:pt x="238271" y="136416"/>
                    </a:lnTo>
                    <a:lnTo>
                      <a:pt x="238820" y="137879"/>
                    </a:lnTo>
                    <a:lnTo>
                      <a:pt x="237905" y="139525"/>
                    </a:lnTo>
                    <a:lnTo>
                      <a:pt x="228031" y="141171"/>
                    </a:lnTo>
                    <a:lnTo>
                      <a:pt x="216144" y="148485"/>
                    </a:lnTo>
                    <a:lnTo>
                      <a:pt x="213219" y="148851"/>
                    </a:lnTo>
                    <a:lnTo>
                      <a:pt x="206636" y="151045"/>
                    </a:lnTo>
                    <a:lnTo>
                      <a:pt x="202247" y="154520"/>
                    </a:lnTo>
                    <a:lnTo>
                      <a:pt x="200235" y="157811"/>
                    </a:lnTo>
                    <a:lnTo>
                      <a:pt x="200235" y="159274"/>
                    </a:lnTo>
                    <a:lnTo>
                      <a:pt x="198773" y="161286"/>
                    </a:lnTo>
                    <a:lnTo>
                      <a:pt x="196395" y="163846"/>
                    </a:lnTo>
                    <a:lnTo>
                      <a:pt x="193287" y="166040"/>
                    </a:lnTo>
                    <a:lnTo>
                      <a:pt x="185606" y="169149"/>
                    </a:lnTo>
                    <a:lnTo>
                      <a:pt x="178109" y="170429"/>
                    </a:lnTo>
                    <a:lnTo>
                      <a:pt x="173903" y="170246"/>
                    </a:lnTo>
                    <a:lnTo>
                      <a:pt x="171526" y="171526"/>
                    </a:lnTo>
                    <a:lnTo>
                      <a:pt x="164029" y="170795"/>
                    </a:lnTo>
                    <a:lnTo>
                      <a:pt x="163114" y="172623"/>
                    </a:lnTo>
                    <a:lnTo>
                      <a:pt x="163114" y="176463"/>
                    </a:lnTo>
                    <a:lnTo>
                      <a:pt x="162200" y="177012"/>
                    </a:lnTo>
                    <a:lnTo>
                      <a:pt x="158177" y="177012"/>
                    </a:lnTo>
                    <a:lnTo>
                      <a:pt x="155617" y="175915"/>
                    </a:lnTo>
                    <a:lnTo>
                      <a:pt x="152691" y="176280"/>
                    </a:lnTo>
                    <a:lnTo>
                      <a:pt x="149582" y="175915"/>
                    </a:lnTo>
                    <a:lnTo>
                      <a:pt x="147388" y="177195"/>
                    </a:lnTo>
                    <a:lnTo>
                      <a:pt x="144828" y="180121"/>
                    </a:lnTo>
                    <a:lnTo>
                      <a:pt x="141353" y="181583"/>
                    </a:lnTo>
                    <a:lnTo>
                      <a:pt x="138428" y="184143"/>
                    </a:lnTo>
                    <a:lnTo>
                      <a:pt x="132393" y="184509"/>
                    </a:lnTo>
                    <a:lnTo>
                      <a:pt x="123067" y="190361"/>
                    </a:lnTo>
                    <a:lnTo>
                      <a:pt x="111181" y="199504"/>
                    </a:lnTo>
                    <a:close/>
                  </a:path>
                </a:pathLst>
              </a:custGeom>
              <a:grpFill/>
              <a:ln w="18272" cap="flat">
                <a:noFill/>
                <a:prstDash val="solid"/>
                <a:miter/>
              </a:ln>
            </p:spPr>
            <p:txBody>
              <a:bodyPr rtlCol="0" anchor="ctr"/>
              <a:lstStyle/>
              <a:p>
                <a:endParaRPr lang="en-GB" sz="1463"/>
              </a:p>
            </p:txBody>
          </p:sp>
          <p:sp>
            <p:nvSpPr>
              <p:cNvPr id="758" name="Freeform: Shape 757">
                <a:extLst>
                  <a:ext uri="{FF2B5EF4-FFF2-40B4-BE49-F238E27FC236}">
                    <a16:creationId xmlns:a16="http://schemas.microsoft.com/office/drawing/2014/main" id="{D1CC1E12-C1DE-D62D-BFC4-20D9F018DE92}"/>
                  </a:ext>
                </a:extLst>
              </p:cNvPr>
              <p:cNvSpPr/>
              <p:nvPr/>
            </p:nvSpPr>
            <p:spPr>
              <a:xfrm>
                <a:off x="5659974" y="3396666"/>
                <a:ext cx="304102" cy="230408"/>
              </a:xfrm>
              <a:custGeom>
                <a:avLst/>
                <a:gdLst>
                  <a:gd name="connsiteX0" fmla="*/ 111181 w 304102"/>
                  <a:gd name="connsiteY0" fmla="*/ 199504 h 230408"/>
                  <a:gd name="connsiteX1" fmla="*/ 111181 w 304102"/>
                  <a:gd name="connsiteY1" fmla="*/ 230225 h 230408"/>
                  <a:gd name="connsiteX2" fmla="*/ 94358 w 304102"/>
                  <a:gd name="connsiteY2" fmla="*/ 230225 h 230408"/>
                  <a:gd name="connsiteX3" fmla="*/ 74243 w 304102"/>
                  <a:gd name="connsiteY3" fmla="*/ 230225 h 230408"/>
                  <a:gd name="connsiteX4" fmla="*/ 55042 w 304102"/>
                  <a:gd name="connsiteY4" fmla="*/ 230225 h 230408"/>
                  <a:gd name="connsiteX5" fmla="*/ 36390 w 304102"/>
                  <a:gd name="connsiteY5" fmla="*/ 230225 h 230408"/>
                  <a:gd name="connsiteX6" fmla="*/ 19566 w 304102"/>
                  <a:gd name="connsiteY6" fmla="*/ 230225 h 230408"/>
                  <a:gd name="connsiteX7" fmla="*/ 3840 w 304102"/>
                  <a:gd name="connsiteY7" fmla="*/ 230225 h 230408"/>
                  <a:gd name="connsiteX8" fmla="*/ 0 w 304102"/>
                  <a:gd name="connsiteY8" fmla="*/ 230408 h 230408"/>
                  <a:gd name="connsiteX9" fmla="*/ 1828 w 304102"/>
                  <a:gd name="connsiteY9" fmla="*/ 225288 h 230408"/>
                  <a:gd name="connsiteX10" fmla="*/ 6400 w 304102"/>
                  <a:gd name="connsiteY10" fmla="*/ 224008 h 230408"/>
                  <a:gd name="connsiteX11" fmla="*/ 12252 w 304102"/>
                  <a:gd name="connsiteY11" fmla="*/ 224008 h 230408"/>
                  <a:gd name="connsiteX12" fmla="*/ 21212 w 304102"/>
                  <a:gd name="connsiteY12" fmla="*/ 221813 h 230408"/>
                  <a:gd name="connsiteX13" fmla="*/ 34927 w 304102"/>
                  <a:gd name="connsiteY13" fmla="*/ 216693 h 230408"/>
                  <a:gd name="connsiteX14" fmla="*/ 40047 w 304102"/>
                  <a:gd name="connsiteY14" fmla="*/ 212670 h 230408"/>
                  <a:gd name="connsiteX15" fmla="*/ 44984 w 304102"/>
                  <a:gd name="connsiteY15" fmla="*/ 207367 h 230408"/>
                  <a:gd name="connsiteX16" fmla="*/ 46447 w 304102"/>
                  <a:gd name="connsiteY16" fmla="*/ 206270 h 230408"/>
                  <a:gd name="connsiteX17" fmla="*/ 51750 w 304102"/>
                  <a:gd name="connsiteY17" fmla="*/ 202247 h 230408"/>
                  <a:gd name="connsiteX18" fmla="*/ 59613 w 304102"/>
                  <a:gd name="connsiteY18" fmla="*/ 198956 h 230408"/>
                  <a:gd name="connsiteX19" fmla="*/ 64917 w 304102"/>
                  <a:gd name="connsiteY19" fmla="*/ 194567 h 230408"/>
                  <a:gd name="connsiteX20" fmla="*/ 66562 w 304102"/>
                  <a:gd name="connsiteY20" fmla="*/ 191824 h 230408"/>
                  <a:gd name="connsiteX21" fmla="*/ 68574 w 304102"/>
                  <a:gd name="connsiteY21" fmla="*/ 190727 h 230408"/>
                  <a:gd name="connsiteX22" fmla="*/ 71134 w 304102"/>
                  <a:gd name="connsiteY22" fmla="*/ 188532 h 230408"/>
                  <a:gd name="connsiteX23" fmla="*/ 76803 w 304102"/>
                  <a:gd name="connsiteY23" fmla="*/ 179023 h 230408"/>
                  <a:gd name="connsiteX24" fmla="*/ 84300 w 304102"/>
                  <a:gd name="connsiteY24" fmla="*/ 167320 h 230408"/>
                  <a:gd name="connsiteX25" fmla="*/ 84483 w 304102"/>
                  <a:gd name="connsiteY25" fmla="*/ 165126 h 230408"/>
                  <a:gd name="connsiteX26" fmla="*/ 83934 w 304102"/>
                  <a:gd name="connsiteY26" fmla="*/ 157263 h 230408"/>
                  <a:gd name="connsiteX27" fmla="*/ 79545 w 304102"/>
                  <a:gd name="connsiteY27" fmla="*/ 149217 h 230408"/>
                  <a:gd name="connsiteX28" fmla="*/ 80643 w 304102"/>
                  <a:gd name="connsiteY28" fmla="*/ 144279 h 230408"/>
                  <a:gd name="connsiteX29" fmla="*/ 81008 w 304102"/>
                  <a:gd name="connsiteY29" fmla="*/ 132393 h 230408"/>
                  <a:gd name="connsiteX30" fmla="*/ 81740 w 304102"/>
                  <a:gd name="connsiteY30" fmla="*/ 128919 h 230408"/>
                  <a:gd name="connsiteX31" fmla="*/ 89786 w 304102"/>
                  <a:gd name="connsiteY31" fmla="*/ 115936 h 230408"/>
                  <a:gd name="connsiteX32" fmla="*/ 89786 w 304102"/>
                  <a:gd name="connsiteY32" fmla="*/ 114290 h 230408"/>
                  <a:gd name="connsiteX33" fmla="*/ 95821 w 304102"/>
                  <a:gd name="connsiteY33" fmla="*/ 110998 h 230408"/>
                  <a:gd name="connsiteX34" fmla="*/ 94540 w 304102"/>
                  <a:gd name="connsiteY34" fmla="*/ 111730 h 230408"/>
                  <a:gd name="connsiteX35" fmla="*/ 99112 w 304102"/>
                  <a:gd name="connsiteY35" fmla="*/ 101855 h 230408"/>
                  <a:gd name="connsiteX36" fmla="*/ 98381 w 304102"/>
                  <a:gd name="connsiteY36" fmla="*/ 96735 h 230408"/>
                  <a:gd name="connsiteX37" fmla="*/ 108621 w 304102"/>
                  <a:gd name="connsiteY37" fmla="*/ 85397 h 230408"/>
                  <a:gd name="connsiteX38" fmla="*/ 112827 w 304102"/>
                  <a:gd name="connsiteY38" fmla="*/ 79363 h 230408"/>
                  <a:gd name="connsiteX39" fmla="*/ 117398 w 304102"/>
                  <a:gd name="connsiteY39" fmla="*/ 75523 h 230408"/>
                  <a:gd name="connsiteX40" fmla="*/ 124896 w 304102"/>
                  <a:gd name="connsiteY40" fmla="*/ 72048 h 230408"/>
                  <a:gd name="connsiteX41" fmla="*/ 138428 w 304102"/>
                  <a:gd name="connsiteY41" fmla="*/ 67111 h 230408"/>
                  <a:gd name="connsiteX42" fmla="*/ 145011 w 304102"/>
                  <a:gd name="connsiteY42" fmla="*/ 63637 h 230408"/>
                  <a:gd name="connsiteX43" fmla="*/ 155800 w 304102"/>
                  <a:gd name="connsiteY43" fmla="*/ 57053 h 230408"/>
                  <a:gd name="connsiteX44" fmla="*/ 160737 w 304102"/>
                  <a:gd name="connsiteY44" fmla="*/ 51567 h 230408"/>
                  <a:gd name="connsiteX45" fmla="*/ 164029 w 304102"/>
                  <a:gd name="connsiteY45" fmla="*/ 44253 h 230408"/>
                  <a:gd name="connsiteX46" fmla="*/ 169149 w 304102"/>
                  <a:gd name="connsiteY46" fmla="*/ 38036 h 230408"/>
                  <a:gd name="connsiteX47" fmla="*/ 174269 w 304102"/>
                  <a:gd name="connsiteY47" fmla="*/ 23589 h 230408"/>
                  <a:gd name="connsiteX48" fmla="*/ 181766 w 304102"/>
                  <a:gd name="connsiteY48" fmla="*/ 4572 h 230408"/>
                  <a:gd name="connsiteX49" fmla="*/ 184326 w 304102"/>
                  <a:gd name="connsiteY49" fmla="*/ 2743 h 230408"/>
                  <a:gd name="connsiteX50" fmla="*/ 194018 w 304102"/>
                  <a:gd name="connsiteY50" fmla="*/ 0 h 230408"/>
                  <a:gd name="connsiteX51" fmla="*/ 198224 w 304102"/>
                  <a:gd name="connsiteY51" fmla="*/ 7497 h 230408"/>
                  <a:gd name="connsiteX52" fmla="*/ 204807 w 304102"/>
                  <a:gd name="connsiteY52" fmla="*/ 14081 h 230408"/>
                  <a:gd name="connsiteX53" fmla="*/ 214865 w 304102"/>
                  <a:gd name="connsiteY53" fmla="*/ 20481 h 230408"/>
                  <a:gd name="connsiteX54" fmla="*/ 219619 w 304102"/>
                  <a:gd name="connsiteY54" fmla="*/ 21578 h 230408"/>
                  <a:gd name="connsiteX55" fmla="*/ 230774 w 304102"/>
                  <a:gd name="connsiteY55" fmla="*/ 18286 h 230408"/>
                  <a:gd name="connsiteX56" fmla="*/ 234065 w 304102"/>
                  <a:gd name="connsiteY56" fmla="*/ 19018 h 230408"/>
                  <a:gd name="connsiteX57" fmla="*/ 242843 w 304102"/>
                  <a:gd name="connsiteY57" fmla="*/ 19018 h 230408"/>
                  <a:gd name="connsiteX58" fmla="*/ 250523 w 304102"/>
                  <a:gd name="connsiteY58" fmla="*/ 18469 h 230408"/>
                  <a:gd name="connsiteX59" fmla="*/ 253815 w 304102"/>
                  <a:gd name="connsiteY59" fmla="*/ 17189 h 230408"/>
                  <a:gd name="connsiteX60" fmla="*/ 257472 w 304102"/>
                  <a:gd name="connsiteY60" fmla="*/ 19018 h 230408"/>
                  <a:gd name="connsiteX61" fmla="*/ 261129 w 304102"/>
                  <a:gd name="connsiteY61" fmla="*/ 21578 h 230408"/>
                  <a:gd name="connsiteX62" fmla="*/ 265883 w 304102"/>
                  <a:gd name="connsiteY62" fmla="*/ 22858 h 230408"/>
                  <a:gd name="connsiteX63" fmla="*/ 268626 w 304102"/>
                  <a:gd name="connsiteY63" fmla="*/ 22675 h 230408"/>
                  <a:gd name="connsiteX64" fmla="*/ 270821 w 304102"/>
                  <a:gd name="connsiteY64" fmla="*/ 22309 h 230408"/>
                  <a:gd name="connsiteX65" fmla="*/ 279233 w 304102"/>
                  <a:gd name="connsiteY65" fmla="*/ 23589 h 230408"/>
                  <a:gd name="connsiteX66" fmla="*/ 279050 w 304102"/>
                  <a:gd name="connsiteY66" fmla="*/ 25967 h 230408"/>
                  <a:gd name="connsiteX67" fmla="*/ 280330 w 304102"/>
                  <a:gd name="connsiteY67" fmla="*/ 27978 h 230408"/>
                  <a:gd name="connsiteX68" fmla="*/ 283256 w 304102"/>
                  <a:gd name="connsiteY68" fmla="*/ 29990 h 230408"/>
                  <a:gd name="connsiteX69" fmla="*/ 283804 w 304102"/>
                  <a:gd name="connsiteY69" fmla="*/ 31453 h 230408"/>
                  <a:gd name="connsiteX70" fmla="*/ 285816 w 304102"/>
                  <a:gd name="connsiteY70" fmla="*/ 33464 h 230408"/>
                  <a:gd name="connsiteX71" fmla="*/ 287278 w 304102"/>
                  <a:gd name="connsiteY71" fmla="*/ 34013 h 230408"/>
                  <a:gd name="connsiteX72" fmla="*/ 288376 w 304102"/>
                  <a:gd name="connsiteY72" fmla="*/ 35476 h 230408"/>
                  <a:gd name="connsiteX73" fmla="*/ 288193 w 304102"/>
                  <a:gd name="connsiteY73" fmla="*/ 36573 h 230408"/>
                  <a:gd name="connsiteX74" fmla="*/ 287278 w 304102"/>
                  <a:gd name="connsiteY74" fmla="*/ 36756 h 230408"/>
                  <a:gd name="connsiteX75" fmla="*/ 287096 w 304102"/>
                  <a:gd name="connsiteY75" fmla="*/ 37487 h 230408"/>
                  <a:gd name="connsiteX76" fmla="*/ 289290 w 304102"/>
                  <a:gd name="connsiteY76" fmla="*/ 41693 h 230408"/>
                  <a:gd name="connsiteX77" fmla="*/ 288010 w 304102"/>
                  <a:gd name="connsiteY77" fmla="*/ 44619 h 230408"/>
                  <a:gd name="connsiteX78" fmla="*/ 289290 w 304102"/>
                  <a:gd name="connsiteY78" fmla="*/ 48093 h 230408"/>
                  <a:gd name="connsiteX79" fmla="*/ 290204 w 304102"/>
                  <a:gd name="connsiteY79" fmla="*/ 52848 h 230408"/>
                  <a:gd name="connsiteX80" fmla="*/ 289473 w 304102"/>
                  <a:gd name="connsiteY80" fmla="*/ 56505 h 230408"/>
                  <a:gd name="connsiteX81" fmla="*/ 289656 w 304102"/>
                  <a:gd name="connsiteY81" fmla="*/ 60528 h 230408"/>
                  <a:gd name="connsiteX82" fmla="*/ 288741 w 304102"/>
                  <a:gd name="connsiteY82" fmla="*/ 61991 h 230408"/>
                  <a:gd name="connsiteX83" fmla="*/ 291667 w 304102"/>
                  <a:gd name="connsiteY83" fmla="*/ 65282 h 230408"/>
                  <a:gd name="connsiteX84" fmla="*/ 292216 w 304102"/>
                  <a:gd name="connsiteY84" fmla="*/ 67294 h 230408"/>
                  <a:gd name="connsiteX85" fmla="*/ 292216 w 304102"/>
                  <a:gd name="connsiteY85" fmla="*/ 69305 h 230408"/>
                  <a:gd name="connsiteX86" fmla="*/ 291119 w 304102"/>
                  <a:gd name="connsiteY86" fmla="*/ 71683 h 230408"/>
                  <a:gd name="connsiteX87" fmla="*/ 290753 w 304102"/>
                  <a:gd name="connsiteY87" fmla="*/ 74060 h 230408"/>
                  <a:gd name="connsiteX88" fmla="*/ 291850 w 304102"/>
                  <a:gd name="connsiteY88" fmla="*/ 77351 h 230408"/>
                  <a:gd name="connsiteX89" fmla="*/ 293313 w 304102"/>
                  <a:gd name="connsiteY89" fmla="*/ 80094 h 230408"/>
                  <a:gd name="connsiteX90" fmla="*/ 293130 w 304102"/>
                  <a:gd name="connsiteY90" fmla="*/ 82837 h 230408"/>
                  <a:gd name="connsiteX91" fmla="*/ 296422 w 304102"/>
                  <a:gd name="connsiteY91" fmla="*/ 89237 h 230408"/>
                  <a:gd name="connsiteX92" fmla="*/ 300628 w 304102"/>
                  <a:gd name="connsiteY92" fmla="*/ 93078 h 230408"/>
                  <a:gd name="connsiteX93" fmla="*/ 304102 w 304102"/>
                  <a:gd name="connsiteY93" fmla="*/ 95272 h 230408"/>
                  <a:gd name="connsiteX94" fmla="*/ 303919 w 304102"/>
                  <a:gd name="connsiteY94" fmla="*/ 95821 h 230408"/>
                  <a:gd name="connsiteX95" fmla="*/ 301907 w 304102"/>
                  <a:gd name="connsiteY95" fmla="*/ 96735 h 230408"/>
                  <a:gd name="connsiteX96" fmla="*/ 299530 w 304102"/>
                  <a:gd name="connsiteY96" fmla="*/ 99844 h 230408"/>
                  <a:gd name="connsiteX97" fmla="*/ 299347 w 304102"/>
                  <a:gd name="connsiteY97" fmla="*/ 102952 h 230408"/>
                  <a:gd name="connsiteX98" fmla="*/ 300628 w 304102"/>
                  <a:gd name="connsiteY98" fmla="*/ 105146 h 230408"/>
                  <a:gd name="connsiteX99" fmla="*/ 300628 w 304102"/>
                  <a:gd name="connsiteY99" fmla="*/ 105878 h 230408"/>
                  <a:gd name="connsiteX100" fmla="*/ 299165 w 304102"/>
                  <a:gd name="connsiteY100" fmla="*/ 106244 h 230408"/>
                  <a:gd name="connsiteX101" fmla="*/ 296056 w 304102"/>
                  <a:gd name="connsiteY101" fmla="*/ 105146 h 230408"/>
                  <a:gd name="connsiteX102" fmla="*/ 290204 w 304102"/>
                  <a:gd name="connsiteY102" fmla="*/ 105146 h 230408"/>
                  <a:gd name="connsiteX103" fmla="*/ 284901 w 304102"/>
                  <a:gd name="connsiteY103" fmla="*/ 104232 h 230408"/>
                  <a:gd name="connsiteX104" fmla="*/ 282890 w 304102"/>
                  <a:gd name="connsiteY104" fmla="*/ 104781 h 230408"/>
                  <a:gd name="connsiteX105" fmla="*/ 268809 w 304102"/>
                  <a:gd name="connsiteY105" fmla="*/ 104964 h 230408"/>
                  <a:gd name="connsiteX106" fmla="*/ 263872 w 304102"/>
                  <a:gd name="connsiteY106" fmla="*/ 106244 h 230408"/>
                  <a:gd name="connsiteX107" fmla="*/ 262409 w 304102"/>
                  <a:gd name="connsiteY107" fmla="*/ 107341 h 230408"/>
                  <a:gd name="connsiteX108" fmla="*/ 260398 w 304102"/>
                  <a:gd name="connsiteY108" fmla="*/ 107707 h 230408"/>
                  <a:gd name="connsiteX109" fmla="*/ 257289 w 304102"/>
                  <a:gd name="connsiteY109" fmla="*/ 106792 h 230408"/>
                  <a:gd name="connsiteX110" fmla="*/ 256192 w 304102"/>
                  <a:gd name="connsiteY110" fmla="*/ 106792 h 230408"/>
                  <a:gd name="connsiteX111" fmla="*/ 254912 w 304102"/>
                  <a:gd name="connsiteY111" fmla="*/ 109170 h 230408"/>
                  <a:gd name="connsiteX112" fmla="*/ 255277 w 304102"/>
                  <a:gd name="connsiteY112" fmla="*/ 111730 h 230408"/>
                  <a:gd name="connsiteX113" fmla="*/ 254729 w 304102"/>
                  <a:gd name="connsiteY113" fmla="*/ 114290 h 230408"/>
                  <a:gd name="connsiteX114" fmla="*/ 253997 w 304102"/>
                  <a:gd name="connsiteY114" fmla="*/ 115204 h 230408"/>
                  <a:gd name="connsiteX115" fmla="*/ 247597 w 304102"/>
                  <a:gd name="connsiteY115" fmla="*/ 117764 h 230408"/>
                  <a:gd name="connsiteX116" fmla="*/ 243940 w 304102"/>
                  <a:gd name="connsiteY116" fmla="*/ 118678 h 230408"/>
                  <a:gd name="connsiteX117" fmla="*/ 240465 w 304102"/>
                  <a:gd name="connsiteY117" fmla="*/ 119044 h 230408"/>
                  <a:gd name="connsiteX118" fmla="*/ 237540 w 304102"/>
                  <a:gd name="connsiteY118" fmla="*/ 118313 h 230408"/>
                  <a:gd name="connsiteX119" fmla="*/ 234979 w 304102"/>
                  <a:gd name="connsiteY119" fmla="*/ 118313 h 230408"/>
                  <a:gd name="connsiteX120" fmla="*/ 232785 w 304102"/>
                  <a:gd name="connsiteY120" fmla="*/ 119959 h 230408"/>
                  <a:gd name="connsiteX121" fmla="*/ 232054 w 304102"/>
                  <a:gd name="connsiteY121" fmla="*/ 121970 h 230408"/>
                  <a:gd name="connsiteX122" fmla="*/ 232054 w 304102"/>
                  <a:gd name="connsiteY122" fmla="*/ 125079 h 230408"/>
                  <a:gd name="connsiteX123" fmla="*/ 232602 w 304102"/>
                  <a:gd name="connsiteY123" fmla="*/ 125993 h 230408"/>
                  <a:gd name="connsiteX124" fmla="*/ 234979 w 304102"/>
                  <a:gd name="connsiteY124" fmla="*/ 126176 h 230408"/>
                  <a:gd name="connsiteX125" fmla="*/ 235528 w 304102"/>
                  <a:gd name="connsiteY125" fmla="*/ 127090 h 230408"/>
                  <a:gd name="connsiteX126" fmla="*/ 233334 w 304102"/>
                  <a:gd name="connsiteY126" fmla="*/ 129284 h 230408"/>
                  <a:gd name="connsiteX127" fmla="*/ 232602 w 304102"/>
                  <a:gd name="connsiteY127" fmla="*/ 133856 h 230408"/>
                  <a:gd name="connsiteX128" fmla="*/ 233517 w 304102"/>
                  <a:gd name="connsiteY128" fmla="*/ 134222 h 230408"/>
                  <a:gd name="connsiteX129" fmla="*/ 234431 w 304102"/>
                  <a:gd name="connsiteY129" fmla="*/ 133490 h 230408"/>
                  <a:gd name="connsiteX130" fmla="*/ 235528 w 304102"/>
                  <a:gd name="connsiteY130" fmla="*/ 133490 h 230408"/>
                  <a:gd name="connsiteX131" fmla="*/ 236260 w 304102"/>
                  <a:gd name="connsiteY131" fmla="*/ 134953 h 230408"/>
                  <a:gd name="connsiteX132" fmla="*/ 238271 w 304102"/>
                  <a:gd name="connsiteY132" fmla="*/ 136416 h 230408"/>
                  <a:gd name="connsiteX133" fmla="*/ 238820 w 304102"/>
                  <a:gd name="connsiteY133" fmla="*/ 137879 h 230408"/>
                  <a:gd name="connsiteX134" fmla="*/ 237905 w 304102"/>
                  <a:gd name="connsiteY134" fmla="*/ 139525 h 230408"/>
                  <a:gd name="connsiteX135" fmla="*/ 228031 w 304102"/>
                  <a:gd name="connsiteY135" fmla="*/ 141171 h 230408"/>
                  <a:gd name="connsiteX136" fmla="*/ 216144 w 304102"/>
                  <a:gd name="connsiteY136" fmla="*/ 148485 h 230408"/>
                  <a:gd name="connsiteX137" fmla="*/ 213219 w 304102"/>
                  <a:gd name="connsiteY137" fmla="*/ 148851 h 230408"/>
                  <a:gd name="connsiteX138" fmla="*/ 206636 w 304102"/>
                  <a:gd name="connsiteY138" fmla="*/ 151045 h 230408"/>
                  <a:gd name="connsiteX139" fmla="*/ 202247 w 304102"/>
                  <a:gd name="connsiteY139" fmla="*/ 154520 h 230408"/>
                  <a:gd name="connsiteX140" fmla="*/ 200235 w 304102"/>
                  <a:gd name="connsiteY140" fmla="*/ 157811 h 230408"/>
                  <a:gd name="connsiteX141" fmla="*/ 200235 w 304102"/>
                  <a:gd name="connsiteY141" fmla="*/ 159274 h 230408"/>
                  <a:gd name="connsiteX142" fmla="*/ 198773 w 304102"/>
                  <a:gd name="connsiteY142" fmla="*/ 161286 h 230408"/>
                  <a:gd name="connsiteX143" fmla="*/ 196395 w 304102"/>
                  <a:gd name="connsiteY143" fmla="*/ 163846 h 230408"/>
                  <a:gd name="connsiteX144" fmla="*/ 193287 w 304102"/>
                  <a:gd name="connsiteY144" fmla="*/ 166040 h 230408"/>
                  <a:gd name="connsiteX145" fmla="*/ 185606 w 304102"/>
                  <a:gd name="connsiteY145" fmla="*/ 169149 h 230408"/>
                  <a:gd name="connsiteX146" fmla="*/ 178109 w 304102"/>
                  <a:gd name="connsiteY146" fmla="*/ 170429 h 230408"/>
                  <a:gd name="connsiteX147" fmla="*/ 173903 w 304102"/>
                  <a:gd name="connsiteY147" fmla="*/ 170246 h 230408"/>
                  <a:gd name="connsiteX148" fmla="*/ 171526 w 304102"/>
                  <a:gd name="connsiteY148" fmla="*/ 171526 h 230408"/>
                  <a:gd name="connsiteX149" fmla="*/ 164029 w 304102"/>
                  <a:gd name="connsiteY149" fmla="*/ 170795 h 230408"/>
                  <a:gd name="connsiteX150" fmla="*/ 163114 w 304102"/>
                  <a:gd name="connsiteY150" fmla="*/ 172623 h 230408"/>
                  <a:gd name="connsiteX151" fmla="*/ 163114 w 304102"/>
                  <a:gd name="connsiteY151" fmla="*/ 176463 h 230408"/>
                  <a:gd name="connsiteX152" fmla="*/ 162200 w 304102"/>
                  <a:gd name="connsiteY152" fmla="*/ 177012 h 230408"/>
                  <a:gd name="connsiteX153" fmla="*/ 158177 w 304102"/>
                  <a:gd name="connsiteY153" fmla="*/ 177012 h 230408"/>
                  <a:gd name="connsiteX154" fmla="*/ 155617 w 304102"/>
                  <a:gd name="connsiteY154" fmla="*/ 175915 h 230408"/>
                  <a:gd name="connsiteX155" fmla="*/ 152691 w 304102"/>
                  <a:gd name="connsiteY155" fmla="*/ 176280 h 230408"/>
                  <a:gd name="connsiteX156" fmla="*/ 149582 w 304102"/>
                  <a:gd name="connsiteY156" fmla="*/ 175915 h 230408"/>
                  <a:gd name="connsiteX157" fmla="*/ 147388 w 304102"/>
                  <a:gd name="connsiteY157" fmla="*/ 177195 h 230408"/>
                  <a:gd name="connsiteX158" fmla="*/ 144828 w 304102"/>
                  <a:gd name="connsiteY158" fmla="*/ 180121 h 230408"/>
                  <a:gd name="connsiteX159" fmla="*/ 141353 w 304102"/>
                  <a:gd name="connsiteY159" fmla="*/ 181583 h 230408"/>
                  <a:gd name="connsiteX160" fmla="*/ 138428 w 304102"/>
                  <a:gd name="connsiteY160" fmla="*/ 184143 h 230408"/>
                  <a:gd name="connsiteX161" fmla="*/ 132393 w 304102"/>
                  <a:gd name="connsiteY161" fmla="*/ 184509 h 230408"/>
                  <a:gd name="connsiteX162" fmla="*/ 123067 w 304102"/>
                  <a:gd name="connsiteY162" fmla="*/ 190361 h 230408"/>
                  <a:gd name="connsiteX163" fmla="*/ 111181 w 304102"/>
                  <a:gd name="connsiteY163" fmla="*/ 199504 h 230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304102" h="230408">
                    <a:moveTo>
                      <a:pt x="111181" y="199504"/>
                    </a:moveTo>
                    <a:lnTo>
                      <a:pt x="111181" y="230225"/>
                    </a:lnTo>
                    <a:lnTo>
                      <a:pt x="94358" y="230225"/>
                    </a:lnTo>
                    <a:lnTo>
                      <a:pt x="74243" y="230225"/>
                    </a:lnTo>
                    <a:lnTo>
                      <a:pt x="55042" y="230225"/>
                    </a:lnTo>
                    <a:lnTo>
                      <a:pt x="36390" y="230225"/>
                    </a:lnTo>
                    <a:lnTo>
                      <a:pt x="19566" y="230225"/>
                    </a:lnTo>
                    <a:lnTo>
                      <a:pt x="3840" y="230225"/>
                    </a:lnTo>
                    <a:lnTo>
                      <a:pt x="0" y="230408"/>
                    </a:lnTo>
                    <a:lnTo>
                      <a:pt x="1828" y="225288"/>
                    </a:lnTo>
                    <a:lnTo>
                      <a:pt x="6400" y="224008"/>
                    </a:lnTo>
                    <a:lnTo>
                      <a:pt x="12252" y="224008"/>
                    </a:lnTo>
                    <a:lnTo>
                      <a:pt x="21212" y="221813"/>
                    </a:lnTo>
                    <a:lnTo>
                      <a:pt x="34927" y="216693"/>
                    </a:lnTo>
                    <a:lnTo>
                      <a:pt x="40047" y="212670"/>
                    </a:lnTo>
                    <a:lnTo>
                      <a:pt x="44984" y="207367"/>
                    </a:lnTo>
                    <a:lnTo>
                      <a:pt x="46447" y="206270"/>
                    </a:lnTo>
                    <a:lnTo>
                      <a:pt x="51750" y="202247"/>
                    </a:lnTo>
                    <a:lnTo>
                      <a:pt x="59613" y="198956"/>
                    </a:lnTo>
                    <a:lnTo>
                      <a:pt x="64917" y="194567"/>
                    </a:lnTo>
                    <a:lnTo>
                      <a:pt x="66562" y="191824"/>
                    </a:lnTo>
                    <a:lnTo>
                      <a:pt x="68574" y="190727"/>
                    </a:lnTo>
                    <a:lnTo>
                      <a:pt x="71134" y="188532"/>
                    </a:lnTo>
                    <a:lnTo>
                      <a:pt x="76803" y="179023"/>
                    </a:lnTo>
                    <a:lnTo>
                      <a:pt x="84300" y="167320"/>
                    </a:lnTo>
                    <a:lnTo>
                      <a:pt x="84483" y="165126"/>
                    </a:lnTo>
                    <a:lnTo>
                      <a:pt x="83934" y="157263"/>
                    </a:lnTo>
                    <a:lnTo>
                      <a:pt x="79545" y="149217"/>
                    </a:lnTo>
                    <a:lnTo>
                      <a:pt x="80643" y="144279"/>
                    </a:lnTo>
                    <a:lnTo>
                      <a:pt x="81008" y="132393"/>
                    </a:lnTo>
                    <a:lnTo>
                      <a:pt x="81740" y="128919"/>
                    </a:lnTo>
                    <a:lnTo>
                      <a:pt x="89786" y="115936"/>
                    </a:lnTo>
                    <a:lnTo>
                      <a:pt x="89786" y="114290"/>
                    </a:lnTo>
                    <a:lnTo>
                      <a:pt x="95821" y="110998"/>
                    </a:lnTo>
                    <a:lnTo>
                      <a:pt x="94540" y="111730"/>
                    </a:lnTo>
                    <a:lnTo>
                      <a:pt x="99112" y="101855"/>
                    </a:lnTo>
                    <a:lnTo>
                      <a:pt x="98381" y="96735"/>
                    </a:lnTo>
                    <a:lnTo>
                      <a:pt x="108621" y="85397"/>
                    </a:lnTo>
                    <a:lnTo>
                      <a:pt x="112827" y="79363"/>
                    </a:lnTo>
                    <a:lnTo>
                      <a:pt x="117398" y="75523"/>
                    </a:lnTo>
                    <a:lnTo>
                      <a:pt x="124896" y="72048"/>
                    </a:lnTo>
                    <a:lnTo>
                      <a:pt x="138428" y="67111"/>
                    </a:lnTo>
                    <a:lnTo>
                      <a:pt x="145011" y="63637"/>
                    </a:lnTo>
                    <a:lnTo>
                      <a:pt x="155800" y="57053"/>
                    </a:lnTo>
                    <a:lnTo>
                      <a:pt x="160737" y="51567"/>
                    </a:lnTo>
                    <a:lnTo>
                      <a:pt x="164029" y="44253"/>
                    </a:lnTo>
                    <a:lnTo>
                      <a:pt x="169149" y="38036"/>
                    </a:lnTo>
                    <a:lnTo>
                      <a:pt x="174269" y="23589"/>
                    </a:lnTo>
                    <a:lnTo>
                      <a:pt x="181766" y="4572"/>
                    </a:lnTo>
                    <a:lnTo>
                      <a:pt x="184326" y="2743"/>
                    </a:lnTo>
                    <a:lnTo>
                      <a:pt x="194018" y="0"/>
                    </a:lnTo>
                    <a:lnTo>
                      <a:pt x="198224" y="7497"/>
                    </a:lnTo>
                    <a:lnTo>
                      <a:pt x="204807" y="14081"/>
                    </a:lnTo>
                    <a:lnTo>
                      <a:pt x="214865" y="20481"/>
                    </a:lnTo>
                    <a:lnTo>
                      <a:pt x="219619" y="21578"/>
                    </a:lnTo>
                    <a:lnTo>
                      <a:pt x="230774" y="18286"/>
                    </a:lnTo>
                    <a:lnTo>
                      <a:pt x="234065" y="19018"/>
                    </a:lnTo>
                    <a:lnTo>
                      <a:pt x="242843" y="19018"/>
                    </a:lnTo>
                    <a:lnTo>
                      <a:pt x="250523" y="18469"/>
                    </a:lnTo>
                    <a:lnTo>
                      <a:pt x="253815" y="17189"/>
                    </a:lnTo>
                    <a:lnTo>
                      <a:pt x="257472" y="19018"/>
                    </a:lnTo>
                    <a:lnTo>
                      <a:pt x="261129" y="21578"/>
                    </a:lnTo>
                    <a:lnTo>
                      <a:pt x="265883" y="22858"/>
                    </a:lnTo>
                    <a:lnTo>
                      <a:pt x="268626" y="22675"/>
                    </a:lnTo>
                    <a:lnTo>
                      <a:pt x="270821" y="22309"/>
                    </a:lnTo>
                    <a:lnTo>
                      <a:pt x="279233" y="23589"/>
                    </a:lnTo>
                    <a:lnTo>
                      <a:pt x="279050" y="25967"/>
                    </a:lnTo>
                    <a:lnTo>
                      <a:pt x="280330" y="27978"/>
                    </a:lnTo>
                    <a:lnTo>
                      <a:pt x="283256" y="29990"/>
                    </a:lnTo>
                    <a:lnTo>
                      <a:pt x="283804" y="31453"/>
                    </a:lnTo>
                    <a:lnTo>
                      <a:pt x="285816" y="33464"/>
                    </a:lnTo>
                    <a:lnTo>
                      <a:pt x="287278" y="34013"/>
                    </a:lnTo>
                    <a:lnTo>
                      <a:pt x="288376" y="35476"/>
                    </a:lnTo>
                    <a:lnTo>
                      <a:pt x="288193" y="36573"/>
                    </a:lnTo>
                    <a:lnTo>
                      <a:pt x="287278" y="36756"/>
                    </a:lnTo>
                    <a:lnTo>
                      <a:pt x="287096" y="37487"/>
                    </a:lnTo>
                    <a:lnTo>
                      <a:pt x="289290" y="41693"/>
                    </a:lnTo>
                    <a:lnTo>
                      <a:pt x="288010" y="44619"/>
                    </a:lnTo>
                    <a:lnTo>
                      <a:pt x="289290" y="48093"/>
                    </a:lnTo>
                    <a:lnTo>
                      <a:pt x="290204" y="52848"/>
                    </a:lnTo>
                    <a:lnTo>
                      <a:pt x="289473" y="56505"/>
                    </a:lnTo>
                    <a:lnTo>
                      <a:pt x="289656" y="60528"/>
                    </a:lnTo>
                    <a:lnTo>
                      <a:pt x="288741" y="61991"/>
                    </a:lnTo>
                    <a:lnTo>
                      <a:pt x="291667" y="65282"/>
                    </a:lnTo>
                    <a:lnTo>
                      <a:pt x="292216" y="67294"/>
                    </a:lnTo>
                    <a:lnTo>
                      <a:pt x="292216" y="69305"/>
                    </a:lnTo>
                    <a:lnTo>
                      <a:pt x="291119" y="71683"/>
                    </a:lnTo>
                    <a:lnTo>
                      <a:pt x="290753" y="74060"/>
                    </a:lnTo>
                    <a:lnTo>
                      <a:pt x="291850" y="77351"/>
                    </a:lnTo>
                    <a:lnTo>
                      <a:pt x="293313" y="80094"/>
                    </a:lnTo>
                    <a:lnTo>
                      <a:pt x="293130" y="82837"/>
                    </a:lnTo>
                    <a:lnTo>
                      <a:pt x="296422" y="89237"/>
                    </a:lnTo>
                    <a:lnTo>
                      <a:pt x="300628" y="93078"/>
                    </a:lnTo>
                    <a:lnTo>
                      <a:pt x="304102" y="95272"/>
                    </a:lnTo>
                    <a:lnTo>
                      <a:pt x="303919" y="95821"/>
                    </a:lnTo>
                    <a:lnTo>
                      <a:pt x="301907" y="96735"/>
                    </a:lnTo>
                    <a:lnTo>
                      <a:pt x="299530" y="99844"/>
                    </a:lnTo>
                    <a:lnTo>
                      <a:pt x="299347" y="102952"/>
                    </a:lnTo>
                    <a:lnTo>
                      <a:pt x="300628" y="105146"/>
                    </a:lnTo>
                    <a:lnTo>
                      <a:pt x="300628" y="105878"/>
                    </a:lnTo>
                    <a:lnTo>
                      <a:pt x="299165" y="106244"/>
                    </a:lnTo>
                    <a:lnTo>
                      <a:pt x="296056" y="105146"/>
                    </a:lnTo>
                    <a:lnTo>
                      <a:pt x="290204" y="105146"/>
                    </a:lnTo>
                    <a:lnTo>
                      <a:pt x="284901" y="104232"/>
                    </a:lnTo>
                    <a:lnTo>
                      <a:pt x="282890" y="104781"/>
                    </a:lnTo>
                    <a:lnTo>
                      <a:pt x="268809" y="104964"/>
                    </a:lnTo>
                    <a:lnTo>
                      <a:pt x="263872" y="106244"/>
                    </a:lnTo>
                    <a:lnTo>
                      <a:pt x="262409" y="107341"/>
                    </a:lnTo>
                    <a:lnTo>
                      <a:pt x="260398" y="107707"/>
                    </a:lnTo>
                    <a:lnTo>
                      <a:pt x="257289" y="106792"/>
                    </a:lnTo>
                    <a:lnTo>
                      <a:pt x="256192" y="106792"/>
                    </a:lnTo>
                    <a:lnTo>
                      <a:pt x="254912" y="109170"/>
                    </a:lnTo>
                    <a:lnTo>
                      <a:pt x="255277" y="111730"/>
                    </a:lnTo>
                    <a:lnTo>
                      <a:pt x="254729" y="114290"/>
                    </a:lnTo>
                    <a:lnTo>
                      <a:pt x="253997" y="115204"/>
                    </a:lnTo>
                    <a:lnTo>
                      <a:pt x="247597" y="117764"/>
                    </a:lnTo>
                    <a:lnTo>
                      <a:pt x="243940" y="118678"/>
                    </a:lnTo>
                    <a:lnTo>
                      <a:pt x="240465" y="119044"/>
                    </a:lnTo>
                    <a:lnTo>
                      <a:pt x="237540" y="118313"/>
                    </a:lnTo>
                    <a:lnTo>
                      <a:pt x="234979" y="118313"/>
                    </a:lnTo>
                    <a:lnTo>
                      <a:pt x="232785" y="119959"/>
                    </a:lnTo>
                    <a:lnTo>
                      <a:pt x="232054" y="121970"/>
                    </a:lnTo>
                    <a:lnTo>
                      <a:pt x="232054" y="125079"/>
                    </a:lnTo>
                    <a:lnTo>
                      <a:pt x="232602" y="125993"/>
                    </a:lnTo>
                    <a:lnTo>
                      <a:pt x="234979" y="126176"/>
                    </a:lnTo>
                    <a:lnTo>
                      <a:pt x="235528" y="127090"/>
                    </a:lnTo>
                    <a:lnTo>
                      <a:pt x="233334" y="129284"/>
                    </a:lnTo>
                    <a:lnTo>
                      <a:pt x="232602" y="133856"/>
                    </a:lnTo>
                    <a:lnTo>
                      <a:pt x="233517" y="134222"/>
                    </a:lnTo>
                    <a:lnTo>
                      <a:pt x="234431" y="133490"/>
                    </a:lnTo>
                    <a:lnTo>
                      <a:pt x="235528" y="133490"/>
                    </a:lnTo>
                    <a:lnTo>
                      <a:pt x="236260" y="134953"/>
                    </a:lnTo>
                    <a:lnTo>
                      <a:pt x="238271" y="136416"/>
                    </a:lnTo>
                    <a:lnTo>
                      <a:pt x="238820" y="137879"/>
                    </a:lnTo>
                    <a:lnTo>
                      <a:pt x="237905" y="139525"/>
                    </a:lnTo>
                    <a:lnTo>
                      <a:pt x="228031" y="141171"/>
                    </a:lnTo>
                    <a:lnTo>
                      <a:pt x="216144" y="148485"/>
                    </a:lnTo>
                    <a:lnTo>
                      <a:pt x="213219" y="148851"/>
                    </a:lnTo>
                    <a:lnTo>
                      <a:pt x="206636" y="151045"/>
                    </a:lnTo>
                    <a:lnTo>
                      <a:pt x="202247" y="154520"/>
                    </a:lnTo>
                    <a:lnTo>
                      <a:pt x="200235" y="157811"/>
                    </a:lnTo>
                    <a:lnTo>
                      <a:pt x="200235" y="159274"/>
                    </a:lnTo>
                    <a:lnTo>
                      <a:pt x="198773" y="161286"/>
                    </a:lnTo>
                    <a:lnTo>
                      <a:pt x="196395" y="163846"/>
                    </a:lnTo>
                    <a:lnTo>
                      <a:pt x="193287" y="166040"/>
                    </a:lnTo>
                    <a:lnTo>
                      <a:pt x="185606" y="169149"/>
                    </a:lnTo>
                    <a:lnTo>
                      <a:pt x="178109" y="170429"/>
                    </a:lnTo>
                    <a:lnTo>
                      <a:pt x="173903" y="170246"/>
                    </a:lnTo>
                    <a:lnTo>
                      <a:pt x="171526" y="171526"/>
                    </a:lnTo>
                    <a:lnTo>
                      <a:pt x="164029" y="170795"/>
                    </a:lnTo>
                    <a:lnTo>
                      <a:pt x="163114" y="172623"/>
                    </a:lnTo>
                    <a:lnTo>
                      <a:pt x="163114" y="176463"/>
                    </a:lnTo>
                    <a:lnTo>
                      <a:pt x="162200" y="177012"/>
                    </a:lnTo>
                    <a:lnTo>
                      <a:pt x="158177" y="177012"/>
                    </a:lnTo>
                    <a:lnTo>
                      <a:pt x="155617" y="175915"/>
                    </a:lnTo>
                    <a:lnTo>
                      <a:pt x="152691" y="176280"/>
                    </a:lnTo>
                    <a:lnTo>
                      <a:pt x="149582" y="175915"/>
                    </a:lnTo>
                    <a:lnTo>
                      <a:pt x="147388" y="177195"/>
                    </a:lnTo>
                    <a:lnTo>
                      <a:pt x="144828" y="180121"/>
                    </a:lnTo>
                    <a:lnTo>
                      <a:pt x="141353" y="181583"/>
                    </a:lnTo>
                    <a:lnTo>
                      <a:pt x="138428" y="184143"/>
                    </a:lnTo>
                    <a:lnTo>
                      <a:pt x="132393" y="184509"/>
                    </a:lnTo>
                    <a:lnTo>
                      <a:pt x="123067" y="190361"/>
                    </a:lnTo>
                    <a:lnTo>
                      <a:pt x="111181" y="199504"/>
                    </a:lnTo>
                  </a:path>
                </a:pathLst>
              </a:custGeom>
              <a:grpFill/>
              <a:ln w="4020" cap="flat">
                <a:solidFill>
                  <a:srgbClr val="FFFFFF"/>
                </a:solidFill>
                <a:prstDash val="solid"/>
                <a:miter/>
              </a:ln>
            </p:spPr>
            <p:txBody>
              <a:bodyPr rtlCol="0" anchor="ctr"/>
              <a:lstStyle/>
              <a:p>
                <a:endParaRPr lang="en-GB" sz="1463"/>
              </a:p>
            </p:txBody>
          </p:sp>
          <p:sp>
            <p:nvSpPr>
              <p:cNvPr id="759" name="Freeform: Shape 758">
                <a:extLst>
                  <a:ext uri="{FF2B5EF4-FFF2-40B4-BE49-F238E27FC236}">
                    <a16:creationId xmlns:a16="http://schemas.microsoft.com/office/drawing/2014/main" id="{410FE9AA-05F9-8968-949E-03106E9B7716}"/>
                  </a:ext>
                </a:extLst>
              </p:cNvPr>
              <p:cNvSpPr/>
              <p:nvPr/>
            </p:nvSpPr>
            <p:spPr>
              <a:xfrm>
                <a:off x="5650831" y="4094656"/>
                <a:ext cx="77351" cy="76985"/>
              </a:xfrm>
              <a:custGeom>
                <a:avLst/>
                <a:gdLst>
                  <a:gd name="connsiteX0" fmla="*/ 1280 w 77351"/>
                  <a:gd name="connsiteY0" fmla="*/ 22858 h 76985"/>
                  <a:gd name="connsiteX1" fmla="*/ 3840 w 77351"/>
                  <a:gd name="connsiteY1" fmla="*/ 23772 h 76985"/>
                  <a:gd name="connsiteX2" fmla="*/ 6583 w 77351"/>
                  <a:gd name="connsiteY2" fmla="*/ 23772 h 76985"/>
                  <a:gd name="connsiteX3" fmla="*/ 7680 w 77351"/>
                  <a:gd name="connsiteY3" fmla="*/ 23590 h 76985"/>
                  <a:gd name="connsiteX4" fmla="*/ 8777 w 77351"/>
                  <a:gd name="connsiteY4" fmla="*/ 22675 h 76985"/>
                  <a:gd name="connsiteX5" fmla="*/ 10972 w 77351"/>
                  <a:gd name="connsiteY5" fmla="*/ 18286 h 76985"/>
                  <a:gd name="connsiteX6" fmla="*/ 13166 w 77351"/>
                  <a:gd name="connsiteY6" fmla="*/ 17921 h 76985"/>
                  <a:gd name="connsiteX7" fmla="*/ 14446 w 77351"/>
                  <a:gd name="connsiteY7" fmla="*/ 17006 h 76985"/>
                  <a:gd name="connsiteX8" fmla="*/ 14629 w 77351"/>
                  <a:gd name="connsiteY8" fmla="*/ 14995 h 76985"/>
                  <a:gd name="connsiteX9" fmla="*/ 17006 w 77351"/>
                  <a:gd name="connsiteY9" fmla="*/ 13898 h 76985"/>
                  <a:gd name="connsiteX10" fmla="*/ 19566 w 77351"/>
                  <a:gd name="connsiteY10" fmla="*/ 10606 h 76985"/>
                  <a:gd name="connsiteX11" fmla="*/ 21578 w 77351"/>
                  <a:gd name="connsiteY11" fmla="*/ 7132 h 76985"/>
                  <a:gd name="connsiteX12" fmla="*/ 21212 w 77351"/>
                  <a:gd name="connsiteY12" fmla="*/ 3474 h 76985"/>
                  <a:gd name="connsiteX13" fmla="*/ 22675 w 77351"/>
                  <a:gd name="connsiteY13" fmla="*/ 2560 h 76985"/>
                  <a:gd name="connsiteX14" fmla="*/ 26698 w 77351"/>
                  <a:gd name="connsiteY14" fmla="*/ 2377 h 76985"/>
                  <a:gd name="connsiteX15" fmla="*/ 28161 w 77351"/>
                  <a:gd name="connsiteY15" fmla="*/ 3474 h 76985"/>
                  <a:gd name="connsiteX16" fmla="*/ 29990 w 77351"/>
                  <a:gd name="connsiteY16" fmla="*/ 3474 h 76985"/>
                  <a:gd name="connsiteX17" fmla="*/ 32550 w 77351"/>
                  <a:gd name="connsiteY17" fmla="*/ 2377 h 76985"/>
                  <a:gd name="connsiteX18" fmla="*/ 35293 w 77351"/>
                  <a:gd name="connsiteY18" fmla="*/ 2195 h 76985"/>
                  <a:gd name="connsiteX19" fmla="*/ 35476 w 77351"/>
                  <a:gd name="connsiteY19" fmla="*/ 0 h 76985"/>
                  <a:gd name="connsiteX20" fmla="*/ 47362 w 77351"/>
                  <a:gd name="connsiteY20" fmla="*/ 0 h 76985"/>
                  <a:gd name="connsiteX21" fmla="*/ 53396 w 77351"/>
                  <a:gd name="connsiteY21" fmla="*/ 732 h 76985"/>
                  <a:gd name="connsiteX22" fmla="*/ 55042 w 77351"/>
                  <a:gd name="connsiteY22" fmla="*/ 4023 h 76985"/>
                  <a:gd name="connsiteX23" fmla="*/ 57968 w 77351"/>
                  <a:gd name="connsiteY23" fmla="*/ 5486 h 76985"/>
                  <a:gd name="connsiteX24" fmla="*/ 59613 w 77351"/>
                  <a:gd name="connsiteY24" fmla="*/ 8046 h 76985"/>
                  <a:gd name="connsiteX25" fmla="*/ 61625 w 77351"/>
                  <a:gd name="connsiteY25" fmla="*/ 9326 h 76985"/>
                  <a:gd name="connsiteX26" fmla="*/ 61808 w 77351"/>
                  <a:gd name="connsiteY26" fmla="*/ 10972 h 76985"/>
                  <a:gd name="connsiteX27" fmla="*/ 63088 w 77351"/>
                  <a:gd name="connsiteY27" fmla="*/ 12252 h 76985"/>
                  <a:gd name="connsiteX28" fmla="*/ 62357 w 77351"/>
                  <a:gd name="connsiteY28" fmla="*/ 13532 h 76985"/>
                  <a:gd name="connsiteX29" fmla="*/ 62722 w 77351"/>
                  <a:gd name="connsiteY29" fmla="*/ 14812 h 76985"/>
                  <a:gd name="connsiteX30" fmla="*/ 66196 w 77351"/>
                  <a:gd name="connsiteY30" fmla="*/ 15726 h 76985"/>
                  <a:gd name="connsiteX31" fmla="*/ 67111 w 77351"/>
                  <a:gd name="connsiteY31" fmla="*/ 16641 h 76985"/>
                  <a:gd name="connsiteX32" fmla="*/ 67111 w 77351"/>
                  <a:gd name="connsiteY32" fmla="*/ 17555 h 76985"/>
                  <a:gd name="connsiteX33" fmla="*/ 66380 w 77351"/>
                  <a:gd name="connsiteY33" fmla="*/ 18652 h 76985"/>
                  <a:gd name="connsiteX34" fmla="*/ 67294 w 77351"/>
                  <a:gd name="connsiteY34" fmla="*/ 20846 h 76985"/>
                  <a:gd name="connsiteX35" fmla="*/ 66745 w 77351"/>
                  <a:gd name="connsiteY35" fmla="*/ 21212 h 76985"/>
                  <a:gd name="connsiteX36" fmla="*/ 67111 w 77351"/>
                  <a:gd name="connsiteY36" fmla="*/ 23407 h 76985"/>
                  <a:gd name="connsiteX37" fmla="*/ 67842 w 77351"/>
                  <a:gd name="connsiteY37" fmla="*/ 24687 h 76985"/>
                  <a:gd name="connsiteX38" fmla="*/ 70037 w 77351"/>
                  <a:gd name="connsiteY38" fmla="*/ 25967 h 76985"/>
                  <a:gd name="connsiteX39" fmla="*/ 70768 w 77351"/>
                  <a:gd name="connsiteY39" fmla="*/ 27613 h 76985"/>
                  <a:gd name="connsiteX40" fmla="*/ 71500 w 77351"/>
                  <a:gd name="connsiteY40" fmla="*/ 32733 h 76985"/>
                  <a:gd name="connsiteX41" fmla="*/ 71317 w 77351"/>
                  <a:gd name="connsiteY41" fmla="*/ 33281 h 76985"/>
                  <a:gd name="connsiteX42" fmla="*/ 68757 w 77351"/>
                  <a:gd name="connsiteY42" fmla="*/ 34013 h 76985"/>
                  <a:gd name="connsiteX43" fmla="*/ 67659 w 77351"/>
                  <a:gd name="connsiteY43" fmla="*/ 38950 h 76985"/>
                  <a:gd name="connsiteX44" fmla="*/ 66380 w 77351"/>
                  <a:gd name="connsiteY44" fmla="*/ 41510 h 76985"/>
                  <a:gd name="connsiteX45" fmla="*/ 66380 w 77351"/>
                  <a:gd name="connsiteY45" fmla="*/ 42790 h 76985"/>
                  <a:gd name="connsiteX46" fmla="*/ 72414 w 77351"/>
                  <a:gd name="connsiteY46" fmla="*/ 40596 h 76985"/>
                  <a:gd name="connsiteX47" fmla="*/ 75157 w 77351"/>
                  <a:gd name="connsiteY47" fmla="*/ 38219 h 76985"/>
                  <a:gd name="connsiteX48" fmla="*/ 75705 w 77351"/>
                  <a:gd name="connsiteY48" fmla="*/ 38219 h 76985"/>
                  <a:gd name="connsiteX49" fmla="*/ 76071 w 77351"/>
                  <a:gd name="connsiteY49" fmla="*/ 39316 h 76985"/>
                  <a:gd name="connsiteX50" fmla="*/ 76071 w 77351"/>
                  <a:gd name="connsiteY50" fmla="*/ 41144 h 76985"/>
                  <a:gd name="connsiteX51" fmla="*/ 75888 w 77351"/>
                  <a:gd name="connsiteY51" fmla="*/ 43522 h 76985"/>
                  <a:gd name="connsiteX52" fmla="*/ 77351 w 77351"/>
                  <a:gd name="connsiteY52" fmla="*/ 44985 h 76985"/>
                  <a:gd name="connsiteX53" fmla="*/ 77168 w 77351"/>
                  <a:gd name="connsiteY53" fmla="*/ 45716 h 76985"/>
                  <a:gd name="connsiteX54" fmla="*/ 72597 w 77351"/>
                  <a:gd name="connsiteY54" fmla="*/ 46264 h 76985"/>
                  <a:gd name="connsiteX55" fmla="*/ 70768 w 77351"/>
                  <a:gd name="connsiteY55" fmla="*/ 49008 h 76985"/>
                  <a:gd name="connsiteX56" fmla="*/ 69122 w 77351"/>
                  <a:gd name="connsiteY56" fmla="*/ 49739 h 76985"/>
                  <a:gd name="connsiteX57" fmla="*/ 69305 w 77351"/>
                  <a:gd name="connsiteY57" fmla="*/ 57054 h 76985"/>
                  <a:gd name="connsiteX58" fmla="*/ 67659 w 77351"/>
                  <a:gd name="connsiteY58" fmla="*/ 57419 h 76985"/>
                  <a:gd name="connsiteX59" fmla="*/ 66745 w 77351"/>
                  <a:gd name="connsiteY59" fmla="*/ 59614 h 76985"/>
                  <a:gd name="connsiteX60" fmla="*/ 64734 w 77351"/>
                  <a:gd name="connsiteY60" fmla="*/ 59979 h 76985"/>
                  <a:gd name="connsiteX61" fmla="*/ 63088 w 77351"/>
                  <a:gd name="connsiteY61" fmla="*/ 63088 h 76985"/>
                  <a:gd name="connsiteX62" fmla="*/ 60162 w 77351"/>
                  <a:gd name="connsiteY62" fmla="*/ 64002 h 76985"/>
                  <a:gd name="connsiteX63" fmla="*/ 56505 w 77351"/>
                  <a:gd name="connsiteY63" fmla="*/ 67842 h 76985"/>
                  <a:gd name="connsiteX64" fmla="*/ 54493 w 77351"/>
                  <a:gd name="connsiteY64" fmla="*/ 69305 h 76985"/>
                  <a:gd name="connsiteX65" fmla="*/ 52299 w 77351"/>
                  <a:gd name="connsiteY65" fmla="*/ 69305 h 76985"/>
                  <a:gd name="connsiteX66" fmla="*/ 51750 w 77351"/>
                  <a:gd name="connsiteY66" fmla="*/ 70403 h 76985"/>
                  <a:gd name="connsiteX67" fmla="*/ 51750 w 77351"/>
                  <a:gd name="connsiteY67" fmla="*/ 72597 h 76985"/>
                  <a:gd name="connsiteX68" fmla="*/ 50653 w 77351"/>
                  <a:gd name="connsiteY68" fmla="*/ 73145 h 76985"/>
                  <a:gd name="connsiteX69" fmla="*/ 49922 w 77351"/>
                  <a:gd name="connsiteY69" fmla="*/ 75889 h 76985"/>
                  <a:gd name="connsiteX70" fmla="*/ 47910 w 77351"/>
                  <a:gd name="connsiteY70" fmla="*/ 76986 h 76985"/>
                  <a:gd name="connsiteX71" fmla="*/ 46996 w 77351"/>
                  <a:gd name="connsiteY71" fmla="*/ 76986 h 76985"/>
                  <a:gd name="connsiteX72" fmla="*/ 42059 w 77351"/>
                  <a:gd name="connsiteY72" fmla="*/ 75523 h 76985"/>
                  <a:gd name="connsiteX73" fmla="*/ 28161 w 77351"/>
                  <a:gd name="connsiteY73" fmla="*/ 68574 h 76985"/>
                  <a:gd name="connsiteX74" fmla="*/ 24138 w 77351"/>
                  <a:gd name="connsiteY74" fmla="*/ 67477 h 76985"/>
                  <a:gd name="connsiteX75" fmla="*/ 23772 w 77351"/>
                  <a:gd name="connsiteY75" fmla="*/ 65099 h 76985"/>
                  <a:gd name="connsiteX76" fmla="*/ 21944 w 77351"/>
                  <a:gd name="connsiteY76" fmla="*/ 62722 h 76985"/>
                  <a:gd name="connsiteX77" fmla="*/ 14812 w 77351"/>
                  <a:gd name="connsiteY77" fmla="*/ 57419 h 76985"/>
                  <a:gd name="connsiteX78" fmla="*/ 11520 w 77351"/>
                  <a:gd name="connsiteY78" fmla="*/ 55773 h 76985"/>
                  <a:gd name="connsiteX79" fmla="*/ 10606 w 77351"/>
                  <a:gd name="connsiteY79" fmla="*/ 54859 h 76985"/>
                  <a:gd name="connsiteX80" fmla="*/ 10972 w 77351"/>
                  <a:gd name="connsiteY80" fmla="*/ 52299 h 76985"/>
                  <a:gd name="connsiteX81" fmla="*/ 10058 w 77351"/>
                  <a:gd name="connsiteY81" fmla="*/ 51019 h 76985"/>
                  <a:gd name="connsiteX82" fmla="*/ 9875 w 77351"/>
                  <a:gd name="connsiteY82" fmla="*/ 49373 h 76985"/>
                  <a:gd name="connsiteX83" fmla="*/ 7497 w 77351"/>
                  <a:gd name="connsiteY83" fmla="*/ 47362 h 76985"/>
                  <a:gd name="connsiteX84" fmla="*/ 4572 w 77351"/>
                  <a:gd name="connsiteY84" fmla="*/ 46996 h 76985"/>
                  <a:gd name="connsiteX85" fmla="*/ 2377 w 77351"/>
                  <a:gd name="connsiteY85" fmla="*/ 42973 h 76985"/>
                  <a:gd name="connsiteX86" fmla="*/ 2377 w 77351"/>
                  <a:gd name="connsiteY86" fmla="*/ 39681 h 76985"/>
                  <a:gd name="connsiteX87" fmla="*/ 3657 w 77351"/>
                  <a:gd name="connsiteY87" fmla="*/ 39499 h 76985"/>
                  <a:gd name="connsiteX88" fmla="*/ 4389 w 77351"/>
                  <a:gd name="connsiteY88" fmla="*/ 40230 h 76985"/>
                  <a:gd name="connsiteX89" fmla="*/ 6035 w 77351"/>
                  <a:gd name="connsiteY89" fmla="*/ 40230 h 76985"/>
                  <a:gd name="connsiteX90" fmla="*/ 6035 w 77351"/>
                  <a:gd name="connsiteY90" fmla="*/ 39499 h 76985"/>
                  <a:gd name="connsiteX91" fmla="*/ 5303 w 77351"/>
                  <a:gd name="connsiteY91" fmla="*/ 38219 h 76985"/>
                  <a:gd name="connsiteX92" fmla="*/ 3474 w 77351"/>
                  <a:gd name="connsiteY92" fmla="*/ 37670 h 76985"/>
                  <a:gd name="connsiteX93" fmla="*/ 2194 w 77351"/>
                  <a:gd name="connsiteY93" fmla="*/ 36207 h 76985"/>
                  <a:gd name="connsiteX94" fmla="*/ 2743 w 77351"/>
                  <a:gd name="connsiteY94" fmla="*/ 33098 h 76985"/>
                  <a:gd name="connsiteX95" fmla="*/ 2377 w 77351"/>
                  <a:gd name="connsiteY95" fmla="*/ 29990 h 76985"/>
                  <a:gd name="connsiteX96" fmla="*/ 1828 w 77351"/>
                  <a:gd name="connsiteY96" fmla="*/ 29076 h 76985"/>
                  <a:gd name="connsiteX97" fmla="*/ 0 w 77351"/>
                  <a:gd name="connsiteY97" fmla="*/ 27613 h 76985"/>
                  <a:gd name="connsiteX98" fmla="*/ 0 w 77351"/>
                  <a:gd name="connsiteY98" fmla="*/ 25784 h 76985"/>
                  <a:gd name="connsiteX99" fmla="*/ 1280 w 77351"/>
                  <a:gd name="connsiteY99" fmla="*/ 22858 h 7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77351" h="76985">
                    <a:moveTo>
                      <a:pt x="1280" y="22858"/>
                    </a:moveTo>
                    <a:lnTo>
                      <a:pt x="3840" y="23772"/>
                    </a:lnTo>
                    <a:lnTo>
                      <a:pt x="6583" y="23772"/>
                    </a:lnTo>
                    <a:lnTo>
                      <a:pt x="7680" y="23590"/>
                    </a:lnTo>
                    <a:lnTo>
                      <a:pt x="8777" y="22675"/>
                    </a:lnTo>
                    <a:lnTo>
                      <a:pt x="10972" y="18286"/>
                    </a:lnTo>
                    <a:lnTo>
                      <a:pt x="13166" y="17921"/>
                    </a:lnTo>
                    <a:lnTo>
                      <a:pt x="14446" y="17006"/>
                    </a:lnTo>
                    <a:lnTo>
                      <a:pt x="14629" y="14995"/>
                    </a:lnTo>
                    <a:lnTo>
                      <a:pt x="17006" y="13898"/>
                    </a:lnTo>
                    <a:lnTo>
                      <a:pt x="19566" y="10606"/>
                    </a:lnTo>
                    <a:lnTo>
                      <a:pt x="21578" y="7132"/>
                    </a:lnTo>
                    <a:lnTo>
                      <a:pt x="21212" y="3474"/>
                    </a:lnTo>
                    <a:lnTo>
                      <a:pt x="22675" y="2560"/>
                    </a:lnTo>
                    <a:lnTo>
                      <a:pt x="26698" y="2377"/>
                    </a:lnTo>
                    <a:lnTo>
                      <a:pt x="28161" y="3474"/>
                    </a:lnTo>
                    <a:lnTo>
                      <a:pt x="29990" y="3474"/>
                    </a:lnTo>
                    <a:lnTo>
                      <a:pt x="32550" y="2377"/>
                    </a:lnTo>
                    <a:lnTo>
                      <a:pt x="35293" y="2195"/>
                    </a:lnTo>
                    <a:lnTo>
                      <a:pt x="35476" y="0"/>
                    </a:lnTo>
                    <a:lnTo>
                      <a:pt x="47362" y="0"/>
                    </a:lnTo>
                    <a:lnTo>
                      <a:pt x="53396" y="732"/>
                    </a:lnTo>
                    <a:lnTo>
                      <a:pt x="55042" y="4023"/>
                    </a:lnTo>
                    <a:lnTo>
                      <a:pt x="57968" y="5486"/>
                    </a:lnTo>
                    <a:lnTo>
                      <a:pt x="59613" y="8046"/>
                    </a:lnTo>
                    <a:lnTo>
                      <a:pt x="61625" y="9326"/>
                    </a:lnTo>
                    <a:lnTo>
                      <a:pt x="61808" y="10972"/>
                    </a:lnTo>
                    <a:lnTo>
                      <a:pt x="63088" y="12252"/>
                    </a:lnTo>
                    <a:lnTo>
                      <a:pt x="62357" y="13532"/>
                    </a:lnTo>
                    <a:lnTo>
                      <a:pt x="62722" y="14812"/>
                    </a:lnTo>
                    <a:lnTo>
                      <a:pt x="66196" y="15726"/>
                    </a:lnTo>
                    <a:lnTo>
                      <a:pt x="67111" y="16641"/>
                    </a:lnTo>
                    <a:lnTo>
                      <a:pt x="67111" y="17555"/>
                    </a:lnTo>
                    <a:lnTo>
                      <a:pt x="66380" y="18652"/>
                    </a:lnTo>
                    <a:lnTo>
                      <a:pt x="67294" y="20846"/>
                    </a:lnTo>
                    <a:lnTo>
                      <a:pt x="66745" y="21212"/>
                    </a:lnTo>
                    <a:lnTo>
                      <a:pt x="67111" y="23407"/>
                    </a:lnTo>
                    <a:lnTo>
                      <a:pt x="67842" y="24687"/>
                    </a:lnTo>
                    <a:lnTo>
                      <a:pt x="70037" y="25967"/>
                    </a:lnTo>
                    <a:lnTo>
                      <a:pt x="70768" y="27613"/>
                    </a:lnTo>
                    <a:lnTo>
                      <a:pt x="71500" y="32733"/>
                    </a:lnTo>
                    <a:lnTo>
                      <a:pt x="71317" y="33281"/>
                    </a:lnTo>
                    <a:lnTo>
                      <a:pt x="68757" y="34013"/>
                    </a:lnTo>
                    <a:lnTo>
                      <a:pt x="67659" y="38950"/>
                    </a:lnTo>
                    <a:lnTo>
                      <a:pt x="66380" y="41510"/>
                    </a:lnTo>
                    <a:lnTo>
                      <a:pt x="66380" y="42790"/>
                    </a:lnTo>
                    <a:lnTo>
                      <a:pt x="72414" y="40596"/>
                    </a:lnTo>
                    <a:lnTo>
                      <a:pt x="75157" y="38219"/>
                    </a:lnTo>
                    <a:lnTo>
                      <a:pt x="75705" y="38219"/>
                    </a:lnTo>
                    <a:lnTo>
                      <a:pt x="76071" y="39316"/>
                    </a:lnTo>
                    <a:lnTo>
                      <a:pt x="76071" y="41144"/>
                    </a:lnTo>
                    <a:lnTo>
                      <a:pt x="75888" y="43522"/>
                    </a:lnTo>
                    <a:lnTo>
                      <a:pt x="77351" y="44985"/>
                    </a:lnTo>
                    <a:lnTo>
                      <a:pt x="77168" y="45716"/>
                    </a:lnTo>
                    <a:lnTo>
                      <a:pt x="72597" y="46264"/>
                    </a:lnTo>
                    <a:lnTo>
                      <a:pt x="70768" y="49008"/>
                    </a:lnTo>
                    <a:lnTo>
                      <a:pt x="69122" y="49739"/>
                    </a:lnTo>
                    <a:lnTo>
                      <a:pt x="69305" y="57054"/>
                    </a:lnTo>
                    <a:lnTo>
                      <a:pt x="67659" y="57419"/>
                    </a:lnTo>
                    <a:lnTo>
                      <a:pt x="66745" y="59614"/>
                    </a:lnTo>
                    <a:lnTo>
                      <a:pt x="64734" y="59979"/>
                    </a:lnTo>
                    <a:lnTo>
                      <a:pt x="63088" y="63088"/>
                    </a:lnTo>
                    <a:lnTo>
                      <a:pt x="60162" y="64002"/>
                    </a:lnTo>
                    <a:lnTo>
                      <a:pt x="56505" y="67842"/>
                    </a:lnTo>
                    <a:lnTo>
                      <a:pt x="54493" y="69305"/>
                    </a:lnTo>
                    <a:lnTo>
                      <a:pt x="52299" y="69305"/>
                    </a:lnTo>
                    <a:lnTo>
                      <a:pt x="51750" y="70403"/>
                    </a:lnTo>
                    <a:lnTo>
                      <a:pt x="51750" y="72597"/>
                    </a:lnTo>
                    <a:lnTo>
                      <a:pt x="50653" y="73145"/>
                    </a:lnTo>
                    <a:lnTo>
                      <a:pt x="49922" y="75889"/>
                    </a:lnTo>
                    <a:lnTo>
                      <a:pt x="47910" y="76986"/>
                    </a:lnTo>
                    <a:lnTo>
                      <a:pt x="46996" y="76986"/>
                    </a:lnTo>
                    <a:lnTo>
                      <a:pt x="42059" y="75523"/>
                    </a:lnTo>
                    <a:lnTo>
                      <a:pt x="28161" y="68574"/>
                    </a:lnTo>
                    <a:lnTo>
                      <a:pt x="24138" y="67477"/>
                    </a:lnTo>
                    <a:lnTo>
                      <a:pt x="23772" y="65099"/>
                    </a:lnTo>
                    <a:lnTo>
                      <a:pt x="21944" y="62722"/>
                    </a:lnTo>
                    <a:lnTo>
                      <a:pt x="14812" y="57419"/>
                    </a:lnTo>
                    <a:lnTo>
                      <a:pt x="11520" y="55773"/>
                    </a:lnTo>
                    <a:lnTo>
                      <a:pt x="10606" y="54859"/>
                    </a:lnTo>
                    <a:lnTo>
                      <a:pt x="10972" y="52299"/>
                    </a:lnTo>
                    <a:lnTo>
                      <a:pt x="10058" y="51019"/>
                    </a:lnTo>
                    <a:lnTo>
                      <a:pt x="9875" y="49373"/>
                    </a:lnTo>
                    <a:lnTo>
                      <a:pt x="7497" y="47362"/>
                    </a:lnTo>
                    <a:lnTo>
                      <a:pt x="4572" y="46996"/>
                    </a:lnTo>
                    <a:lnTo>
                      <a:pt x="2377" y="42973"/>
                    </a:lnTo>
                    <a:lnTo>
                      <a:pt x="2377" y="39681"/>
                    </a:lnTo>
                    <a:lnTo>
                      <a:pt x="3657" y="39499"/>
                    </a:lnTo>
                    <a:lnTo>
                      <a:pt x="4389" y="40230"/>
                    </a:lnTo>
                    <a:lnTo>
                      <a:pt x="6035" y="40230"/>
                    </a:lnTo>
                    <a:lnTo>
                      <a:pt x="6035" y="39499"/>
                    </a:lnTo>
                    <a:lnTo>
                      <a:pt x="5303" y="38219"/>
                    </a:lnTo>
                    <a:lnTo>
                      <a:pt x="3474" y="37670"/>
                    </a:lnTo>
                    <a:lnTo>
                      <a:pt x="2194" y="36207"/>
                    </a:lnTo>
                    <a:lnTo>
                      <a:pt x="2743" y="33098"/>
                    </a:lnTo>
                    <a:lnTo>
                      <a:pt x="2377" y="29990"/>
                    </a:lnTo>
                    <a:lnTo>
                      <a:pt x="1828" y="29076"/>
                    </a:lnTo>
                    <a:lnTo>
                      <a:pt x="0" y="27613"/>
                    </a:lnTo>
                    <a:lnTo>
                      <a:pt x="0" y="25784"/>
                    </a:lnTo>
                    <a:lnTo>
                      <a:pt x="1280" y="22858"/>
                    </a:lnTo>
                    <a:close/>
                  </a:path>
                </a:pathLst>
              </a:custGeom>
              <a:grpFill/>
              <a:ln w="18272" cap="flat">
                <a:noFill/>
                <a:prstDash val="solid"/>
                <a:miter/>
              </a:ln>
            </p:spPr>
            <p:txBody>
              <a:bodyPr rtlCol="0" anchor="ctr"/>
              <a:lstStyle/>
              <a:p>
                <a:endParaRPr lang="en-GB" sz="1463"/>
              </a:p>
            </p:txBody>
          </p:sp>
          <p:sp>
            <p:nvSpPr>
              <p:cNvPr id="760" name="Freeform: Shape 759">
                <a:extLst>
                  <a:ext uri="{FF2B5EF4-FFF2-40B4-BE49-F238E27FC236}">
                    <a16:creationId xmlns:a16="http://schemas.microsoft.com/office/drawing/2014/main" id="{4F1612D1-D068-12A6-0981-A96576FC4CCC}"/>
                  </a:ext>
                </a:extLst>
              </p:cNvPr>
              <p:cNvSpPr/>
              <p:nvPr/>
            </p:nvSpPr>
            <p:spPr>
              <a:xfrm>
                <a:off x="5650831" y="4094656"/>
                <a:ext cx="77351" cy="76985"/>
              </a:xfrm>
              <a:custGeom>
                <a:avLst/>
                <a:gdLst>
                  <a:gd name="connsiteX0" fmla="*/ 1280 w 77351"/>
                  <a:gd name="connsiteY0" fmla="*/ 22858 h 76985"/>
                  <a:gd name="connsiteX1" fmla="*/ 3840 w 77351"/>
                  <a:gd name="connsiteY1" fmla="*/ 23772 h 76985"/>
                  <a:gd name="connsiteX2" fmla="*/ 6583 w 77351"/>
                  <a:gd name="connsiteY2" fmla="*/ 23772 h 76985"/>
                  <a:gd name="connsiteX3" fmla="*/ 7680 w 77351"/>
                  <a:gd name="connsiteY3" fmla="*/ 23590 h 76985"/>
                  <a:gd name="connsiteX4" fmla="*/ 8777 w 77351"/>
                  <a:gd name="connsiteY4" fmla="*/ 22675 h 76985"/>
                  <a:gd name="connsiteX5" fmla="*/ 10972 w 77351"/>
                  <a:gd name="connsiteY5" fmla="*/ 18286 h 76985"/>
                  <a:gd name="connsiteX6" fmla="*/ 13166 w 77351"/>
                  <a:gd name="connsiteY6" fmla="*/ 17921 h 76985"/>
                  <a:gd name="connsiteX7" fmla="*/ 14446 w 77351"/>
                  <a:gd name="connsiteY7" fmla="*/ 17006 h 76985"/>
                  <a:gd name="connsiteX8" fmla="*/ 14629 w 77351"/>
                  <a:gd name="connsiteY8" fmla="*/ 14995 h 76985"/>
                  <a:gd name="connsiteX9" fmla="*/ 17006 w 77351"/>
                  <a:gd name="connsiteY9" fmla="*/ 13898 h 76985"/>
                  <a:gd name="connsiteX10" fmla="*/ 19566 w 77351"/>
                  <a:gd name="connsiteY10" fmla="*/ 10606 h 76985"/>
                  <a:gd name="connsiteX11" fmla="*/ 21578 w 77351"/>
                  <a:gd name="connsiteY11" fmla="*/ 7132 h 76985"/>
                  <a:gd name="connsiteX12" fmla="*/ 21212 w 77351"/>
                  <a:gd name="connsiteY12" fmla="*/ 3474 h 76985"/>
                  <a:gd name="connsiteX13" fmla="*/ 22675 w 77351"/>
                  <a:gd name="connsiteY13" fmla="*/ 2560 h 76985"/>
                  <a:gd name="connsiteX14" fmla="*/ 26698 w 77351"/>
                  <a:gd name="connsiteY14" fmla="*/ 2377 h 76985"/>
                  <a:gd name="connsiteX15" fmla="*/ 28161 w 77351"/>
                  <a:gd name="connsiteY15" fmla="*/ 3474 h 76985"/>
                  <a:gd name="connsiteX16" fmla="*/ 29990 w 77351"/>
                  <a:gd name="connsiteY16" fmla="*/ 3474 h 76985"/>
                  <a:gd name="connsiteX17" fmla="*/ 32550 w 77351"/>
                  <a:gd name="connsiteY17" fmla="*/ 2377 h 76985"/>
                  <a:gd name="connsiteX18" fmla="*/ 35293 w 77351"/>
                  <a:gd name="connsiteY18" fmla="*/ 2195 h 76985"/>
                  <a:gd name="connsiteX19" fmla="*/ 35476 w 77351"/>
                  <a:gd name="connsiteY19" fmla="*/ 0 h 76985"/>
                  <a:gd name="connsiteX20" fmla="*/ 47362 w 77351"/>
                  <a:gd name="connsiteY20" fmla="*/ 0 h 76985"/>
                  <a:gd name="connsiteX21" fmla="*/ 53396 w 77351"/>
                  <a:gd name="connsiteY21" fmla="*/ 732 h 76985"/>
                  <a:gd name="connsiteX22" fmla="*/ 55042 w 77351"/>
                  <a:gd name="connsiteY22" fmla="*/ 4023 h 76985"/>
                  <a:gd name="connsiteX23" fmla="*/ 57968 w 77351"/>
                  <a:gd name="connsiteY23" fmla="*/ 5486 h 76985"/>
                  <a:gd name="connsiteX24" fmla="*/ 59613 w 77351"/>
                  <a:gd name="connsiteY24" fmla="*/ 8046 h 76985"/>
                  <a:gd name="connsiteX25" fmla="*/ 61625 w 77351"/>
                  <a:gd name="connsiteY25" fmla="*/ 9326 h 76985"/>
                  <a:gd name="connsiteX26" fmla="*/ 61808 w 77351"/>
                  <a:gd name="connsiteY26" fmla="*/ 10972 h 76985"/>
                  <a:gd name="connsiteX27" fmla="*/ 63088 w 77351"/>
                  <a:gd name="connsiteY27" fmla="*/ 12252 h 76985"/>
                  <a:gd name="connsiteX28" fmla="*/ 62357 w 77351"/>
                  <a:gd name="connsiteY28" fmla="*/ 13532 h 76985"/>
                  <a:gd name="connsiteX29" fmla="*/ 62722 w 77351"/>
                  <a:gd name="connsiteY29" fmla="*/ 14812 h 76985"/>
                  <a:gd name="connsiteX30" fmla="*/ 66196 w 77351"/>
                  <a:gd name="connsiteY30" fmla="*/ 15726 h 76985"/>
                  <a:gd name="connsiteX31" fmla="*/ 67111 w 77351"/>
                  <a:gd name="connsiteY31" fmla="*/ 16641 h 76985"/>
                  <a:gd name="connsiteX32" fmla="*/ 67111 w 77351"/>
                  <a:gd name="connsiteY32" fmla="*/ 17555 h 76985"/>
                  <a:gd name="connsiteX33" fmla="*/ 66380 w 77351"/>
                  <a:gd name="connsiteY33" fmla="*/ 18652 h 76985"/>
                  <a:gd name="connsiteX34" fmla="*/ 67294 w 77351"/>
                  <a:gd name="connsiteY34" fmla="*/ 20846 h 76985"/>
                  <a:gd name="connsiteX35" fmla="*/ 66745 w 77351"/>
                  <a:gd name="connsiteY35" fmla="*/ 21212 h 76985"/>
                  <a:gd name="connsiteX36" fmla="*/ 67111 w 77351"/>
                  <a:gd name="connsiteY36" fmla="*/ 23407 h 76985"/>
                  <a:gd name="connsiteX37" fmla="*/ 67842 w 77351"/>
                  <a:gd name="connsiteY37" fmla="*/ 24687 h 76985"/>
                  <a:gd name="connsiteX38" fmla="*/ 70037 w 77351"/>
                  <a:gd name="connsiteY38" fmla="*/ 25967 h 76985"/>
                  <a:gd name="connsiteX39" fmla="*/ 70768 w 77351"/>
                  <a:gd name="connsiteY39" fmla="*/ 27613 h 76985"/>
                  <a:gd name="connsiteX40" fmla="*/ 71500 w 77351"/>
                  <a:gd name="connsiteY40" fmla="*/ 32733 h 76985"/>
                  <a:gd name="connsiteX41" fmla="*/ 71317 w 77351"/>
                  <a:gd name="connsiteY41" fmla="*/ 33281 h 76985"/>
                  <a:gd name="connsiteX42" fmla="*/ 68757 w 77351"/>
                  <a:gd name="connsiteY42" fmla="*/ 34013 h 76985"/>
                  <a:gd name="connsiteX43" fmla="*/ 67659 w 77351"/>
                  <a:gd name="connsiteY43" fmla="*/ 38950 h 76985"/>
                  <a:gd name="connsiteX44" fmla="*/ 66380 w 77351"/>
                  <a:gd name="connsiteY44" fmla="*/ 41510 h 76985"/>
                  <a:gd name="connsiteX45" fmla="*/ 66380 w 77351"/>
                  <a:gd name="connsiteY45" fmla="*/ 42790 h 76985"/>
                  <a:gd name="connsiteX46" fmla="*/ 72414 w 77351"/>
                  <a:gd name="connsiteY46" fmla="*/ 40596 h 76985"/>
                  <a:gd name="connsiteX47" fmla="*/ 75157 w 77351"/>
                  <a:gd name="connsiteY47" fmla="*/ 38219 h 76985"/>
                  <a:gd name="connsiteX48" fmla="*/ 75705 w 77351"/>
                  <a:gd name="connsiteY48" fmla="*/ 38219 h 76985"/>
                  <a:gd name="connsiteX49" fmla="*/ 76071 w 77351"/>
                  <a:gd name="connsiteY49" fmla="*/ 39316 h 76985"/>
                  <a:gd name="connsiteX50" fmla="*/ 76071 w 77351"/>
                  <a:gd name="connsiteY50" fmla="*/ 41144 h 76985"/>
                  <a:gd name="connsiteX51" fmla="*/ 75888 w 77351"/>
                  <a:gd name="connsiteY51" fmla="*/ 43522 h 76985"/>
                  <a:gd name="connsiteX52" fmla="*/ 77351 w 77351"/>
                  <a:gd name="connsiteY52" fmla="*/ 44985 h 76985"/>
                  <a:gd name="connsiteX53" fmla="*/ 77168 w 77351"/>
                  <a:gd name="connsiteY53" fmla="*/ 45716 h 76985"/>
                  <a:gd name="connsiteX54" fmla="*/ 72597 w 77351"/>
                  <a:gd name="connsiteY54" fmla="*/ 46264 h 76985"/>
                  <a:gd name="connsiteX55" fmla="*/ 70768 w 77351"/>
                  <a:gd name="connsiteY55" fmla="*/ 49008 h 76985"/>
                  <a:gd name="connsiteX56" fmla="*/ 69122 w 77351"/>
                  <a:gd name="connsiteY56" fmla="*/ 49739 h 76985"/>
                  <a:gd name="connsiteX57" fmla="*/ 69305 w 77351"/>
                  <a:gd name="connsiteY57" fmla="*/ 57054 h 76985"/>
                  <a:gd name="connsiteX58" fmla="*/ 67659 w 77351"/>
                  <a:gd name="connsiteY58" fmla="*/ 57419 h 76985"/>
                  <a:gd name="connsiteX59" fmla="*/ 66745 w 77351"/>
                  <a:gd name="connsiteY59" fmla="*/ 59614 h 76985"/>
                  <a:gd name="connsiteX60" fmla="*/ 64734 w 77351"/>
                  <a:gd name="connsiteY60" fmla="*/ 59979 h 76985"/>
                  <a:gd name="connsiteX61" fmla="*/ 63088 w 77351"/>
                  <a:gd name="connsiteY61" fmla="*/ 63088 h 76985"/>
                  <a:gd name="connsiteX62" fmla="*/ 60162 w 77351"/>
                  <a:gd name="connsiteY62" fmla="*/ 64002 h 76985"/>
                  <a:gd name="connsiteX63" fmla="*/ 56505 w 77351"/>
                  <a:gd name="connsiteY63" fmla="*/ 67842 h 76985"/>
                  <a:gd name="connsiteX64" fmla="*/ 54493 w 77351"/>
                  <a:gd name="connsiteY64" fmla="*/ 69305 h 76985"/>
                  <a:gd name="connsiteX65" fmla="*/ 52299 w 77351"/>
                  <a:gd name="connsiteY65" fmla="*/ 69305 h 76985"/>
                  <a:gd name="connsiteX66" fmla="*/ 51750 w 77351"/>
                  <a:gd name="connsiteY66" fmla="*/ 70403 h 76985"/>
                  <a:gd name="connsiteX67" fmla="*/ 51750 w 77351"/>
                  <a:gd name="connsiteY67" fmla="*/ 72597 h 76985"/>
                  <a:gd name="connsiteX68" fmla="*/ 50653 w 77351"/>
                  <a:gd name="connsiteY68" fmla="*/ 73145 h 76985"/>
                  <a:gd name="connsiteX69" fmla="*/ 49922 w 77351"/>
                  <a:gd name="connsiteY69" fmla="*/ 75889 h 76985"/>
                  <a:gd name="connsiteX70" fmla="*/ 47910 w 77351"/>
                  <a:gd name="connsiteY70" fmla="*/ 76986 h 76985"/>
                  <a:gd name="connsiteX71" fmla="*/ 46996 w 77351"/>
                  <a:gd name="connsiteY71" fmla="*/ 76986 h 76985"/>
                  <a:gd name="connsiteX72" fmla="*/ 42059 w 77351"/>
                  <a:gd name="connsiteY72" fmla="*/ 75523 h 76985"/>
                  <a:gd name="connsiteX73" fmla="*/ 28161 w 77351"/>
                  <a:gd name="connsiteY73" fmla="*/ 68574 h 76985"/>
                  <a:gd name="connsiteX74" fmla="*/ 24138 w 77351"/>
                  <a:gd name="connsiteY74" fmla="*/ 67477 h 76985"/>
                  <a:gd name="connsiteX75" fmla="*/ 23772 w 77351"/>
                  <a:gd name="connsiteY75" fmla="*/ 65099 h 76985"/>
                  <a:gd name="connsiteX76" fmla="*/ 21944 w 77351"/>
                  <a:gd name="connsiteY76" fmla="*/ 62722 h 76985"/>
                  <a:gd name="connsiteX77" fmla="*/ 14812 w 77351"/>
                  <a:gd name="connsiteY77" fmla="*/ 57419 h 76985"/>
                  <a:gd name="connsiteX78" fmla="*/ 11520 w 77351"/>
                  <a:gd name="connsiteY78" fmla="*/ 55773 h 76985"/>
                  <a:gd name="connsiteX79" fmla="*/ 10606 w 77351"/>
                  <a:gd name="connsiteY79" fmla="*/ 54859 h 76985"/>
                  <a:gd name="connsiteX80" fmla="*/ 10972 w 77351"/>
                  <a:gd name="connsiteY80" fmla="*/ 52299 h 76985"/>
                  <a:gd name="connsiteX81" fmla="*/ 10058 w 77351"/>
                  <a:gd name="connsiteY81" fmla="*/ 51019 h 76985"/>
                  <a:gd name="connsiteX82" fmla="*/ 9875 w 77351"/>
                  <a:gd name="connsiteY82" fmla="*/ 49373 h 76985"/>
                  <a:gd name="connsiteX83" fmla="*/ 7497 w 77351"/>
                  <a:gd name="connsiteY83" fmla="*/ 47362 h 76985"/>
                  <a:gd name="connsiteX84" fmla="*/ 4572 w 77351"/>
                  <a:gd name="connsiteY84" fmla="*/ 46996 h 76985"/>
                  <a:gd name="connsiteX85" fmla="*/ 2377 w 77351"/>
                  <a:gd name="connsiteY85" fmla="*/ 42973 h 76985"/>
                  <a:gd name="connsiteX86" fmla="*/ 2377 w 77351"/>
                  <a:gd name="connsiteY86" fmla="*/ 39681 h 76985"/>
                  <a:gd name="connsiteX87" fmla="*/ 3657 w 77351"/>
                  <a:gd name="connsiteY87" fmla="*/ 39499 h 76985"/>
                  <a:gd name="connsiteX88" fmla="*/ 4389 w 77351"/>
                  <a:gd name="connsiteY88" fmla="*/ 40230 h 76985"/>
                  <a:gd name="connsiteX89" fmla="*/ 6035 w 77351"/>
                  <a:gd name="connsiteY89" fmla="*/ 40230 h 76985"/>
                  <a:gd name="connsiteX90" fmla="*/ 6035 w 77351"/>
                  <a:gd name="connsiteY90" fmla="*/ 39499 h 76985"/>
                  <a:gd name="connsiteX91" fmla="*/ 5303 w 77351"/>
                  <a:gd name="connsiteY91" fmla="*/ 38219 h 76985"/>
                  <a:gd name="connsiteX92" fmla="*/ 3474 w 77351"/>
                  <a:gd name="connsiteY92" fmla="*/ 37670 h 76985"/>
                  <a:gd name="connsiteX93" fmla="*/ 2194 w 77351"/>
                  <a:gd name="connsiteY93" fmla="*/ 36207 h 76985"/>
                  <a:gd name="connsiteX94" fmla="*/ 2743 w 77351"/>
                  <a:gd name="connsiteY94" fmla="*/ 33098 h 76985"/>
                  <a:gd name="connsiteX95" fmla="*/ 2377 w 77351"/>
                  <a:gd name="connsiteY95" fmla="*/ 29990 h 76985"/>
                  <a:gd name="connsiteX96" fmla="*/ 1828 w 77351"/>
                  <a:gd name="connsiteY96" fmla="*/ 29076 h 76985"/>
                  <a:gd name="connsiteX97" fmla="*/ 0 w 77351"/>
                  <a:gd name="connsiteY97" fmla="*/ 27613 h 76985"/>
                  <a:gd name="connsiteX98" fmla="*/ 0 w 77351"/>
                  <a:gd name="connsiteY98" fmla="*/ 25784 h 76985"/>
                  <a:gd name="connsiteX99" fmla="*/ 1280 w 77351"/>
                  <a:gd name="connsiteY99" fmla="*/ 22858 h 76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77351" h="76985">
                    <a:moveTo>
                      <a:pt x="1280" y="22858"/>
                    </a:moveTo>
                    <a:lnTo>
                      <a:pt x="3840" y="23772"/>
                    </a:lnTo>
                    <a:lnTo>
                      <a:pt x="6583" y="23772"/>
                    </a:lnTo>
                    <a:lnTo>
                      <a:pt x="7680" y="23590"/>
                    </a:lnTo>
                    <a:lnTo>
                      <a:pt x="8777" y="22675"/>
                    </a:lnTo>
                    <a:lnTo>
                      <a:pt x="10972" y="18286"/>
                    </a:lnTo>
                    <a:lnTo>
                      <a:pt x="13166" y="17921"/>
                    </a:lnTo>
                    <a:lnTo>
                      <a:pt x="14446" y="17006"/>
                    </a:lnTo>
                    <a:lnTo>
                      <a:pt x="14629" y="14995"/>
                    </a:lnTo>
                    <a:lnTo>
                      <a:pt x="17006" y="13898"/>
                    </a:lnTo>
                    <a:lnTo>
                      <a:pt x="19566" y="10606"/>
                    </a:lnTo>
                    <a:lnTo>
                      <a:pt x="21578" y="7132"/>
                    </a:lnTo>
                    <a:lnTo>
                      <a:pt x="21212" y="3474"/>
                    </a:lnTo>
                    <a:lnTo>
                      <a:pt x="22675" y="2560"/>
                    </a:lnTo>
                    <a:lnTo>
                      <a:pt x="26698" y="2377"/>
                    </a:lnTo>
                    <a:lnTo>
                      <a:pt x="28161" y="3474"/>
                    </a:lnTo>
                    <a:lnTo>
                      <a:pt x="29990" y="3474"/>
                    </a:lnTo>
                    <a:lnTo>
                      <a:pt x="32550" y="2377"/>
                    </a:lnTo>
                    <a:lnTo>
                      <a:pt x="35293" y="2195"/>
                    </a:lnTo>
                    <a:lnTo>
                      <a:pt x="35476" y="0"/>
                    </a:lnTo>
                    <a:lnTo>
                      <a:pt x="47362" y="0"/>
                    </a:lnTo>
                    <a:lnTo>
                      <a:pt x="53396" y="732"/>
                    </a:lnTo>
                    <a:lnTo>
                      <a:pt x="55042" y="4023"/>
                    </a:lnTo>
                    <a:lnTo>
                      <a:pt x="57968" y="5486"/>
                    </a:lnTo>
                    <a:lnTo>
                      <a:pt x="59613" y="8046"/>
                    </a:lnTo>
                    <a:lnTo>
                      <a:pt x="61625" y="9326"/>
                    </a:lnTo>
                    <a:lnTo>
                      <a:pt x="61808" y="10972"/>
                    </a:lnTo>
                    <a:lnTo>
                      <a:pt x="63088" y="12252"/>
                    </a:lnTo>
                    <a:lnTo>
                      <a:pt x="62357" y="13532"/>
                    </a:lnTo>
                    <a:lnTo>
                      <a:pt x="62722" y="14812"/>
                    </a:lnTo>
                    <a:lnTo>
                      <a:pt x="66196" y="15726"/>
                    </a:lnTo>
                    <a:lnTo>
                      <a:pt x="67111" y="16641"/>
                    </a:lnTo>
                    <a:lnTo>
                      <a:pt x="67111" y="17555"/>
                    </a:lnTo>
                    <a:lnTo>
                      <a:pt x="66380" y="18652"/>
                    </a:lnTo>
                    <a:lnTo>
                      <a:pt x="67294" y="20846"/>
                    </a:lnTo>
                    <a:lnTo>
                      <a:pt x="66745" y="21212"/>
                    </a:lnTo>
                    <a:lnTo>
                      <a:pt x="67111" y="23407"/>
                    </a:lnTo>
                    <a:lnTo>
                      <a:pt x="67842" y="24687"/>
                    </a:lnTo>
                    <a:lnTo>
                      <a:pt x="70037" y="25967"/>
                    </a:lnTo>
                    <a:lnTo>
                      <a:pt x="70768" y="27613"/>
                    </a:lnTo>
                    <a:lnTo>
                      <a:pt x="71500" y="32733"/>
                    </a:lnTo>
                    <a:lnTo>
                      <a:pt x="71317" y="33281"/>
                    </a:lnTo>
                    <a:lnTo>
                      <a:pt x="68757" y="34013"/>
                    </a:lnTo>
                    <a:lnTo>
                      <a:pt x="67659" y="38950"/>
                    </a:lnTo>
                    <a:lnTo>
                      <a:pt x="66380" y="41510"/>
                    </a:lnTo>
                    <a:lnTo>
                      <a:pt x="66380" y="42790"/>
                    </a:lnTo>
                    <a:lnTo>
                      <a:pt x="72414" y="40596"/>
                    </a:lnTo>
                    <a:lnTo>
                      <a:pt x="75157" y="38219"/>
                    </a:lnTo>
                    <a:lnTo>
                      <a:pt x="75705" y="38219"/>
                    </a:lnTo>
                    <a:lnTo>
                      <a:pt x="76071" y="39316"/>
                    </a:lnTo>
                    <a:lnTo>
                      <a:pt x="76071" y="41144"/>
                    </a:lnTo>
                    <a:lnTo>
                      <a:pt x="75888" y="43522"/>
                    </a:lnTo>
                    <a:lnTo>
                      <a:pt x="77351" y="44985"/>
                    </a:lnTo>
                    <a:lnTo>
                      <a:pt x="77168" y="45716"/>
                    </a:lnTo>
                    <a:lnTo>
                      <a:pt x="72597" y="46264"/>
                    </a:lnTo>
                    <a:lnTo>
                      <a:pt x="70768" y="49008"/>
                    </a:lnTo>
                    <a:lnTo>
                      <a:pt x="69122" y="49739"/>
                    </a:lnTo>
                    <a:lnTo>
                      <a:pt x="69305" y="57054"/>
                    </a:lnTo>
                    <a:lnTo>
                      <a:pt x="67659" y="57419"/>
                    </a:lnTo>
                    <a:lnTo>
                      <a:pt x="66745" y="59614"/>
                    </a:lnTo>
                    <a:lnTo>
                      <a:pt x="64734" y="59979"/>
                    </a:lnTo>
                    <a:lnTo>
                      <a:pt x="63088" y="63088"/>
                    </a:lnTo>
                    <a:lnTo>
                      <a:pt x="60162" y="64002"/>
                    </a:lnTo>
                    <a:lnTo>
                      <a:pt x="56505" y="67842"/>
                    </a:lnTo>
                    <a:lnTo>
                      <a:pt x="54493" y="69305"/>
                    </a:lnTo>
                    <a:lnTo>
                      <a:pt x="52299" y="69305"/>
                    </a:lnTo>
                    <a:lnTo>
                      <a:pt x="51750" y="70403"/>
                    </a:lnTo>
                    <a:lnTo>
                      <a:pt x="51750" y="72597"/>
                    </a:lnTo>
                    <a:lnTo>
                      <a:pt x="50653" y="73145"/>
                    </a:lnTo>
                    <a:lnTo>
                      <a:pt x="49922" y="75889"/>
                    </a:lnTo>
                    <a:lnTo>
                      <a:pt x="47910" y="76986"/>
                    </a:lnTo>
                    <a:lnTo>
                      <a:pt x="46996" y="76986"/>
                    </a:lnTo>
                    <a:lnTo>
                      <a:pt x="42059" y="75523"/>
                    </a:lnTo>
                    <a:lnTo>
                      <a:pt x="28161" y="68574"/>
                    </a:lnTo>
                    <a:lnTo>
                      <a:pt x="24138" y="67477"/>
                    </a:lnTo>
                    <a:lnTo>
                      <a:pt x="23772" y="65099"/>
                    </a:lnTo>
                    <a:lnTo>
                      <a:pt x="21944" y="62722"/>
                    </a:lnTo>
                    <a:lnTo>
                      <a:pt x="14812" y="57419"/>
                    </a:lnTo>
                    <a:lnTo>
                      <a:pt x="11520" y="55773"/>
                    </a:lnTo>
                    <a:lnTo>
                      <a:pt x="10606" y="54859"/>
                    </a:lnTo>
                    <a:lnTo>
                      <a:pt x="10972" y="52299"/>
                    </a:lnTo>
                    <a:lnTo>
                      <a:pt x="10058" y="51019"/>
                    </a:lnTo>
                    <a:lnTo>
                      <a:pt x="9875" y="49373"/>
                    </a:lnTo>
                    <a:lnTo>
                      <a:pt x="7497" y="47362"/>
                    </a:lnTo>
                    <a:lnTo>
                      <a:pt x="4572" y="46996"/>
                    </a:lnTo>
                    <a:lnTo>
                      <a:pt x="2377" y="42973"/>
                    </a:lnTo>
                    <a:lnTo>
                      <a:pt x="2377" y="39681"/>
                    </a:lnTo>
                    <a:lnTo>
                      <a:pt x="3657" y="39499"/>
                    </a:lnTo>
                    <a:lnTo>
                      <a:pt x="4389" y="40230"/>
                    </a:lnTo>
                    <a:lnTo>
                      <a:pt x="6035" y="40230"/>
                    </a:lnTo>
                    <a:lnTo>
                      <a:pt x="6035" y="39499"/>
                    </a:lnTo>
                    <a:lnTo>
                      <a:pt x="5303" y="38219"/>
                    </a:lnTo>
                    <a:lnTo>
                      <a:pt x="3474" y="37670"/>
                    </a:lnTo>
                    <a:lnTo>
                      <a:pt x="2194" y="36207"/>
                    </a:lnTo>
                    <a:lnTo>
                      <a:pt x="2743" y="33098"/>
                    </a:lnTo>
                    <a:lnTo>
                      <a:pt x="2377" y="29990"/>
                    </a:lnTo>
                    <a:lnTo>
                      <a:pt x="1828" y="29076"/>
                    </a:lnTo>
                    <a:lnTo>
                      <a:pt x="0" y="27613"/>
                    </a:lnTo>
                    <a:lnTo>
                      <a:pt x="0" y="25784"/>
                    </a:lnTo>
                    <a:lnTo>
                      <a:pt x="1280" y="22858"/>
                    </a:lnTo>
                  </a:path>
                </a:pathLst>
              </a:custGeom>
              <a:grpFill/>
              <a:ln w="4020" cap="flat">
                <a:solidFill>
                  <a:srgbClr val="FFFFFF"/>
                </a:solidFill>
                <a:prstDash val="solid"/>
                <a:miter/>
              </a:ln>
            </p:spPr>
            <p:txBody>
              <a:bodyPr rtlCol="0" anchor="ctr"/>
              <a:lstStyle/>
              <a:p>
                <a:endParaRPr lang="en-GB" sz="1463"/>
              </a:p>
            </p:txBody>
          </p:sp>
          <p:sp>
            <p:nvSpPr>
              <p:cNvPr id="761" name="Freeform: Shape 760">
                <a:extLst>
                  <a:ext uri="{FF2B5EF4-FFF2-40B4-BE49-F238E27FC236}">
                    <a16:creationId xmlns:a16="http://schemas.microsoft.com/office/drawing/2014/main" id="{00C0F431-AEC9-8F3B-FC4B-F520F8156B4A}"/>
                  </a:ext>
                </a:extLst>
              </p:cNvPr>
              <p:cNvSpPr/>
              <p:nvPr/>
            </p:nvSpPr>
            <p:spPr>
              <a:xfrm>
                <a:off x="5771520" y="4075456"/>
                <a:ext cx="156165" cy="164394"/>
              </a:xfrm>
              <a:custGeom>
                <a:avLst/>
                <a:gdLst>
                  <a:gd name="connsiteX0" fmla="*/ 25967 w 156165"/>
                  <a:gd name="connsiteY0" fmla="*/ 162383 h 164394"/>
                  <a:gd name="connsiteX1" fmla="*/ 26515 w 156165"/>
                  <a:gd name="connsiteY1" fmla="*/ 163663 h 164394"/>
                  <a:gd name="connsiteX2" fmla="*/ 33830 w 156165"/>
                  <a:gd name="connsiteY2" fmla="*/ 164394 h 164394"/>
                  <a:gd name="connsiteX3" fmla="*/ 44985 w 156165"/>
                  <a:gd name="connsiteY3" fmla="*/ 158177 h 164394"/>
                  <a:gd name="connsiteX4" fmla="*/ 55956 w 156165"/>
                  <a:gd name="connsiteY4" fmla="*/ 154154 h 164394"/>
                  <a:gd name="connsiteX5" fmla="*/ 62540 w 156165"/>
                  <a:gd name="connsiteY5" fmla="*/ 150862 h 164394"/>
                  <a:gd name="connsiteX6" fmla="*/ 73877 w 156165"/>
                  <a:gd name="connsiteY6" fmla="*/ 147936 h 164394"/>
                  <a:gd name="connsiteX7" fmla="*/ 80094 w 156165"/>
                  <a:gd name="connsiteY7" fmla="*/ 147388 h 164394"/>
                  <a:gd name="connsiteX8" fmla="*/ 96186 w 156165"/>
                  <a:gd name="connsiteY8" fmla="*/ 144096 h 164394"/>
                  <a:gd name="connsiteX9" fmla="*/ 101124 w 156165"/>
                  <a:gd name="connsiteY9" fmla="*/ 143913 h 164394"/>
                  <a:gd name="connsiteX10" fmla="*/ 111181 w 156165"/>
                  <a:gd name="connsiteY10" fmla="*/ 142451 h 164394"/>
                  <a:gd name="connsiteX11" fmla="*/ 119410 w 156165"/>
                  <a:gd name="connsiteY11" fmla="*/ 142268 h 164394"/>
                  <a:gd name="connsiteX12" fmla="*/ 126907 w 156165"/>
                  <a:gd name="connsiteY12" fmla="*/ 144645 h 164394"/>
                  <a:gd name="connsiteX13" fmla="*/ 136416 w 156165"/>
                  <a:gd name="connsiteY13" fmla="*/ 146474 h 164394"/>
                  <a:gd name="connsiteX14" fmla="*/ 138062 w 156165"/>
                  <a:gd name="connsiteY14" fmla="*/ 146656 h 164394"/>
                  <a:gd name="connsiteX15" fmla="*/ 139159 w 156165"/>
                  <a:gd name="connsiteY15" fmla="*/ 145742 h 164394"/>
                  <a:gd name="connsiteX16" fmla="*/ 141354 w 156165"/>
                  <a:gd name="connsiteY16" fmla="*/ 142999 h 164394"/>
                  <a:gd name="connsiteX17" fmla="*/ 142268 w 156165"/>
                  <a:gd name="connsiteY17" fmla="*/ 142633 h 164394"/>
                  <a:gd name="connsiteX18" fmla="*/ 145011 w 156165"/>
                  <a:gd name="connsiteY18" fmla="*/ 142816 h 164394"/>
                  <a:gd name="connsiteX19" fmla="*/ 146657 w 156165"/>
                  <a:gd name="connsiteY19" fmla="*/ 143548 h 164394"/>
                  <a:gd name="connsiteX20" fmla="*/ 149582 w 156165"/>
                  <a:gd name="connsiteY20" fmla="*/ 143182 h 164394"/>
                  <a:gd name="connsiteX21" fmla="*/ 149582 w 156165"/>
                  <a:gd name="connsiteY21" fmla="*/ 136233 h 164394"/>
                  <a:gd name="connsiteX22" fmla="*/ 148485 w 156165"/>
                  <a:gd name="connsiteY22" fmla="*/ 130747 h 164394"/>
                  <a:gd name="connsiteX23" fmla="*/ 147571 w 156165"/>
                  <a:gd name="connsiteY23" fmla="*/ 129650 h 164394"/>
                  <a:gd name="connsiteX24" fmla="*/ 143914 w 156165"/>
                  <a:gd name="connsiteY24" fmla="*/ 129284 h 164394"/>
                  <a:gd name="connsiteX25" fmla="*/ 142268 w 156165"/>
                  <a:gd name="connsiteY25" fmla="*/ 127090 h 164394"/>
                  <a:gd name="connsiteX26" fmla="*/ 140439 w 156165"/>
                  <a:gd name="connsiteY26" fmla="*/ 119410 h 164394"/>
                  <a:gd name="connsiteX27" fmla="*/ 136965 w 156165"/>
                  <a:gd name="connsiteY27" fmla="*/ 110267 h 164394"/>
                  <a:gd name="connsiteX28" fmla="*/ 136965 w 156165"/>
                  <a:gd name="connsiteY28" fmla="*/ 106426 h 164394"/>
                  <a:gd name="connsiteX29" fmla="*/ 137696 w 156165"/>
                  <a:gd name="connsiteY29" fmla="*/ 98380 h 164394"/>
                  <a:gd name="connsiteX30" fmla="*/ 139342 w 156165"/>
                  <a:gd name="connsiteY30" fmla="*/ 95454 h 164394"/>
                  <a:gd name="connsiteX31" fmla="*/ 142268 w 156165"/>
                  <a:gd name="connsiteY31" fmla="*/ 92346 h 164394"/>
                  <a:gd name="connsiteX32" fmla="*/ 143548 w 156165"/>
                  <a:gd name="connsiteY32" fmla="*/ 89786 h 164394"/>
                  <a:gd name="connsiteX33" fmla="*/ 143731 w 156165"/>
                  <a:gd name="connsiteY33" fmla="*/ 84666 h 164394"/>
                  <a:gd name="connsiteX34" fmla="*/ 144462 w 156165"/>
                  <a:gd name="connsiteY34" fmla="*/ 80826 h 164394"/>
                  <a:gd name="connsiteX35" fmla="*/ 147571 w 156165"/>
                  <a:gd name="connsiteY35" fmla="*/ 74425 h 164394"/>
                  <a:gd name="connsiteX36" fmla="*/ 148851 w 156165"/>
                  <a:gd name="connsiteY36" fmla="*/ 70402 h 164394"/>
                  <a:gd name="connsiteX37" fmla="*/ 150497 w 156165"/>
                  <a:gd name="connsiteY37" fmla="*/ 69488 h 164394"/>
                  <a:gd name="connsiteX38" fmla="*/ 151777 w 156165"/>
                  <a:gd name="connsiteY38" fmla="*/ 67111 h 164394"/>
                  <a:gd name="connsiteX39" fmla="*/ 153423 w 156165"/>
                  <a:gd name="connsiteY39" fmla="*/ 66379 h 164394"/>
                  <a:gd name="connsiteX40" fmla="*/ 153423 w 156165"/>
                  <a:gd name="connsiteY40" fmla="*/ 64185 h 164394"/>
                  <a:gd name="connsiteX41" fmla="*/ 156166 w 156165"/>
                  <a:gd name="connsiteY41" fmla="*/ 63636 h 164394"/>
                  <a:gd name="connsiteX42" fmla="*/ 154885 w 156165"/>
                  <a:gd name="connsiteY42" fmla="*/ 56322 h 164394"/>
                  <a:gd name="connsiteX43" fmla="*/ 151411 w 156165"/>
                  <a:gd name="connsiteY43" fmla="*/ 43521 h 164394"/>
                  <a:gd name="connsiteX44" fmla="*/ 150131 w 156165"/>
                  <a:gd name="connsiteY44" fmla="*/ 42241 h 164394"/>
                  <a:gd name="connsiteX45" fmla="*/ 148302 w 156165"/>
                  <a:gd name="connsiteY45" fmla="*/ 41693 h 164394"/>
                  <a:gd name="connsiteX46" fmla="*/ 148668 w 156165"/>
                  <a:gd name="connsiteY46" fmla="*/ 40413 h 164394"/>
                  <a:gd name="connsiteX47" fmla="*/ 150862 w 156165"/>
                  <a:gd name="connsiteY47" fmla="*/ 38035 h 164394"/>
                  <a:gd name="connsiteX48" fmla="*/ 149400 w 156165"/>
                  <a:gd name="connsiteY48" fmla="*/ 35475 h 164394"/>
                  <a:gd name="connsiteX49" fmla="*/ 150497 w 156165"/>
                  <a:gd name="connsiteY49" fmla="*/ 34012 h 164394"/>
                  <a:gd name="connsiteX50" fmla="*/ 150314 w 156165"/>
                  <a:gd name="connsiteY50" fmla="*/ 31269 h 164394"/>
                  <a:gd name="connsiteX51" fmla="*/ 148851 w 156165"/>
                  <a:gd name="connsiteY51" fmla="*/ 32184 h 164394"/>
                  <a:gd name="connsiteX52" fmla="*/ 146291 w 156165"/>
                  <a:gd name="connsiteY52" fmla="*/ 32184 h 164394"/>
                  <a:gd name="connsiteX53" fmla="*/ 145011 w 156165"/>
                  <a:gd name="connsiteY53" fmla="*/ 31635 h 164394"/>
                  <a:gd name="connsiteX54" fmla="*/ 142634 w 156165"/>
                  <a:gd name="connsiteY54" fmla="*/ 26881 h 164394"/>
                  <a:gd name="connsiteX55" fmla="*/ 142085 w 156165"/>
                  <a:gd name="connsiteY55" fmla="*/ 24869 h 164394"/>
                  <a:gd name="connsiteX56" fmla="*/ 140073 w 156165"/>
                  <a:gd name="connsiteY56" fmla="*/ 24138 h 164394"/>
                  <a:gd name="connsiteX57" fmla="*/ 137331 w 156165"/>
                  <a:gd name="connsiteY57" fmla="*/ 19932 h 164394"/>
                  <a:gd name="connsiteX58" fmla="*/ 136599 w 156165"/>
                  <a:gd name="connsiteY58" fmla="*/ 19932 h 164394"/>
                  <a:gd name="connsiteX59" fmla="*/ 134405 w 156165"/>
                  <a:gd name="connsiteY59" fmla="*/ 21761 h 164394"/>
                  <a:gd name="connsiteX60" fmla="*/ 128919 w 156165"/>
                  <a:gd name="connsiteY60" fmla="*/ 19932 h 164394"/>
                  <a:gd name="connsiteX61" fmla="*/ 125627 w 156165"/>
                  <a:gd name="connsiteY61" fmla="*/ 19383 h 164394"/>
                  <a:gd name="connsiteX62" fmla="*/ 121239 w 156165"/>
                  <a:gd name="connsiteY62" fmla="*/ 21029 h 164394"/>
                  <a:gd name="connsiteX63" fmla="*/ 115387 w 156165"/>
                  <a:gd name="connsiteY63" fmla="*/ 22309 h 164394"/>
                  <a:gd name="connsiteX64" fmla="*/ 111913 w 156165"/>
                  <a:gd name="connsiteY64" fmla="*/ 23955 h 164394"/>
                  <a:gd name="connsiteX65" fmla="*/ 109353 w 156165"/>
                  <a:gd name="connsiteY65" fmla="*/ 24138 h 164394"/>
                  <a:gd name="connsiteX66" fmla="*/ 108072 w 156165"/>
                  <a:gd name="connsiteY66" fmla="*/ 26881 h 164394"/>
                  <a:gd name="connsiteX67" fmla="*/ 106609 w 156165"/>
                  <a:gd name="connsiteY67" fmla="*/ 28344 h 164394"/>
                  <a:gd name="connsiteX68" fmla="*/ 102952 w 156165"/>
                  <a:gd name="connsiteY68" fmla="*/ 26698 h 164394"/>
                  <a:gd name="connsiteX69" fmla="*/ 102404 w 156165"/>
                  <a:gd name="connsiteY69" fmla="*/ 24686 h 164394"/>
                  <a:gd name="connsiteX70" fmla="*/ 101672 w 156165"/>
                  <a:gd name="connsiteY70" fmla="*/ 24869 h 164394"/>
                  <a:gd name="connsiteX71" fmla="*/ 100941 w 156165"/>
                  <a:gd name="connsiteY71" fmla="*/ 26149 h 164394"/>
                  <a:gd name="connsiteX72" fmla="*/ 98929 w 156165"/>
                  <a:gd name="connsiteY72" fmla="*/ 26149 h 164394"/>
                  <a:gd name="connsiteX73" fmla="*/ 98746 w 156165"/>
                  <a:gd name="connsiteY73" fmla="*/ 26515 h 164394"/>
                  <a:gd name="connsiteX74" fmla="*/ 95455 w 156165"/>
                  <a:gd name="connsiteY74" fmla="*/ 24686 h 164394"/>
                  <a:gd name="connsiteX75" fmla="*/ 95089 w 156165"/>
                  <a:gd name="connsiteY75" fmla="*/ 23041 h 164394"/>
                  <a:gd name="connsiteX76" fmla="*/ 93260 w 156165"/>
                  <a:gd name="connsiteY76" fmla="*/ 21578 h 164394"/>
                  <a:gd name="connsiteX77" fmla="*/ 91798 w 156165"/>
                  <a:gd name="connsiteY77" fmla="*/ 21395 h 164394"/>
                  <a:gd name="connsiteX78" fmla="*/ 91798 w 156165"/>
                  <a:gd name="connsiteY78" fmla="*/ 19200 h 164394"/>
                  <a:gd name="connsiteX79" fmla="*/ 91249 w 156165"/>
                  <a:gd name="connsiteY79" fmla="*/ 17921 h 164394"/>
                  <a:gd name="connsiteX80" fmla="*/ 90152 w 156165"/>
                  <a:gd name="connsiteY80" fmla="*/ 17189 h 164394"/>
                  <a:gd name="connsiteX81" fmla="*/ 88140 w 156165"/>
                  <a:gd name="connsiteY81" fmla="*/ 14446 h 164394"/>
                  <a:gd name="connsiteX82" fmla="*/ 87409 w 156165"/>
                  <a:gd name="connsiteY82" fmla="*/ 14080 h 164394"/>
                  <a:gd name="connsiteX83" fmla="*/ 86860 w 156165"/>
                  <a:gd name="connsiteY83" fmla="*/ 13166 h 164394"/>
                  <a:gd name="connsiteX84" fmla="*/ 86677 w 156165"/>
                  <a:gd name="connsiteY84" fmla="*/ 10972 h 164394"/>
                  <a:gd name="connsiteX85" fmla="*/ 86312 w 156165"/>
                  <a:gd name="connsiteY85" fmla="*/ 10423 h 164394"/>
                  <a:gd name="connsiteX86" fmla="*/ 85397 w 156165"/>
                  <a:gd name="connsiteY86" fmla="*/ 10240 h 164394"/>
                  <a:gd name="connsiteX87" fmla="*/ 80094 w 156165"/>
                  <a:gd name="connsiteY87" fmla="*/ 11154 h 164394"/>
                  <a:gd name="connsiteX88" fmla="*/ 78997 w 156165"/>
                  <a:gd name="connsiteY88" fmla="*/ 10606 h 164394"/>
                  <a:gd name="connsiteX89" fmla="*/ 77351 w 156165"/>
                  <a:gd name="connsiteY89" fmla="*/ 8046 h 164394"/>
                  <a:gd name="connsiteX90" fmla="*/ 76071 w 156165"/>
                  <a:gd name="connsiteY90" fmla="*/ 7132 h 164394"/>
                  <a:gd name="connsiteX91" fmla="*/ 70951 w 156165"/>
                  <a:gd name="connsiteY91" fmla="*/ 7132 h 164394"/>
                  <a:gd name="connsiteX92" fmla="*/ 69671 w 156165"/>
                  <a:gd name="connsiteY92" fmla="*/ 7497 h 164394"/>
                  <a:gd name="connsiteX93" fmla="*/ 68025 w 156165"/>
                  <a:gd name="connsiteY93" fmla="*/ 10423 h 164394"/>
                  <a:gd name="connsiteX94" fmla="*/ 66380 w 156165"/>
                  <a:gd name="connsiteY94" fmla="*/ 10606 h 164394"/>
                  <a:gd name="connsiteX95" fmla="*/ 64551 w 156165"/>
                  <a:gd name="connsiteY95" fmla="*/ 12435 h 164394"/>
                  <a:gd name="connsiteX96" fmla="*/ 60528 w 156165"/>
                  <a:gd name="connsiteY96" fmla="*/ 12435 h 164394"/>
                  <a:gd name="connsiteX97" fmla="*/ 60894 w 156165"/>
                  <a:gd name="connsiteY97" fmla="*/ 11337 h 164394"/>
                  <a:gd name="connsiteX98" fmla="*/ 60528 w 156165"/>
                  <a:gd name="connsiteY98" fmla="*/ 6034 h 164394"/>
                  <a:gd name="connsiteX99" fmla="*/ 59614 w 156165"/>
                  <a:gd name="connsiteY99" fmla="*/ 4389 h 164394"/>
                  <a:gd name="connsiteX100" fmla="*/ 59979 w 156165"/>
                  <a:gd name="connsiteY100" fmla="*/ 3840 h 164394"/>
                  <a:gd name="connsiteX101" fmla="*/ 59796 w 156165"/>
                  <a:gd name="connsiteY101" fmla="*/ 1280 h 164394"/>
                  <a:gd name="connsiteX102" fmla="*/ 58882 w 156165"/>
                  <a:gd name="connsiteY102" fmla="*/ 0 h 164394"/>
                  <a:gd name="connsiteX103" fmla="*/ 57236 w 156165"/>
                  <a:gd name="connsiteY103" fmla="*/ 549 h 164394"/>
                  <a:gd name="connsiteX104" fmla="*/ 54859 w 156165"/>
                  <a:gd name="connsiteY104" fmla="*/ 549 h 164394"/>
                  <a:gd name="connsiteX105" fmla="*/ 53396 w 156165"/>
                  <a:gd name="connsiteY105" fmla="*/ 3840 h 164394"/>
                  <a:gd name="connsiteX106" fmla="*/ 52665 w 156165"/>
                  <a:gd name="connsiteY106" fmla="*/ 3840 h 164394"/>
                  <a:gd name="connsiteX107" fmla="*/ 50287 w 156165"/>
                  <a:gd name="connsiteY107" fmla="*/ 2194 h 164394"/>
                  <a:gd name="connsiteX108" fmla="*/ 48825 w 156165"/>
                  <a:gd name="connsiteY108" fmla="*/ 2194 h 164394"/>
                  <a:gd name="connsiteX109" fmla="*/ 47910 w 156165"/>
                  <a:gd name="connsiteY109" fmla="*/ 3474 h 164394"/>
                  <a:gd name="connsiteX110" fmla="*/ 47910 w 156165"/>
                  <a:gd name="connsiteY110" fmla="*/ 5669 h 164394"/>
                  <a:gd name="connsiteX111" fmla="*/ 48642 w 156165"/>
                  <a:gd name="connsiteY111" fmla="*/ 8229 h 164394"/>
                  <a:gd name="connsiteX112" fmla="*/ 47545 w 156165"/>
                  <a:gd name="connsiteY112" fmla="*/ 9692 h 164394"/>
                  <a:gd name="connsiteX113" fmla="*/ 42607 w 156165"/>
                  <a:gd name="connsiteY113" fmla="*/ 9692 h 164394"/>
                  <a:gd name="connsiteX114" fmla="*/ 39864 w 156165"/>
                  <a:gd name="connsiteY114" fmla="*/ 10789 h 164394"/>
                  <a:gd name="connsiteX115" fmla="*/ 39682 w 156165"/>
                  <a:gd name="connsiteY115" fmla="*/ 12435 h 164394"/>
                  <a:gd name="connsiteX116" fmla="*/ 38584 w 156165"/>
                  <a:gd name="connsiteY116" fmla="*/ 14629 h 164394"/>
                  <a:gd name="connsiteX117" fmla="*/ 36938 w 156165"/>
                  <a:gd name="connsiteY117" fmla="*/ 14446 h 164394"/>
                  <a:gd name="connsiteX118" fmla="*/ 35110 w 156165"/>
                  <a:gd name="connsiteY118" fmla="*/ 13166 h 164394"/>
                  <a:gd name="connsiteX119" fmla="*/ 33281 w 156165"/>
                  <a:gd name="connsiteY119" fmla="*/ 11337 h 164394"/>
                  <a:gd name="connsiteX120" fmla="*/ 32367 w 156165"/>
                  <a:gd name="connsiteY120" fmla="*/ 11154 h 164394"/>
                  <a:gd name="connsiteX121" fmla="*/ 31087 w 156165"/>
                  <a:gd name="connsiteY121" fmla="*/ 11886 h 164394"/>
                  <a:gd name="connsiteX122" fmla="*/ 30721 w 156165"/>
                  <a:gd name="connsiteY122" fmla="*/ 12435 h 164394"/>
                  <a:gd name="connsiteX123" fmla="*/ 30173 w 156165"/>
                  <a:gd name="connsiteY123" fmla="*/ 12435 h 164394"/>
                  <a:gd name="connsiteX124" fmla="*/ 29624 w 156165"/>
                  <a:gd name="connsiteY124" fmla="*/ 9692 h 164394"/>
                  <a:gd name="connsiteX125" fmla="*/ 27795 w 156165"/>
                  <a:gd name="connsiteY125" fmla="*/ 7132 h 164394"/>
                  <a:gd name="connsiteX126" fmla="*/ 25967 w 156165"/>
                  <a:gd name="connsiteY126" fmla="*/ 6766 h 164394"/>
                  <a:gd name="connsiteX127" fmla="*/ 24321 w 156165"/>
                  <a:gd name="connsiteY127" fmla="*/ 8229 h 164394"/>
                  <a:gd name="connsiteX128" fmla="*/ 22127 w 156165"/>
                  <a:gd name="connsiteY128" fmla="*/ 7863 h 164394"/>
                  <a:gd name="connsiteX129" fmla="*/ 21029 w 156165"/>
                  <a:gd name="connsiteY129" fmla="*/ 8229 h 164394"/>
                  <a:gd name="connsiteX130" fmla="*/ 19932 w 156165"/>
                  <a:gd name="connsiteY130" fmla="*/ 9509 h 164394"/>
                  <a:gd name="connsiteX131" fmla="*/ 19384 w 156165"/>
                  <a:gd name="connsiteY131" fmla="*/ 11337 h 164394"/>
                  <a:gd name="connsiteX132" fmla="*/ 17921 w 156165"/>
                  <a:gd name="connsiteY132" fmla="*/ 12983 h 164394"/>
                  <a:gd name="connsiteX133" fmla="*/ 14995 w 156165"/>
                  <a:gd name="connsiteY133" fmla="*/ 13715 h 164394"/>
                  <a:gd name="connsiteX134" fmla="*/ 14812 w 156165"/>
                  <a:gd name="connsiteY134" fmla="*/ 14812 h 164394"/>
                  <a:gd name="connsiteX135" fmla="*/ 11704 w 156165"/>
                  <a:gd name="connsiteY135" fmla="*/ 17921 h 164394"/>
                  <a:gd name="connsiteX136" fmla="*/ 11520 w 156165"/>
                  <a:gd name="connsiteY136" fmla="*/ 19200 h 164394"/>
                  <a:gd name="connsiteX137" fmla="*/ 10423 w 156165"/>
                  <a:gd name="connsiteY137" fmla="*/ 20298 h 164394"/>
                  <a:gd name="connsiteX138" fmla="*/ 10972 w 156165"/>
                  <a:gd name="connsiteY138" fmla="*/ 24138 h 164394"/>
                  <a:gd name="connsiteX139" fmla="*/ 10606 w 156165"/>
                  <a:gd name="connsiteY139" fmla="*/ 32367 h 164394"/>
                  <a:gd name="connsiteX140" fmla="*/ 10972 w 156165"/>
                  <a:gd name="connsiteY140" fmla="*/ 33098 h 164394"/>
                  <a:gd name="connsiteX141" fmla="*/ 14264 w 156165"/>
                  <a:gd name="connsiteY141" fmla="*/ 35293 h 164394"/>
                  <a:gd name="connsiteX142" fmla="*/ 17738 w 156165"/>
                  <a:gd name="connsiteY142" fmla="*/ 34927 h 164394"/>
                  <a:gd name="connsiteX143" fmla="*/ 17006 w 156165"/>
                  <a:gd name="connsiteY143" fmla="*/ 41327 h 164394"/>
                  <a:gd name="connsiteX144" fmla="*/ 18469 w 156165"/>
                  <a:gd name="connsiteY144" fmla="*/ 40961 h 164394"/>
                  <a:gd name="connsiteX145" fmla="*/ 20481 w 156165"/>
                  <a:gd name="connsiteY145" fmla="*/ 43339 h 164394"/>
                  <a:gd name="connsiteX146" fmla="*/ 20481 w 156165"/>
                  <a:gd name="connsiteY146" fmla="*/ 44070 h 164394"/>
                  <a:gd name="connsiteX147" fmla="*/ 19201 w 156165"/>
                  <a:gd name="connsiteY147" fmla="*/ 44618 h 164394"/>
                  <a:gd name="connsiteX148" fmla="*/ 17738 w 156165"/>
                  <a:gd name="connsiteY148" fmla="*/ 46447 h 164394"/>
                  <a:gd name="connsiteX149" fmla="*/ 16092 w 156165"/>
                  <a:gd name="connsiteY149" fmla="*/ 50653 h 164394"/>
                  <a:gd name="connsiteX150" fmla="*/ 17189 w 156165"/>
                  <a:gd name="connsiteY150" fmla="*/ 50287 h 164394"/>
                  <a:gd name="connsiteX151" fmla="*/ 18652 w 156165"/>
                  <a:gd name="connsiteY151" fmla="*/ 51385 h 164394"/>
                  <a:gd name="connsiteX152" fmla="*/ 20115 w 156165"/>
                  <a:gd name="connsiteY152" fmla="*/ 51385 h 164394"/>
                  <a:gd name="connsiteX153" fmla="*/ 20115 w 156165"/>
                  <a:gd name="connsiteY153" fmla="*/ 53945 h 164394"/>
                  <a:gd name="connsiteX154" fmla="*/ 21761 w 156165"/>
                  <a:gd name="connsiteY154" fmla="*/ 55408 h 164394"/>
                  <a:gd name="connsiteX155" fmla="*/ 21578 w 156165"/>
                  <a:gd name="connsiteY155" fmla="*/ 57785 h 164394"/>
                  <a:gd name="connsiteX156" fmla="*/ 22127 w 156165"/>
                  <a:gd name="connsiteY156" fmla="*/ 61991 h 164394"/>
                  <a:gd name="connsiteX157" fmla="*/ 21395 w 156165"/>
                  <a:gd name="connsiteY157" fmla="*/ 61991 h 164394"/>
                  <a:gd name="connsiteX158" fmla="*/ 20115 w 156165"/>
                  <a:gd name="connsiteY158" fmla="*/ 59248 h 164394"/>
                  <a:gd name="connsiteX159" fmla="*/ 18652 w 156165"/>
                  <a:gd name="connsiteY159" fmla="*/ 59796 h 164394"/>
                  <a:gd name="connsiteX160" fmla="*/ 17372 w 156165"/>
                  <a:gd name="connsiteY160" fmla="*/ 59431 h 164394"/>
                  <a:gd name="connsiteX161" fmla="*/ 15909 w 156165"/>
                  <a:gd name="connsiteY161" fmla="*/ 57785 h 164394"/>
                  <a:gd name="connsiteX162" fmla="*/ 11704 w 156165"/>
                  <a:gd name="connsiteY162" fmla="*/ 57419 h 164394"/>
                  <a:gd name="connsiteX163" fmla="*/ 7863 w 156165"/>
                  <a:gd name="connsiteY163" fmla="*/ 58882 h 164394"/>
                  <a:gd name="connsiteX164" fmla="*/ 7863 w 156165"/>
                  <a:gd name="connsiteY164" fmla="*/ 59431 h 164394"/>
                  <a:gd name="connsiteX165" fmla="*/ 8595 w 156165"/>
                  <a:gd name="connsiteY165" fmla="*/ 59796 h 164394"/>
                  <a:gd name="connsiteX166" fmla="*/ 9143 w 156165"/>
                  <a:gd name="connsiteY166" fmla="*/ 61991 h 164394"/>
                  <a:gd name="connsiteX167" fmla="*/ 8046 w 156165"/>
                  <a:gd name="connsiteY167" fmla="*/ 64368 h 164394"/>
                  <a:gd name="connsiteX168" fmla="*/ 8960 w 156165"/>
                  <a:gd name="connsiteY168" fmla="*/ 65282 h 164394"/>
                  <a:gd name="connsiteX169" fmla="*/ 12069 w 156165"/>
                  <a:gd name="connsiteY169" fmla="*/ 65099 h 164394"/>
                  <a:gd name="connsiteX170" fmla="*/ 13715 w 156165"/>
                  <a:gd name="connsiteY170" fmla="*/ 65648 h 164394"/>
                  <a:gd name="connsiteX171" fmla="*/ 14081 w 156165"/>
                  <a:gd name="connsiteY171" fmla="*/ 67111 h 164394"/>
                  <a:gd name="connsiteX172" fmla="*/ 13715 w 156165"/>
                  <a:gd name="connsiteY172" fmla="*/ 68025 h 164394"/>
                  <a:gd name="connsiteX173" fmla="*/ 14629 w 156165"/>
                  <a:gd name="connsiteY173" fmla="*/ 68208 h 164394"/>
                  <a:gd name="connsiteX174" fmla="*/ 14995 w 156165"/>
                  <a:gd name="connsiteY174" fmla="*/ 69122 h 164394"/>
                  <a:gd name="connsiteX175" fmla="*/ 12983 w 156165"/>
                  <a:gd name="connsiteY175" fmla="*/ 70585 h 164394"/>
                  <a:gd name="connsiteX176" fmla="*/ 12435 w 156165"/>
                  <a:gd name="connsiteY176" fmla="*/ 72962 h 164394"/>
                  <a:gd name="connsiteX177" fmla="*/ 12435 w 156165"/>
                  <a:gd name="connsiteY177" fmla="*/ 76620 h 164394"/>
                  <a:gd name="connsiteX178" fmla="*/ 10423 w 156165"/>
                  <a:gd name="connsiteY178" fmla="*/ 79728 h 164394"/>
                  <a:gd name="connsiteX179" fmla="*/ 10241 w 156165"/>
                  <a:gd name="connsiteY179" fmla="*/ 81740 h 164394"/>
                  <a:gd name="connsiteX180" fmla="*/ 3657 w 156165"/>
                  <a:gd name="connsiteY180" fmla="*/ 81557 h 164394"/>
                  <a:gd name="connsiteX181" fmla="*/ 2195 w 156165"/>
                  <a:gd name="connsiteY181" fmla="*/ 82471 h 164394"/>
                  <a:gd name="connsiteX182" fmla="*/ 2926 w 156165"/>
                  <a:gd name="connsiteY182" fmla="*/ 84666 h 164394"/>
                  <a:gd name="connsiteX183" fmla="*/ 3474 w 156165"/>
                  <a:gd name="connsiteY183" fmla="*/ 88871 h 164394"/>
                  <a:gd name="connsiteX184" fmla="*/ 4572 w 156165"/>
                  <a:gd name="connsiteY184" fmla="*/ 89420 h 164394"/>
                  <a:gd name="connsiteX185" fmla="*/ 5669 w 156165"/>
                  <a:gd name="connsiteY185" fmla="*/ 90883 h 164394"/>
                  <a:gd name="connsiteX186" fmla="*/ 5669 w 156165"/>
                  <a:gd name="connsiteY186" fmla="*/ 91980 h 164394"/>
                  <a:gd name="connsiteX187" fmla="*/ 7681 w 156165"/>
                  <a:gd name="connsiteY187" fmla="*/ 93260 h 164394"/>
                  <a:gd name="connsiteX188" fmla="*/ 6035 w 156165"/>
                  <a:gd name="connsiteY188" fmla="*/ 100940 h 164394"/>
                  <a:gd name="connsiteX189" fmla="*/ 5486 w 156165"/>
                  <a:gd name="connsiteY189" fmla="*/ 101855 h 164394"/>
                  <a:gd name="connsiteX190" fmla="*/ 1646 w 156165"/>
                  <a:gd name="connsiteY190" fmla="*/ 105329 h 164394"/>
                  <a:gd name="connsiteX191" fmla="*/ 0 w 156165"/>
                  <a:gd name="connsiteY191" fmla="*/ 108438 h 164394"/>
                  <a:gd name="connsiteX192" fmla="*/ 183 w 156165"/>
                  <a:gd name="connsiteY192" fmla="*/ 108986 h 164394"/>
                  <a:gd name="connsiteX193" fmla="*/ 1280 w 156165"/>
                  <a:gd name="connsiteY193" fmla="*/ 108986 h 164394"/>
                  <a:gd name="connsiteX194" fmla="*/ 1646 w 156165"/>
                  <a:gd name="connsiteY194" fmla="*/ 109718 h 164394"/>
                  <a:gd name="connsiteX195" fmla="*/ 3292 w 156165"/>
                  <a:gd name="connsiteY195" fmla="*/ 109535 h 164394"/>
                  <a:gd name="connsiteX196" fmla="*/ 3840 w 156165"/>
                  <a:gd name="connsiteY196" fmla="*/ 110632 h 164394"/>
                  <a:gd name="connsiteX197" fmla="*/ 4755 w 156165"/>
                  <a:gd name="connsiteY197" fmla="*/ 111181 h 164394"/>
                  <a:gd name="connsiteX198" fmla="*/ 6766 w 156165"/>
                  <a:gd name="connsiteY198" fmla="*/ 111181 h 164394"/>
                  <a:gd name="connsiteX199" fmla="*/ 10241 w 156165"/>
                  <a:gd name="connsiteY199" fmla="*/ 113375 h 164394"/>
                  <a:gd name="connsiteX200" fmla="*/ 14629 w 156165"/>
                  <a:gd name="connsiteY200" fmla="*/ 113192 h 164394"/>
                  <a:gd name="connsiteX201" fmla="*/ 15544 w 156165"/>
                  <a:gd name="connsiteY201" fmla="*/ 113558 h 164394"/>
                  <a:gd name="connsiteX202" fmla="*/ 17738 w 156165"/>
                  <a:gd name="connsiteY202" fmla="*/ 116484 h 164394"/>
                  <a:gd name="connsiteX203" fmla="*/ 17738 w 156165"/>
                  <a:gd name="connsiteY203" fmla="*/ 118312 h 164394"/>
                  <a:gd name="connsiteX204" fmla="*/ 18835 w 156165"/>
                  <a:gd name="connsiteY204" fmla="*/ 119044 h 164394"/>
                  <a:gd name="connsiteX205" fmla="*/ 20298 w 156165"/>
                  <a:gd name="connsiteY205" fmla="*/ 121238 h 164394"/>
                  <a:gd name="connsiteX206" fmla="*/ 21029 w 156165"/>
                  <a:gd name="connsiteY206" fmla="*/ 123250 h 164394"/>
                  <a:gd name="connsiteX207" fmla="*/ 23590 w 156165"/>
                  <a:gd name="connsiteY207" fmla="*/ 123616 h 164394"/>
                  <a:gd name="connsiteX208" fmla="*/ 26150 w 156165"/>
                  <a:gd name="connsiteY208" fmla="*/ 125810 h 164394"/>
                  <a:gd name="connsiteX209" fmla="*/ 28710 w 156165"/>
                  <a:gd name="connsiteY209" fmla="*/ 125261 h 164394"/>
                  <a:gd name="connsiteX210" fmla="*/ 28710 w 156165"/>
                  <a:gd name="connsiteY210" fmla="*/ 127639 h 164394"/>
                  <a:gd name="connsiteX211" fmla="*/ 29807 w 156165"/>
                  <a:gd name="connsiteY211" fmla="*/ 129833 h 164394"/>
                  <a:gd name="connsiteX212" fmla="*/ 30538 w 156165"/>
                  <a:gd name="connsiteY212" fmla="*/ 132942 h 164394"/>
                  <a:gd name="connsiteX213" fmla="*/ 29441 w 156165"/>
                  <a:gd name="connsiteY213" fmla="*/ 136233 h 164394"/>
                  <a:gd name="connsiteX214" fmla="*/ 30538 w 156165"/>
                  <a:gd name="connsiteY214" fmla="*/ 138610 h 164394"/>
                  <a:gd name="connsiteX215" fmla="*/ 30355 w 156165"/>
                  <a:gd name="connsiteY215" fmla="*/ 138976 h 164394"/>
                  <a:gd name="connsiteX216" fmla="*/ 28527 w 156165"/>
                  <a:gd name="connsiteY216" fmla="*/ 138976 h 164394"/>
                  <a:gd name="connsiteX217" fmla="*/ 27795 w 156165"/>
                  <a:gd name="connsiteY217" fmla="*/ 140622 h 164394"/>
                  <a:gd name="connsiteX218" fmla="*/ 27795 w 156165"/>
                  <a:gd name="connsiteY218" fmla="*/ 144096 h 164394"/>
                  <a:gd name="connsiteX219" fmla="*/ 26332 w 156165"/>
                  <a:gd name="connsiteY219" fmla="*/ 144462 h 164394"/>
                  <a:gd name="connsiteX220" fmla="*/ 25967 w 156165"/>
                  <a:gd name="connsiteY220" fmla="*/ 145193 h 164394"/>
                  <a:gd name="connsiteX221" fmla="*/ 26332 w 156165"/>
                  <a:gd name="connsiteY221" fmla="*/ 147936 h 164394"/>
                  <a:gd name="connsiteX222" fmla="*/ 25601 w 156165"/>
                  <a:gd name="connsiteY222" fmla="*/ 150131 h 164394"/>
                  <a:gd name="connsiteX223" fmla="*/ 25967 w 156165"/>
                  <a:gd name="connsiteY223" fmla="*/ 162383 h 1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56165" h="164394">
                    <a:moveTo>
                      <a:pt x="25967" y="162383"/>
                    </a:moveTo>
                    <a:lnTo>
                      <a:pt x="26515" y="163663"/>
                    </a:lnTo>
                    <a:lnTo>
                      <a:pt x="33830" y="164394"/>
                    </a:lnTo>
                    <a:lnTo>
                      <a:pt x="44985" y="158177"/>
                    </a:lnTo>
                    <a:lnTo>
                      <a:pt x="55956" y="154154"/>
                    </a:lnTo>
                    <a:lnTo>
                      <a:pt x="62540" y="150862"/>
                    </a:lnTo>
                    <a:lnTo>
                      <a:pt x="73877" y="147936"/>
                    </a:lnTo>
                    <a:lnTo>
                      <a:pt x="80094" y="147388"/>
                    </a:lnTo>
                    <a:lnTo>
                      <a:pt x="96186" y="144096"/>
                    </a:lnTo>
                    <a:lnTo>
                      <a:pt x="101124" y="143913"/>
                    </a:lnTo>
                    <a:lnTo>
                      <a:pt x="111181" y="142451"/>
                    </a:lnTo>
                    <a:lnTo>
                      <a:pt x="119410" y="142268"/>
                    </a:lnTo>
                    <a:lnTo>
                      <a:pt x="126907" y="144645"/>
                    </a:lnTo>
                    <a:lnTo>
                      <a:pt x="136416" y="146474"/>
                    </a:lnTo>
                    <a:lnTo>
                      <a:pt x="138062" y="146656"/>
                    </a:lnTo>
                    <a:lnTo>
                      <a:pt x="139159" y="145742"/>
                    </a:lnTo>
                    <a:lnTo>
                      <a:pt x="141354" y="142999"/>
                    </a:lnTo>
                    <a:lnTo>
                      <a:pt x="142268" y="142633"/>
                    </a:lnTo>
                    <a:lnTo>
                      <a:pt x="145011" y="142816"/>
                    </a:lnTo>
                    <a:lnTo>
                      <a:pt x="146657" y="143548"/>
                    </a:lnTo>
                    <a:lnTo>
                      <a:pt x="149582" y="143182"/>
                    </a:lnTo>
                    <a:lnTo>
                      <a:pt x="149582" y="136233"/>
                    </a:lnTo>
                    <a:lnTo>
                      <a:pt x="148485" y="130747"/>
                    </a:lnTo>
                    <a:lnTo>
                      <a:pt x="147571" y="129650"/>
                    </a:lnTo>
                    <a:lnTo>
                      <a:pt x="143914" y="129284"/>
                    </a:lnTo>
                    <a:lnTo>
                      <a:pt x="142268" y="127090"/>
                    </a:lnTo>
                    <a:lnTo>
                      <a:pt x="140439" y="119410"/>
                    </a:lnTo>
                    <a:lnTo>
                      <a:pt x="136965" y="110267"/>
                    </a:lnTo>
                    <a:lnTo>
                      <a:pt x="136965" y="106426"/>
                    </a:lnTo>
                    <a:lnTo>
                      <a:pt x="137696" y="98380"/>
                    </a:lnTo>
                    <a:lnTo>
                      <a:pt x="139342" y="95454"/>
                    </a:lnTo>
                    <a:lnTo>
                      <a:pt x="142268" y="92346"/>
                    </a:lnTo>
                    <a:lnTo>
                      <a:pt x="143548" y="89786"/>
                    </a:lnTo>
                    <a:lnTo>
                      <a:pt x="143731" y="84666"/>
                    </a:lnTo>
                    <a:lnTo>
                      <a:pt x="144462" y="80826"/>
                    </a:lnTo>
                    <a:lnTo>
                      <a:pt x="147571" y="74425"/>
                    </a:lnTo>
                    <a:lnTo>
                      <a:pt x="148851" y="70402"/>
                    </a:lnTo>
                    <a:lnTo>
                      <a:pt x="150497" y="69488"/>
                    </a:lnTo>
                    <a:lnTo>
                      <a:pt x="151777" y="67111"/>
                    </a:lnTo>
                    <a:lnTo>
                      <a:pt x="153423" y="66379"/>
                    </a:lnTo>
                    <a:lnTo>
                      <a:pt x="153423" y="64185"/>
                    </a:lnTo>
                    <a:lnTo>
                      <a:pt x="156166" y="63636"/>
                    </a:lnTo>
                    <a:lnTo>
                      <a:pt x="154885" y="56322"/>
                    </a:lnTo>
                    <a:lnTo>
                      <a:pt x="151411" y="43521"/>
                    </a:lnTo>
                    <a:lnTo>
                      <a:pt x="150131" y="42241"/>
                    </a:lnTo>
                    <a:lnTo>
                      <a:pt x="148302" y="41693"/>
                    </a:lnTo>
                    <a:lnTo>
                      <a:pt x="148668" y="40413"/>
                    </a:lnTo>
                    <a:lnTo>
                      <a:pt x="150862" y="38035"/>
                    </a:lnTo>
                    <a:lnTo>
                      <a:pt x="149400" y="35475"/>
                    </a:lnTo>
                    <a:lnTo>
                      <a:pt x="150497" y="34012"/>
                    </a:lnTo>
                    <a:lnTo>
                      <a:pt x="150314" y="31269"/>
                    </a:lnTo>
                    <a:lnTo>
                      <a:pt x="148851" y="32184"/>
                    </a:lnTo>
                    <a:lnTo>
                      <a:pt x="146291" y="32184"/>
                    </a:lnTo>
                    <a:lnTo>
                      <a:pt x="145011" y="31635"/>
                    </a:lnTo>
                    <a:lnTo>
                      <a:pt x="142634" y="26881"/>
                    </a:lnTo>
                    <a:lnTo>
                      <a:pt x="142085" y="24869"/>
                    </a:lnTo>
                    <a:lnTo>
                      <a:pt x="140073" y="24138"/>
                    </a:lnTo>
                    <a:lnTo>
                      <a:pt x="137331" y="19932"/>
                    </a:lnTo>
                    <a:lnTo>
                      <a:pt x="136599" y="19932"/>
                    </a:lnTo>
                    <a:lnTo>
                      <a:pt x="134405" y="21761"/>
                    </a:lnTo>
                    <a:lnTo>
                      <a:pt x="128919" y="19932"/>
                    </a:lnTo>
                    <a:lnTo>
                      <a:pt x="125627" y="19383"/>
                    </a:lnTo>
                    <a:lnTo>
                      <a:pt x="121239" y="21029"/>
                    </a:lnTo>
                    <a:lnTo>
                      <a:pt x="115387" y="22309"/>
                    </a:lnTo>
                    <a:lnTo>
                      <a:pt x="111913" y="23955"/>
                    </a:lnTo>
                    <a:lnTo>
                      <a:pt x="109353" y="24138"/>
                    </a:lnTo>
                    <a:lnTo>
                      <a:pt x="108072" y="26881"/>
                    </a:lnTo>
                    <a:lnTo>
                      <a:pt x="106609" y="28344"/>
                    </a:lnTo>
                    <a:lnTo>
                      <a:pt x="102952" y="26698"/>
                    </a:lnTo>
                    <a:lnTo>
                      <a:pt x="102404" y="24686"/>
                    </a:lnTo>
                    <a:lnTo>
                      <a:pt x="101672" y="24869"/>
                    </a:lnTo>
                    <a:lnTo>
                      <a:pt x="100941" y="26149"/>
                    </a:lnTo>
                    <a:lnTo>
                      <a:pt x="98929" y="26149"/>
                    </a:lnTo>
                    <a:lnTo>
                      <a:pt x="98746" y="26515"/>
                    </a:lnTo>
                    <a:lnTo>
                      <a:pt x="95455" y="24686"/>
                    </a:lnTo>
                    <a:lnTo>
                      <a:pt x="95089" y="23041"/>
                    </a:lnTo>
                    <a:lnTo>
                      <a:pt x="93260" y="21578"/>
                    </a:lnTo>
                    <a:lnTo>
                      <a:pt x="91798" y="21395"/>
                    </a:lnTo>
                    <a:lnTo>
                      <a:pt x="91798" y="19200"/>
                    </a:lnTo>
                    <a:lnTo>
                      <a:pt x="91249" y="17921"/>
                    </a:lnTo>
                    <a:lnTo>
                      <a:pt x="90152" y="17189"/>
                    </a:lnTo>
                    <a:lnTo>
                      <a:pt x="88140" y="14446"/>
                    </a:lnTo>
                    <a:lnTo>
                      <a:pt x="87409" y="14080"/>
                    </a:lnTo>
                    <a:lnTo>
                      <a:pt x="86860" y="13166"/>
                    </a:lnTo>
                    <a:lnTo>
                      <a:pt x="86677" y="10972"/>
                    </a:lnTo>
                    <a:lnTo>
                      <a:pt x="86312" y="10423"/>
                    </a:lnTo>
                    <a:lnTo>
                      <a:pt x="85397" y="10240"/>
                    </a:lnTo>
                    <a:lnTo>
                      <a:pt x="80094" y="11154"/>
                    </a:lnTo>
                    <a:lnTo>
                      <a:pt x="78997" y="10606"/>
                    </a:lnTo>
                    <a:lnTo>
                      <a:pt x="77351" y="8046"/>
                    </a:lnTo>
                    <a:lnTo>
                      <a:pt x="76071" y="7132"/>
                    </a:lnTo>
                    <a:lnTo>
                      <a:pt x="70951" y="7132"/>
                    </a:lnTo>
                    <a:lnTo>
                      <a:pt x="69671" y="7497"/>
                    </a:lnTo>
                    <a:lnTo>
                      <a:pt x="68025" y="10423"/>
                    </a:lnTo>
                    <a:lnTo>
                      <a:pt x="66380" y="10606"/>
                    </a:lnTo>
                    <a:lnTo>
                      <a:pt x="64551" y="12435"/>
                    </a:lnTo>
                    <a:lnTo>
                      <a:pt x="60528" y="12435"/>
                    </a:lnTo>
                    <a:lnTo>
                      <a:pt x="60894" y="11337"/>
                    </a:lnTo>
                    <a:lnTo>
                      <a:pt x="60528" y="6034"/>
                    </a:lnTo>
                    <a:lnTo>
                      <a:pt x="59614" y="4389"/>
                    </a:lnTo>
                    <a:lnTo>
                      <a:pt x="59979" y="3840"/>
                    </a:lnTo>
                    <a:lnTo>
                      <a:pt x="59796" y="1280"/>
                    </a:lnTo>
                    <a:lnTo>
                      <a:pt x="58882" y="0"/>
                    </a:lnTo>
                    <a:lnTo>
                      <a:pt x="57236" y="549"/>
                    </a:lnTo>
                    <a:lnTo>
                      <a:pt x="54859" y="549"/>
                    </a:lnTo>
                    <a:lnTo>
                      <a:pt x="53396" y="3840"/>
                    </a:lnTo>
                    <a:lnTo>
                      <a:pt x="52665" y="3840"/>
                    </a:lnTo>
                    <a:lnTo>
                      <a:pt x="50287" y="2194"/>
                    </a:lnTo>
                    <a:lnTo>
                      <a:pt x="48825" y="2194"/>
                    </a:lnTo>
                    <a:lnTo>
                      <a:pt x="47910" y="3474"/>
                    </a:lnTo>
                    <a:lnTo>
                      <a:pt x="47910" y="5669"/>
                    </a:lnTo>
                    <a:lnTo>
                      <a:pt x="48642" y="8229"/>
                    </a:lnTo>
                    <a:lnTo>
                      <a:pt x="47545" y="9692"/>
                    </a:lnTo>
                    <a:lnTo>
                      <a:pt x="42607" y="9692"/>
                    </a:lnTo>
                    <a:lnTo>
                      <a:pt x="39864" y="10789"/>
                    </a:lnTo>
                    <a:lnTo>
                      <a:pt x="39682" y="12435"/>
                    </a:lnTo>
                    <a:lnTo>
                      <a:pt x="38584" y="14629"/>
                    </a:lnTo>
                    <a:lnTo>
                      <a:pt x="36938" y="14446"/>
                    </a:lnTo>
                    <a:lnTo>
                      <a:pt x="35110" y="13166"/>
                    </a:lnTo>
                    <a:lnTo>
                      <a:pt x="33281" y="11337"/>
                    </a:lnTo>
                    <a:lnTo>
                      <a:pt x="32367" y="11154"/>
                    </a:lnTo>
                    <a:lnTo>
                      <a:pt x="31087" y="11886"/>
                    </a:lnTo>
                    <a:lnTo>
                      <a:pt x="30721" y="12435"/>
                    </a:lnTo>
                    <a:lnTo>
                      <a:pt x="30173" y="12435"/>
                    </a:lnTo>
                    <a:lnTo>
                      <a:pt x="29624" y="9692"/>
                    </a:lnTo>
                    <a:lnTo>
                      <a:pt x="27795" y="7132"/>
                    </a:lnTo>
                    <a:lnTo>
                      <a:pt x="25967" y="6766"/>
                    </a:lnTo>
                    <a:lnTo>
                      <a:pt x="24321" y="8229"/>
                    </a:lnTo>
                    <a:lnTo>
                      <a:pt x="22127" y="7863"/>
                    </a:lnTo>
                    <a:lnTo>
                      <a:pt x="21029" y="8229"/>
                    </a:lnTo>
                    <a:lnTo>
                      <a:pt x="19932" y="9509"/>
                    </a:lnTo>
                    <a:lnTo>
                      <a:pt x="19384" y="11337"/>
                    </a:lnTo>
                    <a:lnTo>
                      <a:pt x="17921" y="12983"/>
                    </a:lnTo>
                    <a:lnTo>
                      <a:pt x="14995" y="13715"/>
                    </a:lnTo>
                    <a:lnTo>
                      <a:pt x="14812" y="14812"/>
                    </a:lnTo>
                    <a:lnTo>
                      <a:pt x="11704" y="17921"/>
                    </a:lnTo>
                    <a:lnTo>
                      <a:pt x="11520" y="19200"/>
                    </a:lnTo>
                    <a:lnTo>
                      <a:pt x="10423" y="20298"/>
                    </a:lnTo>
                    <a:lnTo>
                      <a:pt x="10972" y="24138"/>
                    </a:lnTo>
                    <a:lnTo>
                      <a:pt x="10606" y="32367"/>
                    </a:lnTo>
                    <a:lnTo>
                      <a:pt x="10972" y="33098"/>
                    </a:lnTo>
                    <a:lnTo>
                      <a:pt x="14264" y="35293"/>
                    </a:lnTo>
                    <a:lnTo>
                      <a:pt x="17738" y="34927"/>
                    </a:lnTo>
                    <a:lnTo>
                      <a:pt x="17006" y="41327"/>
                    </a:lnTo>
                    <a:lnTo>
                      <a:pt x="18469" y="40961"/>
                    </a:lnTo>
                    <a:lnTo>
                      <a:pt x="20481" y="43339"/>
                    </a:lnTo>
                    <a:lnTo>
                      <a:pt x="20481" y="44070"/>
                    </a:lnTo>
                    <a:lnTo>
                      <a:pt x="19201" y="44618"/>
                    </a:lnTo>
                    <a:lnTo>
                      <a:pt x="17738" y="46447"/>
                    </a:lnTo>
                    <a:lnTo>
                      <a:pt x="16092" y="50653"/>
                    </a:lnTo>
                    <a:lnTo>
                      <a:pt x="17189" y="50287"/>
                    </a:lnTo>
                    <a:lnTo>
                      <a:pt x="18652" y="51385"/>
                    </a:lnTo>
                    <a:lnTo>
                      <a:pt x="20115" y="51385"/>
                    </a:lnTo>
                    <a:lnTo>
                      <a:pt x="20115" y="53945"/>
                    </a:lnTo>
                    <a:lnTo>
                      <a:pt x="21761" y="55408"/>
                    </a:lnTo>
                    <a:lnTo>
                      <a:pt x="21578" y="57785"/>
                    </a:lnTo>
                    <a:lnTo>
                      <a:pt x="22127" y="61991"/>
                    </a:lnTo>
                    <a:lnTo>
                      <a:pt x="21395" y="61991"/>
                    </a:lnTo>
                    <a:lnTo>
                      <a:pt x="20115" y="59248"/>
                    </a:lnTo>
                    <a:lnTo>
                      <a:pt x="18652" y="59796"/>
                    </a:lnTo>
                    <a:lnTo>
                      <a:pt x="17372" y="59431"/>
                    </a:lnTo>
                    <a:lnTo>
                      <a:pt x="15909" y="57785"/>
                    </a:lnTo>
                    <a:lnTo>
                      <a:pt x="11704" y="57419"/>
                    </a:lnTo>
                    <a:lnTo>
                      <a:pt x="7863" y="58882"/>
                    </a:lnTo>
                    <a:lnTo>
                      <a:pt x="7863" y="59431"/>
                    </a:lnTo>
                    <a:lnTo>
                      <a:pt x="8595" y="59796"/>
                    </a:lnTo>
                    <a:lnTo>
                      <a:pt x="9143" y="61991"/>
                    </a:lnTo>
                    <a:lnTo>
                      <a:pt x="8046" y="64368"/>
                    </a:lnTo>
                    <a:lnTo>
                      <a:pt x="8960" y="65282"/>
                    </a:lnTo>
                    <a:lnTo>
                      <a:pt x="12069" y="65099"/>
                    </a:lnTo>
                    <a:lnTo>
                      <a:pt x="13715" y="65648"/>
                    </a:lnTo>
                    <a:lnTo>
                      <a:pt x="14081" y="67111"/>
                    </a:lnTo>
                    <a:lnTo>
                      <a:pt x="13715" y="68025"/>
                    </a:lnTo>
                    <a:lnTo>
                      <a:pt x="14629" y="68208"/>
                    </a:lnTo>
                    <a:lnTo>
                      <a:pt x="14995" y="69122"/>
                    </a:lnTo>
                    <a:lnTo>
                      <a:pt x="12983" y="70585"/>
                    </a:lnTo>
                    <a:lnTo>
                      <a:pt x="12435" y="72962"/>
                    </a:lnTo>
                    <a:lnTo>
                      <a:pt x="12435" y="76620"/>
                    </a:lnTo>
                    <a:lnTo>
                      <a:pt x="10423" y="79728"/>
                    </a:lnTo>
                    <a:lnTo>
                      <a:pt x="10241" y="81740"/>
                    </a:lnTo>
                    <a:lnTo>
                      <a:pt x="3657" y="81557"/>
                    </a:lnTo>
                    <a:lnTo>
                      <a:pt x="2195" y="82471"/>
                    </a:lnTo>
                    <a:lnTo>
                      <a:pt x="2926" y="84666"/>
                    </a:lnTo>
                    <a:lnTo>
                      <a:pt x="3474" y="88871"/>
                    </a:lnTo>
                    <a:lnTo>
                      <a:pt x="4572" y="89420"/>
                    </a:lnTo>
                    <a:lnTo>
                      <a:pt x="5669" y="90883"/>
                    </a:lnTo>
                    <a:lnTo>
                      <a:pt x="5669" y="91980"/>
                    </a:lnTo>
                    <a:lnTo>
                      <a:pt x="7681" y="93260"/>
                    </a:lnTo>
                    <a:lnTo>
                      <a:pt x="6035" y="100940"/>
                    </a:lnTo>
                    <a:lnTo>
                      <a:pt x="5486" y="101855"/>
                    </a:lnTo>
                    <a:lnTo>
                      <a:pt x="1646" y="105329"/>
                    </a:lnTo>
                    <a:lnTo>
                      <a:pt x="0" y="108438"/>
                    </a:lnTo>
                    <a:lnTo>
                      <a:pt x="183" y="108986"/>
                    </a:lnTo>
                    <a:lnTo>
                      <a:pt x="1280" y="108986"/>
                    </a:lnTo>
                    <a:lnTo>
                      <a:pt x="1646" y="109718"/>
                    </a:lnTo>
                    <a:lnTo>
                      <a:pt x="3292" y="109535"/>
                    </a:lnTo>
                    <a:lnTo>
                      <a:pt x="3840" y="110632"/>
                    </a:lnTo>
                    <a:lnTo>
                      <a:pt x="4755" y="111181"/>
                    </a:lnTo>
                    <a:lnTo>
                      <a:pt x="6766" y="111181"/>
                    </a:lnTo>
                    <a:lnTo>
                      <a:pt x="10241" y="113375"/>
                    </a:lnTo>
                    <a:lnTo>
                      <a:pt x="14629" y="113192"/>
                    </a:lnTo>
                    <a:lnTo>
                      <a:pt x="15544" y="113558"/>
                    </a:lnTo>
                    <a:lnTo>
                      <a:pt x="17738" y="116484"/>
                    </a:lnTo>
                    <a:lnTo>
                      <a:pt x="17738" y="118312"/>
                    </a:lnTo>
                    <a:lnTo>
                      <a:pt x="18835" y="119044"/>
                    </a:lnTo>
                    <a:lnTo>
                      <a:pt x="20298" y="121238"/>
                    </a:lnTo>
                    <a:lnTo>
                      <a:pt x="21029" y="123250"/>
                    </a:lnTo>
                    <a:lnTo>
                      <a:pt x="23590" y="123616"/>
                    </a:lnTo>
                    <a:lnTo>
                      <a:pt x="26150" y="125810"/>
                    </a:lnTo>
                    <a:lnTo>
                      <a:pt x="28710" y="125261"/>
                    </a:lnTo>
                    <a:lnTo>
                      <a:pt x="28710" y="127639"/>
                    </a:lnTo>
                    <a:lnTo>
                      <a:pt x="29807" y="129833"/>
                    </a:lnTo>
                    <a:lnTo>
                      <a:pt x="30538" y="132942"/>
                    </a:lnTo>
                    <a:lnTo>
                      <a:pt x="29441" y="136233"/>
                    </a:lnTo>
                    <a:lnTo>
                      <a:pt x="30538" y="138610"/>
                    </a:lnTo>
                    <a:lnTo>
                      <a:pt x="30355" y="138976"/>
                    </a:lnTo>
                    <a:lnTo>
                      <a:pt x="28527" y="138976"/>
                    </a:lnTo>
                    <a:lnTo>
                      <a:pt x="27795" y="140622"/>
                    </a:lnTo>
                    <a:lnTo>
                      <a:pt x="27795" y="144096"/>
                    </a:lnTo>
                    <a:lnTo>
                      <a:pt x="26332" y="144462"/>
                    </a:lnTo>
                    <a:lnTo>
                      <a:pt x="25967" y="145193"/>
                    </a:lnTo>
                    <a:lnTo>
                      <a:pt x="26332" y="147936"/>
                    </a:lnTo>
                    <a:lnTo>
                      <a:pt x="25601" y="150131"/>
                    </a:lnTo>
                    <a:lnTo>
                      <a:pt x="25967" y="162383"/>
                    </a:lnTo>
                    <a:close/>
                  </a:path>
                </a:pathLst>
              </a:custGeom>
              <a:grpFill/>
              <a:ln w="18272" cap="flat">
                <a:noFill/>
                <a:prstDash val="solid"/>
                <a:miter/>
              </a:ln>
            </p:spPr>
            <p:txBody>
              <a:bodyPr rtlCol="0" anchor="ctr"/>
              <a:lstStyle/>
              <a:p>
                <a:endParaRPr lang="en-GB" sz="1463"/>
              </a:p>
            </p:txBody>
          </p:sp>
          <p:sp>
            <p:nvSpPr>
              <p:cNvPr id="762" name="Freeform: Shape 761">
                <a:extLst>
                  <a:ext uri="{FF2B5EF4-FFF2-40B4-BE49-F238E27FC236}">
                    <a16:creationId xmlns:a16="http://schemas.microsoft.com/office/drawing/2014/main" id="{10AB1061-988D-BDAA-A0F6-994CB015375D}"/>
                  </a:ext>
                </a:extLst>
              </p:cNvPr>
              <p:cNvSpPr/>
              <p:nvPr/>
            </p:nvSpPr>
            <p:spPr>
              <a:xfrm>
                <a:off x="5771520" y="4075456"/>
                <a:ext cx="156165" cy="164394"/>
              </a:xfrm>
              <a:custGeom>
                <a:avLst/>
                <a:gdLst>
                  <a:gd name="connsiteX0" fmla="*/ 25967 w 156165"/>
                  <a:gd name="connsiteY0" fmla="*/ 162383 h 164394"/>
                  <a:gd name="connsiteX1" fmla="*/ 26515 w 156165"/>
                  <a:gd name="connsiteY1" fmla="*/ 163663 h 164394"/>
                  <a:gd name="connsiteX2" fmla="*/ 33830 w 156165"/>
                  <a:gd name="connsiteY2" fmla="*/ 164394 h 164394"/>
                  <a:gd name="connsiteX3" fmla="*/ 44985 w 156165"/>
                  <a:gd name="connsiteY3" fmla="*/ 158177 h 164394"/>
                  <a:gd name="connsiteX4" fmla="*/ 55956 w 156165"/>
                  <a:gd name="connsiteY4" fmla="*/ 154154 h 164394"/>
                  <a:gd name="connsiteX5" fmla="*/ 62540 w 156165"/>
                  <a:gd name="connsiteY5" fmla="*/ 150862 h 164394"/>
                  <a:gd name="connsiteX6" fmla="*/ 73877 w 156165"/>
                  <a:gd name="connsiteY6" fmla="*/ 147936 h 164394"/>
                  <a:gd name="connsiteX7" fmla="*/ 80094 w 156165"/>
                  <a:gd name="connsiteY7" fmla="*/ 147388 h 164394"/>
                  <a:gd name="connsiteX8" fmla="*/ 96186 w 156165"/>
                  <a:gd name="connsiteY8" fmla="*/ 144096 h 164394"/>
                  <a:gd name="connsiteX9" fmla="*/ 101124 w 156165"/>
                  <a:gd name="connsiteY9" fmla="*/ 143913 h 164394"/>
                  <a:gd name="connsiteX10" fmla="*/ 111181 w 156165"/>
                  <a:gd name="connsiteY10" fmla="*/ 142451 h 164394"/>
                  <a:gd name="connsiteX11" fmla="*/ 119410 w 156165"/>
                  <a:gd name="connsiteY11" fmla="*/ 142268 h 164394"/>
                  <a:gd name="connsiteX12" fmla="*/ 126907 w 156165"/>
                  <a:gd name="connsiteY12" fmla="*/ 144645 h 164394"/>
                  <a:gd name="connsiteX13" fmla="*/ 136416 w 156165"/>
                  <a:gd name="connsiteY13" fmla="*/ 146474 h 164394"/>
                  <a:gd name="connsiteX14" fmla="*/ 138062 w 156165"/>
                  <a:gd name="connsiteY14" fmla="*/ 146656 h 164394"/>
                  <a:gd name="connsiteX15" fmla="*/ 139159 w 156165"/>
                  <a:gd name="connsiteY15" fmla="*/ 145742 h 164394"/>
                  <a:gd name="connsiteX16" fmla="*/ 141354 w 156165"/>
                  <a:gd name="connsiteY16" fmla="*/ 142999 h 164394"/>
                  <a:gd name="connsiteX17" fmla="*/ 142268 w 156165"/>
                  <a:gd name="connsiteY17" fmla="*/ 142633 h 164394"/>
                  <a:gd name="connsiteX18" fmla="*/ 145011 w 156165"/>
                  <a:gd name="connsiteY18" fmla="*/ 142816 h 164394"/>
                  <a:gd name="connsiteX19" fmla="*/ 146657 w 156165"/>
                  <a:gd name="connsiteY19" fmla="*/ 143548 h 164394"/>
                  <a:gd name="connsiteX20" fmla="*/ 149582 w 156165"/>
                  <a:gd name="connsiteY20" fmla="*/ 143182 h 164394"/>
                  <a:gd name="connsiteX21" fmla="*/ 149582 w 156165"/>
                  <a:gd name="connsiteY21" fmla="*/ 136233 h 164394"/>
                  <a:gd name="connsiteX22" fmla="*/ 148485 w 156165"/>
                  <a:gd name="connsiteY22" fmla="*/ 130747 h 164394"/>
                  <a:gd name="connsiteX23" fmla="*/ 147571 w 156165"/>
                  <a:gd name="connsiteY23" fmla="*/ 129650 h 164394"/>
                  <a:gd name="connsiteX24" fmla="*/ 143914 w 156165"/>
                  <a:gd name="connsiteY24" fmla="*/ 129284 h 164394"/>
                  <a:gd name="connsiteX25" fmla="*/ 142268 w 156165"/>
                  <a:gd name="connsiteY25" fmla="*/ 127090 h 164394"/>
                  <a:gd name="connsiteX26" fmla="*/ 140439 w 156165"/>
                  <a:gd name="connsiteY26" fmla="*/ 119410 h 164394"/>
                  <a:gd name="connsiteX27" fmla="*/ 136965 w 156165"/>
                  <a:gd name="connsiteY27" fmla="*/ 110267 h 164394"/>
                  <a:gd name="connsiteX28" fmla="*/ 136965 w 156165"/>
                  <a:gd name="connsiteY28" fmla="*/ 106426 h 164394"/>
                  <a:gd name="connsiteX29" fmla="*/ 137696 w 156165"/>
                  <a:gd name="connsiteY29" fmla="*/ 98380 h 164394"/>
                  <a:gd name="connsiteX30" fmla="*/ 139342 w 156165"/>
                  <a:gd name="connsiteY30" fmla="*/ 95454 h 164394"/>
                  <a:gd name="connsiteX31" fmla="*/ 142268 w 156165"/>
                  <a:gd name="connsiteY31" fmla="*/ 92346 h 164394"/>
                  <a:gd name="connsiteX32" fmla="*/ 143548 w 156165"/>
                  <a:gd name="connsiteY32" fmla="*/ 89786 h 164394"/>
                  <a:gd name="connsiteX33" fmla="*/ 143731 w 156165"/>
                  <a:gd name="connsiteY33" fmla="*/ 84666 h 164394"/>
                  <a:gd name="connsiteX34" fmla="*/ 144462 w 156165"/>
                  <a:gd name="connsiteY34" fmla="*/ 80826 h 164394"/>
                  <a:gd name="connsiteX35" fmla="*/ 147571 w 156165"/>
                  <a:gd name="connsiteY35" fmla="*/ 74425 h 164394"/>
                  <a:gd name="connsiteX36" fmla="*/ 148851 w 156165"/>
                  <a:gd name="connsiteY36" fmla="*/ 70402 h 164394"/>
                  <a:gd name="connsiteX37" fmla="*/ 150497 w 156165"/>
                  <a:gd name="connsiteY37" fmla="*/ 69488 h 164394"/>
                  <a:gd name="connsiteX38" fmla="*/ 151777 w 156165"/>
                  <a:gd name="connsiteY38" fmla="*/ 67111 h 164394"/>
                  <a:gd name="connsiteX39" fmla="*/ 153423 w 156165"/>
                  <a:gd name="connsiteY39" fmla="*/ 66379 h 164394"/>
                  <a:gd name="connsiteX40" fmla="*/ 153423 w 156165"/>
                  <a:gd name="connsiteY40" fmla="*/ 64185 h 164394"/>
                  <a:gd name="connsiteX41" fmla="*/ 156166 w 156165"/>
                  <a:gd name="connsiteY41" fmla="*/ 63636 h 164394"/>
                  <a:gd name="connsiteX42" fmla="*/ 154885 w 156165"/>
                  <a:gd name="connsiteY42" fmla="*/ 56322 h 164394"/>
                  <a:gd name="connsiteX43" fmla="*/ 151411 w 156165"/>
                  <a:gd name="connsiteY43" fmla="*/ 43521 h 164394"/>
                  <a:gd name="connsiteX44" fmla="*/ 150131 w 156165"/>
                  <a:gd name="connsiteY44" fmla="*/ 42241 h 164394"/>
                  <a:gd name="connsiteX45" fmla="*/ 148302 w 156165"/>
                  <a:gd name="connsiteY45" fmla="*/ 41693 h 164394"/>
                  <a:gd name="connsiteX46" fmla="*/ 148668 w 156165"/>
                  <a:gd name="connsiteY46" fmla="*/ 40413 h 164394"/>
                  <a:gd name="connsiteX47" fmla="*/ 150862 w 156165"/>
                  <a:gd name="connsiteY47" fmla="*/ 38035 h 164394"/>
                  <a:gd name="connsiteX48" fmla="*/ 149400 w 156165"/>
                  <a:gd name="connsiteY48" fmla="*/ 35475 h 164394"/>
                  <a:gd name="connsiteX49" fmla="*/ 150497 w 156165"/>
                  <a:gd name="connsiteY49" fmla="*/ 34012 h 164394"/>
                  <a:gd name="connsiteX50" fmla="*/ 150314 w 156165"/>
                  <a:gd name="connsiteY50" fmla="*/ 31269 h 164394"/>
                  <a:gd name="connsiteX51" fmla="*/ 148851 w 156165"/>
                  <a:gd name="connsiteY51" fmla="*/ 32184 h 164394"/>
                  <a:gd name="connsiteX52" fmla="*/ 146291 w 156165"/>
                  <a:gd name="connsiteY52" fmla="*/ 32184 h 164394"/>
                  <a:gd name="connsiteX53" fmla="*/ 145011 w 156165"/>
                  <a:gd name="connsiteY53" fmla="*/ 31635 h 164394"/>
                  <a:gd name="connsiteX54" fmla="*/ 142634 w 156165"/>
                  <a:gd name="connsiteY54" fmla="*/ 26881 h 164394"/>
                  <a:gd name="connsiteX55" fmla="*/ 142085 w 156165"/>
                  <a:gd name="connsiteY55" fmla="*/ 24869 h 164394"/>
                  <a:gd name="connsiteX56" fmla="*/ 140073 w 156165"/>
                  <a:gd name="connsiteY56" fmla="*/ 24138 h 164394"/>
                  <a:gd name="connsiteX57" fmla="*/ 137331 w 156165"/>
                  <a:gd name="connsiteY57" fmla="*/ 19932 h 164394"/>
                  <a:gd name="connsiteX58" fmla="*/ 136599 w 156165"/>
                  <a:gd name="connsiteY58" fmla="*/ 19932 h 164394"/>
                  <a:gd name="connsiteX59" fmla="*/ 134405 w 156165"/>
                  <a:gd name="connsiteY59" fmla="*/ 21761 h 164394"/>
                  <a:gd name="connsiteX60" fmla="*/ 128919 w 156165"/>
                  <a:gd name="connsiteY60" fmla="*/ 19932 h 164394"/>
                  <a:gd name="connsiteX61" fmla="*/ 125627 w 156165"/>
                  <a:gd name="connsiteY61" fmla="*/ 19383 h 164394"/>
                  <a:gd name="connsiteX62" fmla="*/ 121239 w 156165"/>
                  <a:gd name="connsiteY62" fmla="*/ 21029 h 164394"/>
                  <a:gd name="connsiteX63" fmla="*/ 115387 w 156165"/>
                  <a:gd name="connsiteY63" fmla="*/ 22309 h 164394"/>
                  <a:gd name="connsiteX64" fmla="*/ 111913 w 156165"/>
                  <a:gd name="connsiteY64" fmla="*/ 23955 h 164394"/>
                  <a:gd name="connsiteX65" fmla="*/ 109353 w 156165"/>
                  <a:gd name="connsiteY65" fmla="*/ 24138 h 164394"/>
                  <a:gd name="connsiteX66" fmla="*/ 108072 w 156165"/>
                  <a:gd name="connsiteY66" fmla="*/ 26881 h 164394"/>
                  <a:gd name="connsiteX67" fmla="*/ 106609 w 156165"/>
                  <a:gd name="connsiteY67" fmla="*/ 28344 h 164394"/>
                  <a:gd name="connsiteX68" fmla="*/ 102952 w 156165"/>
                  <a:gd name="connsiteY68" fmla="*/ 26698 h 164394"/>
                  <a:gd name="connsiteX69" fmla="*/ 102404 w 156165"/>
                  <a:gd name="connsiteY69" fmla="*/ 24686 h 164394"/>
                  <a:gd name="connsiteX70" fmla="*/ 101672 w 156165"/>
                  <a:gd name="connsiteY70" fmla="*/ 24869 h 164394"/>
                  <a:gd name="connsiteX71" fmla="*/ 100941 w 156165"/>
                  <a:gd name="connsiteY71" fmla="*/ 26149 h 164394"/>
                  <a:gd name="connsiteX72" fmla="*/ 98929 w 156165"/>
                  <a:gd name="connsiteY72" fmla="*/ 26149 h 164394"/>
                  <a:gd name="connsiteX73" fmla="*/ 98746 w 156165"/>
                  <a:gd name="connsiteY73" fmla="*/ 26515 h 164394"/>
                  <a:gd name="connsiteX74" fmla="*/ 95455 w 156165"/>
                  <a:gd name="connsiteY74" fmla="*/ 24686 h 164394"/>
                  <a:gd name="connsiteX75" fmla="*/ 95089 w 156165"/>
                  <a:gd name="connsiteY75" fmla="*/ 23041 h 164394"/>
                  <a:gd name="connsiteX76" fmla="*/ 93260 w 156165"/>
                  <a:gd name="connsiteY76" fmla="*/ 21578 h 164394"/>
                  <a:gd name="connsiteX77" fmla="*/ 91798 w 156165"/>
                  <a:gd name="connsiteY77" fmla="*/ 21395 h 164394"/>
                  <a:gd name="connsiteX78" fmla="*/ 91798 w 156165"/>
                  <a:gd name="connsiteY78" fmla="*/ 19200 h 164394"/>
                  <a:gd name="connsiteX79" fmla="*/ 91249 w 156165"/>
                  <a:gd name="connsiteY79" fmla="*/ 17921 h 164394"/>
                  <a:gd name="connsiteX80" fmla="*/ 90152 w 156165"/>
                  <a:gd name="connsiteY80" fmla="*/ 17189 h 164394"/>
                  <a:gd name="connsiteX81" fmla="*/ 88140 w 156165"/>
                  <a:gd name="connsiteY81" fmla="*/ 14446 h 164394"/>
                  <a:gd name="connsiteX82" fmla="*/ 87409 w 156165"/>
                  <a:gd name="connsiteY82" fmla="*/ 14080 h 164394"/>
                  <a:gd name="connsiteX83" fmla="*/ 86860 w 156165"/>
                  <a:gd name="connsiteY83" fmla="*/ 13166 h 164394"/>
                  <a:gd name="connsiteX84" fmla="*/ 86677 w 156165"/>
                  <a:gd name="connsiteY84" fmla="*/ 10972 h 164394"/>
                  <a:gd name="connsiteX85" fmla="*/ 86312 w 156165"/>
                  <a:gd name="connsiteY85" fmla="*/ 10423 h 164394"/>
                  <a:gd name="connsiteX86" fmla="*/ 85397 w 156165"/>
                  <a:gd name="connsiteY86" fmla="*/ 10240 h 164394"/>
                  <a:gd name="connsiteX87" fmla="*/ 80094 w 156165"/>
                  <a:gd name="connsiteY87" fmla="*/ 11154 h 164394"/>
                  <a:gd name="connsiteX88" fmla="*/ 78997 w 156165"/>
                  <a:gd name="connsiteY88" fmla="*/ 10606 h 164394"/>
                  <a:gd name="connsiteX89" fmla="*/ 77351 w 156165"/>
                  <a:gd name="connsiteY89" fmla="*/ 8046 h 164394"/>
                  <a:gd name="connsiteX90" fmla="*/ 76071 w 156165"/>
                  <a:gd name="connsiteY90" fmla="*/ 7132 h 164394"/>
                  <a:gd name="connsiteX91" fmla="*/ 70951 w 156165"/>
                  <a:gd name="connsiteY91" fmla="*/ 7132 h 164394"/>
                  <a:gd name="connsiteX92" fmla="*/ 69671 w 156165"/>
                  <a:gd name="connsiteY92" fmla="*/ 7497 h 164394"/>
                  <a:gd name="connsiteX93" fmla="*/ 68025 w 156165"/>
                  <a:gd name="connsiteY93" fmla="*/ 10423 h 164394"/>
                  <a:gd name="connsiteX94" fmla="*/ 66380 w 156165"/>
                  <a:gd name="connsiteY94" fmla="*/ 10606 h 164394"/>
                  <a:gd name="connsiteX95" fmla="*/ 64551 w 156165"/>
                  <a:gd name="connsiteY95" fmla="*/ 12435 h 164394"/>
                  <a:gd name="connsiteX96" fmla="*/ 60528 w 156165"/>
                  <a:gd name="connsiteY96" fmla="*/ 12435 h 164394"/>
                  <a:gd name="connsiteX97" fmla="*/ 60894 w 156165"/>
                  <a:gd name="connsiteY97" fmla="*/ 11337 h 164394"/>
                  <a:gd name="connsiteX98" fmla="*/ 60528 w 156165"/>
                  <a:gd name="connsiteY98" fmla="*/ 6034 h 164394"/>
                  <a:gd name="connsiteX99" fmla="*/ 59614 w 156165"/>
                  <a:gd name="connsiteY99" fmla="*/ 4389 h 164394"/>
                  <a:gd name="connsiteX100" fmla="*/ 59979 w 156165"/>
                  <a:gd name="connsiteY100" fmla="*/ 3840 h 164394"/>
                  <a:gd name="connsiteX101" fmla="*/ 59796 w 156165"/>
                  <a:gd name="connsiteY101" fmla="*/ 1280 h 164394"/>
                  <a:gd name="connsiteX102" fmla="*/ 58882 w 156165"/>
                  <a:gd name="connsiteY102" fmla="*/ 0 h 164394"/>
                  <a:gd name="connsiteX103" fmla="*/ 57236 w 156165"/>
                  <a:gd name="connsiteY103" fmla="*/ 549 h 164394"/>
                  <a:gd name="connsiteX104" fmla="*/ 54859 w 156165"/>
                  <a:gd name="connsiteY104" fmla="*/ 549 h 164394"/>
                  <a:gd name="connsiteX105" fmla="*/ 53396 w 156165"/>
                  <a:gd name="connsiteY105" fmla="*/ 3840 h 164394"/>
                  <a:gd name="connsiteX106" fmla="*/ 52665 w 156165"/>
                  <a:gd name="connsiteY106" fmla="*/ 3840 h 164394"/>
                  <a:gd name="connsiteX107" fmla="*/ 50287 w 156165"/>
                  <a:gd name="connsiteY107" fmla="*/ 2194 h 164394"/>
                  <a:gd name="connsiteX108" fmla="*/ 48825 w 156165"/>
                  <a:gd name="connsiteY108" fmla="*/ 2194 h 164394"/>
                  <a:gd name="connsiteX109" fmla="*/ 47910 w 156165"/>
                  <a:gd name="connsiteY109" fmla="*/ 3474 h 164394"/>
                  <a:gd name="connsiteX110" fmla="*/ 47910 w 156165"/>
                  <a:gd name="connsiteY110" fmla="*/ 5669 h 164394"/>
                  <a:gd name="connsiteX111" fmla="*/ 48642 w 156165"/>
                  <a:gd name="connsiteY111" fmla="*/ 8229 h 164394"/>
                  <a:gd name="connsiteX112" fmla="*/ 47545 w 156165"/>
                  <a:gd name="connsiteY112" fmla="*/ 9692 h 164394"/>
                  <a:gd name="connsiteX113" fmla="*/ 42607 w 156165"/>
                  <a:gd name="connsiteY113" fmla="*/ 9692 h 164394"/>
                  <a:gd name="connsiteX114" fmla="*/ 39864 w 156165"/>
                  <a:gd name="connsiteY114" fmla="*/ 10789 h 164394"/>
                  <a:gd name="connsiteX115" fmla="*/ 39682 w 156165"/>
                  <a:gd name="connsiteY115" fmla="*/ 12435 h 164394"/>
                  <a:gd name="connsiteX116" fmla="*/ 38584 w 156165"/>
                  <a:gd name="connsiteY116" fmla="*/ 14629 h 164394"/>
                  <a:gd name="connsiteX117" fmla="*/ 36938 w 156165"/>
                  <a:gd name="connsiteY117" fmla="*/ 14446 h 164394"/>
                  <a:gd name="connsiteX118" fmla="*/ 35110 w 156165"/>
                  <a:gd name="connsiteY118" fmla="*/ 13166 h 164394"/>
                  <a:gd name="connsiteX119" fmla="*/ 33281 w 156165"/>
                  <a:gd name="connsiteY119" fmla="*/ 11337 h 164394"/>
                  <a:gd name="connsiteX120" fmla="*/ 32367 w 156165"/>
                  <a:gd name="connsiteY120" fmla="*/ 11154 h 164394"/>
                  <a:gd name="connsiteX121" fmla="*/ 31087 w 156165"/>
                  <a:gd name="connsiteY121" fmla="*/ 11886 h 164394"/>
                  <a:gd name="connsiteX122" fmla="*/ 30721 w 156165"/>
                  <a:gd name="connsiteY122" fmla="*/ 12435 h 164394"/>
                  <a:gd name="connsiteX123" fmla="*/ 30173 w 156165"/>
                  <a:gd name="connsiteY123" fmla="*/ 12435 h 164394"/>
                  <a:gd name="connsiteX124" fmla="*/ 29624 w 156165"/>
                  <a:gd name="connsiteY124" fmla="*/ 9692 h 164394"/>
                  <a:gd name="connsiteX125" fmla="*/ 27795 w 156165"/>
                  <a:gd name="connsiteY125" fmla="*/ 7132 h 164394"/>
                  <a:gd name="connsiteX126" fmla="*/ 25967 w 156165"/>
                  <a:gd name="connsiteY126" fmla="*/ 6766 h 164394"/>
                  <a:gd name="connsiteX127" fmla="*/ 24321 w 156165"/>
                  <a:gd name="connsiteY127" fmla="*/ 8229 h 164394"/>
                  <a:gd name="connsiteX128" fmla="*/ 22127 w 156165"/>
                  <a:gd name="connsiteY128" fmla="*/ 7863 h 164394"/>
                  <a:gd name="connsiteX129" fmla="*/ 21029 w 156165"/>
                  <a:gd name="connsiteY129" fmla="*/ 8229 h 164394"/>
                  <a:gd name="connsiteX130" fmla="*/ 19932 w 156165"/>
                  <a:gd name="connsiteY130" fmla="*/ 9509 h 164394"/>
                  <a:gd name="connsiteX131" fmla="*/ 19384 w 156165"/>
                  <a:gd name="connsiteY131" fmla="*/ 11337 h 164394"/>
                  <a:gd name="connsiteX132" fmla="*/ 17921 w 156165"/>
                  <a:gd name="connsiteY132" fmla="*/ 12983 h 164394"/>
                  <a:gd name="connsiteX133" fmla="*/ 14995 w 156165"/>
                  <a:gd name="connsiteY133" fmla="*/ 13715 h 164394"/>
                  <a:gd name="connsiteX134" fmla="*/ 14812 w 156165"/>
                  <a:gd name="connsiteY134" fmla="*/ 14812 h 164394"/>
                  <a:gd name="connsiteX135" fmla="*/ 11704 w 156165"/>
                  <a:gd name="connsiteY135" fmla="*/ 17921 h 164394"/>
                  <a:gd name="connsiteX136" fmla="*/ 11520 w 156165"/>
                  <a:gd name="connsiteY136" fmla="*/ 19200 h 164394"/>
                  <a:gd name="connsiteX137" fmla="*/ 10423 w 156165"/>
                  <a:gd name="connsiteY137" fmla="*/ 20298 h 164394"/>
                  <a:gd name="connsiteX138" fmla="*/ 10972 w 156165"/>
                  <a:gd name="connsiteY138" fmla="*/ 24138 h 164394"/>
                  <a:gd name="connsiteX139" fmla="*/ 10606 w 156165"/>
                  <a:gd name="connsiteY139" fmla="*/ 32367 h 164394"/>
                  <a:gd name="connsiteX140" fmla="*/ 10972 w 156165"/>
                  <a:gd name="connsiteY140" fmla="*/ 33098 h 164394"/>
                  <a:gd name="connsiteX141" fmla="*/ 14264 w 156165"/>
                  <a:gd name="connsiteY141" fmla="*/ 35293 h 164394"/>
                  <a:gd name="connsiteX142" fmla="*/ 17738 w 156165"/>
                  <a:gd name="connsiteY142" fmla="*/ 34927 h 164394"/>
                  <a:gd name="connsiteX143" fmla="*/ 17006 w 156165"/>
                  <a:gd name="connsiteY143" fmla="*/ 41327 h 164394"/>
                  <a:gd name="connsiteX144" fmla="*/ 18469 w 156165"/>
                  <a:gd name="connsiteY144" fmla="*/ 40961 h 164394"/>
                  <a:gd name="connsiteX145" fmla="*/ 20481 w 156165"/>
                  <a:gd name="connsiteY145" fmla="*/ 43339 h 164394"/>
                  <a:gd name="connsiteX146" fmla="*/ 20481 w 156165"/>
                  <a:gd name="connsiteY146" fmla="*/ 44070 h 164394"/>
                  <a:gd name="connsiteX147" fmla="*/ 19201 w 156165"/>
                  <a:gd name="connsiteY147" fmla="*/ 44618 h 164394"/>
                  <a:gd name="connsiteX148" fmla="*/ 17738 w 156165"/>
                  <a:gd name="connsiteY148" fmla="*/ 46447 h 164394"/>
                  <a:gd name="connsiteX149" fmla="*/ 16092 w 156165"/>
                  <a:gd name="connsiteY149" fmla="*/ 50653 h 164394"/>
                  <a:gd name="connsiteX150" fmla="*/ 17189 w 156165"/>
                  <a:gd name="connsiteY150" fmla="*/ 50287 h 164394"/>
                  <a:gd name="connsiteX151" fmla="*/ 18652 w 156165"/>
                  <a:gd name="connsiteY151" fmla="*/ 51385 h 164394"/>
                  <a:gd name="connsiteX152" fmla="*/ 20115 w 156165"/>
                  <a:gd name="connsiteY152" fmla="*/ 51385 h 164394"/>
                  <a:gd name="connsiteX153" fmla="*/ 20115 w 156165"/>
                  <a:gd name="connsiteY153" fmla="*/ 53945 h 164394"/>
                  <a:gd name="connsiteX154" fmla="*/ 21761 w 156165"/>
                  <a:gd name="connsiteY154" fmla="*/ 55408 h 164394"/>
                  <a:gd name="connsiteX155" fmla="*/ 21578 w 156165"/>
                  <a:gd name="connsiteY155" fmla="*/ 57785 h 164394"/>
                  <a:gd name="connsiteX156" fmla="*/ 22127 w 156165"/>
                  <a:gd name="connsiteY156" fmla="*/ 61991 h 164394"/>
                  <a:gd name="connsiteX157" fmla="*/ 21395 w 156165"/>
                  <a:gd name="connsiteY157" fmla="*/ 61991 h 164394"/>
                  <a:gd name="connsiteX158" fmla="*/ 20115 w 156165"/>
                  <a:gd name="connsiteY158" fmla="*/ 59248 h 164394"/>
                  <a:gd name="connsiteX159" fmla="*/ 18652 w 156165"/>
                  <a:gd name="connsiteY159" fmla="*/ 59796 h 164394"/>
                  <a:gd name="connsiteX160" fmla="*/ 17372 w 156165"/>
                  <a:gd name="connsiteY160" fmla="*/ 59431 h 164394"/>
                  <a:gd name="connsiteX161" fmla="*/ 15909 w 156165"/>
                  <a:gd name="connsiteY161" fmla="*/ 57785 h 164394"/>
                  <a:gd name="connsiteX162" fmla="*/ 11704 w 156165"/>
                  <a:gd name="connsiteY162" fmla="*/ 57419 h 164394"/>
                  <a:gd name="connsiteX163" fmla="*/ 7863 w 156165"/>
                  <a:gd name="connsiteY163" fmla="*/ 58882 h 164394"/>
                  <a:gd name="connsiteX164" fmla="*/ 7863 w 156165"/>
                  <a:gd name="connsiteY164" fmla="*/ 59431 h 164394"/>
                  <a:gd name="connsiteX165" fmla="*/ 8595 w 156165"/>
                  <a:gd name="connsiteY165" fmla="*/ 59796 h 164394"/>
                  <a:gd name="connsiteX166" fmla="*/ 9143 w 156165"/>
                  <a:gd name="connsiteY166" fmla="*/ 61991 h 164394"/>
                  <a:gd name="connsiteX167" fmla="*/ 8046 w 156165"/>
                  <a:gd name="connsiteY167" fmla="*/ 64368 h 164394"/>
                  <a:gd name="connsiteX168" fmla="*/ 8960 w 156165"/>
                  <a:gd name="connsiteY168" fmla="*/ 65282 h 164394"/>
                  <a:gd name="connsiteX169" fmla="*/ 12069 w 156165"/>
                  <a:gd name="connsiteY169" fmla="*/ 65099 h 164394"/>
                  <a:gd name="connsiteX170" fmla="*/ 13715 w 156165"/>
                  <a:gd name="connsiteY170" fmla="*/ 65648 h 164394"/>
                  <a:gd name="connsiteX171" fmla="*/ 14081 w 156165"/>
                  <a:gd name="connsiteY171" fmla="*/ 67111 h 164394"/>
                  <a:gd name="connsiteX172" fmla="*/ 13715 w 156165"/>
                  <a:gd name="connsiteY172" fmla="*/ 68025 h 164394"/>
                  <a:gd name="connsiteX173" fmla="*/ 14629 w 156165"/>
                  <a:gd name="connsiteY173" fmla="*/ 68208 h 164394"/>
                  <a:gd name="connsiteX174" fmla="*/ 14995 w 156165"/>
                  <a:gd name="connsiteY174" fmla="*/ 69122 h 164394"/>
                  <a:gd name="connsiteX175" fmla="*/ 12983 w 156165"/>
                  <a:gd name="connsiteY175" fmla="*/ 70585 h 164394"/>
                  <a:gd name="connsiteX176" fmla="*/ 12435 w 156165"/>
                  <a:gd name="connsiteY176" fmla="*/ 72962 h 164394"/>
                  <a:gd name="connsiteX177" fmla="*/ 12435 w 156165"/>
                  <a:gd name="connsiteY177" fmla="*/ 76620 h 164394"/>
                  <a:gd name="connsiteX178" fmla="*/ 10423 w 156165"/>
                  <a:gd name="connsiteY178" fmla="*/ 79728 h 164394"/>
                  <a:gd name="connsiteX179" fmla="*/ 10241 w 156165"/>
                  <a:gd name="connsiteY179" fmla="*/ 81740 h 164394"/>
                  <a:gd name="connsiteX180" fmla="*/ 3657 w 156165"/>
                  <a:gd name="connsiteY180" fmla="*/ 81557 h 164394"/>
                  <a:gd name="connsiteX181" fmla="*/ 2195 w 156165"/>
                  <a:gd name="connsiteY181" fmla="*/ 82471 h 164394"/>
                  <a:gd name="connsiteX182" fmla="*/ 2926 w 156165"/>
                  <a:gd name="connsiteY182" fmla="*/ 84666 h 164394"/>
                  <a:gd name="connsiteX183" fmla="*/ 3474 w 156165"/>
                  <a:gd name="connsiteY183" fmla="*/ 88871 h 164394"/>
                  <a:gd name="connsiteX184" fmla="*/ 4572 w 156165"/>
                  <a:gd name="connsiteY184" fmla="*/ 89420 h 164394"/>
                  <a:gd name="connsiteX185" fmla="*/ 5669 w 156165"/>
                  <a:gd name="connsiteY185" fmla="*/ 90883 h 164394"/>
                  <a:gd name="connsiteX186" fmla="*/ 5669 w 156165"/>
                  <a:gd name="connsiteY186" fmla="*/ 91980 h 164394"/>
                  <a:gd name="connsiteX187" fmla="*/ 7681 w 156165"/>
                  <a:gd name="connsiteY187" fmla="*/ 93260 h 164394"/>
                  <a:gd name="connsiteX188" fmla="*/ 6035 w 156165"/>
                  <a:gd name="connsiteY188" fmla="*/ 100940 h 164394"/>
                  <a:gd name="connsiteX189" fmla="*/ 5486 w 156165"/>
                  <a:gd name="connsiteY189" fmla="*/ 101855 h 164394"/>
                  <a:gd name="connsiteX190" fmla="*/ 1646 w 156165"/>
                  <a:gd name="connsiteY190" fmla="*/ 105329 h 164394"/>
                  <a:gd name="connsiteX191" fmla="*/ 0 w 156165"/>
                  <a:gd name="connsiteY191" fmla="*/ 108438 h 164394"/>
                  <a:gd name="connsiteX192" fmla="*/ 183 w 156165"/>
                  <a:gd name="connsiteY192" fmla="*/ 108986 h 164394"/>
                  <a:gd name="connsiteX193" fmla="*/ 1280 w 156165"/>
                  <a:gd name="connsiteY193" fmla="*/ 108986 h 164394"/>
                  <a:gd name="connsiteX194" fmla="*/ 1646 w 156165"/>
                  <a:gd name="connsiteY194" fmla="*/ 109718 h 164394"/>
                  <a:gd name="connsiteX195" fmla="*/ 3292 w 156165"/>
                  <a:gd name="connsiteY195" fmla="*/ 109535 h 164394"/>
                  <a:gd name="connsiteX196" fmla="*/ 3840 w 156165"/>
                  <a:gd name="connsiteY196" fmla="*/ 110632 h 164394"/>
                  <a:gd name="connsiteX197" fmla="*/ 4755 w 156165"/>
                  <a:gd name="connsiteY197" fmla="*/ 111181 h 164394"/>
                  <a:gd name="connsiteX198" fmla="*/ 6766 w 156165"/>
                  <a:gd name="connsiteY198" fmla="*/ 111181 h 164394"/>
                  <a:gd name="connsiteX199" fmla="*/ 10241 w 156165"/>
                  <a:gd name="connsiteY199" fmla="*/ 113375 h 164394"/>
                  <a:gd name="connsiteX200" fmla="*/ 14629 w 156165"/>
                  <a:gd name="connsiteY200" fmla="*/ 113192 h 164394"/>
                  <a:gd name="connsiteX201" fmla="*/ 15544 w 156165"/>
                  <a:gd name="connsiteY201" fmla="*/ 113558 h 164394"/>
                  <a:gd name="connsiteX202" fmla="*/ 17738 w 156165"/>
                  <a:gd name="connsiteY202" fmla="*/ 116484 h 164394"/>
                  <a:gd name="connsiteX203" fmla="*/ 17738 w 156165"/>
                  <a:gd name="connsiteY203" fmla="*/ 118312 h 164394"/>
                  <a:gd name="connsiteX204" fmla="*/ 18835 w 156165"/>
                  <a:gd name="connsiteY204" fmla="*/ 119044 h 164394"/>
                  <a:gd name="connsiteX205" fmla="*/ 20298 w 156165"/>
                  <a:gd name="connsiteY205" fmla="*/ 121238 h 164394"/>
                  <a:gd name="connsiteX206" fmla="*/ 21029 w 156165"/>
                  <a:gd name="connsiteY206" fmla="*/ 123250 h 164394"/>
                  <a:gd name="connsiteX207" fmla="*/ 23590 w 156165"/>
                  <a:gd name="connsiteY207" fmla="*/ 123616 h 164394"/>
                  <a:gd name="connsiteX208" fmla="*/ 26150 w 156165"/>
                  <a:gd name="connsiteY208" fmla="*/ 125810 h 164394"/>
                  <a:gd name="connsiteX209" fmla="*/ 28710 w 156165"/>
                  <a:gd name="connsiteY209" fmla="*/ 125261 h 164394"/>
                  <a:gd name="connsiteX210" fmla="*/ 28710 w 156165"/>
                  <a:gd name="connsiteY210" fmla="*/ 127639 h 164394"/>
                  <a:gd name="connsiteX211" fmla="*/ 29807 w 156165"/>
                  <a:gd name="connsiteY211" fmla="*/ 129833 h 164394"/>
                  <a:gd name="connsiteX212" fmla="*/ 30538 w 156165"/>
                  <a:gd name="connsiteY212" fmla="*/ 132942 h 164394"/>
                  <a:gd name="connsiteX213" fmla="*/ 29441 w 156165"/>
                  <a:gd name="connsiteY213" fmla="*/ 136233 h 164394"/>
                  <a:gd name="connsiteX214" fmla="*/ 30538 w 156165"/>
                  <a:gd name="connsiteY214" fmla="*/ 138610 h 164394"/>
                  <a:gd name="connsiteX215" fmla="*/ 30355 w 156165"/>
                  <a:gd name="connsiteY215" fmla="*/ 138976 h 164394"/>
                  <a:gd name="connsiteX216" fmla="*/ 28527 w 156165"/>
                  <a:gd name="connsiteY216" fmla="*/ 138976 h 164394"/>
                  <a:gd name="connsiteX217" fmla="*/ 27795 w 156165"/>
                  <a:gd name="connsiteY217" fmla="*/ 140622 h 164394"/>
                  <a:gd name="connsiteX218" fmla="*/ 27795 w 156165"/>
                  <a:gd name="connsiteY218" fmla="*/ 144096 h 164394"/>
                  <a:gd name="connsiteX219" fmla="*/ 26332 w 156165"/>
                  <a:gd name="connsiteY219" fmla="*/ 144462 h 164394"/>
                  <a:gd name="connsiteX220" fmla="*/ 25967 w 156165"/>
                  <a:gd name="connsiteY220" fmla="*/ 145193 h 164394"/>
                  <a:gd name="connsiteX221" fmla="*/ 26332 w 156165"/>
                  <a:gd name="connsiteY221" fmla="*/ 147936 h 164394"/>
                  <a:gd name="connsiteX222" fmla="*/ 25601 w 156165"/>
                  <a:gd name="connsiteY222" fmla="*/ 150131 h 164394"/>
                  <a:gd name="connsiteX223" fmla="*/ 25967 w 156165"/>
                  <a:gd name="connsiteY223" fmla="*/ 162383 h 16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Lst>
                <a:rect l="l" t="t" r="r" b="b"/>
                <a:pathLst>
                  <a:path w="156165" h="164394">
                    <a:moveTo>
                      <a:pt x="25967" y="162383"/>
                    </a:moveTo>
                    <a:lnTo>
                      <a:pt x="26515" y="163663"/>
                    </a:lnTo>
                    <a:lnTo>
                      <a:pt x="33830" y="164394"/>
                    </a:lnTo>
                    <a:lnTo>
                      <a:pt x="44985" y="158177"/>
                    </a:lnTo>
                    <a:lnTo>
                      <a:pt x="55956" y="154154"/>
                    </a:lnTo>
                    <a:lnTo>
                      <a:pt x="62540" y="150862"/>
                    </a:lnTo>
                    <a:lnTo>
                      <a:pt x="73877" y="147936"/>
                    </a:lnTo>
                    <a:lnTo>
                      <a:pt x="80094" y="147388"/>
                    </a:lnTo>
                    <a:lnTo>
                      <a:pt x="96186" y="144096"/>
                    </a:lnTo>
                    <a:lnTo>
                      <a:pt x="101124" y="143913"/>
                    </a:lnTo>
                    <a:lnTo>
                      <a:pt x="111181" y="142451"/>
                    </a:lnTo>
                    <a:lnTo>
                      <a:pt x="119410" y="142268"/>
                    </a:lnTo>
                    <a:lnTo>
                      <a:pt x="126907" y="144645"/>
                    </a:lnTo>
                    <a:lnTo>
                      <a:pt x="136416" y="146474"/>
                    </a:lnTo>
                    <a:lnTo>
                      <a:pt x="138062" y="146656"/>
                    </a:lnTo>
                    <a:lnTo>
                      <a:pt x="139159" y="145742"/>
                    </a:lnTo>
                    <a:lnTo>
                      <a:pt x="141354" y="142999"/>
                    </a:lnTo>
                    <a:lnTo>
                      <a:pt x="142268" y="142633"/>
                    </a:lnTo>
                    <a:lnTo>
                      <a:pt x="145011" y="142816"/>
                    </a:lnTo>
                    <a:lnTo>
                      <a:pt x="146657" y="143548"/>
                    </a:lnTo>
                    <a:lnTo>
                      <a:pt x="149582" y="143182"/>
                    </a:lnTo>
                    <a:lnTo>
                      <a:pt x="149582" y="136233"/>
                    </a:lnTo>
                    <a:lnTo>
                      <a:pt x="148485" y="130747"/>
                    </a:lnTo>
                    <a:lnTo>
                      <a:pt x="147571" y="129650"/>
                    </a:lnTo>
                    <a:lnTo>
                      <a:pt x="143914" y="129284"/>
                    </a:lnTo>
                    <a:lnTo>
                      <a:pt x="142268" y="127090"/>
                    </a:lnTo>
                    <a:lnTo>
                      <a:pt x="140439" y="119410"/>
                    </a:lnTo>
                    <a:lnTo>
                      <a:pt x="136965" y="110267"/>
                    </a:lnTo>
                    <a:lnTo>
                      <a:pt x="136965" y="106426"/>
                    </a:lnTo>
                    <a:lnTo>
                      <a:pt x="137696" y="98380"/>
                    </a:lnTo>
                    <a:lnTo>
                      <a:pt x="139342" y="95454"/>
                    </a:lnTo>
                    <a:lnTo>
                      <a:pt x="142268" y="92346"/>
                    </a:lnTo>
                    <a:lnTo>
                      <a:pt x="143548" y="89786"/>
                    </a:lnTo>
                    <a:lnTo>
                      <a:pt x="143731" y="84666"/>
                    </a:lnTo>
                    <a:lnTo>
                      <a:pt x="144462" y="80826"/>
                    </a:lnTo>
                    <a:lnTo>
                      <a:pt x="147571" y="74425"/>
                    </a:lnTo>
                    <a:lnTo>
                      <a:pt x="148851" y="70402"/>
                    </a:lnTo>
                    <a:lnTo>
                      <a:pt x="150497" y="69488"/>
                    </a:lnTo>
                    <a:lnTo>
                      <a:pt x="151777" y="67111"/>
                    </a:lnTo>
                    <a:lnTo>
                      <a:pt x="153423" y="66379"/>
                    </a:lnTo>
                    <a:lnTo>
                      <a:pt x="153423" y="64185"/>
                    </a:lnTo>
                    <a:lnTo>
                      <a:pt x="156166" y="63636"/>
                    </a:lnTo>
                    <a:lnTo>
                      <a:pt x="154885" y="56322"/>
                    </a:lnTo>
                    <a:lnTo>
                      <a:pt x="151411" y="43521"/>
                    </a:lnTo>
                    <a:lnTo>
                      <a:pt x="150131" y="42241"/>
                    </a:lnTo>
                    <a:lnTo>
                      <a:pt x="148302" y="41693"/>
                    </a:lnTo>
                    <a:lnTo>
                      <a:pt x="148668" y="40413"/>
                    </a:lnTo>
                    <a:lnTo>
                      <a:pt x="150862" y="38035"/>
                    </a:lnTo>
                    <a:lnTo>
                      <a:pt x="149400" y="35475"/>
                    </a:lnTo>
                    <a:lnTo>
                      <a:pt x="150497" y="34012"/>
                    </a:lnTo>
                    <a:lnTo>
                      <a:pt x="150314" y="31269"/>
                    </a:lnTo>
                    <a:lnTo>
                      <a:pt x="148851" y="32184"/>
                    </a:lnTo>
                    <a:lnTo>
                      <a:pt x="146291" y="32184"/>
                    </a:lnTo>
                    <a:lnTo>
                      <a:pt x="145011" y="31635"/>
                    </a:lnTo>
                    <a:lnTo>
                      <a:pt x="142634" y="26881"/>
                    </a:lnTo>
                    <a:lnTo>
                      <a:pt x="142085" y="24869"/>
                    </a:lnTo>
                    <a:lnTo>
                      <a:pt x="140073" y="24138"/>
                    </a:lnTo>
                    <a:lnTo>
                      <a:pt x="137331" y="19932"/>
                    </a:lnTo>
                    <a:lnTo>
                      <a:pt x="136599" y="19932"/>
                    </a:lnTo>
                    <a:lnTo>
                      <a:pt x="134405" y="21761"/>
                    </a:lnTo>
                    <a:lnTo>
                      <a:pt x="128919" y="19932"/>
                    </a:lnTo>
                    <a:lnTo>
                      <a:pt x="125627" y="19383"/>
                    </a:lnTo>
                    <a:lnTo>
                      <a:pt x="121239" y="21029"/>
                    </a:lnTo>
                    <a:lnTo>
                      <a:pt x="115387" y="22309"/>
                    </a:lnTo>
                    <a:lnTo>
                      <a:pt x="111913" y="23955"/>
                    </a:lnTo>
                    <a:lnTo>
                      <a:pt x="109353" y="24138"/>
                    </a:lnTo>
                    <a:lnTo>
                      <a:pt x="108072" y="26881"/>
                    </a:lnTo>
                    <a:lnTo>
                      <a:pt x="106609" y="28344"/>
                    </a:lnTo>
                    <a:lnTo>
                      <a:pt x="102952" y="26698"/>
                    </a:lnTo>
                    <a:lnTo>
                      <a:pt x="102404" y="24686"/>
                    </a:lnTo>
                    <a:lnTo>
                      <a:pt x="101672" y="24869"/>
                    </a:lnTo>
                    <a:lnTo>
                      <a:pt x="100941" y="26149"/>
                    </a:lnTo>
                    <a:lnTo>
                      <a:pt x="98929" y="26149"/>
                    </a:lnTo>
                    <a:lnTo>
                      <a:pt x="98746" y="26515"/>
                    </a:lnTo>
                    <a:lnTo>
                      <a:pt x="95455" y="24686"/>
                    </a:lnTo>
                    <a:lnTo>
                      <a:pt x="95089" y="23041"/>
                    </a:lnTo>
                    <a:lnTo>
                      <a:pt x="93260" y="21578"/>
                    </a:lnTo>
                    <a:lnTo>
                      <a:pt x="91798" y="21395"/>
                    </a:lnTo>
                    <a:lnTo>
                      <a:pt x="91798" y="19200"/>
                    </a:lnTo>
                    <a:lnTo>
                      <a:pt x="91249" y="17921"/>
                    </a:lnTo>
                    <a:lnTo>
                      <a:pt x="90152" y="17189"/>
                    </a:lnTo>
                    <a:lnTo>
                      <a:pt x="88140" y="14446"/>
                    </a:lnTo>
                    <a:lnTo>
                      <a:pt x="87409" y="14080"/>
                    </a:lnTo>
                    <a:lnTo>
                      <a:pt x="86860" y="13166"/>
                    </a:lnTo>
                    <a:lnTo>
                      <a:pt x="86677" y="10972"/>
                    </a:lnTo>
                    <a:lnTo>
                      <a:pt x="86312" y="10423"/>
                    </a:lnTo>
                    <a:lnTo>
                      <a:pt x="85397" y="10240"/>
                    </a:lnTo>
                    <a:lnTo>
                      <a:pt x="80094" y="11154"/>
                    </a:lnTo>
                    <a:lnTo>
                      <a:pt x="78997" y="10606"/>
                    </a:lnTo>
                    <a:lnTo>
                      <a:pt x="77351" y="8046"/>
                    </a:lnTo>
                    <a:lnTo>
                      <a:pt x="76071" y="7132"/>
                    </a:lnTo>
                    <a:lnTo>
                      <a:pt x="70951" y="7132"/>
                    </a:lnTo>
                    <a:lnTo>
                      <a:pt x="69671" y="7497"/>
                    </a:lnTo>
                    <a:lnTo>
                      <a:pt x="68025" y="10423"/>
                    </a:lnTo>
                    <a:lnTo>
                      <a:pt x="66380" y="10606"/>
                    </a:lnTo>
                    <a:lnTo>
                      <a:pt x="64551" y="12435"/>
                    </a:lnTo>
                    <a:lnTo>
                      <a:pt x="60528" y="12435"/>
                    </a:lnTo>
                    <a:lnTo>
                      <a:pt x="60894" y="11337"/>
                    </a:lnTo>
                    <a:lnTo>
                      <a:pt x="60528" y="6034"/>
                    </a:lnTo>
                    <a:lnTo>
                      <a:pt x="59614" y="4389"/>
                    </a:lnTo>
                    <a:lnTo>
                      <a:pt x="59979" y="3840"/>
                    </a:lnTo>
                    <a:lnTo>
                      <a:pt x="59796" y="1280"/>
                    </a:lnTo>
                    <a:lnTo>
                      <a:pt x="58882" y="0"/>
                    </a:lnTo>
                    <a:lnTo>
                      <a:pt x="57236" y="549"/>
                    </a:lnTo>
                    <a:lnTo>
                      <a:pt x="54859" y="549"/>
                    </a:lnTo>
                    <a:lnTo>
                      <a:pt x="53396" y="3840"/>
                    </a:lnTo>
                    <a:lnTo>
                      <a:pt x="52665" y="3840"/>
                    </a:lnTo>
                    <a:lnTo>
                      <a:pt x="50287" y="2194"/>
                    </a:lnTo>
                    <a:lnTo>
                      <a:pt x="48825" y="2194"/>
                    </a:lnTo>
                    <a:lnTo>
                      <a:pt x="47910" y="3474"/>
                    </a:lnTo>
                    <a:lnTo>
                      <a:pt x="47910" y="5669"/>
                    </a:lnTo>
                    <a:lnTo>
                      <a:pt x="48642" y="8229"/>
                    </a:lnTo>
                    <a:lnTo>
                      <a:pt x="47545" y="9692"/>
                    </a:lnTo>
                    <a:lnTo>
                      <a:pt x="42607" y="9692"/>
                    </a:lnTo>
                    <a:lnTo>
                      <a:pt x="39864" y="10789"/>
                    </a:lnTo>
                    <a:lnTo>
                      <a:pt x="39682" y="12435"/>
                    </a:lnTo>
                    <a:lnTo>
                      <a:pt x="38584" y="14629"/>
                    </a:lnTo>
                    <a:lnTo>
                      <a:pt x="36938" y="14446"/>
                    </a:lnTo>
                    <a:lnTo>
                      <a:pt x="35110" y="13166"/>
                    </a:lnTo>
                    <a:lnTo>
                      <a:pt x="33281" y="11337"/>
                    </a:lnTo>
                    <a:lnTo>
                      <a:pt x="32367" y="11154"/>
                    </a:lnTo>
                    <a:lnTo>
                      <a:pt x="31087" y="11886"/>
                    </a:lnTo>
                    <a:lnTo>
                      <a:pt x="30721" y="12435"/>
                    </a:lnTo>
                    <a:lnTo>
                      <a:pt x="30173" y="12435"/>
                    </a:lnTo>
                    <a:lnTo>
                      <a:pt x="29624" y="9692"/>
                    </a:lnTo>
                    <a:lnTo>
                      <a:pt x="27795" y="7132"/>
                    </a:lnTo>
                    <a:lnTo>
                      <a:pt x="25967" y="6766"/>
                    </a:lnTo>
                    <a:lnTo>
                      <a:pt x="24321" y="8229"/>
                    </a:lnTo>
                    <a:lnTo>
                      <a:pt x="22127" y="7863"/>
                    </a:lnTo>
                    <a:lnTo>
                      <a:pt x="21029" y="8229"/>
                    </a:lnTo>
                    <a:lnTo>
                      <a:pt x="19932" y="9509"/>
                    </a:lnTo>
                    <a:lnTo>
                      <a:pt x="19384" y="11337"/>
                    </a:lnTo>
                    <a:lnTo>
                      <a:pt x="17921" y="12983"/>
                    </a:lnTo>
                    <a:lnTo>
                      <a:pt x="14995" y="13715"/>
                    </a:lnTo>
                    <a:lnTo>
                      <a:pt x="14812" y="14812"/>
                    </a:lnTo>
                    <a:lnTo>
                      <a:pt x="11704" y="17921"/>
                    </a:lnTo>
                    <a:lnTo>
                      <a:pt x="11520" y="19200"/>
                    </a:lnTo>
                    <a:lnTo>
                      <a:pt x="10423" y="20298"/>
                    </a:lnTo>
                    <a:lnTo>
                      <a:pt x="10972" y="24138"/>
                    </a:lnTo>
                    <a:lnTo>
                      <a:pt x="10606" y="32367"/>
                    </a:lnTo>
                    <a:lnTo>
                      <a:pt x="10972" y="33098"/>
                    </a:lnTo>
                    <a:lnTo>
                      <a:pt x="14264" y="35293"/>
                    </a:lnTo>
                    <a:lnTo>
                      <a:pt x="17738" y="34927"/>
                    </a:lnTo>
                    <a:lnTo>
                      <a:pt x="17006" y="41327"/>
                    </a:lnTo>
                    <a:lnTo>
                      <a:pt x="18469" y="40961"/>
                    </a:lnTo>
                    <a:lnTo>
                      <a:pt x="20481" y="43339"/>
                    </a:lnTo>
                    <a:lnTo>
                      <a:pt x="20481" y="44070"/>
                    </a:lnTo>
                    <a:lnTo>
                      <a:pt x="19201" y="44618"/>
                    </a:lnTo>
                    <a:lnTo>
                      <a:pt x="17738" y="46447"/>
                    </a:lnTo>
                    <a:lnTo>
                      <a:pt x="16092" y="50653"/>
                    </a:lnTo>
                    <a:lnTo>
                      <a:pt x="17189" y="50287"/>
                    </a:lnTo>
                    <a:lnTo>
                      <a:pt x="18652" y="51385"/>
                    </a:lnTo>
                    <a:lnTo>
                      <a:pt x="20115" y="51385"/>
                    </a:lnTo>
                    <a:lnTo>
                      <a:pt x="20115" y="53945"/>
                    </a:lnTo>
                    <a:lnTo>
                      <a:pt x="21761" y="55408"/>
                    </a:lnTo>
                    <a:lnTo>
                      <a:pt x="21578" y="57785"/>
                    </a:lnTo>
                    <a:lnTo>
                      <a:pt x="22127" y="61991"/>
                    </a:lnTo>
                    <a:lnTo>
                      <a:pt x="21395" y="61991"/>
                    </a:lnTo>
                    <a:lnTo>
                      <a:pt x="20115" y="59248"/>
                    </a:lnTo>
                    <a:lnTo>
                      <a:pt x="18652" y="59796"/>
                    </a:lnTo>
                    <a:lnTo>
                      <a:pt x="17372" y="59431"/>
                    </a:lnTo>
                    <a:lnTo>
                      <a:pt x="15909" y="57785"/>
                    </a:lnTo>
                    <a:lnTo>
                      <a:pt x="11704" y="57419"/>
                    </a:lnTo>
                    <a:lnTo>
                      <a:pt x="7863" y="58882"/>
                    </a:lnTo>
                    <a:lnTo>
                      <a:pt x="7863" y="59431"/>
                    </a:lnTo>
                    <a:lnTo>
                      <a:pt x="8595" y="59796"/>
                    </a:lnTo>
                    <a:lnTo>
                      <a:pt x="9143" y="61991"/>
                    </a:lnTo>
                    <a:lnTo>
                      <a:pt x="8046" y="64368"/>
                    </a:lnTo>
                    <a:lnTo>
                      <a:pt x="8960" y="65282"/>
                    </a:lnTo>
                    <a:lnTo>
                      <a:pt x="12069" y="65099"/>
                    </a:lnTo>
                    <a:lnTo>
                      <a:pt x="13715" y="65648"/>
                    </a:lnTo>
                    <a:lnTo>
                      <a:pt x="14081" y="67111"/>
                    </a:lnTo>
                    <a:lnTo>
                      <a:pt x="13715" y="68025"/>
                    </a:lnTo>
                    <a:lnTo>
                      <a:pt x="14629" y="68208"/>
                    </a:lnTo>
                    <a:lnTo>
                      <a:pt x="14995" y="69122"/>
                    </a:lnTo>
                    <a:lnTo>
                      <a:pt x="12983" y="70585"/>
                    </a:lnTo>
                    <a:lnTo>
                      <a:pt x="12435" y="72962"/>
                    </a:lnTo>
                    <a:lnTo>
                      <a:pt x="12435" y="76620"/>
                    </a:lnTo>
                    <a:lnTo>
                      <a:pt x="10423" y="79728"/>
                    </a:lnTo>
                    <a:lnTo>
                      <a:pt x="10241" y="81740"/>
                    </a:lnTo>
                    <a:lnTo>
                      <a:pt x="3657" y="81557"/>
                    </a:lnTo>
                    <a:lnTo>
                      <a:pt x="2195" y="82471"/>
                    </a:lnTo>
                    <a:lnTo>
                      <a:pt x="2926" y="84666"/>
                    </a:lnTo>
                    <a:lnTo>
                      <a:pt x="3474" y="88871"/>
                    </a:lnTo>
                    <a:lnTo>
                      <a:pt x="4572" y="89420"/>
                    </a:lnTo>
                    <a:lnTo>
                      <a:pt x="5669" y="90883"/>
                    </a:lnTo>
                    <a:lnTo>
                      <a:pt x="5669" y="91980"/>
                    </a:lnTo>
                    <a:lnTo>
                      <a:pt x="7681" y="93260"/>
                    </a:lnTo>
                    <a:lnTo>
                      <a:pt x="6035" y="100940"/>
                    </a:lnTo>
                    <a:lnTo>
                      <a:pt x="5486" y="101855"/>
                    </a:lnTo>
                    <a:lnTo>
                      <a:pt x="1646" y="105329"/>
                    </a:lnTo>
                    <a:lnTo>
                      <a:pt x="0" y="108438"/>
                    </a:lnTo>
                    <a:lnTo>
                      <a:pt x="183" y="108986"/>
                    </a:lnTo>
                    <a:lnTo>
                      <a:pt x="1280" y="108986"/>
                    </a:lnTo>
                    <a:lnTo>
                      <a:pt x="1646" y="109718"/>
                    </a:lnTo>
                    <a:lnTo>
                      <a:pt x="3292" y="109535"/>
                    </a:lnTo>
                    <a:lnTo>
                      <a:pt x="3840" y="110632"/>
                    </a:lnTo>
                    <a:lnTo>
                      <a:pt x="4755" y="111181"/>
                    </a:lnTo>
                    <a:lnTo>
                      <a:pt x="6766" y="111181"/>
                    </a:lnTo>
                    <a:lnTo>
                      <a:pt x="10241" y="113375"/>
                    </a:lnTo>
                    <a:lnTo>
                      <a:pt x="14629" y="113192"/>
                    </a:lnTo>
                    <a:lnTo>
                      <a:pt x="15544" y="113558"/>
                    </a:lnTo>
                    <a:lnTo>
                      <a:pt x="17738" y="116484"/>
                    </a:lnTo>
                    <a:lnTo>
                      <a:pt x="17738" y="118312"/>
                    </a:lnTo>
                    <a:lnTo>
                      <a:pt x="18835" y="119044"/>
                    </a:lnTo>
                    <a:lnTo>
                      <a:pt x="20298" y="121238"/>
                    </a:lnTo>
                    <a:lnTo>
                      <a:pt x="21029" y="123250"/>
                    </a:lnTo>
                    <a:lnTo>
                      <a:pt x="23590" y="123616"/>
                    </a:lnTo>
                    <a:lnTo>
                      <a:pt x="26150" y="125810"/>
                    </a:lnTo>
                    <a:lnTo>
                      <a:pt x="28710" y="125261"/>
                    </a:lnTo>
                    <a:lnTo>
                      <a:pt x="28710" y="127639"/>
                    </a:lnTo>
                    <a:lnTo>
                      <a:pt x="29807" y="129833"/>
                    </a:lnTo>
                    <a:lnTo>
                      <a:pt x="30538" y="132942"/>
                    </a:lnTo>
                    <a:lnTo>
                      <a:pt x="29441" y="136233"/>
                    </a:lnTo>
                    <a:lnTo>
                      <a:pt x="30538" y="138610"/>
                    </a:lnTo>
                    <a:lnTo>
                      <a:pt x="30355" y="138976"/>
                    </a:lnTo>
                    <a:lnTo>
                      <a:pt x="28527" y="138976"/>
                    </a:lnTo>
                    <a:lnTo>
                      <a:pt x="27795" y="140622"/>
                    </a:lnTo>
                    <a:lnTo>
                      <a:pt x="27795" y="144096"/>
                    </a:lnTo>
                    <a:lnTo>
                      <a:pt x="26332" y="144462"/>
                    </a:lnTo>
                    <a:lnTo>
                      <a:pt x="25967" y="145193"/>
                    </a:lnTo>
                    <a:lnTo>
                      <a:pt x="26332" y="147936"/>
                    </a:lnTo>
                    <a:lnTo>
                      <a:pt x="25601" y="150131"/>
                    </a:lnTo>
                    <a:lnTo>
                      <a:pt x="25967" y="162383"/>
                    </a:lnTo>
                  </a:path>
                </a:pathLst>
              </a:custGeom>
              <a:grpFill/>
              <a:ln w="4020" cap="flat">
                <a:solidFill>
                  <a:srgbClr val="FFFFFF"/>
                </a:solidFill>
                <a:prstDash val="solid"/>
                <a:miter/>
              </a:ln>
            </p:spPr>
            <p:txBody>
              <a:bodyPr rtlCol="0" anchor="ctr"/>
              <a:lstStyle/>
              <a:p>
                <a:endParaRPr lang="en-GB" sz="1463"/>
              </a:p>
            </p:txBody>
          </p:sp>
          <p:sp>
            <p:nvSpPr>
              <p:cNvPr id="763" name="Freeform: Shape 762">
                <a:extLst>
                  <a:ext uri="{FF2B5EF4-FFF2-40B4-BE49-F238E27FC236}">
                    <a16:creationId xmlns:a16="http://schemas.microsoft.com/office/drawing/2014/main" id="{594A0001-4881-06F5-2948-89FFF30BEFC1}"/>
                  </a:ext>
                </a:extLst>
              </p:cNvPr>
              <p:cNvSpPr/>
              <p:nvPr/>
            </p:nvSpPr>
            <p:spPr>
              <a:xfrm>
                <a:off x="5983642" y="4065581"/>
                <a:ext cx="55407" cy="130564"/>
              </a:xfrm>
              <a:custGeom>
                <a:avLst/>
                <a:gdLst>
                  <a:gd name="connsiteX0" fmla="*/ 37487 w 55407"/>
                  <a:gd name="connsiteY0" fmla="*/ 130564 h 130564"/>
                  <a:gd name="connsiteX1" fmla="*/ 35293 w 55407"/>
                  <a:gd name="connsiteY1" fmla="*/ 129650 h 130564"/>
                  <a:gd name="connsiteX2" fmla="*/ 27795 w 55407"/>
                  <a:gd name="connsiteY2" fmla="*/ 121787 h 130564"/>
                  <a:gd name="connsiteX3" fmla="*/ 24504 w 55407"/>
                  <a:gd name="connsiteY3" fmla="*/ 117033 h 130564"/>
                  <a:gd name="connsiteX4" fmla="*/ 22309 w 55407"/>
                  <a:gd name="connsiteY4" fmla="*/ 111547 h 130564"/>
                  <a:gd name="connsiteX5" fmla="*/ 21395 w 55407"/>
                  <a:gd name="connsiteY5" fmla="*/ 107341 h 130564"/>
                  <a:gd name="connsiteX6" fmla="*/ 21029 w 55407"/>
                  <a:gd name="connsiteY6" fmla="*/ 96918 h 130564"/>
                  <a:gd name="connsiteX7" fmla="*/ 21761 w 55407"/>
                  <a:gd name="connsiteY7" fmla="*/ 87409 h 130564"/>
                  <a:gd name="connsiteX8" fmla="*/ 19932 w 55407"/>
                  <a:gd name="connsiteY8" fmla="*/ 68391 h 130564"/>
                  <a:gd name="connsiteX9" fmla="*/ 19749 w 55407"/>
                  <a:gd name="connsiteY9" fmla="*/ 53213 h 130564"/>
                  <a:gd name="connsiteX10" fmla="*/ 18652 w 55407"/>
                  <a:gd name="connsiteY10" fmla="*/ 46813 h 130564"/>
                  <a:gd name="connsiteX11" fmla="*/ 17555 w 55407"/>
                  <a:gd name="connsiteY11" fmla="*/ 43704 h 130564"/>
                  <a:gd name="connsiteX12" fmla="*/ 15726 w 55407"/>
                  <a:gd name="connsiteY12" fmla="*/ 41144 h 130564"/>
                  <a:gd name="connsiteX13" fmla="*/ 14812 w 55407"/>
                  <a:gd name="connsiteY13" fmla="*/ 31087 h 130564"/>
                  <a:gd name="connsiteX14" fmla="*/ 13532 w 55407"/>
                  <a:gd name="connsiteY14" fmla="*/ 24687 h 130564"/>
                  <a:gd name="connsiteX15" fmla="*/ 11703 w 55407"/>
                  <a:gd name="connsiteY15" fmla="*/ 22127 h 130564"/>
                  <a:gd name="connsiteX16" fmla="*/ 8046 w 55407"/>
                  <a:gd name="connsiteY16" fmla="*/ 18469 h 130564"/>
                  <a:gd name="connsiteX17" fmla="*/ 6400 w 55407"/>
                  <a:gd name="connsiteY17" fmla="*/ 15178 h 130564"/>
                  <a:gd name="connsiteX18" fmla="*/ 2377 w 55407"/>
                  <a:gd name="connsiteY18" fmla="*/ 12618 h 130564"/>
                  <a:gd name="connsiteX19" fmla="*/ 2194 w 55407"/>
                  <a:gd name="connsiteY19" fmla="*/ 9875 h 130564"/>
                  <a:gd name="connsiteX20" fmla="*/ 3657 w 55407"/>
                  <a:gd name="connsiteY20" fmla="*/ 7132 h 130564"/>
                  <a:gd name="connsiteX21" fmla="*/ 3657 w 55407"/>
                  <a:gd name="connsiteY21" fmla="*/ 4937 h 130564"/>
                  <a:gd name="connsiteX22" fmla="*/ 5120 w 55407"/>
                  <a:gd name="connsiteY22" fmla="*/ 2560 h 130564"/>
                  <a:gd name="connsiteX23" fmla="*/ 4937 w 55407"/>
                  <a:gd name="connsiteY23" fmla="*/ 2012 h 130564"/>
                  <a:gd name="connsiteX24" fmla="*/ 732 w 55407"/>
                  <a:gd name="connsiteY24" fmla="*/ 1463 h 130564"/>
                  <a:gd name="connsiteX25" fmla="*/ 0 w 55407"/>
                  <a:gd name="connsiteY25" fmla="*/ 1097 h 130564"/>
                  <a:gd name="connsiteX26" fmla="*/ 0 w 55407"/>
                  <a:gd name="connsiteY26" fmla="*/ 0 h 130564"/>
                  <a:gd name="connsiteX27" fmla="*/ 366 w 55407"/>
                  <a:gd name="connsiteY27" fmla="*/ 366 h 130564"/>
                  <a:gd name="connsiteX28" fmla="*/ 15909 w 55407"/>
                  <a:gd name="connsiteY28" fmla="*/ 2743 h 130564"/>
                  <a:gd name="connsiteX29" fmla="*/ 18104 w 55407"/>
                  <a:gd name="connsiteY29" fmla="*/ 5303 h 130564"/>
                  <a:gd name="connsiteX30" fmla="*/ 19567 w 55407"/>
                  <a:gd name="connsiteY30" fmla="*/ 5120 h 130564"/>
                  <a:gd name="connsiteX31" fmla="*/ 20481 w 55407"/>
                  <a:gd name="connsiteY31" fmla="*/ 3657 h 130564"/>
                  <a:gd name="connsiteX32" fmla="*/ 27430 w 55407"/>
                  <a:gd name="connsiteY32" fmla="*/ 3840 h 130564"/>
                  <a:gd name="connsiteX33" fmla="*/ 27795 w 55407"/>
                  <a:gd name="connsiteY33" fmla="*/ 3474 h 130564"/>
                  <a:gd name="connsiteX34" fmla="*/ 27064 w 55407"/>
                  <a:gd name="connsiteY34" fmla="*/ 4389 h 130564"/>
                  <a:gd name="connsiteX35" fmla="*/ 26150 w 55407"/>
                  <a:gd name="connsiteY35" fmla="*/ 8229 h 130564"/>
                  <a:gd name="connsiteX36" fmla="*/ 24869 w 55407"/>
                  <a:gd name="connsiteY36" fmla="*/ 11337 h 130564"/>
                  <a:gd name="connsiteX37" fmla="*/ 23955 w 55407"/>
                  <a:gd name="connsiteY37" fmla="*/ 16092 h 130564"/>
                  <a:gd name="connsiteX38" fmla="*/ 24321 w 55407"/>
                  <a:gd name="connsiteY38" fmla="*/ 20115 h 130564"/>
                  <a:gd name="connsiteX39" fmla="*/ 26150 w 55407"/>
                  <a:gd name="connsiteY39" fmla="*/ 21761 h 130564"/>
                  <a:gd name="connsiteX40" fmla="*/ 29441 w 55407"/>
                  <a:gd name="connsiteY40" fmla="*/ 23590 h 130564"/>
                  <a:gd name="connsiteX41" fmla="*/ 30904 w 55407"/>
                  <a:gd name="connsiteY41" fmla="*/ 23590 h 130564"/>
                  <a:gd name="connsiteX42" fmla="*/ 33281 w 55407"/>
                  <a:gd name="connsiteY42" fmla="*/ 24869 h 130564"/>
                  <a:gd name="connsiteX43" fmla="*/ 39133 w 55407"/>
                  <a:gd name="connsiteY43" fmla="*/ 31818 h 130564"/>
                  <a:gd name="connsiteX44" fmla="*/ 42607 w 55407"/>
                  <a:gd name="connsiteY44" fmla="*/ 41144 h 130564"/>
                  <a:gd name="connsiteX45" fmla="*/ 45533 w 55407"/>
                  <a:gd name="connsiteY45" fmla="*/ 50836 h 130564"/>
                  <a:gd name="connsiteX46" fmla="*/ 47362 w 55407"/>
                  <a:gd name="connsiteY46" fmla="*/ 55408 h 130564"/>
                  <a:gd name="connsiteX47" fmla="*/ 47727 w 55407"/>
                  <a:gd name="connsiteY47" fmla="*/ 58333 h 130564"/>
                  <a:gd name="connsiteX48" fmla="*/ 49190 w 55407"/>
                  <a:gd name="connsiteY48" fmla="*/ 62357 h 130564"/>
                  <a:gd name="connsiteX49" fmla="*/ 50105 w 55407"/>
                  <a:gd name="connsiteY49" fmla="*/ 67294 h 130564"/>
                  <a:gd name="connsiteX50" fmla="*/ 50653 w 55407"/>
                  <a:gd name="connsiteY50" fmla="*/ 75888 h 130564"/>
                  <a:gd name="connsiteX51" fmla="*/ 51019 w 55407"/>
                  <a:gd name="connsiteY51" fmla="*/ 99844 h 130564"/>
                  <a:gd name="connsiteX52" fmla="*/ 49190 w 55407"/>
                  <a:gd name="connsiteY52" fmla="*/ 110450 h 130564"/>
                  <a:gd name="connsiteX53" fmla="*/ 49190 w 55407"/>
                  <a:gd name="connsiteY53" fmla="*/ 114838 h 130564"/>
                  <a:gd name="connsiteX54" fmla="*/ 50653 w 55407"/>
                  <a:gd name="connsiteY54" fmla="*/ 121056 h 130564"/>
                  <a:gd name="connsiteX55" fmla="*/ 52299 w 55407"/>
                  <a:gd name="connsiteY55" fmla="*/ 124530 h 130564"/>
                  <a:gd name="connsiteX56" fmla="*/ 52665 w 55407"/>
                  <a:gd name="connsiteY56" fmla="*/ 125079 h 130564"/>
                  <a:gd name="connsiteX57" fmla="*/ 55408 w 55407"/>
                  <a:gd name="connsiteY57" fmla="*/ 125444 h 130564"/>
                  <a:gd name="connsiteX58" fmla="*/ 45899 w 55407"/>
                  <a:gd name="connsiteY58" fmla="*/ 127822 h 130564"/>
                  <a:gd name="connsiteX59" fmla="*/ 37487 w 55407"/>
                  <a:gd name="connsiteY59" fmla="*/ 130564 h 1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5407" h="130564">
                    <a:moveTo>
                      <a:pt x="37487" y="130564"/>
                    </a:moveTo>
                    <a:lnTo>
                      <a:pt x="35293" y="129650"/>
                    </a:lnTo>
                    <a:lnTo>
                      <a:pt x="27795" y="121787"/>
                    </a:lnTo>
                    <a:lnTo>
                      <a:pt x="24504" y="117033"/>
                    </a:lnTo>
                    <a:lnTo>
                      <a:pt x="22309" y="111547"/>
                    </a:lnTo>
                    <a:lnTo>
                      <a:pt x="21395" y="107341"/>
                    </a:lnTo>
                    <a:lnTo>
                      <a:pt x="21029" y="96918"/>
                    </a:lnTo>
                    <a:lnTo>
                      <a:pt x="21761" y="87409"/>
                    </a:lnTo>
                    <a:lnTo>
                      <a:pt x="19932" y="68391"/>
                    </a:lnTo>
                    <a:lnTo>
                      <a:pt x="19749" y="53213"/>
                    </a:lnTo>
                    <a:lnTo>
                      <a:pt x="18652" y="46813"/>
                    </a:lnTo>
                    <a:lnTo>
                      <a:pt x="17555" y="43704"/>
                    </a:lnTo>
                    <a:lnTo>
                      <a:pt x="15726" y="41144"/>
                    </a:lnTo>
                    <a:lnTo>
                      <a:pt x="14812" y="31087"/>
                    </a:lnTo>
                    <a:lnTo>
                      <a:pt x="13532" y="24687"/>
                    </a:lnTo>
                    <a:lnTo>
                      <a:pt x="11703" y="22127"/>
                    </a:lnTo>
                    <a:lnTo>
                      <a:pt x="8046" y="18469"/>
                    </a:lnTo>
                    <a:lnTo>
                      <a:pt x="6400" y="15178"/>
                    </a:lnTo>
                    <a:lnTo>
                      <a:pt x="2377" y="12618"/>
                    </a:lnTo>
                    <a:lnTo>
                      <a:pt x="2194" y="9875"/>
                    </a:lnTo>
                    <a:lnTo>
                      <a:pt x="3657" y="7132"/>
                    </a:lnTo>
                    <a:lnTo>
                      <a:pt x="3657" y="4937"/>
                    </a:lnTo>
                    <a:lnTo>
                      <a:pt x="5120" y="2560"/>
                    </a:lnTo>
                    <a:lnTo>
                      <a:pt x="4937" y="2012"/>
                    </a:lnTo>
                    <a:lnTo>
                      <a:pt x="732" y="1463"/>
                    </a:lnTo>
                    <a:lnTo>
                      <a:pt x="0" y="1097"/>
                    </a:lnTo>
                    <a:lnTo>
                      <a:pt x="0" y="0"/>
                    </a:lnTo>
                    <a:lnTo>
                      <a:pt x="366" y="366"/>
                    </a:lnTo>
                    <a:lnTo>
                      <a:pt x="15909" y="2743"/>
                    </a:lnTo>
                    <a:lnTo>
                      <a:pt x="18104" y="5303"/>
                    </a:lnTo>
                    <a:lnTo>
                      <a:pt x="19567" y="5120"/>
                    </a:lnTo>
                    <a:lnTo>
                      <a:pt x="20481" y="3657"/>
                    </a:lnTo>
                    <a:lnTo>
                      <a:pt x="27430" y="3840"/>
                    </a:lnTo>
                    <a:lnTo>
                      <a:pt x="27795" y="3474"/>
                    </a:lnTo>
                    <a:lnTo>
                      <a:pt x="27064" y="4389"/>
                    </a:lnTo>
                    <a:lnTo>
                      <a:pt x="26150" y="8229"/>
                    </a:lnTo>
                    <a:lnTo>
                      <a:pt x="24869" y="11337"/>
                    </a:lnTo>
                    <a:lnTo>
                      <a:pt x="23955" y="16092"/>
                    </a:lnTo>
                    <a:lnTo>
                      <a:pt x="24321" y="20115"/>
                    </a:lnTo>
                    <a:lnTo>
                      <a:pt x="26150" y="21761"/>
                    </a:lnTo>
                    <a:lnTo>
                      <a:pt x="29441" y="23590"/>
                    </a:lnTo>
                    <a:lnTo>
                      <a:pt x="30904" y="23590"/>
                    </a:lnTo>
                    <a:lnTo>
                      <a:pt x="33281" y="24869"/>
                    </a:lnTo>
                    <a:lnTo>
                      <a:pt x="39133" y="31818"/>
                    </a:lnTo>
                    <a:lnTo>
                      <a:pt x="42607" y="41144"/>
                    </a:lnTo>
                    <a:lnTo>
                      <a:pt x="45533" y="50836"/>
                    </a:lnTo>
                    <a:lnTo>
                      <a:pt x="47362" y="55408"/>
                    </a:lnTo>
                    <a:lnTo>
                      <a:pt x="47727" y="58333"/>
                    </a:lnTo>
                    <a:lnTo>
                      <a:pt x="49190" y="62357"/>
                    </a:lnTo>
                    <a:lnTo>
                      <a:pt x="50105" y="67294"/>
                    </a:lnTo>
                    <a:lnTo>
                      <a:pt x="50653" y="75888"/>
                    </a:lnTo>
                    <a:lnTo>
                      <a:pt x="51019" y="99844"/>
                    </a:lnTo>
                    <a:lnTo>
                      <a:pt x="49190" y="110450"/>
                    </a:lnTo>
                    <a:lnTo>
                      <a:pt x="49190" y="114838"/>
                    </a:lnTo>
                    <a:lnTo>
                      <a:pt x="50653" y="121056"/>
                    </a:lnTo>
                    <a:lnTo>
                      <a:pt x="52299" y="124530"/>
                    </a:lnTo>
                    <a:lnTo>
                      <a:pt x="52665" y="125079"/>
                    </a:lnTo>
                    <a:lnTo>
                      <a:pt x="55408" y="125444"/>
                    </a:lnTo>
                    <a:lnTo>
                      <a:pt x="45899" y="127822"/>
                    </a:lnTo>
                    <a:lnTo>
                      <a:pt x="37487" y="130564"/>
                    </a:lnTo>
                    <a:close/>
                  </a:path>
                </a:pathLst>
              </a:custGeom>
              <a:grpFill/>
              <a:ln w="18272" cap="flat">
                <a:noFill/>
                <a:prstDash val="solid"/>
                <a:miter/>
              </a:ln>
            </p:spPr>
            <p:txBody>
              <a:bodyPr rtlCol="0" anchor="ctr"/>
              <a:lstStyle/>
              <a:p>
                <a:endParaRPr lang="en-GB" sz="1463"/>
              </a:p>
            </p:txBody>
          </p:sp>
          <p:sp>
            <p:nvSpPr>
              <p:cNvPr id="764" name="Freeform: Shape 763">
                <a:extLst>
                  <a:ext uri="{FF2B5EF4-FFF2-40B4-BE49-F238E27FC236}">
                    <a16:creationId xmlns:a16="http://schemas.microsoft.com/office/drawing/2014/main" id="{D0583B70-FFFB-A989-C450-6219A9AB387B}"/>
                  </a:ext>
                </a:extLst>
              </p:cNvPr>
              <p:cNvSpPr/>
              <p:nvPr/>
            </p:nvSpPr>
            <p:spPr>
              <a:xfrm>
                <a:off x="5983642" y="4065581"/>
                <a:ext cx="55407" cy="130564"/>
              </a:xfrm>
              <a:custGeom>
                <a:avLst/>
                <a:gdLst>
                  <a:gd name="connsiteX0" fmla="*/ 37487 w 55407"/>
                  <a:gd name="connsiteY0" fmla="*/ 130564 h 130564"/>
                  <a:gd name="connsiteX1" fmla="*/ 35293 w 55407"/>
                  <a:gd name="connsiteY1" fmla="*/ 129650 h 130564"/>
                  <a:gd name="connsiteX2" fmla="*/ 27795 w 55407"/>
                  <a:gd name="connsiteY2" fmla="*/ 121787 h 130564"/>
                  <a:gd name="connsiteX3" fmla="*/ 24504 w 55407"/>
                  <a:gd name="connsiteY3" fmla="*/ 117033 h 130564"/>
                  <a:gd name="connsiteX4" fmla="*/ 22309 w 55407"/>
                  <a:gd name="connsiteY4" fmla="*/ 111547 h 130564"/>
                  <a:gd name="connsiteX5" fmla="*/ 21395 w 55407"/>
                  <a:gd name="connsiteY5" fmla="*/ 107341 h 130564"/>
                  <a:gd name="connsiteX6" fmla="*/ 21029 w 55407"/>
                  <a:gd name="connsiteY6" fmla="*/ 96918 h 130564"/>
                  <a:gd name="connsiteX7" fmla="*/ 21761 w 55407"/>
                  <a:gd name="connsiteY7" fmla="*/ 87409 h 130564"/>
                  <a:gd name="connsiteX8" fmla="*/ 19932 w 55407"/>
                  <a:gd name="connsiteY8" fmla="*/ 68391 h 130564"/>
                  <a:gd name="connsiteX9" fmla="*/ 19749 w 55407"/>
                  <a:gd name="connsiteY9" fmla="*/ 53213 h 130564"/>
                  <a:gd name="connsiteX10" fmla="*/ 18652 w 55407"/>
                  <a:gd name="connsiteY10" fmla="*/ 46813 h 130564"/>
                  <a:gd name="connsiteX11" fmla="*/ 17555 w 55407"/>
                  <a:gd name="connsiteY11" fmla="*/ 43704 h 130564"/>
                  <a:gd name="connsiteX12" fmla="*/ 15726 w 55407"/>
                  <a:gd name="connsiteY12" fmla="*/ 41144 h 130564"/>
                  <a:gd name="connsiteX13" fmla="*/ 14812 w 55407"/>
                  <a:gd name="connsiteY13" fmla="*/ 31087 h 130564"/>
                  <a:gd name="connsiteX14" fmla="*/ 13532 w 55407"/>
                  <a:gd name="connsiteY14" fmla="*/ 24687 h 130564"/>
                  <a:gd name="connsiteX15" fmla="*/ 11703 w 55407"/>
                  <a:gd name="connsiteY15" fmla="*/ 22127 h 130564"/>
                  <a:gd name="connsiteX16" fmla="*/ 8046 w 55407"/>
                  <a:gd name="connsiteY16" fmla="*/ 18469 h 130564"/>
                  <a:gd name="connsiteX17" fmla="*/ 6400 w 55407"/>
                  <a:gd name="connsiteY17" fmla="*/ 15178 h 130564"/>
                  <a:gd name="connsiteX18" fmla="*/ 2377 w 55407"/>
                  <a:gd name="connsiteY18" fmla="*/ 12618 h 130564"/>
                  <a:gd name="connsiteX19" fmla="*/ 2194 w 55407"/>
                  <a:gd name="connsiteY19" fmla="*/ 9875 h 130564"/>
                  <a:gd name="connsiteX20" fmla="*/ 3657 w 55407"/>
                  <a:gd name="connsiteY20" fmla="*/ 7132 h 130564"/>
                  <a:gd name="connsiteX21" fmla="*/ 3657 w 55407"/>
                  <a:gd name="connsiteY21" fmla="*/ 4937 h 130564"/>
                  <a:gd name="connsiteX22" fmla="*/ 5120 w 55407"/>
                  <a:gd name="connsiteY22" fmla="*/ 2560 h 130564"/>
                  <a:gd name="connsiteX23" fmla="*/ 4937 w 55407"/>
                  <a:gd name="connsiteY23" fmla="*/ 2012 h 130564"/>
                  <a:gd name="connsiteX24" fmla="*/ 732 w 55407"/>
                  <a:gd name="connsiteY24" fmla="*/ 1463 h 130564"/>
                  <a:gd name="connsiteX25" fmla="*/ 0 w 55407"/>
                  <a:gd name="connsiteY25" fmla="*/ 1097 h 130564"/>
                  <a:gd name="connsiteX26" fmla="*/ 0 w 55407"/>
                  <a:gd name="connsiteY26" fmla="*/ 0 h 130564"/>
                  <a:gd name="connsiteX27" fmla="*/ 366 w 55407"/>
                  <a:gd name="connsiteY27" fmla="*/ 366 h 130564"/>
                  <a:gd name="connsiteX28" fmla="*/ 15909 w 55407"/>
                  <a:gd name="connsiteY28" fmla="*/ 2743 h 130564"/>
                  <a:gd name="connsiteX29" fmla="*/ 18104 w 55407"/>
                  <a:gd name="connsiteY29" fmla="*/ 5303 h 130564"/>
                  <a:gd name="connsiteX30" fmla="*/ 19567 w 55407"/>
                  <a:gd name="connsiteY30" fmla="*/ 5120 h 130564"/>
                  <a:gd name="connsiteX31" fmla="*/ 20481 w 55407"/>
                  <a:gd name="connsiteY31" fmla="*/ 3657 h 130564"/>
                  <a:gd name="connsiteX32" fmla="*/ 27430 w 55407"/>
                  <a:gd name="connsiteY32" fmla="*/ 3840 h 130564"/>
                  <a:gd name="connsiteX33" fmla="*/ 27795 w 55407"/>
                  <a:gd name="connsiteY33" fmla="*/ 3474 h 130564"/>
                  <a:gd name="connsiteX34" fmla="*/ 27064 w 55407"/>
                  <a:gd name="connsiteY34" fmla="*/ 4389 h 130564"/>
                  <a:gd name="connsiteX35" fmla="*/ 26150 w 55407"/>
                  <a:gd name="connsiteY35" fmla="*/ 8229 h 130564"/>
                  <a:gd name="connsiteX36" fmla="*/ 24869 w 55407"/>
                  <a:gd name="connsiteY36" fmla="*/ 11337 h 130564"/>
                  <a:gd name="connsiteX37" fmla="*/ 23955 w 55407"/>
                  <a:gd name="connsiteY37" fmla="*/ 16092 h 130564"/>
                  <a:gd name="connsiteX38" fmla="*/ 24321 w 55407"/>
                  <a:gd name="connsiteY38" fmla="*/ 20115 h 130564"/>
                  <a:gd name="connsiteX39" fmla="*/ 26150 w 55407"/>
                  <a:gd name="connsiteY39" fmla="*/ 21761 h 130564"/>
                  <a:gd name="connsiteX40" fmla="*/ 29441 w 55407"/>
                  <a:gd name="connsiteY40" fmla="*/ 23590 h 130564"/>
                  <a:gd name="connsiteX41" fmla="*/ 30904 w 55407"/>
                  <a:gd name="connsiteY41" fmla="*/ 23590 h 130564"/>
                  <a:gd name="connsiteX42" fmla="*/ 33281 w 55407"/>
                  <a:gd name="connsiteY42" fmla="*/ 24869 h 130564"/>
                  <a:gd name="connsiteX43" fmla="*/ 39133 w 55407"/>
                  <a:gd name="connsiteY43" fmla="*/ 31818 h 130564"/>
                  <a:gd name="connsiteX44" fmla="*/ 42607 w 55407"/>
                  <a:gd name="connsiteY44" fmla="*/ 41144 h 130564"/>
                  <a:gd name="connsiteX45" fmla="*/ 45533 w 55407"/>
                  <a:gd name="connsiteY45" fmla="*/ 50836 h 130564"/>
                  <a:gd name="connsiteX46" fmla="*/ 47362 w 55407"/>
                  <a:gd name="connsiteY46" fmla="*/ 55408 h 130564"/>
                  <a:gd name="connsiteX47" fmla="*/ 47727 w 55407"/>
                  <a:gd name="connsiteY47" fmla="*/ 58333 h 130564"/>
                  <a:gd name="connsiteX48" fmla="*/ 49190 w 55407"/>
                  <a:gd name="connsiteY48" fmla="*/ 62357 h 130564"/>
                  <a:gd name="connsiteX49" fmla="*/ 50105 w 55407"/>
                  <a:gd name="connsiteY49" fmla="*/ 67294 h 130564"/>
                  <a:gd name="connsiteX50" fmla="*/ 50653 w 55407"/>
                  <a:gd name="connsiteY50" fmla="*/ 75888 h 130564"/>
                  <a:gd name="connsiteX51" fmla="*/ 51019 w 55407"/>
                  <a:gd name="connsiteY51" fmla="*/ 99844 h 130564"/>
                  <a:gd name="connsiteX52" fmla="*/ 49190 w 55407"/>
                  <a:gd name="connsiteY52" fmla="*/ 110450 h 130564"/>
                  <a:gd name="connsiteX53" fmla="*/ 49190 w 55407"/>
                  <a:gd name="connsiteY53" fmla="*/ 114838 h 130564"/>
                  <a:gd name="connsiteX54" fmla="*/ 50653 w 55407"/>
                  <a:gd name="connsiteY54" fmla="*/ 121056 h 130564"/>
                  <a:gd name="connsiteX55" fmla="*/ 52299 w 55407"/>
                  <a:gd name="connsiteY55" fmla="*/ 124530 h 130564"/>
                  <a:gd name="connsiteX56" fmla="*/ 52665 w 55407"/>
                  <a:gd name="connsiteY56" fmla="*/ 125079 h 130564"/>
                  <a:gd name="connsiteX57" fmla="*/ 55408 w 55407"/>
                  <a:gd name="connsiteY57" fmla="*/ 125444 h 130564"/>
                  <a:gd name="connsiteX58" fmla="*/ 45899 w 55407"/>
                  <a:gd name="connsiteY58" fmla="*/ 127822 h 130564"/>
                  <a:gd name="connsiteX59" fmla="*/ 37487 w 55407"/>
                  <a:gd name="connsiteY59" fmla="*/ 130564 h 13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5407" h="130564">
                    <a:moveTo>
                      <a:pt x="37487" y="130564"/>
                    </a:moveTo>
                    <a:lnTo>
                      <a:pt x="35293" y="129650"/>
                    </a:lnTo>
                    <a:lnTo>
                      <a:pt x="27795" y="121787"/>
                    </a:lnTo>
                    <a:lnTo>
                      <a:pt x="24504" y="117033"/>
                    </a:lnTo>
                    <a:lnTo>
                      <a:pt x="22309" y="111547"/>
                    </a:lnTo>
                    <a:lnTo>
                      <a:pt x="21395" y="107341"/>
                    </a:lnTo>
                    <a:lnTo>
                      <a:pt x="21029" y="96918"/>
                    </a:lnTo>
                    <a:lnTo>
                      <a:pt x="21761" y="87409"/>
                    </a:lnTo>
                    <a:lnTo>
                      <a:pt x="19932" y="68391"/>
                    </a:lnTo>
                    <a:lnTo>
                      <a:pt x="19749" y="53213"/>
                    </a:lnTo>
                    <a:lnTo>
                      <a:pt x="18652" y="46813"/>
                    </a:lnTo>
                    <a:lnTo>
                      <a:pt x="17555" y="43704"/>
                    </a:lnTo>
                    <a:lnTo>
                      <a:pt x="15726" y="41144"/>
                    </a:lnTo>
                    <a:lnTo>
                      <a:pt x="14812" y="31087"/>
                    </a:lnTo>
                    <a:lnTo>
                      <a:pt x="13532" y="24687"/>
                    </a:lnTo>
                    <a:lnTo>
                      <a:pt x="11703" y="22127"/>
                    </a:lnTo>
                    <a:lnTo>
                      <a:pt x="8046" y="18469"/>
                    </a:lnTo>
                    <a:lnTo>
                      <a:pt x="6400" y="15178"/>
                    </a:lnTo>
                    <a:lnTo>
                      <a:pt x="2377" y="12618"/>
                    </a:lnTo>
                    <a:lnTo>
                      <a:pt x="2194" y="9875"/>
                    </a:lnTo>
                    <a:lnTo>
                      <a:pt x="3657" y="7132"/>
                    </a:lnTo>
                    <a:lnTo>
                      <a:pt x="3657" y="4937"/>
                    </a:lnTo>
                    <a:lnTo>
                      <a:pt x="5120" y="2560"/>
                    </a:lnTo>
                    <a:lnTo>
                      <a:pt x="4937" y="2012"/>
                    </a:lnTo>
                    <a:lnTo>
                      <a:pt x="732" y="1463"/>
                    </a:lnTo>
                    <a:lnTo>
                      <a:pt x="0" y="1097"/>
                    </a:lnTo>
                    <a:lnTo>
                      <a:pt x="0" y="0"/>
                    </a:lnTo>
                    <a:lnTo>
                      <a:pt x="366" y="366"/>
                    </a:lnTo>
                    <a:lnTo>
                      <a:pt x="15909" y="2743"/>
                    </a:lnTo>
                    <a:lnTo>
                      <a:pt x="18104" y="5303"/>
                    </a:lnTo>
                    <a:lnTo>
                      <a:pt x="19567" y="5120"/>
                    </a:lnTo>
                    <a:lnTo>
                      <a:pt x="20481" y="3657"/>
                    </a:lnTo>
                    <a:lnTo>
                      <a:pt x="27430" y="3840"/>
                    </a:lnTo>
                    <a:lnTo>
                      <a:pt x="27795" y="3474"/>
                    </a:lnTo>
                    <a:lnTo>
                      <a:pt x="27064" y="4389"/>
                    </a:lnTo>
                    <a:lnTo>
                      <a:pt x="26150" y="8229"/>
                    </a:lnTo>
                    <a:lnTo>
                      <a:pt x="24869" y="11337"/>
                    </a:lnTo>
                    <a:lnTo>
                      <a:pt x="23955" y="16092"/>
                    </a:lnTo>
                    <a:lnTo>
                      <a:pt x="24321" y="20115"/>
                    </a:lnTo>
                    <a:lnTo>
                      <a:pt x="26150" y="21761"/>
                    </a:lnTo>
                    <a:lnTo>
                      <a:pt x="29441" y="23590"/>
                    </a:lnTo>
                    <a:lnTo>
                      <a:pt x="30904" y="23590"/>
                    </a:lnTo>
                    <a:lnTo>
                      <a:pt x="33281" y="24869"/>
                    </a:lnTo>
                    <a:lnTo>
                      <a:pt x="39133" y="31818"/>
                    </a:lnTo>
                    <a:lnTo>
                      <a:pt x="42607" y="41144"/>
                    </a:lnTo>
                    <a:lnTo>
                      <a:pt x="45533" y="50836"/>
                    </a:lnTo>
                    <a:lnTo>
                      <a:pt x="47362" y="55408"/>
                    </a:lnTo>
                    <a:lnTo>
                      <a:pt x="47727" y="58333"/>
                    </a:lnTo>
                    <a:lnTo>
                      <a:pt x="49190" y="62357"/>
                    </a:lnTo>
                    <a:lnTo>
                      <a:pt x="50105" y="67294"/>
                    </a:lnTo>
                    <a:lnTo>
                      <a:pt x="50653" y="75888"/>
                    </a:lnTo>
                    <a:lnTo>
                      <a:pt x="51019" y="99844"/>
                    </a:lnTo>
                    <a:lnTo>
                      <a:pt x="49190" y="110450"/>
                    </a:lnTo>
                    <a:lnTo>
                      <a:pt x="49190" y="114838"/>
                    </a:lnTo>
                    <a:lnTo>
                      <a:pt x="50653" y="121056"/>
                    </a:lnTo>
                    <a:lnTo>
                      <a:pt x="52299" y="124530"/>
                    </a:lnTo>
                    <a:lnTo>
                      <a:pt x="52665" y="125079"/>
                    </a:lnTo>
                    <a:lnTo>
                      <a:pt x="55408" y="125444"/>
                    </a:lnTo>
                    <a:lnTo>
                      <a:pt x="45899" y="127822"/>
                    </a:lnTo>
                    <a:lnTo>
                      <a:pt x="37487" y="130564"/>
                    </a:lnTo>
                  </a:path>
                </a:pathLst>
              </a:custGeom>
              <a:grpFill/>
              <a:ln w="4020" cap="flat">
                <a:solidFill>
                  <a:srgbClr val="FFFFFF"/>
                </a:solidFill>
                <a:prstDash val="solid"/>
                <a:miter/>
              </a:ln>
            </p:spPr>
            <p:txBody>
              <a:bodyPr rtlCol="0" anchor="ctr"/>
              <a:lstStyle/>
              <a:p>
                <a:endParaRPr lang="en-GB" sz="1463"/>
              </a:p>
            </p:txBody>
          </p:sp>
          <p:sp>
            <p:nvSpPr>
              <p:cNvPr id="765" name="Freeform: Shape 764">
                <a:extLst>
                  <a:ext uri="{FF2B5EF4-FFF2-40B4-BE49-F238E27FC236}">
                    <a16:creationId xmlns:a16="http://schemas.microsoft.com/office/drawing/2014/main" id="{24E73148-13A8-1DB6-64E8-20F78230E5DC}"/>
                  </a:ext>
                </a:extLst>
              </p:cNvPr>
              <p:cNvSpPr/>
              <p:nvPr/>
            </p:nvSpPr>
            <p:spPr>
              <a:xfrm>
                <a:off x="7031267" y="4046563"/>
                <a:ext cx="260214" cy="345246"/>
              </a:xfrm>
              <a:custGeom>
                <a:avLst/>
                <a:gdLst>
                  <a:gd name="connsiteX0" fmla="*/ 13897 w 260214"/>
                  <a:gd name="connsiteY0" fmla="*/ 345246 h 345246"/>
                  <a:gd name="connsiteX1" fmla="*/ 13532 w 260214"/>
                  <a:gd name="connsiteY1" fmla="*/ 343052 h 345246"/>
                  <a:gd name="connsiteX2" fmla="*/ 2743 w 260214"/>
                  <a:gd name="connsiteY2" fmla="*/ 330251 h 345246"/>
                  <a:gd name="connsiteX3" fmla="*/ 0 w 260214"/>
                  <a:gd name="connsiteY3" fmla="*/ 326046 h 345246"/>
                  <a:gd name="connsiteX4" fmla="*/ 0 w 260214"/>
                  <a:gd name="connsiteY4" fmla="*/ 306113 h 345246"/>
                  <a:gd name="connsiteX5" fmla="*/ 0 w 260214"/>
                  <a:gd name="connsiteY5" fmla="*/ 281244 h 345246"/>
                  <a:gd name="connsiteX6" fmla="*/ 0 w 260214"/>
                  <a:gd name="connsiteY6" fmla="*/ 256557 h 345246"/>
                  <a:gd name="connsiteX7" fmla="*/ 0 w 260214"/>
                  <a:gd name="connsiteY7" fmla="*/ 232053 h 345246"/>
                  <a:gd name="connsiteX8" fmla="*/ 1646 w 260214"/>
                  <a:gd name="connsiteY8" fmla="*/ 231139 h 345246"/>
                  <a:gd name="connsiteX9" fmla="*/ 11703 w 260214"/>
                  <a:gd name="connsiteY9" fmla="*/ 220899 h 345246"/>
                  <a:gd name="connsiteX10" fmla="*/ 21578 w 260214"/>
                  <a:gd name="connsiteY10" fmla="*/ 205904 h 345246"/>
                  <a:gd name="connsiteX11" fmla="*/ 22126 w 260214"/>
                  <a:gd name="connsiteY11" fmla="*/ 203710 h 345246"/>
                  <a:gd name="connsiteX12" fmla="*/ 23772 w 260214"/>
                  <a:gd name="connsiteY12" fmla="*/ 201515 h 345246"/>
                  <a:gd name="connsiteX13" fmla="*/ 30538 w 260214"/>
                  <a:gd name="connsiteY13" fmla="*/ 198041 h 345246"/>
                  <a:gd name="connsiteX14" fmla="*/ 46996 w 260214"/>
                  <a:gd name="connsiteY14" fmla="*/ 192921 h 345246"/>
                  <a:gd name="connsiteX15" fmla="*/ 53030 w 260214"/>
                  <a:gd name="connsiteY15" fmla="*/ 186886 h 345246"/>
                  <a:gd name="connsiteX16" fmla="*/ 58699 w 260214"/>
                  <a:gd name="connsiteY16" fmla="*/ 182863 h 345246"/>
                  <a:gd name="connsiteX17" fmla="*/ 68756 w 260214"/>
                  <a:gd name="connsiteY17" fmla="*/ 179023 h 345246"/>
                  <a:gd name="connsiteX18" fmla="*/ 72414 w 260214"/>
                  <a:gd name="connsiteY18" fmla="*/ 176829 h 345246"/>
                  <a:gd name="connsiteX19" fmla="*/ 102404 w 260214"/>
                  <a:gd name="connsiteY19" fmla="*/ 176280 h 345246"/>
                  <a:gd name="connsiteX20" fmla="*/ 139890 w 260214"/>
                  <a:gd name="connsiteY20" fmla="*/ 138245 h 345246"/>
                  <a:gd name="connsiteX21" fmla="*/ 173172 w 260214"/>
                  <a:gd name="connsiteY21" fmla="*/ 105695 h 345246"/>
                  <a:gd name="connsiteX22" fmla="*/ 177560 w 260214"/>
                  <a:gd name="connsiteY22" fmla="*/ 99843 h 345246"/>
                  <a:gd name="connsiteX23" fmla="*/ 178109 w 260214"/>
                  <a:gd name="connsiteY23" fmla="*/ 98563 h 345246"/>
                  <a:gd name="connsiteX24" fmla="*/ 153605 w 260214"/>
                  <a:gd name="connsiteY24" fmla="*/ 99295 h 345246"/>
                  <a:gd name="connsiteX25" fmla="*/ 113375 w 260214"/>
                  <a:gd name="connsiteY25" fmla="*/ 84666 h 345246"/>
                  <a:gd name="connsiteX26" fmla="*/ 76802 w 260214"/>
                  <a:gd name="connsiteY26" fmla="*/ 72048 h 345246"/>
                  <a:gd name="connsiteX27" fmla="*/ 74059 w 260214"/>
                  <a:gd name="connsiteY27" fmla="*/ 68391 h 345246"/>
                  <a:gd name="connsiteX28" fmla="*/ 64368 w 260214"/>
                  <a:gd name="connsiteY28" fmla="*/ 61442 h 345246"/>
                  <a:gd name="connsiteX29" fmla="*/ 61442 w 260214"/>
                  <a:gd name="connsiteY29" fmla="*/ 57053 h 345246"/>
                  <a:gd name="connsiteX30" fmla="*/ 58150 w 260214"/>
                  <a:gd name="connsiteY30" fmla="*/ 54310 h 345246"/>
                  <a:gd name="connsiteX31" fmla="*/ 57419 w 260214"/>
                  <a:gd name="connsiteY31" fmla="*/ 51567 h 345246"/>
                  <a:gd name="connsiteX32" fmla="*/ 54859 w 260214"/>
                  <a:gd name="connsiteY32" fmla="*/ 49739 h 345246"/>
                  <a:gd name="connsiteX33" fmla="*/ 52299 w 260214"/>
                  <a:gd name="connsiteY33" fmla="*/ 46813 h 345246"/>
                  <a:gd name="connsiteX34" fmla="*/ 51385 w 260214"/>
                  <a:gd name="connsiteY34" fmla="*/ 44436 h 345246"/>
                  <a:gd name="connsiteX35" fmla="*/ 47727 w 260214"/>
                  <a:gd name="connsiteY35" fmla="*/ 40961 h 345246"/>
                  <a:gd name="connsiteX36" fmla="*/ 45167 w 260214"/>
                  <a:gd name="connsiteY36" fmla="*/ 30538 h 345246"/>
                  <a:gd name="connsiteX37" fmla="*/ 45898 w 260214"/>
                  <a:gd name="connsiteY37" fmla="*/ 28344 h 345246"/>
                  <a:gd name="connsiteX38" fmla="*/ 47910 w 260214"/>
                  <a:gd name="connsiteY38" fmla="*/ 25601 h 345246"/>
                  <a:gd name="connsiteX39" fmla="*/ 49007 w 260214"/>
                  <a:gd name="connsiteY39" fmla="*/ 23041 h 345246"/>
                  <a:gd name="connsiteX40" fmla="*/ 53579 w 260214"/>
                  <a:gd name="connsiteY40" fmla="*/ 17372 h 345246"/>
                  <a:gd name="connsiteX41" fmla="*/ 55590 w 260214"/>
                  <a:gd name="connsiteY41" fmla="*/ 12069 h 345246"/>
                  <a:gd name="connsiteX42" fmla="*/ 56688 w 260214"/>
                  <a:gd name="connsiteY42" fmla="*/ 11337 h 345246"/>
                  <a:gd name="connsiteX43" fmla="*/ 57602 w 260214"/>
                  <a:gd name="connsiteY43" fmla="*/ 12617 h 345246"/>
                  <a:gd name="connsiteX44" fmla="*/ 60162 w 260214"/>
                  <a:gd name="connsiteY44" fmla="*/ 14080 h 345246"/>
                  <a:gd name="connsiteX45" fmla="*/ 62539 w 260214"/>
                  <a:gd name="connsiteY45" fmla="*/ 17738 h 345246"/>
                  <a:gd name="connsiteX46" fmla="*/ 64551 w 260214"/>
                  <a:gd name="connsiteY46" fmla="*/ 19383 h 345246"/>
                  <a:gd name="connsiteX47" fmla="*/ 69671 w 260214"/>
                  <a:gd name="connsiteY47" fmla="*/ 26698 h 345246"/>
                  <a:gd name="connsiteX48" fmla="*/ 76985 w 260214"/>
                  <a:gd name="connsiteY48" fmla="*/ 34378 h 345246"/>
                  <a:gd name="connsiteX49" fmla="*/ 83020 w 260214"/>
                  <a:gd name="connsiteY49" fmla="*/ 38401 h 345246"/>
                  <a:gd name="connsiteX50" fmla="*/ 86129 w 260214"/>
                  <a:gd name="connsiteY50" fmla="*/ 39498 h 345246"/>
                  <a:gd name="connsiteX51" fmla="*/ 89420 w 260214"/>
                  <a:gd name="connsiteY51" fmla="*/ 38584 h 345246"/>
                  <a:gd name="connsiteX52" fmla="*/ 99660 w 260214"/>
                  <a:gd name="connsiteY52" fmla="*/ 38950 h 345246"/>
                  <a:gd name="connsiteX53" fmla="*/ 102769 w 260214"/>
                  <a:gd name="connsiteY53" fmla="*/ 36207 h 345246"/>
                  <a:gd name="connsiteX54" fmla="*/ 106975 w 260214"/>
                  <a:gd name="connsiteY54" fmla="*/ 33830 h 345246"/>
                  <a:gd name="connsiteX55" fmla="*/ 110449 w 260214"/>
                  <a:gd name="connsiteY55" fmla="*/ 32732 h 345246"/>
                  <a:gd name="connsiteX56" fmla="*/ 115021 w 260214"/>
                  <a:gd name="connsiteY56" fmla="*/ 29990 h 345246"/>
                  <a:gd name="connsiteX57" fmla="*/ 117398 w 260214"/>
                  <a:gd name="connsiteY57" fmla="*/ 29441 h 345246"/>
                  <a:gd name="connsiteX58" fmla="*/ 118313 w 260214"/>
                  <a:gd name="connsiteY58" fmla="*/ 27978 h 345246"/>
                  <a:gd name="connsiteX59" fmla="*/ 119410 w 260214"/>
                  <a:gd name="connsiteY59" fmla="*/ 27246 h 345246"/>
                  <a:gd name="connsiteX60" fmla="*/ 120690 w 260214"/>
                  <a:gd name="connsiteY60" fmla="*/ 27246 h 345246"/>
                  <a:gd name="connsiteX61" fmla="*/ 122884 w 260214"/>
                  <a:gd name="connsiteY61" fmla="*/ 28709 h 345246"/>
                  <a:gd name="connsiteX62" fmla="*/ 124530 w 260214"/>
                  <a:gd name="connsiteY62" fmla="*/ 28709 h 345246"/>
                  <a:gd name="connsiteX63" fmla="*/ 125627 w 260214"/>
                  <a:gd name="connsiteY63" fmla="*/ 29258 h 345246"/>
                  <a:gd name="connsiteX64" fmla="*/ 131113 w 260214"/>
                  <a:gd name="connsiteY64" fmla="*/ 29075 h 345246"/>
                  <a:gd name="connsiteX65" fmla="*/ 134953 w 260214"/>
                  <a:gd name="connsiteY65" fmla="*/ 31269 h 345246"/>
                  <a:gd name="connsiteX66" fmla="*/ 139525 w 260214"/>
                  <a:gd name="connsiteY66" fmla="*/ 31453 h 345246"/>
                  <a:gd name="connsiteX67" fmla="*/ 144279 w 260214"/>
                  <a:gd name="connsiteY67" fmla="*/ 30538 h 345246"/>
                  <a:gd name="connsiteX68" fmla="*/ 146656 w 260214"/>
                  <a:gd name="connsiteY68" fmla="*/ 29075 h 345246"/>
                  <a:gd name="connsiteX69" fmla="*/ 148668 w 260214"/>
                  <a:gd name="connsiteY69" fmla="*/ 26332 h 345246"/>
                  <a:gd name="connsiteX70" fmla="*/ 153240 w 260214"/>
                  <a:gd name="connsiteY70" fmla="*/ 25052 h 345246"/>
                  <a:gd name="connsiteX71" fmla="*/ 155983 w 260214"/>
                  <a:gd name="connsiteY71" fmla="*/ 22492 h 345246"/>
                  <a:gd name="connsiteX72" fmla="*/ 158542 w 260214"/>
                  <a:gd name="connsiteY72" fmla="*/ 20846 h 345246"/>
                  <a:gd name="connsiteX73" fmla="*/ 163662 w 260214"/>
                  <a:gd name="connsiteY73" fmla="*/ 19749 h 345246"/>
                  <a:gd name="connsiteX74" fmla="*/ 168783 w 260214"/>
                  <a:gd name="connsiteY74" fmla="*/ 21578 h 345246"/>
                  <a:gd name="connsiteX75" fmla="*/ 172440 w 260214"/>
                  <a:gd name="connsiteY75" fmla="*/ 21578 h 345246"/>
                  <a:gd name="connsiteX76" fmla="*/ 176646 w 260214"/>
                  <a:gd name="connsiteY76" fmla="*/ 20481 h 345246"/>
                  <a:gd name="connsiteX77" fmla="*/ 181766 w 260214"/>
                  <a:gd name="connsiteY77" fmla="*/ 20298 h 345246"/>
                  <a:gd name="connsiteX78" fmla="*/ 184509 w 260214"/>
                  <a:gd name="connsiteY78" fmla="*/ 19566 h 345246"/>
                  <a:gd name="connsiteX79" fmla="*/ 190361 w 260214"/>
                  <a:gd name="connsiteY79" fmla="*/ 15909 h 345246"/>
                  <a:gd name="connsiteX80" fmla="*/ 193469 w 260214"/>
                  <a:gd name="connsiteY80" fmla="*/ 15909 h 345246"/>
                  <a:gd name="connsiteX81" fmla="*/ 199138 w 260214"/>
                  <a:gd name="connsiteY81" fmla="*/ 17006 h 345246"/>
                  <a:gd name="connsiteX82" fmla="*/ 207184 w 260214"/>
                  <a:gd name="connsiteY82" fmla="*/ 14080 h 345246"/>
                  <a:gd name="connsiteX83" fmla="*/ 208830 w 260214"/>
                  <a:gd name="connsiteY83" fmla="*/ 13349 h 345246"/>
                  <a:gd name="connsiteX84" fmla="*/ 211939 w 260214"/>
                  <a:gd name="connsiteY84" fmla="*/ 13532 h 345246"/>
                  <a:gd name="connsiteX85" fmla="*/ 213950 w 260214"/>
                  <a:gd name="connsiteY85" fmla="*/ 11703 h 345246"/>
                  <a:gd name="connsiteX86" fmla="*/ 218888 w 260214"/>
                  <a:gd name="connsiteY86" fmla="*/ 12069 h 345246"/>
                  <a:gd name="connsiteX87" fmla="*/ 222911 w 260214"/>
                  <a:gd name="connsiteY87" fmla="*/ 11337 h 345246"/>
                  <a:gd name="connsiteX88" fmla="*/ 229493 w 260214"/>
                  <a:gd name="connsiteY88" fmla="*/ 9692 h 345246"/>
                  <a:gd name="connsiteX89" fmla="*/ 232054 w 260214"/>
                  <a:gd name="connsiteY89" fmla="*/ 8229 h 345246"/>
                  <a:gd name="connsiteX90" fmla="*/ 238088 w 260214"/>
                  <a:gd name="connsiteY90" fmla="*/ 5851 h 345246"/>
                  <a:gd name="connsiteX91" fmla="*/ 240282 w 260214"/>
                  <a:gd name="connsiteY91" fmla="*/ 1097 h 345246"/>
                  <a:gd name="connsiteX92" fmla="*/ 243757 w 260214"/>
                  <a:gd name="connsiteY92" fmla="*/ 0 h 345246"/>
                  <a:gd name="connsiteX93" fmla="*/ 248146 w 260214"/>
                  <a:gd name="connsiteY93" fmla="*/ 0 h 345246"/>
                  <a:gd name="connsiteX94" fmla="*/ 252900 w 260214"/>
                  <a:gd name="connsiteY94" fmla="*/ 3657 h 345246"/>
                  <a:gd name="connsiteX95" fmla="*/ 256923 w 260214"/>
                  <a:gd name="connsiteY95" fmla="*/ 3657 h 345246"/>
                  <a:gd name="connsiteX96" fmla="*/ 257838 w 260214"/>
                  <a:gd name="connsiteY96" fmla="*/ 4023 h 345246"/>
                  <a:gd name="connsiteX97" fmla="*/ 256923 w 260214"/>
                  <a:gd name="connsiteY97" fmla="*/ 6766 h 345246"/>
                  <a:gd name="connsiteX98" fmla="*/ 257289 w 260214"/>
                  <a:gd name="connsiteY98" fmla="*/ 9509 h 345246"/>
                  <a:gd name="connsiteX99" fmla="*/ 254363 w 260214"/>
                  <a:gd name="connsiteY99" fmla="*/ 12617 h 345246"/>
                  <a:gd name="connsiteX100" fmla="*/ 253632 w 260214"/>
                  <a:gd name="connsiteY100" fmla="*/ 15360 h 345246"/>
                  <a:gd name="connsiteX101" fmla="*/ 253815 w 260214"/>
                  <a:gd name="connsiteY101" fmla="*/ 19566 h 345246"/>
                  <a:gd name="connsiteX102" fmla="*/ 256557 w 260214"/>
                  <a:gd name="connsiteY102" fmla="*/ 22126 h 345246"/>
                  <a:gd name="connsiteX103" fmla="*/ 255277 w 260214"/>
                  <a:gd name="connsiteY103" fmla="*/ 24504 h 345246"/>
                  <a:gd name="connsiteX104" fmla="*/ 256009 w 260214"/>
                  <a:gd name="connsiteY104" fmla="*/ 27430 h 345246"/>
                  <a:gd name="connsiteX105" fmla="*/ 255277 w 260214"/>
                  <a:gd name="connsiteY105" fmla="*/ 30721 h 345246"/>
                  <a:gd name="connsiteX106" fmla="*/ 255826 w 260214"/>
                  <a:gd name="connsiteY106" fmla="*/ 35110 h 345246"/>
                  <a:gd name="connsiteX107" fmla="*/ 255094 w 260214"/>
                  <a:gd name="connsiteY107" fmla="*/ 36755 h 345246"/>
                  <a:gd name="connsiteX108" fmla="*/ 252168 w 260214"/>
                  <a:gd name="connsiteY108" fmla="*/ 39133 h 345246"/>
                  <a:gd name="connsiteX109" fmla="*/ 252534 w 260214"/>
                  <a:gd name="connsiteY109" fmla="*/ 39864 h 345246"/>
                  <a:gd name="connsiteX110" fmla="*/ 255277 w 260214"/>
                  <a:gd name="connsiteY110" fmla="*/ 39498 h 345246"/>
                  <a:gd name="connsiteX111" fmla="*/ 255826 w 260214"/>
                  <a:gd name="connsiteY111" fmla="*/ 38584 h 345246"/>
                  <a:gd name="connsiteX112" fmla="*/ 256557 w 260214"/>
                  <a:gd name="connsiteY112" fmla="*/ 38401 h 345246"/>
                  <a:gd name="connsiteX113" fmla="*/ 257655 w 260214"/>
                  <a:gd name="connsiteY113" fmla="*/ 39498 h 345246"/>
                  <a:gd name="connsiteX114" fmla="*/ 260032 w 260214"/>
                  <a:gd name="connsiteY114" fmla="*/ 40047 h 345246"/>
                  <a:gd name="connsiteX115" fmla="*/ 260214 w 260214"/>
                  <a:gd name="connsiteY115" fmla="*/ 41693 h 345246"/>
                  <a:gd name="connsiteX116" fmla="*/ 259483 w 260214"/>
                  <a:gd name="connsiteY116" fmla="*/ 42424 h 345246"/>
                  <a:gd name="connsiteX117" fmla="*/ 258569 w 260214"/>
                  <a:gd name="connsiteY117" fmla="*/ 42607 h 345246"/>
                  <a:gd name="connsiteX118" fmla="*/ 255826 w 260214"/>
                  <a:gd name="connsiteY118" fmla="*/ 40961 h 345246"/>
                  <a:gd name="connsiteX119" fmla="*/ 252534 w 260214"/>
                  <a:gd name="connsiteY119" fmla="*/ 41327 h 345246"/>
                  <a:gd name="connsiteX120" fmla="*/ 250340 w 260214"/>
                  <a:gd name="connsiteY120" fmla="*/ 42241 h 345246"/>
                  <a:gd name="connsiteX121" fmla="*/ 249792 w 260214"/>
                  <a:gd name="connsiteY121" fmla="*/ 42973 h 345246"/>
                  <a:gd name="connsiteX122" fmla="*/ 249792 w 260214"/>
                  <a:gd name="connsiteY122" fmla="*/ 46081 h 345246"/>
                  <a:gd name="connsiteX123" fmla="*/ 246866 w 260214"/>
                  <a:gd name="connsiteY123" fmla="*/ 57968 h 345246"/>
                  <a:gd name="connsiteX124" fmla="*/ 246683 w 260214"/>
                  <a:gd name="connsiteY124" fmla="*/ 65648 h 345246"/>
                  <a:gd name="connsiteX125" fmla="*/ 245586 w 260214"/>
                  <a:gd name="connsiteY125" fmla="*/ 67659 h 345246"/>
                  <a:gd name="connsiteX126" fmla="*/ 244671 w 260214"/>
                  <a:gd name="connsiteY126" fmla="*/ 72597 h 345246"/>
                  <a:gd name="connsiteX127" fmla="*/ 242660 w 260214"/>
                  <a:gd name="connsiteY127" fmla="*/ 74059 h 345246"/>
                  <a:gd name="connsiteX128" fmla="*/ 240282 w 260214"/>
                  <a:gd name="connsiteY128" fmla="*/ 76620 h 345246"/>
                  <a:gd name="connsiteX129" fmla="*/ 236442 w 260214"/>
                  <a:gd name="connsiteY129" fmla="*/ 84300 h 345246"/>
                  <a:gd name="connsiteX130" fmla="*/ 232785 w 260214"/>
                  <a:gd name="connsiteY130" fmla="*/ 88689 h 345246"/>
                  <a:gd name="connsiteX131" fmla="*/ 230408 w 260214"/>
                  <a:gd name="connsiteY131" fmla="*/ 94357 h 345246"/>
                  <a:gd name="connsiteX132" fmla="*/ 230225 w 260214"/>
                  <a:gd name="connsiteY132" fmla="*/ 95089 h 345246"/>
                  <a:gd name="connsiteX133" fmla="*/ 227848 w 260214"/>
                  <a:gd name="connsiteY133" fmla="*/ 96735 h 345246"/>
                  <a:gd name="connsiteX134" fmla="*/ 224922 w 260214"/>
                  <a:gd name="connsiteY134" fmla="*/ 99661 h 345246"/>
                  <a:gd name="connsiteX135" fmla="*/ 223642 w 260214"/>
                  <a:gd name="connsiteY135" fmla="*/ 102038 h 345246"/>
                  <a:gd name="connsiteX136" fmla="*/ 222545 w 260214"/>
                  <a:gd name="connsiteY136" fmla="*/ 104963 h 345246"/>
                  <a:gd name="connsiteX137" fmla="*/ 221813 w 260214"/>
                  <a:gd name="connsiteY137" fmla="*/ 110449 h 345246"/>
                  <a:gd name="connsiteX138" fmla="*/ 213584 w 260214"/>
                  <a:gd name="connsiteY138" fmla="*/ 126358 h 345246"/>
                  <a:gd name="connsiteX139" fmla="*/ 206819 w 260214"/>
                  <a:gd name="connsiteY139" fmla="*/ 137696 h 345246"/>
                  <a:gd name="connsiteX140" fmla="*/ 205538 w 260214"/>
                  <a:gd name="connsiteY140" fmla="*/ 140988 h 345246"/>
                  <a:gd name="connsiteX141" fmla="*/ 203161 w 260214"/>
                  <a:gd name="connsiteY141" fmla="*/ 151411 h 345246"/>
                  <a:gd name="connsiteX142" fmla="*/ 199504 w 260214"/>
                  <a:gd name="connsiteY142" fmla="*/ 159822 h 345246"/>
                  <a:gd name="connsiteX143" fmla="*/ 195664 w 260214"/>
                  <a:gd name="connsiteY143" fmla="*/ 163663 h 345246"/>
                  <a:gd name="connsiteX144" fmla="*/ 194018 w 260214"/>
                  <a:gd name="connsiteY144" fmla="*/ 164394 h 345246"/>
                  <a:gd name="connsiteX145" fmla="*/ 192738 w 260214"/>
                  <a:gd name="connsiteY145" fmla="*/ 166406 h 345246"/>
                  <a:gd name="connsiteX146" fmla="*/ 191458 w 260214"/>
                  <a:gd name="connsiteY146" fmla="*/ 166771 h 345246"/>
                  <a:gd name="connsiteX147" fmla="*/ 189264 w 260214"/>
                  <a:gd name="connsiteY147" fmla="*/ 168783 h 345246"/>
                  <a:gd name="connsiteX148" fmla="*/ 182680 w 260214"/>
                  <a:gd name="connsiteY148" fmla="*/ 175915 h 345246"/>
                  <a:gd name="connsiteX149" fmla="*/ 180121 w 260214"/>
                  <a:gd name="connsiteY149" fmla="*/ 180852 h 345246"/>
                  <a:gd name="connsiteX150" fmla="*/ 180303 w 260214"/>
                  <a:gd name="connsiteY150" fmla="*/ 181766 h 345246"/>
                  <a:gd name="connsiteX151" fmla="*/ 179572 w 260214"/>
                  <a:gd name="connsiteY151" fmla="*/ 183778 h 345246"/>
                  <a:gd name="connsiteX152" fmla="*/ 177195 w 260214"/>
                  <a:gd name="connsiteY152" fmla="*/ 188532 h 345246"/>
                  <a:gd name="connsiteX153" fmla="*/ 172623 w 260214"/>
                  <a:gd name="connsiteY153" fmla="*/ 195298 h 345246"/>
                  <a:gd name="connsiteX154" fmla="*/ 168052 w 260214"/>
                  <a:gd name="connsiteY154" fmla="*/ 200967 h 345246"/>
                  <a:gd name="connsiteX155" fmla="*/ 168234 w 260214"/>
                  <a:gd name="connsiteY155" fmla="*/ 201150 h 345246"/>
                  <a:gd name="connsiteX156" fmla="*/ 163297 w 260214"/>
                  <a:gd name="connsiteY156" fmla="*/ 206087 h 345246"/>
                  <a:gd name="connsiteX157" fmla="*/ 157445 w 260214"/>
                  <a:gd name="connsiteY157" fmla="*/ 210842 h 345246"/>
                  <a:gd name="connsiteX158" fmla="*/ 154885 w 260214"/>
                  <a:gd name="connsiteY158" fmla="*/ 214865 h 345246"/>
                  <a:gd name="connsiteX159" fmla="*/ 149582 w 260214"/>
                  <a:gd name="connsiteY159" fmla="*/ 220350 h 345246"/>
                  <a:gd name="connsiteX160" fmla="*/ 141719 w 260214"/>
                  <a:gd name="connsiteY160" fmla="*/ 226568 h 345246"/>
                  <a:gd name="connsiteX161" fmla="*/ 137513 w 260214"/>
                  <a:gd name="connsiteY161" fmla="*/ 229311 h 345246"/>
                  <a:gd name="connsiteX162" fmla="*/ 137330 w 260214"/>
                  <a:gd name="connsiteY162" fmla="*/ 230591 h 345246"/>
                  <a:gd name="connsiteX163" fmla="*/ 134405 w 260214"/>
                  <a:gd name="connsiteY163" fmla="*/ 235528 h 345246"/>
                  <a:gd name="connsiteX164" fmla="*/ 128370 w 260214"/>
                  <a:gd name="connsiteY164" fmla="*/ 242477 h 345246"/>
                  <a:gd name="connsiteX165" fmla="*/ 122336 w 260214"/>
                  <a:gd name="connsiteY165" fmla="*/ 247780 h 345246"/>
                  <a:gd name="connsiteX166" fmla="*/ 115570 w 260214"/>
                  <a:gd name="connsiteY166" fmla="*/ 252351 h 345246"/>
                  <a:gd name="connsiteX167" fmla="*/ 112644 w 260214"/>
                  <a:gd name="connsiteY167" fmla="*/ 253814 h 345246"/>
                  <a:gd name="connsiteX168" fmla="*/ 106792 w 260214"/>
                  <a:gd name="connsiteY168" fmla="*/ 255643 h 345246"/>
                  <a:gd name="connsiteX169" fmla="*/ 103501 w 260214"/>
                  <a:gd name="connsiteY169" fmla="*/ 256009 h 345246"/>
                  <a:gd name="connsiteX170" fmla="*/ 99843 w 260214"/>
                  <a:gd name="connsiteY170" fmla="*/ 257837 h 345246"/>
                  <a:gd name="connsiteX171" fmla="*/ 89237 w 260214"/>
                  <a:gd name="connsiteY171" fmla="*/ 266249 h 345246"/>
                  <a:gd name="connsiteX172" fmla="*/ 64002 w 260214"/>
                  <a:gd name="connsiteY172" fmla="*/ 289107 h 345246"/>
                  <a:gd name="connsiteX173" fmla="*/ 55408 w 260214"/>
                  <a:gd name="connsiteY173" fmla="*/ 297702 h 345246"/>
                  <a:gd name="connsiteX174" fmla="*/ 52482 w 260214"/>
                  <a:gd name="connsiteY174" fmla="*/ 301907 h 345246"/>
                  <a:gd name="connsiteX175" fmla="*/ 47545 w 260214"/>
                  <a:gd name="connsiteY175" fmla="*/ 307393 h 345246"/>
                  <a:gd name="connsiteX176" fmla="*/ 42058 w 260214"/>
                  <a:gd name="connsiteY176" fmla="*/ 308673 h 345246"/>
                  <a:gd name="connsiteX177" fmla="*/ 40413 w 260214"/>
                  <a:gd name="connsiteY177" fmla="*/ 307942 h 345246"/>
                  <a:gd name="connsiteX178" fmla="*/ 39132 w 260214"/>
                  <a:gd name="connsiteY178" fmla="*/ 309954 h 345246"/>
                  <a:gd name="connsiteX179" fmla="*/ 40230 w 260214"/>
                  <a:gd name="connsiteY179" fmla="*/ 310136 h 345246"/>
                  <a:gd name="connsiteX180" fmla="*/ 40778 w 260214"/>
                  <a:gd name="connsiteY180" fmla="*/ 311599 h 345246"/>
                  <a:gd name="connsiteX181" fmla="*/ 40230 w 260214"/>
                  <a:gd name="connsiteY181" fmla="*/ 313062 h 345246"/>
                  <a:gd name="connsiteX182" fmla="*/ 38767 w 260214"/>
                  <a:gd name="connsiteY182" fmla="*/ 313793 h 345246"/>
                  <a:gd name="connsiteX183" fmla="*/ 37487 w 260214"/>
                  <a:gd name="connsiteY183" fmla="*/ 317817 h 345246"/>
                  <a:gd name="connsiteX184" fmla="*/ 34378 w 260214"/>
                  <a:gd name="connsiteY184" fmla="*/ 321840 h 345246"/>
                  <a:gd name="connsiteX185" fmla="*/ 28161 w 260214"/>
                  <a:gd name="connsiteY185" fmla="*/ 328423 h 345246"/>
                  <a:gd name="connsiteX186" fmla="*/ 23223 w 260214"/>
                  <a:gd name="connsiteY186" fmla="*/ 335006 h 345246"/>
                  <a:gd name="connsiteX187" fmla="*/ 17006 w 260214"/>
                  <a:gd name="connsiteY187" fmla="*/ 340674 h 345246"/>
                  <a:gd name="connsiteX188" fmla="*/ 14812 w 260214"/>
                  <a:gd name="connsiteY188" fmla="*/ 344515 h 345246"/>
                  <a:gd name="connsiteX189" fmla="*/ 13897 w 260214"/>
                  <a:gd name="connsiteY189" fmla="*/ 345246 h 34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260214" h="345246">
                    <a:moveTo>
                      <a:pt x="13897" y="345246"/>
                    </a:moveTo>
                    <a:lnTo>
                      <a:pt x="13532" y="343052"/>
                    </a:lnTo>
                    <a:lnTo>
                      <a:pt x="2743" y="330251"/>
                    </a:lnTo>
                    <a:lnTo>
                      <a:pt x="0" y="326046"/>
                    </a:lnTo>
                    <a:lnTo>
                      <a:pt x="0" y="306113"/>
                    </a:lnTo>
                    <a:lnTo>
                      <a:pt x="0" y="281244"/>
                    </a:lnTo>
                    <a:lnTo>
                      <a:pt x="0" y="256557"/>
                    </a:lnTo>
                    <a:lnTo>
                      <a:pt x="0" y="232053"/>
                    </a:lnTo>
                    <a:lnTo>
                      <a:pt x="1646" y="231139"/>
                    </a:lnTo>
                    <a:lnTo>
                      <a:pt x="11703" y="220899"/>
                    </a:lnTo>
                    <a:lnTo>
                      <a:pt x="21578" y="205904"/>
                    </a:lnTo>
                    <a:lnTo>
                      <a:pt x="22126" y="203710"/>
                    </a:lnTo>
                    <a:lnTo>
                      <a:pt x="23772" y="201515"/>
                    </a:lnTo>
                    <a:lnTo>
                      <a:pt x="30538" y="198041"/>
                    </a:lnTo>
                    <a:lnTo>
                      <a:pt x="46996" y="192921"/>
                    </a:lnTo>
                    <a:lnTo>
                      <a:pt x="53030" y="186886"/>
                    </a:lnTo>
                    <a:lnTo>
                      <a:pt x="58699" y="182863"/>
                    </a:lnTo>
                    <a:lnTo>
                      <a:pt x="68756" y="179023"/>
                    </a:lnTo>
                    <a:lnTo>
                      <a:pt x="72414" y="176829"/>
                    </a:lnTo>
                    <a:lnTo>
                      <a:pt x="102404" y="176280"/>
                    </a:lnTo>
                    <a:lnTo>
                      <a:pt x="139890" y="138245"/>
                    </a:lnTo>
                    <a:lnTo>
                      <a:pt x="173172" y="105695"/>
                    </a:lnTo>
                    <a:lnTo>
                      <a:pt x="177560" y="99843"/>
                    </a:lnTo>
                    <a:lnTo>
                      <a:pt x="178109" y="98563"/>
                    </a:lnTo>
                    <a:lnTo>
                      <a:pt x="153605" y="99295"/>
                    </a:lnTo>
                    <a:lnTo>
                      <a:pt x="113375" y="84666"/>
                    </a:lnTo>
                    <a:lnTo>
                      <a:pt x="76802" y="72048"/>
                    </a:lnTo>
                    <a:lnTo>
                      <a:pt x="74059" y="68391"/>
                    </a:lnTo>
                    <a:lnTo>
                      <a:pt x="64368" y="61442"/>
                    </a:lnTo>
                    <a:lnTo>
                      <a:pt x="61442" y="57053"/>
                    </a:lnTo>
                    <a:lnTo>
                      <a:pt x="58150" y="54310"/>
                    </a:lnTo>
                    <a:lnTo>
                      <a:pt x="57419" y="51567"/>
                    </a:lnTo>
                    <a:lnTo>
                      <a:pt x="54859" y="49739"/>
                    </a:lnTo>
                    <a:lnTo>
                      <a:pt x="52299" y="46813"/>
                    </a:lnTo>
                    <a:lnTo>
                      <a:pt x="51385" y="44436"/>
                    </a:lnTo>
                    <a:lnTo>
                      <a:pt x="47727" y="40961"/>
                    </a:lnTo>
                    <a:lnTo>
                      <a:pt x="45167" y="30538"/>
                    </a:lnTo>
                    <a:lnTo>
                      <a:pt x="45898" y="28344"/>
                    </a:lnTo>
                    <a:lnTo>
                      <a:pt x="47910" y="25601"/>
                    </a:lnTo>
                    <a:lnTo>
                      <a:pt x="49007" y="23041"/>
                    </a:lnTo>
                    <a:lnTo>
                      <a:pt x="53579" y="17372"/>
                    </a:lnTo>
                    <a:lnTo>
                      <a:pt x="55590" y="12069"/>
                    </a:lnTo>
                    <a:lnTo>
                      <a:pt x="56688" y="11337"/>
                    </a:lnTo>
                    <a:lnTo>
                      <a:pt x="57602" y="12617"/>
                    </a:lnTo>
                    <a:lnTo>
                      <a:pt x="60162" y="14080"/>
                    </a:lnTo>
                    <a:lnTo>
                      <a:pt x="62539" y="17738"/>
                    </a:lnTo>
                    <a:lnTo>
                      <a:pt x="64551" y="19383"/>
                    </a:lnTo>
                    <a:lnTo>
                      <a:pt x="69671" y="26698"/>
                    </a:lnTo>
                    <a:lnTo>
                      <a:pt x="76985" y="34378"/>
                    </a:lnTo>
                    <a:lnTo>
                      <a:pt x="83020" y="38401"/>
                    </a:lnTo>
                    <a:lnTo>
                      <a:pt x="86129" y="39498"/>
                    </a:lnTo>
                    <a:lnTo>
                      <a:pt x="89420" y="38584"/>
                    </a:lnTo>
                    <a:lnTo>
                      <a:pt x="99660" y="38950"/>
                    </a:lnTo>
                    <a:lnTo>
                      <a:pt x="102769" y="36207"/>
                    </a:lnTo>
                    <a:lnTo>
                      <a:pt x="106975" y="33830"/>
                    </a:lnTo>
                    <a:lnTo>
                      <a:pt x="110449" y="32732"/>
                    </a:lnTo>
                    <a:lnTo>
                      <a:pt x="115021" y="29990"/>
                    </a:lnTo>
                    <a:lnTo>
                      <a:pt x="117398" y="29441"/>
                    </a:lnTo>
                    <a:lnTo>
                      <a:pt x="118313" y="27978"/>
                    </a:lnTo>
                    <a:lnTo>
                      <a:pt x="119410" y="27246"/>
                    </a:lnTo>
                    <a:lnTo>
                      <a:pt x="120690" y="27246"/>
                    </a:lnTo>
                    <a:lnTo>
                      <a:pt x="122884" y="28709"/>
                    </a:lnTo>
                    <a:lnTo>
                      <a:pt x="124530" y="28709"/>
                    </a:lnTo>
                    <a:lnTo>
                      <a:pt x="125627" y="29258"/>
                    </a:lnTo>
                    <a:lnTo>
                      <a:pt x="131113" y="29075"/>
                    </a:lnTo>
                    <a:lnTo>
                      <a:pt x="134953" y="31269"/>
                    </a:lnTo>
                    <a:lnTo>
                      <a:pt x="139525" y="31453"/>
                    </a:lnTo>
                    <a:lnTo>
                      <a:pt x="144279" y="30538"/>
                    </a:lnTo>
                    <a:lnTo>
                      <a:pt x="146656" y="29075"/>
                    </a:lnTo>
                    <a:lnTo>
                      <a:pt x="148668" y="26332"/>
                    </a:lnTo>
                    <a:lnTo>
                      <a:pt x="153240" y="25052"/>
                    </a:lnTo>
                    <a:lnTo>
                      <a:pt x="155983" y="22492"/>
                    </a:lnTo>
                    <a:lnTo>
                      <a:pt x="158542" y="20846"/>
                    </a:lnTo>
                    <a:lnTo>
                      <a:pt x="163662" y="19749"/>
                    </a:lnTo>
                    <a:lnTo>
                      <a:pt x="168783" y="21578"/>
                    </a:lnTo>
                    <a:lnTo>
                      <a:pt x="172440" y="21578"/>
                    </a:lnTo>
                    <a:lnTo>
                      <a:pt x="176646" y="20481"/>
                    </a:lnTo>
                    <a:lnTo>
                      <a:pt x="181766" y="20298"/>
                    </a:lnTo>
                    <a:lnTo>
                      <a:pt x="184509" y="19566"/>
                    </a:lnTo>
                    <a:lnTo>
                      <a:pt x="190361" y="15909"/>
                    </a:lnTo>
                    <a:lnTo>
                      <a:pt x="193469" y="15909"/>
                    </a:lnTo>
                    <a:lnTo>
                      <a:pt x="199138" y="17006"/>
                    </a:lnTo>
                    <a:lnTo>
                      <a:pt x="207184" y="14080"/>
                    </a:lnTo>
                    <a:lnTo>
                      <a:pt x="208830" y="13349"/>
                    </a:lnTo>
                    <a:lnTo>
                      <a:pt x="211939" y="13532"/>
                    </a:lnTo>
                    <a:lnTo>
                      <a:pt x="213950" y="11703"/>
                    </a:lnTo>
                    <a:lnTo>
                      <a:pt x="218888" y="12069"/>
                    </a:lnTo>
                    <a:lnTo>
                      <a:pt x="222911" y="11337"/>
                    </a:lnTo>
                    <a:lnTo>
                      <a:pt x="229493" y="9692"/>
                    </a:lnTo>
                    <a:lnTo>
                      <a:pt x="232054" y="8229"/>
                    </a:lnTo>
                    <a:lnTo>
                      <a:pt x="238088" y="5851"/>
                    </a:lnTo>
                    <a:lnTo>
                      <a:pt x="240282" y="1097"/>
                    </a:lnTo>
                    <a:lnTo>
                      <a:pt x="243757" y="0"/>
                    </a:lnTo>
                    <a:lnTo>
                      <a:pt x="248146" y="0"/>
                    </a:lnTo>
                    <a:lnTo>
                      <a:pt x="252900" y="3657"/>
                    </a:lnTo>
                    <a:lnTo>
                      <a:pt x="256923" y="3657"/>
                    </a:lnTo>
                    <a:lnTo>
                      <a:pt x="257838" y="4023"/>
                    </a:lnTo>
                    <a:lnTo>
                      <a:pt x="256923" y="6766"/>
                    </a:lnTo>
                    <a:lnTo>
                      <a:pt x="257289" y="9509"/>
                    </a:lnTo>
                    <a:lnTo>
                      <a:pt x="254363" y="12617"/>
                    </a:lnTo>
                    <a:lnTo>
                      <a:pt x="253632" y="15360"/>
                    </a:lnTo>
                    <a:lnTo>
                      <a:pt x="253815" y="19566"/>
                    </a:lnTo>
                    <a:lnTo>
                      <a:pt x="256557" y="22126"/>
                    </a:lnTo>
                    <a:lnTo>
                      <a:pt x="255277" y="24504"/>
                    </a:lnTo>
                    <a:lnTo>
                      <a:pt x="256009" y="27430"/>
                    </a:lnTo>
                    <a:lnTo>
                      <a:pt x="255277" y="30721"/>
                    </a:lnTo>
                    <a:lnTo>
                      <a:pt x="255826" y="35110"/>
                    </a:lnTo>
                    <a:lnTo>
                      <a:pt x="255094" y="36755"/>
                    </a:lnTo>
                    <a:lnTo>
                      <a:pt x="252168" y="39133"/>
                    </a:lnTo>
                    <a:lnTo>
                      <a:pt x="252534" y="39864"/>
                    </a:lnTo>
                    <a:lnTo>
                      <a:pt x="255277" y="39498"/>
                    </a:lnTo>
                    <a:lnTo>
                      <a:pt x="255826" y="38584"/>
                    </a:lnTo>
                    <a:lnTo>
                      <a:pt x="256557" y="38401"/>
                    </a:lnTo>
                    <a:lnTo>
                      <a:pt x="257655" y="39498"/>
                    </a:lnTo>
                    <a:lnTo>
                      <a:pt x="260032" y="40047"/>
                    </a:lnTo>
                    <a:lnTo>
                      <a:pt x="260214" y="41693"/>
                    </a:lnTo>
                    <a:lnTo>
                      <a:pt x="259483" y="42424"/>
                    </a:lnTo>
                    <a:lnTo>
                      <a:pt x="258569" y="42607"/>
                    </a:lnTo>
                    <a:lnTo>
                      <a:pt x="255826" y="40961"/>
                    </a:lnTo>
                    <a:lnTo>
                      <a:pt x="252534" y="41327"/>
                    </a:lnTo>
                    <a:lnTo>
                      <a:pt x="250340" y="42241"/>
                    </a:lnTo>
                    <a:lnTo>
                      <a:pt x="249792" y="42973"/>
                    </a:lnTo>
                    <a:lnTo>
                      <a:pt x="249792" y="46081"/>
                    </a:lnTo>
                    <a:lnTo>
                      <a:pt x="246866" y="57968"/>
                    </a:lnTo>
                    <a:lnTo>
                      <a:pt x="246683" y="65648"/>
                    </a:lnTo>
                    <a:lnTo>
                      <a:pt x="245586" y="67659"/>
                    </a:lnTo>
                    <a:lnTo>
                      <a:pt x="244671" y="72597"/>
                    </a:lnTo>
                    <a:lnTo>
                      <a:pt x="242660" y="74059"/>
                    </a:lnTo>
                    <a:lnTo>
                      <a:pt x="240282" y="76620"/>
                    </a:lnTo>
                    <a:lnTo>
                      <a:pt x="236442" y="84300"/>
                    </a:lnTo>
                    <a:lnTo>
                      <a:pt x="232785" y="88689"/>
                    </a:lnTo>
                    <a:lnTo>
                      <a:pt x="230408" y="94357"/>
                    </a:lnTo>
                    <a:lnTo>
                      <a:pt x="230225" y="95089"/>
                    </a:lnTo>
                    <a:lnTo>
                      <a:pt x="227848" y="96735"/>
                    </a:lnTo>
                    <a:lnTo>
                      <a:pt x="224922" y="99661"/>
                    </a:lnTo>
                    <a:lnTo>
                      <a:pt x="223642" y="102038"/>
                    </a:lnTo>
                    <a:lnTo>
                      <a:pt x="222545" y="104963"/>
                    </a:lnTo>
                    <a:lnTo>
                      <a:pt x="221813" y="110449"/>
                    </a:lnTo>
                    <a:lnTo>
                      <a:pt x="213584" y="126358"/>
                    </a:lnTo>
                    <a:lnTo>
                      <a:pt x="206819" y="137696"/>
                    </a:lnTo>
                    <a:lnTo>
                      <a:pt x="205538" y="140988"/>
                    </a:lnTo>
                    <a:lnTo>
                      <a:pt x="203161" y="151411"/>
                    </a:lnTo>
                    <a:lnTo>
                      <a:pt x="199504" y="159822"/>
                    </a:lnTo>
                    <a:lnTo>
                      <a:pt x="195664" y="163663"/>
                    </a:lnTo>
                    <a:lnTo>
                      <a:pt x="194018" y="164394"/>
                    </a:lnTo>
                    <a:lnTo>
                      <a:pt x="192738" y="166406"/>
                    </a:lnTo>
                    <a:lnTo>
                      <a:pt x="191458" y="166771"/>
                    </a:lnTo>
                    <a:lnTo>
                      <a:pt x="189264" y="168783"/>
                    </a:lnTo>
                    <a:lnTo>
                      <a:pt x="182680" y="175915"/>
                    </a:lnTo>
                    <a:lnTo>
                      <a:pt x="180121" y="180852"/>
                    </a:lnTo>
                    <a:lnTo>
                      <a:pt x="180303" y="181766"/>
                    </a:lnTo>
                    <a:lnTo>
                      <a:pt x="179572" y="183778"/>
                    </a:lnTo>
                    <a:lnTo>
                      <a:pt x="177195" y="188532"/>
                    </a:lnTo>
                    <a:lnTo>
                      <a:pt x="172623" y="195298"/>
                    </a:lnTo>
                    <a:lnTo>
                      <a:pt x="168052" y="200967"/>
                    </a:lnTo>
                    <a:lnTo>
                      <a:pt x="168234" y="201150"/>
                    </a:lnTo>
                    <a:lnTo>
                      <a:pt x="163297" y="206087"/>
                    </a:lnTo>
                    <a:lnTo>
                      <a:pt x="157445" y="210842"/>
                    </a:lnTo>
                    <a:lnTo>
                      <a:pt x="154885" y="214865"/>
                    </a:lnTo>
                    <a:lnTo>
                      <a:pt x="149582" y="220350"/>
                    </a:lnTo>
                    <a:lnTo>
                      <a:pt x="141719" y="226568"/>
                    </a:lnTo>
                    <a:lnTo>
                      <a:pt x="137513" y="229311"/>
                    </a:lnTo>
                    <a:lnTo>
                      <a:pt x="137330" y="230591"/>
                    </a:lnTo>
                    <a:lnTo>
                      <a:pt x="134405" y="235528"/>
                    </a:lnTo>
                    <a:lnTo>
                      <a:pt x="128370" y="242477"/>
                    </a:lnTo>
                    <a:lnTo>
                      <a:pt x="122336" y="247780"/>
                    </a:lnTo>
                    <a:lnTo>
                      <a:pt x="115570" y="252351"/>
                    </a:lnTo>
                    <a:lnTo>
                      <a:pt x="112644" y="253814"/>
                    </a:lnTo>
                    <a:lnTo>
                      <a:pt x="106792" y="255643"/>
                    </a:lnTo>
                    <a:lnTo>
                      <a:pt x="103501" y="256009"/>
                    </a:lnTo>
                    <a:lnTo>
                      <a:pt x="99843" y="257837"/>
                    </a:lnTo>
                    <a:lnTo>
                      <a:pt x="89237" y="266249"/>
                    </a:lnTo>
                    <a:lnTo>
                      <a:pt x="64002" y="289107"/>
                    </a:lnTo>
                    <a:lnTo>
                      <a:pt x="55408" y="297702"/>
                    </a:lnTo>
                    <a:lnTo>
                      <a:pt x="52482" y="301907"/>
                    </a:lnTo>
                    <a:lnTo>
                      <a:pt x="47545" y="307393"/>
                    </a:lnTo>
                    <a:lnTo>
                      <a:pt x="42058" y="308673"/>
                    </a:lnTo>
                    <a:lnTo>
                      <a:pt x="40413" y="307942"/>
                    </a:lnTo>
                    <a:lnTo>
                      <a:pt x="39132" y="309954"/>
                    </a:lnTo>
                    <a:lnTo>
                      <a:pt x="40230" y="310136"/>
                    </a:lnTo>
                    <a:lnTo>
                      <a:pt x="40778" y="311599"/>
                    </a:lnTo>
                    <a:lnTo>
                      <a:pt x="40230" y="313062"/>
                    </a:lnTo>
                    <a:lnTo>
                      <a:pt x="38767" y="313793"/>
                    </a:lnTo>
                    <a:lnTo>
                      <a:pt x="37487" y="317817"/>
                    </a:lnTo>
                    <a:lnTo>
                      <a:pt x="34378" y="321840"/>
                    </a:lnTo>
                    <a:lnTo>
                      <a:pt x="28161" y="328423"/>
                    </a:lnTo>
                    <a:lnTo>
                      <a:pt x="23223" y="335006"/>
                    </a:lnTo>
                    <a:lnTo>
                      <a:pt x="17006" y="340674"/>
                    </a:lnTo>
                    <a:lnTo>
                      <a:pt x="14812" y="344515"/>
                    </a:lnTo>
                    <a:lnTo>
                      <a:pt x="13897" y="345246"/>
                    </a:lnTo>
                    <a:close/>
                  </a:path>
                </a:pathLst>
              </a:custGeom>
              <a:grpFill/>
              <a:ln w="18272" cap="flat">
                <a:noFill/>
                <a:prstDash val="solid"/>
                <a:miter/>
              </a:ln>
            </p:spPr>
            <p:txBody>
              <a:bodyPr rtlCol="0" anchor="ctr"/>
              <a:lstStyle/>
              <a:p>
                <a:endParaRPr lang="en-GB" sz="1463"/>
              </a:p>
            </p:txBody>
          </p:sp>
          <p:sp>
            <p:nvSpPr>
              <p:cNvPr id="766" name="Freeform: Shape 765">
                <a:extLst>
                  <a:ext uri="{FF2B5EF4-FFF2-40B4-BE49-F238E27FC236}">
                    <a16:creationId xmlns:a16="http://schemas.microsoft.com/office/drawing/2014/main" id="{35DD7CCA-3347-F9AD-0000-85DA537819D6}"/>
                  </a:ext>
                </a:extLst>
              </p:cNvPr>
              <p:cNvSpPr/>
              <p:nvPr/>
            </p:nvSpPr>
            <p:spPr>
              <a:xfrm>
                <a:off x="7031267" y="4046563"/>
                <a:ext cx="260214" cy="345246"/>
              </a:xfrm>
              <a:custGeom>
                <a:avLst/>
                <a:gdLst>
                  <a:gd name="connsiteX0" fmla="*/ 13897 w 260214"/>
                  <a:gd name="connsiteY0" fmla="*/ 345246 h 345246"/>
                  <a:gd name="connsiteX1" fmla="*/ 13532 w 260214"/>
                  <a:gd name="connsiteY1" fmla="*/ 343052 h 345246"/>
                  <a:gd name="connsiteX2" fmla="*/ 2743 w 260214"/>
                  <a:gd name="connsiteY2" fmla="*/ 330251 h 345246"/>
                  <a:gd name="connsiteX3" fmla="*/ 0 w 260214"/>
                  <a:gd name="connsiteY3" fmla="*/ 326046 h 345246"/>
                  <a:gd name="connsiteX4" fmla="*/ 0 w 260214"/>
                  <a:gd name="connsiteY4" fmla="*/ 306113 h 345246"/>
                  <a:gd name="connsiteX5" fmla="*/ 0 w 260214"/>
                  <a:gd name="connsiteY5" fmla="*/ 281244 h 345246"/>
                  <a:gd name="connsiteX6" fmla="*/ 0 w 260214"/>
                  <a:gd name="connsiteY6" fmla="*/ 256557 h 345246"/>
                  <a:gd name="connsiteX7" fmla="*/ 0 w 260214"/>
                  <a:gd name="connsiteY7" fmla="*/ 232053 h 345246"/>
                  <a:gd name="connsiteX8" fmla="*/ 1646 w 260214"/>
                  <a:gd name="connsiteY8" fmla="*/ 231139 h 345246"/>
                  <a:gd name="connsiteX9" fmla="*/ 11703 w 260214"/>
                  <a:gd name="connsiteY9" fmla="*/ 220899 h 345246"/>
                  <a:gd name="connsiteX10" fmla="*/ 21578 w 260214"/>
                  <a:gd name="connsiteY10" fmla="*/ 205904 h 345246"/>
                  <a:gd name="connsiteX11" fmla="*/ 22126 w 260214"/>
                  <a:gd name="connsiteY11" fmla="*/ 203710 h 345246"/>
                  <a:gd name="connsiteX12" fmla="*/ 23772 w 260214"/>
                  <a:gd name="connsiteY12" fmla="*/ 201515 h 345246"/>
                  <a:gd name="connsiteX13" fmla="*/ 30538 w 260214"/>
                  <a:gd name="connsiteY13" fmla="*/ 198041 h 345246"/>
                  <a:gd name="connsiteX14" fmla="*/ 46996 w 260214"/>
                  <a:gd name="connsiteY14" fmla="*/ 192921 h 345246"/>
                  <a:gd name="connsiteX15" fmla="*/ 53030 w 260214"/>
                  <a:gd name="connsiteY15" fmla="*/ 186886 h 345246"/>
                  <a:gd name="connsiteX16" fmla="*/ 58699 w 260214"/>
                  <a:gd name="connsiteY16" fmla="*/ 182863 h 345246"/>
                  <a:gd name="connsiteX17" fmla="*/ 68756 w 260214"/>
                  <a:gd name="connsiteY17" fmla="*/ 179023 h 345246"/>
                  <a:gd name="connsiteX18" fmla="*/ 72414 w 260214"/>
                  <a:gd name="connsiteY18" fmla="*/ 176829 h 345246"/>
                  <a:gd name="connsiteX19" fmla="*/ 102404 w 260214"/>
                  <a:gd name="connsiteY19" fmla="*/ 176280 h 345246"/>
                  <a:gd name="connsiteX20" fmla="*/ 139890 w 260214"/>
                  <a:gd name="connsiteY20" fmla="*/ 138245 h 345246"/>
                  <a:gd name="connsiteX21" fmla="*/ 173172 w 260214"/>
                  <a:gd name="connsiteY21" fmla="*/ 105695 h 345246"/>
                  <a:gd name="connsiteX22" fmla="*/ 177560 w 260214"/>
                  <a:gd name="connsiteY22" fmla="*/ 99843 h 345246"/>
                  <a:gd name="connsiteX23" fmla="*/ 178109 w 260214"/>
                  <a:gd name="connsiteY23" fmla="*/ 98563 h 345246"/>
                  <a:gd name="connsiteX24" fmla="*/ 153605 w 260214"/>
                  <a:gd name="connsiteY24" fmla="*/ 99295 h 345246"/>
                  <a:gd name="connsiteX25" fmla="*/ 113375 w 260214"/>
                  <a:gd name="connsiteY25" fmla="*/ 84666 h 345246"/>
                  <a:gd name="connsiteX26" fmla="*/ 76802 w 260214"/>
                  <a:gd name="connsiteY26" fmla="*/ 72048 h 345246"/>
                  <a:gd name="connsiteX27" fmla="*/ 74059 w 260214"/>
                  <a:gd name="connsiteY27" fmla="*/ 68391 h 345246"/>
                  <a:gd name="connsiteX28" fmla="*/ 64368 w 260214"/>
                  <a:gd name="connsiteY28" fmla="*/ 61442 h 345246"/>
                  <a:gd name="connsiteX29" fmla="*/ 61442 w 260214"/>
                  <a:gd name="connsiteY29" fmla="*/ 57053 h 345246"/>
                  <a:gd name="connsiteX30" fmla="*/ 58150 w 260214"/>
                  <a:gd name="connsiteY30" fmla="*/ 54310 h 345246"/>
                  <a:gd name="connsiteX31" fmla="*/ 57419 w 260214"/>
                  <a:gd name="connsiteY31" fmla="*/ 51567 h 345246"/>
                  <a:gd name="connsiteX32" fmla="*/ 54859 w 260214"/>
                  <a:gd name="connsiteY32" fmla="*/ 49739 h 345246"/>
                  <a:gd name="connsiteX33" fmla="*/ 52299 w 260214"/>
                  <a:gd name="connsiteY33" fmla="*/ 46813 h 345246"/>
                  <a:gd name="connsiteX34" fmla="*/ 51385 w 260214"/>
                  <a:gd name="connsiteY34" fmla="*/ 44436 h 345246"/>
                  <a:gd name="connsiteX35" fmla="*/ 47727 w 260214"/>
                  <a:gd name="connsiteY35" fmla="*/ 40961 h 345246"/>
                  <a:gd name="connsiteX36" fmla="*/ 45167 w 260214"/>
                  <a:gd name="connsiteY36" fmla="*/ 30538 h 345246"/>
                  <a:gd name="connsiteX37" fmla="*/ 45898 w 260214"/>
                  <a:gd name="connsiteY37" fmla="*/ 28344 h 345246"/>
                  <a:gd name="connsiteX38" fmla="*/ 47910 w 260214"/>
                  <a:gd name="connsiteY38" fmla="*/ 25601 h 345246"/>
                  <a:gd name="connsiteX39" fmla="*/ 49007 w 260214"/>
                  <a:gd name="connsiteY39" fmla="*/ 23041 h 345246"/>
                  <a:gd name="connsiteX40" fmla="*/ 53579 w 260214"/>
                  <a:gd name="connsiteY40" fmla="*/ 17372 h 345246"/>
                  <a:gd name="connsiteX41" fmla="*/ 55590 w 260214"/>
                  <a:gd name="connsiteY41" fmla="*/ 12069 h 345246"/>
                  <a:gd name="connsiteX42" fmla="*/ 56688 w 260214"/>
                  <a:gd name="connsiteY42" fmla="*/ 11337 h 345246"/>
                  <a:gd name="connsiteX43" fmla="*/ 57602 w 260214"/>
                  <a:gd name="connsiteY43" fmla="*/ 12617 h 345246"/>
                  <a:gd name="connsiteX44" fmla="*/ 60162 w 260214"/>
                  <a:gd name="connsiteY44" fmla="*/ 14080 h 345246"/>
                  <a:gd name="connsiteX45" fmla="*/ 62539 w 260214"/>
                  <a:gd name="connsiteY45" fmla="*/ 17738 h 345246"/>
                  <a:gd name="connsiteX46" fmla="*/ 64551 w 260214"/>
                  <a:gd name="connsiteY46" fmla="*/ 19383 h 345246"/>
                  <a:gd name="connsiteX47" fmla="*/ 69671 w 260214"/>
                  <a:gd name="connsiteY47" fmla="*/ 26698 h 345246"/>
                  <a:gd name="connsiteX48" fmla="*/ 76985 w 260214"/>
                  <a:gd name="connsiteY48" fmla="*/ 34378 h 345246"/>
                  <a:gd name="connsiteX49" fmla="*/ 83020 w 260214"/>
                  <a:gd name="connsiteY49" fmla="*/ 38401 h 345246"/>
                  <a:gd name="connsiteX50" fmla="*/ 86129 w 260214"/>
                  <a:gd name="connsiteY50" fmla="*/ 39498 h 345246"/>
                  <a:gd name="connsiteX51" fmla="*/ 89420 w 260214"/>
                  <a:gd name="connsiteY51" fmla="*/ 38584 h 345246"/>
                  <a:gd name="connsiteX52" fmla="*/ 99660 w 260214"/>
                  <a:gd name="connsiteY52" fmla="*/ 38950 h 345246"/>
                  <a:gd name="connsiteX53" fmla="*/ 102769 w 260214"/>
                  <a:gd name="connsiteY53" fmla="*/ 36207 h 345246"/>
                  <a:gd name="connsiteX54" fmla="*/ 106975 w 260214"/>
                  <a:gd name="connsiteY54" fmla="*/ 33830 h 345246"/>
                  <a:gd name="connsiteX55" fmla="*/ 110449 w 260214"/>
                  <a:gd name="connsiteY55" fmla="*/ 32732 h 345246"/>
                  <a:gd name="connsiteX56" fmla="*/ 115021 w 260214"/>
                  <a:gd name="connsiteY56" fmla="*/ 29990 h 345246"/>
                  <a:gd name="connsiteX57" fmla="*/ 117398 w 260214"/>
                  <a:gd name="connsiteY57" fmla="*/ 29441 h 345246"/>
                  <a:gd name="connsiteX58" fmla="*/ 118313 w 260214"/>
                  <a:gd name="connsiteY58" fmla="*/ 27978 h 345246"/>
                  <a:gd name="connsiteX59" fmla="*/ 119410 w 260214"/>
                  <a:gd name="connsiteY59" fmla="*/ 27246 h 345246"/>
                  <a:gd name="connsiteX60" fmla="*/ 120690 w 260214"/>
                  <a:gd name="connsiteY60" fmla="*/ 27246 h 345246"/>
                  <a:gd name="connsiteX61" fmla="*/ 122884 w 260214"/>
                  <a:gd name="connsiteY61" fmla="*/ 28709 h 345246"/>
                  <a:gd name="connsiteX62" fmla="*/ 124530 w 260214"/>
                  <a:gd name="connsiteY62" fmla="*/ 28709 h 345246"/>
                  <a:gd name="connsiteX63" fmla="*/ 125627 w 260214"/>
                  <a:gd name="connsiteY63" fmla="*/ 29258 h 345246"/>
                  <a:gd name="connsiteX64" fmla="*/ 131113 w 260214"/>
                  <a:gd name="connsiteY64" fmla="*/ 29075 h 345246"/>
                  <a:gd name="connsiteX65" fmla="*/ 134953 w 260214"/>
                  <a:gd name="connsiteY65" fmla="*/ 31269 h 345246"/>
                  <a:gd name="connsiteX66" fmla="*/ 139525 w 260214"/>
                  <a:gd name="connsiteY66" fmla="*/ 31453 h 345246"/>
                  <a:gd name="connsiteX67" fmla="*/ 144279 w 260214"/>
                  <a:gd name="connsiteY67" fmla="*/ 30538 h 345246"/>
                  <a:gd name="connsiteX68" fmla="*/ 146656 w 260214"/>
                  <a:gd name="connsiteY68" fmla="*/ 29075 h 345246"/>
                  <a:gd name="connsiteX69" fmla="*/ 148668 w 260214"/>
                  <a:gd name="connsiteY69" fmla="*/ 26332 h 345246"/>
                  <a:gd name="connsiteX70" fmla="*/ 153240 w 260214"/>
                  <a:gd name="connsiteY70" fmla="*/ 25052 h 345246"/>
                  <a:gd name="connsiteX71" fmla="*/ 155983 w 260214"/>
                  <a:gd name="connsiteY71" fmla="*/ 22492 h 345246"/>
                  <a:gd name="connsiteX72" fmla="*/ 158542 w 260214"/>
                  <a:gd name="connsiteY72" fmla="*/ 20846 h 345246"/>
                  <a:gd name="connsiteX73" fmla="*/ 163662 w 260214"/>
                  <a:gd name="connsiteY73" fmla="*/ 19749 h 345246"/>
                  <a:gd name="connsiteX74" fmla="*/ 168783 w 260214"/>
                  <a:gd name="connsiteY74" fmla="*/ 21578 h 345246"/>
                  <a:gd name="connsiteX75" fmla="*/ 172440 w 260214"/>
                  <a:gd name="connsiteY75" fmla="*/ 21578 h 345246"/>
                  <a:gd name="connsiteX76" fmla="*/ 176646 w 260214"/>
                  <a:gd name="connsiteY76" fmla="*/ 20481 h 345246"/>
                  <a:gd name="connsiteX77" fmla="*/ 181766 w 260214"/>
                  <a:gd name="connsiteY77" fmla="*/ 20298 h 345246"/>
                  <a:gd name="connsiteX78" fmla="*/ 184509 w 260214"/>
                  <a:gd name="connsiteY78" fmla="*/ 19566 h 345246"/>
                  <a:gd name="connsiteX79" fmla="*/ 190361 w 260214"/>
                  <a:gd name="connsiteY79" fmla="*/ 15909 h 345246"/>
                  <a:gd name="connsiteX80" fmla="*/ 193469 w 260214"/>
                  <a:gd name="connsiteY80" fmla="*/ 15909 h 345246"/>
                  <a:gd name="connsiteX81" fmla="*/ 199138 w 260214"/>
                  <a:gd name="connsiteY81" fmla="*/ 17006 h 345246"/>
                  <a:gd name="connsiteX82" fmla="*/ 207184 w 260214"/>
                  <a:gd name="connsiteY82" fmla="*/ 14080 h 345246"/>
                  <a:gd name="connsiteX83" fmla="*/ 208830 w 260214"/>
                  <a:gd name="connsiteY83" fmla="*/ 13349 h 345246"/>
                  <a:gd name="connsiteX84" fmla="*/ 211939 w 260214"/>
                  <a:gd name="connsiteY84" fmla="*/ 13532 h 345246"/>
                  <a:gd name="connsiteX85" fmla="*/ 213950 w 260214"/>
                  <a:gd name="connsiteY85" fmla="*/ 11703 h 345246"/>
                  <a:gd name="connsiteX86" fmla="*/ 218888 w 260214"/>
                  <a:gd name="connsiteY86" fmla="*/ 12069 h 345246"/>
                  <a:gd name="connsiteX87" fmla="*/ 222911 w 260214"/>
                  <a:gd name="connsiteY87" fmla="*/ 11337 h 345246"/>
                  <a:gd name="connsiteX88" fmla="*/ 229493 w 260214"/>
                  <a:gd name="connsiteY88" fmla="*/ 9692 h 345246"/>
                  <a:gd name="connsiteX89" fmla="*/ 232054 w 260214"/>
                  <a:gd name="connsiteY89" fmla="*/ 8229 h 345246"/>
                  <a:gd name="connsiteX90" fmla="*/ 238088 w 260214"/>
                  <a:gd name="connsiteY90" fmla="*/ 5851 h 345246"/>
                  <a:gd name="connsiteX91" fmla="*/ 240282 w 260214"/>
                  <a:gd name="connsiteY91" fmla="*/ 1097 h 345246"/>
                  <a:gd name="connsiteX92" fmla="*/ 243757 w 260214"/>
                  <a:gd name="connsiteY92" fmla="*/ 0 h 345246"/>
                  <a:gd name="connsiteX93" fmla="*/ 248146 w 260214"/>
                  <a:gd name="connsiteY93" fmla="*/ 0 h 345246"/>
                  <a:gd name="connsiteX94" fmla="*/ 252900 w 260214"/>
                  <a:gd name="connsiteY94" fmla="*/ 3657 h 345246"/>
                  <a:gd name="connsiteX95" fmla="*/ 256923 w 260214"/>
                  <a:gd name="connsiteY95" fmla="*/ 3657 h 345246"/>
                  <a:gd name="connsiteX96" fmla="*/ 257838 w 260214"/>
                  <a:gd name="connsiteY96" fmla="*/ 4023 h 345246"/>
                  <a:gd name="connsiteX97" fmla="*/ 256923 w 260214"/>
                  <a:gd name="connsiteY97" fmla="*/ 6766 h 345246"/>
                  <a:gd name="connsiteX98" fmla="*/ 257289 w 260214"/>
                  <a:gd name="connsiteY98" fmla="*/ 9509 h 345246"/>
                  <a:gd name="connsiteX99" fmla="*/ 254363 w 260214"/>
                  <a:gd name="connsiteY99" fmla="*/ 12617 h 345246"/>
                  <a:gd name="connsiteX100" fmla="*/ 253632 w 260214"/>
                  <a:gd name="connsiteY100" fmla="*/ 15360 h 345246"/>
                  <a:gd name="connsiteX101" fmla="*/ 253815 w 260214"/>
                  <a:gd name="connsiteY101" fmla="*/ 19566 h 345246"/>
                  <a:gd name="connsiteX102" fmla="*/ 256557 w 260214"/>
                  <a:gd name="connsiteY102" fmla="*/ 22126 h 345246"/>
                  <a:gd name="connsiteX103" fmla="*/ 255277 w 260214"/>
                  <a:gd name="connsiteY103" fmla="*/ 24504 h 345246"/>
                  <a:gd name="connsiteX104" fmla="*/ 256009 w 260214"/>
                  <a:gd name="connsiteY104" fmla="*/ 27430 h 345246"/>
                  <a:gd name="connsiteX105" fmla="*/ 255277 w 260214"/>
                  <a:gd name="connsiteY105" fmla="*/ 30721 h 345246"/>
                  <a:gd name="connsiteX106" fmla="*/ 255826 w 260214"/>
                  <a:gd name="connsiteY106" fmla="*/ 35110 h 345246"/>
                  <a:gd name="connsiteX107" fmla="*/ 255094 w 260214"/>
                  <a:gd name="connsiteY107" fmla="*/ 36755 h 345246"/>
                  <a:gd name="connsiteX108" fmla="*/ 252168 w 260214"/>
                  <a:gd name="connsiteY108" fmla="*/ 39133 h 345246"/>
                  <a:gd name="connsiteX109" fmla="*/ 252534 w 260214"/>
                  <a:gd name="connsiteY109" fmla="*/ 39864 h 345246"/>
                  <a:gd name="connsiteX110" fmla="*/ 255277 w 260214"/>
                  <a:gd name="connsiteY110" fmla="*/ 39498 h 345246"/>
                  <a:gd name="connsiteX111" fmla="*/ 255826 w 260214"/>
                  <a:gd name="connsiteY111" fmla="*/ 38584 h 345246"/>
                  <a:gd name="connsiteX112" fmla="*/ 256557 w 260214"/>
                  <a:gd name="connsiteY112" fmla="*/ 38401 h 345246"/>
                  <a:gd name="connsiteX113" fmla="*/ 257655 w 260214"/>
                  <a:gd name="connsiteY113" fmla="*/ 39498 h 345246"/>
                  <a:gd name="connsiteX114" fmla="*/ 260032 w 260214"/>
                  <a:gd name="connsiteY114" fmla="*/ 40047 h 345246"/>
                  <a:gd name="connsiteX115" fmla="*/ 260214 w 260214"/>
                  <a:gd name="connsiteY115" fmla="*/ 41693 h 345246"/>
                  <a:gd name="connsiteX116" fmla="*/ 259483 w 260214"/>
                  <a:gd name="connsiteY116" fmla="*/ 42424 h 345246"/>
                  <a:gd name="connsiteX117" fmla="*/ 258569 w 260214"/>
                  <a:gd name="connsiteY117" fmla="*/ 42607 h 345246"/>
                  <a:gd name="connsiteX118" fmla="*/ 255826 w 260214"/>
                  <a:gd name="connsiteY118" fmla="*/ 40961 h 345246"/>
                  <a:gd name="connsiteX119" fmla="*/ 252534 w 260214"/>
                  <a:gd name="connsiteY119" fmla="*/ 41327 h 345246"/>
                  <a:gd name="connsiteX120" fmla="*/ 250340 w 260214"/>
                  <a:gd name="connsiteY120" fmla="*/ 42241 h 345246"/>
                  <a:gd name="connsiteX121" fmla="*/ 249792 w 260214"/>
                  <a:gd name="connsiteY121" fmla="*/ 42973 h 345246"/>
                  <a:gd name="connsiteX122" fmla="*/ 249792 w 260214"/>
                  <a:gd name="connsiteY122" fmla="*/ 46081 h 345246"/>
                  <a:gd name="connsiteX123" fmla="*/ 246866 w 260214"/>
                  <a:gd name="connsiteY123" fmla="*/ 57968 h 345246"/>
                  <a:gd name="connsiteX124" fmla="*/ 246683 w 260214"/>
                  <a:gd name="connsiteY124" fmla="*/ 65648 h 345246"/>
                  <a:gd name="connsiteX125" fmla="*/ 245586 w 260214"/>
                  <a:gd name="connsiteY125" fmla="*/ 67659 h 345246"/>
                  <a:gd name="connsiteX126" fmla="*/ 244671 w 260214"/>
                  <a:gd name="connsiteY126" fmla="*/ 72597 h 345246"/>
                  <a:gd name="connsiteX127" fmla="*/ 242660 w 260214"/>
                  <a:gd name="connsiteY127" fmla="*/ 74059 h 345246"/>
                  <a:gd name="connsiteX128" fmla="*/ 240282 w 260214"/>
                  <a:gd name="connsiteY128" fmla="*/ 76620 h 345246"/>
                  <a:gd name="connsiteX129" fmla="*/ 236442 w 260214"/>
                  <a:gd name="connsiteY129" fmla="*/ 84300 h 345246"/>
                  <a:gd name="connsiteX130" fmla="*/ 232785 w 260214"/>
                  <a:gd name="connsiteY130" fmla="*/ 88689 h 345246"/>
                  <a:gd name="connsiteX131" fmla="*/ 230408 w 260214"/>
                  <a:gd name="connsiteY131" fmla="*/ 94357 h 345246"/>
                  <a:gd name="connsiteX132" fmla="*/ 230225 w 260214"/>
                  <a:gd name="connsiteY132" fmla="*/ 95089 h 345246"/>
                  <a:gd name="connsiteX133" fmla="*/ 227848 w 260214"/>
                  <a:gd name="connsiteY133" fmla="*/ 96735 h 345246"/>
                  <a:gd name="connsiteX134" fmla="*/ 224922 w 260214"/>
                  <a:gd name="connsiteY134" fmla="*/ 99661 h 345246"/>
                  <a:gd name="connsiteX135" fmla="*/ 223642 w 260214"/>
                  <a:gd name="connsiteY135" fmla="*/ 102038 h 345246"/>
                  <a:gd name="connsiteX136" fmla="*/ 222545 w 260214"/>
                  <a:gd name="connsiteY136" fmla="*/ 104963 h 345246"/>
                  <a:gd name="connsiteX137" fmla="*/ 221813 w 260214"/>
                  <a:gd name="connsiteY137" fmla="*/ 110449 h 345246"/>
                  <a:gd name="connsiteX138" fmla="*/ 213584 w 260214"/>
                  <a:gd name="connsiteY138" fmla="*/ 126358 h 345246"/>
                  <a:gd name="connsiteX139" fmla="*/ 206819 w 260214"/>
                  <a:gd name="connsiteY139" fmla="*/ 137696 h 345246"/>
                  <a:gd name="connsiteX140" fmla="*/ 205538 w 260214"/>
                  <a:gd name="connsiteY140" fmla="*/ 140988 h 345246"/>
                  <a:gd name="connsiteX141" fmla="*/ 203161 w 260214"/>
                  <a:gd name="connsiteY141" fmla="*/ 151411 h 345246"/>
                  <a:gd name="connsiteX142" fmla="*/ 199504 w 260214"/>
                  <a:gd name="connsiteY142" fmla="*/ 159822 h 345246"/>
                  <a:gd name="connsiteX143" fmla="*/ 195664 w 260214"/>
                  <a:gd name="connsiteY143" fmla="*/ 163663 h 345246"/>
                  <a:gd name="connsiteX144" fmla="*/ 194018 w 260214"/>
                  <a:gd name="connsiteY144" fmla="*/ 164394 h 345246"/>
                  <a:gd name="connsiteX145" fmla="*/ 192738 w 260214"/>
                  <a:gd name="connsiteY145" fmla="*/ 166406 h 345246"/>
                  <a:gd name="connsiteX146" fmla="*/ 191458 w 260214"/>
                  <a:gd name="connsiteY146" fmla="*/ 166771 h 345246"/>
                  <a:gd name="connsiteX147" fmla="*/ 189264 w 260214"/>
                  <a:gd name="connsiteY147" fmla="*/ 168783 h 345246"/>
                  <a:gd name="connsiteX148" fmla="*/ 182680 w 260214"/>
                  <a:gd name="connsiteY148" fmla="*/ 175915 h 345246"/>
                  <a:gd name="connsiteX149" fmla="*/ 180121 w 260214"/>
                  <a:gd name="connsiteY149" fmla="*/ 180852 h 345246"/>
                  <a:gd name="connsiteX150" fmla="*/ 180303 w 260214"/>
                  <a:gd name="connsiteY150" fmla="*/ 181766 h 345246"/>
                  <a:gd name="connsiteX151" fmla="*/ 179572 w 260214"/>
                  <a:gd name="connsiteY151" fmla="*/ 183778 h 345246"/>
                  <a:gd name="connsiteX152" fmla="*/ 177195 w 260214"/>
                  <a:gd name="connsiteY152" fmla="*/ 188532 h 345246"/>
                  <a:gd name="connsiteX153" fmla="*/ 172623 w 260214"/>
                  <a:gd name="connsiteY153" fmla="*/ 195298 h 345246"/>
                  <a:gd name="connsiteX154" fmla="*/ 168052 w 260214"/>
                  <a:gd name="connsiteY154" fmla="*/ 200967 h 345246"/>
                  <a:gd name="connsiteX155" fmla="*/ 168234 w 260214"/>
                  <a:gd name="connsiteY155" fmla="*/ 201150 h 345246"/>
                  <a:gd name="connsiteX156" fmla="*/ 163297 w 260214"/>
                  <a:gd name="connsiteY156" fmla="*/ 206087 h 345246"/>
                  <a:gd name="connsiteX157" fmla="*/ 157445 w 260214"/>
                  <a:gd name="connsiteY157" fmla="*/ 210842 h 345246"/>
                  <a:gd name="connsiteX158" fmla="*/ 154885 w 260214"/>
                  <a:gd name="connsiteY158" fmla="*/ 214865 h 345246"/>
                  <a:gd name="connsiteX159" fmla="*/ 149582 w 260214"/>
                  <a:gd name="connsiteY159" fmla="*/ 220350 h 345246"/>
                  <a:gd name="connsiteX160" fmla="*/ 141719 w 260214"/>
                  <a:gd name="connsiteY160" fmla="*/ 226568 h 345246"/>
                  <a:gd name="connsiteX161" fmla="*/ 137513 w 260214"/>
                  <a:gd name="connsiteY161" fmla="*/ 229311 h 345246"/>
                  <a:gd name="connsiteX162" fmla="*/ 137330 w 260214"/>
                  <a:gd name="connsiteY162" fmla="*/ 230591 h 345246"/>
                  <a:gd name="connsiteX163" fmla="*/ 134405 w 260214"/>
                  <a:gd name="connsiteY163" fmla="*/ 235528 h 345246"/>
                  <a:gd name="connsiteX164" fmla="*/ 128370 w 260214"/>
                  <a:gd name="connsiteY164" fmla="*/ 242477 h 345246"/>
                  <a:gd name="connsiteX165" fmla="*/ 122336 w 260214"/>
                  <a:gd name="connsiteY165" fmla="*/ 247780 h 345246"/>
                  <a:gd name="connsiteX166" fmla="*/ 115570 w 260214"/>
                  <a:gd name="connsiteY166" fmla="*/ 252351 h 345246"/>
                  <a:gd name="connsiteX167" fmla="*/ 112644 w 260214"/>
                  <a:gd name="connsiteY167" fmla="*/ 253814 h 345246"/>
                  <a:gd name="connsiteX168" fmla="*/ 106792 w 260214"/>
                  <a:gd name="connsiteY168" fmla="*/ 255643 h 345246"/>
                  <a:gd name="connsiteX169" fmla="*/ 103501 w 260214"/>
                  <a:gd name="connsiteY169" fmla="*/ 256009 h 345246"/>
                  <a:gd name="connsiteX170" fmla="*/ 99843 w 260214"/>
                  <a:gd name="connsiteY170" fmla="*/ 257837 h 345246"/>
                  <a:gd name="connsiteX171" fmla="*/ 89237 w 260214"/>
                  <a:gd name="connsiteY171" fmla="*/ 266249 h 345246"/>
                  <a:gd name="connsiteX172" fmla="*/ 64002 w 260214"/>
                  <a:gd name="connsiteY172" fmla="*/ 289107 h 345246"/>
                  <a:gd name="connsiteX173" fmla="*/ 55408 w 260214"/>
                  <a:gd name="connsiteY173" fmla="*/ 297702 h 345246"/>
                  <a:gd name="connsiteX174" fmla="*/ 52482 w 260214"/>
                  <a:gd name="connsiteY174" fmla="*/ 301907 h 345246"/>
                  <a:gd name="connsiteX175" fmla="*/ 47545 w 260214"/>
                  <a:gd name="connsiteY175" fmla="*/ 307393 h 345246"/>
                  <a:gd name="connsiteX176" fmla="*/ 42058 w 260214"/>
                  <a:gd name="connsiteY176" fmla="*/ 308673 h 345246"/>
                  <a:gd name="connsiteX177" fmla="*/ 40413 w 260214"/>
                  <a:gd name="connsiteY177" fmla="*/ 307942 h 345246"/>
                  <a:gd name="connsiteX178" fmla="*/ 39132 w 260214"/>
                  <a:gd name="connsiteY178" fmla="*/ 309954 h 345246"/>
                  <a:gd name="connsiteX179" fmla="*/ 40230 w 260214"/>
                  <a:gd name="connsiteY179" fmla="*/ 310136 h 345246"/>
                  <a:gd name="connsiteX180" fmla="*/ 40778 w 260214"/>
                  <a:gd name="connsiteY180" fmla="*/ 311599 h 345246"/>
                  <a:gd name="connsiteX181" fmla="*/ 40230 w 260214"/>
                  <a:gd name="connsiteY181" fmla="*/ 313062 h 345246"/>
                  <a:gd name="connsiteX182" fmla="*/ 38767 w 260214"/>
                  <a:gd name="connsiteY182" fmla="*/ 313793 h 345246"/>
                  <a:gd name="connsiteX183" fmla="*/ 37487 w 260214"/>
                  <a:gd name="connsiteY183" fmla="*/ 317817 h 345246"/>
                  <a:gd name="connsiteX184" fmla="*/ 34378 w 260214"/>
                  <a:gd name="connsiteY184" fmla="*/ 321840 h 345246"/>
                  <a:gd name="connsiteX185" fmla="*/ 28161 w 260214"/>
                  <a:gd name="connsiteY185" fmla="*/ 328423 h 345246"/>
                  <a:gd name="connsiteX186" fmla="*/ 23223 w 260214"/>
                  <a:gd name="connsiteY186" fmla="*/ 335006 h 345246"/>
                  <a:gd name="connsiteX187" fmla="*/ 17006 w 260214"/>
                  <a:gd name="connsiteY187" fmla="*/ 340674 h 345246"/>
                  <a:gd name="connsiteX188" fmla="*/ 14812 w 260214"/>
                  <a:gd name="connsiteY188" fmla="*/ 344515 h 345246"/>
                  <a:gd name="connsiteX189" fmla="*/ 13897 w 260214"/>
                  <a:gd name="connsiteY189" fmla="*/ 345246 h 34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260214" h="345246">
                    <a:moveTo>
                      <a:pt x="13897" y="345246"/>
                    </a:moveTo>
                    <a:lnTo>
                      <a:pt x="13532" y="343052"/>
                    </a:lnTo>
                    <a:lnTo>
                      <a:pt x="2743" y="330251"/>
                    </a:lnTo>
                    <a:lnTo>
                      <a:pt x="0" y="326046"/>
                    </a:lnTo>
                    <a:lnTo>
                      <a:pt x="0" y="306113"/>
                    </a:lnTo>
                    <a:lnTo>
                      <a:pt x="0" y="281244"/>
                    </a:lnTo>
                    <a:lnTo>
                      <a:pt x="0" y="256557"/>
                    </a:lnTo>
                    <a:lnTo>
                      <a:pt x="0" y="232053"/>
                    </a:lnTo>
                    <a:lnTo>
                      <a:pt x="1646" y="231139"/>
                    </a:lnTo>
                    <a:lnTo>
                      <a:pt x="11703" y="220899"/>
                    </a:lnTo>
                    <a:lnTo>
                      <a:pt x="21578" y="205904"/>
                    </a:lnTo>
                    <a:lnTo>
                      <a:pt x="22126" y="203710"/>
                    </a:lnTo>
                    <a:lnTo>
                      <a:pt x="23772" y="201515"/>
                    </a:lnTo>
                    <a:lnTo>
                      <a:pt x="30538" y="198041"/>
                    </a:lnTo>
                    <a:lnTo>
                      <a:pt x="46996" y="192921"/>
                    </a:lnTo>
                    <a:lnTo>
                      <a:pt x="53030" y="186886"/>
                    </a:lnTo>
                    <a:lnTo>
                      <a:pt x="58699" y="182863"/>
                    </a:lnTo>
                    <a:lnTo>
                      <a:pt x="68756" y="179023"/>
                    </a:lnTo>
                    <a:lnTo>
                      <a:pt x="72414" y="176829"/>
                    </a:lnTo>
                    <a:lnTo>
                      <a:pt x="102404" y="176280"/>
                    </a:lnTo>
                    <a:lnTo>
                      <a:pt x="139890" y="138245"/>
                    </a:lnTo>
                    <a:lnTo>
                      <a:pt x="173172" y="105695"/>
                    </a:lnTo>
                    <a:lnTo>
                      <a:pt x="177560" y="99843"/>
                    </a:lnTo>
                    <a:lnTo>
                      <a:pt x="178109" y="98563"/>
                    </a:lnTo>
                    <a:lnTo>
                      <a:pt x="153605" y="99295"/>
                    </a:lnTo>
                    <a:lnTo>
                      <a:pt x="113375" y="84666"/>
                    </a:lnTo>
                    <a:lnTo>
                      <a:pt x="76802" y="72048"/>
                    </a:lnTo>
                    <a:lnTo>
                      <a:pt x="74059" y="68391"/>
                    </a:lnTo>
                    <a:lnTo>
                      <a:pt x="64368" y="61442"/>
                    </a:lnTo>
                    <a:lnTo>
                      <a:pt x="61442" y="57053"/>
                    </a:lnTo>
                    <a:lnTo>
                      <a:pt x="58150" y="54310"/>
                    </a:lnTo>
                    <a:lnTo>
                      <a:pt x="57419" y="51567"/>
                    </a:lnTo>
                    <a:lnTo>
                      <a:pt x="54859" y="49739"/>
                    </a:lnTo>
                    <a:lnTo>
                      <a:pt x="52299" y="46813"/>
                    </a:lnTo>
                    <a:lnTo>
                      <a:pt x="51385" y="44436"/>
                    </a:lnTo>
                    <a:lnTo>
                      <a:pt x="47727" y="40961"/>
                    </a:lnTo>
                    <a:lnTo>
                      <a:pt x="45167" y="30538"/>
                    </a:lnTo>
                    <a:lnTo>
                      <a:pt x="45898" y="28344"/>
                    </a:lnTo>
                    <a:lnTo>
                      <a:pt x="47910" y="25601"/>
                    </a:lnTo>
                    <a:lnTo>
                      <a:pt x="49007" y="23041"/>
                    </a:lnTo>
                    <a:lnTo>
                      <a:pt x="53579" y="17372"/>
                    </a:lnTo>
                    <a:lnTo>
                      <a:pt x="55590" y="12069"/>
                    </a:lnTo>
                    <a:lnTo>
                      <a:pt x="56688" y="11337"/>
                    </a:lnTo>
                    <a:lnTo>
                      <a:pt x="57602" y="12617"/>
                    </a:lnTo>
                    <a:lnTo>
                      <a:pt x="60162" y="14080"/>
                    </a:lnTo>
                    <a:lnTo>
                      <a:pt x="62539" y="17738"/>
                    </a:lnTo>
                    <a:lnTo>
                      <a:pt x="64551" y="19383"/>
                    </a:lnTo>
                    <a:lnTo>
                      <a:pt x="69671" y="26698"/>
                    </a:lnTo>
                    <a:lnTo>
                      <a:pt x="76985" y="34378"/>
                    </a:lnTo>
                    <a:lnTo>
                      <a:pt x="83020" y="38401"/>
                    </a:lnTo>
                    <a:lnTo>
                      <a:pt x="86129" y="39498"/>
                    </a:lnTo>
                    <a:lnTo>
                      <a:pt x="89420" y="38584"/>
                    </a:lnTo>
                    <a:lnTo>
                      <a:pt x="99660" y="38950"/>
                    </a:lnTo>
                    <a:lnTo>
                      <a:pt x="102769" y="36207"/>
                    </a:lnTo>
                    <a:lnTo>
                      <a:pt x="106975" y="33830"/>
                    </a:lnTo>
                    <a:lnTo>
                      <a:pt x="110449" y="32732"/>
                    </a:lnTo>
                    <a:lnTo>
                      <a:pt x="115021" y="29990"/>
                    </a:lnTo>
                    <a:lnTo>
                      <a:pt x="117398" y="29441"/>
                    </a:lnTo>
                    <a:lnTo>
                      <a:pt x="118313" y="27978"/>
                    </a:lnTo>
                    <a:lnTo>
                      <a:pt x="119410" y="27246"/>
                    </a:lnTo>
                    <a:lnTo>
                      <a:pt x="120690" y="27246"/>
                    </a:lnTo>
                    <a:lnTo>
                      <a:pt x="122884" y="28709"/>
                    </a:lnTo>
                    <a:lnTo>
                      <a:pt x="124530" y="28709"/>
                    </a:lnTo>
                    <a:lnTo>
                      <a:pt x="125627" y="29258"/>
                    </a:lnTo>
                    <a:lnTo>
                      <a:pt x="131113" y="29075"/>
                    </a:lnTo>
                    <a:lnTo>
                      <a:pt x="134953" y="31269"/>
                    </a:lnTo>
                    <a:lnTo>
                      <a:pt x="139525" y="31453"/>
                    </a:lnTo>
                    <a:lnTo>
                      <a:pt x="144279" y="30538"/>
                    </a:lnTo>
                    <a:lnTo>
                      <a:pt x="146656" y="29075"/>
                    </a:lnTo>
                    <a:lnTo>
                      <a:pt x="148668" y="26332"/>
                    </a:lnTo>
                    <a:lnTo>
                      <a:pt x="153240" y="25052"/>
                    </a:lnTo>
                    <a:lnTo>
                      <a:pt x="155983" y="22492"/>
                    </a:lnTo>
                    <a:lnTo>
                      <a:pt x="158542" y="20846"/>
                    </a:lnTo>
                    <a:lnTo>
                      <a:pt x="163662" y="19749"/>
                    </a:lnTo>
                    <a:lnTo>
                      <a:pt x="168783" y="21578"/>
                    </a:lnTo>
                    <a:lnTo>
                      <a:pt x="172440" y="21578"/>
                    </a:lnTo>
                    <a:lnTo>
                      <a:pt x="176646" y="20481"/>
                    </a:lnTo>
                    <a:lnTo>
                      <a:pt x="181766" y="20298"/>
                    </a:lnTo>
                    <a:lnTo>
                      <a:pt x="184509" y="19566"/>
                    </a:lnTo>
                    <a:lnTo>
                      <a:pt x="190361" y="15909"/>
                    </a:lnTo>
                    <a:lnTo>
                      <a:pt x="193469" y="15909"/>
                    </a:lnTo>
                    <a:lnTo>
                      <a:pt x="199138" y="17006"/>
                    </a:lnTo>
                    <a:lnTo>
                      <a:pt x="207184" y="14080"/>
                    </a:lnTo>
                    <a:lnTo>
                      <a:pt x="208830" y="13349"/>
                    </a:lnTo>
                    <a:lnTo>
                      <a:pt x="211939" y="13532"/>
                    </a:lnTo>
                    <a:lnTo>
                      <a:pt x="213950" y="11703"/>
                    </a:lnTo>
                    <a:lnTo>
                      <a:pt x="218888" y="12069"/>
                    </a:lnTo>
                    <a:lnTo>
                      <a:pt x="222911" y="11337"/>
                    </a:lnTo>
                    <a:lnTo>
                      <a:pt x="229493" y="9692"/>
                    </a:lnTo>
                    <a:lnTo>
                      <a:pt x="232054" y="8229"/>
                    </a:lnTo>
                    <a:lnTo>
                      <a:pt x="238088" y="5851"/>
                    </a:lnTo>
                    <a:lnTo>
                      <a:pt x="240282" y="1097"/>
                    </a:lnTo>
                    <a:lnTo>
                      <a:pt x="243757" y="0"/>
                    </a:lnTo>
                    <a:lnTo>
                      <a:pt x="248146" y="0"/>
                    </a:lnTo>
                    <a:lnTo>
                      <a:pt x="252900" y="3657"/>
                    </a:lnTo>
                    <a:lnTo>
                      <a:pt x="256923" y="3657"/>
                    </a:lnTo>
                    <a:lnTo>
                      <a:pt x="257838" y="4023"/>
                    </a:lnTo>
                    <a:lnTo>
                      <a:pt x="256923" y="6766"/>
                    </a:lnTo>
                    <a:lnTo>
                      <a:pt x="257289" y="9509"/>
                    </a:lnTo>
                    <a:lnTo>
                      <a:pt x="254363" y="12617"/>
                    </a:lnTo>
                    <a:lnTo>
                      <a:pt x="253632" y="15360"/>
                    </a:lnTo>
                    <a:lnTo>
                      <a:pt x="253815" y="19566"/>
                    </a:lnTo>
                    <a:lnTo>
                      <a:pt x="256557" y="22126"/>
                    </a:lnTo>
                    <a:lnTo>
                      <a:pt x="255277" y="24504"/>
                    </a:lnTo>
                    <a:lnTo>
                      <a:pt x="256009" y="27430"/>
                    </a:lnTo>
                    <a:lnTo>
                      <a:pt x="255277" y="30721"/>
                    </a:lnTo>
                    <a:lnTo>
                      <a:pt x="255826" y="35110"/>
                    </a:lnTo>
                    <a:lnTo>
                      <a:pt x="255094" y="36755"/>
                    </a:lnTo>
                    <a:lnTo>
                      <a:pt x="252168" y="39133"/>
                    </a:lnTo>
                    <a:lnTo>
                      <a:pt x="252534" y="39864"/>
                    </a:lnTo>
                    <a:lnTo>
                      <a:pt x="255277" y="39498"/>
                    </a:lnTo>
                    <a:lnTo>
                      <a:pt x="255826" y="38584"/>
                    </a:lnTo>
                    <a:lnTo>
                      <a:pt x="256557" y="38401"/>
                    </a:lnTo>
                    <a:lnTo>
                      <a:pt x="257655" y="39498"/>
                    </a:lnTo>
                    <a:lnTo>
                      <a:pt x="260032" y="40047"/>
                    </a:lnTo>
                    <a:lnTo>
                      <a:pt x="260214" y="41693"/>
                    </a:lnTo>
                    <a:lnTo>
                      <a:pt x="259483" y="42424"/>
                    </a:lnTo>
                    <a:lnTo>
                      <a:pt x="258569" y="42607"/>
                    </a:lnTo>
                    <a:lnTo>
                      <a:pt x="255826" y="40961"/>
                    </a:lnTo>
                    <a:lnTo>
                      <a:pt x="252534" y="41327"/>
                    </a:lnTo>
                    <a:lnTo>
                      <a:pt x="250340" y="42241"/>
                    </a:lnTo>
                    <a:lnTo>
                      <a:pt x="249792" y="42973"/>
                    </a:lnTo>
                    <a:lnTo>
                      <a:pt x="249792" y="46081"/>
                    </a:lnTo>
                    <a:lnTo>
                      <a:pt x="246866" y="57968"/>
                    </a:lnTo>
                    <a:lnTo>
                      <a:pt x="246683" y="65648"/>
                    </a:lnTo>
                    <a:lnTo>
                      <a:pt x="245586" y="67659"/>
                    </a:lnTo>
                    <a:lnTo>
                      <a:pt x="244671" y="72597"/>
                    </a:lnTo>
                    <a:lnTo>
                      <a:pt x="242660" y="74059"/>
                    </a:lnTo>
                    <a:lnTo>
                      <a:pt x="240282" y="76620"/>
                    </a:lnTo>
                    <a:lnTo>
                      <a:pt x="236442" y="84300"/>
                    </a:lnTo>
                    <a:lnTo>
                      <a:pt x="232785" y="88689"/>
                    </a:lnTo>
                    <a:lnTo>
                      <a:pt x="230408" y="94357"/>
                    </a:lnTo>
                    <a:lnTo>
                      <a:pt x="230225" y="95089"/>
                    </a:lnTo>
                    <a:lnTo>
                      <a:pt x="227848" y="96735"/>
                    </a:lnTo>
                    <a:lnTo>
                      <a:pt x="224922" y="99661"/>
                    </a:lnTo>
                    <a:lnTo>
                      <a:pt x="223642" y="102038"/>
                    </a:lnTo>
                    <a:lnTo>
                      <a:pt x="222545" y="104963"/>
                    </a:lnTo>
                    <a:lnTo>
                      <a:pt x="221813" y="110449"/>
                    </a:lnTo>
                    <a:lnTo>
                      <a:pt x="213584" y="126358"/>
                    </a:lnTo>
                    <a:lnTo>
                      <a:pt x="206819" y="137696"/>
                    </a:lnTo>
                    <a:lnTo>
                      <a:pt x="205538" y="140988"/>
                    </a:lnTo>
                    <a:lnTo>
                      <a:pt x="203161" y="151411"/>
                    </a:lnTo>
                    <a:lnTo>
                      <a:pt x="199504" y="159822"/>
                    </a:lnTo>
                    <a:lnTo>
                      <a:pt x="195664" y="163663"/>
                    </a:lnTo>
                    <a:lnTo>
                      <a:pt x="194018" y="164394"/>
                    </a:lnTo>
                    <a:lnTo>
                      <a:pt x="192738" y="166406"/>
                    </a:lnTo>
                    <a:lnTo>
                      <a:pt x="191458" y="166771"/>
                    </a:lnTo>
                    <a:lnTo>
                      <a:pt x="189264" y="168783"/>
                    </a:lnTo>
                    <a:lnTo>
                      <a:pt x="182680" y="175915"/>
                    </a:lnTo>
                    <a:lnTo>
                      <a:pt x="180121" y="180852"/>
                    </a:lnTo>
                    <a:lnTo>
                      <a:pt x="180303" y="181766"/>
                    </a:lnTo>
                    <a:lnTo>
                      <a:pt x="179572" y="183778"/>
                    </a:lnTo>
                    <a:lnTo>
                      <a:pt x="177195" y="188532"/>
                    </a:lnTo>
                    <a:lnTo>
                      <a:pt x="172623" y="195298"/>
                    </a:lnTo>
                    <a:lnTo>
                      <a:pt x="168052" y="200967"/>
                    </a:lnTo>
                    <a:lnTo>
                      <a:pt x="168234" y="201150"/>
                    </a:lnTo>
                    <a:lnTo>
                      <a:pt x="163297" y="206087"/>
                    </a:lnTo>
                    <a:lnTo>
                      <a:pt x="157445" y="210842"/>
                    </a:lnTo>
                    <a:lnTo>
                      <a:pt x="154885" y="214865"/>
                    </a:lnTo>
                    <a:lnTo>
                      <a:pt x="149582" y="220350"/>
                    </a:lnTo>
                    <a:lnTo>
                      <a:pt x="141719" y="226568"/>
                    </a:lnTo>
                    <a:lnTo>
                      <a:pt x="137513" y="229311"/>
                    </a:lnTo>
                    <a:lnTo>
                      <a:pt x="137330" y="230591"/>
                    </a:lnTo>
                    <a:lnTo>
                      <a:pt x="134405" y="235528"/>
                    </a:lnTo>
                    <a:lnTo>
                      <a:pt x="128370" y="242477"/>
                    </a:lnTo>
                    <a:lnTo>
                      <a:pt x="122336" y="247780"/>
                    </a:lnTo>
                    <a:lnTo>
                      <a:pt x="115570" y="252351"/>
                    </a:lnTo>
                    <a:lnTo>
                      <a:pt x="112644" y="253814"/>
                    </a:lnTo>
                    <a:lnTo>
                      <a:pt x="106792" y="255643"/>
                    </a:lnTo>
                    <a:lnTo>
                      <a:pt x="103501" y="256009"/>
                    </a:lnTo>
                    <a:lnTo>
                      <a:pt x="99843" y="257837"/>
                    </a:lnTo>
                    <a:lnTo>
                      <a:pt x="89237" y="266249"/>
                    </a:lnTo>
                    <a:lnTo>
                      <a:pt x="64002" y="289107"/>
                    </a:lnTo>
                    <a:lnTo>
                      <a:pt x="55408" y="297702"/>
                    </a:lnTo>
                    <a:lnTo>
                      <a:pt x="52482" y="301907"/>
                    </a:lnTo>
                    <a:lnTo>
                      <a:pt x="47545" y="307393"/>
                    </a:lnTo>
                    <a:lnTo>
                      <a:pt x="42058" y="308673"/>
                    </a:lnTo>
                    <a:lnTo>
                      <a:pt x="40413" y="307942"/>
                    </a:lnTo>
                    <a:lnTo>
                      <a:pt x="39132" y="309954"/>
                    </a:lnTo>
                    <a:lnTo>
                      <a:pt x="40230" y="310136"/>
                    </a:lnTo>
                    <a:lnTo>
                      <a:pt x="40778" y="311599"/>
                    </a:lnTo>
                    <a:lnTo>
                      <a:pt x="40230" y="313062"/>
                    </a:lnTo>
                    <a:lnTo>
                      <a:pt x="38767" y="313793"/>
                    </a:lnTo>
                    <a:lnTo>
                      <a:pt x="37487" y="317817"/>
                    </a:lnTo>
                    <a:lnTo>
                      <a:pt x="34378" y="321840"/>
                    </a:lnTo>
                    <a:lnTo>
                      <a:pt x="28161" y="328423"/>
                    </a:lnTo>
                    <a:lnTo>
                      <a:pt x="23223" y="335006"/>
                    </a:lnTo>
                    <a:lnTo>
                      <a:pt x="17006" y="340674"/>
                    </a:lnTo>
                    <a:lnTo>
                      <a:pt x="14812" y="344515"/>
                    </a:lnTo>
                    <a:lnTo>
                      <a:pt x="13897" y="345246"/>
                    </a:lnTo>
                  </a:path>
                </a:pathLst>
              </a:custGeom>
              <a:grpFill/>
              <a:ln w="4020" cap="flat">
                <a:solidFill>
                  <a:srgbClr val="FFFFFF"/>
                </a:solidFill>
                <a:prstDash val="solid"/>
                <a:miter/>
              </a:ln>
            </p:spPr>
            <p:txBody>
              <a:bodyPr rtlCol="0" anchor="ctr"/>
              <a:lstStyle/>
              <a:p>
                <a:endParaRPr lang="en-GB" sz="1463"/>
              </a:p>
            </p:txBody>
          </p:sp>
          <p:sp>
            <p:nvSpPr>
              <p:cNvPr id="767" name="Freeform: Shape 766">
                <a:extLst>
                  <a:ext uri="{FF2B5EF4-FFF2-40B4-BE49-F238E27FC236}">
                    <a16:creationId xmlns:a16="http://schemas.microsoft.com/office/drawing/2014/main" id="{BC810C41-948E-6BEE-ECD6-6C22FD064BE7}"/>
                  </a:ext>
                </a:extLst>
              </p:cNvPr>
              <p:cNvSpPr/>
              <p:nvPr/>
            </p:nvSpPr>
            <p:spPr>
              <a:xfrm>
                <a:off x="6627504" y="4749307"/>
                <a:ext cx="198955" cy="185240"/>
              </a:xfrm>
              <a:custGeom>
                <a:avLst/>
                <a:gdLst>
                  <a:gd name="connsiteX0" fmla="*/ 88506 w 198955"/>
                  <a:gd name="connsiteY0" fmla="*/ 24869 h 185240"/>
                  <a:gd name="connsiteX1" fmla="*/ 93809 w 198955"/>
                  <a:gd name="connsiteY1" fmla="*/ 27978 h 185240"/>
                  <a:gd name="connsiteX2" fmla="*/ 94175 w 198955"/>
                  <a:gd name="connsiteY2" fmla="*/ 29807 h 185240"/>
                  <a:gd name="connsiteX3" fmla="*/ 91615 w 198955"/>
                  <a:gd name="connsiteY3" fmla="*/ 30904 h 185240"/>
                  <a:gd name="connsiteX4" fmla="*/ 90335 w 198955"/>
                  <a:gd name="connsiteY4" fmla="*/ 32367 h 185240"/>
                  <a:gd name="connsiteX5" fmla="*/ 89237 w 198955"/>
                  <a:gd name="connsiteY5" fmla="*/ 32367 h 185240"/>
                  <a:gd name="connsiteX6" fmla="*/ 85214 w 198955"/>
                  <a:gd name="connsiteY6" fmla="*/ 30904 h 185240"/>
                  <a:gd name="connsiteX7" fmla="*/ 83020 w 198955"/>
                  <a:gd name="connsiteY7" fmla="*/ 30721 h 185240"/>
                  <a:gd name="connsiteX8" fmla="*/ 81923 w 198955"/>
                  <a:gd name="connsiteY8" fmla="*/ 31453 h 185240"/>
                  <a:gd name="connsiteX9" fmla="*/ 81191 w 198955"/>
                  <a:gd name="connsiteY9" fmla="*/ 32915 h 185240"/>
                  <a:gd name="connsiteX10" fmla="*/ 79729 w 198955"/>
                  <a:gd name="connsiteY10" fmla="*/ 33281 h 185240"/>
                  <a:gd name="connsiteX11" fmla="*/ 78814 w 198955"/>
                  <a:gd name="connsiteY11" fmla="*/ 32367 h 185240"/>
                  <a:gd name="connsiteX12" fmla="*/ 77534 w 198955"/>
                  <a:gd name="connsiteY12" fmla="*/ 32550 h 185240"/>
                  <a:gd name="connsiteX13" fmla="*/ 76437 w 198955"/>
                  <a:gd name="connsiteY13" fmla="*/ 33647 h 185240"/>
                  <a:gd name="connsiteX14" fmla="*/ 73877 w 198955"/>
                  <a:gd name="connsiteY14" fmla="*/ 34744 h 185240"/>
                  <a:gd name="connsiteX15" fmla="*/ 72414 w 198955"/>
                  <a:gd name="connsiteY15" fmla="*/ 36024 h 185240"/>
                  <a:gd name="connsiteX16" fmla="*/ 72048 w 198955"/>
                  <a:gd name="connsiteY16" fmla="*/ 37121 h 185240"/>
                  <a:gd name="connsiteX17" fmla="*/ 72414 w 198955"/>
                  <a:gd name="connsiteY17" fmla="*/ 38584 h 185240"/>
                  <a:gd name="connsiteX18" fmla="*/ 72048 w 198955"/>
                  <a:gd name="connsiteY18" fmla="*/ 39316 h 185240"/>
                  <a:gd name="connsiteX19" fmla="*/ 71500 w 198955"/>
                  <a:gd name="connsiteY19" fmla="*/ 39499 h 185240"/>
                  <a:gd name="connsiteX20" fmla="*/ 70403 w 198955"/>
                  <a:gd name="connsiteY20" fmla="*/ 38767 h 185240"/>
                  <a:gd name="connsiteX21" fmla="*/ 66563 w 198955"/>
                  <a:gd name="connsiteY21" fmla="*/ 40413 h 185240"/>
                  <a:gd name="connsiteX22" fmla="*/ 65282 w 198955"/>
                  <a:gd name="connsiteY22" fmla="*/ 41876 h 185240"/>
                  <a:gd name="connsiteX23" fmla="*/ 64734 w 198955"/>
                  <a:gd name="connsiteY23" fmla="*/ 43339 h 185240"/>
                  <a:gd name="connsiteX24" fmla="*/ 62540 w 198955"/>
                  <a:gd name="connsiteY24" fmla="*/ 44253 h 185240"/>
                  <a:gd name="connsiteX25" fmla="*/ 60345 w 198955"/>
                  <a:gd name="connsiteY25" fmla="*/ 46630 h 185240"/>
                  <a:gd name="connsiteX26" fmla="*/ 58882 w 198955"/>
                  <a:gd name="connsiteY26" fmla="*/ 49190 h 185240"/>
                  <a:gd name="connsiteX27" fmla="*/ 56688 w 198955"/>
                  <a:gd name="connsiteY27" fmla="*/ 50836 h 185240"/>
                  <a:gd name="connsiteX28" fmla="*/ 56139 w 198955"/>
                  <a:gd name="connsiteY28" fmla="*/ 52116 h 185240"/>
                  <a:gd name="connsiteX29" fmla="*/ 53762 w 198955"/>
                  <a:gd name="connsiteY29" fmla="*/ 53031 h 185240"/>
                  <a:gd name="connsiteX30" fmla="*/ 51568 w 198955"/>
                  <a:gd name="connsiteY30" fmla="*/ 56688 h 185240"/>
                  <a:gd name="connsiteX31" fmla="*/ 48093 w 198955"/>
                  <a:gd name="connsiteY31" fmla="*/ 59065 h 185240"/>
                  <a:gd name="connsiteX32" fmla="*/ 45716 w 198955"/>
                  <a:gd name="connsiteY32" fmla="*/ 58882 h 185240"/>
                  <a:gd name="connsiteX33" fmla="*/ 42973 w 198955"/>
                  <a:gd name="connsiteY33" fmla="*/ 62357 h 185240"/>
                  <a:gd name="connsiteX34" fmla="*/ 40230 w 198955"/>
                  <a:gd name="connsiteY34" fmla="*/ 61991 h 185240"/>
                  <a:gd name="connsiteX35" fmla="*/ 36939 w 198955"/>
                  <a:gd name="connsiteY35" fmla="*/ 63819 h 185240"/>
                  <a:gd name="connsiteX36" fmla="*/ 34927 w 198955"/>
                  <a:gd name="connsiteY36" fmla="*/ 63088 h 185240"/>
                  <a:gd name="connsiteX37" fmla="*/ 34195 w 198955"/>
                  <a:gd name="connsiteY37" fmla="*/ 60894 h 185240"/>
                  <a:gd name="connsiteX38" fmla="*/ 32001 w 198955"/>
                  <a:gd name="connsiteY38" fmla="*/ 59796 h 185240"/>
                  <a:gd name="connsiteX39" fmla="*/ 28344 w 198955"/>
                  <a:gd name="connsiteY39" fmla="*/ 60345 h 185240"/>
                  <a:gd name="connsiteX40" fmla="*/ 26332 w 198955"/>
                  <a:gd name="connsiteY40" fmla="*/ 59979 h 185240"/>
                  <a:gd name="connsiteX41" fmla="*/ 18469 w 198955"/>
                  <a:gd name="connsiteY41" fmla="*/ 61259 h 185240"/>
                  <a:gd name="connsiteX42" fmla="*/ 11887 w 198955"/>
                  <a:gd name="connsiteY42" fmla="*/ 58699 h 185240"/>
                  <a:gd name="connsiteX43" fmla="*/ 3292 w 198955"/>
                  <a:gd name="connsiteY43" fmla="*/ 59613 h 185240"/>
                  <a:gd name="connsiteX44" fmla="*/ 1463 w 198955"/>
                  <a:gd name="connsiteY44" fmla="*/ 59065 h 185240"/>
                  <a:gd name="connsiteX45" fmla="*/ 0 w 198955"/>
                  <a:gd name="connsiteY45" fmla="*/ 57785 h 185240"/>
                  <a:gd name="connsiteX46" fmla="*/ 366 w 198955"/>
                  <a:gd name="connsiteY46" fmla="*/ 61442 h 185240"/>
                  <a:gd name="connsiteX47" fmla="*/ 1646 w 198955"/>
                  <a:gd name="connsiteY47" fmla="*/ 64734 h 185240"/>
                  <a:gd name="connsiteX48" fmla="*/ 7497 w 198955"/>
                  <a:gd name="connsiteY48" fmla="*/ 74426 h 185240"/>
                  <a:gd name="connsiteX49" fmla="*/ 12252 w 198955"/>
                  <a:gd name="connsiteY49" fmla="*/ 78814 h 185240"/>
                  <a:gd name="connsiteX50" fmla="*/ 13166 w 198955"/>
                  <a:gd name="connsiteY50" fmla="*/ 84117 h 185240"/>
                  <a:gd name="connsiteX51" fmla="*/ 16275 w 198955"/>
                  <a:gd name="connsiteY51" fmla="*/ 90700 h 185240"/>
                  <a:gd name="connsiteX52" fmla="*/ 22492 w 198955"/>
                  <a:gd name="connsiteY52" fmla="*/ 99295 h 185240"/>
                  <a:gd name="connsiteX53" fmla="*/ 36207 w 198955"/>
                  <a:gd name="connsiteY53" fmla="*/ 113193 h 185240"/>
                  <a:gd name="connsiteX54" fmla="*/ 43705 w 198955"/>
                  <a:gd name="connsiteY54" fmla="*/ 115204 h 185240"/>
                  <a:gd name="connsiteX55" fmla="*/ 49556 w 198955"/>
                  <a:gd name="connsiteY55" fmla="*/ 119227 h 185240"/>
                  <a:gd name="connsiteX56" fmla="*/ 54128 w 198955"/>
                  <a:gd name="connsiteY56" fmla="*/ 125262 h 185240"/>
                  <a:gd name="connsiteX57" fmla="*/ 59979 w 198955"/>
                  <a:gd name="connsiteY57" fmla="*/ 127456 h 185240"/>
                  <a:gd name="connsiteX58" fmla="*/ 64734 w 198955"/>
                  <a:gd name="connsiteY58" fmla="*/ 132027 h 185240"/>
                  <a:gd name="connsiteX59" fmla="*/ 65099 w 198955"/>
                  <a:gd name="connsiteY59" fmla="*/ 140988 h 185240"/>
                  <a:gd name="connsiteX60" fmla="*/ 66928 w 198955"/>
                  <a:gd name="connsiteY60" fmla="*/ 150314 h 185240"/>
                  <a:gd name="connsiteX61" fmla="*/ 69854 w 198955"/>
                  <a:gd name="connsiteY61" fmla="*/ 155983 h 185240"/>
                  <a:gd name="connsiteX62" fmla="*/ 73511 w 198955"/>
                  <a:gd name="connsiteY62" fmla="*/ 160006 h 185240"/>
                  <a:gd name="connsiteX63" fmla="*/ 77717 w 198955"/>
                  <a:gd name="connsiteY63" fmla="*/ 162749 h 185240"/>
                  <a:gd name="connsiteX64" fmla="*/ 83569 w 198955"/>
                  <a:gd name="connsiteY64" fmla="*/ 163480 h 185240"/>
                  <a:gd name="connsiteX65" fmla="*/ 89604 w 198955"/>
                  <a:gd name="connsiteY65" fmla="*/ 163480 h 185240"/>
                  <a:gd name="connsiteX66" fmla="*/ 95821 w 198955"/>
                  <a:gd name="connsiteY66" fmla="*/ 166589 h 185240"/>
                  <a:gd name="connsiteX67" fmla="*/ 100209 w 198955"/>
                  <a:gd name="connsiteY67" fmla="*/ 167869 h 185240"/>
                  <a:gd name="connsiteX68" fmla="*/ 105695 w 198955"/>
                  <a:gd name="connsiteY68" fmla="*/ 171709 h 185240"/>
                  <a:gd name="connsiteX69" fmla="*/ 110998 w 198955"/>
                  <a:gd name="connsiteY69" fmla="*/ 169697 h 185240"/>
                  <a:gd name="connsiteX70" fmla="*/ 114838 w 198955"/>
                  <a:gd name="connsiteY70" fmla="*/ 170612 h 185240"/>
                  <a:gd name="connsiteX71" fmla="*/ 125810 w 198955"/>
                  <a:gd name="connsiteY71" fmla="*/ 174269 h 185240"/>
                  <a:gd name="connsiteX72" fmla="*/ 131662 w 198955"/>
                  <a:gd name="connsiteY72" fmla="*/ 175000 h 185240"/>
                  <a:gd name="connsiteX73" fmla="*/ 137331 w 198955"/>
                  <a:gd name="connsiteY73" fmla="*/ 174269 h 185240"/>
                  <a:gd name="connsiteX74" fmla="*/ 142999 w 198955"/>
                  <a:gd name="connsiteY74" fmla="*/ 174452 h 185240"/>
                  <a:gd name="connsiteX75" fmla="*/ 152326 w 198955"/>
                  <a:gd name="connsiteY75" fmla="*/ 177561 h 185240"/>
                  <a:gd name="connsiteX76" fmla="*/ 159640 w 198955"/>
                  <a:gd name="connsiteY76" fmla="*/ 184326 h 185240"/>
                  <a:gd name="connsiteX77" fmla="*/ 161834 w 198955"/>
                  <a:gd name="connsiteY77" fmla="*/ 184875 h 185240"/>
                  <a:gd name="connsiteX78" fmla="*/ 162383 w 198955"/>
                  <a:gd name="connsiteY78" fmla="*/ 185241 h 185240"/>
                  <a:gd name="connsiteX79" fmla="*/ 162931 w 198955"/>
                  <a:gd name="connsiteY79" fmla="*/ 184509 h 185240"/>
                  <a:gd name="connsiteX80" fmla="*/ 162749 w 198955"/>
                  <a:gd name="connsiteY80" fmla="*/ 177926 h 185240"/>
                  <a:gd name="connsiteX81" fmla="*/ 164395 w 198955"/>
                  <a:gd name="connsiteY81" fmla="*/ 172623 h 185240"/>
                  <a:gd name="connsiteX82" fmla="*/ 167137 w 198955"/>
                  <a:gd name="connsiteY82" fmla="*/ 168052 h 185240"/>
                  <a:gd name="connsiteX83" fmla="*/ 172806 w 198955"/>
                  <a:gd name="connsiteY83" fmla="*/ 164577 h 185240"/>
                  <a:gd name="connsiteX84" fmla="*/ 175915 w 198955"/>
                  <a:gd name="connsiteY84" fmla="*/ 161468 h 185240"/>
                  <a:gd name="connsiteX85" fmla="*/ 184327 w 198955"/>
                  <a:gd name="connsiteY85" fmla="*/ 145925 h 185240"/>
                  <a:gd name="connsiteX86" fmla="*/ 187618 w 198955"/>
                  <a:gd name="connsiteY86" fmla="*/ 132027 h 185240"/>
                  <a:gd name="connsiteX87" fmla="*/ 195664 w 198955"/>
                  <a:gd name="connsiteY87" fmla="*/ 115387 h 185240"/>
                  <a:gd name="connsiteX88" fmla="*/ 194384 w 198955"/>
                  <a:gd name="connsiteY88" fmla="*/ 103501 h 185240"/>
                  <a:gd name="connsiteX89" fmla="*/ 191824 w 198955"/>
                  <a:gd name="connsiteY89" fmla="*/ 97100 h 185240"/>
                  <a:gd name="connsiteX90" fmla="*/ 191458 w 198955"/>
                  <a:gd name="connsiteY90" fmla="*/ 89237 h 185240"/>
                  <a:gd name="connsiteX91" fmla="*/ 196030 w 198955"/>
                  <a:gd name="connsiteY91" fmla="*/ 81009 h 185240"/>
                  <a:gd name="connsiteX92" fmla="*/ 196578 w 198955"/>
                  <a:gd name="connsiteY92" fmla="*/ 76803 h 185240"/>
                  <a:gd name="connsiteX93" fmla="*/ 198590 w 198955"/>
                  <a:gd name="connsiteY93" fmla="*/ 69671 h 185240"/>
                  <a:gd name="connsiteX94" fmla="*/ 198041 w 198955"/>
                  <a:gd name="connsiteY94" fmla="*/ 64734 h 185240"/>
                  <a:gd name="connsiteX95" fmla="*/ 198956 w 198955"/>
                  <a:gd name="connsiteY95" fmla="*/ 48642 h 185240"/>
                  <a:gd name="connsiteX96" fmla="*/ 196578 w 198955"/>
                  <a:gd name="connsiteY96" fmla="*/ 38767 h 185240"/>
                  <a:gd name="connsiteX97" fmla="*/ 194933 w 198955"/>
                  <a:gd name="connsiteY97" fmla="*/ 34013 h 185240"/>
                  <a:gd name="connsiteX98" fmla="*/ 194384 w 198955"/>
                  <a:gd name="connsiteY98" fmla="*/ 27612 h 185240"/>
                  <a:gd name="connsiteX99" fmla="*/ 190361 w 198955"/>
                  <a:gd name="connsiteY99" fmla="*/ 23407 h 185240"/>
                  <a:gd name="connsiteX100" fmla="*/ 176098 w 198955"/>
                  <a:gd name="connsiteY100" fmla="*/ 18469 h 185240"/>
                  <a:gd name="connsiteX101" fmla="*/ 162931 w 198955"/>
                  <a:gd name="connsiteY101" fmla="*/ 12618 h 185240"/>
                  <a:gd name="connsiteX102" fmla="*/ 156166 w 198955"/>
                  <a:gd name="connsiteY102" fmla="*/ 10789 h 185240"/>
                  <a:gd name="connsiteX103" fmla="*/ 149034 w 198955"/>
                  <a:gd name="connsiteY103" fmla="*/ 9143 h 185240"/>
                  <a:gd name="connsiteX104" fmla="*/ 138976 w 198955"/>
                  <a:gd name="connsiteY104" fmla="*/ 9875 h 185240"/>
                  <a:gd name="connsiteX105" fmla="*/ 130199 w 198955"/>
                  <a:gd name="connsiteY105" fmla="*/ 9326 h 185240"/>
                  <a:gd name="connsiteX106" fmla="*/ 130199 w 198955"/>
                  <a:gd name="connsiteY106" fmla="*/ 549 h 185240"/>
                  <a:gd name="connsiteX107" fmla="*/ 129650 w 198955"/>
                  <a:gd name="connsiteY107" fmla="*/ 1097 h 185240"/>
                  <a:gd name="connsiteX108" fmla="*/ 126542 w 198955"/>
                  <a:gd name="connsiteY108" fmla="*/ 914 h 185240"/>
                  <a:gd name="connsiteX109" fmla="*/ 122519 w 198955"/>
                  <a:gd name="connsiteY109" fmla="*/ 2012 h 185240"/>
                  <a:gd name="connsiteX110" fmla="*/ 119410 w 198955"/>
                  <a:gd name="connsiteY110" fmla="*/ 1280 h 185240"/>
                  <a:gd name="connsiteX111" fmla="*/ 117033 w 198955"/>
                  <a:gd name="connsiteY111" fmla="*/ 183 h 185240"/>
                  <a:gd name="connsiteX112" fmla="*/ 115021 w 198955"/>
                  <a:gd name="connsiteY112" fmla="*/ 0 h 185240"/>
                  <a:gd name="connsiteX113" fmla="*/ 109536 w 198955"/>
                  <a:gd name="connsiteY113" fmla="*/ 2743 h 185240"/>
                  <a:gd name="connsiteX114" fmla="*/ 102038 w 198955"/>
                  <a:gd name="connsiteY114" fmla="*/ 3474 h 185240"/>
                  <a:gd name="connsiteX115" fmla="*/ 98929 w 198955"/>
                  <a:gd name="connsiteY115" fmla="*/ 5486 h 185240"/>
                  <a:gd name="connsiteX116" fmla="*/ 95821 w 198955"/>
                  <a:gd name="connsiteY116" fmla="*/ 8412 h 185240"/>
                  <a:gd name="connsiteX117" fmla="*/ 92712 w 198955"/>
                  <a:gd name="connsiteY117" fmla="*/ 8777 h 185240"/>
                  <a:gd name="connsiteX118" fmla="*/ 90152 w 198955"/>
                  <a:gd name="connsiteY118" fmla="*/ 9875 h 185240"/>
                  <a:gd name="connsiteX119" fmla="*/ 89604 w 198955"/>
                  <a:gd name="connsiteY119" fmla="*/ 12983 h 185240"/>
                  <a:gd name="connsiteX120" fmla="*/ 89421 w 198955"/>
                  <a:gd name="connsiteY120" fmla="*/ 17372 h 185240"/>
                  <a:gd name="connsiteX121" fmla="*/ 89786 w 198955"/>
                  <a:gd name="connsiteY121" fmla="*/ 19201 h 185240"/>
                  <a:gd name="connsiteX122" fmla="*/ 89421 w 198955"/>
                  <a:gd name="connsiteY122" fmla="*/ 21212 h 185240"/>
                  <a:gd name="connsiteX123" fmla="*/ 88689 w 198955"/>
                  <a:gd name="connsiteY123" fmla="*/ 23590 h 185240"/>
                  <a:gd name="connsiteX124" fmla="*/ 88506 w 198955"/>
                  <a:gd name="connsiteY124" fmla="*/ 24869 h 18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98955" h="185240">
                    <a:moveTo>
                      <a:pt x="88506" y="24869"/>
                    </a:moveTo>
                    <a:lnTo>
                      <a:pt x="93809" y="27978"/>
                    </a:lnTo>
                    <a:lnTo>
                      <a:pt x="94175" y="29807"/>
                    </a:lnTo>
                    <a:lnTo>
                      <a:pt x="91615" y="30904"/>
                    </a:lnTo>
                    <a:lnTo>
                      <a:pt x="90335" y="32367"/>
                    </a:lnTo>
                    <a:lnTo>
                      <a:pt x="89237" y="32367"/>
                    </a:lnTo>
                    <a:lnTo>
                      <a:pt x="85214" y="30904"/>
                    </a:lnTo>
                    <a:lnTo>
                      <a:pt x="83020" y="30721"/>
                    </a:lnTo>
                    <a:lnTo>
                      <a:pt x="81923" y="31453"/>
                    </a:lnTo>
                    <a:lnTo>
                      <a:pt x="81191" y="32915"/>
                    </a:lnTo>
                    <a:lnTo>
                      <a:pt x="79729" y="33281"/>
                    </a:lnTo>
                    <a:lnTo>
                      <a:pt x="78814" y="32367"/>
                    </a:lnTo>
                    <a:lnTo>
                      <a:pt x="77534" y="32550"/>
                    </a:lnTo>
                    <a:lnTo>
                      <a:pt x="76437" y="33647"/>
                    </a:lnTo>
                    <a:lnTo>
                      <a:pt x="73877" y="34744"/>
                    </a:lnTo>
                    <a:lnTo>
                      <a:pt x="72414" y="36024"/>
                    </a:lnTo>
                    <a:lnTo>
                      <a:pt x="72048" y="37121"/>
                    </a:lnTo>
                    <a:lnTo>
                      <a:pt x="72414" y="38584"/>
                    </a:lnTo>
                    <a:lnTo>
                      <a:pt x="72048" y="39316"/>
                    </a:lnTo>
                    <a:lnTo>
                      <a:pt x="71500" y="39499"/>
                    </a:lnTo>
                    <a:lnTo>
                      <a:pt x="70403" y="38767"/>
                    </a:lnTo>
                    <a:lnTo>
                      <a:pt x="66563" y="40413"/>
                    </a:lnTo>
                    <a:lnTo>
                      <a:pt x="65282" y="41876"/>
                    </a:lnTo>
                    <a:lnTo>
                      <a:pt x="64734" y="43339"/>
                    </a:lnTo>
                    <a:lnTo>
                      <a:pt x="62540" y="44253"/>
                    </a:lnTo>
                    <a:lnTo>
                      <a:pt x="60345" y="46630"/>
                    </a:lnTo>
                    <a:lnTo>
                      <a:pt x="58882" y="49190"/>
                    </a:lnTo>
                    <a:lnTo>
                      <a:pt x="56688" y="50836"/>
                    </a:lnTo>
                    <a:lnTo>
                      <a:pt x="56139" y="52116"/>
                    </a:lnTo>
                    <a:lnTo>
                      <a:pt x="53762" y="53031"/>
                    </a:lnTo>
                    <a:lnTo>
                      <a:pt x="51568" y="56688"/>
                    </a:lnTo>
                    <a:lnTo>
                      <a:pt x="48093" y="59065"/>
                    </a:lnTo>
                    <a:lnTo>
                      <a:pt x="45716" y="58882"/>
                    </a:lnTo>
                    <a:lnTo>
                      <a:pt x="42973" y="62357"/>
                    </a:lnTo>
                    <a:lnTo>
                      <a:pt x="40230" y="61991"/>
                    </a:lnTo>
                    <a:lnTo>
                      <a:pt x="36939" y="63819"/>
                    </a:lnTo>
                    <a:lnTo>
                      <a:pt x="34927" y="63088"/>
                    </a:lnTo>
                    <a:lnTo>
                      <a:pt x="34195" y="60894"/>
                    </a:lnTo>
                    <a:lnTo>
                      <a:pt x="32001" y="59796"/>
                    </a:lnTo>
                    <a:lnTo>
                      <a:pt x="28344" y="60345"/>
                    </a:lnTo>
                    <a:lnTo>
                      <a:pt x="26332" y="59979"/>
                    </a:lnTo>
                    <a:lnTo>
                      <a:pt x="18469" y="61259"/>
                    </a:lnTo>
                    <a:lnTo>
                      <a:pt x="11887" y="58699"/>
                    </a:lnTo>
                    <a:lnTo>
                      <a:pt x="3292" y="59613"/>
                    </a:lnTo>
                    <a:lnTo>
                      <a:pt x="1463" y="59065"/>
                    </a:lnTo>
                    <a:lnTo>
                      <a:pt x="0" y="57785"/>
                    </a:lnTo>
                    <a:lnTo>
                      <a:pt x="366" y="61442"/>
                    </a:lnTo>
                    <a:lnTo>
                      <a:pt x="1646" y="64734"/>
                    </a:lnTo>
                    <a:lnTo>
                      <a:pt x="7497" y="74426"/>
                    </a:lnTo>
                    <a:lnTo>
                      <a:pt x="12252" y="78814"/>
                    </a:lnTo>
                    <a:lnTo>
                      <a:pt x="13166" y="84117"/>
                    </a:lnTo>
                    <a:lnTo>
                      <a:pt x="16275" y="90700"/>
                    </a:lnTo>
                    <a:lnTo>
                      <a:pt x="22492" y="99295"/>
                    </a:lnTo>
                    <a:lnTo>
                      <a:pt x="36207" y="113193"/>
                    </a:lnTo>
                    <a:lnTo>
                      <a:pt x="43705" y="115204"/>
                    </a:lnTo>
                    <a:lnTo>
                      <a:pt x="49556" y="119227"/>
                    </a:lnTo>
                    <a:lnTo>
                      <a:pt x="54128" y="125262"/>
                    </a:lnTo>
                    <a:lnTo>
                      <a:pt x="59979" y="127456"/>
                    </a:lnTo>
                    <a:lnTo>
                      <a:pt x="64734" y="132027"/>
                    </a:lnTo>
                    <a:lnTo>
                      <a:pt x="65099" y="140988"/>
                    </a:lnTo>
                    <a:lnTo>
                      <a:pt x="66928" y="150314"/>
                    </a:lnTo>
                    <a:lnTo>
                      <a:pt x="69854" y="155983"/>
                    </a:lnTo>
                    <a:lnTo>
                      <a:pt x="73511" y="160006"/>
                    </a:lnTo>
                    <a:lnTo>
                      <a:pt x="77717" y="162749"/>
                    </a:lnTo>
                    <a:lnTo>
                      <a:pt x="83569" y="163480"/>
                    </a:lnTo>
                    <a:lnTo>
                      <a:pt x="89604" y="163480"/>
                    </a:lnTo>
                    <a:lnTo>
                      <a:pt x="95821" y="166589"/>
                    </a:lnTo>
                    <a:lnTo>
                      <a:pt x="100209" y="167869"/>
                    </a:lnTo>
                    <a:lnTo>
                      <a:pt x="105695" y="171709"/>
                    </a:lnTo>
                    <a:lnTo>
                      <a:pt x="110998" y="169697"/>
                    </a:lnTo>
                    <a:lnTo>
                      <a:pt x="114838" y="170612"/>
                    </a:lnTo>
                    <a:lnTo>
                      <a:pt x="125810" y="174269"/>
                    </a:lnTo>
                    <a:lnTo>
                      <a:pt x="131662" y="175000"/>
                    </a:lnTo>
                    <a:lnTo>
                      <a:pt x="137331" y="174269"/>
                    </a:lnTo>
                    <a:lnTo>
                      <a:pt x="142999" y="174452"/>
                    </a:lnTo>
                    <a:lnTo>
                      <a:pt x="152326" y="177561"/>
                    </a:lnTo>
                    <a:lnTo>
                      <a:pt x="159640" y="184326"/>
                    </a:lnTo>
                    <a:lnTo>
                      <a:pt x="161834" y="184875"/>
                    </a:lnTo>
                    <a:lnTo>
                      <a:pt x="162383" y="185241"/>
                    </a:lnTo>
                    <a:lnTo>
                      <a:pt x="162931" y="184509"/>
                    </a:lnTo>
                    <a:lnTo>
                      <a:pt x="162749" y="177926"/>
                    </a:lnTo>
                    <a:lnTo>
                      <a:pt x="164395" y="172623"/>
                    </a:lnTo>
                    <a:lnTo>
                      <a:pt x="167137" y="168052"/>
                    </a:lnTo>
                    <a:lnTo>
                      <a:pt x="172806" y="164577"/>
                    </a:lnTo>
                    <a:lnTo>
                      <a:pt x="175915" y="161468"/>
                    </a:lnTo>
                    <a:lnTo>
                      <a:pt x="184327" y="145925"/>
                    </a:lnTo>
                    <a:lnTo>
                      <a:pt x="187618" y="132027"/>
                    </a:lnTo>
                    <a:lnTo>
                      <a:pt x="195664" y="115387"/>
                    </a:lnTo>
                    <a:lnTo>
                      <a:pt x="194384" y="103501"/>
                    </a:lnTo>
                    <a:lnTo>
                      <a:pt x="191824" y="97100"/>
                    </a:lnTo>
                    <a:lnTo>
                      <a:pt x="191458" y="89237"/>
                    </a:lnTo>
                    <a:lnTo>
                      <a:pt x="196030" y="81009"/>
                    </a:lnTo>
                    <a:lnTo>
                      <a:pt x="196578" y="76803"/>
                    </a:lnTo>
                    <a:lnTo>
                      <a:pt x="198590" y="69671"/>
                    </a:lnTo>
                    <a:lnTo>
                      <a:pt x="198041" y="64734"/>
                    </a:lnTo>
                    <a:lnTo>
                      <a:pt x="198956" y="48642"/>
                    </a:lnTo>
                    <a:lnTo>
                      <a:pt x="196578" y="38767"/>
                    </a:lnTo>
                    <a:lnTo>
                      <a:pt x="194933" y="34013"/>
                    </a:lnTo>
                    <a:lnTo>
                      <a:pt x="194384" y="27612"/>
                    </a:lnTo>
                    <a:lnTo>
                      <a:pt x="190361" y="23407"/>
                    </a:lnTo>
                    <a:lnTo>
                      <a:pt x="176098" y="18469"/>
                    </a:lnTo>
                    <a:lnTo>
                      <a:pt x="162931" y="12618"/>
                    </a:lnTo>
                    <a:lnTo>
                      <a:pt x="156166" y="10789"/>
                    </a:lnTo>
                    <a:lnTo>
                      <a:pt x="149034" y="9143"/>
                    </a:lnTo>
                    <a:lnTo>
                      <a:pt x="138976" y="9875"/>
                    </a:lnTo>
                    <a:lnTo>
                      <a:pt x="130199" y="9326"/>
                    </a:lnTo>
                    <a:lnTo>
                      <a:pt x="130199" y="549"/>
                    </a:lnTo>
                    <a:lnTo>
                      <a:pt x="129650" y="1097"/>
                    </a:lnTo>
                    <a:lnTo>
                      <a:pt x="126542" y="914"/>
                    </a:lnTo>
                    <a:lnTo>
                      <a:pt x="122519" y="2012"/>
                    </a:lnTo>
                    <a:lnTo>
                      <a:pt x="119410" y="1280"/>
                    </a:lnTo>
                    <a:lnTo>
                      <a:pt x="117033" y="183"/>
                    </a:lnTo>
                    <a:lnTo>
                      <a:pt x="115021" y="0"/>
                    </a:lnTo>
                    <a:lnTo>
                      <a:pt x="109536" y="2743"/>
                    </a:lnTo>
                    <a:lnTo>
                      <a:pt x="102038" y="3474"/>
                    </a:lnTo>
                    <a:lnTo>
                      <a:pt x="98929" y="5486"/>
                    </a:lnTo>
                    <a:lnTo>
                      <a:pt x="95821" y="8412"/>
                    </a:lnTo>
                    <a:lnTo>
                      <a:pt x="92712" y="8777"/>
                    </a:lnTo>
                    <a:lnTo>
                      <a:pt x="90152" y="9875"/>
                    </a:lnTo>
                    <a:lnTo>
                      <a:pt x="89604" y="12983"/>
                    </a:lnTo>
                    <a:lnTo>
                      <a:pt x="89421" y="17372"/>
                    </a:lnTo>
                    <a:lnTo>
                      <a:pt x="89786" y="19201"/>
                    </a:lnTo>
                    <a:lnTo>
                      <a:pt x="89421" y="21212"/>
                    </a:lnTo>
                    <a:lnTo>
                      <a:pt x="88689" y="23590"/>
                    </a:lnTo>
                    <a:lnTo>
                      <a:pt x="88506" y="24869"/>
                    </a:lnTo>
                    <a:close/>
                  </a:path>
                </a:pathLst>
              </a:custGeom>
              <a:grpFill/>
              <a:ln w="18272" cap="flat">
                <a:noFill/>
                <a:prstDash val="solid"/>
                <a:miter/>
              </a:ln>
            </p:spPr>
            <p:txBody>
              <a:bodyPr rtlCol="0" anchor="ctr"/>
              <a:lstStyle/>
              <a:p>
                <a:endParaRPr lang="en-GB" sz="1463"/>
              </a:p>
            </p:txBody>
          </p:sp>
          <p:sp>
            <p:nvSpPr>
              <p:cNvPr id="768" name="Freeform: Shape 767">
                <a:extLst>
                  <a:ext uri="{FF2B5EF4-FFF2-40B4-BE49-F238E27FC236}">
                    <a16:creationId xmlns:a16="http://schemas.microsoft.com/office/drawing/2014/main" id="{7608CFE9-4FFA-9D45-F08A-A82E5C7FC866}"/>
                  </a:ext>
                </a:extLst>
              </p:cNvPr>
              <p:cNvSpPr/>
              <p:nvPr/>
            </p:nvSpPr>
            <p:spPr>
              <a:xfrm>
                <a:off x="6627504" y="4749307"/>
                <a:ext cx="198955" cy="185240"/>
              </a:xfrm>
              <a:custGeom>
                <a:avLst/>
                <a:gdLst>
                  <a:gd name="connsiteX0" fmla="*/ 88506 w 198955"/>
                  <a:gd name="connsiteY0" fmla="*/ 24869 h 185240"/>
                  <a:gd name="connsiteX1" fmla="*/ 93809 w 198955"/>
                  <a:gd name="connsiteY1" fmla="*/ 27978 h 185240"/>
                  <a:gd name="connsiteX2" fmla="*/ 94175 w 198955"/>
                  <a:gd name="connsiteY2" fmla="*/ 29807 h 185240"/>
                  <a:gd name="connsiteX3" fmla="*/ 91615 w 198955"/>
                  <a:gd name="connsiteY3" fmla="*/ 30904 h 185240"/>
                  <a:gd name="connsiteX4" fmla="*/ 90335 w 198955"/>
                  <a:gd name="connsiteY4" fmla="*/ 32367 h 185240"/>
                  <a:gd name="connsiteX5" fmla="*/ 89237 w 198955"/>
                  <a:gd name="connsiteY5" fmla="*/ 32367 h 185240"/>
                  <a:gd name="connsiteX6" fmla="*/ 85214 w 198955"/>
                  <a:gd name="connsiteY6" fmla="*/ 30904 h 185240"/>
                  <a:gd name="connsiteX7" fmla="*/ 83020 w 198955"/>
                  <a:gd name="connsiteY7" fmla="*/ 30721 h 185240"/>
                  <a:gd name="connsiteX8" fmla="*/ 81923 w 198955"/>
                  <a:gd name="connsiteY8" fmla="*/ 31453 h 185240"/>
                  <a:gd name="connsiteX9" fmla="*/ 81191 w 198955"/>
                  <a:gd name="connsiteY9" fmla="*/ 32915 h 185240"/>
                  <a:gd name="connsiteX10" fmla="*/ 79729 w 198955"/>
                  <a:gd name="connsiteY10" fmla="*/ 33281 h 185240"/>
                  <a:gd name="connsiteX11" fmla="*/ 78814 w 198955"/>
                  <a:gd name="connsiteY11" fmla="*/ 32367 h 185240"/>
                  <a:gd name="connsiteX12" fmla="*/ 77534 w 198955"/>
                  <a:gd name="connsiteY12" fmla="*/ 32550 h 185240"/>
                  <a:gd name="connsiteX13" fmla="*/ 76437 w 198955"/>
                  <a:gd name="connsiteY13" fmla="*/ 33647 h 185240"/>
                  <a:gd name="connsiteX14" fmla="*/ 73877 w 198955"/>
                  <a:gd name="connsiteY14" fmla="*/ 34744 h 185240"/>
                  <a:gd name="connsiteX15" fmla="*/ 72414 w 198955"/>
                  <a:gd name="connsiteY15" fmla="*/ 36024 h 185240"/>
                  <a:gd name="connsiteX16" fmla="*/ 72048 w 198955"/>
                  <a:gd name="connsiteY16" fmla="*/ 37121 h 185240"/>
                  <a:gd name="connsiteX17" fmla="*/ 72414 w 198955"/>
                  <a:gd name="connsiteY17" fmla="*/ 38584 h 185240"/>
                  <a:gd name="connsiteX18" fmla="*/ 72048 w 198955"/>
                  <a:gd name="connsiteY18" fmla="*/ 39316 h 185240"/>
                  <a:gd name="connsiteX19" fmla="*/ 71500 w 198955"/>
                  <a:gd name="connsiteY19" fmla="*/ 39499 h 185240"/>
                  <a:gd name="connsiteX20" fmla="*/ 70403 w 198955"/>
                  <a:gd name="connsiteY20" fmla="*/ 38767 h 185240"/>
                  <a:gd name="connsiteX21" fmla="*/ 66563 w 198955"/>
                  <a:gd name="connsiteY21" fmla="*/ 40413 h 185240"/>
                  <a:gd name="connsiteX22" fmla="*/ 65282 w 198955"/>
                  <a:gd name="connsiteY22" fmla="*/ 41876 h 185240"/>
                  <a:gd name="connsiteX23" fmla="*/ 64734 w 198955"/>
                  <a:gd name="connsiteY23" fmla="*/ 43339 h 185240"/>
                  <a:gd name="connsiteX24" fmla="*/ 62540 w 198955"/>
                  <a:gd name="connsiteY24" fmla="*/ 44253 h 185240"/>
                  <a:gd name="connsiteX25" fmla="*/ 60345 w 198955"/>
                  <a:gd name="connsiteY25" fmla="*/ 46630 h 185240"/>
                  <a:gd name="connsiteX26" fmla="*/ 58882 w 198955"/>
                  <a:gd name="connsiteY26" fmla="*/ 49190 h 185240"/>
                  <a:gd name="connsiteX27" fmla="*/ 56688 w 198955"/>
                  <a:gd name="connsiteY27" fmla="*/ 50836 h 185240"/>
                  <a:gd name="connsiteX28" fmla="*/ 56139 w 198955"/>
                  <a:gd name="connsiteY28" fmla="*/ 52116 h 185240"/>
                  <a:gd name="connsiteX29" fmla="*/ 53762 w 198955"/>
                  <a:gd name="connsiteY29" fmla="*/ 53031 h 185240"/>
                  <a:gd name="connsiteX30" fmla="*/ 51568 w 198955"/>
                  <a:gd name="connsiteY30" fmla="*/ 56688 h 185240"/>
                  <a:gd name="connsiteX31" fmla="*/ 48093 w 198955"/>
                  <a:gd name="connsiteY31" fmla="*/ 59065 h 185240"/>
                  <a:gd name="connsiteX32" fmla="*/ 45716 w 198955"/>
                  <a:gd name="connsiteY32" fmla="*/ 58882 h 185240"/>
                  <a:gd name="connsiteX33" fmla="*/ 42973 w 198955"/>
                  <a:gd name="connsiteY33" fmla="*/ 62357 h 185240"/>
                  <a:gd name="connsiteX34" fmla="*/ 40230 w 198955"/>
                  <a:gd name="connsiteY34" fmla="*/ 61991 h 185240"/>
                  <a:gd name="connsiteX35" fmla="*/ 36939 w 198955"/>
                  <a:gd name="connsiteY35" fmla="*/ 63819 h 185240"/>
                  <a:gd name="connsiteX36" fmla="*/ 34927 w 198955"/>
                  <a:gd name="connsiteY36" fmla="*/ 63088 h 185240"/>
                  <a:gd name="connsiteX37" fmla="*/ 34195 w 198955"/>
                  <a:gd name="connsiteY37" fmla="*/ 60894 h 185240"/>
                  <a:gd name="connsiteX38" fmla="*/ 32001 w 198955"/>
                  <a:gd name="connsiteY38" fmla="*/ 59796 h 185240"/>
                  <a:gd name="connsiteX39" fmla="*/ 28344 w 198955"/>
                  <a:gd name="connsiteY39" fmla="*/ 60345 h 185240"/>
                  <a:gd name="connsiteX40" fmla="*/ 26332 w 198955"/>
                  <a:gd name="connsiteY40" fmla="*/ 59979 h 185240"/>
                  <a:gd name="connsiteX41" fmla="*/ 18469 w 198955"/>
                  <a:gd name="connsiteY41" fmla="*/ 61259 h 185240"/>
                  <a:gd name="connsiteX42" fmla="*/ 11887 w 198955"/>
                  <a:gd name="connsiteY42" fmla="*/ 58699 h 185240"/>
                  <a:gd name="connsiteX43" fmla="*/ 3292 w 198955"/>
                  <a:gd name="connsiteY43" fmla="*/ 59613 h 185240"/>
                  <a:gd name="connsiteX44" fmla="*/ 1463 w 198955"/>
                  <a:gd name="connsiteY44" fmla="*/ 59065 h 185240"/>
                  <a:gd name="connsiteX45" fmla="*/ 0 w 198955"/>
                  <a:gd name="connsiteY45" fmla="*/ 57785 h 185240"/>
                  <a:gd name="connsiteX46" fmla="*/ 366 w 198955"/>
                  <a:gd name="connsiteY46" fmla="*/ 61442 h 185240"/>
                  <a:gd name="connsiteX47" fmla="*/ 1646 w 198955"/>
                  <a:gd name="connsiteY47" fmla="*/ 64734 h 185240"/>
                  <a:gd name="connsiteX48" fmla="*/ 7497 w 198955"/>
                  <a:gd name="connsiteY48" fmla="*/ 74426 h 185240"/>
                  <a:gd name="connsiteX49" fmla="*/ 12252 w 198955"/>
                  <a:gd name="connsiteY49" fmla="*/ 78814 h 185240"/>
                  <a:gd name="connsiteX50" fmla="*/ 13166 w 198955"/>
                  <a:gd name="connsiteY50" fmla="*/ 84117 h 185240"/>
                  <a:gd name="connsiteX51" fmla="*/ 16275 w 198955"/>
                  <a:gd name="connsiteY51" fmla="*/ 90700 h 185240"/>
                  <a:gd name="connsiteX52" fmla="*/ 22492 w 198955"/>
                  <a:gd name="connsiteY52" fmla="*/ 99295 h 185240"/>
                  <a:gd name="connsiteX53" fmla="*/ 36207 w 198955"/>
                  <a:gd name="connsiteY53" fmla="*/ 113193 h 185240"/>
                  <a:gd name="connsiteX54" fmla="*/ 43705 w 198955"/>
                  <a:gd name="connsiteY54" fmla="*/ 115204 h 185240"/>
                  <a:gd name="connsiteX55" fmla="*/ 49556 w 198955"/>
                  <a:gd name="connsiteY55" fmla="*/ 119227 h 185240"/>
                  <a:gd name="connsiteX56" fmla="*/ 54128 w 198955"/>
                  <a:gd name="connsiteY56" fmla="*/ 125262 h 185240"/>
                  <a:gd name="connsiteX57" fmla="*/ 59979 w 198955"/>
                  <a:gd name="connsiteY57" fmla="*/ 127456 h 185240"/>
                  <a:gd name="connsiteX58" fmla="*/ 64734 w 198955"/>
                  <a:gd name="connsiteY58" fmla="*/ 132027 h 185240"/>
                  <a:gd name="connsiteX59" fmla="*/ 65099 w 198955"/>
                  <a:gd name="connsiteY59" fmla="*/ 140988 h 185240"/>
                  <a:gd name="connsiteX60" fmla="*/ 66928 w 198955"/>
                  <a:gd name="connsiteY60" fmla="*/ 150314 h 185240"/>
                  <a:gd name="connsiteX61" fmla="*/ 69854 w 198955"/>
                  <a:gd name="connsiteY61" fmla="*/ 155983 h 185240"/>
                  <a:gd name="connsiteX62" fmla="*/ 73511 w 198955"/>
                  <a:gd name="connsiteY62" fmla="*/ 160006 h 185240"/>
                  <a:gd name="connsiteX63" fmla="*/ 77717 w 198955"/>
                  <a:gd name="connsiteY63" fmla="*/ 162749 h 185240"/>
                  <a:gd name="connsiteX64" fmla="*/ 83569 w 198955"/>
                  <a:gd name="connsiteY64" fmla="*/ 163480 h 185240"/>
                  <a:gd name="connsiteX65" fmla="*/ 89604 w 198955"/>
                  <a:gd name="connsiteY65" fmla="*/ 163480 h 185240"/>
                  <a:gd name="connsiteX66" fmla="*/ 95821 w 198955"/>
                  <a:gd name="connsiteY66" fmla="*/ 166589 h 185240"/>
                  <a:gd name="connsiteX67" fmla="*/ 100209 w 198955"/>
                  <a:gd name="connsiteY67" fmla="*/ 167869 h 185240"/>
                  <a:gd name="connsiteX68" fmla="*/ 105695 w 198955"/>
                  <a:gd name="connsiteY68" fmla="*/ 171709 h 185240"/>
                  <a:gd name="connsiteX69" fmla="*/ 110998 w 198955"/>
                  <a:gd name="connsiteY69" fmla="*/ 169697 h 185240"/>
                  <a:gd name="connsiteX70" fmla="*/ 114838 w 198955"/>
                  <a:gd name="connsiteY70" fmla="*/ 170612 h 185240"/>
                  <a:gd name="connsiteX71" fmla="*/ 125810 w 198955"/>
                  <a:gd name="connsiteY71" fmla="*/ 174269 h 185240"/>
                  <a:gd name="connsiteX72" fmla="*/ 131662 w 198955"/>
                  <a:gd name="connsiteY72" fmla="*/ 175000 h 185240"/>
                  <a:gd name="connsiteX73" fmla="*/ 137331 w 198955"/>
                  <a:gd name="connsiteY73" fmla="*/ 174269 h 185240"/>
                  <a:gd name="connsiteX74" fmla="*/ 142999 w 198955"/>
                  <a:gd name="connsiteY74" fmla="*/ 174452 h 185240"/>
                  <a:gd name="connsiteX75" fmla="*/ 152326 w 198955"/>
                  <a:gd name="connsiteY75" fmla="*/ 177561 h 185240"/>
                  <a:gd name="connsiteX76" fmla="*/ 159640 w 198955"/>
                  <a:gd name="connsiteY76" fmla="*/ 184326 h 185240"/>
                  <a:gd name="connsiteX77" fmla="*/ 161834 w 198955"/>
                  <a:gd name="connsiteY77" fmla="*/ 184875 h 185240"/>
                  <a:gd name="connsiteX78" fmla="*/ 162383 w 198955"/>
                  <a:gd name="connsiteY78" fmla="*/ 185241 h 185240"/>
                  <a:gd name="connsiteX79" fmla="*/ 162931 w 198955"/>
                  <a:gd name="connsiteY79" fmla="*/ 184509 h 185240"/>
                  <a:gd name="connsiteX80" fmla="*/ 162749 w 198955"/>
                  <a:gd name="connsiteY80" fmla="*/ 177926 h 185240"/>
                  <a:gd name="connsiteX81" fmla="*/ 164395 w 198955"/>
                  <a:gd name="connsiteY81" fmla="*/ 172623 h 185240"/>
                  <a:gd name="connsiteX82" fmla="*/ 167137 w 198955"/>
                  <a:gd name="connsiteY82" fmla="*/ 168052 h 185240"/>
                  <a:gd name="connsiteX83" fmla="*/ 172806 w 198955"/>
                  <a:gd name="connsiteY83" fmla="*/ 164577 h 185240"/>
                  <a:gd name="connsiteX84" fmla="*/ 175915 w 198955"/>
                  <a:gd name="connsiteY84" fmla="*/ 161468 h 185240"/>
                  <a:gd name="connsiteX85" fmla="*/ 184327 w 198955"/>
                  <a:gd name="connsiteY85" fmla="*/ 145925 h 185240"/>
                  <a:gd name="connsiteX86" fmla="*/ 187618 w 198955"/>
                  <a:gd name="connsiteY86" fmla="*/ 132027 h 185240"/>
                  <a:gd name="connsiteX87" fmla="*/ 195664 w 198955"/>
                  <a:gd name="connsiteY87" fmla="*/ 115387 h 185240"/>
                  <a:gd name="connsiteX88" fmla="*/ 194384 w 198955"/>
                  <a:gd name="connsiteY88" fmla="*/ 103501 h 185240"/>
                  <a:gd name="connsiteX89" fmla="*/ 191824 w 198955"/>
                  <a:gd name="connsiteY89" fmla="*/ 97100 h 185240"/>
                  <a:gd name="connsiteX90" fmla="*/ 191458 w 198955"/>
                  <a:gd name="connsiteY90" fmla="*/ 89237 h 185240"/>
                  <a:gd name="connsiteX91" fmla="*/ 196030 w 198955"/>
                  <a:gd name="connsiteY91" fmla="*/ 81009 h 185240"/>
                  <a:gd name="connsiteX92" fmla="*/ 196578 w 198955"/>
                  <a:gd name="connsiteY92" fmla="*/ 76803 h 185240"/>
                  <a:gd name="connsiteX93" fmla="*/ 198590 w 198955"/>
                  <a:gd name="connsiteY93" fmla="*/ 69671 h 185240"/>
                  <a:gd name="connsiteX94" fmla="*/ 198041 w 198955"/>
                  <a:gd name="connsiteY94" fmla="*/ 64734 h 185240"/>
                  <a:gd name="connsiteX95" fmla="*/ 198956 w 198955"/>
                  <a:gd name="connsiteY95" fmla="*/ 48642 h 185240"/>
                  <a:gd name="connsiteX96" fmla="*/ 196578 w 198955"/>
                  <a:gd name="connsiteY96" fmla="*/ 38767 h 185240"/>
                  <a:gd name="connsiteX97" fmla="*/ 194933 w 198955"/>
                  <a:gd name="connsiteY97" fmla="*/ 34013 h 185240"/>
                  <a:gd name="connsiteX98" fmla="*/ 194384 w 198955"/>
                  <a:gd name="connsiteY98" fmla="*/ 27612 h 185240"/>
                  <a:gd name="connsiteX99" fmla="*/ 190361 w 198955"/>
                  <a:gd name="connsiteY99" fmla="*/ 23407 h 185240"/>
                  <a:gd name="connsiteX100" fmla="*/ 176098 w 198955"/>
                  <a:gd name="connsiteY100" fmla="*/ 18469 h 185240"/>
                  <a:gd name="connsiteX101" fmla="*/ 162931 w 198955"/>
                  <a:gd name="connsiteY101" fmla="*/ 12618 h 185240"/>
                  <a:gd name="connsiteX102" fmla="*/ 156166 w 198955"/>
                  <a:gd name="connsiteY102" fmla="*/ 10789 h 185240"/>
                  <a:gd name="connsiteX103" fmla="*/ 149034 w 198955"/>
                  <a:gd name="connsiteY103" fmla="*/ 9143 h 185240"/>
                  <a:gd name="connsiteX104" fmla="*/ 138976 w 198955"/>
                  <a:gd name="connsiteY104" fmla="*/ 9875 h 185240"/>
                  <a:gd name="connsiteX105" fmla="*/ 130199 w 198955"/>
                  <a:gd name="connsiteY105" fmla="*/ 9326 h 185240"/>
                  <a:gd name="connsiteX106" fmla="*/ 130199 w 198955"/>
                  <a:gd name="connsiteY106" fmla="*/ 549 h 185240"/>
                  <a:gd name="connsiteX107" fmla="*/ 129650 w 198955"/>
                  <a:gd name="connsiteY107" fmla="*/ 1097 h 185240"/>
                  <a:gd name="connsiteX108" fmla="*/ 126542 w 198955"/>
                  <a:gd name="connsiteY108" fmla="*/ 914 h 185240"/>
                  <a:gd name="connsiteX109" fmla="*/ 122519 w 198955"/>
                  <a:gd name="connsiteY109" fmla="*/ 2012 h 185240"/>
                  <a:gd name="connsiteX110" fmla="*/ 119410 w 198955"/>
                  <a:gd name="connsiteY110" fmla="*/ 1280 h 185240"/>
                  <a:gd name="connsiteX111" fmla="*/ 117033 w 198955"/>
                  <a:gd name="connsiteY111" fmla="*/ 183 h 185240"/>
                  <a:gd name="connsiteX112" fmla="*/ 115021 w 198955"/>
                  <a:gd name="connsiteY112" fmla="*/ 0 h 185240"/>
                  <a:gd name="connsiteX113" fmla="*/ 109536 w 198955"/>
                  <a:gd name="connsiteY113" fmla="*/ 2743 h 185240"/>
                  <a:gd name="connsiteX114" fmla="*/ 102038 w 198955"/>
                  <a:gd name="connsiteY114" fmla="*/ 3474 h 185240"/>
                  <a:gd name="connsiteX115" fmla="*/ 98929 w 198955"/>
                  <a:gd name="connsiteY115" fmla="*/ 5486 h 185240"/>
                  <a:gd name="connsiteX116" fmla="*/ 95821 w 198955"/>
                  <a:gd name="connsiteY116" fmla="*/ 8412 h 185240"/>
                  <a:gd name="connsiteX117" fmla="*/ 92712 w 198955"/>
                  <a:gd name="connsiteY117" fmla="*/ 8777 h 185240"/>
                  <a:gd name="connsiteX118" fmla="*/ 90152 w 198955"/>
                  <a:gd name="connsiteY118" fmla="*/ 9875 h 185240"/>
                  <a:gd name="connsiteX119" fmla="*/ 89604 w 198955"/>
                  <a:gd name="connsiteY119" fmla="*/ 12983 h 185240"/>
                  <a:gd name="connsiteX120" fmla="*/ 89421 w 198955"/>
                  <a:gd name="connsiteY120" fmla="*/ 17372 h 185240"/>
                  <a:gd name="connsiteX121" fmla="*/ 89786 w 198955"/>
                  <a:gd name="connsiteY121" fmla="*/ 19201 h 185240"/>
                  <a:gd name="connsiteX122" fmla="*/ 89421 w 198955"/>
                  <a:gd name="connsiteY122" fmla="*/ 21212 h 185240"/>
                  <a:gd name="connsiteX123" fmla="*/ 88689 w 198955"/>
                  <a:gd name="connsiteY123" fmla="*/ 23590 h 185240"/>
                  <a:gd name="connsiteX124" fmla="*/ 88506 w 198955"/>
                  <a:gd name="connsiteY124" fmla="*/ 24869 h 185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98955" h="185240">
                    <a:moveTo>
                      <a:pt x="88506" y="24869"/>
                    </a:moveTo>
                    <a:lnTo>
                      <a:pt x="93809" y="27978"/>
                    </a:lnTo>
                    <a:lnTo>
                      <a:pt x="94175" y="29807"/>
                    </a:lnTo>
                    <a:lnTo>
                      <a:pt x="91615" y="30904"/>
                    </a:lnTo>
                    <a:lnTo>
                      <a:pt x="90335" y="32367"/>
                    </a:lnTo>
                    <a:lnTo>
                      <a:pt x="89237" y="32367"/>
                    </a:lnTo>
                    <a:lnTo>
                      <a:pt x="85214" y="30904"/>
                    </a:lnTo>
                    <a:lnTo>
                      <a:pt x="83020" y="30721"/>
                    </a:lnTo>
                    <a:lnTo>
                      <a:pt x="81923" y="31453"/>
                    </a:lnTo>
                    <a:lnTo>
                      <a:pt x="81191" y="32915"/>
                    </a:lnTo>
                    <a:lnTo>
                      <a:pt x="79729" y="33281"/>
                    </a:lnTo>
                    <a:lnTo>
                      <a:pt x="78814" y="32367"/>
                    </a:lnTo>
                    <a:lnTo>
                      <a:pt x="77534" y="32550"/>
                    </a:lnTo>
                    <a:lnTo>
                      <a:pt x="76437" y="33647"/>
                    </a:lnTo>
                    <a:lnTo>
                      <a:pt x="73877" y="34744"/>
                    </a:lnTo>
                    <a:lnTo>
                      <a:pt x="72414" y="36024"/>
                    </a:lnTo>
                    <a:lnTo>
                      <a:pt x="72048" y="37121"/>
                    </a:lnTo>
                    <a:lnTo>
                      <a:pt x="72414" y="38584"/>
                    </a:lnTo>
                    <a:lnTo>
                      <a:pt x="72048" y="39316"/>
                    </a:lnTo>
                    <a:lnTo>
                      <a:pt x="71500" y="39499"/>
                    </a:lnTo>
                    <a:lnTo>
                      <a:pt x="70403" y="38767"/>
                    </a:lnTo>
                    <a:lnTo>
                      <a:pt x="66563" y="40413"/>
                    </a:lnTo>
                    <a:lnTo>
                      <a:pt x="65282" y="41876"/>
                    </a:lnTo>
                    <a:lnTo>
                      <a:pt x="64734" y="43339"/>
                    </a:lnTo>
                    <a:lnTo>
                      <a:pt x="62540" y="44253"/>
                    </a:lnTo>
                    <a:lnTo>
                      <a:pt x="60345" y="46630"/>
                    </a:lnTo>
                    <a:lnTo>
                      <a:pt x="58882" y="49190"/>
                    </a:lnTo>
                    <a:lnTo>
                      <a:pt x="56688" y="50836"/>
                    </a:lnTo>
                    <a:lnTo>
                      <a:pt x="56139" y="52116"/>
                    </a:lnTo>
                    <a:lnTo>
                      <a:pt x="53762" y="53031"/>
                    </a:lnTo>
                    <a:lnTo>
                      <a:pt x="51568" y="56688"/>
                    </a:lnTo>
                    <a:lnTo>
                      <a:pt x="48093" y="59065"/>
                    </a:lnTo>
                    <a:lnTo>
                      <a:pt x="45716" y="58882"/>
                    </a:lnTo>
                    <a:lnTo>
                      <a:pt x="42973" y="62357"/>
                    </a:lnTo>
                    <a:lnTo>
                      <a:pt x="40230" y="61991"/>
                    </a:lnTo>
                    <a:lnTo>
                      <a:pt x="36939" y="63819"/>
                    </a:lnTo>
                    <a:lnTo>
                      <a:pt x="34927" y="63088"/>
                    </a:lnTo>
                    <a:lnTo>
                      <a:pt x="34195" y="60894"/>
                    </a:lnTo>
                    <a:lnTo>
                      <a:pt x="32001" y="59796"/>
                    </a:lnTo>
                    <a:lnTo>
                      <a:pt x="28344" y="60345"/>
                    </a:lnTo>
                    <a:lnTo>
                      <a:pt x="26332" y="59979"/>
                    </a:lnTo>
                    <a:lnTo>
                      <a:pt x="18469" y="61259"/>
                    </a:lnTo>
                    <a:lnTo>
                      <a:pt x="11887" y="58699"/>
                    </a:lnTo>
                    <a:lnTo>
                      <a:pt x="3292" y="59613"/>
                    </a:lnTo>
                    <a:lnTo>
                      <a:pt x="1463" y="59065"/>
                    </a:lnTo>
                    <a:lnTo>
                      <a:pt x="0" y="57785"/>
                    </a:lnTo>
                    <a:lnTo>
                      <a:pt x="366" y="61442"/>
                    </a:lnTo>
                    <a:lnTo>
                      <a:pt x="1646" y="64734"/>
                    </a:lnTo>
                    <a:lnTo>
                      <a:pt x="7497" y="74426"/>
                    </a:lnTo>
                    <a:lnTo>
                      <a:pt x="12252" y="78814"/>
                    </a:lnTo>
                    <a:lnTo>
                      <a:pt x="13166" y="84117"/>
                    </a:lnTo>
                    <a:lnTo>
                      <a:pt x="16275" y="90700"/>
                    </a:lnTo>
                    <a:lnTo>
                      <a:pt x="22492" y="99295"/>
                    </a:lnTo>
                    <a:lnTo>
                      <a:pt x="36207" y="113193"/>
                    </a:lnTo>
                    <a:lnTo>
                      <a:pt x="43705" y="115204"/>
                    </a:lnTo>
                    <a:lnTo>
                      <a:pt x="49556" y="119227"/>
                    </a:lnTo>
                    <a:lnTo>
                      <a:pt x="54128" y="125262"/>
                    </a:lnTo>
                    <a:lnTo>
                      <a:pt x="59979" y="127456"/>
                    </a:lnTo>
                    <a:lnTo>
                      <a:pt x="64734" y="132027"/>
                    </a:lnTo>
                    <a:lnTo>
                      <a:pt x="65099" y="140988"/>
                    </a:lnTo>
                    <a:lnTo>
                      <a:pt x="66928" y="150314"/>
                    </a:lnTo>
                    <a:lnTo>
                      <a:pt x="69854" y="155983"/>
                    </a:lnTo>
                    <a:lnTo>
                      <a:pt x="73511" y="160006"/>
                    </a:lnTo>
                    <a:lnTo>
                      <a:pt x="77717" y="162749"/>
                    </a:lnTo>
                    <a:lnTo>
                      <a:pt x="83569" y="163480"/>
                    </a:lnTo>
                    <a:lnTo>
                      <a:pt x="89604" y="163480"/>
                    </a:lnTo>
                    <a:lnTo>
                      <a:pt x="95821" y="166589"/>
                    </a:lnTo>
                    <a:lnTo>
                      <a:pt x="100209" y="167869"/>
                    </a:lnTo>
                    <a:lnTo>
                      <a:pt x="105695" y="171709"/>
                    </a:lnTo>
                    <a:lnTo>
                      <a:pt x="110998" y="169697"/>
                    </a:lnTo>
                    <a:lnTo>
                      <a:pt x="114838" y="170612"/>
                    </a:lnTo>
                    <a:lnTo>
                      <a:pt x="125810" y="174269"/>
                    </a:lnTo>
                    <a:lnTo>
                      <a:pt x="131662" y="175000"/>
                    </a:lnTo>
                    <a:lnTo>
                      <a:pt x="137331" y="174269"/>
                    </a:lnTo>
                    <a:lnTo>
                      <a:pt x="142999" y="174452"/>
                    </a:lnTo>
                    <a:lnTo>
                      <a:pt x="152326" y="177561"/>
                    </a:lnTo>
                    <a:lnTo>
                      <a:pt x="159640" y="184326"/>
                    </a:lnTo>
                    <a:lnTo>
                      <a:pt x="161834" y="184875"/>
                    </a:lnTo>
                    <a:lnTo>
                      <a:pt x="162383" y="185241"/>
                    </a:lnTo>
                    <a:lnTo>
                      <a:pt x="162931" y="184509"/>
                    </a:lnTo>
                    <a:lnTo>
                      <a:pt x="162749" y="177926"/>
                    </a:lnTo>
                    <a:lnTo>
                      <a:pt x="164395" y="172623"/>
                    </a:lnTo>
                    <a:lnTo>
                      <a:pt x="167137" y="168052"/>
                    </a:lnTo>
                    <a:lnTo>
                      <a:pt x="172806" y="164577"/>
                    </a:lnTo>
                    <a:lnTo>
                      <a:pt x="175915" y="161468"/>
                    </a:lnTo>
                    <a:lnTo>
                      <a:pt x="184327" y="145925"/>
                    </a:lnTo>
                    <a:lnTo>
                      <a:pt x="187618" y="132027"/>
                    </a:lnTo>
                    <a:lnTo>
                      <a:pt x="195664" y="115387"/>
                    </a:lnTo>
                    <a:lnTo>
                      <a:pt x="194384" y="103501"/>
                    </a:lnTo>
                    <a:lnTo>
                      <a:pt x="191824" y="97100"/>
                    </a:lnTo>
                    <a:lnTo>
                      <a:pt x="191458" y="89237"/>
                    </a:lnTo>
                    <a:lnTo>
                      <a:pt x="196030" y="81009"/>
                    </a:lnTo>
                    <a:lnTo>
                      <a:pt x="196578" y="76803"/>
                    </a:lnTo>
                    <a:lnTo>
                      <a:pt x="198590" y="69671"/>
                    </a:lnTo>
                    <a:lnTo>
                      <a:pt x="198041" y="64734"/>
                    </a:lnTo>
                    <a:lnTo>
                      <a:pt x="198956" y="48642"/>
                    </a:lnTo>
                    <a:lnTo>
                      <a:pt x="196578" y="38767"/>
                    </a:lnTo>
                    <a:lnTo>
                      <a:pt x="194933" y="34013"/>
                    </a:lnTo>
                    <a:lnTo>
                      <a:pt x="194384" y="27612"/>
                    </a:lnTo>
                    <a:lnTo>
                      <a:pt x="190361" y="23407"/>
                    </a:lnTo>
                    <a:lnTo>
                      <a:pt x="176098" y="18469"/>
                    </a:lnTo>
                    <a:lnTo>
                      <a:pt x="162931" y="12618"/>
                    </a:lnTo>
                    <a:lnTo>
                      <a:pt x="156166" y="10789"/>
                    </a:lnTo>
                    <a:lnTo>
                      <a:pt x="149034" y="9143"/>
                    </a:lnTo>
                    <a:lnTo>
                      <a:pt x="138976" y="9875"/>
                    </a:lnTo>
                    <a:lnTo>
                      <a:pt x="130199" y="9326"/>
                    </a:lnTo>
                    <a:lnTo>
                      <a:pt x="130199" y="549"/>
                    </a:lnTo>
                    <a:lnTo>
                      <a:pt x="129650" y="1097"/>
                    </a:lnTo>
                    <a:lnTo>
                      <a:pt x="126542" y="914"/>
                    </a:lnTo>
                    <a:lnTo>
                      <a:pt x="122519" y="2012"/>
                    </a:lnTo>
                    <a:lnTo>
                      <a:pt x="119410" y="1280"/>
                    </a:lnTo>
                    <a:lnTo>
                      <a:pt x="117033" y="183"/>
                    </a:lnTo>
                    <a:lnTo>
                      <a:pt x="115021" y="0"/>
                    </a:lnTo>
                    <a:lnTo>
                      <a:pt x="109536" y="2743"/>
                    </a:lnTo>
                    <a:lnTo>
                      <a:pt x="102038" y="3474"/>
                    </a:lnTo>
                    <a:lnTo>
                      <a:pt x="98929" y="5486"/>
                    </a:lnTo>
                    <a:lnTo>
                      <a:pt x="95821" y="8412"/>
                    </a:lnTo>
                    <a:lnTo>
                      <a:pt x="92712" y="8777"/>
                    </a:lnTo>
                    <a:lnTo>
                      <a:pt x="90152" y="9875"/>
                    </a:lnTo>
                    <a:lnTo>
                      <a:pt x="89604" y="12983"/>
                    </a:lnTo>
                    <a:lnTo>
                      <a:pt x="89421" y="17372"/>
                    </a:lnTo>
                    <a:lnTo>
                      <a:pt x="89786" y="19201"/>
                    </a:lnTo>
                    <a:lnTo>
                      <a:pt x="89421" y="21212"/>
                    </a:lnTo>
                    <a:lnTo>
                      <a:pt x="88689" y="23590"/>
                    </a:lnTo>
                    <a:lnTo>
                      <a:pt x="88506" y="24869"/>
                    </a:lnTo>
                  </a:path>
                </a:pathLst>
              </a:custGeom>
              <a:grpFill/>
              <a:ln w="4020" cap="flat">
                <a:solidFill>
                  <a:srgbClr val="FFFFFF"/>
                </a:solidFill>
                <a:prstDash val="solid"/>
                <a:miter/>
              </a:ln>
            </p:spPr>
            <p:txBody>
              <a:bodyPr rtlCol="0" anchor="ctr"/>
              <a:lstStyle/>
              <a:p>
                <a:endParaRPr lang="en-GB" sz="1463"/>
              </a:p>
            </p:txBody>
          </p:sp>
          <p:sp>
            <p:nvSpPr>
              <p:cNvPr id="769" name="Freeform: Shape 768">
                <a:extLst>
                  <a:ext uri="{FF2B5EF4-FFF2-40B4-BE49-F238E27FC236}">
                    <a16:creationId xmlns:a16="http://schemas.microsoft.com/office/drawing/2014/main" id="{4CFB76A3-2817-50D0-F720-7B13FF698218}"/>
                  </a:ext>
                </a:extLst>
              </p:cNvPr>
              <p:cNvSpPr/>
              <p:nvPr/>
            </p:nvSpPr>
            <p:spPr>
              <a:xfrm>
                <a:off x="6545033" y="3752702"/>
                <a:ext cx="420585" cy="505617"/>
              </a:xfrm>
              <a:custGeom>
                <a:avLst/>
                <a:gdLst>
                  <a:gd name="connsiteX0" fmla="*/ 54676 w 420585"/>
                  <a:gd name="connsiteY0" fmla="*/ 95455 h 505617"/>
                  <a:gd name="connsiteX1" fmla="*/ 54676 w 420585"/>
                  <a:gd name="connsiteY1" fmla="*/ 120507 h 505617"/>
                  <a:gd name="connsiteX2" fmla="*/ 54676 w 420585"/>
                  <a:gd name="connsiteY2" fmla="*/ 145559 h 505617"/>
                  <a:gd name="connsiteX3" fmla="*/ 54676 w 420585"/>
                  <a:gd name="connsiteY3" fmla="*/ 170429 h 505617"/>
                  <a:gd name="connsiteX4" fmla="*/ 54127 w 420585"/>
                  <a:gd name="connsiteY4" fmla="*/ 193104 h 505617"/>
                  <a:gd name="connsiteX5" fmla="*/ 51385 w 420585"/>
                  <a:gd name="connsiteY5" fmla="*/ 193470 h 505617"/>
                  <a:gd name="connsiteX6" fmla="*/ 37670 w 420585"/>
                  <a:gd name="connsiteY6" fmla="*/ 193470 h 505617"/>
                  <a:gd name="connsiteX7" fmla="*/ 33647 w 420585"/>
                  <a:gd name="connsiteY7" fmla="*/ 194384 h 505617"/>
                  <a:gd name="connsiteX8" fmla="*/ 28161 w 420585"/>
                  <a:gd name="connsiteY8" fmla="*/ 194750 h 505617"/>
                  <a:gd name="connsiteX9" fmla="*/ 27430 w 420585"/>
                  <a:gd name="connsiteY9" fmla="*/ 195664 h 505617"/>
                  <a:gd name="connsiteX10" fmla="*/ 26332 w 420585"/>
                  <a:gd name="connsiteY10" fmla="*/ 199321 h 505617"/>
                  <a:gd name="connsiteX11" fmla="*/ 25966 w 420585"/>
                  <a:gd name="connsiteY11" fmla="*/ 204807 h 505617"/>
                  <a:gd name="connsiteX12" fmla="*/ 23589 w 420585"/>
                  <a:gd name="connsiteY12" fmla="*/ 209379 h 505617"/>
                  <a:gd name="connsiteX13" fmla="*/ 18469 w 420585"/>
                  <a:gd name="connsiteY13" fmla="*/ 217608 h 505617"/>
                  <a:gd name="connsiteX14" fmla="*/ 10606 w 420585"/>
                  <a:gd name="connsiteY14" fmla="*/ 226019 h 505617"/>
                  <a:gd name="connsiteX15" fmla="*/ 10606 w 420585"/>
                  <a:gd name="connsiteY15" fmla="*/ 231505 h 505617"/>
                  <a:gd name="connsiteX16" fmla="*/ 11337 w 420585"/>
                  <a:gd name="connsiteY16" fmla="*/ 235711 h 505617"/>
                  <a:gd name="connsiteX17" fmla="*/ 10971 w 420585"/>
                  <a:gd name="connsiteY17" fmla="*/ 237722 h 505617"/>
                  <a:gd name="connsiteX18" fmla="*/ 10423 w 420585"/>
                  <a:gd name="connsiteY18" fmla="*/ 238454 h 505617"/>
                  <a:gd name="connsiteX19" fmla="*/ 6766 w 420585"/>
                  <a:gd name="connsiteY19" fmla="*/ 240466 h 505617"/>
                  <a:gd name="connsiteX20" fmla="*/ 5486 w 420585"/>
                  <a:gd name="connsiteY20" fmla="*/ 242294 h 505617"/>
                  <a:gd name="connsiteX21" fmla="*/ 4754 w 420585"/>
                  <a:gd name="connsiteY21" fmla="*/ 247231 h 505617"/>
                  <a:gd name="connsiteX22" fmla="*/ 4754 w 420585"/>
                  <a:gd name="connsiteY22" fmla="*/ 253815 h 505617"/>
                  <a:gd name="connsiteX23" fmla="*/ 3657 w 420585"/>
                  <a:gd name="connsiteY23" fmla="*/ 257838 h 505617"/>
                  <a:gd name="connsiteX24" fmla="*/ 731 w 420585"/>
                  <a:gd name="connsiteY24" fmla="*/ 262958 h 505617"/>
                  <a:gd name="connsiteX25" fmla="*/ 182 w 420585"/>
                  <a:gd name="connsiteY25" fmla="*/ 265335 h 505617"/>
                  <a:gd name="connsiteX26" fmla="*/ 0 w 420585"/>
                  <a:gd name="connsiteY26" fmla="*/ 272649 h 505617"/>
                  <a:gd name="connsiteX27" fmla="*/ 2011 w 420585"/>
                  <a:gd name="connsiteY27" fmla="*/ 272649 h 505617"/>
                  <a:gd name="connsiteX28" fmla="*/ 4023 w 420585"/>
                  <a:gd name="connsiteY28" fmla="*/ 271735 h 505617"/>
                  <a:gd name="connsiteX29" fmla="*/ 11337 w 420585"/>
                  <a:gd name="connsiteY29" fmla="*/ 270272 h 505617"/>
                  <a:gd name="connsiteX30" fmla="*/ 11154 w 420585"/>
                  <a:gd name="connsiteY30" fmla="*/ 277587 h 505617"/>
                  <a:gd name="connsiteX31" fmla="*/ 13166 w 420585"/>
                  <a:gd name="connsiteY31" fmla="*/ 284901 h 505617"/>
                  <a:gd name="connsiteX32" fmla="*/ 18835 w 420585"/>
                  <a:gd name="connsiteY32" fmla="*/ 300810 h 505617"/>
                  <a:gd name="connsiteX33" fmla="*/ 19200 w 420585"/>
                  <a:gd name="connsiteY33" fmla="*/ 301542 h 505617"/>
                  <a:gd name="connsiteX34" fmla="*/ 21943 w 420585"/>
                  <a:gd name="connsiteY34" fmla="*/ 303370 h 505617"/>
                  <a:gd name="connsiteX35" fmla="*/ 23589 w 420585"/>
                  <a:gd name="connsiteY35" fmla="*/ 305382 h 505617"/>
                  <a:gd name="connsiteX36" fmla="*/ 24869 w 420585"/>
                  <a:gd name="connsiteY36" fmla="*/ 309771 h 505617"/>
                  <a:gd name="connsiteX37" fmla="*/ 25235 w 420585"/>
                  <a:gd name="connsiteY37" fmla="*/ 313245 h 505617"/>
                  <a:gd name="connsiteX38" fmla="*/ 21212 w 420585"/>
                  <a:gd name="connsiteY38" fmla="*/ 315439 h 505617"/>
                  <a:gd name="connsiteX39" fmla="*/ 25966 w 420585"/>
                  <a:gd name="connsiteY39" fmla="*/ 321840 h 505617"/>
                  <a:gd name="connsiteX40" fmla="*/ 33829 w 420585"/>
                  <a:gd name="connsiteY40" fmla="*/ 330983 h 505617"/>
                  <a:gd name="connsiteX41" fmla="*/ 40961 w 420585"/>
                  <a:gd name="connsiteY41" fmla="*/ 340675 h 505617"/>
                  <a:gd name="connsiteX42" fmla="*/ 43339 w 420585"/>
                  <a:gd name="connsiteY42" fmla="*/ 347989 h 505617"/>
                  <a:gd name="connsiteX43" fmla="*/ 40961 w 420585"/>
                  <a:gd name="connsiteY43" fmla="*/ 356218 h 505617"/>
                  <a:gd name="connsiteX44" fmla="*/ 39864 w 420585"/>
                  <a:gd name="connsiteY44" fmla="*/ 363715 h 505617"/>
                  <a:gd name="connsiteX45" fmla="*/ 40778 w 420585"/>
                  <a:gd name="connsiteY45" fmla="*/ 370116 h 505617"/>
                  <a:gd name="connsiteX46" fmla="*/ 45533 w 420585"/>
                  <a:gd name="connsiteY46" fmla="*/ 374687 h 505617"/>
                  <a:gd name="connsiteX47" fmla="*/ 50836 w 420585"/>
                  <a:gd name="connsiteY47" fmla="*/ 375236 h 505617"/>
                  <a:gd name="connsiteX48" fmla="*/ 56687 w 420585"/>
                  <a:gd name="connsiteY48" fmla="*/ 376699 h 505617"/>
                  <a:gd name="connsiteX49" fmla="*/ 59431 w 420585"/>
                  <a:gd name="connsiteY49" fmla="*/ 383282 h 505617"/>
                  <a:gd name="connsiteX50" fmla="*/ 64551 w 420585"/>
                  <a:gd name="connsiteY50" fmla="*/ 385842 h 505617"/>
                  <a:gd name="connsiteX51" fmla="*/ 74608 w 420585"/>
                  <a:gd name="connsiteY51" fmla="*/ 386208 h 505617"/>
                  <a:gd name="connsiteX52" fmla="*/ 78814 w 420585"/>
                  <a:gd name="connsiteY52" fmla="*/ 388585 h 505617"/>
                  <a:gd name="connsiteX53" fmla="*/ 83020 w 420585"/>
                  <a:gd name="connsiteY53" fmla="*/ 392242 h 505617"/>
                  <a:gd name="connsiteX54" fmla="*/ 83934 w 420585"/>
                  <a:gd name="connsiteY54" fmla="*/ 394254 h 505617"/>
                  <a:gd name="connsiteX55" fmla="*/ 83020 w 420585"/>
                  <a:gd name="connsiteY55" fmla="*/ 399008 h 505617"/>
                  <a:gd name="connsiteX56" fmla="*/ 85945 w 420585"/>
                  <a:gd name="connsiteY56" fmla="*/ 404128 h 505617"/>
                  <a:gd name="connsiteX57" fmla="*/ 94175 w 420585"/>
                  <a:gd name="connsiteY57" fmla="*/ 409980 h 505617"/>
                  <a:gd name="connsiteX58" fmla="*/ 102952 w 420585"/>
                  <a:gd name="connsiteY58" fmla="*/ 415283 h 505617"/>
                  <a:gd name="connsiteX59" fmla="*/ 106609 w 420585"/>
                  <a:gd name="connsiteY59" fmla="*/ 420037 h 505617"/>
                  <a:gd name="connsiteX60" fmla="*/ 111729 w 420585"/>
                  <a:gd name="connsiteY60" fmla="*/ 422963 h 505617"/>
                  <a:gd name="connsiteX61" fmla="*/ 113924 w 420585"/>
                  <a:gd name="connsiteY61" fmla="*/ 427718 h 505617"/>
                  <a:gd name="connsiteX62" fmla="*/ 115569 w 420585"/>
                  <a:gd name="connsiteY62" fmla="*/ 432655 h 505617"/>
                  <a:gd name="connsiteX63" fmla="*/ 118861 w 420585"/>
                  <a:gd name="connsiteY63" fmla="*/ 436861 h 505617"/>
                  <a:gd name="connsiteX64" fmla="*/ 119775 w 420585"/>
                  <a:gd name="connsiteY64" fmla="*/ 441981 h 505617"/>
                  <a:gd name="connsiteX65" fmla="*/ 124164 w 420585"/>
                  <a:gd name="connsiteY65" fmla="*/ 443444 h 505617"/>
                  <a:gd name="connsiteX66" fmla="*/ 137879 w 420585"/>
                  <a:gd name="connsiteY66" fmla="*/ 452404 h 505617"/>
                  <a:gd name="connsiteX67" fmla="*/ 140439 w 420585"/>
                  <a:gd name="connsiteY67" fmla="*/ 456976 h 505617"/>
                  <a:gd name="connsiteX68" fmla="*/ 141353 w 420585"/>
                  <a:gd name="connsiteY68" fmla="*/ 461913 h 505617"/>
                  <a:gd name="connsiteX69" fmla="*/ 143913 w 420585"/>
                  <a:gd name="connsiteY69" fmla="*/ 465205 h 505617"/>
                  <a:gd name="connsiteX70" fmla="*/ 147022 w 420585"/>
                  <a:gd name="connsiteY70" fmla="*/ 470325 h 505617"/>
                  <a:gd name="connsiteX71" fmla="*/ 152508 w 420585"/>
                  <a:gd name="connsiteY71" fmla="*/ 474531 h 505617"/>
                  <a:gd name="connsiteX72" fmla="*/ 155434 w 420585"/>
                  <a:gd name="connsiteY72" fmla="*/ 478554 h 505617"/>
                  <a:gd name="connsiteX73" fmla="*/ 157628 w 420585"/>
                  <a:gd name="connsiteY73" fmla="*/ 483125 h 505617"/>
                  <a:gd name="connsiteX74" fmla="*/ 168234 w 420585"/>
                  <a:gd name="connsiteY74" fmla="*/ 487331 h 505617"/>
                  <a:gd name="connsiteX75" fmla="*/ 171343 w 420585"/>
                  <a:gd name="connsiteY75" fmla="*/ 485868 h 505617"/>
                  <a:gd name="connsiteX76" fmla="*/ 174451 w 420585"/>
                  <a:gd name="connsiteY76" fmla="*/ 482028 h 505617"/>
                  <a:gd name="connsiteX77" fmla="*/ 186520 w 420585"/>
                  <a:gd name="connsiteY77" fmla="*/ 484771 h 505617"/>
                  <a:gd name="connsiteX78" fmla="*/ 191824 w 420585"/>
                  <a:gd name="connsiteY78" fmla="*/ 484222 h 505617"/>
                  <a:gd name="connsiteX79" fmla="*/ 197675 w 420585"/>
                  <a:gd name="connsiteY79" fmla="*/ 479285 h 505617"/>
                  <a:gd name="connsiteX80" fmla="*/ 202612 w 420585"/>
                  <a:gd name="connsiteY80" fmla="*/ 482577 h 505617"/>
                  <a:gd name="connsiteX81" fmla="*/ 214133 w 420585"/>
                  <a:gd name="connsiteY81" fmla="*/ 494646 h 505617"/>
                  <a:gd name="connsiteX82" fmla="*/ 220167 w 420585"/>
                  <a:gd name="connsiteY82" fmla="*/ 498303 h 505617"/>
                  <a:gd name="connsiteX83" fmla="*/ 224190 w 420585"/>
                  <a:gd name="connsiteY83" fmla="*/ 502509 h 505617"/>
                  <a:gd name="connsiteX84" fmla="*/ 227299 w 420585"/>
                  <a:gd name="connsiteY84" fmla="*/ 505069 h 505617"/>
                  <a:gd name="connsiteX85" fmla="*/ 230042 w 420585"/>
                  <a:gd name="connsiteY85" fmla="*/ 504703 h 505617"/>
                  <a:gd name="connsiteX86" fmla="*/ 233333 w 420585"/>
                  <a:gd name="connsiteY86" fmla="*/ 502143 h 505617"/>
                  <a:gd name="connsiteX87" fmla="*/ 239917 w 420585"/>
                  <a:gd name="connsiteY87" fmla="*/ 501960 h 505617"/>
                  <a:gd name="connsiteX88" fmla="*/ 244854 w 420585"/>
                  <a:gd name="connsiteY88" fmla="*/ 503606 h 505617"/>
                  <a:gd name="connsiteX89" fmla="*/ 249425 w 420585"/>
                  <a:gd name="connsiteY89" fmla="*/ 502143 h 505617"/>
                  <a:gd name="connsiteX90" fmla="*/ 255277 w 420585"/>
                  <a:gd name="connsiteY90" fmla="*/ 501960 h 505617"/>
                  <a:gd name="connsiteX91" fmla="*/ 258020 w 420585"/>
                  <a:gd name="connsiteY91" fmla="*/ 505618 h 505617"/>
                  <a:gd name="connsiteX92" fmla="*/ 265701 w 420585"/>
                  <a:gd name="connsiteY92" fmla="*/ 503972 h 505617"/>
                  <a:gd name="connsiteX93" fmla="*/ 272283 w 420585"/>
                  <a:gd name="connsiteY93" fmla="*/ 503240 h 505617"/>
                  <a:gd name="connsiteX94" fmla="*/ 278501 w 420585"/>
                  <a:gd name="connsiteY94" fmla="*/ 500680 h 505617"/>
                  <a:gd name="connsiteX95" fmla="*/ 285450 w 420585"/>
                  <a:gd name="connsiteY95" fmla="*/ 501229 h 505617"/>
                  <a:gd name="connsiteX96" fmla="*/ 294410 w 420585"/>
                  <a:gd name="connsiteY96" fmla="*/ 501046 h 505617"/>
                  <a:gd name="connsiteX97" fmla="*/ 306845 w 420585"/>
                  <a:gd name="connsiteY97" fmla="*/ 493183 h 505617"/>
                  <a:gd name="connsiteX98" fmla="*/ 306845 w 420585"/>
                  <a:gd name="connsiteY98" fmla="*/ 491720 h 505617"/>
                  <a:gd name="connsiteX99" fmla="*/ 306845 w 420585"/>
                  <a:gd name="connsiteY99" fmla="*/ 493549 h 505617"/>
                  <a:gd name="connsiteX100" fmla="*/ 314159 w 420585"/>
                  <a:gd name="connsiteY100" fmla="*/ 483857 h 505617"/>
                  <a:gd name="connsiteX101" fmla="*/ 319645 w 420585"/>
                  <a:gd name="connsiteY101" fmla="*/ 480748 h 505617"/>
                  <a:gd name="connsiteX102" fmla="*/ 324948 w 420585"/>
                  <a:gd name="connsiteY102" fmla="*/ 480199 h 505617"/>
                  <a:gd name="connsiteX103" fmla="*/ 338480 w 420585"/>
                  <a:gd name="connsiteY103" fmla="*/ 481480 h 505617"/>
                  <a:gd name="connsiteX104" fmla="*/ 345246 w 420585"/>
                  <a:gd name="connsiteY104" fmla="*/ 481480 h 505617"/>
                  <a:gd name="connsiteX105" fmla="*/ 354755 w 420585"/>
                  <a:gd name="connsiteY105" fmla="*/ 480199 h 505617"/>
                  <a:gd name="connsiteX106" fmla="*/ 354938 w 420585"/>
                  <a:gd name="connsiteY106" fmla="*/ 469776 h 505617"/>
                  <a:gd name="connsiteX107" fmla="*/ 355669 w 420585"/>
                  <a:gd name="connsiteY107" fmla="*/ 465205 h 505617"/>
                  <a:gd name="connsiteX108" fmla="*/ 355304 w 420585"/>
                  <a:gd name="connsiteY108" fmla="*/ 461913 h 505617"/>
                  <a:gd name="connsiteX109" fmla="*/ 351829 w 420585"/>
                  <a:gd name="connsiteY109" fmla="*/ 459719 h 505617"/>
                  <a:gd name="connsiteX110" fmla="*/ 341223 w 420585"/>
                  <a:gd name="connsiteY110" fmla="*/ 457524 h 505617"/>
                  <a:gd name="connsiteX111" fmla="*/ 337017 w 420585"/>
                  <a:gd name="connsiteY111" fmla="*/ 454599 h 505617"/>
                  <a:gd name="connsiteX112" fmla="*/ 334823 w 420585"/>
                  <a:gd name="connsiteY112" fmla="*/ 450210 h 505617"/>
                  <a:gd name="connsiteX113" fmla="*/ 330068 w 420585"/>
                  <a:gd name="connsiteY113" fmla="*/ 437958 h 505617"/>
                  <a:gd name="connsiteX114" fmla="*/ 328057 w 420585"/>
                  <a:gd name="connsiteY114" fmla="*/ 431923 h 505617"/>
                  <a:gd name="connsiteX115" fmla="*/ 325862 w 420585"/>
                  <a:gd name="connsiteY115" fmla="*/ 427718 h 505617"/>
                  <a:gd name="connsiteX116" fmla="*/ 315439 w 420585"/>
                  <a:gd name="connsiteY116" fmla="*/ 421135 h 505617"/>
                  <a:gd name="connsiteX117" fmla="*/ 312148 w 420585"/>
                  <a:gd name="connsiteY117" fmla="*/ 417843 h 505617"/>
                  <a:gd name="connsiteX118" fmla="*/ 309405 w 420585"/>
                  <a:gd name="connsiteY118" fmla="*/ 413637 h 505617"/>
                  <a:gd name="connsiteX119" fmla="*/ 308491 w 420585"/>
                  <a:gd name="connsiteY119" fmla="*/ 409065 h 505617"/>
                  <a:gd name="connsiteX120" fmla="*/ 304651 w 420585"/>
                  <a:gd name="connsiteY120" fmla="*/ 404677 h 505617"/>
                  <a:gd name="connsiteX121" fmla="*/ 300628 w 420585"/>
                  <a:gd name="connsiteY121" fmla="*/ 402117 h 505617"/>
                  <a:gd name="connsiteX122" fmla="*/ 295690 w 420585"/>
                  <a:gd name="connsiteY122" fmla="*/ 400654 h 505617"/>
                  <a:gd name="connsiteX123" fmla="*/ 291667 w 420585"/>
                  <a:gd name="connsiteY123" fmla="*/ 401020 h 505617"/>
                  <a:gd name="connsiteX124" fmla="*/ 288010 w 420585"/>
                  <a:gd name="connsiteY124" fmla="*/ 398460 h 505617"/>
                  <a:gd name="connsiteX125" fmla="*/ 284901 w 420585"/>
                  <a:gd name="connsiteY125" fmla="*/ 398277 h 505617"/>
                  <a:gd name="connsiteX126" fmla="*/ 282524 w 420585"/>
                  <a:gd name="connsiteY126" fmla="*/ 396265 h 505617"/>
                  <a:gd name="connsiteX127" fmla="*/ 284718 w 420585"/>
                  <a:gd name="connsiteY127" fmla="*/ 392608 h 505617"/>
                  <a:gd name="connsiteX128" fmla="*/ 287461 w 420585"/>
                  <a:gd name="connsiteY128" fmla="*/ 390596 h 505617"/>
                  <a:gd name="connsiteX129" fmla="*/ 287461 w 420585"/>
                  <a:gd name="connsiteY129" fmla="*/ 383282 h 505617"/>
                  <a:gd name="connsiteX130" fmla="*/ 292033 w 420585"/>
                  <a:gd name="connsiteY130" fmla="*/ 381819 h 505617"/>
                  <a:gd name="connsiteX131" fmla="*/ 302273 w 420585"/>
                  <a:gd name="connsiteY131" fmla="*/ 382916 h 505617"/>
                  <a:gd name="connsiteX132" fmla="*/ 307393 w 420585"/>
                  <a:gd name="connsiteY132" fmla="*/ 380722 h 505617"/>
                  <a:gd name="connsiteX133" fmla="*/ 311050 w 420585"/>
                  <a:gd name="connsiteY133" fmla="*/ 377796 h 505617"/>
                  <a:gd name="connsiteX134" fmla="*/ 311599 w 420585"/>
                  <a:gd name="connsiteY134" fmla="*/ 371213 h 505617"/>
                  <a:gd name="connsiteX135" fmla="*/ 311599 w 420585"/>
                  <a:gd name="connsiteY135" fmla="*/ 349635 h 505617"/>
                  <a:gd name="connsiteX136" fmla="*/ 313428 w 420585"/>
                  <a:gd name="connsiteY136" fmla="*/ 342686 h 505617"/>
                  <a:gd name="connsiteX137" fmla="*/ 314159 w 420585"/>
                  <a:gd name="connsiteY137" fmla="*/ 337383 h 505617"/>
                  <a:gd name="connsiteX138" fmla="*/ 313428 w 420585"/>
                  <a:gd name="connsiteY138" fmla="*/ 334274 h 505617"/>
                  <a:gd name="connsiteX139" fmla="*/ 313428 w 420585"/>
                  <a:gd name="connsiteY139" fmla="*/ 329520 h 505617"/>
                  <a:gd name="connsiteX140" fmla="*/ 315256 w 420585"/>
                  <a:gd name="connsiteY140" fmla="*/ 330617 h 505617"/>
                  <a:gd name="connsiteX141" fmla="*/ 316719 w 420585"/>
                  <a:gd name="connsiteY141" fmla="*/ 326960 h 505617"/>
                  <a:gd name="connsiteX142" fmla="*/ 319645 w 420585"/>
                  <a:gd name="connsiteY142" fmla="*/ 321474 h 505617"/>
                  <a:gd name="connsiteX143" fmla="*/ 323302 w 420585"/>
                  <a:gd name="connsiteY143" fmla="*/ 318914 h 505617"/>
                  <a:gd name="connsiteX144" fmla="*/ 328606 w 420585"/>
                  <a:gd name="connsiteY144" fmla="*/ 319097 h 505617"/>
                  <a:gd name="connsiteX145" fmla="*/ 330617 w 420585"/>
                  <a:gd name="connsiteY145" fmla="*/ 316902 h 505617"/>
                  <a:gd name="connsiteX146" fmla="*/ 333177 w 420585"/>
                  <a:gd name="connsiteY146" fmla="*/ 304468 h 505617"/>
                  <a:gd name="connsiteX147" fmla="*/ 335188 w 420585"/>
                  <a:gd name="connsiteY147" fmla="*/ 298250 h 505617"/>
                  <a:gd name="connsiteX148" fmla="*/ 351281 w 420585"/>
                  <a:gd name="connsiteY148" fmla="*/ 275575 h 505617"/>
                  <a:gd name="connsiteX149" fmla="*/ 355852 w 420585"/>
                  <a:gd name="connsiteY149" fmla="*/ 271004 h 505617"/>
                  <a:gd name="connsiteX150" fmla="*/ 359692 w 420585"/>
                  <a:gd name="connsiteY150" fmla="*/ 269724 h 505617"/>
                  <a:gd name="connsiteX151" fmla="*/ 363167 w 420585"/>
                  <a:gd name="connsiteY151" fmla="*/ 266249 h 505617"/>
                  <a:gd name="connsiteX152" fmla="*/ 371030 w 420585"/>
                  <a:gd name="connsiteY152" fmla="*/ 239368 h 505617"/>
                  <a:gd name="connsiteX153" fmla="*/ 371213 w 420585"/>
                  <a:gd name="connsiteY153" fmla="*/ 232237 h 505617"/>
                  <a:gd name="connsiteX154" fmla="*/ 369932 w 420585"/>
                  <a:gd name="connsiteY154" fmla="*/ 224922 h 505617"/>
                  <a:gd name="connsiteX155" fmla="*/ 369932 w 420585"/>
                  <a:gd name="connsiteY155" fmla="*/ 215962 h 505617"/>
                  <a:gd name="connsiteX156" fmla="*/ 371578 w 420585"/>
                  <a:gd name="connsiteY156" fmla="*/ 207916 h 505617"/>
                  <a:gd name="connsiteX157" fmla="*/ 374870 w 420585"/>
                  <a:gd name="connsiteY157" fmla="*/ 201516 h 505617"/>
                  <a:gd name="connsiteX158" fmla="*/ 379076 w 420585"/>
                  <a:gd name="connsiteY158" fmla="*/ 185972 h 505617"/>
                  <a:gd name="connsiteX159" fmla="*/ 380721 w 420585"/>
                  <a:gd name="connsiteY159" fmla="*/ 175915 h 505617"/>
                  <a:gd name="connsiteX160" fmla="*/ 380721 w 420585"/>
                  <a:gd name="connsiteY160" fmla="*/ 172257 h 505617"/>
                  <a:gd name="connsiteX161" fmla="*/ 382733 w 420585"/>
                  <a:gd name="connsiteY161" fmla="*/ 162931 h 505617"/>
                  <a:gd name="connsiteX162" fmla="*/ 384379 w 420585"/>
                  <a:gd name="connsiteY162" fmla="*/ 158726 h 505617"/>
                  <a:gd name="connsiteX163" fmla="*/ 390596 w 420585"/>
                  <a:gd name="connsiteY163" fmla="*/ 158177 h 505617"/>
                  <a:gd name="connsiteX164" fmla="*/ 394436 w 420585"/>
                  <a:gd name="connsiteY164" fmla="*/ 155800 h 505617"/>
                  <a:gd name="connsiteX165" fmla="*/ 396996 w 420585"/>
                  <a:gd name="connsiteY165" fmla="*/ 152508 h 505617"/>
                  <a:gd name="connsiteX166" fmla="*/ 406323 w 420585"/>
                  <a:gd name="connsiteY166" fmla="*/ 147936 h 505617"/>
                  <a:gd name="connsiteX167" fmla="*/ 410163 w 420585"/>
                  <a:gd name="connsiteY167" fmla="*/ 146839 h 505617"/>
                  <a:gd name="connsiteX168" fmla="*/ 416380 w 420585"/>
                  <a:gd name="connsiteY168" fmla="*/ 144096 h 505617"/>
                  <a:gd name="connsiteX169" fmla="*/ 419671 w 420585"/>
                  <a:gd name="connsiteY169" fmla="*/ 137513 h 505617"/>
                  <a:gd name="connsiteX170" fmla="*/ 420586 w 420585"/>
                  <a:gd name="connsiteY170" fmla="*/ 132759 h 505617"/>
                  <a:gd name="connsiteX171" fmla="*/ 419123 w 420585"/>
                  <a:gd name="connsiteY171" fmla="*/ 128736 h 505617"/>
                  <a:gd name="connsiteX172" fmla="*/ 416928 w 420585"/>
                  <a:gd name="connsiteY172" fmla="*/ 128736 h 505617"/>
                  <a:gd name="connsiteX173" fmla="*/ 415466 w 420585"/>
                  <a:gd name="connsiteY173" fmla="*/ 127273 h 505617"/>
                  <a:gd name="connsiteX174" fmla="*/ 412905 w 420585"/>
                  <a:gd name="connsiteY174" fmla="*/ 128004 h 505617"/>
                  <a:gd name="connsiteX175" fmla="*/ 410711 w 420585"/>
                  <a:gd name="connsiteY175" fmla="*/ 122702 h 505617"/>
                  <a:gd name="connsiteX176" fmla="*/ 407968 w 420585"/>
                  <a:gd name="connsiteY176" fmla="*/ 120141 h 505617"/>
                  <a:gd name="connsiteX177" fmla="*/ 404676 w 420585"/>
                  <a:gd name="connsiteY177" fmla="*/ 119227 h 505617"/>
                  <a:gd name="connsiteX178" fmla="*/ 398094 w 420585"/>
                  <a:gd name="connsiteY178" fmla="*/ 116484 h 505617"/>
                  <a:gd name="connsiteX179" fmla="*/ 395168 w 420585"/>
                  <a:gd name="connsiteY179" fmla="*/ 114472 h 505617"/>
                  <a:gd name="connsiteX180" fmla="*/ 392425 w 420585"/>
                  <a:gd name="connsiteY180" fmla="*/ 110815 h 505617"/>
                  <a:gd name="connsiteX181" fmla="*/ 389499 w 420585"/>
                  <a:gd name="connsiteY181" fmla="*/ 96918 h 505617"/>
                  <a:gd name="connsiteX182" fmla="*/ 388402 w 420585"/>
                  <a:gd name="connsiteY182" fmla="*/ 86312 h 505617"/>
                  <a:gd name="connsiteX183" fmla="*/ 388402 w 420585"/>
                  <a:gd name="connsiteY183" fmla="*/ 71317 h 505617"/>
                  <a:gd name="connsiteX184" fmla="*/ 387488 w 420585"/>
                  <a:gd name="connsiteY184" fmla="*/ 53031 h 505617"/>
                  <a:gd name="connsiteX185" fmla="*/ 388950 w 420585"/>
                  <a:gd name="connsiteY185" fmla="*/ 53213 h 505617"/>
                  <a:gd name="connsiteX186" fmla="*/ 387670 w 420585"/>
                  <a:gd name="connsiteY186" fmla="*/ 50105 h 505617"/>
                  <a:gd name="connsiteX187" fmla="*/ 381087 w 420585"/>
                  <a:gd name="connsiteY187" fmla="*/ 42241 h 505617"/>
                  <a:gd name="connsiteX188" fmla="*/ 379990 w 420585"/>
                  <a:gd name="connsiteY188" fmla="*/ 36755 h 505617"/>
                  <a:gd name="connsiteX189" fmla="*/ 379442 w 420585"/>
                  <a:gd name="connsiteY189" fmla="*/ 29441 h 505617"/>
                  <a:gd name="connsiteX190" fmla="*/ 374322 w 420585"/>
                  <a:gd name="connsiteY190" fmla="*/ 21944 h 505617"/>
                  <a:gd name="connsiteX191" fmla="*/ 370115 w 420585"/>
                  <a:gd name="connsiteY191" fmla="*/ 19749 h 505617"/>
                  <a:gd name="connsiteX192" fmla="*/ 364812 w 420585"/>
                  <a:gd name="connsiteY192" fmla="*/ 13898 h 505617"/>
                  <a:gd name="connsiteX193" fmla="*/ 359692 w 420585"/>
                  <a:gd name="connsiteY193" fmla="*/ 10789 h 505617"/>
                  <a:gd name="connsiteX194" fmla="*/ 352926 w 420585"/>
                  <a:gd name="connsiteY194" fmla="*/ 8229 h 505617"/>
                  <a:gd name="connsiteX195" fmla="*/ 347258 w 420585"/>
                  <a:gd name="connsiteY195" fmla="*/ 0 h 505617"/>
                  <a:gd name="connsiteX196" fmla="*/ 337017 w 420585"/>
                  <a:gd name="connsiteY196" fmla="*/ 8778 h 505617"/>
                  <a:gd name="connsiteX197" fmla="*/ 330982 w 420585"/>
                  <a:gd name="connsiteY197" fmla="*/ 6583 h 505617"/>
                  <a:gd name="connsiteX198" fmla="*/ 324765 w 420585"/>
                  <a:gd name="connsiteY198" fmla="*/ 20298 h 505617"/>
                  <a:gd name="connsiteX199" fmla="*/ 311233 w 420585"/>
                  <a:gd name="connsiteY199" fmla="*/ 23772 h 505617"/>
                  <a:gd name="connsiteX200" fmla="*/ 307759 w 420585"/>
                  <a:gd name="connsiteY200" fmla="*/ 34927 h 505617"/>
                  <a:gd name="connsiteX201" fmla="*/ 295690 w 420585"/>
                  <a:gd name="connsiteY201" fmla="*/ 35841 h 505617"/>
                  <a:gd name="connsiteX202" fmla="*/ 286730 w 420585"/>
                  <a:gd name="connsiteY202" fmla="*/ 29624 h 505617"/>
                  <a:gd name="connsiteX203" fmla="*/ 242111 w 420585"/>
                  <a:gd name="connsiteY203" fmla="*/ 29441 h 505617"/>
                  <a:gd name="connsiteX204" fmla="*/ 243940 w 420585"/>
                  <a:gd name="connsiteY204" fmla="*/ 24504 h 505617"/>
                  <a:gd name="connsiteX205" fmla="*/ 243025 w 420585"/>
                  <a:gd name="connsiteY205" fmla="*/ 24504 h 505617"/>
                  <a:gd name="connsiteX206" fmla="*/ 242111 w 420585"/>
                  <a:gd name="connsiteY206" fmla="*/ 23955 h 505617"/>
                  <a:gd name="connsiteX207" fmla="*/ 240831 w 420585"/>
                  <a:gd name="connsiteY207" fmla="*/ 23772 h 505617"/>
                  <a:gd name="connsiteX208" fmla="*/ 237174 w 420585"/>
                  <a:gd name="connsiteY208" fmla="*/ 29441 h 505617"/>
                  <a:gd name="connsiteX209" fmla="*/ 224190 w 420585"/>
                  <a:gd name="connsiteY209" fmla="*/ 29258 h 505617"/>
                  <a:gd name="connsiteX210" fmla="*/ 200053 w 420585"/>
                  <a:gd name="connsiteY210" fmla="*/ 29258 h 505617"/>
                  <a:gd name="connsiteX211" fmla="*/ 175915 w 420585"/>
                  <a:gd name="connsiteY211" fmla="*/ 29258 h 505617"/>
                  <a:gd name="connsiteX212" fmla="*/ 151776 w 420585"/>
                  <a:gd name="connsiteY212" fmla="*/ 29258 h 505617"/>
                  <a:gd name="connsiteX213" fmla="*/ 127456 w 420585"/>
                  <a:gd name="connsiteY213" fmla="*/ 29258 h 505617"/>
                  <a:gd name="connsiteX214" fmla="*/ 103318 w 420585"/>
                  <a:gd name="connsiteY214" fmla="*/ 29258 h 505617"/>
                  <a:gd name="connsiteX215" fmla="*/ 79180 w 420585"/>
                  <a:gd name="connsiteY215" fmla="*/ 29258 h 505617"/>
                  <a:gd name="connsiteX216" fmla="*/ 79180 w 420585"/>
                  <a:gd name="connsiteY216" fmla="*/ 53213 h 505617"/>
                  <a:gd name="connsiteX217" fmla="*/ 79180 w 420585"/>
                  <a:gd name="connsiteY217" fmla="*/ 80094 h 505617"/>
                  <a:gd name="connsiteX218" fmla="*/ 54676 w 420585"/>
                  <a:gd name="connsiteY218" fmla="*/ 80277 h 505617"/>
                  <a:gd name="connsiteX219" fmla="*/ 54676 w 420585"/>
                  <a:gd name="connsiteY219" fmla="*/ 95455 h 50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420585" h="505617">
                    <a:moveTo>
                      <a:pt x="54676" y="95455"/>
                    </a:moveTo>
                    <a:lnTo>
                      <a:pt x="54676" y="120507"/>
                    </a:lnTo>
                    <a:lnTo>
                      <a:pt x="54676" y="145559"/>
                    </a:lnTo>
                    <a:lnTo>
                      <a:pt x="54676" y="170429"/>
                    </a:lnTo>
                    <a:lnTo>
                      <a:pt x="54127" y="193104"/>
                    </a:lnTo>
                    <a:lnTo>
                      <a:pt x="51385" y="193470"/>
                    </a:lnTo>
                    <a:lnTo>
                      <a:pt x="37670" y="193470"/>
                    </a:lnTo>
                    <a:lnTo>
                      <a:pt x="33647" y="194384"/>
                    </a:lnTo>
                    <a:lnTo>
                      <a:pt x="28161" y="194750"/>
                    </a:lnTo>
                    <a:lnTo>
                      <a:pt x="27430" y="195664"/>
                    </a:lnTo>
                    <a:lnTo>
                      <a:pt x="26332" y="199321"/>
                    </a:lnTo>
                    <a:lnTo>
                      <a:pt x="25966" y="204807"/>
                    </a:lnTo>
                    <a:lnTo>
                      <a:pt x="23589" y="209379"/>
                    </a:lnTo>
                    <a:lnTo>
                      <a:pt x="18469" y="217608"/>
                    </a:lnTo>
                    <a:lnTo>
                      <a:pt x="10606" y="226019"/>
                    </a:lnTo>
                    <a:lnTo>
                      <a:pt x="10606" y="231505"/>
                    </a:lnTo>
                    <a:lnTo>
                      <a:pt x="11337" y="235711"/>
                    </a:lnTo>
                    <a:lnTo>
                      <a:pt x="10971" y="237722"/>
                    </a:lnTo>
                    <a:lnTo>
                      <a:pt x="10423" y="238454"/>
                    </a:lnTo>
                    <a:lnTo>
                      <a:pt x="6766" y="240466"/>
                    </a:lnTo>
                    <a:lnTo>
                      <a:pt x="5486" y="242294"/>
                    </a:lnTo>
                    <a:lnTo>
                      <a:pt x="4754" y="247231"/>
                    </a:lnTo>
                    <a:lnTo>
                      <a:pt x="4754" y="253815"/>
                    </a:lnTo>
                    <a:lnTo>
                      <a:pt x="3657" y="257838"/>
                    </a:lnTo>
                    <a:lnTo>
                      <a:pt x="731" y="262958"/>
                    </a:lnTo>
                    <a:lnTo>
                      <a:pt x="182" y="265335"/>
                    </a:lnTo>
                    <a:lnTo>
                      <a:pt x="0" y="272649"/>
                    </a:lnTo>
                    <a:lnTo>
                      <a:pt x="2011" y="272649"/>
                    </a:lnTo>
                    <a:lnTo>
                      <a:pt x="4023" y="271735"/>
                    </a:lnTo>
                    <a:lnTo>
                      <a:pt x="11337" y="270272"/>
                    </a:lnTo>
                    <a:lnTo>
                      <a:pt x="11154" y="277587"/>
                    </a:lnTo>
                    <a:lnTo>
                      <a:pt x="13166" y="284901"/>
                    </a:lnTo>
                    <a:lnTo>
                      <a:pt x="18835" y="300810"/>
                    </a:lnTo>
                    <a:lnTo>
                      <a:pt x="19200" y="301542"/>
                    </a:lnTo>
                    <a:lnTo>
                      <a:pt x="21943" y="303370"/>
                    </a:lnTo>
                    <a:lnTo>
                      <a:pt x="23589" y="305382"/>
                    </a:lnTo>
                    <a:lnTo>
                      <a:pt x="24869" y="309771"/>
                    </a:lnTo>
                    <a:lnTo>
                      <a:pt x="25235" y="313245"/>
                    </a:lnTo>
                    <a:lnTo>
                      <a:pt x="21212" y="315439"/>
                    </a:lnTo>
                    <a:lnTo>
                      <a:pt x="25966" y="321840"/>
                    </a:lnTo>
                    <a:lnTo>
                      <a:pt x="33829" y="330983"/>
                    </a:lnTo>
                    <a:lnTo>
                      <a:pt x="40961" y="340675"/>
                    </a:lnTo>
                    <a:lnTo>
                      <a:pt x="43339" y="347989"/>
                    </a:lnTo>
                    <a:lnTo>
                      <a:pt x="40961" y="356218"/>
                    </a:lnTo>
                    <a:lnTo>
                      <a:pt x="39864" y="363715"/>
                    </a:lnTo>
                    <a:lnTo>
                      <a:pt x="40778" y="370116"/>
                    </a:lnTo>
                    <a:lnTo>
                      <a:pt x="45533" y="374687"/>
                    </a:lnTo>
                    <a:lnTo>
                      <a:pt x="50836" y="375236"/>
                    </a:lnTo>
                    <a:lnTo>
                      <a:pt x="56687" y="376699"/>
                    </a:lnTo>
                    <a:lnTo>
                      <a:pt x="59431" y="383282"/>
                    </a:lnTo>
                    <a:lnTo>
                      <a:pt x="64551" y="385842"/>
                    </a:lnTo>
                    <a:lnTo>
                      <a:pt x="74608" y="386208"/>
                    </a:lnTo>
                    <a:lnTo>
                      <a:pt x="78814" y="388585"/>
                    </a:lnTo>
                    <a:lnTo>
                      <a:pt x="83020" y="392242"/>
                    </a:lnTo>
                    <a:lnTo>
                      <a:pt x="83934" y="394254"/>
                    </a:lnTo>
                    <a:lnTo>
                      <a:pt x="83020" y="399008"/>
                    </a:lnTo>
                    <a:lnTo>
                      <a:pt x="85945" y="404128"/>
                    </a:lnTo>
                    <a:lnTo>
                      <a:pt x="94175" y="409980"/>
                    </a:lnTo>
                    <a:lnTo>
                      <a:pt x="102952" y="415283"/>
                    </a:lnTo>
                    <a:lnTo>
                      <a:pt x="106609" y="420037"/>
                    </a:lnTo>
                    <a:lnTo>
                      <a:pt x="111729" y="422963"/>
                    </a:lnTo>
                    <a:lnTo>
                      <a:pt x="113924" y="427718"/>
                    </a:lnTo>
                    <a:lnTo>
                      <a:pt x="115569" y="432655"/>
                    </a:lnTo>
                    <a:lnTo>
                      <a:pt x="118861" y="436861"/>
                    </a:lnTo>
                    <a:lnTo>
                      <a:pt x="119775" y="441981"/>
                    </a:lnTo>
                    <a:lnTo>
                      <a:pt x="124164" y="443444"/>
                    </a:lnTo>
                    <a:lnTo>
                      <a:pt x="137879" y="452404"/>
                    </a:lnTo>
                    <a:lnTo>
                      <a:pt x="140439" y="456976"/>
                    </a:lnTo>
                    <a:lnTo>
                      <a:pt x="141353" y="461913"/>
                    </a:lnTo>
                    <a:lnTo>
                      <a:pt x="143913" y="465205"/>
                    </a:lnTo>
                    <a:lnTo>
                      <a:pt x="147022" y="470325"/>
                    </a:lnTo>
                    <a:lnTo>
                      <a:pt x="152508" y="474531"/>
                    </a:lnTo>
                    <a:lnTo>
                      <a:pt x="155434" y="478554"/>
                    </a:lnTo>
                    <a:lnTo>
                      <a:pt x="157628" y="483125"/>
                    </a:lnTo>
                    <a:lnTo>
                      <a:pt x="168234" y="487331"/>
                    </a:lnTo>
                    <a:lnTo>
                      <a:pt x="171343" y="485868"/>
                    </a:lnTo>
                    <a:lnTo>
                      <a:pt x="174451" y="482028"/>
                    </a:lnTo>
                    <a:lnTo>
                      <a:pt x="186520" y="484771"/>
                    </a:lnTo>
                    <a:lnTo>
                      <a:pt x="191824" y="484222"/>
                    </a:lnTo>
                    <a:lnTo>
                      <a:pt x="197675" y="479285"/>
                    </a:lnTo>
                    <a:lnTo>
                      <a:pt x="202612" y="482577"/>
                    </a:lnTo>
                    <a:lnTo>
                      <a:pt x="214133" y="494646"/>
                    </a:lnTo>
                    <a:lnTo>
                      <a:pt x="220167" y="498303"/>
                    </a:lnTo>
                    <a:lnTo>
                      <a:pt x="224190" y="502509"/>
                    </a:lnTo>
                    <a:lnTo>
                      <a:pt x="227299" y="505069"/>
                    </a:lnTo>
                    <a:lnTo>
                      <a:pt x="230042" y="504703"/>
                    </a:lnTo>
                    <a:lnTo>
                      <a:pt x="233333" y="502143"/>
                    </a:lnTo>
                    <a:lnTo>
                      <a:pt x="239917" y="501960"/>
                    </a:lnTo>
                    <a:lnTo>
                      <a:pt x="244854" y="503606"/>
                    </a:lnTo>
                    <a:lnTo>
                      <a:pt x="249425" y="502143"/>
                    </a:lnTo>
                    <a:lnTo>
                      <a:pt x="255277" y="501960"/>
                    </a:lnTo>
                    <a:lnTo>
                      <a:pt x="258020" y="505618"/>
                    </a:lnTo>
                    <a:lnTo>
                      <a:pt x="265701" y="503972"/>
                    </a:lnTo>
                    <a:lnTo>
                      <a:pt x="272283" y="503240"/>
                    </a:lnTo>
                    <a:lnTo>
                      <a:pt x="278501" y="500680"/>
                    </a:lnTo>
                    <a:lnTo>
                      <a:pt x="285450" y="501229"/>
                    </a:lnTo>
                    <a:lnTo>
                      <a:pt x="294410" y="501046"/>
                    </a:lnTo>
                    <a:lnTo>
                      <a:pt x="306845" y="493183"/>
                    </a:lnTo>
                    <a:lnTo>
                      <a:pt x="306845" y="491720"/>
                    </a:lnTo>
                    <a:lnTo>
                      <a:pt x="306845" y="493549"/>
                    </a:lnTo>
                    <a:lnTo>
                      <a:pt x="314159" y="483857"/>
                    </a:lnTo>
                    <a:lnTo>
                      <a:pt x="319645" y="480748"/>
                    </a:lnTo>
                    <a:lnTo>
                      <a:pt x="324948" y="480199"/>
                    </a:lnTo>
                    <a:lnTo>
                      <a:pt x="338480" y="481480"/>
                    </a:lnTo>
                    <a:lnTo>
                      <a:pt x="345246" y="481480"/>
                    </a:lnTo>
                    <a:lnTo>
                      <a:pt x="354755" y="480199"/>
                    </a:lnTo>
                    <a:lnTo>
                      <a:pt x="354938" y="469776"/>
                    </a:lnTo>
                    <a:lnTo>
                      <a:pt x="355669" y="465205"/>
                    </a:lnTo>
                    <a:lnTo>
                      <a:pt x="355304" y="461913"/>
                    </a:lnTo>
                    <a:lnTo>
                      <a:pt x="351829" y="459719"/>
                    </a:lnTo>
                    <a:lnTo>
                      <a:pt x="341223" y="457524"/>
                    </a:lnTo>
                    <a:lnTo>
                      <a:pt x="337017" y="454599"/>
                    </a:lnTo>
                    <a:lnTo>
                      <a:pt x="334823" y="450210"/>
                    </a:lnTo>
                    <a:lnTo>
                      <a:pt x="330068" y="437958"/>
                    </a:lnTo>
                    <a:lnTo>
                      <a:pt x="328057" y="431923"/>
                    </a:lnTo>
                    <a:lnTo>
                      <a:pt x="325862" y="427718"/>
                    </a:lnTo>
                    <a:lnTo>
                      <a:pt x="315439" y="421135"/>
                    </a:lnTo>
                    <a:lnTo>
                      <a:pt x="312148" y="417843"/>
                    </a:lnTo>
                    <a:lnTo>
                      <a:pt x="309405" y="413637"/>
                    </a:lnTo>
                    <a:lnTo>
                      <a:pt x="308491" y="409065"/>
                    </a:lnTo>
                    <a:lnTo>
                      <a:pt x="304651" y="404677"/>
                    </a:lnTo>
                    <a:lnTo>
                      <a:pt x="300628" y="402117"/>
                    </a:lnTo>
                    <a:lnTo>
                      <a:pt x="295690" y="400654"/>
                    </a:lnTo>
                    <a:lnTo>
                      <a:pt x="291667" y="401020"/>
                    </a:lnTo>
                    <a:lnTo>
                      <a:pt x="288010" y="398460"/>
                    </a:lnTo>
                    <a:lnTo>
                      <a:pt x="284901" y="398277"/>
                    </a:lnTo>
                    <a:lnTo>
                      <a:pt x="282524" y="396265"/>
                    </a:lnTo>
                    <a:lnTo>
                      <a:pt x="284718" y="392608"/>
                    </a:lnTo>
                    <a:lnTo>
                      <a:pt x="287461" y="390596"/>
                    </a:lnTo>
                    <a:lnTo>
                      <a:pt x="287461" y="383282"/>
                    </a:lnTo>
                    <a:lnTo>
                      <a:pt x="292033" y="381819"/>
                    </a:lnTo>
                    <a:lnTo>
                      <a:pt x="302273" y="382916"/>
                    </a:lnTo>
                    <a:lnTo>
                      <a:pt x="307393" y="380722"/>
                    </a:lnTo>
                    <a:lnTo>
                      <a:pt x="311050" y="377796"/>
                    </a:lnTo>
                    <a:lnTo>
                      <a:pt x="311599" y="371213"/>
                    </a:lnTo>
                    <a:lnTo>
                      <a:pt x="311599" y="349635"/>
                    </a:lnTo>
                    <a:lnTo>
                      <a:pt x="313428" y="342686"/>
                    </a:lnTo>
                    <a:lnTo>
                      <a:pt x="314159" y="337383"/>
                    </a:lnTo>
                    <a:lnTo>
                      <a:pt x="313428" y="334274"/>
                    </a:lnTo>
                    <a:lnTo>
                      <a:pt x="313428" y="329520"/>
                    </a:lnTo>
                    <a:lnTo>
                      <a:pt x="315256" y="330617"/>
                    </a:lnTo>
                    <a:lnTo>
                      <a:pt x="316719" y="326960"/>
                    </a:lnTo>
                    <a:lnTo>
                      <a:pt x="319645" y="321474"/>
                    </a:lnTo>
                    <a:lnTo>
                      <a:pt x="323302" y="318914"/>
                    </a:lnTo>
                    <a:lnTo>
                      <a:pt x="328606" y="319097"/>
                    </a:lnTo>
                    <a:lnTo>
                      <a:pt x="330617" y="316902"/>
                    </a:lnTo>
                    <a:lnTo>
                      <a:pt x="333177" y="304468"/>
                    </a:lnTo>
                    <a:lnTo>
                      <a:pt x="335188" y="298250"/>
                    </a:lnTo>
                    <a:lnTo>
                      <a:pt x="351281" y="275575"/>
                    </a:lnTo>
                    <a:lnTo>
                      <a:pt x="355852" y="271004"/>
                    </a:lnTo>
                    <a:lnTo>
                      <a:pt x="359692" y="269724"/>
                    </a:lnTo>
                    <a:lnTo>
                      <a:pt x="363167" y="266249"/>
                    </a:lnTo>
                    <a:lnTo>
                      <a:pt x="371030" y="239368"/>
                    </a:lnTo>
                    <a:lnTo>
                      <a:pt x="371213" y="232237"/>
                    </a:lnTo>
                    <a:lnTo>
                      <a:pt x="369932" y="224922"/>
                    </a:lnTo>
                    <a:lnTo>
                      <a:pt x="369932" y="215962"/>
                    </a:lnTo>
                    <a:lnTo>
                      <a:pt x="371578" y="207916"/>
                    </a:lnTo>
                    <a:lnTo>
                      <a:pt x="374870" y="201516"/>
                    </a:lnTo>
                    <a:lnTo>
                      <a:pt x="379076" y="185972"/>
                    </a:lnTo>
                    <a:lnTo>
                      <a:pt x="380721" y="175915"/>
                    </a:lnTo>
                    <a:lnTo>
                      <a:pt x="380721" y="172257"/>
                    </a:lnTo>
                    <a:lnTo>
                      <a:pt x="382733" y="162931"/>
                    </a:lnTo>
                    <a:lnTo>
                      <a:pt x="384379" y="158726"/>
                    </a:lnTo>
                    <a:lnTo>
                      <a:pt x="390596" y="158177"/>
                    </a:lnTo>
                    <a:lnTo>
                      <a:pt x="394436" y="155800"/>
                    </a:lnTo>
                    <a:lnTo>
                      <a:pt x="396996" y="152508"/>
                    </a:lnTo>
                    <a:lnTo>
                      <a:pt x="406323" y="147936"/>
                    </a:lnTo>
                    <a:lnTo>
                      <a:pt x="410163" y="146839"/>
                    </a:lnTo>
                    <a:lnTo>
                      <a:pt x="416380" y="144096"/>
                    </a:lnTo>
                    <a:lnTo>
                      <a:pt x="419671" y="137513"/>
                    </a:lnTo>
                    <a:lnTo>
                      <a:pt x="420586" y="132759"/>
                    </a:lnTo>
                    <a:lnTo>
                      <a:pt x="419123" y="128736"/>
                    </a:lnTo>
                    <a:lnTo>
                      <a:pt x="416928" y="128736"/>
                    </a:lnTo>
                    <a:lnTo>
                      <a:pt x="415466" y="127273"/>
                    </a:lnTo>
                    <a:lnTo>
                      <a:pt x="412905" y="128004"/>
                    </a:lnTo>
                    <a:lnTo>
                      <a:pt x="410711" y="122702"/>
                    </a:lnTo>
                    <a:lnTo>
                      <a:pt x="407968" y="120141"/>
                    </a:lnTo>
                    <a:lnTo>
                      <a:pt x="404676" y="119227"/>
                    </a:lnTo>
                    <a:lnTo>
                      <a:pt x="398094" y="116484"/>
                    </a:lnTo>
                    <a:lnTo>
                      <a:pt x="395168" y="114472"/>
                    </a:lnTo>
                    <a:lnTo>
                      <a:pt x="392425" y="110815"/>
                    </a:lnTo>
                    <a:lnTo>
                      <a:pt x="389499" y="96918"/>
                    </a:lnTo>
                    <a:lnTo>
                      <a:pt x="388402" y="86312"/>
                    </a:lnTo>
                    <a:lnTo>
                      <a:pt x="388402" y="71317"/>
                    </a:lnTo>
                    <a:lnTo>
                      <a:pt x="387488" y="53031"/>
                    </a:lnTo>
                    <a:lnTo>
                      <a:pt x="388950" y="53213"/>
                    </a:lnTo>
                    <a:lnTo>
                      <a:pt x="387670" y="50105"/>
                    </a:lnTo>
                    <a:lnTo>
                      <a:pt x="381087" y="42241"/>
                    </a:lnTo>
                    <a:lnTo>
                      <a:pt x="379990" y="36755"/>
                    </a:lnTo>
                    <a:lnTo>
                      <a:pt x="379442" y="29441"/>
                    </a:lnTo>
                    <a:lnTo>
                      <a:pt x="374322" y="21944"/>
                    </a:lnTo>
                    <a:lnTo>
                      <a:pt x="370115" y="19749"/>
                    </a:lnTo>
                    <a:lnTo>
                      <a:pt x="364812" y="13898"/>
                    </a:lnTo>
                    <a:lnTo>
                      <a:pt x="359692" y="10789"/>
                    </a:lnTo>
                    <a:lnTo>
                      <a:pt x="352926" y="8229"/>
                    </a:lnTo>
                    <a:lnTo>
                      <a:pt x="347258" y="0"/>
                    </a:lnTo>
                    <a:lnTo>
                      <a:pt x="337017" y="8778"/>
                    </a:lnTo>
                    <a:lnTo>
                      <a:pt x="330982" y="6583"/>
                    </a:lnTo>
                    <a:lnTo>
                      <a:pt x="324765" y="20298"/>
                    </a:lnTo>
                    <a:lnTo>
                      <a:pt x="311233" y="23772"/>
                    </a:lnTo>
                    <a:lnTo>
                      <a:pt x="307759" y="34927"/>
                    </a:lnTo>
                    <a:lnTo>
                      <a:pt x="295690" y="35841"/>
                    </a:lnTo>
                    <a:lnTo>
                      <a:pt x="286730" y="29624"/>
                    </a:lnTo>
                    <a:lnTo>
                      <a:pt x="242111" y="29441"/>
                    </a:lnTo>
                    <a:lnTo>
                      <a:pt x="243940" y="24504"/>
                    </a:lnTo>
                    <a:lnTo>
                      <a:pt x="243025" y="24504"/>
                    </a:lnTo>
                    <a:lnTo>
                      <a:pt x="242111" y="23955"/>
                    </a:lnTo>
                    <a:lnTo>
                      <a:pt x="240831" y="23772"/>
                    </a:lnTo>
                    <a:lnTo>
                      <a:pt x="237174" y="29441"/>
                    </a:lnTo>
                    <a:lnTo>
                      <a:pt x="224190" y="29258"/>
                    </a:lnTo>
                    <a:lnTo>
                      <a:pt x="200053" y="29258"/>
                    </a:lnTo>
                    <a:lnTo>
                      <a:pt x="175915" y="29258"/>
                    </a:lnTo>
                    <a:lnTo>
                      <a:pt x="151776" y="29258"/>
                    </a:lnTo>
                    <a:lnTo>
                      <a:pt x="127456" y="29258"/>
                    </a:lnTo>
                    <a:lnTo>
                      <a:pt x="103318" y="29258"/>
                    </a:lnTo>
                    <a:lnTo>
                      <a:pt x="79180" y="29258"/>
                    </a:lnTo>
                    <a:lnTo>
                      <a:pt x="79180" y="53213"/>
                    </a:lnTo>
                    <a:lnTo>
                      <a:pt x="79180" y="80094"/>
                    </a:lnTo>
                    <a:lnTo>
                      <a:pt x="54676" y="80277"/>
                    </a:lnTo>
                    <a:lnTo>
                      <a:pt x="54676" y="95455"/>
                    </a:lnTo>
                    <a:close/>
                  </a:path>
                </a:pathLst>
              </a:custGeom>
              <a:grpFill/>
              <a:ln w="18272" cap="flat">
                <a:noFill/>
                <a:prstDash val="solid"/>
                <a:miter/>
              </a:ln>
            </p:spPr>
            <p:txBody>
              <a:bodyPr rtlCol="0" anchor="ctr"/>
              <a:lstStyle/>
              <a:p>
                <a:endParaRPr lang="en-GB" sz="1463"/>
              </a:p>
            </p:txBody>
          </p:sp>
          <p:sp>
            <p:nvSpPr>
              <p:cNvPr id="770" name="Freeform: Shape 769">
                <a:extLst>
                  <a:ext uri="{FF2B5EF4-FFF2-40B4-BE49-F238E27FC236}">
                    <a16:creationId xmlns:a16="http://schemas.microsoft.com/office/drawing/2014/main" id="{C953A619-E912-BC10-CCF5-DB73F7D8F883}"/>
                  </a:ext>
                </a:extLst>
              </p:cNvPr>
              <p:cNvSpPr/>
              <p:nvPr/>
            </p:nvSpPr>
            <p:spPr>
              <a:xfrm>
                <a:off x="6545033" y="3752702"/>
                <a:ext cx="420585" cy="505617"/>
              </a:xfrm>
              <a:custGeom>
                <a:avLst/>
                <a:gdLst>
                  <a:gd name="connsiteX0" fmla="*/ 54676 w 420585"/>
                  <a:gd name="connsiteY0" fmla="*/ 95455 h 505617"/>
                  <a:gd name="connsiteX1" fmla="*/ 54676 w 420585"/>
                  <a:gd name="connsiteY1" fmla="*/ 120507 h 505617"/>
                  <a:gd name="connsiteX2" fmla="*/ 54676 w 420585"/>
                  <a:gd name="connsiteY2" fmla="*/ 145559 h 505617"/>
                  <a:gd name="connsiteX3" fmla="*/ 54676 w 420585"/>
                  <a:gd name="connsiteY3" fmla="*/ 170429 h 505617"/>
                  <a:gd name="connsiteX4" fmla="*/ 54127 w 420585"/>
                  <a:gd name="connsiteY4" fmla="*/ 193104 h 505617"/>
                  <a:gd name="connsiteX5" fmla="*/ 51385 w 420585"/>
                  <a:gd name="connsiteY5" fmla="*/ 193470 h 505617"/>
                  <a:gd name="connsiteX6" fmla="*/ 37670 w 420585"/>
                  <a:gd name="connsiteY6" fmla="*/ 193470 h 505617"/>
                  <a:gd name="connsiteX7" fmla="*/ 33647 w 420585"/>
                  <a:gd name="connsiteY7" fmla="*/ 194384 h 505617"/>
                  <a:gd name="connsiteX8" fmla="*/ 28161 w 420585"/>
                  <a:gd name="connsiteY8" fmla="*/ 194750 h 505617"/>
                  <a:gd name="connsiteX9" fmla="*/ 27430 w 420585"/>
                  <a:gd name="connsiteY9" fmla="*/ 195664 h 505617"/>
                  <a:gd name="connsiteX10" fmla="*/ 26332 w 420585"/>
                  <a:gd name="connsiteY10" fmla="*/ 199321 h 505617"/>
                  <a:gd name="connsiteX11" fmla="*/ 25966 w 420585"/>
                  <a:gd name="connsiteY11" fmla="*/ 204807 h 505617"/>
                  <a:gd name="connsiteX12" fmla="*/ 23589 w 420585"/>
                  <a:gd name="connsiteY12" fmla="*/ 209379 h 505617"/>
                  <a:gd name="connsiteX13" fmla="*/ 18469 w 420585"/>
                  <a:gd name="connsiteY13" fmla="*/ 217608 h 505617"/>
                  <a:gd name="connsiteX14" fmla="*/ 10606 w 420585"/>
                  <a:gd name="connsiteY14" fmla="*/ 226019 h 505617"/>
                  <a:gd name="connsiteX15" fmla="*/ 10606 w 420585"/>
                  <a:gd name="connsiteY15" fmla="*/ 231505 h 505617"/>
                  <a:gd name="connsiteX16" fmla="*/ 11337 w 420585"/>
                  <a:gd name="connsiteY16" fmla="*/ 235711 h 505617"/>
                  <a:gd name="connsiteX17" fmla="*/ 10971 w 420585"/>
                  <a:gd name="connsiteY17" fmla="*/ 237722 h 505617"/>
                  <a:gd name="connsiteX18" fmla="*/ 10423 w 420585"/>
                  <a:gd name="connsiteY18" fmla="*/ 238454 h 505617"/>
                  <a:gd name="connsiteX19" fmla="*/ 6766 w 420585"/>
                  <a:gd name="connsiteY19" fmla="*/ 240466 h 505617"/>
                  <a:gd name="connsiteX20" fmla="*/ 5486 w 420585"/>
                  <a:gd name="connsiteY20" fmla="*/ 242294 h 505617"/>
                  <a:gd name="connsiteX21" fmla="*/ 4754 w 420585"/>
                  <a:gd name="connsiteY21" fmla="*/ 247231 h 505617"/>
                  <a:gd name="connsiteX22" fmla="*/ 4754 w 420585"/>
                  <a:gd name="connsiteY22" fmla="*/ 253815 h 505617"/>
                  <a:gd name="connsiteX23" fmla="*/ 3657 w 420585"/>
                  <a:gd name="connsiteY23" fmla="*/ 257838 h 505617"/>
                  <a:gd name="connsiteX24" fmla="*/ 731 w 420585"/>
                  <a:gd name="connsiteY24" fmla="*/ 262958 h 505617"/>
                  <a:gd name="connsiteX25" fmla="*/ 182 w 420585"/>
                  <a:gd name="connsiteY25" fmla="*/ 265335 h 505617"/>
                  <a:gd name="connsiteX26" fmla="*/ 0 w 420585"/>
                  <a:gd name="connsiteY26" fmla="*/ 272649 h 505617"/>
                  <a:gd name="connsiteX27" fmla="*/ 2011 w 420585"/>
                  <a:gd name="connsiteY27" fmla="*/ 272649 h 505617"/>
                  <a:gd name="connsiteX28" fmla="*/ 4023 w 420585"/>
                  <a:gd name="connsiteY28" fmla="*/ 271735 h 505617"/>
                  <a:gd name="connsiteX29" fmla="*/ 11337 w 420585"/>
                  <a:gd name="connsiteY29" fmla="*/ 270272 h 505617"/>
                  <a:gd name="connsiteX30" fmla="*/ 11154 w 420585"/>
                  <a:gd name="connsiteY30" fmla="*/ 277587 h 505617"/>
                  <a:gd name="connsiteX31" fmla="*/ 13166 w 420585"/>
                  <a:gd name="connsiteY31" fmla="*/ 284901 h 505617"/>
                  <a:gd name="connsiteX32" fmla="*/ 18835 w 420585"/>
                  <a:gd name="connsiteY32" fmla="*/ 300810 h 505617"/>
                  <a:gd name="connsiteX33" fmla="*/ 19200 w 420585"/>
                  <a:gd name="connsiteY33" fmla="*/ 301542 h 505617"/>
                  <a:gd name="connsiteX34" fmla="*/ 21943 w 420585"/>
                  <a:gd name="connsiteY34" fmla="*/ 303370 h 505617"/>
                  <a:gd name="connsiteX35" fmla="*/ 23589 w 420585"/>
                  <a:gd name="connsiteY35" fmla="*/ 305382 h 505617"/>
                  <a:gd name="connsiteX36" fmla="*/ 24869 w 420585"/>
                  <a:gd name="connsiteY36" fmla="*/ 309771 h 505617"/>
                  <a:gd name="connsiteX37" fmla="*/ 25235 w 420585"/>
                  <a:gd name="connsiteY37" fmla="*/ 313245 h 505617"/>
                  <a:gd name="connsiteX38" fmla="*/ 21212 w 420585"/>
                  <a:gd name="connsiteY38" fmla="*/ 315439 h 505617"/>
                  <a:gd name="connsiteX39" fmla="*/ 25966 w 420585"/>
                  <a:gd name="connsiteY39" fmla="*/ 321840 h 505617"/>
                  <a:gd name="connsiteX40" fmla="*/ 33829 w 420585"/>
                  <a:gd name="connsiteY40" fmla="*/ 330983 h 505617"/>
                  <a:gd name="connsiteX41" fmla="*/ 40961 w 420585"/>
                  <a:gd name="connsiteY41" fmla="*/ 340675 h 505617"/>
                  <a:gd name="connsiteX42" fmla="*/ 43339 w 420585"/>
                  <a:gd name="connsiteY42" fmla="*/ 347989 h 505617"/>
                  <a:gd name="connsiteX43" fmla="*/ 40961 w 420585"/>
                  <a:gd name="connsiteY43" fmla="*/ 356218 h 505617"/>
                  <a:gd name="connsiteX44" fmla="*/ 39864 w 420585"/>
                  <a:gd name="connsiteY44" fmla="*/ 363715 h 505617"/>
                  <a:gd name="connsiteX45" fmla="*/ 40778 w 420585"/>
                  <a:gd name="connsiteY45" fmla="*/ 370116 h 505617"/>
                  <a:gd name="connsiteX46" fmla="*/ 45533 w 420585"/>
                  <a:gd name="connsiteY46" fmla="*/ 374687 h 505617"/>
                  <a:gd name="connsiteX47" fmla="*/ 50836 w 420585"/>
                  <a:gd name="connsiteY47" fmla="*/ 375236 h 505617"/>
                  <a:gd name="connsiteX48" fmla="*/ 56687 w 420585"/>
                  <a:gd name="connsiteY48" fmla="*/ 376699 h 505617"/>
                  <a:gd name="connsiteX49" fmla="*/ 59431 w 420585"/>
                  <a:gd name="connsiteY49" fmla="*/ 383282 h 505617"/>
                  <a:gd name="connsiteX50" fmla="*/ 64551 w 420585"/>
                  <a:gd name="connsiteY50" fmla="*/ 385842 h 505617"/>
                  <a:gd name="connsiteX51" fmla="*/ 74608 w 420585"/>
                  <a:gd name="connsiteY51" fmla="*/ 386208 h 505617"/>
                  <a:gd name="connsiteX52" fmla="*/ 78814 w 420585"/>
                  <a:gd name="connsiteY52" fmla="*/ 388585 h 505617"/>
                  <a:gd name="connsiteX53" fmla="*/ 83020 w 420585"/>
                  <a:gd name="connsiteY53" fmla="*/ 392242 h 505617"/>
                  <a:gd name="connsiteX54" fmla="*/ 83934 w 420585"/>
                  <a:gd name="connsiteY54" fmla="*/ 394254 h 505617"/>
                  <a:gd name="connsiteX55" fmla="*/ 83020 w 420585"/>
                  <a:gd name="connsiteY55" fmla="*/ 399008 h 505617"/>
                  <a:gd name="connsiteX56" fmla="*/ 85945 w 420585"/>
                  <a:gd name="connsiteY56" fmla="*/ 404128 h 505617"/>
                  <a:gd name="connsiteX57" fmla="*/ 94175 w 420585"/>
                  <a:gd name="connsiteY57" fmla="*/ 409980 h 505617"/>
                  <a:gd name="connsiteX58" fmla="*/ 102952 w 420585"/>
                  <a:gd name="connsiteY58" fmla="*/ 415283 h 505617"/>
                  <a:gd name="connsiteX59" fmla="*/ 106609 w 420585"/>
                  <a:gd name="connsiteY59" fmla="*/ 420037 h 505617"/>
                  <a:gd name="connsiteX60" fmla="*/ 111729 w 420585"/>
                  <a:gd name="connsiteY60" fmla="*/ 422963 h 505617"/>
                  <a:gd name="connsiteX61" fmla="*/ 113924 w 420585"/>
                  <a:gd name="connsiteY61" fmla="*/ 427718 h 505617"/>
                  <a:gd name="connsiteX62" fmla="*/ 115569 w 420585"/>
                  <a:gd name="connsiteY62" fmla="*/ 432655 h 505617"/>
                  <a:gd name="connsiteX63" fmla="*/ 118861 w 420585"/>
                  <a:gd name="connsiteY63" fmla="*/ 436861 h 505617"/>
                  <a:gd name="connsiteX64" fmla="*/ 119775 w 420585"/>
                  <a:gd name="connsiteY64" fmla="*/ 441981 h 505617"/>
                  <a:gd name="connsiteX65" fmla="*/ 124164 w 420585"/>
                  <a:gd name="connsiteY65" fmla="*/ 443444 h 505617"/>
                  <a:gd name="connsiteX66" fmla="*/ 137879 w 420585"/>
                  <a:gd name="connsiteY66" fmla="*/ 452404 h 505617"/>
                  <a:gd name="connsiteX67" fmla="*/ 140439 w 420585"/>
                  <a:gd name="connsiteY67" fmla="*/ 456976 h 505617"/>
                  <a:gd name="connsiteX68" fmla="*/ 141353 w 420585"/>
                  <a:gd name="connsiteY68" fmla="*/ 461913 h 505617"/>
                  <a:gd name="connsiteX69" fmla="*/ 143913 w 420585"/>
                  <a:gd name="connsiteY69" fmla="*/ 465205 h 505617"/>
                  <a:gd name="connsiteX70" fmla="*/ 147022 w 420585"/>
                  <a:gd name="connsiteY70" fmla="*/ 470325 h 505617"/>
                  <a:gd name="connsiteX71" fmla="*/ 152508 w 420585"/>
                  <a:gd name="connsiteY71" fmla="*/ 474531 h 505617"/>
                  <a:gd name="connsiteX72" fmla="*/ 155434 w 420585"/>
                  <a:gd name="connsiteY72" fmla="*/ 478554 h 505617"/>
                  <a:gd name="connsiteX73" fmla="*/ 157628 w 420585"/>
                  <a:gd name="connsiteY73" fmla="*/ 483125 h 505617"/>
                  <a:gd name="connsiteX74" fmla="*/ 168234 w 420585"/>
                  <a:gd name="connsiteY74" fmla="*/ 487331 h 505617"/>
                  <a:gd name="connsiteX75" fmla="*/ 171343 w 420585"/>
                  <a:gd name="connsiteY75" fmla="*/ 485868 h 505617"/>
                  <a:gd name="connsiteX76" fmla="*/ 174451 w 420585"/>
                  <a:gd name="connsiteY76" fmla="*/ 482028 h 505617"/>
                  <a:gd name="connsiteX77" fmla="*/ 186520 w 420585"/>
                  <a:gd name="connsiteY77" fmla="*/ 484771 h 505617"/>
                  <a:gd name="connsiteX78" fmla="*/ 191824 w 420585"/>
                  <a:gd name="connsiteY78" fmla="*/ 484222 h 505617"/>
                  <a:gd name="connsiteX79" fmla="*/ 197675 w 420585"/>
                  <a:gd name="connsiteY79" fmla="*/ 479285 h 505617"/>
                  <a:gd name="connsiteX80" fmla="*/ 202612 w 420585"/>
                  <a:gd name="connsiteY80" fmla="*/ 482577 h 505617"/>
                  <a:gd name="connsiteX81" fmla="*/ 214133 w 420585"/>
                  <a:gd name="connsiteY81" fmla="*/ 494646 h 505617"/>
                  <a:gd name="connsiteX82" fmla="*/ 220167 w 420585"/>
                  <a:gd name="connsiteY82" fmla="*/ 498303 h 505617"/>
                  <a:gd name="connsiteX83" fmla="*/ 224190 w 420585"/>
                  <a:gd name="connsiteY83" fmla="*/ 502509 h 505617"/>
                  <a:gd name="connsiteX84" fmla="*/ 227299 w 420585"/>
                  <a:gd name="connsiteY84" fmla="*/ 505069 h 505617"/>
                  <a:gd name="connsiteX85" fmla="*/ 230042 w 420585"/>
                  <a:gd name="connsiteY85" fmla="*/ 504703 h 505617"/>
                  <a:gd name="connsiteX86" fmla="*/ 233333 w 420585"/>
                  <a:gd name="connsiteY86" fmla="*/ 502143 h 505617"/>
                  <a:gd name="connsiteX87" fmla="*/ 239917 w 420585"/>
                  <a:gd name="connsiteY87" fmla="*/ 501960 h 505617"/>
                  <a:gd name="connsiteX88" fmla="*/ 244854 w 420585"/>
                  <a:gd name="connsiteY88" fmla="*/ 503606 h 505617"/>
                  <a:gd name="connsiteX89" fmla="*/ 249425 w 420585"/>
                  <a:gd name="connsiteY89" fmla="*/ 502143 h 505617"/>
                  <a:gd name="connsiteX90" fmla="*/ 255277 w 420585"/>
                  <a:gd name="connsiteY90" fmla="*/ 501960 h 505617"/>
                  <a:gd name="connsiteX91" fmla="*/ 258020 w 420585"/>
                  <a:gd name="connsiteY91" fmla="*/ 505618 h 505617"/>
                  <a:gd name="connsiteX92" fmla="*/ 265701 w 420585"/>
                  <a:gd name="connsiteY92" fmla="*/ 503972 h 505617"/>
                  <a:gd name="connsiteX93" fmla="*/ 272283 w 420585"/>
                  <a:gd name="connsiteY93" fmla="*/ 503240 h 505617"/>
                  <a:gd name="connsiteX94" fmla="*/ 278501 w 420585"/>
                  <a:gd name="connsiteY94" fmla="*/ 500680 h 505617"/>
                  <a:gd name="connsiteX95" fmla="*/ 285450 w 420585"/>
                  <a:gd name="connsiteY95" fmla="*/ 501229 h 505617"/>
                  <a:gd name="connsiteX96" fmla="*/ 294410 w 420585"/>
                  <a:gd name="connsiteY96" fmla="*/ 501046 h 505617"/>
                  <a:gd name="connsiteX97" fmla="*/ 306845 w 420585"/>
                  <a:gd name="connsiteY97" fmla="*/ 493183 h 505617"/>
                  <a:gd name="connsiteX98" fmla="*/ 306845 w 420585"/>
                  <a:gd name="connsiteY98" fmla="*/ 491720 h 505617"/>
                  <a:gd name="connsiteX99" fmla="*/ 306845 w 420585"/>
                  <a:gd name="connsiteY99" fmla="*/ 493549 h 505617"/>
                  <a:gd name="connsiteX100" fmla="*/ 314159 w 420585"/>
                  <a:gd name="connsiteY100" fmla="*/ 483857 h 505617"/>
                  <a:gd name="connsiteX101" fmla="*/ 319645 w 420585"/>
                  <a:gd name="connsiteY101" fmla="*/ 480748 h 505617"/>
                  <a:gd name="connsiteX102" fmla="*/ 324948 w 420585"/>
                  <a:gd name="connsiteY102" fmla="*/ 480199 h 505617"/>
                  <a:gd name="connsiteX103" fmla="*/ 338480 w 420585"/>
                  <a:gd name="connsiteY103" fmla="*/ 481480 h 505617"/>
                  <a:gd name="connsiteX104" fmla="*/ 345246 w 420585"/>
                  <a:gd name="connsiteY104" fmla="*/ 481480 h 505617"/>
                  <a:gd name="connsiteX105" fmla="*/ 354755 w 420585"/>
                  <a:gd name="connsiteY105" fmla="*/ 480199 h 505617"/>
                  <a:gd name="connsiteX106" fmla="*/ 354938 w 420585"/>
                  <a:gd name="connsiteY106" fmla="*/ 469776 h 505617"/>
                  <a:gd name="connsiteX107" fmla="*/ 355669 w 420585"/>
                  <a:gd name="connsiteY107" fmla="*/ 465205 h 505617"/>
                  <a:gd name="connsiteX108" fmla="*/ 355304 w 420585"/>
                  <a:gd name="connsiteY108" fmla="*/ 461913 h 505617"/>
                  <a:gd name="connsiteX109" fmla="*/ 351829 w 420585"/>
                  <a:gd name="connsiteY109" fmla="*/ 459719 h 505617"/>
                  <a:gd name="connsiteX110" fmla="*/ 341223 w 420585"/>
                  <a:gd name="connsiteY110" fmla="*/ 457524 h 505617"/>
                  <a:gd name="connsiteX111" fmla="*/ 337017 w 420585"/>
                  <a:gd name="connsiteY111" fmla="*/ 454599 h 505617"/>
                  <a:gd name="connsiteX112" fmla="*/ 334823 w 420585"/>
                  <a:gd name="connsiteY112" fmla="*/ 450210 h 505617"/>
                  <a:gd name="connsiteX113" fmla="*/ 330068 w 420585"/>
                  <a:gd name="connsiteY113" fmla="*/ 437958 h 505617"/>
                  <a:gd name="connsiteX114" fmla="*/ 328057 w 420585"/>
                  <a:gd name="connsiteY114" fmla="*/ 431923 h 505617"/>
                  <a:gd name="connsiteX115" fmla="*/ 325862 w 420585"/>
                  <a:gd name="connsiteY115" fmla="*/ 427718 h 505617"/>
                  <a:gd name="connsiteX116" fmla="*/ 315439 w 420585"/>
                  <a:gd name="connsiteY116" fmla="*/ 421135 h 505617"/>
                  <a:gd name="connsiteX117" fmla="*/ 312148 w 420585"/>
                  <a:gd name="connsiteY117" fmla="*/ 417843 h 505617"/>
                  <a:gd name="connsiteX118" fmla="*/ 309405 w 420585"/>
                  <a:gd name="connsiteY118" fmla="*/ 413637 h 505617"/>
                  <a:gd name="connsiteX119" fmla="*/ 308491 w 420585"/>
                  <a:gd name="connsiteY119" fmla="*/ 409065 h 505617"/>
                  <a:gd name="connsiteX120" fmla="*/ 304651 w 420585"/>
                  <a:gd name="connsiteY120" fmla="*/ 404677 h 505617"/>
                  <a:gd name="connsiteX121" fmla="*/ 300628 w 420585"/>
                  <a:gd name="connsiteY121" fmla="*/ 402117 h 505617"/>
                  <a:gd name="connsiteX122" fmla="*/ 295690 w 420585"/>
                  <a:gd name="connsiteY122" fmla="*/ 400654 h 505617"/>
                  <a:gd name="connsiteX123" fmla="*/ 291667 w 420585"/>
                  <a:gd name="connsiteY123" fmla="*/ 401020 h 505617"/>
                  <a:gd name="connsiteX124" fmla="*/ 288010 w 420585"/>
                  <a:gd name="connsiteY124" fmla="*/ 398460 h 505617"/>
                  <a:gd name="connsiteX125" fmla="*/ 284901 w 420585"/>
                  <a:gd name="connsiteY125" fmla="*/ 398277 h 505617"/>
                  <a:gd name="connsiteX126" fmla="*/ 282524 w 420585"/>
                  <a:gd name="connsiteY126" fmla="*/ 396265 h 505617"/>
                  <a:gd name="connsiteX127" fmla="*/ 284718 w 420585"/>
                  <a:gd name="connsiteY127" fmla="*/ 392608 h 505617"/>
                  <a:gd name="connsiteX128" fmla="*/ 287461 w 420585"/>
                  <a:gd name="connsiteY128" fmla="*/ 390596 h 505617"/>
                  <a:gd name="connsiteX129" fmla="*/ 287461 w 420585"/>
                  <a:gd name="connsiteY129" fmla="*/ 383282 h 505617"/>
                  <a:gd name="connsiteX130" fmla="*/ 292033 w 420585"/>
                  <a:gd name="connsiteY130" fmla="*/ 381819 h 505617"/>
                  <a:gd name="connsiteX131" fmla="*/ 302273 w 420585"/>
                  <a:gd name="connsiteY131" fmla="*/ 382916 h 505617"/>
                  <a:gd name="connsiteX132" fmla="*/ 307393 w 420585"/>
                  <a:gd name="connsiteY132" fmla="*/ 380722 h 505617"/>
                  <a:gd name="connsiteX133" fmla="*/ 311050 w 420585"/>
                  <a:gd name="connsiteY133" fmla="*/ 377796 h 505617"/>
                  <a:gd name="connsiteX134" fmla="*/ 311599 w 420585"/>
                  <a:gd name="connsiteY134" fmla="*/ 371213 h 505617"/>
                  <a:gd name="connsiteX135" fmla="*/ 311599 w 420585"/>
                  <a:gd name="connsiteY135" fmla="*/ 349635 h 505617"/>
                  <a:gd name="connsiteX136" fmla="*/ 313428 w 420585"/>
                  <a:gd name="connsiteY136" fmla="*/ 342686 h 505617"/>
                  <a:gd name="connsiteX137" fmla="*/ 314159 w 420585"/>
                  <a:gd name="connsiteY137" fmla="*/ 337383 h 505617"/>
                  <a:gd name="connsiteX138" fmla="*/ 313428 w 420585"/>
                  <a:gd name="connsiteY138" fmla="*/ 334274 h 505617"/>
                  <a:gd name="connsiteX139" fmla="*/ 313428 w 420585"/>
                  <a:gd name="connsiteY139" fmla="*/ 329520 h 505617"/>
                  <a:gd name="connsiteX140" fmla="*/ 315256 w 420585"/>
                  <a:gd name="connsiteY140" fmla="*/ 330617 h 505617"/>
                  <a:gd name="connsiteX141" fmla="*/ 316719 w 420585"/>
                  <a:gd name="connsiteY141" fmla="*/ 326960 h 505617"/>
                  <a:gd name="connsiteX142" fmla="*/ 319645 w 420585"/>
                  <a:gd name="connsiteY142" fmla="*/ 321474 h 505617"/>
                  <a:gd name="connsiteX143" fmla="*/ 323302 w 420585"/>
                  <a:gd name="connsiteY143" fmla="*/ 318914 h 505617"/>
                  <a:gd name="connsiteX144" fmla="*/ 328606 w 420585"/>
                  <a:gd name="connsiteY144" fmla="*/ 319097 h 505617"/>
                  <a:gd name="connsiteX145" fmla="*/ 330617 w 420585"/>
                  <a:gd name="connsiteY145" fmla="*/ 316902 h 505617"/>
                  <a:gd name="connsiteX146" fmla="*/ 333177 w 420585"/>
                  <a:gd name="connsiteY146" fmla="*/ 304468 h 505617"/>
                  <a:gd name="connsiteX147" fmla="*/ 335188 w 420585"/>
                  <a:gd name="connsiteY147" fmla="*/ 298250 h 505617"/>
                  <a:gd name="connsiteX148" fmla="*/ 351281 w 420585"/>
                  <a:gd name="connsiteY148" fmla="*/ 275575 h 505617"/>
                  <a:gd name="connsiteX149" fmla="*/ 355852 w 420585"/>
                  <a:gd name="connsiteY149" fmla="*/ 271004 h 505617"/>
                  <a:gd name="connsiteX150" fmla="*/ 359692 w 420585"/>
                  <a:gd name="connsiteY150" fmla="*/ 269724 h 505617"/>
                  <a:gd name="connsiteX151" fmla="*/ 363167 w 420585"/>
                  <a:gd name="connsiteY151" fmla="*/ 266249 h 505617"/>
                  <a:gd name="connsiteX152" fmla="*/ 371030 w 420585"/>
                  <a:gd name="connsiteY152" fmla="*/ 239368 h 505617"/>
                  <a:gd name="connsiteX153" fmla="*/ 371213 w 420585"/>
                  <a:gd name="connsiteY153" fmla="*/ 232237 h 505617"/>
                  <a:gd name="connsiteX154" fmla="*/ 369932 w 420585"/>
                  <a:gd name="connsiteY154" fmla="*/ 224922 h 505617"/>
                  <a:gd name="connsiteX155" fmla="*/ 369932 w 420585"/>
                  <a:gd name="connsiteY155" fmla="*/ 215962 h 505617"/>
                  <a:gd name="connsiteX156" fmla="*/ 371578 w 420585"/>
                  <a:gd name="connsiteY156" fmla="*/ 207916 h 505617"/>
                  <a:gd name="connsiteX157" fmla="*/ 374870 w 420585"/>
                  <a:gd name="connsiteY157" fmla="*/ 201516 h 505617"/>
                  <a:gd name="connsiteX158" fmla="*/ 379076 w 420585"/>
                  <a:gd name="connsiteY158" fmla="*/ 185972 h 505617"/>
                  <a:gd name="connsiteX159" fmla="*/ 380721 w 420585"/>
                  <a:gd name="connsiteY159" fmla="*/ 175915 h 505617"/>
                  <a:gd name="connsiteX160" fmla="*/ 380721 w 420585"/>
                  <a:gd name="connsiteY160" fmla="*/ 172257 h 505617"/>
                  <a:gd name="connsiteX161" fmla="*/ 382733 w 420585"/>
                  <a:gd name="connsiteY161" fmla="*/ 162931 h 505617"/>
                  <a:gd name="connsiteX162" fmla="*/ 384379 w 420585"/>
                  <a:gd name="connsiteY162" fmla="*/ 158726 h 505617"/>
                  <a:gd name="connsiteX163" fmla="*/ 390596 w 420585"/>
                  <a:gd name="connsiteY163" fmla="*/ 158177 h 505617"/>
                  <a:gd name="connsiteX164" fmla="*/ 394436 w 420585"/>
                  <a:gd name="connsiteY164" fmla="*/ 155800 h 505617"/>
                  <a:gd name="connsiteX165" fmla="*/ 396996 w 420585"/>
                  <a:gd name="connsiteY165" fmla="*/ 152508 h 505617"/>
                  <a:gd name="connsiteX166" fmla="*/ 406323 w 420585"/>
                  <a:gd name="connsiteY166" fmla="*/ 147936 h 505617"/>
                  <a:gd name="connsiteX167" fmla="*/ 410163 w 420585"/>
                  <a:gd name="connsiteY167" fmla="*/ 146839 h 505617"/>
                  <a:gd name="connsiteX168" fmla="*/ 416380 w 420585"/>
                  <a:gd name="connsiteY168" fmla="*/ 144096 h 505617"/>
                  <a:gd name="connsiteX169" fmla="*/ 419671 w 420585"/>
                  <a:gd name="connsiteY169" fmla="*/ 137513 h 505617"/>
                  <a:gd name="connsiteX170" fmla="*/ 420586 w 420585"/>
                  <a:gd name="connsiteY170" fmla="*/ 132759 h 505617"/>
                  <a:gd name="connsiteX171" fmla="*/ 419123 w 420585"/>
                  <a:gd name="connsiteY171" fmla="*/ 128736 h 505617"/>
                  <a:gd name="connsiteX172" fmla="*/ 416928 w 420585"/>
                  <a:gd name="connsiteY172" fmla="*/ 128736 h 505617"/>
                  <a:gd name="connsiteX173" fmla="*/ 415466 w 420585"/>
                  <a:gd name="connsiteY173" fmla="*/ 127273 h 505617"/>
                  <a:gd name="connsiteX174" fmla="*/ 412905 w 420585"/>
                  <a:gd name="connsiteY174" fmla="*/ 128004 h 505617"/>
                  <a:gd name="connsiteX175" fmla="*/ 410711 w 420585"/>
                  <a:gd name="connsiteY175" fmla="*/ 122702 h 505617"/>
                  <a:gd name="connsiteX176" fmla="*/ 407968 w 420585"/>
                  <a:gd name="connsiteY176" fmla="*/ 120141 h 505617"/>
                  <a:gd name="connsiteX177" fmla="*/ 404676 w 420585"/>
                  <a:gd name="connsiteY177" fmla="*/ 119227 h 505617"/>
                  <a:gd name="connsiteX178" fmla="*/ 398094 w 420585"/>
                  <a:gd name="connsiteY178" fmla="*/ 116484 h 505617"/>
                  <a:gd name="connsiteX179" fmla="*/ 395168 w 420585"/>
                  <a:gd name="connsiteY179" fmla="*/ 114472 h 505617"/>
                  <a:gd name="connsiteX180" fmla="*/ 392425 w 420585"/>
                  <a:gd name="connsiteY180" fmla="*/ 110815 h 505617"/>
                  <a:gd name="connsiteX181" fmla="*/ 389499 w 420585"/>
                  <a:gd name="connsiteY181" fmla="*/ 96918 h 505617"/>
                  <a:gd name="connsiteX182" fmla="*/ 388402 w 420585"/>
                  <a:gd name="connsiteY182" fmla="*/ 86312 h 505617"/>
                  <a:gd name="connsiteX183" fmla="*/ 388402 w 420585"/>
                  <a:gd name="connsiteY183" fmla="*/ 71317 h 505617"/>
                  <a:gd name="connsiteX184" fmla="*/ 387488 w 420585"/>
                  <a:gd name="connsiteY184" fmla="*/ 53031 h 505617"/>
                  <a:gd name="connsiteX185" fmla="*/ 388950 w 420585"/>
                  <a:gd name="connsiteY185" fmla="*/ 53213 h 505617"/>
                  <a:gd name="connsiteX186" fmla="*/ 387670 w 420585"/>
                  <a:gd name="connsiteY186" fmla="*/ 50105 h 505617"/>
                  <a:gd name="connsiteX187" fmla="*/ 381087 w 420585"/>
                  <a:gd name="connsiteY187" fmla="*/ 42241 h 505617"/>
                  <a:gd name="connsiteX188" fmla="*/ 379990 w 420585"/>
                  <a:gd name="connsiteY188" fmla="*/ 36755 h 505617"/>
                  <a:gd name="connsiteX189" fmla="*/ 379442 w 420585"/>
                  <a:gd name="connsiteY189" fmla="*/ 29441 h 505617"/>
                  <a:gd name="connsiteX190" fmla="*/ 374322 w 420585"/>
                  <a:gd name="connsiteY190" fmla="*/ 21944 h 505617"/>
                  <a:gd name="connsiteX191" fmla="*/ 370115 w 420585"/>
                  <a:gd name="connsiteY191" fmla="*/ 19749 h 505617"/>
                  <a:gd name="connsiteX192" fmla="*/ 364812 w 420585"/>
                  <a:gd name="connsiteY192" fmla="*/ 13898 h 505617"/>
                  <a:gd name="connsiteX193" fmla="*/ 359692 w 420585"/>
                  <a:gd name="connsiteY193" fmla="*/ 10789 h 505617"/>
                  <a:gd name="connsiteX194" fmla="*/ 352926 w 420585"/>
                  <a:gd name="connsiteY194" fmla="*/ 8229 h 505617"/>
                  <a:gd name="connsiteX195" fmla="*/ 347258 w 420585"/>
                  <a:gd name="connsiteY195" fmla="*/ 0 h 505617"/>
                  <a:gd name="connsiteX196" fmla="*/ 337017 w 420585"/>
                  <a:gd name="connsiteY196" fmla="*/ 8778 h 505617"/>
                  <a:gd name="connsiteX197" fmla="*/ 330982 w 420585"/>
                  <a:gd name="connsiteY197" fmla="*/ 6583 h 505617"/>
                  <a:gd name="connsiteX198" fmla="*/ 324765 w 420585"/>
                  <a:gd name="connsiteY198" fmla="*/ 20298 h 505617"/>
                  <a:gd name="connsiteX199" fmla="*/ 311233 w 420585"/>
                  <a:gd name="connsiteY199" fmla="*/ 23772 h 505617"/>
                  <a:gd name="connsiteX200" fmla="*/ 307759 w 420585"/>
                  <a:gd name="connsiteY200" fmla="*/ 34927 h 505617"/>
                  <a:gd name="connsiteX201" fmla="*/ 295690 w 420585"/>
                  <a:gd name="connsiteY201" fmla="*/ 35841 h 505617"/>
                  <a:gd name="connsiteX202" fmla="*/ 286730 w 420585"/>
                  <a:gd name="connsiteY202" fmla="*/ 29624 h 505617"/>
                  <a:gd name="connsiteX203" fmla="*/ 242111 w 420585"/>
                  <a:gd name="connsiteY203" fmla="*/ 29441 h 505617"/>
                  <a:gd name="connsiteX204" fmla="*/ 243940 w 420585"/>
                  <a:gd name="connsiteY204" fmla="*/ 24504 h 505617"/>
                  <a:gd name="connsiteX205" fmla="*/ 243025 w 420585"/>
                  <a:gd name="connsiteY205" fmla="*/ 24504 h 505617"/>
                  <a:gd name="connsiteX206" fmla="*/ 242111 w 420585"/>
                  <a:gd name="connsiteY206" fmla="*/ 23955 h 505617"/>
                  <a:gd name="connsiteX207" fmla="*/ 240831 w 420585"/>
                  <a:gd name="connsiteY207" fmla="*/ 23772 h 505617"/>
                  <a:gd name="connsiteX208" fmla="*/ 237174 w 420585"/>
                  <a:gd name="connsiteY208" fmla="*/ 29441 h 505617"/>
                  <a:gd name="connsiteX209" fmla="*/ 224190 w 420585"/>
                  <a:gd name="connsiteY209" fmla="*/ 29258 h 505617"/>
                  <a:gd name="connsiteX210" fmla="*/ 200053 w 420585"/>
                  <a:gd name="connsiteY210" fmla="*/ 29258 h 505617"/>
                  <a:gd name="connsiteX211" fmla="*/ 175915 w 420585"/>
                  <a:gd name="connsiteY211" fmla="*/ 29258 h 505617"/>
                  <a:gd name="connsiteX212" fmla="*/ 151776 w 420585"/>
                  <a:gd name="connsiteY212" fmla="*/ 29258 h 505617"/>
                  <a:gd name="connsiteX213" fmla="*/ 127456 w 420585"/>
                  <a:gd name="connsiteY213" fmla="*/ 29258 h 505617"/>
                  <a:gd name="connsiteX214" fmla="*/ 103318 w 420585"/>
                  <a:gd name="connsiteY214" fmla="*/ 29258 h 505617"/>
                  <a:gd name="connsiteX215" fmla="*/ 79180 w 420585"/>
                  <a:gd name="connsiteY215" fmla="*/ 29258 h 505617"/>
                  <a:gd name="connsiteX216" fmla="*/ 79180 w 420585"/>
                  <a:gd name="connsiteY216" fmla="*/ 53213 h 505617"/>
                  <a:gd name="connsiteX217" fmla="*/ 79180 w 420585"/>
                  <a:gd name="connsiteY217" fmla="*/ 80094 h 505617"/>
                  <a:gd name="connsiteX218" fmla="*/ 54676 w 420585"/>
                  <a:gd name="connsiteY218" fmla="*/ 80277 h 505617"/>
                  <a:gd name="connsiteX219" fmla="*/ 54676 w 420585"/>
                  <a:gd name="connsiteY219" fmla="*/ 95455 h 50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420585" h="505617">
                    <a:moveTo>
                      <a:pt x="54676" y="95455"/>
                    </a:moveTo>
                    <a:lnTo>
                      <a:pt x="54676" y="120507"/>
                    </a:lnTo>
                    <a:lnTo>
                      <a:pt x="54676" y="145559"/>
                    </a:lnTo>
                    <a:lnTo>
                      <a:pt x="54676" y="170429"/>
                    </a:lnTo>
                    <a:lnTo>
                      <a:pt x="54127" y="193104"/>
                    </a:lnTo>
                    <a:lnTo>
                      <a:pt x="51385" y="193470"/>
                    </a:lnTo>
                    <a:lnTo>
                      <a:pt x="37670" y="193470"/>
                    </a:lnTo>
                    <a:lnTo>
                      <a:pt x="33647" y="194384"/>
                    </a:lnTo>
                    <a:lnTo>
                      <a:pt x="28161" y="194750"/>
                    </a:lnTo>
                    <a:lnTo>
                      <a:pt x="27430" y="195664"/>
                    </a:lnTo>
                    <a:lnTo>
                      <a:pt x="26332" y="199321"/>
                    </a:lnTo>
                    <a:lnTo>
                      <a:pt x="25966" y="204807"/>
                    </a:lnTo>
                    <a:lnTo>
                      <a:pt x="23589" y="209379"/>
                    </a:lnTo>
                    <a:lnTo>
                      <a:pt x="18469" y="217608"/>
                    </a:lnTo>
                    <a:lnTo>
                      <a:pt x="10606" y="226019"/>
                    </a:lnTo>
                    <a:lnTo>
                      <a:pt x="10606" y="231505"/>
                    </a:lnTo>
                    <a:lnTo>
                      <a:pt x="11337" y="235711"/>
                    </a:lnTo>
                    <a:lnTo>
                      <a:pt x="10971" y="237722"/>
                    </a:lnTo>
                    <a:lnTo>
                      <a:pt x="10423" y="238454"/>
                    </a:lnTo>
                    <a:lnTo>
                      <a:pt x="6766" y="240466"/>
                    </a:lnTo>
                    <a:lnTo>
                      <a:pt x="5486" y="242294"/>
                    </a:lnTo>
                    <a:lnTo>
                      <a:pt x="4754" y="247231"/>
                    </a:lnTo>
                    <a:lnTo>
                      <a:pt x="4754" y="253815"/>
                    </a:lnTo>
                    <a:lnTo>
                      <a:pt x="3657" y="257838"/>
                    </a:lnTo>
                    <a:lnTo>
                      <a:pt x="731" y="262958"/>
                    </a:lnTo>
                    <a:lnTo>
                      <a:pt x="182" y="265335"/>
                    </a:lnTo>
                    <a:lnTo>
                      <a:pt x="0" y="272649"/>
                    </a:lnTo>
                    <a:lnTo>
                      <a:pt x="2011" y="272649"/>
                    </a:lnTo>
                    <a:lnTo>
                      <a:pt x="4023" y="271735"/>
                    </a:lnTo>
                    <a:lnTo>
                      <a:pt x="11337" y="270272"/>
                    </a:lnTo>
                    <a:lnTo>
                      <a:pt x="11154" y="277587"/>
                    </a:lnTo>
                    <a:lnTo>
                      <a:pt x="13166" y="284901"/>
                    </a:lnTo>
                    <a:lnTo>
                      <a:pt x="18835" y="300810"/>
                    </a:lnTo>
                    <a:lnTo>
                      <a:pt x="19200" y="301542"/>
                    </a:lnTo>
                    <a:lnTo>
                      <a:pt x="21943" y="303370"/>
                    </a:lnTo>
                    <a:lnTo>
                      <a:pt x="23589" y="305382"/>
                    </a:lnTo>
                    <a:lnTo>
                      <a:pt x="24869" y="309771"/>
                    </a:lnTo>
                    <a:lnTo>
                      <a:pt x="25235" y="313245"/>
                    </a:lnTo>
                    <a:lnTo>
                      <a:pt x="21212" y="315439"/>
                    </a:lnTo>
                    <a:lnTo>
                      <a:pt x="25966" y="321840"/>
                    </a:lnTo>
                    <a:lnTo>
                      <a:pt x="33829" y="330983"/>
                    </a:lnTo>
                    <a:lnTo>
                      <a:pt x="40961" y="340675"/>
                    </a:lnTo>
                    <a:lnTo>
                      <a:pt x="43339" y="347989"/>
                    </a:lnTo>
                    <a:lnTo>
                      <a:pt x="40961" y="356218"/>
                    </a:lnTo>
                    <a:lnTo>
                      <a:pt x="39864" y="363715"/>
                    </a:lnTo>
                    <a:lnTo>
                      <a:pt x="40778" y="370116"/>
                    </a:lnTo>
                    <a:lnTo>
                      <a:pt x="45533" y="374687"/>
                    </a:lnTo>
                    <a:lnTo>
                      <a:pt x="50836" y="375236"/>
                    </a:lnTo>
                    <a:lnTo>
                      <a:pt x="56687" y="376699"/>
                    </a:lnTo>
                    <a:lnTo>
                      <a:pt x="59431" y="383282"/>
                    </a:lnTo>
                    <a:lnTo>
                      <a:pt x="64551" y="385842"/>
                    </a:lnTo>
                    <a:lnTo>
                      <a:pt x="74608" y="386208"/>
                    </a:lnTo>
                    <a:lnTo>
                      <a:pt x="78814" y="388585"/>
                    </a:lnTo>
                    <a:lnTo>
                      <a:pt x="83020" y="392242"/>
                    </a:lnTo>
                    <a:lnTo>
                      <a:pt x="83934" y="394254"/>
                    </a:lnTo>
                    <a:lnTo>
                      <a:pt x="83020" y="399008"/>
                    </a:lnTo>
                    <a:lnTo>
                      <a:pt x="85945" y="404128"/>
                    </a:lnTo>
                    <a:lnTo>
                      <a:pt x="94175" y="409980"/>
                    </a:lnTo>
                    <a:lnTo>
                      <a:pt x="102952" y="415283"/>
                    </a:lnTo>
                    <a:lnTo>
                      <a:pt x="106609" y="420037"/>
                    </a:lnTo>
                    <a:lnTo>
                      <a:pt x="111729" y="422963"/>
                    </a:lnTo>
                    <a:lnTo>
                      <a:pt x="113924" y="427718"/>
                    </a:lnTo>
                    <a:lnTo>
                      <a:pt x="115569" y="432655"/>
                    </a:lnTo>
                    <a:lnTo>
                      <a:pt x="118861" y="436861"/>
                    </a:lnTo>
                    <a:lnTo>
                      <a:pt x="119775" y="441981"/>
                    </a:lnTo>
                    <a:lnTo>
                      <a:pt x="124164" y="443444"/>
                    </a:lnTo>
                    <a:lnTo>
                      <a:pt x="137879" y="452404"/>
                    </a:lnTo>
                    <a:lnTo>
                      <a:pt x="140439" y="456976"/>
                    </a:lnTo>
                    <a:lnTo>
                      <a:pt x="141353" y="461913"/>
                    </a:lnTo>
                    <a:lnTo>
                      <a:pt x="143913" y="465205"/>
                    </a:lnTo>
                    <a:lnTo>
                      <a:pt x="147022" y="470325"/>
                    </a:lnTo>
                    <a:lnTo>
                      <a:pt x="152508" y="474531"/>
                    </a:lnTo>
                    <a:lnTo>
                      <a:pt x="155434" y="478554"/>
                    </a:lnTo>
                    <a:lnTo>
                      <a:pt x="157628" y="483125"/>
                    </a:lnTo>
                    <a:lnTo>
                      <a:pt x="168234" y="487331"/>
                    </a:lnTo>
                    <a:lnTo>
                      <a:pt x="171343" y="485868"/>
                    </a:lnTo>
                    <a:lnTo>
                      <a:pt x="174451" y="482028"/>
                    </a:lnTo>
                    <a:lnTo>
                      <a:pt x="186520" y="484771"/>
                    </a:lnTo>
                    <a:lnTo>
                      <a:pt x="191824" y="484222"/>
                    </a:lnTo>
                    <a:lnTo>
                      <a:pt x="197675" y="479285"/>
                    </a:lnTo>
                    <a:lnTo>
                      <a:pt x="202612" y="482577"/>
                    </a:lnTo>
                    <a:lnTo>
                      <a:pt x="214133" y="494646"/>
                    </a:lnTo>
                    <a:lnTo>
                      <a:pt x="220167" y="498303"/>
                    </a:lnTo>
                    <a:lnTo>
                      <a:pt x="224190" y="502509"/>
                    </a:lnTo>
                    <a:lnTo>
                      <a:pt x="227299" y="505069"/>
                    </a:lnTo>
                    <a:lnTo>
                      <a:pt x="230042" y="504703"/>
                    </a:lnTo>
                    <a:lnTo>
                      <a:pt x="233333" y="502143"/>
                    </a:lnTo>
                    <a:lnTo>
                      <a:pt x="239917" y="501960"/>
                    </a:lnTo>
                    <a:lnTo>
                      <a:pt x="244854" y="503606"/>
                    </a:lnTo>
                    <a:lnTo>
                      <a:pt x="249425" y="502143"/>
                    </a:lnTo>
                    <a:lnTo>
                      <a:pt x="255277" y="501960"/>
                    </a:lnTo>
                    <a:lnTo>
                      <a:pt x="258020" y="505618"/>
                    </a:lnTo>
                    <a:lnTo>
                      <a:pt x="265701" y="503972"/>
                    </a:lnTo>
                    <a:lnTo>
                      <a:pt x="272283" y="503240"/>
                    </a:lnTo>
                    <a:lnTo>
                      <a:pt x="278501" y="500680"/>
                    </a:lnTo>
                    <a:lnTo>
                      <a:pt x="285450" y="501229"/>
                    </a:lnTo>
                    <a:lnTo>
                      <a:pt x="294410" y="501046"/>
                    </a:lnTo>
                    <a:lnTo>
                      <a:pt x="306845" y="493183"/>
                    </a:lnTo>
                    <a:lnTo>
                      <a:pt x="306845" y="491720"/>
                    </a:lnTo>
                    <a:lnTo>
                      <a:pt x="306845" y="493549"/>
                    </a:lnTo>
                    <a:lnTo>
                      <a:pt x="314159" y="483857"/>
                    </a:lnTo>
                    <a:lnTo>
                      <a:pt x="319645" y="480748"/>
                    </a:lnTo>
                    <a:lnTo>
                      <a:pt x="324948" y="480199"/>
                    </a:lnTo>
                    <a:lnTo>
                      <a:pt x="338480" y="481480"/>
                    </a:lnTo>
                    <a:lnTo>
                      <a:pt x="345246" y="481480"/>
                    </a:lnTo>
                    <a:lnTo>
                      <a:pt x="354755" y="480199"/>
                    </a:lnTo>
                    <a:lnTo>
                      <a:pt x="354938" y="469776"/>
                    </a:lnTo>
                    <a:lnTo>
                      <a:pt x="355669" y="465205"/>
                    </a:lnTo>
                    <a:lnTo>
                      <a:pt x="355304" y="461913"/>
                    </a:lnTo>
                    <a:lnTo>
                      <a:pt x="351829" y="459719"/>
                    </a:lnTo>
                    <a:lnTo>
                      <a:pt x="341223" y="457524"/>
                    </a:lnTo>
                    <a:lnTo>
                      <a:pt x="337017" y="454599"/>
                    </a:lnTo>
                    <a:lnTo>
                      <a:pt x="334823" y="450210"/>
                    </a:lnTo>
                    <a:lnTo>
                      <a:pt x="330068" y="437958"/>
                    </a:lnTo>
                    <a:lnTo>
                      <a:pt x="328057" y="431923"/>
                    </a:lnTo>
                    <a:lnTo>
                      <a:pt x="325862" y="427718"/>
                    </a:lnTo>
                    <a:lnTo>
                      <a:pt x="315439" y="421135"/>
                    </a:lnTo>
                    <a:lnTo>
                      <a:pt x="312148" y="417843"/>
                    </a:lnTo>
                    <a:lnTo>
                      <a:pt x="309405" y="413637"/>
                    </a:lnTo>
                    <a:lnTo>
                      <a:pt x="308491" y="409065"/>
                    </a:lnTo>
                    <a:lnTo>
                      <a:pt x="304651" y="404677"/>
                    </a:lnTo>
                    <a:lnTo>
                      <a:pt x="300628" y="402117"/>
                    </a:lnTo>
                    <a:lnTo>
                      <a:pt x="295690" y="400654"/>
                    </a:lnTo>
                    <a:lnTo>
                      <a:pt x="291667" y="401020"/>
                    </a:lnTo>
                    <a:lnTo>
                      <a:pt x="288010" y="398460"/>
                    </a:lnTo>
                    <a:lnTo>
                      <a:pt x="284901" y="398277"/>
                    </a:lnTo>
                    <a:lnTo>
                      <a:pt x="282524" y="396265"/>
                    </a:lnTo>
                    <a:lnTo>
                      <a:pt x="284718" y="392608"/>
                    </a:lnTo>
                    <a:lnTo>
                      <a:pt x="287461" y="390596"/>
                    </a:lnTo>
                    <a:lnTo>
                      <a:pt x="287461" y="383282"/>
                    </a:lnTo>
                    <a:lnTo>
                      <a:pt x="292033" y="381819"/>
                    </a:lnTo>
                    <a:lnTo>
                      <a:pt x="302273" y="382916"/>
                    </a:lnTo>
                    <a:lnTo>
                      <a:pt x="307393" y="380722"/>
                    </a:lnTo>
                    <a:lnTo>
                      <a:pt x="311050" y="377796"/>
                    </a:lnTo>
                    <a:lnTo>
                      <a:pt x="311599" y="371213"/>
                    </a:lnTo>
                    <a:lnTo>
                      <a:pt x="311599" y="349635"/>
                    </a:lnTo>
                    <a:lnTo>
                      <a:pt x="313428" y="342686"/>
                    </a:lnTo>
                    <a:lnTo>
                      <a:pt x="314159" y="337383"/>
                    </a:lnTo>
                    <a:lnTo>
                      <a:pt x="313428" y="334274"/>
                    </a:lnTo>
                    <a:lnTo>
                      <a:pt x="313428" y="329520"/>
                    </a:lnTo>
                    <a:lnTo>
                      <a:pt x="315256" y="330617"/>
                    </a:lnTo>
                    <a:lnTo>
                      <a:pt x="316719" y="326960"/>
                    </a:lnTo>
                    <a:lnTo>
                      <a:pt x="319645" y="321474"/>
                    </a:lnTo>
                    <a:lnTo>
                      <a:pt x="323302" y="318914"/>
                    </a:lnTo>
                    <a:lnTo>
                      <a:pt x="328606" y="319097"/>
                    </a:lnTo>
                    <a:lnTo>
                      <a:pt x="330617" y="316902"/>
                    </a:lnTo>
                    <a:lnTo>
                      <a:pt x="333177" y="304468"/>
                    </a:lnTo>
                    <a:lnTo>
                      <a:pt x="335188" y="298250"/>
                    </a:lnTo>
                    <a:lnTo>
                      <a:pt x="351281" y="275575"/>
                    </a:lnTo>
                    <a:lnTo>
                      <a:pt x="355852" y="271004"/>
                    </a:lnTo>
                    <a:lnTo>
                      <a:pt x="359692" y="269724"/>
                    </a:lnTo>
                    <a:lnTo>
                      <a:pt x="363167" y="266249"/>
                    </a:lnTo>
                    <a:lnTo>
                      <a:pt x="371030" y="239368"/>
                    </a:lnTo>
                    <a:lnTo>
                      <a:pt x="371213" y="232237"/>
                    </a:lnTo>
                    <a:lnTo>
                      <a:pt x="369932" y="224922"/>
                    </a:lnTo>
                    <a:lnTo>
                      <a:pt x="369932" y="215962"/>
                    </a:lnTo>
                    <a:lnTo>
                      <a:pt x="371578" y="207916"/>
                    </a:lnTo>
                    <a:lnTo>
                      <a:pt x="374870" y="201516"/>
                    </a:lnTo>
                    <a:lnTo>
                      <a:pt x="379076" y="185972"/>
                    </a:lnTo>
                    <a:lnTo>
                      <a:pt x="380721" y="175915"/>
                    </a:lnTo>
                    <a:lnTo>
                      <a:pt x="380721" y="172257"/>
                    </a:lnTo>
                    <a:lnTo>
                      <a:pt x="382733" y="162931"/>
                    </a:lnTo>
                    <a:lnTo>
                      <a:pt x="384379" y="158726"/>
                    </a:lnTo>
                    <a:lnTo>
                      <a:pt x="390596" y="158177"/>
                    </a:lnTo>
                    <a:lnTo>
                      <a:pt x="394436" y="155800"/>
                    </a:lnTo>
                    <a:lnTo>
                      <a:pt x="396996" y="152508"/>
                    </a:lnTo>
                    <a:lnTo>
                      <a:pt x="406323" y="147936"/>
                    </a:lnTo>
                    <a:lnTo>
                      <a:pt x="410163" y="146839"/>
                    </a:lnTo>
                    <a:lnTo>
                      <a:pt x="416380" y="144096"/>
                    </a:lnTo>
                    <a:lnTo>
                      <a:pt x="419671" y="137513"/>
                    </a:lnTo>
                    <a:lnTo>
                      <a:pt x="420586" y="132759"/>
                    </a:lnTo>
                    <a:lnTo>
                      <a:pt x="419123" y="128736"/>
                    </a:lnTo>
                    <a:lnTo>
                      <a:pt x="416928" y="128736"/>
                    </a:lnTo>
                    <a:lnTo>
                      <a:pt x="415466" y="127273"/>
                    </a:lnTo>
                    <a:lnTo>
                      <a:pt x="412905" y="128004"/>
                    </a:lnTo>
                    <a:lnTo>
                      <a:pt x="410711" y="122702"/>
                    </a:lnTo>
                    <a:lnTo>
                      <a:pt x="407968" y="120141"/>
                    </a:lnTo>
                    <a:lnTo>
                      <a:pt x="404676" y="119227"/>
                    </a:lnTo>
                    <a:lnTo>
                      <a:pt x="398094" y="116484"/>
                    </a:lnTo>
                    <a:lnTo>
                      <a:pt x="395168" y="114472"/>
                    </a:lnTo>
                    <a:lnTo>
                      <a:pt x="392425" y="110815"/>
                    </a:lnTo>
                    <a:lnTo>
                      <a:pt x="389499" y="96918"/>
                    </a:lnTo>
                    <a:lnTo>
                      <a:pt x="388402" y="86312"/>
                    </a:lnTo>
                    <a:lnTo>
                      <a:pt x="388402" y="71317"/>
                    </a:lnTo>
                    <a:lnTo>
                      <a:pt x="387488" y="53031"/>
                    </a:lnTo>
                    <a:lnTo>
                      <a:pt x="388950" y="53213"/>
                    </a:lnTo>
                    <a:lnTo>
                      <a:pt x="387670" y="50105"/>
                    </a:lnTo>
                    <a:lnTo>
                      <a:pt x="381087" y="42241"/>
                    </a:lnTo>
                    <a:lnTo>
                      <a:pt x="379990" y="36755"/>
                    </a:lnTo>
                    <a:lnTo>
                      <a:pt x="379442" y="29441"/>
                    </a:lnTo>
                    <a:lnTo>
                      <a:pt x="374322" y="21944"/>
                    </a:lnTo>
                    <a:lnTo>
                      <a:pt x="370115" y="19749"/>
                    </a:lnTo>
                    <a:lnTo>
                      <a:pt x="364812" y="13898"/>
                    </a:lnTo>
                    <a:lnTo>
                      <a:pt x="359692" y="10789"/>
                    </a:lnTo>
                    <a:lnTo>
                      <a:pt x="352926" y="8229"/>
                    </a:lnTo>
                    <a:lnTo>
                      <a:pt x="347258" y="0"/>
                    </a:lnTo>
                    <a:lnTo>
                      <a:pt x="337017" y="8778"/>
                    </a:lnTo>
                    <a:lnTo>
                      <a:pt x="330982" y="6583"/>
                    </a:lnTo>
                    <a:lnTo>
                      <a:pt x="324765" y="20298"/>
                    </a:lnTo>
                    <a:lnTo>
                      <a:pt x="311233" y="23772"/>
                    </a:lnTo>
                    <a:lnTo>
                      <a:pt x="307759" y="34927"/>
                    </a:lnTo>
                    <a:lnTo>
                      <a:pt x="295690" y="35841"/>
                    </a:lnTo>
                    <a:lnTo>
                      <a:pt x="286730" y="29624"/>
                    </a:lnTo>
                    <a:lnTo>
                      <a:pt x="242111" y="29441"/>
                    </a:lnTo>
                    <a:lnTo>
                      <a:pt x="243940" y="24504"/>
                    </a:lnTo>
                    <a:lnTo>
                      <a:pt x="243025" y="24504"/>
                    </a:lnTo>
                    <a:lnTo>
                      <a:pt x="242111" y="23955"/>
                    </a:lnTo>
                    <a:lnTo>
                      <a:pt x="240831" y="23772"/>
                    </a:lnTo>
                    <a:lnTo>
                      <a:pt x="237174" y="29441"/>
                    </a:lnTo>
                    <a:lnTo>
                      <a:pt x="224190" y="29258"/>
                    </a:lnTo>
                    <a:lnTo>
                      <a:pt x="200053" y="29258"/>
                    </a:lnTo>
                    <a:lnTo>
                      <a:pt x="175915" y="29258"/>
                    </a:lnTo>
                    <a:lnTo>
                      <a:pt x="151776" y="29258"/>
                    </a:lnTo>
                    <a:lnTo>
                      <a:pt x="127456" y="29258"/>
                    </a:lnTo>
                    <a:lnTo>
                      <a:pt x="103318" y="29258"/>
                    </a:lnTo>
                    <a:lnTo>
                      <a:pt x="79180" y="29258"/>
                    </a:lnTo>
                    <a:lnTo>
                      <a:pt x="79180" y="53213"/>
                    </a:lnTo>
                    <a:lnTo>
                      <a:pt x="79180" y="80094"/>
                    </a:lnTo>
                    <a:lnTo>
                      <a:pt x="54676" y="80277"/>
                    </a:lnTo>
                    <a:lnTo>
                      <a:pt x="54676" y="95455"/>
                    </a:lnTo>
                  </a:path>
                </a:pathLst>
              </a:custGeom>
              <a:grpFill/>
              <a:ln w="4020" cap="flat">
                <a:solidFill>
                  <a:srgbClr val="FFFFFF"/>
                </a:solidFill>
                <a:prstDash val="solid"/>
                <a:miter/>
              </a:ln>
            </p:spPr>
            <p:txBody>
              <a:bodyPr rtlCol="0" anchor="ctr"/>
              <a:lstStyle/>
              <a:p>
                <a:endParaRPr lang="en-GB" sz="1463"/>
              </a:p>
            </p:txBody>
          </p:sp>
          <p:sp>
            <p:nvSpPr>
              <p:cNvPr id="771" name="Freeform: Shape 770">
                <a:extLst>
                  <a:ext uri="{FF2B5EF4-FFF2-40B4-BE49-F238E27FC236}">
                    <a16:creationId xmlns:a16="http://schemas.microsoft.com/office/drawing/2014/main" id="{860BF675-8DA4-5382-A033-8F93995A75FA}"/>
                  </a:ext>
                </a:extLst>
              </p:cNvPr>
              <p:cNvSpPr/>
              <p:nvPr/>
            </p:nvSpPr>
            <p:spPr>
              <a:xfrm>
                <a:off x="5990408" y="3740084"/>
                <a:ext cx="404676" cy="310319"/>
              </a:xfrm>
              <a:custGeom>
                <a:avLst/>
                <a:gdLst>
                  <a:gd name="connsiteX0" fmla="*/ 103501 w 404676"/>
                  <a:gd name="connsiteY0" fmla="*/ 123250 h 310319"/>
                  <a:gd name="connsiteX1" fmla="*/ 103501 w 404676"/>
                  <a:gd name="connsiteY1" fmla="*/ 148302 h 310319"/>
                  <a:gd name="connsiteX2" fmla="*/ 103501 w 404676"/>
                  <a:gd name="connsiteY2" fmla="*/ 173172 h 310319"/>
                  <a:gd name="connsiteX3" fmla="*/ 103501 w 404676"/>
                  <a:gd name="connsiteY3" fmla="*/ 198041 h 310319"/>
                  <a:gd name="connsiteX4" fmla="*/ 101307 w 404676"/>
                  <a:gd name="connsiteY4" fmla="*/ 198773 h 310319"/>
                  <a:gd name="connsiteX5" fmla="*/ 96918 w 404676"/>
                  <a:gd name="connsiteY5" fmla="*/ 201333 h 310319"/>
                  <a:gd name="connsiteX6" fmla="*/ 95272 w 404676"/>
                  <a:gd name="connsiteY6" fmla="*/ 204076 h 310319"/>
                  <a:gd name="connsiteX7" fmla="*/ 94541 w 404676"/>
                  <a:gd name="connsiteY7" fmla="*/ 207367 h 310319"/>
                  <a:gd name="connsiteX8" fmla="*/ 88872 w 404676"/>
                  <a:gd name="connsiteY8" fmla="*/ 210659 h 310319"/>
                  <a:gd name="connsiteX9" fmla="*/ 87409 w 404676"/>
                  <a:gd name="connsiteY9" fmla="*/ 212122 h 310319"/>
                  <a:gd name="connsiteX10" fmla="*/ 86129 w 404676"/>
                  <a:gd name="connsiteY10" fmla="*/ 213585 h 310319"/>
                  <a:gd name="connsiteX11" fmla="*/ 86129 w 404676"/>
                  <a:gd name="connsiteY11" fmla="*/ 216145 h 310319"/>
                  <a:gd name="connsiteX12" fmla="*/ 80277 w 404676"/>
                  <a:gd name="connsiteY12" fmla="*/ 215047 h 310319"/>
                  <a:gd name="connsiteX13" fmla="*/ 74060 w 404676"/>
                  <a:gd name="connsiteY13" fmla="*/ 214864 h 310319"/>
                  <a:gd name="connsiteX14" fmla="*/ 74060 w 404676"/>
                  <a:gd name="connsiteY14" fmla="*/ 216693 h 310319"/>
                  <a:gd name="connsiteX15" fmla="*/ 71865 w 404676"/>
                  <a:gd name="connsiteY15" fmla="*/ 215962 h 310319"/>
                  <a:gd name="connsiteX16" fmla="*/ 31270 w 404676"/>
                  <a:gd name="connsiteY16" fmla="*/ 216693 h 310319"/>
                  <a:gd name="connsiteX17" fmla="*/ 19567 w 404676"/>
                  <a:gd name="connsiteY17" fmla="*/ 225654 h 310319"/>
                  <a:gd name="connsiteX18" fmla="*/ 2560 w 404676"/>
                  <a:gd name="connsiteY18" fmla="*/ 225654 h 310319"/>
                  <a:gd name="connsiteX19" fmla="*/ 1646 w 404676"/>
                  <a:gd name="connsiteY19" fmla="*/ 227665 h 310319"/>
                  <a:gd name="connsiteX20" fmla="*/ 1463 w 404676"/>
                  <a:gd name="connsiteY20" fmla="*/ 232968 h 310319"/>
                  <a:gd name="connsiteX21" fmla="*/ 0 w 404676"/>
                  <a:gd name="connsiteY21" fmla="*/ 237540 h 310319"/>
                  <a:gd name="connsiteX22" fmla="*/ 549 w 404676"/>
                  <a:gd name="connsiteY22" fmla="*/ 238819 h 310319"/>
                  <a:gd name="connsiteX23" fmla="*/ 5303 w 404676"/>
                  <a:gd name="connsiteY23" fmla="*/ 242660 h 310319"/>
                  <a:gd name="connsiteX24" fmla="*/ 5669 w 404676"/>
                  <a:gd name="connsiteY24" fmla="*/ 243757 h 310319"/>
                  <a:gd name="connsiteX25" fmla="*/ 5669 w 404676"/>
                  <a:gd name="connsiteY25" fmla="*/ 247780 h 310319"/>
                  <a:gd name="connsiteX26" fmla="*/ 6766 w 404676"/>
                  <a:gd name="connsiteY26" fmla="*/ 251254 h 310319"/>
                  <a:gd name="connsiteX27" fmla="*/ 12618 w 404676"/>
                  <a:gd name="connsiteY27" fmla="*/ 257837 h 310319"/>
                  <a:gd name="connsiteX28" fmla="*/ 20664 w 404676"/>
                  <a:gd name="connsiteY28" fmla="*/ 264421 h 310319"/>
                  <a:gd name="connsiteX29" fmla="*/ 23224 w 404676"/>
                  <a:gd name="connsiteY29" fmla="*/ 268809 h 310319"/>
                  <a:gd name="connsiteX30" fmla="*/ 25967 w 404676"/>
                  <a:gd name="connsiteY30" fmla="*/ 275209 h 310319"/>
                  <a:gd name="connsiteX31" fmla="*/ 27795 w 404676"/>
                  <a:gd name="connsiteY31" fmla="*/ 278318 h 310319"/>
                  <a:gd name="connsiteX32" fmla="*/ 32915 w 404676"/>
                  <a:gd name="connsiteY32" fmla="*/ 284170 h 310319"/>
                  <a:gd name="connsiteX33" fmla="*/ 36207 w 404676"/>
                  <a:gd name="connsiteY33" fmla="*/ 285998 h 310319"/>
                  <a:gd name="connsiteX34" fmla="*/ 40962 w 404676"/>
                  <a:gd name="connsiteY34" fmla="*/ 287461 h 310319"/>
                  <a:gd name="connsiteX35" fmla="*/ 42973 w 404676"/>
                  <a:gd name="connsiteY35" fmla="*/ 287461 h 310319"/>
                  <a:gd name="connsiteX36" fmla="*/ 44985 w 404676"/>
                  <a:gd name="connsiteY36" fmla="*/ 286730 h 310319"/>
                  <a:gd name="connsiteX37" fmla="*/ 47362 w 404676"/>
                  <a:gd name="connsiteY37" fmla="*/ 284353 h 310319"/>
                  <a:gd name="connsiteX38" fmla="*/ 49373 w 404676"/>
                  <a:gd name="connsiteY38" fmla="*/ 284170 h 310319"/>
                  <a:gd name="connsiteX39" fmla="*/ 51933 w 404676"/>
                  <a:gd name="connsiteY39" fmla="*/ 285450 h 310319"/>
                  <a:gd name="connsiteX40" fmla="*/ 55042 w 404676"/>
                  <a:gd name="connsiteY40" fmla="*/ 290387 h 310319"/>
                  <a:gd name="connsiteX41" fmla="*/ 55408 w 404676"/>
                  <a:gd name="connsiteY41" fmla="*/ 291667 h 310319"/>
                  <a:gd name="connsiteX42" fmla="*/ 54859 w 404676"/>
                  <a:gd name="connsiteY42" fmla="*/ 292764 h 310319"/>
                  <a:gd name="connsiteX43" fmla="*/ 52665 w 404676"/>
                  <a:gd name="connsiteY43" fmla="*/ 292399 h 310319"/>
                  <a:gd name="connsiteX44" fmla="*/ 51202 w 404676"/>
                  <a:gd name="connsiteY44" fmla="*/ 293130 h 310319"/>
                  <a:gd name="connsiteX45" fmla="*/ 50470 w 404676"/>
                  <a:gd name="connsiteY45" fmla="*/ 294593 h 310319"/>
                  <a:gd name="connsiteX46" fmla="*/ 51019 w 404676"/>
                  <a:gd name="connsiteY46" fmla="*/ 296239 h 310319"/>
                  <a:gd name="connsiteX47" fmla="*/ 54128 w 404676"/>
                  <a:gd name="connsiteY47" fmla="*/ 299896 h 310319"/>
                  <a:gd name="connsiteX48" fmla="*/ 58882 w 404676"/>
                  <a:gd name="connsiteY48" fmla="*/ 304650 h 310319"/>
                  <a:gd name="connsiteX49" fmla="*/ 62174 w 404676"/>
                  <a:gd name="connsiteY49" fmla="*/ 302456 h 310319"/>
                  <a:gd name="connsiteX50" fmla="*/ 59065 w 404676"/>
                  <a:gd name="connsiteY50" fmla="*/ 298616 h 310319"/>
                  <a:gd name="connsiteX51" fmla="*/ 58882 w 404676"/>
                  <a:gd name="connsiteY51" fmla="*/ 296422 h 310319"/>
                  <a:gd name="connsiteX52" fmla="*/ 64368 w 404676"/>
                  <a:gd name="connsiteY52" fmla="*/ 295141 h 310319"/>
                  <a:gd name="connsiteX53" fmla="*/ 66562 w 404676"/>
                  <a:gd name="connsiteY53" fmla="*/ 294959 h 310319"/>
                  <a:gd name="connsiteX54" fmla="*/ 70037 w 404676"/>
                  <a:gd name="connsiteY54" fmla="*/ 292947 h 310319"/>
                  <a:gd name="connsiteX55" fmla="*/ 71317 w 404676"/>
                  <a:gd name="connsiteY55" fmla="*/ 293679 h 310319"/>
                  <a:gd name="connsiteX56" fmla="*/ 76620 w 404676"/>
                  <a:gd name="connsiteY56" fmla="*/ 298616 h 310319"/>
                  <a:gd name="connsiteX57" fmla="*/ 82289 w 404676"/>
                  <a:gd name="connsiteY57" fmla="*/ 304650 h 310319"/>
                  <a:gd name="connsiteX58" fmla="*/ 85580 w 404676"/>
                  <a:gd name="connsiteY58" fmla="*/ 306479 h 310319"/>
                  <a:gd name="connsiteX59" fmla="*/ 89603 w 404676"/>
                  <a:gd name="connsiteY59" fmla="*/ 310319 h 310319"/>
                  <a:gd name="connsiteX60" fmla="*/ 89969 w 404676"/>
                  <a:gd name="connsiteY60" fmla="*/ 306845 h 310319"/>
                  <a:gd name="connsiteX61" fmla="*/ 88872 w 404676"/>
                  <a:gd name="connsiteY61" fmla="*/ 295325 h 310319"/>
                  <a:gd name="connsiteX62" fmla="*/ 89420 w 404676"/>
                  <a:gd name="connsiteY62" fmla="*/ 291118 h 310319"/>
                  <a:gd name="connsiteX63" fmla="*/ 90518 w 404676"/>
                  <a:gd name="connsiteY63" fmla="*/ 288924 h 310319"/>
                  <a:gd name="connsiteX64" fmla="*/ 92346 w 404676"/>
                  <a:gd name="connsiteY64" fmla="*/ 286913 h 310319"/>
                  <a:gd name="connsiteX65" fmla="*/ 95638 w 404676"/>
                  <a:gd name="connsiteY65" fmla="*/ 285084 h 310319"/>
                  <a:gd name="connsiteX66" fmla="*/ 98198 w 404676"/>
                  <a:gd name="connsiteY66" fmla="*/ 282341 h 310319"/>
                  <a:gd name="connsiteX67" fmla="*/ 101307 w 404676"/>
                  <a:gd name="connsiteY67" fmla="*/ 275758 h 310319"/>
                  <a:gd name="connsiteX68" fmla="*/ 102586 w 404676"/>
                  <a:gd name="connsiteY68" fmla="*/ 267346 h 310319"/>
                  <a:gd name="connsiteX69" fmla="*/ 103501 w 404676"/>
                  <a:gd name="connsiteY69" fmla="*/ 265883 h 310319"/>
                  <a:gd name="connsiteX70" fmla="*/ 111181 w 404676"/>
                  <a:gd name="connsiteY70" fmla="*/ 260215 h 310319"/>
                  <a:gd name="connsiteX71" fmla="*/ 120141 w 404676"/>
                  <a:gd name="connsiteY71" fmla="*/ 257837 h 310319"/>
                  <a:gd name="connsiteX72" fmla="*/ 128187 w 404676"/>
                  <a:gd name="connsiteY72" fmla="*/ 258203 h 310319"/>
                  <a:gd name="connsiteX73" fmla="*/ 131113 w 404676"/>
                  <a:gd name="connsiteY73" fmla="*/ 257472 h 310319"/>
                  <a:gd name="connsiteX74" fmla="*/ 134953 w 404676"/>
                  <a:gd name="connsiteY74" fmla="*/ 256192 h 310319"/>
                  <a:gd name="connsiteX75" fmla="*/ 141719 w 404676"/>
                  <a:gd name="connsiteY75" fmla="*/ 256557 h 310319"/>
                  <a:gd name="connsiteX76" fmla="*/ 159091 w 404676"/>
                  <a:gd name="connsiteY76" fmla="*/ 265152 h 310319"/>
                  <a:gd name="connsiteX77" fmla="*/ 169515 w 404676"/>
                  <a:gd name="connsiteY77" fmla="*/ 274844 h 310319"/>
                  <a:gd name="connsiteX78" fmla="*/ 172623 w 404676"/>
                  <a:gd name="connsiteY78" fmla="*/ 277221 h 310319"/>
                  <a:gd name="connsiteX79" fmla="*/ 174817 w 404676"/>
                  <a:gd name="connsiteY79" fmla="*/ 278318 h 310319"/>
                  <a:gd name="connsiteX80" fmla="*/ 178840 w 404676"/>
                  <a:gd name="connsiteY80" fmla="*/ 278318 h 310319"/>
                  <a:gd name="connsiteX81" fmla="*/ 181766 w 404676"/>
                  <a:gd name="connsiteY81" fmla="*/ 273930 h 310319"/>
                  <a:gd name="connsiteX82" fmla="*/ 189447 w 404676"/>
                  <a:gd name="connsiteY82" fmla="*/ 270089 h 310319"/>
                  <a:gd name="connsiteX83" fmla="*/ 193835 w 404676"/>
                  <a:gd name="connsiteY83" fmla="*/ 268809 h 310319"/>
                  <a:gd name="connsiteX84" fmla="*/ 199687 w 404676"/>
                  <a:gd name="connsiteY84" fmla="*/ 268809 h 310319"/>
                  <a:gd name="connsiteX85" fmla="*/ 207550 w 404676"/>
                  <a:gd name="connsiteY85" fmla="*/ 273015 h 310319"/>
                  <a:gd name="connsiteX86" fmla="*/ 218339 w 404676"/>
                  <a:gd name="connsiteY86" fmla="*/ 279781 h 310319"/>
                  <a:gd name="connsiteX87" fmla="*/ 223825 w 404676"/>
                  <a:gd name="connsiteY87" fmla="*/ 281610 h 310319"/>
                  <a:gd name="connsiteX88" fmla="*/ 234797 w 404676"/>
                  <a:gd name="connsiteY88" fmla="*/ 283073 h 310319"/>
                  <a:gd name="connsiteX89" fmla="*/ 240465 w 404676"/>
                  <a:gd name="connsiteY89" fmla="*/ 281975 h 310319"/>
                  <a:gd name="connsiteX90" fmla="*/ 247414 w 404676"/>
                  <a:gd name="connsiteY90" fmla="*/ 277587 h 310319"/>
                  <a:gd name="connsiteX91" fmla="*/ 255277 w 404676"/>
                  <a:gd name="connsiteY91" fmla="*/ 271004 h 310319"/>
                  <a:gd name="connsiteX92" fmla="*/ 259300 w 404676"/>
                  <a:gd name="connsiteY92" fmla="*/ 268809 h 310319"/>
                  <a:gd name="connsiteX93" fmla="*/ 271004 w 404676"/>
                  <a:gd name="connsiteY93" fmla="*/ 268626 h 310319"/>
                  <a:gd name="connsiteX94" fmla="*/ 279781 w 404676"/>
                  <a:gd name="connsiteY94" fmla="*/ 269541 h 310319"/>
                  <a:gd name="connsiteX95" fmla="*/ 284353 w 404676"/>
                  <a:gd name="connsiteY95" fmla="*/ 267895 h 310319"/>
                  <a:gd name="connsiteX96" fmla="*/ 293679 w 404676"/>
                  <a:gd name="connsiteY96" fmla="*/ 267163 h 310319"/>
                  <a:gd name="connsiteX97" fmla="*/ 296605 w 404676"/>
                  <a:gd name="connsiteY97" fmla="*/ 267895 h 310319"/>
                  <a:gd name="connsiteX98" fmla="*/ 300079 w 404676"/>
                  <a:gd name="connsiteY98" fmla="*/ 270089 h 310319"/>
                  <a:gd name="connsiteX99" fmla="*/ 303919 w 404676"/>
                  <a:gd name="connsiteY99" fmla="*/ 271004 h 310319"/>
                  <a:gd name="connsiteX100" fmla="*/ 306479 w 404676"/>
                  <a:gd name="connsiteY100" fmla="*/ 272832 h 310319"/>
                  <a:gd name="connsiteX101" fmla="*/ 311600 w 404676"/>
                  <a:gd name="connsiteY101" fmla="*/ 272467 h 310319"/>
                  <a:gd name="connsiteX102" fmla="*/ 314525 w 404676"/>
                  <a:gd name="connsiteY102" fmla="*/ 270638 h 310319"/>
                  <a:gd name="connsiteX103" fmla="*/ 318914 w 404676"/>
                  <a:gd name="connsiteY103" fmla="*/ 266432 h 310319"/>
                  <a:gd name="connsiteX104" fmla="*/ 319097 w 404676"/>
                  <a:gd name="connsiteY104" fmla="*/ 265518 h 310319"/>
                  <a:gd name="connsiteX105" fmla="*/ 322023 w 404676"/>
                  <a:gd name="connsiteY105" fmla="*/ 263689 h 310319"/>
                  <a:gd name="connsiteX106" fmla="*/ 324949 w 404676"/>
                  <a:gd name="connsiteY106" fmla="*/ 262958 h 310319"/>
                  <a:gd name="connsiteX107" fmla="*/ 328423 w 404676"/>
                  <a:gd name="connsiteY107" fmla="*/ 263140 h 310319"/>
                  <a:gd name="connsiteX108" fmla="*/ 330983 w 404676"/>
                  <a:gd name="connsiteY108" fmla="*/ 257289 h 310319"/>
                  <a:gd name="connsiteX109" fmla="*/ 331715 w 404676"/>
                  <a:gd name="connsiteY109" fmla="*/ 257472 h 310319"/>
                  <a:gd name="connsiteX110" fmla="*/ 332629 w 404676"/>
                  <a:gd name="connsiteY110" fmla="*/ 256009 h 310319"/>
                  <a:gd name="connsiteX111" fmla="*/ 330434 w 404676"/>
                  <a:gd name="connsiteY111" fmla="*/ 254180 h 310319"/>
                  <a:gd name="connsiteX112" fmla="*/ 328972 w 404676"/>
                  <a:gd name="connsiteY112" fmla="*/ 251437 h 310319"/>
                  <a:gd name="connsiteX113" fmla="*/ 328972 w 404676"/>
                  <a:gd name="connsiteY113" fmla="*/ 248877 h 310319"/>
                  <a:gd name="connsiteX114" fmla="*/ 330983 w 404676"/>
                  <a:gd name="connsiteY114" fmla="*/ 245586 h 310319"/>
                  <a:gd name="connsiteX115" fmla="*/ 334092 w 404676"/>
                  <a:gd name="connsiteY115" fmla="*/ 243574 h 310319"/>
                  <a:gd name="connsiteX116" fmla="*/ 336103 w 404676"/>
                  <a:gd name="connsiteY116" fmla="*/ 243026 h 310319"/>
                  <a:gd name="connsiteX117" fmla="*/ 338115 w 404676"/>
                  <a:gd name="connsiteY117" fmla="*/ 241928 h 310319"/>
                  <a:gd name="connsiteX118" fmla="*/ 337383 w 404676"/>
                  <a:gd name="connsiteY118" fmla="*/ 236808 h 310319"/>
                  <a:gd name="connsiteX119" fmla="*/ 339395 w 404676"/>
                  <a:gd name="connsiteY119" fmla="*/ 234614 h 310319"/>
                  <a:gd name="connsiteX120" fmla="*/ 343235 w 404676"/>
                  <a:gd name="connsiteY120" fmla="*/ 234065 h 310319"/>
                  <a:gd name="connsiteX121" fmla="*/ 342869 w 404676"/>
                  <a:gd name="connsiteY121" fmla="*/ 229311 h 310319"/>
                  <a:gd name="connsiteX122" fmla="*/ 345612 w 404676"/>
                  <a:gd name="connsiteY122" fmla="*/ 228214 h 310319"/>
                  <a:gd name="connsiteX123" fmla="*/ 345612 w 404676"/>
                  <a:gd name="connsiteY123" fmla="*/ 223276 h 310319"/>
                  <a:gd name="connsiteX124" fmla="*/ 386756 w 404676"/>
                  <a:gd name="connsiteY124" fmla="*/ 177926 h 310319"/>
                  <a:gd name="connsiteX125" fmla="*/ 388402 w 404676"/>
                  <a:gd name="connsiteY125" fmla="*/ 175366 h 310319"/>
                  <a:gd name="connsiteX126" fmla="*/ 391145 w 404676"/>
                  <a:gd name="connsiteY126" fmla="*/ 130382 h 310319"/>
                  <a:gd name="connsiteX127" fmla="*/ 397911 w 404676"/>
                  <a:gd name="connsiteY127" fmla="*/ 93992 h 310319"/>
                  <a:gd name="connsiteX128" fmla="*/ 404677 w 404676"/>
                  <a:gd name="connsiteY128" fmla="*/ 83020 h 310319"/>
                  <a:gd name="connsiteX129" fmla="*/ 393888 w 404676"/>
                  <a:gd name="connsiteY129" fmla="*/ 77351 h 310319"/>
                  <a:gd name="connsiteX130" fmla="*/ 390597 w 404676"/>
                  <a:gd name="connsiteY130" fmla="*/ 75157 h 310319"/>
                  <a:gd name="connsiteX131" fmla="*/ 388036 w 404676"/>
                  <a:gd name="connsiteY131" fmla="*/ 72231 h 310319"/>
                  <a:gd name="connsiteX132" fmla="*/ 386025 w 404676"/>
                  <a:gd name="connsiteY132" fmla="*/ 69122 h 310319"/>
                  <a:gd name="connsiteX133" fmla="*/ 384379 w 404676"/>
                  <a:gd name="connsiteY133" fmla="*/ 64368 h 310319"/>
                  <a:gd name="connsiteX134" fmla="*/ 382733 w 404676"/>
                  <a:gd name="connsiteY134" fmla="*/ 61076 h 310319"/>
                  <a:gd name="connsiteX135" fmla="*/ 382551 w 404676"/>
                  <a:gd name="connsiteY135" fmla="*/ 59614 h 310319"/>
                  <a:gd name="connsiteX136" fmla="*/ 380356 w 404676"/>
                  <a:gd name="connsiteY136" fmla="*/ 55225 h 310319"/>
                  <a:gd name="connsiteX137" fmla="*/ 379442 w 404676"/>
                  <a:gd name="connsiteY137" fmla="*/ 52665 h 310319"/>
                  <a:gd name="connsiteX138" fmla="*/ 379442 w 404676"/>
                  <a:gd name="connsiteY138" fmla="*/ 13715 h 310319"/>
                  <a:gd name="connsiteX139" fmla="*/ 371579 w 404676"/>
                  <a:gd name="connsiteY139" fmla="*/ 16092 h 310319"/>
                  <a:gd name="connsiteX140" fmla="*/ 368653 w 404676"/>
                  <a:gd name="connsiteY140" fmla="*/ 11520 h 310319"/>
                  <a:gd name="connsiteX141" fmla="*/ 366824 w 404676"/>
                  <a:gd name="connsiteY141" fmla="*/ 9875 h 310319"/>
                  <a:gd name="connsiteX142" fmla="*/ 360241 w 404676"/>
                  <a:gd name="connsiteY142" fmla="*/ 6583 h 310319"/>
                  <a:gd name="connsiteX143" fmla="*/ 358413 w 404676"/>
                  <a:gd name="connsiteY143" fmla="*/ 4389 h 310319"/>
                  <a:gd name="connsiteX144" fmla="*/ 356035 w 404676"/>
                  <a:gd name="connsiteY144" fmla="*/ 3109 h 310319"/>
                  <a:gd name="connsiteX145" fmla="*/ 352012 w 404676"/>
                  <a:gd name="connsiteY145" fmla="*/ 2194 h 310319"/>
                  <a:gd name="connsiteX146" fmla="*/ 333726 w 404676"/>
                  <a:gd name="connsiteY146" fmla="*/ 366 h 310319"/>
                  <a:gd name="connsiteX147" fmla="*/ 313977 w 404676"/>
                  <a:gd name="connsiteY147" fmla="*/ 914 h 310319"/>
                  <a:gd name="connsiteX148" fmla="*/ 299530 w 404676"/>
                  <a:gd name="connsiteY148" fmla="*/ 0 h 310319"/>
                  <a:gd name="connsiteX149" fmla="*/ 297885 w 404676"/>
                  <a:gd name="connsiteY149" fmla="*/ 183 h 310319"/>
                  <a:gd name="connsiteX150" fmla="*/ 295873 w 404676"/>
                  <a:gd name="connsiteY150" fmla="*/ 1463 h 310319"/>
                  <a:gd name="connsiteX151" fmla="*/ 283621 w 404676"/>
                  <a:gd name="connsiteY151" fmla="*/ 9875 h 310319"/>
                  <a:gd name="connsiteX152" fmla="*/ 263506 w 404676"/>
                  <a:gd name="connsiteY152" fmla="*/ 23772 h 310319"/>
                  <a:gd name="connsiteX153" fmla="*/ 243391 w 404676"/>
                  <a:gd name="connsiteY153" fmla="*/ 37853 h 310319"/>
                  <a:gd name="connsiteX154" fmla="*/ 223094 w 404676"/>
                  <a:gd name="connsiteY154" fmla="*/ 51567 h 310319"/>
                  <a:gd name="connsiteX155" fmla="*/ 202796 w 404676"/>
                  <a:gd name="connsiteY155" fmla="*/ 65648 h 310319"/>
                  <a:gd name="connsiteX156" fmla="*/ 182681 w 404676"/>
                  <a:gd name="connsiteY156" fmla="*/ 79363 h 310319"/>
                  <a:gd name="connsiteX157" fmla="*/ 162383 w 404676"/>
                  <a:gd name="connsiteY157" fmla="*/ 93260 h 310319"/>
                  <a:gd name="connsiteX158" fmla="*/ 142268 w 404676"/>
                  <a:gd name="connsiteY158" fmla="*/ 107158 h 310319"/>
                  <a:gd name="connsiteX159" fmla="*/ 136050 w 404676"/>
                  <a:gd name="connsiteY159" fmla="*/ 108987 h 310319"/>
                  <a:gd name="connsiteX160" fmla="*/ 106792 w 404676"/>
                  <a:gd name="connsiteY160" fmla="*/ 116118 h 310319"/>
                  <a:gd name="connsiteX161" fmla="*/ 102952 w 404676"/>
                  <a:gd name="connsiteY161" fmla="*/ 116484 h 310319"/>
                  <a:gd name="connsiteX162" fmla="*/ 102952 w 404676"/>
                  <a:gd name="connsiteY162" fmla="*/ 117581 h 310319"/>
                  <a:gd name="connsiteX163" fmla="*/ 103501 w 404676"/>
                  <a:gd name="connsiteY163" fmla="*/ 117764 h 310319"/>
                  <a:gd name="connsiteX164" fmla="*/ 103501 w 404676"/>
                  <a:gd name="connsiteY164" fmla="*/ 123250 h 31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04676" h="310319">
                    <a:moveTo>
                      <a:pt x="103501" y="123250"/>
                    </a:moveTo>
                    <a:lnTo>
                      <a:pt x="103501" y="148302"/>
                    </a:lnTo>
                    <a:lnTo>
                      <a:pt x="103501" y="173172"/>
                    </a:lnTo>
                    <a:lnTo>
                      <a:pt x="103501" y="198041"/>
                    </a:lnTo>
                    <a:lnTo>
                      <a:pt x="101307" y="198773"/>
                    </a:lnTo>
                    <a:lnTo>
                      <a:pt x="96918" y="201333"/>
                    </a:lnTo>
                    <a:lnTo>
                      <a:pt x="95272" y="204076"/>
                    </a:lnTo>
                    <a:lnTo>
                      <a:pt x="94541" y="207367"/>
                    </a:lnTo>
                    <a:lnTo>
                      <a:pt x="88872" y="210659"/>
                    </a:lnTo>
                    <a:lnTo>
                      <a:pt x="87409" y="212122"/>
                    </a:lnTo>
                    <a:lnTo>
                      <a:pt x="86129" y="213585"/>
                    </a:lnTo>
                    <a:lnTo>
                      <a:pt x="86129" y="216145"/>
                    </a:lnTo>
                    <a:lnTo>
                      <a:pt x="80277" y="215047"/>
                    </a:lnTo>
                    <a:lnTo>
                      <a:pt x="74060" y="214864"/>
                    </a:lnTo>
                    <a:lnTo>
                      <a:pt x="74060" y="216693"/>
                    </a:lnTo>
                    <a:lnTo>
                      <a:pt x="71865" y="215962"/>
                    </a:lnTo>
                    <a:lnTo>
                      <a:pt x="31270" y="216693"/>
                    </a:lnTo>
                    <a:lnTo>
                      <a:pt x="19567" y="225654"/>
                    </a:lnTo>
                    <a:lnTo>
                      <a:pt x="2560" y="225654"/>
                    </a:lnTo>
                    <a:lnTo>
                      <a:pt x="1646" y="227665"/>
                    </a:lnTo>
                    <a:lnTo>
                      <a:pt x="1463" y="232968"/>
                    </a:lnTo>
                    <a:lnTo>
                      <a:pt x="0" y="237540"/>
                    </a:lnTo>
                    <a:lnTo>
                      <a:pt x="549" y="238819"/>
                    </a:lnTo>
                    <a:lnTo>
                      <a:pt x="5303" y="242660"/>
                    </a:lnTo>
                    <a:lnTo>
                      <a:pt x="5669" y="243757"/>
                    </a:lnTo>
                    <a:lnTo>
                      <a:pt x="5669" y="247780"/>
                    </a:lnTo>
                    <a:lnTo>
                      <a:pt x="6766" y="251254"/>
                    </a:lnTo>
                    <a:lnTo>
                      <a:pt x="12618" y="257837"/>
                    </a:lnTo>
                    <a:lnTo>
                      <a:pt x="20664" y="264421"/>
                    </a:lnTo>
                    <a:lnTo>
                      <a:pt x="23224" y="268809"/>
                    </a:lnTo>
                    <a:lnTo>
                      <a:pt x="25967" y="275209"/>
                    </a:lnTo>
                    <a:lnTo>
                      <a:pt x="27795" y="278318"/>
                    </a:lnTo>
                    <a:lnTo>
                      <a:pt x="32915" y="284170"/>
                    </a:lnTo>
                    <a:lnTo>
                      <a:pt x="36207" y="285998"/>
                    </a:lnTo>
                    <a:lnTo>
                      <a:pt x="40962" y="287461"/>
                    </a:lnTo>
                    <a:lnTo>
                      <a:pt x="42973" y="287461"/>
                    </a:lnTo>
                    <a:lnTo>
                      <a:pt x="44985" y="286730"/>
                    </a:lnTo>
                    <a:lnTo>
                      <a:pt x="47362" y="284353"/>
                    </a:lnTo>
                    <a:lnTo>
                      <a:pt x="49373" y="284170"/>
                    </a:lnTo>
                    <a:lnTo>
                      <a:pt x="51933" y="285450"/>
                    </a:lnTo>
                    <a:lnTo>
                      <a:pt x="55042" y="290387"/>
                    </a:lnTo>
                    <a:lnTo>
                      <a:pt x="55408" y="291667"/>
                    </a:lnTo>
                    <a:lnTo>
                      <a:pt x="54859" y="292764"/>
                    </a:lnTo>
                    <a:lnTo>
                      <a:pt x="52665" y="292399"/>
                    </a:lnTo>
                    <a:lnTo>
                      <a:pt x="51202" y="293130"/>
                    </a:lnTo>
                    <a:lnTo>
                      <a:pt x="50470" y="294593"/>
                    </a:lnTo>
                    <a:lnTo>
                      <a:pt x="51019" y="296239"/>
                    </a:lnTo>
                    <a:lnTo>
                      <a:pt x="54128" y="299896"/>
                    </a:lnTo>
                    <a:lnTo>
                      <a:pt x="58882" y="304650"/>
                    </a:lnTo>
                    <a:lnTo>
                      <a:pt x="62174" y="302456"/>
                    </a:lnTo>
                    <a:lnTo>
                      <a:pt x="59065" y="298616"/>
                    </a:lnTo>
                    <a:lnTo>
                      <a:pt x="58882" y="296422"/>
                    </a:lnTo>
                    <a:lnTo>
                      <a:pt x="64368" y="295141"/>
                    </a:lnTo>
                    <a:lnTo>
                      <a:pt x="66562" y="294959"/>
                    </a:lnTo>
                    <a:lnTo>
                      <a:pt x="70037" y="292947"/>
                    </a:lnTo>
                    <a:lnTo>
                      <a:pt x="71317" y="293679"/>
                    </a:lnTo>
                    <a:lnTo>
                      <a:pt x="76620" y="298616"/>
                    </a:lnTo>
                    <a:lnTo>
                      <a:pt x="82289" y="304650"/>
                    </a:lnTo>
                    <a:lnTo>
                      <a:pt x="85580" y="306479"/>
                    </a:lnTo>
                    <a:lnTo>
                      <a:pt x="89603" y="310319"/>
                    </a:lnTo>
                    <a:lnTo>
                      <a:pt x="89969" y="306845"/>
                    </a:lnTo>
                    <a:lnTo>
                      <a:pt x="88872" y="295325"/>
                    </a:lnTo>
                    <a:lnTo>
                      <a:pt x="89420" y="291118"/>
                    </a:lnTo>
                    <a:lnTo>
                      <a:pt x="90518" y="288924"/>
                    </a:lnTo>
                    <a:lnTo>
                      <a:pt x="92346" y="286913"/>
                    </a:lnTo>
                    <a:lnTo>
                      <a:pt x="95638" y="285084"/>
                    </a:lnTo>
                    <a:lnTo>
                      <a:pt x="98198" y="282341"/>
                    </a:lnTo>
                    <a:lnTo>
                      <a:pt x="101307" y="275758"/>
                    </a:lnTo>
                    <a:lnTo>
                      <a:pt x="102586" y="267346"/>
                    </a:lnTo>
                    <a:lnTo>
                      <a:pt x="103501" y="265883"/>
                    </a:lnTo>
                    <a:lnTo>
                      <a:pt x="111181" y="260215"/>
                    </a:lnTo>
                    <a:lnTo>
                      <a:pt x="120141" y="257837"/>
                    </a:lnTo>
                    <a:lnTo>
                      <a:pt x="128187" y="258203"/>
                    </a:lnTo>
                    <a:lnTo>
                      <a:pt x="131113" y="257472"/>
                    </a:lnTo>
                    <a:lnTo>
                      <a:pt x="134953" y="256192"/>
                    </a:lnTo>
                    <a:lnTo>
                      <a:pt x="141719" y="256557"/>
                    </a:lnTo>
                    <a:lnTo>
                      <a:pt x="159091" y="265152"/>
                    </a:lnTo>
                    <a:lnTo>
                      <a:pt x="169515" y="274844"/>
                    </a:lnTo>
                    <a:lnTo>
                      <a:pt x="172623" y="277221"/>
                    </a:lnTo>
                    <a:lnTo>
                      <a:pt x="174817" y="278318"/>
                    </a:lnTo>
                    <a:lnTo>
                      <a:pt x="178840" y="278318"/>
                    </a:lnTo>
                    <a:lnTo>
                      <a:pt x="181766" y="273930"/>
                    </a:lnTo>
                    <a:lnTo>
                      <a:pt x="189447" y="270089"/>
                    </a:lnTo>
                    <a:lnTo>
                      <a:pt x="193835" y="268809"/>
                    </a:lnTo>
                    <a:lnTo>
                      <a:pt x="199687" y="268809"/>
                    </a:lnTo>
                    <a:lnTo>
                      <a:pt x="207550" y="273015"/>
                    </a:lnTo>
                    <a:lnTo>
                      <a:pt x="218339" y="279781"/>
                    </a:lnTo>
                    <a:lnTo>
                      <a:pt x="223825" y="281610"/>
                    </a:lnTo>
                    <a:lnTo>
                      <a:pt x="234797" y="283073"/>
                    </a:lnTo>
                    <a:lnTo>
                      <a:pt x="240465" y="281975"/>
                    </a:lnTo>
                    <a:lnTo>
                      <a:pt x="247414" y="277587"/>
                    </a:lnTo>
                    <a:lnTo>
                      <a:pt x="255277" y="271004"/>
                    </a:lnTo>
                    <a:lnTo>
                      <a:pt x="259300" y="268809"/>
                    </a:lnTo>
                    <a:lnTo>
                      <a:pt x="271004" y="268626"/>
                    </a:lnTo>
                    <a:lnTo>
                      <a:pt x="279781" y="269541"/>
                    </a:lnTo>
                    <a:lnTo>
                      <a:pt x="284353" y="267895"/>
                    </a:lnTo>
                    <a:lnTo>
                      <a:pt x="293679" y="267163"/>
                    </a:lnTo>
                    <a:lnTo>
                      <a:pt x="296605" y="267895"/>
                    </a:lnTo>
                    <a:lnTo>
                      <a:pt x="300079" y="270089"/>
                    </a:lnTo>
                    <a:lnTo>
                      <a:pt x="303919" y="271004"/>
                    </a:lnTo>
                    <a:lnTo>
                      <a:pt x="306479" y="272832"/>
                    </a:lnTo>
                    <a:lnTo>
                      <a:pt x="311600" y="272467"/>
                    </a:lnTo>
                    <a:lnTo>
                      <a:pt x="314525" y="270638"/>
                    </a:lnTo>
                    <a:lnTo>
                      <a:pt x="318914" y="266432"/>
                    </a:lnTo>
                    <a:lnTo>
                      <a:pt x="319097" y="265518"/>
                    </a:lnTo>
                    <a:lnTo>
                      <a:pt x="322023" y="263689"/>
                    </a:lnTo>
                    <a:lnTo>
                      <a:pt x="324949" y="262958"/>
                    </a:lnTo>
                    <a:lnTo>
                      <a:pt x="328423" y="263140"/>
                    </a:lnTo>
                    <a:lnTo>
                      <a:pt x="330983" y="257289"/>
                    </a:lnTo>
                    <a:lnTo>
                      <a:pt x="331715" y="257472"/>
                    </a:lnTo>
                    <a:lnTo>
                      <a:pt x="332629" y="256009"/>
                    </a:lnTo>
                    <a:lnTo>
                      <a:pt x="330434" y="254180"/>
                    </a:lnTo>
                    <a:lnTo>
                      <a:pt x="328972" y="251437"/>
                    </a:lnTo>
                    <a:lnTo>
                      <a:pt x="328972" y="248877"/>
                    </a:lnTo>
                    <a:lnTo>
                      <a:pt x="330983" y="245586"/>
                    </a:lnTo>
                    <a:lnTo>
                      <a:pt x="334092" y="243574"/>
                    </a:lnTo>
                    <a:lnTo>
                      <a:pt x="336103" y="243026"/>
                    </a:lnTo>
                    <a:lnTo>
                      <a:pt x="338115" y="241928"/>
                    </a:lnTo>
                    <a:lnTo>
                      <a:pt x="337383" y="236808"/>
                    </a:lnTo>
                    <a:lnTo>
                      <a:pt x="339395" y="234614"/>
                    </a:lnTo>
                    <a:lnTo>
                      <a:pt x="343235" y="234065"/>
                    </a:lnTo>
                    <a:lnTo>
                      <a:pt x="342869" y="229311"/>
                    </a:lnTo>
                    <a:lnTo>
                      <a:pt x="345612" y="228214"/>
                    </a:lnTo>
                    <a:lnTo>
                      <a:pt x="345612" y="223276"/>
                    </a:lnTo>
                    <a:lnTo>
                      <a:pt x="386756" y="177926"/>
                    </a:lnTo>
                    <a:lnTo>
                      <a:pt x="388402" y="175366"/>
                    </a:lnTo>
                    <a:lnTo>
                      <a:pt x="391145" y="130382"/>
                    </a:lnTo>
                    <a:lnTo>
                      <a:pt x="397911" y="93992"/>
                    </a:lnTo>
                    <a:lnTo>
                      <a:pt x="404677" y="83020"/>
                    </a:lnTo>
                    <a:lnTo>
                      <a:pt x="393888" y="77351"/>
                    </a:lnTo>
                    <a:lnTo>
                      <a:pt x="390597" y="75157"/>
                    </a:lnTo>
                    <a:lnTo>
                      <a:pt x="388036" y="72231"/>
                    </a:lnTo>
                    <a:lnTo>
                      <a:pt x="386025" y="69122"/>
                    </a:lnTo>
                    <a:lnTo>
                      <a:pt x="384379" y="64368"/>
                    </a:lnTo>
                    <a:lnTo>
                      <a:pt x="382733" y="61076"/>
                    </a:lnTo>
                    <a:lnTo>
                      <a:pt x="382551" y="59614"/>
                    </a:lnTo>
                    <a:lnTo>
                      <a:pt x="380356" y="55225"/>
                    </a:lnTo>
                    <a:lnTo>
                      <a:pt x="379442" y="52665"/>
                    </a:lnTo>
                    <a:lnTo>
                      <a:pt x="379442" y="13715"/>
                    </a:lnTo>
                    <a:lnTo>
                      <a:pt x="371579" y="16092"/>
                    </a:lnTo>
                    <a:lnTo>
                      <a:pt x="368653" y="11520"/>
                    </a:lnTo>
                    <a:lnTo>
                      <a:pt x="366824" y="9875"/>
                    </a:lnTo>
                    <a:lnTo>
                      <a:pt x="360241" y="6583"/>
                    </a:lnTo>
                    <a:lnTo>
                      <a:pt x="358413" y="4389"/>
                    </a:lnTo>
                    <a:lnTo>
                      <a:pt x="356035" y="3109"/>
                    </a:lnTo>
                    <a:lnTo>
                      <a:pt x="352012" y="2194"/>
                    </a:lnTo>
                    <a:lnTo>
                      <a:pt x="333726" y="366"/>
                    </a:lnTo>
                    <a:lnTo>
                      <a:pt x="313977" y="914"/>
                    </a:lnTo>
                    <a:lnTo>
                      <a:pt x="299530" y="0"/>
                    </a:lnTo>
                    <a:lnTo>
                      <a:pt x="297885" y="183"/>
                    </a:lnTo>
                    <a:lnTo>
                      <a:pt x="295873" y="1463"/>
                    </a:lnTo>
                    <a:lnTo>
                      <a:pt x="283621" y="9875"/>
                    </a:lnTo>
                    <a:lnTo>
                      <a:pt x="263506" y="23772"/>
                    </a:lnTo>
                    <a:lnTo>
                      <a:pt x="243391" y="37853"/>
                    </a:lnTo>
                    <a:lnTo>
                      <a:pt x="223094" y="51567"/>
                    </a:lnTo>
                    <a:lnTo>
                      <a:pt x="202796" y="65648"/>
                    </a:lnTo>
                    <a:lnTo>
                      <a:pt x="182681" y="79363"/>
                    </a:lnTo>
                    <a:lnTo>
                      <a:pt x="162383" y="93260"/>
                    </a:lnTo>
                    <a:lnTo>
                      <a:pt x="142268" y="107158"/>
                    </a:lnTo>
                    <a:lnTo>
                      <a:pt x="136050" y="108987"/>
                    </a:lnTo>
                    <a:lnTo>
                      <a:pt x="106792" y="116118"/>
                    </a:lnTo>
                    <a:lnTo>
                      <a:pt x="102952" y="116484"/>
                    </a:lnTo>
                    <a:lnTo>
                      <a:pt x="102952" y="117581"/>
                    </a:lnTo>
                    <a:lnTo>
                      <a:pt x="103501" y="117764"/>
                    </a:lnTo>
                    <a:lnTo>
                      <a:pt x="103501" y="123250"/>
                    </a:lnTo>
                    <a:close/>
                  </a:path>
                </a:pathLst>
              </a:custGeom>
              <a:grpFill/>
              <a:ln w="18272" cap="flat">
                <a:noFill/>
                <a:prstDash val="solid"/>
                <a:miter/>
              </a:ln>
            </p:spPr>
            <p:txBody>
              <a:bodyPr rtlCol="0" anchor="ctr"/>
              <a:lstStyle/>
              <a:p>
                <a:endParaRPr lang="en-GB" sz="1463"/>
              </a:p>
            </p:txBody>
          </p:sp>
          <p:sp>
            <p:nvSpPr>
              <p:cNvPr id="772" name="Freeform: Shape 771">
                <a:extLst>
                  <a:ext uri="{FF2B5EF4-FFF2-40B4-BE49-F238E27FC236}">
                    <a16:creationId xmlns:a16="http://schemas.microsoft.com/office/drawing/2014/main" id="{04E4FE6A-3DE2-EFF4-C6CB-7B9364DA1604}"/>
                  </a:ext>
                </a:extLst>
              </p:cNvPr>
              <p:cNvSpPr/>
              <p:nvPr/>
            </p:nvSpPr>
            <p:spPr>
              <a:xfrm>
                <a:off x="5990408" y="3740084"/>
                <a:ext cx="404676" cy="310319"/>
              </a:xfrm>
              <a:custGeom>
                <a:avLst/>
                <a:gdLst>
                  <a:gd name="connsiteX0" fmla="*/ 103501 w 404676"/>
                  <a:gd name="connsiteY0" fmla="*/ 123250 h 310319"/>
                  <a:gd name="connsiteX1" fmla="*/ 103501 w 404676"/>
                  <a:gd name="connsiteY1" fmla="*/ 148302 h 310319"/>
                  <a:gd name="connsiteX2" fmla="*/ 103501 w 404676"/>
                  <a:gd name="connsiteY2" fmla="*/ 173172 h 310319"/>
                  <a:gd name="connsiteX3" fmla="*/ 103501 w 404676"/>
                  <a:gd name="connsiteY3" fmla="*/ 198041 h 310319"/>
                  <a:gd name="connsiteX4" fmla="*/ 101307 w 404676"/>
                  <a:gd name="connsiteY4" fmla="*/ 198773 h 310319"/>
                  <a:gd name="connsiteX5" fmla="*/ 96918 w 404676"/>
                  <a:gd name="connsiteY5" fmla="*/ 201333 h 310319"/>
                  <a:gd name="connsiteX6" fmla="*/ 95272 w 404676"/>
                  <a:gd name="connsiteY6" fmla="*/ 204076 h 310319"/>
                  <a:gd name="connsiteX7" fmla="*/ 94541 w 404676"/>
                  <a:gd name="connsiteY7" fmla="*/ 207367 h 310319"/>
                  <a:gd name="connsiteX8" fmla="*/ 88872 w 404676"/>
                  <a:gd name="connsiteY8" fmla="*/ 210659 h 310319"/>
                  <a:gd name="connsiteX9" fmla="*/ 87409 w 404676"/>
                  <a:gd name="connsiteY9" fmla="*/ 212122 h 310319"/>
                  <a:gd name="connsiteX10" fmla="*/ 86129 w 404676"/>
                  <a:gd name="connsiteY10" fmla="*/ 213585 h 310319"/>
                  <a:gd name="connsiteX11" fmla="*/ 86129 w 404676"/>
                  <a:gd name="connsiteY11" fmla="*/ 216145 h 310319"/>
                  <a:gd name="connsiteX12" fmla="*/ 80277 w 404676"/>
                  <a:gd name="connsiteY12" fmla="*/ 215047 h 310319"/>
                  <a:gd name="connsiteX13" fmla="*/ 74060 w 404676"/>
                  <a:gd name="connsiteY13" fmla="*/ 214864 h 310319"/>
                  <a:gd name="connsiteX14" fmla="*/ 74060 w 404676"/>
                  <a:gd name="connsiteY14" fmla="*/ 216693 h 310319"/>
                  <a:gd name="connsiteX15" fmla="*/ 71865 w 404676"/>
                  <a:gd name="connsiteY15" fmla="*/ 215962 h 310319"/>
                  <a:gd name="connsiteX16" fmla="*/ 31270 w 404676"/>
                  <a:gd name="connsiteY16" fmla="*/ 216693 h 310319"/>
                  <a:gd name="connsiteX17" fmla="*/ 19567 w 404676"/>
                  <a:gd name="connsiteY17" fmla="*/ 225654 h 310319"/>
                  <a:gd name="connsiteX18" fmla="*/ 2560 w 404676"/>
                  <a:gd name="connsiteY18" fmla="*/ 225654 h 310319"/>
                  <a:gd name="connsiteX19" fmla="*/ 1646 w 404676"/>
                  <a:gd name="connsiteY19" fmla="*/ 227665 h 310319"/>
                  <a:gd name="connsiteX20" fmla="*/ 1463 w 404676"/>
                  <a:gd name="connsiteY20" fmla="*/ 232968 h 310319"/>
                  <a:gd name="connsiteX21" fmla="*/ 0 w 404676"/>
                  <a:gd name="connsiteY21" fmla="*/ 237540 h 310319"/>
                  <a:gd name="connsiteX22" fmla="*/ 549 w 404676"/>
                  <a:gd name="connsiteY22" fmla="*/ 238819 h 310319"/>
                  <a:gd name="connsiteX23" fmla="*/ 5303 w 404676"/>
                  <a:gd name="connsiteY23" fmla="*/ 242660 h 310319"/>
                  <a:gd name="connsiteX24" fmla="*/ 5669 w 404676"/>
                  <a:gd name="connsiteY24" fmla="*/ 243757 h 310319"/>
                  <a:gd name="connsiteX25" fmla="*/ 5669 w 404676"/>
                  <a:gd name="connsiteY25" fmla="*/ 247780 h 310319"/>
                  <a:gd name="connsiteX26" fmla="*/ 6766 w 404676"/>
                  <a:gd name="connsiteY26" fmla="*/ 251254 h 310319"/>
                  <a:gd name="connsiteX27" fmla="*/ 12618 w 404676"/>
                  <a:gd name="connsiteY27" fmla="*/ 257837 h 310319"/>
                  <a:gd name="connsiteX28" fmla="*/ 20664 w 404676"/>
                  <a:gd name="connsiteY28" fmla="*/ 264421 h 310319"/>
                  <a:gd name="connsiteX29" fmla="*/ 23224 w 404676"/>
                  <a:gd name="connsiteY29" fmla="*/ 268809 h 310319"/>
                  <a:gd name="connsiteX30" fmla="*/ 25967 w 404676"/>
                  <a:gd name="connsiteY30" fmla="*/ 275209 h 310319"/>
                  <a:gd name="connsiteX31" fmla="*/ 27795 w 404676"/>
                  <a:gd name="connsiteY31" fmla="*/ 278318 h 310319"/>
                  <a:gd name="connsiteX32" fmla="*/ 32915 w 404676"/>
                  <a:gd name="connsiteY32" fmla="*/ 284170 h 310319"/>
                  <a:gd name="connsiteX33" fmla="*/ 36207 w 404676"/>
                  <a:gd name="connsiteY33" fmla="*/ 285998 h 310319"/>
                  <a:gd name="connsiteX34" fmla="*/ 40962 w 404676"/>
                  <a:gd name="connsiteY34" fmla="*/ 287461 h 310319"/>
                  <a:gd name="connsiteX35" fmla="*/ 42973 w 404676"/>
                  <a:gd name="connsiteY35" fmla="*/ 287461 h 310319"/>
                  <a:gd name="connsiteX36" fmla="*/ 44985 w 404676"/>
                  <a:gd name="connsiteY36" fmla="*/ 286730 h 310319"/>
                  <a:gd name="connsiteX37" fmla="*/ 47362 w 404676"/>
                  <a:gd name="connsiteY37" fmla="*/ 284353 h 310319"/>
                  <a:gd name="connsiteX38" fmla="*/ 49373 w 404676"/>
                  <a:gd name="connsiteY38" fmla="*/ 284170 h 310319"/>
                  <a:gd name="connsiteX39" fmla="*/ 51933 w 404676"/>
                  <a:gd name="connsiteY39" fmla="*/ 285450 h 310319"/>
                  <a:gd name="connsiteX40" fmla="*/ 55042 w 404676"/>
                  <a:gd name="connsiteY40" fmla="*/ 290387 h 310319"/>
                  <a:gd name="connsiteX41" fmla="*/ 55408 w 404676"/>
                  <a:gd name="connsiteY41" fmla="*/ 291667 h 310319"/>
                  <a:gd name="connsiteX42" fmla="*/ 54859 w 404676"/>
                  <a:gd name="connsiteY42" fmla="*/ 292764 h 310319"/>
                  <a:gd name="connsiteX43" fmla="*/ 52665 w 404676"/>
                  <a:gd name="connsiteY43" fmla="*/ 292399 h 310319"/>
                  <a:gd name="connsiteX44" fmla="*/ 51202 w 404676"/>
                  <a:gd name="connsiteY44" fmla="*/ 293130 h 310319"/>
                  <a:gd name="connsiteX45" fmla="*/ 50470 w 404676"/>
                  <a:gd name="connsiteY45" fmla="*/ 294593 h 310319"/>
                  <a:gd name="connsiteX46" fmla="*/ 51019 w 404676"/>
                  <a:gd name="connsiteY46" fmla="*/ 296239 h 310319"/>
                  <a:gd name="connsiteX47" fmla="*/ 54128 w 404676"/>
                  <a:gd name="connsiteY47" fmla="*/ 299896 h 310319"/>
                  <a:gd name="connsiteX48" fmla="*/ 58882 w 404676"/>
                  <a:gd name="connsiteY48" fmla="*/ 304650 h 310319"/>
                  <a:gd name="connsiteX49" fmla="*/ 62174 w 404676"/>
                  <a:gd name="connsiteY49" fmla="*/ 302456 h 310319"/>
                  <a:gd name="connsiteX50" fmla="*/ 59065 w 404676"/>
                  <a:gd name="connsiteY50" fmla="*/ 298616 h 310319"/>
                  <a:gd name="connsiteX51" fmla="*/ 58882 w 404676"/>
                  <a:gd name="connsiteY51" fmla="*/ 296422 h 310319"/>
                  <a:gd name="connsiteX52" fmla="*/ 64368 w 404676"/>
                  <a:gd name="connsiteY52" fmla="*/ 295141 h 310319"/>
                  <a:gd name="connsiteX53" fmla="*/ 66562 w 404676"/>
                  <a:gd name="connsiteY53" fmla="*/ 294959 h 310319"/>
                  <a:gd name="connsiteX54" fmla="*/ 70037 w 404676"/>
                  <a:gd name="connsiteY54" fmla="*/ 292947 h 310319"/>
                  <a:gd name="connsiteX55" fmla="*/ 71317 w 404676"/>
                  <a:gd name="connsiteY55" fmla="*/ 293679 h 310319"/>
                  <a:gd name="connsiteX56" fmla="*/ 76620 w 404676"/>
                  <a:gd name="connsiteY56" fmla="*/ 298616 h 310319"/>
                  <a:gd name="connsiteX57" fmla="*/ 82289 w 404676"/>
                  <a:gd name="connsiteY57" fmla="*/ 304650 h 310319"/>
                  <a:gd name="connsiteX58" fmla="*/ 85580 w 404676"/>
                  <a:gd name="connsiteY58" fmla="*/ 306479 h 310319"/>
                  <a:gd name="connsiteX59" fmla="*/ 89603 w 404676"/>
                  <a:gd name="connsiteY59" fmla="*/ 310319 h 310319"/>
                  <a:gd name="connsiteX60" fmla="*/ 89969 w 404676"/>
                  <a:gd name="connsiteY60" fmla="*/ 306845 h 310319"/>
                  <a:gd name="connsiteX61" fmla="*/ 88872 w 404676"/>
                  <a:gd name="connsiteY61" fmla="*/ 295325 h 310319"/>
                  <a:gd name="connsiteX62" fmla="*/ 89420 w 404676"/>
                  <a:gd name="connsiteY62" fmla="*/ 291118 h 310319"/>
                  <a:gd name="connsiteX63" fmla="*/ 90518 w 404676"/>
                  <a:gd name="connsiteY63" fmla="*/ 288924 h 310319"/>
                  <a:gd name="connsiteX64" fmla="*/ 92346 w 404676"/>
                  <a:gd name="connsiteY64" fmla="*/ 286913 h 310319"/>
                  <a:gd name="connsiteX65" fmla="*/ 95638 w 404676"/>
                  <a:gd name="connsiteY65" fmla="*/ 285084 h 310319"/>
                  <a:gd name="connsiteX66" fmla="*/ 98198 w 404676"/>
                  <a:gd name="connsiteY66" fmla="*/ 282341 h 310319"/>
                  <a:gd name="connsiteX67" fmla="*/ 101307 w 404676"/>
                  <a:gd name="connsiteY67" fmla="*/ 275758 h 310319"/>
                  <a:gd name="connsiteX68" fmla="*/ 102586 w 404676"/>
                  <a:gd name="connsiteY68" fmla="*/ 267346 h 310319"/>
                  <a:gd name="connsiteX69" fmla="*/ 103501 w 404676"/>
                  <a:gd name="connsiteY69" fmla="*/ 265883 h 310319"/>
                  <a:gd name="connsiteX70" fmla="*/ 111181 w 404676"/>
                  <a:gd name="connsiteY70" fmla="*/ 260215 h 310319"/>
                  <a:gd name="connsiteX71" fmla="*/ 120141 w 404676"/>
                  <a:gd name="connsiteY71" fmla="*/ 257837 h 310319"/>
                  <a:gd name="connsiteX72" fmla="*/ 128187 w 404676"/>
                  <a:gd name="connsiteY72" fmla="*/ 258203 h 310319"/>
                  <a:gd name="connsiteX73" fmla="*/ 131113 w 404676"/>
                  <a:gd name="connsiteY73" fmla="*/ 257472 h 310319"/>
                  <a:gd name="connsiteX74" fmla="*/ 134953 w 404676"/>
                  <a:gd name="connsiteY74" fmla="*/ 256192 h 310319"/>
                  <a:gd name="connsiteX75" fmla="*/ 141719 w 404676"/>
                  <a:gd name="connsiteY75" fmla="*/ 256557 h 310319"/>
                  <a:gd name="connsiteX76" fmla="*/ 159091 w 404676"/>
                  <a:gd name="connsiteY76" fmla="*/ 265152 h 310319"/>
                  <a:gd name="connsiteX77" fmla="*/ 169515 w 404676"/>
                  <a:gd name="connsiteY77" fmla="*/ 274844 h 310319"/>
                  <a:gd name="connsiteX78" fmla="*/ 172623 w 404676"/>
                  <a:gd name="connsiteY78" fmla="*/ 277221 h 310319"/>
                  <a:gd name="connsiteX79" fmla="*/ 174817 w 404676"/>
                  <a:gd name="connsiteY79" fmla="*/ 278318 h 310319"/>
                  <a:gd name="connsiteX80" fmla="*/ 178840 w 404676"/>
                  <a:gd name="connsiteY80" fmla="*/ 278318 h 310319"/>
                  <a:gd name="connsiteX81" fmla="*/ 181766 w 404676"/>
                  <a:gd name="connsiteY81" fmla="*/ 273930 h 310319"/>
                  <a:gd name="connsiteX82" fmla="*/ 189447 w 404676"/>
                  <a:gd name="connsiteY82" fmla="*/ 270089 h 310319"/>
                  <a:gd name="connsiteX83" fmla="*/ 193835 w 404676"/>
                  <a:gd name="connsiteY83" fmla="*/ 268809 h 310319"/>
                  <a:gd name="connsiteX84" fmla="*/ 199687 w 404676"/>
                  <a:gd name="connsiteY84" fmla="*/ 268809 h 310319"/>
                  <a:gd name="connsiteX85" fmla="*/ 207550 w 404676"/>
                  <a:gd name="connsiteY85" fmla="*/ 273015 h 310319"/>
                  <a:gd name="connsiteX86" fmla="*/ 218339 w 404676"/>
                  <a:gd name="connsiteY86" fmla="*/ 279781 h 310319"/>
                  <a:gd name="connsiteX87" fmla="*/ 223825 w 404676"/>
                  <a:gd name="connsiteY87" fmla="*/ 281610 h 310319"/>
                  <a:gd name="connsiteX88" fmla="*/ 234797 w 404676"/>
                  <a:gd name="connsiteY88" fmla="*/ 283073 h 310319"/>
                  <a:gd name="connsiteX89" fmla="*/ 240465 w 404676"/>
                  <a:gd name="connsiteY89" fmla="*/ 281975 h 310319"/>
                  <a:gd name="connsiteX90" fmla="*/ 247414 w 404676"/>
                  <a:gd name="connsiteY90" fmla="*/ 277587 h 310319"/>
                  <a:gd name="connsiteX91" fmla="*/ 255277 w 404676"/>
                  <a:gd name="connsiteY91" fmla="*/ 271004 h 310319"/>
                  <a:gd name="connsiteX92" fmla="*/ 259300 w 404676"/>
                  <a:gd name="connsiteY92" fmla="*/ 268809 h 310319"/>
                  <a:gd name="connsiteX93" fmla="*/ 271004 w 404676"/>
                  <a:gd name="connsiteY93" fmla="*/ 268626 h 310319"/>
                  <a:gd name="connsiteX94" fmla="*/ 279781 w 404676"/>
                  <a:gd name="connsiteY94" fmla="*/ 269541 h 310319"/>
                  <a:gd name="connsiteX95" fmla="*/ 284353 w 404676"/>
                  <a:gd name="connsiteY95" fmla="*/ 267895 h 310319"/>
                  <a:gd name="connsiteX96" fmla="*/ 293679 w 404676"/>
                  <a:gd name="connsiteY96" fmla="*/ 267163 h 310319"/>
                  <a:gd name="connsiteX97" fmla="*/ 296605 w 404676"/>
                  <a:gd name="connsiteY97" fmla="*/ 267895 h 310319"/>
                  <a:gd name="connsiteX98" fmla="*/ 300079 w 404676"/>
                  <a:gd name="connsiteY98" fmla="*/ 270089 h 310319"/>
                  <a:gd name="connsiteX99" fmla="*/ 303919 w 404676"/>
                  <a:gd name="connsiteY99" fmla="*/ 271004 h 310319"/>
                  <a:gd name="connsiteX100" fmla="*/ 306479 w 404676"/>
                  <a:gd name="connsiteY100" fmla="*/ 272832 h 310319"/>
                  <a:gd name="connsiteX101" fmla="*/ 311600 w 404676"/>
                  <a:gd name="connsiteY101" fmla="*/ 272467 h 310319"/>
                  <a:gd name="connsiteX102" fmla="*/ 314525 w 404676"/>
                  <a:gd name="connsiteY102" fmla="*/ 270638 h 310319"/>
                  <a:gd name="connsiteX103" fmla="*/ 318914 w 404676"/>
                  <a:gd name="connsiteY103" fmla="*/ 266432 h 310319"/>
                  <a:gd name="connsiteX104" fmla="*/ 319097 w 404676"/>
                  <a:gd name="connsiteY104" fmla="*/ 265518 h 310319"/>
                  <a:gd name="connsiteX105" fmla="*/ 322023 w 404676"/>
                  <a:gd name="connsiteY105" fmla="*/ 263689 h 310319"/>
                  <a:gd name="connsiteX106" fmla="*/ 324949 w 404676"/>
                  <a:gd name="connsiteY106" fmla="*/ 262958 h 310319"/>
                  <a:gd name="connsiteX107" fmla="*/ 328423 w 404676"/>
                  <a:gd name="connsiteY107" fmla="*/ 263140 h 310319"/>
                  <a:gd name="connsiteX108" fmla="*/ 330983 w 404676"/>
                  <a:gd name="connsiteY108" fmla="*/ 257289 h 310319"/>
                  <a:gd name="connsiteX109" fmla="*/ 331715 w 404676"/>
                  <a:gd name="connsiteY109" fmla="*/ 257472 h 310319"/>
                  <a:gd name="connsiteX110" fmla="*/ 332629 w 404676"/>
                  <a:gd name="connsiteY110" fmla="*/ 256009 h 310319"/>
                  <a:gd name="connsiteX111" fmla="*/ 330434 w 404676"/>
                  <a:gd name="connsiteY111" fmla="*/ 254180 h 310319"/>
                  <a:gd name="connsiteX112" fmla="*/ 328972 w 404676"/>
                  <a:gd name="connsiteY112" fmla="*/ 251437 h 310319"/>
                  <a:gd name="connsiteX113" fmla="*/ 328972 w 404676"/>
                  <a:gd name="connsiteY113" fmla="*/ 248877 h 310319"/>
                  <a:gd name="connsiteX114" fmla="*/ 330983 w 404676"/>
                  <a:gd name="connsiteY114" fmla="*/ 245586 h 310319"/>
                  <a:gd name="connsiteX115" fmla="*/ 334092 w 404676"/>
                  <a:gd name="connsiteY115" fmla="*/ 243574 h 310319"/>
                  <a:gd name="connsiteX116" fmla="*/ 336103 w 404676"/>
                  <a:gd name="connsiteY116" fmla="*/ 243026 h 310319"/>
                  <a:gd name="connsiteX117" fmla="*/ 338115 w 404676"/>
                  <a:gd name="connsiteY117" fmla="*/ 241928 h 310319"/>
                  <a:gd name="connsiteX118" fmla="*/ 337383 w 404676"/>
                  <a:gd name="connsiteY118" fmla="*/ 236808 h 310319"/>
                  <a:gd name="connsiteX119" fmla="*/ 339395 w 404676"/>
                  <a:gd name="connsiteY119" fmla="*/ 234614 h 310319"/>
                  <a:gd name="connsiteX120" fmla="*/ 343235 w 404676"/>
                  <a:gd name="connsiteY120" fmla="*/ 234065 h 310319"/>
                  <a:gd name="connsiteX121" fmla="*/ 342869 w 404676"/>
                  <a:gd name="connsiteY121" fmla="*/ 229311 h 310319"/>
                  <a:gd name="connsiteX122" fmla="*/ 345612 w 404676"/>
                  <a:gd name="connsiteY122" fmla="*/ 228214 h 310319"/>
                  <a:gd name="connsiteX123" fmla="*/ 345612 w 404676"/>
                  <a:gd name="connsiteY123" fmla="*/ 223276 h 310319"/>
                  <a:gd name="connsiteX124" fmla="*/ 386756 w 404676"/>
                  <a:gd name="connsiteY124" fmla="*/ 177926 h 310319"/>
                  <a:gd name="connsiteX125" fmla="*/ 388402 w 404676"/>
                  <a:gd name="connsiteY125" fmla="*/ 175366 h 310319"/>
                  <a:gd name="connsiteX126" fmla="*/ 391145 w 404676"/>
                  <a:gd name="connsiteY126" fmla="*/ 130382 h 310319"/>
                  <a:gd name="connsiteX127" fmla="*/ 397911 w 404676"/>
                  <a:gd name="connsiteY127" fmla="*/ 93992 h 310319"/>
                  <a:gd name="connsiteX128" fmla="*/ 404677 w 404676"/>
                  <a:gd name="connsiteY128" fmla="*/ 83020 h 310319"/>
                  <a:gd name="connsiteX129" fmla="*/ 393888 w 404676"/>
                  <a:gd name="connsiteY129" fmla="*/ 77351 h 310319"/>
                  <a:gd name="connsiteX130" fmla="*/ 390597 w 404676"/>
                  <a:gd name="connsiteY130" fmla="*/ 75157 h 310319"/>
                  <a:gd name="connsiteX131" fmla="*/ 388036 w 404676"/>
                  <a:gd name="connsiteY131" fmla="*/ 72231 h 310319"/>
                  <a:gd name="connsiteX132" fmla="*/ 386025 w 404676"/>
                  <a:gd name="connsiteY132" fmla="*/ 69122 h 310319"/>
                  <a:gd name="connsiteX133" fmla="*/ 384379 w 404676"/>
                  <a:gd name="connsiteY133" fmla="*/ 64368 h 310319"/>
                  <a:gd name="connsiteX134" fmla="*/ 382733 w 404676"/>
                  <a:gd name="connsiteY134" fmla="*/ 61076 h 310319"/>
                  <a:gd name="connsiteX135" fmla="*/ 382551 w 404676"/>
                  <a:gd name="connsiteY135" fmla="*/ 59614 h 310319"/>
                  <a:gd name="connsiteX136" fmla="*/ 380356 w 404676"/>
                  <a:gd name="connsiteY136" fmla="*/ 55225 h 310319"/>
                  <a:gd name="connsiteX137" fmla="*/ 379442 w 404676"/>
                  <a:gd name="connsiteY137" fmla="*/ 52665 h 310319"/>
                  <a:gd name="connsiteX138" fmla="*/ 379442 w 404676"/>
                  <a:gd name="connsiteY138" fmla="*/ 13715 h 310319"/>
                  <a:gd name="connsiteX139" fmla="*/ 371579 w 404676"/>
                  <a:gd name="connsiteY139" fmla="*/ 16092 h 310319"/>
                  <a:gd name="connsiteX140" fmla="*/ 368653 w 404676"/>
                  <a:gd name="connsiteY140" fmla="*/ 11520 h 310319"/>
                  <a:gd name="connsiteX141" fmla="*/ 366824 w 404676"/>
                  <a:gd name="connsiteY141" fmla="*/ 9875 h 310319"/>
                  <a:gd name="connsiteX142" fmla="*/ 360241 w 404676"/>
                  <a:gd name="connsiteY142" fmla="*/ 6583 h 310319"/>
                  <a:gd name="connsiteX143" fmla="*/ 358413 w 404676"/>
                  <a:gd name="connsiteY143" fmla="*/ 4389 h 310319"/>
                  <a:gd name="connsiteX144" fmla="*/ 356035 w 404676"/>
                  <a:gd name="connsiteY144" fmla="*/ 3109 h 310319"/>
                  <a:gd name="connsiteX145" fmla="*/ 352012 w 404676"/>
                  <a:gd name="connsiteY145" fmla="*/ 2194 h 310319"/>
                  <a:gd name="connsiteX146" fmla="*/ 333726 w 404676"/>
                  <a:gd name="connsiteY146" fmla="*/ 366 h 310319"/>
                  <a:gd name="connsiteX147" fmla="*/ 313977 w 404676"/>
                  <a:gd name="connsiteY147" fmla="*/ 914 h 310319"/>
                  <a:gd name="connsiteX148" fmla="*/ 299530 w 404676"/>
                  <a:gd name="connsiteY148" fmla="*/ 0 h 310319"/>
                  <a:gd name="connsiteX149" fmla="*/ 297885 w 404676"/>
                  <a:gd name="connsiteY149" fmla="*/ 183 h 310319"/>
                  <a:gd name="connsiteX150" fmla="*/ 295873 w 404676"/>
                  <a:gd name="connsiteY150" fmla="*/ 1463 h 310319"/>
                  <a:gd name="connsiteX151" fmla="*/ 283621 w 404676"/>
                  <a:gd name="connsiteY151" fmla="*/ 9875 h 310319"/>
                  <a:gd name="connsiteX152" fmla="*/ 263506 w 404676"/>
                  <a:gd name="connsiteY152" fmla="*/ 23772 h 310319"/>
                  <a:gd name="connsiteX153" fmla="*/ 243391 w 404676"/>
                  <a:gd name="connsiteY153" fmla="*/ 37853 h 310319"/>
                  <a:gd name="connsiteX154" fmla="*/ 223094 w 404676"/>
                  <a:gd name="connsiteY154" fmla="*/ 51567 h 310319"/>
                  <a:gd name="connsiteX155" fmla="*/ 202796 w 404676"/>
                  <a:gd name="connsiteY155" fmla="*/ 65648 h 310319"/>
                  <a:gd name="connsiteX156" fmla="*/ 182681 w 404676"/>
                  <a:gd name="connsiteY156" fmla="*/ 79363 h 310319"/>
                  <a:gd name="connsiteX157" fmla="*/ 162383 w 404676"/>
                  <a:gd name="connsiteY157" fmla="*/ 93260 h 310319"/>
                  <a:gd name="connsiteX158" fmla="*/ 142268 w 404676"/>
                  <a:gd name="connsiteY158" fmla="*/ 107158 h 310319"/>
                  <a:gd name="connsiteX159" fmla="*/ 136050 w 404676"/>
                  <a:gd name="connsiteY159" fmla="*/ 108987 h 310319"/>
                  <a:gd name="connsiteX160" fmla="*/ 106792 w 404676"/>
                  <a:gd name="connsiteY160" fmla="*/ 116118 h 310319"/>
                  <a:gd name="connsiteX161" fmla="*/ 102952 w 404676"/>
                  <a:gd name="connsiteY161" fmla="*/ 116484 h 310319"/>
                  <a:gd name="connsiteX162" fmla="*/ 102952 w 404676"/>
                  <a:gd name="connsiteY162" fmla="*/ 117581 h 310319"/>
                  <a:gd name="connsiteX163" fmla="*/ 103501 w 404676"/>
                  <a:gd name="connsiteY163" fmla="*/ 117764 h 310319"/>
                  <a:gd name="connsiteX164" fmla="*/ 103501 w 404676"/>
                  <a:gd name="connsiteY164" fmla="*/ 123250 h 31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04676" h="310319">
                    <a:moveTo>
                      <a:pt x="103501" y="123250"/>
                    </a:moveTo>
                    <a:lnTo>
                      <a:pt x="103501" y="148302"/>
                    </a:lnTo>
                    <a:lnTo>
                      <a:pt x="103501" y="173172"/>
                    </a:lnTo>
                    <a:lnTo>
                      <a:pt x="103501" y="198041"/>
                    </a:lnTo>
                    <a:lnTo>
                      <a:pt x="101307" y="198773"/>
                    </a:lnTo>
                    <a:lnTo>
                      <a:pt x="96918" y="201333"/>
                    </a:lnTo>
                    <a:lnTo>
                      <a:pt x="95272" y="204076"/>
                    </a:lnTo>
                    <a:lnTo>
                      <a:pt x="94541" y="207367"/>
                    </a:lnTo>
                    <a:lnTo>
                      <a:pt x="88872" y="210659"/>
                    </a:lnTo>
                    <a:lnTo>
                      <a:pt x="87409" y="212122"/>
                    </a:lnTo>
                    <a:lnTo>
                      <a:pt x="86129" y="213585"/>
                    </a:lnTo>
                    <a:lnTo>
                      <a:pt x="86129" y="216145"/>
                    </a:lnTo>
                    <a:lnTo>
                      <a:pt x="80277" y="215047"/>
                    </a:lnTo>
                    <a:lnTo>
                      <a:pt x="74060" y="214864"/>
                    </a:lnTo>
                    <a:lnTo>
                      <a:pt x="74060" y="216693"/>
                    </a:lnTo>
                    <a:lnTo>
                      <a:pt x="71865" y="215962"/>
                    </a:lnTo>
                    <a:lnTo>
                      <a:pt x="31270" y="216693"/>
                    </a:lnTo>
                    <a:lnTo>
                      <a:pt x="19567" y="225654"/>
                    </a:lnTo>
                    <a:lnTo>
                      <a:pt x="2560" y="225654"/>
                    </a:lnTo>
                    <a:lnTo>
                      <a:pt x="1646" y="227665"/>
                    </a:lnTo>
                    <a:lnTo>
                      <a:pt x="1463" y="232968"/>
                    </a:lnTo>
                    <a:lnTo>
                      <a:pt x="0" y="237540"/>
                    </a:lnTo>
                    <a:lnTo>
                      <a:pt x="549" y="238819"/>
                    </a:lnTo>
                    <a:lnTo>
                      <a:pt x="5303" y="242660"/>
                    </a:lnTo>
                    <a:lnTo>
                      <a:pt x="5669" y="243757"/>
                    </a:lnTo>
                    <a:lnTo>
                      <a:pt x="5669" y="247780"/>
                    </a:lnTo>
                    <a:lnTo>
                      <a:pt x="6766" y="251254"/>
                    </a:lnTo>
                    <a:lnTo>
                      <a:pt x="12618" y="257837"/>
                    </a:lnTo>
                    <a:lnTo>
                      <a:pt x="20664" y="264421"/>
                    </a:lnTo>
                    <a:lnTo>
                      <a:pt x="23224" y="268809"/>
                    </a:lnTo>
                    <a:lnTo>
                      <a:pt x="25967" y="275209"/>
                    </a:lnTo>
                    <a:lnTo>
                      <a:pt x="27795" y="278318"/>
                    </a:lnTo>
                    <a:lnTo>
                      <a:pt x="32915" y="284170"/>
                    </a:lnTo>
                    <a:lnTo>
                      <a:pt x="36207" y="285998"/>
                    </a:lnTo>
                    <a:lnTo>
                      <a:pt x="40962" y="287461"/>
                    </a:lnTo>
                    <a:lnTo>
                      <a:pt x="42973" y="287461"/>
                    </a:lnTo>
                    <a:lnTo>
                      <a:pt x="44985" y="286730"/>
                    </a:lnTo>
                    <a:lnTo>
                      <a:pt x="47362" y="284353"/>
                    </a:lnTo>
                    <a:lnTo>
                      <a:pt x="49373" y="284170"/>
                    </a:lnTo>
                    <a:lnTo>
                      <a:pt x="51933" y="285450"/>
                    </a:lnTo>
                    <a:lnTo>
                      <a:pt x="55042" y="290387"/>
                    </a:lnTo>
                    <a:lnTo>
                      <a:pt x="55408" y="291667"/>
                    </a:lnTo>
                    <a:lnTo>
                      <a:pt x="54859" y="292764"/>
                    </a:lnTo>
                    <a:lnTo>
                      <a:pt x="52665" y="292399"/>
                    </a:lnTo>
                    <a:lnTo>
                      <a:pt x="51202" y="293130"/>
                    </a:lnTo>
                    <a:lnTo>
                      <a:pt x="50470" y="294593"/>
                    </a:lnTo>
                    <a:lnTo>
                      <a:pt x="51019" y="296239"/>
                    </a:lnTo>
                    <a:lnTo>
                      <a:pt x="54128" y="299896"/>
                    </a:lnTo>
                    <a:lnTo>
                      <a:pt x="58882" y="304650"/>
                    </a:lnTo>
                    <a:lnTo>
                      <a:pt x="62174" y="302456"/>
                    </a:lnTo>
                    <a:lnTo>
                      <a:pt x="59065" y="298616"/>
                    </a:lnTo>
                    <a:lnTo>
                      <a:pt x="58882" y="296422"/>
                    </a:lnTo>
                    <a:lnTo>
                      <a:pt x="64368" y="295141"/>
                    </a:lnTo>
                    <a:lnTo>
                      <a:pt x="66562" y="294959"/>
                    </a:lnTo>
                    <a:lnTo>
                      <a:pt x="70037" y="292947"/>
                    </a:lnTo>
                    <a:lnTo>
                      <a:pt x="71317" y="293679"/>
                    </a:lnTo>
                    <a:lnTo>
                      <a:pt x="76620" y="298616"/>
                    </a:lnTo>
                    <a:lnTo>
                      <a:pt x="82289" y="304650"/>
                    </a:lnTo>
                    <a:lnTo>
                      <a:pt x="85580" y="306479"/>
                    </a:lnTo>
                    <a:lnTo>
                      <a:pt x="89603" y="310319"/>
                    </a:lnTo>
                    <a:lnTo>
                      <a:pt x="89969" y="306845"/>
                    </a:lnTo>
                    <a:lnTo>
                      <a:pt x="88872" y="295325"/>
                    </a:lnTo>
                    <a:lnTo>
                      <a:pt x="89420" y="291118"/>
                    </a:lnTo>
                    <a:lnTo>
                      <a:pt x="90518" y="288924"/>
                    </a:lnTo>
                    <a:lnTo>
                      <a:pt x="92346" y="286913"/>
                    </a:lnTo>
                    <a:lnTo>
                      <a:pt x="95638" y="285084"/>
                    </a:lnTo>
                    <a:lnTo>
                      <a:pt x="98198" y="282341"/>
                    </a:lnTo>
                    <a:lnTo>
                      <a:pt x="101307" y="275758"/>
                    </a:lnTo>
                    <a:lnTo>
                      <a:pt x="102586" y="267346"/>
                    </a:lnTo>
                    <a:lnTo>
                      <a:pt x="103501" y="265883"/>
                    </a:lnTo>
                    <a:lnTo>
                      <a:pt x="111181" y="260215"/>
                    </a:lnTo>
                    <a:lnTo>
                      <a:pt x="120141" y="257837"/>
                    </a:lnTo>
                    <a:lnTo>
                      <a:pt x="128187" y="258203"/>
                    </a:lnTo>
                    <a:lnTo>
                      <a:pt x="131113" y="257472"/>
                    </a:lnTo>
                    <a:lnTo>
                      <a:pt x="134953" y="256192"/>
                    </a:lnTo>
                    <a:lnTo>
                      <a:pt x="141719" y="256557"/>
                    </a:lnTo>
                    <a:lnTo>
                      <a:pt x="159091" y="265152"/>
                    </a:lnTo>
                    <a:lnTo>
                      <a:pt x="169515" y="274844"/>
                    </a:lnTo>
                    <a:lnTo>
                      <a:pt x="172623" y="277221"/>
                    </a:lnTo>
                    <a:lnTo>
                      <a:pt x="174817" y="278318"/>
                    </a:lnTo>
                    <a:lnTo>
                      <a:pt x="178840" y="278318"/>
                    </a:lnTo>
                    <a:lnTo>
                      <a:pt x="181766" y="273930"/>
                    </a:lnTo>
                    <a:lnTo>
                      <a:pt x="189447" y="270089"/>
                    </a:lnTo>
                    <a:lnTo>
                      <a:pt x="193835" y="268809"/>
                    </a:lnTo>
                    <a:lnTo>
                      <a:pt x="199687" y="268809"/>
                    </a:lnTo>
                    <a:lnTo>
                      <a:pt x="207550" y="273015"/>
                    </a:lnTo>
                    <a:lnTo>
                      <a:pt x="218339" y="279781"/>
                    </a:lnTo>
                    <a:lnTo>
                      <a:pt x="223825" y="281610"/>
                    </a:lnTo>
                    <a:lnTo>
                      <a:pt x="234797" y="283073"/>
                    </a:lnTo>
                    <a:lnTo>
                      <a:pt x="240465" y="281975"/>
                    </a:lnTo>
                    <a:lnTo>
                      <a:pt x="247414" y="277587"/>
                    </a:lnTo>
                    <a:lnTo>
                      <a:pt x="255277" y="271004"/>
                    </a:lnTo>
                    <a:lnTo>
                      <a:pt x="259300" y="268809"/>
                    </a:lnTo>
                    <a:lnTo>
                      <a:pt x="271004" y="268626"/>
                    </a:lnTo>
                    <a:lnTo>
                      <a:pt x="279781" y="269541"/>
                    </a:lnTo>
                    <a:lnTo>
                      <a:pt x="284353" y="267895"/>
                    </a:lnTo>
                    <a:lnTo>
                      <a:pt x="293679" y="267163"/>
                    </a:lnTo>
                    <a:lnTo>
                      <a:pt x="296605" y="267895"/>
                    </a:lnTo>
                    <a:lnTo>
                      <a:pt x="300079" y="270089"/>
                    </a:lnTo>
                    <a:lnTo>
                      <a:pt x="303919" y="271004"/>
                    </a:lnTo>
                    <a:lnTo>
                      <a:pt x="306479" y="272832"/>
                    </a:lnTo>
                    <a:lnTo>
                      <a:pt x="311600" y="272467"/>
                    </a:lnTo>
                    <a:lnTo>
                      <a:pt x="314525" y="270638"/>
                    </a:lnTo>
                    <a:lnTo>
                      <a:pt x="318914" y="266432"/>
                    </a:lnTo>
                    <a:lnTo>
                      <a:pt x="319097" y="265518"/>
                    </a:lnTo>
                    <a:lnTo>
                      <a:pt x="322023" y="263689"/>
                    </a:lnTo>
                    <a:lnTo>
                      <a:pt x="324949" y="262958"/>
                    </a:lnTo>
                    <a:lnTo>
                      <a:pt x="328423" y="263140"/>
                    </a:lnTo>
                    <a:lnTo>
                      <a:pt x="330983" y="257289"/>
                    </a:lnTo>
                    <a:lnTo>
                      <a:pt x="331715" y="257472"/>
                    </a:lnTo>
                    <a:lnTo>
                      <a:pt x="332629" y="256009"/>
                    </a:lnTo>
                    <a:lnTo>
                      <a:pt x="330434" y="254180"/>
                    </a:lnTo>
                    <a:lnTo>
                      <a:pt x="328972" y="251437"/>
                    </a:lnTo>
                    <a:lnTo>
                      <a:pt x="328972" y="248877"/>
                    </a:lnTo>
                    <a:lnTo>
                      <a:pt x="330983" y="245586"/>
                    </a:lnTo>
                    <a:lnTo>
                      <a:pt x="334092" y="243574"/>
                    </a:lnTo>
                    <a:lnTo>
                      <a:pt x="336103" y="243026"/>
                    </a:lnTo>
                    <a:lnTo>
                      <a:pt x="338115" y="241928"/>
                    </a:lnTo>
                    <a:lnTo>
                      <a:pt x="337383" y="236808"/>
                    </a:lnTo>
                    <a:lnTo>
                      <a:pt x="339395" y="234614"/>
                    </a:lnTo>
                    <a:lnTo>
                      <a:pt x="343235" y="234065"/>
                    </a:lnTo>
                    <a:lnTo>
                      <a:pt x="342869" y="229311"/>
                    </a:lnTo>
                    <a:lnTo>
                      <a:pt x="345612" y="228214"/>
                    </a:lnTo>
                    <a:lnTo>
                      <a:pt x="345612" y="223276"/>
                    </a:lnTo>
                    <a:lnTo>
                      <a:pt x="386756" y="177926"/>
                    </a:lnTo>
                    <a:lnTo>
                      <a:pt x="388402" y="175366"/>
                    </a:lnTo>
                    <a:lnTo>
                      <a:pt x="391145" y="130382"/>
                    </a:lnTo>
                    <a:lnTo>
                      <a:pt x="397911" y="93992"/>
                    </a:lnTo>
                    <a:lnTo>
                      <a:pt x="404677" y="83020"/>
                    </a:lnTo>
                    <a:lnTo>
                      <a:pt x="393888" y="77351"/>
                    </a:lnTo>
                    <a:lnTo>
                      <a:pt x="390597" y="75157"/>
                    </a:lnTo>
                    <a:lnTo>
                      <a:pt x="388036" y="72231"/>
                    </a:lnTo>
                    <a:lnTo>
                      <a:pt x="386025" y="69122"/>
                    </a:lnTo>
                    <a:lnTo>
                      <a:pt x="384379" y="64368"/>
                    </a:lnTo>
                    <a:lnTo>
                      <a:pt x="382733" y="61076"/>
                    </a:lnTo>
                    <a:lnTo>
                      <a:pt x="382551" y="59614"/>
                    </a:lnTo>
                    <a:lnTo>
                      <a:pt x="380356" y="55225"/>
                    </a:lnTo>
                    <a:lnTo>
                      <a:pt x="379442" y="52665"/>
                    </a:lnTo>
                    <a:lnTo>
                      <a:pt x="379442" y="13715"/>
                    </a:lnTo>
                    <a:lnTo>
                      <a:pt x="371579" y="16092"/>
                    </a:lnTo>
                    <a:lnTo>
                      <a:pt x="368653" y="11520"/>
                    </a:lnTo>
                    <a:lnTo>
                      <a:pt x="366824" y="9875"/>
                    </a:lnTo>
                    <a:lnTo>
                      <a:pt x="360241" y="6583"/>
                    </a:lnTo>
                    <a:lnTo>
                      <a:pt x="358413" y="4389"/>
                    </a:lnTo>
                    <a:lnTo>
                      <a:pt x="356035" y="3109"/>
                    </a:lnTo>
                    <a:lnTo>
                      <a:pt x="352012" y="2194"/>
                    </a:lnTo>
                    <a:lnTo>
                      <a:pt x="333726" y="366"/>
                    </a:lnTo>
                    <a:lnTo>
                      <a:pt x="313977" y="914"/>
                    </a:lnTo>
                    <a:lnTo>
                      <a:pt x="299530" y="0"/>
                    </a:lnTo>
                    <a:lnTo>
                      <a:pt x="297885" y="183"/>
                    </a:lnTo>
                    <a:lnTo>
                      <a:pt x="295873" y="1463"/>
                    </a:lnTo>
                    <a:lnTo>
                      <a:pt x="283621" y="9875"/>
                    </a:lnTo>
                    <a:lnTo>
                      <a:pt x="263506" y="23772"/>
                    </a:lnTo>
                    <a:lnTo>
                      <a:pt x="243391" y="37853"/>
                    </a:lnTo>
                    <a:lnTo>
                      <a:pt x="223094" y="51567"/>
                    </a:lnTo>
                    <a:lnTo>
                      <a:pt x="202796" y="65648"/>
                    </a:lnTo>
                    <a:lnTo>
                      <a:pt x="182681" y="79363"/>
                    </a:lnTo>
                    <a:lnTo>
                      <a:pt x="162383" y="93260"/>
                    </a:lnTo>
                    <a:lnTo>
                      <a:pt x="142268" y="107158"/>
                    </a:lnTo>
                    <a:lnTo>
                      <a:pt x="136050" y="108987"/>
                    </a:lnTo>
                    <a:lnTo>
                      <a:pt x="106792" y="116118"/>
                    </a:lnTo>
                    <a:lnTo>
                      <a:pt x="102952" y="116484"/>
                    </a:lnTo>
                    <a:lnTo>
                      <a:pt x="102952" y="117581"/>
                    </a:lnTo>
                    <a:lnTo>
                      <a:pt x="103501" y="117764"/>
                    </a:lnTo>
                    <a:lnTo>
                      <a:pt x="103501" y="123250"/>
                    </a:lnTo>
                  </a:path>
                </a:pathLst>
              </a:custGeom>
              <a:grpFill/>
              <a:ln w="4020" cap="flat">
                <a:solidFill>
                  <a:srgbClr val="FFFFFF"/>
                </a:solidFill>
                <a:prstDash val="solid"/>
                <a:miter/>
              </a:ln>
            </p:spPr>
            <p:txBody>
              <a:bodyPr rtlCol="0" anchor="ctr"/>
              <a:lstStyle/>
              <a:p>
                <a:endParaRPr lang="en-GB" sz="1463"/>
              </a:p>
            </p:txBody>
          </p:sp>
          <p:sp>
            <p:nvSpPr>
              <p:cNvPr id="773" name="Freeform: Shape 772">
                <a:extLst>
                  <a:ext uri="{FF2B5EF4-FFF2-40B4-BE49-F238E27FC236}">
                    <a16:creationId xmlns:a16="http://schemas.microsoft.com/office/drawing/2014/main" id="{9BAC30F8-1356-CE2F-7FF7-D58E6B386E2B}"/>
                  </a:ext>
                </a:extLst>
              </p:cNvPr>
              <p:cNvSpPr/>
              <p:nvPr/>
            </p:nvSpPr>
            <p:spPr>
              <a:xfrm>
                <a:off x="6283538" y="4782772"/>
                <a:ext cx="340857" cy="326045"/>
              </a:xfrm>
              <a:custGeom>
                <a:avLst/>
                <a:gdLst>
                  <a:gd name="connsiteX0" fmla="*/ 160554 w 340857"/>
                  <a:gd name="connsiteY0" fmla="*/ 11886 h 326045"/>
                  <a:gd name="connsiteX1" fmla="*/ 139159 w 340857"/>
                  <a:gd name="connsiteY1" fmla="*/ 11886 h 326045"/>
                  <a:gd name="connsiteX2" fmla="*/ 116850 w 340857"/>
                  <a:gd name="connsiteY2" fmla="*/ 11886 h 326045"/>
                  <a:gd name="connsiteX3" fmla="*/ 92163 w 340857"/>
                  <a:gd name="connsiteY3" fmla="*/ 11886 h 326045"/>
                  <a:gd name="connsiteX4" fmla="*/ 68940 w 340857"/>
                  <a:gd name="connsiteY4" fmla="*/ 11886 h 326045"/>
                  <a:gd name="connsiteX5" fmla="*/ 60711 w 340857"/>
                  <a:gd name="connsiteY5" fmla="*/ 11886 h 326045"/>
                  <a:gd name="connsiteX6" fmla="*/ 57236 w 340857"/>
                  <a:gd name="connsiteY6" fmla="*/ 12618 h 326045"/>
                  <a:gd name="connsiteX7" fmla="*/ 51019 w 340857"/>
                  <a:gd name="connsiteY7" fmla="*/ 6949 h 326045"/>
                  <a:gd name="connsiteX8" fmla="*/ 44802 w 340857"/>
                  <a:gd name="connsiteY8" fmla="*/ 4572 h 326045"/>
                  <a:gd name="connsiteX9" fmla="*/ 42608 w 340857"/>
                  <a:gd name="connsiteY9" fmla="*/ 914 h 326045"/>
                  <a:gd name="connsiteX10" fmla="*/ 38036 w 340857"/>
                  <a:gd name="connsiteY10" fmla="*/ 0 h 326045"/>
                  <a:gd name="connsiteX11" fmla="*/ 27430 w 340857"/>
                  <a:gd name="connsiteY11" fmla="*/ 366 h 326045"/>
                  <a:gd name="connsiteX12" fmla="*/ 23224 w 340857"/>
                  <a:gd name="connsiteY12" fmla="*/ 1829 h 326045"/>
                  <a:gd name="connsiteX13" fmla="*/ 18286 w 340857"/>
                  <a:gd name="connsiteY13" fmla="*/ 6400 h 326045"/>
                  <a:gd name="connsiteX14" fmla="*/ 15360 w 340857"/>
                  <a:gd name="connsiteY14" fmla="*/ 7680 h 326045"/>
                  <a:gd name="connsiteX15" fmla="*/ 10972 w 340857"/>
                  <a:gd name="connsiteY15" fmla="*/ 4937 h 326045"/>
                  <a:gd name="connsiteX16" fmla="*/ 5852 w 340857"/>
                  <a:gd name="connsiteY16" fmla="*/ 9143 h 326045"/>
                  <a:gd name="connsiteX17" fmla="*/ 549 w 340857"/>
                  <a:gd name="connsiteY17" fmla="*/ 11886 h 326045"/>
                  <a:gd name="connsiteX18" fmla="*/ 0 w 340857"/>
                  <a:gd name="connsiteY18" fmla="*/ 22492 h 326045"/>
                  <a:gd name="connsiteX19" fmla="*/ 183 w 340857"/>
                  <a:gd name="connsiteY19" fmla="*/ 25235 h 326045"/>
                  <a:gd name="connsiteX20" fmla="*/ 1646 w 340857"/>
                  <a:gd name="connsiteY20" fmla="*/ 29258 h 326045"/>
                  <a:gd name="connsiteX21" fmla="*/ 1646 w 340857"/>
                  <a:gd name="connsiteY21" fmla="*/ 33830 h 326045"/>
                  <a:gd name="connsiteX22" fmla="*/ 6217 w 340857"/>
                  <a:gd name="connsiteY22" fmla="*/ 42424 h 326045"/>
                  <a:gd name="connsiteX23" fmla="*/ 8412 w 340857"/>
                  <a:gd name="connsiteY23" fmla="*/ 45533 h 326045"/>
                  <a:gd name="connsiteX24" fmla="*/ 9143 w 340857"/>
                  <a:gd name="connsiteY24" fmla="*/ 46630 h 326045"/>
                  <a:gd name="connsiteX25" fmla="*/ 13166 w 340857"/>
                  <a:gd name="connsiteY25" fmla="*/ 49556 h 326045"/>
                  <a:gd name="connsiteX26" fmla="*/ 15909 w 340857"/>
                  <a:gd name="connsiteY26" fmla="*/ 53396 h 326045"/>
                  <a:gd name="connsiteX27" fmla="*/ 17921 w 340857"/>
                  <a:gd name="connsiteY27" fmla="*/ 57785 h 326045"/>
                  <a:gd name="connsiteX28" fmla="*/ 21029 w 340857"/>
                  <a:gd name="connsiteY28" fmla="*/ 61076 h 326045"/>
                  <a:gd name="connsiteX29" fmla="*/ 21944 w 340857"/>
                  <a:gd name="connsiteY29" fmla="*/ 63819 h 326045"/>
                  <a:gd name="connsiteX30" fmla="*/ 25784 w 340857"/>
                  <a:gd name="connsiteY30" fmla="*/ 68757 h 326045"/>
                  <a:gd name="connsiteX31" fmla="*/ 26698 w 340857"/>
                  <a:gd name="connsiteY31" fmla="*/ 72048 h 326045"/>
                  <a:gd name="connsiteX32" fmla="*/ 29441 w 340857"/>
                  <a:gd name="connsiteY32" fmla="*/ 76986 h 326045"/>
                  <a:gd name="connsiteX33" fmla="*/ 30538 w 340857"/>
                  <a:gd name="connsiteY33" fmla="*/ 80277 h 326045"/>
                  <a:gd name="connsiteX34" fmla="*/ 37853 w 340857"/>
                  <a:gd name="connsiteY34" fmla="*/ 91798 h 326045"/>
                  <a:gd name="connsiteX35" fmla="*/ 38584 w 340857"/>
                  <a:gd name="connsiteY35" fmla="*/ 95821 h 326045"/>
                  <a:gd name="connsiteX36" fmla="*/ 40230 w 340857"/>
                  <a:gd name="connsiteY36" fmla="*/ 98381 h 326045"/>
                  <a:gd name="connsiteX37" fmla="*/ 41510 w 340857"/>
                  <a:gd name="connsiteY37" fmla="*/ 102221 h 326045"/>
                  <a:gd name="connsiteX38" fmla="*/ 44436 w 340857"/>
                  <a:gd name="connsiteY38" fmla="*/ 108987 h 326045"/>
                  <a:gd name="connsiteX39" fmla="*/ 51202 w 340857"/>
                  <a:gd name="connsiteY39" fmla="*/ 120141 h 326045"/>
                  <a:gd name="connsiteX40" fmla="*/ 54677 w 340857"/>
                  <a:gd name="connsiteY40" fmla="*/ 124347 h 326045"/>
                  <a:gd name="connsiteX41" fmla="*/ 54859 w 340857"/>
                  <a:gd name="connsiteY41" fmla="*/ 127090 h 326045"/>
                  <a:gd name="connsiteX42" fmla="*/ 56871 w 340857"/>
                  <a:gd name="connsiteY42" fmla="*/ 131113 h 326045"/>
                  <a:gd name="connsiteX43" fmla="*/ 65831 w 340857"/>
                  <a:gd name="connsiteY43" fmla="*/ 142085 h 326045"/>
                  <a:gd name="connsiteX44" fmla="*/ 69671 w 340857"/>
                  <a:gd name="connsiteY44" fmla="*/ 150497 h 326045"/>
                  <a:gd name="connsiteX45" fmla="*/ 70037 w 340857"/>
                  <a:gd name="connsiteY45" fmla="*/ 152508 h 326045"/>
                  <a:gd name="connsiteX46" fmla="*/ 70951 w 340857"/>
                  <a:gd name="connsiteY46" fmla="*/ 159823 h 326045"/>
                  <a:gd name="connsiteX47" fmla="*/ 70037 w 340857"/>
                  <a:gd name="connsiteY47" fmla="*/ 167686 h 326045"/>
                  <a:gd name="connsiteX48" fmla="*/ 70586 w 340857"/>
                  <a:gd name="connsiteY48" fmla="*/ 184692 h 326045"/>
                  <a:gd name="connsiteX49" fmla="*/ 70220 w 340857"/>
                  <a:gd name="connsiteY49" fmla="*/ 192738 h 326045"/>
                  <a:gd name="connsiteX50" fmla="*/ 71134 w 340857"/>
                  <a:gd name="connsiteY50" fmla="*/ 197675 h 326045"/>
                  <a:gd name="connsiteX51" fmla="*/ 73328 w 340857"/>
                  <a:gd name="connsiteY51" fmla="*/ 202064 h 326045"/>
                  <a:gd name="connsiteX52" fmla="*/ 75706 w 340857"/>
                  <a:gd name="connsiteY52" fmla="*/ 208281 h 326045"/>
                  <a:gd name="connsiteX53" fmla="*/ 79729 w 340857"/>
                  <a:gd name="connsiteY53" fmla="*/ 216328 h 326045"/>
                  <a:gd name="connsiteX54" fmla="*/ 80460 w 340857"/>
                  <a:gd name="connsiteY54" fmla="*/ 219619 h 326045"/>
                  <a:gd name="connsiteX55" fmla="*/ 79546 w 340857"/>
                  <a:gd name="connsiteY55" fmla="*/ 226202 h 326045"/>
                  <a:gd name="connsiteX56" fmla="*/ 80094 w 340857"/>
                  <a:gd name="connsiteY56" fmla="*/ 236442 h 326045"/>
                  <a:gd name="connsiteX57" fmla="*/ 81191 w 340857"/>
                  <a:gd name="connsiteY57" fmla="*/ 240831 h 326045"/>
                  <a:gd name="connsiteX58" fmla="*/ 84300 w 340857"/>
                  <a:gd name="connsiteY58" fmla="*/ 247414 h 326045"/>
                  <a:gd name="connsiteX59" fmla="*/ 83386 w 340857"/>
                  <a:gd name="connsiteY59" fmla="*/ 251803 h 326045"/>
                  <a:gd name="connsiteX60" fmla="*/ 84483 w 340857"/>
                  <a:gd name="connsiteY60" fmla="*/ 253632 h 326045"/>
                  <a:gd name="connsiteX61" fmla="*/ 86312 w 340857"/>
                  <a:gd name="connsiteY61" fmla="*/ 257838 h 326045"/>
                  <a:gd name="connsiteX62" fmla="*/ 87409 w 340857"/>
                  <a:gd name="connsiteY62" fmla="*/ 266798 h 326045"/>
                  <a:gd name="connsiteX63" fmla="*/ 89054 w 340857"/>
                  <a:gd name="connsiteY63" fmla="*/ 271552 h 326045"/>
                  <a:gd name="connsiteX64" fmla="*/ 90518 w 340857"/>
                  <a:gd name="connsiteY64" fmla="*/ 281610 h 326045"/>
                  <a:gd name="connsiteX65" fmla="*/ 99478 w 340857"/>
                  <a:gd name="connsiteY65" fmla="*/ 292582 h 326045"/>
                  <a:gd name="connsiteX66" fmla="*/ 103318 w 340857"/>
                  <a:gd name="connsiteY66" fmla="*/ 300628 h 326045"/>
                  <a:gd name="connsiteX67" fmla="*/ 108621 w 340857"/>
                  <a:gd name="connsiteY67" fmla="*/ 305748 h 326045"/>
                  <a:gd name="connsiteX68" fmla="*/ 112827 w 340857"/>
                  <a:gd name="connsiteY68" fmla="*/ 308674 h 326045"/>
                  <a:gd name="connsiteX69" fmla="*/ 119227 w 340857"/>
                  <a:gd name="connsiteY69" fmla="*/ 315439 h 326045"/>
                  <a:gd name="connsiteX70" fmla="*/ 121239 w 340857"/>
                  <a:gd name="connsiteY70" fmla="*/ 315439 h 326045"/>
                  <a:gd name="connsiteX71" fmla="*/ 122702 w 340857"/>
                  <a:gd name="connsiteY71" fmla="*/ 316354 h 326045"/>
                  <a:gd name="connsiteX72" fmla="*/ 124896 w 340857"/>
                  <a:gd name="connsiteY72" fmla="*/ 315988 h 326045"/>
                  <a:gd name="connsiteX73" fmla="*/ 126907 w 340857"/>
                  <a:gd name="connsiteY73" fmla="*/ 314891 h 326045"/>
                  <a:gd name="connsiteX74" fmla="*/ 129468 w 340857"/>
                  <a:gd name="connsiteY74" fmla="*/ 311599 h 326045"/>
                  <a:gd name="connsiteX75" fmla="*/ 132210 w 340857"/>
                  <a:gd name="connsiteY75" fmla="*/ 306479 h 326045"/>
                  <a:gd name="connsiteX76" fmla="*/ 137696 w 340857"/>
                  <a:gd name="connsiteY76" fmla="*/ 306114 h 326045"/>
                  <a:gd name="connsiteX77" fmla="*/ 149948 w 340857"/>
                  <a:gd name="connsiteY77" fmla="*/ 313977 h 326045"/>
                  <a:gd name="connsiteX78" fmla="*/ 149948 w 340857"/>
                  <a:gd name="connsiteY78" fmla="*/ 319645 h 326045"/>
                  <a:gd name="connsiteX79" fmla="*/ 154885 w 340857"/>
                  <a:gd name="connsiteY79" fmla="*/ 325314 h 326045"/>
                  <a:gd name="connsiteX80" fmla="*/ 162383 w 340857"/>
                  <a:gd name="connsiteY80" fmla="*/ 326046 h 326045"/>
                  <a:gd name="connsiteX81" fmla="*/ 169515 w 340857"/>
                  <a:gd name="connsiteY81" fmla="*/ 323851 h 326045"/>
                  <a:gd name="connsiteX82" fmla="*/ 178109 w 340857"/>
                  <a:gd name="connsiteY82" fmla="*/ 323851 h 326045"/>
                  <a:gd name="connsiteX83" fmla="*/ 182315 w 340857"/>
                  <a:gd name="connsiteY83" fmla="*/ 324948 h 326045"/>
                  <a:gd name="connsiteX84" fmla="*/ 187984 w 340857"/>
                  <a:gd name="connsiteY84" fmla="*/ 325314 h 326045"/>
                  <a:gd name="connsiteX85" fmla="*/ 195481 w 340857"/>
                  <a:gd name="connsiteY85" fmla="*/ 318365 h 326045"/>
                  <a:gd name="connsiteX86" fmla="*/ 201881 w 340857"/>
                  <a:gd name="connsiteY86" fmla="*/ 314342 h 326045"/>
                  <a:gd name="connsiteX87" fmla="*/ 207002 w 340857"/>
                  <a:gd name="connsiteY87" fmla="*/ 313062 h 326045"/>
                  <a:gd name="connsiteX88" fmla="*/ 209379 w 340857"/>
                  <a:gd name="connsiteY88" fmla="*/ 311599 h 326045"/>
                  <a:gd name="connsiteX89" fmla="*/ 209379 w 340857"/>
                  <a:gd name="connsiteY89" fmla="*/ 286364 h 326045"/>
                  <a:gd name="connsiteX90" fmla="*/ 209379 w 340857"/>
                  <a:gd name="connsiteY90" fmla="*/ 260032 h 326045"/>
                  <a:gd name="connsiteX91" fmla="*/ 209379 w 340857"/>
                  <a:gd name="connsiteY91" fmla="*/ 233699 h 326045"/>
                  <a:gd name="connsiteX92" fmla="*/ 209379 w 340857"/>
                  <a:gd name="connsiteY92" fmla="*/ 208830 h 326045"/>
                  <a:gd name="connsiteX93" fmla="*/ 209379 w 340857"/>
                  <a:gd name="connsiteY93" fmla="*/ 185058 h 326045"/>
                  <a:gd name="connsiteX94" fmla="*/ 209379 w 340857"/>
                  <a:gd name="connsiteY94" fmla="*/ 159091 h 326045"/>
                  <a:gd name="connsiteX95" fmla="*/ 209379 w 340857"/>
                  <a:gd name="connsiteY95" fmla="*/ 134588 h 326045"/>
                  <a:gd name="connsiteX96" fmla="*/ 235345 w 340857"/>
                  <a:gd name="connsiteY96" fmla="*/ 134588 h 326045"/>
                  <a:gd name="connsiteX97" fmla="*/ 235345 w 340857"/>
                  <a:gd name="connsiteY97" fmla="*/ 117216 h 326045"/>
                  <a:gd name="connsiteX98" fmla="*/ 235345 w 340857"/>
                  <a:gd name="connsiteY98" fmla="*/ 91432 h 326045"/>
                  <a:gd name="connsiteX99" fmla="*/ 235345 w 340857"/>
                  <a:gd name="connsiteY99" fmla="*/ 65831 h 326045"/>
                  <a:gd name="connsiteX100" fmla="*/ 235345 w 340857"/>
                  <a:gd name="connsiteY100" fmla="*/ 41693 h 326045"/>
                  <a:gd name="connsiteX101" fmla="*/ 237540 w 340857"/>
                  <a:gd name="connsiteY101" fmla="*/ 39499 h 326045"/>
                  <a:gd name="connsiteX102" fmla="*/ 274478 w 340857"/>
                  <a:gd name="connsiteY102" fmla="*/ 32550 h 326045"/>
                  <a:gd name="connsiteX103" fmla="*/ 282707 w 340857"/>
                  <a:gd name="connsiteY103" fmla="*/ 31270 h 326045"/>
                  <a:gd name="connsiteX104" fmla="*/ 285450 w 340857"/>
                  <a:gd name="connsiteY104" fmla="*/ 31270 h 326045"/>
                  <a:gd name="connsiteX105" fmla="*/ 293679 w 340857"/>
                  <a:gd name="connsiteY105" fmla="*/ 31818 h 326045"/>
                  <a:gd name="connsiteX106" fmla="*/ 298433 w 340857"/>
                  <a:gd name="connsiteY106" fmla="*/ 33464 h 326045"/>
                  <a:gd name="connsiteX107" fmla="*/ 301359 w 340857"/>
                  <a:gd name="connsiteY107" fmla="*/ 38950 h 326045"/>
                  <a:gd name="connsiteX108" fmla="*/ 302822 w 340857"/>
                  <a:gd name="connsiteY108" fmla="*/ 45899 h 326045"/>
                  <a:gd name="connsiteX109" fmla="*/ 306114 w 340857"/>
                  <a:gd name="connsiteY109" fmla="*/ 42424 h 326045"/>
                  <a:gd name="connsiteX110" fmla="*/ 309771 w 340857"/>
                  <a:gd name="connsiteY110" fmla="*/ 37304 h 326045"/>
                  <a:gd name="connsiteX111" fmla="*/ 317451 w 340857"/>
                  <a:gd name="connsiteY111" fmla="*/ 31818 h 326045"/>
                  <a:gd name="connsiteX112" fmla="*/ 329886 w 340857"/>
                  <a:gd name="connsiteY112" fmla="*/ 28527 h 326045"/>
                  <a:gd name="connsiteX113" fmla="*/ 332263 w 340857"/>
                  <a:gd name="connsiteY113" fmla="*/ 25601 h 326045"/>
                  <a:gd name="connsiteX114" fmla="*/ 335555 w 340857"/>
                  <a:gd name="connsiteY114" fmla="*/ 23589 h 326045"/>
                  <a:gd name="connsiteX115" fmla="*/ 340858 w 340857"/>
                  <a:gd name="connsiteY115" fmla="*/ 23224 h 326045"/>
                  <a:gd name="connsiteX116" fmla="*/ 337200 w 340857"/>
                  <a:gd name="connsiteY116" fmla="*/ 17372 h 326045"/>
                  <a:gd name="connsiteX117" fmla="*/ 335372 w 340857"/>
                  <a:gd name="connsiteY117" fmla="*/ 16092 h 326045"/>
                  <a:gd name="connsiteX118" fmla="*/ 328972 w 340857"/>
                  <a:gd name="connsiteY118" fmla="*/ 14629 h 326045"/>
                  <a:gd name="connsiteX119" fmla="*/ 319097 w 340857"/>
                  <a:gd name="connsiteY119" fmla="*/ 14629 h 326045"/>
                  <a:gd name="connsiteX120" fmla="*/ 318000 w 340857"/>
                  <a:gd name="connsiteY120" fmla="*/ 13349 h 326045"/>
                  <a:gd name="connsiteX121" fmla="*/ 297702 w 340857"/>
                  <a:gd name="connsiteY121" fmla="*/ 18104 h 326045"/>
                  <a:gd name="connsiteX122" fmla="*/ 294776 w 340857"/>
                  <a:gd name="connsiteY122" fmla="*/ 18835 h 326045"/>
                  <a:gd name="connsiteX123" fmla="*/ 293679 w 340857"/>
                  <a:gd name="connsiteY123" fmla="*/ 19567 h 326045"/>
                  <a:gd name="connsiteX124" fmla="*/ 288559 w 340857"/>
                  <a:gd name="connsiteY124" fmla="*/ 21029 h 326045"/>
                  <a:gd name="connsiteX125" fmla="*/ 253815 w 340857"/>
                  <a:gd name="connsiteY125" fmla="*/ 30172 h 326045"/>
                  <a:gd name="connsiteX126" fmla="*/ 249609 w 340857"/>
                  <a:gd name="connsiteY126" fmla="*/ 30721 h 326045"/>
                  <a:gd name="connsiteX127" fmla="*/ 247963 w 340857"/>
                  <a:gd name="connsiteY127" fmla="*/ 29075 h 326045"/>
                  <a:gd name="connsiteX128" fmla="*/ 241929 w 340857"/>
                  <a:gd name="connsiteY128" fmla="*/ 28527 h 326045"/>
                  <a:gd name="connsiteX129" fmla="*/ 236442 w 340857"/>
                  <a:gd name="connsiteY129" fmla="*/ 27064 h 326045"/>
                  <a:gd name="connsiteX130" fmla="*/ 229128 w 340857"/>
                  <a:gd name="connsiteY130" fmla="*/ 26515 h 326045"/>
                  <a:gd name="connsiteX131" fmla="*/ 213767 w 340857"/>
                  <a:gd name="connsiteY131" fmla="*/ 23224 h 326045"/>
                  <a:gd name="connsiteX132" fmla="*/ 201150 w 340857"/>
                  <a:gd name="connsiteY132" fmla="*/ 22858 h 326045"/>
                  <a:gd name="connsiteX133" fmla="*/ 191824 w 340857"/>
                  <a:gd name="connsiteY133" fmla="*/ 24321 h 326045"/>
                  <a:gd name="connsiteX134" fmla="*/ 188167 w 340857"/>
                  <a:gd name="connsiteY134" fmla="*/ 24138 h 326045"/>
                  <a:gd name="connsiteX135" fmla="*/ 180121 w 340857"/>
                  <a:gd name="connsiteY135" fmla="*/ 21212 h 326045"/>
                  <a:gd name="connsiteX136" fmla="*/ 177012 w 340857"/>
                  <a:gd name="connsiteY136" fmla="*/ 17189 h 326045"/>
                  <a:gd name="connsiteX137" fmla="*/ 170063 w 340857"/>
                  <a:gd name="connsiteY137" fmla="*/ 11886 h 326045"/>
                  <a:gd name="connsiteX138" fmla="*/ 160554 w 340857"/>
                  <a:gd name="connsiteY138" fmla="*/ 11886 h 32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40857" h="326045">
                    <a:moveTo>
                      <a:pt x="160554" y="11886"/>
                    </a:moveTo>
                    <a:lnTo>
                      <a:pt x="139159" y="11886"/>
                    </a:lnTo>
                    <a:lnTo>
                      <a:pt x="116850" y="11886"/>
                    </a:lnTo>
                    <a:lnTo>
                      <a:pt x="92163" y="11886"/>
                    </a:lnTo>
                    <a:lnTo>
                      <a:pt x="68940" y="11886"/>
                    </a:lnTo>
                    <a:lnTo>
                      <a:pt x="60711" y="11886"/>
                    </a:lnTo>
                    <a:lnTo>
                      <a:pt x="57236" y="12618"/>
                    </a:lnTo>
                    <a:lnTo>
                      <a:pt x="51019" y="6949"/>
                    </a:lnTo>
                    <a:lnTo>
                      <a:pt x="44802" y="4572"/>
                    </a:lnTo>
                    <a:lnTo>
                      <a:pt x="42608" y="914"/>
                    </a:lnTo>
                    <a:lnTo>
                      <a:pt x="38036" y="0"/>
                    </a:lnTo>
                    <a:lnTo>
                      <a:pt x="27430" y="366"/>
                    </a:lnTo>
                    <a:lnTo>
                      <a:pt x="23224" y="1829"/>
                    </a:lnTo>
                    <a:lnTo>
                      <a:pt x="18286" y="6400"/>
                    </a:lnTo>
                    <a:lnTo>
                      <a:pt x="15360" y="7680"/>
                    </a:lnTo>
                    <a:lnTo>
                      <a:pt x="10972" y="4937"/>
                    </a:lnTo>
                    <a:lnTo>
                      <a:pt x="5852" y="9143"/>
                    </a:lnTo>
                    <a:lnTo>
                      <a:pt x="549" y="11886"/>
                    </a:lnTo>
                    <a:lnTo>
                      <a:pt x="0" y="22492"/>
                    </a:lnTo>
                    <a:lnTo>
                      <a:pt x="183" y="25235"/>
                    </a:lnTo>
                    <a:lnTo>
                      <a:pt x="1646" y="29258"/>
                    </a:lnTo>
                    <a:lnTo>
                      <a:pt x="1646" y="33830"/>
                    </a:lnTo>
                    <a:lnTo>
                      <a:pt x="6217" y="42424"/>
                    </a:lnTo>
                    <a:lnTo>
                      <a:pt x="8412" y="45533"/>
                    </a:lnTo>
                    <a:lnTo>
                      <a:pt x="9143" y="46630"/>
                    </a:lnTo>
                    <a:lnTo>
                      <a:pt x="13166" y="49556"/>
                    </a:lnTo>
                    <a:lnTo>
                      <a:pt x="15909" y="53396"/>
                    </a:lnTo>
                    <a:lnTo>
                      <a:pt x="17921" y="57785"/>
                    </a:lnTo>
                    <a:lnTo>
                      <a:pt x="21029" y="61076"/>
                    </a:lnTo>
                    <a:lnTo>
                      <a:pt x="21944" y="63819"/>
                    </a:lnTo>
                    <a:lnTo>
                      <a:pt x="25784" y="68757"/>
                    </a:lnTo>
                    <a:lnTo>
                      <a:pt x="26698" y="72048"/>
                    </a:lnTo>
                    <a:lnTo>
                      <a:pt x="29441" y="76986"/>
                    </a:lnTo>
                    <a:lnTo>
                      <a:pt x="30538" y="80277"/>
                    </a:lnTo>
                    <a:lnTo>
                      <a:pt x="37853" y="91798"/>
                    </a:lnTo>
                    <a:lnTo>
                      <a:pt x="38584" y="95821"/>
                    </a:lnTo>
                    <a:lnTo>
                      <a:pt x="40230" y="98381"/>
                    </a:lnTo>
                    <a:lnTo>
                      <a:pt x="41510" y="102221"/>
                    </a:lnTo>
                    <a:lnTo>
                      <a:pt x="44436" y="108987"/>
                    </a:lnTo>
                    <a:lnTo>
                      <a:pt x="51202" y="120141"/>
                    </a:lnTo>
                    <a:lnTo>
                      <a:pt x="54677" y="124347"/>
                    </a:lnTo>
                    <a:lnTo>
                      <a:pt x="54859" y="127090"/>
                    </a:lnTo>
                    <a:lnTo>
                      <a:pt x="56871" y="131113"/>
                    </a:lnTo>
                    <a:lnTo>
                      <a:pt x="65831" y="142085"/>
                    </a:lnTo>
                    <a:lnTo>
                      <a:pt x="69671" y="150497"/>
                    </a:lnTo>
                    <a:lnTo>
                      <a:pt x="70037" y="152508"/>
                    </a:lnTo>
                    <a:lnTo>
                      <a:pt x="70951" y="159823"/>
                    </a:lnTo>
                    <a:lnTo>
                      <a:pt x="70037" y="167686"/>
                    </a:lnTo>
                    <a:lnTo>
                      <a:pt x="70586" y="184692"/>
                    </a:lnTo>
                    <a:lnTo>
                      <a:pt x="70220" y="192738"/>
                    </a:lnTo>
                    <a:lnTo>
                      <a:pt x="71134" y="197675"/>
                    </a:lnTo>
                    <a:lnTo>
                      <a:pt x="73328" y="202064"/>
                    </a:lnTo>
                    <a:lnTo>
                      <a:pt x="75706" y="208281"/>
                    </a:lnTo>
                    <a:lnTo>
                      <a:pt x="79729" y="216328"/>
                    </a:lnTo>
                    <a:lnTo>
                      <a:pt x="80460" y="219619"/>
                    </a:lnTo>
                    <a:lnTo>
                      <a:pt x="79546" y="226202"/>
                    </a:lnTo>
                    <a:lnTo>
                      <a:pt x="80094" y="236442"/>
                    </a:lnTo>
                    <a:lnTo>
                      <a:pt x="81191" y="240831"/>
                    </a:lnTo>
                    <a:lnTo>
                      <a:pt x="84300" y="247414"/>
                    </a:lnTo>
                    <a:lnTo>
                      <a:pt x="83386" y="251803"/>
                    </a:lnTo>
                    <a:lnTo>
                      <a:pt x="84483" y="253632"/>
                    </a:lnTo>
                    <a:lnTo>
                      <a:pt x="86312" y="257838"/>
                    </a:lnTo>
                    <a:lnTo>
                      <a:pt x="87409" y="266798"/>
                    </a:lnTo>
                    <a:lnTo>
                      <a:pt x="89054" y="271552"/>
                    </a:lnTo>
                    <a:lnTo>
                      <a:pt x="90518" y="281610"/>
                    </a:lnTo>
                    <a:lnTo>
                      <a:pt x="99478" y="292582"/>
                    </a:lnTo>
                    <a:lnTo>
                      <a:pt x="103318" y="300628"/>
                    </a:lnTo>
                    <a:lnTo>
                      <a:pt x="108621" y="305748"/>
                    </a:lnTo>
                    <a:lnTo>
                      <a:pt x="112827" y="308674"/>
                    </a:lnTo>
                    <a:lnTo>
                      <a:pt x="119227" y="315439"/>
                    </a:lnTo>
                    <a:lnTo>
                      <a:pt x="121239" y="315439"/>
                    </a:lnTo>
                    <a:lnTo>
                      <a:pt x="122702" y="316354"/>
                    </a:lnTo>
                    <a:lnTo>
                      <a:pt x="124896" y="315988"/>
                    </a:lnTo>
                    <a:lnTo>
                      <a:pt x="126907" y="314891"/>
                    </a:lnTo>
                    <a:lnTo>
                      <a:pt x="129468" y="311599"/>
                    </a:lnTo>
                    <a:lnTo>
                      <a:pt x="132210" y="306479"/>
                    </a:lnTo>
                    <a:lnTo>
                      <a:pt x="137696" y="306114"/>
                    </a:lnTo>
                    <a:lnTo>
                      <a:pt x="149948" y="313977"/>
                    </a:lnTo>
                    <a:lnTo>
                      <a:pt x="149948" y="319645"/>
                    </a:lnTo>
                    <a:lnTo>
                      <a:pt x="154885" y="325314"/>
                    </a:lnTo>
                    <a:lnTo>
                      <a:pt x="162383" y="326046"/>
                    </a:lnTo>
                    <a:lnTo>
                      <a:pt x="169515" y="323851"/>
                    </a:lnTo>
                    <a:lnTo>
                      <a:pt x="178109" y="323851"/>
                    </a:lnTo>
                    <a:lnTo>
                      <a:pt x="182315" y="324948"/>
                    </a:lnTo>
                    <a:lnTo>
                      <a:pt x="187984" y="325314"/>
                    </a:lnTo>
                    <a:lnTo>
                      <a:pt x="195481" y="318365"/>
                    </a:lnTo>
                    <a:lnTo>
                      <a:pt x="201881" y="314342"/>
                    </a:lnTo>
                    <a:lnTo>
                      <a:pt x="207002" y="313062"/>
                    </a:lnTo>
                    <a:lnTo>
                      <a:pt x="209379" y="311599"/>
                    </a:lnTo>
                    <a:lnTo>
                      <a:pt x="209379" y="286364"/>
                    </a:lnTo>
                    <a:lnTo>
                      <a:pt x="209379" y="260032"/>
                    </a:lnTo>
                    <a:lnTo>
                      <a:pt x="209379" y="233699"/>
                    </a:lnTo>
                    <a:lnTo>
                      <a:pt x="209379" y="208830"/>
                    </a:lnTo>
                    <a:lnTo>
                      <a:pt x="209379" y="185058"/>
                    </a:lnTo>
                    <a:lnTo>
                      <a:pt x="209379" y="159091"/>
                    </a:lnTo>
                    <a:lnTo>
                      <a:pt x="209379" y="134588"/>
                    </a:lnTo>
                    <a:lnTo>
                      <a:pt x="235345" y="134588"/>
                    </a:lnTo>
                    <a:lnTo>
                      <a:pt x="235345" y="117216"/>
                    </a:lnTo>
                    <a:lnTo>
                      <a:pt x="235345" y="91432"/>
                    </a:lnTo>
                    <a:lnTo>
                      <a:pt x="235345" y="65831"/>
                    </a:lnTo>
                    <a:lnTo>
                      <a:pt x="235345" y="41693"/>
                    </a:lnTo>
                    <a:lnTo>
                      <a:pt x="237540" y="39499"/>
                    </a:lnTo>
                    <a:lnTo>
                      <a:pt x="274478" y="32550"/>
                    </a:lnTo>
                    <a:lnTo>
                      <a:pt x="282707" y="31270"/>
                    </a:lnTo>
                    <a:lnTo>
                      <a:pt x="285450" y="31270"/>
                    </a:lnTo>
                    <a:lnTo>
                      <a:pt x="293679" y="31818"/>
                    </a:lnTo>
                    <a:lnTo>
                      <a:pt x="298433" y="33464"/>
                    </a:lnTo>
                    <a:lnTo>
                      <a:pt x="301359" y="38950"/>
                    </a:lnTo>
                    <a:lnTo>
                      <a:pt x="302822" y="45899"/>
                    </a:lnTo>
                    <a:lnTo>
                      <a:pt x="306114" y="42424"/>
                    </a:lnTo>
                    <a:lnTo>
                      <a:pt x="309771" y="37304"/>
                    </a:lnTo>
                    <a:lnTo>
                      <a:pt x="317451" y="31818"/>
                    </a:lnTo>
                    <a:lnTo>
                      <a:pt x="329886" y="28527"/>
                    </a:lnTo>
                    <a:lnTo>
                      <a:pt x="332263" y="25601"/>
                    </a:lnTo>
                    <a:lnTo>
                      <a:pt x="335555" y="23589"/>
                    </a:lnTo>
                    <a:lnTo>
                      <a:pt x="340858" y="23224"/>
                    </a:lnTo>
                    <a:lnTo>
                      <a:pt x="337200" y="17372"/>
                    </a:lnTo>
                    <a:lnTo>
                      <a:pt x="335372" y="16092"/>
                    </a:lnTo>
                    <a:lnTo>
                      <a:pt x="328972" y="14629"/>
                    </a:lnTo>
                    <a:lnTo>
                      <a:pt x="319097" y="14629"/>
                    </a:lnTo>
                    <a:lnTo>
                      <a:pt x="318000" y="13349"/>
                    </a:lnTo>
                    <a:lnTo>
                      <a:pt x="297702" y="18104"/>
                    </a:lnTo>
                    <a:lnTo>
                      <a:pt x="294776" y="18835"/>
                    </a:lnTo>
                    <a:lnTo>
                      <a:pt x="293679" y="19567"/>
                    </a:lnTo>
                    <a:lnTo>
                      <a:pt x="288559" y="21029"/>
                    </a:lnTo>
                    <a:lnTo>
                      <a:pt x="253815" y="30172"/>
                    </a:lnTo>
                    <a:lnTo>
                      <a:pt x="249609" y="30721"/>
                    </a:lnTo>
                    <a:lnTo>
                      <a:pt x="247963" y="29075"/>
                    </a:lnTo>
                    <a:lnTo>
                      <a:pt x="241929" y="28527"/>
                    </a:lnTo>
                    <a:lnTo>
                      <a:pt x="236442" y="27064"/>
                    </a:lnTo>
                    <a:lnTo>
                      <a:pt x="229128" y="26515"/>
                    </a:lnTo>
                    <a:lnTo>
                      <a:pt x="213767" y="23224"/>
                    </a:lnTo>
                    <a:lnTo>
                      <a:pt x="201150" y="22858"/>
                    </a:lnTo>
                    <a:lnTo>
                      <a:pt x="191824" y="24321"/>
                    </a:lnTo>
                    <a:lnTo>
                      <a:pt x="188167" y="24138"/>
                    </a:lnTo>
                    <a:lnTo>
                      <a:pt x="180121" y="21212"/>
                    </a:lnTo>
                    <a:lnTo>
                      <a:pt x="177012" y="17189"/>
                    </a:lnTo>
                    <a:lnTo>
                      <a:pt x="170063" y="11886"/>
                    </a:lnTo>
                    <a:lnTo>
                      <a:pt x="160554" y="11886"/>
                    </a:lnTo>
                    <a:close/>
                  </a:path>
                </a:pathLst>
              </a:custGeom>
              <a:grpFill/>
              <a:ln w="18272" cap="flat">
                <a:noFill/>
                <a:prstDash val="solid"/>
                <a:miter/>
              </a:ln>
            </p:spPr>
            <p:txBody>
              <a:bodyPr rtlCol="0" anchor="ctr"/>
              <a:lstStyle/>
              <a:p>
                <a:endParaRPr lang="en-GB" sz="1463"/>
              </a:p>
            </p:txBody>
          </p:sp>
          <p:sp>
            <p:nvSpPr>
              <p:cNvPr id="774" name="Freeform: Shape 773">
                <a:extLst>
                  <a:ext uri="{FF2B5EF4-FFF2-40B4-BE49-F238E27FC236}">
                    <a16:creationId xmlns:a16="http://schemas.microsoft.com/office/drawing/2014/main" id="{E7B7F5C2-C2D2-138E-7653-AF65A0FD2143}"/>
                  </a:ext>
                </a:extLst>
              </p:cNvPr>
              <p:cNvSpPr/>
              <p:nvPr/>
            </p:nvSpPr>
            <p:spPr>
              <a:xfrm>
                <a:off x="6283538" y="4782772"/>
                <a:ext cx="340857" cy="326045"/>
              </a:xfrm>
              <a:custGeom>
                <a:avLst/>
                <a:gdLst>
                  <a:gd name="connsiteX0" fmla="*/ 160554 w 340857"/>
                  <a:gd name="connsiteY0" fmla="*/ 11886 h 326045"/>
                  <a:gd name="connsiteX1" fmla="*/ 139159 w 340857"/>
                  <a:gd name="connsiteY1" fmla="*/ 11886 h 326045"/>
                  <a:gd name="connsiteX2" fmla="*/ 116850 w 340857"/>
                  <a:gd name="connsiteY2" fmla="*/ 11886 h 326045"/>
                  <a:gd name="connsiteX3" fmla="*/ 92163 w 340857"/>
                  <a:gd name="connsiteY3" fmla="*/ 11886 h 326045"/>
                  <a:gd name="connsiteX4" fmla="*/ 68940 w 340857"/>
                  <a:gd name="connsiteY4" fmla="*/ 11886 h 326045"/>
                  <a:gd name="connsiteX5" fmla="*/ 60711 w 340857"/>
                  <a:gd name="connsiteY5" fmla="*/ 11886 h 326045"/>
                  <a:gd name="connsiteX6" fmla="*/ 57236 w 340857"/>
                  <a:gd name="connsiteY6" fmla="*/ 12618 h 326045"/>
                  <a:gd name="connsiteX7" fmla="*/ 51019 w 340857"/>
                  <a:gd name="connsiteY7" fmla="*/ 6949 h 326045"/>
                  <a:gd name="connsiteX8" fmla="*/ 44802 w 340857"/>
                  <a:gd name="connsiteY8" fmla="*/ 4572 h 326045"/>
                  <a:gd name="connsiteX9" fmla="*/ 42608 w 340857"/>
                  <a:gd name="connsiteY9" fmla="*/ 914 h 326045"/>
                  <a:gd name="connsiteX10" fmla="*/ 38036 w 340857"/>
                  <a:gd name="connsiteY10" fmla="*/ 0 h 326045"/>
                  <a:gd name="connsiteX11" fmla="*/ 27430 w 340857"/>
                  <a:gd name="connsiteY11" fmla="*/ 366 h 326045"/>
                  <a:gd name="connsiteX12" fmla="*/ 23224 w 340857"/>
                  <a:gd name="connsiteY12" fmla="*/ 1829 h 326045"/>
                  <a:gd name="connsiteX13" fmla="*/ 18286 w 340857"/>
                  <a:gd name="connsiteY13" fmla="*/ 6400 h 326045"/>
                  <a:gd name="connsiteX14" fmla="*/ 15360 w 340857"/>
                  <a:gd name="connsiteY14" fmla="*/ 7680 h 326045"/>
                  <a:gd name="connsiteX15" fmla="*/ 10972 w 340857"/>
                  <a:gd name="connsiteY15" fmla="*/ 4937 h 326045"/>
                  <a:gd name="connsiteX16" fmla="*/ 5852 w 340857"/>
                  <a:gd name="connsiteY16" fmla="*/ 9143 h 326045"/>
                  <a:gd name="connsiteX17" fmla="*/ 549 w 340857"/>
                  <a:gd name="connsiteY17" fmla="*/ 11886 h 326045"/>
                  <a:gd name="connsiteX18" fmla="*/ 0 w 340857"/>
                  <a:gd name="connsiteY18" fmla="*/ 22492 h 326045"/>
                  <a:gd name="connsiteX19" fmla="*/ 183 w 340857"/>
                  <a:gd name="connsiteY19" fmla="*/ 25235 h 326045"/>
                  <a:gd name="connsiteX20" fmla="*/ 1646 w 340857"/>
                  <a:gd name="connsiteY20" fmla="*/ 29258 h 326045"/>
                  <a:gd name="connsiteX21" fmla="*/ 1646 w 340857"/>
                  <a:gd name="connsiteY21" fmla="*/ 33830 h 326045"/>
                  <a:gd name="connsiteX22" fmla="*/ 6217 w 340857"/>
                  <a:gd name="connsiteY22" fmla="*/ 42424 h 326045"/>
                  <a:gd name="connsiteX23" fmla="*/ 8412 w 340857"/>
                  <a:gd name="connsiteY23" fmla="*/ 45533 h 326045"/>
                  <a:gd name="connsiteX24" fmla="*/ 9143 w 340857"/>
                  <a:gd name="connsiteY24" fmla="*/ 46630 h 326045"/>
                  <a:gd name="connsiteX25" fmla="*/ 13166 w 340857"/>
                  <a:gd name="connsiteY25" fmla="*/ 49556 h 326045"/>
                  <a:gd name="connsiteX26" fmla="*/ 15909 w 340857"/>
                  <a:gd name="connsiteY26" fmla="*/ 53396 h 326045"/>
                  <a:gd name="connsiteX27" fmla="*/ 17921 w 340857"/>
                  <a:gd name="connsiteY27" fmla="*/ 57785 h 326045"/>
                  <a:gd name="connsiteX28" fmla="*/ 21029 w 340857"/>
                  <a:gd name="connsiteY28" fmla="*/ 61076 h 326045"/>
                  <a:gd name="connsiteX29" fmla="*/ 21944 w 340857"/>
                  <a:gd name="connsiteY29" fmla="*/ 63819 h 326045"/>
                  <a:gd name="connsiteX30" fmla="*/ 25784 w 340857"/>
                  <a:gd name="connsiteY30" fmla="*/ 68757 h 326045"/>
                  <a:gd name="connsiteX31" fmla="*/ 26698 w 340857"/>
                  <a:gd name="connsiteY31" fmla="*/ 72048 h 326045"/>
                  <a:gd name="connsiteX32" fmla="*/ 29441 w 340857"/>
                  <a:gd name="connsiteY32" fmla="*/ 76986 h 326045"/>
                  <a:gd name="connsiteX33" fmla="*/ 30538 w 340857"/>
                  <a:gd name="connsiteY33" fmla="*/ 80277 h 326045"/>
                  <a:gd name="connsiteX34" fmla="*/ 37853 w 340857"/>
                  <a:gd name="connsiteY34" fmla="*/ 91798 h 326045"/>
                  <a:gd name="connsiteX35" fmla="*/ 38584 w 340857"/>
                  <a:gd name="connsiteY35" fmla="*/ 95821 h 326045"/>
                  <a:gd name="connsiteX36" fmla="*/ 40230 w 340857"/>
                  <a:gd name="connsiteY36" fmla="*/ 98381 h 326045"/>
                  <a:gd name="connsiteX37" fmla="*/ 41510 w 340857"/>
                  <a:gd name="connsiteY37" fmla="*/ 102221 h 326045"/>
                  <a:gd name="connsiteX38" fmla="*/ 44436 w 340857"/>
                  <a:gd name="connsiteY38" fmla="*/ 108987 h 326045"/>
                  <a:gd name="connsiteX39" fmla="*/ 51202 w 340857"/>
                  <a:gd name="connsiteY39" fmla="*/ 120141 h 326045"/>
                  <a:gd name="connsiteX40" fmla="*/ 54677 w 340857"/>
                  <a:gd name="connsiteY40" fmla="*/ 124347 h 326045"/>
                  <a:gd name="connsiteX41" fmla="*/ 54859 w 340857"/>
                  <a:gd name="connsiteY41" fmla="*/ 127090 h 326045"/>
                  <a:gd name="connsiteX42" fmla="*/ 56871 w 340857"/>
                  <a:gd name="connsiteY42" fmla="*/ 131113 h 326045"/>
                  <a:gd name="connsiteX43" fmla="*/ 65831 w 340857"/>
                  <a:gd name="connsiteY43" fmla="*/ 142085 h 326045"/>
                  <a:gd name="connsiteX44" fmla="*/ 69671 w 340857"/>
                  <a:gd name="connsiteY44" fmla="*/ 150497 h 326045"/>
                  <a:gd name="connsiteX45" fmla="*/ 70037 w 340857"/>
                  <a:gd name="connsiteY45" fmla="*/ 152508 h 326045"/>
                  <a:gd name="connsiteX46" fmla="*/ 70951 w 340857"/>
                  <a:gd name="connsiteY46" fmla="*/ 159823 h 326045"/>
                  <a:gd name="connsiteX47" fmla="*/ 70037 w 340857"/>
                  <a:gd name="connsiteY47" fmla="*/ 167686 h 326045"/>
                  <a:gd name="connsiteX48" fmla="*/ 70586 w 340857"/>
                  <a:gd name="connsiteY48" fmla="*/ 184692 h 326045"/>
                  <a:gd name="connsiteX49" fmla="*/ 70220 w 340857"/>
                  <a:gd name="connsiteY49" fmla="*/ 192738 h 326045"/>
                  <a:gd name="connsiteX50" fmla="*/ 71134 w 340857"/>
                  <a:gd name="connsiteY50" fmla="*/ 197675 h 326045"/>
                  <a:gd name="connsiteX51" fmla="*/ 73328 w 340857"/>
                  <a:gd name="connsiteY51" fmla="*/ 202064 h 326045"/>
                  <a:gd name="connsiteX52" fmla="*/ 75706 w 340857"/>
                  <a:gd name="connsiteY52" fmla="*/ 208281 h 326045"/>
                  <a:gd name="connsiteX53" fmla="*/ 79729 w 340857"/>
                  <a:gd name="connsiteY53" fmla="*/ 216328 h 326045"/>
                  <a:gd name="connsiteX54" fmla="*/ 80460 w 340857"/>
                  <a:gd name="connsiteY54" fmla="*/ 219619 h 326045"/>
                  <a:gd name="connsiteX55" fmla="*/ 79546 w 340857"/>
                  <a:gd name="connsiteY55" fmla="*/ 226202 h 326045"/>
                  <a:gd name="connsiteX56" fmla="*/ 80094 w 340857"/>
                  <a:gd name="connsiteY56" fmla="*/ 236442 h 326045"/>
                  <a:gd name="connsiteX57" fmla="*/ 81191 w 340857"/>
                  <a:gd name="connsiteY57" fmla="*/ 240831 h 326045"/>
                  <a:gd name="connsiteX58" fmla="*/ 84300 w 340857"/>
                  <a:gd name="connsiteY58" fmla="*/ 247414 h 326045"/>
                  <a:gd name="connsiteX59" fmla="*/ 83386 w 340857"/>
                  <a:gd name="connsiteY59" fmla="*/ 251803 h 326045"/>
                  <a:gd name="connsiteX60" fmla="*/ 84483 w 340857"/>
                  <a:gd name="connsiteY60" fmla="*/ 253632 h 326045"/>
                  <a:gd name="connsiteX61" fmla="*/ 86312 w 340857"/>
                  <a:gd name="connsiteY61" fmla="*/ 257838 h 326045"/>
                  <a:gd name="connsiteX62" fmla="*/ 87409 w 340857"/>
                  <a:gd name="connsiteY62" fmla="*/ 266798 h 326045"/>
                  <a:gd name="connsiteX63" fmla="*/ 89054 w 340857"/>
                  <a:gd name="connsiteY63" fmla="*/ 271552 h 326045"/>
                  <a:gd name="connsiteX64" fmla="*/ 90518 w 340857"/>
                  <a:gd name="connsiteY64" fmla="*/ 281610 h 326045"/>
                  <a:gd name="connsiteX65" fmla="*/ 99478 w 340857"/>
                  <a:gd name="connsiteY65" fmla="*/ 292582 h 326045"/>
                  <a:gd name="connsiteX66" fmla="*/ 103318 w 340857"/>
                  <a:gd name="connsiteY66" fmla="*/ 300628 h 326045"/>
                  <a:gd name="connsiteX67" fmla="*/ 108621 w 340857"/>
                  <a:gd name="connsiteY67" fmla="*/ 305748 h 326045"/>
                  <a:gd name="connsiteX68" fmla="*/ 112827 w 340857"/>
                  <a:gd name="connsiteY68" fmla="*/ 308674 h 326045"/>
                  <a:gd name="connsiteX69" fmla="*/ 119227 w 340857"/>
                  <a:gd name="connsiteY69" fmla="*/ 315439 h 326045"/>
                  <a:gd name="connsiteX70" fmla="*/ 121239 w 340857"/>
                  <a:gd name="connsiteY70" fmla="*/ 315439 h 326045"/>
                  <a:gd name="connsiteX71" fmla="*/ 122702 w 340857"/>
                  <a:gd name="connsiteY71" fmla="*/ 316354 h 326045"/>
                  <a:gd name="connsiteX72" fmla="*/ 124896 w 340857"/>
                  <a:gd name="connsiteY72" fmla="*/ 315988 h 326045"/>
                  <a:gd name="connsiteX73" fmla="*/ 126907 w 340857"/>
                  <a:gd name="connsiteY73" fmla="*/ 314891 h 326045"/>
                  <a:gd name="connsiteX74" fmla="*/ 129468 w 340857"/>
                  <a:gd name="connsiteY74" fmla="*/ 311599 h 326045"/>
                  <a:gd name="connsiteX75" fmla="*/ 132210 w 340857"/>
                  <a:gd name="connsiteY75" fmla="*/ 306479 h 326045"/>
                  <a:gd name="connsiteX76" fmla="*/ 137696 w 340857"/>
                  <a:gd name="connsiteY76" fmla="*/ 306114 h 326045"/>
                  <a:gd name="connsiteX77" fmla="*/ 149948 w 340857"/>
                  <a:gd name="connsiteY77" fmla="*/ 313977 h 326045"/>
                  <a:gd name="connsiteX78" fmla="*/ 149948 w 340857"/>
                  <a:gd name="connsiteY78" fmla="*/ 319645 h 326045"/>
                  <a:gd name="connsiteX79" fmla="*/ 154885 w 340857"/>
                  <a:gd name="connsiteY79" fmla="*/ 325314 h 326045"/>
                  <a:gd name="connsiteX80" fmla="*/ 162383 w 340857"/>
                  <a:gd name="connsiteY80" fmla="*/ 326046 h 326045"/>
                  <a:gd name="connsiteX81" fmla="*/ 169515 w 340857"/>
                  <a:gd name="connsiteY81" fmla="*/ 323851 h 326045"/>
                  <a:gd name="connsiteX82" fmla="*/ 178109 w 340857"/>
                  <a:gd name="connsiteY82" fmla="*/ 323851 h 326045"/>
                  <a:gd name="connsiteX83" fmla="*/ 182315 w 340857"/>
                  <a:gd name="connsiteY83" fmla="*/ 324948 h 326045"/>
                  <a:gd name="connsiteX84" fmla="*/ 187984 w 340857"/>
                  <a:gd name="connsiteY84" fmla="*/ 325314 h 326045"/>
                  <a:gd name="connsiteX85" fmla="*/ 195481 w 340857"/>
                  <a:gd name="connsiteY85" fmla="*/ 318365 h 326045"/>
                  <a:gd name="connsiteX86" fmla="*/ 201881 w 340857"/>
                  <a:gd name="connsiteY86" fmla="*/ 314342 h 326045"/>
                  <a:gd name="connsiteX87" fmla="*/ 207002 w 340857"/>
                  <a:gd name="connsiteY87" fmla="*/ 313062 h 326045"/>
                  <a:gd name="connsiteX88" fmla="*/ 209379 w 340857"/>
                  <a:gd name="connsiteY88" fmla="*/ 311599 h 326045"/>
                  <a:gd name="connsiteX89" fmla="*/ 209379 w 340857"/>
                  <a:gd name="connsiteY89" fmla="*/ 286364 h 326045"/>
                  <a:gd name="connsiteX90" fmla="*/ 209379 w 340857"/>
                  <a:gd name="connsiteY90" fmla="*/ 260032 h 326045"/>
                  <a:gd name="connsiteX91" fmla="*/ 209379 w 340857"/>
                  <a:gd name="connsiteY91" fmla="*/ 233699 h 326045"/>
                  <a:gd name="connsiteX92" fmla="*/ 209379 w 340857"/>
                  <a:gd name="connsiteY92" fmla="*/ 208830 h 326045"/>
                  <a:gd name="connsiteX93" fmla="*/ 209379 w 340857"/>
                  <a:gd name="connsiteY93" fmla="*/ 185058 h 326045"/>
                  <a:gd name="connsiteX94" fmla="*/ 209379 w 340857"/>
                  <a:gd name="connsiteY94" fmla="*/ 159091 h 326045"/>
                  <a:gd name="connsiteX95" fmla="*/ 209379 w 340857"/>
                  <a:gd name="connsiteY95" fmla="*/ 134588 h 326045"/>
                  <a:gd name="connsiteX96" fmla="*/ 235345 w 340857"/>
                  <a:gd name="connsiteY96" fmla="*/ 134588 h 326045"/>
                  <a:gd name="connsiteX97" fmla="*/ 235345 w 340857"/>
                  <a:gd name="connsiteY97" fmla="*/ 117216 h 326045"/>
                  <a:gd name="connsiteX98" fmla="*/ 235345 w 340857"/>
                  <a:gd name="connsiteY98" fmla="*/ 91432 h 326045"/>
                  <a:gd name="connsiteX99" fmla="*/ 235345 w 340857"/>
                  <a:gd name="connsiteY99" fmla="*/ 65831 h 326045"/>
                  <a:gd name="connsiteX100" fmla="*/ 235345 w 340857"/>
                  <a:gd name="connsiteY100" fmla="*/ 41693 h 326045"/>
                  <a:gd name="connsiteX101" fmla="*/ 237540 w 340857"/>
                  <a:gd name="connsiteY101" fmla="*/ 39499 h 326045"/>
                  <a:gd name="connsiteX102" fmla="*/ 274478 w 340857"/>
                  <a:gd name="connsiteY102" fmla="*/ 32550 h 326045"/>
                  <a:gd name="connsiteX103" fmla="*/ 282707 w 340857"/>
                  <a:gd name="connsiteY103" fmla="*/ 31270 h 326045"/>
                  <a:gd name="connsiteX104" fmla="*/ 285450 w 340857"/>
                  <a:gd name="connsiteY104" fmla="*/ 31270 h 326045"/>
                  <a:gd name="connsiteX105" fmla="*/ 293679 w 340857"/>
                  <a:gd name="connsiteY105" fmla="*/ 31818 h 326045"/>
                  <a:gd name="connsiteX106" fmla="*/ 298433 w 340857"/>
                  <a:gd name="connsiteY106" fmla="*/ 33464 h 326045"/>
                  <a:gd name="connsiteX107" fmla="*/ 301359 w 340857"/>
                  <a:gd name="connsiteY107" fmla="*/ 38950 h 326045"/>
                  <a:gd name="connsiteX108" fmla="*/ 302822 w 340857"/>
                  <a:gd name="connsiteY108" fmla="*/ 45899 h 326045"/>
                  <a:gd name="connsiteX109" fmla="*/ 306114 w 340857"/>
                  <a:gd name="connsiteY109" fmla="*/ 42424 h 326045"/>
                  <a:gd name="connsiteX110" fmla="*/ 309771 w 340857"/>
                  <a:gd name="connsiteY110" fmla="*/ 37304 h 326045"/>
                  <a:gd name="connsiteX111" fmla="*/ 317451 w 340857"/>
                  <a:gd name="connsiteY111" fmla="*/ 31818 h 326045"/>
                  <a:gd name="connsiteX112" fmla="*/ 329886 w 340857"/>
                  <a:gd name="connsiteY112" fmla="*/ 28527 h 326045"/>
                  <a:gd name="connsiteX113" fmla="*/ 332263 w 340857"/>
                  <a:gd name="connsiteY113" fmla="*/ 25601 h 326045"/>
                  <a:gd name="connsiteX114" fmla="*/ 335555 w 340857"/>
                  <a:gd name="connsiteY114" fmla="*/ 23589 h 326045"/>
                  <a:gd name="connsiteX115" fmla="*/ 340858 w 340857"/>
                  <a:gd name="connsiteY115" fmla="*/ 23224 h 326045"/>
                  <a:gd name="connsiteX116" fmla="*/ 337200 w 340857"/>
                  <a:gd name="connsiteY116" fmla="*/ 17372 h 326045"/>
                  <a:gd name="connsiteX117" fmla="*/ 335372 w 340857"/>
                  <a:gd name="connsiteY117" fmla="*/ 16092 h 326045"/>
                  <a:gd name="connsiteX118" fmla="*/ 328972 w 340857"/>
                  <a:gd name="connsiteY118" fmla="*/ 14629 h 326045"/>
                  <a:gd name="connsiteX119" fmla="*/ 319097 w 340857"/>
                  <a:gd name="connsiteY119" fmla="*/ 14629 h 326045"/>
                  <a:gd name="connsiteX120" fmla="*/ 318000 w 340857"/>
                  <a:gd name="connsiteY120" fmla="*/ 13349 h 326045"/>
                  <a:gd name="connsiteX121" fmla="*/ 297702 w 340857"/>
                  <a:gd name="connsiteY121" fmla="*/ 18104 h 326045"/>
                  <a:gd name="connsiteX122" fmla="*/ 294776 w 340857"/>
                  <a:gd name="connsiteY122" fmla="*/ 18835 h 326045"/>
                  <a:gd name="connsiteX123" fmla="*/ 293679 w 340857"/>
                  <a:gd name="connsiteY123" fmla="*/ 19567 h 326045"/>
                  <a:gd name="connsiteX124" fmla="*/ 288559 w 340857"/>
                  <a:gd name="connsiteY124" fmla="*/ 21029 h 326045"/>
                  <a:gd name="connsiteX125" fmla="*/ 253815 w 340857"/>
                  <a:gd name="connsiteY125" fmla="*/ 30172 h 326045"/>
                  <a:gd name="connsiteX126" fmla="*/ 249609 w 340857"/>
                  <a:gd name="connsiteY126" fmla="*/ 30721 h 326045"/>
                  <a:gd name="connsiteX127" fmla="*/ 247963 w 340857"/>
                  <a:gd name="connsiteY127" fmla="*/ 29075 h 326045"/>
                  <a:gd name="connsiteX128" fmla="*/ 241929 w 340857"/>
                  <a:gd name="connsiteY128" fmla="*/ 28527 h 326045"/>
                  <a:gd name="connsiteX129" fmla="*/ 236442 w 340857"/>
                  <a:gd name="connsiteY129" fmla="*/ 27064 h 326045"/>
                  <a:gd name="connsiteX130" fmla="*/ 229128 w 340857"/>
                  <a:gd name="connsiteY130" fmla="*/ 26515 h 326045"/>
                  <a:gd name="connsiteX131" fmla="*/ 213767 w 340857"/>
                  <a:gd name="connsiteY131" fmla="*/ 23224 h 326045"/>
                  <a:gd name="connsiteX132" fmla="*/ 201150 w 340857"/>
                  <a:gd name="connsiteY132" fmla="*/ 22858 h 326045"/>
                  <a:gd name="connsiteX133" fmla="*/ 191824 w 340857"/>
                  <a:gd name="connsiteY133" fmla="*/ 24321 h 326045"/>
                  <a:gd name="connsiteX134" fmla="*/ 188167 w 340857"/>
                  <a:gd name="connsiteY134" fmla="*/ 24138 h 326045"/>
                  <a:gd name="connsiteX135" fmla="*/ 180121 w 340857"/>
                  <a:gd name="connsiteY135" fmla="*/ 21212 h 326045"/>
                  <a:gd name="connsiteX136" fmla="*/ 177012 w 340857"/>
                  <a:gd name="connsiteY136" fmla="*/ 17189 h 326045"/>
                  <a:gd name="connsiteX137" fmla="*/ 170063 w 340857"/>
                  <a:gd name="connsiteY137" fmla="*/ 11886 h 326045"/>
                  <a:gd name="connsiteX138" fmla="*/ 160554 w 340857"/>
                  <a:gd name="connsiteY138" fmla="*/ 11886 h 32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40857" h="326045">
                    <a:moveTo>
                      <a:pt x="160554" y="11886"/>
                    </a:moveTo>
                    <a:lnTo>
                      <a:pt x="139159" y="11886"/>
                    </a:lnTo>
                    <a:lnTo>
                      <a:pt x="116850" y="11886"/>
                    </a:lnTo>
                    <a:lnTo>
                      <a:pt x="92163" y="11886"/>
                    </a:lnTo>
                    <a:lnTo>
                      <a:pt x="68940" y="11886"/>
                    </a:lnTo>
                    <a:lnTo>
                      <a:pt x="60711" y="11886"/>
                    </a:lnTo>
                    <a:lnTo>
                      <a:pt x="57236" y="12618"/>
                    </a:lnTo>
                    <a:lnTo>
                      <a:pt x="51019" y="6949"/>
                    </a:lnTo>
                    <a:lnTo>
                      <a:pt x="44802" y="4572"/>
                    </a:lnTo>
                    <a:lnTo>
                      <a:pt x="42608" y="914"/>
                    </a:lnTo>
                    <a:lnTo>
                      <a:pt x="38036" y="0"/>
                    </a:lnTo>
                    <a:lnTo>
                      <a:pt x="27430" y="366"/>
                    </a:lnTo>
                    <a:lnTo>
                      <a:pt x="23224" y="1829"/>
                    </a:lnTo>
                    <a:lnTo>
                      <a:pt x="18286" y="6400"/>
                    </a:lnTo>
                    <a:lnTo>
                      <a:pt x="15360" y="7680"/>
                    </a:lnTo>
                    <a:lnTo>
                      <a:pt x="10972" y="4937"/>
                    </a:lnTo>
                    <a:lnTo>
                      <a:pt x="5852" y="9143"/>
                    </a:lnTo>
                    <a:lnTo>
                      <a:pt x="549" y="11886"/>
                    </a:lnTo>
                    <a:lnTo>
                      <a:pt x="0" y="22492"/>
                    </a:lnTo>
                    <a:lnTo>
                      <a:pt x="183" y="25235"/>
                    </a:lnTo>
                    <a:lnTo>
                      <a:pt x="1646" y="29258"/>
                    </a:lnTo>
                    <a:lnTo>
                      <a:pt x="1646" y="33830"/>
                    </a:lnTo>
                    <a:lnTo>
                      <a:pt x="6217" y="42424"/>
                    </a:lnTo>
                    <a:lnTo>
                      <a:pt x="8412" y="45533"/>
                    </a:lnTo>
                    <a:lnTo>
                      <a:pt x="9143" y="46630"/>
                    </a:lnTo>
                    <a:lnTo>
                      <a:pt x="13166" y="49556"/>
                    </a:lnTo>
                    <a:lnTo>
                      <a:pt x="15909" y="53396"/>
                    </a:lnTo>
                    <a:lnTo>
                      <a:pt x="17921" y="57785"/>
                    </a:lnTo>
                    <a:lnTo>
                      <a:pt x="21029" y="61076"/>
                    </a:lnTo>
                    <a:lnTo>
                      <a:pt x="21944" y="63819"/>
                    </a:lnTo>
                    <a:lnTo>
                      <a:pt x="25784" y="68757"/>
                    </a:lnTo>
                    <a:lnTo>
                      <a:pt x="26698" y="72048"/>
                    </a:lnTo>
                    <a:lnTo>
                      <a:pt x="29441" y="76986"/>
                    </a:lnTo>
                    <a:lnTo>
                      <a:pt x="30538" y="80277"/>
                    </a:lnTo>
                    <a:lnTo>
                      <a:pt x="37853" y="91798"/>
                    </a:lnTo>
                    <a:lnTo>
                      <a:pt x="38584" y="95821"/>
                    </a:lnTo>
                    <a:lnTo>
                      <a:pt x="40230" y="98381"/>
                    </a:lnTo>
                    <a:lnTo>
                      <a:pt x="41510" y="102221"/>
                    </a:lnTo>
                    <a:lnTo>
                      <a:pt x="44436" y="108987"/>
                    </a:lnTo>
                    <a:lnTo>
                      <a:pt x="51202" y="120141"/>
                    </a:lnTo>
                    <a:lnTo>
                      <a:pt x="54677" y="124347"/>
                    </a:lnTo>
                    <a:lnTo>
                      <a:pt x="54859" y="127090"/>
                    </a:lnTo>
                    <a:lnTo>
                      <a:pt x="56871" y="131113"/>
                    </a:lnTo>
                    <a:lnTo>
                      <a:pt x="65831" y="142085"/>
                    </a:lnTo>
                    <a:lnTo>
                      <a:pt x="69671" y="150497"/>
                    </a:lnTo>
                    <a:lnTo>
                      <a:pt x="70037" y="152508"/>
                    </a:lnTo>
                    <a:lnTo>
                      <a:pt x="70951" y="159823"/>
                    </a:lnTo>
                    <a:lnTo>
                      <a:pt x="70037" y="167686"/>
                    </a:lnTo>
                    <a:lnTo>
                      <a:pt x="70586" y="184692"/>
                    </a:lnTo>
                    <a:lnTo>
                      <a:pt x="70220" y="192738"/>
                    </a:lnTo>
                    <a:lnTo>
                      <a:pt x="71134" y="197675"/>
                    </a:lnTo>
                    <a:lnTo>
                      <a:pt x="73328" y="202064"/>
                    </a:lnTo>
                    <a:lnTo>
                      <a:pt x="75706" y="208281"/>
                    </a:lnTo>
                    <a:lnTo>
                      <a:pt x="79729" y="216328"/>
                    </a:lnTo>
                    <a:lnTo>
                      <a:pt x="80460" y="219619"/>
                    </a:lnTo>
                    <a:lnTo>
                      <a:pt x="79546" y="226202"/>
                    </a:lnTo>
                    <a:lnTo>
                      <a:pt x="80094" y="236442"/>
                    </a:lnTo>
                    <a:lnTo>
                      <a:pt x="81191" y="240831"/>
                    </a:lnTo>
                    <a:lnTo>
                      <a:pt x="84300" y="247414"/>
                    </a:lnTo>
                    <a:lnTo>
                      <a:pt x="83386" y="251803"/>
                    </a:lnTo>
                    <a:lnTo>
                      <a:pt x="84483" y="253632"/>
                    </a:lnTo>
                    <a:lnTo>
                      <a:pt x="86312" y="257838"/>
                    </a:lnTo>
                    <a:lnTo>
                      <a:pt x="87409" y="266798"/>
                    </a:lnTo>
                    <a:lnTo>
                      <a:pt x="89054" y="271552"/>
                    </a:lnTo>
                    <a:lnTo>
                      <a:pt x="90518" y="281610"/>
                    </a:lnTo>
                    <a:lnTo>
                      <a:pt x="99478" y="292582"/>
                    </a:lnTo>
                    <a:lnTo>
                      <a:pt x="103318" y="300628"/>
                    </a:lnTo>
                    <a:lnTo>
                      <a:pt x="108621" y="305748"/>
                    </a:lnTo>
                    <a:lnTo>
                      <a:pt x="112827" y="308674"/>
                    </a:lnTo>
                    <a:lnTo>
                      <a:pt x="119227" y="315439"/>
                    </a:lnTo>
                    <a:lnTo>
                      <a:pt x="121239" y="315439"/>
                    </a:lnTo>
                    <a:lnTo>
                      <a:pt x="122702" y="316354"/>
                    </a:lnTo>
                    <a:lnTo>
                      <a:pt x="124896" y="315988"/>
                    </a:lnTo>
                    <a:lnTo>
                      <a:pt x="126907" y="314891"/>
                    </a:lnTo>
                    <a:lnTo>
                      <a:pt x="129468" y="311599"/>
                    </a:lnTo>
                    <a:lnTo>
                      <a:pt x="132210" y="306479"/>
                    </a:lnTo>
                    <a:lnTo>
                      <a:pt x="137696" y="306114"/>
                    </a:lnTo>
                    <a:lnTo>
                      <a:pt x="149948" y="313977"/>
                    </a:lnTo>
                    <a:lnTo>
                      <a:pt x="149948" y="319645"/>
                    </a:lnTo>
                    <a:lnTo>
                      <a:pt x="154885" y="325314"/>
                    </a:lnTo>
                    <a:lnTo>
                      <a:pt x="162383" y="326046"/>
                    </a:lnTo>
                    <a:lnTo>
                      <a:pt x="169515" y="323851"/>
                    </a:lnTo>
                    <a:lnTo>
                      <a:pt x="178109" y="323851"/>
                    </a:lnTo>
                    <a:lnTo>
                      <a:pt x="182315" y="324948"/>
                    </a:lnTo>
                    <a:lnTo>
                      <a:pt x="187984" y="325314"/>
                    </a:lnTo>
                    <a:lnTo>
                      <a:pt x="195481" y="318365"/>
                    </a:lnTo>
                    <a:lnTo>
                      <a:pt x="201881" y="314342"/>
                    </a:lnTo>
                    <a:lnTo>
                      <a:pt x="207002" y="313062"/>
                    </a:lnTo>
                    <a:lnTo>
                      <a:pt x="209379" y="311599"/>
                    </a:lnTo>
                    <a:lnTo>
                      <a:pt x="209379" y="286364"/>
                    </a:lnTo>
                    <a:lnTo>
                      <a:pt x="209379" y="260032"/>
                    </a:lnTo>
                    <a:lnTo>
                      <a:pt x="209379" y="233699"/>
                    </a:lnTo>
                    <a:lnTo>
                      <a:pt x="209379" y="208830"/>
                    </a:lnTo>
                    <a:lnTo>
                      <a:pt x="209379" y="185058"/>
                    </a:lnTo>
                    <a:lnTo>
                      <a:pt x="209379" y="159091"/>
                    </a:lnTo>
                    <a:lnTo>
                      <a:pt x="209379" y="134588"/>
                    </a:lnTo>
                    <a:lnTo>
                      <a:pt x="235345" y="134588"/>
                    </a:lnTo>
                    <a:lnTo>
                      <a:pt x="235345" y="117216"/>
                    </a:lnTo>
                    <a:lnTo>
                      <a:pt x="235345" y="91432"/>
                    </a:lnTo>
                    <a:lnTo>
                      <a:pt x="235345" y="65831"/>
                    </a:lnTo>
                    <a:lnTo>
                      <a:pt x="235345" y="41693"/>
                    </a:lnTo>
                    <a:lnTo>
                      <a:pt x="237540" y="39499"/>
                    </a:lnTo>
                    <a:lnTo>
                      <a:pt x="274478" y="32550"/>
                    </a:lnTo>
                    <a:lnTo>
                      <a:pt x="282707" y="31270"/>
                    </a:lnTo>
                    <a:lnTo>
                      <a:pt x="285450" y="31270"/>
                    </a:lnTo>
                    <a:lnTo>
                      <a:pt x="293679" y="31818"/>
                    </a:lnTo>
                    <a:lnTo>
                      <a:pt x="298433" y="33464"/>
                    </a:lnTo>
                    <a:lnTo>
                      <a:pt x="301359" y="38950"/>
                    </a:lnTo>
                    <a:lnTo>
                      <a:pt x="302822" y="45899"/>
                    </a:lnTo>
                    <a:lnTo>
                      <a:pt x="306114" y="42424"/>
                    </a:lnTo>
                    <a:lnTo>
                      <a:pt x="309771" y="37304"/>
                    </a:lnTo>
                    <a:lnTo>
                      <a:pt x="317451" y="31818"/>
                    </a:lnTo>
                    <a:lnTo>
                      <a:pt x="329886" y="28527"/>
                    </a:lnTo>
                    <a:lnTo>
                      <a:pt x="332263" y="25601"/>
                    </a:lnTo>
                    <a:lnTo>
                      <a:pt x="335555" y="23589"/>
                    </a:lnTo>
                    <a:lnTo>
                      <a:pt x="340858" y="23224"/>
                    </a:lnTo>
                    <a:lnTo>
                      <a:pt x="337200" y="17372"/>
                    </a:lnTo>
                    <a:lnTo>
                      <a:pt x="335372" y="16092"/>
                    </a:lnTo>
                    <a:lnTo>
                      <a:pt x="328972" y="14629"/>
                    </a:lnTo>
                    <a:lnTo>
                      <a:pt x="319097" y="14629"/>
                    </a:lnTo>
                    <a:lnTo>
                      <a:pt x="318000" y="13349"/>
                    </a:lnTo>
                    <a:lnTo>
                      <a:pt x="297702" y="18104"/>
                    </a:lnTo>
                    <a:lnTo>
                      <a:pt x="294776" y="18835"/>
                    </a:lnTo>
                    <a:lnTo>
                      <a:pt x="293679" y="19567"/>
                    </a:lnTo>
                    <a:lnTo>
                      <a:pt x="288559" y="21029"/>
                    </a:lnTo>
                    <a:lnTo>
                      <a:pt x="253815" y="30172"/>
                    </a:lnTo>
                    <a:lnTo>
                      <a:pt x="249609" y="30721"/>
                    </a:lnTo>
                    <a:lnTo>
                      <a:pt x="247963" y="29075"/>
                    </a:lnTo>
                    <a:lnTo>
                      <a:pt x="241929" y="28527"/>
                    </a:lnTo>
                    <a:lnTo>
                      <a:pt x="236442" y="27064"/>
                    </a:lnTo>
                    <a:lnTo>
                      <a:pt x="229128" y="26515"/>
                    </a:lnTo>
                    <a:lnTo>
                      <a:pt x="213767" y="23224"/>
                    </a:lnTo>
                    <a:lnTo>
                      <a:pt x="201150" y="22858"/>
                    </a:lnTo>
                    <a:lnTo>
                      <a:pt x="191824" y="24321"/>
                    </a:lnTo>
                    <a:lnTo>
                      <a:pt x="188167" y="24138"/>
                    </a:lnTo>
                    <a:lnTo>
                      <a:pt x="180121" y="21212"/>
                    </a:lnTo>
                    <a:lnTo>
                      <a:pt x="177012" y="17189"/>
                    </a:lnTo>
                    <a:lnTo>
                      <a:pt x="170063" y="11886"/>
                    </a:lnTo>
                    <a:lnTo>
                      <a:pt x="160554" y="11886"/>
                    </a:lnTo>
                  </a:path>
                </a:pathLst>
              </a:custGeom>
              <a:grpFill/>
              <a:ln w="4020" cap="flat">
                <a:solidFill>
                  <a:srgbClr val="FFFFFF"/>
                </a:solidFill>
                <a:prstDash val="solid"/>
                <a:miter/>
              </a:ln>
            </p:spPr>
            <p:txBody>
              <a:bodyPr rtlCol="0" anchor="ctr"/>
              <a:lstStyle/>
              <a:p>
                <a:endParaRPr lang="en-GB" sz="1463"/>
              </a:p>
            </p:txBody>
          </p:sp>
          <p:sp>
            <p:nvSpPr>
              <p:cNvPr id="775" name="Freeform: Shape 774">
                <a:extLst>
                  <a:ext uri="{FF2B5EF4-FFF2-40B4-BE49-F238E27FC236}">
                    <a16:creationId xmlns:a16="http://schemas.microsoft.com/office/drawing/2014/main" id="{37F1A5A3-B0F6-6453-6A40-BF21239F1DB9}"/>
                  </a:ext>
                </a:extLst>
              </p:cNvPr>
              <p:cNvSpPr/>
              <p:nvPr/>
            </p:nvSpPr>
            <p:spPr>
              <a:xfrm>
                <a:off x="6353758" y="3394472"/>
                <a:ext cx="5486" cy="5120"/>
              </a:xfrm>
              <a:custGeom>
                <a:avLst/>
                <a:gdLst>
                  <a:gd name="connsiteX0" fmla="*/ 0 w 5486"/>
                  <a:gd name="connsiteY0" fmla="*/ 1280 h 5120"/>
                  <a:gd name="connsiteX1" fmla="*/ 0 w 5486"/>
                  <a:gd name="connsiteY1" fmla="*/ 2194 h 5120"/>
                  <a:gd name="connsiteX2" fmla="*/ 2012 w 5486"/>
                  <a:gd name="connsiteY2" fmla="*/ 4754 h 5120"/>
                  <a:gd name="connsiteX3" fmla="*/ 4755 w 5486"/>
                  <a:gd name="connsiteY3" fmla="*/ 5120 h 5120"/>
                  <a:gd name="connsiteX4" fmla="*/ 5486 w 5486"/>
                  <a:gd name="connsiteY4" fmla="*/ 4206 h 5120"/>
                  <a:gd name="connsiteX5" fmla="*/ 3657 w 5486"/>
                  <a:gd name="connsiteY5" fmla="*/ 3109 h 5120"/>
                  <a:gd name="connsiteX6" fmla="*/ 3109 w 5486"/>
                  <a:gd name="connsiteY6" fmla="*/ 1463 h 5120"/>
                  <a:gd name="connsiteX7" fmla="*/ 0 w 5486"/>
                  <a:gd name="connsiteY7" fmla="*/ 0 h 5120"/>
                  <a:gd name="connsiteX8" fmla="*/ 0 w 5486"/>
                  <a:gd name="connsiteY8" fmla="*/ 1280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 h="5120">
                    <a:moveTo>
                      <a:pt x="0" y="1280"/>
                    </a:moveTo>
                    <a:lnTo>
                      <a:pt x="0" y="2194"/>
                    </a:lnTo>
                    <a:lnTo>
                      <a:pt x="2012" y="4754"/>
                    </a:lnTo>
                    <a:lnTo>
                      <a:pt x="4755" y="5120"/>
                    </a:lnTo>
                    <a:lnTo>
                      <a:pt x="5486" y="4206"/>
                    </a:lnTo>
                    <a:lnTo>
                      <a:pt x="3657" y="3109"/>
                    </a:lnTo>
                    <a:lnTo>
                      <a:pt x="3109" y="1463"/>
                    </a:lnTo>
                    <a:lnTo>
                      <a:pt x="0" y="0"/>
                    </a:lnTo>
                    <a:lnTo>
                      <a:pt x="0" y="1280"/>
                    </a:lnTo>
                    <a:close/>
                  </a:path>
                </a:pathLst>
              </a:custGeom>
              <a:grpFill/>
              <a:ln w="18272" cap="flat">
                <a:noFill/>
                <a:prstDash val="solid"/>
                <a:miter/>
              </a:ln>
            </p:spPr>
            <p:txBody>
              <a:bodyPr rtlCol="0" anchor="ctr"/>
              <a:lstStyle/>
              <a:p>
                <a:endParaRPr lang="en-GB" sz="1463"/>
              </a:p>
            </p:txBody>
          </p:sp>
          <p:sp>
            <p:nvSpPr>
              <p:cNvPr id="776" name="Freeform: Shape 775">
                <a:extLst>
                  <a:ext uri="{FF2B5EF4-FFF2-40B4-BE49-F238E27FC236}">
                    <a16:creationId xmlns:a16="http://schemas.microsoft.com/office/drawing/2014/main" id="{F3C59FC8-4F91-25AC-08C4-C3D72F32880D}"/>
                  </a:ext>
                </a:extLst>
              </p:cNvPr>
              <p:cNvSpPr/>
              <p:nvPr/>
            </p:nvSpPr>
            <p:spPr>
              <a:xfrm>
                <a:off x="6353758" y="3394472"/>
                <a:ext cx="5486" cy="5120"/>
              </a:xfrm>
              <a:custGeom>
                <a:avLst/>
                <a:gdLst>
                  <a:gd name="connsiteX0" fmla="*/ 0 w 5486"/>
                  <a:gd name="connsiteY0" fmla="*/ 1280 h 5120"/>
                  <a:gd name="connsiteX1" fmla="*/ 0 w 5486"/>
                  <a:gd name="connsiteY1" fmla="*/ 0 h 5120"/>
                  <a:gd name="connsiteX2" fmla="*/ 3109 w 5486"/>
                  <a:gd name="connsiteY2" fmla="*/ 1463 h 5120"/>
                  <a:gd name="connsiteX3" fmla="*/ 3657 w 5486"/>
                  <a:gd name="connsiteY3" fmla="*/ 3109 h 5120"/>
                  <a:gd name="connsiteX4" fmla="*/ 5486 w 5486"/>
                  <a:gd name="connsiteY4" fmla="*/ 4206 h 5120"/>
                  <a:gd name="connsiteX5" fmla="*/ 4755 w 5486"/>
                  <a:gd name="connsiteY5" fmla="*/ 5120 h 5120"/>
                  <a:gd name="connsiteX6" fmla="*/ 2012 w 5486"/>
                  <a:gd name="connsiteY6" fmla="*/ 4754 h 5120"/>
                  <a:gd name="connsiteX7" fmla="*/ 0 w 5486"/>
                  <a:gd name="connsiteY7" fmla="*/ 2194 h 5120"/>
                  <a:gd name="connsiteX8" fmla="*/ 0 w 5486"/>
                  <a:gd name="connsiteY8" fmla="*/ 1280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6" h="5120">
                    <a:moveTo>
                      <a:pt x="0" y="1280"/>
                    </a:moveTo>
                    <a:lnTo>
                      <a:pt x="0" y="0"/>
                    </a:lnTo>
                    <a:lnTo>
                      <a:pt x="3109" y="1463"/>
                    </a:lnTo>
                    <a:lnTo>
                      <a:pt x="3657" y="3109"/>
                    </a:lnTo>
                    <a:lnTo>
                      <a:pt x="5486" y="4206"/>
                    </a:lnTo>
                    <a:lnTo>
                      <a:pt x="4755" y="5120"/>
                    </a:lnTo>
                    <a:lnTo>
                      <a:pt x="2012" y="4754"/>
                    </a:lnTo>
                    <a:lnTo>
                      <a:pt x="0" y="2194"/>
                    </a:lnTo>
                    <a:lnTo>
                      <a:pt x="0" y="1280"/>
                    </a:lnTo>
                  </a:path>
                </a:pathLst>
              </a:custGeom>
              <a:grpFill/>
              <a:ln w="4020" cap="flat">
                <a:solidFill>
                  <a:srgbClr val="FFFFFF"/>
                </a:solidFill>
                <a:prstDash val="solid"/>
                <a:miter/>
              </a:ln>
            </p:spPr>
            <p:txBody>
              <a:bodyPr rtlCol="0" anchor="ctr"/>
              <a:lstStyle/>
              <a:p>
                <a:endParaRPr lang="en-GB" sz="1463"/>
              </a:p>
            </p:txBody>
          </p:sp>
          <p:sp>
            <p:nvSpPr>
              <p:cNvPr id="777" name="Freeform: Shape 776">
                <a:extLst>
                  <a:ext uri="{FF2B5EF4-FFF2-40B4-BE49-F238E27FC236}">
                    <a16:creationId xmlns:a16="http://schemas.microsoft.com/office/drawing/2014/main" id="{01322F76-154E-1A3C-C593-17C50531F98C}"/>
                  </a:ext>
                </a:extLst>
              </p:cNvPr>
              <p:cNvSpPr/>
              <p:nvPr/>
            </p:nvSpPr>
            <p:spPr>
              <a:xfrm>
                <a:off x="5555742" y="3485538"/>
                <a:ext cx="10971" cy="5851"/>
              </a:xfrm>
              <a:custGeom>
                <a:avLst/>
                <a:gdLst>
                  <a:gd name="connsiteX0" fmla="*/ 4206 w 10971"/>
                  <a:gd name="connsiteY0" fmla="*/ 914 h 5851"/>
                  <a:gd name="connsiteX1" fmla="*/ 731 w 10971"/>
                  <a:gd name="connsiteY1" fmla="*/ 0 h 5851"/>
                  <a:gd name="connsiteX2" fmla="*/ 0 w 10971"/>
                  <a:gd name="connsiteY2" fmla="*/ 1646 h 5851"/>
                  <a:gd name="connsiteX3" fmla="*/ 2194 w 10971"/>
                  <a:gd name="connsiteY3" fmla="*/ 4754 h 5851"/>
                  <a:gd name="connsiteX4" fmla="*/ 7314 w 10971"/>
                  <a:gd name="connsiteY4" fmla="*/ 5852 h 5851"/>
                  <a:gd name="connsiteX5" fmla="*/ 10972 w 10971"/>
                  <a:gd name="connsiteY5" fmla="*/ 4754 h 5851"/>
                  <a:gd name="connsiteX6" fmla="*/ 10423 w 10971"/>
                  <a:gd name="connsiteY6" fmla="*/ 1280 h 5851"/>
                  <a:gd name="connsiteX7" fmla="*/ 6766 w 10971"/>
                  <a:gd name="connsiteY7" fmla="*/ 366 h 5851"/>
                  <a:gd name="connsiteX8" fmla="*/ 6035 w 10971"/>
                  <a:gd name="connsiteY8" fmla="*/ 0 h 5851"/>
                  <a:gd name="connsiteX9" fmla="*/ 4206 w 10971"/>
                  <a:gd name="connsiteY9" fmla="*/ 914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1" h="5851">
                    <a:moveTo>
                      <a:pt x="4206" y="914"/>
                    </a:moveTo>
                    <a:lnTo>
                      <a:pt x="731" y="0"/>
                    </a:lnTo>
                    <a:lnTo>
                      <a:pt x="0" y="1646"/>
                    </a:lnTo>
                    <a:lnTo>
                      <a:pt x="2194" y="4754"/>
                    </a:lnTo>
                    <a:lnTo>
                      <a:pt x="7314" y="5852"/>
                    </a:lnTo>
                    <a:lnTo>
                      <a:pt x="10972" y="4754"/>
                    </a:lnTo>
                    <a:lnTo>
                      <a:pt x="10423" y="1280"/>
                    </a:lnTo>
                    <a:lnTo>
                      <a:pt x="6766" y="366"/>
                    </a:lnTo>
                    <a:lnTo>
                      <a:pt x="6035" y="0"/>
                    </a:lnTo>
                    <a:lnTo>
                      <a:pt x="4206" y="914"/>
                    </a:lnTo>
                    <a:close/>
                  </a:path>
                </a:pathLst>
              </a:custGeom>
              <a:grpFill/>
              <a:ln w="18272" cap="flat">
                <a:noFill/>
                <a:prstDash val="solid"/>
                <a:miter/>
              </a:ln>
            </p:spPr>
            <p:txBody>
              <a:bodyPr rtlCol="0" anchor="ctr"/>
              <a:lstStyle/>
              <a:p>
                <a:endParaRPr lang="en-GB" sz="1463"/>
              </a:p>
            </p:txBody>
          </p:sp>
          <p:sp>
            <p:nvSpPr>
              <p:cNvPr id="778" name="Freeform: Shape 777">
                <a:extLst>
                  <a:ext uri="{FF2B5EF4-FFF2-40B4-BE49-F238E27FC236}">
                    <a16:creationId xmlns:a16="http://schemas.microsoft.com/office/drawing/2014/main" id="{6D498C1D-59A9-423F-6FA7-7C7E102904FA}"/>
                  </a:ext>
                </a:extLst>
              </p:cNvPr>
              <p:cNvSpPr/>
              <p:nvPr/>
            </p:nvSpPr>
            <p:spPr>
              <a:xfrm>
                <a:off x="5555742" y="3485538"/>
                <a:ext cx="10971" cy="5851"/>
              </a:xfrm>
              <a:custGeom>
                <a:avLst/>
                <a:gdLst>
                  <a:gd name="connsiteX0" fmla="*/ 6766 w 10971"/>
                  <a:gd name="connsiteY0" fmla="*/ 366 h 5851"/>
                  <a:gd name="connsiteX1" fmla="*/ 6035 w 10971"/>
                  <a:gd name="connsiteY1" fmla="*/ 0 h 5851"/>
                  <a:gd name="connsiteX2" fmla="*/ 4206 w 10971"/>
                  <a:gd name="connsiteY2" fmla="*/ 914 h 5851"/>
                  <a:gd name="connsiteX3" fmla="*/ 731 w 10971"/>
                  <a:gd name="connsiteY3" fmla="*/ 0 h 5851"/>
                  <a:gd name="connsiteX4" fmla="*/ 0 w 10971"/>
                  <a:gd name="connsiteY4" fmla="*/ 1646 h 5851"/>
                  <a:gd name="connsiteX5" fmla="*/ 2194 w 10971"/>
                  <a:gd name="connsiteY5" fmla="*/ 4754 h 5851"/>
                  <a:gd name="connsiteX6" fmla="*/ 7314 w 10971"/>
                  <a:gd name="connsiteY6" fmla="*/ 5852 h 5851"/>
                  <a:gd name="connsiteX7" fmla="*/ 10972 w 10971"/>
                  <a:gd name="connsiteY7" fmla="*/ 4754 h 5851"/>
                  <a:gd name="connsiteX8" fmla="*/ 10423 w 10971"/>
                  <a:gd name="connsiteY8" fmla="*/ 1280 h 5851"/>
                  <a:gd name="connsiteX9" fmla="*/ 6766 w 10971"/>
                  <a:gd name="connsiteY9" fmla="*/ 366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71" h="5851">
                    <a:moveTo>
                      <a:pt x="6766" y="366"/>
                    </a:moveTo>
                    <a:lnTo>
                      <a:pt x="6035" y="0"/>
                    </a:lnTo>
                    <a:lnTo>
                      <a:pt x="4206" y="914"/>
                    </a:lnTo>
                    <a:lnTo>
                      <a:pt x="731" y="0"/>
                    </a:lnTo>
                    <a:lnTo>
                      <a:pt x="0" y="1646"/>
                    </a:lnTo>
                    <a:lnTo>
                      <a:pt x="2194" y="4754"/>
                    </a:lnTo>
                    <a:lnTo>
                      <a:pt x="7314" y="5852"/>
                    </a:lnTo>
                    <a:lnTo>
                      <a:pt x="10972" y="4754"/>
                    </a:lnTo>
                    <a:lnTo>
                      <a:pt x="10423" y="1280"/>
                    </a:lnTo>
                    <a:lnTo>
                      <a:pt x="6766" y="366"/>
                    </a:lnTo>
                  </a:path>
                </a:pathLst>
              </a:custGeom>
              <a:grpFill/>
              <a:ln w="4020" cap="flat">
                <a:solidFill>
                  <a:srgbClr val="FFFFFF"/>
                </a:solidFill>
                <a:prstDash val="solid"/>
                <a:miter/>
              </a:ln>
            </p:spPr>
            <p:txBody>
              <a:bodyPr rtlCol="0" anchor="ctr"/>
              <a:lstStyle/>
              <a:p>
                <a:endParaRPr lang="en-GB" sz="1463"/>
              </a:p>
            </p:txBody>
          </p:sp>
          <p:sp>
            <p:nvSpPr>
              <p:cNvPr id="779" name="Freeform: Shape 778">
                <a:extLst>
                  <a:ext uri="{FF2B5EF4-FFF2-40B4-BE49-F238E27FC236}">
                    <a16:creationId xmlns:a16="http://schemas.microsoft.com/office/drawing/2014/main" id="{7E96D15A-D5DC-8E70-5922-8988BD11EFAD}"/>
                  </a:ext>
                </a:extLst>
              </p:cNvPr>
              <p:cNvSpPr/>
              <p:nvPr/>
            </p:nvSpPr>
            <p:spPr>
              <a:xfrm>
                <a:off x="5574577" y="3476944"/>
                <a:ext cx="2742" cy="3657"/>
              </a:xfrm>
              <a:custGeom>
                <a:avLst/>
                <a:gdLst>
                  <a:gd name="connsiteX0" fmla="*/ 731 w 2742"/>
                  <a:gd name="connsiteY0" fmla="*/ 549 h 3657"/>
                  <a:gd name="connsiteX1" fmla="*/ 0 w 2742"/>
                  <a:gd name="connsiteY1" fmla="*/ 3657 h 3657"/>
                  <a:gd name="connsiteX2" fmla="*/ 1646 w 2742"/>
                  <a:gd name="connsiteY2" fmla="*/ 3657 h 3657"/>
                  <a:gd name="connsiteX3" fmla="*/ 2743 w 2742"/>
                  <a:gd name="connsiteY3" fmla="*/ 0 h 3657"/>
                  <a:gd name="connsiteX4" fmla="*/ 731 w 2742"/>
                  <a:gd name="connsiteY4" fmla="*/ 549 h 3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2" h="3657">
                    <a:moveTo>
                      <a:pt x="731" y="549"/>
                    </a:moveTo>
                    <a:lnTo>
                      <a:pt x="0" y="3657"/>
                    </a:lnTo>
                    <a:lnTo>
                      <a:pt x="1646" y="3657"/>
                    </a:lnTo>
                    <a:lnTo>
                      <a:pt x="2743" y="0"/>
                    </a:lnTo>
                    <a:lnTo>
                      <a:pt x="731" y="549"/>
                    </a:lnTo>
                    <a:close/>
                  </a:path>
                </a:pathLst>
              </a:custGeom>
              <a:grpFill/>
              <a:ln w="18272" cap="flat">
                <a:noFill/>
                <a:prstDash val="solid"/>
                <a:miter/>
              </a:ln>
            </p:spPr>
            <p:txBody>
              <a:bodyPr rtlCol="0" anchor="ctr"/>
              <a:lstStyle/>
              <a:p>
                <a:endParaRPr lang="en-GB" sz="1463"/>
              </a:p>
            </p:txBody>
          </p:sp>
          <p:sp>
            <p:nvSpPr>
              <p:cNvPr id="780" name="Freeform: Shape 779">
                <a:extLst>
                  <a:ext uri="{FF2B5EF4-FFF2-40B4-BE49-F238E27FC236}">
                    <a16:creationId xmlns:a16="http://schemas.microsoft.com/office/drawing/2014/main" id="{B54C88D6-4A49-055F-AACC-CD77CAB60CBE}"/>
                  </a:ext>
                </a:extLst>
              </p:cNvPr>
              <p:cNvSpPr/>
              <p:nvPr/>
            </p:nvSpPr>
            <p:spPr>
              <a:xfrm>
                <a:off x="5574577" y="3476944"/>
                <a:ext cx="2742" cy="3657"/>
              </a:xfrm>
              <a:custGeom>
                <a:avLst/>
                <a:gdLst>
                  <a:gd name="connsiteX0" fmla="*/ 2743 w 2742"/>
                  <a:gd name="connsiteY0" fmla="*/ 0 h 3657"/>
                  <a:gd name="connsiteX1" fmla="*/ 731 w 2742"/>
                  <a:gd name="connsiteY1" fmla="*/ 549 h 3657"/>
                  <a:gd name="connsiteX2" fmla="*/ 0 w 2742"/>
                  <a:gd name="connsiteY2" fmla="*/ 3657 h 3657"/>
                  <a:gd name="connsiteX3" fmla="*/ 1646 w 2742"/>
                  <a:gd name="connsiteY3" fmla="*/ 3657 h 3657"/>
                  <a:gd name="connsiteX4" fmla="*/ 2743 w 2742"/>
                  <a:gd name="connsiteY4" fmla="*/ 0 h 3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2" h="3657">
                    <a:moveTo>
                      <a:pt x="2743" y="0"/>
                    </a:moveTo>
                    <a:lnTo>
                      <a:pt x="731" y="549"/>
                    </a:lnTo>
                    <a:lnTo>
                      <a:pt x="0" y="3657"/>
                    </a:lnTo>
                    <a:lnTo>
                      <a:pt x="1646" y="3657"/>
                    </a:lnTo>
                    <a:lnTo>
                      <a:pt x="2743" y="0"/>
                    </a:lnTo>
                  </a:path>
                </a:pathLst>
              </a:custGeom>
              <a:grpFill/>
              <a:ln w="4020" cap="flat">
                <a:solidFill>
                  <a:srgbClr val="FFFFFF"/>
                </a:solidFill>
                <a:prstDash val="solid"/>
                <a:miter/>
              </a:ln>
            </p:spPr>
            <p:txBody>
              <a:bodyPr rtlCol="0" anchor="ctr"/>
              <a:lstStyle/>
              <a:p>
                <a:endParaRPr lang="en-GB" sz="1463"/>
              </a:p>
            </p:txBody>
          </p:sp>
          <p:sp>
            <p:nvSpPr>
              <p:cNvPr id="781" name="Freeform: Shape 780">
                <a:extLst>
                  <a:ext uri="{FF2B5EF4-FFF2-40B4-BE49-F238E27FC236}">
                    <a16:creationId xmlns:a16="http://schemas.microsoft.com/office/drawing/2014/main" id="{30035591-5564-712E-35FD-8A53D58AC8B2}"/>
                  </a:ext>
                </a:extLst>
              </p:cNvPr>
              <p:cNvSpPr/>
              <p:nvPr/>
            </p:nvSpPr>
            <p:spPr>
              <a:xfrm>
                <a:off x="7269721" y="3666756"/>
                <a:ext cx="3474" cy="8594"/>
              </a:xfrm>
              <a:custGeom>
                <a:avLst/>
                <a:gdLst>
                  <a:gd name="connsiteX0" fmla="*/ 0 w 3474"/>
                  <a:gd name="connsiteY0" fmla="*/ 4754 h 8594"/>
                  <a:gd name="connsiteX1" fmla="*/ 732 w 3474"/>
                  <a:gd name="connsiteY1" fmla="*/ 8595 h 8594"/>
                  <a:gd name="connsiteX2" fmla="*/ 3109 w 3474"/>
                  <a:gd name="connsiteY2" fmla="*/ 7497 h 8594"/>
                  <a:gd name="connsiteX3" fmla="*/ 3474 w 3474"/>
                  <a:gd name="connsiteY3" fmla="*/ 1280 h 8594"/>
                  <a:gd name="connsiteX4" fmla="*/ 0 w 3474"/>
                  <a:gd name="connsiteY4" fmla="*/ 0 h 8594"/>
                  <a:gd name="connsiteX5" fmla="*/ 0 w 3474"/>
                  <a:gd name="connsiteY5" fmla="*/ 4754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4" h="8594">
                    <a:moveTo>
                      <a:pt x="0" y="4754"/>
                    </a:moveTo>
                    <a:lnTo>
                      <a:pt x="732" y="8595"/>
                    </a:lnTo>
                    <a:lnTo>
                      <a:pt x="3109" y="7497"/>
                    </a:lnTo>
                    <a:lnTo>
                      <a:pt x="3474" y="1280"/>
                    </a:lnTo>
                    <a:lnTo>
                      <a:pt x="0" y="0"/>
                    </a:lnTo>
                    <a:lnTo>
                      <a:pt x="0" y="4754"/>
                    </a:lnTo>
                    <a:close/>
                  </a:path>
                </a:pathLst>
              </a:custGeom>
              <a:grpFill/>
              <a:ln w="18272" cap="flat">
                <a:noFill/>
                <a:prstDash val="solid"/>
                <a:miter/>
              </a:ln>
            </p:spPr>
            <p:txBody>
              <a:bodyPr rtlCol="0" anchor="ctr"/>
              <a:lstStyle/>
              <a:p>
                <a:endParaRPr lang="en-GB" sz="1463"/>
              </a:p>
            </p:txBody>
          </p:sp>
          <p:sp>
            <p:nvSpPr>
              <p:cNvPr id="782" name="Freeform: Shape 781">
                <a:extLst>
                  <a:ext uri="{FF2B5EF4-FFF2-40B4-BE49-F238E27FC236}">
                    <a16:creationId xmlns:a16="http://schemas.microsoft.com/office/drawing/2014/main" id="{6E05AA12-6A14-9ECB-4662-34BEA8C94B76}"/>
                  </a:ext>
                </a:extLst>
              </p:cNvPr>
              <p:cNvSpPr/>
              <p:nvPr/>
            </p:nvSpPr>
            <p:spPr>
              <a:xfrm>
                <a:off x="7269721" y="3666756"/>
                <a:ext cx="3474" cy="8594"/>
              </a:xfrm>
              <a:custGeom>
                <a:avLst/>
                <a:gdLst>
                  <a:gd name="connsiteX0" fmla="*/ 3474 w 3474"/>
                  <a:gd name="connsiteY0" fmla="*/ 1280 h 8594"/>
                  <a:gd name="connsiteX1" fmla="*/ 0 w 3474"/>
                  <a:gd name="connsiteY1" fmla="*/ 0 h 8594"/>
                  <a:gd name="connsiteX2" fmla="*/ 0 w 3474"/>
                  <a:gd name="connsiteY2" fmla="*/ 4754 h 8594"/>
                  <a:gd name="connsiteX3" fmla="*/ 732 w 3474"/>
                  <a:gd name="connsiteY3" fmla="*/ 8595 h 8594"/>
                  <a:gd name="connsiteX4" fmla="*/ 3109 w 3474"/>
                  <a:gd name="connsiteY4" fmla="*/ 7497 h 8594"/>
                  <a:gd name="connsiteX5" fmla="*/ 3474 w 3474"/>
                  <a:gd name="connsiteY5" fmla="*/ 128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4" h="8594">
                    <a:moveTo>
                      <a:pt x="3474" y="1280"/>
                    </a:moveTo>
                    <a:lnTo>
                      <a:pt x="0" y="0"/>
                    </a:lnTo>
                    <a:lnTo>
                      <a:pt x="0" y="4754"/>
                    </a:lnTo>
                    <a:lnTo>
                      <a:pt x="732" y="8595"/>
                    </a:lnTo>
                    <a:lnTo>
                      <a:pt x="3109" y="7497"/>
                    </a:lnTo>
                    <a:lnTo>
                      <a:pt x="3474" y="1280"/>
                    </a:lnTo>
                  </a:path>
                </a:pathLst>
              </a:custGeom>
              <a:grpFill/>
              <a:ln w="4020" cap="flat">
                <a:solidFill>
                  <a:srgbClr val="FFFFFF"/>
                </a:solidFill>
                <a:prstDash val="solid"/>
                <a:miter/>
              </a:ln>
            </p:spPr>
            <p:txBody>
              <a:bodyPr rtlCol="0" anchor="ctr"/>
              <a:lstStyle/>
              <a:p>
                <a:endParaRPr lang="en-GB" sz="1463"/>
              </a:p>
            </p:txBody>
          </p:sp>
          <p:sp>
            <p:nvSpPr>
              <p:cNvPr id="783" name="Freeform: Shape 782">
                <a:extLst>
                  <a:ext uri="{FF2B5EF4-FFF2-40B4-BE49-F238E27FC236}">
                    <a16:creationId xmlns:a16="http://schemas.microsoft.com/office/drawing/2014/main" id="{B7FF2688-8460-9F0B-6133-3C3614CE2D02}"/>
                  </a:ext>
                </a:extLst>
              </p:cNvPr>
              <p:cNvSpPr/>
              <p:nvPr/>
            </p:nvSpPr>
            <p:spPr>
              <a:xfrm>
                <a:off x="4288498" y="3128954"/>
                <a:ext cx="4023" cy="6217"/>
              </a:xfrm>
              <a:custGeom>
                <a:avLst/>
                <a:gdLst>
                  <a:gd name="connsiteX0" fmla="*/ 731 w 4023"/>
                  <a:gd name="connsiteY0" fmla="*/ 1463 h 6217"/>
                  <a:gd name="connsiteX1" fmla="*/ 183 w 4023"/>
                  <a:gd name="connsiteY1" fmla="*/ 4023 h 6217"/>
                  <a:gd name="connsiteX2" fmla="*/ 0 w 4023"/>
                  <a:gd name="connsiteY2" fmla="*/ 6217 h 6217"/>
                  <a:gd name="connsiteX3" fmla="*/ 1828 w 4023"/>
                  <a:gd name="connsiteY3" fmla="*/ 4389 h 6217"/>
                  <a:gd name="connsiteX4" fmla="*/ 3474 w 4023"/>
                  <a:gd name="connsiteY4" fmla="*/ 4389 h 6217"/>
                  <a:gd name="connsiteX5" fmla="*/ 3840 w 4023"/>
                  <a:gd name="connsiteY5" fmla="*/ 2560 h 6217"/>
                  <a:gd name="connsiteX6" fmla="*/ 4023 w 4023"/>
                  <a:gd name="connsiteY6" fmla="*/ 549 h 6217"/>
                  <a:gd name="connsiteX7" fmla="*/ 2194 w 4023"/>
                  <a:gd name="connsiteY7" fmla="*/ 0 h 6217"/>
                  <a:gd name="connsiteX8" fmla="*/ 731 w 4023"/>
                  <a:gd name="connsiteY8" fmla="*/ 1463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 h="6217">
                    <a:moveTo>
                      <a:pt x="731" y="1463"/>
                    </a:moveTo>
                    <a:lnTo>
                      <a:pt x="183" y="4023"/>
                    </a:lnTo>
                    <a:lnTo>
                      <a:pt x="0" y="6217"/>
                    </a:lnTo>
                    <a:lnTo>
                      <a:pt x="1828" y="4389"/>
                    </a:lnTo>
                    <a:lnTo>
                      <a:pt x="3474" y="4389"/>
                    </a:lnTo>
                    <a:lnTo>
                      <a:pt x="3840" y="2560"/>
                    </a:lnTo>
                    <a:lnTo>
                      <a:pt x="4023" y="549"/>
                    </a:lnTo>
                    <a:lnTo>
                      <a:pt x="2194" y="0"/>
                    </a:lnTo>
                    <a:lnTo>
                      <a:pt x="731" y="1463"/>
                    </a:lnTo>
                    <a:close/>
                  </a:path>
                </a:pathLst>
              </a:custGeom>
              <a:grpFill/>
              <a:ln w="18272" cap="flat">
                <a:noFill/>
                <a:prstDash val="solid"/>
                <a:miter/>
              </a:ln>
            </p:spPr>
            <p:txBody>
              <a:bodyPr rtlCol="0" anchor="ctr"/>
              <a:lstStyle/>
              <a:p>
                <a:endParaRPr lang="en-GB" sz="1463"/>
              </a:p>
            </p:txBody>
          </p:sp>
          <p:sp>
            <p:nvSpPr>
              <p:cNvPr id="784" name="Freeform: Shape 783">
                <a:extLst>
                  <a:ext uri="{FF2B5EF4-FFF2-40B4-BE49-F238E27FC236}">
                    <a16:creationId xmlns:a16="http://schemas.microsoft.com/office/drawing/2014/main" id="{D856B1F3-3D83-B22F-F001-6EE5B8BF06FA}"/>
                  </a:ext>
                </a:extLst>
              </p:cNvPr>
              <p:cNvSpPr/>
              <p:nvPr/>
            </p:nvSpPr>
            <p:spPr>
              <a:xfrm>
                <a:off x="4288498" y="3128954"/>
                <a:ext cx="4023" cy="6217"/>
              </a:xfrm>
              <a:custGeom>
                <a:avLst/>
                <a:gdLst>
                  <a:gd name="connsiteX0" fmla="*/ 2194 w 4023"/>
                  <a:gd name="connsiteY0" fmla="*/ 0 h 6217"/>
                  <a:gd name="connsiteX1" fmla="*/ 731 w 4023"/>
                  <a:gd name="connsiteY1" fmla="*/ 1463 h 6217"/>
                  <a:gd name="connsiteX2" fmla="*/ 183 w 4023"/>
                  <a:gd name="connsiteY2" fmla="*/ 4023 h 6217"/>
                  <a:gd name="connsiteX3" fmla="*/ 0 w 4023"/>
                  <a:gd name="connsiteY3" fmla="*/ 6217 h 6217"/>
                  <a:gd name="connsiteX4" fmla="*/ 1828 w 4023"/>
                  <a:gd name="connsiteY4" fmla="*/ 4389 h 6217"/>
                  <a:gd name="connsiteX5" fmla="*/ 3474 w 4023"/>
                  <a:gd name="connsiteY5" fmla="*/ 4389 h 6217"/>
                  <a:gd name="connsiteX6" fmla="*/ 3840 w 4023"/>
                  <a:gd name="connsiteY6" fmla="*/ 2560 h 6217"/>
                  <a:gd name="connsiteX7" fmla="*/ 4023 w 4023"/>
                  <a:gd name="connsiteY7" fmla="*/ 731 h 6217"/>
                  <a:gd name="connsiteX8" fmla="*/ 2194 w 4023"/>
                  <a:gd name="connsiteY8" fmla="*/ 0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 h="6217">
                    <a:moveTo>
                      <a:pt x="2194" y="0"/>
                    </a:moveTo>
                    <a:lnTo>
                      <a:pt x="731" y="1463"/>
                    </a:lnTo>
                    <a:lnTo>
                      <a:pt x="183" y="4023"/>
                    </a:lnTo>
                    <a:lnTo>
                      <a:pt x="0" y="6217"/>
                    </a:lnTo>
                    <a:lnTo>
                      <a:pt x="1828" y="4389"/>
                    </a:lnTo>
                    <a:lnTo>
                      <a:pt x="3474" y="4389"/>
                    </a:lnTo>
                    <a:lnTo>
                      <a:pt x="3840" y="2560"/>
                    </a:lnTo>
                    <a:lnTo>
                      <a:pt x="4023" y="731"/>
                    </a:lnTo>
                    <a:lnTo>
                      <a:pt x="2194" y="0"/>
                    </a:lnTo>
                  </a:path>
                </a:pathLst>
              </a:custGeom>
              <a:grpFill/>
              <a:ln w="4020" cap="flat">
                <a:solidFill>
                  <a:srgbClr val="FFFFFF"/>
                </a:solidFill>
                <a:prstDash val="solid"/>
                <a:miter/>
              </a:ln>
            </p:spPr>
            <p:txBody>
              <a:bodyPr rtlCol="0" anchor="ctr"/>
              <a:lstStyle/>
              <a:p>
                <a:endParaRPr lang="en-GB" sz="1463"/>
              </a:p>
            </p:txBody>
          </p:sp>
          <p:sp>
            <p:nvSpPr>
              <p:cNvPr id="785" name="Freeform: Shape 784">
                <a:extLst>
                  <a:ext uri="{FF2B5EF4-FFF2-40B4-BE49-F238E27FC236}">
                    <a16:creationId xmlns:a16="http://schemas.microsoft.com/office/drawing/2014/main" id="{4D866BA3-FFA9-9912-4F97-04D8ED18F3E5}"/>
                  </a:ext>
                </a:extLst>
              </p:cNvPr>
              <p:cNvSpPr/>
              <p:nvPr/>
            </p:nvSpPr>
            <p:spPr>
              <a:xfrm>
                <a:off x="6202164" y="4022791"/>
                <a:ext cx="195115" cy="286181"/>
              </a:xfrm>
              <a:custGeom>
                <a:avLst/>
                <a:gdLst>
                  <a:gd name="connsiteX0" fmla="*/ 122884 w 195115"/>
                  <a:gd name="connsiteY0" fmla="*/ 271918 h 286181"/>
                  <a:gd name="connsiteX1" fmla="*/ 118678 w 195115"/>
                  <a:gd name="connsiteY1" fmla="*/ 270638 h 286181"/>
                  <a:gd name="connsiteX2" fmla="*/ 102403 w 195115"/>
                  <a:gd name="connsiteY2" fmla="*/ 270455 h 286181"/>
                  <a:gd name="connsiteX3" fmla="*/ 94723 w 195115"/>
                  <a:gd name="connsiteY3" fmla="*/ 268626 h 286181"/>
                  <a:gd name="connsiteX4" fmla="*/ 85763 w 195115"/>
                  <a:gd name="connsiteY4" fmla="*/ 270089 h 286181"/>
                  <a:gd name="connsiteX5" fmla="*/ 78814 w 195115"/>
                  <a:gd name="connsiteY5" fmla="*/ 269358 h 286181"/>
                  <a:gd name="connsiteX6" fmla="*/ 72414 w 195115"/>
                  <a:gd name="connsiteY6" fmla="*/ 270638 h 286181"/>
                  <a:gd name="connsiteX7" fmla="*/ 53944 w 195115"/>
                  <a:gd name="connsiteY7" fmla="*/ 270638 h 286181"/>
                  <a:gd name="connsiteX8" fmla="*/ 34561 w 195115"/>
                  <a:gd name="connsiteY8" fmla="*/ 271918 h 286181"/>
                  <a:gd name="connsiteX9" fmla="*/ 32367 w 195115"/>
                  <a:gd name="connsiteY9" fmla="*/ 272466 h 286181"/>
                  <a:gd name="connsiteX10" fmla="*/ 34561 w 195115"/>
                  <a:gd name="connsiteY10" fmla="*/ 256375 h 286181"/>
                  <a:gd name="connsiteX11" fmla="*/ 36573 w 195115"/>
                  <a:gd name="connsiteY11" fmla="*/ 248877 h 286181"/>
                  <a:gd name="connsiteX12" fmla="*/ 36938 w 195115"/>
                  <a:gd name="connsiteY12" fmla="*/ 246134 h 286181"/>
                  <a:gd name="connsiteX13" fmla="*/ 37852 w 195115"/>
                  <a:gd name="connsiteY13" fmla="*/ 245037 h 286181"/>
                  <a:gd name="connsiteX14" fmla="*/ 35109 w 195115"/>
                  <a:gd name="connsiteY14" fmla="*/ 241562 h 286181"/>
                  <a:gd name="connsiteX15" fmla="*/ 32184 w 195115"/>
                  <a:gd name="connsiteY15" fmla="*/ 238637 h 286181"/>
                  <a:gd name="connsiteX16" fmla="*/ 31269 w 195115"/>
                  <a:gd name="connsiteY16" fmla="*/ 236442 h 286181"/>
                  <a:gd name="connsiteX17" fmla="*/ 29075 w 195115"/>
                  <a:gd name="connsiteY17" fmla="*/ 233882 h 286181"/>
                  <a:gd name="connsiteX18" fmla="*/ 29075 w 195115"/>
                  <a:gd name="connsiteY18" fmla="*/ 232054 h 286181"/>
                  <a:gd name="connsiteX19" fmla="*/ 30721 w 195115"/>
                  <a:gd name="connsiteY19" fmla="*/ 231505 h 286181"/>
                  <a:gd name="connsiteX20" fmla="*/ 31635 w 195115"/>
                  <a:gd name="connsiteY20" fmla="*/ 229494 h 286181"/>
                  <a:gd name="connsiteX21" fmla="*/ 31269 w 195115"/>
                  <a:gd name="connsiteY21" fmla="*/ 225653 h 286181"/>
                  <a:gd name="connsiteX22" fmla="*/ 29806 w 195115"/>
                  <a:gd name="connsiteY22" fmla="*/ 224556 h 286181"/>
                  <a:gd name="connsiteX23" fmla="*/ 26881 w 195115"/>
                  <a:gd name="connsiteY23" fmla="*/ 224739 h 286181"/>
                  <a:gd name="connsiteX24" fmla="*/ 26332 w 195115"/>
                  <a:gd name="connsiteY24" fmla="*/ 226385 h 286181"/>
                  <a:gd name="connsiteX25" fmla="*/ 23955 w 195115"/>
                  <a:gd name="connsiteY25" fmla="*/ 227116 h 286181"/>
                  <a:gd name="connsiteX26" fmla="*/ 14812 w 195115"/>
                  <a:gd name="connsiteY26" fmla="*/ 223093 h 286181"/>
                  <a:gd name="connsiteX27" fmla="*/ 12618 w 195115"/>
                  <a:gd name="connsiteY27" fmla="*/ 218888 h 286181"/>
                  <a:gd name="connsiteX28" fmla="*/ 10057 w 195115"/>
                  <a:gd name="connsiteY28" fmla="*/ 211939 h 286181"/>
                  <a:gd name="connsiteX29" fmla="*/ 5486 w 195115"/>
                  <a:gd name="connsiteY29" fmla="*/ 211939 h 286181"/>
                  <a:gd name="connsiteX30" fmla="*/ 3291 w 195115"/>
                  <a:gd name="connsiteY30" fmla="*/ 212670 h 286181"/>
                  <a:gd name="connsiteX31" fmla="*/ 1097 w 195115"/>
                  <a:gd name="connsiteY31" fmla="*/ 211390 h 286181"/>
                  <a:gd name="connsiteX32" fmla="*/ 1280 w 195115"/>
                  <a:gd name="connsiteY32" fmla="*/ 208464 h 286181"/>
                  <a:gd name="connsiteX33" fmla="*/ 0 w 195115"/>
                  <a:gd name="connsiteY33" fmla="*/ 207184 h 286181"/>
                  <a:gd name="connsiteX34" fmla="*/ 366 w 195115"/>
                  <a:gd name="connsiteY34" fmla="*/ 203710 h 286181"/>
                  <a:gd name="connsiteX35" fmla="*/ 3657 w 195115"/>
                  <a:gd name="connsiteY35" fmla="*/ 200967 h 286181"/>
                  <a:gd name="connsiteX36" fmla="*/ 6583 w 195115"/>
                  <a:gd name="connsiteY36" fmla="*/ 196395 h 286181"/>
                  <a:gd name="connsiteX37" fmla="*/ 8412 w 195115"/>
                  <a:gd name="connsiteY37" fmla="*/ 192372 h 286181"/>
                  <a:gd name="connsiteX38" fmla="*/ 8595 w 195115"/>
                  <a:gd name="connsiteY38" fmla="*/ 185972 h 286181"/>
                  <a:gd name="connsiteX39" fmla="*/ 10606 w 195115"/>
                  <a:gd name="connsiteY39" fmla="*/ 178658 h 286181"/>
                  <a:gd name="connsiteX40" fmla="*/ 14812 w 195115"/>
                  <a:gd name="connsiteY40" fmla="*/ 170794 h 286181"/>
                  <a:gd name="connsiteX41" fmla="*/ 18652 w 195115"/>
                  <a:gd name="connsiteY41" fmla="*/ 166040 h 286181"/>
                  <a:gd name="connsiteX42" fmla="*/ 22126 w 195115"/>
                  <a:gd name="connsiteY42" fmla="*/ 162566 h 286181"/>
                  <a:gd name="connsiteX43" fmla="*/ 26881 w 195115"/>
                  <a:gd name="connsiteY43" fmla="*/ 160188 h 286181"/>
                  <a:gd name="connsiteX44" fmla="*/ 28892 w 195115"/>
                  <a:gd name="connsiteY44" fmla="*/ 152508 h 286181"/>
                  <a:gd name="connsiteX45" fmla="*/ 29806 w 195115"/>
                  <a:gd name="connsiteY45" fmla="*/ 152142 h 286181"/>
                  <a:gd name="connsiteX46" fmla="*/ 36573 w 195115"/>
                  <a:gd name="connsiteY46" fmla="*/ 152142 h 286181"/>
                  <a:gd name="connsiteX47" fmla="*/ 46813 w 195115"/>
                  <a:gd name="connsiteY47" fmla="*/ 150131 h 286181"/>
                  <a:gd name="connsiteX48" fmla="*/ 53944 w 195115"/>
                  <a:gd name="connsiteY48" fmla="*/ 150862 h 286181"/>
                  <a:gd name="connsiteX49" fmla="*/ 59065 w 195115"/>
                  <a:gd name="connsiteY49" fmla="*/ 155251 h 286181"/>
                  <a:gd name="connsiteX50" fmla="*/ 60345 w 195115"/>
                  <a:gd name="connsiteY50" fmla="*/ 157080 h 286181"/>
                  <a:gd name="connsiteX51" fmla="*/ 60345 w 195115"/>
                  <a:gd name="connsiteY51" fmla="*/ 158177 h 286181"/>
                  <a:gd name="connsiteX52" fmla="*/ 62357 w 195115"/>
                  <a:gd name="connsiteY52" fmla="*/ 159091 h 286181"/>
                  <a:gd name="connsiteX53" fmla="*/ 66562 w 195115"/>
                  <a:gd name="connsiteY53" fmla="*/ 162566 h 286181"/>
                  <a:gd name="connsiteX54" fmla="*/ 72597 w 195115"/>
                  <a:gd name="connsiteY54" fmla="*/ 162931 h 286181"/>
                  <a:gd name="connsiteX55" fmla="*/ 76254 w 195115"/>
                  <a:gd name="connsiteY55" fmla="*/ 161103 h 286181"/>
                  <a:gd name="connsiteX56" fmla="*/ 78083 w 195115"/>
                  <a:gd name="connsiteY56" fmla="*/ 158360 h 286181"/>
                  <a:gd name="connsiteX57" fmla="*/ 78814 w 195115"/>
                  <a:gd name="connsiteY57" fmla="*/ 154702 h 286181"/>
                  <a:gd name="connsiteX58" fmla="*/ 87226 w 195115"/>
                  <a:gd name="connsiteY58" fmla="*/ 140073 h 286181"/>
                  <a:gd name="connsiteX59" fmla="*/ 91797 w 195115"/>
                  <a:gd name="connsiteY59" fmla="*/ 129833 h 286181"/>
                  <a:gd name="connsiteX60" fmla="*/ 93260 w 195115"/>
                  <a:gd name="connsiteY60" fmla="*/ 126359 h 286181"/>
                  <a:gd name="connsiteX61" fmla="*/ 94723 w 195115"/>
                  <a:gd name="connsiteY61" fmla="*/ 118861 h 286181"/>
                  <a:gd name="connsiteX62" fmla="*/ 97649 w 195115"/>
                  <a:gd name="connsiteY62" fmla="*/ 111730 h 286181"/>
                  <a:gd name="connsiteX63" fmla="*/ 102403 w 195115"/>
                  <a:gd name="connsiteY63" fmla="*/ 106061 h 286181"/>
                  <a:gd name="connsiteX64" fmla="*/ 109535 w 195115"/>
                  <a:gd name="connsiteY64" fmla="*/ 102952 h 286181"/>
                  <a:gd name="connsiteX65" fmla="*/ 110632 w 195115"/>
                  <a:gd name="connsiteY65" fmla="*/ 100941 h 286181"/>
                  <a:gd name="connsiteX66" fmla="*/ 111364 w 195115"/>
                  <a:gd name="connsiteY66" fmla="*/ 97649 h 286181"/>
                  <a:gd name="connsiteX67" fmla="*/ 111729 w 195115"/>
                  <a:gd name="connsiteY67" fmla="*/ 92346 h 286181"/>
                  <a:gd name="connsiteX68" fmla="*/ 115935 w 195115"/>
                  <a:gd name="connsiteY68" fmla="*/ 79363 h 286181"/>
                  <a:gd name="connsiteX69" fmla="*/ 116484 w 195115"/>
                  <a:gd name="connsiteY69" fmla="*/ 74060 h 286181"/>
                  <a:gd name="connsiteX70" fmla="*/ 118130 w 195115"/>
                  <a:gd name="connsiteY70" fmla="*/ 68940 h 286181"/>
                  <a:gd name="connsiteX71" fmla="*/ 122336 w 195115"/>
                  <a:gd name="connsiteY71" fmla="*/ 61259 h 286181"/>
                  <a:gd name="connsiteX72" fmla="*/ 125627 w 195115"/>
                  <a:gd name="connsiteY72" fmla="*/ 50104 h 286181"/>
                  <a:gd name="connsiteX73" fmla="*/ 127456 w 195115"/>
                  <a:gd name="connsiteY73" fmla="*/ 46630 h 286181"/>
                  <a:gd name="connsiteX74" fmla="*/ 129284 w 195115"/>
                  <a:gd name="connsiteY74" fmla="*/ 43887 h 286181"/>
                  <a:gd name="connsiteX75" fmla="*/ 133307 w 195115"/>
                  <a:gd name="connsiteY75" fmla="*/ 39681 h 286181"/>
                  <a:gd name="connsiteX76" fmla="*/ 135136 w 195115"/>
                  <a:gd name="connsiteY76" fmla="*/ 38584 h 286181"/>
                  <a:gd name="connsiteX77" fmla="*/ 142633 w 195115"/>
                  <a:gd name="connsiteY77" fmla="*/ 36024 h 286181"/>
                  <a:gd name="connsiteX78" fmla="*/ 143913 w 195115"/>
                  <a:gd name="connsiteY78" fmla="*/ 34561 h 286181"/>
                  <a:gd name="connsiteX79" fmla="*/ 152508 w 195115"/>
                  <a:gd name="connsiteY79" fmla="*/ 28709 h 286181"/>
                  <a:gd name="connsiteX80" fmla="*/ 151776 w 195115"/>
                  <a:gd name="connsiteY80" fmla="*/ 22309 h 286181"/>
                  <a:gd name="connsiteX81" fmla="*/ 152142 w 195115"/>
                  <a:gd name="connsiteY81" fmla="*/ 14629 h 286181"/>
                  <a:gd name="connsiteX82" fmla="*/ 151045 w 195115"/>
                  <a:gd name="connsiteY82" fmla="*/ 11886 h 286181"/>
                  <a:gd name="connsiteX83" fmla="*/ 150131 w 195115"/>
                  <a:gd name="connsiteY83" fmla="*/ 10972 h 286181"/>
                  <a:gd name="connsiteX84" fmla="*/ 149217 w 195115"/>
                  <a:gd name="connsiteY84" fmla="*/ 10240 h 286181"/>
                  <a:gd name="connsiteX85" fmla="*/ 144279 w 195115"/>
                  <a:gd name="connsiteY85" fmla="*/ 8777 h 286181"/>
                  <a:gd name="connsiteX86" fmla="*/ 143913 w 195115"/>
                  <a:gd name="connsiteY86" fmla="*/ 6949 h 286181"/>
                  <a:gd name="connsiteX87" fmla="*/ 145742 w 195115"/>
                  <a:gd name="connsiteY87" fmla="*/ 7132 h 286181"/>
                  <a:gd name="connsiteX88" fmla="*/ 149948 w 195115"/>
                  <a:gd name="connsiteY88" fmla="*/ 1280 h 286181"/>
                  <a:gd name="connsiteX89" fmla="*/ 153605 w 195115"/>
                  <a:gd name="connsiteY89" fmla="*/ 183 h 286181"/>
                  <a:gd name="connsiteX90" fmla="*/ 157080 w 195115"/>
                  <a:gd name="connsiteY90" fmla="*/ 0 h 286181"/>
                  <a:gd name="connsiteX91" fmla="*/ 157811 w 195115"/>
                  <a:gd name="connsiteY91" fmla="*/ 1097 h 286181"/>
                  <a:gd name="connsiteX92" fmla="*/ 158177 w 195115"/>
                  <a:gd name="connsiteY92" fmla="*/ 1828 h 286181"/>
                  <a:gd name="connsiteX93" fmla="*/ 160920 w 195115"/>
                  <a:gd name="connsiteY93" fmla="*/ 15178 h 286181"/>
                  <a:gd name="connsiteX94" fmla="*/ 163480 w 195115"/>
                  <a:gd name="connsiteY94" fmla="*/ 18652 h 286181"/>
                  <a:gd name="connsiteX95" fmla="*/ 164760 w 195115"/>
                  <a:gd name="connsiteY95" fmla="*/ 22309 h 286181"/>
                  <a:gd name="connsiteX96" fmla="*/ 164394 w 195115"/>
                  <a:gd name="connsiteY96" fmla="*/ 31453 h 286181"/>
                  <a:gd name="connsiteX97" fmla="*/ 163662 w 195115"/>
                  <a:gd name="connsiteY97" fmla="*/ 36755 h 286181"/>
                  <a:gd name="connsiteX98" fmla="*/ 162200 w 195115"/>
                  <a:gd name="connsiteY98" fmla="*/ 41693 h 286181"/>
                  <a:gd name="connsiteX99" fmla="*/ 162200 w 195115"/>
                  <a:gd name="connsiteY99" fmla="*/ 45899 h 286181"/>
                  <a:gd name="connsiteX100" fmla="*/ 166588 w 195115"/>
                  <a:gd name="connsiteY100" fmla="*/ 55042 h 286181"/>
                  <a:gd name="connsiteX101" fmla="*/ 173537 w 195115"/>
                  <a:gd name="connsiteY101" fmla="*/ 64734 h 286181"/>
                  <a:gd name="connsiteX102" fmla="*/ 174634 w 195115"/>
                  <a:gd name="connsiteY102" fmla="*/ 68025 h 286181"/>
                  <a:gd name="connsiteX103" fmla="*/ 175000 w 195115"/>
                  <a:gd name="connsiteY103" fmla="*/ 71865 h 286181"/>
                  <a:gd name="connsiteX104" fmla="*/ 174451 w 195115"/>
                  <a:gd name="connsiteY104" fmla="*/ 73145 h 286181"/>
                  <a:gd name="connsiteX105" fmla="*/ 172623 w 195115"/>
                  <a:gd name="connsiteY105" fmla="*/ 73877 h 286181"/>
                  <a:gd name="connsiteX106" fmla="*/ 163480 w 195115"/>
                  <a:gd name="connsiteY106" fmla="*/ 72048 h 286181"/>
                  <a:gd name="connsiteX107" fmla="*/ 156348 w 195115"/>
                  <a:gd name="connsiteY107" fmla="*/ 71317 h 286181"/>
                  <a:gd name="connsiteX108" fmla="*/ 149582 w 195115"/>
                  <a:gd name="connsiteY108" fmla="*/ 71865 h 286181"/>
                  <a:gd name="connsiteX109" fmla="*/ 147753 w 195115"/>
                  <a:gd name="connsiteY109" fmla="*/ 72597 h 286181"/>
                  <a:gd name="connsiteX110" fmla="*/ 145742 w 195115"/>
                  <a:gd name="connsiteY110" fmla="*/ 73511 h 286181"/>
                  <a:gd name="connsiteX111" fmla="*/ 143913 w 195115"/>
                  <a:gd name="connsiteY111" fmla="*/ 76254 h 286181"/>
                  <a:gd name="connsiteX112" fmla="*/ 143365 w 195115"/>
                  <a:gd name="connsiteY112" fmla="*/ 83386 h 286181"/>
                  <a:gd name="connsiteX113" fmla="*/ 144462 w 195115"/>
                  <a:gd name="connsiteY113" fmla="*/ 88689 h 286181"/>
                  <a:gd name="connsiteX114" fmla="*/ 149399 w 195115"/>
                  <a:gd name="connsiteY114" fmla="*/ 95455 h 286181"/>
                  <a:gd name="connsiteX115" fmla="*/ 152874 w 195115"/>
                  <a:gd name="connsiteY115" fmla="*/ 98015 h 286181"/>
                  <a:gd name="connsiteX116" fmla="*/ 156897 w 195115"/>
                  <a:gd name="connsiteY116" fmla="*/ 99661 h 286181"/>
                  <a:gd name="connsiteX117" fmla="*/ 162382 w 195115"/>
                  <a:gd name="connsiteY117" fmla="*/ 100941 h 286181"/>
                  <a:gd name="connsiteX118" fmla="*/ 164211 w 195115"/>
                  <a:gd name="connsiteY118" fmla="*/ 102221 h 286181"/>
                  <a:gd name="connsiteX119" fmla="*/ 166771 w 195115"/>
                  <a:gd name="connsiteY119" fmla="*/ 106426 h 286181"/>
                  <a:gd name="connsiteX120" fmla="*/ 171892 w 195115"/>
                  <a:gd name="connsiteY120" fmla="*/ 119410 h 286181"/>
                  <a:gd name="connsiteX121" fmla="*/ 173720 w 195115"/>
                  <a:gd name="connsiteY121" fmla="*/ 127639 h 286181"/>
                  <a:gd name="connsiteX122" fmla="*/ 174451 w 195115"/>
                  <a:gd name="connsiteY122" fmla="*/ 135502 h 286181"/>
                  <a:gd name="connsiteX123" fmla="*/ 175000 w 195115"/>
                  <a:gd name="connsiteY123" fmla="*/ 137148 h 286181"/>
                  <a:gd name="connsiteX124" fmla="*/ 176280 w 195115"/>
                  <a:gd name="connsiteY124" fmla="*/ 137879 h 286181"/>
                  <a:gd name="connsiteX125" fmla="*/ 171525 w 195115"/>
                  <a:gd name="connsiteY125" fmla="*/ 149765 h 286181"/>
                  <a:gd name="connsiteX126" fmla="*/ 167137 w 195115"/>
                  <a:gd name="connsiteY126" fmla="*/ 156897 h 286181"/>
                  <a:gd name="connsiteX127" fmla="*/ 163480 w 195115"/>
                  <a:gd name="connsiteY127" fmla="*/ 164394 h 286181"/>
                  <a:gd name="connsiteX128" fmla="*/ 158908 w 195115"/>
                  <a:gd name="connsiteY128" fmla="*/ 170977 h 286181"/>
                  <a:gd name="connsiteX129" fmla="*/ 154154 w 195115"/>
                  <a:gd name="connsiteY129" fmla="*/ 176280 h 286181"/>
                  <a:gd name="connsiteX130" fmla="*/ 153605 w 195115"/>
                  <a:gd name="connsiteY130" fmla="*/ 182315 h 286181"/>
                  <a:gd name="connsiteX131" fmla="*/ 155616 w 195115"/>
                  <a:gd name="connsiteY131" fmla="*/ 189081 h 286181"/>
                  <a:gd name="connsiteX132" fmla="*/ 155068 w 195115"/>
                  <a:gd name="connsiteY132" fmla="*/ 196944 h 286181"/>
                  <a:gd name="connsiteX133" fmla="*/ 155616 w 195115"/>
                  <a:gd name="connsiteY133" fmla="*/ 204441 h 286181"/>
                  <a:gd name="connsiteX134" fmla="*/ 160006 w 195115"/>
                  <a:gd name="connsiteY134" fmla="*/ 213036 h 286181"/>
                  <a:gd name="connsiteX135" fmla="*/ 164211 w 195115"/>
                  <a:gd name="connsiteY135" fmla="*/ 218339 h 286181"/>
                  <a:gd name="connsiteX136" fmla="*/ 175732 w 195115"/>
                  <a:gd name="connsiteY136" fmla="*/ 239734 h 286181"/>
                  <a:gd name="connsiteX137" fmla="*/ 180852 w 195115"/>
                  <a:gd name="connsiteY137" fmla="*/ 245585 h 286181"/>
                  <a:gd name="connsiteX138" fmla="*/ 191824 w 195115"/>
                  <a:gd name="connsiteY138" fmla="*/ 254912 h 286181"/>
                  <a:gd name="connsiteX139" fmla="*/ 195115 w 195115"/>
                  <a:gd name="connsiteY139" fmla="*/ 254546 h 286181"/>
                  <a:gd name="connsiteX140" fmla="*/ 194018 w 195115"/>
                  <a:gd name="connsiteY140" fmla="*/ 260032 h 286181"/>
                  <a:gd name="connsiteX141" fmla="*/ 195115 w 195115"/>
                  <a:gd name="connsiteY141" fmla="*/ 279964 h 286181"/>
                  <a:gd name="connsiteX142" fmla="*/ 193652 w 195115"/>
                  <a:gd name="connsiteY142" fmla="*/ 284718 h 286181"/>
                  <a:gd name="connsiteX143" fmla="*/ 191824 w 195115"/>
                  <a:gd name="connsiteY143" fmla="*/ 286181 h 286181"/>
                  <a:gd name="connsiteX144" fmla="*/ 180852 w 195115"/>
                  <a:gd name="connsiteY144" fmla="*/ 277404 h 286181"/>
                  <a:gd name="connsiteX145" fmla="*/ 176097 w 195115"/>
                  <a:gd name="connsiteY145" fmla="*/ 277770 h 286181"/>
                  <a:gd name="connsiteX146" fmla="*/ 169880 w 195115"/>
                  <a:gd name="connsiteY146" fmla="*/ 275392 h 286181"/>
                  <a:gd name="connsiteX147" fmla="*/ 163114 w 195115"/>
                  <a:gd name="connsiteY147" fmla="*/ 274844 h 286181"/>
                  <a:gd name="connsiteX148" fmla="*/ 157811 w 195115"/>
                  <a:gd name="connsiteY148" fmla="*/ 271918 h 286181"/>
                  <a:gd name="connsiteX149" fmla="*/ 122884 w 195115"/>
                  <a:gd name="connsiteY149" fmla="*/ 271918 h 28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95115" h="286181">
                    <a:moveTo>
                      <a:pt x="122884" y="271918"/>
                    </a:moveTo>
                    <a:lnTo>
                      <a:pt x="118678" y="270638"/>
                    </a:lnTo>
                    <a:lnTo>
                      <a:pt x="102403" y="270455"/>
                    </a:lnTo>
                    <a:lnTo>
                      <a:pt x="94723" y="268626"/>
                    </a:lnTo>
                    <a:lnTo>
                      <a:pt x="85763" y="270089"/>
                    </a:lnTo>
                    <a:lnTo>
                      <a:pt x="78814" y="269358"/>
                    </a:lnTo>
                    <a:lnTo>
                      <a:pt x="72414" y="270638"/>
                    </a:lnTo>
                    <a:lnTo>
                      <a:pt x="53944" y="270638"/>
                    </a:lnTo>
                    <a:lnTo>
                      <a:pt x="34561" y="271918"/>
                    </a:lnTo>
                    <a:lnTo>
                      <a:pt x="32367" y="272466"/>
                    </a:lnTo>
                    <a:lnTo>
                      <a:pt x="34561" y="256375"/>
                    </a:lnTo>
                    <a:lnTo>
                      <a:pt x="36573" y="248877"/>
                    </a:lnTo>
                    <a:lnTo>
                      <a:pt x="36938" y="246134"/>
                    </a:lnTo>
                    <a:lnTo>
                      <a:pt x="37852" y="245037"/>
                    </a:lnTo>
                    <a:lnTo>
                      <a:pt x="35109" y="241562"/>
                    </a:lnTo>
                    <a:lnTo>
                      <a:pt x="32184" y="238637"/>
                    </a:lnTo>
                    <a:lnTo>
                      <a:pt x="31269" y="236442"/>
                    </a:lnTo>
                    <a:lnTo>
                      <a:pt x="29075" y="233882"/>
                    </a:lnTo>
                    <a:lnTo>
                      <a:pt x="29075" y="232054"/>
                    </a:lnTo>
                    <a:lnTo>
                      <a:pt x="30721" y="231505"/>
                    </a:lnTo>
                    <a:lnTo>
                      <a:pt x="31635" y="229494"/>
                    </a:lnTo>
                    <a:lnTo>
                      <a:pt x="31269" y="225653"/>
                    </a:lnTo>
                    <a:lnTo>
                      <a:pt x="29806" y="224556"/>
                    </a:lnTo>
                    <a:lnTo>
                      <a:pt x="26881" y="224739"/>
                    </a:lnTo>
                    <a:lnTo>
                      <a:pt x="26332" y="226385"/>
                    </a:lnTo>
                    <a:lnTo>
                      <a:pt x="23955" y="227116"/>
                    </a:lnTo>
                    <a:lnTo>
                      <a:pt x="14812" y="223093"/>
                    </a:lnTo>
                    <a:lnTo>
                      <a:pt x="12618" y="218888"/>
                    </a:lnTo>
                    <a:lnTo>
                      <a:pt x="10057" y="211939"/>
                    </a:lnTo>
                    <a:lnTo>
                      <a:pt x="5486" y="211939"/>
                    </a:lnTo>
                    <a:lnTo>
                      <a:pt x="3291" y="212670"/>
                    </a:lnTo>
                    <a:lnTo>
                      <a:pt x="1097" y="211390"/>
                    </a:lnTo>
                    <a:lnTo>
                      <a:pt x="1280" y="208464"/>
                    </a:lnTo>
                    <a:lnTo>
                      <a:pt x="0" y="207184"/>
                    </a:lnTo>
                    <a:lnTo>
                      <a:pt x="366" y="203710"/>
                    </a:lnTo>
                    <a:lnTo>
                      <a:pt x="3657" y="200967"/>
                    </a:lnTo>
                    <a:lnTo>
                      <a:pt x="6583" y="196395"/>
                    </a:lnTo>
                    <a:lnTo>
                      <a:pt x="8412" y="192372"/>
                    </a:lnTo>
                    <a:lnTo>
                      <a:pt x="8595" y="185972"/>
                    </a:lnTo>
                    <a:lnTo>
                      <a:pt x="10606" y="178658"/>
                    </a:lnTo>
                    <a:lnTo>
                      <a:pt x="14812" y="170794"/>
                    </a:lnTo>
                    <a:lnTo>
                      <a:pt x="18652" y="166040"/>
                    </a:lnTo>
                    <a:lnTo>
                      <a:pt x="22126" y="162566"/>
                    </a:lnTo>
                    <a:lnTo>
                      <a:pt x="26881" y="160188"/>
                    </a:lnTo>
                    <a:lnTo>
                      <a:pt x="28892" y="152508"/>
                    </a:lnTo>
                    <a:lnTo>
                      <a:pt x="29806" y="152142"/>
                    </a:lnTo>
                    <a:lnTo>
                      <a:pt x="36573" y="152142"/>
                    </a:lnTo>
                    <a:lnTo>
                      <a:pt x="46813" y="150131"/>
                    </a:lnTo>
                    <a:lnTo>
                      <a:pt x="53944" y="150862"/>
                    </a:lnTo>
                    <a:lnTo>
                      <a:pt x="59065" y="155251"/>
                    </a:lnTo>
                    <a:lnTo>
                      <a:pt x="60345" y="157080"/>
                    </a:lnTo>
                    <a:lnTo>
                      <a:pt x="60345" y="158177"/>
                    </a:lnTo>
                    <a:lnTo>
                      <a:pt x="62357" y="159091"/>
                    </a:lnTo>
                    <a:lnTo>
                      <a:pt x="66562" y="162566"/>
                    </a:lnTo>
                    <a:lnTo>
                      <a:pt x="72597" y="162931"/>
                    </a:lnTo>
                    <a:lnTo>
                      <a:pt x="76254" y="161103"/>
                    </a:lnTo>
                    <a:lnTo>
                      <a:pt x="78083" y="158360"/>
                    </a:lnTo>
                    <a:lnTo>
                      <a:pt x="78814" y="154702"/>
                    </a:lnTo>
                    <a:lnTo>
                      <a:pt x="87226" y="140073"/>
                    </a:lnTo>
                    <a:lnTo>
                      <a:pt x="91797" y="129833"/>
                    </a:lnTo>
                    <a:lnTo>
                      <a:pt x="93260" y="126359"/>
                    </a:lnTo>
                    <a:lnTo>
                      <a:pt x="94723" y="118861"/>
                    </a:lnTo>
                    <a:lnTo>
                      <a:pt x="97649" y="111730"/>
                    </a:lnTo>
                    <a:lnTo>
                      <a:pt x="102403" y="106061"/>
                    </a:lnTo>
                    <a:lnTo>
                      <a:pt x="109535" y="102952"/>
                    </a:lnTo>
                    <a:lnTo>
                      <a:pt x="110632" y="100941"/>
                    </a:lnTo>
                    <a:lnTo>
                      <a:pt x="111364" y="97649"/>
                    </a:lnTo>
                    <a:lnTo>
                      <a:pt x="111729" y="92346"/>
                    </a:lnTo>
                    <a:lnTo>
                      <a:pt x="115935" y="79363"/>
                    </a:lnTo>
                    <a:lnTo>
                      <a:pt x="116484" y="74060"/>
                    </a:lnTo>
                    <a:lnTo>
                      <a:pt x="118130" y="68940"/>
                    </a:lnTo>
                    <a:lnTo>
                      <a:pt x="122336" y="61259"/>
                    </a:lnTo>
                    <a:lnTo>
                      <a:pt x="125627" y="50104"/>
                    </a:lnTo>
                    <a:lnTo>
                      <a:pt x="127456" y="46630"/>
                    </a:lnTo>
                    <a:lnTo>
                      <a:pt x="129284" y="43887"/>
                    </a:lnTo>
                    <a:lnTo>
                      <a:pt x="133307" y="39681"/>
                    </a:lnTo>
                    <a:lnTo>
                      <a:pt x="135136" y="38584"/>
                    </a:lnTo>
                    <a:lnTo>
                      <a:pt x="142633" y="36024"/>
                    </a:lnTo>
                    <a:lnTo>
                      <a:pt x="143913" y="34561"/>
                    </a:lnTo>
                    <a:lnTo>
                      <a:pt x="152508" y="28709"/>
                    </a:lnTo>
                    <a:lnTo>
                      <a:pt x="151776" y="22309"/>
                    </a:lnTo>
                    <a:lnTo>
                      <a:pt x="152142" y="14629"/>
                    </a:lnTo>
                    <a:lnTo>
                      <a:pt x="151045" y="11886"/>
                    </a:lnTo>
                    <a:lnTo>
                      <a:pt x="150131" y="10972"/>
                    </a:lnTo>
                    <a:lnTo>
                      <a:pt x="149217" y="10240"/>
                    </a:lnTo>
                    <a:lnTo>
                      <a:pt x="144279" y="8777"/>
                    </a:lnTo>
                    <a:lnTo>
                      <a:pt x="143913" y="6949"/>
                    </a:lnTo>
                    <a:lnTo>
                      <a:pt x="145742" y="7132"/>
                    </a:lnTo>
                    <a:lnTo>
                      <a:pt x="149948" y="1280"/>
                    </a:lnTo>
                    <a:lnTo>
                      <a:pt x="153605" y="183"/>
                    </a:lnTo>
                    <a:lnTo>
                      <a:pt x="157080" y="0"/>
                    </a:lnTo>
                    <a:lnTo>
                      <a:pt x="157811" y="1097"/>
                    </a:lnTo>
                    <a:lnTo>
                      <a:pt x="158177" y="1828"/>
                    </a:lnTo>
                    <a:lnTo>
                      <a:pt x="160920" y="15178"/>
                    </a:lnTo>
                    <a:lnTo>
                      <a:pt x="163480" y="18652"/>
                    </a:lnTo>
                    <a:lnTo>
                      <a:pt x="164760" y="22309"/>
                    </a:lnTo>
                    <a:lnTo>
                      <a:pt x="164394" y="31453"/>
                    </a:lnTo>
                    <a:lnTo>
                      <a:pt x="163662" y="36755"/>
                    </a:lnTo>
                    <a:lnTo>
                      <a:pt x="162200" y="41693"/>
                    </a:lnTo>
                    <a:lnTo>
                      <a:pt x="162200" y="45899"/>
                    </a:lnTo>
                    <a:lnTo>
                      <a:pt x="166588" y="55042"/>
                    </a:lnTo>
                    <a:lnTo>
                      <a:pt x="173537" y="64734"/>
                    </a:lnTo>
                    <a:lnTo>
                      <a:pt x="174634" y="68025"/>
                    </a:lnTo>
                    <a:lnTo>
                      <a:pt x="175000" y="71865"/>
                    </a:lnTo>
                    <a:lnTo>
                      <a:pt x="174451" y="73145"/>
                    </a:lnTo>
                    <a:lnTo>
                      <a:pt x="172623" y="73877"/>
                    </a:lnTo>
                    <a:lnTo>
                      <a:pt x="163480" y="72048"/>
                    </a:lnTo>
                    <a:lnTo>
                      <a:pt x="156348" y="71317"/>
                    </a:lnTo>
                    <a:lnTo>
                      <a:pt x="149582" y="71865"/>
                    </a:lnTo>
                    <a:lnTo>
                      <a:pt x="147753" y="72597"/>
                    </a:lnTo>
                    <a:lnTo>
                      <a:pt x="145742" y="73511"/>
                    </a:lnTo>
                    <a:lnTo>
                      <a:pt x="143913" y="76254"/>
                    </a:lnTo>
                    <a:lnTo>
                      <a:pt x="143365" y="83386"/>
                    </a:lnTo>
                    <a:lnTo>
                      <a:pt x="144462" y="88689"/>
                    </a:lnTo>
                    <a:lnTo>
                      <a:pt x="149399" y="95455"/>
                    </a:lnTo>
                    <a:lnTo>
                      <a:pt x="152874" y="98015"/>
                    </a:lnTo>
                    <a:lnTo>
                      <a:pt x="156897" y="99661"/>
                    </a:lnTo>
                    <a:lnTo>
                      <a:pt x="162382" y="100941"/>
                    </a:lnTo>
                    <a:lnTo>
                      <a:pt x="164211" y="102221"/>
                    </a:lnTo>
                    <a:lnTo>
                      <a:pt x="166771" y="106426"/>
                    </a:lnTo>
                    <a:lnTo>
                      <a:pt x="171892" y="119410"/>
                    </a:lnTo>
                    <a:lnTo>
                      <a:pt x="173720" y="127639"/>
                    </a:lnTo>
                    <a:lnTo>
                      <a:pt x="174451" y="135502"/>
                    </a:lnTo>
                    <a:lnTo>
                      <a:pt x="175000" y="137148"/>
                    </a:lnTo>
                    <a:lnTo>
                      <a:pt x="176280" y="137879"/>
                    </a:lnTo>
                    <a:lnTo>
                      <a:pt x="171525" y="149765"/>
                    </a:lnTo>
                    <a:lnTo>
                      <a:pt x="167137" y="156897"/>
                    </a:lnTo>
                    <a:lnTo>
                      <a:pt x="163480" y="164394"/>
                    </a:lnTo>
                    <a:lnTo>
                      <a:pt x="158908" y="170977"/>
                    </a:lnTo>
                    <a:lnTo>
                      <a:pt x="154154" y="176280"/>
                    </a:lnTo>
                    <a:lnTo>
                      <a:pt x="153605" y="182315"/>
                    </a:lnTo>
                    <a:lnTo>
                      <a:pt x="155616" y="189081"/>
                    </a:lnTo>
                    <a:lnTo>
                      <a:pt x="155068" y="196944"/>
                    </a:lnTo>
                    <a:lnTo>
                      <a:pt x="155616" y="204441"/>
                    </a:lnTo>
                    <a:lnTo>
                      <a:pt x="160006" y="213036"/>
                    </a:lnTo>
                    <a:lnTo>
                      <a:pt x="164211" y="218339"/>
                    </a:lnTo>
                    <a:lnTo>
                      <a:pt x="175732" y="239734"/>
                    </a:lnTo>
                    <a:lnTo>
                      <a:pt x="180852" y="245585"/>
                    </a:lnTo>
                    <a:lnTo>
                      <a:pt x="191824" y="254912"/>
                    </a:lnTo>
                    <a:lnTo>
                      <a:pt x="195115" y="254546"/>
                    </a:lnTo>
                    <a:lnTo>
                      <a:pt x="194018" y="260032"/>
                    </a:lnTo>
                    <a:lnTo>
                      <a:pt x="195115" y="279964"/>
                    </a:lnTo>
                    <a:lnTo>
                      <a:pt x="193652" y="284718"/>
                    </a:lnTo>
                    <a:lnTo>
                      <a:pt x="191824" y="286181"/>
                    </a:lnTo>
                    <a:lnTo>
                      <a:pt x="180852" y="277404"/>
                    </a:lnTo>
                    <a:lnTo>
                      <a:pt x="176097" y="277770"/>
                    </a:lnTo>
                    <a:lnTo>
                      <a:pt x="169880" y="275392"/>
                    </a:lnTo>
                    <a:lnTo>
                      <a:pt x="163114" y="274844"/>
                    </a:lnTo>
                    <a:lnTo>
                      <a:pt x="157811" y="271918"/>
                    </a:lnTo>
                    <a:lnTo>
                      <a:pt x="122884" y="271918"/>
                    </a:lnTo>
                    <a:close/>
                  </a:path>
                </a:pathLst>
              </a:custGeom>
              <a:grpFill/>
              <a:ln w="18272" cap="flat">
                <a:noFill/>
                <a:prstDash val="solid"/>
                <a:miter/>
              </a:ln>
            </p:spPr>
            <p:txBody>
              <a:bodyPr rtlCol="0" anchor="ctr"/>
              <a:lstStyle/>
              <a:p>
                <a:endParaRPr lang="en-GB" sz="1463"/>
              </a:p>
            </p:txBody>
          </p:sp>
          <p:sp>
            <p:nvSpPr>
              <p:cNvPr id="786" name="Freeform: Shape 785">
                <a:extLst>
                  <a:ext uri="{FF2B5EF4-FFF2-40B4-BE49-F238E27FC236}">
                    <a16:creationId xmlns:a16="http://schemas.microsoft.com/office/drawing/2014/main" id="{336CCE8A-28A0-F585-9BD7-5F6927BAA953}"/>
                  </a:ext>
                </a:extLst>
              </p:cNvPr>
              <p:cNvSpPr/>
              <p:nvPr/>
            </p:nvSpPr>
            <p:spPr>
              <a:xfrm>
                <a:off x="6202164" y="4022791"/>
                <a:ext cx="195115" cy="286181"/>
              </a:xfrm>
              <a:custGeom>
                <a:avLst/>
                <a:gdLst>
                  <a:gd name="connsiteX0" fmla="*/ 122884 w 195115"/>
                  <a:gd name="connsiteY0" fmla="*/ 271918 h 286181"/>
                  <a:gd name="connsiteX1" fmla="*/ 118678 w 195115"/>
                  <a:gd name="connsiteY1" fmla="*/ 270638 h 286181"/>
                  <a:gd name="connsiteX2" fmla="*/ 102403 w 195115"/>
                  <a:gd name="connsiteY2" fmla="*/ 270455 h 286181"/>
                  <a:gd name="connsiteX3" fmla="*/ 94723 w 195115"/>
                  <a:gd name="connsiteY3" fmla="*/ 268626 h 286181"/>
                  <a:gd name="connsiteX4" fmla="*/ 85763 w 195115"/>
                  <a:gd name="connsiteY4" fmla="*/ 270089 h 286181"/>
                  <a:gd name="connsiteX5" fmla="*/ 78814 w 195115"/>
                  <a:gd name="connsiteY5" fmla="*/ 269358 h 286181"/>
                  <a:gd name="connsiteX6" fmla="*/ 72414 w 195115"/>
                  <a:gd name="connsiteY6" fmla="*/ 270638 h 286181"/>
                  <a:gd name="connsiteX7" fmla="*/ 53944 w 195115"/>
                  <a:gd name="connsiteY7" fmla="*/ 270638 h 286181"/>
                  <a:gd name="connsiteX8" fmla="*/ 34561 w 195115"/>
                  <a:gd name="connsiteY8" fmla="*/ 271918 h 286181"/>
                  <a:gd name="connsiteX9" fmla="*/ 32367 w 195115"/>
                  <a:gd name="connsiteY9" fmla="*/ 272466 h 286181"/>
                  <a:gd name="connsiteX10" fmla="*/ 34561 w 195115"/>
                  <a:gd name="connsiteY10" fmla="*/ 256375 h 286181"/>
                  <a:gd name="connsiteX11" fmla="*/ 36573 w 195115"/>
                  <a:gd name="connsiteY11" fmla="*/ 248877 h 286181"/>
                  <a:gd name="connsiteX12" fmla="*/ 36938 w 195115"/>
                  <a:gd name="connsiteY12" fmla="*/ 246134 h 286181"/>
                  <a:gd name="connsiteX13" fmla="*/ 37852 w 195115"/>
                  <a:gd name="connsiteY13" fmla="*/ 245037 h 286181"/>
                  <a:gd name="connsiteX14" fmla="*/ 35109 w 195115"/>
                  <a:gd name="connsiteY14" fmla="*/ 241562 h 286181"/>
                  <a:gd name="connsiteX15" fmla="*/ 32184 w 195115"/>
                  <a:gd name="connsiteY15" fmla="*/ 238637 h 286181"/>
                  <a:gd name="connsiteX16" fmla="*/ 31269 w 195115"/>
                  <a:gd name="connsiteY16" fmla="*/ 236442 h 286181"/>
                  <a:gd name="connsiteX17" fmla="*/ 29075 w 195115"/>
                  <a:gd name="connsiteY17" fmla="*/ 233882 h 286181"/>
                  <a:gd name="connsiteX18" fmla="*/ 29075 w 195115"/>
                  <a:gd name="connsiteY18" fmla="*/ 232054 h 286181"/>
                  <a:gd name="connsiteX19" fmla="*/ 30721 w 195115"/>
                  <a:gd name="connsiteY19" fmla="*/ 231505 h 286181"/>
                  <a:gd name="connsiteX20" fmla="*/ 31635 w 195115"/>
                  <a:gd name="connsiteY20" fmla="*/ 229494 h 286181"/>
                  <a:gd name="connsiteX21" fmla="*/ 31269 w 195115"/>
                  <a:gd name="connsiteY21" fmla="*/ 225653 h 286181"/>
                  <a:gd name="connsiteX22" fmla="*/ 29806 w 195115"/>
                  <a:gd name="connsiteY22" fmla="*/ 224556 h 286181"/>
                  <a:gd name="connsiteX23" fmla="*/ 26881 w 195115"/>
                  <a:gd name="connsiteY23" fmla="*/ 224739 h 286181"/>
                  <a:gd name="connsiteX24" fmla="*/ 26332 w 195115"/>
                  <a:gd name="connsiteY24" fmla="*/ 226385 h 286181"/>
                  <a:gd name="connsiteX25" fmla="*/ 23955 w 195115"/>
                  <a:gd name="connsiteY25" fmla="*/ 227116 h 286181"/>
                  <a:gd name="connsiteX26" fmla="*/ 14812 w 195115"/>
                  <a:gd name="connsiteY26" fmla="*/ 223093 h 286181"/>
                  <a:gd name="connsiteX27" fmla="*/ 12618 w 195115"/>
                  <a:gd name="connsiteY27" fmla="*/ 218888 h 286181"/>
                  <a:gd name="connsiteX28" fmla="*/ 10057 w 195115"/>
                  <a:gd name="connsiteY28" fmla="*/ 211939 h 286181"/>
                  <a:gd name="connsiteX29" fmla="*/ 5486 w 195115"/>
                  <a:gd name="connsiteY29" fmla="*/ 211939 h 286181"/>
                  <a:gd name="connsiteX30" fmla="*/ 3291 w 195115"/>
                  <a:gd name="connsiteY30" fmla="*/ 212670 h 286181"/>
                  <a:gd name="connsiteX31" fmla="*/ 1097 w 195115"/>
                  <a:gd name="connsiteY31" fmla="*/ 211390 h 286181"/>
                  <a:gd name="connsiteX32" fmla="*/ 1280 w 195115"/>
                  <a:gd name="connsiteY32" fmla="*/ 208464 h 286181"/>
                  <a:gd name="connsiteX33" fmla="*/ 0 w 195115"/>
                  <a:gd name="connsiteY33" fmla="*/ 207184 h 286181"/>
                  <a:gd name="connsiteX34" fmla="*/ 366 w 195115"/>
                  <a:gd name="connsiteY34" fmla="*/ 203710 h 286181"/>
                  <a:gd name="connsiteX35" fmla="*/ 3657 w 195115"/>
                  <a:gd name="connsiteY35" fmla="*/ 200967 h 286181"/>
                  <a:gd name="connsiteX36" fmla="*/ 6583 w 195115"/>
                  <a:gd name="connsiteY36" fmla="*/ 196395 h 286181"/>
                  <a:gd name="connsiteX37" fmla="*/ 8412 w 195115"/>
                  <a:gd name="connsiteY37" fmla="*/ 192372 h 286181"/>
                  <a:gd name="connsiteX38" fmla="*/ 8595 w 195115"/>
                  <a:gd name="connsiteY38" fmla="*/ 185972 h 286181"/>
                  <a:gd name="connsiteX39" fmla="*/ 10606 w 195115"/>
                  <a:gd name="connsiteY39" fmla="*/ 178658 h 286181"/>
                  <a:gd name="connsiteX40" fmla="*/ 14812 w 195115"/>
                  <a:gd name="connsiteY40" fmla="*/ 170794 h 286181"/>
                  <a:gd name="connsiteX41" fmla="*/ 18652 w 195115"/>
                  <a:gd name="connsiteY41" fmla="*/ 166040 h 286181"/>
                  <a:gd name="connsiteX42" fmla="*/ 22126 w 195115"/>
                  <a:gd name="connsiteY42" fmla="*/ 162566 h 286181"/>
                  <a:gd name="connsiteX43" fmla="*/ 26881 w 195115"/>
                  <a:gd name="connsiteY43" fmla="*/ 160188 h 286181"/>
                  <a:gd name="connsiteX44" fmla="*/ 28892 w 195115"/>
                  <a:gd name="connsiteY44" fmla="*/ 152508 h 286181"/>
                  <a:gd name="connsiteX45" fmla="*/ 29806 w 195115"/>
                  <a:gd name="connsiteY45" fmla="*/ 152142 h 286181"/>
                  <a:gd name="connsiteX46" fmla="*/ 36573 w 195115"/>
                  <a:gd name="connsiteY46" fmla="*/ 152142 h 286181"/>
                  <a:gd name="connsiteX47" fmla="*/ 46813 w 195115"/>
                  <a:gd name="connsiteY47" fmla="*/ 150131 h 286181"/>
                  <a:gd name="connsiteX48" fmla="*/ 53944 w 195115"/>
                  <a:gd name="connsiteY48" fmla="*/ 150862 h 286181"/>
                  <a:gd name="connsiteX49" fmla="*/ 59065 w 195115"/>
                  <a:gd name="connsiteY49" fmla="*/ 155251 h 286181"/>
                  <a:gd name="connsiteX50" fmla="*/ 60345 w 195115"/>
                  <a:gd name="connsiteY50" fmla="*/ 157080 h 286181"/>
                  <a:gd name="connsiteX51" fmla="*/ 60345 w 195115"/>
                  <a:gd name="connsiteY51" fmla="*/ 158177 h 286181"/>
                  <a:gd name="connsiteX52" fmla="*/ 62357 w 195115"/>
                  <a:gd name="connsiteY52" fmla="*/ 159091 h 286181"/>
                  <a:gd name="connsiteX53" fmla="*/ 66562 w 195115"/>
                  <a:gd name="connsiteY53" fmla="*/ 162566 h 286181"/>
                  <a:gd name="connsiteX54" fmla="*/ 72597 w 195115"/>
                  <a:gd name="connsiteY54" fmla="*/ 162931 h 286181"/>
                  <a:gd name="connsiteX55" fmla="*/ 76254 w 195115"/>
                  <a:gd name="connsiteY55" fmla="*/ 161103 h 286181"/>
                  <a:gd name="connsiteX56" fmla="*/ 78083 w 195115"/>
                  <a:gd name="connsiteY56" fmla="*/ 158360 h 286181"/>
                  <a:gd name="connsiteX57" fmla="*/ 78814 w 195115"/>
                  <a:gd name="connsiteY57" fmla="*/ 154702 h 286181"/>
                  <a:gd name="connsiteX58" fmla="*/ 87226 w 195115"/>
                  <a:gd name="connsiteY58" fmla="*/ 140073 h 286181"/>
                  <a:gd name="connsiteX59" fmla="*/ 91797 w 195115"/>
                  <a:gd name="connsiteY59" fmla="*/ 129833 h 286181"/>
                  <a:gd name="connsiteX60" fmla="*/ 93260 w 195115"/>
                  <a:gd name="connsiteY60" fmla="*/ 126359 h 286181"/>
                  <a:gd name="connsiteX61" fmla="*/ 94723 w 195115"/>
                  <a:gd name="connsiteY61" fmla="*/ 118861 h 286181"/>
                  <a:gd name="connsiteX62" fmla="*/ 97649 w 195115"/>
                  <a:gd name="connsiteY62" fmla="*/ 111730 h 286181"/>
                  <a:gd name="connsiteX63" fmla="*/ 102403 w 195115"/>
                  <a:gd name="connsiteY63" fmla="*/ 106061 h 286181"/>
                  <a:gd name="connsiteX64" fmla="*/ 109535 w 195115"/>
                  <a:gd name="connsiteY64" fmla="*/ 102952 h 286181"/>
                  <a:gd name="connsiteX65" fmla="*/ 110632 w 195115"/>
                  <a:gd name="connsiteY65" fmla="*/ 100941 h 286181"/>
                  <a:gd name="connsiteX66" fmla="*/ 111364 w 195115"/>
                  <a:gd name="connsiteY66" fmla="*/ 97649 h 286181"/>
                  <a:gd name="connsiteX67" fmla="*/ 111729 w 195115"/>
                  <a:gd name="connsiteY67" fmla="*/ 92346 h 286181"/>
                  <a:gd name="connsiteX68" fmla="*/ 115935 w 195115"/>
                  <a:gd name="connsiteY68" fmla="*/ 79363 h 286181"/>
                  <a:gd name="connsiteX69" fmla="*/ 116484 w 195115"/>
                  <a:gd name="connsiteY69" fmla="*/ 74060 h 286181"/>
                  <a:gd name="connsiteX70" fmla="*/ 118130 w 195115"/>
                  <a:gd name="connsiteY70" fmla="*/ 68940 h 286181"/>
                  <a:gd name="connsiteX71" fmla="*/ 122336 w 195115"/>
                  <a:gd name="connsiteY71" fmla="*/ 61259 h 286181"/>
                  <a:gd name="connsiteX72" fmla="*/ 125627 w 195115"/>
                  <a:gd name="connsiteY72" fmla="*/ 50104 h 286181"/>
                  <a:gd name="connsiteX73" fmla="*/ 127456 w 195115"/>
                  <a:gd name="connsiteY73" fmla="*/ 46630 h 286181"/>
                  <a:gd name="connsiteX74" fmla="*/ 129284 w 195115"/>
                  <a:gd name="connsiteY74" fmla="*/ 43887 h 286181"/>
                  <a:gd name="connsiteX75" fmla="*/ 133307 w 195115"/>
                  <a:gd name="connsiteY75" fmla="*/ 39681 h 286181"/>
                  <a:gd name="connsiteX76" fmla="*/ 135136 w 195115"/>
                  <a:gd name="connsiteY76" fmla="*/ 38584 h 286181"/>
                  <a:gd name="connsiteX77" fmla="*/ 142633 w 195115"/>
                  <a:gd name="connsiteY77" fmla="*/ 36024 h 286181"/>
                  <a:gd name="connsiteX78" fmla="*/ 143913 w 195115"/>
                  <a:gd name="connsiteY78" fmla="*/ 34561 h 286181"/>
                  <a:gd name="connsiteX79" fmla="*/ 152508 w 195115"/>
                  <a:gd name="connsiteY79" fmla="*/ 28709 h 286181"/>
                  <a:gd name="connsiteX80" fmla="*/ 151776 w 195115"/>
                  <a:gd name="connsiteY80" fmla="*/ 22309 h 286181"/>
                  <a:gd name="connsiteX81" fmla="*/ 152142 w 195115"/>
                  <a:gd name="connsiteY81" fmla="*/ 14629 h 286181"/>
                  <a:gd name="connsiteX82" fmla="*/ 151045 w 195115"/>
                  <a:gd name="connsiteY82" fmla="*/ 11886 h 286181"/>
                  <a:gd name="connsiteX83" fmla="*/ 150131 w 195115"/>
                  <a:gd name="connsiteY83" fmla="*/ 10972 h 286181"/>
                  <a:gd name="connsiteX84" fmla="*/ 149217 w 195115"/>
                  <a:gd name="connsiteY84" fmla="*/ 10240 h 286181"/>
                  <a:gd name="connsiteX85" fmla="*/ 144279 w 195115"/>
                  <a:gd name="connsiteY85" fmla="*/ 8777 h 286181"/>
                  <a:gd name="connsiteX86" fmla="*/ 143913 w 195115"/>
                  <a:gd name="connsiteY86" fmla="*/ 6949 h 286181"/>
                  <a:gd name="connsiteX87" fmla="*/ 145742 w 195115"/>
                  <a:gd name="connsiteY87" fmla="*/ 7132 h 286181"/>
                  <a:gd name="connsiteX88" fmla="*/ 149948 w 195115"/>
                  <a:gd name="connsiteY88" fmla="*/ 1280 h 286181"/>
                  <a:gd name="connsiteX89" fmla="*/ 153605 w 195115"/>
                  <a:gd name="connsiteY89" fmla="*/ 183 h 286181"/>
                  <a:gd name="connsiteX90" fmla="*/ 157080 w 195115"/>
                  <a:gd name="connsiteY90" fmla="*/ 0 h 286181"/>
                  <a:gd name="connsiteX91" fmla="*/ 157811 w 195115"/>
                  <a:gd name="connsiteY91" fmla="*/ 1097 h 286181"/>
                  <a:gd name="connsiteX92" fmla="*/ 158177 w 195115"/>
                  <a:gd name="connsiteY92" fmla="*/ 1828 h 286181"/>
                  <a:gd name="connsiteX93" fmla="*/ 160920 w 195115"/>
                  <a:gd name="connsiteY93" fmla="*/ 15178 h 286181"/>
                  <a:gd name="connsiteX94" fmla="*/ 163480 w 195115"/>
                  <a:gd name="connsiteY94" fmla="*/ 18652 h 286181"/>
                  <a:gd name="connsiteX95" fmla="*/ 164760 w 195115"/>
                  <a:gd name="connsiteY95" fmla="*/ 22309 h 286181"/>
                  <a:gd name="connsiteX96" fmla="*/ 164394 w 195115"/>
                  <a:gd name="connsiteY96" fmla="*/ 31453 h 286181"/>
                  <a:gd name="connsiteX97" fmla="*/ 163662 w 195115"/>
                  <a:gd name="connsiteY97" fmla="*/ 36755 h 286181"/>
                  <a:gd name="connsiteX98" fmla="*/ 162200 w 195115"/>
                  <a:gd name="connsiteY98" fmla="*/ 41693 h 286181"/>
                  <a:gd name="connsiteX99" fmla="*/ 162200 w 195115"/>
                  <a:gd name="connsiteY99" fmla="*/ 45899 h 286181"/>
                  <a:gd name="connsiteX100" fmla="*/ 166588 w 195115"/>
                  <a:gd name="connsiteY100" fmla="*/ 55042 h 286181"/>
                  <a:gd name="connsiteX101" fmla="*/ 173537 w 195115"/>
                  <a:gd name="connsiteY101" fmla="*/ 64734 h 286181"/>
                  <a:gd name="connsiteX102" fmla="*/ 174634 w 195115"/>
                  <a:gd name="connsiteY102" fmla="*/ 68025 h 286181"/>
                  <a:gd name="connsiteX103" fmla="*/ 175000 w 195115"/>
                  <a:gd name="connsiteY103" fmla="*/ 71865 h 286181"/>
                  <a:gd name="connsiteX104" fmla="*/ 174451 w 195115"/>
                  <a:gd name="connsiteY104" fmla="*/ 73145 h 286181"/>
                  <a:gd name="connsiteX105" fmla="*/ 172623 w 195115"/>
                  <a:gd name="connsiteY105" fmla="*/ 73877 h 286181"/>
                  <a:gd name="connsiteX106" fmla="*/ 163480 w 195115"/>
                  <a:gd name="connsiteY106" fmla="*/ 72048 h 286181"/>
                  <a:gd name="connsiteX107" fmla="*/ 156348 w 195115"/>
                  <a:gd name="connsiteY107" fmla="*/ 71317 h 286181"/>
                  <a:gd name="connsiteX108" fmla="*/ 149582 w 195115"/>
                  <a:gd name="connsiteY108" fmla="*/ 71865 h 286181"/>
                  <a:gd name="connsiteX109" fmla="*/ 147753 w 195115"/>
                  <a:gd name="connsiteY109" fmla="*/ 72597 h 286181"/>
                  <a:gd name="connsiteX110" fmla="*/ 145742 w 195115"/>
                  <a:gd name="connsiteY110" fmla="*/ 73511 h 286181"/>
                  <a:gd name="connsiteX111" fmla="*/ 143913 w 195115"/>
                  <a:gd name="connsiteY111" fmla="*/ 76254 h 286181"/>
                  <a:gd name="connsiteX112" fmla="*/ 143365 w 195115"/>
                  <a:gd name="connsiteY112" fmla="*/ 83386 h 286181"/>
                  <a:gd name="connsiteX113" fmla="*/ 144462 w 195115"/>
                  <a:gd name="connsiteY113" fmla="*/ 88689 h 286181"/>
                  <a:gd name="connsiteX114" fmla="*/ 149399 w 195115"/>
                  <a:gd name="connsiteY114" fmla="*/ 95455 h 286181"/>
                  <a:gd name="connsiteX115" fmla="*/ 152874 w 195115"/>
                  <a:gd name="connsiteY115" fmla="*/ 98015 h 286181"/>
                  <a:gd name="connsiteX116" fmla="*/ 156897 w 195115"/>
                  <a:gd name="connsiteY116" fmla="*/ 99661 h 286181"/>
                  <a:gd name="connsiteX117" fmla="*/ 162382 w 195115"/>
                  <a:gd name="connsiteY117" fmla="*/ 100941 h 286181"/>
                  <a:gd name="connsiteX118" fmla="*/ 164211 w 195115"/>
                  <a:gd name="connsiteY118" fmla="*/ 102221 h 286181"/>
                  <a:gd name="connsiteX119" fmla="*/ 166771 w 195115"/>
                  <a:gd name="connsiteY119" fmla="*/ 106426 h 286181"/>
                  <a:gd name="connsiteX120" fmla="*/ 171892 w 195115"/>
                  <a:gd name="connsiteY120" fmla="*/ 119410 h 286181"/>
                  <a:gd name="connsiteX121" fmla="*/ 173720 w 195115"/>
                  <a:gd name="connsiteY121" fmla="*/ 127639 h 286181"/>
                  <a:gd name="connsiteX122" fmla="*/ 174451 w 195115"/>
                  <a:gd name="connsiteY122" fmla="*/ 135502 h 286181"/>
                  <a:gd name="connsiteX123" fmla="*/ 175000 w 195115"/>
                  <a:gd name="connsiteY123" fmla="*/ 137148 h 286181"/>
                  <a:gd name="connsiteX124" fmla="*/ 176280 w 195115"/>
                  <a:gd name="connsiteY124" fmla="*/ 137879 h 286181"/>
                  <a:gd name="connsiteX125" fmla="*/ 171525 w 195115"/>
                  <a:gd name="connsiteY125" fmla="*/ 149765 h 286181"/>
                  <a:gd name="connsiteX126" fmla="*/ 167137 w 195115"/>
                  <a:gd name="connsiteY126" fmla="*/ 156897 h 286181"/>
                  <a:gd name="connsiteX127" fmla="*/ 163480 w 195115"/>
                  <a:gd name="connsiteY127" fmla="*/ 164394 h 286181"/>
                  <a:gd name="connsiteX128" fmla="*/ 158908 w 195115"/>
                  <a:gd name="connsiteY128" fmla="*/ 170977 h 286181"/>
                  <a:gd name="connsiteX129" fmla="*/ 154154 w 195115"/>
                  <a:gd name="connsiteY129" fmla="*/ 176280 h 286181"/>
                  <a:gd name="connsiteX130" fmla="*/ 153605 w 195115"/>
                  <a:gd name="connsiteY130" fmla="*/ 182315 h 286181"/>
                  <a:gd name="connsiteX131" fmla="*/ 155616 w 195115"/>
                  <a:gd name="connsiteY131" fmla="*/ 189081 h 286181"/>
                  <a:gd name="connsiteX132" fmla="*/ 155068 w 195115"/>
                  <a:gd name="connsiteY132" fmla="*/ 196944 h 286181"/>
                  <a:gd name="connsiteX133" fmla="*/ 155616 w 195115"/>
                  <a:gd name="connsiteY133" fmla="*/ 204441 h 286181"/>
                  <a:gd name="connsiteX134" fmla="*/ 160006 w 195115"/>
                  <a:gd name="connsiteY134" fmla="*/ 213036 h 286181"/>
                  <a:gd name="connsiteX135" fmla="*/ 164211 w 195115"/>
                  <a:gd name="connsiteY135" fmla="*/ 218339 h 286181"/>
                  <a:gd name="connsiteX136" fmla="*/ 175732 w 195115"/>
                  <a:gd name="connsiteY136" fmla="*/ 239734 h 286181"/>
                  <a:gd name="connsiteX137" fmla="*/ 180852 w 195115"/>
                  <a:gd name="connsiteY137" fmla="*/ 245585 h 286181"/>
                  <a:gd name="connsiteX138" fmla="*/ 191824 w 195115"/>
                  <a:gd name="connsiteY138" fmla="*/ 254912 h 286181"/>
                  <a:gd name="connsiteX139" fmla="*/ 195115 w 195115"/>
                  <a:gd name="connsiteY139" fmla="*/ 254546 h 286181"/>
                  <a:gd name="connsiteX140" fmla="*/ 194018 w 195115"/>
                  <a:gd name="connsiteY140" fmla="*/ 260032 h 286181"/>
                  <a:gd name="connsiteX141" fmla="*/ 195115 w 195115"/>
                  <a:gd name="connsiteY141" fmla="*/ 279964 h 286181"/>
                  <a:gd name="connsiteX142" fmla="*/ 193652 w 195115"/>
                  <a:gd name="connsiteY142" fmla="*/ 284718 h 286181"/>
                  <a:gd name="connsiteX143" fmla="*/ 191824 w 195115"/>
                  <a:gd name="connsiteY143" fmla="*/ 286181 h 286181"/>
                  <a:gd name="connsiteX144" fmla="*/ 180852 w 195115"/>
                  <a:gd name="connsiteY144" fmla="*/ 277404 h 286181"/>
                  <a:gd name="connsiteX145" fmla="*/ 176097 w 195115"/>
                  <a:gd name="connsiteY145" fmla="*/ 277770 h 286181"/>
                  <a:gd name="connsiteX146" fmla="*/ 169880 w 195115"/>
                  <a:gd name="connsiteY146" fmla="*/ 275392 h 286181"/>
                  <a:gd name="connsiteX147" fmla="*/ 163114 w 195115"/>
                  <a:gd name="connsiteY147" fmla="*/ 274844 h 286181"/>
                  <a:gd name="connsiteX148" fmla="*/ 157811 w 195115"/>
                  <a:gd name="connsiteY148" fmla="*/ 271918 h 286181"/>
                  <a:gd name="connsiteX149" fmla="*/ 122884 w 195115"/>
                  <a:gd name="connsiteY149" fmla="*/ 271918 h 28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95115" h="286181">
                    <a:moveTo>
                      <a:pt x="122884" y="271918"/>
                    </a:moveTo>
                    <a:lnTo>
                      <a:pt x="118678" y="270638"/>
                    </a:lnTo>
                    <a:lnTo>
                      <a:pt x="102403" y="270455"/>
                    </a:lnTo>
                    <a:lnTo>
                      <a:pt x="94723" y="268626"/>
                    </a:lnTo>
                    <a:lnTo>
                      <a:pt x="85763" y="270089"/>
                    </a:lnTo>
                    <a:lnTo>
                      <a:pt x="78814" y="269358"/>
                    </a:lnTo>
                    <a:lnTo>
                      <a:pt x="72414" y="270638"/>
                    </a:lnTo>
                    <a:lnTo>
                      <a:pt x="53944" y="270638"/>
                    </a:lnTo>
                    <a:lnTo>
                      <a:pt x="34561" y="271918"/>
                    </a:lnTo>
                    <a:lnTo>
                      <a:pt x="32367" y="272466"/>
                    </a:lnTo>
                    <a:lnTo>
                      <a:pt x="34561" y="256375"/>
                    </a:lnTo>
                    <a:lnTo>
                      <a:pt x="36573" y="248877"/>
                    </a:lnTo>
                    <a:lnTo>
                      <a:pt x="36938" y="246134"/>
                    </a:lnTo>
                    <a:lnTo>
                      <a:pt x="37852" y="245037"/>
                    </a:lnTo>
                    <a:lnTo>
                      <a:pt x="35109" y="241562"/>
                    </a:lnTo>
                    <a:lnTo>
                      <a:pt x="32184" y="238637"/>
                    </a:lnTo>
                    <a:lnTo>
                      <a:pt x="31269" y="236442"/>
                    </a:lnTo>
                    <a:lnTo>
                      <a:pt x="29075" y="233882"/>
                    </a:lnTo>
                    <a:lnTo>
                      <a:pt x="29075" y="232054"/>
                    </a:lnTo>
                    <a:lnTo>
                      <a:pt x="30721" y="231505"/>
                    </a:lnTo>
                    <a:lnTo>
                      <a:pt x="31635" y="229494"/>
                    </a:lnTo>
                    <a:lnTo>
                      <a:pt x="31269" y="225653"/>
                    </a:lnTo>
                    <a:lnTo>
                      <a:pt x="29806" y="224556"/>
                    </a:lnTo>
                    <a:lnTo>
                      <a:pt x="26881" y="224739"/>
                    </a:lnTo>
                    <a:lnTo>
                      <a:pt x="26332" y="226385"/>
                    </a:lnTo>
                    <a:lnTo>
                      <a:pt x="23955" y="227116"/>
                    </a:lnTo>
                    <a:lnTo>
                      <a:pt x="14812" y="223093"/>
                    </a:lnTo>
                    <a:lnTo>
                      <a:pt x="12618" y="218888"/>
                    </a:lnTo>
                    <a:lnTo>
                      <a:pt x="10057" y="211939"/>
                    </a:lnTo>
                    <a:lnTo>
                      <a:pt x="5486" y="211939"/>
                    </a:lnTo>
                    <a:lnTo>
                      <a:pt x="3291" y="212670"/>
                    </a:lnTo>
                    <a:lnTo>
                      <a:pt x="1097" y="211390"/>
                    </a:lnTo>
                    <a:lnTo>
                      <a:pt x="1280" y="208464"/>
                    </a:lnTo>
                    <a:lnTo>
                      <a:pt x="0" y="207184"/>
                    </a:lnTo>
                    <a:lnTo>
                      <a:pt x="366" y="203710"/>
                    </a:lnTo>
                    <a:lnTo>
                      <a:pt x="3657" y="200967"/>
                    </a:lnTo>
                    <a:lnTo>
                      <a:pt x="6583" y="196395"/>
                    </a:lnTo>
                    <a:lnTo>
                      <a:pt x="8412" y="192372"/>
                    </a:lnTo>
                    <a:lnTo>
                      <a:pt x="8595" y="185972"/>
                    </a:lnTo>
                    <a:lnTo>
                      <a:pt x="10606" y="178658"/>
                    </a:lnTo>
                    <a:lnTo>
                      <a:pt x="14812" y="170794"/>
                    </a:lnTo>
                    <a:lnTo>
                      <a:pt x="18652" y="166040"/>
                    </a:lnTo>
                    <a:lnTo>
                      <a:pt x="22126" y="162566"/>
                    </a:lnTo>
                    <a:lnTo>
                      <a:pt x="26881" y="160188"/>
                    </a:lnTo>
                    <a:lnTo>
                      <a:pt x="28892" y="152508"/>
                    </a:lnTo>
                    <a:lnTo>
                      <a:pt x="29806" y="152142"/>
                    </a:lnTo>
                    <a:lnTo>
                      <a:pt x="36573" y="152142"/>
                    </a:lnTo>
                    <a:lnTo>
                      <a:pt x="46813" y="150131"/>
                    </a:lnTo>
                    <a:lnTo>
                      <a:pt x="53944" y="150862"/>
                    </a:lnTo>
                    <a:lnTo>
                      <a:pt x="59065" y="155251"/>
                    </a:lnTo>
                    <a:lnTo>
                      <a:pt x="60345" y="157080"/>
                    </a:lnTo>
                    <a:lnTo>
                      <a:pt x="60345" y="158177"/>
                    </a:lnTo>
                    <a:lnTo>
                      <a:pt x="62357" y="159091"/>
                    </a:lnTo>
                    <a:lnTo>
                      <a:pt x="66562" y="162566"/>
                    </a:lnTo>
                    <a:lnTo>
                      <a:pt x="72597" y="162931"/>
                    </a:lnTo>
                    <a:lnTo>
                      <a:pt x="76254" y="161103"/>
                    </a:lnTo>
                    <a:lnTo>
                      <a:pt x="78083" y="158360"/>
                    </a:lnTo>
                    <a:lnTo>
                      <a:pt x="78814" y="154702"/>
                    </a:lnTo>
                    <a:lnTo>
                      <a:pt x="87226" y="140073"/>
                    </a:lnTo>
                    <a:lnTo>
                      <a:pt x="91797" y="129833"/>
                    </a:lnTo>
                    <a:lnTo>
                      <a:pt x="93260" y="126359"/>
                    </a:lnTo>
                    <a:lnTo>
                      <a:pt x="94723" y="118861"/>
                    </a:lnTo>
                    <a:lnTo>
                      <a:pt x="97649" y="111730"/>
                    </a:lnTo>
                    <a:lnTo>
                      <a:pt x="102403" y="106061"/>
                    </a:lnTo>
                    <a:lnTo>
                      <a:pt x="109535" y="102952"/>
                    </a:lnTo>
                    <a:lnTo>
                      <a:pt x="110632" y="100941"/>
                    </a:lnTo>
                    <a:lnTo>
                      <a:pt x="111364" y="97649"/>
                    </a:lnTo>
                    <a:lnTo>
                      <a:pt x="111729" y="92346"/>
                    </a:lnTo>
                    <a:lnTo>
                      <a:pt x="115935" y="79363"/>
                    </a:lnTo>
                    <a:lnTo>
                      <a:pt x="116484" y="74060"/>
                    </a:lnTo>
                    <a:lnTo>
                      <a:pt x="118130" y="68940"/>
                    </a:lnTo>
                    <a:lnTo>
                      <a:pt x="122336" y="61259"/>
                    </a:lnTo>
                    <a:lnTo>
                      <a:pt x="125627" y="50104"/>
                    </a:lnTo>
                    <a:lnTo>
                      <a:pt x="127456" y="46630"/>
                    </a:lnTo>
                    <a:lnTo>
                      <a:pt x="129284" y="43887"/>
                    </a:lnTo>
                    <a:lnTo>
                      <a:pt x="133307" y="39681"/>
                    </a:lnTo>
                    <a:lnTo>
                      <a:pt x="135136" y="38584"/>
                    </a:lnTo>
                    <a:lnTo>
                      <a:pt x="142633" y="36024"/>
                    </a:lnTo>
                    <a:lnTo>
                      <a:pt x="143913" y="34561"/>
                    </a:lnTo>
                    <a:lnTo>
                      <a:pt x="152508" y="28709"/>
                    </a:lnTo>
                    <a:lnTo>
                      <a:pt x="151776" y="22309"/>
                    </a:lnTo>
                    <a:lnTo>
                      <a:pt x="152142" y="14629"/>
                    </a:lnTo>
                    <a:lnTo>
                      <a:pt x="151045" y="11886"/>
                    </a:lnTo>
                    <a:lnTo>
                      <a:pt x="150131" y="10972"/>
                    </a:lnTo>
                    <a:lnTo>
                      <a:pt x="149217" y="10240"/>
                    </a:lnTo>
                    <a:lnTo>
                      <a:pt x="144279" y="8777"/>
                    </a:lnTo>
                    <a:lnTo>
                      <a:pt x="143913" y="6949"/>
                    </a:lnTo>
                    <a:lnTo>
                      <a:pt x="145742" y="7132"/>
                    </a:lnTo>
                    <a:lnTo>
                      <a:pt x="149948" y="1280"/>
                    </a:lnTo>
                    <a:lnTo>
                      <a:pt x="153605" y="183"/>
                    </a:lnTo>
                    <a:lnTo>
                      <a:pt x="157080" y="0"/>
                    </a:lnTo>
                    <a:lnTo>
                      <a:pt x="157811" y="1097"/>
                    </a:lnTo>
                    <a:lnTo>
                      <a:pt x="158177" y="1828"/>
                    </a:lnTo>
                    <a:lnTo>
                      <a:pt x="160920" y="15178"/>
                    </a:lnTo>
                    <a:lnTo>
                      <a:pt x="163480" y="18652"/>
                    </a:lnTo>
                    <a:lnTo>
                      <a:pt x="164760" y="22309"/>
                    </a:lnTo>
                    <a:lnTo>
                      <a:pt x="164394" y="31453"/>
                    </a:lnTo>
                    <a:lnTo>
                      <a:pt x="163662" y="36755"/>
                    </a:lnTo>
                    <a:lnTo>
                      <a:pt x="162200" y="41693"/>
                    </a:lnTo>
                    <a:lnTo>
                      <a:pt x="162200" y="45899"/>
                    </a:lnTo>
                    <a:lnTo>
                      <a:pt x="166588" y="55042"/>
                    </a:lnTo>
                    <a:lnTo>
                      <a:pt x="173537" y="64734"/>
                    </a:lnTo>
                    <a:lnTo>
                      <a:pt x="174634" y="68025"/>
                    </a:lnTo>
                    <a:lnTo>
                      <a:pt x="175000" y="71865"/>
                    </a:lnTo>
                    <a:lnTo>
                      <a:pt x="174451" y="73145"/>
                    </a:lnTo>
                    <a:lnTo>
                      <a:pt x="172623" y="73877"/>
                    </a:lnTo>
                    <a:lnTo>
                      <a:pt x="163480" y="72048"/>
                    </a:lnTo>
                    <a:lnTo>
                      <a:pt x="156348" y="71317"/>
                    </a:lnTo>
                    <a:lnTo>
                      <a:pt x="149582" y="71865"/>
                    </a:lnTo>
                    <a:lnTo>
                      <a:pt x="147753" y="72597"/>
                    </a:lnTo>
                    <a:lnTo>
                      <a:pt x="145742" y="73511"/>
                    </a:lnTo>
                    <a:lnTo>
                      <a:pt x="143913" y="76254"/>
                    </a:lnTo>
                    <a:lnTo>
                      <a:pt x="143365" y="83386"/>
                    </a:lnTo>
                    <a:lnTo>
                      <a:pt x="144462" y="88689"/>
                    </a:lnTo>
                    <a:lnTo>
                      <a:pt x="149399" y="95455"/>
                    </a:lnTo>
                    <a:lnTo>
                      <a:pt x="152874" y="98015"/>
                    </a:lnTo>
                    <a:lnTo>
                      <a:pt x="156897" y="99661"/>
                    </a:lnTo>
                    <a:lnTo>
                      <a:pt x="162382" y="100941"/>
                    </a:lnTo>
                    <a:lnTo>
                      <a:pt x="164211" y="102221"/>
                    </a:lnTo>
                    <a:lnTo>
                      <a:pt x="166771" y="106426"/>
                    </a:lnTo>
                    <a:lnTo>
                      <a:pt x="171892" y="119410"/>
                    </a:lnTo>
                    <a:lnTo>
                      <a:pt x="173720" y="127639"/>
                    </a:lnTo>
                    <a:lnTo>
                      <a:pt x="174451" y="135502"/>
                    </a:lnTo>
                    <a:lnTo>
                      <a:pt x="175000" y="137148"/>
                    </a:lnTo>
                    <a:lnTo>
                      <a:pt x="176280" y="137879"/>
                    </a:lnTo>
                    <a:lnTo>
                      <a:pt x="171525" y="149765"/>
                    </a:lnTo>
                    <a:lnTo>
                      <a:pt x="167137" y="156897"/>
                    </a:lnTo>
                    <a:lnTo>
                      <a:pt x="163480" y="164394"/>
                    </a:lnTo>
                    <a:lnTo>
                      <a:pt x="158908" y="170977"/>
                    </a:lnTo>
                    <a:lnTo>
                      <a:pt x="154154" y="176280"/>
                    </a:lnTo>
                    <a:lnTo>
                      <a:pt x="153605" y="182315"/>
                    </a:lnTo>
                    <a:lnTo>
                      <a:pt x="155616" y="189081"/>
                    </a:lnTo>
                    <a:lnTo>
                      <a:pt x="155068" y="196944"/>
                    </a:lnTo>
                    <a:lnTo>
                      <a:pt x="155616" y="204441"/>
                    </a:lnTo>
                    <a:lnTo>
                      <a:pt x="160006" y="213036"/>
                    </a:lnTo>
                    <a:lnTo>
                      <a:pt x="164211" y="218339"/>
                    </a:lnTo>
                    <a:lnTo>
                      <a:pt x="175732" y="239734"/>
                    </a:lnTo>
                    <a:lnTo>
                      <a:pt x="180852" y="245585"/>
                    </a:lnTo>
                    <a:lnTo>
                      <a:pt x="191824" y="254912"/>
                    </a:lnTo>
                    <a:lnTo>
                      <a:pt x="195115" y="254546"/>
                    </a:lnTo>
                    <a:lnTo>
                      <a:pt x="194018" y="260032"/>
                    </a:lnTo>
                    <a:lnTo>
                      <a:pt x="195115" y="279964"/>
                    </a:lnTo>
                    <a:lnTo>
                      <a:pt x="193652" y="284718"/>
                    </a:lnTo>
                    <a:lnTo>
                      <a:pt x="191824" y="286181"/>
                    </a:lnTo>
                    <a:lnTo>
                      <a:pt x="180852" y="277404"/>
                    </a:lnTo>
                    <a:lnTo>
                      <a:pt x="176097" y="277770"/>
                    </a:lnTo>
                    <a:lnTo>
                      <a:pt x="169880" y="275392"/>
                    </a:lnTo>
                    <a:lnTo>
                      <a:pt x="163114" y="274844"/>
                    </a:lnTo>
                    <a:lnTo>
                      <a:pt x="157811" y="271918"/>
                    </a:lnTo>
                    <a:lnTo>
                      <a:pt x="122884" y="271918"/>
                    </a:lnTo>
                  </a:path>
                </a:pathLst>
              </a:custGeom>
              <a:grpFill/>
              <a:ln w="4020" cap="flat">
                <a:solidFill>
                  <a:srgbClr val="FFFFFF"/>
                </a:solidFill>
                <a:prstDash val="solid"/>
                <a:miter/>
              </a:ln>
            </p:spPr>
            <p:txBody>
              <a:bodyPr rtlCol="0" anchor="ctr"/>
              <a:lstStyle/>
              <a:p>
                <a:endParaRPr lang="en-GB" sz="1463"/>
              </a:p>
            </p:txBody>
          </p:sp>
          <p:sp>
            <p:nvSpPr>
              <p:cNvPr id="787" name="Freeform: Shape 786">
                <a:extLst>
                  <a:ext uri="{FF2B5EF4-FFF2-40B4-BE49-F238E27FC236}">
                    <a16:creationId xmlns:a16="http://schemas.microsoft.com/office/drawing/2014/main" id="{1A7C7B32-0987-1DC5-90A2-59CA31077856}"/>
                  </a:ext>
                </a:extLst>
              </p:cNvPr>
              <p:cNvSpPr/>
              <p:nvPr/>
            </p:nvSpPr>
            <p:spPr>
              <a:xfrm>
                <a:off x="8243469" y="3612080"/>
                <a:ext cx="86494" cy="43704"/>
              </a:xfrm>
              <a:custGeom>
                <a:avLst/>
                <a:gdLst>
                  <a:gd name="connsiteX0" fmla="*/ 76071 w 86494"/>
                  <a:gd name="connsiteY0" fmla="*/ 14263 h 43704"/>
                  <a:gd name="connsiteX1" fmla="*/ 75706 w 86494"/>
                  <a:gd name="connsiteY1" fmla="*/ 13349 h 43704"/>
                  <a:gd name="connsiteX2" fmla="*/ 69671 w 86494"/>
                  <a:gd name="connsiteY2" fmla="*/ 9875 h 43704"/>
                  <a:gd name="connsiteX3" fmla="*/ 68391 w 86494"/>
                  <a:gd name="connsiteY3" fmla="*/ 8229 h 43704"/>
                  <a:gd name="connsiteX4" fmla="*/ 66928 w 86494"/>
                  <a:gd name="connsiteY4" fmla="*/ 7680 h 43704"/>
                  <a:gd name="connsiteX5" fmla="*/ 60528 w 86494"/>
                  <a:gd name="connsiteY5" fmla="*/ 9326 h 43704"/>
                  <a:gd name="connsiteX6" fmla="*/ 58151 w 86494"/>
                  <a:gd name="connsiteY6" fmla="*/ 9143 h 43704"/>
                  <a:gd name="connsiteX7" fmla="*/ 51934 w 86494"/>
                  <a:gd name="connsiteY7" fmla="*/ 7314 h 43704"/>
                  <a:gd name="connsiteX8" fmla="*/ 44619 w 86494"/>
                  <a:gd name="connsiteY8" fmla="*/ 6583 h 43704"/>
                  <a:gd name="connsiteX9" fmla="*/ 41327 w 86494"/>
                  <a:gd name="connsiteY9" fmla="*/ 4206 h 43704"/>
                  <a:gd name="connsiteX10" fmla="*/ 41144 w 86494"/>
                  <a:gd name="connsiteY10" fmla="*/ 3109 h 43704"/>
                  <a:gd name="connsiteX11" fmla="*/ 39316 w 86494"/>
                  <a:gd name="connsiteY11" fmla="*/ 731 h 43704"/>
                  <a:gd name="connsiteX12" fmla="*/ 36573 w 86494"/>
                  <a:gd name="connsiteY12" fmla="*/ 0 h 43704"/>
                  <a:gd name="connsiteX13" fmla="*/ 30173 w 86494"/>
                  <a:gd name="connsiteY13" fmla="*/ 549 h 43704"/>
                  <a:gd name="connsiteX14" fmla="*/ 24687 w 86494"/>
                  <a:gd name="connsiteY14" fmla="*/ 2743 h 43704"/>
                  <a:gd name="connsiteX15" fmla="*/ 19384 w 86494"/>
                  <a:gd name="connsiteY15" fmla="*/ 7680 h 43704"/>
                  <a:gd name="connsiteX16" fmla="*/ 14812 w 86494"/>
                  <a:gd name="connsiteY16" fmla="*/ 14812 h 43704"/>
                  <a:gd name="connsiteX17" fmla="*/ 4938 w 86494"/>
                  <a:gd name="connsiteY17" fmla="*/ 23955 h 43704"/>
                  <a:gd name="connsiteX18" fmla="*/ 4572 w 86494"/>
                  <a:gd name="connsiteY18" fmla="*/ 26149 h 43704"/>
                  <a:gd name="connsiteX19" fmla="*/ 4023 w 86494"/>
                  <a:gd name="connsiteY19" fmla="*/ 27795 h 43704"/>
                  <a:gd name="connsiteX20" fmla="*/ 183 w 86494"/>
                  <a:gd name="connsiteY20" fmla="*/ 31818 h 43704"/>
                  <a:gd name="connsiteX21" fmla="*/ 0 w 86494"/>
                  <a:gd name="connsiteY21" fmla="*/ 33830 h 43704"/>
                  <a:gd name="connsiteX22" fmla="*/ 2377 w 86494"/>
                  <a:gd name="connsiteY22" fmla="*/ 34561 h 43704"/>
                  <a:gd name="connsiteX23" fmla="*/ 2743 w 86494"/>
                  <a:gd name="connsiteY23" fmla="*/ 35658 h 43704"/>
                  <a:gd name="connsiteX24" fmla="*/ 2743 w 86494"/>
                  <a:gd name="connsiteY24" fmla="*/ 38950 h 43704"/>
                  <a:gd name="connsiteX25" fmla="*/ 3657 w 86494"/>
                  <a:gd name="connsiteY25" fmla="*/ 39498 h 43704"/>
                  <a:gd name="connsiteX26" fmla="*/ 5121 w 86494"/>
                  <a:gd name="connsiteY26" fmla="*/ 39316 h 43704"/>
                  <a:gd name="connsiteX27" fmla="*/ 7132 w 86494"/>
                  <a:gd name="connsiteY27" fmla="*/ 40596 h 43704"/>
                  <a:gd name="connsiteX28" fmla="*/ 11887 w 86494"/>
                  <a:gd name="connsiteY28" fmla="*/ 42424 h 43704"/>
                  <a:gd name="connsiteX29" fmla="*/ 22675 w 86494"/>
                  <a:gd name="connsiteY29" fmla="*/ 43704 h 43704"/>
                  <a:gd name="connsiteX30" fmla="*/ 31087 w 86494"/>
                  <a:gd name="connsiteY30" fmla="*/ 43704 h 43704"/>
                  <a:gd name="connsiteX31" fmla="*/ 42059 w 86494"/>
                  <a:gd name="connsiteY31" fmla="*/ 40230 h 43704"/>
                  <a:gd name="connsiteX32" fmla="*/ 44253 w 86494"/>
                  <a:gd name="connsiteY32" fmla="*/ 40047 h 43704"/>
                  <a:gd name="connsiteX33" fmla="*/ 49190 w 86494"/>
                  <a:gd name="connsiteY33" fmla="*/ 41693 h 43704"/>
                  <a:gd name="connsiteX34" fmla="*/ 53396 w 86494"/>
                  <a:gd name="connsiteY34" fmla="*/ 41876 h 43704"/>
                  <a:gd name="connsiteX35" fmla="*/ 57236 w 86494"/>
                  <a:gd name="connsiteY35" fmla="*/ 41327 h 43704"/>
                  <a:gd name="connsiteX36" fmla="*/ 66563 w 86494"/>
                  <a:gd name="connsiteY36" fmla="*/ 39316 h 43704"/>
                  <a:gd name="connsiteX37" fmla="*/ 72780 w 86494"/>
                  <a:gd name="connsiteY37" fmla="*/ 39316 h 43704"/>
                  <a:gd name="connsiteX38" fmla="*/ 82472 w 86494"/>
                  <a:gd name="connsiteY38" fmla="*/ 37487 h 43704"/>
                  <a:gd name="connsiteX39" fmla="*/ 85946 w 86494"/>
                  <a:gd name="connsiteY39" fmla="*/ 35658 h 43704"/>
                  <a:gd name="connsiteX40" fmla="*/ 86312 w 86494"/>
                  <a:gd name="connsiteY40" fmla="*/ 34378 h 43704"/>
                  <a:gd name="connsiteX41" fmla="*/ 85763 w 86494"/>
                  <a:gd name="connsiteY41" fmla="*/ 32550 h 43704"/>
                  <a:gd name="connsiteX42" fmla="*/ 86495 w 86494"/>
                  <a:gd name="connsiteY42" fmla="*/ 26149 h 43704"/>
                  <a:gd name="connsiteX43" fmla="*/ 83569 w 86494"/>
                  <a:gd name="connsiteY43" fmla="*/ 23407 h 43704"/>
                  <a:gd name="connsiteX44" fmla="*/ 75340 w 86494"/>
                  <a:gd name="connsiteY44" fmla="*/ 20298 h 43704"/>
                  <a:gd name="connsiteX45" fmla="*/ 74609 w 86494"/>
                  <a:gd name="connsiteY45" fmla="*/ 19018 h 43704"/>
                  <a:gd name="connsiteX46" fmla="*/ 74609 w 86494"/>
                  <a:gd name="connsiteY46" fmla="*/ 18103 h 43704"/>
                  <a:gd name="connsiteX47" fmla="*/ 75889 w 86494"/>
                  <a:gd name="connsiteY47" fmla="*/ 15543 h 43704"/>
                  <a:gd name="connsiteX48" fmla="*/ 76071 w 86494"/>
                  <a:gd name="connsiteY48" fmla="*/ 14263 h 4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6494" h="43704">
                    <a:moveTo>
                      <a:pt x="76071" y="14263"/>
                    </a:moveTo>
                    <a:lnTo>
                      <a:pt x="75706" y="13349"/>
                    </a:lnTo>
                    <a:lnTo>
                      <a:pt x="69671" y="9875"/>
                    </a:lnTo>
                    <a:lnTo>
                      <a:pt x="68391" y="8229"/>
                    </a:lnTo>
                    <a:lnTo>
                      <a:pt x="66928" y="7680"/>
                    </a:lnTo>
                    <a:lnTo>
                      <a:pt x="60528" y="9326"/>
                    </a:lnTo>
                    <a:lnTo>
                      <a:pt x="58151" y="9143"/>
                    </a:lnTo>
                    <a:lnTo>
                      <a:pt x="51934" y="7314"/>
                    </a:lnTo>
                    <a:lnTo>
                      <a:pt x="44619" y="6583"/>
                    </a:lnTo>
                    <a:lnTo>
                      <a:pt x="41327" y="4206"/>
                    </a:lnTo>
                    <a:lnTo>
                      <a:pt x="41144" y="3109"/>
                    </a:lnTo>
                    <a:lnTo>
                      <a:pt x="39316" y="731"/>
                    </a:lnTo>
                    <a:lnTo>
                      <a:pt x="36573" y="0"/>
                    </a:lnTo>
                    <a:lnTo>
                      <a:pt x="30173" y="549"/>
                    </a:lnTo>
                    <a:lnTo>
                      <a:pt x="24687" y="2743"/>
                    </a:lnTo>
                    <a:lnTo>
                      <a:pt x="19384" y="7680"/>
                    </a:lnTo>
                    <a:lnTo>
                      <a:pt x="14812" y="14812"/>
                    </a:lnTo>
                    <a:lnTo>
                      <a:pt x="4938" y="23955"/>
                    </a:lnTo>
                    <a:lnTo>
                      <a:pt x="4572" y="26149"/>
                    </a:lnTo>
                    <a:lnTo>
                      <a:pt x="4023" y="27795"/>
                    </a:lnTo>
                    <a:lnTo>
                      <a:pt x="183" y="31818"/>
                    </a:lnTo>
                    <a:lnTo>
                      <a:pt x="0" y="33830"/>
                    </a:lnTo>
                    <a:lnTo>
                      <a:pt x="2377" y="34561"/>
                    </a:lnTo>
                    <a:lnTo>
                      <a:pt x="2743" y="35658"/>
                    </a:lnTo>
                    <a:lnTo>
                      <a:pt x="2743" y="38950"/>
                    </a:lnTo>
                    <a:lnTo>
                      <a:pt x="3657" y="39498"/>
                    </a:lnTo>
                    <a:lnTo>
                      <a:pt x="5121" y="39316"/>
                    </a:lnTo>
                    <a:lnTo>
                      <a:pt x="7132" y="40596"/>
                    </a:lnTo>
                    <a:lnTo>
                      <a:pt x="11887" y="42424"/>
                    </a:lnTo>
                    <a:lnTo>
                      <a:pt x="22675" y="43704"/>
                    </a:lnTo>
                    <a:lnTo>
                      <a:pt x="31087" y="43704"/>
                    </a:lnTo>
                    <a:lnTo>
                      <a:pt x="42059" y="40230"/>
                    </a:lnTo>
                    <a:lnTo>
                      <a:pt x="44253" y="40047"/>
                    </a:lnTo>
                    <a:lnTo>
                      <a:pt x="49190" y="41693"/>
                    </a:lnTo>
                    <a:lnTo>
                      <a:pt x="53396" y="41876"/>
                    </a:lnTo>
                    <a:lnTo>
                      <a:pt x="57236" y="41327"/>
                    </a:lnTo>
                    <a:lnTo>
                      <a:pt x="66563" y="39316"/>
                    </a:lnTo>
                    <a:lnTo>
                      <a:pt x="72780" y="39316"/>
                    </a:lnTo>
                    <a:lnTo>
                      <a:pt x="82472" y="37487"/>
                    </a:lnTo>
                    <a:lnTo>
                      <a:pt x="85946" y="35658"/>
                    </a:lnTo>
                    <a:lnTo>
                      <a:pt x="86312" y="34378"/>
                    </a:lnTo>
                    <a:lnTo>
                      <a:pt x="85763" y="32550"/>
                    </a:lnTo>
                    <a:lnTo>
                      <a:pt x="86495" y="26149"/>
                    </a:lnTo>
                    <a:lnTo>
                      <a:pt x="83569" y="23407"/>
                    </a:lnTo>
                    <a:lnTo>
                      <a:pt x="75340" y="20298"/>
                    </a:lnTo>
                    <a:lnTo>
                      <a:pt x="74609" y="19018"/>
                    </a:lnTo>
                    <a:lnTo>
                      <a:pt x="74609" y="18103"/>
                    </a:lnTo>
                    <a:lnTo>
                      <a:pt x="75889" y="15543"/>
                    </a:lnTo>
                    <a:lnTo>
                      <a:pt x="76071" y="14263"/>
                    </a:lnTo>
                    <a:close/>
                  </a:path>
                </a:pathLst>
              </a:custGeom>
              <a:grpFill/>
              <a:ln w="18272" cap="flat">
                <a:noFill/>
                <a:prstDash val="solid"/>
                <a:miter/>
              </a:ln>
            </p:spPr>
            <p:txBody>
              <a:bodyPr rtlCol="0" anchor="ctr"/>
              <a:lstStyle/>
              <a:p>
                <a:endParaRPr lang="en-GB" sz="1463"/>
              </a:p>
            </p:txBody>
          </p:sp>
          <p:sp>
            <p:nvSpPr>
              <p:cNvPr id="788" name="Freeform: Shape 787">
                <a:extLst>
                  <a:ext uri="{FF2B5EF4-FFF2-40B4-BE49-F238E27FC236}">
                    <a16:creationId xmlns:a16="http://schemas.microsoft.com/office/drawing/2014/main" id="{67F44CF3-5809-2978-E9F2-BC987550B5FC}"/>
                  </a:ext>
                </a:extLst>
              </p:cNvPr>
              <p:cNvSpPr/>
              <p:nvPr/>
            </p:nvSpPr>
            <p:spPr>
              <a:xfrm>
                <a:off x="8243469" y="3612080"/>
                <a:ext cx="86494" cy="43704"/>
              </a:xfrm>
              <a:custGeom>
                <a:avLst/>
                <a:gdLst>
                  <a:gd name="connsiteX0" fmla="*/ 76071 w 86494"/>
                  <a:gd name="connsiteY0" fmla="*/ 14263 h 43704"/>
                  <a:gd name="connsiteX1" fmla="*/ 75706 w 86494"/>
                  <a:gd name="connsiteY1" fmla="*/ 13349 h 43704"/>
                  <a:gd name="connsiteX2" fmla="*/ 69671 w 86494"/>
                  <a:gd name="connsiteY2" fmla="*/ 9875 h 43704"/>
                  <a:gd name="connsiteX3" fmla="*/ 68391 w 86494"/>
                  <a:gd name="connsiteY3" fmla="*/ 8229 h 43704"/>
                  <a:gd name="connsiteX4" fmla="*/ 66928 w 86494"/>
                  <a:gd name="connsiteY4" fmla="*/ 7680 h 43704"/>
                  <a:gd name="connsiteX5" fmla="*/ 60528 w 86494"/>
                  <a:gd name="connsiteY5" fmla="*/ 9326 h 43704"/>
                  <a:gd name="connsiteX6" fmla="*/ 58151 w 86494"/>
                  <a:gd name="connsiteY6" fmla="*/ 9143 h 43704"/>
                  <a:gd name="connsiteX7" fmla="*/ 51934 w 86494"/>
                  <a:gd name="connsiteY7" fmla="*/ 7314 h 43704"/>
                  <a:gd name="connsiteX8" fmla="*/ 44619 w 86494"/>
                  <a:gd name="connsiteY8" fmla="*/ 6583 h 43704"/>
                  <a:gd name="connsiteX9" fmla="*/ 41327 w 86494"/>
                  <a:gd name="connsiteY9" fmla="*/ 4206 h 43704"/>
                  <a:gd name="connsiteX10" fmla="*/ 41144 w 86494"/>
                  <a:gd name="connsiteY10" fmla="*/ 3109 h 43704"/>
                  <a:gd name="connsiteX11" fmla="*/ 39316 w 86494"/>
                  <a:gd name="connsiteY11" fmla="*/ 731 h 43704"/>
                  <a:gd name="connsiteX12" fmla="*/ 36573 w 86494"/>
                  <a:gd name="connsiteY12" fmla="*/ 0 h 43704"/>
                  <a:gd name="connsiteX13" fmla="*/ 30173 w 86494"/>
                  <a:gd name="connsiteY13" fmla="*/ 549 h 43704"/>
                  <a:gd name="connsiteX14" fmla="*/ 24687 w 86494"/>
                  <a:gd name="connsiteY14" fmla="*/ 2743 h 43704"/>
                  <a:gd name="connsiteX15" fmla="*/ 19384 w 86494"/>
                  <a:gd name="connsiteY15" fmla="*/ 7680 h 43704"/>
                  <a:gd name="connsiteX16" fmla="*/ 14812 w 86494"/>
                  <a:gd name="connsiteY16" fmla="*/ 14812 h 43704"/>
                  <a:gd name="connsiteX17" fmla="*/ 4938 w 86494"/>
                  <a:gd name="connsiteY17" fmla="*/ 23955 h 43704"/>
                  <a:gd name="connsiteX18" fmla="*/ 4572 w 86494"/>
                  <a:gd name="connsiteY18" fmla="*/ 26149 h 43704"/>
                  <a:gd name="connsiteX19" fmla="*/ 4023 w 86494"/>
                  <a:gd name="connsiteY19" fmla="*/ 27795 h 43704"/>
                  <a:gd name="connsiteX20" fmla="*/ 183 w 86494"/>
                  <a:gd name="connsiteY20" fmla="*/ 31818 h 43704"/>
                  <a:gd name="connsiteX21" fmla="*/ 0 w 86494"/>
                  <a:gd name="connsiteY21" fmla="*/ 33830 h 43704"/>
                  <a:gd name="connsiteX22" fmla="*/ 2377 w 86494"/>
                  <a:gd name="connsiteY22" fmla="*/ 34561 h 43704"/>
                  <a:gd name="connsiteX23" fmla="*/ 2743 w 86494"/>
                  <a:gd name="connsiteY23" fmla="*/ 35658 h 43704"/>
                  <a:gd name="connsiteX24" fmla="*/ 2743 w 86494"/>
                  <a:gd name="connsiteY24" fmla="*/ 38950 h 43704"/>
                  <a:gd name="connsiteX25" fmla="*/ 3657 w 86494"/>
                  <a:gd name="connsiteY25" fmla="*/ 39498 h 43704"/>
                  <a:gd name="connsiteX26" fmla="*/ 5121 w 86494"/>
                  <a:gd name="connsiteY26" fmla="*/ 39316 h 43704"/>
                  <a:gd name="connsiteX27" fmla="*/ 7132 w 86494"/>
                  <a:gd name="connsiteY27" fmla="*/ 40596 h 43704"/>
                  <a:gd name="connsiteX28" fmla="*/ 11887 w 86494"/>
                  <a:gd name="connsiteY28" fmla="*/ 42424 h 43704"/>
                  <a:gd name="connsiteX29" fmla="*/ 22675 w 86494"/>
                  <a:gd name="connsiteY29" fmla="*/ 43704 h 43704"/>
                  <a:gd name="connsiteX30" fmla="*/ 31087 w 86494"/>
                  <a:gd name="connsiteY30" fmla="*/ 43704 h 43704"/>
                  <a:gd name="connsiteX31" fmla="*/ 42059 w 86494"/>
                  <a:gd name="connsiteY31" fmla="*/ 40230 h 43704"/>
                  <a:gd name="connsiteX32" fmla="*/ 44253 w 86494"/>
                  <a:gd name="connsiteY32" fmla="*/ 40047 h 43704"/>
                  <a:gd name="connsiteX33" fmla="*/ 49190 w 86494"/>
                  <a:gd name="connsiteY33" fmla="*/ 41693 h 43704"/>
                  <a:gd name="connsiteX34" fmla="*/ 53396 w 86494"/>
                  <a:gd name="connsiteY34" fmla="*/ 41876 h 43704"/>
                  <a:gd name="connsiteX35" fmla="*/ 57236 w 86494"/>
                  <a:gd name="connsiteY35" fmla="*/ 41327 h 43704"/>
                  <a:gd name="connsiteX36" fmla="*/ 66563 w 86494"/>
                  <a:gd name="connsiteY36" fmla="*/ 39316 h 43704"/>
                  <a:gd name="connsiteX37" fmla="*/ 72780 w 86494"/>
                  <a:gd name="connsiteY37" fmla="*/ 39316 h 43704"/>
                  <a:gd name="connsiteX38" fmla="*/ 82472 w 86494"/>
                  <a:gd name="connsiteY38" fmla="*/ 37487 h 43704"/>
                  <a:gd name="connsiteX39" fmla="*/ 85946 w 86494"/>
                  <a:gd name="connsiteY39" fmla="*/ 35658 h 43704"/>
                  <a:gd name="connsiteX40" fmla="*/ 86312 w 86494"/>
                  <a:gd name="connsiteY40" fmla="*/ 34378 h 43704"/>
                  <a:gd name="connsiteX41" fmla="*/ 85763 w 86494"/>
                  <a:gd name="connsiteY41" fmla="*/ 32550 h 43704"/>
                  <a:gd name="connsiteX42" fmla="*/ 86495 w 86494"/>
                  <a:gd name="connsiteY42" fmla="*/ 26149 h 43704"/>
                  <a:gd name="connsiteX43" fmla="*/ 83569 w 86494"/>
                  <a:gd name="connsiteY43" fmla="*/ 23407 h 43704"/>
                  <a:gd name="connsiteX44" fmla="*/ 75340 w 86494"/>
                  <a:gd name="connsiteY44" fmla="*/ 20298 h 43704"/>
                  <a:gd name="connsiteX45" fmla="*/ 74609 w 86494"/>
                  <a:gd name="connsiteY45" fmla="*/ 19018 h 43704"/>
                  <a:gd name="connsiteX46" fmla="*/ 74609 w 86494"/>
                  <a:gd name="connsiteY46" fmla="*/ 18103 h 43704"/>
                  <a:gd name="connsiteX47" fmla="*/ 75889 w 86494"/>
                  <a:gd name="connsiteY47" fmla="*/ 15543 h 43704"/>
                  <a:gd name="connsiteX48" fmla="*/ 76071 w 86494"/>
                  <a:gd name="connsiteY48" fmla="*/ 14263 h 43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6494" h="43704">
                    <a:moveTo>
                      <a:pt x="76071" y="14263"/>
                    </a:moveTo>
                    <a:lnTo>
                      <a:pt x="75706" y="13349"/>
                    </a:lnTo>
                    <a:lnTo>
                      <a:pt x="69671" y="9875"/>
                    </a:lnTo>
                    <a:lnTo>
                      <a:pt x="68391" y="8229"/>
                    </a:lnTo>
                    <a:lnTo>
                      <a:pt x="66928" y="7680"/>
                    </a:lnTo>
                    <a:lnTo>
                      <a:pt x="60528" y="9326"/>
                    </a:lnTo>
                    <a:lnTo>
                      <a:pt x="58151" y="9143"/>
                    </a:lnTo>
                    <a:lnTo>
                      <a:pt x="51934" y="7314"/>
                    </a:lnTo>
                    <a:lnTo>
                      <a:pt x="44619" y="6583"/>
                    </a:lnTo>
                    <a:lnTo>
                      <a:pt x="41327" y="4206"/>
                    </a:lnTo>
                    <a:lnTo>
                      <a:pt x="41144" y="3109"/>
                    </a:lnTo>
                    <a:lnTo>
                      <a:pt x="39316" y="731"/>
                    </a:lnTo>
                    <a:lnTo>
                      <a:pt x="36573" y="0"/>
                    </a:lnTo>
                    <a:lnTo>
                      <a:pt x="30173" y="549"/>
                    </a:lnTo>
                    <a:lnTo>
                      <a:pt x="24687" y="2743"/>
                    </a:lnTo>
                    <a:lnTo>
                      <a:pt x="19384" y="7680"/>
                    </a:lnTo>
                    <a:lnTo>
                      <a:pt x="14812" y="14812"/>
                    </a:lnTo>
                    <a:lnTo>
                      <a:pt x="4938" y="23955"/>
                    </a:lnTo>
                    <a:lnTo>
                      <a:pt x="4572" y="26149"/>
                    </a:lnTo>
                    <a:lnTo>
                      <a:pt x="4023" y="27795"/>
                    </a:lnTo>
                    <a:lnTo>
                      <a:pt x="183" y="31818"/>
                    </a:lnTo>
                    <a:lnTo>
                      <a:pt x="0" y="33830"/>
                    </a:lnTo>
                    <a:lnTo>
                      <a:pt x="2377" y="34561"/>
                    </a:lnTo>
                    <a:lnTo>
                      <a:pt x="2743" y="35658"/>
                    </a:lnTo>
                    <a:lnTo>
                      <a:pt x="2743" y="38950"/>
                    </a:lnTo>
                    <a:lnTo>
                      <a:pt x="3657" y="39498"/>
                    </a:lnTo>
                    <a:lnTo>
                      <a:pt x="5121" y="39316"/>
                    </a:lnTo>
                    <a:lnTo>
                      <a:pt x="7132" y="40596"/>
                    </a:lnTo>
                    <a:lnTo>
                      <a:pt x="11887" y="42424"/>
                    </a:lnTo>
                    <a:lnTo>
                      <a:pt x="22675" y="43704"/>
                    </a:lnTo>
                    <a:lnTo>
                      <a:pt x="31087" y="43704"/>
                    </a:lnTo>
                    <a:lnTo>
                      <a:pt x="42059" y="40230"/>
                    </a:lnTo>
                    <a:lnTo>
                      <a:pt x="44253" y="40047"/>
                    </a:lnTo>
                    <a:lnTo>
                      <a:pt x="49190" y="41693"/>
                    </a:lnTo>
                    <a:lnTo>
                      <a:pt x="53396" y="41876"/>
                    </a:lnTo>
                    <a:lnTo>
                      <a:pt x="57236" y="41327"/>
                    </a:lnTo>
                    <a:lnTo>
                      <a:pt x="66563" y="39316"/>
                    </a:lnTo>
                    <a:lnTo>
                      <a:pt x="72780" y="39316"/>
                    </a:lnTo>
                    <a:lnTo>
                      <a:pt x="82472" y="37487"/>
                    </a:lnTo>
                    <a:lnTo>
                      <a:pt x="85946" y="35658"/>
                    </a:lnTo>
                    <a:lnTo>
                      <a:pt x="86312" y="34378"/>
                    </a:lnTo>
                    <a:lnTo>
                      <a:pt x="85763" y="32550"/>
                    </a:lnTo>
                    <a:lnTo>
                      <a:pt x="86495" y="26149"/>
                    </a:lnTo>
                    <a:lnTo>
                      <a:pt x="83569" y="23407"/>
                    </a:lnTo>
                    <a:lnTo>
                      <a:pt x="75340" y="20298"/>
                    </a:lnTo>
                    <a:lnTo>
                      <a:pt x="74609" y="19018"/>
                    </a:lnTo>
                    <a:lnTo>
                      <a:pt x="74609" y="18103"/>
                    </a:lnTo>
                    <a:lnTo>
                      <a:pt x="75889" y="15543"/>
                    </a:lnTo>
                    <a:lnTo>
                      <a:pt x="76071" y="14263"/>
                    </a:lnTo>
                  </a:path>
                </a:pathLst>
              </a:custGeom>
              <a:grpFill/>
              <a:ln w="4020" cap="flat">
                <a:solidFill>
                  <a:srgbClr val="FFFFFF"/>
                </a:solidFill>
                <a:prstDash val="solid"/>
                <a:miter/>
              </a:ln>
            </p:spPr>
            <p:txBody>
              <a:bodyPr rtlCol="0" anchor="ctr"/>
              <a:lstStyle/>
              <a:p>
                <a:endParaRPr lang="en-GB" sz="1463"/>
              </a:p>
            </p:txBody>
          </p:sp>
          <p:sp>
            <p:nvSpPr>
              <p:cNvPr id="789" name="Freeform: Shape 788">
                <a:extLst>
                  <a:ext uri="{FF2B5EF4-FFF2-40B4-BE49-F238E27FC236}">
                    <a16:creationId xmlns:a16="http://schemas.microsoft.com/office/drawing/2014/main" id="{81606467-94D0-0CE5-A14D-C21F5F601C2F}"/>
                  </a:ext>
                </a:extLst>
              </p:cNvPr>
              <p:cNvSpPr/>
              <p:nvPr/>
            </p:nvSpPr>
            <p:spPr>
              <a:xfrm>
                <a:off x="6457258" y="3083604"/>
                <a:ext cx="111729" cy="135501"/>
              </a:xfrm>
              <a:custGeom>
                <a:avLst/>
                <a:gdLst>
                  <a:gd name="connsiteX0" fmla="*/ 6766 w 111729"/>
                  <a:gd name="connsiteY0" fmla="*/ 8960 h 135501"/>
                  <a:gd name="connsiteX1" fmla="*/ 10240 w 111729"/>
                  <a:gd name="connsiteY1" fmla="*/ 11886 h 135501"/>
                  <a:gd name="connsiteX2" fmla="*/ 10606 w 111729"/>
                  <a:gd name="connsiteY2" fmla="*/ 13349 h 135501"/>
                  <a:gd name="connsiteX3" fmla="*/ 9875 w 111729"/>
                  <a:gd name="connsiteY3" fmla="*/ 14263 h 135501"/>
                  <a:gd name="connsiteX4" fmla="*/ 10972 w 111729"/>
                  <a:gd name="connsiteY4" fmla="*/ 15178 h 135501"/>
                  <a:gd name="connsiteX5" fmla="*/ 11155 w 111729"/>
                  <a:gd name="connsiteY5" fmla="*/ 16641 h 135501"/>
                  <a:gd name="connsiteX6" fmla="*/ 9692 w 111729"/>
                  <a:gd name="connsiteY6" fmla="*/ 18286 h 135501"/>
                  <a:gd name="connsiteX7" fmla="*/ 10058 w 111729"/>
                  <a:gd name="connsiteY7" fmla="*/ 19201 h 135501"/>
                  <a:gd name="connsiteX8" fmla="*/ 11520 w 111729"/>
                  <a:gd name="connsiteY8" fmla="*/ 19932 h 135501"/>
                  <a:gd name="connsiteX9" fmla="*/ 12435 w 111729"/>
                  <a:gd name="connsiteY9" fmla="*/ 18835 h 135501"/>
                  <a:gd name="connsiteX10" fmla="*/ 13349 w 111729"/>
                  <a:gd name="connsiteY10" fmla="*/ 18835 h 135501"/>
                  <a:gd name="connsiteX11" fmla="*/ 14812 w 111729"/>
                  <a:gd name="connsiteY11" fmla="*/ 19932 h 135501"/>
                  <a:gd name="connsiteX12" fmla="*/ 14812 w 111729"/>
                  <a:gd name="connsiteY12" fmla="*/ 20481 h 135501"/>
                  <a:gd name="connsiteX13" fmla="*/ 13898 w 111729"/>
                  <a:gd name="connsiteY13" fmla="*/ 21212 h 135501"/>
                  <a:gd name="connsiteX14" fmla="*/ 12984 w 111729"/>
                  <a:gd name="connsiteY14" fmla="*/ 21212 h 135501"/>
                  <a:gd name="connsiteX15" fmla="*/ 12618 w 111729"/>
                  <a:gd name="connsiteY15" fmla="*/ 22126 h 135501"/>
                  <a:gd name="connsiteX16" fmla="*/ 13166 w 111729"/>
                  <a:gd name="connsiteY16" fmla="*/ 23041 h 135501"/>
                  <a:gd name="connsiteX17" fmla="*/ 12984 w 111729"/>
                  <a:gd name="connsiteY17" fmla="*/ 24138 h 135501"/>
                  <a:gd name="connsiteX18" fmla="*/ 12618 w 111729"/>
                  <a:gd name="connsiteY18" fmla="*/ 24869 h 135501"/>
                  <a:gd name="connsiteX19" fmla="*/ 13349 w 111729"/>
                  <a:gd name="connsiteY19" fmla="*/ 25601 h 135501"/>
                  <a:gd name="connsiteX20" fmla="*/ 14995 w 111729"/>
                  <a:gd name="connsiteY20" fmla="*/ 25601 h 135501"/>
                  <a:gd name="connsiteX21" fmla="*/ 15727 w 111729"/>
                  <a:gd name="connsiteY21" fmla="*/ 26332 h 135501"/>
                  <a:gd name="connsiteX22" fmla="*/ 17189 w 111729"/>
                  <a:gd name="connsiteY22" fmla="*/ 27430 h 135501"/>
                  <a:gd name="connsiteX23" fmla="*/ 19383 w 111729"/>
                  <a:gd name="connsiteY23" fmla="*/ 27247 h 135501"/>
                  <a:gd name="connsiteX24" fmla="*/ 21029 w 111729"/>
                  <a:gd name="connsiteY24" fmla="*/ 28161 h 135501"/>
                  <a:gd name="connsiteX25" fmla="*/ 23041 w 111729"/>
                  <a:gd name="connsiteY25" fmla="*/ 27795 h 135501"/>
                  <a:gd name="connsiteX26" fmla="*/ 23955 w 111729"/>
                  <a:gd name="connsiteY26" fmla="*/ 28344 h 135501"/>
                  <a:gd name="connsiteX27" fmla="*/ 24321 w 111729"/>
                  <a:gd name="connsiteY27" fmla="*/ 29075 h 135501"/>
                  <a:gd name="connsiteX28" fmla="*/ 22492 w 111729"/>
                  <a:gd name="connsiteY28" fmla="*/ 29990 h 135501"/>
                  <a:gd name="connsiteX29" fmla="*/ 20664 w 111729"/>
                  <a:gd name="connsiteY29" fmla="*/ 29807 h 135501"/>
                  <a:gd name="connsiteX30" fmla="*/ 19018 w 111729"/>
                  <a:gd name="connsiteY30" fmla="*/ 29441 h 135501"/>
                  <a:gd name="connsiteX31" fmla="*/ 17921 w 111729"/>
                  <a:gd name="connsiteY31" fmla="*/ 29624 h 135501"/>
                  <a:gd name="connsiteX32" fmla="*/ 17555 w 111729"/>
                  <a:gd name="connsiteY32" fmla="*/ 31453 h 135501"/>
                  <a:gd name="connsiteX33" fmla="*/ 16275 w 111729"/>
                  <a:gd name="connsiteY33" fmla="*/ 32733 h 135501"/>
                  <a:gd name="connsiteX34" fmla="*/ 17006 w 111729"/>
                  <a:gd name="connsiteY34" fmla="*/ 36573 h 135501"/>
                  <a:gd name="connsiteX35" fmla="*/ 17921 w 111729"/>
                  <a:gd name="connsiteY35" fmla="*/ 37121 h 135501"/>
                  <a:gd name="connsiteX36" fmla="*/ 17372 w 111729"/>
                  <a:gd name="connsiteY36" fmla="*/ 38950 h 135501"/>
                  <a:gd name="connsiteX37" fmla="*/ 23041 w 111729"/>
                  <a:gd name="connsiteY37" fmla="*/ 39316 h 135501"/>
                  <a:gd name="connsiteX38" fmla="*/ 24138 w 111729"/>
                  <a:gd name="connsiteY38" fmla="*/ 40596 h 135501"/>
                  <a:gd name="connsiteX39" fmla="*/ 23224 w 111729"/>
                  <a:gd name="connsiteY39" fmla="*/ 42059 h 135501"/>
                  <a:gd name="connsiteX40" fmla="*/ 23224 w 111729"/>
                  <a:gd name="connsiteY40" fmla="*/ 43704 h 135501"/>
                  <a:gd name="connsiteX41" fmla="*/ 21029 w 111729"/>
                  <a:gd name="connsiteY41" fmla="*/ 46813 h 135501"/>
                  <a:gd name="connsiteX42" fmla="*/ 18835 w 111729"/>
                  <a:gd name="connsiteY42" fmla="*/ 51019 h 135501"/>
                  <a:gd name="connsiteX43" fmla="*/ 17738 w 111729"/>
                  <a:gd name="connsiteY43" fmla="*/ 51567 h 135501"/>
                  <a:gd name="connsiteX44" fmla="*/ 17738 w 111729"/>
                  <a:gd name="connsiteY44" fmla="*/ 52848 h 135501"/>
                  <a:gd name="connsiteX45" fmla="*/ 18469 w 111729"/>
                  <a:gd name="connsiteY45" fmla="*/ 53579 h 135501"/>
                  <a:gd name="connsiteX46" fmla="*/ 17006 w 111729"/>
                  <a:gd name="connsiteY46" fmla="*/ 55773 h 135501"/>
                  <a:gd name="connsiteX47" fmla="*/ 17921 w 111729"/>
                  <a:gd name="connsiteY47" fmla="*/ 58333 h 135501"/>
                  <a:gd name="connsiteX48" fmla="*/ 19567 w 111729"/>
                  <a:gd name="connsiteY48" fmla="*/ 58699 h 135501"/>
                  <a:gd name="connsiteX49" fmla="*/ 20664 w 111729"/>
                  <a:gd name="connsiteY49" fmla="*/ 59613 h 135501"/>
                  <a:gd name="connsiteX50" fmla="*/ 22309 w 111729"/>
                  <a:gd name="connsiteY50" fmla="*/ 59065 h 135501"/>
                  <a:gd name="connsiteX51" fmla="*/ 23224 w 111729"/>
                  <a:gd name="connsiteY51" fmla="*/ 60345 h 135501"/>
                  <a:gd name="connsiteX52" fmla="*/ 23590 w 111729"/>
                  <a:gd name="connsiteY52" fmla="*/ 61808 h 135501"/>
                  <a:gd name="connsiteX53" fmla="*/ 25418 w 111729"/>
                  <a:gd name="connsiteY53" fmla="*/ 63271 h 135501"/>
                  <a:gd name="connsiteX54" fmla="*/ 26698 w 111729"/>
                  <a:gd name="connsiteY54" fmla="*/ 63088 h 135501"/>
                  <a:gd name="connsiteX55" fmla="*/ 27247 w 111729"/>
                  <a:gd name="connsiteY55" fmla="*/ 63636 h 135501"/>
                  <a:gd name="connsiteX56" fmla="*/ 27064 w 111729"/>
                  <a:gd name="connsiteY56" fmla="*/ 64551 h 135501"/>
                  <a:gd name="connsiteX57" fmla="*/ 28893 w 111729"/>
                  <a:gd name="connsiteY57" fmla="*/ 65831 h 135501"/>
                  <a:gd name="connsiteX58" fmla="*/ 30172 w 111729"/>
                  <a:gd name="connsiteY58" fmla="*/ 65831 h 135501"/>
                  <a:gd name="connsiteX59" fmla="*/ 30355 w 111729"/>
                  <a:gd name="connsiteY59" fmla="*/ 67294 h 135501"/>
                  <a:gd name="connsiteX60" fmla="*/ 28344 w 111729"/>
                  <a:gd name="connsiteY60" fmla="*/ 68939 h 135501"/>
                  <a:gd name="connsiteX61" fmla="*/ 24687 w 111729"/>
                  <a:gd name="connsiteY61" fmla="*/ 69305 h 135501"/>
                  <a:gd name="connsiteX62" fmla="*/ 22492 w 111729"/>
                  <a:gd name="connsiteY62" fmla="*/ 67842 h 135501"/>
                  <a:gd name="connsiteX63" fmla="*/ 21212 w 111729"/>
                  <a:gd name="connsiteY63" fmla="*/ 67842 h 135501"/>
                  <a:gd name="connsiteX64" fmla="*/ 20664 w 111729"/>
                  <a:gd name="connsiteY64" fmla="*/ 68574 h 135501"/>
                  <a:gd name="connsiteX65" fmla="*/ 21212 w 111729"/>
                  <a:gd name="connsiteY65" fmla="*/ 69305 h 135501"/>
                  <a:gd name="connsiteX66" fmla="*/ 24138 w 111729"/>
                  <a:gd name="connsiteY66" fmla="*/ 72048 h 135501"/>
                  <a:gd name="connsiteX67" fmla="*/ 27064 w 111729"/>
                  <a:gd name="connsiteY67" fmla="*/ 75705 h 135501"/>
                  <a:gd name="connsiteX68" fmla="*/ 27978 w 111729"/>
                  <a:gd name="connsiteY68" fmla="*/ 76254 h 135501"/>
                  <a:gd name="connsiteX69" fmla="*/ 27613 w 111729"/>
                  <a:gd name="connsiteY69" fmla="*/ 79180 h 135501"/>
                  <a:gd name="connsiteX70" fmla="*/ 27064 w 111729"/>
                  <a:gd name="connsiteY70" fmla="*/ 80460 h 135501"/>
                  <a:gd name="connsiteX71" fmla="*/ 25601 w 111729"/>
                  <a:gd name="connsiteY71" fmla="*/ 81009 h 135501"/>
                  <a:gd name="connsiteX72" fmla="*/ 24687 w 111729"/>
                  <a:gd name="connsiteY72" fmla="*/ 80094 h 135501"/>
                  <a:gd name="connsiteX73" fmla="*/ 23407 w 111729"/>
                  <a:gd name="connsiteY73" fmla="*/ 80094 h 135501"/>
                  <a:gd name="connsiteX74" fmla="*/ 22309 w 111729"/>
                  <a:gd name="connsiteY74" fmla="*/ 81740 h 135501"/>
                  <a:gd name="connsiteX75" fmla="*/ 20298 w 111729"/>
                  <a:gd name="connsiteY75" fmla="*/ 82654 h 135501"/>
                  <a:gd name="connsiteX76" fmla="*/ 18469 w 111729"/>
                  <a:gd name="connsiteY76" fmla="*/ 82654 h 135501"/>
                  <a:gd name="connsiteX77" fmla="*/ 17372 w 111729"/>
                  <a:gd name="connsiteY77" fmla="*/ 83203 h 135501"/>
                  <a:gd name="connsiteX78" fmla="*/ 16275 w 111729"/>
                  <a:gd name="connsiteY78" fmla="*/ 83203 h 135501"/>
                  <a:gd name="connsiteX79" fmla="*/ 15727 w 111729"/>
                  <a:gd name="connsiteY79" fmla="*/ 82106 h 135501"/>
                  <a:gd name="connsiteX80" fmla="*/ 14081 w 111729"/>
                  <a:gd name="connsiteY80" fmla="*/ 82289 h 135501"/>
                  <a:gd name="connsiteX81" fmla="*/ 12801 w 111729"/>
                  <a:gd name="connsiteY81" fmla="*/ 83569 h 135501"/>
                  <a:gd name="connsiteX82" fmla="*/ 13349 w 111729"/>
                  <a:gd name="connsiteY82" fmla="*/ 84849 h 135501"/>
                  <a:gd name="connsiteX83" fmla="*/ 14995 w 111729"/>
                  <a:gd name="connsiteY83" fmla="*/ 85397 h 135501"/>
                  <a:gd name="connsiteX84" fmla="*/ 15360 w 111729"/>
                  <a:gd name="connsiteY84" fmla="*/ 87592 h 135501"/>
                  <a:gd name="connsiteX85" fmla="*/ 16275 w 111729"/>
                  <a:gd name="connsiteY85" fmla="*/ 88689 h 135501"/>
                  <a:gd name="connsiteX86" fmla="*/ 16275 w 111729"/>
                  <a:gd name="connsiteY86" fmla="*/ 91066 h 135501"/>
                  <a:gd name="connsiteX87" fmla="*/ 15727 w 111729"/>
                  <a:gd name="connsiteY87" fmla="*/ 91797 h 135501"/>
                  <a:gd name="connsiteX88" fmla="*/ 14446 w 111729"/>
                  <a:gd name="connsiteY88" fmla="*/ 91797 h 135501"/>
                  <a:gd name="connsiteX89" fmla="*/ 13715 w 111729"/>
                  <a:gd name="connsiteY89" fmla="*/ 91066 h 135501"/>
                  <a:gd name="connsiteX90" fmla="*/ 13166 w 111729"/>
                  <a:gd name="connsiteY90" fmla="*/ 88872 h 135501"/>
                  <a:gd name="connsiteX91" fmla="*/ 12435 w 111729"/>
                  <a:gd name="connsiteY91" fmla="*/ 88140 h 135501"/>
                  <a:gd name="connsiteX92" fmla="*/ 10240 w 111729"/>
                  <a:gd name="connsiteY92" fmla="*/ 88140 h 135501"/>
                  <a:gd name="connsiteX93" fmla="*/ 6400 w 111729"/>
                  <a:gd name="connsiteY93" fmla="*/ 91249 h 135501"/>
                  <a:gd name="connsiteX94" fmla="*/ 5669 w 111729"/>
                  <a:gd name="connsiteY94" fmla="*/ 93443 h 135501"/>
                  <a:gd name="connsiteX95" fmla="*/ 4938 w 111729"/>
                  <a:gd name="connsiteY95" fmla="*/ 94357 h 135501"/>
                  <a:gd name="connsiteX96" fmla="*/ 4938 w 111729"/>
                  <a:gd name="connsiteY96" fmla="*/ 97466 h 135501"/>
                  <a:gd name="connsiteX97" fmla="*/ 4023 w 111729"/>
                  <a:gd name="connsiteY97" fmla="*/ 98198 h 135501"/>
                  <a:gd name="connsiteX98" fmla="*/ 2012 w 111729"/>
                  <a:gd name="connsiteY98" fmla="*/ 98198 h 135501"/>
                  <a:gd name="connsiteX99" fmla="*/ 732 w 111729"/>
                  <a:gd name="connsiteY99" fmla="*/ 99478 h 135501"/>
                  <a:gd name="connsiteX100" fmla="*/ 549 w 111729"/>
                  <a:gd name="connsiteY100" fmla="*/ 103318 h 135501"/>
                  <a:gd name="connsiteX101" fmla="*/ 0 w 111729"/>
                  <a:gd name="connsiteY101" fmla="*/ 103684 h 135501"/>
                  <a:gd name="connsiteX102" fmla="*/ 183 w 111729"/>
                  <a:gd name="connsiteY102" fmla="*/ 104964 h 135501"/>
                  <a:gd name="connsiteX103" fmla="*/ 1463 w 111729"/>
                  <a:gd name="connsiteY103" fmla="*/ 106975 h 135501"/>
                  <a:gd name="connsiteX104" fmla="*/ 2560 w 111729"/>
                  <a:gd name="connsiteY104" fmla="*/ 108072 h 135501"/>
                  <a:gd name="connsiteX105" fmla="*/ 2560 w 111729"/>
                  <a:gd name="connsiteY105" fmla="*/ 110084 h 135501"/>
                  <a:gd name="connsiteX106" fmla="*/ 183 w 111729"/>
                  <a:gd name="connsiteY106" fmla="*/ 113192 h 135501"/>
                  <a:gd name="connsiteX107" fmla="*/ 0 w 111729"/>
                  <a:gd name="connsiteY107" fmla="*/ 116301 h 135501"/>
                  <a:gd name="connsiteX108" fmla="*/ 7497 w 111729"/>
                  <a:gd name="connsiteY108" fmla="*/ 121238 h 135501"/>
                  <a:gd name="connsiteX109" fmla="*/ 12801 w 111729"/>
                  <a:gd name="connsiteY109" fmla="*/ 125810 h 135501"/>
                  <a:gd name="connsiteX110" fmla="*/ 16824 w 111729"/>
                  <a:gd name="connsiteY110" fmla="*/ 128187 h 135501"/>
                  <a:gd name="connsiteX111" fmla="*/ 19567 w 111729"/>
                  <a:gd name="connsiteY111" fmla="*/ 133856 h 135501"/>
                  <a:gd name="connsiteX112" fmla="*/ 22127 w 111729"/>
                  <a:gd name="connsiteY112" fmla="*/ 135502 h 135501"/>
                  <a:gd name="connsiteX113" fmla="*/ 24687 w 111729"/>
                  <a:gd name="connsiteY113" fmla="*/ 129102 h 135501"/>
                  <a:gd name="connsiteX114" fmla="*/ 23773 w 111729"/>
                  <a:gd name="connsiteY114" fmla="*/ 124530 h 135501"/>
                  <a:gd name="connsiteX115" fmla="*/ 25784 w 111729"/>
                  <a:gd name="connsiteY115" fmla="*/ 118495 h 135501"/>
                  <a:gd name="connsiteX116" fmla="*/ 29075 w 111729"/>
                  <a:gd name="connsiteY116" fmla="*/ 116118 h 135501"/>
                  <a:gd name="connsiteX117" fmla="*/ 32184 w 111729"/>
                  <a:gd name="connsiteY117" fmla="*/ 112095 h 135501"/>
                  <a:gd name="connsiteX118" fmla="*/ 35476 w 111729"/>
                  <a:gd name="connsiteY118" fmla="*/ 115021 h 135501"/>
                  <a:gd name="connsiteX119" fmla="*/ 42241 w 111729"/>
                  <a:gd name="connsiteY119" fmla="*/ 115753 h 135501"/>
                  <a:gd name="connsiteX120" fmla="*/ 44985 w 111729"/>
                  <a:gd name="connsiteY120" fmla="*/ 120507 h 135501"/>
                  <a:gd name="connsiteX121" fmla="*/ 49739 w 111729"/>
                  <a:gd name="connsiteY121" fmla="*/ 122336 h 135501"/>
                  <a:gd name="connsiteX122" fmla="*/ 55225 w 111729"/>
                  <a:gd name="connsiteY122" fmla="*/ 128736 h 135501"/>
                  <a:gd name="connsiteX123" fmla="*/ 56139 w 111729"/>
                  <a:gd name="connsiteY123" fmla="*/ 129467 h 135501"/>
                  <a:gd name="connsiteX124" fmla="*/ 57968 w 111729"/>
                  <a:gd name="connsiteY124" fmla="*/ 129650 h 135501"/>
                  <a:gd name="connsiteX125" fmla="*/ 59614 w 111729"/>
                  <a:gd name="connsiteY125" fmla="*/ 128553 h 135501"/>
                  <a:gd name="connsiteX126" fmla="*/ 59979 w 111729"/>
                  <a:gd name="connsiteY126" fmla="*/ 124713 h 135501"/>
                  <a:gd name="connsiteX127" fmla="*/ 67843 w 111729"/>
                  <a:gd name="connsiteY127" fmla="*/ 122518 h 135501"/>
                  <a:gd name="connsiteX128" fmla="*/ 69488 w 111729"/>
                  <a:gd name="connsiteY128" fmla="*/ 122884 h 135501"/>
                  <a:gd name="connsiteX129" fmla="*/ 72231 w 111729"/>
                  <a:gd name="connsiteY129" fmla="*/ 125810 h 135501"/>
                  <a:gd name="connsiteX130" fmla="*/ 73511 w 111729"/>
                  <a:gd name="connsiteY130" fmla="*/ 125627 h 135501"/>
                  <a:gd name="connsiteX131" fmla="*/ 73511 w 111729"/>
                  <a:gd name="connsiteY131" fmla="*/ 123798 h 135501"/>
                  <a:gd name="connsiteX132" fmla="*/ 76986 w 111729"/>
                  <a:gd name="connsiteY132" fmla="*/ 121970 h 135501"/>
                  <a:gd name="connsiteX133" fmla="*/ 84483 w 111729"/>
                  <a:gd name="connsiteY133" fmla="*/ 123250 h 135501"/>
                  <a:gd name="connsiteX134" fmla="*/ 86129 w 111729"/>
                  <a:gd name="connsiteY134" fmla="*/ 121604 h 135501"/>
                  <a:gd name="connsiteX135" fmla="*/ 93077 w 111729"/>
                  <a:gd name="connsiteY135" fmla="*/ 122701 h 135501"/>
                  <a:gd name="connsiteX136" fmla="*/ 97832 w 111729"/>
                  <a:gd name="connsiteY136" fmla="*/ 121970 h 135501"/>
                  <a:gd name="connsiteX137" fmla="*/ 100758 w 111729"/>
                  <a:gd name="connsiteY137" fmla="*/ 123250 h 135501"/>
                  <a:gd name="connsiteX138" fmla="*/ 100758 w 111729"/>
                  <a:gd name="connsiteY138" fmla="*/ 113375 h 135501"/>
                  <a:gd name="connsiteX139" fmla="*/ 106427 w 111729"/>
                  <a:gd name="connsiteY139" fmla="*/ 102769 h 135501"/>
                  <a:gd name="connsiteX140" fmla="*/ 111730 w 111729"/>
                  <a:gd name="connsiteY140" fmla="*/ 98015 h 135501"/>
                  <a:gd name="connsiteX141" fmla="*/ 104964 w 111729"/>
                  <a:gd name="connsiteY141" fmla="*/ 91066 h 135501"/>
                  <a:gd name="connsiteX142" fmla="*/ 100758 w 111729"/>
                  <a:gd name="connsiteY142" fmla="*/ 85214 h 135501"/>
                  <a:gd name="connsiteX143" fmla="*/ 99661 w 111729"/>
                  <a:gd name="connsiteY143" fmla="*/ 76437 h 135501"/>
                  <a:gd name="connsiteX144" fmla="*/ 101123 w 111729"/>
                  <a:gd name="connsiteY144" fmla="*/ 67842 h 135501"/>
                  <a:gd name="connsiteX145" fmla="*/ 108987 w 111729"/>
                  <a:gd name="connsiteY145" fmla="*/ 64551 h 135501"/>
                  <a:gd name="connsiteX146" fmla="*/ 104415 w 111729"/>
                  <a:gd name="connsiteY146" fmla="*/ 63636 h 135501"/>
                  <a:gd name="connsiteX147" fmla="*/ 100758 w 111729"/>
                  <a:gd name="connsiteY147" fmla="*/ 57053 h 135501"/>
                  <a:gd name="connsiteX148" fmla="*/ 105513 w 111729"/>
                  <a:gd name="connsiteY148" fmla="*/ 52665 h 135501"/>
                  <a:gd name="connsiteX149" fmla="*/ 102221 w 111729"/>
                  <a:gd name="connsiteY149" fmla="*/ 48093 h 135501"/>
                  <a:gd name="connsiteX150" fmla="*/ 96918 w 111729"/>
                  <a:gd name="connsiteY150" fmla="*/ 51750 h 135501"/>
                  <a:gd name="connsiteX151" fmla="*/ 83752 w 111729"/>
                  <a:gd name="connsiteY151" fmla="*/ 47544 h 135501"/>
                  <a:gd name="connsiteX152" fmla="*/ 76803 w 111729"/>
                  <a:gd name="connsiteY152" fmla="*/ 42790 h 135501"/>
                  <a:gd name="connsiteX153" fmla="*/ 76254 w 111729"/>
                  <a:gd name="connsiteY153" fmla="*/ 36573 h 135501"/>
                  <a:gd name="connsiteX154" fmla="*/ 74974 w 111729"/>
                  <a:gd name="connsiteY154" fmla="*/ 32733 h 135501"/>
                  <a:gd name="connsiteX155" fmla="*/ 71317 w 111729"/>
                  <a:gd name="connsiteY155" fmla="*/ 30538 h 135501"/>
                  <a:gd name="connsiteX156" fmla="*/ 66380 w 111729"/>
                  <a:gd name="connsiteY156" fmla="*/ 29441 h 135501"/>
                  <a:gd name="connsiteX157" fmla="*/ 62173 w 111729"/>
                  <a:gd name="connsiteY157" fmla="*/ 24138 h 135501"/>
                  <a:gd name="connsiteX158" fmla="*/ 60162 w 111729"/>
                  <a:gd name="connsiteY158" fmla="*/ 16641 h 135501"/>
                  <a:gd name="connsiteX159" fmla="*/ 57419 w 111729"/>
                  <a:gd name="connsiteY159" fmla="*/ 11886 h 135501"/>
                  <a:gd name="connsiteX160" fmla="*/ 52665 w 111729"/>
                  <a:gd name="connsiteY160" fmla="*/ 6949 h 135501"/>
                  <a:gd name="connsiteX161" fmla="*/ 45899 w 111729"/>
                  <a:gd name="connsiteY161" fmla="*/ 4389 h 135501"/>
                  <a:gd name="connsiteX162" fmla="*/ 43705 w 111729"/>
                  <a:gd name="connsiteY162" fmla="*/ 2926 h 135501"/>
                  <a:gd name="connsiteX163" fmla="*/ 41510 w 111729"/>
                  <a:gd name="connsiteY163" fmla="*/ 0 h 135501"/>
                  <a:gd name="connsiteX164" fmla="*/ 35842 w 111729"/>
                  <a:gd name="connsiteY164" fmla="*/ 1646 h 135501"/>
                  <a:gd name="connsiteX165" fmla="*/ 30172 w 111729"/>
                  <a:gd name="connsiteY165" fmla="*/ 2012 h 135501"/>
                  <a:gd name="connsiteX166" fmla="*/ 22858 w 111729"/>
                  <a:gd name="connsiteY166" fmla="*/ 6035 h 135501"/>
                  <a:gd name="connsiteX167" fmla="*/ 16275 w 111729"/>
                  <a:gd name="connsiteY167" fmla="*/ 6217 h 135501"/>
                  <a:gd name="connsiteX168" fmla="*/ 13166 w 111729"/>
                  <a:gd name="connsiteY168" fmla="*/ 8595 h 135501"/>
                  <a:gd name="connsiteX169" fmla="*/ 6766 w 111729"/>
                  <a:gd name="connsiteY169" fmla="*/ 8960 h 13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1729" h="135501">
                    <a:moveTo>
                      <a:pt x="6766" y="8960"/>
                    </a:moveTo>
                    <a:lnTo>
                      <a:pt x="10240" y="11886"/>
                    </a:lnTo>
                    <a:lnTo>
                      <a:pt x="10606" y="13349"/>
                    </a:lnTo>
                    <a:lnTo>
                      <a:pt x="9875" y="14263"/>
                    </a:lnTo>
                    <a:lnTo>
                      <a:pt x="10972" y="15178"/>
                    </a:lnTo>
                    <a:lnTo>
                      <a:pt x="11155" y="16641"/>
                    </a:lnTo>
                    <a:lnTo>
                      <a:pt x="9692" y="18286"/>
                    </a:lnTo>
                    <a:lnTo>
                      <a:pt x="10058" y="19201"/>
                    </a:lnTo>
                    <a:lnTo>
                      <a:pt x="11520" y="19932"/>
                    </a:lnTo>
                    <a:lnTo>
                      <a:pt x="12435" y="18835"/>
                    </a:lnTo>
                    <a:lnTo>
                      <a:pt x="13349" y="18835"/>
                    </a:lnTo>
                    <a:lnTo>
                      <a:pt x="14812" y="19932"/>
                    </a:lnTo>
                    <a:lnTo>
                      <a:pt x="14812" y="20481"/>
                    </a:lnTo>
                    <a:lnTo>
                      <a:pt x="13898" y="21212"/>
                    </a:lnTo>
                    <a:lnTo>
                      <a:pt x="12984" y="21212"/>
                    </a:lnTo>
                    <a:lnTo>
                      <a:pt x="12618" y="22126"/>
                    </a:lnTo>
                    <a:lnTo>
                      <a:pt x="13166" y="23041"/>
                    </a:lnTo>
                    <a:lnTo>
                      <a:pt x="12984" y="24138"/>
                    </a:lnTo>
                    <a:lnTo>
                      <a:pt x="12618" y="24869"/>
                    </a:lnTo>
                    <a:lnTo>
                      <a:pt x="13349" y="25601"/>
                    </a:lnTo>
                    <a:lnTo>
                      <a:pt x="14995" y="25601"/>
                    </a:lnTo>
                    <a:lnTo>
                      <a:pt x="15727" y="26332"/>
                    </a:lnTo>
                    <a:lnTo>
                      <a:pt x="17189" y="27430"/>
                    </a:lnTo>
                    <a:lnTo>
                      <a:pt x="19383" y="27247"/>
                    </a:lnTo>
                    <a:lnTo>
                      <a:pt x="21029" y="28161"/>
                    </a:lnTo>
                    <a:lnTo>
                      <a:pt x="23041" y="27795"/>
                    </a:lnTo>
                    <a:lnTo>
                      <a:pt x="23955" y="28344"/>
                    </a:lnTo>
                    <a:lnTo>
                      <a:pt x="24321" y="29075"/>
                    </a:lnTo>
                    <a:lnTo>
                      <a:pt x="22492" y="29990"/>
                    </a:lnTo>
                    <a:lnTo>
                      <a:pt x="20664" y="29807"/>
                    </a:lnTo>
                    <a:lnTo>
                      <a:pt x="19018" y="29441"/>
                    </a:lnTo>
                    <a:lnTo>
                      <a:pt x="17921" y="29624"/>
                    </a:lnTo>
                    <a:lnTo>
                      <a:pt x="17555" y="31453"/>
                    </a:lnTo>
                    <a:lnTo>
                      <a:pt x="16275" y="32733"/>
                    </a:lnTo>
                    <a:lnTo>
                      <a:pt x="17006" y="36573"/>
                    </a:lnTo>
                    <a:lnTo>
                      <a:pt x="17921" y="37121"/>
                    </a:lnTo>
                    <a:lnTo>
                      <a:pt x="17372" y="38950"/>
                    </a:lnTo>
                    <a:lnTo>
                      <a:pt x="23041" y="39316"/>
                    </a:lnTo>
                    <a:lnTo>
                      <a:pt x="24138" y="40596"/>
                    </a:lnTo>
                    <a:lnTo>
                      <a:pt x="23224" y="42059"/>
                    </a:lnTo>
                    <a:lnTo>
                      <a:pt x="23224" y="43704"/>
                    </a:lnTo>
                    <a:lnTo>
                      <a:pt x="21029" y="46813"/>
                    </a:lnTo>
                    <a:lnTo>
                      <a:pt x="18835" y="51019"/>
                    </a:lnTo>
                    <a:lnTo>
                      <a:pt x="17738" y="51567"/>
                    </a:lnTo>
                    <a:lnTo>
                      <a:pt x="17738" y="52848"/>
                    </a:lnTo>
                    <a:lnTo>
                      <a:pt x="18469" y="53579"/>
                    </a:lnTo>
                    <a:lnTo>
                      <a:pt x="17006" y="55773"/>
                    </a:lnTo>
                    <a:lnTo>
                      <a:pt x="17921" y="58333"/>
                    </a:lnTo>
                    <a:lnTo>
                      <a:pt x="19567" y="58699"/>
                    </a:lnTo>
                    <a:lnTo>
                      <a:pt x="20664" y="59613"/>
                    </a:lnTo>
                    <a:lnTo>
                      <a:pt x="22309" y="59065"/>
                    </a:lnTo>
                    <a:lnTo>
                      <a:pt x="23224" y="60345"/>
                    </a:lnTo>
                    <a:lnTo>
                      <a:pt x="23590" y="61808"/>
                    </a:lnTo>
                    <a:lnTo>
                      <a:pt x="25418" y="63271"/>
                    </a:lnTo>
                    <a:lnTo>
                      <a:pt x="26698" y="63088"/>
                    </a:lnTo>
                    <a:lnTo>
                      <a:pt x="27247" y="63636"/>
                    </a:lnTo>
                    <a:lnTo>
                      <a:pt x="27064" y="64551"/>
                    </a:lnTo>
                    <a:lnTo>
                      <a:pt x="28893" y="65831"/>
                    </a:lnTo>
                    <a:lnTo>
                      <a:pt x="30172" y="65831"/>
                    </a:lnTo>
                    <a:lnTo>
                      <a:pt x="30355" y="67294"/>
                    </a:lnTo>
                    <a:lnTo>
                      <a:pt x="28344" y="68939"/>
                    </a:lnTo>
                    <a:lnTo>
                      <a:pt x="24687" y="69305"/>
                    </a:lnTo>
                    <a:lnTo>
                      <a:pt x="22492" y="67842"/>
                    </a:lnTo>
                    <a:lnTo>
                      <a:pt x="21212" y="67842"/>
                    </a:lnTo>
                    <a:lnTo>
                      <a:pt x="20664" y="68574"/>
                    </a:lnTo>
                    <a:lnTo>
                      <a:pt x="21212" y="69305"/>
                    </a:lnTo>
                    <a:lnTo>
                      <a:pt x="24138" y="72048"/>
                    </a:lnTo>
                    <a:lnTo>
                      <a:pt x="27064" y="75705"/>
                    </a:lnTo>
                    <a:lnTo>
                      <a:pt x="27978" y="76254"/>
                    </a:lnTo>
                    <a:lnTo>
                      <a:pt x="27613" y="79180"/>
                    </a:lnTo>
                    <a:lnTo>
                      <a:pt x="27064" y="80460"/>
                    </a:lnTo>
                    <a:lnTo>
                      <a:pt x="25601" y="81009"/>
                    </a:lnTo>
                    <a:lnTo>
                      <a:pt x="24687" y="80094"/>
                    </a:lnTo>
                    <a:lnTo>
                      <a:pt x="23407" y="80094"/>
                    </a:lnTo>
                    <a:lnTo>
                      <a:pt x="22309" y="81740"/>
                    </a:lnTo>
                    <a:lnTo>
                      <a:pt x="20298" y="82654"/>
                    </a:lnTo>
                    <a:lnTo>
                      <a:pt x="18469" y="82654"/>
                    </a:lnTo>
                    <a:lnTo>
                      <a:pt x="17372" y="83203"/>
                    </a:lnTo>
                    <a:lnTo>
                      <a:pt x="16275" y="83203"/>
                    </a:lnTo>
                    <a:lnTo>
                      <a:pt x="15727" y="82106"/>
                    </a:lnTo>
                    <a:lnTo>
                      <a:pt x="14081" y="82289"/>
                    </a:lnTo>
                    <a:lnTo>
                      <a:pt x="12801" y="83569"/>
                    </a:lnTo>
                    <a:lnTo>
                      <a:pt x="13349" y="84849"/>
                    </a:lnTo>
                    <a:lnTo>
                      <a:pt x="14995" y="85397"/>
                    </a:lnTo>
                    <a:lnTo>
                      <a:pt x="15360" y="87592"/>
                    </a:lnTo>
                    <a:lnTo>
                      <a:pt x="16275" y="88689"/>
                    </a:lnTo>
                    <a:lnTo>
                      <a:pt x="16275" y="91066"/>
                    </a:lnTo>
                    <a:lnTo>
                      <a:pt x="15727" y="91797"/>
                    </a:lnTo>
                    <a:lnTo>
                      <a:pt x="14446" y="91797"/>
                    </a:lnTo>
                    <a:lnTo>
                      <a:pt x="13715" y="91066"/>
                    </a:lnTo>
                    <a:lnTo>
                      <a:pt x="13166" y="88872"/>
                    </a:lnTo>
                    <a:lnTo>
                      <a:pt x="12435" y="88140"/>
                    </a:lnTo>
                    <a:lnTo>
                      <a:pt x="10240" y="88140"/>
                    </a:lnTo>
                    <a:lnTo>
                      <a:pt x="6400" y="91249"/>
                    </a:lnTo>
                    <a:lnTo>
                      <a:pt x="5669" y="93443"/>
                    </a:lnTo>
                    <a:lnTo>
                      <a:pt x="4938" y="94357"/>
                    </a:lnTo>
                    <a:lnTo>
                      <a:pt x="4938" y="97466"/>
                    </a:lnTo>
                    <a:lnTo>
                      <a:pt x="4023" y="98198"/>
                    </a:lnTo>
                    <a:lnTo>
                      <a:pt x="2012" y="98198"/>
                    </a:lnTo>
                    <a:lnTo>
                      <a:pt x="732" y="99478"/>
                    </a:lnTo>
                    <a:lnTo>
                      <a:pt x="549" y="103318"/>
                    </a:lnTo>
                    <a:lnTo>
                      <a:pt x="0" y="103684"/>
                    </a:lnTo>
                    <a:lnTo>
                      <a:pt x="183" y="104964"/>
                    </a:lnTo>
                    <a:lnTo>
                      <a:pt x="1463" y="106975"/>
                    </a:lnTo>
                    <a:lnTo>
                      <a:pt x="2560" y="108072"/>
                    </a:lnTo>
                    <a:lnTo>
                      <a:pt x="2560" y="110084"/>
                    </a:lnTo>
                    <a:lnTo>
                      <a:pt x="183" y="113192"/>
                    </a:lnTo>
                    <a:lnTo>
                      <a:pt x="0" y="116301"/>
                    </a:lnTo>
                    <a:lnTo>
                      <a:pt x="7497" y="121238"/>
                    </a:lnTo>
                    <a:lnTo>
                      <a:pt x="12801" y="125810"/>
                    </a:lnTo>
                    <a:lnTo>
                      <a:pt x="16824" y="128187"/>
                    </a:lnTo>
                    <a:lnTo>
                      <a:pt x="19567" y="133856"/>
                    </a:lnTo>
                    <a:lnTo>
                      <a:pt x="22127" y="135502"/>
                    </a:lnTo>
                    <a:lnTo>
                      <a:pt x="24687" y="129102"/>
                    </a:lnTo>
                    <a:lnTo>
                      <a:pt x="23773" y="124530"/>
                    </a:lnTo>
                    <a:lnTo>
                      <a:pt x="25784" y="118495"/>
                    </a:lnTo>
                    <a:lnTo>
                      <a:pt x="29075" y="116118"/>
                    </a:lnTo>
                    <a:lnTo>
                      <a:pt x="32184" y="112095"/>
                    </a:lnTo>
                    <a:lnTo>
                      <a:pt x="35476" y="115021"/>
                    </a:lnTo>
                    <a:lnTo>
                      <a:pt x="42241" y="115753"/>
                    </a:lnTo>
                    <a:lnTo>
                      <a:pt x="44985" y="120507"/>
                    </a:lnTo>
                    <a:lnTo>
                      <a:pt x="49739" y="122336"/>
                    </a:lnTo>
                    <a:lnTo>
                      <a:pt x="55225" y="128736"/>
                    </a:lnTo>
                    <a:lnTo>
                      <a:pt x="56139" y="129467"/>
                    </a:lnTo>
                    <a:lnTo>
                      <a:pt x="57968" y="129650"/>
                    </a:lnTo>
                    <a:lnTo>
                      <a:pt x="59614" y="128553"/>
                    </a:lnTo>
                    <a:lnTo>
                      <a:pt x="59979" y="124713"/>
                    </a:lnTo>
                    <a:lnTo>
                      <a:pt x="67843" y="122518"/>
                    </a:lnTo>
                    <a:lnTo>
                      <a:pt x="69488" y="122884"/>
                    </a:lnTo>
                    <a:lnTo>
                      <a:pt x="72231" y="125810"/>
                    </a:lnTo>
                    <a:lnTo>
                      <a:pt x="73511" y="125627"/>
                    </a:lnTo>
                    <a:lnTo>
                      <a:pt x="73511" y="123798"/>
                    </a:lnTo>
                    <a:lnTo>
                      <a:pt x="76986" y="121970"/>
                    </a:lnTo>
                    <a:lnTo>
                      <a:pt x="84483" y="123250"/>
                    </a:lnTo>
                    <a:lnTo>
                      <a:pt x="86129" y="121604"/>
                    </a:lnTo>
                    <a:lnTo>
                      <a:pt x="93077" y="122701"/>
                    </a:lnTo>
                    <a:lnTo>
                      <a:pt x="97832" y="121970"/>
                    </a:lnTo>
                    <a:lnTo>
                      <a:pt x="100758" y="123250"/>
                    </a:lnTo>
                    <a:lnTo>
                      <a:pt x="100758" y="113375"/>
                    </a:lnTo>
                    <a:lnTo>
                      <a:pt x="106427" y="102769"/>
                    </a:lnTo>
                    <a:lnTo>
                      <a:pt x="111730" y="98015"/>
                    </a:lnTo>
                    <a:lnTo>
                      <a:pt x="104964" y="91066"/>
                    </a:lnTo>
                    <a:lnTo>
                      <a:pt x="100758" y="85214"/>
                    </a:lnTo>
                    <a:lnTo>
                      <a:pt x="99661" y="76437"/>
                    </a:lnTo>
                    <a:lnTo>
                      <a:pt x="101123" y="67842"/>
                    </a:lnTo>
                    <a:lnTo>
                      <a:pt x="108987" y="64551"/>
                    </a:lnTo>
                    <a:lnTo>
                      <a:pt x="104415" y="63636"/>
                    </a:lnTo>
                    <a:lnTo>
                      <a:pt x="100758" y="57053"/>
                    </a:lnTo>
                    <a:lnTo>
                      <a:pt x="105513" y="52665"/>
                    </a:lnTo>
                    <a:lnTo>
                      <a:pt x="102221" y="48093"/>
                    </a:lnTo>
                    <a:lnTo>
                      <a:pt x="96918" y="51750"/>
                    </a:lnTo>
                    <a:lnTo>
                      <a:pt x="83752" y="47544"/>
                    </a:lnTo>
                    <a:lnTo>
                      <a:pt x="76803" y="42790"/>
                    </a:lnTo>
                    <a:lnTo>
                      <a:pt x="76254" y="36573"/>
                    </a:lnTo>
                    <a:lnTo>
                      <a:pt x="74974" y="32733"/>
                    </a:lnTo>
                    <a:lnTo>
                      <a:pt x="71317" y="30538"/>
                    </a:lnTo>
                    <a:lnTo>
                      <a:pt x="66380" y="29441"/>
                    </a:lnTo>
                    <a:lnTo>
                      <a:pt x="62173" y="24138"/>
                    </a:lnTo>
                    <a:lnTo>
                      <a:pt x="60162" y="16641"/>
                    </a:lnTo>
                    <a:lnTo>
                      <a:pt x="57419" y="11886"/>
                    </a:lnTo>
                    <a:lnTo>
                      <a:pt x="52665" y="6949"/>
                    </a:lnTo>
                    <a:lnTo>
                      <a:pt x="45899" y="4389"/>
                    </a:lnTo>
                    <a:lnTo>
                      <a:pt x="43705" y="2926"/>
                    </a:lnTo>
                    <a:lnTo>
                      <a:pt x="41510" y="0"/>
                    </a:lnTo>
                    <a:lnTo>
                      <a:pt x="35842" y="1646"/>
                    </a:lnTo>
                    <a:lnTo>
                      <a:pt x="30172" y="2012"/>
                    </a:lnTo>
                    <a:lnTo>
                      <a:pt x="22858" y="6035"/>
                    </a:lnTo>
                    <a:lnTo>
                      <a:pt x="16275" y="6217"/>
                    </a:lnTo>
                    <a:lnTo>
                      <a:pt x="13166" y="8595"/>
                    </a:lnTo>
                    <a:lnTo>
                      <a:pt x="6766" y="8960"/>
                    </a:lnTo>
                    <a:close/>
                  </a:path>
                </a:pathLst>
              </a:custGeom>
              <a:grpFill/>
              <a:ln w="18272" cap="flat">
                <a:noFill/>
                <a:prstDash val="solid"/>
                <a:miter/>
              </a:ln>
            </p:spPr>
            <p:txBody>
              <a:bodyPr rtlCol="0" anchor="ctr"/>
              <a:lstStyle/>
              <a:p>
                <a:endParaRPr lang="en-GB" sz="1463"/>
              </a:p>
            </p:txBody>
          </p:sp>
          <p:sp>
            <p:nvSpPr>
              <p:cNvPr id="790" name="Freeform: Shape 789">
                <a:extLst>
                  <a:ext uri="{FF2B5EF4-FFF2-40B4-BE49-F238E27FC236}">
                    <a16:creationId xmlns:a16="http://schemas.microsoft.com/office/drawing/2014/main" id="{A6AE3653-197C-FD1F-5255-1542EDFBC06A}"/>
                  </a:ext>
                </a:extLst>
              </p:cNvPr>
              <p:cNvSpPr/>
              <p:nvPr/>
            </p:nvSpPr>
            <p:spPr>
              <a:xfrm>
                <a:off x="6457258" y="3083604"/>
                <a:ext cx="111729" cy="135501"/>
              </a:xfrm>
              <a:custGeom>
                <a:avLst/>
                <a:gdLst>
                  <a:gd name="connsiteX0" fmla="*/ 6766 w 111729"/>
                  <a:gd name="connsiteY0" fmla="*/ 8960 h 135501"/>
                  <a:gd name="connsiteX1" fmla="*/ 10240 w 111729"/>
                  <a:gd name="connsiteY1" fmla="*/ 11886 h 135501"/>
                  <a:gd name="connsiteX2" fmla="*/ 10606 w 111729"/>
                  <a:gd name="connsiteY2" fmla="*/ 13349 h 135501"/>
                  <a:gd name="connsiteX3" fmla="*/ 9875 w 111729"/>
                  <a:gd name="connsiteY3" fmla="*/ 14263 h 135501"/>
                  <a:gd name="connsiteX4" fmla="*/ 10972 w 111729"/>
                  <a:gd name="connsiteY4" fmla="*/ 15178 h 135501"/>
                  <a:gd name="connsiteX5" fmla="*/ 11155 w 111729"/>
                  <a:gd name="connsiteY5" fmla="*/ 16641 h 135501"/>
                  <a:gd name="connsiteX6" fmla="*/ 9692 w 111729"/>
                  <a:gd name="connsiteY6" fmla="*/ 18286 h 135501"/>
                  <a:gd name="connsiteX7" fmla="*/ 10058 w 111729"/>
                  <a:gd name="connsiteY7" fmla="*/ 19201 h 135501"/>
                  <a:gd name="connsiteX8" fmla="*/ 11520 w 111729"/>
                  <a:gd name="connsiteY8" fmla="*/ 19932 h 135501"/>
                  <a:gd name="connsiteX9" fmla="*/ 12435 w 111729"/>
                  <a:gd name="connsiteY9" fmla="*/ 18835 h 135501"/>
                  <a:gd name="connsiteX10" fmla="*/ 13349 w 111729"/>
                  <a:gd name="connsiteY10" fmla="*/ 18835 h 135501"/>
                  <a:gd name="connsiteX11" fmla="*/ 14812 w 111729"/>
                  <a:gd name="connsiteY11" fmla="*/ 19932 h 135501"/>
                  <a:gd name="connsiteX12" fmla="*/ 14812 w 111729"/>
                  <a:gd name="connsiteY12" fmla="*/ 20481 h 135501"/>
                  <a:gd name="connsiteX13" fmla="*/ 13898 w 111729"/>
                  <a:gd name="connsiteY13" fmla="*/ 21212 h 135501"/>
                  <a:gd name="connsiteX14" fmla="*/ 12984 w 111729"/>
                  <a:gd name="connsiteY14" fmla="*/ 21212 h 135501"/>
                  <a:gd name="connsiteX15" fmla="*/ 12618 w 111729"/>
                  <a:gd name="connsiteY15" fmla="*/ 22126 h 135501"/>
                  <a:gd name="connsiteX16" fmla="*/ 13166 w 111729"/>
                  <a:gd name="connsiteY16" fmla="*/ 23041 h 135501"/>
                  <a:gd name="connsiteX17" fmla="*/ 12984 w 111729"/>
                  <a:gd name="connsiteY17" fmla="*/ 24138 h 135501"/>
                  <a:gd name="connsiteX18" fmla="*/ 12618 w 111729"/>
                  <a:gd name="connsiteY18" fmla="*/ 24869 h 135501"/>
                  <a:gd name="connsiteX19" fmla="*/ 13349 w 111729"/>
                  <a:gd name="connsiteY19" fmla="*/ 25601 h 135501"/>
                  <a:gd name="connsiteX20" fmla="*/ 14995 w 111729"/>
                  <a:gd name="connsiteY20" fmla="*/ 25601 h 135501"/>
                  <a:gd name="connsiteX21" fmla="*/ 15727 w 111729"/>
                  <a:gd name="connsiteY21" fmla="*/ 26332 h 135501"/>
                  <a:gd name="connsiteX22" fmla="*/ 17189 w 111729"/>
                  <a:gd name="connsiteY22" fmla="*/ 27430 h 135501"/>
                  <a:gd name="connsiteX23" fmla="*/ 19383 w 111729"/>
                  <a:gd name="connsiteY23" fmla="*/ 27247 h 135501"/>
                  <a:gd name="connsiteX24" fmla="*/ 21029 w 111729"/>
                  <a:gd name="connsiteY24" fmla="*/ 28161 h 135501"/>
                  <a:gd name="connsiteX25" fmla="*/ 23041 w 111729"/>
                  <a:gd name="connsiteY25" fmla="*/ 27795 h 135501"/>
                  <a:gd name="connsiteX26" fmla="*/ 23955 w 111729"/>
                  <a:gd name="connsiteY26" fmla="*/ 28344 h 135501"/>
                  <a:gd name="connsiteX27" fmla="*/ 24321 w 111729"/>
                  <a:gd name="connsiteY27" fmla="*/ 29075 h 135501"/>
                  <a:gd name="connsiteX28" fmla="*/ 22492 w 111729"/>
                  <a:gd name="connsiteY28" fmla="*/ 29990 h 135501"/>
                  <a:gd name="connsiteX29" fmla="*/ 20664 w 111729"/>
                  <a:gd name="connsiteY29" fmla="*/ 29807 h 135501"/>
                  <a:gd name="connsiteX30" fmla="*/ 19018 w 111729"/>
                  <a:gd name="connsiteY30" fmla="*/ 29441 h 135501"/>
                  <a:gd name="connsiteX31" fmla="*/ 17921 w 111729"/>
                  <a:gd name="connsiteY31" fmla="*/ 29624 h 135501"/>
                  <a:gd name="connsiteX32" fmla="*/ 17555 w 111729"/>
                  <a:gd name="connsiteY32" fmla="*/ 31453 h 135501"/>
                  <a:gd name="connsiteX33" fmla="*/ 16275 w 111729"/>
                  <a:gd name="connsiteY33" fmla="*/ 32733 h 135501"/>
                  <a:gd name="connsiteX34" fmla="*/ 17006 w 111729"/>
                  <a:gd name="connsiteY34" fmla="*/ 36573 h 135501"/>
                  <a:gd name="connsiteX35" fmla="*/ 17921 w 111729"/>
                  <a:gd name="connsiteY35" fmla="*/ 37121 h 135501"/>
                  <a:gd name="connsiteX36" fmla="*/ 17372 w 111729"/>
                  <a:gd name="connsiteY36" fmla="*/ 38950 h 135501"/>
                  <a:gd name="connsiteX37" fmla="*/ 23041 w 111729"/>
                  <a:gd name="connsiteY37" fmla="*/ 39316 h 135501"/>
                  <a:gd name="connsiteX38" fmla="*/ 24138 w 111729"/>
                  <a:gd name="connsiteY38" fmla="*/ 40596 h 135501"/>
                  <a:gd name="connsiteX39" fmla="*/ 23224 w 111729"/>
                  <a:gd name="connsiteY39" fmla="*/ 42059 h 135501"/>
                  <a:gd name="connsiteX40" fmla="*/ 23224 w 111729"/>
                  <a:gd name="connsiteY40" fmla="*/ 43704 h 135501"/>
                  <a:gd name="connsiteX41" fmla="*/ 21029 w 111729"/>
                  <a:gd name="connsiteY41" fmla="*/ 46813 h 135501"/>
                  <a:gd name="connsiteX42" fmla="*/ 18835 w 111729"/>
                  <a:gd name="connsiteY42" fmla="*/ 51019 h 135501"/>
                  <a:gd name="connsiteX43" fmla="*/ 17738 w 111729"/>
                  <a:gd name="connsiteY43" fmla="*/ 51567 h 135501"/>
                  <a:gd name="connsiteX44" fmla="*/ 17738 w 111729"/>
                  <a:gd name="connsiteY44" fmla="*/ 52848 h 135501"/>
                  <a:gd name="connsiteX45" fmla="*/ 18469 w 111729"/>
                  <a:gd name="connsiteY45" fmla="*/ 53579 h 135501"/>
                  <a:gd name="connsiteX46" fmla="*/ 17006 w 111729"/>
                  <a:gd name="connsiteY46" fmla="*/ 55773 h 135501"/>
                  <a:gd name="connsiteX47" fmla="*/ 17921 w 111729"/>
                  <a:gd name="connsiteY47" fmla="*/ 58333 h 135501"/>
                  <a:gd name="connsiteX48" fmla="*/ 19567 w 111729"/>
                  <a:gd name="connsiteY48" fmla="*/ 58699 h 135501"/>
                  <a:gd name="connsiteX49" fmla="*/ 20664 w 111729"/>
                  <a:gd name="connsiteY49" fmla="*/ 59613 h 135501"/>
                  <a:gd name="connsiteX50" fmla="*/ 22309 w 111729"/>
                  <a:gd name="connsiteY50" fmla="*/ 59065 h 135501"/>
                  <a:gd name="connsiteX51" fmla="*/ 23224 w 111729"/>
                  <a:gd name="connsiteY51" fmla="*/ 60345 h 135501"/>
                  <a:gd name="connsiteX52" fmla="*/ 23590 w 111729"/>
                  <a:gd name="connsiteY52" fmla="*/ 61808 h 135501"/>
                  <a:gd name="connsiteX53" fmla="*/ 25418 w 111729"/>
                  <a:gd name="connsiteY53" fmla="*/ 63271 h 135501"/>
                  <a:gd name="connsiteX54" fmla="*/ 26698 w 111729"/>
                  <a:gd name="connsiteY54" fmla="*/ 63088 h 135501"/>
                  <a:gd name="connsiteX55" fmla="*/ 27247 w 111729"/>
                  <a:gd name="connsiteY55" fmla="*/ 63636 h 135501"/>
                  <a:gd name="connsiteX56" fmla="*/ 27064 w 111729"/>
                  <a:gd name="connsiteY56" fmla="*/ 64551 h 135501"/>
                  <a:gd name="connsiteX57" fmla="*/ 28893 w 111729"/>
                  <a:gd name="connsiteY57" fmla="*/ 65831 h 135501"/>
                  <a:gd name="connsiteX58" fmla="*/ 30172 w 111729"/>
                  <a:gd name="connsiteY58" fmla="*/ 65831 h 135501"/>
                  <a:gd name="connsiteX59" fmla="*/ 30355 w 111729"/>
                  <a:gd name="connsiteY59" fmla="*/ 67294 h 135501"/>
                  <a:gd name="connsiteX60" fmla="*/ 28344 w 111729"/>
                  <a:gd name="connsiteY60" fmla="*/ 68939 h 135501"/>
                  <a:gd name="connsiteX61" fmla="*/ 24687 w 111729"/>
                  <a:gd name="connsiteY61" fmla="*/ 69305 h 135501"/>
                  <a:gd name="connsiteX62" fmla="*/ 22492 w 111729"/>
                  <a:gd name="connsiteY62" fmla="*/ 67842 h 135501"/>
                  <a:gd name="connsiteX63" fmla="*/ 21212 w 111729"/>
                  <a:gd name="connsiteY63" fmla="*/ 67842 h 135501"/>
                  <a:gd name="connsiteX64" fmla="*/ 20664 w 111729"/>
                  <a:gd name="connsiteY64" fmla="*/ 68574 h 135501"/>
                  <a:gd name="connsiteX65" fmla="*/ 21212 w 111729"/>
                  <a:gd name="connsiteY65" fmla="*/ 69305 h 135501"/>
                  <a:gd name="connsiteX66" fmla="*/ 24138 w 111729"/>
                  <a:gd name="connsiteY66" fmla="*/ 72048 h 135501"/>
                  <a:gd name="connsiteX67" fmla="*/ 27064 w 111729"/>
                  <a:gd name="connsiteY67" fmla="*/ 75705 h 135501"/>
                  <a:gd name="connsiteX68" fmla="*/ 27978 w 111729"/>
                  <a:gd name="connsiteY68" fmla="*/ 76254 h 135501"/>
                  <a:gd name="connsiteX69" fmla="*/ 27613 w 111729"/>
                  <a:gd name="connsiteY69" fmla="*/ 79180 h 135501"/>
                  <a:gd name="connsiteX70" fmla="*/ 27064 w 111729"/>
                  <a:gd name="connsiteY70" fmla="*/ 80460 h 135501"/>
                  <a:gd name="connsiteX71" fmla="*/ 25601 w 111729"/>
                  <a:gd name="connsiteY71" fmla="*/ 81009 h 135501"/>
                  <a:gd name="connsiteX72" fmla="*/ 24687 w 111729"/>
                  <a:gd name="connsiteY72" fmla="*/ 80094 h 135501"/>
                  <a:gd name="connsiteX73" fmla="*/ 23407 w 111729"/>
                  <a:gd name="connsiteY73" fmla="*/ 80094 h 135501"/>
                  <a:gd name="connsiteX74" fmla="*/ 22309 w 111729"/>
                  <a:gd name="connsiteY74" fmla="*/ 81740 h 135501"/>
                  <a:gd name="connsiteX75" fmla="*/ 20298 w 111729"/>
                  <a:gd name="connsiteY75" fmla="*/ 82654 h 135501"/>
                  <a:gd name="connsiteX76" fmla="*/ 18469 w 111729"/>
                  <a:gd name="connsiteY76" fmla="*/ 82654 h 135501"/>
                  <a:gd name="connsiteX77" fmla="*/ 17372 w 111729"/>
                  <a:gd name="connsiteY77" fmla="*/ 83203 h 135501"/>
                  <a:gd name="connsiteX78" fmla="*/ 16275 w 111729"/>
                  <a:gd name="connsiteY78" fmla="*/ 83203 h 135501"/>
                  <a:gd name="connsiteX79" fmla="*/ 15727 w 111729"/>
                  <a:gd name="connsiteY79" fmla="*/ 82106 h 135501"/>
                  <a:gd name="connsiteX80" fmla="*/ 14081 w 111729"/>
                  <a:gd name="connsiteY80" fmla="*/ 82289 h 135501"/>
                  <a:gd name="connsiteX81" fmla="*/ 12801 w 111729"/>
                  <a:gd name="connsiteY81" fmla="*/ 83569 h 135501"/>
                  <a:gd name="connsiteX82" fmla="*/ 13349 w 111729"/>
                  <a:gd name="connsiteY82" fmla="*/ 84849 h 135501"/>
                  <a:gd name="connsiteX83" fmla="*/ 14995 w 111729"/>
                  <a:gd name="connsiteY83" fmla="*/ 85397 h 135501"/>
                  <a:gd name="connsiteX84" fmla="*/ 15360 w 111729"/>
                  <a:gd name="connsiteY84" fmla="*/ 87592 h 135501"/>
                  <a:gd name="connsiteX85" fmla="*/ 16275 w 111729"/>
                  <a:gd name="connsiteY85" fmla="*/ 88689 h 135501"/>
                  <a:gd name="connsiteX86" fmla="*/ 16275 w 111729"/>
                  <a:gd name="connsiteY86" fmla="*/ 91066 h 135501"/>
                  <a:gd name="connsiteX87" fmla="*/ 15727 w 111729"/>
                  <a:gd name="connsiteY87" fmla="*/ 91797 h 135501"/>
                  <a:gd name="connsiteX88" fmla="*/ 14446 w 111729"/>
                  <a:gd name="connsiteY88" fmla="*/ 91797 h 135501"/>
                  <a:gd name="connsiteX89" fmla="*/ 13715 w 111729"/>
                  <a:gd name="connsiteY89" fmla="*/ 91066 h 135501"/>
                  <a:gd name="connsiteX90" fmla="*/ 13166 w 111729"/>
                  <a:gd name="connsiteY90" fmla="*/ 88872 h 135501"/>
                  <a:gd name="connsiteX91" fmla="*/ 12435 w 111729"/>
                  <a:gd name="connsiteY91" fmla="*/ 88140 h 135501"/>
                  <a:gd name="connsiteX92" fmla="*/ 10240 w 111729"/>
                  <a:gd name="connsiteY92" fmla="*/ 88140 h 135501"/>
                  <a:gd name="connsiteX93" fmla="*/ 6400 w 111729"/>
                  <a:gd name="connsiteY93" fmla="*/ 91249 h 135501"/>
                  <a:gd name="connsiteX94" fmla="*/ 5669 w 111729"/>
                  <a:gd name="connsiteY94" fmla="*/ 93443 h 135501"/>
                  <a:gd name="connsiteX95" fmla="*/ 4938 w 111729"/>
                  <a:gd name="connsiteY95" fmla="*/ 94357 h 135501"/>
                  <a:gd name="connsiteX96" fmla="*/ 4938 w 111729"/>
                  <a:gd name="connsiteY96" fmla="*/ 97466 h 135501"/>
                  <a:gd name="connsiteX97" fmla="*/ 4023 w 111729"/>
                  <a:gd name="connsiteY97" fmla="*/ 98198 h 135501"/>
                  <a:gd name="connsiteX98" fmla="*/ 2012 w 111729"/>
                  <a:gd name="connsiteY98" fmla="*/ 98198 h 135501"/>
                  <a:gd name="connsiteX99" fmla="*/ 732 w 111729"/>
                  <a:gd name="connsiteY99" fmla="*/ 99478 h 135501"/>
                  <a:gd name="connsiteX100" fmla="*/ 549 w 111729"/>
                  <a:gd name="connsiteY100" fmla="*/ 103318 h 135501"/>
                  <a:gd name="connsiteX101" fmla="*/ 0 w 111729"/>
                  <a:gd name="connsiteY101" fmla="*/ 103684 h 135501"/>
                  <a:gd name="connsiteX102" fmla="*/ 183 w 111729"/>
                  <a:gd name="connsiteY102" fmla="*/ 104964 h 135501"/>
                  <a:gd name="connsiteX103" fmla="*/ 1463 w 111729"/>
                  <a:gd name="connsiteY103" fmla="*/ 106975 h 135501"/>
                  <a:gd name="connsiteX104" fmla="*/ 2560 w 111729"/>
                  <a:gd name="connsiteY104" fmla="*/ 108072 h 135501"/>
                  <a:gd name="connsiteX105" fmla="*/ 2560 w 111729"/>
                  <a:gd name="connsiteY105" fmla="*/ 110084 h 135501"/>
                  <a:gd name="connsiteX106" fmla="*/ 183 w 111729"/>
                  <a:gd name="connsiteY106" fmla="*/ 113192 h 135501"/>
                  <a:gd name="connsiteX107" fmla="*/ 0 w 111729"/>
                  <a:gd name="connsiteY107" fmla="*/ 116301 h 135501"/>
                  <a:gd name="connsiteX108" fmla="*/ 7497 w 111729"/>
                  <a:gd name="connsiteY108" fmla="*/ 121238 h 135501"/>
                  <a:gd name="connsiteX109" fmla="*/ 12801 w 111729"/>
                  <a:gd name="connsiteY109" fmla="*/ 125810 h 135501"/>
                  <a:gd name="connsiteX110" fmla="*/ 16824 w 111729"/>
                  <a:gd name="connsiteY110" fmla="*/ 128187 h 135501"/>
                  <a:gd name="connsiteX111" fmla="*/ 19567 w 111729"/>
                  <a:gd name="connsiteY111" fmla="*/ 133856 h 135501"/>
                  <a:gd name="connsiteX112" fmla="*/ 22127 w 111729"/>
                  <a:gd name="connsiteY112" fmla="*/ 135502 h 135501"/>
                  <a:gd name="connsiteX113" fmla="*/ 24687 w 111729"/>
                  <a:gd name="connsiteY113" fmla="*/ 129102 h 135501"/>
                  <a:gd name="connsiteX114" fmla="*/ 23773 w 111729"/>
                  <a:gd name="connsiteY114" fmla="*/ 124530 h 135501"/>
                  <a:gd name="connsiteX115" fmla="*/ 25784 w 111729"/>
                  <a:gd name="connsiteY115" fmla="*/ 118495 h 135501"/>
                  <a:gd name="connsiteX116" fmla="*/ 29075 w 111729"/>
                  <a:gd name="connsiteY116" fmla="*/ 116118 h 135501"/>
                  <a:gd name="connsiteX117" fmla="*/ 32184 w 111729"/>
                  <a:gd name="connsiteY117" fmla="*/ 112095 h 135501"/>
                  <a:gd name="connsiteX118" fmla="*/ 35476 w 111729"/>
                  <a:gd name="connsiteY118" fmla="*/ 115021 h 135501"/>
                  <a:gd name="connsiteX119" fmla="*/ 42241 w 111729"/>
                  <a:gd name="connsiteY119" fmla="*/ 115753 h 135501"/>
                  <a:gd name="connsiteX120" fmla="*/ 44985 w 111729"/>
                  <a:gd name="connsiteY120" fmla="*/ 120507 h 135501"/>
                  <a:gd name="connsiteX121" fmla="*/ 49739 w 111729"/>
                  <a:gd name="connsiteY121" fmla="*/ 122336 h 135501"/>
                  <a:gd name="connsiteX122" fmla="*/ 55225 w 111729"/>
                  <a:gd name="connsiteY122" fmla="*/ 128736 h 135501"/>
                  <a:gd name="connsiteX123" fmla="*/ 56139 w 111729"/>
                  <a:gd name="connsiteY123" fmla="*/ 129467 h 135501"/>
                  <a:gd name="connsiteX124" fmla="*/ 57968 w 111729"/>
                  <a:gd name="connsiteY124" fmla="*/ 129650 h 135501"/>
                  <a:gd name="connsiteX125" fmla="*/ 59614 w 111729"/>
                  <a:gd name="connsiteY125" fmla="*/ 128553 h 135501"/>
                  <a:gd name="connsiteX126" fmla="*/ 59979 w 111729"/>
                  <a:gd name="connsiteY126" fmla="*/ 124713 h 135501"/>
                  <a:gd name="connsiteX127" fmla="*/ 67843 w 111729"/>
                  <a:gd name="connsiteY127" fmla="*/ 122518 h 135501"/>
                  <a:gd name="connsiteX128" fmla="*/ 69488 w 111729"/>
                  <a:gd name="connsiteY128" fmla="*/ 122884 h 135501"/>
                  <a:gd name="connsiteX129" fmla="*/ 72231 w 111729"/>
                  <a:gd name="connsiteY129" fmla="*/ 125810 h 135501"/>
                  <a:gd name="connsiteX130" fmla="*/ 73511 w 111729"/>
                  <a:gd name="connsiteY130" fmla="*/ 125627 h 135501"/>
                  <a:gd name="connsiteX131" fmla="*/ 73511 w 111729"/>
                  <a:gd name="connsiteY131" fmla="*/ 123798 h 135501"/>
                  <a:gd name="connsiteX132" fmla="*/ 76986 w 111729"/>
                  <a:gd name="connsiteY132" fmla="*/ 121970 h 135501"/>
                  <a:gd name="connsiteX133" fmla="*/ 84483 w 111729"/>
                  <a:gd name="connsiteY133" fmla="*/ 123250 h 135501"/>
                  <a:gd name="connsiteX134" fmla="*/ 86129 w 111729"/>
                  <a:gd name="connsiteY134" fmla="*/ 121604 h 135501"/>
                  <a:gd name="connsiteX135" fmla="*/ 93077 w 111729"/>
                  <a:gd name="connsiteY135" fmla="*/ 122701 h 135501"/>
                  <a:gd name="connsiteX136" fmla="*/ 97832 w 111729"/>
                  <a:gd name="connsiteY136" fmla="*/ 121970 h 135501"/>
                  <a:gd name="connsiteX137" fmla="*/ 100758 w 111729"/>
                  <a:gd name="connsiteY137" fmla="*/ 123250 h 135501"/>
                  <a:gd name="connsiteX138" fmla="*/ 100758 w 111729"/>
                  <a:gd name="connsiteY138" fmla="*/ 113375 h 135501"/>
                  <a:gd name="connsiteX139" fmla="*/ 106427 w 111729"/>
                  <a:gd name="connsiteY139" fmla="*/ 102769 h 135501"/>
                  <a:gd name="connsiteX140" fmla="*/ 111730 w 111729"/>
                  <a:gd name="connsiteY140" fmla="*/ 98015 h 135501"/>
                  <a:gd name="connsiteX141" fmla="*/ 104964 w 111729"/>
                  <a:gd name="connsiteY141" fmla="*/ 91066 h 135501"/>
                  <a:gd name="connsiteX142" fmla="*/ 100758 w 111729"/>
                  <a:gd name="connsiteY142" fmla="*/ 85214 h 135501"/>
                  <a:gd name="connsiteX143" fmla="*/ 99661 w 111729"/>
                  <a:gd name="connsiteY143" fmla="*/ 76437 h 135501"/>
                  <a:gd name="connsiteX144" fmla="*/ 101123 w 111729"/>
                  <a:gd name="connsiteY144" fmla="*/ 67842 h 135501"/>
                  <a:gd name="connsiteX145" fmla="*/ 108987 w 111729"/>
                  <a:gd name="connsiteY145" fmla="*/ 64551 h 135501"/>
                  <a:gd name="connsiteX146" fmla="*/ 104415 w 111729"/>
                  <a:gd name="connsiteY146" fmla="*/ 63636 h 135501"/>
                  <a:gd name="connsiteX147" fmla="*/ 100758 w 111729"/>
                  <a:gd name="connsiteY147" fmla="*/ 57053 h 135501"/>
                  <a:gd name="connsiteX148" fmla="*/ 105513 w 111729"/>
                  <a:gd name="connsiteY148" fmla="*/ 52665 h 135501"/>
                  <a:gd name="connsiteX149" fmla="*/ 102221 w 111729"/>
                  <a:gd name="connsiteY149" fmla="*/ 48093 h 135501"/>
                  <a:gd name="connsiteX150" fmla="*/ 96918 w 111729"/>
                  <a:gd name="connsiteY150" fmla="*/ 51750 h 135501"/>
                  <a:gd name="connsiteX151" fmla="*/ 83752 w 111729"/>
                  <a:gd name="connsiteY151" fmla="*/ 47544 h 135501"/>
                  <a:gd name="connsiteX152" fmla="*/ 76803 w 111729"/>
                  <a:gd name="connsiteY152" fmla="*/ 42790 h 135501"/>
                  <a:gd name="connsiteX153" fmla="*/ 76254 w 111729"/>
                  <a:gd name="connsiteY153" fmla="*/ 36573 h 135501"/>
                  <a:gd name="connsiteX154" fmla="*/ 74974 w 111729"/>
                  <a:gd name="connsiteY154" fmla="*/ 32733 h 135501"/>
                  <a:gd name="connsiteX155" fmla="*/ 71317 w 111729"/>
                  <a:gd name="connsiteY155" fmla="*/ 30538 h 135501"/>
                  <a:gd name="connsiteX156" fmla="*/ 66380 w 111729"/>
                  <a:gd name="connsiteY156" fmla="*/ 29441 h 135501"/>
                  <a:gd name="connsiteX157" fmla="*/ 62173 w 111729"/>
                  <a:gd name="connsiteY157" fmla="*/ 24138 h 135501"/>
                  <a:gd name="connsiteX158" fmla="*/ 60162 w 111729"/>
                  <a:gd name="connsiteY158" fmla="*/ 16641 h 135501"/>
                  <a:gd name="connsiteX159" fmla="*/ 57419 w 111729"/>
                  <a:gd name="connsiteY159" fmla="*/ 11886 h 135501"/>
                  <a:gd name="connsiteX160" fmla="*/ 52665 w 111729"/>
                  <a:gd name="connsiteY160" fmla="*/ 6949 h 135501"/>
                  <a:gd name="connsiteX161" fmla="*/ 45899 w 111729"/>
                  <a:gd name="connsiteY161" fmla="*/ 4389 h 135501"/>
                  <a:gd name="connsiteX162" fmla="*/ 43705 w 111729"/>
                  <a:gd name="connsiteY162" fmla="*/ 2926 h 135501"/>
                  <a:gd name="connsiteX163" fmla="*/ 41510 w 111729"/>
                  <a:gd name="connsiteY163" fmla="*/ 0 h 135501"/>
                  <a:gd name="connsiteX164" fmla="*/ 35842 w 111729"/>
                  <a:gd name="connsiteY164" fmla="*/ 1646 h 135501"/>
                  <a:gd name="connsiteX165" fmla="*/ 30172 w 111729"/>
                  <a:gd name="connsiteY165" fmla="*/ 2012 h 135501"/>
                  <a:gd name="connsiteX166" fmla="*/ 22858 w 111729"/>
                  <a:gd name="connsiteY166" fmla="*/ 6035 h 135501"/>
                  <a:gd name="connsiteX167" fmla="*/ 16275 w 111729"/>
                  <a:gd name="connsiteY167" fmla="*/ 6217 h 135501"/>
                  <a:gd name="connsiteX168" fmla="*/ 13166 w 111729"/>
                  <a:gd name="connsiteY168" fmla="*/ 8595 h 135501"/>
                  <a:gd name="connsiteX169" fmla="*/ 6766 w 111729"/>
                  <a:gd name="connsiteY169" fmla="*/ 8960 h 13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Lst>
                <a:rect l="l" t="t" r="r" b="b"/>
                <a:pathLst>
                  <a:path w="111729" h="135501">
                    <a:moveTo>
                      <a:pt x="6766" y="8960"/>
                    </a:moveTo>
                    <a:lnTo>
                      <a:pt x="10240" y="11886"/>
                    </a:lnTo>
                    <a:lnTo>
                      <a:pt x="10606" y="13349"/>
                    </a:lnTo>
                    <a:lnTo>
                      <a:pt x="9875" y="14263"/>
                    </a:lnTo>
                    <a:lnTo>
                      <a:pt x="10972" y="15178"/>
                    </a:lnTo>
                    <a:lnTo>
                      <a:pt x="11155" y="16641"/>
                    </a:lnTo>
                    <a:lnTo>
                      <a:pt x="9692" y="18286"/>
                    </a:lnTo>
                    <a:lnTo>
                      <a:pt x="10058" y="19201"/>
                    </a:lnTo>
                    <a:lnTo>
                      <a:pt x="11520" y="19932"/>
                    </a:lnTo>
                    <a:lnTo>
                      <a:pt x="12435" y="18835"/>
                    </a:lnTo>
                    <a:lnTo>
                      <a:pt x="13349" y="18835"/>
                    </a:lnTo>
                    <a:lnTo>
                      <a:pt x="14812" y="19932"/>
                    </a:lnTo>
                    <a:lnTo>
                      <a:pt x="14812" y="20481"/>
                    </a:lnTo>
                    <a:lnTo>
                      <a:pt x="13898" y="21212"/>
                    </a:lnTo>
                    <a:lnTo>
                      <a:pt x="12984" y="21212"/>
                    </a:lnTo>
                    <a:lnTo>
                      <a:pt x="12618" y="22126"/>
                    </a:lnTo>
                    <a:lnTo>
                      <a:pt x="13166" y="23041"/>
                    </a:lnTo>
                    <a:lnTo>
                      <a:pt x="12984" y="24138"/>
                    </a:lnTo>
                    <a:lnTo>
                      <a:pt x="12618" y="24869"/>
                    </a:lnTo>
                    <a:lnTo>
                      <a:pt x="13349" y="25601"/>
                    </a:lnTo>
                    <a:lnTo>
                      <a:pt x="14995" y="25601"/>
                    </a:lnTo>
                    <a:lnTo>
                      <a:pt x="15727" y="26332"/>
                    </a:lnTo>
                    <a:lnTo>
                      <a:pt x="17189" y="27430"/>
                    </a:lnTo>
                    <a:lnTo>
                      <a:pt x="19383" y="27247"/>
                    </a:lnTo>
                    <a:lnTo>
                      <a:pt x="21029" y="28161"/>
                    </a:lnTo>
                    <a:lnTo>
                      <a:pt x="23041" y="27795"/>
                    </a:lnTo>
                    <a:lnTo>
                      <a:pt x="23955" y="28344"/>
                    </a:lnTo>
                    <a:lnTo>
                      <a:pt x="24321" y="29075"/>
                    </a:lnTo>
                    <a:lnTo>
                      <a:pt x="22492" y="29990"/>
                    </a:lnTo>
                    <a:lnTo>
                      <a:pt x="20664" y="29807"/>
                    </a:lnTo>
                    <a:lnTo>
                      <a:pt x="19018" y="29441"/>
                    </a:lnTo>
                    <a:lnTo>
                      <a:pt x="17921" y="29624"/>
                    </a:lnTo>
                    <a:lnTo>
                      <a:pt x="17555" y="31453"/>
                    </a:lnTo>
                    <a:lnTo>
                      <a:pt x="16275" y="32733"/>
                    </a:lnTo>
                    <a:lnTo>
                      <a:pt x="17006" y="36573"/>
                    </a:lnTo>
                    <a:lnTo>
                      <a:pt x="17921" y="37121"/>
                    </a:lnTo>
                    <a:lnTo>
                      <a:pt x="17372" y="38950"/>
                    </a:lnTo>
                    <a:lnTo>
                      <a:pt x="23041" y="39316"/>
                    </a:lnTo>
                    <a:lnTo>
                      <a:pt x="24138" y="40596"/>
                    </a:lnTo>
                    <a:lnTo>
                      <a:pt x="23224" y="42059"/>
                    </a:lnTo>
                    <a:lnTo>
                      <a:pt x="23224" y="43704"/>
                    </a:lnTo>
                    <a:lnTo>
                      <a:pt x="21029" y="46813"/>
                    </a:lnTo>
                    <a:lnTo>
                      <a:pt x="18835" y="51019"/>
                    </a:lnTo>
                    <a:lnTo>
                      <a:pt x="17738" y="51567"/>
                    </a:lnTo>
                    <a:lnTo>
                      <a:pt x="17738" y="52848"/>
                    </a:lnTo>
                    <a:lnTo>
                      <a:pt x="18469" y="53579"/>
                    </a:lnTo>
                    <a:lnTo>
                      <a:pt x="17006" y="55773"/>
                    </a:lnTo>
                    <a:lnTo>
                      <a:pt x="17921" y="58333"/>
                    </a:lnTo>
                    <a:lnTo>
                      <a:pt x="19567" y="58699"/>
                    </a:lnTo>
                    <a:lnTo>
                      <a:pt x="20664" y="59613"/>
                    </a:lnTo>
                    <a:lnTo>
                      <a:pt x="22309" y="59065"/>
                    </a:lnTo>
                    <a:lnTo>
                      <a:pt x="23224" y="60345"/>
                    </a:lnTo>
                    <a:lnTo>
                      <a:pt x="23590" y="61808"/>
                    </a:lnTo>
                    <a:lnTo>
                      <a:pt x="25418" y="63271"/>
                    </a:lnTo>
                    <a:lnTo>
                      <a:pt x="26698" y="63088"/>
                    </a:lnTo>
                    <a:lnTo>
                      <a:pt x="27247" y="63636"/>
                    </a:lnTo>
                    <a:lnTo>
                      <a:pt x="27064" y="64551"/>
                    </a:lnTo>
                    <a:lnTo>
                      <a:pt x="28893" y="65831"/>
                    </a:lnTo>
                    <a:lnTo>
                      <a:pt x="30172" y="65831"/>
                    </a:lnTo>
                    <a:lnTo>
                      <a:pt x="30355" y="67294"/>
                    </a:lnTo>
                    <a:lnTo>
                      <a:pt x="28344" y="68939"/>
                    </a:lnTo>
                    <a:lnTo>
                      <a:pt x="24687" y="69305"/>
                    </a:lnTo>
                    <a:lnTo>
                      <a:pt x="22492" y="67842"/>
                    </a:lnTo>
                    <a:lnTo>
                      <a:pt x="21212" y="67842"/>
                    </a:lnTo>
                    <a:lnTo>
                      <a:pt x="20664" y="68574"/>
                    </a:lnTo>
                    <a:lnTo>
                      <a:pt x="21212" y="69305"/>
                    </a:lnTo>
                    <a:lnTo>
                      <a:pt x="24138" y="72048"/>
                    </a:lnTo>
                    <a:lnTo>
                      <a:pt x="27064" y="75705"/>
                    </a:lnTo>
                    <a:lnTo>
                      <a:pt x="27978" y="76254"/>
                    </a:lnTo>
                    <a:lnTo>
                      <a:pt x="27613" y="79180"/>
                    </a:lnTo>
                    <a:lnTo>
                      <a:pt x="27064" y="80460"/>
                    </a:lnTo>
                    <a:lnTo>
                      <a:pt x="25601" y="81009"/>
                    </a:lnTo>
                    <a:lnTo>
                      <a:pt x="24687" y="80094"/>
                    </a:lnTo>
                    <a:lnTo>
                      <a:pt x="23407" y="80094"/>
                    </a:lnTo>
                    <a:lnTo>
                      <a:pt x="22309" y="81740"/>
                    </a:lnTo>
                    <a:lnTo>
                      <a:pt x="20298" y="82654"/>
                    </a:lnTo>
                    <a:lnTo>
                      <a:pt x="18469" y="82654"/>
                    </a:lnTo>
                    <a:lnTo>
                      <a:pt x="17372" y="83203"/>
                    </a:lnTo>
                    <a:lnTo>
                      <a:pt x="16275" y="83203"/>
                    </a:lnTo>
                    <a:lnTo>
                      <a:pt x="15727" y="82106"/>
                    </a:lnTo>
                    <a:lnTo>
                      <a:pt x="14081" y="82289"/>
                    </a:lnTo>
                    <a:lnTo>
                      <a:pt x="12801" y="83569"/>
                    </a:lnTo>
                    <a:lnTo>
                      <a:pt x="13349" y="84849"/>
                    </a:lnTo>
                    <a:lnTo>
                      <a:pt x="14995" y="85397"/>
                    </a:lnTo>
                    <a:lnTo>
                      <a:pt x="15360" y="87592"/>
                    </a:lnTo>
                    <a:lnTo>
                      <a:pt x="16275" y="88689"/>
                    </a:lnTo>
                    <a:lnTo>
                      <a:pt x="16275" y="91066"/>
                    </a:lnTo>
                    <a:lnTo>
                      <a:pt x="15727" y="91797"/>
                    </a:lnTo>
                    <a:lnTo>
                      <a:pt x="14446" y="91797"/>
                    </a:lnTo>
                    <a:lnTo>
                      <a:pt x="13715" y="91066"/>
                    </a:lnTo>
                    <a:lnTo>
                      <a:pt x="13166" y="88872"/>
                    </a:lnTo>
                    <a:lnTo>
                      <a:pt x="12435" y="88140"/>
                    </a:lnTo>
                    <a:lnTo>
                      <a:pt x="10240" y="88140"/>
                    </a:lnTo>
                    <a:lnTo>
                      <a:pt x="6400" y="91249"/>
                    </a:lnTo>
                    <a:lnTo>
                      <a:pt x="5669" y="93443"/>
                    </a:lnTo>
                    <a:lnTo>
                      <a:pt x="4938" y="94357"/>
                    </a:lnTo>
                    <a:lnTo>
                      <a:pt x="4938" y="97466"/>
                    </a:lnTo>
                    <a:lnTo>
                      <a:pt x="4023" y="98198"/>
                    </a:lnTo>
                    <a:lnTo>
                      <a:pt x="2012" y="98198"/>
                    </a:lnTo>
                    <a:lnTo>
                      <a:pt x="732" y="99478"/>
                    </a:lnTo>
                    <a:lnTo>
                      <a:pt x="549" y="103318"/>
                    </a:lnTo>
                    <a:lnTo>
                      <a:pt x="0" y="103684"/>
                    </a:lnTo>
                    <a:lnTo>
                      <a:pt x="183" y="104964"/>
                    </a:lnTo>
                    <a:lnTo>
                      <a:pt x="1463" y="106975"/>
                    </a:lnTo>
                    <a:lnTo>
                      <a:pt x="2560" y="108072"/>
                    </a:lnTo>
                    <a:lnTo>
                      <a:pt x="2560" y="110084"/>
                    </a:lnTo>
                    <a:lnTo>
                      <a:pt x="183" y="113192"/>
                    </a:lnTo>
                    <a:lnTo>
                      <a:pt x="0" y="116301"/>
                    </a:lnTo>
                    <a:lnTo>
                      <a:pt x="7497" y="121238"/>
                    </a:lnTo>
                    <a:lnTo>
                      <a:pt x="12801" y="125810"/>
                    </a:lnTo>
                    <a:lnTo>
                      <a:pt x="16824" y="128187"/>
                    </a:lnTo>
                    <a:lnTo>
                      <a:pt x="19567" y="133856"/>
                    </a:lnTo>
                    <a:lnTo>
                      <a:pt x="22127" y="135502"/>
                    </a:lnTo>
                    <a:lnTo>
                      <a:pt x="24687" y="129102"/>
                    </a:lnTo>
                    <a:lnTo>
                      <a:pt x="23773" y="124530"/>
                    </a:lnTo>
                    <a:lnTo>
                      <a:pt x="25784" y="118495"/>
                    </a:lnTo>
                    <a:lnTo>
                      <a:pt x="29075" y="116118"/>
                    </a:lnTo>
                    <a:lnTo>
                      <a:pt x="32184" y="112095"/>
                    </a:lnTo>
                    <a:lnTo>
                      <a:pt x="35476" y="115021"/>
                    </a:lnTo>
                    <a:lnTo>
                      <a:pt x="42241" y="115753"/>
                    </a:lnTo>
                    <a:lnTo>
                      <a:pt x="44985" y="120507"/>
                    </a:lnTo>
                    <a:lnTo>
                      <a:pt x="49739" y="122336"/>
                    </a:lnTo>
                    <a:lnTo>
                      <a:pt x="55225" y="128736"/>
                    </a:lnTo>
                    <a:lnTo>
                      <a:pt x="56139" y="129467"/>
                    </a:lnTo>
                    <a:lnTo>
                      <a:pt x="57968" y="129650"/>
                    </a:lnTo>
                    <a:lnTo>
                      <a:pt x="59614" y="128553"/>
                    </a:lnTo>
                    <a:lnTo>
                      <a:pt x="59979" y="124713"/>
                    </a:lnTo>
                    <a:lnTo>
                      <a:pt x="67843" y="122518"/>
                    </a:lnTo>
                    <a:lnTo>
                      <a:pt x="69488" y="122884"/>
                    </a:lnTo>
                    <a:lnTo>
                      <a:pt x="72231" y="125810"/>
                    </a:lnTo>
                    <a:lnTo>
                      <a:pt x="73511" y="125627"/>
                    </a:lnTo>
                    <a:lnTo>
                      <a:pt x="73511" y="123798"/>
                    </a:lnTo>
                    <a:lnTo>
                      <a:pt x="76986" y="121970"/>
                    </a:lnTo>
                    <a:lnTo>
                      <a:pt x="84483" y="123250"/>
                    </a:lnTo>
                    <a:lnTo>
                      <a:pt x="86129" y="121604"/>
                    </a:lnTo>
                    <a:lnTo>
                      <a:pt x="93077" y="122701"/>
                    </a:lnTo>
                    <a:lnTo>
                      <a:pt x="97832" y="121970"/>
                    </a:lnTo>
                    <a:lnTo>
                      <a:pt x="100758" y="123250"/>
                    </a:lnTo>
                    <a:lnTo>
                      <a:pt x="100758" y="113375"/>
                    </a:lnTo>
                    <a:lnTo>
                      <a:pt x="106427" y="102769"/>
                    </a:lnTo>
                    <a:lnTo>
                      <a:pt x="111730" y="98015"/>
                    </a:lnTo>
                    <a:lnTo>
                      <a:pt x="104964" y="91066"/>
                    </a:lnTo>
                    <a:lnTo>
                      <a:pt x="100758" y="85214"/>
                    </a:lnTo>
                    <a:lnTo>
                      <a:pt x="99661" y="76437"/>
                    </a:lnTo>
                    <a:lnTo>
                      <a:pt x="101123" y="67842"/>
                    </a:lnTo>
                    <a:lnTo>
                      <a:pt x="108987" y="64551"/>
                    </a:lnTo>
                    <a:lnTo>
                      <a:pt x="104415" y="63636"/>
                    </a:lnTo>
                    <a:lnTo>
                      <a:pt x="100758" y="57053"/>
                    </a:lnTo>
                    <a:lnTo>
                      <a:pt x="105513" y="52665"/>
                    </a:lnTo>
                    <a:lnTo>
                      <a:pt x="102221" y="48093"/>
                    </a:lnTo>
                    <a:lnTo>
                      <a:pt x="96918" y="51750"/>
                    </a:lnTo>
                    <a:lnTo>
                      <a:pt x="83752" y="47544"/>
                    </a:lnTo>
                    <a:lnTo>
                      <a:pt x="76803" y="42790"/>
                    </a:lnTo>
                    <a:lnTo>
                      <a:pt x="76254" y="36573"/>
                    </a:lnTo>
                    <a:lnTo>
                      <a:pt x="74974" y="32733"/>
                    </a:lnTo>
                    <a:lnTo>
                      <a:pt x="71317" y="30538"/>
                    </a:lnTo>
                    <a:lnTo>
                      <a:pt x="66380" y="29441"/>
                    </a:lnTo>
                    <a:lnTo>
                      <a:pt x="62173" y="24138"/>
                    </a:lnTo>
                    <a:lnTo>
                      <a:pt x="60162" y="16641"/>
                    </a:lnTo>
                    <a:lnTo>
                      <a:pt x="57419" y="11886"/>
                    </a:lnTo>
                    <a:lnTo>
                      <a:pt x="52665" y="6949"/>
                    </a:lnTo>
                    <a:lnTo>
                      <a:pt x="45899" y="4389"/>
                    </a:lnTo>
                    <a:lnTo>
                      <a:pt x="43705" y="2926"/>
                    </a:lnTo>
                    <a:lnTo>
                      <a:pt x="41510" y="0"/>
                    </a:lnTo>
                    <a:lnTo>
                      <a:pt x="35842" y="1646"/>
                    </a:lnTo>
                    <a:lnTo>
                      <a:pt x="30172" y="2012"/>
                    </a:lnTo>
                    <a:lnTo>
                      <a:pt x="22858" y="6035"/>
                    </a:lnTo>
                    <a:lnTo>
                      <a:pt x="16275" y="6217"/>
                    </a:lnTo>
                    <a:lnTo>
                      <a:pt x="13166" y="8595"/>
                    </a:lnTo>
                    <a:lnTo>
                      <a:pt x="6766" y="8960"/>
                    </a:lnTo>
                  </a:path>
                </a:pathLst>
              </a:custGeom>
              <a:grpFill/>
              <a:ln w="4020" cap="flat">
                <a:solidFill>
                  <a:srgbClr val="FFFFFF"/>
                </a:solidFill>
                <a:prstDash val="solid"/>
                <a:miter/>
              </a:ln>
            </p:spPr>
            <p:txBody>
              <a:bodyPr rtlCol="0" anchor="ctr"/>
              <a:lstStyle/>
              <a:p>
                <a:endParaRPr lang="en-GB" sz="1463"/>
              </a:p>
            </p:txBody>
          </p:sp>
          <p:sp>
            <p:nvSpPr>
              <p:cNvPr id="791" name="Freeform: Shape 790">
                <a:extLst>
                  <a:ext uri="{FF2B5EF4-FFF2-40B4-BE49-F238E27FC236}">
                    <a16:creationId xmlns:a16="http://schemas.microsoft.com/office/drawing/2014/main" id="{3E5177D0-582B-E725-C588-3C2A4103CF9B}"/>
                  </a:ext>
                </a:extLst>
              </p:cNvPr>
              <p:cNvSpPr/>
              <p:nvPr/>
            </p:nvSpPr>
            <p:spPr>
              <a:xfrm>
                <a:off x="6485420" y="2764873"/>
                <a:ext cx="83568" cy="49555"/>
              </a:xfrm>
              <a:custGeom>
                <a:avLst/>
                <a:gdLst>
                  <a:gd name="connsiteX0" fmla="*/ 0 w 83568"/>
                  <a:gd name="connsiteY0" fmla="*/ 43704 h 49555"/>
                  <a:gd name="connsiteX1" fmla="*/ 914 w 83568"/>
                  <a:gd name="connsiteY1" fmla="*/ 42607 h 49555"/>
                  <a:gd name="connsiteX2" fmla="*/ 5303 w 83568"/>
                  <a:gd name="connsiteY2" fmla="*/ 39681 h 49555"/>
                  <a:gd name="connsiteX3" fmla="*/ 6766 w 83568"/>
                  <a:gd name="connsiteY3" fmla="*/ 37853 h 49555"/>
                  <a:gd name="connsiteX4" fmla="*/ 9143 w 83568"/>
                  <a:gd name="connsiteY4" fmla="*/ 32550 h 49555"/>
                  <a:gd name="connsiteX5" fmla="*/ 9326 w 83568"/>
                  <a:gd name="connsiteY5" fmla="*/ 28161 h 49555"/>
                  <a:gd name="connsiteX6" fmla="*/ 11520 w 83568"/>
                  <a:gd name="connsiteY6" fmla="*/ 26149 h 49555"/>
                  <a:gd name="connsiteX7" fmla="*/ 21395 w 83568"/>
                  <a:gd name="connsiteY7" fmla="*/ 25601 h 49555"/>
                  <a:gd name="connsiteX8" fmla="*/ 25235 w 83568"/>
                  <a:gd name="connsiteY8" fmla="*/ 23407 h 49555"/>
                  <a:gd name="connsiteX9" fmla="*/ 31269 w 83568"/>
                  <a:gd name="connsiteY9" fmla="*/ 18103 h 49555"/>
                  <a:gd name="connsiteX10" fmla="*/ 35659 w 83568"/>
                  <a:gd name="connsiteY10" fmla="*/ 12069 h 49555"/>
                  <a:gd name="connsiteX11" fmla="*/ 37853 w 83568"/>
                  <a:gd name="connsiteY11" fmla="*/ 5303 h 49555"/>
                  <a:gd name="connsiteX12" fmla="*/ 38767 w 83568"/>
                  <a:gd name="connsiteY12" fmla="*/ 0 h 49555"/>
                  <a:gd name="connsiteX13" fmla="*/ 36756 w 83568"/>
                  <a:gd name="connsiteY13" fmla="*/ 10240 h 49555"/>
                  <a:gd name="connsiteX14" fmla="*/ 32915 w 83568"/>
                  <a:gd name="connsiteY14" fmla="*/ 16823 h 49555"/>
                  <a:gd name="connsiteX15" fmla="*/ 29989 w 83568"/>
                  <a:gd name="connsiteY15" fmla="*/ 20481 h 49555"/>
                  <a:gd name="connsiteX16" fmla="*/ 26332 w 83568"/>
                  <a:gd name="connsiteY16" fmla="*/ 23589 h 49555"/>
                  <a:gd name="connsiteX17" fmla="*/ 28161 w 83568"/>
                  <a:gd name="connsiteY17" fmla="*/ 26515 h 49555"/>
                  <a:gd name="connsiteX18" fmla="*/ 31269 w 83568"/>
                  <a:gd name="connsiteY18" fmla="*/ 26149 h 49555"/>
                  <a:gd name="connsiteX19" fmla="*/ 35110 w 83568"/>
                  <a:gd name="connsiteY19" fmla="*/ 27612 h 49555"/>
                  <a:gd name="connsiteX20" fmla="*/ 40413 w 83568"/>
                  <a:gd name="connsiteY20" fmla="*/ 27612 h 49555"/>
                  <a:gd name="connsiteX21" fmla="*/ 41327 w 83568"/>
                  <a:gd name="connsiteY21" fmla="*/ 24504 h 49555"/>
                  <a:gd name="connsiteX22" fmla="*/ 41327 w 83568"/>
                  <a:gd name="connsiteY22" fmla="*/ 18469 h 49555"/>
                  <a:gd name="connsiteX23" fmla="*/ 42973 w 83568"/>
                  <a:gd name="connsiteY23" fmla="*/ 16641 h 49555"/>
                  <a:gd name="connsiteX24" fmla="*/ 43156 w 83568"/>
                  <a:gd name="connsiteY24" fmla="*/ 14995 h 49555"/>
                  <a:gd name="connsiteX25" fmla="*/ 47910 w 83568"/>
                  <a:gd name="connsiteY25" fmla="*/ 14080 h 49555"/>
                  <a:gd name="connsiteX26" fmla="*/ 50470 w 83568"/>
                  <a:gd name="connsiteY26" fmla="*/ 16092 h 49555"/>
                  <a:gd name="connsiteX27" fmla="*/ 54127 w 83568"/>
                  <a:gd name="connsiteY27" fmla="*/ 17006 h 49555"/>
                  <a:gd name="connsiteX28" fmla="*/ 57053 w 83568"/>
                  <a:gd name="connsiteY28" fmla="*/ 18835 h 49555"/>
                  <a:gd name="connsiteX29" fmla="*/ 60528 w 83568"/>
                  <a:gd name="connsiteY29" fmla="*/ 19932 h 49555"/>
                  <a:gd name="connsiteX30" fmla="*/ 68025 w 83568"/>
                  <a:gd name="connsiteY30" fmla="*/ 20846 h 49555"/>
                  <a:gd name="connsiteX31" fmla="*/ 75523 w 83568"/>
                  <a:gd name="connsiteY31" fmla="*/ 20298 h 49555"/>
                  <a:gd name="connsiteX32" fmla="*/ 78631 w 83568"/>
                  <a:gd name="connsiteY32" fmla="*/ 22126 h 49555"/>
                  <a:gd name="connsiteX33" fmla="*/ 83569 w 83568"/>
                  <a:gd name="connsiteY33" fmla="*/ 30355 h 49555"/>
                  <a:gd name="connsiteX34" fmla="*/ 80826 w 83568"/>
                  <a:gd name="connsiteY34" fmla="*/ 36024 h 49555"/>
                  <a:gd name="connsiteX35" fmla="*/ 80826 w 83568"/>
                  <a:gd name="connsiteY35" fmla="*/ 42241 h 49555"/>
                  <a:gd name="connsiteX36" fmla="*/ 81923 w 83568"/>
                  <a:gd name="connsiteY36" fmla="*/ 46082 h 49555"/>
                  <a:gd name="connsiteX37" fmla="*/ 71317 w 83568"/>
                  <a:gd name="connsiteY37" fmla="*/ 47179 h 49555"/>
                  <a:gd name="connsiteX38" fmla="*/ 58699 w 83568"/>
                  <a:gd name="connsiteY38" fmla="*/ 49373 h 49555"/>
                  <a:gd name="connsiteX39" fmla="*/ 36207 w 83568"/>
                  <a:gd name="connsiteY39" fmla="*/ 49556 h 49555"/>
                  <a:gd name="connsiteX40" fmla="*/ 6583 w 83568"/>
                  <a:gd name="connsiteY40" fmla="*/ 45533 h 49555"/>
                  <a:gd name="connsiteX41" fmla="*/ 0 w 83568"/>
                  <a:gd name="connsiteY41" fmla="*/ 43704 h 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68" h="49555">
                    <a:moveTo>
                      <a:pt x="0" y="43704"/>
                    </a:moveTo>
                    <a:lnTo>
                      <a:pt x="914" y="42607"/>
                    </a:lnTo>
                    <a:lnTo>
                      <a:pt x="5303" y="39681"/>
                    </a:lnTo>
                    <a:lnTo>
                      <a:pt x="6766" y="37853"/>
                    </a:lnTo>
                    <a:lnTo>
                      <a:pt x="9143" y="32550"/>
                    </a:lnTo>
                    <a:lnTo>
                      <a:pt x="9326" y="28161"/>
                    </a:lnTo>
                    <a:lnTo>
                      <a:pt x="11520" y="26149"/>
                    </a:lnTo>
                    <a:lnTo>
                      <a:pt x="21395" y="25601"/>
                    </a:lnTo>
                    <a:lnTo>
                      <a:pt x="25235" y="23407"/>
                    </a:lnTo>
                    <a:lnTo>
                      <a:pt x="31269" y="18103"/>
                    </a:lnTo>
                    <a:lnTo>
                      <a:pt x="35659" y="12069"/>
                    </a:lnTo>
                    <a:lnTo>
                      <a:pt x="37853" y="5303"/>
                    </a:lnTo>
                    <a:lnTo>
                      <a:pt x="38767" y="0"/>
                    </a:lnTo>
                    <a:lnTo>
                      <a:pt x="36756" y="10240"/>
                    </a:lnTo>
                    <a:lnTo>
                      <a:pt x="32915" y="16823"/>
                    </a:lnTo>
                    <a:lnTo>
                      <a:pt x="29989" y="20481"/>
                    </a:lnTo>
                    <a:lnTo>
                      <a:pt x="26332" y="23589"/>
                    </a:lnTo>
                    <a:lnTo>
                      <a:pt x="28161" y="26515"/>
                    </a:lnTo>
                    <a:lnTo>
                      <a:pt x="31269" y="26149"/>
                    </a:lnTo>
                    <a:lnTo>
                      <a:pt x="35110" y="27612"/>
                    </a:lnTo>
                    <a:lnTo>
                      <a:pt x="40413" y="27612"/>
                    </a:lnTo>
                    <a:lnTo>
                      <a:pt x="41327" y="24504"/>
                    </a:lnTo>
                    <a:lnTo>
                      <a:pt x="41327" y="18469"/>
                    </a:lnTo>
                    <a:lnTo>
                      <a:pt x="42973" y="16641"/>
                    </a:lnTo>
                    <a:lnTo>
                      <a:pt x="43156" y="14995"/>
                    </a:lnTo>
                    <a:lnTo>
                      <a:pt x="47910" y="14080"/>
                    </a:lnTo>
                    <a:lnTo>
                      <a:pt x="50470" y="16092"/>
                    </a:lnTo>
                    <a:lnTo>
                      <a:pt x="54127" y="17006"/>
                    </a:lnTo>
                    <a:lnTo>
                      <a:pt x="57053" y="18835"/>
                    </a:lnTo>
                    <a:lnTo>
                      <a:pt x="60528" y="19932"/>
                    </a:lnTo>
                    <a:lnTo>
                      <a:pt x="68025" y="20846"/>
                    </a:lnTo>
                    <a:lnTo>
                      <a:pt x="75523" y="20298"/>
                    </a:lnTo>
                    <a:lnTo>
                      <a:pt x="78631" y="22126"/>
                    </a:lnTo>
                    <a:lnTo>
                      <a:pt x="83569" y="30355"/>
                    </a:lnTo>
                    <a:lnTo>
                      <a:pt x="80826" y="36024"/>
                    </a:lnTo>
                    <a:lnTo>
                      <a:pt x="80826" y="42241"/>
                    </a:lnTo>
                    <a:lnTo>
                      <a:pt x="81923" y="46082"/>
                    </a:lnTo>
                    <a:lnTo>
                      <a:pt x="71317" y="47179"/>
                    </a:lnTo>
                    <a:lnTo>
                      <a:pt x="58699" y="49373"/>
                    </a:lnTo>
                    <a:lnTo>
                      <a:pt x="36207" y="49556"/>
                    </a:lnTo>
                    <a:lnTo>
                      <a:pt x="6583" y="45533"/>
                    </a:lnTo>
                    <a:lnTo>
                      <a:pt x="0" y="43704"/>
                    </a:lnTo>
                    <a:close/>
                  </a:path>
                </a:pathLst>
              </a:custGeom>
              <a:grpFill/>
              <a:ln w="18272" cap="flat">
                <a:noFill/>
                <a:prstDash val="solid"/>
                <a:miter/>
              </a:ln>
            </p:spPr>
            <p:txBody>
              <a:bodyPr rtlCol="0" anchor="ctr"/>
              <a:lstStyle/>
              <a:p>
                <a:endParaRPr lang="en-GB" sz="1463"/>
              </a:p>
            </p:txBody>
          </p:sp>
          <p:sp>
            <p:nvSpPr>
              <p:cNvPr id="792" name="Freeform: Shape 791">
                <a:extLst>
                  <a:ext uri="{FF2B5EF4-FFF2-40B4-BE49-F238E27FC236}">
                    <a16:creationId xmlns:a16="http://schemas.microsoft.com/office/drawing/2014/main" id="{1D059608-AE57-A2C9-5348-8AB3AF38C154}"/>
                  </a:ext>
                </a:extLst>
              </p:cNvPr>
              <p:cNvSpPr/>
              <p:nvPr/>
            </p:nvSpPr>
            <p:spPr>
              <a:xfrm>
                <a:off x="6485420" y="2764873"/>
                <a:ext cx="83568" cy="49555"/>
              </a:xfrm>
              <a:custGeom>
                <a:avLst/>
                <a:gdLst>
                  <a:gd name="connsiteX0" fmla="*/ 0 w 83568"/>
                  <a:gd name="connsiteY0" fmla="*/ 43704 h 49555"/>
                  <a:gd name="connsiteX1" fmla="*/ 914 w 83568"/>
                  <a:gd name="connsiteY1" fmla="*/ 42607 h 49555"/>
                  <a:gd name="connsiteX2" fmla="*/ 5303 w 83568"/>
                  <a:gd name="connsiteY2" fmla="*/ 39681 h 49555"/>
                  <a:gd name="connsiteX3" fmla="*/ 6766 w 83568"/>
                  <a:gd name="connsiteY3" fmla="*/ 37853 h 49555"/>
                  <a:gd name="connsiteX4" fmla="*/ 9143 w 83568"/>
                  <a:gd name="connsiteY4" fmla="*/ 32550 h 49555"/>
                  <a:gd name="connsiteX5" fmla="*/ 9326 w 83568"/>
                  <a:gd name="connsiteY5" fmla="*/ 28161 h 49555"/>
                  <a:gd name="connsiteX6" fmla="*/ 11520 w 83568"/>
                  <a:gd name="connsiteY6" fmla="*/ 26149 h 49555"/>
                  <a:gd name="connsiteX7" fmla="*/ 21395 w 83568"/>
                  <a:gd name="connsiteY7" fmla="*/ 25601 h 49555"/>
                  <a:gd name="connsiteX8" fmla="*/ 25235 w 83568"/>
                  <a:gd name="connsiteY8" fmla="*/ 23407 h 49555"/>
                  <a:gd name="connsiteX9" fmla="*/ 31269 w 83568"/>
                  <a:gd name="connsiteY9" fmla="*/ 18103 h 49555"/>
                  <a:gd name="connsiteX10" fmla="*/ 35659 w 83568"/>
                  <a:gd name="connsiteY10" fmla="*/ 12069 h 49555"/>
                  <a:gd name="connsiteX11" fmla="*/ 37853 w 83568"/>
                  <a:gd name="connsiteY11" fmla="*/ 5303 h 49555"/>
                  <a:gd name="connsiteX12" fmla="*/ 38767 w 83568"/>
                  <a:gd name="connsiteY12" fmla="*/ 0 h 49555"/>
                  <a:gd name="connsiteX13" fmla="*/ 36756 w 83568"/>
                  <a:gd name="connsiteY13" fmla="*/ 10240 h 49555"/>
                  <a:gd name="connsiteX14" fmla="*/ 32915 w 83568"/>
                  <a:gd name="connsiteY14" fmla="*/ 16823 h 49555"/>
                  <a:gd name="connsiteX15" fmla="*/ 29989 w 83568"/>
                  <a:gd name="connsiteY15" fmla="*/ 20481 h 49555"/>
                  <a:gd name="connsiteX16" fmla="*/ 26332 w 83568"/>
                  <a:gd name="connsiteY16" fmla="*/ 23589 h 49555"/>
                  <a:gd name="connsiteX17" fmla="*/ 28161 w 83568"/>
                  <a:gd name="connsiteY17" fmla="*/ 26515 h 49555"/>
                  <a:gd name="connsiteX18" fmla="*/ 31269 w 83568"/>
                  <a:gd name="connsiteY18" fmla="*/ 26149 h 49555"/>
                  <a:gd name="connsiteX19" fmla="*/ 35110 w 83568"/>
                  <a:gd name="connsiteY19" fmla="*/ 27612 h 49555"/>
                  <a:gd name="connsiteX20" fmla="*/ 40413 w 83568"/>
                  <a:gd name="connsiteY20" fmla="*/ 27612 h 49555"/>
                  <a:gd name="connsiteX21" fmla="*/ 41327 w 83568"/>
                  <a:gd name="connsiteY21" fmla="*/ 24504 h 49555"/>
                  <a:gd name="connsiteX22" fmla="*/ 41327 w 83568"/>
                  <a:gd name="connsiteY22" fmla="*/ 18469 h 49555"/>
                  <a:gd name="connsiteX23" fmla="*/ 42973 w 83568"/>
                  <a:gd name="connsiteY23" fmla="*/ 16641 h 49555"/>
                  <a:gd name="connsiteX24" fmla="*/ 43156 w 83568"/>
                  <a:gd name="connsiteY24" fmla="*/ 14995 h 49555"/>
                  <a:gd name="connsiteX25" fmla="*/ 47910 w 83568"/>
                  <a:gd name="connsiteY25" fmla="*/ 14080 h 49555"/>
                  <a:gd name="connsiteX26" fmla="*/ 50470 w 83568"/>
                  <a:gd name="connsiteY26" fmla="*/ 16092 h 49555"/>
                  <a:gd name="connsiteX27" fmla="*/ 54127 w 83568"/>
                  <a:gd name="connsiteY27" fmla="*/ 17006 h 49555"/>
                  <a:gd name="connsiteX28" fmla="*/ 57053 w 83568"/>
                  <a:gd name="connsiteY28" fmla="*/ 18835 h 49555"/>
                  <a:gd name="connsiteX29" fmla="*/ 60528 w 83568"/>
                  <a:gd name="connsiteY29" fmla="*/ 19932 h 49555"/>
                  <a:gd name="connsiteX30" fmla="*/ 68025 w 83568"/>
                  <a:gd name="connsiteY30" fmla="*/ 20846 h 49555"/>
                  <a:gd name="connsiteX31" fmla="*/ 75523 w 83568"/>
                  <a:gd name="connsiteY31" fmla="*/ 20298 h 49555"/>
                  <a:gd name="connsiteX32" fmla="*/ 78631 w 83568"/>
                  <a:gd name="connsiteY32" fmla="*/ 22126 h 49555"/>
                  <a:gd name="connsiteX33" fmla="*/ 83569 w 83568"/>
                  <a:gd name="connsiteY33" fmla="*/ 30355 h 49555"/>
                  <a:gd name="connsiteX34" fmla="*/ 80826 w 83568"/>
                  <a:gd name="connsiteY34" fmla="*/ 36024 h 49555"/>
                  <a:gd name="connsiteX35" fmla="*/ 80826 w 83568"/>
                  <a:gd name="connsiteY35" fmla="*/ 42241 h 49555"/>
                  <a:gd name="connsiteX36" fmla="*/ 81923 w 83568"/>
                  <a:gd name="connsiteY36" fmla="*/ 46082 h 49555"/>
                  <a:gd name="connsiteX37" fmla="*/ 71317 w 83568"/>
                  <a:gd name="connsiteY37" fmla="*/ 47179 h 49555"/>
                  <a:gd name="connsiteX38" fmla="*/ 58699 w 83568"/>
                  <a:gd name="connsiteY38" fmla="*/ 49373 h 49555"/>
                  <a:gd name="connsiteX39" fmla="*/ 36207 w 83568"/>
                  <a:gd name="connsiteY39" fmla="*/ 49556 h 49555"/>
                  <a:gd name="connsiteX40" fmla="*/ 6583 w 83568"/>
                  <a:gd name="connsiteY40" fmla="*/ 45533 h 49555"/>
                  <a:gd name="connsiteX41" fmla="*/ 0 w 83568"/>
                  <a:gd name="connsiteY41" fmla="*/ 43704 h 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3568" h="49555">
                    <a:moveTo>
                      <a:pt x="0" y="43704"/>
                    </a:moveTo>
                    <a:lnTo>
                      <a:pt x="914" y="42607"/>
                    </a:lnTo>
                    <a:lnTo>
                      <a:pt x="5303" y="39681"/>
                    </a:lnTo>
                    <a:lnTo>
                      <a:pt x="6766" y="37853"/>
                    </a:lnTo>
                    <a:lnTo>
                      <a:pt x="9143" y="32550"/>
                    </a:lnTo>
                    <a:lnTo>
                      <a:pt x="9326" y="28161"/>
                    </a:lnTo>
                    <a:lnTo>
                      <a:pt x="11520" y="26149"/>
                    </a:lnTo>
                    <a:lnTo>
                      <a:pt x="21395" y="25601"/>
                    </a:lnTo>
                    <a:lnTo>
                      <a:pt x="25235" y="23407"/>
                    </a:lnTo>
                    <a:lnTo>
                      <a:pt x="31269" y="18103"/>
                    </a:lnTo>
                    <a:lnTo>
                      <a:pt x="35659" y="12069"/>
                    </a:lnTo>
                    <a:lnTo>
                      <a:pt x="37853" y="5303"/>
                    </a:lnTo>
                    <a:lnTo>
                      <a:pt x="38767" y="0"/>
                    </a:lnTo>
                    <a:lnTo>
                      <a:pt x="36756" y="10240"/>
                    </a:lnTo>
                    <a:lnTo>
                      <a:pt x="32915" y="16823"/>
                    </a:lnTo>
                    <a:lnTo>
                      <a:pt x="29989" y="20481"/>
                    </a:lnTo>
                    <a:lnTo>
                      <a:pt x="26332" y="23589"/>
                    </a:lnTo>
                    <a:lnTo>
                      <a:pt x="28161" y="26515"/>
                    </a:lnTo>
                    <a:lnTo>
                      <a:pt x="31269" y="26149"/>
                    </a:lnTo>
                    <a:lnTo>
                      <a:pt x="35110" y="27612"/>
                    </a:lnTo>
                    <a:lnTo>
                      <a:pt x="40413" y="27612"/>
                    </a:lnTo>
                    <a:lnTo>
                      <a:pt x="41327" y="24504"/>
                    </a:lnTo>
                    <a:lnTo>
                      <a:pt x="41327" y="18469"/>
                    </a:lnTo>
                    <a:lnTo>
                      <a:pt x="42973" y="16641"/>
                    </a:lnTo>
                    <a:lnTo>
                      <a:pt x="43156" y="14995"/>
                    </a:lnTo>
                    <a:lnTo>
                      <a:pt x="47910" y="14080"/>
                    </a:lnTo>
                    <a:lnTo>
                      <a:pt x="50470" y="16092"/>
                    </a:lnTo>
                    <a:lnTo>
                      <a:pt x="54127" y="17006"/>
                    </a:lnTo>
                    <a:lnTo>
                      <a:pt x="57053" y="18835"/>
                    </a:lnTo>
                    <a:lnTo>
                      <a:pt x="60528" y="19932"/>
                    </a:lnTo>
                    <a:lnTo>
                      <a:pt x="68025" y="20846"/>
                    </a:lnTo>
                    <a:lnTo>
                      <a:pt x="75523" y="20298"/>
                    </a:lnTo>
                    <a:lnTo>
                      <a:pt x="78631" y="22126"/>
                    </a:lnTo>
                    <a:lnTo>
                      <a:pt x="83569" y="30355"/>
                    </a:lnTo>
                    <a:lnTo>
                      <a:pt x="80826" y="36024"/>
                    </a:lnTo>
                    <a:lnTo>
                      <a:pt x="80826" y="42241"/>
                    </a:lnTo>
                    <a:lnTo>
                      <a:pt x="81923" y="46082"/>
                    </a:lnTo>
                    <a:lnTo>
                      <a:pt x="71317" y="47179"/>
                    </a:lnTo>
                    <a:lnTo>
                      <a:pt x="58699" y="49373"/>
                    </a:lnTo>
                    <a:lnTo>
                      <a:pt x="36207" y="49556"/>
                    </a:lnTo>
                    <a:lnTo>
                      <a:pt x="6583" y="45533"/>
                    </a:lnTo>
                    <a:lnTo>
                      <a:pt x="0" y="43704"/>
                    </a:lnTo>
                  </a:path>
                </a:pathLst>
              </a:custGeom>
              <a:grpFill/>
              <a:ln w="4020" cap="flat">
                <a:solidFill>
                  <a:srgbClr val="FFFFFF"/>
                </a:solidFill>
                <a:prstDash val="solid"/>
                <a:miter/>
              </a:ln>
            </p:spPr>
            <p:txBody>
              <a:bodyPr rtlCol="0" anchor="ctr"/>
              <a:lstStyle/>
              <a:p>
                <a:endParaRPr lang="en-GB" sz="1463"/>
              </a:p>
            </p:txBody>
          </p:sp>
          <p:sp>
            <p:nvSpPr>
              <p:cNvPr id="793" name="Freeform: Shape 792">
                <a:extLst>
                  <a:ext uri="{FF2B5EF4-FFF2-40B4-BE49-F238E27FC236}">
                    <a16:creationId xmlns:a16="http://schemas.microsoft.com/office/drawing/2014/main" id="{6B8B97C1-900B-3E49-7924-ABFC62C1ECAA}"/>
                  </a:ext>
                </a:extLst>
              </p:cNvPr>
              <p:cNvSpPr/>
              <p:nvPr/>
            </p:nvSpPr>
            <p:spPr>
              <a:xfrm>
                <a:off x="4336774" y="3877232"/>
                <a:ext cx="2377" cy="3108"/>
              </a:xfrm>
              <a:custGeom>
                <a:avLst/>
                <a:gdLst>
                  <a:gd name="connsiteX0" fmla="*/ 0 w 2377"/>
                  <a:gd name="connsiteY0" fmla="*/ 1646 h 3108"/>
                  <a:gd name="connsiteX1" fmla="*/ 366 w 2377"/>
                  <a:gd name="connsiteY1" fmla="*/ 3109 h 3108"/>
                  <a:gd name="connsiteX2" fmla="*/ 2377 w 2377"/>
                  <a:gd name="connsiteY2" fmla="*/ 2560 h 3108"/>
                  <a:gd name="connsiteX3" fmla="*/ 2377 w 2377"/>
                  <a:gd name="connsiteY3" fmla="*/ 0 h 3108"/>
                  <a:gd name="connsiteX4" fmla="*/ 0 w 2377"/>
                  <a:gd name="connsiteY4" fmla="*/ 1646 h 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7" h="3108">
                    <a:moveTo>
                      <a:pt x="0" y="1646"/>
                    </a:moveTo>
                    <a:lnTo>
                      <a:pt x="366" y="3109"/>
                    </a:lnTo>
                    <a:lnTo>
                      <a:pt x="2377" y="2560"/>
                    </a:lnTo>
                    <a:lnTo>
                      <a:pt x="2377" y="0"/>
                    </a:lnTo>
                    <a:lnTo>
                      <a:pt x="0" y="1646"/>
                    </a:lnTo>
                    <a:close/>
                  </a:path>
                </a:pathLst>
              </a:custGeom>
              <a:grpFill/>
              <a:ln w="18272" cap="flat">
                <a:noFill/>
                <a:prstDash val="solid"/>
                <a:miter/>
              </a:ln>
            </p:spPr>
            <p:txBody>
              <a:bodyPr rtlCol="0" anchor="ctr"/>
              <a:lstStyle/>
              <a:p>
                <a:endParaRPr lang="en-GB" sz="1463"/>
              </a:p>
            </p:txBody>
          </p:sp>
          <p:sp>
            <p:nvSpPr>
              <p:cNvPr id="794" name="Freeform: Shape 793">
                <a:extLst>
                  <a:ext uri="{FF2B5EF4-FFF2-40B4-BE49-F238E27FC236}">
                    <a16:creationId xmlns:a16="http://schemas.microsoft.com/office/drawing/2014/main" id="{06B47046-5CD1-21A7-D924-A25FDFA6B4C2}"/>
                  </a:ext>
                </a:extLst>
              </p:cNvPr>
              <p:cNvSpPr/>
              <p:nvPr/>
            </p:nvSpPr>
            <p:spPr>
              <a:xfrm>
                <a:off x="4336774" y="3877232"/>
                <a:ext cx="2377" cy="3108"/>
              </a:xfrm>
              <a:custGeom>
                <a:avLst/>
                <a:gdLst>
                  <a:gd name="connsiteX0" fmla="*/ 2377 w 2377"/>
                  <a:gd name="connsiteY0" fmla="*/ 0 h 3108"/>
                  <a:gd name="connsiteX1" fmla="*/ 0 w 2377"/>
                  <a:gd name="connsiteY1" fmla="*/ 1646 h 3108"/>
                  <a:gd name="connsiteX2" fmla="*/ 366 w 2377"/>
                  <a:gd name="connsiteY2" fmla="*/ 3109 h 3108"/>
                  <a:gd name="connsiteX3" fmla="*/ 2377 w 2377"/>
                  <a:gd name="connsiteY3" fmla="*/ 2560 h 3108"/>
                  <a:gd name="connsiteX4" fmla="*/ 2377 w 2377"/>
                  <a:gd name="connsiteY4" fmla="*/ 0 h 3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7" h="3108">
                    <a:moveTo>
                      <a:pt x="2377" y="0"/>
                    </a:moveTo>
                    <a:lnTo>
                      <a:pt x="0" y="1646"/>
                    </a:lnTo>
                    <a:lnTo>
                      <a:pt x="366" y="3109"/>
                    </a:lnTo>
                    <a:lnTo>
                      <a:pt x="2377" y="2560"/>
                    </a:lnTo>
                    <a:lnTo>
                      <a:pt x="2377" y="0"/>
                    </a:lnTo>
                  </a:path>
                </a:pathLst>
              </a:custGeom>
              <a:grpFill/>
              <a:ln w="4020" cap="flat">
                <a:solidFill>
                  <a:srgbClr val="FFFFFF"/>
                </a:solidFill>
                <a:prstDash val="solid"/>
                <a:miter/>
              </a:ln>
            </p:spPr>
            <p:txBody>
              <a:bodyPr rtlCol="0" anchor="ctr"/>
              <a:lstStyle/>
              <a:p>
                <a:endParaRPr lang="en-GB" sz="1463"/>
              </a:p>
            </p:txBody>
          </p:sp>
          <p:sp>
            <p:nvSpPr>
              <p:cNvPr id="795" name="Freeform: Shape 794">
                <a:extLst>
                  <a:ext uri="{FF2B5EF4-FFF2-40B4-BE49-F238E27FC236}">
                    <a16:creationId xmlns:a16="http://schemas.microsoft.com/office/drawing/2014/main" id="{586652F2-007C-EC43-078A-8C8D43CEDAA0}"/>
                  </a:ext>
                </a:extLst>
              </p:cNvPr>
              <p:cNvSpPr/>
              <p:nvPr/>
            </p:nvSpPr>
            <p:spPr>
              <a:xfrm>
                <a:off x="4340614" y="3893506"/>
                <a:ext cx="3474" cy="2743"/>
              </a:xfrm>
              <a:custGeom>
                <a:avLst/>
                <a:gdLst>
                  <a:gd name="connsiteX0" fmla="*/ 732 w 3474"/>
                  <a:gd name="connsiteY0" fmla="*/ 549 h 2743"/>
                  <a:gd name="connsiteX1" fmla="*/ 0 w 3474"/>
                  <a:gd name="connsiteY1" fmla="*/ 1280 h 2743"/>
                  <a:gd name="connsiteX2" fmla="*/ 732 w 3474"/>
                  <a:gd name="connsiteY2" fmla="*/ 2743 h 2743"/>
                  <a:gd name="connsiteX3" fmla="*/ 3474 w 3474"/>
                  <a:gd name="connsiteY3" fmla="*/ 0 h 2743"/>
                  <a:gd name="connsiteX4" fmla="*/ 732 w 3474"/>
                  <a:gd name="connsiteY4" fmla="*/ 549 h 2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4" h="2743">
                    <a:moveTo>
                      <a:pt x="732" y="549"/>
                    </a:moveTo>
                    <a:lnTo>
                      <a:pt x="0" y="1280"/>
                    </a:lnTo>
                    <a:lnTo>
                      <a:pt x="732" y="2743"/>
                    </a:lnTo>
                    <a:lnTo>
                      <a:pt x="3474" y="0"/>
                    </a:lnTo>
                    <a:lnTo>
                      <a:pt x="732" y="549"/>
                    </a:lnTo>
                    <a:close/>
                  </a:path>
                </a:pathLst>
              </a:custGeom>
              <a:grpFill/>
              <a:ln w="18272" cap="flat">
                <a:noFill/>
                <a:prstDash val="solid"/>
                <a:miter/>
              </a:ln>
            </p:spPr>
            <p:txBody>
              <a:bodyPr rtlCol="0" anchor="ctr"/>
              <a:lstStyle/>
              <a:p>
                <a:endParaRPr lang="en-GB" sz="1463"/>
              </a:p>
            </p:txBody>
          </p:sp>
          <p:sp>
            <p:nvSpPr>
              <p:cNvPr id="796" name="Freeform: Shape 795">
                <a:extLst>
                  <a:ext uri="{FF2B5EF4-FFF2-40B4-BE49-F238E27FC236}">
                    <a16:creationId xmlns:a16="http://schemas.microsoft.com/office/drawing/2014/main" id="{0C60DC78-0CA4-0611-69C8-010579AC0675}"/>
                  </a:ext>
                </a:extLst>
              </p:cNvPr>
              <p:cNvSpPr/>
              <p:nvPr/>
            </p:nvSpPr>
            <p:spPr>
              <a:xfrm>
                <a:off x="4340797" y="3893506"/>
                <a:ext cx="3291" cy="2743"/>
              </a:xfrm>
              <a:custGeom>
                <a:avLst/>
                <a:gdLst>
                  <a:gd name="connsiteX0" fmla="*/ 549 w 3291"/>
                  <a:gd name="connsiteY0" fmla="*/ 549 h 2743"/>
                  <a:gd name="connsiteX1" fmla="*/ 0 w 3291"/>
                  <a:gd name="connsiteY1" fmla="*/ 1280 h 2743"/>
                  <a:gd name="connsiteX2" fmla="*/ 549 w 3291"/>
                  <a:gd name="connsiteY2" fmla="*/ 2743 h 2743"/>
                  <a:gd name="connsiteX3" fmla="*/ 3291 w 3291"/>
                  <a:gd name="connsiteY3" fmla="*/ 0 h 2743"/>
                  <a:gd name="connsiteX4" fmla="*/ 549 w 3291"/>
                  <a:gd name="connsiteY4" fmla="*/ 549 h 2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1" h="2743">
                    <a:moveTo>
                      <a:pt x="549" y="549"/>
                    </a:moveTo>
                    <a:lnTo>
                      <a:pt x="0" y="1280"/>
                    </a:lnTo>
                    <a:lnTo>
                      <a:pt x="549" y="2743"/>
                    </a:lnTo>
                    <a:lnTo>
                      <a:pt x="3291" y="0"/>
                    </a:lnTo>
                    <a:lnTo>
                      <a:pt x="549" y="549"/>
                    </a:lnTo>
                  </a:path>
                </a:pathLst>
              </a:custGeom>
              <a:grpFill/>
              <a:ln w="4020" cap="flat">
                <a:solidFill>
                  <a:srgbClr val="FFFFFF"/>
                </a:solidFill>
                <a:prstDash val="solid"/>
                <a:miter/>
              </a:ln>
            </p:spPr>
            <p:txBody>
              <a:bodyPr rtlCol="0" anchor="ctr"/>
              <a:lstStyle/>
              <a:p>
                <a:endParaRPr lang="en-GB" sz="1463"/>
              </a:p>
            </p:txBody>
          </p:sp>
          <p:sp>
            <p:nvSpPr>
              <p:cNvPr id="797" name="Freeform: Shape 796">
                <a:extLst>
                  <a:ext uri="{FF2B5EF4-FFF2-40B4-BE49-F238E27FC236}">
                    <a16:creationId xmlns:a16="http://schemas.microsoft.com/office/drawing/2014/main" id="{3E5E8654-42C6-879B-0DA3-CA9707C75E33}"/>
                  </a:ext>
                </a:extLst>
              </p:cNvPr>
              <p:cNvSpPr/>
              <p:nvPr/>
            </p:nvSpPr>
            <p:spPr>
              <a:xfrm>
                <a:off x="4429485" y="3950011"/>
                <a:ext cx="4206" cy="10057"/>
              </a:xfrm>
              <a:custGeom>
                <a:avLst/>
                <a:gdLst>
                  <a:gd name="connsiteX0" fmla="*/ 0 w 4206"/>
                  <a:gd name="connsiteY0" fmla="*/ 0 h 10057"/>
                  <a:gd name="connsiteX1" fmla="*/ 0 w 4206"/>
                  <a:gd name="connsiteY1" fmla="*/ 6949 h 10057"/>
                  <a:gd name="connsiteX2" fmla="*/ 1097 w 4206"/>
                  <a:gd name="connsiteY2" fmla="*/ 10057 h 10057"/>
                  <a:gd name="connsiteX3" fmla="*/ 3474 w 4206"/>
                  <a:gd name="connsiteY3" fmla="*/ 10057 h 10057"/>
                  <a:gd name="connsiteX4" fmla="*/ 4206 w 4206"/>
                  <a:gd name="connsiteY4" fmla="*/ 7314 h 10057"/>
                  <a:gd name="connsiteX5" fmla="*/ 4023 w 4206"/>
                  <a:gd name="connsiteY5" fmla="*/ 1646 h 10057"/>
                  <a:gd name="connsiteX6" fmla="*/ 1463 w 4206"/>
                  <a:gd name="connsiteY6" fmla="*/ 0 h 10057"/>
                  <a:gd name="connsiteX7" fmla="*/ 0 w 4206"/>
                  <a:gd name="connsiteY7" fmla="*/ 0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6" h="10057">
                    <a:moveTo>
                      <a:pt x="0" y="0"/>
                    </a:moveTo>
                    <a:lnTo>
                      <a:pt x="0" y="6949"/>
                    </a:lnTo>
                    <a:lnTo>
                      <a:pt x="1097" y="10057"/>
                    </a:lnTo>
                    <a:lnTo>
                      <a:pt x="3474" y="10057"/>
                    </a:lnTo>
                    <a:lnTo>
                      <a:pt x="4206" y="7314"/>
                    </a:lnTo>
                    <a:lnTo>
                      <a:pt x="4023" y="1646"/>
                    </a:lnTo>
                    <a:lnTo>
                      <a:pt x="1463" y="0"/>
                    </a:lnTo>
                    <a:lnTo>
                      <a:pt x="0" y="0"/>
                    </a:lnTo>
                    <a:close/>
                  </a:path>
                </a:pathLst>
              </a:custGeom>
              <a:grpFill/>
              <a:ln w="18272" cap="flat">
                <a:noFill/>
                <a:prstDash val="solid"/>
                <a:miter/>
              </a:ln>
            </p:spPr>
            <p:txBody>
              <a:bodyPr rtlCol="0" anchor="ctr"/>
              <a:lstStyle/>
              <a:p>
                <a:endParaRPr lang="en-GB" sz="1463"/>
              </a:p>
            </p:txBody>
          </p:sp>
          <p:sp>
            <p:nvSpPr>
              <p:cNvPr id="798" name="Freeform: Shape 797">
                <a:extLst>
                  <a:ext uri="{FF2B5EF4-FFF2-40B4-BE49-F238E27FC236}">
                    <a16:creationId xmlns:a16="http://schemas.microsoft.com/office/drawing/2014/main" id="{26354F2B-3AC9-D693-59A4-6C606FDA8C50}"/>
                  </a:ext>
                </a:extLst>
              </p:cNvPr>
              <p:cNvSpPr/>
              <p:nvPr/>
            </p:nvSpPr>
            <p:spPr>
              <a:xfrm>
                <a:off x="4429485" y="3950011"/>
                <a:ext cx="4206" cy="10057"/>
              </a:xfrm>
              <a:custGeom>
                <a:avLst/>
                <a:gdLst>
                  <a:gd name="connsiteX0" fmla="*/ 1463 w 4206"/>
                  <a:gd name="connsiteY0" fmla="*/ 0 h 10057"/>
                  <a:gd name="connsiteX1" fmla="*/ 0 w 4206"/>
                  <a:gd name="connsiteY1" fmla="*/ 0 h 10057"/>
                  <a:gd name="connsiteX2" fmla="*/ 0 w 4206"/>
                  <a:gd name="connsiteY2" fmla="*/ 6949 h 10057"/>
                  <a:gd name="connsiteX3" fmla="*/ 1097 w 4206"/>
                  <a:gd name="connsiteY3" fmla="*/ 10057 h 10057"/>
                  <a:gd name="connsiteX4" fmla="*/ 3474 w 4206"/>
                  <a:gd name="connsiteY4" fmla="*/ 10057 h 10057"/>
                  <a:gd name="connsiteX5" fmla="*/ 4206 w 4206"/>
                  <a:gd name="connsiteY5" fmla="*/ 7314 h 10057"/>
                  <a:gd name="connsiteX6" fmla="*/ 4023 w 4206"/>
                  <a:gd name="connsiteY6" fmla="*/ 1646 h 10057"/>
                  <a:gd name="connsiteX7" fmla="*/ 1463 w 4206"/>
                  <a:gd name="connsiteY7" fmla="*/ 0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06" h="10057">
                    <a:moveTo>
                      <a:pt x="1463" y="0"/>
                    </a:moveTo>
                    <a:lnTo>
                      <a:pt x="0" y="0"/>
                    </a:lnTo>
                    <a:lnTo>
                      <a:pt x="0" y="6949"/>
                    </a:lnTo>
                    <a:lnTo>
                      <a:pt x="1097" y="10057"/>
                    </a:lnTo>
                    <a:lnTo>
                      <a:pt x="3474" y="10057"/>
                    </a:lnTo>
                    <a:lnTo>
                      <a:pt x="4206" y="7314"/>
                    </a:lnTo>
                    <a:lnTo>
                      <a:pt x="4023" y="1646"/>
                    </a:lnTo>
                    <a:lnTo>
                      <a:pt x="1463" y="0"/>
                    </a:lnTo>
                  </a:path>
                </a:pathLst>
              </a:custGeom>
              <a:grpFill/>
              <a:ln w="4020" cap="flat">
                <a:solidFill>
                  <a:srgbClr val="FFFFFF"/>
                </a:solidFill>
                <a:prstDash val="solid"/>
                <a:miter/>
              </a:ln>
            </p:spPr>
            <p:txBody>
              <a:bodyPr rtlCol="0" anchor="ctr"/>
              <a:lstStyle/>
              <a:p>
                <a:endParaRPr lang="en-GB" sz="1463"/>
              </a:p>
            </p:txBody>
          </p:sp>
          <p:sp>
            <p:nvSpPr>
              <p:cNvPr id="799" name="Freeform: Shape 798">
                <a:extLst>
                  <a:ext uri="{FF2B5EF4-FFF2-40B4-BE49-F238E27FC236}">
                    <a16:creationId xmlns:a16="http://schemas.microsoft.com/office/drawing/2014/main" id="{131C4F50-DC93-06DD-0F54-14BA05FF93AA}"/>
                  </a:ext>
                </a:extLst>
              </p:cNvPr>
              <p:cNvSpPr/>
              <p:nvPr/>
            </p:nvSpPr>
            <p:spPr>
              <a:xfrm>
                <a:off x="4421074" y="4039249"/>
                <a:ext cx="4023" cy="4937"/>
              </a:xfrm>
              <a:custGeom>
                <a:avLst/>
                <a:gdLst>
                  <a:gd name="connsiteX0" fmla="*/ 1463 w 4023"/>
                  <a:gd name="connsiteY0" fmla="*/ 914 h 4937"/>
                  <a:gd name="connsiteX1" fmla="*/ 0 w 4023"/>
                  <a:gd name="connsiteY1" fmla="*/ 4937 h 4937"/>
                  <a:gd name="connsiteX2" fmla="*/ 3109 w 4023"/>
                  <a:gd name="connsiteY2" fmla="*/ 3292 h 4937"/>
                  <a:gd name="connsiteX3" fmla="*/ 4023 w 4023"/>
                  <a:gd name="connsiteY3" fmla="*/ 0 h 4937"/>
                  <a:gd name="connsiteX4" fmla="*/ 1463 w 4023"/>
                  <a:gd name="connsiteY4" fmla="*/ 914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 h="4937">
                    <a:moveTo>
                      <a:pt x="1463" y="914"/>
                    </a:moveTo>
                    <a:lnTo>
                      <a:pt x="0" y="4937"/>
                    </a:lnTo>
                    <a:lnTo>
                      <a:pt x="3109" y="3292"/>
                    </a:lnTo>
                    <a:lnTo>
                      <a:pt x="4023" y="0"/>
                    </a:lnTo>
                    <a:lnTo>
                      <a:pt x="1463" y="914"/>
                    </a:lnTo>
                    <a:close/>
                  </a:path>
                </a:pathLst>
              </a:custGeom>
              <a:grpFill/>
              <a:ln w="18272" cap="flat">
                <a:noFill/>
                <a:prstDash val="solid"/>
                <a:miter/>
              </a:ln>
            </p:spPr>
            <p:txBody>
              <a:bodyPr rtlCol="0" anchor="ctr"/>
              <a:lstStyle/>
              <a:p>
                <a:endParaRPr lang="en-GB" sz="1463"/>
              </a:p>
            </p:txBody>
          </p:sp>
          <p:sp>
            <p:nvSpPr>
              <p:cNvPr id="800" name="Freeform: Shape 799">
                <a:extLst>
                  <a:ext uri="{FF2B5EF4-FFF2-40B4-BE49-F238E27FC236}">
                    <a16:creationId xmlns:a16="http://schemas.microsoft.com/office/drawing/2014/main" id="{0D6DA444-CB01-D4E3-7512-EFF3D175402E}"/>
                  </a:ext>
                </a:extLst>
              </p:cNvPr>
              <p:cNvSpPr/>
              <p:nvPr/>
            </p:nvSpPr>
            <p:spPr>
              <a:xfrm>
                <a:off x="4421074" y="4039249"/>
                <a:ext cx="4023" cy="4937"/>
              </a:xfrm>
              <a:custGeom>
                <a:avLst/>
                <a:gdLst>
                  <a:gd name="connsiteX0" fmla="*/ 4023 w 4023"/>
                  <a:gd name="connsiteY0" fmla="*/ 0 h 4937"/>
                  <a:gd name="connsiteX1" fmla="*/ 1463 w 4023"/>
                  <a:gd name="connsiteY1" fmla="*/ 914 h 4937"/>
                  <a:gd name="connsiteX2" fmla="*/ 0 w 4023"/>
                  <a:gd name="connsiteY2" fmla="*/ 4937 h 4937"/>
                  <a:gd name="connsiteX3" fmla="*/ 3109 w 4023"/>
                  <a:gd name="connsiteY3" fmla="*/ 3292 h 4937"/>
                  <a:gd name="connsiteX4" fmla="*/ 4023 w 4023"/>
                  <a:gd name="connsiteY4" fmla="*/ 0 h 4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3" h="4937">
                    <a:moveTo>
                      <a:pt x="4023" y="0"/>
                    </a:moveTo>
                    <a:lnTo>
                      <a:pt x="1463" y="914"/>
                    </a:lnTo>
                    <a:lnTo>
                      <a:pt x="0" y="4937"/>
                    </a:lnTo>
                    <a:lnTo>
                      <a:pt x="3109" y="3292"/>
                    </a:lnTo>
                    <a:lnTo>
                      <a:pt x="4023" y="0"/>
                    </a:lnTo>
                  </a:path>
                </a:pathLst>
              </a:custGeom>
              <a:grpFill/>
              <a:ln w="4020" cap="flat">
                <a:solidFill>
                  <a:srgbClr val="FFFFFF"/>
                </a:solidFill>
                <a:prstDash val="solid"/>
                <a:miter/>
              </a:ln>
            </p:spPr>
            <p:txBody>
              <a:bodyPr rtlCol="0" anchor="ctr"/>
              <a:lstStyle/>
              <a:p>
                <a:endParaRPr lang="en-GB" sz="1463"/>
              </a:p>
            </p:txBody>
          </p:sp>
          <p:sp>
            <p:nvSpPr>
              <p:cNvPr id="801" name="Freeform: Shape 800">
                <a:extLst>
                  <a:ext uri="{FF2B5EF4-FFF2-40B4-BE49-F238E27FC236}">
                    <a16:creationId xmlns:a16="http://schemas.microsoft.com/office/drawing/2014/main" id="{2A56F8E1-603B-3994-A366-888B1BD236BB}"/>
                  </a:ext>
                </a:extLst>
              </p:cNvPr>
              <p:cNvSpPr/>
              <p:nvPr/>
            </p:nvSpPr>
            <p:spPr>
              <a:xfrm>
                <a:off x="6875285" y="3469629"/>
                <a:ext cx="107157" cy="118129"/>
              </a:xfrm>
              <a:custGeom>
                <a:avLst/>
                <a:gdLst>
                  <a:gd name="connsiteX0" fmla="*/ 99478 w 107157"/>
                  <a:gd name="connsiteY0" fmla="*/ 41327 h 118129"/>
                  <a:gd name="connsiteX1" fmla="*/ 107158 w 107157"/>
                  <a:gd name="connsiteY1" fmla="*/ 32733 h 118129"/>
                  <a:gd name="connsiteX2" fmla="*/ 99660 w 107157"/>
                  <a:gd name="connsiteY2" fmla="*/ 0 h 118129"/>
                  <a:gd name="connsiteX3" fmla="*/ 76254 w 107157"/>
                  <a:gd name="connsiteY3" fmla="*/ 11337 h 118129"/>
                  <a:gd name="connsiteX4" fmla="*/ 65465 w 107157"/>
                  <a:gd name="connsiteY4" fmla="*/ 17189 h 118129"/>
                  <a:gd name="connsiteX5" fmla="*/ 44070 w 107157"/>
                  <a:gd name="connsiteY5" fmla="*/ 29258 h 118129"/>
                  <a:gd name="connsiteX6" fmla="*/ 40413 w 107157"/>
                  <a:gd name="connsiteY6" fmla="*/ 29990 h 118129"/>
                  <a:gd name="connsiteX7" fmla="*/ 34927 w 107157"/>
                  <a:gd name="connsiteY7" fmla="*/ 29624 h 118129"/>
                  <a:gd name="connsiteX8" fmla="*/ 32184 w 107157"/>
                  <a:gd name="connsiteY8" fmla="*/ 27978 h 118129"/>
                  <a:gd name="connsiteX9" fmla="*/ 28344 w 107157"/>
                  <a:gd name="connsiteY9" fmla="*/ 24321 h 118129"/>
                  <a:gd name="connsiteX10" fmla="*/ 24687 w 107157"/>
                  <a:gd name="connsiteY10" fmla="*/ 22492 h 118129"/>
                  <a:gd name="connsiteX11" fmla="*/ 22126 w 107157"/>
                  <a:gd name="connsiteY11" fmla="*/ 18469 h 118129"/>
                  <a:gd name="connsiteX12" fmla="*/ 20298 w 107157"/>
                  <a:gd name="connsiteY12" fmla="*/ 17921 h 118129"/>
                  <a:gd name="connsiteX13" fmla="*/ 14994 w 107157"/>
                  <a:gd name="connsiteY13" fmla="*/ 19018 h 118129"/>
                  <a:gd name="connsiteX14" fmla="*/ 14629 w 107157"/>
                  <a:gd name="connsiteY14" fmla="*/ 27612 h 118129"/>
                  <a:gd name="connsiteX15" fmla="*/ 14446 w 107157"/>
                  <a:gd name="connsiteY15" fmla="*/ 27612 h 118129"/>
                  <a:gd name="connsiteX16" fmla="*/ 14446 w 107157"/>
                  <a:gd name="connsiteY16" fmla="*/ 29075 h 118129"/>
                  <a:gd name="connsiteX17" fmla="*/ 14263 w 107157"/>
                  <a:gd name="connsiteY17" fmla="*/ 32367 h 118129"/>
                  <a:gd name="connsiteX18" fmla="*/ 13349 w 107157"/>
                  <a:gd name="connsiteY18" fmla="*/ 36024 h 118129"/>
                  <a:gd name="connsiteX19" fmla="*/ 12983 w 107157"/>
                  <a:gd name="connsiteY19" fmla="*/ 41144 h 118129"/>
                  <a:gd name="connsiteX20" fmla="*/ 13897 w 107157"/>
                  <a:gd name="connsiteY20" fmla="*/ 45167 h 118129"/>
                  <a:gd name="connsiteX21" fmla="*/ 12983 w 107157"/>
                  <a:gd name="connsiteY21" fmla="*/ 47910 h 118129"/>
                  <a:gd name="connsiteX22" fmla="*/ 12435 w 107157"/>
                  <a:gd name="connsiteY22" fmla="*/ 51202 h 118129"/>
                  <a:gd name="connsiteX23" fmla="*/ 11337 w 107157"/>
                  <a:gd name="connsiteY23" fmla="*/ 52665 h 118129"/>
                  <a:gd name="connsiteX24" fmla="*/ 12252 w 107157"/>
                  <a:gd name="connsiteY24" fmla="*/ 54128 h 118129"/>
                  <a:gd name="connsiteX25" fmla="*/ 10972 w 107157"/>
                  <a:gd name="connsiteY25" fmla="*/ 60162 h 118129"/>
                  <a:gd name="connsiteX26" fmla="*/ 12069 w 107157"/>
                  <a:gd name="connsiteY26" fmla="*/ 63088 h 118129"/>
                  <a:gd name="connsiteX27" fmla="*/ 7680 w 107157"/>
                  <a:gd name="connsiteY27" fmla="*/ 71317 h 118129"/>
                  <a:gd name="connsiteX28" fmla="*/ 4937 w 107157"/>
                  <a:gd name="connsiteY28" fmla="*/ 80094 h 118129"/>
                  <a:gd name="connsiteX29" fmla="*/ 2194 w 107157"/>
                  <a:gd name="connsiteY29" fmla="*/ 103501 h 118129"/>
                  <a:gd name="connsiteX30" fmla="*/ 182 w 107157"/>
                  <a:gd name="connsiteY30" fmla="*/ 108255 h 118129"/>
                  <a:gd name="connsiteX31" fmla="*/ 0 w 107157"/>
                  <a:gd name="connsiteY31" fmla="*/ 110815 h 118129"/>
                  <a:gd name="connsiteX32" fmla="*/ 182 w 107157"/>
                  <a:gd name="connsiteY32" fmla="*/ 110815 h 118129"/>
                  <a:gd name="connsiteX33" fmla="*/ 1280 w 107157"/>
                  <a:gd name="connsiteY33" fmla="*/ 114655 h 118129"/>
                  <a:gd name="connsiteX34" fmla="*/ 29441 w 107157"/>
                  <a:gd name="connsiteY34" fmla="*/ 118130 h 118129"/>
                  <a:gd name="connsiteX35" fmla="*/ 37487 w 107157"/>
                  <a:gd name="connsiteY35" fmla="*/ 110632 h 118129"/>
                  <a:gd name="connsiteX36" fmla="*/ 37852 w 107157"/>
                  <a:gd name="connsiteY36" fmla="*/ 108987 h 118129"/>
                  <a:gd name="connsiteX37" fmla="*/ 44619 w 107157"/>
                  <a:gd name="connsiteY37" fmla="*/ 97649 h 118129"/>
                  <a:gd name="connsiteX38" fmla="*/ 64002 w 107157"/>
                  <a:gd name="connsiteY38" fmla="*/ 94906 h 118129"/>
                  <a:gd name="connsiteX39" fmla="*/ 64916 w 107157"/>
                  <a:gd name="connsiteY39" fmla="*/ 91066 h 118129"/>
                  <a:gd name="connsiteX40" fmla="*/ 67659 w 107157"/>
                  <a:gd name="connsiteY40" fmla="*/ 83569 h 118129"/>
                  <a:gd name="connsiteX41" fmla="*/ 77899 w 107157"/>
                  <a:gd name="connsiteY41" fmla="*/ 78266 h 118129"/>
                  <a:gd name="connsiteX42" fmla="*/ 78266 w 107157"/>
                  <a:gd name="connsiteY42" fmla="*/ 77717 h 118129"/>
                  <a:gd name="connsiteX43" fmla="*/ 53944 w 107157"/>
                  <a:gd name="connsiteY43" fmla="*/ 54128 h 118129"/>
                  <a:gd name="connsiteX44" fmla="*/ 50104 w 107157"/>
                  <a:gd name="connsiteY44" fmla="*/ 51202 h 118129"/>
                  <a:gd name="connsiteX45" fmla="*/ 68574 w 107157"/>
                  <a:gd name="connsiteY45" fmla="*/ 47179 h 118129"/>
                  <a:gd name="connsiteX46" fmla="*/ 99478 w 107157"/>
                  <a:gd name="connsiteY46" fmla="*/ 41327 h 1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157" h="118129">
                    <a:moveTo>
                      <a:pt x="99478" y="41327"/>
                    </a:moveTo>
                    <a:lnTo>
                      <a:pt x="107158" y="32733"/>
                    </a:lnTo>
                    <a:lnTo>
                      <a:pt x="99660" y="0"/>
                    </a:lnTo>
                    <a:lnTo>
                      <a:pt x="76254" y="11337"/>
                    </a:lnTo>
                    <a:lnTo>
                      <a:pt x="65465" y="17189"/>
                    </a:lnTo>
                    <a:lnTo>
                      <a:pt x="44070" y="29258"/>
                    </a:lnTo>
                    <a:lnTo>
                      <a:pt x="40413" y="29990"/>
                    </a:lnTo>
                    <a:lnTo>
                      <a:pt x="34927" y="29624"/>
                    </a:lnTo>
                    <a:lnTo>
                      <a:pt x="32184" y="27978"/>
                    </a:lnTo>
                    <a:lnTo>
                      <a:pt x="28344" y="24321"/>
                    </a:lnTo>
                    <a:lnTo>
                      <a:pt x="24687" y="22492"/>
                    </a:lnTo>
                    <a:lnTo>
                      <a:pt x="22126" y="18469"/>
                    </a:lnTo>
                    <a:lnTo>
                      <a:pt x="20298" y="17921"/>
                    </a:lnTo>
                    <a:lnTo>
                      <a:pt x="14994" y="19018"/>
                    </a:lnTo>
                    <a:lnTo>
                      <a:pt x="14629" y="27612"/>
                    </a:lnTo>
                    <a:lnTo>
                      <a:pt x="14446" y="27612"/>
                    </a:lnTo>
                    <a:lnTo>
                      <a:pt x="14446" y="29075"/>
                    </a:lnTo>
                    <a:lnTo>
                      <a:pt x="14263" y="32367"/>
                    </a:lnTo>
                    <a:lnTo>
                      <a:pt x="13349" y="36024"/>
                    </a:lnTo>
                    <a:lnTo>
                      <a:pt x="12983" y="41144"/>
                    </a:lnTo>
                    <a:lnTo>
                      <a:pt x="13897" y="45167"/>
                    </a:lnTo>
                    <a:lnTo>
                      <a:pt x="12983" y="47910"/>
                    </a:lnTo>
                    <a:lnTo>
                      <a:pt x="12435" y="51202"/>
                    </a:lnTo>
                    <a:lnTo>
                      <a:pt x="11337" y="52665"/>
                    </a:lnTo>
                    <a:lnTo>
                      <a:pt x="12252" y="54128"/>
                    </a:lnTo>
                    <a:lnTo>
                      <a:pt x="10972" y="60162"/>
                    </a:lnTo>
                    <a:lnTo>
                      <a:pt x="12069" y="63088"/>
                    </a:lnTo>
                    <a:lnTo>
                      <a:pt x="7680" y="71317"/>
                    </a:lnTo>
                    <a:lnTo>
                      <a:pt x="4937" y="80094"/>
                    </a:lnTo>
                    <a:lnTo>
                      <a:pt x="2194" y="103501"/>
                    </a:lnTo>
                    <a:lnTo>
                      <a:pt x="182" y="108255"/>
                    </a:lnTo>
                    <a:lnTo>
                      <a:pt x="0" y="110815"/>
                    </a:lnTo>
                    <a:lnTo>
                      <a:pt x="182" y="110815"/>
                    </a:lnTo>
                    <a:lnTo>
                      <a:pt x="1280" y="114655"/>
                    </a:lnTo>
                    <a:lnTo>
                      <a:pt x="29441" y="118130"/>
                    </a:lnTo>
                    <a:lnTo>
                      <a:pt x="37487" y="110632"/>
                    </a:lnTo>
                    <a:lnTo>
                      <a:pt x="37852" y="108987"/>
                    </a:lnTo>
                    <a:lnTo>
                      <a:pt x="44619" y="97649"/>
                    </a:lnTo>
                    <a:lnTo>
                      <a:pt x="64002" y="94906"/>
                    </a:lnTo>
                    <a:lnTo>
                      <a:pt x="64916" y="91066"/>
                    </a:lnTo>
                    <a:lnTo>
                      <a:pt x="67659" y="83569"/>
                    </a:lnTo>
                    <a:lnTo>
                      <a:pt x="77899" y="78266"/>
                    </a:lnTo>
                    <a:lnTo>
                      <a:pt x="78266" y="77717"/>
                    </a:lnTo>
                    <a:lnTo>
                      <a:pt x="53944" y="54128"/>
                    </a:lnTo>
                    <a:lnTo>
                      <a:pt x="50104" y="51202"/>
                    </a:lnTo>
                    <a:lnTo>
                      <a:pt x="68574" y="47179"/>
                    </a:lnTo>
                    <a:lnTo>
                      <a:pt x="99478" y="41327"/>
                    </a:lnTo>
                    <a:close/>
                  </a:path>
                </a:pathLst>
              </a:custGeom>
              <a:grpFill/>
              <a:ln w="18272" cap="flat">
                <a:noFill/>
                <a:prstDash val="solid"/>
                <a:miter/>
              </a:ln>
            </p:spPr>
            <p:txBody>
              <a:bodyPr rtlCol="0" anchor="ctr"/>
              <a:lstStyle/>
              <a:p>
                <a:endParaRPr lang="en-GB" sz="1463"/>
              </a:p>
            </p:txBody>
          </p:sp>
          <p:sp>
            <p:nvSpPr>
              <p:cNvPr id="802" name="Freeform: Shape 801">
                <a:extLst>
                  <a:ext uri="{FF2B5EF4-FFF2-40B4-BE49-F238E27FC236}">
                    <a16:creationId xmlns:a16="http://schemas.microsoft.com/office/drawing/2014/main" id="{CCE6C278-E286-0166-5010-FF0D6BA8F028}"/>
                  </a:ext>
                </a:extLst>
              </p:cNvPr>
              <p:cNvSpPr/>
              <p:nvPr/>
            </p:nvSpPr>
            <p:spPr>
              <a:xfrm>
                <a:off x="6875285" y="3469629"/>
                <a:ext cx="107157" cy="118129"/>
              </a:xfrm>
              <a:custGeom>
                <a:avLst/>
                <a:gdLst>
                  <a:gd name="connsiteX0" fmla="*/ 99478 w 107157"/>
                  <a:gd name="connsiteY0" fmla="*/ 41327 h 118129"/>
                  <a:gd name="connsiteX1" fmla="*/ 107158 w 107157"/>
                  <a:gd name="connsiteY1" fmla="*/ 32733 h 118129"/>
                  <a:gd name="connsiteX2" fmla="*/ 99660 w 107157"/>
                  <a:gd name="connsiteY2" fmla="*/ 0 h 118129"/>
                  <a:gd name="connsiteX3" fmla="*/ 76254 w 107157"/>
                  <a:gd name="connsiteY3" fmla="*/ 11337 h 118129"/>
                  <a:gd name="connsiteX4" fmla="*/ 65465 w 107157"/>
                  <a:gd name="connsiteY4" fmla="*/ 17189 h 118129"/>
                  <a:gd name="connsiteX5" fmla="*/ 44070 w 107157"/>
                  <a:gd name="connsiteY5" fmla="*/ 29258 h 118129"/>
                  <a:gd name="connsiteX6" fmla="*/ 40413 w 107157"/>
                  <a:gd name="connsiteY6" fmla="*/ 29990 h 118129"/>
                  <a:gd name="connsiteX7" fmla="*/ 34927 w 107157"/>
                  <a:gd name="connsiteY7" fmla="*/ 29624 h 118129"/>
                  <a:gd name="connsiteX8" fmla="*/ 32184 w 107157"/>
                  <a:gd name="connsiteY8" fmla="*/ 27978 h 118129"/>
                  <a:gd name="connsiteX9" fmla="*/ 28344 w 107157"/>
                  <a:gd name="connsiteY9" fmla="*/ 24321 h 118129"/>
                  <a:gd name="connsiteX10" fmla="*/ 24687 w 107157"/>
                  <a:gd name="connsiteY10" fmla="*/ 22492 h 118129"/>
                  <a:gd name="connsiteX11" fmla="*/ 22126 w 107157"/>
                  <a:gd name="connsiteY11" fmla="*/ 18469 h 118129"/>
                  <a:gd name="connsiteX12" fmla="*/ 20298 w 107157"/>
                  <a:gd name="connsiteY12" fmla="*/ 17921 h 118129"/>
                  <a:gd name="connsiteX13" fmla="*/ 14994 w 107157"/>
                  <a:gd name="connsiteY13" fmla="*/ 19018 h 118129"/>
                  <a:gd name="connsiteX14" fmla="*/ 14629 w 107157"/>
                  <a:gd name="connsiteY14" fmla="*/ 27612 h 118129"/>
                  <a:gd name="connsiteX15" fmla="*/ 14446 w 107157"/>
                  <a:gd name="connsiteY15" fmla="*/ 27612 h 118129"/>
                  <a:gd name="connsiteX16" fmla="*/ 14446 w 107157"/>
                  <a:gd name="connsiteY16" fmla="*/ 29075 h 118129"/>
                  <a:gd name="connsiteX17" fmla="*/ 14263 w 107157"/>
                  <a:gd name="connsiteY17" fmla="*/ 32367 h 118129"/>
                  <a:gd name="connsiteX18" fmla="*/ 13349 w 107157"/>
                  <a:gd name="connsiteY18" fmla="*/ 36024 h 118129"/>
                  <a:gd name="connsiteX19" fmla="*/ 12983 w 107157"/>
                  <a:gd name="connsiteY19" fmla="*/ 41144 h 118129"/>
                  <a:gd name="connsiteX20" fmla="*/ 13897 w 107157"/>
                  <a:gd name="connsiteY20" fmla="*/ 45167 h 118129"/>
                  <a:gd name="connsiteX21" fmla="*/ 12983 w 107157"/>
                  <a:gd name="connsiteY21" fmla="*/ 47910 h 118129"/>
                  <a:gd name="connsiteX22" fmla="*/ 12435 w 107157"/>
                  <a:gd name="connsiteY22" fmla="*/ 51202 h 118129"/>
                  <a:gd name="connsiteX23" fmla="*/ 11337 w 107157"/>
                  <a:gd name="connsiteY23" fmla="*/ 52665 h 118129"/>
                  <a:gd name="connsiteX24" fmla="*/ 12252 w 107157"/>
                  <a:gd name="connsiteY24" fmla="*/ 54128 h 118129"/>
                  <a:gd name="connsiteX25" fmla="*/ 10972 w 107157"/>
                  <a:gd name="connsiteY25" fmla="*/ 60162 h 118129"/>
                  <a:gd name="connsiteX26" fmla="*/ 12069 w 107157"/>
                  <a:gd name="connsiteY26" fmla="*/ 63088 h 118129"/>
                  <a:gd name="connsiteX27" fmla="*/ 7680 w 107157"/>
                  <a:gd name="connsiteY27" fmla="*/ 71317 h 118129"/>
                  <a:gd name="connsiteX28" fmla="*/ 4937 w 107157"/>
                  <a:gd name="connsiteY28" fmla="*/ 80094 h 118129"/>
                  <a:gd name="connsiteX29" fmla="*/ 2194 w 107157"/>
                  <a:gd name="connsiteY29" fmla="*/ 103501 h 118129"/>
                  <a:gd name="connsiteX30" fmla="*/ 182 w 107157"/>
                  <a:gd name="connsiteY30" fmla="*/ 108255 h 118129"/>
                  <a:gd name="connsiteX31" fmla="*/ 0 w 107157"/>
                  <a:gd name="connsiteY31" fmla="*/ 110815 h 118129"/>
                  <a:gd name="connsiteX32" fmla="*/ 182 w 107157"/>
                  <a:gd name="connsiteY32" fmla="*/ 110815 h 118129"/>
                  <a:gd name="connsiteX33" fmla="*/ 1280 w 107157"/>
                  <a:gd name="connsiteY33" fmla="*/ 114655 h 118129"/>
                  <a:gd name="connsiteX34" fmla="*/ 29441 w 107157"/>
                  <a:gd name="connsiteY34" fmla="*/ 118130 h 118129"/>
                  <a:gd name="connsiteX35" fmla="*/ 37487 w 107157"/>
                  <a:gd name="connsiteY35" fmla="*/ 110632 h 118129"/>
                  <a:gd name="connsiteX36" fmla="*/ 37852 w 107157"/>
                  <a:gd name="connsiteY36" fmla="*/ 108987 h 118129"/>
                  <a:gd name="connsiteX37" fmla="*/ 44619 w 107157"/>
                  <a:gd name="connsiteY37" fmla="*/ 97649 h 118129"/>
                  <a:gd name="connsiteX38" fmla="*/ 64002 w 107157"/>
                  <a:gd name="connsiteY38" fmla="*/ 94906 h 118129"/>
                  <a:gd name="connsiteX39" fmla="*/ 64916 w 107157"/>
                  <a:gd name="connsiteY39" fmla="*/ 91066 h 118129"/>
                  <a:gd name="connsiteX40" fmla="*/ 67659 w 107157"/>
                  <a:gd name="connsiteY40" fmla="*/ 83569 h 118129"/>
                  <a:gd name="connsiteX41" fmla="*/ 77899 w 107157"/>
                  <a:gd name="connsiteY41" fmla="*/ 78266 h 118129"/>
                  <a:gd name="connsiteX42" fmla="*/ 78266 w 107157"/>
                  <a:gd name="connsiteY42" fmla="*/ 77717 h 118129"/>
                  <a:gd name="connsiteX43" fmla="*/ 53944 w 107157"/>
                  <a:gd name="connsiteY43" fmla="*/ 54128 h 118129"/>
                  <a:gd name="connsiteX44" fmla="*/ 50104 w 107157"/>
                  <a:gd name="connsiteY44" fmla="*/ 51202 h 118129"/>
                  <a:gd name="connsiteX45" fmla="*/ 68574 w 107157"/>
                  <a:gd name="connsiteY45" fmla="*/ 47179 h 118129"/>
                  <a:gd name="connsiteX46" fmla="*/ 99478 w 107157"/>
                  <a:gd name="connsiteY46" fmla="*/ 41327 h 11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7157" h="118129">
                    <a:moveTo>
                      <a:pt x="99478" y="41327"/>
                    </a:moveTo>
                    <a:lnTo>
                      <a:pt x="107158" y="32733"/>
                    </a:lnTo>
                    <a:lnTo>
                      <a:pt x="99660" y="0"/>
                    </a:lnTo>
                    <a:lnTo>
                      <a:pt x="76254" y="11337"/>
                    </a:lnTo>
                    <a:lnTo>
                      <a:pt x="65465" y="17189"/>
                    </a:lnTo>
                    <a:lnTo>
                      <a:pt x="44070" y="29258"/>
                    </a:lnTo>
                    <a:lnTo>
                      <a:pt x="40413" y="29990"/>
                    </a:lnTo>
                    <a:lnTo>
                      <a:pt x="34927" y="29624"/>
                    </a:lnTo>
                    <a:lnTo>
                      <a:pt x="32184" y="27978"/>
                    </a:lnTo>
                    <a:lnTo>
                      <a:pt x="28344" y="24321"/>
                    </a:lnTo>
                    <a:lnTo>
                      <a:pt x="24687" y="22492"/>
                    </a:lnTo>
                    <a:lnTo>
                      <a:pt x="22126" y="18469"/>
                    </a:lnTo>
                    <a:lnTo>
                      <a:pt x="20298" y="17921"/>
                    </a:lnTo>
                    <a:lnTo>
                      <a:pt x="14994" y="19018"/>
                    </a:lnTo>
                    <a:lnTo>
                      <a:pt x="14629" y="27612"/>
                    </a:lnTo>
                    <a:lnTo>
                      <a:pt x="14446" y="27612"/>
                    </a:lnTo>
                    <a:lnTo>
                      <a:pt x="14446" y="29075"/>
                    </a:lnTo>
                    <a:lnTo>
                      <a:pt x="14263" y="32367"/>
                    </a:lnTo>
                    <a:lnTo>
                      <a:pt x="13349" y="36024"/>
                    </a:lnTo>
                    <a:lnTo>
                      <a:pt x="12983" y="41144"/>
                    </a:lnTo>
                    <a:lnTo>
                      <a:pt x="13897" y="45167"/>
                    </a:lnTo>
                    <a:lnTo>
                      <a:pt x="12983" y="47910"/>
                    </a:lnTo>
                    <a:lnTo>
                      <a:pt x="12435" y="51202"/>
                    </a:lnTo>
                    <a:lnTo>
                      <a:pt x="11337" y="52665"/>
                    </a:lnTo>
                    <a:lnTo>
                      <a:pt x="12252" y="54128"/>
                    </a:lnTo>
                    <a:lnTo>
                      <a:pt x="10972" y="60162"/>
                    </a:lnTo>
                    <a:lnTo>
                      <a:pt x="12069" y="63088"/>
                    </a:lnTo>
                    <a:lnTo>
                      <a:pt x="7680" y="71317"/>
                    </a:lnTo>
                    <a:lnTo>
                      <a:pt x="4937" y="80094"/>
                    </a:lnTo>
                    <a:lnTo>
                      <a:pt x="2194" y="103501"/>
                    </a:lnTo>
                    <a:lnTo>
                      <a:pt x="182" y="108255"/>
                    </a:lnTo>
                    <a:lnTo>
                      <a:pt x="0" y="110815"/>
                    </a:lnTo>
                    <a:lnTo>
                      <a:pt x="182" y="110815"/>
                    </a:lnTo>
                    <a:lnTo>
                      <a:pt x="1280" y="114655"/>
                    </a:lnTo>
                    <a:lnTo>
                      <a:pt x="29441" y="118130"/>
                    </a:lnTo>
                    <a:lnTo>
                      <a:pt x="37487" y="110632"/>
                    </a:lnTo>
                    <a:lnTo>
                      <a:pt x="37852" y="108987"/>
                    </a:lnTo>
                    <a:lnTo>
                      <a:pt x="44619" y="97649"/>
                    </a:lnTo>
                    <a:lnTo>
                      <a:pt x="64002" y="94906"/>
                    </a:lnTo>
                    <a:lnTo>
                      <a:pt x="64916" y="91066"/>
                    </a:lnTo>
                    <a:lnTo>
                      <a:pt x="67659" y="83569"/>
                    </a:lnTo>
                    <a:lnTo>
                      <a:pt x="77899" y="78266"/>
                    </a:lnTo>
                    <a:lnTo>
                      <a:pt x="78266" y="77717"/>
                    </a:lnTo>
                    <a:lnTo>
                      <a:pt x="53944" y="54128"/>
                    </a:lnTo>
                    <a:lnTo>
                      <a:pt x="50104" y="51202"/>
                    </a:lnTo>
                    <a:lnTo>
                      <a:pt x="68574" y="47179"/>
                    </a:lnTo>
                    <a:lnTo>
                      <a:pt x="99478" y="41327"/>
                    </a:lnTo>
                  </a:path>
                </a:pathLst>
              </a:custGeom>
              <a:grpFill/>
              <a:ln w="4020" cap="flat">
                <a:solidFill>
                  <a:srgbClr val="FFFFFF"/>
                </a:solidFill>
                <a:prstDash val="solid"/>
                <a:miter/>
              </a:ln>
            </p:spPr>
            <p:txBody>
              <a:bodyPr rtlCol="0" anchor="ctr"/>
              <a:lstStyle/>
              <a:p>
                <a:endParaRPr lang="en-GB" sz="1463"/>
              </a:p>
            </p:txBody>
          </p:sp>
          <p:sp>
            <p:nvSpPr>
              <p:cNvPr id="803" name="Freeform: Shape 802">
                <a:extLst>
                  <a:ext uri="{FF2B5EF4-FFF2-40B4-BE49-F238E27FC236}">
                    <a16:creationId xmlns:a16="http://schemas.microsoft.com/office/drawing/2014/main" id="{909EA298-853C-0996-7D62-B5320F20D72B}"/>
                  </a:ext>
                </a:extLst>
              </p:cNvPr>
              <p:cNvSpPr/>
              <p:nvPr/>
            </p:nvSpPr>
            <p:spPr>
              <a:xfrm>
                <a:off x="6889730" y="3497241"/>
                <a:ext cx="183" cy="18286"/>
              </a:xfrm>
              <a:custGeom>
                <a:avLst/>
                <a:gdLst>
                  <a:gd name="connsiteX0" fmla="*/ 0 w 183"/>
                  <a:gd name="connsiteY0" fmla="*/ 0 h 18286"/>
                  <a:gd name="connsiteX1" fmla="*/ 0 w 183"/>
                  <a:gd name="connsiteY1" fmla="*/ 0 h 18286"/>
                  <a:gd name="connsiteX2" fmla="*/ 183 w 183"/>
                  <a:gd name="connsiteY2" fmla="*/ 0 h 18286"/>
                  <a:gd name="connsiteX3" fmla="*/ 0 w 183"/>
                  <a:gd name="connsiteY3" fmla="*/ 0 h 18286"/>
                </a:gdLst>
                <a:ahLst/>
                <a:cxnLst>
                  <a:cxn ang="0">
                    <a:pos x="connsiteX0" y="connsiteY0"/>
                  </a:cxn>
                  <a:cxn ang="0">
                    <a:pos x="connsiteX1" y="connsiteY1"/>
                  </a:cxn>
                  <a:cxn ang="0">
                    <a:pos x="connsiteX2" y="connsiteY2"/>
                  </a:cxn>
                  <a:cxn ang="0">
                    <a:pos x="connsiteX3" y="connsiteY3"/>
                  </a:cxn>
                </a:cxnLst>
                <a:rect l="l" t="t" r="r" b="b"/>
                <a:pathLst>
                  <a:path w="183" h="18286">
                    <a:moveTo>
                      <a:pt x="0" y="0"/>
                    </a:moveTo>
                    <a:lnTo>
                      <a:pt x="0" y="0"/>
                    </a:lnTo>
                    <a:lnTo>
                      <a:pt x="183" y="0"/>
                    </a:lnTo>
                    <a:lnTo>
                      <a:pt x="0" y="0"/>
                    </a:lnTo>
                  </a:path>
                </a:pathLst>
              </a:custGeom>
              <a:grpFill/>
              <a:ln w="4020" cap="flat">
                <a:solidFill>
                  <a:srgbClr val="FFFFFF"/>
                </a:solidFill>
                <a:prstDash val="solid"/>
                <a:miter/>
              </a:ln>
            </p:spPr>
            <p:txBody>
              <a:bodyPr rtlCol="0" anchor="ctr"/>
              <a:lstStyle/>
              <a:p>
                <a:endParaRPr lang="en-GB" sz="1463"/>
              </a:p>
            </p:txBody>
          </p:sp>
          <p:sp>
            <p:nvSpPr>
              <p:cNvPr id="804" name="Freeform: Shape 803">
                <a:extLst>
                  <a:ext uri="{FF2B5EF4-FFF2-40B4-BE49-F238E27FC236}">
                    <a16:creationId xmlns:a16="http://schemas.microsoft.com/office/drawing/2014/main" id="{96875FBB-E538-7D52-12F2-9B744175D7D9}"/>
                  </a:ext>
                </a:extLst>
              </p:cNvPr>
              <p:cNvSpPr/>
              <p:nvPr/>
            </p:nvSpPr>
            <p:spPr>
              <a:xfrm>
                <a:off x="7071497" y="3861323"/>
                <a:ext cx="264237" cy="166588"/>
              </a:xfrm>
              <a:custGeom>
                <a:avLst/>
                <a:gdLst>
                  <a:gd name="connsiteX0" fmla="*/ 264238 w 264237"/>
                  <a:gd name="connsiteY0" fmla="*/ 63271 h 166588"/>
                  <a:gd name="connsiteX1" fmla="*/ 255643 w 264237"/>
                  <a:gd name="connsiteY1" fmla="*/ 66745 h 166588"/>
                  <a:gd name="connsiteX2" fmla="*/ 250706 w 264237"/>
                  <a:gd name="connsiteY2" fmla="*/ 70220 h 166588"/>
                  <a:gd name="connsiteX3" fmla="*/ 246866 w 264237"/>
                  <a:gd name="connsiteY3" fmla="*/ 74425 h 166588"/>
                  <a:gd name="connsiteX4" fmla="*/ 243574 w 264237"/>
                  <a:gd name="connsiteY4" fmla="*/ 81374 h 166588"/>
                  <a:gd name="connsiteX5" fmla="*/ 244671 w 264237"/>
                  <a:gd name="connsiteY5" fmla="*/ 84117 h 166588"/>
                  <a:gd name="connsiteX6" fmla="*/ 245220 w 264237"/>
                  <a:gd name="connsiteY6" fmla="*/ 88140 h 166588"/>
                  <a:gd name="connsiteX7" fmla="*/ 245037 w 264237"/>
                  <a:gd name="connsiteY7" fmla="*/ 88872 h 166588"/>
                  <a:gd name="connsiteX8" fmla="*/ 243940 w 264237"/>
                  <a:gd name="connsiteY8" fmla="*/ 89969 h 166588"/>
                  <a:gd name="connsiteX9" fmla="*/ 242477 w 264237"/>
                  <a:gd name="connsiteY9" fmla="*/ 90700 h 166588"/>
                  <a:gd name="connsiteX10" fmla="*/ 239186 w 264237"/>
                  <a:gd name="connsiteY10" fmla="*/ 90152 h 166588"/>
                  <a:gd name="connsiteX11" fmla="*/ 236443 w 264237"/>
                  <a:gd name="connsiteY11" fmla="*/ 91432 h 166588"/>
                  <a:gd name="connsiteX12" fmla="*/ 229676 w 264237"/>
                  <a:gd name="connsiteY12" fmla="*/ 93260 h 166588"/>
                  <a:gd name="connsiteX13" fmla="*/ 225288 w 264237"/>
                  <a:gd name="connsiteY13" fmla="*/ 97832 h 166588"/>
                  <a:gd name="connsiteX14" fmla="*/ 220351 w 264237"/>
                  <a:gd name="connsiteY14" fmla="*/ 99844 h 166588"/>
                  <a:gd name="connsiteX15" fmla="*/ 213219 w 264237"/>
                  <a:gd name="connsiteY15" fmla="*/ 100758 h 166588"/>
                  <a:gd name="connsiteX16" fmla="*/ 209196 w 264237"/>
                  <a:gd name="connsiteY16" fmla="*/ 101855 h 166588"/>
                  <a:gd name="connsiteX17" fmla="*/ 202979 w 264237"/>
                  <a:gd name="connsiteY17" fmla="*/ 104781 h 166588"/>
                  <a:gd name="connsiteX18" fmla="*/ 198224 w 264237"/>
                  <a:gd name="connsiteY18" fmla="*/ 106061 h 166588"/>
                  <a:gd name="connsiteX19" fmla="*/ 188898 w 264237"/>
                  <a:gd name="connsiteY19" fmla="*/ 110084 h 166588"/>
                  <a:gd name="connsiteX20" fmla="*/ 184144 w 264237"/>
                  <a:gd name="connsiteY20" fmla="*/ 110267 h 166588"/>
                  <a:gd name="connsiteX21" fmla="*/ 176464 w 264237"/>
                  <a:gd name="connsiteY21" fmla="*/ 111730 h 166588"/>
                  <a:gd name="connsiteX22" fmla="*/ 168235 w 264237"/>
                  <a:gd name="connsiteY22" fmla="*/ 115570 h 166588"/>
                  <a:gd name="connsiteX23" fmla="*/ 164212 w 264237"/>
                  <a:gd name="connsiteY23" fmla="*/ 118130 h 166588"/>
                  <a:gd name="connsiteX24" fmla="*/ 162566 w 264237"/>
                  <a:gd name="connsiteY24" fmla="*/ 121604 h 166588"/>
                  <a:gd name="connsiteX25" fmla="*/ 160554 w 264237"/>
                  <a:gd name="connsiteY25" fmla="*/ 124713 h 166588"/>
                  <a:gd name="connsiteX26" fmla="*/ 155251 w 264237"/>
                  <a:gd name="connsiteY26" fmla="*/ 129650 h 166588"/>
                  <a:gd name="connsiteX27" fmla="*/ 152874 w 264237"/>
                  <a:gd name="connsiteY27" fmla="*/ 130930 h 166588"/>
                  <a:gd name="connsiteX28" fmla="*/ 151960 w 264237"/>
                  <a:gd name="connsiteY28" fmla="*/ 132210 h 166588"/>
                  <a:gd name="connsiteX29" fmla="*/ 150131 w 264237"/>
                  <a:gd name="connsiteY29" fmla="*/ 132942 h 166588"/>
                  <a:gd name="connsiteX30" fmla="*/ 138245 w 264237"/>
                  <a:gd name="connsiteY30" fmla="*/ 132393 h 166588"/>
                  <a:gd name="connsiteX31" fmla="*/ 132210 w 264237"/>
                  <a:gd name="connsiteY31" fmla="*/ 133125 h 166588"/>
                  <a:gd name="connsiteX32" fmla="*/ 127090 w 264237"/>
                  <a:gd name="connsiteY32" fmla="*/ 136416 h 166588"/>
                  <a:gd name="connsiteX33" fmla="*/ 124530 w 264237"/>
                  <a:gd name="connsiteY33" fmla="*/ 139708 h 166588"/>
                  <a:gd name="connsiteX34" fmla="*/ 117216 w 264237"/>
                  <a:gd name="connsiteY34" fmla="*/ 143731 h 166588"/>
                  <a:gd name="connsiteX35" fmla="*/ 114290 w 264237"/>
                  <a:gd name="connsiteY35" fmla="*/ 144279 h 166588"/>
                  <a:gd name="connsiteX36" fmla="*/ 105513 w 264237"/>
                  <a:gd name="connsiteY36" fmla="*/ 147022 h 166588"/>
                  <a:gd name="connsiteX37" fmla="*/ 100758 w 264237"/>
                  <a:gd name="connsiteY37" fmla="*/ 147388 h 166588"/>
                  <a:gd name="connsiteX38" fmla="*/ 95455 w 264237"/>
                  <a:gd name="connsiteY38" fmla="*/ 146291 h 166588"/>
                  <a:gd name="connsiteX39" fmla="*/ 90152 w 264237"/>
                  <a:gd name="connsiteY39" fmla="*/ 147205 h 166588"/>
                  <a:gd name="connsiteX40" fmla="*/ 86129 w 264237"/>
                  <a:gd name="connsiteY40" fmla="*/ 146839 h 166588"/>
                  <a:gd name="connsiteX41" fmla="*/ 80460 w 264237"/>
                  <a:gd name="connsiteY41" fmla="*/ 147388 h 166588"/>
                  <a:gd name="connsiteX42" fmla="*/ 75706 w 264237"/>
                  <a:gd name="connsiteY42" fmla="*/ 150314 h 166588"/>
                  <a:gd name="connsiteX43" fmla="*/ 72231 w 264237"/>
                  <a:gd name="connsiteY43" fmla="*/ 156165 h 166588"/>
                  <a:gd name="connsiteX44" fmla="*/ 61991 w 264237"/>
                  <a:gd name="connsiteY44" fmla="*/ 160737 h 166588"/>
                  <a:gd name="connsiteX45" fmla="*/ 57236 w 264237"/>
                  <a:gd name="connsiteY45" fmla="*/ 163663 h 166588"/>
                  <a:gd name="connsiteX46" fmla="*/ 46631 w 264237"/>
                  <a:gd name="connsiteY46" fmla="*/ 163846 h 166588"/>
                  <a:gd name="connsiteX47" fmla="*/ 39865 w 264237"/>
                  <a:gd name="connsiteY47" fmla="*/ 166040 h 166588"/>
                  <a:gd name="connsiteX48" fmla="*/ 36207 w 264237"/>
                  <a:gd name="connsiteY48" fmla="*/ 165674 h 166588"/>
                  <a:gd name="connsiteX49" fmla="*/ 32550 w 264237"/>
                  <a:gd name="connsiteY49" fmla="*/ 166589 h 166588"/>
                  <a:gd name="connsiteX50" fmla="*/ 27796 w 264237"/>
                  <a:gd name="connsiteY50" fmla="*/ 164394 h 166588"/>
                  <a:gd name="connsiteX51" fmla="*/ 21944 w 264237"/>
                  <a:gd name="connsiteY51" fmla="*/ 164577 h 166588"/>
                  <a:gd name="connsiteX52" fmla="*/ 19750 w 264237"/>
                  <a:gd name="connsiteY52" fmla="*/ 157994 h 166588"/>
                  <a:gd name="connsiteX53" fmla="*/ 14995 w 264237"/>
                  <a:gd name="connsiteY53" fmla="*/ 152142 h 166588"/>
                  <a:gd name="connsiteX54" fmla="*/ 14995 w 264237"/>
                  <a:gd name="connsiteY54" fmla="*/ 139890 h 166588"/>
                  <a:gd name="connsiteX55" fmla="*/ 14446 w 264237"/>
                  <a:gd name="connsiteY55" fmla="*/ 135685 h 166588"/>
                  <a:gd name="connsiteX56" fmla="*/ 12069 w 264237"/>
                  <a:gd name="connsiteY56" fmla="*/ 133125 h 166588"/>
                  <a:gd name="connsiteX57" fmla="*/ 10606 w 264237"/>
                  <a:gd name="connsiteY57" fmla="*/ 129833 h 166588"/>
                  <a:gd name="connsiteX58" fmla="*/ 8961 w 264237"/>
                  <a:gd name="connsiteY58" fmla="*/ 122336 h 166588"/>
                  <a:gd name="connsiteX59" fmla="*/ 8046 w 264237"/>
                  <a:gd name="connsiteY59" fmla="*/ 113741 h 166588"/>
                  <a:gd name="connsiteX60" fmla="*/ 6766 w 264237"/>
                  <a:gd name="connsiteY60" fmla="*/ 110084 h 166588"/>
                  <a:gd name="connsiteX61" fmla="*/ 5303 w 264237"/>
                  <a:gd name="connsiteY61" fmla="*/ 107889 h 166588"/>
                  <a:gd name="connsiteX62" fmla="*/ 5303 w 264237"/>
                  <a:gd name="connsiteY62" fmla="*/ 103866 h 166588"/>
                  <a:gd name="connsiteX63" fmla="*/ 1463 w 264237"/>
                  <a:gd name="connsiteY63" fmla="*/ 98381 h 166588"/>
                  <a:gd name="connsiteX64" fmla="*/ 0 w 264237"/>
                  <a:gd name="connsiteY64" fmla="*/ 97283 h 166588"/>
                  <a:gd name="connsiteX65" fmla="*/ 1097 w 264237"/>
                  <a:gd name="connsiteY65" fmla="*/ 96186 h 166588"/>
                  <a:gd name="connsiteX66" fmla="*/ 2195 w 264237"/>
                  <a:gd name="connsiteY66" fmla="*/ 96369 h 166588"/>
                  <a:gd name="connsiteX67" fmla="*/ 2195 w 264237"/>
                  <a:gd name="connsiteY67" fmla="*/ 94906 h 166588"/>
                  <a:gd name="connsiteX68" fmla="*/ 1463 w 264237"/>
                  <a:gd name="connsiteY68" fmla="*/ 92895 h 166588"/>
                  <a:gd name="connsiteX69" fmla="*/ 1463 w 264237"/>
                  <a:gd name="connsiteY69" fmla="*/ 88689 h 166588"/>
                  <a:gd name="connsiteX70" fmla="*/ 549 w 264237"/>
                  <a:gd name="connsiteY70" fmla="*/ 86129 h 166588"/>
                  <a:gd name="connsiteX71" fmla="*/ 3292 w 264237"/>
                  <a:gd name="connsiteY71" fmla="*/ 83751 h 166588"/>
                  <a:gd name="connsiteX72" fmla="*/ 3841 w 264237"/>
                  <a:gd name="connsiteY72" fmla="*/ 81740 h 166588"/>
                  <a:gd name="connsiteX73" fmla="*/ 3292 w 264237"/>
                  <a:gd name="connsiteY73" fmla="*/ 74243 h 166588"/>
                  <a:gd name="connsiteX74" fmla="*/ 2560 w 264237"/>
                  <a:gd name="connsiteY74" fmla="*/ 69305 h 166588"/>
                  <a:gd name="connsiteX75" fmla="*/ 1646 w 264237"/>
                  <a:gd name="connsiteY75" fmla="*/ 68208 h 166588"/>
                  <a:gd name="connsiteX76" fmla="*/ 6766 w 264237"/>
                  <a:gd name="connsiteY76" fmla="*/ 66196 h 166588"/>
                  <a:gd name="connsiteX77" fmla="*/ 8961 w 264237"/>
                  <a:gd name="connsiteY77" fmla="*/ 64002 h 166588"/>
                  <a:gd name="connsiteX78" fmla="*/ 9692 w 264237"/>
                  <a:gd name="connsiteY78" fmla="*/ 60162 h 166588"/>
                  <a:gd name="connsiteX79" fmla="*/ 12618 w 264237"/>
                  <a:gd name="connsiteY79" fmla="*/ 58150 h 166588"/>
                  <a:gd name="connsiteX80" fmla="*/ 16458 w 264237"/>
                  <a:gd name="connsiteY80" fmla="*/ 56505 h 166588"/>
                  <a:gd name="connsiteX81" fmla="*/ 18104 w 264237"/>
                  <a:gd name="connsiteY81" fmla="*/ 53579 h 166588"/>
                  <a:gd name="connsiteX82" fmla="*/ 20664 w 264237"/>
                  <a:gd name="connsiteY82" fmla="*/ 51385 h 166588"/>
                  <a:gd name="connsiteX83" fmla="*/ 30721 w 264237"/>
                  <a:gd name="connsiteY83" fmla="*/ 50470 h 166588"/>
                  <a:gd name="connsiteX84" fmla="*/ 42973 w 264237"/>
                  <a:gd name="connsiteY84" fmla="*/ 41510 h 166588"/>
                  <a:gd name="connsiteX85" fmla="*/ 45167 w 264237"/>
                  <a:gd name="connsiteY85" fmla="*/ 41510 h 166588"/>
                  <a:gd name="connsiteX86" fmla="*/ 49373 w 264237"/>
                  <a:gd name="connsiteY86" fmla="*/ 41510 h 166588"/>
                  <a:gd name="connsiteX87" fmla="*/ 51568 w 264237"/>
                  <a:gd name="connsiteY87" fmla="*/ 41510 h 166588"/>
                  <a:gd name="connsiteX88" fmla="*/ 64185 w 264237"/>
                  <a:gd name="connsiteY88" fmla="*/ 41510 h 166588"/>
                  <a:gd name="connsiteX89" fmla="*/ 70586 w 264237"/>
                  <a:gd name="connsiteY89" fmla="*/ 43704 h 166588"/>
                  <a:gd name="connsiteX90" fmla="*/ 87592 w 264237"/>
                  <a:gd name="connsiteY90" fmla="*/ 45899 h 166588"/>
                  <a:gd name="connsiteX91" fmla="*/ 93809 w 264237"/>
                  <a:gd name="connsiteY91" fmla="*/ 45899 h 166588"/>
                  <a:gd name="connsiteX92" fmla="*/ 104415 w 264237"/>
                  <a:gd name="connsiteY92" fmla="*/ 43704 h 166588"/>
                  <a:gd name="connsiteX93" fmla="*/ 110815 w 264237"/>
                  <a:gd name="connsiteY93" fmla="*/ 54676 h 166588"/>
                  <a:gd name="connsiteX94" fmla="*/ 115021 w 264237"/>
                  <a:gd name="connsiteY94" fmla="*/ 54676 h 166588"/>
                  <a:gd name="connsiteX95" fmla="*/ 123433 w 264237"/>
                  <a:gd name="connsiteY95" fmla="*/ 50287 h 166588"/>
                  <a:gd name="connsiteX96" fmla="*/ 125628 w 264237"/>
                  <a:gd name="connsiteY96" fmla="*/ 41510 h 166588"/>
                  <a:gd name="connsiteX97" fmla="*/ 140440 w 264237"/>
                  <a:gd name="connsiteY97" fmla="*/ 21944 h 166588"/>
                  <a:gd name="connsiteX98" fmla="*/ 163663 w 264237"/>
                  <a:gd name="connsiteY98" fmla="*/ 10972 h 166588"/>
                  <a:gd name="connsiteX99" fmla="*/ 206087 w 264237"/>
                  <a:gd name="connsiteY99" fmla="*/ 6583 h 166588"/>
                  <a:gd name="connsiteX100" fmla="*/ 237906 w 264237"/>
                  <a:gd name="connsiteY100" fmla="*/ 0 h 166588"/>
                  <a:gd name="connsiteX101" fmla="*/ 237906 w 264237"/>
                  <a:gd name="connsiteY101" fmla="*/ 366 h 166588"/>
                  <a:gd name="connsiteX102" fmla="*/ 264238 w 264237"/>
                  <a:gd name="connsiteY102" fmla="*/ 63271 h 16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64237" h="166588">
                    <a:moveTo>
                      <a:pt x="264238" y="63271"/>
                    </a:moveTo>
                    <a:lnTo>
                      <a:pt x="255643" y="66745"/>
                    </a:lnTo>
                    <a:lnTo>
                      <a:pt x="250706" y="70220"/>
                    </a:lnTo>
                    <a:lnTo>
                      <a:pt x="246866" y="74425"/>
                    </a:lnTo>
                    <a:lnTo>
                      <a:pt x="243574" y="81374"/>
                    </a:lnTo>
                    <a:lnTo>
                      <a:pt x="244671" y="84117"/>
                    </a:lnTo>
                    <a:lnTo>
                      <a:pt x="245220" y="88140"/>
                    </a:lnTo>
                    <a:lnTo>
                      <a:pt x="245037" y="88872"/>
                    </a:lnTo>
                    <a:lnTo>
                      <a:pt x="243940" y="89969"/>
                    </a:lnTo>
                    <a:lnTo>
                      <a:pt x="242477" y="90700"/>
                    </a:lnTo>
                    <a:lnTo>
                      <a:pt x="239186" y="90152"/>
                    </a:lnTo>
                    <a:lnTo>
                      <a:pt x="236443" y="91432"/>
                    </a:lnTo>
                    <a:lnTo>
                      <a:pt x="229676" y="93260"/>
                    </a:lnTo>
                    <a:lnTo>
                      <a:pt x="225288" y="97832"/>
                    </a:lnTo>
                    <a:lnTo>
                      <a:pt x="220351" y="99844"/>
                    </a:lnTo>
                    <a:lnTo>
                      <a:pt x="213219" y="100758"/>
                    </a:lnTo>
                    <a:lnTo>
                      <a:pt x="209196" y="101855"/>
                    </a:lnTo>
                    <a:lnTo>
                      <a:pt x="202979" y="104781"/>
                    </a:lnTo>
                    <a:lnTo>
                      <a:pt x="198224" y="106061"/>
                    </a:lnTo>
                    <a:lnTo>
                      <a:pt x="188898" y="110084"/>
                    </a:lnTo>
                    <a:lnTo>
                      <a:pt x="184144" y="110267"/>
                    </a:lnTo>
                    <a:lnTo>
                      <a:pt x="176464" y="111730"/>
                    </a:lnTo>
                    <a:lnTo>
                      <a:pt x="168235" y="115570"/>
                    </a:lnTo>
                    <a:lnTo>
                      <a:pt x="164212" y="118130"/>
                    </a:lnTo>
                    <a:lnTo>
                      <a:pt x="162566" y="121604"/>
                    </a:lnTo>
                    <a:lnTo>
                      <a:pt x="160554" y="124713"/>
                    </a:lnTo>
                    <a:lnTo>
                      <a:pt x="155251" y="129650"/>
                    </a:lnTo>
                    <a:lnTo>
                      <a:pt x="152874" y="130930"/>
                    </a:lnTo>
                    <a:lnTo>
                      <a:pt x="151960" y="132210"/>
                    </a:lnTo>
                    <a:lnTo>
                      <a:pt x="150131" y="132942"/>
                    </a:lnTo>
                    <a:lnTo>
                      <a:pt x="138245" y="132393"/>
                    </a:lnTo>
                    <a:lnTo>
                      <a:pt x="132210" y="133125"/>
                    </a:lnTo>
                    <a:lnTo>
                      <a:pt x="127090" y="136416"/>
                    </a:lnTo>
                    <a:lnTo>
                      <a:pt x="124530" y="139708"/>
                    </a:lnTo>
                    <a:lnTo>
                      <a:pt x="117216" y="143731"/>
                    </a:lnTo>
                    <a:lnTo>
                      <a:pt x="114290" y="144279"/>
                    </a:lnTo>
                    <a:lnTo>
                      <a:pt x="105513" y="147022"/>
                    </a:lnTo>
                    <a:lnTo>
                      <a:pt x="100758" y="147388"/>
                    </a:lnTo>
                    <a:lnTo>
                      <a:pt x="95455" y="146291"/>
                    </a:lnTo>
                    <a:lnTo>
                      <a:pt x="90152" y="147205"/>
                    </a:lnTo>
                    <a:lnTo>
                      <a:pt x="86129" y="146839"/>
                    </a:lnTo>
                    <a:lnTo>
                      <a:pt x="80460" y="147388"/>
                    </a:lnTo>
                    <a:lnTo>
                      <a:pt x="75706" y="150314"/>
                    </a:lnTo>
                    <a:lnTo>
                      <a:pt x="72231" y="156165"/>
                    </a:lnTo>
                    <a:lnTo>
                      <a:pt x="61991" y="160737"/>
                    </a:lnTo>
                    <a:lnTo>
                      <a:pt x="57236" y="163663"/>
                    </a:lnTo>
                    <a:lnTo>
                      <a:pt x="46631" y="163846"/>
                    </a:lnTo>
                    <a:lnTo>
                      <a:pt x="39865" y="166040"/>
                    </a:lnTo>
                    <a:lnTo>
                      <a:pt x="36207" y="165674"/>
                    </a:lnTo>
                    <a:lnTo>
                      <a:pt x="32550" y="166589"/>
                    </a:lnTo>
                    <a:lnTo>
                      <a:pt x="27796" y="164394"/>
                    </a:lnTo>
                    <a:lnTo>
                      <a:pt x="21944" y="164577"/>
                    </a:lnTo>
                    <a:lnTo>
                      <a:pt x="19750" y="157994"/>
                    </a:lnTo>
                    <a:lnTo>
                      <a:pt x="14995" y="152142"/>
                    </a:lnTo>
                    <a:lnTo>
                      <a:pt x="14995" y="139890"/>
                    </a:lnTo>
                    <a:lnTo>
                      <a:pt x="14446" y="135685"/>
                    </a:lnTo>
                    <a:lnTo>
                      <a:pt x="12069" y="133125"/>
                    </a:lnTo>
                    <a:lnTo>
                      <a:pt x="10606" y="129833"/>
                    </a:lnTo>
                    <a:lnTo>
                      <a:pt x="8961" y="122336"/>
                    </a:lnTo>
                    <a:lnTo>
                      <a:pt x="8046" y="113741"/>
                    </a:lnTo>
                    <a:lnTo>
                      <a:pt x="6766" y="110084"/>
                    </a:lnTo>
                    <a:lnTo>
                      <a:pt x="5303" y="107889"/>
                    </a:lnTo>
                    <a:lnTo>
                      <a:pt x="5303" y="103866"/>
                    </a:lnTo>
                    <a:lnTo>
                      <a:pt x="1463" y="98381"/>
                    </a:lnTo>
                    <a:lnTo>
                      <a:pt x="0" y="97283"/>
                    </a:lnTo>
                    <a:lnTo>
                      <a:pt x="1097" y="96186"/>
                    </a:lnTo>
                    <a:lnTo>
                      <a:pt x="2195" y="96369"/>
                    </a:lnTo>
                    <a:lnTo>
                      <a:pt x="2195" y="94906"/>
                    </a:lnTo>
                    <a:lnTo>
                      <a:pt x="1463" y="92895"/>
                    </a:lnTo>
                    <a:lnTo>
                      <a:pt x="1463" y="88689"/>
                    </a:lnTo>
                    <a:lnTo>
                      <a:pt x="549" y="86129"/>
                    </a:lnTo>
                    <a:lnTo>
                      <a:pt x="3292" y="83751"/>
                    </a:lnTo>
                    <a:lnTo>
                      <a:pt x="3841" y="81740"/>
                    </a:lnTo>
                    <a:lnTo>
                      <a:pt x="3292" y="74243"/>
                    </a:lnTo>
                    <a:lnTo>
                      <a:pt x="2560" y="69305"/>
                    </a:lnTo>
                    <a:lnTo>
                      <a:pt x="1646" y="68208"/>
                    </a:lnTo>
                    <a:lnTo>
                      <a:pt x="6766" y="66196"/>
                    </a:lnTo>
                    <a:lnTo>
                      <a:pt x="8961" y="64002"/>
                    </a:lnTo>
                    <a:lnTo>
                      <a:pt x="9692" y="60162"/>
                    </a:lnTo>
                    <a:lnTo>
                      <a:pt x="12618" y="58150"/>
                    </a:lnTo>
                    <a:lnTo>
                      <a:pt x="16458" y="56505"/>
                    </a:lnTo>
                    <a:lnTo>
                      <a:pt x="18104" y="53579"/>
                    </a:lnTo>
                    <a:lnTo>
                      <a:pt x="20664" y="51385"/>
                    </a:lnTo>
                    <a:lnTo>
                      <a:pt x="30721" y="50470"/>
                    </a:lnTo>
                    <a:lnTo>
                      <a:pt x="42973" y="41510"/>
                    </a:lnTo>
                    <a:lnTo>
                      <a:pt x="45167" y="41510"/>
                    </a:lnTo>
                    <a:lnTo>
                      <a:pt x="49373" y="41510"/>
                    </a:lnTo>
                    <a:lnTo>
                      <a:pt x="51568" y="41510"/>
                    </a:lnTo>
                    <a:lnTo>
                      <a:pt x="64185" y="41510"/>
                    </a:lnTo>
                    <a:lnTo>
                      <a:pt x="70586" y="43704"/>
                    </a:lnTo>
                    <a:lnTo>
                      <a:pt x="87592" y="45899"/>
                    </a:lnTo>
                    <a:lnTo>
                      <a:pt x="93809" y="45899"/>
                    </a:lnTo>
                    <a:lnTo>
                      <a:pt x="104415" y="43704"/>
                    </a:lnTo>
                    <a:lnTo>
                      <a:pt x="110815" y="54676"/>
                    </a:lnTo>
                    <a:lnTo>
                      <a:pt x="115021" y="54676"/>
                    </a:lnTo>
                    <a:lnTo>
                      <a:pt x="123433" y="50287"/>
                    </a:lnTo>
                    <a:lnTo>
                      <a:pt x="125628" y="41510"/>
                    </a:lnTo>
                    <a:lnTo>
                      <a:pt x="140440" y="21944"/>
                    </a:lnTo>
                    <a:lnTo>
                      <a:pt x="163663" y="10972"/>
                    </a:lnTo>
                    <a:lnTo>
                      <a:pt x="206087" y="6583"/>
                    </a:lnTo>
                    <a:lnTo>
                      <a:pt x="237906" y="0"/>
                    </a:lnTo>
                    <a:lnTo>
                      <a:pt x="237906" y="366"/>
                    </a:lnTo>
                    <a:lnTo>
                      <a:pt x="264238" y="63271"/>
                    </a:lnTo>
                    <a:close/>
                  </a:path>
                </a:pathLst>
              </a:custGeom>
              <a:grpFill/>
              <a:ln w="18272" cap="flat">
                <a:noFill/>
                <a:prstDash val="solid"/>
                <a:miter/>
              </a:ln>
            </p:spPr>
            <p:txBody>
              <a:bodyPr rtlCol="0" anchor="ctr"/>
              <a:lstStyle/>
              <a:p>
                <a:endParaRPr lang="en-GB" sz="1463"/>
              </a:p>
            </p:txBody>
          </p:sp>
          <p:sp>
            <p:nvSpPr>
              <p:cNvPr id="805" name="Freeform: Shape 804">
                <a:extLst>
                  <a:ext uri="{FF2B5EF4-FFF2-40B4-BE49-F238E27FC236}">
                    <a16:creationId xmlns:a16="http://schemas.microsoft.com/office/drawing/2014/main" id="{4574F2F9-8085-615D-15F6-79C13AA07759}"/>
                  </a:ext>
                </a:extLst>
              </p:cNvPr>
              <p:cNvSpPr/>
              <p:nvPr/>
            </p:nvSpPr>
            <p:spPr>
              <a:xfrm>
                <a:off x="7071497" y="3861323"/>
                <a:ext cx="264237" cy="166588"/>
              </a:xfrm>
              <a:custGeom>
                <a:avLst/>
                <a:gdLst>
                  <a:gd name="connsiteX0" fmla="*/ 264238 w 264237"/>
                  <a:gd name="connsiteY0" fmla="*/ 63271 h 166588"/>
                  <a:gd name="connsiteX1" fmla="*/ 255643 w 264237"/>
                  <a:gd name="connsiteY1" fmla="*/ 66745 h 166588"/>
                  <a:gd name="connsiteX2" fmla="*/ 250706 w 264237"/>
                  <a:gd name="connsiteY2" fmla="*/ 70220 h 166588"/>
                  <a:gd name="connsiteX3" fmla="*/ 246866 w 264237"/>
                  <a:gd name="connsiteY3" fmla="*/ 74425 h 166588"/>
                  <a:gd name="connsiteX4" fmla="*/ 243574 w 264237"/>
                  <a:gd name="connsiteY4" fmla="*/ 81374 h 166588"/>
                  <a:gd name="connsiteX5" fmla="*/ 244671 w 264237"/>
                  <a:gd name="connsiteY5" fmla="*/ 84117 h 166588"/>
                  <a:gd name="connsiteX6" fmla="*/ 245220 w 264237"/>
                  <a:gd name="connsiteY6" fmla="*/ 88140 h 166588"/>
                  <a:gd name="connsiteX7" fmla="*/ 245037 w 264237"/>
                  <a:gd name="connsiteY7" fmla="*/ 88872 h 166588"/>
                  <a:gd name="connsiteX8" fmla="*/ 243940 w 264237"/>
                  <a:gd name="connsiteY8" fmla="*/ 89969 h 166588"/>
                  <a:gd name="connsiteX9" fmla="*/ 242477 w 264237"/>
                  <a:gd name="connsiteY9" fmla="*/ 90700 h 166588"/>
                  <a:gd name="connsiteX10" fmla="*/ 239186 w 264237"/>
                  <a:gd name="connsiteY10" fmla="*/ 90152 h 166588"/>
                  <a:gd name="connsiteX11" fmla="*/ 236443 w 264237"/>
                  <a:gd name="connsiteY11" fmla="*/ 91432 h 166588"/>
                  <a:gd name="connsiteX12" fmla="*/ 229676 w 264237"/>
                  <a:gd name="connsiteY12" fmla="*/ 93260 h 166588"/>
                  <a:gd name="connsiteX13" fmla="*/ 225288 w 264237"/>
                  <a:gd name="connsiteY13" fmla="*/ 97832 h 166588"/>
                  <a:gd name="connsiteX14" fmla="*/ 220351 w 264237"/>
                  <a:gd name="connsiteY14" fmla="*/ 99844 h 166588"/>
                  <a:gd name="connsiteX15" fmla="*/ 213219 w 264237"/>
                  <a:gd name="connsiteY15" fmla="*/ 100758 h 166588"/>
                  <a:gd name="connsiteX16" fmla="*/ 209196 w 264237"/>
                  <a:gd name="connsiteY16" fmla="*/ 101855 h 166588"/>
                  <a:gd name="connsiteX17" fmla="*/ 202979 w 264237"/>
                  <a:gd name="connsiteY17" fmla="*/ 104781 h 166588"/>
                  <a:gd name="connsiteX18" fmla="*/ 198224 w 264237"/>
                  <a:gd name="connsiteY18" fmla="*/ 106061 h 166588"/>
                  <a:gd name="connsiteX19" fmla="*/ 188898 w 264237"/>
                  <a:gd name="connsiteY19" fmla="*/ 110084 h 166588"/>
                  <a:gd name="connsiteX20" fmla="*/ 184144 w 264237"/>
                  <a:gd name="connsiteY20" fmla="*/ 110267 h 166588"/>
                  <a:gd name="connsiteX21" fmla="*/ 176464 w 264237"/>
                  <a:gd name="connsiteY21" fmla="*/ 111730 h 166588"/>
                  <a:gd name="connsiteX22" fmla="*/ 168235 w 264237"/>
                  <a:gd name="connsiteY22" fmla="*/ 115570 h 166588"/>
                  <a:gd name="connsiteX23" fmla="*/ 164212 w 264237"/>
                  <a:gd name="connsiteY23" fmla="*/ 118130 h 166588"/>
                  <a:gd name="connsiteX24" fmla="*/ 162566 w 264237"/>
                  <a:gd name="connsiteY24" fmla="*/ 121604 h 166588"/>
                  <a:gd name="connsiteX25" fmla="*/ 160554 w 264237"/>
                  <a:gd name="connsiteY25" fmla="*/ 124713 h 166588"/>
                  <a:gd name="connsiteX26" fmla="*/ 155251 w 264237"/>
                  <a:gd name="connsiteY26" fmla="*/ 129650 h 166588"/>
                  <a:gd name="connsiteX27" fmla="*/ 152874 w 264237"/>
                  <a:gd name="connsiteY27" fmla="*/ 130930 h 166588"/>
                  <a:gd name="connsiteX28" fmla="*/ 151960 w 264237"/>
                  <a:gd name="connsiteY28" fmla="*/ 132210 h 166588"/>
                  <a:gd name="connsiteX29" fmla="*/ 150131 w 264237"/>
                  <a:gd name="connsiteY29" fmla="*/ 132942 h 166588"/>
                  <a:gd name="connsiteX30" fmla="*/ 138245 w 264237"/>
                  <a:gd name="connsiteY30" fmla="*/ 132393 h 166588"/>
                  <a:gd name="connsiteX31" fmla="*/ 132210 w 264237"/>
                  <a:gd name="connsiteY31" fmla="*/ 133125 h 166588"/>
                  <a:gd name="connsiteX32" fmla="*/ 127090 w 264237"/>
                  <a:gd name="connsiteY32" fmla="*/ 136416 h 166588"/>
                  <a:gd name="connsiteX33" fmla="*/ 124530 w 264237"/>
                  <a:gd name="connsiteY33" fmla="*/ 139708 h 166588"/>
                  <a:gd name="connsiteX34" fmla="*/ 117216 w 264237"/>
                  <a:gd name="connsiteY34" fmla="*/ 143731 h 166588"/>
                  <a:gd name="connsiteX35" fmla="*/ 114290 w 264237"/>
                  <a:gd name="connsiteY35" fmla="*/ 144279 h 166588"/>
                  <a:gd name="connsiteX36" fmla="*/ 105513 w 264237"/>
                  <a:gd name="connsiteY36" fmla="*/ 147022 h 166588"/>
                  <a:gd name="connsiteX37" fmla="*/ 100758 w 264237"/>
                  <a:gd name="connsiteY37" fmla="*/ 147388 h 166588"/>
                  <a:gd name="connsiteX38" fmla="*/ 95455 w 264237"/>
                  <a:gd name="connsiteY38" fmla="*/ 146291 h 166588"/>
                  <a:gd name="connsiteX39" fmla="*/ 90152 w 264237"/>
                  <a:gd name="connsiteY39" fmla="*/ 147205 h 166588"/>
                  <a:gd name="connsiteX40" fmla="*/ 86129 w 264237"/>
                  <a:gd name="connsiteY40" fmla="*/ 146839 h 166588"/>
                  <a:gd name="connsiteX41" fmla="*/ 80460 w 264237"/>
                  <a:gd name="connsiteY41" fmla="*/ 147388 h 166588"/>
                  <a:gd name="connsiteX42" fmla="*/ 75706 w 264237"/>
                  <a:gd name="connsiteY42" fmla="*/ 150314 h 166588"/>
                  <a:gd name="connsiteX43" fmla="*/ 72231 w 264237"/>
                  <a:gd name="connsiteY43" fmla="*/ 156165 h 166588"/>
                  <a:gd name="connsiteX44" fmla="*/ 61991 w 264237"/>
                  <a:gd name="connsiteY44" fmla="*/ 160737 h 166588"/>
                  <a:gd name="connsiteX45" fmla="*/ 57236 w 264237"/>
                  <a:gd name="connsiteY45" fmla="*/ 163663 h 166588"/>
                  <a:gd name="connsiteX46" fmla="*/ 46631 w 264237"/>
                  <a:gd name="connsiteY46" fmla="*/ 163846 h 166588"/>
                  <a:gd name="connsiteX47" fmla="*/ 39865 w 264237"/>
                  <a:gd name="connsiteY47" fmla="*/ 166040 h 166588"/>
                  <a:gd name="connsiteX48" fmla="*/ 36207 w 264237"/>
                  <a:gd name="connsiteY48" fmla="*/ 165674 h 166588"/>
                  <a:gd name="connsiteX49" fmla="*/ 32550 w 264237"/>
                  <a:gd name="connsiteY49" fmla="*/ 166589 h 166588"/>
                  <a:gd name="connsiteX50" fmla="*/ 27796 w 264237"/>
                  <a:gd name="connsiteY50" fmla="*/ 164394 h 166588"/>
                  <a:gd name="connsiteX51" fmla="*/ 21944 w 264237"/>
                  <a:gd name="connsiteY51" fmla="*/ 164577 h 166588"/>
                  <a:gd name="connsiteX52" fmla="*/ 19750 w 264237"/>
                  <a:gd name="connsiteY52" fmla="*/ 157994 h 166588"/>
                  <a:gd name="connsiteX53" fmla="*/ 14995 w 264237"/>
                  <a:gd name="connsiteY53" fmla="*/ 152142 h 166588"/>
                  <a:gd name="connsiteX54" fmla="*/ 14995 w 264237"/>
                  <a:gd name="connsiteY54" fmla="*/ 139890 h 166588"/>
                  <a:gd name="connsiteX55" fmla="*/ 14446 w 264237"/>
                  <a:gd name="connsiteY55" fmla="*/ 135685 h 166588"/>
                  <a:gd name="connsiteX56" fmla="*/ 12069 w 264237"/>
                  <a:gd name="connsiteY56" fmla="*/ 133125 h 166588"/>
                  <a:gd name="connsiteX57" fmla="*/ 10606 w 264237"/>
                  <a:gd name="connsiteY57" fmla="*/ 129833 h 166588"/>
                  <a:gd name="connsiteX58" fmla="*/ 8961 w 264237"/>
                  <a:gd name="connsiteY58" fmla="*/ 122336 h 166588"/>
                  <a:gd name="connsiteX59" fmla="*/ 8046 w 264237"/>
                  <a:gd name="connsiteY59" fmla="*/ 113741 h 166588"/>
                  <a:gd name="connsiteX60" fmla="*/ 6766 w 264237"/>
                  <a:gd name="connsiteY60" fmla="*/ 110084 h 166588"/>
                  <a:gd name="connsiteX61" fmla="*/ 5303 w 264237"/>
                  <a:gd name="connsiteY61" fmla="*/ 107889 h 166588"/>
                  <a:gd name="connsiteX62" fmla="*/ 5303 w 264237"/>
                  <a:gd name="connsiteY62" fmla="*/ 103866 h 166588"/>
                  <a:gd name="connsiteX63" fmla="*/ 1463 w 264237"/>
                  <a:gd name="connsiteY63" fmla="*/ 98381 h 166588"/>
                  <a:gd name="connsiteX64" fmla="*/ 0 w 264237"/>
                  <a:gd name="connsiteY64" fmla="*/ 97283 h 166588"/>
                  <a:gd name="connsiteX65" fmla="*/ 1097 w 264237"/>
                  <a:gd name="connsiteY65" fmla="*/ 96186 h 166588"/>
                  <a:gd name="connsiteX66" fmla="*/ 2195 w 264237"/>
                  <a:gd name="connsiteY66" fmla="*/ 96369 h 166588"/>
                  <a:gd name="connsiteX67" fmla="*/ 2195 w 264237"/>
                  <a:gd name="connsiteY67" fmla="*/ 94906 h 166588"/>
                  <a:gd name="connsiteX68" fmla="*/ 1463 w 264237"/>
                  <a:gd name="connsiteY68" fmla="*/ 92895 h 166588"/>
                  <a:gd name="connsiteX69" fmla="*/ 1463 w 264237"/>
                  <a:gd name="connsiteY69" fmla="*/ 88689 h 166588"/>
                  <a:gd name="connsiteX70" fmla="*/ 549 w 264237"/>
                  <a:gd name="connsiteY70" fmla="*/ 86129 h 166588"/>
                  <a:gd name="connsiteX71" fmla="*/ 3292 w 264237"/>
                  <a:gd name="connsiteY71" fmla="*/ 83751 h 166588"/>
                  <a:gd name="connsiteX72" fmla="*/ 3841 w 264237"/>
                  <a:gd name="connsiteY72" fmla="*/ 81740 h 166588"/>
                  <a:gd name="connsiteX73" fmla="*/ 3292 w 264237"/>
                  <a:gd name="connsiteY73" fmla="*/ 74243 h 166588"/>
                  <a:gd name="connsiteX74" fmla="*/ 2560 w 264237"/>
                  <a:gd name="connsiteY74" fmla="*/ 69305 h 166588"/>
                  <a:gd name="connsiteX75" fmla="*/ 1646 w 264237"/>
                  <a:gd name="connsiteY75" fmla="*/ 68208 h 166588"/>
                  <a:gd name="connsiteX76" fmla="*/ 6766 w 264237"/>
                  <a:gd name="connsiteY76" fmla="*/ 66196 h 166588"/>
                  <a:gd name="connsiteX77" fmla="*/ 8961 w 264237"/>
                  <a:gd name="connsiteY77" fmla="*/ 64002 h 166588"/>
                  <a:gd name="connsiteX78" fmla="*/ 9692 w 264237"/>
                  <a:gd name="connsiteY78" fmla="*/ 60162 h 166588"/>
                  <a:gd name="connsiteX79" fmla="*/ 12618 w 264237"/>
                  <a:gd name="connsiteY79" fmla="*/ 58150 h 166588"/>
                  <a:gd name="connsiteX80" fmla="*/ 16458 w 264237"/>
                  <a:gd name="connsiteY80" fmla="*/ 56505 h 166588"/>
                  <a:gd name="connsiteX81" fmla="*/ 18104 w 264237"/>
                  <a:gd name="connsiteY81" fmla="*/ 53579 h 166588"/>
                  <a:gd name="connsiteX82" fmla="*/ 20664 w 264237"/>
                  <a:gd name="connsiteY82" fmla="*/ 51385 h 166588"/>
                  <a:gd name="connsiteX83" fmla="*/ 30721 w 264237"/>
                  <a:gd name="connsiteY83" fmla="*/ 50470 h 166588"/>
                  <a:gd name="connsiteX84" fmla="*/ 42973 w 264237"/>
                  <a:gd name="connsiteY84" fmla="*/ 41510 h 166588"/>
                  <a:gd name="connsiteX85" fmla="*/ 45167 w 264237"/>
                  <a:gd name="connsiteY85" fmla="*/ 41510 h 166588"/>
                  <a:gd name="connsiteX86" fmla="*/ 49373 w 264237"/>
                  <a:gd name="connsiteY86" fmla="*/ 41510 h 166588"/>
                  <a:gd name="connsiteX87" fmla="*/ 51568 w 264237"/>
                  <a:gd name="connsiteY87" fmla="*/ 41510 h 166588"/>
                  <a:gd name="connsiteX88" fmla="*/ 64185 w 264237"/>
                  <a:gd name="connsiteY88" fmla="*/ 41510 h 166588"/>
                  <a:gd name="connsiteX89" fmla="*/ 70586 w 264237"/>
                  <a:gd name="connsiteY89" fmla="*/ 43704 h 166588"/>
                  <a:gd name="connsiteX90" fmla="*/ 87592 w 264237"/>
                  <a:gd name="connsiteY90" fmla="*/ 45899 h 166588"/>
                  <a:gd name="connsiteX91" fmla="*/ 93809 w 264237"/>
                  <a:gd name="connsiteY91" fmla="*/ 45899 h 166588"/>
                  <a:gd name="connsiteX92" fmla="*/ 104415 w 264237"/>
                  <a:gd name="connsiteY92" fmla="*/ 43704 h 166588"/>
                  <a:gd name="connsiteX93" fmla="*/ 110815 w 264237"/>
                  <a:gd name="connsiteY93" fmla="*/ 54676 h 166588"/>
                  <a:gd name="connsiteX94" fmla="*/ 115021 w 264237"/>
                  <a:gd name="connsiteY94" fmla="*/ 54676 h 166588"/>
                  <a:gd name="connsiteX95" fmla="*/ 123433 w 264237"/>
                  <a:gd name="connsiteY95" fmla="*/ 50287 h 166588"/>
                  <a:gd name="connsiteX96" fmla="*/ 125628 w 264237"/>
                  <a:gd name="connsiteY96" fmla="*/ 41510 h 166588"/>
                  <a:gd name="connsiteX97" fmla="*/ 140440 w 264237"/>
                  <a:gd name="connsiteY97" fmla="*/ 21944 h 166588"/>
                  <a:gd name="connsiteX98" fmla="*/ 163663 w 264237"/>
                  <a:gd name="connsiteY98" fmla="*/ 10972 h 166588"/>
                  <a:gd name="connsiteX99" fmla="*/ 206087 w 264237"/>
                  <a:gd name="connsiteY99" fmla="*/ 6583 h 166588"/>
                  <a:gd name="connsiteX100" fmla="*/ 237906 w 264237"/>
                  <a:gd name="connsiteY100" fmla="*/ 0 h 166588"/>
                  <a:gd name="connsiteX101" fmla="*/ 237906 w 264237"/>
                  <a:gd name="connsiteY101" fmla="*/ 366 h 166588"/>
                  <a:gd name="connsiteX102" fmla="*/ 264238 w 264237"/>
                  <a:gd name="connsiteY102" fmla="*/ 63271 h 16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64237" h="166588">
                    <a:moveTo>
                      <a:pt x="264238" y="63271"/>
                    </a:moveTo>
                    <a:lnTo>
                      <a:pt x="255643" y="66745"/>
                    </a:lnTo>
                    <a:lnTo>
                      <a:pt x="250706" y="70220"/>
                    </a:lnTo>
                    <a:lnTo>
                      <a:pt x="246866" y="74425"/>
                    </a:lnTo>
                    <a:lnTo>
                      <a:pt x="243574" y="81374"/>
                    </a:lnTo>
                    <a:lnTo>
                      <a:pt x="244671" y="84117"/>
                    </a:lnTo>
                    <a:lnTo>
                      <a:pt x="245220" y="88140"/>
                    </a:lnTo>
                    <a:lnTo>
                      <a:pt x="245037" y="88872"/>
                    </a:lnTo>
                    <a:lnTo>
                      <a:pt x="243940" y="89969"/>
                    </a:lnTo>
                    <a:lnTo>
                      <a:pt x="242477" y="90700"/>
                    </a:lnTo>
                    <a:lnTo>
                      <a:pt x="239186" y="90152"/>
                    </a:lnTo>
                    <a:lnTo>
                      <a:pt x="236443" y="91432"/>
                    </a:lnTo>
                    <a:lnTo>
                      <a:pt x="229676" y="93260"/>
                    </a:lnTo>
                    <a:lnTo>
                      <a:pt x="225288" y="97832"/>
                    </a:lnTo>
                    <a:lnTo>
                      <a:pt x="220351" y="99844"/>
                    </a:lnTo>
                    <a:lnTo>
                      <a:pt x="213219" y="100758"/>
                    </a:lnTo>
                    <a:lnTo>
                      <a:pt x="209196" y="101855"/>
                    </a:lnTo>
                    <a:lnTo>
                      <a:pt x="202979" y="104781"/>
                    </a:lnTo>
                    <a:lnTo>
                      <a:pt x="198224" y="106061"/>
                    </a:lnTo>
                    <a:lnTo>
                      <a:pt x="188898" y="110084"/>
                    </a:lnTo>
                    <a:lnTo>
                      <a:pt x="184144" y="110267"/>
                    </a:lnTo>
                    <a:lnTo>
                      <a:pt x="176464" y="111730"/>
                    </a:lnTo>
                    <a:lnTo>
                      <a:pt x="168235" y="115570"/>
                    </a:lnTo>
                    <a:lnTo>
                      <a:pt x="164212" y="118130"/>
                    </a:lnTo>
                    <a:lnTo>
                      <a:pt x="162566" y="121604"/>
                    </a:lnTo>
                    <a:lnTo>
                      <a:pt x="160554" y="124713"/>
                    </a:lnTo>
                    <a:lnTo>
                      <a:pt x="155251" y="129650"/>
                    </a:lnTo>
                    <a:lnTo>
                      <a:pt x="152874" y="130930"/>
                    </a:lnTo>
                    <a:lnTo>
                      <a:pt x="151960" y="132210"/>
                    </a:lnTo>
                    <a:lnTo>
                      <a:pt x="150131" y="132942"/>
                    </a:lnTo>
                    <a:lnTo>
                      <a:pt x="138245" y="132393"/>
                    </a:lnTo>
                    <a:lnTo>
                      <a:pt x="132210" y="133125"/>
                    </a:lnTo>
                    <a:lnTo>
                      <a:pt x="127090" y="136416"/>
                    </a:lnTo>
                    <a:lnTo>
                      <a:pt x="124530" y="139708"/>
                    </a:lnTo>
                    <a:lnTo>
                      <a:pt x="117216" y="143731"/>
                    </a:lnTo>
                    <a:lnTo>
                      <a:pt x="114290" y="144279"/>
                    </a:lnTo>
                    <a:lnTo>
                      <a:pt x="105513" y="147022"/>
                    </a:lnTo>
                    <a:lnTo>
                      <a:pt x="100758" y="147388"/>
                    </a:lnTo>
                    <a:lnTo>
                      <a:pt x="95455" y="146291"/>
                    </a:lnTo>
                    <a:lnTo>
                      <a:pt x="90152" y="147205"/>
                    </a:lnTo>
                    <a:lnTo>
                      <a:pt x="86129" y="146839"/>
                    </a:lnTo>
                    <a:lnTo>
                      <a:pt x="80460" y="147388"/>
                    </a:lnTo>
                    <a:lnTo>
                      <a:pt x="75706" y="150314"/>
                    </a:lnTo>
                    <a:lnTo>
                      <a:pt x="72231" y="156165"/>
                    </a:lnTo>
                    <a:lnTo>
                      <a:pt x="61991" y="160737"/>
                    </a:lnTo>
                    <a:lnTo>
                      <a:pt x="57236" y="163663"/>
                    </a:lnTo>
                    <a:lnTo>
                      <a:pt x="46631" y="163846"/>
                    </a:lnTo>
                    <a:lnTo>
                      <a:pt x="39865" y="166040"/>
                    </a:lnTo>
                    <a:lnTo>
                      <a:pt x="36207" y="165674"/>
                    </a:lnTo>
                    <a:lnTo>
                      <a:pt x="32550" y="166589"/>
                    </a:lnTo>
                    <a:lnTo>
                      <a:pt x="27796" y="164394"/>
                    </a:lnTo>
                    <a:lnTo>
                      <a:pt x="21944" y="164577"/>
                    </a:lnTo>
                    <a:lnTo>
                      <a:pt x="19750" y="157994"/>
                    </a:lnTo>
                    <a:lnTo>
                      <a:pt x="14995" y="152142"/>
                    </a:lnTo>
                    <a:lnTo>
                      <a:pt x="14995" y="139890"/>
                    </a:lnTo>
                    <a:lnTo>
                      <a:pt x="14446" y="135685"/>
                    </a:lnTo>
                    <a:lnTo>
                      <a:pt x="12069" y="133125"/>
                    </a:lnTo>
                    <a:lnTo>
                      <a:pt x="10606" y="129833"/>
                    </a:lnTo>
                    <a:lnTo>
                      <a:pt x="8961" y="122336"/>
                    </a:lnTo>
                    <a:lnTo>
                      <a:pt x="8046" y="113741"/>
                    </a:lnTo>
                    <a:lnTo>
                      <a:pt x="6766" y="110084"/>
                    </a:lnTo>
                    <a:lnTo>
                      <a:pt x="5303" y="107889"/>
                    </a:lnTo>
                    <a:lnTo>
                      <a:pt x="5303" y="103866"/>
                    </a:lnTo>
                    <a:lnTo>
                      <a:pt x="1463" y="98381"/>
                    </a:lnTo>
                    <a:lnTo>
                      <a:pt x="0" y="97283"/>
                    </a:lnTo>
                    <a:lnTo>
                      <a:pt x="1097" y="96186"/>
                    </a:lnTo>
                    <a:lnTo>
                      <a:pt x="2195" y="96369"/>
                    </a:lnTo>
                    <a:lnTo>
                      <a:pt x="2195" y="94906"/>
                    </a:lnTo>
                    <a:lnTo>
                      <a:pt x="1463" y="92895"/>
                    </a:lnTo>
                    <a:lnTo>
                      <a:pt x="1463" y="88689"/>
                    </a:lnTo>
                    <a:lnTo>
                      <a:pt x="549" y="86129"/>
                    </a:lnTo>
                    <a:lnTo>
                      <a:pt x="3292" y="83751"/>
                    </a:lnTo>
                    <a:lnTo>
                      <a:pt x="3841" y="81740"/>
                    </a:lnTo>
                    <a:lnTo>
                      <a:pt x="3292" y="74243"/>
                    </a:lnTo>
                    <a:lnTo>
                      <a:pt x="2560" y="69305"/>
                    </a:lnTo>
                    <a:lnTo>
                      <a:pt x="1646" y="68208"/>
                    </a:lnTo>
                    <a:lnTo>
                      <a:pt x="6766" y="66196"/>
                    </a:lnTo>
                    <a:lnTo>
                      <a:pt x="8961" y="64002"/>
                    </a:lnTo>
                    <a:lnTo>
                      <a:pt x="9692" y="60162"/>
                    </a:lnTo>
                    <a:lnTo>
                      <a:pt x="12618" y="58150"/>
                    </a:lnTo>
                    <a:lnTo>
                      <a:pt x="16458" y="56505"/>
                    </a:lnTo>
                    <a:lnTo>
                      <a:pt x="18104" y="53579"/>
                    </a:lnTo>
                    <a:lnTo>
                      <a:pt x="20664" y="51385"/>
                    </a:lnTo>
                    <a:lnTo>
                      <a:pt x="30721" y="50470"/>
                    </a:lnTo>
                    <a:lnTo>
                      <a:pt x="42973" y="41510"/>
                    </a:lnTo>
                    <a:lnTo>
                      <a:pt x="45167" y="41510"/>
                    </a:lnTo>
                    <a:lnTo>
                      <a:pt x="49373" y="41510"/>
                    </a:lnTo>
                    <a:lnTo>
                      <a:pt x="51568" y="41510"/>
                    </a:lnTo>
                    <a:lnTo>
                      <a:pt x="64185" y="41510"/>
                    </a:lnTo>
                    <a:lnTo>
                      <a:pt x="70586" y="43704"/>
                    </a:lnTo>
                    <a:lnTo>
                      <a:pt x="87592" y="45899"/>
                    </a:lnTo>
                    <a:lnTo>
                      <a:pt x="93809" y="45899"/>
                    </a:lnTo>
                    <a:lnTo>
                      <a:pt x="104415" y="43704"/>
                    </a:lnTo>
                    <a:lnTo>
                      <a:pt x="110815" y="54676"/>
                    </a:lnTo>
                    <a:lnTo>
                      <a:pt x="115021" y="54676"/>
                    </a:lnTo>
                    <a:lnTo>
                      <a:pt x="123433" y="50287"/>
                    </a:lnTo>
                    <a:lnTo>
                      <a:pt x="125628" y="41510"/>
                    </a:lnTo>
                    <a:lnTo>
                      <a:pt x="140440" y="21944"/>
                    </a:lnTo>
                    <a:lnTo>
                      <a:pt x="163663" y="10972"/>
                    </a:lnTo>
                    <a:lnTo>
                      <a:pt x="206087" y="6583"/>
                    </a:lnTo>
                    <a:lnTo>
                      <a:pt x="237906" y="0"/>
                    </a:lnTo>
                    <a:lnTo>
                      <a:pt x="237906" y="366"/>
                    </a:lnTo>
                    <a:lnTo>
                      <a:pt x="264238" y="63271"/>
                    </a:lnTo>
                    <a:close/>
                  </a:path>
                </a:pathLst>
              </a:custGeom>
              <a:grpFill/>
              <a:ln w="4020" cap="flat">
                <a:solidFill>
                  <a:srgbClr val="FFFFFF"/>
                </a:solidFill>
                <a:prstDash val="solid"/>
                <a:miter/>
              </a:ln>
            </p:spPr>
            <p:txBody>
              <a:bodyPr rtlCol="0" anchor="ctr"/>
              <a:lstStyle/>
              <a:p>
                <a:endParaRPr lang="en-GB" sz="1463"/>
              </a:p>
            </p:txBody>
          </p:sp>
          <p:sp>
            <p:nvSpPr>
              <p:cNvPr id="806" name="Freeform: Shape 805">
                <a:extLst>
                  <a:ext uri="{FF2B5EF4-FFF2-40B4-BE49-F238E27FC236}">
                    <a16:creationId xmlns:a16="http://schemas.microsoft.com/office/drawing/2014/main" id="{C677D624-3C44-C181-89F4-3272A0B6AFA2}"/>
                  </a:ext>
                </a:extLst>
              </p:cNvPr>
              <p:cNvSpPr/>
              <p:nvPr/>
            </p:nvSpPr>
            <p:spPr>
              <a:xfrm>
                <a:off x="7298796" y="3672425"/>
                <a:ext cx="119958" cy="92528"/>
              </a:xfrm>
              <a:custGeom>
                <a:avLst/>
                <a:gdLst>
                  <a:gd name="connsiteX0" fmla="*/ 0 w 119958"/>
                  <a:gd name="connsiteY0" fmla="*/ 49190 h 92528"/>
                  <a:gd name="connsiteX1" fmla="*/ 0 w 119958"/>
                  <a:gd name="connsiteY1" fmla="*/ 52665 h 92528"/>
                  <a:gd name="connsiteX2" fmla="*/ 25418 w 119958"/>
                  <a:gd name="connsiteY2" fmla="*/ 84483 h 92528"/>
                  <a:gd name="connsiteX3" fmla="*/ 90152 w 119958"/>
                  <a:gd name="connsiteY3" fmla="*/ 92529 h 92528"/>
                  <a:gd name="connsiteX4" fmla="*/ 91797 w 119958"/>
                  <a:gd name="connsiteY4" fmla="*/ 90700 h 92528"/>
                  <a:gd name="connsiteX5" fmla="*/ 99478 w 119958"/>
                  <a:gd name="connsiteY5" fmla="*/ 68391 h 92528"/>
                  <a:gd name="connsiteX6" fmla="*/ 101672 w 119958"/>
                  <a:gd name="connsiteY6" fmla="*/ 55956 h 92528"/>
                  <a:gd name="connsiteX7" fmla="*/ 108438 w 119958"/>
                  <a:gd name="connsiteY7" fmla="*/ 55408 h 92528"/>
                  <a:gd name="connsiteX8" fmla="*/ 109718 w 119958"/>
                  <a:gd name="connsiteY8" fmla="*/ 50105 h 92528"/>
                  <a:gd name="connsiteX9" fmla="*/ 107889 w 119958"/>
                  <a:gd name="connsiteY9" fmla="*/ 50470 h 92528"/>
                  <a:gd name="connsiteX10" fmla="*/ 105878 w 119958"/>
                  <a:gd name="connsiteY10" fmla="*/ 49739 h 92528"/>
                  <a:gd name="connsiteX11" fmla="*/ 107889 w 119958"/>
                  <a:gd name="connsiteY11" fmla="*/ 47362 h 92528"/>
                  <a:gd name="connsiteX12" fmla="*/ 104780 w 119958"/>
                  <a:gd name="connsiteY12" fmla="*/ 32733 h 92528"/>
                  <a:gd name="connsiteX13" fmla="*/ 119958 w 119958"/>
                  <a:gd name="connsiteY13" fmla="*/ 32367 h 92528"/>
                  <a:gd name="connsiteX14" fmla="*/ 119227 w 119958"/>
                  <a:gd name="connsiteY14" fmla="*/ 28710 h 92528"/>
                  <a:gd name="connsiteX15" fmla="*/ 119592 w 119958"/>
                  <a:gd name="connsiteY15" fmla="*/ 13715 h 92528"/>
                  <a:gd name="connsiteX16" fmla="*/ 118495 w 119958"/>
                  <a:gd name="connsiteY16" fmla="*/ 10972 h 92528"/>
                  <a:gd name="connsiteX17" fmla="*/ 114838 w 119958"/>
                  <a:gd name="connsiteY17" fmla="*/ 10240 h 92528"/>
                  <a:gd name="connsiteX18" fmla="*/ 113924 w 119958"/>
                  <a:gd name="connsiteY18" fmla="*/ 9509 h 92528"/>
                  <a:gd name="connsiteX19" fmla="*/ 114655 w 119958"/>
                  <a:gd name="connsiteY19" fmla="*/ 6949 h 92528"/>
                  <a:gd name="connsiteX20" fmla="*/ 114107 w 119958"/>
                  <a:gd name="connsiteY20" fmla="*/ 5486 h 92528"/>
                  <a:gd name="connsiteX21" fmla="*/ 114655 w 119958"/>
                  <a:gd name="connsiteY21" fmla="*/ 4389 h 92528"/>
                  <a:gd name="connsiteX22" fmla="*/ 113924 w 119958"/>
                  <a:gd name="connsiteY22" fmla="*/ 1646 h 92528"/>
                  <a:gd name="connsiteX23" fmla="*/ 113009 w 119958"/>
                  <a:gd name="connsiteY23" fmla="*/ 0 h 92528"/>
                  <a:gd name="connsiteX24" fmla="*/ 111181 w 119958"/>
                  <a:gd name="connsiteY24" fmla="*/ 4572 h 92528"/>
                  <a:gd name="connsiteX25" fmla="*/ 106244 w 119958"/>
                  <a:gd name="connsiteY25" fmla="*/ 9692 h 92528"/>
                  <a:gd name="connsiteX26" fmla="*/ 101672 w 119958"/>
                  <a:gd name="connsiteY26" fmla="*/ 12435 h 92528"/>
                  <a:gd name="connsiteX27" fmla="*/ 101123 w 119958"/>
                  <a:gd name="connsiteY27" fmla="*/ 13715 h 92528"/>
                  <a:gd name="connsiteX28" fmla="*/ 100026 w 119958"/>
                  <a:gd name="connsiteY28" fmla="*/ 14263 h 92528"/>
                  <a:gd name="connsiteX29" fmla="*/ 99843 w 119958"/>
                  <a:gd name="connsiteY29" fmla="*/ 15178 h 92528"/>
                  <a:gd name="connsiteX30" fmla="*/ 97649 w 119958"/>
                  <a:gd name="connsiteY30" fmla="*/ 17738 h 92528"/>
                  <a:gd name="connsiteX31" fmla="*/ 97283 w 119958"/>
                  <a:gd name="connsiteY31" fmla="*/ 19018 h 92528"/>
                  <a:gd name="connsiteX32" fmla="*/ 96552 w 119958"/>
                  <a:gd name="connsiteY32" fmla="*/ 19201 h 92528"/>
                  <a:gd name="connsiteX33" fmla="*/ 96003 w 119958"/>
                  <a:gd name="connsiteY33" fmla="*/ 20481 h 92528"/>
                  <a:gd name="connsiteX34" fmla="*/ 94175 w 119958"/>
                  <a:gd name="connsiteY34" fmla="*/ 21395 h 92528"/>
                  <a:gd name="connsiteX35" fmla="*/ 92163 w 119958"/>
                  <a:gd name="connsiteY35" fmla="*/ 23772 h 92528"/>
                  <a:gd name="connsiteX36" fmla="*/ 88323 w 119958"/>
                  <a:gd name="connsiteY36" fmla="*/ 26332 h 92528"/>
                  <a:gd name="connsiteX37" fmla="*/ 86860 w 119958"/>
                  <a:gd name="connsiteY37" fmla="*/ 28344 h 92528"/>
                  <a:gd name="connsiteX38" fmla="*/ 85397 w 119958"/>
                  <a:gd name="connsiteY38" fmla="*/ 29075 h 92528"/>
                  <a:gd name="connsiteX39" fmla="*/ 84117 w 119958"/>
                  <a:gd name="connsiteY39" fmla="*/ 32367 h 92528"/>
                  <a:gd name="connsiteX40" fmla="*/ 79728 w 119958"/>
                  <a:gd name="connsiteY40" fmla="*/ 34196 h 92528"/>
                  <a:gd name="connsiteX41" fmla="*/ 77899 w 119958"/>
                  <a:gd name="connsiteY41" fmla="*/ 35658 h 92528"/>
                  <a:gd name="connsiteX42" fmla="*/ 77899 w 119958"/>
                  <a:gd name="connsiteY42" fmla="*/ 37487 h 92528"/>
                  <a:gd name="connsiteX43" fmla="*/ 76437 w 119958"/>
                  <a:gd name="connsiteY43" fmla="*/ 38950 h 92528"/>
                  <a:gd name="connsiteX44" fmla="*/ 76620 w 119958"/>
                  <a:gd name="connsiteY44" fmla="*/ 40779 h 92528"/>
                  <a:gd name="connsiteX45" fmla="*/ 75157 w 119958"/>
                  <a:gd name="connsiteY45" fmla="*/ 41693 h 92528"/>
                  <a:gd name="connsiteX46" fmla="*/ 75340 w 119958"/>
                  <a:gd name="connsiteY46" fmla="*/ 42607 h 92528"/>
                  <a:gd name="connsiteX47" fmla="*/ 71317 w 119958"/>
                  <a:gd name="connsiteY47" fmla="*/ 43156 h 92528"/>
                  <a:gd name="connsiteX48" fmla="*/ 71865 w 119958"/>
                  <a:gd name="connsiteY48" fmla="*/ 43704 h 92528"/>
                  <a:gd name="connsiteX49" fmla="*/ 71682 w 119958"/>
                  <a:gd name="connsiteY49" fmla="*/ 44070 h 92528"/>
                  <a:gd name="connsiteX50" fmla="*/ 72779 w 119958"/>
                  <a:gd name="connsiteY50" fmla="*/ 45533 h 92528"/>
                  <a:gd name="connsiteX51" fmla="*/ 72231 w 119958"/>
                  <a:gd name="connsiteY51" fmla="*/ 46630 h 92528"/>
                  <a:gd name="connsiteX52" fmla="*/ 69671 w 119958"/>
                  <a:gd name="connsiteY52" fmla="*/ 47179 h 92528"/>
                  <a:gd name="connsiteX53" fmla="*/ 68756 w 119958"/>
                  <a:gd name="connsiteY53" fmla="*/ 48276 h 92528"/>
                  <a:gd name="connsiteX54" fmla="*/ 64916 w 119958"/>
                  <a:gd name="connsiteY54" fmla="*/ 49373 h 92528"/>
                  <a:gd name="connsiteX55" fmla="*/ 62722 w 119958"/>
                  <a:gd name="connsiteY55" fmla="*/ 51933 h 92528"/>
                  <a:gd name="connsiteX56" fmla="*/ 60345 w 119958"/>
                  <a:gd name="connsiteY56" fmla="*/ 53396 h 92528"/>
                  <a:gd name="connsiteX57" fmla="*/ 49007 w 119958"/>
                  <a:gd name="connsiteY57" fmla="*/ 54128 h 92528"/>
                  <a:gd name="connsiteX58" fmla="*/ 44436 w 119958"/>
                  <a:gd name="connsiteY58" fmla="*/ 52848 h 92528"/>
                  <a:gd name="connsiteX59" fmla="*/ 41327 w 119958"/>
                  <a:gd name="connsiteY59" fmla="*/ 52848 h 92528"/>
                  <a:gd name="connsiteX60" fmla="*/ 37304 w 119958"/>
                  <a:gd name="connsiteY60" fmla="*/ 51202 h 92528"/>
                  <a:gd name="connsiteX61" fmla="*/ 27063 w 119958"/>
                  <a:gd name="connsiteY61" fmla="*/ 50470 h 92528"/>
                  <a:gd name="connsiteX62" fmla="*/ 22858 w 119958"/>
                  <a:gd name="connsiteY62" fmla="*/ 52665 h 92528"/>
                  <a:gd name="connsiteX63" fmla="*/ 20481 w 119958"/>
                  <a:gd name="connsiteY63" fmla="*/ 55225 h 92528"/>
                  <a:gd name="connsiteX64" fmla="*/ 18835 w 119958"/>
                  <a:gd name="connsiteY64" fmla="*/ 55773 h 92528"/>
                  <a:gd name="connsiteX65" fmla="*/ 11520 w 119958"/>
                  <a:gd name="connsiteY65" fmla="*/ 55773 h 92528"/>
                  <a:gd name="connsiteX66" fmla="*/ 5851 w 119958"/>
                  <a:gd name="connsiteY66" fmla="*/ 54859 h 92528"/>
                  <a:gd name="connsiteX67" fmla="*/ 3474 w 119958"/>
                  <a:gd name="connsiteY67" fmla="*/ 53030 h 92528"/>
                  <a:gd name="connsiteX68" fmla="*/ 2743 w 119958"/>
                  <a:gd name="connsiteY68" fmla="*/ 48276 h 92528"/>
                  <a:gd name="connsiteX69" fmla="*/ 2011 w 119958"/>
                  <a:gd name="connsiteY69" fmla="*/ 47910 h 92528"/>
                  <a:gd name="connsiteX70" fmla="*/ 366 w 119958"/>
                  <a:gd name="connsiteY70" fmla="*/ 49190 h 92528"/>
                  <a:gd name="connsiteX71" fmla="*/ 0 w 119958"/>
                  <a:gd name="connsiteY71" fmla="*/ 49190 h 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19958" h="92528">
                    <a:moveTo>
                      <a:pt x="0" y="49190"/>
                    </a:moveTo>
                    <a:lnTo>
                      <a:pt x="0" y="52665"/>
                    </a:lnTo>
                    <a:lnTo>
                      <a:pt x="25418" y="84483"/>
                    </a:lnTo>
                    <a:lnTo>
                      <a:pt x="90152" y="92529"/>
                    </a:lnTo>
                    <a:lnTo>
                      <a:pt x="91797" y="90700"/>
                    </a:lnTo>
                    <a:lnTo>
                      <a:pt x="99478" y="68391"/>
                    </a:lnTo>
                    <a:lnTo>
                      <a:pt x="101672" y="55956"/>
                    </a:lnTo>
                    <a:lnTo>
                      <a:pt x="108438" y="55408"/>
                    </a:lnTo>
                    <a:lnTo>
                      <a:pt x="109718" y="50105"/>
                    </a:lnTo>
                    <a:lnTo>
                      <a:pt x="107889" y="50470"/>
                    </a:lnTo>
                    <a:lnTo>
                      <a:pt x="105878" y="49739"/>
                    </a:lnTo>
                    <a:lnTo>
                      <a:pt x="107889" y="47362"/>
                    </a:lnTo>
                    <a:lnTo>
                      <a:pt x="104780" y="32733"/>
                    </a:lnTo>
                    <a:lnTo>
                      <a:pt x="119958" y="32367"/>
                    </a:lnTo>
                    <a:lnTo>
                      <a:pt x="119227" y="28710"/>
                    </a:lnTo>
                    <a:lnTo>
                      <a:pt x="119592" y="13715"/>
                    </a:lnTo>
                    <a:lnTo>
                      <a:pt x="118495" y="10972"/>
                    </a:lnTo>
                    <a:lnTo>
                      <a:pt x="114838" y="10240"/>
                    </a:lnTo>
                    <a:lnTo>
                      <a:pt x="113924" y="9509"/>
                    </a:lnTo>
                    <a:lnTo>
                      <a:pt x="114655" y="6949"/>
                    </a:lnTo>
                    <a:lnTo>
                      <a:pt x="114107" y="5486"/>
                    </a:lnTo>
                    <a:lnTo>
                      <a:pt x="114655" y="4389"/>
                    </a:lnTo>
                    <a:lnTo>
                      <a:pt x="113924" y="1646"/>
                    </a:lnTo>
                    <a:lnTo>
                      <a:pt x="113009" y="0"/>
                    </a:lnTo>
                    <a:lnTo>
                      <a:pt x="111181" y="4572"/>
                    </a:lnTo>
                    <a:lnTo>
                      <a:pt x="106244" y="9692"/>
                    </a:lnTo>
                    <a:lnTo>
                      <a:pt x="101672" y="12435"/>
                    </a:lnTo>
                    <a:lnTo>
                      <a:pt x="101123" y="13715"/>
                    </a:lnTo>
                    <a:lnTo>
                      <a:pt x="100026" y="14263"/>
                    </a:lnTo>
                    <a:lnTo>
                      <a:pt x="99843" y="15178"/>
                    </a:lnTo>
                    <a:lnTo>
                      <a:pt x="97649" y="17738"/>
                    </a:lnTo>
                    <a:lnTo>
                      <a:pt x="97283" y="19018"/>
                    </a:lnTo>
                    <a:lnTo>
                      <a:pt x="96552" y="19201"/>
                    </a:lnTo>
                    <a:lnTo>
                      <a:pt x="96003" y="20481"/>
                    </a:lnTo>
                    <a:lnTo>
                      <a:pt x="94175" y="21395"/>
                    </a:lnTo>
                    <a:lnTo>
                      <a:pt x="92163" y="23772"/>
                    </a:lnTo>
                    <a:lnTo>
                      <a:pt x="88323" y="26332"/>
                    </a:lnTo>
                    <a:lnTo>
                      <a:pt x="86860" y="28344"/>
                    </a:lnTo>
                    <a:lnTo>
                      <a:pt x="85397" y="29075"/>
                    </a:lnTo>
                    <a:lnTo>
                      <a:pt x="84117" y="32367"/>
                    </a:lnTo>
                    <a:lnTo>
                      <a:pt x="79728" y="34196"/>
                    </a:lnTo>
                    <a:lnTo>
                      <a:pt x="77899" y="35658"/>
                    </a:lnTo>
                    <a:lnTo>
                      <a:pt x="77899" y="37487"/>
                    </a:lnTo>
                    <a:lnTo>
                      <a:pt x="76437" y="38950"/>
                    </a:lnTo>
                    <a:lnTo>
                      <a:pt x="76620" y="40779"/>
                    </a:lnTo>
                    <a:lnTo>
                      <a:pt x="75157" y="41693"/>
                    </a:lnTo>
                    <a:lnTo>
                      <a:pt x="75340" y="42607"/>
                    </a:lnTo>
                    <a:lnTo>
                      <a:pt x="71317" y="43156"/>
                    </a:lnTo>
                    <a:lnTo>
                      <a:pt x="71865" y="43704"/>
                    </a:lnTo>
                    <a:lnTo>
                      <a:pt x="71682" y="44070"/>
                    </a:lnTo>
                    <a:lnTo>
                      <a:pt x="72779" y="45533"/>
                    </a:lnTo>
                    <a:lnTo>
                      <a:pt x="72231" y="46630"/>
                    </a:lnTo>
                    <a:lnTo>
                      <a:pt x="69671" y="47179"/>
                    </a:lnTo>
                    <a:lnTo>
                      <a:pt x="68756" y="48276"/>
                    </a:lnTo>
                    <a:lnTo>
                      <a:pt x="64916" y="49373"/>
                    </a:lnTo>
                    <a:lnTo>
                      <a:pt x="62722" y="51933"/>
                    </a:lnTo>
                    <a:lnTo>
                      <a:pt x="60345" y="53396"/>
                    </a:lnTo>
                    <a:lnTo>
                      <a:pt x="49007" y="54128"/>
                    </a:lnTo>
                    <a:lnTo>
                      <a:pt x="44436" y="52848"/>
                    </a:lnTo>
                    <a:lnTo>
                      <a:pt x="41327" y="52848"/>
                    </a:lnTo>
                    <a:lnTo>
                      <a:pt x="37304" y="51202"/>
                    </a:lnTo>
                    <a:lnTo>
                      <a:pt x="27063" y="50470"/>
                    </a:lnTo>
                    <a:lnTo>
                      <a:pt x="22858" y="52665"/>
                    </a:lnTo>
                    <a:lnTo>
                      <a:pt x="20481" y="55225"/>
                    </a:lnTo>
                    <a:lnTo>
                      <a:pt x="18835" y="55773"/>
                    </a:lnTo>
                    <a:lnTo>
                      <a:pt x="11520" y="55773"/>
                    </a:lnTo>
                    <a:lnTo>
                      <a:pt x="5851" y="54859"/>
                    </a:lnTo>
                    <a:lnTo>
                      <a:pt x="3474" y="53030"/>
                    </a:lnTo>
                    <a:lnTo>
                      <a:pt x="2743" y="48276"/>
                    </a:lnTo>
                    <a:lnTo>
                      <a:pt x="2011" y="47910"/>
                    </a:lnTo>
                    <a:lnTo>
                      <a:pt x="366" y="49190"/>
                    </a:lnTo>
                    <a:lnTo>
                      <a:pt x="0" y="49190"/>
                    </a:lnTo>
                    <a:close/>
                  </a:path>
                </a:pathLst>
              </a:custGeom>
              <a:grpFill/>
              <a:ln w="18272" cap="flat">
                <a:noFill/>
                <a:prstDash val="solid"/>
                <a:miter/>
              </a:ln>
            </p:spPr>
            <p:txBody>
              <a:bodyPr rtlCol="0" anchor="ctr"/>
              <a:lstStyle/>
              <a:p>
                <a:endParaRPr lang="en-GB" sz="1463"/>
              </a:p>
            </p:txBody>
          </p:sp>
          <p:sp>
            <p:nvSpPr>
              <p:cNvPr id="807" name="Freeform: Shape 806">
                <a:extLst>
                  <a:ext uri="{FF2B5EF4-FFF2-40B4-BE49-F238E27FC236}">
                    <a16:creationId xmlns:a16="http://schemas.microsoft.com/office/drawing/2014/main" id="{B1B42EEE-624C-69CE-3E1B-710DFE290C02}"/>
                  </a:ext>
                </a:extLst>
              </p:cNvPr>
              <p:cNvSpPr/>
              <p:nvPr/>
            </p:nvSpPr>
            <p:spPr>
              <a:xfrm>
                <a:off x="7298796" y="3672425"/>
                <a:ext cx="119958" cy="92528"/>
              </a:xfrm>
              <a:custGeom>
                <a:avLst/>
                <a:gdLst>
                  <a:gd name="connsiteX0" fmla="*/ 0 w 119958"/>
                  <a:gd name="connsiteY0" fmla="*/ 49190 h 92528"/>
                  <a:gd name="connsiteX1" fmla="*/ 0 w 119958"/>
                  <a:gd name="connsiteY1" fmla="*/ 52665 h 92528"/>
                  <a:gd name="connsiteX2" fmla="*/ 25418 w 119958"/>
                  <a:gd name="connsiteY2" fmla="*/ 84483 h 92528"/>
                  <a:gd name="connsiteX3" fmla="*/ 90152 w 119958"/>
                  <a:gd name="connsiteY3" fmla="*/ 92529 h 92528"/>
                  <a:gd name="connsiteX4" fmla="*/ 91797 w 119958"/>
                  <a:gd name="connsiteY4" fmla="*/ 90700 h 92528"/>
                  <a:gd name="connsiteX5" fmla="*/ 99478 w 119958"/>
                  <a:gd name="connsiteY5" fmla="*/ 68391 h 92528"/>
                  <a:gd name="connsiteX6" fmla="*/ 101672 w 119958"/>
                  <a:gd name="connsiteY6" fmla="*/ 55956 h 92528"/>
                  <a:gd name="connsiteX7" fmla="*/ 108438 w 119958"/>
                  <a:gd name="connsiteY7" fmla="*/ 55408 h 92528"/>
                  <a:gd name="connsiteX8" fmla="*/ 109718 w 119958"/>
                  <a:gd name="connsiteY8" fmla="*/ 50105 h 92528"/>
                  <a:gd name="connsiteX9" fmla="*/ 107889 w 119958"/>
                  <a:gd name="connsiteY9" fmla="*/ 50470 h 92528"/>
                  <a:gd name="connsiteX10" fmla="*/ 105878 w 119958"/>
                  <a:gd name="connsiteY10" fmla="*/ 49739 h 92528"/>
                  <a:gd name="connsiteX11" fmla="*/ 107889 w 119958"/>
                  <a:gd name="connsiteY11" fmla="*/ 47362 h 92528"/>
                  <a:gd name="connsiteX12" fmla="*/ 104780 w 119958"/>
                  <a:gd name="connsiteY12" fmla="*/ 32733 h 92528"/>
                  <a:gd name="connsiteX13" fmla="*/ 119958 w 119958"/>
                  <a:gd name="connsiteY13" fmla="*/ 32367 h 92528"/>
                  <a:gd name="connsiteX14" fmla="*/ 119227 w 119958"/>
                  <a:gd name="connsiteY14" fmla="*/ 28710 h 92528"/>
                  <a:gd name="connsiteX15" fmla="*/ 119592 w 119958"/>
                  <a:gd name="connsiteY15" fmla="*/ 13715 h 92528"/>
                  <a:gd name="connsiteX16" fmla="*/ 118495 w 119958"/>
                  <a:gd name="connsiteY16" fmla="*/ 10972 h 92528"/>
                  <a:gd name="connsiteX17" fmla="*/ 114838 w 119958"/>
                  <a:gd name="connsiteY17" fmla="*/ 10240 h 92528"/>
                  <a:gd name="connsiteX18" fmla="*/ 113924 w 119958"/>
                  <a:gd name="connsiteY18" fmla="*/ 9509 h 92528"/>
                  <a:gd name="connsiteX19" fmla="*/ 114655 w 119958"/>
                  <a:gd name="connsiteY19" fmla="*/ 6949 h 92528"/>
                  <a:gd name="connsiteX20" fmla="*/ 114107 w 119958"/>
                  <a:gd name="connsiteY20" fmla="*/ 5486 h 92528"/>
                  <a:gd name="connsiteX21" fmla="*/ 114655 w 119958"/>
                  <a:gd name="connsiteY21" fmla="*/ 4389 h 92528"/>
                  <a:gd name="connsiteX22" fmla="*/ 113924 w 119958"/>
                  <a:gd name="connsiteY22" fmla="*/ 1646 h 92528"/>
                  <a:gd name="connsiteX23" fmla="*/ 113009 w 119958"/>
                  <a:gd name="connsiteY23" fmla="*/ 0 h 92528"/>
                  <a:gd name="connsiteX24" fmla="*/ 111181 w 119958"/>
                  <a:gd name="connsiteY24" fmla="*/ 4572 h 92528"/>
                  <a:gd name="connsiteX25" fmla="*/ 106244 w 119958"/>
                  <a:gd name="connsiteY25" fmla="*/ 9692 h 92528"/>
                  <a:gd name="connsiteX26" fmla="*/ 101672 w 119958"/>
                  <a:gd name="connsiteY26" fmla="*/ 12435 h 92528"/>
                  <a:gd name="connsiteX27" fmla="*/ 101123 w 119958"/>
                  <a:gd name="connsiteY27" fmla="*/ 13715 h 92528"/>
                  <a:gd name="connsiteX28" fmla="*/ 100026 w 119958"/>
                  <a:gd name="connsiteY28" fmla="*/ 14263 h 92528"/>
                  <a:gd name="connsiteX29" fmla="*/ 99843 w 119958"/>
                  <a:gd name="connsiteY29" fmla="*/ 15178 h 92528"/>
                  <a:gd name="connsiteX30" fmla="*/ 97649 w 119958"/>
                  <a:gd name="connsiteY30" fmla="*/ 17738 h 92528"/>
                  <a:gd name="connsiteX31" fmla="*/ 97283 w 119958"/>
                  <a:gd name="connsiteY31" fmla="*/ 19018 h 92528"/>
                  <a:gd name="connsiteX32" fmla="*/ 96552 w 119958"/>
                  <a:gd name="connsiteY32" fmla="*/ 19201 h 92528"/>
                  <a:gd name="connsiteX33" fmla="*/ 96003 w 119958"/>
                  <a:gd name="connsiteY33" fmla="*/ 20481 h 92528"/>
                  <a:gd name="connsiteX34" fmla="*/ 94175 w 119958"/>
                  <a:gd name="connsiteY34" fmla="*/ 21395 h 92528"/>
                  <a:gd name="connsiteX35" fmla="*/ 92163 w 119958"/>
                  <a:gd name="connsiteY35" fmla="*/ 23772 h 92528"/>
                  <a:gd name="connsiteX36" fmla="*/ 88323 w 119958"/>
                  <a:gd name="connsiteY36" fmla="*/ 26332 h 92528"/>
                  <a:gd name="connsiteX37" fmla="*/ 86860 w 119958"/>
                  <a:gd name="connsiteY37" fmla="*/ 28344 h 92528"/>
                  <a:gd name="connsiteX38" fmla="*/ 85397 w 119958"/>
                  <a:gd name="connsiteY38" fmla="*/ 29075 h 92528"/>
                  <a:gd name="connsiteX39" fmla="*/ 84117 w 119958"/>
                  <a:gd name="connsiteY39" fmla="*/ 32367 h 92528"/>
                  <a:gd name="connsiteX40" fmla="*/ 79728 w 119958"/>
                  <a:gd name="connsiteY40" fmla="*/ 34196 h 92528"/>
                  <a:gd name="connsiteX41" fmla="*/ 77899 w 119958"/>
                  <a:gd name="connsiteY41" fmla="*/ 35658 h 92528"/>
                  <a:gd name="connsiteX42" fmla="*/ 77899 w 119958"/>
                  <a:gd name="connsiteY42" fmla="*/ 37487 h 92528"/>
                  <a:gd name="connsiteX43" fmla="*/ 76437 w 119958"/>
                  <a:gd name="connsiteY43" fmla="*/ 38950 h 92528"/>
                  <a:gd name="connsiteX44" fmla="*/ 76620 w 119958"/>
                  <a:gd name="connsiteY44" fmla="*/ 40779 h 92528"/>
                  <a:gd name="connsiteX45" fmla="*/ 75157 w 119958"/>
                  <a:gd name="connsiteY45" fmla="*/ 41693 h 92528"/>
                  <a:gd name="connsiteX46" fmla="*/ 75340 w 119958"/>
                  <a:gd name="connsiteY46" fmla="*/ 42607 h 92528"/>
                  <a:gd name="connsiteX47" fmla="*/ 71317 w 119958"/>
                  <a:gd name="connsiteY47" fmla="*/ 43156 h 92528"/>
                  <a:gd name="connsiteX48" fmla="*/ 71865 w 119958"/>
                  <a:gd name="connsiteY48" fmla="*/ 43704 h 92528"/>
                  <a:gd name="connsiteX49" fmla="*/ 71682 w 119958"/>
                  <a:gd name="connsiteY49" fmla="*/ 44070 h 92528"/>
                  <a:gd name="connsiteX50" fmla="*/ 72779 w 119958"/>
                  <a:gd name="connsiteY50" fmla="*/ 45533 h 92528"/>
                  <a:gd name="connsiteX51" fmla="*/ 72231 w 119958"/>
                  <a:gd name="connsiteY51" fmla="*/ 46630 h 92528"/>
                  <a:gd name="connsiteX52" fmla="*/ 69671 w 119958"/>
                  <a:gd name="connsiteY52" fmla="*/ 47179 h 92528"/>
                  <a:gd name="connsiteX53" fmla="*/ 68756 w 119958"/>
                  <a:gd name="connsiteY53" fmla="*/ 48276 h 92528"/>
                  <a:gd name="connsiteX54" fmla="*/ 64916 w 119958"/>
                  <a:gd name="connsiteY54" fmla="*/ 49373 h 92528"/>
                  <a:gd name="connsiteX55" fmla="*/ 62722 w 119958"/>
                  <a:gd name="connsiteY55" fmla="*/ 51933 h 92528"/>
                  <a:gd name="connsiteX56" fmla="*/ 60345 w 119958"/>
                  <a:gd name="connsiteY56" fmla="*/ 53396 h 92528"/>
                  <a:gd name="connsiteX57" fmla="*/ 49007 w 119958"/>
                  <a:gd name="connsiteY57" fmla="*/ 54128 h 92528"/>
                  <a:gd name="connsiteX58" fmla="*/ 44436 w 119958"/>
                  <a:gd name="connsiteY58" fmla="*/ 52848 h 92528"/>
                  <a:gd name="connsiteX59" fmla="*/ 41327 w 119958"/>
                  <a:gd name="connsiteY59" fmla="*/ 52848 h 92528"/>
                  <a:gd name="connsiteX60" fmla="*/ 37304 w 119958"/>
                  <a:gd name="connsiteY60" fmla="*/ 51202 h 92528"/>
                  <a:gd name="connsiteX61" fmla="*/ 27063 w 119958"/>
                  <a:gd name="connsiteY61" fmla="*/ 50470 h 92528"/>
                  <a:gd name="connsiteX62" fmla="*/ 22858 w 119958"/>
                  <a:gd name="connsiteY62" fmla="*/ 52665 h 92528"/>
                  <a:gd name="connsiteX63" fmla="*/ 20481 w 119958"/>
                  <a:gd name="connsiteY63" fmla="*/ 55225 h 92528"/>
                  <a:gd name="connsiteX64" fmla="*/ 18835 w 119958"/>
                  <a:gd name="connsiteY64" fmla="*/ 55773 h 92528"/>
                  <a:gd name="connsiteX65" fmla="*/ 11520 w 119958"/>
                  <a:gd name="connsiteY65" fmla="*/ 55773 h 92528"/>
                  <a:gd name="connsiteX66" fmla="*/ 5851 w 119958"/>
                  <a:gd name="connsiteY66" fmla="*/ 54859 h 92528"/>
                  <a:gd name="connsiteX67" fmla="*/ 3474 w 119958"/>
                  <a:gd name="connsiteY67" fmla="*/ 53030 h 92528"/>
                  <a:gd name="connsiteX68" fmla="*/ 2743 w 119958"/>
                  <a:gd name="connsiteY68" fmla="*/ 48276 h 92528"/>
                  <a:gd name="connsiteX69" fmla="*/ 2011 w 119958"/>
                  <a:gd name="connsiteY69" fmla="*/ 47910 h 92528"/>
                  <a:gd name="connsiteX70" fmla="*/ 366 w 119958"/>
                  <a:gd name="connsiteY70" fmla="*/ 49190 h 92528"/>
                  <a:gd name="connsiteX71" fmla="*/ 0 w 119958"/>
                  <a:gd name="connsiteY71" fmla="*/ 49190 h 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19958" h="92528">
                    <a:moveTo>
                      <a:pt x="0" y="49190"/>
                    </a:moveTo>
                    <a:lnTo>
                      <a:pt x="0" y="52665"/>
                    </a:lnTo>
                    <a:lnTo>
                      <a:pt x="25418" y="84483"/>
                    </a:lnTo>
                    <a:lnTo>
                      <a:pt x="90152" y="92529"/>
                    </a:lnTo>
                    <a:lnTo>
                      <a:pt x="91797" y="90700"/>
                    </a:lnTo>
                    <a:lnTo>
                      <a:pt x="99478" y="68391"/>
                    </a:lnTo>
                    <a:lnTo>
                      <a:pt x="101672" y="55956"/>
                    </a:lnTo>
                    <a:lnTo>
                      <a:pt x="108438" y="55408"/>
                    </a:lnTo>
                    <a:lnTo>
                      <a:pt x="109718" y="50105"/>
                    </a:lnTo>
                    <a:lnTo>
                      <a:pt x="107889" y="50470"/>
                    </a:lnTo>
                    <a:lnTo>
                      <a:pt x="105878" y="49739"/>
                    </a:lnTo>
                    <a:lnTo>
                      <a:pt x="107889" y="47362"/>
                    </a:lnTo>
                    <a:lnTo>
                      <a:pt x="104780" y="32733"/>
                    </a:lnTo>
                    <a:lnTo>
                      <a:pt x="119958" y="32367"/>
                    </a:lnTo>
                    <a:lnTo>
                      <a:pt x="119227" y="28710"/>
                    </a:lnTo>
                    <a:lnTo>
                      <a:pt x="119592" y="13715"/>
                    </a:lnTo>
                    <a:lnTo>
                      <a:pt x="118495" y="10972"/>
                    </a:lnTo>
                    <a:lnTo>
                      <a:pt x="114838" y="10240"/>
                    </a:lnTo>
                    <a:lnTo>
                      <a:pt x="113924" y="9509"/>
                    </a:lnTo>
                    <a:lnTo>
                      <a:pt x="114655" y="6949"/>
                    </a:lnTo>
                    <a:lnTo>
                      <a:pt x="114107" y="5486"/>
                    </a:lnTo>
                    <a:lnTo>
                      <a:pt x="114655" y="4389"/>
                    </a:lnTo>
                    <a:lnTo>
                      <a:pt x="113924" y="1646"/>
                    </a:lnTo>
                    <a:lnTo>
                      <a:pt x="113009" y="0"/>
                    </a:lnTo>
                    <a:lnTo>
                      <a:pt x="111181" y="4572"/>
                    </a:lnTo>
                    <a:lnTo>
                      <a:pt x="106244" y="9692"/>
                    </a:lnTo>
                    <a:lnTo>
                      <a:pt x="101672" y="12435"/>
                    </a:lnTo>
                    <a:lnTo>
                      <a:pt x="101123" y="13715"/>
                    </a:lnTo>
                    <a:lnTo>
                      <a:pt x="100026" y="14263"/>
                    </a:lnTo>
                    <a:lnTo>
                      <a:pt x="99843" y="15178"/>
                    </a:lnTo>
                    <a:lnTo>
                      <a:pt x="97649" y="17738"/>
                    </a:lnTo>
                    <a:lnTo>
                      <a:pt x="97283" y="19018"/>
                    </a:lnTo>
                    <a:lnTo>
                      <a:pt x="96552" y="19201"/>
                    </a:lnTo>
                    <a:lnTo>
                      <a:pt x="96003" y="20481"/>
                    </a:lnTo>
                    <a:lnTo>
                      <a:pt x="94175" y="21395"/>
                    </a:lnTo>
                    <a:lnTo>
                      <a:pt x="92163" y="23772"/>
                    </a:lnTo>
                    <a:lnTo>
                      <a:pt x="88323" y="26332"/>
                    </a:lnTo>
                    <a:lnTo>
                      <a:pt x="86860" y="28344"/>
                    </a:lnTo>
                    <a:lnTo>
                      <a:pt x="85397" y="29075"/>
                    </a:lnTo>
                    <a:lnTo>
                      <a:pt x="84117" y="32367"/>
                    </a:lnTo>
                    <a:lnTo>
                      <a:pt x="79728" y="34196"/>
                    </a:lnTo>
                    <a:lnTo>
                      <a:pt x="77899" y="35658"/>
                    </a:lnTo>
                    <a:lnTo>
                      <a:pt x="77899" y="37487"/>
                    </a:lnTo>
                    <a:lnTo>
                      <a:pt x="76437" y="38950"/>
                    </a:lnTo>
                    <a:lnTo>
                      <a:pt x="76620" y="40779"/>
                    </a:lnTo>
                    <a:lnTo>
                      <a:pt x="75157" y="41693"/>
                    </a:lnTo>
                    <a:lnTo>
                      <a:pt x="75340" y="42607"/>
                    </a:lnTo>
                    <a:lnTo>
                      <a:pt x="71317" y="43156"/>
                    </a:lnTo>
                    <a:lnTo>
                      <a:pt x="71865" y="43704"/>
                    </a:lnTo>
                    <a:lnTo>
                      <a:pt x="71682" y="44070"/>
                    </a:lnTo>
                    <a:lnTo>
                      <a:pt x="72779" y="45533"/>
                    </a:lnTo>
                    <a:lnTo>
                      <a:pt x="72231" y="46630"/>
                    </a:lnTo>
                    <a:lnTo>
                      <a:pt x="69671" y="47179"/>
                    </a:lnTo>
                    <a:lnTo>
                      <a:pt x="68756" y="48276"/>
                    </a:lnTo>
                    <a:lnTo>
                      <a:pt x="64916" y="49373"/>
                    </a:lnTo>
                    <a:lnTo>
                      <a:pt x="62722" y="51933"/>
                    </a:lnTo>
                    <a:lnTo>
                      <a:pt x="60345" y="53396"/>
                    </a:lnTo>
                    <a:lnTo>
                      <a:pt x="49007" y="54128"/>
                    </a:lnTo>
                    <a:lnTo>
                      <a:pt x="44436" y="52848"/>
                    </a:lnTo>
                    <a:lnTo>
                      <a:pt x="41327" y="52848"/>
                    </a:lnTo>
                    <a:lnTo>
                      <a:pt x="37304" y="51202"/>
                    </a:lnTo>
                    <a:lnTo>
                      <a:pt x="27063" y="50470"/>
                    </a:lnTo>
                    <a:lnTo>
                      <a:pt x="22858" y="52665"/>
                    </a:lnTo>
                    <a:lnTo>
                      <a:pt x="20481" y="55225"/>
                    </a:lnTo>
                    <a:lnTo>
                      <a:pt x="18835" y="55773"/>
                    </a:lnTo>
                    <a:lnTo>
                      <a:pt x="11520" y="55773"/>
                    </a:lnTo>
                    <a:lnTo>
                      <a:pt x="5851" y="54859"/>
                    </a:lnTo>
                    <a:lnTo>
                      <a:pt x="3474" y="53030"/>
                    </a:lnTo>
                    <a:lnTo>
                      <a:pt x="2743" y="48276"/>
                    </a:lnTo>
                    <a:lnTo>
                      <a:pt x="2011" y="47910"/>
                    </a:lnTo>
                    <a:lnTo>
                      <a:pt x="366" y="49190"/>
                    </a:lnTo>
                    <a:lnTo>
                      <a:pt x="0" y="49190"/>
                    </a:lnTo>
                    <a:close/>
                  </a:path>
                </a:pathLst>
              </a:custGeom>
              <a:grpFill/>
              <a:ln w="4020" cap="flat">
                <a:solidFill>
                  <a:srgbClr val="FFFFFF"/>
                </a:solidFill>
                <a:prstDash val="solid"/>
                <a:miter/>
              </a:ln>
            </p:spPr>
            <p:txBody>
              <a:bodyPr rtlCol="0" anchor="ctr"/>
              <a:lstStyle/>
              <a:p>
                <a:endParaRPr lang="en-GB" sz="1463"/>
              </a:p>
            </p:txBody>
          </p:sp>
          <p:sp>
            <p:nvSpPr>
              <p:cNvPr id="808" name="Freeform: Shape 807">
                <a:extLst>
                  <a:ext uri="{FF2B5EF4-FFF2-40B4-BE49-F238E27FC236}">
                    <a16:creationId xmlns:a16="http://schemas.microsoft.com/office/drawing/2014/main" id="{D008C2C0-CC7D-65CA-5B77-E81432BE17B8}"/>
                  </a:ext>
                </a:extLst>
              </p:cNvPr>
              <p:cNvSpPr/>
              <p:nvPr/>
            </p:nvSpPr>
            <p:spPr>
              <a:xfrm>
                <a:off x="9162907" y="4563153"/>
                <a:ext cx="57967" cy="28892"/>
              </a:xfrm>
              <a:custGeom>
                <a:avLst/>
                <a:gdLst>
                  <a:gd name="connsiteX0" fmla="*/ 14263 w 57967"/>
                  <a:gd name="connsiteY0" fmla="*/ 23772 h 28892"/>
                  <a:gd name="connsiteX1" fmla="*/ 24321 w 57967"/>
                  <a:gd name="connsiteY1" fmla="*/ 21944 h 28892"/>
                  <a:gd name="connsiteX2" fmla="*/ 29989 w 57967"/>
                  <a:gd name="connsiteY2" fmla="*/ 18835 h 28892"/>
                  <a:gd name="connsiteX3" fmla="*/ 36938 w 57967"/>
                  <a:gd name="connsiteY3" fmla="*/ 17189 h 28892"/>
                  <a:gd name="connsiteX4" fmla="*/ 48093 w 57967"/>
                  <a:gd name="connsiteY4" fmla="*/ 11155 h 28892"/>
                  <a:gd name="connsiteX5" fmla="*/ 55590 w 57967"/>
                  <a:gd name="connsiteY5" fmla="*/ 8960 h 28892"/>
                  <a:gd name="connsiteX6" fmla="*/ 57967 w 57967"/>
                  <a:gd name="connsiteY6" fmla="*/ 2926 h 28892"/>
                  <a:gd name="connsiteX7" fmla="*/ 57236 w 57967"/>
                  <a:gd name="connsiteY7" fmla="*/ 1280 h 28892"/>
                  <a:gd name="connsiteX8" fmla="*/ 53396 w 57967"/>
                  <a:gd name="connsiteY8" fmla="*/ 0 h 28892"/>
                  <a:gd name="connsiteX9" fmla="*/ 50470 w 57967"/>
                  <a:gd name="connsiteY9" fmla="*/ 1280 h 28892"/>
                  <a:gd name="connsiteX10" fmla="*/ 46630 w 57967"/>
                  <a:gd name="connsiteY10" fmla="*/ 1828 h 28892"/>
                  <a:gd name="connsiteX11" fmla="*/ 41510 w 57967"/>
                  <a:gd name="connsiteY11" fmla="*/ 3657 h 28892"/>
                  <a:gd name="connsiteX12" fmla="*/ 28709 w 57967"/>
                  <a:gd name="connsiteY12" fmla="*/ 4389 h 28892"/>
                  <a:gd name="connsiteX13" fmla="*/ 24504 w 57967"/>
                  <a:gd name="connsiteY13" fmla="*/ 3657 h 28892"/>
                  <a:gd name="connsiteX14" fmla="*/ 21760 w 57967"/>
                  <a:gd name="connsiteY14" fmla="*/ 5303 h 28892"/>
                  <a:gd name="connsiteX15" fmla="*/ 8594 w 57967"/>
                  <a:gd name="connsiteY15" fmla="*/ 7497 h 28892"/>
                  <a:gd name="connsiteX16" fmla="*/ 4572 w 57967"/>
                  <a:gd name="connsiteY16" fmla="*/ 7863 h 28892"/>
                  <a:gd name="connsiteX17" fmla="*/ 1280 w 57967"/>
                  <a:gd name="connsiteY17" fmla="*/ 14080 h 28892"/>
                  <a:gd name="connsiteX18" fmla="*/ 182 w 57967"/>
                  <a:gd name="connsiteY18" fmla="*/ 14995 h 28892"/>
                  <a:gd name="connsiteX19" fmla="*/ 366 w 57967"/>
                  <a:gd name="connsiteY19" fmla="*/ 15178 h 28892"/>
                  <a:gd name="connsiteX20" fmla="*/ 366 w 57967"/>
                  <a:gd name="connsiteY20" fmla="*/ 15543 h 28892"/>
                  <a:gd name="connsiteX21" fmla="*/ 182 w 57967"/>
                  <a:gd name="connsiteY21" fmla="*/ 15909 h 28892"/>
                  <a:gd name="connsiteX22" fmla="*/ 0 w 57967"/>
                  <a:gd name="connsiteY22" fmla="*/ 17555 h 28892"/>
                  <a:gd name="connsiteX23" fmla="*/ 731 w 57967"/>
                  <a:gd name="connsiteY23" fmla="*/ 17921 h 28892"/>
                  <a:gd name="connsiteX24" fmla="*/ 1463 w 57967"/>
                  <a:gd name="connsiteY24" fmla="*/ 17921 h 28892"/>
                  <a:gd name="connsiteX25" fmla="*/ 2743 w 57967"/>
                  <a:gd name="connsiteY25" fmla="*/ 17006 h 28892"/>
                  <a:gd name="connsiteX26" fmla="*/ 3108 w 57967"/>
                  <a:gd name="connsiteY26" fmla="*/ 17006 h 28892"/>
                  <a:gd name="connsiteX27" fmla="*/ 3840 w 57967"/>
                  <a:gd name="connsiteY27" fmla="*/ 16640 h 28892"/>
                  <a:gd name="connsiteX28" fmla="*/ 3840 w 57967"/>
                  <a:gd name="connsiteY28" fmla="*/ 16458 h 28892"/>
                  <a:gd name="connsiteX29" fmla="*/ 4206 w 57967"/>
                  <a:gd name="connsiteY29" fmla="*/ 15909 h 28892"/>
                  <a:gd name="connsiteX30" fmla="*/ 4206 w 57967"/>
                  <a:gd name="connsiteY30" fmla="*/ 15726 h 28892"/>
                  <a:gd name="connsiteX31" fmla="*/ 4389 w 57967"/>
                  <a:gd name="connsiteY31" fmla="*/ 15360 h 28892"/>
                  <a:gd name="connsiteX32" fmla="*/ 4937 w 57967"/>
                  <a:gd name="connsiteY32" fmla="*/ 16275 h 28892"/>
                  <a:gd name="connsiteX33" fmla="*/ 5486 w 57967"/>
                  <a:gd name="connsiteY33" fmla="*/ 16275 h 28892"/>
                  <a:gd name="connsiteX34" fmla="*/ 6217 w 57967"/>
                  <a:gd name="connsiteY34" fmla="*/ 17006 h 28892"/>
                  <a:gd name="connsiteX35" fmla="*/ 6400 w 57967"/>
                  <a:gd name="connsiteY35" fmla="*/ 17372 h 28892"/>
                  <a:gd name="connsiteX36" fmla="*/ 6217 w 57967"/>
                  <a:gd name="connsiteY36" fmla="*/ 17738 h 28892"/>
                  <a:gd name="connsiteX37" fmla="*/ 6217 w 57967"/>
                  <a:gd name="connsiteY37" fmla="*/ 17921 h 28892"/>
                  <a:gd name="connsiteX38" fmla="*/ 6034 w 57967"/>
                  <a:gd name="connsiteY38" fmla="*/ 18652 h 28892"/>
                  <a:gd name="connsiteX39" fmla="*/ 6034 w 57967"/>
                  <a:gd name="connsiteY39" fmla="*/ 18652 h 28892"/>
                  <a:gd name="connsiteX40" fmla="*/ 6034 w 57967"/>
                  <a:gd name="connsiteY40" fmla="*/ 19018 h 28892"/>
                  <a:gd name="connsiteX41" fmla="*/ 6034 w 57967"/>
                  <a:gd name="connsiteY41" fmla="*/ 19018 h 28892"/>
                  <a:gd name="connsiteX42" fmla="*/ 5851 w 57967"/>
                  <a:gd name="connsiteY42" fmla="*/ 19383 h 28892"/>
                  <a:gd name="connsiteX43" fmla="*/ 6034 w 57967"/>
                  <a:gd name="connsiteY43" fmla="*/ 19749 h 28892"/>
                  <a:gd name="connsiteX44" fmla="*/ 6217 w 57967"/>
                  <a:gd name="connsiteY44" fmla="*/ 19932 h 28892"/>
                  <a:gd name="connsiteX45" fmla="*/ 6217 w 57967"/>
                  <a:gd name="connsiteY45" fmla="*/ 20298 h 28892"/>
                  <a:gd name="connsiteX46" fmla="*/ 5851 w 57967"/>
                  <a:gd name="connsiteY46" fmla="*/ 20846 h 28892"/>
                  <a:gd name="connsiteX47" fmla="*/ 5120 w 57967"/>
                  <a:gd name="connsiteY47" fmla="*/ 20846 h 28892"/>
                  <a:gd name="connsiteX48" fmla="*/ 4572 w 57967"/>
                  <a:gd name="connsiteY48" fmla="*/ 21029 h 28892"/>
                  <a:gd name="connsiteX49" fmla="*/ 4206 w 57967"/>
                  <a:gd name="connsiteY49" fmla="*/ 21395 h 28892"/>
                  <a:gd name="connsiteX50" fmla="*/ 4022 w 57967"/>
                  <a:gd name="connsiteY50" fmla="*/ 21395 h 28892"/>
                  <a:gd name="connsiteX51" fmla="*/ 3474 w 57967"/>
                  <a:gd name="connsiteY51" fmla="*/ 21029 h 28892"/>
                  <a:gd name="connsiteX52" fmla="*/ 2743 w 57967"/>
                  <a:gd name="connsiteY52" fmla="*/ 20663 h 28892"/>
                  <a:gd name="connsiteX53" fmla="*/ 2377 w 57967"/>
                  <a:gd name="connsiteY53" fmla="*/ 20846 h 28892"/>
                  <a:gd name="connsiteX54" fmla="*/ 1828 w 57967"/>
                  <a:gd name="connsiteY54" fmla="*/ 20481 h 28892"/>
                  <a:gd name="connsiteX55" fmla="*/ 914 w 57967"/>
                  <a:gd name="connsiteY55" fmla="*/ 20846 h 28892"/>
                  <a:gd name="connsiteX56" fmla="*/ 1097 w 57967"/>
                  <a:gd name="connsiteY56" fmla="*/ 22309 h 28892"/>
                  <a:gd name="connsiteX57" fmla="*/ 1463 w 57967"/>
                  <a:gd name="connsiteY57" fmla="*/ 22858 h 28892"/>
                  <a:gd name="connsiteX58" fmla="*/ 1280 w 57967"/>
                  <a:gd name="connsiteY58" fmla="*/ 23041 h 28892"/>
                  <a:gd name="connsiteX59" fmla="*/ 1463 w 57967"/>
                  <a:gd name="connsiteY59" fmla="*/ 23041 h 28892"/>
                  <a:gd name="connsiteX60" fmla="*/ 1280 w 57967"/>
                  <a:gd name="connsiteY60" fmla="*/ 23407 h 28892"/>
                  <a:gd name="connsiteX61" fmla="*/ 1463 w 57967"/>
                  <a:gd name="connsiteY61" fmla="*/ 23407 h 28892"/>
                  <a:gd name="connsiteX62" fmla="*/ 2011 w 57967"/>
                  <a:gd name="connsiteY62" fmla="*/ 24321 h 28892"/>
                  <a:gd name="connsiteX63" fmla="*/ 2377 w 57967"/>
                  <a:gd name="connsiteY63" fmla="*/ 24321 h 28892"/>
                  <a:gd name="connsiteX64" fmla="*/ 2560 w 57967"/>
                  <a:gd name="connsiteY64" fmla="*/ 24504 h 28892"/>
                  <a:gd name="connsiteX65" fmla="*/ 2743 w 57967"/>
                  <a:gd name="connsiteY65" fmla="*/ 24869 h 28892"/>
                  <a:gd name="connsiteX66" fmla="*/ 2743 w 57967"/>
                  <a:gd name="connsiteY66" fmla="*/ 25601 h 28892"/>
                  <a:gd name="connsiteX67" fmla="*/ 3108 w 57967"/>
                  <a:gd name="connsiteY67" fmla="*/ 25967 h 28892"/>
                  <a:gd name="connsiteX68" fmla="*/ 3291 w 57967"/>
                  <a:gd name="connsiteY68" fmla="*/ 25967 h 28892"/>
                  <a:gd name="connsiteX69" fmla="*/ 4389 w 57967"/>
                  <a:gd name="connsiteY69" fmla="*/ 27246 h 28892"/>
                  <a:gd name="connsiteX70" fmla="*/ 6766 w 57967"/>
                  <a:gd name="connsiteY70" fmla="*/ 28892 h 28892"/>
                  <a:gd name="connsiteX71" fmla="*/ 14263 w 57967"/>
                  <a:gd name="connsiteY71" fmla="*/ 23772 h 2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967" h="28892">
                    <a:moveTo>
                      <a:pt x="14263" y="23772"/>
                    </a:moveTo>
                    <a:lnTo>
                      <a:pt x="24321" y="21944"/>
                    </a:lnTo>
                    <a:lnTo>
                      <a:pt x="29989" y="18835"/>
                    </a:lnTo>
                    <a:lnTo>
                      <a:pt x="36938" y="17189"/>
                    </a:lnTo>
                    <a:lnTo>
                      <a:pt x="48093" y="11155"/>
                    </a:lnTo>
                    <a:lnTo>
                      <a:pt x="55590" y="8960"/>
                    </a:lnTo>
                    <a:lnTo>
                      <a:pt x="57967" y="2926"/>
                    </a:lnTo>
                    <a:lnTo>
                      <a:pt x="57236" y="1280"/>
                    </a:lnTo>
                    <a:lnTo>
                      <a:pt x="53396" y="0"/>
                    </a:lnTo>
                    <a:lnTo>
                      <a:pt x="50470" y="1280"/>
                    </a:lnTo>
                    <a:lnTo>
                      <a:pt x="46630" y="1828"/>
                    </a:lnTo>
                    <a:lnTo>
                      <a:pt x="41510" y="3657"/>
                    </a:lnTo>
                    <a:lnTo>
                      <a:pt x="28709" y="4389"/>
                    </a:lnTo>
                    <a:lnTo>
                      <a:pt x="24504" y="3657"/>
                    </a:lnTo>
                    <a:lnTo>
                      <a:pt x="21760" y="5303"/>
                    </a:lnTo>
                    <a:lnTo>
                      <a:pt x="8594" y="7497"/>
                    </a:lnTo>
                    <a:lnTo>
                      <a:pt x="4572" y="7863"/>
                    </a:lnTo>
                    <a:lnTo>
                      <a:pt x="1280" y="14080"/>
                    </a:lnTo>
                    <a:lnTo>
                      <a:pt x="182" y="14995"/>
                    </a:lnTo>
                    <a:lnTo>
                      <a:pt x="366" y="15178"/>
                    </a:lnTo>
                    <a:lnTo>
                      <a:pt x="366" y="15543"/>
                    </a:lnTo>
                    <a:lnTo>
                      <a:pt x="182" y="15909"/>
                    </a:lnTo>
                    <a:lnTo>
                      <a:pt x="0" y="17555"/>
                    </a:lnTo>
                    <a:lnTo>
                      <a:pt x="731" y="17921"/>
                    </a:lnTo>
                    <a:lnTo>
                      <a:pt x="1463" y="17921"/>
                    </a:lnTo>
                    <a:lnTo>
                      <a:pt x="2743" y="17006"/>
                    </a:lnTo>
                    <a:lnTo>
                      <a:pt x="3108" y="17006"/>
                    </a:lnTo>
                    <a:lnTo>
                      <a:pt x="3840" y="16640"/>
                    </a:lnTo>
                    <a:lnTo>
                      <a:pt x="3840" y="16458"/>
                    </a:lnTo>
                    <a:lnTo>
                      <a:pt x="4206" y="15909"/>
                    </a:lnTo>
                    <a:lnTo>
                      <a:pt x="4206" y="15726"/>
                    </a:lnTo>
                    <a:lnTo>
                      <a:pt x="4389" y="15360"/>
                    </a:lnTo>
                    <a:lnTo>
                      <a:pt x="4937" y="16275"/>
                    </a:lnTo>
                    <a:lnTo>
                      <a:pt x="5486" y="16275"/>
                    </a:lnTo>
                    <a:lnTo>
                      <a:pt x="6217" y="17006"/>
                    </a:lnTo>
                    <a:lnTo>
                      <a:pt x="6400" y="17372"/>
                    </a:lnTo>
                    <a:lnTo>
                      <a:pt x="6217" y="17738"/>
                    </a:lnTo>
                    <a:lnTo>
                      <a:pt x="6217" y="17921"/>
                    </a:lnTo>
                    <a:lnTo>
                      <a:pt x="6034" y="18652"/>
                    </a:lnTo>
                    <a:lnTo>
                      <a:pt x="6034" y="18652"/>
                    </a:lnTo>
                    <a:lnTo>
                      <a:pt x="6034" y="19018"/>
                    </a:lnTo>
                    <a:lnTo>
                      <a:pt x="6034" y="19018"/>
                    </a:lnTo>
                    <a:lnTo>
                      <a:pt x="5851" y="19383"/>
                    </a:lnTo>
                    <a:lnTo>
                      <a:pt x="6034" y="19749"/>
                    </a:lnTo>
                    <a:lnTo>
                      <a:pt x="6217" y="19932"/>
                    </a:lnTo>
                    <a:lnTo>
                      <a:pt x="6217" y="20298"/>
                    </a:lnTo>
                    <a:lnTo>
                      <a:pt x="5851" y="20846"/>
                    </a:lnTo>
                    <a:lnTo>
                      <a:pt x="5120" y="20846"/>
                    </a:lnTo>
                    <a:lnTo>
                      <a:pt x="4572" y="21029"/>
                    </a:lnTo>
                    <a:lnTo>
                      <a:pt x="4206" y="21395"/>
                    </a:lnTo>
                    <a:lnTo>
                      <a:pt x="4022" y="21395"/>
                    </a:lnTo>
                    <a:lnTo>
                      <a:pt x="3474" y="21029"/>
                    </a:lnTo>
                    <a:lnTo>
                      <a:pt x="2743" y="20663"/>
                    </a:lnTo>
                    <a:lnTo>
                      <a:pt x="2377" y="20846"/>
                    </a:lnTo>
                    <a:lnTo>
                      <a:pt x="1828" y="20481"/>
                    </a:lnTo>
                    <a:lnTo>
                      <a:pt x="914" y="20846"/>
                    </a:lnTo>
                    <a:lnTo>
                      <a:pt x="1097" y="22309"/>
                    </a:lnTo>
                    <a:lnTo>
                      <a:pt x="1463" y="22858"/>
                    </a:lnTo>
                    <a:lnTo>
                      <a:pt x="1280" y="23041"/>
                    </a:lnTo>
                    <a:lnTo>
                      <a:pt x="1463" y="23041"/>
                    </a:lnTo>
                    <a:lnTo>
                      <a:pt x="1280" y="23407"/>
                    </a:lnTo>
                    <a:lnTo>
                      <a:pt x="1463" y="23407"/>
                    </a:lnTo>
                    <a:lnTo>
                      <a:pt x="2011" y="24321"/>
                    </a:lnTo>
                    <a:lnTo>
                      <a:pt x="2377" y="24321"/>
                    </a:lnTo>
                    <a:lnTo>
                      <a:pt x="2560" y="24504"/>
                    </a:lnTo>
                    <a:lnTo>
                      <a:pt x="2743" y="24869"/>
                    </a:lnTo>
                    <a:lnTo>
                      <a:pt x="2743" y="25601"/>
                    </a:lnTo>
                    <a:lnTo>
                      <a:pt x="3108" y="25967"/>
                    </a:lnTo>
                    <a:lnTo>
                      <a:pt x="3291" y="25967"/>
                    </a:lnTo>
                    <a:lnTo>
                      <a:pt x="4389" y="27246"/>
                    </a:lnTo>
                    <a:lnTo>
                      <a:pt x="6766" y="28892"/>
                    </a:lnTo>
                    <a:lnTo>
                      <a:pt x="14263" y="23772"/>
                    </a:lnTo>
                    <a:close/>
                  </a:path>
                </a:pathLst>
              </a:custGeom>
              <a:grpFill/>
              <a:ln w="18272" cap="flat">
                <a:noFill/>
                <a:prstDash val="solid"/>
                <a:miter/>
              </a:ln>
            </p:spPr>
            <p:txBody>
              <a:bodyPr rtlCol="0" anchor="ctr"/>
              <a:lstStyle/>
              <a:p>
                <a:endParaRPr lang="en-GB" sz="1463"/>
              </a:p>
            </p:txBody>
          </p:sp>
          <p:sp>
            <p:nvSpPr>
              <p:cNvPr id="809" name="Freeform: Shape 808">
                <a:extLst>
                  <a:ext uri="{FF2B5EF4-FFF2-40B4-BE49-F238E27FC236}">
                    <a16:creationId xmlns:a16="http://schemas.microsoft.com/office/drawing/2014/main" id="{F35B53A5-1E2D-3982-9CA3-33ED7F5134CA}"/>
                  </a:ext>
                </a:extLst>
              </p:cNvPr>
              <p:cNvSpPr/>
              <p:nvPr/>
            </p:nvSpPr>
            <p:spPr>
              <a:xfrm>
                <a:off x="9162907" y="4563153"/>
                <a:ext cx="57967" cy="28892"/>
              </a:xfrm>
              <a:custGeom>
                <a:avLst/>
                <a:gdLst>
                  <a:gd name="connsiteX0" fmla="*/ 14263 w 57967"/>
                  <a:gd name="connsiteY0" fmla="*/ 23772 h 28892"/>
                  <a:gd name="connsiteX1" fmla="*/ 24321 w 57967"/>
                  <a:gd name="connsiteY1" fmla="*/ 21944 h 28892"/>
                  <a:gd name="connsiteX2" fmla="*/ 29989 w 57967"/>
                  <a:gd name="connsiteY2" fmla="*/ 18835 h 28892"/>
                  <a:gd name="connsiteX3" fmla="*/ 36938 w 57967"/>
                  <a:gd name="connsiteY3" fmla="*/ 17189 h 28892"/>
                  <a:gd name="connsiteX4" fmla="*/ 48093 w 57967"/>
                  <a:gd name="connsiteY4" fmla="*/ 11155 h 28892"/>
                  <a:gd name="connsiteX5" fmla="*/ 55590 w 57967"/>
                  <a:gd name="connsiteY5" fmla="*/ 8960 h 28892"/>
                  <a:gd name="connsiteX6" fmla="*/ 57967 w 57967"/>
                  <a:gd name="connsiteY6" fmla="*/ 2926 h 28892"/>
                  <a:gd name="connsiteX7" fmla="*/ 57236 w 57967"/>
                  <a:gd name="connsiteY7" fmla="*/ 1280 h 28892"/>
                  <a:gd name="connsiteX8" fmla="*/ 53396 w 57967"/>
                  <a:gd name="connsiteY8" fmla="*/ 0 h 28892"/>
                  <a:gd name="connsiteX9" fmla="*/ 50470 w 57967"/>
                  <a:gd name="connsiteY9" fmla="*/ 1280 h 28892"/>
                  <a:gd name="connsiteX10" fmla="*/ 46630 w 57967"/>
                  <a:gd name="connsiteY10" fmla="*/ 1828 h 28892"/>
                  <a:gd name="connsiteX11" fmla="*/ 41510 w 57967"/>
                  <a:gd name="connsiteY11" fmla="*/ 3657 h 28892"/>
                  <a:gd name="connsiteX12" fmla="*/ 28709 w 57967"/>
                  <a:gd name="connsiteY12" fmla="*/ 4389 h 28892"/>
                  <a:gd name="connsiteX13" fmla="*/ 24504 w 57967"/>
                  <a:gd name="connsiteY13" fmla="*/ 3657 h 28892"/>
                  <a:gd name="connsiteX14" fmla="*/ 21760 w 57967"/>
                  <a:gd name="connsiteY14" fmla="*/ 5303 h 28892"/>
                  <a:gd name="connsiteX15" fmla="*/ 8594 w 57967"/>
                  <a:gd name="connsiteY15" fmla="*/ 7497 h 28892"/>
                  <a:gd name="connsiteX16" fmla="*/ 4572 w 57967"/>
                  <a:gd name="connsiteY16" fmla="*/ 7863 h 28892"/>
                  <a:gd name="connsiteX17" fmla="*/ 1280 w 57967"/>
                  <a:gd name="connsiteY17" fmla="*/ 14080 h 28892"/>
                  <a:gd name="connsiteX18" fmla="*/ 182 w 57967"/>
                  <a:gd name="connsiteY18" fmla="*/ 14995 h 28892"/>
                  <a:gd name="connsiteX19" fmla="*/ 366 w 57967"/>
                  <a:gd name="connsiteY19" fmla="*/ 15178 h 28892"/>
                  <a:gd name="connsiteX20" fmla="*/ 366 w 57967"/>
                  <a:gd name="connsiteY20" fmla="*/ 15543 h 28892"/>
                  <a:gd name="connsiteX21" fmla="*/ 182 w 57967"/>
                  <a:gd name="connsiteY21" fmla="*/ 15909 h 28892"/>
                  <a:gd name="connsiteX22" fmla="*/ 0 w 57967"/>
                  <a:gd name="connsiteY22" fmla="*/ 17555 h 28892"/>
                  <a:gd name="connsiteX23" fmla="*/ 731 w 57967"/>
                  <a:gd name="connsiteY23" fmla="*/ 17921 h 28892"/>
                  <a:gd name="connsiteX24" fmla="*/ 1463 w 57967"/>
                  <a:gd name="connsiteY24" fmla="*/ 17921 h 28892"/>
                  <a:gd name="connsiteX25" fmla="*/ 2743 w 57967"/>
                  <a:gd name="connsiteY25" fmla="*/ 17006 h 28892"/>
                  <a:gd name="connsiteX26" fmla="*/ 3108 w 57967"/>
                  <a:gd name="connsiteY26" fmla="*/ 17006 h 28892"/>
                  <a:gd name="connsiteX27" fmla="*/ 3840 w 57967"/>
                  <a:gd name="connsiteY27" fmla="*/ 16640 h 28892"/>
                  <a:gd name="connsiteX28" fmla="*/ 3840 w 57967"/>
                  <a:gd name="connsiteY28" fmla="*/ 16458 h 28892"/>
                  <a:gd name="connsiteX29" fmla="*/ 4206 w 57967"/>
                  <a:gd name="connsiteY29" fmla="*/ 15909 h 28892"/>
                  <a:gd name="connsiteX30" fmla="*/ 4206 w 57967"/>
                  <a:gd name="connsiteY30" fmla="*/ 15726 h 28892"/>
                  <a:gd name="connsiteX31" fmla="*/ 4389 w 57967"/>
                  <a:gd name="connsiteY31" fmla="*/ 15360 h 28892"/>
                  <a:gd name="connsiteX32" fmla="*/ 4937 w 57967"/>
                  <a:gd name="connsiteY32" fmla="*/ 16275 h 28892"/>
                  <a:gd name="connsiteX33" fmla="*/ 5486 w 57967"/>
                  <a:gd name="connsiteY33" fmla="*/ 16275 h 28892"/>
                  <a:gd name="connsiteX34" fmla="*/ 6217 w 57967"/>
                  <a:gd name="connsiteY34" fmla="*/ 17006 h 28892"/>
                  <a:gd name="connsiteX35" fmla="*/ 6400 w 57967"/>
                  <a:gd name="connsiteY35" fmla="*/ 17372 h 28892"/>
                  <a:gd name="connsiteX36" fmla="*/ 6217 w 57967"/>
                  <a:gd name="connsiteY36" fmla="*/ 17738 h 28892"/>
                  <a:gd name="connsiteX37" fmla="*/ 6217 w 57967"/>
                  <a:gd name="connsiteY37" fmla="*/ 17921 h 28892"/>
                  <a:gd name="connsiteX38" fmla="*/ 6034 w 57967"/>
                  <a:gd name="connsiteY38" fmla="*/ 18652 h 28892"/>
                  <a:gd name="connsiteX39" fmla="*/ 6034 w 57967"/>
                  <a:gd name="connsiteY39" fmla="*/ 18652 h 28892"/>
                  <a:gd name="connsiteX40" fmla="*/ 6034 w 57967"/>
                  <a:gd name="connsiteY40" fmla="*/ 19018 h 28892"/>
                  <a:gd name="connsiteX41" fmla="*/ 6034 w 57967"/>
                  <a:gd name="connsiteY41" fmla="*/ 19018 h 28892"/>
                  <a:gd name="connsiteX42" fmla="*/ 5851 w 57967"/>
                  <a:gd name="connsiteY42" fmla="*/ 19383 h 28892"/>
                  <a:gd name="connsiteX43" fmla="*/ 6034 w 57967"/>
                  <a:gd name="connsiteY43" fmla="*/ 19749 h 28892"/>
                  <a:gd name="connsiteX44" fmla="*/ 6217 w 57967"/>
                  <a:gd name="connsiteY44" fmla="*/ 19932 h 28892"/>
                  <a:gd name="connsiteX45" fmla="*/ 6217 w 57967"/>
                  <a:gd name="connsiteY45" fmla="*/ 20298 h 28892"/>
                  <a:gd name="connsiteX46" fmla="*/ 5851 w 57967"/>
                  <a:gd name="connsiteY46" fmla="*/ 20846 h 28892"/>
                  <a:gd name="connsiteX47" fmla="*/ 5120 w 57967"/>
                  <a:gd name="connsiteY47" fmla="*/ 20846 h 28892"/>
                  <a:gd name="connsiteX48" fmla="*/ 4572 w 57967"/>
                  <a:gd name="connsiteY48" fmla="*/ 21029 h 28892"/>
                  <a:gd name="connsiteX49" fmla="*/ 4206 w 57967"/>
                  <a:gd name="connsiteY49" fmla="*/ 21395 h 28892"/>
                  <a:gd name="connsiteX50" fmla="*/ 4022 w 57967"/>
                  <a:gd name="connsiteY50" fmla="*/ 21395 h 28892"/>
                  <a:gd name="connsiteX51" fmla="*/ 3474 w 57967"/>
                  <a:gd name="connsiteY51" fmla="*/ 21029 h 28892"/>
                  <a:gd name="connsiteX52" fmla="*/ 2743 w 57967"/>
                  <a:gd name="connsiteY52" fmla="*/ 20663 h 28892"/>
                  <a:gd name="connsiteX53" fmla="*/ 2377 w 57967"/>
                  <a:gd name="connsiteY53" fmla="*/ 20846 h 28892"/>
                  <a:gd name="connsiteX54" fmla="*/ 1828 w 57967"/>
                  <a:gd name="connsiteY54" fmla="*/ 20481 h 28892"/>
                  <a:gd name="connsiteX55" fmla="*/ 914 w 57967"/>
                  <a:gd name="connsiteY55" fmla="*/ 20846 h 28892"/>
                  <a:gd name="connsiteX56" fmla="*/ 1097 w 57967"/>
                  <a:gd name="connsiteY56" fmla="*/ 22309 h 28892"/>
                  <a:gd name="connsiteX57" fmla="*/ 1463 w 57967"/>
                  <a:gd name="connsiteY57" fmla="*/ 22858 h 28892"/>
                  <a:gd name="connsiteX58" fmla="*/ 1280 w 57967"/>
                  <a:gd name="connsiteY58" fmla="*/ 23041 h 28892"/>
                  <a:gd name="connsiteX59" fmla="*/ 1463 w 57967"/>
                  <a:gd name="connsiteY59" fmla="*/ 23041 h 28892"/>
                  <a:gd name="connsiteX60" fmla="*/ 1280 w 57967"/>
                  <a:gd name="connsiteY60" fmla="*/ 23407 h 28892"/>
                  <a:gd name="connsiteX61" fmla="*/ 1463 w 57967"/>
                  <a:gd name="connsiteY61" fmla="*/ 23407 h 28892"/>
                  <a:gd name="connsiteX62" fmla="*/ 2011 w 57967"/>
                  <a:gd name="connsiteY62" fmla="*/ 24321 h 28892"/>
                  <a:gd name="connsiteX63" fmla="*/ 2377 w 57967"/>
                  <a:gd name="connsiteY63" fmla="*/ 24321 h 28892"/>
                  <a:gd name="connsiteX64" fmla="*/ 2560 w 57967"/>
                  <a:gd name="connsiteY64" fmla="*/ 24504 h 28892"/>
                  <a:gd name="connsiteX65" fmla="*/ 2743 w 57967"/>
                  <a:gd name="connsiteY65" fmla="*/ 24869 h 28892"/>
                  <a:gd name="connsiteX66" fmla="*/ 2743 w 57967"/>
                  <a:gd name="connsiteY66" fmla="*/ 25601 h 28892"/>
                  <a:gd name="connsiteX67" fmla="*/ 3108 w 57967"/>
                  <a:gd name="connsiteY67" fmla="*/ 25967 h 28892"/>
                  <a:gd name="connsiteX68" fmla="*/ 3291 w 57967"/>
                  <a:gd name="connsiteY68" fmla="*/ 25967 h 28892"/>
                  <a:gd name="connsiteX69" fmla="*/ 4389 w 57967"/>
                  <a:gd name="connsiteY69" fmla="*/ 27246 h 28892"/>
                  <a:gd name="connsiteX70" fmla="*/ 6766 w 57967"/>
                  <a:gd name="connsiteY70" fmla="*/ 28892 h 28892"/>
                  <a:gd name="connsiteX71" fmla="*/ 14263 w 57967"/>
                  <a:gd name="connsiteY71" fmla="*/ 23772 h 2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57967" h="28892">
                    <a:moveTo>
                      <a:pt x="14263" y="23772"/>
                    </a:moveTo>
                    <a:lnTo>
                      <a:pt x="24321" y="21944"/>
                    </a:lnTo>
                    <a:lnTo>
                      <a:pt x="29989" y="18835"/>
                    </a:lnTo>
                    <a:lnTo>
                      <a:pt x="36938" y="17189"/>
                    </a:lnTo>
                    <a:lnTo>
                      <a:pt x="48093" y="11155"/>
                    </a:lnTo>
                    <a:lnTo>
                      <a:pt x="55590" y="8960"/>
                    </a:lnTo>
                    <a:lnTo>
                      <a:pt x="57967" y="2926"/>
                    </a:lnTo>
                    <a:lnTo>
                      <a:pt x="57236" y="1280"/>
                    </a:lnTo>
                    <a:lnTo>
                      <a:pt x="53396" y="0"/>
                    </a:lnTo>
                    <a:lnTo>
                      <a:pt x="50470" y="1280"/>
                    </a:lnTo>
                    <a:lnTo>
                      <a:pt x="46630" y="1828"/>
                    </a:lnTo>
                    <a:lnTo>
                      <a:pt x="41510" y="3657"/>
                    </a:lnTo>
                    <a:lnTo>
                      <a:pt x="28709" y="4389"/>
                    </a:lnTo>
                    <a:lnTo>
                      <a:pt x="24504" y="3657"/>
                    </a:lnTo>
                    <a:lnTo>
                      <a:pt x="21760" y="5303"/>
                    </a:lnTo>
                    <a:lnTo>
                      <a:pt x="8594" y="7497"/>
                    </a:lnTo>
                    <a:lnTo>
                      <a:pt x="4572" y="7863"/>
                    </a:lnTo>
                    <a:lnTo>
                      <a:pt x="1280" y="14080"/>
                    </a:lnTo>
                    <a:lnTo>
                      <a:pt x="182" y="14995"/>
                    </a:lnTo>
                    <a:lnTo>
                      <a:pt x="366" y="15178"/>
                    </a:lnTo>
                    <a:lnTo>
                      <a:pt x="366" y="15543"/>
                    </a:lnTo>
                    <a:lnTo>
                      <a:pt x="182" y="15909"/>
                    </a:lnTo>
                    <a:lnTo>
                      <a:pt x="0" y="17555"/>
                    </a:lnTo>
                    <a:lnTo>
                      <a:pt x="731" y="17921"/>
                    </a:lnTo>
                    <a:lnTo>
                      <a:pt x="1463" y="17921"/>
                    </a:lnTo>
                    <a:lnTo>
                      <a:pt x="2743" y="17006"/>
                    </a:lnTo>
                    <a:lnTo>
                      <a:pt x="3108" y="17006"/>
                    </a:lnTo>
                    <a:lnTo>
                      <a:pt x="3840" y="16640"/>
                    </a:lnTo>
                    <a:lnTo>
                      <a:pt x="3840" y="16458"/>
                    </a:lnTo>
                    <a:lnTo>
                      <a:pt x="4206" y="15909"/>
                    </a:lnTo>
                    <a:lnTo>
                      <a:pt x="4206" y="15726"/>
                    </a:lnTo>
                    <a:lnTo>
                      <a:pt x="4389" y="15360"/>
                    </a:lnTo>
                    <a:lnTo>
                      <a:pt x="4937" y="16275"/>
                    </a:lnTo>
                    <a:lnTo>
                      <a:pt x="5486" y="16275"/>
                    </a:lnTo>
                    <a:lnTo>
                      <a:pt x="6217" y="17006"/>
                    </a:lnTo>
                    <a:lnTo>
                      <a:pt x="6400" y="17372"/>
                    </a:lnTo>
                    <a:lnTo>
                      <a:pt x="6217" y="17738"/>
                    </a:lnTo>
                    <a:lnTo>
                      <a:pt x="6217" y="17921"/>
                    </a:lnTo>
                    <a:lnTo>
                      <a:pt x="6034" y="18652"/>
                    </a:lnTo>
                    <a:lnTo>
                      <a:pt x="6034" y="18652"/>
                    </a:lnTo>
                    <a:lnTo>
                      <a:pt x="6034" y="19018"/>
                    </a:lnTo>
                    <a:lnTo>
                      <a:pt x="6034" y="19018"/>
                    </a:lnTo>
                    <a:lnTo>
                      <a:pt x="5851" y="19383"/>
                    </a:lnTo>
                    <a:lnTo>
                      <a:pt x="6034" y="19749"/>
                    </a:lnTo>
                    <a:lnTo>
                      <a:pt x="6217" y="19932"/>
                    </a:lnTo>
                    <a:lnTo>
                      <a:pt x="6217" y="20298"/>
                    </a:lnTo>
                    <a:lnTo>
                      <a:pt x="5851" y="20846"/>
                    </a:lnTo>
                    <a:lnTo>
                      <a:pt x="5120" y="20846"/>
                    </a:lnTo>
                    <a:lnTo>
                      <a:pt x="4572" y="21029"/>
                    </a:lnTo>
                    <a:lnTo>
                      <a:pt x="4206" y="21395"/>
                    </a:lnTo>
                    <a:lnTo>
                      <a:pt x="4022" y="21395"/>
                    </a:lnTo>
                    <a:lnTo>
                      <a:pt x="3474" y="21029"/>
                    </a:lnTo>
                    <a:lnTo>
                      <a:pt x="2743" y="20663"/>
                    </a:lnTo>
                    <a:lnTo>
                      <a:pt x="2377" y="20846"/>
                    </a:lnTo>
                    <a:lnTo>
                      <a:pt x="1828" y="20481"/>
                    </a:lnTo>
                    <a:lnTo>
                      <a:pt x="914" y="20846"/>
                    </a:lnTo>
                    <a:lnTo>
                      <a:pt x="1097" y="22309"/>
                    </a:lnTo>
                    <a:lnTo>
                      <a:pt x="1463" y="22858"/>
                    </a:lnTo>
                    <a:lnTo>
                      <a:pt x="1280" y="23041"/>
                    </a:lnTo>
                    <a:lnTo>
                      <a:pt x="1463" y="23041"/>
                    </a:lnTo>
                    <a:lnTo>
                      <a:pt x="1280" y="23407"/>
                    </a:lnTo>
                    <a:lnTo>
                      <a:pt x="1463" y="23407"/>
                    </a:lnTo>
                    <a:lnTo>
                      <a:pt x="2011" y="24321"/>
                    </a:lnTo>
                    <a:lnTo>
                      <a:pt x="2377" y="24321"/>
                    </a:lnTo>
                    <a:lnTo>
                      <a:pt x="2560" y="24504"/>
                    </a:lnTo>
                    <a:lnTo>
                      <a:pt x="2743" y="24869"/>
                    </a:lnTo>
                    <a:lnTo>
                      <a:pt x="2743" y="25601"/>
                    </a:lnTo>
                    <a:lnTo>
                      <a:pt x="3108" y="25967"/>
                    </a:lnTo>
                    <a:lnTo>
                      <a:pt x="3291" y="25967"/>
                    </a:lnTo>
                    <a:lnTo>
                      <a:pt x="4389" y="27246"/>
                    </a:lnTo>
                    <a:lnTo>
                      <a:pt x="6766" y="28892"/>
                    </a:lnTo>
                    <a:lnTo>
                      <a:pt x="14263" y="23772"/>
                    </a:lnTo>
                    <a:close/>
                  </a:path>
                </a:pathLst>
              </a:custGeom>
              <a:grpFill/>
              <a:ln w="4020" cap="flat">
                <a:solidFill>
                  <a:srgbClr val="FFFFFF"/>
                </a:solidFill>
                <a:prstDash val="solid"/>
                <a:miter/>
              </a:ln>
            </p:spPr>
            <p:txBody>
              <a:bodyPr rtlCol="0" anchor="ctr"/>
              <a:lstStyle/>
              <a:p>
                <a:endParaRPr lang="en-GB" sz="1463"/>
              </a:p>
            </p:txBody>
          </p:sp>
          <p:sp>
            <p:nvSpPr>
              <p:cNvPr id="810" name="Freeform: Shape 809">
                <a:extLst>
                  <a:ext uri="{FF2B5EF4-FFF2-40B4-BE49-F238E27FC236}">
                    <a16:creationId xmlns:a16="http://schemas.microsoft.com/office/drawing/2014/main" id="{E15206FB-B449-BBF0-D853-4228DED0FD4B}"/>
                  </a:ext>
                </a:extLst>
              </p:cNvPr>
              <p:cNvSpPr/>
              <p:nvPr/>
            </p:nvSpPr>
            <p:spPr>
              <a:xfrm>
                <a:off x="9140597" y="4584365"/>
                <a:ext cx="9691" cy="7863"/>
              </a:xfrm>
              <a:custGeom>
                <a:avLst/>
                <a:gdLst>
                  <a:gd name="connsiteX0" fmla="*/ 182 w 9691"/>
                  <a:gd name="connsiteY0" fmla="*/ 4389 h 7863"/>
                  <a:gd name="connsiteX1" fmla="*/ 182 w 9691"/>
                  <a:gd name="connsiteY1" fmla="*/ 4389 h 7863"/>
                  <a:gd name="connsiteX2" fmla="*/ 182 w 9691"/>
                  <a:gd name="connsiteY2" fmla="*/ 4389 h 7863"/>
                  <a:gd name="connsiteX3" fmla="*/ 9692 w 9691"/>
                  <a:gd name="connsiteY3" fmla="*/ 0 h 7863"/>
                  <a:gd name="connsiteX4" fmla="*/ 6217 w 9691"/>
                  <a:gd name="connsiteY4" fmla="*/ 1097 h 7863"/>
                  <a:gd name="connsiteX5" fmla="*/ 2011 w 9691"/>
                  <a:gd name="connsiteY5" fmla="*/ 3657 h 7863"/>
                  <a:gd name="connsiteX6" fmla="*/ 0 w 9691"/>
                  <a:gd name="connsiteY6" fmla="*/ 4389 h 7863"/>
                  <a:gd name="connsiteX7" fmla="*/ 0 w 9691"/>
                  <a:gd name="connsiteY7" fmla="*/ 5120 h 7863"/>
                  <a:gd name="connsiteX8" fmla="*/ 731 w 9691"/>
                  <a:gd name="connsiteY8" fmla="*/ 5669 h 7863"/>
                  <a:gd name="connsiteX9" fmla="*/ 1463 w 9691"/>
                  <a:gd name="connsiteY9" fmla="*/ 5669 h 7863"/>
                  <a:gd name="connsiteX10" fmla="*/ 1463 w 9691"/>
                  <a:gd name="connsiteY10" fmla="*/ 6035 h 7863"/>
                  <a:gd name="connsiteX11" fmla="*/ 2011 w 9691"/>
                  <a:gd name="connsiteY11" fmla="*/ 6035 h 7863"/>
                  <a:gd name="connsiteX12" fmla="*/ 2377 w 9691"/>
                  <a:gd name="connsiteY12" fmla="*/ 5852 h 7863"/>
                  <a:gd name="connsiteX13" fmla="*/ 2377 w 9691"/>
                  <a:gd name="connsiteY13" fmla="*/ 5486 h 7863"/>
                  <a:gd name="connsiteX14" fmla="*/ 3108 w 9691"/>
                  <a:gd name="connsiteY14" fmla="*/ 5120 h 7863"/>
                  <a:gd name="connsiteX15" fmla="*/ 3291 w 9691"/>
                  <a:gd name="connsiteY15" fmla="*/ 5120 h 7863"/>
                  <a:gd name="connsiteX16" fmla="*/ 3474 w 9691"/>
                  <a:gd name="connsiteY16" fmla="*/ 4937 h 7863"/>
                  <a:gd name="connsiteX17" fmla="*/ 3657 w 9691"/>
                  <a:gd name="connsiteY17" fmla="*/ 4937 h 7863"/>
                  <a:gd name="connsiteX18" fmla="*/ 4206 w 9691"/>
                  <a:gd name="connsiteY18" fmla="*/ 5303 h 7863"/>
                  <a:gd name="connsiteX19" fmla="*/ 4206 w 9691"/>
                  <a:gd name="connsiteY19" fmla="*/ 5303 h 7863"/>
                  <a:gd name="connsiteX20" fmla="*/ 4572 w 9691"/>
                  <a:gd name="connsiteY20" fmla="*/ 5669 h 7863"/>
                  <a:gd name="connsiteX21" fmla="*/ 4572 w 9691"/>
                  <a:gd name="connsiteY21" fmla="*/ 6035 h 7863"/>
                  <a:gd name="connsiteX22" fmla="*/ 4754 w 9691"/>
                  <a:gd name="connsiteY22" fmla="*/ 6035 h 7863"/>
                  <a:gd name="connsiteX23" fmla="*/ 4754 w 9691"/>
                  <a:gd name="connsiteY23" fmla="*/ 6400 h 7863"/>
                  <a:gd name="connsiteX24" fmla="*/ 4754 w 9691"/>
                  <a:gd name="connsiteY24" fmla="*/ 6583 h 7863"/>
                  <a:gd name="connsiteX25" fmla="*/ 4754 w 9691"/>
                  <a:gd name="connsiteY25" fmla="*/ 7132 h 7863"/>
                  <a:gd name="connsiteX26" fmla="*/ 4754 w 9691"/>
                  <a:gd name="connsiteY26" fmla="*/ 7681 h 7863"/>
                  <a:gd name="connsiteX27" fmla="*/ 4754 w 9691"/>
                  <a:gd name="connsiteY27" fmla="*/ 7681 h 7863"/>
                  <a:gd name="connsiteX28" fmla="*/ 5303 w 9691"/>
                  <a:gd name="connsiteY28" fmla="*/ 7863 h 7863"/>
                  <a:gd name="connsiteX29" fmla="*/ 5303 w 9691"/>
                  <a:gd name="connsiteY29" fmla="*/ 7863 h 7863"/>
                  <a:gd name="connsiteX30" fmla="*/ 5669 w 9691"/>
                  <a:gd name="connsiteY30" fmla="*/ 7681 h 7863"/>
                  <a:gd name="connsiteX31" fmla="*/ 5851 w 9691"/>
                  <a:gd name="connsiteY31" fmla="*/ 7681 h 7863"/>
                  <a:gd name="connsiteX32" fmla="*/ 6583 w 9691"/>
                  <a:gd name="connsiteY32" fmla="*/ 7497 h 7863"/>
                  <a:gd name="connsiteX33" fmla="*/ 6583 w 9691"/>
                  <a:gd name="connsiteY33" fmla="*/ 7132 h 7863"/>
                  <a:gd name="connsiteX34" fmla="*/ 6766 w 9691"/>
                  <a:gd name="connsiteY34" fmla="*/ 7132 h 7863"/>
                  <a:gd name="connsiteX35" fmla="*/ 6766 w 9691"/>
                  <a:gd name="connsiteY35" fmla="*/ 6583 h 7863"/>
                  <a:gd name="connsiteX36" fmla="*/ 6400 w 9691"/>
                  <a:gd name="connsiteY36" fmla="*/ 6583 h 7863"/>
                  <a:gd name="connsiteX37" fmla="*/ 6400 w 9691"/>
                  <a:gd name="connsiteY37" fmla="*/ 6035 h 7863"/>
                  <a:gd name="connsiteX38" fmla="*/ 6400 w 9691"/>
                  <a:gd name="connsiteY38" fmla="*/ 5852 h 7863"/>
                  <a:gd name="connsiteX39" fmla="*/ 6766 w 9691"/>
                  <a:gd name="connsiteY39" fmla="*/ 5852 h 7863"/>
                  <a:gd name="connsiteX40" fmla="*/ 6948 w 9691"/>
                  <a:gd name="connsiteY40" fmla="*/ 5852 h 7863"/>
                  <a:gd name="connsiteX41" fmla="*/ 6948 w 9691"/>
                  <a:gd name="connsiteY41" fmla="*/ 5486 h 7863"/>
                  <a:gd name="connsiteX42" fmla="*/ 6948 w 9691"/>
                  <a:gd name="connsiteY42" fmla="*/ 5486 h 7863"/>
                  <a:gd name="connsiteX43" fmla="*/ 6948 w 9691"/>
                  <a:gd name="connsiteY43" fmla="*/ 5486 h 7863"/>
                  <a:gd name="connsiteX44" fmla="*/ 6948 w 9691"/>
                  <a:gd name="connsiteY44" fmla="*/ 5303 h 7863"/>
                  <a:gd name="connsiteX45" fmla="*/ 6948 w 9691"/>
                  <a:gd name="connsiteY45" fmla="*/ 4755 h 7863"/>
                  <a:gd name="connsiteX46" fmla="*/ 7497 w 9691"/>
                  <a:gd name="connsiteY46" fmla="*/ 4389 h 7863"/>
                  <a:gd name="connsiteX47" fmla="*/ 7497 w 9691"/>
                  <a:gd name="connsiteY47" fmla="*/ 4023 h 7863"/>
                  <a:gd name="connsiteX48" fmla="*/ 8229 w 9691"/>
                  <a:gd name="connsiteY48" fmla="*/ 4023 h 7863"/>
                  <a:gd name="connsiteX49" fmla="*/ 8229 w 9691"/>
                  <a:gd name="connsiteY49" fmla="*/ 4023 h 7863"/>
                  <a:gd name="connsiteX50" fmla="*/ 8229 w 9691"/>
                  <a:gd name="connsiteY50" fmla="*/ 3109 h 7863"/>
                  <a:gd name="connsiteX51" fmla="*/ 8229 w 9691"/>
                  <a:gd name="connsiteY51" fmla="*/ 3109 h 7863"/>
                  <a:gd name="connsiteX52" fmla="*/ 8229 w 9691"/>
                  <a:gd name="connsiteY52" fmla="*/ 3109 h 7863"/>
                  <a:gd name="connsiteX53" fmla="*/ 8229 w 9691"/>
                  <a:gd name="connsiteY53" fmla="*/ 3109 h 7863"/>
                  <a:gd name="connsiteX54" fmla="*/ 8229 w 9691"/>
                  <a:gd name="connsiteY54" fmla="*/ 2560 h 7863"/>
                  <a:gd name="connsiteX55" fmla="*/ 8229 w 9691"/>
                  <a:gd name="connsiteY55" fmla="*/ 2195 h 7863"/>
                  <a:gd name="connsiteX56" fmla="*/ 8595 w 9691"/>
                  <a:gd name="connsiteY56" fmla="*/ 2012 h 7863"/>
                  <a:gd name="connsiteX57" fmla="*/ 8595 w 9691"/>
                  <a:gd name="connsiteY57" fmla="*/ 1463 h 7863"/>
                  <a:gd name="connsiteX58" fmla="*/ 8960 w 9691"/>
                  <a:gd name="connsiteY58" fmla="*/ 1097 h 7863"/>
                  <a:gd name="connsiteX59" fmla="*/ 8960 w 9691"/>
                  <a:gd name="connsiteY59" fmla="*/ 549 h 7863"/>
                  <a:gd name="connsiteX60" fmla="*/ 8960 w 9691"/>
                  <a:gd name="connsiteY60" fmla="*/ 549 h 7863"/>
                  <a:gd name="connsiteX61" fmla="*/ 8229 w 9691"/>
                  <a:gd name="connsiteY61" fmla="*/ 1097 h 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691" h="7863">
                    <a:moveTo>
                      <a:pt x="182" y="4389"/>
                    </a:moveTo>
                    <a:lnTo>
                      <a:pt x="182" y="4389"/>
                    </a:lnTo>
                    <a:cubicBezTo>
                      <a:pt x="182" y="4389"/>
                      <a:pt x="182" y="4389"/>
                      <a:pt x="182" y="4389"/>
                    </a:cubicBezTo>
                    <a:close/>
                    <a:moveTo>
                      <a:pt x="9692" y="0"/>
                    </a:moveTo>
                    <a:lnTo>
                      <a:pt x="6217" y="1097"/>
                    </a:lnTo>
                    <a:lnTo>
                      <a:pt x="2011" y="3657"/>
                    </a:lnTo>
                    <a:lnTo>
                      <a:pt x="0" y="4389"/>
                    </a:lnTo>
                    <a:lnTo>
                      <a:pt x="0" y="5120"/>
                    </a:lnTo>
                    <a:cubicBezTo>
                      <a:pt x="0" y="5120"/>
                      <a:pt x="731" y="5669"/>
                      <a:pt x="731" y="5669"/>
                    </a:cubicBezTo>
                    <a:lnTo>
                      <a:pt x="1463" y="5669"/>
                    </a:lnTo>
                    <a:cubicBezTo>
                      <a:pt x="1463" y="5669"/>
                      <a:pt x="1463" y="6035"/>
                      <a:pt x="1463" y="6035"/>
                    </a:cubicBezTo>
                    <a:lnTo>
                      <a:pt x="2011" y="6035"/>
                    </a:lnTo>
                    <a:cubicBezTo>
                      <a:pt x="2011" y="6035"/>
                      <a:pt x="2377" y="5852"/>
                      <a:pt x="2377" y="5852"/>
                    </a:cubicBezTo>
                    <a:lnTo>
                      <a:pt x="2377" y="5486"/>
                    </a:lnTo>
                    <a:cubicBezTo>
                      <a:pt x="2377" y="5486"/>
                      <a:pt x="3108" y="5120"/>
                      <a:pt x="3108" y="5120"/>
                    </a:cubicBezTo>
                    <a:lnTo>
                      <a:pt x="3291" y="5120"/>
                    </a:lnTo>
                    <a:cubicBezTo>
                      <a:pt x="3291" y="5120"/>
                      <a:pt x="3474" y="4937"/>
                      <a:pt x="3474" y="4937"/>
                    </a:cubicBezTo>
                    <a:lnTo>
                      <a:pt x="3657" y="4937"/>
                    </a:lnTo>
                    <a:lnTo>
                      <a:pt x="4206" y="5303"/>
                    </a:lnTo>
                    <a:lnTo>
                      <a:pt x="4206" y="5303"/>
                    </a:lnTo>
                    <a:cubicBezTo>
                      <a:pt x="4206" y="5303"/>
                      <a:pt x="4572" y="5669"/>
                      <a:pt x="4572" y="5669"/>
                    </a:cubicBezTo>
                    <a:lnTo>
                      <a:pt x="4572" y="6035"/>
                    </a:lnTo>
                    <a:cubicBezTo>
                      <a:pt x="4572" y="6035"/>
                      <a:pt x="4754" y="6035"/>
                      <a:pt x="4754" y="6035"/>
                    </a:cubicBezTo>
                    <a:lnTo>
                      <a:pt x="4754" y="6400"/>
                    </a:lnTo>
                    <a:cubicBezTo>
                      <a:pt x="4754" y="6400"/>
                      <a:pt x="4754" y="6583"/>
                      <a:pt x="4754" y="6583"/>
                    </a:cubicBezTo>
                    <a:lnTo>
                      <a:pt x="4754" y="7132"/>
                    </a:lnTo>
                    <a:cubicBezTo>
                      <a:pt x="4754" y="7132"/>
                      <a:pt x="4754" y="7681"/>
                      <a:pt x="4754" y="7681"/>
                    </a:cubicBezTo>
                    <a:lnTo>
                      <a:pt x="4754" y="7681"/>
                    </a:lnTo>
                    <a:cubicBezTo>
                      <a:pt x="4754" y="7681"/>
                      <a:pt x="5303" y="7863"/>
                      <a:pt x="5303" y="7863"/>
                    </a:cubicBezTo>
                    <a:lnTo>
                      <a:pt x="5303" y="7863"/>
                    </a:lnTo>
                    <a:cubicBezTo>
                      <a:pt x="5303" y="7863"/>
                      <a:pt x="5669" y="7681"/>
                      <a:pt x="5669" y="7681"/>
                    </a:cubicBezTo>
                    <a:lnTo>
                      <a:pt x="5851" y="7681"/>
                    </a:lnTo>
                    <a:cubicBezTo>
                      <a:pt x="5851" y="7681"/>
                      <a:pt x="6583" y="7497"/>
                      <a:pt x="6583" y="7497"/>
                    </a:cubicBezTo>
                    <a:lnTo>
                      <a:pt x="6583" y="7132"/>
                    </a:lnTo>
                    <a:cubicBezTo>
                      <a:pt x="6583" y="7132"/>
                      <a:pt x="6766" y="7132"/>
                      <a:pt x="6766" y="7132"/>
                    </a:cubicBezTo>
                    <a:lnTo>
                      <a:pt x="6766" y="6583"/>
                    </a:lnTo>
                    <a:cubicBezTo>
                      <a:pt x="6766" y="6583"/>
                      <a:pt x="6400" y="6583"/>
                      <a:pt x="6400" y="6583"/>
                    </a:cubicBezTo>
                    <a:lnTo>
                      <a:pt x="6400" y="6035"/>
                    </a:lnTo>
                    <a:cubicBezTo>
                      <a:pt x="6400" y="6035"/>
                      <a:pt x="6400" y="5852"/>
                      <a:pt x="6400" y="5852"/>
                    </a:cubicBezTo>
                    <a:lnTo>
                      <a:pt x="6766" y="5852"/>
                    </a:lnTo>
                    <a:cubicBezTo>
                      <a:pt x="6766" y="5852"/>
                      <a:pt x="6948" y="5852"/>
                      <a:pt x="6948" y="5852"/>
                    </a:cubicBezTo>
                    <a:lnTo>
                      <a:pt x="6948" y="5486"/>
                    </a:lnTo>
                    <a:cubicBezTo>
                      <a:pt x="6948" y="5486"/>
                      <a:pt x="6948" y="5486"/>
                      <a:pt x="6948" y="5486"/>
                    </a:cubicBezTo>
                    <a:lnTo>
                      <a:pt x="6948" y="5486"/>
                    </a:lnTo>
                    <a:cubicBezTo>
                      <a:pt x="6948" y="5486"/>
                      <a:pt x="6948" y="5303"/>
                      <a:pt x="6948" y="5303"/>
                    </a:cubicBezTo>
                    <a:lnTo>
                      <a:pt x="6948" y="4755"/>
                    </a:lnTo>
                    <a:cubicBezTo>
                      <a:pt x="6948" y="4755"/>
                      <a:pt x="7497" y="4389"/>
                      <a:pt x="7497" y="4389"/>
                    </a:cubicBezTo>
                    <a:lnTo>
                      <a:pt x="7497" y="4023"/>
                    </a:lnTo>
                    <a:cubicBezTo>
                      <a:pt x="7497" y="4023"/>
                      <a:pt x="8229" y="4023"/>
                      <a:pt x="8229" y="4023"/>
                    </a:cubicBezTo>
                    <a:lnTo>
                      <a:pt x="8229" y="4023"/>
                    </a:lnTo>
                    <a:cubicBezTo>
                      <a:pt x="8229" y="4023"/>
                      <a:pt x="8229" y="3109"/>
                      <a:pt x="8229" y="3109"/>
                    </a:cubicBezTo>
                    <a:lnTo>
                      <a:pt x="8229" y="3109"/>
                    </a:lnTo>
                    <a:cubicBezTo>
                      <a:pt x="8229" y="3109"/>
                      <a:pt x="8229" y="3109"/>
                      <a:pt x="8229" y="3109"/>
                    </a:cubicBezTo>
                    <a:lnTo>
                      <a:pt x="8229" y="3109"/>
                    </a:lnTo>
                    <a:cubicBezTo>
                      <a:pt x="8229" y="3109"/>
                      <a:pt x="8229" y="2560"/>
                      <a:pt x="8229" y="2560"/>
                    </a:cubicBezTo>
                    <a:lnTo>
                      <a:pt x="8229" y="2195"/>
                    </a:lnTo>
                    <a:cubicBezTo>
                      <a:pt x="8229" y="2195"/>
                      <a:pt x="8595" y="2012"/>
                      <a:pt x="8595" y="2012"/>
                    </a:cubicBezTo>
                    <a:lnTo>
                      <a:pt x="8595" y="1463"/>
                    </a:lnTo>
                    <a:cubicBezTo>
                      <a:pt x="8595" y="1463"/>
                      <a:pt x="8960" y="1097"/>
                      <a:pt x="8960" y="1097"/>
                    </a:cubicBezTo>
                    <a:lnTo>
                      <a:pt x="8960" y="549"/>
                    </a:lnTo>
                    <a:cubicBezTo>
                      <a:pt x="8960" y="549"/>
                      <a:pt x="8960" y="549"/>
                      <a:pt x="8960" y="549"/>
                    </a:cubicBezTo>
                    <a:lnTo>
                      <a:pt x="8229" y="1097"/>
                    </a:lnTo>
                    <a:close/>
                  </a:path>
                </a:pathLst>
              </a:custGeom>
              <a:grpFill/>
              <a:ln w="18272" cap="flat">
                <a:noFill/>
                <a:prstDash val="solid"/>
                <a:miter/>
              </a:ln>
            </p:spPr>
            <p:txBody>
              <a:bodyPr rtlCol="0" anchor="ctr"/>
              <a:lstStyle/>
              <a:p>
                <a:endParaRPr lang="en-GB" sz="1463"/>
              </a:p>
            </p:txBody>
          </p:sp>
          <p:sp>
            <p:nvSpPr>
              <p:cNvPr id="811" name="Freeform: Shape 810">
                <a:extLst>
                  <a:ext uri="{FF2B5EF4-FFF2-40B4-BE49-F238E27FC236}">
                    <a16:creationId xmlns:a16="http://schemas.microsoft.com/office/drawing/2014/main" id="{09A22E55-D854-0EAB-2527-9FEA20752DF7}"/>
                  </a:ext>
                </a:extLst>
              </p:cNvPr>
              <p:cNvSpPr/>
              <p:nvPr/>
            </p:nvSpPr>
            <p:spPr>
              <a:xfrm>
                <a:off x="9140780" y="4583999"/>
                <a:ext cx="10423" cy="8228"/>
              </a:xfrm>
              <a:custGeom>
                <a:avLst/>
                <a:gdLst>
                  <a:gd name="connsiteX0" fmla="*/ 0 w 10423"/>
                  <a:gd name="connsiteY0" fmla="*/ 4754 h 8228"/>
                  <a:gd name="connsiteX1" fmla="*/ 1829 w 10423"/>
                  <a:gd name="connsiteY1" fmla="*/ 4023 h 8228"/>
                  <a:gd name="connsiteX2" fmla="*/ 6035 w 10423"/>
                  <a:gd name="connsiteY2" fmla="*/ 1646 h 8228"/>
                  <a:gd name="connsiteX3" fmla="*/ 9509 w 10423"/>
                  <a:gd name="connsiteY3" fmla="*/ 366 h 8228"/>
                  <a:gd name="connsiteX4" fmla="*/ 10240 w 10423"/>
                  <a:gd name="connsiteY4" fmla="*/ 0 h 8228"/>
                  <a:gd name="connsiteX5" fmla="*/ 10240 w 10423"/>
                  <a:gd name="connsiteY5" fmla="*/ 0 h 8228"/>
                  <a:gd name="connsiteX6" fmla="*/ 10423 w 10423"/>
                  <a:gd name="connsiteY6" fmla="*/ 549 h 8228"/>
                  <a:gd name="connsiteX7" fmla="*/ 10058 w 10423"/>
                  <a:gd name="connsiteY7" fmla="*/ 914 h 8228"/>
                  <a:gd name="connsiteX8" fmla="*/ 10058 w 10423"/>
                  <a:gd name="connsiteY8" fmla="*/ 1463 h 8228"/>
                  <a:gd name="connsiteX9" fmla="*/ 9875 w 10423"/>
                  <a:gd name="connsiteY9" fmla="*/ 1828 h 8228"/>
                  <a:gd name="connsiteX10" fmla="*/ 9692 w 10423"/>
                  <a:gd name="connsiteY10" fmla="*/ 2194 h 8228"/>
                  <a:gd name="connsiteX11" fmla="*/ 9875 w 10423"/>
                  <a:gd name="connsiteY11" fmla="*/ 2743 h 8228"/>
                  <a:gd name="connsiteX12" fmla="*/ 9692 w 10423"/>
                  <a:gd name="connsiteY12" fmla="*/ 2743 h 8228"/>
                  <a:gd name="connsiteX13" fmla="*/ 9692 w 10423"/>
                  <a:gd name="connsiteY13" fmla="*/ 2926 h 8228"/>
                  <a:gd name="connsiteX14" fmla="*/ 9692 w 10423"/>
                  <a:gd name="connsiteY14" fmla="*/ 2926 h 8228"/>
                  <a:gd name="connsiteX15" fmla="*/ 9509 w 10423"/>
                  <a:gd name="connsiteY15" fmla="*/ 3657 h 8228"/>
                  <a:gd name="connsiteX16" fmla="*/ 9326 w 10423"/>
                  <a:gd name="connsiteY16" fmla="*/ 3840 h 8228"/>
                  <a:gd name="connsiteX17" fmla="*/ 8595 w 10423"/>
                  <a:gd name="connsiteY17" fmla="*/ 3840 h 8228"/>
                  <a:gd name="connsiteX18" fmla="*/ 8595 w 10423"/>
                  <a:gd name="connsiteY18" fmla="*/ 4206 h 8228"/>
                  <a:gd name="connsiteX19" fmla="*/ 8229 w 10423"/>
                  <a:gd name="connsiteY19" fmla="*/ 4572 h 8228"/>
                  <a:gd name="connsiteX20" fmla="*/ 8046 w 10423"/>
                  <a:gd name="connsiteY20" fmla="*/ 5120 h 8228"/>
                  <a:gd name="connsiteX21" fmla="*/ 7863 w 10423"/>
                  <a:gd name="connsiteY21" fmla="*/ 5486 h 8228"/>
                  <a:gd name="connsiteX22" fmla="*/ 7681 w 10423"/>
                  <a:gd name="connsiteY22" fmla="*/ 5486 h 8228"/>
                  <a:gd name="connsiteX23" fmla="*/ 7497 w 10423"/>
                  <a:gd name="connsiteY23" fmla="*/ 5486 h 8228"/>
                  <a:gd name="connsiteX24" fmla="*/ 7681 w 10423"/>
                  <a:gd name="connsiteY24" fmla="*/ 5851 h 8228"/>
                  <a:gd name="connsiteX25" fmla="*/ 7497 w 10423"/>
                  <a:gd name="connsiteY25" fmla="*/ 6035 h 8228"/>
                  <a:gd name="connsiteX26" fmla="*/ 6949 w 10423"/>
                  <a:gd name="connsiteY26" fmla="*/ 5851 h 8228"/>
                  <a:gd name="connsiteX27" fmla="*/ 6949 w 10423"/>
                  <a:gd name="connsiteY27" fmla="*/ 6035 h 8228"/>
                  <a:gd name="connsiteX28" fmla="*/ 6949 w 10423"/>
                  <a:gd name="connsiteY28" fmla="*/ 6583 h 8228"/>
                  <a:gd name="connsiteX29" fmla="*/ 7314 w 10423"/>
                  <a:gd name="connsiteY29" fmla="*/ 6583 h 8228"/>
                  <a:gd name="connsiteX30" fmla="*/ 7314 w 10423"/>
                  <a:gd name="connsiteY30" fmla="*/ 7314 h 8228"/>
                  <a:gd name="connsiteX31" fmla="*/ 7132 w 10423"/>
                  <a:gd name="connsiteY31" fmla="*/ 7314 h 8228"/>
                  <a:gd name="connsiteX32" fmla="*/ 7132 w 10423"/>
                  <a:gd name="connsiteY32" fmla="*/ 7680 h 8228"/>
                  <a:gd name="connsiteX33" fmla="*/ 6217 w 10423"/>
                  <a:gd name="connsiteY33" fmla="*/ 7863 h 8228"/>
                  <a:gd name="connsiteX34" fmla="*/ 6035 w 10423"/>
                  <a:gd name="connsiteY34" fmla="*/ 8046 h 8228"/>
                  <a:gd name="connsiteX35" fmla="*/ 5669 w 10423"/>
                  <a:gd name="connsiteY35" fmla="*/ 8046 h 8228"/>
                  <a:gd name="connsiteX36" fmla="*/ 5669 w 10423"/>
                  <a:gd name="connsiteY36" fmla="*/ 8229 h 8228"/>
                  <a:gd name="connsiteX37" fmla="*/ 5120 w 10423"/>
                  <a:gd name="connsiteY37" fmla="*/ 8229 h 8228"/>
                  <a:gd name="connsiteX38" fmla="*/ 4938 w 10423"/>
                  <a:gd name="connsiteY38" fmla="*/ 8046 h 8228"/>
                  <a:gd name="connsiteX39" fmla="*/ 5120 w 10423"/>
                  <a:gd name="connsiteY39" fmla="*/ 7497 h 8228"/>
                  <a:gd name="connsiteX40" fmla="*/ 5120 w 10423"/>
                  <a:gd name="connsiteY40" fmla="*/ 6949 h 8228"/>
                  <a:gd name="connsiteX41" fmla="*/ 5120 w 10423"/>
                  <a:gd name="connsiteY41" fmla="*/ 6766 h 8228"/>
                  <a:gd name="connsiteX42" fmla="*/ 4938 w 10423"/>
                  <a:gd name="connsiteY42" fmla="*/ 6217 h 8228"/>
                  <a:gd name="connsiteX43" fmla="*/ 4938 w 10423"/>
                  <a:gd name="connsiteY43" fmla="*/ 6217 h 8228"/>
                  <a:gd name="connsiteX44" fmla="*/ 4755 w 10423"/>
                  <a:gd name="connsiteY44" fmla="*/ 5851 h 8228"/>
                  <a:gd name="connsiteX45" fmla="*/ 4389 w 10423"/>
                  <a:gd name="connsiteY45" fmla="*/ 5669 h 8228"/>
                  <a:gd name="connsiteX46" fmla="*/ 4389 w 10423"/>
                  <a:gd name="connsiteY46" fmla="*/ 5486 h 8228"/>
                  <a:gd name="connsiteX47" fmla="*/ 3841 w 10423"/>
                  <a:gd name="connsiteY47" fmla="*/ 5120 h 8228"/>
                  <a:gd name="connsiteX48" fmla="*/ 3474 w 10423"/>
                  <a:gd name="connsiteY48" fmla="*/ 5120 h 8228"/>
                  <a:gd name="connsiteX49" fmla="*/ 3291 w 10423"/>
                  <a:gd name="connsiteY49" fmla="*/ 5303 h 8228"/>
                  <a:gd name="connsiteX50" fmla="*/ 3109 w 10423"/>
                  <a:gd name="connsiteY50" fmla="*/ 5303 h 8228"/>
                  <a:gd name="connsiteX51" fmla="*/ 2560 w 10423"/>
                  <a:gd name="connsiteY51" fmla="*/ 5669 h 8228"/>
                  <a:gd name="connsiteX52" fmla="*/ 2377 w 10423"/>
                  <a:gd name="connsiteY52" fmla="*/ 6217 h 8228"/>
                  <a:gd name="connsiteX53" fmla="*/ 2012 w 10423"/>
                  <a:gd name="connsiteY53" fmla="*/ 6583 h 8228"/>
                  <a:gd name="connsiteX54" fmla="*/ 1463 w 10423"/>
                  <a:gd name="connsiteY54" fmla="*/ 6400 h 8228"/>
                  <a:gd name="connsiteX55" fmla="*/ 1280 w 10423"/>
                  <a:gd name="connsiteY55" fmla="*/ 6217 h 8228"/>
                  <a:gd name="connsiteX56" fmla="*/ 732 w 10423"/>
                  <a:gd name="connsiteY56" fmla="*/ 6035 h 8228"/>
                  <a:gd name="connsiteX57" fmla="*/ 183 w 10423"/>
                  <a:gd name="connsiteY57" fmla="*/ 5486 h 8228"/>
                  <a:gd name="connsiteX58" fmla="*/ 0 w 10423"/>
                  <a:gd name="connsiteY58" fmla="*/ 4754 h 8228"/>
                  <a:gd name="connsiteX59" fmla="*/ 0 w 10423"/>
                  <a:gd name="connsiteY59" fmla="*/ 4754 h 8228"/>
                  <a:gd name="connsiteX60" fmla="*/ 0 w 10423"/>
                  <a:gd name="connsiteY60" fmla="*/ 4754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0423" h="8228">
                    <a:moveTo>
                      <a:pt x="0" y="4754"/>
                    </a:moveTo>
                    <a:lnTo>
                      <a:pt x="1829" y="4023"/>
                    </a:lnTo>
                    <a:lnTo>
                      <a:pt x="6035" y="1646"/>
                    </a:lnTo>
                    <a:lnTo>
                      <a:pt x="9509" y="366"/>
                    </a:lnTo>
                    <a:lnTo>
                      <a:pt x="10240" y="0"/>
                    </a:lnTo>
                    <a:lnTo>
                      <a:pt x="10240" y="0"/>
                    </a:lnTo>
                    <a:lnTo>
                      <a:pt x="10423" y="549"/>
                    </a:lnTo>
                    <a:lnTo>
                      <a:pt x="10058" y="914"/>
                    </a:lnTo>
                    <a:lnTo>
                      <a:pt x="10058" y="1463"/>
                    </a:lnTo>
                    <a:lnTo>
                      <a:pt x="9875" y="1828"/>
                    </a:lnTo>
                    <a:lnTo>
                      <a:pt x="9692" y="2194"/>
                    </a:lnTo>
                    <a:lnTo>
                      <a:pt x="9875" y="2743"/>
                    </a:lnTo>
                    <a:lnTo>
                      <a:pt x="9692" y="2743"/>
                    </a:lnTo>
                    <a:lnTo>
                      <a:pt x="9692" y="2926"/>
                    </a:lnTo>
                    <a:lnTo>
                      <a:pt x="9692" y="2926"/>
                    </a:lnTo>
                    <a:lnTo>
                      <a:pt x="9509" y="3657"/>
                    </a:lnTo>
                    <a:lnTo>
                      <a:pt x="9326" y="3840"/>
                    </a:lnTo>
                    <a:lnTo>
                      <a:pt x="8595" y="3840"/>
                    </a:lnTo>
                    <a:lnTo>
                      <a:pt x="8595" y="4206"/>
                    </a:lnTo>
                    <a:lnTo>
                      <a:pt x="8229" y="4572"/>
                    </a:lnTo>
                    <a:lnTo>
                      <a:pt x="8046" y="5120"/>
                    </a:lnTo>
                    <a:lnTo>
                      <a:pt x="7863" y="5486"/>
                    </a:lnTo>
                    <a:lnTo>
                      <a:pt x="7681" y="5486"/>
                    </a:lnTo>
                    <a:lnTo>
                      <a:pt x="7497" y="5486"/>
                    </a:lnTo>
                    <a:lnTo>
                      <a:pt x="7681" y="5851"/>
                    </a:lnTo>
                    <a:lnTo>
                      <a:pt x="7497" y="6035"/>
                    </a:lnTo>
                    <a:lnTo>
                      <a:pt x="6949" y="5851"/>
                    </a:lnTo>
                    <a:lnTo>
                      <a:pt x="6949" y="6035"/>
                    </a:lnTo>
                    <a:lnTo>
                      <a:pt x="6949" y="6583"/>
                    </a:lnTo>
                    <a:lnTo>
                      <a:pt x="7314" y="6583"/>
                    </a:lnTo>
                    <a:lnTo>
                      <a:pt x="7314" y="7314"/>
                    </a:lnTo>
                    <a:lnTo>
                      <a:pt x="7132" y="7314"/>
                    </a:lnTo>
                    <a:lnTo>
                      <a:pt x="7132" y="7680"/>
                    </a:lnTo>
                    <a:lnTo>
                      <a:pt x="6217" y="7863"/>
                    </a:lnTo>
                    <a:lnTo>
                      <a:pt x="6035" y="8046"/>
                    </a:lnTo>
                    <a:lnTo>
                      <a:pt x="5669" y="8046"/>
                    </a:lnTo>
                    <a:lnTo>
                      <a:pt x="5669" y="8229"/>
                    </a:lnTo>
                    <a:lnTo>
                      <a:pt x="5120" y="8229"/>
                    </a:lnTo>
                    <a:lnTo>
                      <a:pt x="4938" y="8046"/>
                    </a:lnTo>
                    <a:lnTo>
                      <a:pt x="5120" y="7497"/>
                    </a:lnTo>
                    <a:lnTo>
                      <a:pt x="5120" y="6949"/>
                    </a:lnTo>
                    <a:lnTo>
                      <a:pt x="5120" y="6766"/>
                    </a:lnTo>
                    <a:lnTo>
                      <a:pt x="4938" y="6217"/>
                    </a:lnTo>
                    <a:lnTo>
                      <a:pt x="4938" y="6217"/>
                    </a:lnTo>
                    <a:lnTo>
                      <a:pt x="4755" y="5851"/>
                    </a:lnTo>
                    <a:lnTo>
                      <a:pt x="4389" y="5669"/>
                    </a:lnTo>
                    <a:lnTo>
                      <a:pt x="4389" y="5486"/>
                    </a:lnTo>
                    <a:lnTo>
                      <a:pt x="3841" y="5120"/>
                    </a:lnTo>
                    <a:lnTo>
                      <a:pt x="3474" y="5120"/>
                    </a:lnTo>
                    <a:lnTo>
                      <a:pt x="3291" y="5303"/>
                    </a:lnTo>
                    <a:lnTo>
                      <a:pt x="3109" y="5303"/>
                    </a:lnTo>
                    <a:lnTo>
                      <a:pt x="2560" y="5669"/>
                    </a:lnTo>
                    <a:lnTo>
                      <a:pt x="2377" y="6217"/>
                    </a:lnTo>
                    <a:lnTo>
                      <a:pt x="2012" y="6583"/>
                    </a:lnTo>
                    <a:lnTo>
                      <a:pt x="1463" y="6400"/>
                    </a:lnTo>
                    <a:lnTo>
                      <a:pt x="1280" y="6217"/>
                    </a:lnTo>
                    <a:lnTo>
                      <a:pt x="732" y="6035"/>
                    </a:lnTo>
                    <a:lnTo>
                      <a:pt x="183" y="5486"/>
                    </a:lnTo>
                    <a:lnTo>
                      <a:pt x="0" y="4754"/>
                    </a:lnTo>
                    <a:lnTo>
                      <a:pt x="0" y="4754"/>
                    </a:lnTo>
                    <a:lnTo>
                      <a:pt x="0" y="4754"/>
                    </a:lnTo>
                    <a:close/>
                  </a:path>
                </a:pathLst>
              </a:custGeom>
              <a:grpFill/>
              <a:ln w="4020" cap="flat">
                <a:solidFill>
                  <a:srgbClr val="FFFFFF"/>
                </a:solidFill>
                <a:prstDash val="solid"/>
                <a:miter/>
              </a:ln>
            </p:spPr>
            <p:txBody>
              <a:bodyPr rtlCol="0" anchor="ctr"/>
              <a:lstStyle/>
              <a:p>
                <a:endParaRPr lang="en-GB" sz="1463"/>
              </a:p>
            </p:txBody>
          </p:sp>
          <p:sp>
            <p:nvSpPr>
              <p:cNvPr id="812" name="Freeform: Shape 811">
                <a:extLst>
                  <a:ext uri="{FF2B5EF4-FFF2-40B4-BE49-F238E27FC236}">
                    <a16:creationId xmlns:a16="http://schemas.microsoft.com/office/drawing/2014/main" id="{7026338C-700B-1CE1-29CF-62CA68FD1127}"/>
                  </a:ext>
                </a:extLst>
              </p:cNvPr>
              <p:cNvSpPr/>
              <p:nvPr/>
            </p:nvSpPr>
            <p:spPr>
              <a:xfrm>
                <a:off x="4232542" y="4033031"/>
                <a:ext cx="8228" cy="8411"/>
              </a:xfrm>
              <a:custGeom>
                <a:avLst/>
                <a:gdLst>
                  <a:gd name="connsiteX0" fmla="*/ 0 w 8228"/>
                  <a:gd name="connsiteY0" fmla="*/ 914 h 8411"/>
                  <a:gd name="connsiteX1" fmla="*/ 366 w 8228"/>
                  <a:gd name="connsiteY1" fmla="*/ 3291 h 8411"/>
                  <a:gd name="connsiteX2" fmla="*/ 2012 w 8228"/>
                  <a:gd name="connsiteY2" fmla="*/ 5852 h 8411"/>
                  <a:gd name="connsiteX3" fmla="*/ 8229 w 8228"/>
                  <a:gd name="connsiteY3" fmla="*/ 8412 h 8411"/>
                  <a:gd name="connsiteX4" fmla="*/ 8229 w 8228"/>
                  <a:gd name="connsiteY4" fmla="*/ 6949 h 8411"/>
                  <a:gd name="connsiteX5" fmla="*/ 4754 w 8228"/>
                  <a:gd name="connsiteY5" fmla="*/ 5669 h 8411"/>
                  <a:gd name="connsiteX6" fmla="*/ 2012 w 8228"/>
                  <a:gd name="connsiteY6" fmla="*/ 3109 h 8411"/>
                  <a:gd name="connsiteX7" fmla="*/ 0 w 8228"/>
                  <a:gd name="connsiteY7" fmla="*/ 0 h 8411"/>
                  <a:gd name="connsiteX8" fmla="*/ 0 w 8228"/>
                  <a:gd name="connsiteY8" fmla="*/ 914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8" h="8411">
                    <a:moveTo>
                      <a:pt x="0" y="914"/>
                    </a:moveTo>
                    <a:lnTo>
                      <a:pt x="366" y="3291"/>
                    </a:lnTo>
                    <a:lnTo>
                      <a:pt x="2012" y="5852"/>
                    </a:lnTo>
                    <a:lnTo>
                      <a:pt x="8229" y="8412"/>
                    </a:lnTo>
                    <a:lnTo>
                      <a:pt x="8229" y="6949"/>
                    </a:lnTo>
                    <a:lnTo>
                      <a:pt x="4754" y="5669"/>
                    </a:lnTo>
                    <a:lnTo>
                      <a:pt x="2012" y="3109"/>
                    </a:lnTo>
                    <a:lnTo>
                      <a:pt x="0" y="0"/>
                    </a:lnTo>
                    <a:lnTo>
                      <a:pt x="0" y="914"/>
                    </a:lnTo>
                    <a:close/>
                  </a:path>
                </a:pathLst>
              </a:custGeom>
              <a:grpFill/>
              <a:ln w="18272" cap="flat">
                <a:noFill/>
                <a:prstDash val="solid"/>
                <a:miter/>
              </a:ln>
            </p:spPr>
            <p:txBody>
              <a:bodyPr rtlCol="0" anchor="ctr"/>
              <a:lstStyle/>
              <a:p>
                <a:endParaRPr lang="en-GB" sz="1463"/>
              </a:p>
            </p:txBody>
          </p:sp>
          <p:sp>
            <p:nvSpPr>
              <p:cNvPr id="813" name="Freeform: Shape 812">
                <a:extLst>
                  <a:ext uri="{FF2B5EF4-FFF2-40B4-BE49-F238E27FC236}">
                    <a16:creationId xmlns:a16="http://schemas.microsoft.com/office/drawing/2014/main" id="{BD19D77B-4D88-755C-8D5A-35E947C21B2A}"/>
                  </a:ext>
                </a:extLst>
              </p:cNvPr>
              <p:cNvSpPr/>
              <p:nvPr/>
            </p:nvSpPr>
            <p:spPr>
              <a:xfrm>
                <a:off x="4232542" y="4033031"/>
                <a:ext cx="8228" cy="8411"/>
              </a:xfrm>
              <a:custGeom>
                <a:avLst/>
                <a:gdLst>
                  <a:gd name="connsiteX0" fmla="*/ 2012 w 8228"/>
                  <a:gd name="connsiteY0" fmla="*/ 3109 h 8411"/>
                  <a:gd name="connsiteX1" fmla="*/ 0 w 8228"/>
                  <a:gd name="connsiteY1" fmla="*/ 0 h 8411"/>
                  <a:gd name="connsiteX2" fmla="*/ 0 w 8228"/>
                  <a:gd name="connsiteY2" fmla="*/ 914 h 8411"/>
                  <a:gd name="connsiteX3" fmla="*/ 366 w 8228"/>
                  <a:gd name="connsiteY3" fmla="*/ 3291 h 8411"/>
                  <a:gd name="connsiteX4" fmla="*/ 2012 w 8228"/>
                  <a:gd name="connsiteY4" fmla="*/ 5852 h 8411"/>
                  <a:gd name="connsiteX5" fmla="*/ 8229 w 8228"/>
                  <a:gd name="connsiteY5" fmla="*/ 8412 h 8411"/>
                  <a:gd name="connsiteX6" fmla="*/ 8229 w 8228"/>
                  <a:gd name="connsiteY6" fmla="*/ 6949 h 8411"/>
                  <a:gd name="connsiteX7" fmla="*/ 4754 w 8228"/>
                  <a:gd name="connsiteY7" fmla="*/ 5669 h 8411"/>
                  <a:gd name="connsiteX8" fmla="*/ 2012 w 8228"/>
                  <a:gd name="connsiteY8" fmla="*/ 3109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28" h="8411">
                    <a:moveTo>
                      <a:pt x="2012" y="3109"/>
                    </a:moveTo>
                    <a:lnTo>
                      <a:pt x="0" y="0"/>
                    </a:lnTo>
                    <a:lnTo>
                      <a:pt x="0" y="914"/>
                    </a:lnTo>
                    <a:lnTo>
                      <a:pt x="366" y="3291"/>
                    </a:lnTo>
                    <a:lnTo>
                      <a:pt x="2012" y="5852"/>
                    </a:lnTo>
                    <a:lnTo>
                      <a:pt x="8229" y="8412"/>
                    </a:lnTo>
                    <a:lnTo>
                      <a:pt x="8229" y="6949"/>
                    </a:lnTo>
                    <a:lnTo>
                      <a:pt x="4754" y="5669"/>
                    </a:lnTo>
                    <a:lnTo>
                      <a:pt x="2012" y="3109"/>
                    </a:lnTo>
                  </a:path>
                </a:pathLst>
              </a:custGeom>
              <a:grpFill/>
              <a:ln w="4020" cap="flat">
                <a:solidFill>
                  <a:srgbClr val="FFFFFF"/>
                </a:solidFill>
                <a:prstDash val="solid"/>
                <a:miter/>
              </a:ln>
            </p:spPr>
            <p:txBody>
              <a:bodyPr rtlCol="0" anchor="ctr"/>
              <a:lstStyle/>
              <a:p>
                <a:endParaRPr lang="en-GB" sz="1463"/>
              </a:p>
            </p:txBody>
          </p:sp>
          <p:sp>
            <p:nvSpPr>
              <p:cNvPr id="814" name="Freeform: Shape 813">
                <a:extLst>
                  <a:ext uri="{FF2B5EF4-FFF2-40B4-BE49-F238E27FC236}">
                    <a16:creationId xmlns:a16="http://schemas.microsoft.com/office/drawing/2014/main" id="{D730E44D-CF80-2D2C-930B-EE82F208D61C}"/>
                  </a:ext>
                </a:extLst>
              </p:cNvPr>
              <p:cNvSpPr/>
              <p:nvPr/>
            </p:nvSpPr>
            <p:spPr>
              <a:xfrm>
                <a:off x="4250096" y="4035043"/>
                <a:ext cx="5485" cy="6948"/>
              </a:xfrm>
              <a:custGeom>
                <a:avLst/>
                <a:gdLst>
                  <a:gd name="connsiteX0" fmla="*/ 914 w 5485"/>
                  <a:gd name="connsiteY0" fmla="*/ 2194 h 6948"/>
                  <a:gd name="connsiteX1" fmla="*/ 2926 w 5485"/>
                  <a:gd name="connsiteY1" fmla="*/ 4206 h 6948"/>
                  <a:gd name="connsiteX2" fmla="*/ 4206 w 5485"/>
                  <a:gd name="connsiteY2" fmla="*/ 6583 h 6948"/>
                  <a:gd name="connsiteX3" fmla="*/ 4937 w 5485"/>
                  <a:gd name="connsiteY3" fmla="*/ 6949 h 6948"/>
                  <a:gd name="connsiteX4" fmla="*/ 5486 w 5485"/>
                  <a:gd name="connsiteY4" fmla="*/ 3109 h 6948"/>
                  <a:gd name="connsiteX5" fmla="*/ 4206 w 5485"/>
                  <a:gd name="connsiteY5" fmla="*/ 1829 h 6948"/>
                  <a:gd name="connsiteX6" fmla="*/ 1463 w 5485"/>
                  <a:gd name="connsiteY6" fmla="*/ 1280 h 6948"/>
                  <a:gd name="connsiteX7" fmla="*/ 0 w 5485"/>
                  <a:gd name="connsiteY7" fmla="*/ 0 h 6948"/>
                  <a:gd name="connsiteX8" fmla="*/ 914 w 5485"/>
                  <a:gd name="connsiteY8" fmla="*/ 2194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5" h="6948">
                    <a:moveTo>
                      <a:pt x="914" y="2194"/>
                    </a:moveTo>
                    <a:lnTo>
                      <a:pt x="2926" y="4206"/>
                    </a:lnTo>
                    <a:lnTo>
                      <a:pt x="4206" y="6583"/>
                    </a:lnTo>
                    <a:lnTo>
                      <a:pt x="4937" y="6949"/>
                    </a:lnTo>
                    <a:lnTo>
                      <a:pt x="5486" y="3109"/>
                    </a:lnTo>
                    <a:lnTo>
                      <a:pt x="4206" y="1829"/>
                    </a:lnTo>
                    <a:lnTo>
                      <a:pt x="1463" y="1280"/>
                    </a:lnTo>
                    <a:lnTo>
                      <a:pt x="0" y="0"/>
                    </a:lnTo>
                    <a:lnTo>
                      <a:pt x="914" y="2194"/>
                    </a:lnTo>
                    <a:close/>
                  </a:path>
                </a:pathLst>
              </a:custGeom>
              <a:grpFill/>
              <a:ln w="18272" cap="flat">
                <a:noFill/>
                <a:prstDash val="solid"/>
                <a:miter/>
              </a:ln>
            </p:spPr>
            <p:txBody>
              <a:bodyPr rtlCol="0" anchor="ctr"/>
              <a:lstStyle/>
              <a:p>
                <a:endParaRPr lang="en-GB" sz="1463"/>
              </a:p>
            </p:txBody>
          </p:sp>
          <p:sp>
            <p:nvSpPr>
              <p:cNvPr id="815" name="Freeform: Shape 814">
                <a:extLst>
                  <a:ext uri="{FF2B5EF4-FFF2-40B4-BE49-F238E27FC236}">
                    <a16:creationId xmlns:a16="http://schemas.microsoft.com/office/drawing/2014/main" id="{06F5FB15-CC8C-8DCB-B917-F6778E092C22}"/>
                  </a:ext>
                </a:extLst>
              </p:cNvPr>
              <p:cNvSpPr/>
              <p:nvPr/>
            </p:nvSpPr>
            <p:spPr>
              <a:xfrm>
                <a:off x="4250096" y="4035043"/>
                <a:ext cx="5485" cy="6948"/>
              </a:xfrm>
              <a:custGeom>
                <a:avLst/>
                <a:gdLst>
                  <a:gd name="connsiteX0" fmla="*/ 1463 w 5485"/>
                  <a:gd name="connsiteY0" fmla="*/ 1280 h 6948"/>
                  <a:gd name="connsiteX1" fmla="*/ 0 w 5485"/>
                  <a:gd name="connsiteY1" fmla="*/ 0 h 6948"/>
                  <a:gd name="connsiteX2" fmla="*/ 914 w 5485"/>
                  <a:gd name="connsiteY2" fmla="*/ 2194 h 6948"/>
                  <a:gd name="connsiteX3" fmla="*/ 2926 w 5485"/>
                  <a:gd name="connsiteY3" fmla="*/ 4206 h 6948"/>
                  <a:gd name="connsiteX4" fmla="*/ 4206 w 5485"/>
                  <a:gd name="connsiteY4" fmla="*/ 6583 h 6948"/>
                  <a:gd name="connsiteX5" fmla="*/ 4937 w 5485"/>
                  <a:gd name="connsiteY5" fmla="*/ 6949 h 6948"/>
                  <a:gd name="connsiteX6" fmla="*/ 5486 w 5485"/>
                  <a:gd name="connsiteY6" fmla="*/ 3109 h 6948"/>
                  <a:gd name="connsiteX7" fmla="*/ 4206 w 5485"/>
                  <a:gd name="connsiteY7" fmla="*/ 1829 h 6948"/>
                  <a:gd name="connsiteX8" fmla="*/ 1463 w 5485"/>
                  <a:gd name="connsiteY8" fmla="*/ 1280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5" h="6948">
                    <a:moveTo>
                      <a:pt x="1463" y="1280"/>
                    </a:moveTo>
                    <a:lnTo>
                      <a:pt x="0" y="0"/>
                    </a:lnTo>
                    <a:lnTo>
                      <a:pt x="914" y="2194"/>
                    </a:lnTo>
                    <a:lnTo>
                      <a:pt x="2926" y="4206"/>
                    </a:lnTo>
                    <a:lnTo>
                      <a:pt x="4206" y="6583"/>
                    </a:lnTo>
                    <a:lnTo>
                      <a:pt x="4937" y="6949"/>
                    </a:lnTo>
                    <a:lnTo>
                      <a:pt x="5486" y="3109"/>
                    </a:lnTo>
                    <a:lnTo>
                      <a:pt x="4206" y="1829"/>
                    </a:lnTo>
                    <a:lnTo>
                      <a:pt x="1463" y="1280"/>
                    </a:lnTo>
                  </a:path>
                </a:pathLst>
              </a:custGeom>
              <a:grpFill/>
              <a:ln w="4020" cap="flat">
                <a:solidFill>
                  <a:srgbClr val="FFFFFF"/>
                </a:solidFill>
                <a:prstDash val="solid"/>
                <a:miter/>
              </a:ln>
            </p:spPr>
            <p:txBody>
              <a:bodyPr rtlCol="0" anchor="ctr"/>
              <a:lstStyle/>
              <a:p>
                <a:endParaRPr lang="en-GB" sz="1463"/>
              </a:p>
            </p:txBody>
          </p:sp>
          <p:sp>
            <p:nvSpPr>
              <p:cNvPr id="816" name="Freeform: Shape 815">
                <a:extLst>
                  <a:ext uri="{FF2B5EF4-FFF2-40B4-BE49-F238E27FC236}">
                    <a16:creationId xmlns:a16="http://schemas.microsoft.com/office/drawing/2014/main" id="{E4E9EFE3-987A-D4E3-487C-D609B518EA81}"/>
                  </a:ext>
                </a:extLst>
              </p:cNvPr>
              <p:cNvSpPr/>
              <p:nvPr/>
            </p:nvSpPr>
            <p:spPr>
              <a:xfrm>
                <a:off x="4444298" y="4060644"/>
                <a:ext cx="7131" cy="5120"/>
              </a:xfrm>
              <a:custGeom>
                <a:avLst/>
                <a:gdLst>
                  <a:gd name="connsiteX0" fmla="*/ 4206 w 7131"/>
                  <a:gd name="connsiteY0" fmla="*/ 914 h 5120"/>
                  <a:gd name="connsiteX1" fmla="*/ 0 w 7131"/>
                  <a:gd name="connsiteY1" fmla="*/ 4206 h 5120"/>
                  <a:gd name="connsiteX2" fmla="*/ 1280 w 7131"/>
                  <a:gd name="connsiteY2" fmla="*/ 5120 h 5120"/>
                  <a:gd name="connsiteX3" fmla="*/ 5120 w 7131"/>
                  <a:gd name="connsiteY3" fmla="*/ 2560 h 5120"/>
                  <a:gd name="connsiteX4" fmla="*/ 7132 w 7131"/>
                  <a:gd name="connsiteY4" fmla="*/ 0 h 5120"/>
                  <a:gd name="connsiteX5" fmla="*/ 4206 w 7131"/>
                  <a:gd name="connsiteY5" fmla="*/ 914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31" h="5120">
                    <a:moveTo>
                      <a:pt x="4206" y="914"/>
                    </a:moveTo>
                    <a:lnTo>
                      <a:pt x="0" y="4206"/>
                    </a:lnTo>
                    <a:lnTo>
                      <a:pt x="1280" y="5120"/>
                    </a:lnTo>
                    <a:lnTo>
                      <a:pt x="5120" y="2560"/>
                    </a:lnTo>
                    <a:lnTo>
                      <a:pt x="7132" y="0"/>
                    </a:lnTo>
                    <a:lnTo>
                      <a:pt x="4206" y="914"/>
                    </a:lnTo>
                    <a:close/>
                  </a:path>
                </a:pathLst>
              </a:custGeom>
              <a:grpFill/>
              <a:ln w="18272" cap="flat">
                <a:noFill/>
                <a:prstDash val="solid"/>
                <a:miter/>
              </a:ln>
            </p:spPr>
            <p:txBody>
              <a:bodyPr rtlCol="0" anchor="ctr"/>
              <a:lstStyle/>
              <a:p>
                <a:endParaRPr lang="en-GB" sz="1463"/>
              </a:p>
            </p:txBody>
          </p:sp>
          <p:sp>
            <p:nvSpPr>
              <p:cNvPr id="817" name="Freeform: Shape 816">
                <a:extLst>
                  <a:ext uri="{FF2B5EF4-FFF2-40B4-BE49-F238E27FC236}">
                    <a16:creationId xmlns:a16="http://schemas.microsoft.com/office/drawing/2014/main" id="{BA306E08-B48D-2FEB-3B52-D80695B93274}"/>
                  </a:ext>
                </a:extLst>
              </p:cNvPr>
              <p:cNvSpPr/>
              <p:nvPr/>
            </p:nvSpPr>
            <p:spPr>
              <a:xfrm>
                <a:off x="4444298" y="4060644"/>
                <a:ext cx="7131" cy="5120"/>
              </a:xfrm>
              <a:custGeom>
                <a:avLst/>
                <a:gdLst>
                  <a:gd name="connsiteX0" fmla="*/ 7132 w 7131"/>
                  <a:gd name="connsiteY0" fmla="*/ 0 h 5120"/>
                  <a:gd name="connsiteX1" fmla="*/ 4206 w 7131"/>
                  <a:gd name="connsiteY1" fmla="*/ 914 h 5120"/>
                  <a:gd name="connsiteX2" fmla="*/ 0 w 7131"/>
                  <a:gd name="connsiteY2" fmla="*/ 4206 h 5120"/>
                  <a:gd name="connsiteX3" fmla="*/ 1280 w 7131"/>
                  <a:gd name="connsiteY3" fmla="*/ 5120 h 5120"/>
                  <a:gd name="connsiteX4" fmla="*/ 5120 w 7131"/>
                  <a:gd name="connsiteY4" fmla="*/ 2560 h 5120"/>
                  <a:gd name="connsiteX5" fmla="*/ 7132 w 7131"/>
                  <a:gd name="connsiteY5" fmla="*/ 0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31" h="5120">
                    <a:moveTo>
                      <a:pt x="7132" y="0"/>
                    </a:moveTo>
                    <a:lnTo>
                      <a:pt x="4206" y="914"/>
                    </a:lnTo>
                    <a:lnTo>
                      <a:pt x="0" y="4206"/>
                    </a:lnTo>
                    <a:lnTo>
                      <a:pt x="1280" y="5120"/>
                    </a:lnTo>
                    <a:lnTo>
                      <a:pt x="5120" y="2560"/>
                    </a:lnTo>
                    <a:lnTo>
                      <a:pt x="7132" y="0"/>
                    </a:lnTo>
                  </a:path>
                </a:pathLst>
              </a:custGeom>
              <a:grpFill/>
              <a:ln w="4020" cap="flat">
                <a:solidFill>
                  <a:srgbClr val="FFFFFF"/>
                </a:solidFill>
                <a:prstDash val="solid"/>
                <a:miter/>
              </a:ln>
            </p:spPr>
            <p:txBody>
              <a:bodyPr rtlCol="0" anchor="ctr"/>
              <a:lstStyle/>
              <a:p>
                <a:endParaRPr lang="en-GB" sz="1463"/>
              </a:p>
            </p:txBody>
          </p:sp>
          <p:sp>
            <p:nvSpPr>
              <p:cNvPr id="818" name="Freeform: Shape 817">
                <a:extLst>
                  <a:ext uri="{FF2B5EF4-FFF2-40B4-BE49-F238E27FC236}">
                    <a16:creationId xmlns:a16="http://schemas.microsoft.com/office/drawing/2014/main" id="{1AF0D068-0D2C-636A-7959-30217F40B194}"/>
                  </a:ext>
                </a:extLst>
              </p:cNvPr>
              <p:cNvSpPr/>
              <p:nvPr/>
            </p:nvSpPr>
            <p:spPr>
              <a:xfrm>
                <a:off x="4416502" y="4074358"/>
                <a:ext cx="23406" cy="19749"/>
              </a:xfrm>
              <a:custGeom>
                <a:avLst/>
                <a:gdLst>
                  <a:gd name="connsiteX0" fmla="*/ 23407 w 23406"/>
                  <a:gd name="connsiteY0" fmla="*/ 2012 h 19749"/>
                  <a:gd name="connsiteX1" fmla="*/ 21578 w 23406"/>
                  <a:gd name="connsiteY1" fmla="*/ 3657 h 19749"/>
                  <a:gd name="connsiteX2" fmla="*/ 21029 w 23406"/>
                  <a:gd name="connsiteY2" fmla="*/ 8595 h 19749"/>
                  <a:gd name="connsiteX3" fmla="*/ 21578 w 23406"/>
                  <a:gd name="connsiteY3" fmla="*/ 11520 h 19749"/>
                  <a:gd name="connsiteX4" fmla="*/ 22309 w 23406"/>
                  <a:gd name="connsiteY4" fmla="*/ 12252 h 19749"/>
                  <a:gd name="connsiteX5" fmla="*/ 21944 w 23406"/>
                  <a:gd name="connsiteY5" fmla="*/ 16275 h 19749"/>
                  <a:gd name="connsiteX6" fmla="*/ 19018 w 23406"/>
                  <a:gd name="connsiteY6" fmla="*/ 18652 h 19749"/>
                  <a:gd name="connsiteX7" fmla="*/ 14081 w 23406"/>
                  <a:gd name="connsiteY7" fmla="*/ 19749 h 19749"/>
                  <a:gd name="connsiteX8" fmla="*/ 366 w 23406"/>
                  <a:gd name="connsiteY8" fmla="*/ 19749 h 19749"/>
                  <a:gd name="connsiteX9" fmla="*/ 0 w 23406"/>
                  <a:gd name="connsiteY9" fmla="*/ 18652 h 19749"/>
                  <a:gd name="connsiteX10" fmla="*/ 8229 w 23406"/>
                  <a:gd name="connsiteY10" fmla="*/ 15544 h 19749"/>
                  <a:gd name="connsiteX11" fmla="*/ 9692 w 23406"/>
                  <a:gd name="connsiteY11" fmla="*/ 12618 h 19749"/>
                  <a:gd name="connsiteX12" fmla="*/ 10423 w 23406"/>
                  <a:gd name="connsiteY12" fmla="*/ 6766 h 19749"/>
                  <a:gd name="connsiteX13" fmla="*/ 10058 w 23406"/>
                  <a:gd name="connsiteY13" fmla="*/ 5669 h 19749"/>
                  <a:gd name="connsiteX14" fmla="*/ 8960 w 23406"/>
                  <a:gd name="connsiteY14" fmla="*/ 5120 h 19749"/>
                  <a:gd name="connsiteX15" fmla="*/ 6217 w 23406"/>
                  <a:gd name="connsiteY15" fmla="*/ 4755 h 19749"/>
                  <a:gd name="connsiteX16" fmla="*/ 5851 w 23406"/>
                  <a:gd name="connsiteY16" fmla="*/ 2560 h 19749"/>
                  <a:gd name="connsiteX17" fmla="*/ 6949 w 23406"/>
                  <a:gd name="connsiteY17" fmla="*/ 2560 h 19749"/>
                  <a:gd name="connsiteX18" fmla="*/ 8960 w 23406"/>
                  <a:gd name="connsiteY18" fmla="*/ 1646 h 19749"/>
                  <a:gd name="connsiteX19" fmla="*/ 16823 w 23406"/>
                  <a:gd name="connsiteY19" fmla="*/ 1280 h 19749"/>
                  <a:gd name="connsiteX20" fmla="*/ 22309 w 23406"/>
                  <a:gd name="connsiteY20" fmla="*/ 0 h 19749"/>
                  <a:gd name="connsiteX21" fmla="*/ 23407 w 23406"/>
                  <a:gd name="connsiteY21" fmla="*/ 0 h 19749"/>
                  <a:gd name="connsiteX22" fmla="*/ 23407 w 23406"/>
                  <a:gd name="connsiteY22" fmla="*/ 2012 h 1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406" h="19749">
                    <a:moveTo>
                      <a:pt x="23407" y="2012"/>
                    </a:moveTo>
                    <a:lnTo>
                      <a:pt x="21578" y="3657"/>
                    </a:lnTo>
                    <a:lnTo>
                      <a:pt x="21029" y="8595"/>
                    </a:lnTo>
                    <a:lnTo>
                      <a:pt x="21578" y="11520"/>
                    </a:lnTo>
                    <a:lnTo>
                      <a:pt x="22309" y="12252"/>
                    </a:lnTo>
                    <a:lnTo>
                      <a:pt x="21944" y="16275"/>
                    </a:lnTo>
                    <a:lnTo>
                      <a:pt x="19018" y="18652"/>
                    </a:lnTo>
                    <a:lnTo>
                      <a:pt x="14081" y="19749"/>
                    </a:lnTo>
                    <a:lnTo>
                      <a:pt x="366" y="19749"/>
                    </a:lnTo>
                    <a:lnTo>
                      <a:pt x="0" y="18652"/>
                    </a:lnTo>
                    <a:lnTo>
                      <a:pt x="8229" y="15544"/>
                    </a:lnTo>
                    <a:lnTo>
                      <a:pt x="9692" y="12618"/>
                    </a:lnTo>
                    <a:lnTo>
                      <a:pt x="10423" y="6766"/>
                    </a:lnTo>
                    <a:lnTo>
                      <a:pt x="10058" y="5669"/>
                    </a:lnTo>
                    <a:lnTo>
                      <a:pt x="8960" y="5120"/>
                    </a:lnTo>
                    <a:lnTo>
                      <a:pt x="6217" y="4755"/>
                    </a:lnTo>
                    <a:lnTo>
                      <a:pt x="5851" y="2560"/>
                    </a:lnTo>
                    <a:lnTo>
                      <a:pt x="6949" y="2560"/>
                    </a:lnTo>
                    <a:lnTo>
                      <a:pt x="8960" y="1646"/>
                    </a:lnTo>
                    <a:lnTo>
                      <a:pt x="16823" y="1280"/>
                    </a:lnTo>
                    <a:lnTo>
                      <a:pt x="22309" y="0"/>
                    </a:lnTo>
                    <a:lnTo>
                      <a:pt x="23407" y="0"/>
                    </a:lnTo>
                    <a:lnTo>
                      <a:pt x="23407" y="2012"/>
                    </a:lnTo>
                    <a:close/>
                  </a:path>
                </a:pathLst>
              </a:custGeom>
              <a:grpFill/>
              <a:ln w="18272" cap="flat">
                <a:noFill/>
                <a:prstDash val="solid"/>
                <a:miter/>
              </a:ln>
            </p:spPr>
            <p:txBody>
              <a:bodyPr rtlCol="0" anchor="ctr"/>
              <a:lstStyle/>
              <a:p>
                <a:endParaRPr lang="en-GB" sz="1463"/>
              </a:p>
            </p:txBody>
          </p:sp>
          <p:sp>
            <p:nvSpPr>
              <p:cNvPr id="819" name="Freeform: Shape 818">
                <a:extLst>
                  <a:ext uri="{FF2B5EF4-FFF2-40B4-BE49-F238E27FC236}">
                    <a16:creationId xmlns:a16="http://schemas.microsoft.com/office/drawing/2014/main" id="{6A637894-5F03-6A52-A3DA-94176DE49FFC}"/>
                  </a:ext>
                </a:extLst>
              </p:cNvPr>
              <p:cNvSpPr/>
              <p:nvPr/>
            </p:nvSpPr>
            <p:spPr>
              <a:xfrm>
                <a:off x="4416502" y="4074358"/>
                <a:ext cx="23406" cy="19749"/>
              </a:xfrm>
              <a:custGeom>
                <a:avLst/>
                <a:gdLst>
                  <a:gd name="connsiteX0" fmla="*/ 23407 w 23406"/>
                  <a:gd name="connsiteY0" fmla="*/ 2012 h 19749"/>
                  <a:gd name="connsiteX1" fmla="*/ 21578 w 23406"/>
                  <a:gd name="connsiteY1" fmla="*/ 3657 h 19749"/>
                  <a:gd name="connsiteX2" fmla="*/ 21029 w 23406"/>
                  <a:gd name="connsiteY2" fmla="*/ 8595 h 19749"/>
                  <a:gd name="connsiteX3" fmla="*/ 21578 w 23406"/>
                  <a:gd name="connsiteY3" fmla="*/ 11520 h 19749"/>
                  <a:gd name="connsiteX4" fmla="*/ 22309 w 23406"/>
                  <a:gd name="connsiteY4" fmla="*/ 12252 h 19749"/>
                  <a:gd name="connsiteX5" fmla="*/ 21944 w 23406"/>
                  <a:gd name="connsiteY5" fmla="*/ 16275 h 19749"/>
                  <a:gd name="connsiteX6" fmla="*/ 19018 w 23406"/>
                  <a:gd name="connsiteY6" fmla="*/ 18652 h 19749"/>
                  <a:gd name="connsiteX7" fmla="*/ 14081 w 23406"/>
                  <a:gd name="connsiteY7" fmla="*/ 19749 h 19749"/>
                  <a:gd name="connsiteX8" fmla="*/ 366 w 23406"/>
                  <a:gd name="connsiteY8" fmla="*/ 19749 h 19749"/>
                  <a:gd name="connsiteX9" fmla="*/ 0 w 23406"/>
                  <a:gd name="connsiteY9" fmla="*/ 18652 h 19749"/>
                  <a:gd name="connsiteX10" fmla="*/ 8229 w 23406"/>
                  <a:gd name="connsiteY10" fmla="*/ 15544 h 19749"/>
                  <a:gd name="connsiteX11" fmla="*/ 9692 w 23406"/>
                  <a:gd name="connsiteY11" fmla="*/ 12618 h 19749"/>
                  <a:gd name="connsiteX12" fmla="*/ 10423 w 23406"/>
                  <a:gd name="connsiteY12" fmla="*/ 6766 h 19749"/>
                  <a:gd name="connsiteX13" fmla="*/ 10058 w 23406"/>
                  <a:gd name="connsiteY13" fmla="*/ 5669 h 19749"/>
                  <a:gd name="connsiteX14" fmla="*/ 8960 w 23406"/>
                  <a:gd name="connsiteY14" fmla="*/ 5120 h 19749"/>
                  <a:gd name="connsiteX15" fmla="*/ 6217 w 23406"/>
                  <a:gd name="connsiteY15" fmla="*/ 4755 h 19749"/>
                  <a:gd name="connsiteX16" fmla="*/ 5851 w 23406"/>
                  <a:gd name="connsiteY16" fmla="*/ 2560 h 19749"/>
                  <a:gd name="connsiteX17" fmla="*/ 6949 w 23406"/>
                  <a:gd name="connsiteY17" fmla="*/ 2560 h 19749"/>
                  <a:gd name="connsiteX18" fmla="*/ 8960 w 23406"/>
                  <a:gd name="connsiteY18" fmla="*/ 1646 h 19749"/>
                  <a:gd name="connsiteX19" fmla="*/ 16823 w 23406"/>
                  <a:gd name="connsiteY19" fmla="*/ 1280 h 19749"/>
                  <a:gd name="connsiteX20" fmla="*/ 22309 w 23406"/>
                  <a:gd name="connsiteY20" fmla="*/ 0 h 19749"/>
                  <a:gd name="connsiteX21" fmla="*/ 23407 w 23406"/>
                  <a:gd name="connsiteY21" fmla="*/ 0 h 19749"/>
                  <a:gd name="connsiteX22" fmla="*/ 23407 w 23406"/>
                  <a:gd name="connsiteY22" fmla="*/ 2012 h 1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406" h="19749">
                    <a:moveTo>
                      <a:pt x="23407" y="2012"/>
                    </a:moveTo>
                    <a:lnTo>
                      <a:pt x="21578" y="3657"/>
                    </a:lnTo>
                    <a:lnTo>
                      <a:pt x="21029" y="8595"/>
                    </a:lnTo>
                    <a:lnTo>
                      <a:pt x="21578" y="11520"/>
                    </a:lnTo>
                    <a:lnTo>
                      <a:pt x="22309" y="12252"/>
                    </a:lnTo>
                    <a:lnTo>
                      <a:pt x="21944" y="16275"/>
                    </a:lnTo>
                    <a:lnTo>
                      <a:pt x="19018" y="18652"/>
                    </a:lnTo>
                    <a:lnTo>
                      <a:pt x="14081" y="19749"/>
                    </a:lnTo>
                    <a:lnTo>
                      <a:pt x="366" y="19749"/>
                    </a:lnTo>
                    <a:lnTo>
                      <a:pt x="0" y="18652"/>
                    </a:lnTo>
                    <a:lnTo>
                      <a:pt x="8229" y="15544"/>
                    </a:lnTo>
                    <a:lnTo>
                      <a:pt x="9692" y="12618"/>
                    </a:lnTo>
                    <a:lnTo>
                      <a:pt x="10423" y="6766"/>
                    </a:lnTo>
                    <a:lnTo>
                      <a:pt x="10058" y="5669"/>
                    </a:lnTo>
                    <a:lnTo>
                      <a:pt x="8960" y="5120"/>
                    </a:lnTo>
                    <a:lnTo>
                      <a:pt x="6217" y="4755"/>
                    </a:lnTo>
                    <a:lnTo>
                      <a:pt x="5851" y="2560"/>
                    </a:lnTo>
                    <a:lnTo>
                      <a:pt x="6949" y="2560"/>
                    </a:lnTo>
                    <a:lnTo>
                      <a:pt x="8960" y="1646"/>
                    </a:lnTo>
                    <a:lnTo>
                      <a:pt x="16823" y="1280"/>
                    </a:lnTo>
                    <a:lnTo>
                      <a:pt x="22309" y="0"/>
                    </a:lnTo>
                    <a:lnTo>
                      <a:pt x="23407" y="0"/>
                    </a:lnTo>
                    <a:lnTo>
                      <a:pt x="23407" y="2012"/>
                    </a:lnTo>
                  </a:path>
                </a:pathLst>
              </a:custGeom>
              <a:grpFill/>
              <a:ln w="4020" cap="flat">
                <a:solidFill>
                  <a:srgbClr val="FFFFFF"/>
                </a:solidFill>
                <a:prstDash val="solid"/>
                <a:miter/>
              </a:ln>
            </p:spPr>
            <p:txBody>
              <a:bodyPr rtlCol="0" anchor="ctr"/>
              <a:lstStyle/>
              <a:p>
                <a:endParaRPr lang="en-GB" sz="1463"/>
              </a:p>
            </p:txBody>
          </p:sp>
          <p:sp>
            <p:nvSpPr>
              <p:cNvPr id="820" name="Freeform: Shape 819">
                <a:extLst>
                  <a:ext uri="{FF2B5EF4-FFF2-40B4-BE49-F238E27FC236}">
                    <a16:creationId xmlns:a16="http://schemas.microsoft.com/office/drawing/2014/main" id="{60F6D111-16FC-EE16-341B-A499DE4CDD07}"/>
                  </a:ext>
                </a:extLst>
              </p:cNvPr>
              <p:cNvSpPr/>
              <p:nvPr/>
            </p:nvSpPr>
            <p:spPr>
              <a:xfrm>
                <a:off x="4709815" y="4338596"/>
                <a:ext cx="14629" cy="12068"/>
              </a:xfrm>
              <a:custGeom>
                <a:avLst/>
                <a:gdLst>
                  <a:gd name="connsiteX0" fmla="*/ 0 w 14629"/>
                  <a:gd name="connsiteY0" fmla="*/ 3657 h 12068"/>
                  <a:gd name="connsiteX1" fmla="*/ 0 w 14629"/>
                  <a:gd name="connsiteY1" fmla="*/ 6400 h 12068"/>
                  <a:gd name="connsiteX2" fmla="*/ 3109 w 14629"/>
                  <a:gd name="connsiteY2" fmla="*/ 10057 h 12068"/>
                  <a:gd name="connsiteX3" fmla="*/ 7315 w 14629"/>
                  <a:gd name="connsiteY3" fmla="*/ 10789 h 12068"/>
                  <a:gd name="connsiteX4" fmla="*/ 10789 w 14629"/>
                  <a:gd name="connsiteY4" fmla="*/ 12069 h 12068"/>
                  <a:gd name="connsiteX5" fmla="*/ 14263 w 14629"/>
                  <a:gd name="connsiteY5" fmla="*/ 11520 h 12068"/>
                  <a:gd name="connsiteX6" fmla="*/ 14629 w 14629"/>
                  <a:gd name="connsiteY6" fmla="*/ 8046 h 12068"/>
                  <a:gd name="connsiteX7" fmla="*/ 12069 w 14629"/>
                  <a:gd name="connsiteY7" fmla="*/ 6034 h 12068"/>
                  <a:gd name="connsiteX8" fmla="*/ 8412 w 14629"/>
                  <a:gd name="connsiteY8" fmla="*/ 5303 h 12068"/>
                  <a:gd name="connsiteX9" fmla="*/ 5486 w 14629"/>
                  <a:gd name="connsiteY9" fmla="*/ 3109 h 12068"/>
                  <a:gd name="connsiteX10" fmla="*/ 3657 w 14629"/>
                  <a:gd name="connsiteY10" fmla="*/ 0 h 12068"/>
                  <a:gd name="connsiteX11" fmla="*/ 0 w 14629"/>
                  <a:gd name="connsiteY11" fmla="*/ 3657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9" h="12068">
                    <a:moveTo>
                      <a:pt x="0" y="3657"/>
                    </a:moveTo>
                    <a:lnTo>
                      <a:pt x="0" y="6400"/>
                    </a:lnTo>
                    <a:lnTo>
                      <a:pt x="3109" y="10057"/>
                    </a:lnTo>
                    <a:lnTo>
                      <a:pt x="7315" y="10789"/>
                    </a:lnTo>
                    <a:lnTo>
                      <a:pt x="10789" y="12069"/>
                    </a:lnTo>
                    <a:lnTo>
                      <a:pt x="14263" y="11520"/>
                    </a:lnTo>
                    <a:lnTo>
                      <a:pt x="14629" y="8046"/>
                    </a:lnTo>
                    <a:lnTo>
                      <a:pt x="12069" y="6034"/>
                    </a:lnTo>
                    <a:lnTo>
                      <a:pt x="8412" y="5303"/>
                    </a:lnTo>
                    <a:lnTo>
                      <a:pt x="5486" y="3109"/>
                    </a:lnTo>
                    <a:lnTo>
                      <a:pt x="3657" y="0"/>
                    </a:lnTo>
                    <a:lnTo>
                      <a:pt x="0" y="3657"/>
                    </a:lnTo>
                    <a:close/>
                  </a:path>
                </a:pathLst>
              </a:custGeom>
              <a:grpFill/>
              <a:ln w="18272" cap="flat">
                <a:noFill/>
                <a:prstDash val="solid"/>
                <a:miter/>
              </a:ln>
            </p:spPr>
            <p:txBody>
              <a:bodyPr rtlCol="0" anchor="ctr"/>
              <a:lstStyle/>
              <a:p>
                <a:endParaRPr lang="en-GB" sz="1463"/>
              </a:p>
            </p:txBody>
          </p:sp>
          <p:sp>
            <p:nvSpPr>
              <p:cNvPr id="821" name="Freeform: Shape 820">
                <a:extLst>
                  <a:ext uri="{FF2B5EF4-FFF2-40B4-BE49-F238E27FC236}">
                    <a16:creationId xmlns:a16="http://schemas.microsoft.com/office/drawing/2014/main" id="{9F23FC97-CFF5-8073-F76F-FF04F53970E1}"/>
                  </a:ext>
                </a:extLst>
              </p:cNvPr>
              <p:cNvSpPr/>
              <p:nvPr/>
            </p:nvSpPr>
            <p:spPr>
              <a:xfrm>
                <a:off x="4709815" y="4338413"/>
                <a:ext cx="14629" cy="12251"/>
              </a:xfrm>
              <a:custGeom>
                <a:avLst/>
                <a:gdLst>
                  <a:gd name="connsiteX0" fmla="*/ 3657 w 14629"/>
                  <a:gd name="connsiteY0" fmla="*/ 0 h 12251"/>
                  <a:gd name="connsiteX1" fmla="*/ 0 w 14629"/>
                  <a:gd name="connsiteY1" fmla="*/ 3840 h 12251"/>
                  <a:gd name="connsiteX2" fmla="*/ 0 w 14629"/>
                  <a:gd name="connsiteY2" fmla="*/ 6583 h 12251"/>
                  <a:gd name="connsiteX3" fmla="*/ 3109 w 14629"/>
                  <a:gd name="connsiteY3" fmla="*/ 10240 h 12251"/>
                  <a:gd name="connsiteX4" fmla="*/ 7315 w 14629"/>
                  <a:gd name="connsiteY4" fmla="*/ 10972 h 12251"/>
                  <a:gd name="connsiteX5" fmla="*/ 10789 w 14629"/>
                  <a:gd name="connsiteY5" fmla="*/ 12252 h 12251"/>
                  <a:gd name="connsiteX6" fmla="*/ 14263 w 14629"/>
                  <a:gd name="connsiteY6" fmla="*/ 11703 h 12251"/>
                  <a:gd name="connsiteX7" fmla="*/ 14629 w 14629"/>
                  <a:gd name="connsiteY7" fmla="*/ 8229 h 12251"/>
                  <a:gd name="connsiteX8" fmla="*/ 12069 w 14629"/>
                  <a:gd name="connsiteY8" fmla="*/ 6217 h 12251"/>
                  <a:gd name="connsiteX9" fmla="*/ 8412 w 14629"/>
                  <a:gd name="connsiteY9" fmla="*/ 5486 h 12251"/>
                  <a:gd name="connsiteX10" fmla="*/ 5486 w 14629"/>
                  <a:gd name="connsiteY10" fmla="*/ 3292 h 12251"/>
                  <a:gd name="connsiteX11" fmla="*/ 3657 w 14629"/>
                  <a:gd name="connsiteY11" fmla="*/ 0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29" h="12251">
                    <a:moveTo>
                      <a:pt x="3657" y="0"/>
                    </a:moveTo>
                    <a:lnTo>
                      <a:pt x="0" y="3840"/>
                    </a:lnTo>
                    <a:lnTo>
                      <a:pt x="0" y="6583"/>
                    </a:lnTo>
                    <a:lnTo>
                      <a:pt x="3109" y="10240"/>
                    </a:lnTo>
                    <a:lnTo>
                      <a:pt x="7315" y="10972"/>
                    </a:lnTo>
                    <a:lnTo>
                      <a:pt x="10789" y="12252"/>
                    </a:lnTo>
                    <a:lnTo>
                      <a:pt x="14263" y="11703"/>
                    </a:lnTo>
                    <a:lnTo>
                      <a:pt x="14629" y="8229"/>
                    </a:lnTo>
                    <a:lnTo>
                      <a:pt x="12069" y="6217"/>
                    </a:lnTo>
                    <a:lnTo>
                      <a:pt x="8412" y="5486"/>
                    </a:lnTo>
                    <a:lnTo>
                      <a:pt x="5486" y="3292"/>
                    </a:lnTo>
                    <a:lnTo>
                      <a:pt x="3657" y="0"/>
                    </a:lnTo>
                  </a:path>
                </a:pathLst>
              </a:custGeom>
              <a:grpFill/>
              <a:ln w="4020" cap="flat">
                <a:solidFill>
                  <a:srgbClr val="FFFFFF"/>
                </a:solidFill>
                <a:prstDash val="solid"/>
                <a:miter/>
              </a:ln>
            </p:spPr>
            <p:txBody>
              <a:bodyPr rtlCol="0" anchor="ctr"/>
              <a:lstStyle/>
              <a:p>
                <a:endParaRPr lang="en-GB" sz="1463"/>
              </a:p>
            </p:txBody>
          </p:sp>
          <p:sp>
            <p:nvSpPr>
              <p:cNvPr id="822" name="Freeform: Shape 821">
                <a:extLst>
                  <a:ext uri="{FF2B5EF4-FFF2-40B4-BE49-F238E27FC236}">
                    <a16:creationId xmlns:a16="http://schemas.microsoft.com/office/drawing/2014/main" id="{B2C39A1A-305E-8CCD-3FB2-806CC990BBAE}"/>
                  </a:ext>
                </a:extLst>
              </p:cNvPr>
              <p:cNvSpPr/>
              <p:nvPr/>
            </p:nvSpPr>
            <p:spPr>
              <a:xfrm>
                <a:off x="4726273" y="4349751"/>
                <a:ext cx="8594" cy="5485"/>
              </a:xfrm>
              <a:custGeom>
                <a:avLst/>
                <a:gdLst>
                  <a:gd name="connsiteX0" fmla="*/ 5303 w 8594"/>
                  <a:gd name="connsiteY0" fmla="*/ 0 h 5485"/>
                  <a:gd name="connsiteX1" fmla="*/ 4206 w 8594"/>
                  <a:gd name="connsiteY1" fmla="*/ 366 h 5485"/>
                  <a:gd name="connsiteX2" fmla="*/ 1463 w 8594"/>
                  <a:gd name="connsiteY2" fmla="*/ 3109 h 5485"/>
                  <a:gd name="connsiteX3" fmla="*/ 731 w 8594"/>
                  <a:gd name="connsiteY3" fmla="*/ 3109 h 5485"/>
                  <a:gd name="connsiteX4" fmla="*/ 0 w 8594"/>
                  <a:gd name="connsiteY4" fmla="*/ 3657 h 5485"/>
                  <a:gd name="connsiteX5" fmla="*/ 0 w 8594"/>
                  <a:gd name="connsiteY5" fmla="*/ 5120 h 5485"/>
                  <a:gd name="connsiteX6" fmla="*/ 731 w 8594"/>
                  <a:gd name="connsiteY6" fmla="*/ 5486 h 5485"/>
                  <a:gd name="connsiteX7" fmla="*/ 5303 w 8594"/>
                  <a:gd name="connsiteY7" fmla="*/ 5486 h 5485"/>
                  <a:gd name="connsiteX8" fmla="*/ 8046 w 8594"/>
                  <a:gd name="connsiteY8" fmla="*/ 4023 h 5485"/>
                  <a:gd name="connsiteX9" fmla="*/ 8595 w 8594"/>
                  <a:gd name="connsiteY9" fmla="*/ 2743 h 5485"/>
                  <a:gd name="connsiteX10" fmla="*/ 8595 w 8594"/>
                  <a:gd name="connsiteY10" fmla="*/ 731 h 5485"/>
                  <a:gd name="connsiteX11" fmla="*/ 6949 w 8594"/>
                  <a:gd name="connsiteY11" fmla="*/ 0 h 5485"/>
                  <a:gd name="connsiteX12" fmla="*/ 5303 w 8594"/>
                  <a:gd name="connsiteY12"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94" h="5485">
                    <a:moveTo>
                      <a:pt x="5303" y="0"/>
                    </a:moveTo>
                    <a:lnTo>
                      <a:pt x="4206" y="366"/>
                    </a:lnTo>
                    <a:lnTo>
                      <a:pt x="1463" y="3109"/>
                    </a:lnTo>
                    <a:lnTo>
                      <a:pt x="731" y="3109"/>
                    </a:lnTo>
                    <a:lnTo>
                      <a:pt x="0" y="3657"/>
                    </a:lnTo>
                    <a:lnTo>
                      <a:pt x="0" y="5120"/>
                    </a:lnTo>
                    <a:lnTo>
                      <a:pt x="731" y="5486"/>
                    </a:lnTo>
                    <a:lnTo>
                      <a:pt x="5303" y="5486"/>
                    </a:lnTo>
                    <a:lnTo>
                      <a:pt x="8046" y="4023"/>
                    </a:lnTo>
                    <a:lnTo>
                      <a:pt x="8595" y="2743"/>
                    </a:lnTo>
                    <a:lnTo>
                      <a:pt x="8595" y="731"/>
                    </a:lnTo>
                    <a:lnTo>
                      <a:pt x="6949" y="0"/>
                    </a:lnTo>
                    <a:lnTo>
                      <a:pt x="5303" y="0"/>
                    </a:lnTo>
                    <a:close/>
                  </a:path>
                </a:pathLst>
              </a:custGeom>
              <a:grpFill/>
              <a:ln w="18272" cap="flat">
                <a:noFill/>
                <a:prstDash val="solid"/>
                <a:miter/>
              </a:ln>
            </p:spPr>
            <p:txBody>
              <a:bodyPr rtlCol="0" anchor="ctr"/>
              <a:lstStyle/>
              <a:p>
                <a:endParaRPr lang="en-GB" sz="1463"/>
              </a:p>
            </p:txBody>
          </p:sp>
          <p:sp>
            <p:nvSpPr>
              <p:cNvPr id="823" name="Freeform: Shape 822">
                <a:extLst>
                  <a:ext uri="{FF2B5EF4-FFF2-40B4-BE49-F238E27FC236}">
                    <a16:creationId xmlns:a16="http://schemas.microsoft.com/office/drawing/2014/main" id="{53F585F4-A063-73BB-2774-45BA1B4D52C3}"/>
                  </a:ext>
                </a:extLst>
              </p:cNvPr>
              <p:cNvSpPr/>
              <p:nvPr/>
            </p:nvSpPr>
            <p:spPr>
              <a:xfrm>
                <a:off x="4726273" y="4349751"/>
                <a:ext cx="8594" cy="5485"/>
              </a:xfrm>
              <a:custGeom>
                <a:avLst/>
                <a:gdLst>
                  <a:gd name="connsiteX0" fmla="*/ 8046 w 8594"/>
                  <a:gd name="connsiteY0" fmla="*/ 4023 h 5485"/>
                  <a:gd name="connsiteX1" fmla="*/ 5303 w 8594"/>
                  <a:gd name="connsiteY1" fmla="*/ 5486 h 5485"/>
                  <a:gd name="connsiteX2" fmla="*/ 731 w 8594"/>
                  <a:gd name="connsiteY2" fmla="*/ 5486 h 5485"/>
                  <a:gd name="connsiteX3" fmla="*/ 0 w 8594"/>
                  <a:gd name="connsiteY3" fmla="*/ 5120 h 5485"/>
                  <a:gd name="connsiteX4" fmla="*/ 0 w 8594"/>
                  <a:gd name="connsiteY4" fmla="*/ 3657 h 5485"/>
                  <a:gd name="connsiteX5" fmla="*/ 731 w 8594"/>
                  <a:gd name="connsiteY5" fmla="*/ 3109 h 5485"/>
                  <a:gd name="connsiteX6" fmla="*/ 1463 w 8594"/>
                  <a:gd name="connsiteY6" fmla="*/ 3109 h 5485"/>
                  <a:gd name="connsiteX7" fmla="*/ 4206 w 8594"/>
                  <a:gd name="connsiteY7" fmla="*/ 366 h 5485"/>
                  <a:gd name="connsiteX8" fmla="*/ 5303 w 8594"/>
                  <a:gd name="connsiteY8" fmla="*/ 0 h 5485"/>
                  <a:gd name="connsiteX9" fmla="*/ 6949 w 8594"/>
                  <a:gd name="connsiteY9" fmla="*/ 0 h 5485"/>
                  <a:gd name="connsiteX10" fmla="*/ 8595 w 8594"/>
                  <a:gd name="connsiteY10" fmla="*/ 731 h 5485"/>
                  <a:gd name="connsiteX11" fmla="*/ 8595 w 8594"/>
                  <a:gd name="connsiteY11" fmla="*/ 2743 h 5485"/>
                  <a:gd name="connsiteX12" fmla="*/ 8046 w 8594"/>
                  <a:gd name="connsiteY12" fmla="*/ 4023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94" h="5485">
                    <a:moveTo>
                      <a:pt x="8046" y="4023"/>
                    </a:moveTo>
                    <a:lnTo>
                      <a:pt x="5303" y="5486"/>
                    </a:lnTo>
                    <a:lnTo>
                      <a:pt x="731" y="5486"/>
                    </a:lnTo>
                    <a:lnTo>
                      <a:pt x="0" y="5120"/>
                    </a:lnTo>
                    <a:lnTo>
                      <a:pt x="0" y="3657"/>
                    </a:lnTo>
                    <a:lnTo>
                      <a:pt x="731" y="3109"/>
                    </a:lnTo>
                    <a:lnTo>
                      <a:pt x="1463" y="3109"/>
                    </a:lnTo>
                    <a:lnTo>
                      <a:pt x="4206" y="366"/>
                    </a:lnTo>
                    <a:lnTo>
                      <a:pt x="5303" y="0"/>
                    </a:lnTo>
                    <a:lnTo>
                      <a:pt x="6949" y="0"/>
                    </a:lnTo>
                    <a:lnTo>
                      <a:pt x="8595" y="731"/>
                    </a:lnTo>
                    <a:lnTo>
                      <a:pt x="8595" y="2743"/>
                    </a:lnTo>
                    <a:lnTo>
                      <a:pt x="8046" y="4023"/>
                    </a:lnTo>
                  </a:path>
                </a:pathLst>
              </a:custGeom>
              <a:grpFill/>
              <a:ln w="4020" cap="flat">
                <a:solidFill>
                  <a:srgbClr val="FFFFFF"/>
                </a:solidFill>
                <a:prstDash val="solid"/>
                <a:miter/>
              </a:ln>
            </p:spPr>
            <p:txBody>
              <a:bodyPr rtlCol="0" anchor="ctr"/>
              <a:lstStyle/>
              <a:p>
                <a:endParaRPr lang="en-GB" sz="1463"/>
              </a:p>
            </p:txBody>
          </p:sp>
          <p:sp>
            <p:nvSpPr>
              <p:cNvPr id="824" name="Freeform: Shape 823">
                <a:extLst>
                  <a:ext uri="{FF2B5EF4-FFF2-40B4-BE49-F238E27FC236}">
                    <a16:creationId xmlns:a16="http://schemas.microsoft.com/office/drawing/2014/main" id="{67FED06D-0790-E5E2-A749-54D41E637493}"/>
                  </a:ext>
                </a:extLst>
              </p:cNvPr>
              <p:cNvSpPr/>
              <p:nvPr/>
            </p:nvSpPr>
            <p:spPr>
              <a:xfrm>
                <a:off x="4705061" y="4355237"/>
                <a:ext cx="53578" cy="41144"/>
              </a:xfrm>
              <a:custGeom>
                <a:avLst/>
                <a:gdLst>
                  <a:gd name="connsiteX0" fmla="*/ 53579 w 53578"/>
                  <a:gd name="connsiteY0" fmla="*/ 4389 h 41144"/>
                  <a:gd name="connsiteX1" fmla="*/ 53579 w 53578"/>
                  <a:gd name="connsiteY1" fmla="*/ 15726 h 41144"/>
                  <a:gd name="connsiteX2" fmla="*/ 53213 w 53578"/>
                  <a:gd name="connsiteY2" fmla="*/ 17921 h 41144"/>
                  <a:gd name="connsiteX3" fmla="*/ 44253 w 53578"/>
                  <a:gd name="connsiteY3" fmla="*/ 30173 h 41144"/>
                  <a:gd name="connsiteX4" fmla="*/ 38036 w 53578"/>
                  <a:gd name="connsiteY4" fmla="*/ 34927 h 41144"/>
                  <a:gd name="connsiteX5" fmla="*/ 32001 w 53578"/>
                  <a:gd name="connsiteY5" fmla="*/ 37670 h 41144"/>
                  <a:gd name="connsiteX6" fmla="*/ 18835 w 53578"/>
                  <a:gd name="connsiteY6" fmla="*/ 41144 h 41144"/>
                  <a:gd name="connsiteX7" fmla="*/ 16823 w 53578"/>
                  <a:gd name="connsiteY7" fmla="*/ 40413 h 41144"/>
                  <a:gd name="connsiteX8" fmla="*/ 7314 w 53578"/>
                  <a:gd name="connsiteY8" fmla="*/ 40413 h 41144"/>
                  <a:gd name="connsiteX9" fmla="*/ 3474 w 53578"/>
                  <a:gd name="connsiteY9" fmla="*/ 38767 h 41144"/>
                  <a:gd name="connsiteX10" fmla="*/ 1646 w 53578"/>
                  <a:gd name="connsiteY10" fmla="*/ 36390 h 41144"/>
                  <a:gd name="connsiteX11" fmla="*/ 1646 w 53578"/>
                  <a:gd name="connsiteY11" fmla="*/ 30173 h 41144"/>
                  <a:gd name="connsiteX12" fmla="*/ 731 w 53578"/>
                  <a:gd name="connsiteY12" fmla="*/ 25601 h 41144"/>
                  <a:gd name="connsiteX13" fmla="*/ 731 w 53578"/>
                  <a:gd name="connsiteY13" fmla="*/ 22675 h 41144"/>
                  <a:gd name="connsiteX14" fmla="*/ 0 w 53578"/>
                  <a:gd name="connsiteY14" fmla="*/ 18835 h 41144"/>
                  <a:gd name="connsiteX15" fmla="*/ 0 w 53578"/>
                  <a:gd name="connsiteY15" fmla="*/ 7497 h 41144"/>
                  <a:gd name="connsiteX16" fmla="*/ 1463 w 53578"/>
                  <a:gd name="connsiteY16" fmla="*/ 5486 h 41144"/>
                  <a:gd name="connsiteX17" fmla="*/ 5851 w 53578"/>
                  <a:gd name="connsiteY17" fmla="*/ 3474 h 41144"/>
                  <a:gd name="connsiteX18" fmla="*/ 6949 w 53578"/>
                  <a:gd name="connsiteY18" fmla="*/ 2012 h 41144"/>
                  <a:gd name="connsiteX19" fmla="*/ 11337 w 53578"/>
                  <a:gd name="connsiteY19" fmla="*/ 549 h 41144"/>
                  <a:gd name="connsiteX20" fmla="*/ 16823 w 53578"/>
                  <a:gd name="connsiteY20" fmla="*/ 549 h 41144"/>
                  <a:gd name="connsiteX21" fmla="*/ 19566 w 53578"/>
                  <a:gd name="connsiteY21" fmla="*/ 914 h 41144"/>
                  <a:gd name="connsiteX22" fmla="*/ 25052 w 53578"/>
                  <a:gd name="connsiteY22" fmla="*/ 2560 h 41144"/>
                  <a:gd name="connsiteX23" fmla="*/ 28709 w 53578"/>
                  <a:gd name="connsiteY23" fmla="*/ 2560 h 41144"/>
                  <a:gd name="connsiteX24" fmla="*/ 34927 w 53578"/>
                  <a:gd name="connsiteY24" fmla="*/ 914 h 41144"/>
                  <a:gd name="connsiteX25" fmla="*/ 43522 w 53578"/>
                  <a:gd name="connsiteY25" fmla="*/ 0 h 41144"/>
                  <a:gd name="connsiteX26" fmla="*/ 49007 w 53578"/>
                  <a:gd name="connsiteY26" fmla="*/ 549 h 41144"/>
                  <a:gd name="connsiteX27" fmla="*/ 51202 w 53578"/>
                  <a:gd name="connsiteY27" fmla="*/ 1646 h 41144"/>
                  <a:gd name="connsiteX28" fmla="*/ 52482 w 53578"/>
                  <a:gd name="connsiteY28" fmla="*/ 3474 h 41144"/>
                  <a:gd name="connsiteX29" fmla="*/ 52482 w 53578"/>
                  <a:gd name="connsiteY29" fmla="*/ 4023 h 41144"/>
                  <a:gd name="connsiteX30" fmla="*/ 53579 w 53578"/>
                  <a:gd name="connsiteY30" fmla="*/ 4389 h 4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578" h="41144">
                    <a:moveTo>
                      <a:pt x="53579" y="4389"/>
                    </a:moveTo>
                    <a:lnTo>
                      <a:pt x="53579" y="15726"/>
                    </a:lnTo>
                    <a:lnTo>
                      <a:pt x="53213" y="17921"/>
                    </a:lnTo>
                    <a:lnTo>
                      <a:pt x="44253" y="30173"/>
                    </a:lnTo>
                    <a:lnTo>
                      <a:pt x="38036" y="34927"/>
                    </a:lnTo>
                    <a:lnTo>
                      <a:pt x="32001" y="37670"/>
                    </a:lnTo>
                    <a:lnTo>
                      <a:pt x="18835" y="41144"/>
                    </a:lnTo>
                    <a:lnTo>
                      <a:pt x="16823" y="40413"/>
                    </a:lnTo>
                    <a:lnTo>
                      <a:pt x="7314" y="40413"/>
                    </a:lnTo>
                    <a:lnTo>
                      <a:pt x="3474" y="38767"/>
                    </a:lnTo>
                    <a:lnTo>
                      <a:pt x="1646" y="36390"/>
                    </a:lnTo>
                    <a:lnTo>
                      <a:pt x="1646" y="30173"/>
                    </a:lnTo>
                    <a:lnTo>
                      <a:pt x="731" y="25601"/>
                    </a:lnTo>
                    <a:lnTo>
                      <a:pt x="731" y="22675"/>
                    </a:lnTo>
                    <a:lnTo>
                      <a:pt x="0" y="18835"/>
                    </a:lnTo>
                    <a:lnTo>
                      <a:pt x="0" y="7497"/>
                    </a:lnTo>
                    <a:lnTo>
                      <a:pt x="1463" y="5486"/>
                    </a:lnTo>
                    <a:lnTo>
                      <a:pt x="5851" y="3474"/>
                    </a:lnTo>
                    <a:lnTo>
                      <a:pt x="6949" y="2012"/>
                    </a:lnTo>
                    <a:lnTo>
                      <a:pt x="11337" y="549"/>
                    </a:lnTo>
                    <a:lnTo>
                      <a:pt x="16823" y="549"/>
                    </a:lnTo>
                    <a:lnTo>
                      <a:pt x="19566" y="914"/>
                    </a:lnTo>
                    <a:lnTo>
                      <a:pt x="25052" y="2560"/>
                    </a:lnTo>
                    <a:lnTo>
                      <a:pt x="28709" y="2560"/>
                    </a:lnTo>
                    <a:lnTo>
                      <a:pt x="34927" y="914"/>
                    </a:lnTo>
                    <a:lnTo>
                      <a:pt x="43522" y="0"/>
                    </a:lnTo>
                    <a:lnTo>
                      <a:pt x="49007" y="549"/>
                    </a:lnTo>
                    <a:lnTo>
                      <a:pt x="51202" y="1646"/>
                    </a:lnTo>
                    <a:lnTo>
                      <a:pt x="52482" y="3474"/>
                    </a:lnTo>
                    <a:lnTo>
                      <a:pt x="52482" y="4023"/>
                    </a:lnTo>
                    <a:lnTo>
                      <a:pt x="53579" y="4389"/>
                    </a:lnTo>
                    <a:close/>
                  </a:path>
                </a:pathLst>
              </a:custGeom>
              <a:grpFill/>
              <a:ln w="18272" cap="flat">
                <a:noFill/>
                <a:prstDash val="solid"/>
                <a:miter/>
              </a:ln>
            </p:spPr>
            <p:txBody>
              <a:bodyPr rtlCol="0" anchor="ctr"/>
              <a:lstStyle/>
              <a:p>
                <a:endParaRPr lang="en-GB" sz="1463"/>
              </a:p>
            </p:txBody>
          </p:sp>
          <p:sp>
            <p:nvSpPr>
              <p:cNvPr id="825" name="Freeform: Shape 824">
                <a:extLst>
                  <a:ext uri="{FF2B5EF4-FFF2-40B4-BE49-F238E27FC236}">
                    <a16:creationId xmlns:a16="http://schemas.microsoft.com/office/drawing/2014/main" id="{A048695A-FBF8-24EF-8AA8-D4A5E98DF3C2}"/>
                  </a:ext>
                </a:extLst>
              </p:cNvPr>
              <p:cNvSpPr/>
              <p:nvPr/>
            </p:nvSpPr>
            <p:spPr>
              <a:xfrm>
                <a:off x="4705061" y="4355237"/>
                <a:ext cx="53578" cy="41144"/>
              </a:xfrm>
              <a:custGeom>
                <a:avLst/>
                <a:gdLst>
                  <a:gd name="connsiteX0" fmla="*/ 53579 w 53578"/>
                  <a:gd name="connsiteY0" fmla="*/ 4389 h 41144"/>
                  <a:gd name="connsiteX1" fmla="*/ 53579 w 53578"/>
                  <a:gd name="connsiteY1" fmla="*/ 15726 h 41144"/>
                  <a:gd name="connsiteX2" fmla="*/ 53213 w 53578"/>
                  <a:gd name="connsiteY2" fmla="*/ 17921 h 41144"/>
                  <a:gd name="connsiteX3" fmla="*/ 44253 w 53578"/>
                  <a:gd name="connsiteY3" fmla="*/ 30173 h 41144"/>
                  <a:gd name="connsiteX4" fmla="*/ 38036 w 53578"/>
                  <a:gd name="connsiteY4" fmla="*/ 34927 h 41144"/>
                  <a:gd name="connsiteX5" fmla="*/ 32001 w 53578"/>
                  <a:gd name="connsiteY5" fmla="*/ 37670 h 41144"/>
                  <a:gd name="connsiteX6" fmla="*/ 18835 w 53578"/>
                  <a:gd name="connsiteY6" fmla="*/ 41144 h 41144"/>
                  <a:gd name="connsiteX7" fmla="*/ 16823 w 53578"/>
                  <a:gd name="connsiteY7" fmla="*/ 40413 h 41144"/>
                  <a:gd name="connsiteX8" fmla="*/ 7314 w 53578"/>
                  <a:gd name="connsiteY8" fmla="*/ 40413 h 41144"/>
                  <a:gd name="connsiteX9" fmla="*/ 3474 w 53578"/>
                  <a:gd name="connsiteY9" fmla="*/ 38767 h 41144"/>
                  <a:gd name="connsiteX10" fmla="*/ 1646 w 53578"/>
                  <a:gd name="connsiteY10" fmla="*/ 36390 h 41144"/>
                  <a:gd name="connsiteX11" fmla="*/ 1646 w 53578"/>
                  <a:gd name="connsiteY11" fmla="*/ 30173 h 41144"/>
                  <a:gd name="connsiteX12" fmla="*/ 731 w 53578"/>
                  <a:gd name="connsiteY12" fmla="*/ 25601 h 41144"/>
                  <a:gd name="connsiteX13" fmla="*/ 731 w 53578"/>
                  <a:gd name="connsiteY13" fmla="*/ 22675 h 41144"/>
                  <a:gd name="connsiteX14" fmla="*/ 0 w 53578"/>
                  <a:gd name="connsiteY14" fmla="*/ 18835 h 41144"/>
                  <a:gd name="connsiteX15" fmla="*/ 0 w 53578"/>
                  <a:gd name="connsiteY15" fmla="*/ 7497 h 41144"/>
                  <a:gd name="connsiteX16" fmla="*/ 1463 w 53578"/>
                  <a:gd name="connsiteY16" fmla="*/ 5486 h 41144"/>
                  <a:gd name="connsiteX17" fmla="*/ 5851 w 53578"/>
                  <a:gd name="connsiteY17" fmla="*/ 3474 h 41144"/>
                  <a:gd name="connsiteX18" fmla="*/ 6949 w 53578"/>
                  <a:gd name="connsiteY18" fmla="*/ 2012 h 41144"/>
                  <a:gd name="connsiteX19" fmla="*/ 11337 w 53578"/>
                  <a:gd name="connsiteY19" fmla="*/ 549 h 41144"/>
                  <a:gd name="connsiteX20" fmla="*/ 16823 w 53578"/>
                  <a:gd name="connsiteY20" fmla="*/ 549 h 41144"/>
                  <a:gd name="connsiteX21" fmla="*/ 19566 w 53578"/>
                  <a:gd name="connsiteY21" fmla="*/ 914 h 41144"/>
                  <a:gd name="connsiteX22" fmla="*/ 25052 w 53578"/>
                  <a:gd name="connsiteY22" fmla="*/ 2560 h 41144"/>
                  <a:gd name="connsiteX23" fmla="*/ 28709 w 53578"/>
                  <a:gd name="connsiteY23" fmla="*/ 2560 h 41144"/>
                  <a:gd name="connsiteX24" fmla="*/ 34927 w 53578"/>
                  <a:gd name="connsiteY24" fmla="*/ 914 h 41144"/>
                  <a:gd name="connsiteX25" fmla="*/ 43522 w 53578"/>
                  <a:gd name="connsiteY25" fmla="*/ 0 h 41144"/>
                  <a:gd name="connsiteX26" fmla="*/ 49007 w 53578"/>
                  <a:gd name="connsiteY26" fmla="*/ 549 h 41144"/>
                  <a:gd name="connsiteX27" fmla="*/ 51202 w 53578"/>
                  <a:gd name="connsiteY27" fmla="*/ 1646 h 41144"/>
                  <a:gd name="connsiteX28" fmla="*/ 52482 w 53578"/>
                  <a:gd name="connsiteY28" fmla="*/ 3474 h 41144"/>
                  <a:gd name="connsiteX29" fmla="*/ 52482 w 53578"/>
                  <a:gd name="connsiteY29" fmla="*/ 4023 h 41144"/>
                  <a:gd name="connsiteX30" fmla="*/ 53579 w 53578"/>
                  <a:gd name="connsiteY30" fmla="*/ 4389 h 4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3578" h="41144">
                    <a:moveTo>
                      <a:pt x="53579" y="4389"/>
                    </a:moveTo>
                    <a:lnTo>
                      <a:pt x="53579" y="15726"/>
                    </a:lnTo>
                    <a:lnTo>
                      <a:pt x="53213" y="17921"/>
                    </a:lnTo>
                    <a:lnTo>
                      <a:pt x="44253" y="30173"/>
                    </a:lnTo>
                    <a:lnTo>
                      <a:pt x="38036" y="34927"/>
                    </a:lnTo>
                    <a:lnTo>
                      <a:pt x="32001" y="37670"/>
                    </a:lnTo>
                    <a:lnTo>
                      <a:pt x="18835" y="41144"/>
                    </a:lnTo>
                    <a:lnTo>
                      <a:pt x="16823" y="40413"/>
                    </a:lnTo>
                    <a:lnTo>
                      <a:pt x="7314" y="40413"/>
                    </a:lnTo>
                    <a:lnTo>
                      <a:pt x="3474" y="38767"/>
                    </a:lnTo>
                    <a:lnTo>
                      <a:pt x="1646" y="36390"/>
                    </a:lnTo>
                    <a:lnTo>
                      <a:pt x="1646" y="30173"/>
                    </a:lnTo>
                    <a:lnTo>
                      <a:pt x="731" y="25601"/>
                    </a:lnTo>
                    <a:lnTo>
                      <a:pt x="731" y="22675"/>
                    </a:lnTo>
                    <a:lnTo>
                      <a:pt x="0" y="18835"/>
                    </a:lnTo>
                    <a:lnTo>
                      <a:pt x="0" y="7497"/>
                    </a:lnTo>
                    <a:lnTo>
                      <a:pt x="1463" y="5486"/>
                    </a:lnTo>
                    <a:lnTo>
                      <a:pt x="5851" y="3474"/>
                    </a:lnTo>
                    <a:lnTo>
                      <a:pt x="6949" y="2012"/>
                    </a:lnTo>
                    <a:lnTo>
                      <a:pt x="11337" y="549"/>
                    </a:lnTo>
                    <a:lnTo>
                      <a:pt x="16823" y="549"/>
                    </a:lnTo>
                    <a:lnTo>
                      <a:pt x="19566" y="914"/>
                    </a:lnTo>
                    <a:lnTo>
                      <a:pt x="25052" y="2560"/>
                    </a:lnTo>
                    <a:lnTo>
                      <a:pt x="28709" y="2560"/>
                    </a:lnTo>
                    <a:lnTo>
                      <a:pt x="34927" y="914"/>
                    </a:lnTo>
                    <a:lnTo>
                      <a:pt x="43522" y="0"/>
                    </a:lnTo>
                    <a:lnTo>
                      <a:pt x="49007" y="549"/>
                    </a:lnTo>
                    <a:lnTo>
                      <a:pt x="51202" y="1646"/>
                    </a:lnTo>
                    <a:lnTo>
                      <a:pt x="52482" y="3474"/>
                    </a:lnTo>
                    <a:lnTo>
                      <a:pt x="52482" y="4023"/>
                    </a:lnTo>
                    <a:lnTo>
                      <a:pt x="53579" y="4389"/>
                    </a:lnTo>
                  </a:path>
                </a:pathLst>
              </a:custGeom>
              <a:grpFill/>
              <a:ln w="4020" cap="flat">
                <a:solidFill>
                  <a:srgbClr val="FFFFFF"/>
                </a:solidFill>
                <a:prstDash val="solid"/>
                <a:miter/>
              </a:ln>
            </p:spPr>
            <p:txBody>
              <a:bodyPr rtlCol="0" anchor="ctr"/>
              <a:lstStyle/>
              <a:p>
                <a:endParaRPr lang="en-GB" sz="1463"/>
              </a:p>
            </p:txBody>
          </p:sp>
          <p:sp>
            <p:nvSpPr>
              <p:cNvPr id="826" name="Freeform: Shape 825">
                <a:extLst>
                  <a:ext uri="{FF2B5EF4-FFF2-40B4-BE49-F238E27FC236}">
                    <a16:creationId xmlns:a16="http://schemas.microsoft.com/office/drawing/2014/main" id="{FFA001FA-309E-AFDE-FC46-BEB93E34484E}"/>
                  </a:ext>
                </a:extLst>
              </p:cNvPr>
              <p:cNvSpPr/>
              <p:nvPr/>
            </p:nvSpPr>
            <p:spPr>
              <a:xfrm>
                <a:off x="4690797" y="4351397"/>
                <a:ext cx="14263" cy="17920"/>
              </a:xfrm>
              <a:custGeom>
                <a:avLst/>
                <a:gdLst>
                  <a:gd name="connsiteX0" fmla="*/ 10789 w 14263"/>
                  <a:gd name="connsiteY0" fmla="*/ 366 h 17920"/>
                  <a:gd name="connsiteX1" fmla="*/ 10423 w 14263"/>
                  <a:gd name="connsiteY1" fmla="*/ 914 h 17920"/>
                  <a:gd name="connsiteX2" fmla="*/ 6766 w 14263"/>
                  <a:gd name="connsiteY2" fmla="*/ 2012 h 17920"/>
                  <a:gd name="connsiteX3" fmla="*/ 4937 w 14263"/>
                  <a:gd name="connsiteY3" fmla="*/ 3109 h 17920"/>
                  <a:gd name="connsiteX4" fmla="*/ 4389 w 14263"/>
                  <a:gd name="connsiteY4" fmla="*/ 4389 h 17920"/>
                  <a:gd name="connsiteX5" fmla="*/ 4023 w 14263"/>
                  <a:gd name="connsiteY5" fmla="*/ 6766 h 17920"/>
                  <a:gd name="connsiteX6" fmla="*/ 549 w 14263"/>
                  <a:gd name="connsiteY6" fmla="*/ 10240 h 17920"/>
                  <a:gd name="connsiteX7" fmla="*/ 0 w 14263"/>
                  <a:gd name="connsiteY7" fmla="*/ 12435 h 17920"/>
                  <a:gd name="connsiteX8" fmla="*/ 0 w 14263"/>
                  <a:gd name="connsiteY8" fmla="*/ 14080 h 17920"/>
                  <a:gd name="connsiteX9" fmla="*/ 2012 w 14263"/>
                  <a:gd name="connsiteY9" fmla="*/ 15543 h 17920"/>
                  <a:gd name="connsiteX10" fmla="*/ 2012 w 14263"/>
                  <a:gd name="connsiteY10" fmla="*/ 17921 h 17920"/>
                  <a:gd name="connsiteX11" fmla="*/ 5303 w 14263"/>
                  <a:gd name="connsiteY11" fmla="*/ 17555 h 17920"/>
                  <a:gd name="connsiteX12" fmla="*/ 10423 w 14263"/>
                  <a:gd name="connsiteY12" fmla="*/ 12435 h 17920"/>
                  <a:gd name="connsiteX13" fmla="*/ 10789 w 14263"/>
                  <a:gd name="connsiteY13" fmla="*/ 11337 h 17920"/>
                  <a:gd name="connsiteX14" fmla="*/ 14263 w 14263"/>
                  <a:gd name="connsiteY14" fmla="*/ 8229 h 17920"/>
                  <a:gd name="connsiteX15" fmla="*/ 14263 w 14263"/>
                  <a:gd name="connsiteY15" fmla="*/ 7314 h 17920"/>
                  <a:gd name="connsiteX16" fmla="*/ 13532 w 14263"/>
                  <a:gd name="connsiteY16" fmla="*/ 6766 h 17920"/>
                  <a:gd name="connsiteX17" fmla="*/ 13166 w 14263"/>
                  <a:gd name="connsiteY17" fmla="*/ 5120 h 17920"/>
                  <a:gd name="connsiteX18" fmla="*/ 8777 w 14263"/>
                  <a:gd name="connsiteY18" fmla="*/ 5851 h 17920"/>
                  <a:gd name="connsiteX19" fmla="*/ 9143 w 14263"/>
                  <a:gd name="connsiteY19" fmla="*/ 4389 h 17920"/>
                  <a:gd name="connsiteX20" fmla="*/ 10423 w 14263"/>
                  <a:gd name="connsiteY20" fmla="*/ 3109 h 17920"/>
                  <a:gd name="connsiteX21" fmla="*/ 14263 w 14263"/>
                  <a:gd name="connsiteY21" fmla="*/ 914 h 17920"/>
                  <a:gd name="connsiteX22" fmla="*/ 13898 w 14263"/>
                  <a:gd name="connsiteY22" fmla="*/ 0 h 17920"/>
                  <a:gd name="connsiteX23" fmla="*/ 10789 w 14263"/>
                  <a:gd name="connsiteY23" fmla="*/ 366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263" h="17920">
                    <a:moveTo>
                      <a:pt x="10789" y="366"/>
                    </a:moveTo>
                    <a:lnTo>
                      <a:pt x="10423" y="914"/>
                    </a:lnTo>
                    <a:lnTo>
                      <a:pt x="6766" y="2012"/>
                    </a:lnTo>
                    <a:lnTo>
                      <a:pt x="4937" y="3109"/>
                    </a:lnTo>
                    <a:lnTo>
                      <a:pt x="4389" y="4389"/>
                    </a:lnTo>
                    <a:lnTo>
                      <a:pt x="4023" y="6766"/>
                    </a:lnTo>
                    <a:lnTo>
                      <a:pt x="549" y="10240"/>
                    </a:lnTo>
                    <a:lnTo>
                      <a:pt x="0" y="12435"/>
                    </a:lnTo>
                    <a:lnTo>
                      <a:pt x="0" y="14080"/>
                    </a:lnTo>
                    <a:lnTo>
                      <a:pt x="2012" y="15543"/>
                    </a:lnTo>
                    <a:lnTo>
                      <a:pt x="2012" y="17921"/>
                    </a:lnTo>
                    <a:lnTo>
                      <a:pt x="5303" y="17555"/>
                    </a:lnTo>
                    <a:lnTo>
                      <a:pt x="10423" y="12435"/>
                    </a:lnTo>
                    <a:lnTo>
                      <a:pt x="10789" y="11337"/>
                    </a:lnTo>
                    <a:lnTo>
                      <a:pt x="14263" y="8229"/>
                    </a:lnTo>
                    <a:lnTo>
                      <a:pt x="14263" y="7314"/>
                    </a:lnTo>
                    <a:lnTo>
                      <a:pt x="13532" y="6766"/>
                    </a:lnTo>
                    <a:lnTo>
                      <a:pt x="13166" y="5120"/>
                    </a:lnTo>
                    <a:lnTo>
                      <a:pt x="8777" y="5851"/>
                    </a:lnTo>
                    <a:lnTo>
                      <a:pt x="9143" y="4389"/>
                    </a:lnTo>
                    <a:lnTo>
                      <a:pt x="10423" y="3109"/>
                    </a:lnTo>
                    <a:lnTo>
                      <a:pt x="14263" y="914"/>
                    </a:lnTo>
                    <a:lnTo>
                      <a:pt x="13898" y="0"/>
                    </a:lnTo>
                    <a:lnTo>
                      <a:pt x="10789" y="366"/>
                    </a:lnTo>
                    <a:close/>
                  </a:path>
                </a:pathLst>
              </a:custGeom>
              <a:grpFill/>
              <a:ln w="18272" cap="flat">
                <a:noFill/>
                <a:prstDash val="solid"/>
                <a:miter/>
              </a:ln>
            </p:spPr>
            <p:txBody>
              <a:bodyPr rtlCol="0" anchor="ctr"/>
              <a:lstStyle/>
              <a:p>
                <a:endParaRPr lang="en-GB" sz="1463"/>
              </a:p>
            </p:txBody>
          </p:sp>
          <p:sp>
            <p:nvSpPr>
              <p:cNvPr id="827" name="Freeform: Shape 826">
                <a:extLst>
                  <a:ext uri="{FF2B5EF4-FFF2-40B4-BE49-F238E27FC236}">
                    <a16:creationId xmlns:a16="http://schemas.microsoft.com/office/drawing/2014/main" id="{6BB6ED3B-ED7A-F809-8A23-F22FB8CBADFD}"/>
                  </a:ext>
                </a:extLst>
              </p:cNvPr>
              <p:cNvSpPr/>
              <p:nvPr/>
            </p:nvSpPr>
            <p:spPr>
              <a:xfrm>
                <a:off x="4690797" y="4351397"/>
                <a:ext cx="14263" cy="17920"/>
              </a:xfrm>
              <a:custGeom>
                <a:avLst/>
                <a:gdLst>
                  <a:gd name="connsiteX0" fmla="*/ 14263 w 14263"/>
                  <a:gd name="connsiteY0" fmla="*/ 7314 h 17920"/>
                  <a:gd name="connsiteX1" fmla="*/ 14263 w 14263"/>
                  <a:gd name="connsiteY1" fmla="*/ 8229 h 17920"/>
                  <a:gd name="connsiteX2" fmla="*/ 10972 w 14263"/>
                  <a:gd name="connsiteY2" fmla="*/ 11337 h 17920"/>
                  <a:gd name="connsiteX3" fmla="*/ 10423 w 14263"/>
                  <a:gd name="connsiteY3" fmla="*/ 12435 h 17920"/>
                  <a:gd name="connsiteX4" fmla="*/ 5486 w 14263"/>
                  <a:gd name="connsiteY4" fmla="*/ 17555 h 17920"/>
                  <a:gd name="connsiteX5" fmla="*/ 2012 w 14263"/>
                  <a:gd name="connsiteY5" fmla="*/ 17921 h 17920"/>
                  <a:gd name="connsiteX6" fmla="*/ 2012 w 14263"/>
                  <a:gd name="connsiteY6" fmla="*/ 15543 h 17920"/>
                  <a:gd name="connsiteX7" fmla="*/ 0 w 14263"/>
                  <a:gd name="connsiteY7" fmla="*/ 14080 h 17920"/>
                  <a:gd name="connsiteX8" fmla="*/ 0 w 14263"/>
                  <a:gd name="connsiteY8" fmla="*/ 12435 h 17920"/>
                  <a:gd name="connsiteX9" fmla="*/ 549 w 14263"/>
                  <a:gd name="connsiteY9" fmla="*/ 10240 h 17920"/>
                  <a:gd name="connsiteX10" fmla="*/ 4023 w 14263"/>
                  <a:gd name="connsiteY10" fmla="*/ 6766 h 17920"/>
                  <a:gd name="connsiteX11" fmla="*/ 4389 w 14263"/>
                  <a:gd name="connsiteY11" fmla="*/ 4389 h 17920"/>
                  <a:gd name="connsiteX12" fmla="*/ 4937 w 14263"/>
                  <a:gd name="connsiteY12" fmla="*/ 3109 h 17920"/>
                  <a:gd name="connsiteX13" fmla="*/ 6766 w 14263"/>
                  <a:gd name="connsiteY13" fmla="*/ 2012 h 17920"/>
                  <a:gd name="connsiteX14" fmla="*/ 10423 w 14263"/>
                  <a:gd name="connsiteY14" fmla="*/ 914 h 17920"/>
                  <a:gd name="connsiteX15" fmla="*/ 10972 w 14263"/>
                  <a:gd name="connsiteY15" fmla="*/ 366 h 17920"/>
                  <a:gd name="connsiteX16" fmla="*/ 13898 w 14263"/>
                  <a:gd name="connsiteY16" fmla="*/ 0 h 17920"/>
                  <a:gd name="connsiteX17" fmla="*/ 14263 w 14263"/>
                  <a:gd name="connsiteY17" fmla="*/ 914 h 17920"/>
                  <a:gd name="connsiteX18" fmla="*/ 10423 w 14263"/>
                  <a:gd name="connsiteY18" fmla="*/ 3109 h 17920"/>
                  <a:gd name="connsiteX19" fmla="*/ 9143 w 14263"/>
                  <a:gd name="connsiteY19" fmla="*/ 4389 h 17920"/>
                  <a:gd name="connsiteX20" fmla="*/ 8777 w 14263"/>
                  <a:gd name="connsiteY20" fmla="*/ 5851 h 17920"/>
                  <a:gd name="connsiteX21" fmla="*/ 13166 w 14263"/>
                  <a:gd name="connsiteY21" fmla="*/ 5120 h 17920"/>
                  <a:gd name="connsiteX22" fmla="*/ 13715 w 14263"/>
                  <a:gd name="connsiteY22" fmla="*/ 6766 h 17920"/>
                  <a:gd name="connsiteX23" fmla="*/ 14263 w 14263"/>
                  <a:gd name="connsiteY23" fmla="*/ 7314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263" h="17920">
                    <a:moveTo>
                      <a:pt x="14263" y="7314"/>
                    </a:moveTo>
                    <a:lnTo>
                      <a:pt x="14263" y="8229"/>
                    </a:lnTo>
                    <a:lnTo>
                      <a:pt x="10972" y="11337"/>
                    </a:lnTo>
                    <a:lnTo>
                      <a:pt x="10423" y="12435"/>
                    </a:lnTo>
                    <a:lnTo>
                      <a:pt x="5486" y="17555"/>
                    </a:lnTo>
                    <a:lnTo>
                      <a:pt x="2012" y="17921"/>
                    </a:lnTo>
                    <a:lnTo>
                      <a:pt x="2012" y="15543"/>
                    </a:lnTo>
                    <a:lnTo>
                      <a:pt x="0" y="14080"/>
                    </a:lnTo>
                    <a:lnTo>
                      <a:pt x="0" y="12435"/>
                    </a:lnTo>
                    <a:lnTo>
                      <a:pt x="549" y="10240"/>
                    </a:lnTo>
                    <a:lnTo>
                      <a:pt x="4023" y="6766"/>
                    </a:lnTo>
                    <a:lnTo>
                      <a:pt x="4389" y="4389"/>
                    </a:lnTo>
                    <a:lnTo>
                      <a:pt x="4937" y="3109"/>
                    </a:lnTo>
                    <a:lnTo>
                      <a:pt x="6766" y="2012"/>
                    </a:lnTo>
                    <a:lnTo>
                      <a:pt x="10423" y="914"/>
                    </a:lnTo>
                    <a:lnTo>
                      <a:pt x="10972" y="366"/>
                    </a:lnTo>
                    <a:lnTo>
                      <a:pt x="13898" y="0"/>
                    </a:lnTo>
                    <a:lnTo>
                      <a:pt x="14263" y="914"/>
                    </a:lnTo>
                    <a:lnTo>
                      <a:pt x="10423" y="3109"/>
                    </a:lnTo>
                    <a:lnTo>
                      <a:pt x="9143" y="4389"/>
                    </a:lnTo>
                    <a:lnTo>
                      <a:pt x="8777" y="5851"/>
                    </a:lnTo>
                    <a:lnTo>
                      <a:pt x="13166" y="5120"/>
                    </a:lnTo>
                    <a:lnTo>
                      <a:pt x="13715" y="6766"/>
                    </a:lnTo>
                    <a:lnTo>
                      <a:pt x="14263" y="7314"/>
                    </a:lnTo>
                  </a:path>
                </a:pathLst>
              </a:custGeom>
              <a:grpFill/>
              <a:ln w="4020" cap="flat">
                <a:solidFill>
                  <a:srgbClr val="FFFFFF"/>
                </a:solidFill>
                <a:prstDash val="solid"/>
                <a:miter/>
              </a:ln>
            </p:spPr>
            <p:txBody>
              <a:bodyPr rtlCol="0" anchor="ctr"/>
              <a:lstStyle/>
              <a:p>
                <a:endParaRPr lang="en-GB" sz="1463"/>
              </a:p>
            </p:txBody>
          </p:sp>
          <p:sp>
            <p:nvSpPr>
              <p:cNvPr id="828" name="Freeform: Shape 827">
                <a:extLst>
                  <a:ext uri="{FF2B5EF4-FFF2-40B4-BE49-F238E27FC236}">
                    <a16:creationId xmlns:a16="http://schemas.microsoft.com/office/drawing/2014/main" id="{91A431FE-175B-51FD-5711-A3F46C0D033F}"/>
                  </a:ext>
                </a:extLst>
              </p:cNvPr>
              <p:cNvSpPr/>
              <p:nvPr/>
            </p:nvSpPr>
            <p:spPr>
              <a:xfrm>
                <a:off x="4717130" y="4338047"/>
                <a:ext cx="2925" cy="3840"/>
              </a:xfrm>
              <a:custGeom>
                <a:avLst/>
                <a:gdLst>
                  <a:gd name="connsiteX0" fmla="*/ 731 w 2925"/>
                  <a:gd name="connsiteY0" fmla="*/ 549 h 3840"/>
                  <a:gd name="connsiteX1" fmla="*/ 0 w 2925"/>
                  <a:gd name="connsiteY1" fmla="*/ 1280 h 3840"/>
                  <a:gd name="connsiteX2" fmla="*/ 183 w 2925"/>
                  <a:gd name="connsiteY2" fmla="*/ 3474 h 3840"/>
                  <a:gd name="connsiteX3" fmla="*/ 1280 w 2925"/>
                  <a:gd name="connsiteY3" fmla="*/ 3840 h 3840"/>
                  <a:gd name="connsiteX4" fmla="*/ 2743 w 2925"/>
                  <a:gd name="connsiteY4" fmla="*/ 3474 h 3840"/>
                  <a:gd name="connsiteX5" fmla="*/ 2926 w 2925"/>
                  <a:gd name="connsiteY5" fmla="*/ 2743 h 3840"/>
                  <a:gd name="connsiteX6" fmla="*/ 2743 w 2925"/>
                  <a:gd name="connsiteY6" fmla="*/ 0 h 3840"/>
                  <a:gd name="connsiteX7" fmla="*/ 731 w 2925"/>
                  <a:gd name="connsiteY7" fmla="*/ 549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5" h="3840">
                    <a:moveTo>
                      <a:pt x="731" y="549"/>
                    </a:moveTo>
                    <a:lnTo>
                      <a:pt x="0" y="1280"/>
                    </a:lnTo>
                    <a:lnTo>
                      <a:pt x="183" y="3474"/>
                    </a:lnTo>
                    <a:lnTo>
                      <a:pt x="1280" y="3840"/>
                    </a:lnTo>
                    <a:lnTo>
                      <a:pt x="2743" y="3474"/>
                    </a:lnTo>
                    <a:lnTo>
                      <a:pt x="2926" y="2743"/>
                    </a:lnTo>
                    <a:lnTo>
                      <a:pt x="2743" y="0"/>
                    </a:lnTo>
                    <a:lnTo>
                      <a:pt x="731" y="549"/>
                    </a:lnTo>
                    <a:close/>
                  </a:path>
                </a:pathLst>
              </a:custGeom>
              <a:grpFill/>
              <a:ln w="18272" cap="flat">
                <a:noFill/>
                <a:prstDash val="solid"/>
                <a:miter/>
              </a:ln>
            </p:spPr>
            <p:txBody>
              <a:bodyPr rtlCol="0" anchor="ctr"/>
              <a:lstStyle/>
              <a:p>
                <a:endParaRPr lang="en-GB" sz="1463"/>
              </a:p>
            </p:txBody>
          </p:sp>
          <p:sp>
            <p:nvSpPr>
              <p:cNvPr id="829" name="Freeform: Shape 828">
                <a:extLst>
                  <a:ext uri="{FF2B5EF4-FFF2-40B4-BE49-F238E27FC236}">
                    <a16:creationId xmlns:a16="http://schemas.microsoft.com/office/drawing/2014/main" id="{DFB8DB77-1E3A-406B-5A2B-8623B8A39B38}"/>
                  </a:ext>
                </a:extLst>
              </p:cNvPr>
              <p:cNvSpPr/>
              <p:nvPr/>
            </p:nvSpPr>
            <p:spPr>
              <a:xfrm>
                <a:off x="4717130" y="4338047"/>
                <a:ext cx="2925" cy="3840"/>
              </a:xfrm>
              <a:custGeom>
                <a:avLst/>
                <a:gdLst>
                  <a:gd name="connsiteX0" fmla="*/ 2743 w 2925"/>
                  <a:gd name="connsiteY0" fmla="*/ 0 h 3840"/>
                  <a:gd name="connsiteX1" fmla="*/ 2926 w 2925"/>
                  <a:gd name="connsiteY1" fmla="*/ 2743 h 3840"/>
                  <a:gd name="connsiteX2" fmla="*/ 2743 w 2925"/>
                  <a:gd name="connsiteY2" fmla="*/ 3474 h 3840"/>
                  <a:gd name="connsiteX3" fmla="*/ 1280 w 2925"/>
                  <a:gd name="connsiteY3" fmla="*/ 3840 h 3840"/>
                  <a:gd name="connsiteX4" fmla="*/ 183 w 2925"/>
                  <a:gd name="connsiteY4" fmla="*/ 3474 h 3840"/>
                  <a:gd name="connsiteX5" fmla="*/ 0 w 2925"/>
                  <a:gd name="connsiteY5" fmla="*/ 1280 h 3840"/>
                  <a:gd name="connsiteX6" fmla="*/ 731 w 2925"/>
                  <a:gd name="connsiteY6" fmla="*/ 549 h 3840"/>
                  <a:gd name="connsiteX7" fmla="*/ 2743 w 2925"/>
                  <a:gd name="connsiteY7" fmla="*/ 0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5" h="3840">
                    <a:moveTo>
                      <a:pt x="2743" y="0"/>
                    </a:moveTo>
                    <a:lnTo>
                      <a:pt x="2926" y="2743"/>
                    </a:lnTo>
                    <a:lnTo>
                      <a:pt x="2743" y="3474"/>
                    </a:lnTo>
                    <a:lnTo>
                      <a:pt x="1280" y="3840"/>
                    </a:lnTo>
                    <a:lnTo>
                      <a:pt x="183" y="3474"/>
                    </a:lnTo>
                    <a:lnTo>
                      <a:pt x="0" y="1280"/>
                    </a:lnTo>
                    <a:lnTo>
                      <a:pt x="731" y="549"/>
                    </a:lnTo>
                    <a:lnTo>
                      <a:pt x="2743" y="0"/>
                    </a:lnTo>
                  </a:path>
                </a:pathLst>
              </a:custGeom>
              <a:grpFill/>
              <a:ln w="4020" cap="flat">
                <a:solidFill>
                  <a:srgbClr val="FFFFFF"/>
                </a:solidFill>
                <a:prstDash val="solid"/>
                <a:miter/>
              </a:ln>
            </p:spPr>
            <p:txBody>
              <a:bodyPr rtlCol="0" anchor="ctr"/>
              <a:lstStyle/>
              <a:p>
                <a:endParaRPr lang="en-GB" sz="1463"/>
              </a:p>
            </p:txBody>
          </p:sp>
          <p:sp>
            <p:nvSpPr>
              <p:cNvPr id="830" name="Freeform: Shape 829">
                <a:extLst>
                  <a:ext uri="{FF2B5EF4-FFF2-40B4-BE49-F238E27FC236}">
                    <a16:creationId xmlns:a16="http://schemas.microsoft.com/office/drawing/2014/main" id="{F67C724C-A0B1-D7D3-62C8-C16F000813E4}"/>
                  </a:ext>
                </a:extLst>
              </p:cNvPr>
              <p:cNvSpPr/>
              <p:nvPr/>
            </p:nvSpPr>
            <p:spPr>
              <a:xfrm>
                <a:off x="4708535" y="4349751"/>
                <a:ext cx="3291" cy="3108"/>
              </a:xfrm>
              <a:custGeom>
                <a:avLst/>
                <a:gdLst>
                  <a:gd name="connsiteX0" fmla="*/ 0 w 3291"/>
                  <a:gd name="connsiteY0" fmla="*/ 731 h 3108"/>
                  <a:gd name="connsiteX1" fmla="*/ 1097 w 3291"/>
                  <a:gd name="connsiteY1" fmla="*/ 3109 h 3108"/>
                  <a:gd name="connsiteX2" fmla="*/ 3291 w 3291"/>
                  <a:gd name="connsiteY2" fmla="*/ 3109 h 3108"/>
                  <a:gd name="connsiteX3" fmla="*/ 3291 w 3291"/>
                  <a:gd name="connsiteY3" fmla="*/ 1280 h 3108"/>
                  <a:gd name="connsiteX4" fmla="*/ 2377 w 3291"/>
                  <a:gd name="connsiteY4" fmla="*/ 0 h 3108"/>
                  <a:gd name="connsiteX5" fmla="*/ 0 w 3291"/>
                  <a:gd name="connsiteY5" fmla="*/ 731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3108">
                    <a:moveTo>
                      <a:pt x="0" y="731"/>
                    </a:moveTo>
                    <a:lnTo>
                      <a:pt x="1097" y="3109"/>
                    </a:lnTo>
                    <a:lnTo>
                      <a:pt x="3291" y="3109"/>
                    </a:lnTo>
                    <a:lnTo>
                      <a:pt x="3291" y="1280"/>
                    </a:lnTo>
                    <a:lnTo>
                      <a:pt x="2377" y="0"/>
                    </a:lnTo>
                    <a:lnTo>
                      <a:pt x="0" y="731"/>
                    </a:lnTo>
                    <a:close/>
                  </a:path>
                </a:pathLst>
              </a:custGeom>
              <a:grpFill/>
              <a:ln w="18272" cap="flat">
                <a:noFill/>
                <a:prstDash val="solid"/>
                <a:miter/>
              </a:ln>
            </p:spPr>
            <p:txBody>
              <a:bodyPr rtlCol="0" anchor="ctr"/>
              <a:lstStyle/>
              <a:p>
                <a:endParaRPr lang="en-GB" sz="1463"/>
              </a:p>
            </p:txBody>
          </p:sp>
          <p:sp>
            <p:nvSpPr>
              <p:cNvPr id="831" name="Freeform: Shape 830">
                <a:extLst>
                  <a:ext uri="{FF2B5EF4-FFF2-40B4-BE49-F238E27FC236}">
                    <a16:creationId xmlns:a16="http://schemas.microsoft.com/office/drawing/2014/main" id="{37BCB437-0A52-1410-3124-F40C513BE37D}"/>
                  </a:ext>
                </a:extLst>
              </p:cNvPr>
              <p:cNvSpPr/>
              <p:nvPr/>
            </p:nvSpPr>
            <p:spPr>
              <a:xfrm>
                <a:off x="4708535" y="4349751"/>
                <a:ext cx="3291" cy="3108"/>
              </a:xfrm>
              <a:custGeom>
                <a:avLst/>
                <a:gdLst>
                  <a:gd name="connsiteX0" fmla="*/ 2377 w 3291"/>
                  <a:gd name="connsiteY0" fmla="*/ 0 h 3108"/>
                  <a:gd name="connsiteX1" fmla="*/ 3291 w 3291"/>
                  <a:gd name="connsiteY1" fmla="*/ 1280 h 3108"/>
                  <a:gd name="connsiteX2" fmla="*/ 3291 w 3291"/>
                  <a:gd name="connsiteY2" fmla="*/ 3109 h 3108"/>
                  <a:gd name="connsiteX3" fmla="*/ 1097 w 3291"/>
                  <a:gd name="connsiteY3" fmla="*/ 3109 h 3108"/>
                  <a:gd name="connsiteX4" fmla="*/ 0 w 3291"/>
                  <a:gd name="connsiteY4" fmla="*/ 731 h 3108"/>
                  <a:gd name="connsiteX5" fmla="*/ 2377 w 3291"/>
                  <a:gd name="connsiteY5" fmla="*/ 0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91" h="3108">
                    <a:moveTo>
                      <a:pt x="2377" y="0"/>
                    </a:moveTo>
                    <a:lnTo>
                      <a:pt x="3291" y="1280"/>
                    </a:lnTo>
                    <a:lnTo>
                      <a:pt x="3291" y="3109"/>
                    </a:lnTo>
                    <a:lnTo>
                      <a:pt x="1097" y="3109"/>
                    </a:lnTo>
                    <a:lnTo>
                      <a:pt x="0" y="731"/>
                    </a:lnTo>
                    <a:lnTo>
                      <a:pt x="2377" y="0"/>
                    </a:lnTo>
                  </a:path>
                </a:pathLst>
              </a:custGeom>
              <a:grpFill/>
              <a:ln w="4020" cap="flat">
                <a:solidFill>
                  <a:srgbClr val="FFFFFF"/>
                </a:solidFill>
                <a:prstDash val="solid"/>
                <a:miter/>
              </a:ln>
            </p:spPr>
            <p:txBody>
              <a:bodyPr rtlCol="0" anchor="ctr"/>
              <a:lstStyle/>
              <a:p>
                <a:endParaRPr lang="en-GB" sz="1463"/>
              </a:p>
            </p:txBody>
          </p:sp>
          <p:sp>
            <p:nvSpPr>
              <p:cNvPr id="832" name="Freeform: Shape 831">
                <a:extLst>
                  <a:ext uri="{FF2B5EF4-FFF2-40B4-BE49-F238E27FC236}">
                    <a16:creationId xmlns:a16="http://schemas.microsoft.com/office/drawing/2014/main" id="{BF12AC53-BEB6-4725-159B-21F420768B02}"/>
                  </a:ext>
                </a:extLst>
              </p:cNvPr>
              <p:cNvSpPr/>
              <p:nvPr/>
            </p:nvSpPr>
            <p:spPr>
              <a:xfrm>
                <a:off x="5949447" y="2582924"/>
                <a:ext cx="13166" cy="29075"/>
              </a:xfrm>
              <a:custGeom>
                <a:avLst/>
                <a:gdLst>
                  <a:gd name="connsiteX0" fmla="*/ 5851 w 13166"/>
                  <a:gd name="connsiteY0" fmla="*/ 2194 h 29075"/>
                  <a:gd name="connsiteX1" fmla="*/ 2926 w 13166"/>
                  <a:gd name="connsiteY1" fmla="*/ 3657 h 29075"/>
                  <a:gd name="connsiteX2" fmla="*/ 2012 w 13166"/>
                  <a:gd name="connsiteY2" fmla="*/ 5120 h 29075"/>
                  <a:gd name="connsiteX3" fmla="*/ 2926 w 13166"/>
                  <a:gd name="connsiteY3" fmla="*/ 6583 h 29075"/>
                  <a:gd name="connsiteX4" fmla="*/ 3657 w 13166"/>
                  <a:gd name="connsiteY4" fmla="*/ 9326 h 29075"/>
                  <a:gd name="connsiteX5" fmla="*/ 4937 w 13166"/>
                  <a:gd name="connsiteY5" fmla="*/ 11520 h 29075"/>
                  <a:gd name="connsiteX6" fmla="*/ 0 w 13166"/>
                  <a:gd name="connsiteY6" fmla="*/ 15178 h 29075"/>
                  <a:gd name="connsiteX7" fmla="*/ 1097 w 13166"/>
                  <a:gd name="connsiteY7" fmla="*/ 17372 h 29075"/>
                  <a:gd name="connsiteX8" fmla="*/ 3657 w 13166"/>
                  <a:gd name="connsiteY8" fmla="*/ 18286 h 29075"/>
                  <a:gd name="connsiteX9" fmla="*/ 6766 w 13166"/>
                  <a:gd name="connsiteY9" fmla="*/ 16275 h 29075"/>
                  <a:gd name="connsiteX10" fmla="*/ 7863 w 13166"/>
                  <a:gd name="connsiteY10" fmla="*/ 17921 h 29075"/>
                  <a:gd name="connsiteX11" fmla="*/ 7863 w 13166"/>
                  <a:gd name="connsiteY11" fmla="*/ 21212 h 29075"/>
                  <a:gd name="connsiteX12" fmla="*/ 6035 w 13166"/>
                  <a:gd name="connsiteY12" fmla="*/ 29075 h 29075"/>
                  <a:gd name="connsiteX13" fmla="*/ 11703 w 13166"/>
                  <a:gd name="connsiteY13" fmla="*/ 23955 h 29075"/>
                  <a:gd name="connsiteX14" fmla="*/ 11703 w 13166"/>
                  <a:gd name="connsiteY14" fmla="*/ 21029 h 29075"/>
                  <a:gd name="connsiteX15" fmla="*/ 12618 w 13166"/>
                  <a:gd name="connsiteY15" fmla="*/ 17921 h 29075"/>
                  <a:gd name="connsiteX16" fmla="*/ 11886 w 13166"/>
                  <a:gd name="connsiteY16" fmla="*/ 14446 h 29075"/>
                  <a:gd name="connsiteX17" fmla="*/ 12618 w 13166"/>
                  <a:gd name="connsiteY17" fmla="*/ 13349 h 29075"/>
                  <a:gd name="connsiteX18" fmla="*/ 12618 w 13166"/>
                  <a:gd name="connsiteY18" fmla="*/ 10423 h 29075"/>
                  <a:gd name="connsiteX19" fmla="*/ 13166 w 13166"/>
                  <a:gd name="connsiteY19" fmla="*/ 8595 h 29075"/>
                  <a:gd name="connsiteX20" fmla="*/ 8412 w 13166"/>
                  <a:gd name="connsiteY20" fmla="*/ 6583 h 29075"/>
                  <a:gd name="connsiteX21" fmla="*/ 7863 w 13166"/>
                  <a:gd name="connsiteY21" fmla="*/ 549 h 29075"/>
                  <a:gd name="connsiteX22" fmla="*/ 7314 w 13166"/>
                  <a:gd name="connsiteY22" fmla="*/ 0 h 29075"/>
                  <a:gd name="connsiteX23" fmla="*/ 5851 w 13166"/>
                  <a:gd name="connsiteY23" fmla="*/ 2194 h 2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6" h="29075">
                    <a:moveTo>
                      <a:pt x="5851" y="2194"/>
                    </a:moveTo>
                    <a:lnTo>
                      <a:pt x="2926" y="3657"/>
                    </a:lnTo>
                    <a:lnTo>
                      <a:pt x="2012" y="5120"/>
                    </a:lnTo>
                    <a:lnTo>
                      <a:pt x="2926" y="6583"/>
                    </a:lnTo>
                    <a:lnTo>
                      <a:pt x="3657" y="9326"/>
                    </a:lnTo>
                    <a:lnTo>
                      <a:pt x="4937" y="11520"/>
                    </a:lnTo>
                    <a:lnTo>
                      <a:pt x="0" y="15178"/>
                    </a:lnTo>
                    <a:lnTo>
                      <a:pt x="1097" y="17372"/>
                    </a:lnTo>
                    <a:lnTo>
                      <a:pt x="3657" y="18286"/>
                    </a:lnTo>
                    <a:lnTo>
                      <a:pt x="6766" y="16275"/>
                    </a:lnTo>
                    <a:lnTo>
                      <a:pt x="7863" y="17921"/>
                    </a:lnTo>
                    <a:lnTo>
                      <a:pt x="7863" y="21212"/>
                    </a:lnTo>
                    <a:lnTo>
                      <a:pt x="6035" y="29075"/>
                    </a:lnTo>
                    <a:lnTo>
                      <a:pt x="11703" y="23955"/>
                    </a:lnTo>
                    <a:lnTo>
                      <a:pt x="11703" y="21029"/>
                    </a:lnTo>
                    <a:lnTo>
                      <a:pt x="12618" y="17921"/>
                    </a:lnTo>
                    <a:lnTo>
                      <a:pt x="11886" y="14446"/>
                    </a:lnTo>
                    <a:lnTo>
                      <a:pt x="12618" y="13349"/>
                    </a:lnTo>
                    <a:lnTo>
                      <a:pt x="12618" y="10423"/>
                    </a:lnTo>
                    <a:lnTo>
                      <a:pt x="13166" y="8595"/>
                    </a:lnTo>
                    <a:lnTo>
                      <a:pt x="8412" y="6583"/>
                    </a:lnTo>
                    <a:lnTo>
                      <a:pt x="7863" y="549"/>
                    </a:lnTo>
                    <a:lnTo>
                      <a:pt x="7314" y="0"/>
                    </a:lnTo>
                    <a:lnTo>
                      <a:pt x="5851" y="2194"/>
                    </a:lnTo>
                    <a:close/>
                  </a:path>
                </a:pathLst>
              </a:custGeom>
              <a:grpFill/>
              <a:ln w="18272" cap="flat">
                <a:noFill/>
                <a:prstDash val="solid"/>
                <a:miter/>
              </a:ln>
            </p:spPr>
            <p:txBody>
              <a:bodyPr rtlCol="0" anchor="ctr"/>
              <a:lstStyle/>
              <a:p>
                <a:endParaRPr lang="en-GB" sz="1463"/>
              </a:p>
            </p:txBody>
          </p:sp>
          <p:sp>
            <p:nvSpPr>
              <p:cNvPr id="833" name="Freeform: Shape 832">
                <a:extLst>
                  <a:ext uri="{FF2B5EF4-FFF2-40B4-BE49-F238E27FC236}">
                    <a16:creationId xmlns:a16="http://schemas.microsoft.com/office/drawing/2014/main" id="{245494AF-60BA-CDC1-FDFD-642AE41A46E0}"/>
                  </a:ext>
                </a:extLst>
              </p:cNvPr>
              <p:cNvSpPr/>
              <p:nvPr/>
            </p:nvSpPr>
            <p:spPr>
              <a:xfrm>
                <a:off x="5949447" y="2582924"/>
                <a:ext cx="13166" cy="29075"/>
              </a:xfrm>
              <a:custGeom>
                <a:avLst/>
                <a:gdLst>
                  <a:gd name="connsiteX0" fmla="*/ 7863 w 13166"/>
                  <a:gd name="connsiteY0" fmla="*/ 549 h 29075"/>
                  <a:gd name="connsiteX1" fmla="*/ 7314 w 13166"/>
                  <a:gd name="connsiteY1" fmla="*/ 0 h 29075"/>
                  <a:gd name="connsiteX2" fmla="*/ 5851 w 13166"/>
                  <a:gd name="connsiteY2" fmla="*/ 2194 h 29075"/>
                  <a:gd name="connsiteX3" fmla="*/ 2926 w 13166"/>
                  <a:gd name="connsiteY3" fmla="*/ 3657 h 29075"/>
                  <a:gd name="connsiteX4" fmla="*/ 1828 w 13166"/>
                  <a:gd name="connsiteY4" fmla="*/ 5120 h 29075"/>
                  <a:gd name="connsiteX5" fmla="*/ 2926 w 13166"/>
                  <a:gd name="connsiteY5" fmla="*/ 6583 h 29075"/>
                  <a:gd name="connsiteX6" fmla="*/ 3657 w 13166"/>
                  <a:gd name="connsiteY6" fmla="*/ 9326 h 29075"/>
                  <a:gd name="connsiteX7" fmla="*/ 4937 w 13166"/>
                  <a:gd name="connsiteY7" fmla="*/ 11520 h 29075"/>
                  <a:gd name="connsiteX8" fmla="*/ 0 w 13166"/>
                  <a:gd name="connsiteY8" fmla="*/ 15178 h 29075"/>
                  <a:gd name="connsiteX9" fmla="*/ 1097 w 13166"/>
                  <a:gd name="connsiteY9" fmla="*/ 17372 h 29075"/>
                  <a:gd name="connsiteX10" fmla="*/ 3657 w 13166"/>
                  <a:gd name="connsiteY10" fmla="*/ 18286 h 29075"/>
                  <a:gd name="connsiteX11" fmla="*/ 6583 w 13166"/>
                  <a:gd name="connsiteY11" fmla="*/ 16275 h 29075"/>
                  <a:gd name="connsiteX12" fmla="*/ 7863 w 13166"/>
                  <a:gd name="connsiteY12" fmla="*/ 17921 h 29075"/>
                  <a:gd name="connsiteX13" fmla="*/ 7863 w 13166"/>
                  <a:gd name="connsiteY13" fmla="*/ 21212 h 29075"/>
                  <a:gd name="connsiteX14" fmla="*/ 6035 w 13166"/>
                  <a:gd name="connsiteY14" fmla="*/ 29075 h 29075"/>
                  <a:gd name="connsiteX15" fmla="*/ 11703 w 13166"/>
                  <a:gd name="connsiteY15" fmla="*/ 23955 h 29075"/>
                  <a:gd name="connsiteX16" fmla="*/ 11703 w 13166"/>
                  <a:gd name="connsiteY16" fmla="*/ 21029 h 29075"/>
                  <a:gd name="connsiteX17" fmla="*/ 12618 w 13166"/>
                  <a:gd name="connsiteY17" fmla="*/ 17921 h 29075"/>
                  <a:gd name="connsiteX18" fmla="*/ 11886 w 13166"/>
                  <a:gd name="connsiteY18" fmla="*/ 14446 h 29075"/>
                  <a:gd name="connsiteX19" fmla="*/ 12618 w 13166"/>
                  <a:gd name="connsiteY19" fmla="*/ 13349 h 29075"/>
                  <a:gd name="connsiteX20" fmla="*/ 12618 w 13166"/>
                  <a:gd name="connsiteY20" fmla="*/ 10423 h 29075"/>
                  <a:gd name="connsiteX21" fmla="*/ 13166 w 13166"/>
                  <a:gd name="connsiteY21" fmla="*/ 8777 h 29075"/>
                  <a:gd name="connsiteX22" fmla="*/ 8412 w 13166"/>
                  <a:gd name="connsiteY22" fmla="*/ 6583 h 29075"/>
                  <a:gd name="connsiteX23" fmla="*/ 7863 w 13166"/>
                  <a:gd name="connsiteY23" fmla="*/ 549 h 2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66" h="29075">
                    <a:moveTo>
                      <a:pt x="7863" y="549"/>
                    </a:moveTo>
                    <a:lnTo>
                      <a:pt x="7314" y="0"/>
                    </a:lnTo>
                    <a:lnTo>
                      <a:pt x="5851" y="2194"/>
                    </a:lnTo>
                    <a:lnTo>
                      <a:pt x="2926" y="3657"/>
                    </a:lnTo>
                    <a:lnTo>
                      <a:pt x="1828" y="5120"/>
                    </a:lnTo>
                    <a:lnTo>
                      <a:pt x="2926" y="6583"/>
                    </a:lnTo>
                    <a:lnTo>
                      <a:pt x="3657" y="9326"/>
                    </a:lnTo>
                    <a:lnTo>
                      <a:pt x="4937" y="11520"/>
                    </a:lnTo>
                    <a:lnTo>
                      <a:pt x="0" y="15178"/>
                    </a:lnTo>
                    <a:lnTo>
                      <a:pt x="1097" y="17372"/>
                    </a:lnTo>
                    <a:lnTo>
                      <a:pt x="3657" y="18286"/>
                    </a:lnTo>
                    <a:lnTo>
                      <a:pt x="6583" y="16275"/>
                    </a:lnTo>
                    <a:lnTo>
                      <a:pt x="7863" y="17921"/>
                    </a:lnTo>
                    <a:lnTo>
                      <a:pt x="7863" y="21212"/>
                    </a:lnTo>
                    <a:lnTo>
                      <a:pt x="6035" y="29075"/>
                    </a:lnTo>
                    <a:lnTo>
                      <a:pt x="11703" y="23955"/>
                    </a:lnTo>
                    <a:lnTo>
                      <a:pt x="11703" y="21029"/>
                    </a:lnTo>
                    <a:lnTo>
                      <a:pt x="12618" y="17921"/>
                    </a:lnTo>
                    <a:lnTo>
                      <a:pt x="11886" y="14446"/>
                    </a:lnTo>
                    <a:lnTo>
                      <a:pt x="12618" y="13349"/>
                    </a:lnTo>
                    <a:lnTo>
                      <a:pt x="12618" y="10423"/>
                    </a:lnTo>
                    <a:lnTo>
                      <a:pt x="13166" y="8777"/>
                    </a:lnTo>
                    <a:lnTo>
                      <a:pt x="8412" y="6583"/>
                    </a:lnTo>
                    <a:lnTo>
                      <a:pt x="7863" y="549"/>
                    </a:lnTo>
                  </a:path>
                </a:pathLst>
              </a:custGeom>
              <a:grpFill/>
              <a:ln w="4020" cap="flat">
                <a:solidFill>
                  <a:srgbClr val="FFFFFF"/>
                </a:solidFill>
                <a:prstDash val="solid"/>
                <a:miter/>
              </a:ln>
            </p:spPr>
            <p:txBody>
              <a:bodyPr rtlCol="0" anchor="ctr"/>
              <a:lstStyle/>
              <a:p>
                <a:endParaRPr lang="en-GB" sz="1463"/>
              </a:p>
            </p:txBody>
          </p:sp>
          <p:sp>
            <p:nvSpPr>
              <p:cNvPr id="834" name="Freeform: Shape 833">
                <a:extLst>
                  <a:ext uri="{FF2B5EF4-FFF2-40B4-BE49-F238E27FC236}">
                    <a16:creationId xmlns:a16="http://schemas.microsoft.com/office/drawing/2014/main" id="{92009067-7887-5A53-8386-8A5C76D51792}"/>
                  </a:ext>
                </a:extLst>
              </p:cNvPr>
              <p:cNvSpPr/>
              <p:nvPr/>
            </p:nvSpPr>
            <p:spPr>
              <a:xfrm>
                <a:off x="5811568" y="2665944"/>
                <a:ext cx="22492" cy="25783"/>
              </a:xfrm>
              <a:custGeom>
                <a:avLst/>
                <a:gdLst>
                  <a:gd name="connsiteX0" fmla="*/ 21029 w 22492"/>
                  <a:gd name="connsiteY0" fmla="*/ 0 h 25783"/>
                  <a:gd name="connsiteX1" fmla="*/ 18286 w 22492"/>
                  <a:gd name="connsiteY1" fmla="*/ 366 h 25783"/>
                  <a:gd name="connsiteX2" fmla="*/ 13166 w 22492"/>
                  <a:gd name="connsiteY2" fmla="*/ 2560 h 25783"/>
                  <a:gd name="connsiteX3" fmla="*/ 6766 w 22492"/>
                  <a:gd name="connsiteY3" fmla="*/ 6766 h 25783"/>
                  <a:gd name="connsiteX4" fmla="*/ 6766 w 22492"/>
                  <a:gd name="connsiteY4" fmla="*/ 8229 h 25783"/>
                  <a:gd name="connsiteX5" fmla="*/ 7680 w 22492"/>
                  <a:gd name="connsiteY5" fmla="*/ 10058 h 25783"/>
                  <a:gd name="connsiteX6" fmla="*/ 4755 w 22492"/>
                  <a:gd name="connsiteY6" fmla="*/ 10789 h 25783"/>
                  <a:gd name="connsiteX7" fmla="*/ 1463 w 22492"/>
                  <a:gd name="connsiteY7" fmla="*/ 8960 h 25783"/>
                  <a:gd name="connsiteX8" fmla="*/ 0 w 22492"/>
                  <a:gd name="connsiteY8" fmla="*/ 12435 h 25783"/>
                  <a:gd name="connsiteX9" fmla="*/ 0 w 22492"/>
                  <a:gd name="connsiteY9" fmla="*/ 17189 h 25783"/>
                  <a:gd name="connsiteX10" fmla="*/ 2926 w 22492"/>
                  <a:gd name="connsiteY10" fmla="*/ 20481 h 25783"/>
                  <a:gd name="connsiteX11" fmla="*/ 914 w 22492"/>
                  <a:gd name="connsiteY11" fmla="*/ 22492 h 25783"/>
                  <a:gd name="connsiteX12" fmla="*/ 549 w 22492"/>
                  <a:gd name="connsiteY12" fmla="*/ 23589 h 25783"/>
                  <a:gd name="connsiteX13" fmla="*/ 1463 w 22492"/>
                  <a:gd name="connsiteY13" fmla="*/ 25784 h 25783"/>
                  <a:gd name="connsiteX14" fmla="*/ 6218 w 22492"/>
                  <a:gd name="connsiteY14" fmla="*/ 23772 h 25783"/>
                  <a:gd name="connsiteX15" fmla="*/ 6400 w 22492"/>
                  <a:gd name="connsiteY15" fmla="*/ 21944 h 25783"/>
                  <a:gd name="connsiteX16" fmla="*/ 8412 w 22492"/>
                  <a:gd name="connsiteY16" fmla="*/ 21029 h 25783"/>
                  <a:gd name="connsiteX17" fmla="*/ 10058 w 22492"/>
                  <a:gd name="connsiteY17" fmla="*/ 19201 h 25783"/>
                  <a:gd name="connsiteX18" fmla="*/ 13166 w 22492"/>
                  <a:gd name="connsiteY18" fmla="*/ 19201 h 25783"/>
                  <a:gd name="connsiteX19" fmla="*/ 16823 w 22492"/>
                  <a:gd name="connsiteY19" fmla="*/ 17006 h 25783"/>
                  <a:gd name="connsiteX20" fmla="*/ 17372 w 22492"/>
                  <a:gd name="connsiteY20" fmla="*/ 14446 h 25783"/>
                  <a:gd name="connsiteX21" fmla="*/ 15726 w 22492"/>
                  <a:gd name="connsiteY21" fmla="*/ 14263 h 25783"/>
                  <a:gd name="connsiteX22" fmla="*/ 15726 w 22492"/>
                  <a:gd name="connsiteY22" fmla="*/ 12069 h 25783"/>
                  <a:gd name="connsiteX23" fmla="*/ 17738 w 22492"/>
                  <a:gd name="connsiteY23" fmla="*/ 10058 h 25783"/>
                  <a:gd name="connsiteX24" fmla="*/ 20115 w 22492"/>
                  <a:gd name="connsiteY24" fmla="*/ 9875 h 25783"/>
                  <a:gd name="connsiteX25" fmla="*/ 22492 w 22492"/>
                  <a:gd name="connsiteY25" fmla="*/ 8412 h 25783"/>
                  <a:gd name="connsiteX26" fmla="*/ 21212 w 22492"/>
                  <a:gd name="connsiteY26" fmla="*/ 8595 h 25783"/>
                  <a:gd name="connsiteX27" fmla="*/ 19932 w 22492"/>
                  <a:gd name="connsiteY27" fmla="*/ 7132 h 25783"/>
                  <a:gd name="connsiteX28" fmla="*/ 21029 w 22492"/>
                  <a:gd name="connsiteY28" fmla="*/ 0 h 2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492" h="25783">
                    <a:moveTo>
                      <a:pt x="21029" y="0"/>
                    </a:moveTo>
                    <a:lnTo>
                      <a:pt x="18286" y="366"/>
                    </a:lnTo>
                    <a:lnTo>
                      <a:pt x="13166" y="2560"/>
                    </a:lnTo>
                    <a:lnTo>
                      <a:pt x="6766" y="6766"/>
                    </a:lnTo>
                    <a:lnTo>
                      <a:pt x="6766" y="8229"/>
                    </a:lnTo>
                    <a:lnTo>
                      <a:pt x="7680" y="10058"/>
                    </a:lnTo>
                    <a:lnTo>
                      <a:pt x="4755" y="10789"/>
                    </a:lnTo>
                    <a:lnTo>
                      <a:pt x="1463" y="8960"/>
                    </a:lnTo>
                    <a:lnTo>
                      <a:pt x="0" y="12435"/>
                    </a:lnTo>
                    <a:lnTo>
                      <a:pt x="0" y="17189"/>
                    </a:lnTo>
                    <a:lnTo>
                      <a:pt x="2926" y="20481"/>
                    </a:lnTo>
                    <a:lnTo>
                      <a:pt x="914" y="22492"/>
                    </a:lnTo>
                    <a:lnTo>
                      <a:pt x="549" y="23589"/>
                    </a:lnTo>
                    <a:lnTo>
                      <a:pt x="1463" y="25784"/>
                    </a:lnTo>
                    <a:lnTo>
                      <a:pt x="6218" y="23772"/>
                    </a:lnTo>
                    <a:lnTo>
                      <a:pt x="6400" y="21944"/>
                    </a:lnTo>
                    <a:lnTo>
                      <a:pt x="8412" y="21029"/>
                    </a:lnTo>
                    <a:lnTo>
                      <a:pt x="10058" y="19201"/>
                    </a:lnTo>
                    <a:lnTo>
                      <a:pt x="13166" y="19201"/>
                    </a:lnTo>
                    <a:lnTo>
                      <a:pt x="16823" y="17006"/>
                    </a:lnTo>
                    <a:lnTo>
                      <a:pt x="17372" y="14446"/>
                    </a:lnTo>
                    <a:lnTo>
                      <a:pt x="15726" y="14263"/>
                    </a:lnTo>
                    <a:lnTo>
                      <a:pt x="15726" y="12069"/>
                    </a:lnTo>
                    <a:lnTo>
                      <a:pt x="17738" y="10058"/>
                    </a:lnTo>
                    <a:lnTo>
                      <a:pt x="20115" y="9875"/>
                    </a:lnTo>
                    <a:lnTo>
                      <a:pt x="22492" y="8412"/>
                    </a:lnTo>
                    <a:lnTo>
                      <a:pt x="21212" y="8595"/>
                    </a:lnTo>
                    <a:lnTo>
                      <a:pt x="19932" y="7132"/>
                    </a:lnTo>
                    <a:lnTo>
                      <a:pt x="21029" y="0"/>
                    </a:lnTo>
                    <a:close/>
                  </a:path>
                </a:pathLst>
              </a:custGeom>
              <a:grpFill/>
              <a:ln w="18272" cap="flat">
                <a:noFill/>
                <a:prstDash val="solid"/>
                <a:miter/>
              </a:ln>
            </p:spPr>
            <p:txBody>
              <a:bodyPr rtlCol="0" anchor="ctr"/>
              <a:lstStyle/>
              <a:p>
                <a:endParaRPr lang="en-GB" sz="1463"/>
              </a:p>
            </p:txBody>
          </p:sp>
          <p:sp>
            <p:nvSpPr>
              <p:cNvPr id="835" name="Freeform: Shape 834">
                <a:extLst>
                  <a:ext uri="{FF2B5EF4-FFF2-40B4-BE49-F238E27FC236}">
                    <a16:creationId xmlns:a16="http://schemas.microsoft.com/office/drawing/2014/main" id="{61C26819-BF79-1A48-1E4A-B36C23FFBE9B}"/>
                  </a:ext>
                </a:extLst>
              </p:cNvPr>
              <p:cNvSpPr/>
              <p:nvPr/>
            </p:nvSpPr>
            <p:spPr>
              <a:xfrm>
                <a:off x="5811568" y="2665944"/>
                <a:ext cx="22492" cy="25783"/>
              </a:xfrm>
              <a:custGeom>
                <a:avLst/>
                <a:gdLst>
                  <a:gd name="connsiteX0" fmla="*/ 21029 w 22492"/>
                  <a:gd name="connsiteY0" fmla="*/ 0 h 25783"/>
                  <a:gd name="connsiteX1" fmla="*/ 18286 w 22492"/>
                  <a:gd name="connsiteY1" fmla="*/ 366 h 25783"/>
                  <a:gd name="connsiteX2" fmla="*/ 13166 w 22492"/>
                  <a:gd name="connsiteY2" fmla="*/ 2560 h 25783"/>
                  <a:gd name="connsiteX3" fmla="*/ 6766 w 22492"/>
                  <a:gd name="connsiteY3" fmla="*/ 6766 h 25783"/>
                  <a:gd name="connsiteX4" fmla="*/ 6766 w 22492"/>
                  <a:gd name="connsiteY4" fmla="*/ 8229 h 25783"/>
                  <a:gd name="connsiteX5" fmla="*/ 7680 w 22492"/>
                  <a:gd name="connsiteY5" fmla="*/ 10058 h 25783"/>
                  <a:gd name="connsiteX6" fmla="*/ 4755 w 22492"/>
                  <a:gd name="connsiteY6" fmla="*/ 10789 h 25783"/>
                  <a:gd name="connsiteX7" fmla="*/ 1463 w 22492"/>
                  <a:gd name="connsiteY7" fmla="*/ 8960 h 25783"/>
                  <a:gd name="connsiteX8" fmla="*/ 0 w 22492"/>
                  <a:gd name="connsiteY8" fmla="*/ 12435 h 25783"/>
                  <a:gd name="connsiteX9" fmla="*/ 0 w 22492"/>
                  <a:gd name="connsiteY9" fmla="*/ 17189 h 25783"/>
                  <a:gd name="connsiteX10" fmla="*/ 2926 w 22492"/>
                  <a:gd name="connsiteY10" fmla="*/ 20481 h 25783"/>
                  <a:gd name="connsiteX11" fmla="*/ 914 w 22492"/>
                  <a:gd name="connsiteY11" fmla="*/ 22492 h 25783"/>
                  <a:gd name="connsiteX12" fmla="*/ 549 w 22492"/>
                  <a:gd name="connsiteY12" fmla="*/ 23589 h 25783"/>
                  <a:gd name="connsiteX13" fmla="*/ 1463 w 22492"/>
                  <a:gd name="connsiteY13" fmla="*/ 25784 h 25783"/>
                  <a:gd name="connsiteX14" fmla="*/ 6218 w 22492"/>
                  <a:gd name="connsiteY14" fmla="*/ 23772 h 25783"/>
                  <a:gd name="connsiteX15" fmla="*/ 6400 w 22492"/>
                  <a:gd name="connsiteY15" fmla="*/ 21944 h 25783"/>
                  <a:gd name="connsiteX16" fmla="*/ 8412 w 22492"/>
                  <a:gd name="connsiteY16" fmla="*/ 21029 h 25783"/>
                  <a:gd name="connsiteX17" fmla="*/ 10058 w 22492"/>
                  <a:gd name="connsiteY17" fmla="*/ 19201 h 25783"/>
                  <a:gd name="connsiteX18" fmla="*/ 13166 w 22492"/>
                  <a:gd name="connsiteY18" fmla="*/ 19201 h 25783"/>
                  <a:gd name="connsiteX19" fmla="*/ 16823 w 22492"/>
                  <a:gd name="connsiteY19" fmla="*/ 17006 h 25783"/>
                  <a:gd name="connsiteX20" fmla="*/ 17372 w 22492"/>
                  <a:gd name="connsiteY20" fmla="*/ 14446 h 25783"/>
                  <a:gd name="connsiteX21" fmla="*/ 15726 w 22492"/>
                  <a:gd name="connsiteY21" fmla="*/ 14263 h 25783"/>
                  <a:gd name="connsiteX22" fmla="*/ 15726 w 22492"/>
                  <a:gd name="connsiteY22" fmla="*/ 12069 h 25783"/>
                  <a:gd name="connsiteX23" fmla="*/ 17738 w 22492"/>
                  <a:gd name="connsiteY23" fmla="*/ 10058 h 25783"/>
                  <a:gd name="connsiteX24" fmla="*/ 20115 w 22492"/>
                  <a:gd name="connsiteY24" fmla="*/ 9875 h 25783"/>
                  <a:gd name="connsiteX25" fmla="*/ 22492 w 22492"/>
                  <a:gd name="connsiteY25" fmla="*/ 8412 h 25783"/>
                  <a:gd name="connsiteX26" fmla="*/ 21212 w 22492"/>
                  <a:gd name="connsiteY26" fmla="*/ 8595 h 25783"/>
                  <a:gd name="connsiteX27" fmla="*/ 19932 w 22492"/>
                  <a:gd name="connsiteY27" fmla="*/ 7132 h 25783"/>
                  <a:gd name="connsiteX28" fmla="*/ 21029 w 22492"/>
                  <a:gd name="connsiteY28" fmla="*/ 0 h 2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492" h="25783">
                    <a:moveTo>
                      <a:pt x="21029" y="0"/>
                    </a:moveTo>
                    <a:lnTo>
                      <a:pt x="18286" y="366"/>
                    </a:lnTo>
                    <a:lnTo>
                      <a:pt x="13166" y="2560"/>
                    </a:lnTo>
                    <a:lnTo>
                      <a:pt x="6766" y="6766"/>
                    </a:lnTo>
                    <a:lnTo>
                      <a:pt x="6766" y="8229"/>
                    </a:lnTo>
                    <a:lnTo>
                      <a:pt x="7680" y="10058"/>
                    </a:lnTo>
                    <a:lnTo>
                      <a:pt x="4755" y="10789"/>
                    </a:lnTo>
                    <a:lnTo>
                      <a:pt x="1463" y="8960"/>
                    </a:lnTo>
                    <a:lnTo>
                      <a:pt x="0" y="12435"/>
                    </a:lnTo>
                    <a:lnTo>
                      <a:pt x="0" y="17189"/>
                    </a:lnTo>
                    <a:lnTo>
                      <a:pt x="2926" y="20481"/>
                    </a:lnTo>
                    <a:lnTo>
                      <a:pt x="914" y="22492"/>
                    </a:lnTo>
                    <a:lnTo>
                      <a:pt x="549" y="23589"/>
                    </a:lnTo>
                    <a:lnTo>
                      <a:pt x="1463" y="25784"/>
                    </a:lnTo>
                    <a:lnTo>
                      <a:pt x="6218" y="23772"/>
                    </a:lnTo>
                    <a:lnTo>
                      <a:pt x="6400" y="21944"/>
                    </a:lnTo>
                    <a:lnTo>
                      <a:pt x="8412" y="21029"/>
                    </a:lnTo>
                    <a:lnTo>
                      <a:pt x="10058" y="19201"/>
                    </a:lnTo>
                    <a:lnTo>
                      <a:pt x="13166" y="19201"/>
                    </a:lnTo>
                    <a:lnTo>
                      <a:pt x="16823" y="17006"/>
                    </a:lnTo>
                    <a:lnTo>
                      <a:pt x="17372" y="14446"/>
                    </a:lnTo>
                    <a:lnTo>
                      <a:pt x="15726" y="14263"/>
                    </a:lnTo>
                    <a:lnTo>
                      <a:pt x="15726" y="12069"/>
                    </a:lnTo>
                    <a:lnTo>
                      <a:pt x="17738" y="10058"/>
                    </a:lnTo>
                    <a:lnTo>
                      <a:pt x="20115" y="9875"/>
                    </a:lnTo>
                    <a:lnTo>
                      <a:pt x="22492" y="8412"/>
                    </a:lnTo>
                    <a:lnTo>
                      <a:pt x="21212" y="8595"/>
                    </a:lnTo>
                    <a:lnTo>
                      <a:pt x="19932" y="7132"/>
                    </a:lnTo>
                    <a:lnTo>
                      <a:pt x="21029" y="0"/>
                    </a:lnTo>
                  </a:path>
                </a:pathLst>
              </a:custGeom>
              <a:grpFill/>
              <a:ln w="4020" cap="flat">
                <a:solidFill>
                  <a:srgbClr val="FFFFFF"/>
                </a:solidFill>
                <a:prstDash val="solid"/>
                <a:miter/>
              </a:ln>
            </p:spPr>
            <p:txBody>
              <a:bodyPr rtlCol="0" anchor="ctr"/>
              <a:lstStyle/>
              <a:p>
                <a:endParaRPr lang="en-GB" sz="1463"/>
              </a:p>
            </p:txBody>
          </p:sp>
          <p:sp>
            <p:nvSpPr>
              <p:cNvPr id="836" name="Freeform: Shape 835">
                <a:extLst>
                  <a:ext uri="{FF2B5EF4-FFF2-40B4-BE49-F238E27FC236}">
                    <a16:creationId xmlns:a16="http://schemas.microsoft.com/office/drawing/2014/main" id="{C15E9E41-6A11-48D1-CA50-3C2C4B927F39}"/>
                  </a:ext>
                </a:extLst>
              </p:cNvPr>
              <p:cNvSpPr/>
              <p:nvPr/>
            </p:nvSpPr>
            <p:spPr>
              <a:xfrm>
                <a:off x="5800596" y="2695385"/>
                <a:ext cx="10971" cy="4754"/>
              </a:xfrm>
              <a:custGeom>
                <a:avLst/>
                <a:gdLst>
                  <a:gd name="connsiteX0" fmla="*/ 366 w 10971"/>
                  <a:gd name="connsiteY0" fmla="*/ 914 h 4754"/>
                  <a:gd name="connsiteX1" fmla="*/ 0 w 10971"/>
                  <a:gd name="connsiteY1" fmla="*/ 2194 h 4754"/>
                  <a:gd name="connsiteX2" fmla="*/ 4023 w 10971"/>
                  <a:gd name="connsiteY2" fmla="*/ 4572 h 4754"/>
                  <a:gd name="connsiteX3" fmla="*/ 8777 w 10971"/>
                  <a:gd name="connsiteY3" fmla="*/ 4754 h 4754"/>
                  <a:gd name="connsiteX4" fmla="*/ 9692 w 10971"/>
                  <a:gd name="connsiteY4" fmla="*/ 1463 h 4754"/>
                  <a:gd name="connsiteX5" fmla="*/ 10972 w 10971"/>
                  <a:gd name="connsiteY5" fmla="*/ 731 h 4754"/>
                  <a:gd name="connsiteX6" fmla="*/ 8229 w 10971"/>
                  <a:gd name="connsiteY6" fmla="*/ 0 h 4754"/>
                  <a:gd name="connsiteX7" fmla="*/ 366 w 10971"/>
                  <a:gd name="connsiteY7" fmla="*/ 914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1" h="4754">
                    <a:moveTo>
                      <a:pt x="366" y="914"/>
                    </a:moveTo>
                    <a:lnTo>
                      <a:pt x="0" y="2194"/>
                    </a:lnTo>
                    <a:lnTo>
                      <a:pt x="4023" y="4572"/>
                    </a:lnTo>
                    <a:lnTo>
                      <a:pt x="8777" y="4754"/>
                    </a:lnTo>
                    <a:lnTo>
                      <a:pt x="9692" y="1463"/>
                    </a:lnTo>
                    <a:lnTo>
                      <a:pt x="10972" y="731"/>
                    </a:lnTo>
                    <a:lnTo>
                      <a:pt x="8229" y="0"/>
                    </a:lnTo>
                    <a:lnTo>
                      <a:pt x="366" y="914"/>
                    </a:lnTo>
                    <a:close/>
                  </a:path>
                </a:pathLst>
              </a:custGeom>
              <a:grpFill/>
              <a:ln w="18272" cap="flat">
                <a:noFill/>
                <a:prstDash val="solid"/>
                <a:miter/>
              </a:ln>
            </p:spPr>
            <p:txBody>
              <a:bodyPr rtlCol="0" anchor="ctr"/>
              <a:lstStyle/>
              <a:p>
                <a:endParaRPr lang="en-GB" sz="1463"/>
              </a:p>
            </p:txBody>
          </p:sp>
          <p:sp>
            <p:nvSpPr>
              <p:cNvPr id="837" name="Freeform: Shape 836">
                <a:extLst>
                  <a:ext uri="{FF2B5EF4-FFF2-40B4-BE49-F238E27FC236}">
                    <a16:creationId xmlns:a16="http://schemas.microsoft.com/office/drawing/2014/main" id="{1B427AFB-9A6A-D415-D30F-2A5B5D52E825}"/>
                  </a:ext>
                </a:extLst>
              </p:cNvPr>
              <p:cNvSpPr/>
              <p:nvPr/>
            </p:nvSpPr>
            <p:spPr>
              <a:xfrm>
                <a:off x="5800596" y="2695385"/>
                <a:ext cx="10971" cy="4754"/>
              </a:xfrm>
              <a:custGeom>
                <a:avLst/>
                <a:gdLst>
                  <a:gd name="connsiteX0" fmla="*/ 9692 w 10971"/>
                  <a:gd name="connsiteY0" fmla="*/ 1463 h 4754"/>
                  <a:gd name="connsiteX1" fmla="*/ 10972 w 10971"/>
                  <a:gd name="connsiteY1" fmla="*/ 731 h 4754"/>
                  <a:gd name="connsiteX2" fmla="*/ 8229 w 10971"/>
                  <a:gd name="connsiteY2" fmla="*/ 0 h 4754"/>
                  <a:gd name="connsiteX3" fmla="*/ 366 w 10971"/>
                  <a:gd name="connsiteY3" fmla="*/ 914 h 4754"/>
                  <a:gd name="connsiteX4" fmla="*/ 0 w 10971"/>
                  <a:gd name="connsiteY4" fmla="*/ 2194 h 4754"/>
                  <a:gd name="connsiteX5" fmla="*/ 4023 w 10971"/>
                  <a:gd name="connsiteY5" fmla="*/ 4572 h 4754"/>
                  <a:gd name="connsiteX6" fmla="*/ 8777 w 10971"/>
                  <a:gd name="connsiteY6" fmla="*/ 4754 h 4754"/>
                  <a:gd name="connsiteX7" fmla="*/ 9692 w 10971"/>
                  <a:gd name="connsiteY7" fmla="*/ 1463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71" h="4754">
                    <a:moveTo>
                      <a:pt x="9692" y="1463"/>
                    </a:moveTo>
                    <a:lnTo>
                      <a:pt x="10972" y="731"/>
                    </a:lnTo>
                    <a:lnTo>
                      <a:pt x="8229" y="0"/>
                    </a:lnTo>
                    <a:lnTo>
                      <a:pt x="366" y="914"/>
                    </a:lnTo>
                    <a:lnTo>
                      <a:pt x="0" y="2194"/>
                    </a:lnTo>
                    <a:lnTo>
                      <a:pt x="4023" y="4572"/>
                    </a:lnTo>
                    <a:lnTo>
                      <a:pt x="8777" y="4754"/>
                    </a:lnTo>
                    <a:lnTo>
                      <a:pt x="9692" y="1463"/>
                    </a:lnTo>
                  </a:path>
                </a:pathLst>
              </a:custGeom>
              <a:grpFill/>
              <a:ln w="4020" cap="flat">
                <a:solidFill>
                  <a:srgbClr val="FFFFFF"/>
                </a:solidFill>
                <a:prstDash val="solid"/>
                <a:miter/>
              </a:ln>
            </p:spPr>
            <p:txBody>
              <a:bodyPr rtlCol="0" anchor="ctr"/>
              <a:lstStyle/>
              <a:p>
                <a:endParaRPr lang="en-GB" sz="1463"/>
              </a:p>
            </p:txBody>
          </p:sp>
          <p:sp>
            <p:nvSpPr>
              <p:cNvPr id="838" name="Freeform: Shape 837">
                <a:extLst>
                  <a:ext uri="{FF2B5EF4-FFF2-40B4-BE49-F238E27FC236}">
                    <a16:creationId xmlns:a16="http://schemas.microsoft.com/office/drawing/2014/main" id="{DFD951C4-E9A7-3977-F8C7-D5E768FF386E}"/>
                  </a:ext>
                </a:extLst>
              </p:cNvPr>
              <p:cNvSpPr/>
              <p:nvPr/>
            </p:nvSpPr>
            <p:spPr>
              <a:xfrm>
                <a:off x="5906840" y="2639429"/>
                <a:ext cx="15726" cy="8594"/>
              </a:xfrm>
              <a:custGeom>
                <a:avLst/>
                <a:gdLst>
                  <a:gd name="connsiteX0" fmla="*/ 914 w 15726"/>
                  <a:gd name="connsiteY0" fmla="*/ 0 h 8594"/>
                  <a:gd name="connsiteX1" fmla="*/ 0 w 15726"/>
                  <a:gd name="connsiteY1" fmla="*/ 3474 h 8594"/>
                  <a:gd name="connsiteX2" fmla="*/ 0 w 15726"/>
                  <a:gd name="connsiteY2" fmla="*/ 6217 h 8594"/>
                  <a:gd name="connsiteX3" fmla="*/ 2560 w 15726"/>
                  <a:gd name="connsiteY3" fmla="*/ 7497 h 8594"/>
                  <a:gd name="connsiteX4" fmla="*/ 8960 w 15726"/>
                  <a:gd name="connsiteY4" fmla="*/ 7315 h 8594"/>
                  <a:gd name="connsiteX5" fmla="*/ 13715 w 15726"/>
                  <a:gd name="connsiteY5" fmla="*/ 8595 h 8594"/>
                  <a:gd name="connsiteX6" fmla="*/ 15178 w 15726"/>
                  <a:gd name="connsiteY6" fmla="*/ 8046 h 8594"/>
                  <a:gd name="connsiteX7" fmla="*/ 15726 w 15726"/>
                  <a:gd name="connsiteY7" fmla="*/ 7132 h 8594"/>
                  <a:gd name="connsiteX8" fmla="*/ 14263 w 15726"/>
                  <a:gd name="connsiteY8" fmla="*/ 6035 h 8594"/>
                  <a:gd name="connsiteX9" fmla="*/ 6400 w 15726"/>
                  <a:gd name="connsiteY9" fmla="*/ 5852 h 8594"/>
                  <a:gd name="connsiteX10" fmla="*/ 5303 w 15726"/>
                  <a:gd name="connsiteY10" fmla="*/ 2560 h 8594"/>
                  <a:gd name="connsiteX11" fmla="*/ 2743 w 15726"/>
                  <a:gd name="connsiteY11" fmla="*/ 0 h 8594"/>
                  <a:gd name="connsiteX12" fmla="*/ 914 w 15726"/>
                  <a:gd name="connsiteY12" fmla="*/ 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26" h="8594">
                    <a:moveTo>
                      <a:pt x="914" y="0"/>
                    </a:moveTo>
                    <a:lnTo>
                      <a:pt x="0" y="3474"/>
                    </a:lnTo>
                    <a:lnTo>
                      <a:pt x="0" y="6217"/>
                    </a:lnTo>
                    <a:lnTo>
                      <a:pt x="2560" y="7497"/>
                    </a:lnTo>
                    <a:lnTo>
                      <a:pt x="8960" y="7315"/>
                    </a:lnTo>
                    <a:lnTo>
                      <a:pt x="13715" y="8595"/>
                    </a:lnTo>
                    <a:lnTo>
                      <a:pt x="15178" y="8046"/>
                    </a:lnTo>
                    <a:lnTo>
                      <a:pt x="15726" y="7132"/>
                    </a:lnTo>
                    <a:lnTo>
                      <a:pt x="14263" y="6035"/>
                    </a:lnTo>
                    <a:lnTo>
                      <a:pt x="6400" y="5852"/>
                    </a:lnTo>
                    <a:lnTo>
                      <a:pt x="5303" y="2560"/>
                    </a:lnTo>
                    <a:lnTo>
                      <a:pt x="2743" y="0"/>
                    </a:lnTo>
                    <a:lnTo>
                      <a:pt x="914" y="0"/>
                    </a:lnTo>
                    <a:close/>
                  </a:path>
                </a:pathLst>
              </a:custGeom>
              <a:grpFill/>
              <a:ln w="18272" cap="flat">
                <a:noFill/>
                <a:prstDash val="solid"/>
                <a:miter/>
              </a:ln>
            </p:spPr>
            <p:txBody>
              <a:bodyPr rtlCol="0" anchor="ctr"/>
              <a:lstStyle/>
              <a:p>
                <a:endParaRPr lang="en-GB" sz="1463"/>
              </a:p>
            </p:txBody>
          </p:sp>
          <p:sp>
            <p:nvSpPr>
              <p:cNvPr id="839" name="Freeform: Shape 838">
                <a:extLst>
                  <a:ext uri="{FF2B5EF4-FFF2-40B4-BE49-F238E27FC236}">
                    <a16:creationId xmlns:a16="http://schemas.microsoft.com/office/drawing/2014/main" id="{CBAB7CC2-94D4-1141-3D9D-77EDAE1043E7}"/>
                  </a:ext>
                </a:extLst>
              </p:cNvPr>
              <p:cNvSpPr/>
              <p:nvPr/>
            </p:nvSpPr>
            <p:spPr>
              <a:xfrm>
                <a:off x="5906840" y="2639429"/>
                <a:ext cx="15726" cy="8594"/>
              </a:xfrm>
              <a:custGeom>
                <a:avLst/>
                <a:gdLst>
                  <a:gd name="connsiteX0" fmla="*/ 15178 w 15726"/>
                  <a:gd name="connsiteY0" fmla="*/ 8046 h 8594"/>
                  <a:gd name="connsiteX1" fmla="*/ 15726 w 15726"/>
                  <a:gd name="connsiteY1" fmla="*/ 7132 h 8594"/>
                  <a:gd name="connsiteX2" fmla="*/ 14263 w 15726"/>
                  <a:gd name="connsiteY2" fmla="*/ 6035 h 8594"/>
                  <a:gd name="connsiteX3" fmla="*/ 6400 w 15726"/>
                  <a:gd name="connsiteY3" fmla="*/ 5852 h 8594"/>
                  <a:gd name="connsiteX4" fmla="*/ 5303 w 15726"/>
                  <a:gd name="connsiteY4" fmla="*/ 2560 h 8594"/>
                  <a:gd name="connsiteX5" fmla="*/ 2743 w 15726"/>
                  <a:gd name="connsiteY5" fmla="*/ 0 h 8594"/>
                  <a:gd name="connsiteX6" fmla="*/ 914 w 15726"/>
                  <a:gd name="connsiteY6" fmla="*/ 0 h 8594"/>
                  <a:gd name="connsiteX7" fmla="*/ 0 w 15726"/>
                  <a:gd name="connsiteY7" fmla="*/ 3474 h 8594"/>
                  <a:gd name="connsiteX8" fmla="*/ 0 w 15726"/>
                  <a:gd name="connsiteY8" fmla="*/ 6217 h 8594"/>
                  <a:gd name="connsiteX9" fmla="*/ 2560 w 15726"/>
                  <a:gd name="connsiteY9" fmla="*/ 7497 h 8594"/>
                  <a:gd name="connsiteX10" fmla="*/ 8960 w 15726"/>
                  <a:gd name="connsiteY10" fmla="*/ 7315 h 8594"/>
                  <a:gd name="connsiteX11" fmla="*/ 13715 w 15726"/>
                  <a:gd name="connsiteY11" fmla="*/ 8595 h 8594"/>
                  <a:gd name="connsiteX12" fmla="*/ 15178 w 15726"/>
                  <a:gd name="connsiteY12" fmla="*/ 8046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26" h="8594">
                    <a:moveTo>
                      <a:pt x="15178" y="8046"/>
                    </a:moveTo>
                    <a:lnTo>
                      <a:pt x="15726" y="7132"/>
                    </a:lnTo>
                    <a:lnTo>
                      <a:pt x="14263" y="6035"/>
                    </a:lnTo>
                    <a:lnTo>
                      <a:pt x="6400" y="5852"/>
                    </a:lnTo>
                    <a:lnTo>
                      <a:pt x="5303" y="2560"/>
                    </a:lnTo>
                    <a:lnTo>
                      <a:pt x="2743" y="0"/>
                    </a:lnTo>
                    <a:lnTo>
                      <a:pt x="914" y="0"/>
                    </a:lnTo>
                    <a:lnTo>
                      <a:pt x="0" y="3474"/>
                    </a:lnTo>
                    <a:lnTo>
                      <a:pt x="0" y="6217"/>
                    </a:lnTo>
                    <a:lnTo>
                      <a:pt x="2560" y="7497"/>
                    </a:lnTo>
                    <a:lnTo>
                      <a:pt x="8960" y="7315"/>
                    </a:lnTo>
                    <a:lnTo>
                      <a:pt x="13715" y="8595"/>
                    </a:lnTo>
                    <a:lnTo>
                      <a:pt x="15178" y="8046"/>
                    </a:lnTo>
                  </a:path>
                </a:pathLst>
              </a:custGeom>
              <a:grpFill/>
              <a:ln w="4020" cap="flat">
                <a:solidFill>
                  <a:srgbClr val="FFFFFF"/>
                </a:solidFill>
                <a:prstDash val="solid"/>
                <a:miter/>
              </a:ln>
            </p:spPr>
            <p:txBody>
              <a:bodyPr rtlCol="0" anchor="ctr"/>
              <a:lstStyle/>
              <a:p>
                <a:endParaRPr lang="en-GB" sz="1463"/>
              </a:p>
            </p:txBody>
          </p:sp>
          <p:sp>
            <p:nvSpPr>
              <p:cNvPr id="840" name="Freeform: Shape 839">
                <a:extLst>
                  <a:ext uri="{FF2B5EF4-FFF2-40B4-BE49-F238E27FC236}">
                    <a16:creationId xmlns:a16="http://schemas.microsoft.com/office/drawing/2014/main" id="{12CC1796-419D-0904-205E-2D12CAD89052}"/>
                  </a:ext>
                </a:extLst>
              </p:cNvPr>
              <p:cNvSpPr/>
              <p:nvPr/>
            </p:nvSpPr>
            <p:spPr>
              <a:xfrm>
                <a:off x="5904828" y="2648206"/>
                <a:ext cx="5302" cy="4023"/>
              </a:xfrm>
              <a:custGeom>
                <a:avLst/>
                <a:gdLst>
                  <a:gd name="connsiteX0" fmla="*/ 366 w 5302"/>
                  <a:gd name="connsiteY0" fmla="*/ 549 h 4023"/>
                  <a:gd name="connsiteX1" fmla="*/ 0 w 5302"/>
                  <a:gd name="connsiteY1" fmla="*/ 2560 h 4023"/>
                  <a:gd name="connsiteX2" fmla="*/ 1646 w 5302"/>
                  <a:gd name="connsiteY2" fmla="*/ 4023 h 4023"/>
                  <a:gd name="connsiteX3" fmla="*/ 5120 w 5302"/>
                  <a:gd name="connsiteY3" fmla="*/ 3292 h 4023"/>
                  <a:gd name="connsiteX4" fmla="*/ 5303 w 5302"/>
                  <a:gd name="connsiteY4" fmla="*/ 2012 h 4023"/>
                  <a:gd name="connsiteX5" fmla="*/ 4023 w 5302"/>
                  <a:gd name="connsiteY5" fmla="*/ 914 h 4023"/>
                  <a:gd name="connsiteX6" fmla="*/ 2012 w 5302"/>
                  <a:gd name="connsiteY6" fmla="*/ 0 h 4023"/>
                  <a:gd name="connsiteX7" fmla="*/ 366 w 5302"/>
                  <a:gd name="connsiteY7" fmla="*/ 549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2" h="4023">
                    <a:moveTo>
                      <a:pt x="366" y="549"/>
                    </a:moveTo>
                    <a:lnTo>
                      <a:pt x="0" y="2560"/>
                    </a:lnTo>
                    <a:lnTo>
                      <a:pt x="1646" y="4023"/>
                    </a:lnTo>
                    <a:lnTo>
                      <a:pt x="5120" y="3292"/>
                    </a:lnTo>
                    <a:lnTo>
                      <a:pt x="5303" y="2012"/>
                    </a:lnTo>
                    <a:lnTo>
                      <a:pt x="4023" y="914"/>
                    </a:lnTo>
                    <a:lnTo>
                      <a:pt x="2012" y="0"/>
                    </a:lnTo>
                    <a:lnTo>
                      <a:pt x="366" y="549"/>
                    </a:lnTo>
                    <a:close/>
                  </a:path>
                </a:pathLst>
              </a:custGeom>
              <a:grpFill/>
              <a:ln w="18272" cap="flat">
                <a:noFill/>
                <a:prstDash val="solid"/>
                <a:miter/>
              </a:ln>
            </p:spPr>
            <p:txBody>
              <a:bodyPr rtlCol="0" anchor="ctr"/>
              <a:lstStyle/>
              <a:p>
                <a:endParaRPr lang="en-GB" sz="1463"/>
              </a:p>
            </p:txBody>
          </p:sp>
          <p:sp>
            <p:nvSpPr>
              <p:cNvPr id="841" name="Freeform: Shape 840">
                <a:extLst>
                  <a:ext uri="{FF2B5EF4-FFF2-40B4-BE49-F238E27FC236}">
                    <a16:creationId xmlns:a16="http://schemas.microsoft.com/office/drawing/2014/main" id="{D9EE0E7F-F09A-FC3F-A828-EA5B419C5DE6}"/>
                  </a:ext>
                </a:extLst>
              </p:cNvPr>
              <p:cNvSpPr/>
              <p:nvPr/>
            </p:nvSpPr>
            <p:spPr>
              <a:xfrm>
                <a:off x="5904828" y="2648206"/>
                <a:ext cx="5302" cy="4023"/>
              </a:xfrm>
              <a:custGeom>
                <a:avLst/>
                <a:gdLst>
                  <a:gd name="connsiteX0" fmla="*/ 5120 w 5302"/>
                  <a:gd name="connsiteY0" fmla="*/ 3292 h 4023"/>
                  <a:gd name="connsiteX1" fmla="*/ 5303 w 5302"/>
                  <a:gd name="connsiteY1" fmla="*/ 2012 h 4023"/>
                  <a:gd name="connsiteX2" fmla="*/ 4023 w 5302"/>
                  <a:gd name="connsiteY2" fmla="*/ 914 h 4023"/>
                  <a:gd name="connsiteX3" fmla="*/ 2012 w 5302"/>
                  <a:gd name="connsiteY3" fmla="*/ 0 h 4023"/>
                  <a:gd name="connsiteX4" fmla="*/ 366 w 5302"/>
                  <a:gd name="connsiteY4" fmla="*/ 549 h 4023"/>
                  <a:gd name="connsiteX5" fmla="*/ 0 w 5302"/>
                  <a:gd name="connsiteY5" fmla="*/ 2560 h 4023"/>
                  <a:gd name="connsiteX6" fmla="*/ 1646 w 5302"/>
                  <a:gd name="connsiteY6" fmla="*/ 4023 h 4023"/>
                  <a:gd name="connsiteX7" fmla="*/ 5120 w 5302"/>
                  <a:gd name="connsiteY7" fmla="*/ 3292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02" h="4023">
                    <a:moveTo>
                      <a:pt x="5120" y="3292"/>
                    </a:moveTo>
                    <a:lnTo>
                      <a:pt x="5303" y="2012"/>
                    </a:lnTo>
                    <a:lnTo>
                      <a:pt x="4023" y="914"/>
                    </a:lnTo>
                    <a:lnTo>
                      <a:pt x="2012" y="0"/>
                    </a:lnTo>
                    <a:lnTo>
                      <a:pt x="366" y="549"/>
                    </a:lnTo>
                    <a:lnTo>
                      <a:pt x="0" y="2560"/>
                    </a:lnTo>
                    <a:lnTo>
                      <a:pt x="1646" y="4023"/>
                    </a:lnTo>
                    <a:lnTo>
                      <a:pt x="5120" y="3292"/>
                    </a:lnTo>
                  </a:path>
                </a:pathLst>
              </a:custGeom>
              <a:grpFill/>
              <a:ln w="4020" cap="flat">
                <a:solidFill>
                  <a:srgbClr val="FFFFFF"/>
                </a:solidFill>
                <a:prstDash val="solid"/>
                <a:miter/>
              </a:ln>
            </p:spPr>
            <p:txBody>
              <a:bodyPr rtlCol="0" anchor="ctr"/>
              <a:lstStyle/>
              <a:p>
                <a:endParaRPr lang="en-GB" sz="1463"/>
              </a:p>
            </p:txBody>
          </p:sp>
          <p:sp>
            <p:nvSpPr>
              <p:cNvPr id="842" name="Freeform: Shape 841">
                <a:extLst>
                  <a:ext uri="{FF2B5EF4-FFF2-40B4-BE49-F238E27FC236}">
                    <a16:creationId xmlns:a16="http://schemas.microsoft.com/office/drawing/2014/main" id="{C683388C-9C06-93E0-1309-028CECA10E49}"/>
                  </a:ext>
                </a:extLst>
              </p:cNvPr>
              <p:cNvSpPr/>
              <p:nvPr/>
            </p:nvSpPr>
            <p:spPr>
              <a:xfrm>
                <a:off x="5835706" y="2659361"/>
                <a:ext cx="199138" cy="302639"/>
              </a:xfrm>
              <a:custGeom>
                <a:avLst/>
                <a:gdLst>
                  <a:gd name="connsiteX0" fmla="*/ 92163 w 199138"/>
                  <a:gd name="connsiteY0" fmla="*/ 284901 h 302639"/>
                  <a:gd name="connsiteX1" fmla="*/ 92529 w 199138"/>
                  <a:gd name="connsiteY1" fmla="*/ 285084 h 302639"/>
                  <a:gd name="connsiteX2" fmla="*/ 93992 w 199138"/>
                  <a:gd name="connsiteY2" fmla="*/ 282890 h 302639"/>
                  <a:gd name="connsiteX3" fmla="*/ 98381 w 199138"/>
                  <a:gd name="connsiteY3" fmla="*/ 282158 h 302639"/>
                  <a:gd name="connsiteX4" fmla="*/ 103135 w 199138"/>
                  <a:gd name="connsiteY4" fmla="*/ 283256 h 302639"/>
                  <a:gd name="connsiteX5" fmla="*/ 105512 w 199138"/>
                  <a:gd name="connsiteY5" fmla="*/ 282341 h 302639"/>
                  <a:gd name="connsiteX6" fmla="*/ 104049 w 199138"/>
                  <a:gd name="connsiteY6" fmla="*/ 279598 h 302639"/>
                  <a:gd name="connsiteX7" fmla="*/ 115935 w 199138"/>
                  <a:gd name="connsiteY7" fmla="*/ 279233 h 302639"/>
                  <a:gd name="connsiteX8" fmla="*/ 117398 w 199138"/>
                  <a:gd name="connsiteY8" fmla="*/ 278135 h 302639"/>
                  <a:gd name="connsiteX9" fmla="*/ 120324 w 199138"/>
                  <a:gd name="connsiteY9" fmla="*/ 276855 h 302639"/>
                  <a:gd name="connsiteX10" fmla="*/ 121056 w 199138"/>
                  <a:gd name="connsiteY10" fmla="*/ 275027 h 302639"/>
                  <a:gd name="connsiteX11" fmla="*/ 121056 w 199138"/>
                  <a:gd name="connsiteY11" fmla="*/ 273015 h 302639"/>
                  <a:gd name="connsiteX12" fmla="*/ 123799 w 199138"/>
                  <a:gd name="connsiteY12" fmla="*/ 274844 h 302639"/>
                  <a:gd name="connsiteX13" fmla="*/ 126907 w 199138"/>
                  <a:gd name="connsiteY13" fmla="*/ 275575 h 302639"/>
                  <a:gd name="connsiteX14" fmla="*/ 130747 w 199138"/>
                  <a:gd name="connsiteY14" fmla="*/ 274844 h 302639"/>
                  <a:gd name="connsiteX15" fmla="*/ 132027 w 199138"/>
                  <a:gd name="connsiteY15" fmla="*/ 276124 h 302639"/>
                  <a:gd name="connsiteX16" fmla="*/ 134404 w 199138"/>
                  <a:gd name="connsiteY16" fmla="*/ 277953 h 302639"/>
                  <a:gd name="connsiteX17" fmla="*/ 152142 w 199138"/>
                  <a:gd name="connsiteY17" fmla="*/ 275575 h 302639"/>
                  <a:gd name="connsiteX18" fmla="*/ 157262 w 199138"/>
                  <a:gd name="connsiteY18" fmla="*/ 276855 h 302639"/>
                  <a:gd name="connsiteX19" fmla="*/ 179755 w 199138"/>
                  <a:gd name="connsiteY19" fmla="*/ 271369 h 302639"/>
                  <a:gd name="connsiteX20" fmla="*/ 180303 w 199138"/>
                  <a:gd name="connsiteY20" fmla="*/ 269907 h 302639"/>
                  <a:gd name="connsiteX21" fmla="*/ 190361 w 199138"/>
                  <a:gd name="connsiteY21" fmla="*/ 263872 h 302639"/>
                  <a:gd name="connsiteX22" fmla="*/ 191641 w 199138"/>
                  <a:gd name="connsiteY22" fmla="*/ 259666 h 302639"/>
                  <a:gd name="connsiteX23" fmla="*/ 190361 w 199138"/>
                  <a:gd name="connsiteY23" fmla="*/ 258203 h 302639"/>
                  <a:gd name="connsiteX24" fmla="*/ 178840 w 199138"/>
                  <a:gd name="connsiteY24" fmla="*/ 258386 h 302639"/>
                  <a:gd name="connsiteX25" fmla="*/ 173354 w 199138"/>
                  <a:gd name="connsiteY25" fmla="*/ 257838 h 302639"/>
                  <a:gd name="connsiteX26" fmla="*/ 172806 w 199138"/>
                  <a:gd name="connsiteY26" fmla="*/ 254363 h 302639"/>
                  <a:gd name="connsiteX27" fmla="*/ 170794 w 199138"/>
                  <a:gd name="connsiteY27" fmla="*/ 251986 h 302639"/>
                  <a:gd name="connsiteX28" fmla="*/ 175549 w 199138"/>
                  <a:gd name="connsiteY28" fmla="*/ 250706 h 302639"/>
                  <a:gd name="connsiteX29" fmla="*/ 176463 w 199138"/>
                  <a:gd name="connsiteY29" fmla="*/ 248512 h 302639"/>
                  <a:gd name="connsiteX30" fmla="*/ 178658 w 199138"/>
                  <a:gd name="connsiteY30" fmla="*/ 246500 h 302639"/>
                  <a:gd name="connsiteX31" fmla="*/ 177560 w 199138"/>
                  <a:gd name="connsiteY31" fmla="*/ 245403 h 302639"/>
                  <a:gd name="connsiteX32" fmla="*/ 175000 w 199138"/>
                  <a:gd name="connsiteY32" fmla="*/ 244306 h 302639"/>
                  <a:gd name="connsiteX33" fmla="*/ 177926 w 199138"/>
                  <a:gd name="connsiteY33" fmla="*/ 242843 h 302639"/>
                  <a:gd name="connsiteX34" fmla="*/ 181035 w 199138"/>
                  <a:gd name="connsiteY34" fmla="*/ 241746 h 302639"/>
                  <a:gd name="connsiteX35" fmla="*/ 183046 w 199138"/>
                  <a:gd name="connsiteY35" fmla="*/ 243026 h 302639"/>
                  <a:gd name="connsiteX36" fmla="*/ 186886 w 199138"/>
                  <a:gd name="connsiteY36" fmla="*/ 242111 h 302639"/>
                  <a:gd name="connsiteX37" fmla="*/ 187618 w 199138"/>
                  <a:gd name="connsiteY37" fmla="*/ 239734 h 302639"/>
                  <a:gd name="connsiteX38" fmla="*/ 186886 w 199138"/>
                  <a:gd name="connsiteY38" fmla="*/ 236260 h 302639"/>
                  <a:gd name="connsiteX39" fmla="*/ 189081 w 199138"/>
                  <a:gd name="connsiteY39" fmla="*/ 236625 h 302639"/>
                  <a:gd name="connsiteX40" fmla="*/ 192372 w 199138"/>
                  <a:gd name="connsiteY40" fmla="*/ 235162 h 302639"/>
                  <a:gd name="connsiteX41" fmla="*/ 196030 w 199138"/>
                  <a:gd name="connsiteY41" fmla="*/ 231505 h 302639"/>
                  <a:gd name="connsiteX42" fmla="*/ 198590 w 199138"/>
                  <a:gd name="connsiteY42" fmla="*/ 223459 h 302639"/>
                  <a:gd name="connsiteX43" fmla="*/ 199138 w 199138"/>
                  <a:gd name="connsiteY43" fmla="*/ 217608 h 302639"/>
                  <a:gd name="connsiteX44" fmla="*/ 197675 w 199138"/>
                  <a:gd name="connsiteY44" fmla="*/ 211390 h 302639"/>
                  <a:gd name="connsiteX45" fmla="*/ 193470 w 199138"/>
                  <a:gd name="connsiteY45" fmla="*/ 206636 h 302639"/>
                  <a:gd name="connsiteX46" fmla="*/ 189081 w 199138"/>
                  <a:gd name="connsiteY46" fmla="*/ 204076 h 302639"/>
                  <a:gd name="connsiteX47" fmla="*/ 185241 w 199138"/>
                  <a:gd name="connsiteY47" fmla="*/ 202979 h 302639"/>
                  <a:gd name="connsiteX48" fmla="*/ 179206 w 199138"/>
                  <a:gd name="connsiteY48" fmla="*/ 202613 h 302639"/>
                  <a:gd name="connsiteX49" fmla="*/ 168966 w 199138"/>
                  <a:gd name="connsiteY49" fmla="*/ 204441 h 302639"/>
                  <a:gd name="connsiteX50" fmla="*/ 164394 w 199138"/>
                  <a:gd name="connsiteY50" fmla="*/ 209562 h 302639"/>
                  <a:gd name="connsiteX51" fmla="*/ 162383 w 199138"/>
                  <a:gd name="connsiteY51" fmla="*/ 208099 h 302639"/>
                  <a:gd name="connsiteX52" fmla="*/ 157994 w 199138"/>
                  <a:gd name="connsiteY52" fmla="*/ 207367 h 302639"/>
                  <a:gd name="connsiteX53" fmla="*/ 155983 w 199138"/>
                  <a:gd name="connsiteY53" fmla="*/ 207001 h 302639"/>
                  <a:gd name="connsiteX54" fmla="*/ 157628 w 199138"/>
                  <a:gd name="connsiteY54" fmla="*/ 203527 h 302639"/>
                  <a:gd name="connsiteX55" fmla="*/ 163297 w 199138"/>
                  <a:gd name="connsiteY55" fmla="*/ 197858 h 302639"/>
                  <a:gd name="connsiteX56" fmla="*/ 164394 w 199138"/>
                  <a:gd name="connsiteY56" fmla="*/ 195664 h 302639"/>
                  <a:gd name="connsiteX57" fmla="*/ 164394 w 199138"/>
                  <a:gd name="connsiteY57" fmla="*/ 192007 h 302639"/>
                  <a:gd name="connsiteX58" fmla="*/ 159822 w 199138"/>
                  <a:gd name="connsiteY58" fmla="*/ 186886 h 302639"/>
                  <a:gd name="connsiteX59" fmla="*/ 157080 w 199138"/>
                  <a:gd name="connsiteY59" fmla="*/ 184875 h 302639"/>
                  <a:gd name="connsiteX60" fmla="*/ 155800 w 199138"/>
                  <a:gd name="connsiteY60" fmla="*/ 182863 h 302639"/>
                  <a:gd name="connsiteX61" fmla="*/ 153240 w 199138"/>
                  <a:gd name="connsiteY61" fmla="*/ 181766 h 302639"/>
                  <a:gd name="connsiteX62" fmla="*/ 146657 w 199138"/>
                  <a:gd name="connsiteY62" fmla="*/ 176646 h 302639"/>
                  <a:gd name="connsiteX63" fmla="*/ 148668 w 199138"/>
                  <a:gd name="connsiteY63" fmla="*/ 175915 h 302639"/>
                  <a:gd name="connsiteX64" fmla="*/ 153788 w 199138"/>
                  <a:gd name="connsiteY64" fmla="*/ 179755 h 302639"/>
                  <a:gd name="connsiteX65" fmla="*/ 159640 w 199138"/>
                  <a:gd name="connsiteY65" fmla="*/ 180303 h 302639"/>
                  <a:gd name="connsiteX66" fmla="*/ 159822 w 199138"/>
                  <a:gd name="connsiteY66" fmla="*/ 180121 h 302639"/>
                  <a:gd name="connsiteX67" fmla="*/ 158725 w 199138"/>
                  <a:gd name="connsiteY67" fmla="*/ 174269 h 302639"/>
                  <a:gd name="connsiteX68" fmla="*/ 155434 w 199138"/>
                  <a:gd name="connsiteY68" fmla="*/ 171892 h 302639"/>
                  <a:gd name="connsiteX69" fmla="*/ 151228 w 199138"/>
                  <a:gd name="connsiteY69" fmla="*/ 167137 h 302639"/>
                  <a:gd name="connsiteX70" fmla="*/ 149582 w 199138"/>
                  <a:gd name="connsiteY70" fmla="*/ 161834 h 302639"/>
                  <a:gd name="connsiteX71" fmla="*/ 146291 w 199138"/>
                  <a:gd name="connsiteY71" fmla="*/ 157628 h 302639"/>
                  <a:gd name="connsiteX72" fmla="*/ 143913 w 199138"/>
                  <a:gd name="connsiteY72" fmla="*/ 153788 h 302639"/>
                  <a:gd name="connsiteX73" fmla="*/ 139708 w 199138"/>
                  <a:gd name="connsiteY73" fmla="*/ 148851 h 302639"/>
                  <a:gd name="connsiteX74" fmla="*/ 134404 w 199138"/>
                  <a:gd name="connsiteY74" fmla="*/ 146839 h 302639"/>
                  <a:gd name="connsiteX75" fmla="*/ 128004 w 199138"/>
                  <a:gd name="connsiteY75" fmla="*/ 146108 h 302639"/>
                  <a:gd name="connsiteX76" fmla="*/ 126359 w 199138"/>
                  <a:gd name="connsiteY76" fmla="*/ 144645 h 302639"/>
                  <a:gd name="connsiteX77" fmla="*/ 124347 w 199138"/>
                  <a:gd name="connsiteY77" fmla="*/ 139891 h 302639"/>
                  <a:gd name="connsiteX78" fmla="*/ 121056 w 199138"/>
                  <a:gd name="connsiteY78" fmla="*/ 135502 h 302639"/>
                  <a:gd name="connsiteX79" fmla="*/ 118130 w 199138"/>
                  <a:gd name="connsiteY79" fmla="*/ 130564 h 302639"/>
                  <a:gd name="connsiteX80" fmla="*/ 116667 w 199138"/>
                  <a:gd name="connsiteY80" fmla="*/ 126542 h 302639"/>
                  <a:gd name="connsiteX81" fmla="*/ 115021 w 199138"/>
                  <a:gd name="connsiteY81" fmla="*/ 112644 h 302639"/>
                  <a:gd name="connsiteX82" fmla="*/ 110815 w 199138"/>
                  <a:gd name="connsiteY82" fmla="*/ 110084 h 302639"/>
                  <a:gd name="connsiteX83" fmla="*/ 105878 w 199138"/>
                  <a:gd name="connsiteY83" fmla="*/ 105695 h 302639"/>
                  <a:gd name="connsiteX84" fmla="*/ 102769 w 199138"/>
                  <a:gd name="connsiteY84" fmla="*/ 101489 h 302639"/>
                  <a:gd name="connsiteX85" fmla="*/ 89603 w 199138"/>
                  <a:gd name="connsiteY85" fmla="*/ 95821 h 302639"/>
                  <a:gd name="connsiteX86" fmla="*/ 87043 w 199138"/>
                  <a:gd name="connsiteY86" fmla="*/ 95272 h 302639"/>
                  <a:gd name="connsiteX87" fmla="*/ 79180 w 199138"/>
                  <a:gd name="connsiteY87" fmla="*/ 97649 h 302639"/>
                  <a:gd name="connsiteX88" fmla="*/ 72231 w 199138"/>
                  <a:gd name="connsiteY88" fmla="*/ 96186 h 302639"/>
                  <a:gd name="connsiteX89" fmla="*/ 72048 w 199138"/>
                  <a:gd name="connsiteY89" fmla="*/ 95638 h 302639"/>
                  <a:gd name="connsiteX90" fmla="*/ 73145 w 199138"/>
                  <a:gd name="connsiteY90" fmla="*/ 92712 h 302639"/>
                  <a:gd name="connsiteX91" fmla="*/ 75888 w 199138"/>
                  <a:gd name="connsiteY91" fmla="*/ 90335 h 302639"/>
                  <a:gd name="connsiteX92" fmla="*/ 79545 w 199138"/>
                  <a:gd name="connsiteY92" fmla="*/ 89603 h 302639"/>
                  <a:gd name="connsiteX93" fmla="*/ 84483 w 199138"/>
                  <a:gd name="connsiteY93" fmla="*/ 89420 h 302639"/>
                  <a:gd name="connsiteX94" fmla="*/ 88689 w 199138"/>
                  <a:gd name="connsiteY94" fmla="*/ 87775 h 302639"/>
                  <a:gd name="connsiteX95" fmla="*/ 83752 w 199138"/>
                  <a:gd name="connsiteY95" fmla="*/ 82654 h 302639"/>
                  <a:gd name="connsiteX96" fmla="*/ 81557 w 199138"/>
                  <a:gd name="connsiteY96" fmla="*/ 81557 h 302639"/>
                  <a:gd name="connsiteX97" fmla="*/ 80643 w 199138"/>
                  <a:gd name="connsiteY97" fmla="*/ 79728 h 302639"/>
                  <a:gd name="connsiteX98" fmla="*/ 85031 w 199138"/>
                  <a:gd name="connsiteY98" fmla="*/ 79911 h 302639"/>
                  <a:gd name="connsiteX99" fmla="*/ 87775 w 199138"/>
                  <a:gd name="connsiteY99" fmla="*/ 78266 h 302639"/>
                  <a:gd name="connsiteX100" fmla="*/ 90700 w 199138"/>
                  <a:gd name="connsiteY100" fmla="*/ 75157 h 302639"/>
                  <a:gd name="connsiteX101" fmla="*/ 91614 w 199138"/>
                  <a:gd name="connsiteY101" fmla="*/ 72231 h 302639"/>
                  <a:gd name="connsiteX102" fmla="*/ 97832 w 199138"/>
                  <a:gd name="connsiteY102" fmla="*/ 65282 h 302639"/>
                  <a:gd name="connsiteX103" fmla="*/ 98563 w 199138"/>
                  <a:gd name="connsiteY103" fmla="*/ 61625 h 302639"/>
                  <a:gd name="connsiteX104" fmla="*/ 100392 w 199138"/>
                  <a:gd name="connsiteY104" fmla="*/ 57602 h 302639"/>
                  <a:gd name="connsiteX105" fmla="*/ 102038 w 199138"/>
                  <a:gd name="connsiteY105" fmla="*/ 51567 h 302639"/>
                  <a:gd name="connsiteX106" fmla="*/ 108438 w 199138"/>
                  <a:gd name="connsiteY106" fmla="*/ 45899 h 302639"/>
                  <a:gd name="connsiteX107" fmla="*/ 108438 w 199138"/>
                  <a:gd name="connsiteY107" fmla="*/ 38950 h 302639"/>
                  <a:gd name="connsiteX108" fmla="*/ 106792 w 199138"/>
                  <a:gd name="connsiteY108" fmla="*/ 35841 h 302639"/>
                  <a:gd name="connsiteX109" fmla="*/ 98929 w 199138"/>
                  <a:gd name="connsiteY109" fmla="*/ 35476 h 302639"/>
                  <a:gd name="connsiteX110" fmla="*/ 92529 w 199138"/>
                  <a:gd name="connsiteY110" fmla="*/ 36024 h 302639"/>
                  <a:gd name="connsiteX111" fmla="*/ 82289 w 199138"/>
                  <a:gd name="connsiteY111" fmla="*/ 34927 h 302639"/>
                  <a:gd name="connsiteX112" fmla="*/ 76985 w 199138"/>
                  <a:gd name="connsiteY112" fmla="*/ 35658 h 302639"/>
                  <a:gd name="connsiteX113" fmla="*/ 71317 w 199138"/>
                  <a:gd name="connsiteY113" fmla="*/ 34378 h 302639"/>
                  <a:gd name="connsiteX114" fmla="*/ 54493 w 199138"/>
                  <a:gd name="connsiteY114" fmla="*/ 38950 h 302639"/>
                  <a:gd name="connsiteX115" fmla="*/ 51202 w 199138"/>
                  <a:gd name="connsiteY115" fmla="*/ 41144 h 302639"/>
                  <a:gd name="connsiteX116" fmla="*/ 49190 w 199138"/>
                  <a:gd name="connsiteY116" fmla="*/ 39864 h 302639"/>
                  <a:gd name="connsiteX117" fmla="*/ 50287 w 199138"/>
                  <a:gd name="connsiteY117" fmla="*/ 37487 h 302639"/>
                  <a:gd name="connsiteX118" fmla="*/ 50287 w 199138"/>
                  <a:gd name="connsiteY118" fmla="*/ 36207 h 302639"/>
                  <a:gd name="connsiteX119" fmla="*/ 46447 w 199138"/>
                  <a:gd name="connsiteY119" fmla="*/ 37121 h 302639"/>
                  <a:gd name="connsiteX120" fmla="*/ 46447 w 199138"/>
                  <a:gd name="connsiteY120" fmla="*/ 35476 h 302639"/>
                  <a:gd name="connsiteX121" fmla="*/ 53030 w 199138"/>
                  <a:gd name="connsiteY121" fmla="*/ 33830 h 302639"/>
                  <a:gd name="connsiteX122" fmla="*/ 57419 w 199138"/>
                  <a:gd name="connsiteY122" fmla="*/ 30721 h 302639"/>
                  <a:gd name="connsiteX123" fmla="*/ 49556 w 199138"/>
                  <a:gd name="connsiteY123" fmla="*/ 30172 h 302639"/>
                  <a:gd name="connsiteX124" fmla="*/ 50287 w 199138"/>
                  <a:gd name="connsiteY124" fmla="*/ 27064 h 302639"/>
                  <a:gd name="connsiteX125" fmla="*/ 50836 w 199138"/>
                  <a:gd name="connsiteY125" fmla="*/ 27612 h 302639"/>
                  <a:gd name="connsiteX126" fmla="*/ 55408 w 199138"/>
                  <a:gd name="connsiteY126" fmla="*/ 23407 h 302639"/>
                  <a:gd name="connsiteX127" fmla="*/ 64734 w 199138"/>
                  <a:gd name="connsiteY127" fmla="*/ 18835 h 302639"/>
                  <a:gd name="connsiteX128" fmla="*/ 68391 w 199138"/>
                  <a:gd name="connsiteY128" fmla="*/ 13715 h 302639"/>
                  <a:gd name="connsiteX129" fmla="*/ 74425 w 199138"/>
                  <a:gd name="connsiteY129" fmla="*/ 10606 h 302639"/>
                  <a:gd name="connsiteX130" fmla="*/ 75888 w 199138"/>
                  <a:gd name="connsiteY130" fmla="*/ 1463 h 302639"/>
                  <a:gd name="connsiteX131" fmla="*/ 70220 w 199138"/>
                  <a:gd name="connsiteY131" fmla="*/ 0 h 302639"/>
                  <a:gd name="connsiteX132" fmla="*/ 63819 w 199138"/>
                  <a:gd name="connsiteY132" fmla="*/ 1646 h 302639"/>
                  <a:gd name="connsiteX133" fmla="*/ 57419 w 199138"/>
                  <a:gd name="connsiteY133" fmla="*/ 2743 h 302639"/>
                  <a:gd name="connsiteX134" fmla="*/ 52116 w 199138"/>
                  <a:gd name="connsiteY134" fmla="*/ 2743 h 302639"/>
                  <a:gd name="connsiteX135" fmla="*/ 44436 w 199138"/>
                  <a:gd name="connsiteY135" fmla="*/ 4206 h 302639"/>
                  <a:gd name="connsiteX136" fmla="*/ 43887 w 199138"/>
                  <a:gd name="connsiteY136" fmla="*/ 3657 h 302639"/>
                  <a:gd name="connsiteX137" fmla="*/ 34927 w 199138"/>
                  <a:gd name="connsiteY137" fmla="*/ 2012 h 302639"/>
                  <a:gd name="connsiteX138" fmla="*/ 29990 w 199138"/>
                  <a:gd name="connsiteY138" fmla="*/ 3109 h 302639"/>
                  <a:gd name="connsiteX139" fmla="*/ 25235 w 199138"/>
                  <a:gd name="connsiteY139" fmla="*/ 9326 h 302639"/>
                  <a:gd name="connsiteX140" fmla="*/ 24869 w 199138"/>
                  <a:gd name="connsiteY140" fmla="*/ 14812 h 302639"/>
                  <a:gd name="connsiteX141" fmla="*/ 19566 w 199138"/>
                  <a:gd name="connsiteY141" fmla="*/ 15178 h 302639"/>
                  <a:gd name="connsiteX142" fmla="*/ 19932 w 199138"/>
                  <a:gd name="connsiteY142" fmla="*/ 20115 h 302639"/>
                  <a:gd name="connsiteX143" fmla="*/ 17372 w 199138"/>
                  <a:gd name="connsiteY143" fmla="*/ 21212 h 302639"/>
                  <a:gd name="connsiteX144" fmla="*/ 18286 w 199138"/>
                  <a:gd name="connsiteY144" fmla="*/ 22858 h 302639"/>
                  <a:gd name="connsiteX145" fmla="*/ 21761 w 199138"/>
                  <a:gd name="connsiteY145" fmla="*/ 25784 h 302639"/>
                  <a:gd name="connsiteX146" fmla="*/ 9143 w 199138"/>
                  <a:gd name="connsiteY146" fmla="*/ 31087 h 302639"/>
                  <a:gd name="connsiteX147" fmla="*/ 9509 w 199138"/>
                  <a:gd name="connsiteY147" fmla="*/ 38584 h 302639"/>
                  <a:gd name="connsiteX148" fmla="*/ 12618 w 199138"/>
                  <a:gd name="connsiteY148" fmla="*/ 40230 h 302639"/>
                  <a:gd name="connsiteX149" fmla="*/ 11703 w 199138"/>
                  <a:gd name="connsiteY149" fmla="*/ 40779 h 302639"/>
                  <a:gd name="connsiteX150" fmla="*/ 8777 w 199138"/>
                  <a:gd name="connsiteY150" fmla="*/ 40413 h 302639"/>
                  <a:gd name="connsiteX151" fmla="*/ 7314 w 199138"/>
                  <a:gd name="connsiteY151" fmla="*/ 40962 h 302639"/>
                  <a:gd name="connsiteX152" fmla="*/ 7497 w 199138"/>
                  <a:gd name="connsiteY152" fmla="*/ 46447 h 302639"/>
                  <a:gd name="connsiteX153" fmla="*/ 10606 w 199138"/>
                  <a:gd name="connsiteY153" fmla="*/ 46630 h 302639"/>
                  <a:gd name="connsiteX154" fmla="*/ 15909 w 199138"/>
                  <a:gd name="connsiteY154" fmla="*/ 45899 h 302639"/>
                  <a:gd name="connsiteX155" fmla="*/ 15360 w 199138"/>
                  <a:gd name="connsiteY155" fmla="*/ 47545 h 302639"/>
                  <a:gd name="connsiteX156" fmla="*/ 12800 w 199138"/>
                  <a:gd name="connsiteY156" fmla="*/ 48642 h 302639"/>
                  <a:gd name="connsiteX157" fmla="*/ 15543 w 199138"/>
                  <a:gd name="connsiteY157" fmla="*/ 49373 h 302639"/>
                  <a:gd name="connsiteX158" fmla="*/ 13166 w 199138"/>
                  <a:gd name="connsiteY158" fmla="*/ 52299 h 302639"/>
                  <a:gd name="connsiteX159" fmla="*/ 12618 w 199138"/>
                  <a:gd name="connsiteY159" fmla="*/ 53945 h 302639"/>
                  <a:gd name="connsiteX160" fmla="*/ 13166 w 199138"/>
                  <a:gd name="connsiteY160" fmla="*/ 56322 h 302639"/>
                  <a:gd name="connsiteX161" fmla="*/ 12069 w 199138"/>
                  <a:gd name="connsiteY161" fmla="*/ 56505 h 302639"/>
                  <a:gd name="connsiteX162" fmla="*/ 10240 w 199138"/>
                  <a:gd name="connsiteY162" fmla="*/ 58151 h 302639"/>
                  <a:gd name="connsiteX163" fmla="*/ 10240 w 199138"/>
                  <a:gd name="connsiteY163" fmla="*/ 59796 h 302639"/>
                  <a:gd name="connsiteX164" fmla="*/ 8777 w 199138"/>
                  <a:gd name="connsiteY164" fmla="*/ 60894 h 302639"/>
                  <a:gd name="connsiteX165" fmla="*/ 7497 w 199138"/>
                  <a:gd name="connsiteY165" fmla="*/ 63454 h 302639"/>
                  <a:gd name="connsiteX166" fmla="*/ 7314 w 199138"/>
                  <a:gd name="connsiteY166" fmla="*/ 68757 h 302639"/>
                  <a:gd name="connsiteX167" fmla="*/ 2560 w 199138"/>
                  <a:gd name="connsiteY167" fmla="*/ 69671 h 302639"/>
                  <a:gd name="connsiteX168" fmla="*/ 0 w 199138"/>
                  <a:gd name="connsiteY168" fmla="*/ 70951 h 302639"/>
                  <a:gd name="connsiteX169" fmla="*/ 183 w 199138"/>
                  <a:gd name="connsiteY169" fmla="*/ 72048 h 302639"/>
                  <a:gd name="connsiteX170" fmla="*/ 4754 w 199138"/>
                  <a:gd name="connsiteY170" fmla="*/ 72414 h 302639"/>
                  <a:gd name="connsiteX171" fmla="*/ 5303 w 199138"/>
                  <a:gd name="connsiteY171" fmla="*/ 75705 h 302639"/>
                  <a:gd name="connsiteX172" fmla="*/ 10789 w 199138"/>
                  <a:gd name="connsiteY172" fmla="*/ 79363 h 302639"/>
                  <a:gd name="connsiteX173" fmla="*/ 15543 w 199138"/>
                  <a:gd name="connsiteY173" fmla="*/ 77168 h 302639"/>
                  <a:gd name="connsiteX174" fmla="*/ 19932 w 199138"/>
                  <a:gd name="connsiteY174" fmla="*/ 73694 h 302639"/>
                  <a:gd name="connsiteX175" fmla="*/ 20664 w 199138"/>
                  <a:gd name="connsiteY175" fmla="*/ 73328 h 302639"/>
                  <a:gd name="connsiteX176" fmla="*/ 21212 w 199138"/>
                  <a:gd name="connsiteY176" fmla="*/ 73877 h 302639"/>
                  <a:gd name="connsiteX177" fmla="*/ 21212 w 199138"/>
                  <a:gd name="connsiteY177" fmla="*/ 75888 h 302639"/>
                  <a:gd name="connsiteX178" fmla="*/ 15360 w 199138"/>
                  <a:gd name="connsiteY178" fmla="*/ 87043 h 302639"/>
                  <a:gd name="connsiteX179" fmla="*/ 14263 w 199138"/>
                  <a:gd name="connsiteY179" fmla="*/ 91432 h 302639"/>
                  <a:gd name="connsiteX180" fmla="*/ 14263 w 199138"/>
                  <a:gd name="connsiteY180" fmla="*/ 92895 h 302639"/>
                  <a:gd name="connsiteX181" fmla="*/ 13166 w 199138"/>
                  <a:gd name="connsiteY181" fmla="*/ 94906 h 302639"/>
                  <a:gd name="connsiteX182" fmla="*/ 12252 w 199138"/>
                  <a:gd name="connsiteY182" fmla="*/ 99112 h 302639"/>
                  <a:gd name="connsiteX183" fmla="*/ 12252 w 199138"/>
                  <a:gd name="connsiteY183" fmla="*/ 102038 h 302639"/>
                  <a:gd name="connsiteX184" fmla="*/ 14812 w 199138"/>
                  <a:gd name="connsiteY184" fmla="*/ 101672 h 302639"/>
                  <a:gd name="connsiteX185" fmla="*/ 15909 w 199138"/>
                  <a:gd name="connsiteY185" fmla="*/ 103135 h 302639"/>
                  <a:gd name="connsiteX186" fmla="*/ 15543 w 199138"/>
                  <a:gd name="connsiteY186" fmla="*/ 105329 h 302639"/>
                  <a:gd name="connsiteX187" fmla="*/ 11703 w 199138"/>
                  <a:gd name="connsiteY187" fmla="*/ 110815 h 302639"/>
                  <a:gd name="connsiteX188" fmla="*/ 8960 w 199138"/>
                  <a:gd name="connsiteY188" fmla="*/ 119410 h 302639"/>
                  <a:gd name="connsiteX189" fmla="*/ 8960 w 199138"/>
                  <a:gd name="connsiteY189" fmla="*/ 120690 h 302639"/>
                  <a:gd name="connsiteX190" fmla="*/ 12069 w 199138"/>
                  <a:gd name="connsiteY190" fmla="*/ 120690 h 302639"/>
                  <a:gd name="connsiteX191" fmla="*/ 13532 w 199138"/>
                  <a:gd name="connsiteY191" fmla="*/ 119044 h 302639"/>
                  <a:gd name="connsiteX192" fmla="*/ 14812 w 199138"/>
                  <a:gd name="connsiteY192" fmla="*/ 114655 h 302639"/>
                  <a:gd name="connsiteX193" fmla="*/ 19932 w 199138"/>
                  <a:gd name="connsiteY193" fmla="*/ 104781 h 302639"/>
                  <a:gd name="connsiteX194" fmla="*/ 19566 w 199138"/>
                  <a:gd name="connsiteY194" fmla="*/ 100026 h 302639"/>
                  <a:gd name="connsiteX195" fmla="*/ 18286 w 199138"/>
                  <a:gd name="connsiteY195" fmla="*/ 97283 h 302639"/>
                  <a:gd name="connsiteX196" fmla="*/ 17921 w 199138"/>
                  <a:gd name="connsiteY196" fmla="*/ 95821 h 302639"/>
                  <a:gd name="connsiteX197" fmla="*/ 25235 w 199138"/>
                  <a:gd name="connsiteY197" fmla="*/ 88872 h 302639"/>
                  <a:gd name="connsiteX198" fmla="*/ 24869 w 199138"/>
                  <a:gd name="connsiteY198" fmla="*/ 91432 h 302639"/>
                  <a:gd name="connsiteX199" fmla="*/ 21578 w 199138"/>
                  <a:gd name="connsiteY199" fmla="*/ 97466 h 302639"/>
                  <a:gd name="connsiteX200" fmla="*/ 21578 w 199138"/>
                  <a:gd name="connsiteY200" fmla="*/ 101489 h 302639"/>
                  <a:gd name="connsiteX201" fmla="*/ 22675 w 199138"/>
                  <a:gd name="connsiteY201" fmla="*/ 100209 h 302639"/>
                  <a:gd name="connsiteX202" fmla="*/ 24138 w 199138"/>
                  <a:gd name="connsiteY202" fmla="*/ 100026 h 302639"/>
                  <a:gd name="connsiteX203" fmla="*/ 24686 w 199138"/>
                  <a:gd name="connsiteY203" fmla="*/ 98381 h 302639"/>
                  <a:gd name="connsiteX204" fmla="*/ 25784 w 199138"/>
                  <a:gd name="connsiteY204" fmla="*/ 97649 h 302639"/>
                  <a:gd name="connsiteX205" fmla="*/ 28892 w 199138"/>
                  <a:gd name="connsiteY205" fmla="*/ 99295 h 302639"/>
                  <a:gd name="connsiteX206" fmla="*/ 29624 w 199138"/>
                  <a:gd name="connsiteY206" fmla="*/ 98929 h 302639"/>
                  <a:gd name="connsiteX207" fmla="*/ 29624 w 199138"/>
                  <a:gd name="connsiteY207" fmla="*/ 93992 h 302639"/>
                  <a:gd name="connsiteX208" fmla="*/ 33830 w 199138"/>
                  <a:gd name="connsiteY208" fmla="*/ 95821 h 302639"/>
                  <a:gd name="connsiteX209" fmla="*/ 36573 w 199138"/>
                  <a:gd name="connsiteY209" fmla="*/ 97832 h 302639"/>
                  <a:gd name="connsiteX210" fmla="*/ 34195 w 199138"/>
                  <a:gd name="connsiteY210" fmla="*/ 98381 h 302639"/>
                  <a:gd name="connsiteX211" fmla="*/ 33098 w 199138"/>
                  <a:gd name="connsiteY211" fmla="*/ 100209 h 302639"/>
                  <a:gd name="connsiteX212" fmla="*/ 32184 w 199138"/>
                  <a:gd name="connsiteY212" fmla="*/ 102038 h 302639"/>
                  <a:gd name="connsiteX213" fmla="*/ 31635 w 199138"/>
                  <a:gd name="connsiteY213" fmla="*/ 107707 h 302639"/>
                  <a:gd name="connsiteX214" fmla="*/ 33098 w 199138"/>
                  <a:gd name="connsiteY214" fmla="*/ 109535 h 302639"/>
                  <a:gd name="connsiteX215" fmla="*/ 35841 w 199138"/>
                  <a:gd name="connsiteY215" fmla="*/ 111364 h 302639"/>
                  <a:gd name="connsiteX216" fmla="*/ 36573 w 199138"/>
                  <a:gd name="connsiteY216" fmla="*/ 115021 h 302639"/>
                  <a:gd name="connsiteX217" fmla="*/ 34195 w 199138"/>
                  <a:gd name="connsiteY217" fmla="*/ 118313 h 302639"/>
                  <a:gd name="connsiteX218" fmla="*/ 31818 w 199138"/>
                  <a:gd name="connsiteY218" fmla="*/ 123250 h 302639"/>
                  <a:gd name="connsiteX219" fmla="*/ 28892 w 199138"/>
                  <a:gd name="connsiteY219" fmla="*/ 128187 h 302639"/>
                  <a:gd name="connsiteX220" fmla="*/ 27795 w 199138"/>
                  <a:gd name="connsiteY220" fmla="*/ 131296 h 302639"/>
                  <a:gd name="connsiteX221" fmla="*/ 27978 w 199138"/>
                  <a:gd name="connsiteY221" fmla="*/ 134588 h 302639"/>
                  <a:gd name="connsiteX222" fmla="*/ 24869 w 199138"/>
                  <a:gd name="connsiteY222" fmla="*/ 132576 h 302639"/>
                  <a:gd name="connsiteX223" fmla="*/ 24138 w 199138"/>
                  <a:gd name="connsiteY223" fmla="*/ 134588 h 302639"/>
                  <a:gd name="connsiteX224" fmla="*/ 27795 w 199138"/>
                  <a:gd name="connsiteY224" fmla="*/ 143182 h 302639"/>
                  <a:gd name="connsiteX225" fmla="*/ 29624 w 199138"/>
                  <a:gd name="connsiteY225" fmla="*/ 144462 h 302639"/>
                  <a:gd name="connsiteX226" fmla="*/ 30721 w 199138"/>
                  <a:gd name="connsiteY226" fmla="*/ 144096 h 302639"/>
                  <a:gd name="connsiteX227" fmla="*/ 30172 w 199138"/>
                  <a:gd name="connsiteY227" fmla="*/ 139159 h 302639"/>
                  <a:gd name="connsiteX228" fmla="*/ 30721 w 199138"/>
                  <a:gd name="connsiteY228" fmla="*/ 137879 h 302639"/>
                  <a:gd name="connsiteX229" fmla="*/ 32550 w 199138"/>
                  <a:gd name="connsiteY229" fmla="*/ 137330 h 302639"/>
                  <a:gd name="connsiteX230" fmla="*/ 40230 w 199138"/>
                  <a:gd name="connsiteY230" fmla="*/ 142085 h 302639"/>
                  <a:gd name="connsiteX231" fmla="*/ 42790 w 199138"/>
                  <a:gd name="connsiteY231" fmla="*/ 142999 h 302639"/>
                  <a:gd name="connsiteX232" fmla="*/ 44253 w 199138"/>
                  <a:gd name="connsiteY232" fmla="*/ 140622 h 302639"/>
                  <a:gd name="connsiteX233" fmla="*/ 44253 w 199138"/>
                  <a:gd name="connsiteY233" fmla="*/ 137879 h 302639"/>
                  <a:gd name="connsiteX234" fmla="*/ 55042 w 199138"/>
                  <a:gd name="connsiteY234" fmla="*/ 138611 h 302639"/>
                  <a:gd name="connsiteX235" fmla="*/ 62722 w 199138"/>
                  <a:gd name="connsiteY235" fmla="*/ 135868 h 302639"/>
                  <a:gd name="connsiteX236" fmla="*/ 63636 w 199138"/>
                  <a:gd name="connsiteY236" fmla="*/ 134588 h 302639"/>
                  <a:gd name="connsiteX237" fmla="*/ 66928 w 199138"/>
                  <a:gd name="connsiteY237" fmla="*/ 133125 h 302639"/>
                  <a:gd name="connsiteX238" fmla="*/ 76803 w 199138"/>
                  <a:gd name="connsiteY238" fmla="*/ 134039 h 302639"/>
                  <a:gd name="connsiteX239" fmla="*/ 75340 w 199138"/>
                  <a:gd name="connsiteY239" fmla="*/ 135136 h 302639"/>
                  <a:gd name="connsiteX240" fmla="*/ 73328 w 199138"/>
                  <a:gd name="connsiteY240" fmla="*/ 135136 h 302639"/>
                  <a:gd name="connsiteX241" fmla="*/ 69488 w 199138"/>
                  <a:gd name="connsiteY241" fmla="*/ 137879 h 302639"/>
                  <a:gd name="connsiteX242" fmla="*/ 63819 w 199138"/>
                  <a:gd name="connsiteY242" fmla="*/ 147388 h 302639"/>
                  <a:gd name="connsiteX243" fmla="*/ 63088 w 199138"/>
                  <a:gd name="connsiteY243" fmla="*/ 150314 h 302639"/>
                  <a:gd name="connsiteX244" fmla="*/ 64185 w 199138"/>
                  <a:gd name="connsiteY244" fmla="*/ 153057 h 302639"/>
                  <a:gd name="connsiteX245" fmla="*/ 67477 w 199138"/>
                  <a:gd name="connsiteY245" fmla="*/ 156348 h 302639"/>
                  <a:gd name="connsiteX246" fmla="*/ 68940 w 199138"/>
                  <a:gd name="connsiteY246" fmla="*/ 159457 h 302639"/>
                  <a:gd name="connsiteX247" fmla="*/ 69488 w 199138"/>
                  <a:gd name="connsiteY247" fmla="*/ 159823 h 302639"/>
                  <a:gd name="connsiteX248" fmla="*/ 70220 w 199138"/>
                  <a:gd name="connsiteY248" fmla="*/ 158725 h 302639"/>
                  <a:gd name="connsiteX249" fmla="*/ 73328 w 199138"/>
                  <a:gd name="connsiteY249" fmla="*/ 163663 h 302639"/>
                  <a:gd name="connsiteX250" fmla="*/ 79728 w 199138"/>
                  <a:gd name="connsiteY250" fmla="*/ 161834 h 302639"/>
                  <a:gd name="connsiteX251" fmla="*/ 83752 w 199138"/>
                  <a:gd name="connsiteY251" fmla="*/ 158725 h 302639"/>
                  <a:gd name="connsiteX252" fmla="*/ 85580 w 199138"/>
                  <a:gd name="connsiteY252" fmla="*/ 159457 h 302639"/>
                  <a:gd name="connsiteX253" fmla="*/ 83752 w 199138"/>
                  <a:gd name="connsiteY253" fmla="*/ 161651 h 302639"/>
                  <a:gd name="connsiteX254" fmla="*/ 83203 w 199138"/>
                  <a:gd name="connsiteY254" fmla="*/ 168052 h 302639"/>
                  <a:gd name="connsiteX255" fmla="*/ 80643 w 199138"/>
                  <a:gd name="connsiteY255" fmla="*/ 170246 h 302639"/>
                  <a:gd name="connsiteX256" fmla="*/ 78997 w 199138"/>
                  <a:gd name="connsiteY256" fmla="*/ 174635 h 302639"/>
                  <a:gd name="connsiteX257" fmla="*/ 83386 w 199138"/>
                  <a:gd name="connsiteY257" fmla="*/ 175549 h 302639"/>
                  <a:gd name="connsiteX258" fmla="*/ 80643 w 199138"/>
                  <a:gd name="connsiteY258" fmla="*/ 178658 h 302639"/>
                  <a:gd name="connsiteX259" fmla="*/ 78448 w 199138"/>
                  <a:gd name="connsiteY259" fmla="*/ 184509 h 302639"/>
                  <a:gd name="connsiteX260" fmla="*/ 79728 w 199138"/>
                  <a:gd name="connsiteY260" fmla="*/ 186338 h 302639"/>
                  <a:gd name="connsiteX261" fmla="*/ 82106 w 199138"/>
                  <a:gd name="connsiteY261" fmla="*/ 187252 h 302639"/>
                  <a:gd name="connsiteX262" fmla="*/ 80277 w 199138"/>
                  <a:gd name="connsiteY262" fmla="*/ 188167 h 302639"/>
                  <a:gd name="connsiteX263" fmla="*/ 78083 w 199138"/>
                  <a:gd name="connsiteY263" fmla="*/ 191092 h 302639"/>
                  <a:gd name="connsiteX264" fmla="*/ 59613 w 199138"/>
                  <a:gd name="connsiteY264" fmla="*/ 190727 h 302639"/>
                  <a:gd name="connsiteX265" fmla="*/ 53579 w 199138"/>
                  <a:gd name="connsiteY265" fmla="*/ 193652 h 302639"/>
                  <a:gd name="connsiteX266" fmla="*/ 47362 w 199138"/>
                  <a:gd name="connsiteY266" fmla="*/ 197858 h 302639"/>
                  <a:gd name="connsiteX267" fmla="*/ 36573 w 199138"/>
                  <a:gd name="connsiteY267" fmla="*/ 207001 h 302639"/>
                  <a:gd name="connsiteX268" fmla="*/ 38950 w 199138"/>
                  <a:gd name="connsiteY268" fmla="*/ 208281 h 302639"/>
                  <a:gd name="connsiteX269" fmla="*/ 45533 w 199138"/>
                  <a:gd name="connsiteY269" fmla="*/ 204624 h 302639"/>
                  <a:gd name="connsiteX270" fmla="*/ 50653 w 199138"/>
                  <a:gd name="connsiteY270" fmla="*/ 203710 h 302639"/>
                  <a:gd name="connsiteX271" fmla="*/ 51567 w 199138"/>
                  <a:gd name="connsiteY271" fmla="*/ 207001 h 302639"/>
                  <a:gd name="connsiteX272" fmla="*/ 51750 w 199138"/>
                  <a:gd name="connsiteY272" fmla="*/ 214682 h 302639"/>
                  <a:gd name="connsiteX273" fmla="*/ 52299 w 199138"/>
                  <a:gd name="connsiteY273" fmla="*/ 216328 h 302639"/>
                  <a:gd name="connsiteX274" fmla="*/ 55042 w 199138"/>
                  <a:gd name="connsiteY274" fmla="*/ 217790 h 302639"/>
                  <a:gd name="connsiteX275" fmla="*/ 50287 w 199138"/>
                  <a:gd name="connsiteY275" fmla="*/ 226202 h 302639"/>
                  <a:gd name="connsiteX276" fmla="*/ 36390 w 199138"/>
                  <a:gd name="connsiteY276" fmla="*/ 233882 h 302639"/>
                  <a:gd name="connsiteX277" fmla="*/ 22126 w 199138"/>
                  <a:gd name="connsiteY277" fmla="*/ 240100 h 302639"/>
                  <a:gd name="connsiteX278" fmla="*/ 23224 w 199138"/>
                  <a:gd name="connsiteY278" fmla="*/ 241380 h 302639"/>
                  <a:gd name="connsiteX279" fmla="*/ 24138 w 199138"/>
                  <a:gd name="connsiteY279" fmla="*/ 243757 h 302639"/>
                  <a:gd name="connsiteX280" fmla="*/ 26515 w 199138"/>
                  <a:gd name="connsiteY280" fmla="*/ 247597 h 302639"/>
                  <a:gd name="connsiteX281" fmla="*/ 27795 w 199138"/>
                  <a:gd name="connsiteY281" fmla="*/ 248512 h 302639"/>
                  <a:gd name="connsiteX282" fmla="*/ 30538 w 199138"/>
                  <a:gd name="connsiteY282" fmla="*/ 249060 h 302639"/>
                  <a:gd name="connsiteX283" fmla="*/ 33830 w 199138"/>
                  <a:gd name="connsiteY283" fmla="*/ 247780 h 302639"/>
                  <a:gd name="connsiteX284" fmla="*/ 38036 w 199138"/>
                  <a:gd name="connsiteY284" fmla="*/ 244671 h 302639"/>
                  <a:gd name="connsiteX285" fmla="*/ 42241 w 199138"/>
                  <a:gd name="connsiteY285" fmla="*/ 243026 h 302639"/>
                  <a:gd name="connsiteX286" fmla="*/ 43887 w 199138"/>
                  <a:gd name="connsiteY286" fmla="*/ 243757 h 302639"/>
                  <a:gd name="connsiteX287" fmla="*/ 44984 w 199138"/>
                  <a:gd name="connsiteY287" fmla="*/ 248512 h 302639"/>
                  <a:gd name="connsiteX288" fmla="*/ 46813 w 199138"/>
                  <a:gd name="connsiteY288" fmla="*/ 249974 h 302639"/>
                  <a:gd name="connsiteX289" fmla="*/ 52299 w 199138"/>
                  <a:gd name="connsiteY289" fmla="*/ 250157 h 302639"/>
                  <a:gd name="connsiteX290" fmla="*/ 55590 w 199138"/>
                  <a:gd name="connsiteY290" fmla="*/ 247597 h 302639"/>
                  <a:gd name="connsiteX291" fmla="*/ 57053 w 199138"/>
                  <a:gd name="connsiteY291" fmla="*/ 247414 h 302639"/>
                  <a:gd name="connsiteX292" fmla="*/ 58516 w 199138"/>
                  <a:gd name="connsiteY292" fmla="*/ 248146 h 302639"/>
                  <a:gd name="connsiteX293" fmla="*/ 65465 w 199138"/>
                  <a:gd name="connsiteY293" fmla="*/ 255643 h 302639"/>
                  <a:gd name="connsiteX294" fmla="*/ 68391 w 199138"/>
                  <a:gd name="connsiteY294" fmla="*/ 256375 h 302639"/>
                  <a:gd name="connsiteX295" fmla="*/ 72231 w 199138"/>
                  <a:gd name="connsiteY295" fmla="*/ 256192 h 302639"/>
                  <a:gd name="connsiteX296" fmla="*/ 74974 w 199138"/>
                  <a:gd name="connsiteY296" fmla="*/ 254546 h 302639"/>
                  <a:gd name="connsiteX297" fmla="*/ 77168 w 199138"/>
                  <a:gd name="connsiteY297" fmla="*/ 251803 h 302639"/>
                  <a:gd name="connsiteX298" fmla="*/ 83203 w 199138"/>
                  <a:gd name="connsiteY298" fmla="*/ 249060 h 302639"/>
                  <a:gd name="connsiteX299" fmla="*/ 90152 w 199138"/>
                  <a:gd name="connsiteY299" fmla="*/ 244671 h 302639"/>
                  <a:gd name="connsiteX300" fmla="*/ 90335 w 199138"/>
                  <a:gd name="connsiteY300" fmla="*/ 247231 h 302639"/>
                  <a:gd name="connsiteX301" fmla="*/ 88140 w 199138"/>
                  <a:gd name="connsiteY301" fmla="*/ 250157 h 302639"/>
                  <a:gd name="connsiteX302" fmla="*/ 80826 w 199138"/>
                  <a:gd name="connsiteY302" fmla="*/ 257655 h 302639"/>
                  <a:gd name="connsiteX303" fmla="*/ 79728 w 199138"/>
                  <a:gd name="connsiteY303" fmla="*/ 260398 h 302639"/>
                  <a:gd name="connsiteX304" fmla="*/ 78448 w 199138"/>
                  <a:gd name="connsiteY304" fmla="*/ 261860 h 302639"/>
                  <a:gd name="connsiteX305" fmla="*/ 72231 w 199138"/>
                  <a:gd name="connsiteY305" fmla="*/ 262958 h 302639"/>
                  <a:gd name="connsiteX306" fmla="*/ 57785 w 199138"/>
                  <a:gd name="connsiteY306" fmla="*/ 262958 h 302639"/>
                  <a:gd name="connsiteX307" fmla="*/ 50836 w 199138"/>
                  <a:gd name="connsiteY307" fmla="*/ 264055 h 302639"/>
                  <a:gd name="connsiteX308" fmla="*/ 48459 w 199138"/>
                  <a:gd name="connsiteY308" fmla="*/ 268078 h 302639"/>
                  <a:gd name="connsiteX309" fmla="*/ 43887 w 199138"/>
                  <a:gd name="connsiteY309" fmla="*/ 270638 h 302639"/>
                  <a:gd name="connsiteX310" fmla="*/ 40778 w 199138"/>
                  <a:gd name="connsiteY310" fmla="*/ 276124 h 302639"/>
                  <a:gd name="connsiteX311" fmla="*/ 21761 w 199138"/>
                  <a:gd name="connsiteY311" fmla="*/ 293679 h 302639"/>
                  <a:gd name="connsiteX312" fmla="*/ 14629 w 199138"/>
                  <a:gd name="connsiteY312" fmla="*/ 297885 h 302639"/>
                  <a:gd name="connsiteX313" fmla="*/ 13166 w 199138"/>
                  <a:gd name="connsiteY313" fmla="*/ 300810 h 302639"/>
                  <a:gd name="connsiteX314" fmla="*/ 13166 w 199138"/>
                  <a:gd name="connsiteY314" fmla="*/ 302639 h 302639"/>
                  <a:gd name="connsiteX315" fmla="*/ 14629 w 199138"/>
                  <a:gd name="connsiteY315" fmla="*/ 299896 h 302639"/>
                  <a:gd name="connsiteX316" fmla="*/ 16092 w 199138"/>
                  <a:gd name="connsiteY316" fmla="*/ 298982 h 302639"/>
                  <a:gd name="connsiteX317" fmla="*/ 21212 w 199138"/>
                  <a:gd name="connsiteY317" fmla="*/ 301542 h 302639"/>
                  <a:gd name="connsiteX318" fmla="*/ 23589 w 199138"/>
                  <a:gd name="connsiteY318" fmla="*/ 300993 h 302639"/>
                  <a:gd name="connsiteX319" fmla="*/ 24869 w 199138"/>
                  <a:gd name="connsiteY319" fmla="*/ 302639 h 302639"/>
                  <a:gd name="connsiteX320" fmla="*/ 26881 w 199138"/>
                  <a:gd name="connsiteY320" fmla="*/ 300993 h 302639"/>
                  <a:gd name="connsiteX321" fmla="*/ 28344 w 199138"/>
                  <a:gd name="connsiteY321" fmla="*/ 297885 h 302639"/>
                  <a:gd name="connsiteX322" fmla="*/ 33281 w 199138"/>
                  <a:gd name="connsiteY322" fmla="*/ 295507 h 302639"/>
                  <a:gd name="connsiteX323" fmla="*/ 36024 w 199138"/>
                  <a:gd name="connsiteY323" fmla="*/ 291302 h 302639"/>
                  <a:gd name="connsiteX324" fmla="*/ 49739 w 199138"/>
                  <a:gd name="connsiteY324" fmla="*/ 291119 h 302639"/>
                  <a:gd name="connsiteX325" fmla="*/ 58882 w 199138"/>
                  <a:gd name="connsiteY325" fmla="*/ 293862 h 302639"/>
                  <a:gd name="connsiteX326" fmla="*/ 62539 w 199138"/>
                  <a:gd name="connsiteY326" fmla="*/ 294044 h 302639"/>
                  <a:gd name="connsiteX327" fmla="*/ 65465 w 199138"/>
                  <a:gd name="connsiteY327" fmla="*/ 290753 h 302639"/>
                  <a:gd name="connsiteX328" fmla="*/ 67477 w 199138"/>
                  <a:gd name="connsiteY328" fmla="*/ 281793 h 302639"/>
                  <a:gd name="connsiteX329" fmla="*/ 68940 w 199138"/>
                  <a:gd name="connsiteY329" fmla="*/ 281427 h 302639"/>
                  <a:gd name="connsiteX330" fmla="*/ 72597 w 199138"/>
                  <a:gd name="connsiteY330" fmla="*/ 281610 h 302639"/>
                  <a:gd name="connsiteX331" fmla="*/ 77168 w 199138"/>
                  <a:gd name="connsiteY331" fmla="*/ 279781 h 302639"/>
                  <a:gd name="connsiteX332" fmla="*/ 84483 w 199138"/>
                  <a:gd name="connsiteY332" fmla="*/ 277953 h 302639"/>
                  <a:gd name="connsiteX333" fmla="*/ 92163 w 199138"/>
                  <a:gd name="connsiteY333" fmla="*/ 284901 h 30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99138" h="302639">
                    <a:moveTo>
                      <a:pt x="92163" y="284901"/>
                    </a:moveTo>
                    <a:lnTo>
                      <a:pt x="92529" y="285084"/>
                    </a:lnTo>
                    <a:lnTo>
                      <a:pt x="93992" y="282890"/>
                    </a:lnTo>
                    <a:lnTo>
                      <a:pt x="98381" y="282158"/>
                    </a:lnTo>
                    <a:lnTo>
                      <a:pt x="103135" y="283256"/>
                    </a:lnTo>
                    <a:lnTo>
                      <a:pt x="105512" y="282341"/>
                    </a:lnTo>
                    <a:lnTo>
                      <a:pt x="104049" y="279598"/>
                    </a:lnTo>
                    <a:lnTo>
                      <a:pt x="115935" y="279233"/>
                    </a:lnTo>
                    <a:lnTo>
                      <a:pt x="117398" y="278135"/>
                    </a:lnTo>
                    <a:lnTo>
                      <a:pt x="120324" y="276855"/>
                    </a:lnTo>
                    <a:lnTo>
                      <a:pt x="121056" y="275027"/>
                    </a:lnTo>
                    <a:lnTo>
                      <a:pt x="121056" y="273015"/>
                    </a:lnTo>
                    <a:lnTo>
                      <a:pt x="123799" y="274844"/>
                    </a:lnTo>
                    <a:lnTo>
                      <a:pt x="126907" y="275575"/>
                    </a:lnTo>
                    <a:lnTo>
                      <a:pt x="130747" y="274844"/>
                    </a:lnTo>
                    <a:lnTo>
                      <a:pt x="132027" y="276124"/>
                    </a:lnTo>
                    <a:lnTo>
                      <a:pt x="134404" y="277953"/>
                    </a:lnTo>
                    <a:lnTo>
                      <a:pt x="152142" y="275575"/>
                    </a:lnTo>
                    <a:lnTo>
                      <a:pt x="157262" y="276855"/>
                    </a:lnTo>
                    <a:lnTo>
                      <a:pt x="179755" y="271369"/>
                    </a:lnTo>
                    <a:lnTo>
                      <a:pt x="180303" y="269907"/>
                    </a:lnTo>
                    <a:lnTo>
                      <a:pt x="190361" y="263872"/>
                    </a:lnTo>
                    <a:lnTo>
                      <a:pt x="191641" y="259666"/>
                    </a:lnTo>
                    <a:lnTo>
                      <a:pt x="190361" y="258203"/>
                    </a:lnTo>
                    <a:lnTo>
                      <a:pt x="178840" y="258386"/>
                    </a:lnTo>
                    <a:lnTo>
                      <a:pt x="173354" y="257838"/>
                    </a:lnTo>
                    <a:lnTo>
                      <a:pt x="172806" y="254363"/>
                    </a:lnTo>
                    <a:lnTo>
                      <a:pt x="170794" y="251986"/>
                    </a:lnTo>
                    <a:lnTo>
                      <a:pt x="175549" y="250706"/>
                    </a:lnTo>
                    <a:lnTo>
                      <a:pt x="176463" y="248512"/>
                    </a:lnTo>
                    <a:lnTo>
                      <a:pt x="178658" y="246500"/>
                    </a:lnTo>
                    <a:lnTo>
                      <a:pt x="177560" y="245403"/>
                    </a:lnTo>
                    <a:lnTo>
                      <a:pt x="175000" y="244306"/>
                    </a:lnTo>
                    <a:lnTo>
                      <a:pt x="177926" y="242843"/>
                    </a:lnTo>
                    <a:lnTo>
                      <a:pt x="181035" y="241746"/>
                    </a:lnTo>
                    <a:lnTo>
                      <a:pt x="183046" y="243026"/>
                    </a:lnTo>
                    <a:lnTo>
                      <a:pt x="186886" y="242111"/>
                    </a:lnTo>
                    <a:lnTo>
                      <a:pt x="187618" y="239734"/>
                    </a:lnTo>
                    <a:lnTo>
                      <a:pt x="186886" y="236260"/>
                    </a:lnTo>
                    <a:lnTo>
                      <a:pt x="189081" y="236625"/>
                    </a:lnTo>
                    <a:lnTo>
                      <a:pt x="192372" y="235162"/>
                    </a:lnTo>
                    <a:lnTo>
                      <a:pt x="196030" y="231505"/>
                    </a:lnTo>
                    <a:lnTo>
                      <a:pt x="198590" y="223459"/>
                    </a:lnTo>
                    <a:lnTo>
                      <a:pt x="199138" y="217608"/>
                    </a:lnTo>
                    <a:lnTo>
                      <a:pt x="197675" y="211390"/>
                    </a:lnTo>
                    <a:lnTo>
                      <a:pt x="193470" y="206636"/>
                    </a:lnTo>
                    <a:lnTo>
                      <a:pt x="189081" y="204076"/>
                    </a:lnTo>
                    <a:lnTo>
                      <a:pt x="185241" y="202979"/>
                    </a:lnTo>
                    <a:lnTo>
                      <a:pt x="179206" y="202613"/>
                    </a:lnTo>
                    <a:lnTo>
                      <a:pt x="168966" y="204441"/>
                    </a:lnTo>
                    <a:lnTo>
                      <a:pt x="164394" y="209562"/>
                    </a:lnTo>
                    <a:lnTo>
                      <a:pt x="162383" y="208099"/>
                    </a:lnTo>
                    <a:lnTo>
                      <a:pt x="157994" y="207367"/>
                    </a:lnTo>
                    <a:lnTo>
                      <a:pt x="155983" y="207001"/>
                    </a:lnTo>
                    <a:lnTo>
                      <a:pt x="157628" y="203527"/>
                    </a:lnTo>
                    <a:lnTo>
                      <a:pt x="163297" y="197858"/>
                    </a:lnTo>
                    <a:lnTo>
                      <a:pt x="164394" y="195664"/>
                    </a:lnTo>
                    <a:lnTo>
                      <a:pt x="164394" y="192007"/>
                    </a:lnTo>
                    <a:lnTo>
                      <a:pt x="159822" y="186886"/>
                    </a:lnTo>
                    <a:lnTo>
                      <a:pt x="157080" y="184875"/>
                    </a:lnTo>
                    <a:lnTo>
                      <a:pt x="155800" y="182863"/>
                    </a:lnTo>
                    <a:lnTo>
                      <a:pt x="153240" y="181766"/>
                    </a:lnTo>
                    <a:lnTo>
                      <a:pt x="146657" y="176646"/>
                    </a:lnTo>
                    <a:lnTo>
                      <a:pt x="148668" y="175915"/>
                    </a:lnTo>
                    <a:lnTo>
                      <a:pt x="153788" y="179755"/>
                    </a:lnTo>
                    <a:lnTo>
                      <a:pt x="159640" y="180303"/>
                    </a:lnTo>
                    <a:lnTo>
                      <a:pt x="159822" y="180121"/>
                    </a:lnTo>
                    <a:lnTo>
                      <a:pt x="158725" y="174269"/>
                    </a:lnTo>
                    <a:lnTo>
                      <a:pt x="155434" y="171892"/>
                    </a:lnTo>
                    <a:lnTo>
                      <a:pt x="151228" y="167137"/>
                    </a:lnTo>
                    <a:lnTo>
                      <a:pt x="149582" y="161834"/>
                    </a:lnTo>
                    <a:lnTo>
                      <a:pt x="146291" y="157628"/>
                    </a:lnTo>
                    <a:lnTo>
                      <a:pt x="143913" y="153788"/>
                    </a:lnTo>
                    <a:lnTo>
                      <a:pt x="139708" y="148851"/>
                    </a:lnTo>
                    <a:lnTo>
                      <a:pt x="134404" y="146839"/>
                    </a:lnTo>
                    <a:lnTo>
                      <a:pt x="128004" y="146108"/>
                    </a:lnTo>
                    <a:lnTo>
                      <a:pt x="126359" y="144645"/>
                    </a:lnTo>
                    <a:lnTo>
                      <a:pt x="124347" y="139891"/>
                    </a:lnTo>
                    <a:lnTo>
                      <a:pt x="121056" y="135502"/>
                    </a:lnTo>
                    <a:lnTo>
                      <a:pt x="118130" y="130564"/>
                    </a:lnTo>
                    <a:lnTo>
                      <a:pt x="116667" y="126542"/>
                    </a:lnTo>
                    <a:lnTo>
                      <a:pt x="115021" y="112644"/>
                    </a:lnTo>
                    <a:lnTo>
                      <a:pt x="110815" y="110084"/>
                    </a:lnTo>
                    <a:lnTo>
                      <a:pt x="105878" y="105695"/>
                    </a:lnTo>
                    <a:lnTo>
                      <a:pt x="102769" y="101489"/>
                    </a:lnTo>
                    <a:lnTo>
                      <a:pt x="89603" y="95821"/>
                    </a:lnTo>
                    <a:lnTo>
                      <a:pt x="87043" y="95272"/>
                    </a:lnTo>
                    <a:lnTo>
                      <a:pt x="79180" y="97649"/>
                    </a:lnTo>
                    <a:lnTo>
                      <a:pt x="72231" y="96186"/>
                    </a:lnTo>
                    <a:lnTo>
                      <a:pt x="72048" y="95638"/>
                    </a:lnTo>
                    <a:lnTo>
                      <a:pt x="73145" y="92712"/>
                    </a:lnTo>
                    <a:lnTo>
                      <a:pt x="75888" y="90335"/>
                    </a:lnTo>
                    <a:lnTo>
                      <a:pt x="79545" y="89603"/>
                    </a:lnTo>
                    <a:lnTo>
                      <a:pt x="84483" y="89420"/>
                    </a:lnTo>
                    <a:lnTo>
                      <a:pt x="88689" y="87775"/>
                    </a:lnTo>
                    <a:lnTo>
                      <a:pt x="83752" y="82654"/>
                    </a:lnTo>
                    <a:lnTo>
                      <a:pt x="81557" y="81557"/>
                    </a:lnTo>
                    <a:lnTo>
                      <a:pt x="80643" y="79728"/>
                    </a:lnTo>
                    <a:lnTo>
                      <a:pt x="85031" y="79911"/>
                    </a:lnTo>
                    <a:lnTo>
                      <a:pt x="87775" y="78266"/>
                    </a:lnTo>
                    <a:lnTo>
                      <a:pt x="90700" y="75157"/>
                    </a:lnTo>
                    <a:lnTo>
                      <a:pt x="91614" y="72231"/>
                    </a:lnTo>
                    <a:lnTo>
                      <a:pt x="97832" y="65282"/>
                    </a:lnTo>
                    <a:lnTo>
                      <a:pt x="98563" y="61625"/>
                    </a:lnTo>
                    <a:lnTo>
                      <a:pt x="100392" y="57602"/>
                    </a:lnTo>
                    <a:lnTo>
                      <a:pt x="102038" y="51567"/>
                    </a:lnTo>
                    <a:lnTo>
                      <a:pt x="108438" y="45899"/>
                    </a:lnTo>
                    <a:lnTo>
                      <a:pt x="108438" y="38950"/>
                    </a:lnTo>
                    <a:lnTo>
                      <a:pt x="106792" y="35841"/>
                    </a:lnTo>
                    <a:lnTo>
                      <a:pt x="98929" y="35476"/>
                    </a:lnTo>
                    <a:lnTo>
                      <a:pt x="92529" y="36024"/>
                    </a:lnTo>
                    <a:lnTo>
                      <a:pt x="82289" y="34927"/>
                    </a:lnTo>
                    <a:lnTo>
                      <a:pt x="76985" y="35658"/>
                    </a:lnTo>
                    <a:lnTo>
                      <a:pt x="71317" y="34378"/>
                    </a:lnTo>
                    <a:lnTo>
                      <a:pt x="54493" y="38950"/>
                    </a:lnTo>
                    <a:lnTo>
                      <a:pt x="51202" y="41144"/>
                    </a:lnTo>
                    <a:lnTo>
                      <a:pt x="49190" y="39864"/>
                    </a:lnTo>
                    <a:lnTo>
                      <a:pt x="50287" y="37487"/>
                    </a:lnTo>
                    <a:lnTo>
                      <a:pt x="50287" y="36207"/>
                    </a:lnTo>
                    <a:lnTo>
                      <a:pt x="46447" y="37121"/>
                    </a:lnTo>
                    <a:lnTo>
                      <a:pt x="46447" y="35476"/>
                    </a:lnTo>
                    <a:lnTo>
                      <a:pt x="53030" y="33830"/>
                    </a:lnTo>
                    <a:lnTo>
                      <a:pt x="57419" y="30721"/>
                    </a:lnTo>
                    <a:lnTo>
                      <a:pt x="49556" y="30172"/>
                    </a:lnTo>
                    <a:lnTo>
                      <a:pt x="50287" y="27064"/>
                    </a:lnTo>
                    <a:lnTo>
                      <a:pt x="50836" y="27612"/>
                    </a:lnTo>
                    <a:lnTo>
                      <a:pt x="55408" y="23407"/>
                    </a:lnTo>
                    <a:lnTo>
                      <a:pt x="64734" y="18835"/>
                    </a:lnTo>
                    <a:lnTo>
                      <a:pt x="68391" y="13715"/>
                    </a:lnTo>
                    <a:lnTo>
                      <a:pt x="74425" y="10606"/>
                    </a:lnTo>
                    <a:lnTo>
                      <a:pt x="75888" y="1463"/>
                    </a:lnTo>
                    <a:lnTo>
                      <a:pt x="70220" y="0"/>
                    </a:lnTo>
                    <a:lnTo>
                      <a:pt x="63819" y="1646"/>
                    </a:lnTo>
                    <a:lnTo>
                      <a:pt x="57419" y="2743"/>
                    </a:lnTo>
                    <a:lnTo>
                      <a:pt x="52116" y="2743"/>
                    </a:lnTo>
                    <a:lnTo>
                      <a:pt x="44436" y="4206"/>
                    </a:lnTo>
                    <a:lnTo>
                      <a:pt x="43887" y="3657"/>
                    </a:lnTo>
                    <a:lnTo>
                      <a:pt x="34927" y="2012"/>
                    </a:lnTo>
                    <a:lnTo>
                      <a:pt x="29990" y="3109"/>
                    </a:lnTo>
                    <a:lnTo>
                      <a:pt x="25235" y="9326"/>
                    </a:lnTo>
                    <a:lnTo>
                      <a:pt x="24869" y="14812"/>
                    </a:lnTo>
                    <a:lnTo>
                      <a:pt x="19566" y="15178"/>
                    </a:lnTo>
                    <a:lnTo>
                      <a:pt x="19932" y="20115"/>
                    </a:lnTo>
                    <a:lnTo>
                      <a:pt x="17372" y="21212"/>
                    </a:lnTo>
                    <a:lnTo>
                      <a:pt x="18286" y="22858"/>
                    </a:lnTo>
                    <a:lnTo>
                      <a:pt x="21761" y="25784"/>
                    </a:lnTo>
                    <a:lnTo>
                      <a:pt x="9143" y="31087"/>
                    </a:lnTo>
                    <a:lnTo>
                      <a:pt x="9509" y="38584"/>
                    </a:lnTo>
                    <a:lnTo>
                      <a:pt x="12618" y="40230"/>
                    </a:lnTo>
                    <a:lnTo>
                      <a:pt x="11703" y="40779"/>
                    </a:lnTo>
                    <a:lnTo>
                      <a:pt x="8777" y="40413"/>
                    </a:lnTo>
                    <a:lnTo>
                      <a:pt x="7314" y="40962"/>
                    </a:lnTo>
                    <a:lnTo>
                      <a:pt x="7497" y="46447"/>
                    </a:lnTo>
                    <a:lnTo>
                      <a:pt x="10606" y="46630"/>
                    </a:lnTo>
                    <a:lnTo>
                      <a:pt x="15909" y="45899"/>
                    </a:lnTo>
                    <a:lnTo>
                      <a:pt x="15360" y="47545"/>
                    </a:lnTo>
                    <a:lnTo>
                      <a:pt x="12800" y="48642"/>
                    </a:lnTo>
                    <a:lnTo>
                      <a:pt x="15543" y="49373"/>
                    </a:lnTo>
                    <a:lnTo>
                      <a:pt x="13166" y="52299"/>
                    </a:lnTo>
                    <a:lnTo>
                      <a:pt x="12618" y="53945"/>
                    </a:lnTo>
                    <a:lnTo>
                      <a:pt x="13166" y="56322"/>
                    </a:lnTo>
                    <a:lnTo>
                      <a:pt x="12069" y="56505"/>
                    </a:lnTo>
                    <a:lnTo>
                      <a:pt x="10240" y="58151"/>
                    </a:lnTo>
                    <a:lnTo>
                      <a:pt x="10240" y="59796"/>
                    </a:lnTo>
                    <a:lnTo>
                      <a:pt x="8777" y="60894"/>
                    </a:lnTo>
                    <a:lnTo>
                      <a:pt x="7497" y="63454"/>
                    </a:lnTo>
                    <a:lnTo>
                      <a:pt x="7314" y="68757"/>
                    </a:lnTo>
                    <a:lnTo>
                      <a:pt x="2560" y="69671"/>
                    </a:lnTo>
                    <a:lnTo>
                      <a:pt x="0" y="70951"/>
                    </a:lnTo>
                    <a:lnTo>
                      <a:pt x="183" y="72048"/>
                    </a:lnTo>
                    <a:lnTo>
                      <a:pt x="4754" y="72414"/>
                    </a:lnTo>
                    <a:lnTo>
                      <a:pt x="5303" y="75705"/>
                    </a:lnTo>
                    <a:lnTo>
                      <a:pt x="10789" y="79363"/>
                    </a:lnTo>
                    <a:lnTo>
                      <a:pt x="15543" y="77168"/>
                    </a:lnTo>
                    <a:lnTo>
                      <a:pt x="19932" y="73694"/>
                    </a:lnTo>
                    <a:lnTo>
                      <a:pt x="20664" y="73328"/>
                    </a:lnTo>
                    <a:lnTo>
                      <a:pt x="21212" y="73877"/>
                    </a:lnTo>
                    <a:lnTo>
                      <a:pt x="21212" y="75888"/>
                    </a:lnTo>
                    <a:lnTo>
                      <a:pt x="15360" y="87043"/>
                    </a:lnTo>
                    <a:lnTo>
                      <a:pt x="14263" y="91432"/>
                    </a:lnTo>
                    <a:lnTo>
                      <a:pt x="14263" y="92895"/>
                    </a:lnTo>
                    <a:lnTo>
                      <a:pt x="13166" y="94906"/>
                    </a:lnTo>
                    <a:lnTo>
                      <a:pt x="12252" y="99112"/>
                    </a:lnTo>
                    <a:lnTo>
                      <a:pt x="12252" y="102038"/>
                    </a:lnTo>
                    <a:lnTo>
                      <a:pt x="14812" y="101672"/>
                    </a:lnTo>
                    <a:lnTo>
                      <a:pt x="15909" y="103135"/>
                    </a:lnTo>
                    <a:lnTo>
                      <a:pt x="15543" y="105329"/>
                    </a:lnTo>
                    <a:lnTo>
                      <a:pt x="11703" y="110815"/>
                    </a:lnTo>
                    <a:lnTo>
                      <a:pt x="8960" y="119410"/>
                    </a:lnTo>
                    <a:lnTo>
                      <a:pt x="8960" y="120690"/>
                    </a:lnTo>
                    <a:lnTo>
                      <a:pt x="12069" y="120690"/>
                    </a:lnTo>
                    <a:lnTo>
                      <a:pt x="13532" y="119044"/>
                    </a:lnTo>
                    <a:lnTo>
                      <a:pt x="14812" y="114655"/>
                    </a:lnTo>
                    <a:lnTo>
                      <a:pt x="19932" y="104781"/>
                    </a:lnTo>
                    <a:lnTo>
                      <a:pt x="19566" y="100026"/>
                    </a:lnTo>
                    <a:lnTo>
                      <a:pt x="18286" y="97283"/>
                    </a:lnTo>
                    <a:lnTo>
                      <a:pt x="17921" y="95821"/>
                    </a:lnTo>
                    <a:lnTo>
                      <a:pt x="25235" y="88872"/>
                    </a:lnTo>
                    <a:lnTo>
                      <a:pt x="24869" y="91432"/>
                    </a:lnTo>
                    <a:lnTo>
                      <a:pt x="21578" y="97466"/>
                    </a:lnTo>
                    <a:lnTo>
                      <a:pt x="21578" y="101489"/>
                    </a:lnTo>
                    <a:lnTo>
                      <a:pt x="22675" y="100209"/>
                    </a:lnTo>
                    <a:lnTo>
                      <a:pt x="24138" y="100026"/>
                    </a:lnTo>
                    <a:lnTo>
                      <a:pt x="24686" y="98381"/>
                    </a:lnTo>
                    <a:lnTo>
                      <a:pt x="25784" y="97649"/>
                    </a:lnTo>
                    <a:lnTo>
                      <a:pt x="28892" y="99295"/>
                    </a:lnTo>
                    <a:lnTo>
                      <a:pt x="29624" y="98929"/>
                    </a:lnTo>
                    <a:lnTo>
                      <a:pt x="29624" y="93992"/>
                    </a:lnTo>
                    <a:lnTo>
                      <a:pt x="33830" y="95821"/>
                    </a:lnTo>
                    <a:lnTo>
                      <a:pt x="36573" y="97832"/>
                    </a:lnTo>
                    <a:lnTo>
                      <a:pt x="34195" y="98381"/>
                    </a:lnTo>
                    <a:lnTo>
                      <a:pt x="33098" y="100209"/>
                    </a:lnTo>
                    <a:lnTo>
                      <a:pt x="32184" y="102038"/>
                    </a:lnTo>
                    <a:lnTo>
                      <a:pt x="31635" y="107707"/>
                    </a:lnTo>
                    <a:lnTo>
                      <a:pt x="33098" y="109535"/>
                    </a:lnTo>
                    <a:lnTo>
                      <a:pt x="35841" y="111364"/>
                    </a:lnTo>
                    <a:lnTo>
                      <a:pt x="36573" y="115021"/>
                    </a:lnTo>
                    <a:lnTo>
                      <a:pt x="34195" y="118313"/>
                    </a:lnTo>
                    <a:lnTo>
                      <a:pt x="31818" y="123250"/>
                    </a:lnTo>
                    <a:lnTo>
                      <a:pt x="28892" y="128187"/>
                    </a:lnTo>
                    <a:lnTo>
                      <a:pt x="27795" y="131296"/>
                    </a:lnTo>
                    <a:lnTo>
                      <a:pt x="27978" y="134588"/>
                    </a:lnTo>
                    <a:lnTo>
                      <a:pt x="24869" y="132576"/>
                    </a:lnTo>
                    <a:lnTo>
                      <a:pt x="24138" y="134588"/>
                    </a:lnTo>
                    <a:lnTo>
                      <a:pt x="27795" y="143182"/>
                    </a:lnTo>
                    <a:lnTo>
                      <a:pt x="29624" y="144462"/>
                    </a:lnTo>
                    <a:lnTo>
                      <a:pt x="30721" y="144096"/>
                    </a:lnTo>
                    <a:lnTo>
                      <a:pt x="30172" y="139159"/>
                    </a:lnTo>
                    <a:lnTo>
                      <a:pt x="30721" y="137879"/>
                    </a:lnTo>
                    <a:lnTo>
                      <a:pt x="32550" y="137330"/>
                    </a:lnTo>
                    <a:lnTo>
                      <a:pt x="40230" y="142085"/>
                    </a:lnTo>
                    <a:lnTo>
                      <a:pt x="42790" y="142999"/>
                    </a:lnTo>
                    <a:lnTo>
                      <a:pt x="44253" y="140622"/>
                    </a:lnTo>
                    <a:lnTo>
                      <a:pt x="44253" y="137879"/>
                    </a:lnTo>
                    <a:lnTo>
                      <a:pt x="55042" y="138611"/>
                    </a:lnTo>
                    <a:lnTo>
                      <a:pt x="62722" y="135868"/>
                    </a:lnTo>
                    <a:lnTo>
                      <a:pt x="63636" y="134588"/>
                    </a:lnTo>
                    <a:lnTo>
                      <a:pt x="66928" y="133125"/>
                    </a:lnTo>
                    <a:lnTo>
                      <a:pt x="76803" y="134039"/>
                    </a:lnTo>
                    <a:lnTo>
                      <a:pt x="75340" y="135136"/>
                    </a:lnTo>
                    <a:lnTo>
                      <a:pt x="73328" y="135136"/>
                    </a:lnTo>
                    <a:lnTo>
                      <a:pt x="69488" y="137879"/>
                    </a:lnTo>
                    <a:lnTo>
                      <a:pt x="63819" y="147388"/>
                    </a:lnTo>
                    <a:lnTo>
                      <a:pt x="63088" y="150314"/>
                    </a:lnTo>
                    <a:lnTo>
                      <a:pt x="64185" y="153057"/>
                    </a:lnTo>
                    <a:lnTo>
                      <a:pt x="67477" y="156348"/>
                    </a:lnTo>
                    <a:lnTo>
                      <a:pt x="68940" y="159457"/>
                    </a:lnTo>
                    <a:lnTo>
                      <a:pt x="69488" y="159823"/>
                    </a:lnTo>
                    <a:lnTo>
                      <a:pt x="70220" y="158725"/>
                    </a:lnTo>
                    <a:lnTo>
                      <a:pt x="73328" y="163663"/>
                    </a:lnTo>
                    <a:lnTo>
                      <a:pt x="79728" y="161834"/>
                    </a:lnTo>
                    <a:lnTo>
                      <a:pt x="83752" y="158725"/>
                    </a:lnTo>
                    <a:lnTo>
                      <a:pt x="85580" y="159457"/>
                    </a:lnTo>
                    <a:lnTo>
                      <a:pt x="83752" y="161651"/>
                    </a:lnTo>
                    <a:lnTo>
                      <a:pt x="83203" y="168052"/>
                    </a:lnTo>
                    <a:lnTo>
                      <a:pt x="80643" y="170246"/>
                    </a:lnTo>
                    <a:lnTo>
                      <a:pt x="78997" y="174635"/>
                    </a:lnTo>
                    <a:lnTo>
                      <a:pt x="83386" y="175549"/>
                    </a:lnTo>
                    <a:lnTo>
                      <a:pt x="80643" y="178658"/>
                    </a:lnTo>
                    <a:lnTo>
                      <a:pt x="78448" y="184509"/>
                    </a:lnTo>
                    <a:lnTo>
                      <a:pt x="79728" y="186338"/>
                    </a:lnTo>
                    <a:lnTo>
                      <a:pt x="82106" y="187252"/>
                    </a:lnTo>
                    <a:lnTo>
                      <a:pt x="80277" y="188167"/>
                    </a:lnTo>
                    <a:lnTo>
                      <a:pt x="78083" y="191092"/>
                    </a:lnTo>
                    <a:lnTo>
                      <a:pt x="59613" y="190727"/>
                    </a:lnTo>
                    <a:lnTo>
                      <a:pt x="53579" y="193652"/>
                    </a:lnTo>
                    <a:lnTo>
                      <a:pt x="47362" y="197858"/>
                    </a:lnTo>
                    <a:lnTo>
                      <a:pt x="36573" y="207001"/>
                    </a:lnTo>
                    <a:lnTo>
                      <a:pt x="38950" y="208281"/>
                    </a:lnTo>
                    <a:lnTo>
                      <a:pt x="45533" y="204624"/>
                    </a:lnTo>
                    <a:lnTo>
                      <a:pt x="50653" y="203710"/>
                    </a:lnTo>
                    <a:lnTo>
                      <a:pt x="51567" y="207001"/>
                    </a:lnTo>
                    <a:lnTo>
                      <a:pt x="51750" y="214682"/>
                    </a:lnTo>
                    <a:lnTo>
                      <a:pt x="52299" y="216328"/>
                    </a:lnTo>
                    <a:lnTo>
                      <a:pt x="55042" y="217790"/>
                    </a:lnTo>
                    <a:lnTo>
                      <a:pt x="50287" y="226202"/>
                    </a:lnTo>
                    <a:lnTo>
                      <a:pt x="36390" y="233882"/>
                    </a:lnTo>
                    <a:lnTo>
                      <a:pt x="22126" y="240100"/>
                    </a:lnTo>
                    <a:lnTo>
                      <a:pt x="23224" y="241380"/>
                    </a:lnTo>
                    <a:lnTo>
                      <a:pt x="24138" y="243757"/>
                    </a:lnTo>
                    <a:lnTo>
                      <a:pt x="26515" y="247597"/>
                    </a:lnTo>
                    <a:lnTo>
                      <a:pt x="27795" y="248512"/>
                    </a:lnTo>
                    <a:lnTo>
                      <a:pt x="30538" y="249060"/>
                    </a:lnTo>
                    <a:lnTo>
                      <a:pt x="33830" y="247780"/>
                    </a:lnTo>
                    <a:lnTo>
                      <a:pt x="38036" y="244671"/>
                    </a:lnTo>
                    <a:lnTo>
                      <a:pt x="42241" y="243026"/>
                    </a:lnTo>
                    <a:lnTo>
                      <a:pt x="43887" y="243757"/>
                    </a:lnTo>
                    <a:lnTo>
                      <a:pt x="44984" y="248512"/>
                    </a:lnTo>
                    <a:lnTo>
                      <a:pt x="46813" y="249974"/>
                    </a:lnTo>
                    <a:lnTo>
                      <a:pt x="52299" y="250157"/>
                    </a:lnTo>
                    <a:lnTo>
                      <a:pt x="55590" y="247597"/>
                    </a:lnTo>
                    <a:lnTo>
                      <a:pt x="57053" y="247414"/>
                    </a:lnTo>
                    <a:lnTo>
                      <a:pt x="58516" y="248146"/>
                    </a:lnTo>
                    <a:lnTo>
                      <a:pt x="65465" y="255643"/>
                    </a:lnTo>
                    <a:lnTo>
                      <a:pt x="68391" y="256375"/>
                    </a:lnTo>
                    <a:lnTo>
                      <a:pt x="72231" y="256192"/>
                    </a:lnTo>
                    <a:lnTo>
                      <a:pt x="74974" y="254546"/>
                    </a:lnTo>
                    <a:lnTo>
                      <a:pt x="77168" y="251803"/>
                    </a:lnTo>
                    <a:lnTo>
                      <a:pt x="83203" y="249060"/>
                    </a:lnTo>
                    <a:lnTo>
                      <a:pt x="90152" y="244671"/>
                    </a:lnTo>
                    <a:lnTo>
                      <a:pt x="90335" y="247231"/>
                    </a:lnTo>
                    <a:lnTo>
                      <a:pt x="88140" y="250157"/>
                    </a:lnTo>
                    <a:lnTo>
                      <a:pt x="80826" y="257655"/>
                    </a:lnTo>
                    <a:lnTo>
                      <a:pt x="79728" y="260398"/>
                    </a:lnTo>
                    <a:lnTo>
                      <a:pt x="78448" y="261860"/>
                    </a:lnTo>
                    <a:lnTo>
                      <a:pt x="72231" y="262958"/>
                    </a:lnTo>
                    <a:lnTo>
                      <a:pt x="57785" y="262958"/>
                    </a:lnTo>
                    <a:lnTo>
                      <a:pt x="50836" y="264055"/>
                    </a:lnTo>
                    <a:lnTo>
                      <a:pt x="48459" y="268078"/>
                    </a:lnTo>
                    <a:lnTo>
                      <a:pt x="43887" y="270638"/>
                    </a:lnTo>
                    <a:lnTo>
                      <a:pt x="40778" y="276124"/>
                    </a:lnTo>
                    <a:lnTo>
                      <a:pt x="21761" y="293679"/>
                    </a:lnTo>
                    <a:lnTo>
                      <a:pt x="14629" y="297885"/>
                    </a:lnTo>
                    <a:lnTo>
                      <a:pt x="13166" y="300810"/>
                    </a:lnTo>
                    <a:lnTo>
                      <a:pt x="13166" y="302639"/>
                    </a:lnTo>
                    <a:lnTo>
                      <a:pt x="14629" y="299896"/>
                    </a:lnTo>
                    <a:lnTo>
                      <a:pt x="16092" y="298982"/>
                    </a:lnTo>
                    <a:lnTo>
                      <a:pt x="21212" y="301542"/>
                    </a:lnTo>
                    <a:lnTo>
                      <a:pt x="23589" y="300993"/>
                    </a:lnTo>
                    <a:lnTo>
                      <a:pt x="24869" y="302639"/>
                    </a:lnTo>
                    <a:lnTo>
                      <a:pt x="26881" y="300993"/>
                    </a:lnTo>
                    <a:lnTo>
                      <a:pt x="28344" y="297885"/>
                    </a:lnTo>
                    <a:lnTo>
                      <a:pt x="33281" y="295507"/>
                    </a:lnTo>
                    <a:lnTo>
                      <a:pt x="36024" y="291302"/>
                    </a:lnTo>
                    <a:lnTo>
                      <a:pt x="49739" y="291119"/>
                    </a:lnTo>
                    <a:lnTo>
                      <a:pt x="58882" y="293862"/>
                    </a:lnTo>
                    <a:lnTo>
                      <a:pt x="62539" y="294044"/>
                    </a:lnTo>
                    <a:lnTo>
                      <a:pt x="65465" y="290753"/>
                    </a:lnTo>
                    <a:lnTo>
                      <a:pt x="67477" y="281793"/>
                    </a:lnTo>
                    <a:lnTo>
                      <a:pt x="68940" y="281427"/>
                    </a:lnTo>
                    <a:lnTo>
                      <a:pt x="72597" y="281610"/>
                    </a:lnTo>
                    <a:lnTo>
                      <a:pt x="77168" y="279781"/>
                    </a:lnTo>
                    <a:lnTo>
                      <a:pt x="84483" y="277953"/>
                    </a:lnTo>
                    <a:lnTo>
                      <a:pt x="92163" y="284901"/>
                    </a:lnTo>
                    <a:close/>
                  </a:path>
                </a:pathLst>
              </a:custGeom>
              <a:grpFill/>
              <a:ln w="18272" cap="flat">
                <a:noFill/>
                <a:prstDash val="solid"/>
                <a:miter/>
              </a:ln>
            </p:spPr>
            <p:txBody>
              <a:bodyPr rtlCol="0" anchor="ctr"/>
              <a:lstStyle/>
              <a:p>
                <a:endParaRPr lang="en-GB" sz="1463"/>
              </a:p>
            </p:txBody>
          </p:sp>
          <p:sp>
            <p:nvSpPr>
              <p:cNvPr id="843" name="Freeform: Shape 842">
                <a:extLst>
                  <a:ext uri="{FF2B5EF4-FFF2-40B4-BE49-F238E27FC236}">
                    <a16:creationId xmlns:a16="http://schemas.microsoft.com/office/drawing/2014/main" id="{6B841DA7-CF51-D5F6-0920-59CD172CA0C1}"/>
                  </a:ext>
                </a:extLst>
              </p:cNvPr>
              <p:cNvSpPr/>
              <p:nvPr/>
            </p:nvSpPr>
            <p:spPr>
              <a:xfrm>
                <a:off x="5835706" y="2659361"/>
                <a:ext cx="199138" cy="302639"/>
              </a:xfrm>
              <a:custGeom>
                <a:avLst/>
                <a:gdLst>
                  <a:gd name="connsiteX0" fmla="*/ 92163 w 199138"/>
                  <a:gd name="connsiteY0" fmla="*/ 284901 h 302639"/>
                  <a:gd name="connsiteX1" fmla="*/ 92529 w 199138"/>
                  <a:gd name="connsiteY1" fmla="*/ 285084 h 302639"/>
                  <a:gd name="connsiteX2" fmla="*/ 93992 w 199138"/>
                  <a:gd name="connsiteY2" fmla="*/ 282890 h 302639"/>
                  <a:gd name="connsiteX3" fmla="*/ 98381 w 199138"/>
                  <a:gd name="connsiteY3" fmla="*/ 282158 h 302639"/>
                  <a:gd name="connsiteX4" fmla="*/ 103135 w 199138"/>
                  <a:gd name="connsiteY4" fmla="*/ 283256 h 302639"/>
                  <a:gd name="connsiteX5" fmla="*/ 105512 w 199138"/>
                  <a:gd name="connsiteY5" fmla="*/ 282341 h 302639"/>
                  <a:gd name="connsiteX6" fmla="*/ 104049 w 199138"/>
                  <a:gd name="connsiteY6" fmla="*/ 279598 h 302639"/>
                  <a:gd name="connsiteX7" fmla="*/ 115935 w 199138"/>
                  <a:gd name="connsiteY7" fmla="*/ 279233 h 302639"/>
                  <a:gd name="connsiteX8" fmla="*/ 117398 w 199138"/>
                  <a:gd name="connsiteY8" fmla="*/ 278135 h 302639"/>
                  <a:gd name="connsiteX9" fmla="*/ 120324 w 199138"/>
                  <a:gd name="connsiteY9" fmla="*/ 276855 h 302639"/>
                  <a:gd name="connsiteX10" fmla="*/ 121056 w 199138"/>
                  <a:gd name="connsiteY10" fmla="*/ 275027 h 302639"/>
                  <a:gd name="connsiteX11" fmla="*/ 121056 w 199138"/>
                  <a:gd name="connsiteY11" fmla="*/ 273015 h 302639"/>
                  <a:gd name="connsiteX12" fmla="*/ 123799 w 199138"/>
                  <a:gd name="connsiteY12" fmla="*/ 274844 h 302639"/>
                  <a:gd name="connsiteX13" fmla="*/ 126907 w 199138"/>
                  <a:gd name="connsiteY13" fmla="*/ 275575 h 302639"/>
                  <a:gd name="connsiteX14" fmla="*/ 130747 w 199138"/>
                  <a:gd name="connsiteY14" fmla="*/ 274844 h 302639"/>
                  <a:gd name="connsiteX15" fmla="*/ 132027 w 199138"/>
                  <a:gd name="connsiteY15" fmla="*/ 276124 h 302639"/>
                  <a:gd name="connsiteX16" fmla="*/ 134404 w 199138"/>
                  <a:gd name="connsiteY16" fmla="*/ 277953 h 302639"/>
                  <a:gd name="connsiteX17" fmla="*/ 152142 w 199138"/>
                  <a:gd name="connsiteY17" fmla="*/ 275575 h 302639"/>
                  <a:gd name="connsiteX18" fmla="*/ 157262 w 199138"/>
                  <a:gd name="connsiteY18" fmla="*/ 276855 h 302639"/>
                  <a:gd name="connsiteX19" fmla="*/ 179755 w 199138"/>
                  <a:gd name="connsiteY19" fmla="*/ 271369 h 302639"/>
                  <a:gd name="connsiteX20" fmla="*/ 180303 w 199138"/>
                  <a:gd name="connsiteY20" fmla="*/ 269907 h 302639"/>
                  <a:gd name="connsiteX21" fmla="*/ 190361 w 199138"/>
                  <a:gd name="connsiteY21" fmla="*/ 263872 h 302639"/>
                  <a:gd name="connsiteX22" fmla="*/ 191641 w 199138"/>
                  <a:gd name="connsiteY22" fmla="*/ 259666 h 302639"/>
                  <a:gd name="connsiteX23" fmla="*/ 190361 w 199138"/>
                  <a:gd name="connsiteY23" fmla="*/ 258203 h 302639"/>
                  <a:gd name="connsiteX24" fmla="*/ 178840 w 199138"/>
                  <a:gd name="connsiteY24" fmla="*/ 258386 h 302639"/>
                  <a:gd name="connsiteX25" fmla="*/ 173354 w 199138"/>
                  <a:gd name="connsiteY25" fmla="*/ 257838 h 302639"/>
                  <a:gd name="connsiteX26" fmla="*/ 172806 w 199138"/>
                  <a:gd name="connsiteY26" fmla="*/ 254363 h 302639"/>
                  <a:gd name="connsiteX27" fmla="*/ 170794 w 199138"/>
                  <a:gd name="connsiteY27" fmla="*/ 251986 h 302639"/>
                  <a:gd name="connsiteX28" fmla="*/ 175549 w 199138"/>
                  <a:gd name="connsiteY28" fmla="*/ 250706 h 302639"/>
                  <a:gd name="connsiteX29" fmla="*/ 176463 w 199138"/>
                  <a:gd name="connsiteY29" fmla="*/ 248512 h 302639"/>
                  <a:gd name="connsiteX30" fmla="*/ 178658 w 199138"/>
                  <a:gd name="connsiteY30" fmla="*/ 246500 h 302639"/>
                  <a:gd name="connsiteX31" fmla="*/ 177560 w 199138"/>
                  <a:gd name="connsiteY31" fmla="*/ 245403 h 302639"/>
                  <a:gd name="connsiteX32" fmla="*/ 175000 w 199138"/>
                  <a:gd name="connsiteY32" fmla="*/ 244306 h 302639"/>
                  <a:gd name="connsiteX33" fmla="*/ 177926 w 199138"/>
                  <a:gd name="connsiteY33" fmla="*/ 242843 h 302639"/>
                  <a:gd name="connsiteX34" fmla="*/ 181035 w 199138"/>
                  <a:gd name="connsiteY34" fmla="*/ 241746 h 302639"/>
                  <a:gd name="connsiteX35" fmla="*/ 183046 w 199138"/>
                  <a:gd name="connsiteY35" fmla="*/ 243026 h 302639"/>
                  <a:gd name="connsiteX36" fmla="*/ 186886 w 199138"/>
                  <a:gd name="connsiteY36" fmla="*/ 242111 h 302639"/>
                  <a:gd name="connsiteX37" fmla="*/ 187618 w 199138"/>
                  <a:gd name="connsiteY37" fmla="*/ 239734 h 302639"/>
                  <a:gd name="connsiteX38" fmla="*/ 186886 w 199138"/>
                  <a:gd name="connsiteY38" fmla="*/ 236260 h 302639"/>
                  <a:gd name="connsiteX39" fmla="*/ 189081 w 199138"/>
                  <a:gd name="connsiteY39" fmla="*/ 236625 h 302639"/>
                  <a:gd name="connsiteX40" fmla="*/ 192372 w 199138"/>
                  <a:gd name="connsiteY40" fmla="*/ 235162 h 302639"/>
                  <a:gd name="connsiteX41" fmla="*/ 196030 w 199138"/>
                  <a:gd name="connsiteY41" fmla="*/ 231505 h 302639"/>
                  <a:gd name="connsiteX42" fmla="*/ 198590 w 199138"/>
                  <a:gd name="connsiteY42" fmla="*/ 223459 h 302639"/>
                  <a:gd name="connsiteX43" fmla="*/ 199138 w 199138"/>
                  <a:gd name="connsiteY43" fmla="*/ 217608 h 302639"/>
                  <a:gd name="connsiteX44" fmla="*/ 197675 w 199138"/>
                  <a:gd name="connsiteY44" fmla="*/ 211390 h 302639"/>
                  <a:gd name="connsiteX45" fmla="*/ 193470 w 199138"/>
                  <a:gd name="connsiteY45" fmla="*/ 206636 h 302639"/>
                  <a:gd name="connsiteX46" fmla="*/ 189081 w 199138"/>
                  <a:gd name="connsiteY46" fmla="*/ 204076 h 302639"/>
                  <a:gd name="connsiteX47" fmla="*/ 185241 w 199138"/>
                  <a:gd name="connsiteY47" fmla="*/ 202979 h 302639"/>
                  <a:gd name="connsiteX48" fmla="*/ 179206 w 199138"/>
                  <a:gd name="connsiteY48" fmla="*/ 202613 h 302639"/>
                  <a:gd name="connsiteX49" fmla="*/ 168966 w 199138"/>
                  <a:gd name="connsiteY49" fmla="*/ 204441 h 302639"/>
                  <a:gd name="connsiteX50" fmla="*/ 164394 w 199138"/>
                  <a:gd name="connsiteY50" fmla="*/ 209562 h 302639"/>
                  <a:gd name="connsiteX51" fmla="*/ 162383 w 199138"/>
                  <a:gd name="connsiteY51" fmla="*/ 208099 h 302639"/>
                  <a:gd name="connsiteX52" fmla="*/ 157994 w 199138"/>
                  <a:gd name="connsiteY52" fmla="*/ 207367 h 302639"/>
                  <a:gd name="connsiteX53" fmla="*/ 155983 w 199138"/>
                  <a:gd name="connsiteY53" fmla="*/ 207001 h 302639"/>
                  <a:gd name="connsiteX54" fmla="*/ 157628 w 199138"/>
                  <a:gd name="connsiteY54" fmla="*/ 203527 h 302639"/>
                  <a:gd name="connsiteX55" fmla="*/ 163297 w 199138"/>
                  <a:gd name="connsiteY55" fmla="*/ 197858 h 302639"/>
                  <a:gd name="connsiteX56" fmla="*/ 164394 w 199138"/>
                  <a:gd name="connsiteY56" fmla="*/ 195664 h 302639"/>
                  <a:gd name="connsiteX57" fmla="*/ 164394 w 199138"/>
                  <a:gd name="connsiteY57" fmla="*/ 192007 h 302639"/>
                  <a:gd name="connsiteX58" fmla="*/ 159822 w 199138"/>
                  <a:gd name="connsiteY58" fmla="*/ 186886 h 302639"/>
                  <a:gd name="connsiteX59" fmla="*/ 157080 w 199138"/>
                  <a:gd name="connsiteY59" fmla="*/ 184875 h 302639"/>
                  <a:gd name="connsiteX60" fmla="*/ 155800 w 199138"/>
                  <a:gd name="connsiteY60" fmla="*/ 182863 h 302639"/>
                  <a:gd name="connsiteX61" fmla="*/ 153240 w 199138"/>
                  <a:gd name="connsiteY61" fmla="*/ 181766 h 302639"/>
                  <a:gd name="connsiteX62" fmla="*/ 146657 w 199138"/>
                  <a:gd name="connsiteY62" fmla="*/ 176646 h 302639"/>
                  <a:gd name="connsiteX63" fmla="*/ 148668 w 199138"/>
                  <a:gd name="connsiteY63" fmla="*/ 175915 h 302639"/>
                  <a:gd name="connsiteX64" fmla="*/ 153788 w 199138"/>
                  <a:gd name="connsiteY64" fmla="*/ 179755 h 302639"/>
                  <a:gd name="connsiteX65" fmla="*/ 159640 w 199138"/>
                  <a:gd name="connsiteY65" fmla="*/ 180303 h 302639"/>
                  <a:gd name="connsiteX66" fmla="*/ 159822 w 199138"/>
                  <a:gd name="connsiteY66" fmla="*/ 180121 h 302639"/>
                  <a:gd name="connsiteX67" fmla="*/ 158725 w 199138"/>
                  <a:gd name="connsiteY67" fmla="*/ 174269 h 302639"/>
                  <a:gd name="connsiteX68" fmla="*/ 155434 w 199138"/>
                  <a:gd name="connsiteY68" fmla="*/ 171892 h 302639"/>
                  <a:gd name="connsiteX69" fmla="*/ 151228 w 199138"/>
                  <a:gd name="connsiteY69" fmla="*/ 167137 h 302639"/>
                  <a:gd name="connsiteX70" fmla="*/ 149582 w 199138"/>
                  <a:gd name="connsiteY70" fmla="*/ 161834 h 302639"/>
                  <a:gd name="connsiteX71" fmla="*/ 146291 w 199138"/>
                  <a:gd name="connsiteY71" fmla="*/ 157628 h 302639"/>
                  <a:gd name="connsiteX72" fmla="*/ 143913 w 199138"/>
                  <a:gd name="connsiteY72" fmla="*/ 153788 h 302639"/>
                  <a:gd name="connsiteX73" fmla="*/ 139708 w 199138"/>
                  <a:gd name="connsiteY73" fmla="*/ 148851 h 302639"/>
                  <a:gd name="connsiteX74" fmla="*/ 134404 w 199138"/>
                  <a:gd name="connsiteY74" fmla="*/ 146839 h 302639"/>
                  <a:gd name="connsiteX75" fmla="*/ 128004 w 199138"/>
                  <a:gd name="connsiteY75" fmla="*/ 146108 h 302639"/>
                  <a:gd name="connsiteX76" fmla="*/ 126359 w 199138"/>
                  <a:gd name="connsiteY76" fmla="*/ 144645 h 302639"/>
                  <a:gd name="connsiteX77" fmla="*/ 124347 w 199138"/>
                  <a:gd name="connsiteY77" fmla="*/ 139891 h 302639"/>
                  <a:gd name="connsiteX78" fmla="*/ 121056 w 199138"/>
                  <a:gd name="connsiteY78" fmla="*/ 135502 h 302639"/>
                  <a:gd name="connsiteX79" fmla="*/ 118130 w 199138"/>
                  <a:gd name="connsiteY79" fmla="*/ 130564 h 302639"/>
                  <a:gd name="connsiteX80" fmla="*/ 116667 w 199138"/>
                  <a:gd name="connsiteY80" fmla="*/ 126542 h 302639"/>
                  <a:gd name="connsiteX81" fmla="*/ 115021 w 199138"/>
                  <a:gd name="connsiteY81" fmla="*/ 112644 h 302639"/>
                  <a:gd name="connsiteX82" fmla="*/ 110815 w 199138"/>
                  <a:gd name="connsiteY82" fmla="*/ 110084 h 302639"/>
                  <a:gd name="connsiteX83" fmla="*/ 105878 w 199138"/>
                  <a:gd name="connsiteY83" fmla="*/ 105695 h 302639"/>
                  <a:gd name="connsiteX84" fmla="*/ 102769 w 199138"/>
                  <a:gd name="connsiteY84" fmla="*/ 101489 h 302639"/>
                  <a:gd name="connsiteX85" fmla="*/ 89603 w 199138"/>
                  <a:gd name="connsiteY85" fmla="*/ 95821 h 302639"/>
                  <a:gd name="connsiteX86" fmla="*/ 87043 w 199138"/>
                  <a:gd name="connsiteY86" fmla="*/ 95272 h 302639"/>
                  <a:gd name="connsiteX87" fmla="*/ 79180 w 199138"/>
                  <a:gd name="connsiteY87" fmla="*/ 97649 h 302639"/>
                  <a:gd name="connsiteX88" fmla="*/ 72231 w 199138"/>
                  <a:gd name="connsiteY88" fmla="*/ 96186 h 302639"/>
                  <a:gd name="connsiteX89" fmla="*/ 72048 w 199138"/>
                  <a:gd name="connsiteY89" fmla="*/ 95638 h 302639"/>
                  <a:gd name="connsiteX90" fmla="*/ 73145 w 199138"/>
                  <a:gd name="connsiteY90" fmla="*/ 92712 h 302639"/>
                  <a:gd name="connsiteX91" fmla="*/ 75888 w 199138"/>
                  <a:gd name="connsiteY91" fmla="*/ 90335 h 302639"/>
                  <a:gd name="connsiteX92" fmla="*/ 79545 w 199138"/>
                  <a:gd name="connsiteY92" fmla="*/ 89603 h 302639"/>
                  <a:gd name="connsiteX93" fmla="*/ 84483 w 199138"/>
                  <a:gd name="connsiteY93" fmla="*/ 89420 h 302639"/>
                  <a:gd name="connsiteX94" fmla="*/ 88689 w 199138"/>
                  <a:gd name="connsiteY94" fmla="*/ 87775 h 302639"/>
                  <a:gd name="connsiteX95" fmla="*/ 83752 w 199138"/>
                  <a:gd name="connsiteY95" fmla="*/ 82654 h 302639"/>
                  <a:gd name="connsiteX96" fmla="*/ 81557 w 199138"/>
                  <a:gd name="connsiteY96" fmla="*/ 81557 h 302639"/>
                  <a:gd name="connsiteX97" fmla="*/ 80643 w 199138"/>
                  <a:gd name="connsiteY97" fmla="*/ 79728 h 302639"/>
                  <a:gd name="connsiteX98" fmla="*/ 85031 w 199138"/>
                  <a:gd name="connsiteY98" fmla="*/ 79911 h 302639"/>
                  <a:gd name="connsiteX99" fmla="*/ 87775 w 199138"/>
                  <a:gd name="connsiteY99" fmla="*/ 78266 h 302639"/>
                  <a:gd name="connsiteX100" fmla="*/ 90700 w 199138"/>
                  <a:gd name="connsiteY100" fmla="*/ 75157 h 302639"/>
                  <a:gd name="connsiteX101" fmla="*/ 91614 w 199138"/>
                  <a:gd name="connsiteY101" fmla="*/ 72231 h 302639"/>
                  <a:gd name="connsiteX102" fmla="*/ 97832 w 199138"/>
                  <a:gd name="connsiteY102" fmla="*/ 65282 h 302639"/>
                  <a:gd name="connsiteX103" fmla="*/ 98563 w 199138"/>
                  <a:gd name="connsiteY103" fmla="*/ 61625 h 302639"/>
                  <a:gd name="connsiteX104" fmla="*/ 100392 w 199138"/>
                  <a:gd name="connsiteY104" fmla="*/ 57602 h 302639"/>
                  <a:gd name="connsiteX105" fmla="*/ 102038 w 199138"/>
                  <a:gd name="connsiteY105" fmla="*/ 51567 h 302639"/>
                  <a:gd name="connsiteX106" fmla="*/ 108438 w 199138"/>
                  <a:gd name="connsiteY106" fmla="*/ 45899 h 302639"/>
                  <a:gd name="connsiteX107" fmla="*/ 108438 w 199138"/>
                  <a:gd name="connsiteY107" fmla="*/ 38950 h 302639"/>
                  <a:gd name="connsiteX108" fmla="*/ 106792 w 199138"/>
                  <a:gd name="connsiteY108" fmla="*/ 35841 h 302639"/>
                  <a:gd name="connsiteX109" fmla="*/ 98929 w 199138"/>
                  <a:gd name="connsiteY109" fmla="*/ 35476 h 302639"/>
                  <a:gd name="connsiteX110" fmla="*/ 92529 w 199138"/>
                  <a:gd name="connsiteY110" fmla="*/ 36024 h 302639"/>
                  <a:gd name="connsiteX111" fmla="*/ 82289 w 199138"/>
                  <a:gd name="connsiteY111" fmla="*/ 34927 h 302639"/>
                  <a:gd name="connsiteX112" fmla="*/ 76985 w 199138"/>
                  <a:gd name="connsiteY112" fmla="*/ 35658 h 302639"/>
                  <a:gd name="connsiteX113" fmla="*/ 71317 w 199138"/>
                  <a:gd name="connsiteY113" fmla="*/ 34378 h 302639"/>
                  <a:gd name="connsiteX114" fmla="*/ 54493 w 199138"/>
                  <a:gd name="connsiteY114" fmla="*/ 38950 h 302639"/>
                  <a:gd name="connsiteX115" fmla="*/ 51202 w 199138"/>
                  <a:gd name="connsiteY115" fmla="*/ 41144 h 302639"/>
                  <a:gd name="connsiteX116" fmla="*/ 49190 w 199138"/>
                  <a:gd name="connsiteY116" fmla="*/ 39864 h 302639"/>
                  <a:gd name="connsiteX117" fmla="*/ 50287 w 199138"/>
                  <a:gd name="connsiteY117" fmla="*/ 37487 h 302639"/>
                  <a:gd name="connsiteX118" fmla="*/ 50287 w 199138"/>
                  <a:gd name="connsiteY118" fmla="*/ 36207 h 302639"/>
                  <a:gd name="connsiteX119" fmla="*/ 46447 w 199138"/>
                  <a:gd name="connsiteY119" fmla="*/ 37121 h 302639"/>
                  <a:gd name="connsiteX120" fmla="*/ 46447 w 199138"/>
                  <a:gd name="connsiteY120" fmla="*/ 35476 h 302639"/>
                  <a:gd name="connsiteX121" fmla="*/ 53030 w 199138"/>
                  <a:gd name="connsiteY121" fmla="*/ 33830 h 302639"/>
                  <a:gd name="connsiteX122" fmla="*/ 57419 w 199138"/>
                  <a:gd name="connsiteY122" fmla="*/ 30721 h 302639"/>
                  <a:gd name="connsiteX123" fmla="*/ 49556 w 199138"/>
                  <a:gd name="connsiteY123" fmla="*/ 30172 h 302639"/>
                  <a:gd name="connsiteX124" fmla="*/ 50287 w 199138"/>
                  <a:gd name="connsiteY124" fmla="*/ 27064 h 302639"/>
                  <a:gd name="connsiteX125" fmla="*/ 50836 w 199138"/>
                  <a:gd name="connsiteY125" fmla="*/ 27612 h 302639"/>
                  <a:gd name="connsiteX126" fmla="*/ 55408 w 199138"/>
                  <a:gd name="connsiteY126" fmla="*/ 23407 h 302639"/>
                  <a:gd name="connsiteX127" fmla="*/ 64734 w 199138"/>
                  <a:gd name="connsiteY127" fmla="*/ 18835 h 302639"/>
                  <a:gd name="connsiteX128" fmla="*/ 68391 w 199138"/>
                  <a:gd name="connsiteY128" fmla="*/ 13715 h 302639"/>
                  <a:gd name="connsiteX129" fmla="*/ 74425 w 199138"/>
                  <a:gd name="connsiteY129" fmla="*/ 10606 h 302639"/>
                  <a:gd name="connsiteX130" fmla="*/ 75888 w 199138"/>
                  <a:gd name="connsiteY130" fmla="*/ 1463 h 302639"/>
                  <a:gd name="connsiteX131" fmla="*/ 70220 w 199138"/>
                  <a:gd name="connsiteY131" fmla="*/ 0 h 302639"/>
                  <a:gd name="connsiteX132" fmla="*/ 63819 w 199138"/>
                  <a:gd name="connsiteY132" fmla="*/ 1646 h 302639"/>
                  <a:gd name="connsiteX133" fmla="*/ 57419 w 199138"/>
                  <a:gd name="connsiteY133" fmla="*/ 2743 h 302639"/>
                  <a:gd name="connsiteX134" fmla="*/ 52116 w 199138"/>
                  <a:gd name="connsiteY134" fmla="*/ 2743 h 302639"/>
                  <a:gd name="connsiteX135" fmla="*/ 44436 w 199138"/>
                  <a:gd name="connsiteY135" fmla="*/ 4206 h 302639"/>
                  <a:gd name="connsiteX136" fmla="*/ 43887 w 199138"/>
                  <a:gd name="connsiteY136" fmla="*/ 3657 h 302639"/>
                  <a:gd name="connsiteX137" fmla="*/ 34927 w 199138"/>
                  <a:gd name="connsiteY137" fmla="*/ 2012 h 302639"/>
                  <a:gd name="connsiteX138" fmla="*/ 29990 w 199138"/>
                  <a:gd name="connsiteY138" fmla="*/ 3109 h 302639"/>
                  <a:gd name="connsiteX139" fmla="*/ 25235 w 199138"/>
                  <a:gd name="connsiteY139" fmla="*/ 9326 h 302639"/>
                  <a:gd name="connsiteX140" fmla="*/ 24869 w 199138"/>
                  <a:gd name="connsiteY140" fmla="*/ 14812 h 302639"/>
                  <a:gd name="connsiteX141" fmla="*/ 19566 w 199138"/>
                  <a:gd name="connsiteY141" fmla="*/ 15178 h 302639"/>
                  <a:gd name="connsiteX142" fmla="*/ 19932 w 199138"/>
                  <a:gd name="connsiteY142" fmla="*/ 20115 h 302639"/>
                  <a:gd name="connsiteX143" fmla="*/ 17372 w 199138"/>
                  <a:gd name="connsiteY143" fmla="*/ 21212 h 302639"/>
                  <a:gd name="connsiteX144" fmla="*/ 18286 w 199138"/>
                  <a:gd name="connsiteY144" fmla="*/ 22858 h 302639"/>
                  <a:gd name="connsiteX145" fmla="*/ 21761 w 199138"/>
                  <a:gd name="connsiteY145" fmla="*/ 25784 h 302639"/>
                  <a:gd name="connsiteX146" fmla="*/ 9143 w 199138"/>
                  <a:gd name="connsiteY146" fmla="*/ 31087 h 302639"/>
                  <a:gd name="connsiteX147" fmla="*/ 9509 w 199138"/>
                  <a:gd name="connsiteY147" fmla="*/ 38584 h 302639"/>
                  <a:gd name="connsiteX148" fmla="*/ 12618 w 199138"/>
                  <a:gd name="connsiteY148" fmla="*/ 40230 h 302639"/>
                  <a:gd name="connsiteX149" fmla="*/ 11703 w 199138"/>
                  <a:gd name="connsiteY149" fmla="*/ 40779 h 302639"/>
                  <a:gd name="connsiteX150" fmla="*/ 8777 w 199138"/>
                  <a:gd name="connsiteY150" fmla="*/ 40413 h 302639"/>
                  <a:gd name="connsiteX151" fmla="*/ 7314 w 199138"/>
                  <a:gd name="connsiteY151" fmla="*/ 40962 h 302639"/>
                  <a:gd name="connsiteX152" fmla="*/ 7497 w 199138"/>
                  <a:gd name="connsiteY152" fmla="*/ 46447 h 302639"/>
                  <a:gd name="connsiteX153" fmla="*/ 10606 w 199138"/>
                  <a:gd name="connsiteY153" fmla="*/ 46630 h 302639"/>
                  <a:gd name="connsiteX154" fmla="*/ 15909 w 199138"/>
                  <a:gd name="connsiteY154" fmla="*/ 45899 h 302639"/>
                  <a:gd name="connsiteX155" fmla="*/ 15360 w 199138"/>
                  <a:gd name="connsiteY155" fmla="*/ 47545 h 302639"/>
                  <a:gd name="connsiteX156" fmla="*/ 12800 w 199138"/>
                  <a:gd name="connsiteY156" fmla="*/ 48642 h 302639"/>
                  <a:gd name="connsiteX157" fmla="*/ 15543 w 199138"/>
                  <a:gd name="connsiteY157" fmla="*/ 49373 h 302639"/>
                  <a:gd name="connsiteX158" fmla="*/ 13166 w 199138"/>
                  <a:gd name="connsiteY158" fmla="*/ 52299 h 302639"/>
                  <a:gd name="connsiteX159" fmla="*/ 12618 w 199138"/>
                  <a:gd name="connsiteY159" fmla="*/ 53945 h 302639"/>
                  <a:gd name="connsiteX160" fmla="*/ 13166 w 199138"/>
                  <a:gd name="connsiteY160" fmla="*/ 56322 h 302639"/>
                  <a:gd name="connsiteX161" fmla="*/ 12069 w 199138"/>
                  <a:gd name="connsiteY161" fmla="*/ 56505 h 302639"/>
                  <a:gd name="connsiteX162" fmla="*/ 10240 w 199138"/>
                  <a:gd name="connsiteY162" fmla="*/ 58151 h 302639"/>
                  <a:gd name="connsiteX163" fmla="*/ 10240 w 199138"/>
                  <a:gd name="connsiteY163" fmla="*/ 59796 h 302639"/>
                  <a:gd name="connsiteX164" fmla="*/ 8777 w 199138"/>
                  <a:gd name="connsiteY164" fmla="*/ 60894 h 302639"/>
                  <a:gd name="connsiteX165" fmla="*/ 7497 w 199138"/>
                  <a:gd name="connsiteY165" fmla="*/ 63454 h 302639"/>
                  <a:gd name="connsiteX166" fmla="*/ 7314 w 199138"/>
                  <a:gd name="connsiteY166" fmla="*/ 68757 h 302639"/>
                  <a:gd name="connsiteX167" fmla="*/ 2560 w 199138"/>
                  <a:gd name="connsiteY167" fmla="*/ 69671 h 302639"/>
                  <a:gd name="connsiteX168" fmla="*/ 0 w 199138"/>
                  <a:gd name="connsiteY168" fmla="*/ 70951 h 302639"/>
                  <a:gd name="connsiteX169" fmla="*/ 183 w 199138"/>
                  <a:gd name="connsiteY169" fmla="*/ 72048 h 302639"/>
                  <a:gd name="connsiteX170" fmla="*/ 4754 w 199138"/>
                  <a:gd name="connsiteY170" fmla="*/ 72414 h 302639"/>
                  <a:gd name="connsiteX171" fmla="*/ 5303 w 199138"/>
                  <a:gd name="connsiteY171" fmla="*/ 75705 h 302639"/>
                  <a:gd name="connsiteX172" fmla="*/ 10789 w 199138"/>
                  <a:gd name="connsiteY172" fmla="*/ 79363 h 302639"/>
                  <a:gd name="connsiteX173" fmla="*/ 15543 w 199138"/>
                  <a:gd name="connsiteY173" fmla="*/ 77168 h 302639"/>
                  <a:gd name="connsiteX174" fmla="*/ 19932 w 199138"/>
                  <a:gd name="connsiteY174" fmla="*/ 73694 h 302639"/>
                  <a:gd name="connsiteX175" fmla="*/ 20664 w 199138"/>
                  <a:gd name="connsiteY175" fmla="*/ 73328 h 302639"/>
                  <a:gd name="connsiteX176" fmla="*/ 21212 w 199138"/>
                  <a:gd name="connsiteY176" fmla="*/ 73877 h 302639"/>
                  <a:gd name="connsiteX177" fmla="*/ 21212 w 199138"/>
                  <a:gd name="connsiteY177" fmla="*/ 75888 h 302639"/>
                  <a:gd name="connsiteX178" fmla="*/ 15360 w 199138"/>
                  <a:gd name="connsiteY178" fmla="*/ 87043 h 302639"/>
                  <a:gd name="connsiteX179" fmla="*/ 14263 w 199138"/>
                  <a:gd name="connsiteY179" fmla="*/ 91432 h 302639"/>
                  <a:gd name="connsiteX180" fmla="*/ 14263 w 199138"/>
                  <a:gd name="connsiteY180" fmla="*/ 92895 h 302639"/>
                  <a:gd name="connsiteX181" fmla="*/ 13166 w 199138"/>
                  <a:gd name="connsiteY181" fmla="*/ 94906 h 302639"/>
                  <a:gd name="connsiteX182" fmla="*/ 12252 w 199138"/>
                  <a:gd name="connsiteY182" fmla="*/ 99112 h 302639"/>
                  <a:gd name="connsiteX183" fmla="*/ 12252 w 199138"/>
                  <a:gd name="connsiteY183" fmla="*/ 102038 h 302639"/>
                  <a:gd name="connsiteX184" fmla="*/ 14812 w 199138"/>
                  <a:gd name="connsiteY184" fmla="*/ 101672 h 302639"/>
                  <a:gd name="connsiteX185" fmla="*/ 15909 w 199138"/>
                  <a:gd name="connsiteY185" fmla="*/ 103135 h 302639"/>
                  <a:gd name="connsiteX186" fmla="*/ 15543 w 199138"/>
                  <a:gd name="connsiteY186" fmla="*/ 105329 h 302639"/>
                  <a:gd name="connsiteX187" fmla="*/ 11703 w 199138"/>
                  <a:gd name="connsiteY187" fmla="*/ 110815 h 302639"/>
                  <a:gd name="connsiteX188" fmla="*/ 8960 w 199138"/>
                  <a:gd name="connsiteY188" fmla="*/ 119410 h 302639"/>
                  <a:gd name="connsiteX189" fmla="*/ 8960 w 199138"/>
                  <a:gd name="connsiteY189" fmla="*/ 120690 h 302639"/>
                  <a:gd name="connsiteX190" fmla="*/ 12069 w 199138"/>
                  <a:gd name="connsiteY190" fmla="*/ 120690 h 302639"/>
                  <a:gd name="connsiteX191" fmla="*/ 13532 w 199138"/>
                  <a:gd name="connsiteY191" fmla="*/ 119044 h 302639"/>
                  <a:gd name="connsiteX192" fmla="*/ 14812 w 199138"/>
                  <a:gd name="connsiteY192" fmla="*/ 114655 h 302639"/>
                  <a:gd name="connsiteX193" fmla="*/ 19932 w 199138"/>
                  <a:gd name="connsiteY193" fmla="*/ 104781 h 302639"/>
                  <a:gd name="connsiteX194" fmla="*/ 19566 w 199138"/>
                  <a:gd name="connsiteY194" fmla="*/ 100026 h 302639"/>
                  <a:gd name="connsiteX195" fmla="*/ 18286 w 199138"/>
                  <a:gd name="connsiteY195" fmla="*/ 97283 h 302639"/>
                  <a:gd name="connsiteX196" fmla="*/ 17921 w 199138"/>
                  <a:gd name="connsiteY196" fmla="*/ 95821 h 302639"/>
                  <a:gd name="connsiteX197" fmla="*/ 25235 w 199138"/>
                  <a:gd name="connsiteY197" fmla="*/ 88872 h 302639"/>
                  <a:gd name="connsiteX198" fmla="*/ 24869 w 199138"/>
                  <a:gd name="connsiteY198" fmla="*/ 91432 h 302639"/>
                  <a:gd name="connsiteX199" fmla="*/ 21578 w 199138"/>
                  <a:gd name="connsiteY199" fmla="*/ 97466 h 302639"/>
                  <a:gd name="connsiteX200" fmla="*/ 21578 w 199138"/>
                  <a:gd name="connsiteY200" fmla="*/ 101489 h 302639"/>
                  <a:gd name="connsiteX201" fmla="*/ 22675 w 199138"/>
                  <a:gd name="connsiteY201" fmla="*/ 100209 h 302639"/>
                  <a:gd name="connsiteX202" fmla="*/ 24138 w 199138"/>
                  <a:gd name="connsiteY202" fmla="*/ 100026 h 302639"/>
                  <a:gd name="connsiteX203" fmla="*/ 24686 w 199138"/>
                  <a:gd name="connsiteY203" fmla="*/ 98381 h 302639"/>
                  <a:gd name="connsiteX204" fmla="*/ 25784 w 199138"/>
                  <a:gd name="connsiteY204" fmla="*/ 97649 h 302639"/>
                  <a:gd name="connsiteX205" fmla="*/ 28892 w 199138"/>
                  <a:gd name="connsiteY205" fmla="*/ 99295 h 302639"/>
                  <a:gd name="connsiteX206" fmla="*/ 29624 w 199138"/>
                  <a:gd name="connsiteY206" fmla="*/ 98929 h 302639"/>
                  <a:gd name="connsiteX207" fmla="*/ 29624 w 199138"/>
                  <a:gd name="connsiteY207" fmla="*/ 93992 h 302639"/>
                  <a:gd name="connsiteX208" fmla="*/ 33830 w 199138"/>
                  <a:gd name="connsiteY208" fmla="*/ 95821 h 302639"/>
                  <a:gd name="connsiteX209" fmla="*/ 36573 w 199138"/>
                  <a:gd name="connsiteY209" fmla="*/ 97832 h 302639"/>
                  <a:gd name="connsiteX210" fmla="*/ 34195 w 199138"/>
                  <a:gd name="connsiteY210" fmla="*/ 98381 h 302639"/>
                  <a:gd name="connsiteX211" fmla="*/ 33098 w 199138"/>
                  <a:gd name="connsiteY211" fmla="*/ 100209 h 302639"/>
                  <a:gd name="connsiteX212" fmla="*/ 32184 w 199138"/>
                  <a:gd name="connsiteY212" fmla="*/ 102038 h 302639"/>
                  <a:gd name="connsiteX213" fmla="*/ 31635 w 199138"/>
                  <a:gd name="connsiteY213" fmla="*/ 107707 h 302639"/>
                  <a:gd name="connsiteX214" fmla="*/ 33098 w 199138"/>
                  <a:gd name="connsiteY214" fmla="*/ 109535 h 302639"/>
                  <a:gd name="connsiteX215" fmla="*/ 35841 w 199138"/>
                  <a:gd name="connsiteY215" fmla="*/ 111364 h 302639"/>
                  <a:gd name="connsiteX216" fmla="*/ 36573 w 199138"/>
                  <a:gd name="connsiteY216" fmla="*/ 115021 h 302639"/>
                  <a:gd name="connsiteX217" fmla="*/ 34195 w 199138"/>
                  <a:gd name="connsiteY217" fmla="*/ 118313 h 302639"/>
                  <a:gd name="connsiteX218" fmla="*/ 31818 w 199138"/>
                  <a:gd name="connsiteY218" fmla="*/ 123250 h 302639"/>
                  <a:gd name="connsiteX219" fmla="*/ 28892 w 199138"/>
                  <a:gd name="connsiteY219" fmla="*/ 128187 h 302639"/>
                  <a:gd name="connsiteX220" fmla="*/ 27795 w 199138"/>
                  <a:gd name="connsiteY220" fmla="*/ 131296 h 302639"/>
                  <a:gd name="connsiteX221" fmla="*/ 27978 w 199138"/>
                  <a:gd name="connsiteY221" fmla="*/ 134588 h 302639"/>
                  <a:gd name="connsiteX222" fmla="*/ 24869 w 199138"/>
                  <a:gd name="connsiteY222" fmla="*/ 132576 h 302639"/>
                  <a:gd name="connsiteX223" fmla="*/ 24138 w 199138"/>
                  <a:gd name="connsiteY223" fmla="*/ 134588 h 302639"/>
                  <a:gd name="connsiteX224" fmla="*/ 27795 w 199138"/>
                  <a:gd name="connsiteY224" fmla="*/ 143182 h 302639"/>
                  <a:gd name="connsiteX225" fmla="*/ 29624 w 199138"/>
                  <a:gd name="connsiteY225" fmla="*/ 144462 h 302639"/>
                  <a:gd name="connsiteX226" fmla="*/ 30721 w 199138"/>
                  <a:gd name="connsiteY226" fmla="*/ 144096 h 302639"/>
                  <a:gd name="connsiteX227" fmla="*/ 30172 w 199138"/>
                  <a:gd name="connsiteY227" fmla="*/ 139159 h 302639"/>
                  <a:gd name="connsiteX228" fmla="*/ 30721 w 199138"/>
                  <a:gd name="connsiteY228" fmla="*/ 137879 h 302639"/>
                  <a:gd name="connsiteX229" fmla="*/ 32550 w 199138"/>
                  <a:gd name="connsiteY229" fmla="*/ 137330 h 302639"/>
                  <a:gd name="connsiteX230" fmla="*/ 40230 w 199138"/>
                  <a:gd name="connsiteY230" fmla="*/ 142085 h 302639"/>
                  <a:gd name="connsiteX231" fmla="*/ 42790 w 199138"/>
                  <a:gd name="connsiteY231" fmla="*/ 142999 h 302639"/>
                  <a:gd name="connsiteX232" fmla="*/ 44253 w 199138"/>
                  <a:gd name="connsiteY232" fmla="*/ 140622 h 302639"/>
                  <a:gd name="connsiteX233" fmla="*/ 44253 w 199138"/>
                  <a:gd name="connsiteY233" fmla="*/ 137879 h 302639"/>
                  <a:gd name="connsiteX234" fmla="*/ 55042 w 199138"/>
                  <a:gd name="connsiteY234" fmla="*/ 138611 h 302639"/>
                  <a:gd name="connsiteX235" fmla="*/ 62722 w 199138"/>
                  <a:gd name="connsiteY235" fmla="*/ 135868 h 302639"/>
                  <a:gd name="connsiteX236" fmla="*/ 63636 w 199138"/>
                  <a:gd name="connsiteY236" fmla="*/ 134588 h 302639"/>
                  <a:gd name="connsiteX237" fmla="*/ 66928 w 199138"/>
                  <a:gd name="connsiteY237" fmla="*/ 133125 h 302639"/>
                  <a:gd name="connsiteX238" fmla="*/ 76803 w 199138"/>
                  <a:gd name="connsiteY238" fmla="*/ 134039 h 302639"/>
                  <a:gd name="connsiteX239" fmla="*/ 75340 w 199138"/>
                  <a:gd name="connsiteY239" fmla="*/ 135136 h 302639"/>
                  <a:gd name="connsiteX240" fmla="*/ 73328 w 199138"/>
                  <a:gd name="connsiteY240" fmla="*/ 135136 h 302639"/>
                  <a:gd name="connsiteX241" fmla="*/ 69488 w 199138"/>
                  <a:gd name="connsiteY241" fmla="*/ 137879 h 302639"/>
                  <a:gd name="connsiteX242" fmla="*/ 63819 w 199138"/>
                  <a:gd name="connsiteY242" fmla="*/ 147388 h 302639"/>
                  <a:gd name="connsiteX243" fmla="*/ 63088 w 199138"/>
                  <a:gd name="connsiteY243" fmla="*/ 150314 h 302639"/>
                  <a:gd name="connsiteX244" fmla="*/ 64185 w 199138"/>
                  <a:gd name="connsiteY244" fmla="*/ 153057 h 302639"/>
                  <a:gd name="connsiteX245" fmla="*/ 67477 w 199138"/>
                  <a:gd name="connsiteY245" fmla="*/ 156348 h 302639"/>
                  <a:gd name="connsiteX246" fmla="*/ 68940 w 199138"/>
                  <a:gd name="connsiteY246" fmla="*/ 159457 h 302639"/>
                  <a:gd name="connsiteX247" fmla="*/ 69488 w 199138"/>
                  <a:gd name="connsiteY247" fmla="*/ 159823 h 302639"/>
                  <a:gd name="connsiteX248" fmla="*/ 70220 w 199138"/>
                  <a:gd name="connsiteY248" fmla="*/ 158725 h 302639"/>
                  <a:gd name="connsiteX249" fmla="*/ 73328 w 199138"/>
                  <a:gd name="connsiteY249" fmla="*/ 163663 h 302639"/>
                  <a:gd name="connsiteX250" fmla="*/ 79728 w 199138"/>
                  <a:gd name="connsiteY250" fmla="*/ 161834 h 302639"/>
                  <a:gd name="connsiteX251" fmla="*/ 83752 w 199138"/>
                  <a:gd name="connsiteY251" fmla="*/ 158725 h 302639"/>
                  <a:gd name="connsiteX252" fmla="*/ 85580 w 199138"/>
                  <a:gd name="connsiteY252" fmla="*/ 159457 h 302639"/>
                  <a:gd name="connsiteX253" fmla="*/ 83752 w 199138"/>
                  <a:gd name="connsiteY253" fmla="*/ 161651 h 302639"/>
                  <a:gd name="connsiteX254" fmla="*/ 83203 w 199138"/>
                  <a:gd name="connsiteY254" fmla="*/ 168052 h 302639"/>
                  <a:gd name="connsiteX255" fmla="*/ 80643 w 199138"/>
                  <a:gd name="connsiteY255" fmla="*/ 170246 h 302639"/>
                  <a:gd name="connsiteX256" fmla="*/ 78997 w 199138"/>
                  <a:gd name="connsiteY256" fmla="*/ 174635 h 302639"/>
                  <a:gd name="connsiteX257" fmla="*/ 83386 w 199138"/>
                  <a:gd name="connsiteY257" fmla="*/ 175549 h 302639"/>
                  <a:gd name="connsiteX258" fmla="*/ 80643 w 199138"/>
                  <a:gd name="connsiteY258" fmla="*/ 178658 h 302639"/>
                  <a:gd name="connsiteX259" fmla="*/ 78448 w 199138"/>
                  <a:gd name="connsiteY259" fmla="*/ 184509 h 302639"/>
                  <a:gd name="connsiteX260" fmla="*/ 79728 w 199138"/>
                  <a:gd name="connsiteY260" fmla="*/ 186338 h 302639"/>
                  <a:gd name="connsiteX261" fmla="*/ 82106 w 199138"/>
                  <a:gd name="connsiteY261" fmla="*/ 187252 h 302639"/>
                  <a:gd name="connsiteX262" fmla="*/ 80277 w 199138"/>
                  <a:gd name="connsiteY262" fmla="*/ 188167 h 302639"/>
                  <a:gd name="connsiteX263" fmla="*/ 78083 w 199138"/>
                  <a:gd name="connsiteY263" fmla="*/ 191092 h 302639"/>
                  <a:gd name="connsiteX264" fmla="*/ 59613 w 199138"/>
                  <a:gd name="connsiteY264" fmla="*/ 190727 h 302639"/>
                  <a:gd name="connsiteX265" fmla="*/ 53579 w 199138"/>
                  <a:gd name="connsiteY265" fmla="*/ 193652 h 302639"/>
                  <a:gd name="connsiteX266" fmla="*/ 47362 w 199138"/>
                  <a:gd name="connsiteY266" fmla="*/ 197858 h 302639"/>
                  <a:gd name="connsiteX267" fmla="*/ 36573 w 199138"/>
                  <a:gd name="connsiteY267" fmla="*/ 207001 h 302639"/>
                  <a:gd name="connsiteX268" fmla="*/ 38950 w 199138"/>
                  <a:gd name="connsiteY268" fmla="*/ 208281 h 302639"/>
                  <a:gd name="connsiteX269" fmla="*/ 45533 w 199138"/>
                  <a:gd name="connsiteY269" fmla="*/ 204624 h 302639"/>
                  <a:gd name="connsiteX270" fmla="*/ 50653 w 199138"/>
                  <a:gd name="connsiteY270" fmla="*/ 203710 h 302639"/>
                  <a:gd name="connsiteX271" fmla="*/ 51567 w 199138"/>
                  <a:gd name="connsiteY271" fmla="*/ 207001 h 302639"/>
                  <a:gd name="connsiteX272" fmla="*/ 51750 w 199138"/>
                  <a:gd name="connsiteY272" fmla="*/ 214682 h 302639"/>
                  <a:gd name="connsiteX273" fmla="*/ 52299 w 199138"/>
                  <a:gd name="connsiteY273" fmla="*/ 216328 h 302639"/>
                  <a:gd name="connsiteX274" fmla="*/ 55042 w 199138"/>
                  <a:gd name="connsiteY274" fmla="*/ 217790 h 302639"/>
                  <a:gd name="connsiteX275" fmla="*/ 50287 w 199138"/>
                  <a:gd name="connsiteY275" fmla="*/ 226202 h 302639"/>
                  <a:gd name="connsiteX276" fmla="*/ 36390 w 199138"/>
                  <a:gd name="connsiteY276" fmla="*/ 233882 h 302639"/>
                  <a:gd name="connsiteX277" fmla="*/ 22126 w 199138"/>
                  <a:gd name="connsiteY277" fmla="*/ 240100 h 302639"/>
                  <a:gd name="connsiteX278" fmla="*/ 23224 w 199138"/>
                  <a:gd name="connsiteY278" fmla="*/ 241380 h 302639"/>
                  <a:gd name="connsiteX279" fmla="*/ 24138 w 199138"/>
                  <a:gd name="connsiteY279" fmla="*/ 243757 h 302639"/>
                  <a:gd name="connsiteX280" fmla="*/ 26515 w 199138"/>
                  <a:gd name="connsiteY280" fmla="*/ 247597 h 302639"/>
                  <a:gd name="connsiteX281" fmla="*/ 27795 w 199138"/>
                  <a:gd name="connsiteY281" fmla="*/ 248512 h 302639"/>
                  <a:gd name="connsiteX282" fmla="*/ 30538 w 199138"/>
                  <a:gd name="connsiteY282" fmla="*/ 249060 h 302639"/>
                  <a:gd name="connsiteX283" fmla="*/ 33830 w 199138"/>
                  <a:gd name="connsiteY283" fmla="*/ 247780 h 302639"/>
                  <a:gd name="connsiteX284" fmla="*/ 38036 w 199138"/>
                  <a:gd name="connsiteY284" fmla="*/ 244671 h 302639"/>
                  <a:gd name="connsiteX285" fmla="*/ 42241 w 199138"/>
                  <a:gd name="connsiteY285" fmla="*/ 243026 h 302639"/>
                  <a:gd name="connsiteX286" fmla="*/ 43887 w 199138"/>
                  <a:gd name="connsiteY286" fmla="*/ 243757 h 302639"/>
                  <a:gd name="connsiteX287" fmla="*/ 44984 w 199138"/>
                  <a:gd name="connsiteY287" fmla="*/ 248512 h 302639"/>
                  <a:gd name="connsiteX288" fmla="*/ 46813 w 199138"/>
                  <a:gd name="connsiteY288" fmla="*/ 249974 h 302639"/>
                  <a:gd name="connsiteX289" fmla="*/ 52299 w 199138"/>
                  <a:gd name="connsiteY289" fmla="*/ 250157 h 302639"/>
                  <a:gd name="connsiteX290" fmla="*/ 55590 w 199138"/>
                  <a:gd name="connsiteY290" fmla="*/ 247597 h 302639"/>
                  <a:gd name="connsiteX291" fmla="*/ 57053 w 199138"/>
                  <a:gd name="connsiteY291" fmla="*/ 247414 h 302639"/>
                  <a:gd name="connsiteX292" fmla="*/ 58516 w 199138"/>
                  <a:gd name="connsiteY292" fmla="*/ 248146 h 302639"/>
                  <a:gd name="connsiteX293" fmla="*/ 65465 w 199138"/>
                  <a:gd name="connsiteY293" fmla="*/ 255643 h 302639"/>
                  <a:gd name="connsiteX294" fmla="*/ 68391 w 199138"/>
                  <a:gd name="connsiteY294" fmla="*/ 256375 h 302639"/>
                  <a:gd name="connsiteX295" fmla="*/ 72231 w 199138"/>
                  <a:gd name="connsiteY295" fmla="*/ 256192 h 302639"/>
                  <a:gd name="connsiteX296" fmla="*/ 74974 w 199138"/>
                  <a:gd name="connsiteY296" fmla="*/ 254546 h 302639"/>
                  <a:gd name="connsiteX297" fmla="*/ 77168 w 199138"/>
                  <a:gd name="connsiteY297" fmla="*/ 251803 h 302639"/>
                  <a:gd name="connsiteX298" fmla="*/ 83203 w 199138"/>
                  <a:gd name="connsiteY298" fmla="*/ 249060 h 302639"/>
                  <a:gd name="connsiteX299" fmla="*/ 90152 w 199138"/>
                  <a:gd name="connsiteY299" fmla="*/ 244671 h 302639"/>
                  <a:gd name="connsiteX300" fmla="*/ 90335 w 199138"/>
                  <a:gd name="connsiteY300" fmla="*/ 247231 h 302639"/>
                  <a:gd name="connsiteX301" fmla="*/ 88140 w 199138"/>
                  <a:gd name="connsiteY301" fmla="*/ 250157 h 302639"/>
                  <a:gd name="connsiteX302" fmla="*/ 80826 w 199138"/>
                  <a:gd name="connsiteY302" fmla="*/ 257655 h 302639"/>
                  <a:gd name="connsiteX303" fmla="*/ 79728 w 199138"/>
                  <a:gd name="connsiteY303" fmla="*/ 260398 h 302639"/>
                  <a:gd name="connsiteX304" fmla="*/ 78448 w 199138"/>
                  <a:gd name="connsiteY304" fmla="*/ 261860 h 302639"/>
                  <a:gd name="connsiteX305" fmla="*/ 72231 w 199138"/>
                  <a:gd name="connsiteY305" fmla="*/ 262958 h 302639"/>
                  <a:gd name="connsiteX306" fmla="*/ 57785 w 199138"/>
                  <a:gd name="connsiteY306" fmla="*/ 262958 h 302639"/>
                  <a:gd name="connsiteX307" fmla="*/ 50836 w 199138"/>
                  <a:gd name="connsiteY307" fmla="*/ 264055 h 302639"/>
                  <a:gd name="connsiteX308" fmla="*/ 48459 w 199138"/>
                  <a:gd name="connsiteY308" fmla="*/ 268078 h 302639"/>
                  <a:gd name="connsiteX309" fmla="*/ 43887 w 199138"/>
                  <a:gd name="connsiteY309" fmla="*/ 270638 h 302639"/>
                  <a:gd name="connsiteX310" fmla="*/ 40778 w 199138"/>
                  <a:gd name="connsiteY310" fmla="*/ 276124 h 302639"/>
                  <a:gd name="connsiteX311" fmla="*/ 21761 w 199138"/>
                  <a:gd name="connsiteY311" fmla="*/ 293679 h 302639"/>
                  <a:gd name="connsiteX312" fmla="*/ 14629 w 199138"/>
                  <a:gd name="connsiteY312" fmla="*/ 297885 h 302639"/>
                  <a:gd name="connsiteX313" fmla="*/ 13166 w 199138"/>
                  <a:gd name="connsiteY313" fmla="*/ 300810 h 302639"/>
                  <a:gd name="connsiteX314" fmla="*/ 13166 w 199138"/>
                  <a:gd name="connsiteY314" fmla="*/ 302639 h 302639"/>
                  <a:gd name="connsiteX315" fmla="*/ 14629 w 199138"/>
                  <a:gd name="connsiteY315" fmla="*/ 299896 h 302639"/>
                  <a:gd name="connsiteX316" fmla="*/ 16092 w 199138"/>
                  <a:gd name="connsiteY316" fmla="*/ 298982 h 302639"/>
                  <a:gd name="connsiteX317" fmla="*/ 21212 w 199138"/>
                  <a:gd name="connsiteY317" fmla="*/ 301542 h 302639"/>
                  <a:gd name="connsiteX318" fmla="*/ 23589 w 199138"/>
                  <a:gd name="connsiteY318" fmla="*/ 300993 h 302639"/>
                  <a:gd name="connsiteX319" fmla="*/ 24869 w 199138"/>
                  <a:gd name="connsiteY319" fmla="*/ 302639 h 302639"/>
                  <a:gd name="connsiteX320" fmla="*/ 26881 w 199138"/>
                  <a:gd name="connsiteY320" fmla="*/ 300993 h 302639"/>
                  <a:gd name="connsiteX321" fmla="*/ 28344 w 199138"/>
                  <a:gd name="connsiteY321" fmla="*/ 297885 h 302639"/>
                  <a:gd name="connsiteX322" fmla="*/ 33281 w 199138"/>
                  <a:gd name="connsiteY322" fmla="*/ 295507 h 302639"/>
                  <a:gd name="connsiteX323" fmla="*/ 36024 w 199138"/>
                  <a:gd name="connsiteY323" fmla="*/ 291302 h 302639"/>
                  <a:gd name="connsiteX324" fmla="*/ 49739 w 199138"/>
                  <a:gd name="connsiteY324" fmla="*/ 291119 h 302639"/>
                  <a:gd name="connsiteX325" fmla="*/ 58882 w 199138"/>
                  <a:gd name="connsiteY325" fmla="*/ 293862 h 302639"/>
                  <a:gd name="connsiteX326" fmla="*/ 62539 w 199138"/>
                  <a:gd name="connsiteY326" fmla="*/ 294044 h 302639"/>
                  <a:gd name="connsiteX327" fmla="*/ 65465 w 199138"/>
                  <a:gd name="connsiteY327" fmla="*/ 290753 h 302639"/>
                  <a:gd name="connsiteX328" fmla="*/ 67477 w 199138"/>
                  <a:gd name="connsiteY328" fmla="*/ 281793 h 302639"/>
                  <a:gd name="connsiteX329" fmla="*/ 68940 w 199138"/>
                  <a:gd name="connsiteY329" fmla="*/ 281427 h 302639"/>
                  <a:gd name="connsiteX330" fmla="*/ 72597 w 199138"/>
                  <a:gd name="connsiteY330" fmla="*/ 281610 h 302639"/>
                  <a:gd name="connsiteX331" fmla="*/ 77168 w 199138"/>
                  <a:gd name="connsiteY331" fmla="*/ 279781 h 302639"/>
                  <a:gd name="connsiteX332" fmla="*/ 84483 w 199138"/>
                  <a:gd name="connsiteY332" fmla="*/ 277953 h 302639"/>
                  <a:gd name="connsiteX333" fmla="*/ 92163 w 199138"/>
                  <a:gd name="connsiteY333" fmla="*/ 284901 h 302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99138" h="302639">
                    <a:moveTo>
                      <a:pt x="92163" y="284901"/>
                    </a:moveTo>
                    <a:lnTo>
                      <a:pt x="92529" y="285084"/>
                    </a:lnTo>
                    <a:lnTo>
                      <a:pt x="93992" y="282890"/>
                    </a:lnTo>
                    <a:lnTo>
                      <a:pt x="98381" y="282158"/>
                    </a:lnTo>
                    <a:lnTo>
                      <a:pt x="103135" y="283256"/>
                    </a:lnTo>
                    <a:lnTo>
                      <a:pt x="105512" y="282341"/>
                    </a:lnTo>
                    <a:lnTo>
                      <a:pt x="104049" y="279598"/>
                    </a:lnTo>
                    <a:lnTo>
                      <a:pt x="115935" y="279233"/>
                    </a:lnTo>
                    <a:lnTo>
                      <a:pt x="117398" y="278135"/>
                    </a:lnTo>
                    <a:lnTo>
                      <a:pt x="120324" y="276855"/>
                    </a:lnTo>
                    <a:lnTo>
                      <a:pt x="121056" y="275027"/>
                    </a:lnTo>
                    <a:lnTo>
                      <a:pt x="121056" y="273015"/>
                    </a:lnTo>
                    <a:lnTo>
                      <a:pt x="123799" y="274844"/>
                    </a:lnTo>
                    <a:lnTo>
                      <a:pt x="126907" y="275575"/>
                    </a:lnTo>
                    <a:lnTo>
                      <a:pt x="130747" y="274844"/>
                    </a:lnTo>
                    <a:lnTo>
                      <a:pt x="132027" y="276124"/>
                    </a:lnTo>
                    <a:lnTo>
                      <a:pt x="134404" y="277953"/>
                    </a:lnTo>
                    <a:lnTo>
                      <a:pt x="152142" y="275575"/>
                    </a:lnTo>
                    <a:lnTo>
                      <a:pt x="157262" y="276855"/>
                    </a:lnTo>
                    <a:lnTo>
                      <a:pt x="179755" y="271369"/>
                    </a:lnTo>
                    <a:lnTo>
                      <a:pt x="180303" y="269907"/>
                    </a:lnTo>
                    <a:lnTo>
                      <a:pt x="190361" y="263872"/>
                    </a:lnTo>
                    <a:lnTo>
                      <a:pt x="191641" y="259666"/>
                    </a:lnTo>
                    <a:lnTo>
                      <a:pt x="190361" y="258203"/>
                    </a:lnTo>
                    <a:lnTo>
                      <a:pt x="178840" y="258386"/>
                    </a:lnTo>
                    <a:lnTo>
                      <a:pt x="173354" y="257838"/>
                    </a:lnTo>
                    <a:lnTo>
                      <a:pt x="172806" y="254363"/>
                    </a:lnTo>
                    <a:lnTo>
                      <a:pt x="170794" y="251986"/>
                    </a:lnTo>
                    <a:lnTo>
                      <a:pt x="175549" y="250706"/>
                    </a:lnTo>
                    <a:lnTo>
                      <a:pt x="176463" y="248512"/>
                    </a:lnTo>
                    <a:lnTo>
                      <a:pt x="178658" y="246500"/>
                    </a:lnTo>
                    <a:lnTo>
                      <a:pt x="177560" y="245403"/>
                    </a:lnTo>
                    <a:lnTo>
                      <a:pt x="175000" y="244306"/>
                    </a:lnTo>
                    <a:lnTo>
                      <a:pt x="177926" y="242843"/>
                    </a:lnTo>
                    <a:lnTo>
                      <a:pt x="181035" y="241746"/>
                    </a:lnTo>
                    <a:lnTo>
                      <a:pt x="183046" y="243026"/>
                    </a:lnTo>
                    <a:lnTo>
                      <a:pt x="186886" y="242111"/>
                    </a:lnTo>
                    <a:lnTo>
                      <a:pt x="187618" y="239734"/>
                    </a:lnTo>
                    <a:lnTo>
                      <a:pt x="186886" y="236260"/>
                    </a:lnTo>
                    <a:lnTo>
                      <a:pt x="189081" y="236625"/>
                    </a:lnTo>
                    <a:lnTo>
                      <a:pt x="192372" y="235162"/>
                    </a:lnTo>
                    <a:lnTo>
                      <a:pt x="196030" y="231505"/>
                    </a:lnTo>
                    <a:lnTo>
                      <a:pt x="198590" y="223459"/>
                    </a:lnTo>
                    <a:lnTo>
                      <a:pt x="199138" y="217608"/>
                    </a:lnTo>
                    <a:lnTo>
                      <a:pt x="197675" y="211390"/>
                    </a:lnTo>
                    <a:lnTo>
                      <a:pt x="193470" y="206636"/>
                    </a:lnTo>
                    <a:lnTo>
                      <a:pt x="189081" y="204076"/>
                    </a:lnTo>
                    <a:lnTo>
                      <a:pt x="185241" y="202979"/>
                    </a:lnTo>
                    <a:lnTo>
                      <a:pt x="179206" y="202613"/>
                    </a:lnTo>
                    <a:lnTo>
                      <a:pt x="168966" y="204441"/>
                    </a:lnTo>
                    <a:lnTo>
                      <a:pt x="164394" y="209562"/>
                    </a:lnTo>
                    <a:lnTo>
                      <a:pt x="162383" y="208099"/>
                    </a:lnTo>
                    <a:lnTo>
                      <a:pt x="157994" y="207367"/>
                    </a:lnTo>
                    <a:lnTo>
                      <a:pt x="155983" y="207001"/>
                    </a:lnTo>
                    <a:lnTo>
                      <a:pt x="157628" y="203527"/>
                    </a:lnTo>
                    <a:lnTo>
                      <a:pt x="163297" y="197858"/>
                    </a:lnTo>
                    <a:lnTo>
                      <a:pt x="164394" y="195664"/>
                    </a:lnTo>
                    <a:lnTo>
                      <a:pt x="164394" y="192007"/>
                    </a:lnTo>
                    <a:lnTo>
                      <a:pt x="159822" y="186886"/>
                    </a:lnTo>
                    <a:lnTo>
                      <a:pt x="157080" y="184875"/>
                    </a:lnTo>
                    <a:lnTo>
                      <a:pt x="155800" y="182863"/>
                    </a:lnTo>
                    <a:lnTo>
                      <a:pt x="153240" y="181766"/>
                    </a:lnTo>
                    <a:lnTo>
                      <a:pt x="146657" y="176646"/>
                    </a:lnTo>
                    <a:lnTo>
                      <a:pt x="148668" y="175915"/>
                    </a:lnTo>
                    <a:lnTo>
                      <a:pt x="153788" y="179755"/>
                    </a:lnTo>
                    <a:lnTo>
                      <a:pt x="159640" y="180303"/>
                    </a:lnTo>
                    <a:lnTo>
                      <a:pt x="159822" y="180121"/>
                    </a:lnTo>
                    <a:lnTo>
                      <a:pt x="158725" y="174269"/>
                    </a:lnTo>
                    <a:lnTo>
                      <a:pt x="155434" y="171892"/>
                    </a:lnTo>
                    <a:lnTo>
                      <a:pt x="151228" y="167137"/>
                    </a:lnTo>
                    <a:lnTo>
                      <a:pt x="149582" y="161834"/>
                    </a:lnTo>
                    <a:lnTo>
                      <a:pt x="146291" y="157628"/>
                    </a:lnTo>
                    <a:lnTo>
                      <a:pt x="143913" y="153788"/>
                    </a:lnTo>
                    <a:lnTo>
                      <a:pt x="139708" y="148851"/>
                    </a:lnTo>
                    <a:lnTo>
                      <a:pt x="134404" y="146839"/>
                    </a:lnTo>
                    <a:lnTo>
                      <a:pt x="128004" y="146108"/>
                    </a:lnTo>
                    <a:lnTo>
                      <a:pt x="126359" y="144645"/>
                    </a:lnTo>
                    <a:lnTo>
                      <a:pt x="124347" y="139891"/>
                    </a:lnTo>
                    <a:lnTo>
                      <a:pt x="121056" y="135502"/>
                    </a:lnTo>
                    <a:lnTo>
                      <a:pt x="118130" y="130564"/>
                    </a:lnTo>
                    <a:lnTo>
                      <a:pt x="116667" y="126542"/>
                    </a:lnTo>
                    <a:lnTo>
                      <a:pt x="115021" y="112644"/>
                    </a:lnTo>
                    <a:lnTo>
                      <a:pt x="110815" y="110084"/>
                    </a:lnTo>
                    <a:lnTo>
                      <a:pt x="105878" y="105695"/>
                    </a:lnTo>
                    <a:lnTo>
                      <a:pt x="102769" y="101489"/>
                    </a:lnTo>
                    <a:lnTo>
                      <a:pt x="89603" y="95821"/>
                    </a:lnTo>
                    <a:lnTo>
                      <a:pt x="87043" y="95272"/>
                    </a:lnTo>
                    <a:lnTo>
                      <a:pt x="79180" y="97649"/>
                    </a:lnTo>
                    <a:lnTo>
                      <a:pt x="72231" y="96186"/>
                    </a:lnTo>
                    <a:lnTo>
                      <a:pt x="72048" y="95638"/>
                    </a:lnTo>
                    <a:lnTo>
                      <a:pt x="73145" y="92712"/>
                    </a:lnTo>
                    <a:lnTo>
                      <a:pt x="75888" y="90335"/>
                    </a:lnTo>
                    <a:lnTo>
                      <a:pt x="79545" y="89603"/>
                    </a:lnTo>
                    <a:lnTo>
                      <a:pt x="84483" y="89420"/>
                    </a:lnTo>
                    <a:lnTo>
                      <a:pt x="88689" y="87775"/>
                    </a:lnTo>
                    <a:lnTo>
                      <a:pt x="83752" y="82654"/>
                    </a:lnTo>
                    <a:lnTo>
                      <a:pt x="81557" y="81557"/>
                    </a:lnTo>
                    <a:lnTo>
                      <a:pt x="80643" y="79728"/>
                    </a:lnTo>
                    <a:lnTo>
                      <a:pt x="85031" y="79911"/>
                    </a:lnTo>
                    <a:lnTo>
                      <a:pt x="87775" y="78266"/>
                    </a:lnTo>
                    <a:lnTo>
                      <a:pt x="90700" y="75157"/>
                    </a:lnTo>
                    <a:lnTo>
                      <a:pt x="91614" y="72231"/>
                    </a:lnTo>
                    <a:lnTo>
                      <a:pt x="97832" y="65282"/>
                    </a:lnTo>
                    <a:lnTo>
                      <a:pt x="98563" y="61625"/>
                    </a:lnTo>
                    <a:lnTo>
                      <a:pt x="100392" y="57602"/>
                    </a:lnTo>
                    <a:lnTo>
                      <a:pt x="102038" y="51567"/>
                    </a:lnTo>
                    <a:lnTo>
                      <a:pt x="108438" y="45899"/>
                    </a:lnTo>
                    <a:lnTo>
                      <a:pt x="108438" y="38950"/>
                    </a:lnTo>
                    <a:lnTo>
                      <a:pt x="106792" y="35841"/>
                    </a:lnTo>
                    <a:lnTo>
                      <a:pt x="98929" y="35476"/>
                    </a:lnTo>
                    <a:lnTo>
                      <a:pt x="92529" y="36024"/>
                    </a:lnTo>
                    <a:lnTo>
                      <a:pt x="82289" y="34927"/>
                    </a:lnTo>
                    <a:lnTo>
                      <a:pt x="76985" y="35658"/>
                    </a:lnTo>
                    <a:lnTo>
                      <a:pt x="71317" y="34378"/>
                    </a:lnTo>
                    <a:lnTo>
                      <a:pt x="54493" y="38950"/>
                    </a:lnTo>
                    <a:lnTo>
                      <a:pt x="51202" y="41144"/>
                    </a:lnTo>
                    <a:lnTo>
                      <a:pt x="49190" y="39864"/>
                    </a:lnTo>
                    <a:lnTo>
                      <a:pt x="50287" y="37487"/>
                    </a:lnTo>
                    <a:lnTo>
                      <a:pt x="50287" y="36207"/>
                    </a:lnTo>
                    <a:lnTo>
                      <a:pt x="46447" y="37121"/>
                    </a:lnTo>
                    <a:lnTo>
                      <a:pt x="46447" y="35476"/>
                    </a:lnTo>
                    <a:lnTo>
                      <a:pt x="53030" y="33830"/>
                    </a:lnTo>
                    <a:lnTo>
                      <a:pt x="57419" y="30721"/>
                    </a:lnTo>
                    <a:lnTo>
                      <a:pt x="49556" y="30172"/>
                    </a:lnTo>
                    <a:lnTo>
                      <a:pt x="50287" y="27064"/>
                    </a:lnTo>
                    <a:lnTo>
                      <a:pt x="50836" y="27612"/>
                    </a:lnTo>
                    <a:lnTo>
                      <a:pt x="55408" y="23407"/>
                    </a:lnTo>
                    <a:lnTo>
                      <a:pt x="64734" y="18835"/>
                    </a:lnTo>
                    <a:lnTo>
                      <a:pt x="68391" y="13715"/>
                    </a:lnTo>
                    <a:lnTo>
                      <a:pt x="74425" y="10606"/>
                    </a:lnTo>
                    <a:lnTo>
                      <a:pt x="75888" y="1463"/>
                    </a:lnTo>
                    <a:lnTo>
                      <a:pt x="70220" y="0"/>
                    </a:lnTo>
                    <a:lnTo>
                      <a:pt x="63819" y="1646"/>
                    </a:lnTo>
                    <a:lnTo>
                      <a:pt x="57419" y="2743"/>
                    </a:lnTo>
                    <a:lnTo>
                      <a:pt x="52116" y="2743"/>
                    </a:lnTo>
                    <a:lnTo>
                      <a:pt x="44436" y="4206"/>
                    </a:lnTo>
                    <a:lnTo>
                      <a:pt x="43887" y="3657"/>
                    </a:lnTo>
                    <a:lnTo>
                      <a:pt x="34927" y="2012"/>
                    </a:lnTo>
                    <a:lnTo>
                      <a:pt x="29990" y="3109"/>
                    </a:lnTo>
                    <a:lnTo>
                      <a:pt x="25235" y="9326"/>
                    </a:lnTo>
                    <a:lnTo>
                      <a:pt x="24869" y="14812"/>
                    </a:lnTo>
                    <a:lnTo>
                      <a:pt x="19566" y="15178"/>
                    </a:lnTo>
                    <a:lnTo>
                      <a:pt x="19932" y="20115"/>
                    </a:lnTo>
                    <a:lnTo>
                      <a:pt x="17372" y="21212"/>
                    </a:lnTo>
                    <a:lnTo>
                      <a:pt x="18286" y="22858"/>
                    </a:lnTo>
                    <a:lnTo>
                      <a:pt x="21761" y="25784"/>
                    </a:lnTo>
                    <a:lnTo>
                      <a:pt x="9143" y="31087"/>
                    </a:lnTo>
                    <a:lnTo>
                      <a:pt x="9509" y="38584"/>
                    </a:lnTo>
                    <a:lnTo>
                      <a:pt x="12618" y="40230"/>
                    </a:lnTo>
                    <a:lnTo>
                      <a:pt x="11703" y="40779"/>
                    </a:lnTo>
                    <a:lnTo>
                      <a:pt x="8777" y="40413"/>
                    </a:lnTo>
                    <a:lnTo>
                      <a:pt x="7314" y="40962"/>
                    </a:lnTo>
                    <a:lnTo>
                      <a:pt x="7497" y="46447"/>
                    </a:lnTo>
                    <a:lnTo>
                      <a:pt x="10606" y="46630"/>
                    </a:lnTo>
                    <a:lnTo>
                      <a:pt x="15909" y="45899"/>
                    </a:lnTo>
                    <a:lnTo>
                      <a:pt x="15360" y="47545"/>
                    </a:lnTo>
                    <a:lnTo>
                      <a:pt x="12800" y="48642"/>
                    </a:lnTo>
                    <a:lnTo>
                      <a:pt x="15543" y="49373"/>
                    </a:lnTo>
                    <a:lnTo>
                      <a:pt x="13166" y="52299"/>
                    </a:lnTo>
                    <a:lnTo>
                      <a:pt x="12618" y="53945"/>
                    </a:lnTo>
                    <a:lnTo>
                      <a:pt x="13166" y="56322"/>
                    </a:lnTo>
                    <a:lnTo>
                      <a:pt x="12069" y="56505"/>
                    </a:lnTo>
                    <a:lnTo>
                      <a:pt x="10240" y="58151"/>
                    </a:lnTo>
                    <a:lnTo>
                      <a:pt x="10240" y="59796"/>
                    </a:lnTo>
                    <a:lnTo>
                      <a:pt x="8777" y="60894"/>
                    </a:lnTo>
                    <a:lnTo>
                      <a:pt x="7497" y="63454"/>
                    </a:lnTo>
                    <a:lnTo>
                      <a:pt x="7314" y="68757"/>
                    </a:lnTo>
                    <a:lnTo>
                      <a:pt x="2560" y="69671"/>
                    </a:lnTo>
                    <a:lnTo>
                      <a:pt x="0" y="70951"/>
                    </a:lnTo>
                    <a:lnTo>
                      <a:pt x="183" y="72048"/>
                    </a:lnTo>
                    <a:lnTo>
                      <a:pt x="4754" y="72414"/>
                    </a:lnTo>
                    <a:lnTo>
                      <a:pt x="5303" y="75705"/>
                    </a:lnTo>
                    <a:lnTo>
                      <a:pt x="10789" y="79363"/>
                    </a:lnTo>
                    <a:lnTo>
                      <a:pt x="15543" y="77168"/>
                    </a:lnTo>
                    <a:lnTo>
                      <a:pt x="19932" y="73694"/>
                    </a:lnTo>
                    <a:lnTo>
                      <a:pt x="20664" y="73328"/>
                    </a:lnTo>
                    <a:lnTo>
                      <a:pt x="21212" y="73877"/>
                    </a:lnTo>
                    <a:lnTo>
                      <a:pt x="21212" y="75888"/>
                    </a:lnTo>
                    <a:lnTo>
                      <a:pt x="15360" y="87043"/>
                    </a:lnTo>
                    <a:lnTo>
                      <a:pt x="14263" y="91432"/>
                    </a:lnTo>
                    <a:lnTo>
                      <a:pt x="14263" y="92895"/>
                    </a:lnTo>
                    <a:lnTo>
                      <a:pt x="13166" y="94906"/>
                    </a:lnTo>
                    <a:lnTo>
                      <a:pt x="12252" y="99112"/>
                    </a:lnTo>
                    <a:lnTo>
                      <a:pt x="12252" y="102038"/>
                    </a:lnTo>
                    <a:lnTo>
                      <a:pt x="14812" y="101672"/>
                    </a:lnTo>
                    <a:lnTo>
                      <a:pt x="15909" y="103135"/>
                    </a:lnTo>
                    <a:lnTo>
                      <a:pt x="15543" y="105329"/>
                    </a:lnTo>
                    <a:lnTo>
                      <a:pt x="11703" y="110815"/>
                    </a:lnTo>
                    <a:lnTo>
                      <a:pt x="8960" y="119410"/>
                    </a:lnTo>
                    <a:lnTo>
                      <a:pt x="8960" y="120690"/>
                    </a:lnTo>
                    <a:lnTo>
                      <a:pt x="12069" y="120690"/>
                    </a:lnTo>
                    <a:lnTo>
                      <a:pt x="13532" y="119044"/>
                    </a:lnTo>
                    <a:lnTo>
                      <a:pt x="14812" y="114655"/>
                    </a:lnTo>
                    <a:lnTo>
                      <a:pt x="19932" y="104781"/>
                    </a:lnTo>
                    <a:lnTo>
                      <a:pt x="19566" y="100026"/>
                    </a:lnTo>
                    <a:lnTo>
                      <a:pt x="18286" y="97283"/>
                    </a:lnTo>
                    <a:lnTo>
                      <a:pt x="17921" y="95821"/>
                    </a:lnTo>
                    <a:lnTo>
                      <a:pt x="25235" y="88872"/>
                    </a:lnTo>
                    <a:lnTo>
                      <a:pt x="24869" y="91432"/>
                    </a:lnTo>
                    <a:lnTo>
                      <a:pt x="21578" y="97466"/>
                    </a:lnTo>
                    <a:lnTo>
                      <a:pt x="21578" y="101489"/>
                    </a:lnTo>
                    <a:lnTo>
                      <a:pt x="22675" y="100209"/>
                    </a:lnTo>
                    <a:lnTo>
                      <a:pt x="24138" y="100026"/>
                    </a:lnTo>
                    <a:lnTo>
                      <a:pt x="24686" y="98381"/>
                    </a:lnTo>
                    <a:lnTo>
                      <a:pt x="25784" y="97649"/>
                    </a:lnTo>
                    <a:lnTo>
                      <a:pt x="28892" y="99295"/>
                    </a:lnTo>
                    <a:lnTo>
                      <a:pt x="29624" y="98929"/>
                    </a:lnTo>
                    <a:lnTo>
                      <a:pt x="29624" y="93992"/>
                    </a:lnTo>
                    <a:lnTo>
                      <a:pt x="33830" y="95821"/>
                    </a:lnTo>
                    <a:lnTo>
                      <a:pt x="36573" y="97832"/>
                    </a:lnTo>
                    <a:lnTo>
                      <a:pt x="34195" y="98381"/>
                    </a:lnTo>
                    <a:lnTo>
                      <a:pt x="33098" y="100209"/>
                    </a:lnTo>
                    <a:lnTo>
                      <a:pt x="32184" y="102038"/>
                    </a:lnTo>
                    <a:lnTo>
                      <a:pt x="31635" y="107707"/>
                    </a:lnTo>
                    <a:lnTo>
                      <a:pt x="33098" y="109535"/>
                    </a:lnTo>
                    <a:lnTo>
                      <a:pt x="35841" y="111364"/>
                    </a:lnTo>
                    <a:lnTo>
                      <a:pt x="36573" y="115021"/>
                    </a:lnTo>
                    <a:lnTo>
                      <a:pt x="34195" y="118313"/>
                    </a:lnTo>
                    <a:lnTo>
                      <a:pt x="31818" y="123250"/>
                    </a:lnTo>
                    <a:lnTo>
                      <a:pt x="28892" y="128187"/>
                    </a:lnTo>
                    <a:lnTo>
                      <a:pt x="27795" y="131296"/>
                    </a:lnTo>
                    <a:lnTo>
                      <a:pt x="27978" y="134588"/>
                    </a:lnTo>
                    <a:lnTo>
                      <a:pt x="24869" y="132576"/>
                    </a:lnTo>
                    <a:lnTo>
                      <a:pt x="24138" y="134588"/>
                    </a:lnTo>
                    <a:lnTo>
                      <a:pt x="27795" y="143182"/>
                    </a:lnTo>
                    <a:lnTo>
                      <a:pt x="29624" y="144462"/>
                    </a:lnTo>
                    <a:lnTo>
                      <a:pt x="30721" y="144096"/>
                    </a:lnTo>
                    <a:lnTo>
                      <a:pt x="30172" y="139159"/>
                    </a:lnTo>
                    <a:lnTo>
                      <a:pt x="30721" y="137879"/>
                    </a:lnTo>
                    <a:lnTo>
                      <a:pt x="32550" y="137330"/>
                    </a:lnTo>
                    <a:lnTo>
                      <a:pt x="40230" y="142085"/>
                    </a:lnTo>
                    <a:lnTo>
                      <a:pt x="42790" y="142999"/>
                    </a:lnTo>
                    <a:lnTo>
                      <a:pt x="44253" y="140622"/>
                    </a:lnTo>
                    <a:lnTo>
                      <a:pt x="44253" y="137879"/>
                    </a:lnTo>
                    <a:lnTo>
                      <a:pt x="55042" y="138611"/>
                    </a:lnTo>
                    <a:lnTo>
                      <a:pt x="62722" y="135868"/>
                    </a:lnTo>
                    <a:lnTo>
                      <a:pt x="63636" y="134588"/>
                    </a:lnTo>
                    <a:lnTo>
                      <a:pt x="66928" y="133125"/>
                    </a:lnTo>
                    <a:lnTo>
                      <a:pt x="76803" y="134039"/>
                    </a:lnTo>
                    <a:lnTo>
                      <a:pt x="75340" y="135136"/>
                    </a:lnTo>
                    <a:lnTo>
                      <a:pt x="73328" y="135136"/>
                    </a:lnTo>
                    <a:lnTo>
                      <a:pt x="69488" y="137879"/>
                    </a:lnTo>
                    <a:lnTo>
                      <a:pt x="63819" y="147388"/>
                    </a:lnTo>
                    <a:lnTo>
                      <a:pt x="63088" y="150314"/>
                    </a:lnTo>
                    <a:lnTo>
                      <a:pt x="64185" y="153057"/>
                    </a:lnTo>
                    <a:lnTo>
                      <a:pt x="67477" y="156348"/>
                    </a:lnTo>
                    <a:lnTo>
                      <a:pt x="68940" y="159457"/>
                    </a:lnTo>
                    <a:lnTo>
                      <a:pt x="69488" y="159823"/>
                    </a:lnTo>
                    <a:lnTo>
                      <a:pt x="70220" y="158725"/>
                    </a:lnTo>
                    <a:lnTo>
                      <a:pt x="73328" y="163663"/>
                    </a:lnTo>
                    <a:lnTo>
                      <a:pt x="79728" y="161834"/>
                    </a:lnTo>
                    <a:lnTo>
                      <a:pt x="83752" y="158725"/>
                    </a:lnTo>
                    <a:lnTo>
                      <a:pt x="85580" y="159457"/>
                    </a:lnTo>
                    <a:lnTo>
                      <a:pt x="83752" y="161651"/>
                    </a:lnTo>
                    <a:lnTo>
                      <a:pt x="83203" y="168052"/>
                    </a:lnTo>
                    <a:lnTo>
                      <a:pt x="80643" y="170246"/>
                    </a:lnTo>
                    <a:lnTo>
                      <a:pt x="78997" y="174635"/>
                    </a:lnTo>
                    <a:lnTo>
                      <a:pt x="83386" y="175549"/>
                    </a:lnTo>
                    <a:lnTo>
                      <a:pt x="80643" y="178658"/>
                    </a:lnTo>
                    <a:lnTo>
                      <a:pt x="78448" y="184509"/>
                    </a:lnTo>
                    <a:lnTo>
                      <a:pt x="79728" y="186338"/>
                    </a:lnTo>
                    <a:lnTo>
                      <a:pt x="82106" y="187252"/>
                    </a:lnTo>
                    <a:lnTo>
                      <a:pt x="80277" y="188167"/>
                    </a:lnTo>
                    <a:lnTo>
                      <a:pt x="78083" y="191092"/>
                    </a:lnTo>
                    <a:lnTo>
                      <a:pt x="59613" y="190727"/>
                    </a:lnTo>
                    <a:lnTo>
                      <a:pt x="53579" y="193652"/>
                    </a:lnTo>
                    <a:lnTo>
                      <a:pt x="47362" y="197858"/>
                    </a:lnTo>
                    <a:lnTo>
                      <a:pt x="36573" y="207001"/>
                    </a:lnTo>
                    <a:lnTo>
                      <a:pt x="38950" y="208281"/>
                    </a:lnTo>
                    <a:lnTo>
                      <a:pt x="45533" y="204624"/>
                    </a:lnTo>
                    <a:lnTo>
                      <a:pt x="50653" y="203710"/>
                    </a:lnTo>
                    <a:lnTo>
                      <a:pt x="51567" y="207001"/>
                    </a:lnTo>
                    <a:lnTo>
                      <a:pt x="51750" y="214682"/>
                    </a:lnTo>
                    <a:lnTo>
                      <a:pt x="52299" y="216328"/>
                    </a:lnTo>
                    <a:lnTo>
                      <a:pt x="55042" y="217790"/>
                    </a:lnTo>
                    <a:lnTo>
                      <a:pt x="50287" y="226202"/>
                    </a:lnTo>
                    <a:lnTo>
                      <a:pt x="36390" y="233882"/>
                    </a:lnTo>
                    <a:lnTo>
                      <a:pt x="22126" y="240100"/>
                    </a:lnTo>
                    <a:lnTo>
                      <a:pt x="23224" y="241380"/>
                    </a:lnTo>
                    <a:lnTo>
                      <a:pt x="24138" y="243757"/>
                    </a:lnTo>
                    <a:lnTo>
                      <a:pt x="26515" y="247597"/>
                    </a:lnTo>
                    <a:lnTo>
                      <a:pt x="27795" y="248512"/>
                    </a:lnTo>
                    <a:lnTo>
                      <a:pt x="30538" y="249060"/>
                    </a:lnTo>
                    <a:lnTo>
                      <a:pt x="33830" y="247780"/>
                    </a:lnTo>
                    <a:lnTo>
                      <a:pt x="38036" y="244671"/>
                    </a:lnTo>
                    <a:lnTo>
                      <a:pt x="42241" y="243026"/>
                    </a:lnTo>
                    <a:lnTo>
                      <a:pt x="43887" y="243757"/>
                    </a:lnTo>
                    <a:lnTo>
                      <a:pt x="44984" y="248512"/>
                    </a:lnTo>
                    <a:lnTo>
                      <a:pt x="46813" y="249974"/>
                    </a:lnTo>
                    <a:lnTo>
                      <a:pt x="52299" y="250157"/>
                    </a:lnTo>
                    <a:lnTo>
                      <a:pt x="55590" y="247597"/>
                    </a:lnTo>
                    <a:lnTo>
                      <a:pt x="57053" y="247414"/>
                    </a:lnTo>
                    <a:lnTo>
                      <a:pt x="58516" y="248146"/>
                    </a:lnTo>
                    <a:lnTo>
                      <a:pt x="65465" y="255643"/>
                    </a:lnTo>
                    <a:lnTo>
                      <a:pt x="68391" y="256375"/>
                    </a:lnTo>
                    <a:lnTo>
                      <a:pt x="72231" y="256192"/>
                    </a:lnTo>
                    <a:lnTo>
                      <a:pt x="74974" y="254546"/>
                    </a:lnTo>
                    <a:lnTo>
                      <a:pt x="77168" y="251803"/>
                    </a:lnTo>
                    <a:lnTo>
                      <a:pt x="83203" y="249060"/>
                    </a:lnTo>
                    <a:lnTo>
                      <a:pt x="90152" y="244671"/>
                    </a:lnTo>
                    <a:lnTo>
                      <a:pt x="90335" y="247231"/>
                    </a:lnTo>
                    <a:lnTo>
                      <a:pt x="88140" y="250157"/>
                    </a:lnTo>
                    <a:lnTo>
                      <a:pt x="80826" y="257655"/>
                    </a:lnTo>
                    <a:lnTo>
                      <a:pt x="79728" y="260398"/>
                    </a:lnTo>
                    <a:lnTo>
                      <a:pt x="78448" y="261860"/>
                    </a:lnTo>
                    <a:lnTo>
                      <a:pt x="72231" y="262958"/>
                    </a:lnTo>
                    <a:lnTo>
                      <a:pt x="57785" y="262958"/>
                    </a:lnTo>
                    <a:lnTo>
                      <a:pt x="50836" y="264055"/>
                    </a:lnTo>
                    <a:lnTo>
                      <a:pt x="48459" y="268078"/>
                    </a:lnTo>
                    <a:lnTo>
                      <a:pt x="43887" y="270638"/>
                    </a:lnTo>
                    <a:lnTo>
                      <a:pt x="40778" y="276124"/>
                    </a:lnTo>
                    <a:lnTo>
                      <a:pt x="21761" y="293679"/>
                    </a:lnTo>
                    <a:lnTo>
                      <a:pt x="14629" y="297885"/>
                    </a:lnTo>
                    <a:lnTo>
                      <a:pt x="13166" y="300810"/>
                    </a:lnTo>
                    <a:lnTo>
                      <a:pt x="13166" y="302639"/>
                    </a:lnTo>
                    <a:lnTo>
                      <a:pt x="14629" y="299896"/>
                    </a:lnTo>
                    <a:lnTo>
                      <a:pt x="16092" y="298982"/>
                    </a:lnTo>
                    <a:lnTo>
                      <a:pt x="21212" y="301542"/>
                    </a:lnTo>
                    <a:lnTo>
                      <a:pt x="23589" y="300993"/>
                    </a:lnTo>
                    <a:lnTo>
                      <a:pt x="24869" y="302639"/>
                    </a:lnTo>
                    <a:lnTo>
                      <a:pt x="26881" y="300993"/>
                    </a:lnTo>
                    <a:lnTo>
                      <a:pt x="28344" y="297885"/>
                    </a:lnTo>
                    <a:lnTo>
                      <a:pt x="33281" y="295507"/>
                    </a:lnTo>
                    <a:lnTo>
                      <a:pt x="36024" y="291302"/>
                    </a:lnTo>
                    <a:lnTo>
                      <a:pt x="49739" y="291119"/>
                    </a:lnTo>
                    <a:lnTo>
                      <a:pt x="58882" y="293862"/>
                    </a:lnTo>
                    <a:lnTo>
                      <a:pt x="62539" y="294044"/>
                    </a:lnTo>
                    <a:lnTo>
                      <a:pt x="65465" y="290753"/>
                    </a:lnTo>
                    <a:lnTo>
                      <a:pt x="67477" y="281793"/>
                    </a:lnTo>
                    <a:lnTo>
                      <a:pt x="68940" y="281427"/>
                    </a:lnTo>
                    <a:lnTo>
                      <a:pt x="72597" y="281610"/>
                    </a:lnTo>
                    <a:lnTo>
                      <a:pt x="77168" y="279781"/>
                    </a:lnTo>
                    <a:lnTo>
                      <a:pt x="84483" y="277953"/>
                    </a:lnTo>
                    <a:lnTo>
                      <a:pt x="92163" y="284901"/>
                    </a:lnTo>
                  </a:path>
                </a:pathLst>
              </a:custGeom>
              <a:grpFill/>
              <a:ln w="4020" cap="flat">
                <a:solidFill>
                  <a:srgbClr val="FFFFFF"/>
                </a:solidFill>
                <a:prstDash val="solid"/>
                <a:miter/>
              </a:ln>
            </p:spPr>
            <p:txBody>
              <a:bodyPr rtlCol="0" anchor="ctr"/>
              <a:lstStyle/>
              <a:p>
                <a:endParaRPr lang="en-GB" sz="1463"/>
              </a:p>
            </p:txBody>
          </p:sp>
          <p:sp>
            <p:nvSpPr>
              <p:cNvPr id="844" name="Freeform: Shape 843">
                <a:extLst>
                  <a:ext uri="{FF2B5EF4-FFF2-40B4-BE49-F238E27FC236}">
                    <a16:creationId xmlns:a16="http://schemas.microsoft.com/office/drawing/2014/main" id="{DEC7D15F-F643-DD42-B5AF-EDE38A69F97B}"/>
                  </a:ext>
                </a:extLst>
              </p:cNvPr>
              <p:cNvSpPr/>
              <p:nvPr/>
            </p:nvSpPr>
            <p:spPr>
              <a:xfrm>
                <a:off x="5954384" y="2937496"/>
                <a:ext cx="9508" cy="4937"/>
              </a:xfrm>
              <a:custGeom>
                <a:avLst/>
                <a:gdLst>
                  <a:gd name="connsiteX0" fmla="*/ 2560 w 9508"/>
                  <a:gd name="connsiteY0" fmla="*/ 914 h 4937"/>
                  <a:gd name="connsiteX1" fmla="*/ 914 w 9508"/>
                  <a:gd name="connsiteY1" fmla="*/ 2012 h 4937"/>
                  <a:gd name="connsiteX2" fmla="*/ 0 w 9508"/>
                  <a:gd name="connsiteY2" fmla="*/ 3109 h 4937"/>
                  <a:gd name="connsiteX3" fmla="*/ 914 w 9508"/>
                  <a:gd name="connsiteY3" fmla="*/ 4023 h 4937"/>
                  <a:gd name="connsiteX4" fmla="*/ 4572 w 9508"/>
                  <a:gd name="connsiteY4" fmla="*/ 4937 h 4937"/>
                  <a:gd name="connsiteX5" fmla="*/ 7315 w 9508"/>
                  <a:gd name="connsiteY5" fmla="*/ 4389 h 4937"/>
                  <a:gd name="connsiteX6" fmla="*/ 9509 w 9508"/>
                  <a:gd name="connsiteY6" fmla="*/ 2377 h 4937"/>
                  <a:gd name="connsiteX7" fmla="*/ 9326 w 9508"/>
                  <a:gd name="connsiteY7" fmla="*/ 1646 h 4937"/>
                  <a:gd name="connsiteX8" fmla="*/ 6400 w 9508"/>
                  <a:gd name="connsiteY8" fmla="*/ 914 h 4937"/>
                  <a:gd name="connsiteX9" fmla="*/ 5669 w 9508"/>
                  <a:gd name="connsiteY9" fmla="*/ 0 h 4937"/>
                  <a:gd name="connsiteX10" fmla="*/ 2560 w 9508"/>
                  <a:gd name="connsiteY10" fmla="*/ 914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08" h="4937">
                    <a:moveTo>
                      <a:pt x="2560" y="914"/>
                    </a:moveTo>
                    <a:lnTo>
                      <a:pt x="914" y="2012"/>
                    </a:lnTo>
                    <a:lnTo>
                      <a:pt x="0" y="3109"/>
                    </a:lnTo>
                    <a:lnTo>
                      <a:pt x="914" y="4023"/>
                    </a:lnTo>
                    <a:lnTo>
                      <a:pt x="4572" y="4937"/>
                    </a:lnTo>
                    <a:lnTo>
                      <a:pt x="7315" y="4389"/>
                    </a:lnTo>
                    <a:lnTo>
                      <a:pt x="9509" y="2377"/>
                    </a:lnTo>
                    <a:lnTo>
                      <a:pt x="9326" y="1646"/>
                    </a:lnTo>
                    <a:lnTo>
                      <a:pt x="6400" y="914"/>
                    </a:lnTo>
                    <a:lnTo>
                      <a:pt x="5669" y="0"/>
                    </a:lnTo>
                    <a:lnTo>
                      <a:pt x="2560" y="914"/>
                    </a:lnTo>
                    <a:close/>
                  </a:path>
                </a:pathLst>
              </a:custGeom>
              <a:grpFill/>
              <a:ln w="18272" cap="flat">
                <a:noFill/>
                <a:prstDash val="solid"/>
                <a:miter/>
              </a:ln>
            </p:spPr>
            <p:txBody>
              <a:bodyPr rtlCol="0" anchor="ctr"/>
              <a:lstStyle/>
              <a:p>
                <a:endParaRPr lang="en-GB" sz="1463"/>
              </a:p>
            </p:txBody>
          </p:sp>
          <p:sp>
            <p:nvSpPr>
              <p:cNvPr id="845" name="Freeform: Shape 844">
                <a:extLst>
                  <a:ext uri="{FF2B5EF4-FFF2-40B4-BE49-F238E27FC236}">
                    <a16:creationId xmlns:a16="http://schemas.microsoft.com/office/drawing/2014/main" id="{C6663E12-E9C1-93A9-88AA-99BDE2A0C1D2}"/>
                  </a:ext>
                </a:extLst>
              </p:cNvPr>
              <p:cNvSpPr/>
              <p:nvPr/>
            </p:nvSpPr>
            <p:spPr>
              <a:xfrm>
                <a:off x="5954384" y="2937496"/>
                <a:ext cx="9508" cy="4937"/>
              </a:xfrm>
              <a:custGeom>
                <a:avLst/>
                <a:gdLst>
                  <a:gd name="connsiteX0" fmla="*/ 6583 w 9508"/>
                  <a:gd name="connsiteY0" fmla="*/ 914 h 4937"/>
                  <a:gd name="connsiteX1" fmla="*/ 5669 w 9508"/>
                  <a:gd name="connsiteY1" fmla="*/ 0 h 4937"/>
                  <a:gd name="connsiteX2" fmla="*/ 2560 w 9508"/>
                  <a:gd name="connsiteY2" fmla="*/ 914 h 4937"/>
                  <a:gd name="connsiteX3" fmla="*/ 914 w 9508"/>
                  <a:gd name="connsiteY3" fmla="*/ 2012 h 4937"/>
                  <a:gd name="connsiteX4" fmla="*/ 0 w 9508"/>
                  <a:gd name="connsiteY4" fmla="*/ 3109 h 4937"/>
                  <a:gd name="connsiteX5" fmla="*/ 914 w 9508"/>
                  <a:gd name="connsiteY5" fmla="*/ 4023 h 4937"/>
                  <a:gd name="connsiteX6" fmla="*/ 4572 w 9508"/>
                  <a:gd name="connsiteY6" fmla="*/ 4937 h 4937"/>
                  <a:gd name="connsiteX7" fmla="*/ 7315 w 9508"/>
                  <a:gd name="connsiteY7" fmla="*/ 4389 h 4937"/>
                  <a:gd name="connsiteX8" fmla="*/ 9509 w 9508"/>
                  <a:gd name="connsiteY8" fmla="*/ 2377 h 4937"/>
                  <a:gd name="connsiteX9" fmla="*/ 9326 w 9508"/>
                  <a:gd name="connsiteY9" fmla="*/ 1646 h 4937"/>
                  <a:gd name="connsiteX10" fmla="*/ 6583 w 9508"/>
                  <a:gd name="connsiteY10" fmla="*/ 914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508" h="4937">
                    <a:moveTo>
                      <a:pt x="6583" y="914"/>
                    </a:moveTo>
                    <a:lnTo>
                      <a:pt x="5669" y="0"/>
                    </a:lnTo>
                    <a:lnTo>
                      <a:pt x="2560" y="914"/>
                    </a:lnTo>
                    <a:lnTo>
                      <a:pt x="914" y="2012"/>
                    </a:lnTo>
                    <a:lnTo>
                      <a:pt x="0" y="3109"/>
                    </a:lnTo>
                    <a:lnTo>
                      <a:pt x="914" y="4023"/>
                    </a:lnTo>
                    <a:lnTo>
                      <a:pt x="4572" y="4937"/>
                    </a:lnTo>
                    <a:lnTo>
                      <a:pt x="7315" y="4389"/>
                    </a:lnTo>
                    <a:lnTo>
                      <a:pt x="9509" y="2377"/>
                    </a:lnTo>
                    <a:lnTo>
                      <a:pt x="9326" y="1646"/>
                    </a:lnTo>
                    <a:lnTo>
                      <a:pt x="6583" y="914"/>
                    </a:lnTo>
                  </a:path>
                </a:pathLst>
              </a:custGeom>
              <a:grpFill/>
              <a:ln w="4020" cap="flat">
                <a:solidFill>
                  <a:srgbClr val="FFFFFF"/>
                </a:solidFill>
                <a:prstDash val="solid"/>
                <a:miter/>
              </a:ln>
            </p:spPr>
            <p:txBody>
              <a:bodyPr rtlCol="0" anchor="ctr"/>
              <a:lstStyle/>
              <a:p>
                <a:endParaRPr lang="en-GB" sz="1463"/>
              </a:p>
            </p:txBody>
          </p:sp>
          <p:sp>
            <p:nvSpPr>
              <p:cNvPr id="846" name="Freeform: Shape 845">
                <a:extLst>
                  <a:ext uri="{FF2B5EF4-FFF2-40B4-BE49-F238E27FC236}">
                    <a16:creationId xmlns:a16="http://schemas.microsoft.com/office/drawing/2014/main" id="{F02D3934-8D98-9838-6022-A4D234ED999A}"/>
                  </a:ext>
                </a:extLst>
              </p:cNvPr>
              <p:cNvSpPr/>
              <p:nvPr/>
            </p:nvSpPr>
            <p:spPr>
              <a:xfrm>
                <a:off x="5879410" y="2846979"/>
                <a:ext cx="7862" cy="5851"/>
              </a:xfrm>
              <a:custGeom>
                <a:avLst/>
                <a:gdLst>
                  <a:gd name="connsiteX0" fmla="*/ 5303 w 7862"/>
                  <a:gd name="connsiteY0" fmla="*/ 5852 h 5851"/>
                  <a:gd name="connsiteX1" fmla="*/ 7863 w 7862"/>
                  <a:gd name="connsiteY1" fmla="*/ 3657 h 5851"/>
                  <a:gd name="connsiteX2" fmla="*/ 2194 w 7862"/>
                  <a:gd name="connsiteY2" fmla="*/ 183 h 5851"/>
                  <a:gd name="connsiteX3" fmla="*/ 0 w 7862"/>
                  <a:gd name="connsiteY3" fmla="*/ 0 h 5851"/>
                  <a:gd name="connsiteX4" fmla="*/ 5303 w 7862"/>
                  <a:gd name="connsiteY4" fmla="*/ 5852 h 5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2" h="5851">
                    <a:moveTo>
                      <a:pt x="5303" y="5852"/>
                    </a:moveTo>
                    <a:lnTo>
                      <a:pt x="7863" y="3657"/>
                    </a:lnTo>
                    <a:lnTo>
                      <a:pt x="2194" y="183"/>
                    </a:lnTo>
                    <a:lnTo>
                      <a:pt x="0" y="0"/>
                    </a:lnTo>
                    <a:lnTo>
                      <a:pt x="5303" y="5852"/>
                    </a:lnTo>
                    <a:close/>
                  </a:path>
                </a:pathLst>
              </a:custGeom>
              <a:grpFill/>
              <a:ln w="18272" cap="flat">
                <a:noFill/>
                <a:prstDash val="solid"/>
                <a:miter/>
              </a:ln>
            </p:spPr>
            <p:txBody>
              <a:bodyPr rtlCol="0" anchor="ctr"/>
              <a:lstStyle/>
              <a:p>
                <a:endParaRPr lang="en-GB" sz="1463"/>
              </a:p>
            </p:txBody>
          </p:sp>
          <p:sp>
            <p:nvSpPr>
              <p:cNvPr id="847" name="Freeform: Shape 846">
                <a:extLst>
                  <a:ext uri="{FF2B5EF4-FFF2-40B4-BE49-F238E27FC236}">
                    <a16:creationId xmlns:a16="http://schemas.microsoft.com/office/drawing/2014/main" id="{93A69CFE-9559-5DD8-12F0-532F66DED0B0}"/>
                  </a:ext>
                </a:extLst>
              </p:cNvPr>
              <p:cNvSpPr/>
              <p:nvPr/>
            </p:nvSpPr>
            <p:spPr>
              <a:xfrm>
                <a:off x="5879410" y="2846979"/>
                <a:ext cx="7862" cy="5851"/>
              </a:xfrm>
              <a:custGeom>
                <a:avLst/>
                <a:gdLst>
                  <a:gd name="connsiteX0" fmla="*/ 5303 w 7862"/>
                  <a:gd name="connsiteY0" fmla="*/ 5852 h 5851"/>
                  <a:gd name="connsiteX1" fmla="*/ 7863 w 7862"/>
                  <a:gd name="connsiteY1" fmla="*/ 3657 h 5851"/>
                  <a:gd name="connsiteX2" fmla="*/ 2194 w 7862"/>
                  <a:gd name="connsiteY2" fmla="*/ 0 h 5851"/>
                  <a:gd name="connsiteX3" fmla="*/ 0 w 7862"/>
                  <a:gd name="connsiteY3" fmla="*/ 0 h 5851"/>
                  <a:gd name="connsiteX4" fmla="*/ 5303 w 7862"/>
                  <a:gd name="connsiteY4" fmla="*/ 5852 h 5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2" h="5851">
                    <a:moveTo>
                      <a:pt x="5303" y="5852"/>
                    </a:moveTo>
                    <a:lnTo>
                      <a:pt x="7863" y="3657"/>
                    </a:lnTo>
                    <a:lnTo>
                      <a:pt x="2194" y="0"/>
                    </a:lnTo>
                    <a:lnTo>
                      <a:pt x="0" y="0"/>
                    </a:lnTo>
                    <a:lnTo>
                      <a:pt x="5303" y="5852"/>
                    </a:lnTo>
                  </a:path>
                </a:pathLst>
              </a:custGeom>
              <a:grpFill/>
              <a:ln w="4020" cap="flat">
                <a:solidFill>
                  <a:srgbClr val="FFFFFF"/>
                </a:solidFill>
                <a:prstDash val="solid"/>
                <a:miter/>
              </a:ln>
            </p:spPr>
            <p:txBody>
              <a:bodyPr rtlCol="0" anchor="ctr"/>
              <a:lstStyle/>
              <a:p>
                <a:endParaRPr lang="en-GB" sz="1463"/>
              </a:p>
            </p:txBody>
          </p:sp>
          <p:sp>
            <p:nvSpPr>
              <p:cNvPr id="848" name="Freeform: Shape 847">
                <a:extLst>
                  <a:ext uri="{FF2B5EF4-FFF2-40B4-BE49-F238E27FC236}">
                    <a16:creationId xmlns:a16="http://schemas.microsoft.com/office/drawing/2014/main" id="{CDAD85C0-8034-03A7-D156-7796B654F56B}"/>
                  </a:ext>
                </a:extLst>
              </p:cNvPr>
              <p:cNvSpPr/>
              <p:nvPr/>
            </p:nvSpPr>
            <p:spPr>
              <a:xfrm>
                <a:off x="5869901" y="2812601"/>
                <a:ext cx="11337" cy="11520"/>
              </a:xfrm>
              <a:custGeom>
                <a:avLst/>
                <a:gdLst>
                  <a:gd name="connsiteX0" fmla="*/ 4206 w 11337"/>
                  <a:gd name="connsiteY0" fmla="*/ 5120 h 11520"/>
                  <a:gd name="connsiteX1" fmla="*/ 0 w 11337"/>
                  <a:gd name="connsiteY1" fmla="*/ 11520 h 11520"/>
                  <a:gd name="connsiteX2" fmla="*/ 3840 w 11337"/>
                  <a:gd name="connsiteY2" fmla="*/ 10972 h 11520"/>
                  <a:gd name="connsiteX3" fmla="*/ 8960 w 11337"/>
                  <a:gd name="connsiteY3" fmla="*/ 8595 h 11520"/>
                  <a:gd name="connsiteX4" fmla="*/ 11155 w 11337"/>
                  <a:gd name="connsiteY4" fmla="*/ 5486 h 11520"/>
                  <a:gd name="connsiteX5" fmla="*/ 11337 w 11337"/>
                  <a:gd name="connsiteY5" fmla="*/ 3292 h 11520"/>
                  <a:gd name="connsiteX6" fmla="*/ 11337 w 11337"/>
                  <a:gd name="connsiteY6" fmla="*/ 914 h 11520"/>
                  <a:gd name="connsiteX7" fmla="*/ 9509 w 11337"/>
                  <a:gd name="connsiteY7" fmla="*/ 0 h 11520"/>
                  <a:gd name="connsiteX8" fmla="*/ 4206 w 11337"/>
                  <a:gd name="connsiteY8" fmla="*/ 5120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7" h="11520">
                    <a:moveTo>
                      <a:pt x="4206" y="5120"/>
                    </a:moveTo>
                    <a:lnTo>
                      <a:pt x="0" y="11520"/>
                    </a:lnTo>
                    <a:lnTo>
                      <a:pt x="3840" y="10972"/>
                    </a:lnTo>
                    <a:lnTo>
                      <a:pt x="8960" y="8595"/>
                    </a:lnTo>
                    <a:lnTo>
                      <a:pt x="11155" y="5486"/>
                    </a:lnTo>
                    <a:lnTo>
                      <a:pt x="11337" y="3292"/>
                    </a:lnTo>
                    <a:lnTo>
                      <a:pt x="11337" y="914"/>
                    </a:lnTo>
                    <a:lnTo>
                      <a:pt x="9509" y="0"/>
                    </a:lnTo>
                    <a:lnTo>
                      <a:pt x="4206" y="5120"/>
                    </a:lnTo>
                    <a:close/>
                  </a:path>
                </a:pathLst>
              </a:custGeom>
              <a:grpFill/>
              <a:ln w="18272" cap="flat">
                <a:noFill/>
                <a:prstDash val="solid"/>
                <a:miter/>
              </a:ln>
            </p:spPr>
            <p:txBody>
              <a:bodyPr rtlCol="0" anchor="ctr"/>
              <a:lstStyle/>
              <a:p>
                <a:endParaRPr lang="en-GB" sz="1463"/>
              </a:p>
            </p:txBody>
          </p:sp>
          <p:sp>
            <p:nvSpPr>
              <p:cNvPr id="849" name="Freeform: Shape 848">
                <a:extLst>
                  <a:ext uri="{FF2B5EF4-FFF2-40B4-BE49-F238E27FC236}">
                    <a16:creationId xmlns:a16="http://schemas.microsoft.com/office/drawing/2014/main" id="{166E4B75-01C3-7D8C-F78C-E0806404A0FA}"/>
                  </a:ext>
                </a:extLst>
              </p:cNvPr>
              <p:cNvSpPr/>
              <p:nvPr/>
            </p:nvSpPr>
            <p:spPr>
              <a:xfrm>
                <a:off x="5869901" y="2812601"/>
                <a:ext cx="11337" cy="11520"/>
              </a:xfrm>
              <a:custGeom>
                <a:avLst/>
                <a:gdLst>
                  <a:gd name="connsiteX0" fmla="*/ 9509 w 11337"/>
                  <a:gd name="connsiteY0" fmla="*/ 0 h 11520"/>
                  <a:gd name="connsiteX1" fmla="*/ 4206 w 11337"/>
                  <a:gd name="connsiteY1" fmla="*/ 5120 h 11520"/>
                  <a:gd name="connsiteX2" fmla="*/ 0 w 11337"/>
                  <a:gd name="connsiteY2" fmla="*/ 11520 h 11520"/>
                  <a:gd name="connsiteX3" fmla="*/ 3840 w 11337"/>
                  <a:gd name="connsiteY3" fmla="*/ 10972 h 11520"/>
                  <a:gd name="connsiteX4" fmla="*/ 8960 w 11337"/>
                  <a:gd name="connsiteY4" fmla="*/ 8595 h 11520"/>
                  <a:gd name="connsiteX5" fmla="*/ 11155 w 11337"/>
                  <a:gd name="connsiteY5" fmla="*/ 5486 h 11520"/>
                  <a:gd name="connsiteX6" fmla="*/ 11337 w 11337"/>
                  <a:gd name="connsiteY6" fmla="*/ 3292 h 11520"/>
                  <a:gd name="connsiteX7" fmla="*/ 11337 w 11337"/>
                  <a:gd name="connsiteY7" fmla="*/ 914 h 11520"/>
                  <a:gd name="connsiteX8" fmla="*/ 9509 w 11337"/>
                  <a:gd name="connsiteY8" fmla="*/ 0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37" h="11520">
                    <a:moveTo>
                      <a:pt x="9509" y="0"/>
                    </a:moveTo>
                    <a:lnTo>
                      <a:pt x="4206" y="5120"/>
                    </a:lnTo>
                    <a:lnTo>
                      <a:pt x="0" y="11520"/>
                    </a:lnTo>
                    <a:lnTo>
                      <a:pt x="3840" y="10972"/>
                    </a:lnTo>
                    <a:lnTo>
                      <a:pt x="8960" y="8595"/>
                    </a:lnTo>
                    <a:lnTo>
                      <a:pt x="11155" y="5486"/>
                    </a:lnTo>
                    <a:lnTo>
                      <a:pt x="11337" y="3292"/>
                    </a:lnTo>
                    <a:lnTo>
                      <a:pt x="11337" y="914"/>
                    </a:lnTo>
                    <a:lnTo>
                      <a:pt x="9509" y="0"/>
                    </a:lnTo>
                  </a:path>
                </a:pathLst>
              </a:custGeom>
              <a:grpFill/>
              <a:ln w="4020" cap="flat">
                <a:solidFill>
                  <a:srgbClr val="FFFFFF"/>
                </a:solidFill>
                <a:prstDash val="solid"/>
                <a:miter/>
              </a:ln>
            </p:spPr>
            <p:txBody>
              <a:bodyPr rtlCol="0" anchor="ctr"/>
              <a:lstStyle/>
              <a:p>
                <a:endParaRPr lang="en-GB" sz="1463"/>
              </a:p>
            </p:txBody>
          </p:sp>
          <p:sp>
            <p:nvSpPr>
              <p:cNvPr id="850" name="Freeform: Shape 849">
                <a:extLst>
                  <a:ext uri="{FF2B5EF4-FFF2-40B4-BE49-F238E27FC236}">
                    <a16:creationId xmlns:a16="http://schemas.microsoft.com/office/drawing/2014/main" id="{5DE10861-509A-9B87-6F19-EB4E1CD61E4E}"/>
                  </a:ext>
                </a:extLst>
              </p:cNvPr>
              <p:cNvSpPr/>
              <p:nvPr/>
            </p:nvSpPr>
            <p:spPr>
              <a:xfrm>
                <a:off x="5855272" y="2767068"/>
                <a:ext cx="5851" cy="9326"/>
              </a:xfrm>
              <a:custGeom>
                <a:avLst/>
                <a:gdLst>
                  <a:gd name="connsiteX0" fmla="*/ 549 w 5851"/>
                  <a:gd name="connsiteY0" fmla="*/ 183 h 9326"/>
                  <a:gd name="connsiteX1" fmla="*/ 366 w 5851"/>
                  <a:gd name="connsiteY1" fmla="*/ 0 h 9326"/>
                  <a:gd name="connsiteX2" fmla="*/ 0 w 5851"/>
                  <a:gd name="connsiteY2" fmla="*/ 2743 h 9326"/>
                  <a:gd name="connsiteX3" fmla="*/ 366 w 5851"/>
                  <a:gd name="connsiteY3" fmla="*/ 6583 h 9326"/>
                  <a:gd name="connsiteX4" fmla="*/ 2195 w 5851"/>
                  <a:gd name="connsiteY4" fmla="*/ 9326 h 9326"/>
                  <a:gd name="connsiteX5" fmla="*/ 4755 w 5851"/>
                  <a:gd name="connsiteY5" fmla="*/ 8595 h 9326"/>
                  <a:gd name="connsiteX6" fmla="*/ 5852 w 5851"/>
                  <a:gd name="connsiteY6" fmla="*/ 3657 h 9326"/>
                  <a:gd name="connsiteX7" fmla="*/ 5303 w 5851"/>
                  <a:gd name="connsiteY7" fmla="*/ 0 h 9326"/>
                  <a:gd name="connsiteX8" fmla="*/ 549 w 5851"/>
                  <a:gd name="connsiteY8" fmla="*/ 183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1" h="9326">
                    <a:moveTo>
                      <a:pt x="549" y="183"/>
                    </a:moveTo>
                    <a:lnTo>
                      <a:pt x="366" y="0"/>
                    </a:lnTo>
                    <a:lnTo>
                      <a:pt x="0" y="2743"/>
                    </a:lnTo>
                    <a:lnTo>
                      <a:pt x="366" y="6583"/>
                    </a:lnTo>
                    <a:lnTo>
                      <a:pt x="2195" y="9326"/>
                    </a:lnTo>
                    <a:lnTo>
                      <a:pt x="4755" y="8595"/>
                    </a:lnTo>
                    <a:lnTo>
                      <a:pt x="5852" y="3657"/>
                    </a:lnTo>
                    <a:lnTo>
                      <a:pt x="5303" y="0"/>
                    </a:lnTo>
                    <a:lnTo>
                      <a:pt x="549" y="183"/>
                    </a:lnTo>
                    <a:close/>
                  </a:path>
                </a:pathLst>
              </a:custGeom>
              <a:grpFill/>
              <a:ln w="18272" cap="flat">
                <a:noFill/>
                <a:prstDash val="solid"/>
                <a:miter/>
              </a:ln>
            </p:spPr>
            <p:txBody>
              <a:bodyPr rtlCol="0" anchor="ctr"/>
              <a:lstStyle/>
              <a:p>
                <a:endParaRPr lang="en-GB" sz="1463"/>
              </a:p>
            </p:txBody>
          </p:sp>
          <p:sp>
            <p:nvSpPr>
              <p:cNvPr id="851" name="Freeform: Shape 850">
                <a:extLst>
                  <a:ext uri="{FF2B5EF4-FFF2-40B4-BE49-F238E27FC236}">
                    <a16:creationId xmlns:a16="http://schemas.microsoft.com/office/drawing/2014/main" id="{5828962C-57A4-A594-EE84-3B15AF7A4633}"/>
                  </a:ext>
                </a:extLst>
              </p:cNvPr>
              <p:cNvSpPr/>
              <p:nvPr/>
            </p:nvSpPr>
            <p:spPr>
              <a:xfrm>
                <a:off x="5855272" y="2767068"/>
                <a:ext cx="5851" cy="9326"/>
              </a:xfrm>
              <a:custGeom>
                <a:avLst/>
                <a:gdLst>
                  <a:gd name="connsiteX0" fmla="*/ 549 w 5851"/>
                  <a:gd name="connsiteY0" fmla="*/ 183 h 9326"/>
                  <a:gd name="connsiteX1" fmla="*/ 366 w 5851"/>
                  <a:gd name="connsiteY1" fmla="*/ 0 h 9326"/>
                  <a:gd name="connsiteX2" fmla="*/ 0 w 5851"/>
                  <a:gd name="connsiteY2" fmla="*/ 2743 h 9326"/>
                  <a:gd name="connsiteX3" fmla="*/ 366 w 5851"/>
                  <a:gd name="connsiteY3" fmla="*/ 6583 h 9326"/>
                  <a:gd name="connsiteX4" fmla="*/ 2195 w 5851"/>
                  <a:gd name="connsiteY4" fmla="*/ 9326 h 9326"/>
                  <a:gd name="connsiteX5" fmla="*/ 4755 w 5851"/>
                  <a:gd name="connsiteY5" fmla="*/ 8595 h 9326"/>
                  <a:gd name="connsiteX6" fmla="*/ 5852 w 5851"/>
                  <a:gd name="connsiteY6" fmla="*/ 3657 h 9326"/>
                  <a:gd name="connsiteX7" fmla="*/ 5303 w 5851"/>
                  <a:gd name="connsiteY7" fmla="*/ 0 h 9326"/>
                  <a:gd name="connsiteX8" fmla="*/ 549 w 5851"/>
                  <a:gd name="connsiteY8" fmla="*/ 183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51" h="9326">
                    <a:moveTo>
                      <a:pt x="549" y="183"/>
                    </a:moveTo>
                    <a:lnTo>
                      <a:pt x="366" y="0"/>
                    </a:lnTo>
                    <a:lnTo>
                      <a:pt x="0" y="2743"/>
                    </a:lnTo>
                    <a:lnTo>
                      <a:pt x="366" y="6583"/>
                    </a:lnTo>
                    <a:lnTo>
                      <a:pt x="2195" y="9326"/>
                    </a:lnTo>
                    <a:lnTo>
                      <a:pt x="4755" y="8595"/>
                    </a:lnTo>
                    <a:lnTo>
                      <a:pt x="5852" y="3657"/>
                    </a:lnTo>
                    <a:lnTo>
                      <a:pt x="5303" y="0"/>
                    </a:lnTo>
                    <a:lnTo>
                      <a:pt x="549" y="183"/>
                    </a:lnTo>
                  </a:path>
                </a:pathLst>
              </a:custGeom>
              <a:grpFill/>
              <a:ln w="4020" cap="flat">
                <a:solidFill>
                  <a:srgbClr val="FFFFFF"/>
                </a:solidFill>
                <a:prstDash val="solid"/>
                <a:miter/>
              </a:ln>
            </p:spPr>
            <p:txBody>
              <a:bodyPr rtlCol="0" anchor="ctr"/>
              <a:lstStyle/>
              <a:p>
                <a:endParaRPr lang="en-GB" sz="1463"/>
              </a:p>
            </p:txBody>
          </p:sp>
          <p:sp>
            <p:nvSpPr>
              <p:cNvPr id="852" name="Freeform: Shape 851">
                <a:extLst>
                  <a:ext uri="{FF2B5EF4-FFF2-40B4-BE49-F238E27FC236}">
                    <a16:creationId xmlns:a16="http://schemas.microsoft.com/office/drawing/2014/main" id="{8069FD73-73D6-F934-AFF9-0E381962C6BC}"/>
                  </a:ext>
                </a:extLst>
              </p:cNvPr>
              <p:cNvSpPr/>
              <p:nvPr/>
            </p:nvSpPr>
            <p:spPr>
              <a:xfrm>
                <a:off x="5826197" y="2759570"/>
                <a:ext cx="10240" cy="9691"/>
              </a:xfrm>
              <a:custGeom>
                <a:avLst/>
                <a:gdLst>
                  <a:gd name="connsiteX0" fmla="*/ 5852 w 10240"/>
                  <a:gd name="connsiteY0" fmla="*/ 1280 h 9691"/>
                  <a:gd name="connsiteX1" fmla="*/ 2012 w 10240"/>
                  <a:gd name="connsiteY1" fmla="*/ 2377 h 9691"/>
                  <a:gd name="connsiteX2" fmla="*/ 0 w 10240"/>
                  <a:gd name="connsiteY2" fmla="*/ 6583 h 9691"/>
                  <a:gd name="connsiteX3" fmla="*/ 183 w 10240"/>
                  <a:gd name="connsiteY3" fmla="*/ 7497 h 9691"/>
                  <a:gd name="connsiteX4" fmla="*/ 3292 w 10240"/>
                  <a:gd name="connsiteY4" fmla="*/ 4389 h 9691"/>
                  <a:gd name="connsiteX5" fmla="*/ 5852 w 10240"/>
                  <a:gd name="connsiteY5" fmla="*/ 9692 h 9691"/>
                  <a:gd name="connsiteX6" fmla="*/ 10058 w 10240"/>
                  <a:gd name="connsiteY6" fmla="*/ 7863 h 9691"/>
                  <a:gd name="connsiteX7" fmla="*/ 10240 w 10240"/>
                  <a:gd name="connsiteY7" fmla="*/ 4937 h 9691"/>
                  <a:gd name="connsiteX8" fmla="*/ 8046 w 10240"/>
                  <a:gd name="connsiteY8" fmla="*/ 366 h 9691"/>
                  <a:gd name="connsiteX9" fmla="*/ 7863 w 10240"/>
                  <a:gd name="connsiteY9" fmla="*/ 0 h 9691"/>
                  <a:gd name="connsiteX10" fmla="*/ 5852 w 10240"/>
                  <a:gd name="connsiteY10" fmla="*/ 128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40" h="9691">
                    <a:moveTo>
                      <a:pt x="5852" y="1280"/>
                    </a:moveTo>
                    <a:lnTo>
                      <a:pt x="2012" y="2377"/>
                    </a:lnTo>
                    <a:lnTo>
                      <a:pt x="0" y="6583"/>
                    </a:lnTo>
                    <a:lnTo>
                      <a:pt x="183" y="7497"/>
                    </a:lnTo>
                    <a:lnTo>
                      <a:pt x="3292" y="4389"/>
                    </a:lnTo>
                    <a:lnTo>
                      <a:pt x="5852" y="9692"/>
                    </a:lnTo>
                    <a:lnTo>
                      <a:pt x="10058" y="7863"/>
                    </a:lnTo>
                    <a:lnTo>
                      <a:pt x="10240" y="4937"/>
                    </a:lnTo>
                    <a:lnTo>
                      <a:pt x="8046" y="366"/>
                    </a:lnTo>
                    <a:lnTo>
                      <a:pt x="7863" y="0"/>
                    </a:lnTo>
                    <a:lnTo>
                      <a:pt x="5852" y="1280"/>
                    </a:lnTo>
                    <a:close/>
                  </a:path>
                </a:pathLst>
              </a:custGeom>
              <a:grpFill/>
              <a:ln w="18272" cap="flat">
                <a:noFill/>
                <a:prstDash val="solid"/>
                <a:miter/>
              </a:ln>
            </p:spPr>
            <p:txBody>
              <a:bodyPr rtlCol="0" anchor="ctr"/>
              <a:lstStyle/>
              <a:p>
                <a:endParaRPr lang="en-GB" sz="1463"/>
              </a:p>
            </p:txBody>
          </p:sp>
          <p:sp>
            <p:nvSpPr>
              <p:cNvPr id="853" name="Freeform: Shape 852">
                <a:extLst>
                  <a:ext uri="{FF2B5EF4-FFF2-40B4-BE49-F238E27FC236}">
                    <a16:creationId xmlns:a16="http://schemas.microsoft.com/office/drawing/2014/main" id="{7CC5CC0D-DAA4-BC03-5DC4-574FD7DD346F}"/>
                  </a:ext>
                </a:extLst>
              </p:cNvPr>
              <p:cNvSpPr/>
              <p:nvPr/>
            </p:nvSpPr>
            <p:spPr>
              <a:xfrm>
                <a:off x="5826197" y="2759570"/>
                <a:ext cx="10240" cy="9691"/>
              </a:xfrm>
              <a:custGeom>
                <a:avLst/>
                <a:gdLst>
                  <a:gd name="connsiteX0" fmla="*/ 8046 w 10240"/>
                  <a:gd name="connsiteY0" fmla="*/ 366 h 9691"/>
                  <a:gd name="connsiteX1" fmla="*/ 7863 w 10240"/>
                  <a:gd name="connsiteY1" fmla="*/ 0 h 9691"/>
                  <a:gd name="connsiteX2" fmla="*/ 5852 w 10240"/>
                  <a:gd name="connsiteY2" fmla="*/ 1280 h 9691"/>
                  <a:gd name="connsiteX3" fmla="*/ 1829 w 10240"/>
                  <a:gd name="connsiteY3" fmla="*/ 2377 h 9691"/>
                  <a:gd name="connsiteX4" fmla="*/ 0 w 10240"/>
                  <a:gd name="connsiteY4" fmla="*/ 6583 h 9691"/>
                  <a:gd name="connsiteX5" fmla="*/ 183 w 10240"/>
                  <a:gd name="connsiteY5" fmla="*/ 7497 h 9691"/>
                  <a:gd name="connsiteX6" fmla="*/ 3292 w 10240"/>
                  <a:gd name="connsiteY6" fmla="*/ 4389 h 9691"/>
                  <a:gd name="connsiteX7" fmla="*/ 5852 w 10240"/>
                  <a:gd name="connsiteY7" fmla="*/ 9692 h 9691"/>
                  <a:gd name="connsiteX8" fmla="*/ 10058 w 10240"/>
                  <a:gd name="connsiteY8" fmla="*/ 7863 h 9691"/>
                  <a:gd name="connsiteX9" fmla="*/ 10240 w 10240"/>
                  <a:gd name="connsiteY9" fmla="*/ 4937 h 9691"/>
                  <a:gd name="connsiteX10" fmla="*/ 8046 w 10240"/>
                  <a:gd name="connsiteY10" fmla="*/ 366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40" h="9691">
                    <a:moveTo>
                      <a:pt x="8046" y="366"/>
                    </a:moveTo>
                    <a:lnTo>
                      <a:pt x="7863" y="0"/>
                    </a:lnTo>
                    <a:lnTo>
                      <a:pt x="5852" y="1280"/>
                    </a:lnTo>
                    <a:lnTo>
                      <a:pt x="1829" y="2377"/>
                    </a:lnTo>
                    <a:lnTo>
                      <a:pt x="0" y="6583"/>
                    </a:lnTo>
                    <a:lnTo>
                      <a:pt x="183" y="7497"/>
                    </a:lnTo>
                    <a:lnTo>
                      <a:pt x="3292" y="4389"/>
                    </a:lnTo>
                    <a:lnTo>
                      <a:pt x="5852" y="9692"/>
                    </a:lnTo>
                    <a:lnTo>
                      <a:pt x="10058" y="7863"/>
                    </a:lnTo>
                    <a:lnTo>
                      <a:pt x="10240" y="4937"/>
                    </a:lnTo>
                    <a:lnTo>
                      <a:pt x="8046" y="366"/>
                    </a:lnTo>
                  </a:path>
                </a:pathLst>
              </a:custGeom>
              <a:grpFill/>
              <a:ln w="4020" cap="flat">
                <a:solidFill>
                  <a:srgbClr val="FFFFFF"/>
                </a:solidFill>
                <a:prstDash val="solid"/>
                <a:miter/>
              </a:ln>
            </p:spPr>
            <p:txBody>
              <a:bodyPr rtlCol="0" anchor="ctr"/>
              <a:lstStyle/>
              <a:p>
                <a:endParaRPr lang="en-GB" sz="1463"/>
              </a:p>
            </p:txBody>
          </p:sp>
          <p:sp>
            <p:nvSpPr>
              <p:cNvPr id="854" name="Freeform: Shape 853">
                <a:extLst>
                  <a:ext uri="{FF2B5EF4-FFF2-40B4-BE49-F238E27FC236}">
                    <a16:creationId xmlns:a16="http://schemas.microsoft.com/office/drawing/2014/main" id="{1D886DD8-B775-B121-0294-D6637AABE986}"/>
                  </a:ext>
                </a:extLst>
              </p:cNvPr>
              <p:cNvSpPr/>
              <p:nvPr/>
            </p:nvSpPr>
            <p:spPr>
              <a:xfrm>
                <a:off x="5837717" y="2752439"/>
                <a:ext cx="7497" cy="10423"/>
              </a:xfrm>
              <a:custGeom>
                <a:avLst/>
                <a:gdLst>
                  <a:gd name="connsiteX0" fmla="*/ 4023 w 7497"/>
                  <a:gd name="connsiteY0" fmla="*/ 2194 h 10423"/>
                  <a:gd name="connsiteX1" fmla="*/ 2743 w 7497"/>
                  <a:gd name="connsiteY1" fmla="*/ 4023 h 10423"/>
                  <a:gd name="connsiteX2" fmla="*/ 2377 w 7497"/>
                  <a:gd name="connsiteY2" fmla="*/ 6035 h 10423"/>
                  <a:gd name="connsiteX3" fmla="*/ 183 w 7497"/>
                  <a:gd name="connsiteY3" fmla="*/ 8229 h 10423"/>
                  <a:gd name="connsiteX4" fmla="*/ 0 w 7497"/>
                  <a:gd name="connsiteY4" fmla="*/ 10423 h 10423"/>
                  <a:gd name="connsiteX5" fmla="*/ 2377 w 7497"/>
                  <a:gd name="connsiteY5" fmla="*/ 9692 h 10423"/>
                  <a:gd name="connsiteX6" fmla="*/ 3474 w 7497"/>
                  <a:gd name="connsiteY6" fmla="*/ 7132 h 10423"/>
                  <a:gd name="connsiteX7" fmla="*/ 6400 w 7497"/>
                  <a:gd name="connsiteY7" fmla="*/ 3292 h 10423"/>
                  <a:gd name="connsiteX8" fmla="*/ 7497 w 7497"/>
                  <a:gd name="connsiteY8" fmla="*/ 0 h 10423"/>
                  <a:gd name="connsiteX9" fmla="*/ 4023 w 7497"/>
                  <a:gd name="connsiteY9" fmla="*/ 2194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7" h="10423">
                    <a:moveTo>
                      <a:pt x="4023" y="2194"/>
                    </a:moveTo>
                    <a:lnTo>
                      <a:pt x="2743" y="4023"/>
                    </a:lnTo>
                    <a:lnTo>
                      <a:pt x="2377" y="6035"/>
                    </a:lnTo>
                    <a:lnTo>
                      <a:pt x="183" y="8229"/>
                    </a:lnTo>
                    <a:lnTo>
                      <a:pt x="0" y="10423"/>
                    </a:lnTo>
                    <a:lnTo>
                      <a:pt x="2377" y="9692"/>
                    </a:lnTo>
                    <a:lnTo>
                      <a:pt x="3474" y="7132"/>
                    </a:lnTo>
                    <a:lnTo>
                      <a:pt x="6400" y="3292"/>
                    </a:lnTo>
                    <a:lnTo>
                      <a:pt x="7497" y="0"/>
                    </a:lnTo>
                    <a:lnTo>
                      <a:pt x="4023" y="2194"/>
                    </a:lnTo>
                    <a:close/>
                  </a:path>
                </a:pathLst>
              </a:custGeom>
              <a:grpFill/>
              <a:ln w="18272" cap="flat">
                <a:noFill/>
                <a:prstDash val="solid"/>
                <a:miter/>
              </a:ln>
            </p:spPr>
            <p:txBody>
              <a:bodyPr rtlCol="0" anchor="ctr"/>
              <a:lstStyle/>
              <a:p>
                <a:endParaRPr lang="en-GB" sz="1463"/>
              </a:p>
            </p:txBody>
          </p:sp>
          <p:sp>
            <p:nvSpPr>
              <p:cNvPr id="855" name="Freeform: Shape 854">
                <a:extLst>
                  <a:ext uri="{FF2B5EF4-FFF2-40B4-BE49-F238E27FC236}">
                    <a16:creationId xmlns:a16="http://schemas.microsoft.com/office/drawing/2014/main" id="{2E5F93AF-CA16-1D10-6CBE-A02234AB4F31}"/>
                  </a:ext>
                </a:extLst>
              </p:cNvPr>
              <p:cNvSpPr/>
              <p:nvPr/>
            </p:nvSpPr>
            <p:spPr>
              <a:xfrm>
                <a:off x="5837717" y="2752439"/>
                <a:ext cx="7497" cy="10423"/>
              </a:xfrm>
              <a:custGeom>
                <a:avLst/>
                <a:gdLst>
                  <a:gd name="connsiteX0" fmla="*/ 7497 w 7497"/>
                  <a:gd name="connsiteY0" fmla="*/ 0 h 10423"/>
                  <a:gd name="connsiteX1" fmla="*/ 4023 w 7497"/>
                  <a:gd name="connsiteY1" fmla="*/ 2194 h 10423"/>
                  <a:gd name="connsiteX2" fmla="*/ 2743 w 7497"/>
                  <a:gd name="connsiteY2" fmla="*/ 4023 h 10423"/>
                  <a:gd name="connsiteX3" fmla="*/ 2377 w 7497"/>
                  <a:gd name="connsiteY3" fmla="*/ 6035 h 10423"/>
                  <a:gd name="connsiteX4" fmla="*/ 183 w 7497"/>
                  <a:gd name="connsiteY4" fmla="*/ 8229 h 10423"/>
                  <a:gd name="connsiteX5" fmla="*/ 0 w 7497"/>
                  <a:gd name="connsiteY5" fmla="*/ 10423 h 10423"/>
                  <a:gd name="connsiteX6" fmla="*/ 2377 w 7497"/>
                  <a:gd name="connsiteY6" fmla="*/ 9692 h 10423"/>
                  <a:gd name="connsiteX7" fmla="*/ 3474 w 7497"/>
                  <a:gd name="connsiteY7" fmla="*/ 7132 h 10423"/>
                  <a:gd name="connsiteX8" fmla="*/ 6400 w 7497"/>
                  <a:gd name="connsiteY8" fmla="*/ 3292 h 10423"/>
                  <a:gd name="connsiteX9" fmla="*/ 7497 w 7497"/>
                  <a:gd name="connsiteY9" fmla="*/ 0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97" h="10423">
                    <a:moveTo>
                      <a:pt x="7497" y="0"/>
                    </a:moveTo>
                    <a:lnTo>
                      <a:pt x="4023" y="2194"/>
                    </a:lnTo>
                    <a:lnTo>
                      <a:pt x="2743" y="4023"/>
                    </a:lnTo>
                    <a:lnTo>
                      <a:pt x="2377" y="6035"/>
                    </a:lnTo>
                    <a:lnTo>
                      <a:pt x="183" y="8229"/>
                    </a:lnTo>
                    <a:lnTo>
                      <a:pt x="0" y="10423"/>
                    </a:lnTo>
                    <a:lnTo>
                      <a:pt x="2377" y="9692"/>
                    </a:lnTo>
                    <a:lnTo>
                      <a:pt x="3474" y="7132"/>
                    </a:lnTo>
                    <a:lnTo>
                      <a:pt x="6400" y="3292"/>
                    </a:lnTo>
                    <a:lnTo>
                      <a:pt x="7497" y="0"/>
                    </a:lnTo>
                  </a:path>
                </a:pathLst>
              </a:custGeom>
              <a:grpFill/>
              <a:ln w="4020" cap="flat">
                <a:solidFill>
                  <a:srgbClr val="FFFFFF"/>
                </a:solidFill>
                <a:prstDash val="solid"/>
                <a:miter/>
              </a:ln>
            </p:spPr>
            <p:txBody>
              <a:bodyPr rtlCol="0" anchor="ctr"/>
              <a:lstStyle/>
              <a:p>
                <a:endParaRPr lang="en-GB" sz="1463"/>
              </a:p>
            </p:txBody>
          </p:sp>
          <p:sp>
            <p:nvSpPr>
              <p:cNvPr id="856" name="Freeform: Shape 855">
                <a:extLst>
                  <a:ext uri="{FF2B5EF4-FFF2-40B4-BE49-F238E27FC236}">
                    <a16:creationId xmlns:a16="http://schemas.microsoft.com/office/drawing/2014/main" id="{CA91135F-F996-1675-938A-7A88CB03F8CE}"/>
                  </a:ext>
                </a:extLst>
              </p:cNvPr>
              <p:cNvSpPr/>
              <p:nvPr/>
            </p:nvSpPr>
            <p:spPr>
              <a:xfrm>
                <a:off x="5829305" y="2733604"/>
                <a:ext cx="15909" cy="12617"/>
              </a:xfrm>
              <a:custGeom>
                <a:avLst/>
                <a:gdLst>
                  <a:gd name="connsiteX0" fmla="*/ 4206 w 15909"/>
                  <a:gd name="connsiteY0" fmla="*/ 366 h 12617"/>
                  <a:gd name="connsiteX1" fmla="*/ 2377 w 15909"/>
                  <a:gd name="connsiteY1" fmla="*/ 1829 h 12617"/>
                  <a:gd name="connsiteX2" fmla="*/ 2743 w 15909"/>
                  <a:gd name="connsiteY2" fmla="*/ 3840 h 12617"/>
                  <a:gd name="connsiteX3" fmla="*/ 6583 w 15909"/>
                  <a:gd name="connsiteY3" fmla="*/ 5669 h 12617"/>
                  <a:gd name="connsiteX4" fmla="*/ 6035 w 15909"/>
                  <a:gd name="connsiteY4" fmla="*/ 8595 h 12617"/>
                  <a:gd name="connsiteX5" fmla="*/ 6949 w 15909"/>
                  <a:gd name="connsiteY5" fmla="*/ 8960 h 12617"/>
                  <a:gd name="connsiteX6" fmla="*/ 6035 w 15909"/>
                  <a:gd name="connsiteY6" fmla="*/ 10240 h 12617"/>
                  <a:gd name="connsiteX7" fmla="*/ 3840 w 15909"/>
                  <a:gd name="connsiteY7" fmla="*/ 11155 h 12617"/>
                  <a:gd name="connsiteX8" fmla="*/ 732 w 15909"/>
                  <a:gd name="connsiteY8" fmla="*/ 11155 h 12617"/>
                  <a:gd name="connsiteX9" fmla="*/ 0 w 15909"/>
                  <a:gd name="connsiteY9" fmla="*/ 10240 h 12617"/>
                  <a:gd name="connsiteX10" fmla="*/ 183 w 15909"/>
                  <a:gd name="connsiteY10" fmla="*/ 11703 h 12617"/>
                  <a:gd name="connsiteX11" fmla="*/ 2743 w 15909"/>
                  <a:gd name="connsiteY11" fmla="*/ 12617 h 12617"/>
                  <a:gd name="connsiteX12" fmla="*/ 7497 w 15909"/>
                  <a:gd name="connsiteY12" fmla="*/ 12617 h 12617"/>
                  <a:gd name="connsiteX13" fmla="*/ 11703 w 15909"/>
                  <a:gd name="connsiteY13" fmla="*/ 10057 h 12617"/>
                  <a:gd name="connsiteX14" fmla="*/ 15909 w 15909"/>
                  <a:gd name="connsiteY14" fmla="*/ 9326 h 12617"/>
                  <a:gd name="connsiteX15" fmla="*/ 15360 w 15909"/>
                  <a:gd name="connsiteY15" fmla="*/ 7132 h 12617"/>
                  <a:gd name="connsiteX16" fmla="*/ 7680 w 15909"/>
                  <a:gd name="connsiteY16" fmla="*/ 1463 h 12617"/>
                  <a:gd name="connsiteX17" fmla="*/ 7132 w 15909"/>
                  <a:gd name="connsiteY17" fmla="*/ 0 h 12617"/>
                  <a:gd name="connsiteX18" fmla="*/ 4206 w 15909"/>
                  <a:gd name="connsiteY18" fmla="*/ 366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09" h="12617">
                    <a:moveTo>
                      <a:pt x="4206" y="366"/>
                    </a:moveTo>
                    <a:lnTo>
                      <a:pt x="2377" y="1829"/>
                    </a:lnTo>
                    <a:lnTo>
                      <a:pt x="2743" y="3840"/>
                    </a:lnTo>
                    <a:lnTo>
                      <a:pt x="6583" y="5669"/>
                    </a:lnTo>
                    <a:lnTo>
                      <a:pt x="6035" y="8595"/>
                    </a:lnTo>
                    <a:lnTo>
                      <a:pt x="6949" y="8960"/>
                    </a:lnTo>
                    <a:lnTo>
                      <a:pt x="6035" y="10240"/>
                    </a:lnTo>
                    <a:lnTo>
                      <a:pt x="3840" y="11155"/>
                    </a:lnTo>
                    <a:lnTo>
                      <a:pt x="732" y="11155"/>
                    </a:lnTo>
                    <a:lnTo>
                      <a:pt x="0" y="10240"/>
                    </a:lnTo>
                    <a:lnTo>
                      <a:pt x="183" y="11703"/>
                    </a:lnTo>
                    <a:lnTo>
                      <a:pt x="2743" y="12617"/>
                    </a:lnTo>
                    <a:lnTo>
                      <a:pt x="7497" y="12617"/>
                    </a:lnTo>
                    <a:lnTo>
                      <a:pt x="11703" y="10057"/>
                    </a:lnTo>
                    <a:lnTo>
                      <a:pt x="15909" y="9326"/>
                    </a:lnTo>
                    <a:lnTo>
                      <a:pt x="15360" y="7132"/>
                    </a:lnTo>
                    <a:lnTo>
                      <a:pt x="7680" y="1463"/>
                    </a:lnTo>
                    <a:lnTo>
                      <a:pt x="7132" y="0"/>
                    </a:lnTo>
                    <a:lnTo>
                      <a:pt x="4206" y="366"/>
                    </a:lnTo>
                    <a:close/>
                  </a:path>
                </a:pathLst>
              </a:custGeom>
              <a:grpFill/>
              <a:ln w="18272" cap="flat">
                <a:noFill/>
                <a:prstDash val="solid"/>
                <a:miter/>
              </a:ln>
            </p:spPr>
            <p:txBody>
              <a:bodyPr rtlCol="0" anchor="ctr"/>
              <a:lstStyle/>
              <a:p>
                <a:endParaRPr lang="en-GB" sz="1463"/>
              </a:p>
            </p:txBody>
          </p:sp>
          <p:sp>
            <p:nvSpPr>
              <p:cNvPr id="857" name="Freeform: Shape 856">
                <a:extLst>
                  <a:ext uri="{FF2B5EF4-FFF2-40B4-BE49-F238E27FC236}">
                    <a16:creationId xmlns:a16="http://schemas.microsoft.com/office/drawing/2014/main" id="{74DE889D-19ED-B71E-D17C-C5F6AB0DFF4D}"/>
                  </a:ext>
                </a:extLst>
              </p:cNvPr>
              <p:cNvSpPr/>
              <p:nvPr/>
            </p:nvSpPr>
            <p:spPr>
              <a:xfrm>
                <a:off x="5829305" y="2733604"/>
                <a:ext cx="15909" cy="12617"/>
              </a:xfrm>
              <a:custGeom>
                <a:avLst/>
                <a:gdLst>
                  <a:gd name="connsiteX0" fmla="*/ 732 w 15909"/>
                  <a:gd name="connsiteY0" fmla="*/ 11155 h 12617"/>
                  <a:gd name="connsiteX1" fmla="*/ 0 w 15909"/>
                  <a:gd name="connsiteY1" fmla="*/ 10240 h 12617"/>
                  <a:gd name="connsiteX2" fmla="*/ 183 w 15909"/>
                  <a:gd name="connsiteY2" fmla="*/ 11703 h 12617"/>
                  <a:gd name="connsiteX3" fmla="*/ 2743 w 15909"/>
                  <a:gd name="connsiteY3" fmla="*/ 12617 h 12617"/>
                  <a:gd name="connsiteX4" fmla="*/ 7497 w 15909"/>
                  <a:gd name="connsiteY4" fmla="*/ 12617 h 12617"/>
                  <a:gd name="connsiteX5" fmla="*/ 11703 w 15909"/>
                  <a:gd name="connsiteY5" fmla="*/ 10057 h 12617"/>
                  <a:gd name="connsiteX6" fmla="*/ 15909 w 15909"/>
                  <a:gd name="connsiteY6" fmla="*/ 9326 h 12617"/>
                  <a:gd name="connsiteX7" fmla="*/ 15360 w 15909"/>
                  <a:gd name="connsiteY7" fmla="*/ 7132 h 12617"/>
                  <a:gd name="connsiteX8" fmla="*/ 7680 w 15909"/>
                  <a:gd name="connsiteY8" fmla="*/ 1463 h 12617"/>
                  <a:gd name="connsiteX9" fmla="*/ 7132 w 15909"/>
                  <a:gd name="connsiteY9" fmla="*/ 0 h 12617"/>
                  <a:gd name="connsiteX10" fmla="*/ 4206 w 15909"/>
                  <a:gd name="connsiteY10" fmla="*/ 366 h 12617"/>
                  <a:gd name="connsiteX11" fmla="*/ 2377 w 15909"/>
                  <a:gd name="connsiteY11" fmla="*/ 1829 h 12617"/>
                  <a:gd name="connsiteX12" fmla="*/ 2743 w 15909"/>
                  <a:gd name="connsiteY12" fmla="*/ 3840 h 12617"/>
                  <a:gd name="connsiteX13" fmla="*/ 6583 w 15909"/>
                  <a:gd name="connsiteY13" fmla="*/ 5669 h 12617"/>
                  <a:gd name="connsiteX14" fmla="*/ 6035 w 15909"/>
                  <a:gd name="connsiteY14" fmla="*/ 8595 h 12617"/>
                  <a:gd name="connsiteX15" fmla="*/ 6949 w 15909"/>
                  <a:gd name="connsiteY15" fmla="*/ 8960 h 12617"/>
                  <a:gd name="connsiteX16" fmla="*/ 6035 w 15909"/>
                  <a:gd name="connsiteY16" fmla="*/ 10240 h 12617"/>
                  <a:gd name="connsiteX17" fmla="*/ 3840 w 15909"/>
                  <a:gd name="connsiteY17" fmla="*/ 11155 h 12617"/>
                  <a:gd name="connsiteX18" fmla="*/ 732 w 15909"/>
                  <a:gd name="connsiteY18" fmla="*/ 11155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09" h="12617">
                    <a:moveTo>
                      <a:pt x="732" y="11155"/>
                    </a:moveTo>
                    <a:lnTo>
                      <a:pt x="0" y="10240"/>
                    </a:lnTo>
                    <a:lnTo>
                      <a:pt x="183" y="11703"/>
                    </a:lnTo>
                    <a:lnTo>
                      <a:pt x="2743" y="12617"/>
                    </a:lnTo>
                    <a:lnTo>
                      <a:pt x="7497" y="12617"/>
                    </a:lnTo>
                    <a:lnTo>
                      <a:pt x="11703" y="10057"/>
                    </a:lnTo>
                    <a:lnTo>
                      <a:pt x="15909" y="9326"/>
                    </a:lnTo>
                    <a:lnTo>
                      <a:pt x="15360" y="7132"/>
                    </a:lnTo>
                    <a:lnTo>
                      <a:pt x="7680" y="1463"/>
                    </a:lnTo>
                    <a:lnTo>
                      <a:pt x="7132" y="0"/>
                    </a:lnTo>
                    <a:lnTo>
                      <a:pt x="4206" y="366"/>
                    </a:lnTo>
                    <a:lnTo>
                      <a:pt x="2377" y="1829"/>
                    </a:lnTo>
                    <a:lnTo>
                      <a:pt x="2743" y="3840"/>
                    </a:lnTo>
                    <a:lnTo>
                      <a:pt x="6583" y="5669"/>
                    </a:lnTo>
                    <a:lnTo>
                      <a:pt x="6035" y="8595"/>
                    </a:lnTo>
                    <a:lnTo>
                      <a:pt x="6949" y="8960"/>
                    </a:lnTo>
                    <a:lnTo>
                      <a:pt x="6035" y="10240"/>
                    </a:lnTo>
                    <a:lnTo>
                      <a:pt x="3840" y="11155"/>
                    </a:lnTo>
                    <a:lnTo>
                      <a:pt x="732" y="11155"/>
                    </a:lnTo>
                  </a:path>
                </a:pathLst>
              </a:custGeom>
              <a:grpFill/>
              <a:ln w="4020" cap="flat">
                <a:solidFill>
                  <a:srgbClr val="FFFFFF"/>
                </a:solidFill>
                <a:prstDash val="solid"/>
                <a:miter/>
              </a:ln>
            </p:spPr>
            <p:txBody>
              <a:bodyPr rtlCol="0" anchor="ctr"/>
              <a:lstStyle/>
              <a:p>
                <a:endParaRPr lang="en-GB" sz="1463"/>
              </a:p>
            </p:txBody>
          </p:sp>
          <p:sp>
            <p:nvSpPr>
              <p:cNvPr id="858" name="Freeform: Shape 857">
                <a:extLst>
                  <a:ext uri="{FF2B5EF4-FFF2-40B4-BE49-F238E27FC236}">
                    <a16:creationId xmlns:a16="http://schemas.microsoft.com/office/drawing/2014/main" id="{BBD71CC6-B2E1-CB87-8047-63C5D3F1F9AD}"/>
                  </a:ext>
                </a:extLst>
              </p:cNvPr>
              <p:cNvSpPr/>
              <p:nvPr/>
            </p:nvSpPr>
            <p:spPr>
              <a:xfrm>
                <a:off x="5820345" y="2694288"/>
                <a:ext cx="24869" cy="23040"/>
              </a:xfrm>
              <a:custGeom>
                <a:avLst/>
                <a:gdLst>
                  <a:gd name="connsiteX0" fmla="*/ 9692 w 24869"/>
                  <a:gd name="connsiteY0" fmla="*/ 183 h 23040"/>
                  <a:gd name="connsiteX1" fmla="*/ 8960 w 24869"/>
                  <a:gd name="connsiteY1" fmla="*/ 0 h 23040"/>
                  <a:gd name="connsiteX2" fmla="*/ 7497 w 24869"/>
                  <a:gd name="connsiteY2" fmla="*/ 7680 h 23040"/>
                  <a:gd name="connsiteX3" fmla="*/ 3840 w 24869"/>
                  <a:gd name="connsiteY3" fmla="*/ 4754 h 23040"/>
                  <a:gd name="connsiteX4" fmla="*/ 1097 w 24869"/>
                  <a:gd name="connsiteY4" fmla="*/ 7680 h 23040"/>
                  <a:gd name="connsiteX5" fmla="*/ 0 w 24869"/>
                  <a:gd name="connsiteY5" fmla="*/ 10972 h 23040"/>
                  <a:gd name="connsiteX6" fmla="*/ 1828 w 24869"/>
                  <a:gd name="connsiteY6" fmla="*/ 12069 h 23040"/>
                  <a:gd name="connsiteX7" fmla="*/ 5303 w 24869"/>
                  <a:gd name="connsiteY7" fmla="*/ 12069 h 23040"/>
                  <a:gd name="connsiteX8" fmla="*/ 7132 w 24869"/>
                  <a:gd name="connsiteY8" fmla="*/ 16092 h 23040"/>
                  <a:gd name="connsiteX9" fmla="*/ 9692 w 24869"/>
                  <a:gd name="connsiteY9" fmla="*/ 18103 h 23040"/>
                  <a:gd name="connsiteX10" fmla="*/ 9692 w 24869"/>
                  <a:gd name="connsiteY10" fmla="*/ 20115 h 23040"/>
                  <a:gd name="connsiteX11" fmla="*/ 19018 w 24869"/>
                  <a:gd name="connsiteY11" fmla="*/ 19383 h 23040"/>
                  <a:gd name="connsiteX12" fmla="*/ 19200 w 24869"/>
                  <a:gd name="connsiteY12" fmla="*/ 23041 h 23040"/>
                  <a:gd name="connsiteX13" fmla="*/ 21944 w 24869"/>
                  <a:gd name="connsiteY13" fmla="*/ 22126 h 23040"/>
                  <a:gd name="connsiteX14" fmla="*/ 24869 w 24869"/>
                  <a:gd name="connsiteY14" fmla="*/ 17006 h 23040"/>
                  <a:gd name="connsiteX15" fmla="*/ 18652 w 24869"/>
                  <a:gd name="connsiteY15" fmla="*/ 16275 h 23040"/>
                  <a:gd name="connsiteX16" fmla="*/ 17006 w 24869"/>
                  <a:gd name="connsiteY16" fmla="*/ 14995 h 23040"/>
                  <a:gd name="connsiteX17" fmla="*/ 17006 w 24869"/>
                  <a:gd name="connsiteY17" fmla="*/ 11338 h 23040"/>
                  <a:gd name="connsiteX18" fmla="*/ 13715 w 24869"/>
                  <a:gd name="connsiteY18" fmla="*/ 7863 h 23040"/>
                  <a:gd name="connsiteX19" fmla="*/ 13715 w 24869"/>
                  <a:gd name="connsiteY19" fmla="*/ 5486 h 23040"/>
                  <a:gd name="connsiteX20" fmla="*/ 12800 w 24869"/>
                  <a:gd name="connsiteY20" fmla="*/ 3109 h 23040"/>
                  <a:gd name="connsiteX21" fmla="*/ 9692 w 24869"/>
                  <a:gd name="connsiteY21" fmla="*/ 183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69" h="23040">
                    <a:moveTo>
                      <a:pt x="9692" y="183"/>
                    </a:moveTo>
                    <a:lnTo>
                      <a:pt x="8960" y="0"/>
                    </a:lnTo>
                    <a:lnTo>
                      <a:pt x="7497" y="7680"/>
                    </a:lnTo>
                    <a:lnTo>
                      <a:pt x="3840" y="4754"/>
                    </a:lnTo>
                    <a:lnTo>
                      <a:pt x="1097" y="7680"/>
                    </a:lnTo>
                    <a:lnTo>
                      <a:pt x="0" y="10972"/>
                    </a:lnTo>
                    <a:lnTo>
                      <a:pt x="1828" y="12069"/>
                    </a:lnTo>
                    <a:lnTo>
                      <a:pt x="5303" y="12069"/>
                    </a:lnTo>
                    <a:lnTo>
                      <a:pt x="7132" y="16092"/>
                    </a:lnTo>
                    <a:lnTo>
                      <a:pt x="9692" y="18103"/>
                    </a:lnTo>
                    <a:lnTo>
                      <a:pt x="9692" y="20115"/>
                    </a:lnTo>
                    <a:lnTo>
                      <a:pt x="19018" y="19383"/>
                    </a:lnTo>
                    <a:lnTo>
                      <a:pt x="19200" y="23041"/>
                    </a:lnTo>
                    <a:lnTo>
                      <a:pt x="21944" y="22126"/>
                    </a:lnTo>
                    <a:lnTo>
                      <a:pt x="24869" y="17006"/>
                    </a:lnTo>
                    <a:lnTo>
                      <a:pt x="18652" y="16275"/>
                    </a:lnTo>
                    <a:lnTo>
                      <a:pt x="17006" y="14995"/>
                    </a:lnTo>
                    <a:lnTo>
                      <a:pt x="17006" y="11338"/>
                    </a:lnTo>
                    <a:lnTo>
                      <a:pt x="13715" y="7863"/>
                    </a:lnTo>
                    <a:lnTo>
                      <a:pt x="13715" y="5486"/>
                    </a:lnTo>
                    <a:lnTo>
                      <a:pt x="12800" y="3109"/>
                    </a:lnTo>
                    <a:lnTo>
                      <a:pt x="9692" y="183"/>
                    </a:lnTo>
                    <a:close/>
                  </a:path>
                </a:pathLst>
              </a:custGeom>
              <a:grpFill/>
              <a:ln w="18272" cap="flat">
                <a:noFill/>
                <a:prstDash val="solid"/>
                <a:miter/>
              </a:ln>
            </p:spPr>
            <p:txBody>
              <a:bodyPr rtlCol="0" anchor="ctr"/>
              <a:lstStyle/>
              <a:p>
                <a:endParaRPr lang="en-GB" sz="1463"/>
              </a:p>
            </p:txBody>
          </p:sp>
          <p:sp>
            <p:nvSpPr>
              <p:cNvPr id="859" name="Freeform: Shape 858">
                <a:extLst>
                  <a:ext uri="{FF2B5EF4-FFF2-40B4-BE49-F238E27FC236}">
                    <a16:creationId xmlns:a16="http://schemas.microsoft.com/office/drawing/2014/main" id="{478DDB29-755D-FA93-C2B4-CBA0709FF094}"/>
                  </a:ext>
                </a:extLst>
              </p:cNvPr>
              <p:cNvSpPr/>
              <p:nvPr/>
            </p:nvSpPr>
            <p:spPr>
              <a:xfrm>
                <a:off x="5820345" y="2694288"/>
                <a:ext cx="24869" cy="23040"/>
              </a:xfrm>
              <a:custGeom>
                <a:avLst/>
                <a:gdLst>
                  <a:gd name="connsiteX0" fmla="*/ 9692 w 24869"/>
                  <a:gd name="connsiteY0" fmla="*/ 183 h 23040"/>
                  <a:gd name="connsiteX1" fmla="*/ 8960 w 24869"/>
                  <a:gd name="connsiteY1" fmla="*/ 0 h 23040"/>
                  <a:gd name="connsiteX2" fmla="*/ 7497 w 24869"/>
                  <a:gd name="connsiteY2" fmla="*/ 7680 h 23040"/>
                  <a:gd name="connsiteX3" fmla="*/ 3840 w 24869"/>
                  <a:gd name="connsiteY3" fmla="*/ 4754 h 23040"/>
                  <a:gd name="connsiteX4" fmla="*/ 1097 w 24869"/>
                  <a:gd name="connsiteY4" fmla="*/ 7680 h 23040"/>
                  <a:gd name="connsiteX5" fmla="*/ 0 w 24869"/>
                  <a:gd name="connsiteY5" fmla="*/ 10972 h 23040"/>
                  <a:gd name="connsiteX6" fmla="*/ 1828 w 24869"/>
                  <a:gd name="connsiteY6" fmla="*/ 12069 h 23040"/>
                  <a:gd name="connsiteX7" fmla="*/ 5303 w 24869"/>
                  <a:gd name="connsiteY7" fmla="*/ 12069 h 23040"/>
                  <a:gd name="connsiteX8" fmla="*/ 7132 w 24869"/>
                  <a:gd name="connsiteY8" fmla="*/ 16092 h 23040"/>
                  <a:gd name="connsiteX9" fmla="*/ 9692 w 24869"/>
                  <a:gd name="connsiteY9" fmla="*/ 18103 h 23040"/>
                  <a:gd name="connsiteX10" fmla="*/ 9692 w 24869"/>
                  <a:gd name="connsiteY10" fmla="*/ 20115 h 23040"/>
                  <a:gd name="connsiteX11" fmla="*/ 19018 w 24869"/>
                  <a:gd name="connsiteY11" fmla="*/ 19383 h 23040"/>
                  <a:gd name="connsiteX12" fmla="*/ 19200 w 24869"/>
                  <a:gd name="connsiteY12" fmla="*/ 23041 h 23040"/>
                  <a:gd name="connsiteX13" fmla="*/ 21944 w 24869"/>
                  <a:gd name="connsiteY13" fmla="*/ 22126 h 23040"/>
                  <a:gd name="connsiteX14" fmla="*/ 24869 w 24869"/>
                  <a:gd name="connsiteY14" fmla="*/ 17006 h 23040"/>
                  <a:gd name="connsiteX15" fmla="*/ 18652 w 24869"/>
                  <a:gd name="connsiteY15" fmla="*/ 16275 h 23040"/>
                  <a:gd name="connsiteX16" fmla="*/ 17006 w 24869"/>
                  <a:gd name="connsiteY16" fmla="*/ 14995 h 23040"/>
                  <a:gd name="connsiteX17" fmla="*/ 17006 w 24869"/>
                  <a:gd name="connsiteY17" fmla="*/ 11338 h 23040"/>
                  <a:gd name="connsiteX18" fmla="*/ 13715 w 24869"/>
                  <a:gd name="connsiteY18" fmla="*/ 7863 h 23040"/>
                  <a:gd name="connsiteX19" fmla="*/ 13715 w 24869"/>
                  <a:gd name="connsiteY19" fmla="*/ 5486 h 23040"/>
                  <a:gd name="connsiteX20" fmla="*/ 12800 w 24869"/>
                  <a:gd name="connsiteY20" fmla="*/ 3109 h 23040"/>
                  <a:gd name="connsiteX21" fmla="*/ 9692 w 24869"/>
                  <a:gd name="connsiteY21" fmla="*/ 183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69" h="23040">
                    <a:moveTo>
                      <a:pt x="9692" y="183"/>
                    </a:moveTo>
                    <a:lnTo>
                      <a:pt x="8960" y="0"/>
                    </a:lnTo>
                    <a:lnTo>
                      <a:pt x="7497" y="7680"/>
                    </a:lnTo>
                    <a:lnTo>
                      <a:pt x="3840" y="4754"/>
                    </a:lnTo>
                    <a:lnTo>
                      <a:pt x="1097" y="7680"/>
                    </a:lnTo>
                    <a:lnTo>
                      <a:pt x="0" y="10972"/>
                    </a:lnTo>
                    <a:lnTo>
                      <a:pt x="1828" y="12069"/>
                    </a:lnTo>
                    <a:lnTo>
                      <a:pt x="5303" y="12069"/>
                    </a:lnTo>
                    <a:lnTo>
                      <a:pt x="7132" y="16092"/>
                    </a:lnTo>
                    <a:lnTo>
                      <a:pt x="9692" y="18103"/>
                    </a:lnTo>
                    <a:lnTo>
                      <a:pt x="9692" y="20115"/>
                    </a:lnTo>
                    <a:lnTo>
                      <a:pt x="19018" y="19383"/>
                    </a:lnTo>
                    <a:lnTo>
                      <a:pt x="19200" y="23041"/>
                    </a:lnTo>
                    <a:lnTo>
                      <a:pt x="21944" y="22126"/>
                    </a:lnTo>
                    <a:lnTo>
                      <a:pt x="24869" y="17006"/>
                    </a:lnTo>
                    <a:lnTo>
                      <a:pt x="18652" y="16275"/>
                    </a:lnTo>
                    <a:lnTo>
                      <a:pt x="17006" y="14995"/>
                    </a:lnTo>
                    <a:lnTo>
                      <a:pt x="17006" y="11338"/>
                    </a:lnTo>
                    <a:lnTo>
                      <a:pt x="13715" y="7863"/>
                    </a:lnTo>
                    <a:lnTo>
                      <a:pt x="13715" y="5486"/>
                    </a:lnTo>
                    <a:lnTo>
                      <a:pt x="12800" y="3109"/>
                    </a:lnTo>
                    <a:lnTo>
                      <a:pt x="9692" y="183"/>
                    </a:lnTo>
                  </a:path>
                </a:pathLst>
              </a:custGeom>
              <a:grpFill/>
              <a:ln w="4020" cap="flat">
                <a:solidFill>
                  <a:srgbClr val="FFFFFF"/>
                </a:solidFill>
                <a:prstDash val="solid"/>
                <a:miter/>
              </a:ln>
            </p:spPr>
            <p:txBody>
              <a:bodyPr rtlCol="0" anchor="ctr"/>
              <a:lstStyle/>
              <a:p>
                <a:endParaRPr lang="en-GB" sz="1463"/>
              </a:p>
            </p:txBody>
          </p:sp>
          <p:sp>
            <p:nvSpPr>
              <p:cNvPr id="860" name="Freeform: Shape 859">
                <a:extLst>
                  <a:ext uri="{FF2B5EF4-FFF2-40B4-BE49-F238E27FC236}">
                    <a16:creationId xmlns:a16="http://schemas.microsoft.com/office/drawing/2014/main" id="{22E8B942-10F8-E1A4-4A2B-1FC251D43391}"/>
                  </a:ext>
                </a:extLst>
              </p:cNvPr>
              <p:cNvSpPr/>
              <p:nvPr/>
            </p:nvSpPr>
            <p:spPr>
              <a:xfrm>
                <a:off x="6351015" y="2240787"/>
                <a:ext cx="57967" cy="34195"/>
              </a:xfrm>
              <a:custGeom>
                <a:avLst/>
                <a:gdLst>
                  <a:gd name="connsiteX0" fmla="*/ 34744 w 57967"/>
                  <a:gd name="connsiteY0" fmla="*/ 731 h 34195"/>
                  <a:gd name="connsiteX1" fmla="*/ 38401 w 57967"/>
                  <a:gd name="connsiteY1" fmla="*/ 0 h 34195"/>
                  <a:gd name="connsiteX2" fmla="*/ 39864 w 57967"/>
                  <a:gd name="connsiteY2" fmla="*/ 2377 h 34195"/>
                  <a:gd name="connsiteX3" fmla="*/ 40413 w 57967"/>
                  <a:gd name="connsiteY3" fmla="*/ 4937 h 34195"/>
                  <a:gd name="connsiteX4" fmla="*/ 39316 w 57967"/>
                  <a:gd name="connsiteY4" fmla="*/ 7497 h 34195"/>
                  <a:gd name="connsiteX5" fmla="*/ 40413 w 57967"/>
                  <a:gd name="connsiteY5" fmla="*/ 6949 h 34195"/>
                  <a:gd name="connsiteX6" fmla="*/ 41693 w 57967"/>
                  <a:gd name="connsiteY6" fmla="*/ 9326 h 34195"/>
                  <a:gd name="connsiteX7" fmla="*/ 40413 w 57967"/>
                  <a:gd name="connsiteY7" fmla="*/ 12618 h 34195"/>
                  <a:gd name="connsiteX8" fmla="*/ 37853 w 57967"/>
                  <a:gd name="connsiteY8" fmla="*/ 16092 h 34195"/>
                  <a:gd name="connsiteX9" fmla="*/ 38950 w 57967"/>
                  <a:gd name="connsiteY9" fmla="*/ 14995 h 34195"/>
                  <a:gd name="connsiteX10" fmla="*/ 42241 w 57967"/>
                  <a:gd name="connsiteY10" fmla="*/ 13715 h 34195"/>
                  <a:gd name="connsiteX11" fmla="*/ 44253 w 57967"/>
                  <a:gd name="connsiteY11" fmla="*/ 9326 h 34195"/>
                  <a:gd name="connsiteX12" fmla="*/ 48459 w 57967"/>
                  <a:gd name="connsiteY12" fmla="*/ 8595 h 34195"/>
                  <a:gd name="connsiteX13" fmla="*/ 47728 w 57967"/>
                  <a:gd name="connsiteY13" fmla="*/ 6583 h 34195"/>
                  <a:gd name="connsiteX14" fmla="*/ 49373 w 57967"/>
                  <a:gd name="connsiteY14" fmla="*/ 3474 h 34195"/>
                  <a:gd name="connsiteX15" fmla="*/ 53762 w 57967"/>
                  <a:gd name="connsiteY15" fmla="*/ 4937 h 34195"/>
                  <a:gd name="connsiteX16" fmla="*/ 57419 w 57967"/>
                  <a:gd name="connsiteY16" fmla="*/ 7680 h 34195"/>
                  <a:gd name="connsiteX17" fmla="*/ 57968 w 57967"/>
                  <a:gd name="connsiteY17" fmla="*/ 11703 h 34195"/>
                  <a:gd name="connsiteX18" fmla="*/ 56871 w 57967"/>
                  <a:gd name="connsiteY18" fmla="*/ 14446 h 34195"/>
                  <a:gd name="connsiteX19" fmla="*/ 54310 w 57967"/>
                  <a:gd name="connsiteY19" fmla="*/ 16641 h 34195"/>
                  <a:gd name="connsiteX20" fmla="*/ 49556 w 57967"/>
                  <a:gd name="connsiteY20" fmla="*/ 17738 h 34195"/>
                  <a:gd name="connsiteX21" fmla="*/ 45899 w 57967"/>
                  <a:gd name="connsiteY21" fmla="*/ 19932 h 34195"/>
                  <a:gd name="connsiteX22" fmla="*/ 44070 w 57967"/>
                  <a:gd name="connsiteY22" fmla="*/ 23224 h 34195"/>
                  <a:gd name="connsiteX23" fmla="*/ 41693 w 57967"/>
                  <a:gd name="connsiteY23" fmla="*/ 20298 h 34195"/>
                  <a:gd name="connsiteX24" fmla="*/ 36207 w 57967"/>
                  <a:gd name="connsiteY24" fmla="*/ 24504 h 34195"/>
                  <a:gd name="connsiteX25" fmla="*/ 36207 w 57967"/>
                  <a:gd name="connsiteY25" fmla="*/ 26515 h 34195"/>
                  <a:gd name="connsiteX26" fmla="*/ 34013 w 57967"/>
                  <a:gd name="connsiteY26" fmla="*/ 28344 h 34195"/>
                  <a:gd name="connsiteX27" fmla="*/ 32001 w 57967"/>
                  <a:gd name="connsiteY27" fmla="*/ 25967 h 34195"/>
                  <a:gd name="connsiteX28" fmla="*/ 31087 w 57967"/>
                  <a:gd name="connsiteY28" fmla="*/ 23041 h 34195"/>
                  <a:gd name="connsiteX29" fmla="*/ 32001 w 57967"/>
                  <a:gd name="connsiteY29" fmla="*/ 21395 h 34195"/>
                  <a:gd name="connsiteX30" fmla="*/ 27796 w 57967"/>
                  <a:gd name="connsiteY30" fmla="*/ 25601 h 34195"/>
                  <a:gd name="connsiteX31" fmla="*/ 23224 w 57967"/>
                  <a:gd name="connsiteY31" fmla="*/ 28527 h 34195"/>
                  <a:gd name="connsiteX32" fmla="*/ 14263 w 57967"/>
                  <a:gd name="connsiteY32" fmla="*/ 32733 h 34195"/>
                  <a:gd name="connsiteX33" fmla="*/ 14812 w 57967"/>
                  <a:gd name="connsiteY33" fmla="*/ 29624 h 34195"/>
                  <a:gd name="connsiteX34" fmla="*/ 11520 w 57967"/>
                  <a:gd name="connsiteY34" fmla="*/ 29624 h 34195"/>
                  <a:gd name="connsiteX35" fmla="*/ 8778 w 57967"/>
                  <a:gd name="connsiteY35" fmla="*/ 32184 h 34195"/>
                  <a:gd name="connsiteX36" fmla="*/ 732 w 57967"/>
                  <a:gd name="connsiteY36" fmla="*/ 34195 h 34195"/>
                  <a:gd name="connsiteX37" fmla="*/ 0 w 57967"/>
                  <a:gd name="connsiteY37" fmla="*/ 32733 h 34195"/>
                  <a:gd name="connsiteX38" fmla="*/ 183 w 57967"/>
                  <a:gd name="connsiteY38" fmla="*/ 28710 h 34195"/>
                  <a:gd name="connsiteX39" fmla="*/ 2743 w 57967"/>
                  <a:gd name="connsiteY39" fmla="*/ 27978 h 34195"/>
                  <a:gd name="connsiteX40" fmla="*/ 4572 w 57967"/>
                  <a:gd name="connsiteY40" fmla="*/ 25784 h 34195"/>
                  <a:gd name="connsiteX41" fmla="*/ 7497 w 57967"/>
                  <a:gd name="connsiteY41" fmla="*/ 25967 h 34195"/>
                  <a:gd name="connsiteX42" fmla="*/ 11520 w 57967"/>
                  <a:gd name="connsiteY42" fmla="*/ 24321 h 34195"/>
                  <a:gd name="connsiteX43" fmla="*/ 13715 w 57967"/>
                  <a:gd name="connsiteY43" fmla="*/ 24504 h 34195"/>
                  <a:gd name="connsiteX44" fmla="*/ 15909 w 57967"/>
                  <a:gd name="connsiteY44" fmla="*/ 22492 h 34195"/>
                  <a:gd name="connsiteX45" fmla="*/ 24870 w 57967"/>
                  <a:gd name="connsiteY45" fmla="*/ 20298 h 34195"/>
                  <a:gd name="connsiteX46" fmla="*/ 24138 w 57967"/>
                  <a:gd name="connsiteY46" fmla="*/ 18286 h 34195"/>
                  <a:gd name="connsiteX47" fmla="*/ 29990 w 57967"/>
                  <a:gd name="connsiteY47" fmla="*/ 14263 h 34195"/>
                  <a:gd name="connsiteX48" fmla="*/ 29990 w 57967"/>
                  <a:gd name="connsiteY48" fmla="*/ 10972 h 34195"/>
                  <a:gd name="connsiteX49" fmla="*/ 32001 w 57967"/>
                  <a:gd name="connsiteY49" fmla="*/ 10240 h 34195"/>
                  <a:gd name="connsiteX50" fmla="*/ 32001 w 57967"/>
                  <a:gd name="connsiteY50" fmla="*/ 7497 h 34195"/>
                  <a:gd name="connsiteX51" fmla="*/ 32733 w 57967"/>
                  <a:gd name="connsiteY51" fmla="*/ 4023 h 34195"/>
                  <a:gd name="connsiteX52" fmla="*/ 34744 w 57967"/>
                  <a:gd name="connsiteY52" fmla="*/ 731 h 3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7967" h="34195">
                    <a:moveTo>
                      <a:pt x="34744" y="731"/>
                    </a:moveTo>
                    <a:lnTo>
                      <a:pt x="38401" y="0"/>
                    </a:lnTo>
                    <a:lnTo>
                      <a:pt x="39864" y="2377"/>
                    </a:lnTo>
                    <a:lnTo>
                      <a:pt x="40413" y="4937"/>
                    </a:lnTo>
                    <a:lnTo>
                      <a:pt x="39316" y="7497"/>
                    </a:lnTo>
                    <a:lnTo>
                      <a:pt x="40413" y="6949"/>
                    </a:lnTo>
                    <a:lnTo>
                      <a:pt x="41693" y="9326"/>
                    </a:lnTo>
                    <a:lnTo>
                      <a:pt x="40413" y="12618"/>
                    </a:lnTo>
                    <a:lnTo>
                      <a:pt x="37853" y="16092"/>
                    </a:lnTo>
                    <a:lnTo>
                      <a:pt x="38950" y="14995"/>
                    </a:lnTo>
                    <a:lnTo>
                      <a:pt x="42241" y="13715"/>
                    </a:lnTo>
                    <a:lnTo>
                      <a:pt x="44253" y="9326"/>
                    </a:lnTo>
                    <a:lnTo>
                      <a:pt x="48459" y="8595"/>
                    </a:lnTo>
                    <a:lnTo>
                      <a:pt x="47728" y="6583"/>
                    </a:lnTo>
                    <a:lnTo>
                      <a:pt x="49373" y="3474"/>
                    </a:lnTo>
                    <a:lnTo>
                      <a:pt x="53762" y="4937"/>
                    </a:lnTo>
                    <a:lnTo>
                      <a:pt x="57419" y="7680"/>
                    </a:lnTo>
                    <a:lnTo>
                      <a:pt x="57968" y="11703"/>
                    </a:lnTo>
                    <a:lnTo>
                      <a:pt x="56871" y="14446"/>
                    </a:lnTo>
                    <a:lnTo>
                      <a:pt x="54310" y="16641"/>
                    </a:lnTo>
                    <a:lnTo>
                      <a:pt x="49556" y="17738"/>
                    </a:lnTo>
                    <a:lnTo>
                      <a:pt x="45899" y="19932"/>
                    </a:lnTo>
                    <a:lnTo>
                      <a:pt x="44070" y="23224"/>
                    </a:lnTo>
                    <a:lnTo>
                      <a:pt x="41693" y="20298"/>
                    </a:lnTo>
                    <a:lnTo>
                      <a:pt x="36207" y="24504"/>
                    </a:lnTo>
                    <a:lnTo>
                      <a:pt x="36207" y="26515"/>
                    </a:lnTo>
                    <a:lnTo>
                      <a:pt x="34013" y="28344"/>
                    </a:lnTo>
                    <a:lnTo>
                      <a:pt x="32001" y="25967"/>
                    </a:lnTo>
                    <a:lnTo>
                      <a:pt x="31087" y="23041"/>
                    </a:lnTo>
                    <a:lnTo>
                      <a:pt x="32001" y="21395"/>
                    </a:lnTo>
                    <a:lnTo>
                      <a:pt x="27796" y="25601"/>
                    </a:lnTo>
                    <a:lnTo>
                      <a:pt x="23224" y="28527"/>
                    </a:lnTo>
                    <a:lnTo>
                      <a:pt x="14263" y="32733"/>
                    </a:lnTo>
                    <a:lnTo>
                      <a:pt x="14812" y="29624"/>
                    </a:lnTo>
                    <a:lnTo>
                      <a:pt x="11520" y="29624"/>
                    </a:lnTo>
                    <a:lnTo>
                      <a:pt x="8778" y="32184"/>
                    </a:lnTo>
                    <a:lnTo>
                      <a:pt x="732" y="34195"/>
                    </a:lnTo>
                    <a:lnTo>
                      <a:pt x="0" y="32733"/>
                    </a:lnTo>
                    <a:lnTo>
                      <a:pt x="183" y="28710"/>
                    </a:lnTo>
                    <a:lnTo>
                      <a:pt x="2743" y="27978"/>
                    </a:lnTo>
                    <a:lnTo>
                      <a:pt x="4572" y="25784"/>
                    </a:lnTo>
                    <a:lnTo>
                      <a:pt x="7497" y="25967"/>
                    </a:lnTo>
                    <a:lnTo>
                      <a:pt x="11520" y="24321"/>
                    </a:lnTo>
                    <a:lnTo>
                      <a:pt x="13715" y="24504"/>
                    </a:lnTo>
                    <a:lnTo>
                      <a:pt x="15909" y="22492"/>
                    </a:lnTo>
                    <a:lnTo>
                      <a:pt x="24870" y="20298"/>
                    </a:lnTo>
                    <a:lnTo>
                      <a:pt x="24138" y="18286"/>
                    </a:lnTo>
                    <a:lnTo>
                      <a:pt x="29990" y="14263"/>
                    </a:lnTo>
                    <a:lnTo>
                      <a:pt x="29990" y="10972"/>
                    </a:lnTo>
                    <a:lnTo>
                      <a:pt x="32001" y="10240"/>
                    </a:lnTo>
                    <a:lnTo>
                      <a:pt x="32001" y="7497"/>
                    </a:lnTo>
                    <a:lnTo>
                      <a:pt x="32733" y="4023"/>
                    </a:lnTo>
                    <a:lnTo>
                      <a:pt x="34744" y="731"/>
                    </a:lnTo>
                    <a:close/>
                  </a:path>
                </a:pathLst>
              </a:custGeom>
              <a:grpFill/>
              <a:ln w="18272" cap="flat">
                <a:noFill/>
                <a:prstDash val="solid"/>
                <a:miter/>
              </a:ln>
            </p:spPr>
            <p:txBody>
              <a:bodyPr rtlCol="0" anchor="ctr"/>
              <a:lstStyle/>
              <a:p>
                <a:endParaRPr lang="en-GB" sz="1463"/>
              </a:p>
            </p:txBody>
          </p:sp>
          <p:sp>
            <p:nvSpPr>
              <p:cNvPr id="861" name="Freeform: Shape 860">
                <a:extLst>
                  <a:ext uri="{FF2B5EF4-FFF2-40B4-BE49-F238E27FC236}">
                    <a16:creationId xmlns:a16="http://schemas.microsoft.com/office/drawing/2014/main" id="{E2938D31-DE6C-3308-7FAC-4CEC669C0AC9}"/>
                  </a:ext>
                </a:extLst>
              </p:cNvPr>
              <p:cNvSpPr/>
              <p:nvPr/>
            </p:nvSpPr>
            <p:spPr>
              <a:xfrm>
                <a:off x="6351015" y="2240787"/>
                <a:ext cx="57967" cy="34195"/>
              </a:xfrm>
              <a:custGeom>
                <a:avLst/>
                <a:gdLst>
                  <a:gd name="connsiteX0" fmla="*/ 34744 w 57967"/>
                  <a:gd name="connsiteY0" fmla="*/ 731 h 34195"/>
                  <a:gd name="connsiteX1" fmla="*/ 38401 w 57967"/>
                  <a:gd name="connsiteY1" fmla="*/ 0 h 34195"/>
                  <a:gd name="connsiteX2" fmla="*/ 39864 w 57967"/>
                  <a:gd name="connsiteY2" fmla="*/ 2377 h 34195"/>
                  <a:gd name="connsiteX3" fmla="*/ 40413 w 57967"/>
                  <a:gd name="connsiteY3" fmla="*/ 4937 h 34195"/>
                  <a:gd name="connsiteX4" fmla="*/ 39316 w 57967"/>
                  <a:gd name="connsiteY4" fmla="*/ 7497 h 34195"/>
                  <a:gd name="connsiteX5" fmla="*/ 40413 w 57967"/>
                  <a:gd name="connsiteY5" fmla="*/ 6949 h 34195"/>
                  <a:gd name="connsiteX6" fmla="*/ 41693 w 57967"/>
                  <a:gd name="connsiteY6" fmla="*/ 9326 h 34195"/>
                  <a:gd name="connsiteX7" fmla="*/ 40413 w 57967"/>
                  <a:gd name="connsiteY7" fmla="*/ 12618 h 34195"/>
                  <a:gd name="connsiteX8" fmla="*/ 37853 w 57967"/>
                  <a:gd name="connsiteY8" fmla="*/ 16092 h 34195"/>
                  <a:gd name="connsiteX9" fmla="*/ 38950 w 57967"/>
                  <a:gd name="connsiteY9" fmla="*/ 14995 h 34195"/>
                  <a:gd name="connsiteX10" fmla="*/ 42241 w 57967"/>
                  <a:gd name="connsiteY10" fmla="*/ 13715 h 34195"/>
                  <a:gd name="connsiteX11" fmla="*/ 44253 w 57967"/>
                  <a:gd name="connsiteY11" fmla="*/ 9326 h 34195"/>
                  <a:gd name="connsiteX12" fmla="*/ 48459 w 57967"/>
                  <a:gd name="connsiteY12" fmla="*/ 8595 h 34195"/>
                  <a:gd name="connsiteX13" fmla="*/ 47728 w 57967"/>
                  <a:gd name="connsiteY13" fmla="*/ 6583 h 34195"/>
                  <a:gd name="connsiteX14" fmla="*/ 49373 w 57967"/>
                  <a:gd name="connsiteY14" fmla="*/ 3474 h 34195"/>
                  <a:gd name="connsiteX15" fmla="*/ 53762 w 57967"/>
                  <a:gd name="connsiteY15" fmla="*/ 4937 h 34195"/>
                  <a:gd name="connsiteX16" fmla="*/ 57419 w 57967"/>
                  <a:gd name="connsiteY16" fmla="*/ 7680 h 34195"/>
                  <a:gd name="connsiteX17" fmla="*/ 57968 w 57967"/>
                  <a:gd name="connsiteY17" fmla="*/ 11703 h 34195"/>
                  <a:gd name="connsiteX18" fmla="*/ 56871 w 57967"/>
                  <a:gd name="connsiteY18" fmla="*/ 14446 h 34195"/>
                  <a:gd name="connsiteX19" fmla="*/ 54310 w 57967"/>
                  <a:gd name="connsiteY19" fmla="*/ 16641 h 34195"/>
                  <a:gd name="connsiteX20" fmla="*/ 49556 w 57967"/>
                  <a:gd name="connsiteY20" fmla="*/ 17738 h 34195"/>
                  <a:gd name="connsiteX21" fmla="*/ 45899 w 57967"/>
                  <a:gd name="connsiteY21" fmla="*/ 19932 h 34195"/>
                  <a:gd name="connsiteX22" fmla="*/ 44070 w 57967"/>
                  <a:gd name="connsiteY22" fmla="*/ 23224 h 34195"/>
                  <a:gd name="connsiteX23" fmla="*/ 41693 w 57967"/>
                  <a:gd name="connsiteY23" fmla="*/ 20298 h 34195"/>
                  <a:gd name="connsiteX24" fmla="*/ 36207 w 57967"/>
                  <a:gd name="connsiteY24" fmla="*/ 24504 h 34195"/>
                  <a:gd name="connsiteX25" fmla="*/ 36207 w 57967"/>
                  <a:gd name="connsiteY25" fmla="*/ 26515 h 34195"/>
                  <a:gd name="connsiteX26" fmla="*/ 34013 w 57967"/>
                  <a:gd name="connsiteY26" fmla="*/ 28344 h 34195"/>
                  <a:gd name="connsiteX27" fmla="*/ 32001 w 57967"/>
                  <a:gd name="connsiteY27" fmla="*/ 25967 h 34195"/>
                  <a:gd name="connsiteX28" fmla="*/ 31087 w 57967"/>
                  <a:gd name="connsiteY28" fmla="*/ 23041 h 34195"/>
                  <a:gd name="connsiteX29" fmla="*/ 32001 w 57967"/>
                  <a:gd name="connsiteY29" fmla="*/ 21395 h 34195"/>
                  <a:gd name="connsiteX30" fmla="*/ 27796 w 57967"/>
                  <a:gd name="connsiteY30" fmla="*/ 25601 h 34195"/>
                  <a:gd name="connsiteX31" fmla="*/ 23224 w 57967"/>
                  <a:gd name="connsiteY31" fmla="*/ 28527 h 34195"/>
                  <a:gd name="connsiteX32" fmla="*/ 14263 w 57967"/>
                  <a:gd name="connsiteY32" fmla="*/ 32733 h 34195"/>
                  <a:gd name="connsiteX33" fmla="*/ 14812 w 57967"/>
                  <a:gd name="connsiteY33" fmla="*/ 29624 h 34195"/>
                  <a:gd name="connsiteX34" fmla="*/ 11520 w 57967"/>
                  <a:gd name="connsiteY34" fmla="*/ 29624 h 34195"/>
                  <a:gd name="connsiteX35" fmla="*/ 8778 w 57967"/>
                  <a:gd name="connsiteY35" fmla="*/ 32184 h 34195"/>
                  <a:gd name="connsiteX36" fmla="*/ 732 w 57967"/>
                  <a:gd name="connsiteY36" fmla="*/ 34195 h 34195"/>
                  <a:gd name="connsiteX37" fmla="*/ 0 w 57967"/>
                  <a:gd name="connsiteY37" fmla="*/ 32733 h 34195"/>
                  <a:gd name="connsiteX38" fmla="*/ 183 w 57967"/>
                  <a:gd name="connsiteY38" fmla="*/ 28710 h 34195"/>
                  <a:gd name="connsiteX39" fmla="*/ 2743 w 57967"/>
                  <a:gd name="connsiteY39" fmla="*/ 27978 h 34195"/>
                  <a:gd name="connsiteX40" fmla="*/ 4572 w 57967"/>
                  <a:gd name="connsiteY40" fmla="*/ 25784 h 34195"/>
                  <a:gd name="connsiteX41" fmla="*/ 7497 w 57967"/>
                  <a:gd name="connsiteY41" fmla="*/ 25967 h 34195"/>
                  <a:gd name="connsiteX42" fmla="*/ 11520 w 57967"/>
                  <a:gd name="connsiteY42" fmla="*/ 24321 h 34195"/>
                  <a:gd name="connsiteX43" fmla="*/ 13715 w 57967"/>
                  <a:gd name="connsiteY43" fmla="*/ 24504 h 34195"/>
                  <a:gd name="connsiteX44" fmla="*/ 15909 w 57967"/>
                  <a:gd name="connsiteY44" fmla="*/ 22492 h 34195"/>
                  <a:gd name="connsiteX45" fmla="*/ 24870 w 57967"/>
                  <a:gd name="connsiteY45" fmla="*/ 20298 h 34195"/>
                  <a:gd name="connsiteX46" fmla="*/ 24138 w 57967"/>
                  <a:gd name="connsiteY46" fmla="*/ 18286 h 34195"/>
                  <a:gd name="connsiteX47" fmla="*/ 29990 w 57967"/>
                  <a:gd name="connsiteY47" fmla="*/ 14263 h 34195"/>
                  <a:gd name="connsiteX48" fmla="*/ 29990 w 57967"/>
                  <a:gd name="connsiteY48" fmla="*/ 10972 h 34195"/>
                  <a:gd name="connsiteX49" fmla="*/ 32001 w 57967"/>
                  <a:gd name="connsiteY49" fmla="*/ 10240 h 34195"/>
                  <a:gd name="connsiteX50" fmla="*/ 32001 w 57967"/>
                  <a:gd name="connsiteY50" fmla="*/ 7497 h 34195"/>
                  <a:gd name="connsiteX51" fmla="*/ 32733 w 57967"/>
                  <a:gd name="connsiteY51" fmla="*/ 4023 h 34195"/>
                  <a:gd name="connsiteX52" fmla="*/ 34744 w 57967"/>
                  <a:gd name="connsiteY52" fmla="*/ 731 h 3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7967" h="34195">
                    <a:moveTo>
                      <a:pt x="34744" y="731"/>
                    </a:moveTo>
                    <a:lnTo>
                      <a:pt x="38401" y="0"/>
                    </a:lnTo>
                    <a:lnTo>
                      <a:pt x="39864" y="2377"/>
                    </a:lnTo>
                    <a:lnTo>
                      <a:pt x="40413" y="4937"/>
                    </a:lnTo>
                    <a:lnTo>
                      <a:pt x="39316" y="7497"/>
                    </a:lnTo>
                    <a:lnTo>
                      <a:pt x="40413" y="6949"/>
                    </a:lnTo>
                    <a:lnTo>
                      <a:pt x="41693" y="9326"/>
                    </a:lnTo>
                    <a:lnTo>
                      <a:pt x="40413" y="12618"/>
                    </a:lnTo>
                    <a:lnTo>
                      <a:pt x="37853" y="16092"/>
                    </a:lnTo>
                    <a:lnTo>
                      <a:pt x="38950" y="14995"/>
                    </a:lnTo>
                    <a:lnTo>
                      <a:pt x="42241" y="13715"/>
                    </a:lnTo>
                    <a:lnTo>
                      <a:pt x="44253" y="9326"/>
                    </a:lnTo>
                    <a:lnTo>
                      <a:pt x="48459" y="8595"/>
                    </a:lnTo>
                    <a:lnTo>
                      <a:pt x="47728" y="6583"/>
                    </a:lnTo>
                    <a:lnTo>
                      <a:pt x="49373" y="3474"/>
                    </a:lnTo>
                    <a:lnTo>
                      <a:pt x="53762" y="4937"/>
                    </a:lnTo>
                    <a:lnTo>
                      <a:pt x="57419" y="7680"/>
                    </a:lnTo>
                    <a:lnTo>
                      <a:pt x="57968" y="11703"/>
                    </a:lnTo>
                    <a:lnTo>
                      <a:pt x="56871" y="14446"/>
                    </a:lnTo>
                    <a:lnTo>
                      <a:pt x="54310" y="16641"/>
                    </a:lnTo>
                    <a:lnTo>
                      <a:pt x="49556" y="17738"/>
                    </a:lnTo>
                    <a:lnTo>
                      <a:pt x="45899" y="19932"/>
                    </a:lnTo>
                    <a:lnTo>
                      <a:pt x="44070" y="23224"/>
                    </a:lnTo>
                    <a:lnTo>
                      <a:pt x="41693" y="20298"/>
                    </a:lnTo>
                    <a:lnTo>
                      <a:pt x="36207" y="24504"/>
                    </a:lnTo>
                    <a:lnTo>
                      <a:pt x="36207" y="26515"/>
                    </a:lnTo>
                    <a:lnTo>
                      <a:pt x="34013" y="28344"/>
                    </a:lnTo>
                    <a:lnTo>
                      <a:pt x="32001" y="25967"/>
                    </a:lnTo>
                    <a:lnTo>
                      <a:pt x="31087" y="23041"/>
                    </a:lnTo>
                    <a:lnTo>
                      <a:pt x="32001" y="21395"/>
                    </a:lnTo>
                    <a:lnTo>
                      <a:pt x="27796" y="25601"/>
                    </a:lnTo>
                    <a:lnTo>
                      <a:pt x="23224" y="28527"/>
                    </a:lnTo>
                    <a:lnTo>
                      <a:pt x="14263" y="32733"/>
                    </a:lnTo>
                    <a:lnTo>
                      <a:pt x="14812" y="29624"/>
                    </a:lnTo>
                    <a:lnTo>
                      <a:pt x="11520" y="29624"/>
                    </a:lnTo>
                    <a:lnTo>
                      <a:pt x="8778" y="32184"/>
                    </a:lnTo>
                    <a:lnTo>
                      <a:pt x="732" y="34195"/>
                    </a:lnTo>
                    <a:lnTo>
                      <a:pt x="0" y="32733"/>
                    </a:lnTo>
                    <a:lnTo>
                      <a:pt x="183" y="28710"/>
                    </a:lnTo>
                    <a:lnTo>
                      <a:pt x="2743" y="27978"/>
                    </a:lnTo>
                    <a:lnTo>
                      <a:pt x="4572" y="25784"/>
                    </a:lnTo>
                    <a:lnTo>
                      <a:pt x="7497" y="25967"/>
                    </a:lnTo>
                    <a:lnTo>
                      <a:pt x="11520" y="24321"/>
                    </a:lnTo>
                    <a:lnTo>
                      <a:pt x="13715" y="24504"/>
                    </a:lnTo>
                    <a:lnTo>
                      <a:pt x="15909" y="22492"/>
                    </a:lnTo>
                    <a:lnTo>
                      <a:pt x="24870" y="20298"/>
                    </a:lnTo>
                    <a:lnTo>
                      <a:pt x="24138" y="18286"/>
                    </a:lnTo>
                    <a:lnTo>
                      <a:pt x="29990" y="14263"/>
                    </a:lnTo>
                    <a:lnTo>
                      <a:pt x="29990" y="10972"/>
                    </a:lnTo>
                    <a:lnTo>
                      <a:pt x="32001" y="10240"/>
                    </a:lnTo>
                    <a:lnTo>
                      <a:pt x="32001" y="7497"/>
                    </a:lnTo>
                    <a:lnTo>
                      <a:pt x="32733" y="4023"/>
                    </a:lnTo>
                    <a:lnTo>
                      <a:pt x="34744" y="731"/>
                    </a:lnTo>
                  </a:path>
                </a:pathLst>
              </a:custGeom>
              <a:grpFill/>
              <a:ln w="4020" cap="flat">
                <a:solidFill>
                  <a:srgbClr val="FFFFFF"/>
                </a:solidFill>
                <a:prstDash val="solid"/>
                <a:miter/>
              </a:ln>
            </p:spPr>
            <p:txBody>
              <a:bodyPr rtlCol="0" anchor="ctr"/>
              <a:lstStyle/>
              <a:p>
                <a:endParaRPr lang="en-GB" sz="1463"/>
              </a:p>
            </p:txBody>
          </p:sp>
          <p:sp>
            <p:nvSpPr>
              <p:cNvPr id="862" name="Freeform: Shape 861">
                <a:extLst>
                  <a:ext uri="{FF2B5EF4-FFF2-40B4-BE49-F238E27FC236}">
                    <a16:creationId xmlns:a16="http://schemas.microsoft.com/office/drawing/2014/main" id="{F2E8E205-B67F-C95C-C726-FA18ADE0B7C5}"/>
                  </a:ext>
                </a:extLst>
              </p:cNvPr>
              <p:cNvSpPr/>
              <p:nvPr/>
            </p:nvSpPr>
            <p:spPr>
              <a:xfrm>
                <a:off x="6355038" y="2240238"/>
                <a:ext cx="22674" cy="17189"/>
              </a:xfrm>
              <a:custGeom>
                <a:avLst/>
                <a:gdLst>
                  <a:gd name="connsiteX0" fmla="*/ 16092 w 22674"/>
                  <a:gd name="connsiteY0" fmla="*/ 6217 h 17189"/>
                  <a:gd name="connsiteX1" fmla="*/ 12435 w 22674"/>
                  <a:gd name="connsiteY1" fmla="*/ 6217 h 17189"/>
                  <a:gd name="connsiteX2" fmla="*/ 10240 w 22674"/>
                  <a:gd name="connsiteY2" fmla="*/ 3474 h 17189"/>
                  <a:gd name="connsiteX3" fmla="*/ 9143 w 22674"/>
                  <a:gd name="connsiteY3" fmla="*/ 7132 h 17189"/>
                  <a:gd name="connsiteX4" fmla="*/ 7681 w 22674"/>
                  <a:gd name="connsiteY4" fmla="*/ 8960 h 17189"/>
                  <a:gd name="connsiteX5" fmla="*/ 4937 w 22674"/>
                  <a:gd name="connsiteY5" fmla="*/ 8229 h 17189"/>
                  <a:gd name="connsiteX6" fmla="*/ 3840 w 22674"/>
                  <a:gd name="connsiteY6" fmla="*/ 9875 h 17189"/>
                  <a:gd name="connsiteX7" fmla="*/ 1829 w 22674"/>
                  <a:gd name="connsiteY7" fmla="*/ 8777 h 17189"/>
                  <a:gd name="connsiteX8" fmla="*/ 1646 w 22674"/>
                  <a:gd name="connsiteY8" fmla="*/ 10240 h 17189"/>
                  <a:gd name="connsiteX9" fmla="*/ 2194 w 22674"/>
                  <a:gd name="connsiteY9" fmla="*/ 11703 h 17189"/>
                  <a:gd name="connsiteX10" fmla="*/ 732 w 22674"/>
                  <a:gd name="connsiteY10" fmla="*/ 12252 h 17189"/>
                  <a:gd name="connsiteX11" fmla="*/ 0 w 22674"/>
                  <a:gd name="connsiteY11" fmla="*/ 14812 h 17189"/>
                  <a:gd name="connsiteX12" fmla="*/ 1646 w 22674"/>
                  <a:gd name="connsiteY12" fmla="*/ 16458 h 17189"/>
                  <a:gd name="connsiteX13" fmla="*/ 10240 w 22674"/>
                  <a:gd name="connsiteY13" fmla="*/ 12618 h 17189"/>
                  <a:gd name="connsiteX14" fmla="*/ 12801 w 22674"/>
                  <a:gd name="connsiteY14" fmla="*/ 12800 h 17189"/>
                  <a:gd name="connsiteX15" fmla="*/ 15909 w 22674"/>
                  <a:gd name="connsiteY15" fmla="*/ 10240 h 17189"/>
                  <a:gd name="connsiteX16" fmla="*/ 14263 w 22674"/>
                  <a:gd name="connsiteY16" fmla="*/ 12618 h 17189"/>
                  <a:gd name="connsiteX17" fmla="*/ 11155 w 22674"/>
                  <a:gd name="connsiteY17" fmla="*/ 14629 h 17189"/>
                  <a:gd name="connsiteX18" fmla="*/ 12435 w 22674"/>
                  <a:gd name="connsiteY18" fmla="*/ 17189 h 17189"/>
                  <a:gd name="connsiteX19" fmla="*/ 16092 w 22674"/>
                  <a:gd name="connsiteY19" fmla="*/ 16275 h 17189"/>
                  <a:gd name="connsiteX20" fmla="*/ 19018 w 22674"/>
                  <a:gd name="connsiteY20" fmla="*/ 14629 h 17189"/>
                  <a:gd name="connsiteX21" fmla="*/ 22675 w 22674"/>
                  <a:gd name="connsiteY21" fmla="*/ 14263 h 17189"/>
                  <a:gd name="connsiteX22" fmla="*/ 21761 w 22674"/>
                  <a:gd name="connsiteY22" fmla="*/ 9143 h 17189"/>
                  <a:gd name="connsiteX23" fmla="*/ 21761 w 22674"/>
                  <a:gd name="connsiteY23" fmla="*/ 6217 h 17189"/>
                  <a:gd name="connsiteX24" fmla="*/ 16092 w 22674"/>
                  <a:gd name="connsiteY24" fmla="*/ 0 h 17189"/>
                  <a:gd name="connsiteX25" fmla="*/ 16092 w 22674"/>
                  <a:gd name="connsiteY25" fmla="*/ 6217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74" h="17189">
                    <a:moveTo>
                      <a:pt x="16092" y="6217"/>
                    </a:moveTo>
                    <a:lnTo>
                      <a:pt x="12435" y="6217"/>
                    </a:lnTo>
                    <a:lnTo>
                      <a:pt x="10240" y="3474"/>
                    </a:lnTo>
                    <a:lnTo>
                      <a:pt x="9143" y="7132"/>
                    </a:lnTo>
                    <a:lnTo>
                      <a:pt x="7681" y="8960"/>
                    </a:lnTo>
                    <a:lnTo>
                      <a:pt x="4937" y="8229"/>
                    </a:lnTo>
                    <a:lnTo>
                      <a:pt x="3840" y="9875"/>
                    </a:lnTo>
                    <a:lnTo>
                      <a:pt x="1829" y="8777"/>
                    </a:lnTo>
                    <a:lnTo>
                      <a:pt x="1646" y="10240"/>
                    </a:lnTo>
                    <a:lnTo>
                      <a:pt x="2194" y="11703"/>
                    </a:lnTo>
                    <a:lnTo>
                      <a:pt x="732" y="12252"/>
                    </a:lnTo>
                    <a:lnTo>
                      <a:pt x="0" y="14812"/>
                    </a:lnTo>
                    <a:lnTo>
                      <a:pt x="1646" y="16458"/>
                    </a:lnTo>
                    <a:lnTo>
                      <a:pt x="10240" y="12618"/>
                    </a:lnTo>
                    <a:lnTo>
                      <a:pt x="12801" y="12800"/>
                    </a:lnTo>
                    <a:lnTo>
                      <a:pt x="15909" y="10240"/>
                    </a:lnTo>
                    <a:lnTo>
                      <a:pt x="14263" y="12618"/>
                    </a:lnTo>
                    <a:lnTo>
                      <a:pt x="11155" y="14629"/>
                    </a:lnTo>
                    <a:lnTo>
                      <a:pt x="12435" y="17189"/>
                    </a:lnTo>
                    <a:lnTo>
                      <a:pt x="16092" y="16275"/>
                    </a:lnTo>
                    <a:lnTo>
                      <a:pt x="19018" y="14629"/>
                    </a:lnTo>
                    <a:lnTo>
                      <a:pt x="22675" y="14263"/>
                    </a:lnTo>
                    <a:lnTo>
                      <a:pt x="21761" y="9143"/>
                    </a:lnTo>
                    <a:lnTo>
                      <a:pt x="21761" y="6217"/>
                    </a:lnTo>
                    <a:lnTo>
                      <a:pt x="16092" y="0"/>
                    </a:lnTo>
                    <a:lnTo>
                      <a:pt x="16092" y="6217"/>
                    </a:lnTo>
                    <a:close/>
                  </a:path>
                </a:pathLst>
              </a:custGeom>
              <a:grpFill/>
              <a:ln w="18272" cap="flat">
                <a:noFill/>
                <a:prstDash val="solid"/>
                <a:miter/>
              </a:ln>
            </p:spPr>
            <p:txBody>
              <a:bodyPr rtlCol="0" anchor="ctr"/>
              <a:lstStyle/>
              <a:p>
                <a:endParaRPr lang="en-GB" sz="1463"/>
              </a:p>
            </p:txBody>
          </p:sp>
          <p:sp>
            <p:nvSpPr>
              <p:cNvPr id="863" name="Freeform: Shape 862">
                <a:extLst>
                  <a:ext uri="{FF2B5EF4-FFF2-40B4-BE49-F238E27FC236}">
                    <a16:creationId xmlns:a16="http://schemas.microsoft.com/office/drawing/2014/main" id="{FB2C3AFB-56D8-17C3-AF3B-FBAD98246F17}"/>
                  </a:ext>
                </a:extLst>
              </p:cNvPr>
              <p:cNvSpPr/>
              <p:nvPr/>
            </p:nvSpPr>
            <p:spPr>
              <a:xfrm>
                <a:off x="6355038" y="2240238"/>
                <a:ext cx="22674" cy="17189"/>
              </a:xfrm>
              <a:custGeom>
                <a:avLst/>
                <a:gdLst>
                  <a:gd name="connsiteX0" fmla="*/ 732 w 22674"/>
                  <a:gd name="connsiteY0" fmla="*/ 12252 h 17189"/>
                  <a:gd name="connsiteX1" fmla="*/ 2194 w 22674"/>
                  <a:gd name="connsiteY1" fmla="*/ 11703 h 17189"/>
                  <a:gd name="connsiteX2" fmla="*/ 1646 w 22674"/>
                  <a:gd name="connsiteY2" fmla="*/ 10240 h 17189"/>
                  <a:gd name="connsiteX3" fmla="*/ 1829 w 22674"/>
                  <a:gd name="connsiteY3" fmla="*/ 8777 h 17189"/>
                  <a:gd name="connsiteX4" fmla="*/ 3840 w 22674"/>
                  <a:gd name="connsiteY4" fmla="*/ 9875 h 17189"/>
                  <a:gd name="connsiteX5" fmla="*/ 4937 w 22674"/>
                  <a:gd name="connsiteY5" fmla="*/ 8229 h 17189"/>
                  <a:gd name="connsiteX6" fmla="*/ 7681 w 22674"/>
                  <a:gd name="connsiteY6" fmla="*/ 8777 h 17189"/>
                  <a:gd name="connsiteX7" fmla="*/ 9143 w 22674"/>
                  <a:gd name="connsiteY7" fmla="*/ 7132 h 17189"/>
                  <a:gd name="connsiteX8" fmla="*/ 10240 w 22674"/>
                  <a:gd name="connsiteY8" fmla="*/ 3474 h 17189"/>
                  <a:gd name="connsiteX9" fmla="*/ 12435 w 22674"/>
                  <a:gd name="connsiteY9" fmla="*/ 6217 h 17189"/>
                  <a:gd name="connsiteX10" fmla="*/ 16092 w 22674"/>
                  <a:gd name="connsiteY10" fmla="*/ 6217 h 17189"/>
                  <a:gd name="connsiteX11" fmla="*/ 16092 w 22674"/>
                  <a:gd name="connsiteY11" fmla="*/ 0 h 17189"/>
                  <a:gd name="connsiteX12" fmla="*/ 21761 w 22674"/>
                  <a:gd name="connsiteY12" fmla="*/ 6217 h 17189"/>
                  <a:gd name="connsiteX13" fmla="*/ 21761 w 22674"/>
                  <a:gd name="connsiteY13" fmla="*/ 9143 h 17189"/>
                  <a:gd name="connsiteX14" fmla="*/ 22675 w 22674"/>
                  <a:gd name="connsiteY14" fmla="*/ 14263 h 17189"/>
                  <a:gd name="connsiteX15" fmla="*/ 19018 w 22674"/>
                  <a:gd name="connsiteY15" fmla="*/ 14629 h 17189"/>
                  <a:gd name="connsiteX16" fmla="*/ 16092 w 22674"/>
                  <a:gd name="connsiteY16" fmla="*/ 16275 h 17189"/>
                  <a:gd name="connsiteX17" fmla="*/ 12435 w 22674"/>
                  <a:gd name="connsiteY17" fmla="*/ 17189 h 17189"/>
                  <a:gd name="connsiteX18" fmla="*/ 11155 w 22674"/>
                  <a:gd name="connsiteY18" fmla="*/ 14629 h 17189"/>
                  <a:gd name="connsiteX19" fmla="*/ 14263 w 22674"/>
                  <a:gd name="connsiteY19" fmla="*/ 12618 h 17189"/>
                  <a:gd name="connsiteX20" fmla="*/ 15909 w 22674"/>
                  <a:gd name="connsiteY20" fmla="*/ 10240 h 17189"/>
                  <a:gd name="connsiteX21" fmla="*/ 12801 w 22674"/>
                  <a:gd name="connsiteY21" fmla="*/ 12800 h 17189"/>
                  <a:gd name="connsiteX22" fmla="*/ 10240 w 22674"/>
                  <a:gd name="connsiteY22" fmla="*/ 12618 h 17189"/>
                  <a:gd name="connsiteX23" fmla="*/ 1646 w 22674"/>
                  <a:gd name="connsiteY23" fmla="*/ 16458 h 17189"/>
                  <a:gd name="connsiteX24" fmla="*/ 0 w 22674"/>
                  <a:gd name="connsiteY24" fmla="*/ 14812 h 17189"/>
                  <a:gd name="connsiteX25" fmla="*/ 732 w 22674"/>
                  <a:gd name="connsiteY25" fmla="*/ 12252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74" h="17189">
                    <a:moveTo>
                      <a:pt x="732" y="12252"/>
                    </a:moveTo>
                    <a:lnTo>
                      <a:pt x="2194" y="11703"/>
                    </a:lnTo>
                    <a:lnTo>
                      <a:pt x="1646" y="10240"/>
                    </a:lnTo>
                    <a:lnTo>
                      <a:pt x="1829" y="8777"/>
                    </a:lnTo>
                    <a:lnTo>
                      <a:pt x="3840" y="9875"/>
                    </a:lnTo>
                    <a:lnTo>
                      <a:pt x="4937" y="8229"/>
                    </a:lnTo>
                    <a:lnTo>
                      <a:pt x="7681" y="8777"/>
                    </a:lnTo>
                    <a:lnTo>
                      <a:pt x="9143" y="7132"/>
                    </a:lnTo>
                    <a:lnTo>
                      <a:pt x="10240" y="3474"/>
                    </a:lnTo>
                    <a:lnTo>
                      <a:pt x="12435" y="6217"/>
                    </a:lnTo>
                    <a:lnTo>
                      <a:pt x="16092" y="6217"/>
                    </a:lnTo>
                    <a:lnTo>
                      <a:pt x="16092" y="0"/>
                    </a:lnTo>
                    <a:lnTo>
                      <a:pt x="21761" y="6217"/>
                    </a:lnTo>
                    <a:lnTo>
                      <a:pt x="21761" y="9143"/>
                    </a:lnTo>
                    <a:lnTo>
                      <a:pt x="22675" y="14263"/>
                    </a:lnTo>
                    <a:lnTo>
                      <a:pt x="19018" y="14629"/>
                    </a:lnTo>
                    <a:lnTo>
                      <a:pt x="16092" y="16275"/>
                    </a:lnTo>
                    <a:lnTo>
                      <a:pt x="12435" y="17189"/>
                    </a:lnTo>
                    <a:lnTo>
                      <a:pt x="11155" y="14629"/>
                    </a:lnTo>
                    <a:lnTo>
                      <a:pt x="14263" y="12618"/>
                    </a:lnTo>
                    <a:lnTo>
                      <a:pt x="15909" y="10240"/>
                    </a:lnTo>
                    <a:lnTo>
                      <a:pt x="12801" y="12800"/>
                    </a:lnTo>
                    <a:lnTo>
                      <a:pt x="10240" y="12618"/>
                    </a:lnTo>
                    <a:lnTo>
                      <a:pt x="1646" y="16458"/>
                    </a:lnTo>
                    <a:lnTo>
                      <a:pt x="0" y="14812"/>
                    </a:lnTo>
                    <a:lnTo>
                      <a:pt x="732" y="12252"/>
                    </a:lnTo>
                  </a:path>
                </a:pathLst>
              </a:custGeom>
              <a:grpFill/>
              <a:ln w="4020" cap="flat">
                <a:solidFill>
                  <a:srgbClr val="FFFFFF"/>
                </a:solidFill>
                <a:prstDash val="solid"/>
                <a:miter/>
              </a:ln>
            </p:spPr>
            <p:txBody>
              <a:bodyPr rtlCol="0" anchor="ctr"/>
              <a:lstStyle/>
              <a:p>
                <a:endParaRPr lang="en-GB" sz="1463"/>
              </a:p>
            </p:txBody>
          </p:sp>
          <p:sp>
            <p:nvSpPr>
              <p:cNvPr id="864" name="Freeform: Shape 863">
                <a:extLst>
                  <a:ext uri="{FF2B5EF4-FFF2-40B4-BE49-F238E27FC236}">
                    <a16:creationId xmlns:a16="http://schemas.microsoft.com/office/drawing/2014/main" id="{0D7EF6F2-A3E3-5CF5-CFC3-C31D2EECD5EF}"/>
                  </a:ext>
                </a:extLst>
              </p:cNvPr>
              <p:cNvSpPr/>
              <p:nvPr/>
            </p:nvSpPr>
            <p:spPr>
              <a:xfrm>
                <a:off x="6383016" y="2224695"/>
                <a:ext cx="16823" cy="14629"/>
              </a:xfrm>
              <a:custGeom>
                <a:avLst/>
                <a:gdLst>
                  <a:gd name="connsiteX0" fmla="*/ 10058 w 16823"/>
                  <a:gd name="connsiteY0" fmla="*/ 183 h 14629"/>
                  <a:gd name="connsiteX1" fmla="*/ 8412 w 16823"/>
                  <a:gd name="connsiteY1" fmla="*/ 4937 h 14629"/>
                  <a:gd name="connsiteX2" fmla="*/ 6400 w 16823"/>
                  <a:gd name="connsiteY2" fmla="*/ 5120 h 14629"/>
                  <a:gd name="connsiteX3" fmla="*/ 6217 w 16823"/>
                  <a:gd name="connsiteY3" fmla="*/ 6766 h 14629"/>
                  <a:gd name="connsiteX4" fmla="*/ 732 w 16823"/>
                  <a:gd name="connsiteY4" fmla="*/ 8777 h 14629"/>
                  <a:gd name="connsiteX5" fmla="*/ 0 w 16823"/>
                  <a:gd name="connsiteY5" fmla="*/ 12618 h 14629"/>
                  <a:gd name="connsiteX6" fmla="*/ 1097 w 16823"/>
                  <a:gd name="connsiteY6" fmla="*/ 14446 h 14629"/>
                  <a:gd name="connsiteX7" fmla="*/ 3840 w 16823"/>
                  <a:gd name="connsiteY7" fmla="*/ 14629 h 14629"/>
                  <a:gd name="connsiteX8" fmla="*/ 6949 w 16823"/>
                  <a:gd name="connsiteY8" fmla="*/ 13715 h 14629"/>
                  <a:gd name="connsiteX9" fmla="*/ 11704 w 16823"/>
                  <a:gd name="connsiteY9" fmla="*/ 11520 h 14629"/>
                  <a:gd name="connsiteX10" fmla="*/ 14446 w 16823"/>
                  <a:gd name="connsiteY10" fmla="*/ 7132 h 14629"/>
                  <a:gd name="connsiteX11" fmla="*/ 15360 w 16823"/>
                  <a:gd name="connsiteY11" fmla="*/ 3657 h 14629"/>
                  <a:gd name="connsiteX12" fmla="*/ 16824 w 16823"/>
                  <a:gd name="connsiteY12" fmla="*/ 1646 h 14629"/>
                  <a:gd name="connsiteX13" fmla="*/ 12618 w 16823"/>
                  <a:gd name="connsiteY13" fmla="*/ 0 h 14629"/>
                  <a:gd name="connsiteX14" fmla="*/ 10058 w 16823"/>
                  <a:gd name="connsiteY14" fmla="*/ 183 h 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823" h="14629">
                    <a:moveTo>
                      <a:pt x="10058" y="183"/>
                    </a:moveTo>
                    <a:lnTo>
                      <a:pt x="8412" y="4937"/>
                    </a:lnTo>
                    <a:lnTo>
                      <a:pt x="6400" y="5120"/>
                    </a:lnTo>
                    <a:lnTo>
                      <a:pt x="6217" y="6766"/>
                    </a:lnTo>
                    <a:lnTo>
                      <a:pt x="732" y="8777"/>
                    </a:lnTo>
                    <a:lnTo>
                      <a:pt x="0" y="12618"/>
                    </a:lnTo>
                    <a:lnTo>
                      <a:pt x="1097" y="14446"/>
                    </a:lnTo>
                    <a:lnTo>
                      <a:pt x="3840" y="14629"/>
                    </a:lnTo>
                    <a:lnTo>
                      <a:pt x="6949" y="13715"/>
                    </a:lnTo>
                    <a:lnTo>
                      <a:pt x="11704" y="11520"/>
                    </a:lnTo>
                    <a:lnTo>
                      <a:pt x="14446" y="7132"/>
                    </a:lnTo>
                    <a:lnTo>
                      <a:pt x="15360" y="3657"/>
                    </a:lnTo>
                    <a:lnTo>
                      <a:pt x="16824" y="1646"/>
                    </a:lnTo>
                    <a:lnTo>
                      <a:pt x="12618" y="0"/>
                    </a:lnTo>
                    <a:lnTo>
                      <a:pt x="10058" y="183"/>
                    </a:lnTo>
                    <a:close/>
                  </a:path>
                </a:pathLst>
              </a:custGeom>
              <a:grpFill/>
              <a:ln w="18272" cap="flat">
                <a:noFill/>
                <a:prstDash val="solid"/>
                <a:miter/>
              </a:ln>
            </p:spPr>
            <p:txBody>
              <a:bodyPr rtlCol="0" anchor="ctr"/>
              <a:lstStyle/>
              <a:p>
                <a:endParaRPr lang="en-GB" sz="1463"/>
              </a:p>
            </p:txBody>
          </p:sp>
          <p:sp>
            <p:nvSpPr>
              <p:cNvPr id="865" name="Freeform: Shape 864">
                <a:extLst>
                  <a:ext uri="{FF2B5EF4-FFF2-40B4-BE49-F238E27FC236}">
                    <a16:creationId xmlns:a16="http://schemas.microsoft.com/office/drawing/2014/main" id="{EC12F5CF-6180-B99B-F080-3745203C9346}"/>
                  </a:ext>
                </a:extLst>
              </p:cNvPr>
              <p:cNvSpPr/>
              <p:nvPr/>
            </p:nvSpPr>
            <p:spPr>
              <a:xfrm>
                <a:off x="6383016" y="2224695"/>
                <a:ext cx="16823" cy="14629"/>
              </a:xfrm>
              <a:custGeom>
                <a:avLst/>
                <a:gdLst>
                  <a:gd name="connsiteX0" fmla="*/ 6400 w 16823"/>
                  <a:gd name="connsiteY0" fmla="*/ 5120 h 14629"/>
                  <a:gd name="connsiteX1" fmla="*/ 8412 w 16823"/>
                  <a:gd name="connsiteY1" fmla="*/ 4937 h 14629"/>
                  <a:gd name="connsiteX2" fmla="*/ 10058 w 16823"/>
                  <a:gd name="connsiteY2" fmla="*/ 183 h 14629"/>
                  <a:gd name="connsiteX3" fmla="*/ 12618 w 16823"/>
                  <a:gd name="connsiteY3" fmla="*/ 0 h 14629"/>
                  <a:gd name="connsiteX4" fmla="*/ 16824 w 16823"/>
                  <a:gd name="connsiteY4" fmla="*/ 1646 h 14629"/>
                  <a:gd name="connsiteX5" fmla="*/ 15360 w 16823"/>
                  <a:gd name="connsiteY5" fmla="*/ 3657 h 14629"/>
                  <a:gd name="connsiteX6" fmla="*/ 14446 w 16823"/>
                  <a:gd name="connsiteY6" fmla="*/ 7132 h 14629"/>
                  <a:gd name="connsiteX7" fmla="*/ 11704 w 16823"/>
                  <a:gd name="connsiteY7" fmla="*/ 11338 h 14629"/>
                  <a:gd name="connsiteX8" fmla="*/ 6949 w 16823"/>
                  <a:gd name="connsiteY8" fmla="*/ 13715 h 14629"/>
                  <a:gd name="connsiteX9" fmla="*/ 3840 w 16823"/>
                  <a:gd name="connsiteY9" fmla="*/ 14629 h 14629"/>
                  <a:gd name="connsiteX10" fmla="*/ 1097 w 16823"/>
                  <a:gd name="connsiteY10" fmla="*/ 14446 h 14629"/>
                  <a:gd name="connsiteX11" fmla="*/ 0 w 16823"/>
                  <a:gd name="connsiteY11" fmla="*/ 12618 h 14629"/>
                  <a:gd name="connsiteX12" fmla="*/ 732 w 16823"/>
                  <a:gd name="connsiteY12" fmla="*/ 8777 h 14629"/>
                  <a:gd name="connsiteX13" fmla="*/ 6217 w 16823"/>
                  <a:gd name="connsiteY13" fmla="*/ 6766 h 14629"/>
                  <a:gd name="connsiteX14" fmla="*/ 6400 w 16823"/>
                  <a:gd name="connsiteY14" fmla="*/ 5120 h 1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823" h="14629">
                    <a:moveTo>
                      <a:pt x="6400" y="5120"/>
                    </a:moveTo>
                    <a:lnTo>
                      <a:pt x="8412" y="4937"/>
                    </a:lnTo>
                    <a:lnTo>
                      <a:pt x="10058" y="183"/>
                    </a:lnTo>
                    <a:lnTo>
                      <a:pt x="12618" y="0"/>
                    </a:lnTo>
                    <a:lnTo>
                      <a:pt x="16824" y="1646"/>
                    </a:lnTo>
                    <a:lnTo>
                      <a:pt x="15360" y="3657"/>
                    </a:lnTo>
                    <a:lnTo>
                      <a:pt x="14446" y="7132"/>
                    </a:lnTo>
                    <a:lnTo>
                      <a:pt x="11704" y="11338"/>
                    </a:lnTo>
                    <a:lnTo>
                      <a:pt x="6949" y="13715"/>
                    </a:lnTo>
                    <a:lnTo>
                      <a:pt x="3840" y="14629"/>
                    </a:lnTo>
                    <a:lnTo>
                      <a:pt x="1097" y="14446"/>
                    </a:lnTo>
                    <a:lnTo>
                      <a:pt x="0" y="12618"/>
                    </a:lnTo>
                    <a:lnTo>
                      <a:pt x="732" y="8777"/>
                    </a:lnTo>
                    <a:lnTo>
                      <a:pt x="6217" y="6766"/>
                    </a:lnTo>
                    <a:lnTo>
                      <a:pt x="6400" y="5120"/>
                    </a:lnTo>
                  </a:path>
                </a:pathLst>
              </a:custGeom>
              <a:grpFill/>
              <a:ln w="4020" cap="flat">
                <a:solidFill>
                  <a:srgbClr val="FFFFFF"/>
                </a:solidFill>
                <a:prstDash val="solid"/>
                <a:miter/>
              </a:ln>
            </p:spPr>
            <p:txBody>
              <a:bodyPr rtlCol="0" anchor="ctr"/>
              <a:lstStyle/>
              <a:p>
                <a:endParaRPr lang="en-GB" sz="1463"/>
              </a:p>
            </p:txBody>
          </p:sp>
          <p:sp>
            <p:nvSpPr>
              <p:cNvPr id="866" name="Freeform: Shape 865">
                <a:extLst>
                  <a:ext uri="{FF2B5EF4-FFF2-40B4-BE49-F238E27FC236}">
                    <a16:creationId xmlns:a16="http://schemas.microsoft.com/office/drawing/2014/main" id="{40240429-9A3A-DB22-9EBC-79D887F9F60D}"/>
                  </a:ext>
                </a:extLst>
              </p:cNvPr>
              <p:cNvSpPr/>
              <p:nvPr/>
            </p:nvSpPr>
            <p:spPr>
              <a:xfrm>
                <a:off x="6362535" y="2286503"/>
                <a:ext cx="15360" cy="10240"/>
              </a:xfrm>
              <a:custGeom>
                <a:avLst/>
                <a:gdLst>
                  <a:gd name="connsiteX0" fmla="*/ 9692 w 15360"/>
                  <a:gd name="connsiteY0" fmla="*/ 2743 h 10240"/>
                  <a:gd name="connsiteX1" fmla="*/ 6766 w 15360"/>
                  <a:gd name="connsiteY1" fmla="*/ 2743 h 10240"/>
                  <a:gd name="connsiteX2" fmla="*/ 2743 w 15360"/>
                  <a:gd name="connsiteY2" fmla="*/ 1829 h 10240"/>
                  <a:gd name="connsiteX3" fmla="*/ 4389 w 15360"/>
                  <a:gd name="connsiteY3" fmla="*/ 4937 h 10240"/>
                  <a:gd name="connsiteX4" fmla="*/ 5303 w 15360"/>
                  <a:gd name="connsiteY4" fmla="*/ 5120 h 10240"/>
                  <a:gd name="connsiteX5" fmla="*/ 5669 w 15360"/>
                  <a:gd name="connsiteY5" fmla="*/ 6034 h 10240"/>
                  <a:gd name="connsiteX6" fmla="*/ 2743 w 15360"/>
                  <a:gd name="connsiteY6" fmla="*/ 6217 h 10240"/>
                  <a:gd name="connsiteX7" fmla="*/ 0 w 15360"/>
                  <a:gd name="connsiteY7" fmla="*/ 9143 h 10240"/>
                  <a:gd name="connsiteX8" fmla="*/ 2194 w 15360"/>
                  <a:gd name="connsiteY8" fmla="*/ 10240 h 10240"/>
                  <a:gd name="connsiteX9" fmla="*/ 4755 w 15360"/>
                  <a:gd name="connsiteY9" fmla="*/ 9875 h 10240"/>
                  <a:gd name="connsiteX10" fmla="*/ 8960 w 15360"/>
                  <a:gd name="connsiteY10" fmla="*/ 8046 h 10240"/>
                  <a:gd name="connsiteX11" fmla="*/ 11154 w 15360"/>
                  <a:gd name="connsiteY11" fmla="*/ 5486 h 10240"/>
                  <a:gd name="connsiteX12" fmla="*/ 14446 w 15360"/>
                  <a:gd name="connsiteY12" fmla="*/ 4572 h 10240"/>
                  <a:gd name="connsiteX13" fmla="*/ 15360 w 15360"/>
                  <a:gd name="connsiteY13" fmla="*/ 2194 h 10240"/>
                  <a:gd name="connsiteX14" fmla="*/ 14263 w 15360"/>
                  <a:gd name="connsiteY14" fmla="*/ 0 h 10240"/>
                  <a:gd name="connsiteX15" fmla="*/ 9692 w 15360"/>
                  <a:gd name="connsiteY15" fmla="*/ 2743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0" h="10240">
                    <a:moveTo>
                      <a:pt x="9692" y="2743"/>
                    </a:moveTo>
                    <a:lnTo>
                      <a:pt x="6766" y="2743"/>
                    </a:lnTo>
                    <a:lnTo>
                      <a:pt x="2743" y="1829"/>
                    </a:lnTo>
                    <a:lnTo>
                      <a:pt x="4389" y="4937"/>
                    </a:lnTo>
                    <a:lnTo>
                      <a:pt x="5303" y="5120"/>
                    </a:lnTo>
                    <a:lnTo>
                      <a:pt x="5669" y="6034"/>
                    </a:lnTo>
                    <a:lnTo>
                      <a:pt x="2743" y="6217"/>
                    </a:lnTo>
                    <a:lnTo>
                      <a:pt x="0" y="9143"/>
                    </a:lnTo>
                    <a:lnTo>
                      <a:pt x="2194" y="10240"/>
                    </a:lnTo>
                    <a:lnTo>
                      <a:pt x="4755" y="9875"/>
                    </a:lnTo>
                    <a:lnTo>
                      <a:pt x="8960" y="8046"/>
                    </a:lnTo>
                    <a:lnTo>
                      <a:pt x="11154" y="5486"/>
                    </a:lnTo>
                    <a:lnTo>
                      <a:pt x="14446" y="4572"/>
                    </a:lnTo>
                    <a:lnTo>
                      <a:pt x="15360" y="2194"/>
                    </a:lnTo>
                    <a:lnTo>
                      <a:pt x="14263" y="0"/>
                    </a:lnTo>
                    <a:lnTo>
                      <a:pt x="9692" y="2743"/>
                    </a:lnTo>
                    <a:close/>
                  </a:path>
                </a:pathLst>
              </a:custGeom>
              <a:grpFill/>
              <a:ln w="18272" cap="flat">
                <a:noFill/>
                <a:prstDash val="solid"/>
                <a:miter/>
              </a:ln>
            </p:spPr>
            <p:txBody>
              <a:bodyPr rtlCol="0" anchor="ctr"/>
              <a:lstStyle/>
              <a:p>
                <a:endParaRPr lang="en-GB" sz="1463"/>
              </a:p>
            </p:txBody>
          </p:sp>
          <p:sp>
            <p:nvSpPr>
              <p:cNvPr id="867" name="Freeform: Shape 866">
                <a:extLst>
                  <a:ext uri="{FF2B5EF4-FFF2-40B4-BE49-F238E27FC236}">
                    <a16:creationId xmlns:a16="http://schemas.microsoft.com/office/drawing/2014/main" id="{FEFF7B3D-A949-960E-D64F-74E3762BE24B}"/>
                  </a:ext>
                </a:extLst>
              </p:cNvPr>
              <p:cNvSpPr/>
              <p:nvPr/>
            </p:nvSpPr>
            <p:spPr>
              <a:xfrm>
                <a:off x="6362535" y="2286503"/>
                <a:ext cx="15360" cy="10240"/>
              </a:xfrm>
              <a:custGeom>
                <a:avLst/>
                <a:gdLst>
                  <a:gd name="connsiteX0" fmla="*/ 5303 w 15360"/>
                  <a:gd name="connsiteY0" fmla="*/ 5120 h 10240"/>
                  <a:gd name="connsiteX1" fmla="*/ 4389 w 15360"/>
                  <a:gd name="connsiteY1" fmla="*/ 4937 h 10240"/>
                  <a:gd name="connsiteX2" fmla="*/ 2743 w 15360"/>
                  <a:gd name="connsiteY2" fmla="*/ 1829 h 10240"/>
                  <a:gd name="connsiteX3" fmla="*/ 6766 w 15360"/>
                  <a:gd name="connsiteY3" fmla="*/ 2743 h 10240"/>
                  <a:gd name="connsiteX4" fmla="*/ 9692 w 15360"/>
                  <a:gd name="connsiteY4" fmla="*/ 2743 h 10240"/>
                  <a:gd name="connsiteX5" fmla="*/ 14263 w 15360"/>
                  <a:gd name="connsiteY5" fmla="*/ 0 h 10240"/>
                  <a:gd name="connsiteX6" fmla="*/ 15360 w 15360"/>
                  <a:gd name="connsiteY6" fmla="*/ 2194 h 10240"/>
                  <a:gd name="connsiteX7" fmla="*/ 14446 w 15360"/>
                  <a:gd name="connsiteY7" fmla="*/ 4572 h 10240"/>
                  <a:gd name="connsiteX8" fmla="*/ 11154 w 15360"/>
                  <a:gd name="connsiteY8" fmla="*/ 5486 h 10240"/>
                  <a:gd name="connsiteX9" fmla="*/ 8960 w 15360"/>
                  <a:gd name="connsiteY9" fmla="*/ 8046 h 10240"/>
                  <a:gd name="connsiteX10" fmla="*/ 4755 w 15360"/>
                  <a:gd name="connsiteY10" fmla="*/ 9875 h 10240"/>
                  <a:gd name="connsiteX11" fmla="*/ 2194 w 15360"/>
                  <a:gd name="connsiteY11" fmla="*/ 10240 h 10240"/>
                  <a:gd name="connsiteX12" fmla="*/ 0 w 15360"/>
                  <a:gd name="connsiteY12" fmla="*/ 9143 h 10240"/>
                  <a:gd name="connsiteX13" fmla="*/ 2743 w 15360"/>
                  <a:gd name="connsiteY13" fmla="*/ 6217 h 10240"/>
                  <a:gd name="connsiteX14" fmla="*/ 5486 w 15360"/>
                  <a:gd name="connsiteY14" fmla="*/ 6034 h 10240"/>
                  <a:gd name="connsiteX15" fmla="*/ 5303 w 15360"/>
                  <a:gd name="connsiteY15" fmla="*/ 5120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0" h="10240">
                    <a:moveTo>
                      <a:pt x="5303" y="5120"/>
                    </a:moveTo>
                    <a:lnTo>
                      <a:pt x="4389" y="4937"/>
                    </a:lnTo>
                    <a:lnTo>
                      <a:pt x="2743" y="1829"/>
                    </a:lnTo>
                    <a:lnTo>
                      <a:pt x="6766" y="2743"/>
                    </a:lnTo>
                    <a:lnTo>
                      <a:pt x="9692" y="2743"/>
                    </a:lnTo>
                    <a:lnTo>
                      <a:pt x="14263" y="0"/>
                    </a:lnTo>
                    <a:lnTo>
                      <a:pt x="15360" y="2194"/>
                    </a:lnTo>
                    <a:lnTo>
                      <a:pt x="14446" y="4572"/>
                    </a:lnTo>
                    <a:lnTo>
                      <a:pt x="11154" y="5486"/>
                    </a:lnTo>
                    <a:lnTo>
                      <a:pt x="8960" y="8046"/>
                    </a:lnTo>
                    <a:lnTo>
                      <a:pt x="4755" y="9875"/>
                    </a:lnTo>
                    <a:lnTo>
                      <a:pt x="2194" y="10240"/>
                    </a:lnTo>
                    <a:lnTo>
                      <a:pt x="0" y="9143"/>
                    </a:lnTo>
                    <a:lnTo>
                      <a:pt x="2743" y="6217"/>
                    </a:lnTo>
                    <a:lnTo>
                      <a:pt x="5486" y="6034"/>
                    </a:lnTo>
                    <a:lnTo>
                      <a:pt x="5303" y="5120"/>
                    </a:lnTo>
                  </a:path>
                </a:pathLst>
              </a:custGeom>
              <a:grpFill/>
              <a:ln w="4020" cap="flat">
                <a:solidFill>
                  <a:srgbClr val="FFFFFF"/>
                </a:solidFill>
                <a:prstDash val="solid"/>
                <a:miter/>
              </a:ln>
            </p:spPr>
            <p:txBody>
              <a:bodyPr rtlCol="0" anchor="ctr"/>
              <a:lstStyle/>
              <a:p>
                <a:endParaRPr lang="en-GB" sz="1463"/>
              </a:p>
            </p:txBody>
          </p:sp>
          <p:sp>
            <p:nvSpPr>
              <p:cNvPr id="868" name="Freeform: Shape 867">
                <a:extLst>
                  <a:ext uri="{FF2B5EF4-FFF2-40B4-BE49-F238E27FC236}">
                    <a16:creationId xmlns:a16="http://schemas.microsoft.com/office/drawing/2014/main" id="{468FA701-0F44-7BEA-13EA-43ADEEC6631A}"/>
                  </a:ext>
                </a:extLst>
              </p:cNvPr>
              <p:cNvSpPr/>
              <p:nvPr/>
            </p:nvSpPr>
            <p:spPr>
              <a:xfrm>
                <a:off x="6415200" y="2212991"/>
                <a:ext cx="29989" cy="23772"/>
              </a:xfrm>
              <a:custGeom>
                <a:avLst/>
                <a:gdLst>
                  <a:gd name="connsiteX0" fmla="*/ 4023 w 29989"/>
                  <a:gd name="connsiteY0" fmla="*/ 16823 h 23772"/>
                  <a:gd name="connsiteX1" fmla="*/ 732 w 29989"/>
                  <a:gd name="connsiteY1" fmla="*/ 15361 h 23772"/>
                  <a:gd name="connsiteX2" fmla="*/ 4023 w 29989"/>
                  <a:gd name="connsiteY2" fmla="*/ 15543 h 23772"/>
                  <a:gd name="connsiteX3" fmla="*/ 5120 w 29989"/>
                  <a:gd name="connsiteY3" fmla="*/ 14263 h 23772"/>
                  <a:gd name="connsiteX4" fmla="*/ 5669 w 29989"/>
                  <a:gd name="connsiteY4" fmla="*/ 12618 h 23772"/>
                  <a:gd name="connsiteX5" fmla="*/ 2560 w 29989"/>
                  <a:gd name="connsiteY5" fmla="*/ 11886 h 23772"/>
                  <a:gd name="connsiteX6" fmla="*/ 5303 w 29989"/>
                  <a:gd name="connsiteY6" fmla="*/ 11155 h 23772"/>
                  <a:gd name="connsiteX7" fmla="*/ 3657 w 29989"/>
                  <a:gd name="connsiteY7" fmla="*/ 9875 h 23772"/>
                  <a:gd name="connsiteX8" fmla="*/ 7314 w 29989"/>
                  <a:gd name="connsiteY8" fmla="*/ 7680 h 23772"/>
                  <a:gd name="connsiteX9" fmla="*/ 10606 w 29989"/>
                  <a:gd name="connsiteY9" fmla="*/ 9143 h 23772"/>
                  <a:gd name="connsiteX10" fmla="*/ 13532 w 29989"/>
                  <a:gd name="connsiteY10" fmla="*/ 6766 h 23772"/>
                  <a:gd name="connsiteX11" fmla="*/ 10972 w 29989"/>
                  <a:gd name="connsiteY11" fmla="*/ 4754 h 23772"/>
                  <a:gd name="connsiteX12" fmla="*/ 13532 w 29989"/>
                  <a:gd name="connsiteY12" fmla="*/ 4023 h 23772"/>
                  <a:gd name="connsiteX13" fmla="*/ 17006 w 29989"/>
                  <a:gd name="connsiteY13" fmla="*/ 5120 h 23772"/>
                  <a:gd name="connsiteX14" fmla="*/ 18835 w 29989"/>
                  <a:gd name="connsiteY14" fmla="*/ 3657 h 23772"/>
                  <a:gd name="connsiteX15" fmla="*/ 16823 w 29989"/>
                  <a:gd name="connsiteY15" fmla="*/ 0 h 23772"/>
                  <a:gd name="connsiteX16" fmla="*/ 19932 w 29989"/>
                  <a:gd name="connsiteY16" fmla="*/ 2743 h 23772"/>
                  <a:gd name="connsiteX17" fmla="*/ 20481 w 29989"/>
                  <a:gd name="connsiteY17" fmla="*/ 183 h 23772"/>
                  <a:gd name="connsiteX18" fmla="*/ 23772 w 29989"/>
                  <a:gd name="connsiteY18" fmla="*/ 0 h 23772"/>
                  <a:gd name="connsiteX19" fmla="*/ 26515 w 29989"/>
                  <a:gd name="connsiteY19" fmla="*/ 4023 h 23772"/>
                  <a:gd name="connsiteX20" fmla="*/ 28527 w 29989"/>
                  <a:gd name="connsiteY20" fmla="*/ 5486 h 23772"/>
                  <a:gd name="connsiteX21" fmla="*/ 29989 w 29989"/>
                  <a:gd name="connsiteY21" fmla="*/ 9326 h 23772"/>
                  <a:gd name="connsiteX22" fmla="*/ 27430 w 29989"/>
                  <a:gd name="connsiteY22" fmla="*/ 12252 h 23772"/>
                  <a:gd name="connsiteX23" fmla="*/ 27430 w 29989"/>
                  <a:gd name="connsiteY23" fmla="*/ 18286 h 23772"/>
                  <a:gd name="connsiteX24" fmla="*/ 19567 w 29989"/>
                  <a:gd name="connsiteY24" fmla="*/ 18835 h 23772"/>
                  <a:gd name="connsiteX25" fmla="*/ 19383 w 29989"/>
                  <a:gd name="connsiteY25" fmla="*/ 17006 h 23772"/>
                  <a:gd name="connsiteX26" fmla="*/ 15909 w 29989"/>
                  <a:gd name="connsiteY26" fmla="*/ 17555 h 23772"/>
                  <a:gd name="connsiteX27" fmla="*/ 13166 w 29989"/>
                  <a:gd name="connsiteY27" fmla="*/ 21761 h 23772"/>
                  <a:gd name="connsiteX28" fmla="*/ 5303 w 29989"/>
                  <a:gd name="connsiteY28" fmla="*/ 22492 h 23772"/>
                  <a:gd name="connsiteX29" fmla="*/ 2011 w 29989"/>
                  <a:gd name="connsiteY29" fmla="*/ 23772 h 23772"/>
                  <a:gd name="connsiteX30" fmla="*/ 0 w 29989"/>
                  <a:gd name="connsiteY30" fmla="*/ 21761 h 23772"/>
                  <a:gd name="connsiteX31" fmla="*/ 4755 w 29989"/>
                  <a:gd name="connsiteY31" fmla="*/ 19383 h 23772"/>
                  <a:gd name="connsiteX32" fmla="*/ 6217 w 29989"/>
                  <a:gd name="connsiteY32" fmla="*/ 17738 h 23772"/>
                  <a:gd name="connsiteX33" fmla="*/ 4023 w 29989"/>
                  <a:gd name="connsiteY33" fmla="*/ 16823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989" h="23772">
                    <a:moveTo>
                      <a:pt x="4023" y="16823"/>
                    </a:moveTo>
                    <a:lnTo>
                      <a:pt x="732" y="15361"/>
                    </a:lnTo>
                    <a:lnTo>
                      <a:pt x="4023" y="15543"/>
                    </a:lnTo>
                    <a:lnTo>
                      <a:pt x="5120" y="14263"/>
                    </a:lnTo>
                    <a:lnTo>
                      <a:pt x="5669" y="12618"/>
                    </a:lnTo>
                    <a:lnTo>
                      <a:pt x="2560" y="11886"/>
                    </a:lnTo>
                    <a:lnTo>
                      <a:pt x="5303" y="11155"/>
                    </a:lnTo>
                    <a:lnTo>
                      <a:pt x="3657" y="9875"/>
                    </a:lnTo>
                    <a:lnTo>
                      <a:pt x="7314" y="7680"/>
                    </a:lnTo>
                    <a:lnTo>
                      <a:pt x="10606" y="9143"/>
                    </a:lnTo>
                    <a:lnTo>
                      <a:pt x="13532" y="6766"/>
                    </a:lnTo>
                    <a:lnTo>
                      <a:pt x="10972" y="4754"/>
                    </a:lnTo>
                    <a:lnTo>
                      <a:pt x="13532" y="4023"/>
                    </a:lnTo>
                    <a:lnTo>
                      <a:pt x="17006" y="5120"/>
                    </a:lnTo>
                    <a:lnTo>
                      <a:pt x="18835" y="3657"/>
                    </a:lnTo>
                    <a:lnTo>
                      <a:pt x="16823" y="0"/>
                    </a:lnTo>
                    <a:lnTo>
                      <a:pt x="19932" y="2743"/>
                    </a:lnTo>
                    <a:lnTo>
                      <a:pt x="20481" y="183"/>
                    </a:lnTo>
                    <a:lnTo>
                      <a:pt x="23772" y="0"/>
                    </a:lnTo>
                    <a:lnTo>
                      <a:pt x="26515" y="4023"/>
                    </a:lnTo>
                    <a:lnTo>
                      <a:pt x="28527" y="5486"/>
                    </a:lnTo>
                    <a:lnTo>
                      <a:pt x="29989" y="9326"/>
                    </a:lnTo>
                    <a:lnTo>
                      <a:pt x="27430" y="12252"/>
                    </a:lnTo>
                    <a:lnTo>
                      <a:pt x="27430" y="18286"/>
                    </a:lnTo>
                    <a:lnTo>
                      <a:pt x="19567" y="18835"/>
                    </a:lnTo>
                    <a:lnTo>
                      <a:pt x="19383" y="17006"/>
                    </a:lnTo>
                    <a:lnTo>
                      <a:pt x="15909" y="17555"/>
                    </a:lnTo>
                    <a:lnTo>
                      <a:pt x="13166" y="21761"/>
                    </a:lnTo>
                    <a:lnTo>
                      <a:pt x="5303" y="22492"/>
                    </a:lnTo>
                    <a:lnTo>
                      <a:pt x="2011" y="23772"/>
                    </a:lnTo>
                    <a:lnTo>
                      <a:pt x="0" y="21761"/>
                    </a:lnTo>
                    <a:lnTo>
                      <a:pt x="4755" y="19383"/>
                    </a:lnTo>
                    <a:lnTo>
                      <a:pt x="6217" y="17738"/>
                    </a:lnTo>
                    <a:lnTo>
                      <a:pt x="4023" y="16823"/>
                    </a:lnTo>
                    <a:close/>
                  </a:path>
                </a:pathLst>
              </a:custGeom>
              <a:grpFill/>
              <a:ln w="18272" cap="flat">
                <a:noFill/>
                <a:prstDash val="solid"/>
                <a:miter/>
              </a:ln>
            </p:spPr>
            <p:txBody>
              <a:bodyPr rtlCol="0" anchor="ctr"/>
              <a:lstStyle/>
              <a:p>
                <a:endParaRPr lang="en-GB" sz="1463"/>
              </a:p>
            </p:txBody>
          </p:sp>
          <p:sp>
            <p:nvSpPr>
              <p:cNvPr id="869" name="Freeform: Shape 868">
                <a:extLst>
                  <a:ext uri="{FF2B5EF4-FFF2-40B4-BE49-F238E27FC236}">
                    <a16:creationId xmlns:a16="http://schemas.microsoft.com/office/drawing/2014/main" id="{79891DBD-B6D1-8487-E97A-84B863DF0EC0}"/>
                  </a:ext>
                </a:extLst>
              </p:cNvPr>
              <p:cNvSpPr/>
              <p:nvPr/>
            </p:nvSpPr>
            <p:spPr>
              <a:xfrm>
                <a:off x="6415200" y="2212991"/>
                <a:ext cx="29989" cy="23772"/>
              </a:xfrm>
              <a:custGeom>
                <a:avLst/>
                <a:gdLst>
                  <a:gd name="connsiteX0" fmla="*/ 4023 w 29989"/>
                  <a:gd name="connsiteY0" fmla="*/ 16823 h 23772"/>
                  <a:gd name="connsiteX1" fmla="*/ 732 w 29989"/>
                  <a:gd name="connsiteY1" fmla="*/ 15361 h 23772"/>
                  <a:gd name="connsiteX2" fmla="*/ 4023 w 29989"/>
                  <a:gd name="connsiteY2" fmla="*/ 15543 h 23772"/>
                  <a:gd name="connsiteX3" fmla="*/ 5120 w 29989"/>
                  <a:gd name="connsiteY3" fmla="*/ 14263 h 23772"/>
                  <a:gd name="connsiteX4" fmla="*/ 5669 w 29989"/>
                  <a:gd name="connsiteY4" fmla="*/ 12618 h 23772"/>
                  <a:gd name="connsiteX5" fmla="*/ 2560 w 29989"/>
                  <a:gd name="connsiteY5" fmla="*/ 11886 h 23772"/>
                  <a:gd name="connsiteX6" fmla="*/ 5303 w 29989"/>
                  <a:gd name="connsiteY6" fmla="*/ 11155 h 23772"/>
                  <a:gd name="connsiteX7" fmla="*/ 3657 w 29989"/>
                  <a:gd name="connsiteY7" fmla="*/ 9875 h 23772"/>
                  <a:gd name="connsiteX8" fmla="*/ 7314 w 29989"/>
                  <a:gd name="connsiteY8" fmla="*/ 7680 h 23772"/>
                  <a:gd name="connsiteX9" fmla="*/ 10606 w 29989"/>
                  <a:gd name="connsiteY9" fmla="*/ 9143 h 23772"/>
                  <a:gd name="connsiteX10" fmla="*/ 13532 w 29989"/>
                  <a:gd name="connsiteY10" fmla="*/ 6766 h 23772"/>
                  <a:gd name="connsiteX11" fmla="*/ 10972 w 29989"/>
                  <a:gd name="connsiteY11" fmla="*/ 4754 h 23772"/>
                  <a:gd name="connsiteX12" fmla="*/ 13532 w 29989"/>
                  <a:gd name="connsiteY12" fmla="*/ 4023 h 23772"/>
                  <a:gd name="connsiteX13" fmla="*/ 17006 w 29989"/>
                  <a:gd name="connsiteY13" fmla="*/ 5120 h 23772"/>
                  <a:gd name="connsiteX14" fmla="*/ 18835 w 29989"/>
                  <a:gd name="connsiteY14" fmla="*/ 3657 h 23772"/>
                  <a:gd name="connsiteX15" fmla="*/ 16823 w 29989"/>
                  <a:gd name="connsiteY15" fmla="*/ 0 h 23772"/>
                  <a:gd name="connsiteX16" fmla="*/ 19932 w 29989"/>
                  <a:gd name="connsiteY16" fmla="*/ 2743 h 23772"/>
                  <a:gd name="connsiteX17" fmla="*/ 20481 w 29989"/>
                  <a:gd name="connsiteY17" fmla="*/ 183 h 23772"/>
                  <a:gd name="connsiteX18" fmla="*/ 23772 w 29989"/>
                  <a:gd name="connsiteY18" fmla="*/ 0 h 23772"/>
                  <a:gd name="connsiteX19" fmla="*/ 26515 w 29989"/>
                  <a:gd name="connsiteY19" fmla="*/ 4023 h 23772"/>
                  <a:gd name="connsiteX20" fmla="*/ 28527 w 29989"/>
                  <a:gd name="connsiteY20" fmla="*/ 5486 h 23772"/>
                  <a:gd name="connsiteX21" fmla="*/ 29989 w 29989"/>
                  <a:gd name="connsiteY21" fmla="*/ 9326 h 23772"/>
                  <a:gd name="connsiteX22" fmla="*/ 27430 w 29989"/>
                  <a:gd name="connsiteY22" fmla="*/ 12252 h 23772"/>
                  <a:gd name="connsiteX23" fmla="*/ 27430 w 29989"/>
                  <a:gd name="connsiteY23" fmla="*/ 18286 h 23772"/>
                  <a:gd name="connsiteX24" fmla="*/ 19567 w 29989"/>
                  <a:gd name="connsiteY24" fmla="*/ 18835 h 23772"/>
                  <a:gd name="connsiteX25" fmla="*/ 19383 w 29989"/>
                  <a:gd name="connsiteY25" fmla="*/ 17006 h 23772"/>
                  <a:gd name="connsiteX26" fmla="*/ 15909 w 29989"/>
                  <a:gd name="connsiteY26" fmla="*/ 17555 h 23772"/>
                  <a:gd name="connsiteX27" fmla="*/ 13166 w 29989"/>
                  <a:gd name="connsiteY27" fmla="*/ 21761 h 23772"/>
                  <a:gd name="connsiteX28" fmla="*/ 5303 w 29989"/>
                  <a:gd name="connsiteY28" fmla="*/ 22492 h 23772"/>
                  <a:gd name="connsiteX29" fmla="*/ 2011 w 29989"/>
                  <a:gd name="connsiteY29" fmla="*/ 23772 h 23772"/>
                  <a:gd name="connsiteX30" fmla="*/ 0 w 29989"/>
                  <a:gd name="connsiteY30" fmla="*/ 21761 h 23772"/>
                  <a:gd name="connsiteX31" fmla="*/ 4755 w 29989"/>
                  <a:gd name="connsiteY31" fmla="*/ 19383 h 23772"/>
                  <a:gd name="connsiteX32" fmla="*/ 6217 w 29989"/>
                  <a:gd name="connsiteY32" fmla="*/ 17738 h 23772"/>
                  <a:gd name="connsiteX33" fmla="*/ 4023 w 29989"/>
                  <a:gd name="connsiteY33" fmla="*/ 16823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989" h="23772">
                    <a:moveTo>
                      <a:pt x="4023" y="16823"/>
                    </a:moveTo>
                    <a:lnTo>
                      <a:pt x="732" y="15361"/>
                    </a:lnTo>
                    <a:lnTo>
                      <a:pt x="4023" y="15543"/>
                    </a:lnTo>
                    <a:lnTo>
                      <a:pt x="5120" y="14263"/>
                    </a:lnTo>
                    <a:lnTo>
                      <a:pt x="5669" y="12618"/>
                    </a:lnTo>
                    <a:lnTo>
                      <a:pt x="2560" y="11886"/>
                    </a:lnTo>
                    <a:lnTo>
                      <a:pt x="5303" y="11155"/>
                    </a:lnTo>
                    <a:lnTo>
                      <a:pt x="3657" y="9875"/>
                    </a:lnTo>
                    <a:lnTo>
                      <a:pt x="7314" y="7680"/>
                    </a:lnTo>
                    <a:lnTo>
                      <a:pt x="10606" y="9143"/>
                    </a:lnTo>
                    <a:lnTo>
                      <a:pt x="13532" y="6766"/>
                    </a:lnTo>
                    <a:lnTo>
                      <a:pt x="10972" y="4754"/>
                    </a:lnTo>
                    <a:lnTo>
                      <a:pt x="13532" y="4023"/>
                    </a:lnTo>
                    <a:lnTo>
                      <a:pt x="17006" y="5120"/>
                    </a:lnTo>
                    <a:lnTo>
                      <a:pt x="18835" y="3657"/>
                    </a:lnTo>
                    <a:lnTo>
                      <a:pt x="16823" y="0"/>
                    </a:lnTo>
                    <a:lnTo>
                      <a:pt x="19932" y="2743"/>
                    </a:lnTo>
                    <a:lnTo>
                      <a:pt x="20481" y="183"/>
                    </a:lnTo>
                    <a:lnTo>
                      <a:pt x="23772" y="0"/>
                    </a:lnTo>
                    <a:lnTo>
                      <a:pt x="26515" y="4023"/>
                    </a:lnTo>
                    <a:lnTo>
                      <a:pt x="28527" y="5486"/>
                    </a:lnTo>
                    <a:lnTo>
                      <a:pt x="29989" y="9326"/>
                    </a:lnTo>
                    <a:lnTo>
                      <a:pt x="27430" y="12252"/>
                    </a:lnTo>
                    <a:lnTo>
                      <a:pt x="27430" y="18286"/>
                    </a:lnTo>
                    <a:lnTo>
                      <a:pt x="19567" y="18835"/>
                    </a:lnTo>
                    <a:lnTo>
                      <a:pt x="19383" y="17006"/>
                    </a:lnTo>
                    <a:lnTo>
                      <a:pt x="15909" y="17555"/>
                    </a:lnTo>
                    <a:lnTo>
                      <a:pt x="13166" y="21761"/>
                    </a:lnTo>
                    <a:lnTo>
                      <a:pt x="5303" y="22492"/>
                    </a:lnTo>
                    <a:lnTo>
                      <a:pt x="2011" y="23772"/>
                    </a:lnTo>
                    <a:lnTo>
                      <a:pt x="0" y="21761"/>
                    </a:lnTo>
                    <a:lnTo>
                      <a:pt x="4755" y="19383"/>
                    </a:lnTo>
                    <a:lnTo>
                      <a:pt x="6217" y="17738"/>
                    </a:lnTo>
                    <a:lnTo>
                      <a:pt x="4023" y="16823"/>
                    </a:lnTo>
                  </a:path>
                </a:pathLst>
              </a:custGeom>
              <a:grpFill/>
              <a:ln w="4020" cap="flat">
                <a:solidFill>
                  <a:srgbClr val="FFFFFF"/>
                </a:solidFill>
                <a:prstDash val="solid"/>
                <a:miter/>
              </a:ln>
            </p:spPr>
            <p:txBody>
              <a:bodyPr rtlCol="0" anchor="ctr"/>
              <a:lstStyle/>
              <a:p>
                <a:endParaRPr lang="en-GB" sz="1463"/>
              </a:p>
            </p:txBody>
          </p:sp>
          <p:sp>
            <p:nvSpPr>
              <p:cNvPr id="870" name="Freeform: Shape 869">
                <a:extLst>
                  <a:ext uri="{FF2B5EF4-FFF2-40B4-BE49-F238E27FC236}">
                    <a16:creationId xmlns:a16="http://schemas.microsoft.com/office/drawing/2014/main" id="{416DC21C-2942-E3AE-D903-0B2D73E8CD1E}"/>
                  </a:ext>
                </a:extLst>
              </p:cNvPr>
              <p:cNvSpPr/>
              <p:nvPr/>
            </p:nvSpPr>
            <p:spPr>
              <a:xfrm>
                <a:off x="6447933" y="2200191"/>
                <a:ext cx="23040" cy="13897"/>
              </a:xfrm>
              <a:custGeom>
                <a:avLst/>
                <a:gdLst>
                  <a:gd name="connsiteX0" fmla="*/ 16823 w 23040"/>
                  <a:gd name="connsiteY0" fmla="*/ 2377 h 13897"/>
                  <a:gd name="connsiteX1" fmla="*/ 15360 w 23040"/>
                  <a:gd name="connsiteY1" fmla="*/ 5486 h 13897"/>
                  <a:gd name="connsiteX2" fmla="*/ 14080 w 23040"/>
                  <a:gd name="connsiteY2" fmla="*/ 5486 h 13897"/>
                  <a:gd name="connsiteX3" fmla="*/ 11886 w 23040"/>
                  <a:gd name="connsiteY3" fmla="*/ 3109 h 13897"/>
                  <a:gd name="connsiteX4" fmla="*/ 10971 w 23040"/>
                  <a:gd name="connsiteY4" fmla="*/ 6400 h 13897"/>
                  <a:gd name="connsiteX5" fmla="*/ 9874 w 23040"/>
                  <a:gd name="connsiteY5" fmla="*/ 7132 h 13897"/>
                  <a:gd name="connsiteX6" fmla="*/ 4206 w 23040"/>
                  <a:gd name="connsiteY6" fmla="*/ 7132 h 13897"/>
                  <a:gd name="connsiteX7" fmla="*/ 4754 w 23040"/>
                  <a:gd name="connsiteY7" fmla="*/ 10240 h 13897"/>
                  <a:gd name="connsiteX8" fmla="*/ 3657 w 23040"/>
                  <a:gd name="connsiteY8" fmla="*/ 11520 h 13897"/>
                  <a:gd name="connsiteX9" fmla="*/ 366 w 23040"/>
                  <a:gd name="connsiteY9" fmla="*/ 11338 h 13897"/>
                  <a:gd name="connsiteX10" fmla="*/ 0 w 23040"/>
                  <a:gd name="connsiteY10" fmla="*/ 12800 h 13897"/>
                  <a:gd name="connsiteX11" fmla="*/ 7314 w 23040"/>
                  <a:gd name="connsiteY11" fmla="*/ 13898 h 13897"/>
                  <a:gd name="connsiteX12" fmla="*/ 18835 w 23040"/>
                  <a:gd name="connsiteY12" fmla="*/ 11155 h 13897"/>
                  <a:gd name="connsiteX13" fmla="*/ 19017 w 23040"/>
                  <a:gd name="connsiteY13" fmla="*/ 8777 h 13897"/>
                  <a:gd name="connsiteX14" fmla="*/ 23040 w 23040"/>
                  <a:gd name="connsiteY14" fmla="*/ 3840 h 13897"/>
                  <a:gd name="connsiteX15" fmla="*/ 21395 w 23040"/>
                  <a:gd name="connsiteY15" fmla="*/ 1463 h 13897"/>
                  <a:gd name="connsiteX16" fmla="*/ 16823 w 23040"/>
                  <a:gd name="connsiteY16" fmla="*/ 0 h 13897"/>
                  <a:gd name="connsiteX17" fmla="*/ 16823 w 23040"/>
                  <a:gd name="connsiteY17" fmla="*/ 2377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40" h="13897">
                    <a:moveTo>
                      <a:pt x="16823" y="2377"/>
                    </a:moveTo>
                    <a:lnTo>
                      <a:pt x="15360" y="5486"/>
                    </a:lnTo>
                    <a:lnTo>
                      <a:pt x="14080" y="5486"/>
                    </a:lnTo>
                    <a:lnTo>
                      <a:pt x="11886" y="3109"/>
                    </a:lnTo>
                    <a:lnTo>
                      <a:pt x="10971" y="6400"/>
                    </a:lnTo>
                    <a:lnTo>
                      <a:pt x="9874" y="7132"/>
                    </a:lnTo>
                    <a:lnTo>
                      <a:pt x="4206" y="7132"/>
                    </a:lnTo>
                    <a:lnTo>
                      <a:pt x="4754" y="10240"/>
                    </a:lnTo>
                    <a:lnTo>
                      <a:pt x="3657" y="11520"/>
                    </a:lnTo>
                    <a:lnTo>
                      <a:pt x="366" y="11338"/>
                    </a:lnTo>
                    <a:lnTo>
                      <a:pt x="0" y="12800"/>
                    </a:lnTo>
                    <a:lnTo>
                      <a:pt x="7314" y="13898"/>
                    </a:lnTo>
                    <a:lnTo>
                      <a:pt x="18835" y="11155"/>
                    </a:lnTo>
                    <a:lnTo>
                      <a:pt x="19017" y="8777"/>
                    </a:lnTo>
                    <a:lnTo>
                      <a:pt x="23040" y="3840"/>
                    </a:lnTo>
                    <a:lnTo>
                      <a:pt x="21395" y="1463"/>
                    </a:lnTo>
                    <a:lnTo>
                      <a:pt x="16823" y="0"/>
                    </a:lnTo>
                    <a:lnTo>
                      <a:pt x="16823" y="2377"/>
                    </a:lnTo>
                    <a:close/>
                  </a:path>
                </a:pathLst>
              </a:custGeom>
              <a:grpFill/>
              <a:ln w="18272" cap="flat">
                <a:noFill/>
                <a:prstDash val="solid"/>
                <a:miter/>
              </a:ln>
            </p:spPr>
            <p:txBody>
              <a:bodyPr rtlCol="0" anchor="ctr"/>
              <a:lstStyle/>
              <a:p>
                <a:endParaRPr lang="en-GB" sz="1463"/>
              </a:p>
            </p:txBody>
          </p:sp>
          <p:sp>
            <p:nvSpPr>
              <p:cNvPr id="871" name="Freeform: Shape 870">
                <a:extLst>
                  <a:ext uri="{FF2B5EF4-FFF2-40B4-BE49-F238E27FC236}">
                    <a16:creationId xmlns:a16="http://schemas.microsoft.com/office/drawing/2014/main" id="{411BA378-61EB-FE1A-6728-E741BD63A67C}"/>
                  </a:ext>
                </a:extLst>
              </p:cNvPr>
              <p:cNvSpPr/>
              <p:nvPr/>
            </p:nvSpPr>
            <p:spPr>
              <a:xfrm>
                <a:off x="6447933" y="2200191"/>
                <a:ext cx="23040" cy="13897"/>
              </a:xfrm>
              <a:custGeom>
                <a:avLst/>
                <a:gdLst>
                  <a:gd name="connsiteX0" fmla="*/ 4206 w 23040"/>
                  <a:gd name="connsiteY0" fmla="*/ 7132 h 13897"/>
                  <a:gd name="connsiteX1" fmla="*/ 9874 w 23040"/>
                  <a:gd name="connsiteY1" fmla="*/ 7132 h 13897"/>
                  <a:gd name="connsiteX2" fmla="*/ 10971 w 23040"/>
                  <a:gd name="connsiteY2" fmla="*/ 6400 h 13897"/>
                  <a:gd name="connsiteX3" fmla="*/ 11886 w 23040"/>
                  <a:gd name="connsiteY3" fmla="*/ 3109 h 13897"/>
                  <a:gd name="connsiteX4" fmla="*/ 14080 w 23040"/>
                  <a:gd name="connsiteY4" fmla="*/ 5486 h 13897"/>
                  <a:gd name="connsiteX5" fmla="*/ 15543 w 23040"/>
                  <a:gd name="connsiteY5" fmla="*/ 5486 h 13897"/>
                  <a:gd name="connsiteX6" fmla="*/ 16823 w 23040"/>
                  <a:gd name="connsiteY6" fmla="*/ 2377 h 13897"/>
                  <a:gd name="connsiteX7" fmla="*/ 16823 w 23040"/>
                  <a:gd name="connsiteY7" fmla="*/ 0 h 13897"/>
                  <a:gd name="connsiteX8" fmla="*/ 21395 w 23040"/>
                  <a:gd name="connsiteY8" fmla="*/ 1463 h 13897"/>
                  <a:gd name="connsiteX9" fmla="*/ 23040 w 23040"/>
                  <a:gd name="connsiteY9" fmla="*/ 3840 h 13897"/>
                  <a:gd name="connsiteX10" fmla="*/ 19017 w 23040"/>
                  <a:gd name="connsiteY10" fmla="*/ 8777 h 13897"/>
                  <a:gd name="connsiteX11" fmla="*/ 18835 w 23040"/>
                  <a:gd name="connsiteY11" fmla="*/ 11155 h 13897"/>
                  <a:gd name="connsiteX12" fmla="*/ 7314 w 23040"/>
                  <a:gd name="connsiteY12" fmla="*/ 13898 h 13897"/>
                  <a:gd name="connsiteX13" fmla="*/ 0 w 23040"/>
                  <a:gd name="connsiteY13" fmla="*/ 12800 h 13897"/>
                  <a:gd name="connsiteX14" fmla="*/ 366 w 23040"/>
                  <a:gd name="connsiteY14" fmla="*/ 11338 h 13897"/>
                  <a:gd name="connsiteX15" fmla="*/ 3657 w 23040"/>
                  <a:gd name="connsiteY15" fmla="*/ 11520 h 13897"/>
                  <a:gd name="connsiteX16" fmla="*/ 4754 w 23040"/>
                  <a:gd name="connsiteY16" fmla="*/ 10240 h 13897"/>
                  <a:gd name="connsiteX17" fmla="*/ 4206 w 23040"/>
                  <a:gd name="connsiteY17" fmla="*/ 7132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040" h="13897">
                    <a:moveTo>
                      <a:pt x="4206" y="7132"/>
                    </a:moveTo>
                    <a:lnTo>
                      <a:pt x="9874" y="7132"/>
                    </a:lnTo>
                    <a:lnTo>
                      <a:pt x="10971" y="6400"/>
                    </a:lnTo>
                    <a:lnTo>
                      <a:pt x="11886" y="3109"/>
                    </a:lnTo>
                    <a:lnTo>
                      <a:pt x="14080" y="5486"/>
                    </a:lnTo>
                    <a:lnTo>
                      <a:pt x="15543" y="5486"/>
                    </a:lnTo>
                    <a:lnTo>
                      <a:pt x="16823" y="2377"/>
                    </a:lnTo>
                    <a:lnTo>
                      <a:pt x="16823" y="0"/>
                    </a:lnTo>
                    <a:lnTo>
                      <a:pt x="21395" y="1463"/>
                    </a:lnTo>
                    <a:lnTo>
                      <a:pt x="23040" y="3840"/>
                    </a:lnTo>
                    <a:lnTo>
                      <a:pt x="19017" y="8777"/>
                    </a:lnTo>
                    <a:lnTo>
                      <a:pt x="18835" y="11155"/>
                    </a:lnTo>
                    <a:lnTo>
                      <a:pt x="7314" y="13898"/>
                    </a:lnTo>
                    <a:lnTo>
                      <a:pt x="0" y="12800"/>
                    </a:lnTo>
                    <a:lnTo>
                      <a:pt x="366" y="11338"/>
                    </a:lnTo>
                    <a:lnTo>
                      <a:pt x="3657" y="11520"/>
                    </a:lnTo>
                    <a:lnTo>
                      <a:pt x="4754" y="10240"/>
                    </a:lnTo>
                    <a:lnTo>
                      <a:pt x="4206" y="7132"/>
                    </a:lnTo>
                  </a:path>
                </a:pathLst>
              </a:custGeom>
              <a:grpFill/>
              <a:ln w="4020" cap="flat">
                <a:solidFill>
                  <a:srgbClr val="FFFFFF"/>
                </a:solidFill>
                <a:prstDash val="solid"/>
                <a:miter/>
              </a:ln>
            </p:spPr>
            <p:txBody>
              <a:bodyPr rtlCol="0" anchor="ctr"/>
              <a:lstStyle/>
              <a:p>
                <a:endParaRPr lang="en-GB" sz="1463"/>
              </a:p>
            </p:txBody>
          </p:sp>
          <p:sp>
            <p:nvSpPr>
              <p:cNvPr id="872" name="Freeform: Shape 871">
                <a:extLst>
                  <a:ext uri="{FF2B5EF4-FFF2-40B4-BE49-F238E27FC236}">
                    <a16:creationId xmlns:a16="http://schemas.microsoft.com/office/drawing/2014/main" id="{1F7441B7-E831-68DC-B503-B4F72F743638}"/>
                  </a:ext>
                </a:extLst>
              </p:cNvPr>
              <p:cNvSpPr/>
              <p:nvPr/>
            </p:nvSpPr>
            <p:spPr>
              <a:xfrm>
                <a:off x="6463476" y="2189768"/>
                <a:ext cx="22309" cy="12800"/>
              </a:xfrm>
              <a:custGeom>
                <a:avLst/>
                <a:gdLst>
                  <a:gd name="connsiteX0" fmla="*/ 0 w 22309"/>
                  <a:gd name="connsiteY0" fmla="*/ 1280 h 12800"/>
                  <a:gd name="connsiteX1" fmla="*/ 1097 w 22309"/>
                  <a:gd name="connsiteY1" fmla="*/ 3474 h 12800"/>
                  <a:gd name="connsiteX2" fmla="*/ 2377 w 22309"/>
                  <a:gd name="connsiteY2" fmla="*/ 4206 h 12800"/>
                  <a:gd name="connsiteX3" fmla="*/ 4389 w 22309"/>
                  <a:gd name="connsiteY3" fmla="*/ 2743 h 12800"/>
                  <a:gd name="connsiteX4" fmla="*/ 5852 w 22309"/>
                  <a:gd name="connsiteY4" fmla="*/ 2743 h 12800"/>
                  <a:gd name="connsiteX5" fmla="*/ 4755 w 22309"/>
                  <a:gd name="connsiteY5" fmla="*/ 6949 h 12800"/>
                  <a:gd name="connsiteX6" fmla="*/ 2743 w 22309"/>
                  <a:gd name="connsiteY6" fmla="*/ 5852 h 12800"/>
                  <a:gd name="connsiteX7" fmla="*/ 3841 w 22309"/>
                  <a:gd name="connsiteY7" fmla="*/ 8229 h 12800"/>
                  <a:gd name="connsiteX8" fmla="*/ 13349 w 22309"/>
                  <a:gd name="connsiteY8" fmla="*/ 12800 h 12800"/>
                  <a:gd name="connsiteX9" fmla="*/ 16824 w 22309"/>
                  <a:gd name="connsiteY9" fmla="*/ 11520 h 12800"/>
                  <a:gd name="connsiteX10" fmla="*/ 22309 w 22309"/>
                  <a:gd name="connsiteY10" fmla="*/ 4754 h 12800"/>
                  <a:gd name="connsiteX11" fmla="*/ 16824 w 22309"/>
                  <a:gd name="connsiteY11" fmla="*/ 3474 h 12800"/>
                  <a:gd name="connsiteX12" fmla="*/ 13349 w 22309"/>
                  <a:gd name="connsiteY12" fmla="*/ 4206 h 12800"/>
                  <a:gd name="connsiteX13" fmla="*/ 12801 w 22309"/>
                  <a:gd name="connsiteY13" fmla="*/ 5852 h 12800"/>
                  <a:gd name="connsiteX14" fmla="*/ 11155 w 22309"/>
                  <a:gd name="connsiteY14" fmla="*/ 5852 h 12800"/>
                  <a:gd name="connsiteX15" fmla="*/ 11704 w 22309"/>
                  <a:gd name="connsiteY15" fmla="*/ 2194 h 12800"/>
                  <a:gd name="connsiteX16" fmla="*/ 10972 w 22309"/>
                  <a:gd name="connsiteY16" fmla="*/ 1280 h 12800"/>
                  <a:gd name="connsiteX17" fmla="*/ 8778 w 22309"/>
                  <a:gd name="connsiteY17" fmla="*/ 731 h 12800"/>
                  <a:gd name="connsiteX18" fmla="*/ 4023 w 22309"/>
                  <a:gd name="connsiteY18" fmla="*/ 731 h 12800"/>
                  <a:gd name="connsiteX19" fmla="*/ 1280 w 22309"/>
                  <a:gd name="connsiteY19" fmla="*/ 0 h 12800"/>
                  <a:gd name="connsiteX20" fmla="*/ 0 w 22309"/>
                  <a:gd name="connsiteY20" fmla="*/ 1280 h 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309" h="12800">
                    <a:moveTo>
                      <a:pt x="0" y="1280"/>
                    </a:moveTo>
                    <a:lnTo>
                      <a:pt x="1097" y="3474"/>
                    </a:lnTo>
                    <a:lnTo>
                      <a:pt x="2377" y="4206"/>
                    </a:lnTo>
                    <a:lnTo>
                      <a:pt x="4389" y="2743"/>
                    </a:lnTo>
                    <a:lnTo>
                      <a:pt x="5852" y="2743"/>
                    </a:lnTo>
                    <a:lnTo>
                      <a:pt x="4755" y="6949"/>
                    </a:lnTo>
                    <a:lnTo>
                      <a:pt x="2743" y="5852"/>
                    </a:lnTo>
                    <a:lnTo>
                      <a:pt x="3841" y="8229"/>
                    </a:lnTo>
                    <a:lnTo>
                      <a:pt x="13349" y="12800"/>
                    </a:lnTo>
                    <a:lnTo>
                      <a:pt x="16824" y="11520"/>
                    </a:lnTo>
                    <a:lnTo>
                      <a:pt x="22309" y="4754"/>
                    </a:lnTo>
                    <a:lnTo>
                      <a:pt x="16824" y="3474"/>
                    </a:lnTo>
                    <a:lnTo>
                      <a:pt x="13349" y="4206"/>
                    </a:lnTo>
                    <a:lnTo>
                      <a:pt x="12801" y="5852"/>
                    </a:lnTo>
                    <a:lnTo>
                      <a:pt x="11155" y="5852"/>
                    </a:lnTo>
                    <a:lnTo>
                      <a:pt x="11704" y="2194"/>
                    </a:lnTo>
                    <a:lnTo>
                      <a:pt x="10972" y="1280"/>
                    </a:lnTo>
                    <a:lnTo>
                      <a:pt x="8778" y="731"/>
                    </a:lnTo>
                    <a:lnTo>
                      <a:pt x="4023" y="731"/>
                    </a:lnTo>
                    <a:lnTo>
                      <a:pt x="1280" y="0"/>
                    </a:lnTo>
                    <a:lnTo>
                      <a:pt x="0" y="1280"/>
                    </a:lnTo>
                    <a:close/>
                  </a:path>
                </a:pathLst>
              </a:custGeom>
              <a:grpFill/>
              <a:ln w="18272" cap="flat">
                <a:noFill/>
                <a:prstDash val="solid"/>
                <a:miter/>
              </a:ln>
            </p:spPr>
            <p:txBody>
              <a:bodyPr rtlCol="0" anchor="ctr"/>
              <a:lstStyle/>
              <a:p>
                <a:endParaRPr lang="en-GB" sz="1463"/>
              </a:p>
            </p:txBody>
          </p:sp>
          <p:sp>
            <p:nvSpPr>
              <p:cNvPr id="873" name="Freeform: Shape 872">
                <a:extLst>
                  <a:ext uri="{FF2B5EF4-FFF2-40B4-BE49-F238E27FC236}">
                    <a16:creationId xmlns:a16="http://schemas.microsoft.com/office/drawing/2014/main" id="{F6D0ACEE-C216-ED4E-8C2D-D9CDD343B922}"/>
                  </a:ext>
                </a:extLst>
              </p:cNvPr>
              <p:cNvSpPr/>
              <p:nvPr/>
            </p:nvSpPr>
            <p:spPr>
              <a:xfrm>
                <a:off x="6463476" y="2189768"/>
                <a:ext cx="22309" cy="12800"/>
              </a:xfrm>
              <a:custGeom>
                <a:avLst/>
                <a:gdLst>
                  <a:gd name="connsiteX0" fmla="*/ 4389 w 22309"/>
                  <a:gd name="connsiteY0" fmla="*/ 2743 h 12800"/>
                  <a:gd name="connsiteX1" fmla="*/ 2377 w 22309"/>
                  <a:gd name="connsiteY1" fmla="*/ 4023 h 12800"/>
                  <a:gd name="connsiteX2" fmla="*/ 1097 w 22309"/>
                  <a:gd name="connsiteY2" fmla="*/ 3474 h 12800"/>
                  <a:gd name="connsiteX3" fmla="*/ 0 w 22309"/>
                  <a:gd name="connsiteY3" fmla="*/ 1280 h 12800"/>
                  <a:gd name="connsiteX4" fmla="*/ 1280 w 22309"/>
                  <a:gd name="connsiteY4" fmla="*/ 0 h 12800"/>
                  <a:gd name="connsiteX5" fmla="*/ 4023 w 22309"/>
                  <a:gd name="connsiteY5" fmla="*/ 731 h 12800"/>
                  <a:gd name="connsiteX6" fmla="*/ 8778 w 22309"/>
                  <a:gd name="connsiteY6" fmla="*/ 731 h 12800"/>
                  <a:gd name="connsiteX7" fmla="*/ 10972 w 22309"/>
                  <a:gd name="connsiteY7" fmla="*/ 1280 h 12800"/>
                  <a:gd name="connsiteX8" fmla="*/ 11704 w 22309"/>
                  <a:gd name="connsiteY8" fmla="*/ 2194 h 12800"/>
                  <a:gd name="connsiteX9" fmla="*/ 11155 w 22309"/>
                  <a:gd name="connsiteY9" fmla="*/ 5852 h 12800"/>
                  <a:gd name="connsiteX10" fmla="*/ 12801 w 22309"/>
                  <a:gd name="connsiteY10" fmla="*/ 5852 h 12800"/>
                  <a:gd name="connsiteX11" fmla="*/ 13349 w 22309"/>
                  <a:gd name="connsiteY11" fmla="*/ 4206 h 12800"/>
                  <a:gd name="connsiteX12" fmla="*/ 16824 w 22309"/>
                  <a:gd name="connsiteY12" fmla="*/ 3474 h 12800"/>
                  <a:gd name="connsiteX13" fmla="*/ 22309 w 22309"/>
                  <a:gd name="connsiteY13" fmla="*/ 4754 h 12800"/>
                  <a:gd name="connsiteX14" fmla="*/ 16824 w 22309"/>
                  <a:gd name="connsiteY14" fmla="*/ 11520 h 12800"/>
                  <a:gd name="connsiteX15" fmla="*/ 13349 w 22309"/>
                  <a:gd name="connsiteY15" fmla="*/ 12800 h 12800"/>
                  <a:gd name="connsiteX16" fmla="*/ 3841 w 22309"/>
                  <a:gd name="connsiteY16" fmla="*/ 8229 h 12800"/>
                  <a:gd name="connsiteX17" fmla="*/ 2743 w 22309"/>
                  <a:gd name="connsiteY17" fmla="*/ 5852 h 12800"/>
                  <a:gd name="connsiteX18" fmla="*/ 4755 w 22309"/>
                  <a:gd name="connsiteY18" fmla="*/ 6766 h 12800"/>
                  <a:gd name="connsiteX19" fmla="*/ 5852 w 22309"/>
                  <a:gd name="connsiteY19" fmla="*/ 2743 h 12800"/>
                  <a:gd name="connsiteX20" fmla="*/ 4389 w 22309"/>
                  <a:gd name="connsiteY20" fmla="*/ 2743 h 1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309" h="12800">
                    <a:moveTo>
                      <a:pt x="4389" y="2743"/>
                    </a:moveTo>
                    <a:lnTo>
                      <a:pt x="2377" y="4023"/>
                    </a:lnTo>
                    <a:lnTo>
                      <a:pt x="1097" y="3474"/>
                    </a:lnTo>
                    <a:lnTo>
                      <a:pt x="0" y="1280"/>
                    </a:lnTo>
                    <a:lnTo>
                      <a:pt x="1280" y="0"/>
                    </a:lnTo>
                    <a:lnTo>
                      <a:pt x="4023" y="731"/>
                    </a:lnTo>
                    <a:lnTo>
                      <a:pt x="8778" y="731"/>
                    </a:lnTo>
                    <a:lnTo>
                      <a:pt x="10972" y="1280"/>
                    </a:lnTo>
                    <a:lnTo>
                      <a:pt x="11704" y="2194"/>
                    </a:lnTo>
                    <a:lnTo>
                      <a:pt x="11155" y="5852"/>
                    </a:lnTo>
                    <a:lnTo>
                      <a:pt x="12801" y="5852"/>
                    </a:lnTo>
                    <a:lnTo>
                      <a:pt x="13349" y="4206"/>
                    </a:lnTo>
                    <a:lnTo>
                      <a:pt x="16824" y="3474"/>
                    </a:lnTo>
                    <a:lnTo>
                      <a:pt x="22309" y="4754"/>
                    </a:lnTo>
                    <a:lnTo>
                      <a:pt x="16824" y="11520"/>
                    </a:lnTo>
                    <a:lnTo>
                      <a:pt x="13349" y="12800"/>
                    </a:lnTo>
                    <a:lnTo>
                      <a:pt x="3841" y="8229"/>
                    </a:lnTo>
                    <a:lnTo>
                      <a:pt x="2743" y="5852"/>
                    </a:lnTo>
                    <a:lnTo>
                      <a:pt x="4755" y="6766"/>
                    </a:lnTo>
                    <a:lnTo>
                      <a:pt x="5852" y="2743"/>
                    </a:lnTo>
                    <a:lnTo>
                      <a:pt x="4389" y="2743"/>
                    </a:lnTo>
                  </a:path>
                </a:pathLst>
              </a:custGeom>
              <a:grpFill/>
              <a:ln w="4020" cap="flat">
                <a:solidFill>
                  <a:srgbClr val="FFFFFF"/>
                </a:solidFill>
                <a:prstDash val="solid"/>
                <a:miter/>
              </a:ln>
            </p:spPr>
            <p:txBody>
              <a:bodyPr rtlCol="0" anchor="ctr"/>
              <a:lstStyle/>
              <a:p>
                <a:endParaRPr lang="en-GB" sz="1463"/>
              </a:p>
            </p:txBody>
          </p:sp>
          <p:sp>
            <p:nvSpPr>
              <p:cNvPr id="874" name="Freeform: Shape 873">
                <a:extLst>
                  <a:ext uri="{FF2B5EF4-FFF2-40B4-BE49-F238E27FC236}">
                    <a16:creationId xmlns:a16="http://schemas.microsoft.com/office/drawing/2014/main" id="{BB09A594-9238-7872-EA05-C2883C27751E}"/>
                  </a:ext>
                </a:extLst>
              </p:cNvPr>
              <p:cNvSpPr/>
              <p:nvPr/>
            </p:nvSpPr>
            <p:spPr>
              <a:xfrm>
                <a:off x="6485236" y="2182636"/>
                <a:ext cx="13166" cy="9874"/>
              </a:xfrm>
              <a:custGeom>
                <a:avLst/>
                <a:gdLst>
                  <a:gd name="connsiteX0" fmla="*/ 0 w 13166"/>
                  <a:gd name="connsiteY0" fmla="*/ 366 h 9874"/>
                  <a:gd name="connsiteX1" fmla="*/ 2012 w 13166"/>
                  <a:gd name="connsiteY1" fmla="*/ 2926 h 9874"/>
                  <a:gd name="connsiteX2" fmla="*/ 4572 w 13166"/>
                  <a:gd name="connsiteY2" fmla="*/ 8046 h 9874"/>
                  <a:gd name="connsiteX3" fmla="*/ 11155 w 13166"/>
                  <a:gd name="connsiteY3" fmla="*/ 9875 h 9874"/>
                  <a:gd name="connsiteX4" fmla="*/ 13166 w 13166"/>
                  <a:gd name="connsiteY4" fmla="*/ 7497 h 9874"/>
                  <a:gd name="connsiteX5" fmla="*/ 10058 w 13166"/>
                  <a:gd name="connsiteY5" fmla="*/ 4572 h 9874"/>
                  <a:gd name="connsiteX6" fmla="*/ 8412 w 13166"/>
                  <a:gd name="connsiteY6" fmla="*/ 4389 h 9874"/>
                  <a:gd name="connsiteX7" fmla="*/ 7864 w 13166"/>
                  <a:gd name="connsiteY7" fmla="*/ 3109 h 9874"/>
                  <a:gd name="connsiteX8" fmla="*/ 6949 w 13166"/>
                  <a:gd name="connsiteY8" fmla="*/ 3657 h 9874"/>
                  <a:gd name="connsiteX9" fmla="*/ 5120 w 13166"/>
                  <a:gd name="connsiteY9" fmla="*/ 4389 h 9874"/>
                  <a:gd name="connsiteX10" fmla="*/ 3657 w 13166"/>
                  <a:gd name="connsiteY10" fmla="*/ 914 h 9874"/>
                  <a:gd name="connsiteX11" fmla="*/ 1463 w 13166"/>
                  <a:gd name="connsiteY11" fmla="*/ 0 h 9874"/>
                  <a:gd name="connsiteX12" fmla="*/ 0 w 13166"/>
                  <a:gd name="connsiteY12" fmla="*/ 366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66" h="9874">
                    <a:moveTo>
                      <a:pt x="0" y="366"/>
                    </a:moveTo>
                    <a:lnTo>
                      <a:pt x="2012" y="2926"/>
                    </a:lnTo>
                    <a:lnTo>
                      <a:pt x="4572" y="8046"/>
                    </a:lnTo>
                    <a:lnTo>
                      <a:pt x="11155" y="9875"/>
                    </a:lnTo>
                    <a:lnTo>
                      <a:pt x="13166" y="7497"/>
                    </a:lnTo>
                    <a:lnTo>
                      <a:pt x="10058" y="4572"/>
                    </a:lnTo>
                    <a:lnTo>
                      <a:pt x="8412" y="4389"/>
                    </a:lnTo>
                    <a:lnTo>
                      <a:pt x="7864" y="3109"/>
                    </a:lnTo>
                    <a:lnTo>
                      <a:pt x="6949" y="3657"/>
                    </a:lnTo>
                    <a:lnTo>
                      <a:pt x="5120" y="4389"/>
                    </a:lnTo>
                    <a:lnTo>
                      <a:pt x="3657" y="914"/>
                    </a:lnTo>
                    <a:lnTo>
                      <a:pt x="1463" y="0"/>
                    </a:lnTo>
                    <a:lnTo>
                      <a:pt x="0" y="366"/>
                    </a:lnTo>
                    <a:close/>
                  </a:path>
                </a:pathLst>
              </a:custGeom>
              <a:grpFill/>
              <a:ln w="18272" cap="flat">
                <a:noFill/>
                <a:prstDash val="solid"/>
                <a:miter/>
              </a:ln>
            </p:spPr>
            <p:txBody>
              <a:bodyPr rtlCol="0" anchor="ctr"/>
              <a:lstStyle/>
              <a:p>
                <a:endParaRPr lang="en-GB" sz="1463"/>
              </a:p>
            </p:txBody>
          </p:sp>
          <p:sp>
            <p:nvSpPr>
              <p:cNvPr id="875" name="Freeform: Shape 874">
                <a:extLst>
                  <a:ext uri="{FF2B5EF4-FFF2-40B4-BE49-F238E27FC236}">
                    <a16:creationId xmlns:a16="http://schemas.microsoft.com/office/drawing/2014/main" id="{89A6D6DC-8BCF-A19C-8113-3E999315F1B8}"/>
                  </a:ext>
                </a:extLst>
              </p:cNvPr>
              <p:cNvSpPr/>
              <p:nvPr/>
            </p:nvSpPr>
            <p:spPr>
              <a:xfrm>
                <a:off x="6485236" y="2182636"/>
                <a:ext cx="13166" cy="9874"/>
              </a:xfrm>
              <a:custGeom>
                <a:avLst/>
                <a:gdLst>
                  <a:gd name="connsiteX0" fmla="*/ 6949 w 13166"/>
                  <a:gd name="connsiteY0" fmla="*/ 3657 h 9874"/>
                  <a:gd name="connsiteX1" fmla="*/ 7864 w 13166"/>
                  <a:gd name="connsiteY1" fmla="*/ 3109 h 9874"/>
                  <a:gd name="connsiteX2" fmla="*/ 8412 w 13166"/>
                  <a:gd name="connsiteY2" fmla="*/ 4389 h 9874"/>
                  <a:gd name="connsiteX3" fmla="*/ 10058 w 13166"/>
                  <a:gd name="connsiteY3" fmla="*/ 4572 h 9874"/>
                  <a:gd name="connsiteX4" fmla="*/ 13166 w 13166"/>
                  <a:gd name="connsiteY4" fmla="*/ 7497 h 9874"/>
                  <a:gd name="connsiteX5" fmla="*/ 11155 w 13166"/>
                  <a:gd name="connsiteY5" fmla="*/ 9875 h 9874"/>
                  <a:gd name="connsiteX6" fmla="*/ 4572 w 13166"/>
                  <a:gd name="connsiteY6" fmla="*/ 7863 h 9874"/>
                  <a:gd name="connsiteX7" fmla="*/ 2012 w 13166"/>
                  <a:gd name="connsiteY7" fmla="*/ 2926 h 9874"/>
                  <a:gd name="connsiteX8" fmla="*/ 0 w 13166"/>
                  <a:gd name="connsiteY8" fmla="*/ 366 h 9874"/>
                  <a:gd name="connsiteX9" fmla="*/ 1463 w 13166"/>
                  <a:gd name="connsiteY9" fmla="*/ 0 h 9874"/>
                  <a:gd name="connsiteX10" fmla="*/ 3657 w 13166"/>
                  <a:gd name="connsiteY10" fmla="*/ 914 h 9874"/>
                  <a:gd name="connsiteX11" fmla="*/ 5120 w 13166"/>
                  <a:gd name="connsiteY11" fmla="*/ 4389 h 9874"/>
                  <a:gd name="connsiteX12" fmla="*/ 6949 w 13166"/>
                  <a:gd name="connsiteY12" fmla="*/ 3657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66" h="9874">
                    <a:moveTo>
                      <a:pt x="6949" y="3657"/>
                    </a:moveTo>
                    <a:lnTo>
                      <a:pt x="7864" y="3109"/>
                    </a:lnTo>
                    <a:lnTo>
                      <a:pt x="8412" y="4389"/>
                    </a:lnTo>
                    <a:lnTo>
                      <a:pt x="10058" y="4572"/>
                    </a:lnTo>
                    <a:lnTo>
                      <a:pt x="13166" y="7497"/>
                    </a:lnTo>
                    <a:lnTo>
                      <a:pt x="11155" y="9875"/>
                    </a:lnTo>
                    <a:lnTo>
                      <a:pt x="4572" y="7863"/>
                    </a:lnTo>
                    <a:lnTo>
                      <a:pt x="2012" y="2926"/>
                    </a:lnTo>
                    <a:lnTo>
                      <a:pt x="0" y="366"/>
                    </a:lnTo>
                    <a:lnTo>
                      <a:pt x="1463" y="0"/>
                    </a:lnTo>
                    <a:lnTo>
                      <a:pt x="3657" y="914"/>
                    </a:lnTo>
                    <a:lnTo>
                      <a:pt x="5120" y="4389"/>
                    </a:lnTo>
                    <a:lnTo>
                      <a:pt x="6949" y="3657"/>
                    </a:lnTo>
                  </a:path>
                </a:pathLst>
              </a:custGeom>
              <a:grpFill/>
              <a:ln w="4020" cap="flat">
                <a:solidFill>
                  <a:srgbClr val="FFFFFF"/>
                </a:solidFill>
                <a:prstDash val="solid"/>
                <a:miter/>
              </a:ln>
            </p:spPr>
            <p:txBody>
              <a:bodyPr rtlCol="0" anchor="ctr"/>
              <a:lstStyle/>
              <a:p>
                <a:endParaRPr lang="en-GB" sz="1463"/>
              </a:p>
            </p:txBody>
          </p:sp>
          <p:sp>
            <p:nvSpPr>
              <p:cNvPr id="876" name="Freeform: Shape 875">
                <a:extLst>
                  <a:ext uri="{FF2B5EF4-FFF2-40B4-BE49-F238E27FC236}">
                    <a16:creationId xmlns:a16="http://schemas.microsoft.com/office/drawing/2014/main" id="{7699B1D9-24FC-E981-A8DB-43599B587CB8}"/>
                  </a:ext>
                </a:extLst>
              </p:cNvPr>
              <p:cNvSpPr/>
              <p:nvPr/>
            </p:nvSpPr>
            <p:spPr>
              <a:xfrm>
                <a:off x="6508826" y="2183550"/>
                <a:ext cx="8046" cy="8594"/>
              </a:xfrm>
              <a:custGeom>
                <a:avLst/>
                <a:gdLst>
                  <a:gd name="connsiteX0" fmla="*/ 5303 w 8046"/>
                  <a:gd name="connsiteY0" fmla="*/ 183 h 8594"/>
                  <a:gd name="connsiteX1" fmla="*/ 1280 w 8046"/>
                  <a:gd name="connsiteY1" fmla="*/ 914 h 8594"/>
                  <a:gd name="connsiteX2" fmla="*/ 0 w 8046"/>
                  <a:gd name="connsiteY2" fmla="*/ 3109 h 8594"/>
                  <a:gd name="connsiteX3" fmla="*/ 0 w 8046"/>
                  <a:gd name="connsiteY3" fmla="*/ 5852 h 8594"/>
                  <a:gd name="connsiteX4" fmla="*/ 2194 w 8046"/>
                  <a:gd name="connsiteY4" fmla="*/ 6949 h 8594"/>
                  <a:gd name="connsiteX5" fmla="*/ 3840 w 8046"/>
                  <a:gd name="connsiteY5" fmla="*/ 5303 h 8594"/>
                  <a:gd name="connsiteX6" fmla="*/ 3840 w 8046"/>
                  <a:gd name="connsiteY6" fmla="*/ 8046 h 8594"/>
                  <a:gd name="connsiteX7" fmla="*/ 5852 w 8046"/>
                  <a:gd name="connsiteY7" fmla="*/ 8595 h 8594"/>
                  <a:gd name="connsiteX8" fmla="*/ 6949 w 8046"/>
                  <a:gd name="connsiteY8" fmla="*/ 7863 h 8594"/>
                  <a:gd name="connsiteX9" fmla="*/ 7314 w 8046"/>
                  <a:gd name="connsiteY9" fmla="*/ 3840 h 8594"/>
                  <a:gd name="connsiteX10" fmla="*/ 8046 w 8046"/>
                  <a:gd name="connsiteY10" fmla="*/ 2012 h 8594"/>
                  <a:gd name="connsiteX11" fmla="*/ 6766 w 8046"/>
                  <a:gd name="connsiteY11" fmla="*/ 0 h 8594"/>
                  <a:gd name="connsiteX12" fmla="*/ 5303 w 8046"/>
                  <a:gd name="connsiteY12" fmla="*/ 183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46" h="8594">
                    <a:moveTo>
                      <a:pt x="5303" y="183"/>
                    </a:moveTo>
                    <a:lnTo>
                      <a:pt x="1280" y="914"/>
                    </a:lnTo>
                    <a:lnTo>
                      <a:pt x="0" y="3109"/>
                    </a:lnTo>
                    <a:lnTo>
                      <a:pt x="0" y="5852"/>
                    </a:lnTo>
                    <a:lnTo>
                      <a:pt x="2194" y="6949"/>
                    </a:lnTo>
                    <a:lnTo>
                      <a:pt x="3840" y="5303"/>
                    </a:lnTo>
                    <a:lnTo>
                      <a:pt x="3840" y="8046"/>
                    </a:lnTo>
                    <a:lnTo>
                      <a:pt x="5852" y="8595"/>
                    </a:lnTo>
                    <a:lnTo>
                      <a:pt x="6949" y="7863"/>
                    </a:lnTo>
                    <a:lnTo>
                      <a:pt x="7314" y="3840"/>
                    </a:lnTo>
                    <a:lnTo>
                      <a:pt x="8046" y="2012"/>
                    </a:lnTo>
                    <a:lnTo>
                      <a:pt x="6766" y="0"/>
                    </a:lnTo>
                    <a:lnTo>
                      <a:pt x="5303" y="183"/>
                    </a:lnTo>
                    <a:close/>
                  </a:path>
                </a:pathLst>
              </a:custGeom>
              <a:grpFill/>
              <a:ln w="18272" cap="flat">
                <a:noFill/>
                <a:prstDash val="solid"/>
                <a:miter/>
              </a:ln>
            </p:spPr>
            <p:txBody>
              <a:bodyPr rtlCol="0" anchor="ctr"/>
              <a:lstStyle/>
              <a:p>
                <a:endParaRPr lang="en-GB" sz="1463"/>
              </a:p>
            </p:txBody>
          </p:sp>
          <p:sp>
            <p:nvSpPr>
              <p:cNvPr id="877" name="Freeform: Shape 876">
                <a:extLst>
                  <a:ext uri="{FF2B5EF4-FFF2-40B4-BE49-F238E27FC236}">
                    <a16:creationId xmlns:a16="http://schemas.microsoft.com/office/drawing/2014/main" id="{236063FD-01E5-0592-7547-B3EBF894D0BE}"/>
                  </a:ext>
                </a:extLst>
              </p:cNvPr>
              <p:cNvSpPr/>
              <p:nvPr/>
            </p:nvSpPr>
            <p:spPr>
              <a:xfrm>
                <a:off x="6508826" y="2183550"/>
                <a:ext cx="8046" cy="8594"/>
              </a:xfrm>
              <a:custGeom>
                <a:avLst/>
                <a:gdLst>
                  <a:gd name="connsiteX0" fmla="*/ 5303 w 8046"/>
                  <a:gd name="connsiteY0" fmla="*/ 183 h 8594"/>
                  <a:gd name="connsiteX1" fmla="*/ 6766 w 8046"/>
                  <a:gd name="connsiteY1" fmla="*/ 0 h 8594"/>
                  <a:gd name="connsiteX2" fmla="*/ 8046 w 8046"/>
                  <a:gd name="connsiteY2" fmla="*/ 2012 h 8594"/>
                  <a:gd name="connsiteX3" fmla="*/ 7314 w 8046"/>
                  <a:gd name="connsiteY3" fmla="*/ 3840 h 8594"/>
                  <a:gd name="connsiteX4" fmla="*/ 6949 w 8046"/>
                  <a:gd name="connsiteY4" fmla="*/ 7863 h 8594"/>
                  <a:gd name="connsiteX5" fmla="*/ 5852 w 8046"/>
                  <a:gd name="connsiteY5" fmla="*/ 8595 h 8594"/>
                  <a:gd name="connsiteX6" fmla="*/ 3840 w 8046"/>
                  <a:gd name="connsiteY6" fmla="*/ 8046 h 8594"/>
                  <a:gd name="connsiteX7" fmla="*/ 3840 w 8046"/>
                  <a:gd name="connsiteY7" fmla="*/ 5303 h 8594"/>
                  <a:gd name="connsiteX8" fmla="*/ 2194 w 8046"/>
                  <a:gd name="connsiteY8" fmla="*/ 6949 h 8594"/>
                  <a:gd name="connsiteX9" fmla="*/ 0 w 8046"/>
                  <a:gd name="connsiteY9" fmla="*/ 5852 h 8594"/>
                  <a:gd name="connsiteX10" fmla="*/ 0 w 8046"/>
                  <a:gd name="connsiteY10" fmla="*/ 3109 h 8594"/>
                  <a:gd name="connsiteX11" fmla="*/ 1280 w 8046"/>
                  <a:gd name="connsiteY11" fmla="*/ 914 h 8594"/>
                  <a:gd name="connsiteX12" fmla="*/ 5303 w 8046"/>
                  <a:gd name="connsiteY12" fmla="*/ 183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46" h="8594">
                    <a:moveTo>
                      <a:pt x="5303" y="183"/>
                    </a:moveTo>
                    <a:lnTo>
                      <a:pt x="6766" y="0"/>
                    </a:lnTo>
                    <a:lnTo>
                      <a:pt x="8046" y="2012"/>
                    </a:lnTo>
                    <a:lnTo>
                      <a:pt x="7314" y="3840"/>
                    </a:lnTo>
                    <a:lnTo>
                      <a:pt x="6949" y="7863"/>
                    </a:lnTo>
                    <a:lnTo>
                      <a:pt x="5852" y="8595"/>
                    </a:lnTo>
                    <a:lnTo>
                      <a:pt x="3840" y="8046"/>
                    </a:lnTo>
                    <a:lnTo>
                      <a:pt x="3840" y="5303"/>
                    </a:lnTo>
                    <a:lnTo>
                      <a:pt x="2194" y="6949"/>
                    </a:lnTo>
                    <a:lnTo>
                      <a:pt x="0" y="5852"/>
                    </a:lnTo>
                    <a:lnTo>
                      <a:pt x="0" y="3109"/>
                    </a:lnTo>
                    <a:lnTo>
                      <a:pt x="1280" y="914"/>
                    </a:lnTo>
                    <a:lnTo>
                      <a:pt x="5303" y="183"/>
                    </a:lnTo>
                  </a:path>
                </a:pathLst>
              </a:custGeom>
              <a:grpFill/>
              <a:ln w="4020" cap="flat">
                <a:solidFill>
                  <a:srgbClr val="FFFFFF"/>
                </a:solidFill>
                <a:prstDash val="solid"/>
                <a:miter/>
              </a:ln>
            </p:spPr>
            <p:txBody>
              <a:bodyPr rtlCol="0" anchor="ctr"/>
              <a:lstStyle/>
              <a:p>
                <a:endParaRPr lang="en-GB" sz="1463"/>
              </a:p>
            </p:txBody>
          </p:sp>
          <p:sp>
            <p:nvSpPr>
              <p:cNvPr id="878" name="Freeform: Shape 877">
                <a:extLst>
                  <a:ext uri="{FF2B5EF4-FFF2-40B4-BE49-F238E27FC236}">
                    <a16:creationId xmlns:a16="http://schemas.microsoft.com/office/drawing/2014/main" id="{1C43A9F7-E69D-6852-16C9-75E5E5993168}"/>
                  </a:ext>
                </a:extLst>
              </p:cNvPr>
              <p:cNvSpPr/>
              <p:nvPr/>
            </p:nvSpPr>
            <p:spPr>
              <a:xfrm>
                <a:off x="6558930" y="2177150"/>
                <a:ext cx="12252" cy="5851"/>
              </a:xfrm>
              <a:custGeom>
                <a:avLst/>
                <a:gdLst>
                  <a:gd name="connsiteX0" fmla="*/ 0 w 12252"/>
                  <a:gd name="connsiteY0" fmla="*/ 1463 h 5851"/>
                  <a:gd name="connsiteX1" fmla="*/ 549 w 12252"/>
                  <a:gd name="connsiteY1" fmla="*/ 3292 h 5851"/>
                  <a:gd name="connsiteX2" fmla="*/ 7315 w 12252"/>
                  <a:gd name="connsiteY2" fmla="*/ 5852 h 5851"/>
                  <a:gd name="connsiteX3" fmla="*/ 12252 w 12252"/>
                  <a:gd name="connsiteY3" fmla="*/ 5486 h 5851"/>
                  <a:gd name="connsiteX4" fmla="*/ 12069 w 12252"/>
                  <a:gd name="connsiteY4" fmla="*/ 3109 h 5851"/>
                  <a:gd name="connsiteX5" fmla="*/ 9509 w 12252"/>
                  <a:gd name="connsiteY5" fmla="*/ 1463 h 5851"/>
                  <a:gd name="connsiteX6" fmla="*/ 1463 w 12252"/>
                  <a:gd name="connsiteY6" fmla="*/ 0 h 5851"/>
                  <a:gd name="connsiteX7" fmla="*/ 0 w 12252"/>
                  <a:gd name="connsiteY7" fmla="*/ 1463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2" h="5851">
                    <a:moveTo>
                      <a:pt x="0" y="1463"/>
                    </a:moveTo>
                    <a:lnTo>
                      <a:pt x="549" y="3292"/>
                    </a:lnTo>
                    <a:lnTo>
                      <a:pt x="7315" y="5852"/>
                    </a:lnTo>
                    <a:lnTo>
                      <a:pt x="12252" y="5486"/>
                    </a:lnTo>
                    <a:lnTo>
                      <a:pt x="12069" y="3109"/>
                    </a:lnTo>
                    <a:lnTo>
                      <a:pt x="9509" y="1463"/>
                    </a:lnTo>
                    <a:lnTo>
                      <a:pt x="1463" y="0"/>
                    </a:lnTo>
                    <a:lnTo>
                      <a:pt x="0" y="1463"/>
                    </a:lnTo>
                    <a:close/>
                  </a:path>
                </a:pathLst>
              </a:custGeom>
              <a:grpFill/>
              <a:ln w="18272" cap="flat">
                <a:noFill/>
                <a:prstDash val="solid"/>
                <a:miter/>
              </a:ln>
            </p:spPr>
            <p:txBody>
              <a:bodyPr rtlCol="0" anchor="ctr"/>
              <a:lstStyle/>
              <a:p>
                <a:endParaRPr lang="en-GB" sz="1463"/>
              </a:p>
            </p:txBody>
          </p:sp>
          <p:sp>
            <p:nvSpPr>
              <p:cNvPr id="879" name="Freeform: Shape 878">
                <a:extLst>
                  <a:ext uri="{FF2B5EF4-FFF2-40B4-BE49-F238E27FC236}">
                    <a16:creationId xmlns:a16="http://schemas.microsoft.com/office/drawing/2014/main" id="{7EC4DD17-954A-7C0D-E760-9F4607148B38}"/>
                  </a:ext>
                </a:extLst>
              </p:cNvPr>
              <p:cNvSpPr/>
              <p:nvPr/>
            </p:nvSpPr>
            <p:spPr>
              <a:xfrm>
                <a:off x="6558930" y="2177150"/>
                <a:ext cx="12252" cy="5851"/>
              </a:xfrm>
              <a:custGeom>
                <a:avLst/>
                <a:gdLst>
                  <a:gd name="connsiteX0" fmla="*/ 7315 w 12252"/>
                  <a:gd name="connsiteY0" fmla="*/ 5852 h 5851"/>
                  <a:gd name="connsiteX1" fmla="*/ 549 w 12252"/>
                  <a:gd name="connsiteY1" fmla="*/ 3292 h 5851"/>
                  <a:gd name="connsiteX2" fmla="*/ 0 w 12252"/>
                  <a:gd name="connsiteY2" fmla="*/ 1463 h 5851"/>
                  <a:gd name="connsiteX3" fmla="*/ 1463 w 12252"/>
                  <a:gd name="connsiteY3" fmla="*/ 0 h 5851"/>
                  <a:gd name="connsiteX4" fmla="*/ 9509 w 12252"/>
                  <a:gd name="connsiteY4" fmla="*/ 1463 h 5851"/>
                  <a:gd name="connsiteX5" fmla="*/ 12069 w 12252"/>
                  <a:gd name="connsiteY5" fmla="*/ 3109 h 5851"/>
                  <a:gd name="connsiteX6" fmla="*/ 12252 w 12252"/>
                  <a:gd name="connsiteY6" fmla="*/ 5486 h 5851"/>
                  <a:gd name="connsiteX7" fmla="*/ 7315 w 12252"/>
                  <a:gd name="connsiteY7" fmla="*/ 5852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252" h="5851">
                    <a:moveTo>
                      <a:pt x="7315" y="5852"/>
                    </a:moveTo>
                    <a:lnTo>
                      <a:pt x="549" y="3292"/>
                    </a:lnTo>
                    <a:lnTo>
                      <a:pt x="0" y="1463"/>
                    </a:lnTo>
                    <a:lnTo>
                      <a:pt x="1463" y="0"/>
                    </a:lnTo>
                    <a:lnTo>
                      <a:pt x="9509" y="1463"/>
                    </a:lnTo>
                    <a:lnTo>
                      <a:pt x="12069" y="3109"/>
                    </a:lnTo>
                    <a:lnTo>
                      <a:pt x="12252" y="5486"/>
                    </a:lnTo>
                    <a:lnTo>
                      <a:pt x="7315" y="5852"/>
                    </a:lnTo>
                  </a:path>
                </a:pathLst>
              </a:custGeom>
              <a:grpFill/>
              <a:ln w="4020" cap="flat">
                <a:solidFill>
                  <a:srgbClr val="FFFFFF"/>
                </a:solidFill>
                <a:prstDash val="solid"/>
                <a:miter/>
              </a:ln>
            </p:spPr>
            <p:txBody>
              <a:bodyPr rtlCol="0" anchor="ctr"/>
              <a:lstStyle/>
              <a:p>
                <a:endParaRPr lang="en-GB" sz="1463"/>
              </a:p>
            </p:txBody>
          </p:sp>
          <p:sp>
            <p:nvSpPr>
              <p:cNvPr id="880" name="Freeform: Shape 879">
                <a:extLst>
                  <a:ext uri="{FF2B5EF4-FFF2-40B4-BE49-F238E27FC236}">
                    <a16:creationId xmlns:a16="http://schemas.microsoft.com/office/drawing/2014/main" id="{B1647A4E-2653-FE4D-F77F-2369F5C2D334}"/>
                  </a:ext>
                </a:extLst>
              </p:cNvPr>
              <p:cNvSpPr/>
              <p:nvPr/>
            </p:nvSpPr>
            <p:spPr>
              <a:xfrm>
                <a:off x="6548873" y="2160692"/>
                <a:ext cx="26515" cy="12068"/>
              </a:xfrm>
              <a:custGeom>
                <a:avLst/>
                <a:gdLst>
                  <a:gd name="connsiteX0" fmla="*/ 18103 w 26515"/>
                  <a:gd name="connsiteY0" fmla="*/ 0 h 12068"/>
                  <a:gd name="connsiteX1" fmla="*/ 18103 w 26515"/>
                  <a:gd name="connsiteY1" fmla="*/ 3109 h 12068"/>
                  <a:gd name="connsiteX2" fmla="*/ 13166 w 26515"/>
                  <a:gd name="connsiteY2" fmla="*/ 4206 h 12068"/>
                  <a:gd name="connsiteX3" fmla="*/ 12801 w 26515"/>
                  <a:gd name="connsiteY3" fmla="*/ 1097 h 12068"/>
                  <a:gd name="connsiteX4" fmla="*/ 12069 w 26515"/>
                  <a:gd name="connsiteY4" fmla="*/ 549 h 12068"/>
                  <a:gd name="connsiteX5" fmla="*/ 11154 w 26515"/>
                  <a:gd name="connsiteY5" fmla="*/ 1829 h 12068"/>
                  <a:gd name="connsiteX6" fmla="*/ 9326 w 26515"/>
                  <a:gd name="connsiteY6" fmla="*/ 1463 h 12068"/>
                  <a:gd name="connsiteX7" fmla="*/ 9326 w 26515"/>
                  <a:gd name="connsiteY7" fmla="*/ 2743 h 12068"/>
                  <a:gd name="connsiteX8" fmla="*/ 7863 w 26515"/>
                  <a:gd name="connsiteY8" fmla="*/ 3109 h 12068"/>
                  <a:gd name="connsiteX9" fmla="*/ 6400 w 26515"/>
                  <a:gd name="connsiteY9" fmla="*/ 4389 h 12068"/>
                  <a:gd name="connsiteX10" fmla="*/ 3108 w 26515"/>
                  <a:gd name="connsiteY10" fmla="*/ 3840 h 12068"/>
                  <a:gd name="connsiteX11" fmla="*/ 0 w 26515"/>
                  <a:gd name="connsiteY11" fmla="*/ 5852 h 12068"/>
                  <a:gd name="connsiteX12" fmla="*/ 3291 w 26515"/>
                  <a:gd name="connsiteY12" fmla="*/ 6583 h 12068"/>
                  <a:gd name="connsiteX13" fmla="*/ 5120 w 26515"/>
                  <a:gd name="connsiteY13" fmla="*/ 12069 h 12068"/>
                  <a:gd name="connsiteX14" fmla="*/ 6400 w 26515"/>
                  <a:gd name="connsiteY14" fmla="*/ 8777 h 12068"/>
                  <a:gd name="connsiteX15" fmla="*/ 7863 w 26515"/>
                  <a:gd name="connsiteY15" fmla="*/ 10606 h 12068"/>
                  <a:gd name="connsiteX16" fmla="*/ 11520 w 26515"/>
                  <a:gd name="connsiteY16" fmla="*/ 9326 h 12068"/>
                  <a:gd name="connsiteX17" fmla="*/ 13166 w 26515"/>
                  <a:gd name="connsiteY17" fmla="*/ 10606 h 12068"/>
                  <a:gd name="connsiteX18" fmla="*/ 15726 w 26515"/>
                  <a:gd name="connsiteY18" fmla="*/ 10240 h 12068"/>
                  <a:gd name="connsiteX19" fmla="*/ 17921 w 26515"/>
                  <a:gd name="connsiteY19" fmla="*/ 8229 h 12068"/>
                  <a:gd name="connsiteX20" fmla="*/ 21212 w 26515"/>
                  <a:gd name="connsiteY20" fmla="*/ 9509 h 12068"/>
                  <a:gd name="connsiteX21" fmla="*/ 23223 w 26515"/>
                  <a:gd name="connsiteY21" fmla="*/ 8229 h 12068"/>
                  <a:gd name="connsiteX22" fmla="*/ 23772 w 26515"/>
                  <a:gd name="connsiteY22" fmla="*/ 6034 h 12068"/>
                  <a:gd name="connsiteX23" fmla="*/ 26332 w 26515"/>
                  <a:gd name="connsiteY23" fmla="*/ 6034 h 12068"/>
                  <a:gd name="connsiteX24" fmla="*/ 26515 w 26515"/>
                  <a:gd name="connsiteY24" fmla="*/ 4206 h 12068"/>
                  <a:gd name="connsiteX25" fmla="*/ 25235 w 26515"/>
                  <a:gd name="connsiteY25" fmla="*/ 2743 h 12068"/>
                  <a:gd name="connsiteX26" fmla="*/ 22126 w 26515"/>
                  <a:gd name="connsiteY26" fmla="*/ 2012 h 12068"/>
                  <a:gd name="connsiteX27" fmla="*/ 21029 w 26515"/>
                  <a:gd name="connsiteY27" fmla="*/ 0 h 12068"/>
                  <a:gd name="connsiteX28" fmla="*/ 18103 w 26515"/>
                  <a:gd name="connsiteY28" fmla="*/ 0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515" h="12068">
                    <a:moveTo>
                      <a:pt x="18103" y="0"/>
                    </a:moveTo>
                    <a:lnTo>
                      <a:pt x="18103" y="3109"/>
                    </a:lnTo>
                    <a:lnTo>
                      <a:pt x="13166" y="4206"/>
                    </a:lnTo>
                    <a:lnTo>
                      <a:pt x="12801" y="1097"/>
                    </a:lnTo>
                    <a:lnTo>
                      <a:pt x="12069" y="549"/>
                    </a:lnTo>
                    <a:lnTo>
                      <a:pt x="11154" y="1829"/>
                    </a:lnTo>
                    <a:lnTo>
                      <a:pt x="9326" y="1463"/>
                    </a:lnTo>
                    <a:lnTo>
                      <a:pt x="9326" y="2743"/>
                    </a:lnTo>
                    <a:lnTo>
                      <a:pt x="7863" y="3109"/>
                    </a:lnTo>
                    <a:lnTo>
                      <a:pt x="6400" y="4389"/>
                    </a:lnTo>
                    <a:lnTo>
                      <a:pt x="3108" y="3840"/>
                    </a:lnTo>
                    <a:lnTo>
                      <a:pt x="0" y="5852"/>
                    </a:lnTo>
                    <a:lnTo>
                      <a:pt x="3291" y="6583"/>
                    </a:lnTo>
                    <a:lnTo>
                      <a:pt x="5120" y="12069"/>
                    </a:lnTo>
                    <a:lnTo>
                      <a:pt x="6400" y="8777"/>
                    </a:lnTo>
                    <a:lnTo>
                      <a:pt x="7863" y="10606"/>
                    </a:lnTo>
                    <a:lnTo>
                      <a:pt x="11520" y="9326"/>
                    </a:lnTo>
                    <a:lnTo>
                      <a:pt x="13166" y="10606"/>
                    </a:lnTo>
                    <a:lnTo>
                      <a:pt x="15726" y="10240"/>
                    </a:lnTo>
                    <a:lnTo>
                      <a:pt x="17921" y="8229"/>
                    </a:lnTo>
                    <a:lnTo>
                      <a:pt x="21212" y="9509"/>
                    </a:lnTo>
                    <a:lnTo>
                      <a:pt x="23223" y="8229"/>
                    </a:lnTo>
                    <a:lnTo>
                      <a:pt x="23772" y="6034"/>
                    </a:lnTo>
                    <a:lnTo>
                      <a:pt x="26332" y="6034"/>
                    </a:lnTo>
                    <a:lnTo>
                      <a:pt x="26515" y="4206"/>
                    </a:lnTo>
                    <a:lnTo>
                      <a:pt x="25235" y="2743"/>
                    </a:lnTo>
                    <a:lnTo>
                      <a:pt x="22126" y="2012"/>
                    </a:lnTo>
                    <a:lnTo>
                      <a:pt x="21029" y="0"/>
                    </a:lnTo>
                    <a:lnTo>
                      <a:pt x="18103" y="0"/>
                    </a:lnTo>
                    <a:close/>
                  </a:path>
                </a:pathLst>
              </a:custGeom>
              <a:grpFill/>
              <a:ln w="18272" cap="flat">
                <a:noFill/>
                <a:prstDash val="solid"/>
                <a:miter/>
              </a:ln>
            </p:spPr>
            <p:txBody>
              <a:bodyPr rtlCol="0" anchor="ctr"/>
              <a:lstStyle/>
              <a:p>
                <a:endParaRPr lang="en-GB" sz="1463"/>
              </a:p>
            </p:txBody>
          </p:sp>
          <p:sp>
            <p:nvSpPr>
              <p:cNvPr id="881" name="Freeform: Shape 880">
                <a:extLst>
                  <a:ext uri="{FF2B5EF4-FFF2-40B4-BE49-F238E27FC236}">
                    <a16:creationId xmlns:a16="http://schemas.microsoft.com/office/drawing/2014/main" id="{20639E6A-393C-E87C-375D-59770147883B}"/>
                  </a:ext>
                </a:extLst>
              </p:cNvPr>
              <p:cNvSpPr/>
              <p:nvPr/>
            </p:nvSpPr>
            <p:spPr>
              <a:xfrm>
                <a:off x="6548873" y="2160692"/>
                <a:ext cx="26515" cy="12068"/>
              </a:xfrm>
              <a:custGeom>
                <a:avLst/>
                <a:gdLst>
                  <a:gd name="connsiteX0" fmla="*/ 7863 w 26515"/>
                  <a:gd name="connsiteY0" fmla="*/ 3109 h 12068"/>
                  <a:gd name="connsiteX1" fmla="*/ 9326 w 26515"/>
                  <a:gd name="connsiteY1" fmla="*/ 2743 h 12068"/>
                  <a:gd name="connsiteX2" fmla="*/ 9326 w 26515"/>
                  <a:gd name="connsiteY2" fmla="*/ 1463 h 12068"/>
                  <a:gd name="connsiteX3" fmla="*/ 11154 w 26515"/>
                  <a:gd name="connsiteY3" fmla="*/ 1829 h 12068"/>
                  <a:gd name="connsiteX4" fmla="*/ 12069 w 26515"/>
                  <a:gd name="connsiteY4" fmla="*/ 549 h 12068"/>
                  <a:gd name="connsiteX5" fmla="*/ 12801 w 26515"/>
                  <a:gd name="connsiteY5" fmla="*/ 1097 h 12068"/>
                  <a:gd name="connsiteX6" fmla="*/ 13166 w 26515"/>
                  <a:gd name="connsiteY6" fmla="*/ 4206 h 12068"/>
                  <a:gd name="connsiteX7" fmla="*/ 18103 w 26515"/>
                  <a:gd name="connsiteY7" fmla="*/ 3109 h 12068"/>
                  <a:gd name="connsiteX8" fmla="*/ 18103 w 26515"/>
                  <a:gd name="connsiteY8" fmla="*/ 0 h 12068"/>
                  <a:gd name="connsiteX9" fmla="*/ 21029 w 26515"/>
                  <a:gd name="connsiteY9" fmla="*/ 0 h 12068"/>
                  <a:gd name="connsiteX10" fmla="*/ 22126 w 26515"/>
                  <a:gd name="connsiteY10" fmla="*/ 2012 h 12068"/>
                  <a:gd name="connsiteX11" fmla="*/ 25235 w 26515"/>
                  <a:gd name="connsiteY11" fmla="*/ 2743 h 12068"/>
                  <a:gd name="connsiteX12" fmla="*/ 26515 w 26515"/>
                  <a:gd name="connsiteY12" fmla="*/ 4206 h 12068"/>
                  <a:gd name="connsiteX13" fmla="*/ 26332 w 26515"/>
                  <a:gd name="connsiteY13" fmla="*/ 6034 h 12068"/>
                  <a:gd name="connsiteX14" fmla="*/ 23772 w 26515"/>
                  <a:gd name="connsiteY14" fmla="*/ 6034 h 12068"/>
                  <a:gd name="connsiteX15" fmla="*/ 23223 w 26515"/>
                  <a:gd name="connsiteY15" fmla="*/ 8229 h 12068"/>
                  <a:gd name="connsiteX16" fmla="*/ 21212 w 26515"/>
                  <a:gd name="connsiteY16" fmla="*/ 9509 h 12068"/>
                  <a:gd name="connsiteX17" fmla="*/ 17921 w 26515"/>
                  <a:gd name="connsiteY17" fmla="*/ 8229 h 12068"/>
                  <a:gd name="connsiteX18" fmla="*/ 15726 w 26515"/>
                  <a:gd name="connsiteY18" fmla="*/ 10240 h 12068"/>
                  <a:gd name="connsiteX19" fmla="*/ 13166 w 26515"/>
                  <a:gd name="connsiteY19" fmla="*/ 10606 h 12068"/>
                  <a:gd name="connsiteX20" fmla="*/ 11520 w 26515"/>
                  <a:gd name="connsiteY20" fmla="*/ 9326 h 12068"/>
                  <a:gd name="connsiteX21" fmla="*/ 7863 w 26515"/>
                  <a:gd name="connsiteY21" fmla="*/ 10789 h 12068"/>
                  <a:gd name="connsiteX22" fmla="*/ 6400 w 26515"/>
                  <a:gd name="connsiteY22" fmla="*/ 8777 h 12068"/>
                  <a:gd name="connsiteX23" fmla="*/ 5120 w 26515"/>
                  <a:gd name="connsiteY23" fmla="*/ 12069 h 12068"/>
                  <a:gd name="connsiteX24" fmla="*/ 3291 w 26515"/>
                  <a:gd name="connsiteY24" fmla="*/ 6583 h 12068"/>
                  <a:gd name="connsiteX25" fmla="*/ 0 w 26515"/>
                  <a:gd name="connsiteY25" fmla="*/ 5852 h 12068"/>
                  <a:gd name="connsiteX26" fmla="*/ 3108 w 26515"/>
                  <a:gd name="connsiteY26" fmla="*/ 3840 h 12068"/>
                  <a:gd name="connsiteX27" fmla="*/ 6400 w 26515"/>
                  <a:gd name="connsiteY27" fmla="*/ 4389 h 12068"/>
                  <a:gd name="connsiteX28" fmla="*/ 7863 w 26515"/>
                  <a:gd name="connsiteY28" fmla="*/ 3109 h 1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515" h="12068">
                    <a:moveTo>
                      <a:pt x="7863" y="3109"/>
                    </a:moveTo>
                    <a:lnTo>
                      <a:pt x="9326" y="2743"/>
                    </a:lnTo>
                    <a:lnTo>
                      <a:pt x="9326" y="1463"/>
                    </a:lnTo>
                    <a:lnTo>
                      <a:pt x="11154" y="1829"/>
                    </a:lnTo>
                    <a:lnTo>
                      <a:pt x="12069" y="549"/>
                    </a:lnTo>
                    <a:lnTo>
                      <a:pt x="12801" y="1097"/>
                    </a:lnTo>
                    <a:lnTo>
                      <a:pt x="13166" y="4206"/>
                    </a:lnTo>
                    <a:lnTo>
                      <a:pt x="18103" y="3109"/>
                    </a:lnTo>
                    <a:lnTo>
                      <a:pt x="18103" y="0"/>
                    </a:lnTo>
                    <a:lnTo>
                      <a:pt x="21029" y="0"/>
                    </a:lnTo>
                    <a:lnTo>
                      <a:pt x="22126" y="2012"/>
                    </a:lnTo>
                    <a:lnTo>
                      <a:pt x="25235" y="2743"/>
                    </a:lnTo>
                    <a:lnTo>
                      <a:pt x="26515" y="4206"/>
                    </a:lnTo>
                    <a:lnTo>
                      <a:pt x="26332" y="6034"/>
                    </a:lnTo>
                    <a:lnTo>
                      <a:pt x="23772" y="6034"/>
                    </a:lnTo>
                    <a:lnTo>
                      <a:pt x="23223" y="8229"/>
                    </a:lnTo>
                    <a:lnTo>
                      <a:pt x="21212" y="9509"/>
                    </a:lnTo>
                    <a:lnTo>
                      <a:pt x="17921" y="8229"/>
                    </a:lnTo>
                    <a:lnTo>
                      <a:pt x="15726" y="10240"/>
                    </a:lnTo>
                    <a:lnTo>
                      <a:pt x="13166" y="10606"/>
                    </a:lnTo>
                    <a:lnTo>
                      <a:pt x="11520" y="9326"/>
                    </a:lnTo>
                    <a:lnTo>
                      <a:pt x="7863" y="10789"/>
                    </a:lnTo>
                    <a:lnTo>
                      <a:pt x="6400" y="8777"/>
                    </a:lnTo>
                    <a:lnTo>
                      <a:pt x="5120" y="12069"/>
                    </a:lnTo>
                    <a:lnTo>
                      <a:pt x="3291" y="6583"/>
                    </a:lnTo>
                    <a:lnTo>
                      <a:pt x="0" y="5852"/>
                    </a:lnTo>
                    <a:lnTo>
                      <a:pt x="3108" y="3840"/>
                    </a:lnTo>
                    <a:lnTo>
                      <a:pt x="6400" y="4389"/>
                    </a:lnTo>
                    <a:lnTo>
                      <a:pt x="7863" y="3109"/>
                    </a:lnTo>
                  </a:path>
                </a:pathLst>
              </a:custGeom>
              <a:grpFill/>
              <a:ln w="4020" cap="flat">
                <a:solidFill>
                  <a:srgbClr val="FFFFFF"/>
                </a:solidFill>
                <a:prstDash val="solid"/>
                <a:miter/>
              </a:ln>
            </p:spPr>
            <p:txBody>
              <a:bodyPr rtlCol="0" anchor="ctr"/>
              <a:lstStyle/>
              <a:p>
                <a:endParaRPr lang="en-GB" sz="1463"/>
              </a:p>
            </p:txBody>
          </p:sp>
          <p:sp>
            <p:nvSpPr>
              <p:cNvPr id="882" name="Freeform: Shape 881">
                <a:extLst>
                  <a:ext uri="{FF2B5EF4-FFF2-40B4-BE49-F238E27FC236}">
                    <a16:creationId xmlns:a16="http://schemas.microsoft.com/office/drawing/2014/main" id="{5EC93DD3-DF3D-245E-05A0-71FB017E8664}"/>
                  </a:ext>
                </a:extLst>
              </p:cNvPr>
              <p:cNvSpPr/>
              <p:nvPr/>
            </p:nvSpPr>
            <p:spPr>
              <a:xfrm>
                <a:off x="6571183" y="2168007"/>
                <a:ext cx="16640" cy="12617"/>
              </a:xfrm>
              <a:custGeom>
                <a:avLst/>
                <a:gdLst>
                  <a:gd name="connsiteX0" fmla="*/ 10057 w 16640"/>
                  <a:gd name="connsiteY0" fmla="*/ 2194 h 12617"/>
                  <a:gd name="connsiteX1" fmla="*/ 6034 w 16640"/>
                  <a:gd name="connsiteY1" fmla="*/ 1280 h 12617"/>
                  <a:gd name="connsiteX2" fmla="*/ 4572 w 16640"/>
                  <a:gd name="connsiteY2" fmla="*/ 4206 h 12617"/>
                  <a:gd name="connsiteX3" fmla="*/ 2011 w 16640"/>
                  <a:gd name="connsiteY3" fmla="*/ 3109 h 12617"/>
                  <a:gd name="connsiteX4" fmla="*/ 0 w 16640"/>
                  <a:gd name="connsiteY4" fmla="*/ 4754 h 12617"/>
                  <a:gd name="connsiteX5" fmla="*/ 1463 w 16640"/>
                  <a:gd name="connsiteY5" fmla="*/ 7132 h 12617"/>
                  <a:gd name="connsiteX6" fmla="*/ 914 w 16640"/>
                  <a:gd name="connsiteY6" fmla="*/ 8595 h 12617"/>
                  <a:gd name="connsiteX7" fmla="*/ 1463 w 16640"/>
                  <a:gd name="connsiteY7" fmla="*/ 10240 h 12617"/>
                  <a:gd name="connsiteX8" fmla="*/ 3474 w 16640"/>
                  <a:gd name="connsiteY8" fmla="*/ 12069 h 12617"/>
                  <a:gd name="connsiteX9" fmla="*/ 8046 w 16640"/>
                  <a:gd name="connsiteY9" fmla="*/ 12618 h 12617"/>
                  <a:gd name="connsiteX10" fmla="*/ 10057 w 16640"/>
                  <a:gd name="connsiteY10" fmla="*/ 11338 h 12617"/>
                  <a:gd name="connsiteX11" fmla="*/ 10057 w 16640"/>
                  <a:gd name="connsiteY11" fmla="*/ 9875 h 12617"/>
                  <a:gd name="connsiteX12" fmla="*/ 11520 w 16640"/>
                  <a:gd name="connsiteY12" fmla="*/ 10606 h 12617"/>
                  <a:gd name="connsiteX13" fmla="*/ 14629 w 16640"/>
                  <a:gd name="connsiteY13" fmla="*/ 7680 h 12617"/>
                  <a:gd name="connsiteX14" fmla="*/ 16641 w 16640"/>
                  <a:gd name="connsiteY14" fmla="*/ 4754 h 12617"/>
                  <a:gd name="connsiteX15" fmla="*/ 16092 w 16640"/>
                  <a:gd name="connsiteY15" fmla="*/ 2743 h 12617"/>
                  <a:gd name="connsiteX16" fmla="*/ 12435 w 16640"/>
                  <a:gd name="connsiteY16" fmla="*/ 0 h 12617"/>
                  <a:gd name="connsiteX17" fmla="*/ 10057 w 16640"/>
                  <a:gd name="connsiteY17" fmla="*/ 2194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40" h="12617">
                    <a:moveTo>
                      <a:pt x="10057" y="2194"/>
                    </a:moveTo>
                    <a:lnTo>
                      <a:pt x="6034" y="1280"/>
                    </a:lnTo>
                    <a:lnTo>
                      <a:pt x="4572" y="4206"/>
                    </a:lnTo>
                    <a:lnTo>
                      <a:pt x="2011" y="3109"/>
                    </a:lnTo>
                    <a:lnTo>
                      <a:pt x="0" y="4754"/>
                    </a:lnTo>
                    <a:lnTo>
                      <a:pt x="1463" y="7132"/>
                    </a:lnTo>
                    <a:lnTo>
                      <a:pt x="914" y="8595"/>
                    </a:lnTo>
                    <a:lnTo>
                      <a:pt x="1463" y="10240"/>
                    </a:lnTo>
                    <a:lnTo>
                      <a:pt x="3474" y="12069"/>
                    </a:lnTo>
                    <a:lnTo>
                      <a:pt x="8046" y="12618"/>
                    </a:lnTo>
                    <a:lnTo>
                      <a:pt x="10057" y="11338"/>
                    </a:lnTo>
                    <a:lnTo>
                      <a:pt x="10057" y="9875"/>
                    </a:lnTo>
                    <a:lnTo>
                      <a:pt x="11520" y="10606"/>
                    </a:lnTo>
                    <a:lnTo>
                      <a:pt x="14629" y="7680"/>
                    </a:lnTo>
                    <a:lnTo>
                      <a:pt x="16641" y="4754"/>
                    </a:lnTo>
                    <a:lnTo>
                      <a:pt x="16092" y="2743"/>
                    </a:lnTo>
                    <a:lnTo>
                      <a:pt x="12435" y="0"/>
                    </a:lnTo>
                    <a:lnTo>
                      <a:pt x="10057" y="2194"/>
                    </a:lnTo>
                    <a:close/>
                  </a:path>
                </a:pathLst>
              </a:custGeom>
              <a:grpFill/>
              <a:ln w="18272" cap="flat">
                <a:noFill/>
                <a:prstDash val="solid"/>
                <a:miter/>
              </a:ln>
            </p:spPr>
            <p:txBody>
              <a:bodyPr rtlCol="0" anchor="ctr"/>
              <a:lstStyle/>
              <a:p>
                <a:endParaRPr lang="en-GB" sz="1463"/>
              </a:p>
            </p:txBody>
          </p:sp>
          <p:sp>
            <p:nvSpPr>
              <p:cNvPr id="883" name="Freeform: Shape 882">
                <a:extLst>
                  <a:ext uri="{FF2B5EF4-FFF2-40B4-BE49-F238E27FC236}">
                    <a16:creationId xmlns:a16="http://schemas.microsoft.com/office/drawing/2014/main" id="{003B6DA0-4C00-A504-F98D-1242A454A7CA}"/>
                  </a:ext>
                </a:extLst>
              </p:cNvPr>
              <p:cNvSpPr/>
              <p:nvPr/>
            </p:nvSpPr>
            <p:spPr>
              <a:xfrm>
                <a:off x="6571183" y="2168007"/>
                <a:ext cx="16640" cy="12617"/>
              </a:xfrm>
              <a:custGeom>
                <a:avLst/>
                <a:gdLst>
                  <a:gd name="connsiteX0" fmla="*/ 11520 w 16640"/>
                  <a:gd name="connsiteY0" fmla="*/ 10606 h 12617"/>
                  <a:gd name="connsiteX1" fmla="*/ 10240 w 16640"/>
                  <a:gd name="connsiteY1" fmla="*/ 9875 h 12617"/>
                  <a:gd name="connsiteX2" fmla="*/ 10240 w 16640"/>
                  <a:gd name="connsiteY2" fmla="*/ 11338 h 12617"/>
                  <a:gd name="connsiteX3" fmla="*/ 8046 w 16640"/>
                  <a:gd name="connsiteY3" fmla="*/ 12618 h 12617"/>
                  <a:gd name="connsiteX4" fmla="*/ 3474 w 16640"/>
                  <a:gd name="connsiteY4" fmla="*/ 12069 h 12617"/>
                  <a:gd name="connsiteX5" fmla="*/ 1463 w 16640"/>
                  <a:gd name="connsiteY5" fmla="*/ 10240 h 12617"/>
                  <a:gd name="connsiteX6" fmla="*/ 914 w 16640"/>
                  <a:gd name="connsiteY6" fmla="*/ 8595 h 12617"/>
                  <a:gd name="connsiteX7" fmla="*/ 1463 w 16640"/>
                  <a:gd name="connsiteY7" fmla="*/ 7132 h 12617"/>
                  <a:gd name="connsiteX8" fmla="*/ 0 w 16640"/>
                  <a:gd name="connsiteY8" fmla="*/ 4754 h 12617"/>
                  <a:gd name="connsiteX9" fmla="*/ 2011 w 16640"/>
                  <a:gd name="connsiteY9" fmla="*/ 3109 h 12617"/>
                  <a:gd name="connsiteX10" fmla="*/ 4572 w 16640"/>
                  <a:gd name="connsiteY10" fmla="*/ 4023 h 12617"/>
                  <a:gd name="connsiteX11" fmla="*/ 6034 w 16640"/>
                  <a:gd name="connsiteY11" fmla="*/ 1280 h 12617"/>
                  <a:gd name="connsiteX12" fmla="*/ 10240 w 16640"/>
                  <a:gd name="connsiteY12" fmla="*/ 2012 h 12617"/>
                  <a:gd name="connsiteX13" fmla="*/ 12435 w 16640"/>
                  <a:gd name="connsiteY13" fmla="*/ 0 h 12617"/>
                  <a:gd name="connsiteX14" fmla="*/ 16092 w 16640"/>
                  <a:gd name="connsiteY14" fmla="*/ 2743 h 12617"/>
                  <a:gd name="connsiteX15" fmla="*/ 16641 w 16640"/>
                  <a:gd name="connsiteY15" fmla="*/ 4754 h 12617"/>
                  <a:gd name="connsiteX16" fmla="*/ 14629 w 16640"/>
                  <a:gd name="connsiteY16" fmla="*/ 7680 h 12617"/>
                  <a:gd name="connsiteX17" fmla="*/ 11520 w 16640"/>
                  <a:gd name="connsiteY17" fmla="*/ 10606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40" h="12617">
                    <a:moveTo>
                      <a:pt x="11520" y="10606"/>
                    </a:moveTo>
                    <a:lnTo>
                      <a:pt x="10240" y="9875"/>
                    </a:lnTo>
                    <a:lnTo>
                      <a:pt x="10240" y="11338"/>
                    </a:lnTo>
                    <a:lnTo>
                      <a:pt x="8046" y="12618"/>
                    </a:lnTo>
                    <a:lnTo>
                      <a:pt x="3474" y="12069"/>
                    </a:lnTo>
                    <a:lnTo>
                      <a:pt x="1463" y="10240"/>
                    </a:lnTo>
                    <a:lnTo>
                      <a:pt x="914" y="8595"/>
                    </a:lnTo>
                    <a:lnTo>
                      <a:pt x="1463" y="7132"/>
                    </a:lnTo>
                    <a:lnTo>
                      <a:pt x="0" y="4754"/>
                    </a:lnTo>
                    <a:lnTo>
                      <a:pt x="2011" y="3109"/>
                    </a:lnTo>
                    <a:lnTo>
                      <a:pt x="4572" y="4023"/>
                    </a:lnTo>
                    <a:lnTo>
                      <a:pt x="6034" y="1280"/>
                    </a:lnTo>
                    <a:lnTo>
                      <a:pt x="10240" y="2012"/>
                    </a:lnTo>
                    <a:lnTo>
                      <a:pt x="12435" y="0"/>
                    </a:lnTo>
                    <a:lnTo>
                      <a:pt x="16092" y="2743"/>
                    </a:lnTo>
                    <a:lnTo>
                      <a:pt x="16641" y="4754"/>
                    </a:lnTo>
                    <a:lnTo>
                      <a:pt x="14629" y="7680"/>
                    </a:lnTo>
                    <a:lnTo>
                      <a:pt x="11520" y="10606"/>
                    </a:lnTo>
                  </a:path>
                </a:pathLst>
              </a:custGeom>
              <a:grpFill/>
              <a:ln w="4020" cap="flat">
                <a:solidFill>
                  <a:srgbClr val="FFFFFF"/>
                </a:solidFill>
                <a:prstDash val="solid"/>
                <a:miter/>
              </a:ln>
            </p:spPr>
            <p:txBody>
              <a:bodyPr rtlCol="0" anchor="ctr"/>
              <a:lstStyle/>
              <a:p>
                <a:endParaRPr lang="en-GB" sz="1463"/>
              </a:p>
            </p:txBody>
          </p:sp>
          <p:sp>
            <p:nvSpPr>
              <p:cNvPr id="884" name="Freeform: Shape 883">
                <a:extLst>
                  <a:ext uri="{FF2B5EF4-FFF2-40B4-BE49-F238E27FC236}">
                    <a16:creationId xmlns:a16="http://schemas.microsoft.com/office/drawing/2014/main" id="{FC23913C-8EA8-B002-58B9-1CAC63060132}"/>
                  </a:ext>
                </a:extLst>
              </p:cNvPr>
              <p:cNvSpPr/>
              <p:nvPr/>
            </p:nvSpPr>
            <p:spPr>
              <a:xfrm>
                <a:off x="6590566" y="2159961"/>
                <a:ext cx="9326" cy="10971"/>
              </a:xfrm>
              <a:custGeom>
                <a:avLst/>
                <a:gdLst>
                  <a:gd name="connsiteX0" fmla="*/ 0 w 9326"/>
                  <a:gd name="connsiteY0" fmla="*/ 1463 h 10971"/>
                  <a:gd name="connsiteX1" fmla="*/ 1463 w 9326"/>
                  <a:gd name="connsiteY1" fmla="*/ 6035 h 10971"/>
                  <a:gd name="connsiteX2" fmla="*/ 4023 w 9326"/>
                  <a:gd name="connsiteY2" fmla="*/ 10972 h 10971"/>
                  <a:gd name="connsiteX3" fmla="*/ 6217 w 9326"/>
                  <a:gd name="connsiteY3" fmla="*/ 9692 h 10971"/>
                  <a:gd name="connsiteX4" fmla="*/ 8960 w 9326"/>
                  <a:gd name="connsiteY4" fmla="*/ 9509 h 10971"/>
                  <a:gd name="connsiteX5" fmla="*/ 9326 w 9326"/>
                  <a:gd name="connsiteY5" fmla="*/ 7315 h 10971"/>
                  <a:gd name="connsiteX6" fmla="*/ 7863 w 9326"/>
                  <a:gd name="connsiteY6" fmla="*/ 3657 h 10971"/>
                  <a:gd name="connsiteX7" fmla="*/ 4755 w 9326"/>
                  <a:gd name="connsiteY7" fmla="*/ 1829 h 10971"/>
                  <a:gd name="connsiteX8" fmla="*/ 2560 w 9326"/>
                  <a:gd name="connsiteY8" fmla="*/ 2194 h 10971"/>
                  <a:gd name="connsiteX9" fmla="*/ 1097 w 9326"/>
                  <a:gd name="connsiteY9" fmla="*/ 0 h 10971"/>
                  <a:gd name="connsiteX10" fmla="*/ 0 w 9326"/>
                  <a:gd name="connsiteY10" fmla="*/ 1463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 h="10971">
                    <a:moveTo>
                      <a:pt x="0" y="1463"/>
                    </a:moveTo>
                    <a:lnTo>
                      <a:pt x="1463" y="6035"/>
                    </a:lnTo>
                    <a:lnTo>
                      <a:pt x="4023" y="10972"/>
                    </a:lnTo>
                    <a:lnTo>
                      <a:pt x="6217" y="9692"/>
                    </a:lnTo>
                    <a:lnTo>
                      <a:pt x="8960" y="9509"/>
                    </a:lnTo>
                    <a:lnTo>
                      <a:pt x="9326" y="7315"/>
                    </a:lnTo>
                    <a:lnTo>
                      <a:pt x="7863" y="3657"/>
                    </a:lnTo>
                    <a:lnTo>
                      <a:pt x="4755" y="1829"/>
                    </a:lnTo>
                    <a:lnTo>
                      <a:pt x="2560" y="2194"/>
                    </a:lnTo>
                    <a:lnTo>
                      <a:pt x="1097" y="0"/>
                    </a:lnTo>
                    <a:lnTo>
                      <a:pt x="0" y="1463"/>
                    </a:lnTo>
                    <a:close/>
                  </a:path>
                </a:pathLst>
              </a:custGeom>
              <a:grpFill/>
              <a:ln w="18272" cap="flat">
                <a:noFill/>
                <a:prstDash val="solid"/>
                <a:miter/>
              </a:ln>
            </p:spPr>
            <p:txBody>
              <a:bodyPr rtlCol="0" anchor="ctr"/>
              <a:lstStyle/>
              <a:p>
                <a:endParaRPr lang="en-GB" sz="1463"/>
              </a:p>
            </p:txBody>
          </p:sp>
          <p:sp>
            <p:nvSpPr>
              <p:cNvPr id="885" name="Freeform: Shape 884">
                <a:extLst>
                  <a:ext uri="{FF2B5EF4-FFF2-40B4-BE49-F238E27FC236}">
                    <a16:creationId xmlns:a16="http://schemas.microsoft.com/office/drawing/2014/main" id="{8B8254DC-7AD8-1CE5-D92A-E8E9814D331D}"/>
                  </a:ext>
                </a:extLst>
              </p:cNvPr>
              <p:cNvSpPr/>
              <p:nvPr/>
            </p:nvSpPr>
            <p:spPr>
              <a:xfrm>
                <a:off x="6590566" y="2159961"/>
                <a:ext cx="9326" cy="10971"/>
              </a:xfrm>
              <a:custGeom>
                <a:avLst/>
                <a:gdLst>
                  <a:gd name="connsiteX0" fmla="*/ 6217 w 9326"/>
                  <a:gd name="connsiteY0" fmla="*/ 9692 h 10971"/>
                  <a:gd name="connsiteX1" fmla="*/ 4023 w 9326"/>
                  <a:gd name="connsiteY1" fmla="*/ 10972 h 10971"/>
                  <a:gd name="connsiteX2" fmla="*/ 1463 w 9326"/>
                  <a:gd name="connsiteY2" fmla="*/ 6035 h 10971"/>
                  <a:gd name="connsiteX3" fmla="*/ 0 w 9326"/>
                  <a:gd name="connsiteY3" fmla="*/ 1463 h 10971"/>
                  <a:gd name="connsiteX4" fmla="*/ 1097 w 9326"/>
                  <a:gd name="connsiteY4" fmla="*/ 0 h 10971"/>
                  <a:gd name="connsiteX5" fmla="*/ 2560 w 9326"/>
                  <a:gd name="connsiteY5" fmla="*/ 2194 h 10971"/>
                  <a:gd name="connsiteX6" fmla="*/ 4755 w 9326"/>
                  <a:gd name="connsiteY6" fmla="*/ 1829 h 10971"/>
                  <a:gd name="connsiteX7" fmla="*/ 7863 w 9326"/>
                  <a:gd name="connsiteY7" fmla="*/ 3657 h 10971"/>
                  <a:gd name="connsiteX8" fmla="*/ 9326 w 9326"/>
                  <a:gd name="connsiteY8" fmla="*/ 7315 h 10971"/>
                  <a:gd name="connsiteX9" fmla="*/ 8960 w 9326"/>
                  <a:gd name="connsiteY9" fmla="*/ 9326 h 10971"/>
                  <a:gd name="connsiteX10" fmla="*/ 6217 w 9326"/>
                  <a:gd name="connsiteY10" fmla="*/ 9692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 h="10971">
                    <a:moveTo>
                      <a:pt x="6217" y="9692"/>
                    </a:moveTo>
                    <a:lnTo>
                      <a:pt x="4023" y="10972"/>
                    </a:lnTo>
                    <a:lnTo>
                      <a:pt x="1463" y="6035"/>
                    </a:lnTo>
                    <a:lnTo>
                      <a:pt x="0" y="1463"/>
                    </a:lnTo>
                    <a:lnTo>
                      <a:pt x="1097" y="0"/>
                    </a:lnTo>
                    <a:lnTo>
                      <a:pt x="2560" y="2194"/>
                    </a:lnTo>
                    <a:lnTo>
                      <a:pt x="4755" y="1829"/>
                    </a:lnTo>
                    <a:lnTo>
                      <a:pt x="7863" y="3657"/>
                    </a:lnTo>
                    <a:lnTo>
                      <a:pt x="9326" y="7315"/>
                    </a:lnTo>
                    <a:lnTo>
                      <a:pt x="8960" y="9326"/>
                    </a:lnTo>
                    <a:lnTo>
                      <a:pt x="6217" y="9692"/>
                    </a:lnTo>
                  </a:path>
                </a:pathLst>
              </a:custGeom>
              <a:grpFill/>
              <a:ln w="4020" cap="flat">
                <a:solidFill>
                  <a:srgbClr val="FFFFFF"/>
                </a:solidFill>
                <a:prstDash val="solid"/>
                <a:miter/>
              </a:ln>
            </p:spPr>
            <p:txBody>
              <a:bodyPr rtlCol="0" anchor="ctr"/>
              <a:lstStyle/>
              <a:p>
                <a:endParaRPr lang="en-GB" sz="1463"/>
              </a:p>
            </p:txBody>
          </p:sp>
          <p:sp>
            <p:nvSpPr>
              <p:cNvPr id="886" name="Freeform: Shape 885">
                <a:extLst>
                  <a:ext uri="{FF2B5EF4-FFF2-40B4-BE49-F238E27FC236}">
                    <a16:creationId xmlns:a16="http://schemas.microsoft.com/office/drawing/2014/main" id="{2F81AF97-B527-03E7-B155-B2F69FB6CD90}"/>
                  </a:ext>
                </a:extLst>
              </p:cNvPr>
              <p:cNvSpPr/>
              <p:nvPr/>
            </p:nvSpPr>
            <p:spPr>
              <a:xfrm>
                <a:off x="6630979" y="2142406"/>
                <a:ext cx="18286" cy="8960"/>
              </a:xfrm>
              <a:custGeom>
                <a:avLst/>
                <a:gdLst>
                  <a:gd name="connsiteX0" fmla="*/ 9509 w 18286"/>
                  <a:gd name="connsiteY0" fmla="*/ 1463 h 8960"/>
                  <a:gd name="connsiteX1" fmla="*/ 8412 w 18286"/>
                  <a:gd name="connsiteY1" fmla="*/ 3292 h 8960"/>
                  <a:gd name="connsiteX2" fmla="*/ 4389 w 18286"/>
                  <a:gd name="connsiteY2" fmla="*/ 2560 h 8960"/>
                  <a:gd name="connsiteX3" fmla="*/ 549 w 18286"/>
                  <a:gd name="connsiteY3" fmla="*/ 3109 h 8960"/>
                  <a:gd name="connsiteX4" fmla="*/ 0 w 18286"/>
                  <a:gd name="connsiteY4" fmla="*/ 4754 h 8960"/>
                  <a:gd name="connsiteX5" fmla="*/ 7314 w 18286"/>
                  <a:gd name="connsiteY5" fmla="*/ 4206 h 8960"/>
                  <a:gd name="connsiteX6" fmla="*/ 6035 w 18286"/>
                  <a:gd name="connsiteY6" fmla="*/ 5852 h 8960"/>
                  <a:gd name="connsiteX7" fmla="*/ 2743 w 18286"/>
                  <a:gd name="connsiteY7" fmla="*/ 7132 h 8960"/>
                  <a:gd name="connsiteX8" fmla="*/ 3657 w 18286"/>
                  <a:gd name="connsiteY8" fmla="*/ 8412 h 8960"/>
                  <a:gd name="connsiteX9" fmla="*/ 8961 w 18286"/>
                  <a:gd name="connsiteY9" fmla="*/ 8046 h 8960"/>
                  <a:gd name="connsiteX10" fmla="*/ 11155 w 18286"/>
                  <a:gd name="connsiteY10" fmla="*/ 8960 h 8960"/>
                  <a:gd name="connsiteX11" fmla="*/ 14081 w 18286"/>
                  <a:gd name="connsiteY11" fmla="*/ 6949 h 8960"/>
                  <a:gd name="connsiteX12" fmla="*/ 18286 w 18286"/>
                  <a:gd name="connsiteY12" fmla="*/ 7863 h 8960"/>
                  <a:gd name="connsiteX13" fmla="*/ 17555 w 18286"/>
                  <a:gd name="connsiteY13" fmla="*/ 5669 h 8960"/>
                  <a:gd name="connsiteX14" fmla="*/ 14081 w 18286"/>
                  <a:gd name="connsiteY14" fmla="*/ 2194 h 8960"/>
                  <a:gd name="connsiteX15" fmla="*/ 8961 w 18286"/>
                  <a:gd name="connsiteY15" fmla="*/ 0 h 8960"/>
                  <a:gd name="connsiteX16" fmla="*/ 9509 w 18286"/>
                  <a:gd name="connsiteY16" fmla="*/ 1463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6" h="8960">
                    <a:moveTo>
                      <a:pt x="9509" y="1463"/>
                    </a:moveTo>
                    <a:lnTo>
                      <a:pt x="8412" y="3292"/>
                    </a:lnTo>
                    <a:lnTo>
                      <a:pt x="4389" y="2560"/>
                    </a:lnTo>
                    <a:lnTo>
                      <a:pt x="549" y="3109"/>
                    </a:lnTo>
                    <a:lnTo>
                      <a:pt x="0" y="4754"/>
                    </a:lnTo>
                    <a:lnTo>
                      <a:pt x="7314" y="4206"/>
                    </a:lnTo>
                    <a:lnTo>
                      <a:pt x="6035" y="5852"/>
                    </a:lnTo>
                    <a:lnTo>
                      <a:pt x="2743" y="7132"/>
                    </a:lnTo>
                    <a:lnTo>
                      <a:pt x="3657" y="8412"/>
                    </a:lnTo>
                    <a:lnTo>
                      <a:pt x="8961" y="8046"/>
                    </a:lnTo>
                    <a:lnTo>
                      <a:pt x="11155" y="8960"/>
                    </a:lnTo>
                    <a:lnTo>
                      <a:pt x="14081" y="6949"/>
                    </a:lnTo>
                    <a:lnTo>
                      <a:pt x="18286" y="7863"/>
                    </a:lnTo>
                    <a:lnTo>
                      <a:pt x="17555" y="5669"/>
                    </a:lnTo>
                    <a:lnTo>
                      <a:pt x="14081" y="2194"/>
                    </a:lnTo>
                    <a:lnTo>
                      <a:pt x="8961" y="0"/>
                    </a:lnTo>
                    <a:lnTo>
                      <a:pt x="9509" y="1463"/>
                    </a:lnTo>
                    <a:close/>
                  </a:path>
                </a:pathLst>
              </a:custGeom>
              <a:grpFill/>
              <a:ln w="18272" cap="flat">
                <a:noFill/>
                <a:prstDash val="solid"/>
                <a:miter/>
              </a:ln>
            </p:spPr>
            <p:txBody>
              <a:bodyPr rtlCol="0" anchor="ctr"/>
              <a:lstStyle/>
              <a:p>
                <a:endParaRPr lang="en-GB" sz="1463"/>
              </a:p>
            </p:txBody>
          </p:sp>
          <p:sp>
            <p:nvSpPr>
              <p:cNvPr id="887" name="Freeform: Shape 886">
                <a:extLst>
                  <a:ext uri="{FF2B5EF4-FFF2-40B4-BE49-F238E27FC236}">
                    <a16:creationId xmlns:a16="http://schemas.microsoft.com/office/drawing/2014/main" id="{251A0087-71F7-E7AC-4007-EC1BB0535D64}"/>
                  </a:ext>
                </a:extLst>
              </p:cNvPr>
              <p:cNvSpPr/>
              <p:nvPr/>
            </p:nvSpPr>
            <p:spPr>
              <a:xfrm>
                <a:off x="6630979" y="2142406"/>
                <a:ext cx="18286" cy="8960"/>
              </a:xfrm>
              <a:custGeom>
                <a:avLst/>
                <a:gdLst>
                  <a:gd name="connsiteX0" fmla="*/ 14081 w 18286"/>
                  <a:gd name="connsiteY0" fmla="*/ 2194 h 8960"/>
                  <a:gd name="connsiteX1" fmla="*/ 17738 w 18286"/>
                  <a:gd name="connsiteY1" fmla="*/ 5669 h 8960"/>
                  <a:gd name="connsiteX2" fmla="*/ 18286 w 18286"/>
                  <a:gd name="connsiteY2" fmla="*/ 7863 h 8960"/>
                  <a:gd name="connsiteX3" fmla="*/ 14081 w 18286"/>
                  <a:gd name="connsiteY3" fmla="*/ 6949 h 8960"/>
                  <a:gd name="connsiteX4" fmla="*/ 11155 w 18286"/>
                  <a:gd name="connsiteY4" fmla="*/ 8960 h 8960"/>
                  <a:gd name="connsiteX5" fmla="*/ 8961 w 18286"/>
                  <a:gd name="connsiteY5" fmla="*/ 8046 h 8960"/>
                  <a:gd name="connsiteX6" fmla="*/ 3657 w 18286"/>
                  <a:gd name="connsiteY6" fmla="*/ 8412 h 8960"/>
                  <a:gd name="connsiteX7" fmla="*/ 2743 w 18286"/>
                  <a:gd name="connsiteY7" fmla="*/ 7132 h 8960"/>
                  <a:gd name="connsiteX8" fmla="*/ 6217 w 18286"/>
                  <a:gd name="connsiteY8" fmla="*/ 5852 h 8960"/>
                  <a:gd name="connsiteX9" fmla="*/ 7314 w 18286"/>
                  <a:gd name="connsiteY9" fmla="*/ 4206 h 8960"/>
                  <a:gd name="connsiteX10" fmla="*/ 0 w 18286"/>
                  <a:gd name="connsiteY10" fmla="*/ 4754 h 8960"/>
                  <a:gd name="connsiteX11" fmla="*/ 549 w 18286"/>
                  <a:gd name="connsiteY11" fmla="*/ 3109 h 8960"/>
                  <a:gd name="connsiteX12" fmla="*/ 4389 w 18286"/>
                  <a:gd name="connsiteY12" fmla="*/ 2560 h 8960"/>
                  <a:gd name="connsiteX13" fmla="*/ 8412 w 18286"/>
                  <a:gd name="connsiteY13" fmla="*/ 3109 h 8960"/>
                  <a:gd name="connsiteX14" fmla="*/ 9509 w 18286"/>
                  <a:gd name="connsiteY14" fmla="*/ 1463 h 8960"/>
                  <a:gd name="connsiteX15" fmla="*/ 8961 w 18286"/>
                  <a:gd name="connsiteY15" fmla="*/ 0 h 8960"/>
                  <a:gd name="connsiteX16" fmla="*/ 14081 w 18286"/>
                  <a:gd name="connsiteY16" fmla="*/ 2194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286" h="8960">
                    <a:moveTo>
                      <a:pt x="14081" y="2194"/>
                    </a:moveTo>
                    <a:lnTo>
                      <a:pt x="17738" y="5669"/>
                    </a:lnTo>
                    <a:lnTo>
                      <a:pt x="18286" y="7863"/>
                    </a:lnTo>
                    <a:lnTo>
                      <a:pt x="14081" y="6949"/>
                    </a:lnTo>
                    <a:lnTo>
                      <a:pt x="11155" y="8960"/>
                    </a:lnTo>
                    <a:lnTo>
                      <a:pt x="8961" y="8046"/>
                    </a:lnTo>
                    <a:lnTo>
                      <a:pt x="3657" y="8412"/>
                    </a:lnTo>
                    <a:lnTo>
                      <a:pt x="2743" y="7132"/>
                    </a:lnTo>
                    <a:lnTo>
                      <a:pt x="6217" y="5852"/>
                    </a:lnTo>
                    <a:lnTo>
                      <a:pt x="7314" y="4206"/>
                    </a:lnTo>
                    <a:lnTo>
                      <a:pt x="0" y="4754"/>
                    </a:lnTo>
                    <a:lnTo>
                      <a:pt x="549" y="3109"/>
                    </a:lnTo>
                    <a:lnTo>
                      <a:pt x="4389" y="2560"/>
                    </a:lnTo>
                    <a:lnTo>
                      <a:pt x="8412" y="3109"/>
                    </a:lnTo>
                    <a:lnTo>
                      <a:pt x="9509" y="1463"/>
                    </a:lnTo>
                    <a:lnTo>
                      <a:pt x="8961" y="0"/>
                    </a:lnTo>
                    <a:lnTo>
                      <a:pt x="14081" y="2194"/>
                    </a:lnTo>
                  </a:path>
                </a:pathLst>
              </a:custGeom>
              <a:grpFill/>
              <a:ln w="4020" cap="flat">
                <a:solidFill>
                  <a:srgbClr val="FFFFFF"/>
                </a:solidFill>
                <a:prstDash val="solid"/>
                <a:miter/>
              </a:ln>
            </p:spPr>
            <p:txBody>
              <a:bodyPr rtlCol="0" anchor="ctr"/>
              <a:lstStyle/>
              <a:p>
                <a:endParaRPr lang="en-GB" sz="1463"/>
              </a:p>
            </p:txBody>
          </p:sp>
          <p:sp>
            <p:nvSpPr>
              <p:cNvPr id="888" name="Freeform: Shape 887">
                <a:extLst>
                  <a:ext uri="{FF2B5EF4-FFF2-40B4-BE49-F238E27FC236}">
                    <a16:creationId xmlns:a16="http://schemas.microsoft.com/office/drawing/2014/main" id="{95F41394-A030-71D4-29CC-3BF553ACBFCE}"/>
                  </a:ext>
                </a:extLst>
              </p:cNvPr>
              <p:cNvSpPr/>
              <p:nvPr/>
            </p:nvSpPr>
            <p:spPr>
              <a:xfrm>
                <a:off x="6203444" y="2462966"/>
                <a:ext cx="19017" cy="8960"/>
              </a:xfrm>
              <a:custGeom>
                <a:avLst/>
                <a:gdLst>
                  <a:gd name="connsiteX0" fmla="*/ 12801 w 19017"/>
                  <a:gd name="connsiteY0" fmla="*/ 0 h 8960"/>
                  <a:gd name="connsiteX1" fmla="*/ 7315 w 19017"/>
                  <a:gd name="connsiteY1" fmla="*/ 1646 h 8960"/>
                  <a:gd name="connsiteX2" fmla="*/ 6766 w 19017"/>
                  <a:gd name="connsiteY2" fmla="*/ 3109 h 8960"/>
                  <a:gd name="connsiteX3" fmla="*/ 5120 w 19017"/>
                  <a:gd name="connsiteY3" fmla="*/ 4206 h 8960"/>
                  <a:gd name="connsiteX4" fmla="*/ 2195 w 19017"/>
                  <a:gd name="connsiteY4" fmla="*/ 4023 h 8960"/>
                  <a:gd name="connsiteX5" fmla="*/ 2012 w 19017"/>
                  <a:gd name="connsiteY5" fmla="*/ 4937 h 8960"/>
                  <a:gd name="connsiteX6" fmla="*/ 0 w 19017"/>
                  <a:gd name="connsiteY6" fmla="*/ 5303 h 8960"/>
                  <a:gd name="connsiteX7" fmla="*/ 1097 w 19017"/>
                  <a:gd name="connsiteY7" fmla="*/ 6949 h 8960"/>
                  <a:gd name="connsiteX8" fmla="*/ 3657 w 19017"/>
                  <a:gd name="connsiteY8" fmla="*/ 8960 h 8960"/>
                  <a:gd name="connsiteX9" fmla="*/ 8961 w 19017"/>
                  <a:gd name="connsiteY9" fmla="*/ 6766 h 8960"/>
                  <a:gd name="connsiteX10" fmla="*/ 19018 w 19017"/>
                  <a:gd name="connsiteY10" fmla="*/ 4572 h 8960"/>
                  <a:gd name="connsiteX11" fmla="*/ 18286 w 19017"/>
                  <a:gd name="connsiteY11" fmla="*/ 2377 h 8960"/>
                  <a:gd name="connsiteX12" fmla="*/ 16275 w 19017"/>
                  <a:gd name="connsiteY12" fmla="*/ 1280 h 8960"/>
                  <a:gd name="connsiteX13" fmla="*/ 17007 w 19017"/>
                  <a:gd name="connsiteY13" fmla="*/ 0 h 8960"/>
                  <a:gd name="connsiteX14" fmla="*/ 12801 w 19017"/>
                  <a:gd name="connsiteY14" fmla="*/ 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17" h="8960">
                    <a:moveTo>
                      <a:pt x="12801" y="0"/>
                    </a:moveTo>
                    <a:lnTo>
                      <a:pt x="7315" y="1646"/>
                    </a:lnTo>
                    <a:lnTo>
                      <a:pt x="6766" y="3109"/>
                    </a:lnTo>
                    <a:lnTo>
                      <a:pt x="5120" y="4206"/>
                    </a:lnTo>
                    <a:lnTo>
                      <a:pt x="2195" y="4023"/>
                    </a:lnTo>
                    <a:lnTo>
                      <a:pt x="2012" y="4937"/>
                    </a:lnTo>
                    <a:lnTo>
                      <a:pt x="0" y="5303"/>
                    </a:lnTo>
                    <a:lnTo>
                      <a:pt x="1097" y="6949"/>
                    </a:lnTo>
                    <a:lnTo>
                      <a:pt x="3657" y="8960"/>
                    </a:lnTo>
                    <a:lnTo>
                      <a:pt x="8961" y="6766"/>
                    </a:lnTo>
                    <a:lnTo>
                      <a:pt x="19018" y="4572"/>
                    </a:lnTo>
                    <a:lnTo>
                      <a:pt x="18286" y="2377"/>
                    </a:lnTo>
                    <a:lnTo>
                      <a:pt x="16275" y="1280"/>
                    </a:lnTo>
                    <a:lnTo>
                      <a:pt x="17007" y="0"/>
                    </a:lnTo>
                    <a:lnTo>
                      <a:pt x="12801" y="0"/>
                    </a:lnTo>
                    <a:close/>
                  </a:path>
                </a:pathLst>
              </a:custGeom>
              <a:grpFill/>
              <a:ln w="18272" cap="flat">
                <a:noFill/>
                <a:prstDash val="solid"/>
                <a:miter/>
              </a:ln>
            </p:spPr>
            <p:txBody>
              <a:bodyPr rtlCol="0" anchor="ctr"/>
              <a:lstStyle/>
              <a:p>
                <a:endParaRPr lang="en-GB" sz="1463"/>
              </a:p>
            </p:txBody>
          </p:sp>
          <p:sp>
            <p:nvSpPr>
              <p:cNvPr id="889" name="Freeform: Shape 888">
                <a:extLst>
                  <a:ext uri="{FF2B5EF4-FFF2-40B4-BE49-F238E27FC236}">
                    <a16:creationId xmlns:a16="http://schemas.microsoft.com/office/drawing/2014/main" id="{A8B8E84A-476D-0742-D90E-9687E3B540EA}"/>
                  </a:ext>
                </a:extLst>
              </p:cNvPr>
              <p:cNvSpPr/>
              <p:nvPr/>
            </p:nvSpPr>
            <p:spPr>
              <a:xfrm>
                <a:off x="6203444" y="2462966"/>
                <a:ext cx="19017" cy="8960"/>
              </a:xfrm>
              <a:custGeom>
                <a:avLst/>
                <a:gdLst>
                  <a:gd name="connsiteX0" fmla="*/ 0 w 19017"/>
                  <a:gd name="connsiteY0" fmla="*/ 5303 h 8960"/>
                  <a:gd name="connsiteX1" fmla="*/ 2012 w 19017"/>
                  <a:gd name="connsiteY1" fmla="*/ 4937 h 8960"/>
                  <a:gd name="connsiteX2" fmla="*/ 2195 w 19017"/>
                  <a:gd name="connsiteY2" fmla="*/ 4023 h 8960"/>
                  <a:gd name="connsiteX3" fmla="*/ 5120 w 19017"/>
                  <a:gd name="connsiteY3" fmla="*/ 4206 h 8960"/>
                  <a:gd name="connsiteX4" fmla="*/ 6766 w 19017"/>
                  <a:gd name="connsiteY4" fmla="*/ 3109 h 8960"/>
                  <a:gd name="connsiteX5" fmla="*/ 7315 w 19017"/>
                  <a:gd name="connsiteY5" fmla="*/ 1646 h 8960"/>
                  <a:gd name="connsiteX6" fmla="*/ 12801 w 19017"/>
                  <a:gd name="connsiteY6" fmla="*/ 0 h 8960"/>
                  <a:gd name="connsiteX7" fmla="*/ 17007 w 19017"/>
                  <a:gd name="connsiteY7" fmla="*/ 0 h 8960"/>
                  <a:gd name="connsiteX8" fmla="*/ 16275 w 19017"/>
                  <a:gd name="connsiteY8" fmla="*/ 1280 h 8960"/>
                  <a:gd name="connsiteX9" fmla="*/ 18286 w 19017"/>
                  <a:gd name="connsiteY9" fmla="*/ 2377 h 8960"/>
                  <a:gd name="connsiteX10" fmla="*/ 19018 w 19017"/>
                  <a:gd name="connsiteY10" fmla="*/ 4572 h 8960"/>
                  <a:gd name="connsiteX11" fmla="*/ 8961 w 19017"/>
                  <a:gd name="connsiteY11" fmla="*/ 6766 h 8960"/>
                  <a:gd name="connsiteX12" fmla="*/ 3657 w 19017"/>
                  <a:gd name="connsiteY12" fmla="*/ 8960 h 8960"/>
                  <a:gd name="connsiteX13" fmla="*/ 1097 w 19017"/>
                  <a:gd name="connsiteY13" fmla="*/ 6949 h 8960"/>
                  <a:gd name="connsiteX14" fmla="*/ 0 w 19017"/>
                  <a:gd name="connsiteY14" fmla="*/ 5303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017" h="8960">
                    <a:moveTo>
                      <a:pt x="0" y="5303"/>
                    </a:moveTo>
                    <a:lnTo>
                      <a:pt x="2012" y="4937"/>
                    </a:lnTo>
                    <a:lnTo>
                      <a:pt x="2195" y="4023"/>
                    </a:lnTo>
                    <a:lnTo>
                      <a:pt x="5120" y="4206"/>
                    </a:lnTo>
                    <a:lnTo>
                      <a:pt x="6766" y="3109"/>
                    </a:lnTo>
                    <a:lnTo>
                      <a:pt x="7315" y="1646"/>
                    </a:lnTo>
                    <a:lnTo>
                      <a:pt x="12801" y="0"/>
                    </a:lnTo>
                    <a:lnTo>
                      <a:pt x="17007" y="0"/>
                    </a:lnTo>
                    <a:lnTo>
                      <a:pt x="16275" y="1280"/>
                    </a:lnTo>
                    <a:lnTo>
                      <a:pt x="18286" y="2377"/>
                    </a:lnTo>
                    <a:lnTo>
                      <a:pt x="19018" y="4572"/>
                    </a:lnTo>
                    <a:lnTo>
                      <a:pt x="8961" y="6766"/>
                    </a:lnTo>
                    <a:lnTo>
                      <a:pt x="3657" y="8960"/>
                    </a:lnTo>
                    <a:lnTo>
                      <a:pt x="1097" y="6949"/>
                    </a:lnTo>
                    <a:lnTo>
                      <a:pt x="0" y="5303"/>
                    </a:lnTo>
                  </a:path>
                </a:pathLst>
              </a:custGeom>
              <a:grpFill/>
              <a:ln w="4020" cap="flat">
                <a:solidFill>
                  <a:srgbClr val="FFFFFF"/>
                </a:solidFill>
                <a:prstDash val="solid"/>
                <a:miter/>
              </a:ln>
            </p:spPr>
            <p:txBody>
              <a:bodyPr rtlCol="0" anchor="ctr"/>
              <a:lstStyle/>
              <a:p>
                <a:endParaRPr lang="en-GB" sz="1463"/>
              </a:p>
            </p:txBody>
          </p:sp>
          <p:sp>
            <p:nvSpPr>
              <p:cNvPr id="890" name="Freeform: Shape 889">
                <a:extLst>
                  <a:ext uri="{FF2B5EF4-FFF2-40B4-BE49-F238E27FC236}">
                    <a16:creationId xmlns:a16="http://schemas.microsoft.com/office/drawing/2014/main" id="{BD865244-42DA-F8E5-649C-35E88328B737}"/>
                  </a:ext>
                </a:extLst>
              </p:cNvPr>
              <p:cNvSpPr/>
              <p:nvPr/>
            </p:nvSpPr>
            <p:spPr>
              <a:xfrm>
                <a:off x="6109635" y="2563541"/>
                <a:ext cx="4754" cy="6400"/>
              </a:xfrm>
              <a:custGeom>
                <a:avLst/>
                <a:gdLst>
                  <a:gd name="connsiteX0" fmla="*/ 549 w 4754"/>
                  <a:gd name="connsiteY0" fmla="*/ 3474 h 6400"/>
                  <a:gd name="connsiteX1" fmla="*/ 0 w 4754"/>
                  <a:gd name="connsiteY1" fmla="*/ 5669 h 6400"/>
                  <a:gd name="connsiteX2" fmla="*/ 183 w 4754"/>
                  <a:gd name="connsiteY2" fmla="*/ 6400 h 6400"/>
                  <a:gd name="connsiteX3" fmla="*/ 3292 w 4754"/>
                  <a:gd name="connsiteY3" fmla="*/ 5486 h 6400"/>
                  <a:gd name="connsiteX4" fmla="*/ 4389 w 4754"/>
                  <a:gd name="connsiteY4" fmla="*/ 2194 h 6400"/>
                  <a:gd name="connsiteX5" fmla="*/ 4389 w 4754"/>
                  <a:gd name="connsiteY5" fmla="*/ 731 h 6400"/>
                  <a:gd name="connsiteX6" fmla="*/ 4754 w 4754"/>
                  <a:gd name="connsiteY6" fmla="*/ 0 h 6400"/>
                  <a:gd name="connsiteX7" fmla="*/ 549 w 4754"/>
                  <a:gd name="connsiteY7" fmla="*/ 3474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6400">
                    <a:moveTo>
                      <a:pt x="549" y="3474"/>
                    </a:moveTo>
                    <a:lnTo>
                      <a:pt x="0" y="5669"/>
                    </a:lnTo>
                    <a:lnTo>
                      <a:pt x="183" y="6400"/>
                    </a:lnTo>
                    <a:lnTo>
                      <a:pt x="3292" y="5486"/>
                    </a:lnTo>
                    <a:lnTo>
                      <a:pt x="4389" y="2194"/>
                    </a:lnTo>
                    <a:lnTo>
                      <a:pt x="4389" y="731"/>
                    </a:lnTo>
                    <a:lnTo>
                      <a:pt x="4754" y="0"/>
                    </a:lnTo>
                    <a:lnTo>
                      <a:pt x="549" y="3474"/>
                    </a:lnTo>
                    <a:close/>
                  </a:path>
                </a:pathLst>
              </a:custGeom>
              <a:grpFill/>
              <a:ln w="18272" cap="flat">
                <a:noFill/>
                <a:prstDash val="solid"/>
                <a:miter/>
              </a:ln>
            </p:spPr>
            <p:txBody>
              <a:bodyPr rtlCol="0" anchor="ctr"/>
              <a:lstStyle/>
              <a:p>
                <a:endParaRPr lang="en-GB" sz="1463"/>
              </a:p>
            </p:txBody>
          </p:sp>
          <p:sp>
            <p:nvSpPr>
              <p:cNvPr id="891" name="Freeform: Shape 890">
                <a:extLst>
                  <a:ext uri="{FF2B5EF4-FFF2-40B4-BE49-F238E27FC236}">
                    <a16:creationId xmlns:a16="http://schemas.microsoft.com/office/drawing/2014/main" id="{AD3E5A79-5ACF-CE91-97EE-937135D62192}"/>
                  </a:ext>
                </a:extLst>
              </p:cNvPr>
              <p:cNvSpPr/>
              <p:nvPr/>
            </p:nvSpPr>
            <p:spPr>
              <a:xfrm>
                <a:off x="6109635" y="2563541"/>
                <a:ext cx="4754" cy="6400"/>
              </a:xfrm>
              <a:custGeom>
                <a:avLst/>
                <a:gdLst>
                  <a:gd name="connsiteX0" fmla="*/ 4389 w 4754"/>
                  <a:gd name="connsiteY0" fmla="*/ 731 h 6400"/>
                  <a:gd name="connsiteX1" fmla="*/ 4754 w 4754"/>
                  <a:gd name="connsiteY1" fmla="*/ 0 h 6400"/>
                  <a:gd name="connsiteX2" fmla="*/ 549 w 4754"/>
                  <a:gd name="connsiteY2" fmla="*/ 3474 h 6400"/>
                  <a:gd name="connsiteX3" fmla="*/ 0 w 4754"/>
                  <a:gd name="connsiteY3" fmla="*/ 5669 h 6400"/>
                  <a:gd name="connsiteX4" fmla="*/ 183 w 4754"/>
                  <a:gd name="connsiteY4" fmla="*/ 6400 h 6400"/>
                  <a:gd name="connsiteX5" fmla="*/ 3292 w 4754"/>
                  <a:gd name="connsiteY5" fmla="*/ 5486 h 6400"/>
                  <a:gd name="connsiteX6" fmla="*/ 4389 w 4754"/>
                  <a:gd name="connsiteY6" fmla="*/ 2194 h 6400"/>
                  <a:gd name="connsiteX7" fmla="*/ 4389 w 4754"/>
                  <a:gd name="connsiteY7" fmla="*/ 731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6400">
                    <a:moveTo>
                      <a:pt x="4389" y="731"/>
                    </a:moveTo>
                    <a:lnTo>
                      <a:pt x="4754" y="0"/>
                    </a:lnTo>
                    <a:lnTo>
                      <a:pt x="549" y="3474"/>
                    </a:lnTo>
                    <a:lnTo>
                      <a:pt x="0" y="5669"/>
                    </a:lnTo>
                    <a:lnTo>
                      <a:pt x="183" y="6400"/>
                    </a:lnTo>
                    <a:lnTo>
                      <a:pt x="3292" y="5486"/>
                    </a:lnTo>
                    <a:lnTo>
                      <a:pt x="4389" y="2194"/>
                    </a:lnTo>
                    <a:lnTo>
                      <a:pt x="4389" y="731"/>
                    </a:lnTo>
                  </a:path>
                </a:pathLst>
              </a:custGeom>
              <a:grpFill/>
              <a:ln w="4020" cap="flat">
                <a:solidFill>
                  <a:srgbClr val="FFFFFF"/>
                </a:solidFill>
                <a:prstDash val="solid"/>
                <a:miter/>
              </a:ln>
            </p:spPr>
            <p:txBody>
              <a:bodyPr rtlCol="0" anchor="ctr"/>
              <a:lstStyle/>
              <a:p>
                <a:endParaRPr lang="en-GB" sz="1463"/>
              </a:p>
            </p:txBody>
          </p:sp>
          <p:sp>
            <p:nvSpPr>
              <p:cNvPr id="892" name="Freeform: Shape 891">
                <a:extLst>
                  <a:ext uri="{FF2B5EF4-FFF2-40B4-BE49-F238E27FC236}">
                    <a16:creationId xmlns:a16="http://schemas.microsoft.com/office/drawing/2014/main" id="{F8016983-7B26-AF09-161C-EA9D4B41DFB0}"/>
                  </a:ext>
                </a:extLst>
              </p:cNvPr>
              <p:cNvSpPr/>
              <p:nvPr/>
            </p:nvSpPr>
            <p:spPr>
              <a:xfrm>
                <a:off x="6136516" y="2514899"/>
                <a:ext cx="4937" cy="6400"/>
              </a:xfrm>
              <a:custGeom>
                <a:avLst/>
                <a:gdLst>
                  <a:gd name="connsiteX0" fmla="*/ 0 w 4937"/>
                  <a:gd name="connsiteY0" fmla="*/ 1097 h 6400"/>
                  <a:gd name="connsiteX1" fmla="*/ 182 w 4937"/>
                  <a:gd name="connsiteY1" fmla="*/ 6400 h 6400"/>
                  <a:gd name="connsiteX2" fmla="*/ 2011 w 4937"/>
                  <a:gd name="connsiteY2" fmla="*/ 6400 h 6400"/>
                  <a:gd name="connsiteX3" fmla="*/ 4937 w 4937"/>
                  <a:gd name="connsiteY3" fmla="*/ 1829 h 6400"/>
                  <a:gd name="connsiteX4" fmla="*/ 4022 w 4937"/>
                  <a:gd name="connsiteY4" fmla="*/ 549 h 6400"/>
                  <a:gd name="connsiteX5" fmla="*/ 1097 w 4937"/>
                  <a:gd name="connsiteY5" fmla="*/ 0 h 6400"/>
                  <a:gd name="connsiteX6" fmla="*/ 0 w 4937"/>
                  <a:gd name="connsiteY6" fmla="*/ 1097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 h="6400">
                    <a:moveTo>
                      <a:pt x="0" y="1097"/>
                    </a:moveTo>
                    <a:lnTo>
                      <a:pt x="182" y="6400"/>
                    </a:lnTo>
                    <a:lnTo>
                      <a:pt x="2011" y="6400"/>
                    </a:lnTo>
                    <a:lnTo>
                      <a:pt x="4937" y="1829"/>
                    </a:lnTo>
                    <a:lnTo>
                      <a:pt x="4022" y="549"/>
                    </a:lnTo>
                    <a:lnTo>
                      <a:pt x="1097" y="0"/>
                    </a:lnTo>
                    <a:lnTo>
                      <a:pt x="0" y="1097"/>
                    </a:lnTo>
                    <a:close/>
                  </a:path>
                </a:pathLst>
              </a:custGeom>
              <a:grpFill/>
              <a:ln w="18272" cap="flat">
                <a:noFill/>
                <a:prstDash val="solid"/>
                <a:miter/>
              </a:ln>
            </p:spPr>
            <p:txBody>
              <a:bodyPr rtlCol="0" anchor="ctr"/>
              <a:lstStyle/>
              <a:p>
                <a:endParaRPr lang="en-GB" sz="1463"/>
              </a:p>
            </p:txBody>
          </p:sp>
          <p:sp>
            <p:nvSpPr>
              <p:cNvPr id="893" name="Freeform: Shape 892">
                <a:extLst>
                  <a:ext uri="{FF2B5EF4-FFF2-40B4-BE49-F238E27FC236}">
                    <a16:creationId xmlns:a16="http://schemas.microsoft.com/office/drawing/2014/main" id="{BE824828-1298-4D32-3454-C74FA5BB8014}"/>
                  </a:ext>
                </a:extLst>
              </p:cNvPr>
              <p:cNvSpPr/>
              <p:nvPr/>
            </p:nvSpPr>
            <p:spPr>
              <a:xfrm>
                <a:off x="6136516" y="2514899"/>
                <a:ext cx="4937" cy="6400"/>
              </a:xfrm>
              <a:custGeom>
                <a:avLst/>
                <a:gdLst>
                  <a:gd name="connsiteX0" fmla="*/ 2011 w 4937"/>
                  <a:gd name="connsiteY0" fmla="*/ 6400 h 6400"/>
                  <a:gd name="connsiteX1" fmla="*/ 4937 w 4937"/>
                  <a:gd name="connsiteY1" fmla="*/ 1829 h 6400"/>
                  <a:gd name="connsiteX2" fmla="*/ 4206 w 4937"/>
                  <a:gd name="connsiteY2" fmla="*/ 549 h 6400"/>
                  <a:gd name="connsiteX3" fmla="*/ 1097 w 4937"/>
                  <a:gd name="connsiteY3" fmla="*/ 0 h 6400"/>
                  <a:gd name="connsiteX4" fmla="*/ 0 w 4937"/>
                  <a:gd name="connsiteY4" fmla="*/ 1097 h 6400"/>
                  <a:gd name="connsiteX5" fmla="*/ 182 w 4937"/>
                  <a:gd name="connsiteY5" fmla="*/ 6400 h 6400"/>
                  <a:gd name="connsiteX6" fmla="*/ 2011 w 4937"/>
                  <a:gd name="connsiteY6" fmla="*/ 6400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 h="6400">
                    <a:moveTo>
                      <a:pt x="2011" y="6400"/>
                    </a:moveTo>
                    <a:lnTo>
                      <a:pt x="4937" y="1829"/>
                    </a:lnTo>
                    <a:lnTo>
                      <a:pt x="4206" y="549"/>
                    </a:lnTo>
                    <a:lnTo>
                      <a:pt x="1097" y="0"/>
                    </a:lnTo>
                    <a:lnTo>
                      <a:pt x="0" y="1097"/>
                    </a:lnTo>
                    <a:lnTo>
                      <a:pt x="182" y="6400"/>
                    </a:lnTo>
                    <a:lnTo>
                      <a:pt x="2011" y="6400"/>
                    </a:lnTo>
                  </a:path>
                </a:pathLst>
              </a:custGeom>
              <a:grpFill/>
              <a:ln w="4020" cap="flat">
                <a:solidFill>
                  <a:srgbClr val="FFFFFF"/>
                </a:solidFill>
                <a:prstDash val="solid"/>
                <a:miter/>
              </a:ln>
            </p:spPr>
            <p:txBody>
              <a:bodyPr rtlCol="0" anchor="ctr"/>
              <a:lstStyle/>
              <a:p>
                <a:endParaRPr lang="en-GB" sz="1463"/>
              </a:p>
            </p:txBody>
          </p:sp>
          <p:sp>
            <p:nvSpPr>
              <p:cNvPr id="894" name="Freeform: Shape 893">
                <a:extLst>
                  <a:ext uri="{FF2B5EF4-FFF2-40B4-BE49-F238E27FC236}">
                    <a16:creationId xmlns:a16="http://schemas.microsoft.com/office/drawing/2014/main" id="{CD4A1765-B3A4-BA8B-783A-79BF0EAEAB4C}"/>
                  </a:ext>
                </a:extLst>
              </p:cNvPr>
              <p:cNvSpPr/>
              <p:nvPr/>
            </p:nvSpPr>
            <p:spPr>
              <a:xfrm>
                <a:off x="6115670" y="2535197"/>
                <a:ext cx="3657" cy="4754"/>
              </a:xfrm>
              <a:custGeom>
                <a:avLst/>
                <a:gdLst>
                  <a:gd name="connsiteX0" fmla="*/ 0 w 3657"/>
                  <a:gd name="connsiteY0" fmla="*/ 4754 h 4754"/>
                  <a:gd name="connsiteX1" fmla="*/ 914 w 3657"/>
                  <a:gd name="connsiteY1" fmla="*/ 3292 h 4754"/>
                  <a:gd name="connsiteX2" fmla="*/ 3474 w 3657"/>
                  <a:gd name="connsiteY2" fmla="*/ 2194 h 4754"/>
                  <a:gd name="connsiteX3" fmla="*/ 3657 w 3657"/>
                  <a:gd name="connsiteY3" fmla="*/ 1280 h 4754"/>
                  <a:gd name="connsiteX4" fmla="*/ 0 w 3657"/>
                  <a:gd name="connsiteY4" fmla="*/ 0 h 4754"/>
                  <a:gd name="connsiteX5" fmla="*/ 0 w 3657"/>
                  <a:gd name="connsiteY5" fmla="*/ 4754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 h="4754">
                    <a:moveTo>
                      <a:pt x="0" y="4754"/>
                    </a:moveTo>
                    <a:lnTo>
                      <a:pt x="914" y="3292"/>
                    </a:lnTo>
                    <a:lnTo>
                      <a:pt x="3474" y="2194"/>
                    </a:lnTo>
                    <a:lnTo>
                      <a:pt x="3657" y="1280"/>
                    </a:lnTo>
                    <a:lnTo>
                      <a:pt x="0" y="0"/>
                    </a:lnTo>
                    <a:lnTo>
                      <a:pt x="0" y="4754"/>
                    </a:lnTo>
                    <a:close/>
                  </a:path>
                </a:pathLst>
              </a:custGeom>
              <a:grpFill/>
              <a:ln w="18272" cap="flat">
                <a:noFill/>
                <a:prstDash val="solid"/>
                <a:miter/>
              </a:ln>
            </p:spPr>
            <p:txBody>
              <a:bodyPr rtlCol="0" anchor="ctr"/>
              <a:lstStyle/>
              <a:p>
                <a:endParaRPr lang="en-GB" sz="1463"/>
              </a:p>
            </p:txBody>
          </p:sp>
          <p:sp>
            <p:nvSpPr>
              <p:cNvPr id="895" name="Freeform: Shape 894">
                <a:extLst>
                  <a:ext uri="{FF2B5EF4-FFF2-40B4-BE49-F238E27FC236}">
                    <a16:creationId xmlns:a16="http://schemas.microsoft.com/office/drawing/2014/main" id="{1215CECE-70DC-EF2D-5DBB-FD5A2CD25FF7}"/>
                  </a:ext>
                </a:extLst>
              </p:cNvPr>
              <p:cNvSpPr/>
              <p:nvPr/>
            </p:nvSpPr>
            <p:spPr>
              <a:xfrm>
                <a:off x="6115670" y="2535197"/>
                <a:ext cx="3657" cy="4754"/>
              </a:xfrm>
              <a:custGeom>
                <a:avLst/>
                <a:gdLst>
                  <a:gd name="connsiteX0" fmla="*/ 0 w 3657"/>
                  <a:gd name="connsiteY0" fmla="*/ 4754 h 4754"/>
                  <a:gd name="connsiteX1" fmla="*/ 914 w 3657"/>
                  <a:gd name="connsiteY1" fmla="*/ 3292 h 4754"/>
                  <a:gd name="connsiteX2" fmla="*/ 3474 w 3657"/>
                  <a:gd name="connsiteY2" fmla="*/ 2194 h 4754"/>
                  <a:gd name="connsiteX3" fmla="*/ 3657 w 3657"/>
                  <a:gd name="connsiteY3" fmla="*/ 1280 h 4754"/>
                  <a:gd name="connsiteX4" fmla="*/ 0 w 3657"/>
                  <a:gd name="connsiteY4" fmla="*/ 0 h 4754"/>
                  <a:gd name="connsiteX5" fmla="*/ 0 w 3657"/>
                  <a:gd name="connsiteY5" fmla="*/ 4754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 h="4754">
                    <a:moveTo>
                      <a:pt x="0" y="4754"/>
                    </a:moveTo>
                    <a:lnTo>
                      <a:pt x="914" y="3292"/>
                    </a:lnTo>
                    <a:lnTo>
                      <a:pt x="3474" y="2194"/>
                    </a:lnTo>
                    <a:lnTo>
                      <a:pt x="3657" y="1280"/>
                    </a:lnTo>
                    <a:lnTo>
                      <a:pt x="0" y="0"/>
                    </a:lnTo>
                    <a:lnTo>
                      <a:pt x="0" y="4754"/>
                    </a:lnTo>
                  </a:path>
                </a:pathLst>
              </a:custGeom>
              <a:grpFill/>
              <a:ln w="4020" cap="flat">
                <a:solidFill>
                  <a:srgbClr val="FFFFFF"/>
                </a:solidFill>
                <a:prstDash val="solid"/>
                <a:miter/>
              </a:ln>
            </p:spPr>
            <p:txBody>
              <a:bodyPr rtlCol="0" anchor="ctr"/>
              <a:lstStyle/>
              <a:p>
                <a:endParaRPr lang="en-GB" sz="1463"/>
              </a:p>
            </p:txBody>
          </p:sp>
          <p:sp>
            <p:nvSpPr>
              <p:cNvPr id="896" name="Freeform: Shape 895">
                <a:extLst>
                  <a:ext uri="{FF2B5EF4-FFF2-40B4-BE49-F238E27FC236}">
                    <a16:creationId xmlns:a16="http://schemas.microsoft.com/office/drawing/2014/main" id="{0D594AD8-5130-E760-7567-3874A575504F}"/>
                  </a:ext>
                </a:extLst>
              </p:cNvPr>
              <p:cNvSpPr/>
              <p:nvPr/>
            </p:nvSpPr>
            <p:spPr>
              <a:xfrm>
                <a:off x="6122802" y="2609439"/>
                <a:ext cx="4388" cy="8045"/>
              </a:xfrm>
              <a:custGeom>
                <a:avLst/>
                <a:gdLst>
                  <a:gd name="connsiteX0" fmla="*/ 549 w 4388"/>
                  <a:gd name="connsiteY0" fmla="*/ 366 h 8045"/>
                  <a:gd name="connsiteX1" fmla="*/ 0 w 4388"/>
                  <a:gd name="connsiteY1" fmla="*/ 4572 h 8045"/>
                  <a:gd name="connsiteX2" fmla="*/ 182 w 4388"/>
                  <a:gd name="connsiteY2" fmla="*/ 6034 h 8045"/>
                  <a:gd name="connsiteX3" fmla="*/ 4206 w 4388"/>
                  <a:gd name="connsiteY3" fmla="*/ 8046 h 8045"/>
                  <a:gd name="connsiteX4" fmla="*/ 4389 w 4388"/>
                  <a:gd name="connsiteY4" fmla="*/ 2377 h 8045"/>
                  <a:gd name="connsiteX5" fmla="*/ 2194 w 4388"/>
                  <a:gd name="connsiteY5" fmla="*/ 0 h 8045"/>
                  <a:gd name="connsiteX6" fmla="*/ 549 w 4388"/>
                  <a:gd name="connsiteY6" fmla="*/ 366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8" h="8045">
                    <a:moveTo>
                      <a:pt x="549" y="366"/>
                    </a:moveTo>
                    <a:lnTo>
                      <a:pt x="0" y="4572"/>
                    </a:lnTo>
                    <a:lnTo>
                      <a:pt x="182" y="6034"/>
                    </a:lnTo>
                    <a:lnTo>
                      <a:pt x="4206" y="8046"/>
                    </a:lnTo>
                    <a:lnTo>
                      <a:pt x="4389" y="2377"/>
                    </a:lnTo>
                    <a:lnTo>
                      <a:pt x="2194" y="0"/>
                    </a:lnTo>
                    <a:lnTo>
                      <a:pt x="549" y="366"/>
                    </a:lnTo>
                    <a:close/>
                  </a:path>
                </a:pathLst>
              </a:custGeom>
              <a:grpFill/>
              <a:ln w="18272" cap="flat">
                <a:noFill/>
                <a:prstDash val="solid"/>
                <a:miter/>
              </a:ln>
            </p:spPr>
            <p:txBody>
              <a:bodyPr rtlCol="0" anchor="ctr"/>
              <a:lstStyle/>
              <a:p>
                <a:endParaRPr lang="en-GB" sz="1463"/>
              </a:p>
            </p:txBody>
          </p:sp>
          <p:sp>
            <p:nvSpPr>
              <p:cNvPr id="897" name="Freeform: Shape 896">
                <a:extLst>
                  <a:ext uri="{FF2B5EF4-FFF2-40B4-BE49-F238E27FC236}">
                    <a16:creationId xmlns:a16="http://schemas.microsoft.com/office/drawing/2014/main" id="{D69BEB43-71D0-B531-F480-AE35880F2751}"/>
                  </a:ext>
                </a:extLst>
              </p:cNvPr>
              <p:cNvSpPr/>
              <p:nvPr/>
            </p:nvSpPr>
            <p:spPr>
              <a:xfrm>
                <a:off x="6122802" y="2609439"/>
                <a:ext cx="4388" cy="8045"/>
              </a:xfrm>
              <a:custGeom>
                <a:avLst/>
                <a:gdLst>
                  <a:gd name="connsiteX0" fmla="*/ 4206 w 4388"/>
                  <a:gd name="connsiteY0" fmla="*/ 8046 h 8045"/>
                  <a:gd name="connsiteX1" fmla="*/ 4389 w 4388"/>
                  <a:gd name="connsiteY1" fmla="*/ 2377 h 8045"/>
                  <a:gd name="connsiteX2" fmla="*/ 2194 w 4388"/>
                  <a:gd name="connsiteY2" fmla="*/ 0 h 8045"/>
                  <a:gd name="connsiteX3" fmla="*/ 549 w 4388"/>
                  <a:gd name="connsiteY3" fmla="*/ 366 h 8045"/>
                  <a:gd name="connsiteX4" fmla="*/ 0 w 4388"/>
                  <a:gd name="connsiteY4" fmla="*/ 4572 h 8045"/>
                  <a:gd name="connsiteX5" fmla="*/ 182 w 4388"/>
                  <a:gd name="connsiteY5" fmla="*/ 6034 h 8045"/>
                  <a:gd name="connsiteX6" fmla="*/ 4206 w 4388"/>
                  <a:gd name="connsiteY6" fmla="*/ 8046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8" h="8045">
                    <a:moveTo>
                      <a:pt x="4206" y="8046"/>
                    </a:moveTo>
                    <a:lnTo>
                      <a:pt x="4389" y="2377"/>
                    </a:lnTo>
                    <a:lnTo>
                      <a:pt x="2194" y="0"/>
                    </a:lnTo>
                    <a:lnTo>
                      <a:pt x="549" y="366"/>
                    </a:lnTo>
                    <a:lnTo>
                      <a:pt x="0" y="4572"/>
                    </a:lnTo>
                    <a:lnTo>
                      <a:pt x="182" y="6034"/>
                    </a:lnTo>
                    <a:lnTo>
                      <a:pt x="4206" y="8046"/>
                    </a:lnTo>
                  </a:path>
                </a:pathLst>
              </a:custGeom>
              <a:grpFill/>
              <a:ln w="4020" cap="flat">
                <a:solidFill>
                  <a:srgbClr val="FFFFFF"/>
                </a:solidFill>
                <a:prstDash val="solid"/>
                <a:miter/>
              </a:ln>
            </p:spPr>
            <p:txBody>
              <a:bodyPr rtlCol="0" anchor="ctr"/>
              <a:lstStyle/>
              <a:p>
                <a:endParaRPr lang="en-GB" sz="1463"/>
              </a:p>
            </p:txBody>
          </p:sp>
          <p:sp>
            <p:nvSpPr>
              <p:cNvPr id="898" name="Freeform: Shape 897">
                <a:extLst>
                  <a:ext uri="{FF2B5EF4-FFF2-40B4-BE49-F238E27FC236}">
                    <a16:creationId xmlns:a16="http://schemas.microsoft.com/office/drawing/2014/main" id="{0328A101-D7FD-D1F6-877C-50BC5684EEEE}"/>
                  </a:ext>
                </a:extLst>
              </p:cNvPr>
              <p:cNvSpPr/>
              <p:nvPr/>
            </p:nvSpPr>
            <p:spPr>
              <a:xfrm>
                <a:off x="6119875" y="2631932"/>
                <a:ext cx="2560" cy="7497"/>
              </a:xfrm>
              <a:custGeom>
                <a:avLst/>
                <a:gdLst>
                  <a:gd name="connsiteX0" fmla="*/ 366 w 2560"/>
                  <a:gd name="connsiteY0" fmla="*/ 1280 h 7497"/>
                  <a:gd name="connsiteX1" fmla="*/ 0 w 2560"/>
                  <a:gd name="connsiteY1" fmla="*/ 7315 h 7497"/>
                  <a:gd name="connsiteX2" fmla="*/ 2560 w 2560"/>
                  <a:gd name="connsiteY2" fmla="*/ 7497 h 7497"/>
                  <a:gd name="connsiteX3" fmla="*/ 2377 w 2560"/>
                  <a:gd name="connsiteY3" fmla="*/ 1280 h 7497"/>
                  <a:gd name="connsiteX4" fmla="*/ 1463 w 2560"/>
                  <a:gd name="connsiteY4" fmla="*/ 0 h 7497"/>
                  <a:gd name="connsiteX5" fmla="*/ 366 w 2560"/>
                  <a:gd name="connsiteY5" fmla="*/ 1280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0" h="7497">
                    <a:moveTo>
                      <a:pt x="366" y="1280"/>
                    </a:moveTo>
                    <a:lnTo>
                      <a:pt x="0" y="7315"/>
                    </a:lnTo>
                    <a:lnTo>
                      <a:pt x="2560" y="7497"/>
                    </a:lnTo>
                    <a:lnTo>
                      <a:pt x="2377" y="1280"/>
                    </a:lnTo>
                    <a:lnTo>
                      <a:pt x="1463" y="0"/>
                    </a:lnTo>
                    <a:lnTo>
                      <a:pt x="366" y="1280"/>
                    </a:lnTo>
                    <a:close/>
                  </a:path>
                </a:pathLst>
              </a:custGeom>
              <a:grpFill/>
              <a:ln w="18272" cap="flat">
                <a:noFill/>
                <a:prstDash val="solid"/>
                <a:miter/>
              </a:ln>
            </p:spPr>
            <p:txBody>
              <a:bodyPr rtlCol="0" anchor="ctr"/>
              <a:lstStyle/>
              <a:p>
                <a:endParaRPr lang="en-GB" sz="1463"/>
              </a:p>
            </p:txBody>
          </p:sp>
          <p:sp>
            <p:nvSpPr>
              <p:cNvPr id="899" name="Freeform: Shape 898">
                <a:extLst>
                  <a:ext uri="{FF2B5EF4-FFF2-40B4-BE49-F238E27FC236}">
                    <a16:creationId xmlns:a16="http://schemas.microsoft.com/office/drawing/2014/main" id="{0CCDAA65-21FC-B27C-868B-51EF1958BEF5}"/>
                  </a:ext>
                </a:extLst>
              </p:cNvPr>
              <p:cNvSpPr/>
              <p:nvPr/>
            </p:nvSpPr>
            <p:spPr>
              <a:xfrm>
                <a:off x="6119875" y="2631932"/>
                <a:ext cx="2560" cy="7497"/>
              </a:xfrm>
              <a:custGeom>
                <a:avLst/>
                <a:gdLst>
                  <a:gd name="connsiteX0" fmla="*/ 2560 w 2560"/>
                  <a:gd name="connsiteY0" fmla="*/ 7497 h 7497"/>
                  <a:gd name="connsiteX1" fmla="*/ 2377 w 2560"/>
                  <a:gd name="connsiteY1" fmla="*/ 1280 h 7497"/>
                  <a:gd name="connsiteX2" fmla="*/ 1463 w 2560"/>
                  <a:gd name="connsiteY2" fmla="*/ 0 h 7497"/>
                  <a:gd name="connsiteX3" fmla="*/ 366 w 2560"/>
                  <a:gd name="connsiteY3" fmla="*/ 1280 h 7497"/>
                  <a:gd name="connsiteX4" fmla="*/ 0 w 2560"/>
                  <a:gd name="connsiteY4" fmla="*/ 7315 h 7497"/>
                  <a:gd name="connsiteX5" fmla="*/ 2560 w 2560"/>
                  <a:gd name="connsiteY5" fmla="*/ 7497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0" h="7497">
                    <a:moveTo>
                      <a:pt x="2560" y="7497"/>
                    </a:moveTo>
                    <a:lnTo>
                      <a:pt x="2377" y="1280"/>
                    </a:lnTo>
                    <a:lnTo>
                      <a:pt x="1463" y="0"/>
                    </a:lnTo>
                    <a:lnTo>
                      <a:pt x="366" y="1280"/>
                    </a:lnTo>
                    <a:lnTo>
                      <a:pt x="0" y="7315"/>
                    </a:lnTo>
                    <a:lnTo>
                      <a:pt x="2560" y="7497"/>
                    </a:lnTo>
                  </a:path>
                </a:pathLst>
              </a:custGeom>
              <a:grpFill/>
              <a:ln w="4020" cap="flat">
                <a:solidFill>
                  <a:srgbClr val="FFFFFF"/>
                </a:solidFill>
                <a:prstDash val="solid"/>
                <a:miter/>
              </a:ln>
            </p:spPr>
            <p:txBody>
              <a:bodyPr rtlCol="0" anchor="ctr"/>
              <a:lstStyle/>
              <a:p>
                <a:endParaRPr lang="en-GB" sz="1463"/>
              </a:p>
            </p:txBody>
          </p:sp>
          <p:sp>
            <p:nvSpPr>
              <p:cNvPr id="900" name="Freeform: Shape 899">
                <a:extLst>
                  <a:ext uri="{FF2B5EF4-FFF2-40B4-BE49-F238E27FC236}">
                    <a16:creationId xmlns:a16="http://schemas.microsoft.com/office/drawing/2014/main" id="{0D20248C-9CCB-ACD0-4462-E0541F8E1A54}"/>
                  </a:ext>
                </a:extLst>
              </p:cNvPr>
              <p:cNvSpPr/>
              <p:nvPr/>
            </p:nvSpPr>
            <p:spPr>
              <a:xfrm>
                <a:off x="6023323" y="3302675"/>
                <a:ext cx="8046" cy="7497"/>
              </a:xfrm>
              <a:custGeom>
                <a:avLst/>
                <a:gdLst>
                  <a:gd name="connsiteX0" fmla="*/ 6766 w 8046"/>
                  <a:gd name="connsiteY0" fmla="*/ 549 h 7497"/>
                  <a:gd name="connsiteX1" fmla="*/ 5852 w 8046"/>
                  <a:gd name="connsiteY1" fmla="*/ 366 h 7497"/>
                  <a:gd name="connsiteX2" fmla="*/ 1646 w 8046"/>
                  <a:gd name="connsiteY2" fmla="*/ 2743 h 7497"/>
                  <a:gd name="connsiteX3" fmla="*/ 0 w 8046"/>
                  <a:gd name="connsiteY3" fmla="*/ 5669 h 7497"/>
                  <a:gd name="connsiteX4" fmla="*/ 3292 w 8046"/>
                  <a:gd name="connsiteY4" fmla="*/ 7497 h 7497"/>
                  <a:gd name="connsiteX5" fmla="*/ 5303 w 8046"/>
                  <a:gd name="connsiteY5" fmla="*/ 6217 h 7497"/>
                  <a:gd name="connsiteX6" fmla="*/ 8046 w 8046"/>
                  <a:gd name="connsiteY6" fmla="*/ 3474 h 7497"/>
                  <a:gd name="connsiteX7" fmla="*/ 6949 w 8046"/>
                  <a:gd name="connsiteY7" fmla="*/ 0 h 7497"/>
                  <a:gd name="connsiteX8" fmla="*/ 6766 w 8046"/>
                  <a:gd name="connsiteY8" fmla="*/ 549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46" h="7497">
                    <a:moveTo>
                      <a:pt x="6766" y="549"/>
                    </a:moveTo>
                    <a:lnTo>
                      <a:pt x="5852" y="366"/>
                    </a:lnTo>
                    <a:lnTo>
                      <a:pt x="1646" y="2743"/>
                    </a:lnTo>
                    <a:lnTo>
                      <a:pt x="0" y="5669"/>
                    </a:lnTo>
                    <a:lnTo>
                      <a:pt x="3292" y="7497"/>
                    </a:lnTo>
                    <a:lnTo>
                      <a:pt x="5303" y="6217"/>
                    </a:lnTo>
                    <a:lnTo>
                      <a:pt x="8046" y="3474"/>
                    </a:lnTo>
                    <a:lnTo>
                      <a:pt x="6949" y="0"/>
                    </a:lnTo>
                    <a:lnTo>
                      <a:pt x="6766" y="549"/>
                    </a:lnTo>
                    <a:close/>
                  </a:path>
                </a:pathLst>
              </a:custGeom>
              <a:grpFill/>
              <a:ln w="18272" cap="flat">
                <a:noFill/>
                <a:prstDash val="solid"/>
                <a:miter/>
              </a:ln>
            </p:spPr>
            <p:txBody>
              <a:bodyPr rtlCol="0" anchor="ctr"/>
              <a:lstStyle/>
              <a:p>
                <a:endParaRPr lang="en-GB" sz="1463"/>
              </a:p>
            </p:txBody>
          </p:sp>
          <p:sp>
            <p:nvSpPr>
              <p:cNvPr id="901" name="Freeform: Shape 900">
                <a:extLst>
                  <a:ext uri="{FF2B5EF4-FFF2-40B4-BE49-F238E27FC236}">
                    <a16:creationId xmlns:a16="http://schemas.microsoft.com/office/drawing/2014/main" id="{A05EF9AF-FEAB-789E-183B-26EE8DD4A051}"/>
                  </a:ext>
                </a:extLst>
              </p:cNvPr>
              <p:cNvSpPr/>
              <p:nvPr/>
            </p:nvSpPr>
            <p:spPr>
              <a:xfrm>
                <a:off x="6023323" y="3302675"/>
                <a:ext cx="8046" cy="7497"/>
              </a:xfrm>
              <a:custGeom>
                <a:avLst/>
                <a:gdLst>
                  <a:gd name="connsiteX0" fmla="*/ 5852 w 8046"/>
                  <a:gd name="connsiteY0" fmla="*/ 366 h 7497"/>
                  <a:gd name="connsiteX1" fmla="*/ 6766 w 8046"/>
                  <a:gd name="connsiteY1" fmla="*/ 731 h 7497"/>
                  <a:gd name="connsiteX2" fmla="*/ 6949 w 8046"/>
                  <a:gd name="connsiteY2" fmla="*/ 0 h 7497"/>
                  <a:gd name="connsiteX3" fmla="*/ 8046 w 8046"/>
                  <a:gd name="connsiteY3" fmla="*/ 3474 h 7497"/>
                  <a:gd name="connsiteX4" fmla="*/ 5303 w 8046"/>
                  <a:gd name="connsiteY4" fmla="*/ 6217 h 7497"/>
                  <a:gd name="connsiteX5" fmla="*/ 3292 w 8046"/>
                  <a:gd name="connsiteY5" fmla="*/ 7497 h 7497"/>
                  <a:gd name="connsiteX6" fmla="*/ 0 w 8046"/>
                  <a:gd name="connsiteY6" fmla="*/ 5669 h 7497"/>
                  <a:gd name="connsiteX7" fmla="*/ 1646 w 8046"/>
                  <a:gd name="connsiteY7" fmla="*/ 2743 h 7497"/>
                  <a:gd name="connsiteX8" fmla="*/ 5852 w 8046"/>
                  <a:gd name="connsiteY8" fmla="*/ 366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46" h="7497">
                    <a:moveTo>
                      <a:pt x="5852" y="366"/>
                    </a:moveTo>
                    <a:lnTo>
                      <a:pt x="6766" y="731"/>
                    </a:lnTo>
                    <a:lnTo>
                      <a:pt x="6949" y="0"/>
                    </a:lnTo>
                    <a:lnTo>
                      <a:pt x="8046" y="3474"/>
                    </a:lnTo>
                    <a:lnTo>
                      <a:pt x="5303" y="6217"/>
                    </a:lnTo>
                    <a:lnTo>
                      <a:pt x="3292" y="7497"/>
                    </a:lnTo>
                    <a:lnTo>
                      <a:pt x="0" y="5669"/>
                    </a:lnTo>
                    <a:lnTo>
                      <a:pt x="1646" y="2743"/>
                    </a:lnTo>
                    <a:lnTo>
                      <a:pt x="5852" y="366"/>
                    </a:lnTo>
                  </a:path>
                </a:pathLst>
              </a:custGeom>
              <a:grpFill/>
              <a:ln w="4020" cap="flat">
                <a:solidFill>
                  <a:srgbClr val="FFFFFF"/>
                </a:solidFill>
                <a:prstDash val="solid"/>
                <a:miter/>
              </a:ln>
            </p:spPr>
            <p:txBody>
              <a:bodyPr rtlCol="0" anchor="ctr"/>
              <a:lstStyle/>
              <a:p>
                <a:endParaRPr lang="en-GB" sz="1463"/>
              </a:p>
            </p:txBody>
          </p:sp>
          <p:sp>
            <p:nvSpPr>
              <p:cNvPr id="902" name="Freeform: Shape 901">
                <a:extLst>
                  <a:ext uri="{FF2B5EF4-FFF2-40B4-BE49-F238E27FC236}">
                    <a16:creationId xmlns:a16="http://schemas.microsoft.com/office/drawing/2014/main" id="{F18190EA-B3AD-735E-F8F1-E9133FAB00E6}"/>
                  </a:ext>
                </a:extLst>
              </p:cNvPr>
              <p:cNvSpPr/>
              <p:nvPr/>
            </p:nvSpPr>
            <p:spPr>
              <a:xfrm>
                <a:off x="6052399" y="3276708"/>
                <a:ext cx="25235" cy="20663"/>
              </a:xfrm>
              <a:custGeom>
                <a:avLst/>
                <a:gdLst>
                  <a:gd name="connsiteX0" fmla="*/ 19932 w 25235"/>
                  <a:gd name="connsiteY0" fmla="*/ 914 h 20663"/>
                  <a:gd name="connsiteX1" fmla="*/ 18835 w 25235"/>
                  <a:gd name="connsiteY1" fmla="*/ 4754 h 20663"/>
                  <a:gd name="connsiteX2" fmla="*/ 19018 w 25235"/>
                  <a:gd name="connsiteY2" fmla="*/ 6400 h 20663"/>
                  <a:gd name="connsiteX3" fmla="*/ 23041 w 25235"/>
                  <a:gd name="connsiteY3" fmla="*/ 6400 h 20663"/>
                  <a:gd name="connsiteX4" fmla="*/ 25235 w 25235"/>
                  <a:gd name="connsiteY4" fmla="*/ 9692 h 20663"/>
                  <a:gd name="connsiteX5" fmla="*/ 23041 w 25235"/>
                  <a:gd name="connsiteY5" fmla="*/ 15909 h 20663"/>
                  <a:gd name="connsiteX6" fmla="*/ 17921 w 25235"/>
                  <a:gd name="connsiteY6" fmla="*/ 20664 h 20663"/>
                  <a:gd name="connsiteX7" fmla="*/ 10606 w 25235"/>
                  <a:gd name="connsiteY7" fmla="*/ 16641 h 20663"/>
                  <a:gd name="connsiteX8" fmla="*/ 8960 w 25235"/>
                  <a:gd name="connsiteY8" fmla="*/ 13349 h 20663"/>
                  <a:gd name="connsiteX9" fmla="*/ 5303 w 25235"/>
                  <a:gd name="connsiteY9" fmla="*/ 13532 h 20663"/>
                  <a:gd name="connsiteX10" fmla="*/ 2743 w 25235"/>
                  <a:gd name="connsiteY10" fmla="*/ 14995 h 20663"/>
                  <a:gd name="connsiteX11" fmla="*/ 0 w 25235"/>
                  <a:gd name="connsiteY11" fmla="*/ 11886 h 20663"/>
                  <a:gd name="connsiteX12" fmla="*/ 4572 w 25235"/>
                  <a:gd name="connsiteY12" fmla="*/ 6949 h 20663"/>
                  <a:gd name="connsiteX13" fmla="*/ 19567 w 25235"/>
                  <a:gd name="connsiteY13" fmla="*/ 0 h 20663"/>
                  <a:gd name="connsiteX14" fmla="*/ 20298 w 25235"/>
                  <a:gd name="connsiteY14" fmla="*/ 0 h 20663"/>
                  <a:gd name="connsiteX15" fmla="*/ 19932 w 25235"/>
                  <a:gd name="connsiteY15" fmla="*/ 914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35" h="20663">
                    <a:moveTo>
                      <a:pt x="19932" y="914"/>
                    </a:moveTo>
                    <a:lnTo>
                      <a:pt x="18835" y="4754"/>
                    </a:lnTo>
                    <a:lnTo>
                      <a:pt x="19018" y="6400"/>
                    </a:lnTo>
                    <a:lnTo>
                      <a:pt x="23041" y="6400"/>
                    </a:lnTo>
                    <a:lnTo>
                      <a:pt x="25235" y="9692"/>
                    </a:lnTo>
                    <a:lnTo>
                      <a:pt x="23041" y="15909"/>
                    </a:lnTo>
                    <a:lnTo>
                      <a:pt x="17921" y="20664"/>
                    </a:lnTo>
                    <a:lnTo>
                      <a:pt x="10606" y="16641"/>
                    </a:lnTo>
                    <a:lnTo>
                      <a:pt x="8960" y="13349"/>
                    </a:lnTo>
                    <a:lnTo>
                      <a:pt x="5303" y="13532"/>
                    </a:lnTo>
                    <a:lnTo>
                      <a:pt x="2743" y="14995"/>
                    </a:lnTo>
                    <a:lnTo>
                      <a:pt x="0" y="11886"/>
                    </a:lnTo>
                    <a:lnTo>
                      <a:pt x="4572" y="6949"/>
                    </a:lnTo>
                    <a:lnTo>
                      <a:pt x="19567" y="0"/>
                    </a:lnTo>
                    <a:lnTo>
                      <a:pt x="20298" y="0"/>
                    </a:lnTo>
                    <a:lnTo>
                      <a:pt x="19932" y="914"/>
                    </a:lnTo>
                    <a:close/>
                  </a:path>
                </a:pathLst>
              </a:custGeom>
              <a:grpFill/>
              <a:ln w="18272" cap="flat">
                <a:noFill/>
                <a:prstDash val="solid"/>
                <a:miter/>
              </a:ln>
            </p:spPr>
            <p:txBody>
              <a:bodyPr rtlCol="0" anchor="ctr"/>
              <a:lstStyle/>
              <a:p>
                <a:endParaRPr lang="en-GB" sz="1463"/>
              </a:p>
            </p:txBody>
          </p:sp>
          <p:sp>
            <p:nvSpPr>
              <p:cNvPr id="903" name="Freeform: Shape 902">
                <a:extLst>
                  <a:ext uri="{FF2B5EF4-FFF2-40B4-BE49-F238E27FC236}">
                    <a16:creationId xmlns:a16="http://schemas.microsoft.com/office/drawing/2014/main" id="{4E098184-7A5D-2253-6341-3F9D768274EC}"/>
                  </a:ext>
                </a:extLst>
              </p:cNvPr>
              <p:cNvSpPr/>
              <p:nvPr/>
            </p:nvSpPr>
            <p:spPr>
              <a:xfrm>
                <a:off x="6052399" y="3276708"/>
                <a:ext cx="25235" cy="20663"/>
              </a:xfrm>
              <a:custGeom>
                <a:avLst/>
                <a:gdLst>
                  <a:gd name="connsiteX0" fmla="*/ 19932 w 25235"/>
                  <a:gd name="connsiteY0" fmla="*/ 914 h 20663"/>
                  <a:gd name="connsiteX1" fmla="*/ 18835 w 25235"/>
                  <a:gd name="connsiteY1" fmla="*/ 4754 h 20663"/>
                  <a:gd name="connsiteX2" fmla="*/ 19018 w 25235"/>
                  <a:gd name="connsiteY2" fmla="*/ 6400 h 20663"/>
                  <a:gd name="connsiteX3" fmla="*/ 23041 w 25235"/>
                  <a:gd name="connsiteY3" fmla="*/ 6400 h 20663"/>
                  <a:gd name="connsiteX4" fmla="*/ 25235 w 25235"/>
                  <a:gd name="connsiteY4" fmla="*/ 9692 h 20663"/>
                  <a:gd name="connsiteX5" fmla="*/ 23041 w 25235"/>
                  <a:gd name="connsiteY5" fmla="*/ 15909 h 20663"/>
                  <a:gd name="connsiteX6" fmla="*/ 17921 w 25235"/>
                  <a:gd name="connsiteY6" fmla="*/ 20664 h 20663"/>
                  <a:gd name="connsiteX7" fmla="*/ 10606 w 25235"/>
                  <a:gd name="connsiteY7" fmla="*/ 16641 h 20663"/>
                  <a:gd name="connsiteX8" fmla="*/ 8960 w 25235"/>
                  <a:gd name="connsiteY8" fmla="*/ 13349 h 20663"/>
                  <a:gd name="connsiteX9" fmla="*/ 5303 w 25235"/>
                  <a:gd name="connsiteY9" fmla="*/ 13532 h 20663"/>
                  <a:gd name="connsiteX10" fmla="*/ 2743 w 25235"/>
                  <a:gd name="connsiteY10" fmla="*/ 14995 h 20663"/>
                  <a:gd name="connsiteX11" fmla="*/ 0 w 25235"/>
                  <a:gd name="connsiteY11" fmla="*/ 11886 h 20663"/>
                  <a:gd name="connsiteX12" fmla="*/ 4572 w 25235"/>
                  <a:gd name="connsiteY12" fmla="*/ 6949 h 20663"/>
                  <a:gd name="connsiteX13" fmla="*/ 19567 w 25235"/>
                  <a:gd name="connsiteY13" fmla="*/ 0 h 20663"/>
                  <a:gd name="connsiteX14" fmla="*/ 20298 w 25235"/>
                  <a:gd name="connsiteY14" fmla="*/ 0 h 20663"/>
                  <a:gd name="connsiteX15" fmla="*/ 19932 w 25235"/>
                  <a:gd name="connsiteY15" fmla="*/ 914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35" h="20663">
                    <a:moveTo>
                      <a:pt x="19932" y="914"/>
                    </a:moveTo>
                    <a:lnTo>
                      <a:pt x="18835" y="4754"/>
                    </a:lnTo>
                    <a:lnTo>
                      <a:pt x="19018" y="6400"/>
                    </a:lnTo>
                    <a:lnTo>
                      <a:pt x="23041" y="6400"/>
                    </a:lnTo>
                    <a:lnTo>
                      <a:pt x="25235" y="9692"/>
                    </a:lnTo>
                    <a:lnTo>
                      <a:pt x="23041" y="15909"/>
                    </a:lnTo>
                    <a:lnTo>
                      <a:pt x="17921" y="20664"/>
                    </a:lnTo>
                    <a:lnTo>
                      <a:pt x="10606" y="16641"/>
                    </a:lnTo>
                    <a:lnTo>
                      <a:pt x="8960" y="13349"/>
                    </a:lnTo>
                    <a:lnTo>
                      <a:pt x="5303" y="13532"/>
                    </a:lnTo>
                    <a:lnTo>
                      <a:pt x="2743" y="14995"/>
                    </a:lnTo>
                    <a:lnTo>
                      <a:pt x="0" y="11886"/>
                    </a:lnTo>
                    <a:lnTo>
                      <a:pt x="4572" y="6949"/>
                    </a:lnTo>
                    <a:lnTo>
                      <a:pt x="19567" y="0"/>
                    </a:lnTo>
                    <a:lnTo>
                      <a:pt x="20298" y="0"/>
                    </a:lnTo>
                    <a:lnTo>
                      <a:pt x="19932" y="914"/>
                    </a:lnTo>
                  </a:path>
                </a:pathLst>
              </a:custGeom>
              <a:grpFill/>
              <a:ln w="4020" cap="flat">
                <a:solidFill>
                  <a:srgbClr val="FFFFFF"/>
                </a:solidFill>
                <a:prstDash val="solid"/>
                <a:miter/>
              </a:ln>
            </p:spPr>
            <p:txBody>
              <a:bodyPr rtlCol="0" anchor="ctr"/>
              <a:lstStyle/>
              <a:p>
                <a:endParaRPr lang="en-GB" sz="1463"/>
              </a:p>
            </p:txBody>
          </p:sp>
          <p:sp>
            <p:nvSpPr>
              <p:cNvPr id="904" name="Freeform: Shape 903">
                <a:extLst>
                  <a:ext uri="{FF2B5EF4-FFF2-40B4-BE49-F238E27FC236}">
                    <a16:creationId xmlns:a16="http://schemas.microsoft.com/office/drawing/2014/main" id="{D60E5910-3D7D-4156-1F27-D987040E0C6D}"/>
                  </a:ext>
                </a:extLst>
              </p:cNvPr>
              <p:cNvSpPr/>
              <p:nvPr/>
            </p:nvSpPr>
            <p:spPr>
              <a:xfrm>
                <a:off x="6089154" y="3273965"/>
                <a:ext cx="10057" cy="6765"/>
              </a:xfrm>
              <a:custGeom>
                <a:avLst/>
                <a:gdLst>
                  <a:gd name="connsiteX0" fmla="*/ 1828 w 10057"/>
                  <a:gd name="connsiteY0" fmla="*/ 366 h 6765"/>
                  <a:gd name="connsiteX1" fmla="*/ 0 w 10057"/>
                  <a:gd name="connsiteY1" fmla="*/ 2012 h 6765"/>
                  <a:gd name="connsiteX2" fmla="*/ 3291 w 10057"/>
                  <a:gd name="connsiteY2" fmla="*/ 5303 h 6765"/>
                  <a:gd name="connsiteX3" fmla="*/ 7497 w 10057"/>
                  <a:gd name="connsiteY3" fmla="*/ 6766 h 6765"/>
                  <a:gd name="connsiteX4" fmla="*/ 10058 w 10057"/>
                  <a:gd name="connsiteY4" fmla="*/ 6766 h 6765"/>
                  <a:gd name="connsiteX5" fmla="*/ 9875 w 10057"/>
                  <a:gd name="connsiteY5" fmla="*/ 2743 h 6765"/>
                  <a:gd name="connsiteX6" fmla="*/ 9509 w 10057"/>
                  <a:gd name="connsiteY6" fmla="*/ 1646 h 6765"/>
                  <a:gd name="connsiteX7" fmla="*/ 8960 w 10057"/>
                  <a:gd name="connsiteY7" fmla="*/ 1646 h 6765"/>
                  <a:gd name="connsiteX8" fmla="*/ 7863 w 10057"/>
                  <a:gd name="connsiteY8" fmla="*/ 549 h 6765"/>
                  <a:gd name="connsiteX9" fmla="*/ 6035 w 10057"/>
                  <a:gd name="connsiteY9" fmla="*/ 0 h 6765"/>
                  <a:gd name="connsiteX10" fmla="*/ 1828 w 10057"/>
                  <a:gd name="connsiteY10" fmla="*/ 366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7" h="6765">
                    <a:moveTo>
                      <a:pt x="1828" y="366"/>
                    </a:moveTo>
                    <a:lnTo>
                      <a:pt x="0" y="2012"/>
                    </a:lnTo>
                    <a:lnTo>
                      <a:pt x="3291" y="5303"/>
                    </a:lnTo>
                    <a:lnTo>
                      <a:pt x="7497" y="6766"/>
                    </a:lnTo>
                    <a:lnTo>
                      <a:pt x="10058" y="6766"/>
                    </a:lnTo>
                    <a:lnTo>
                      <a:pt x="9875" y="2743"/>
                    </a:lnTo>
                    <a:lnTo>
                      <a:pt x="9509" y="1646"/>
                    </a:lnTo>
                    <a:lnTo>
                      <a:pt x="8960" y="1646"/>
                    </a:lnTo>
                    <a:lnTo>
                      <a:pt x="7863" y="549"/>
                    </a:lnTo>
                    <a:lnTo>
                      <a:pt x="6035" y="0"/>
                    </a:lnTo>
                    <a:lnTo>
                      <a:pt x="1828" y="366"/>
                    </a:lnTo>
                    <a:close/>
                  </a:path>
                </a:pathLst>
              </a:custGeom>
              <a:grpFill/>
              <a:ln w="18272" cap="flat">
                <a:noFill/>
                <a:prstDash val="solid"/>
                <a:miter/>
              </a:ln>
            </p:spPr>
            <p:txBody>
              <a:bodyPr rtlCol="0" anchor="ctr"/>
              <a:lstStyle/>
              <a:p>
                <a:endParaRPr lang="en-GB" sz="1463"/>
              </a:p>
            </p:txBody>
          </p:sp>
          <p:sp>
            <p:nvSpPr>
              <p:cNvPr id="905" name="Freeform: Shape 904">
                <a:extLst>
                  <a:ext uri="{FF2B5EF4-FFF2-40B4-BE49-F238E27FC236}">
                    <a16:creationId xmlns:a16="http://schemas.microsoft.com/office/drawing/2014/main" id="{21F66668-001C-F383-8294-C5DFA29A9444}"/>
                  </a:ext>
                </a:extLst>
              </p:cNvPr>
              <p:cNvSpPr/>
              <p:nvPr/>
            </p:nvSpPr>
            <p:spPr>
              <a:xfrm>
                <a:off x="6089154" y="3273965"/>
                <a:ext cx="10057" cy="6765"/>
              </a:xfrm>
              <a:custGeom>
                <a:avLst/>
                <a:gdLst>
                  <a:gd name="connsiteX0" fmla="*/ 8960 w 10057"/>
                  <a:gd name="connsiteY0" fmla="*/ 1646 h 6765"/>
                  <a:gd name="connsiteX1" fmla="*/ 9509 w 10057"/>
                  <a:gd name="connsiteY1" fmla="*/ 1646 h 6765"/>
                  <a:gd name="connsiteX2" fmla="*/ 9875 w 10057"/>
                  <a:gd name="connsiteY2" fmla="*/ 2743 h 6765"/>
                  <a:gd name="connsiteX3" fmla="*/ 10058 w 10057"/>
                  <a:gd name="connsiteY3" fmla="*/ 6766 h 6765"/>
                  <a:gd name="connsiteX4" fmla="*/ 7497 w 10057"/>
                  <a:gd name="connsiteY4" fmla="*/ 6766 h 6765"/>
                  <a:gd name="connsiteX5" fmla="*/ 3291 w 10057"/>
                  <a:gd name="connsiteY5" fmla="*/ 5303 h 6765"/>
                  <a:gd name="connsiteX6" fmla="*/ 0 w 10057"/>
                  <a:gd name="connsiteY6" fmla="*/ 2012 h 6765"/>
                  <a:gd name="connsiteX7" fmla="*/ 1828 w 10057"/>
                  <a:gd name="connsiteY7" fmla="*/ 366 h 6765"/>
                  <a:gd name="connsiteX8" fmla="*/ 6035 w 10057"/>
                  <a:gd name="connsiteY8" fmla="*/ 0 h 6765"/>
                  <a:gd name="connsiteX9" fmla="*/ 7863 w 10057"/>
                  <a:gd name="connsiteY9" fmla="*/ 549 h 6765"/>
                  <a:gd name="connsiteX10" fmla="*/ 8960 w 10057"/>
                  <a:gd name="connsiteY10" fmla="*/ 1646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57" h="6765">
                    <a:moveTo>
                      <a:pt x="8960" y="1646"/>
                    </a:moveTo>
                    <a:lnTo>
                      <a:pt x="9509" y="1646"/>
                    </a:lnTo>
                    <a:lnTo>
                      <a:pt x="9875" y="2743"/>
                    </a:lnTo>
                    <a:lnTo>
                      <a:pt x="10058" y="6766"/>
                    </a:lnTo>
                    <a:lnTo>
                      <a:pt x="7497" y="6766"/>
                    </a:lnTo>
                    <a:lnTo>
                      <a:pt x="3291" y="5303"/>
                    </a:lnTo>
                    <a:lnTo>
                      <a:pt x="0" y="2012"/>
                    </a:lnTo>
                    <a:lnTo>
                      <a:pt x="1828" y="366"/>
                    </a:lnTo>
                    <a:lnTo>
                      <a:pt x="6035" y="0"/>
                    </a:lnTo>
                    <a:lnTo>
                      <a:pt x="7863" y="549"/>
                    </a:lnTo>
                    <a:lnTo>
                      <a:pt x="8960" y="1646"/>
                    </a:lnTo>
                  </a:path>
                </a:pathLst>
              </a:custGeom>
              <a:grpFill/>
              <a:ln w="4020" cap="flat">
                <a:solidFill>
                  <a:srgbClr val="FFFFFF"/>
                </a:solidFill>
                <a:prstDash val="solid"/>
                <a:miter/>
              </a:ln>
            </p:spPr>
            <p:txBody>
              <a:bodyPr rtlCol="0" anchor="ctr"/>
              <a:lstStyle/>
              <a:p>
                <a:endParaRPr lang="en-GB" sz="1463"/>
              </a:p>
            </p:txBody>
          </p:sp>
          <p:sp>
            <p:nvSpPr>
              <p:cNvPr id="906" name="Freeform: Shape 905">
                <a:extLst>
                  <a:ext uri="{FF2B5EF4-FFF2-40B4-BE49-F238E27FC236}">
                    <a16:creationId xmlns:a16="http://schemas.microsoft.com/office/drawing/2014/main" id="{44777F0A-555C-3CF4-982A-BE4835EAE584}"/>
                  </a:ext>
                </a:extLst>
              </p:cNvPr>
              <p:cNvSpPr/>
              <p:nvPr/>
            </p:nvSpPr>
            <p:spPr>
              <a:xfrm>
                <a:off x="8624373" y="4310618"/>
                <a:ext cx="7679" cy="5851"/>
              </a:xfrm>
              <a:custGeom>
                <a:avLst/>
                <a:gdLst>
                  <a:gd name="connsiteX0" fmla="*/ 1829 w 7679"/>
                  <a:gd name="connsiteY0" fmla="*/ 1280 h 5851"/>
                  <a:gd name="connsiteX1" fmla="*/ 0 w 7679"/>
                  <a:gd name="connsiteY1" fmla="*/ 4755 h 5851"/>
                  <a:gd name="connsiteX2" fmla="*/ 0 w 7679"/>
                  <a:gd name="connsiteY2" fmla="*/ 5669 h 5851"/>
                  <a:gd name="connsiteX3" fmla="*/ 3291 w 7679"/>
                  <a:gd name="connsiteY3" fmla="*/ 5852 h 5851"/>
                  <a:gd name="connsiteX4" fmla="*/ 6217 w 7679"/>
                  <a:gd name="connsiteY4" fmla="*/ 5120 h 5851"/>
                  <a:gd name="connsiteX5" fmla="*/ 7680 w 7679"/>
                  <a:gd name="connsiteY5" fmla="*/ 3109 h 5851"/>
                  <a:gd name="connsiteX6" fmla="*/ 7497 w 7679"/>
                  <a:gd name="connsiteY6" fmla="*/ 183 h 5851"/>
                  <a:gd name="connsiteX7" fmla="*/ 4937 w 7679"/>
                  <a:gd name="connsiteY7" fmla="*/ 0 h 5851"/>
                  <a:gd name="connsiteX8" fmla="*/ 1829 w 7679"/>
                  <a:gd name="connsiteY8" fmla="*/ 1280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9" h="5851">
                    <a:moveTo>
                      <a:pt x="1829" y="1280"/>
                    </a:moveTo>
                    <a:lnTo>
                      <a:pt x="0" y="4755"/>
                    </a:lnTo>
                    <a:lnTo>
                      <a:pt x="0" y="5669"/>
                    </a:lnTo>
                    <a:lnTo>
                      <a:pt x="3291" y="5852"/>
                    </a:lnTo>
                    <a:lnTo>
                      <a:pt x="6217" y="5120"/>
                    </a:lnTo>
                    <a:lnTo>
                      <a:pt x="7680" y="3109"/>
                    </a:lnTo>
                    <a:lnTo>
                      <a:pt x="7497" y="183"/>
                    </a:lnTo>
                    <a:lnTo>
                      <a:pt x="4937" y="0"/>
                    </a:lnTo>
                    <a:lnTo>
                      <a:pt x="1829" y="1280"/>
                    </a:lnTo>
                    <a:close/>
                  </a:path>
                </a:pathLst>
              </a:custGeom>
              <a:grpFill/>
              <a:ln w="18272" cap="flat">
                <a:noFill/>
                <a:prstDash val="solid"/>
                <a:miter/>
              </a:ln>
            </p:spPr>
            <p:txBody>
              <a:bodyPr rtlCol="0" anchor="ctr"/>
              <a:lstStyle/>
              <a:p>
                <a:endParaRPr lang="en-GB" sz="1463"/>
              </a:p>
            </p:txBody>
          </p:sp>
          <p:sp>
            <p:nvSpPr>
              <p:cNvPr id="907" name="Freeform: Shape 906">
                <a:extLst>
                  <a:ext uri="{FF2B5EF4-FFF2-40B4-BE49-F238E27FC236}">
                    <a16:creationId xmlns:a16="http://schemas.microsoft.com/office/drawing/2014/main" id="{3322561B-DFC4-C2D6-4DBE-18693F4B9635}"/>
                  </a:ext>
                </a:extLst>
              </p:cNvPr>
              <p:cNvSpPr/>
              <p:nvPr/>
            </p:nvSpPr>
            <p:spPr>
              <a:xfrm>
                <a:off x="8624373" y="4310618"/>
                <a:ext cx="7679" cy="5851"/>
              </a:xfrm>
              <a:custGeom>
                <a:avLst/>
                <a:gdLst>
                  <a:gd name="connsiteX0" fmla="*/ 7680 w 7679"/>
                  <a:gd name="connsiteY0" fmla="*/ 3109 h 5851"/>
                  <a:gd name="connsiteX1" fmla="*/ 7497 w 7679"/>
                  <a:gd name="connsiteY1" fmla="*/ 183 h 5851"/>
                  <a:gd name="connsiteX2" fmla="*/ 4937 w 7679"/>
                  <a:gd name="connsiteY2" fmla="*/ 0 h 5851"/>
                  <a:gd name="connsiteX3" fmla="*/ 1829 w 7679"/>
                  <a:gd name="connsiteY3" fmla="*/ 1280 h 5851"/>
                  <a:gd name="connsiteX4" fmla="*/ 0 w 7679"/>
                  <a:gd name="connsiteY4" fmla="*/ 4755 h 5851"/>
                  <a:gd name="connsiteX5" fmla="*/ 0 w 7679"/>
                  <a:gd name="connsiteY5" fmla="*/ 5669 h 5851"/>
                  <a:gd name="connsiteX6" fmla="*/ 3291 w 7679"/>
                  <a:gd name="connsiteY6" fmla="*/ 5852 h 5851"/>
                  <a:gd name="connsiteX7" fmla="*/ 6217 w 7679"/>
                  <a:gd name="connsiteY7" fmla="*/ 5120 h 5851"/>
                  <a:gd name="connsiteX8" fmla="*/ 7680 w 7679"/>
                  <a:gd name="connsiteY8" fmla="*/ 3109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79" h="5851">
                    <a:moveTo>
                      <a:pt x="7680" y="3109"/>
                    </a:moveTo>
                    <a:lnTo>
                      <a:pt x="7497" y="183"/>
                    </a:lnTo>
                    <a:lnTo>
                      <a:pt x="4937" y="0"/>
                    </a:lnTo>
                    <a:lnTo>
                      <a:pt x="1829" y="1280"/>
                    </a:lnTo>
                    <a:lnTo>
                      <a:pt x="0" y="4755"/>
                    </a:lnTo>
                    <a:lnTo>
                      <a:pt x="0" y="5669"/>
                    </a:lnTo>
                    <a:lnTo>
                      <a:pt x="3291" y="5852"/>
                    </a:lnTo>
                    <a:lnTo>
                      <a:pt x="6217" y="5120"/>
                    </a:lnTo>
                    <a:lnTo>
                      <a:pt x="7680" y="3109"/>
                    </a:lnTo>
                  </a:path>
                </a:pathLst>
              </a:custGeom>
              <a:grpFill/>
              <a:ln w="4020" cap="flat">
                <a:solidFill>
                  <a:srgbClr val="FFFFFF"/>
                </a:solidFill>
                <a:prstDash val="solid"/>
                <a:miter/>
              </a:ln>
            </p:spPr>
            <p:txBody>
              <a:bodyPr rtlCol="0" anchor="ctr"/>
              <a:lstStyle/>
              <a:p>
                <a:endParaRPr lang="en-GB" sz="1463"/>
              </a:p>
            </p:txBody>
          </p:sp>
          <p:sp>
            <p:nvSpPr>
              <p:cNvPr id="908" name="Freeform: Shape 907">
                <a:extLst>
                  <a:ext uri="{FF2B5EF4-FFF2-40B4-BE49-F238E27FC236}">
                    <a16:creationId xmlns:a16="http://schemas.microsoft.com/office/drawing/2014/main" id="{FA185C0A-0116-A139-649E-25FD1558BC04}"/>
                  </a:ext>
                </a:extLst>
              </p:cNvPr>
              <p:cNvSpPr/>
              <p:nvPr/>
            </p:nvSpPr>
            <p:spPr>
              <a:xfrm>
                <a:off x="9715519" y="4400404"/>
                <a:ext cx="12800" cy="7131"/>
              </a:xfrm>
              <a:custGeom>
                <a:avLst/>
                <a:gdLst>
                  <a:gd name="connsiteX0" fmla="*/ 732 w 12800"/>
                  <a:gd name="connsiteY0" fmla="*/ 0 h 7131"/>
                  <a:gd name="connsiteX1" fmla="*/ 0 w 12800"/>
                  <a:gd name="connsiteY1" fmla="*/ 732 h 7131"/>
                  <a:gd name="connsiteX2" fmla="*/ 183 w 12800"/>
                  <a:gd name="connsiteY2" fmla="*/ 2012 h 7131"/>
                  <a:gd name="connsiteX3" fmla="*/ 732 w 12800"/>
                  <a:gd name="connsiteY3" fmla="*/ 2377 h 7131"/>
                  <a:gd name="connsiteX4" fmla="*/ 0 w 12800"/>
                  <a:gd name="connsiteY4" fmla="*/ 4572 h 7131"/>
                  <a:gd name="connsiteX5" fmla="*/ 1829 w 12800"/>
                  <a:gd name="connsiteY5" fmla="*/ 7132 h 7131"/>
                  <a:gd name="connsiteX6" fmla="*/ 5121 w 12800"/>
                  <a:gd name="connsiteY6" fmla="*/ 5669 h 7131"/>
                  <a:gd name="connsiteX7" fmla="*/ 6218 w 12800"/>
                  <a:gd name="connsiteY7" fmla="*/ 4572 h 7131"/>
                  <a:gd name="connsiteX8" fmla="*/ 8046 w 12800"/>
                  <a:gd name="connsiteY8" fmla="*/ 4937 h 7131"/>
                  <a:gd name="connsiteX9" fmla="*/ 10606 w 12800"/>
                  <a:gd name="connsiteY9" fmla="*/ 6035 h 7131"/>
                  <a:gd name="connsiteX10" fmla="*/ 12801 w 12800"/>
                  <a:gd name="connsiteY10" fmla="*/ 914 h 7131"/>
                  <a:gd name="connsiteX11" fmla="*/ 8046 w 12800"/>
                  <a:gd name="connsiteY11" fmla="*/ 1829 h 7131"/>
                  <a:gd name="connsiteX12" fmla="*/ 3841 w 12800"/>
                  <a:gd name="connsiteY12" fmla="*/ 1463 h 7131"/>
                  <a:gd name="connsiteX13" fmla="*/ 2560 w 12800"/>
                  <a:gd name="connsiteY13" fmla="*/ 0 h 7131"/>
                  <a:gd name="connsiteX14" fmla="*/ 732 w 12800"/>
                  <a:gd name="connsiteY14" fmla="*/ 0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00" h="7131">
                    <a:moveTo>
                      <a:pt x="732" y="0"/>
                    </a:moveTo>
                    <a:lnTo>
                      <a:pt x="0" y="732"/>
                    </a:lnTo>
                    <a:lnTo>
                      <a:pt x="183" y="2012"/>
                    </a:lnTo>
                    <a:lnTo>
                      <a:pt x="732" y="2377"/>
                    </a:lnTo>
                    <a:lnTo>
                      <a:pt x="0" y="4572"/>
                    </a:lnTo>
                    <a:lnTo>
                      <a:pt x="1829" y="7132"/>
                    </a:lnTo>
                    <a:lnTo>
                      <a:pt x="5121" y="5669"/>
                    </a:lnTo>
                    <a:lnTo>
                      <a:pt x="6218" y="4572"/>
                    </a:lnTo>
                    <a:lnTo>
                      <a:pt x="8046" y="4937"/>
                    </a:lnTo>
                    <a:lnTo>
                      <a:pt x="10606" y="6035"/>
                    </a:lnTo>
                    <a:lnTo>
                      <a:pt x="12801" y="914"/>
                    </a:lnTo>
                    <a:lnTo>
                      <a:pt x="8046" y="1829"/>
                    </a:lnTo>
                    <a:lnTo>
                      <a:pt x="3841" y="1463"/>
                    </a:lnTo>
                    <a:lnTo>
                      <a:pt x="2560" y="0"/>
                    </a:lnTo>
                    <a:lnTo>
                      <a:pt x="732" y="0"/>
                    </a:lnTo>
                    <a:close/>
                  </a:path>
                </a:pathLst>
              </a:custGeom>
              <a:grpFill/>
              <a:ln w="18272" cap="flat">
                <a:noFill/>
                <a:prstDash val="solid"/>
                <a:miter/>
              </a:ln>
            </p:spPr>
            <p:txBody>
              <a:bodyPr rtlCol="0" anchor="ctr"/>
              <a:lstStyle/>
              <a:p>
                <a:endParaRPr lang="en-GB" sz="1463"/>
              </a:p>
            </p:txBody>
          </p:sp>
          <p:sp>
            <p:nvSpPr>
              <p:cNvPr id="909" name="Freeform: Shape 908">
                <a:extLst>
                  <a:ext uri="{FF2B5EF4-FFF2-40B4-BE49-F238E27FC236}">
                    <a16:creationId xmlns:a16="http://schemas.microsoft.com/office/drawing/2014/main" id="{885E1F6E-9E42-255E-5F86-3DEC960B2294}"/>
                  </a:ext>
                </a:extLst>
              </p:cNvPr>
              <p:cNvSpPr/>
              <p:nvPr/>
            </p:nvSpPr>
            <p:spPr>
              <a:xfrm>
                <a:off x="9715519" y="4400404"/>
                <a:ext cx="12800" cy="7131"/>
              </a:xfrm>
              <a:custGeom>
                <a:avLst/>
                <a:gdLst>
                  <a:gd name="connsiteX0" fmla="*/ 0 w 12800"/>
                  <a:gd name="connsiteY0" fmla="*/ 732 h 7131"/>
                  <a:gd name="connsiteX1" fmla="*/ 732 w 12800"/>
                  <a:gd name="connsiteY1" fmla="*/ 0 h 7131"/>
                  <a:gd name="connsiteX2" fmla="*/ 2560 w 12800"/>
                  <a:gd name="connsiteY2" fmla="*/ 0 h 7131"/>
                  <a:gd name="connsiteX3" fmla="*/ 3841 w 12800"/>
                  <a:gd name="connsiteY3" fmla="*/ 1463 h 7131"/>
                  <a:gd name="connsiteX4" fmla="*/ 8046 w 12800"/>
                  <a:gd name="connsiteY4" fmla="*/ 1829 h 7131"/>
                  <a:gd name="connsiteX5" fmla="*/ 12801 w 12800"/>
                  <a:gd name="connsiteY5" fmla="*/ 914 h 7131"/>
                  <a:gd name="connsiteX6" fmla="*/ 10606 w 12800"/>
                  <a:gd name="connsiteY6" fmla="*/ 6035 h 7131"/>
                  <a:gd name="connsiteX7" fmla="*/ 8046 w 12800"/>
                  <a:gd name="connsiteY7" fmla="*/ 4937 h 7131"/>
                  <a:gd name="connsiteX8" fmla="*/ 6218 w 12800"/>
                  <a:gd name="connsiteY8" fmla="*/ 4572 h 7131"/>
                  <a:gd name="connsiteX9" fmla="*/ 5121 w 12800"/>
                  <a:gd name="connsiteY9" fmla="*/ 5669 h 7131"/>
                  <a:gd name="connsiteX10" fmla="*/ 1829 w 12800"/>
                  <a:gd name="connsiteY10" fmla="*/ 7132 h 7131"/>
                  <a:gd name="connsiteX11" fmla="*/ 0 w 12800"/>
                  <a:gd name="connsiteY11" fmla="*/ 4572 h 7131"/>
                  <a:gd name="connsiteX12" fmla="*/ 732 w 12800"/>
                  <a:gd name="connsiteY12" fmla="*/ 2377 h 7131"/>
                  <a:gd name="connsiteX13" fmla="*/ 183 w 12800"/>
                  <a:gd name="connsiteY13" fmla="*/ 2012 h 7131"/>
                  <a:gd name="connsiteX14" fmla="*/ 0 w 12800"/>
                  <a:gd name="connsiteY14" fmla="*/ 732 h 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800" h="7131">
                    <a:moveTo>
                      <a:pt x="0" y="732"/>
                    </a:moveTo>
                    <a:lnTo>
                      <a:pt x="732" y="0"/>
                    </a:lnTo>
                    <a:lnTo>
                      <a:pt x="2560" y="0"/>
                    </a:lnTo>
                    <a:lnTo>
                      <a:pt x="3841" y="1463"/>
                    </a:lnTo>
                    <a:lnTo>
                      <a:pt x="8046" y="1829"/>
                    </a:lnTo>
                    <a:lnTo>
                      <a:pt x="12801" y="914"/>
                    </a:lnTo>
                    <a:lnTo>
                      <a:pt x="10606" y="6035"/>
                    </a:lnTo>
                    <a:lnTo>
                      <a:pt x="8046" y="4937"/>
                    </a:lnTo>
                    <a:lnTo>
                      <a:pt x="6218" y="4572"/>
                    </a:lnTo>
                    <a:lnTo>
                      <a:pt x="5121" y="5669"/>
                    </a:lnTo>
                    <a:lnTo>
                      <a:pt x="1829" y="7132"/>
                    </a:lnTo>
                    <a:lnTo>
                      <a:pt x="0" y="4572"/>
                    </a:lnTo>
                    <a:lnTo>
                      <a:pt x="732" y="2377"/>
                    </a:lnTo>
                    <a:lnTo>
                      <a:pt x="183" y="2012"/>
                    </a:lnTo>
                    <a:lnTo>
                      <a:pt x="0" y="732"/>
                    </a:lnTo>
                  </a:path>
                </a:pathLst>
              </a:custGeom>
              <a:grpFill/>
              <a:ln w="4020" cap="flat">
                <a:solidFill>
                  <a:srgbClr val="FFFFFF"/>
                </a:solidFill>
                <a:prstDash val="solid"/>
                <a:miter/>
              </a:ln>
            </p:spPr>
            <p:txBody>
              <a:bodyPr rtlCol="0" anchor="ctr"/>
              <a:lstStyle/>
              <a:p>
                <a:endParaRPr lang="en-GB" sz="1463"/>
              </a:p>
            </p:txBody>
          </p:sp>
          <p:sp>
            <p:nvSpPr>
              <p:cNvPr id="910" name="Freeform: Shape 909">
                <a:extLst>
                  <a:ext uri="{FF2B5EF4-FFF2-40B4-BE49-F238E27FC236}">
                    <a16:creationId xmlns:a16="http://schemas.microsoft.com/office/drawing/2014/main" id="{DB848F4A-D7D4-086A-F97D-5F1E72430579}"/>
                  </a:ext>
                </a:extLst>
              </p:cNvPr>
              <p:cNvSpPr/>
              <p:nvPr/>
            </p:nvSpPr>
            <p:spPr>
              <a:xfrm>
                <a:off x="9790311" y="4383581"/>
                <a:ext cx="5302" cy="6765"/>
              </a:xfrm>
              <a:custGeom>
                <a:avLst/>
                <a:gdLst>
                  <a:gd name="connsiteX0" fmla="*/ 731 w 5302"/>
                  <a:gd name="connsiteY0" fmla="*/ 549 h 6765"/>
                  <a:gd name="connsiteX1" fmla="*/ 0 w 5302"/>
                  <a:gd name="connsiteY1" fmla="*/ 1829 h 6765"/>
                  <a:gd name="connsiteX2" fmla="*/ 914 w 5302"/>
                  <a:gd name="connsiteY2" fmla="*/ 4572 h 6765"/>
                  <a:gd name="connsiteX3" fmla="*/ 4023 w 5302"/>
                  <a:gd name="connsiteY3" fmla="*/ 6766 h 6765"/>
                  <a:gd name="connsiteX4" fmla="*/ 5303 w 5302"/>
                  <a:gd name="connsiteY4" fmla="*/ 5120 h 6765"/>
                  <a:gd name="connsiteX5" fmla="*/ 2011 w 5302"/>
                  <a:gd name="connsiteY5" fmla="*/ 0 h 6765"/>
                  <a:gd name="connsiteX6" fmla="*/ 731 w 5302"/>
                  <a:gd name="connsiteY6" fmla="*/ 549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2" h="6765">
                    <a:moveTo>
                      <a:pt x="731" y="549"/>
                    </a:moveTo>
                    <a:lnTo>
                      <a:pt x="0" y="1829"/>
                    </a:lnTo>
                    <a:lnTo>
                      <a:pt x="914" y="4572"/>
                    </a:lnTo>
                    <a:lnTo>
                      <a:pt x="4023" y="6766"/>
                    </a:lnTo>
                    <a:lnTo>
                      <a:pt x="5303" y="5120"/>
                    </a:lnTo>
                    <a:lnTo>
                      <a:pt x="2011" y="0"/>
                    </a:lnTo>
                    <a:lnTo>
                      <a:pt x="731" y="549"/>
                    </a:lnTo>
                    <a:close/>
                  </a:path>
                </a:pathLst>
              </a:custGeom>
              <a:grpFill/>
              <a:ln w="18272" cap="flat">
                <a:noFill/>
                <a:prstDash val="solid"/>
                <a:miter/>
              </a:ln>
            </p:spPr>
            <p:txBody>
              <a:bodyPr rtlCol="0" anchor="ctr"/>
              <a:lstStyle/>
              <a:p>
                <a:endParaRPr lang="en-GB" sz="1463"/>
              </a:p>
            </p:txBody>
          </p:sp>
          <p:sp>
            <p:nvSpPr>
              <p:cNvPr id="911" name="Freeform: Shape 910">
                <a:extLst>
                  <a:ext uri="{FF2B5EF4-FFF2-40B4-BE49-F238E27FC236}">
                    <a16:creationId xmlns:a16="http://schemas.microsoft.com/office/drawing/2014/main" id="{4FC6470E-77F5-F922-8CA8-1341DE78DA46}"/>
                  </a:ext>
                </a:extLst>
              </p:cNvPr>
              <p:cNvSpPr/>
              <p:nvPr/>
            </p:nvSpPr>
            <p:spPr>
              <a:xfrm>
                <a:off x="9790311" y="4383581"/>
                <a:ext cx="5302" cy="6765"/>
              </a:xfrm>
              <a:custGeom>
                <a:avLst/>
                <a:gdLst>
                  <a:gd name="connsiteX0" fmla="*/ 731 w 5302"/>
                  <a:gd name="connsiteY0" fmla="*/ 549 h 6765"/>
                  <a:gd name="connsiteX1" fmla="*/ 2011 w 5302"/>
                  <a:gd name="connsiteY1" fmla="*/ 0 h 6765"/>
                  <a:gd name="connsiteX2" fmla="*/ 5303 w 5302"/>
                  <a:gd name="connsiteY2" fmla="*/ 5120 h 6765"/>
                  <a:gd name="connsiteX3" fmla="*/ 4023 w 5302"/>
                  <a:gd name="connsiteY3" fmla="*/ 6766 h 6765"/>
                  <a:gd name="connsiteX4" fmla="*/ 914 w 5302"/>
                  <a:gd name="connsiteY4" fmla="*/ 4572 h 6765"/>
                  <a:gd name="connsiteX5" fmla="*/ 0 w 5302"/>
                  <a:gd name="connsiteY5" fmla="*/ 1829 h 6765"/>
                  <a:gd name="connsiteX6" fmla="*/ 731 w 5302"/>
                  <a:gd name="connsiteY6" fmla="*/ 549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2" h="6765">
                    <a:moveTo>
                      <a:pt x="731" y="549"/>
                    </a:moveTo>
                    <a:lnTo>
                      <a:pt x="2011" y="0"/>
                    </a:lnTo>
                    <a:lnTo>
                      <a:pt x="5303" y="5120"/>
                    </a:lnTo>
                    <a:lnTo>
                      <a:pt x="4023" y="6766"/>
                    </a:lnTo>
                    <a:lnTo>
                      <a:pt x="914" y="4572"/>
                    </a:lnTo>
                    <a:lnTo>
                      <a:pt x="0" y="1829"/>
                    </a:lnTo>
                    <a:lnTo>
                      <a:pt x="731" y="549"/>
                    </a:lnTo>
                  </a:path>
                </a:pathLst>
              </a:custGeom>
              <a:grpFill/>
              <a:ln w="4020" cap="flat">
                <a:solidFill>
                  <a:srgbClr val="FFFFFF"/>
                </a:solidFill>
                <a:prstDash val="solid"/>
                <a:miter/>
              </a:ln>
            </p:spPr>
            <p:txBody>
              <a:bodyPr rtlCol="0" anchor="ctr"/>
              <a:lstStyle/>
              <a:p>
                <a:endParaRPr lang="en-GB" sz="1463"/>
              </a:p>
            </p:txBody>
          </p:sp>
          <p:sp>
            <p:nvSpPr>
              <p:cNvPr id="912" name="Freeform: Shape 911">
                <a:extLst>
                  <a:ext uri="{FF2B5EF4-FFF2-40B4-BE49-F238E27FC236}">
                    <a16:creationId xmlns:a16="http://schemas.microsoft.com/office/drawing/2014/main" id="{43E51B00-E0B1-5B88-78E4-53CE1E85C817}"/>
                  </a:ext>
                </a:extLst>
              </p:cNvPr>
              <p:cNvSpPr/>
              <p:nvPr/>
            </p:nvSpPr>
            <p:spPr>
              <a:xfrm>
                <a:off x="9802746" y="4411559"/>
                <a:ext cx="10605" cy="6948"/>
              </a:xfrm>
              <a:custGeom>
                <a:avLst/>
                <a:gdLst>
                  <a:gd name="connsiteX0" fmla="*/ 366 w 10605"/>
                  <a:gd name="connsiteY0" fmla="*/ 549 h 6948"/>
                  <a:gd name="connsiteX1" fmla="*/ 0 w 10605"/>
                  <a:gd name="connsiteY1" fmla="*/ 1646 h 6948"/>
                  <a:gd name="connsiteX2" fmla="*/ 0 w 10605"/>
                  <a:gd name="connsiteY2" fmla="*/ 2377 h 6948"/>
                  <a:gd name="connsiteX3" fmla="*/ 5120 w 10605"/>
                  <a:gd name="connsiteY3" fmla="*/ 6949 h 6948"/>
                  <a:gd name="connsiteX4" fmla="*/ 10606 w 10605"/>
                  <a:gd name="connsiteY4" fmla="*/ 5852 h 6948"/>
                  <a:gd name="connsiteX5" fmla="*/ 10606 w 10605"/>
                  <a:gd name="connsiteY5" fmla="*/ 3840 h 6948"/>
                  <a:gd name="connsiteX6" fmla="*/ 8960 w 10605"/>
                  <a:gd name="connsiteY6" fmla="*/ 183 h 6948"/>
                  <a:gd name="connsiteX7" fmla="*/ 3291 w 10605"/>
                  <a:gd name="connsiteY7" fmla="*/ 0 h 6948"/>
                  <a:gd name="connsiteX8" fmla="*/ 366 w 10605"/>
                  <a:gd name="connsiteY8" fmla="*/ 54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5" h="6948">
                    <a:moveTo>
                      <a:pt x="366" y="549"/>
                    </a:moveTo>
                    <a:lnTo>
                      <a:pt x="0" y="1646"/>
                    </a:lnTo>
                    <a:lnTo>
                      <a:pt x="0" y="2377"/>
                    </a:lnTo>
                    <a:lnTo>
                      <a:pt x="5120" y="6949"/>
                    </a:lnTo>
                    <a:lnTo>
                      <a:pt x="10606" y="5852"/>
                    </a:lnTo>
                    <a:lnTo>
                      <a:pt x="10606" y="3840"/>
                    </a:lnTo>
                    <a:lnTo>
                      <a:pt x="8960" y="183"/>
                    </a:lnTo>
                    <a:lnTo>
                      <a:pt x="3291" y="0"/>
                    </a:lnTo>
                    <a:lnTo>
                      <a:pt x="366" y="549"/>
                    </a:lnTo>
                    <a:close/>
                  </a:path>
                </a:pathLst>
              </a:custGeom>
              <a:grpFill/>
              <a:ln w="18272" cap="flat">
                <a:noFill/>
                <a:prstDash val="solid"/>
                <a:miter/>
              </a:ln>
            </p:spPr>
            <p:txBody>
              <a:bodyPr rtlCol="0" anchor="ctr"/>
              <a:lstStyle/>
              <a:p>
                <a:endParaRPr lang="en-GB" sz="1463"/>
              </a:p>
            </p:txBody>
          </p:sp>
          <p:sp>
            <p:nvSpPr>
              <p:cNvPr id="913" name="Freeform: Shape 912">
                <a:extLst>
                  <a:ext uri="{FF2B5EF4-FFF2-40B4-BE49-F238E27FC236}">
                    <a16:creationId xmlns:a16="http://schemas.microsoft.com/office/drawing/2014/main" id="{F052842A-2A45-875B-7241-15F14FDAEEF1}"/>
                  </a:ext>
                </a:extLst>
              </p:cNvPr>
              <p:cNvSpPr/>
              <p:nvPr/>
            </p:nvSpPr>
            <p:spPr>
              <a:xfrm>
                <a:off x="9802746" y="4411559"/>
                <a:ext cx="10605" cy="6948"/>
              </a:xfrm>
              <a:custGeom>
                <a:avLst/>
                <a:gdLst>
                  <a:gd name="connsiteX0" fmla="*/ 0 w 10605"/>
                  <a:gd name="connsiteY0" fmla="*/ 1646 h 6948"/>
                  <a:gd name="connsiteX1" fmla="*/ 366 w 10605"/>
                  <a:gd name="connsiteY1" fmla="*/ 549 h 6948"/>
                  <a:gd name="connsiteX2" fmla="*/ 3291 w 10605"/>
                  <a:gd name="connsiteY2" fmla="*/ 0 h 6948"/>
                  <a:gd name="connsiteX3" fmla="*/ 8960 w 10605"/>
                  <a:gd name="connsiteY3" fmla="*/ 183 h 6948"/>
                  <a:gd name="connsiteX4" fmla="*/ 10606 w 10605"/>
                  <a:gd name="connsiteY4" fmla="*/ 3840 h 6948"/>
                  <a:gd name="connsiteX5" fmla="*/ 10606 w 10605"/>
                  <a:gd name="connsiteY5" fmla="*/ 5852 h 6948"/>
                  <a:gd name="connsiteX6" fmla="*/ 5120 w 10605"/>
                  <a:gd name="connsiteY6" fmla="*/ 6949 h 6948"/>
                  <a:gd name="connsiteX7" fmla="*/ 0 w 10605"/>
                  <a:gd name="connsiteY7" fmla="*/ 2560 h 6948"/>
                  <a:gd name="connsiteX8" fmla="*/ 0 w 10605"/>
                  <a:gd name="connsiteY8" fmla="*/ 1646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5" h="6948">
                    <a:moveTo>
                      <a:pt x="0" y="1646"/>
                    </a:moveTo>
                    <a:lnTo>
                      <a:pt x="366" y="549"/>
                    </a:lnTo>
                    <a:lnTo>
                      <a:pt x="3291" y="0"/>
                    </a:lnTo>
                    <a:lnTo>
                      <a:pt x="8960" y="183"/>
                    </a:lnTo>
                    <a:lnTo>
                      <a:pt x="10606" y="3840"/>
                    </a:lnTo>
                    <a:lnTo>
                      <a:pt x="10606" y="5852"/>
                    </a:lnTo>
                    <a:lnTo>
                      <a:pt x="5120" y="6949"/>
                    </a:lnTo>
                    <a:lnTo>
                      <a:pt x="0" y="2560"/>
                    </a:lnTo>
                    <a:lnTo>
                      <a:pt x="0" y="1646"/>
                    </a:lnTo>
                  </a:path>
                </a:pathLst>
              </a:custGeom>
              <a:grpFill/>
              <a:ln w="4020" cap="flat">
                <a:solidFill>
                  <a:srgbClr val="FFFFFF"/>
                </a:solidFill>
                <a:prstDash val="solid"/>
                <a:miter/>
              </a:ln>
            </p:spPr>
            <p:txBody>
              <a:bodyPr rtlCol="0" anchor="ctr"/>
              <a:lstStyle/>
              <a:p>
                <a:endParaRPr lang="en-GB" sz="1463"/>
              </a:p>
            </p:txBody>
          </p:sp>
          <p:sp>
            <p:nvSpPr>
              <p:cNvPr id="914" name="Freeform: Shape 913">
                <a:extLst>
                  <a:ext uri="{FF2B5EF4-FFF2-40B4-BE49-F238E27FC236}">
                    <a16:creationId xmlns:a16="http://schemas.microsoft.com/office/drawing/2014/main" id="{410FD5A6-8135-26A7-5687-894D592CA63F}"/>
                  </a:ext>
                </a:extLst>
              </p:cNvPr>
              <p:cNvSpPr/>
              <p:nvPr/>
            </p:nvSpPr>
            <p:spPr>
              <a:xfrm>
                <a:off x="9823775" y="4415947"/>
                <a:ext cx="59430" cy="55773"/>
              </a:xfrm>
              <a:custGeom>
                <a:avLst/>
                <a:gdLst>
                  <a:gd name="connsiteX0" fmla="*/ 0 w 59430"/>
                  <a:gd name="connsiteY0" fmla="*/ 1463 h 55773"/>
                  <a:gd name="connsiteX1" fmla="*/ 366 w 59430"/>
                  <a:gd name="connsiteY1" fmla="*/ 0 h 55773"/>
                  <a:gd name="connsiteX2" fmla="*/ 8778 w 59430"/>
                  <a:gd name="connsiteY2" fmla="*/ 5120 h 55773"/>
                  <a:gd name="connsiteX3" fmla="*/ 11520 w 59430"/>
                  <a:gd name="connsiteY3" fmla="*/ 7680 h 55773"/>
                  <a:gd name="connsiteX4" fmla="*/ 15544 w 59430"/>
                  <a:gd name="connsiteY4" fmla="*/ 9692 h 55773"/>
                  <a:gd name="connsiteX5" fmla="*/ 24687 w 59430"/>
                  <a:gd name="connsiteY5" fmla="*/ 16092 h 55773"/>
                  <a:gd name="connsiteX6" fmla="*/ 29807 w 59430"/>
                  <a:gd name="connsiteY6" fmla="*/ 16641 h 55773"/>
                  <a:gd name="connsiteX7" fmla="*/ 34561 w 59430"/>
                  <a:gd name="connsiteY7" fmla="*/ 20298 h 55773"/>
                  <a:gd name="connsiteX8" fmla="*/ 37304 w 59430"/>
                  <a:gd name="connsiteY8" fmla="*/ 23224 h 55773"/>
                  <a:gd name="connsiteX9" fmla="*/ 43522 w 59430"/>
                  <a:gd name="connsiteY9" fmla="*/ 27430 h 55773"/>
                  <a:gd name="connsiteX10" fmla="*/ 46081 w 59430"/>
                  <a:gd name="connsiteY10" fmla="*/ 30904 h 55773"/>
                  <a:gd name="connsiteX11" fmla="*/ 49007 w 59430"/>
                  <a:gd name="connsiteY11" fmla="*/ 33464 h 55773"/>
                  <a:gd name="connsiteX12" fmla="*/ 54127 w 59430"/>
                  <a:gd name="connsiteY12" fmla="*/ 34378 h 55773"/>
                  <a:gd name="connsiteX13" fmla="*/ 55773 w 59430"/>
                  <a:gd name="connsiteY13" fmla="*/ 36207 h 55773"/>
                  <a:gd name="connsiteX14" fmla="*/ 57602 w 59430"/>
                  <a:gd name="connsiteY14" fmla="*/ 40778 h 55773"/>
                  <a:gd name="connsiteX15" fmla="*/ 59431 w 59430"/>
                  <a:gd name="connsiteY15" fmla="*/ 43887 h 55773"/>
                  <a:gd name="connsiteX16" fmla="*/ 59431 w 59430"/>
                  <a:gd name="connsiteY16" fmla="*/ 46447 h 55773"/>
                  <a:gd name="connsiteX17" fmla="*/ 57602 w 59430"/>
                  <a:gd name="connsiteY17" fmla="*/ 49922 h 55773"/>
                  <a:gd name="connsiteX18" fmla="*/ 55225 w 59430"/>
                  <a:gd name="connsiteY18" fmla="*/ 55408 h 55773"/>
                  <a:gd name="connsiteX19" fmla="*/ 51019 w 59430"/>
                  <a:gd name="connsiteY19" fmla="*/ 55773 h 55773"/>
                  <a:gd name="connsiteX20" fmla="*/ 47910 w 59430"/>
                  <a:gd name="connsiteY20" fmla="*/ 43887 h 55773"/>
                  <a:gd name="connsiteX21" fmla="*/ 44619 w 59430"/>
                  <a:gd name="connsiteY21" fmla="*/ 33464 h 55773"/>
                  <a:gd name="connsiteX22" fmla="*/ 39499 w 59430"/>
                  <a:gd name="connsiteY22" fmla="*/ 25052 h 55773"/>
                  <a:gd name="connsiteX23" fmla="*/ 36756 w 59430"/>
                  <a:gd name="connsiteY23" fmla="*/ 22858 h 55773"/>
                  <a:gd name="connsiteX24" fmla="*/ 29807 w 59430"/>
                  <a:gd name="connsiteY24" fmla="*/ 21761 h 55773"/>
                  <a:gd name="connsiteX25" fmla="*/ 25052 w 59430"/>
                  <a:gd name="connsiteY25" fmla="*/ 18652 h 55773"/>
                  <a:gd name="connsiteX26" fmla="*/ 21029 w 59430"/>
                  <a:gd name="connsiteY26" fmla="*/ 14446 h 55773"/>
                  <a:gd name="connsiteX27" fmla="*/ 17921 w 59430"/>
                  <a:gd name="connsiteY27" fmla="*/ 14081 h 55773"/>
                  <a:gd name="connsiteX28" fmla="*/ 14263 w 59430"/>
                  <a:gd name="connsiteY28" fmla="*/ 11337 h 55773"/>
                  <a:gd name="connsiteX29" fmla="*/ 11520 w 59430"/>
                  <a:gd name="connsiteY29" fmla="*/ 9875 h 55773"/>
                  <a:gd name="connsiteX30" fmla="*/ 3657 w 59430"/>
                  <a:gd name="connsiteY30" fmla="*/ 4572 h 55773"/>
                  <a:gd name="connsiteX31" fmla="*/ 0 w 59430"/>
                  <a:gd name="connsiteY31" fmla="*/ 4206 h 55773"/>
                  <a:gd name="connsiteX32" fmla="*/ 0 w 59430"/>
                  <a:gd name="connsiteY32" fmla="*/ 1463 h 5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430" h="55773">
                    <a:moveTo>
                      <a:pt x="0" y="1463"/>
                    </a:moveTo>
                    <a:lnTo>
                      <a:pt x="366" y="0"/>
                    </a:lnTo>
                    <a:lnTo>
                      <a:pt x="8778" y="5120"/>
                    </a:lnTo>
                    <a:lnTo>
                      <a:pt x="11520" y="7680"/>
                    </a:lnTo>
                    <a:lnTo>
                      <a:pt x="15544" y="9692"/>
                    </a:lnTo>
                    <a:lnTo>
                      <a:pt x="24687" y="16092"/>
                    </a:lnTo>
                    <a:lnTo>
                      <a:pt x="29807" y="16641"/>
                    </a:lnTo>
                    <a:lnTo>
                      <a:pt x="34561" y="20298"/>
                    </a:lnTo>
                    <a:lnTo>
                      <a:pt x="37304" y="23224"/>
                    </a:lnTo>
                    <a:lnTo>
                      <a:pt x="43522" y="27430"/>
                    </a:lnTo>
                    <a:lnTo>
                      <a:pt x="46081" y="30904"/>
                    </a:lnTo>
                    <a:lnTo>
                      <a:pt x="49007" y="33464"/>
                    </a:lnTo>
                    <a:lnTo>
                      <a:pt x="54127" y="34378"/>
                    </a:lnTo>
                    <a:lnTo>
                      <a:pt x="55773" y="36207"/>
                    </a:lnTo>
                    <a:lnTo>
                      <a:pt x="57602" y="40778"/>
                    </a:lnTo>
                    <a:lnTo>
                      <a:pt x="59431" y="43887"/>
                    </a:lnTo>
                    <a:lnTo>
                      <a:pt x="59431" y="46447"/>
                    </a:lnTo>
                    <a:lnTo>
                      <a:pt x="57602" y="49922"/>
                    </a:lnTo>
                    <a:lnTo>
                      <a:pt x="55225" y="55408"/>
                    </a:lnTo>
                    <a:lnTo>
                      <a:pt x="51019" y="55773"/>
                    </a:lnTo>
                    <a:lnTo>
                      <a:pt x="47910" y="43887"/>
                    </a:lnTo>
                    <a:lnTo>
                      <a:pt x="44619" y="33464"/>
                    </a:lnTo>
                    <a:lnTo>
                      <a:pt x="39499" y="25052"/>
                    </a:lnTo>
                    <a:lnTo>
                      <a:pt x="36756" y="22858"/>
                    </a:lnTo>
                    <a:lnTo>
                      <a:pt x="29807" y="21761"/>
                    </a:lnTo>
                    <a:lnTo>
                      <a:pt x="25052" y="18652"/>
                    </a:lnTo>
                    <a:lnTo>
                      <a:pt x="21029" y="14446"/>
                    </a:lnTo>
                    <a:lnTo>
                      <a:pt x="17921" y="14081"/>
                    </a:lnTo>
                    <a:lnTo>
                      <a:pt x="14263" y="11337"/>
                    </a:lnTo>
                    <a:lnTo>
                      <a:pt x="11520" y="9875"/>
                    </a:lnTo>
                    <a:lnTo>
                      <a:pt x="3657" y="4572"/>
                    </a:lnTo>
                    <a:lnTo>
                      <a:pt x="0" y="4206"/>
                    </a:lnTo>
                    <a:lnTo>
                      <a:pt x="0" y="1463"/>
                    </a:lnTo>
                    <a:close/>
                  </a:path>
                </a:pathLst>
              </a:custGeom>
              <a:grpFill/>
              <a:ln w="18272" cap="flat">
                <a:noFill/>
                <a:prstDash val="solid"/>
                <a:miter/>
              </a:ln>
            </p:spPr>
            <p:txBody>
              <a:bodyPr rtlCol="0" anchor="ctr"/>
              <a:lstStyle/>
              <a:p>
                <a:endParaRPr lang="en-GB" sz="1463"/>
              </a:p>
            </p:txBody>
          </p:sp>
          <p:sp>
            <p:nvSpPr>
              <p:cNvPr id="915" name="Freeform: Shape 914">
                <a:extLst>
                  <a:ext uri="{FF2B5EF4-FFF2-40B4-BE49-F238E27FC236}">
                    <a16:creationId xmlns:a16="http://schemas.microsoft.com/office/drawing/2014/main" id="{D29A397C-3F47-7FC9-177C-C0CBE783403C}"/>
                  </a:ext>
                </a:extLst>
              </p:cNvPr>
              <p:cNvSpPr/>
              <p:nvPr/>
            </p:nvSpPr>
            <p:spPr>
              <a:xfrm>
                <a:off x="9823775" y="4415947"/>
                <a:ext cx="59430" cy="55773"/>
              </a:xfrm>
              <a:custGeom>
                <a:avLst/>
                <a:gdLst>
                  <a:gd name="connsiteX0" fmla="*/ 0 w 59430"/>
                  <a:gd name="connsiteY0" fmla="*/ 1463 h 55773"/>
                  <a:gd name="connsiteX1" fmla="*/ 366 w 59430"/>
                  <a:gd name="connsiteY1" fmla="*/ 0 h 55773"/>
                  <a:gd name="connsiteX2" fmla="*/ 8778 w 59430"/>
                  <a:gd name="connsiteY2" fmla="*/ 5120 h 55773"/>
                  <a:gd name="connsiteX3" fmla="*/ 11520 w 59430"/>
                  <a:gd name="connsiteY3" fmla="*/ 7680 h 55773"/>
                  <a:gd name="connsiteX4" fmla="*/ 15544 w 59430"/>
                  <a:gd name="connsiteY4" fmla="*/ 9692 h 55773"/>
                  <a:gd name="connsiteX5" fmla="*/ 24687 w 59430"/>
                  <a:gd name="connsiteY5" fmla="*/ 16092 h 55773"/>
                  <a:gd name="connsiteX6" fmla="*/ 29807 w 59430"/>
                  <a:gd name="connsiteY6" fmla="*/ 16641 h 55773"/>
                  <a:gd name="connsiteX7" fmla="*/ 34561 w 59430"/>
                  <a:gd name="connsiteY7" fmla="*/ 20298 h 55773"/>
                  <a:gd name="connsiteX8" fmla="*/ 37304 w 59430"/>
                  <a:gd name="connsiteY8" fmla="*/ 23224 h 55773"/>
                  <a:gd name="connsiteX9" fmla="*/ 43522 w 59430"/>
                  <a:gd name="connsiteY9" fmla="*/ 27430 h 55773"/>
                  <a:gd name="connsiteX10" fmla="*/ 46081 w 59430"/>
                  <a:gd name="connsiteY10" fmla="*/ 30904 h 55773"/>
                  <a:gd name="connsiteX11" fmla="*/ 49007 w 59430"/>
                  <a:gd name="connsiteY11" fmla="*/ 33464 h 55773"/>
                  <a:gd name="connsiteX12" fmla="*/ 54127 w 59430"/>
                  <a:gd name="connsiteY12" fmla="*/ 34378 h 55773"/>
                  <a:gd name="connsiteX13" fmla="*/ 55773 w 59430"/>
                  <a:gd name="connsiteY13" fmla="*/ 36207 h 55773"/>
                  <a:gd name="connsiteX14" fmla="*/ 57602 w 59430"/>
                  <a:gd name="connsiteY14" fmla="*/ 40778 h 55773"/>
                  <a:gd name="connsiteX15" fmla="*/ 59431 w 59430"/>
                  <a:gd name="connsiteY15" fmla="*/ 43887 h 55773"/>
                  <a:gd name="connsiteX16" fmla="*/ 59431 w 59430"/>
                  <a:gd name="connsiteY16" fmla="*/ 46447 h 55773"/>
                  <a:gd name="connsiteX17" fmla="*/ 57602 w 59430"/>
                  <a:gd name="connsiteY17" fmla="*/ 49922 h 55773"/>
                  <a:gd name="connsiteX18" fmla="*/ 55225 w 59430"/>
                  <a:gd name="connsiteY18" fmla="*/ 55408 h 55773"/>
                  <a:gd name="connsiteX19" fmla="*/ 51019 w 59430"/>
                  <a:gd name="connsiteY19" fmla="*/ 55773 h 55773"/>
                  <a:gd name="connsiteX20" fmla="*/ 47910 w 59430"/>
                  <a:gd name="connsiteY20" fmla="*/ 43887 h 55773"/>
                  <a:gd name="connsiteX21" fmla="*/ 44619 w 59430"/>
                  <a:gd name="connsiteY21" fmla="*/ 33464 h 55773"/>
                  <a:gd name="connsiteX22" fmla="*/ 39499 w 59430"/>
                  <a:gd name="connsiteY22" fmla="*/ 25052 h 55773"/>
                  <a:gd name="connsiteX23" fmla="*/ 36756 w 59430"/>
                  <a:gd name="connsiteY23" fmla="*/ 22858 h 55773"/>
                  <a:gd name="connsiteX24" fmla="*/ 29807 w 59430"/>
                  <a:gd name="connsiteY24" fmla="*/ 21761 h 55773"/>
                  <a:gd name="connsiteX25" fmla="*/ 25052 w 59430"/>
                  <a:gd name="connsiteY25" fmla="*/ 18652 h 55773"/>
                  <a:gd name="connsiteX26" fmla="*/ 21029 w 59430"/>
                  <a:gd name="connsiteY26" fmla="*/ 14446 h 55773"/>
                  <a:gd name="connsiteX27" fmla="*/ 17921 w 59430"/>
                  <a:gd name="connsiteY27" fmla="*/ 14081 h 55773"/>
                  <a:gd name="connsiteX28" fmla="*/ 14263 w 59430"/>
                  <a:gd name="connsiteY28" fmla="*/ 11337 h 55773"/>
                  <a:gd name="connsiteX29" fmla="*/ 11520 w 59430"/>
                  <a:gd name="connsiteY29" fmla="*/ 9875 h 55773"/>
                  <a:gd name="connsiteX30" fmla="*/ 3657 w 59430"/>
                  <a:gd name="connsiteY30" fmla="*/ 4572 h 55773"/>
                  <a:gd name="connsiteX31" fmla="*/ 0 w 59430"/>
                  <a:gd name="connsiteY31" fmla="*/ 4206 h 55773"/>
                  <a:gd name="connsiteX32" fmla="*/ 0 w 59430"/>
                  <a:gd name="connsiteY32" fmla="*/ 1463 h 55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430" h="55773">
                    <a:moveTo>
                      <a:pt x="0" y="1463"/>
                    </a:moveTo>
                    <a:lnTo>
                      <a:pt x="366" y="0"/>
                    </a:lnTo>
                    <a:lnTo>
                      <a:pt x="8778" y="5120"/>
                    </a:lnTo>
                    <a:lnTo>
                      <a:pt x="11520" y="7680"/>
                    </a:lnTo>
                    <a:lnTo>
                      <a:pt x="15544" y="9692"/>
                    </a:lnTo>
                    <a:lnTo>
                      <a:pt x="24687" y="16092"/>
                    </a:lnTo>
                    <a:lnTo>
                      <a:pt x="29807" y="16641"/>
                    </a:lnTo>
                    <a:lnTo>
                      <a:pt x="34561" y="20298"/>
                    </a:lnTo>
                    <a:lnTo>
                      <a:pt x="37304" y="23224"/>
                    </a:lnTo>
                    <a:lnTo>
                      <a:pt x="43522" y="27430"/>
                    </a:lnTo>
                    <a:lnTo>
                      <a:pt x="46081" y="30904"/>
                    </a:lnTo>
                    <a:lnTo>
                      <a:pt x="49007" y="33464"/>
                    </a:lnTo>
                    <a:lnTo>
                      <a:pt x="54127" y="34378"/>
                    </a:lnTo>
                    <a:lnTo>
                      <a:pt x="55773" y="36207"/>
                    </a:lnTo>
                    <a:lnTo>
                      <a:pt x="57602" y="40778"/>
                    </a:lnTo>
                    <a:lnTo>
                      <a:pt x="59431" y="43887"/>
                    </a:lnTo>
                    <a:lnTo>
                      <a:pt x="59431" y="46447"/>
                    </a:lnTo>
                    <a:lnTo>
                      <a:pt x="57602" y="49922"/>
                    </a:lnTo>
                    <a:lnTo>
                      <a:pt x="55225" y="55408"/>
                    </a:lnTo>
                    <a:lnTo>
                      <a:pt x="51019" y="55773"/>
                    </a:lnTo>
                    <a:lnTo>
                      <a:pt x="47910" y="43887"/>
                    </a:lnTo>
                    <a:lnTo>
                      <a:pt x="44619" y="33464"/>
                    </a:lnTo>
                    <a:lnTo>
                      <a:pt x="39499" y="25052"/>
                    </a:lnTo>
                    <a:lnTo>
                      <a:pt x="36756" y="22858"/>
                    </a:lnTo>
                    <a:lnTo>
                      <a:pt x="29807" y="21761"/>
                    </a:lnTo>
                    <a:lnTo>
                      <a:pt x="25052" y="18652"/>
                    </a:lnTo>
                    <a:lnTo>
                      <a:pt x="21029" y="14446"/>
                    </a:lnTo>
                    <a:lnTo>
                      <a:pt x="17921" y="14081"/>
                    </a:lnTo>
                    <a:lnTo>
                      <a:pt x="14263" y="11337"/>
                    </a:lnTo>
                    <a:lnTo>
                      <a:pt x="11520" y="9875"/>
                    </a:lnTo>
                    <a:lnTo>
                      <a:pt x="3657" y="4572"/>
                    </a:lnTo>
                    <a:lnTo>
                      <a:pt x="0" y="4206"/>
                    </a:lnTo>
                    <a:lnTo>
                      <a:pt x="0" y="1463"/>
                    </a:lnTo>
                  </a:path>
                </a:pathLst>
              </a:custGeom>
              <a:grpFill/>
              <a:ln w="4020" cap="flat">
                <a:solidFill>
                  <a:srgbClr val="FFFFFF"/>
                </a:solidFill>
                <a:prstDash val="solid"/>
                <a:miter/>
              </a:ln>
            </p:spPr>
            <p:txBody>
              <a:bodyPr rtlCol="0" anchor="ctr"/>
              <a:lstStyle/>
              <a:p>
                <a:endParaRPr lang="en-GB" sz="1463"/>
              </a:p>
            </p:txBody>
          </p:sp>
          <p:sp>
            <p:nvSpPr>
              <p:cNvPr id="916" name="Freeform: Shape 915">
                <a:extLst>
                  <a:ext uri="{FF2B5EF4-FFF2-40B4-BE49-F238E27FC236}">
                    <a16:creationId xmlns:a16="http://schemas.microsoft.com/office/drawing/2014/main" id="{FE1559B0-25BB-5A79-EBD2-6907ADF28936}"/>
                  </a:ext>
                </a:extLst>
              </p:cNvPr>
              <p:cNvSpPr/>
              <p:nvPr/>
            </p:nvSpPr>
            <p:spPr>
              <a:xfrm>
                <a:off x="9727588" y="4483790"/>
                <a:ext cx="4754" cy="5669"/>
              </a:xfrm>
              <a:custGeom>
                <a:avLst/>
                <a:gdLst>
                  <a:gd name="connsiteX0" fmla="*/ 183 w 4754"/>
                  <a:gd name="connsiteY0" fmla="*/ 0 h 5669"/>
                  <a:gd name="connsiteX1" fmla="*/ 0 w 4754"/>
                  <a:gd name="connsiteY1" fmla="*/ 2195 h 5669"/>
                  <a:gd name="connsiteX2" fmla="*/ 1097 w 4754"/>
                  <a:gd name="connsiteY2" fmla="*/ 5120 h 5669"/>
                  <a:gd name="connsiteX3" fmla="*/ 3109 w 4754"/>
                  <a:gd name="connsiteY3" fmla="*/ 5669 h 5669"/>
                  <a:gd name="connsiteX4" fmla="*/ 4755 w 4754"/>
                  <a:gd name="connsiteY4" fmla="*/ 3657 h 5669"/>
                  <a:gd name="connsiteX5" fmla="*/ 3292 w 4754"/>
                  <a:gd name="connsiteY5" fmla="*/ 1097 h 5669"/>
                  <a:gd name="connsiteX6" fmla="*/ 2012 w 4754"/>
                  <a:gd name="connsiteY6" fmla="*/ 0 h 5669"/>
                  <a:gd name="connsiteX7" fmla="*/ 183 w 4754"/>
                  <a:gd name="connsiteY7" fmla="*/ 0 h 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5669">
                    <a:moveTo>
                      <a:pt x="183" y="0"/>
                    </a:moveTo>
                    <a:lnTo>
                      <a:pt x="0" y="2195"/>
                    </a:lnTo>
                    <a:lnTo>
                      <a:pt x="1097" y="5120"/>
                    </a:lnTo>
                    <a:lnTo>
                      <a:pt x="3109" y="5669"/>
                    </a:lnTo>
                    <a:lnTo>
                      <a:pt x="4755" y="3657"/>
                    </a:lnTo>
                    <a:lnTo>
                      <a:pt x="3292" y="1097"/>
                    </a:lnTo>
                    <a:lnTo>
                      <a:pt x="2012" y="0"/>
                    </a:lnTo>
                    <a:lnTo>
                      <a:pt x="183" y="0"/>
                    </a:lnTo>
                    <a:close/>
                  </a:path>
                </a:pathLst>
              </a:custGeom>
              <a:grpFill/>
              <a:ln w="18272" cap="flat">
                <a:noFill/>
                <a:prstDash val="solid"/>
                <a:miter/>
              </a:ln>
            </p:spPr>
            <p:txBody>
              <a:bodyPr rtlCol="0" anchor="ctr"/>
              <a:lstStyle/>
              <a:p>
                <a:endParaRPr lang="en-GB" sz="1463"/>
              </a:p>
            </p:txBody>
          </p:sp>
          <p:sp>
            <p:nvSpPr>
              <p:cNvPr id="917" name="Freeform: Shape 916">
                <a:extLst>
                  <a:ext uri="{FF2B5EF4-FFF2-40B4-BE49-F238E27FC236}">
                    <a16:creationId xmlns:a16="http://schemas.microsoft.com/office/drawing/2014/main" id="{B19FBF76-1CEA-B8EF-C904-ECCE3AB973D7}"/>
                  </a:ext>
                </a:extLst>
              </p:cNvPr>
              <p:cNvSpPr/>
              <p:nvPr/>
            </p:nvSpPr>
            <p:spPr>
              <a:xfrm>
                <a:off x="9727588" y="4483790"/>
                <a:ext cx="4754" cy="5669"/>
              </a:xfrm>
              <a:custGeom>
                <a:avLst/>
                <a:gdLst>
                  <a:gd name="connsiteX0" fmla="*/ 183 w 4754"/>
                  <a:gd name="connsiteY0" fmla="*/ 0 h 5669"/>
                  <a:gd name="connsiteX1" fmla="*/ 2012 w 4754"/>
                  <a:gd name="connsiteY1" fmla="*/ 0 h 5669"/>
                  <a:gd name="connsiteX2" fmla="*/ 3292 w 4754"/>
                  <a:gd name="connsiteY2" fmla="*/ 1097 h 5669"/>
                  <a:gd name="connsiteX3" fmla="*/ 4755 w 4754"/>
                  <a:gd name="connsiteY3" fmla="*/ 3657 h 5669"/>
                  <a:gd name="connsiteX4" fmla="*/ 3109 w 4754"/>
                  <a:gd name="connsiteY4" fmla="*/ 5669 h 5669"/>
                  <a:gd name="connsiteX5" fmla="*/ 1097 w 4754"/>
                  <a:gd name="connsiteY5" fmla="*/ 5120 h 5669"/>
                  <a:gd name="connsiteX6" fmla="*/ 0 w 4754"/>
                  <a:gd name="connsiteY6" fmla="*/ 2195 h 5669"/>
                  <a:gd name="connsiteX7" fmla="*/ 183 w 4754"/>
                  <a:gd name="connsiteY7" fmla="*/ 0 h 5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5669">
                    <a:moveTo>
                      <a:pt x="183" y="0"/>
                    </a:moveTo>
                    <a:lnTo>
                      <a:pt x="2012" y="0"/>
                    </a:lnTo>
                    <a:lnTo>
                      <a:pt x="3292" y="1097"/>
                    </a:lnTo>
                    <a:lnTo>
                      <a:pt x="4755" y="3657"/>
                    </a:lnTo>
                    <a:lnTo>
                      <a:pt x="3109" y="5669"/>
                    </a:lnTo>
                    <a:lnTo>
                      <a:pt x="1097" y="5120"/>
                    </a:lnTo>
                    <a:lnTo>
                      <a:pt x="0" y="2195"/>
                    </a:lnTo>
                    <a:lnTo>
                      <a:pt x="183" y="0"/>
                    </a:lnTo>
                  </a:path>
                </a:pathLst>
              </a:custGeom>
              <a:grpFill/>
              <a:ln w="4020" cap="flat">
                <a:solidFill>
                  <a:srgbClr val="FFFFFF"/>
                </a:solidFill>
                <a:prstDash val="solid"/>
                <a:miter/>
              </a:ln>
            </p:spPr>
            <p:txBody>
              <a:bodyPr rtlCol="0" anchor="ctr"/>
              <a:lstStyle/>
              <a:p>
                <a:endParaRPr lang="en-GB" sz="1463"/>
              </a:p>
            </p:txBody>
          </p:sp>
          <p:sp>
            <p:nvSpPr>
              <p:cNvPr id="918" name="Freeform: Shape 917">
                <a:extLst>
                  <a:ext uri="{FF2B5EF4-FFF2-40B4-BE49-F238E27FC236}">
                    <a16:creationId xmlns:a16="http://schemas.microsoft.com/office/drawing/2014/main" id="{E295976F-5A1C-00E7-33CF-4A92D965FF30}"/>
                  </a:ext>
                </a:extLst>
              </p:cNvPr>
              <p:cNvSpPr/>
              <p:nvPr/>
            </p:nvSpPr>
            <p:spPr>
              <a:xfrm>
                <a:off x="9746606" y="4490556"/>
                <a:ext cx="7314" cy="7314"/>
              </a:xfrm>
              <a:custGeom>
                <a:avLst/>
                <a:gdLst>
                  <a:gd name="connsiteX0" fmla="*/ 0 w 7314"/>
                  <a:gd name="connsiteY0" fmla="*/ 549 h 7314"/>
                  <a:gd name="connsiteX1" fmla="*/ 2560 w 7314"/>
                  <a:gd name="connsiteY1" fmla="*/ 5303 h 7314"/>
                  <a:gd name="connsiteX2" fmla="*/ 4572 w 7314"/>
                  <a:gd name="connsiteY2" fmla="*/ 7314 h 7314"/>
                  <a:gd name="connsiteX3" fmla="*/ 7314 w 7314"/>
                  <a:gd name="connsiteY3" fmla="*/ 7314 h 7314"/>
                  <a:gd name="connsiteX4" fmla="*/ 6766 w 7314"/>
                  <a:gd name="connsiteY4" fmla="*/ 2377 h 7314"/>
                  <a:gd name="connsiteX5" fmla="*/ 2926 w 7314"/>
                  <a:gd name="connsiteY5" fmla="*/ 366 h 7314"/>
                  <a:gd name="connsiteX6" fmla="*/ 549 w 7314"/>
                  <a:gd name="connsiteY6" fmla="*/ 0 h 7314"/>
                  <a:gd name="connsiteX7" fmla="*/ 0 w 7314"/>
                  <a:gd name="connsiteY7" fmla="*/ 549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4" h="7314">
                    <a:moveTo>
                      <a:pt x="0" y="549"/>
                    </a:moveTo>
                    <a:lnTo>
                      <a:pt x="2560" y="5303"/>
                    </a:lnTo>
                    <a:lnTo>
                      <a:pt x="4572" y="7314"/>
                    </a:lnTo>
                    <a:lnTo>
                      <a:pt x="7314" y="7314"/>
                    </a:lnTo>
                    <a:lnTo>
                      <a:pt x="6766" y="2377"/>
                    </a:lnTo>
                    <a:lnTo>
                      <a:pt x="2926" y="366"/>
                    </a:lnTo>
                    <a:lnTo>
                      <a:pt x="549" y="0"/>
                    </a:lnTo>
                    <a:lnTo>
                      <a:pt x="0" y="549"/>
                    </a:lnTo>
                    <a:close/>
                  </a:path>
                </a:pathLst>
              </a:custGeom>
              <a:grpFill/>
              <a:ln w="18272" cap="flat">
                <a:noFill/>
                <a:prstDash val="solid"/>
                <a:miter/>
              </a:ln>
            </p:spPr>
            <p:txBody>
              <a:bodyPr rtlCol="0" anchor="ctr"/>
              <a:lstStyle/>
              <a:p>
                <a:endParaRPr lang="en-GB" sz="1463"/>
              </a:p>
            </p:txBody>
          </p:sp>
          <p:sp>
            <p:nvSpPr>
              <p:cNvPr id="919" name="Freeform: Shape 918">
                <a:extLst>
                  <a:ext uri="{FF2B5EF4-FFF2-40B4-BE49-F238E27FC236}">
                    <a16:creationId xmlns:a16="http://schemas.microsoft.com/office/drawing/2014/main" id="{E045F58C-C247-F1C9-19F5-D168984D9470}"/>
                  </a:ext>
                </a:extLst>
              </p:cNvPr>
              <p:cNvSpPr/>
              <p:nvPr/>
            </p:nvSpPr>
            <p:spPr>
              <a:xfrm>
                <a:off x="9746606" y="4490556"/>
                <a:ext cx="7314" cy="7314"/>
              </a:xfrm>
              <a:custGeom>
                <a:avLst/>
                <a:gdLst>
                  <a:gd name="connsiteX0" fmla="*/ 0 w 7314"/>
                  <a:gd name="connsiteY0" fmla="*/ 549 h 7314"/>
                  <a:gd name="connsiteX1" fmla="*/ 549 w 7314"/>
                  <a:gd name="connsiteY1" fmla="*/ 0 h 7314"/>
                  <a:gd name="connsiteX2" fmla="*/ 2743 w 7314"/>
                  <a:gd name="connsiteY2" fmla="*/ 366 h 7314"/>
                  <a:gd name="connsiteX3" fmla="*/ 6766 w 7314"/>
                  <a:gd name="connsiteY3" fmla="*/ 2560 h 7314"/>
                  <a:gd name="connsiteX4" fmla="*/ 7314 w 7314"/>
                  <a:gd name="connsiteY4" fmla="*/ 7314 h 7314"/>
                  <a:gd name="connsiteX5" fmla="*/ 4572 w 7314"/>
                  <a:gd name="connsiteY5" fmla="*/ 7314 h 7314"/>
                  <a:gd name="connsiteX6" fmla="*/ 2560 w 7314"/>
                  <a:gd name="connsiteY6" fmla="*/ 5303 h 7314"/>
                  <a:gd name="connsiteX7" fmla="*/ 0 w 7314"/>
                  <a:gd name="connsiteY7" fmla="*/ 549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14" h="7314">
                    <a:moveTo>
                      <a:pt x="0" y="549"/>
                    </a:moveTo>
                    <a:lnTo>
                      <a:pt x="549" y="0"/>
                    </a:lnTo>
                    <a:lnTo>
                      <a:pt x="2743" y="366"/>
                    </a:lnTo>
                    <a:lnTo>
                      <a:pt x="6766" y="2560"/>
                    </a:lnTo>
                    <a:lnTo>
                      <a:pt x="7314" y="7314"/>
                    </a:lnTo>
                    <a:lnTo>
                      <a:pt x="4572" y="7314"/>
                    </a:lnTo>
                    <a:lnTo>
                      <a:pt x="2560" y="5303"/>
                    </a:lnTo>
                    <a:lnTo>
                      <a:pt x="0" y="549"/>
                    </a:lnTo>
                  </a:path>
                </a:pathLst>
              </a:custGeom>
              <a:grpFill/>
              <a:ln w="4020" cap="flat">
                <a:solidFill>
                  <a:srgbClr val="FFFFFF"/>
                </a:solidFill>
                <a:prstDash val="solid"/>
                <a:miter/>
              </a:ln>
            </p:spPr>
            <p:txBody>
              <a:bodyPr rtlCol="0" anchor="ctr"/>
              <a:lstStyle/>
              <a:p>
                <a:endParaRPr lang="en-GB" sz="1463"/>
              </a:p>
            </p:txBody>
          </p:sp>
          <p:sp>
            <p:nvSpPr>
              <p:cNvPr id="920" name="Freeform: Shape 919">
                <a:extLst>
                  <a:ext uri="{FF2B5EF4-FFF2-40B4-BE49-F238E27FC236}">
                    <a16:creationId xmlns:a16="http://schemas.microsoft.com/office/drawing/2014/main" id="{302FBED3-DE7B-20EA-071C-A16A97E0BA3C}"/>
                  </a:ext>
                </a:extLst>
              </p:cNvPr>
              <p:cNvSpPr/>
              <p:nvPr/>
            </p:nvSpPr>
            <p:spPr>
              <a:xfrm>
                <a:off x="9760138" y="4457092"/>
                <a:ext cx="103135" cy="54310"/>
              </a:xfrm>
              <a:custGeom>
                <a:avLst/>
                <a:gdLst>
                  <a:gd name="connsiteX0" fmla="*/ 0 w 103135"/>
                  <a:gd name="connsiteY0" fmla="*/ 33464 h 54310"/>
                  <a:gd name="connsiteX1" fmla="*/ 2195 w 103135"/>
                  <a:gd name="connsiteY1" fmla="*/ 31453 h 54310"/>
                  <a:gd name="connsiteX2" fmla="*/ 4938 w 103135"/>
                  <a:gd name="connsiteY2" fmla="*/ 32915 h 54310"/>
                  <a:gd name="connsiteX3" fmla="*/ 23041 w 103135"/>
                  <a:gd name="connsiteY3" fmla="*/ 34561 h 54310"/>
                  <a:gd name="connsiteX4" fmla="*/ 36939 w 103135"/>
                  <a:gd name="connsiteY4" fmla="*/ 33464 h 54310"/>
                  <a:gd name="connsiteX5" fmla="*/ 40596 w 103135"/>
                  <a:gd name="connsiteY5" fmla="*/ 31453 h 54310"/>
                  <a:gd name="connsiteX6" fmla="*/ 40596 w 103135"/>
                  <a:gd name="connsiteY6" fmla="*/ 28344 h 54310"/>
                  <a:gd name="connsiteX7" fmla="*/ 41510 w 103135"/>
                  <a:gd name="connsiteY7" fmla="*/ 26332 h 54310"/>
                  <a:gd name="connsiteX8" fmla="*/ 43156 w 103135"/>
                  <a:gd name="connsiteY8" fmla="*/ 23041 h 54310"/>
                  <a:gd name="connsiteX9" fmla="*/ 45350 w 103135"/>
                  <a:gd name="connsiteY9" fmla="*/ 21578 h 54310"/>
                  <a:gd name="connsiteX10" fmla="*/ 46813 w 103135"/>
                  <a:gd name="connsiteY10" fmla="*/ 22492 h 54310"/>
                  <a:gd name="connsiteX11" fmla="*/ 44619 w 103135"/>
                  <a:gd name="connsiteY11" fmla="*/ 26698 h 54310"/>
                  <a:gd name="connsiteX12" fmla="*/ 44253 w 103135"/>
                  <a:gd name="connsiteY12" fmla="*/ 31269 h 54310"/>
                  <a:gd name="connsiteX13" fmla="*/ 46813 w 103135"/>
                  <a:gd name="connsiteY13" fmla="*/ 32915 h 54310"/>
                  <a:gd name="connsiteX14" fmla="*/ 50654 w 103135"/>
                  <a:gd name="connsiteY14" fmla="*/ 32001 h 54310"/>
                  <a:gd name="connsiteX15" fmla="*/ 54859 w 103135"/>
                  <a:gd name="connsiteY15" fmla="*/ 31818 h 54310"/>
                  <a:gd name="connsiteX16" fmla="*/ 58333 w 103135"/>
                  <a:gd name="connsiteY16" fmla="*/ 33464 h 54310"/>
                  <a:gd name="connsiteX17" fmla="*/ 62174 w 103135"/>
                  <a:gd name="connsiteY17" fmla="*/ 33281 h 54310"/>
                  <a:gd name="connsiteX18" fmla="*/ 65648 w 103135"/>
                  <a:gd name="connsiteY18" fmla="*/ 31818 h 54310"/>
                  <a:gd name="connsiteX19" fmla="*/ 73694 w 103135"/>
                  <a:gd name="connsiteY19" fmla="*/ 21578 h 54310"/>
                  <a:gd name="connsiteX20" fmla="*/ 78266 w 103135"/>
                  <a:gd name="connsiteY20" fmla="*/ 18835 h 54310"/>
                  <a:gd name="connsiteX21" fmla="*/ 81009 w 103135"/>
                  <a:gd name="connsiteY21" fmla="*/ 19201 h 54310"/>
                  <a:gd name="connsiteX22" fmla="*/ 85032 w 103135"/>
                  <a:gd name="connsiteY22" fmla="*/ 16823 h 54310"/>
                  <a:gd name="connsiteX23" fmla="*/ 85581 w 103135"/>
                  <a:gd name="connsiteY23" fmla="*/ 12069 h 54310"/>
                  <a:gd name="connsiteX24" fmla="*/ 84666 w 103135"/>
                  <a:gd name="connsiteY24" fmla="*/ 7863 h 54310"/>
                  <a:gd name="connsiteX25" fmla="*/ 82655 w 103135"/>
                  <a:gd name="connsiteY25" fmla="*/ 3657 h 54310"/>
                  <a:gd name="connsiteX26" fmla="*/ 83020 w 103135"/>
                  <a:gd name="connsiteY26" fmla="*/ 1280 h 54310"/>
                  <a:gd name="connsiteX27" fmla="*/ 86860 w 103135"/>
                  <a:gd name="connsiteY27" fmla="*/ 549 h 54310"/>
                  <a:gd name="connsiteX28" fmla="*/ 89969 w 103135"/>
                  <a:gd name="connsiteY28" fmla="*/ 2194 h 54310"/>
                  <a:gd name="connsiteX29" fmla="*/ 92712 w 103135"/>
                  <a:gd name="connsiteY29" fmla="*/ 1828 h 54310"/>
                  <a:gd name="connsiteX30" fmla="*/ 93992 w 103135"/>
                  <a:gd name="connsiteY30" fmla="*/ 731 h 54310"/>
                  <a:gd name="connsiteX31" fmla="*/ 96918 w 103135"/>
                  <a:gd name="connsiteY31" fmla="*/ 0 h 54310"/>
                  <a:gd name="connsiteX32" fmla="*/ 100392 w 103135"/>
                  <a:gd name="connsiteY32" fmla="*/ 1280 h 54310"/>
                  <a:gd name="connsiteX33" fmla="*/ 102952 w 103135"/>
                  <a:gd name="connsiteY33" fmla="*/ 5851 h 54310"/>
                  <a:gd name="connsiteX34" fmla="*/ 103135 w 103135"/>
                  <a:gd name="connsiteY34" fmla="*/ 12069 h 54310"/>
                  <a:gd name="connsiteX35" fmla="*/ 102221 w 103135"/>
                  <a:gd name="connsiteY35" fmla="*/ 16275 h 54310"/>
                  <a:gd name="connsiteX36" fmla="*/ 99478 w 103135"/>
                  <a:gd name="connsiteY36" fmla="*/ 19201 h 54310"/>
                  <a:gd name="connsiteX37" fmla="*/ 96735 w 103135"/>
                  <a:gd name="connsiteY37" fmla="*/ 20298 h 54310"/>
                  <a:gd name="connsiteX38" fmla="*/ 95272 w 103135"/>
                  <a:gd name="connsiteY38" fmla="*/ 23589 h 54310"/>
                  <a:gd name="connsiteX39" fmla="*/ 96918 w 103135"/>
                  <a:gd name="connsiteY39" fmla="*/ 28709 h 54310"/>
                  <a:gd name="connsiteX40" fmla="*/ 93992 w 103135"/>
                  <a:gd name="connsiteY40" fmla="*/ 34195 h 54310"/>
                  <a:gd name="connsiteX41" fmla="*/ 90335 w 103135"/>
                  <a:gd name="connsiteY41" fmla="*/ 35110 h 54310"/>
                  <a:gd name="connsiteX42" fmla="*/ 84666 w 103135"/>
                  <a:gd name="connsiteY42" fmla="*/ 34195 h 54310"/>
                  <a:gd name="connsiteX43" fmla="*/ 82655 w 103135"/>
                  <a:gd name="connsiteY43" fmla="*/ 36573 h 54310"/>
                  <a:gd name="connsiteX44" fmla="*/ 82472 w 103135"/>
                  <a:gd name="connsiteY44" fmla="*/ 39864 h 54310"/>
                  <a:gd name="connsiteX45" fmla="*/ 77351 w 103135"/>
                  <a:gd name="connsiteY45" fmla="*/ 44984 h 54310"/>
                  <a:gd name="connsiteX46" fmla="*/ 65648 w 103135"/>
                  <a:gd name="connsiteY46" fmla="*/ 50653 h 54310"/>
                  <a:gd name="connsiteX47" fmla="*/ 61077 w 103135"/>
                  <a:gd name="connsiteY47" fmla="*/ 51933 h 54310"/>
                  <a:gd name="connsiteX48" fmla="*/ 55956 w 103135"/>
                  <a:gd name="connsiteY48" fmla="*/ 52848 h 54310"/>
                  <a:gd name="connsiteX49" fmla="*/ 47179 w 103135"/>
                  <a:gd name="connsiteY49" fmla="*/ 52848 h 54310"/>
                  <a:gd name="connsiteX50" fmla="*/ 42059 w 103135"/>
                  <a:gd name="connsiteY50" fmla="*/ 53945 h 54310"/>
                  <a:gd name="connsiteX51" fmla="*/ 35476 w 103135"/>
                  <a:gd name="connsiteY51" fmla="*/ 54310 h 54310"/>
                  <a:gd name="connsiteX52" fmla="*/ 30173 w 103135"/>
                  <a:gd name="connsiteY52" fmla="*/ 49190 h 54310"/>
                  <a:gd name="connsiteX53" fmla="*/ 26881 w 103135"/>
                  <a:gd name="connsiteY53" fmla="*/ 49190 h 54310"/>
                  <a:gd name="connsiteX54" fmla="*/ 21944 w 103135"/>
                  <a:gd name="connsiteY54" fmla="*/ 50653 h 54310"/>
                  <a:gd name="connsiteX55" fmla="*/ 12069 w 103135"/>
                  <a:gd name="connsiteY55" fmla="*/ 44070 h 54310"/>
                  <a:gd name="connsiteX56" fmla="*/ 5669 w 103135"/>
                  <a:gd name="connsiteY56" fmla="*/ 42424 h 54310"/>
                  <a:gd name="connsiteX57" fmla="*/ 1463 w 103135"/>
                  <a:gd name="connsiteY57" fmla="*/ 38767 h 54310"/>
                  <a:gd name="connsiteX58" fmla="*/ 0 w 103135"/>
                  <a:gd name="connsiteY58" fmla="*/ 33464 h 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3135" h="54310">
                    <a:moveTo>
                      <a:pt x="0" y="33464"/>
                    </a:moveTo>
                    <a:lnTo>
                      <a:pt x="2195" y="31453"/>
                    </a:lnTo>
                    <a:lnTo>
                      <a:pt x="4938" y="32915"/>
                    </a:lnTo>
                    <a:lnTo>
                      <a:pt x="23041" y="34561"/>
                    </a:lnTo>
                    <a:lnTo>
                      <a:pt x="36939" y="33464"/>
                    </a:lnTo>
                    <a:lnTo>
                      <a:pt x="40596" y="31453"/>
                    </a:lnTo>
                    <a:lnTo>
                      <a:pt x="40596" y="28344"/>
                    </a:lnTo>
                    <a:lnTo>
                      <a:pt x="41510" y="26332"/>
                    </a:lnTo>
                    <a:lnTo>
                      <a:pt x="43156" y="23041"/>
                    </a:lnTo>
                    <a:lnTo>
                      <a:pt x="45350" y="21578"/>
                    </a:lnTo>
                    <a:lnTo>
                      <a:pt x="46813" y="22492"/>
                    </a:lnTo>
                    <a:lnTo>
                      <a:pt x="44619" y="26698"/>
                    </a:lnTo>
                    <a:lnTo>
                      <a:pt x="44253" y="31269"/>
                    </a:lnTo>
                    <a:lnTo>
                      <a:pt x="46813" y="32915"/>
                    </a:lnTo>
                    <a:lnTo>
                      <a:pt x="50654" y="32001"/>
                    </a:lnTo>
                    <a:lnTo>
                      <a:pt x="54859" y="31818"/>
                    </a:lnTo>
                    <a:lnTo>
                      <a:pt x="58333" y="33464"/>
                    </a:lnTo>
                    <a:lnTo>
                      <a:pt x="62174" y="33281"/>
                    </a:lnTo>
                    <a:lnTo>
                      <a:pt x="65648" y="31818"/>
                    </a:lnTo>
                    <a:lnTo>
                      <a:pt x="73694" y="21578"/>
                    </a:lnTo>
                    <a:lnTo>
                      <a:pt x="78266" y="18835"/>
                    </a:lnTo>
                    <a:lnTo>
                      <a:pt x="81009" y="19201"/>
                    </a:lnTo>
                    <a:lnTo>
                      <a:pt x="85032" y="16823"/>
                    </a:lnTo>
                    <a:lnTo>
                      <a:pt x="85581" y="12069"/>
                    </a:lnTo>
                    <a:lnTo>
                      <a:pt x="84666" y="7863"/>
                    </a:lnTo>
                    <a:lnTo>
                      <a:pt x="82655" y="3657"/>
                    </a:lnTo>
                    <a:lnTo>
                      <a:pt x="83020" y="1280"/>
                    </a:lnTo>
                    <a:lnTo>
                      <a:pt x="86860" y="549"/>
                    </a:lnTo>
                    <a:lnTo>
                      <a:pt x="89969" y="2194"/>
                    </a:lnTo>
                    <a:lnTo>
                      <a:pt x="92712" y="1828"/>
                    </a:lnTo>
                    <a:lnTo>
                      <a:pt x="93992" y="731"/>
                    </a:lnTo>
                    <a:lnTo>
                      <a:pt x="96918" y="0"/>
                    </a:lnTo>
                    <a:lnTo>
                      <a:pt x="100392" y="1280"/>
                    </a:lnTo>
                    <a:lnTo>
                      <a:pt x="102952" y="5851"/>
                    </a:lnTo>
                    <a:lnTo>
                      <a:pt x="103135" y="12069"/>
                    </a:lnTo>
                    <a:lnTo>
                      <a:pt x="102221" y="16275"/>
                    </a:lnTo>
                    <a:lnTo>
                      <a:pt x="99478" y="19201"/>
                    </a:lnTo>
                    <a:lnTo>
                      <a:pt x="96735" y="20298"/>
                    </a:lnTo>
                    <a:lnTo>
                      <a:pt x="95272" y="23589"/>
                    </a:lnTo>
                    <a:lnTo>
                      <a:pt x="96918" y="28709"/>
                    </a:lnTo>
                    <a:lnTo>
                      <a:pt x="93992" y="34195"/>
                    </a:lnTo>
                    <a:lnTo>
                      <a:pt x="90335" y="35110"/>
                    </a:lnTo>
                    <a:lnTo>
                      <a:pt x="84666" y="34195"/>
                    </a:lnTo>
                    <a:lnTo>
                      <a:pt x="82655" y="36573"/>
                    </a:lnTo>
                    <a:lnTo>
                      <a:pt x="82472" y="39864"/>
                    </a:lnTo>
                    <a:lnTo>
                      <a:pt x="77351" y="44984"/>
                    </a:lnTo>
                    <a:lnTo>
                      <a:pt x="65648" y="50653"/>
                    </a:lnTo>
                    <a:lnTo>
                      <a:pt x="61077" y="51933"/>
                    </a:lnTo>
                    <a:lnTo>
                      <a:pt x="55956" y="52848"/>
                    </a:lnTo>
                    <a:lnTo>
                      <a:pt x="47179" y="52848"/>
                    </a:lnTo>
                    <a:lnTo>
                      <a:pt x="42059" y="53945"/>
                    </a:lnTo>
                    <a:lnTo>
                      <a:pt x="35476" y="54310"/>
                    </a:lnTo>
                    <a:lnTo>
                      <a:pt x="30173" y="49190"/>
                    </a:lnTo>
                    <a:lnTo>
                      <a:pt x="26881" y="49190"/>
                    </a:lnTo>
                    <a:lnTo>
                      <a:pt x="21944" y="50653"/>
                    </a:lnTo>
                    <a:lnTo>
                      <a:pt x="12069" y="44070"/>
                    </a:lnTo>
                    <a:lnTo>
                      <a:pt x="5669" y="42424"/>
                    </a:lnTo>
                    <a:lnTo>
                      <a:pt x="1463" y="38767"/>
                    </a:lnTo>
                    <a:lnTo>
                      <a:pt x="0" y="33464"/>
                    </a:lnTo>
                    <a:close/>
                  </a:path>
                </a:pathLst>
              </a:custGeom>
              <a:grpFill/>
              <a:ln w="18272" cap="flat">
                <a:noFill/>
                <a:prstDash val="solid"/>
                <a:miter/>
              </a:ln>
            </p:spPr>
            <p:txBody>
              <a:bodyPr rtlCol="0" anchor="ctr"/>
              <a:lstStyle/>
              <a:p>
                <a:endParaRPr lang="en-GB" sz="1463"/>
              </a:p>
            </p:txBody>
          </p:sp>
          <p:sp>
            <p:nvSpPr>
              <p:cNvPr id="921" name="Freeform: Shape 920">
                <a:extLst>
                  <a:ext uri="{FF2B5EF4-FFF2-40B4-BE49-F238E27FC236}">
                    <a16:creationId xmlns:a16="http://schemas.microsoft.com/office/drawing/2014/main" id="{E8E2B7E4-8F8F-A95A-9946-16FDFF71AF6B}"/>
                  </a:ext>
                </a:extLst>
              </p:cNvPr>
              <p:cNvSpPr/>
              <p:nvPr/>
            </p:nvSpPr>
            <p:spPr>
              <a:xfrm>
                <a:off x="9760138" y="4457092"/>
                <a:ext cx="103135" cy="54310"/>
              </a:xfrm>
              <a:custGeom>
                <a:avLst/>
                <a:gdLst>
                  <a:gd name="connsiteX0" fmla="*/ 0 w 103135"/>
                  <a:gd name="connsiteY0" fmla="*/ 33464 h 54310"/>
                  <a:gd name="connsiteX1" fmla="*/ 2195 w 103135"/>
                  <a:gd name="connsiteY1" fmla="*/ 31453 h 54310"/>
                  <a:gd name="connsiteX2" fmla="*/ 4938 w 103135"/>
                  <a:gd name="connsiteY2" fmla="*/ 32915 h 54310"/>
                  <a:gd name="connsiteX3" fmla="*/ 23041 w 103135"/>
                  <a:gd name="connsiteY3" fmla="*/ 34561 h 54310"/>
                  <a:gd name="connsiteX4" fmla="*/ 36939 w 103135"/>
                  <a:gd name="connsiteY4" fmla="*/ 33464 h 54310"/>
                  <a:gd name="connsiteX5" fmla="*/ 40596 w 103135"/>
                  <a:gd name="connsiteY5" fmla="*/ 31453 h 54310"/>
                  <a:gd name="connsiteX6" fmla="*/ 40596 w 103135"/>
                  <a:gd name="connsiteY6" fmla="*/ 28344 h 54310"/>
                  <a:gd name="connsiteX7" fmla="*/ 41510 w 103135"/>
                  <a:gd name="connsiteY7" fmla="*/ 26332 h 54310"/>
                  <a:gd name="connsiteX8" fmla="*/ 43156 w 103135"/>
                  <a:gd name="connsiteY8" fmla="*/ 23041 h 54310"/>
                  <a:gd name="connsiteX9" fmla="*/ 45350 w 103135"/>
                  <a:gd name="connsiteY9" fmla="*/ 21578 h 54310"/>
                  <a:gd name="connsiteX10" fmla="*/ 46813 w 103135"/>
                  <a:gd name="connsiteY10" fmla="*/ 22492 h 54310"/>
                  <a:gd name="connsiteX11" fmla="*/ 44619 w 103135"/>
                  <a:gd name="connsiteY11" fmla="*/ 26698 h 54310"/>
                  <a:gd name="connsiteX12" fmla="*/ 44253 w 103135"/>
                  <a:gd name="connsiteY12" fmla="*/ 31269 h 54310"/>
                  <a:gd name="connsiteX13" fmla="*/ 46813 w 103135"/>
                  <a:gd name="connsiteY13" fmla="*/ 32915 h 54310"/>
                  <a:gd name="connsiteX14" fmla="*/ 50654 w 103135"/>
                  <a:gd name="connsiteY14" fmla="*/ 32001 h 54310"/>
                  <a:gd name="connsiteX15" fmla="*/ 54859 w 103135"/>
                  <a:gd name="connsiteY15" fmla="*/ 31818 h 54310"/>
                  <a:gd name="connsiteX16" fmla="*/ 58333 w 103135"/>
                  <a:gd name="connsiteY16" fmla="*/ 33464 h 54310"/>
                  <a:gd name="connsiteX17" fmla="*/ 62174 w 103135"/>
                  <a:gd name="connsiteY17" fmla="*/ 33281 h 54310"/>
                  <a:gd name="connsiteX18" fmla="*/ 65648 w 103135"/>
                  <a:gd name="connsiteY18" fmla="*/ 31818 h 54310"/>
                  <a:gd name="connsiteX19" fmla="*/ 73694 w 103135"/>
                  <a:gd name="connsiteY19" fmla="*/ 21578 h 54310"/>
                  <a:gd name="connsiteX20" fmla="*/ 78266 w 103135"/>
                  <a:gd name="connsiteY20" fmla="*/ 18835 h 54310"/>
                  <a:gd name="connsiteX21" fmla="*/ 81009 w 103135"/>
                  <a:gd name="connsiteY21" fmla="*/ 19201 h 54310"/>
                  <a:gd name="connsiteX22" fmla="*/ 85032 w 103135"/>
                  <a:gd name="connsiteY22" fmla="*/ 16823 h 54310"/>
                  <a:gd name="connsiteX23" fmla="*/ 85581 w 103135"/>
                  <a:gd name="connsiteY23" fmla="*/ 12069 h 54310"/>
                  <a:gd name="connsiteX24" fmla="*/ 84666 w 103135"/>
                  <a:gd name="connsiteY24" fmla="*/ 7863 h 54310"/>
                  <a:gd name="connsiteX25" fmla="*/ 82655 w 103135"/>
                  <a:gd name="connsiteY25" fmla="*/ 3657 h 54310"/>
                  <a:gd name="connsiteX26" fmla="*/ 83020 w 103135"/>
                  <a:gd name="connsiteY26" fmla="*/ 1280 h 54310"/>
                  <a:gd name="connsiteX27" fmla="*/ 86860 w 103135"/>
                  <a:gd name="connsiteY27" fmla="*/ 549 h 54310"/>
                  <a:gd name="connsiteX28" fmla="*/ 89969 w 103135"/>
                  <a:gd name="connsiteY28" fmla="*/ 2194 h 54310"/>
                  <a:gd name="connsiteX29" fmla="*/ 92712 w 103135"/>
                  <a:gd name="connsiteY29" fmla="*/ 1828 h 54310"/>
                  <a:gd name="connsiteX30" fmla="*/ 93992 w 103135"/>
                  <a:gd name="connsiteY30" fmla="*/ 731 h 54310"/>
                  <a:gd name="connsiteX31" fmla="*/ 96918 w 103135"/>
                  <a:gd name="connsiteY31" fmla="*/ 0 h 54310"/>
                  <a:gd name="connsiteX32" fmla="*/ 100392 w 103135"/>
                  <a:gd name="connsiteY32" fmla="*/ 1280 h 54310"/>
                  <a:gd name="connsiteX33" fmla="*/ 102952 w 103135"/>
                  <a:gd name="connsiteY33" fmla="*/ 5851 h 54310"/>
                  <a:gd name="connsiteX34" fmla="*/ 103135 w 103135"/>
                  <a:gd name="connsiteY34" fmla="*/ 12069 h 54310"/>
                  <a:gd name="connsiteX35" fmla="*/ 102221 w 103135"/>
                  <a:gd name="connsiteY35" fmla="*/ 16275 h 54310"/>
                  <a:gd name="connsiteX36" fmla="*/ 99478 w 103135"/>
                  <a:gd name="connsiteY36" fmla="*/ 19201 h 54310"/>
                  <a:gd name="connsiteX37" fmla="*/ 96735 w 103135"/>
                  <a:gd name="connsiteY37" fmla="*/ 20298 h 54310"/>
                  <a:gd name="connsiteX38" fmla="*/ 95272 w 103135"/>
                  <a:gd name="connsiteY38" fmla="*/ 23589 h 54310"/>
                  <a:gd name="connsiteX39" fmla="*/ 96918 w 103135"/>
                  <a:gd name="connsiteY39" fmla="*/ 28709 h 54310"/>
                  <a:gd name="connsiteX40" fmla="*/ 93992 w 103135"/>
                  <a:gd name="connsiteY40" fmla="*/ 34195 h 54310"/>
                  <a:gd name="connsiteX41" fmla="*/ 90335 w 103135"/>
                  <a:gd name="connsiteY41" fmla="*/ 35110 h 54310"/>
                  <a:gd name="connsiteX42" fmla="*/ 84666 w 103135"/>
                  <a:gd name="connsiteY42" fmla="*/ 34195 h 54310"/>
                  <a:gd name="connsiteX43" fmla="*/ 82655 w 103135"/>
                  <a:gd name="connsiteY43" fmla="*/ 36573 h 54310"/>
                  <a:gd name="connsiteX44" fmla="*/ 82472 w 103135"/>
                  <a:gd name="connsiteY44" fmla="*/ 39864 h 54310"/>
                  <a:gd name="connsiteX45" fmla="*/ 77351 w 103135"/>
                  <a:gd name="connsiteY45" fmla="*/ 44984 h 54310"/>
                  <a:gd name="connsiteX46" fmla="*/ 65648 w 103135"/>
                  <a:gd name="connsiteY46" fmla="*/ 50653 h 54310"/>
                  <a:gd name="connsiteX47" fmla="*/ 61077 w 103135"/>
                  <a:gd name="connsiteY47" fmla="*/ 51933 h 54310"/>
                  <a:gd name="connsiteX48" fmla="*/ 55956 w 103135"/>
                  <a:gd name="connsiteY48" fmla="*/ 52848 h 54310"/>
                  <a:gd name="connsiteX49" fmla="*/ 47179 w 103135"/>
                  <a:gd name="connsiteY49" fmla="*/ 52848 h 54310"/>
                  <a:gd name="connsiteX50" fmla="*/ 42059 w 103135"/>
                  <a:gd name="connsiteY50" fmla="*/ 53945 h 54310"/>
                  <a:gd name="connsiteX51" fmla="*/ 35476 w 103135"/>
                  <a:gd name="connsiteY51" fmla="*/ 54310 h 54310"/>
                  <a:gd name="connsiteX52" fmla="*/ 30173 w 103135"/>
                  <a:gd name="connsiteY52" fmla="*/ 49190 h 54310"/>
                  <a:gd name="connsiteX53" fmla="*/ 26881 w 103135"/>
                  <a:gd name="connsiteY53" fmla="*/ 49190 h 54310"/>
                  <a:gd name="connsiteX54" fmla="*/ 21944 w 103135"/>
                  <a:gd name="connsiteY54" fmla="*/ 50653 h 54310"/>
                  <a:gd name="connsiteX55" fmla="*/ 12069 w 103135"/>
                  <a:gd name="connsiteY55" fmla="*/ 44070 h 54310"/>
                  <a:gd name="connsiteX56" fmla="*/ 5669 w 103135"/>
                  <a:gd name="connsiteY56" fmla="*/ 42424 h 54310"/>
                  <a:gd name="connsiteX57" fmla="*/ 1463 w 103135"/>
                  <a:gd name="connsiteY57" fmla="*/ 38767 h 54310"/>
                  <a:gd name="connsiteX58" fmla="*/ 0 w 103135"/>
                  <a:gd name="connsiteY58" fmla="*/ 33464 h 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3135" h="54310">
                    <a:moveTo>
                      <a:pt x="0" y="33464"/>
                    </a:moveTo>
                    <a:lnTo>
                      <a:pt x="2195" y="31453"/>
                    </a:lnTo>
                    <a:lnTo>
                      <a:pt x="4938" y="32915"/>
                    </a:lnTo>
                    <a:lnTo>
                      <a:pt x="23041" y="34561"/>
                    </a:lnTo>
                    <a:lnTo>
                      <a:pt x="36939" y="33464"/>
                    </a:lnTo>
                    <a:lnTo>
                      <a:pt x="40596" y="31453"/>
                    </a:lnTo>
                    <a:lnTo>
                      <a:pt x="40596" y="28344"/>
                    </a:lnTo>
                    <a:lnTo>
                      <a:pt x="41510" y="26332"/>
                    </a:lnTo>
                    <a:lnTo>
                      <a:pt x="43156" y="23041"/>
                    </a:lnTo>
                    <a:lnTo>
                      <a:pt x="45350" y="21578"/>
                    </a:lnTo>
                    <a:lnTo>
                      <a:pt x="46813" y="22492"/>
                    </a:lnTo>
                    <a:lnTo>
                      <a:pt x="44619" y="26698"/>
                    </a:lnTo>
                    <a:lnTo>
                      <a:pt x="44253" y="31269"/>
                    </a:lnTo>
                    <a:lnTo>
                      <a:pt x="46813" y="32915"/>
                    </a:lnTo>
                    <a:lnTo>
                      <a:pt x="50654" y="32001"/>
                    </a:lnTo>
                    <a:lnTo>
                      <a:pt x="54859" y="31818"/>
                    </a:lnTo>
                    <a:lnTo>
                      <a:pt x="58333" y="33464"/>
                    </a:lnTo>
                    <a:lnTo>
                      <a:pt x="62174" y="33281"/>
                    </a:lnTo>
                    <a:lnTo>
                      <a:pt x="65648" y="31818"/>
                    </a:lnTo>
                    <a:lnTo>
                      <a:pt x="73694" y="21578"/>
                    </a:lnTo>
                    <a:lnTo>
                      <a:pt x="78266" y="18835"/>
                    </a:lnTo>
                    <a:lnTo>
                      <a:pt x="81009" y="19201"/>
                    </a:lnTo>
                    <a:lnTo>
                      <a:pt x="85032" y="16823"/>
                    </a:lnTo>
                    <a:lnTo>
                      <a:pt x="85581" y="12069"/>
                    </a:lnTo>
                    <a:lnTo>
                      <a:pt x="84666" y="7863"/>
                    </a:lnTo>
                    <a:lnTo>
                      <a:pt x="82655" y="3657"/>
                    </a:lnTo>
                    <a:lnTo>
                      <a:pt x="83020" y="1280"/>
                    </a:lnTo>
                    <a:lnTo>
                      <a:pt x="86860" y="549"/>
                    </a:lnTo>
                    <a:lnTo>
                      <a:pt x="89969" y="2194"/>
                    </a:lnTo>
                    <a:lnTo>
                      <a:pt x="92712" y="1828"/>
                    </a:lnTo>
                    <a:lnTo>
                      <a:pt x="93992" y="731"/>
                    </a:lnTo>
                    <a:lnTo>
                      <a:pt x="96918" y="0"/>
                    </a:lnTo>
                    <a:lnTo>
                      <a:pt x="100392" y="1280"/>
                    </a:lnTo>
                    <a:lnTo>
                      <a:pt x="102952" y="5851"/>
                    </a:lnTo>
                    <a:lnTo>
                      <a:pt x="103135" y="12069"/>
                    </a:lnTo>
                    <a:lnTo>
                      <a:pt x="102221" y="16275"/>
                    </a:lnTo>
                    <a:lnTo>
                      <a:pt x="99478" y="19201"/>
                    </a:lnTo>
                    <a:lnTo>
                      <a:pt x="96735" y="20298"/>
                    </a:lnTo>
                    <a:lnTo>
                      <a:pt x="95272" y="23589"/>
                    </a:lnTo>
                    <a:lnTo>
                      <a:pt x="96918" y="28709"/>
                    </a:lnTo>
                    <a:lnTo>
                      <a:pt x="93992" y="34195"/>
                    </a:lnTo>
                    <a:lnTo>
                      <a:pt x="90335" y="35110"/>
                    </a:lnTo>
                    <a:lnTo>
                      <a:pt x="84666" y="34195"/>
                    </a:lnTo>
                    <a:lnTo>
                      <a:pt x="82655" y="36573"/>
                    </a:lnTo>
                    <a:lnTo>
                      <a:pt x="82472" y="39864"/>
                    </a:lnTo>
                    <a:lnTo>
                      <a:pt x="77351" y="44984"/>
                    </a:lnTo>
                    <a:lnTo>
                      <a:pt x="65648" y="50653"/>
                    </a:lnTo>
                    <a:lnTo>
                      <a:pt x="61077" y="51933"/>
                    </a:lnTo>
                    <a:lnTo>
                      <a:pt x="55956" y="52848"/>
                    </a:lnTo>
                    <a:lnTo>
                      <a:pt x="47179" y="52848"/>
                    </a:lnTo>
                    <a:lnTo>
                      <a:pt x="42059" y="53945"/>
                    </a:lnTo>
                    <a:lnTo>
                      <a:pt x="35476" y="54310"/>
                    </a:lnTo>
                    <a:lnTo>
                      <a:pt x="30173" y="49190"/>
                    </a:lnTo>
                    <a:lnTo>
                      <a:pt x="26881" y="49190"/>
                    </a:lnTo>
                    <a:lnTo>
                      <a:pt x="21944" y="50653"/>
                    </a:lnTo>
                    <a:lnTo>
                      <a:pt x="12069" y="44070"/>
                    </a:lnTo>
                    <a:lnTo>
                      <a:pt x="5669" y="42424"/>
                    </a:lnTo>
                    <a:lnTo>
                      <a:pt x="1463" y="38767"/>
                    </a:lnTo>
                    <a:lnTo>
                      <a:pt x="0" y="33464"/>
                    </a:lnTo>
                  </a:path>
                </a:pathLst>
              </a:custGeom>
              <a:grpFill/>
              <a:ln w="4020" cap="flat">
                <a:solidFill>
                  <a:srgbClr val="FFFFFF"/>
                </a:solidFill>
                <a:prstDash val="solid"/>
                <a:miter/>
              </a:ln>
            </p:spPr>
            <p:txBody>
              <a:bodyPr rtlCol="0" anchor="ctr"/>
              <a:lstStyle/>
              <a:p>
                <a:endParaRPr lang="en-GB" sz="1463"/>
              </a:p>
            </p:txBody>
          </p:sp>
          <p:sp>
            <p:nvSpPr>
              <p:cNvPr id="922" name="Freeform: Shape 921">
                <a:extLst>
                  <a:ext uri="{FF2B5EF4-FFF2-40B4-BE49-F238E27FC236}">
                    <a16:creationId xmlns:a16="http://schemas.microsoft.com/office/drawing/2014/main" id="{51337212-ED42-0533-599C-E3437F367F91}"/>
                  </a:ext>
                </a:extLst>
              </p:cNvPr>
              <p:cNvSpPr/>
              <p:nvPr/>
            </p:nvSpPr>
            <p:spPr>
              <a:xfrm>
                <a:off x="9868577" y="4578147"/>
                <a:ext cx="8960" cy="8594"/>
              </a:xfrm>
              <a:custGeom>
                <a:avLst/>
                <a:gdLst>
                  <a:gd name="connsiteX0" fmla="*/ 2377 w 8960"/>
                  <a:gd name="connsiteY0" fmla="*/ 5120 h 8594"/>
                  <a:gd name="connsiteX1" fmla="*/ 5486 w 8960"/>
                  <a:gd name="connsiteY1" fmla="*/ 8595 h 8594"/>
                  <a:gd name="connsiteX2" fmla="*/ 8960 w 8960"/>
                  <a:gd name="connsiteY2" fmla="*/ 8595 h 8594"/>
                  <a:gd name="connsiteX3" fmla="*/ 8777 w 8960"/>
                  <a:gd name="connsiteY3" fmla="*/ 5669 h 8594"/>
                  <a:gd name="connsiteX4" fmla="*/ 3108 w 8960"/>
                  <a:gd name="connsiteY4" fmla="*/ 2560 h 8594"/>
                  <a:gd name="connsiteX5" fmla="*/ 0 w 8960"/>
                  <a:gd name="connsiteY5" fmla="*/ 0 h 8594"/>
                  <a:gd name="connsiteX6" fmla="*/ 2377 w 8960"/>
                  <a:gd name="connsiteY6" fmla="*/ 512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0" h="8594">
                    <a:moveTo>
                      <a:pt x="2377" y="5120"/>
                    </a:moveTo>
                    <a:lnTo>
                      <a:pt x="5486" y="8595"/>
                    </a:lnTo>
                    <a:lnTo>
                      <a:pt x="8960" y="8595"/>
                    </a:lnTo>
                    <a:lnTo>
                      <a:pt x="8777" y="5669"/>
                    </a:lnTo>
                    <a:lnTo>
                      <a:pt x="3108" y="2560"/>
                    </a:lnTo>
                    <a:lnTo>
                      <a:pt x="0" y="0"/>
                    </a:lnTo>
                    <a:lnTo>
                      <a:pt x="2377" y="5120"/>
                    </a:lnTo>
                    <a:close/>
                  </a:path>
                </a:pathLst>
              </a:custGeom>
              <a:grpFill/>
              <a:ln w="18272" cap="flat">
                <a:noFill/>
                <a:prstDash val="solid"/>
                <a:miter/>
              </a:ln>
            </p:spPr>
            <p:txBody>
              <a:bodyPr rtlCol="0" anchor="ctr"/>
              <a:lstStyle/>
              <a:p>
                <a:endParaRPr lang="en-GB" sz="1463"/>
              </a:p>
            </p:txBody>
          </p:sp>
          <p:sp>
            <p:nvSpPr>
              <p:cNvPr id="923" name="Freeform: Shape 922">
                <a:extLst>
                  <a:ext uri="{FF2B5EF4-FFF2-40B4-BE49-F238E27FC236}">
                    <a16:creationId xmlns:a16="http://schemas.microsoft.com/office/drawing/2014/main" id="{F3F98EB1-785F-1515-5F8A-10A09D35CF70}"/>
                  </a:ext>
                </a:extLst>
              </p:cNvPr>
              <p:cNvSpPr/>
              <p:nvPr/>
            </p:nvSpPr>
            <p:spPr>
              <a:xfrm>
                <a:off x="9868577" y="4578147"/>
                <a:ext cx="8960" cy="8594"/>
              </a:xfrm>
              <a:custGeom>
                <a:avLst/>
                <a:gdLst>
                  <a:gd name="connsiteX0" fmla="*/ 0 w 8960"/>
                  <a:gd name="connsiteY0" fmla="*/ 0 h 8594"/>
                  <a:gd name="connsiteX1" fmla="*/ 3108 w 8960"/>
                  <a:gd name="connsiteY1" fmla="*/ 2560 h 8594"/>
                  <a:gd name="connsiteX2" fmla="*/ 8777 w 8960"/>
                  <a:gd name="connsiteY2" fmla="*/ 5669 h 8594"/>
                  <a:gd name="connsiteX3" fmla="*/ 8960 w 8960"/>
                  <a:gd name="connsiteY3" fmla="*/ 8595 h 8594"/>
                  <a:gd name="connsiteX4" fmla="*/ 5486 w 8960"/>
                  <a:gd name="connsiteY4" fmla="*/ 8595 h 8594"/>
                  <a:gd name="connsiteX5" fmla="*/ 2377 w 8960"/>
                  <a:gd name="connsiteY5" fmla="*/ 5120 h 8594"/>
                  <a:gd name="connsiteX6" fmla="*/ 0 w 8960"/>
                  <a:gd name="connsiteY6" fmla="*/ 0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60" h="8594">
                    <a:moveTo>
                      <a:pt x="0" y="0"/>
                    </a:moveTo>
                    <a:lnTo>
                      <a:pt x="3108" y="2560"/>
                    </a:lnTo>
                    <a:lnTo>
                      <a:pt x="8777" y="5669"/>
                    </a:lnTo>
                    <a:lnTo>
                      <a:pt x="8960" y="8595"/>
                    </a:lnTo>
                    <a:lnTo>
                      <a:pt x="5486" y="8595"/>
                    </a:lnTo>
                    <a:lnTo>
                      <a:pt x="2377" y="5120"/>
                    </a:lnTo>
                    <a:lnTo>
                      <a:pt x="0" y="0"/>
                    </a:lnTo>
                  </a:path>
                </a:pathLst>
              </a:custGeom>
              <a:grpFill/>
              <a:ln w="4020" cap="flat">
                <a:solidFill>
                  <a:srgbClr val="FFFFFF"/>
                </a:solidFill>
                <a:prstDash val="solid"/>
                <a:miter/>
              </a:ln>
            </p:spPr>
            <p:txBody>
              <a:bodyPr rtlCol="0" anchor="ctr"/>
              <a:lstStyle/>
              <a:p>
                <a:endParaRPr lang="en-GB" sz="1463"/>
              </a:p>
            </p:txBody>
          </p:sp>
          <p:sp>
            <p:nvSpPr>
              <p:cNvPr id="924" name="Freeform: Shape 923">
                <a:extLst>
                  <a:ext uri="{FF2B5EF4-FFF2-40B4-BE49-F238E27FC236}">
                    <a16:creationId xmlns:a16="http://schemas.microsoft.com/office/drawing/2014/main" id="{FF0C1929-7F73-09C6-6736-492CE5D20070}"/>
                  </a:ext>
                </a:extLst>
              </p:cNvPr>
              <p:cNvSpPr/>
              <p:nvPr/>
            </p:nvSpPr>
            <p:spPr>
              <a:xfrm>
                <a:off x="9815546" y="4588388"/>
                <a:ext cx="11338" cy="9143"/>
              </a:xfrm>
              <a:custGeom>
                <a:avLst/>
                <a:gdLst>
                  <a:gd name="connsiteX0" fmla="*/ 0 w 11338"/>
                  <a:gd name="connsiteY0" fmla="*/ 1646 h 9143"/>
                  <a:gd name="connsiteX1" fmla="*/ 1463 w 11338"/>
                  <a:gd name="connsiteY1" fmla="*/ 7315 h 9143"/>
                  <a:gd name="connsiteX2" fmla="*/ 11338 w 11338"/>
                  <a:gd name="connsiteY2" fmla="*/ 9143 h 9143"/>
                  <a:gd name="connsiteX3" fmla="*/ 10241 w 11338"/>
                  <a:gd name="connsiteY3" fmla="*/ 3840 h 9143"/>
                  <a:gd name="connsiteX4" fmla="*/ 6583 w 11338"/>
                  <a:gd name="connsiteY4" fmla="*/ 1463 h 9143"/>
                  <a:gd name="connsiteX5" fmla="*/ 366 w 11338"/>
                  <a:gd name="connsiteY5" fmla="*/ 0 h 9143"/>
                  <a:gd name="connsiteX6" fmla="*/ 0 w 11338"/>
                  <a:gd name="connsiteY6" fmla="*/ 1646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8" h="9143">
                    <a:moveTo>
                      <a:pt x="0" y="1646"/>
                    </a:moveTo>
                    <a:lnTo>
                      <a:pt x="1463" y="7315"/>
                    </a:lnTo>
                    <a:lnTo>
                      <a:pt x="11338" y="9143"/>
                    </a:lnTo>
                    <a:lnTo>
                      <a:pt x="10241" y="3840"/>
                    </a:lnTo>
                    <a:lnTo>
                      <a:pt x="6583" y="1463"/>
                    </a:lnTo>
                    <a:lnTo>
                      <a:pt x="366" y="0"/>
                    </a:lnTo>
                    <a:lnTo>
                      <a:pt x="0" y="1646"/>
                    </a:lnTo>
                    <a:close/>
                  </a:path>
                </a:pathLst>
              </a:custGeom>
              <a:grpFill/>
              <a:ln w="18272" cap="flat">
                <a:noFill/>
                <a:prstDash val="solid"/>
                <a:miter/>
              </a:ln>
            </p:spPr>
            <p:txBody>
              <a:bodyPr rtlCol="0" anchor="ctr"/>
              <a:lstStyle/>
              <a:p>
                <a:endParaRPr lang="en-GB" sz="1463"/>
              </a:p>
            </p:txBody>
          </p:sp>
          <p:sp>
            <p:nvSpPr>
              <p:cNvPr id="925" name="Freeform: Shape 924">
                <a:extLst>
                  <a:ext uri="{FF2B5EF4-FFF2-40B4-BE49-F238E27FC236}">
                    <a16:creationId xmlns:a16="http://schemas.microsoft.com/office/drawing/2014/main" id="{70162F9A-6721-9293-272C-3FE744D48420}"/>
                  </a:ext>
                </a:extLst>
              </p:cNvPr>
              <p:cNvSpPr/>
              <p:nvPr/>
            </p:nvSpPr>
            <p:spPr>
              <a:xfrm>
                <a:off x="9815546" y="4588388"/>
                <a:ext cx="11338" cy="9143"/>
              </a:xfrm>
              <a:custGeom>
                <a:avLst/>
                <a:gdLst>
                  <a:gd name="connsiteX0" fmla="*/ 366 w 11338"/>
                  <a:gd name="connsiteY0" fmla="*/ 0 h 9143"/>
                  <a:gd name="connsiteX1" fmla="*/ 6583 w 11338"/>
                  <a:gd name="connsiteY1" fmla="*/ 1463 h 9143"/>
                  <a:gd name="connsiteX2" fmla="*/ 10241 w 11338"/>
                  <a:gd name="connsiteY2" fmla="*/ 3840 h 9143"/>
                  <a:gd name="connsiteX3" fmla="*/ 11338 w 11338"/>
                  <a:gd name="connsiteY3" fmla="*/ 9143 h 9143"/>
                  <a:gd name="connsiteX4" fmla="*/ 1463 w 11338"/>
                  <a:gd name="connsiteY4" fmla="*/ 7315 h 9143"/>
                  <a:gd name="connsiteX5" fmla="*/ 0 w 11338"/>
                  <a:gd name="connsiteY5" fmla="*/ 1646 h 9143"/>
                  <a:gd name="connsiteX6" fmla="*/ 366 w 11338"/>
                  <a:gd name="connsiteY6" fmla="*/ 0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38" h="9143">
                    <a:moveTo>
                      <a:pt x="366" y="0"/>
                    </a:moveTo>
                    <a:lnTo>
                      <a:pt x="6583" y="1463"/>
                    </a:lnTo>
                    <a:lnTo>
                      <a:pt x="10241" y="3840"/>
                    </a:lnTo>
                    <a:lnTo>
                      <a:pt x="11338" y="9143"/>
                    </a:lnTo>
                    <a:lnTo>
                      <a:pt x="1463" y="7315"/>
                    </a:lnTo>
                    <a:lnTo>
                      <a:pt x="0" y="1646"/>
                    </a:lnTo>
                    <a:lnTo>
                      <a:pt x="366" y="0"/>
                    </a:lnTo>
                  </a:path>
                </a:pathLst>
              </a:custGeom>
              <a:grpFill/>
              <a:ln w="4020" cap="flat">
                <a:solidFill>
                  <a:srgbClr val="FFFFFF"/>
                </a:solidFill>
                <a:prstDash val="solid"/>
                <a:miter/>
              </a:ln>
            </p:spPr>
            <p:txBody>
              <a:bodyPr rtlCol="0" anchor="ctr"/>
              <a:lstStyle/>
              <a:p>
                <a:endParaRPr lang="en-GB" sz="1463"/>
              </a:p>
            </p:txBody>
          </p:sp>
          <p:sp>
            <p:nvSpPr>
              <p:cNvPr id="926" name="Freeform: Shape 925">
                <a:extLst>
                  <a:ext uri="{FF2B5EF4-FFF2-40B4-BE49-F238E27FC236}">
                    <a16:creationId xmlns:a16="http://schemas.microsoft.com/office/drawing/2014/main" id="{7E5B47AA-EC1B-C421-47E7-03261815EE18}"/>
                  </a:ext>
                </a:extLst>
              </p:cNvPr>
              <p:cNvSpPr/>
              <p:nvPr/>
            </p:nvSpPr>
            <p:spPr>
              <a:xfrm>
                <a:off x="9824140" y="4600091"/>
                <a:ext cx="10606" cy="8229"/>
              </a:xfrm>
              <a:custGeom>
                <a:avLst/>
                <a:gdLst>
                  <a:gd name="connsiteX0" fmla="*/ 1829 w 10606"/>
                  <a:gd name="connsiteY0" fmla="*/ 3474 h 8229"/>
                  <a:gd name="connsiteX1" fmla="*/ 6949 w 10606"/>
                  <a:gd name="connsiteY1" fmla="*/ 8229 h 8229"/>
                  <a:gd name="connsiteX2" fmla="*/ 10606 w 10606"/>
                  <a:gd name="connsiteY2" fmla="*/ 7863 h 8229"/>
                  <a:gd name="connsiteX3" fmla="*/ 10240 w 10606"/>
                  <a:gd name="connsiteY3" fmla="*/ 4206 h 8229"/>
                  <a:gd name="connsiteX4" fmla="*/ 8046 w 10606"/>
                  <a:gd name="connsiteY4" fmla="*/ 3474 h 8229"/>
                  <a:gd name="connsiteX5" fmla="*/ 5486 w 10606"/>
                  <a:gd name="connsiteY5" fmla="*/ 4023 h 8229"/>
                  <a:gd name="connsiteX6" fmla="*/ 4206 w 10606"/>
                  <a:gd name="connsiteY6" fmla="*/ 3657 h 8229"/>
                  <a:gd name="connsiteX7" fmla="*/ 0 w 10606"/>
                  <a:gd name="connsiteY7" fmla="*/ 0 h 8229"/>
                  <a:gd name="connsiteX8" fmla="*/ 1829 w 10606"/>
                  <a:gd name="connsiteY8" fmla="*/ 3474 h 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6" h="8229">
                    <a:moveTo>
                      <a:pt x="1829" y="3474"/>
                    </a:moveTo>
                    <a:lnTo>
                      <a:pt x="6949" y="8229"/>
                    </a:lnTo>
                    <a:lnTo>
                      <a:pt x="10606" y="7863"/>
                    </a:lnTo>
                    <a:lnTo>
                      <a:pt x="10240" y="4206"/>
                    </a:lnTo>
                    <a:lnTo>
                      <a:pt x="8046" y="3474"/>
                    </a:lnTo>
                    <a:lnTo>
                      <a:pt x="5486" y="4023"/>
                    </a:lnTo>
                    <a:lnTo>
                      <a:pt x="4206" y="3657"/>
                    </a:lnTo>
                    <a:lnTo>
                      <a:pt x="0" y="0"/>
                    </a:lnTo>
                    <a:lnTo>
                      <a:pt x="1829" y="3474"/>
                    </a:lnTo>
                    <a:close/>
                  </a:path>
                </a:pathLst>
              </a:custGeom>
              <a:grpFill/>
              <a:ln w="18272" cap="flat">
                <a:noFill/>
                <a:prstDash val="solid"/>
                <a:miter/>
              </a:ln>
            </p:spPr>
            <p:txBody>
              <a:bodyPr rtlCol="0" anchor="ctr"/>
              <a:lstStyle/>
              <a:p>
                <a:endParaRPr lang="en-GB" sz="1463"/>
              </a:p>
            </p:txBody>
          </p:sp>
          <p:sp>
            <p:nvSpPr>
              <p:cNvPr id="927" name="Freeform: Shape 926">
                <a:extLst>
                  <a:ext uri="{FF2B5EF4-FFF2-40B4-BE49-F238E27FC236}">
                    <a16:creationId xmlns:a16="http://schemas.microsoft.com/office/drawing/2014/main" id="{5A228465-FD7A-F0A2-3FBC-450431B6041A}"/>
                  </a:ext>
                </a:extLst>
              </p:cNvPr>
              <p:cNvSpPr/>
              <p:nvPr/>
            </p:nvSpPr>
            <p:spPr>
              <a:xfrm>
                <a:off x="9824140" y="4600091"/>
                <a:ext cx="10606" cy="8046"/>
              </a:xfrm>
              <a:custGeom>
                <a:avLst/>
                <a:gdLst>
                  <a:gd name="connsiteX0" fmla="*/ 0 w 10606"/>
                  <a:gd name="connsiteY0" fmla="*/ 0 h 8046"/>
                  <a:gd name="connsiteX1" fmla="*/ 4206 w 10606"/>
                  <a:gd name="connsiteY1" fmla="*/ 3657 h 8046"/>
                  <a:gd name="connsiteX2" fmla="*/ 5486 w 10606"/>
                  <a:gd name="connsiteY2" fmla="*/ 4023 h 8046"/>
                  <a:gd name="connsiteX3" fmla="*/ 8046 w 10606"/>
                  <a:gd name="connsiteY3" fmla="*/ 3474 h 8046"/>
                  <a:gd name="connsiteX4" fmla="*/ 10240 w 10606"/>
                  <a:gd name="connsiteY4" fmla="*/ 4206 h 8046"/>
                  <a:gd name="connsiteX5" fmla="*/ 10606 w 10606"/>
                  <a:gd name="connsiteY5" fmla="*/ 7863 h 8046"/>
                  <a:gd name="connsiteX6" fmla="*/ 6949 w 10606"/>
                  <a:gd name="connsiteY6" fmla="*/ 8046 h 8046"/>
                  <a:gd name="connsiteX7" fmla="*/ 1829 w 10606"/>
                  <a:gd name="connsiteY7" fmla="*/ 3474 h 8046"/>
                  <a:gd name="connsiteX8" fmla="*/ 0 w 10606"/>
                  <a:gd name="connsiteY8"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06" h="8046">
                    <a:moveTo>
                      <a:pt x="0" y="0"/>
                    </a:moveTo>
                    <a:lnTo>
                      <a:pt x="4206" y="3657"/>
                    </a:lnTo>
                    <a:lnTo>
                      <a:pt x="5486" y="4023"/>
                    </a:lnTo>
                    <a:lnTo>
                      <a:pt x="8046" y="3474"/>
                    </a:lnTo>
                    <a:lnTo>
                      <a:pt x="10240" y="4206"/>
                    </a:lnTo>
                    <a:lnTo>
                      <a:pt x="10606" y="7863"/>
                    </a:lnTo>
                    <a:lnTo>
                      <a:pt x="6949" y="8046"/>
                    </a:lnTo>
                    <a:lnTo>
                      <a:pt x="1829" y="3474"/>
                    </a:lnTo>
                    <a:lnTo>
                      <a:pt x="0" y="0"/>
                    </a:lnTo>
                  </a:path>
                </a:pathLst>
              </a:custGeom>
              <a:grpFill/>
              <a:ln w="4020" cap="flat">
                <a:solidFill>
                  <a:srgbClr val="FFFFFF"/>
                </a:solidFill>
                <a:prstDash val="solid"/>
                <a:miter/>
              </a:ln>
            </p:spPr>
            <p:txBody>
              <a:bodyPr rtlCol="0" anchor="ctr"/>
              <a:lstStyle/>
              <a:p>
                <a:endParaRPr lang="en-GB" sz="1463"/>
              </a:p>
            </p:txBody>
          </p:sp>
          <p:sp>
            <p:nvSpPr>
              <p:cNvPr id="928" name="Freeform: Shape 927">
                <a:extLst>
                  <a:ext uri="{FF2B5EF4-FFF2-40B4-BE49-F238E27FC236}">
                    <a16:creationId xmlns:a16="http://schemas.microsoft.com/office/drawing/2014/main" id="{5100FAA0-2149-DA2A-3553-AF73A8D9F17A}"/>
                  </a:ext>
                </a:extLst>
              </p:cNvPr>
              <p:cNvSpPr/>
              <p:nvPr/>
            </p:nvSpPr>
            <p:spPr>
              <a:xfrm>
                <a:off x="10488667" y="4795755"/>
                <a:ext cx="33646" cy="23223"/>
              </a:xfrm>
              <a:custGeom>
                <a:avLst/>
                <a:gdLst>
                  <a:gd name="connsiteX0" fmla="*/ 16823 w 33646"/>
                  <a:gd name="connsiteY0" fmla="*/ 1646 h 23223"/>
                  <a:gd name="connsiteX1" fmla="*/ 19017 w 33646"/>
                  <a:gd name="connsiteY1" fmla="*/ 1646 h 23223"/>
                  <a:gd name="connsiteX2" fmla="*/ 22858 w 33646"/>
                  <a:gd name="connsiteY2" fmla="*/ 0 h 23223"/>
                  <a:gd name="connsiteX3" fmla="*/ 23772 w 33646"/>
                  <a:gd name="connsiteY3" fmla="*/ 1646 h 23223"/>
                  <a:gd name="connsiteX4" fmla="*/ 26515 w 33646"/>
                  <a:gd name="connsiteY4" fmla="*/ 4389 h 23223"/>
                  <a:gd name="connsiteX5" fmla="*/ 29441 w 33646"/>
                  <a:gd name="connsiteY5" fmla="*/ 4754 h 23223"/>
                  <a:gd name="connsiteX6" fmla="*/ 31086 w 33646"/>
                  <a:gd name="connsiteY6" fmla="*/ 6583 h 23223"/>
                  <a:gd name="connsiteX7" fmla="*/ 32184 w 33646"/>
                  <a:gd name="connsiteY7" fmla="*/ 9692 h 23223"/>
                  <a:gd name="connsiteX8" fmla="*/ 33647 w 33646"/>
                  <a:gd name="connsiteY8" fmla="*/ 17737 h 23223"/>
                  <a:gd name="connsiteX9" fmla="*/ 33098 w 33646"/>
                  <a:gd name="connsiteY9" fmla="*/ 19932 h 23223"/>
                  <a:gd name="connsiteX10" fmla="*/ 26515 w 33646"/>
                  <a:gd name="connsiteY10" fmla="*/ 20115 h 23223"/>
                  <a:gd name="connsiteX11" fmla="*/ 23772 w 33646"/>
                  <a:gd name="connsiteY11" fmla="*/ 22675 h 23223"/>
                  <a:gd name="connsiteX12" fmla="*/ 18835 w 33646"/>
                  <a:gd name="connsiteY12" fmla="*/ 23223 h 23223"/>
                  <a:gd name="connsiteX13" fmla="*/ 11520 w 33646"/>
                  <a:gd name="connsiteY13" fmla="*/ 22675 h 23223"/>
                  <a:gd name="connsiteX14" fmla="*/ 10057 w 33646"/>
                  <a:gd name="connsiteY14" fmla="*/ 20846 h 23223"/>
                  <a:gd name="connsiteX15" fmla="*/ 3108 w 33646"/>
                  <a:gd name="connsiteY15" fmla="*/ 19932 h 23223"/>
                  <a:gd name="connsiteX16" fmla="*/ 914 w 33646"/>
                  <a:gd name="connsiteY16" fmla="*/ 17737 h 23223"/>
                  <a:gd name="connsiteX17" fmla="*/ 0 w 33646"/>
                  <a:gd name="connsiteY17" fmla="*/ 14263 h 23223"/>
                  <a:gd name="connsiteX18" fmla="*/ 2011 w 33646"/>
                  <a:gd name="connsiteY18" fmla="*/ 7863 h 23223"/>
                  <a:gd name="connsiteX19" fmla="*/ 7863 w 33646"/>
                  <a:gd name="connsiteY19" fmla="*/ 2743 h 23223"/>
                  <a:gd name="connsiteX20" fmla="*/ 11703 w 33646"/>
                  <a:gd name="connsiteY20" fmla="*/ 1646 h 23223"/>
                  <a:gd name="connsiteX21" fmla="*/ 14629 w 33646"/>
                  <a:gd name="connsiteY21" fmla="*/ 2194 h 23223"/>
                  <a:gd name="connsiteX22" fmla="*/ 16823 w 33646"/>
                  <a:gd name="connsiteY22" fmla="*/ 1646 h 2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646" h="23223">
                    <a:moveTo>
                      <a:pt x="16823" y="1646"/>
                    </a:moveTo>
                    <a:lnTo>
                      <a:pt x="19017" y="1646"/>
                    </a:lnTo>
                    <a:lnTo>
                      <a:pt x="22858" y="0"/>
                    </a:lnTo>
                    <a:lnTo>
                      <a:pt x="23772" y="1646"/>
                    </a:lnTo>
                    <a:lnTo>
                      <a:pt x="26515" y="4389"/>
                    </a:lnTo>
                    <a:lnTo>
                      <a:pt x="29441" y="4754"/>
                    </a:lnTo>
                    <a:lnTo>
                      <a:pt x="31086" y="6583"/>
                    </a:lnTo>
                    <a:lnTo>
                      <a:pt x="32184" y="9692"/>
                    </a:lnTo>
                    <a:lnTo>
                      <a:pt x="33647" y="17737"/>
                    </a:lnTo>
                    <a:lnTo>
                      <a:pt x="33098" y="19932"/>
                    </a:lnTo>
                    <a:lnTo>
                      <a:pt x="26515" y="20115"/>
                    </a:lnTo>
                    <a:lnTo>
                      <a:pt x="23772" y="22675"/>
                    </a:lnTo>
                    <a:lnTo>
                      <a:pt x="18835" y="23223"/>
                    </a:lnTo>
                    <a:lnTo>
                      <a:pt x="11520" y="22675"/>
                    </a:lnTo>
                    <a:lnTo>
                      <a:pt x="10057" y="20846"/>
                    </a:lnTo>
                    <a:lnTo>
                      <a:pt x="3108" y="19932"/>
                    </a:lnTo>
                    <a:lnTo>
                      <a:pt x="914" y="17737"/>
                    </a:lnTo>
                    <a:lnTo>
                      <a:pt x="0" y="14263"/>
                    </a:lnTo>
                    <a:lnTo>
                      <a:pt x="2011" y="7863"/>
                    </a:lnTo>
                    <a:lnTo>
                      <a:pt x="7863" y="2743"/>
                    </a:lnTo>
                    <a:lnTo>
                      <a:pt x="11703" y="1646"/>
                    </a:lnTo>
                    <a:lnTo>
                      <a:pt x="14629" y="2194"/>
                    </a:lnTo>
                    <a:lnTo>
                      <a:pt x="16823" y="1646"/>
                    </a:lnTo>
                    <a:close/>
                  </a:path>
                </a:pathLst>
              </a:custGeom>
              <a:grpFill/>
              <a:ln w="18272" cap="flat">
                <a:noFill/>
                <a:prstDash val="solid"/>
                <a:miter/>
              </a:ln>
            </p:spPr>
            <p:txBody>
              <a:bodyPr rtlCol="0" anchor="ctr"/>
              <a:lstStyle/>
              <a:p>
                <a:endParaRPr lang="en-GB" sz="1463"/>
              </a:p>
            </p:txBody>
          </p:sp>
          <p:sp>
            <p:nvSpPr>
              <p:cNvPr id="929" name="Freeform: Shape 928">
                <a:extLst>
                  <a:ext uri="{FF2B5EF4-FFF2-40B4-BE49-F238E27FC236}">
                    <a16:creationId xmlns:a16="http://schemas.microsoft.com/office/drawing/2014/main" id="{524F0BCB-850C-442C-D3B8-83FD4C5AC420}"/>
                  </a:ext>
                </a:extLst>
              </p:cNvPr>
              <p:cNvSpPr/>
              <p:nvPr/>
            </p:nvSpPr>
            <p:spPr>
              <a:xfrm>
                <a:off x="10488667" y="4795755"/>
                <a:ext cx="33646" cy="23223"/>
              </a:xfrm>
              <a:custGeom>
                <a:avLst/>
                <a:gdLst>
                  <a:gd name="connsiteX0" fmla="*/ 16823 w 33646"/>
                  <a:gd name="connsiteY0" fmla="*/ 1646 h 23223"/>
                  <a:gd name="connsiteX1" fmla="*/ 19017 w 33646"/>
                  <a:gd name="connsiteY1" fmla="*/ 1646 h 23223"/>
                  <a:gd name="connsiteX2" fmla="*/ 22858 w 33646"/>
                  <a:gd name="connsiteY2" fmla="*/ 0 h 23223"/>
                  <a:gd name="connsiteX3" fmla="*/ 23772 w 33646"/>
                  <a:gd name="connsiteY3" fmla="*/ 1646 h 23223"/>
                  <a:gd name="connsiteX4" fmla="*/ 26515 w 33646"/>
                  <a:gd name="connsiteY4" fmla="*/ 4389 h 23223"/>
                  <a:gd name="connsiteX5" fmla="*/ 29441 w 33646"/>
                  <a:gd name="connsiteY5" fmla="*/ 4754 h 23223"/>
                  <a:gd name="connsiteX6" fmla="*/ 31086 w 33646"/>
                  <a:gd name="connsiteY6" fmla="*/ 6583 h 23223"/>
                  <a:gd name="connsiteX7" fmla="*/ 32184 w 33646"/>
                  <a:gd name="connsiteY7" fmla="*/ 9692 h 23223"/>
                  <a:gd name="connsiteX8" fmla="*/ 33647 w 33646"/>
                  <a:gd name="connsiteY8" fmla="*/ 17737 h 23223"/>
                  <a:gd name="connsiteX9" fmla="*/ 33098 w 33646"/>
                  <a:gd name="connsiteY9" fmla="*/ 19932 h 23223"/>
                  <a:gd name="connsiteX10" fmla="*/ 26515 w 33646"/>
                  <a:gd name="connsiteY10" fmla="*/ 20115 h 23223"/>
                  <a:gd name="connsiteX11" fmla="*/ 23772 w 33646"/>
                  <a:gd name="connsiteY11" fmla="*/ 22675 h 23223"/>
                  <a:gd name="connsiteX12" fmla="*/ 18835 w 33646"/>
                  <a:gd name="connsiteY12" fmla="*/ 23223 h 23223"/>
                  <a:gd name="connsiteX13" fmla="*/ 11520 w 33646"/>
                  <a:gd name="connsiteY13" fmla="*/ 22675 h 23223"/>
                  <a:gd name="connsiteX14" fmla="*/ 10057 w 33646"/>
                  <a:gd name="connsiteY14" fmla="*/ 20846 h 23223"/>
                  <a:gd name="connsiteX15" fmla="*/ 3108 w 33646"/>
                  <a:gd name="connsiteY15" fmla="*/ 19932 h 23223"/>
                  <a:gd name="connsiteX16" fmla="*/ 914 w 33646"/>
                  <a:gd name="connsiteY16" fmla="*/ 17737 h 23223"/>
                  <a:gd name="connsiteX17" fmla="*/ 0 w 33646"/>
                  <a:gd name="connsiteY17" fmla="*/ 14263 h 23223"/>
                  <a:gd name="connsiteX18" fmla="*/ 2011 w 33646"/>
                  <a:gd name="connsiteY18" fmla="*/ 7863 h 23223"/>
                  <a:gd name="connsiteX19" fmla="*/ 7863 w 33646"/>
                  <a:gd name="connsiteY19" fmla="*/ 2743 h 23223"/>
                  <a:gd name="connsiteX20" fmla="*/ 11703 w 33646"/>
                  <a:gd name="connsiteY20" fmla="*/ 1646 h 23223"/>
                  <a:gd name="connsiteX21" fmla="*/ 14629 w 33646"/>
                  <a:gd name="connsiteY21" fmla="*/ 2194 h 23223"/>
                  <a:gd name="connsiteX22" fmla="*/ 16823 w 33646"/>
                  <a:gd name="connsiteY22" fmla="*/ 1646 h 2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646" h="23223">
                    <a:moveTo>
                      <a:pt x="16823" y="1646"/>
                    </a:moveTo>
                    <a:lnTo>
                      <a:pt x="19017" y="1646"/>
                    </a:lnTo>
                    <a:lnTo>
                      <a:pt x="22858" y="0"/>
                    </a:lnTo>
                    <a:lnTo>
                      <a:pt x="23772" y="1646"/>
                    </a:lnTo>
                    <a:lnTo>
                      <a:pt x="26515" y="4389"/>
                    </a:lnTo>
                    <a:lnTo>
                      <a:pt x="29441" y="4754"/>
                    </a:lnTo>
                    <a:lnTo>
                      <a:pt x="31086" y="6583"/>
                    </a:lnTo>
                    <a:lnTo>
                      <a:pt x="32184" y="9692"/>
                    </a:lnTo>
                    <a:lnTo>
                      <a:pt x="33647" y="17737"/>
                    </a:lnTo>
                    <a:lnTo>
                      <a:pt x="33098" y="19932"/>
                    </a:lnTo>
                    <a:lnTo>
                      <a:pt x="26515" y="20115"/>
                    </a:lnTo>
                    <a:lnTo>
                      <a:pt x="23772" y="22675"/>
                    </a:lnTo>
                    <a:lnTo>
                      <a:pt x="18835" y="23223"/>
                    </a:lnTo>
                    <a:lnTo>
                      <a:pt x="11520" y="22675"/>
                    </a:lnTo>
                    <a:lnTo>
                      <a:pt x="10057" y="20846"/>
                    </a:lnTo>
                    <a:lnTo>
                      <a:pt x="3108" y="19932"/>
                    </a:lnTo>
                    <a:lnTo>
                      <a:pt x="914" y="17737"/>
                    </a:lnTo>
                    <a:lnTo>
                      <a:pt x="0" y="14263"/>
                    </a:lnTo>
                    <a:lnTo>
                      <a:pt x="2011" y="7863"/>
                    </a:lnTo>
                    <a:lnTo>
                      <a:pt x="7863" y="2743"/>
                    </a:lnTo>
                    <a:lnTo>
                      <a:pt x="11703" y="1646"/>
                    </a:lnTo>
                    <a:lnTo>
                      <a:pt x="14629" y="2194"/>
                    </a:lnTo>
                    <a:lnTo>
                      <a:pt x="16823" y="1646"/>
                    </a:lnTo>
                  </a:path>
                </a:pathLst>
              </a:custGeom>
              <a:grpFill/>
              <a:ln w="4020" cap="flat">
                <a:solidFill>
                  <a:srgbClr val="FFFFFF"/>
                </a:solidFill>
                <a:prstDash val="solid"/>
                <a:miter/>
              </a:ln>
            </p:spPr>
            <p:txBody>
              <a:bodyPr rtlCol="0" anchor="ctr"/>
              <a:lstStyle/>
              <a:p>
                <a:endParaRPr lang="en-GB" sz="1463"/>
              </a:p>
            </p:txBody>
          </p:sp>
          <p:sp>
            <p:nvSpPr>
              <p:cNvPr id="930" name="Freeform: Shape 929">
                <a:extLst>
                  <a:ext uri="{FF2B5EF4-FFF2-40B4-BE49-F238E27FC236}">
                    <a16:creationId xmlns:a16="http://schemas.microsoft.com/office/drawing/2014/main" id="{1444A41B-C97F-1E51-DB68-7B7302FB01DB}"/>
                  </a:ext>
                </a:extLst>
              </p:cNvPr>
              <p:cNvSpPr/>
              <p:nvPr/>
            </p:nvSpPr>
            <p:spPr>
              <a:xfrm>
                <a:off x="10519753" y="4765034"/>
                <a:ext cx="37852" cy="21029"/>
              </a:xfrm>
              <a:custGeom>
                <a:avLst/>
                <a:gdLst>
                  <a:gd name="connsiteX0" fmla="*/ 10058 w 37852"/>
                  <a:gd name="connsiteY0" fmla="*/ 7497 h 21029"/>
                  <a:gd name="connsiteX1" fmla="*/ 12069 w 37852"/>
                  <a:gd name="connsiteY1" fmla="*/ 8777 h 21029"/>
                  <a:gd name="connsiteX2" fmla="*/ 12618 w 37852"/>
                  <a:gd name="connsiteY2" fmla="*/ 7497 h 21029"/>
                  <a:gd name="connsiteX3" fmla="*/ 27978 w 37852"/>
                  <a:gd name="connsiteY3" fmla="*/ 1280 h 21029"/>
                  <a:gd name="connsiteX4" fmla="*/ 31636 w 37852"/>
                  <a:gd name="connsiteY4" fmla="*/ 549 h 21029"/>
                  <a:gd name="connsiteX5" fmla="*/ 37853 w 37852"/>
                  <a:gd name="connsiteY5" fmla="*/ 0 h 21029"/>
                  <a:gd name="connsiteX6" fmla="*/ 36390 w 37852"/>
                  <a:gd name="connsiteY6" fmla="*/ 1829 h 21029"/>
                  <a:gd name="connsiteX7" fmla="*/ 29441 w 37852"/>
                  <a:gd name="connsiteY7" fmla="*/ 6949 h 21029"/>
                  <a:gd name="connsiteX8" fmla="*/ 26332 w 37852"/>
                  <a:gd name="connsiteY8" fmla="*/ 12435 h 21029"/>
                  <a:gd name="connsiteX9" fmla="*/ 34195 w 37852"/>
                  <a:gd name="connsiteY9" fmla="*/ 7497 h 21029"/>
                  <a:gd name="connsiteX10" fmla="*/ 34195 w 37852"/>
                  <a:gd name="connsiteY10" fmla="*/ 12252 h 21029"/>
                  <a:gd name="connsiteX11" fmla="*/ 34927 w 37852"/>
                  <a:gd name="connsiteY11" fmla="*/ 15178 h 21029"/>
                  <a:gd name="connsiteX12" fmla="*/ 28893 w 37852"/>
                  <a:gd name="connsiteY12" fmla="*/ 14812 h 21029"/>
                  <a:gd name="connsiteX13" fmla="*/ 20481 w 37852"/>
                  <a:gd name="connsiteY13" fmla="*/ 15726 h 21029"/>
                  <a:gd name="connsiteX14" fmla="*/ 19932 w 37852"/>
                  <a:gd name="connsiteY14" fmla="*/ 13349 h 21029"/>
                  <a:gd name="connsiteX15" fmla="*/ 18469 w 37852"/>
                  <a:gd name="connsiteY15" fmla="*/ 12435 h 21029"/>
                  <a:gd name="connsiteX16" fmla="*/ 15727 w 37852"/>
                  <a:gd name="connsiteY16" fmla="*/ 14812 h 21029"/>
                  <a:gd name="connsiteX17" fmla="*/ 14080 w 37852"/>
                  <a:gd name="connsiteY17" fmla="*/ 19018 h 21029"/>
                  <a:gd name="connsiteX18" fmla="*/ 11704 w 37852"/>
                  <a:gd name="connsiteY18" fmla="*/ 19383 h 21029"/>
                  <a:gd name="connsiteX19" fmla="*/ 9509 w 37852"/>
                  <a:gd name="connsiteY19" fmla="*/ 18835 h 21029"/>
                  <a:gd name="connsiteX20" fmla="*/ 7314 w 37852"/>
                  <a:gd name="connsiteY20" fmla="*/ 21029 h 21029"/>
                  <a:gd name="connsiteX21" fmla="*/ 4023 w 37852"/>
                  <a:gd name="connsiteY21" fmla="*/ 18286 h 21029"/>
                  <a:gd name="connsiteX22" fmla="*/ 2743 w 37852"/>
                  <a:gd name="connsiteY22" fmla="*/ 16641 h 21029"/>
                  <a:gd name="connsiteX23" fmla="*/ 0 w 37852"/>
                  <a:gd name="connsiteY23" fmla="*/ 15726 h 21029"/>
                  <a:gd name="connsiteX24" fmla="*/ 0 w 37852"/>
                  <a:gd name="connsiteY24" fmla="*/ 12435 h 21029"/>
                  <a:gd name="connsiteX25" fmla="*/ 4206 w 37852"/>
                  <a:gd name="connsiteY25" fmla="*/ 11520 h 21029"/>
                  <a:gd name="connsiteX26" fmla="*/ 10058 w 37852"/>
                  <a:gd name="connsiteY26" fmla="*/ 7497 h 2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852" h="21029">
                    <a:moveTo>
                      <a:pt x="10058" y="7497"/>
                    </a:moveTo>
                    <a:lnTo>
                      <a:pt x="12069" y="8777"/>
                    </a:lnTo>
                    <a:lnTo>
                      <a:pt x="12618" y="7497"/>
                    </a:lnTo>
                    <a:lnTo>
                      <a:pt x="27978" y="1280"/>
                    </a:lnTo>
                    <a:lnTo>
                      <a:pt x="31636" y="549"/>
                    </a:lnTo>
                    <a:lnTo>
                      <a:pt x="37853" y="0"/>
                    </a:lnTo>
                    <a:lnTo>
                      <a:pt x="36390" y="1829"/>
                    </a:lnTo>
                    <a:lnTo>
                      <a:pt x="29441" y="6949"/>
                    </a:lnTo>
                    <a:lnTo>
                      <a:pt x="26332" y="12435"/>
                    </a:lnTo>
                    <a:lnTo>
                      <a:pt x="34195" y="7497"/>
                    </a:lnTo>
                    <a:lnTo>
                      <a:pt x="34195" y="12252"/>
                    </a:lnTo>
                    <a:lnTo>
                      <a:pt x="34927" y="15178"/>
                    </a:lnTo>
                    <a:lnTo>
                      <a:pt x="28893" y="14812"/>
                    </a:lnTo>
                    <a:lnTo>
                      <a:pt x="20481" y="15726"/>
                    </a:lnTo>
                    <a:lnTo>
                      <a:pt x="19932" y="13349"/>
                    </a:lnTo>
                    <a:lnTo>
                      <a:pt x="18469" y="12435"/>
                    </a:lnTo>
                    <a:lnTo>
                      <a:pt x="15727" y="14812"/>
                    </a:lnTo>
                    <a:lnTo>
                      <a:pt x="14080" y="19018"/>
                    </a:lnTo>
                    <a:lnTo>
                      <a:pt x="11704" y="19383"/>
                    </a:lnTo>
                    <a:lnTo>
                      <a:pt x="9509" y="18835"/>
                    </a:lnTo>
                    <a:lnTo>
                      <a:pt x="7314" y="21029"/>
                    </a:lnTo>
                    <a:lnTo>
                      <a:pt x="4023" y="18286"/>
                    </a:lnTo>
                    <a:lnTo>
                      <a:pt x="2743" y="16641"/>
                    </a:lnTo>
                    <a:lnTo>
                      <a:pt x="0" y="15726"/>
                    </a:lnTo>
                    <a:lnTo>
                      <a:pt x="0" y="12435"/>
                    </a:lnTo>
                    <a:lnTo>
                      <a:pt x="4206" y="11520"/>
                    </a:lnTo>
                    <a:lnTo>
                      <a:pt x="10058" y="7497"/>
                    </a:lnTo>
                    <a:close/>
                  </a:path>
                </a:pathLst>
              </a:custGeom>
              <a:grpFill/>
              <a:ln w="18272" cap="flat">
                <a:noFill/>
                <a:prstDash val="solid"/>
                <a:miter/>
              </a:ln>
            </p:spPr>
            <p:txBody>
              <a:bodyPr rtlCol="0" anchor="ctr"/>
              <a:lstStyle/>
              <a:p>
                <a:endParaRPr lang="en-GB" sz="1463"/>
              </a:p>
            </p:txBody>
          </p:sp>
          <p:sp>
            <p:nvSpPr>
              <p:cNvPr id="931" name="Freeform: Shape 930">
                <a:extLst>
                  <a:ext uri="{FF2B5EF4-FFF2-40B4-BE49-F238E27FC236}">
                    <a16:creationId xmlns:a16="http://schemas.microsoft.com/office/drawing/2014/main" id="{88F9765F-540B-3DEE-F700-EE3FA05B1223}"/>
                  </a:ext>
                </a:extLst>
              </p:cNvPr>
              <p:cNvSpPr/>
              <p:nvPr/>
            </p:nvSpPr>
            <p:spPr>
              <a:xfrm>
                <a:off x="10519753" y="4765034"/>
                <a:ext cx="37852" cy="21029"/>
              </a:xfrm>
              <a:custGeom>
                <a:avLst/>
                <a:gdLst>
                  <a:gd name="connsiteX0" fmla="*/ 10058 w 37852"/>
                  <a:gd name="connsiteY0" fmla="*/ 7497 h 21029"/>
                  <a:gd name="connsiteX1" fmla="*/ 12069 w 37852"/>
                  <a:gd name="connsiteY1" fmla="*/ 8777 h 21029"/>
                  <a:gd name="connsiteX2" fmla="*/ 12618 w 37852"/>
                  <a:gd name="connsiteY2" fmla="*/ 7497 h 21029"/>
                  <a:gd name="connsiteX3" fmla="*/ 27978 w 37852"/>
                  <a:gd name="connsiteY3" fmla="*/ 1280 h 21029"/>
                  <a:gd name="connsiteX4" fmla="*/ 31636 w 37852"/>
                  <a:gd name="connsiteY4" fmla="*/ 549 h 21029"/>
                  <a:gd name="connsiteX5" fmla="*/ 37853 w 37852"/>
                  <a:gd name="connsiteY5" fmla="*/ 0 h 21029"/>
                  <a:gd name="connsiteX6" fmla="*/ 36390 w 37852"/>
                  <a:gd name="connsiteY6" fmla="*/ 1829 h 21029"/>
                  <a:gd name="connsiteX7" fmla="*/ 29441 w 37852"/>
                  <a:gd name="connsiteY7" fmla="*/ 6949 h 21029"/>
                  <a:gd name="connsiteX8" fmla="*/ 26332 w 37852"/>
                  <a:gd name="connsiteY8" fmla="*/ 12435 h 21029"/>
                  <a:gd name="connsiteX9" fmla="*/ 34195 w 37852"/>
                  <a:gd name="connsiteY9" fmla="*/ 7497 h 21029"/>
                  <a:gd name="connsiteX10" fmla="*/ 34195 w 37852"/>
                  <a:gd name="connsiteY10" fmla="*/ 12252 h 21029"/>
                  <a:gd name="connsiteX11" fmla="*/ 34927 w 37852"/>
                  <a:gd name="connsiteY11" fmla="*/ 15178 h 21029"/>
                  <a:gd name="connsiteX12" fmla="*/ 28893 w 37852"/>
                  <a:gd name="connsiteY12" fmla="*/ 14812 h 21029"/>
                  <a:gd name="connsiteX13" fmla="*/ 20481 w 37852"/>
                  <a:gd name="connsiteY13" fmla="*/ 15726 h 21029"/>
                  <a:gd name="connsiteX14" fmla="*/ 19932 w 37852"/>
                  <a:gd name="connsiteY14" fmla="*/ 13349 h 21029"/>
                  <a:gd name="connsiteX15" fmla="*/ 18469 w 37852"/>
                  <a:gd name="connsiteY15" fmla="*/ 12435 h 21029"/>
                  <a:gd name="connsiteX16" fmla="*/ 15727 w 37852"/>
                  <a:gd name="connsiteY16" fmla="*/ 14812 h 21029"/>
                  <a:gd name="connsiteX17" fmla="*/ 14080 w 37852"/>
                  <a:gd name="connsiteY17" fmla="*/ 19018 h 21029"/>
                  <a:gd name="connsiteX18" fmla="*/ 11704 w 37852"/>
                  <a:gd name="connsiteY18" fmla="*/ 19383 h 21029"/>
                  <a:gd name="connsiteX19" fmla="*/ 9509 w 37852"/>
                  <a:gd name="connsiteY19" fmla="*/ 18835 h 21029"/>
                  <a:gd name="connsiteX20" fmla="*/ 7314 w 37852"/>
                  <a:gd name="connsiteY20" fmla="*/ 21029 h 21029"/>
                  <a:gd name="connsiteX21" fmla="*/ 4023 w 37852"/>
                  <a:gd name="connsiteY21" fmla="*/ 18286 h 21029"/>
                  <a:gd name="connsiteX22" fmla="*/ 2743 w 37852"/>
                  <a:gd name="connsiteY22" fmla="*/ 16641 h 21029"/>
                  <a:gd name="connsiteX23" fmla="*/ 0 w 37852"/>
                  <a:gd name="connsiteY23" fmla="*/ 15726 h 21029"/>
                  <a:gd name="connsiteX24" fmla="*/ 0 w 37852"/>
                  <a:gd name="connsiteY24" fmla="*/ 12435 h 21029"/>
                  <a:gd name="connsiteX25" fmla="*/ 4206 w 37852"/>
                  <a:gd name="connsiteY25" fmla="*/ 11520 h 21029"/>
                  <a:gd name="connsiteX26" fmla="*/ 10058 w 37852"/>
                  <a:gd name="connsiteY26" fmla="*/ 7497 h 2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852" h="21029">
                    <a:moveTo>
                      <a:pt x="10058" y="7497"/>
                    </a:moveTo>
                    <a:lnTo>
                      <a:pt x="12069" y="8777"/>
                    </a:lnTo>
                    <a:lnTo>
                      <a:pt x="12618" y="7497"/>
                    </a:lnTo>
                    <a:lnTo>
                      <a:pt x="27978" y="1280"/>
                    </a:lnTo>
                    <a:lnTo>
                      <a:pt x="31636" y="549"/>
                    </a:lnTo>
                    <a:lnTo>
                      <a:pt x="37853" y="0"/>
                    </a:lnTo>
                    <a:lnTo>
                      <a:pt x="36390" y="1829"/>
                    </a:lnTo>
                    <a:lnTo>
                      <a:pt x="29441" y="6949"/>
                    </a:lnTo>
                    <a:lnTo>
                      <a:pt x="26332" y="12435"/>
                    </a:lnTo>
                    <a:lnTo>
                      <a:pt x="34195" y="7497"/>
                    </a:lnTo>
                    <a:lnTo>
                      <a:pt x="34195" y="12252"/>
                    </a:lnTo>
                    <a:lnTo>
                      <a:pt x="34927" y="15178"/>
                    </a:lnTo>
                    <a:lnTo>
                      <a:pt x="28893" y="14812"/>
                    </a:lnTo>
                    <a:lnTo>
                      <a:pt x="20481" y="15726"/>
                    </a:lnTo>
                    <a:lnTo>
                      <a:pt x="19932" y="13349"/>
                    </a:lnTo>
                    <a:lnTo>
                      <a:pt x="18469" y="12435"/>
                    </a:lnTo>
                    <a:lnTo>
                      <a:pt x="15727" y="14812"/>
                    </a:lnTo>
                    <a:lnTo>
                      <a:pt x="14080" y="19018"/>
                    </a:lnTo>
                    <a:lnTo>
                      <a:pt x="11704" y="19383"/>
                    </a:lnTo>
                    <a:lnTo>
                      <a:pt x="9509" y="18835"/>
                    </a:lnTo>
                    <a:lnTo>
                      <a:pt x="7314" y="21029"/>
                    </a:lnTo>
                    <a:lnTo>
                      <a:pt x="4023" y="18286"/>
                    </a:lnTo>
                    <a:lnTo>
                      <a:pt x="2743" y="16641"/>
                    </a:lnTo>
                    <a:lnTo>
                      <a:pt x="0" y="15726"/>
                    </a:lnTo>
                    <a:lnTo>
                      <a:pt x="0" y="12435"/>
                    </a:lnTo>
                    <a:lnTo>
                      <a:pt x="4206" y="11520"/>
                    </a:lnTo>
                    <a:lnTo>
                      <a:pt x="10058" y="7497"/>
                    </a:lnTo>
                  </a:path>
                </a:pathLst>
              </a:custGeom>
              <a:grpFill/>
              <a:ln w="4020" cap="flat">
                <a:solidFill>
                  <a:srgbClr val="FFFFFF"/>
                </a:solidFill>
                <a:prstDash val="solid"/>
                <a:miter/>
              </a:ln>
            </p:spPr>
            <p:txBody>
              <a:bodyPr rtlCol="0" anchor="ctr"/>
              <a:lstStyle/>
              <a:p>
                <a:endParaRPr lang="en-GB" sz="1463"/>
              </a:p>
            </p:txBody>
          </p:sp>
          <p:sp>
            <p:nvSpPr>
              <p:cNvPr id="932" name="Freeform: Shape 931">
                <a:extLst>
                  <a:ext uri="{FF2B5EF4-FFF2-40B4-BE49-F238E27FC236}">
                    <a16:creationId xmlns:a16="http://schemas.microsoft.com/office/drawing/2014/main" id="{E967AADD-A009-41BB-E7AE-5D94505D6586}"/>
                  </a:ext>
                </a:extLst>
              </p:cNvPr>
              <p:cNvSpPr/>
              <p:nvPr/>
            </p:nvSpPr>
            <p:spPr>
              <a:xfrm>
                <a:off x="7084663" y="4661167"/>
                <a:ext cx="180852" cy="354206"/>
              </a:xfrm>
              <a:custGeom>
                <a:avLst/>
                <a:gdLst>
                  <a:gd name="connsiteX0" fmla="*/ 29624 w 180852"/>
                  <a:gd name="connsiteY0" fmla="*/ 106061 h 354206"/>
                  <a:gd name="connsiteX1" fmla="*/ 31819 w 180852"/>
                  <a:gd name="connsiteY1" fmla="*/ 103318 h 354206"/>
                  <a:gd name="connsiteX2" fmla="*/ 34927 w 180852"/>
                  <a:gd name="connsiteY2" fmla="*/ 104415 h 354206"/>
                  <a:gd name="connsiteX3" fmla="*/ 42608 w 180852"/>
                  <a:gd name="connsiteY3" fmla="*/ 103866 h 354206"/>
                  <a:gd name="connsiteX4" fmla="*/ 44253 w 180852"/>
                  <a:gd name="connsiteY4" fmla="*/ 101855 h 354206"/>
                  <a:gd name="connsiteX5" fmla="*/ 49556 w 180852"/>
                  <a:gd name="connsiteY5" fmla="*/ 98929 h 354206"/>
                  <a:gd name="connsiteX6" fmla="*/ 50287 w 180852"/>
                  <a:gd name="connsiteY6" fmla="*/ 101306 h 354206"/>
                  <a:gd name="connsiteX7" fmla="*/ 52116 w 180852"/>
                  <a:gd name="connsiteY7" fmla="*/ 102221 h 354206"/>
                  <a:gd name="connsiteX8" fmla="*/ 54677 w 180852"/>
                  <a:gd name="connsiteY8" fmla="*/ 99112 h 354206"/>
                  <a:gd name="connsiteX9" fmla="*/ 57419 w 180852"/>
                  <a:gd name="connsiteY9" fmla="*/ 100209 h 354206"/>
                  <a:gd name="connsiteX10" fmla="*/ 59979 w 180852"/>
                  <a:gd name="connsiteY10" fmla="*/ 97283 h 354206"/>
                  <a:gd name="connsiteX11" fmla="*/ 60528 w 180852"/>
                  <a:gd name="connsiteY11" fmla="*/ 94175 h 354206"/>
                  <a:gd name="connsiteX12" fmla="*/ 64917 w 180852"/>
                  <a:gd name="connsiteY12" fmla="*/ 92894 h 354206"/>
                  <a:gd name="connsiteX13" fmla="*/ 67477 w 180852"/>
                  <a:gd name="connsiteY13" fmla="*/ 94723 h 354206"/>
                  <a:gd name="connsiteX14" fmla="*/ 70586 w 180852"/>
                  <a:gd name="connsiteY14" fmla="*/ 91980 h 354206"/>
                  <a:gd name="connsiteX15" fmla="*/ 73328 w 180852"/>
                  <a:gd name="connsiteY15" fmla="*/ 92712 h 354206"/>
                  <a:gd name="connsiteX16" fmla="*/ 75523 w 180852"/>
                  <a:gd name="connsiteY16" fmla="*/ 97466 h 354206"/>
                  <a:gd name="connsiteX17" fmla="*/ 78632 w 180852"/>
                  <a:gd name="connsiteY17" fmla="*/ 100758 h 354206"/>
                  <a:gd name="connsiteX18" fmla="*/ 82289 w 180852"/>
                  <a:gd name="connsiteY18" fmla="*/ 101672 h 354206"/>
                  <a:gd name="connsiteX19" fmla="*/ 85397 w 180852"/>
                  <a:gd name="connsiteY19" fmla="*/ 101123 h 354206"/>
                  <a:gd name="connsiteX20" fmla="*/ 84300 w 180852"/>
                  <a:gd name="connsiteY20" fmla="*/ 96735 h 354206"/>
                  <a:gd name="connsiteX21" fmla="*/ 79546 w 180852"/>
                  <a:gd name="connsiteY21" fmla="*/ 92712 h 354206"/>
                  <a:gd name="connsiteX22" fmla="*/ 80094 w 180852"/>
                  <a:gd name="connsiteY22" fmla="*/ 88323 h 354206"/>
                  <a:gd name="connsiteX23" fmla="*/ 84849 w 180852"/>
                  <a:gd name="connsiteY23" fmla="*/ 83020 h 354206"/>
                  <a:gd name="connsiteX24" fmla="*/ 90518 w 180852"/>
                  <a:gd name="connsiteY24" fmla="*/ 79728 h 354206"/>
                  <a:gd name="connsiteX25" fmla="*/ 93626 w 180852"/>
                  <a:gd name="connsiteY25" fmla="*/ 81191 h 354206"/>
                  <a:gd name="connsiteX26" fmla="*/ 94358 w 180852"/>
                  <a:gd name="connsiteY26" fmla="*/ 87226 h 354206"/>
                  <a:gd name="connsiteX27" fmla="*/ 98015 w 180852"/>
                  <a:gd name="connsiteY27" fmla="*/ 87409 h 354206"/>
                  <a:gd name="connsiteX28" fmla="*/ 100758 w 180852"/>
                  <a:gd name="connsiteY28" fmla="*/ 85763 h 354206"/>
                  <a:gd name="connsiteX29" fmla="*/ 96369 w 180852"/>
                  <a:gd name="connsiteY29" fmla="*/ 77168 h 354206"/>
                  <a:gd name="connsiteX30" fmla="*/ 99478 w 180852"/>
                  <a:gd name="connsiteY30" fmla="*/ 74425 h 354206"/>
                  <a:gd name="connsiteX31" fmla="*/ 103318 w 180852"/>
                  <a:gd name="connsiteY31" fmla="*/ 69488 h 354206"/>
                  <a:gd name="connsiteX32" fmla="*/ 102221 w 180852"/>
                  <a:gd name="connsiteY32" fmla="*/ 68208 h 354206"/>
                  <a:gd name="connsiteX33" fmla="*/ 105513 w 180852"/>
                  <a:gd name="connsiteY33" fmla="*/ 64916 h 354206"/>
                  <a:gd name="connsiteX34" fmla="*/ 106975 w 180852"/>
                  <a:gd name="connsiteY34" fmla="*/ 68208 h 354206"/>
                  <a:gd name="connsiteX35" fmla="*/ 105878 w 180852"/>
                  <a:gd name="connsiteY35" fmla="*/ 73877 h 354206"/>
                  <a:gd name="connsiteX36" fmla="*/ 113193 w 180852"/>
                  <a:gd name="connsiteY36" fmla="*/ 64734 h 354206"/>
                  <a:gd name="connsiteX37" fmla="*/ 117033 w 180852"/>
                  <a:gd name="connsiteY37" fmla="*/ 64916 h 354206"/>
                  <a:gd name="connsiteX38" fmla="*/ 119593 w 180852"/>
                  <a:gd name="connsiteY38" fmla="*/ 64368 h 354206"/>
                  <a:gd name="connsiteX39" fmla="*/ 118496 w 180852"/>
                  <a:gd name="connsiteY39" fmla="*/ 62539 h 354206"/>
                  <a:gd name="connsiteX40" fmla="*/ 114290 w 180852"/>
                  <a:gd name="connsiteY40" fmla="*/ 61259 h 354206"/>
                  <a:gd name="connsiteX41" fmla="*/ 112095 w 180852"/>
                  <a:gd name="connsiteY41" fmla="*/ 57785 h 354206"/>
                  <a:gd name="connsiteX42" fmla="*/ 113193 w 180852"/>
                  <a:gd name="connsiteY42" fmla="*/ 54859 h 354206"/>
                  <a:gd name="connsiteX43" fmla="*/ 117033 w 180852"/>
                  <a:gd name="connsiteY43" fmla="*/ 49739 h 354206"/>
                  <a:gd name="connsiteX44" fmla="*/ 119593 w 180852"/>
                  <a:gd name="connsiteY44" fmla="*/ 52482 h 354206"/>
                  <a:gd name="connsiteX45" fmla="*/ 119776 w 180852"/>
                  <a:gd name="connsiteY45" fmla="*/ 46630 h 354206"/>
                  <a:gd name="connsiteX46" fmla="*/ 118496 w 180852"/>
                  <a:gd name="connsiteY46" fmla="*/ 43156 h 354206"/>
                  <a:gd name="connsiteX47" fmla="*/ 117033 w 180852"/>
                  <a:gd name="connsiteY47" fmla="*/ 37670 h 354206"/>
                  <a:gd name="connsiteX48" fmla="*/ 118496 w 180852"/>
                  <a:gd name="connsiteY48" fmla="*/ 35658 h 354206"/>
                  <a:gd name="connsiteX49" fmla="*/ 123250 w 180852"/>
                  <a:gd name="connsiteY49" fmla="*/ 37487 h 354206"/>
                  <a:gd name="connsiteX50" fmla="*/ 125262 w 180852"/>
                  <a:gd name="connsiteY50" fmla="*/ 42424 h 354206"/>
                  <a:gd name="connsiteX51" fmla="*/ 131113 w 180852"/>
                  <a:gd name="connsiteY51" fmla="*/ 33830 h 354206"/>
                  <a:gd name="connsiteX52" fmla="*/ 132027 w 180852"/>
                  <a:gd name="connsiteY52" fmla="*/ 28709 h 354206"/>
                  <a:gd name="connsiteX53" fmla="*/ 135319 w 180852"/>
                  <a:gd name="connsiteY53" fmla="*/ 31269 h 354206"/>
                  <a:gd name="connsiteX54" fmla="*/ 139525 w 180852"/>
                  <a:gd name="connsiteY54" fmla="*/ 28527 h 354206"/>
                  <a:gd name="connsiteX55" fmla="*/ 141719 w 180852"/>
                  <a:gd name="connsiteY55" fmla="*/ 21761 h 354206"/>
                  <a:gd name="connsiteX56" fmla="*/ 142268 w 180852"/>
                  <a:gd name="connsiteY56" fmla="*/ 11155 h 354206"/>
                  <a:gd name="connsiteX57" fmla="*/ 139525 w 180852"/>
                  <a:gd name="connsiteY57" fmla="*/ 6949 h 354206"/>
                  <a:gd name="connsiteX58" fmla="*/ 141719 w 180852"/>
                  <a:gd name="connsiteY58" fmla="*/ 7863 h 354206"/>
                  <a:gd name="connsiteX59" fmla="*/ 146291 w 180852"/>
                  <a:gd name="connsiteY59" fmla="*/ 2194 h 354206"/>
                  <a:gd name="connsiteX60" fmla="*/ 149583 w 180852"/>
                  <a:gd name="connsiteY60" fmla="*/ 0 h 354206"/>
                  <a:gd name="connsiteX61" fmla="*/ 154885 w 180852"/>
                  <a:gd name="connsiteY61" fmla="*/ 4754 h 354206"/>
                  <a:gd name="connsiteX62" fmla="*/ 159091 w 180852"/>
                  <a:gd name="connsiteY62" fmla="*/ 10972 h 354206"/>
                  <a:gd name="connsiteX63" fmla="*/ 163846 w 180852"/>
                  <a:gd name="connsiteY63" fmla="*/ 15360 h 354206"/>
                  <a:gd name="connsiteX64" fmla="*/ 167137 w 180852"/>
                  <a:gd name="connsiteY64" fmla="*/ 21395 h 354206"/>
                  <a:gd name="connsiteX65" fmla="*/ 168783 w 180852"/>
                  <a:gd name="connsiteY65" fmla="*/ 27978 h 354206"/>
                  <a:gd name="connsiteX66" fmla="*/ 169332 w 180852"/>
                  <a:gd name="connsiteY66" fmla="*/ 33281 h 354206"/>
                  <a:gd name="connsiteX67" fmla="*/ 171892 w 180852"/>
                  <a:gd name="connsiteY67" fmla="*/ 40961 h 354206"/>
                  <a:gd name="connsiteX68" fmla="*/ 172989 w 180852"/>
                  <a:gd name="connsiteY68" fmla="*/ 48459 h 354206"/>
                  <a:gd name="connsiteX69" fmla="*/ 175000 w 180852"/>
                  <a:gd name="connsiteY69" fmla="*/ 55773 h 354206"/>
                  <a:gd name="connsiteX70" fmla="*/ 175549 w 180852"/>
                  <a:gd name="connsiteY70" fmla="*/ 62539 h 354206"/>
                  <a:gd name="connsiteX71" fmla="*/ 177012 w 180852"/>
                  <a:gd name="connsiteY71" fmla="*/ 70036 h 354206"/>
                  <a:gd name="connsiteX72" fmla="*/ 179938 w 180852"/>
                  <a:gd name="connsiteY72" fmla="*/ 76985 h 354206"/>
                  <a:gd name="connsiteX73" fmla="*/ 180852 w 180852"/>
                  <a:gd name="connsiteY73" fmla="*/ 84117 h 354206"/>
                  <a:gd name="connsiteX74" fmla="*/ 179938 w 180852"/>
                  <a:gd name="connsiteY74" fmla="*/ 91066 h 354206"/>
                  <a:gd name="connsiteX75" fmla="*/ 177743 w 180852"/>
                  <a:gd name="connsiteY75" fmla="*/ 96552 h 354206"/>
                  <a:gd name="connsiteX76" fmla="*/ 174086 w 180852"/>
                  <a:gd name="connsiteY76" fmla="*/ 97283 h 354206"/>
                  <a:gd name="connsiteX77" fmla="*/ 171343 w 180852"/>
                  <a:gd name="connsiteY77" fmla="*/ 91066 h 354206"/>
                  <a:gd name="connsiteX78" fmla="*/ 169332 w 180852"/>
                  <a:gd name="connsiteY78" fmla="*/ 84483 h 354206"/>
                  <a:gd name="connsiteX79" fmla="*/ 165309 w 180852"/>
                  <a:gd name="connsiteY79" fmla="*/ 84666 h 354206"/>
                  <a:gd name="connsiteX80" fmla="*/ 163480 w 180852"/>
                  <a:gd name="connsiteY80" fmla="*/ 95272 h 354206"/>
                  <a:gd name="connsiteX81" fmla="*/ 163480 w 180852"/>
                  <a:gd name="connsiteY81" fmla="*/ 102403 h 354206"/>
                  <a:gd name="connsiteX82" fmla="*/ 166589 w 180852"/>
                  <a:gd name="connsiteY82" fmla="*/ 108072 h 354206"/>
                  <a:gd name="connsiteX83" fmla="*/ 166589 w 180852"/>
                  <a:gd name="connsiteY83" fmla="*/ 115387 h 354206"/>
                  <a:gd name="connsiteX84" fmla="*/ 164577 w 180852"/>
                  <a:gd name="connsiteY84" fmla="*/ 120507 h 354206"/>
                  <a:gd name="connsiteX85" fmla="*/ 161834 w 180852"/>
                  <a:gd name="connsiteY85" fmla="*/ 123433 h 354206"/>
                  <a:gd name="connsiteX86" fmla="*/ 158177 w 180852"/>
                  <a:gd name="connsiteY86" fmla="*/ 130199 h 354206"/>
                  <a:gd name="connsiteX87" fmla="*/ 157080 w 180852"/>
                  <a:gd name="connsiteY87" fmla="*/ 138245 h 354206"/>
                  <a:gd name="connsiteX88" fmla="*/ 157080 w 180852"/>
                  <a:gd name="connsiteY88" fmla="*/ 144828 h 354206"/>
                  <a:gd name="connsiteX89" fmla="*/ 152691 w 180852"/>
                  <a:gd name="connsiteY89" fmla="*/ 168600 h 354206"/>
                  <a:gd name="connsiteX90" fmla="*/ 147571 w 180852"/>
                  <a:gd name="connsiteY90" fmla="*/ 182132 h 354206"/>
                  <a:gd name="connsiteX91" fmla="*/ 146839 w 180852"/>
                  <a:gd name="connsiteY91" fmla="*/ 182315 h 354206"/>
                  <a:gd name="connsiteX92" fmla="*/ 146291 w 180852"/>
                  <a:gd name="connsiteY92" fmla="*/ 186521 h 354206"/>
                  <a:gd name="connsiteX93" fmla="*/ 138611 w 180852"/>
                  <a:gd name="connsiteY93" fmla="*/ 210659 h 354206"/>
                  <a:gd name="connsiteX94" fmla="*/ 133308 w 180852"/>
                  <a:gd name="connsiteY94" fmla="*/ 223642 h 354206"/>
                  <a:gd name="connsiteX95" fmla="*/ 131113 w 180852"/>
                  <a:gd name="connsiteY95" fmla="*/ 234431 h 354206"/>
                  <a:gd name="connsiteX96" fmla="*/ 125993 w 180852"/>
                  <a:gd name="connsiteY96" fmla="*/ 251620 h 354206"/>
                  <a:gd name="connsiteX97" fmla="*/ 122702 w 180852"/>
                  <a:gd name="connsiteY97" fmla="*/ 259666 h 354206"/>
                  <a:gd name="connsiteX98" fmla="*/ 117582 w 180852"/>
                  <a:gd name="connsiteY98" fmla="*/ 277404 h 354206"/>
                  <a:gd name="connsiteX99" fmla="*/ 114838 w 180852"/>
                  <a:gd name="connsiteY99" fmla="*/ 290387 h 354206"/>
                  <a:gd name="connsiteX100" fmla="*/ 112644 w 180852"/>
                  <a:gd name="connsiteY100" fmla="*/ 297702 h 354206"/>
                  <a:gd name="connsiteX101" fmla="*/ 109170 w 180852"/>
                  <a:gd name="connsiteY101" fmla="*/ 312696 h 354206"/>
                  <a:gd name="connsiteX102" fmla="*/ 105513 w 180852"/>
                  <a:gd name="connsiteY102" fmla="*/ 319828 h 354206"/>
                  <a:gd name="connsiteX103" fmla="*/ 103135 w 180852"/>
                  <a:gd name="connsiteY103" fmla="*/ 326411 h 354206"/>
                  <a:gd name="connsiteX104" fmla="*/ 97467 w 180852"/>
                  <a:gd name="connsiteY104" fmla="*/ 335920 h 354206"/>
                  <a:gd name="connsiteX105" fmla="*/ 93077 w 180852"/>
                  <a:gd name="connsiteY105" fmla="*/ 339943 h 354206"/>
                  <a:gd name="connsiteX106" fmla="*/ 88689 w 180852"/>
                  <a:gd name="connsiteY106" fmla="*/ 341955 h 354206"/>
                  <a:gd name="connsiteX107" fmla="*/ 84849 w 180852"/>
                  <a:gd name="connsiteY107" fmla="*/ 341223 h 354206"/>
                  <a:gd name="connsiteX108" fmla="*/ 70037 w 180852"/>
                  <a:gd name="connsiteY108" fmla="*/ 344515 h 354206"/>
                  <a:gd name="connsiteX109" fmla="*/ 55042 w 180852"/>
                  <a:gd name="connsiteY109" fmla="*/ 353292 h 354206"/>
                  <a:gd name="connsiteX110" fmla="*/ 48825 w 180852"/>
                  <a:gd name="connsiteY110" fmla="*/ 354206 h 354206"/>
                  <a:gd name="connsiteX111" fmla="*/ 40047 w 180852"/>
                  <a:gd name="connsiteY111" fmla="*/ 347806 h 354206"/>
                  <a:gd name="connsiteX112" fmla="*/ 33281 w 180852"/>
                  <a:gd name="connsiteY112" fmla="*/ 343418 h 354206"/>
                  <a:gd name="connsiteX113" fmla="*/ 27064 w 180852"/>
                  <a:gd name="connsiteY113" fmla="*/ 340126 h 354206"/>
                  <a:gd name="connsiteX114" fmla="*/ 21761 w 180852"/>
                  <a:gd name="connsiteY114" fmla="*/ 335920 h 354206"/>
                  <a:gd name="connsiteX115" fmla="*/ 14995 w 180852"/>
                  <a:gd name="connsiteY115" fmla="*/ 326045 h 354206"/>
                  <a:gd name="connsiteX116" fmla="*/ 12252 w 180852"/>
                  <a:gd name="connsiteY116" fmla="*/ 318182 h 354206"/>
                  <a:gd name="connsiteX117" fmla="*/ 10789 w 180852"/>
                  <a:gd name="connsiteY117" fmla="*/ 309770 h 354206"/>
                  <a:gd name="connsiteX118" fmla="*/ 10789 w 180852"/>
                  <a:gd name="connsiteY118" fmla="*/ 303553 h 354206"/>
                  <a:gd name="connsiteX119" fmla="*/ 12801 w 180852"/>
                  <a:gd name="connsiteY119" fmla="*/ 299165 h 354206"/>
                  <a:gd name="connsiteX120" fmla="*/ 10606 w 180852"/>
                  <a:gd name="connsiteY120" fmla="*/ 291850 h 354206"/>
                  <a:gd name="connsiteX121" fmla="*/ 8046 w 180852"/>
                  <a:gd name="connsiteY121" fmla="*/ 285450 h 354206"/>
                  <a:gd name="connsiteX122" fmla="*/ 3841 w 180852"/>
                  <a:gd name="connsiteY122" fmla="*/ 281975 h 354206"/>
                  <a:gd name="connsiteX123" fmla="*/ 732 w 180852"/>
                  <a:gd name="connsiteY123" fmla="*/ 274844 h 354206"/>
                  <a:gd name="connsiteX124" fmla="*/ 732 w 180852"/>
                  <a:gd name="connsiteY124" fmla="*/ 268261 h 354206"/>
                  <a:gd name="connsiteX125" fmla="*/ 0 w 180852"/>
                  <a:gd name="connsiteY125" fmla="*/ 262592 h 354206"/>
                  <a:gd name="connsiteX126" fmla="*/ 0 w 180852"/>
                  <a:gd name="connsiteY126" fmla="*/ 254363 h 354206"/>
                  <a:gd name="connsiteX127" fmla="*/ 3292 w 180852"/>
                  <a:gd name="connsiteY127" fmla="*/ 249243 h 354206"/>
                  <a:gd name="connsiteX128" fmla="*/ 6766 w 180852"/>
                  <a:gd name="connsiteY128" fmla="*/ 241746 h 354206"/>
                  <a:gd name="connsiteX129" fmla="*/ 9692 w 180852"/>
                  <a:gd name="connsiteY129" fmla="*/ 237905 h 354206"/>
                  <a:gd name="connsiteX130" fmla="*/ 13532 w 180852"/>
                  <a:gd name="connsiteY130" fmla="*/ 236442 h 354206"/>
                  <a:gd name="connsiteX131" fmla="*/ 17555 w 180852"/>
                  <a:gd name="connsiteY131" fmla="*/ 224190 h 354206"/>
                  <a:gd name="connsiteX132" fmla="*/ 25784 w 180852"/>
                  <a:gd name="connsiteY132" fmla="*/ 209561 h 354206"/>
                  <a:gd name="connsiteX133" fmla="*/ 29990 w 180852"/>
                  <a:gd name="connsiteY133" fmla="*/ 204624 h 354206"/>
                  <a:gd name="connsiteX134" fmla="*/ 32184 w 180852"/>
                  <a:gd name="connsiteY134" fmla="*/ 199687 h 354206"/>
                  <a:gd name="connsiteX135" fmla="*/ 31087 w 180852"/>
                  <a:gd name="connsiteY135" fmla="*/ 194932 h 354206"/>
                  <a:gd name="connsiteX136" fmla="*/ 33098 w 180852"/>
                  <a:gd name="connsiteY136" fmla="*/ 192555 h 354206"/>
                  <a:gd name="connsiteX137" fmla="*/ 31636 w 180852"/>
                  <a:gd name="connsiteY137" fmla="*/ 188166 h 354206"/>
                  <a:gd name="connsiteX138" fmla="*/ 27796 w 180852"/>
                  <a:gd name="connsiteY138" fmla="*/ 181583 h 354206"/>
                  <a:gd name="connsiteX139" fmla="*/ 25235 w 180852"/>
                  <a:gd name="connsiteY139" fmla="*/ 172623 h 354206"/>
                  <a:gd name="connsiteX140" fmla="*/ 22309 w 180852"/>
                  <a:gd name="connsiteY140" fmla="*/ 160006 h 354206"/>
                  <a:gd name="connsiteX141" fmla="*/ 21761 w 180852"/>
                  <a:gd name="connsiteY141" fmla="*/ 146108 h 354206"/>
                  <a:gd name="connsiteX142" fmla="*/ 17007 w 180852"/>
                  <a:gd name="connsiteY142" fmla="*/ 138976 h 354206"/>
                  <a:gd name="connsiteX143" fmla="*/ 23224 w 180852"/>
                  <a:gd name="connsiteY143" fmla="*/ 128736 h 354206"/>
                  <a:gd name="connsiteX144" fmla="*/ 29990 w 180852"/>
                  <a:gd name="connsiteY144" fmla="*/ 113558 h 354206"/>
                  <a:gd name="connsiteX145" fmla="*/ 29624 w 180852"/>
                  <a:gd name="connsiteY145" fmla="*/ 106061 h 35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80852" h="354206">
                    <a:moveTo>
                      <a:pt x="29624" y="106061"/>
                    </a:moveTo>
                    <a:lnTo>
                      <a:pt x="31819" y="103318"/>
                    </a:lnTo>
                    <a:lnTo>
                      <a:pt x="34927" y="104415"/>
                    </a:lnTo>
                    <a:lnTo>
                      <a:pt x="42608" y="103866"/>
                    </a:lnTo>
                    <a:lnTo>
                      <a:pt x="44253" y="101855"/>
                    </a:lnTo>
                    <a:lnTo>
                      <a:pt x="49556" y="98929"/>
                    </a:lnTo>
                    <a:lnTo>
                      <a:pt x="50287" y="101306"/>
                    </a:lnTo>
                    <a:lnTo>
                      <a:pt x="52116" y="102221"/>
                    </a:lnTo>
                    <a:lnTo>
                      <a:pt x="54677" y="99112"/>
                    </a:lnTo>
                    <a:lnTo>
                      <a:pt x="57419" y="100209"/>
                    </a:lnTo>
                    <a:lnTo>
                      <a:pt x="59979" y="97283"/>
                    </a:lnTo>
                    <a:lnTo>
                      <a:pt x="60528" y="94175"/>
                    </a:lnTo>
                    <a:lnTo>
                      <a:pt x="64917" y="92894"/>
                    </a:lnTo>
                    <a:lnTo>
                      <a:pt x="67477" y="94723"/>
                    </a:lnTo>
                    <a:lnTo>
                      <a:pt x="70586" y="91980"/>
                    </a:lnTo>
                    <a:lnTo>
                      <a:pt x="73328" y="92712"/>
                    </a:lnTo>
                    <a:lnTo>
                      <a:pt x="75523" y="97466"/>
                    </a:lnTo>
                    <a:lnTo>
                      <a:pt x="78632" y="100758"/>
                    </a:lnTo>
                    <a:lnTo>
                      <a:pt x="82289" y="101672"/>
                    </a:lnTo>
                    <a:lnTo>
                      <a:pt x="85397" y="101123"/>
                    </a:lnTo>
                    <a:lnTo>
                      <a:pt x="84300" y="96735"/>
                    </a:lnTo>
                    <a:lnTo>
                      <a:pt x="79546" y="92712"/>
                    </a:lnTo>
                    <a:lnTo>
                      <a:pt x="80094" y="88323"/>
                    </a:lnTo>
                    <a:lnTo>
                      <a:pt x="84849" y="83020"/>
                    </a:lnTo>
                    <a:lnTo>
                      <a:pt x="90518" y="79728"/>
                    </a:lnTo>
                    <a:lnTo>
                      <a:pt x="93626" y="81191"/>
                    </a:lnTo>
                    <a:lnTo>
                      <a:pt x="94358" y="87226"/>
                    </a:lnTo>
                    <a:lnTo>
                      <a:pt x="98015" y="87409"/>
                    </a:lnTo>
                    <a:lnTo>
                      <a:pt x="100758" y="85763"/>
                    </a:lnTo>
                    <a:lnTo>
                      <a:pt x="96369" y="77168"/>
                    </a:lnTo>
                    <a:lnTo>
                      <a:pt x="99478" y="74425"/>
                    </a:lnTo>
                    <a:lnTo>
                      <a:pt x="103318" y="69488"/>
                    </a:lnTo>
                    <a:lnTo>
                      <a:pt x="102221" y="68208"/>
                    </a:lnTo>
                    <a:lnTo>
                      <a:pt x="105513" y="64916"/>
                    </a:lnTo>
                    <a:lnTo>
                      <a:pt x="106975" y="68208"/>
                    </a:lnTo>
                    <a:lnTo>
                      <a:pt x="105878" y="73877"/>
                    </a:lnTo>
                    <a:lnTo>
                      <a:pt x="113193" y="64734"/>
                    </a:lnTo>
                    <a:lnTo>
                      <a:pt x="117033" y="64916"/>
                    </a:lnTo>
                    <a:lnTo>
                      <a:pt x="119593" y="64368"/>
                    </a:lnTo>
                    <a:lnTo>
                      <a:pt x="118496" y="62539"/>
                    </a:lnTo>
                    <a:lnTo>
                      <a:pt x="114290" y="61259"/>
                    </a:lnTo>
                    <a:lnTo>
                      <a:pt x="112095" y="57785"/>
                    </a:lnTo>
                    <a:lnTo>
                      <a:pt x="113193" y="54859"/>
                    </a:lnTo>
                    <a:lnTo>
                      <a:pt x="117033" y="49739"/>
                    </a:lnTo>
                    <a:lnTo>
                      <a:pt x="119593" y="52482"/>
                    </a:lnTo>
                    <a:lnTo>
                      <a:pt x="119776" y="46630"/>
                    </a:lnTo>
                    <a:lnTo>
                      <a:pt x="118496" y="43156"/>
                    </a:lnTo>
                    <a:lnTo>
                      <a:pt x="117033" y="37670"/>
                    </a:lnTo>
                    <a:lnTo>
                      <a:pt x="118496" y="35658"/>
                    </a:lnTo>
                    <a:lnTo>
                      <a:pt x="123250" y="37487"/>
                    </a:lnTo>
                    <a:lnTo>
                      <a:pt x="125262" y="42424"/>
                    </a:lnTo>
                    <a:lnTo>
                      <a:pt x="131113" y="33830"/>
                    </a:lnTo>
                    <a:lnTo>
                      <a:pt x="132027" y="28709"/>
                    </a:lnTo>
                    <a:lnTo>
                      <a:pt x="135319" y="31269"/>
                    </a:lnTo>
                    <a:lnTo>
                      <a:pt x="139525" y="28527"/>
                    </a:lnTo>
                    <a:lnTo>
                      <a:pt x="141719" y="21761"/>
                    </a:lnTo>
                    <a:lnTo>
                      <a:pt x="142268" y="11155"/>
                    </a:lnTo>
                    <a:lnTo>
                      <a:pt x="139525" y="6949"/>
                    </a:lnTo>
                    <a:lnTo>
                      <a:pt x="141719" y="7863"/>
                    </a:lnTo>
                    <a:lnTo>
                      <a:pt x="146291" y="2194"/>
                    </a:lnTo>
                    <a:lnTo>
                      <a:pt x="149583" y="0"/>
                    </a:lnTo>
                    <a:lnTo>
                      <a:pt x="154885" y="4754"/>
                    </a:lnTo>
                    <a:lnTo>
                      <a:pt x="159091" y="10972"/>
                    </a:lnTo>
                    <a:lnTo>
                      <a:pt x="163846" y="15360"/>
                    </a:lnTo>
                    <a:lnTo>
                      <a:pt x="167137" y="21395"/>
                    </a:lnTo>
                    <a:lnTo>
                      <a:pt x="168783" y="27978"/>
                    </a:lnTo>
                    <a:lnTo>
                      <a:pt x="169332" y="33281"/>
                    </a:lnTo>
                    <a:lnTo>
                      <a:pt x="171892" y="40961"/>
                    </a:lnTo>
                    <a:lnTo>
                      <a:pt x="172989" y="48459"/>
                    </a:lnTo>
                    <a:lnTo>
                      <a:pt x="175000" y="55773"/>
                    </a:lnTo>
                    <a:lnTo>
                      <a:pt x="175549" y="62539"/>
                    </a:lnTo>
                    <a:lnTo>
                      <a:pt x="177012" y="70036"/>
                    </a:lnTo>
                    <a:lnTo>
                      <a:pt x="179938" y="76985"/>
                    </a:lnTo>
                    <a:lnTo>
                      <a:pt x="180852" y="84117"/>
                    </a:lnTo>
                    <a:lnTo>
                      <a:pt x="179938" y="91066"/>
                    </a:lnTo>
                    <a:lnTo>
                      <a:pt x="177743" y="96552"/>
                    </a:lnTo>
                    <a:lnTo>
                      <a:pt x="174086" y="97283"/>
                    </a:lnTo>
                    <a:lnTo>
                      <a:pt x="171343" y="91066"/>
                    </a:lnTo>
                    <a:lnTo>
                      <a:pt x="169332" y="84483"/>
                    </a:lnTo>
                    <a:lnTo>
                      <a:pt x="165309" y="84666"/>
                    </a:lnTo>
                    <a:lnTo>
                      <a:pt x="163480" y="95272"/>
                    </a:lnTo>
                    <a:lnTo>
                      <a:pt x="163480" y="102403"/>
                    </a:lnTo>
                    <a:lnTo>
                      <a:pt x="166589" y="108072"/>
                    </a:lnTo>
                    <a:lnTo>
                      <a:pt x="166589" y="115387"/>
                    </a:lnTo>
                    <a:lnTo>
                      <a:pt x="164577" y="120507"/>
                    </a:lnTo>
                    <a:lnTo>
                      <a:pt x="161834" y="123433"/>
                    </a:lnTo>
                    <a:lnTo>
                      <a:pt x="158177" y="130199"/>
                    </a:lnTo>
                    <a:lnTo>
                      <a:pt x="157080" y="138245"/>
                    </a:lnTo>
                    <a:lnTo>
                      <a:pt x="157080" y="144828"/>
                    </a:lnTo>
                    <a:lnTo>
                      <a:pt x="152691" y="168600"/>
                    </a:lnTo>
                    <a:lnTo>
                      <a:pt x="147571" y="182132"/>
                    </a:lnTo>
                    <a:lnTo>
                      <a:pt x="146839" y="182315"/>
                    </a:lnTo>
                    <a:lnTo>
                      <a:pt x="146291" y="186521"/>
                    </a:lnTo>
                    <a:lnTo>
                      <a:pt x="138611" y="210659"/>
                    </a:lnTo>
                    <a:lnTo>
                      <a:pt x="133308" y="223642"/>
                    </a:lnTo>
                    <a:lnTo>
                      <a:pt x="131113" y="234431"/>
                    </a:lnTo>
                    <a:lnTo>
                      <a:pt x="125993" y="251620"/>
                    </a:lnTo>
                    <a:lnTo>
                      <a:pt x="122702" y="259666"/>
                    </a:lnTo>
                    <a:lnTo>
                      <a:pt x="117582" y="277404"/>
                    </a:lnTo>
                    <a:lnTo>
                      <a:pt x="114838" y="290387"/>
                    </a:lnTo>
                    <a:lnTo>
                      <a:pt x="112644" y="297702"/>
                    </a:lnTo>
                    <a:lnTo>
                      <a:pt x="109170" y="312696"/>
                    </a:lnTo>
                    <a:lnTo>
                      <a:pt x="105513" y="319828"/>
                    </a:lnTo>
                    <a:lnTo>
                      <a:pt x="103135" y="326411"/>
                    </a:lnTo>
                    <a:lnTo>
                      <a:pt x="97467" y="335920"/>
                    </a:lnTo>
                    <a:lnTo>
                      <a:pt x="93077" y="339943"/>
                    </a:lnTo>
                    <a:lnTo>
                      <a:pt x="88689" y="341955"/>
                    </a:lnTo>
                    <a:lnTo>
                      <a:pt x="84849" y="341223"/>
                    </a:lnTo>
                    <a:lnTo>
                      <a:pt x="70037" y="344515"/>
                    </a:lnTo>
                    <a:lnTo>
                      <a:pt x="55042" y="353292"/>
                    </a:lnTo>
                    <a:lnTo>
                      <a:pt x="48825" y="354206"/>
                    </a:lnTo>
                    <a:lnTo>
                      <a:pt x="40047" y="347806"/>
                    </a:lnTo>
                    <a:lnTo>
                      <a:pt x="33281" y="343418"/>
                    </a:lnTo>
                    <a:lnTo>
                      <a:pt x="27064" y="340126"/>
                    </a:lnTo>
                    <a:lnTo>
                      <a:pt x="21761" y="335920"/>
                    </a:lnTo>
                    <a:lnTo>
                      <a:pt x="14995" y="326045"/>
                    </a:lnTo>
                    <a:lnTo>
                      <a:pt x="12252" y="318182"/>
                    </a:lnTo>
                    <a:lnTo>
                      <a:pt x="10789" y="309770"/>
                    </a:lnTo>
                    <a:lnTo>
                      <a:pt x="10789" y="303553"/>
                    </a:lnTo>
                    <a:lnTo>
                      <a:pt x="12801" y="299165"/>
                    </a:lnTo>
                    <a:lnTo>
                      <a:pt x="10606" y="291850"/>
                    </a:lnTo>
                    <a:lnTo>
                      <a:pt x="8046" y="285450"/>
                    </a:lnTo>
                    <a:lnTo>
                      <a:pt x="3841" y="281975"/>
                    </a:lnTo>
                    <a:lnTo>
                      <a:pt x="732" y="274844"/>
                    </a:lnTo>
                    <a:lnTo>
                      <a:pt x="732" y="268261"/>
                    </a:lnTo>
                    <a:lnTo>
                      <a:pt x="0" y="262592"/>
                    </a:lnTo>
                    <a:lnTo>
                      <a:pt x="0" y="254363"/>
                    </a:lnTo>
                    <a:lnTo>
                      <a:pt x="3292" y="249243"/>
                    </a:lnTo>
                    <a:lnTo>
                      <a:pt x="6766" y="241746"/>
                    </a:lnTo>
                    <a:lnTo>
                      <a:pt x="9692" y="237905"/>
                    </a:lnTo>
                    <a:lnTo>
                      <a:pt x="13532" y="236442"/>
                    </a:lnTo>
                    <a:lnTo>
                      <a:pt x="17555" y="224190"/>
                    </a:lnTo>
                    <a:lnTo>
                      <a:pt x="25784" y="209561"/>
                    </a:lnTo>
                    <a:lnTo>
                      <a:pt x="29990" y="204624"/>
                    </a:lnTo>
                    <a:lnTo>
                      <a:pt x="32184" y="199687"/>
                    </a:lnTo>
                    <a:lnTo>
                      <a:pt x="31087" y="194932"/>
                    </a:lnTo>
                    <a:lnTo>
                      <a:pt x="33098" y="192555"/>
                    </a:lnTo>
                    <a:lnTo>
                      <a:pt x="31636" y="188166"/>
                    </a:lnTo>
                    <a:lnTo>
                      <a:pt x="27796" y="181583"/>
                    </a:lnTo>
                    <a:lnTo>
                      <a:pt x="25235" y="172623"/>
                    </a:lnTo>
                    <a:lnTo>
                      <a:pt x="22309" y="160006"/>
                    </a:lnTo>
                    <a:lnTo>
                      <a:pt x="21761" y="146108"/>
                    </a:lnTo>
                    <a:lnTo>
                      <a:pt x="17007" y="138976"/>
                    </a:lnTo>
                    <a:lnTo>
                      <a:pt x="23224" y="128736"/>
                    </a:lnTo>
                    <a:lnTo>
                      <a:pt x="29990" y="113558"/>
                    </a:lnTo>
                    <a:lnTo>
                      <a:pt x="29624" y="106061"/>
                    </a:lnTo>
                    <a:close/>
                  </a:path>
                </a:pathLst>
              </a:custGeom>
              <a:grpFill/>
              <a:ln w="18272" cap="flat">
                <a:noFill/>
                <a:prstDash val="solid"/>
                <a:miter/>
              </a:ln>
            </p:spPr>
            <p:txBody>
              <a:bodyPr rtlCol="0" anchor="ctr"/>
              <a:lstStyle/>
              <a:p>
                <a:endParaRPr lang="en-GB" sz="1463"/>
              </a:p>
            </p:txBody>
          </p:sp>
          <p:sp>
            <p:nvSpPr>
              <p:cNvPr id="933" name="Freeform: Shape 932">
                <a:extLst>
                  <a:ext uri="{FF2B5EF4-FFF2-40B4-BE49-F238E27FC236}">
                    <a16:creationId xmlns:a16="http://schemas.microsoft.com/office/drawing/2014/main" id="{27B53F42-89CD-2644-DA7D-B6B15D6648A2}"/>
                  </a:ext>
                </a:extLst>
              </p:cNvPr>
              <p:cNvSpPr/>
              <p:nvPr/>
            </p:nvSpPr>
            <p:spPr>
              <a:xfrm>
                <a:off x="7084663" y="4661167"/>
                <a:ext cx="180852" cy="354206"/>
              </a:xfrm>
              <a:custGeom>
                <a:avLst/>
                <a:gdLst>
                  <a:gd name="connsiteX0" fmla="*/ 29624 w 180852"/>
                  <a:gd name="connsiteY0" fmla="*/ 106061 h 354206"/>
                  <a:gd name="connsiteX1" fmla="*/ 31819 w 180852"/>
                  <a:gd name="connsiteY1" fmla="*/ 103318 h 354206"/>
                  <a:gd name="connsiteX2" fmla="*/ 34927 w 180852"/>
                  <a:gd name="connsiteY2" fmla="*/ 104415 h 354206"/>
                  <a:gd name="connsiteX3" fmla="*/ 42608 w 180852"/>
                  <a:gd name="connsiteY3" fmla="*/ 103866 h 354206"/>
                  <a:gd name="connsiteX4" fmla="*/ 44253 w 180852"/>
                  <a:gd name="connsiteY4" fmla="*/ 101855 h 354206"/>
                  <a:gd name="connsiteX5" fmla="*/ 49556 w 180852"/>
                  <a:gd name="connsiteY5" fmla="*/ 98929 h 354206"/>
                  <a:gd name="connsiteX6" fmla="*/ 50287 w 180852"/>
                  <a:gd name="connsiteY6" fmla="*/ 101306 h 354206"/>
                  <a:gd name="connsiteX7" fmla="*/ 52116 w 180852"/>
                  <a:gd name="connsiteY7" fmla="*/ 102221 h 354206"/>
                  <a:gd name="connsiteX8" fmla="*/ 54677 w 180852"/>
                  <a:gd name="connsiteY8" fmla="*/ 99112 h 354206"/>
                  <a:gd name="connsiteX9" fmla="*/ 57419 w 180852"/>
                  <a:gd name="connsiteY9" fmla="*/ 100209 h 354206"/>
                  <a:gd name="connsiteX10" fmla="*/ 59979 w 180852"/>
                  <a:gd name="connsiteY10" fmla="*/ 97283 h 354206"/>
                  <a:gd name="connsiteX11" fmla="*/ 60528 w 180852"/>
                  <a:gd name="connsiteY11" fmla="*/ 94175 h 354206"/>
                  <a:gd name="connsiteX12" fmla="*/ 64917 w 180852"/>
                  <a:gd name="connsiteY12" fmla="*/ 92894 h 354206"/>
                  <a:gd name="connsiteX13" fmla="*/ 67477 w 180852"/>
                  <a:gd name="connsiteY13" fmla="*/ 94723 h 354206"/>
                  <a:gd name="connsiteX14" fmla="*/ 70586 w 180852"/>
                  <a:gd name="connsiteY14" fmla="*/ 91980 h 354206"/>
                  <a:gd name="connsiteX15" fmla="*/ 73328 w 180852"/>
                  <a:gd name="connsiteY15" fmla="*/ 92712 h 354206"/>
                  <a:gd name="connsiteX16" fmla="*/ 75523 w 180852"/>
                  <a:gd name="connsiteY16" fmla="*/ 97466 h 354206"/>
                  <a:gd name="connsiteX17" fmla="*/ 78632 w 180852"/>
                  <a:gd name="connsiteY17" fmla="*/ 100758 h 354206"/>
                  <a:gd name="connsiteX18" fmla="*/ 82289 w 180852"/>
                  <a:gd name="connsiteY18" fmla="*/ 101672 h 354206"/>
                  <a:gd name="connsiteX19" fmla="*/ 85397 w 180852"/>
                  <a:gd name="connsiteY19" fmla="*/ 101123 h 354206"/>
                  <a:gd name="connsiteX20" fmla="*/ 84300 w 180852"/>
                  <a:gd name="connsiteY20" fmla="*/ 96735 h 354206"/>
                  <a:gd name="connsiteX21" fmla="*/ 79546 w 180852"/>
                  <a:gd name="connsiteY21" fmla="*/ 92712 h 354206"/>
                  <a:gd name="connsiteX22" fmla="*/ 80094 w 180852"/>
                  <a:gd name="connsiteY22" fmla="*/ 88323 h 354206"/>
                  <a:gd name="connsiteX23" fmla="*/ 84849 w 180852"/>
                  <a:gd name="connsiteY23" fmla="*/ 83020 h 354206"/>
                  <a:gd name="connsiteX24" fmla="*/ 90518 w 180852"/>
                  <a:gd name="connsiteY24" fmla="*/ 79728 h 354206"/>
                  <a:gd name="connsiteX25" fmla="*/ 93626 w 180852"/>
                  <a:gd name="connsiteY25" fmla="*/ 81191 h 354206"/>
                  <a:gd name="connsiteX26" fmla="*/ 94358 w 180852"/>
                  <a:gd name="connsiteY26" fmla="*/ 87226 h 354206"/>
                  <a:gd name="connsiteX27" fmla="*/ 98015 w 180852"/>
                  <a:gd name="connsiteY27" fmla="*/ 87409 h 354206"/>
                  <a:gd name="connsiteX28" fmla="*/ 100758 w 180852"/>
                  <a:gd name="connsiteY28" fmla="*/ 85763 h 354206"/>
                  <a:gd name="connsiteX29" fmla="*/ 96369 w 180852"/>
                  <a:gd name="connsiteY29" fmla="*/ 77168 h 354206"/>
                  <a:gd name="connsiteX30" fmla="*/ 99478 w 180852"/>
                  <a:gd name="connsiteY30" fmla="*/ 74425 h 354206"/>
                  <a:gd name="connsiteX31" fmla="*/ 103318 w 180852"/>
                  <a:gd name="connsiteY31" fmla="*/ 69488 h 354206"/>
                  <a:gd name="connsiteX32" fmla="*/ 102221 w 180852"/>
                  <a:gd name="connsiteY32" fmla="*/ 68208 h 354206"/>
                  <a:gd name="connsiteX33" fmla="*/ 105513 w 180852"/>
                  <a:gd name="connsiteY33" fmla="*/ 64916 h 354206"/>
                  <a:gd name="connsiteX34" fmla="*/ 106975 w 180852"/>
                  <a:gd name="connsiteY34" fmla="*/ 68208 h 354206"/>
                  <a:gd name="connsiteX35" fmla="*/ 105878 w 180852"/>
                  <a:gd name="connsiteY35" fmla="*/ 73877 h 354206"/>
                  <a:gd name="connsiteX36" fmla="*/ 113193 w 180852"/>
                  <a:gd name="connsiteY36" fmla="*/ 64734 h 354206"/>
                  <a:gd name="connsiteX37" fmla="*/ 117033 w 180852"/>
                  <a:gd name="connsiteY37" fmla="*/ 64916 h 354206"/>
                  <a:gd name="connsiteX38" fmla="*/ 119593 w 180852"/>
                  <a:gd name="connsiteY38" fmla="*/ 64368 h 354206"/>
                  <a:gd name="connsiteX39" fmla="*/ 118496 w 180852"/>
                  <a:gd name="connsiteY39" fmla="*/ 62539 h 354206"/>
                  <a:gd name="connsiteX40" fmla="*/ 114290 w 180852"/>
                  <a:gd name="connsiteY40" fmla="*/ 61259 h 354206"/>
                  <a:gd name="connsiteX41" fmla="*/ 112095 w 180852"/>
                  <a:gd name="connsiteY41" fmla="*/ 57785 h 354206"/>
                  <a:gd name="connsiteX42" fmla="*/ 113193 w 180852"/>
                  <a:gd name="connsiteY42" fmla="*/ 54859 h 354206"/>
                  <a:gd name="connsiteX43" fmla="*/ 117033 w 180852"/>
                  <a:gd name="connsiteY43" fmla="*/ 49739 h 354206"/>
                  <a:gd name="connsiteX44" fmla="*/ 119593 w 180852"/>
                  <a:gd name="connsiteY44" fmla="*/ 52482 h 354206"/>
                  <a:gd name="connsiteX45" fmla="*/ 119776 w 180852"/>
                  <a:gd name="connsiteY45" fmla="*/ 46630 h 354206"/>
                  <a:gd name="connsiteX46" fmla="*/ 118496 w 180852"/>
                  <a:gd name="connsiteY46" fmla="*/ 43156 h 354206"/>
                  <a:gd name="connsiteX47" fmla="*/ 117033 w 180852"/>
                  <a:gd name="connsiteY47" fmla="*/ 37670 h 354206"/>
                  <a:gd name="connsiteX48" fmla="*/ 118496 w 180852"/>
                  <a:gd name="connsiteY48" fmla="*/ 35658 h 354206"/>
                  <a:gd name="connsiteX49" fmla="*/ 123250 w 180852"/>
                  <a:gd name="connsiteY49" fmla="*/ 37487 h 354206"/>
                  <a:gd name="connsiteX50" fmla="*/ 125262 w 180852"/>
                  <a:gd name="connsiteY50" fmla="*/ 42424 h 354206"/>
                  <a:gd name="connsiteX51" fmla="*/ 131113 w 180852"/>
                  <a:gd name="connsiteY51" fmla="*/ 33830 h 354206"/>
                  <a:gd name="connsiteX52" fmla="*/ 132027 w 180852"/>
                  <a:gd name="connsiteY52" fmla="*/ 28709 h 354206"/>
                  <a:gd name="connsiteX53" fmla="*/ 135319 w 180852"/>
                  <a:gd name="connsiteY53" fmla="*/ 31269 h 354206"/>
                  <a:gd name="connsiteX54" fmla="*/ 139525 w 180852"/>
                  <a:gd name="connsiteY54" fmla="*/ 28527 h 354206"/>
                  <a:gd name="connsiteX55" fmla="*/ 141719 w 180852"/>
                  <a:gd name="connsiteY55" fmla="*/ 21761 h 354206"/>
                  <a:gd name="connsiteX56" fmla="*/ 142268 w 180852"/>
                  <a:gd name="connsiteY56" fmla="*/ 11155 h 354206"/>
                  <a:gd name="connsiteX57" fmla="*/ 139525 w 180852"/>
                  <a:gd name="connsiteY57" fmla="*/ 6949 h 354206"/>
                  <a:gd name="connsiteX58" fmla="*/ 141719 w 180852"/>
                  <a:gd name="connsiteY58" fmla="*/ 7863 h 354206"/>
                  <a:gd name="connsiteX59" fmla="*/ 146291 w 180852"/>
                  <a:gd name="connsiteY59" fmla="*/ 2194 h 354206"/>
                  <a:gd name="connsiteX60" fmla="*/ 149583 w 180852"/>
                  <a:gd name="connsiteY60" fmla="*/ 0 h 354206"/>
                  <a:gd name="connsiteX61" fmla="*/ 154885 w 180852"/>
                  <a:gd name="connsiteY61" fmla="*/ 4754 h 354206"/>
                  <a:gd name="connsiteX62" fmla="*/ 159091 w 180852"/>
                  <a:gd name="connsiteY62" fmla="*/ 10972 h 354206"/>
                  <a:gd name="connsiteX63" fmla="*/ 163846 w 180852"/>
                  <a:gd name="connsiteY63" fmla="*/ 15360 h 354206"/>
                  <a:gd name="connsiteX64" fmla="*/ 167137 w 180852"/>
                  <a:gd name="connsiteY64" fmla="*/ 21395 h 354206"/>
                  <a:gd name="connsiteX65" fmla="*/ 168783 w 180852"/>
                  <a:gd name="connsiteY65" fmla="*/ 27978 h 354206"/>
                  <a:gd name="connsiteX66" fmla="*/ 169332 w 180852"/>
                  <a:gd name="connsiteY66" fmla="*/ 33281 h 354206"/>
                  <a:gd name="connsiteX67" fmla="*/ 171892 w 180852"/>
                  <a:gd name="connsiteY67" fmla="*/ 40961 h 354206"/>
                  <a:gd name="connsiteX68" fmla="*/ 172989 w 180852"/>
                  <a:gd name="connsiteY68" fmla="*/ 48459 h 354206"/>
                  <a:gd name="connsiteX69" fmla="*/ 175000 w 180852"/>
                  <a:gd name="connsiteY69" fmla="*/ 55773 h 354206"/>
                  <a:gd name="connsiteX70" fmla="*/ 175549 w 180852"/>
                  <a:gd name="connsiteY70" fmla="*/ 62539 h 354206"/>
                  <a:gd name="connsiteX71" fmla="*/ 177012 w 180852"/>
                  <a:gd name="connsiteY71" fmla="*/ 70036 h 354206"/>
                  <a:gd name="connsiteX72" fmla="*/ 179938 w 180852"/>
                  <a:gd name="connsiteY72" fmla="*/ 76985 h 354206"/>
                  <a:gd name="connsiteX73" fmla="*/ 180852 w 180852"/>
                  <a:gd name="connsiteY73" fmla="*/ 84117 h 354206"/>
                  <a:gd name="connsiteX74" fmla="*/ 179938 w 180852"/>
                  <a:gd name="connsiteY74" fmla="*/ 91066 h 354206"/>
                  <a:gd name="connsiteX75" fmla="*/ 177743 w 180852"/>
                  <a:gd name="connsiteY75" fmla="*/ 96552 h 354206"/>
                  <a:gd name="connsiteX76" fmla="*/ 174086 w 180852"/>
                  <a:gd name="connsiteY76" fmla="*/ 97283 h 354206"/>
                  <a:gd name="connsiteX77" fmla="*/ 171343 w 180852"/>
                  <a:gd name="connsiteY77" fmla="*/ 91066 h 354206"/>
                  <a:gd name="connsiteX78" fmla="*/ 169332 w 180852"/>
                  <a:gd name="connsiteY78" fmla="*/ 84483 h 354206"/>
                  <a:gd name="connsiteX79" fmla="*/ 165309 w 180852"/>
                  <a:gd name="connsiteY79" fmla="*/ 84666 h 354206"/>
                  <a:gd name="connsiteX80" fmla="*/ 163480 w 180852"/>
                  <a:gd name="connsiteY80" fmla="*/ 95272 h 354206"/>
                  <a:gd name="connsiteX81" fmla="*/ 163480 w 180852"/>
                  <a:gd name="connsiteY81" fmla="*/ 102403 h 354206"/>
                  <a:gd name="connsiteX82" fmla="*/ 166589 w 180852"/>
                  <a:gd name="connsiteY82" fmla="*/ 108072 h 354206"/>
                  <a:gd name="connsiteX83" fmla="*/ 166589 w 180852"/>
                  <a:gd name="connsiteY83" fmla="*/ 115387 h 354206"/>
                  <a:gd name="connsiteX84" fmla="*/ 164577 w 180852"/>
                  <a:gd name="connsiteY84" fmla="*/ 120507 h 354206"/>
                  <a:gd name="connsiteX85" fmla="*/ 161834 w 180852"/>
                  <a:gd name="connsiteY85" fmla="*/ 123433 h 354206"/>
                  <a:gd name="connsiteX86" fmla="*/ 158177 w 180852"/>
                  <a:gd name="connsiteY86" fmla="*/ 130199 h 354206"/>
                  <a:gd name="connsiteX87" fmla="*/ 157080 w 180852"/>
                  <a:gd name="connsiteY87" fmla="*/ 138245 h 354206"/>
                  <a:gd name="connsiteX88" fmla="*/ 157080 w 180852"/>
                  <a:gd name="connsiteY88" fmla="*/ 144828 h 354206"/>
                  <a:gd name="connsiteX89" fmla="*/ 152691 w 180852"/>
                  <a:gd name="connsiteY89" fmla="*/ 168600 h 354206"/>
                  <a:gd name="connsiteX90" fmla="*/ 147571 w 180852"/>
                  <a:gd name="connsiteY90" fmla="*/ 182132 h 354206"/>
                  <a:gd name="connsiteX91" fmla="*/ 146839 w 180852"/>
                  <a:gd name="connsiteY91" fmla="*/ 182315 h 354206"/>
                  <a:gd name="connsiteX92" fmla="*/ 146291 w 180852"/>
                  <a:gd name="connsiteY92" fmla="*/ 186521 h 354206"/>
                  <a:gd name="connsiteX93" fmla="*/ 138611 w 180852"/>
                  <a:gd name="connsiteY93" fmla="*/ 210659 h 354206"/>
                  <a:gd name="connsiteX94" fmla="*/ 133308 w 180852"/>
                  <a:gd name="connsiteY94" fmla="*/ 223642 h 354206"/>
                  <a:gd name="connsiteX95" fmla="*/ 131113 w 180852"/>
                  <a:gd name="connsiteY95" fmla="*/ 234431 h 354206"/>
                  <a:gd name="connsiteX96" fmla="*/ 125993 w 180852"/>
                  <a:gd name="connsiteY96" fmla="*/ 251620 h 354206"/>
                  <a:gd name="connsiteX97" fmla="*/ 122702 w 180852"/>
                  <a:gd name="connsiteY97" fmla="*/ 259666 h 354206"/>
                  <a:gd name="connsiteX98" fmla="*/ 117582 w 180852"/>
                  <a:gd name="connsiteY98" fmla="*/ 277404 h 354206"/>
                  <a:gd name="connsiteX99" fmla="*/ 114838 w 180852"/>
                  <a:gd name="connsiteY99" fmla="*/ 290387 h 354206"/>
                  <a:gd name="connsiteX100" fmla="*/ 112644 w 180852"/>
                  <a:gd name="connsiteY100" fmla="*/ 297702 h 354206"/>
                  <a:gd name="connsiteX101" fmla="*/ 109170 w 180852"/>
                  <a:gd name="connsiteY101" fmla="*/ 312696 h 354206"/>
                  <a:gd name="connsiteX102" fmla="*/ 105513 w 180852"/>
                  <a:gd name="connsiteY102" fmla="*/ 319828 h 354206"/>
                  <a:gd name="connsiteX103" fmla="*/ 103135 w 180852"/>
                  <a:gd name="connsiteY103" fmla="*/ 326411 h 354206"/>
                  <a:gd name="connsiteX104" fmla="*/ 97467 w 180852"/>
                  <a:gd name="connsiteY104" fmla="*/ 335920 h 354206"/>
                  <a:gd name="connsiteX105" fmla="*/ 93077 w 180852"/>
                  <a:gd name="connsiteY105" fmla="*/ 339943 h 354206"/>
                  <a:gd name="connsiteX106" fmla="*/ 88689 w 180852"/>
                  <a:gd name="connsiteY106" fmla="*/ 341955 h 354206"/>
                  <a:gd name="connsiteX107" fmla="*/ 84849 w 180852"/>
                  <a:gd name="connsiteY107" fmla="*/ 341223 h 354206"/>
                  <a:gd name="connsiteX108" fmla="*/ 70037 w 180852"/>
                  <a:gd name="connsiteY108" fmla="*/ 344515 h 354206"/>
                  <a:gd name="connsiteX109" fmla="*/ 55042 w 180852"/>
                  <a:gd name="connsiteY109" fmla="*/ 353292 h 354206"/>
                  <a:gd name="connsiteX110" fmla="*/ 48825 w 180852"/>
                  <a:gd name="connsiteY110" fmla="*/ 354206 h 354206"/>
                  <a:gd name="connsiteX111" fmla="*/ 40047 w 180852"/>
                  <a:gd name="connsiteY111" fmla="*/ 347806 h 354206"/>
                  <a:gd name="connsiteX112" fmla="*/ 33281 w 180852"/>
                  <a:gd name="connsiteY112" fmla="*/ 343418 h 354206"/>
                  <a:gd name="connsiteX113" fmla="*/ 27064 w 180852"/>
                  <a:gd name="connsiteY113" fmla="*/ 340126 h 354206"/>
                  <a:gd name="connsiteX114" fmla="*/ 21761 w 180852"/>
                  <a:gd name="connsiteY114" fmla="*/ 335920 h 354206"/>
                  <a:gd name="connsiteX115" fmla="*/ 14995 w 180852"/>
                  <a:gd name="connsiteY115" fmla="*/ 326045 h 354206"/>
                  <a:gd name="connsiteX116" fmla="*/ 12252 w 180852"/>
                  <a:gd name="connsiteY116" fmla="*/ 318182 h 354206"/>
                  <a:gd name="connsiteX117" fmla="*/ 10789 w 180852"/>
                  <a:gd name="connsiteY117" fmla="*/ 309770 h 354206"/>
                  <a:gd name="connsiteX118" fmla="*/ 10789 w 180852"/>
                  <a:gd name="connsiteY118" fmla="*/ 303553 h 354206"/>
                  <a:gd name="connsiteX119" fmla="*/ 12801 w 180852"/>
                  <a:gd name="connsiteY119" fmla="*/ 299165 h 354206"/>
                  <a:gd name="connsiteX120" fmla="*/ 10606 w 180852"/>
                  <a:gd name="connsiteY120" fmla="*/ 291850 h 354206"/>
                  <a:gd name="connsiteX121" fmla="*/ 8046 w 180852"/>
                  <a:gd name="connsiteY121" fmla="*/ 285450 h 354206"/>
                  <a:gd name="connsiteX122" fmla="*/ 3841 w 180852"/>
                  <a:gd name="connsiteY122" fmla="*/ 281975 h 354206"/>
                  <a:gd name="connsiteX123" fmla="*/ 732 w 180852"/>
                  <a:gd name="connsiteY123" fmla="*/ 274844 h 354206"/>
                  <a:gd name="connsiteX124" fmla="*/ 732 w 180852"/>
                  <a:gd name="connsiteY124" fmla="*/ 268261 h 354206"/>
                  <a:gd name="connsiteX125" fmla="*/ 0 w 180852"/>
                  <a:gd name="connsiteY125" fmla="*/ 262592 h 354206"/>
                  <a:gd name="connsiteX126" fmla="*/ 0 w 180852"/>
                  <a:gd name="connsiteY126" fmla="*/ 254363 h 354206"/>
                  <a:gd name="connsiteX127" fmla="*/ 3292 w 180852"/>
                  <a:gd name="connsiteY127" fmla="*/ 249243 h 354206"/>
                  <a:gd name="connsiteX128" fmla="*/ 6766 w 180852"/>
                  <a:gd name="connsiteY128" fmla="*/ 241746 h 354206"/>
                  <a:gd name="connsiteX129" fmla="*/ 9692 w 180852"/>
                  <a:gd name="connsiteY129" fmla="*/ 237905 h 354206"/>
                  <a:gd name="connsiteX130" fmla="*/ 13532 w 180852"/>
                  <a:gd name="connsiteY130" fmla="*/ 236442 h 354206"/>
                  <a:gd name="connsiteX131" fmla="*/ 17555 w 180852"/>
                  <a:gd name="connsiteY131" fmla="*/ 224190 h 354206"/>
                  <a:gd name="connsiteX132" fmla="*/ 25784 w 180852"/>
                  <a:gd name="connsiteY132" fmla="*/ 209561 h 354206"/>
                  <a:gd name="connsiteX133" fmla="*/ 29990 w 180852"/>
                  <a:gd name="connsiteY133" fmla="*/ 204624 h 354206"/>
                  <a:gd name="connsiteX134" fmla="*/ 32184 w 180852"/>
                  <a:gd name="connsiteY134" fmla="*/ 199687 h 354206"/>
                  <a:gd name="connsiteX135" fmla="*/ 31087 w 180852"/>
                  <a:gd name="connsiteY135" fmla="*/ 194932 h 354206"/>
                  <a:gd name="connsiteX136" fmla="*/ 33098 w 180852"/>
                  <a:gd name="connsiteY136" fmla="*/ 192555 h 354206"/>
                  <a:gd name="connsiteX137" fmla="*/ 31636 w 180852"/>
                  <a:gd name="connsiteY137" fmla="*/ 188166 h 354206"/>
                  <a:gd name="connsiteX138" fmla="*/ 27796 w 180852"/>
                  <a:gd name="connsiteY138" fmla="*/ 181583 h 354206"/>
                  <a:gd name="connsiteX139" fmla="*/ 25235 w 180852"/>
                  <a:gd name="connsiteY139" fmla="*/ 172623 h 354206"/>
                  <a:gd name="connsiteX140" fmla="*/ 22309 w 180852"/>
                  <a:gd name="connsiteY140" fmla="*/ 160006 h 354206"/>
                  <a:gd name="connsiteX141" fmla="*/ 21761 w 180852"/>
                  <a:gd name="connsiteY141" fmla="*/ 146108 h 354206"/>
                  <a:gd name="connsiteX142" fmla="*/ 17007 w 180852"/>
                  <a:gd name="connsiteY142" fmla="*/ 138976 h 354206"/>
                  <a:gd name="connsiteX143" fmla="*/ 23224 w 180852"/>
                  <a:gd name="connsiteY143" fmla="*/ 128736 h 354206"/>
                  <a:gd name="connsiteX144" fmla="*/ 29990 w 180852"/>
                  <a:gd name="connsiteY144" fmla="*/ 113558 h 354206"/>
                  <a:gd name="connsiteX145" fmla="*/ 29624 w 180852"/>
                  <a:gd name="connsiteY145" fmla="*/ 106061 h 35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80852" h="354206">
                    <a:moveTo>
                      <a:pt x="29624" y="106061"/>
                    </a:moveTo>
                    <a:lnTo>
                      <a:pt x="31819" y="103318"/>
                    </a:lnTo>
                    <a:lnTo>
                      <a:pt x="34927" y="104415"/>
                    </a:lnTo>
                    <a:lnTo>
                      <a:pt x="42608" y="103866"/>
                    </a:lnTo>
                    <a:lnTo>
                      <a:pt x="44253" y="101855"/>
                    </a:lnTo>
                    <a:lnTo>
                      <a:pt x="49556" y="98929"/>
                    </a:lnTo>
                    <a:lnTo>
                      <a:pt x="50287" y="101306"/>
                    </a:lnTo>
                    <a:lnTo>
                      <a:pt x="52116" y="102221"/>
                    </a:lnTo>
                    <a:lnTo>
                      <a:pt x="54677" y="99112"/>
                    </a:lnTo>
                    <a:lnTo>
                      <a:pt x="57419" y="100209"/>
                    </a:lnTo>
                    <a:lnTo>
                      <a:pt x="59979" y="97283"/>
                    </a:lnTo>
                    <a:lnTo>
                      <a:pt x="60528" y="94175"/>
                    </a:lnTo>
                    <a:lnTo>
                      <a:pt x="64917" y="92894"/>
                    </a:lnTo>
                    <a:lnTo>
                      <a:pt x="67477" y="94723"/>
                    </a:lnTo>
                    <a:lnTo>
                      <a:pt x="70586" y="91980"/>
                    </a:lnTo>
                    <a:lnTo>
                      <a:pt x="73328" y="92712"/>
                    </a:lnTo>
                    <a:lnTo>
                      <a:pt x="75523" y="97466"/>
                    </a:lnTo>
                    <a:lnTo>
                      <a:pt x="78632" y="100758"/>
                    </a:lnTo>
                    <a:lnTo>
                      <a:pt x="82289" y="101672"/>
                    </a:lnTo>
                    <a:lnTo>
                      <a:pt x="85397" y="101123"/>
                    </a:lnTo>
                    <a:lnTo>
                      <a:pt x="84300" y="96735"/>
                    </a:lnTo>
                    <a:lnTo>
                      <a:pt x="79546" y="92712"/>
                    </a:lnTo>
                    <a:lnTo>
                      <a:pt x="80094" y="88323"/>
                    </a:lnTo>
                    <a:lnTo>
                      <a:pt x="84849" y="83020"/>
                    </a:lnTo>
                    <a:lnTo>
                      <a:pt x="90518" y="79728"/>
                    </a:lnTo>
                    <a:lnTo>
                      <a:pt x="93626" y="81191"/>
                    </a:lnTo>
                    <a:lnTo>
                      <a:pt x="94358" y="87226"/>
                    </a:lnTo>
                    <a:lnTo>
                      <a:pt x="98015" y="87409"/>
                    </a:lnTo>
                    <a:lnTo>
                      <a:pt x="100758" y="85763"/>
                    </a:lnTo>
                    <a:lnTo>
                      <a:pt x="96369" y="77168"/>
                    </a:lnTo>
                    <a:lnTo>
                      <a:pt x="99478" y="74425"/>
                    </a:lnTo>
                    <a:lnTo>
                      <a:pt x="103318" y="69488"/>
                    </a:lnTo>
                    <a:lnTo>
                      <a:pt x="102221" y="68208"/>
                    </a:lnTo>
                    <a:lnTo>
                      <a:pt x="105513" y="64916"/>
                    </a:lnTo>
                    <a:lnTo>
                      <a:pt x="106975" y="68208"/>
                    </a:lnTo>
                    <a:lnTo>
                      <a:pt x="105878" y="73877"/>
                    </a:lnTo>
                    <a:lnTo>
                      <a:pt x="113193" y="64734"/>
                    </a:lnTo>
                    <a:lnTo>
                      <a:pt x="117033" y="64916"/>
                    </a:lnTo>
                    <a:lnTo>
                      <a:pt x="119593" y="64368"/>
                    </a:lnTo>
                    <a:lnTo>
                      <a:pt x="118496" y="62539"/>
                    </a:lnTo>
                    <a:lnTo>
                      <a:pt x="114290" y="61259"/>
                    </a:lnTo>
                    <a:lnTo>
                      <a:pt x="112095" y="57785"/>
                    </a:lnTo>
                    <a:lnTo>
                      <a:pt x="113193" y="54859"/>
                    </a:lnTo>
                    <a:lnTo>
                      <a:pt x="117033" y="49739"/>
                    </a:lnTo>
                    <a:lnTo>
                      <a:pt x="119593" y="52482"/>
                    </a:lnTo>
                    <a:lnTo>
                      <a:pt x="119776" y="46630"/>
                    </a:lnTo>
                    <a:lnTo>
                      <a:pt x="118496" y="43156"/>
                    </a:lnTo>
                    <a:lnTo>
                      <a:pt x="117033" y="37670"/>
                    </a:lnTo>
                    <a:lnTo>
                      <a:pt x="118496" y="35658"/>
                    </a:lnTo>
                    <a:lnTo>
                      <a:pt x="123250" y="37487"/>
                    </a:lnTo>
                    <a:lnTo>
                      <a:pt x="125262" y="42424"/>
                    </a:lnTo>
                    <a:lnTo>
                      <a:pt x="131113" y="33830"/>
                    </a:lnTo>
                    <a:lnTo>
                      <a:pt x="132027" y="28709"/>
                    </a:lnTo>
                    <a:lnTo>
                      <a:pt x="135319" y="31269"/>
                    </a:lnTo>
                    <a:lnTo>
                      <a:pt x="139525" y="28527"/>
                    </a:lnTo>
                    <a:lnTo>
                      <a:pt x="141719" y="21761"/>
                    </a:lnTo>
                    <a:lnTo>
                      <a:pt x="142268" y="11155"/>
                    </a:lnTo>
                    <a:lnTo>
                      <a:pt x="139525" y="6949"/>
                    </a:lnTo>
                    <a:lnTo>
                      <a:pt x="141719" y="7863"/>
                    </a:lnTo>
                    <a:lnTo>
                      <a:pt x="146291" y="2194"/>
                    </a:lnTo>
                    <a:lnTo>
                      <a:pt x="149583" y="0"/>
                    </a:lnTo>
                    <a:lnTo>
                      <a:pt x="154885" y="4754"/>
                    </a:lnTo>
                    <a:lnTo>
                      <a:pt x="159091" y="10972"/>
                    </a:lnTo>
                    <a:lnTo>
                      <a:pt x="163846" y="15360"/>
                    </a:lnTo>
                    <a:lnTo>
                      <a:pt x="167137" y="21395"/>
                    </a:lnTo>
                    <a:lnTo>
                      <a:pt x="168783" y="27978"/>
                    </a:lnTo>
                    <a:lnTo>
                      <a:pt x="169332" y="33281"/>
                    </a:lnTo>
                    <a:lnTo>
                      <a:pt x="171892" y="40961"/>
                    </a:lnTo>
                    <a:lnTo>
                      <a:pt x="172989" y="48459"/>
                    </a:lnTo>
                    <a:lnTo>
                      <a:pt x="175000" y="55773"/>
                    </a:lnTo>
                    <a:lnTo>
                      <a:pt x="175549" y="62539"/>
                    </a:lnTo>
                    <a:lnTo>
                      <a:pt x="177012" y="70036"/>
                    </a:lnTo>
                    <a:lnTo>
                      <a:pt x="179938" y="76985"/>
                    </a:lnTo>
                    <a:lnTo>
                      <a:pt x="180852" y="84117"/>
                    </a:lnTo>
                    <a:lnTo>
                      <a:pt x="179938" y="91066"/>
                    </a:lnTo>
                    <a:lnTo>
                      <a:pt x="177743" y="96552"/>
                    </a:lnTo>
                    <a:lnTo>
                      <a:pt x="174086" y="97283"/>
                    </a:lnTo>
                    <a:lnTo>
                      <a:pt x="171343" y="91066"/>
                    </a:lnTo>
                    <a:lnTo>
                      <a:pt x="169332" y="84483"/>
                    </a:lnTo>
                    <a:lnTo>
                      <a:pt x="165309" y="84666"/>
                    </a:lnTo>
                    <a:lnTo>
                      <a:pt x="163480" y="95272"/>
                    </a:lnTo>
                    <a:lnTo>
                      <a:pt x="163480" y="102403"/>
                    </a:lnTo>
                    <a:lnTo>
                      <a:pt x="166589" y="108072"/>
                    </a:lnTo>
                    <a:lnTo>
                      <a:pt x="166589" y="115387"/>
                    </a:lnTo>
                    <a:lnTo>
                      <a:pt x="164577" y="120507"/>
                    </a:lnTo>
                    <a:lnTo>
                      <a:pt x="161834" y="123433"/>
                    </a:lnTo>
                    <a:lnTo>
                      <a:pt x="158177" y="130199"/>
                    </a:lnTo>
                    <a:lnTo>
                      <a:pt x="157080" y="138245"/>
                    </a:lnTo>
                    <a:lnTo>
                      <a:pt x="157080" y="144828"/>
                    </a:lnTo>
                    <a:lnTo>
                      <a:pt x="152691" y="168600"/>
                    </a:lnTo>
                    <a:lnTo>
                      <a:pt x="147571" y="182132"/>
                    </a:lnTo>
                    <a:lnTo>
                      <a:pt x="146839" y="182315"/>
                    </a:lnTo>
                    <a:lnTo>
                      <a:pt x="146291" y="186521"/>
                    </a:lnTo>
                    <a:lnTo>
                      <a:pt x="138611" y="210659"/>
                    </a:lnTo>
                    <a:lnTo>
                      <a:pt x="133308" y="223642"/>
                    </a:lnTo>
                    <a:lnTo>
                      <a:pt x="131113" y="234431"/>
                    </a:lnTo>
                    <a:lnTo>
                      <a:pt x="125993" y="251620"/>
                    </a:lnTo>
                    <a:lnTo>
                      <a:pt x="122702" y="259666"/>
                    </a:lnTo>
                    <a:lnTo>
                      <a:pt x="117582" y="277404"/>
                    </a:lnTo>
                    <a:lnTo>
                      <a:pt x="114838" y="290387"/>
                    </a:lnTo>
                    <a:lnTo>
                      <a:pt x="112644" y="297702"/>
                    </a:lnTo>
                    <a:lnTo>
                      <a:pt x="109170" y="312696"/>
                    </a:lnTo>
                    <a:lnTo>
                      <a:pt x="105513" y="319828"/>
                    </a:lnTo>
                    <a:lnTo>
                      <a:pt x="103135" y="326411"/>
                    </a:lnTo>
                    <a:lnTo>
                      <a:pt x="97467" y="335920"/>
                    </a:lnTo>
                    <a:lnTo>
                      <a:pt x="93077" y="339943"/>
                    </a:lnTo>
                    <a:lnTo>
                      <a:pt x="88689" y="341955"/>
                    </a:lnTo>
                    <a:lnTo>
                      <a:pt x="84849" y="341223"/>
                    </a:lnTo>
                    <a:lnTo>
                      <a:pt x="70037" y="344515"/>
                    </a:lnTo>
                    <a:lnTo>
                      <a:pt x="55042" y="353292"/>
                    </a:lnTo>
                    <a:lnTo>
                      <a:pt x="48825" y="354206"/>
                    </a:lnTo>
                    <a:lnTo>
                      <a:pt x="40047" y="347806"/>
                    </a:lnTo>
                    <a:lnTo>
                      <a:pt x="33281" y="343418"/>
                    </a:lnTo>
                    <a:lnTo>
                      <a:pt x="27064" y="340126"/>
                    </a:lnTo>
                    <a:lnTo>
                      <a:pt x="21761" y="335920"/>
                    </a:lnTo>
                    <a:lnTo>
                      <a:pt x="14995" y="326045"/>
                    </a:lnTo>
                    <a:lnTo>
                      <a:pt x="12252" y="318182"/>
                    </a:lnTo>
                    <a:lnTo>
                      <a:pt x="10789" y="309770"/>
                    </a:lnTo>
                    <a:lnTo>
                      <a:pt x="10789" y="303553"/>
                    </a:lnTo>
                    <a:lnTo>
                      <a:pt x="12801" y="299165"/>
                    </a:lnTo>
                    <a:lnTo>
                      <a:pt x="10606" y="291850"/>
                    </a:lnTo>
                    <a:lnTo>
                      <a:pt x="8046" y="285450"/>
                    </a:lnTo>
                    <a:lnTo>
                      <a:pt x="3841" y="281975"/>
                    </a:lnTo>
                    <a:lnTo>
                      <a:pt x="732" y="274844"/>
                    </a:lnTo>
                    <a:lnTo>
                      <a:pt x="732" y="268261"/>
                    </a:lnTo>
                    <a:lnTo>
                      <a:pt x="0" y="262592"/>
                    </a:lnTo>
                    <a:lnTo>
                      <a:pt x="0" y="254363"/>
                    </a:lnTo>
                    <a:lnTo>
                      <a:pt x="3292" y="249243"/>
                    </a:lnTo>
                    <a:lnTo>
                      <a:pt x="6766" y="241746"/>
                    </a:lnTo>
                    <a:lnTo>
                      <a:pt x="9692" y="237905"/>
                    </a:lnTo>
                    <a:lnTo>
                      <a:pt x="13532" y="236442"/>
                    </a:lnTo>
                    <a:lnTo>
                      <a:pt x="17555" y="224190"/>
                    </a:lnTo>
                    <a:lnTo>
                      <a:pt x="25784" y="209561"/>
                    </a:lnTo>
                    <a:lnTo>
                      <a:pt x="29990" y="204624"/>
                    </a:lnTo>
                    <a:lnTo>
                      <a:pt x="32184" y="199687"/>
                    </a:lnTo>
                    <a:lnTo>
                      <a:pt x="31087" y="194932"/>
                    </a:lnTo>
                    <a:lnTo>
                      <a:pt x="33098" y="192555"/>
                    </a:lnTo>
                    <a:lnTo>
                      <a:pt x="31636" y="188166"/>
                    </a:lnTo>
                    <a:lnTo>
                      <a:pt x="27796" y="181583"/>
                    </a:lnTo>
                    <a:lnTo>
                      <a:pt x="25235" y="172623"/>
                    </a:lnTo>
                    <a:lnTo>
                      <a:pt x="22309" y="160006"/>
                    </a:lnTo>
                    <a:lnTo>
                      <a:pt x="21761" y="146108"/>
                    </a:lnTo>
                    <a:lnTo>
                      <a:pt x="17007" y="138976"/>
                    </a:lnTo>
                    <a:lnTo>
                      <a:pt x="23224" y="128736"/>
                    </a:lnTo>
                    <a:lnTo>
                      <a:pt x="29990" y="113558"/>
                    </a:lnTo>
                    <a:lnTo>
                      <a:pt x="29624" y="106061"/>
                    </a:lnTo>
                  </a:path>
                </a:pathLst>
              </a:custGeom>
              <a:grpFill/>
              <a:ln w="4020" cap="flat">
                <a:solidFill>
                  <a:srgbClr val="FFFFFF"/>
                </a:solidFill>
                <a:prstDash val="solid"/>
                <a:miter/>
              </a:ln>
            </p:spPr>
            <p:txBody>
              <a:bodyPr rtlCol="0" anchor="ctr"/>
              <a:lstStyle/>
              <a:p>
                <a:endParaRPr lang="en-GB" sz="1463"/>
              </a:p>
            </p:txBody>
          </p:sp>
          <p:sp>
            <p:nvSpPr>
              <p:cNvPr id="934" name="Freeform: Shape 933">
                <a:extLst>
                  <a:ext uri="{FF2B5EF4-FFF2-40B4-BE49-F238E27FC236}">
                    <a16:creationId xmlns:a16="http://schemas.microsoft.com/office/drawing/2014/main" id="{A37ED72D-BD51-AE7B-9082-40E5334E3AA3}"/>
                  </a:ext>
                </a:extLst>
              </p:cNvPr>
              <p:cNvSpPr/>
              <p:nvPr/>
            </p:nvSpPr>
            <p:spPr>
              <a:xfrm>
                <a:off x="6257754" y="3454451"/>
                <a:ext cx="5851" cy="5851"/>
              </a:xfrm>
              <a:custGeom>
                <a:avLst/>
                <a:gdLst>
                  <a:gd name="connsiteX0" fmla="*/ 4389 w 5851"/>
                  <a:gd name="connsiteY0" fmla="*/ 731 h 5851"/>
                  <a:gd name="connsiteX1" fmla="*/ 3109 w 5851"/>
                  <a:gd name="connsiteY1" fmla="*/ 0 h 5851"/>
                  <a:gd name="connsiteX2" fmla="*/ 0 w 5851"/>
                  <a:gd name="connsiteY2" fmla="*/ 2194 h 5851"/>
                  <a:gd name="connsiteX3" fmla="*/ 549 w 5851"/>
                  <a:gd name="connsiteY3" fmla="*/ 5852 h 5851"/>
                  <a:gd name="connsiteX4" fmla="*/ 5852 w 5851"/>
                  <a:gd name="connsiteY4" fmla="*/ 5852 h 5851"/>
                  <a:gd name="connsiteX5" fmla="*/ 5852 w 5851"/>
                  <a:gd name="connsiteY5" fmla="*/ 3292 h 5851"/>
                  <a:gd name="connsiteX6" fmla="*/ 4389 w 5851"/>
                  <a:gd name="connsiteY6" fmla="*/ 731 h 5851"/>
                  <a:gd name="connsiteX7" fmla="*/ 4755 w 5851"/>
                  <a:gd name="connsiteY7" fmla="*/ 914 h 5851"/>
                  <a:gd name="connsiteX8" fmla="*/ 4023 w 5851"/>
                  <a:gd name="connsiteY8" fmla="*/ 0 h 5851"/>
                  <a:gd name="connsiteX9" fmla="*/ 4389 w 5851"/>
                  <a:gd name="connsiteY9" fmla="*/ 731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51" h="5851">
                    <a:moveTo>
                      <a:pt x="4389" y="731"/>
                    </a:moveTo>
                    <a:lnTo>
                      <a:pt x="3109" y="0"/>
                    </a:lnTo>
                    <a:lnTo>
                      <a:pt x="0" y="2194"/>
                    </a:lnTo>
                    <a:lnTo>
                      <a:pt x="549" y="5852"/>
                    </a:lnTo>
                    <a:lnTo>
                      <a:pt x="5852" y="5852"/>
                    </a:lnTo>
                    <a:lnTo>
                      <a:pt x="5852" y="3292"/>
                    </a:lnTo>
                    <a:lnTo>
                      <a:pt x="4389" y="731"/>
                    </a:lnTo>
                    <a:lnTo>
                      <a:pt x="4755" y="914"/>
                    </a:lnTo>
                    <a:lnTo>
                      <a:pt x="4023" y="0"/>
                    </a:lnTo>
                    <a:lnTo>
                      <a:pt x="4389" y="731"/>
                    </a:lnTo>
                    <a:close/>
                  </a:path>
                </a:pathLst>
              </a:custGeom>
              <a:grpFill/>
              <a:ln w="18272" cap="flat">
                <a:noFill/>
                <a:prstDash val="solid"/>
                <a:miter/>
              </a:ln>
            </p:spPr>
            <p:txBody>
              <a:bodyPr rtlCol="0" anchor="ctr"/>
              <a:lstStyle/>
              <a:p>
                <a:endParaRPr lang="en-GB" sz="1463"/>
              </a:p>
            </p:txBody>
          </p:sp>
          <p:sp>
            <p:nvSpPr>
              <p:cNvPr id="935" name="Freeform: Shape 934">
                <a:extLst>
                  <a:ext uri="{FF2B5EF4-FFF2-40B4-BE49-F238E27FC236}">
                    <a16:creationId xmlns:a16="http://schemas.microsoft.com/office/drawing/2014/main" id="{74D83A22-267E-1F6C-6807-0EE3050B20BF}"/>
                  </a:ext>
                </a:extLst>
              </p:cNvPr>
              <p:cNvSpPr/>
              <p:nvPr/>
            </p:nvSpPr>
            <p:spPr>
              <a:xfrm>
                <a:off x="6257754" y="3454451"/>
                <a:ext cx="5851" cy="5851"/>
              </a:xfrm>
              <a:custGeom>
                <a:avLst/>
                <a:gdLst>
                  <a:gd name="connsiteX0" fmla="*/ 4755 w 5851"/>
                  <a:gd name="connsiteY0" fmla="*/ 914 h 5851"/>
                  <a:gd name="connsiteX1" fmla="*/ 4023 w 5851"/>
                  <a:gd name="connsiteY1" fmla="*/ 0 h 5851"/>
                  <a:gd name="connsiteX2" fmla="*/ 5852 w 5851"/>
                  <a:gd name="connsiteY2" fmla="*/ 3292 h 5851"/>
                  <a:gd name="connsiteX3" fmla="*/ 5852 w 5851"/>
                  <a:gd name="connsiteY3" fmla="*/ 5852 h 5851"/>
                  <a:gd name="connsiteX4" fmla="*/ 549 w 5851"/>
                  <a:gd name="connsiteY4" fmla="*/ 5852 h 5851"/>
                  <a:gd name="connsiteX5" fmla="*/ 0 w 5851"/>
                  <a:gd name="connsiteY5" fmla="*/ 2194 h 5851"/>
                  <a:gd name="connsiteX6" fmla="*/ 3109 w 5851"/>
                  <a:gd name="connsiteY6" fmla="*/ 0 h 5851"/>
                  <a:gd name="connsiteX7" fmla="*/ 4755 w 5851"/>
                  <a:gd name="connsiteY7" fmla="*/ 914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1" h="5851">
                    <a:moveTo>
                      <a:pt x="4755" y="914"/>
                    </a:moveTo>
                    <a:lnTo>
                      <a:pt x="4023" y="0"/>
                    </a:lnTo>
                    <a:lnTo>
                      <a:pt x="5852" y="3292"/>
                    </a:lnTo>
                    <a:lnTo>
                      <a:pt x="5852" y="5852"/>
                    </a:lnTo>
                    <a:lnTo>
                      <a:pt x="549" y="5852"/>
                    </a:lnTo>
                    <a:lnTo>
                      <a:pt x="0" y="2194"/>
                    </a:lnTo>
                    <a:lnTo>
                      <a:pt x="3109" y="0"/>
                    </a:lnTo>
                    <a:lnTo>
                      <a:pt x="4755" y="914"/>
                    </a:lnTo>
                  </a:path>
                </a:pathLst>
              </a:custGeom>
              <a:grpFill/>
              <a:ln w="4020" cap="flat">
                <a:solidFill>
                  <a:srgbClr val="FFFFFF"/>
                </a:solidFill>
                <a:prstDash val="solid"/>
                <a:miter/>
              </a:ln>
            </p:spPr>
            <p:txBody>
              <a:bodyPr rtlCol="0" anchor="ctr"/>
              <a:lstStyle/>
              <a:p>
                <a:endParaRPr lang="en-GB" sz="1463"/>
              </a:p>
            </p:txBody>
          </p:sp>
          <p:sp>
            <p:nvSpPr>
              <p:cNvPr id="936" name="Freeform: Shape 935">
                <a:extLst>
                  <a:ext uri="{FF2B5EF4-FFF2-40B4-BE49-F238E27FC236}">
                    <a16:creationId xmlns:a16="http://schemas.microsoft.com/office/drawing/2014/main" id="{4FA12878-9BB2-45AB-9418-9C730AA3ED4A}"/>
                  </a:ext>
                </a:extLst>
              </p:cNvPr>
              <p:cNvSpPr/>
              <p:nvPr/>
            </p:nvSpPr>
            <p:spPr>
              <a:xfrm>
                <a:off x="10364502" y="2859962"/>
                <a:ext cx="22674" cy="9143"/>
              </a:xfrm>
              <a:custGeom>
                <a:avLst/>
                <a:gdLst>
                  <a:gd name="connsiteX0" fmla="*/ 4754 w 22674"/>
                  <a:gd name="connsiteY0" fmla="*/ 1280 h 9143"/>
                  <a:gd name="connsiteX1" fmla="*/ 0 w 22674"/>
                  <a:gd name="connsiteY1" fmla="*/ 2743 h 9143"/>
                  <a:gd name="connsiteX2" fmla="*/ 1463 w 22674"/>
                  <a:gd name="connsiteY2" fmla="*/ 2926 h 9143"/>
                  <a:gd name="connsiteX3" fmla="*/ 1463 w 22674"/>
                  <a:gd name="connsiteY3" fmla="*/ 3292 h 9143"/>
                  <a:gd name="connsiteX4" fmla="*/ 4206 w 22674"/>
                  <a:gd name="connsiteY4" fmla="*/ 4206 h 9143"/>
                  <a:gd name="connsiteX5" fmla="*/ 8412 w 22674"/>
                  <a:gd name="connsiteY5" fmla="*/ 4937 h 9143"/>
                  <a:gd name="connsiteX6" fmla="*/ 10057 w 22674"/>
                  <a:gd name="connsiteY6" fmla="*/ 4206 h 9143"/>
                  <a:gd name="connsiteX7" fmla="*/ 10057 w 22674"/>
                  <a:gd name="connsiteY7" fmla="*/ 6583 h 9143"/>
                  <a:gd name="connsiteX8" fmla="*/ 11703 w 22674"/>
                  <a:gd name="connsiteY8" fmla="*/ 7497 h 9143"/>
                  <a:gd name="connsiteX9" fmla="*/ 12800 w 22674"/>
                  <a:gd name="connsiteY9" fmla="*/ 9143 h 9143"/>
                  <a:gd name="connsiteX10" fmla="*/ 15726 w 22674"/>
                  <a:gd name="connsiteY10" fmla="*/ 7680 h 9143"/>
                  <a:gd name="connsiteX11" fmla="*/ 19567 w 22674"/>
                  <a:gd name="connsiteY11" fmla="*/ 6949 h 9143"/>
                  <a:gd name="connsiteX12" fmla="*/ 22675 w 22674"/>
                  <a:gd name="connsiteY12" fmla="*/ 5120 h 9143"/>
                  <a:gd name="connsiteX13" fmla="*/ 20481 w 22674"/>
                  <a:gd name="connsiteY13" fmla="*/ 2743 h 9143"/>
                  <a:gd name="connsiteX14" fmla="*/ 17920 w 22674"/>
                  <a:gd name="connsiteY14" fmla="*/ 2926 h 9143"/>
                  <a:gd name="connsiteX15" fmla="*/ 17738 w 22674"/>
                  <a:gd name="connsiteY15" fmla="*/ 1280 h 9143"/>
                  <a:gd name="connsiteX16" fmla="*/ 12800 w 22674"/>
                  <a:gd name="connsiteY16" fmla="*/ 549 h 9143"/>
                  <a:gd name="connsiteX17" fmla="*/ 10789 w 22674"/>
                  <a:gd name="connsiteY17" fmla="*/ 731 h 9143"/>
                  <a:gd name="connsiteX18" fmla="*/ 5852 w 22674"/>
                  <a:gd name="connsiteY18" fmla="*/ 0 h 9143"/>
                  <a:gd name="connsiteX19" fmla="*/ 4754 w 22674"/>
                  <a:gd name="connsiteY19" fmla="*/ 1280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74" h="9143">
                    <a:moveTo>
                      <a:pt x="4754" y="1280"/>
                    </a:moveTo>
                    <a:lnTo>
                      <a:pt x="0" y="2743"/>
                    </a:lnTo>
                    <a:lnTo>
                      <a:pt x="1463" y="2926"/>
                    </a:lnTo>
                    <a:lnTo>
                      <a:pt x="1463" y="3292"/>
                    </a:lnTo>
                    <a:lnTo>
                      <a:pt x="4206" y="4206"/>
                    </a:lnTo>
                    <a:lnTo>
                      <a:pt x="8412" y="4937"/>
                    </a:lnTo>
                    <a:lnTo>
                      <a:pt x="10057" y="4206"/>
                    </a:lnTo>
                    <a:lnTo>
                      <a:pt x="10057" y="6583"/>
                    </a:lnTo>
                    <a:lnTo>
                      <a:pt x="11703" y="7497"/>
                    </a:lnTo>
                    <a:lnTo>
                      <a:pt x="12800" y="9143"/>
                    </a:lnTo>
                    <a:lnTo>
                      <a:pt x="15726" y="7680"/>
                    </a:lnTo>
                    <a:lnTo>
                      <a:pt x="19567" y="6949"/>
                    </a:lnTo>
                    <a:lnTo>
                      <a:pt x="22675" y="5120"/>
                    </a:lnTo>
                    <a:lnTo>
                      <a:pt x="20481" y="2743"/>
                    </a:lnTo>
                    <a:lnTo>
                      <a:pt x="17920" y="2926"/>
                    </a:lnTo>
                    <a:lnTo>
                      <a:pt x="17738" y="1280"/>
                    </a:lnTo>
                    <a:lnTo>
                      <a:pt x="12800" y="549"/>
                    </a:lnTo>
                    <a:lnTo>
                      <a:pt x="10789" y="731"/>
                    </a:lnTo>
                    <a:lnTo>
                      <a:pt x="5852" y="0"/>
                    </a:lnTo>
                    <a:lnTo>
                      <a:pt x="4754" y="1280"/>
                    </a:lnTo>
                    <a:close/>
                  </a:path>
                </a:pathLst>
              </a:custGeom>
              <a:grpFill/>
              <a:ln w="18272" cap="flat">
                <a:noFill/>
                <a:prstDash val="solid"/>
                <a:miter/>
              </a:ln>
            </p:spPr>
            <p:txBody>
              <a:bodyPr rtlCol="0" anchor="ctr"/>
              <a:lstStyle/>
              <a:p>
                <a:endParaRPr lang="en-GB" sz="1463"/>
              </a:p>
            </p:txBody>
          </p:sp>
          <p:sp>
            <p:nvSpPr>
              <p:cNvPr id="937" name="Freeform: Shape 936">
                <a:extLst>
                  <a:ext uri="{FF2B5EF4-FFF2-40B4-BE49-F238E27FC236}">
                    <a16:creationId xmlns:a16="http://schemas.microsoft.com/office/drawing/2014/main" id="{1C620547-1E96-85DF-DD00-C208E2016540}"/>
                  </a:ext>
                </a:extLst>
              </p:cNvPr>
              <p:cNvSpPr/>
              <p:nvPr/>
            </p:nvSpPr>
            <p:spPr>
              <a:xfrm>
                <a:off x="10364502" y="2859962"/>
                <a:ext cx="22674" cy="9143"/>
              </a:xfrm>
              <a:custGeom>
                <a:avLst/>
                <a:gdLst>
                  <a:gd name="connsiteX0" fmla="*/ 1463 w 22674"/>
                  <a:gd name="connsiteY0" fmla="*/ 2926 h 9143"/>
                  <a:gd name="connsiteX1" fmla="*/ 0 w 22674"/>
                  <a:gd name="connsiteY1" fmla="*/ 2743 h 9143"/>
                  <a:gd name="connsiteX2" fmla="*/ 4754 w 22674"/>
                  <a:gd name="connsiteY2" fmla="*/ 1280 h 9143"/>
                  <a:gd name="connsiteX3" fmla="*/ 5852 w 22674"/>
                  <a:gd name="connsiteY3" fmla="*/ 0 h 9143"/>
                  <a:gd name="connsiteX4" fmla="*/ 10789 w 22674"/>
                  <a:gd name="connsiteY4" fmla="*/ 731 h 9143"/>
                  <a:gd name="connsiteX5" fmla="*/ 12800 w 22674"/>
                  <a:gd name="connsiteY5" fmla="*/ 549 h 9143"/>
                  <a:gd name="connsiteX6" fmla="*/ 17738 w 22674"/>
                  <a:gd name="connsiteY6" fmla="*/ 1280 h 9143"/>
                  <a:gd name="connsiteX7" fmla="*/ 17920 w 22674"/>
                  <a:gd name="connsiteY7" fmla="*/ 2926 h 9143"/>
                  <a:gd name="connsiteX8" fmla="*/ 20481 w 22674"/>
                  <a:gd name="connsiteY8" fmla="*/ 2743 h 9143"/>
                  <a:gd name="connsiteX9" fmla="*/ 22675 w 22674"/>
                  <a:gd name="connsiteY9" fmla="*/ 5120 h 9143"/>
                  <a:gd name="connsiteX10" fmla="*/ 19567 w 22674"/>
                  <a:gd name="connsiteY10" fmla="*/ 6949 h 9143"/>
                  <a:gd name="connsiteX11" fmla="*/ 15726 w 22674"/>
                  <a:gd name="connsiteY11" fmla="*/ 7680 h 9143"/>
                  <a:gd name="connsiteX12" fmla="*/ 12800 w 22674"/>
                  <a:gd name="connsiteY12" fmla="*/ 9143 h 9143"/>
                  <a:gd name="connsiteX13" fmla="*/ 11703 w 22674"/>
                  <a:gd name="connsiteY13" fmla="*/ 7497 h 9143"/>
                  <a:gd name="connsiteX14" fmla="*/ 10057 w 22674"/>
                  <a:gd name="connsiteY14" fmla="*/ 6583 h 9143"/>
                  <a:gd name="connsiteX15" fmla="*/ 10057 w 22674"/>
                  <a:gd name="connsiteY15" fmla="*/ 4023 h 9143"/>
                  <a:gd name="connsiteX16" fmla="*/ 8412 w 22674"/>
                  <a:gd name="connsiteY16" fmla="*/ 4937 h 9143"/>
                  <a:gd name="connsiteX17" fmla="*/ 4206 w 22674"/>
                  <a:gd name="connsiteY17" fmla="*/ 4206 h 9143"/>
                  <a:gd name="connsiteX18" fmla="*/ 1463 w 22674"/>
                  <a:gd name="connsiteY18" fmla="*/ 3292 h 9143"/>
                  <a:gd name="connsiteX19" fmla="*/ 1463 w 22674"/>
                  <a:gd name="connsiteY19" fmla="*/ 2926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674" h="9143">
                    <a:moveTo>
                      <a:pt x="1463" y="2926"/>
                    </a:moveTo>
                    <a:lnTo>
                      <a:pt x="0" y="2743"/>
                    </a:lnTo>
                    <a:lnTo>
                      <a:pt x="4754" y="1280"/>
                    </a:lnTo>
                    <a:lnTo>
                      <a:pt x="5852" y="0"/>
                    </a:lnTo>
                    <a:lnTo>
                      <a:pt x="10789" y="731"/>
                    </a:lnTo>
                    <a:lnTo>
                      <a:pt x="12800" y="549"/>
                    </a:lnTo>
                    <a:lnTo>
                      <a:pt x="17738" y="1280"/>
                    </a:lnTo>
                    <a:lnTo>
                      <a:pt x="17920" y="2926"/>
                    </a:lnTo>
                    <a:lnTo>
                      <a:pt x="20481" y="2743"/>
                    </a:lnTo>
                    <a:lnTo>
                      <a:pt x="22675" y="5120"/>
                    </a:lnTo>
                    <a:lnTo>
                      <a:pt x="19567" y="6949"/>
                    </a:lnTo>
                    <a:lnTo>
                      <a:pt x="15726" y="7680"/>
                    </a:lnTo>
                    <a:lnTo>
                      <a:pt x="12800" y="9143"/>
                    </a:lnTo>
                    <a:lnTo>
                      <a:pt x="11703" y="7497"/>
                    </a:lnTo>
                    <a:lnTo>
                      <a:pt x="10057" y="6583"/>
                    </a:lnTo>
                    <a:lnTo>
                      <a:pt x="10057" y="4023"/>
                    </a:lnTo>
                    <a:lnTo>
                      <a:pt x="8412" y="4937"/>
                    </a:lnTo>
                    <a:lnTo>
                      <a:pt x="4206" y="4206"/>
                    </a:lnTo>
                    <a:lnTo>
                      <a:pt x="1463" y="3292"/>
                    </a:lnTo>
                    <a:lnTo>
                      <a:pt x="1463" y="2926"/>
                    </a:lnTo>
                  </a:path>
                </a:pathLst>
              </a:custGeom>
              <a:grpFill/>
              <a:ln w="4020" cap="flat">
                <a:solidFill>
                  <a:srgbClr val="FFFFFF"/>
                </a:solidFill>
                <a:prstDash val="solid"/>
                <a:miter/>
              </a:ln>
            </p:spPr>
            <p:txBody>
              <a:bodyPr rtlCol="0" anchor="ctr"/>
              <a:lstStyle/>
              <a:p>
                <a:endParaRPr lang="en-GB" sz="1463"/>
              </a:p>
            </p:txBody>
          </p:sp>
          <p:sp>
            <p:nvSpPr>
              <p:cNvPr id="938" name="Freeform: Shape 937">
                <a:extLst>
                  <a:ext uri="{FF2B5EF4-FFF2-40B4-BE49-F238E27FC236}">
                    <a16:creationId xmlns:a16="http://schemas.microsoft.com/office/drawing/2014/main" id="{220624C3-F3CF-2EA7-8E29-A2BF1CA8E97C}"/>
                  </a:ext>
                </a:extLst>
              </p:cNvPr>
              <p:cNvSpPr/>
              <p:nvPr/>
            </p:nvSpPr>
            <p:spPr>
              <a:xfrm>
                <a:off x="10488301" y="2887940"/>
                <a:ext cx="10057" cy="12434"/>
              </a:xfrm>
              <a:custGeom>
                <a:avLst/>
                <a:gdLst>
                  <a:gd name="connsiteX0" fmla="*/ 8229 w 10057"/>
                  <a:gd name="connsiteY0" fmla="*/ 1829 h 12434"/>
                  <a:gd name="connsiteX1" fmla="*/ 6400 w 10057"/>
                  <a:gd name="connsiteY1" fmla="*/ 5120 h 12434"/>
                  <a:gd name="connsiteX2" fmla="*/ 0 w 10057"/>
                  <a:gd name="connsiteY2" fmla="*/ 9509 h 12434"/>
                  <a:gd name="connsiteX3" fmla="*/ 732 w 10057"/>
                  <a:gd name="connsiteY3" fmla="*/ 12435 h 12434"/>
                  <a:gd name="connsiteX4" fmla="*/ 4206 w 10057"/>
                  <a:gd name="connsiteY4" fmla="*/ 9143 h 12434"/>
                  <a:gd name="connsiteX5" fmla="*/ 9509 w 10057"/>
                  <a:gd name="connsiteY5" fmla="*/ 7680 h 12434"/>
                  <a:gd name="connsiteX6" fmla="*/ 8960 w 10057"/>
                  <a:gd name="connsiteY6" fmla="*/ 6949 h 12434"/>
                  <a:gd name="connsiteX7" fmla="*/ 10058 w 10057"/>
                  <a:gd name="connsiteY7" fmla="*/ 4023 h 12434"/>
                  <a:gd name="connsiteX8" fmla="*/ 9692 w 10057"/>
                  <a:gd name="connsiteY8" fmla="*/ 0 h 12434"/>
                  <a:gd name="connsiteX9" fmla="*/ 8229 w 10057"/>
                  <a:gd name="connsiteY9" fmla="*/ 1829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57" h="12434">
                    <a:moveTo>
                      <a:pt x="8229" y="1829"/>
                    </a:moveTo>
                    <a:lnTo>
                      <a:pt x="6400" y="5120"/>
                    </a:lnTo>
                    <a:lnTo>
                      <a:pt x="0" y="9509"/>
                    </a:lnTo>
                    <a:lnTo>
                      <a:pt x="732" y="12435"/>
                    </a:lnTo>
                    <a:lnTo>
                      <a:pt x="4206" y="9143"/>
                    </a:lnTo>
                    <a:lnTo>
                      <a:pt x="9509" y="7680"/>
                    </a:lnTo>
                    <a:lnTo>
                      <a:pt x="8960" y="6949"/>
                    </a:lnTo>
                    <a:lnTo>
                      <a:pt x="10058" y="4023"/>
                    </a:lnTo>
                    <a:lnTo>
                      <a:pt x="9692" y="0"/>
                    </a:lnTo>
                    <a:lnTo>
                      <a:pt x="8229" y="1829"/>
                    </a:lnTo>
                    <a:close/>
                  </a:path>
                </a:pathLst>
              </a:custGeom>
              <a:grpFill/>
              <a:ln w="18272" cap="flat">
                <a:noFill/>
                <a:prstDash val="solid"/>
                <a:miter/>
              </a:ln>
            </p:spPr>
            <p:txBody>
              <a:bodyPr rtlCol="0" anchor="ctr"/>
              <a:lstStyle/>
              <a:p>
                <a:endParaRPr lang="en-GB" sz="1463"/>
              </a:p>
            </p:txBody>
          </p:sp>
          <p:sp>
            <p:nvSpPr>
              <p:cNvPr id="939" name="Freeform: Shape 938">
                <a:extLst>
                  <a:ext uri="{FF2B5EF4-FFF2-40B4-BE49-F238E27FC236}">
                    <a16:creationId xmlns:a16="http://schemas.microsoft.com/office/drawing/2014/main" id="{3ED995F3-C16B-D4D2-387C-B82AD04C9FE5}"/>
                  </a:ext>
                </a:extLst>
              </p:cNvPr>
              <p:cNvSpPr/>
              <p:nvPr/>
            </p:nvSpPr>
            <p:spPr>
              <a:xfrm>
                <a:off x="10488301" y="2887940"/>
                <a:ext cx="10057" cy="12434"/>
              </a:xfrm>
              <a:custGeom>
                <a:avLst/>
                <a:gdLst>
                  <a:gd name="connsiteX0" fmla="*/ 8229 w 10057"/>
                  <a:gd name="connsiteY0" fmla="*/ 1829 h 12434"/>
                  <a:gd name="connsiteX1" fmla="*/ 9692 w 10057"/>
                  <a:gd name="connsiteY1" fmla="*/ 0 h 12434"/>
                  <a:gd name="connsiteX2" fmla="*/ 10058 w 10057"/>
                  <a:gd name="connsiteY2" fmla="*/ 4023 h 12434"/>
                  <a:gd name="connsiteX3" fmla="*/ 8960 w 10057"/>
                  <a:gd name="connsiteY3" fmla="*/ 6949 h 12434"/>
                  <a:gd name="connsiteX4" fmla="*/ 9509 w 10057"/>
                  <a:gd name="connsiteY4" fmla="*/ 7680 h 12434"/>
                  <a:gd name="connsiteX5" fmla="*/ 4206 w 10057"/>
                  <a:gd name="connsiteY5" fmla="*/ 9143 h 12434"/>
                  <a:gd name="connsiteX6" fmla="*/ 732 w 10057"/>
                  <a:gd name="connsiteY6" fmla="*/ 12435 h 12434"/>
                  <a:gd name="connsiteX7" fmla="*/ 0 w 10057"/>
                  <a:gd name="connsiteY7" fmla="*/ 9509 h 12434"/>
                  <a:gd name="connsiteX8" fmla="*/ 6400 w 10057"/>
                  <a:gd name="connsiteY8" fmla="*/ 5120 h 12434"/>
                  <a:gd name="connsiteX9" fmla="*/ 8229 w 10057"/>
                  <a:gd name="connsiteY9" fmla="*/ 1829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57" h="12434">
                    <a:moveTo>
                      <a:pt x="8229" y="1829"/>
                    </a:moveTo>
                    <a:lnTo>
                      <a:pt x="9692" y="0"/>
                    </a:lnTo>
                    <a:lnTo>
                      <a:pt x="10058" y="4023"/>
                    </a:lnTo>
                    <a:lnTo>
                      <a:pt x="8960" y="6949"/>
                    </a:lnTo>
                    <a:lnTo>
                      <a:pt x="9509" y="7680"/>
                    </a:lnTo>
                    <a:lnTo>
                      <a:pt x="4206" y="9143"/>
                    </a:lnTo>
                    <a:lnTo>
                      <a:pt x="732" y="12435"/>
                    </a:lnTo>
                    <a:lnTo>
                      <a:pt x="0" y="9509"/>
                    </a:lnTo>
                    <a:lnTo>
                      <a:pt x="6400" y="5120"/>
                    </a:lnTo>
                    <a:lnTo>
                      <a:pt x="8229" y="1829"/>
                    </a:lnTo>
                  </a:path>
                </a:pathLst>
              </a:custGeom>
              <a:grpFill/>
              <a:ln w="4020" cap="flat">
                <a:solidFill>
                  <a:srgbClr val="FFFFFF"/>
                </a:solidFill>
                <a:prstDash val="solid"/>
                <a:miter/>
              </a:ln>
            </p:spPr>
            <p:txBody>
              <a:bodyPr rtlCol="0" anchor="ctr"/>
              <a:lstStyle/>
              <a:p>
                <a:endParaRPr lang="en-GB" sz="1463"/>
              </a:p>
            </p:txBody>
          </p:sp>
          <p:sp>
            <p:nvSpPr>
              <p:cNvPr id="940" name="Freeform: Shape 939">
                <a:extLst>
                  <a:ext uri="{FF2B5EF4-FFF2-40B4-BE49-F238E27FC236}">
                    <a16:creationId xmlns:a16="http://schemas.microsoft.com/office/drawing/2014/main" id="{D92B73E4-D478-B6D8-6DB1-EC3B9EC56020}"/>
                  </a:ext>
                </a:extLst>
              </p:cNvPr>
              <p:cNvSpPr/>
              <p:nvPr/>
            </p:nvSpPr>
            <p:spPr>
              <a:xfrm>
                <a:off x="10523776" y="2904947"/>
                <a:ext cx="19383" cy="10971"/>
              </a:xfrm>
              <a:custGeom>
                <a:avLst/>
                <a:gdLst>
                  <a:gd name="connsiteX0" fmla="*/ 0 w 19383"/>
                  <a:gd name="connsiteY0" fmla="*/ 914 h 10971"/>
                  <a:gd name="connsiteX1" fmla="*/ 366 w 19383"/>
                  <a:gd name="connsiteY1" fmla="*/ 2012 h 10971"/>
                  <a:gd name="connsiteX2" fmla="*/ 6035 w 19383"/>
                  <a:gd name="connsiteY2" fmla="*/ 4937 h 10971"/>
                  <a:gd name="connsiteX3" fmla="*/ 13532 w 19383"/>
                  <a:gd name="connsiteY3" fmla="*/ 10240 h 10971"/>
                  <a:gd name="connsiteX4" fmla="*/ 16458 w 19383"/>
                  <a:gd name="connsiteY4" fmla="*/ 10972 h 10971"/>
                  <a:gd name="connsiteX5" fmla="*/ 19383 w 19383"/>
                  <a:gd name="connsiteY5" fmla="*/ 10789 h 10971"/>
                  <a:gd name="connsiteX6" fmla="*/ 18652 w 19383"/>
                  <a:gd name="connsiteY6" fmla="*/ 8595 h 10971"/>
                  <a:gd name="connsiteX7" fmla="*/ 13532 w 19383"/>
                  <a:gd name="connsiteY7" fmla="*/ 7132 h 10971"/>
                  <a:gd name="connsiteX8" fmla="*/ 6583 w 19383"/>
                  <a:gd name="connsiteY8" fmla="*/ 2194 h 10971"/>
                  <a:gd name="connsiteX9" fmla="*/ 2926 w 19383"/>
                  <a:gd name="connsiteY9" fmla="*/ 366 h 10971"/>
                  <a:gd name="connsiteX10" fmla="*/ 914 w 19383"/>
                  <a:gd name="connsiteY10" fmla="*/ 0 h 10971"/>
                  <a:gd name="connsiteX11" fmla="*/ 0 w 19383"/>
                  <a:gd name="connsiteY11" fmla="*/ 914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83" h="10971">
                    <a:moveTo>
                      <a:pt x="0" y="914"/>
                    </a:moveTo>
                    <a:lnTo>
                      <a:pt x="366" y="2012"/>
                    </a:lnTo>
                    <a:lnTo>
                      <a:pt x="6035" y="4937"/>
                    </a:lnTo>
                    <a:lnTo>
                      <a:pt x="13532" y="10240"/>
                    </a:lnTo>
                    <a:lnTo>
                      <a:pt x="16458" y="10972"/>
                    </a:lnTo>
                    <a:lnTo>
                      <a:pt x="19383" y="10789"/>
                    </a:lnTo>
                    <a:lnTo>
                      <a:pt x="18652" y="8595"/>
                    </a:lnTo>
                    <a:lnTo>
                      <a:pt x="13532" y="7132"/>
                    </a:lnTo>
                    <a:lnTo>
                      <a:pt x="6583" y="2194"/>
                    </a:lnTo>
                    <a:lnTo>
                      <a:pt x="2926" y="366"/>
                    </a:lnTo>
                    <a:lnTo>
                      <a:pt x="914" y="0"/>
                    </a:lnTo>
                    <a:lnTo>
                      <a:pt x="0" y="914"/>
                    </a:lnTo>
                    <a:close/>
                  </a:path>
                </a:pathLst>
              </a:custGeom>
              <a:grpFill/>
              <a:ln w="18272" cap="flat">
                <a:noFill/>
                <a:prstDash val="solid"/>
                <a:miter/>
              </a:ln>
            </p:spPr>
            <p:txBody>
              <a:bodyPr rtlCol="0" anchor="ctr"/>
              <a:lstStyle/>
              <a:p>
                <a:endParaRPr lang="en-GB" sz="1463"/>
              </a:p>
            </p:txBody>
          </p:sp>
          <p:sp>
            <p:nvSpPr>
              <p:cNvPr id="941" name="Freeform: Shape 940">
                <a:extLst>
                  <a:ext uri="{FF2B5EF4-FFF2-40B4-BE49-F238E27FC236}">
                    <a16:creationId xmlns:a16="http://schemas.microsoft.com/office/drawing/2014/main" id="{90F57CBE-0143-2620-8CC8-F877CE53E23E}"/>
                  </a:ext>
                </a:extLst>
              </p:cNvPr>
              <p:cNvSpPr/>
              <p:nvPr/>
            </p:nvSpPr>
            <p:spPr>
              <a:xfrm>
                <a:off x="10523776" y="2904947"/>
                <a:ext cx="19383" cy="10971"/>
              </a:xfrm>
              <a:custGeom>
                <a:avLst/>
                <a:gdLst>
                  <a:gd name="connsiteX0" fmla="*/ 0 w 19383"/>
                  <a:gd name="connsiteY0" fmla="*/ 914 h 10971"/>
                  <a:gd name="connsiteX1" fmla="*/ 914 w 19383"/>
                  <a:gd name="connsiteY1" fmla="*/ 0 h 10971"/>
                  <a:gd name="connsiteX2" fmla="*/ 2926 w 19383"/>
                  <a:gd name="connsiteY2" fmla="*/ 366 h 10971"/>
                  <a:gd name="connsiteX3" fmla="*/ 6583 w 19383"/>
                  <a:gd name="connsiteY3" fmla="*/ 2194 h 10971"/>
                  <a:gd name="connsiteX4" fmla="*/ 13532 w 19383"/>
                  <a:gd name="connsiteY4" fmla="*/ 7132 h 10971"/>
                  <a:gd name="connsiteX5" fmla="*/ 18652 w 19383"/>
                  <a:gd name="connsiteY5" fmla="*/ 8595 h 10971"/>
                  <a:gd name="connsiteX6" fmla="*/ 19383 w 19383"/>
                  <a:gd name="connsiteY6" fmla="*/ 10789 h 10971"/>
                  <a:gd name="connsiteX7" fmla="*/ 16275 w 19383"/>
                  <a:gd name="connsiteY7" fmla="*/ 10972 h 10971"/>
                  <a:gd name="connsiteX8" fmla="*/ 13532 w 19383"/>
                  <a:gd name="connsiteY8" fmla="*/ 10240 h 10971"/>
                  <a:gd name="connsiteX9" fmla="*/ 6035 w 19383"/>
                  <a:gd name="connsiteY9" fmla="*/ 4937 h 10971"/>
                  <a:gd name="connsiteX10" fmla="*/ 366 w 19383"/>
                  <a:gd name="connsiteY10" fmla="*/ 2012 h 10971"/>
                  <a:gd name="connsiteX11" fmla="*/ 0 w 19383"/>
                  <a:gd name="connsiteY11" fmla="*/ 914 h 10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83" h="10971">
                    <a:moveTo>
                      <a:pt x="0" y="914"/>
                    </a:moveTo>
                    <a:lnTo>
                      <a:pt x="914" y="0"/>
                    </a:lnTo>
                    <a:lnTo>
                      <a:pt x="2926" y="366"/>
                    </a:lnTo>
                    <a:lnTo>
                      <a:pt x="6583" y="2194"/>
                    </a:lnTo>
                    <a:lnTo>
                      <a:pt x="13532" y="7132"/>
                    </a:lnTo>
                    <a:lnTo>
                      <a:pt x="18652" y="8595"/>
                    </a:lnTo>
                    <a:lnTo>
                      <a:pt x="19383" y="10789"/>
                    </a:lnTo>
                    <a:lnTo>
                      <a:pt x="16275" y="10972"/>
                    </a:lnTo>
                    <a:lnTo>
                      <a:pt x="13532" y="10240"/>
                    </a:lnTo>
                    <a:lnTo>
                      <a:pt x="6035" y="4937"/>
                    </a:lnTo>
                    <a:lnTo>
                      <a:pt x="366" y="2012"/>
                    </a:lnTo>
                    <a:lnTo>
                      <a:pt x="0" y="914"/>
                    </a:lnTo>
                  </a:path>
                </a:pathLst>
              </a:custGeom>
              <a:grpFill/>
              <a:ln w="4020" cap="flat">
                <a:solidFill>
                  <a:srgbClr val="FFFFFF"/>
                </a:solidFill>
                <a:prstDash val="solid"/>
                <a:miter/>
              </a:ln>
            </p:spPr>
            <p:txBody>
              <a:bodyPr rtlCol="0" anchor="ctr"/>
              <a:lstStyle/>
              <a:p>
                <a:endParaRPr lang="en-GB" sz="1463"/>
              </a:p>
            </p:txBody>
          </p:sp>
          <p:sp>
            <p:nvSpPr>
              <p:cNvPr id="942" name="Freeform: Shape 941">
                <a:extLst>
                  <a:ext uri="{FF2B5EF4-FFF2-40B4-BE49-F238E27FC236}">
                    <a16:creationId xmlns:a16="http://schemas.microsoft.com/office/drawing/2014/main" id="{CB3DDA8D-DCAA-9875-A497-2820A50C5E65}"/>
                  </a:ext>
                </a:extLst>
              </p:cNvPr>
              <p:cNvSpPr/>
              <p:nvPr/>
            </p:nvSpPr>
            <p:spPr>
              <a:xfrm>
                <a:off x="10544623" y="2893243"/>
                <a:ext cx="5851" cy="4937"/>
              </a:xfrm>
              <a:custGeom>
                <a:avLst/>
                <a:gdLst>
                  <a:gd name="connsiteX0" fmla="*/ 0 w 5851"/>
                  <a:gd name="connsiteY0" fmla="*/ 2926 h 4937"/>
                  <a:gd name="connsiteX1" fmla="*/ 1646 w 5851"/>
                  <a:gd name="connsiteY1" fmla="*/ 4937 h 4937"/>
                  <a:gd name="connsiteX2" fmla="*/ 4754 w 5851"/>
                  <a:gd name="connsiteY2" fmla="*/ 4572 h 4937"/>
                  <a:gd name="connsiteX3" fmla="*/ 5851 w 5851"/>
                  <a:gd name="connsiteY3" fmla="*/ 2926 h 4937"/>
                  <a:gd name="connsiteX4" fmla="*/ 5669 w 5851"/>
                  <a:gd name="connsiteY4" fmla="*/ 1646 h 4937"/>
                  <a:gd name="connsiteX5" fmla="*/ 2194 w 5851"/>
                  <a:gd name="connsiteY5" fmla="*/ 0 h 4937"/>
                  <a:gd name="connsiteX6" fmla="*/ 0 w 5851"/>
                  <a:gd name="connsiteY6" fmla="*/ 2926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1" h="4937">
                    <a:moveTo>
                      <a:pt x="0" y="2926"/>
                    </a:moveTo>
                    <a:lnTo>
                      <a:pt x="1646" y="4937"/>
                    </a:lnTo>
                    <a:lnTo>
                      <a:pt x="4754" y="4572"/>
                    </a:lnTo>
                    <a:lnTo>
                      <a:pt x="5851" y="2926"/>
                    </a:lnTo>
                    <a:lnTo>
                      <a:pt x="5669" y="1646"/>
                    </a:lnTo>
                    <a:lnTo>
                      <a:pt x="2194" y="0"/>
                    </a:lnTo>
                    <a:lnTo>
                      <a:pt x="0" y="2926"/>
                    </a:lnTo>
                    <a:close/>
                  </a:path>
                </a:pathLst>
              </a:custGeom>
              <a:grpFill/>
              <a:ln w="18272" cap="flat">
                <a:noFill/>
                <a:prstDash val="solid"/>
                <a:miter/>
              </a:ln>
            </p:spPr>
            <p:txBody>
              <a:bodyPr rtlCol="0" anchor="ctr"/>
              <a:lstStyle/>
              <a:p>
                <a:endParaRPr lang="en-GB" sz="1463"/>
              </a:p>
            </p:txBody>
          </p:sp>
          <p:sp>
            <p:nvSpPr>
              <p:cNvPr id="943" name="Freeform: Shape 942">
                <a:extLst>
                  <a:ext uri="{FF2B5EF4-FFF2-40B4-BE49-F238E27FC236}">
                    <a16:creationId xmlns:a16="http://schemas.microsoft.com/office/drawing/2014/main" id="{1E04899E-95FB-8A71-487A-2C6C7C986C57}"/>
                  </a:ext>
                </a:extLst>
              </p:cNvPr>
              <p:cNvSpPr/>
              <p:nvPr/>
            </p:nvSpPr>
            <p:spPr>
              <a:xfrm>
                <a:off x="10544623" y="2893243"/>
                <a:ext cx="5851" cy="4754"/>
              </a:xfrm>
              <a:custGeom>
                <a:avLst/>
                <a:gdLst>
                  <a:gd name="connsiteX0" fmla="*/ 2194 w 5851"/>
                  <a:gd name="connsiteY0" fmla="*/ 0 h 4754"/>
                  <a:gd name="connsiteX1" fmla="*/ 5669 w 5851"/>
                  <a:gd name="connsiteY1" fmla="*/ 1646 h 4754"/>
                  <a:gd name="connsiteX2" fmla="*/ 5851 w 5851"/>
                  <a:gd name="connsiteY2" fmla="*/ 2926 h 4754"/>
                  <a:gd name="connsiteX3" fmla="*/ 4754 w 5851"/>
                  <a:gd name="connsiteY3" fmla="*/ 4572 h 4754"/>
                  <a:gd name="connsiteX4" fmla="*/ 1646 w 5851"/>
                  <a:gd name="connsiteY4" fmla="*/ 4754 h 4754"/>
                  <a:gd name="connsiteX5" fmla="*/ 0 w 5851"/>
                  <a:gd name="connsiteY5" fmla="*/ 2926 h 4754"/>
                  <a:gd name="connsiteX6" fmla="*/ 2194 w 5851"/>
                  <a:gd name="connsiteY6" fmla="*/ 0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51" h="4754">
                    <a:moveTo>
                      <a:pt x="2194" y="0"/>
                    </a:moveTo>
                    <a:lnTo>
                      <a:pt x="5669" y="1646"/>
                    </a:lnTo>
                    <a:lnTo>
                      <a:pt x="5851" y="2926"/>
                    </a:lnTo>
                    <a:lnTo>
                      <a:pt x="4754" y="4572"/>
                    </a:lnTo>
                    <a:lnTo>
                      <a:pt x="1646" y="4754"/>
                    </a:lnTo>
                    <a:lnTo>
                      <a:pt x="0" y="2926"/>
                    </a:lnTo>
                    <a:lnTo>
                      <a:pt x="2194" y="0"/>
                    </a:lnTo>
                  </a:path>
                </a:pathLst>
              </a:custGeom>
              <a:grpFill/>
              <a:ln w="4020" cap="flat">
                <a:solidFill>
                  <a:srgbClr val="FFFFFF"/>
                </a:solidFill>
                <a:prstDash val="solid"/>
                <a:miter/>
              </a:ln>
            </p:spPr>
            <p:txBody>
              <a:bodyPr rtlCol="0" anchor="ctr"/>
              <a:lstStyle/>
              <a:p>
                <a:endParaRPr lang="en-GB" sz="1463"/>
              </a:p>
            </p:txBody>
          </p:sp>
          <p:sp>
            <p:nvSpPr>
              <p:cNvPr id="944" name="Freeform: Shape 943">
                <a:extLst>
                  <a:ext uri="{FF2B5EF4-FFF2-40B4-BE49-F238E27FC236}">
                    <a16:creationId xmlns:a16="http://schemas.microsoft.com/office/drawing/2014/main" id="{B141A7CA-ECB8-BF3C-0207-9534A1D7272A}"/>
                  </a:ext>
                </a:extLst>
              </p:cNvPr>
              <p:cNvSpPr/>
              <p:nvPr/>
            </p:nvSpPr>
            <p:spPr>
              <a:xfrm>
                <a:off x="6259766" y="1678664"/>
                <a:ext cx="273746" cy="194201"/>
              </a:xfrm>
              <a:custGeom>
                <a:avLst/>
                <a:gdLst>
                  <a:gd name="connsiteX0" fmla="*/ 103501 w 273746"/>
                  <a:gd name="connsiteY0" fmla="*/ 18835 h 194201"/>
                  <a:gd name="connsiteX1" fmla="*/ 110632 w 273746"/>
                  <a:gd name="connsiteY1" fmla="*/ 19749 h 194201"/>
                  <a:gd name="connsiteX2" fmla="*/ 111181 w 273746"/>
                  <a:gd name="connsiteY2" fmla="*/ 21578 h 194201"/>
                  <a:gd name="connsiteX3" fmla="*/ 113924 w 273746"/>
                  <a:gd name="connsiteY3" fmla="*/ 23041 h 194201"/>
                  <a:gd name="connsiteX4" fmla="*/ 116484 w 273746"/>
                  <a:gd name="connsiteY4" fmla="*/ 27064 h 194201"/>
                  <a:gd name="connsiteX5" fmla="*/ 117216 w 273746"/>
                  <a:gd name="connsiteY5" fmla="*/ 31818 h 194201"/>
                  <a:gd name="connsiteX6" fmla="*/ 119227 w 273746"/>
                  <a:gd name="connsiteY6" fmla="*/ 36938 h 194201"/>
                  <a:gd name="connsiteX7" fmla="*/ 119775 w 273746"/>
                  <a:gd name="connsiteY7" fmla="*/ 40596 h 194201"/>
                  <a:gd name="connsiteX8" fmla="*/ 122336 w 273746"/>
                  <a:gd name="connsiteY8" fmla="*/ 44436 h 194201"/>
                  <a:gd name="connsiteX9" fmla="*/ 122336 w 273746"/>
                  <a:gd name="connsiteY9" fmla="*/ 49739 h 194201"/>
                  <a:gd name="connsiteX10" fmla="*/ 119775 w 273746"/>
                  <a:gd name="connsiteY10" fmla="*/ 52299 h 194201"/>
                  <a:gd name="connsiteX11" fmla="*/ 120507 w 273746"/>
                  <a:gd name="connsiteY11" fmla="*/ 53396 h 194201"/>
                  <a:gd name="connsiteX12" fmla="*/ 121787 w 273746"/>
                  <a:gd name="connsiteY12" fmla="*/ 53030 h 194201"/>
                  <a:gd name="connsiteX13" fmla="*/ 122336 w 273746"/>
                  <a:gd name="connsiteY13" fmla="*/ 51933 h 194201"/>
                  <a:gd name="connsiteX14" fmla="*/ 125993 w 273746"/>
                  <a:gd name="connsiteY14" fmla="*/ 51567 h 194201"/>
                  <a:gd name="connsiteX15" fmla="*/ 131113 w 273746"/>
                  <a:gd name="connsiteY15" fmla="*/ 55408 h 194201"/>
                  <a:gd name="connsiteX16" fmla="*/ 137513 w 273746"/>
                  <a:gd name="connsiteY16" fmla="*/ 63088 h 194201"/>
                  <a:gd name="connsiteX17" fmla="*/ 142999 w 273746"/>
                  <a:gd name="connsiteY17" fmla="*/ 65831 h 194201"/>
                  <a:gd name="connsiteX18" fmla="*/ 147022 w 273746"/>
                  <a:gd name="connsiteY18" fmla="*/ 66379 h 194201"/>
                  <a:gd name="connsiteX19" fmla="*/ 147571 w 273746"/>
                  <a:gd name="connsiteY19" fmla="*/ 65465 h 194201"/>
                  <a:gd name="connsiteX20" fmla="*/ 135502 w 273746"/>
                  <a:gd name="connsiteY20" fmla="*/ 52299 h 194201"/>
                  <a:gd name="connsiteX21" fmla="*/ 134770 w 273746"/>
                  <a:gd name="connsiteY21" fmla="*/ 47545 h 194201"/>
                  <a:gd name="connsiteX22" fmla="*/ 132942 w 273746"/>
                  <a:gd name="connsiteY22" fmla="*/ 46082 h 194201"/>
                  <a:gd name="connsiteX23" fmla="*/ 132210 w 273746"/>
                  <a:gd name="connsiteY23" fmla="*/ 40413 h 194201"/>
                  <a:gd name="connsiteX24" fmla="*/ 131113 w 273746"/>
                  <a:gd name="connsiteY24" fmla="*/ 37670 h 194201"/>
                  <a:gd name="connsiteX25" fmla="*/ 131113 w 273746"/>
                  <a:gd name="connsiteY25" fmla="*/ 29624 h 194201"/>
                  <a:gd name="connsiteX26" fmla="*/ 130016 w 273746"/>
                  <a:gd name="connsiteY26" fmla="*/ 28161 h 194201"/>
                  <a:gd name="connsiteX27" fmla="*/ 129102 w 273746"/>
                  <a:gd name="connsiteY27" fmla="*/ 23955 h 194201"/>
                  <a:gd name="connsiteX28" fmla="*/ 129102 w 273746"/>
                  <a:gd name="connsiteY28" fmla="*/ 21578 h 194201"/>
                  <a:gd name="connsiteX29" fmla="*/ 127090 w 273746"/>
                  <a:gd name="connsiteY29" fmla="*/ 21578 h 194201"/>
                  <a:gd name="connsiteX30" fmla="*/ 126907 w 273746"/>
                  <a:gd name="connsiteY30" fmla="*/ 18103 h 194201"/>
                  <a:gd name="connsiteX31" fmla="*/ 128553 w 273746"/>
                  <a:gd name="connsiteY31" fmla="*/ 16092 h 194201"/>
                  <a:gd name="connsiteX32" fmla="*/ 128553 w 273746"/>
                  <a:gd name="connsiteY32" fmla="*/ 14080 h 194201"/>
                  <a:gd name="connsiteX33" fmla="*/ 129467 w 273746"/>
                  <a:gd name="connsiteY33" fmla="*/ 12069 h 194201"/>
                  <a:gd name="connsiteX34" fmla="*/ 136050 w 273746"/>
                  <a:gd name="connsiteY34" fmla="*/ 11338 h 194201"/>
                  <a:gd name="connsiteX35" fmla="*/ 133490 w 273746"/>
                  <a:gd name="connsiteY35" fmla="*/ 9143 h 194201"/>
                  <a:gd name="connsiteX36" fmla="*/ 134405 w 273746"/>
                  <a:gd name="connsiteY36" fmla="*/ 7863 h 194201"/>
                  <a:gd name="connsiteX37" fmla="*/ 135319 w 273746"/>
                  <a:gd name="connsiteY37" fmla="*/ 3657 h 194201"/>
                  <a:gd name="connsiteX38" fmla="*/ 137696 w 273746"/>
                  <a:gd name="connsiteY38" fmla="*/ 2926 h 194201"/>
                  <a:gd name="connsiteX39" fmla="*/ 140073 w 273746"/>
                  <a:gd name="connsiteY39" fmla="*/ 731 h 194201"/>
                  <a:gd name="connsiteX40" fmla="*/ 142999 w 273746"/>
                  <a:gd name="connsiteY40" fmla="*/ 0 h 194201"/>
                  <a:gd name="connsiteX41" fmla="*/ 149582 w 273746"/>
                  <a:gd name="connsiteY41" fmla="*/ 2560 h 194201"/>
                  <a:gd name="connsiteX42" fmla="*/ 150131 w 273746"/>
                  <a:gd name="connsiteY42" fmla="*/ 6034 h 194201"/>
                  <a:gd name="connsiteX43" fmla="*/ 150131 w 273746"/>
                  <a:gd name="connsiteY43" fmla="*/ 11338 h 194201"/>
                  <a:gd name="connsiteX44" fmla="*/ 152508 w 273746"/>
                  <a:gd name="connsiteY44" fmla="*/ 11155 h 194201"/>
                  <a:gd name="connsiteX45" fmla="*/ 157080 w 273746"/>
                  <a:gd name="connsiteY45" fmla="*/ 12252 h 194201"/>
                  <a:gd name="connsiteX46" fmla="*/ 157263 w 273746"/>
                  <a:gd name="connsiteY46" fmla="*/ 10789 h 194201"/>
                  <a:gd name="connsiteX47" fmla="*/ 156166 w 273746"/>
                  <a:gd name="connsiteY47" fmla="*/ 9143 h 194201"/>
                  <a:gd name="connsiteX48" fmla="*/ 162383 w 273746"/>
                  <a:gd name="connsiteY48" fmla="*/ 7863 h 194201"/>
                  <a:gd name="connsiteX49" fmla="*/ 178109 w 273746"/>
                  <a:gd name="connsiteY49" fmla="*/ 14812 h 194201"/>
                  <a:gd name="connsiteX50" fmla="*/ 183961 w 273746"/>
                  <a:gd name="connsiteY50" fmla="*/ 18835 h 194201"/>
                  <a:gd name="connsiteX51" fmla="*/ 182497 w 273746"/>
                  <a:gd name="connsiteY51" fmla="*/ 22309 h 194201"/>
                  <a:gd name="connsiteX52" fmla="*/ 180669 w 273746"/>
                  <a:gd name="connsiteY52" fmla="*/ 23224 h 194201"/>
                  <a:gd name="connsiteX53" fmla="*/ 178475 w 273746"/>
                  <a:gd name="connsiteY53" fmla="*/ 29075 h 194201"/>
                  <a:gd name="connsiteX54" fmla="*/ 175366 w 273746"/>
                  <a:gd name="connsiteY54" fmla="*/ 30355 h 194201"/>
                  <a:gd name="connsiteX55" fmla="*/ 174269 w 273746"/>
                  <a:gd name="connsiteY55" fmla="*/ 32001 h 194201"/>
                  <a:gd name="connsiteX56" fmla="*/ 175549 w 273746"/>
                  <a:gd name="connsiteY56" fmla="*/ 31453 h 194201"/>
                  <a:gd name="connsiteX57" fmla="*/ 177195 w 273746"/>
                  <a:gd name="connsiteY57" fmla="*/ 32550 h 194201"/>
                  <a:gd name="connsiteX58" fmla="*/ 179023 w 273746"/>
                  <a:gd name="connsiteY58" fmla="*/ 35658 h 194201"/>
                  <a:gd name="connsiteX59" fmla="*/ 177195 w 273746"/>
                  <a:gd name="connsiteY59" fmla="*/ 38767 h 194201"/>
                  <a:gd name="connsiteX60" fmla="*/ 175000 w 273746"/>
                  <a:gd name="connsiteY60" fmla="*/ 40230 h 194201"/>
                  <a:gd name="connsiteX61" fmla="*/ 175366 w 273746"/>
                  <a:gd name="connsiteY61" fmla="*/ 42059 h 194201"/>
                  <a:gd name="connsiteX62" fmla="*/ 181218 w 273746"/>
                  <a:gd name="connsiteY62" fmla="*/ 37487 h 194201"/>
                  <a:gd name="connsiteX63" fmla="*/ 187252 w 273746"/>
                  <a:gd name="connsiteY63" fmla="*/ 34927 h 194201"/>
                  <a:gd name="connsiteX64" fmla="*/ 185423 w 273746"/>
                  <a:gd name="connsiteY64" fmla="*/ 32915 h 194201"/>
                  <a:gd name="connsiteX65" fmla="*/ 185789 w 273746"/>
                  <a:gd name="connsiteY65" fmla="*/ 30721 h 194201"/>
                  <a:gd name="connsiteX66" fmla="*/ 189081 w 273746"/>
                  <a:gd name="connsiteY66" fmla="*/ 27247 h 194201"/>
                  <a:gd name="connsiteX67" fmla="*/ 191275 w 273746"/>
                  <a:gd name="connsiteY67" fmla="*/ 26515 h 194201"/>
                  <a:gd name="connsiteX68" fmla="*/ 193287 w 273746"/>
                  <a:gd name="connsiteY68" fmla="*/ 28161 h 194201"/>
                  <a:gd name="connsiteX69" fmla="*/ 197675 w 273746"/>
                  <a:gd name="connsiteY69" fmla="*/ 28344 h 194201"/>
                  <a:gd name="connsiteX70" fmla="*/ 201333 w 273746"/>
                  <a:gd name="connsiteY70" fmla="*/ 31635 h 194201"/>
                  <a:gd name="connsiteX71" fmla="*/ 203710 w 273746"/>
                  <a:gd name="connsiteY71" fmla="*/ 35841 h 194201"/>
                  <a:gd name="connsiteX72" fmla="*/ 207550 w 273746"/>
                  <a:gd name="connsiteY72" fmla="*/ 39681 h 194201"/>
                  <a:gd name="connsiteX73" fmla="*/ 207184 w 273746"/>
                  <a:gd name="connsiteY73" fmla="*/ 41876 h 194201"/>
                  <a:gd name="connsiteX74" fmla="*/ 206087 w 273746"/>
                  <a:gd name="connsiteY74" fmla="*/ 42973 h 194201"/>
                  <a:gd name="connsiteX75" fmla="*/ 206087 w 273746"/>
                  <a:gd name="connsiteY75" fmla="*/ 44436 h 194201"/>
                  <a:gd name="connsiteX76" fmla="*/ 204441 w 273746"/>
                  <a:gd name="connsiteY76" fmla="*/ 46996 h 194201"/>
                  <a:gd name="connsiteX77" fmla="*/ 205538 w 273746"/>
                  <a:gd name="connsiteY77" fmla="*/ 51202 h 194201"/>
                  <a:gd name="connsiteX78" fmla="*/ 221082 w 273746"/>
                  <a:gd name="connsiteY78" fmla="*/ 51750 h 194201"/>
                  <a:gd name="connsiteX79" fmla="*/ 224373 w 273746"/>
                  <a:gd name="connsiteY79" fmla="*/ 53579 h 194201"/>
                  <a:gd name="connsiteX80" fmla="*/ 227665 w 273746"/>
                  <a:gd name="connsiteY80" fmla="*/ 54128 h 194201"/>
                  <a:gd name="connsiteX81" fmla="*/ 229493 w 273746"/>
                  <a:gd name="connsiteY81" fmla="*/ 57053 h 194201"/>
                  <a:gd name="connsiteX82" fmla="*/ 232968 w 273746"/>
                  <a:gd name="connsiteY82" fmla="*/ 61442 h 194201"/>
                  <a:gd name="connsiteX83" fmla="*/ 242843 w 273746"/>
                  <a:gd name="connsiteY83" fmla="*/ 63271 h 194201"/>
                  <a:gd name="connsiteX84" fmla="*/ 245951 w 273746"/>
                  <a:gd name="connsiteY84" fmla="*/ 65831 h 194201"/>
                  <a:gd name="connsiteX85" fmla="*/ 264237 w 273746"/>
                  <a:gd name="connsiteY85" fmla="*/ 68574 h 194201"/>
                  <a:gd name="connsiteX86" fmla="*/ 271369 w 273746"/>
                  <a:gd name="connsiteY86" fmla="*/ 68574 h 194201"/>
                  <a:gd name="connsiteX87" fmla="*/ 273015 w 273746"/>
                  <a:gd name="connsiteY87" fmla="*/ 69305 h 194201"/>
                  <a:gd name="connsiteX88" fmla="*/ 272832 w 273746"/>
                  <a:gd name="connsiteY88" fmla="*/ 71134 h 194201"/>
                  <a:gd name="connsiteX89" fmla="*/ 273747 w 273746"/>
                  <a:gd name="connsiteY89" fmla="*/ 74608 h 194201"/>
                  <a:gd name="connsiteX90" fmla="*/ 271186 w 273746"/>
                  <a:gd name="connsiteY90" fmla="*/ 78814 h 194201"/>
                  <a:gd name="connsiteX91" fmla="*/ 269541 w 273746"/>
                  <a:gd name="connsiteY91" fmla="*/ 79911 h 194201"/>
                  <a:gd name="connsiteX92" fmla="*/ 264237 w 273746"/>
                  <a:gd name="connsiteY92" fmla="*/ 80277 h 194201"/>
                  <a:gd name="connsiteX93" fmla="*/ 255826 w 273746"/>
                  <a:gd name="connsiteY93" fmla="*/ 78814 h 194201"/>
                  <a:gd name="connsiteX94" fmla="*/ 248511 w 273746"/>
                  <a:gd name="connsiteY94" fmla="*/ 81374 h 194201"/>
                  <a:gd name="connsiteX95" fmla="*/ 241197 w 273746"/>
                  <a:gd name="connsiteY95" fmla="*/ 81374 h 194201"/>
                  <a:gd name="connsiteX96" fmla="*/ 235345 w 273746"/>
                  <a:gd name="connsiteY96" fmla="*/ 85032 h 194201"/>
                  <a:gd name="connsiteX97" fmla="*/ 230774 w 273746"/>
                  <a:gd name="connsiteY97" fmla="*/ 84483 h 194201"/>
                  <a:gd name="connsiteX98" fmla="*/ 224739 w 273746"/>
                  <a:gd name="connsiteY98" fmla="*/ 85214 h 194201"/>
                  <a:gd name="connsiteX99" fmla="*/ 226568 w 273746"/>
                  <a:gd name="connsiteY99" fmla="*/ 86860 h 194201"/>
                  <a:gd name="connsiteX100" fmla="*/ 224922 w 273746"/>
                  <a:gd name="connsiteY100" fmla="*/ 91066 h 194201"/>
                  <a:gd name="connsiteX101" fmla="*/ 220716 w 273746"/>
                  <a:gd name="connsiteY101" fmla="*/ 91066 h 194201"/>
                  <a:gd name="connsiteX102" fmla="*/ 219070 w 273746"/>
                  <a:gd name="connsiteY102" fmla="*/ 92712 h 194201"/>
                  <a:gd name="connsiteX103" fmla="*/ 211939 w 273746"/>
                  <a:gd name="connsiteY103" fmla="*/ 93443 h 194201"/>
                  <a:gd name="connsiteX104" fmla="*/ 213219 w 273746"/>
                  <a:gd name="connsiteY104" fmla="*/ 95820 h 194201"/>
                  <a:gd name="connsiteX105" fmla="*/ 213219 w 273746"/>
                  <a:gd name="connsiteY105" fmla="*/ 98746 h 194201"/>
                  <a:gd name="connsiteX106" fmla="*/ 212487 w 273746"/>
                  <a:gd name="connsiteY106" fmla="*/ 101306 h 194201"/>
                  <a:gd name="connsiteX107" fmla="*/ 213401 w 273746"/>
                  <a:gd name="connsiteY107" fmla="*/ 102586 h 194201"/>
                  <a:gd name="connsiteX108" fmla="*/ 211756 w 273746"/>
                  <a:gd name="connsiteY108" fmla="*/ 102952 h 194201"/>
                  <a:gd name="connsiteX109" fmla="*/ 212853 w 273746"/>
                  <a:gd name="connsiteY109" fmla="*/ 104964 h 194201"/>
                  <a:gd name="connsiteX110" fmla="*/ 210842 w 273746"/>
                  <a:gd name="connsiteY110" fmla="*/ 106792 h 194201"/>
                  <a:gd name="connsiteX111" fmla="*/ 210842 w 273746"/>
                  <a:gd name="connsiteY111" fmla="*/ 111181 h 194201"/>
                  <a:gd name="connsiteX112" fmla="*/ 211390 w 273746"/>
                  <a:gd name="connsiteY112" fmla="*/ 113558 h 194201"/>
                  <a:gd name="connsiteX113" fmla="*/ 210842 w 273746"/>
                  <a:gd name="connsiteY113" fmla="*/ 116118 h 194201"/>
                  <a:gd name="connsiteX114" fmla="*/ 209196 w 273746"/>
                  <a:gd name="connsiteY114" fmla="*/ 116484 h 194201"/>
                  <a:gd name="connsiteX115" fmla="*/ 203710 w 273746"/>
                  <a:gd name="connsiteY115" fmla="*/ 115021 h 194201"/>
                  <a:gd name="connsiteX116" fmla="*/ 196944 w 273746"/>
                  <a:gd name="connsiteY116" fmla="*/ 116301 h 194201"/>
                  <a:gd name="connsiteX117" fmla="*/ 196944 w 273746"/>
                  <a:gd name="connsiteY117" fmla="*/ 117764 h 194201"/>
                  <a:gd name="connsiteX118" fmla="*/ 197675 w 273746"/>
                  <a:gd name="connsiteY118" fmla="*/ 118861 h 194201"/>
                  <a:gd name="connsiteX119" fmla="*/ 197127 w 273746"/>
                  <a:gd name="connsiteY119" fmla="*/ 122884 h 194201"/>
                  <a:gd name="connsiteX120" fmla="*/ 197675 w 273746"/>
                  <a:gd name="connsiteY120" fmla="*/ 125627 h 194201"/>
                  <a:gd name="connsiteX121" fmla="*/ 198589 w 273746"/>
                  <a:gd name="connsiteY121" fmla="*/ 126907 h 194201"/>
                  <a:gd name="connsiteX122" fmla="*/ 196578 w 273746"/>
                  <a:gd name="connsiteY122" fmla="*/ 131113 h 194201"/>
                  <a:gd name="connsiteX123" fmla="*/ 196030 w 273746"/>
                  <a:gd name="connsiteY123" fmla="*/ 134405 h 194201"/>
                  <a:gd name="connsiteX124" fmla="*/ 197127 w 273746"/>
                  <a:gd name="connsiteY124" fmla="*/ 134222 h 194201"/>
                  <a:gd name="connsiteX125" fmla="*/ 196944 w 273746"/>
                  <a:gd name="connsiteY125" fmla="*/ 136050 h 194201"/>
                  <a:gd name="connsiteX126" fmla="*/ 196030 w 273746"/>
                  <a:gd name="connsiteY126" fmla="*/ 138428 h 194201"/>
                  <a:gd name="connsiteX127" fmla="*/ 194749 w 273746"/>
                  <a:gd name="connsiteY127" fmla="*/ 139891 h 194201"/>
                  <a:gd name="connsiteX128" fmla="*/ 194749 w 273746"/>
                  <a:gd name="connsiteY128" fmla="*/ 142085 h 194201"/>
                  <a:gd name="connsiteX129" fmla="*/ 193287 w 273746"/>
                  <a:gd name="connsiteY129" fmla="*/ 143365 h 194201"/>
                  <a:gd name="connsiteX130" fmla="*/ 193287 w 273746"/>
                  <a:gd name="connsiteY130" fmla="*/ 145194 h 194201"/>
                  <a:gd name="connsiteX131" fmla="*/ 191458 w 273746"/>
                  <a:gd name="connsiteY131" fmla="*/ 145742 h 194201"/>
                  <a:gd name="connsiteX132" fmla="*/ 187984 w 273746"/>
                  <a:gd name="connsiteY132" fmla="*/ 144645 h 194201"/>
                  <a:gd name="connsiteX133" fmla="*/ 175549 w 273746"/>
                  <a:gd name="connsiteY133" fmla="*/ 147022 h 194201"/>
                  <a:gd name="connsiteX134" fmla="*/ 176098 w 273746"/>
                  <a:gd name="connsiteY134" fmla="*/ 149034 h 194201"/>
                  <a:gd name="connsiteX135" fmla="*/ 179572 w 273746"/>
                  <a:gd name="connsiteY135" fmla="*/ 148485 h 194201"/>
                  <a:gd name="connsiteX136" fmla="*/ 181400 w 273746"/>
                  <a:gd name="connsiteY136" fmla="*/ 151045 h 194201"/>
                  <a:gd name="connsiteX137" fmla="*/ 176646 w 273746"/>
                  <a:gd name="connsiteY137" fmla="*/ 151411 h 194201"/>
                  <a:gd name="connsiteX138" fmla="*/ 171160 w 273746"/>
                  <a:gd name="connsiteY138" fmla="*/ 155800 h 194201"/>
                  <a:gd name="connsiteX139" fmla="*/ 170246 w 273746"/>
                  <a:gd name="connsiteY139" fmla="*/ 157811 h 194201"/>
                  <a:gd name="connsiteX140" fmla="*/ 170246 w 273746"/>
                  <a:gd name="connsiteY140" fmla="*/ 162383 h 194201"/>
                  <a:gd name="connsiteX141" fmla="*/ 171160 w 273746"/>
                  <a:gd name="connsiteY141" fmla="*/ 164394 h 194201"/>
                  <a:gd name="connsiteX142" fmla="*/ 168600 w 273746"/>
                  <a:gd name="connsiteY142" fmla="*/ 168783 h 194201"/>
                  <a:gd name="connsiteX143" fmla="*/ 170611 w 273746"/>
                  <a:gd name="connsiteY143" fmla="*/ 170794 h 194201"/>
                  <a:gd name="connsiteX144" fmla="*/ 168966 w 273746"/>
                  <a:gd name="connsiteY144" fmla="*/ 172440 h 194201"/>
                  <a:gd name="connsiteX145" fmla="*/ 170246 w 273746"/>
                  <a:gd name="connsiteY145" fmla="*/ 172806 h 194201"/>
                  <a:gd name="connsiteX146" fmla="*/ 168052 w 273746"/>
                  <a:gd name="connsiteY146" fmla="*/ 176097 h 194201"/>
                  <a:gd name="connsiteX147" fmla="*/ 162931 w 273746"/>
                  <a:gd name="connsiteY147" fmla="*/ 178475 h 194201"/>
                  <a:gd name="connsiteX148" fmla="*/ 161834 w 273746"/>
                  <a:gd name="connsiteY148" fmla="*/ 180121 h 194201"/>
                  <a:gd name="connsiteX149" fmla="*/ 162748 w 273746"/>
                  <a:gd name="connsiteY149" fmla="*/ 181035 h 194201"/>
                  <a:gd name="connsiteX150" fmla="*/ 161286 w 273746"/>
                  <a:gd name="connsiteY150" fmla="*/ 183595 h 194201"/>
                  <a:gd name="connsiteX151" fmla="*/ 163297 w 273746"/>
                  <a:gd name="connsiteY151" fmla="*/ 185972 h 194201"/>
                  <a:gd name="connsiteX152" fmla="*/ 163846 w 273746"/>
                  <a:gd name="connsiteY152" fmla="*/ 187801 h 194201"/>
                  <a:gd name="connsiteX153" fmla="*/ 162383 w 273746"/>
                  <a:gd name="connsiteY153" fmla="*/ 188349 h 194201"/>
                  <a:gd name="connsiteX154" fmla="*/ 161834 w 273746"/>
                  <a:gd name="connsiteY154" fmla="*/ 191641 h 194201"/>
                  <a:gd name="connsiteX155" fmla="*/ 156714 w 273746"/>
                  <a:gd name="connsiteY155" fmla="*/ 194018 h 194201"/>
                  <a:gd name="connsiteX156" fmla="*/ 152508 w 273746"/>
                  <a:gd name="connsiteY156" fmla="*/ 194201 h 194201"/>
                  <a:gd name="connsiteX157" fmla="*/ 149582 w 273746"/>
                  <a:gd name="connsiteY157" fmla="*/ 192555 h 194201"/>
                  <a:gd name="connsiteX158" fmla="*/ 149582 w 273746"/>
                  <a:gd name="connsiteY158" fmla="*/ 191092 h 194201"/>
                  <a:gd name="connsiteX159" fmla="*/ 146108 w 273746"/>
                  <a:gd name="connsiteY159" fmla="*/ 193835 h 194201"/>
                  <a:gd name="connsiteX160" fmla="*/ 143913 w 273746"/>
                  <a:gd name="connsiteY160" fmla="*/ 194018 h 194201"/>
                  <a:gd name="connsiteX161" fmla="*/ 143913 w 273746"/>
                  <a:gd name="connsiteY161" fmla="*/ 188715 h 194201"/>
                  <a:gd name="connsiteX162" fmla="*/ 142999 w 273746"/>
                  <a:gd name="connsiteY162" fmla="*/ 187069 h 194201"/>
                  <a:gd name="connsiteX163" fmla="*/ 125262 w 273746"/>
                  <a:gd name="connsiteY163" fmla="*/ 179023 h 194201"/>
                  <a:gd name="connsiteX164" fmla="*/ 125262 w 273746"/>
                  <a:gd name="connsiteY164" fmla="*/ 176829 h 194201"/>
                  <a:gd name="connsiteX165" fmla="*/ 133308 w 273746"/>
                  <a:gd name="connsiteY165" fmla="*/ 174817 h 194201"/>
                  <a:gd name="connsiteX166" fmla="*/ 140073 w 273746"/>
                  <a:gd name="connsiteY166" fmla="*/ 174635 h 194201"/>
                  <a:gd name="connsiteX167" fmla="*/ 140805 w 273746"/>
                  <a:gd name="connsiteY167" fmla="*/ 176463 h 194201"/>
                  <a:gd name="connsiteX168" fmla="*/ 144828 w 273746"/>
                  <a:gd name="connsiteY168" fmla="*/ 173172 h 194201"/>
                  <a:gd name="connsiteX169" fmla="*/ 144828 w 273746"/>
                  <a:gd name="connsiteY169" fmla="*/ 171526 h 194201"/>
                  <a:gd name="connsiteX170" fmla="*/ 141902 w 273746"/>
                  <a:gd name="connsiteY170" fmla="*/ 171892 h 194201"/>
                  <a:gd name="connsiteX171" fmla="*/ 138976 w 273746"/>
                  <a:gd name="connsiteY171" fmla="*/ 170063 h 194201"/>
                  <a:gd name="connsiteX172" fmla="*/ 132942 w 273746"/>
                  <a:gd name="connsiteY172" fmla="*/ 170246 h 194201"/>
                  <a:gd name="connsiteX173" fmla="*/ 131113 w 273746"/>
                  <a:gd name="connsiteY173" fmla="*/ 171343 h 194201"/>
                  <a:gd name="connsiteX174" fmla="*/ 128553 w 273746"/>
                  <a:gd name="connsiteY174" fmla="*/ 170612 h 194201"/>
                  <a:gd name="connsiteX175" fmla="*/ 125444 w 273746"/>
                  <a:gd name="connsiteY175" fmla="*/ 171526 h 194201"/>
                  <a:gd name="connsiteX176" fmla="*/ 117581 w 273746"/>
                  <a:gd name="connsiteY176" fmla="*/ 171160 h 194201"/>
                  <a:gd name="connsiteX177" fmla="*/ 115021 w 273746"/>
                  <a:gd name="connsiteY177" fmla="*/ 170246 h 194201"/>
                  <a:gd name="connsiteX178" fmla="*/ 115021 w 273746"/>
                  <a:gd name="connsiteY178" fmla="*/ 167503 h 194201"/>
                  <a:gd name="connsiteX179" fmla="*/ 111364 w 273746"/>
                  <a:gd name="connsiteY179" fmla="*/ 165309 h 194201"/>
                  <a:gd name="connsiteX180" fmla="*/ 109170 w 273746"/>
                  <a:gd name="connsiteY180" fmla="*/ 165491 h 194201"/>
                  <a:gd name="connsiteX181" fmla="*/ 95272 w 273746"/>
                  <a:gd name="connsiteY181" fmla="*/ 162383 h 194201"/>
                  <a:gd name="connsiteX182" fmla="*/ 92346 w 273746"/>
                  <a:gd name="connsiteY182" fmla="*/ 158360 h 194201"/>
                  <a:gd name="connsiteX183" fmla="*/ 90517 w 273746"/>
                  <a:gd name="connsiteY183" fmla="*/ 157811 h 194201"/>
                  <a:gd name="connsiteX184" fmla="*/ 88140 w 273746"/>
                  <a:gd name="connsiteY184" fmla="*/ 153788 h 194201"/>
                  <a:gd name="connsiteX185" fmla="*/ 85214 w 273746"/>
                  <a:gd name="connsiteY185" fmla="*/ 150497 h 194201"/>
                  <a:gd name="connsiteX186" fmla="*/ 87043 w 273746"/>
                  <a:gd name="connsiteY186" fmla="*/ 147388 h 194201"/>
                  <a:gd name="connsiteX187" fmla="*/ 84848 w 273746"/>
                  <a:gd name="connsiteY187" fmla="*/ 143914 h 194201"/>
                  <a:gd name="connsiteX188" fmla="*/ 91432 w 273746"/>
                  <a:gd name="connsiteY188" fmla="*/ 140439 h 194201"/>
                  <a:gd name="connsiteX189" fmla="*/ 98015 w 273746"/>
                  <a:gd name="connsiteY189" fmla="*/ 141171 h 194201"/>
                  <a:gd name="connsiteX190" fmla="*/ 99478 w 273746"/>
                  <a:gd name="connsiteY190" fmla="*/ 145925 h 194201"/>
                  <a:gd name="connsiteX191" fmla="*/ 102952 w 273746"/>
                  <a:gd name="connsiteY191" fmla="*/ 145559 h 194201"/>
                  <a:gd name="connsiteX192" fmla="*/ 104232 w 273746"/>
                  <a:gd name="connsiteY192" fmla="*/ 144096 h 194201"/>
                  <a:gd name="connsiteX193" fmla="*/ 104415 w 273746"/>
                  <a:gd name="connsiteY193" fmla="*/ 142451 h 194201"/>
                  <a:gd name="connsiteX194" fmla="*/ 109170 w 273746"/>
                  <a:gd name="connsiteY194" fmla="*/ 142268 h 194201"/>
                  <a:gd name="connsiteX195" fmla="*/ 113924 w 273746"/>
                  <a:gd name="connsiteY195" fmla="*/ 143548 h 194201"/>
                  <a:gd name="connsiteX196" fmla="*/ 119593 w 273746"/>
                  <a:gd name="connsiteY196" fmla="*/ 142633 h 194201"/>
                  <a:gd name="connsiteX197" fmla="*/ 120507 w 273746"/>
                  <a:gd name="connsiteY197" fmla="*/ 143548 h 194201"/>
                  <a:gd name="connsiteX198" fmla="*/ 134770 w 273746"/>
                  <a:gd name="connsiteY198" fmla="*/ 145194 h 194201"/>
                  <a:gd name="connsiteX199" fmla="*/ 135319 w 273746"/>
                  <a:gd name="connsiteY199" fmla="*/ 143731 h 194201"/>
                  <a:gd name="connsiteX200" fmla="*/ 132393 w 273746"/>
                  <a:gd name="connsiteY200" fmla="*/ 141171 h 194201"/>
                  <a:gd name="connsiteX201" fmla="*/ 111181 w 273746"/>
                  <a:gd name="connsiteY201" fmla="*/ 138976 h 194201"/>
                  <a:gd name="connsiteX202" fmla="*/ 107158 w 273746"/>
                  <a:gd name="connsiteY202" fmla="*/ 137330 h 194201"/>
                  <a:gd name="connsiteX203" fmla="*/ 106061 w 273746"/>
                  <a:gd name="connsiteY203" fmla="*/ 135685 h 194201"/>
                  <a:gd name="connsiteX204" fmla="*/ 110084 w 273746"/>
                  <a:gd name="connsiteY204" fmla="*/ 135685 h 194201"/>
                  <a:gd name="connsiteX205" fmla="*/ 125262 w 273746"/>
                  <a:gd name="connsiteY205" fmla="*/ 132027 h 194201"/>
                  <a:gd name="connsiteX206" fmla="*/ 130199 w 273746"/>
                  <a:gd name="connsiteY206" fmla="*/ 131479 h 194201"/>
                  <a:gd name="connsiteX207" fmla="*/ 132759 w 273746"/>
                  <a:gd name="connsiteY207" fmla="*/ 132393 h 194201"/>
                  <a:gd name="connsiteX208" fmla="*/ 137148 w 273746"/>
                  <a:gd name="connsiteY208" fmla="*/ 131296 h 194201"/>
                  <a:gd name="connsiteX209" fmla="*/ 137513 w 273746"/>
                  <a:gd name="connsiteY209" fmla="*/ 129833 h 194201"/>
                  <a:gd name="connsiteX210" fmla="*/ 142816 w 273746"/>
                  <a:gd name="connsiteY210" fmla="*/ 129833 h 194201"/>
                  <a:gd name="connsiteX211" fmla="*/ 143913 w 273746"/>
                  <a:gd name="connsiteY211" fmla="*/ 127456 h 194201"/>
                  <a:gd name="connsiteX212" fmla="*/ 146474 w 273746"/>
                  <a:gd name="connsiteY212" fmla="*/ 129284 h 194201"/>
                  <a:gd name="connsiteX213" fmla="*/ 149582 w 273746"/>
                  <a:gd name="connsiteY213" fmla="*/ 128187 h 194201"/>
                  <a:gd name="connsiteX214" fmla="*/ 156531 w 273746"/>
                  <a:gd name="connsiteY214" fmla="*/ 129102 h 194201"/>
                  <a:gd name="connsiteX215" fmla="*/ 159091 w 273746"/>
                  <a:gd name="connsiteY215" fmla="*/ 128370 h 194201"/>
                  <a:gd name="connsiteX216" fmla="*/ 157628 w 273746"/>
                  <a:gd name="connsiteY216" fmla="*/ 125261 h 194201"/>
                  <a:gd name="connsiteX217" fmla="*/ 155434 w 273746"/>
                  <a:gd name="connsiteY217" fmla="*/ 123616 h 194201"/>
                  <a:gd name="connsiteX218" fmla="*/ 157628 w 273746"/>
                  <a:gd name="connsiteY218" fmla="*/ 123981 h 194201"/>
                  <a:gd name="connsiteX219" fmla="*/ 157080 w 273746"/>
                  <a:gd name="connsiteY219" fmla="*/ 121970 h 194201"/>
                  <a:gd name="connsiteX220" fmla="*/ 152325 w 273746"/>
                  <a:gd name="connsiteY220" fmla="*/ 122519 h 194201"/>
                  <a:gd name="connsiteX221" fmla="*/ 151411 w 273746"/>
                  <a:gd name="connsiteY221" fmla="*/ 124896 h 194201"/>
                  <a:gd name="connsiteX222" fmla="*/ 145559 w 273746"/>
                  <a:gd name="connsiteY222" fmla="*/ 126359 h 194201"/>
                  <a:gd name="connsiteX223" fmla="*/ 141902 w 273746"/>
                  <a:gd name="connsiteY223" fmla="*/ 125810 h 194201"/>
                  <a:gd name="connsiteX224" fmla="*/ 130199 w 273746"/>
                  <a:gd name="connsiteY224" fmla="*/ 127456 h 194201"/>
                  <a:gd name="connsiteX225" fmla="*/ 128004 w 273746"/>
                  <a:gd name="connsiteY225" fmla="*/ 126176 h 194201"/>
                  <a:gd name="connsiteX226" fmla="*/ 123798 w 273746"/>
                  <a:gd name="connsiteY226" fmla="*/ 125993 h 194201"/>
                  <a:gd name="connsiteX227" fmla="*/ 120507 w 273746"/>
                  <a:gd name="connsiteY227" fmla="*/ 126359 h 194201"/>
                  <a:gd name="connsiteX228" fmla="*/ 116118 w 273746"/>
                  <a:gd name="connsiteY228" fmla="*/ 128919 h 194201"/>
                  <a:gd name="connsiteX229" fmla="*/ 108986 w 273746"/>
                  <a:gd name="connsiteY229" fmla="*/ 129833 h 194201"/>
                  <a:gd name="connsiteX230" fmla="*/ 107158 w 273746"/>
                  <a:gd name="connsiteY230" fmla="*/ 129102 h 194201"/>
                  <a:gd name="connsiteX231" fmla="*/ 105878 w 273746"/>
                  <a:gd name="connsiteY231" fmla="*/ 130747 h 194201"/>
                  <a:gd name="connsiteX232" fmla="*/ 102952 w 273746"/>
                  <a:gd name="connsiteY232" fmla="*/ 130930 h 194201"/>
                  <a:gd name="connsiteX233" fmla="*/ 102221 w 273746"/>
                  <a:gd name="connsiteY233" fmla="*/ 129102 h 194201"/>
                  <a:gd name="connsiteX234" fmla="*/ 100026 w 273746"/>
                  <a:gd name="connsiteY234" fmla="*/ 129284 h 194201"/>
                  <a:gd name="connsiteX235" fmla="*/ 100026 w 273746"/>
                  <a:gd name="connsiteY235" fmla="*/ 130747 h 194201"/>
                  <a:gd name="connsiteX236" fmla="*/ 96003 w 273746"/>
                  <a:gd name="connsiteY236" fmla="*/ 131113 h 194201"/>
                  <a:gd name="connsiteX237" fmla="*/ 92894 w 273746"/>
                  <a:gd name="connsiteY237" fmla="*/ 131113 h 194201"/>
                  <a:gd name="connsiteX238" fmla="*/ 90700 w 273746"/>
                  <a:gd name="connsiteY238" fmla="*/ 129833 h 194201"/>
                  <a:gd name="connsiteX239" fmla="*/ 86129 w 273746"/>
                  <a:gd name="connsiteY239" fmla="*/ 132393 h 194201"/>
                  <a:gd name="connsiteX240" fmla="*/ 81740 w 273746"/>
                  <a:gd name="connsiteY240" fmla="*/ 132393 h 194201"/>
                  <a:gd name="connsiteX241" fmla="*/ 78266 w 273746"/>
                  <a:gd name="connsiteY241" fmla="*/ 131479 h 194201"/>
                  <a:gd name="connsiteX242" fmla="*/ 78266 w 273746"/>
                  <a:gd name="connsiteY242" fmla="*/ 130199 h 194201"/>
                  <a:gd name="connsiteX243" fmla="*/ 79546 w 273746"/>
                  <a:gd name="connsiteY243" fmla="*/ 128736 h 194201"/>
                  <a:gd name="connsiteX244" fmla="*/ 76071 w 273746"/>
                  <a:gd name="connsiteY244" fmla="*/ 123067 h 194201"/>
                  <a:gd name="connsiteX245" fmla="*/ 75523 w 273746"/>
                  <a:gd name="connsiteY245" fmla="*/ 116118 h 194201"/>
                  <a:gd name="connsiteX246" fmla="*/ 77534 w 273746"/>
                  <a:gd name="connsiteY246" fmla="*/ 114838 h 194201"/>
                  <a:gd name="connsiteX247" fmla="*/ 82837 w 273746"/>
                  <a:gd name="connsiteY247" fmla="*/ 113924 h 194201"/>
                  <a:gd name="connsiteX248" fmla="*/ 85214 w 273746"/>
                  <a:gd name="connsiteY248" fmla="*/ 115570 h 194201"/>
                  <a:gd name="connsiteX249" fmla="*/ 86677 w 273746"/>
                  <a:gd name="connsiteY249" fmla="*/ 118313 h 194201"/>
                  <a:gd name="connsiteX250" fmla="*/ 90152 w 273746"/>
                  <a:gd name="connsiteY250" fmla="*/ 119227 h 194201"/>
                  <a:gd name="connsiteX251" fmla="*/ 91432 w 273746"/>
                  <a:gd name="connsiteY251" fmla="*/ 117398 h 194201"/>
                  <a:gd name="connsiteX252" fmla="*/ 89054 w 273746"/>
                  <a:gd name="connsiteY252" fmla="*/ 115204 h 194201"/>
                  <a:gd name="connsiteX253" fmla="*/ 89603 w 273746"/>
                  <a:gd name="connsiteY253" fmla="*/ 113558 h 194201"/>
                  <a:gd name="connsiteX254" fmla="*/ 103866 w 273746"/>
                  <a:gd name="connsiteY254" fmla="*/ 112095 h 194201"/>
                  <a:gd name="connsiteX255" fmla="*/ 106609 w 273746"/>
                  <a:gd name="connsiteY255" fmla="*/ 112827 h 194201"/>
                  <a:gd name="connsiteX256" fmla="*/ 111181 w 273746"/>
                  <a:gd name="connsiteY256" fmla="*/ 112095 h 194201"/>
                  <a:gd name="connsiteX257" fmla="*/ 110815 w 273746"/>
                  <a:gd name="connsiteY257" fmla="*/ 108804 h 194201"/>
                  <a:gd name="connsiteX258" fmla="*/ 112826 w 273746"/>
                  <a:gd name="connsiteY258" fmla="*/ 108621 h 194201"/>
                  <a:gd name="connsiteX259" fmla="*/ 114290 w 273746"/>
                  <a:gd name="connsiteY259" fmla="*/ 106427 h 194201"/>
                  <a:gd name="connsiteX260" fmla="*/ 117216 w 273746"/>
                  <a:gd name="connsiteY260" fmla="*/ 105878 h 194201"/>
                  <a:gd name="connsiteX261" fmla="*/ 119044 w 273746"/>
                  <a:gd name="connsiteY261" fmla="*/ 103866 h 194201"/>
                  <a:gd name="connsiteX262" fmla="*/ 122336 w 273746"/>
                  <a:gd name="connsiteY262" fmla="*/ 103866 h 194201"/>
                  <a:gd name="connsiteX263" fmla="*/ 125993 w 273746"/>
                  <a:gd name="connsiteY263" fmla="*/ 105512 h 194201"/>
                  <a:gd name="connsiteX264" fmla="*/ 127273 w 273746"/>
                  <a:gd name="connsiteY264" fmla="*/ 103866 h 194201"/>
                  <a:gd name="connsiteX265" fmla="*/ 124347 w 273746"/>
                  <a:gd name="connsiteY265" fmla="*/ 100575 h 194201"/>
                  <a:gd name="connsiteX266" fmla="*/ 131661 w 273746"/>
                  <a:gd name="connsiteY266" fmla="*/ 97466 h 194201"/>
                  <a:gd name="connsiteX267" fmla="*/ 141902 w 273746"/>
                  <a:gd name="connsiteY267" fmla="*/ 97100 h 194201"/>
                  <a:gd name="connsiteX268" fmla="*/ 146108 w 273746"/>
                  <a:gd name="connsiteY268" fmla="*/ 98746 h 194201"/>
                  <a:gd name="connsiteX269" fmla="*/ 154885 w 273746"/>
                  <a:gd name="connsiteY269" fmla="*/ 98746 h 194201"/>
                  <a:gd name="connsiteX270" fmla="*/ 155799 w 273746"/>
                  <a:gd name="connsiteY270" fmla="*/ 97466 h 194201"/>
                  <a:gd name="connsiteX271" fmla="*/ 160554 w 273746"/>
                  <a:gd name="connsiteY271" fmla="*/ 96735 h 194201"/>
                  <a:gd name="connsiteX272" fmla="*/ 162017 w 273746"/>
                  <a:gd name="connsiteY272" fmla="*/ 95455 h 194201"/>
                  <a:gd name="connsiteX273" fmla="*/ 168052 w 273746"/>
                  <a:gd name="connsiteY273" fmla="*/ 95089 h 194201"/>
                  <a:gd name="connsiteX274" fmla="*/ 170063 w 273746"/>
                  <a:gd name="connsiteY274" fmla="*/ 93809 h 194201"/>
                  <a:gd name="connsiteX275" fmla="*/ 168600 w 273746"/>
                  <a:gd name="connsiteY275" fmla="*/ 92529 h 194201"/>
                  <a:gd name="connsiteX276" fmla="*/ 158177 w 273746"/>
                  <a:gd name="connsiteY276" fmla="*/ 95272 h 194201"/>
                  <a:gd name="connsiteX277" fmla="*/ 155251 w 273746"/>
                  <a:gd name="connsiteY277" fmla="*/ 94723 h 194201"/>
                  <a:gd name="connsiteX278" fmla="*/ 150679 w 273746"/>
                  <a:gd name="connsiteY278" fmla="*/ 91066 h 194201"/>
                  <a:gd name="connsiteX279" fmla="*/ 149217 w 273746"/>
                  <a:gd name="connsiteY279" fmla="*/ 93260 h 194201"/>
                  <a:gd name="connsiteX280" fmla="*/ 146108 w 273746"/>
                  <a:gd name="connsiteY280" fmla="*/ 92712 h 194201"/>
                  <a:gd name="connsiteX281" fmla="*/ 145011 w 273746"/>
                  <a:gd name="connsiteY281" fmla="*/ 91066 h 194201"/>
                  <a:gd name="connsiteX282" fmla="*/ 145559 w 273746"/>
                  <a:gd name="connsiteY282" fmla="*/ 89055 h 194201"/>
                  <a:gd name="connsiteX283" fmla="*/ 147205 w 273746"/>
                  <a:gd name="connsiteY283" fmla="*/ 87774 h 194201"/>
                  <a:gd name="connsiteX284" fmla="*/ 148120 w 273746"/>
                  <a:gd name="connsiteY284" fmla="*/ 85580 h 194201"/>
                  <a:gd name="connsiteX285" fmla="*/ 151411 w 273746"/>
                  <a:gd name="connsiteY285" fmla="*/ 84117 h 194201"/>
                  <a:gd name="connsiteX286" fmla="*/ 155434 w 273746"/>
                  <a:gd name="connsiteY286" fmla="*/ 80460 h 194201"/>
                  <a:gd name="connsiteX287" fmla="*/ 152874 w 273746"/>
                  <a:gd name="connsiteY287" fmla="*/ 79911 h 194201"/>
                  <a:gd name="connsiteX288" fmla="*/ 152325 w 273746"/>
                  <a:gd name="connsiteY288" fmla="*/ 76986 h 194201"/>
                  <a:gd name="connsiteX289" fmla="*/ 150862 w 273746"/>
                  <a:gd name="connsiteY289" fmla="*/ 76437 h 194201"/>
                  <a:gd name="connsiteX290" fmla="*/ 149034 w 273746"/>
                  <a:gd name="connsiteY290" fmla="*/ 78266 h 194201"/>
                  <a:gd name="connsiteX291" fmla="*/ 145011 w 273746"/>
                  <a:gd name="connsiteY291" fmla="*/ 79546 h 194201"/>
                  <a:gd name="connsiteX292" fmla="*/ 145559 w 273746"/>
                  <a:gd name="connsiteY292" fmla="*/ 82106 h 194201"/>
                  <a:gd name="connsiteX293" fmla="*/ 145011 w 273746"/>
                  <a:gd name="connsiteY293" fmla="*/ 85214 h 194201"/>
                  <a:gd name="connsiteX294" fmla="*/ 142268 w 273746"/>
                  <a:gd name="connsiteY294" fmla="*/ 87409 h 194201"/>
                  <a:gd name="connsiteX295" fmla="*/ 138062 w 273746"/>
                  <a:gd name="connsiteY295" fmla="*/ 87957 h 194201"/>
                  <a:gd name="connsiteX296" fmla="*/ 137148 w 273746"/>
                  <a:gd name="connsiteY296" fmla="*/ 90335 h 194201"/>
                  <a:gd name="connsiteX297" fmla="*/ 125262 w 273746"/>
                  <a:gd name="connsiteY297" fmla="*/ 92895 h 194201"/>
                  <a:gd name="connsiteX298" fmla="*/ 122518 w 273746"/>
                  <a:gd name="connsiteY298" fmla="*/ 90883 h 194201"/>
                  <a:gd name="connsiteX299" fmla="*/ 119044 w 273746"/>
                  <a:gd name="connsiteY299" fmla="*/ 89603 h 194201"/>
                  <a:gd name="connsiteX300" fmla="*/ 117216 w 273746"/>
                  <a:gd name="connsiteY300" fmla="*/ 84666 h 194201"/>
                  <a:gd name="connsiteX301" fmla="*/ 123798 w 273746"/>
                  <a:gd name="connsiteY301" fmla="*/ 76803 h 194201"/>
                  <a:gd name="connsiteX302" fmla="*/ 123250 w 273746"/>
                  <a:gd name="connsiteY302" fmla="*/ 73511 h 194201"/>
                  <a:gd name="connsiteX303" fmla="*/ 120872 w 273746"/>
                  <a:gd name="connsiteY303" fmla="*/ 70768 h 194201"/>
                  <a:gd name="connsiteX304" fmla="*/ 116484 w 273746"/>
                  <a:gd name="connsiteY304" fmla="*/ 74243 h 194201"/>
                  <a:gd name="connsiteX305" fmla="*/ 115387 w 273746"/>
                  <a:gd name="connsiteY305" fmla="*/ 77900 h 194201"/>
                  <a:gd name="connsiteX306" fmla="*/ 115387 w 273746"/>
                  <a:gd name="connsiteY306" fmla="*/ 80277 h 194201"/>
                  <a:gd name="connsiteX307" fmla="*/ 111364 w 273746"/>
                  <a:gd name="connsiteY307" fmla="*/ 83569 h 194201"/>
                  <a:gd name="connsiteX308" fmla="*/ 108986 w 273746"/>
                  <a:gd name="connsiteY308" fmla="*/ 83569 h 194201"/>
                  <a:gd name="connsiteX309" fmla="*/ 106427 w 273746"/>
                  <a:gd name="connsiteY309" fmla="*/ 81374 h 194201"/>
                  <a:gd name="connsiteX310" fmla="*/ 106975 w 273746"/>
                  <a:gd name="connsiteY310" fmla="*/ 79180 h 194201"/>
                  <a:gd name="connsiteX311" fmla="*/ 106427 w 273746"/>
                  <a:gd name="connsiteY311" fmla="*/ 76803 h 194201"/>
                  <a:gd name="connsiteX312" fmla="*/ 103866 w 273746"/>
                  <a:gd name="connsiteY312" fmla="*/ 76437 h 194201"/>
                  <a:gd name="connsiteX313" fmla="*/ 100575 w 273746"/>
                  <a:gd name="connsiteY313" fmla="*/ 77534 h 194201"/>
                  <a:gd name="connsiteX314" fmla="*/ 99112 w 273746"/>
                  <a:gd name="connsiteY314" fmla="*/ 79546 h 194201"/>
                  <a:gd name="connsiteX315" fmla="*/ 98015 w 273746"/>
                  <a:gd name="connsiteY315" fmla="*/ 83203 h 194201"/>
                  <a:gd name="connsiteX316" fmla="*/ 97466 w 273746"/>
                  <a:gd name="connsiteY316" fmla="*/ 89237 h 194201"/>
                  <a:gd name="connsiteX317" fmla="*/ 95272 w 273746"/>
                  <a:gd name="connsiteY317" fmla="*/ 91797 h 194201"/>
                  <a:gd name="connsiteX318" fmla="*/ 98198 w 273746"/>
                  <a:gd name="connsiteY318" fmla="*/ 92163 h 194201"/>
                  <a:gd name="connsiteX319" fmla="*/ 100758 w 273746"/>
                  <a:gd name="connsiteY319" fmla="*/ 93626 h 194201"/>
                  <a:gd name="connsiteX320" fmla="*/ 102221 w 273746"/>
                  <a:gd name="connsiteY320" fmla="*/ 96003 h 194201"/>
                  <a:gd name="connsiteX321" fmla="*/ 99660 w 273746"/>
                  <a:gd name="connsiteY321" fmla="*/ 97100 h 194201"/>
                  <a:gd name="connsiteX322" fmla="*/ 96003 w 273746"/>
                  <a:gd name="connsiteY322" fmla="*/ 95820 h 194201"/>
                  <a:gd name="connsiteX323" fmla="*/ 91432 w 273746"/>
                  <a:gd name="connsiteY323" fmla="*/ 96369 h 194201"/>
                  <a:gd name="connsiteX324" fmla="*/ 89054 w 273746"/>
                  <a:gd name="connsiteY324" fmla="*/ 99661 h 194201"/>
                  <a:gd name="connsiteX325" fmla="*/ 89237 w 273746"/>
                  <a:gd name="connsiteY325" fmla="*/ 100758 h 194201"/>
                  <a:gd name="connsiteX326" fmla="*/ 88140 w 273746"/>
                  <a:gd name="connsiteY326" fmla="*/ 103866 h 194201"/>
                  <a:gd name="connsiteX327" fmla="*/ 81922 w 273746"/>
                  <a:gd name="connsiteY327" fmla="*/ 103866 h 194201"/>
                  <a:gd name="connsiteX328" fmla="*/ 80277 w 273746"/>
                  <a:gd name="connsiteY328" fmla="*/ 106244 h 194201"/>
                  <a:gd name="connsiteX329" fmla="*/ 73877 w 273746"/>
                  <a:gd name="connsiteY329" fmla="*/ 104964 h 194201"/>
                  <a:gd name="connsiteX330" fmla="*/ 72231 w 273746"/>
                  <a:gd name="connsiteY330" fmla="*/ 106061 h 194201"/>
                  <a:gd name="connsiteX331" fmla="*/ 70585 w 273746"/>
                  <a:gd name="connsiteY331" fmla="*/ 104415 h 194201"/>
                  <a:gd name="connsiteX332" fmla="*/ 68208 w 273746"/>
                  <a:gd name="connsiteY332" fmla="*/ 105878 h 194201"/>
                  <a:gd name="connsiteX333" fmla="*/ 61076 w 273746"/>
                  <a:gd name="connsiteY333" fmla="*/ 104232 h 194201"/>
                  <a:gd name="connsiteX334" fmla="*/ 59979 w 273746"/>
                  <a:gd name="connsiteY334" fmla="*/ 104964 h 194201"/>
                  <a:gd name="connsiteX335" fmla="*/ 57602 w 273746"/>
                  <a:gd name="connsiteY335" fmla="*/ 102221 h 194201"/>
                  <a:gd name="connsiteX336" fmla="*/ 60162 w 273746"/>
                  <a:gd name="connsiteY336" fmla="*/ 100758 h 194201"/>
                  <a:gd name="connsiteX337" fmla="*/ 59065 w 273746"/>
                  <a:gd name="connsiteY337" fmla="*/ 97100 h 194201"/>
                  <a:gd name="connsiteX338" fmla="*/ 55956 w 273746"/>
                  <a:gd name="connsiteY338" fmla="*/ 97832 h 194201"/>
                  <a:gd name="connsiteX339" fmla="*/ 50104 w 273746"/>
                  <a:gd name="connsiteY339" fmla="*/ 96735 h 194201"/>
                  <a:gd name="connsiteX340" fmla="*/ 49007 w 273746"/>
                  <a:gd name="connsiteY340" fmla="*/ 94358 h 194201"/>
                  <a:gd name="connsiteX341" fmla="*/ 44984 w 273746"/>
                  <a:gd name="connsiteY341" fmla="*/ 91797 h 194201"/>
                  <a:gd name="connsiteX342" fmla="*/ 45899 w 273746"/>
                  <a:gd name="connsiteY342" fmla="*/ 90335 h 194201"/>
                  <a:gd name="connsiteX343" fmla="*/ 58516 w 273746"/>
                  <a:gd name="connsiteY343" fmla="*/ 89969 h 194201"/>
                  <a:gd name="connsiteX344" fmla="*/ 63271 w 273746"/>
                  <a:gd name="connsiteY344" fmla="*/ 88689 h 194201"/>
                  <a:gd name="connsiteX345" fmla="*/ 64002 w 273746"/>
                  <a:gd name="connsiteY345" fmla="*/ 85946 h 194201"/>
                  <a:gd name="connsiteX346" fmla="*/ 59065 w 273746"/>
                  <a:gd name="connsiteY346" fmla="*/ 87409 h 194201"/>
                  <a:gd name="connsiteX347" fmla="*/ 51202 w 273746"/>
                  <a:gd name="connsiteY347" fmla="*/ 87226 h 194201"/>
                  <a:gd name="connsiteX348" fmla="*/ 34744 w 273746"/>
                  <a:gd name="connsiteY348" fmla="*/ 83203 h 194201"/>
                  <a:gd name="connsiteX349" fmla="*/ 33830 w 273746"/>
                  <a:gd name="connsiteY349" fmla="*/ 81740 h 194201"/>
                  <a:gd name="connsiteX350" fmla="*/ 30721 w 273746"/>
                  <a:gd name="connsiteY350" fmla="*/ 80460 h 194201"/>
                  <a:gd name="connsiteX351" fmla="*/ 31635 w 273746"/>
                  <a:gd name="connsiteY351" fmla="*/ 78631 h 194201"/>
                  <a:gd name="connsiteX352" fmla="*/ 25235 w 273746"/>
                  <a:gd name="connsiteY352" fmla="*/ 76437 h 194201"/>
                  <a:gd name="connsiteX353" fmla="*/ 27246 w 273746"/>
                  <a:gd name="connsiteY353" fmla="*/ 72414 h 194201"/>
                  <a:gd name="connsiteX354" fmla="*/ 31635 w 273746"/>
                  <a:gd name="connsiteY354" fmla="*/ 72048 h 194201"/>
                  <a:gd name="connsiteX355" fmla="*/ 32915 w 273746"/>
                  <a:gd name="connsiteY355" fmla="*/ 70585 h 194201"/>
                  <a:gd name="connsiteX356" fmla="*/ 28527 w 273746"/>
                  <a:gd name="connsiteY356" fmla="*/ 69854 h 194201"/>
                  <a:gd name="connsiteX357" fmla="*/ 20115 w 273746"/>
                  <a:gd name="connsiteY357" fmla="*/ 65831 h 194201"/>
                  <a:gd name="connsiteX358" fmla="*/ 17189 w 273746"/>
                  <a:gd name="connsiteY358" fmla="*/ 63636 h 194201"/>
                  <a:gd name="connsiteX359" fmla="*/ 22492 w 273746"/>
                  <a:gd name="connsiteY359" fmla="*/ 63454 h 194201"/>
                  <a:gd name="connsiteX360" fmla="*/ 25784 w 273746"/>
                  <a:gd name="connsiteY360" fmla="*/ 65465 h 194201"/>
                  <a:gd name="connsiteX361" fmla="*/ 43339 w 273746"/>
                  <a:gd name="connsiteY361" fmla="*/ 67659 h 194201"/>
                  <a:gd name="connsiteX362" fmla="*/ 44436 w 273746"/>
                  <a:gd name="connsiteY362" fmla="*/ 65465 h 194201"/>
                  <a:gd name="connsiteX363" fmla="*/ 41876 w 273746"/>
                  <a:gd name="connsiteY363" fmla="*/ 62722 h 194201"/>
                  <a:gd name="connsiteX364" fmla="*/ 36938 w 273746"/>
                  <a:gd name="connsiteY364" fmla="*/ 64002 h 194201"/>
                  <a:gd name="connsiteX365" fmla="*/ 32915 w 273746"/>
                  <a:gd name="connsiteY365" fmla="*/ 63088 h 194201"/>
                  <a:gd name="connsiteX366" fmla="*/ 32367 w 273746"/>
                  <a:gd name="connsiteY366" fmla="*/ 60894 h 194201"/>
                  <a:gd name="connsiteX367" fmla="*/ 25235 w 273746"/>
                  <a:gd name="connsiteY367" fmla="*/ 58882 h 194201"/>
                  <a:gd name="connsiteX368" fmla="*/ 26332 w 273746"/>
                  <a:gd name="connsiteY368" fmla="*/ 56505 h 194201"/>
                  <a:gd name="connsiteX369" fmla="*/ 30172 w 273746"/>
                  <a:gd name="connsiteY369" fmla="*/ 55408 h 194201"/>
                  <a:gd name="connsiteX370" fmla="*/ 28710 w 273746"/>
                  <a:gd name="connsiteY370" fmla="*/ 53579 h 194201"/>
                  <a:gd name="connsiteX371" fmla="*/ 30172 w 273746"/>
                  <a:gd name="connsiteY371" fmla="*/ 51385 h 194201"/>
                  <a:gd name="connsiteX372" fmla="*/ 33830 w 273746"/>
                  <a:gd name="connsiteY372" fmla="*/ 49922 h 194201"/>
                  <a:gd name="connsiteX373" fmla="*/ 33281 w 273746"/>
                  <a:gd name="connsiteY373" fmla="*/ 48459 h 194201"/>
                  <a:gd name="connsiteX374" fmla="*/ 34378 w 273746"/>
                  <a:gd name="connsiteY374" fmla="*/ 45533 h 194201"/>
                  <a:gd name="connsiteX375" fmla="*/ 30721 w 273746"/>
                  <a:gd name="connsiteY375" fmla="*/ 46082 h 194201"/>
                  <a:gd name="connsiteX376" fmla="*/ 28161 w 273746"/>
                  <a:gd name="connsiteY376" fmla="*/ 47545 h 194201"/>
                  <a:gd name="connsiteX377" fmla="*/ 27978 w 273746"/>
                  <a:gd name="connsiteY377" fmla="*/ 48642 h 194201"/>
                  <a:gd name="connsiteX378" fmla="*/ 25418 w 273746"/>
                  <a:gd name="connsiteY378" fmla="*/ 46630 h 194201"/>
                  <a:gd name="connsiteX379" fmla="*/ 17555 w 273746"/>
                  <a:gd name="connsiteY379" fmla="*/ 45899 h 194201"/>
                  <a:gd name="connsiteX380" fmla="*/ 24321 w 273746"/>
                  <a:gd name="connsiteY380" fmla="*/ 49739 h 194201"/>
                  <a:gd name="connsiteX381" fmla="*/ 19749 w 273746"/>
                  <a:gd name="connsiteY381" fmla="*/ 54676 h 194201"/>
                  <a:gd name="connsiteX382" fmla="*/ 15360 w 273746"/>
                  <a:gd name="connsiteY382" fmla="*/ 55956 h 194201"/>
                  <a:gd name="connsiteX383" fmla="*/ 12800 w 273746"/>
                  <a:gd name="connsiteY383" fmla="*/ 54859 h 194201"/>
                  <a:gd name="connsiteX384" fmla="*/ 12435 w 273746"/>
                  <a:gd name="connsiteY384" fmla="*/ 51750 h 194201"/>
                  <a:gd name="connsiteX385" fmla="*/ 11337 w 273746"/>
                  <a:gd name="connsiteY385" fmla="*/ 50470 h 194201"/>
                  <a:gd name="connsiteX386" fmla="*/ 11154 w 273746"/>
                  <a:gd name="connsiteY386" fmla="*/ 48093 h 194201"/>
                  <a:gd name="connsiteX387" fmla="*/ 8229 w 273746"/>
                  <a:gd name="connsiteY387" fmla="*/ 44984 h 194201"/>
                  <a:gd name="connsiteX388" fmla="*/ 8229 w 273746"/>
                  <a:gd name="connsiteY388" fmla="*/ 48093 h 194201"/>
                  <a:gd name="connsiteX389" fmla="*/ 7680 w 273746"/>
                  <a:gd name="connsiteY389" fmla="*/ 44436 h 194201"/>
                  <a:gd name="connsiteX390" fmla="*/ 6766 w 273746"/>
                  <a:gd name="connsiteY390" fmla="*/ 42607 h 194201"/>
                  <a:gd name="connsiteX391" fmla="*/ 4023 w 273746"/>
                  <a:gd name="connsiteY391" fmla="*/ 44070 h 194201"/>
                  <a:gd name="connsiteX392" fmla="*/ 3474 w 273746"/>
                  <a:gd name="connsiteY392" fmla="*/ 41327 h 194201"/>
                  <a:gd name="connsiteX393" fmla="*/ 3474 w 273746"/>
                  <a:gd name="connsiteY393" fmla="*/ 36573 h 194201"/>
                  <a:gd name="connsiteX394" fmla="*/ 2743 w 273746"/>
                  <a:gd name="connsiteY394" fmla="*/ 34195 h 194201"/>
                  <a:gd name="connsiteX395" fmla="*/ 549 w 273746"/>
                  <a:gd name="connsiteY395" fmla="*/ 33281 h 194201"/>
                  <a:gd name="connsiteX396" fmla="*/ 0 w 273746"/>
                  <a:gd name="connsiteY396" fmla="*/ 31453 h 194201"/>
                  <a:gd name="connsiteX397" fmla="*/ 3474 w 273746"/>
                  <a:gd name="connsiteY397" fmla="*/ 30904 h 194201"/>
                  <a:gd name="connsiteX398" fmla="*/ 7131 w 273746"/>
                  <a:gd name="connsiteY398" fmla="*/ 32001 h 194201"/>
                  <a:gd name="connsiteX399" fmla="*/ 8595 w 273746"/>
                  <a:gd name="connsiteY399" fmla="*/ 29807 h 194201"/>
                  <a:gd name="connsiteX400" fmla="*/ 3291 w 273746"/>
                  <a:gd name="connsiteY400" fmla="*/ 25601 h 194201"/>
                  <a:gd name="connsiteX401" fmla="*/ 2743 w 273746"/>
                  <a:gd name="connsiteY401" fmla="*/ 23589 h 194201"/>
                  <a:gd name="connsiteX402" fmla="*/ 2926 w 273746"/>
                  <a:gd name="connsiteY402" fmla="*/ 21761 h 194201"/>
                  <a:gd name="connsiteX403" fmla="*/ 6034 w 273746"/>
                  <a:gd name="connsiteY403" fmla="*/ 22126 h 194201"/>
                  <a:gd name="connsiteX404" fmla="*/ 9692 w 273746"/>
                  <a:gd name="connsiteY404" fmla="*/ 25784 h 194201"/>
                  <a:gd name="connsiteX405" fmla="*/ 15360 w 273746"/>
                  <a:gd name="connsiteY405" fmla="*/ 26149 h 194201"/>
                  <a:gd name="connsiteX406" fmla="*/ 16092 w 273746"/>
                  <a:gd name="connsiteY406" fmla="*/ 25052 h 194201"/>
                  <a:gd name="connsiteX407" fmla="*/ 11703 w 273746"/>
                  <a:gd name="connsiteY407" fmla="*/ 20298 h 194201"/>
                  <a:gd name="connsiteX408" fmla="*/ 11886 w 273746"/>
                  <a:gd name="connsiteY408" fmla="*/ 18652 h 194201"/>
                  <a:gd name="connsiteX409" fmla="*/ 13532 w 273746"/>
                  <a:gd name="connsiteY409" fmla="*/ 17921 h 194201"/>
                  <a:gd name="connsiteX410" fmla="*/ 18652 w 273746"/>
                  <a:gd name="connsiteY410" fmla="*/ 19566 h 194201"/>
                  <a:gd name="connsiteX411" fmla="*/ 20846 w 273746"/>
                  <a:gd name="connsiteY411" fmla="*/ 17921 h 194201"/>
                  <a:gd name="connsiteX412" fmla="*/ 20115 w 273746"/>
                  <a:gd name="connsiteY412" fmla="*/ 16092 h 194201"/>
                  <a:gd name="connsiteX413" fmla="*/ 24504 w 273746"/>
                  <a:gd name="connsiteY413" fmla="*/ 14263 h 194201"/>
                  <a:gd name="connsiteX414" fmla="*/ 34012 w 273746"/>
                  <a:gd name="connsiteY414" fmla="*/ 22858 h 194201"/>
                  <a:gd name="connsiteX415" fmla="*/ 35841 w 273746"/>
                  <a:gd name="connsiteY415" fmla="*/ 21578 h 194201"/>
                  <a:gd name="connsiteX416" fmla="*/ 37670 w 273746"/>
                  <a:gd name="connsiteY416" fmla="*/ 23041 h 194201"/>
                  <a:gd name="connsiteX417" fmla="*/ 39132 w 273746"/>
                  <a:gd name="connsiteY417" fmla="*/ 22858 h 194201"/>
                  <a:gd name="connsiteX418" fmla="*/ 37121 w 273746"/>
                  <a:gd name="connsiteY418" fmla="*/ 14080 h 194201"/>
                  <a:gd name="connsiteX419" fmla="*/ 41144 w 273746"/>
                  <a:gd name="connsiteY419" fmla="*/ 13532 h 194201"/>
                  <a:gd name="connsiteX420" fmla="*/ 41876 w 273746"/>
                  <a:gd name="connsiteY420" fmla="*/ 15361 h 194201"/>
                  <a:gd name="connsiteX421" fmla="*/ 41876 w 273746"/>
                  <a:gd name="connsiteY421" fmla="*/ 17372 h 194201"/>
                  <a:gd name="connsiteX422" fmla="*/ 45533 w 273746"/>
                  <a:gd name="connsiteY422" fmla="*/ 18103 h 194201"/>
                  <a:gd name="connsiteX423" fmla="*/ 46081 w 273746"/>
                  <a:gd name="connsiteY423" fmla="*/ 18835 h 194201"/>
                  <a:gd name="connsiteX424" fmla="*/ 56505 w 273746"/>
                  <a:gd name="connsiteY424" fmla="*/ 17555 h 194201"/>
                  <a:gd name="connsiteX425" fmla="*/ 65831 w 273746"/>
                  <a:gd name="connsiteY425" fmla="*/ 14263 h 194201"/>
                  <a:gd name="connsiteX426" fmla="*/ 74243 w 273746"/>
                  <a:gd name="connsiteY426" fmla="*/ 13349 h 194201"/>
                  <a:gd name="connsiteX427" fmla="*/ 78266 w 273746"/>
                  <a:gd name="connsiteY427" fmla="*/ 13532 h 194201"/>
                  <a:gd name="connsiteX428" fmla="*/ 81191 w 273746"/>
                  <a:gd name="connsiteY428" fmla="*/ 17555 h 194201"/>
                  <a:gd name="connsiteX429" fmla="*/ 80825 w 273746"/>
                  <a:gd name="connsiteY429" fmla="*/ 19566 h 194201"/>
                  <a:gd name="connsiteX430" fmla="*/ 78631 w 273746"/>
                  <a:gd name="connsiteY430" fmla="*/ 21578 h 194201"/>
                  <a:gd name="connsiteX431" fmla="*/ 70768 w 273746"/>
                  <a:gd name="connsiteY431" fmla="*/ 23041 h 194201"/>
                  <a:gd name="connsiteX432" fmla="*/ 67659 w 273746"/>
                  <a:gd name="connsiteY432" fmla="*/ 21395 h 194201"/>
                  <a:gd name="connsiteX433" fmla="*/ 66380 w 273746"/>
                  <a:gd name="connsiteY433" fmla="*/ 22492 h 194201"/>
                  <a:gd name="connsiteX434" fmla="*/ 59614 w 273746"/>
                  <a:gd name="connsiteY434" fmla="*/ 22492 h 194201"/>
                  <a:gd name="connsiteX435" fmla="*/ 58150 w 273746"/>
                  <a:gd name="connsiteY435" fmla="*/ 24321 h 194201"/>
                  <a:gd name="connsiteX436" fmla="*/ 52299 w 273746"/>
                  <a:gd name="connsiteY436" fmla="*/ 27430 h 194201"/>
                  <a:gd name="connsiteX437" fmla="*/ 44801 w 273746"/>
                  <a:gd name="connsiteY437" fmla="*/ 28710 h 194201"/>
                  <a:gd name="connsiteX438" fmla="*/ 42973 w 273746"/>
                  <a:gd name="connsiteY438" fmla="*/ 30538 h 194201"/>
                  <a:gd name="connsiteX439" fmla="*/ 49007 w 273746"/>
                  <a:gd name="connsiteY439" fmla="*/ 31453 h 194201"/>
                  <a:gd name="connsiteX440" fmla="*/ 61808 w 273746"/>
                  <a:gd name="connsiteY440" fmla="*/ 28892 h 194201"/>
                  <a:gd name="connsiteX441" fmla="*/ 70585 w 273746"/>
                  <a:gd name="connsiteY441" fmla="*/ 29258 h 194201"/>
                  <a:gd name="connsiteX442" fmla="*/ 68208 w 273746"/>
                  <a:gd name="connsiteY442" fmla="*/ 32001 h 194201"/>
                  <a:gd name="connsiteX443" fmla="*/ 64368 w 273746"/>
                  <a:gd name="connsiteY443" fmla="*/ 33281 h 194201"/>
                  <a:gd name="connsiteX444" fmla="*/ 66013 w 273746"/>
                  <a:gd name="connsiteY444" fmla="*/ 35476 h 194201"/>
                  <a:gd name="connsiteX445" fmla="*/ 65282 w 273746"/>
                  <a:gd name="connsiteY445" fmla="*/ 37853 h 194201"/>
                  <a:gd name="connsiteX446" fmla="*/ 67111 w 273746"/>
                  <a:gd name="connsiteY446" fmla="*/ 39681 h 194201"/>
                  <a:gd name="connsiteX447" fmla="*/ 70036 w 273746"/>
                  <a:gd name="connsiteY447" fmla="*/ 37121 h 194201"/>
                  <a:gd name="connsiteX448" fmla="*/ 70768 w 273746"/>
                  <a:gd name="connsiteY448" fmla="*/ 34927 h 194201"/>
                  <a:gd name="connsiteX449" fmla="*/ 75888 w 273746"/>
                  <a:gd name="connsiteY449" fmla="*/ 38036 h 194201"/>
                  <a:gd name="connsiteX450" fmla="*/ 78083 w 273746"/>
                  <a:gd name="connsiteY450" fmla="*/ 42059 h 194201"/>
                  <a:gd name="connsiteX451" fmla="*/ 81374 w 273746"/>
                  <a:gd name="connsiteY451" fmla="*/ 45350 h 194201"/>
                  <a:gd name="connsiteX452" fmla="*/ 87043 w 273746"/>
                  <a:gd name="connsiteY452" fmla="*/ 49007 h 194201"/>
                  <a:gd name="connsiteX453" fmla="*/ 90517 w 273746"/>
                  <a:gd name="connsiteY453" fmla="*/ 49373 h 194201"/>
                  <a:gd name="connsiteX454" fmla="*/ 87592 w 273746"/>
                  <a:gd name="connsiteY454" fmla="*/ 47362 h 194201"/>
                  <a:gd name="connsiteX455" fmla="*/ 85397 w 273746"/>
                  <a:gd name="connsiteY455" fmla="*/ 44070 h 194201"/>
                  <a:gd name="connsiteX456" fmla="*/ 81374 w 273746"/>
                  <a:gd name="connsiteY456" fmla="*/ 35476 h 194201"/>
                  <a:gd name="connsiteX457" fmla="*/ 81374 w 273746"/>
                  <a:gd name="connsiteY457" fmla="*/ 33098 h 194201"/>
                  <a:gd name="connsiteX458" fmla="*/ 80643 w 273746"/>
                  <a:gd name="connsiteY458" fmla="*/ 30904 h 194201"/>
                  <a:gd name="connsiteX459" fmla="*/ 81922 w 273746"/>
                  <a:gd name="connsiteY459" fmla="*/ 28161 h 194201"/>
                  <a:gd name="connsiteX460" fmla="*/ 86677 w 273746"/>
                  <a:gd name="connsiteY460" fmla="*/ 25967 h 194201"/>
                  <a:gd name="connsiteX461" fmla="*/ 87043 w 273746"/>
                  <a:gd name="connsiteY461" fmla="*/ 24687 h 194201"/>
                  <a:gd name="connsiteX462" fmla="*/ 91249 w 273746"/>
                  <a:gd name="connsiteY462" fmla="*/ 22492 h 194201"/>
                  <a:gd name="connsiteX463" fmla="*/ 92346 w 273746"/>
                  <a:gd name="connsiteY463" fmla="*/ 19566 h 194201"/>
                  <a:gd name="connsiteX464" fmla="*/ 96003 w 273746"/>
                  <a:gd name="connsiteY464" fmla="*/ 16275 h 194201"/>
                  <a:gd name="connsiteX465" fmla="*/ 103501 w 273746"/>
                  <a:gd name="connsiteY465" fmla="*/ 18835 h 19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273746" h="194201">
                    <a:moveTo>
                      <a:pt x="103501" y="18835"/>
                    </a:moveTo>
                    <a:lnTo>
                      <a:pt x="110632" y="19749"/>
                    </a:lnTo>
                    <a:lnTo>
                      <a:pt x="111181" y="21578"/>
                    </a:lnTo>
                    <a:lnTo>
                      <a:pt x="113924" y="23041"/>
                    </a:lnTo>
                    <a:lnTo>
                      <a:pt x="116484" y="27064"/>
                    </a:lnTo>
                    <a:lnTo>
                      <a:pt x="117216" y="31818"/>
                    </a:lnTo>
                    <a:lnTo>
                      <a:pt x="119227" y="36938"/>
                    </a:lnTo>
                    <a:lnTo>
                      <a:pt x="119775" y="40596"/>
                    </a:lnTo>
                    <a:lnTo>
                      <a:pt x="122336" y="44436"/>
                    </a:lnTo>
                    <a:lnTo>
                      <a:pt x="122336" y="49739"/>
                    </a:lnTo>
                    <a:lnTo>
                      <a:pt x="119775" y="52299"/>
                    </a:lnTo>
                    <a:lnTo>
                      <a:pt x="120507" y="53396"/>
                    </a:lnTo>
                    <a:lnTo>
                      <a:pt x="121787" y="53030"/>
                    </a:lnTo>
                    <a:lnTo>
                      <a:pt x="122336" y="51933"/>
                    </a:lnTo>
                    <a:lnTo>
                      <a:pt x="125993" y="51567"/>
                    </a:lnTo>
                    <a:lnTo>
                      <a:pt x="131113" y="55408"/>
                    </a:lnTo>
                    <a:lnTo>
                      <a:pt x="137513" y="63088"/>
                    </a:lnTo>
                    <a:lnTo>
                      <a:pt x="142999" y="65831"/>
                    </a:lnTo>
                    <a:lnTo>
                      <a:pt x="147022" y="66379"/>
                    </a:lnTo>
                    <a:lnTo>
                      <a:pt x="147571" y="65465"/>
                    </a:lnTo>
                    <a:lnTo>
                      <a:pt x="135502" y="52299"/>
                    </a:lnTo>
                    <a:lnTo>
                      <a:pt x="134770" y="47545"/>
                    </a:lnTo>
                    <a:lnTo>
                      <a:pt x="132942" y="46082"/>
                    </a:lnTo>
                    <a:lnTo>
                      <a:pt x="132210" y="40413"/>
                    </a:lnTo>
                    <a:lnTo>
                      <a:pt x="131113" y="37670"/>
                    </a:lnTo>
                    <a:lnTo>
                      <a:pt x="131113" y="29624"/>
                    </a:lnTo>
                    <a:lnTo>
                      <a:pt x="130016" y="28161"/>
                    </a:lnTo>
                    <a:lnTo>
                      <a:pt x="129102" y="23955"/>
                    </a:lnTo>
                    <a:lnTo>
                      <a:pt x="129102" y="21578"/>
                    </a:lnTo>
                    <a:lnTo>
                      <a:pt x="127090" y="21578"/>
                    </a:lnTo>
                    <a:lnTo>
                      <a:pt x="126907" y="18103"/>
                    </a:lnTo>
                    <a:lnTo>
                      <a:pt x="128553" y="16092"/>
                    </a:lnTo>
                    <a:lnTo>
                      <a:pt x="128553" y="14080"/>
                    </a:lnTo>
                    <a:lnTo>
                      <a:pt x="129467" y="12069"/>
                    </a:lnTo>
                    <a:lnTo>
                      <a:pt x="136050" y="11338"/>
                    </a:lnTo>
                    <a:lnTo>
                      <a:pt x="133490" y="9143"/>
                    </a:lnTo>
                    <a:lnTo>
                      <a:pt x="134405" y="7863"/>
                    </a:lnTo>
                    <a:lnTo>
                      <a:pt x="135319" y="3657"/>
                    </a:lnTo>
                    <a:lnTo>
                      <a:pt x="137696" y="2926"/>
                    </a:lnTo>
                    <a:lnTo>
                      <a:pt x="140073" y="731"/>
                    </a:lnTo>
                    <a:lnTo>
                      <a:pt x="142999" y="0"/>
                    </a:lnTo>
                    <a:lnTo>
                      <a:pt x="149582" y="2560"/>
                    </a:lnTo>
                    <a:lnTo>
                      <a:pt x="150131" y="6034"/>
                    </a:lnTo>
                    <a:lnTo>
                      <a:pt x="150131" y="11338"/>
                    </a:lnTo>
                    <a:lnTo>
                      <a:pt x="152508" y="11155"/>
                    </a:lnTo>
                    <a:lnTo>
                      <a:pt x="157080" y="12252"/>
                    </a:lnTo>
                    <a:lnTo>
                      <a:pt x="157263" y="10789"/>
                    </a:lnTo>
                    <a:lnTo>
                      <a:pt x="156166" y="9143"/>
                    </a:lnTo>
                    <a:lnTo>
                      <a:pt x="162383" y="7863"/>
                    </a:lnTo>
                    <a:lnTo>
                      <a:pt x="178109" y="14812"/>
                    </a:lnTo>
                    <a:lnTo>
                      <a:pt x="183961" y="18835"/>
                    </a:lnTo>
                    <a:lnTo>
                      <a:pt x="182497" y="22309"/>
                    </a:lnTo>
                    <a:lnTo>
                      <a:pt x="180669" y="23224"/>
                    </a:lnTo>
                    <a:lnTo>
                      <a:pt x="178475" y="29075"/>
                    </a:lnTo>
                    <a:lnTo>
                      <a:pt x="175366" y="30355"/>
                    </a:lnTo>
                    <a:lnTo>
                      <a:pt x="174269" y="32001"/>
                    </a:lnTo>
                    <a:lnTo>
                      <a:pt x="175549" y="31453"/>
                    </a:lnTo>
                    <a:lnTo>
                      <a:pt x="177195" y="32550"/>
                    </a:lnTo>
                    <a:lnTo>
                      <a:pt x="179023" y="35658"/>
                    </a:lnTo>
                    <a:lnTo>
                      <a:pt x="177195" y="38767"/>
                    </a:lnTo>
                    <a:lnTo>
                      <a:pt x="175000" y="40230"/>
                    </a:lnTo>
                    <a:lnTo>
                      <a:pt x="175366" y="42059"/>
                    </a:lnTo>
                    <a:lnTo>
                      <a:pt x="181218" y="37487"/>
                    </a:lnTo>
                    <a:lnTo>
                      <a:pt x="187252" y="34927"/>
                    </a:lnTo>
                    <a:lnTo>
                      <a:pt x="185423" y="32915"/>
                    </a:lnTo>
                    <a:lnTo>
                      <a:pt x="185789" y="30721"/>
                    </a:lnTo>
                    <a:lnTo>
                      <a:pt x="189081" y="27247"/>
                    </a:lnTo>
                    <a:lnTo>
                      <a:pt x="191275" y="26515"/>
                    </a:lnTo>
                    <a:lnTo>
                      <a:pt x="193287" y="28161"/>
                    </a:lnTo>
                    <a:lnTo>
                      <a:pt x="197675" y="28344"/>
                    </a:lnTo>
                    <a:lnTo>
                      <a:pt x="201333" y="31635"/>
                    </a:lnTo>
                    <a:lnTo>
                      <a:pt x="203710" y="35841"/>
                    </a:lnTo>
                    <a:lnTo>
                      <a:pt x="207550" y="39681"/>
                    </a:lnTo>
                    <a:lnTo>
                      <a:pt x="207184" y="41876"/>
                    </a:lnTo>
                    <a:lnTo>
                      <a:pt x="206087" y="42973"/>
                    </a:lnTo>
                    <a:lnTo>
                      <a:pt x="206087" y="44436"/>
                    </a:lnTo>
                    <a:lnTo>
                      <a:pt x="204441" y="46996"/>
                    </a:lnTo>
                    <a:lnTo>
                      <a:pt x="205538" y="51202"/>
                    </a:lnTo>
                    <a:lnTo>
                      <a:pt x="221082" y="51750"/>
                    </a:lnTo>
                    <a:lnTo>
                      <a:pt x="224373" y="53579"/>
                    </a:lnTo>
                    <a:lnTo>
                      <a:pt x="227665" y="54128"/>
                    </a:lnTo>
                    <a:lnTo>
                      <a:pt x="229493" y="57053"/>
                    </a:lnTo>
                    <a:lnTo>
                      <a:pt x="232968" y="61442"/>
                    </a:lnTo>
                    <a:lnTo>
                      <a:pt x="242843" y="63271"/>
                    </a:lnTo>
                    <a:lnTo>
                      <a:pt x="245951" y="65831"/>
                    </a:lnTo>
                    <a:lnTo>
                      <a:pt x="264237" y="68574"/>
                    </a:lnTo>
                    <a:lnTo>
                      <a:pt x="271369" y="68574"/>
                    </a:lnTo>
                    <a:lnTo>
                      <a:pt x="273015" y="69305"/>
                    </a:lnTo>
                    <a:lnTo>
                      <a:pt x="272832" y="71134"/>
                    </a:lnTo>
                    <a:lnTo>
                      <a:pt x="273747" y="74608"/>
                    </a:lnTo>
                    <a:lnTo>
                      <a:pt x="271186" y="78814"/>
                    </a:lnTo>
                    <a:lnTo>
                      <a:pt x="269541" y="79911"/>
                    </a:lnTo>
                    <a:lnTo>
                      <a:pt x="264237" y="80277"/>
                    </a:lnTo>
                    <a:lnTo>
                      <a:pt x="255826" y="78814"/>
                    </a:lnTo>
                    <a:lnTo>
                      <a:pt x="248511" y="81374"/>
                    </a:lnTo>
                    <a:lnTo>
                      <a:pt x="241197" y="81374"/>
                    </a:lnTo>
                    <a:lnTo>
                      <a:pt x="235345" y="85032"/>
                    </a:lnTo>
                    <a:lnTo>
                      <a:pt x="230774" y="84483"/>
                    </a:lnTo>
                    <a:lnTo>
                      <a:pt x="224739" y="85214"/>
                    </a:lnTo>
                    <a:lnTo>
                      <a:pt x="226568" y="86860"/>
                    </a:lnTo>
                    <a:lnTo>
                      <a:pt x="224922" y="91066"/>
                    </a:lnTo>
                    <a:lnTo>
                      <a:pt x="220716" y="91066"/>
                    </a:lnTo>
                    <a:lnTo>
                      <a:pt x="219070" y="92712"/>
                    </a:lnTo>
                    <a:lnTo>
                      <a:pt x="211939" y="93443"/>
                    </a:lnTo>
                    <a:lnTo>
                      <a:pt x="213219" y="95820"/>
                    </a:lnTo>
                    <a:lnTo>
                      <a:pt x="213219" y="98746"/>
                    </a:lnTo>
                    <a:lnTo>
                      <a:pt x="212487" y="101306"/>
                    </a:lnTo>
                    <a:lnTo>
                      <a:pt x="213401" y="102586"/>
                    </a:lnTo>
                    <a:lnTo>
                      <a:pt x="211756" y="102952"/>
                    </a:lnTo>
                    <a:lnTo>
                      <a:pt x="212853" y="104964"/>
                    </a:lnTo>
                    <a:lnTo>
                      <a:pt x="210842" y="106792"/>
                    </a:lnTo>
                    <a:lnTo>
                      <a:pt x="210842" y="111181"/>
                    </a:lnTo>
                    <a:lnTo>
                      <a:pt x="211390" y="113558"/>
                    </a:lnTo>
                    <a:lnTo>
                      <a:pt x="210842" y="116118"/>
                    </a:lnTo>
                    <a:lnTo>
                      <a:pt x="209196" y="116484"/>
                    </a:lnTo>
                    <a:lnTo>
                      <a:pt x="203710" y="115021"/>
                    </a:lnTo>
                    <a:lnTo>
                      <a:pt x="196944" y="116301"/>
                    </a:lnTo>
                    <a:lnTo>
                      <a:pt x="196944" y="117764"/>
                    </a:lnTo>
                    <a:lnTo>
                      <a:pt x="197675" y="118861"/>
                    </a:lnTo>
                    <a:lnTo>
                      <a:pt x="197127" y="122884"/>
                    </a:lnTo>
                    <a:lnTo>
                      <a:pt x="197675" y="125627"/>
                    </a:lnTo>
                    <a:lnTo>
                      <a:pt x="198589" y="126907"/>
                    </a:lnTo>
                    <a:lnTo>
                      <a:pt x="196578" y="131113"/>
                    </a:lnTo>
                    <a:lnTo>
                      <a:pt x="196030" y="134405"/>
                    </a:lnTo>
                    <a:lnTo>
                      <a:pt x="197127" y="134222"/>
                    </a:lnTo>
                    <a:lnTo>
                      <a:pt x="196944" y="136050"/>
                    </a:lnTo>
                    <a:lnTo>
                      <a:pt x="196030" y="138428"/>
                    </a:lnTo>
                    <a:lnTo>
                      <a:pt x="194749" y="139891"/>
                    </a:lnTo>
                    <a:lnTo>
                      <a:pt x="194749" y="142085"/>
                    </a:lnTo>
                    <a:lnTo>
                      <a:pt x="193287" y="143365"/>
                    </a:lnTo>
                    <a:lnTo>
                      <a:pt x="193287" y="145194"/>
                    </a:lnTo>
                    <a:lnTo>
                      <a:pt x="191458" y="145742"/>
                    </a:lnTo>
                    <a:lnTo>
                      <a:pt x="187984" y="144645"/>
                    </a:lnTo>
                    <a:lnTo>
                      <a:pt x="175549" y="147022"/>
                    </a:lnTo>
                    <a:lnTo>
                      <a:pt x="176098" y="149034"/>
                    </a:lnTo>
                    <a:lnTo>
                      <a:pt x="179572" y="148485"/>
                    </a:lnTo>
                    <a:lnTo>
                      <a:pt x="181400" y="151045"/>
                    </a:lnTo>
                    <a:lnTo>
                      <a:pt x="176646" y="151411"/>
                    </a:lnTo>
                    <a:lnTo>
                      <a:pt x="171160" y="155800"/>
                    </a:lnTo>
                    <a:lnTo>
                      <a:pt x="170246" y="157811"/>
                    </a:lnTo>
                    <a:lnTo>
                      <a:pt x="170246" y="162383"/>
                    </a:lnTo>
                    <a:lnTo>
                      <a:pt x="171160" y="164394"/>
                    </a:lnTo>
                    <a:lnTo>
                      <a:pt x="168600" y="168783"/>
                    </a:lnTo>
                    <a:lnTo>
                      <a:pt x="170611" y="170794"/>
                    </a:lnTo>
                    <a:lnTo>
                      <a:pt x="168966" y="172440"/>
                    </a:lnTo>
                    <a:lnTo>
                      <a:pt x="170246" y="172806"/>
                    </a:lnTo>
                    <a:lnTo>
                      <a:pt x="168052" y="176097"/>
                    </a:lnTo>
                    <a:lnTo>
                      <a:pt x="162931" y="178475"/>
                    </a:lnTo>
                    <a:lnTo>
                      <a:pt x="161834" y="180121"/>
                    </a:lnTo>
                    <a:lnTo>
                      <a:pt x="162748" y="181035"/>
                    </a:lnTo>
                    <a:lnTo>
                      <a:pt x="161286" y="183595"/>
                    </a:lnTo>
                    <a:lnTo>
                      <a:pt x="163297" y="185972"/>
                    </a:lnTo>
                    <a:lnTo>
                      <a:pt x="163846" y="187801"/>
                    </a:lnTo>
                    <a:lnTo>
                      <a:pt x="162383" y="188349"/>
                    </a:lnTo>
                    <a:lnTo>
                      <a:pt x="161834" y="191641"/>
                    </a:lnTo>
                    <a:lnTo>
                      <a:pt x="156714" y="194018"/>
                    </a:lnTo>
                    <a:lnTo>
                      <a:pt x="152508" y="194201"/>
                    </a:lnTo>
                    <a:lnTo>
                      <a:pt x="149582" y="192555"/>
                    </a:lnTo>
                    <a:lnTo>
                      <a:pt x="149582" y="191092"/>
                    </a:lnTo>
                    <a:lnTo>
                      <a:pt x="146108" y="193835"/>
                    </a:lnTo>
                    <a:lnTo>
                      <a:pt x="143913" y="194018"/>
                    </a:lnTo>
                    <a:lnTo>
                      <a:pt x="143913" y="188715"/>
                    </a:lnTo>
                    <a:lnTo>
                      <a:pt x="142999" y="187069"/>
                    </a:lnTo>
                    <a:lnTo>
                      <a:pt x="125262" y="179023"/>
                    </a:lnTo>
                    <a:lnTo>
                      <a:pt x="125262" y="176829"/>
                    </a:lnTo>
                    <a:lnTo>
                      <a:pt x="133308" y="174817"/>
                    </a:lnTo>
                    <a:lnTo>
                      <a:pt x="140073" y="174635"/>
                    </a:lnTo>
                    <a:lnTo>
                      <a:pt x="140805" y="176463"/>
                    </a:lnTo>
                    <a:lnTo>
                      <a:pt x="144828" y="173172"/>
                    </a:lnTo>
                    <a:lnTo>
                      <a:pt x="144828" y="171526"/>
                    </a:lnTo>
                    <a:lnTo>
                      <a:pt x="141902" y="171892"/>
                    </a:lnTo>
                    <a:lnTo>
                      <a:pt x="138976" y="170063"/>
                    </a:lnTo>
                    <a:lnTo>
                      <a:pt x="132942" y="170246"/>
                    </a:lnTo>
                    <a:lnTo>
                      <a:pt x="131113" y="171343"/>
                    </a:lnTo>
                    <a:lnTo>
                      <a:pt x="128553" y="170612"/>
                    </a:lnTo>
                    <a:lnTo>
                      <a:pt x="125444" y="171526"/>
                    </a:lnTo>
                    <a:lnTo>
                      <a:pt x="117581" y="171160"/>
                    </a:lnTo>
                    <a:lnTo>
                      <a:pt x="115021" y="170246"/>
                    </a:lnTo>
                    <a:lnTo>
                      <a:pt x="115021" y="167503"/>
                    </a:lnTo>
                    <a:lnTo>
                      <a:pt x="111364" y="165309"/>
                    </a:lnTo>
                    <a:lnTo>
                      <a:pt x="109170" y="165491"/>
                    </a:lnTo>
                    <a:lnTo>
                      <a:pt x="95272" y="162383"/>
                    </a:lnTo>
                    <a:lnTo>
                      <a:pt x="92346" y="158360"/>
                    </a:lnTo>
                    <a:lnTo>
                      <a:pt x="90517" y="157811"/>
                    </a:lnTo>
                    <a:lnTo>
                      <a:pt x="88140" y="153788"/>
                    </a:lnTo>
                    <a:lnTo>
                      <a:pt x="85214" y="150497"/>
                    </a:lnTo>
                    <a:lnTo>
                      <a:pt x="87043" y="147388"/>
                    </a:lnTo>
                    <a:lnTo>
                      <a:pt x="84848" y="143914"/>
                    </a:lnTo>
                    <a:lnTo>
                      <a:pt x="91432" y="140439"/>
                    </a:lnTo>
                    <a:lnTo>
                      <a:pt x="98015" y="141171"/>
                    </a:lnTo>
                    <a:lnTo>
                      <a:pt x="99478" y="145925"/>
                    </a:lnTo>
                    <a:lnTo>
                      <a:pt x="102952" y="145559"/>
                    </a:lnTo>
                    <a:lnTo>
                      <a:pt x="104232" y="144096"/>
                    </a:lnTo>
                    <a:lnTo>
                      <a:pt x="104415" y="142451"/>
                    </a:lnTo>
                    <a:lnTo>
                      <a:pt x="109170" y="142268"/>
                    </a:lnTo>
                    <a:lnTo>
                      <a:pt x="113924" y="143548"/>
                    </a:lnTo>
                    <a:lnTo>
                      <a:pt x="119593" y="142633"/>
                    </a:lnTo>
                    <a:lnTo>
                      <a:pt x="120507" y="143548"/>
                    </a:lnTo>
                    <a:lnTo>
                      <a:pt x="134770" y="145194"/>
                    </a:lnTo>
                    <a:lnTo>
                      <a:pt x="135319" y="143731"/>
                    </a:lnTo>
                    <a:lnTo>
                      <a:pt x="132393" y="141171"/>
                    </a:lnTo>
                    <a:lnTo>
                      <a:pt x="111181" y="138976"/>
                    </a:lnTo>
                    <a:lnTo>
                      <a:pt x="107158" y="137330"/>
                    </a:lnTo>
                    <a:lnTo>
                      <a:pt x="106061" y="135685"/>
                    </a:lnTo>
                    <a:lnTo>
                      <a:pt x="110084" y="135685"/>
                    </a:lnTo>
                    <a:lnTo>
                      <a:pt x="125262" y="132027"/>
                    </a:lnTo>
                    <a:lnTo>
                      <a:pt x="130199" y="131479"/>
                    </a:lnTo>
                    <a:lnTo>
                      <a:pt x="132759" y="132393"/>
                    </a:lnTo>
                    <a:lnTo>
                      <a:pt x="137148" y="131296"/>
                    </a:lnTo>
                    <a:lnTo>
                      <a:pt x="137513" y="129833"/>
                    </a:lnTo>
                    <a:lnTo>
                      <a:pt x="142816" y="129833"/>
                    </a:lnTo>
                    <a:lnTo>
                      <a:pt x="143913" y="127456"/>
                    </a:lnTo>
                    <a:lnTo>
                      <a:pt x="146474" y="129284"/>
                    </a:lnTo>
                    <a:lnTo>
                      <a:pt x="149582" y="128187"/>
                    </a:lnTo>
                    <a:lnTo>
                      <a:pt x="156531" y="129102"/>
                    </a:lnTo>
                    <a:lnTo>
                      <a:pt x="159091" y="128370"/>
                    </a:lnTo>
                    <a:lnTo>
                      <a:pt x="157628" y="125261"/>
                    </a:lnTo>
                    <a:lnTo>
                      <a:pt x="155434" y="123616"/>
                    </a:lnTo>
                    <a:lnTo>
                      <a:pt x="157628" y="123981"/>
                    </a:lnTo>
                    <a:lnTo>
                      <a:pt x="157080" y="121970"/>
                    </a:lnTo>
                    <a:lnTo>
                      <a:pt x="152325" y="122519"/>
                    </a:lnTo>
                    <a:lnTo>
                      <a:pt x="151411" y="124896"/>
                    </a:lnTo>
                    <a:lnTo>
                      <a:pt x="145559" y="126359"/>
                    </a:lnTo>
                    <a:lnTo>
                      <a:pt x="141902" y="125810"/>
                    </a:lnTo>
                    <a:lnTo>
                      <a:pt x="130199" y="127456"/>
                    </a:lnTo>
                    <a:lnTo>
                      <a:pt x="128004" y="126176"/>
                    </a:lnTo>
                    <a:lnTo>
                      <a:pt x="123798" y="125993"/>
                    </a:lnTo>
                    <a:lnTo>
                      <a:pt x="120507" y="126359"/>
                    </a:lnTo>
                    <a:lnTo>
                      <a:pt x="116118" y="128919"/>
                    </a:lnTo>
                    <a:lnTo>
                      <a:pt x="108986" y="129833"/>
                    </a:lnTo>
                    <a:lnTo>
                      <a:pt x="107158" y="129102"/>
                    </a:lnTo>
                    <a:lnTo>
                      <a:pt x="105878" y="130747"/>
                    </a:lnTo>
                    <a:lnTo>
                      <a:pt x="102952" y="130930"/>
                    </a:lnTo>
                    <a:lnTo>
                      <a:pt x="102221" y="129102"/>
                    </a:lnTo>
                    <a:lnTo>
                      <a:pt x="100026" y="129284"/>
                    </a:lnTo>
                    <a:lnTo>
                      <a:pt x="100026" y="130747"/>
                    </a:lnTo>
                    <a:lnTo>
                      <a:pt x="96003" y="131113"/>
                    </a:lnTo>
                    <a:lnTo>
                      <a:pt x="92894" y="131113"/>
                    </a:lnTo>
                    <a:lnTo>
                      <a:pt x="90700" y="129833"/>
                    </a:lnTo>
                    <a:lnTo>
                      <a:pt x="86129" y="132393"/>
                    </a:lnTo>
                    <a:lnTo>
                      <a:pt x="81740" y="132393"/>
                    </a:lnTo>
                    <a:lnTo>
                      <a:pt x="78266" y="131479"/>
                    </a:lnTo>
                    <a:lnTo>
                      <a:pt x="78266" y="130199"/>
                    </a:lnTo>
                    <a:lnTo>
                      <a:pt x="79546" y="128736"/>
                    </a:lnTo>
                    <a:lnTo>
                      <a:pt x="76071" y="123067"/>
                    </a:lnTo>
                    <a:lnTo>
                      <a:pt x="75523" y="116118"/>
                    </a:lnTo>
                    <a:lnTo>
                      <a:pt x="77534" y="114838"/>
                    </a:lnTo>
                    <a:lnTo>
                      <a:pt x="82837" y="113924"/>
                    </a:lnTo>
                    <a:lnTo>
                      <a:pt x="85214" y="115570"/>
                    </a:lnTo>
                    <a:lnTo>
                      <a:pt x="86677" y="118313"/>
                    </a:lnTo>
                    <a:lnTo>
                      <a:pt x="90152" y="119227"/>
                    </a:lnTo>
                    <a:lnTo>
                      <a:pt x="91432" y="117398"/>
                    </a:lnTo>
                    <a:lnTo>
                      <a:pt x="89054" y="115204"/>
                    </a:lnTo>
                    <a:lnTo>
                      <a:pt x="89603" y="113558"/>
                    </a:lnTo>
                    <a:lnTo>
                      <a:pt x="103866" y="112095"/>
                    </a:lnTo>
                    <a:lnTo>
                      <a:pt x="106609" y="112827"/>
                    </a:lnTo>
                    <a:lnTo>
                      <a:pt x="111181" y="112095"/>
                    </a:lnTo>
                    <a:lnTo>
                      <a:pt x="110815" y="108804"/>
                    </a:lnTo>
                    <a:lnTo>
                      <a:pt x="112826" y="108621"/>
                    </a:lnTo>
                    <a:lnTo>
                      <a:pt x="114290" y="106427"/>
                    </a:lnTo>
                    <a:lnTo>
                      <a:pt x="117216" y="105878"/>
                    </a:lnTo>
                    <a:lnTo>
                      <a:pt x="119044" y="103866"/>
                    </a:lnTo>
                    <a:lnTo>
                      <a:pt x="122336" y="103866"/>
                    </a:lnTo>
                    <a:lnTo>
                      <a:pt x="125993" y="105512"/>
                    </a:lnTo>
                    <a:lnTo>
                      <a:pt x="127273" y="103866"/>
                    </a:lnTo>
                    <a:lnTo>
                      <a:pt x="124347" y="100575"/>
                    </a:lnTo>
                    <a:lnTo>
                      <a:pt x="131661" y="97466"/>
                    </a:lnTo>
                    <a:lnTo>
                      <a:pt x="141902" y="97100"/>
                    </a:lnTo>
                    <a:lnTo>
                      <a:pt x="146108" y="98746"/>
                    </a:lnTo>
                    <a:lnTo>
                      <a:pt x="154885" y="98746"/>
                    </a:lnTo>
                    <a:lnTo>
                      <a:pt x="155799" y="97466"/>
                    </a:lnTo>
                    <a:lnTo>
                      <a:pt x="160554" y="96735"/>
                    </a:lnTo>
                    <a:lnTo>
                      <a:pt x="162017" y="95455"/>
                    </a:lnTo>
                    <a:lnTo>
                      <a:pt x="168052" y="95089"/>
                    </a:lnTo>
                    <a:lnTo>
                      <a:pt x="170063" y="93809"/>
                    </a:lnTo>
                    <a:lnTo>
                      <a:pt x="168600" y="92529"/>
                    </a:lnTo>
                    <a:lnTo>
                      <a:pt x="158177" y="95272"/>
                    </a:lnTo>
                    <a:lnTo>
                      <a:pt x="155251" y="94723"/>
                    </a:lnTo>
                    <a:lnTo>
                      <a:pt x="150679" y="91066"/>
                    </a:lnTo>
                    <a:lnTo>
                      <a:pt x="149217" y="93260"/>
                    </a:lnTo>
                    <a:lnTo>
                      <a:pt x="146108" y="92712"/>
                    </a:lnTo>
                    <a:lnTo>
                      <a:pt x="145011" y="91066"/>
                    </a:lnTo>
                    <a:lnTo>
                      <a:pt x="145559" y="89055"/>
                    </a:lnTo>
                    <a:lnTo>
                      <a:pt x="147205" y="87774"/>
                    </a:lnTo>
                    <a:lnTo>
                      <a:pt x="148120" y="85580"/>
                    </a:lnTo>
                    <a:lnTo>
                      <a:pt x="151411" y="84117"/>
                    </a:lnTo>
                    <a:lnTo>
                      <a:pt x="155434" y="80460"/>
                    </a:lnTo>
                    <a:lnTo>
                      <a:pt x="152874" y="79911"/>
                    </a:lnTo>
                    <a:lnTo>
                      <a:pt x="152325" y="76986"/>
                    </a:lnTo>
                    <a:lnTo>
                      <a:pt x="150862" y="76437"/>
                    </a:lnTo>
                    <a:lnTo>
                      <a:pt x="149034" y="78266"/>
                    </a:lnTo>
                    <a:lnTo>
                      <a:pt x="145011" y="79546"/>
                    </a:lnTo>
                    <a:lnTo>
                      <a:pt x="145559" y="82106"/>
                    </a:lnTo>
                    <a:lnTo>
                      <a:pt x="145011" y="85214"/>
                    </a:lnTo>
                    <a:lnTo>
                      <a:pt x="142268" y="87409"/>
                    </a:lnTo>
                    <a:lnTo>
                      <a:pt x="138062" y="87957"/>
                    </a:lnTo>
                    <a:lnTo>
                      <a:pt x="137148" y="90335"/>
                    </a:lnTo>
                    <a:lnTo>
                      <a:pt x="125262" y="92895"/>
                    </a:lnTo>
                    <a:lnTo>
                      <a:pt x="122518" y="90883"/>
                    </a:lnTo>
                    <a:lnTo>
                      <a:pt x="119044" y="89603"/>
                    </a:lnTo>
                    <a:lnTo>
                      <a:pt x="117216" y="84666"/>
                    </a:lnTo>
                    <a:lnTo>
                      <a:pt x="123798" y="76803"/>
                    </a:lnTo>
                    <a:lnTo>
                      <a:pt x="123250" y="73511"/>
                    </a:lnTo>
                    <a:lnTo>
                      <a:pt x="120872" y="70768"/>
                    </a:lnTo>
                    <a:lnTo>
                      <a:pt x="116484" y="74243"/>
                    </a:lnTo>
                    <a:lnTo>
                      <a:pt x="115387" y="77900"/>
                    </a:lnTo>
                    <a:lnTo>
                      <a:pt x="115387" y="80277"/>
                    </a:lnTo>
                    <a:lnTo>
                      <a:pt x="111364" y="83569"/>
                    </a:lnTo>
                    <a:lnTo>
                      <a:pt x="108986" y="83569"/>
                    </a:lnTo>
                    <a:lnTo>
                      <a:pt x="106427" y="81374"/>
                    </a:lnTo>
                    <a:lnTo>
                      <a:pt x="106975" y="79180"/>
                    </a:lnTo>
                    <a:lnTo>
                      <a:pt x="106427" y="76803"/>
                    </a:lnTo>
                    <a:lnTo>
                      <a:pt x="103866" y="76437"/>
                    </a:lnTo>
                    <a:lnTo>
                      <a:pt x="100575" y="77534"/>
                    </a:lnTo>
                    <a:lnTo>
                      <a:pt x="99112" y="79546"/>
                    </a:lnTo>
                    <a:lnTo>
                      <a:pt x="98015" y="83203"/>
                    </a:lnTo>
                    <a:lnTo>
                      <a:pt x="97466" y="89237"/>
                    </a:lnTo>
                    <a:lnTo>
                      <a:pt x="95272" y="91797"/>
                    </a:lnTo>
                    <a:lnTo>
                      <a:pt x="98198" y="92163"/>
                    </a:lnTo>
                    <a:lnTo>
                      <a:pt x="100758" y="93626"/>
                    </a:lnTo>
                    <a:lnTo>
                      <a:pt x="102221" y="96003"/>
                    </a:lnTo>
                    <a:lnTo>
                      <a:pt x="99660" y="97100"/>
                    </a:lnTo>
                    <a:lnTo>
                      <a:pt x="96003" y="95820"/>
                    </a:lnTo>
                    <a:lnTo>
                      <a:pt x="91432" y="96369"/>
                    </a:lnTo>
                    <a:lnTo>
                      <a:pt x="89054" y="99661"/>
                    </a:lnTo>
                    <a:lnTo>
                      <a:pt x="89237" y="100758"/>
                    </a:lnTo>
                    <a:lnTo>
                      <a:pt x="88140" y="103866"/>
                    </a:lnTo>
                    <a:lnTo>
                      <a:pt x="81922" y="103866"/>
                    </a:lnTo>
                    <a:lnTo>
                      <a:pt x="80277" y="106244"/>
                    </a:lnTo>
                    <a:lnTo>
                      <a:pt x="73877" y="104964"/>
                    </a:lnTo>
                    <a:lnTo>
                      <a:pt x="72231" y="106061"/>
                    </a:lnTo>
                    <a:lnTo>
                      <a:pt x="70585" y="104415"/>
                    </a:lnTo>
                    <a:lnTo>
                      <a:pt x="68208" y="105878"/>
                    </a:lnTo>
                    <a:lnTo>
                      <a:pt x="61076" y="104232"/>
                    </a:lnTo>
                    <a:lnTo>
                      <a:pt x="59979" y="104964"/>
                    </a:lnTo>
                    <a:lnTo>
                      <a:pt x="57602" y="102221"/>
                    </a:lnTo>
                    <a:lnTo>
                      <a:pt x="60162" y="100758"/>
                    </a:lnTo>
                    <a:lnTo>
                      <a:pt x="59065" y="97100"/>
                    </a:lnTo>
                    <a:lnTo>
                      <a:pt x="55956" y="97832"/>
                    </a:lnTo>
                    <a:lnTo>
                      <a:pt x="50104" y="96735"/>
                    </a:lnTo>
                    <a:lnTo>
                      <a:pt x="49007" y="94358"/>
                    </a:lnTo>
                    <a:lnTo>
                      <a:pt x="44984" y="91797"/>
                    </a:lnTo>
                    <a:lnTo>
                      <a:pt x="45899" y="90335"/>
                    </a:lnTo>
                    <a:lnTo>
                      <a:pt x="58516" y="89969"/>
                    </a:lnTo>
                    <a:lnTo>
                      <a:pt x="63271" y="88689"/>
                    </a:lnTo>
                    <a:lnTo>
                      <a:pt x="64002" y="85946"/>
                    </a:lnTo>
                    <a:lnTo>
                      <a:pt x="59065" y="87409"/>
                    </a:lnTo>
                    <a:lnTo>
                      <a:pt x="51202" y="87226"/>
                    </a:lnTo>
                    <a:lnTo>
                      <a:pt x="34744" y="83203"/>
                    </a:lnTo>
                    <a:lnTo>
                      <a:pt x="33830" y="81740"/>
                    </a:lnTo>
                    <a:lnTo>
                      <a:pt x="30721" y="80460"/>
                    </a:lnTo>
                    <a:lnTo>
                      <a:pt x="31635" y="78631"/>
                    </a:lnTo>
                    <a:lnTo>
                      <a:pt x="25235" y="76437"/>
                    </a:lnTo>
                    <a:lnTo>
                      <a:pt x="27246" y="72414"/>
                    </a:lnTo>
                    <a:lnTo>
                      <a:pt x="31635" y="72048"/>
                    </a:lnTo>
                    <a:lnTo>
                      <a:pt x="32915" y="70585"/>
                    </a:lnTo>
                    <a:lnTo>
                      <a:pt x="28527" y="69854"/>
                    </a:lnTo>
                    <a:lnTo>
                      <a:pt x="20115" y="65831"/>
                    </a:lnTo>
                    <a:lnTo>
                      <a:pt x="17189" y="63636"/>
                    </a:lnTo>
                    <a:lnTo>
                      <a:pt x="22492" y="63454"/>
                    </a:lnTo>
                    <a:lnTo>
                      <a:pt x="25784" y="65465"/>
                    </a:lnTo>
                    <a:lnTo>
                      <a:pt x="43339" y="67659"/>
                    </a:lnTo>
                    <a:lnTo>
                      <a:pt x="44436" y="65465"/>
                    </a:lnTo>
                    <a:lnTo>
                      <a:pt x="41876" y="62722"/>
                    </a:lnTo>
                    <a:lnTo>
                      <a:pt x="36938" y="64002"/>
                    </a:lnTo>
                    <a:lnTo>
                      <a:pt x="32915" y="63088"/>
                    </a:lnTo>
                    <a:lnTo>
                      <a:pt x="32367" y="60894"/>
                    </a:lnTo>
                    <a:lnTo>
                      <a:pt x="25235" y="58882"/>
                    </a:lnTo>
                    <a:lnTo>
                      <a:pt x="26332" y="56505"/>
                    </a:lnTo>
                    <a:lnTo>
                      <a:pt x="30172" y="55408"/>
                    </a:lnTo>
                    <a:lnTo>
                      <a:pt x="28710" y="53579"/>
                    </a:lnTo>
                    <a:lnTo>
                      <a:pt x="30172" y="51385"/>
                    </a:lnTo>
                    <a:lnTo>
                      <a:pt x="33830" y="49922"/>
                    </a:lnTo>
                    <a:lnTo>
                      <a:pt x="33281" y="48459"/>
                    </a:lnTo>
                    <a:lnTo>
                      <a:pt x="34378" y="45533"/>
                    </a:lnTo>
                    <a:lnTo>
                      <a:pt x="30721" y="46082"/>
                    </a:lnTo>
                    <a:lnTo>
                      <a:pt x="28161" y="47545"/>
                    </a:lnTo>
                    <a:lnTo>
                      <a:pt x="27978" y="48642"/>
                    </a:lnTo>
                    <a:lnTo>
                      <a:pt x="25418" y="46630"/>
                    </a:lnTo>
                    <a:lnTo>
                      <a:pt x="17555" y="45899"/>
                    </a:lnTo>
                    <a:lnTo>
                      <a:pt x="24321" y="49739"/>
                    </a:lnTo>
                    <a:lnTo>
                      <a:pt x="19749" y="54676"/>
                    </a:lnTo>
                    <a:lnTo>
                      <a:pt x="15360" y="55956"/>
                    </a:lnTo>
                    <a:lnTo>
                      <a:pt x="12800" y="54859"/>
                    </a:lnTo>
                    <a:lnTo>
                      <a:pt x="12435" y="51750"/>
                    </a:lnTo>
                    <a:lnTo>
                      <a:pt x="11337" y="50470"/>
                    </a:lnTo>
                    <a:lnTo>
                      <a:pt x="11154" y="48093"/>
                    </a:lnTo>
                    <a:lnTo>
                      <a:pt x="8229" y="44984"/>
                    </a:lnTo>
                    <a:lnTo>
                      <a:pt x="8229" y="48093"/>
                    </a:lnTo>
                    <a:lnTo>
                      <a:pt x="7680" y="44436"/>
                    </a:lnTo>
                    <a:lnTo>
                      <a:pt x="6766" y="42607"/>
                    </a:lnTo>
                    <a:lnTo>
                      <a:pt x="4023" y="44070"/>
                    </a:lnTo>
                    <a:lnTo>
                      <a:pt x="3474" y="41327"/>
                    </a:lnTo>
                    <a:lnTo>
                      <a:pt x="3474" y="36573"/>
                    </a:lnTo>
                    <a:lnTo>
                      <a:pt x="2743" y="34195"/>
                    </a:lnTo>
                    <a:lnTo>
                      <a:pt x="549" y="33281"/>
                    </a:lnTo>
                    <a:lnTo>
                      <a:pt x="0" y="31453"/>
                    </a:lnTo>
                    <a:lnTo>
                      <a:pt x="3474" y="30904"/>
                    </a:lnTo>
                    <a:lnTo>
                      <a:pt x="7131" y="32001"/>
                    </a:lnTo>
                    <a:lnTo>
                      <a:pt x="8595" y="29807"/>
                    </a:lnTo>
                    <a:lnTo>
                      <a:pt x="3291" y="25601"/>
                    </a:lnTo>
                    <a:lnTo>
                      <a:pt x="2743" y="23589"/>
                    </a:lnTo>
                    <a:lnTo>
                      <a:pt x="2926" y="21761"/>
                    </a:lnTo>
                    <a:lnTo>
                      <a:pt x="6034" y="22126"/>
                    </a:lnTo>
                    <a:lnTo>
                      <a:pt x="9692" y="25784"/>
                    </a:lnTo>
                    <a:lnTo>
                      <a:pt x="15360" y="26149"/>
                    </a:lnTo>
                    <a:lnTo>
                      <a:pt x="16092" y="25052"/>
                    </a:lnTo>
                    <a:lnTo>
                      <a:pt x="11703" y="20298"/>
                    </a:lnTo>
                    <a:lnTo>
                      <a:pt x="11886" y="18652"/>
                    </a:lnTo>
                    <a:lnTo>
                      <a:pt x="13532" y="17921"/>
                    </a:lnTo>
                    <a:lnTo>
                      <a:pt x="18652" y="19566"/>
                    </a:lnTo>
                    <a:lnTo>
                      <a:pt x="20846" y="17921"/>
                    </a:lnTo>
                    <a:lnTo>
                      <a:pt x="20115" y="16092"/>
                    </a:lnTo>
                    <a:lnTo>
                      <a:pt x="24504" y="14263"/>
                    </a:lnTo>
                    <a:lnTo>
                      <a:pt x="34012" y="22858"/>
                    </a:lnTo>
                    <a:lnTo>
                      <a:pt x="35841" y="21578"/>
                    </a:lnTo>
                    <a:lnTo>
                      <a:pt x="37670" y="23041"/>
                    </a:lnTo>
                    <a:lnTo>
                      <a:pt x="39132" y="22858"/>
                    </a:lnTo>
                    <a:lnTo>
                      <a:pt x="37121" y="14080"/>
                    </a:lnTo>
                    <a:lnTo>
                      <a:pt x="41144" y="13532"/>
                    </a:lnTo>
                    <a:lnTo>
                      <a:pt x="41876" y="15361"/>
                    </a:lnTo>
                    <a:lnTo>
                      <a:pt x="41876" y="17372"/>
                    </a:lnTo>
                    <a:lnTo>
                      <a:pt x="45533" y="18103"/>
                    </a:lnTo>
                    <a:lnTo>
                      <a:pt x="46081" y="18835"/>
                    </a:lnTo>
                    <a:lnTo>
                      <a:pt x="56505" y="17555"/>
                    </a:lnTo>
                    <a:lnTo>
                      <a:pt x="65831" y="14263"/>
                    </a:lnTo>
                    <a:lnTo>
                      <a:pt x="74243" y="13349"/>
                    </a:lnTo>
                    <a:lnTo>
                      <a:pt x="78266" y="13532"/>
                    </a:lnTo>
                    <a:lnTo>
                      <a:pt x="81191" y="17555"/>
                    </a:lnTo>
                    <a:lnTo>
                      <a:pt x="80825" y="19566"/>
                    </a:lnTo>
                    <a:lnTo>
                      <a:pt x="78631" y="21578"/>
                    </a:lnTo>
                    <a:lnTo>
                      <a:pt x="70768" y="23041"/>
                    </a:lnTo>
                    <a:lnTo>
                      <a:pt x="67659" y="21395"/>
                    </a:lnTo>
                    <a:lnTo>
                      <a:pt x="66380" y="22492"/>
                    </a:lnTo>
                    <a:lnTo>
                      <a:pt x="59614" y="22492"/>
                    </a:lnTo>
                    <a:lnTo>
                      <a:pt x="58150" y="24321"/>
                    </a:lnTo>
                    <a:lnTo>
                      <a:pt x="52299" y="27430"/>
                    </a:lnTo>
                    <a:lnTo>
                      <a:pt x="44801" y="28710"/>
                    </a:lnTo>
                    <a:lnTo>
                      <a:pt x="42973" y="30538"/>
                    </a:lnTo>
                    <a:lnTo>
                      <a:pt x="49007" y="31453"/>
                    </a:lnTo>
                    <a:lnTo>
                      <a:pt x="61808" y="28892"/>
                    </a:lnTo>
                    <a:lnTo>
                      <a:pt x="70585" y="29258"/>
                    </a:lnTo>
                    <a:lnTo>
                      <a:pt x="68208" y="32001"/>
                    </a:lnTo>
                    <a:lnTo>
                      <a:pt x="64368" y="33281"/>
                    </a:lnTo>
                    <a:lnTo>
                      <a:pt x="66013" y="35476"/>
                    </a:lnTo>
                    <a:lnTo>
                      <a:pt x="65282" y="37853"/>
                    </a:lnTo>
                    <a:lnTo>
                      <a:pt x="67111" y="39681"/>
                    </a:lnTo>
                    <a:lnTo>
                      <a:pt x="70036" y="37121"/>
                    </a:lnTo>
                    <a:lnTo>
                      <a:pt x="70768" y="34927"/>
                    </a:lnTo>
                    <a:lnTo>
                      <a:pt x="75888" y="38036"/>
                    </a:lnTo>
                    <a:lnTo>
                      <a:pt x="78083" y="42059"/>
                    </a:lnTo>
                    <a:lnTo>
                      <a:pt x="81374" y="45350"/>
                    </a:lnTo>
                    <a:lnTo>
                      <a:pt x="87043" y="49007"/>
                    </a:lnTo>
                    <a:lnTo>
                      <a:pt x="90517" y="49373"/>
                    </a:lnTo>
                    <a:lnTo>
                      <a:pt x="87592" y="47362"/>
                    </a:lnTo>
                    <a:lnTo>
                      <a:pt x="85397" y="44070"/>
                    </a:lnTo>
                    <a:lnTo>
                      <a:pt x="81374" y="35476"/>
                    </a:lnTo>
                    <a:lnTo>
                      <a:pt x="81374" y="33098"/>
                    </a:lnTo>
                    <a:lnTo>
                      <a:pt x="80643" y="30904"/>
                    </a:lnTo>
                    <a:lnTo>
                      <a:pt x="81922" y="28161"/>
                    </a:lnTo>
                    <a:lnTo>
                      <a:pt x="86677" y="25967"/>
                    </a:lnTo>
                    <a:lnTo>
                      <a:pt x="87043" y="24687"/>
                    </a:lnTo>
                    <a:lnTo>
                      <a:pt x="91249" y="22492"/>
                    </a:lnTo>
                    <a:lnTo>
                      <a:pt x="92346" y="19566"/>
                    </a:lnTo>
                    <a:lnTo>
                      <a:pt x="96003" y="16275"/>
                    </a:lnTo>
                    <a:lnTo>
                      <a:pt x="103501" y="18835"/>
                    </a:lnTo>
                    <a:close/>
                  </a:path>
                </a:pathLst>
              </a:custGeom>
              <a:grpFill/>
              <a:ln w="18272" cap="flat">
                <a:noFill/>
                <a:prstDash val="solid"/>
                <a:miter/>
              </a:ln>
            </p:spPr>
            <p:txBody>
              <a:bodyPr rtlCol="0" anchor="ctr"/>
              <a:lstStyle/>
              <a:p>
                <a:endParaRPr lang="en-GB" sz="1463"/>
              </a:p>
            </p:txBody>
          </p:sp>
          <p:sp>
            <p:nvSpPr>
              <p:cNvPr id="945" name="Freeform: Shape 944">
                <a:extLst>
                  <a:ext uri="{FF2B5EF4-FFF2-40B4-BE49-F238E27FC236}">
                    <a16:creationId xmlns:a16="http://schemas.microsoft.com/office/drawing/2014/main" id="{DCD3F3DB-89D5-C53C-0679-71C9FFC0254C}"/>
                  </a:ext>
                </a:extLst>
              </p:cNvPr>
              <p:cNvSpPr/>
              <p:nvPr/>
            </p:nvSpPr>
            <p:spPr>
              <a:xfrm>
                <a:off x="6259766" y="1678664"/>
                <a:ext cx="273746" cy="194201"/>
              </a:xfrm>
              <a:custGeom>
                <a:avLst/>
                <a:gdLst>
                  <a:gd name="connsiteX0" fmla="*/ 103501 w 273746"/>
                  <a:gd name="connsiteY0" fmla="*/ 18835 h 194201"/>
                  <a:gd name="connsiteX1" fmla="*/ 110632 w 273746"/>
                  <a:gd name="connsiteY1" fmla="*/ 19749 h 194201"/>
                  <a:gd name="connsiteX2" fmla="*/ 111181 w 273746"/>
                  <a:gd name="connsiteY2" fmla="*/ 21578 h 194201"/>
                  <a:gd name="connsiteX3" fmla="*/ 113924 w 273746"/>
                  <a:gd name="connsiteY3" fmla="*/ 23041 h 194201"/>
                  <a:gd name="connsiteX4" fmla="*/ 116484 w 273746"/>
                  <a:gd name="connsiteY4" fmla="*/ 27064 h 194201"/>
                  <a:gd name="connsiteX5" fmla="*/ 117216 w 273746"/>
                  <a:gd name="connsiteY5" fmla="*/ 31818 h 194201"/>
                  <a:gd name="connsiteX6" fmla="*/ 119227 w 273746"/>
                  <a:gd name="connsiteY6" fmla="*/ 36938 h 194201"/>
                  <a:gd name="connsiteX7" fmla="*/ 119775 w 273746"/>
                  <a:gd name="connsiteY7" fmla="*/ 40596 h 194201"/>
                  <a:gd name="connsiteX8" fmla="*/ 122336 w 273746"/>
                  <a:gd name="connsiteY8" fmla="*/ 44436 h 194201"/>
                  <a:gd name="connsiteX9" fmla="*/ 122336 w 273746"/>
                  <a:gd name="connsiteY9" fmla="*/ 49739 h 194201"/>
                  <a:gd name="connsiteX10" fmla="*/ 119775 w 273746"/>
                  <a:gd name="connsiteY10" fmla="*/ 52299 h 194201"/>
                  <a:gd name="connsiteX11" fmla="*/ 120507 w 273746"/>
                  <a:gd name="connsiteY11" fmla="*/ 53396 h 194201"/>
                  <a:gd name="connsiteX12" fmla="*/ 121787 w 273746"/>
                  <a:gd name="connsiteY12" fmla="*/ 53030 h 194201"/>
                  <a:gd name="connsiteX13" fmla="*/ 122336 w 273746"/>
                  <a:gd name="connsiteY13" fmla="*/ 51933 h 194201"/>
                  <a:gd name="connsiteX14" fmla="*/ 125993 w 273746"/>
                  <a:gd name="connsiteY14" fmla="*/ 51567 h 194201"/>
                  <a:gd name="connsiteX15" fmla="*/ 131113 w 273746"/>
                  <a:gd name="connsiteY15" fmla="*/ 55408 h 194201"/>
                  <a:gd name="connsiteX16" fmla="*/ 137513 w 273746"/>
                  <a:gd name="connsiteY16" fmla="*/ 63088 h 194201"/>
                  <a:gd name="connsiteX17" fmla="*/ 142999 w 273746"/>
                  <a:gd name="connsiteY17" fmla="*/ 65831 h 194201"/>
                  <a:gd name="connsiteX18" fmla="*/ 147022 w 273746"/>
                  <a:gd name="connsiteY18" fmla="*/ 66379 h 194201"/>
                  <a:gd name="connsiteX19" fmla="*/ 147571 w 273746"/>
                  <a:gd name="connsiteY19" fmla="*/ 65465 h 194201"/>
                  <a:gd name="connsiteX20" fmla="*/ 135502 w 273746"/>
                  <a:gd name="connsiteY20" fmla="*/ 52299 h 194201"/>
                  <a:gd name="connsiteX21" fmla="*/ 134770 w 273746"/>
                  <a:gd name="connsiteY21" fmla="*/ 47545 h 194201"/>
                  <a:gd name="connsiteX22" fmla="*/ 132942 w 273746"/>
                  <a:gd name="connsiteY22" fmla="*/ 46082 h 194201"/>
                  <a:gd name="connsiteX23" fmla="*/ 132210 w 273746"/>
                  <a:gd name="connsiteY23" fmla="*/ 40413 h 194201"/>
                  <a:gd name="connsiteX24" fmla="*/ 131113 w 273746"/>
                  <a:gd name="connsiteY24" fmla="*/ 37670 h 194201"/>
                  <a:gd name="connsiteX25" fmla="*/ 131113 w 273746"/>
                  <a:gd name="connsiteY25" fmla="*/ 29624 h 194201"/>
                  <a:gd name="connsiteX26" fmla="*/ 130016 w 273746"/>
                  <a:gd name="connsiteY26" fmla="*/ 28161 h 194201"/>
                  <a:gd name="connsiteX27" fmla="*/ 129102 w 273746"/>
                  <a:gd name="connsiteY27" fmla="*/ 23955 h 194201"/>
                  <a:gd name="connsiteX28" fmla="*/ 129102 w 273746"/>
                  <a:gd name="connsiteY28" fmla="*/ 21578 h 194201"/>
                  <a:gd name="connsiteX29" fmla="*/ 127090 w 273746"/>
                  <a:gd name="connsiteY29" fmla="*/ 21578 h 194201"/>
                  <a:gd name="connsiteX30" fmla="*/ 126907 w 273746"/>
                  <a:gd name="connsiteY30" fmla="*/ 18103 h 194201"/>
                  <a:gd name="connsiteX31" fmla="*/ 128553 w 273746"/>
                  <a:gd name="connsiteY31" fmla="*/ 16092 h 194201"/>
                  <a:gd name="connsiteX32" fmla="*/ 128553 w 273746"/>
                  <a:gd name="connsiteY32" fmla="*/ 14080 h 194201"/>
                  <a:gd name="connsiteX33" fmla="*/ 129467 w 273746"/>
                  <a:gd name="connsiteY33" fmla="*/ 12069 h 194201"/>
                  <a:gd name="connsiteX34" fmla="*/ 136050 w 273746"/>
                  <a:gd name="connsiteY34" fmla="*/ 11338 h 194201"/>
                  <a:gd name="connsiteX35" fmla="*/ 133490 w 273746"/>
                  <a:gd name="connsiteY35" fmla="*/ 9143 h 194201"/>
                  <a:gd name="connsiteX36" fmla="*/ 134405 w 273746"/>
                  <a:gd name="connsiteY36" fmla="*/ 7863 h 194201"/>
                  <a:gd name="connsiteX37" fmla="*/ 135319 w 273746"/>
                  <a:gd name="connsiteY37" fmla="*/ 3657 h 194201"/>
                  <a:gd name="connsiteX38" fmla="*/ 137696 w 273746"/>
                  <a:gd name="connsiteY38" fmla="*/ 2926 h 194201"/>
                  <a:gd name="connsiteX39" fmla="*/ 140073 w 273746"/>
                  <a:gd name="connsiteY39" fmla="*/ 731 h 194201"/>
                  <a:gd name="connsiteX40" fmla="*/ 142999 w 273746"/>
                  <a:gd name="connsiteY40" fmla="*/ 0 h 194201"/>
                  <a:gd name="connsiteX41" fmla="*/ 149582 w 273746"/>
                  <a:gd name="connsiteY41" fmla="*/ 2560 h 194201"/>
                  <a:gd name="connsiteX42" fmla="*/ 150131 w 273746"/>
                  <a:gd name="connsiteY42" fmla="*/ 6034 h 194201"/>
                  <a:gd name="connsiteX43" fmla="*/ 150131 w 273746"/>
                  <a:gd name="connsiteY43" fmla="*/ 11338 h 194201"/>
                  <a:gd name="connsiteX44" fmla="*/ 152508 w 273746"/>
                  <a:gd name="connsiteY44" fmla="*/ 11155 h 194201"/>
                  <a:gd name="connsiteX45" fmla="*/ 157080 w 273746"/>
                  <a:gd name="connsiteY45" fmla="*/ 12252 h 194201"/>
                  <a:gd name="connsiteX46" fmla="*/ 157263 w 273746"/>
                  <a:gd name="connsiteY46" fmla="*/ 10789 h 194201"/>
                  <a:gd name="connsiteX47" fmla="*/ 156166 w 273746"/>
                  <a:gd name="connsiteY47" fmla="*/ 9143 h 194201"/>
                  <a:gd name="connsiteX48" fmla="*/ 162383 w 273746"/>
                  <a:gd name="connsiteY48" fmla="*/ 7863 h 194201"/>
                  <a:gd name="connsiteX49" fmla="*/ 178109 w 273746"/>
                  <a:gd name="connsiteY49" fmla="*/ 14812 h 194201"/>
                  <a:gd name="connsiteX50" fmla="*/ 183961 w 273746"/>
                  <a:gd name="connsiteY50" fmla="*/ 18835 h 194201"/>
                  <a:gd name="connsiteX51" fmla="*/ 182497 w 273746"/>
                  <a:gd name="connsiteY51" fmla="*/ 22309 h 194201"/>
                  <a:gd name="connsiteX52" fmla="*/ 180669 w 273746"/>
                  <a:gd name="connsiteY52" fmla="*/ 23224 h 194201"/>
                  <a:gd name="connsiteX53" fmla="*/ 178475 w 273746"/>
                  <a:gd name="connsiteY53" fmla="*/ 29075 h 194201"/>
                  <a:gd name="connsiteX54" fmla="*/ 175366 w 273746"/>
                  <a:gd name="connsiteY54" fmla="*/ 30355 h 194201"/>
                  <a:gd name="connsiteX55" fmla="*/ 174269 w 273746"/>
                  <a:gd name="connsiteY55" fmla="*/ 32001 h 194201"/>
                  <a:gd name="connsiteX56" fmla="*/ 175549 w 273746"/>
                  <a:gd name="connsiteY56" fmla="*/ 31453 h 194201"/>
                  <a:gd name="connsiteX57" fmla="*/ 177195 w 273746"/>
                  <a:gd name="connsiteY57" fmla="*/ 32550 h 194201"/>
                  <a:gd name="connsiteX58" fmla="*/ 179023 w 273746"/>
                  <a:gd name="connsiteY58" fmla="*/ 35658 h 194201"/>
                  <a:gd name="connsiteX59" fmla="*/ 177195 w 273746"/>
                  <a:gd name="connsiteY59" fmla="*/ 38767 h 194201"/>
                  <a:gd name="connsiteX60" fmla="*/ 175000 w 273746"/>
                  <a:gd name="connsiteY60" fmla="*/ 40230 h 194201"/>
                  <a:gd name="connsiteX61" fmla="*/ 175366 w 273746"/>
                  <a:gd name="connsiteY61" fmla="*/ 42059 h 194201"/>
                  <a:gd name="connsiteX62" fmla="*/ 181218 w 273746"/>
                  <a:gd name="connsiteY62" fmla="*/ 37487 h 194201"/>
                  <a:gd name="connsiteX63" fmla="*/ 187252 w 273746"/>
                  <a:gd name="connsiteY63" fmla="*/ 34927 h 194201"/>
                  <a:gd name="connsiteX64" fmla="*/ 185423 w 273746"/>
                  <a:gd name="connsiteY64" fmla="*/ 32915 h 194201"/>
                  <a:gd name="connsiteX65" fmla="*/ 185789 w 273746"/>
                  <a:gd name="connsiteY65" fmla="*/ 30721 h 194201"/>
                  <a:gd name="connsiteX66" fmla="*/ 189081 w 273746"/>
                  <a:gd name="connsiteY66" fmla="*/ 27247 h 194201"/>
                  <a:gd name="connsiteX67" fmla="*/ 191275 w 273746"/>
                  <a:gd name="connsiteY67" fmla="*/ 26515 h 194201"/>
                  <a:gd name="connsiteX68" fmla="*/ 193287 w 273746"/>
                  <a:gd name="connsiteY68" fmla="*/ 28161 h 194201"/>
                  <a:gd name="connsiteX69" fmla="*/ 197675 w 273746"/>
                  <a:gd name="connsiteY69" fmla="*/ 28344 h 194201"/>
                  <a:gd name="connsiteX70" fmla="*/ 201333 w 273746"/>
                  <a:gd name="connsiteY70" fmla="*/ 31635 h 194201"/>
                  <a:gd name="connsiteX71" fmla="*/ 203710 w 273746"/>
                  <a:gd name="connsiteY71" fmla="*/ 35841 h 194201"/>
                  <a:gd name="connsiteX72" fmla="*/ 207550 w 273746"/>
                  <a:gd name="connsiteY72" fmla="*/ 39681 h 194201"/>
                  <a:gd name="connsiteX73" fmla="*/ 207184 w 273746"/>
                  <a:gd name="connsiteY73" fmla="*/ 41876 h 194201"/>
                  <a:gd name="connsiteX74" fmla="*/ 206087 w 273746"/>
                  <a:gd name="connsiteY74" fmla="*/ 42973 h 194201"/>
                  <a:gd name="connsiteX75" fmla="*/ 206087 w 273746"/>
                  <a:gd name="connsiteY75" fmla="*/ 44436 h 194201"/>
                  <a:gd name="connsiteX76" fmla="*/ 204441 w 273746"/>
                  <a:gd name="connsiteY76" fmla="*/ 46996 h 194201"/>
                  <a:gd name="connsiteX77" fmla="*/ 205538 w 273746"/>
                  <a:gd name="connsiteY77" fmla="*/ 51202 h 194201"/>
                  <a:gd name="connsiteX78" fmla="*/ 221082 w 273746"/>
                  <a:gd name="connsiteY78" fmla="*/ 51750 h 194201"/>
                  <a:gd name="connsiteX79" fmla="*/ 224373 w 273746"/>
                  <a:gd name="connsiteY79" fmla="*/ 53579 h 194201"/>
                  <a:gd name="connsiteX80" fmla="*/ 227665 w 273746"/>
                  <a:gd name="connsiteY80" fmla="*/ 54128 h 194201"/>
                  <a:gd name="connsiteX81" fmla="*/ 229493 w 273746"/>
                  <a:gd name="connsiteY81" fmla="*/ 57053 h 194201"/>
                  <a:gd name="connsiteX82" fmla="*/ 232968 w 273746"/>
                  <a:gd name="connsiteY82" fmla="*/ 61442 h 194201"/>
                  <a:gd name="connsiteX83" fmla="*/ 242843 w 273746"/>
                  <a:gd name="connsiteY83" fmla="*/ 63271 h 194201"/>
                  <a:gd name="connsiteX84" fmla="*/ 245951 w 273746"/>
                  <a:gd name="connsiteY84" fmla="*/ 65831 h 194201"/>
                  <a:gd name="connsiteX85" fmla="*/ 264237 w 273746"/>
                  <a:gd name="connsiteY85" fmla="*/ 68574 h 194201"/>
                  <a:gd name="connsiteX86" fmla="*/ 271369 w 273746"/>
                  <a:gd name="connsiteY86" fmla="*/ 68574 h 194201"/>
                  <a:gd name="connsiteX87" fmla="*/ 273015 w 273746"/>
                  <a:gd name="connsiteY87" fmla="*/ 69305 h 194201"/>
                  <a:gd name="connsiteX88" fmla="*/ 272832 w 273746"/>
                  <a:gd name="connsiteY88" fmla="*/ 71134 h 194201"/>
                  <a:gd name="connsiteX89" fmla="*/ 273747 w 273746"/>
                  <a:gd name="connsiteY89" fmla="*/ 74608 h 194201"/>
                  <a:gd name="connsiteX90" fmla="*/ 271186 w 273746"/>
                  <a:gd name="connsiteY90" fmla="*/ 78814 h 194201"/>
                  <a:gd name="connsiteX91" fmla="*/ 269541 w 273746"/>
                  <a:gd name="connsiteY91" fmla="*/ 79911 h 194201"/>
                  <a:gd name="connsiteX92" fmla="*/ 264237 w 273746"/>
                  <a:gd name="connsiteY92" fmla="*/ 80277 h 194201"/>
                  <a:gd name="connsiteX93" fmla="*/ 255826 w 273746"/>
                  <a:gd name="connsiteY93" fmla="*/ 78814 h 194201"/>
                  <a:gd name="connsiteX94" fmla="*/ 248511 w 273746"/>
                  <a:gd name="connsiteY94" fmla="*/ 81374 h 194201"/>
                  <a:gd name="connsiteX95" fmla="*/ 241197 w 273746"/>
                  <a:gd name="connsiteY95" fmla="*/ 81374 h 194201"/>
                  <a:gd name="connsiteX96" fmla="*/ 235345 w 273746"/>
                  <a:gd name="connsiteY96" fmla="*/ 85032 h 194201"/>
                  <a:gd name="connsiteX97" fmla="*/ 230774 w 273746"/>
                  <a:gd name="connsiteY97" fmla="*/ 84483 h 194201"/>
                  <a:gd name="connsiteX98" fmla="*/ 224739 w 273746"/>
                  <a:gd name="connsiteY98" fmla="*/ 85214 h 194201"/>
                  <a:gd name="connsiteX99" fmla="*/ 226568 w 273746"/>
                  <a:gd name="connsiteY99" fmla="*/ 86860 h 194201"/>
                  <a:gd name="connsiteX100" fmla="*/ 224922 w 273746"/>
                  <a:gd name="connsiteY100" fmla="*/ 91066 h 194201"/>
                  <a:gd name="connsiteX101" fmla="*/ 220716 w 273746"/>
                  <a:gd name="connsiteY101" fmla="*/ 91066 h 194201"/>
                  <a:gd name="connsiteX102" fmla="*/ 219070 w 273746"/>
                  <a:gd name="connsiteY102" fmla="*/ 92712 h 194201"/>
                  <a:gd name="connsiteX103" fmla="*/ 211939 w 273746"/>
                  <a:gd name="connsiteY103" fmla="*/ 93443 h 194201"/>
                  <a:gd name="connsiteX104" fmla="*/ 213219 w 273746"/>
                  <a:gd name="connsiteY104" fmla="*/ 95820 h 194201"/>
                  <a:gd name="connsiteX105" fmla="*/ 213219 w 273746"/>
                  <a:gd name="connsiteY105" fmla="*/ 98746 h 194201"/>
                  <a:gd name="connsiteX106" fmla="*/ 212487 w 273746"/>
                  <a:gd name="connsiteY106" fmla="*/ 101306 h 194201"/>
                  <a:gd name="connsiteX107" fmla="*/ 213401 w 273746"/>
                  <a:gd name="connsiteY107" fmla="*/ 102586 h 194201"/>
                  <a:gd name="connsiteX108" fmla="*/ 211756 w 273746"/>
                  <a:gd name="connsiteY108" fmla="*/ 102952 h 194201"/>
                  <a:gd name="connsiteX109" fmla="*/ 212853 w 273746"/>
                  <a:gd name="connsiteY109" fmla="*/ 104964 h 194201"/>
                  <a:gd name="connsiteX110" fmla="*/ 210842 w 273746"/>
                  <a:gd name="connsiteY110" fmla="*/ 106792 h 194201"/>
                  <a:gd name="connsiteX111" fmla="*/ 210842 w 273746"/>
                  <a:gd name="connsiteY111" fmla="*/ 111181 h 194201"/>
                  <a:gd name="connsiteX112" fmla="*/ 211390 w 273746"/>
                  <a:gd name="connsiteY112" fmla="*/ 113558 h 194201"/>
                  <a:gd name="connsiteX113" fmla="*/ 210842 w 273746"/>
                  <a:gd name="connsiteY113" fmla="*/ 116118 h 194201"/>
                  <a:gd name="connsiteX114" fmla="*/ 209196 w 273746"/>
                  <a:gd name="connsiteY114" fmla="*/ 116484 h 194201"/>
                  <a:gd name="connsiteX115" fmla="*/ 203710 w 273746"/>
                  <a:gd name="connsiteY115" fmla="*/ 115021 h 194201"/>
                  <a:gd name="connsiteX116" fmla="*/ 196944 w 273746"/>
                  <a:gd name="connsiteY116" fmla="*/ 116301 h 194201"/>
                  <a:gd name="connsiteX117" fmla="*/ 196944 w 273746"/>
                  <a:gd name="connsiteY117" fmla="*/ 117764 h 194201"/>
                  <a:gd name="connsiteX118" fmla="*/ 197675 w 273746"/>
                  <a:gd name="connsiteY118" fmla="*/ 118861 h 194201"/>
                  <a:gd name="connsiteX119" fmla="*/ 197127 w 273746"/>
                  <a:gd name="connsiteY119" fmla="*/ 122884 h 194201"/>
                  <a:gd name="connsiteX120" fmla="*/ 197675 w 273746"/>
                  <a:gd name="connsiteY120" fmla="*/ 125627 h 194201"/>
                  <a:gd name="connsiteX121" fmla="*/ 198589 w 273746"/>
                  <a:gd name="connsiteY121" fmla="*/ 126907 h 194201"/>
                  <a:gd name="connsiteX122" fmla="*/ 196578 w 273746"/>
                  <a:gd name="connsiteY122" fmla="*/ 131113 h 194201"/>
                  <a:gd name="connsiteX123" fmla="*/ 196030 w 273746"/>
                  <a:gd name="connsiteY123" fmla="*/ 134405 h 194201"/>
                  <a:gd name="connsiteX124" fmla="*/ 197127 w 273746"/>
                  <a:gd name="connsiteY124" fmla="*/ 134222 h 194201"/>
                  <a:gd name="connsiteX125" fmla="*/ 196944 w 273746"/>
                  <a:gd name="connsiteY125" fmla="*/ 136050 h 194201"/>
                  <a:gd name="connsiteX126" fmla="*/ 196030 w 273746"/>
                  <a:gd name="connsiteY126" fmla="*/ 138428 h 194201"/>
                  <a:gd name="connsiteX127" fmla="*/ 194749 w 273746"/>
                  <a:gd name="connsiteY127" fmla="*/ 139891 h 194201"/>
                  <a:gd name="connsiteX128" fmla="*/ 194749 w 273746"/>
                  <a:gd name="connsiteY128" fmla="*/ 142085 h 194201"/>
                  <a:gd name="connsiteX129" fmla="*/ 193287 w 273746"/>
                  <a:gd name="connsiteY129" fmla="*/ 143365 h 194201"/>
                  <a:gd name="connsiteX130" fmla="*/ 193287 w 273746"/>
                  <a:gd name="connsiteY130" fmla="*/ 145194 h 194201"/>
                  <a:gd name="connsiteX131" fmla="*/ 191458 w 273746"/>
                  <a:gd name="connsiteY131" fmla="*/ 145742 h 194201"/>
                  <a:gd name="connsiteX132" fmla="*/ 187984 w 273746"/>
                  <a:gd name="connsiteY132" fmla="*/ 144645 h 194201"/>
                  <a:gd name="connsiteX133" fmla="*/ 175549 w 273746"/>
                  <a:gd name="connsiteY133" fmla="*/ 147022 h 194201"/>
                  <a:gd name="connsiteX134" fmla="*/ 176098 w 273746"/>
                  <a:gd name="connsiteY134" fmla="*/ 149034 h 194201"/>
                  <a:gd name="connsiteX135" fmla="*/ 179572 w 273746"/>
                  <a:gd name="connsiteY135" fmla="*/ 148485 h 194201"/>
                  <a:gd name="connsiteX136" fmla="*/ 181400 w 273746"/>
                  <a:gd name="connsiteY136" fmla="*/ 151045 h 194201"/>
                  <a:gd name="connsiteX137" fmla="*/ 176646 w 273746"/>
                  <a:gd name="connsiteY137" fmla="*/ 151411 h 194201"/>
                  <a:gd name="connsiteX138" fmla="*/ 171160 w 273746"/>
                  <a:gd name="connsiteY138" fmla="*/ 155800 h 194201"/>
                  <a:gd name="connsiteX139" fmla="*/ 170246 w 273746"/>
                  <a:gd name="connsiteY139" fmla="*/ 157811 h 194201"/>
                  <a:gd name="connsiteX140" fmla="*/ 170246 w 273746"/>
                  <a:gd name="connsiteY140" fmla="*/ 162383 h 194201"/>
                  <a:gd name="connsiteX141" fmla="*/ 171160 w 273746"/>
                  <a:gd name="connsiteY141" fmla="*/ 164394 h 194201"/>
                  <a:gd name="connsiteX142" fmla="*/ 168600 w 273746"/>
                  <a:gd name="connsiteY142" fmla="*/ 168783 h 194201"/>
                  <a:gd name="connsiteX143" fmla="*/ 170611 w 273746"/>
                  <a:gd name="connsiteY143" fmla="*/ 170794 h 194201"/>
                  <a:gd name="connsiteX144" fmla="*/ 168966 w 273746"/>
                  <a:gd name="connsiteY144" fmla="*/ 172440 h 194201"/>
                  <a:gd name="connsiteX145" fmla="*/ 170246 w 273746"/>
                  <a:gd name="connsiteY145" fmla="*/ 172806 h 194201"/>
                  <a:gd name="connsiteX146" fmla="*/ 168052 w 273746"/>
                  <a:gd name="connsiteY146" fmla="*/ 176097 h 194201"/>
                  <a:gd name="connsiteX147" fmla="*/ 162931 w 273746"/>
                  <a:gd name="connsiteY147" fmla="*/ 178475 h 194201"/>
                  <a:gd name="connsiteX148" fmla="*/ 161834 w 273746"/>
                  <a:gd name="connsiteY148" fmla="*/ 180121 h 194201"/>
                  <a:gd name="connsiteX149" fmla="*/ 162748 w 273746"/>
                  <a:gd name="connsiteY149" fmla="*/ 181035 h 194201"/>
                  <a:gd name="connsiteX150" fmla="*/ 161286 w 273746"/>
                  <a:gd name="connsiteY150" fmla="*/ 183595 h 194201"/>
                  <a:gd name="connsiteX151" fmla="*/ 163297 w 273746"/>
                  <a:gd name="connsiteY151" fmla="*/ 185972 h 194201"/>
                  <a:gd name="connsiteX152" fmla="*/ 163846 w 273746"/>
                  <a:gd name="connsiteY152" fmla="*/ 187801 h 194201"/>
                  <a:gd name="connsiteX153" fmla="*/ 162383 w 273746"/>
                  <a:gd name="connsiteY153" fmla="*/ 188349 h 194201"/>
                  <a:gd name="connsiteX154" fmla="*/ 161834 w 273746"/>
                  <a:gd name="connsiteY154" fmla="*/ 191641 h 194201"/>
                  <a:gd name="connsiteX155" fmla="*/ 156714 w 273746"/>
                  <a:gd name="connsiteY155" fmla="*/ 194018 h 194201"/>
                  <a:gd name="connsiteX156" fmla="*/ 152508 w 273746"/>
                  <a:gd name="connsiteY156" fmla="*/ 194201 h 194201"/>
                  <a:gd name="connsiteX157" fmla="*/ 149582 w 273746"/>
                  <a:gd name="connsiteY157" fmla="*/ 192555 h 194201"/>
                  <a:gd name="connsiteX158" fmla="*/ 149582 w 273746"/>
                  <a:gd name="connsiteY158" fmla="*/ 191092 h 194201"/>
                  <a:gd name="connsiteX159" fmla="*/ 146108 w 273746"/>
                  <a:gd name="connsiteY159" fmla="*/ 193835 h 194201"/>
                  <a:gd name="connsiteX160" fmla="*/ 143913 w 273746"/>
                  <a:gd name="connsiteY160" fmla="*/ 194018 h 194201"/>
                  <a:gd name="connsiteX161" fmla="*/ 143913 w 273746"/>
                  <a:gd name="connsiteY161" fmla="*/ 188715 h 194201"/>
                  <a:gd name="connsiteX162" fmla="*/ 142999 w 273746"/>
                  <a:gd name="connsiteY162" fmla="*/ 187069 h 194201"/>
                  <a:gd name="connsiteX163" fmla="*/ 125262 w 273746"/>
                  <a:gd name="connsiteY163" fmla="*/ 179023 h 194201"/>
                  <a:gd name="connsiteX164" fmla="*/ 125262 w 273746"/>
                  <a:gd name="connsiteY164" fmla="*/ 176829 h 194201"/>
                  <a:gd name="connsiteX165" fmla="*/ 133308 w 273746"/>
                  <a:gd name="connsiteY165" fmla="*/ 174817 h 194201"/>
                  <a:gd name="connsiteX166" fmla="*/ 140073 w 273746"/>
                  <a:gd name="connsiteY166" fmla="*/ 174635 h 194201"/>
                  <a:gd name="connsiteX167" fmla="*/ 140805 w 273746"/>
                  <a:gd name="connsiteY167" fmla="*/ 176463 h 194201"/>
                  <a:gd name="connsiteX168" fmla="*/ 144828 w 273746"/>
                  <a:gd name="connsiteY168" fmla="*/ 173172 h 194201"/>
                  <a:gd name="connsiteX169" fmla="*/ 144828 w 273746"/>
                  <a:gd name="connsiteY169" fmla="*/ 171526 h 194201"/>
                  <a:gd name="connsiteX170" fmla="*/ 141902 w 273746"/>
                  <a:gd name="connsiteY170" fmla="*/ 171892 h 194201"/>
                  <a:gd name="connsiteX171" fmla="*/ 138976 w 273746"/>
                  <a:gd name="connsiteY171" fmla="*/ 170063 h 194201"/>
                  <a:gd name="connsiteX172" fmla="*/ 132942 w 273746"/>
                  <a:gd name="connsiteY172" fmla="*/ 170246 h 194201"/>
                  <a:gd name="connsiteX173" fmla="*/ 131113 w 273746"/>
                  <a:gd name="connsiteY173" fmla="*/ 171343 h 194201"/>
                  <a:gd name="connsiteX174" fmla="*/ 128553 w 273746"/>
                  <a:gd name="connsiteY174" fmla="*/ 170612 h 194201"/>
                  <a:gd name="connsiteX175" fmla="*/ 125444 w 273746"/>
                  <a:gd name="connsiteY175" fmla="*/ 171526 h 194201"/>
                  <a:gd name="connsiteX176" fmla="*/ 117581 w 273746"/>
                  <a:gd name="connsiteY176" fmla="*/ 171160 h 194201"/>
                  <a:gd name="connsiteX177" fmla="*/ 115021 w 273746"/>
                  <a:gd name="connsiteY177" fmla="*/ 170246 h 194201"/>
                  <a:gd name="connsiteX178" fmla="*/ 115021 w 273746"/>
                  <a:gd name="connsiteY178" fmla="*/ 167503 h 194201"/>
                  <a:gd name="connsiteX179" fmla="*/ 111364 w 273746"/>
                  <a:gd name="connsiteY179" fmla="*/ 165309 h 194201"/>
                  <a:gd name="connsiteX180" fmla="*/ 109170 w 273746"/>
                  <a:gd name="connsiteY180" fmla="*/ 165491 h 194201"/>
                  <a:gd name="connsiteX181" fmla="*/ 95272 w 273746"/>
                  <a:gd name="connsiteY181" fmla="*/ 162383 h 194201"/>
                  <a:gd name="connsiteX182" fmla="*/ 92346 w 273746"/>
                  <a:gd name="connsiteY182" fmla="*/ 158360 h 194201"/>
                  <a:gd name="connsiteX183" fmla="*/ 90517 w 273746"/>
                  <a:gd name="connsiteY183" fmla="*/ 157811 h 194201"/>
                  <a:gd name="connsiteX184" fmla="*/ 88140 w 273746"/>
                  <a:gd name="connsiteY184" fmla="*/ 153788 h 194201"/>
                  <a:gd name="connsiteX185" fmla="*/ 85214 w 273746"/>
                  <a:gd name="connsiteY185" fmla="*/ 150497 h 194201"/>
                  <a:gd name="connsiteX186" fmla="*/ 87043 w 273746"/>
                  <a:gd name="connsiteY186" fmla="*/ 147388 h 194201"/>
                  <a:gd name="connsiteX187" fmla="*/ 84848 w 273746"/>
                  <a:gd name="connsiteY187" fmla="*/ 143914 h 194201"/>
                  <a:gd name="connsiteX188" fmla="*/ 91432 w 273746"/>
                  <a:gd name="connsiteY188" fmla="*/ 140439 h 194201"/>
                  <a:gd name="connsiteX189" fmla="*/ 98015 w 273746"/>
                  <a:gd name="connsiteY189" fmla="*/ 141171 h 194201"/>
                  <a:gd name="connsiteX190" fmla="*/ 99478 w 273746"/>
                  <a:gd name="connsiteY190" fmla="*/ 145925 h 194201"/>
                  <a:gd name="connsiteX191" fmla="*/ 102952 w 273746"/>
                  <a:gd name="connsiteY191" fmla="*/ 145559 h 194201"/>
                  <a:gd name="connsiteX192" fmla="*/ 104232 w 273746"/>
                  <a:gd name="connsiteY192" fmla="*/ 144096 h 194201"/>
                  <a:gd name="connsiteX193" fmla="*/ 104415 w 273746"/>
                  <a:gd name="connsiteY193" fmla="*/ 142451 h 194201"/>
                  <a:gd name="connsiteX194" fmla="*/ 109170 w 273746"/>
                  <a:gd name="connsiteY194" fmla="*/ 142268 h 194201"/>
                  <a:gd name="connsiteX195" fmla="*/ 113924 w 273746"/>
                  <a:gd name="connsiteY195" fmla="*/ 143548 h 194201"/>
                  <a:gd name="connsiteX196" fmla="*/ 119593 w 273746"/>
                  <a:gd name="connsiteY196" fmla="*/ 142633 h 194201"/>
                  <a:gd name="connsiteX197" fmla="*/ 120507 w 273746"/>
                  <a:gd name="connsiteY197" fmla="*/ 143548 h 194201"/>
                  <a:gd name="connsiteX198" fmla="*/ 134770 w 273746"/>
                  <a:gd name="connsiteY198" fmla="*/ 145194 h 194201"/>
                  <a:gd name="connsiteX199" fmla="*/ 135319 w 273746"/>
                  <a:gd name="connsiteY199" fmla="*/ 143731 h 194201"/>
                  <a:gd name="connsiteX200" fmla="*/ 132393 w 273746"/>
                  <a:gd name="connsiteY200" fmla="*/ 141171 h 194201"/>
                  <a:gd name="connsiteX201" fmla="*/ 111181 w 273746"/>
                  <a:gd name="connsiteY201" fmla="*/ 138976 h 194201"/>
                  <a:gd name="connsiteX202" fmla="*/ 107158 w 273746"/>
                  <a:gd name="connsiteY202" fmla="*/ 137330 h 194201"/>
                  <a:gd name="connsiteX203" fmla="*/ 106061 w 273746"/>
                  <a:gd name="connsiteY203" fmla="*/ 135685 h 194201"/>
                  <a:gd name="connsiteX204" fmla="*/ 110084 w 273746"/>
                  <a:gd name="connsiteY204" fmla="*/ 135685 h 194201"/>
                  <a:gd name="connsiteX205" fmla="*/ 125262 w 273746"/>
                  <a:gd name="connsiteY205" fmla="*/ 132027 h 194201"/>
                  <a:gd name="connsiteX206" fmla="*/ 130199 w 273746"/>
                  <a:gd name="connsiteY206" fmla="*/ 131479 h 194201"/>
                  <a:gd name="connsiteX207" fmla="*/ 132759 w 273746"/>
                  <a:gd name="connsiteY207" fmla="*/ 132393 h 194201"/>
                  <a:gd name="connsiteX208" fmla="*/ 137148 w 273746"/>
                  <a:gd name="connsiteY208" fmla="*/ 131296 h 194201"/>
                  <a:gd name="connsiteX209" fmla="*/ 137513 w 273746"/>
                  <a:gd name="connsiteY209" fmla="*/ 129833 h 194201"/>
                  <a:gd name="connsiteX210" fmla="*/ 142816 w 273746"/>
                  <a:gd name="connsiteY210" fmla="*/ 129833 h 194201"/>
                  <a:gd name="connsiteX211" fmla="*/ 143913 w 273746"/>
                  <a:gd name="connsiteY211" fmla="*/ 127456 h 194201"/>
                  <a:gd name="connsiteX212" fmla="*/ 146474 w 273746"/>
                  <a:gd name="connsiteY212" fmla="*/ 129284 h 194201"/>
                  <a:gd name="connsiteX213" fmla="*/ 149582 w 273746"/>
                  <a:gd name="connsiteY213" fmla="*/ 128187 h 194201"/>
                  <a:gd name="connsiteX214" fmla="*/ 156531 w 273746"/>
                  <a:gd name="connsiteY214" fmla="*/ 129102 h 194201"/>
                  <a:gd name="connsiteX215" fmla="*/ 159091 w 273746"/>
                  <a:gd name="connsiteY215" fmla="*/ 128370 h 194201"/>
                  <a:gd name="connsiteX216" fmla="*/ 157628 w 273746"/>
                  <a:gd name="connsiteY216" fmla="*/ 125261 h 194201"/>
                  <a:gd name="connsiteX217" fmla="*/ 155434 w 273746"/>
                  <a:gd name="connsiteY217" fmla="*/ 123616 h 194201"/>
                  <a:gd name="connsiteX218" fmla="*/ 157628 w 273746"/>
                  <a:gd name="connsiteY218" fmla="*/ 123981 h 194201"/>
                  <a:gd name="connsiteX219" fmla="*/ 157080 w 273746"/>
                  <a:gd name="connsiteY219" fmla="*/ 121970 h 194201"/>
                  <a:gd name="connsiteX220" fmla="*/ 152325 w 273746"/>
                  <a:gd name="connsiteY220" fmla="*/ 122519 h 194201"/>
                  <a:gd name="connsiteX221" fmla="*/ 151411 w 273746"/>
                  <a:gd name="connsiteY221" fmla="*/ 124896 h 194201"/>
                  <a:gd name="connsiteX222" fmla="*/ 145559 w 273746"/>
                  <a:gd name="connsiteY222" fmla="*/ 126359 h 194201"/>
                  <a:gd name="connsiteX223" fmla="*/ 141902 w 273746"/>
                  <a:gd name="connsiteY223" fmla="*/ 125810 h 194201"/>
                  <a:gd name="connsiteX224" fmla="*/ 130199 w 273746"/>
                  <a:gd name="connsiteY224" fmla="*/ 127456 h 194201"/>
                  <a:gd name="connsiteX225" fmla="*/ 128004 w 273746"/>
                  <a:gd name="connsiteY225" fmla="*/ 126176 h 194201"/>
                  <a:gd name="connsiteX226" fmla="*/ 123798 w 273746"/>
                  <a:gd name="connsiteY226" fmla="*/ 125993 h 194201"/>
                  <a:gd name="connsiteX227" fmla="*/ 120507 w 273746"/>
                  <a:gd name="connsiteY227" fmla="*/ 126359 h 194201"/>
                  <a:gd name="connsiteX228" fmla="*/ 116118 w 273746"/>
                  <a:gd name="connsiteY228" fmla="*/ 128919 h 194201"/>
                  <a:gd name="connsiteX229" fmla="*/ 108986 w 273746"/>
                  <a:gd name="connsiteY229" fmla="*/ 129833 h 194201"/>
                  <a:gd name="connsiteX230" fmla="*/ 107158 w 273746"/>
                  <a:gd name="connsiteY230" fmla="*/ 129102 h 194201"/>
                  <a:gd name="connsiteX231" fmla="*/ 105878 w 273746"/>
                  <a:gd name="connsiteY231" fmla="*/ 130747 h 194201"/>
                  <a:gd name="connsiteX232" fmla="*/ 102952 w 273746"/>
                  <a:gd name="connsiteY232" fmla="*/ 130930 h 194201"/>
                  <a:gd name="connsiteX233" fmla="*/ 102221 w 273746"/>
                  <a:gd name="connsiteY233" fmla="*/ 129102 h 194201"/>
                  <a:gd name="connsiteX234" fmla="*/ 100026 w 273746"/>
                  <a:gd name="connsiteY234" fmla="*/ 129284 h 194201"/>
                  <a:gd name="connsiteX235" fmla="*/ 100026 w 273746"/>
                  <a:gd name="connsiteY235" fmla="*/ 130747 h 194201"/>
                  <a:gd name="connsiteX236" fmla="*/ 96003 w 273746"/>
                  <a:gd name="connsiteY236" fmla="*/ 131113 h 194201"/>
                  <a:gd name="connsiteX237" fmla="*/ 92894 w 273746"/>
                  <a:gd name="connsiteY237" fmla="*/ 131113 h 194201"/>
                  <a:gd name="connsiteX238" fmla="*/ 90700 w 273746"/>
                  <a:gd name="connsiteY238" fmla="*/ 129833 h 194201"/>
                  <a:gd name="connsiteX239" fmla="*/ 86129 w 273746"/>
                  <a:gd name="connsiteY239" fmla="*/ 132393 h 194201"/>
                  <a:gd name="connsiteX240" fmla="*/ 81740 w 273746"/>
                  <a:gd name="connsiteY240" fmla="*/ 132393 h 194201"/>
                  <a:gd name="connsiteX241" fmla="*/ 78266 w 273746"/>
                  <a:gd name="connsiteY241" fmla="*/ 131479 h 194201"/>
                  <a:gd name="connsiteX242" fmla="*/ 78266 w 273746"/>
                  <a:gd name="connsiteY242" fmla="*/ 130199 h 194201"/>
                  <a:gd name="connsiteX243" fmla="*/ 79546 w 273746"/>
                  <a:gd name="connsiteY243" fmla="*/ 128736 h 194201"/>
                  <a:gd name="connsiteX244" fmla="*/ 76071 w 273746"/>
                  <a:gd name="connsiteY244" fmla="*/ 123067 h 194201"/>
                  <a:gd name="connsiteX245" fmla="*/ 75523 w 273746"/>
                  <a:gd name="connsiteY245" fmla="*/ 116118 h 194201"/>
                  <a:gd name="connsiteX246" fmla="*/ 77534 w 273746"/>
                  <a:gd name="connsiteY246" fmla="*/ 114838 h 194201"/>
                  <a:gd name="connsiteX247" fmla="*/ 82837 w 273746"/>
                  <a:gd name="connsiteY247" fmla="*/ 113924 h 194201"/>
                  <a:gd name="connsiteX248" fmla="*/ 85214 w 273746"/>
                  <a:gd name="connsiteY248" fmla="*/ 115570 h 194201"/>
                  <a:gd name="connsiteX249" fmla="*/ 86677 w 273746"/>
                  <a:gd name="connsiteY249" fmla="*/ 118313 h 194201"/>
                  <a:gd name="connsiteX250" fmla="*/ 90152 w 273746"/>
                  <a:gd name="connsiteY250" fmla="*/ 119227 h 194201"/>
                  <a:gd name="connsiteX251" fmla="*/ 91432 w 273746"/>
                  <a:gd name="connsiteY251" fmla="*/ 117398 h 194201"/>
                  <a:gd name="connsiteX252" fmla="*/ 89054 w 273746"/>
                  <a:gd name="connsiteY252" fmla="*/ 115204 h 194201"/>
                  <a:gd name="connsiteX253" fmla="*/ 89603 w 273746"/>
                  <a:gd name="connsiteY253" fmla="*/ 113558 h 194201"/>
                  <a:gd name="connsiteX254" fmla="*/ 103866 w 273746"/>
                  <a:gd name="connsiteY254" fmla="*/ 112095 h 194201"/>
                  <a:gd name="connsiteX255" fmla="*/ 106609 w 273746"/>
                  <a:gd name="connsiteY255" fmla="*/ 112827 h 194201"/>
                  <a:gd name="connsiteX256" fmla="*/ 111181 w 273746"/>
                  <a:gd name="connsiteY256" fmla="*/ 112095 h 194201"/>
                  <a:gd name="connsiteX257" fmla="*/ 110815 w 273746"/>
                  <a:gd name="connsiteY257" fmla="*/ 108804 h 194201"/>
                  <a:gd name="connsiteX258" fmla="*/ 112826 w 273746"/>
                  <a:gd name="connsiteY258" fmla="*/ 108621 h 194201"/>
                  <a:gd name="connsiteX259" fmla="*/ 114290 w 273746"/>
                  <a:gd name="connsiteY259" fmla="*/ 106427 h 194201"/>
                  <a:gd name="connsiteX260" fmla="*/ 117216 w 273746"/>
                  <a:gd name="connsiteY260" fmla="*/ 105878 h 194201"/>
                  <a:gd name="connsiteX261" fmla="*/ 119044 w 273746"/>
                  <a:gd name="connsiteY261" fmla="*/ 103866 h 194201"/>
                  <a:gd name="connsiteX262" fmla="*/ 122336 w 273746"/>
                  <a:gd name="connsiteY262" fmla="*/ 103866 h 194201"/>
                  <a:gd name="connsiteX263" fmla="*/ 125993 w 273746"/>
                  <a:gd name="connsiteY263" fmla="*/ 105512 h 194201"/>
                  <a:gd name="connsiteX264" fmla="*/ 127273 w 273746"/>
                  <a:gd name="connsiteY264" fmla="*/ 103866 h 194201"/>
                  <a:gd name="connsiteX265" fmla="*/ 124347 w 273746"/>
                  <a:gd name="connsiteY265" fmla="*/ 100575 h 194201"/>
                  <a:gd name="connsiteX266" fmla="*/ 131661 w 273746"/>
                  <a:gd name="connsiteY266" fmla="*/ 97466 h 194201"/>
                  <a:gd name="connsiteX267" fmla="*/ 141902 w 273746"/>
                  <a:gd name="connsiteY267" fmla="*/ 97100 h 194201"/>
                  <a:gd name="connsiteX268" fmla="*/ 146108 w 273746"/>
                  <a:gd name="connsiteY268" fmla="*/ 98746 h 194201"/>
                  <a:gd name="connsiteX269" fmla="*/ 154885 w 273746"/>
                  <a:gd name="connsiteY269" fmla="*/ 98746 h 194201"/>
                  <a:gd name="connsiteX270" fmla="*/ 155799 w 273746"/>
                  <a:gd name="connsiteY270" fmla="*/ 97466 h 194201"/>
                  <a:gd name="connsiteX271" fmla="*/ 160554 w 273746"/>
                  <a:gd name="connsiteY271" fmla="*/ 96735 h 194201"/>
                  <a:gd name="connsiteX272" fmla="*/ 162017 w 273746"/>
                  <a:gd name="connsiteY272" fmla="*/ 95455 h 194201"/>
                  <a:gd name="connsiteX273" fmla="*/ 168052 w 273746"/>
                  <a:gd name="connsiteY273" fmla="*/ 95089 h 194201"/>
                  <a:gd name="connsiteX274" fmla="*/ 170063 w 273746"/>
                  <a:gd name="connsiteY274" fmla="*/ 93809 h 194201"/>
                  <a:gd name="connsiteX275" fmla="*/ 168600 w 273746"/>
                  <a:gd name="connsiteY275" fmla="*/ 92529 h 194201"/>
                  <a:gd name="connsiteX276" fmla="*/ 158177 w 273746"/>
                  <a:gd name="connsiteY276" fmla="*/ 95272 h 194201"/>
                  <a:gd name="connsiteX277" fmla="*/ 155251 w 273746"/>
                  <a:gd name="connsiteY277" fmla="*/ 94723 h 194201"/>
                  <a:gd name="connsiteX278" fmla="*/ 150679 w 273746"/>
                  <a:gd name="connsiteY278" fmla="*/ 91066 h 194201"/>
                  <a:gd name="connsiteX279" fmla="*/ 149217 w 273746"/>
                  <a:gd name="connsiteY279" fmla="*/ 93260 h 194201"/>
                  <a:gd name="connsiteX280" fmla="*/ 146108 w 273746"/>
                  <a:gd name="connsiteY280" fmla="*/ 92712 h 194201"/>
                  <a:gd name="connsiteX281" fmla="*/ 145011 w 273746"/>
                  <a:gd name="connsiteY281" fmla="*/ 91066 h 194201"/>
                  <a:gd name="connsiteX282" fmla="*/ 145559 w 273746"/>
                  <a:gd name="connsiteY282" fmla="*/ 89055 h 194201"/>
                  <a:gd name="connsiteX283" fmla="*/ 147205 w 273746"/>
                  <a:gd name="connsiteY283" fmla="*/ 87774 h 194201"/>
                  <a:gd name="connsiteX284" fmla="*/ 148120 w 273746"/>
                  <a:gd name="connsiteY284" fmla="*/ 85580 h 194201"/>
                  <a:gd name="connsiteX285" fmla="*/ 151411 w 273746"/>
                  <a:gd name="connsiteY285" fmla="*/ 84117 h 194201"/>
                  <a:gd name="connsiteX286" fmla="*/ 155434 w 273746"/>
                  <a:gd name="connsiteY286" fmla="*/ 80460 h 194201"/>
                  <a:gd name="connsiteX287" fmla="*/ 152874 w 273746"/>
                  <a:gd name="connsiteY287" fmla="*/ 79911 h 194201"/>
                  <a:gd name="connsiteX288" fmla="*/ 152325 w 273746"/>
                  <a:gd name="connsiteY288" fmla="*/ 76986 h 194201"/>
                  <a:gd name="connsiteX289" fmla="*/ 150862 w 273746"/>
                  <a:gd name="connsiteY289" fmla="*/ 76437 h 194201"/>
                  <a:gd name="connsiteX290" fmla="*/ 149034 w 273746"/>
                  <a:gd name="connsiteY290" fmla="*/ 78266 h 194201"/>
                  <a:gd name="connsiteX291" fmla="*/ 145011 w 273746"/>
                  <a:gd name="connsiteY291" fmla="*/ 79546 h 194201"/>
                  <a:gd name="connsiteX292" fmla="*/ 145559 w 273746"/>
                  <a:gd name="connsiteY292" fmla="*/ 82106 h 194201"/>
                  <a:gd name="connsiteX293" fmla="*/ 145011 w 273746"/>
                  <a:gd name="connsiteY293" fmla="*/ 85214 h 194201"/>
                  <a:gd name="connsiteX294" fmla="*/ 142268 w 273746"/>
                  <a:gd name="connsiteY294" fmla="*/ 87409 h 194201"/>
                  <a:gd name="connsiteX295" fmla="*/ 138062 w 273746"/>
                  <a:gd name="connsiteY295" fmla="*/ 87957 h 194201"/>
                  <a:gd name="connsiteX296" fmla="*/ 137148 w 273746"/>
                  <a:gd name="connsiteY296" fmla="*/ 90335 h 194201"/>
                  <a:gd name="connsiteX297" fmla="*/ 125262 w 273746"/>
                  <a:gd name="connsiteY297" fmla="*/ 92895 h 194201"/>
                  <a:gd name="connsiteX298" fmla="*/ 122518 w 273746"/>
                  <a:gd name="connsiteY298" fmla="*/ 90883 h 194201"/>
                  <a:gd name="connsiteX299" fmla="*/ 119044 w 273746"/>
                  <a:gd name="connsiteY299" fmla="*/ 89603 h 194201"/>
                  <a:gd name="connsiteX300" fmla="*/ 117216 w 273746"/>
                  <a:gd name="connsiteY300" fmla="*/ 84666 h 194201"/>
                  <a:gd name="connsiteX301" fmla="*/ 123798 w 273746"/>
                  <a:gd name="connsiteY301" fmla="*/ 76803 h 194201"/>
                  <a:gd name="connsiteX302" fmla="*/ 123250 w 273746"/>
                  <a:gd name="connsiteY302" fmla="*/ 73511 h 194201"/>
                  <a:gd name="connsiteX303" fmla="*/ 120872 w 273746"/>
                  <a:gd name="connsiteY303" fmla="*/ 70768 h 194201"/>
                  <a:gd name="connsiteX304" fmla="*/ 116484 w 273746"/>
                  <a:gd name="connsiteY304" fmla="*/ 74243 h 194201"/>
                  <a:gd name="connsiteX305" fmla="*/ 115387 w 273746"/>
                  <a:gd name="connsiteY305" fmla="*/ 77900 h 194201"/>
                  <a:gd name="connsiteX306" fmla="*/ 115387 w 273746"/>
                  <a:gd name="connsiteY306" fmla="*/ 80277 h 194201"/>
                  <a:gd name="connsiteX307" fmla="*/ 111364 w 273746"/>
                  <a:gd name="connsiteY307" fmla="*/ 83569 h 194201"/>
                  <a:gd name="connsiteX308" fmla="*/ 108986 w 273746"/>
                  <a:gd name="connsiteY308" fmla="*/ 83569 h 194201"/>
                  <a:gd name="connsiteX309" fmla="*/ 106427 w 273746"/>
                  <a:gd name="connsiteY309" fmla="*/ 81374 h 194201"/>
                  <a:gd name="connsiteX310" fmla="*/ 106975 w 273746"/>
                  <a:gd name="connsiteY310" fmla="*/ 79180 h 194201"/>
                  <a:gd name="connsiteX311" fmla="*/ 106427 w 273746"/>
                  <a:gd name="connsiteY311" fmla="*/ 76803 h 194201"/>
                  <a:gd name="connsiteX312" fmla="*/ 103866 w 273746"/>
                  <a:gd name="connsiteY312" fmla="*/ 76437 h 194201"/>
                  <a:gd name="connsiteX313" fmla="*/ 100575 w 273746"/>
                  <a:gd name="connsiteY313" fmla="*/ 77534 h 194201"/>
                  <a:gd name="connsiteX314" fmla="*/ 99112 w 273746"/>
                  <a:gd name="connsiteY314" fmla="*/ 79546 h 194201"/>
                  <a:gd name="connsiteX315" fmla="*/ 98015 w 273746"/>
                  <a:gd name="connsiteY315" fmla="*/ 83203 h 194201"/>
                  <a:gd name="connsiteX316" fmla="*/ 97466 w 273746"/>
                  <a:gd name="connsiteY316" fmla="*/ 89237 h 194201"/>
                  <a:gd name="connsiteX317" fmla="*/ 95272 w 273746"/>
                  <a:gd name="connsiteY317" fmla="*/ 91797 h 194201"/>
                  <a:gd name="connsiteX318" fmla="*/ 98198 w 273746"/>
                  <a:gd name="connsiteY318" fmla="*/ 92163 h 194201"/>
                  <a:gd name="connsiteX319" fmla="*/ 100758 w 273746"/>
                  <a:gd name="connsiteY319" fmla="*/ 93626 h 194201"/>
                  <a:gd name="connsiteX320" fmla="*/ 102221 w 273746"/>
                  <a:gd name="connsiteY320" fmla="*/ 96003 h 194201"/>
                  <a:gd name="connsiteX321" fmla="*/ 99660 w 273746"/>
                  <a:gd name="connsiteY321" fmla="*/ 97100 h 194201"/>
                  <a:gd name="connsiteX322" fmla="*/ 96003 w 273746"/>
                  <a:gd name="connsiteY322" fmla="*/ 95820 h 194201"/>
                  <a:gd name="connsiteX323" fmla="*/ 91432 w 273746"/>
                  <a:gd name="connsiteY323" fmla="*/ 96369 h 194201"/>
                  <a:gd name="connsiteX324" fmla="*/ 89054 w 273746"/>
                  <a:gd name="connsiteY324" fmla="*/ 99661 h 194201"/>
                  <a:gd name="connsiteX325" fmla="*/ 89237 w 273746"/>
                  <a:gd name="connsiteY325" fmla="*/ 100758 h 194201"/>
                  <a:gd name="connsiteX326" fmla="*/ 88140 w 273746"/>
                  <a:gd name="connsiteY326" fmla="*/ 103866 h 194201"/>
                  <a:gd name="connsiteX327" fmla="*/ 81922 w 273746"/>
                  <a:gd name="connsiteY327" fmla="*/ 103866 h 194201"/>
                  <a:gd name="connsiteX328" fmla="*/ 80277 w 273746"/>
                  <a:gd name="connsiteY328" fmla="*/ 106244 h 194201"/>
                  <a:gd name="connsiteX329" fmla="*/ 73877 w 273746"/>
                  <a:gd name="connsiteY329" fmla="*/ 104964 h 194201"/>
                  <a:gd name="connsiteX330" fmla="*/ 72231 w 273746"/>
                  <a:gd name="connsiteY330" fmla="*/ 106061 h 194201"/>
                  <a:gd name="connsiteX331" fmla="*/ 70585 w 273746"/>
                  <a:gd name="connsiteY331" fmla="*/ 104415 h 194201"/>
                  <a:gd name="connsiteX332" fmla="*/ 68208 w 273746"/>
                  <a:gd name="connsiteY332" fmla="*/ 105878 h 194201"/>
                  <a:gd name="connsiteX333" fmla="*/ 61076 w 273746"/>
                  <a:gd name="connsiteY333" fmla="*/ 104232 h 194201"/>
                  <a:gd name="connsiteX334" fmla="*/ 59979 w 273746"/>
                  <a:gd name="connsiteY334" fmla="*/ 104964 h 194201"/>
                  <a:gd name="connsiteX335" fmla="*/ 57602 w 273746"/>
                  <a:gd name="connsiteY335" fmla="*/ 102221 h 194201"/>
                  <a:gd name="connsiteX336" fmla="*/ 60162 w 273746"/>
                  <a:gd name="connsiteY336" fmla="*/ 100758 h 194201"/>
                  <a:gd name="connsiteX337" fmla="*/ 59065 w 273746"/>
                  <a:gd name="connsiteY337" fmla="*/ 97100 h 194201"/>
                  <a:gd name="connsiteX338" fmla="*/ 55956 w 273746"/>
                  <a:gd name="connsiteY338" fmla="*/ 97832 h 194201"/>
                  <a:gd name="connsiteX339" fmla="*/ 50104 w 273746"/>
                  <a:gd name="connsiteY339" fmla="*/ 96735 h 194201"/>
                  <a:gd name="connsiteX340" fmla="*/ 49007 w 273746"/>
                  <a:gd name="connsiteY340" fmla="*/ 94358 h 194201"/>
                  <a:gd name="connsiteX341" fmla="*/ 44984 w 273746"/>
                  <a:gd name="connsiteY341" fmla="*/ 91797 h 194201"/>
                  <a:gd name="connsiteX342" fmla="*/ 45899 w 273746"/>
                  <a:gd name="connsiteY342" fmla="*/ 90335 h 194201"/>
                  <a:gd name="connsiteX343" fmla="*/ 58516 w 273746"/>
                  <a:gd name="connsiteY343" fmla="*/ 89969 h 194201"/>
                  <a:gd name="connsiteX344" fmla="*/ 63271 w 273746"/>
                  <a:gd name="connsiteY344" fmla="*/ 88689 h 194201"/>
                  <a:gd name="connsiteX345" fmla="*/ 64002 w 273746"/>
                  <a:gd name="connsiteY345" fmla="*/ 85946 h 194201"/>
                  <a:gd name="connsiteX346" fmla="*/ 59065 w 273746"/>
                  <a:gd name="connsiteY346" fmla="*/ 87409 h 194201"/>
                  <a:gd name="connsiteX347" fmla="*/ 51202 w 273746"/>
                  <a:gd name="connsiteY347" fmla="*/ 87226 h 194201"/>
                  <a:gd name="connsiteX348" fmla="*/ 34744 w 273746"/>
                  <a:gd name="connsiteY348" fmla="*/ 83203 h 194201"/>
                  <a:gd name="connsiteX349" fmla="*/ 33830 w 273746"/>
                  <a:gd name="connsiteY349" fmla="*/ 81740 h 194201"/>
                  <a:gd name="connsiteX350" fmla="*/ 30721 w 273746"/>
                  <a:gd name="connsiteY350" fmla="*/ 80460 h 194201"/>
                  <a:gd name="connsiteX351" fmla="*/ 31635 w 273746"/>
                  <a:gd name="connsiteY351" fmla="*/ 78631 h 194201"/>
                  <a:gd name="connsiteX352" fmla="*/ 25235 w 273746"/>
                  <a:gd name="connsiteY352" fmla="*/ 76437 h 194201"/>
                  <a:gd name="connsiteX353" fmla="*/ 27246 w 273746"/>
                  <a:gd name="connsiteY353" fmla="*/ 72414 h 194201"/>
                  <a:gd name="connsiteX354" fmla="*/ 31635 w 273746"/>
                  <a:gd name="connsiteY354" fmla="*/ 72048 h 194201"/>
                  <a:gd name="connsiteX355" fmla="*/ 32915 w 273746"/>
                  <a:gd name="connsiteY355" fmla="*/ 70585 h 194201"/>
                  <a:gd name="connsiteX356" fmla="*/ 28527 w 273746"/>
                  <a:gd name="connsiteY356" fmla="*/ 69854 h 194201"/>
                  <a:gd name="connsiteX357" fmla="*/ 20115 w 273746"/>
                  <a:gd name="connsiteY357" fmla="*/ 65831 h 194201"/>
                  <a:gd name="connsiteX358" fmla="*/ 17189 w 273746"/>
                  <a:gd name="connsiteY358" fmla="*/ 63636 h 194201"/>
                  <a:gd name="connsiteX359" fmla="*/ 22492 w 273746"/>
                  <a:gd name="connsiteY359" fmla="*/ 63454 h 194201"/>
                  <a:gd name="connsiteX360" fmla="*/ 25784 w 273746"/>
                  <a:gd name="connsiteY360" fmla="*/ 65465 h 194201"/>
                  <a:gd name="connsiteX361" fmla="*/ 43339 w 273746"/>
                  <a:gd name="connsiteY361" fmla="*/ 67659 h 194201"/>
                  <a:gd name="connsiteX362" fmla="*/ 44436 w 273746"/>
                  <a:gd name="connsiteY362" fmla="*/ 65465 h 194201"/>
                  <a:gd name="connsiteX363" fmla="*/ 41876 w 273746"/>
                  <a:gd name="connsiteY363" fmla="*/ 62722 h 194201"/>
                  <a:gd name="connsiteX364" fmla="*/ 36938 w 273746"/>
                  <a:gd name="connsiteY364" fmla="*/ 64002 h 194201"/>
                  <a:gd name="connsiteX365" fmla="*/ 32915 w 273746"/>
                  <a:gd name="connsiteY365" fmla="*/ 63088 h 194201"/>
                  <a:gd name="connsiteX366" fmla="*/ 32367 w 273746"/>
                  <a:gd name="connsiteY366" fmla="*/ 60894 h 194201"/>
                  <a:gd name="connsiteX367" fmla="*/ 25235 w 273746"/>
                  <a:gd name="connsiteY367" fmla="*/ 58882 h 194201"/>
                  <a:gd name="connsiteX368" fmla="*/ 26332 w 273746"/>
                  <a:gd name="connsiteY368" fmla="*/ 56505 h 194201"/>
                  <a:gd name="connsiteX369" fmla="*/ 30172 w 273746"/>
                  <a:gd name="connsiteY369" fmla="*/ 55408 h 194201"/>
                  <a:gd name="connsiteX370" fmla="*/ 28710 w 273746"/>
                  <a:gd name="connsiteY370" fmla="*/ 53579 h 194201"/>
                  <a:gd name="connsiteX371" fmla="*/ 30172 w 273746"/>
                  <a:gd name="connsiteY371" fmla="*/ 51385 h 194201"/>
                  <a:gd name="connsiteX372" fmla="*/ 33830 w 273746"/>
                  <a:gd name="connsiteY372" fmla="*/ 49922 h 194201"/>
                  <a:gd name="connsiteX373" fmla="*/ 33281 w 273746"/>
                  <a:gd name="connsiteY373" fmla="*/ 48459 h 194201"/>
                  <a:gd name="connsiteX374" fmla="*/ 34378 w 273746"/>
                  <a:gd name="connsiteY374" fmla="*/ 45533 h 194201"/>
                  <a:gd name="connsiteX375" fmla="*/ 30721 w 273746"/>
                  <a:gd name="connsiteY375" fmla="*/ 46082 h 194201"/>
                  <a:gd name="connsiteX376" fmla="*/ 28161 w 273746"/>
                  <a:gd name="connsiteY376" fmla="*/ 47545 h 194201"/>
                  <a:gd name="connsiteX377" fmla="*/ 27978 w 273746"/>
                  <a:gd name="connsiteY377" fmla="*/ 48642 h 194201"/>
                  <a:gd name="connsiteX378" fmla="*/ 25418 w 273746"/>
                  <a:gd name="connsiteY378" fmla="*/ 46630 h 194201"/>
                  <a:gd name="connsiteX379" fmla="*/ 17555 w 273746"/>
                  <a:gd name="connsiteY379" fmla="*/ 45899 h 194201"/>
                  <a:gd name="connsiteX380" fmla="*/ 24321 w 273746"/>
                  <a:gd name="connsiteY380" fmla="*/ 49739 h 194201"/>
                  <a:gd name="connsiteX381" fmla="*/ 19749 w 273746"/>
                  <a:gd name="connsiteY381" fmla="*/ 54676 h 194201"/>
                  <a:gd name="connsiteX382" fmla="*/ 15360 w 273746"/>
                  <a:gd name="connsiteY382" fmla="*/ 55956 h 194201"/>
                  <a:gd name="connsiteX383" fmla="*/ 12800 w 273746"/>
                  <a:gd name="connsiteY383" fmla="*/ 54859 h 194201"/>
                  <a:gd name="connsiteX384" fmla="*/ 12435 w 273746"/>
                  <a:gd name="connsiteY384" fmla="*/ 51750 h 194201"/>
                  <a:gd name="connsiteX385" fmla="*/ 11337 w 273746"/>
                  <a:gd name="connsiteY385" fmla="*/ 50470 h 194201"/>
                  <a:gd name="connsiteX386" fmla="*/ 11154 w 273746"/>
                  <a:gd name="connsiteY386" fmla="*/ 48093 h 194201"/>
                  <a:gd name="connsiteX387" fmla="*/ 8229 w 273746"/>
                  <a:gd name="connsiteY387" fmla="*/ 44984 h 194201"/>
                  <a:gd name="connsiteX388" fmla="*/ 8229 w 273746"/>
                  <a:gd name="connsiteY388" fmla="*/ 48093 h 194201"/>
                  <a:gd name="connsiteX389" fmla="*/ 7680 w 273746"/>
                  <a:gd name="connsiteY389" fmla="*/ 44436 h 194201"/>
                  <a:gd name="connsiteX390" fmla="*/ 6766 w 273746"/>
                  <a:gd name="connsiteY390" fmla="*/ 42607 h 194201"/>
                  <a:gd name="connsiteX391" fmla="*/ 4023 w 273746"/>
                  <a:gd name="connsiteY391" fmla="*/ 44070 h 194201"/>
                  <a:gd name="connsiteX392" fmla="*/ 3474 w 273746"/>
                  <a:gd name="connsiteY392" fmla="*/ 41327 h 194201"/>
                  <a:gd name="connsiteX393" fmla="*/ 3474 w 273746"/>
                  <a:gd name="connsiteY393" fmla="*/ 36573 h 194201"/>
                  <a:gd name="connsiteX394" fmla="*/ 2743 w 273746"/>
                  <a:gd name="connsiteY394" fmla="*/ 34195 h 194201"/>
                  <a:gd name="connsiteX395" fmla="*/ 549 w 273746"/>
                  <a:gd name="connsiteY395" fmla="*/ 33281 h 194201"/>
                  <a:gd name="connsiteX396" fmla="*/ 0 w 273746"/>
                  <a:gd name="connsiteY396" fmla="*/ 31453 h 194201"/>
                  <a:gd name="connsiteX397" fmla="*/ 3474 w 273746"/>
                  <a:gd name="connsiteY397" fmla="*/ 30904 h 194201"/>
                  <a:gd name="connsiteX398" fmla="*/ 7131 w 273746"/>
                  <a:gd name="connsiteY398" fmla="*/ 32001 h 194201"/>
                  <a:gd name="connsiteX399" fmla="*/ 8595 w 273746"/>
                  <a:gd name="connsiteY399" fmla="*/ 29807 h 194201"/>
                  <a:gd name="connsiteX400" fmla="*/ 3291 w 273746"/>
                  <a:gd name="connsiteY400" fmla="*/ 25601 h 194201"/>
                  <a:gd name="connsiteX401" fmla="*/ 2743 w 273746"/>
                  <a:gd name="connsiteY401" fmla="*/ 23589 h 194201"/>
                  <a:gd name="connsiteX402" fmla="*/ 2926 w 273746"/>
                  <a:gd name="connsiteY402" fmla="*/ 21761 h 194201"/>
                  <a:gd name="connsiteX403" fmla="*/ 6034 w 273746"/>
                  <a:gd name="connsiteY403" fmla="*/ 22126 h 194201"/>
                  <a:gd name="connsiteX404" fmla="*/ 9692 w 273746"/>
                  <a:gd name="connsiteY404" fmla="*/ 25784 h 194201"/>
                  <a:gd name="connsiteX405" fmla="*/ 15360 w 273746"/>
                  <a:gd name="connsiteY405" fmla="*/ 26149 h 194201"/>
                  <a:gd name="connsiteX406" fmla="*/ 16092 w 273746"/>
                  <a:gd name="connsiteY406" fmla="*/ 25052 h 194201"/>
                  <a:gd name="connsiteX407" fmla="*/ 11703 w 273746"/>
                  <a:gd name="connsiteY407" fmla="*/ 20298 h 194201"/>
                  <a:gd name="connsiteX408" fmla="*/ 11886 w 273746"/>
                  <a:gd name="connsiteY408" fmla="*/ 18652 h 194201"/>
                  <a:gd name="connsiteX409" fmla="*/ 13532 w 273746"/>
                  <a:gd name="connsiteY409" fmla="*/ 17921 h 194201"/>
                  <a:gd name="connsiteX410" fmla="*/ 18652 w 273746"/>
                  <a:gd name="connsiteY410" fmla="*/ 19566 h 194201"/>
                  <a:gd name="connsiteX411" fmla="*/ 20846 w 273746"/>
                  <a:gd name="connsiteY411" fmla="*/ 17921 h 194201"/>
                  <a:gd name="connsiteX412" fmla="*/ 20115 w 273746"/>
                  <a:gd name="connsiteY412" fmla="*/ 16092 h 194201"/>
                  <a:gd name="connsiteX413" fmla="*/ 24504 w 273746"/>
                  <a:gd name="connsiteY413" fmla="*/ 14263 h 194201"/>
                  <a:gd name="connsiteX414" fmla="*/ 34012 w 273746"/>
                  <a:gd name="connsiteY414" fmla="*/ 22858 h 194201"/>
                  <a:gd name="connsiteX415" fmla="*/ 35841 w 273746"/>
                  <a:gd name="connsiteY415" fmla="*/ 21578 h 194201"/>
                  <a:gd name="connsiteX416" fmla="*/ 37670 w 273746"/>
                  <a:gd name="connsiteY416" fmla="*/ 23041 h 194201"/>
                  <a:gd name="connsiteX417" fmla="*/ 39132 w 273746"/>
                  <a:gd name="connsiteY417" fmla="*/ 22858 h 194201"/>
                  <a:gd name="connsiteX418" fmla="*/ 37121 w 273746"/>
                  <a:gd name="connsiteY418" fmla="*/ 14080 h 194201"/>
                  <a:gd name="connsiteX419" fmla="*/ 41144 w 273746"/>
                  <a:gd name="connsiteY419" fmla="*/ 13532 h 194201"/>
                  <a:gd name="connsiteX420" fmla="*/ 41876 w 273746"/>
                  <a:gd name="connsiteY420" fmla="*/ 15361 h 194201"/>
                  <a:gd name="connsiteX421" fmla="*/ 41876 w 273746"/>
                  <a:gd name="connsiteY421" fmla="*/ 17372 h 194201"/>
                  <a:gd name="connsiteX422" fmla="*/ 45533 w 273746"/>
                  <a:gd name="connsiteY422" fmla="*/ 18103 h 194201"/>
                  <a:gd name="connsiteX423" fmla="*/ 46081 w 273746"/>
                  <a:gd name="connsiteY423" fmla="*/ 18835 h 194201"/>
                  <a:gd name="connsiteX424" fmla="*/ 56505 w 273746"/>
                  <a:gd name="connsiteY424" fmla="*/ 17555 h 194201"/>
                  <a:gd name="connsiteX425" fmla="*/ 65831 w 273746"/>
                  <a:gd name="connsiteY425" fmla="*/ 14263 h 194201"/>
                  <a:gd name="connsiteX426" fmla="*/ 74243 w 273746"/>
                  <a:gd name="connsiteY426" fmla="*/ 13349 h 194201"/>
                  <a:gd name="connsiteX427" fmla="*/ 78266 w 273746"/>
                  <a:gd name="connsiteY427" fmla="*/ 13532 h 194201"/>
                  <a:gd name="connsiteX428" fmla="*/ 81191 w 273746"/>
                  <a:gd name="connsiteY428" fmla="*/ 17555 h 194201"/>
                  <a:gd name="connsiteX429" fmla="*/ 80825 w 273746"/>
                  <a:gd name="connsiteY429" fmla="*/ 19566 h 194201"/>
                  <a:gd name="connsiteX430" fmla="*/ 78631 w 273746"/>
                  <a:gd name="connsiteY430" fmla="*/ 21578 h 194201"/>
                  <a:gd name="connsiteX431" fmla="*/ 70768 w 273746"/>
                  <a:gd name="connsiteY431" fmla="*/ 23041 h 194201"/>
                  <a:gd name="connsiteX432" fmla="*/ 67659 w 273746"/>
                  <a:gd name="connsiteY432" fmla="*/ 21395 h 194201"/>
                  <a:gd name="connsiteX433" fmla="*/ 66380 w 273746"/>
                  <a:gd name="connsiteY433" fmla="*/ 22492 h 194201"/>
                  <a:gd name="connsiteX434" fmla="*/ 59614 w 273746"/>
                  <a:gd name="connsiteY434" fmla="*/ 22492 h 194201"/>
                  <a:gd name="connsiteX435" fmla="*/ 58150 w 273746"/>
                  <a:gd name="connsiteY435" fmla="*/ 24321 h 194201"/>
                  <a:gd name="connsiteX436" fmla="*/ 52299 w 273746"/>
                  <a:gd name="connsiteY436" fmla="*/ 27430 h 194201"/>
                  <a:gd name="connsiteX437" fmla="*/ 44801 w 273746"/>
                  <a:gd name="connsiteY437" fmla="*/ 28710 h 194201"/>
                  <a:gd name="connsiteX438" fmla="*/ 42973 w 273746"/>
                  <a:gd name="connsiteY438" fmla="*/ 30538 h 194201"/>
                  <a:gd name="connsiteX439" fmla="*/ 49007 w 273746"/>
                  <a:gd name="connsiteY439" fmla="*/ 31453 h 194201"/>
                  <a:gd name="connsiteX440" fmla="*/ 61808 w 273746"/>
                  <a:gd name="connsiteY440" fmla="*/ 28892 h 194201"/>
                  <a:gd name="connsiteX441" fmla="*/ 70585 w 273746"/>
                  <a:gd name="connsiteY441" fmla="*/ 29258 h 194201"/>
                  <a:gd name="connsiteX442" fmla="*/ 68208 w 273746"/>
                  <a:gd name="connsiteY442" fmla="*/ 32001 h 194201"/>
                  <a:gd name="connsiteX443" fmla="*/ 64368 w 273746"/>
                  <a:gd name="connsiteY443" fmla="*/ 33281 h 194201"/>
                  <a:gd name="connsiteX444" fmla="*/ 66013 w 273746"/>
                  <a:gd name="connsiteY444" fmla="*/ 35476 h 194201"/>
                  <a:gd name="connsiteX445" fmla="*/ 65282 w 273746"/>
                  <a:gd name="connsiteY445" fmla="*/ 37853 h 194201"/>
                  <a:gd name="connsiteX446" fmla="*/ 67111 w 273746"/>
                  <a:gd name="connsiteY446" fmla="*/ 39681 h 194201"/>
                  <a:gd name="connsiteX447" fmla="*/ 70036 w 273746"/>
                  <a:gd name="connsiteY447" fmla="*/ 37121 h 194201"/>
                  <a:gd name="connsiteX448" fmla="*/ 70768 w 273746"/>
                  <a:gd name="connsiteY448" fmla="*/ 34927 h 194201"/>
                  <a:gd name="connsiteX449" fmla="*/ 75888 w 273746"/>
                  <a:gd name="connsiteY449" fmla="*/ 38036 h 194201"/>
                  <a:gd name="connsiteX450" fmla="*/ 78083 w 273746"/>
                  <a:gd name="connsiteY450" fmla="*/ 42059 h 194201"/>
                  <a:gd name="connsiteX451" fmla="*/ 81374 w 273746"/>
                  <a:gd name="connsiteY451" fmla="*/ 45350 h 194201"/>
                  <a:gd name="connsiteX452" fmla="*/ 87043 w 273746"/>
                  <a:gd name="connsiteY452" fmla="*/ 49007 h 194201"/>
                  <a:gd name="connsiteX453" fmla="*/ 90517 w 273746"/>
                  <a:gd name="connsiteY453" fmla="*/ 49373 h 194201"/>
                  <a:gd name="connsiteX454" fmla="*/ 87592 w 273746"/>
                  <a:gd name="connsiteY454" fmla="*/ 47362 h 194201"/>
                  <a:gd name="connsiteX455" fmla="*/ 85397 w 273746"/>
                  <a:gd name="connsiteY455" fmla="*/ 44070 h 194201"/>
                  <a:gd name="connsiteX456" fmla="*/ 81374 w 273746"/>
                  <a:gd name="connsiteY456" fmla="*/ 35476 h 194201"/>
                  <a:gd name="connsiteX457" fmla="*/ 81374 w 273746"/>
                  <a:gd name="connsiteY457" fmla="*/ 33098 h 194201"/>
                  <a:gd name="connsiteX458" fmla="*/ 80643 w 273746"/>
                  <a:gd name="connsiteY458" fmla="*/ 30904 h 194201"/>
                  <a:gd name="connsiteX459" fmla="*/ 81922 w 273746"/>
                  <a:gd name="connsiteY459" fmla="*/ 28161 h 194201"/>
                  <a:gd name="connsiteX460" fmla="*/ 86677 w 273746"/>
                  <a:gd name="connsiteY460" fmla="*/ 25967 h 194201"/>
                  <a:gd name="connsiteX461" fmla="*/ 87043 w 273746"/>
                  <a:gd name="connsiteY461" fmla="*/ 24687 h 194201"/>
                  <a:gd name="connsiteX462" fmla="*/ 91249 w 273746"/>
                  <a:gd name="connsiteY462" fmla="*/ 22492 h 194201"/>
                  <a:gd name="connsiteX463" fmla="*/ 92346 w 273746"/>
                  <a:gd name="connsiteY463" fmla="*/ 19566 h 194201"/>
                  <a:gd name="connsiteX464" fmla="*/ 96003 w 273746"/>
                  <a:gd name="connsiteY464" fmla="*/ 16275 h 194201"/>
                  <a:gd name="connsiteX465" fmla="*/ 103501 w 273746"/>
                  <a:gd name="connsiteY465" fmla="*/ 18835 h 19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Lst>
                <a:rect l="l" t="t" r="r" b="b"/>
                <a:pathLst>
                  <a:path w="273746" h="194201">
                    <a:moveTo>
                      <a:pt x="103501" y="18835"/>
                    </a:moveTo>
                    <a:lnTo>
                      <a:pt x="110632" y="19749"/>
                    </a:lnTo>
                    <a:lnTo>
                      <a:pt x="111181" y="21578"/>
                    </a:lnTo>
                    <a:lnTo>
                      <a:pt x="113924" y="23041"/>
                    </a:lnTo>
                    <a:lnTo>
                      <a:pt x="116484" y="27064"/>
                    </a:lnTo>
                    <a:lnTo>
                      <a:pt x="117216" y="31818"/>
                    </a:lnTo>
                    <a:lnTo>
                      <a:pt x="119227" y="36938"/>
                    </a:lnTo>
                    <a:lnTo>
                      <a:pt x="119775" y="40596"/>
                    </a:lnTo>
                    <a:lnTo>
                      <a:pt x="122336" y="44436"/>
                    </a:lnTo>
                    <a:lnTo>
                      <a:pt x="122336" y="49739"/>
                    </a:lnTo>
                    <a:lnTo>
                      <a:pt x="119775" y="52299"/>
                    </a:lnTo>
                    <a:lnTo>
                      <a:pt x="120507" y="53396"/>
                    </a:lnTo>
                    <a:lnTo>
                      <a:pt x="121787" y="53030"/>
                    </a:lnTo>
                    <a:lnTo>
                      <a:pt x="122336" y="51933"/>
                    </a:lnTo>
                    <a:lnTo>
                      <a:pt x="125993" y="51567"/>
                    </a:lnTo>
                    <a:lnTo>
                      <a:pt x="131113" y="55408"/>
                    </a:lnTo>
                    <a:lnTo>
                      <a:pt x="137513" y="63088"/>
                    </a:lnTo>
                    <a:lnTo>
                      <a:pt x="142999" y="65831"/>
                    </a:lnTo>
                    <a:lnTo>
                      <a:pt x="147022" y="66379"/>
                    </a:lnTo>
                    <a:lnTo>
                      <a:pt x="147571" y="65465"/>
                    </a:lnTo>
                    <a:lnTo>
                      <a:pt x="135502" y="52299"/>
                    </a:lnTo>
                    <a:lnTo>
                      <a:pt x="134770" y="47545"/>
                    </a:lnTo>
                    <a:lnTo>
                      <a:pt x="132942" y="46082"/>
                    </a:lnTo>
                    <a:lnTo>
                      <a:pt x="132210" y="40413"/>
                    </a:lnTo>
                    <a:lnTo>
                      <a:pt x="131113" y="37670"/>
                    </a:lnTo>
                    <a:lnTo>
                      <a:pt x="131113" y="29624"/>
                    </a:lnTo>
                    <a:lnTo>
                      <a:pt x="130016" y="28161"/>
                    </a:lnTo>
                    <a:lnTo>
                      <a:pt x="129102" y="23955"/>
                    </a:lnTo>
                    <a:lnTo>
                      <a:pt x="129102" y="21578"/>
                    </a:lnTo>
                    <a:lnTo>
                      <a:pt x="127090" y="21578"/>
                    </a:lnTo>
                    <a:lnTo>
                      <a:pt x="126907" y="18103"/>
                    </a:lnTo>
                    <a:lnTo>
                      <a:pt x="128553" y="16092"/>
                    </a:lnTo>
                    <a:lnTo>
                      <a:pt x="128553" y="14080"/>
                    </a:lnTo>
                    <a:lnTo>
                      <a:pt x="129467" y="12069"/>
                    </a:lnTo>
                    <a:lnTo>
                      <a:pt x="136050" y="11338"/>
                    </a:lnTo>
                    <a:lnTo>
                      <a:pt x="133490" y="9143"/>
                    </a:lnTo>
                    <a:lnTo>
                      <a:pt x="134405" y="7863"/>
                    </a:lnTo>
                    <a:lnTo>
                      <a:pt x="135319" y="3657"/>
                    </a:lnTo>
                    <a:lnTo>
                      <a:pt x="137696" y="2926"/>
                    </a:lnTo>
                    <a:lnTo>
                      <a:pt x="140073" y="731"/>
                    </a:lnTo>
                    <a:lnTo>
                      <a:pt x="142999" y="0"/>
                    </a:lnTo>
                    <a:lnTo>
                      <a:pt x="149582" y="2560"/>
                    </a:lnTo>
                    <a:lnTo>
                      <a:pt x="150131" y="6034"/>
                    </a:lnTo>
                    <a:lnTo>
                      <a:pt x="150131" y="11338"/>
                    </a:lnTo>
                    <a:lnTo>
                      <a:pt x="152508" y="11155"/>
                    </a:lnTo>
                    <a:lnTo>
                      <a:pt x="157080" y="12252"/>
                    </a:lnTo>
                    <a:lnTo>
                      <a:pt x="157263" y="10789"/>
                    </a:lnTo>
                    <a:lnTo>
                      <a:pt x="156166" y="9143"/>
                    </a:lnTo>
                    <a:lnTo>
                      <a:pt x="162383" y="7863"/>
                    </a:lnTo>
                    <a:lnTo>
                      <a:pt x="178109" y="14812"/>
                    </a:lnTo>
                    <a:lnTo>
                      <a:pt x="183961" y="18835"/>
                    </a:lnTo>
                    <a:lnTo>
                      <a:pt x="182497" y="22309"/>
                    </a:lnTo>
                    <a:lnTo>
                      <a:pt x="180669" y="23224"/>
                    </a:lnTo>
                    <a:lnTo>
                      <a:pt x="178475" y="29075"/>
                    </a:lnTo>
                    <a:lnTo>
                      <a:pt x="175366" y="30355"/>
                    </a:lnTo>
                    <a:lnTo>
                      <a:pt x="174269" y="32001"/>
                    </a:lnTo>
                    <a:lnTo>
                      <a:pt x="175549" y="31453"/>
                    </a:lnTo>
                    <a:lnTo>
                      <a:pt x="177195" y="32550"/>
                    </a:lnTo>
                    <a:lnTo>
                      <a:pt x="179023" y="35658"/>
                    </a:lnTo>
                    <a:lnTo>
                      <a:pt x="177195" y="38767"/>
                    </a:lnTo>
                    <a:lnTo>
                      <a:pt x="175000" y="40230"/>
                    </a:lnTo>
                    <a:lnTo>
                      <a:pt x="175366" y="42059"/>
                    </a:lnTo>
                    <a:lnTo>
                      <a:pt x="181218" y="37487"/>
                    </a:lnTo>
                    <a:lnTo>
                      <a:pt x="187252" y="34927"/>
                    </a:lnTo>
                    <a:lnTo>
                      <a:pt x="185423" y="32915"/>
                    </a:lnTo>
                    <a:lnTo>
                      <a:pt x="185789" y="30721"/>
                    </a:lnTo>
                    <a:lnTo>
                      <a:pt x="189081" y="27247"/>
                    </a:lnTo>
                    <a:lnTo>
                      <a:pt x="191275" y="26515"/>
                    </a:lnTo>
                    <a:lnTo>
                      <a:pt x="193287" y="28161"/>
                    </a:lnTo>
                    <a:lnTo>
                      <a:pt x="197675" y="28344"/>
                    </a:lnTo>
                    <a:lnTo>
                      <a:pt x="201333" y="31635"/>
                    </a:lnTo>
                    <a:lnTo>
                      <a:pt x="203710" y="35841"/>
                    </a:lnTo>
                    <a:lnTo>
                      <a:pt x="207550" y="39681"/>
                    </a:lnTo>
                    <a:lnTo>
                      <a:pt x="207184" y="41876"/>
                    </a:lnTo>
                    <a:lnTo>
                      <a:pt x="206087" y="42973"/>
                    </a:lnTo>
                    <a:lnTo>
                      <a:pt x="206087" y="44436"/>
                    </a:lnTo>
                    <a:lnTo>
                      <a:pt x="204441" y="46996"/>
                    </a:lnTo>
                    <a:lnTo>
                      <a:pt x="205538" y="51202"/>
                    </a:lnTo>
                    <a:lnTo>
                      <a:pt x="221082" y="51750"/>
                    </a:lnTo>
                    <a:lnTo>
                      <a:pt x="224373" y="53579"/>
                    </a:lnTo>
                    <a:lnTo>
                      <a:pt x="227665" y="54128"/>
                    </a:lnTo>
                    <a:lnTo>
                      <a:pt x="229493" y="57053"/>
                    </a:lnTo>
                    <a:lnTo>
                      <a:pt x="232968" y="61442"/>
                    </a:lnTo>
                    <a:lnTo>
                      <a:pt x="242843" y="63271"/>
                    </a:lnTo>
                    <a:lnTo>
                      <a:pt x="245951" y="65831"/>
                    </a:lnTo>
                    <a:lnTo>
                      <a:pt x="264237" y="68574"/>
                    </a:lnTo>
                    <a:lnTo>
                      <a:pt x="271369" y="68574"/>
                    </a:lnTo>
                    <a:lnTo>
                      <a:pt x="273015" y="69305"/>
                    </a:lnTo>
                    <a:lnTo>
                      <a:pt x="272832" y="71134"/>
                    </a:lnTo>
                    <a:lnTo>
                      <a:pt x="273747" y="74608"/>
                    </a:lnTo>
                    <a:lnTo>
                      <a:pt x="271186" y="78814"/>
                    </a:lnTo>
                    <a:lnTo>
                      <a:pt x="269541" y="79911"/>
                    </a:lnTo>
                    <a:lnTo>
                      <a:pt x="264237" y="80277"/>
                    </a:lnTo>
                    <a:lnTo>
                      <a:pt x="255826" y="78814"/>
                    </a:lnTo>
                    <a:lnTo>
                      <a:pt x="248511" y="81374"/>
                    </a:lnTo>
                    <a:lnTo>
                      <a:pt x="241197" y="81374"/>
                    </a:lnTo>
                    <a:lnTo>
                      <a:pt x="235345" y="85032"/>
                    </a:lnTo>
                    <a:lnTo>
                      <a:pt x="230774" y="84483"/>
                    </a:lnTo>
                    <a:lnTo>
                      <a:pt x="224739" y="85214"/>
                    </a:lnTo>
                    <a:lnTo>
                      <a:pt x="226568" y="86860"/>
                    </a:lnTo>
                    <a:lnTo>
                      <a:pt x="224922" y="91066"/>
                    </a:lnTo>
                    <a:lnTo>
                      <a:pt x="220716" y="91066"/>
                    </a:lnTo>
                    <a:lnTo>
                      <a:pt x="219070" y="92712"/>
                    </a:lnTo>
                    <a:lnTo>
                      <a:pt x="211939" y="93443"/>
                    </a:lnTo>
                    <a:lnTo>
                      <a:pt x="213219" y="95820"/>
                    </a:lnTo>
                    <a:lnTo>
                      <a:pt x="213219" y="98746"/>
                    </a:lnTo>
                    <a:lnTo>
                      <a:pt x="212487" y="101306"/>
                    </a:lnTo>
                    <a:lnTo>
                      <a:pt x="213401" y="102586"/>
                    </a:lnTo>
                    <a:lnTo>
                      <a:pt x="211756" y="102952"/>
                    </a:lnTo>
                    <a:lnTo>
                      <a:pt x="212853" y="104964"/>
                    </a:lnTo>
                    <a:lnTo>
                      <a:pt x="210842" y="106792"/>
                    </a:lnTo>
                    <a:lnTo>
                      <a:pt x="210842" y="111181"/>
                    </a:lnTo>
                    <a:lnTo>
                      <a:pt x="211390" y="113558"/>
                    </a:lnTo>
                    <a:lnTo>
                      <a:pt x="210842" y="116118"/>
                    </a:lnTo>
                    <a:lnTo>
                      <a:pt x="209196" y="116484"/>
                    </a:lnTo>
                    <a:lnTo>
                      <a:pt x="203710" y="115021"/>
                    </a:lnTo>
                    <a:lnTo>
                      <a:pt x="196944" y="116301"/>
                    </a:lnTo>
                    <a:lnTo>
                      <a:pt x="196944" y="117764"/>
                    </a:lnTo>
                    <a:lnTo>
                      <a:pt x="197675" y="118861"/>
                    </a:lnTo>
                    <a:lnTo>
                      <a:pt x="197127" y="122884"/>
                    </a:lnTo>
                    <a:lnTo>
                      <a:pt x="197675" y="125627"/>
                    </a:lnTo>
                    <a:lnTo>
                      <a:pt x="198589" y="126907"/>
                    </a:lnTo>
                    <a:lnTo>
                      <a:pt x="196578" y="131113"/>
                    </a:lnTo>
                    <a:lnTo>
                      <a:pt x="196030" y="134405"/>
                    </a:lnTo>
                    <a:lnTo>
                      <a:pt x="197127" y="134222"/>
                    </a:lnTo>
                    <a:lnTo>
                      <a:pt x="196944" y="136050"/>
                    </a:lnTo>
                    <a:lnTo>
                      <a:pt x="196030" y="138428"/>
                    </a:lnTo>
                    <a:lnTo>
                      <a:pt x="194749" y="139891"/>
                    </a:lnTo>
                    <a:lnTo>
                      <a:pt x="194749" y="142085"/>
                    </a:lnTo>
                    <a:lnTo>
                      <a:pt x="193287" y="143365"/>
                    </a:lnTo>
                    <a:lnTo>
                      <a:pt x="193287" y="145194"/>
                    </a:lnTo>
                    <a:lnTo>
                      <a:pt x="191458" y="145742"/>
                    </a:lnTo>
                    <a:lnTo>
                      <a:pt x="187984" y="144645"/>
                    </a:lnTo>
                    <a:lnTo>
                      <a:pt x="175549" y="147022"/>
                    </a:lnTo>
                    <a:lnTo>
                      <a:pt x="176098" y="149034"/>
                    </a:lnTo>
                    <a:lnTo>
                      <a:pt x="179572" y="148485"/>
                    </a:lnTo>
                    <a:lnTo>
                      <a:pt x="181400" y="151045"/>
                    </a:lnTo>
                    <a:lnTo>
                      <a:pt x="176646" y="151411"/>
                    </a:lnTo>
                    <a:lnTo>
                      <a:pt x="171160" y="155800"/>
                    </a:lnTo>
                    <a:lnTo>
                      <a:pt x="170246" y="157811"/>
                    </a:lnTo>
                    <a:lnTo>
                      <a:pt x="170246" y="162383"/>
                    </a:lnTo>
                    <a:lnTo>
                      <a:pt x="171160" y="164394"/>
                    </a:lnTo>
                    <a:lnTo>
                      <a:pt x="168600" y="168783"/>
                    </a:lnTo>
                    <a:lnTo>
                      <a:pt x="170611" y="170794"/>
                    </a:lnTo>
                    <a:lnTo>
                      <a:pt x="168966" y="172440"/>
                    </a:lnTo>
                    <a:lnTo>
                      <a:pt x="170246" y="172806"/>
                    </a:lnTo>
                    <a:lnTo>
                      <a:pt x="168052" y="176097"/>
                    </a:lnTo>
                    <a:lnTo>
                      <a:pt x="162931" y="178475"/>
                    </a:lnTo>
                    <a:lnTo>
                      <a:pt x="161834" y="180121"/>
                    </a:lnTo>
                    <a:lnTo>
                      <a:pt x="162748" y="181035"/>
                    </a:lnTo>
                    <a:lnTo>
                      <a:pt x="161286" y="183595"/>
                    </a:lnTo>
                    <a:lnTo>
                      <a:pt x="163297" y="185972"/>
                    </a:lnTo>
                    <a:lnTo>
                      <a:pt x="163846" y="187801"/>
                    </a:lnTo>
                    <a:lnTo>
                      <a:pt x="162383" y="188349"/>
                    </a:lnTo>
                    <a:lnTo>
                      <a:pt x="161834" y="191641"/>
                    </a:lnTo>
                    <a:lnTo>
                      <a:pt x="156714" y="194018"/>
                    </a:lnTo>
                    <a:lnTo>
                      <a:pt x="152508" y="194201"/>
                    </a:lnTo>
                    <a:lnTo>
                      <a:pt x="149582" y="192555"/>
                    </a:lnTo>
                    <a:lnTo>
                      <a:pt x="149582" y="191092"/>
                    </a:lnTo>
                    <a:lnTo>
                      <a:pt x="146108" y="193835"/>
                    </a:lnTo>
                    <a:lnTo>
                      <a:pt x="143913" y="194018"/>
                    </a:lnTo>
                    <a:lnTo>
                      <a:pt x="143913" y="188715"/>
                    </a:lnTo>
                    <a:lnTo>
                      <a:pt x="142999" y="187069"/>
                    </a:lnTo>
                    <a:lnTo>
                      <a:pt x="125262" y="179023"/>
                    </a:lnTo>
                    <a:lnTo>
                      <a:pt x="125262" y="176829"/>
                    </a:lnTo>
                    <a:lnTo>
                      <a:pt x="133308" y="174817"/>
                    </a:lnTo>
                    <a:lnTo>
                      <a:pt x="140073" y="174635"/>
                    </a:lnTo>
                    <a:lnTo>
                      <a:pt x="140805" y="176463"/>
                    </a:lnTo>
                    <a:lnTo>
                      <a:pt x="144828" y="173172"/>
                    </a:lnTo>
                    <a:lnTo>
                      <a:pt x="144828" y="171526"/>
                    </a:lnTo>
                    <a:lnTo>
                      <a:pt x="141902" y="171892"/>
                    </a:lnTo>
                    <a:lnTo>
                      <a:pt x="138976" y="170063"/>
                    </a:lnTo>
                    <a:lnTo>
                      <a:pt x="132942" y="170246"/>
                    </a:lnTo>
                    <a:lnTo>
                      <a:pt x="131113" y="171343"/>
                    </a:lnTo>
                    <a:lnTo>
                      <a:pt x="128553" y="170612"/>
                    </a:lnTo>
                    <a:lnTo>
                      <a:pt x="125444" y="171526"/>
                    </a:lnTo>
                    <a:lnTo>
                      <a:pt x="117581" y="171160"/>
                    </a:lnTo>
                    <a:lnTo>
                      <a:pt x="115021" y="170246"/>
                    </a:lnTo>
                    <a:lnTo>
                      <a:pt x="115021" y="167503"/>
                    </a:lnTo>
                    <a:lnTo>
                      <a:pt x="111364" y="165309"/>
                    </a:lnTo>
                    <a:lnTo>
                      <a:pt x="109170" y="165491"/>
                    </a:lnTo>
                    <a:lnTo>
                      <a:pt x="95272" y="162383"/>
                    </a:lnTo>
                    <a:lnTo>
                      <a:pt x="92346" y="158360"/>
                    </a:lnTo>
                    <a:lnTo>
                      <a:pt x="90517" y="157811"/>
                    </a:lnTo>
                    <a:lnTo>
                      <a:pt x="88140" y="153788"/>
                    </a:lnTo>
                    <a:lnTo>
                      <a:pt x="85214" y="150497"/>
                    </a:lnTo>
                    <a:lnTo>
                      <a:pt x="87043" y="147388"/>
                    </a:lnTo>
                    <a:lnTo>
                      <a:pt x="84848" y="143914"/>
                    </a:lnTo>
                    <a:lnTo>
                      <a:pt x="91432" y="140439"/>
                    </a:lnTo>
                    <a:lnTo>
                      <a:pt x="98015" y="141171"/>
                    </a:lnTo>
                    <a:lnTo>
                      <a:pt x="99478" y="145925"/>
                    </a:lnTo>
                    <a:lnTo>
                      <a:pt x="102952" y="145559"/>
                    </a:lnTo>
                    <a:lnTo>
                      <a:pt x="104232" y="144096"/>
                    </a:lnTo>
                    <a:lnTo>
                      <a:pt x="104415" y="142451"/>
                    </a:lnTo>
                    <a:lnTo>
                      <a:pt x="109170" y="142268"/>
                    </a:lnTo>
                    <a:lnTo>
                      <a:pt x="113924" y="143548"/>
                    </a:lnTo>
                    <a:lnTo>
                      <a:pt x="119593" y="142633"/>
                    </a:lnTo>
                    <a:lnTo>
                      <a:pt x="120507" y="143548"/>
                    </a:lnTo>
                    <a:lnTo>
                      <a:pt x="134770" y="145194"/>
                    </a:lnTo>
                    <a:lnTo>
                      <a:pt x="135319" y="143731"/>
                    </a:lnTo>
                    <a:lnTo>
                      <a:pt x="132393" y="141171"/>
                    </a:lnTo>
                    <a:lnTo>
                      <a:pt x="111181" y="138976"/>
                    </a:lnTo>
                    <a:lnTo>
                      <a:pt x="107158" y="137330"/>
                    </a:lnTo>
                    <a:lnTo>
                      <a:pt x="106061" y="135685"/>
                    </a:lnTo>
                    <a:lnTo>
                      <a:pt x="110084" y="135685"/>
                    </a:lnTo>
                    <a:lnTo>
                      <a:pt x="125262" y="132027"/>
                    </a:lnTo>
                    <a:lnTo>
                      <a:pt x="130199" y="131479"/>
                    </a:lnTo>
                    <a:lnTo>
                      <a:pt x="132759" y="132393"/>
                    </a:lnTo>
                    <a:lnTo>
                      <a:pt x="137148" y="131296"/>
                    </a:lnTo>
                    <a:lnTo>
                      <a:pt x="137513" y="129833"/>
                    </a:lnTo>
                    <a:lnTo>
                      <a:pt x="142816" y="129833"/>
                    </a:lnTo>
                    <a:lnTo>
                      <a:pt x="143913" y="127456"/>
                    </a:lnTo>
                    <a:lnTo>
                      <a:pt x="146474" y="129284"/>
                    </a:lnTo>
                    <a:lnTo>
                      <a:pt x="149582" y="128187"/>
                    </a:lnTo>
                    <a:lnTo>
                      <a:pt x="156531" y="129102"/>
                    </a:lnTo>
                    <a:lnTo>
                      <a:pt x="159091" y="128370"/>
                    </a:lnTo>
                    <a:lnTo>
                      <a:pt x="157628" y="125261"/>
                    </a:lnTo>
                    <a:lnTo>
                      <a:pt x="155434" y="123616"/>
                    </a:lnTo>
                    <a:lnTo>
                      <a:pt x="157628" y="123981"/>
                    </a:lnTo>
                    <a:lnTo>
                      <a:pt x="157080" y="121970"/>
                    </a:lnTo>
                    <a:lnTo>
                      <a:pt x="152325" y="122519"/>
                    </a:lnTo>
                    <a:lnTo>
                      <a:pt x="151411" y="124896"/>
                    </a:lnTo>
                    <a:lnTo>
                      <a:pt x="145559" y="126359"/>
                    </a:lnTo>
                    <a:lnTo>
                      <a:pt x="141902" y="125810"/>
                    </a:lnTo>
                    <a:lnTo>
                      <a:pt x="130199" y="127456"/>
                    </a:lnTo>
                    <a:lnTo>
                      <a:pt x="128004" y="126176"/>
                    </a:lnTo>
                    <a:lnTo>
                      <a:pt x="123798" y="125993"/>
                    </a:lnTo>
                    <a:lnTo>
                      <a:pt x="120507" y="126359"/>
                    </a:lnTo>
                    <a:lnTo>
                      <a:pt x="116118" y="128919"/>
                    </a:lnTo>
                    <a:lnTo>
                      <a:pt x="108986" y="129833"/>
                    </a:lnTo>
                    <a:lnTo>
                      <a:pt x="107158" y="129102"/>
                    </a:lnTo>
                    <a:lnTo>
                      <a:pt x="105878" y="130747"/>
                    </a:lnTo>
                    <a:lnTo>
                      <a:pt x="102952" y="130930"/>
                    </a:lnTo>
                    <a:lnTo>
                      <a:pt x="102221" y="129102"/>
                    </a:lnTo>
                    <a:lnTo>
                      <a:pt x="100026" y="129284"/>
                    </a:lnTo>
                    <a:lnTo>
                      <a:pt x="100026" y="130747"/>
                    </a:lnTo>
                    <a:lnTo>
                      <a:pt x="96003" y="131113"/>
                    </a:lnTo>
                    <a:lnTo>
                      <a:pt x="92894" y="131113"/>
                    </a:lnTo>
                    <a:lnTo>
                      <a:pt x="90700" y="129833"/>
                    </a:lnTo>
                    <a:lnTo>
                      <a:pt x="86129" y="132393"/>
                    </a:lnTo>
                    <a:lnTo>
                      <a:pt x="81740" y="132393"/>
                    </a:lnTo>
                    <a:lnTo>
                      <a:pt x="78266" y="131479"/>
                    </a:lnTo>
                    <a:lnTo>
                      <a:pt x="78266" y="130199"/>
                    </a:lnTo>
                    <a:lnTo>
                      <a:pt x="79546" y="128736"/>
                    </a:lnTo>
                    <a:lnTo>
                      <a:pt x="76071" y="123067"/>
                    </a:lnTo>
                    <a:lnTo>
                      <a:pt x="75523" y="116118"/>
                    </a:lnTo>
                    <a:lnTo>
                      <a:pt x="77534" y="114838"/>
                    </a:lnTo>
                    <a:lnTo>
                      <a:pt x="82837" y="113924"/>
                    </a:lnTo>
                    <a:lnTo>
                      <a:pt x="85214" y="115570"/>
                    </a:lnTo>
                    <a:lnTo>
                      <a:pt x="86677" y="118313"/>
                    </a:lnTo>
                    <a:lnTo>
                      <a:pt x="90152" y="119227"/>
                    </a:lnTo>
                    <a:lnTo>
                      <a:pt x="91432" y="117398"/>
                    </a:lnTo>
                    <a:lnTo>
                      <a:pt x="89054" y="115204"/>
                    </a:lnTo>
                    <a:lnTo>
                      <a:pt x="89603" y="113558"/>
                    </a:lnTo>
                    <a:lnTo>
                      <a:pt x="103866" y="112095"/>
                    </a:lnTo>
                    <a:lnTo>
                      <a:pt x="106609" y="112827"/>
                    </a:lnTo>
                    <a:lnTo>
                      <a:pt x="111181" y="112095"/>
                    </a:lnTo>
                    <a:lnTo>
                      <a:pt x="110815" y="108804"/>
                    </a:lnTo>
                    <a:lnTo>
                      <a:pt x="112826" y="108621"/>
                    </a:lnTo>
                    <a:lnTo>
                      <a:pt x="114290" y="106427"/>
                    </a:lnTo>
                    <a:lnTo>
                      <a:pt x="117216" y="105878"/>
                    </a:lnTo>
                    <a:lnTo>
                      <a:pt x="119044" y="103866"/>
                    </a:lnTo>
                    <a:lnTo>
                      <a:pt x="122336" y="103866"/>
                    </a:lnTo>
                    <a:lnTo>
                      <a:pt x="125993" y="105512"/>
                    </a:lnTo>
                    <a:lnTo>
                      <a:pt x="127273" y="103866"/>
                    </a:lnTo>
                    <a:lnTo>
                      <a:pt x="124347" y="100575"/>
                    </a:lnTo>
                    <a:lnTo>
                      <a:pt x="131661" y="97466"/>
                    </a:lnTo>
                    <a:lnTo>
                      <a:pt x="141902" y="97100"/>
                    </a:lnTo>
                    <a:lnTo>
                      <a:pt x="146108" y="98746"/>
                    </a:lnTo>
                    <a:lnTo>
                      <a:pt x="154885" y="98746"/>
                    </a:lnTo>
                    <a:lnTo>
                      <a:pt x="155799" y="97466"/>
                    </a:lnTo>
                    <a:lnTo>
                      <a:pt x="160554" y="96735"/>
                    </a:lnTo>
                    <a:lnTo>
                      <a:pt x="162017" y="95455"/>
                    </a:lnTo>
                    <a:lnTo>
                      <a:pt x="168052" y="95089"/>
                    </a:lnTo>
                    <a:lnTo>
                      <a:pt x="170063" y="93809"/>
                    </a:lnTo>
                    <a:lnTo>
                      <a:pt x="168600" y="92529"/>
                    </a:lnTo>
                    <a:lnTo>
                      <a:pt x="158177" y="95272"/>
                    </a:lnTo>
                    <a:lnTo>
                      <a:pt x="155251" y="94723"/>
                    </a:lnTo>
                    <a:lnTo>
                      <a:pt x="150679" y="91066"/>
                    </a:lnTo>
                    <a:lnTo>
                      <a:pt x="149217" y="93260"/>
                    </a:lnTo>
                    <a:lnTo>
                      <a:pt x="146108" y="92712"/>
                    </a:lnTo>
                    <a:lnTo>
                      <a:pt x="145011" y="91066"/>
                    </a:lnTo>
                    <a:lnTo>
                      <a:pt x="145559" y="89055"/>
                    </a:lnTo>
                    <a:lnTo>
                      <a:pt x="147205" y="87774"/>
                    </a:lnTo>
                    <a:lnTo>
                      <a:pt x="148120" y="85580"/>
                    </a:lnTo>
                    <a:lnTo>
                      <a:pt x="151411" y="84117"/>
                    </a:lnTo>
                    <a:lnTo>
                      <a:pt x="155434" y="80460"/>
                    </a:lnTo>
                    <a:lnTo>
                      <a:pt x="152874" y="79911"/>
                    </a:lnTo>
                    <a:lnTo>
                      <a:pt x="152325" y="76986"/>
                    </a:lnTo>
                    <a:lnTo>
                      <a:pt x="150862" y="76437"/>
                    </a:lnTo>
                    <a:lnTo>
                      <a:pt x="149034" y="78266"/>
                    </a:lnTo>
                    <a:lnTo>
                      <a:pt x="145011" y="79546"/>
                    </a:lnTo>
                    <a:lnTo>
                      <a:pt x="145559" y="82106"/>
                    </a:lnTo>
                    <a:lnTo>
                      <a:pt x="145011" y="85214"/>
                    </a:lnTo>
                    <a:lnTo>
                      <a:pt x="142268" y="87409"/>
                    </a:lnTo>
                    <a:lnTo>
                      <a:pt x="138062" y="87957"/>
                    </a:lnTo>
                    <a:lnTo>
                      <a:pt x="137148" y="90335"/>
                    </a:lnTo>
                    <a:lnTo>
                      <a:pt x="125262" y="92895"/>
                    </a:lnTo>
                    <a:lnTo>
                      <a:pt x="122518" y="90883"/>
                    </a:lnTo>
                    <a:lnTo>
                      <a:pt x="119044" y="89603"/>
                    </a:lnTo>
                    <a:lnTo>
                      <a:pt x="117216" y="84666"/>
                    </a:lnTo>
                    <a:lnTo>
                      <a:pt x="123798" y="76803"/>
                    </a:lnTo>
                    <a:lnTo>
                      <a:pt x="123250" y="73511"/>
                    </a:lnTo>
                    <a:lnTo>
                      <a:pt x="120872" y="70768"/>
                    </a:lnTo>
                    <a:lnTo>
                      <a:pt x="116484" y="74243"/>
                    </a:lnTo>
                    <a:lnTo>
                      <a:pt x="115387" y="77900"/>
                    </a:lnTo>
                    <a:lnTo>
                      <a:pt x="115387" y="80277"/>
                    </a:lnTo>
                    <a:lnTo>
                      <a:pt x="111364" y="83569"/>
                    </a:lnTo>
                    <a:lnTo>
                      <a:pt x="108986" y="83569"/>
                    </a:lnTo>
                    <a:lnTo>
                      <a:pt x="106427" y="81374"/>
                    </a:lnTo>
                    <a:lnTo>
                      <a:pt x="106975" y="79180"/>
                    </a:lnTo>
                    <a:lnTo>
                      <a:pt x="106427" y="76803"/>
                    </a:lnTo>
                    <a:lnTo>
                      <a:pt x="103866" y="76437"/>
                    </a:lnTo>
                    <a:lnTo>
                      <a:pt x="100575" y="77534"/>
                    </a:lnTo>
                    <a:lnTo>
                      <a:pt x="99112" y="79546"/>
                    </a:lnTo>
                    <a:lnTo>
                      <a:pt x="98015" y="83203"/>
                    </a:lnTo>
                    <a:lnTo>
                      <a:pt x="97466" y="89237"/>
                    </a:lnTo>
                    <a:lnTo>
                      <a:pt x="95272" y="91797"/>
                    </a:lnTo>
                    <a:lnTo>
                      <a:pt x="98198" y="92163"/>
                    </a:lnTo>
                    <a:lnTo>
                      <a:pt x="100758" y="93626"/>
                    </a:lnTo>
                    <a:lnTo>
                      <a:pt x="102221" y="96003"/>
                    </a:lnTo>
                    <a:lnTo>
                      <a:pt x="99660" y="97100"/>
                    </a:lnTo>
                    <a:lnTo>
                      <a:pt x="96003" y="95820"/>
                    </a:lnTo>
                    <a:lnTo>
                      <a:pt x="91432" y="96369"/>
                    </a:lnTo>
                    <a:lnTo>
                      <a:pt x="89054" y="99661"/>
                    </a:lnTo>
                    <a:lnTo>
                      <a:pt x="89237" y="100758"/>
                    </a:lnTo>
                    <a:lnTo>
                      <a:pt x="88140" y="103866"/>
                    </a:lnTo>
                    <a:lnTo>
                      <a:pt x="81922" y="103866"/>
                    </a:lnTo>
                    <a:lnTo>
                      <a:pt x="80277" y="106244"/>
                    </a:lnTo>
                    <a:lnTo>
                      <a:pt x="73877" y="104964"/>
                    </a:lnTo>
                    <a:lnTo>
                      <a:pt x="72231" y="106061"/>
                    </a:lnTo>
                    <a:lnTo>
                      <a:pt x="70585" y="104415"/>
                    </a:lnTo>
                    <a:lnTo>
                      <a:pt x="68208" y="105878"/>
                    </a:lnTo>
                    <a:lnTo>
                      <a:pt x="61076" y="104232"/>
                    </a:lnTo>
                    <a:lnTo>
                      <a:pt x="59979" y="104964"/>
                    </a:lnTo>
                    <a:lnTo>
                      <a:pt x="57602" y="102221"/>
                    </a:lnTo>
                    <a:lnTo>
                      <a:pt x="60162" y="100758"/>
                    </a:lnTo>
                    <a:lnTo>
                      <a:pt x="59065" y="97100"/>
                    </a:lnTo>
                    <a:lnTo>
                      <a:pt x="55956" y="97832"/>
                    </a:lnTo>
                    <a:lnTo>
                      <a:pt x="50104" y="96735"/>
                    </a:lnTo>
                    <a:lnTo>
                      <a:pt x="49007" y="94358"/>
                    </a:lnTo>
                    <a:lnTo>
                      <a:pt x="44984" y="91797"/>
                    </a:lnTo>
                    <a:lnTo>
                      <a:pt x="45899" y="90335"/>
                    </a:lnTo>
                    <a:lnTo>
                      <a:pt x="58516" y="89969"/>
                    </a:lnTo>
                    <a:lnTo>
                      <a:pt x="63271" y="88689"/>
                    </a:lnTo>
                    <a:lnTo>
                      <a:pt x="64002" y="85946"/>
                    </a:lnTo>
                    <a:lnTo>
                      <a:pt x="59065" y="87409"/>
                    </a:lnTo>
                    <a:lnTo>
                      <a:pt x="51202" y="87226"/>
                    </a:lnTo>
                    <a:lnTo>
                      <a:pt x="34744" y="83203"/>
                    </a:lnTo>
                    <a:lnTo>
                      <a:pt x="33830" y="81740"/>
                    </a:lnTo>
                    <a:lnTo>
                      <a:pt x="30721" y="80460"/>
                    </a:lnTo>
                    <a:lnTo>
                      <a:pt x="31635" y="78631"/>
                    </a:lnTo>
                    <a:lnTo>
                      <a:pt x="25235" y="76437"/>
                    </a:lnTo>
                    <a:lnTo>
                      <a:pt x="27246" y="72414"/>
                    </a:lnTo>
                    <a:lnTo>
                      <a:pt x="31635" y="72048"/>
                    </a:lnTo>
                    <a:lnTo>
                      <a:pt x="32915" y="70585"/>
                    </a:lnTo>
                    <a:lnTo>
                      <a:pt x="28527" y="69854"/>
                    </a:lnTo>
                    <a:lnTo>
                      <a:pt x="20115" y="65831"/>
                    </a:lnTo>
                    <a:lnTo>
                      <a:pt x="17189" y="63636"/>
                    </a:lnTo>
                    <a:lnTo>
                      <a:pt x="22492" y="63454"/>
                    </a:lnTo>
                    <a:lnTo>
                      <a:pt x="25784" y="65465"/>
                    </a:lnTo>
                    <a:lnTo>
                      <a:pt x="43339" y="67659"/>
                    </a:lnTo>
                    <a:lnTo>
                      <a:pt x="44436" y="65465"/>
                    </a:lnTo>
                    <a:lnTo>
                      <a:pt x="41876" y="62722"/>
                    </a:lnTo>
                    <a:lnTo>
                      <a:pt x="36938" y="64002"/>
                    </a:lnTo>
                    <a:lnTo>
                      <a:pt x="32915" y="63088"/>
                    </a:lnTo>
                    <a:lnTo>
                      <a:pt x="32367" y="60894"/>
                    </a:lnTo>
                    <a:lnTo>
                      <a:pt x="25235" y="58882"/>
                    </a:lnTo>
                    <a:lnTo>
                      <a:pt x="26332" y="56505"/>
                    </a:lnTo>
                    <a:lnTo>
                      <a:pt x="30172" y="55408"/>
                    </a:lnTo>
                    <a:lnTo>
                      <a:pt x="28710" y="53579"/>
                    </a:lnTo>
                    <a:lnTo>
                      <a:pt x="30172" y="51385"/>
                    </a:lnTo>
                    <a:lnTo>
                      <a:pt x="33830" y="49922"/>
                    </a:lnTo>
                    <a:lnTo>
                      <a:pt x="33281" y="48459"/>
                    </a:lnTo>
                    <a:lnTo>
                      <a:pt x="34378" y="45533"/>
                    </a:lnTo>
                    <a:lnTo>
                      <a:pt x="30721" y="46082"/>
                    </a:lnTo>
                    <a:lnTo>
                      <a:pt x="28161" y="47545"/>
                    </a:lnTo>
                    <a:lnTo>
                      <a:pt x="27978" y="48642"/>
                    </a:lnTo>
                    <a:lnTo>
                      <a:pt x="25418" y="46630"/>
                    </a:lnTo>
                    <a:lnTo>
                      <a:pt x="17555" y="45899"/>
                    </a:lnTo>
                    <a:lnTo>
                      <a:pt x="24321" y="49739"/>
                    </a:lnTo>
                    <a:lnTo>
                      <a:pt x="19749" y="54676"/>
                    </a:lnTo>
                    <a:lnTo>
                      <a:pt x="15360" y="55956"/>
                    </a:lnTo>
                    <a:lnTo>
                      <a:pt x="12800" y="54859"/>
                    </a:lnTo>
                    <a:lnTo>
                      <a:pt x="12435" y="51750"/>
                    </a:lnTo>
                    <a:lnTo>
                      <a:pt x="11337" y="50470"/>
                    </a:lnTo>
                    <a:lnTo>
                      <a:pt x="11154" y="48093"/>
                    </a:lnTo>
                    <a:lnTo>
                      <a:pt x="8229" y="44984"/>
                    </a:lnTo>
                    <a:lnTo>
                      <a:pt x="8229" y="48093"/>
                    </a:lnTo>
                    <a:lnTo>
                      <a:pt x="7680" y="44436"/>
                    </a:lnTo>
                    <a:lnTo>
                      <a:pt x="6766" y="42607"/>
                    </a:lnTo>
                    <a:lnTo>
                      <a:pt x="4023" y="44070"/>
                    </a:lnTo>
                    <a:lnTo>
                      <a:pt x="3474" y="41327"/>
                    </a:lnTo>
                    <a:lnTo>
                      <a:pt x="3474" y="36573"/>
                    </a:lnTo>
                    <a:lnTo>
                      <a:pt x="2743" y="34195"/>
                    </a:lnTo>
                    <a:lnTo>
                      <a:pt x="549" y="33281"/>
                    </a:lnTo>
                    <a:lnTo>
                      <a:pt x="0" y="31453"/>
                    </a:lnTo>
                    <a:lnTo>
                      <a:pt x="3474" y="30904"/>
                    </a:lnTo>
                    <a:lnTo>
                      <a:pt x="7131" y="32001"/>
                    </a:lnTo>
                    <a:lnTo>
                      <a:pt x="8595" y="29807"/>
                    </a:lnTo>
                    <a:lnTo>
                      <a:pt x="3291" y="25601"/>
                    </a:lnTo>
                    <a:lnTo>
                      <a:pt x="2743" y="23589"/>
                    </a:lnTo>
                    <a:lnTo>
                      <a:pt x="2926" y="21761"/>
                    </a:lnTo>
                    <a:lnTo>
                      <a:pt x="6034" y="22126"/>
                    </a:lnTo>
                    <a:lnTo>
                      <a:pt x="9692" y="25784"/>
                    </a:lnTo>
                    <a:lnTo>
                      <a:pt x="15360" y="26149"/>
                    </a:lnTo>
                    <a:lnTo>
                      <a:pt x="16092" y="25052"/>
                    </a:lnTo>
                    <a:lnTo>
                      <a:pt x="11703" y="20298"/>
                    </a:lnTo>
                    <a:lnTo>
                      <a:pt x="11886" y="18652"/>
                    </a:lnTo>
                    <a:lnTo>
                      <a:pt x="13532" y="17921"/>
                    </a:lnTo>
                    <a:lnTo>
                      <a:pt x="18652" y="19566"/>
                    </a:lnTo>
                    <a:lnTo>
                      <a:pt x="20846" y="17921"/>
                    </a:lnTo>
                    <a:lnTo>
                      <a:pt x="20115" y="16092"/>
                    </a:lnTo>
                    <a:lnTo>
                      <a:pt x="24504" y="14263"/>
                    </a:lnTo>
                    <a:lnTo>
                      <a:pt x="34012" y="22858"/>
                    </a:lnTo>
                    <a:lnTo>
                      <a:pt x="35841" y="21578"/>
                    </a:lnTo>
                    <a:lnTo>
                      <a:pt x="37670" y="23041"/>
                    </a:lnTo>
                    <a:lnTo>
                      <a:pt x="39132" y="22858"/>
                    </a:lnTo>
                    <a:lnTo>
                      <a:pt x="37121" y="14080"/>
                    </a:lnTo>
                    <a:lnTo>
                      <a:pt x="41144" y="13532"/>
                    </a:lnTo>
                    <a:lnTo>
                      <a:pt x="41876" y="15361"/>
                    </a:lnTo>
                    <a:lnTo>
                      <a:pt x="41876" y="17372"/>
                    </a:lnTo>
                    <a:lnTo>
                      <a:pt x="45533" y="18103"/>
                    </a:lnTo>
                    <a:lnTo>
                      <a:pt x="46081" y="18835"/>
                    </a:lnTo>
                    <a:lnTo>
                      <a:pt x="56505" y="17555"/>
                    </a:lnTo>
                    <a:lnTo>
                      <a:pt x="65831" y="14263"/>
                    </a:lnTo>
                    <a:lnTo>
                      <a:pt x="74243" y="13349"/>
                    </a:lnTo>
                    <a:lnTo>
                      <a:pt x="78266" y="13532"/>
                    </a:lnTo>
                    <a:lnTo>
                      <a:pt x="81191" y="17555"/>
                    </a:lnTo>
                    <a:lnTo>
                      <a:pt x="80825" y="19566"/>
                    </a:lnTo>
                    <a:lnTo>
                      <a:pt x="78631" y="21578"/>
                    </a:lnTo>
                    <a:lnTo>
                      <a:pt x="70768" y="23041"/>
                    </a:lnTo>
                    <a:lnTo>
                      <a:pt x="67659" y="21395"/>
                    </a:lnTo>
                    <a:lnTo>
                      <a:pt x="66380" y="22492"/>
                    </a:lnTo>
                    <a:lnTo>
                      <a:pt x="59614" y="22492"/>
                    </a:lnTo>
                    <a:lnTo>
                      <a:pt x="58150" y="24321"/>
                    </a:lnTo>
                    <a:lnTo>
                      <a:pt x="52299" y="27430"/>
                    </a:lnTo>
                    <a:lnTo>
                      <a:pt x="44801" y="28710"/>
                    </a:lnTo>
                    <a:lnTo>
                      <a:pt x="42973" y="30538"/>
                    </a:lnTo>
                    <a:lnTo>
                      <a:pt x="49007" y="31453"/>
                    </a:lnTo>
                    <a:lnTo>
                      <a:pt x="61808" y="28892"/>
                    </a:lnTo>
                    <a:lnTo>
                      <a:pt x="70585" y="29258"/>
                    </a:lnTo>
                    <a:lnTo>
                      <a:pt x="68208" y="32001"/>
                    </a:lnTo>
                    <a:lnTo>
                      <a:pt x="64368" y="33281"/>
                    </a:lnTo>
                    <a:lnTo>
                      <a:pt x="66013" y="35476"/>
                    </a:lnTo>
                    <a:lnTo>
                      <a:pt x="65282" y="37853"/>
                    </a:lnTo>
                    <a:lnTo>
                      <a:pt x="67111" y="39681"/>
                    </a:lnTo>
                    <a:lnTo>
                      <a:pt x="70036" y="37121"/>
                    </a:lnTo>
                    <a:lnTo>
                      <a:pt x="70768" y="34927"/>
                    </a:lnTo>
                    <a:lnTo>
                      <a:pt x="75888" y="38036"/>
                    </a:lnTo>
                    <a:lnTo>
                      <a:pt x="78083" y="42059"/>
                    </a:lnTo>
                    <a:lnTo>
                      <a:pt x="81374" y="45350"/>
                    </a:lnTo>
                    <a:lnTo>
                      <a:pt x="87043" y="49007"/>
                    </a:lnTo>
                    <a:lnTo>
                      <a:pt x="90517" y="49373"/>
                    </a:lnTo>
                    <a:lnTo>
                      <a:pt x="87592" y="47362"/>
                    </a:lnTo>
                    <a:lnTo>
                      <a:pt x="85397" y="44070"/>
                    </a:lnTo>
                    <a:lnTo>
                      <a:pt x="81374" y="35476"/>
                    </a:lnTo>
                    <a:lnTo>
                      <a:pt x="81374" y="33098"/>
                    </a:lnTo>
                    <a:lnTo>
                      <a:pt x="80643" y="30904"/>
                    </a:lnTo>
                    <a:lnTo>
                      <a:pt x="81922" y="28161"/>
                    </a:lnTo>
                    <a:lnTo>
                      <a:pt x="86677" y="25967"/>
                    </a:lnTo>
                    <a:lnTo>
                      <a:pt x="87043" y="24687"/>
                    </a:lnTo>
                    <a:lnTo>
                      <a:pt x="91249" y="22492"/>
                    </a:lnTo>
                    <a:lnTo>
                      <a:pt x="92346" y="19566"/>
                    </a:lnTo>
                    <a:lnTo>
                      <a:pt x="96003" y="16275"/>
                    </a:lnTo>
                    <a:lnTo>
                      <a:pt x="103501" y="18835"/>
                    </a:lnTo>
                  </a:path>
                </a:pathLst>
              </a:custGeom>
              <a:grpFill/>
              <a:ln w="4020" cap="flat">
                <a:solidFill>
                  <a:srgbClr val="FFFFFF"/>
                </a:solidFill>
                <a:prstDash val="solid"/>
                <a:miter/>
              </a:ln>
            </p:spPr>
            <p:txBody>
              <a:bodyPr rtlCol="0" anchor="ctr"/>
              <a:lstStyle/>
              <a:p>
                <a:endParaRPr lang="en-GB" sz="1463"/>
              </a:p>
            </p:txBody>
          </p:sp>
          <p:sp>
            <p:nvSpPr>
              <p:cNvPr id="946" name="Freeform: Shape 945">
                <a:extLst>
                  <a:ext uri="{FF2B5EF4-FFF2-40B4-BE49-F238E27FC236}">
                    <a16:creationId xmlns:a16="http://schemas.microsoft.com/office/drawing/2014/main" id="{FD49D94A-0285-066D-0DFB-6E240EAFCB5C}"/>
                  </a:ext>
                </a:extLst>
              </p:cNvPr>
              <p:cNvSpPr/>
              <p:nvPr/>
            </p:nvSpPr>
            <p:spPr>
              <a:xfrm>
                <a:off x="6255560" y="1746507"/>
                <a:ext cx="41327" cy="37669"/>
              </a:xfrm>
              <a:custGeom>
                <a:avLst/>
                <a:gdLst>
                  <a:gd name="connsiteX0" fmla="*/ 183 w 41327"/>
                  <a:gd name="connsiteY0" fmla="*/ 0 h 37669"/>
                  <a:gd name="connsiteX1" fmla="*/ 6400 w 41327"/>
                  <a:gd name="connsiteY1" fmla="*/ 1280 h 37669"/>
                  <a:gd name="connsiteX2" fmla="*/ 8961 w 41327"/>
                  <a:gd name="connsiteY2" fmla="*/ 2743 h 37669"/>
                  <a:gd name="connsiteX3" fmla="*/ 9143 w 41327"/>
                  <a:gd name="connsiteY3" fmla="*/ 4389 h 37669"/>
                  <a:gd name="connsiteX4" fmla="*/ 16092 w 41327"/>
                  <a:gd name="connsiteY4" fmla="*/ 8229 h 37669"/>
                  <a:gd name="connsiteX5" fmla="*/ 18104 w 41327"/>
                  <a:gd name="connsiteY5" fmla="*/ 16458 h 37669"/>
                  <a:gd name="connsiteX6" fmla="*/ 21212 w 41327"/>
                  <a:gd name="connsiteY6" fmla="*/ 17738 h 37669"/>
                  <a:gd name="connsiteX7" fmla="*/ 20115 w 41327"/>
                  <a:gd name="connsiteY7" fmla="*/ 19566 h 37669"/>
                  <a:gd name="connsiteX8" fmla="*/ 23407 w 41327"/>
                  <a:gd name="connsiteY8" fmla="*/ 20481 h 37669"/>
                  <a:gd name="connsiteX9" fmla="*/ 23773 w 41327"/>
                  <a:gd name="connsiteY9" fmla="*/ 21761 h 37669"/>
                  <a:gd name="connsiteX10" fmla="*/ 31269 w 41327"/>
                  <a:gd name="connsiteY10" fmla="*/ 25418 h 37669"/>
                  <a:gd name="connsiteX11" fmla="*/ 33830 w 41327"/>
                  <a:gd name="connsiteY11" fmla="*/ 25601 h 37669"/>
                  <a:gd name="connsiteX12" fmla="*/ 34744 w 41327"/>
                  <a:gd name="connsiteY12" fmla="*/ 26515 h 37669"/>
                  <a:gd name="connsiteX13" fmla="*/ 34378 w 41327"/>
                  <a:gd name="connsiteY13" fmla="*/ 27247 h 37669"/>
                  <a:gd name="connsiteX14" fmla="*/ 34927 w 41327"/>
                  <a:gd name="connsiteY14" fmla="*/ 29075 h 37669"/>
                  <a:gd name="connsiteX15" fmla="*/ 36390 w 41327"/>
                  <a:gd name="connsiteY15" fmla="*/ 31453 h 37669"/>
                  <a:gd name="connsiteX16" fmla="*/ 40230 w 41327"/>
                  <a:gd name="connsiteY16" fmla="*/ 33464 h 37669"/>
                  <a:gd name="connsiteX17" fmla="*/ 39682 w 41327"/>
                  <a:gd name="connsiteY17" fmla="*/ 34744 h 37669"/>
                  <a:gd name="connsiteX18" fmla="*/ 41327 w 41327"/>
                  <a:gd name="connsiteY18" fmla="*/ 37670 h 37669"/>
                  <a:gd name="connsiteX19" fmla="*/ 34378 w 41327"/>
                  <a:gd name="connsiteY19" fmla="*/ 36573 h 37669"/>
                  <a:gd name="connsiteX20" fmla="*/ 32184 w 41327"/>
                  <a:gd name="connsiteY20" fmla="*/ 31270 h 37669"/>
                  <a:gd name="connsiteX21" fmla="*/ 27978 w 41327"/>
                  <a:gd name="connsiteY21" fmla="*/ 29624 h 37669"/>
                  <a:gd name="connsiteX22" fmla="*/ 27613 w 41327"/>
                  <a:gd name="connsiteY22" fmla="*/ 28161 h 37669"/>
                  <a:gd name="connsiteX23" fmla="*/ 21212 w 41327"/>
                  <a:gd name="connsiteY23" fmla="*/ 24321 h 37669"/>
                  <a:gd name="connsiteX24" fmla="*/ 19201 w 41327"/>
                  <a:gd name="connsiteY24" fmla="*/ 24869 h 37669"/>
                  <a:gd name="connsiteX25" fmla="*/ 13166 w 41327"/>
                  <a:gd name="connsiteY25" fmla="*/ 23041 h 37669"/>
                  <a:gd name="connsiteX26" fmla="*/ 9692 w 41327"/>
                  <a:gd name="connsiteY26" fmla="*/ 19201 h 37669"/>
                  <a:gd name="connsiteX27" fmla="*/ 8412 w 41327"/>
                  <a:gd name="connsiteY27" fmla="*/ 14446 h 37669"/>
                  <a:gd name="connsiteX28" fmla="*/ 4206 w 41327"/>
                  <a:gd name="connsiteY28" fmla="*/ 8412 h 37669"/>
                  <a:gd name="connsiteX29" fmla="*/ 1646 w 41327"/>
                  <a:gd name="connsiteY29" fmla="*/ 8046 h 37669"/>
                  <a:gd name="connsiteX30" fmla="*/ 0 w 41327"/>
                  <a:gd name="connsiteY30" fmla="*/ 6583 h 37669"/>
                  <a:gd name="connsiteX31" fmla="*/ 183 w 41327"/>
                  <a:gd name="connsiteY31" fmla="*/ 0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27" h="37669">
                    <a:moveTo>
                      <a:pt x="183" y="0"/>
                    </a:moveTo>
                    <a:lnTo>
                      <a:pt x="6400" y="1280"/>
                    </a:lnTo>
                    <a:lnTo>
                      <a:pt x="8961" y="2743"/>
                    </a:lnTo>
                    <a:lnTo>
                      <a:pt x="9143" y="4389"/>
                    </a:lnTo>
                    <a:lnTo>
                      <a:pt x="16092" y="8229"/>
                    </a:lnTo>
                    <a:lnTo>
                      <a:pt x="18104" y="16458"/>
                    </a:lnTo>
                    <a:lnTo>
                      <a:pt x="21212" y="17738"/>
                    </a:lnTo>
                    <a:lnTo>
                      <a:pt x="20115" y="19566"/>
                    </a:lnTo>
                    <a:lnTo>
                      <a:pt x="23407" y="20481"/>
                    </a:lnTo>
                    <a:lnTo>
                      <a:pt x="23773" y="21761"/>
                    </a:lnTo>
                    <a:lnTo>
                      <a:pt x="31269" y="25418"/>
                    </a:lnTo>
                    <a:lnTo>
                      <a:pt x="33830" y="25601"/>
                    </a:lnTo>
                    <a:lnTo>
                      <a:pt x="34744" y="26515"/>
                    </a:lnTo>
                    <a:lnTo>
                      <a:pt x="34378" y="27247"/>
                    </a:lnTo>
                    <a:lnTo>
                      <a:pt x="34927" y="29075"/>
                    </a:lnTo>
                    <a:lnTo>
                      <a:pt x="36390" y="31453"/>
                    </a:lnTo>
                    <a:lnTo>
                      <a:pt x="40230" y="33464"/>
                    </a:lnTo>
                    <a:lnTo>
                      <a:pt x="39682" y="34744"/>
                    </a:lnTo>
                    <a:lnTo>
                      <a:pt x="41327" y="37670"/>
                    </a:lnTo>
                    <a:lnTo>
                      <a:pt x="34378" y="36573"/>
                    </a:lnTo>
                    <a:lnTo>
                      <a:pt x="32184" y="31270"/>
                    </a:lnTo>
                    <a:lnTo>
                      <a:pt x="27978" y="29624"/>
                    </a:lnTo>
                    <a:lnTo>
                      <a:pt x="27613" y="28161"/>
                    </a:lnTo>
                    <a:lnTo>
                      <a:pt x="21212" y="24321"/>
                    </a:lnTo>
                    <a:lnTo>
                      <a:pt x="19201" y="24869"/>
                    </a:lnTo>
                    <a:lnTo>
                      <a:pt x="13166" y="23041"/>
                    </a:lnTo>
                    <a:lnTo>
                      <a:pt x="9692" y="19201"/>
                    </a:lnTo>
                    <a:lnTo>
                      <a:pt x="8412" y="14446"/>
                    </a:lnTo>
                    <a:lnTo>
                      <a:pt x="4206" y="8412"/>
                    </a:lnTo>
                    <a:lnTo>
                      <a:pt x="1646" y="8046"/>
                    </a:lnTo>
                    <a:lnTo>
                      <a:pt x="0" y="6583"/>
                    </a:lnTo>
                    <a:lnTo>
                      <a:pt x="183" y="0"/>
                    </a:lnTo>
                    <a:close/>
                  </a:path>
                </a:pathLst>
              </a:custGeom>
              <a:grpFill/>
              <a:ln w="18272" cap="flat">
                <a:noFill/>
                <a:prstDash val="solid"/>
                <a:miter/>
              </a:ln>
            </p:spPr>
            <p:txBody>
              <a:bodyPr rtlCol="0" anchor="ctr"/>
              <a:lstStyle/>
              <a:p>
                <a:endParaRPr lang="en-GB" sz="1463"/>
              </a:p>
            </p:txBody>
          </p:sp>
          <p:sp>
            <p:nvSpPr>
              <p:cNvPr id="947" name="Freeform: Shape 946">
                <a:extLst>
                  <a:ext uri="{FF2B5EF4-FFF2-40B4-BE49-F238E27FC236}">
                    <a16:creationId xmlns:a16="http://schemas.microsoft.com/office/drawing/2014/main" id="{F0BA2E88-18C1-D1A4-C90E-389E64B1285B}"/>
                  </a:ext>
                </a:extLst>
              </p:cNvPr>
              <p:cNvSpPr/>
              <p:nvPr/>
            </p:nvSpPr>
            <p:spPr>
              <a:xfrm>
                <a:off x="6255560" y="1746507"/>
                <a:ext cx="41327" cy="37669"/>
              </a:xfrm>
              <a:custGeom>
                <a:avLst/>
                <a:gdLst>
                  <a:gd name="connsiteX0" fmla="*/ 183 w 41327"/>
                  <a:gd name="connsiteY0" fmla="*/ 0 h 37669"/>
                  <a:gd name="connsiteX1" fmla="*/ 6400 w 41327"/>
                  <a:gd name="connsiteY1" fmla="*/ 1280 h 37669"/>
                  <a:gd name="connsiteX2" fmla="*/ 8961 w 41327"/>
                  <a:gd name="connsiteY2" fmla="*/ 2743 h 37669"/>
                  <a:gd name="connsiteX3" fmla="*/ 9143 w 41327"/>
                  <a:gd name="connsiteY3" fmla="*/ 4389 h 37669"/>
                  <a:gd name="connsiteX4" fmla="*/ 16092 w 41327"/>
                  <a:gd name="connsiteY4" fmla="*/ 8229 h 37669"/>
                  <a:gd name="connsiteX5" fmla="*/ 18104 w 41327"/>
                  <a:gd name="connsiteY5" fmla="*/ 16458 h 37669"/>
                  <a:gd name="connsiteX6" fmla="*/ 21212 w 41327"/>
                  <a:gd name="connsiteY6" fmla="*/ 17738 h 37669"/>
                  <a:gd name="connsiteX7" fmla="*/ 20115 w 41327"/>
                  <a:gd name="connsiteY7" fmla="*/ 19566 h 37669"/>
                  <a:gd name="connsiteX8" fmla="*/ 23407 w 41327"/>
                  <a:gd name="connsiteY8" fmla="*/ 20481 h 37669"/>
                  <a:gd name="connsiteX9" fmla="*/ 23773 w 41327"/>
                  <a:gd name="connsiteY9" fmla="*/ 21761 h 37669"/>
                  <a:gd name="connsiteX10" fmla="*/ 31269 w 41327"/>
                  <a:gd name="connsiteY10" fmla="*/ 25418 h 37669"/>
                  <a:gd name="connsiteX11" fmla="*/ 33830 w 41327"/>
                  <a:gd name="connsiteY11" fmla="*/ 25601 h 37669"/>
                  <a:gd name="connsiteX12" fmla="*/ 34744 w 41327"/>
                  <a:gd name="connsiteY12" fmla="*/ 26515 h 37669"/>
                  <a:gd name="connsiteX13" fmla="*/ 34378 w 41327"/>
                  <a:gd name="connsiteY13" fmla="*/ 27247 h 37669"/>
                  <a:gd name="connsiteX14" fmla="*/ 34927 w 41327"/>
                  <a:gd name="connsiteY14" fmla="*/ 29075 h 37669"/>
                  <a:gd name="connsiteX15" fmla="*/ 36390 w 41327"/>
                  <a:gd name="connsiteY15" fmla="*/ 31453 h 37669"/>
                  <a:gd name="connsiteX16" fmla="*/ 40230 w 41327"/>
                  <a:gd name="connsiteY16" fmla="*/ 33464 h 37669"/>
                  <a:gd name="connsiteX17" fmla="*/ 39682 w 41327"/>
                  <a:gd name="connsiteY17" fmla="*/ 34744 h 37669"/>
                  <a:gd name="connsiteX18" fmla="*/ 41327 w 41327"/>
                  <a:gd name="connsiteY18" fmla="*/ 37670 h 37669"/>
                  <a:gd name="connsiteX19" fmla="*/ 34378 w 41327"/>
                  <a:gd name="connsiteY19" fmla="*/ 36573 h 37669"/>
                  <a:gd name="connsiteX20" fmla="*/ 32184 w 41327"/>
                  <a:gd name="connsiteY20" fmla="*/ 31270 h 37669"/>
                  <a:gd name="connsiteX21" fmla="*/ 27978 w 41327"/>
                  <a:gd name="connsiteY21" fmla="*/ 29624 h 37669"/>
                  <a:gd name="connsiteX22" fmla="*/ 27613 w 41327"/>
                  <a:gd name="connsiteY22" fmla="*/ 28161 h 37669"/>
                  <a:gd name="connsiteX23" fmla="*/ 21212 w 41327"/>
                  <a:gd name="connsiteY23" fmla="*/ 24321 h 37669"/>
                  <a:gd name="connsiteX24" fmla="*/ 19201 w 41327"/>
                  <a:gd name="connsiteY24" fmla="*/ 24869 h 37669"/>
                  <a:gd name="connsiteX25" fmla="*/ 13166 w 41327"/>
                  <a:gd name="connsiteY25" fmla="*/ 23041 h 37669"/>
                  <a:gd name="connsiteX26" fmla="*/ 9692 w 41327"/>
                  <a:gd name="connsiteY26" fmla="*/ 19201 h 37669"/>
                  <a:gd name="connsiteX27" fmla="*/ 8412 w 41327"/>
                  <a:gd name="connsiteY27" fmla="*/ 14446 h 37669"/>
                  <a:gd name="connsiteX28" fmla="*/ 4206 w 41327"/>
                  <a:gd name="connsiteY28" fmla="*/ 8412 h 37669"/>
                  <a:gd name="connsiteX29" fmla="*/ 1646 w 41327"/>
                  <a:gd name="connsiteY29" fmla="*/ 8046 h 37669"/>
                  <a:gd name="connsiteX30" fmla="*/ 0 w 41327"/>
                  <a:gd name="connsiteY30" fmla="*/ 6583 h 37669"/>
                  <a:gd name="connsiteX31" fmla="*/ 183 w 41327"/>
                  <a:gd name="connsiteY31" fmla="*/ 0 h 37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327" h="37669">
                    <a:moveTo>
                      <a:pt x="183" y="0"/>
                    </a:moveTo>
                    <a:lnTo>
                      <a:pt x="6400" y="1280"/>
                    </a:lnTo>
                    <a:lnTo>
                      <a:pt x="8961" y="2743"/>
                    </a:lnTo>
                    <a:lnTo>
                      <a:pt x="9143" y="4389"/>
                    </a:lnTo>
                    <a:lnTo>
                      <a:pt x="16092" y="8229"/>
                    </a:lnTo>
                    <a:lnTo>
                      <a:pt x="18104" y="16458"/>
                    </a:lnTo>
                    <a:lnTo>
                      <a:pt x="21212" y="17738"/>
                    </a:lnTo>
                    <a:lnTo>
                      <a:pt x="20115" y="19566"/>
                    </a:lnTo>
                    <a:lnTo>
                      <a:pt x="23407" y="20481"/>
                    </a:lnTo>
                    <a:lnTo>
                      <a:pt x="23773" y="21761"/>
                    </a:lnTo>
                    <a:lnTo>
                      <a:pt x="31269" y="25418"/>
                    </a:lnTo>
                    <a:lnTo>
                      <a:pt x="33830" y="25601"/>
                    </a:lnTo>
                    <a:lnTo>
                      <a:pt x="34744" y="26515"/>
                    </a:lnTo>
                    <a:lnTo>
                      <a:pt x="34378" y="27247"/>
                    </a:lnTo>
                    <a:lnTo>
                      <a:pt x="34927" y="29075"/>
                    </a:lnTo>
                    <a:lnTo>
                      <a:pt x="36390" y="31453"/>
                    </a:lnTo>
                    <a:lnTo>
                      <a:pt x="40230" y="33464"/>
                    </a:lnTo>
                    <a:lnTo>
                      <a:pt x="39682" y="34744"/>
                    </a:lnTo>
                    <a:lnTo>
                      <a:pt x="41327" y="37670"/>
                    </a:lnTo>
                    <a:lnTo>
                      <a:pt x="34378" y="36573"/>
                    </a:lnTo>
                    <a:lnTo>
                      <a:pt x="32184" y="31270"/>
                    </a:lnTo>
                    <a:lnTo>
                      <a:pt x="27978" y="29624"/>
                    </a:lnTo>
                    <a:lnTo>
                      <a:pt x="27613" y="28161"/>
                    </a:lnTo>
                    <a:lnTo>
                      <a:pt x="21212" y="24321"/>
                    </a:lnTo>
                    <a:lnTo>
                      <a:pt x="19201" y="24869"/>
                    </a:lnTo>
                    <a:lnTo>
                      <a:pt x="13166" y="23041"/>
                    </a:lnTo>
                    <a:lnTo>
                      <a:pt x="9692" y="19201"/>
                    </a:lnTo>
                    <a:lnTo>
                      <a:pt x="8412" y="14446"/>
                    </a:lnTo>
                    <a:lnTo>
                      <a:pt x="4206" y="8412"/>
                    </a:lnTo>
                    <a:lnTo>
                      <a:pt x="1646" y="8046"/>
                    </a:lnTo>
                    <a:lnTo>
                      <a:pt x="0" y="6583"/>
                    </a:lnTo>
                    <a:lnTo>
                      <a:pt x="183" y="0"/>
                    </a:lnTo>
                  </a:path>
                </a:pathLst>
              </a:custGeom>
              <a:grpFill/>
              <a:ln w="4020" cap="flat">
                <a:solidFill>
                  <a:srgbClr val="FFFFFF"/>
                </a:solidFill>
                <a:prstDash val="solid"/>
                <a:miter/>
              </a:ln>
            </p:spPr>
            <p:txBody>
              <a:bodyPr rtlCol="0" anchor="ctr"/>
              <a:lstStyle/>
              <a:p>
                <a:endParaRPr lang="en-GB" sz="1463"/>
              </a:p>
            </p:txBody>
          </p:sp>
          <p:sp>
            <p:nvSpPr>
              <p:cNvPr id="948" name="Freeform: Shape 947">
                <a:extLst>
                  <a:ext uri="{FF2B5EF4-FFF2-40B4-BE49-F238E27FC236}">
                    <a16:creationId xmlns:a16="http://schemas.microsoft.com/office/drawing/2014/main" id="{F554E376-3614-3FC7-A015-6E634ED7DFAA}"/>
                  </a:ext>
                </a:extLst>
              </p:cNvPr>
              <p:cNvSpPr/>
              <p:nvPr/>
            </p:nvSpPr>
            <p:spPr>
              <a:xfrm>
                <a:off x="6501512" y="1761136"/>
                <a:ext cx="58333" cy="23772"/>
              </a:xfrm>
              <a:custGeom>
                <a:avLst/>
                <a:gdLst>
                  <a:gd name="connsiteX0" fmla="*/ 30538 w 58333"/>
                  <a:gd name="connsiteY0" fmla="*/ 366 h 23772"/>
                  <a:gd name="connsiteX1" fmla="*/ 32184 w 58333"/>
                  <a:gd name="connsiteY1" fmla="*/ 0 h 23772"/>
                  <a:gd name="connsiteX2" fmla="*/ 30721 w 58333"/>
                  <a:gd name="connsiteY2" fmla="*/ 1829 h 23772"/>
                  <a:gd name="connsiteX3" fmla="*/ 28527 w 58333"/>
                  <a:gd name="connsiteY3" fmla="*/ 2377 h 23772"/>
                  <a:gd name="connsiteX4" fmla="*/ 30721 w 58333"/>
                  <a:gd name="connsiteY4" fmla="*/ 2560 h 23772"/>
                  <a:gd name="connsiteX5" fmla="*/ 49373 w 58333"/>
                  <a:gd name="connsiteY5" fmla="*/ 1463 h 23772"/>
                  <a:gd name="connsiteX6" fmla="*/ 49556 w 58333"/>
                  <a:gd name="connsiteY6" fmla="*/ 2743 h 23772"/>
                  <a:gd name="connsiteX7" fmla="*/ 51568 w 58333"/>
                  <a:gd name="connsiteY7" fmla="*/ 4389 h 23772"/>
                  <a:gd name="connsiteX8" fmla="*/ 58333 w 58333"/>
                  <a:gd name="connsiteY8" fmla="*/ 7497 h 23772"/>
                  <a:gd name="connsiteX9" fmla="*/ 51568 w 58333"/>
                  <a:gd name="connsiteY9" fmla="*/ 10240 h 23772"/>
                  <a:gd name="connsiteX10" fmla="*/ 49373 w 58333"/>
                  <a:gd name="connsiteY10" fmla="*/ 16458 h 23772"/>
                  <a:gd name="connsiteX11" fmla="*/ 49556 w 58333"/>
                  <a:gd name="connsiteY11" fmla="*/ 17372 h 23772"/>
                  <a:gd name="connsiteX12" fmla="*/ 48459 w 58333"/>
                  <a:gd name="connsiteY12" fmla="*/ 19566 h 23772"/>
                  <a:gd name="connsiteX13" fmla="*/ 37670 w 58333"/>
                  <a:gd name="connsiteY13" fmla="*/ 19749 h 23772"/>
                  <a:gd name="connsiteX14" fmla="*/ 30538 w 58333"/>
                  <a:gd name="connsiteY14" fmla="*/ 22492 h 23772"/>
                  <a:gd name="connsiteX15" fmla="*/ 25418 w 58333"/>
                  <a:gd name="connsiteY15" fmla="*/ 22309 h 23772"/>
                  <a:gd name="connsiteX16" fmla="*/ 24321 w 58333"/>
                  <a:gd name="connsiteY16" fmla="*/ 23772 h 23772"/>
                  <a:gd name="connsiteX17" fmla="*/ 17920 w 58333"/>
                  <a:gd name="connsiteY17" fmla="*/ 23041 h 23772"/>
                  <a:gd name="connsiteX18" fmla="*/ 15360 w 58333"/>
                  <a:gd name="connsiteY18" fmla="*/ 21395 h 23772"/>
                  <a:gd name="connsiteX19" fmla="*/ 14629 w 58333"/>
                  <a:gd name="connsiteY19" fmla="*/ 19749 h 23772"/>
                  <a:gd name="connsiteX20" fmla="*/ 12069 w 58333"/>
                  <a:gd name="connsiteY20" fmla="*/ 17738 h 23772"/>
                  <a:gd name="connsiteX21" fmla="*/ 10972 w 58333"/>
                  <a:gd name="connsiteY21" fmla="*/ 14629 h 23772"/>
                  <a:gd name="connsiteX22" fmla="*/ 11520 w 58333"/>
                  <a:gd name="connsiteY22" fmla="*/ 13166 h 23772"/>
                  <a:gd name="connsiteX23" fmla="*/ 11520 w 58333"/>
                  <a:gd name="connsiteY23" fmla="*/ 10972 h 23772"/>
                  <a:gd name="connsiteX24" fmla="*/ 5486 w 58333"/>
                  <a:gd name="connsiteY24" fmla="*/ 10423 h 23772"/>
                  <a:gd name="connsiteX25" fmla="*/ 0 w 58333"/>
                  <a:gd name="connsiteY25" fmla="*/ 7863 h 23772"/>
                  <a:gd name="connsiteX26" fmla="*/ 12618 w 58333"/>
                  <a:gd name="connsiteY26" fmla="*/ 5852 h 23772"/>
                  <a:gd name="connsiteX27" fmla="*/ 14812 w 58333"/>
                  <a:gd name="connsiteY27" fmla="*/ 4389 h 23772"/>
                  <a:gd name="connsiteX28" fmla="*/ 17920 w 58333"/>
                  <a:gd name="connsiteY28" fmla="*/ 5120 h 23772"/>
                  <a:gd name="connsiteX29" fmla="*/ 21029 w 58333"/>
                  <a:gd name="connsiteY29" fmla="*/ 3840 h 23772"/>
                  <a:gd name="connsiteX30" fmla="*/ 23590 w 58333"/>
                  <a:gd name="connsiteY30" fmla="*/ 731 h 23772"/>
                  <a:gd name="connsiteX31" fmla="*/ 30538 w 58333"/>
                  <a:gd name="connsiteY31" fmla="*/ 366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333" h="23772">
                    <a:moveTo>
                      <a:pt x="30538" y="366"/>
                    </a:moveTo>
                    <a:lnTo>
                      <a:pt x="32184" y="0"/>
                    </a:lnTo>
                    <a:lnTo>
                      <a:pt x="30721" y="1829"/>
                    </a:lnTo>
                    <a:lnTo>
                      <a:pt x="28527" y="2377"/>
                    </a:lnTo>
                    <a:lnTo>
                      <a:pt x="30721" y="2560"/>
                    </a:lnTo>
                    <a:lnTo>
                      <a:pt x="49373" y="1463"/>
                    </a:lnTo>
                    <a:lnTo>
                      <a:pt x="49556" y="2743"/>
                    </a:lnTo>
                    <a:lnTo>
                      <a:pt x="51568" y="4389"/>
                    </a:lnTo>
                    <a:lnTo>
                      <a:pt x="58333" y="7497"/>
                    </a:lnTo>
                    <a:lnTo>
                      <a:pt x="51568" y="10240"/>
                    </a:lnTo>
                    <a:lnTo>
                      <a:pt x="49373" y="16458"/>
                    </a:lnTo>
                    <a:lnTo>
                      <a:pt x="49556" y="17372"/>
                    </a:lnTo>
                    <a:lnTo>
                      <a:pt x="48459" y="19566"/>
                    </a:lnTo>
                    <a:lnTo>
                      <a:pt x="37670" y="19749"/>
                    </a:lnTo>
                    <a:lnTo>
                      <a:pt x="30538" y="22492"/>
                    </a:lnTo>
                    <a:lnTo>
                      <a:pt x="25418" y="22309"/>
                    </a:lnTo>
                    <a:lnTo>
                      <a:pt x="24321" y="23772"/>
                    </a:lnTo>
                    <a:lnTo>
                      <a:pt x="17920" y="23041"/>
                    </a:lnTo>
                    <a:lnTo>
                      <a:pt x="15360" y="21395"/>
                    </a:lnTo>
                    <a:lnTo>
                      <a:pt x="14629" y="19749"/>
                    </a:lnTo>
                    <a:lnTo>
                      <a:pt x="12069" y="17738"/>
                    </a:lnTo>
                    <a:lnTo>
                      <a:pt x="10972" y="14629"/>
                    </a:lnTo>
                    <a:lnTo>
                      <a:pt x="11520" y="13166"/>
                    </a:lnTo>
                    <a:lnTo>
                      <a:pt x="11520" y="10972"/>
                    </a:lnTo>
                    <a:lnTo>
                      <a:pt x="5486" y="10423"/>
                    </a:lnTo>
                    <a:lnTo>
                      <a:pt x="0" y="7863"/>
                    </a:lnTo>
                    <a:lnTo>
                      <a:pt x="12618" y="5852"/>
                    </a:lnTo>
                    <a:lnTo>
                      <a:pt x="14812" y="4389"/>
                    </a:lnTo>
                    <a:lnTo>
                      <a:pt x="17920" y="5120"/>
                    </a:lnTo>
                    <a:lnTo>
                      <a:pt x="21029" y="3840"/>
                    </a:lnTo>
                    <a:lnTo>
                      <a:pt x="23590" y="731"/>
                    </a:lnTo>
                    <a:lnTo>
                      <a:pt x="30538" y="366"/>
                    </a:lnTo>
                    <a:close/>
                  </a:path>
                </a:pathLst>
              </a:custGeom>
              <a:grpFill/>
              <a:ln w="18272" cap="flat">
                <a:noFill/>
                <a:prstDash val="solid"/>
                <a:miter/>
              </a:ln>
            </p:spPr>
            <p:txBody>
              <a:bodyPr rtlCol="0" anchor="ctr"/>
              <a:lstStyle/>
              <a:p>
                <a:endParaRPr lang="en-GB" sz="1463"/>
              </a:p>
            </p:txBody>
          </p:sp>
          <p:sp>
            <p:nvSpPr>
              <p:cNvPr id="949" name="Freeform: Shape 948">
                <a:extLst>
                  <a:ext uri="{FF2B5EF4-FFF2-40B4-BE49-F238E27FC236}">
                    <a16:creationId xmlns:a16="http://schemas.microsoft.com/office/drawing/2014/main" id="{E6ECE4C7-1CFE-6981-B475-6688AFF86484}"/>
                  </a:ext>
                </a:extLst>
              </p:cNvPr>
              <p:cNvSpPr/>
              <p:nvPr/>
            </p:nvSpPr>
            <p:spPr>
              <a:xfrm>
                <a:off x="6501512" y="1761136"/>
                <a:ext cx="58333" cy="23772"/>
              </a:xfrm>
              <a:custGeom>
                <a:avLst/>
                <a:gdLst>
                  <a:gd name="connsiteX0" fmla="*/ 30538 w 58333"/>
                  <a:gd name="connsiteY0" fmla="*/ 366 h 23772"/>
                  <a:gd name="connsiteX1" fmla="*/ 32184 w 58333"/>
                  <a:gd name="connsiteY1" fmla="*/ 0 h 23772"/>
                  <a:gd name="connsiteX2" fmla="*/ 30721 w 58333"/>
                  <a:gd name="connsiteY2" fmla="*/ 1829 h 23772"/>
                  <a:gd name="connsiteX3" fmla="*/ 28527 w 58333"/>
                  <a:gd name="connsiteY3" fmla="*/ 2377 h 23772"/>
                  <a:gd name="connsiteX4" fmla="*/ 30721 w 58333"/>
                  <a:gd name="connsiteY4" fmla="*/ 2560 h 23772"/>
                  <a:gd name="connsiteX5" fmla="*/ 49373 w 58333"/>
                  <a:gd name="connsiteY5" fmla="*/ 1463 h 23772"/>
                  <a:gd name="connsiteX6" fmla="*/ 49556 w 58333"/>
                  <a:gd name="connsiteY6" fmla="*/ 2743 h 23772"/>
                  <a:gd name="connsiteX7" fmla="*/ 51568 w 58333"/>
                  <a:gd name="connsiteY7" fmla="*/ 4389 h 23772"/>
                  <a:gd name="connsiteX8" fmla="*/ 58333 w 58333"/>
                  <a:gd name="connsiteY8" fmla="*/ 7497 h 23772"/>
                  <a:gd name="connsiteX9" fmla="*/ 51568 w 58333"/>
                  <a:gd name="connsiteY9" fmla="*/ 10240 h 23772"/>
                  <a:gd name="connsiteX10" fmla="*/ 49373 w 58333"/>
                  <a:gd name="connsiteY10" fmla="*/ 16458 h 23772"/>
                  <a:gd name="connsiteX11" fmla="*/ 49556 w 58333"/>
                  <a:gd name="connsiteY11" fmla="*/ 17372 h 23772"/>
                  <a:gd name="connsiteX12" fmla="*/ 48459 w 58333"/>
                  <a:gd name="connsiteY12" fmla="*/ 19566 h 23772"/>
                  <a:gd name="connsiteX13" fmla="*/ 37670 w 58333"/>
                  <a:gd name="connsiteY13" fmla="*/ 19749 h 23772"/>
                  <a:gd name="connsiteX14" fmla="*/ 30538 w 58333"/>
                  <a:gd name="connsiteY14" fmla="*/ 22492 h 23772"/>
                  <a:gd name="connsiteX15" fmla="*/ 25418 w 58333"/>
                  <a:gd name="connsiteY15" fmla="*/ 22309 h 23772"/>
                  <a:gd name="connsiteX16" fmla="*/ 24321 w 58333"/>
                  <a:gd name="connsiteY16" fmla="*/ 23772 h 23772"/>
                  <a:gd name="connsiteX17" fmla="*/ 17920 w 58333"/>
                  <a:gd name="connsiteY17" fmla="*/ 23041 h 23772"/>
                  <a:gd name="connsiteX18" fmla="*/ 15360 w 58333"/>
                  <a:gd name="connsiteY18" fmla="*/ 21395 h 23772"/>
                  <a:gd name="connsiteX19" fmla="*/ 14629 w 58333"/>
                  <a:gd name="connsiteY19" fmla="*/ 19749 h 23772"/>
                  <a:gd name="connsiteX20" fmla="*/ 12069 w 58333"/>
                  <a:gd name="connsiteY20" fmla="*/ 17738 h 23772"/>
                  <a:gd name="connsiteX21" fmla="*/ 10972 w 58333"/>
                  <a:gd name="connsiteY21" fmla="*/ 14629 h 23772"/>
                  <a:gd name="connsiteX22" fmla="*/ 11520 w 58333"/>
                  <a:gd name="connsiteY22" fmla="*/ 13166 h 23772"/>
                  <a:gd name="connsiteX23" fmla="*/ 11520 w 58333"/>
                  <a:gd name="connsiteY23" fmla="*/ 10972 h 23772"/>
                  <a:gd name="connsiteX24" fmla="*/ 5486 w 58333"/>
                  <a:gd name="connsiteY24" fmla="*/ 10423 h 23772"/>
                  <a:gd name="connsiteX25" fmla="*/ 0 w 58333"/>
                  <a:gd name="connsiteY25" fmla="*/ 7863 h 23772"/>
                  <a:gd name="connsiteX26" fmla="*/ 12618 w 58333"/>
                  <a:gd name="connsiteY26" fmla="*/ 5852 h 23772"/>
                  <a:gd name="connsiteX27" fmla="*/ 14812 w 58333"/>
                  <a:gd name="connsiteY27" fmla="*/ 4389 h 23772"/>
                  <a:gd name="connsiteX28" fmla="*/ 17920 w 58333"/>
                  <a:gd name="connsiteY28" fmla="*/ 5120 h 23772"/>
                  <a:gd name="connsiteX29" fmla="*/ 21029 w 58333"/>
                  <a:gd name="connsiteY29" fmla="*/ 3840 h 23772"/>
                  <a:gd name="connsiteX30" fmla="*/ 23590 w 58333"/>
                  <a:gd name="connsiteY30" fmla="*/ 731 h 23772"/>
                  <a:gd name="connsiteX31" fmla="*/ 30538 w 58333"/>
                  <a:gd name="connsiteY31" fmla="*/ 366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333" h="23772">
                    <a:moveTo>
                      <a:pt x="30538" y="366"/>
                    </a:moveTo>
                    <a:lnTo>
                      <a:pt x="32184" y="0"/>
                    </a:lnTo>
                    <a:lnTo>
                      <a:pt x="30721" y="1829"/>
                    </a:lnTo>
                    <a:lnTo>
                      <a:pt x="28527" y="2377"/>
                    </a:lnTo>
                    <a:lnTo>
                      <a:pt x="30721" y="2560"/>
                    </a:lnTo>
                    <a:lnTo>
                      <a:pt x="49373" y="1463"/>
                    </a:lnTo>
                    <a:lnTo>
                      <a:pt x="49556" y="2743"/>
                    </a:lnTo>
                    <a:lnTo>
                      <a:pt x="51568" y="4389"/>
                    </a:lnTo>
                    <a:lnTo>
                      <a:pt x="58333" y="7497"/>
                    </a:lnTo>
                    <a:lnTo>
                      <a:pt x="51568" y="10240"/>
                    </a:lnTo>
                    <a:lnTo>
                      <a:pt x="49373" y="16458"/>
                    </a:lnTo>
                    <a:lnTo>
                      <a:pt x="49556" y="17372"/>
                    </a:lnTo>
                    <a:lnTo>
                      <a:pt x="48459" y="19566"/>
                    </a:lnTo>
                    <a:lnTo>
                      <a:pt x="37670" y="19749"/>
                    </a:lnTo>
                    <a:lnTo>
                      <a:pt x="30538" y="22492"/>
                    </a:lnTo>
                    <a:lnTo>
                      <a:pt x="25418" y="22309"/>
                    </a:lnTo>
                    <a:lnTo>
                      <a:pt x="24321" y="23772"/>
                    </a:lnTo>
                    <a:lnTo>
                      <a:pt x="17920" y="23041"/>
                    </a:lnTo>
                    <a:lnTo>
                      <a:pt x="15360" y="21395"/>
                    </a:lnTo>
                    <a:lnTo>
                      <a:pt x="14629" y="19749"/>
                    </a:lnTo>
                    <a:lnTo>
                      <a:pt x="12069" y="17738"/>
                    </a:lnTo>
                    <a:lnTo>
                      <a:pt x="10972" y="14629"/>
                    </a:lnTo>
                    <a:lnTo>
                      <a:pt x="11520" y="13166"/>
                    </a:lnTo>
                    <a:lnTo>
                      <a:pt x="11520" y="10972"/>
                    </a:lnTo>
                    <a:lnTo>
                      <a:pt x="5486" y="10423"/>
                    </a:lnTo>
                    <a:lnTo>
                      <a:pt x="0" y="7863"/>
                    </a:lnTo>
                    <a:lnTo>
                      <a:pt x="12618" y="5852"/>
                    </a:lnTo>
                    <a:lnTo>
                      <a:pt x="14812" y="4389"/>
                    </a:lnTo>
                    <a:lnTo>
                      <a:pt x="17920" y="5120"/>
                    </a:lnTo>
                    <a:lnTo>
                      <a:pt x="21029" y="3840"/>
                    </a:lnTo>
                    <a:lnTo>
                      <a:pt x="23590" y="731"/>
                    </a:lnTo>
                    <a:lnTo>
                      <a:pt x="30538" y="366"/>
                    </a:lnTo>
                  </a:path>
                </a:pathLst>
              </a:custGeom>
              <a:grpFill/>
              <a:ln w="4020" cap="flat">
                <a:solidFill>
                  <a:srgbClr val="FFFFFF"/>
                </a:solidFill>
                <a:prstDash val="solid"/>
                <a:miter/>
              </a:ln>
            </p:spPr>
            <p:txBody>
              <a:bodyPr rtlCol="0" anchor="ctr"/>
              <a:lstStyle/>
              <a:p>
                <a:endParaRPr lang="en-GB" sz="1463"/>
              </a:p>
            </p:txBody>
          </p:sp>
          <p:sp>
            <p:nvSpPr>
              <p:cNvPr id="950" name="Freeform: Shape 949">
                <a:extLst>
                  <a:ext uri="{FF2B5EF4-FFF2-40B4-BE49-F238E27FC236}">
                    <a16:creationId xmlns:a16="http://schemas.microsoft.com/office/drawing/2014/main" id="{63D9296C-2E17-163A-7D9C-FF65EDC1EDDA}"/>
                  </a:ext>
                </a:extLst>
              </p:cNvPr>
              <p:cNvSpPr/>
              <p:nvPr/>
            </p:nvSpPr>
            <p:spPr>
              <a:xfrm>
                <a:off x="6517969" y="1779422"/>
                <a:ext cx="103500" cy="56504"/>
              </a:xfrm>
              <a:custGeom>
                <a:avLst/>
                <a:gdLst>
                  <a:gd name="connsiteX0" fmla="*/ 52116 w 103500"/>
                  <a:gd name="connsiteY0" fmla="*/ 0 h 56504"/>
                  <a:gd name="connsiteX1" fmla="*/ 53213 w 103500"/>
                  <a:gd name="connsiteY1" fmla="*/ 1280 h 56504"/>
                  <a:gd name="connsiteX2" fmla="*/ 53213 w 103500"/>
                  <a:gd name="connsiteY2" fmla="*/ 3109 h 56504"/>
                  <a:gd name="connsiteX3" fmla="*/ 55591 w 103500"/>
                  <a:gd name="connsiteY3" fmla="*/ 5120 h 56504"/>
                  <a:gd name="connsiteX4" fmla="*/ 59248 w 103500"/>
                  <a:gd name="connsiteY4" fmla="*/ 3840 h 56504"/>
                  <a:gd name="connsiteX5" fmla="*/ 64002 w 103500"/>
                  <a:gd name="connsiteY5" fmla="*/ 7863 h 56504"/>
                  <a:gd name="connsiteX6" fmla="*/ 62357 w 103500"/>
                  <a:gd name="connsiteY6" fmla="*/ 8777 h 56504"/>
                  <a:gd name="connsiteX7" fmla="*/ 62357 w 103500"/>
                  <a:gd name="connsiteY7" fmla="*/ 11338 h 56504"/>
                  <a:gd name="connsiteX8" fmla="*/ 62540 w 103500"/>
                  <a:gd name="connsiteY8" fmla="*/ 10423 h 56504"/>
                  <a:gd name="connsiteX9" fmla="*/ 62905 w 103500"/>
                  <a:gd name="connsiteY9" fmla="*/ 11155 h 56504"/>
                  <a:gd name="connsiteX10" fmla="*/ 58333 w 103500"/>
                  <a:gd name="connsiteY10" fmla="*/ 10606 h 56504"/>
                  <a:gd name="connsiteX11" fmla="*/ 56139 w 103500"/>
                  <a:gd name="connsiteY11" fmla="*/ 13349 h 56504"/>
                  <a:gd name="connsiteX12" fmla="*/ 55956 w 103500"/>
                  <a:gd name="connsiteY12" fmla="*/ 15543 h 56504"/>
                  <a:gd name="connsiteX13" fmla="*/ 57785 w 103500"/>
                  <a:gd name="connsiteY13" fmla="*/ 17921 h 56504"/>
                  <a:gd name="connsiteX14" fmla="*/ 60893 w 103500"/>
                  <a:gd name="connsiteY14" fmla="*/ 18652 h 56504"/>
                  <a:gd name="connsiteX15" fmla="*/ 64734 w 103500"/>
                  <a:gd name="connsiteY15" fmla="*/ 21944 h 56504"/>
                  <a:gd name="connsiteX16" fmla="*/ 67660 w 103500"/>
                  <a:gd name="connsiteY16" fmla="*/ 22309 h 56504"/>
                  <a:gd name="connsiteX17" fmla="*/ 69488 w 103500"/>
                  <a:gd name="connsiteY17" fmla="*/ 24138 h 56504"/>
                  <a:gd name="connsiteX18" fmla="*/ 75523 w 103500"/>
                  <a:gd name="connsiteY18" fmla="*/ 25784 h 56504"/>
                  <a:gd name="connsiteX19" fmla="*/ 83020 w 103500"/>
                  <a:gd name="connsiteY19" fmla="*/ 23772 h 56504"/>
                  <a:gd name="connsiteX20" fmla="*/ 83751 w 103500"/>
                  <a:gd name="connsiteY20" fmla="*/ 22126 h 56504"/>
                  <a:gd name="connsiteX21" fmla="*/ 85580 w 103500"/>
                  <a:gd name="connsiteY21" fmla="*/ 21944 h 56504"/>
                  <a:gd name="connsiteX22" fmla="*/ 88506 w 103500"/>
                  <a:gd name="connsiteY22" fmla="*/ 24138 h 56504"/>
                  <a:gd name="connsiteX23" fmla="*/ 91249 w 103500"/>
                  <a:gd name="connsiteY23" fmla="*/ 24321 h 56504"/>
                  <a:gd name="connsiteX24" fmla="*/ 93626 w 103500"/>
                  <a:gd name="connsiteY24" fmla="*/ 26515 h 56504"/>
                  <a:gd name="connsiteX25" fmla="*/ 93443 w 103500"/>
                  <a:gd name="connsiteY25" fmla="*/ 27612 h 56504"/>
                  <a:gd name="connsiteX26" fmla="*/ 96003 w 103500"/>
                  <a:gd name="connsiteY26" fmla="*/ 27612 h 56504"/>
                  <a:gd name="connsiteX27" fmla="*/ 96735 w 103500"/>
                  <a:gd name="connsiteY27" fmla="*/ 29258 h 56504"/>
                  <a:gd name="connsiteX28" fmla="*/ 102952 w 103500"/>
                  <a:gd name="connsiteY28" fmla="*/ 30172 h 56504"/>
                  <a:gd name="connsiteX29" fmla="*/ 103501 w 103500"/>
                  <a:gd name="connsiteY29" fmla="*/ 30721 h 56504"/>
                  <a:gd name="connsiteX30" fmla="*/ 103135 w 103500"/>
                  <a:gd name="connsiteY30" fmla="*/ 31635 h 56504"/>
                  <a:gd name="connsiteX31" fmla="*/ 95089 w 103500"/>
                  <a:gd name="connsiteY31" fmla="*/ 31635 h 56504"/>
                  <a:gd name="connsiteX32" fmla="*/ 84117 w 103500"/>
                  <a:gd name="connsiteY32" fmla="*/ 34378 h 56504"/>
                  <a:gd name="connsiteX33" fmla="*/ 83569 w 103500"/>
                  <a:gd name="connsiteY33" fmla="*/ 36390 h 56504"/>
                  <a:gd name="connsiteX34" fmla="*/ 78814 w 103500"/>
                  <a:gd name="connsiteY34" fmla="*/ 38401 h 56504"/>
                  <a:gd name="connsiteX35" fmla="*/ 76803 w 103500"/>
                  <a:gd name="connsiteY35" fmla="*/ 40413 h 56504"/>
                  <a:gd name="connsiteX36" fmla="*/ 76803 w 103500"/>
                  <a:gd name="connsiteY36" fmla="*/ 42241 h 56504"/>
                  <a:gd name="connsiteX37" fmla="*/ 74059 w 103500"/>
                  <a:gd name="connsiteY37" fmla="*/ 44436 h 56504"/>
                  <a:gd name="connsiteX38" fmla="*/ 70220 w 103500"/>
                  <a:gd name="connsiteY38" fmla="*/ 45533 h 56504"/>
                  <a:gd name="connsiteX39" fmla="*/ 70403 w 103500"/>
                  <a:gd name="connsiteY39" fmla="*/ 47362 h 56504"/>
                  <a:gd name="connsiteX40" fmla="*/ 68208 w 103500"/>
                  <a:gd name="connsiteY40" fmla="*/ 47179 h 56504"/>
                  <a:gd name="connsiteX41" fmla="*/ 66745 w 103500"/>
                  <a:gd name="connsiteY41" fmla="*/ 48093 h 56504"/>
                  <a:gd name="connsiteX42" fmla="*/ 66563 w 103500"/>
                  <a:gd name="connsiteY42" fmla="*/ 49373 h 56504"/>
                  <a:gd name="connsiteX43" fmla="*/ 61991 w 103500"/>
                  <a:gd name="connsiteY43" fmla="*/ 50287 h 56504"/>
                  <a:gd name="connsiteX44" fmla="*/ 59979 w 103500"/>
                  <a:gd name="connsiteY44" fmla="*/ 49922 h 56504"/>
                  <a:gd name="connsiteX45" fmla="*/ 58882 w 103500"/>
                  <a:gd name="connsiteY45" fmla="*/ 48825 h 56504"/>
                  <a:gd name="connsiteX46" fmla="*/ 58333 w 103500"/>
                  <a:gd name="connsiteY46" fmla="*/ 48825 h 56504"/>
                  <a:gd name="connsiteX47" fmla="*/ 58333 w 103500"/>
                  <a:gd name="connsiteY47" fmla="*/ 50105 h 56504"/>
                  <a:gd name="connsiteX48" fmla="*/ 51933 w 103500"/>
                  <a:gd name="connsiteY48" fmla="*/ 52299 h 56504"/>
                  <a:gd name="connsiteX49" fmla="*/ 51202 w 103500"/>
                  <a:gd name="connsiteY49" fmla="*/ 53030 h 56504"/>
                  <a:gd name="connsiteX50" fmla="*/ 51568 w 103500"/>
                  <a:gd name="connsiteY50" fmla="*/ 54676 h 56504"/>
                  <a:gd name="connsiteX51" fmla="*/ 47179 w 103500"/>
                  <a:gd name="connsiteY51" fmla="*/ 56505 h 56504"/>
                  <a:gd name="connsiteX52" fmla="*/ 46264 w 103500"/>
                  <a:gd name="connsiteY52" fmla="*/ 54676 h 56504"/>
                  <a:gd name="connsiteX53" fmla="*/ 42424 w 103500"/>
                  <a:gd name="connsiteY53" fmla="*/ 55956 h 56504"/>
                  <a:gd name="connsiteX54" fmla="*/ 39499 w 103500"/>
                  <a:gd name="connsiteY54" fmla="*/ 53396 h 56504"/>
                  <a:gd name="connsiteX55" fmla="*/ 44619 w 103500"/>
                  <a:gd name="connsiteY55" fmla="*/ 50287 h 56504"/>
                  <a:gd name="connsiteX56" fmla="*/ 45167 w 103500"/>
                  <a:gd name="connsiteY56" fmla="*/ 49373 h 56504"/>
                  <a:gd name="connsiteX57" fmla="*/ 44070 w 103500"/>
                  <a:gd name="connsiteY57" fmla="*/ 46630 h 56504"/>
                  <a:gd name="connsiteX58" fmla="*/ 46630 w 103500"/>
                  <a:gd name="connsiteY58" fmla="*/ 44802 h 56504"/>
                  <a:gd name="connsiteX59" fmla="*/ 49922 w 103500"/>
                  <a:gd name="connsiteY59" fmla="*/ 44070 h 56504"/>
                  <a:gd name="connsiteX60" fmla="*/ 49922 w 103500"/>
                  <a:gd name="connsiteY60" fmla="*/ 42973 h 56504"/>
                  <a:gd name="connsiteX61" fmla="*/ 51568 w 103500"/>
                  <a:gd name="connsiteY61" fmla="*/ 40779 h 56504"/>
                  <a:gd name="connsiteX62" fmla="*/ 47910 w 103500"/>
                  <a:gd name="connsiteY62" fmla="*/ 40779 h 56504"/>
                  <a:gd name="connsiteX63" fmla="*/ 45716 w 103500"/>
                  <a:gd name="connsiteY63" fmla="*/ 43887 h 56504"/>
                  <a:gd name="connsiteX64" fmla="*/ 44619 w 103500"/>
                  <a:gd name="connsiteY64" fmla="*/ 42973 h 56504"/>
                  <a:gd name="connsiteX65" fmla="*/ 44253 w 103500"/>
                  <a:gd name="connsiteY65" fmla="*/ 41876 h 56504"/>
                  <a:gd name="connsiteX66" fmla="*/ 45716 w 103500"/>
                  <a:gd name="connsiteY66" fmla="*/ 40596 h 56504"/>
                  <a:gd name="connsiteX67" fmla="*/ 45167 w 103500"/>
                  <a:gd name="connsiteY67" fmla="*/ 40047 h 56504"/>
                  <a:gd name="connsiteX68" fmla="*/ 40961 w 103500"/>
                  <a:gd name="connsiteY68" fmla="*/ 39681 h 56504"/>
                  <a:gd name="connsiteX69" fmla="*/ 37121 w 103500"/>
                  <a:gd name="connsiteY69" fmla="*/ 41327 h 56504"/>
                  <a:gd name="connsiteX70" fmla="*/ 36207 w 103500"/>
                  <a:gd name="connsiteY70" fmla="*/ 43339 h 56504"/>
                  <a:gd name="connsiteX71" fmla="*/ 31453 w 103500"/>
                  <a:gd name="connsiteY71" fmla="*/ 43887 h 56504"/>
                  <a:gd name="connsiteX72" fmla="*/ 30904 w 103500"/>
                  <a:gd name="connsiteY72" fmla="*/ 44984 h 56504"/>
                  <a:gd name="connsiteX73" fmla="*/ 14995 w 103500"/>
                  <a:gd name="connsiteY73" fmla="*/ 45167 h 56504"/>
                  <a:gd name="connsiteX74" fmla="*/ 12069 w 103500"/>
                  <a:gd name="connsiteY74" fmla="*/ 46630 h 56504"/>
                  <a:gd name="connsiteX75" fmla="*/ 8229 w 103500"/>
                  <a:gd name="connsiteY75" fmla="*/ 45533 h 56504"/>
                  <a:gd name="connsiteX76" fmla="*/ 4023 w 103500"/>
                  <a:gd name="connsiteY76" fmla="*/ 46630 h 56504"/>
                  <a:gd name="connsiteX77" fmla="*/ 366 w 103500"/>
                  <a:gd name="connsiteY77" fmla="*/ 44984 h 56504"/>
                  <a:gd name="connsiteX78" fmla="*/ 914 w 103500"/>
                  <a:gd name="connsiteY78" fmla="*/ 42973 h 56504"/>
                  <a:gd name="connsiteX79" fmla="*/ 0 w 103500"/>
                  <a:gd name="connsiteY79" fmla="*/ 41327 h 56504"/>
                  <a:gd name="connsiteX80" fmla="*/ 1829 w 103500"/>
                  <a:gd name="connsiteY80" fmla="*/ 40961 h 56504"/>
                  <a:gd name="connsiteX81" fmla="*/ 2560 w 103500"/>
                  <a:gd name="connsiteY81" fmla="*/ 40230 h 56504"/>
                  <a:gd name="connsiteX82" fmla="*/ 2377 w 103500"/>
                  <a:gd name="connsiteY82" fmla="*/ 39133 h 56504"/>
                  <a:gd name="connsiteX83" fmla="*/ 9509 w 103500"/>
                  <a:gd name="connsiteY83" fmla="*/ 36938 h 56504"/>
                  <a:gd name="connsiteX84" fmla="*/ 10240 w 103500"/>
                  <a:gd name="connsiteY84" fmla="*/ 35841 h 56504"/>
                  <a:gd name="connsiteX85" fmla="*/ 9509 w 103500"/>
                  <a:gd name="connsiteY85" fmla="*/ 34561 h 56504"/>
                  <a:gd name="connsiteX86" fmla="*/ 10240 w 103500"/>
                  <a:gd name="connsiteY86" fmla="*/ 34378 h 56504"/>
                  <a:gd name="connsiteX87" fmla="*/ 10423 w 103500"/>
                  <a:gd name="connsiteY87" fmla="*/ 32550 h 56504"/>
                  <a:gd name="connsiteX88" fmla="*/ 10240 w 103500"/>
                  <a:gd name="connsiteY88" fmla="*/ 31270 h 56504"/>
                  <a:gd name="connsiteX89" fmla="*/ 12618 w 103500"/>
                  <a:gd name="connsiteY89" fmla="*/ 29075 h 56504"/>
                  <a:gd name="connsiteX90" fmla="*/ 12618 w 103500"/>
                  <a:gd name="connsiteY90" fmla="*/ 27978 h 56504"/>
                  <a:gd name="connsiteX91" fmla="*/ 16275 w 103500"/>
                  <a:gd name="connsiteY91" fmla="*/ 24869 h 56504"/>
                  <a:gd name="connsiteX92" fmla="*/ 16824 w 103500"/>
                  <a:gd name="connsiteY92" fmla="*/ 22492 h 56504"/>
                  <a:gd name="connsiteX93" fmla="*/ 18469 w 103500"/>
                  <a:gd name="connsiteY93" fmla="*/ 21029 h 56504"/>
                  <a:gd name="connsiteX94" fmla="*/ 7681 w 103500"/>
                  <a:gd name="connsiteY94" fmla="*/ 17921 h 56504"/>
                  <a:gd name="connsiteX95" fmla="*/ 7681 w 103500"/>
                  <a:gd name="connsiteY95" fmla="*/ 15543 h 56504"/>
                  <a:gd name="connsiteX96" fmla="*/ 5669 w 103500"/>
                  <a:gd name="connsiteY96" fmla="*/ 15543 h 56504"/>
                  <a:gd name="connsiteX97" fmla="*/ 3109 w 103500"/>
                  <a:gd name="connsiteY97" fmla="*/ 13715 h 56504"/>
                  <a:gd name="connsiteX98" fmla="*/ 0 w 103500"/>
                  <a:gd name="connsiteY98" fmla="*/ 12800 h 56504"/>
                  <a:gd name="connsiteX99" fmla="*/ 1280 w 103500"/>
                  <a:gd name="connsiteY99" fmla="*/ 12069 h 56504"/>
                  <a:gd name="connsiteX100" fmla="*/ 1463 w 103500"/>
                  <a:gd name="connsiteY100" fmla="*/ 10423 h 56504"/>
                  <a:gd name="connsiteX101" fmla="*/ 13532 w 103500"/>
                  <a:gd name="connsiteY101" fmla="*/ 6766 h 56504"/>
                  <a:gd name="connsiteX102" fmla="*/ 23955 w 103500"/>
                  <a:gd name="connsiteY102" fmla="*/ 4937 h 56504"/>
                  <a:gd name="connsiteX103" fmla="*/ 31269 w 103500"/>
                  <a:gd name="connsiteY103" fmla="*/ 6034 h 56504"/>
                  <a:gd name="connsiteX104" fmla="*/ 40961 w 103500"/>
                  <a:gd name="connsiteY104" fmla="*/ 5486 h 56504"/>
                  <a:gd name="connsiteX105" fmla="*/ 43522 w 103500"/>
                  <a:gd name="connsiteY105" fmla="*/ 3657 h 56504"/>
                  <a:gd name="connsiteX106" fmla="*/ 49373 w 103500"/>
                  <a:gd name="connsiteY106" fmla="*/ 3109 h 56504"/>
                  <a:gd name="connsiteX107" fmla="*/ 51385 w 103500"/>
                  <a:gd name="connsiteY107" fmla="*/ 0 h 56504"/>
                  <a:gd name="connsiteX108" fmla="*/ 52116 w 103500"/>
                  <a:gd name="connsiteY108" fmla="*/ 0 h 5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03500" h="56504">
                    <a:moveTo>
                      <a:pt x="52116" y="0"/>
                    </a:moveTo>
                    <a:lnTo>
                      <a:pt x="53213" y="1280"/>
                    </a:lnTo>
                    <a:lnTo>
                      <a:pt x="53213" y="3109"/>
                    </a:lnTo>
                    <a:lnTo>
                      <a:pt x="55591" y="5120"/>
                    </a:lnTo>
                    <a:lnTo>
                      <a:pt x="59248" y="3840"/>
                    </a:lnTo>
                    <a:lnTo>
                      <a:pt x="64002" y="7863"/>
                    </a:lnTo>
                    <a:lnTo>
                      <a:pt x="62357" y="8777"/>
                    </a:lnTo>
                    <a:lnTo>
                      <a:pt x="62357" y="11338"/>
                    </a:lnTo>
                    <a:lnTo>
                      <a:pt x="62540" y="10423"/>
                    </a:lnTo>
                    <a:lnTo>
                      <a:pt x="62905" y="11155"/>
                    </a:lnTo>
                    <a:lnTo>
                      <a:pt x="58333" y="10606"/>
                    </a:lnTo>
                    <a:lnTo>
                      <a:pt x="56139" y="13349"/>
                    </a:lnTo>
                    <a:lnTo>
                      <a:pt x="55956" y="15543"/>
                    </a:lnTo>
                    <a:lnTo>
                      <a:pt x="57785" y="17921"/>
                    </a:lnTo>
                    <a:lnTo>
                      <a:pt x="60893" y="18652"/>
                    </a:lnTo>
                    <a:lnTo>
                      <a:pt x="64734" y="21944"/>
                    </a:lnTo>
                    <a:lnTo>
                      <a:pt x="67660" y="22309"/>
                    </a:lnTo>
                    <a:lnTo>
                      <a:pt x="69488" y="24138"/>
                    </a:lnTo>
                    <a:lnTo>
                      <a:pt x="75523" y="25784"/>
                    </a:lnTo>
                    <a:lnTo>
                      <a:pt x="83020" y="23772"/>
                    </a:lnTo>
                    <a:lnTo>
                      <a:pt x="83751" y="22126"/>
                    </a:lnTo>
                    <a:lnTo>
                      <a:pt x="85580" y="21944"/>
                    </a:lnTo>
                    <a:lnTo>
                      <a:pt x="88506" y="24138"/>
                    </a:lnTo>
                    <a:lnTo>
                      <a:pt x="91249" y="24321"/>
                    </a:lnTo>
                    <a:lnTo>
                      <a:pt x="93626" y="26515"/>
                    </a:lnTo>
                    <a:lnTo>
                      <a:pt x="93443" y="27612"/>
                    </a:lnTo>
                    <a:lnTo>
                      <a:pt x="96003" y="27612"/>
                    </a:lnTo>
                    <a:lnTo>
                      <a:pt x="96735" y="29258"/>
                    </a:lnTo>
                    <a:lnTo>
                      <a:pt x="102952" y="30172"/>
                    </a:lnTo>
                    <a:lnTo>
                      <a:pt x="103501" y="30721"/>
                    </a:lnTo>
                    <a:lnTo>
                      <a:pt x="103135" y="31635"/>
                    </a:lnTo>
                    <a:lnTo>
                      <a:pt x="95089" y="31635"/>
                    </a:lnTo>
                    <a:lnTo>
                      <a:pt x="84117" y="34378"/>
                    </a:lnTo>
                    <a:lnTo>
                      <a:pt x="83569" y="36390"/>
                    </a:lnTo>
                    <a:lnTo>
                      <a:pt x="78814" y="38401"/>
                    </a:lnTo>
                    <a:lnTo>
                      <a:pt x="76803" y="40413"/>
                    </a:lnTo>
                    <a:lnTo>
                      <a:pt x="76803" y="42241"/>
                    </a:lnTo>
                    <a:lnTo>
                      <a:pt x="74059" y="44436"/>
                    </a:lnTo>
                    <a:lnTo>
                      <a:pt x="70220" y="45533"/>
                    </a:lnTo>
                    <a:lnTo>
                      <a:pt x="70403" y="47362"/>
                    </a:lnTo>
                    <a:lnTo>
                      <a:pt x="68208" y="47179"/>
                    </a:lnTo>
                    <a:lnTo>
                      <a:pt x="66745" y="48093"/>
                    </a:lnTo>
                    <a:lnTo>
                      <a:pt x="66563" y="49373"/>
                    </a:lnTo>
                    <a:lnTo>
                      <a:pt x="61991" y="50287"/>
                    </a:lnTo>
                    <a:lnTo>
                      <a:pt x="59979" y="49922"/>
                    </a:lnTo>
                    <a:lnTo>
                      <a:pt x="58882" y="48825"/>
                    </a:lnTo>
                    <a:lnTo>
                      <a:pt x="58333" y="48825"/>
                    </a:lnTo>
                    <a:lnTo>
                      <a:pt x="58333" y="50105"/>
                    </a:lnTo>
                    <a:lnTo>
                      <a:pt x="51933" y="52299"/>
                    </a:lnTo>
                    <a:lnTo>
                      <a:pt x="51202" y="53030"/>
                    </a:lnTo>
                    <a:lnTo>
                      <a:pt x="51568" y="54676"/>
                    </a:lnTo>
                    <a:lnTo>
                      <a:pt x="47179" y="56505"/>
                    </a:lnTo>
                    <a:lnTo>
                      <a:pt x="46264" y="54676"/>
                    </a:lnTo>
                    <a:lnTo>
                      <a:pt x="42424" y="55956"/>
                    </a:lnTo>
                    <a:lnTo>
                      <a:pt x="39499" y="53396"/>
                    </a:lnTo>
                    <a:lnTo>
                      <a:pt x="44619" y="50287"/>
                    </a:lnTo>
                    <a:lnTo>
                      <a:pt x="45167" y="49373"/>
                    </a:lnTo>
                    <a:lnTo>
                      <a:pt x="44070" y="46630"/>
                    </a:lnTo>
                    <a:lnTo>
                      <a:pt x="46630" y="44802"/>
                    </a:lnTo>
                    <a:lnTo>
                      <a:pt x="49922" y="44070"/>
                    </a:lnTo>
                    <a:lnTo>
                      <a:pt x="49922" y="42973"/>
                    </a:lnTo>
                    <a:lnTo>
                      <a:pt x="51568" y="40779"/>
                    </a:lnTo>
                    <a:lnTo>
                      <a:pt x="47910" y="40779"/>
                    </a:lnTo>
                    <a:lnTo>
                      <a:pt x="45716" y="43887"/>
                    </a:lnTo>
                    <a:lnTo>
                      <a:pt x="44619" y="42973"/>
                    </a:lnTo>
                    <a:lnTo>
                      <a:pt x="44253" y="41876"/>
                    </a:lnTo>
                    <a:lnTo>
                      <a:pt x="45716" y="40596"/>
                    </a:lnTo>
                    <a:lnTo>
                      <a:pt x="45167" y="40047"/>
                    </a:lnTo>
                    <a:lnTo>
                      <a:pt x="40961" y="39681"/>
                    </a:lnTo>
                    <a:lnTo>
                      <a:pt x="37121" y="41327"/>
                    </a:lnTo>
                    <a:lnTo>
                      <a:pt x="36207" y="43339"/>
                    </a:lnTo>
                    <a:lnTo>
                      <a:pt x="31453" y="43887"/>
                    </a:lnTo>
                    <a:lnTo>
                      <a:pt x="30904" y="44984"/>
                    </a:lnTo>
                    <a:lnTo>
                      <a:pt x="14995" y="45167"/>
                    </a:lnTo>
                    <a:lnTo>
                      <a:pt x="12069" y="46630"/>
                    </a:lnTo>
                    <a:lnTo>
                      <a:pt x="8229" y="45533"/>
                    </a:lnTo>
                    <a:lnTo>
                      <a:pt x="4023" y="46630"/>
                    </a:lnTo>
                    <a:lnTo>
                      <a:pt x="366" y="44984"/>
                    </a:lnTo>
                    <a:lnTo>
                      <a:pt x="914" y="42973"/>
                    </a:lnTo>
                    <a:lnTo>
                      <a:pt x="0" y="41327"/>
                    </a:lnTo>
                    <a:lnTo>
                      <a:pt x="1829" y="40961"/>
                    </a:lnTo>
                    <a:lnTo>
                      <a:pt x="2560" y="40230"/>
                    </a:lnTo>
                    <a:lnTo>
                      <a:pt x="2377" y="39133"/>
                    </a:lnTo>
                    <a:lnTo>
                      <a:pt x="9509" y="36938"/>
                    </a:lnTo>
                    <a:lnTo>
                      <a:pt x="10240" y="35841"/>
                    </a:lnTo>
                    <a:lnTo>
                      <a:pt x="9509" y="34561"/>
                    </a:lnTo>
                    <a:lnTo>
                      <a:pt x="10240" y="34378"/>
                    </a:lnTo>
                    <a:lnTo>
                      <a:pt x="10423" y="32550"/>
                    </a:lnTo>
                    <a:lnTo>
                      <a:pt x="10240" y="31270"/>
                    </a:lnTo>
                    <a:lnTo>
                      <a:pt x="12618" y="29075"/>
                    </a:lnTo>
                    <a:lnTo>
                      <a:pt x="12618" y="27978"/>
                    </a:lnTo>
                    <a:lnTo>
                      <a:pt x="16275" y="24869"/>
                    </a:lnTo>
                    <a:lnTo>
                      <a:pt x="16824" y="22492"/>
                    </a:lnTo>
                    <a:lnTo>
                      <a:pt x="18469" y="21029"/>
                    </a:lnTo>
                    <a:lnTo>
                      <a:pt x="7681" y="17921"/>
                    </a:lnTo>
                    <a:lnTo>
                      <a:pt x="7681" y="15543"/>
                    </a:lnTo>
                    <a:lnTo>
                      <a:pt x="5669" y="15543"/>
                    </a:lnTo>
                    <a:lnTo>
                      <a:pt x="3109" y="13715"/>
                    </a:lnTo>
                    <a:lnTo>
                      <a:pt x="0" y="12800"/>
                    </a:lnTo>
                    <a:lnTo>
                      <a:pt x="1280" y="12069"/>
                    </a:lnTo>
                    <a:lnTo>
                      <a:pt x="1463" y="10423"/>
                    </a:lnTo>
                    <a:lnTo>
                      <a:pt x="13532" y="6766"/>
                    </a:lnTo>
                    <a:lnTo>
                      <a:pt x="23955" y="4937"/>
                    </a:lnTo>
                    <a:lnTo>
                      <a:pt x="31269" y="6034"/>
                    </a:lnTo>
                    <a:lnTo>
                      <a:pt x="40961" y="5486"/>
                    </a:lnTo>
                    <a:lnTo>
                      <a:pt x="43522" y="3657"/>
                    </a:lnTo>
                    <a:lnTo>
                      <a:pt x="49373" y="3109"/>
                    </a:lnTo>
                    <a:lnTo>
                      <a:pt x="51385" y="0"/>
                    </a:lnTo>
                    <a:lnTo>
                      <a:pt x="52116" y="0"/>
                    </a:lnTo>
                    <a:close/>
                  </a:path>
                </a:pathLst>
              </a:custGeom>
              <a:grpFill/>
              <a:ln w="18272" cap="flat">
                <a:noFill/>
                <a:prstDash val="solid"/>
                <a:miter/>
              </a:ln>
            </p:spPr>
            <p:txBody>
              <a:bodyPr rtlCol="0" anchor="ctr"/>
              <a:lstStyle/>
              <a:p>
                <a:endParaRPr lang="en-GB" sz="1463"/>
              </a:p>
            </p:txBody>
          </p:sp>
          <p:sp>
            <p:nvSpPr>
              <p:cNvPr id="951" name="Freeform: Shape 950">
                <a:extLst>
                  <a:ext uri="{FF2B5EF4-FFF2-40B4-BE49-F238E27FC236}">
                    <a16:creationId xmlns:a16="http://schemas.microsoft.com/office/drawing/2014/main" id="{68B39906-742D-22CE-8A73-58CCB8832C7A}"/>
                  </a:ext>
                </a:extLst>
              </p:cNvPr>
              <p:cNvSpPr/>
              <p:nvPr/>
            </p:nvSpPr>
            <p:spPr>
              <a:xfrm>
                <a:off x="6517969" y="1779422"/>
                <a:ext cx="103500" cy="56504"/>
              </a:xfrm>
              <a:custGeom>
                <a:avLst/>
                <a:gdLst>
                  <a:gd name="connsiteX0" fmla="*/ 52116 w 103500"/>
                  <a:gd name="connsiteY0" fmla="*/ 0 h 56504"/>
                  <a:gd name="connsiteX1" fmla="*/ 53213 w 103500"/>
                  <a:gd name="connsiteY1" fmla="*/ 1280 h 56504"/>
                  <a:gd name="connsiteX2" fmla="*/ 53213 w 103500"/>
                  <a:gd name="connsiteY2" fmla="*/ 3109 h 56504"/>
                  <a:gd name="connsiteX3" fmla="*/ 55591 w 103500"/>
                  <a:gd name="connsiteY3" fmla="*/ 5120 h 56504"/>
                  <a:gd name="connsiteX4" fmla="*/ 59248 w 103500"/>
                  <a:gd name="connsiteY4" fmla="*/ 3840 h 56504"/>
                  <a:gd name="connsiteX5" fmla="*/ 64002 w 103500"/>
                  <a:gd name="connsiteY5" fmla="*/ 7863 h 56504"/>
                  <a:gd name="connsiteX6" fmla="*/ 62357 w 103500"/>
                  <a:gd name="connsiteY6" fmla="*/ 8777 h 56504"/>
                  <a:gd name="connsiteX7" fmla="*/ 62357 w 103500"/>
                  <a:gd name="connsiteY7" fmla="*/ 11338 h 56504"/>
                  <a:gd name="connsiteX8" fmla="*/ 62540 w 103500"/>
                  <a:gd name="connsiteY8" fmla="*/ 10423 h 56504"/>
                  <a:gd name="connsiteX9" fmla="*/ 62905 w 103500"/>
                  <a:gd name="connsiteY9" fmla="*/ 11155 h 56504"/>
                  <a:gd name="connsiteX10" fmla="*/ 58333 w 103500"/>
                  <a:gd name="connsiteY10" fmla="*/ 10606 h 56504"/>
                  <a:gd name="connsiteX11" fmla="*/ 56139 w 103500"/>
                  <a:gd name="connsiteY11" fmla="*/ 13349 h 56504"/>
                  <a:gd name="connsiteX12" fmla="*/ 55956 w 103500"/>
                  <a:gd name="connsiteY12" fmla="*/ 15543 h 56504"/>
                  <a:gd name="connsiteX13" fmla="*/ 57785 w 103500"/>
                  <a:gd name="connsiteY13" fmla="*/ 17921 h 56504"/>
                  <a:gd name="connsiteX14" fmla="*/ 60893 w 103500"/>
                  <a:gd name="connsiteY14" fmla="*/ 18652 h 56504"/>
                  <a:gd name="connsiteX15" fmla="*/ 64734 w 103500"/>
                  <a:gd name="connsiteY15" fmla="*/ 21944 h 56504"/>
                  <a:gd name="connsiteX16" fmla="*/ 67660 w 103500"/>
                  <a:gd name="connsiteY16" fmla="*/ 22309 h 56504"/>
                  <a:gd name="connsiteX17" fmla="*/ 69488 w 103500"/>
                  <a:gd name="connsiteY17" fmla="*/ 24138 h 56504"/>
                  <a:gd name="connsiteX18" fmla="*/ 75523 w 103500"/>
                  <a:gd name="connsiteY18" fmla="*/ 25784 h 56504"/>
                  <a:gd name="connsiteX19" fmla="*/ 83020 w 103500"/>
                  <a:gd name="connsiteY19" fmla="*/ 23772 h 56504"/>
                  <a:gd name="connsiteX20" fmla="*/ 83751 w 103500"/>
                  <a:gd name="connsiteY20" fmla="*/ 22126 h 56504"/>
                  <a:gd name="connsiteX21" fmla="*/ 85580 w 103500"/>
                  <a:gd name="connsiteY21" fmla="*/ 21944 h 56504"/>
                  <a:gd name="connsiteX22" fmla="*/ 88506 w 103500"/>
                  <a:gd name="connsiteY22" fmla="*/ 24138 h 56504"/>
                  <a:gd name="connsiteX23" fmla="*/ 91249 w 103500"/>
                  <a:gd name="connsiteY23" fmla="*/ 24321 h 56504"/>
                  <a:gd name="connsiteX24" fmla="*/ 93626 w 103500"/>
                  <a:gd name="connsiteY24" fmla="*/ 26515 h 56504"/>
                  <a:gd name="connsiteX25" fmla="*/ 93443 w 103500"/>
                  <a:gd name="connsiteY25" fmla="*/ 27612 h 56504"/>
                  <a:gd name="connsiteX26" fmla="*/ 96003 w 103500"/>
                  <a:gd name="connsiteY26" fmla="*/ 27612 h 56504"/>
                  <a:gd name="connsiteX27" fmla="*/ 96735 w 103500"/>
                  <a:gd name="connsiteY27" fmla="*/ 29258 h 56504"/>
                  <a:gd name="connsiteX28" fmla="*/ 102952 w 103500"/>
                  <a:gd name="connsiteY28" fmla="*/ 30172 h 56504"/>
                  <a:gd name="connsiteX29" fmla="*/ 103501 w 103500"/>
                  <a:gd name="connsiteY29" fmla="*/ 30721 h 56504"/>
                  <a:gd name="connsiteX30" fmla="*/ 103135 w 103500"/>
                  <a:gd name="connsiteY30" fmla="*/ 31635 h 56504"/>
                  <a:gd name="connsiteX31" fmla="*/ 95089 w 103500"/>
                  <a:gd name="connsiteY31" fmla="*/ 31635 h 56504"/>
                  <a:gd name="connsiteX32" fmla="*/ 84117 w 103500"/>
                  <a:gd name="connsiteY32" fmla="*/ 34378 h 56504"/>
                  <a:gd name="connsiteX33" fmla="*/ 83569 w 103500"/>
                  <a:gd name="connsiteY33" fmla="*/ 36390 h 56504"/>
                  <a:gd name="connsiteX34" fmla="*/ 78814 w 103500"/>
                  <a:gd name="connsiteY34" fmla="*/ 38401 h 56504"/>
                  <a:gd name="connsiteX35" fmla="*/ 76803 w 103500"/>
                  <a:gd name="connsiteY35" fmla="*/ 40413 h 56504"/>
                  <a:gd name="connsiteX36" fmla="*/ 76803 w 103500"/>
                  <a:gd name="connsiteY36" fmla="*/ 42241 h 56504"/>
                  <a:gd name="connsiteX37" fmla="*/ 74059 w 103500"/>
                  <a:gd name="connsiteY37" fmla="*/ 44436 h 56504"/>
                  <a:gd name="connsiteX38" fmla="*/ 70220 w 103500"/>
                  <a:gd name="connsiteY38" fmla="*/ 45533 h 56504"/>
                  <a:gd name="connsiteX39" fmla="*/ 70403 w 103500"/>
                  <a:gd name="connsiteY39" fmla="*/ 47362 h 56504"/>
                  <a:gd name="connsiteX40" fmla="*/ 68208 w 103500"/>
                  <a:gd name="connsiteY40" fmla="*/ 47179 h 56504"/>
                  <a:gd name="connsiteX41" fmla="*/ 66745 w 103500"/>
                  <a:gd name="connsiteY41" fmla="*/ 48093 h 56504"/>
                  <a:gd name="connsiteX42" fmla="*/ 66563 w 103500"/>
                  <a:gd name="connsiteY42" fmla="*/ 49373 h 56504"/>
                  <a:gd name="connsiteX43" fmla="*/ 61991 w 103500"/>
                  <a:gd name="connsiteY43" fmla="*/ 50287 h 56504"/>
                  <a:gd name="connsiteX44" fmla="*/ 59979 w 103500"/>
                  <a:gd name="connsiteY44" fmla="*/ 49922 h 56504"/>
                  <a:gd name="connsiteX45" fmla="*/ 58882 w 103500"/>
                  <a:gd name="connsiteY45" fmla="*/ 48825 h 56504"/>
                  <a:gd name="connsiteX46" fmla="*/ 58333 w 103500"/>
                  <a:gd name="connsiteY46" fmla="*/ 48825 h 56504"/>
                  <a:gd name="connsiteX47" fmla="*/ 58333 w 103500"/>
                  <a:gd name="connsiteY47" fmla="*/ 50105 h 56504"/>
                  <a:gd name="connsiteX48" fmla="*/ 51933 w 103500"/>
                  <a:gd name="connsiteY48" fmla="*/ 52299 h 56504"/>
                  <a:gd name="connsiteX49" fmla="*/ 51202 w 103500"/>
                  <a:gd name="connsiteY49" fmla="*/ 53030 h 56504"/>
                  <a:gd name="connsiteX50" fmla="*/ 51568 w 103500"/>
                  <a:gd name="connsiteY50" fmla="*/ 54676 h 56504"/>
                  <a:gd name="connsiteX51" fmla="*/ 47179 w 103500"/>
                  <a:gd name="connsiteY51" fmla="*/ 56505 h 56504"/>
                  <a:gd name="connsiteX52" fmla="*/ 46264 w 103500"/>
                  <a:gd name="connsiteY52" fmla="*/ 54676 h 56504"/>
                  <a:gd name="connsiteX53" fmla="*/ 42424 w 103500"/>
                  <a:gd name="connsiteY53" fmla="*/ 55956 h 56504"/>
                  <a:gd name="connsiteX54" fmla="*/ 39499 w 103500"/>
                  <a:gd name="connsiteY54" fmla="*/ 53396 h 56504"/>
                  <a:gd name="connsiteX55" fmla="*/ 44619 w 103500"/>
                  <a:gd name="connsiteY55" fmla="*/ 50287 h 56504"/>
                  <a:gd name="connsiteX56" fmla="*/ 45167 w 103500"/>
                  <a:gd name="connsiteY56" fmla="*/ 49373 h 56504"/>
                  <a:gd name="connsiteX57" fmla="*/ 44070 w 103500"/>
                  <a:gd name="connsiteY57" fmla="*/ 46630 h 56504"/>
                  <a:gd name="connsiteX58" fmla="*/ 46630 w 103500"/>
                  <a:gd name="connsiteY58" fmla="*/ 44802 h 56504"/>
                  <a:gd name="connsiteX59" fmla="*/ 49922 w 103500"/>
                  <a:gd name="connsiteY59" fmla="*/ 44070 h 56504"/>
                  <a:gd name="connsiteX60" fmla="*/ 49922 w 103500"/>
                  <a:gd name="connsiteY60" fmla="*/ 42973 h 56504"/>
                  <a:gd name="connsiteX61" fmla="*/ 51568 w 103500"/>
                  <a:gd name="connsiteY61" fmla="*/ 40779 h 56504"/>
                  <a:gd name="connsiteX62" fmla="*/ 47910 w 103500"/>
                  <a:gd name="connsiteY62" fmla="*/ 40779 h 56504"/>
                  <a:gd name="connsiteX63" fmla="*/ 45716 w 103500"/>
                  <a:gd name="connsiteY63" fmla="*/ 43887 h 56504"/>
                  <a:gd name="connsiteX64" fmla="*/ 44619 w 103500"/>
                  <a:gd name="connsiteY64" fmla="*/ 42973 h 56504"/>
                  <a:gd name="connsiteX65" fmla="*/ 44253 w 103500"/>
                  <a:gd name="connsiteY65" fmla="*/ 41876 h 56504"/>
                  <a:gd name="connsiteX66" fmla="*/ 45716 w 103500"/>
                  <a:gd name="connsiteY66" fmla="*/ 40596 h 56504"/>
                  <a:gd name="connsiteX67" fmla="*/ 45167 w 103500"/>
                  <a:gd name="connsiteY67" fmla="*/ 40047 h 56504"/>
                  <a:gd name="connsiteX68" fmla="*/ 40961 w 103500"/>
                  <a:gd name="connsiteY68" fmla="*/ 39681 h 56504"/>
                  <a:gd name="connsiteX69" fmla="*/ 37121 w 103500"/>
                  <a:gd name="connsiteY69" fmla="*/ 41327 h 56504"/>
                  <a:gd name="connsiteX70" fmla="*/ 36207 w 103500"/>
                  <a:gd name="connsiteY70" fmla="*/ 43339 h 56504"/>
                  <a:gd name="connsiteX71" fmla="*/ 31453 w 103500"/>
                  <a:gd name="connsiteY71" fmla="*/ 43887 h 56504"/>
                  <a:gd name="connsiteX72" fmla="*/ 30904 w 103500"/>
                  <a:gd name="connsiteY72" fmla="*/ 44984 h 56504"/>
                  <a:gd name="connsiteX73" fmla="*/ 14995 w 103500"/>
                  <a:gd name="connsiteY73" fmla="*/ 45167 h 56504"/>
                  <a:gd name="connsiteX74" fmla="*/ 12069 w 103500"/>
                  <a:gd name="connsiteY74" fmla="*/ 46630 h 56504"/>
                  <a:gd name="connsiteX75" fmla="*/ 8229 w 103500"/>
                  <a:gd name="connsiteY75" fmla="*/ 45533 h 56504"/>
                  <a:gd name="connsiteX76" fmla="*/ 4023 w 103500"/>
                  <a:gd name="connsiteY76" fmla="*/ 46630 h 56504"/>
                  <a:gd name="connsiteX77" fmla="*/ 366 w 103500"/>
                  <a:gd name="connsiteY77" fmla="*/ 44984 h 56504"/>
                  <a:gd name="connsiteX78" fmla="*/ 914 w 103500"/>
                  <a:gd name="connsiteY78" fmla="*/ 42973 h 56504"/>
                  <a:gd name="connsiteX79" fmla="*/ 0 w 103500"/>
                  <a:gd name="connsiteY79" fmla="*/ 41327 h 56504"/>
                  <a:gd name="connsiteX80" fmla="*/ 1829 w 103500"/>
                  <a:gd name="connsiteY80" fmla="*/ 40961 h 56504"/>
                  <a:gd name="connsiteX81" fmla="*/ 2560 w 103500"/>
                  <a:gd name="connsiteY81" fmla="*/ 40230 h 56504"/>
                  <a:gd name="connsiteX82" fmla="*/ 2377 w 103500"/>
                  <a:gd name="connsiteY82" fmla="*/ 39133 h 56504"/>
                  <a:gd name="connsiteX83" fmla="*/ 9509 w 103500"/>
                  <a:gd name="connsiteY83" fmla="*/ 36938 h 56504"/>
                  <a:gd name="connsiteX84" fmla="*/ 10240 w 103500"/>
                  <a:gd name="connsiteY84" fmla="*/ 35841 h 56504"/>
                  <a:gd name="connsiteX85" fmla="*/ 9509 w 103500"/>
                  <a:gd name="connsiteY85" fmla="*/ 34561 h 56504"/>
                  <a:gd name="connsiteX86" fmla="*/ 10240 w 103500"/>
                  <a:gd name="connsiteY86" fmla="*/ 34378 h 56504"/>
                  <a:gd name="connsiteX87" fmla="*/ 10423 w 103500"/>
                  <a:gd name="connsiteY87" fmla="*/ 32550 h 56504"/>
                  <a:gd name="connsiteX88" fmla="*/ 10240 w 103500"/>
                  <a:gd name="connsiteY88" fmla="*/ 31270 h 56504"/>
                  <a:gd name="connsiteX89" fmla="*/ 12618 w 103500"/>
                  <a:gd name="connsiteY89" fmla="*/ 29075 h 56504"/>
                  <a:gd name="connsiteX90" fmla="*/ 12618 w 103500"/>
                  <a:gd name="connsiteY90" fmla="*/ 27978 h 56504"/>
                  <a:gd name="connsiteX91" fmla="*/ 16275 w 103500"/>
                  <a:gd name="connsiteY91" fmla="*/ 24869 h 56504"/>
                  <a:gd name="connsiteX92" fmla="*/ 16824 w 103500"/>
                  <a:gd name="connsiteY92" fmla="*/ 22492 h 56504"/>
                  <a:gd name="connsiteX93" fmla="*/ 18469 w 103500"/>
                  <a:gd name="connsiteY93" fmla="*/ 21029 h 56504"/>
                  <a:gd name="connsiteX94" fmla="*/ 7681 w 103500"/>
                  <a:gd name="connsiteY94" fmla="*/ 17921 h 56504"/>
                  <a:gd name="connsiteX95" fmla="*/ 7681 w 103500"/>
                  <a:gd name="connsiteY95" fmla="*/ 15543 h 56504"/>
                  <a:gd name="connsiteX96" fmla="*/ 5669 w 103500"/>
                  <a:gd name="connsiteY96" fmla="*/ 15543 h 56504"/>
                  <a:gd name="connsiteX97" fmla="*/ 3109 w 103500"/>
                  <a:gd name="connsiteY97" fmla="*/ 13715 h 56504"/>
                  <a:gd name="connsiteX98" fmla="*/ 0 w 103500"/>
                  <a:gd name="connsiteY98" fmla="*/ 12800 h 56504"/>
                  <a:gd name="connsiteX99" fmla="*/ 1280 w 103500"/>
                  <a:gd name="connsiteY99" fmla="*/ 12069 h 56504"/>
                  <a:gd name="connsiteX100" fmla="*/ 1463 w 103500"/>
                  <a:gd name="connsiteY100" fmla="*/ 10423 h 56504"/>
                  <a:gd name="connsiteX101" fmla="*/ 13532 w 103500"/>
                  <a:gd name="connsiteY101" fmla="*/ 6766 h 56504"/>
                  <a:gd name="connsiteX102" fmla="*/ 23955 w 103500"/>
                  <a:gd name="connsiteY102" fmla="*/ 4937 h 56504"/>
                  <a:gd name="connsiteX103" fmla="*/ 31269 w 103500"/>
                  <a:gd name="connsiteY103" fmla="*/ 6034 h 56504"/>
                  <a:gd name="connsiteX104" fmla="*/ 40961 w 103500"/>
                  <a:gd name="connsiteY104" fmla="*/ 5486 h 56504"/>
                  <a:gd name="connsiteX105" fmla="*/ 43522 w 103500"/>
                  <a:gd name="connsiteY105" fmla="*/ 3657 h 56504"/>
                  <a:gd name="connsiteX106" fmla="*/ 49373 w 103500"/>
                  <a:gd name="connsiteY106" fmla="*/ 3109 h 56504"/>
                  <a:gd name="connsiteX107" fmla="*/ 51385 w 103500"/>
                  <a:gd name="connsiteY107" fmla="*/ 0 h 56504"/>
                  <a:gd name="connsiteX108" fmla="*/ 52116 w 103500"/>
                  <a:gd name="connsiteY108" fmla="*/ 0 h 5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03500" h="56504">
                    <a:moveTo>
                      <a:pt x="52116" y="0"/>
                    </a:moveTo>
                    <a:lnTo>
                      <a:pt x="53213" y="1280"/>
                    </a:lnTo>
                    <a:lnTo>
                      <a:pt x="53213" y="3109"/>
                    </a:lnTo>
                    <a:lnTo>
                      <a:pt x="55591" y="5120"/>
                    </a:lnTo>
                    <a:lnTo>
                      <a:pt x="59248" y="3840"/>
                    </a:lnTo>
                    <a:lnTo>
                      <a:pt x="64002" y="7863"/>
                    </a:lnTo>
                    <a:lnTo>
                      <a:pt x="62357" y="8777"/>
                    </a:lnTo>
                    <a:lnTo>
                      <a:pt x="62357" y="11338"/>
                    </a:lnTo>
                    <a:lnTo>
                      <a:pt x="62540" y="10423"/>
                    </a:lnTo>
                    <a:lnTo>
                      <a:pt x="62905" y="11155"/>
                    </a:lnTo>
                    <a:lnTo>
                      <a:pt x="58333" y="10606"/>
                    </a:lnTo>
                    <a:lnTo>
                      <a:pt x="56139" y="13349"/>
                    </a:lnTo>
                    <a:lnTo>
                      <a:pt x="55956" y="15543"/>
                    </a:lnTo>
                    <a:lnTo>
                      <a:pt x="57785" y="17921"/>
                    </a:lnTo>
                    <a:lnTo>
                      <a:pt x="60893" y="18652"/>
                    </a:lnTo>
                    <a:lnTo>
                      <a:pt x="64734" y="21944"/>
                    </a:lnTo>
                    <a:lnTo>
                      <a:pt x="67660" y="22309"/>
                    </a:lnTo>
                    <a:lnTo>
                      <a:pt x="69488" y="24138"/>
                    </a:lnTo>
                    <a:lnTo>
                      <a:pt x="75523" y="25784"/>
                    </a:lnTo>
                    <a:lnTo>
                      <a:pt x="83020" y="23772"/>
                    </a:lnTo>
                    <a:lnTo>
                      <a:pt x="83751" y="22126"/>
                    </a:lnTo>
                    <a:lnTo>
                      <a:pt x="85580" y="21944"/>
                    </a:lnTo>
                    <a:lnTo>
                      <a:pt x="88506" y="24138"/>
                    </a:lnTo>
                    <a:lnTo>
                      <a:pt x="91249" y="24321"/>
                    </a:lnTo>
                    <a:lnTo>
                      <a:pt x="93626" y="26515"/>
                    </a:lnTo>
                    <a:lnTo>
                      <a:pt x="93443" y="27612"/>
                    </a:lnTo>
                    <a:lnTo>
                      <a:pt x="96003" y="27612"/>
                    </a:lnTo>
                    <a:lnTo>
                      <a:pt x="96735" y="29258"/>
                    </a:lnTo>
                    <a:lnTo>
                      <a:pt x="102952" y="30172"/>
                    </a:lnTo>
                    <a:lnTo>
                      <a:pt x="103501" y="30721"/>
                    </a:lnTo>
                    <a:lnTo>
                      <a:pt x="103135" y="31635"/>
                    </a:lnTo>
                    <a:lnTo>
                      <a:pt x="95089" y="31635"/>
                    </a:lnTo>
                    <a:lnTo>
                      <a:pt x="84117" y="34378"/>
                    </a:lnTo>
                    <a:lnTo>
                      <a:pt x="83569" y="36390"/>
                    </a:lnTo>
                    <a:lnTo>
                      <a:pt x="78814" y="38401"/>
                    </a:lnTo>
                    <a:lnTo>
                      <a:pt x="76803" y="40413"/>
                    </a:lnTo>
                    <a:lnTo>
                      <a:pt x="76803" y="42241"/>
                    </a:lnTo>
                    <a:lnTo>
                      <a:pt x="74059" y="44436"/>
                    </a:lnTo>
                    <a:lnTo>
                      <a:pt x="70220" y="45533"/>
                    </a:lnTo>
                    <a:lnTo>
                      <a:pt x="70403" y="47362"/>
                    </a:lnTo>
                    <a:lnTo>
                      <a:pt x="68208" y="47179"/>
                    </a:lnTo>
                    <a:lnTo>
                      <a:pt x="66745" y="48093"/>
                    </a:lnTo>
                    <a:lnTo>
                      <a:pt x="66563" y="49373"/>
                    </a:lnTo>
                    <a:lnTo>
                      <a:pt x="61991" y="50287"/>
                    </a:lnTo>
                    <a:lnTo>
                      <a:pt x="59979" y="49922"/>
                    </a:lnTo>
                    <a:lnTo>
                      <a:pt x="58882" y="48825"/>
                    </a:lnTo>
                    <a:lnTo>
                      <a:pt x="58333" y="48825"/>
                    </a:lnTo>
                    <a:lnTo>
                      <a:pt x="58333" y="50105"/>
                    </a:lnTo>
                    <a:lnTo>
                      <a:pt x="51933" y="52299"/>
                    </a:lnTo>
                    <a:lnTo>
                      <a:pt x="51202" y="53030"/>
                    </a:lnTo>
                    <a:lnTo>
                      <a:pt x="51568" y="54676"/>
                    </a:lnTo>
                    <a:lnTo>
                      <a:pt x="47179" y="56505"/>
                    </a:lnTo>
                    <a:lnTo>
                      <a:pt x="46264" y="54676"/>
                    </a:lnTo>
                    <a:lnTo>
                      <a:pt x="42424" y="55956"/>
                    </a:lnTo>
                    <a:lnTo>
                      <a:pt x="39499" y="53396"/>
                    </a:lnTo>
                    <a:lnTo>
                      <a:pt x="44619" y="50287"/>
                    </a:lnTo>
                    <a:lnTo>
                      <a:pt x="45167" y="49373"/>
                    </a:lnTo>
                    <a:lnTo>
                      <a:pt x="44070" y="46630"/>
                    </a:lnTo>
                    <a:lnTo>
                      <a:pt x="46630" y="44802"/>
                    </a:lnTo>
                    <a:lnTo>
                      <a:pt x="49922" y="44070"/>
                    </a:lnTo>
                    <a:lnTo>
                      <a:pt x="49922" y="42973"/>
                    </a:lnTo>
                    <a:lnTo>
                      <a:pt x="51568" y="40779"/>
                    </a:lnTo>
                    <a:lnTo>
                      <a:pt x="47910" y="40779"/>
                    </a:lnTo>
                    <a:lnTo>
                      <a:pt x="45716" y="43887"/>
                    </a:lnTo>
                    <a:lnTo>
                      <a:pt x="44619" y="42973"/>
                    </a:lnTo>
                    <a:lnTo>
                      <a:pt x="44253" y="41876"/>
                    </a:lnTo>
                    <a:lnTo>
                      <a:pt x="45716" y="40596"/>
                    </a:lnTo>
                    <a:lnTo>
                      <a:pt x="45167" y="40047"/>
                    </a:lnTo>
                    <a:lnTo>
                      <a:pt x="40961" y="39681"/>
                    </a:lnTo>
                    <a:lnTo>
                      <a:pt x="37121" y="41327"/>
                    </a:lnTo>
                    <a:lnTo>
                      <a:pt x="36207" y="43339"/>
                    </a:lnTo>
                    <a:lnTo>
                      <a:pt x="31453" y="43887"/>
                    </a:lnTo>
                    <a:lnTo>
                      <a:pt x="30904" y="44984"/>
                    </a:lnTo>
                    <a:lnTo>
                      <a:pt x="14995" y="45167"/>
                    </a:lnTo>
                    <a:lnTo>
                      <a:pt x="12069" y="46630"/>
                    </a:lnTo>
                    <a:lnTo>
                      <a:pt x="8229" y="45533"/>
                    </a:lnTo>
                    <a:lnTo>
                      <a:pt x="4023" y="46630"/>
                    </a:lnTo>
                    <a:lnTo>
                      <a:pt x="366" y="44984"/>
                    </a:lnTo>
                    <a:lnTo>
                      <a:pt x="914" y="42973"/>
                    </a:lnTo>
                    <a:lnTo>
                      <a:pt x="0" y="41327"/>
                    </a:lnTo>
                    <a:lnTo>
                      <a:pt x="1829" y="40961"/>
                    </a:lnTo>
                    <a:lnTo>
                      <a:pt x="2560" y="40230"/>
                    </a:lnTo>
                    <a:lnTo>
                      <a:pt x="2377" y="39133"/>
                    </a:lnTo>
                    <a:lnTo>
                      <a:pt x="9509" y="36938"/>
                    </a:lnTo>
                    <a:lnTo>
                      <a:pt x="10240" y="35841"/>
                    </a:lnTo>
                    <a:lnTo>
                      <a:pt x="9509" y="34561"/>
                    </a:lnTo>
                    <a:lnTo>
                      <a:pt x="10240" y="34378"/>
                    </a:lnTo>
                    <a:lnTo>
                      <a:pt x="10423" y="32550"/>
                    </a:lnTo>
                    <a:lnTo>
                      <a:pt x="10240" y="31270"/>
                    </a:lnTo>
                    <a:lnTo>
                      <a:pt x="12618" y="29075"/>
                    </a:lnTo>
                    <a:lnTo>
                      <a:pt x="12618" y="27978"/>
                    </a:lnTo>
                    <a:lnTo>
                      <a:pt x="16275" y="24869"/>
                    </a:lnTo>
                    <a:lnTo>
                      <a:pt x="16824" y="22492"/>
                    </a:lnTo>
                    <a:lnTo>
                      <a:pt x="18469" y="21029"/>
                    </a:lnTo>
                    <a:lnTo>
                      <a:pt x="7681" y="17921"/>
                    </a:lnTo>
                    <a:lnTo>
                      <a:pt x="7681" y="15543"/>
                    </a:lnTo>
                    <a:lnTo>
                      <a:pt x="5669" y="15543"/>
                    </a:lnTo>
                    <a:lnTo>
                      <a:pt x="3109" y="13715"/>
                    </a:lnTo>
                    <a:lnTo>
                      <a:pt x="0" y="12800"/>
                    </a:lnTo>
                    <a:lnTo>
                      <a:pt x="1280" y="12069"/>
                    </a:lnTo>
                    <a:lnTo>
                      <a:pt x="1463" y="10423"/>
                    </a:lnTo>
                    <a:lnTo>
                      <a:pt x="13532" y="6766"/>
                    </a:lnTo>
                    <a:lnTo>
                      <a:pt x="23955" y="4937"/>
                    </a:lnTo>
                    <a:lnTo>
                      <a:pt x="31269" y="6034"/>
                    </a:lnTo>
                    <a:lnTo>
                      <a:pt x="40961" y="5486"/>
                    </a:lnTo>
                    <a:lnTo>
                      <a:pt x="43522" y="3657"/>
                    </a:lnTo>
                    <a:lnTo>
                      <a:pt x="49373" y="3109"/>
                    </a:lnTo>
                    <a:lnTo>
                      <a:pt x="51385" y="0"/>
                    </a:lnTo>
                    <a:lnTo>
                      <a:pt x="52116" y="0"/>
                    </a:lnTo>
                  </a:path>
                </a:pathLst>
              </a:custGeom>
              <a:grpFill/>
              <a:ln w="4020" cap="flat">
                <a:solidFill>
                  <a:srgbClr val="FFFFFF"/>
                </a:solidFill>
                <a:prstDash val="solid"/>
                <a:miter/>
              </a:ln>
            </p:spPr>
            <p:txBody>
              <a:bodyPr rtlCol="0" anchor="ctr"/>
              <a:lstStyle/>
              <a:p>
                <a:endParaRPr lang="en-GB" sz="1463"/>
              </a:p>
            </p:txBody>
          </p:sp>
          <p:sp>
            <p:nvSpPr>
              <p:cNvPr id="952" name="Freeform: Shape 951">
                <a:extLst>
                  <a:ext uri="{FF2B5EF4-FFF2-40B4-BE49-F238E27FC236}">
                    <a16:creationId xmlns:a16="http://schemas.microsoft.com/office/drawing/2014/main" id="{2415D112-F7F5-BCAC-B65C-19AE444D2297}"/>
                  </a:ext>
                </a:extLst>
              </p:cNvPr>
              <p:cNvSpPr/>
              <p:nvPr/>
            </p:nvSpPr>
            <p:spPr>
              <a:xfrm>
                <a:off x="6784401" y="1669338"/>
                <a:ext cx="56321" cy="11520"/>
              </a:xfrm>
              <a:custGeom>
                <a:avLst/>
                <a:gdLst>
                  <a:gd name="connsiteX0" fmla="*/ 36573 w 56321"/>
                  <a:gd name="connsiteY0" fmla="*/ 3109 h 11520"/>
                  <a:gd name="connsiteX1" fmla="*/ 29075 w 56321"/>
                  <a:gd name="connsiteY1" fmla="*/ 3474 h 11520"/>
                  <a:gd name="connsiteX2" fmla="*/ 21578 w 56321"/>
                  <a:gd name="connsiteY2" fmla="*/ 5486 h 11520"/>
                  <a:gd name="connsiteX3" fmla="*/ 4754 w 56321"/>
                  <a:gd name="connsiteY3" fmla="*/ 7315 h 11520"/>
                  <a:gd name="connsiteX4" fmla="*/ 0 w 56321"/>
                  <a:gd name="connsiteY4" fmla="*/ 8777 h 11520"/>
                  <a:gd name="connsiteX5" fmla="*/ 2743 w 56321"/>
                  <a:gd name="connsiteY5" fmla="*/ 9326 h 11520"/>
                  <a:gd name="connsiteX6" fmla="*/ 2743 w 56321"/>
                  <a:gd name="connsiteY6" fmla="*/ 11155 h 11520"/>
                  <a:gd name="connsiteX7" fmla="*/ 4389 w 56321"/>
                  <a:gd name="connsiteY7" fmla="*/ 11520 h 11520"/>
                  <a:gd name="connsiteX8" fmla="*/ 8229 w 56321"/>
                  <a:gd name="connsiteY8" fmla="*/ 10423 h 11520"/>
                  <a:gd name="connsiteX9" fmla="*/ 9509 w 56321"/>
                  <a:gd name="connsiteY9" fmla="*/ 11155 h 11520"/>
                  <a:gd name="connsiteX10" fmla="*/ 12618 w 56321"/>
                  <a:gd name="connsiteY10" fmla="*/ 10057 h 11520"/>
                  <a:gd name="connsiteX11" fmla="*/ 16092 w 56321"/>
                  <a:gd name="connsiteY11" fmla="*/ 10606 h 11520"/>
                  <a:gd name="connsiteX12" fmla="*/ 18286 w 56321"/>
                  <a:gd name="connsiteY12" fmla="*/ 9875 h 11520"/>
                  <a:gd name="connsiteX13" fmla="*/ 18286 w 56321"/>
                  <a:gd name="connsiteY13" fmla="*/ 9143 h 11520"/>
                  <a:gd name="connsiteX14" fmla="*/ 19383 w 56321"/>
                  <a:gd name="connsiteY14" fmla="*/ 8229 h 11520"/>
                  <a:gd name="connsiteX15" fmla="*/ 26149 w 56321"/>
                  <a:gd name="connsiteY15" fmla="*/ 8595 h 11520"/>
                  <a:gd name="connsiteX16" fmla="*/ 31453 w 56321"/>
                  <a:gd name="connsiteY16" fmla="*/ 7315 h 11520"/>
                  <a:gd name="connsiteX17" fmla="*/ 32184 w 56321"/>
                  <a:gd name="connsiteY17" fmla="*/ 6400 h 11520"/>
                  <a:gd name="connsiteX18" fmla="*/ 40047 w 56321"/>
                  <a:gd name="connsiteY18" fmla="*/ 6034 h 11520"/>
                  <a:gd name="connsiteX19" fmla="*/ 47727 w 56321"/>
                  <a:gd name="connsiteY19" fmla="*/ 3292 h 11520"/>
                  <a:gd name="connsiteX20" fmla="*/ 56322 w 56321"/>
                  <a:gd name="connsiteY20" fmla="*/ 2560 h 11520"/>
                  <a:gd name="connsiteX21" fmla="*/ 55225 w 56321"/>
                  <a:gd name="connsiteY21" fmla="*/ 1646 h 11520"/>
                  <a:gd name="connsiteX22" fmla="*/ 55225 w 56321"/>
                  <a:gd name="connsiteY22" fmla="*/ 731 h 11520"/>
                  <a:gd name="connsiteX23" fmla="*/ 54310 w 56321"/>
                  <a:gd name="connsiteY23" fmla="*/ 914 h 11520"/>
                  <a:gd name="connsiteX24" fmla="*/ 42058 w 56321"/>
                  <a:gd name="connsiteY24" fmla="*/ 0 h 11520"/>
                  <a:gd name="connsiteX25" fmla="*/ 36573 w 56321"/>
                  <a:gd name="connsiteY25" fmla="*/ 3109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321" h="11520">
                    <a:moveTo>
                      <a:pt x="36573" y="3109"/>
                    </a:moveTo>
                    <a:lnTo>
                      <a:pt x="29075" y="3474"/>
                    </a:lnTo>
                    <a:lnTo>
                      <a:pt x="21578" y="5486"/>
                    </a:lnTo>
                    <a:lnTo>
                      <a:pt x="4754" y="7315"/>
                    </a:lnTo>
                    <a:lnTo>
                      <a:pt x="0" y="8777"/>
                    </a:lnTo>
                    <a:lnTo>
                      <a:pt x="2743" y="9326"/>
                    </a:lnTo>
                    <a:lnTo>
                      <a:pt x="2743" y="11155"/>
                    </a:lnTo>
                    <a:lnTo>
                      <a:pt x="4389" y="11520"/>
                    </a:lnTo>
                    <a:lnTo>
                      <a:pt x="8229" y="10423"/>
                    </a:lnTo>
                    <a:lnTo>
                      <a:pt x="9509" y="11155"/>
                    </a:lnTo>
                    <a:lnTo>
                      <a:pt x="12618" y="10057"/>
                    </a:lnTo>
                    <a:lnTo>
                      <a:pt x="16092" y="10606"/>
                    </a:lnTo>
                    <a:lnTo>
                      <a:pt x="18286" y="9875"/>
                    </a:lnTo>
                    <a:lnTo>
                      <a:pt x="18286" y="9143"/>
                    </a:lnTo>
                    <a:lnTo>
                      <a:pt x="19383" y="8229"/>
                    </a:lnTo>
                    <a:lnTo>
                      <a:pt x="26149" y="8595"/>
                    </a:lnTo>
                    <a:lnTo>
                      <a:pt x="31453" y="7315"/>
                    </a:lnTo>
                    <a:lnTo>
                      <a:pt x="32184" y="6400"/>
                    </a:lnTo>
                    <a:lnTo>
                      <a:pt x="40047" y="6034"/>
                    </a:lnTo>
                    <a:lnTo>
                      <a:pt x="47727" y="3292"/>
                    </a:lnTo>
                    <a:lnTo>
                      <a:pt x="56322" y="2560"/>
                    </a:lnTo>
                    <a:lnTo>
                      <a:pt x="55225" y="1646"/>
                    </a:lnTo>
                    <a:lnTo>
                      <a:pt x="55225" y="731"/>
                    </a:lnTo>
                    <a:lnTo>
                      <a:pt x="54310" y="914"/>
                    </a:lnTo>
                    <a:lnTo>
                      <a:pt x="42058" y="0"/>
                    </a:lnTo>
                    <a:lnTo>
                      <a:pt x="36573" y="3109"/>
                    </a:lnTo>
                    <a:close/>
                  </a:path>
                </a:pathLst>
              </a:custGeom>
              <a:grpFill/>
              <a:ln w="18272" cap="flat">
                <a:noFill/>
                <a:prstDash val="solid"/>
                <a:miter/>
              </a:ln>
            </p:spPr>
            <p:txBody>
              <a:bodyPr rtlCol="0" anchor="ctr"/>
              <a:lstStyle/>
              <a:p>
                <a:endParaRPr lang="en-GB" sz="1463"/>
              </a:p>
            </p:txBody>
          </p:sp>
          <p:sp>
            <p:nvSpPr>
              <p:cNvPr id="953" name="Freeform: Shape 952">
                <a:extLst>
                  <a:ext uri="{FF2B5EF4-FFF2-40B4-BE49-F238E27FC236}">
                    <a16:creationId xmlns:a16="http://schemas.microsoft.com/office/drawing/2014/main" id="{E42249C3-26C2-89FF-CBA8-356F82824E10}"/>
                  </a:ext>
                </a:extLst>
              </p:cNvPr>
              <p:cNvSpPr/>
              <p:nvPr/>
            </p:nvSpPr>
            <p:spPr>
              <a:xfrm>
                <a:off x="6784401" y="1669338"/>
                <a:ext cx="56321" cy="11520"/>
              </a:xfrm>
              <a:custGeom>
                <a:avLst/>
                <a:gdLst>
                  <a:gd name="connsiteX0" fmla="*/ 54310 w 56321"/>
                  <a:gd name="connsiteY0" fmla="*/ 914 h 11520"/>
                  <a:gd name="connsiteX1" fmla="*/ 55225 w 56321"/>
                  <a:gd name="connsiteY1" fmla="*/ 731 h 11520"/>
                  <a:gd name="connsiteX2" fmla="*/ 55225 w 56321"/>
                  <a:gd name="connsiteY2" fmla="*/ 1646 h 11520"/>
                  <a:gd name="connsiteX3" fmla="*/ 56322 w 56321"/>
                  <a:gd name="connsiteY3" fmla="*/ 2560 h 11520"/>
                  <a:gd name="connsiteX4" fmla="*/ 47727 w 56321"/>
                  <a:gd name="connsiteY4" fmla="*/ 3292 h 11520"/>
                  <a:gd name="connsiteX5" fmla="*/ 40047 w 56321"/>
                  <a:gd name="connsiteY5" fmla="*/ 6034 h 11520"/>
                  <a:gd name="connsiteX6" fmla="*/ 32184 w 56321"/>
                  <a:gd name="connsiteY6" fmla="*/ 6400 h 11520"/>
                  <a:gd name="connsiteX7" fmla="*/ 31453 w 56321"/>
                  <a:gd name="connsiteY7" fmla="*/ 7315 h 11520"/>
                  <a:gd name="connsiteX8" fmla="*/ 26149 w 56321"/>
                  <a:gd name="connsiteY8" fmla="*/ 8595 h 11520"/>
                  <a:gd name="connsiteX9" fmla="*/ 19383 w 56321"/>
                  <a:gd name="connsiteY9" fmla="*/ 8229 h 11520"/>
                  <a:gd name="connsiteX10" fmla="*/ 18286 w 56321"/>
                  <a:gd name="connsiteY10" fmla="*/ 9143 h 11520"/>
                  <a:gd name="connsiteX11" fmla="*/ 18286 w 56321"/>
                  <a:gd name="connsiteY11" fmla="*/ 9875 h 11520"/>
                  <a:gd name="connsiteX12" fmla="*/ 16092 w 56321"/>
                  <a:gd name="connsiteY12" fmla="*/ 10606 h 11520"/>
                  <a:gd name="connsiteX13" fmla="*/ 12618 w 56321"/>
                  <a:gd name="connsiteY13" fmla="*/ 10057 h 11520"/>
                  <a:gd name="connsiteX14" fmla="*/ 9509 w 56321"/>
                  <a:gd name="connsiteY14" fmla="*/ 11155 h 11520"/>
                  <a:gd name="connsiteX15" fmla="*/ 8229 w 56321"/>
                  <a:gd name="connsiteY15" fmla="*/ 10423 h 11520"/>
                  <a:gd name="connsiteX16" fmla="*/ 4572 w 56321"/>
                  <a:gd name="connsiteY16" fmla="*/ 11520 h 11520"/>
                  <a:gd name="connsiteX17" fmla="*/ 2743 w 56321"/>
                  <a:gd name="connsiteY17" fmla="*/ 11155 h 11520"/>
                  <a:gd name="connsiteX18" fmla="*/ 2743 w 56321"/>
                  <a:gd name="connsiteY18" fmla="*/ 9326 h 11520"/>
                  <a:gd name="connsiteX19" fmla="*/ 0 w 56321"/>
                  <a:gd name="connsiteY19" fmla="*/ 8777 h 11520"/>
                  <a:gd name="connsiteX20" fmla="*/ 4754 w 56321"/>
                  <a:gd name="connsiteY20" fmla="*/ 7315 h 11520"/>
                  <a:gd name="connsiteX21" fmla="*/ 21578 w 56321"/>
                  <a:gd name="connsiteY21" fmla="*/ 5486 h 11520"/>
                  <a:gd name="connsiteX22" fmla="*/ 29075 w 56321"/>
                  <a:gd name="connsiteY22" fmla="*/ 3474 h 11520"/>
                  <a:gd name="connsiteX23" fmla="*/ 36573 w 56321"/>
                  <a:gd name="connsiteY23" fmla="*/ 3109 h 11520"/>
                  <a:gd name="connsiteX24" fmla="*/ 42058 w 56321"/>
                  <a:gd name="connsiteY24" fmla="*/ 0 h 11520"/>
                  <a:gd name="connsiteX25" fmla="*/ 54310 w 56321"/>
                  <a:gd name="connsiteY25" fmla="*/ 914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321" h="11520">
                    <a:moveTo>
                      <a:pt x="54310" y="914"/>
                    </a:moveTo>
                    <a:lnTo>
                      <a:pt x="55225" y="731"/>
                    </a:lnTo>
                    <a:lnTo>
                      <a:pt x="55225" y="1646"/>
                    </a:lnTo>
                    <a:lnTo>
                      <a:pt x="56322" y="2560"/>
                    </a:lnTo>
                    <a:lnTo>
                      <a:pt x="47727" y="3292"/>
                    </a:lnTo>
                    <a:lnTo>
                      <a:pt x="40047" y="6034"/>
                    </a:lnTo>
                    <a:lnTo>
                      <a:pt x="32184" y="6400"/>
                    </a:lnTo>
                    <a:lnTo>
                      <a:pt x="31453" y="7315"/>
                    </a:lnTo>
                    <a:lnTo>
                      <a:pt x="26149" y="8595"/>
                    </a:lnTo>
                    <a:lnTo>
                      <a:pt x="19383" y="8229"/>
                    </a:lnTo>
                    <a:lnTo>
                      <a:pt x="18286" y="9143"/>
                    </a:lnTo>
                    <a:lnTo>
                      <a:pt x="18286" y="9875"/>
                    </a:lnTo>
                    <a:lnTo>
                      <a:pt x="16092" y="10606"/>
                    </a:lnTo>
                    <a:lnTo>
                      <a:pt x="12618" y="10057"/>
                    </a:lnTo>
                    <a:lnTo>
                      <a:pt x="9509" y="11155"/>
                    </a:lnTo>
                    <a:lnTo>
                      <a:pt x="8229" y="10423"/>
                    </a:lnTo>
                    <a:lnTo>
                      <a:pt x="4572" y="11520"/>
                    </a:lnTo>
                    <a:lnTo>
                      <a:pt x="2743" y="11155"/>
                    </a:lnTo>
                    <a:lnTo>
                      <a:pt x="2743" y="9326"/>
                    </a:lnTo>
                    <a:lnTo>
                      <a:pt x="0" y="8777"/>
                    </a:lnTo>
                    <a:lnTo>
                      <a:pt x="4754" y="7315"/>
                    </a:lnTo>
                    <a:lnTo>
                      <a:pt x="21578" y="5486"/>
                    </a:lnTo>
                    <a:lnTo>
                      <a:pt x="29075" y="3474"/>
                    </a:lnTo>
                    <a:lnTo>
                      <a:pt x="36573" y="3109"/>
                    </a:lnTo>
                    <a:lnTo>
                      <a:pt x="42058" y="0"/>
                    </a:lnTo>
                    <a:lnTo>
                      <a:pt x="54310" y="914"/>
                    </a:lnTo>
                  </a:path>
                </a:pathLst>
              </a:custGeom>
              <a:grpFill/>
              <a:ln w="4020" cap="flat">
                <a:solidFill>
                  <a:srgbClr val="FFFFFF"/>
                </a:solidFill>
                <a:prstDash val="solid"/>
                <a:miter/>
              </a:ln>
            </p:spPr>
            <p:txBody>
              <a:bodyPr rtlCol="0" anchor="ctr"/>
              <a:lstStyle/>
              <a:p>
                <a:endParaRPr lang="en-GB" sz="1463"/>
              </a:p>
            </p:txBody>
          </p:sp>
          <p:sp>
            <p:nvSpPr>
              <p:cNvPr id="954" name="Freeform: Shape 953">
                <a:extLst>
                  <a:ext uri="{FF2B5EF4-FFF2-40B4-BE49-F238E27FC236}">
                    <a16:creationId xmlns:a16="http://schemas.microsoft.com/office/drawing/2014/main" id="{17017503-353A-81D8-C2DD-6DDB5103E6A7}"/>
                  </a:ext>
                </a:extLst>
              </p:cNvPr>
              <p:cNvSpPr/>
              <p:nvPr/>
            </p:nvSpPr>
            <p:spPr>
              <a:xfrm>
                <a:off x="6658226" y="1750164"/>
                <a:ext cx="14811" cy="10057"/>
              </a:xfrm>
              <a:custGeom>
                <a:avLst/>
                <a:gdLst>
                  <a:gd name="connsiteX0" fmla="*/ 1646 w 14811"/>
                  <a:gd name="connsiteY0" fmla="*/ 549 h 10057"/>
                  <a:gd name="connsiteX1" fmla="*/ 1646 w 14811"/>
                  <a:gd name="connsiteY1" fmla="*/ 2012 h 10057"/>
                  <a:gd name="connsiteX2" fmla="*/ 0 w 14811"/>
                  <a:gd name="connsiteY2" fmla="*/ 2377 h 10057"/>
                  <a:gd name="connsiteX3" fmla="*/ 1828 w 14811"/>
                  <a:gd name="connsiteY3" fmla="*/ 6034 h 10057"/>
                  <a:gd name="connsiteX4" fmla="*/ 3840 w 14811"/>
                  <a:gd name="connsiteY4" fmla="*/ 6766 h 10057"/>
                  <a:gd name="connsiteX5" fmla="*/ 4754 w 14811"/>
                  <a:gd name="connsiteY5" fmla="*/ 8777 h 10057"/>
                  <a:gd name="connsiteX6" fmla="*/ 8045 w 14811"/>
                  <a:gd name="connsiteY6" fmla="*/ 10057 h 10057"/>
                  <a:gd name="connsiteX7" fmla="*/ 12983 w 14811"/>
                  <a:gd name="connsiteY7" fmla="*/ 9692 h 10057"/>
                  <a:gd name="connsiteX8" fmla="*/ 13715 w 14811"/>
                  <a:gd name="connsiteY8" fmla="*/ 8046 h 10057"/>
                  <a:gd name="connsiteX9" fmla="*/ 14812 w 14811"/>
                  <a:gd name="connsiteY9" fmla="*/ 7315 h 10057"/>
                  <a:gd name="connsiteX10" fmla="*/ 10606 w 14811"/>
                  <a:gd name="connsiteY10" fmla="*/ 4572 h 10057"/>
                  <a:gd name="connsiteX11" fmla="*/ 8045 w 14811"/>
                  <a:gd name="connsiteY11" fmla="*/ 4023 h 10057"/>
                  <a:gd name="connsiteX12" fmla="*/ 6583 w 14811"/>
                  <a:gd name="connsiteY12" fmla="*/ 2012 h 10057"/>
                  <a:gd name="connsiteX13" fmla="*/ 3291 w 14811"/>
                  <a:gd name="connsiteY13" fmla="*/ 0 h 10057"/>
                  <a:gd name="connsiteX14" fmla="*/ 1646 w 14811"/>
                  <a:gd name="connsiteY14" fmla="*/ 549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11" h="10057">
                    <a:moveTo>
                      <a:pt x="1646" y="549"/>
                    </a:moveTo>
                    <a:lnTo>
                      <a:pt x="1646" y="2012"/>
                    </a:lnTo>
                    <a:lnTo>
                      <a:pt x="0" y="2377"/>
                    </a:lnTo>
                    <a:lnTo>
                      <a:pt x="1828" y="6034"/>
                    </a:lnTo>
                    <a:lnTo>
                      <a:pt x="3840" y="6766"/>
                    </a:lnTo>
                    <a:lnTo>
                      <a:pt x="4754" y="8777"/>
                    </a:lnTo>
                    <a:lnTo>
                      <a:pt x="8045" y="10057"/>
                    </a:lnTo>
                    <a:lnTo>
                      <a:pt x="12983" y="9692"/>
                    </a:lnTo>
                    <a:lnTo>
                      <a:pt x="13715" y="8046"/>
                    </a:lnTo>
                    <a:lnTo>
                      <a:pt x="14812" y="7315"/>
                    </a:lnTo>
                    <a:lnTo>
                      <a:pt x="10606" y="4572"/>
                    </a:lnTo>
                    <a:lnTo>
                      <a:pt x="8045" y="4023"/>
                    </a:lnTo>
                    <a:lnTo>
                      <a:pt x="6583" y="2012"/>
                    </a:lnTo>
                    <a:lnTo>
                      <a:pt x="3291" y="0"/>
                    </a:lnTo>
                    <a:lnTo>
                      <a:pt x="1646" y="549"/>
                    </a:lnTo>
                    <a:close/>
                  </a:path>
                </a:pathLst>
              </a:custGeom>
              <a:grpFill/>
              <a:ln w="18272" cap="flat">
                <a:noFill/>
                <a:prstDash val="solid"/>
                <a:miter/>
              </a:ln>
            </p:spPr>
            <p:txBody>
              <a:bodyPr rtlCol="0" anchor="ctr"/>
              <a:lstStyle/>
              <a:p>
                <a:endParaRPr lang="en-GB" sz="1463"/>
              </a:p>
            </p:txBody>
          </p:sp>
          <p:sp>
            <p:nvSpPr>
              <p:cNvPr id="955" name="Freeform: Shape 954">
                <a:extLst>
                  <a:ext uri="{FF2B5EF4-FFF2-40B4-BE49-F238E27FC236}">
                    <a16:creationId xmlns:a16="http://schemas.microsoft.com/office/drawing/2014/main" id="{CF7E6D86-65F8-B835-F5DB-D241ECA2D77B}"/>
                  </a:ext>
                </a:extLst>
              </p:cNvPr>
              <p:cNvSpPr/>
              <p:nvPr/>
            </p:nvSpPr>
            <p:spPr>
              <a:xfrm>
                <a:off x="6658226" y="1750164"/>
                <a:ext cx="14811" cy="10057"/>
              </a:xfrm>
              <a:custGeom>
                <a:avLst/>
                <a:gdLst>
                  <a:gd name="connsiteX0" fmla="*/ 1828 w 14811"/>
                  <a:gd name="connsiteY0" fmla="*/ 6034 h 10057"/>
                  <a:gd name="connsiteX1" fmla="*/ 3840 w 14811"/>
                  <a:gd name="connsiteY1" fmla="*/ 6766 h 10057"/>
                  <a:gd name="connsiteX2" fmla="*/ 4754 w 14811"/>
                  <a:gd name="connsiteY2" fmla="*/ 8777 h 10057"/>
                  <a:gd name="connsiteX3" fmla="*/ 8045 w 14811"/>
                  <a:gd name="connsiteY3" fmla="*/ 10057 h 10057"/>
                  <a:gd name="connsiteX4" fmla="*/ 12983 w 14811"/>
                  <a:gd name="connsiteY4" fmla="*/ 9692 h 10057"/>
                  <a:gd name="connsiteX5" fmla="*/ 13715 w 14811"/>
                  <a:gd name="connsiteY5" fmla="*/ 8046 h 10057"/>
                  <a:gd name="connsiteX6" fmla="*/ 14812 w 14811"/>
                  <a:gd name="connsiteY6" fmla="*/ 7315 h 10057"/>
                  <a:gd name="connsiteX7" fmla="*/ 10606 w 14811"/>
                  <a:gd name="connsiteY7" fmla="*/ 4572 h 10057"/>
                  <a:gd name="connsiteX8" fmla="*/ 8045 w 14811"/>
                  <a:gd name="connsiteY8" fmla="*/ 4023 h 10057"/>
                  <a:gd name="connsiteX9" fmla="*/ 6583 w 14811"/>
                  <a:gd name="connsiteY9" fmla="*/ 2012 h 10057"/>
                  <a:gd name="connsiteX10" fmla="*/ 3291 w 14811"/>
                  <a:gd name="connsiteY10" fmla="*/ 0 h 10057"/>
                  <a:gd name="connsiteX11" fmla="*/ 1646 w 14811"/>
                  <a:gd name="connsiteY11" fmla="*/ 549 h 10057"/>
                  <a:gd name="connsiteX12" fmla="*/ 1646 w 14811"/>
                  <a:gd name="connsiteY12" fmla="*/ 2012 h 10057"/>
                  <a:gd name="connsiteX13" fmla="*/ 0 w 14811"/>
                  <a:gd name="connsiteY13" fmla="*/ 2377 h 10057"/>
                  <a:gd name="connsiteX14" fmla="*/ 1828 w 14811"/>
                  <a:gd name="connsiteY14" fmla="*/ 6034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11" h="10057">
                    <a:moveTo>
                      <a:pt x="1828" y="6034"/>
                    </a:moveTo>
                    <a:lnTo>
                      <a:pt x="3840" y="6766"/>
                    </a:lnTo>
                    <a:lnTo>
                      <a:pt x="4754" y="8777"/>
                    </a:lnTo>
                    <a:lnTo>
                      <a:pt x="8045" y="10057"/>
                    </a:lnTo>
                    <a:lnTo>
                      <a:pt x="12983" y="9692"/>
                    </a:lnTo>
                    <a:lnTo>
                      <a:pt x="13715" y="8046"/>
                    </a:lnTo>
                    <a:lnTo>
                      <a:pt x="14812" y="7315"/>
                    </a:lnTo>
                    <a:lnTo>
                      <a:pt x="10606" y="4572"/>
                    </a:lnTo>
                    <a:lnTo>
                      <a:pt x="8045" y="4023"/>
                    </a:lnTo>
                    <a:lnTo>
                      <a:pt x="6583" y="2012"/>
                    </a:lnTo>
                    <a:lnTo>
                      <a:pt x="3291" y="0"/>
                    </a:lnTo>
                    <a:lnTo>
                      <a:pt x="1646" y="549"/>
                    </a:lnTo>
                    <a:lnTo>
                      <a:pt x="1646" y="2012"/>
                    </a:lnTo>
                    <a:lnTo>
                      <a:pt x="0" y="2377"/>
                    </a:lnTo>
                    <a:lnTo>
                      <a:pt x="1828" y="6034"/>
                    </a:lnTo>
                  </a:path>
                </a:pathLst>
              </a:custGeom>
              <a:grpFill/>
              <a:ln w="4020" cap="flat">
                <a:solidFill>
                  <a:srgbClr val="FFFFFF"/>
                </a:solidFill>
                <a:prstDash val="solid"/>
                <a:miter/>
              </a:ln>
            </p:spPr>
            <p:txBody>
              <a:bodyPr rtlCol="0" anchor="ctr"/>
              <a:lstStyle/>
              <a:p>
                <a:endParaRPr lang="en-GB" sz="1463"/>
              </a:p>
            </p:txBody>
          </p:sp>
          <p:sp>
            <p:nvSpPr>
              <p:cNvPr id="956" name="Freeform: Shape 955">
                <a:extLst>
                  <a:ext uri="{FF2B5EF4-FFF2-40B4-BE49-F238E27FC236}">
                    <a16:creationId xmlns:a16="http://schemas.microsoft.com/office/drawing/2014/main" id="{7DD683F1-4ADC-4202-FD59-0485A2992500}"/>
                  </a:ext>
                </a:extLst>
              </p:cNvPr>
              <p:cNvSpPr/>
              <p:nvPr/>
            </p:nvSpPr>
            <p:spPr>
              <a:xfrm>
                <a:off x="6694798" y="1741935"/>
                <a:ext cx="44618" cy="8594"/>
              </a:xfrm>
              <a:custGeom>
                <a:avLst/>
                <a:gdLst>
                  <a:gd name="connsiteX0" fmla="*/ 16640 w 44618"/>
                  <a:gd name="connsiteY0" fmla="*/ 731 h 8594"/>
                  <a:gd name="connsiteX1" fmla="*/ 16823 w 44618"/>
                  <a:gd name="connsiteY1" fmla="*/ 2194 h 8594"/>
                  <a:gd name="connsiteX2" fmla="*/ 13897 w 44618"/>
                  <a:gd name="connsiteY2" fmla="*/ 3657 h 8594"/>
                  <a:gd name="connsiteX3" fmla="*/ 10057 w 44618"/>
                  <a:gd name="connsiteY3" fmla="*/ 2926 h 8594"/>
                  <a:gd name="connsiteX4" fmla="*/ 5303 w 44618"/>
                  <a:gd name="connsiteY4" fmla="*/ 4572 h 8594"/>
                  <a:gd name="connsiteX5" fmla="*/ 5120 w 44618"/>
                  <a:gd name="connsiteY5" fmla="*/ 6766 h 8594"/>
                  <a:gd name="connsiteX6" fmla="*/ 0 w 44618"/>
                  <a:gd name="connsiteY6" fmla="*/ 5303 h 8594"/>
                  <a:gd name="connsiteX7" fmla="*/ 0 w 44618"/>
                  <a:gd name="connsiteY7" fmla="*/ 8229 h 8594"/>
                  <a:gd name="connsiteX8" fmla="*/ 5303 w 44618"/>
                  <a:gd name="connsiteY8" fmla="*/ 8595 h 8594"/>
                  <a:gd name="connsiteX9" fmla="*/ 6217 w 44618"/>
                  <a:gd name="connsiteY9" fmla="*/ 8412 h 8594"/>
                  <a:gd name="connsiteX10" fmla="*/ 6217 w 44618"/>
                  <a:gd name="connsiteY10" fmla="*/ 7315 h 8594"/>
                  <a:gd name="connsiteX11" fmla="*/ 14446 w 44618"/>
                  <a:gd name="connsiteY11" fmla="*/ 4937 h 8594"/>
                  <a:gd name="connsiteX12" fmla="*/ 19383 w 44618"/>
                  <a:gd name="connsiteY12" fmla="*/ 5120 h 8594"/>
                  <a:gd name="connsiteX13" fmla="*/ 18835 w 44618"/>
                  <a:gd name="connsiteY13" fmla="*/ 4023 h 8594"/>
                  <a:gd name="connsiteX14" fmla="*/ 20846 w 44618"/>
                  <a:gd name="connsiteY14" fmla="*/ 3657 h 8594"/>
                  <a:gd name="connsiteX15" fmla="*/ 25783 w 44618"/>
                  <a:gd name="connsiteY15" fmla="*/ 3840 h 8594"/>
                  <a:gd name="connsiteX16" fmla="*/ 29989 w 44618"/>
                  <a:gd name="connsiteY16" fmla="*/ 6583 h 8594"/>
                  <a:gd name="connsiteX17" fmla="*/ 37670 w 44618"/>
                  <a:gd name="connsiteY17" fmla="*/ 7497 h 8594"/>
                  <a:gd name="connsiteX18" fmla="*/ 38401 w 44618"/>
                  <a:gd name="connsiteY18" fmla="*/ 6035 h 8594"/>
                  <a:gd name="connsiteX19" fmla="*/ 44618 w 44618"/>
                  <a:gd name="connsiteY19" fmla="*/ 4937 h 8594"/>
                  <a:gd name="connsiteX20" fmla="*/ 44618 w 44618"/>
                  <a:gd name="connsiteY20" fmla="*/ 3657 h 8594"/>
                  <a:gd name="connsiteX21" fmla="*/ 44070 w 44618"/>
                  <a:gd name="connsiteY21" fmla="*/ 2926 h 8594"/>
                  <a:gd name="connsiteX22" fmla="*/ 40413 w 44618"/>
                  <a:gd name="connsiteY22" fmla="*/ 4572 h 8594"/>
                  <a:gd name="connsiteX23" fmla="*/ 34744 w 44618"/>
                  <a:gd name="connsiteY23" fmla="*/ 4572 h 8594"/>
                  <a:gd name="connsiteX24" fmla="*/ 29989 w 44618"/>
                  <a:gd name="connsiteY24" fmla="*/ 3292 h 8594"/>
                  <a:gd name="connsiteX25" fmla="*/ 31086 w 44618"/>
                  <a:gd name="connsiteY25" fmla="*/ 2194 h 8594"/>
                  <a:gd name="connsiteX26" fmla="*/ 22675 w 44618"/>
                  <a:gd name="connsiteY26" fmla="*/ 1097 h 8594"/>
                  <a:gd name="connsiteX27" fmla="*/ 20481 w 44618"/>
                  <a:gd name="connsiteY27" fmla="*/ 0 h 8594"/>
                  <a:gd name="connsiteX28" fmla="*/ 16640 w 44618"/>
                  <a:gd name="connsiteY28" fmla="*/ 731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618" h="8594">
                    <a:moveTo>
                      <a:pt x="16640" y="731"/>
                    </a:moveTo>
                    <a:lnTo>
                      <a:pt x="16823" y="2194"/>
                    </a:lnTo>
                    <a:lnTo>
                      <a:pt x="13897" y="3657"/>
                    </a:lnTo>
                    <a:lnTo>
                      <a:pt x="10057" y="2926"/>
                    </a:lnTo>
                    <a:lnTo>
                      <a:pt x="5303" y="4572"/>
                    </a:lnTo>
                    <a:lnTo>
                      <a:pt x="5120" y="6766"/>
                    </a:lnTo>
                    <a:lnTo>
                      <a:pt x="0" y="5303"/>
                    </a:lnTo>
                    <a:lnTo>
                      <a:pt x="0" y="8229"/>
                    </a:lnTo>
                    <a:lnTo>
                      <a:pt x="5303" y="8595"/>
                    </a:lnTo>
                    <a:lnTo>
                      <a:pt x="6217" y="8412"/>
                    </a:lnTo>
                    <a:lnTo>
                      <a:pt x="6217" y="7315"/>
                    </a:lnTo>
                    <a:lnTo>
                      <a:pt x="14446" y="4937"/>
                    </a:lnTo>
                    <a:lnTo>
                      <a:pt x="19383" y="5120"/>
                    </a:lnTo>
                    <a:lnTo>
                      <a:pt x="18835" y="4023"/>
                    </a:lnTo>
                    <a:lnTo>
                      <a:pt x="20846" y="3657"/>
                    </a:lnTo>
                    <a:lnTo>
                      <a:pt x="25783" y="3840"/>
                    </a:lnTo>
                    <a:lnTo>
                      <a:pt x="29989" y="6583"/>
                    </a:lnTo>
                    <a:lnTo>
                      <a:pt x="37670" y="7497"/>
                    </a:lnTo>
                    <a:lnTo>
                      <a:pt x="38401" y="6035"/>
                    </a:lnTo>
                    <a:lnTo>
                      <a:pt x="44618" y="4937"/>
                    </a:lnTo>
                    <a:lnTo>
                      <a:pt x="44618" y="3657"/>
                    </a:lnTo>
                    <a:lnTo>
                      <a:pt x="44070" y="2926"/>
                    </a:lnTo>
                    <a:lnTo>
                      <a:pt x="40413" y="4572"/>
                    </a:lnTo>
                    <a:lnTo>
                      <a:pt x="34744" y="4572"/>
                    </a:lnTo>
                    <a:lnTo>
                      <a:pt x="29989" y="3292"/>
                    </a:lnTo>
                    <a:lnTo>
                      <a:pt x="31086" y="2194"/>
                    </a:lnTo>
                    <a:lnTo>
                      <a:pt x="22675" y="1097"/>
                    </a:lnTo>
                    <a:lnTo>
                      <a:pt x="20481" y="0"/>
                    </a:lnTo>
                    <a:lnTo>
                      <a:pt x="16640" y="731"/>
                    </a:lnTo>
                    <a:close/>
                  </a:path>
                </a:pathLst>
              </a:custGeom>
              <a:grpFill/>
              <a:ln w="18272" cap="flat">
                <a:noFill/>
                <a:prstDash val="solid"/>
                <a:miter/>
              </a:ln>
            </p:spPr>
            <p:txBody>
              <a:bodyPr rtlCol="0" anchor="ctr"/>
              <a:lstStyle/>
              <a:p>
                <a:endParaRPr lang="en-GB" sz="1463"/>
              </a:p>
            </p:txBody>
          </p:sp>
          <p:sp>
            <p:nvSpPr>
              <p:cNvPr id="957" name="Freeform: Shape 956">
                <a:extLst>
                  <a:ext uri="{FF2B5EF4-FFF2-40B4-BE49-F238E27FC236}">
                    <a16:creationId xmlns:a16="http://schemas.microsoft.com/office/drawing/2014/main" id="{80922E37-4D41-109E-C954-56AB9C21A0C9}"/>
                  </a:ext>
                </a:extLst>
              </p:cNvPr>
              <p:cNvSpPr/>
              <p:nvPr/>
            </p:nvSpPr>
            <p:spPr>
              <a:xfrm>
                <a:off x="6694798" y="1741935"/>
                <a:ext cx="44618" cy="8594"/>
              </a:xfrm>
              <a:custGeom>
                <a:avLst/>
                <a:gdLst>
                  <a:gd name="connsiteX0" fmla="*/ 29989 w 44618"/>
                  <a:gd name="connsiteY0" fmla="*/ 6583 h 8594"/>
                  <a:gd name="connsiteX1" fmla="*/ 37670 w 44618"/>
                  <a:gd name="connsiteY1" fmla="*/ 7497 h 8594"/>
                  <a:gd name="connsiteX2" fmla="*/ 38401 w 44618"/>
                  <a:gd name="connsiteY2" fmla="*/ 5852 h 8594"/>
                  <a:gd name="connsiteX3" fmla="*/ 44618 w 44618"/>
                  <a:gd name="connsiteY3" fmla="*/ 4937 h 8594"/>
                  <a:gd name="connsiteX4" fmla="*/ 44618 w 44618"/>
                  <a:gd name="connsiteY4" fmla="*/ 3657 h 8594"/>
                  <a:gd name="connsiteX5" fmla="*/ 44070 w 44618"/>
                  <a:gd name="connsiteY5" fmla="*/ 2926 h 8594"/>
                  <a:gd name="connsiteX6" fmla="*/ 40413 w 44618"/>
                  <a:gd name="connsiteY6" fmla="*/ 4572 h 8594"/>
                  <a:gd name="connsiteX7" fmla="*/ 34744 w 44618"/>
                  <a:gd name="connsiteY7" fmla="*/ 4572 h 8594"/>
                  <a:gd name="connsiteX8" fmla="*/ 29989 w 44618"/>
                  <a:gd name="connsiteY8" fmla="*/ 3292 h 8594"/>
                  <a:gd name="connsiteX9" fmla="*/ 31086 w 44618"/>
                  <a:gd name="connsiteY9" fmla="*/ 2194 h 8594"/>
                  <a:gd name="connsiteX10" fmla="*/ 22675 w 44618"/>
                  <a:gd name="connsiteY10" fmla="*/ 1097 h 8594"/>
                  <a:gd name="connsiteX11" fmla="*/ 20481 w 44618"/>
                  <a:gd name="connsiteY11" fmla="*/ 0 h 8594"/>
                  <a:gd name="connsiteX12" fmla="*/ 16640 w 44618"/>
                  <a:gd name="connsiteY12" fmla="*/ 731 h 8594"/>
                  <a:gd name="connsiteX13" fmla="*/ 16823 w 44618"/>
                  <a:gd name="connsiteY13" fmla="*/ 2194 h 8594"/>
                  <a:gd name="connsiteX14" fmla="*/ 13897 w 44618"/>
                  <a:gd name="connsiteY14" fmla="*/ 3657 h 8594"/>
                  <a:gd name="connsiteX15" fmla="*/ 10057 w 44618"/>
                  <a:gd name="connsiteY15" fmla="*/ 2926 h 8594"/>
                  <a:gd name="connsiteX16" fmla="*/ 5303 w 44618"/>
                  <a:gd name="connsiteY16" fmla="*/ 4572 h 8594"/>
                  <a:gd name="connsiteX17" fmla="*/ 5120 w 44618"/>
                  <a:gd name="connsiteY17" fmla="*/ 6766 h 8594"/>
                  <a:gd name="connsiteX18" fmla="*/ 0 w 44618"/>
                  <a:gd name="connsiteY18" fmla="*/ 5303 h 8594"/>
                  <a:gd name="connsiteX19" fmla="*/ 0 w 44618"/>
                  <a:gd name="connsiteY19" fmla="*/ 8229 h 8594"/>
                  <a:gd name="connsiteX20" fmla="*/ 5303 w 44618"/>
                  <a:gd name="connsiteY20" fmla="*/ 8595 h 8594"/>
                  <a:gd name="connsiteX21" fmla="*/ 6217 w 44618"/>
                  <a:gd name="connsiteY21" fmla="*/ 8412 h 8594"/>
                  <a:gd name="connsiteX22" fmla="*/ 6217 w 44618"/>
                  <a:gd name="connsiteY22" fmla="*/ 7315 h 8594"/>
                  <a:gd name="connsiteX23" fmla="*/ 14446 w 44618"/>
                  <a:gd name="connsiteY23" fmla="*/ 4937 h 8594"/>
                  <a:gd name="connsiteX24" fmla="*/ 19383 w 44618"/>
                  <a:gd name="connsiteY24" fmla="*/ 5120 h 8594"/>
                  <a:gd name="connsiteX25" fmla="*/ 18835 w 44618"/>
                  <a:gd name="connsiteY25" fmla="*/ 4023 h 8594"/>
                  <a:gd name="connsiteX26" fmla="*/ 20846 w 44618"/>
                  <a:gd name="connsiteY26" fmla="*/ 3657 h 8594"/>
                  <a:gd name="connsiteX27" fmla="*/ 25783 w 44618"/>
                  <a:gd name="connsiteY27" fmla="*/ 3840 h 8594"/>
                  <a:gd name="connsiteX28" fmla="*/ 29989 w 44618"/>
                  <a:gd name="connsiteY28" fmla="*/ 6583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618" h="8594">
                    <a:moveTo>
                      <a:pt x="29989" y="6583"/>
                    </a:moveTo>
                    <a:lnTo>
                      <a:pt x="37670" y="7497"/>
                    </a:lnTo>
                    <a:lnTo>
                      <a:pt x="38401" y="5852"/>
                    </a:lnTo>
                    <a:lnTo>
                      <a:pt x="44618" y="4937"/>
                    </a:lnTo>
                    <a:lnTo>
                      <a:pt x="44618" y="3657"/>
                    </a:lnTo>
                    <a:lnTo>
                      <a:pt x="44070" y="2926"/>
                    </a:lnTo>
                    <a:lnTo>
                      <a:pt x="40413" y="4572"/>
                    </a:lnTo>
                    <a:lnTo>
                      <a:pt x="34744" y="4572"/>
                    </a:lnTo>
                    <a:lnTo>
                      <a:pt x="29989" y="3292"/>
                    </a:lnTo>
                    <a:lnTo>
                      <a:pt x="31086" y="2194"/>
                    </a:lnTo>
                    <a:lnTo>
                      <a:pt x="22675" y="1097"/>
                    </a:lnTo>
                    <a:lnTo>
                      <a:pt x="20481" y="0"/>
                    </a:lnTo>
                    <a:lnTo>
                      <a:pt x="16640" y="731"/>
                    </a:lnTo>
                    <a:lnTo>
                      <a:pt x="16823" y="2194"/>
                    </a:lnTo>
                    <a:lnTo>
                      <a:pt x="13897" y="3657"/>
                    </a:lnTo>
                    <a:lnTo>
                      <a:pt x="10057" y="2926"/>
                    </a:lnTo>
                    <a:lnTo>
                      <a:pt x="5303" y="4572"/>
                    </a:lnTo>
                    <a:lnTo>
                      <a:pt x="5120" y="6766"/>
                    </a:lnTo>
                    <a:lnTo>
                      <a:pt x="0" y="5303"/>
                    </a:lnTo>
                    <a:lnTo>
                      <a:pt x="0" y="8229"/>
                    </a:lnTo>
                    <a:lnTo>
                      <a:pt x="5303" y="8595"/>
                    </a:lnTo>
                    <a:lnTo>
                      <a:pt x="6217" y="8412"/>
                    </a:lnTo>
                    <a:lnTo>
                      <a:pt x="6217" y="7315"/>
                    </a:lnTo>
                    <a:lnTo>
                      <a:pt x="14446" y="4937"/>
                    </a:lnTo>
                    <a:lnTo>
                      <a:pt x="19383" y="5120"/>
                    </a:lnTo>
                    <a:lnTo>
                      <a:pt x="18835" y="4023"/>
                    </a:lnTo>
                    <a:lnTo>
                      <a:pt x="20846" y="3657"/>
                    </a:lnTo>
                    <a:lnTo>
                      <a:pt x="25783" y="3840"/>
                    </a:lnTo>
                    <a:lnTo>
                      <a:pt x="29989" y="6583"/>
                    </a:lnTo>
                  </a:path>
                </a:pathLst>
              </a:custGeom>
              <a:grpFill/>
              <a:ln w="4020" cap="flat">
                <a:solidFill>
                  <a:srgbClr val="FFFFFF"/>
                </a:solidFill>
                <a:prstDash val="solid"/>
                <a:miter/>
              </a:ln>
            </p:spPr>
            <p:txBody>
              <a:bodyPr rtlCol="0" anchor="ctr"/>
              <a:lstStyle/>
              <a:p>
                <a:endParaRPr lang="en-GB" sz="1463"/>
              </a:p>
            </p:txBody>
          </p:sp>
          <p:sp>
            <p:nvSpPr>
              <p:cNvPr id="958" name="Freeform: Shape 957">
                <a:extLst>
                  <a:ext uri="{FF2B5EF4-FFF2-40B4-BE49-F238E27FC236}">
                    <a16:creationId xmlns:a16="http://schemas.microsoft.com/office/drawing/2014/main" id="{DDBA47E3-EE62-29D9-33C8-40F13483B7DD}"/>
                  </a:ext>
                </a:extLst>
              </p:cNvPr>
              <p:cNvSpPr/>
              <p:nvPr/>
            </p:nvSpPr>
            <p:spPr>
              <a:xfrm>
                <a:off x="6468230" y="1977646"/>
                <a:ext cx="10057" cy="9143"/>
              </a:xfrm>
              <a:custGeom>
                <a:avLst/>
                <a:gdLst>
                  <a:gd name="connsiteX0" fmla="*/ 3840 w 10057"/>
                  <a:gd name="connsiteY0" fmla="*/ 1829 h 9143"/>
                  <a:gd name="connsiteX1" fmla="*/ 0 w 10057"/>
                  <a:gd name="connsiteY1" fmla="*/ 1829 h 9143"/>
                  <a:gd name="connsiteX2" fmla="*/ 183 w 10057"/>
                  <a:gd name="connsiteY2" fmla="*/ 3292 h 9143"/>
                  <a:gd name="connsiteX3" fmla="*/ 732 w 10057"/>
                  <a:gd name="connsiteY3" fmla="*/ 4937 h 9143"/>
                  <a:gd name="connsiteX4" fmla="*/ 3840 w 10057"/>
                  <a:gd name="connsiteY4" fmla="*/ 6217 h 9143"/>
                  <a:gd name="connsiteX5" fmla="*/ 2377 w 10057"/>
                  <a:gd name="connsiteY5" fmla="*/ 8595 h 9143"/>
                  <a:gd name="connsiteX6" fmla="*/ 4937 w 10057"/>
                  <a:gd name="connsiteY6" fmla="*/ 9143 h 9143"/>
                  <a:gd name="connsiteX7" fmla="*/ 8229 w 10057"/>
                  <a:gd name="connsiteY7" fmla="*/ 7315 h 9143"/>
                  <a:gd name="connsiteX8" fmla="*/ 8595 w 10057"/>
                  <a:gd name="connsiteY8" fmla="*/ 4937 h 9143"/>
                  <a:gd name="connsiteX9" fmla="*/ 10057 w 10057"/>
                  <a:gd name="connsiteY9" fmla="*/ 2194 h 9143"/>
                  <a:gd name="connsiteX10" fmla="*/ 4389 w 10057"/>
                  <a:gd name="connsiteY10" fmla="*/ 0 h 9143"/>
                  <a:gd name="connsiteX11" fmla="*/ 3840 w 10057"/>
                  <a:gd name="connsiteY11" fmla="*/ 1829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57" h="9143">
                    <a:moveTo>
                      <a:pt x="3840" y="1829"/>
                    </a:moveTo>
                    <a:lnTo>
                      <a:pt x="0" y="1829"/>
                    </a:lnTo>
                    <a:lnTo>
                      <a:pt x="183" y="3292"/>
                    </a:lnTo>
                    <a:lnTo>
                      <a:pt x="732" y="4937"/>
                    </a:lnTo>
                    <a:lnTo>
                      <a:pt x="3840" y="6217"/>
                    </a:lnTo>
                    <a:lnTo>
                      <a:pt x="2377" y="8595"/>
                    </a:lnTo>
                    <a:lnTo>
                      <a:pt x="4937" y="9143"/>
                    </a:lnTo>
                    <a:lnTo>
                      <a:pt x="8229" y="7315"/>
                    </a:lnTo>
                    <a:lnTo>
                      <a:pt x="8595" y="4937"/>
                    </a:lnTo>
                    <a:lnTo>
                      <a:pt x="10057" y="2194"/>
                    </a:lnTo>
                    <a:lnTo>
                      <a:pt x="4389" y="0"/>
                    </a:lnTo>
                    <a:lnTo>
                      <a:pt x="3840" y="1829"/>
                    </a:lnTo>
                    <a:close/>
                  </a:path>
                </a:pathLst>
              </a:custGeom>
              <a:grpFill/>
              <a:ln w="18272" cap="flat">
                <a:noFill/>
                <a:prstDash val="solid"/>
                <a:miter/>
              </a:ln>
            </p:spPr>
            <p:txBody>
              <a:bodyPr rtlCol="0" anchor="ctr"/>
              <a:lstStyle/>
              <a:p>
                <a:endParaRPr lang="en-GB" sz="1463"/>
              </a:p>
            </p:txBody>
          </p:sp>
          <p:sp>
            <p:nvSpPr>
              <p:cNvPr id="959" name="Freeform: Shape 958">
                <a:extLst>
                  <a:ext uri="{FF2B5EF4-FFF2-40B4-BE49-F238E27FC236}">
                    <a16:creationId xmlns:a16="http://schemas.microsoft.com/office/drawing/2014/main" id="{B775AD72-B9A0-269E-92E9-F82CCA3B3D88}"/>
                  </a:ext>
                </a:extLst>
              </p:cNvPr>
              <p:cNvSpPr/>
              <p:nvPr/>
            </p:nvSpPr>
            <p:spPr>
              <a:xfrm>
                <a:off x="6468230" y="1977646"/>
                <a:ext cx="10057" cy="9143"/>
              </a:xfrm>
              <a:custGeom>
                <a:avLst/>
                <a:gdLst>
                  <a:gd name="connsiteX0" fmla="*/ 183 w 10057"/>
                  <a:gd name="connsiteY0" fmla="*/ 3292 h 9143"/>
                  <a:gd name="connsiteX1" fmla="*/ 732 w 10057"/>
                  <a:gd name="connsiteY1" fmla="*/ 4937 h 9143"/>
                  <a:gd name="connsiteX2" fmla="*/ 3840 w 10057"/>
                  <a:gd name="connsiteY2" fmla="*/ 6217 h 9143"/>
                  <a:gd name="connsiteX3" fmla="*/ 2377 w 10057"/>
                  <a:gd name="connsiteY3" fmla="*/ 8595 h 9143"/>
                  <a:gd name="connsiteX4" fmla="*/ 4937 w 10057"/>
                  <a:gd name="connsiteY4" fmla="*/ 9143 h 9143"/>
                  <a:gd name="connsiteX5" fmla="*/ 8229 w 10057"/>
                  <a:gd name="connsiteY5" fmla="*/ 7315 h 9143"/>
                  <a:gd name="connsiteX6" fmla="*/ 8595 w 10057"/>
                  <a:gd name="connsiteY6" fmla="*/ 4937 h 9143"/>
                  <a:gd name="connsiteX7" fmla="*/ 10057 w 10057"/>
                  <a:gd name="connsiteY7" fmla="*/ 2194 h 9143"/>
                  <a:gd name="connsiteX8" fmla="*/ 4389 w 10057"/>
                  <a:gd name="connsiteY8" fmla="*/ 0 h 9143"/>
                  <a:gd name="connsiteX9" fmla="*/ 3840 w 10057"/>
                  <a:gd name="connsiteY9" fmla="*/ 1829 h 9143"/>
                  <a:gd name="connsiteX10" fmla="*/ 0 w 10057"/>
                  <a:gd name="connsiteY10" fmla="*/ 1829 h 9143"/>
                  <a:gd name="connsiteX11" fmla="*/ 183 w 10057"/>
                  <a:gd name="connsiteY11" fmla="*/ 3292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57" h="9143">
                    <a:moveTo>
                      <a:pt x="183" y="3292"/>
                    </a:moveTo>
                    <a:lnTo>
                      <a:pt x="732" y="4937"/>
                    </a:lnTo>
                    <a:lnTo>
                      <a:pt x="3840" y="6217"/>
                    </a:lnTo>
                    <a:lnTo>
                      <a:pt x="2377" y="8595"/>
                    </a:lnTo>
                    <a:lnTo>
                      <a:pt x="4937" y="9143"/>
                    </a:lnTo>
                    <a:lnTo>
                      <a:pt x="8229" y="7315"/>
                    </a:lnTo>
                    <a:lnTo>
                      <a:pt x="8595" y="4937"/>
                    </a:lnTo>
                    <a:lnTo>
                      <a:pt x="10057" y="2194"/>
                    </a:lnTo>
                    <a:lnTo>
                      <a:pt x="4389" y="0"/>
                    </a:lnTo>
                    <a:lnTo>
                      <a:pt x="3840" y="1829"/>
                    </a:lnTo>
                    <a:lnTo>
                      <a:pt x="0" y="1829"/>
                    </a:lnTo>
                    <a:lnTo>
                      <a:pt x="183" y="3292"/>
                    </a:lnTo>
                  </a:path>
                </a:pathLst>
              </a:custGeom>
              <a:grpFill/>
              <a:ln w="4020" cap="flat">
                <a:solidFill>
                  <a:srgbClr val="FFFFFF"/>
                </a:solidFill>
                <a:prstDash val="solid"/>
                <a:miter/>
              </a:ln>
            </p:spPr>
            <p:txBody>
              <a:bodyPr rtlCol="0" anchor="ctr"/>
              <a:lstStyle/>
              <a:p>
                <a:endParaRPr lang="en-GB" sz="1463"/>
              </a:p>
            </p:txBody>
          </p:sp>
          <p:sp>
            <p:nvSpPr>
              <p:cNvPr id="960" name="Freeform: Shape 959">
                <a:extLst>
                  <a:ext uri="{FF2B5EF4-FFF2-40B4-BE49-F238E27FC236}">
                    <a16:creationId xmlns:a16="http://schemas.microsoft.com/office/drawing/2014/main" id="{09B31AED-9DD2-9EE5-12C0-AF6CE9D0F3F0}"/>
                  </a:ext>
                </a:extLst>
              </p:cNvPr>
              <p:cNvSpPr/>
              <p:nvPr/>
            </p:nvSpPr>
            <p:spPr>
              <a:xfrm>
                <a:off x="6434218" y="1652149"/>
                <a:ext cx="245036" cy="79362"/>
              </a:xfrm>
              <a:custGeom>
                <a:avLst/>
                <a:gdLst>
                  <a:gd name="connsiteX0" fmla="*/ 133125 w 245036"/>
                  <a:gd name="connsiteY0" fmla="*/ 183 h 79362"/>
                  <a:gd name="connsiteX1" fmla="*/ 134587 w 245036"/>
                  <a:gd name="connsiteY1" fmla="*/ 2011 h 79362"/>
                  <a:gd name="connsiteX2" fmla="*/ 136416 w 245036"/>
                  <a:gd name="connsiteY2" fmla="*/ 2926 h 79362"/>
                  <a:gd name="connsiteX3" fmla="*/ 143547 w 245036"/>
                  <a:gd name="connsiteY3" fmla="*/ 3109 h 79362"/>
                  <a:gd name="connsiteX4" fmla="*/ 144645 w 245036"/>
                  <a:gd name="connsiteY4" fmla="*/ 4572 h 79362"/>
                  <a:gd name="connsiteX5" fmla="*/ 143547 w 245036"/>
                  <a:gd name="connsiteY5" fmla="*/ 7315 h 79362"/>
                  <a:gd name="connsiteX6" fmla="*/ 140805 w 245036"/>
                  <a:gd name="connsiteY6" fmla="*/ 8046 h 79362"/>
                  <a:gd name="connsiteX7" fmla="*/ 145011 w 245036"/>
                  <a:gd name="connsiteY7" fmla="*/ 11338 h 79362"/>
                  <a:gd name="connsiteX8" fmla="*/ 142999 w 245036"/>
                  <a:gd name="connsiteY8" fmla="*/ 15361 h 79362"/>
                  <a:gd name="connsiteX9" fmla="*/ 139890 w 245036"/>
                  <a:gd name="connsiteY9" fmla="*/ 16641 h 79362"/>
                  <a:gd name="connsiteX10" fmla="*/ 139707 w 245036"/>
                  <a:gd name="connsiteY10" fmla="*/ 18469 h 79362"/>
                  <a:gd name="connsiteX11" fmla="*/ 136782 w 245036"/>
                  <a:gd name="connsiteY11" fmla="*/ 22126 h 79362"/>
                  <a:gd name="connsiteX12" fmla="*/ 139342 w 245036"/>
                  <a:gd name="connsiteY12" fmla="*/ 24321 h 79362"/>
                  <a:gd name="connsiteX13" fmla="*/ 141536 w 245036"/>
                  <a:gd name="connsiteY13" fmla="*/ 24138 h 79362"/>
                  <a:gd name="connsiteX14" fmla="*/ 142633 w 245036"/>
                  <a:gd name="connsiteY14" fmla="*/ 23224 h 79362"/>
                  <a:gd name="connsiteX15" fmla="*/ 142633 w 245036"/>
                  <a:gd name="connsiteY15" fmla="*/ 21944 h 79362"/>
                  <a:gd name="connsiteX16" fmla="*/ 145011 w 245036"/>
                  <a:gd name="connsiteY16" fmla="*/ 21944 h 79362"/>
                  <a:gd name="connsiteX17" fmla="*/ 145559 w 245036"/>
                  <a:gd name="connsiteY17" fmla="*/ 20481 h 79362"/>
                  <a:gd name="connsiteX18" fmla="*/ 146108 w 245036"/>
                  <a:gd name="connsiteY18" fmla="*/ 20664 h 79362"/>
                  <a:gd name="connsiteX19" fmla="*/ 146291 w 245036"/>
                  <a:gd name="connsiteY19" fmla="*/ 22492 h 79362"/>
                  <a:gd name="connsiteX20" fmla="*/ 147936 w 245036"/>
                  <a:gd name="connsiteY20" fmla="*/ 22492 h 79362"/>
                  <a:gd name="connsiteX21" fmla="*/ 148485 w 245036"/>
                  <a:gd name="connsiteY21" fmla="*/ 19932 h 79362"/>
                  <a:gd name="connsiteX22" fmla="*/ 149948 w 245036"/>
                  <a:gd name="connsiteY22" fmla="*/ 20664 h 79362"/>
                  <a:gd name="connsiteX23" fmla="*/ 151045 w 245036"/>
                  <a:gd name="connsiteY23" fmla="*/ 22492 h 79362"/>
                  <a:gd name="connsiteX24" fmla="*/ 150862 w 245036"/>
                  <a:gd name="connsiteY24" fmla="*/ 23589 h 79362"/>
                  <a:gd name="connsiteX25" fmla="*/ 151593 w 245036"/>
                  <a:gd name="connsiteY25" fmla="*/ 24138 h 79362"/>
                  <a:gd name="connsiteX26" fmla="*/ 153057 w 245036"/>
                  <a:gd name="connsiteY26" fmla="*/ 24321 h 79362"/>
                  <a:gd name="connsiteX27" fmla="*/ 154154 w 245036"/>
                  <a:gd name="connsiteY27" fmla="*/ 23407 h 79362"/>
                  <a:gd name="connsiteX28" fmla="*/ 153605 w 245036"/>
                  <a:gd name="connsiteY28" fmla="*/ 22492 h 79362"/>
                  <a:gd name="connsiteX29" fmla="*/ 156714 w 245036"/>
                  <a:gd name="connsiteY29" fmla="*/ 22492 h 79362"/>
                  <a:gd name="connsiteX30" fmla="*/ 157262 w 245036"/>
                  <a:gd name="connsiteY30" fmla="*/ 21761 h 79362"/>
                  <a:gd name="connsiteX31" fmla="*/ 155616 w 245036"/>
                  <a:gd name="connsiteY31" fmla="*/ 20298 h 79362"/>
                  <a:gd name="connsiteX32" fmla="*/ 159457 w 245036"/>
                  <a:gd name="connsiteY32" fmla="*/ 19566 h 79362"/>
                  <a:gd name="connsiteX33" fmla="*/ 157262 w 245036"/>
                  <a:gd name="connsiteY33" fmla="*/ 17738 h 79362"/>
                  <a:gd name="connsiteX34" fmla="*/ 157262 w 245036"/>
                  <a:gd name="connsiteY34" fmla="*/ 16641 h 79362"/>
                  <a:gd name="connsiteX35" fmla="*/ 160554 w 245036"/>
                  <a:gd name="connsiteY35" fmla="*/ 16641 h 79362"/>
                  <a:gd name="connsiteX36" fmla="*/ 157445 w 245036"/>
                  <a:gd name="connsiteY36" fmla="*/ 15361 h 79362"/>
                  <a:gd name="connsiteX37" fmla="*/ 157445 w 245036"/>
                  <a:gd name="connsiteY37" fmla="*/ 14629 h 79362"/>
                  <a:gd name="connsiteX38" fmla="*/ 164760 w 245036"/>
                  <a:gd name="connsiteY38" fmla="*/ 16092 h 79362"/>
                  <a:gd name="connsiteX39" fmla="*/ 165126 w 245036"/>
                  <a:gd name="connsiteY39" fmla="*/ 14812 h 79362"/>
                  <a:gd name="connsiteX40" fmla="*/ 163662 w 245036"/>
                  <a:gd name="connsiteY40" fmla="*/ 13898 h 79362"/>
                  <a:gd name="connsiteX41" fmla="*/ 169514 w 245036"/>
                  <a:gd name="connsiteY41" fmla="*/ 16092 h 79362"/>
                  <a:gd name="connsiteX42" fmla="*/ 169514 w 245036"/>
                  <a:gd name="connsiteY42" fmla="*/ 15178 h 79362"/>
                  <a:gd name="connsiteX43" fmla="*/ 167502 w 245036"/>
                  <a:gd name="connsiteY43" fmla="*/ 13349 h 79362"/>
                  <a:gd name="connsiteX44" fmla="*/ 175000 w 245036"/>
                  <a:gd name="connsiteY44" fmla="*/ 16275 h 79362"/>
                  <a:gd name="connsiteX45" fmla="*/ 178840 w 245036"/>
                  <a:gd name="connsiteY45" fmla="*/ 15909 h 79362"/>
                  <a:gd name="connsiteX46" fmla="*/ 179389 w 245036"/>
                  <a:gd name="connsiteY46" fmla="*/ 14812 h 79362"/>
                  <a:gd name="connsiteX47" fmla="*/ 182680 w 245036"/>
                  <a:gd name="connsiteY47" fmla="*/ 14812 h 79362"/>
                  <a:gd name="connsiteX48" fmla="*/ 185058 w 245036"/>
                  <a:gd name="connsiteY48" fmla="*/ 10789 h 79362"/>
                  <a:gd name="connsiteX49" fmla="*/ 186703 w 245036"/>
                  <a:gd name="connsiteY49" fmla="*/ 10606 h 79362"/>
                  <a:gd name="connsiteX50" fmla="*/ 186886 w 245036"/>
                  <a:gd name="connsiteY50" fmla="*/ 12618 h 79362"/>
                  <a:gd name="connsiteX51" fmla="*/ 186155 w 245036"/>
                  <a:gd name="connsiteY51" fmla="*/ 14080 h 79362"/>
                  <a:gd name="connsiteX52" fmla="*/ 186155 w 245036"/>
                  <a:gd name="connsiteY52" fmla="*/ 17189 h 79362"/>
                  <a:gd name="connsiteX53" fmla="*/ 179938 w 245036"/>
                  <a:gd name="connsiteY53" fmla="*/ 19018 h 79362"/>
                  <a:gd name="connsiteX54" fmla="*/ 179938 w 245036"/>
                  <a:gd name="connsiteY54" fmla="*/ 20664 h 79362"/>
                  <a:gd name="connsiteX55" fmla="*/ 176463 w 245036"/>
                  <a:gd name="connsiteY55" fmla="*/ 23589 h 79362"/>
                  <a:gd name="connsiteX56" fmla="*/ 181949 w 245036"/>
                  <a:gd name="connsiteY56" fmla="*/ 21212 h 79362"/>
                  <a:gd name="connsiteX57" fmla="*/ 184509 w 245036"/>
                  <a:gd name="connsiteY57" fmla="*/ 18652 h 79362"/>
                  <a:gd name="connsiteX58" fmla="*/ 189995 w 245036"/>
                  <a:gd name="connsiteY58" fmla="*/ 19018 h 79362"/>
                  <a:gd name="connsiteX59" fmla="*/ 191458 w 245036"/>
                  <a:gd name="connsiteY59" fmla="*/ 18652 h 79362"/>
                  <a:gd name="connsiteX60" fmla="*/ 192555 w 245036"/>
                  <a:gd name="connsiteY60" fmla="*/ 17006 h 79362"/>
                  <a:gd name="connsiteX61" fmla="*/ 198773 w 245036"/>
                  <a:gd name="connsiteY61" fmla="*/ 16092 h 79362"/>
                  <a:gd name="connsiteX62" fmla="*/ 199504 w 245036"/>
                  <a:gd name="connsiteY62" fmla="*/ 16458 h 79362"/>
                  <a:gd name="connsiteX63" fmla="*/ 197309 w 245036"/>
                  <a:gd name="connsiteY63" fmla="*/ 16641 h 79362"/>
                  <a:gd name="connsiteX64" fmla="*/ 195298 w 245036"/>
                  <a:gd name="connsiteY64" fmla="*/ 18103 h 79362"/>
                  <a:gd name="connsiteX65" fmla="*/ 197492 w 245036"/>
                  <a:gd name="connsiteY65" fmla="*/ 18469 h 79362"/>
                  <a:gd name="connsiteX66" fmla="*/ 198773 w 245036"/>
                  <a:gd name="connsiteY66" fmla="*/ 20298 h 79362"/>
                  <a:gd name="connsiteX67" fmla="*/ 200418 w 245036"/>
                  <a:gd name="connsiteY67" fmla="*/ 20298 h 79362"/>
                  <a:gd name="connsiteX68" fmla="*/ 201150 w 245036"/>
                  <a:gd name="connsiteY68" fmla="*/ 18103 h 79362"/>
                  <a:gd name="connsiteX69" fmla="*/ 202612 w 245036"/>
                  <a:gd name="connsiteY69" fmla="*/ 18469 h 79362"/>
                  <a:gd name="connsiteX70" fmla="*/ 204075 w 245036"/>
                  <a:gd name="connsiteY70" fmla="*/ 20664 h 79362"/>
                  <a:gd name="connsiteX71" fmla="*/ 207367 w 245036"/>
                  <a:gd name="connsiteY71" fmla="*/ 18835 h 79362"/>
                  <a:gd name="connsiteX72" fmla="*/ 209927 w 245036"/>
                  <a:gd name="connsiteY72" fmla="*/ 19749 h 79362"/>
                  <a:gd name="connsiteX73" fmla="*/ 210475 w 245036"/>
                  <a:gd name="connsiteY73" fmla="*/ 20115 h 79362"/>
                  <a:gd name="connsiteX74" fmla="*/ 209744 w 245036"/>
                  <a:gd name="connsiteY74" fmla="*/ 22126 h 79362"/>
                  <a:gd name="connsiteX75" fmla="*/ 214498 w 245036"/>
                  <a:gd name="connsiteY75" fmla="*/ 20846 h 79362"/>
                  <a:gd name="connsiteX76" fmla="*/ 228762 w 245036"/>
                  <a:gd name="connsiteY76" fmla="*/ 21395 h 79362"/>
                  <a:gd name="connsiteX77" fmla="*/ 236442 w 245036"/>
                  <a:gd name="connsiteY77" fmla="*/ 23041 h 79362"/>
                  <a:gd name="connsiteX78" fmla="*/ 235894 w 245036"/>
                  <a:gd name="connsiteY78" fmla="*/ 24687 h 79362"/>
                  <a:gd name="connsiteX79" fmla="*/ 239368 w 245036"/>
                  <a:gd name="connsiteY79" fmla="*/ 25784 h 79362"/>
                  <a:gd name="connsiteX80" fmla="*/ 239368 w 245036"/>
                  <a:gd name="connsiteY80" fmla="*/ 27064 h 79362"/>
                  <a:gd name="connsiteX81" fmla="*/ 243757 w 245036"/>
                  <a:gd name="connsiteY81" fmla="*/ 27064 h 79362"/>
                  <a:gd name="connsiteX82" fmla="*/ 243025 w 245036"/>
                  <a:gd name="connsiteY82" fmla="*/ 30721 h 79362"/>
                  <a:gd name="connsiteX83" fmla="*/ 243574 w 245036"/>
                  <a:gd name="connsiteY83" fmla="*/ 32001 h 79362"/>
                  <a:gd name="connsiteX84" fmla="*/ 241196 w 245036"/>
                  <a:gd name="connsiteY84" fmla="*/ 33830 h 79362"/>
                  <a:gd name="connsiteX85" fmla="*/ 241562 w 245036"/>
                  <a:gd name="connsiteY85" fmla="*/ 34744 h 79362"/>
                  <a:gd name="connsiteX86" fmla="*/ 241014 w 245036"/>
                  <a:gd name="connsiteY86" fmla="*/ 35293 h 79362"/>
                  <a:gd name="connsiteX87" fmla="*/ 245037 w 245036"/>
                  <a:gd name="connsiteY87" fmla="*/ 36756 h 79362"/>
                  <a:gd name="connsiteX88" fmla="*/ 244671 w 245036"/>
                  <a:gd name="connsiteY88" fmla="*/ 38401 h 79362"/>
                  <a:gd name="connsiteX89" fmla="*/ 242660 w 245036"/>
                  <a:gd name="connsiteY89" fmla="*/ 40596 h 79362"/>
                  <a:gd name="connsiteX90" fmla="*/ 234614 w 245036"/>
                  <a:gd name="connsiteY90" fmla="*/ 41327 h 79362"/>
                  <a:gd name="connsiteX91" fmla="*/ 234065 w 245036"/>
                  <a:gd name="connsiteY91" fmla="*/ 42424 h 79362"/>
                  <a:gd name="connsiteX92" fmla="*/ 229859 w 245036"/>
                  <a:gd name="connsiteY92" fmla="*/ 44619 h 79362"/>
                  <a:gd name="connsiteX93" fmla="*/ 229859 w 245036"/>
                  <a:gd name="connsiteY93" fmla="*/ 45533 h 79362"/>
                  <a:gd name="connsiteX94" fmla="*/ 230591 w 245036"/>
                  <a:gd name="connsiteY94" fmla="*/ 46082 h 79362"/>
                  <a:gd name="connsiteX95" fmla="*/ 227848 w 245036"/>
                  <a:gd name="connsiteY95" fmla="*/ 46264 h 79362"/>
                  <a:gd name="connsiteX96" fmla="*/ 226202 w 245036"/>
                  <a:gd name="connsiteY96" fmla="*/ 48642 h 79362"/>
                  <a:gd name="connsiteX97" fmla="*/ 223093 w 245036"/>
                  <a:gd name="connsiteY97" fmla="*/ 48276 h 79362"/>
                  <a:gd name="connsiteX98" fmla="*/ 220533 w 245036"/>
                  <a:gd name="connsiteY98" fmla="*/ 50836 h 79362"/>
                  <a:gd name="connsiteX99" fmla="*/ 216327 w 245036"/>
                  <a:gd name="connsiteY99" fmla="*/ 50287 h 79362"/>
                  <a:gd name="connsiteX100" fmla="*/ 215779 w 245036"/>
                  <a:gd name="connsiteY100" fmla="*/ 51202 h 79362"/>
                  <a:gd name="connsiteX101" fmla="*/ 210475 w 245036"/>
                  <a:gd name="connsiteY101" fmla="*/ 53213 h 79362"/>
                  <a:gd name="connsiteX102" fmla="*/ 210842 w 245036"/>
                  <a:gd name="connsiteY102" fmla="*/ 56322 h 79362"/>
                  <a:gd name="connsiteX103" fmla="*/ 213036 w 245036"/>
                  <a:gd name="connsiteY103" fmla="*/ 56688 h 79362"/>
                  <a:gd name="connsiteX104" fmla="*/ 213584 w 245036"/>
                  <a:gd name="connsiteY104" fmla="*/ 57968 h 79362"/>
                  <a:gd name="connsiteX105" fmla="*/ 212487 w 245036"/>
                  <a:gd name="connsiteY105" fmla="*/ 58151 h 79362"/>
                  <a:gd name="connsiteX106" fmla="*/ 212670 w 245036"/>
                  <a:gd name="connsiteY106" fmla="*/ 59248 h 79362"/>
                  <a:gd name="connsiteX107" fmla="*/ 211756 w 245036"/>
                  <a:gd name="connsiteY107" fmla="*/ 60711 h 79362"/>
                  <a:gd name="connsiteX108" fmla="*/ 208464 w 245036"/>
                  <a:gd name="connsiteY108" fmla="*/ 61076 h 79362"/>
                  <a:gd name="connsiteX109" fmla="*/ 209378 w 245036"/>
                  <a:gd name="connsiteY109" fmla="*/ 62905 h 79362"/>
                  <a:gd name="connsiteX110" fmla="*/ 207001 w 245036"/>
                  <a:gd name="connsiteY110" fmla="*/ 64185 h 79362"/>
                  <a:gd name="connsiteX111" fmla="*/ 207367 w 245036"/>
                  <a:gd name="connsiteY111" fmla="*/ 65465 h 79362"/>
                  <a:gd name="connsiteX112" fmla="*/ 202978 w 245036"/>
                  <a:gd name="connsiteY112" fmla="*/ 66562 h 79362"/>
                  <a:gd name="connsiteX113" fmla="*/ 196944 w 245036"/>
                  <a:gd name="connsiteY113" fmla="*/ 69122 h 79362"/>
                  <a:gd name="connsiteX114" fmla="*/ 193652 w 245036"/>
                  <a:gd name="connsiteY114" fmla="*/ 68574 h 79362"/>
                  <a:gd name="connsiteX115" fmla="*/ 191092 w 245036"/>
                  <a:gd name="connsiteY115" fmla="*/ 69854 h 79362"/>
                  <a:gd name="connsiteX116" fmla="*/ 189995 w 245036"/>
                  <a:gd name="connsiteY116" fmla="*/ 69305 h 79362"/>
                  <a:gd name="connsiteX117" fmla="*/ 189995 w 245036"/>
                  <a:gd name="connsiteY117" fmla="*/ 68574 h 79362"/>
                  <a:gd name="connsiteX118" fmla="*/ 185606 w 245036"/>
                  <a:gd name="connsiteY118" fmla="*/ 67477 h 79362"/>
                  <a:gd name="connsiteX119" fmla="*/ 179938 w 245036"/>
                  <a:gd name="connsiteY119" fmla="*/ 69854 h 79362"/>
                  <a:gd name="connsiteX120" fmla="*/ 171525 w 245036"/>
                  <a:gd name="connsiteY120" fmla="*/ 70951 h 79362"/>
                  <a:gd name="connsiteX121" fmla="*/ 170063 w 245036"/>
                  <a:gd name="connsiteY121" fmla="*/ 71682 h 79362"/>
                  <a:gd name="connsiteX122" fmla="*/ 169514 w 245036"/>
                  <a:gd name="connsiteY122" fmla="*/ 74608 h 79362"/>
                  <a:gd name="connsiteX123" fmla="*/ 167502 w 245036"/>
                  <a:gd name="connsiteY123" fmla="*/ 76803 h 79362"/>
                  <a:gd name="connsiteX124" fmla="*/ 161651 w 245036"/>
                  <a:gd name="connsiteY124" fmla="*/ 78448 h 79362"/>
                  <a:gd name="connsiteX125" fmla="*/ 148485 w 245036"/>
                  <a:gd name="connsiteY125" fmla="*/ 79180 h 79362"/>
                  <a:gd name="connsiteX126" fmla="*/ 148485 w 245036"/>
                  <a:gd name="connsiteY126" fmla="*/ 78266 h 79362"/>
                  <a:gd name="connsiteX127" fmla="*/ 146656 w 245036"/>
                  <a:gd name="connsiteY127" fmla="*/ 79363 h 79362"/>
                  <a:gd name="connsiteX128" fmla="*/ 145011 w 245036"/>
                  <a:gd name="connsiteY128" fmla="*/ 79180 h 79362"/>
                  <a:gd name="connsiteX129" fmla="*/ 144462 w 245036"/>
                  <a:gd name="connsiteY129" fmla="*/ 77900 h 79362"/>
                  <a:gd name="connsiteX130" fmla="*/ 136965 w 245036"/>
                  <a:gd name="connsiteY130" fmla="*/ 77351 h 79362"/>
                  <a:gd name="connsiteX131" fmla="*/ 136416 w 245036"/>
                  <a:gd name="connsiteY131" fmla="*/ 76620 h 79362"/>
                  <a:gd name="connsiteX132" fmla="*/ 137513 w 245036"/>
                  <a:gd name="connsiteY132" fmla="*/ 76071 h 79362"/>
                  <a:gd name="connsiteX133" fmla="*/ 133673 w 245036"/>
                  <a:gd name="connsiteY133" fmla="*/ 74608 h 79362"/>
                  <a:gd name="connsiteX134" fmla="*/ 134587 w 245036"/>
                  <a:gd name="connsiteY134" fmla="*/ 73145 h 79362"/>
                  <a:gd name="connsiteX135" fmla="*/ 133125 w 245036"/>
                  <a:gd name="connsiteY135" fmla="*/ 73877 h 79362"/>
                  <a:gd name="connsiteX136" fmla="*/ 129833 w 245036"/>
                  <a:gd name="connsiteY136" fmla="*/ 72048 h 79362"/>
                  <a:gd name="connsiteX137" fmla="*/ 128735 w 245036"/>
                  <a:gd name="connsiteY137" fmla="*/ 69122 h 79362"/>
                  <a:gd name="connsiteX138" fmla="*/ 130930 w 245036"/>
                  <a:gd name="connsiteY138" fmla="*/ 67111 h 79362"/>
                  <a:gd name="connsiteX139" fmla="*/ 131478 w 245036"/>
                  <a:gd name="connsiteY139" fmla="*/ 65465 h 79362"/>
                  <a:gd name="connsiteX140" fmla="*/ 130564 w 245036"/>
                  <a:gd name="connsiteY140" fmla="*/ 65099 h 79362"/>
                  <a:gd name="connsiteX141" fmla="*/ 129833 w 245036"/>
                  <a:gd name="connsiteY141" fmla="*/ 66197 h 79362"/>
                  <a:gd name="connsiteX142" fmla="*/ 127273 w 245036"/>
                  <a:gd name="connsiteY142" fmla="*/ 66928 h 79362"/>
                  <a:gd name="connsiteX143" fmla="*/ 116301 w 245036"/>
                  <a:gd name="connsiteY143" fmla="*/ 65099 h 79362"/>
                  <a:gd name="connsiteX144" fmla="*/ 109901 w 245036"/>
                  <a:gd name="connsiteY144" fmla="*/ 67659 h 79362"/>
                  <a:gd name="connsiteX145" fmla="*/ 102221 w 245036"/>
                  <a:gd name="connsiteY145" fmla="*/ 66014 h 79362"/>
                  <a:gd name="connsiteX146" fmla="*/ 101489 w 245036"/>
                  <a:gd name="connsiteY146" fmla="*/ 64551 h 79362"/>
                  <a:gd name="connsiteX147" fmla="*/ 100026 w 245036"/>
                  <a:gd name="connsiteY147" fmla="*/ 64551 h 79362"/>
                  <a:gd name="connsiteX148" fmla="*/ 99295 w 245036"/>
                  <a:gd name="connsiteY148" fmla="*/ 66928 h 79362"/>
                  <a:gd name="connsiteX149" fmla="*/ 96369 w 245036"/>
                  <a:gd name="connsiteY149" fmla="*/ 65282 h 79362"/>
                  <a:gd name="connsiteX150" fmla="*/ 90334 w 245036"/>
                  <a:gd name="connsiteY150" fmla="*/ 66562 h 79362"/>
                  <a:gd name="connsiteX151" fmla="*/ 90334 w 245036"/>
                  <a:gd name="connsiteY151" fmla="*/ 67477 h 79362"/>
                  <a:gd name="connsiteX152" fmla="*/ 89785 w 245036"/>
                  <a:gd name="connsiteY152" fmla="*/ 67659 h 79362"/>
                  <a:gd name="connsiteX153" fmla="*/ 85031 w 245036"/>
                  <a:gd name="connsiteY153" fmla="*/ 68208 h 79362"/>
                  <a:gd name="connsiteX154" fmla="*/ 81008 w 245036"/>
                  <a:gd name="connsiteY154" fmla="*/ 66562 h 79362"/>
                  <a:gd name="connsiteX155" fmla="*/ 81374 w 245036"/>
                  <a:gd name="connsiteY155" fmla="*/ 64551 h 79362"/>
                  <a:gd name="connsiteX156" fmla="*/ 79911 w 245036"/>
                  <a:gd name="connsiteY156" fmla="*/ 62722 h 79362"/>
                  <a:gd name="connsiteX157" fmla="*/ 68391 w 245036"/>
                  <a:gd name="connsiteY157" fmla="*/ 62356 h 79362"/>
                  <a:gd name="connsiteX158" fmla="*/ 64733 w 245036"/>
                  <a:gd name="connsiteY158" fmla="*/ 59796 h 79362"/>
                  <a:gd name="connsiteX159" fmla="*/ 60345 w 245036"/>
                  <a:gd name="connsiteY159" fmla="*/ 58882 h 79362"/>
                  <a:gd name="connsiteX160" fmla="*/ 58882 w 245036"/>
                  <a:gd name="connsiteY160" fmla="*/ 57236 h 79362"/>
                  <a:gd name="connsiteX161" fmla="*/ 55773 w 245036"/>
                  <a:gd name="connsiteY161" fmla="*/ 55773 h 79362"/>
                  <a:gd name="connsiteX162" fmla="*/ 54676 w 245036"/>
                  <a:gd name="connsiteY162" fmla="*/ 54493 h 79362"/>
                  <a:gd name="connsiteX163" fmla="*/ 55042 w 245036"/>
                  <a:gd name="connsiteY163" fmla="*/ 53945 h 79362"/>
                  <a:gd name="connsiteX164" fmla="*/ 60893 w 245036"/>
                  <a:gd name="connsiteY164" fmla="*/ 52299 h 79362"/>
                  <a:gd name="connsiteX165" fmla="*/ 67294 w 245036"/>
                  <a:gd name="connsiteY165" fmla="*/ 53213 h 79362"/>
                  <a:gd name="connsiteX166" fmla="*/ 67294 w 245036"/>
                  <a:gd name="connsiteY166" fmla="*/ 54310 h 79362"/>
                  <a:gd name="connsiteX167" fmla="*/ 69488 w 245036"/>
                  <a:gd name="connsiteY167" fmla="*/ 54493 h 79362"/>
                  <a:gd name="connsiteX168" fmla="*/ 70585 w 245036"/>
                  <a:gd name="connsiteY168" fmla="*/ 55773 h 79362"/>
                  <a:gd name="connsiteX169" fmla="*/ 82106 w 245036"/>
                  <a:gd name="connsiteY169" fmla="*/ 55225 h 79362"/>
                  <a:gd name="connsiteX170" fmla="*/ 86129 w 245036"/>
                  <a:gd name="connsiteY170" fmla="*/ 56871 h 79362"/>
                  <a:gd name="connsiteX171" fmla="*/ 90334 w 245036"/>
                  <a:gd name="connsiteY171" fmla="*/ 56139 h 79362"/>
                  <a:gd name="connsiteX172" fmla="*/ 88506 w 245036"/>
                  <a:gd name="connsiteY172" fmla="*/ 55225 h 79362"/>
                  <a:gd name="connsiteX173" fmla="*/ 88871 w 245036"/>
                  <a:gd name="connsiteY173" fmla="*/ 54310 h 79362"/>
                  <a:gd name="connsiteX174" fmla="*/ 88323 w 245036"/>
                  <a:gd name="connsiteY174" fmla="*/ 53579 h 79362"/>
                  <a:gd name="connsiteX175" fmla="*/ 83203 w 245036"/>
                  <a:gd name="connsiteY175" fmla="*/ 53945 h 79362"/>
                  <a:gd name="connsiteX176" fmla="*/ 83020 w 245036"/>
                  <a:gd name="connsiteY176" fmla="*/ 53030 h 79362"/>
                  <a:gd name="connsiteX177" fmla="*/ 76437 w 245036"/>
                  <a:gd name="connsiteY177" fmla="*/ 52116 h 79362"/>
                  <a:gd name="connsiteX178" fmla="*/ 78448 w 245036"/>
                  <a:gd name="connsiteY178" fmla="*/ 50836 h 79362"/>
                  <a:gd name="connsiteX179" fmla="*/ 76985 w 245036"/>
                  <a:gd name="connsiteY179" fmla="*/ 49739 h 79362"/>
                  <a:gd name="connsiteX180" fmla="*/ 84665 w 245036"/>
                  <a:gd name="connsiteY180" fmla="*/ 48276 h 79362"/>
                  <a:gd name="connsiteX181" fmla="*/ 84665 w 245036"/>
                  <a:gd name="connsiteY181" fmla="*/ 49556 h 79362"/>
                  <a:gd name="connsiteX182" fmla="*/ 86312 w 245036"/>
                  <a:gd name="connsiteY182" fmla="*/ 49739 h 79362"/>
                  <a:gd name="connsiteX183" fmla="*/ 88323 w 245036"/>
                  <a:gd name="connsiteY183" fmla="*/ 48276 h 79362"/>
                  <a:gd name="connsiteX184" fmla="*/ 108438 w 245036"/>
                  <a:gd name="connsiteY184" fmla="*/ 48642 h 79362"/>
                  <a:gd name="connsiteX185" fmla="*/ 108986 w 245036"/>
                  <a:gd name="connsiteY185" fmla="*/ 48093 h 79362"/>
                  <a:gd name="connsiteX186" fmla="*/ 108438 w 245036"/>
                  <a:gd name="connsiteY186" fmla="*/ 47544 h 79362"/>
                  <a:gd name="connsiteX187" fmla="*/ 108803 w 245036"/>
                  <a:gd name="connsiteY187" fmla="*/ 46996 h 79362"/>
                  <a:gd name="connsiteX188" fmla="*/ 112643 w 245036"/>
                  <a:gd name="connsiteY188" fmla="*/ 46630 h 79362"/>
                  <a:gd name="connsiteX189" fmla="*/ 112643 w 245036"/>
                  <a:gd name="connsiteY189" fmla="*/ 45167 h 79362"/>
                  <a:gd name="connsiteX190" fmla="*/ 113192 w 245036"/>
                  <a:gd name="connsiteY190" fmla="*/ 44619 h 79362"/>
                  <a:gd name="connsiteX191" fmla="*/ 108255 w 245036"/>
                  <a:gd name="connsiteY191" fmla="*/ 44070 h 79362"/>
                  <a:gd name="connsiteX192" fmla="*/ 111364 w 245036"/>
                  <a:gd name="connsiteY192" fmla="*/ 43339 h 79362"/>
                  <a:gd name="connsiteX193" fmla="*/ 111546 w 245036"/>
                  <a:gd name="connsiteY193" fmla="*/ 41327 h 79362"/>
                  <a:gd name="connsiteX194" fmla="*/ 109352 w 245036"/>
                  <a:gd name="connsiteY194" fmla="*/ 42424 h 79362"/>
                  <a:gd name="connsiteX195" fmla="*/ 104232 w 245036"/>
                  <a:gd name="connsiteY195" fmla="*/ 41876 h 79362"/>
                  <a:gd name="connsiteX196" fmla="*/ 102038 w 245036"/>
                  <a:gd name="connsiteY196" fmla="*/ 43156 h 79362"/>
                  <a:gd name="connsiteX197" fmla="*/ 82471 w 245036"/>
                  <a:gd name="connsiteY197" fmla="*/ 42790 h 79362"/>
                  <a:gd name="connsiteX198" fmla="*/ 81374 w 245036"/>
                  <a:gd name="connsiteY198" fmla="*/ 44070 h 79362"/>
                  <a:gd name="connsiteX199" fmla="*/ 72048 w 245036"/>
                  <a:gd name="connsiteY199" fmla="*/ 43887 h 79362"/>
                  <a:gd name="connsiteX200" fmla="*/ 71499 w 245036"/>
                  <a:gd name="connsiteY200" fmla="*/ 44619 h 79362"/>
                  <a:gd name="connsiteX201" fmla="*/ 65282 w 245036"/>
                  <a:gd name="connsiteY201" fmla="*/ 44619 h 79362"/>
                  <a:gd name="connsiteX202" fmla="*/ 63088 w 245036"/>
                  <a:gd name="connsiteY202" fmla="*/ 46082 h 79362"/>
                  <a:gd name="connsiteX203" fmla="*/ 55225 w 245036"/>
                  <a:gd name="connsiteY203" fmla="*/ 46082 h 79362"/>
                  <a:gd name="connsiteX204" fmla="*/ 55225 w 245036"/>
                  <a:gd name="connsiteY204" fmla="*/ 46813 h 79362"/>
                  <a:gd name="connsiteX205" fmla="*/ 50287 w 245036"/>
                  <a:gd name="connsiteY205" fmla="*/ 48276 h 79362"/>
                  <a:gd name="connsiteX206" fmla="*/ 48276 w 245036"/>
                  <a:gd name="connsiteY206" fmla="*/ 48093 h 79362"/>
                  <a:gd name="connsiteX207" fmla="*/ 48276 w 245036"/>
                  <a:gd name="connsiteY207" fmla="*/ 46996 h 79362"/>
                  <a:gd name="connsiteX208" fmla="*/ 46264 w 245036"/>
                  <a:gd name="connsiteY208" fmla="*/ 46630 h 79362"/>
                  <a:gd name="connsiteX209" fmla="*/ 32001 w 245036"/>
                  <a:gd name="connsiteY209" fmla="*/ 46813 h 79362"/>
                  <a:gd name="connsiteX210" fmla="*/ 28892 w 245036"/>
                  <a:gd name="connsiteY210" fmla="*/ 45899 h 79362"/>
                  <a:gd name="connsiteX211" fmla="*/ 30538 w 245036"/>
                  <a:gd name="connsiteY211" fmla="*/ 44436 h 79362"/>
                  <a:gd name="connsiteX212" fmla="*/ 28892 w 245036"/>
                  <a:gd name="connsiteY212" fmla="*/ 44070 h 79362"/>
                  <a:gd name="connsiteX213" fmla="*/ 28344 w 245036"/>
                  <a:gd name="connsiteY213" fmla="*/ 43339 h 79362"/>
                  <a:gd name="connsiteX214" fmla="*/ 28709 w 245036"/>
                  <a:gd name="connsiteY214" fmla="*/ 42607 h 79362"/>
                  <a:gd name="connsiteX215" fmla="*/ 25783 w 245036"/>
                  <a:gd name="connsiteY215" fmla="*/ 43522 h 79362"/>
                  <a:gd name="connsiteX216" fmla="*/ 25235 w 245036"/>
                  <a:gd name="connsiteY216" fmla="*/ 44802 h 79362"/>
                  <a:gd name="connsiteX217" fmla="*/ 22492 w 245036"/>
                  <a:gd name="connsiteY217" fmla="*/ 42607 h 79362"/>
                  <a:gd name="connsiteX218" fmla="*/ 22492 w 245036"/>
                  <a:gd name="connsiteY218" fmla="*/ 41327 h 79362"/>
                  <a:gd name="connsiteX219" fmla="*/ 19383 w 245036"/>
                  <a:gd name="connsiteY219" fmla="*/ 40047 h 79362"/>
                  <a:gd name="connsiteX220" fmla="*/ 19749 w 245036"/>
                  <a:gd name="connsiteY220" fmla="*/ 37853 h 79362"/>
                  <a:gd name="connsiteX221" fmla="*/ 16275 w 245036"/>
                  <a:gd name="connsiteY221" fmla="*/ 37670 h 79362"/>
                  <a:gd name="connsiteX222" fmla="*/ 15726 w 245036"/>
                  <a:gd name="connsiteY222" fmla="*/ 36573 h 79362"/>
                  <a:gd name="connsiteX223" fmla="*/ 21395 w 245036"/>
                  <a:gd name="connsiteY223" fmla="*/ 34378 h 79362"/>
                  <a:gd name="connsiteX224" fmla="*/ 25783 w 245036"/>
                  <a:gd name="connsiteY224" fmla="*/ 34013 h 79362"/>
                  <a:gd name="connsiteX225" fmla="*/ 26149 w 245036"/>
                  <a:gd name="connsiteY225" fmla="*/ 33464 h 79362"/>
                  <a:gd name="connsiteX226" fmla="*/ 23772 w 245036"/>
                  <a:gd name="connsiteY226" fmla="*/ 32367 h 79362"/>
                  <a:gd name="connsiteX227" fmla="*/ 24686 w 245036"/>
                  <a:gd name="connsiteY227" fmla="*/ 32001 h 79362"/>
                  <a:gd name="connsiteX228" fmla="*/ 29441 w 245036"/>
                  <a:gd name="connsiteY228" fmla="*/ 33281 h 79362"/>
                  <a:gd name="connsiteX229" fmla="*/ 30355 w 245036"/>
                  <a:gd name="connsiteY229" fmla="*/ 32367 h 79362"/>
                  <a:gd name="connsiteX230" fmla="*/ 29806 w 245036"/>
                  <a:gd name="connsiteY230" fmla="*/ 31270 h 79362"/>
                  <a:gd name="connsiteX231" fmla="*/ 34012 w 245036"/>
                  <a:gd name="connsiteY231" fmla="*/ 28344 h 79362"/>
                  <a:gd name="connsiteX232" fmla="*/ 27978 w 245036"/>
                  <a:gd name="connsiteY232" fmla="*/ 29441 h 79362"/>
                  <a:gd name="connsiteX233" fmla="*/ 24504 w 245036"/>
                  <a:gd name="connsiteY233" fmla="*/ 29258 h 79362"/>
                  <a:gd name="connsiteX234" fmla="*/ 22492 w 245036"/>
                  <a:gd name="connsiteY234" fmla="*/ 28161 h 79362"/>
                  <a:gd name="connsiteX235" fmla="*/ 20481 w 245036"/>
                  <a:gd name="connsiteY235" fmla="*/ 29258 h 79362"/>
                  <a:gd name="connsiteX236" fmla="*/ 16823 w 245036"/>
                  <a:gd name="connsiteY236" fmla="*/ 28710 h 79362"/>
                  <a:gd name="connsiteX237" fmla="*/ 15726 w 245036"/>
                  <a:gd name="connsiteY237" fmla="*/ 27430 h 79362"/>
                  <a:gd name="connsiteX238" fmla="*/ 14080 w 245036"/>
                  <a:gd name="connsiteY238" fmla="*/ 27430 h 79362"/>
                  <a:gd name="connsiteX239" fmla="*/ 13166 w 245036"/>
                  <a:gd name="connsiteY239" fmla="*/ 26332 h 79362"/>
                  <a:gd name="connsiteX240" fmla="*/ 15177 w 245036"/>
                  <a:gd name="connsiteY240" fmla="*/ 25784 h 79362"/>
                  <a:gd name="connsiteX241" fmla="*/ 15177 w 245036"/>
                  <a:gd name="connsiteY241" fmla="*/ 24869 h 79362"/>
                  <a:gd name="connsiteX242" fmla="*/ 13166 w 245036"/>
                  <a:gd name="connsiteY242" fmla="*/ 24321 h 79362"/>
                  <a:gd name="connsiteX243" fmla="*/ 12068 w 245036"/>
                  <a:gd name="connsiteY243" fmla="*/ 22492 h 79362"/>
                  <a:gd name="connsiteX244" fmla="*/ 5669 w 245036"/>
                  <a:gd name="connsiteY244" fmla="*/ 21944 h 79362"/>
                  <a:gd name="connsiteX245" fmla="*/ 0 w 245036"/>
                  <a:gd name="connsiteY245" fmla="*/ 22858 h 79362"/>
                  <a:gd name="connsiteX246" fmla="*/ 0 w 245036"/>
                  <a:gd name="connsiteY246" fmla="*/ 21944 h 79362"/>
                  <a:gd name="connsiteX247" fmla="*/ 2011 w 245036"/>
                  <a:gd name="connsiteY247" fmla="*/ 20846 h 79362"/>
                  <a:gd name="connsiteX248" fmla="*/ 7314 w 245036"/>
                  <a:gd name="connsiteY248" fmla="*/ 19018 h 79362"/>
                  <a:gd name="connsiteX249" fmla="*/ 14080 w 245036"/>
                  <a:gd name="connsiteY249" fmla="*/ 19566 h 79362"/>
                  <a:gd name="connsiteX250" fmla="*/ 14629 w 245036"/>
                  <a:gd name="connsiteY250" fmla="*/ 20846 h 79362"/>
                  <a:gd name="connsiteX251" fmla="*/ 23772 w 245036"/>
                  <a:gd name="connsiteY251" fmla="*/ 20298 h 79362"/>
                  <a:gd name="connsiteX252" fmla="*/ 25783 w 245036"/>
                  <a:gd name="connsiteY252" fmla="*/ 21761 h 79362"/>
                  <a:gd name="connsiteX253" fmla="*/ 28344 w 245036"/>
                  <a:gd name="connsiteY253" fmla="*/ 21944 h 79362"/>
                  <a:gd name="connsiteX254" fmla="*/ 29989 w 245036"/>
                  <a:gd name="connsiteY254" fmla="*/ 19384 h 79362"/>
                  <a:gd name="connsiteX255" fmla="*/ 34744 w 245036"/>
                  <a:gd name="connsiteY255" fmla="*/ 20664 h 79362"/>
                  <a:gd name="connsiteX256" fmla="*/ 34744 w 245036"/>
                  <a:gd name="connsiteY256" fmla="*/ 23041 h 79362"/>
                  <a:gd name="connsiteX257" fmla="*/ 39316 w 245036"/>
                  <a:gd name="connsiteY257" fmla="*/ 23955 h 79362"/>
                  <a:gd name="connsiteX258" fmla="*/ 39498 w 245036"/>
                  <a:gd name="connsiteY258" fmla="*/ 25235 h 79362"/>
                  <a:gd name="connsiteX259" fmla="*/ 41144 w 245036"/>
                  <a:gd name="connsiteY259" fmla="*/ 26332 h 79362"/>
                  <a:gd name="connsiteX260" fmla="*/ 41144 w 245036"/>
                  <a:gd name="connsiteY260" fmla="*/ 27247 h 79362"/>
                  <a:gd name="connsiteX261" fmla="*/ 44070 w 245036"/>
                  <a:gd name="connsiteY261" fmla="*/ 29258 h 79362"/>
                  <a:gd name="connsiteX262" fmla="*/ 46264 w 245036"/>
                  <a:gd name="connsiteY262" fmla="*/ 30172 h 79362"/>
                  <a:gd name="connsiteX263" fmla="*/ 47910 w 245036"/>
                  <a:gd name="connsiteY263" fmla="*/ 29441 h 79362"/>
                  <a:gd name="connsiteX264" fmla="*/ 47362 w 245036"/>
                  <a:gd name="connsiteY264" fmla="*/ 26149 h 79362"/>
                  <a:gd name="connsiteX265" fmla="*/ 46264 w 245036"/>
                  <a:gd name="connsiteY265" fmla="*/ 25052 h 79362"/>
                  <a:gd name="connsiteX266" fmla="*/ 48459 w 245036"/>
                  <a:gd name="connsiteY266" fmla="*/ 25967 h 79362"/>
                  <a:gd name="connsiteX267" fmla="*/ 49921 w 245036"/>
                  <a:gd name="connsiteY267" fmla="*/ 25235 h 79362"/>
                  <a:gd name="connsiteX268" fmla="*/ 46813 w 245036"/>
                  <a:gd name="connsiteY268" fmla="*/ 22492 h 79362"/>
                  <a:gd name="connsiteX269" fmla="*/ 51385 w 245036"/>
                  <a:gd name="connsiteY269" fmla="*/ 23407 h 79362"/>
                  <a:gd name="connsiteX270" fmla="*/ 52482 w 245036"/>
                  <a:gd name="connsiteY270" fmla="*/ 22309 h 79362"/>
                  <a:gd name="connsiteX271" fmla="*/ 44253 w 245036"/>
                  <a:gd name="connsiteY271" fmla="*/ 19749 h 79362"/>
                  <a:gd name="connsiteX272" fmla="*/ 41510 w 245036"/>
                  <a:gd name="connsiteY272" fmla="*/ 20115 h 79362"/>
                  <a:gd name="connsiteX273" fmla="*/ 38218 w 245036"/>
                  <a:gd name="connsiteY273" fmla="*/ 17006 h 79362"/>
                  <a:gd name="connsiteX274" fmla="*/ 38218 w 245036"/>
                  <a:gd name="connsiteY274" fmla="*/ 16092 h 79362"/>
                  <a:gd name="connsiteX275" fmla="*/ 39498 w 245036"/>
                  <a:gd name="connsiteY275" fmla="*/ 15361 h 79362"/>
                  <a:gd name="connsiteX276" fmla="*/ 38949 w 245036"/>
                  <a:gd name="connsiteY276" fmla="*/ 9692 h 79362"/>
                  <a:gd name="connsiteX277" fmla="*/ 45716 w 245036"/>
                  <a:gd name="connsiteY277" fmla="*/ 14080 h 79362"/>
                  <a:gd name="connsiteX278" fmla="*/ 47727 w 245036"/>
                  <a:gd name="connsiteY278" fmla="*/ 17189 h 79362"/>
                  <a:gd name="connsiteX279" fmla="*/ 53761 w 245036"/>
                  <a:gd name="connsiteY279" fmla="*/ 18103 h 79362"/>
                  <a:gd name="connsiteX280" fmla="*/ 56870 w 245036"/>
                  <a:gd name="connsiteY280" fmla="*/ 20481 h 79362"/>
                  <a:gd name="connsiteX281" fmla="*/ 57967 w 245036"/>
                  <a:gd name="connsiteY281" fmla="*/ 19932 h 79362"/>
                  <a:gd name="connsiteX282" fmla="*/ 58882 w 245036"/>
                  <a:gd name="connsiteY282" fmla="*/ 17738 h 79362"/>
                  <a:gd name="connsiteX283" fmla="*/ 56322 w 245036"/>
                  <a:gd name="connsiteY283" fmla="*/ 17006 h 79362"/>
                  <a:gd name="connsiteX284" fmla="*/ 55773 w 245036"/>
                  <a:gd name="connsiteY284" fmla="*/ 15361 h 79362"/>
                  <a:gd name="connsiteX285" fmla="*/ 57419 w 245036"/>
                  <a:gd name="connsiteY285" fmla="*/ 15178 h 79362"/>
                  <a:gd name="connsiteX286" fmla="*/ 57967 w 245036"/>
                  <a:gd name="connsiteY286" fmla="*/ 12618 h 79362"/>
                  <a:gd name="connsiteX287" fmla="*/ 56687 w 245036"/>
                  <a:gd name="connsiteY287" fmla="*/ 11155 h 79362"/>
                  <a:gd name="connsiteX288" fmla="*/ 58516 w 245036"/>
                  <a:gd name="connsiteY288" fmla="*/ 11155 h 79362"/>
                  <a:gd name="connsiteX289" fmla="*/ 55773 w 245036"/>
                  <a:gd name="connsiteY289" fmla="*/ 10240 h 79362"/>
                  <a:gd name="connsiteX290" fmla="*/ 58516 w 245036"/>
                  <a:gd name="connsiteY290" fmla="*/ 8960 h 79362"/>
                  <a:gd name="connsiteX291" fmla="*/ 59431 w 245036"/>
                  <a:gd name="connsiteY291" fmla="*/ 8412 h 79362"/>
                  <a:gd name="connsiteX292" fmla="*/ 59248 w 245036"/>
                  <a:gd name="connsiteY292" fmla="*/ 7863 h 79362"/>
                  <a:gd name="connsiteX293" fmla="*/ 55590 w 245036"/>
                  <a:gd name="connsiteY293" fmla="*/ 8412 h 79362"/>
                  <a:gd name="connsiteX294" fmla="*/ 55225 w 245036"/>
                  <a:gd name="connsiteY294" fmla="*/ 6766 h 79362"/>
                  <a:gd name="connsiteX295" fmla="*/ 54493 w 245036"/>
                  <a:gd name="connsiteY295" fmla="*/ 6583 h 79362"/>
                  <a:gd name="connsiteX296" fmla="*/ 52664 w 245036"/>
                  <a:gd name="connsiteY296" fmla="*/ 8777 h 79362"/>
                  <a:gd name="connsiteX297" fmla="*/ 51933 w 245036"/>
                  <a:gd name="connsiteY297" fmla="*/ 8777 h 79362"/>
                  <a:gd name="connsiteX298" fmla="*/ 48276 w 245036"/>
                  <a:gd name="connsiteY298" fmla="*/ 6400 h 79362"/>
                  <a:gd name="connsiteX299" fmla="*/ 48276 w 245036"/>
                  <a:gd name="connsiteY299" fmla="*/ 5486 h 79362"/>
                  <a:gd name="connsiteX300" fmla="*/ 50287 w 245036"/>
                  <a:gd name="connsiteY300" fmla="*/ 2926 h 79362"/>
                  <a:gd name="connsiteX301" fmla="*/ 51385 w 245036"/>
                  <a:gd name="connsiteY301" fmla="*/ 2377 h 79362"/>
                  <a:gd name="connsiteX302" fmla="*/ 54127 w 245036"/>
                  <a:gd name="connsiteY302" fmla="*/ 4572 h 79362"/>
                  <a:gd name="connsiteX303" fmla="*/ 54127 w 245036"/>
                  <a:gd name="connsiteY303" fmla="*/ 914 h 79362"/>
                  <a:gd name="connsiteX304" fmla="*/ 55042 w 245036"/>
                  <a:gd name="connsiteY304" fmla="*/ 0 h 79362"/>
                  <a:gd name="connsiteX305" fmla="*/ 56139 w 245036"/>
                  <a:gd name="connsiteY305" fmla="*/ 183 h 79362"/>
                  <a:gd name="connsiteX306" fmla="*/ 57419 w 245036"/>
                  <a:gd name="connsiteY306" fmla="*/ 3109 h 79362"/>
                  <a:gd name="connsiteX307" fmla="*/ 61442 w 245036"/>
                  <a:gd name="connsiteY307" fmla="*/ 3109 h 79362"/>
                  <a:gd name="connsiteX308" fmla="*/ 62173 w 245036"/>
                  <a:gd name="connsiteY308" fmla="*/ 3840 h 79362"/>
                  <a:gd name="connsiteX309" fmla="*/ 61076 w 245036"/>
                  <a:gd name="connsiteY309" fmla="*/ 5852 h 79362"/>
                  <a:gd name="connsiteX310" fmla="*/ 61442 w 245036"/>
                  <a:gd name="connsiteY310" fmla="*/ 6766 h 79362"/>
                  <a:gd name="connsiteX311" fmla="*/ 63271 w 245036"/>
                  <a:gd name="connsiteY311" fmla="*/ 7497 h 79362"/>
                  <a:gd name="connsiteX312" fmla="*/ 68208 w 245036"/>
                  <a:gd name="connsiteY312" fmla="*/ 5852 h 79362"/>
                  <a:gd name="connsiteX313" fmla="*/ 70402 w 245036"/>
                  <a:gd name="connsiteY313" fmla="*/ 6217 h 79362"/>
                  <a:gd name="connsiteX314" fmla="*/ 70585 w 245036"/>
                  <a:gd name="connsiteY314" fmla="*/ 8412 h 79362"/>
                  <a:gd name="connsiteX315" fmla="*/ 73694 w 245036"/>
                  <a:gd name="connsiteY315" fmla="*/ 10057 h 79362"/>
                  <a:gd name="connsiteX316" fmla="*/ 74059 w 245036"/>
                  <a:gd name="connsiteY316" fmla="*/ 10972 h 79362"/>
                  <a:gd name="connsiteX317" fmla="*/ 73511 w 245036"/>
                  <a:gd name="connsiteY317" fmla="*/ 11338 h 79362"/>
                  <a:gd name="connsiteX318" fmla="*/ 74243 w 245036"/>
                  <a:gd name="connsiteY318" fmla="*/ 13898 h 79362"/>
                  <a:gd name="connsiteX319" fmla="*/ 76802 w 245036"/>
                  <a:gd name="connsiteY319" fmla="*/ 14629 h 79362"/>
                  <a:gd name="connsiteX320" fmla="*/ 81374 w 245036"/>
                  <a:gd name="connsiteY320" fmla="*/ 13349 h 79362"/>
                  <a:gd name="connsiteX321" fmla="*/ 81374 w 245036"/>
                  <a:gd name="connsiteY321" fmla="*/ 16092 h 79362"/>
                  <a:gd name="connsiteX322" fmla="*/ 82471 w 245036"/>
                  <a:gd name="connsiteY322" fmla="*/ 16823 h 79362"/>
                  <a:gd name="connsiteX323" fmla="*/ 82471 w 245036"/>
                  <a:gd name="connsiteY323" fmla="*/ 18103 h 79362"/>
                  <a:gd name="connsiteX324" fmla="*/ 84117 w 245036"/>
                  <a:gd name="connsiteY324" fmla="*/ 18652 h 79362"/>
                  <a:gd name="connsiteX325" fmla="*/ 90883 w 245036"/>
                  <a:gd name="connsiteY325" fmla="*/ 18835 h 79362"/>
                  <a:gd name="connsiteX326" fmla="*/ 95272 w 245036"/>
                  <a:gd name="connsiteY326" fmla="*/ 16823 h 79362"/>
                  <a:gd name="connsiteX327" fmla="*/ 97466 w 245036"/>
                  <a:gd name="connsiteY327" fmla="*/ 17921 h 79362"/>
                  <a:gd name="connsiteX328" fmla="*/ 100575 w 245036"/>
                  <a:gd name="connsiteY328" fmla="*/ 16275 h 79362"/>
                  <a:gd name="connsiteX329" fmla="*/ 104232 w 245036"/>
                  <a:gd name="connsiteY329" fmla="*/ 18103 h 79362"/>
                  <a:gd name="connsiteX330" fmla="*/ 106975 w 245036"/>
                  <a:gd name="connsiteY330" fmla="*/ 18103 h 79362"/>
                  <a:gd name="connsiteX331" fmla="*/ 107341 w 245036"/>
                  <a:gd name="connsiteY331" fmla="*/ 15361 h 79362"/>
                  <a:gd name="connsiteX332" fmla="*/ 109901 w 245036"/>
                  <a:gd name="connsiteY332" fmla="*/ 14812 h 79362"/>
                  <a:gd name="connsiteX333" fmla="*/ 110998 w 245036"/>
                  <a:gd name="connsiteY333" fmla="*/ 15726 h 79362"/>
                  <a:gd name="connsiteX334" fmla="*/ 110815 w 245036"/>
                  <a:gd name="connsiteY334" fmla="*/ 17372 h 79362"/>
                  <a:gd name="connsiteX335" fmla="*/ 111364 w 245036"/>
                  <a:gd name="connsiteY335" fmla="*/ 18835 h 79362"/>
                  <a:gd name="connsiteX336" fmla="*/ 101672 w 245036"/>
                  <a:gd name="connsiteY336" fmla="*/ 24687 h 79362"/>
                  <a:gd name="connsiteX337" fmla="*/ 109352 w 245036"/>
                  <a:gd name="connsiteY337" fmla="*/ 22675 h 79362"/>
                  <a:gd name="connsiteX338" fmla="*/ 113558 w 245036"/>
                  <a:gd name="connsiteY338" fmla="*/ 25784 h 79362"/>
                  <a:gd name="connsiteX339" fmla="*/ 114472 w 245036"/>
                  <a:gd name="connsiteY339" fmla="*/ 27795 h 79362"/>
                  <a:gd name="connsiteX340" fmla="*/ 117947 w 245036"/>
                  <a:gd name="connsiteY340" fmla="*/ 31087 h 79362"/>
                  <a:gd name="connsiteX341" fmla="*/ 120872 w 245036"/>
                  <a:gd name="connsiteY341" fmla="*/ 32001 h 79362"/>
                  <a:gd name="connsiteX342" fmla="*/ 122153 w 245036"/>
                  <a:gd name="connsiteY342" fmla="*/ 30538 h 79362"/>
                  <a:gd name="connsiteX343" fmla="*/ 124530 w 245036"/>
                  <a:gd name="connsiteY343" fmla="*/ 30721 h 79362"/>
                  <a:gd name="connsiteX344" fmla="*/ 124712 w 245036"/>
                  <a:gd name="connsiteY344" fmla="*/ 29441 h 79362"/>
                  <a:gd name="connsiteX345" fmla="*/ 121604 w 245036"/>
                  <a:gd name="connsiteY345" fmla="*/ 28161 h 79362"/>
                  <a:gd name="connsiteX346" fmla="*/ 123615 w 245036"/>
                  <a:gd name="connsiteY346" fmla="*/ 27795 h 79362"/>
                  <a:gd name="connsiteX347" fmla="*/ 124164 w 245036"/>
                  <a:gd name="connsiteY347" fmla="*/ 26881 h 79362"/>
                  <a:gd name="connsiteX348" fmla="*/ 123067 w 245036"/>
                  <a:gd name="connsiteY348" fmla="*/ 25784 h 79362"/>
                  <a:gd name="connsiteX349" fmla="*/ 122153 w 245036"/>
                  <a:gd name="connsiteY349" fmla="*/ 23041 h 79362"/>
                  <a:gd name="connsiteX350" fmla="*/ 123067 w 245036"/>
                  <a:gd name="connsiteY350" fmla="*/ 18835 h 79362"/>
                  <a:gd name="connsiteX351" fmla="*/ 124712 w 245036"/>
                  <a:gd name="connsiteY351" fmla="*/ 13898 h 79362"/>
                  <a:gd name="connsiteX352" fmla="*/ 124712 w 245036"/>
                  <a:gd name="connsiteY352" fmla="*/ 12252 h 79362"/>
                  <a:gd name="connsiteX353" fmla="*/ 121604 w 245036"/>
                  <a:gd name="connsiteY353" fmla="*/ 11520 h 79362"/>
                  <a:gd name="connsiteX354" fmla="*/ 121604 w 245036"/>
                  <a:gd name="connsiteY354" fmla="*/ 10240 h 79362"/>
                  <a:gd name="connsiteX355" fmla="*/ 123067 w 245036"/>
                  <a:gd name="connsiteY355" fmla="*/ 8046 h 79362"/>
                  <a:gd name="connsiteX356" fmla="*/ 123067 w 245036"/>
                  <a:gd name="connsiteY356" fmla="*/ 6766 h 79362"/>
                  <a:gd name="connsiteX357" fmla="*/ 126907 w 245036"/>
                  <a:gd name="connsiteY357" fmla="*/ 6583 h 79362"/>
                  <a:gd name="connsiteX358" fmla="*/ 127273 w 245036"/>
                  <a:gd name="connsiteY358" fmla="*/ 8777 h 79362"/>
                  <a:gd name="connsiteX359" fmla="*/ 129467 w 245036"/>
                  <a:gd name="connsiteY359" fmla="*/ 11338 h 79362"/>
                  <a:gd name="connsiteX360" fmla="*/ 133490 w 245036"/>
                  <a:gd name="connsiteY360" fmla="*/ 10606 h 79362"/>
                  <a:gd name="connsiteX361" fmla="*/ 133490 w 245036"/>
                  <a:gd name="connsiteY361" fmla="*/ 6949 h 79362"/>
                  <a:gd name="connsiteX362" fmla="*/ 134222 w 245036"/>
                  <a:gd name="connsiteY362" fmla="*/ 5669 h 79362"/>
                  <a:gd name="connsiteX363" fmla="*/ 132576 w 245036"/>
                  <a:gd name="connsiteY363" fmla="*/ 549 h 79362"/>
                  <a:gd name="connsiteX364" fmla="*/ 133125 w 245036"/>
                  <a:gd name="connsiteY364" fmla="*/ 183 h 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245036" h="79362">
                    <a:moveTo>
                      <a:pt x="133125" y="183"/>
                    </a:moveTo>
                    <a:lnTo>
                      <a:pt x="134587" y="2011"/>
                    </a:lnTo>
                    <a:lnTo>
                      <a:pt x="136416" y="2926"/>
                    </a:lnTo>
                    <a:lnTo>
                      <a:pt x="143547" y="3109"/>
                    </a:lnTo>
                    <a:lnTo>
                      <a:pt x="144645" y="4572"/>
                    </a:lnTo>
                    <a:lnTo>
                      <a:pt x="143547" y="7315"/>
                    </a:lnTo>
                    <a:lnTo>
                      <a:pt x="140805" y="8046"/>
                    </a:lnTo>
                    <a:lnTo>
                      <a:pt x="145011" y="11338"/>
                    </a:lnTo>
                    <a:lnTo>
                      <a:pt x="142999" y="15361"/>
                    </a:lnTo>
                    <a:lnTo>
                      <a:pt x="139890" y="16641"/>
                    </a:lnTo>
                    <a:lnTo>
                      <a:pt x="139707" y="18469"/>
                    </a:lnTo>
                    <a:lnTo>
                      <a:pt x="136782" y="22126"/>
                    </a:lnTo>
                    <a:lnTo>
                      <a:pt x="139342" y="24321"/>
                    </a:lnTo>
                    <a:lnTo>
                      <a:pt x="141536" y="24138"/>
                    </a:lnTo>
                    <a:lnTo>
                      <a:pt x="142633" y="23224"/>
                    </a:lnTo>
                    <a:lnTo>
                      <a:pt x="142633" y="21944"/>
                    </a:lnTo>
                    <a:lnTo>
                      <a:pt x="145011" y="21944"/>
                    </a:lnTo>
                    <a:lnTo>
                      <a:pt x="145559" y="20481"/>
                    </a:lnTo>
                    <a:lnTo>
                      <a:pt x="146108" y="20664"/>
                    </a:lnTo>
                    <a:lnTo>
                      <a:pt x="146291" y="22492"/>
                    </a:lnTo>
                    <a:lnTo>
                      <a:pt x="147936" y="22492"/>
                    </a:lnTo>
                    <a:lnTo>
                      <a:pt x="148485" y="19932"/>
                    </a:lnTo>
                    <a:lnTo>
                      <a:pt x="149948" y="20664"/>
                    </a:lnTo>
                    <a:lnTo>
                      <a:pt x="151045" y="22492"/>
                    </a:lnTo>
                    <a:lnTo>
                      <a:pt x="150862" y="23589"/>
                    </a:lnTo>
                    <a:lnTo>
                      <a:pt x="151593" y="24138"/>
                    </a:lnTo>
                    <a:lnTo>
                      <a:pt x="153057" y="24321"/>
                    </a:lnTo>
                    <a:lnTo>
                      <a:pt x="154154" y="23407"/>
                    </a:lnTo>
                    <a:lnTo>
                      <a:pt x="153605" y="22492"/>
                    </a:lnTo>
                    <a:lnTo>
                      <a:pt x="156714" y="22492"/>
                    </a:lnTo>
                    <a:lnTo>
                      <a:pt x="157262" y="21761"/>
                    </a:lnTo>
                    <a:lnTo>
                      <a:pt x="155616" y="20298"/>
                    </a:lnTo>
                    <a:lnTo>
                      <a:pt x="159457" y="19566"/>
                    </a:lnTo>
                    <a:lnTo>
                      <a:pt x="157262" y="17738"/>
                    </a:lnTo>
                    <a:lnTo>
                      <a:pt x="157262" y="16641"/>
                    </a:lnTo>
                    <a:lnTo>
                      <a:pt x="160554" y="16641"/>
                    </a:lnTo>
                    <a:lnTo>
                      <a:pt x="157445" y="15361"/>
                    </a:lnTo>
                    <a:lnTo>
                      <a:pt x="157445" y="14629"/>
                    </a:lnTo>
                    <a:lnTo>
                      <a:pt x="164760" y="16092"/>
                    </a:lnTo>
                    <a:lnTo>
                      <a:pt x="165126" y="14812"/>
                    </a:lnTo>
                    <a:lnTo>
                      <a:pt x="163662" y="13898"/>
                    </a:lnTo>
                    <a:lnTo>
                      <a:pt x="169514" y="16092"/>
                    </a:lnTo>
                    <a:lnTo>
                      <a:pt x="169514" y="15178"/>
                    </a:lnTo>
                    <a:lnTo>
                      <a:pt x="167502" y="13349"/>
                    </a:lnTo>
                    <a:lnTo>
                      <a:pt x="175000" y="16275"/>
                    </a:lnTo>
                    <a:lnTo>
                      <a:pt x="178840" y="15909"/>
                    </a:lnTo>
                    <a:lnTo>
                      <a:pt x="179389" y="14812"/>
                    </a:lnTo>
                    <a:lnTo>
                      <a:pt x="182680" y="14812"/>
                    </a:lnTo>
                    <a:lnTo>
                      <a:pt x="185058" y="10789"/>
                    </a:lnTo>
                    <a:lnTo>
                      <a:pt x="186703" y="10606"/>
                    </a:lnTo>
                    <a:lnTo>
                      <a:pt x="186886" y="12618"/>
                    </a:lnTo>
                    <a:lnTo>
                      <a:pt x="186155" y="14080"/>
                    </a:lnTo>
                    <a:lnTo>
                      <a:pt x="186155" y="17189"/>
                    </a:lnTo>
                    <a:lnTo>
                      <a:pt x="179938" y="19018"/>
                    </a:lnTo>
                    <a:lnTo>
                      <a:pt x="179938" y="20664"/>
                    </a:lnTo>
                    <a:lnTo>
                      <a:pt x="176463" y="23589"/>
                    </a:lnTo>
                    <a:lnTo>
                      <a:pt x="181949" y="21212"/>
                    </a:lnTo>
                    <a:lnTo>
                      <a:pt x="184509" y="18652"/>
                    </a:lnTo>
                    <a:lnTo>
                      <a:pt x="189995" y="19018"/>
                    </a:lnTo>
                    <a:lnTo>
                      <a:pt x="191458" y="18652"/>
                    </a:lnTo>
                    <a:lnTo>
                      <a:pt x="192555" y="17006"/>
                    </a:lnTo>
                    <a:lnTo>
                      <a:pt x="198773" y="16092"/>
                    </a:lnTo>
                    <a:lnTo>
                      <a:pt x="199504" y="16458"/>
                    </a:lnTo>
                    <a:lnTo>
                      <a:pt x="197309" y="16641"/>
                    </a:lnTo>
                    <a:lnTo>
                      <a:pt x="195298" y="18103"/>
                    </a:lnTo>
                    <a:lnTo>
                      <a:pt x="197492" y="18469"/>
                    </a:lnTo>
                    <a:lnTo>
                      <a:pt x="198773" y="20298"/>
                    </a:lnTo>
                    <a:lnTo>
                      <a:pt x="200418" y="20298"/>
                    </a:lnTo>
                    <a:lnTo>
                      <a:pt x="201150" y="18103"/>
                    </a:lnTo>
                    <a:lnTo>
                      <a:pt x="202612" y="18469"/>
                    </a:lnTo>
                    <a:lnTo>
                      <a:pt x="204075" y="20664"/>
                    </a:lnTo>
                    <a:lnTo>
                      <a:pt x="207367" y="18835"/>
                    </a:lnTo>
                    <a:lnTo>
                      <a:pt x="209927" y="19749"/>
                    </a:lnTo>
                    <a:lnTo>
                      <a:pt x="210475" y="20115"/>
                    </a:lnTo>
                    <a:lnTo>
                      <a:pt x="209744" y="22126"/>
                    </a:lnTo>
                    <a:lnTo>
                      <a:pt x="214498" y="20846"/>
                    </a:lnTo>
                    <a:lnTo>
                      <a:pt x="228762" y="21395"/>
                    </a:lnTo>
                    <a:lnTo>
                      <a:pt x="236442" y="23041"/>
                    </a:lnTo>
                    <a:lnTo>
                      <a:pt x="235894" y="24687"/>
                    </a:lnTo>
                    <a:lnTo>
                      <a:pt x="239368" y="25784"/>
                    </a:lnTo>
                    <a:lnTo>
                      <a:pt x="239368" y="27064"/>
                    </a:lnTo>
                    <a:lnTo>
                      <a:pt x="243757" y="27064"/>
                    </a:lnTo>
                    <a:lnTo>
                      <a:pt x="243025" y="30721"/>
                    </a:lnTo>
                    <a:lnTo>
                      <a:pt x="243574" y="32001"/>
                    </a:lnTo>
                    <a:lnTo>
                      <a:pt x="241196" y="33830"/>
                    </a:lnTo>
                    <a:lnTo>
                      <a:pt x="241562" y="34744"/>
                    </a:lnTo>
                    <a:lnTo>
                      <a:pt x="241014" y="35293"/>
                    </a:lnTo>
                    <a:lnTo>
                      <a:pt x="245037" y="36756"/>
                    </a:lnTo>
                    <a:lnTo>
                      <a:pt x="244671" y="38401"/>
                    </a:lnTo>
                    <a:lnTo>
                      <a:pt x="242660" y="40596"/>
                    </a:lnTo>
                    <a:lnTo>
                      <a:pt x="234614" y="41327"/>
                    </a:lnTo>
                    <a:lnTo>
                      <a:pt x="234065" y="42424"/>
                    </a:lnTo>
                    <a:lnTo>
                      <a:pt x="229859" y="44619"/>
                    </a:lnTo>
                    <a:lnTo>
                      <a:pt x="229859" y="45533"/>
                    </a:lnTo>
                    <a:lnTo>
                      <a:pt x="230591" y="46082"/>
                    </a:lnTo>
                    <a:lnTo>
                      <a:pt x="227848" y="46264"/>
                    </a:lnTo>
                    <a:lnTo>
                      <a:pt x="226202" y="48642"/>
                    </a:lnTo>
                    <a:lnTo>
                      <a:pt x="223093" y="48276"/>
                    </a:lnTo>
                    <a:lnTo>
                      <a:pt x="220533" y="50836"/>
                    </a:lnTo>
                    <a:lnTo>
                      <a:pt x="216327" y="50287"/>
                    </a:lnTo>
                    <a:lnTo>
                      <a:pt x="215779" y="51202"/>
                    </a:lnTo>
                    <a:lnTo>
                      <a:pt x="210475" y="53213"/>
                    </a:lnTo>
                    <a:lnTo>
                      <a:pt x="210842" y="56322"/>
                    </a:lnTo>
                    <a:lnTo>
                      <a:pt x="213036" y="56688"/>
                    </a:lnTo>
                    <a:lnTo>
                      <a:pt x="213584" y="57968"/>
                    </a:lnTo>
                    <a:lnTo>
                      <a:pt x="212487" y="58151"/>
                    </a:lnTo>
                    <a:lnTo>
                      <a:pt x="212670" y="59248"/>
                    </a:lnTo>
                    <a:lnTo>
                      <a:pt x="211756" y="60711"/>
                    </a:lnTo>
                    <a:lnTo>
                      <a:pt x="208464" y="61076"/>
                    </a:lnTo>
                    <a:lnTo>
                      <a:pt x="209378" y="62905"/>
                    </a:lnTo>
                    <a:lnTo>
                      <a:pt x="207001" y="64185"/>
                    </a:lnTo>
                    <a:lnTo>
                      <a:pt x="207367" y="65465"/>
                    </a:lnTo>
                    <a:lnTo>
                      <a:pt x="202978" y="66562"/>
                    </a:lnTo>
                    <a:lnTo>
                      <a:pt x="196944" y="69122"/>
                    </a:lnTo>
                    <a:lnTo>
                      <a:pt x="193652" y="68574"/>
                    </a:lnTo>
                    <a:lnTo>
                      <a:pt x="191092" y="69854"/>
                    </a:lnTo>
                    <a:lnTo>
                      <a:pt x="189995" y="69305"/>
                    </a:lnTo>
                    <a:lnTo>
                      <a:pt x="189995" y="68574"/>
                    </a:lnTo>
                    <a:lnTo>
                      <a:pt x="185606" y="67477"/>
                    </a:lnTo>
                    <a:lnTo>
                      <a:pt x="179938" y="69854"/>
                    </a:lnTo>
                    <a:lnTo>
                      <a:pt x="171525" y="70951"/>
                    </a:lnTo>
                    <a:lnTo>
                      <a:pt x="170063" y="71682"/>
                    </a:lnTo>
                    <a:lnTo>
                      <a:pt x="169514" y="74608"/>
                    </a:lnTo>
                    <a:lnTo>
                      <a:pt x="167502" y="76803"/>
                    </a:lnTo>
                    <a:lnTo>
                      <a:pt x="161651" y="78448"/>
                    </a:lnTo>
                    <a:lnTo>
                      <a:pt x="148485" y="79180"/>
                    </a:lnTo>
                    <a:lnTo>
                      <a:pt x="148485" y="78266"/>
                    </a:lnTo>
                    <a:lnTo>
                      <a:pt x="146656" y="79363"/>
                    </a:lnTo>
                    <a:lnTo>
                      <a:pt x="145011" y="79180"/>
                    </a:lnTo>
                    <a:lnTo>
                      <a:pt x="144462" y="77900"/>
                    </a:lnTo>
                    <a:lnTo>
                      <a:pt x="136965" y="77351"/>
                    </a:lnTo>
                    <a:lnTo>
                      <a:pt x="136416" y="76620"/>
                    </a:lnTo>
                    <a:lnTo>
                      <a:pt x="137513" y="76071"/>
                    </a:lnTo>
                    <a:lnTo>
                      <a:pt x="133673" y="74608"/>
                    </a:lnTo>
                    <a:lnTo>
                      <a:pt x="134587" y="73145"/>
                    </a:lnTo>
                    <a:lnTo>
                      <a:pt x="133125" y="73877"/>
                    </a:lnTo>
                    <a:lnTo>
                      <a:pt x="129833" y="72048"/>
                    </a:lnTo>
                    <a:lnTo>
                      <a:pt x="128735" y="69122"/>
                    </a:lnTo>
                    <a:lnTo>
                      <a:pt x="130930" y="67111"/>
                    </a:lnTo>
                    <a:lnTo>
                      <a:pt x="131478" y="65465"/>
                    </a:lnTo>
                    <a:lnTo>
                      <a:pt x="130564" y="65099"/>
                    </a:lnTo>
                    <a:lnTo>
                      <a:pt x="129833" y="66197"/>
                    </a:lnTo>
                    <a:lnTo>
                      <a:pt x="127273" y="66928"/>
                    </a:lnTo>
                    <a:lnTo>
                      <a:pt x="116301" y="65099"/>
                    </a:lnTo>
                    <a:lnTo>
                      <a:pt x="109901" y="67659"/>
                    </a:lnTo>
                    <a:lnTo>
                      <a:pt x="102221" y="66014"/>
                    </a:lnTo>
                    <a:lnTo>
                      <a:pt x="101489" y="64551"/>
                    </a:lnTo>
                    <a:lnTo>
                      <a:pt x="100026" y="64551"/>
                    </a:lnTo>
                    <a:lnTo>
                      <a:pt x="99295" y="66928"/>
                    </a:lnTo>
                    <a:lnTo>
                      <a:pt x="96369" y="65282"/>
                    </a:lnTo>
                    <a:lnTo>
                      <a:pt x="90334" y="66562"/>
                    </a:lnTo>
                    <a:lnTo>
                      <a:pt x="90334" y="67477"/>
                    </a:lnTo>
                    <a:lnTo>
                      <a:pt x="89785" y="67659"/>
                    </a:lnTo>
                    <a:lnTo>
                      <a:pt x="85031" y="68208"/>
                    </a:lnTo>
                    <a:lnTo>
                      <a:pt x="81008" y="66562"/>
                    </a:lnTo>
                    <a:lnTo>
                      <a:pt x="81374" y="64551"/>
                    </a:lnTo>
                    <a:lnTo>
                      <a:pt x="79911" y="62722"/>
                    </a:lnTo>
                    <a:lnTo>
                      <a:pt x="68391" y="62356"/>
                    </a:lnTo>
                    <a:lnTo>
                      <a:pt x="64733" y="59796"/>
                    </a:lnTo>
                    <a:lnTo>
                      <a:pt x="60345" y="58882"/>
                    </a:lnTo>
                    <a:lnTo>
                      <a:pt x="58882" y="57236"/>
                    </a:lnTo>
                    <a:lnTo>
                      <a:pt x="55773" y="55773"/>
                    </a:lnTo>
                    <a:lnTo>
                      <a:pt x="54676" y="54493"/>
                    </a:lnTo>
                    <a:lnTo>
                      <a:pt x="55042" y="53945"/>
                    </a:lnTo>
                    <a:lnTo>
                      <a:pt x="60893" y="52299"/>
                    </a:lnTo>
                    <a:lnTo>
                      <a:pt x="67294" y="53213"/>
                    </a:lnTo>
                    <a:lnTo>
                      <a:pt x="67294" y="54310"/>
                    </a:lnTo>
                    <a:lnTo>
                      <a:pt x="69488" y="54493"/>
                    </a:lnTo>
                    <a:lnTo>
                      <a:pt x="70585" y="55773"/>
                    </a:lnTo>
                    <a:lnTo>
                      <a:pt x="82106" y="55225"/>
                    </a:lnTo>
                    <a:lnTo>
                      <a:pt x="86129" y="56871"/>
                    </a:lnTo>
                    <a:lnTo>
                      <a:pt x="90334" y="56139"/>
                    </a:lnTo>
                    <a:lnTo>
                      <a:pt x="88506" y="55225"/>
                    </a:lnTo>
                    <a:lnTo>
                      <a:pt x="88871" y="54310"/>
                    </a:lnTo>
                    <a:lnTo>
                      <a:pt x="88323" y="53579"/>
                    </a:lnTo>
                    <a:lnTo>
                      <a:pt x="83203" y="53945"/>
                    </a:lnTo>
                    <a:lnTo>
                      <a:pt x="83020" y="53030"/>
                    </a:lnTo>
                    <a:lnTo>
                      <a:pt x="76437" y="52116"/>
                    </a:lnTo>
                    <a:lnTo>
                      <a:pt x="78448" y="50836"/>
                    </a:lnTo>
                    <a:lnTo>
                      <a:pt x="76985" y="49739"/>
                    </a:lnTo>
                    <a:lnTo>
                      <a:pt x="84665" y="48276"/>
                    </a:lnTo>
                    <a:lnTo>
                      <a:pt x="84665" y="49556"/>
                    </a:lnTo>
                    <a:lnTo>
                      <a:pt x="86312" y="49739"/>
                    </a:lnTo>
                    <a:lnTo>
                      <a:pt x="88323" y="48276"/>
                    </a:lnTo>
                    <a:lnTo>
                      <a:pt x="108438" y="48642"/>
                    </a:lnTo>
                    <a:lnTo>
                      <a:pt x="108986" y="48093"/>
                    </a:lnTo>
                    <a:lnTo>
                      <a:pt x="108438" y="47544"/>
                    </a:lnTo>
                    <a:lnTo>
                      <a:pt x="108803" y="46996"/>
                    </a:lnTo>
                    <a:lnTo>
                      <a:pt x="112643" y="46630"/>
                    </a:lnTo>
                    <a:lnTo>
                      <a:pt x="112643" y="45167"/>
                    </a:lnTo>
                    <a:lnTo>
                      <a:pt x="113192" y="44619"/>
                    </a:lnTo>
                    <a:lnTo>
                      <a:pt x="108255" y="44070"/>
                    </a:lnTo>
                    <a:lnTo>
                      <a:pt x="111364" y="43339"/>
                    </a:lnTo>
                    <a:lnTo>
                      <a:pt x="111546" y="41327"/>
                    </a:lnTo>
                    <a:lnTo>
                      <a:pt x="109352" y="42424"/>
                    </a:lnTo>
                    <a:lnTo>
                      <a:pt x="104232" y="41876"/>
                    </a:lnTo>
                    <a:lnTo>
                      <a:pt x="102038" y="43156"/>
                    </a:lnTo>
                    <a:lnTo>
                      <a:pt x="82471" y="42790"/>
                    </a:lnTo>
                    <a:lnTo>
                      <a:pt x="81374" y="44070"/>
                    </a:lnTo>
                    <a:lnTo>
                      <a:pt x="72048" y="43887"/>
                    </a:lnTo>
                    <a:lnTo>
                      <a:pt x="71499" y="44619"/>
                    </a:lnTo>
                    <a:lnTo>
                      <a:pt x="65282" y="44619"/>
                    </a:lnTo>
                    <a:lnTo>
                      <a:pt x="63088" y="46082"/>
                    </a:lnTo>
                    <a:lnTo>
                      <a:pt x="55225" y="46082"/>
                    </a:lnTo>
                    <a:lnTo>
                      <a:pt x="55225" y="46813"/>
                    </a:lnTo>
                    <a:lnTo>
                      <a:pt x="50287" y="48276"/>
                    </a:lnTo>
                    <a:lnTo>
                      <a:pt x="48276" y="48093"/>
                    </a:lnTo>
                    <a:lnTo>
                      <a:pt x="48276" y="46996"/>
                    </a:lnTo>
                    <a:lnTo>
                      <a:pt x="46264" y="46630"/>
                    </a:lnTo>
                    <a:lnTo>
                      <a:pt x="32001" y="46813"/>
                    </a:lnTo>
                    <a:lnTo>
                      <a:pt x="28892" y="45899"/>
                    </a:lnTo>
                    <a:lnTo>
                      <a:pt x="30538" y="44436"/>
                    </a:lnTo>
                    <a:lnTo>
                      <a:pt x="28892" y="44070"/>
                    </a:lnTo>
                    <a:lnTo>
                      <a:pt x="28344" y="43339"/>
                    </a:lnTo>
                    <a:lnTo>
                      <a:pt x="28709" y="42607"/>
                    </a:lnTo>
                    <a:lnTo>
                      <a:pt x="25783" y="43522"/>
                    </a:lnTo>
                    <a:lnTo>
                      <a:pt x="25235" y="44802"/>
                    </a:lnTo>
                    <a:lnTo>
                      <a:pt x="22492" y="42607"/>
                    </a:lnTo>
                    <a:lnTo>
                      <a:pt x="22492" y="41327"/>
                    </a:lnTo>
                    <a:lnTo>
                      <a:pt x="19383" y="40047"/>
                    </a:lnTo>
                    <a:lnTo>
                      <a:pt x="19749" y="37853"/>
                    </a:lnTo>
                    <a:lnTo>
                      <a:pt x="16275" y="37670"/>
                    </a:lnTo>
                    <a:lnTo>
                      <a:pt x="15726" y="36573"/>
                    </a:lnTo>
                    <a:lnTo>
                      <a:pt x="21395" y="34378"/>
                    </a:lnTo>
                    <a:lnTo>
                      <a:pt x="25783" y="34013"/>
                    </a:lnTo>
                    <a:lnTo>
                      <a:pt x="26149" y="33464"/>
                    </a:lnTo>
                    <a:lnTo>
                      <a:pt x="23772" y="32367"/>
                    </a:lnTo>
                    <a:lnTo>
                      <a:pt x="24686" y="32001"/>
                    </a:lnTo>
                    <a:lnTo>
                      <a:pt x="29441" y="33281"/>
                    </a:lnTo>
                    <a:lnTo>
                      <a:pt x="30355" y="32367"/>
                    </a:lnTo>
                    <a:lnTo>
                      <a:pt x="29806" y="31270"/>
                    </a:lnTo>
                    <a:lnTo>
                      <a:pt x="34012" y="28344"/>
                    </a:lnTo>
                    <a:lnTo>
                      <a:pt x="27978" y="29441"/>
                    </a:lnTo>
                    <a:lnTo>
                      <a:pt x="24504" y="29258"/>
                    </a:lnTo>
                    <a:lnTo>
                      <a:pt x="22492" y="28161"/>
                    </a:lnTo>
                    <a:lnTo>
                      <a:pt x="20481" y="29258"/>
                    </a:lnTo>
                    <a:lnTo>
                      <a:pt x="16823" y="28710"/>
                    </a:lnTo>
                    <a:lnTo>
                      <a:pt x="15726" y="27430"/>
                    </a:lnTo>
                    <a:lnTo>
                      <a:pt x="14080" y="27430"/>
                    </a:lnTo>
                    <a:lnTo>
                      <a:pt x="13166" y="26332"/>
                    </a:lnTo>
                    <a:lnTo>
                      <a:pt x="15177" y="25784"/>
                    </a:lnTo>
                    <a:lnTo>
                      <a:pt x="15177" y="24869"/>
                    </a:lnTo>
                    <a:lnTo>
                      <a:pt x="13166" y="24321"/>
                    </a:lnTo>
                    <a:lnTo>
                      <a:pt x="12068" y="22492"/>
                    </a:lnTo>
                    <a:lnTo>
                      <a:pt x="5669" y="21944"/>
                    </a:lnTo>
                    <a:lnTo>
                      <a:pt x="0" y="22858"/>
                    </a:lnTo>
                    <a:lnTo>
                      <a:pt x="0" y="21944"/>
                    </a:lnTo>
                    <a:lnTo>
                      <a:pt x="2011" y="20846"/>
                    </a:lnTo>
                    <a:lnTo>
                      <a:pt x="7314" y="19018"/>
                    </a:lnTo>
                    <a:lnTo>
                      <a:pt x="14080" y="19566"/>
                    </a:lnTo>
                    <a:lnTo>
                      <a:pt x="14629" y="20846"/>
                    </a:lnTo>
                    <a:lnTo>
                      <a:pt x="23772" y="20298"/>
                    </a:lnTo>
                    <a:lnTo>
                      <a:pt x="25783" y="21761"/>
                    </a:lnTo>
                    <a:lnTo>
                      <a:pt x="28344" y="21944"/>
                    </a:lnTo>
                    <a:lnTo>
                      <a:pt x="29989" y="19384"/>
                    </a:lnTo>
                    <a:lnTo>
                      <a:pt x="34744" y="20664"/>
                    </a:lnTo>
                    <a:lnTo>
                      <a:pt x="34744" y="23041"/>
                    </a:lnTo>
                    <a:lnTo>
                      <a:pt x="39316" y="23955"/>
                    </a:lnTo>
                    <a:lnTo>
                      <a:pt x="39498" y="25235"/>
                    </a:lnTo>
                    <a:lnTo>
                      <a:pt x="41144" y="26332"/>
                    </a:lnTo>
                    <a:lnTo>
                      <a:pt x="41144" y="27247"/>
                    </a:lnTo>
                    <a:lnTo>
                      <a:pt x="44070" y="29258"/>
                    </a:lnTo>
                    <a:lnTo>
                      <a:pt x="46264" y="30172"/>
                    </a:lnTo>
                    <a:lnTo>
                      <a:pt x="47910" y="29441"/>
                    </a:lnTo>
                    <a:lnTo>
                      <a:pt x="47362" y="26149"/>
                    </a:lnTo>
                    <a:lnTo>
                      <a:pt x="46264" y="25052"/>
                    </a:lnTo>
                    <a:lnTo>
                      <a:pt x="48459" y="25967"/>
                    </a:lnTo>
                    <a:lnTo>
                      <a:pt x="49921" y="25235"/>
                    </a:lnTo>
                    <a:lnTo>
                      <a:pt x="46813" y="22492"/>
                    </a:lnTo>
                    <a:lnTo>
                      <a:pt x="51385" y="23407"/>
                    </a:lnTo>
                    <a:lnTo>
                      <a:pt x="52482" y="22309"/>
                    </a:lnTo>
                    <a:lnTo>
                      <a:pt x="44253" y="19749"/>
                    </a:lnTo>
                    <a:lnTo>
                      <a:pt x="41510" y="20115"/>
                    </a:lnTo>
                    <a:lnTo>
                      <a:pt x="38218" y="17006"/>
                    </a:lnTo>
                    <a:lnTo>
                      <a:pt x="38218" y="16092"/>
                    </a:lnTo>
                    <a:lnTo>
                      <a:pt x="39498" y="15361"/>
                    </a:lnTo>
                    <a:lnTo>
                      <a:pt x="38949" y="9692"/>
                    </a:lnTo>
                    <a:lnTo>
                      <a:pt x="45716" y="14080"/>
                    </a:lnTo>
                    <a:lnTo>
                      <a:pt x="47727" y="17189"/>
                    </a:lnTo>
                    <a:lnTo>
                      <a:pt x="53761" y="18103"/>
                    </a:lnTo>
                    <a:lnTo>
                      <a:pt x="56870" y="20481"/>
                    </a:lnTo>
                    <a:lnTo>
                      <a:pt x="57967" y="19932"/>
                    </a:lnTo>
                    <a:lnTo>
                      <a:pt x="58882" y="17738"/>
                    </a:lnTo>
                    <a:lnTo>
                      <a:pt x="56322" y="17006"/>
                    </a:lnTo>
                    <a:lnTo>
                      <a:pt x="55773" y="15361"/>
                    </a:lnTo>
                    <a:lnTo>
                      <a:pt x="57419" y="15178"/>
                    </a:lnTo>
                    <a:lnTo>
                      <a:pt x="57967" y="12618"/>
                    </a:lnTo>
                    <a:lnTo>
                      <a:pt x="56687" y="11155"/>
                    </a:lnTo>
                    <a:lnTo>
                      <a:pt x="58516" y="11155"/>
                    </a:lnTo>
                    <a:lnTo>
                      <a:pt x="55773" y="10240"/>
                    </a:lnTo>
                    <a:lnTo>
                      <a:pt x="58516" y="8960"/>
                    </a:lnTo>
                    <a:lnTo>
                      <a:pt x="59431" y="8412"/>
                    </a:lnTo>
                    <a:lnTo>
                      <a:pt x="59248" y="7863"/>
                    </a:lnTo>
                    <a:lnTo>
                      <a:pt x="55590" y="8412"/>
                    </a:lnTo>
                    <a:lnTo>
                      <a:pt x="55225" y="6766"/>
                    </a:lnTo>
                    <a:lnTo>
                      <a:pt x="54493" y="6583"/>
                    </a:lnTo>
                    <a:lnTo>
                      <a:pt x="52664" y="8777"/>
                    </a:lnTo>
                    <a:lnTo>
                      <a:pt x="51933" y="8777"/>
                    </a:lnTo>
                    <a:lnTo>
                      <a:pt x="48276" y="6400"/>
                    </a:lnTo>
                    <a:lnTo>
                      <a:pt x="48276" y="5486"/>
                    </a:lnTo>
                    <a:lnTo>
                      <a:pt x="50287" y="2926"/>
                    </a:lnTo>
                    <a:lnTo>
                      <a:pt x="51385" y="2377"/>
                    </a:lnTo>
                    <a:lnTo>
                      <a:pt x="54127" y="4572"/>
                    </a:lnTo>
                    <a:lnTo>
                      <a:pt x="54127" y="914"/>
                    </a:lnTo>
                    <a:lnTo>
                      <a:pt x="55042" y="0"/>
                    </a:lnTo>
                    <a:lnTo>
                      <a:pt x="56139" y="183"/>
                    </a:lnTo>
                    <a:lnTo>
                      <a:pt x="57419" y="3109"/>
                    </a:lnTo>
                    <a:lnTo>
                      <a:pt x="61442" y="3109"/>
                    </a:lnTo>
                    <a:lnTo>
                      <a:pt x="62173" y="3840"/>
                    </a:lnTo>
                    <a:lnTo>
                      <a:pt x="61076" y="5852"/>
                    </a:lnTo>
                    <a:lnTo>
                      <a:pt x="61442" y="6766"/>
                    </a:lnTo>
                    <a:lnTo>
                      <a:pt x="63271" y="7497"/>
                    </a:lnTo>
                    <a:lnTo>
                      <a:pt x="68208" y="5852"/>
                    </a:lnTo>
                    <a:lnTo>
                      <a:pt x="70402" y="6217"/>
                    </a:lnTo>
                    <a:lnTo>
                      <a:pt x="70585" y="8412"/>
                    </a:lnTo>
                    <a:lnTo>
                      <a:pt x="73694" y="10057"/>
                    </a:lnTo>
                    <a:lnTo>
                      <a:pt x="74059" y="10972"/>
                    </a:lnTo>
                    <a:lnTo>
                      <a:pt x="73511" y="11338"/>
                    </a:lnTo>
                    <a:lnTo>
                      <a:pt x="74243" y="13898"/>
                    </a:lnTo>
                    <a:lnTo>
                      <a:pt x="76802" y="14629"/>
                    </a:lnTo>
                    <a:lnTo>
                      <a:pt x="81374" y="13349"/>
                    </a:lnTo>
                    <a:lnTo>
                      <a:pt x="81374" y="16092"/>
                    </a:lnTo>
                    <a:lnTo>
                      <a:pt x="82471" y="16823"/>
                    </a:lnTo>
                    <a:lnTo>
                      <a:pt x="82471" y="18103"/>
                    </a:lnTo>
                    <a:lnTo>
                      <a:pt x="84117" y="18652"/>
                    </a:lnTo>
                    <a:lnTo>
                      <a:pt x="90883" y="18835"/>
                    </a:lnTo>
                    <a:lnTo>
                      <a:pt x="95272" y="16823"/>
                    </a:lnTo>
                    <a:lnTo>
                      <a:pt x="97466" y="17921"/>
                    </a:lnTo>
                    <a:lnTo>
                      <a:pt x="100575" y="16275"/>
                    </a:lnTo>
                    <a:lnTo>
                      <a:pt x="104232" y="18103"/>
                    </a:lnTo>
                    <a:lnTo>
                      <a:pt x="106975" y="18103"/>
                    </a:lnTo>
                    <a:lnTo>
                      <a:pt x="107341" y="15361"/>
                    </a:lnTo>
                    <a:lnTo>
                      <a:pt x="109901" y="14812"/>
                    </a:lnTo>
                    <a:lnTo>
                      <a:pt x="110998" y="15726"/>
                    </a:lnTo>
                    <a:lnTo>
                      <a:pt x="110815" y="17372"/>
                    </a:lnTo>
                    <a:lnTo>
                      <a:pt x="111364" y="18835"/>
                    </a:lnTo>
                    <a:lnTo>
                      <a:pt x="101672" y="24687"/>
                    </a:lnTo>
                    <a:lnTo>
                      <a:pt x="109352" y="22675"/>
                    </a:lnTo>
                    <a:lnTo>
                      <a:pt x="113558" y="25784"/>
                    </a:lnTo>
                    <a:lnTo>
                      <a:pt x="114472" y="27795"/>
                    </a:lnTo>
                    <a:lnTo>
                      <a:pt x="117947" y="31087"/>
                    </a:lnTo>
                    <a:lnTo>
                      <a:pt x="120872" y="32001"/>
                    </a:lnTo>
                    <a:lnTo>
                      <a:pt x="122153" y="30538"/>
                    </a:lnTo>
                    <a:lnTo>
                      <a:pt x="124530" y="30721"/>
                    </a:lnTo>
                    <a:lnTo>
                      <a:pt x="124712" y="29441"/>
                    </a:lnTo>
                    <a:lnTo>
                      <a:pt x="121604" y="28161"/>
                    </a:lnTo>
                    <a:lnTo>
                      <a:pt x="123615" y="27795"/>
                    </a:lnTo>
                    <a:lnTo>
                      <a:pt x="124164" y="26881"/>
                    </a:lnTo>
                    <a:lnTo>
                      <a:pt x="123067" y="25784"/>
                    </a:lnTo>
                    <a:lnTo>
                      <a:pt x="122153" y="23041"/>
                    </a:lnTo>
                    <a:lnTo>
                      <a:pt x="123067" y="18835"/>
                    </a:lnTo>
                    <a:lnTo>
                      <a:pt x="124712" y="13898"/>
                    </a:lnTo>
                    <a:lnTo>
                      <a:pt x="124712" y="12252"/>
                    </a:lnTo>
                    <a:lnTo>
                      <a:pt x="121604" y="11520"/>
                    </a:lnTo>
                    <a:lnTo>
                      <a:pt x="121604" y="10240"/>
                    </a:lnTo>
                    <a:lnTo>
                      <a:pt x="123067" y="8046"/>
                    </a:lnTo>
                    <a:lnTo>
                      <a:pt x="123067" y="6766"/>
                    </a:lnTo>
                    <a:lnTo>
                      <a:pt x="126907" y="6583"/>
                    </a:lnTo>
                    <a:lnTo>
                      <a:pt x="127273" y="8777"/>
                    </a:lnTo>
                    <a:lnTo>
                      <a:pt x="129467" y="11338"/>
                    </a:lnTo>
                    <a:lnTo>
                      <a:pt x="133490" y="10606"/>
                    </a:lnTo>
                    <a:lnTo>
                      <a:pt x="133490" y="6949"/>
                    </a:lnTo>
                    <a:lnTo>
                      <a:pt x="134222" y="5669"/>
                    </a:lnTo>
                    <a:lnTo>
                      <a:pt x="132576" y="549"/>
                    </a:lnTo>
                    <a:lnTo>
                      <a:pt x="133125" y="183"/>
                    </a:lnTo>
                    <a:close/>
                  </a:path>
                </a:pathLst>
              </a:custGeom>
              <a:grpFill/>
              <a:ln w="18272" cap="flat">
                <a:noFill/>
                <a:prstDash val="solid"/>
                <a:miter/>
              </a:ln>
            </p:spPr>
            <p:txBody>
              <a:bodyPr rtlCol="0" anchor="ctr"/>
              <a:lstStyle/>
              <a:p>
                <a:endParaRPr lang="en-GB" sz="1463"/>
              </a:p>
            </p:txBody>
          </p:sp>
          <p:sp>
            <p:nvSpPr>
              <p:cNvPr id="961" name="Freeform: Shape 960">
                <a:extLst>
                  <a:ext uri="{FF2B5EF4-FFF2-40B4-BE49-F238E27FC236}">
                    <a16:creationId xmlns:a16="http://schemas.microsoft.com/office/drawing/2014/main" id="{704B419E-BA0D-2E88-D73A-ADD65C9393C4}"/>
                  </a:ext>
                </a:extLst>
              </p:cNvPr>
              <p:cNvSpPr/>
              <p:nvPr/>
            </p:nvSpPr>
            <p:spPr>
              <a:xfrm>
                <a:off x="6434218" y="1652149"/>
                <a:ext cx="245036" cy="79362"/>
              </a:xfrm>
              <a:custGeom>
                <a:avLst/>
                <a:gdLst>
                  <a:gd name="connsiteX0" fmla="*/ 133125 w 245036"/>
                  <a:gd name="connsiteY0" fmla="*/ 183 h 79362"/>
                  <a:gd name="connsiteX1" fmla="*/ 134587 w 245036"/>
                  <a:gd name="connsiteY1" fmla="*/ 2011 h 79362"/>
                  <a:gd name="connsiteX2" fmla="*/ 136416 w 245036"/>
                  <a:gd name="connsiteY2" fmla="*/ 2926 h 79362"/>
                  <a:gd name="connsiteX3" fmla="*/ 143547 w 245036"/>
                  <a:gd name="connsiteY3" fmla="*/ 3109 h 79362"/>
                  <a:gd name="connsiteX4" fmla="*/ 144645 w 245036"/>
                  <a:gd name="connsiteY4" fmla="*/ 4572 h 79362"/>
                  <a:gd name="connsiteX5" fmla="*/ 143547 w 245036"/>
                  <a:gd name="connsiteY5" fmla="*/ 7315 h 79362"/>
                  <a:gd name="connsiteX6" fmla="*/ 140805 w 245036"/>
                  <a:gd name="connsiteY6" fmla="*/ 8046 h 79362"/>
                  <a:gd name="connsiteX7" fmla="*/ 145011 w 245036"/>
                  <a:gd name="connsiteY7" fmla="*/ 11338 h 79362"/>
                  <a:gd name="connsiteX8" fmla="*/ 142999 w 245036"/>
                  <a:gd name="connsiteY8" fmla="*/ 15361 h 79362"/>
                  <a:gd name="connsiteX9" fmla="*/ 139890 w 245036"/>
                  <a:gd name="connsiteY9" fmla="*/ 16641 h 79362"/>
                  <a:gd name="connsiteX10" fmla="*/ 139707 w 245036"/>
                  <a:gd name="connsiteY10" fmla="*/ 18469 h 79362"/>
                  <a:gd name="connsiteX11" fmla="*/ 136782 w 245036"/>
                  <a:gd name="connsiteY11" fmla="*/ 22126 h 79362"/>
                  <a:gd name="connsiteX12" fmla="*/ 139342 w 245036"/>
                  <a:gd name="connsiteY12" fmla="*/ 24321 h 79362"/>
                  <a:gd name="connsiteX13" fmla="*/ 141536 w 245036"/>
                  <a:gd name="connsiteY13" fmla="*/ 24138 h 79362"/>
                  <a:gd name="connsiteX14" fmla="*/ 142633 w 245036"/>
                  <a:gd name="connsiteY14" fmla="*/ 23224 h 79362"/>
                  <a:gd name="connsiteX15" fmla="*/ 142633 w 245036"/>
                  <a:gd name="connsiteY15" fmla="*/ 21944 h 79362"/>
                  <a:gd name="connsiteX16" fmla="*/ 145011 w 245036"/>
                  <a:gd name="connsiteY16" fmla="*/ 21944 h 79362"/>
                  <a:gd name="connsiteX17" fmla="*/ 145559 w 245036"/>
                  <a:gd name="connsiteY17" fmla="*/ 20481 h 79362"/>
                  <a:gd name="connsiteX18" fmla="*/ 146108 w 245036"/>
                  <a:gd name="connsiteY18" fmla="*/ 20664 h 79362"/>
                  <a:gd name="connsiteX19" fmla="*/ 146291 w 245036"/>
                  <a:gd name="connsiteY19" fmla="*/ 22492 h 79362"/>
                  <a:gd name="connsiteX20" fmla="*/ 147936 w 245036"/>
                  <a:gd name="connsiteY20" fmla="*/ 22492 h 79362"/>
                  <a:gd name="connsiteX21" fmla="*/ 148485 w 245036"/>
                  <a:gd name="connsiteY21" fmla="*/ 19932 h 79362"/>
                  <a:gd name="connsiteX22" fmla="*/ 149948 w 245036"/>
                  <a:gd name="connsiteY22" fmla="*/ 20664 h 79362"/>
                  <a:gd name="connsiteX23" fmla="*/ 151045 w 245036"/>
                  <a:gd name="connsiteY23" fmla="*/ 22492 h 79362"/>
                  <a:gd name="connsiteX24" fmla="*/ 150862 w 245036"/>
                  <a:gd name="connsiteY24" fmla="*/ 23589 h 79362"/>
                  <a:gd name="connsiteX25" fmla="*/ 151593 w 245036"/>
                  <a:gd name="connsiteY25" fmla="*/ 24138 h 79362"/>
                  <a:gd name="connsiteX26" fmla="*/ 153057 w 245036"/>
                  <a:gd name="connsiteY26" fmla="*/ 24321 h 79362"/>
                  <a:gd name="connsiteX27" fmla="*/ 154154 w 245036"/>
                  <a:gd name="connsiteY27" fmla="*/ 23407 h 79362"/>
                  <a:gd name="connsiteX28" fmla="*/ 153605 w 245036"/>
                  <a:gd name="connsiteY28" fmla="*/ 22492 h 79362"/>
                  <a:gd name="connsiteX29" fmla="*/ 156714 w 245036"/>
                  <a:gd name="connsiteY29" fmla="*/ 22492 h 79362"/>
                  <a:gd name="connsiteX30" fmla="*/ 157262 w 245036"/>
                  <a:gd name="connsiteY30" fmla="*/ 21761 h 79362"/>
                  <a:gd name="connsiteX31" fmla="*/ 155616 w 245036"/>
                  <a:gd name="connsiteY31" fmla="*/ 20298 h 79362"/>
                  <a:gd name="connsiteX32" fmla="*/ 159457 w 245036"/>
                  <a:gd name="connsiteY32" fmla="*/ 19566 h 79362"/>
                  <a:gd name="connsiteX33" fmla="*/ 157262 w 245036"/>
                  <a:gd name="connsiteY33" fmla="*/ 17738 h 79362"/>
                  <a:gd name="connsiteX34" fmla="*/ 157262 w 245036"/>
                  <a:gd name="connsiteY34" fmla="*/ 16641 h 79362"/>
                  <a:gd name="connsiteX35" fmla="*/ 160554 w 245036"/>
                  <a:gd name="connsiteY35" fmla="*/ 16641 h 79362"/>
                  <a:gd name="connsiteX36" fmla="*/ 157445 w 245036"/>
                  <a:gd name="connsiteY36" fmla="*/ 15361 h 79362"/>
                  <a:gd name="connsiteX37" fmla="*/ 157445 w 245036"/>
                  <a:gd name="connsiteY37" fmla="*/ 14629 h 79362"/>
                  <a:gd name="connsiteX38" fmla="*/ 164760 w 245036"/>
                  <a:gd name="connsiteY38" fmla="*/ 16092 h 79362"/>
                  <a:gd name="connsiteX39" fmla="*/ 165126 w 245036"/>
                  <a:gd name="connsiteY39" fmla="*/ 14812 h 79362"/>
                  <a:gd name="connsiteX40" fmla="*/ 163662 w 245036"/>
                  <a:gd name="connsiteY40" fmla="*/ 13898 h 79362"/>
                  <a:gd name="connsiteX41" fmla="*/ 169514 w 245036"/>
                  <a:gd name="connsiteY41" fmla="*/ 16092 h 79362"/>
                  <a:gd name="connsiteX42" fmla="*/ 169514 w 245036"/>
                  <a:gd name="connsiteY42" fmla="*/ 15178 h 79362"/>
                  <a:gd name="connsiteX43" fmla="*/ 167502 w 245036"/>
                  <a:gd name="connsiteY43" fmla="*/ 13349 h 79362"/>
                  <a:gd name="connsiteX44" fmla="*/ 175000 w 245036"/>
                  <a:gd name="connsiteY44" fmla="*/ 16275 h 79362"/>
                  <a:gd name="connsiteX45" fmla="*/ 178840 w 245036"/>
                  <a:gd name="connsiteY45" fmla="*/ 15909 h 79362"/>
                  <a:gd name="connsiteX46" fmla="*/ 179389 w 245036"/>
                  <a:gd name="connsiteY46" fmla="*/ 14812 h 79362"/>
                  <a:gd name="connsiteX47" fmla="*/ 182680 w 245036"/>
                  <a:gd name="connsiteY47" fmla="*/ 14812 h 79362"/>
                  <a:gd name="connsiteX48" fmla="*/ 185058 w 245036"/>
                  <a:gd name="connsiteY48" fmla="*/ 10789 h 79362"/>
                  <a:gd name="connsiteX49" fmla="*/ 186703 w 245036"/>
                  <a:gd name="connsiteY49" fmla="*/ 10606 h 79362"/>
                  <a:gd name="connsiteX50" fmla="*/ 186886 w 245036"/>
                  <a:gd name="connsiteY50" fmla="*/ 12618 h 79362"/>
                  <a:gd name="connsiteX51" fmla="*/ 186155 w 245036"/>
                  <a:gd name="connsiteY51" fmla="*/ 14080 h 79362"/>
                  <a:gd name="connsiteX52" fmla="*/ 186155 w 245036"/>
                  <a:gd name="connsiteY52" fmla="*/ 17189 h 79362"/>
                  <a:gd name="connsiteX53" fmla="*/ 179938 w 245036"/>
                  <a:gd name="connsiteY53" fmla="*/ 19018 h 79362"/>
                  <a:gd name="connsiteX54" fmla="*/ 179938 w 245036"/>
                  <a:gd name="connsiteY54" fmla="*/ 20664 h 79362"/>
                  <a:gd name="connsiteX55" fmla="*/ 176463 w 245036"/>
                  <a:gd name="connsiteY55" fmla="*/ 23589 h 79362"/>
                  <a:gd name="connsiteX56" fmla="*/ 181949 w 245036"/>
                  <a:gd name="connsiteY56" fmla="*/ 21212 h 79362"/>
                  <a:gd name="connsiteX57" fmla="*/ 184509 w 245036"/>
                  <a:gd name="connsiteY57" fmla="*/ 18652 h 79362"/>
                  <a:gd name="connsiteX58" fmla="*/ 189995 w 245036"/>
                  <a:gd name="connsiteY58" fmla="*/ 19018 h 79362"/>
                  <a:gd name="connsiteX59" fmla="*/ 191458 w 245036"/>
                  <a:gd name="connsiteY59" fmla="*/ 18652 h 79362"/>
                  <a:gd name="connsiteX60" fmla="*/ 192555 w 245036"/>
                  <a:gd name="connsiteY60" fmla="*/ 17006 h 79362"/>
                  <a:gd name="connsiteX61" fmla="*/ 198773 w 245036"/>
                  <a:gd name="connsiteY61" fmla="*/ 16092 h 79362"/>
                  <a:gd name="connsiteX62" fmla="*/ 199504 w 245036"/>
                  <a:gd name="connsiteY62" fmla="*/ 16458 h 79362"/>
                  <a:gd name="connsiteX63" fmla="*/ 197309 w 245036"/>
                  <a:gd name="connsiteY63" fmla="*/ 16641 h 79362"/>
                  <a:gd name="connsiteX64" fmla="*/ 195298 w 245036"/>
                  <a:gd name="connsiteY64" fmla="*/ 18103 h 79362"/>
                  <a:gd name="connsiteX65" fmla="*/ 197492 w 245036"/>
                  <a:gd name="connsiteY65" fmla="*/ 18469 h 79362"/>
                  <a:gd name="connsiteX66" fmla="*/ 198773 w 245036"/>
                  <a:gd name="connsiteY66" fmla="*/ 20298 h 79362"/>
                  <a:gd name="connsiteX67" fmla="*/ 200418 w 245036"/>
                  <a:gd name="connsiteY67" fmla="*/ 20298 h 79362"/>
                  <a:gd name="connsiteX68" fmla="*/ 201150 w 245036"/>
                  <a:gd name="connsiteY68" fmla="*/ 18103 h 79362"/>
                  <a:gd name="connsiteX69" fmla="*/ 202612 w 245036"/>
                  <a:gd name="connsiteY69" fmla="*/ 18469 h 79362"/>
                  <a:gd name="connsiteX70" fmla="*/ 204075 w 245036"/>
                  <a:gd name="connsiteY70" fmla="*/ 20664 h 79362"/>
                  <a:gd name="connsiteX71" fmla="*/ 207367 w 245036"/>
                  <a:gd name="connsiteY71" fmla="*/ 18835 h 79362"/>
                  <a:gd name="connsiteX72" fmla="*/ 209927 w 245036"/>
                  <a:gd name="connsiteY72" fmla="*/ 19749 h 79362"/>
                  <a:gd name="connsiteX73" fmla="*/ 210475 w 245036"/>
                  <a:gd name="connsiteY73" fmla="*/ 20115 h 79362"/>
                  <a:gd name="connsiteX74" fmla="*/ 209744 w 245036"/>
                  <a:gd name="connsiteY74" fmla="*/ 22126 h 79362"/>
                  <a:gd name="connsiteX75" fmla="*/ 214498 w 245036"/>
                  <a:gd name="connsiteY75" fmla="*/ 20846 h 79362"/>
                  <a:gd name="connsiteX76" fmla="*/ 228762 w 245036"/>
                  <a:gd name="connsiteY76" fmla="*/ 21395 h 79362"/>
                  <a:gd name="connsiteX77" fmla="*/ 236442 w 245036"/>
                  <a:gd name="connsiteY77" fmla="*/ 23041 h 79362"/>
                  <a:gd name="connsiteX78" fmla="*/ 235894 w 245036"/>
                  <a:gd name="connsiteY78" fmla="*/ 24687 h 79362"/>
                  <a:gd name="connsiteX79" fmla="*/ 239368 w 245036"/>
                  <a:gd name="connsiteY79" fmla="*/ 25784 h 79362"/>
                  <a:gd name="connsiteX80" fmla="*/ 239368 w 245036"/>
                  <a:gd name="connsiteY80" fmla="*/ 27064 h 79362"/>
                  <a:gd name="connsiteX81" fmla="*/ 243757 w 245036"/>
                  <a:gd name="connsiteY81" fmla="*/ 27064 h 79362"/>
                  <a:gd name="connsiteX82" fmla="*/ 243025 w 245036"/>
                  <a:gd name="connsiteY82" fmla="*/ 30721 h 79362"/>
                  <a:gd name="connsiteX83" fmla="*/ 243574 w 245036"/>
                  <a:gd name="connsiteY83" fmla="*/ 32001 h 79362"/>
                  <a:gd name="connsiteX84" fmla="*/ 241196 w 245036"/>
                  <a:gd name="connsiteY84" fmla="*/ 33830 h 79362"/>
                  <a:gd name="connsiteX85" fmla="*/ 241562 w 245036"/>
                  <a:gd name="connsiteY85" fmla="*/ 34744 h 79362"/>
                  <a:gd name="connsiteX86" fmla="*/ 241014 w 245036"/>
                  <a:gd name="connsiteY86" fmla="*/ 35293 h 79362"/>
                  <a:gd name="connsiteX87" fmla="*/ 245037 w 245036"/>
                  <a:gd name="connsiteY87" fmla="*/ 36756 h 79362"/>
                  <a:gd name="connsiteX88" fmla="*/ 244671 w 245036"/>
                  <a:gd name="connsiteY88" fmla="*/ 38401 h 79362"/>
                  <a:gd name="connsiteX89" fmla="*/ 242660 w 245036"/>
                  <a:gd name="connsiteY89" fmla="*/ 40596 h 79362"/>
                  <a:gd name="connsiteX90" fmla="*/ 234614 w 245036"/>
                  <a:gd name="connsiteY90" fmla="*/ 41327 h 79362"/>
                  <a:gd name="connsiteX91" fmla="*/ 234065 w 245036"/>
                  <a:gd name="connsiteY91" fmla="*/ 42424 h 79362"/>
                  <a:gd name="connsiteX92" fmla="*/ 229859 w 245036"/>
                  <a:gd name="connsiteY92" fmla="*/ 44619 h 79362"/>
                  <a:gd name="connsiteX93" fmla="*/ 229859 w 245036"/>
                  <a:gd name="connsiteY93" fmla="*/ 45533 h 79362"/>
                  <a:gd name="connsiteX94" fmla="*/ 230591 w 245036"/>
                  <a:gd name="connsiteY94" fmla="*/ 46082 h 79362"/>
                  <a:gd name="connsiteX95" fmla="*/ 227848 w 245036"/>
                  <a:gd name="connsiteY95" fmla="*/ 46264 h 79362"/>
                  <a:gd name="connsiteX96" fmla="*/ 226202 w 245036"/>
                  <a:gd name="connsiteY96" fmla="*/ 48642 h 79362"/>
                  <a:gd name="connsiteX97" fmla="*/ 223093 w 245036"/>
                  <a:gd name="connsiteY97" fmla="*/ 48276 h 79362"/>
                  <a:gd name="connsiteX98" fmla="*/ 220533 w 245036"/>
                  <a:gd name="connsiteY98" fmla="*/ 50836 h 79362"/>
                  <a:gd name="connsiteX99" fmla="*/ 216327 w 245036"/>
                  <a:gd name="connsiteY99" fmla="*/ 50287 h 79362"/>
                  <a:gd name="connsiteX100" fmla="*/ 215779 w 245036"/>
                  <a:gd name="connsiteY100" fmla="*/ 51202 h 79362"/>
                  <a:gd name="connsiteX101" fmla="*/ 210475 w 245036"/>
                  <a:gd name="connsiteY101" fmla="*/ 53213 h 79362"/>
                  <a:gd name="connsiteX102" fmla="*/ 210842 w 245036"/>
                  <a:gd name="connsiteY102" fmla="*/ 56322 h 79362"/>
                  <a:gd name="connsiteX103" fmla="*/ 213036 w 245036"/>
                  <a:gd name="connsiteY103" fmla="*/ 56688 h 79362"/>
                  <a:gd name="connsiteX104" fmla="*/ 213584 w 245036"/>
                  <a:gd name="connsiteY104" fmla="*/ 57968 h 79362"/>
                  <a:gd name="connsiteX105" fmla="*/ 212487 w 245036"/>
                  <a:gd name="connsiteY105" fmla="*/ 58151 h 79362"/>
                  <a:gd name="connsiteX106" fmla="*/ 212670 w 245036"/>
                  <a:gd name="connsiteY106" fmla="*/ 59248 h 79362"/>
                  <a:gd name="connsiteX107" fmla="*/ 211756 w 245036"/>
                  <a:gd name="connsiteY107" fmla="*/ 60711 h 79362"/>
                  <a:gd name="connsiteX108" fmla="*/ 208464 w 245036"/>
                  <a:gd name="connsiteY108" fmla="*/ 61076 h 79362"/>
                  <a:gd name="connsiteX109" fmla="*/ 209378 w 245036"/>
                  <a:gd name="connsiteY109" fmla="*/ 62905 h 79362"/>
                  <a:gd name="connsiteX110" fmla="*/ 207001 w 245036"/>
                  <a:gd name="connsiteY110" fmla="*/ 64185 h 79362"/>
                  <a:gd name="connsiteX111" fmla="*/ 207367 w 245036"/>
                  <a:gd name="connsiteY111" fmla="*/ 65465 h 79362"/>
                  <a:gd name="connsiteX112" fmla="*/ 202978 w 245036"/>
                  <a:gd name="connsiteY112" fmla="*/ 66562 h 79362"/>
                  <a:gd name="connsiteX113" fmla="*/ 196944 w 245036"/>
                  <a:gd name="connsiteY113" fmla="*/ 69122 h 79362"/>
                  <a:gd name="connsiteX114" fmla="*/ 193652 w 245036"/>
                  <a:gd name="connsiteY114" fmla="*/ 68574 h 79362"/>
                  <a:gd name="connsiteX115" fmla="*/ 191092 w 245036"/>
                  <a:gd name="connsiteY115" fmla="*/ 69854 h 79362"/>
                  <a:gd name="connsiteX116" fmla="*/ 189995 w 245036"/>
                  <a:gd name="connsiteY116" fmla="*/ 69305 h 79362"/>
                  <a:gd name="connsiteX117" fmla="*/ 189995 w 245036"/>
                  <a:gd name="connsiteY117" fmla="*/ 68574 h 79362"/>
                  <a:gd name="connsiteX118" fmla="*/ 185606 w 245036"/>
                  <a:gd name="connsiteY118" fmla="*/ 67477 h 79362"/>
                  <a:gd name="connsiteX119" fmla="*/ 179938 w 245036"/>
                  <a:gd name="connsiteY119" fmla="*/ 69854 h 79362"/>
                  <a:gd name="connsiteX120" fmla="*/ 171525 w 245036"/>
                  <a:gd name="connsiteY120" fmla="*/ 70951 h 79362"/>
                  <a:gd name="connsiteX121" fmla="*/ 170063 w 245036"/>
                  <a:gd name="connsiteY121" fmla="*/ 71682 h 79362"/>
                  <a:gd name="connsiteX122" fmla="*/ 169514 w 245036"/>
                  <a:gd name="connsiteY122" fmla="*/ 74608 h 79362"/>
                  <a:gd name="connsiteX123" fmla="*/ 167502 w 245036"/>
                  <a:gd name="connsiteY123" fmla="*/ 76803 h 79362"/>
                  <a:gd name="connsiteX124" fmla="*/ 161651 w 245036"/>
                  <a:gd name="connsiteY124" fmla="*/ 78448 h 79362"/>
                  <a:gd name="connsiteX125" fmla="*/ 148485 w 245036"/>
                  <a:gd name="connsiteY125" fmla="*/ 79180 h 79362"/>
                  <a:gd name="connsiteX126" fmla="*/ 148485 w 245036"/>
                  <a:gd name="connsiteY126" fmla="*/ 78266 h 79362"/>
                  <a:gd name="connsiteX127" fmla="*/ 146656 w 245036"/>
                  <a:gd name="connsiteY127" fmla="*/ 79363 h 79362"/>
                  <a:gd name="connsiteX128" fmla="*/ 145011 w 245036"/>
                  <a:gd name="connsiteY128" fmla="*/ 79180 h 79362"/>
                  <a:gd name="connsiteX129" fmla="*/ 144462 w 245036"/>
                  <a:gd name="connsiteY129" fmla="*/ 77900 h 79362"/>
                  <a:gd name="connsiteX130" fmla="*/ 136965 w 245036"/>
                  <a:gd name="connsiteY130" fmla="*/ 77351 h 79362"/>
                  <a:gd name="connsiteX131" fmla="*/ 136416 w 245036"/>
                  <a:gd name="connsiteY131" fmla="*/ 76620 h 79362"/>
                  <a:gd name="connsiteX132" fmla="*/ 137513 w 245036"/>
                  <a:gd name="connsiteY132" fmla="*/ 76071 h 79362"/>
                  <a:gd name="connsiteX133" fmla="*/ 133673 w 245036"/>
                  <a:gd name="connsiteY133" fmla="*/ 74608 h 79362"/>
                  <a:gd name="connsiteX134" fmla="*/ 134587 w 245036"/>
                  <a:gd name="connsiteY134" fmla="*/ 73145 h 79362"/>
                  <a:gd name="connsiteX135" fmla="*/ 133125 w 245036"/>
                  <a:gd name="connsiteY135" fmla="*/ 73877 h 79362"/>
                  <a:gd name="connsiteX136" fmla="*/ 129833 w 245036"/>
                  <a:gd name="connsiteY136" fmla="*/ 72048 h 79362"/>
                  <a:gd name="connsiteX137" fmla="*/ 128735 w 245036"/>
                  <a:gd name="connsiteY137" fmla="*/ 69122 h 79362"/>
                  <a:gd name="connsiteX138" fmla="*/ 130930 w 245036"/>
                  <a:gd name="connsiteY138" fmla="*/ 67111 h 79362"/>
                  <a:gd name="connsiteX139" fmla="*/ 131478 w 245036"/>
                  <a:gd name="connsiteY139" fmla="*/ 65465 h 79362"/>
                  <a:gd name="connsiteX140" fmla="*/ 130564 w 245036"/>
                  <a:gd name="connsiteY140" fmla="*/ 65099 h 79362"/>
                  <a:gd name="connsiteX141" fmla="*/ 129833 w 245036"/>
                  <a:gd name="connsiteY141" fmla="*/ 66197 h 79362"/>
                  <a:gd name="connsiteX142" fmla="*/ 127273 w 245036"/>
                  <a:gd name="connsiteY142" fmla="*/ 66928 h 79362"/>
                  <a:gd name="connsiteX143" fmla="*/ 116301 w 245036"/>
                  <a:gd name="connsiteY143" fmla="*/ 65099 h 79362"/>
                  <a:gd name="connsiteX144" fmla="*/ 109901 w 245036"/>
                  <a:gd name="connsiteY144" fmla="*/ 67659 h 79362"/>
                  <a:gd name="connsiteX145" fmla="*/ 102221 w 245036"/>
                  <a:gd name="connsiteY145" fmla="*/ 66014 h 79362"/>
                  <a:gd name="connsiteX146" fmla="*/ 101489 w 245036"/>
                  <a:gd name="connsiteY146" fmla="*/ 64551 h 79362"/>
                  <a:gd name="connsiteX147" fmla="*/ 100026 w 245036"/>
                  <a:gd name="connsiteY147" fmla="*/ 64551 h 79362"/>
                  <a:gd name="connsiteX148" fmla="*/ 99295 w 245036"/>
                  <a:gd name="connsiteY148" fmla="*/ 66928 h 79362"/>
                  <a:gd name="connsiteX149" fmla="*/ 96369 w 245036"/>
                  <a:gd name="connsiteY149" fmla="*/ 65282 h 79362"/>
                  <a:gd name="connsiteX150" fmla="*/ 90334 w 245036"/>
                  <a:gd name="connsiteY150" fmla="*/ 66562 h 79362"/>
                  <a:gd name="connsiteX151" fmla="*/ 90334 w 245036"/>
                  <a:gd name="connsiteY151" fmla="*/ 67477 h 79362"/>
                  <a:gd name="connsiteX152" fmla="*/ 89785 w 245036"/>
                  <a:gd name="connsiteY152" fmla="*/ 67659 h 79362"/>
                  <a:gd name="connsiteX153" fmla="*/ 85031 w 245036"/>
                  <a:gd name="connsiteY153" fmla="*/ 68208 h 79362"/>
                  <a:gd name="connsiteX154" fmla="*/ 81008 w 245036"/>
                  <a:gd name="connsiteY154" fmla="*/ 66562 h 79362"/>
                  <a:gd name="connsiteX155" fmla="*/ 81374 w 245036"/>
                  <a:gd name="connsiteY155" fmla="*/ 64551 h 79362"/>
                  <a:gd name="connsiteX156" fmla="*/ 79911 w 245036"/>
                  <a:gd name="connsiteY156" fmla="*/ 62722 h 79362"/>
                  <a:gd name="connsiteX157" fmla="*/ 68391 w 245036"/>
                  <a:gd name="connsiteY157" fmla="*/ 62356 h 79362"/>
                  <a:gd name="connsiteX158" fmla="*/ 64733 w 245036"/>
                  <a:gd name="connsiteY158" fmla="*/ 59796 h 79362"/>
                  <a:gd name="connsiteX159" fmla="*/ 60345 w 245036"/>
                  <a:gd name="connsiteY159" fmla="*/ 58882 h 79362"/>
                  <a:gd name="connsiteX160" fmla="*/ 58882 w 245036"/>
                  <a:gd name="connsiteY160" fmla="*/ 57236 h 79362"/>
                  <a:gd name="connsiteX161" fmla="*/ 55773 w 245036"/>
                  <a:gd name="connsiteY161" fmla="*/ 55773 h 79362"/>
                  <a:gd name="connsiteX162" fmla="*/ 54676 w 245036"/>
                  <a:gd name="connsiteY162" fmla="*/ 54493 h 79362"/>
                  <a:gd name="connsiteX163" fmla="*/ 55042 w 245036"/>
                  <a:gd name="connsiteY163" fmla="*/ 53945 h 79362"/>
                  <a:gd name="connsiteX164" fmla="*/ 60893 w 245036"/>
                  <a:gd name="connsiteY164" fmla="*/ 52299 h 79362"/>
                  <a:gd name="connsiteX165" fmla="*/ 67294 w 245036"/>
                  <a:gd name="connsiteY165" fmla="*/ 53213 h 79362"/>
                  <a:gd name="connsiteX166" fmla="*/ 67294 w 245036"/>
                  <a:gd name="connsiteY166" fmla="*/ 54310 h 79362"/>
                  <a:gd name="connsiteX167" fmla="*/ 69488 w 245036"/>
                  <a:gd name="connsiteY167" fmla="*/ 54493 h 79362"/>
                  <a:gd name="connsiteX168" fmla="*/ 70585 w 245036"/>
                  <a:gd name="connsiteY168" fmla="*/ 55773 h 79362"/>
                  <a:gd name="connsiteX169" fmla="*/ 82106 w 245036"/>
                  <a:gd name="connsiteY169" fmla="*/ 55225 h 79362"/>
                  <a:gd name="connsiteX170" fmla="*/ 86129 w 245036"/>
                  <a:gd name="connsiteY170" fmla="*/ 56871 h 79362"/>
                  <a:gd name="connsiteX171" fmla="*/ 90334 w 245036"/>
                  <a:gd name="connsiteY171" fmla="*/ 56139 h 79362"/>
                  <a:gd name="connsiteX172" fmla="*/ 88506 w 245036"/>
                  <a:gd name="connsiteY172" fmla="*/ 55225 h 79362"/>
                  <a:gd name="connsiteX173" fmla="*/ 88871 w 245036"/>
                  <a:gd name="connsiteY173" fmla="*/ 54310 h 79362"/>
                  <a:gd name="connsiteX174" fmla="*/ 88323 w 245036"/>
                  <a:gd name="connsiteY174" fmla="*/ 53579 h 79362"/>
                  <a:gd name="connsiteX175" fmla="*/ 83203 w 245036"/>
                  <a:gd name="connsiteY175" fmla="*/ 53945 h 79362"/>
                  <a:gd name="connsiteX176" fmla="*/ 83020 w 245036"/>
                  <a:gd name="connsiteY176" fmla="*/ 53030 h 79362"/>
                  <a:gd name="connsiteX177" fmla="*/ 76437 w 245036"/>
                  <a:gd name="connsiteY177" fmla="*/ 52116 h 79362"/>
                  <a:gd name="connsiteX178" fmla="*/ 78448 w 245036"/>
                  <a:gd name="connsiteY178" fmla="*/ 50836 h 79362"/>
                  <a:gd name="connsiteX179" fmla="*/ 76985 w 245036"/>
                  <a:gd name="connsiteY179" fmla="*/ 49739 h 79362"/>
                  <a:gd name="connsiteX180" fmla="*/ 84665 w 245036"/>
                  <a:gd name="connsiteY180" fmla="*/ 48276 h 79362"/>
                  <a:gd name="connsiteX181" fmla="*/ 84665 w 245036"/>
                  <a:gd name="connsiteY181" fmla="*/ 49556 h 79362"/>
                  <a:gd name="connsiteX182" fmla="*/ 86312 w 245036"/>
                  <a:gd name="connsiteY182" fmla="*/ 49739 h 79362"/>
                  <a:gd name="connsiteX183" fmla="*/ 88323 w 245036"/>
                  <a:gd name="connsiteY183" fmla="*/ 48276 h 79362"/>
                  <a:gd name="connsiteX184" fmla="*/ 108438 w 245036"/>
                  <a:gd name="connsiteY184" fmla="*/ 48642 h 79362"/>
                  <a:gd name="connsiteX185" fmla="*/ 108986 w 245036"/>
                  <a:gd name="connsiteY185" fmla="*/ 48093 h 79362"/>
                  <a:gd name="connsiteX186" fmla="*/ 108438 w 245036"/>
                  <a:gd name="connsiteY186" fmla="*/ 47544 h 79362"/>
                  <a:gd name="connsiteX187" fmla="*/ 108803 w 245036"/>
                  <a:gd name="connsiteY187" fmla="*/ 46996 h 79362"/>
                  <a:gd name="connsiteX188" fmla="*/ 112643 w 245036"/>
                  <a:gd name="connsiteY188" fmla="*/ 46630 h 79362"/>
                  <a:gd name="connsiteX189" fmla="*/ 112643 w 245036"/>
                  <a:gd name="connsiteY189" fmla="*/ 45167 h 79362"/>
                  <a:gd name="connsiteX190" fmla="*/ 113192 w 245036"/>
                  <a:gd name="connsiteY190" fmla="*/ 44619 h 79362"/>
                  <a:gd name="connsiteX191" fmla="*/ 108255 w 245036"/>
                  <a:gd name="connsiteY191" fmla="*/ 44070 h 79362"/>
                  <a:gd name="connsiteX192" fmla="*/ 111364 w 245036"/>
                  <a:gd name="connsiteY192" fmla="*/ 43339 h 79362"/>
                  <a:gd name="connsiteX193" fmla="*/ 111546 w 245036"/>
                  <a:gd name="connsiteY193" fmla="*/ 41327 h 79362"/>
                  <a:gd name="connsiteX194" fmla="*/ 109352 w 245036"/>
                  <a:gd name="connsiteY194" fmla="*/ 42424 h 79362"/>
                  <a:gd name="connsiteX195" fmla="*/ 104232 w 245036"/>
                  <a:gd name="connsiteY195" fmla="*/ 41876 h 79362"/>
                  <a:gd name="connsiteX196" fmla="*/ 102038 w 245036"/>
                  <a:gd name="connsiteY196" fmla="*/ 43156 h 79362"/>
                  <a:gd name="connsiteX197" fmla="*/ 82471 w 245036"/>
                  <a:gd name="connsiteY197" fmla="*/ 42790 h 79362"/>
                  <a:gd name="connsiteX198" fmla="*/ 81374 w 245036"/>
                  <a:gd name="connsiteY198" fmla="*/ 44070 h 79362"/>
                  <a:gd name="connsiteX199" fmla="*/ 72048 w 245036"/>
                  <a:gd name="connsiteY199" fmla="*/ 43887 h 79362"/>
                  <a:gd name="connsiteX200" fmla="*/ 71499 w 245036"/>
                  <a:gd name="connsiteY200" fmla="*/ 44619 h 79362"/>
                  <a:gd name="connsiteX201" fmla="*/ 65282 w 245036"/>
                  <a:gd name="connsiteY201" fmla="*/ 44619 h 79362"/>
                  <a:gd name="connsiteX202" fmla="*/ 63088 w 245036"/>
                  <a:gd name="connsiteY202" fmla="*/ 46082 h 79362"/>
                  <a:gd name="connsiteX203" fmla="*/ 55225 w 245036"/>
                  <a:gd name="connsiteY203" fmla="*/ 46082 h 79362"/>
                  <a:gd name="connsiteX204" fmla="*/ 55225 w 245036"/>
                  <a:gd name="connsiteY204" fmla="*/ 46813 h 79362"/>
                  <a:gd name="connsiteX205" fmla="*/ 50287 w 245036"/>
                  <a:gd name="connsiteY205" fmla="*/ 48276 h 79362"/>
                  <a:gd name="connsiteX206" fmla="*/ 48276 w 245036"/>
                  <a:gd name="connsiteY206" fmla="*/ 48093 h 79362"/>
                  <a:gd name="connsiteX207" fmla="*/ 48276 w 245036"/>
                  <a:gd name="connsiteY207" fmla="*/ 46996 h 79362"/>
                  <a:gd name="connsiteX208" fmla="*/ 46264 w 245036"/>
                  <a:gd name="connsiteY208" fmla="*/ 46630 h 79362"/>
                  <a:gd name="connsiteX209" fmla="*/ 32001 w 245036"/>
                  <a:gd name="connsiteY209" fmla="*/ 46813 h 79362"/>
                  <a:gd name="connsiteX210" fmla="*/ 28892 w 245036"/>
                  <a:gd name="connsiteY210" fmla="*/ 45899 h 79362"/>
                  <a:gd name="connsiteX211" fmla="*/ 30538 w 245036"/>
                  <a:gd name="connsiteY211" fmla="*/ 44436 h 79362"/>
                  <a:gd name="connsiteX212" fmla="*/ 28892 w 245036"/>
                  <a:gd name="connsiteY212" fmla="*/ 44070 h 79362"/>
                  <a:gd name="connsiteX213" fmla="*/ 28344 w 245036"/>
                  <a:gd name="connsiteY213" fmla="*/ 43339 h 79362"/>
                  <a:gd name="connsiteX214" fmla="*/ 28709 w 245036"/>
                  <a:gd name="connsiteY214" fmla="*/ 42607 h 79362"/>
                  <a:gd name="connsiteX215" fmla="*/ 25783 w 245036"/>
                  <a:gd name="connsiteY215" fmla="*/ 43522 h 79362"/>
                  <a:gd name="connsiteX216" fmla="*/ 25235 w 245036"/>
                  <a:gd name="connsiteY216" fmla="*/ 44802 h 79362"/>
                  <a:gd name="connsiteX217" fmla="*/ 22492 w 245036"/>
                  <a:gd name="connsiteY217" fmla="*/ 42607 h 79362"/>
                  <a:gd name="connsiteX218" fmla="*/ 22492 w 245036"/>
                  <a:gd name="connsiteY218" fmla="*/ 41327 h 79362"/>
                  <a:gd name="connsiteX219" fmla="*/ 19383 w 245036"/>
                  <a:gd name="connsiteY219" fmla="*/ 40047 h 79362"/>
                  <a:gd name="connsiteX220" fmla="*/ 19749 w 245036"/>
                  <a:gd name="connsiteY220" fmla="*/ 37853 h 79362"/>
                  <a:gd name="connsiteX221" fmla="*/ 16275 w 245036"/>
                  <a:gd name="connsiteY221" fmla="*/ 37670 h 79362"/>
                  <a:gd name="connsiteX222" fmla="*/ 15726 w 245036"/>
                  <a:gd name="connsiteY222" fmla="*/ 36573 h 79362"/>
                  <a:gd name="connsiteX223" fmla="*/ 21395 w 245036"/>
                  <a:gd name="connsiteY223" fmla="*/ 34378 h 79362"/>
                  <a:gd name="connsiteX224" fmla="*/ 25783 w 245036"/>
                  <a:gd name="connsiteY224" fmla="*/ 34013 h 79362"/>
                  <a:gd name="connsiteX225" fmla="*/ 26149 w 245036"/>
                  <a:gd name="connsiteY225" fmla="*/ 33464 h 79362"/>
                  <a:gd name="connsiteX226" fmla="*/ 23772 w 245036"/>
                  <a:gd name="connsiteY226" fmla="*/ 32367 h 79362"/>
                  <a:gd name="connsiteX227" fmla="*/ 24686 w 245036"/>
                  <a:gd name="connsiteY227" fmla="*/ 32001 h 79362"/>
                  <a:gd name="connsiteX228" fmla="*/ 29441 w 245036"/>
                  <a:gd name="connsiteY228" fmla="*/ 33281 h 79362"/>
                  <a:gd name="connsiteX229" fmla="*/ 30355 w 245036"/>
                  <a:gd name="connsiteY229" fmla="*/ 32367 h 79362"/>
                  <a:gd name="connsiteX230" fmla="*/ 29806 w 245036"/>
                  <a:gd name="connsiteY230" fmla="*/ 31270 h 79362"/>
                  <a:gd name="connsiteX231" fmla="*/ 34012 w 245036"/>
                  <a:gd name="connsiteY231" fmla="*/ 28344 h 79362"/>
                  <a:gd name="connsiteX232" fmla="*/ 27978 w 245036"/>
                  <a:gd name="connsiteY232" fmla="*/ 29441 h 79362"/>
                  <a:gd name="connsiteX233" fmla="*/ 24504 w 245036"/>
                  <a:gd name="connsiteY233" fmla="*/ 29258 h 79362"/>
                  <a:gd name="connsiteX234" fmla="*/ 22492 w 245036"/>
                  <a:gd name="connsiteY234" fmla="*/ 28161 h 79362"/>
                  <a:gd name="connsiteX235" fmla="*/ 20481 w 245036"/>
                  <a:gd name="connsiteY235" fmla="*/ 29258 h 79362"/>
                  <a:gd name="connsiteX236" fmla="*/ 16823 w 245036"/>
                  <a:gd name="connsiteY236" fmla="*/ 28710 h 79362"/>
                  <a:gd name="connsiteX237" fmla="*/ 15726 w 245036"/>
                  <a:gd name="connsiteY237" fmla="*/ 27430 h 79362"/>
                  <a:gd name="connsiteX238" fmla="*/ 14080 w 245036"/>
                  <a:gd name="connsiteY238" fmla="*/ 27430 h 79362"/>
                  <a:gd name="connsiteX239" fmla="*/ 13166 w 245036"/>
                  <a:gd name="connsiteY239" fmla="*/ 26332 h 79362"/>
                  <a:gd name="connsiteX240" fmla="*/ 15177 w 245036"/>
                  <a:gd name="connsiteY240" fmla="*/ 25784 h 79362"/>
                  <a:gd name="connsiteX241" fmla="*/ 15177 w 245036"/>
                  <a:gd name="connsiteY241" fmla="*/ 24869 h 79362"/>
                  <a:gd name="connsiteX242" fmla="*/ 13166 w 245036"/>
                  <a:gd name="connsiteY242" fmla="*/ 24321 h 79362"/>
                  <a:gd name="connsiteX243" fmla="*/ 12068 w 245036"/>
                  <a:gd name="connsiteY243" fmla="*/ 22492 h 79362"/>
                  <a:gd name="connsiteX244" fmla="*/ 5669 w 245036"/>
                  <a:gd name="connsiteY244" fmla="*/ 21944 h 79362"/>
                  <a:gd name="connsiteX245" fmla="*/ 0 w 245036"/>
                  <a:gd name="connsiteY245" fmla="*/ 22858 h 79362"/>
                  <a:gd name="connsiteX246" fmla="*/ 0 w 245036"/>
                  <a:gd name="connsiteY246" fmla="*/ 21944 h 79362"/>
                  <a:gd name="connsiteX247" fmla="*/ 2011 w 245036"/>
                  <a:gd name="connsiteY247" fmla="*/ 20846 h 79362"/>
                  <a:gd name="connsiteX248" fmla="*/ 7314 w 245036"/>
                  <a:gd name="connsiteY248" fmla="*/ 19018 h 79362"/>
                  <a:gd name="connsiteX249" fmla="*/ 14080 w 245036"/>
                  <a:gd name="connsiteY249" fmla="*/ 19566 h 79362"/>
                  <a:gd name="connsiteX250" fmla="*/ 14629 w 245036"/>
                  <a:gd name="connsiteY250" fmla="*/ 20846 h 79362"/>
                  <a:gd name="connsiteX251" fmla="*/ 23772 w 245036"/>
                  <a:gd name="connsiteY251" fmla="*/ 20298 h 79362"/>
                  <a:gd name="connsiteX252" fmla="*/ 25783 w 245036"/>
                  <a:gd name="connsiteY252" fmla="*/ 21761 h 79362"/>
                  <a:gd name="connsiteX253" fmla="*/ 28344 w 245036"/>
                  <a:gd name="connsiteY253" fmla="*/ 21944 h 79362"/>
                  <a:gd name="connsiteX254" fmla="*/ 29989 w 245036"/>
                  <a:gd name="connsiteY254" fmla="*/ 19384 h 79362"/>
                  <a:gd name="connsiteX255" fmla="*/ 34744 w 245036"/>
                  <a:gd name="connsiteY255" fmla="*/ 20664 h 79362"/>
                  <a:gd name="connsiteX256" fmla="*/ 34744 w 245036"/>
                  <a:gd name="connsiteY256" fmla="*/ 23041 h 79362"/>
                  <a:gd name="connsiteX257" fmla="*/ 39316 w 245036"/>
                  <a:gd name="connsiteY257" fmla="*/ 23955 h 79362"/>
                  <a:gd name="connsiteX258" fmla="*/ 39498 w 245036"/>
                  <a:gd name="connsiteY258" fmla="*/ 25235 h 79362"/>
                  <a:gd name="connsiteX259" fmla="*/ 41144 w 245036"/>
                  <a:gd name="connsiteY259" fmla="*/ 26332 h 79362"/>
                  <a:gd name="connsiteX260" fmla="*/ 41144 w 245036"/>
                  <a:gd name="connsiteY260" fmla="*/ 27247 h 79362"/>
                  <a:gd name="connsiteX261" fmla="*/ 44070 w 245036"/>
                  <a:gd name="connsiteY261" fmla="*/ 29258 h 79362"/>
                  <a:gd name="connsiteX262" fmla="*/ 46264 w 245036"/>
                  <a:gd name="connsiteY262" fmla="*/ 30172 h 79362"/>
                  <a:gd name="connsiteX263" fmla="*/ 47910 w 245036"/>
                  <a:gd name="connsiteY263" fmla="*/ 29441 h 79362"/>
                  <a:gd name="connsiteX264" fmla="*/ 47362 w 245036"/>
                  <a:gd name="connsiteY264" fmla="*/ 26149 h 79362"/>
                  <a:gd name="connsiteX265" fmla="*/ 46264 w 245036"/>
                  <a:gd name="connsiteY265" fmla="*/ 25052 h 79362"/>
                  <a:gd name="connsiteX266" fmla="*/ 48459 w 245036"/>
                  <a:gd name="connsiteY266" fmla="*/ 25967 h 79362"/>
                  <a:gd name="connsiteX267" fmla="*/ 49921 w 245036"/>
                  <a:gd name="connsiteY267" fmla="*/ 25235 h 79362"/>
                  <a:gd name="connsiteX268" fmla="*/ 46813 w 245036"/>
                  <a:gd name="connsiteY268" fmla="*/ 22492 h 79362"/>
                  <a:gd name="connsiteX269" fmla="*/ 51385 w 245036"/>
                  <a:gd name="connsiteY269" fmla="*/ 23407 h 79362"/>
                  <a:gd name="connsiteX270" fmla="*/ 52482 w 245036"/>
                  <a:gd name="connsiteY270" fmla="*/ 22309 h 79362"/>
                  <a:gd name="connsiteX271" fmla="*/ 44253 w 245036"/>
                  <a:gd name="connsiteY271" fmla="*/ 19749 h 79362"/>
                  <a:gd name="connsiteX272" fmla="*/ 41510 w 245036"/>
                  <a:gd name="connsiteY272" fmla="*/ 20115 h 79362"/>
                  <a:gd name="connsiteX273" fmla="*/ 38218 w 245036"/>
                  <a:gd name="connsiteY273" fmla="*/ 17006 h 79362"/>
                  <a:gd name="connsiteX274" fmla="*/ 38218 w 245036"/>
                  <a:gd name="connsiteY274" fmla="*/ 16092 h 79362"/>
                  <a:gd name="connsiteX275" fmla="*/ 39498 w 245036"/>
                  <a:gd name="connsiteY275" fmla="*/ 15361 h 79362"/>
                  <a:gd name="connsiteX276" fmla="*/ 38949 w 245036"/>
                  <a:gd name="connsiteY276" fmla="*/ 9692 h 79362"/>
                  <a:gd name="connsiteX277" fmla="*/ 45716 w 245036"/>
                  <a:gd name="connsiteY277" fmla="*/ 14080 h 79362"/>
                  <a:gd name="connsiteX278" fmla="*/ 47727 w 245036"/>
                  <a:gd name="connsiteY278" fmla="*/ 17189 h 79362"/>
                  <a:gd name="connsiteX279" fmla="*/ 53761 w 245036"/>
                  <a:gd name="connsiteY279" fmla="*/ 18103 h 79362"/>
                  <a:gd name="connsiteX280" fmla="*/ 56870 w 245036"/>
                  <a:gd name="connsiteY280" fmla="*/ 20481 h 79362"/>
                  <a:gd name="connsiteX281" fmla="*/ 57967 w 245036"/>
                  <a:gd name="connsiteY281" fmla="*/ 19932 h 79362"/>
                  <a:gd name="connsiteX282" fmla="*/ 58882 w 245036"/>
                  <a:gd name="connsiteY282" fmla="*/ 17738 h 79362"/>
                  <a:gd name="connsiteX283" fmla="*/ 56322 w 245036"/>
                  <a:gd name="connsiteY283" fmla="*/ 17006 h 79362"/>
                  <a:gd name="connsiteX284" fmla="*/ 55773 w 245036"/>
                  <a:gd name="connsiteY284" fmla="*/ 15361 h 79362"/>
                  <a:gd name="connsiteX285" fmla="*/ 57419 w 245036"/>
                  <a:gd name="connsiteY285" fmla="*/ 15178 h 79362"/>
                  <a:gd name="connsiteX286" fmla="*/ 57967 w 245036"/>
                  <a:gd name="connsiteY286" fmla="*/ 12618 h 79362"/>
                  <a:gd name="connsiteX287" fmla="*/ 56687 w 245036"/>
                  <a:gd name="connsiteY287" fmla="*/ 11155 h 79362"/>
                  <a:gd name="connsiteX288" fmla="*/ 58516 w 245036"/>
                  <a:gd name="connsiteY288" fmla="*/ 11155 h 79362"/>
                  <a:gd name="connsiteX289" fmla="*/ 55773 w 245036"/>
                  <a:gd name="connsiteY289" fmla="*/ 10240 h 79362"/>
                  <a:gd name="connsiteX290" fmla="*/ 58516 w 245036"/>
                  <a:gd name="connsiteY290" fmla="*/ 8960 h 79362"/>
                  <a:gd name="connsiteX291" fmla="*/ 59431 w 245036"/>
                  <a:gd name="connsiteY291" fmla="*/ 8412 h 79362"/>
                  <a:gd name="connsiteX292" fmla="*/ 59248 w 245036"/>
                  <a:gd name="connsiteY292" fmla="*/ 7863 h 79362"/>
                  <a:gd name="connsiteX293" fmla="*/ 55590 w 245036"/>
                  <a:gd name="connsiteY293" fmla="*/ 8412 h 79362"/>
                  <a:gd name="connsiteX294" fmla="*/ 55225 w 245036"/>
                  <a:gd name="connsiteY294" fmla="*/ 6766 h 79362"/>
                  <a:gd name="connsiteX295" fmla="*/ 54493 w 245036"/>
                  <a:gd name="connsiteY295" fmla="*/ 6583 h 79362"/>
                  <a:gd name="connsiteX296" fmla="*/ 52664 w 245036"/>
                  <a:gd name="connsiteY296" fmla="*/ 8777 h 79362"/>
                  <a:gd name="connsiteX297" fmla="*/ 51933 w 245036"/>
                  <a:gd name="connsiteY297" fmla="*/ 8777 h 79362"/>
                  <a:gd name="connsiteX298" fmla="*/ 48276 w 245036"/>
                  <a:gd name="connsiteY298" fmla="*/ 6400 h 79362"/>
                  <a:gd name="connsiteX299" fmla="*/ 48276 w 245036"/>
                  <a:gd name="connsiteY299" fmla="*/ 5486 h 79362"/>
                  <a:gd name="connsiteX300" fmla="*/ 50287 w 245036"/>
                  <a:gd name="connsiteY300" fmla="*/ 2926 h 79362"/>
                  <a:gd name="connsiteX301" fmla="*/ 51385 w 245036"/>
                  <a:gd name="connsiteY301" fmla="*/ 2377 h 79362"/>
                  <a:gd name="connsiteX302" fmla="*/ 54127 w 245036"/>
                  <a:gd name="connsiteY302" fmla="*/ 4572 h 79362"/>
                  <a:gd name="connsiteX303" fmla="*/ 54127 w 245036"/>
                  <a:gd name="connsiteY303" fmla="*/ 914 h 79362"/>
                  <a:gd name="connsiteX304" fmla="*/ 55042 w 245036"/>
                  <a:gd name="connsiteY304" fmla="*/ 0 h 79362"/>
                  <a:gd name="connsiteX305" fmla="*/ 56139 w 245036"/>
                  <a:gd name="connsiteY305" fmla="*/ 183 h 79362"/>
                  <a:gd name="connsiteX306" fmla="*/ 57419 w 245036"/>
                  <a:gd name="connsiteY306" fmla="*/ 3109 h 79362"/>
                  <a:gd name="connsiteX307" fmla="*/ 61442 w 245036"/>
                  <a:gd name="connsiteY307" fmla="*/ 3109 h 79362"/>
                  <a:gd name="connsiteX308" fmla="*/ 62173 w 245036"/>
                  <a:gd name="connsiteY308" fmla="*/ 3840 h 79362"/>
                  <a:gd name="connsiteX309" fmla="*/ 61076 w 245036"/>
                  <a:gd name="connsiteY309" fmla="*/ 5852 h 79362"/>
                  <a:gd name="connsiteX310" fmla="*/ 61442 w 245036"/>
                  <a:gd name="connsiteY310" fmla="*/ 6766 h 79362"/>
                  <a:gd name="connsiteX311" fmla="*/ 63271 w 245036"/>
                  <a:gd name="connsiteY311" fmla="*/ 7497 h 79362"/>
                  <a:gd name="connsiteX312" fmla="*/ 68208 w 245036"/>
                  <a:gd name="connsiteY312" fmla="*/ 5852 h 79362"/>
                  <a:gd name="connsiteX313" fmla="*/ 70402 w 245036"/>
                  <a:gd name="connsiteY313" fmla="*/ 6217 h 79362"/>
                  <a:gd name="connsiteX314" fmla="*/ 70585 w 245036"/>
                  <a:gd name="connsiteY314" fmla="*/ 8412 h 79362"/>
                  <a:gd name="connsiteX315" fmla="*/ 73694 w 245036"/>
                  <a:gd name="connsiteY315" fmla="*/ 10057 h 79362"/>
                  <a:gd name="connsiteX316" fmla="*/ 74059 w 245036"/>
                  <a:gd name="connsiteY316" fmla="*/ 10972 h 79362"/>
                  <a:gd name="connsiteX317" fmla="*/ 73511 w 245036"/>
                  <a:gd name="connsiteY317" fmla="*/ 11338 h 79362"/>
                  <a:gd name="connsiteX318" fmla="*/ 74243 w 245036"/>
                  <a:gd name="connsiteY318" fmla="*/ 13898 h 79362"/>
                  <a:gd name="connsiteX319" fmla="*/ 76802 w 245036"/>
                  <a:gd name="connsiteY319" fmla="*/ 14629 h 79362"/>
                  <a:gd name="connsiteX320" fmla="*/ 81374 w 245036"/>
                  <a:gd name="connsiteY320" fmla="*/ 13349 h 79362"/>
                  <a:gd name="connsiteX321" fmla="*/ 81374 w 245036"/>
                  <a:gd name="connsiteY321" fmla="*/ 16092 h 79362"/>
                  <a:gd name="connsiteX322" fmla="*/ 82471 w 245036"/>
                  <a:gd name="connsiteY322" fmla="*/ 16823 h 79362"/>
                  <a:gd name="connsiteX323" fmla="*/ 82471 w 245036"/>
                  <a:gd name="connsiteY323" fmla="*/ 18103 h 79362"/>
                  <a:gd name="connsiteX324" fmla="*/ 84117 w 245036"/>
                  <a:gd name="connsiteY324" fmla="*/ 18652 h 79362"/>
                  <a:gd name="connsiteX325" fmla="*/ 90883 w 245036"/>
                  <a:gd name="connsiteY325" fmla="*/ 18835 h 79362"/>
                  <a:gd name="connsiteX326" fmla="*/ 95272 w 245036"/>
                  <a:gd name="connsiteY326" fmla="*/ 16823 h 79362"/>
                  <a:gd name="connsiteX327" fmla="*/ 97466 w 245036"/>
                  <a:gd name="connsiteY327" fmla="*/ 17921 h 79362"/>
                  <a:gd name="connsiteX328" fmla="*/ 100575 w 245036"/>
                  <a:gd name="connsiteY328" fmla="*/ 16275 h 79362"/>
                  <a:gd name="connsiteX329" fmla="*/ 104232 w 245036"/>
                  <a:gd name="connsiteY329" fmla="*/ 18103 h 79362"/>
                  <a:gd name="connsiteX330" fmla="*/ 106975 w 245036"/>
                  <a:gd name="connsiteY330" fmla="*/ 18103 h 79362"/>
                  <a:gd name="connsiteX331" fmla="*/ 107341 w 245036"/>
                  <a:gd name="connsiteY331" fmla="*/ 15361 h 79362"/>
                  <a:gd name="connsiteX332" fmla="*/ 109901 w 245036"/>
                  <a:gd name="connsiteY332" fmla="*/ 14812 h 79362"/>
                  <a:gd name="connsiteX333" fmla="*/ 110998 w 245036"/>
                  <a:gd name="connsiteY333" fmla="*/ 15726 h 79362"/>
                  <a:gd name="connsiteX334" fmla="*/ 110815 w 245036"/>
                  <a:gd name="connsiteY334" fmla="*/ 17372 h 79362"/>
                  <a:gd name="connsiteX335" fmla="*/ 111364 w 245036"/>
                  <a:gd name="connsiteY335" fmla="*/ 18835 h 79362"/>
                  <a:gd name="connsiteX336" fmla="*/ 101672 w 245036"/>
                  <a:gd name="connsiteY336" fmla="*/ 24687 h 79362"/>
                  <a:gd name="connsiteX337" fmla="*/ 109352 w 245036"/>
                  <a:gd name="connsiteY337" fmla="*/ 22675 h 79362"/>
                  <a:gd name="connsiteX338" fmla="*/ 113558 w 245036"/>
                  <a:gd name="connsiteY338" fmla="*/ 25784 h 79362"/>
                  <a:gd name="connsiteX339" fmla="*/ 114472 w 245036"/>
                  <a:gd name="connsiteY339" fmla="*/ 27795 h 79362"/>
                  <a:gd name="connsiteX340" fmla="*/ 117947 w 245036"/>
                  <a:gd name="connsiteY340" fmla="*/ 31087 h 79362"/>
                  <a:gd name="connsiteX341" fmla="*/ 120872 w 245036"/>
                  <a:gd name="connsiteY341" fmla="*/ 32001 h 79362"/>
                  <a:gd name="connsiteX342" fmla="*/ 122153 w 245036"/>
                  <a:gd name="connsiteY342" fmla="*/ 30538 h 79362"/>
                  <a:gd name="connsiteX343" fmla="*/ 124530 w 245036"/>
                  <a:gd name="connsiteY343" fmla="*/ 30721 h 79362"/>
                  <a:gd name="connsiteX344" fmla="*/ 124712 w 245036"/>
                  <a:gd name="connsiteY344" fmla="*/ 29441 h 79362"/>
                  <a:gd name="connsiteX345" fmla="*/ 121604 w 245036"/>
                  <a:gd name="connsiteY345" fmla="*/ 28161 h 79362"/>
                  <a:gd name="connsiteX346" fmla="*/ 123615 w 245036"/>
                  <a:gd name="connsiteY346" fmla="*/ 27795 h 79362"/>
                  <a:gd name="connsiteX347" fmla="*/ 124164 w 245036"/>
                  <a:gd name="connsiteY347" fmla="*/ 26881 h 79362"/>
                  <a:gd name="connsiteX348" fmla="*/ 123067 w 245036"/>
                  <a:gd name="connsiteY348" fmla="*/ 25784 h 79362"/>
                  <a:gd name="connsiteX349" fmla="*/ 122153 w 245036"/>
                  <a:gd name="connsiteY349" fmla="*/ 23041 h 79362"/>
                  <a:gd name="connsiteX350" fmla="*/ 123067 w 245036"/>
                  <a:gd name="connsiteY350" fmla="*/ 18835 h 79362"/>
                  <a:gd name="connsiteX351" fmla="*/ 124712 w 245036"/>
                  <a:gd name="connsiteY351" fmla="*/ 13898 h 79362"/>
                  <a:gd name="connsiteX352" fmla="*/ 124712 w 245036"/>
                  <a:gd name="connsiteY352" fmla="*/ 12252 h 79362"/>
                  <a:gd name="connsiteX353" fmla="*/ 121604 w 245036"/>
                  <a:gd name="connsiteY353" fmla="*/ 11520 h 79362"/>
                  <a:gd name="connsiteX354" fmla="*/ 121604 w 245036"/>
                  <a:gd name="connsiteY354" fmla="*/ 10240 h 79362"/>
                  <a:gd name="connsiteX355" fmla="*/ 123067 w 245036"/>
                  <a:gd name="connsiteY355" fmla="*/ 8046 h 79362"/>
                  <a:gd name="connsiteX356" fmla="*/ 123067 w 245036"/>
                  <a:gd name="connsiteY356" fmla="*/ 6766 h 79362"/>
                  <a:gd name="connsiteX357" fmla="*/ 126907 w 245036"/>
                  <a:gd name="connsiteY357" fmla="*/ 6583 h 79362"/>
                  <a:gd name="connsiteX358" fmla="*/ 127273 w 245036"/>
                  <a:gd name="connsiteY358" fmla="*/ 8777 h 79362"/>
                  <a:gd name="connsiteX359" fmla="*/ 129467 w 245036"/>
                  <a:gd name="connsiteY359" fmla="*/ 11338 h 79362"/>
                  <a:gd name="connsiteX360" fmla="*/ 133490 w 245036"/>
                  <a:gd name="connsiteY360" fmla="*/ 10606 h 79362"/>
                  <a:gd name="connsiteX361" fmla="*/ 133490 w 245036"/>
                  <a:gd name="connsiteY361" fmla="*/ 6949 h 79362"/>
                  <a:gd name="connsiteX362" fmla="*/ 134222 w 245036"/>
                  <a:gd name="connsiteY362" fmla="*/ 5669 h 79362"/>
                  <a:gd name="connsiteX363" fmla="*/ 132576 w 245036"/>
                  <a:gd name="connsiteY363" fmla="*/ 549 h 79362"/>
                  <a:gd name="connsiteX364" fmla="*/ 133125 w 245036"/>
                  <a:gd name="connsiteY364" fmla="*/ 183 h 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Lst>
                <a:rect l="l" t="t" r="r" b="b"/>
                <a:pathLst>
                  <a:path w="245036" h="79362">
                    <a:moveTo>
                      <a:pt x="133125" y="183"/>
                    </a:moveTo>
                    <a:lnTo>
                      <a:pt x="134587" y="2011"/>
                    </a:lnTo>
                    <a:lnTo>
                      <a:pt x="136416" y="2926"/>
                    </a:lnTo>
                    <a:lnTo>
                      <a:pt x="143547" y="3109"/>
                    </a:lnTo>
                    <a:lnTo>
                      <a:pt x="144645" y="4572"/>
                    </a:lnTo>
                    <a:lnTo>
                      <a:pt x="143547" y="7315"/>
                    </a:lnTo>
                    <a:lnTo>
                      <a:pt x="140805" y="8046"/>
                    </a:lnTo>
                    <a:lnTo>
                      <a:pt x="145011" y="11338"/>
                    </a:lnTo>
                    <a:lnTo>
                      <a:pt x="142999" y="15361"/>
                    </a:lnTo>
                    <a:lnTo>
                      <a:pt x="139890" y="16641"/>
                    </a:lnTo>
                    <a:lnTo>
                      <a:pt x="139707" y="18469"/>
                    </a:lnTo>
                    <a:lnTo>
                      <a:pt x="136782" y="22126"/>
                    </a:lnTo>
                    <a:lnTo>
                      <a:pt x="139342" y="24321"/>
                    </a:lnTo>
                    <a:lnTo>
                      <a:pt x="141536" y="24138"/>
                    </a:lnTo>
                    <a:lnTo>
                      <a:pt x="142633" y="23224"/>
                    </a:lnTo>
                    <a:lnTo>
                      <a:pt x="142633" y="21944"/>
                    </a:lnTo>
                    <a:lnTo>
                      <a:pt x="145011" y="21944"/>
                    </a:lnTo>
                    <a:lnTo>
                      <a:pt x="145559" y="20481"/>
                    </a:lnTo>
                    <a:lnTo>
                      <a:pt x="146108" y="20664"/>
                    </a:lnTo>
                    <a:lnTo>
                      <a:pt x="146291" y="22492"/>
                    </a:lnTo>
                    <a:lnTo>
                      <a:pt x="147936" y="22492"/>
                    </a:lnTo>
                    <a:lnTo>
                      <a:pt x="148485" y="19932"/>
                    </a:lnTo>
                    <a:lnTo>
                      <a:pt x="149948" y="20664"/>
                    </a:lnTo>
                    <a:lnTo>
                      <a:pt x="151045" y="22492"/>
                    </a:lnTo>
                    <a:lnTo>
                      <a:pt x="150862" y="23589"/>
                    </a:lnTo>
                    <a:lnTo>
                      <a:pt x="151593" y="24138"/>
                    </a:lnTo>
                    <a:lnTo>
                      <a:pt x="153057" y="24321"/>
                    </a:lnTo>
                    <a:lnTo>
                      <a:pt x="154154" y="23407"/>
                    </a:lnTo>
                    <a:lnTo>
                      <a:pt x="153605" y="22492"/>
                    </a:lnTo>
                    <a:lnTo>
                      <a:pt x="156714" y="22492"/>
                    </a:lnTo>
                    <a:lnTo>
                      <a:pt x="157262" y="21761"/>
                    </a:lnTo>
                    <a:lnTo>
                      <a:pt x="155616" y="20298"/>
                    </a:lnTo>
                    <a:lnTo>
                      <a:pt x="159457" y="19566"/>
                    </a:lnTo>
                    <a:lnTo>
                      <a:pt x="157262" y="17738"/>
                    </a:lnTo>
                    <a:lnTo>
                      <a:pt x="157262" y="16641"/>
                    </a:lnTo>
                    <a:lnTo>
                      <a:pt x="160554" y="16641"/>
                    </a:lnTo>
                    <a:lnTo>
                      <a:pt x="157445" y="15361"/>
                    </a:lnTo>
                    <a:lnTo>
                      <a:pt x="157445" y="14629"/>
                    </a:lnTo>
                    <a:lnTo>
                      <a:pt x="164760" y="16092"/>
                    </a:lnTo>
                    <a:lnTo>
                      <a:pt x="165126" y="14812"/>
                    </a:lnTo>
                    <a:lnTo>
                      <a:pt x="163662" y="13898"/>
                    </a:lnTo>
                    <a:lnTo>
                      <a:pt x="169514" y="16092"/>
                    </a:lnTo>
                    <a:lnTo>
                      <a:pt x="169514" y="15178"/>
                    </a:lnTo>
                    <a:lnTo>
                      <a:pt x="167502" y="13349"/>
                    </a:lnTo>
                    <a:lnTo>
                      <a:pt x="175000" y="16275"/>
                    </a:lnTo>
                    <a:lnTo>
                      <a:pt x="178840" y="15909"/>
                    </a:lnTo>
                    <a:lnTo>
                      <a:pt x="179389" y="14812"/>
                    </a:lnTo>
                    <a:lnTo>
                      <a:pt x="182680" y="14812"/>
                    </a:lnTo>
                    <a:lnTo>
                      <a:pt x="185058" y="10789"/>
                    </a:lnTo>
                    <a:lnTo>
                      <a:pt x="186703" y="10606"/>
                    </a:lnTo>
                    <a:lnTo>
                      <a:pt x="186886" y="12618"/>
                    </a:lnTo>
                    <a:lnTo>
                      <a:pt x="186155" y="14080"/>
                    </a:lnTo>
                    <a:lnTo>
                      <a:pt x="186155" y="17189"/>
                    </a:lnTo>
                    <a:lnTo>
                      <a:pt x="179938" y="19018"/>
                    </a:lnTo>
                    <a:lnTo>
                      <a:pt x="179938" y="20664"/>
                    </a:lnTo>
                    <a:lnTo>
                      <a:pt x="176463" y="23589"/>
                    </a:lnTo>
                    <a:lnTo>
                      <a:pt x="181949" y="21212"/>
                    </a:lnTo>
                    <a:lnTo>
                      <a:pt x="184509" y="18652"/>
                    </a:lnTo>
                    <a:lnTo>
                      <a:pt x="189995" y="19018"/>
                    </a:lnTo>
                    <a:lnTo>
                      <a:pt x="191458" y="18652"/>
                    </a:lnTo>
                    <a:lnTo>
                      <a:pt x="192555" y="17006"/>
                    </a:lnTo>
                    <a:lnTo>
                      <a:pt x="198773" y="16092"/>
                    </a:lnTo>
                    <a:lnTo>
                      <a:pt x="199504" y="16458"/>
                    </a:lnTo>
                    <a:lnTo>
                      <a:pt x="197309" y="16641"/>
                    </a:lnTo>
                    <a:lnTo>
                      <a:pt x="195298" y="18103"/>
                    </a:lnTo>
                    <a:lnTo>
                      <a:pt x="197492" y="18469"/>
                    </a:lnTo>
                    <a:lnTo>
                      <a:pt x="198773" y="20298"/>
                    </a:lnTo>
                    <a:lnTo>
                      <a:pt x="200418" y="20298"/>
                    </a:lnTo>
                    <a:lnTo>
                      <a:pt x="201150" y="18103"/>
                    </a:lnTo>
                    <a:lnTo>
                      <a:pt x="202612" y="18469"/>
                    </a:lnTo>
                    <a:lnTo>
                      <a:pt x="204075" y="20664"/>
                    </a:lnTo>
                    <a:lnTo>
                      <a:pt x="207367" y="18835"/>
                    </a:lnTo>
                    <a:lnTo>
                      <a:pt x="209927" y="19749"/>
                    </a:lnTo>
                    <a:lnTo>
                      <a:pt x="210475" y="20115"/>
                    </a:lnTo>
                    <a:lnTo>
                      <a:pt x="209744" y="22126"/>
                    </a:lnTo>
                    <a:lnTo>
                      <a:pt x="214498" y="20846"/>
                    </a:lnTo>
                    <a:lnTo>
                      <a:pt x="228762" y="21395"/>
                    </a:lnTo>
                    <a:lnTo>
                      <a:pt x="236442" y="23041"/>
                    </a:lnTo>
                    <a:lnTo>
                      <a:pt x="235894" y="24687"/>
                    </a:lnTo>
                    <a:lnTo>
                      <a:pt x="239368" y="25784"/>
                    </a:lnTo>
                    <a:lnTo>
                      <a:pt x="239368" y="27064"/>
                    </a:lnTo>
                    <a:lnTo>
                      <a:pt x="243757" y="27064"/>
                    </a:lnTo>
                    <a:lnTo>
                      <a:pt x="243025" y="30721"/>
                    </a:lnTo>
                    <a:lnTo>
                      <a:pt x="243574" y="32001"/>
                    </a:lnTo>
                    <a:lnTo>
                      <a:pt x="241196" y="33830"/>
                    </a:lnTo>
                    <a:lnTo>
                      <a:pt x="241562" y="34744"/>
                    </a:lnTo>
                    <a:lnTo>
                      <a:pt x="241014" y="35293"/>
                    </a:lnTo>
                    <a:lnTo>
                      <a:pt x="245037" y="36756"/>
                    </a:lnTo>
                    <a:lnTo>
                      <a:pt x="244671" y="38401"/>
                    </a:lnTo>
                    <a:lnTo>
                      <a:pt x="242660" y="40596"/>
                    </a:lnTo>
                    <a:lnTo>
                      <a:pt x="234614" y="41327"/>
                    </a:lnTo>
                    <a:lnTo>
                      <a:pt x="234065" y="42424"/>
                    </a:lnTo>
                    <a:lnTo>
                      <a:pt x="229859" y="44619"/>
                    </a:lnTo>
                    <a:lnTo>
                      <a:pt x="229859" y="45533"/>
                    </a:lnTo>
                    <a:lnTo>
                      <a:pt x="230591" y="46082"/>
                    </a:lnTo>
                    <a:lnTo>
                      <a:pt x="227848" y="46264"/>
                    </a:lnTo>
                    <a:lnTo>
                      <a:pt x="226202" y="48642"/>
                    </a:lnTo>
                    <a:lnTo>
                      <a:pt x="223093" y="48276"/>
                    </a:lnTo>
                    <a:lnTo>
                      <a:pt x="220533" y="50836"/>
                    </a:lnTo>
                    <a:lnTo>
                      <a:pt x="216327" y="50287"/>
                    </a:lnTo>
                    <a:lnTo>
                      <a:pt x="215779" y="51202"/>
                    </a:lnTo>
                    <a:lnTo>
                      <a:pt x="210475" y="53213"/>
                    </a:lnTo>
                    <a:lnTo>
                      <a:pt x="210842" y="56322"/>
                    </a:lnTo>
                    <a:lnTo>
                      <a:pt x="213036" y="56688"/>
                    </a:lnTo>
                    <a:lnTo>
                      <a:pt x="213584" y="57968"/>
                    </a:lnTo>
                    <a:lnTo>
                      <a:pt x="212487" y="58151"/>
                    </a:lnTo>
                    <a:lnTo>
                      <a:pt x="212670" y="59248"/>
                    </a:lnTo>
                    <a:lnTo>
                      <a:pt x="211756" y="60711"/>
                    </a:lnTo>
                    <a:lnTo>
                      <a:pt x="208464" y="61076"/>
                    </a:lnTo>
                    <a:lnTo>
                      <a:pt x="209378" y="62905"/>
                    </a:lnTo>
                    <a:lnTo>
                      <a:pt x="207001" y="64185"/>
                    </a:lnTo>
                    <a:lnTo>
                      <a:pt x="207367" y="65465"/>
                    </a:lnTo>
                    <a:lnTo>
                      <a:pt x="202978" y="66562"/>
                    </a:lnTo>
                    <a:lnTo>
                      <a:pt x="196944" y="69122"/>
                    </a:lnTo>
                    <a:lnTo>
                      <a:pt x="193652" y="68574"/>
                    </a:lnTo>
                    <a:lnTo>
                      <a:pt x="191092" y="69854"/>
                    </a:lnTo>
                    <a:lnTo>
                      <a:pt x="189995" y="69305"/>
                    </a:lnTo>
                    <a:lnTo>
                      <a:pt x="189995" y="68574"/>
                    </a:lnTo>
                    <a:lnTo>
                      <a:pt x="185606" y="67477"/>
                    </a:lnTo>
                    <a:lnTo>
                      <a:pt x="179938" y="69854"/>
                    </a:lnTo>
                    <a:lnTo>
                      <a:pt x="171525" y="70951"/>
                    </a:lnTo>
                    <a:lnTo>
                      <a:pt x="170063" y="71682"/>
                    </a:lnTo>
                    <a:lnTo>
                      <a:pt x="169514" y="74608"/>
                    </a:lnTo>
                    <a:lnTo>
                      <a:pt x="167502" y="76803"/>
                    </a:lnTo>
                    <a:lnTo>
                      <a:pt x="161651" y="78448"/>
                    </a:lnTo>
                    <a:lnTo>
                      <a:pt x="148485" y="79180"/>
                    </a:lnTo>
                    <a:lnTo>
                      <a:pt x="148485" y="78266"/>
                    </a:lnTo>
                    <a:lnTo>
                      <a:pt x="146656" y="79363"/>
                    </a:lnTo>
                    <a:lnTo>
                      <a:pt x="145011" y="79180"/>
                    </a:lnTo>
                    <a:lnTo>
                      <a:pt x="144462" y="77900"/>
                    </a:lnTo>
                    <a:lnTo>
                      <a:pt x="136965" y="77351"/>
                    </a:lnTo>
                    <a:lnTo>
                      <a:pt x="136416" y="76620"/>
                    </a:lnTo>
                    <a:lnTo>
                      <a:pt x="137513" y="76071"/>
                    </a:lnTo>
                    <a:lnTo>
                      <a:pt x="133673" y="74608"/>
                    </a:lnTo>
                    <a:lnTo>
                      <a:pt x="134587" y="73145"/>
                    </a:lnTo>
                    <a:lnTo>
                      <a:pt x="133125" y="73877"/>
                    </a:lnTo>
                    <a:lnTo>
                      <a:pt x="129833" y="72048"/>
                    </a:lnTo>
                    <a:lnTo>
                      <a:pt x="128735" y="69122"/>
                    </a:lnTo>
                    <a:lnTo>
                      <a:pt x="130930" y="67111"/>
                    </a:lnTo>
                    <a:lnTo>
                      <a:pt x="131478" y="65465"/>
                    </a:lnTo>
                    <a:lnTo>
                      <a:pt x="130564" y="65099"/>
                    </a:lnTo>
                    <a:lnTo>
                      <a:pt x="129833" y="66197"/>
                    </a:lnTo>
                    <a:lnTo>
                      <a:pt x="127273" y="66928"/>
                    </a:lnTo>
                    <a:lnTo>
                      <a:pt x="116301" y="65099"/>
                    </a:lnTo>
                    <a:lnTo>
                      <a:pt x="109901" y="67659"/>
                    </a:lnTo>
                    <a:lnTo>
                      <a:pt x="102221" y="66014"/>
                    </a:lnTo>
                    <a:lnTo>
                      <a:pt x="101489" y="64551"/>
                    </a:lnTo>
                    <a:lnTo>
                      <a:pt x="100026" y="64551"/>
                    </a:lnTo>
                    <a:lnTo>
                      <a:pt x="99295" y="66928"/>
                    </a:lnTo>
                    <a:lnTo>
                      <a:pt x="96369" y="65282"/>
                    </a:lnTo>
                    <a:lnTo>
                      <a:pt x="90334" y="66562"/>
                    </a:lnTo>
                    <a:lnTo>
                      <a:pt x="90334" y="67477"/>
                    </a:lnTo>
                    <a:lnTo>
                      <a:pt x="89785" y="67659"/>
                    </a:lnTo>
                    <a:lnTo>
                      <a:pt x="85031" y="68208"/>
                    </a:lnTo>
                    <a:lnTo>
                      <a:pt x="81008" y="66562"/>
                    </a:lnTo>
                    <a:lnTo>
                      <a:pt x="81374" y="64551"/>
                    </a:lnTo>
                    <a:lnTo>
                      <a:pt x="79911" y="62722"/>
                    </a:lnTo>
                    <a:lnTo>
                      <a:pt x="68391" y="62356"/>
                    </a:lnTo>
                    <a:lnTo>
                      <a:pt x="64733" y="59796"/>
                    </a:lnTo>
                    <a:lnTo>
                      <a:pt x="60345" y="58882"/>
                    </a:lnTo>
                    <a:lnTo>
                      <a:pt x="58882" y="57236"/>
                    </a:lnTo>
                    <a:lnTo>
                      <a:pt x="55773" y="55773"/>
                    </a:lnTo>
                    <a:lnTo>
                      <a:pt x="54676" y="54493"/>
                    </a:lnTo>
                    <a:lnTo>
                      <a:pt x="55042" y="53945"/>
                    </a:lnTo>
                    <a:lnTo>
                      <a:pt x="60893" y="52299"/>
                    </a:lnTo>
                    <a:lnTo>
                      <a:pt x="67294" y="53213"/>
                    </a:lnTo>
                    <a:lnTo>
                      <a:pt x="67294" y="54310"/>
                    </a:lnTo>
                    <a:lnTo>
                      <a:pt x="69488" y="54493"/>
                    </a:lnTo>
                    <a:lnTo>
                      <a:pt x="70585" y="55773"/>
                    </a:lnTo>
                    <a:lnTo>
                      <a:pt x="82106" y="55225"/>
                    </a:lnTo>
                    <a:lnTo>
                      <a:pt x="86129" y="56871"/>
                    </a:lnTo>
                    <a:lnTo>
                      <a:pt x="90334" y="56139"/>
                    </a:lnTo>
                    <a:lnTo>
                      <a:pt x="88506" y="55225"/>
                    </a:lnTo>
                    <a:lnTo>
                      <a:pt x="88871" y="54310"/>
                    </a:lnTo>
                    <a:lnTo>
                      <a:pt x="88323" y="53579"/>
                    </a:lnTo>
                    <a:lnTo>
                      <a:pt x="83203" y="53945"/>
                    </a:lnTo>
                    <a:lnTo>
                      <a:pt x="83020" y="53030"/>
                    </a:lnTo>
                    <a:lnTo>
                      <a:pt x="76437" y="52116"/>
                    </a:lnTo>
                    <a:lnTo>
                      <a:pt x="78448" y="50836"/>
                    </a:lnTo>
                    <a:lnTo>
                      <a:pt x="76985" y="49739"/>
                    </a:lnTo>
                    <a:lnTo>
                      <a:pt x="84665" y="48276"/>
                    </a:lnTo>
                    <a:lnTo>
                      <a:pt x="84665" y="49556"/>
                    </a:lnTo>
                    <a:lnTo>
                      <a:pt x="86312" y="49739"/>
                    </a:lnTo>
                    <a:lnTo>
                      <a:pt x="88323" y="48276"/>
                    </a:lnTo>
                    <a:lnTo>
                      <a:pt x="108438" y="48642"/>
                    </a:lnTo>
                    <a:lnTo>
                      <a:pt x="108986" y="48093"/>
                    </a:lnTo>
                    <a:lnTo>
                      <a:pt x="108438" y="47544"/>
                    </a:lnTo>
                    <a:lnTo>
                      <a:pt x="108803" y="46996"/>
                    </a:lnTo>
                    <a:lnTo>
                      <a:pt x="112643" y="46630"/>
                    </a:lnTo>
                    <a:lnTo>
                      <a:pt x="112643" y="45167"/>
                    </a:lnTo>
                    <a:lnTo>
                      <a:pt x="113192" y="44619"/>
                    </a:lnTo>
                    <a:lnTo>
                      <a:pt x="108255" y="44070"/>
                    </a:lnTo>
                    <a:lnTo>
                      <a:pt x="111364" y="43339"/>
                    </a:lnTo>
                    <a:lnTo>
                      <a:pt x="111546" y="41327"/>
                    </a:lnTo>
                    <a:lnTo>
                      <a:pt x="109352" y="42424"/>
                    </a:lnTo>
                    <a:lnTo>
                      <a:pt x="104232" y="41876"/>
                    </a:lnTo>
                    <a:lnTo>
                      <a:pt x="102038" y="43156"/>
                    </a:lnTo>
                    <a:lnTo>
                      <a:pt x="82471" y="42790"/>
                    </a:lnTo>
                    <a:lnTo>
                      <a:pt x="81374" y="44070"/>
                    </a:lnTo>
                    <a:lnTo>
                      <a:pt x="72048" y="43887"/>
                    </a:lnTo>
                    <a:lnTo>
                      <a:pt x="71499" y="44619"/>
                    </a:lnTo>
                    <a:lnTo>
                      <a:pt x="65282" y="44619"/>
                    </a:lnTo>
                    <a:lnTo>
                      <a:pt x="63088" y="46082"/>
                    </a:lnTo>
                    <a:lnTo>
                      <a:pt x="55225" y="46082"/>
                    </a:lnTo>
                    <a:lnTo>
                      <a:pt x="55225" y="46813"/>
                    </a:lnTo>
                    <a:lnTo>
                      <a:pt x="50287" y="48276"/>
                    </a:lnTo>
                    <a:lnTo>
                      <a:pt x="48276" y="48093"/>
                    </a:lnTo>
                    <a:lnTo>
                      <a:pt x="48276" y="46996"/>
                    </a:lnTo>
                    <a:lnTo>
                      <a:pt x="46264" y="46630"/>
                    </a:lnTo>
                    <a:lnTo>
                      <a:pt x="32001" y="46813"/>
                    </a:lnTo>
                    <a:lnTo>
                      <a:pt x="28892" y="45899"/>
                    </a:lnTo>
                    <a:lnTo>
                      <a:pt x="30538" y="44436"/>
                    </a:lnTo>
                    <a:lnTo>
                      <a:pt x="28892" y="44070"/>
                    </a:lnTo>
                    <a:lnTo>
                      <a:pt x="28344" y="43339"/>
                    </a:lnTo>
                    <a:lnTo>
                      <a:pt x="28709" y="42607"/>
                    </a:lnTo>
                    <a:lnTo>
                      <a:pt x="25783" y="43522"/>
                    </a:lnTo>
                    <a:lnTo>
                      <a:pt x="25235" y="44802"/>
                    </a:lnTo>
                    <a:lnTo>
                      <a:pt x="22492" y="42607"/>
                    </a:lnTo>
                    <a:lnTo>
                      <a:pt x="22492" y="41327"/>
                    </a:lnTo>
                    <a:lnTo>
                      <a:pt x="19383" y="40047"/>
                    </a:lnTo>
                    <a:lnTo>
                      <a:pt x="19749" y="37853"/>
                    </a:lnTo>
                    <a:lnTo>
                      <a:pt x="16275" y="37670"/>
                    </a:lnTo>
                    <a:lnTo>
                      <a:pt x="15726" y="36573"/>
                    </a:lnTo>
                    <a:lnTo>
                      <a:pt x="21395" y="34378"/>
                    </a:lnTo>
                    <a:lnTo>
                      <a:pt x="25783" y="34013"/>
                    </a:lnTo>
                    <a:lnTo>
                      <a:pt x="26149" y="33464"/>
                    </a:lnTo>
                    <a:lnTo>
                      <a:pt x="23772" y="32367"/>
                    </a:lnTo>
                    <a:lnTo>
                      <a:pt x="24686" y="32001"/>
                    </a:lnTo>
                    <a:lnTo>
                      <a:pt x="29441" y="33281"/>
                    </a:lnTo>
                    <a:lnTo>
                      <a:pt x="30355" y="32367"/>
                    </a:lnTo>
                    <a:lnTo>
                      <a:pt x="29806" y="31270"/>
                    </a:lnTo>
                    <a:lnTo>
                      <a:pt x="34012" y="28344"/>
                    </a:lnTo>
                    <a:lnTo>
                      <a:pt x="27978" y="29441"/>
                    </a:lnTo>
                    <a:lnTo>
                      <a:pt x="24504" y="29258"/>
                    </a:lnTo>
                    <a:lnTo>
                      <a:pt x="22492" y="28161"/>
                    </a:lnTo>
                    <a:lnTo>
                      <a:pt x="20481" y="29258"/>
                    </a:lnTo>
                    <a:lnTo>
                      <a:pt x="16823" y="28710"/>
                    </a:lnTo>
                    <a:lnTo>
                      <a:pt x="15726" y="27430"/>
                    </a:lnTo>
                    <a:lnTo>
                      <a:pt x="14080" y="27430"/>
                    </a:lnTo>
                    <a:lnTo>
                      <a:pt x="13166" y="26332"/>
                    </a:lnTo>
                    <a:lnTo>
                      <a:pt x="15177" y="25784"/>
                    </a:lnTo>
                    <a:lnTo>
                      <a:pt x="15177" y="24869"/>
                    </a:lnTo>
                    <a:lnTo>
                      <a:pt x="13166" y="24321"/>
                    </a:lnTo>
                    <a:lnTo>
                      <a:pt x="12068" y="22492"/>
                    </a:lnTo>
                    <a:lnTo>
                      <a:pt x="5669" y="21944"/>
                    </a:lnTo>
                    <a:lnTo>
                      <a:pt x="0" y="22858"/>
                    </a:lnTo>
                    <a:lnTo>
                      <a:pt x="0" y="21944"/>
                    </a:lnTo>
                    <a:lnTo>
                      <a:pt x="2011" y="20846"/>
                    </a:lnTo>
                    <a:lnTo>
                      <a:pt x="7314" y="19018"/>
                    </a:lnTo>
                    <a:lnTo>
                      <a:pt x="14080" y="19566"/>
                    </a:lnTo>
                    <a:lnTo>
                      <a:pt x="14629" y="20846"/>
                    </a:lnTo>
                    <a:lnTo>
                      <a:pt x="23772" y="20298"/>
                    </a:lnTo>
                    <a:lnTo>
                      <a:pt x="25783" y="21761"/>
                    </a:lnTo>
                    <a:lnTo>
                      <a:pt x="28344" y="21944"/>
                    </a:lnTo>
                    <a:lnTo>
                      <a:pt x="29989" y="19384"/>
                    </a:lnTo>
                    <a:lnTo>
                      <a:pt x="34744" y="20664"/>
                    </a:lnTo>
                    <a:lnTo>
                      <a:pt x="34744" y="23041"/>
                    </a:lnTo>
                    <a:lnTo>
                      <a:pt x="39316" y="23955"/>
                    </a:lnTo>
                    <a:lnTo>
                      <a:pt x="39498" y="25235"/>
                    </a:lnTo>
                    <a:lnTo>
                      <a:pt x="41144" y="26332"/>
                    </a:lnTo>
                    <a:lnTo>
                      <a:pt x="41144" y="27247"/>
                    </a:lnTo>
                    <a:lnTo>
                      <a:pt x="44070" y="29258"/>
                    </a:lnTo>
                    <a:lnTo>
                      <a:pt x="46264" y="30172"/>
                    </a:lnTo>
                    <a:lnTo>
                      <a:pt x="47910" y="29441"/>
                    </a:lnTo>
                    <a:lnTo>
                      <a:pt x="47362" y="26149"/>
                    </a:lnTo>
                    <a:lnTo>
                      <a:pt x="46264" y="25052"/>
                    </a:lnTo>
                    <a:lnTo>
                      <a:pt x="48459" y="25967"/>
                    </a:lnTo>
                    <a:lnTo>
                      <a:pt x="49921" y="25235"/>
                    </a:lnTo>
                    <a:lnTo>
                      <a:pt x="46813" y="22492"/>
                    </a:lnTo>
                    <a:lnTo>
                      <a:pt x="51385" y="23407"/>
                    </a:lnTo>
                    <a:lnTo>
                      <a:pt x="52482" y="22309"/>
                    </a:lnTo>
                    <a:lnTo>
                      <a:pt x="44253" y="19749"/>
                    </a:lnTo>
                    <a:lnTo>
                      <a:pt x="41510" y="20115"/>
                    </a:lnTo>
                    <a:lnTo>
                      <a:pt x="38218" y="17006"/>
                    </a:lnTo>
                    <a:lnTo>
                      <a:pt x="38218" y="16092"/>
                    </a:lnTo>
                    <a:lnTo>
                      <a:pt x="39498" y="15361"/>
                    </a:lnTo>
                    <a:lnTo>
                      <a:pt x="38949" y="9692"/>
                    </a:lnTo>
                    <a:lnTo>
                      <a:pt x="45716" y="14080"/>
                    </a:lnTo>
                    <a:lnTo>
                      <a:pt x="47727" y="17189"/>
                    </a:lnTo>
                    <a:lnTo>
                      <a:pt x="53761" y="18103"/>
                    </a:lnTo>
                    <a:lnTo>
                      <a:pt x="56870" y="20481"/>
                    </a:lnTo>
                    <a:lnTo>
                      <a:pt x="57967" y="19932"/>
                    </a:lnTo>
                    <a:lnTo>
                      <a:pt x="58882" y="17738"/>
                    </a:lnTo>
                    <a:lnTo>
                      <a:pt x="56322" y="17006"/>
                    </a:lnTo>
                    <a:lnTo>
                      <a:pt x="55773" y="15361"/>
                    </a:lnTo>
                    <a:lnTo>
                      <a:pt x="57419" y="15178"/>
                    </a:lnTo>
                    <a:lnTo>
                      <a:pt x="57967" y="12618"/>
                    </a:lnTo>
                    <a:lnTo>
                      <a:pt x="56687" y="11155"/>
                    </a:lnTo>
                    <a:lnTo>
                      <a:pt x="58516" y="11155"/>
                    </a:lnTo>
                    <a:lnTo>
                      <a:pt x="55773" y="10240"/>
                    </a:lnTo>
                    <a:lnTo>
                      <a:pt x="58516" y="8960"/>
                    </a:lnTo>
                    <a:lnTo>
                      <a:pt x="59431" y="8412"/>
                    </a:lnTo>
                    <a:lnTo>
                      <a:pt x="59248" y="7863"/>
                    </a:lnTo>
                    <a:lnTo>
                      <a:pt x="55590" y="8412"/>
                    </a:lnTo>
                    <a:lnTo>
                      <a:pt x="55225" y="6766"/>
                    </a:lnTo>
                    <a:lnTo>
                      <a:pt x="54493" y="6583"/>
                    </a:lnTo>
                    <a:lnTo>
                      <a:pt x="52664" y="8777"/>
                    </a:lnTo>
                    <a:lnTo>
                      <a:pt x="51933" y="8777"/>
                    </a:lnTo>
                    <a:lnTo>
                      <a:pt x="48276" y="6400"/>
                    </a:lnTo>
                    <a:lnTo>
                      <a:pt x="48276" y="5486"/>
                    </a:lnTo>
                    <a:lnTo>
                      <a:pt x="50287" y="2926"/>
                    </a:lnTo>
                    <a:lnTo>
                      <a:pt x="51385" y="2377"/>
                    </a:lnTo>
                    <a:lnTo>
                      <a:pt x="54127" y="4572"/>
                    </a:lnTo>
                    <a:lnTo>
                      <a:pt x="54127" y="914"/>
                    </a:lnTo>
                    <a:lnTo>
                      <a:pt x="55042" y="0"/>
                    </a:lnTo>
                    <a:lnTo>
                      <a:pt x="56139" y="183"/>
                    </a:lnTo>
                    <a:lnTo>
                      <a:pt x="57419" y="3109"/>
                    </a:lnTo>
                    <a:lnTo>
                      <a:pt x="61442" y="3109"/>
                    </a:lnTo>
                    <a:lnTo>
                      <a:pt x="62173" y="3840"/>
                    </a:lnTo>
                    <a:lnTo>
                      <a:pt x="61076" y="5852"/>
                    </a:lnTo>
                    <a:lnTo>
                      <a:pt x="61442" y="6766"/>
                    </a:lnTo>
                    <a:lnTo>
                      <a:pt x="63271" y="7497"/>
                    </a:lnTo>
                    <a:lnTo>
                      <a:pt x="68208" y="5852"/>
                    </a:lnTo>
                    <a:lnTo>
                      <a:pt x="70402" y="6217"/>
                    </a:lnTo>
                    <a:lnTo>
                      <a:pt x="70585" y="8412"/>
                    </a:lnTo>
                    <a:lnTo>
                      <a:pt x="73694" y="10057"/>
                    </a:lnTo>
                    <a:lnTo>
                      <a:pt x="74059" y="10972"/>
                    </a:lnTo>
                    <a:lnTo>
                      <a:pt x="73511" y="11338"/>
                    </a:lnTo>
                    <a:lnTo>
                      <a:pt x="74243" y="13898"/>
                    </a:lnTo>
                    <a:lnTo>
                      <a:pt x="76802" y="14629"/>
                    </a:lnTo>
                    <a:lnTo>
                      <a:pt x="81374" y="13349"/>
                    </a:lnTo>
                    <a:lnTo>
                      <a:pt x="81374" y="16092"/>
                    </a:lnTo>
                    <a:lnTo>
                      <a:pt x="82471" y="16823"/>
                    </a:lnTo>
                    <a:lnTo>
                      <a:pt x="82471" y="18103"/>
                    </a:lnTo>
                    <a:lnTo>
                      <a:pt x="84117" y="18652"/>
                    </a:lnTo>
                    <a:lnTo>
                      <a:pt x="90883" y="18835"/>
                    </a:lnTo>
                    <a:lnTo>
                      <a:pt x="95272" y="16823"/>
                    </a:lnTo>
                    <a:lnTo>
                      <a:pt x="97466" y="17921"/>
                    </a:lnTo>
                    <a:lnTo>
                      <a:pt x="100575" y="16275"/>
                    </a:lnTo>
                    <a:lnTo>
                      <a:pt x="104232" y="18103"/>
                    </a:lnTo>
                    <a:lnTo>
                      <a:pt x="106975" y="18103"/>
                    </a:lnTo>
                    <a:lnTo>
                      <a:pt x="107341" y="15361"/>
                    </a:lnTo>
                    <a:lnTo>
                      <a:pt x="109901" y="14812"/>
                    </a:lnTo>
                    <a:lnTo>
                      <a:pt x="110998" y="15726"/>
                    </a:lnTo>
                    <a:lnTo>
                      <a:pt x="110815" y="17372"/>
                    </a:lnTo>
                    <a:lnTo>
                      <a:pt x="111364" y="18835"/>
                    </a:lnTo>
                    <a:lnTo>
                      <a:pt x="101672" y="24687"/>
                    </a:lnTo>
                    <a:lnTo>
                      <a:pt x="109352" y="22675"/>
                    </a:lnTo>
                    <a:lnTo>
                      <a:pt x="113558" y="25784"/>
                    </a:lnTo>
                    <a:lnTo>
                      <a:pt x="114472" y="27795"/>
                    </a:lnTo>
                    <a:lnTo>
                      <a:pt x="117947" y="31087"/>
                    </a:lnTo>
                    <a:lnTo>
                      <a:pt x="120872" y="32001"/>
                    </a:lnTo>
                    <a:lnTo>
                      <a:pt x="122153" y="30538"/>
                    </a:lnTo>
                    <a:lnTo>
                      <a:pt x="124530" y="30721"/>
                    </a:lnTo>
                    <a:lnTo>
                      <a:pt x="124712" y="29441"/>
                    </a:lnTo>
                    <a:lnTo>
                      <a:pt x="121604" y="28161"/>
                    </a:lnTo>
                    <a:lnTo>
                      <a:pt x="123615" y="27795"/>
                    </a:lnTo>
                    <a:lnTo>
                      <a:pt x="124164" y="26881"/>
                    </a:lnTo>
                    <a:lnTo>
                      <a:pt x="123067" y="25784"/>
                    </a:lnTo>
                    <a:lnTo>
                      <a:pt x="122153" y="23041"/>
                    </a:lnTo>
                    <a:lnTo>
                      <a:pt x="123067" y="18835"/>
                    </a:lnTo>
                    <a:lnTo>
                      <a:pt x="124712" y="13898"/>
                    </a:lnTo>
                    <a:lnTo>
                      <a:pt x="124712" y="12252"/>
                    </a:lnTo>
                    <a:lnTo>
                      <a:pt x="121604" y="11520"/>
                    </a:lnTo>
                    <a:lnTo>
                      <a:pt x="121604" y="10240"/>
                    </a:lnTo>
                    <a:lnTo>
                      <a:pt x="123067" y="8046"/>
                    </a:lnTo>
                    <a:lnTo>
                      <a:pt x="123067" y="6766"/>
                    </a:lnTo>
                    <a:lnTo>
                      <a:pt x="126907" y="6583"/>
                    </a:lnTo>
                    <a:lnTo>
                      <a:pt x="127273" y="8777"/>
                    </a:lnTo>
                    <a:lnTo>
                      <a:pt x="129467" y="11338"/>
                    </a:lnTo>
                    <a:lnTo>
                      <a:pt x="133490" y="10606"/>
                    </a:lnTo>
                    <a:lnTo>
                      <a:pt x="133490" y="6949"/>
                    </a:lnTo>
                    <a:lnTo>
                      <a:pt x="134222" y="5669"/>
                    </a:lnTo>
                    <a:lnTo>
                      <a:pt x="132576" y="549"/>
                    </a:lnTo>
                    <a:lnTo>
                      <a:pt x="133125" y="183"/>
                    </a:lnTo>
                  </a:path>
                </a:pathLst>
              </a:custGeom>
              <a:grpFill/>
              <a:ln w="4020" cap="flat">
                <a:solidFill>
                  <a:srgbClr val="FFFFFF"/>
                </a:solidFill>
                <a:prstDash val="solid"/>
                <a:miter/>
              </a:ln>
            </p:spPr>
            <p:txBody>
              <a:bodyPr rtlCol="0" anchor="ctr"/>
              <a:lstStyle/>
              <a:p>
                <a:endParaRPr lang="en-GB" sz="1463"/>
              </a:p>
            </p:txBody>
          </p:sp>
          <p:sp>
            <p:nvSpPr>
              <p:cNvPr id="962" name="Freeform: Shape 961">
                <a:extLst>
                  <a:ext uri="{FF2B5EF4-FFF2-40B4-BE49-F238E27FC236}">
                    <a16:creationId xmlns:a16="http://schemas.microsoft.com/office/drawing/2014/main" id="{FAD6CEC5-A608-EC2F-95CE-9D76B1FB7FA4}"/>
                  </a:ext>
                </a:extLst>
              </p:cNvPr>
              <p:cNvSpPr/>
              <p:nvPr/>
            </p:nvSpPr>
            <p:spPr>
              <a:xfrm>
                <a:off x="3721255" y="3875586"/>
                <a:ext cx="28343" cy="66379"/>
              </a:xfrm>
              <a:custGeom>
                <a:avLst/>
                <a:gdLst>
                  <a:gd name="connsiteX0" fmla="*/ 21212 w 28343"/>
                  <a:gd name="connsiteY0" fmla="*/ 366 h 66379"/>
                  <a:gd name="connsiteX1" fmla="*/ 18469 w 28343"/>
                  <a:gd name="connsiteY1" fmla="*/ 0 h 66379"/>
                  <a:gd name="connsiteX2" fmla="*/ 16641 w 28343"/>
                  <a:gd name="connsiteY2" fmla="*/ 914 h 66379"/>
                  <a:gd name="connsiteX3" fmla="*/ 9875 w 28343"/>
                  <a:gd name="connsiteY3" fmla="*/ 13898 h 66379"/>
                  <a:gd name="connsiteX4" fmla="*/ 7497 w 28343"/>
                  <a:gd name="connsiteY4" fmla="*/ 13898 h 66379"/>
                  <a:gd name="connsiteX5" fmla="*/ 1280 w 28343"/>
                  <a:gd name="connsiteY5" fmla="*/ 15178 h 66379"/>
                  <a:gd name="connsiteX6" fmla="*/ 1097 w 28343"/>
                  <a:gd name="connsiteY6" fmla="*/ 48459 h 66379"/>
                  <a:gd name="connsiteX7" fmla="*/ 366 w 28343"/>
                  <a:gd name="connsiteY7" fmla="*/ 64002 h 66379"/>
                  <a:gd name="connsiteX8" fmla="*/ 0 w 28343"/>
                  <a:gd name="connsiteY8" fmla="*/ 64734 h 66379"/>
                  <a:gd name="connsiteX9" fmla="*/ 3657 w 28343"/>
                  <a:gd name="connsiteY9" fmla="*/ 66014 h 66379"/>
                  <a:gd name="connsiteX10" fmla="*/ 9509 w 28343"/>
                  <a:gd name="connsiteY10" fmla="*/ 66380 h 66379"/>
                  <a:gd name="connsiteX11" fmla="*/ 8960 w 28343"/>
                  <a:gd name="connsiteY11" fmla="*/ 66014 h 66379"/>
                  <a:gd name="connsiteX12" fmla="*/ 8960 w 28343"/>
                  <a:gd name="connsiteY12" fmla="*/ 61625 h 66379"/>
                  <a:gd name="connsiteX13" fmla="*/ 9509 w 28343"/>
                  <a:gd name="connsiteY13" fmla="*/ 60345 h 66379"/>
                  <a:gd name="connsiteX14" fmla="*/ 12252 w 28343"/>
                  <a:gd name="connsiteY14" fmla="*/ 57236 h 66379"/>
                  <a:gd name="connsiteX15" fmla="*/ 17372 w 28343"/>
                  <a:gd name="connsiteY15" fmla="*/ 53945 h 66379"/>
                  <a:gd name="connsiteX16" fmla="*/ 20481 w 28343"/>
                  <a:gd name="connsiteY16" fmla="*/ 50287 h 66379"/>
                  <a:gd name="connsiteX17" fmla="*/ 21944 w 28343"/>
                  <a:gd name="connsiteY17" fmla="*/ 46813 h 66379"/>
                  <a:gd name="connsiteX18" fmla="*/ 22126 w 28343"/>
                  <a:gd name="connsiteY18" fmla="*/ 46813 h 66379"/>
                  <a:gd name="connsiteX19" fmla="*/ 23589 w 28343"/>
                  <a:gd name="connsiteY19" fmla="*/ 40413 h 66379"/>
                  <a:gd name="connsiteX20" fmla="*/ 23955 w 28343"/>
                  <a:gd name="connsiteY20" fmla="*/ 34561 h 66379"/>
                  <a:gd name="connsiteX21" fmla="*/ 23589 w 28343"/>
                  <a:gd name="connsiteY21" fmla="*/ 25235 h 66379"/>
                  <a:gd name="connsiteX22" fmla="*/ 24321 w 28343"/>
                  <a:gd name="connsiteY22" fmla="*/ 18469 h 66379"/>
                  <a:gd name="connsiteX23" fmla="*/ 25967 w 28343"/>
                  <a:gd name="connsiteY23" fmla="*/ 12435 h 66379"/>
                  <a:gd name="connsiteX24" fmla="*/ 28344 w 28343"/>
                  <a:gd name="connsiteY24" fmla="*/ 8046 h 66379"/>
                  <a:gd name="connsiteX25" fmla="*/ 28344 w 28343"/>
                  <a:gd name="connsiteY25" fmla="*/ 5669 h 66379"/>
                  <a:gd name="connsiteX26" fmla="*/ 26698 w 28343"/>
                  <a:gd name="connsiteY26" fmla="*/ 3292 h 66379"/>
                  <a:gd name="connsiteX27" fmla="*/ 21944 w 28343"/>
                  <a:gd name="connsiteY27" fmla="*/ 1280 h 66379"/>
                  <a:gd name="connsiteX28" fmla="*/ 21212 w 28343"/>
                  <a:gd name="connsiteY28" fmla="*/ 366 h 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343" h="66379">
                    <a:moveTo>
                      <a:pt x="21212" y="366"/>
                    </a:moveTo>
                    <a:lnTo>
                      <a:pt x="18469" y="0"/>
                    </a:lnTo>
                    <a:lnTo>
                      <a:pt x="16641" y="914"/>
                    </a:lnTo>
                    <a:lnTo>
                      <a:pt x="9875" y="13898"/>
                    </a:lnTo>
                    <a:lnTo>
                      <a:pt x="7497" y="13898"/>
                    </a:lnTo>
                    <a:lnTo>
                      <a:pt x="1280" y="15178"/>
                    </a:lnTo>
                    <a:lnTo>
                      <a:pt x="1097" y="48459"/>
                    </a:lnTo>
                    <a:lnTo>
                      <a:pt x="366" y="64002"/>
                    </a:lnTo>
                    <a:lnTo>
                      <a:pt x="0" y="64734"/>
                    </a:lnTo>
                    <a:lnTo>
                      <a:pt x="3657" y="66014"/>
                    </a:lnTo>
                    <a:lnTo>
                      <a:pt x="9509" y="66380"/>
                    </a:lnTo>
                    <a:lnTo>
                      <a:pt x="8960" y="66014"/>
                    </a:lnTo>
                    <a:lnTo>
                      <a:pt x="8960" y="61625"/>
                    </a:lnTo>
                    <a:lnTo>
                      <a:pt x="9509" y="60345"/>
                    </a:lnTo>
                    <a:lnTo>
                      <a:pt x="12252" y="57236"/>
                    </a:lnTo>
                    <a:lnTo>
                      <a:pt x="17372" y="53945"/>
                    </a:lnTo>
                    <a:lnTo>
                      <a:pt x="20481" y="50287"/>
                    </a:lnTo>
                    <a:lnTo>
                      <a:pt x="21944" y="46813"/>
                    </a:lnTo>
                    <a:lnTo>
                      <a:pt x="22126" y="46813"/>
                    </a:lnTo>
                    <a:lnTo>
                      <a:pt x="23589" y="40413"/>
                    </a:lnTo>
                    <a:lnTo>
                      <a:pt x="23955" y="34561"/>
                    </a:lnTo>
                    <a:lnTo>
                      <a:pt x="23589" y="25235"/>
                    </a:lnTo>
                    <a:lnTo>
                      <a:pt x="24321" y="18469"/>
                    </a:lnTo>
                    <a:lnTo>
                      <a:pt x="25967" y="12435"/>
                    </a:lnTo>
                    <a:lnTo>
                      <a:pt x="28344" y="8046"/>
                    </a:lnTo>
                    <a:lnTo>
                      <a:pt x="28344" y="5669"/>
                    </a:lnTo>
                    <a:lnTo>
                      <a:pt x="26698" y="3292"/>
                    </a:lnTo>
                    <a:lnTo>
                      <a:pt x="21944" y="1280"/>
                    </a:lnTo>
                    <a:lnTo>
                      <a:pt x="21212" y="366"/>
                    </a:lnTo>
                    <a:close/>
                  </a:path>
                </a:pathLst>
              </a:custGeom>
              <a:grpFill/>
              <a:ln w="18272" cap="flat">
                <a:noFill/>
                <a:prstDash val="solid"/>
                <a:miter/>
              </a:ln>
            </p:spPr>
            <p:txBody>
              <a:bodyPr rtlCol="0" anchor="ctr"/>
              <a:lstStyle/>
              <a:p>
                <a:endParaRPr lang="en-GB" sz="1463"/>
              </a:p>
            </p:txBody>
          </p:sp>
          <p:sp>
            <p:nvSpPr>
              <p:cNvPr id="963" name="Freeform: Shape 962">
                <a:extLst>
                  <a:ext uri="{FF2B5EF4-FFF2-40B4-BE49-F238E27FC236}">
                    <a16:creationId xmlns:a16="http://schemas.microsoft.com/office/drawing/2014/main" id="{93B8BBD2-0850-F1FD-5ACF-A1A9F95D6B40}"/>
                  </a:ext>
                </a:extLst>
              </p:cNvPr>
              <p:cNvSpPr/>
              <p:nvPr/>
            </p:nvSpPr>
            <p:spPr>
              <a:xfrm>
                <a:off x="3721255" y="3875586"/>
                <a:ext cx="28343" cy="66379"/>
              </a:xfrm>
              <a:custGeom>
                <a:avLst/>
                <a:gdLst>
                  <a:gd name="connsiteX0" fmla="*/ 21212 w 28343"/>
                  <a:gd name="connsiteY0" fmla="*/ 366 h 66379"/>
                  <a:gd name="connsiteX1" fmla="*/ 18469 w 28343"/>
                  <a:gd name="connsiteY1" fmla="*/ 0 h 66379"/>
                  <a:gd name="connsiteX2" fmla="*/ 16641 w 28343"/>
                  <a:gd name="connsiteY2" fmla="*/ 914 h 66379"/>
                  <a:gd name="connsiteX3" fmla="*/ 9875 w 28343"/>
                  <a:gd name="connsiteY3" fmla="*/ 13898 h 66379"/>
                  <a:gd name="connsiteX4" fmla="*/ 7497 w 28343"/>
                  <a:gd name="connsiteY4" fmla="*/ 13898 h 66379"/>
                  <a:gd name="connsiteX5" fmla="*/ 1280 w 28343"/>
                  <a:gd name="connsiteY5" fmla="*/ 15178 h 66379"/>
                  <a:gd name="connsiteX6" fmla="*/ 1097 w 28343"/>
                  <a:gd name="connsiteY6" fmla="*/ 48459 h 66379"/>
                  <a:gd name="connsiteX7" fmla="*/ 366 w 28343"/>
                  <a:gd name="connsiteY7" fmla="*/ 64002 h 66379"/>
                  <a:gd name="connsiteX8" fmla="*/ 0 w 28343"/>
                  <a:gd name="connsiteY8" fmla="*/ 64734 h 66379"/>
                  <a:gd name="connsiteX9" fmla="*/ 3657 w 28343"/>
                  <a:gd name="connsiteY9" fmla="*/ 66014 h 66379"/>
                  <a:gd name="connsiteX10" fmla="*/ 9509 w 28343"/>
                  <a:gd name="connsiteY10" fmla="*/ 66380 h 66379"/>
                  <a:gd name="connsiteX11" fmla="*/ 8960 w 28343"/>
                  <a:gd name="connsiteY11" fmla="*/ 66014 h 66379"/>
                  <a:gd name="connsiteX12" fmla="*/ 8960 w 28343"/>
                  <a:gd name="connsiteY12" fmla="*/ 61625 h 66379"/>
                  <a:gd name="connsiteX13" fmla="*/ 9509 w 28343"/>
                  <a:gd name="connsiteY13" fmla="*/ 60345 h 66379"/>
                  <a:gd name="connsiteX14" fmla="*/ 12252 w 28343"/>
                  <a:gd name="connsiteY14" fmla="*/ 57236 h 66379"/>
                  <a:gd name="connsiteX15" fmla="*/ 17372 w 28343"/>
                  <a:gd name="connsiteY15" fmla="*/ 53945 h 66379"/>
                  <a:gd name="connsiteX16" fmla="*/ 20481 w 28343"/>
                  <a:gd name="connsiteY16" fmla="*/ 50287 h 66379"/>
                  <a:gd name="connsiteX17" fmla="*/ 21944 w 28343"/>
                  <a:gd name="connsiteY17" fmla="*/ 46813 h 66379"/>
                  <a:gd name="connsiteX18" fmla="*/ 22126 w 28343"/>
                  <a:gd name="connsiteY18" fmla="*/ 46813 h 66379"/>
                  <a:gd name="connsiteX19" fmla="*/ 23589 w 28343"/>
                  <a:gd name="connsiteY19" fmla="*/ 40413 h 66379"/>
                  <a:gd name="connsiteX20" fmla="*/ 23955 w 28343"/>
                  <a:gd name="connsiteY20" fmla="*/ 34561 h 66379"/>
                  <a:gd name="connsiteX21" fmla="*/ 23589 w 28343"/>
                  <a:gd name="connsiteY21" fmla="*/ 25235 h 66379"/>
                  <a:gd name="connsiteX22" fmla="*/ 24321 w 28343"/>
                  <a:gd name="connsiteY22" fmla="*/ 18469 h 66379"/>
                  <a:gd name="connsiteX23" fmla="*/ 25967 w 28343"/>
                  <a:gd name="connsiteY23" fmla="*/ 12435 h 66379"/>
                  <a:gd name="connsiteX24" fmla="*/ 28344 w 28343"/>
                  <a:gd name="connsiteY24" fmla="*/ 8046 h 66379"/>
                  <a:gd name="connsiteX25" fmla="*/ 28344 w 28343"/>
                  <a:gd name="connsiteY25" fmla="*/ 5669 h 66379"/>
                  <a:gd name="connsiteX26" fmla="*/ 26698 w 28343"/>
                  <a:gd name="connsiteY26" fmla="*/ 3292 h 66379"/>
                  <a:gd name="connsiteX27" fmla="*/ 21944 w 28343"/>
                  <a:gd name="connsiteY27" fmla="*/ 1280 h 66379"/>
                  <a:gd name="connsiteX28" fmla="*/ 21212 w 28343"/>
                  <a:gd name="connsiteY28" fmla="*/ 366 h 66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343" h="66379">
                    <a:moveTo>
                      <a:pt x="21212" y="366"/>
                    </a:moveTo>
                    <a:lnTo>
                      <a:pt x="18469" y="0"/>
                    </a:lnTo>
                    <a:lnTo>
                      <a:pt x="16641" y="914"/>
                    </a:lnTo>
                    <a:lnTo>
                      <a:pt x="9875" y="13898"/>
                    </a:lnTo>
                    <a:lnTo>
                      <a:pt x="7497" y="13898"/>
                    </a:lnTo>
                    <a:lnTo>
                      <a:pt x="1280" y="15178"/>
                    </a:lnTo>
                    <a:lnTo>
                      <a:pt x="1097" y="48459"/>
                    </a:lnTo>
                    <a:lnTo>
                      <a:pt x="366" y="64002"/>
                    </a:lnTo>
                    <a:lnTo>
                      <a:pt x="0" y="64734"/>
                    </a:lnTo>
                    <a:lnTo>
                      <a:pt x="3657" y="66014"/>
                    </a:lnTo>
                    <a:lnTo>
                      <a:pt x="9509" y="66380"/>
                    </a:lnTo>
                    <a:lnTo>
                      <a:pt x="8960" y="66014"/>
                    </a:lnTo>
                    <a:lnTo>
                      <a:pt x="8960" y="61625"/>
                    </a:lnTo>
                    <a:lnTo>
                      <a:pt x="9509" y="60345"/>
                    </a:lnTo>
                    <a:lnTo>
                      <a:pt x="12252" y="57236"/>
                    </a:lnTo>
                    <a:lnTo>
                      <a:pt x="17372" y="53945"/>
                    </a:lnTo>
                    <a:lnTo>
                      <a:pt x="20481" y="50287"/>
                    </a:lnTo>
                    <a:lnTo>
                      <a:pt x="21944" y="46813"/>
                    </a:lnTo>
                    <a:lnTo>
                      <a:pt x="22126" y="46813"/>
                    </a:lnTo>
                    <a:lnTo>
                      <a:pt x="23589" y="40413"/>
                    </a:lnTo>
                    <a:lnTo>
                      <a:pt x="23955" y="34561"/>
                    </a:lnTo>
                    <a:lnTo>
                      <a:pt x="23589" y="25235"/>
                    </a:lnTo>
                    <a:lnTo>
                      <a:pt x="24321" y="18469"/>
                    </a:lnTo>
                    <a:lnTo>
                      <a:pt x="25967" y="12435"/>
                    </a:lnTo>
                    <a:lnTo>
                      <a:pt x="28344" y="8046"/>
                    </a:lnTo>
                    <a:lnTo>
                      <a:pt x="28344" y="5669"/>
                    </a:lnTo>
                    <a:lnTo>
                      <a:pt x="26698" y="3292"/>
                    </a:lnTo>
                    <a:lnTo>
                      <a:pt x="21944" y="1280"/>
                    </a:lnTo>
                    <a:lnTo>
                      <a:pt x="21212" y="366"/>
                    </a:lnTo>
                  </a:path>
                </a:pathLst>
              </a:custGeom>
              <a:grpFill/>
              <a:ln w="4020" cap="flat">
                <a:solidFill>
                  <a:srgbClr val="FFFFFF"/>
                </a:solidFill>
                <a:prstDash val="solid"/>
                <a:miter/>
              </a:ln>
            </p:spPr>
            <p:txBody>
              <a:bodyPr rtlCol="0" anchor="ctr"/>
              <a:lstStyle/>
              <a:p>
                <a:endParaRPr lang="en-GB" sz="1463"/>
              </a:p>
            </p:txBody>
          </p:sp>
          <p:sp>
            <p:nvSpPr>
              <p:cNvPr id="964" name="Freeform: Shape 963">
                <a:extLst>
                  <a:ext uri="{FF2B5EF4-FFF2-40B4-BE49-F238E27FC236}">
                    <a16:creationId xmlns:a16="http://schemas.microsoft.com/office/drawing/2014/main" id="{B24A1FC6-E774-2FF1-0D70-CD22CE8B0C70}"/>
                  </a:ext>
                </a:extLst>
              </p:cNvPr>
              <p:cNvSpPr/>
              <p:nvPr/>
            </p:nvSpPr>
            <p:spPr>
              <a:xfrm>
                <a:off x="3700592" y="3980184"/>
                <a:ext cx="58333" cy="32915"/>
              </a:xfrm>
              <a:custGeom>
                <a:avLst/>
                <a:gdLst>
                  <a:gd name="connsiteX0" fmla="*/ 15543 w 58333"/>
                  <a:gd name="connsiteY0" fmla="*/ 0 h 32915"/>
                  <a:gd name="connsiteX1" fmla="*/ 14080 w 58333"/>
                  <a:gd name="connsiteY1" fmla="*/ 2194 h 32915"/>
                  <a:gd name="connsiteX2" fmla="*/ 13532 w 58333"/>
                  <a:gd name="connsiteY2" fmla="*/ 5486 h 32915"/>
                  <a:gd name="connsiteX3" fmla="*/ 12069 w 58333"/>
                  <a:gd name="connsiteY3" fmla="*/ 7497 h 32915"/>
                  <a:gd name="connsiteX4" fmla="*/ 8960 w 58333"/>
                  <a:gd name="connsiteY4" fmla="*/ 8412 h 32915"/>
                  <a:gd name="connsiteX5" fmla="*/ 6949 w 58333"/>
                  <a:gd name="connsiteY5" fmla="*/ 11520 h 32915"/>
                  <a:gd name="connsiteX6" fmla="*/ 3109 w 58333"/>
                  <a:gd name="connsiteY6" fmla="*/ 12618 h 32915"/>
                  <a:gd name="connsiteX7" fmla="*/ 366 w 58333"/>
                  <a:gd name="connsiteY7" fmla="*/ 17189 h 32915"/>
                  <a:gd name="connsiteX8" fmla="*/ 0 w 58333"/>
                  <a:gd name="connsiteY8" fmla="*/ 19018 h 32915"/>
                  <a:gd name="connsiteX9" fmla="*/ 3840 w 58333"/>
                  <a:gd name="connsiteY9" fmla="*/ 22127 h 32915"/>
                  <a:gd name="connsiteX10" fmla="*/ 9692 w 58333"/>
                  <a:gd name="connsiteY10" fmla="*/ 24687 h 32915"/>
                  <a:gd name="connsiteX11" fmla="*/ 16458 w 58333"/>
                  <a:gd name="connsiteY11" fmla="*/ 25418 h 32915"/>
                  <a:gd name="connsiteX12" fmla="*/ 21029 w 58333"/>
                  <a:gd name="connsiteY12" fmla="*/ 26515 h 32915"/>
                  <a:gd name="connsiteX13" fmla="*/ 27247 w 58333"/>
                  <a:gd name="connsiteY13" fmla="*/ 30172 h 32915"/>
                  <a:gd name="connsiteX14" fmla="*/ 35476 w 58333"/>
                  <a:gd name="connsiteY14" fmla="*/ 32550 h 32915"/>
                  <a:gd name="connsiteX15" fmla="*/ 48093 w 58333"/>
                  <a:gd name="connsiteY15" fmla="*/ 32915 h 32915"/>
                  <a:gd name="connsiteX16" fmla="*/ 55956 w 58333"/>
                  <a:gd name="connsiteY16" fmla="*/ 29807 h 32915"/>
                  <a:gd name="connsiteX17" fmla="*/ 58333 w 58333"/>
                  <a:gd name="connsiteY17" fmla="*/ 27430 h 32915"/>
                  <a:gd name="connsiteX18" fmla="*/ 57053 w 58333"/>
                  <a:gd name="connsiteY18" fmla="*/ 26515 h 32915"/>
                  <a:gd name="connsiteX19" fmla="*/ 57236 w 58333"/>
                  <a:gd name="connsiteY19" fmla="*/ 18104 h 32915"/>
                  <a:gd name="connsiteX20" fmla="*/ 57053 w 58333"/>
                  <a:gd name="connsiteY20" fmla="*/ 17006 h 32915"/>
                  <a:gd name="connsiteX21" fmla="*/ 54493 w 58333"/>
                  <a:gd name="connsiteY21" fmla="*/ 14995 h 32915"/>
                  <a:gd name="connsiteX22" fmla="*/ 50836 w 58333"/>
                  <a:gd name="connsiteY22" fmla="*/ 13898 h 32915"/>
                  <a:gd name="connsiteX23" fmla="*/ 49373 w 58333"/>
                  <a:gd name="connsiteY23" fmla="*/ 12983 h 32915"/>
                  <a:gd name="connsiteX24" fmla="*/ 46264 w 58333"/>
                  <a:gd name="connsiteY24" fmla="*/ 13349 h 32915"/>
                  <a:gd name="connsiteX25" fmla="*/ 44253 w 58333"/>
                  <a:gd name="connsiteY25" fmla="*/ 15360 h 32915"/>
                  <a:gd name="connsiteX26" fmla="*/ 41510 w 58333"/>
                  <a:gd name="connsiteY26" fmla="*/ 15360 h 32915"/>
                  <a:gd name="connsiteX27" fmla="*/ 39498 w 58333"/>
                  <a:gd name="connsiteY27" fmla="*/ 14629 h 32915"/>
                  <a:gd name="connsiteX28" fmla="*/ 38218 w 58333"/>
                  <a:gd name="connsiteY28" fmla="*/ 13349 h 32915"/>
                  <a:gd name="connsiteX29" fmla="*/ 38218 w 58333"/>
                  <a:gd name="connsiteY29" fmla="*/ 12252 h 32915"/>
                  <a:gd name="connsiteX30" fmla="*/ 35110 w 58333"/>
                  <a:gd name="connsiteY30" fmla="*/ 11886 h 32915"/>
                  <a:gd name="connsiteX31" fmla="*/ 33647 w 58333"/>
                  <a:gd name="connsiteY31" fmla="*/ 10972 h 32915"/>
                  <a:gd name="connsiteX32" fmla="*/ 32915 w 58333"/>
                  <a:gd name="connsiteY32" fmla="*/ 9509 h 32915"/>
                  <a:gd name="connsiteX33" fmla="*/ 30904 w 58333"/>
                  <a:gd name="connsiteY33" fmla="*/ 9143 h 32915"/>
                  <a:gd name="connsiteX34" fmla="*/ 27430 w 58333"/>
                  <a:gd name="connsiteY34" fmla="*/ 6766 h 32915"/>
                  <a:gd name="connsiteX35" fmla="*/ 26515 w 58333"/>
                  <a:gd name="connsiteY35" fmla="*/ 4754 h 32915"/>
                  <a:gd name="connsiteX36" fmla="*/ 24138 w 58333"/>
                  <a:gd name="connsiteY36" fmla="*/ 2194 h 32915"/>
                  <a:gd name="connsiteX37" fmla="*/ 18652 w 58333"/>
                  <a:gd name="connsiteY37" fmla="*/ 1829 h 32915"/>
                  <a:gd name="connsiteX38" fmla="*/ 15543 w 58333"/>
                  <a:gd name="connsiteY38" fmla="*/ 0 h 3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333" h="32915">
                    <a:moveTo>
                      <a:pt x="15543" y="0"/>
                    </a:moveTo>
                    <a:lnTo>
                      <a:pt x="14080" y="2194"/>
                    </a:lnTo>
                    <a:lnTo>
                      <a:pt x="13532" y="5486"/>
                    </a:lnTo>
                    <a:lnTo>
                      <a:pt x="12069" y="7497"/>
                    </a:lnTo>
                    <a:lnTo>
                      <a:pt x="8960" y="8412"/>
                    </a:lnTo>
                    <a:lnTo>
                      <a:pt x="6949" y="11520"/>
                    </a:lnTo>
                    <a:lnTo>
                      <a:pt x="3109" y="12618"/>
                    </a:lnTo>
                    <a:lnTo>
                      <a:pt x="366" y="17189"/>
                    </a:lnTo>
                    <a:lnTo>
                      <a:pt x="0" y="19018"/>
                    </a:lnTo>
                    <a:lnTo>
                      <a:pt x="3840" y="22127"/>
                    </a:lnTo>
                    <a:lnTo>
                      <a:pt x="9692" y="24687"/>
                    </a:lnTo>
                    <a:lnTo>
                      <a:pt x="16458" y="25418"/>
                    </a:lnTo>
                    <a:lnTo>
                      <a:pt x="21029" y="26515"/>
                    </a:lnTo>
                    <a:lnTo>
                      <a:pt x="27247" y="30172"/>
                    </a:lnTo>
                    <a:lnTo>
                      <a:pt x="35476" y="32550"/>
                    </a:lnTo>
                    <a:lnTo>
                      <a:pt x="48093" y="32915"/>
                    </a:lnTo>
                    <a:lnTo>
                      <a:pt x="55956" y="29807"/>
                    </a:lnTo>
                    <a:lnTo>
                      <a:pt x="58333" y="27430"/>
                    </a:lnTo>
                    <a:lnTo>
                      <a:pt x="57053" y="26515"/>
                    </a:lnTo>
                    <a:lnTo>
                      <a:pt x="57236" y="18104"/>
                    </a:lnTo>
                    <a:lnTo>
                      <a:pt x="57053" y="17006"/>
                    </a:lnTo>
                    <a:lnTo>
                      <a:pt x="54493" y="14995"/>
                    </a:lnTo>
                    <a:lnTo>
                      <a:pt x="50836" y="13898"/>
                    </a:lnTo>
                    <a:lnTo>
                      <a:pt x="49373" y="12983"/>
                    </a:lnTo>
                    <a:lnTo>
                      <a:pt x="46264" y="13349"/>
                    </a:lnTo>
                    <a:lnTo>
                      <a:pt x="44253" y="15360"/>
                    </a:lnTo>
                    <a:lnTo>
                      <a:pt x="41510" y="15360"/>
                    </a:lnTo>
                    <a:lnTo>
                      <a:pt x="39498" y="14629"/>
                    </a:lnTo>
                    <a:lnTo>
                      <a:pt x="38218" y="13349"/>
                    </a:lnTo>
                    <a:lnTo>
                      <a:pt x="38218" y="12252"/>
                    </a:lnTo>
                    <a:lnTo>
                      <a:pt x="35110" y="11886"/>
                    </a:lnTo>
                    <a:lnTo>
                      <a:pt x="33647" y="10972"/>
                    </a:lnTo>
                    <a:lnTo>
                      <a:pt x="32915" y="9509"/>
                    </a:lnTo>
                    <a:lnTo>
                      <a:pt x="30904" y="9143"/>
                    </a:lnTo>
                    <a:lnTo>
                      <a:pt x="27430" y="6766"/>
                    </a:lnTo>
                    <a:lnTo>
                      <a:pt x="26515" y="4754"/>
                    </a:lnTo>
                    <a:lnTo>
                      <a:pt x="24138" y="2194"/>
                    </a:lnTo>
                    <a:lnTo>
                      <a:pt x="18652" y="1829"/>
                    </a:lnTo>
                    <a:lnTo>
                      <a:pt x="15543" y="0"/>
                    </a:lnTo>
                    <a:close/>
                  </a:path>
                </a:pathLst>
              </a:custGeom>
              <a:grpFill/>
              <a:ln w="18272" cap="flat">
                <a:noFill/>
                <a:prstDash val="solid"/>
                <a:miter/>
              </a:ln>
            </p:spPr>
            <p:txBody>
              <a:bodyPr rtlCol="0" anchor="ctr"/>
              <a:lstStyle/>
              <a:p>
                <a:endParaRPr lang="en-GB" sz="1463"/>
              </a:p>
            </p:txBody>
          </p:sp>
          <p:sp>
            <p:nvSpPr>
              <p:cNvPr id="965" name="Freeform: Shape 964">
                <a:extLst>
                  <a:ext uri="{FF2B5EF4-FFF2-40B4-BE49-F238E27FC236}">
                    <a16:creationId xmlns:a16="http://schemas.microsoft.com/office/drawing/2014/main" id="{785841A9-23DC-78B6-B15B-4341E32F4983}"/>
                  </a:ext>
                </a:extLst>
              </p:cNvPr>
              <p:cNvSpPr/>
              <p:nvPr/>
            </p:nvSpPr>
            <p:spPr>
              <a:xfrm>
                <a:off x="3700592" y="3980184"/>
                <a:ext cx="58333" cy="32915"/>
              </a:xfrm>
              <a:custGeom>
                <a:avLst/>
                <a:gdLst>
                  <a:gd name="connsiteX0" fmla="*/ 15543 w 58333"/>
                  <a:gd name="connsiteY0" fmla="*/ 0 h 32915"/>
                  <a:gd name="connsiteX1" fmla="*/ 14080 w 58333"/>
                  <a:gd name="connsiteY1" fmla="*/ 2194 h 32915"/>
                  <a:gd name="connsiteX2" fmla="*/ 13532 w 58333"/>
                  <a:gd name="connsiteY2" fmla="*/ 5486 h 32915"/>
                  <a:gd name="connsiteX3" fmla="*/ 12069 w 58333"/>
                  <a:gd name="connsiteY3" fmla="*/ 7497 h 32915"/>
                  <a:gd name="connsiteX4" fmla="*/ 8960 w 58333"/>
                  <a:gd name="connsiteY4" fmla="*/ 8412 h 32915"/>
                  <a:gd name="connsiteX5" fmla="*/ 6949 w 58333"/>
                  <a:gd name="connsiteY5" fmla="*/ 11520 h 32915"/>
                  <a:gd name="connsiteX6" fmla="*/ 3109 w 58333"/>
                  <a:gd name="connsiteY6" fmla="*/ 12618 h 32915"/>
                  <a:gd name="connsiteX7" fmla="*/ 366 w 58333"/>
                  <a:gd name="connsiteY7" fmla="*/ 17189 h 32915"/>
                  <a:gd name="connsiteX8" fmla="*/ 0 w 58333"/>
                  <a:gd name="connsiteY8" fmla="*/ 19018 h 32915"/>
                  <a:gd name="connsiteX9" fmla="*/ 3840 w 58333"/>
                  <a:gd name="connsiteY9" fmla="*/ 22127 h 32915"/>
                  <a:gd name="connsiteX10" fmla="*/ 9692 w 58333"/>
                  <a:gd name="connsiteY10" fmla="*/ 24687 h 32915"/>
                  <a:gd name="connsiteX11" fmla="*/ 16458 w 58333"/>
                  <a:gd name="connsiteY11" fmla="*/ 25418 h 32915"/>
                  <a:gd name="connsiteX12" fmla="*/ 21029 w 58333"/>
                  <a:gd name="connsiteY12" fmla="*/ 26515 h 32915"/>
                  <a:gd name="connsiteX13" fmla="*/ 27247 w 58333"/>
                  <a:gd name="connsiteY13" fmla="*/ 30172 h 32915"/>
                  <a:gd name="connsiteX14" fmla="*/ 35476 w 58333"/>
                  <a:gd name="connsiteY14" fmla="*/ 32550 h 32915"/>
                  <a:gd name="connsiteX15" fmla="*/ 48093 w 58333"/>
                  <a:gd name="connsiteY15" fmla="*/ 32915 h 32915"/>
                  <a:gd name="connsiteX16" fmla="*/ 55956 w 58333"/>
                  <a:gd name="connsiteY16" fmla="*/ 29807 h 32915"/>
                  <a:gd name="connsiteX17" fmla="*/ 58333 w 58333"/>
                  <a:gd name="connsiteY17" fmla="*/ 27430 h 32915"/>
                  <a:gd name="connsiteX18" fmla="*/ 57053 w 58333"/>
                  <a:gd name="connsiteY18" fmla="*/ 26515 h 32915"/>
                  <a:gd name="connsiteX19" fmla="*/ 57236 w 58333"/>
                  <a:gd name="connsiteY19" fmla="*/ 18104 h 32915"/>
                  <a:gd name="connsiteX20" fmla="*/ 57053 w 58333"/>
                  <a:gd name="connsiteY20" fmla="*/ 17006 h 32915"/>
                  <a:gd name="connsiteX21" fmla="*/ 54493 w 58333"/>
                  <a:gd name="connsiteY21" fmla="*/ 14995 h 32915"/>
                  <a:gd name="connsiteX22" fmla="*/ 50836 w 58333"/>
                  <a:gd name="connsiteY22" fmla="*/ 13898 h 32915"/>
                  <a:gd name="connsiteX23" fmla="*/ 49373 w 58333"/>
                  <a:gd name="connsiteY23" fmla="*/ 12983 h 32915"/>
                  <a:gd name="connsiteX24" fmla="*/ 46264 w 58333"/>
                  <a:gd name="connsiteY24" fmla="*/ 13349 h 32915"/>
                  <a:gd name="connsiteX25" fmla="*/ 44253 w 58333"/>
                  <a:gd name="connsiteY25" fmla="*/ 15360 h 32915"/>
                  <a:gd name="connsiteX26" fmla="*/ 41510 w 58333"/>
                  <a:gd name="connsiteY26" fmla="*/ 15360 h 32915"/>
                  <a:gd name="connsiteX27" fmla="*/ 39498 w 58333"/>
                  <a:gd name="connsiteY27" fmla="*/ 14629 h 32915"/>
                  <a:gd name="connsiteX28" fmla="*/ 38218 w 58333"/>
                  <a:gd name="connsiteY28" fmla="*/ 13349 h 32915"/>
                  <a:gd name="connsiteX29" fmla="*/ 38218 w 58333"/>
                  <a:gd name="connsiteY29" fmla="*/ 12252 h 32915"/>
                  <a:gd name="connsiteX30" fmla="*/ 35110 w 58333"/>
                  <a:gd name="connsiteY30" fmla="*/ 11886 h 32915"/>
                  <a:gd name="connsiteX31" fmla="*/ 33647 w 58333"/>
                  <a:gd name="connsiteY31" fmla="*/ 10972 h 32915"/>
                  <a:gd name="connsiteX32" fmla="*/ 32915 w 58333"/>
                  <a:gd name="connsiteY32" fmla="*/ 9509 h 32915"/>
                  <a:gd name="connsiteX33" fmla="*/ 30904 w 58333"/>
                  <a:gd name="connsiteY33" fmla="*/ 9143 h 32915"/>
                  <a:gd name="connsiteX34" fmla="*/ 27430 w 58333"/>
                  <a:gd name="connsiteY34" fmla="*/ 6766 h 32915"/>
                  <a:gd name="connsiteX35" fmla="*/ 26515 w 58333"/>
                  <a:gd name="connsiteY35" fmla="*/ 4754 h 32915"/>
                  <a:gd name="connsiteX36" fmla="*/ 24138 w 58333"/>
                  <a:gd name="connsiteY36" fmla="*/ 2194 h 32915"/>
                  <a:gd name="connsiteX37" fmla="*/ 18652 w 58333"/>
                  <a:gd name="connsiteY37" fmla="*/ 1829 h 32915"/>
                  <a:gd name="connsiteX38" fmla="*/ 15543 w 58333"/>
                  <a:gd name="connsiteY38" fmla="*/ 0 h 32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8333" h="32915">
                    <a:moveTo>
                      <a:pt x="15543" y="0"/>
                    </a:moveTo>
                    <a:lnTo>
                      <a:pt x="14080" y="2194"/>
                    </a:lnTo>
                    <a:lnTo>
                      <a:pt x="13532" y="5486"/>
                    </a:lnTo>
                    <a:lnTo>
                      <a:pt x="12069" y="7497"/>
                    </a:lnTo>
                    <a:lnTo>
                      <a:pt x="8960" y="8412"/>
                    </a:lnTo>
                    <a:lnTo>
                      <a:pt x="6949" y="11520"/>
                    </a:lnTo>
                    <a:lnTo>
                      <a:pt x="3109" y="12618"/>
                    </a:lnTo>
                    <a:lnTo>
                      <a:pt x="366" y="17189"/>
                    </a:lnTo>
                    <a:lnTo>
                      <a:pt x="0" y="19018"/>
                    </a:lnTo>
                    <a:lnTo>
                      <a:pt x="3840" y="22127"/>
                    </a:lnTo>
                    <a:lnTo>
                      <a:pt x="9692" y="24687"/>
                    </a:lnTo>
                    <a:lnTo>
                      <a:pt x="16458" y="25418"/>
                    </a:lnTo>
                    <a:lnTo>
                      <a:pt x="21029" y="26515"/>
                    </a:lnTo>
                    <a:lnTo>
                      <a:pt x="27247" y="30172"/>
                    </a:lnTo>
                    <a:lnTo>
                      <a:pt x="35476" y="32550"/>
                    </a:lnTo>
                    <a:lnTo>
                      <a:pt x="48093" y="32915"/>
                    </a:lnTo>
                    <a:lnTo>
                      <a:pt x="55956" y="29807"/>
                    </a:lnTo>
                    <a:lnTo>
                      <a:pt x="58333" y="27430"/>
                    </a:lnTo>
                    <a:lnTo>
                      <a:pt x="57053" y="26515"/>
                    </a:lnTo>
                    <a:lnTo>
                      <a:pt x="57236" y="18104"/>
                    </a:lnTo>
                    <a:lnTo>
                      <a:pt x="57053" y="17006"/>
                    </a:lnTo>
                    <a:lnTo>
                      <a:pt x="54493" y="14995"/>
                    </a:lnTo>
                    <a:lnTo>
                      <a:pt x="50836" y="13898"/>
                    </a:lnTo>
                    <a:lnTo>
                      <a:pt x="49373" y="12983"/>
                    </a:lnTo>
                    <a:lnTo>
                      <a:pt x="46264" y="13349"/>
                    </a:lnTo>
                    <a:lnTo>
                      <a:pt x="44253" y="15360"/>
                    </a:lnTo>
                    <a:lnTo>
                      <a:pt x="41510" y="15360"/>
                    </a:lnTo>
                    <a:lnTo>
                      <a:pt x="39498" y="14629"/>
                    </a:lnTo>
                    <a:lnTo>
                      <a:pt x="38218" y="13349"/>
                    </a:lnTo>
                    <a:lnTo>
                      <a:pt x="38218" y="12252"/>
                    </a:lnTo>
                    <a:lnTo>
                      <a:pt x="35110" y="11886"/>
                    </a:lnTo>
                    <a:lnTo>
                      <a:pt x="33647" y="10972"/>
                    </a:lnTo>
                    <a:lnTo>
                      <a:pt x="32915" y="9509"/>
                    </a:lnTo>
                    <a:lnTo>
                      <a:pt x="30904" y="9143"/>
                    </a:lnTo>
                    <a:lnTo>
                      <a:pt x="27430" y="6766"/>
                    </a:lnTo>
                    <a:lnTo>
                      <a:pt x="26515" y="4754"/>
                    </a:lnTo>
                    <a:lnTo>
                      <a:pt x="24138" y="2194"/>
                    </a:lnTo>
                    <a:lnTo>
                      <a:pt x="18652" y="1829"/>
                    </a:lnTo>
                    <a:lnTo>
                      <a:pt x="15543" y="0"/>
                    </a:lnTo>
                  </a:path>
                </a:pathLst>
              </a:custGeom>
              <a:grpFill/>
              <a:ln w="4020" cap="flat">
                <a:solidFill>
                  <a:srgbClr val="FFFFFF"/>
                </a:solidFill>
                <a:prstDash val="solid"/>
                <a:miter/>
              </a:ln>
            </p:spPr>
            <p:txBody>
              <a:bodyPr rtlCol="0" anchor="ctr"/>
              <a:lstStyle/>
              <a:p>
                <a:endParaRPr lang="en-GB" sz="1463"/>
              </a:p>
            </p:txBody>
          </p:sp>
          <p:sp>
            <p:nvSpPr>
              <p:cNvPr id="966" name="Freeform: Shape 965">
                <a:extLst>
                  <a:ext uri="{FF2B5EF4-FFF2-40B4-BE49-F238E27FC236}">
                    <a16:creationId xmlns:a16="http://schemas.microsoft.com/office/drawing/2014/main" id="{F6686F20-1853-C005-29D0-00AEDAF80C51}"/>
                  </a:ext>
                </a:extLst>
              </p:cNvPr>
              <p:cNvSpPr/>
              <p:nvPr/>
            </p:nvSpPr>
            <p:spPr>
              <a:xfrm>
                <a:off x="3806836" y="4065032"/>
                <a:ext cx="83385" cy="72779"/>
              </a:xfrm>
              <a:custGeom>
                <a:avLst/>
                <a:gdLst>
                  <a:gd name="connsiteX0" fmla="*/ 55956 w 83385"/>
                  <a:gd name="connsiteY0" fmla="*/ 7497 h 72779"/>
                  <a:gd name="connsiteX1" fmla="*/ 54127 w 83385"/>
                  <a:gd name="connsiteY1" fmla="*/ 8229 h 72779"/>
                  <a:gd name="connsiteX2" fmla="*/ 48459 w 83385"/>
                  <a:gd name="connsiteY2" fmla="*/ 9692 h 72779"/>
                  <a:gd name="connsiteX3" fmla="*/ 43887 w 83385"/>
                  <a:gd name="connsiteY3" fmla="*/ 9875 h 72779"/>
                  <a:gd name="connsiteX4" fmla="*/ 41510 w 83385"/>
                  <a:gd name="connsiteY4" fmla="*/ 8960 h 72779"/>
                  <a:gd name="connsiteX5" fmla="*/ 37304 w 83385"/>
                  <a:gd name="connsiteY5" fmla="*/ 5852 h 72779"/>
                  <a:gd name="connsiteX6" fmla="*/ 33281 w 83385"/>
                  <a:gd name="connsiteY6" fmla="*/ 3840 h 72779"/>
                  <a:gd name="connsiteX7" fmla="*/ 30904 w 83385"/>
                  <a:gd name="connsiteY7" fmla="*/ 3840 h 72779"/>
                  <a:gd name="connsiteX8" fmla="*/ 27064 w 83385"/>
                  <a:gd name="connsiteY8" fmla="*/ 4937 h 72779"/>
                  <a:gd name="connsiteX9" fmla="*/ 23041 w 83385"/>
                  <a:gd name="connsiteY9" fmla="*/ 5120 h 72779"/>
                  <a:gd name="connsiteX10" fmla="*/ 12252 w 83385"/>
                  <a:gd name="connsiteY10" fmla="*/ 2560 h 72779"/>
                  <a:gd name="connsiteX11" fmla="*/ 7497 w 83385"/>
                  <a:gd name="connsiteY11" fmla="*/ 0 h 72779"/>
                  <a:gd name="connsiteX12" fmla="*/ 5851 w 83385"/>
                  <a:gd name="connsiteY12" fmla="*/ 0 h 72779"/>
                  <a:gd name="connsiteX13" fmla="*/ 2743 w 83385"/>
                  <a:gd name="connsiteY13" fmla="*/ 2926 h 72779"/>
                  <a:gd name="connsiteX14" fmla="*/ 2012 w 83385"/>
                  <a:gd name="connsiteY14" fmla="*/ 3109 h 72779"/>
                  <a:gd name="connsiteX15" fmla="*/ 731 w 83385"/>
                  <a:gd name="connsiteY15" fmla="*/ 5852 h 72779"/>
                  <a:gd name="connsiteX16" fmla="*/ 731 w 83385"/>
                  <a:gd name="connsiteY16" fmla="*/ 6949 h 72779"/>
                  <a:gd name="connsiteX17" fmla="*/ 2743 w 83385"/>
                  <a:gd name="connsiteY17" fmla="*/ 9692 h 72779"/>
                  <a:gd name="connsiteX18" fmla="*/ 2377 w 83385"/>
                  <a:gd name="connsiteY18" fmla="*/ 14995 h 72779"/>
                  <a:gd name="connsiteX19" fmla="*/ 1097 w 83385"/>
                  <a:gd name="connsiteY19" fmla="*/ 16823 h 72779"/>
                  <a:gd name="connsiteX20" fmla="*/ 0 w 83385"/>
                  <a:gd name="connsiteY20" fmla="*/ 19201 h 72779"/>
                  <a:gd name="connsiteX21" fmla="*/ 1463 w 83385"/>
                  <a:gd name="connsiteY21" fmla="*/ 24687 h 72779"/>
                  <a:gd name="connsiteX22" fmla="*/ 3109 w 83385"/>
                  <a:gd name="connsiteY22" fmla="*/ 27978 h 72779"/>
                  <a:gd name="connsiteX23" fmla="*/ 5120 w 83385"/>
                  <a:gd name="connsiteY23" fmla="*/ 30721 h 72779"/>
                  <a:gd name="connsiteX24" fmla="*/ 8229 w 83385"/>
                  <a:gd name="connsiteY24" fmla="*/ 33098 h 72779"/>
                  <a:gd name="connsiteX25" fmla="*/ 10606 w 83385"/>
                  <a:gd name="connsiteY25" fmla="*/ 33098 h 72779"/>
                  <a:gd name="connsiteX26" fmla="*/ 15360 w 83385"/>
                  <a:gd name="connsiteY26" fmla="*/ 35476 h 72779"/>
                  <a:gd name="connsiteX27" fmla="*/ 18103 w 83385"/>
                  <a:gd name="connsiteY27" fmla="*/ 37853 h 72779"/>
                  <a:gd name="connsiteX28" fmla="*/ 20298 w 83385"/>
                  <a:gd name="connsiteY28" fmla="*/ 39133 h 72779"/>
                  <a:gd name="connsiteX29" fmla="*/ 20846 w 83385"/>
                  <a:gd name="connsiteY29" fmla="*/ 39133 h 72779"/>
                  <a:gd name="connsiteX30" fmla="*/ 23041 w 83385"/>
                  <a:gd name="connsiteY30" fmla="*/ 34195 h 72779"/>
                  <a:gd name="connsiteX31" fmla="*/ 22675 w 83385"/>
                  <a:gd name="connsiteY31" fmla="*/ 32001 h 72779"/>
                  <a:gd name="connsiteX32" fmla="*/ 18835 w 83385"/>
                  <a:gd name="connsiteY32" fmla="*/ 30355 h 72779"/>
                  <a:gd name="connsiteX33" fmla="*/ 17738 w 83385"/>
                  <a:gd name="connsiteY33" fmla="*/ 28710 h 72779"/>
                  <a:gd name="connsiteX34" fmla="*/ 20846 w 83385"/>
                  <a:gd name="connsiteY34" fmla="*/ 27430 h 72779"/>
                  <a:gd name="connsiteX35" fmla="*/ 23589 w 83385"/>
                  <a:gd name="connsiteY35" fmla="*/ 27978 h 72779"/>
                  <a:gd name="connsiteX36" fmla="*/ 27064 w 83385"/>
                  <a:gd name="connsiteY36" fmla="*/ 31087 h 72779"/>
                  <a:gd name="connsiteX37" fmla="*/ 30172 w 83385"/>
                  <a:gd name="connsiteY37" fmla="*/ 35841 h 72779"/>
                  <a:gd name="connsiteX38" fmla="*/ 31453 w 83385"/>
                  <a:gd name="connsiteY38" fmla="*/ 38950 h 72779"/>
                  <a:gd name="connsiteX39" fmla="*/ 35293 w 83385"/>
                  <a:gd name="connsiteY39" fmla="*/ 42607 h 72779"/>
                  <a:gd name="connsiteX40" fmla="*/ 36390 w 83385"/>
                  <a:gd name="connsiteY40" fmla="*/ 42607 h 72779"/>
                  <a:gd name="connsiteX41" fmla="*/ 49007 w 83385"/>
                  <a:gd name="connsiteY41" fmla="*/ 48459 h 72779"/>
                  <a:gd name="connsiteX42" fmla="*/ 54859 w 83385"/>
                  <a:gd name="connsiteY42" fmla="*/ 53213 h 72779"/>
                  <a:gd name="connsiteX43" fmla="*/ 55956 w 83385"/>
                  <a:gd name="connsiteY43" fmla="*/ 65831 h 72779"/>
                  <a:gd name="connsiteX44" fmla="*/ 56505 w 83385"/>
                  <a:gd name="connsiteY44" fmla="*/ 66928 h 72779"/>
                  <a:gd name="connsiteX45" fmla="*/ 59979 w 83385"/>
                  <a:gd name="connsiteY45" fmla="*/ 68940 h 72779"/>
                  <a:gd name="connsiteX46" fmla="*/ 64185 w 83385"/>
                  <a:gd name="connsiteY46" fmla="*/ 69854 h 72779"/>
                  <a:gd name="connsiteX47" fmla="*/ 65282 w 83385"/>
                  <a:gd name="connsiteY47" fmla="*/ 69305 h 72779"/>
                  <a:gd name="connsiteX48" fmla="*/ 62722 w 83385"/>
                  <a:gd name="connsiteY48" fmla="*/ 64185 h 72779"/>
                  <a:gd name="connsiteX49" fmla="*/ 64368 w 83385"/>
                  <a:gd name="connsiteY49" fmla="*/ 63088 h 72779"/>
                  <a:gd name="connsiteX50" fmla="*/ 65465 w 83385"/>
                  <a:gd name="connsiteY50" fmla="*/ 63454 h 72779"/>
                  <a:gd name="connsiteX51" fmla="*/ 67294 w 83385"/>
                  <a:gd name="connsiteY51" fmla="*/ 64551 h 72779"/>
                  <a:gd name="connsiteX52" fmla="*/ 69671 w 83385"/>
                  <a:gd name="connsiteY52" fmla="*/ 67294 h 72779"/>
                  <a:gd name="connsiteX53" fmla="*/ 71317 w 83385"/>
                  <a:gd name="connsiteY53" fmla="*/ 72414 h 72779"/>
                  <a:gd name="connsiteX54" fmla="*/ 72597 w 83385"/>
                  <a:gd name="connsiteY54" fmla="*/ 72780 h 72779"/>
                  <a:gd name="connsiteX55" fmla="*/ 73511 w 83385"/>
                  <a:gd name="connsiteY55" fmla="*/ 72780 h 72779"/>
                  <a:gd name="connsiteX56" fmla="*/ 76437 w 83385"/>
                  <a:gd name="connsiteY56" fmla="*/ 68574 h 72779"/>
                  <a:gd name="connsiteX57" fmla="*/ 77534 w 83385"/>
                  <a:gd name="connsiteY57" fmla="*/ 65831 h 72779"/>
                  <a:gd name="connsiteX58" fmla="*/ 77168 w 83385"/>
                  <a:gd name="connsiteY58" fmla="*/ 60345 h 72779"/>
                  <a:gd name="connsiteX59" fmla="*/ 77900 w 83385"/>
                  <a:gd name="connsiteY59" fmla="*/ 58699 h 72779"/>
                  <a:gd name="connsiteX60" fmla="*/ 79545 w 83385"/>
                  <a:gd name="connsiteY60" fmla="*/ 56688 h 72779"/>
                  <a:gd name="connsiteX61" fmla="*/ 80277 w 83385"/>
                  <a:gd name="connsiteY61" fmla="*/ 54676 h 72779"/>
                  <a:gd name="connsiteX62" fmla="*/ 78631 w 83385"/>
                  <a:gd name="connsiteY62" fmla="*/ 52848 h 72779"/>
                  <a:gd name="connsiteX63" fmla="*/ 75157 w 83385"/>
                  <a:gd name="connsiteY63" fmla="*/ 50836 h 72779"/>
                  <a:gd name="connsiteX64" fmla="*/ 75888 w 83385"/>
                  <a:gd name="connsiteY64" fmla="*/ 44070 h 72779"/>
                  <a:gd name="connsiteX65" fmla="*/ 78997 w 83385"/>
                  <a:gd name="connsiteY65" fmla="*/ 39864 h 72779"/>
                  <a:gd name="connsiteX66" fmla="*/ 80826 w 83385"/>
                  <a:gd name="connsiteY66" fmla="*/ 39864 h 72779"/>
                  <a:gd name="connsiteX67" fmla="*/ 81923 w 83385"/>
                  <a:gd name="connsiteY67" fmla="*/ 40596 h 72779"/>
                  <a:gd name="connsiteX68" fmla="*/ 83020 w 83385"/>
                  <a:gd name="connsiteY68" fmla="*/ 40596 h 72779"/>
                  <a:gd name="connsiteX69" fmla="*/ 83386 w 83385"/>
                  <a:gd name="connsiteY69" fmla="*/ 39864 h 72779"/>
                  <a:gd name="connsiteX70" fmla="*/ 80826 w 83385"/>
                  <a:gd name="connsiteY70" fmla="*/ 37487 h 72779"/>
                  <a:gd name="connsiteX71" fmla="*/ 74425 w 83385"/>
                  <a:gd name="connsiteY71" fmla="*/ 33830 h 72779"/>
                  <a:gd name="connsiteX72" fmla="*/ 65465 w 83385"/>
                  <a:gd name="connsiteY72" fmla="*/ 24869 h 72779"/>
                  <a:gd name="connsiteX73" fmla="*/ 61808 w 83385"/>
                  <a:gd name="connsiteY73" fmla="*/ 19932 h 72779"/>
                  <a:gd name="connsiteX74" fmla="*/ 58699 w 83385"/>
                  <a:gd name="connsiteY74" fmla="*/ 12618 h 72779"/>
                  <a:gd name="connsiteX75" fmla="*/ 57602 w 83385"/>
                  <a:gd name="connsiteY75" fmla="*/ 11337 h 72779"/>
                  <a:gd name="connsiteX76" fmla="*/ 56505 w 83385"/>
                  <a:gd name="connsiteY76" fmla="*/ 7497 h 72779"/>
                  <a:gd name="connsiteX77" fmla="*/ 55956 w 83385"/>
                  <a:gd name="connsiteY77" fmla="*/ 7497 h 7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3385" h="72779">
                    <a:moveTo>
                      <a:pt x="55956" y="7497"/>
                    </a:moveTo>
                    <a:lnTo>
                      <a:pt x="54127" y="8229"/>
                    </a:lnTo>
                    <a:lnTo>
                      <a:pt x="48459" y="9692"/>
                    </a:lnTo>
                    <a:lnTo>
                      <a:pt x="43887" y="9875"/>
                    </a:lnTo>
                    <a:lnTo>
                      <a:pt x="41510" y="8960"/>
                    </a:lnTo>
                    <a:lnTo>
                      <a:pt x="37304" y="5852"/>
                    </a:lnTo>
                    <a:lnTo>
                      <a:pt x="33281" y="3840"/>
                    </a:lnTo>
                    <a:lnTo>
                      <a:pt x="30904" y="3840"/>
                    </a:lnTo>
                    <a:lnTo>
                      <a:pt x="27064" y="4937"/>
                    </a:lnTo>
                    <a:lnTo>
                      <a:pt x="23041" y="5120"/>
                    </a:lnTo>
                    <a:lnTo>
                      <a:pt x="12252" y="2560"/>
                    </a:lnTo>
                    <a:lnTo>
                      <a:pt x="7497" y="0"/>
                    </a:lnTo>
                    <a:lnTo>
                      <a:pt x="5851" y="0"/>
                    </a:lnTo>
                    <a:lnTo>
                      <a:pt x="2743" y="2926"/>
                    </a:lnTo>
                    <a:lnTo>
                      <a:pt x="2012" y="3109"/>
                    </a:lnTo>
                    <a:lnTo>
                      <a:pt x="731" y="5852"/>
                    </a:lnTo>
                    <a:lnTo>
                      <a:pt x="731" y="6949"/>
                    </a:lnTo>
                    <a:lnTo>
                      <a:pt x="2743" y="9692"/>
                    </a:lnTo>
                    <a:lnTo>
                      <a:pt x="2377" y="14995"/>
                    </a:lnTo>
                    <a:lnTo>
                      <a:pt x="1097" y="16823"/>
                    </a:lnTo>
                    <a:lnTo>
                      <a:pt x="0" y="19201"/>
                    </a:lnTo>
                    <a:lnTo>
                      <a:pt x="1463" y="24687"/>
                    </a:lnTo>
                    <a:lnTo>
                      <a:pt x="3109" y="27978"/>
                    </a:lnTo>
                    <a:lnTo>
                      <a:pt x="5120" y="30721"/>
                    </a:lnTo>
                    <a:lnTo>
                      <a:pt x="8229" y="33098"/>
                    </a:lnTo>
                    <a:lnTo>
                      <a:pt x="10606" y="33098"/>
                    </a:lnTo>
                    <a:lnTo>
                      <a:pt x="15360" y="35476"/>
                    </a:lnTo>
                    <a:lnTo>
                      <a:pt x="18103" y="37853"/>
                    </a:lnTo>
                    <a:lnTo>
                      <a:pt x="20298" y="39133"/>
                    </a:lnTo>
                    <a:lnTo>
                      <a:pt x="20846" y="39133"/>
                    </a:lnTo>
                    <a:lnTo>
                      <a:pt x="23041" y="34195"/>
                    </a:lnTo>
                    <a:lnTo>
                      <a:pt x="22675" y="32001"/>
                    </a:lnTo>
                    <a:lnTo>
                      <a:pt x="18835" y="30355"/>
                    </a:lnTo>
                    <a:lnTo>
                      <a:pt x="17738" y="28710"/>
                    </a:lnTo>
                    <a:lnTo>
                      <a:pt x="20846" y="27430"/>
                    </a:lnTo>
                    <a:lnTo>
                      <a:pt x="23589" y="27978"/>
                    </a:lnTo>
                    <a:lnTo>
                      <a:pt x="27064" y="31087"/>
                    </a:lnTo>
                    <a:lnTo>
                      <a:pt x="30172" y="35841"/>
                    </a:lnTo>
                    <a:lnTo>
                      <a:pt x="31453" y="38950"/>
                    </a:lnTo>
                    <a:lnTo>
                      <a:pt x="35293" y="42607"/>
                    </a:lnTo>
                    <a:lnTo>
                      <a:pt x="36390" y="42607"/>
                    </a:lnTo>
                    <a:lnTo>
                      <a:pt x="49007" y="48459"/>
                    </a:lnTo>
                    <a:lnTo>
                      <a:pt x="54859" y="53213"/>
                    </a:lnTo>
                    <a:lnTo>
                      <a:pt x="55956" y="65831"/>
                    </a:lnTo>
                    <a:lnTo>
                      <a:pt x="56505" y="66928"/>
                    </a:lnTo>
                    <a:lnTo>
                      <a:pt x="59979" y="68940"/>
                    </a:lnTo>
                    <a:lnTo>
                      <a:pt x="64185" y="69854"/>
                    </a:lnTo>
                    <a:lnTo>
                      <a:pt x="65282" y="69305"/>
                    </a:lnTo>
                    <a:lnTo>
                      <a:pt x="62722" y="64185"/>
                    </a:lnTo>
                    <a:lnTo>
                      <a:pt x="64368" y="63088"/>
                    </a:lnTo>
                    <a:lnTo>
                      <a:pt x="65465" y="63454"/>
                    </a:lnTo>
                    <a:lnTo>
                      <a:pt x="67294" y="64551"/>
                    </a:lnTo>
                    <a:lnTo>
                      <a:pt x="69671" y="67294"/>
                    </a:lnTo>
                    <a:lnTo>
                      <a:pt x="71317" y="72414"/>
                    </a:lnTo>
                    <a:lnTo>
                      <a:pt x="72597" y="72780"/>
                    </a:lnTo>
                    <a:lnTo>
                      <a:pt x="73511" y="72780"/>
                    </a:lnTo>
                    <a:lnTo>
                      <a:pt x="76437" y="68574"/>
                    </a:lnTo>
                    <a:lnTo>
                      <a:pt x="77534" y="65831"/>
                    </a:lnTo>
                    <a:lnTo>
                      <a:pt x="77168" y="60345"/>
                    </a:lnTo>
                    <a:lnTo>
                      <a:pt x="77900" y="58699"/>
                    </a:lnTo>
                    <a:lnTo>
                      <a:pt x="79545" y="56688"/>
                    </a:lnTo>
                    <a:lnTo>
                      <a:pt x="80277" y="54676"/>
                    </a:lnTo>
                    <a:lnTo>
                      <a:pt x="78631" y="52848"/>
                    </a:lnTo>
                    <a:lnTo>
                      <a:pt x="75157" y="50836"/>
                    </a:lnTo>
                    <a:lnTo>
                      <a:pt x="75888" y="44070"/>
                    </a:lnTo>
                    <a:lnTo>
                      <a:pt x="78997" y="39864"/>
                    </a:lnTo>
                    <a:lnTo>
                      <a:pt x="80826" y="39864"/>
                    </a:lnTo>
                    <a:lnTo>
                      <a:pt x="81923" y="40596"/>
                    </a:lnTo>
                    <a:lnTo>
                      <a:pt x="83020" y="40596"/>
                    </a:lnTo>
                    <a:lnTo>
                      <a:pt x="83386" y="39864"/>
                    </a:lnTo>
                    <a:lnTo>
                      <a:pt x="80826" y="37487"/>
                    </a:lnTo>
                    <a:lnTo>
                      <a:pt x="74425" y="33830"/>
                    </a:lnTo>
                    <a:lnTo>
                      <a:pt x="65465" y="24869"/>
                    </a:lnTo>
                    <a:lnTo>
                      <a:pt x="61808" y="19932"/>
                    </a:lnTo>
                    <a:lnTo>
                      <a:pt x="58699" y="12618"/>
                    </a:lnTo>
                    <a:lnTo>
                      <a:pt x="57602" y="11337"/>
                    </a:lnTo>
                    <a:lnTo>
                      <a:pt x="56505" y="7497"/>
                    </a:lnTo>
                    <a:lnTo>
                      <a:pt x="55956" y="7497"/>
                    </a:lnTo>
                    <a:close/>
                  </a:path>
                </a:pathLst>
              </a:custGeom>
              <a:grpFill/>
              <a:ln w="18272" cap="flat">
                <a:noFill/>
                <a:prstDash val="solid"/>
                <a:miter/>
              </a:ln>
            </p:spPr>
            <p:txBody>
              <a:bodyPr rtlCol="0" anchor="ctr"/>
              <a:lstStyle/>
              <a:p>
                <a:endParaRPr lang="en-GB" sz="1463"/>
              </a:p>
            </p:txBody>
          </p:sp>
          <p:sp>
            <p:nvSpPr>
              <p:cNvPr id="967" name="Freeform: Shape 966">
                <a:extLst>
                  <a:ext uri="{FF2B5EF4-FFF2-40B4-BE49-F238E27FC236}">
                    <a16:creationId xmlns:a16="http://schemas.microsoft.com/office/drawing/2014/main" id="{3BC340F8-B703-182D-513D-02A2F85F6B77}"/>
                  </a:ext>
                </a:extLst>
              </p:cNvPr>
              <p:cNvSpPr/>
              <p:nvPr/>
            </p:nvSpPr>
            <p:spPr>
              <a:xfrm>
                <a:off x="3806836" y="4065032"/>
                <a:ext cx="83385" cy="72779"/>
              </a:xfrm>
              <a:custGeom>
                <a:avLst/>
                <a:gdLst>
                  <a:gd name="connsiteX0" fmla="*/ 55956 w 83385"/>
                  <a:gd name="connsiteY0" fmla="*/ 7497 h 72779"/>
                  <a:gd name="connsiteX1" fmla="*/ 54127 w 83385"/>
                  <a:gd name="connsiteY1" fmla="*/ 8229 h 72779"/>
                  <a:gd name="connsiteX2" fmla="*/ 48459 w 83385"/>
                  <a:gd name="connsiteY2" fmla="*/ 9692 h 72779"/>
                  <a:gd name="connsiteX3" fmla="*/ 43887 w 83385"/>
                  <a:gd name="connsiteY3" fmla="*/ 9875 h 72779"/>
                  <a:gd name="connsiteX4" fmla="*/ 41510 w 83385"/>
                  <a:gd name="connsiteY4" fmla="*/ 8960 h 72779"/>
                  <a:gd name="connsiteX5" fmla="*/ 37304 w 83385"/>
                  <a:gd name="connsiteY5" fmla="*/ 5852 h 72779"/>
                  <a:gd name="connsiteX6" fmla="*/ 33281 w 83385"/>
                  <a:gd name="connsiteY6" fmla="*/ 3840 h 72779"/>
                  <a:gd name="connsiteX7" fmla="*/ 30904 w 83385"/>
                  <a:gd name="connsiteY7" fmla="*/ 3840 h 72779"/>
                  <a:gd name="connsiteX8" fmla="*/ 27064 w 83385"/>
                  <a:gd name="connsiteY8" fmla="*/ 4937 h 72779"/>
                  <a:gd name="connsiteX9" fmla="*/ 23041 w 83385"/>
                  <a:gd name="connsiteY9" fmla="*/ 5120 h 72779"/>
                  <a:gd name="connsiteX10" fmla="*/ 12252 w 83385"/>
                  <a:gd name="connsiteY10" fmla="*/ 2560 h 72779"/>
                  <a:gd name="connsiteX11" fmla="*/ 7497 w 83385"/>
                  <a:gd name="connsiteY11" fmla="*/ 0 h 72779"/>
                  <a:gd name="connsiteX12" fmla="*/ 5851 w 83385"/>
                  <a:gd name="connsiteY12" fmla="*/ 0 h 72779"/>
                  <a:gd name="connsiteX13" fmla="*/ 2743 w 83385"/>
                  <a:gd name="connsiteY13" fmla="*/ 2926 h 72779"/>
                  <a:gd name="connsiteX14" fmla="*/ 2012 w 83385"/>
                  <a:gd name="connsiteY14" fmla="*/ 3109 h 72779"/>
                  <a:gd name="connsiteX15" fmla="*/ 731 w 83385"/>
                  <a:gd name="connsiteY15" fmla="*/ 5852 h 72779"/>
                  <a:gd name="connsiteX16" fmla="*/ 731 w 83385"/>
                  <a:gd name="connsiteY16" fmla="*/ 6949 h 72779"/>
                  <a:gd name="connsiteX17" fmla="*/ 2743 w 83385"/>
                  <a:gd name="connsiteY17" fmla="*/ 9692 h 72779"/>
                  <a:gd name="connsiteX18" fmla="*/ 2377 w 83385"/>
                  <a:gd name="connsiteY18" fmla="*/ 14995 h 72779"/>
                  <a:gd name="connsiteX19" fmla="*/ 1097 w 83385"/>
                  <a:gd name="connsiteY19" fmla="*/ 16823 h 72779"/>
                  <a:gd name="connsiteX20" fmla="*/ 0 w 83385"/>
                  <a:gd name="connsiteY20" fmla="*/ 19201 h 72779"/>
                  <a:gd name="connsiteX21" fmla="*/ 1463 w 83385"/>
                  <a:gd name="connsiteY21" fmla="*/ 24687 h 72779"/>
                  <a:gd name="connsiteX22" fmla="*/ 3109 w 83385"/>
                  <a:gd name="connsiteY22" fmla="*/ 27978 h 72779"/>
                  <a:gd name="connsiteX23" fmla="*/ 5120 w 83385"/>
                  <a:gd name="connsiteY23" fmla="*/ 30721 h 72779"/>
                  <a:gd name="connsiteX24" fmla="*/ 8229 w 83385"/>
                  <a:gd name="connsiteY24" fmla="*/ 33098 h 72779"/>
                  <a:gd name="connsiteX25" fmla="*/ 10606 w 83385"/>
                  <a:gd name="connsiteY25" fmla="*/ 33098 h 72779"/>
                  <a:gd name="connsiteX26" fmla="*/ 15360 w 83385"/>
                  <a:gd name="connsiteY26" fmla="*/ 35476 h 72779"/>
                  <a:gd name="connsiteX27" fmla="*/ 18103 w 83385"/>
                  <a:gd name="connsiteY27" fmla="*/ 37853 h 72779"/>
                  <a:gd name="connsiteX28" fmla="*/ 20298 w 83385"/>
                  <a:gd name="connsiteY28" fmla="*/ 39133 h 72779"/>
                  <a:gd name="connsiteX29" fmla="*/ 20846 w 83385"/>
                  <a:gd name="connsiteY29" fmla="*/ 39133 h 72779"/>
                  <a:gd name="connsiteX30" fmla="*/ 23041 w 83385"/>
                  <a:gd name="connsiteY30" fmla="*/ 34195 h 72779"/>
                  <a:gd name="connsiteX31" fmla="*/ 22675 w 83385"/>
                  <a:gd name="connsiteY31" fmla="*/ 32001 h 72779"/>
                  <a:gd name="connsiteX32" fmla="*/ 18835 w 83385"/>
                  <a:gd name="connsiteY32" fmla="*/ 30355 h 72779"/>
                  <a:gd name="connsiteX33" fmla="*/ 17738 w 83385"/>
                  <a:gd name="connsiteY33" fmla="*/ 28710 h 72779"/>
                  <a:gd name="connsiteX34" fmla="*/ 20846 w 83385"/>
                  <a:gd name="connsiteY34" fmla="*/ 27430 h 72779"/>
                  <a:gd name="connsiteX35" fmla="*/ 23589 w 83385"/>
                  <a:gd name="connsiteY35" fmla="*/ 27978 h 72779"/>
                  <a:gd name="connsiteX36" fmla="*/ 27064 w 83385"/>
                  <a:gd name="connsiteY36" fmla="*/ 31087 h 72779"/>
                  <a:gd name="connsiteX37" fmla="*/ 30172 w 83385"/>
                  <a:gd name="connsiteY37" fmla="*/ 35841 h 72779"/>
                  <a:gd name="connsiteX38" fmla="*/ 31453 w 83385"/>
                  <a:gd name="connsiteY38" fmla="*/ 38950 h 72779"/>
                  <a:gd name="connsiteX39" fmla="*/ 35293 w 83385"/>
                  <a:gd name="connsiteY39" fmla="*/ 42607 h 72779"/>
                  <a:gd name="connsiteX40" fmla="*/ 36390 w 83385"/>
                  <a:gd name="connsiteY40" fmla="*/ 42607 h 72779"/>
                  <a:gd name="connsiteX41" fmla="*/ 49007 w 83385"/>
                  <a:gd name="connsiteY41" fmla="*/ 48459 h 72779"/>
                  <a:gd name="connsiteX42" fmla="*/ 54859 w 83385"/>
                  <a:gd name="connsiteY42" fmla="*/ 53213 h 72779"/>
                  <a:gd name="connsiteX43" fmla="*/ 55956 w 83385"/>
                  <a:gd name="connsiteY43" fmla="*/ 65831 h 72779"/>
                  <a:gd name="connsiteX44" fmla="*/ 56505 w 83385"/>
                  <a:gd name="connsiteY44" fmla="*/ 66928 h 72779"/>
                  <a:gd name="connsiteX45" fmla="*/ 59979 w 83385"/>
                  <a:gd name="connsiteY45" fmla="*/ 68940 h 72779"/>
                  <a:gd name="connsiteX46" fmla="*/ 64185 w 83385"/>
                  <a:gd name="connsiteY46" fmla="*/ 69854 h 72779"/>
                  <a:gd name="connsiteX47" fmla="*/ 65282 w 83385"/>
                  <a:gd name="connsiteY47" fmla="*/ 69305 h 72779"/>
                  <a:gd name="connsiteX48" fmla="*/ 62722 w 83385"/>
                  <a:gd name="connsiteY48" fmla="*/ 64185 h 72779"/>
                  <a:gd name="connsiteX49" fmla="*/ 64368 w 83385"/>
                  <a:gd name="connsiteY49" fmla="*/ 63088 h 72779"/>
                  <a:gd name="connsiteX50" fmla="*/ 65465 w 83385"/>
                  <a:gd name="connsiteY50" fmla="*/ 63454 h 72779"/>
                  <a:gd name="connsiteX51" fmla="*/ 67294 w 83385"/>
                  <a:gd name="connsiteY51" fmla="*/ 64551 h 72779"/>
                  <a:gd name="connsiteX52" fmla="*/ 69671 w 83385"/>
                  <a:gd name="connsiteY52" fmla="*/ 67294 h 72779"/>
                  <a:gd name="connsiteX53" fmla="*/ 71317 w 83385"/>
                  <a:gd name="connsiteY53" fmla="*/ 72414 h 72779"/>
                  <a:gd name="connsiteX54" fmla="*/ 72597 w 83385"/>
                  <a:gd name="connsiteY54" fmla="*/ 72780 h 72779"/>
                  <a:gd name="connsiteX55" fmla="*/ 73511 w 83385"/>
                  <a:gd name="connsiteY55" fmla="*/ 72780 h 72779"/>
                  <a:gd name="connsiteX56" fmla="*/ 76437 w 83385"/>
                  <a:gd name="connsiteY56" fmla="*/ 68574 h 72779"/>
                  <a:gd name="connsiteX57" fmla="*/ 77534 w 83385"/>
                  <a:gd name="connsiteY57" fmla="*/ 65831 h 72779"/>
                  <a:gd name="connsiteX58" fmla="*/ 77168 w 83385"/>
                  <a:gd name="connsiteY58" fmla="*/ 60345 h 72779"/>
                  <a:gd name="connsiteX59" fmla="*/ 77900 w 83385"/>
                  <a:gd name="connsiteY59" fmla="*/ 58699 h 72779"/>
                  <a:gd name="connsiteX60" fmla="*/ 79545 w 83385"/>
                  <a:gd name="connsiteY60" fmla="*/ 56688 h 72779"/>
                  <a:gd name="connsiteX61" fmla="*/ 80277 w 83385"/>
                  <a:gd name="connsiteY61" fmla="*/ 54676 h 72779"/>
                  <a:gd name="connsiteX62" fmla="*/ 78631 w 83385"/>
                  <a:gd name="connsiteY62" fmla="*/ 52848 h 72779"/>
                  <a:gd name="connsiteX63" fmla="*/ 75157 w 83385"/>
                  <a:gd name="connsiteY63" fmla="*/ 50836 h 72779"/>
                  <a:gd name="connsiteX64" fmla="*/ 75888 w 83385"/>
                  <a:gd name="connsiteY64" fmla="*/ 44070 h 72779"/>
                  <a:gd name="connsiteX65" fmla="*/ 78997 w 83385"/>
                  <a:gd name="connsiteY65" fmla="*/ 39864 h 72779"/>
                  <a:gd name="connsiteX66" fmla="*/ 80826 w 83385"/>
                  <a:gd name="connsiteY66" fmla="*/ 39864 h 72779"/>
                  <a:gd name="connsiteX67" fmla="*/ 81923 w 83385"/>
                  <a:gd name="connsiteY67" fmla="*/ 40596 h 72779"/>
                  <a:gd name="connsiteX68" fmla="*/ 83020 w 83385"/>
                  <a:gd name="connsiteY68" fmla="*/ 40596 h 72779"/>
                  <a:gd name="connsiteX69" fmla="*/ 83386 w 83385"/>
                  <a:gd name="connsiteY69" fmla="*/ 39864 h 72779"/>
                  <a:gd name="connsiteX70" fmla="*/ 80826 w 83385"/>
                  <a:gd name="connsiteY70" fmla="*/ 37487 h 72779"/>
                  <a:gd name="connsiteX71" fmla="*/ 74425 w 83385"/>
                  <a:gd name="connsiteY71" fmla="*/ 33830 h 72779"/>
                  <a:gd name="connsiteX72" fmla="*/ 65465 w 83385"/>
                  <a:gd name="connsiteY72" fmla="*/ 24869 h 72779"/>
                  <a:gd name="connsiteX73" fmla="*/ 61808 w 83385"/>
                  <a:gd name="connsiteY73" fmla="*/ 19932 h 72779"/>
                  <a:gd name="connsiteX74" fmla="*/ 58699 w 83385"/>
                  <a:gd name="connsiteY74" fmla="*/ 12618 h 72779"/>
                  <a:gd name="connsiteX75" fmla="*/ 57602 w 83385"/>
                  <a:gd name="connsiteY75" fmla="*/ 11337 h 72779"/>
                  <a:gd name="connsiteX76" fmla="*/ 56505 w 83385"/>
                  <a:gd name="connsiteY76" fmla="*/ 7497 h 72779"/>
                  <a:gd name="connsiteX77" fmla="*/ 55956 w 83385"/>
                  <a:gd name="connsiteY77" fmla="*/ 7497 h 7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3385" h="72779">
                    <a:moveTo>
                      <a:pt x="55956" y="7497"/>
                    </a:moveTo>
                    <a:lnTo>
                      <a:pt x="54127" y="8229"/>
                    </a:lnTo>
                    <a:lnTo>
                      <a:pt x="48459" y="9692"/>
                    </a:lnTo>
                    <a:lnTo>
                      <a:pt x="43887" y="9875"/>
                    </a:lnTo>
                    <a:lnTo>
                      <a:pt x="41510" y="8960"/>
                    </a:lnTo>
                    <a:lnTo>
                      <a:pt x="37304" y="5852"/>
                    </a:lnTo>
                    <a:lnTo>
                      <a:pt x="33281" y="3840"/>
                    </a:lnTo>
                    <a:lnTo>
                      <a:pt x="30904" y="3840"/>
                    </a:lnTo>
                    <a:lnTo>
                      <a:pt x="27064" y="4937"/>
                    </a:lnTo>
                    <a:lnTo>
                      <a:pt x="23041" y="5120"/>
                    </a:lnTo>
                    <a:lnTo>
                      <a:pt x="12252" y="2560"/>
                    </a:lnTo>
                    <a:lnTo>
                      <a:pt x="7497" y="0"/>
                    </a:lnTo>
                    <a:lnTo>
                      <a:pt x="5851" y="0"/>
                    </a:lnTo>
                    <a:lnTo>
                      <a:pt x="2743" y="2926"/>
                    </a:lnTo>
                    <a:lnTo>
                      <a:pt x="2012" y="3109"/>
                    </a:lnTo>
                    <a:lnTo>
                      <a:pt x="731" y="5852"/>
                    </a:lnTo>
                    <a:lnTo>
                      <a:pt x="731" y="6949"/>
                    </a:lnTo>
                    <a:lnTo>
                      <a:pt x="2743" y="9692"/>
                    </a:lnTo>
                    <a:lnTo>
                      <a:pt x="2377" y="14995"/>
                    </a:lnTo>
                    <a:lnTo>
                      <a:pt x="1097" y="16823"/>
                    </a:lnTo>
                    <a:lnTo>
                      <a:pt x="0" y="19201"/>
                    </a:lnTo>
                    <a:lnTo>
                      <a:pt x="1463" y="24687"/>
                    </a:lnTo>
                    <a:lnTo>
                      <a:pt x="3109" y="27978"/>
                    </a:lnTo>
                    <a:lnTo>
                      <a:pt x="5120" y="30721"/>
                    </a:lnTo>
                    <a:lnTo>
                      <a:pt x="8229" y="33098"/>
                    </a:lnTo>
                    <a:lnTo>
                      <a:pt x="10606" y="33098"/>
                    </a:lnTo>
                    <a:lnTo>
                      <a:pt x="15360" y="35476"/>
                    </a:lnTo>
                    <a:lnTo>
                      <a:pt x="18103" y="37853"/>
                    </a:lnTo>
                    <a:lnTo>
                      <a:pt x="20298" y="39133"/>
                    </a:lnTo>
                    <a:lnTo>
                      <a:pt x="20846" y="39133"/>
                    </a:lnTo>
                    <a:lnTo>
                      <a:pt x="23041" y="34195"/>
                    </a:lnTo>
                    <a:lnTo>
                      <a:pt x="22675" y="32001"/>
                    </a:lnTo>
                    <a:lnTo>
                      <a:pt x="18835" y="30355"/>
                    </a:lnTo>
                    <a:lnTo>
                      <a:pt x="17738" y="28710"/>
                    </a:lnTo>
                    <a:lnTo>
                      <a:pt x="20846" y="27430"/>
                    </a:lnTo>
                    <a:lnTo>
                      <a:pt x="23589" y="27978"/>
                    </a:lnTo>
                    <a:lnTo>
                      <a:pt x="27064" y="31087"/>
                    </a:lnTo>
                    <a:lnTo>
                      <a:pt x="30172" y="35841"/>
                    </a:lnTo>
                    <a:lnTo>
                      <a:pt x="31453" y="38950"/>
                    </a:lnTo>
                    <a:lnTo>
                      <a:pt x="35293" y="42607"/>
                    </a:lnTo>
                    <a:lnTo>
                      <a:pt x="36390" y="42607"/>
                    </a:lnTo>
                    <a:lnTo>
                      <a:pt x="49007" y="48459"/>
                    </a:lnTo>
                    <a:lnTo>
                      <a:pt x="54859" y="53213"/>
                    </a:lnTo>
                    <a:lnTo>
                      <a:pt x="55956" y="65831"/>
                    </a:lnTo>
                    <a:lnTo>
                      <a:pt x="56505" y="66928"/>
                    </a:lnTo>
                    <a:lnTo>
                      <a:pt x="59979" y="68940"/>
                    </a:lnTo>
                    <a:lnTo>
                      <a:pt x="64185" y="69854"/>
                    </a:lnTo>
                    <a:lnTo>
                      <a:pt x="65282" y="69305"/>
                    </a:lnTo>
                    <a:lnTo>
                      <a:pt x="62722" y="64185"/>
                    </a:lnTo>
                    <a:lnTo>
                      <a:pt x="64368" y="63088"/>
                    </a:lnTo>
                    <a:lnTo>
                      <a:pt x="65465" y="63454"/>
                    </a:lnTo>
                    <a:lnTo>
                      <a:pt x="67294" y="64551"/>
                    </a:lnTo>
                    <a:lnTo>
                      <a:pt x="69671" y="67294"/>
                    </a:lnTo>
                    <a:lnTo>
                      <a:pt x="71317" y="72414"/>
                    </a:lnTo>
                    <a:lnTo>
                      <a:pt x="72597" y="72780"/>
                    </a:lnTo>
                    <a:lnTo>
                      <a:pt x="73511" y="72780"/>
                    </a:lnTo>
                    <a:lnTo>
                      <a:pt x="76437" y="68574"/>
                    </a:lnTo>
                    <a:lnTo>
                      <a:pt x="77534" y="65831"/>
                    </a:lnTo>
                    <a:lnTo>
                      <a:pt x="77168" y="60345"/>
                    </a:lnTo>
                    <a:lnTo>
                      <a:pt x="77900" y="58699"/>
                    </a:lnTo>
                    <a:lnTo>
                      <a:pt x="79545" y="56688"/>
                    </a:lnTo>
                    <a:lnTo>
                      <a:pt x="80277" y="54676"/>
                    </a:lnTo>
                    <a:lnTo>
                      <a:pt x="78631" y="52848"/>
                    </a:lnTo>
                    <a:lnTo>
                      <a:pt x="75157" y="50836"/>
                    </a:lnTo>
                    <a:lnTo>
                      <a:pt x="75888" y="44070"/>
                    </a:lnTo>
                    <a:lnTo>
                      <a:pt x="78997" y="39864"/>
                    </a:lnTo>
                    <a:lnTo>
                      <a:pt x="80826" y="39864"/>
                    </a:lnTo>
                    <a:lnTo>
                      <a:pt x="81923" y="40596"/>
                    </a:lnTo>
                    <a:lnTo>
                      <a:pt x="83020" y="40596"/>
                    </a:lnTo>
                    <a:lnTo>
                      <a:pt x="83386" y="39864"/>
                    </a:lnTo>
                    <a:lnTo>
                      <a:pt x="80826" y="37487"/>
                    </a:lnTo>
                    <a:lnTo>
                      <a:pt x="74425" y="33830"/>
                    </a:lnTo>
                    <a:lnTo>
                      <a:pt x="65465" y="24869"/>
                    </a:lnTo>
                    <a:lnTo>
                      <a:pt x="61808" y="19932"/>
                    </a:lnTo>
                    <a:lnTo>
                      <a:pt x="58699" y="12618"/>
                    </a:lnTo>
                    <a:lnTo>
                      <a:pt x="57602" y="11337"/>
                    </a:lnTo>
                    <a:lnTo>
                      <a:pt x="56505" y="7497"/>
                    </a:lnTo>
                    <a:lnTo>
                      <a:pt x="55956" y="7497"/>
                    </a:lnTo>
                  </a:path>
                </a:pathLst>
              </a:custGeom>
              <a:grpFill/>
              <a:ln w="4020" cap="flat">
                <a:solidFill>
                  <a:srgbClr val="FFFFFF"/>
                </a:solidFill>
                <a:prstDash val="solid"/>
                <a:miter/>
              </a:ln>
            </p:spPr>
            <p:txBody>
              <a:bodyPr rtlCol="0" anchor="ctr"/>
              <a:lstStyle/>
              <a:p>
                <a:endParaRPr lang="en-GB" sz="1463"/>
              </a:p>
            </p:txBody>
          </p:sp>
          <p:sp>
            <p:nvSpPr>
              <p:cNvPr id="968" name="Freeform: Shape 967">
                <a:extLst>
                  <a:ext uri="{FF2B5EF4-FFF2-40B4-BE49-F238E27FC236}">
                    <a16:creationId xmlns:a16="http://schemas.microsoft.com/office/drawing/2014/main" id="{5E362D11-E0FA-88E1-971F-2D5975D14FC1}"/>
                  </a:ext>
                </a:extLst>
              </p:cNvPr>
              <p:cNvSpPr/>
              <p:nvPr/>
            </p:nvSpPr>
            <p:spPr>
              <a:xfrm>
                <a:off x="4136538" y="3832064"/>
                <a:ext cx="5485" cy="3291"/>
              </a:xfrm>
              <a:custGeom>
                <a:avLst/>
                <a:gdLst>
                  <a:gd name="connsiteX0" fmla="*/ 2012 w 5485"/>
                  <a:gd name="connsiteY0" fmla="*/ 0 h 3291"/>
                  <a:gd name="connsiteX1" fmla="*/ 1280 w 5485"/>
                  <a:gd name="connsiteY1" fmla="*/ 549 h 3291"/>
                  <a:gd name="connsiteX2" fmla="*/ 366 w 5485"/>
                  <a:gd name="connsiteY2" fmla="*/ 549 h 3291"/>
                  <a:gd name="connsiteX3" fmla="*/ 0 w 5485"/>
                  <a:gd name="connsiteY3" fmla="*/ 1646 h 3291"/>
                  <a:gd name="connsiteX4" fmla="*/ 366 w 5485"/>
                  <a:gd name="connsiteY4" fmla="*/ 2560 h 3291"/>
                  <a:gd name="connsiteX5" fmla="*/ 1097 w 5485"/>
                  <a:gd name="connsiteY5" fmla="*/ 3292 h 3291"/>
                  <a:gd name="connsiteX6" fmla="*/ 5120 w 5485"/>
                  <a:gd name="connsiteY6" fmla="*/ 3292 h 3291"/>
                  <a:gd name="connsiteX7" fmla="*/ 5486 w 5485"/>
                  <a:gd name="connsiteY7" fmla="*/ 1646 h 3291"/>
                  <a:gd name="connsiteX8" fmla="*/ 3109 w 5485"/>
                  <a:gd name="connsiteY8" fmla="*/ 0 h 3291"/>
                  <a:gd name="connsiteX9" fmla="*/ 2012 w 5485"/>
                  <a:gd name="connsiteY9" fmla="*/ 0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5" h="3291">
                    <a:moveTo>
                      <a:pt x="2012" y="0"/>
                    </a:moveTo>
                    <a:lnTo>
                      <a:pt x="1280" y="549"/>
                    </a:lnTo>
                    <a:lnTo>
                      <a:pt x="366" y="549"/>
                    </a:lnTo>
                    <a:lnTo>
                      <a:pt x="0" y="1646"/>
                    </a:lnTo>
                    <a:lnTo>
                      <a:pt x="366" y="2560"/>
                    </a:lnTo>
                    <a:lnTo>
                      <a:pt x="1097" y="3292"/>
                    </a:lnTo>
                    <a:lnTo>
                      <a:pt x="5120" y="3292"/>
                    </a:lnTo>
                    <a:lnTo>
                      <a:pt x="5486" y="1646"/>
                    </a:lnTo>
                    <a:lnTo>
                      <a:pt x="3109" y="0"/>
                    </a:lnTo>
                    <a:lnTo>
                      <a:pt x="2012" y="0"/>
                    </a:lnTo>
                    <a:close/>
                  </a:path>
                </a:pathLst>
              </a:custGeom>
              <a:grpFill/>
              <a:ln w="18272" cap="flat">
                <a:noFill/>
                <a:prstDash val="solid"/>
                <a:miter/>
              </a:ln>
            </p:spPr>
            <p:txBody>
              <a:bodyPr rtlCol="0" anchor="ctr"/>
              <a:lstStyle/>
              <a:p>
                <a:endParaRPr lang="en-GB" sz="1463"/>
              </a:p>
            </p:txBody>
          </p:sp>
          <p:sp>
            <p:nvSpPr>
              <p:cNvPr id="969" name="Freeform: Shape 968">
                <a:extLst>
                  <a:ext uri="{FF2B5EF4-FFF2-40B4-BE49-F238E27FC236}">
                    <a16:creationId xmlns:a16="http://schemas.microsoft.com/office/drawing/2014/main" id="{43526967-FACA-76FC-302F-CA6D8BB76230}"/>
                  </a:ext>
                </a:extLst>
              </p:cNvPr>
              <p:cNvSpPr/>
              <p:nvPr/>
            </p:nvSpPr>
            <p:spPr>
              <a:xfrm>
                <a:off x="4136538" y="3832064"/>
                <a:ext cx="5485" cy="3291"/>
              </a:xfrm>
              <a:custGeom>
                <a:avLst/>
                <a:gdLst>
                  <a:gd name="connsiteX0" fmla="*/ 2012 w 5485"/>
                  <a:gd name="connsiteY0" fmla="*/ 0 h 3291"/>
                  <a:gd name="connsiteX1" fmla="*/ 3109 w 5485"/>
                  <a:gd name="connsiteY1" fmla="*/ 0 h 3291"/>
                  <a:gd name="connsiteX2" fmla="*/ 5486 w 5485"/>
                  <a:gd name="connsiteY2" fmla="*/ 1646 h 3291"/>
                  <a:gd name="connsiteX3" fmla="*/ 5120 w 5485"/>
                  <a:gd name="connsiteY3" fmla="*/ 3292 h 3291"/>
                  <a:gd name="connsiteX4" fmla="*/ 1097 w 5485"/>
                  <a:gd name="connsiteY4" fmla="*/ 3292 h 3291"/>
                  <a:gd name="connsiteX5" fmla="*/ 366 w 5485"/>
                  <a:gd name="connsiteY5" fmla="*/ 2560 h 3291"/>
                  <a:gd name="connsiteX6" fmla="*/ 0 w 5485"/>
                  <a:gd name="connsiteY6" fmla="*/ 1646 h 3291"/>
                  <a:gd name="connsiteX7" fmla="*/ 366 w 5485"/>
                  <a:gd name="connsiteY7" fmla="*/ 549 h 3291"/>
                  <a:gd name="connsiteX8" fmla="*/ 1280 w 5485"/>
                  <a:gd name="connsiteY8" fmla="*/ 549 h 3291"/>
                  <a:gd name="connsiteX9" fmla="*/ 2012 w 5485"/>
                  <a:gd name="connsiteY9" fmla="*/ 0 h 3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85" h="3291">
                    <a:moveTo>
                      <a:pt x="2012" y="0"/>
                    </a:moveTo>
                    <a:lnTo>
                      <a:pt x="3109" y="0"/>
                    </a:lnTo>
                    <a:lnTo>
                      <a:pt x="5486" y="1646"/>
                    </a:lnTo>
                    <a:lnTo>
                      <a:pt x="5120" y="3292"/>
                    </a:lnTo>
                    <a:lnTo>
                      <a:pt x="1097" y="3292"/>
                    </a:lnTo>
                    <a:lnTo>
                      <a:pt x="366" y="2560"/>
                    </a:lnTo>
                    <a:lnTo>
                      <a:pt x="0" y="1646"/>
                    </a:lnTo>
                    <a:lnTo>
                      <a:pt x="366" y="549"/>
                    </a:lnTo>
                    <a:lnTo>
                      <a:pt x="1280" y="549"/>
                    </a:lnTo>
                    <a:lnTo>
                      <a:pt x="2012" y="0"/>
                    </a:lnTo>
                  </a:path>
                </a:pathLst>
              </a:custGeom>
              <a:grpFill/>
              <a:ln w="4020" cap="flat">
                <a:solidFill>
                  <a:srgbClr val="FFFFFF"/>
                </a:solidFill>
                <a:prstDash val="solid"/>
                <a:miter/>
              </a:ln>
            </p:spPr>
            <p:txBody>
              <a:bodyPr rtlCol="0" anchor="ctr"/>
              <a:lstStyle/>
              <a:p>
                <a:endParaRPr lang="en-GB" sz="1463"/>
              </a:p>
            </p:txBody>
          </p:sp>
          <p:sp>
            <p:nvSpPr>
              <p:cNvPr id="970" name="Freeform: Shape 969">
                <a:extLst>
                  <a:ext uri="{FF2B5EF4-FFF2-40B4-BE49-F238E27FC236}">
                    <a16:creationId xmlns:a16="http://schemas.microsoft.com/office/drawing/2014/main" id="{32C43BFF-8C64-7F24-A068-6E68AC250F49}"/>
                  </a:ext>
                </a:extLst>
              </p:cNvPr>
              <p:cNvSpPr/>
              <p:nvPr/>
            </p:nvSpPr>
            <p:spPr>
              <a:xfrm>
                <a:off x="4125932" y="3862054"/>
                <a:ext cx="11703" cy="6583"/>
              </a:xfrm>
              <a:custGeom>
                <a:avLst/>
                <a:gdLst>
                  <a:gd name="connsiteX0" fmla="*/ 0 w 11703"/>
                  <a:gd name="connsiteY0" fmla="*/ 1097 h 6583"/>
                  <a:gd name="connsiteX1" fmla="*/ 2194 w 11703"/>
                  <a:gd name="connsiteY1" fmla="*/ 4389 h 6583"/>
                  <a:gd name="connsiteX2" fmla="*/ 8412 w 11703"/>
                  <a:gd name="connsiteY2" fmla="*/ 4937 h 6583"/>
                  <a:gd name="connsiteX3" fmla="*/ 11703 w 11703"/>
                  <a:gd name="connsiteY3" fmla="*/ 6583 h 6583"/>
                  <a:gd name="connsiteX4" fmla="*/ 10972 w 11703"/>
                  <a:gd name="connsiteY4" fmla="*/ 2377 h 6583"/>
                  <a:gd name="connsiteX5" fmla="*/ 6949 w 11703"/>
                  <a:gd name="connsiteY5" fmla="*/ 549 h 6583"/>
                  <a:gd name="connsiteX6" fmla="*/ 2377 w 11703"/>
                  <a:gd name="connsiteY6" fmla="*/ 0 h 6583"/>
                  <a:gd name="connsiteX7" fmla="*/ 0 w 11703"/>
                  <a:gd name="connsiteY7" fmla="*/ 1097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3" h="6583">
                    <a:moveTo>
                      <a:pt x="0" y="1097"/>
                    </a:moveTo>
                    <a:lnTo>
                      <a:pt x="2194" y="4389"/>
                    </a:lnTo>
                    <a:lnTo>
                      <a:pt x="8412" y="4937"/>
                    </a:lnTo>
                    <a:lnTo>
                      <a:pt x="11703" y="6583"/>
                    </a:lnTo>
                    <a:lnTo>
                      <a:pt x="10972" y="2377"/>
                    </a:lnTo>
                    <a:lnTo>
                      <a:pt x="6949" y="549"/>
                    </a:lnTo>
                    <a:lnTo>
                      <a:pt x="2377" y="0"/>
                    </a:lnTo>
                    <a:lnTo>
                      <a:pt x="0" y="1097"/>
                    </a:lnTo>
                    <a:close/>
                  </a:path>
                </a:pathLst>
              </a:custGeom>
              <a:grpFill/>
              <a:ln w="18272" cap="flat">
                <a:noFill/>
                <a:prstDash val="solid"/>
                <a:miter/>
              </a:ln>
            </p:spPr>
            <p:txBody>
              <a:bodyPr rtlCol="0" anchor="ctr"/>
              <a:lstStyle/>
              <a:p>
                <a:endParaRPr lang="en-GB" sz="1463"/>
              </a:p>
            </p:txBody>
          </p:sp>
          <p:sp>
            <p:nvSpPr>
              <p:cNvPr id="971" name="Freeform: Shape 970">
                <a:extLst>
                  <a:ext uri="{FF2B5EF4-FFF2-40B4-BE49-F238E27FC236}">
                    <a16:creationId xmlns:a16="http://schemas.microsoft.com/office/drawing/2014/main" id="{D9A4D982-DDD5-8599-3B31-397D555AA30E}"/>
                  </a:ext>
                </a:extLst>
              </p:cNvPr>
              <p:cNvSpPr/>
              <p:nvPr/>
            </p:nvSpPr>
            <p:spPr>
              <a:xfrm>
                <a:off x="4125932" y="3862054"/>
                <a:ext cx="11703" cy="6583"/>
              </a:xfrm>
              <a:custGeom>
                <a:avLst/>
                <a:gdLst>
                  <a:gd name="connsiteX0" fmla="*/ 6949 w 11703"/>
                  <a:gd name="connsiteY0" fmla="*/ 549 h 6583"/>
                  <a:gd name="connsiteX1" fmla="*/ 10972 w 11703"/>
                  <a:gd name="connsiteY1" fmla="*/ 2377 h 6583"/>
                  <a:gd name="connsiteX2" fmla="*/ 11703 w 11703"/>
                  <a:gd name="connsiteY2" fmla="*/ 6583 h 6583"/>
                  <a:gd name="connsiteX3" fmla="*/ 8412 w 11703"/>
                  <a:gd name="connsiteY3" fmla="*/ 4937 h 6583"/>
                  <a:gd name="connsiteX4" fmla="*/ 2194 w 11703"/>
                  <a:gd name="connsiteY4" fmla="*/ 4389 h 6583"/>
                  <a:gd name="connsiteX5" fmla="*/ 0 w 11703"/>
                  <a:gd name="connsiteY5" fmla="*/ 1097 h 6583"/>
                  <a:gd name="connsiteX6" fmla="*/ 2377 w 11703"/>
                  <a:gd name="connsiteY6" fmla="*/ 0 h 6583"/>
                  <a:gd name="connsiteX7" fmla="*/ 6949 w 11703"/>
                  <a:gd name="connsiteY7" fmla="*/ 549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3" h="6583">
                    <a:moveTo>
                      <a:pt x="6949" y="549"/>
                    </a:moveTo>
                    <a:lnTo>
                      <a:pt x="10972" y="2377"/>
                    </a:lnTo>
                    <a:lnTo>
                      <a:pt x="11703" y="6583"/>
                    </a:lnTo>
                    <a:lnTo>
                      <a:pt x="8412" y="4937"/>
                    </a:lnTo>
                    <a:lnTo>
                      <a:pt x="2194" y="4389"/>
                    </a:lnTo>
                    <a:lnTo>
                      <a:pt x="0" y="1097"/>
                    </a:lnTo>
                    <a:lnTo>
                      <a:pt x="2377" y="0"/>
                    </a:lnTo>
                    <a:lnTo>
                      <a:pt x="6949" y="549"/>
                    </a:lnTo>
                  </a:path>
                </a:pathLst>
              </a:custGeom>
              <a:grpFill/>
              <a:ln w="4020" cap="flat">
                <a:solidFill>
                  <a:srgbClr val="FFFFFF"/>
                </a:solidFill>
                <a:prstDash val="solid"/>
                <a:miter/>
              </a:ln>
            </p:spPr>
            <p:txBody>
              <a:bodyPr rtlCol="0" anchor="ctr"/>
              <a:lstStyle/>
              <a:p>
                <a:endParaRPr lang="en-GB" sz="1463"/>
              </a:p>
            </p:txBody>
          </p:sp>
          <p:sp>
            <p:nvSpPr>
              <p:cNvPr id="972" name="Freeform: Shape 971">
                <a:extLst>
                  <a:ext uri="{FF2B5EF4-FFF2-40B4-BE49-F238E27FC236}">
                    <a16:creationId xmlns:a16="http://schemas.microsoft.com/office/drawing/2014/main" id="{1234D41C-1014-07D5-3352-E3B07B8ADF13}"/>
                  </a:ext>
                </a:extLst>
              </p:cNvPr>
              <p:cNvSpPr/>
              <p:nvPr/>
            </p:nvSpPr>
            <p:spPr>
              <a:xfrm>
                <a:off x="4098503" y="3836636"/>
                <a:ext cx="70951" cy="50104"/>
              </a:xfrm>
              <a:custGeom>
                <a:avLst/>
                <a:gdLst>
                  <a:gd name="connsiteX0" fmla="*/ 66745 w 70951"/>
                  <a:gd name="connsiteY0" fmla="*/ 50105 h 50104"/>
                  <a:gd name="connsiteX1" fmla="*/ 67477 w 70951"/>
                  <a:gd name="connsiteY1" fmla="*/ 49008 h 50104"/>
                  <a:gd name="connsiteX2" fmla="*/ 68208 w 70951"/>
                  <a:gd name="connsiteY2" fmla="*/ 42973 h 50104"/>
                  <a:gd name="connsiteX3" fmla="*/ 67477 w 70951"/>
                  <a:gd name="connsiteY3" fmla="*/ 40230 h 50104"/>
                  <a:gd name="connsiteX4" fmla="*/ 64734 w 70951"/>
                  <a:gd name="connsiteY4" fmla="*/ 37304 h 50104"/>
                  <a:gd name="connsiteX5" fmla="*/ 64734 w 70951"/>
                  <a:gd name="connsiteY5" fmla="*/ 35293 h 50104"/>
                  <a:gd name="connsiteX6" fmla="*/ 65465 w 70951"/>
                  <a:gd name="connsiteY6" fmla="*/ 34013 h 50104"/>
                  <a:gd name="connsiteX7" fmla="*/ 68940 w 70951"/>
                  <a:gd name="connsiteY7" fmla="*/ 31270 h 50104"/>
                  <a:gd name="connsiteX8" fmla="*/ 68574 w 70951"/>
                  <a:gd name="connsiteY8" fmla="*/ 23772 h 50104"/>
                  <a:gd name="connsiteX9" fmla="*/ 70220 w 70951"/>
                  <a:gd name="connsiteY9" fmla="*/ 22127 h 50104"/>
                  <a:gd name="connsiteX10" fmla="*/ 70951 w 70951"/>
                  <a:gd name="connsiteY10" fmla="*/ 19567 h 50104"/>
                  <a:gd name="connsiteX11" fmla="*/ 68940 w 70951"/>
                  <a:gd name="connsiteY11" fmla="*/ 17189 h 50104"/>
                  <a:gd name="connsiteX12" fmla="*/ 69488 w 70951"/>
                  <a:gd name="connsiteY12" fmla="*/ 10789 h 50104"/>
                  <a:gd name="connsiteX13" fmla="*/ 68574 w 70951"/>
                  <a:gd name="connsiteY13" fmla="*/ 7132 h 50104"/>
                  <a:gd name="connsiteX14" fmla="*/ 65831 w 70951"/>
                  <a:gd name="connsiteY14" fmla="*/ 3840 h 50104"/>
                  <a:gd name="connsiteX15" fmla="*/ 66196 w 70951"/>
                  <a:gd name="connsiteY15" fmla="*/ 3109 h 50104"/>
                  <a:gd name="connsiteX16" fmla="*/ 65465 w 70951"/>
                  <a:gd name="connsiteY16" fmla="*/ 3109 h 50104"/>
                  <a:gd name="connsiteX17" fmla="*/ 62722 w 70951"/>
                  <a:gd name="connsiteY17" fmla="*/ 5120 h 50104"/>
                  <a:gd name="connsiteX18" fmla="*/ 51750 w 70951"/>
                  <a:gd name="connsiteY18" fmla="*/ 5303 h 50104"/>
                  <a:gd name="connsiteX19" fmla="*/ 49007 w 70951"/>
                  <a:gd name="connsiteY19" fmla="*/ 4755 h 50104"/>
                  <a:gd name="connsiteX20" fmla="*/ 45533 w 70951"/>
                  <a:gd name="connsiteY20" fmla="*/ 2377 h 50104"/>
                  <a:gd name="connsiteX21" fmla="*/ 41510 w 70951"/>
                  <a:gd name="connsiteY21" fmla="*/ 732 h 50104"/>
                  <a:gd name="connsiteX22" fmla="*/ 36024 w 70951"/>
                  <a:gd name="connsiteY22" fmla="*/ 0 h 50104"/>
                  <a:gd name="connsiteX23" fmla="*/ 28892 w 70951"/>
                  <a:gd name="connsiteY23" fmla="*/ 1280 h 50104"/>
                  <a:gd name="connsiteX24" fmla="*/ 25601 w 70951"/>
                  <a:gd name="connsiteY24" fmla="*/ 3109 h 50104"/>
                  <a:gd name="connsiteX25" fmla="*/ 24321 w 70951"/>
                  <a:gd name="connsiteY25" fmla="*/ 5120 h 50104"/>
                  <a:gd name="connsiteX26" fmla="*/ 24686 w 70951"/>
                  <a:gd name="connsiteY26" fmla="*/ 8046 h 50104"/>
                  <a:gd name="connsiteX27" fmla="*/ 26332 w 70951"/>
                  <a:gd name="connsiteY27" fmla="*/ 8778 h 50104"/>
                  <a:gd name="connsiteX28" fmla="*/ 36024 w 70951"/>
                  <a:gd name="connsiteY28" fmla="*/ 8778 h 50104"/>
                  <a:gd name="connsiteX29" fmla="*/ 39864 w 70951"/>
                  <a:gd name="connsiteY29" fmla="*/ 10789 h 50104"/>
                  <a:gd name="connsiteX30" fmla="*/ 40778 w 70951"/>
                  <a:gd name="connsiteY30" fmla="*/ 13715 h 50104"/>
                  <a:gd name="connsiteX31" fmla="*/ 40778 w 70951"/>
                  <a:gd name="connsiteY31" fmla="*/ 23772 h 50104"/>
                  <a:gd name="connsiteX32" fmla="*/ 41510 w 70951"/>
                  <a:gd name="connsiteY32" fmla="*/ 26150 h 50104"/>
                  <a:gd name="connsiteX33" fmla="*/ 47362 w 70951"/>
                  <a:gd name="connsiteY33" fmla="*/ 30904 h 50104"/>
                  <a:gd name="connsiteX34" fmla="*/ 51019 w 70951"/>
                  <a:gd name="connsiteY34" fmla="*/ 32915 h 50104"/>
                  <a:gd name="connsiteX35" fmla="*/ 51385 w 70951"/>
                  <a:gd name="connsiteY35" fmla="*/ 35293 h 50104"/>
                  <a:gd name="connsiteX36" fmla="*/ 50104 w 70951"/>
                  <a:gd name="connsiteY36" fmla="*/ 36573 h 50104"/>
                  <a:gd name="connsiteX37" fmla="*/ 46996 w 70951"/>
                  <a:gd name="connsiteY37" fmla="*/ 36573 h 50104"/>
                  <a:gd name="connsiteX38" fmla="*/ 41876 w 70951"/>
                  <a:gd name="connsiteY38" fmla="*/ 38036 h 50104"/>
                  <a:gd name="connsiteX39" fmla="*/ 30538 w 70951"/>
                  <a:gd name="connsiteY39" fmla="*/ 38219 h 50104"/>
                  <a:gd name="connsiteX40" fmla="*/ 21212 w 70951"/>
                  <a:gd name="connsiteY40" fmla="*/ 37304 h 50104"/>
                  <a:gd name="connsiteX41" fmla="*/ 14995 w 70951"/>
                  <a:gd name="connsiteY41" fmla="*/ 35659 h 50104"/>
                  <a:gd name="connsiteX42" fmla="*/ 731 w 70951"/>
                  <a:gd name="connsiteY42" fmla="*/ 35659 h 50104"/>
                  <a:gd name="connsiteX43" fmla="*/ 0 w 70951"/>
                  <a:gd name="connsiteY43" fmla="*/ 36573 h 50104"/>
                  <a:gd name="connsiteX44" fmla="*/ 0 w 70951"/>
                  <a:gd name="connsiteY44" fmla="*/ 39316 h 50104"/>
                  <a:gd name="connsiteX45" fmla="*/ 3474 w 70951"/>
                  <a:gd name="connsiteY45" fmla="*/ 44070 h 50104"/>
                  <a:gd name="connsiteX46" fmla="*/ 10606 w 70951"/>
                  <a:gd name="connsiteY46" fmla="*/ 46996 h 50104"/>
                  <a:gd name="connsiteX47" fmla="*/ 13349 w 70951"/>
                  <a:gd name="connsiteY47" fmla="*/ 49739 h 50104"/>
                  <a:gd name="connsiteX48" fmla="*/ 14995 w 70951"/>
                  <a:gd name="connsiteY48" fmla="*/ 49008 h 50104"/>
                  <a:gd name="connsiteX49" fmla="*/ 14629 w 70951"/>
                  <a:gd name="connsiteY49" fmla="*/ 46630 h 50104"/>
                  <a:gd name="connsiteX50" fmla="*/ 16092 w 70951"/>
                  <a:gd name="connsiteY50" fmla="*/ 45350 h 50104"/>
                  <a:gd name="connsiteX51" fmla="*/ 18103 w 70951"/>
                  <a:gd name="connsiteY51" fmla="*/ 44253 h 50104"/>
                  <a:gd name="connsiteX52" fmla="*/ 20115 w 70951"/>
                  <a:gd name="connsiteY52" fmla="*/ 44253 h 50104"/>
                  <a:gd name="connsiteX53" fmla="*/ 27430 w 70951"/>
                  <a:gd name="connsiteY53" fmla="*/ 44619 h 50104"/>
                  <a:gd name="connsiteX54" fmla="*/ 40778 w 70951"/>
                  <a:gd name="connsiteY54" fmla="*/ 48093 h 50104"/>
                  <a:gd name="connsiteX55" fmla="*/ 44253 w 70951"/>
                  <a:gd name="connsiteY55" fmla="*/ 47727 h 50104"/>
                  <a:gd name="connsiteX56" fmla="*/ 52482 w 70951"/>
                  <a:gd name="connsiteY56" fmla="*/ 45350 h 50104"/>
                  <a:gd name="connsiteX57" fmla="*/ 55773 w 70951"/>
                  <a:gd name="connsiteY57" fmla="*/ 45350 h 50104"/>
                  <a:gd name="connsiteX58" fmla="*/ 58882 w 70951"/>
                  <a:gd name="connsiteY58" fmla="*/ 46082 h 50104"/>
                  <a:gd name="connsiteX59" fmla="*/ 61259 w 70951"/>
                  <a:gd name="connsiteY59" fmla="*/ 47362 h 50104"/>
                  <a:gd name="connsiteX60" fmla="*/ 63636 w 70951"/>
                  <a:gd name="connsiteY60" fmla="*/ 48093 h 50104"/>
                  <a:gd name="connsiteX61" fmla="*/ 66380 w 70951"/>
                  <a:gd name="connsiteY61" fmla="*/ 49373 h 50104"/>
                  <a:gd name="connsiteX62" fmla="*/ 66745 w 70951"/>
                  <a:gd name="connsiteY62" fmla="*/ 50105 h 5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951" h="50104">
                    <a:moveTo>
                      <a:pt x="66745" y="50105"/>
                    </a:moveTo>
                    <a:lnTo>
                      <a:pt x="67477" y="49008"/>
                    </a:lnTo>
                    <a:lnTo>
                      <a:pt x="68208" y="42973"/>
                    </a:lnTo>
                    <a:lnTo>
                      <a:pt x="67477" y="40230"/>
                    </a:lnTo>
                    <a:lnTo>
                      <a:pt x="64734" y="37304"/>
                    </a:lnTo>
                    <a:lnTo>
                      <a:pt x="64734" y="35293"/>
                    </a:lnTo>
                    <a:lnTo>
                      <a:pt x="65465" y="34013"/>
                    </a:lnTo>
                    <a:lnTo>
                      <a:pt x="68940" y="31270"/>
                    </a:lnTo>
                    <a:lnTo>
                      <a:pt x="68574" y="23772"/>
                    </a:lnTo>
                    <a:lnTo>
                      <a:pt x="70220" y="22127"/>
                    </a:lnTo>
                    <a:lnTo>
                      <a:pt x="70951" y="19567"/>
                    </a:lnTo>
                    <a:lnTo>
                      <a:pt x="68940" y="17189"/>
                    </a:lnTo>
                    <a:lnTo>
                      <a:pt x="69488" y="10789"/>
                    </a:lnTo>
                    <a:lnTo>
                      <a:pt x="68574" y="7132"/>
                    </a:lnTo>
                    <a:lnTo>
                      <a:pt x="65831" y="3840"/>
                    </a:lnTo>
                    <a:lnTo>
                      <a:pt x="66196" y="3109"/>
                    </a:lnTo>
                    <a:lnTo>
                      <a:pt x="65465" y="3109"/>
                    </a:lnTo>
                    <a:lnTo>
                      <a:pt x="62722" y="5120"/>
                    </a:lnTo>
                    <a:lnTo>
                      <a:pt x="51750" y="5303"/>
                    </a:lnTo>
                    <a:lnTo>
                      <a:pt x="49007" y="4755"/>
                    </a:lnTo>
                    <a:lnTo>
                      <a:pt x="45533" y="2377"/>
                    </a:lnTo>
                    <a:lnTo>
                      <a:pt x="41510" y="732"/>
                    </a:lnTo>
                    <a:lnTo>
                      <a:pt x="36024" y="0"/>
                    </a:lnTo>
                    <a:lnTo>
                      <a:pt x="28892" y="1280"/>
                    </a:lnTo>
                    <a:lnTo>
                      <a:pt x="25601" y="3109"/>
                    </a:lnTo>
                    <a:lnTo>
                      <a:pt x="24321" y="5120"/>
                    </a:lnTo>
                    <a:lnTo>
                      <a:pt x="24686" y="8046"/>
                    </a:lnTo>
                    <a:lnTo>
                      <a:pt x="26332" y="8778"/>
                    </a:lnTo>
                    <a:lnTo>
                      <a:pt x="36024" y="8778"/>
                    </a:lnTo>
                    <a:lnTo>
                      <a:pt x="39864" y="10789"/>
                    </a:lnTo>
                    <a:lnTo>
                      <a:pt x="40778" y="13715"/>
                    </a:lnTo>
                    <a:lnTo>
                      <a:pt x="40778" y="23772"/>
                    </a:lnTo>
                    <a:lnTo>
                      <a:pt x="41510" y="26150"/>
                    </a:lnTo>
                    <a:lnTo>
                      <a:pt x="47362" y="30904"/>
                    </a:lnTo>
                    <a:lnTo>
                      <a:pt x="51019" y="32915"/>
                    </a:lnTo>
                    <a:lnTo>
                      <a:pt x="51385" y="35293"/>
                    </a:lnTo>
                    <a:lnTo>
                      <a:pt x="50104" y="36573"/>
                    </a:lnTo>
                    <a:lnTo>
                      <a:pt x="46996" y="36573"/>
                    </a:lnTo>
                    <a:lnTo>
                      <a:pt x="41876" y="38036"/>
                    </a:lnTo>
                    <a:lnTo>
                      <a:pt x="30538" y="38219"/>
                    </a:lnTo>
                    <a:lnTo>
                      <a:pt x="21212" y="37304"/>
                    </a:lnTo>
                    <a:lnTo>
                      <a:pt x="14995" y="35659"/>
                    </a:lnTo>
                    <a:lnTo>
                      <a:pt x="731" y="35659"/>
                    </a:lnTo>
                    <a:lnTo>
                      <a:pt x="0" y="36573"/>
                    </a:lnTo>
                    <a:lnTo>
                      <a:pt x="0" y="39316"/>
                    </a:lnTo>
                    <a:lnTo>
                      <a:pt x="3474" y="44070"/>
                    </a:lnTo>
                    <a:lnTo>
                      <a:pt x="10606" y="46996"/>
                    </a:lnTo>
                    <a:lnTo>
                      <a:pt x="13349" y="49739"/>
                    </a:lnTo>
                    <a:lnTo>
                      <a:pt x="14995" y="49008"/>
                    </a:lnTo>
                    <a:lnTo>
                      <a:pt x="14629" y="46630"/>
                    </a:lnTo>
                    <a:lnTo>
                      <a:pt x="16092" y="45350"/>
                    </a:lnTo>
                    <a:lnTo>
                      <a:pt x="18103" y="44253"/>
                    </a:lnTo>
                    <a:lnTo>
                      <a:pt x="20115" y="44253"/>
                    </a:lnTo>
                    <a:lnTo>
                      <a:pt x="27430" y="44619"/>
                    </a:lnTo>
                    <a:lnTo>
                      <a:pt x="40778" y="48093"/>
                    </a:lnTo>
                    <a:lnTo>
                      <a:pt x="44253" y="47727"/>
                    </a:lnTo>
                    <a:lnTo>
                      <a:pt x="52482" y="45350"/>
                    </a:lnTo>
                    <a:lnTo>
                      <a:pt x="55773" y="45350"/>
                    </a:lnTo>
                    <a:lnTo>
                      <a:pt x="58882" y="46082"/>
                    </a:lnTo>
                    <a:lnTo>
                      <a:pt x="61259" y="47362"/>
                    </a:lnTo>
                    <a:lnTo>
                      <a:pt x="63636" y="48093"/>
                    </a:lnTo>
                    <a:lnTo>
                      <a:pt x="66380" y="49373"/>
                    </a:lnTo>
                    <a:lnTo>
                      <a:pt x="66745" y="50105"/>
                    </a:lnTo>
                    <a:close/>
                  </a:path>
                </a:pathLst>
              </a:custGeom>
              <a:grpFill/>
              <a:ln w="18272" cap="flat">
                <a:noFill/>
                <a:prstDash val="solid"/>
                <a:miter/>
              </a:ln>
            </p:spPr>
            <p:txBody>
              <a:bodyPr rtlCol="0" anchor="ctr"/>
              <a:lstStyle/>
              <a:p>
                <a:endParaRPr lang="en-GB" sz="1463"/>
              </a:p>
            </p:txBody>
          </p:sp>
          <p:sp>
            <p:nvSpPr>
              <p:cNvPr id="973" name="Freeform: Shape 972">
                <a:extLst>
                  <a:ext uri="{FF2B5EF4-FFF2-40B4-BE49-F238E27FC236}">
                    <a16:creationId xmlns:a16="http://schemas.microsoft.com/office/drawing/2014/main" id="{5BA9E305-94D5-2E56-804D-B331B2C5DF3A}"/>
                  </a:ext>
                </a:extLst>
              </p:cNvPr>
              <p:cNvSpPr/>
              <p:nvPr/>
            </p:nvSpPr>
            <p:spPr>
              <a:xfrm>
                <a:off x="4098503" y="3836636"/>
                <a:ext cx="70951" cy="50104"/>
              </a:xfrm>
              <a:custGeom>
                <a:avLst/>
                <a:gdLst>
                  <a:gd name="connsiteX0" fmla="*/ 66745 w 70951"/>
                  <a:gd name="connsiteY0" fmla="*/ 50105 h 50104"/>
                  <a:gd name="connsiteX1" fmla="*/ 67477 w 70951"/>
                  <a:gd name="connsiteY1" fmla="*/ 49008 h 50104"/>
                  <a:gd name="connsiteX2" fmla="*/ 68208 w 70951"/>
                  <a:gd name="connsiteY2" fmla="*/ 42973 h 50104"/>
                  <a:gd name="connsiteX3" fmla="*/ 67477 w 70951"/>
                  <a:gd name="connsiteY3" fmla="*/ 40230 h 50104"/>
                  <a:gd name="connsiteX4" fmla="*/ 64734 w 70951"/>
                  <a:gd name="connsiteY4" fmla="*/ 37304 h 50104"/>
                  <a:gd name="connsiteX5" fmla="*/ 64734 w 70951"/>
                  <a:gd name="connsiteY5" fmla="*/ 35293 h 50104"/>
                  <a:gd name="connsiteX6" fmla="*/ 65465 w 70951"/>
                  <a:gd name="connsiteY6" fmla="*/ 34013 h 50104"/>
                  <a:gd name="connsiteX7" fmla="*/ 68940 w 70951"/>
                  <a:gd name="connsiteY7" fmla="*/ 31270 h 50104"/>
                  <a:gd name="connsiteX8" fmla="*/ 68574 w 70951"/>
                  <a:gd name="connsiteY8" fmla="*/ 23772 h 50104"/>
                  <a:gd name="connsiteX9" fmla="*/ 70220 w 70951"/>
                  <a:gd name="connsiteY9" fmla="*/ 22127 h 50104"/>
                  <a:gd name="connsiteX10" fmla="*/ 70951 w 70951"/>
                  <a:gd name="connsiteY10" fmla="*/ 19567 h 50104"/>
                  <a:gd name="connsiteX11" fmla="*/ 68940 w 70951"/>
                  <a:gd name="connsiteY11" fmla="*/ 17189 h 50104"/>
                  <a:gd name="connsiteX12" fmla="*/ 69488 w 70951"/>
                  <a:gd name="connsiteY12" fmla="*/ 10789 h 50104"/>
                  <a:gd name="connsiteX13" fmla="*/ 68574 w 70951"/>
                  <a:gd name="connsiteY13" fmla="*/ 7132 h 50104"/>
                  <a:gd name="connsiteX14" fmla="*/ 65831 w 70951"/>
                  <a:gd name="connsiteY14" fmla="*/ 3840 h 50104"/>
                  <a:gd name="connsiteX15" fmla="*/ 66196 w 70951"/>
                  <a:gd name="connsiteY15" fmla="*/ 3109 h 50104"/>
                  <a:gd name="connsiteX16" fmla="*/ 65465 w 70951"/>
                  <a:gd name="connsiteY16" fmla="*/ 3109 h 50104"/>
                  <a:gd name="connsiteX17" fmla="*/ 62722 w 70951"/>
                  <a:gd name="connsiteY17" fmla="*/ 5120 h 50104"/>
                  <a:gd name="connsiteX18" fmla="*/ 51750 w 70951"/>
                  <a:gd name="connsiteY18" fmla="*/ 5303 h 50104"/>
                  <a:gd name="connsiteX19" fmla="*/ 49007 w 70951"/>
                  <a:gd name="connsiteY19" fmla="*/ 4755 h 50104"/>
                  <a:gd name="connsiteX20" fmla="*/ 45533 w 70951"/>
                  <a:gd name="connsiteY20" fmla="*/ 2377 h 50104"/>
                  <a:gd name="connsiteX21" fmla="*/ 41510 w 70951"/>
                  <a:gd name="connsiteY21" fmla="*/ 732 h 50104"/>
                  <a:gd name="connsiteX22" fmla="*/ 36024 w 70951"/>
                  <a:gd name="connsiteY22" fmla="*/ 0 h 50104"/>
                  <a:gd name="connsiteX23" fmla="*/ 28892 w 70951"/>
                  <a:gd name="connsiteY23" fmla="*/ 1280 h 50104"/>
                  <a:gd name="connsiteX24" fmla="*/ 25601 w 70951"/>
                  <a:gd name="connsiteY24" fmla="*/ 3109 h 50104"/>
                  <a:gd name="connsiteX25" fmla="*/ 24321 w 70951"/>
                  <a:gd name="connsiteY25" fmla="*/ 5120 h 50104"/>
                  <a:gd name="connsiteX26" fmla="*/ 24686 w 70951"/>
                  <a:gd name="connsiteY26" fmla="*/ 8046 h 50104"/>
                  <a:gd name="connsiteX27" fmla="*/ 26332 w 70951"/>
                  <a:gd name="connsiteY27" fmla="*/ 8778 h 50104"/>
                  <a:gd name="connsiteX28" fmla="*/ 36024 w 70951"/>
                  <a:gd name="connsiteY28" fmla="*/ 8778 h 50104"/>
                  <a:gd name="connsiteX29" fmla="*/ 39864 w 70951"/>
                  <a:gd name="connsiteY29" fmla="*/ 10789 h 50104"/>
                  <a:gd name="connsiteX30" fmla="*/ 40778 w 70951"/>
                  <a:gd name="connsiteY30" fmla="*/ 13715 h 50104"/>
                  <a:gd name="connsiteX31" fmla="*/ 40778 w 70951"/>
                  <a:gd name="connsiteY31" fmla="*/ 23772 h 50104"/>
                  <a:gd name="connsiteX32" fmla="*/ 41510 w 70951"/>
                  <a:gd name="connsiteY32" fmla="*/ 26150 h 50104"/>
                  <a:gd name="connsiteX33" fmla="*/ 47362 w 70951"/>
                  <a:gd name="connsiteY33" fmla="*/ 30904 h 50104"/>
                  <a:gd name="connsiteX34" fmla="*/ 51019 w 70951"/>
                  <a:gd name="connsiteY34" fmla="*/ 32915 h 50104"/>
                  <a:gd name="connsiteX35" fmla="*/ 51385 w 70951"/>
                  <a:gd name="connsiteY35" fmla="*/ 35293 h 50104"/>
                  <a:gd name="connsiteX36" fmla="*/ 50104 w 70951"/>
                  <a:gd name="connsiteY36" fmla="*/ 36573 h 50104"/>
                  <a:gd name="connsiteX37" fmla="*/ 46996 w 70951"/>
                  <a:gd name="connsiteY37" fmla="*/ 36573 h 50104"/>
                  <a:gd name="connsiteX38" fmla="*/ 41876 w 70951"/>
                  <a:gd name="connsiteY38" fmla="*/ 38036 h 50104"/>
                  <a:gd name="connsiteX39" fmla="*/ 30538 w 70951"/>
                  <a:gd name="connsiteY39" fmla="*/ 38219 h 50104"/>
                  <a:gd name="connsiteX40" fmla="*/ 21212 w 70951"/>
                  <a:gd name="connsiteY40" fmla="*/ 37304 h 50104"/>
                  <a:gd name="connsiteX41" fmla="*/ 14995 w 70951"/>
                  <a:gd name="connsiteY41" fmla="*/ 35659 h 50104"/>
                  <a:gd name="connsiteX42" fmla="*/ 731 w 70951"/>
                  <a:gd name="connsiteY42" fmla="*/ 35659 h 50104"/>
                  <a:gd name="connsiteX43" fmla="*/ 0 w 70951"/>
                  <a:gd name="connsiteY43" fmla="*/ 36573 h 50104"/>
                  <a:gd name="connsiteX44" fmla="*/ 0 w 70951"/>
                  <a:gd name="connsiteY44" fmla="*/ 39316 h 50104"/>
                  <a:gd name="connsiteX45" fmla="*/ 3474 w 70951"/>
                  <a:gd name="connsiteY45" fmla="*/ 44070 h 50104"/>
                  <a:gd name="connsiteX46" fmla="*/ 10606 w 70951"/>
                  <a:gd name="connsiteY46" fmla="*/ 46996 h 50104"/>
                  <a:gd name="connsiteX47" fmla="*/ 13349 w 70951"/>
                  <a:gd name="connsiteY47" fmla="*/ 49739 h 50104"/>
                  <a:gd name="connsiteX48" fmla="*/ 14995 w 70951"/>
                  <a:gd name="connsiteY48" fmla="*/ 49008 h 50104"/>
                  <a:gd name="connsiteX49" fmla="*/ 14629 w 70951"/>
                  <a:gd name="connsiteY49" fmla="*/ 46630 h 50104"/>
                  <a:gd name="connsiteX50" fmla="*/ 16092 w 70951"/>
                  <a:gd name="connsiteY50" fmla="*/ 45350 h 50104"/>
                  <a:gd name="connsiteX51" fmla="*/ 18103 w 70951"/>
                  <a:gd name="connsiteY51" fmla="*/ 44253 h 50104"/>
                  <a:gd name="connsiteX52" fmla="*/ 20115 w 70951"/>
                  <a:gd name="connsiteY52" fmla="*/ 44253 h 50104"/>
                  <a:gd name="connsiteX53" fmla="*/ 27430 w 70951"/>
                  <a:gd name="connsiteY53" fmla="*/ 44619 h 50104"/>
                  <a:gd name="connsiteX54" fmla="*/ 40778 w 70951"/>
                  <a:gd name="connsiteY54" fmla="*/ 48093 h 50104"/>
                  <a:gd name="connsiteX55" fmla="*/ 44253 w 70951"/>
                  <a:gd name="connsiteY55" fmla="*/ 47727 h 50104"/>
                  <a:gd name="connsiteX56" fmla="*/ 52482 w 70951"/>
                  <a:gd name="connsiteY56" fmla="*/ 45350 h 50104"/>
                  <a:gd name="connsiteX57" fmla="*/ 55773 w 70951"/>
                  <a:gd name="connsiteY57" fmla="*/ 45350 h 50104"/>
                  <a:gd name="connsiteX58" fmla="*/ 58882 w 70951"/>
                  <a:gd name="connsiteY58" fmla="*/ 46082 h 50104"/>
                  <a:gd name="connsiteX59" fmla="*/ 61259 w 70951"/>
                  <a:gd name="connsiteY59" fmla="*/ 47362 h 50104"/>
                  <a:gd name="connsiteX60" fmla="*/ 63636 w 70951"/>
                  <a:gd name="connsiteY60" fmla="*/ 48093 h 50104"/>
                  <a:gd name="connsiteX61" fmla="*/ 66380 w 70951"/>
                  <a:gd name="connsiteY61" fmla="*/ 49373 h 50104"/>
                  <a:gd name="connsiteX62" fmla="*/ 66745 w 70951"/>
                  <a:gd name="connsiteY62" fmla="*/ 50105 h 50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951" h="50104">
                    <a:moveTo>
                      <a:pt x="66745" y="50105"/>
                    </a:moveTo>
                    <a:lnTo>
                      <a:pt x="67477" y="49008"/>
                    </a:lnTo>
                    <a:lnTo>
                      <a:pt x="68208" y="42973"/>
                    </a:lnTo>
                    <a:lnTo>
                      <a:pt x="67477" y="40230"/>
                    </a:lnTo>
                    <a:lnTo>
                      <a:pt x="64734" y="37304"/>
                    </a:lnTo>
                    <a:lnTo>
                      <a:pt x="64734" y="35293"/>
                    </a:lnTo>
                    <a:lnTo>
                      <a:pt x="65465" y="34013"/>
                    </a:lnTo>
                    <a:lnTo>
                      <a:pt x="68940" y="31270"/>
                    </a:lnTo>
                    <a:lnTo>
                      <a:pt x="68574" y="23772"/>
                    </a:lnTo>
                    <a:lnTo>
                      <a:pt x="70220" y="22127"/>
                    </a:lnTo>
                    <a:lnTo>
                      <a:pt x="70951" y="19567"/>
                    </a:lnTo>
                    <a:lnTo>
                      <a:pt x="68940" y="17189"/>
                    </a:lnTo>
                    <a:lnTo>
                      <a:pt x="69488" y="10789"/>
                    </a:lnTo>
                    <a:lnTo>
                      <a:pt x="68574" y="7132"/>
                    </a:lnTo>
                    <a:lnTo>
                      <a:pt x="65831" y="3840"/>
                    </a:lnTo>
                    <a:lnTo>
                      <a:pt x="66196" y="3109"/>
                    </a:lnTo>
                    <a:lnTo>
                      <a:pt x="65465" y="3109"/>
                    </a:lnTo>
                    <a:lnTo>
                      <a:pt x="62722" y="5120"/>
                    </a:lnTo>
                    <a:lnTo>
                      <a:pt x="51750" y="5303"/>
                    </a:lnTo>
                    <a:lnTo>
                      <a:pt x="49007" y="4755"/>
                    </a:lnTo>
                    <a:lnTo>
                      <a:pt x="45533" y="2377"/>
                    </a:lnTo>
                    <a:lnTo>
                      <a:pt x="41510" y="732"/>
                    </a:lnTo>
                    <a:lnTo>
                      <a:pt x="36024" y="0"/>
                    </a:lnTo>
                    <a:lnTo>
                      <a:pt x="28892" y="1280"/>
                    </a:lnTo>
                    <a:lnTo>
                      <a:pt x="25601" y="3109"/>
                    </a:lnTo>
                    <a:lnTo>
                      <a:pt x="24321" y="5120"/>
                    </a:lnTo>
                    <a:lnTo>
                      <a:pt x="24686" y="8046"/>
                    </a:lnTo>
                    <a:lnTo>
                      <a:pt x="26332" y="8778"/>
                    </a:lnTo>
                    <a:lnTo>
                      <a:pt x="36024" y="8778"/>
                    </a:lnTo>
                    <a:lnTo>
                      <a:pt x="39864" y="10789"/>
                    </a:lnTo>
                    <a:lnTo>
                      <a:pt x="40778" y="13715"/>
                    </a:lnTo>
                    <a:lnTo>
                      <a:pt x="40778" y="23772"/>
                    </a:lnTo>
                    <a:lnTo>
                      <a:pt x="41510" y="26150"/>
                    </a:lnTo>
                    <a:lnTo>
                      <a:pt x="47362" y="30904"/>
                    </a:lnTo>
                    <a:lnTo>
                      <a:pt x="51019" y="32915"/>
                    </a:lnTo>
                    <a:lnTo>
                      <a:pt x="51385" y="35293"/>
                    </a:lnTo>
                    <a:lnTo>
                      <a:pt x="50104" y="36573"/>
                    </a:lnTo>
                    <a:lnTo>
                      <a:pt x="46996" y="36573"/>
                    </a:lnTo>
                    <a:lnTo>
                      <a:pt x="41876" y="38036"/>
                    </a:lnTo>
                    <a:lnTo>
                      <a:pt x="30538" y="38219"/>
                    </a:lnTo>
                    <a:lnTo>
                      <a:pt x="21212" y="37304"/>
                    </a:lnTo>
                    <a:lnTo>
                      <a:pt x="14995" y="35659"/>
                    </a:lnTo>
                    <a:lnTo>
                      <a:pt x="731" y="35659"/>
                    </a:lnTo>
                    <a:lnTo>
                      <a:pt x="0" y="36573"/>
                    </a:lnTo>
                    <a:lnTo>
                      <a:pt x="0" y="39316"/>
                    </a:lnTo>
                    <a:lnTo>
                      <a:pt x="3474" y="44070"/>
                    </a:lnTo>
                    <a:lnTo>
                      <a:pt x="10606" y="46996"/>
                    </a:lnTo>
                    <a:lnTo>
                      <a:pt x="13349" y="49739"/>
                    </a:lnTo>
                    <a:lnTo>
                      <a:pt x="14995" y="49008"/>
                    </a:lnTo>
                    <a:lnTo>
                      <a:pt x="14629" y="46630"/>
                    </a:lnTo>
                    <a:lnTo>
                      <a:pt x="16092" y="45350"/>
                    </a:lnTo>
                    <a:lnTo>
                      <a:pt x="18103" y="44253"/>
                    </a:lnTo>
                    <a:lnTo>
                      <a:pt x="20115" y="44253"/>
                    </a:lnTo>
                    <a:lnTo>
                      <a:pt x="27430" y="44619"/>
                    </a:lnTo>
                    <a:lnTo>
                      <a:pt x="40778" y="48093"/>
                    </a:lnTo>
                    <a:lnTo>
                      <a:pt x="44253" y="47727"/>
                    </a:lnTo>
                    <a:lnTo>
                      <a:pt x="52482" y="45350"/>
                    </a:lnTo>
                    <a:lnTo>
                      <a:pt x="55773" y="45350"/>
                    </a:lnTo>
                    <a:lnTo>
                      <a:pt x="58882" y="46082"/>
                    </a:lnTo>
                    <a:lnTo>
                      <a:pt x="61259" y="47362"/>
                    </a:lnTo>
                    <a:lnTo>
                      <a:pt x="63636" y="48093"/>
                    </a:lnTo>
                    <a:lnTo>
                      <a:pt x="66380" y="49373"/>
                    </a:lnTo>
                    <a:lnTo>
                      <a:pt x="66745" y="50105"/>
                    </a:lnTo>
                  </a:path>
                </a:pathLst>
              </a:custGeom>
              <a:grpFill/>
              <a:ln w="4020" cap="flat">
                <a:solidFill>
                  <a:srgbClr val="FFFFFF"/>
                </a:solidFill>
                <a:prstDash val="solid"/>
                <a:miter/>
              </a:ln>
            </p:spPr>
            <p:txBody>
              <a:bodyPr rtlCol="0" anchor="ctr"/>
              <a:lstStyle/>
              <a:p>
                <a:endParaRPr lang="en-GB" sz="1463"/>
              </a:p>
            </p:txBody>
          </p:sp>
          <p:sp>
            <p:nvSpPr>
              <p:cNvPr id="974" name="Freeform: Shape 973">
                <a:extLst>
                  <a:ext uri="{FF2B5EF4-FFF2-40B4-BE49-F238E27FC236}">
                    <a16:creationId xmlns:a16="http://schemas.microsoft.com/office/drawing/2014/main" id="{93F0139E-321A-8FF8-8712-0285FFB05116}"/>
                  </a:ext>
                </a:extLst>
              </p:cNvPr>
              <p:cNvSpPr/>
              <p:nvPr/>
            </p:nvSpPr>
            <p:spPr>
              <a:xfrm>
                <a:off x="4113315" y="4217724"/>
                <a:ext cx="989291" cy="1023852"/>
              </a:xfrm>
              <a:custGeom>
                <a:avLst/>
                <a:gdLst>
                  <a:gd name="connsiteX0" fmla="*/ 335737 w 989291"/>
                  <a:gd name="connsiteY0" fmla="*/ 1463 h 1023852"/>
                  <a:gd name="connsiteX1" fmla="*/ 335737 w 989291"/>
                  <a:gd name="connsiteY1" fmla="*/ 7132 h 1023852"/>
                  <a:gd name="connsiteX2" fmla="*/ 330983 w 989291"/>
                  <a:gd name="connsiteY2" fmla="*/ 13349 h 1023852"/>
                  <a:gd name="connsiteX3" fmla="*/ 327509 w 989291"/>
                  <a:gd name="connsiteY3" fmla="*/ 16458 h 1023852"/>
                  <a:gd name="connsiteX4" fmla="*/ 325863 w 989291"/>
                  <a:gd name="connsiteY4" fmla="*/ 17189 h 1023852"/>
                  <a:gd name="connsiteX5" fmla="*/ 318365 w 989291"/>
                  <a:gd name="connsiteY5" fmla="*/ 17921 h 1023852"/>
                  <a:gd name="connsiteX6" fmla="*/ 315622 w 989291"/>
                  <a:gd name="connsiteY6" fmla="*/ 19566 h 1023852"/>
                  <a:gd name="connsiteX7" fmla="*/ 311416 w 989291"/>
                  <a:gd name="connsiteY7" fmla="*/ 21212 h 1023852"/>
                  <a:gd name="connsiteX8" fmla="*/ 308491 w 989291"/>
                  <a:gd name="connsiteY8" fmla="*/ 25418 h 1023852"/>
                  <a:gd name="connsiteX9" fmla="*/ 306296 w 989291"/>
                  <a:gd name="connsiteY9" fmla="*/ 26332 h 1023852"/>
                  <a:gd name="connsiteX10" fmla="*/ 292947 w 989291"/>
                  <a:gd name="connsiteY10" fmla="*/ 27795 h 1023852"/>
                  <a:gd name="connsiteX11" fmla="*/ 285816 w 989291"/>
                  <a:gd name="connsiteY11" fmla="*/ 29075 h 1023852"/>
                  <a:gd name="connsiteX12" fmla="*/ 277221 w 989291"/>
                  <a:gd name="connsiteY12" fmla="*/ 32184 h 1023852"/>
                  <a:gd name="connsiteX13" fmla="*/ 275758 w 989291"/>
                  <a:gd name="connsiteY13" fmla="*/ 34378 h 1023852"/>
                  <a:gd name="connsiteX14" fmla="*/ 274844 w 989291"/>
                  <a:gd name="connsiteY14" fmla="*/ 34561 h 1023852"/>
                  <a:gd name="connsiteX15" fmla="*/ 263872 w 989291"/>
                  <a:gd name="connsiteY15" fmla="*/ 34378 h 1023852"/>
                  <a:gd name="connsiteX16" fmla="*/ 255278 w 989291"/>
                  <a:gd name="connsiteY16" fmla="*/ 31635 h 1023852"/>
                  <a:gd name="connsiteX17" fmla="*/ 245403 w 989291"/>
                  <a:gd name="connsiteY17" fmla="*/ 26149 h 1023852"/>
                  <a:gd name="connsiteX18" fmla="*/ 234980 w 989291"/>
                  <a:gd name="connsiteY18" fmla="*/ 24686 h 1023852"/>
                  <a:gd name="connsiteX19" fmla="*/ 232054 w 989291"/>
                  <a:gd name="connsiteY19" fmla="*/ 23589 h 1023852"/>
                  <a:gd name="connsiteX20" fmla="*/ 229860 w 989291"/>
                  <a:gd name="connsiteY20" fmla="*/ 23589 h 1023852"/>
                  <a:gd name="connsiteX21" fmla="*/ 229494 w 989291"/>
                  <a:gd name="connsiteY21" fmla="*/ 23955 h 1023852"/>
                  <a:gd name="connsiteX22" fmla="*/ 229860 w 989291"/>
                  <a:gd name="connsiteY22" fmla="*/ 28344 h 1023852"/>
                  <a:gd name="connsiteX23" fmla="*/ 232054 w 989291"/>
                  <a:gd name="connsiteY23" fmla="*/ 32550 h 1023852"/>
                  <a:gd name="connsiteX24" fmla="*/ 236808 w 989291"/>
                  <a:gd name="connsiteY24" fmla="*/ 34561 h 1023852"/>
                  <a:gd name="connsiteX25" fmla="*/ 242660 w 989291"/>
                  <a:gd name="connsiteY25" fmla="*/ 38035 h 1023852"/>
                  <a:gd name="connsiteX26" fmla="*/ 243574 w 989291"/>
                  <a:gd name="connsiteY26" fmla="*/ 39316 h 1023852"/>
                  <a:gd name="connsiteX27" fmla="*/ 243208 w 989291"/>
                  <a:gd name="connsiteY27" fmla="*/ 44801 h 1023852"/>
                  <a:gd name="connsiteX28" fmla="*/ 241563 w 989291"/>
                  <a:gd name="connsiteY28" fmla="*/ 51019 h 1023852"/>
                  <a:gd name="connsiteX29" fmla="*/ 241563 w 989291"/>
                  <a:gd name="connsiteY29" fmla="*/ 53762 h 1023852"/>
                  <a:gd name="connsiteX30" fmla="*/ 241928 w 989291"/>
                  <a:gd name="connsiteY30" fmla="*/ 56505 h 1023852"/>
                  <a:gd name="connsiteX31" fmla="*/ 244306 w 989291"/>
                  <a:gd name="connsiteY31" fmla="*/ 64368 h 1023852"/>
                  <a:gd name="connsiteX32" fmla="*/ 244671 w 989291"/>
                  <a:gd name="connsiteY32" fmla="*/ 68574 h 1023852"/>
                  <a:gd name="connsiteX33" fmla="*/ 245769 w 989291"/>
                  <a:gd name="connsiteY33" fmla="*/ 71317 h 1023852"/>
                  <a:gd name="connsiteX34" fmla="*/ 252534 w 989291"/>
                  <a:gd name="connsiteY34" fmla="*/ 72414 h 1023852"/>
                  <a:gd name="connsiteX35" fmla="*/ 253997 w 989291"/>
                  <a:gd name="connsiteY35" fmla="*/ 72962 h 1023852"/>
                  <a:gd name="connsiteX36" fmla="*/ 265518 w 989291"/>
                  <a:gd name="connsiteY36" fmla="*/ 72414 h 1023852"/>
                  <a:gd name="connsiteX37" fmla="*/ 265518 w 989291"/>
                  <a:gd name="connsiteY37" fmla="*/ 76437 h 1023852"/>
                  <a:gd name="connsiteX38" fmla="*/ 265152 w 989291"/>
                  <a:gd name="connsiteY38" fmla="*/ 77168 h 1023852"/>
                  <a:gd name="connsiteX39" fmla="*/ 264238 w 989291"/>
                  <a:gd name="connsiteY39" fmla="*/ 78448 h 1023852"/>
                  <a:gd name="connsiteX40" fmla="*/ 259118 w 989291"/>
                  <a:gd name="connsiteY40" fmla="*/ 79545 h 1023852"/>
                  <a:gd name="connsiteX41" fmla="*/ 256009 w 989291"/>
                  <a:gd name="connsiteY41" fmla="*/ 81191 h 1023852"/>
                  <a:gd name="connsiteX42" fmla="*/ 255278 w 989291"/>
                  <a:gd name="connsiteY42" fmla="*/ 82289 h 1023852"/>
                  <a:gd name="connsiteX43" fmla="*/ 252534 w 989291"/>
                  <a:gd name="connsiteY43" fmla="*/ 83568 h 1023852"/>
                  <a:gd name="connsiteX44" fmla="*/ 249060 w 989291"/>
                  <a:gd name="connsiteY44" fmla="*/ 83934 h 1023852"/>
                  <a:gd name="connsiteX45" fmla="*/ 246317 w 989291"/>
                  <a:gd name="connsiteY45" fmla="*/ 87043 h 1023852"/>
                  <a:gd name="connsiteX46" fmla="*/ 243940 w 989291"/>
                  <a:gd name="connsiteY46" fmla="*/ 93992 h 1023852"/>
                  <a:gd name="connsiteX47" fmla="*/ 242294 w 989291"/>
                  <a:gd name="connsiteY47" fmla="*/ 95638 h 1023852"/>
                  <a:gd name="connsiteX48" fmla="*/ 239551 w 989291"/>
                  <a:gd name="connsiteY48" fmla="*/ 96735 h 1023852"/>
                  <a:gd name="connsiteX49" fmla="*/ 237540 w 989291"/>
                  <a:gd name="connsiteY49" fmla="*/ 96735 h 1023852"/>
                  <a:gd name="connsiteX50" fmla="*/ 234797 w 989291"/>
                  <a:gd name="connsiteY50" fmla="*/ 98015 h 1023852"/>
                  <a:gd name="connsiteX51" fmla="*/ 233699 w 989291"/>
                  <a:gd name="connsiteY51" fmla="*/ 98746 h 1023852"/>
                  <a:gd name="connsiteX52" fmla="*/ 232237 w 989291"/>
                  <a:gd name="connsiteY52" fmla="*/ 100758 h 1023852"/>
                  <a:gd name="connsiteX53" fmla="*/ 228579 w 989291"/>
                  <a:gd name="connsiteY53" fmla="*/ 101123 h 1023852"/>
                  <a:gd name="connsiteX54" fmla="*/ 222728 w 989291"/>
                  <a:gd name="connsiteY54" fmla="*/ 103135 h 1023852"/>
                  <a:gd name="connsiteX55" fmla="*/ 221630 w 989291"/>
                  <a:gd name="connsiteY55" fmla="*/ 103135 h 1023852"/>
                  <a:gd name="connsiteX56" fmla="*/ 218339 w 989291"/>
                  <a:gd name="connsiteY56" fmla="*/ 105146 h 1023852"/>
                  <a:gd name="connsiteX57" fmla="*/ 214133 w 989291"/>
                  <a:gd name="connsiteY57" fmla="*/ 106609 h 1023852"/>
                  <a:gd name="connsiteX58" fmla="*/ 211756 w 989291"/>
                  <a:gd name="connsiteY58" fmla="*/ 108255 h 1023852"/>
                  <a:gd name="connsiteX59" fmla="*/ 208647 w 989291"/>
                  <a:gd name="connsiteY59" fmla="*/ 111912 h 1023852"/>
                  <a:gd name="connsiteX60" fmla="*/ 207367 w 989291"/>
                  <a:gd name="connsiteY60" fmla="*/ 112461 h 1023852"/>
                  <a:gd name="connsiteX61" fmla="*/ 198773 w 989291"/>
                  <a:gd name="connsiteY61" fmla="*/ 114107 h 1023852"/>
                  <a:gd name="connsiteX62" fmla="*/ 190910 w 989291"/>
                  <a:gd name="connsiteY62" fmla="*/ 114107 h 1023852"/>
                  <a:gd name="connsiteX63" fmla="*/ 189812 w 989291"/>
                  <a:gd name="connsiteY63" fmla="*/ 113558 h 1023852"/>
                  <a:gd name="connsiteX64" fmla="*/ 188715 w 989291"/>
                  <a:gd name="connsiteY64" fmla="*/ 113558 h 1023852"/>
                  <a:gd name="connsiteX65" fmla="*/ 183046 w 989291"/>
                  <a:gd name="connsiteY65" fmla="*/ 109352 h 1023852"/>
                  <a:gd name="connsiteX66" fmla="*/ 181218 w 989291"/>
                  <a:gd name="connsiteY66" fmla="*/ 107707 h 1023852"/>
                  <a:gd name="connsiteX67" fmla="*/ 179572 w 989291"/>
                  <a:gd name="connsiteY67" fmla="*/ 105512 h 1023852"/>
                  <a:gd name="connsiteX68" fmla="*/ 178475 w 989291"/>
                  <a:gd name="connsiteY68" fmla="*/ 103135 h 1023852"/>
                  <a:gd name="connsiteX69" fmla="*/ 176098 w 989291"/>
                  <a:gd name="connsiteY69" fmla="*/ 99661 h 1023852"/>
                  <a:gd name="connsiteX70" fmla="*/ 175732 w 989291"/>
                  <a:gd name="connsiteY70" fmla="*/ 100758 h 1023852"/>
                  <a:gd name="connsiteX71" fmla="*/ 170612 w 989291"/>
                  <a:gd name="connsiteY71" fmla="*/ 103135 h 1023852"/>
                  <a:gd name="connsiteX72" fmla="*/ 167869 w 989291"/>
                  <a:gd name="connsiteY72" fmla="*/ 89786 h 1023852"/>
                  <a:gd name="connsiteX73" fmla="*/ 164211 w 989291"/>
                  <a:gd name="connsiteY73" fmla="*/ 84300 h 1023852"/>
                  <a:gd name="connsiteX74" fmla="*/ 161651 w 989291"/>
                  <a:gd name="connsiteY74" fmla="*/ 82289 h 1023852"/>
                  <a:gd name="connsiteX75" fmla="*/ 156897 w 989291"/>
                  <a:gd name="connsiteY75" fmla="*/ 82289 h 1023852"/>
                  <a:gd name="connsiteX76" fmla="*/ 148302 w 989291"/>
                  <a:gd name="connsiteY76" fmla="*/ 86677 h 1023852"/>
                  <a:gd name="connsiteX77" fmla="*/ 147022 w 989291"/>
                  <a:gd name="connsiteY77" fmla="*/ 86677 h 1023852"/>
                  <a:gd name="connsiteX78" fmla="*/ 145194 w 989291"/>
                  <a:gd name="connsiteY78" fmla="*/ 83934 h 1023852"/>
                  <a:gd name="connsiteX79" fmla="*/ 143548 w 989291"/>
                  <a:gd name="connsiteY79" fmla="*/ 82654 h 1023852"/>
                  <a:gd name="connsiteX80" fmla="*/ 142268 w 989291"/>
                  <a:gd name="connsiteY80" fmla="*/ 82654 h 1023852"/>
                  <a:gd name="connsiteX81" fmla="*/ 140805 w 989291"/>
                  <a:gd name="connsiteY81" fmla="*/ 84666 h 1023852"/>
                  <a:gd name="connsiteX82" fmla="*/ 140073 w 989291"/>
                  <a:gd name="connsiteY82" fmla="*/ 88140 h 1023852"/>
                  <a:gd name="connsiteX83" fmla="*/ 138428 w 989291"/>
                  <a:gd name="connsiteY83" fmla="*/ 89420 h 1023852"/>
                  <a:gd name="connsiteX84" fmla="*/ 101489 w 989291"/>
                  <a:gd name="connsiteY84" fmla="*/ 89420 h 1023852"/>
                  <a:gd name="connsiteX85" fmla="*/ 100758 w 989291"/>
                  <a:gd name="connsiteY85" fmla="*/ 89054 h 1023852"/>
                  <a:gd name="connsiteX86" fmla="*/ 100758 w 989291"/>
                  <a:gd name="connsiteY86" fmla="*/ 104232 h 1023852"/>
                  <a:gd name="connsiteX87" fmla="*/ 101123 w 989291"/>
                  <a:gd name="connsiteY87" fmla="*/ 104232 h 1023852"/>
                  <a:gd name="connsiteX88" fmla="*/ 101123 w 989291"/>
                  <a:gd name="connsiteY88" fmla="*/ 105146 h 1023852"/>
                  <a:gd name="connsiteX89" fmla="*/ 102769 w 989291"/>
                  <a:gd name="connsiteY89" fmla="*/ 105878 h 1023852"/>
                  <a:gd name="connsiteX90" fmla="*/ 104232 w 989291"/>
                  <a:gd name="connsiteY90" fmla="*/ 107707 h 1023852"/>
                  <a:gd name="connsiteX91" fmla="*/ 107524 w 989291"/>
                  <a:gd name="connsiteY91" fmla="*/ 107707 h 1023852"/>
                  <a:gd name="connsiteX92" fmla="*/ 108987 w 989291"/>
                  <a:gd name="connsiteY92" fmla="*/ 106975 h 1023852"/>
                  <a:gd name="connsiteX93" fmla="*/ 113375 w 989291"/>
                  <a:gd name="connsiteY93" fmla="*/ 106244 h 1023852"/>
                  <a:gd name="connsiteX94" fmla="*/ 115753 w 989291"/>
                  <a:gd name="connsiteY94" fmla="*/ 109352 h 1023852"/>
                  <a:gd name="connsiteX95" fmla="*/ 116484 w 989291"/>
                  <a:gd name="connsiteY95" fmla="*/ 113192 h 1023852"/>
                  <a:gd name="connsiteX96" fmla="*/ 118130 w 989291"/>
                  <a:gd name="connsiteY96" fmla="*/ 117581 h 1023852"/>
                  <a:gd name="connsiteX97" fmla="*/ 117764 w 989291"/>
                  <a:gd name="connsiteY97" fmla="*/ 118130 h 1023852"/>
                  <a:gd name="connsiteX98" fmla="*/ 115387 w 989291"/>
                  <a:gd name="connsiteY98" fmla="*/ 118678 h 1023852"/>
                  <a:gd name="connsiteX99" fmla="*/ 115021 w 989291"/>
                  <a:gd name="connsiteY99" fmla="*/ 117947 h 1023852"/>
                  <a:gd name="connsiteX100" fmla="*/ 113375 w 989291"/>
                  <a:gd name="connsiteY100" fmla="*/ 116850 h 1023852"/>
                  <a:gd name="connsiteX101" fmla="*/ 108621 w 989291"/>
                  <a:gd name="connsiteY101" fmla="*/ 116118 h 1023852"/>
                  <a:gd name="connsiteX102" fmla="*/ 105146 w 989291"/>
                  <a:gd name="connsiteY102" fmla="*/ 117581 h 1023852"/>
                  <a:gd name="connsiteX103" fmla="*/ 97649 w 989291"/>
                  <a:gd name="connsiteY103" fmla="*/ 119044 h 1023852"/>
                  <a:gd name="connsiteX104" fmla="*/ 95272 w 989291"/>
                  <a:gd name="connsiteY104" fmla="*/ 120141 h 1023852"/>
                  <a:gd name="connsiteX105" fmla="*/ 95272 w 989291"/>
                  <a:gd name="connsiteY105" fmla="*/ 137513 h 1023852"/>
                  <a:gd name="connsiteX106" fmla="*/ 97284 w 989291"/>
                  <a:gd name="connsiteY106" fmla="*/ 139890 h 1023852"/>
                  <a:gd name="connsiteX107" fmla="*/ 103135 w 989291"/>
                  <a:gd name="connsiteY107" fmla="*/ 144645 h 1023852"/>
                  <a:gd name="connsiteX108" fmla="*/ 105878 w 989291"/>
                  <a:gd name="connsiteY108" fmla="*/ 147753 h 1023852"/>
                  <a:gd name="connsiteX109" fmla="*/ 108255 w 989291"/>
                  <a:gd name="connsiteY109" fmla="*/ 152142 h 1023852"/>
                  <a:gd name="connsiteX110" fmla="*/ 111547 w 989291"/>
                  <a:gd name="connsiteY110" fmla="*/ 165491 h 1023852"/>
                  <a:gd name="connsiteX111" fmla="*/ 111364 w 989291"/>
                  <a:gd name="connsiteY111" fmla="*/ 168417 h 1023852"/>
                  <a:gd name="connsiteX112" fmla="*/ 110632 w 989291"/>
                  <a:gd name="connsiteY112" fmla="*/ 172623 h 1023852"/>
                  <a:gd name="connsiteX113" fmla="*/ 105878 w 989291"/>
                  <a:gd name="connsiteY113" fmla="*/ 201881 h 1023852"/>
                  <a:gd name="connsiteX114" fmla="*/ 105146 w 989291"/>
                  <a:gd name="connsiteY114" fmla="*/ 202612 h 1023852"/>
                  <a:gd name="connsiteX115" fmla="*/ 103501 w 989291"/>
                  <a:gd name="connsiteY115" fmla="*/ 210842 h 1023852"/>
                  <a:gd name="connsiteX116" fmla="*/ 102038 w 989291"/>
                  <a:gd name="connsiteY116" fmla="*/ 214682 h 1023852"/>
                  <a:gd name="connsiteX117" fmla="*/ 101489 w 989291"/>
                  <a:gd name="connsiteY117" fmla="*/ 220350 h 1023852"/>
                  <a:gd name="connsiteX118" fmla="*/ 100758 w 989291"/>
                  <a:gd name="connsiteY118" fmla="*/ 221813 h 1023852"/>
                  <a:gd name="connsiteX119" fmla="*/ 100026 w 989291"/>
                  <a:gd name="connsiteY119" fmla="*/ 225470 h 1023852"/>
                  <a:gd name="connsiteX120" fmla="*/ 99295 w 989291"/>
                  <a:gd name="connsiteY120" fmla="*/ 232419 h 1023852"/>
                  <a:gd name="connsiteX121" fmla="*/ 98015 w 989291"/>
                  <a:gd name="connsiteY121" fmla="*/ 235162 h 1023852"/>
                  <a:gd name="connsiteX122" fmla="*/ 97284 w 989291"/>
                  <a:gd name="connsiteY122" fmla="*/ 238637 h 1023852"/>
                  <a:gd name="connsiteX123" fmla="*/ 96918 w 989291"/>
                  <a:gd name="connsiteY123" fmla="*/ 239551 h 1023852"/>
                  <a:gd name="connsiteX124" fmla="*/ 93809 w 989291"/>
                  <a:gd name="connsiteY124" fmla="*/ 241380 h 1023852"/>
                  <a:gd name="connsiteX125" fmla="*/ 84483 w 989291"/>
                  <a:gd name="connsiteY125" fmla="*/ 240648 h 1023852"/>
                  <a:gd name="connsiteX126" fmla="*/ 78448 w 989291"/>
                  <a:gd name="connsiteY126" fmla="*/ 243025 h 1023852"/>
                  <a:gd name="connsiteX127" fmla="*/ 54676 w 989291"/>
                  <a:gd name="connsiteY127" fmla="*/ 249974 h 1023852"/>
                  <a:gd name="connsiteX128" fmla="*/ 46264 w 989291"/>
                  <a:gd name="connsiteY128" fmla="*/ 253632 h 1023852"/>
                  <a:gd name="connsiteX129" fmla="*/ 38767 w 989291"/>
                  <a:gd name="connsiteY129" fmla="*/ 258386 h 1023852"/>
                  <a:gd name="connsiteX130" fmla="*/ 33830 w 989291"/>
                  <a:gd name="connsiteY130" fmla="*/ 262409 h 1023852"/>
                  <a:gd name="connsiteX131" fmla="*/ 27247 w 989291"/>
                  <a:gd name="connsiteY131" fmla="*/ 269906 h 1023852"/>
                  <a:gd name="connsiteX132" fmla="*/ 23589 w 989291"/>
                  <a:gd name="connsiteY132" fmla="*/ 275392 h 1023852"/>
                  <a:gd name="connsiteX133" fmla="*/ 19567 w 989291"/>
                  <a:gd name="connsiteY133" fmla="*/ 283073 h 1023852"/>
                  <a:gd name="connsiteX134" fmla="*/ 18469 w 989291"/>
                  <a:gd name="connsiteY134" fmla="*/ 285815 h 1023852"/>
                  <a:gd name="connsiteX135" fmla="*/ 18469 w 989291"/>
                  <a:gd name="connsiteY135" fmla="*/ 299713 h 1023852"/>
                  <a:gd name="connsiteX136" fmla="*/ 14263 w 989291"/>
                  <a:gd name="connsiteY136" fmla="*/ 300079 h 1023852"/>
                  <a:gd name="connsiteX137" fmla="*/ 9875 w 989291"/>
                  <a:gd name="connsiteY137" fmla="*/ 301542 h 1023852"/>
                  <a:gd name="connsiteX138" fmla="*/ 8229 w 989291"/>
                  <a:gd name="connsiteY138" fmla="*/ 303553 h 1023852"/>
                  <a:gd name="connsiteX139" fmla="*/ 6217 w 989291"/>
                  <a:gd name="connsiteY139" fmla="*/ 311782 h 1023852"/>
                  <a:gd name="connsiteX140" fmla="*/ 731 w 989291"/>
                  <a:gd name="connsiteY140" fmla="*/ 322023 h 1023852"/>
                  <a:gd name="connsiteX141" fmla="*/ 0 w 989291"/>
                  <a:gd name="connsiteY141" fmla="*/ 323668 h 1023852"/>
                  <a:gd name="connsiteX142" fmla="*/ 0 w 989291"/>
                  <a:gd name="connsiteY142" fmla="*/ 325497 h 1023852"/>
                  <a:gd name="connsiteX143" fmla="*/ 5486 w 989291"/>
                  <a:gd name="connsiteY143" fmla="*/ 336469 h 1023852"/>
                  <a:gd name="connsiteX144" fmla="*/ 6217 w 989291"/>
                  <a:gd name="connsiteY144" fmla="*/ 342137 h 1023852"/>
                  <a:gd name="connsiteX145" fmla="*/ 6766 w 989291"/>
                  <a:gd name="connsiteY145" fmla="*/ 343418 h 1023852"/>
                  <a:gd name="connsiteX146" fmla="*/ 10972 w 989291"/>
                  <a:gd name="connsiteY146" fmla="*/ 348720 h 1023852"/>
                  <a:gd name="connsiteX147" fmla="*/ 12618 w 989291"/>
                  <a:gd name="connsiteY147" fmla="*/ 352195 h 1023852"/>
                  <a:gd name="connsiteX148" fmla="*/ 18469 w 989291"/>
                  <a:gd name="connsiteY148" fmla="*/ 358595 h 1023852"/>
                  <a:gd name="connsiteX149" fmla="*/ 22858 w 989291"/>
                  <a:gd name="connsiteY149" fmla="*/ 361338 h 1023852"/>
                  <a:gd name="connsiteX150" fmla="*/ 23224 w 989291"/>
                  <a:gd name="connsiteY150" fmla="*/ 365178 h 1023852"/>
                  <a:gd name="connsiteX151" fmla="*/ 20481 w 989291"/>
                  <a:gd name="connsiteY151" fmla="*/ 369933 h 1023852"/>
                  <a:gd name="connsiteX152" fmla="*/ 20846 w 989291"/>
                  <a:gd name="connsiteY152" fmla="*/ 371944 h 1023852"/>
                  <a:gd name="connsiteX153" fmla="*/ 26698 w 989291"/>
                  <a:gd name="connsiteY153" fmla="*/ 373224 h 1023852"/>
                  <a:gd name="connsiteX154" fmla="*/ 36024 w 989291"/>
                  <a:gd name="connsiteY154" fmla="*/ 373956 h 1023852"/>
                  <a:gd name="connsiteX155" fmla="*/ 38218 w 989291"/>
                  <a:gd name="connsiteY155" fmla="*/ 375419 h 1023852"/>
                  <a:gd name="connsiteX156" fmla="*/ 39681 w 989291"/>
                  <a:gd name="connsiteY156" fmla="*/ 377796 h 1023852"/>
                  <a:gd name="connsiteX157" fmla="*/ 40962 w 989291"/>
                  <a:gd name="connsiteY157" fmla="*/ 382916 h 1023852"/>
                  <a:gd name="connsiteX158" fmla="*/ 42424 w 989291"/>
                  <a:gd name="connsiteY158" fmla="*/ 384562 h 1023852"/>
                  <a:gd name="connsiteX159" fmla="*/ 48642 w 989291"/>
                  <a:gd name="connsiteY159" fmla="*/ 386573 h 1023852"/>
                  <a:gd name="connsiteX160" fmla="*/ 55408 w 989291"/>
                  <a:gd name="connsiteY160" fmla="*/ 386939 h 1023852"/>
                  <a:gd name="connsiteX161" fmla="*/ 59613 w 989291"/>
                  <a:gd name="connsiteY161" fmla="*/ 386390 h 1023852"/>
                  <a:gd name="connsiteX162" fmla="*/ 67477 w 989291"/>
                  <a:gd name="connsiteY162" fmla="*/ 382185 h 1023852"/>
                  <a:gd name="connsiteX163" fmla="*/ 77717 w 989291"/>
                  <a:gd name="connsiteY163" fmla="*/ 374322 h 1023852"/>
                  <a:gd name="connsiteX164" fmla="*/ 82289 w 989291"/>
                  <a:gd name="connsiteY164" fmla="*/ 369933 h 1023852"/>
                  <a:gd name="connsiteX165" fmla="*/ 83569 w 989291"/>
                  <a:gd name="connsiteY165" fmla="*/ 369201 h 1023852"/>
                  <a:gd name="connsiteX166" fmla="*/ 83934 w 989291"/>
                  <a:gd name="connsiteY166" fmla="*/ 370299 h 1023852"/>
                  <a:gd name="connsiteX167" fmla="*/ 83934 w 989291"/>
                  <a:gd name="connsiteY167" fmla="*/ 395899 h 1023852"/>
                  <a:gd name="connsiteX168" fmla="*/ 83569 w 989291"/>
                  <a:gd name="connsiteY168" fmla="*/ 397179 h 1023852"/>
                  <a:gd name="connsiteX169" fmla="*/ 83569 w 989291"/>
                  <a:gd name="connsiteY169" fmla="*/ 410894 h 1023852"/>
                  <a:gd name="connsiteX170" fmla="*/ 85031 w 989291"/>
                  <a:gd name="connsiteY170" fmla="*/ 412905 h 1023852"/>
                  <a:gd name="connsiteX171" fmla="*/ 87957 w 989291"/>
                  <a:gd name="connsiteY171" fmla="*/ 414186 h 1023852"/>
                  <a:gd name="connsiteX172" fmla="*/ 89786 w 989291"/>
                  <a:gd name="connsiteY172" fmla="*/ 414186 h 1023852"/>
                  <a:gd name="connsiteX173" fmla="*/ 93443 w 989291"/>
                  <a:gd name="connsiteY173" fmla="*/ 413454 h 1023852"/>
                  <a:gd name="connsiteX174" fmla="*/ 93443 w 989291"/>
                  <a:gd name="connsiteY174" fmla="*/ 413088 h 1023852"/>
                  <a:gd name="connsiteX175" fmla="*/ 96918 w 989291"/>
                  <a:gd name="connsiteY175" fmla="*/ 411808 h 1023852"/>
                  <a:gd name="connsiteX176" fmla="*/ 104781 w 989291"/>
                  <a:gd name="connsiteY176" fmla="*/ 410894 h 1023852"/>
                  <a:gd name="connsiteX177" fmla="*/ 105878 w 989291"/>
                  <a:gd name="connsiteY177" fmla="*/ 410163 h 1023852"/>
                  <a:gd name="connsiteX178" fmla="*/ 109718 w 989291"/>
                  <a:gd name="connsiteY178" fmla="*/ 410163 h 1023852"/>
                  <a:gd name="connsiteX179" fmla="*/ 117764 w 989291"/>
                  <a:gd name="connsiteY179" fmla="*/ 412905 h 1023852"/>
                  <a:gd name="connsiteX180" fmla="*/ 136782 w 989291"/>
                  <a:gd name="connsiteY180" fmla="*/ 413454 h 1023852"/>
                  <a:gd name="connsiteX181" fmla="*/ 140805 w 989291"/>
                  <a:gd name="connsiteY181" fmla="*/ 411808 h 1023852"/>
                  <a:gd name="connsiteX182" fmla="*/ 143182 w 989291"/>
                  <a:gd name="connsiteY182" fmla="*/ 410163 h 1023852"/>
                  <a:gd name="connsiteX183" fmla="*/ 155251 w 989291"/>
                  <a:gd name="connsiteY183" fmla="*/ 405957 h 1023852"/>
                  <a:gd name="connsiteX184" fmla="*/ 158725 w 989291"/>
                  <a:gd name="connsiteY184" fmla="*/ 403945 h 1023852"/>
                  <a:gd name="connsiteX185" fmla="*/ 169880 w 989291"/>
                  <a:gd name="connsiteY185" fmla="*/ 393888 h 1023852"/>
                  <a:gd name="connsiteX186" fmla="*/ 177743 w 989291"/>
                  <a:gd name="connsiteY186" fmla="*/ 384562 h 1023852"/>
                  <a:gd name="connsiteX187" fmla="*/ 180486 w 989291"/>
                  <a:gd name="connsiteY187" fmla="*/ 382185 h 1023852"/>
                  <a:gd name="connsiteX188" fmla="*/ 187801 w 989291"/>
                  <a:gd name="connsiteY188" fmla="*/ 380173 h 1023852"/>
                  <a:gd name="connsiteX189" fmla="*/ 190910 w 989291"/>
                  <a:gd name="connsiteY189" fmla="*/ 380173 h 1023852"/>
                  <a:gd name="connsiteX190" fmla="*/ 203161 w 989291"/>
                  <a:gd name="connsiteY190" fmla="*/ 378344 h 1023852"/>
                  <a:gd name="connsiteX191" fmla="*/ 211756 w 989291"/>
                  <a:gd name="connsiteY191" fmla="*/ 378893 h 1023852"/>
                  <a:gd name="connsiteX192" fmla="*/ 213767 w 989291"/>
                  <a:gd name="connsiteY192" fmla="*/ 380356 h 1023852"/>
                  <a:gd name="connsiteX193" fmla="*/ 215962 w 989291"/>
                  <a:gd name="connsiteY193" fmla="*/ 383465 h 1023852"/>
                  <a:gd name="connsiteX194" fmla="*/ 216876 w 989291"/>
                  <a:gd name="connsiteY194" fmla="*/ 391693 h 1023852"/>
                  <a:gd name="connsiteX195" fmla="*/ 216876 w 989291"/>
                  <a:gd name="connsiteY195" fmla="*/ 406323 h 1023852"/>
                  <a:gd name="connsiteX196" fmla="*/ 216145 w 989291"/>
                  <a:gd name="connsiteY196" fmla="*/ 411077 h 1023852"/>
                  <a:gd name="connsiteX197" fmla="*/ 214133 w 989291"/>
                  <a:gd name="connsiteY197" fmla="*/ 414186 h 1023852"/>
                  <a:gd name="connsiteX198" fmla="*/ 213402 w 989291"/>
                  <a:gd name="connsiteY198" fmla="*/ 416380 h 1023852"/>
                  <a:gd name="connsiteX199" fmla="*/ 213219 w 989291"/>
                  <a:gd name="connsiteY199" fmla="*/ 419672 h 1023852"/>
                  <a:gd name="connsiteX200" fmla="*/ 215962 w 989291"/>
                  <a:gd name="connsiteY200" fmla="*/ 430643 h 1023852"/>
                  <a:gd name="connsiteX201" fmla="*/ 219619 w 989291"/>
                  <a:gd name="connsiteY201" fmla="*/ 436312 h 1023852"/>
                  <a:gd name="connsiteX202" fmla="*/ 223093 w 989291"/>
                  <a:gd name="connsiteY202" fmla="*/ 439421 h 1023852"/>
                  <a:gd name="connsiteX203" fmla="*/ 235711 w 989291"/>
                  <a:gd name="connsiteY203" fmla="*/ 448564 h 1023852"/>
                  <a:gd name="connsiteX204" fmla="*/ 241563 w 989291"/>
                  <a:gd name="connsiteY204" fmla="*/ 450210 h 1023852"/>
                  <a:gd name="connsiteX205" fmla="*/ 249426 w 989291"/>
                  <a:gd name="connsiteY205" fmla="*/ 451307 h 1023852"/>
                  <a:gd name="connsiteX206" fmla="*/ 258752 w 989291"/>
                  <a:gd name="connsiteY206" fmla="*/ 451307 h 1023852"/>
                  <a:gd name="connsiteX207" fmla="*/ 265883 w 989291"/>
                  <a:gd name="connsiteY207" fmla="*/ 452953 h 1023852"/>
                  <a:gd name="connsiteX208" fmla="*/ 268626 w 989291"/>
                  <a:gd name="connsiteY208" fmla="*/ 455696 h 1023852"/>
                  <a:gd name="connsiteX209" fmla="*/ 269724 w 989291"/>
                  <a:gd name="connsiteY209" fmla="*/ 457707 h 1023852"/>
                  <a:gd name="connsiteX210" fmla="*/ 273015 w 989291"/>
                  <a:gd name="connsiteY210" fmla="*/ 461547 h 1023852"/>
                  <a:gd name="connsiteX211" fmla="*/ 276489 w 989291"/>
                  <a:gd name="connsiteY211" fmla="*/ 463193 h 1023852"/>
                  <a:gd name="connsiteX212" fmla="*/ 294410 w 989291"/>
                  <a:gd name="connsiteY212" fmla="*/ 467582 h 1023852"/>
                  <a:gd name="connsiteX213" fmla="*/ 301542 w 989291"/>
                  <a:gd name="connsiteY213" fmla="*/ 474348 h 1023852"/>
                  <a:gd name="connsiteX214" fmla="*/ 304285 w 989291"/>
                  <a:gd name="connsiteY214" fmla="*/ 476176 h 1023852"/>
                  <a:gd name="connsiteX215" fmla="*/ 308491 w 989291"/>
                  <a:gd name="connsiteY215" fmla="*/ 476176 h 1023852"/>
                  <a:gd name="connsiteX216" fmla="*/ 313245 w 989291"/>
                  <a:gd name="connsiteY216" fmla="*/ 474896 h 1023852"/>
                  <a:gd name="connsiteX217" fmla="*/ 315257 w 989291"/>
                  <a:gd name="connsiteY217" fmla="*/ 474896 h 1023852"/>
                  <a:gd name="connsiteX218" fmla="*/ 321108 w 989291"/>
                  <a:gd name="connsiteY218" fmla="*/ 476176 h 1023852"/>
                  <a:gd name="connsiteX219" fmla="*/ 330251 w 989291"/>
                  <a:gd name="connsiteY219" fmla="*/ 481479 h 1023852"/>
                  <a:gd name="connsiteX220" fmla="*/ 333360 w 989291"/>
                  <a:gd name="connsiteY220" fmla="*/ 483857 h 1023852"/>
                  <a:gd name="connsiteX221" fmla="*/ 336469 w 989291"/>
                  <a:gd name="connsiteY221" fmla="*/ 488611 h 1023852"/>
                  <a:gd name="connsiteX222" fmla="*/ 338846 w 989291"/>
                  <a:gd name="connsiteY222" fmla="*/ 495377 h 1023852"/>
                  <a:gd name="connsiteX223" fmla="*/ 339212 w 989291"/>
                  <a:gd name="connsiteY223" fmla="*/ 502143 h 1023852"/>
                  <a:gd name="connsiteX224" fmla="*/ 341040 w 989291"/>
                  <a:gd name="connsiteY224" fmla="*/ 506166 h 1023852"/>
                  <a:gd name="connsiteX225" fmla="*/ 342686 w 989291"/>
                  <a:gd name="connsiteY225" fmla="*/ 508543 h 1023852"/>
                  <a:gd name="connsiteX226" fmla="*/ 342686 w 989291"/>
                  <a:gd name="connsiteY226" fmla="*/ 512566 h 1023852"/>
                  <a:gd name="connsiteX227" fmla="*/ 341589 w 989291"/>
                  <a:gd name="connsiteY227" fmla="*/ 520429 h 1023852"/>
                  <a:gd name="connsiteX228" fmla="*/ 337932 w 989291"/>
                  <a:gd name="connsiteY228" fmla="*/ 520795 h 1023852"/>
                  <a:gd name="connsiteX229" fmla="*/ 337932 w 989291"/>
                  <a:gd name="connsiteY229" fmla="*/ 522807 h 1023852"/>
                  <a:gd name="connsiteX230" fmla="*/ 338297 w 989291"/>
                  <a:gd name="connsiteY230" fmla="*/ 525184 h 1023852"/>
                  <a:gd name="connsiteX231" fmla="*/ 341223 w 989291"/>
                  <a:gd name="connsiteY231" fmla="*/ 532681 h 1023852"/>
                  <a:gd name="connsiteX232" fmla="*/ 344332 w 989291"/>
                  <a:gd name="connsiteY232" fmla="*/ 542739 h 1023852"/>
                  <a:gd name="connsiteX233" fmla="*/ 347441 w 989291"/>
                  <a:gd name="connsiteY233" fmla="*/ 548407 h 1023852"/>
                  <a:gd name="connsiteX234" fmla="*/ 354389 w 989291"/>
                  <a:gd name="connsiteY234" fmla="*/ 548407 h 1023852"/>
                  <a:gd name="connsiteX235" fmla="*/ 359144 w 989291"/>
                  <a:gd name="connsiteY235" fmla="*/ 549504 h 1023852"/>
                  <a:gd name="connsiteX236" fmla="*/ 365361 w 989291"/>
                  <a:gd name="connsiteY236" fmla="*/ 549504 h 1023852"/>
                  <a:gd name="connsiteX237" fmla="*/ 368104 w 989291"/>
                  <a:gd name="connsiteY237" fmla="*/ 550236 h 1023852"/>
                  <a:gd name="connsiteX238" fmla="*/ 387854 w 989291"/>
                  <a:gd name="connsiteY238" fmla="*/ 550602 h 1023852"/>
                  <a:gd name="connsiteX239" fmla="*/ 390048 w 989291"/>
                  <a:gd name="connsiteY239" fmla="*/ 551150 h 1023852"/>
                  <a:gd name="connsiteX240" fmla="*/ 391328 w 989291"/>
                  <a:gd name="connsiteY240" fmla="*/ 552248 h 1023852"/>
                  <a:gd name="connsiteX241" fmla="*/ 392059 w 989291"/>
                  <a:gd name="connsiteY241" fmla="*/ 554259 h 1023852"/>
                  <a:gd name="connsiteX242" fmla="*/ 391328 w 989291"/>
                  <a:gd name="connsiteY242" fmla="*/ 558648 h 1023852"/>
                  <a:gd name="connsiteX243" fmla="*/ 390048 w 989291"/>
                  <a:gd name="connsiteY243" fmla="*/ 562671 h 1023852"/>
                  <a:gd name="connsiteX244" fmla="*/ 390048 w 989291"/>
                  <a:gd name="connsiteY244" fmla="*/ 565414 h 1023852"/>
                  <a:gd name="connsiteX245" fmla="*/ 392059 w 989291"/>
                  <a:gd name="connsiteY245" fmla="*/ 574557 h 1023852"/>
                  <a:gd name="connsiteX246" fmla="*/ 400288 w 989291"/>
                  <a:gd name="connsiteY246" fmla="*/ 577483 h 1023852"/>
                  <a:gd name="connsiteX247" fmla="*/ 401202 w 989291"/>
                  <a:gd name="connsiteY247" fmla="*/ 578397 h 1023852"/>
                  <a:gd name="connsiteX248" fmla="*/ 403397 w 989291"/>
                  <a:gd name="connsiteY248" fmla="*/ 585346 h 1023852"/>
                  <a:gd name="connsiteX249" fmla="*/ 408334 w 989291"/>
                  <a:gd name="connsiteY249" fmla="*/ 593758 h 1023852"/>
                  <a:gd name="connsiteX250" fmla="*/ 409431 w 989291"/>
                  <a:gd name="connsiteY250" fmla="*/ 598146 h 1023852"/>
                  <a:gd name="connsiteX251" fmla="*/ 409431 w 989291"/>
                  <a:gd name="connsiteY251" fmla="*/ 608752 h 1023852"/>
                  <a:gd name="connsiteX252" fmla="*/ 408700 w 989291"/>
                  <a:gd name="connsiteY252" fmla="*/ 622650 h 1023852"/>
                  <a:gd name="connsiteX253" fmla="*/ 408334 w 989291"/>
                  <a:gd name="connsiteY253" fmla="*/ 624296 h 1023852"/>
                  <a:gd name="connsiteX254" fmla="*/ 405774 w 989291"/>
                  <a:gd name="connsiteY254" fmla="*/ 629050 h 1023852"/>
                  <a:gd name="connsiteX255" fmla="*/ 403397 w 989291"/>
                  <a:gd name="connsiteY255" fmla="*/ 634353 h 1023852"/>
                  <a:gd name="connsiteX256" fmla="*/ 403031 w 989291"/>
                  <a:gd name="connsiteY256" fmla="*/ 636913 h 1023852"/>
                  <a:gd name="connsiteX257" fmla="*/ 403031 w 989291"/>
                  <a:gd name="connsiteY257" fmla="*/ 640388 h 1023852"/>
                  <a:gd name="connsiteX258" fmla="*/ 403945 w 989291"/>
                  <a:gd name="connsiteY258" fmla="*/ 642765 h 1023852"/>
                  <a:gd name="connsiteX259" fmla="*/ 404311 w 989291"/>
                  <a:gd name="connsiteY259" fmla="*/ 648068 h 1023852"/>
                  <a:gd name="connsiteX260" fmla="*/ 403945 w 989291"/>
                  <a:gd name="connsiteY260" fmla="*/ 648799 h 1023852"/>
                  <a:gd name="connsiteX261" fmla="*/ 400288 w 989291"/>
                  <a:gd name="connsiteY261" fmla="*/ 649714 h 1023852"/>
                  <a:gd name="connsiteX262" fmla="*/ 399740 w 989291"/>
                  <a:gd name="connsiteY262" fmla="*/ 650445 h 1023852"/>
                  <a:gd name="connsiteX263" fmla="*/ 398825 w 989291"/>
                  <a:gd name="connsiteY263" fmla="*/ 652457 h 1023852"/>
                  <a:gd name="connsiteX264" fmla="*/ 398825 w 989291"/>
                  <a:gd name="connsiteY264" fmla="*/ 653737 h 1023852"/>
                  <a:gd name="connsiteX265" fmla="*/ 402665 w 989291"/>
                  <a:gd name="connsiteY265" fmla="*/ 659771 h 1023852"/>
                  <a:gd name="connsiteX266" fmla="*/ 403031 w 989291"/>
                  <a:gd name="connsiteY266" fmla="*/ 661234 h 1023852"/>
                  <a:gd name="connsiteX267" fmla="*/ 403397 w 989291"/>
                  <a:gd name="connsiteY267" fmla="*/ 682629 h 1023852"/>
                  <a:gd name="connsiteX268" fmla="*/ 403031 w 989291"/>
                  <a:gd name="connsiteY268" fmla="*/ 697990 h 1023852"/>
                  <a:gd name="connsiteX269" fmla="*/ 405042 w 989291"/>
                  <a:gd name="connsiteY269" fmla="*/ 701647 h 1023852"/>
                  <a:gd name="connsiteX270" fmla="*/ 407420 w 989291"/>
                  <a:gd name="connsiteY270" fmla="*/ 702927 h 1023852"/>
                  <a:gd name="connsiteX271" fmla="*/ 414551 w 989291"/>
                  <a:gd name="connsiteY271" fmla="*/ 704573 h 1023852"/>
                  <a:gd name="connsiteX272" fmla="*/ 418026 w 989291"/>
                  <a:gd name="connsiteY272" fmla="*/ 706219 h 1023852"/>
                  <a:gd name="connsiteX273" fmla="*/ 425889 w 989291"/>
                  <a:gd name="connsiteY273" fmla="*/ 707682 h 1023852"/>
                  <a:gd name="connsiteX274" fmla="*/ 431375 w 989291"/>
                  <a:gd name="connsiteY274" fmla="*/ 707682 h 1023852"/>
                  <a:gd name="connsiteX275" fmla="*/ 437592 w 989291"/>
                  <a:gd name="connsiteY275" fmla="*/ 706950 h 1023852"/>
                  <a:gd name="connsiteX276" fmla="*/ 439604 w 989291"/>
                  <a:gd name="connsiteY276" fmla="*/ 705487 h 1023852"/>
                  <a:gd name="connsiteX277" fmla="*/ 443444 w 989291"/>
                  <a:gd name="connsiteY277" fmla="*/ 704390 h 1023852"/>
                  <a:gd name="connsiteX278" fmla="*/ 446370 w 989291"/>
                  <a:gd name="connsiteY278" fmla="*/ 706219 h 1023852"/>
                  <a:gd name="connsiteX279" fmla="*/ 456976 w 989291"/>
                  <a:gd name="connsiteY279" fmla="*/ 709510 h 1023852"/>
                  <a:gd name="connsiteX280" fmla="*/ 459719 w 989291"/>
                  <a:gd name="connsiteY280" fmla="*/ 713533 h 1023852"/>
                  <a:gd name="connsiteX281" fmla="*/ 460450 w 989291"/>
                  <a:gd name="connsiteY281" fmla="*/ 716276 h 1023852"/>
                  <a:gd name="connsiteX282" fmla="*/ 461913 w 989291"/>
                  <a:gd name="connsiteY282" fmla="*/ 726516 h 1023852"/>
                  <a:gd name="connsiteX283" fmla="*/ 463193 w 989291"/>
                  <a:gd name="connsiteY283" fmla="*/ 732185 h 1023852"/>
                  <a:gd name="connsiteX284" fmla="*/ 463010 w 989291"/>
                  <a:gd name="connsiteY284" fmla="*/ 743523 h 1023852"/>
                  <a:gd name="connsiteX285" fmla="*/ 463559 w 989291"/>
                  <a:gd name="connsiteY285" fmla="*/ 745900 h 1023852"/>
                  <a:gd name="connsiteX286" fmla="*/ 465936 w 989291"/>
                  <a:gd name="connsiteY286" fmla="*/ 749192 h 1023852"/>
                  <a:gd name="connsiteX287" fmla="*/ 469410 w 989291"/>
                  <a:gd name="connsiteY287" fmla="*/ 751020 h 1023852"/>
                  <a:gd name="connsiteX288" fmla="*/ 472519 w 989291"/>
                  <a:gd name="connsiteY288" fmla="*/ 752117 h 1023852"/>
                  <a:gd name="connsiteX289" fmla="*/ 477274 w 989291"/>
                  <a:gd name="connsiteY289" fmla="*/ 752483 h 1023852"/>
                  <a:gd name="connsiteX290" fmla="*/ 479651 w 989291"/>
                  <a:gd name="connsiteY290" fmla="*/ 751386 h 1023852"/>
                  <a:gd name="connsiteX291" fmla="*/ 485503 w 989291"/>
                  <a:gd name="connsiteY291" fmla="*/ 751020 h 1023852"/>
                  <a:gd name="connsiteX292" fmla="*/ 489891 w 989291"/>
                  <a:gd name="connsiteY292" fmla="*/ 750106 h 1023852"/>
                  <a:gd name="connsiteX293" fmla="*/ 492451 w 989291"/>
                  <a:gd name="connsiteY293" fmla="*/ 752117 h 1023852"/>
                  <a:gd name="connsiteX294" fmla="*/ 494829 w 989291"/>
                  <a:gd name="connsiteY294" fmla="*/ 756323 h 1023852"/>
                  <a:gd name="connsiteX295" fmla="*/ 494829 w 989291"/>
                  <a:gd name="connsiteY295" fmla="*/ 767295 h 1023852"/>
                  <a:gd name="connsiteX296" fmla="*/ 494097 w 989291"/>
                  <a:gd name="connsiteY296" fmla="*/ 768758 h 1023852"/>
                  <a:gd name="connsiteX297" fmla="*/ 492451 w 989291"/>
                  <a:gd name="connsiteY297" fmla="*/ 776255 h 1023852"/>
                  <a:gd name="connsiteX298" fmla="*/ 490623 w 989291"/>
                  <a:gd name="connsiteY298" fmla="*/ 787959 h 1023852"/>
                  <a:gd name="connsiteX299" fmla="*/ 490257 w 989291"/>
                  <a:gd name="connsiteY299" fmla="*/ 796736 h 1023852"/>
                  <a:gd name="connsiteX300" fmla="*/ 494097 w 989291"/>
                  <a:gd name="connsiteY300" fmla="*/ 796370 h 1023852"/>
                  <a:gd name="connsiteX301" fmla="*/ 495743 w 989291"/>
                  <a:gd name="connsiteY301" fmla="*/ 795822 h 1023852"/>
                  <a:gd name="connsiteX302" fmla="*/ 503057 w 989291"/>
                  <a:gd name="connsiteY302" fmla="*/ 795822 h 1023852"/>
                  <a:gd name="connsiteX303" fmla="*/ 505800 w 989291"/>
                  <a:gd name="connsiteY303" fmla="*/ 799113 h 1023852"/>
                  <a:gd name="connsiteX304" fmla="*/ 511469 w 989291"/>
                  <a:gd name="connsiteY304" fmla="*/ 816851 h 1023852"/>
                  <a:gd name="connsiteX305" fmla="*/ 511469 w 989291"/>
                  <a:gd name="connsiteY305" fmla="*/ 831114 h 1023852"/>
                  <a:gd name="connsiteX306" fmla="*/ 510555 w 989291"/>
                  <a:gd name="connsiteY306" fmla="*/ 835869 h 1023852"/>
                  <a:gd name="connsiteX307" fmla="*/ 509458 w 989291"/>
                  <a:gd name="connsiteY307" fmla="*/ 837880 h 1023852"/>
                  <a:gd name="connsiteX308" fmla="*/ 508543 w 989291"/>
                  <a:gd name="connsiteY308" fmla="*/ 839343 h 1023852"/>
                  <a:gd name="connsiteX309" fmla="*/ 497754 w 989291"/>
                  <a:gd name="connsiteY309" fmla="*/ 846475 h 1023852"/>
                  <a:gd name="connsiteX310" fmla="*/ 494097 w 989291"/>
                  <a:gd name="connsiteY310" fmla="*/ 847755 h 1023852"/>
                  <a:gd name="connsiteX311" fmla="*/ 488611 w 989291"/>
                  <a:gd name="connsiteY311" fmla="*/ 848304 h 1023852"/>
                  <a:gd name="connsiteX312" fmla="*/ 484954 w 989291"/>
                  <a:gd name="connsiteY312" fmla="*/ 849767 h 1023852"/>
                  <a:gd name="connsiteX313" fmla="*/ 480748 w 989291"/>
                  <a:gd name="connsiteY313" fmla="*/ 855435 h 1023852"/>
                  <a:gd name="connsiteX314" fmla="*/ 476725 w 989291"/>
                  <a:gd name="connsiteY314" fmla="*/ 859641 h 1023852"/>
                  <a:gd name="connsiteX315" fmla="*/ 456062 w 989291"/>
                  <a:gd name="connsiteY315" fmla="*/ 876282 h 1023852"/>
                  <a:gd name="connsiteX316" fmla="*/ 455330 w 989291"/>
                  <a:gd name="connsiteY316" fmla="*/ 878110 h 1023852"/>
                  <a:gd name="connsiteX317" fmla="*/ 452953 w 989291"/>
                  <a:gd name="connsiteY317" fmla="*/ 881402 h 1023852"/>
                  <a:gd name="connsiteX318" fmla="*/ 443992 w 989291"/>
                  <a:gd name="connsiteY318" fmla="*/ 892556 h 1023852"/>
                  <a:gd name="connsiteX319" fmla="*/ 443078 w 989291"/>
                  <a:gd name="connsiteY319" fmla="*/ 895117 h 1023852"/>
                  <a:gd name="connsiteX320" fmla="*/ 434484 w 989291"/>
                  <a:gd name="connsiteY320" fmla="*/ 904260 h 1023852"/>
                  <a:gd name="connsiteX321" fmla="*/ 427718 w 989291"/>
                  <a:gd name="connsiteY321" fmla="*/ 909563 h 1023852"/>
                  <a:gd name="connsiteX322" fmla="*/ 424243 w 989291"/>
                  <a:gd name="connsiteY322" fmla="*/ 913769 h 1023852"/>
                  <a:gd name="connsiteX323" fmla="*/ 420403 w 989291"/>
                  <a:gd name="connsiteY323" fmla="*/ 916329 h 1023852"/>
                  <a:gd name="connsiteX324" fmla="*/ 418940 w 989291"/>
                  <a:gd name="connsiteY324" fmla="*/ 918706 h 1023852"/>
                  <a:gd name="connsiteX325" fmla="*/ 414917 w 989291"/>
                  <a:gd name="connsiteY325" fmla="*/ 922546 h 1023852"/>
                  <a:gd name="connsiteX326" fmla="*/ 410528 w 989291"/>
                  <a:gd name="connsiteY326" fmla="*/ 925106 h 1023852"/>
                  <a:gd name="connsiteX327" fmla="*/ 418940 w 989291"/>
                  <a:gd name="connsiteY327" fmla="*/ 925838 h 1023852"/>
                  <a:gd name="connsiteX328" fmla="*/ 422415 w 989291"/>
                  <a:gd name="connsiteY328" fmla="*/ 924375 h 1023852"/>
                  <a:gd name="connsiteX329" fmla="*/ 424243 w 989291"/>
                  <a:gd name="connsiteY329" fmla="*/ 921814 h 1023852"/>
                  <a:gd name="connsiteX330" fmla="*/ 426255 w 989291"/>
                  <a:gd name="connsiteY330" fmla="*/ 920535 h 1023852"/>
                  <a:gd name="connsiteX331" fmla="*/ 428632 w 989291"/>
                  <a:gd name="connsiteY331" fmla="*/ 920535 h 1023852"/>
                  <a:gd name="connsiteX332" fmla="*/ 431375 w 989291"/>
                  <a:gd name="connsiteY332" fmla="*/ 921632 h 1023852"/>
                  <a:gd name="connsiteX333" fmla="*/ 437592 w 989291"/>
                  <a:gd name="connsiteY333" fmla="*/ 925838 h 1023852"/>
                  <a:gd name="connsiteX334" fmla="*/ 439604 w 989291"/>
                  <a:gd name="connsiteY334" fmla="*/ 928398 h 1023852"/>
                  <a:gd name="connsiteX335" fmla="*/ 444724 w 989291"/>
                  <a:gd name="connsiteY335" fmla="*/ 932421 h 1023852"/>
                  <a:gd name="connsiteX336" fmla="*/ 448564 w 989291"/>
                  <a:gd name="connsiteY336" fmla="*/ 936078 h 1023852"/>
                  <a:gd name="connsiteX337" fmla="*/ 450941 w 989291"/>
                  <a:gd name="connsiteY337" fmla="*/ 942661 h 1023852"/>
                  <a:gd name="connsiteX338" fmla="*/ 451490 w 989291"/>
                  <a:gd name="connsiteY338" fmla="*/ 946684 h 1023852"/>
                  <a:gd name="connsiteX339" fmla="*/ 455696 w 989291"/>
                  <a:gd name="connsiteY339" fmla="*/ 946867 h 1023852"/>
                  <a:gd name="connsiteX340" fmla="*/ 456976 w 989291"/>
                  <a:gd name="connsiteY340" fmla="*/ 946684 h 1023852"/>
                  <a:gd name="connsiteX341" fmla="*/ 463193 w 989291"/>
                  <a:gd name="connsiteY341" fmla="*/ 941564 h 1023852"/>
                  <a:gd name="connsiteX342" fmla="*/ 465753 w 989291"/>
                  <a:gd name="connsiteY342" fmla="*/ 943209 h 1023852"/>
                  <a:gd name="connsiteX343" fmla="*/ 466302 w 989291"/>
                  <a:gd name="connsiteY343" fmla="*/ 945221 h 1023852"/>
                  <a:gd name="connsiteX344" fmla="*/ 468679 w 989291"/>
                  <a:gd name="connsiteY344" fmla="*/ 949244 h 1023852"/>
                  <a:gd name="connsiteX345" fmla="*/ 471788 w 989291"/>
                  <a:gd name="connsiteY345" fmla="*/ 953084 h 1023852"/>
                  <a:gd name="connsiteX346" fmla="*/ 473251 w 989291"/>
                  <a:gd name="connsiteY346" fmla="*/ 953999 h 1023852"/>
                  <a:gd name="connsiteX347" fmla="*/ 475262 w 989291"/>
                  <a:gd name="connsiteY347" fmla="*/ 954730 h 1023852"/>
                  <a:gd name="connsiteX348" fmla="*/ 478736 w 989291"/>
                  <a:gd name="connsiteY348" fmla="*/ 954730 h 1023852"/>
                  <a:gd name="connsiteX349" fmla="*/ 482394 w 989291"/>
                  <a:gd name="connsiteY349" fmla="*/ 958204 h 1023852"/>
                  <a:gd name="connsiteX350" fmla="*/ 487880 w 989291"/>
                  <a:gd name="connsiteY350" fmla="*/ 959119 h 1023852"/>
                  <a:gd name="connsiteX351" fmla="*/ 489343 w 989291"/>
                  <a:gd name="connsiteY351" fmla="*/ 960399 h 1023852"/>
                  <a:gd name="connsiteX352" fmla="*/ 492451 w 989291"/>
                  <a:gd name="connsiteY352" fmla="*/ 965702 h 1023852"/>
                  <a:gd name="connsiteX353" fmla="*/ 495194 w 989291"/>
                  <a:gd name="connsiteY353" fmla="*/ 967896 h 1023852"/>
                  <a:gd name="connsiteX354" fmla="*/ 499583 w 989291"/>
                  <a:gd name="connsiteY354" fmla="*/ 969908 h 1023852"/>
                  <a:gd name="connsiteX355" fmla="*/ 501594 w 989291"/>
                  <a:gd name="connsiteY355" fmla="*/ 970273 h 1023852"/>
                  <a:gd name="connsiteX356" fmla="*/ 508177 w 989291"/>
                  <a:gd name="connsiteY356" fmla="*/ 973382 h 1023852"/>
                  <a:gd name="connsiteX357" fmla="*/ 510189 w 989291"/>
                  <a:gd name="connsiteY357" fmla="*/ 976308 h 1023852"/>
                  <a:gd name="connsiteX358" fmla="*/ 512018 w 989291"/>
                  <a:gd name="connsiteY358" fmla="*/ 984171 h 1023852"/>
                  <a:gd name="connsiteX359" fmla="*/ 512932 w 989291"/>
                  <a:gd name="connsiteY359" fmla="*/ 986000 h 1023852"/>
                  <a:gd name="connsiteX360" fmla="*/ 522990 w 989291"/>
                  <a:gd name="connsiteY360" fmla="*/ 992400 h 1023852"/>
                  <a:gd name="connsiteX361" fmla="*/ 525001 w 989291"/>
                  <a:gd name="connsiteY361" fmla="*/ 995874 h 1023852"/>
                  <a:gd name="connsiteX362" fmla="*/ 524635 w 989291"/>
                  <a:gd name="connsiteY362" fmla="*/ 997154 h 1023852"/>
                  <a:gd name="connsiteX363" fmla="*/ 522258 w 989291"/>
                  <a:gd name="connsiteY363" fmla="*/ 997886 h 1023852"/>
                  <a:gd name="connsiteX364" fmla="*/ 520795 w 989291"/>
                  <a:gd name="connsiteY364" fmla="*/ 1000812 h 1023852"/>
                  <a:gd name="connsiteX365" fmla="*/ 519698 w 989291"/>
                  <a:gd name="connsiteY365" fmla="*/ 1001360 h 1023852"/>
                  <a:gd name="connsiteX366" fmla="*/ 517686 w 989291"/>
                  <a:gd name="connsiteY366" fmla="*/ 1004652 h 1023852"/>
                  <a:gd name="connsiteX367" fmla="*/ 516407 w 989291"/>
                  <a:gd name="connsiteY367" fmla="*/ 1007761 h 1023852"/>
                  <a:gd name="connsiteX368" fmla="*/ 516407 w 989291"/>
                  <a:gd name="connsiteY368" fmla="*/ 1014892 h 1023852"/>
                  <a:gd name="connsiteX369" fmla="*/ 515309 w 989291"/>
                  <a:gd name="connsiteY369" fmla="*/ 1020926 h 1023852"/>
                  <a:gd name="connsiteX370" fmla="*/ 515675 w 989291"/>
                  <a:gd name="connsiteY370" fmla="*/ 1021841 h 1023852"/>
                  <a:gd name="connsiteX371" fmla="*/ 517686 w 989291"/>
                  <a:gd name="connsiteY371" fmla="*/ 1023852 h 1023852"/>
                  <a:gd name="connsiteX372" fmla="*/ 517686 w 989291"/>
                  <a:gd name="connsiteY372" fmla="*/ 1022207 h 1023852"/>
                  <a:gd name="connsiteX373" fmla="*/ 519698 w 989291"/>
                  <a:gd name="connsiteY373" fmla="*/ 1020012 h 1023852"/>
                  <a:gd name="connsiteX374" fmla="*/ 523538 w 989291"/>
                  <a:gd name="connsiteY374" fmla="*/ 1018184 h 1023852"/>
                  <a:gd name="connsiteX375" fmla="*/ 530487 w 989291"/>
                  <a:gd name="connsiteY375" fmla="*/ 1012881 h 1023852"/>
                  <a:gd name="connsiteX376" fmla="*/ 535607 w 989291"/>
                  <a:gd name="connsiteY376" fmla="*/ 1004652 h 1023852"/>
                  <a:gd name="connsiteX377" fmla="*/ 540727 w 989291"/>
                  <a:gd name="connsiteY377" fmla="*/ 999166 h 1023852"/>
                  <a:gd name="connsiteX378" fmla="*/ 543836 w 989291"/>
                  <a:gd name="connsiteY378" fmla="*/ 987280 h 1023852"/>
                  <a:gd name="connsiteX379" fmla="*/ 545848 w 989291"/>
                  <a:gd name="connsiteY379" fmla="*/ 983622 h 1023852"/>
                  <a:gd name="connsiteX380" fmla="*/ 552796 w 989291"/>
                  <a:gd name="connsiteY380" fmla="*/ 976674 h 1023852"/>
                  <a:gd name="connsiteX381" fmla="*/ 555539 w 989291"/>
                  <a:gd name="connsiteY381" fmla="*/ 975394 h 1023852"/>
                  <a:gd name="connsiteX382" fmla="*/ 565962 w 989291"/>
                  <a:gd name="connsiteY382" fmla="*/ 967896 h 1023852"/>
                  <a:gd name="connsiteX383" fmla="*/ 570168 w 989291"/>
                  <a:gd name="connsiteY383" fmla="*/ 966067 h 1023852"/>
                  <a:gd name="connsiteX384" fmla="*/ 574008 w 989291"/>
                  <a:gd name="connsiteY384" fmla="*/ 963325 h 1023852"/>
                  <a:gd name="connsiteX385" fmla="*/ 576751 w 989291"/>
                  <a:gd name="connsiteY385" fmla="*/ 960399 h 1023852"/>
                  <a:gd name="connsiteX386" fmla="*/ 577666 w 989291"/>
                  <a:gd name="connsiteY386" fmla="*/ 957290 h 1023852"/>
                  <a:gd name="connsiteX387" fmla="*/ 580409 w 989291"/>
                  <a:gd name="connsiteY387" fmla="*/ 953084 h 1023852"/>
                  <a:gd name="connsiteX388" fmla="*/ 587357 w 989291"/>
                  <a:gd name="connsiteY388" fmla="*/ 944124 h 1023852"/>
                  <a:gd name="connsiteX389" fmla="*/ 590649 w 989291"/>
                  <a:gd name="connsiteY389" fmla="*/ 938638 h 1023852"/>
                  <a:gd name="connsiteX390" fmla="*/ 596318 w 989291"/>
                  <a:gd name="connsiteY390" fmla="*/ 932421 h 1023852"/>
                  <a:gd name="connsiteX391" fmla="*/ 598329 w 989291"/>
                  <a:gd name="connsiteY391" fmla="*/ 922546 h 1023852"/>
                  <a:gd name="connsiteX392" fmla="*/ 603815 w 989291"/>
                  <a:gd name="connsiteY392" fmla="*/ 910477 h 1023852"/>
                  <a:gd name="connsiteX393" fmla="*/ 606741 w 989291"/>
                  <a:gd name="connsiteY393" fmla="*/ 906637 h 1023852"/>
                  <a:gd name="connsiteX394" fmla="*/ 608935 w 989291"/>
                  <a:gd name="connsiteY394" fmla="*/ 902065 h 1023852"/>
                  <a:gd name="connsiteX395" fmla="*/ 610947 w 989291"/>
                  <a:gd name="connsiteY395" fmla="*/ 899140 h 1023852"/>
                  <a:gd name="connsiteX396" fmla="*/ 613690 w 989291"/>
                  <a:gd name="connsiteY396" fmla="*/ 896580 h 1023852"/>
                  <a:gd name="connsiteX397" fmla="*/ 620456 w 989291"/>
                  <a:gd name="connsiteY397" fmla="*/ 887253 h 1023852"/>
                  <a:gd name="connsiteX398" fmla="*/ 623747 w 989291"/>
                  <a:gd name="connsiteY398" fmla="*/ 884328 h 1023852"/>
                  <a:gd name="connsiteX399" fmla="*/ 627039 w 989291"/>
                  <a:gd name="connsiteY399" fmla="*/ 882499 h 1023852"/>
                  <a:gd name="connsiteX400" fmla="*/ 631976 w 989291"/>
                  <a:gd name="connsiteY400" fmla="*/ 880853 h 1023852"/>
                  <a:gd name="connsiteX401" fmla="*/ 634170 w 989291"/>
                  <a:gd name="connsiteY401" fmla="*/ 875001 h 1023852"/>
                  <a:gd name="connsiteX402" fmla="*/ 638011 w 989291"/>
                  <a:gd name="connsiteY402" fmla="*/ 871893 h 1023852"/>
                  <a:gd name="connsiteX403" fmla="*/ 639656 w 989291"/>
                  <a:gd name="connsiteY403" fmla="*/ 862201 h 1023852"/>
                  <a:gd name="connsiteX404" fmla="*/ 640388 w 989291"/>
                  <a:gd name="connsiteY404" fmla="*/ 844829 h 1023852"/>
                  <a:gd name="connsiteX405" fmla="*/ 641851 w 989291"/>
                  <a:gd name="connsiteY405" fmla="*/ 842818 h 1023852"/>
                  <a:gd name="connsiteX406" fmla="*/ 644594 w 989291"/>
                  <a:gd name="connsiteY406" fmla="*/ 842635 h 1023852"/>
                  <a:gd name="connsiteX407" fmla="*/ 644960 w 989291"/>
                  <a:gd name="connsiteY407" fmla="*/ 841172 h 1023852"/>
                  <a:gd name="connsiteX408" fmla="*/ 643862 w 989291"/>
                  <a:gd name="connsiteY408" fmla="*/ 838977 h 1023852"/>
                  <a:gd name="connsiteX409" fmla="*/ 640388 w 989291"/>
                  <a:gd name="connsiteY409" fmla="*/ 835320 h 1023852"/>
                  <a:gd name="connsiteX410" fmla="*/ 639656 w 989291"/>
                  <a:gd name="connsiteY410" fmla="*/ 834040 h 1023852"/>
                  <a:gd name="connsiteX411" fmla="*/ 640205 w 989291"/>
                  <a:gd name="connsiteY411" fmla="*/ 827457 h 1023852"/>
                  <a:gd name="connsiteX412" fmla="*/ 638742 w 989291"/>
                  <a:gd name="connsiteY412" fmla="*/ 826177 h 1023852"/>
                  <a:gd name="connsiteX413" fmla="*/ 638742 w 989291"/>
                  <a:gd name="connsiteY413" fmla="*/ 819594 h 1023852"/>
                  <a:gd name="connsiteX414" fmla="*/ 637462 w 989291"/>
                  <a:gd name="connsiteY414" fmla="*/ 815571 h 1023852"/>
                  <a:gd name="connsiteX415" fmla="*/ 637645 w 989291"/>
                  <a:gd name="connsiteY415" fmla="*/ 812279 h 1023852"/>
                  <a:gd name="connsiteX416" fmla="*/ 638742 w 989291"/>
                  <a:gd name="connsiteY416" fmla="*/ 810999 h 1023852"/>
                  <a:gd name="connsiteX417" fmla="*/ 639656 w 989291"/>
                  <a:gd name="connsiteY417" fmla="*/ 807891 h 1023852"/>
                  <a:gd name="connsiteX418" fmla="*/ 640205 w 989291"/>
                  <a:gd name="connsiteY418" fmla="*/ 803685 h 1023852"/>
                  <a:gd name="connsiteX419" fmla="*/ 644228 w 989291"/>
                  <a:gd name="connsiteY419" fmla="*/ 796370 h 1023852"/>
                  <a:gd name="connsiteX420" fmla="*/ 646971 w 989291"/>
                  <a:gd name="connsiteY420" fmla="*/ 793079 h 1023852"/>
                  <a:gd name="connsiteX421" fmla="*/ 653188 w 989291"/>
                  <a:gd name="connsiteY421" fmla="*/ 787593 h 1023852"/>
                  <a:gd name="connsiteX422" fmla="*/ 662332 w 989291"/>
                  <a:gd name="connsiteY422" fmla="*/ 777535 h 1023852"/>
                  <a:gd name="connsiteX423" fmla="*/ 663063 w 989291"/>
                  <a:gd name="connsiteY423" fmla="*/ 777535 h 1023852"/>
                  <a:gd name="connsiteX424" fmla="*/ 665440 w 989291"/>
                  <a:gd name="connsiteY424" fmla="*/ 775890 h 1023852"/>
                  <a:gd name="connsiteX425" fmla="*/ 670012 w 989291"/>
                  <a:gd name="connsiteY425" fmla="*/ 772050 h 1023852"/>
                  <a:gd name="connsiteX426" fmla="*/ 676412 w 989291"/>
                  <a:gd name="connsiteY426" fmla="*/ 767661 h 1023852"/>
                  <a:gd name="connsiteX427" fmla="*/ 678789 w 989291"/>
                  <a:gd name="connsiteY427" fmla="*/ 765101 h 1023852"/>
                  <a:gd name="connsiteX428" fmla="*/ 683178 w 989291"/>
                  <a:gd name="connsiteY428" fmla="*/ 761992 h 1023852"/>
                  <a:gd name="connsiteX429" fmla="*/ 689212 w 989291"/>
                  <a:gd name="connsiteY429" fmla="*/ 756140 h 1023852"/>
                  <a:gd name="connsiteX430" fmla="*/ 695613 w 989291"/>
                  <a:gd name="connsiteY430" fmla="*/ 752117 h 1023852"/>
                  <a:gd name="connsiteX431" fmla="*/ 700367 w 989291"/>
                  <a:gd name="connsiteY431" fmla="*/ 752117 h 1023852"/>
                  <a:gd name="connsiteX432" fmla="*/ 702561 w 989291"/>
                  <a:gd name="connsiteY432" fmla="*/ 751020 h 1023852"/>
                  <a:gd name="connsiteX433" fmla="*/ 705305 w 989291"/>
                  <a:gd name="connsiteY433" fmla="*/ 747729 h 1023852"/>
                  <a:gd name="connsiteX434" fmla="*/ 710790 w 989291"/>
                  <a:gd name="connsiteY434" fmla="*/ 746448 h 1023852"/>
                  <a:gd name="connsiteX435" fmla="*/ 718470 w 989291"/>
                  <a:gd name="connsiteY435" fmla="*/ 746083 h 1023852"/>
                  <a:gd name="connsiteX436" fmla="*/ 723408 w 989291"/>
                  <a:gd name="connsiteY436" fmla="*/ 742060 h 1023852"/>
                  <a:gd name="connsiteX437" fmla="*/ 725054 w 989291"/>
                  <a:gd name="connsiteY437" fmla="*/ 741877 h 1023852"/>
                  <a:gd name="connsiteX438" fmla="*/ 729260 w 989291"/>
                  <a:gd name="connsiteY438" fmla="*/ 736940 h 1023852"/>
                  <a:gd name="connsiteX439" fmla="*/ 731271 w 989291"/>
                  <a:gd name="connsiteY439" fmla="*/ 735842 h 1023852"/>
                  <a:gd name="connsiteX440" fmla="*/ 737123 w 989291"/>
                  <a:gd name="connsiteY440" fmla="*/ 734379 h 1023852"/>
                  <a:gd name="connsiteX441" fmla="*/ 740963 w 989291"/>
                  <a:gd name="connsiteY441" fmla="*/ 734379 h 1023852"/>
                  <a:gd name="connsiteX442" fmla="*/ 741877 w 989291"/>
                  <a:gd name="connsiteY442" fmla="*/ 733100 h 1023852"/>
                  <a:gd name="connsiteX443" fmla="*/ 741511 w 989291"/>
                  <a:gd name="connsiteY443" fmla="*/ 731454 h 1023852"/>
                  <a:gd name="connsiteX444" fmla="*/ 740231 w 989291"/>
                  <a:gd name="connsiteY444" fmla="*/ 730356 h 1023852"/>
                  <a:gd name="connsiteX445" fmla="*/ 740231 w 989291"/>
                  <a:gd name="connsiteY445" fmla="*/ 728894 h 1023852"/>
                  <a:gd name="connsiteX446" fmla="*/ 743888 w 989291"/>
                  <a:gd name="connsiteY446" fmla="*/ 725602 h 1023852"/>
                  <a:gd name="connsiteX447" fmla="*/ 744986 w 989291"/>
                  <a:gd name="connsiteY447" fmla="*/ 725602 h 1023852"/>
                  <a:gd name="connsiteX448" fmla="*/ 744986 w 989291"/>
                  <a:gd name="connsiteY448" fmla="*/ 725236 h 1023852"/>
                  <a:gd name="connsiteX449" fmla="*/ 745717 w 989291"/>
                  <a:gd name="connsiteY449" fmla="*/ 726516 h 1023852"/>
                  <a:gd name="connsiteX450" fmla="*/ 748826 w 989291"/>
                  <a:gd name="connsiteY450" fmla="*/ 727614 h 1023852"/>
                  <a:gd name="connsiteX451" fmla="*/ 759432 w 989291"/>
                  <a:gd name="connsiteY451" fmla="*/ 724505 h 1023852"/>
                  <a:gd name="connsiteX452" fmla="*/ 761809 w 989291"/>
                  <a:gd name="connsiteY452" fmla="*/ 724505 h 1023852"/>
                  <a:gd name="connsiteX453" fmla="*/ 763089 w 989291"/>
                  <a:gd name="connsiteY453" fmla="*/ 725602 h 1023852"/>
                  <a:gd name="connsiteX454" fmla="*/ 768027 w 989291"/>
                  <a:gd name="connsiteY454" fmla="*/ 726151 h 1023852"/>
                  <a:gd name="connsiteX455" fmla="*/ 775524 w 989291"/>
                  <a:gd name="connsiteY455" fmla="*/ 723408 h 1023852"/>
                  <a:gd name="connsiteX456" fmla="*/ 778998 w 989291"/>
                  <a:gd name="connsiteY456" fmla="*/ 723408 h 1023852"/>
                  <a:gd name="connsiteX457" fmla="*/ 781376 w 989291"/>
                  <a:gd name="connsiteY457" fmla="*/ 724505 h 1023852"/>
                  <a:gd name="connsiteX458" fmla="*/ 786861 w 989291"/>
                  <a:gd name="connsiteY458" fmla="*/ 725236 h 1023852"/>
                  <a:gd name="connsiteX459" fmla="*/ 791982 w 989291"/>
                  <a:gd name="connsiteY459" fmla="*/ 725236 h 1023852"/>
                  <a:gd name="connsiteX460" fmla="*/ 802588 w 989291"/>
                  <a:gd name="connsiteY460" fmla="*/ 723408 h 1023852"/>
                  <a:gd name="connsiteX461" fmla="*/ 804599 w 989291"/>
                  <a:gd name="connsiteY461" fmla="*/ 722859 h 1023852"/>
                  <a:gd name="connsiteX462" fmla="*/ 806611 w 989291"/>
                  <a:gd name="connsiteY462" fmla="*/ 718836 h 1023852"/>
                  <a:gd name="connsiteX463" fmla="*/ 807708 w 989291"/>
                  <a:gd name="connsiteY463" fmla="*/ 713533 h 1023852"/>
                  <a:gd name="connsiteX464" fmla="*/ 811731 w 989291"/>
                  <a:gd name="connsiteY464" fmla="*/ 709876 h 1023852"/>
                  <a:gd name="connsiteX465" fmla="*/ 815205 w 989291"/>
                  <a:gd name="connsiteY465" fmla="*/ 707864 h 1023852"/>
                  <a:gd name="connsiteX466" fmla="*/ 824531 w 989291"/>
                  <a:gd name="connsiteY466" fmla="*/ 703841 h 1023852"/>
                  <a:gd name="connsiteX467" fmla="*/ 828189 w 989291"/>
                  <a:gd name="connsiteY467" fmla="*/ 700184 h 1023852"/>
                  <a:gd name="connsiteX468" fmla="*/ 830017 w 989291"/>
                  <a:gd name="connsiteY468" fmla="*/ 696527 h 1023852"/>
                  <a:gd name="connsiteX469" fmla="*/ 830749 w 989291"/>
                  <a:gd name="connsiteY469" fmla="*/ 693235 h 1023852"/>
                  <a:gd name="connsiteX470" fmla="*/ 831114 w 989291"/>
                  <a:gd name="connsiteY470" fmla="*/ 686835 h 1023852"/>
                  <a:gd name="connsiteX471" fmla="*/ 832395 w 989291"/>
                  <a:gd name="connsiteY471" fmla="*/ 680618 h 1023852"/>
                  <a:gd name="connsiteX472" fmla="*/ 837881 w 989291"/>
                  <a:gd name="connsiteY472" fmla="*/ 672937 h 1023852"/>
                  <a:gd name="connsiteX473" fmla="*/ 846109 w 989291"/>
                  <a:gd name="connsiteY473" fmla="*/ 663429 h 1023852"/>
                  <a:gd name="connsiteX474" fmla="*/ 850132 w 989291"/>
                  <a:gd name="connsiteY474" fmla="*/ 656480 h 1023852"/>
                  <a:gd name="connsiteX475" fmla="*/ 855069 w 989291"/>
                  <a:gd name="connsiteY475" fmla="*/ 643679 h 1023852"/>
                  <a:gd name="connsiteX476" fmla="*/ 861470 w 989291"/>
                  <a:gd name="connsiteY476" fmla="*/ 636913 h 1023852"/>
                  <a:gd name="connsiteX477" fmla="*/ 864030 w 989291"/>
                  <a:gd name="connsiteY477" fmla="*/ 632890 h 1023852"/>
                  <a:gd name="connsiteX478" fmla="*/ 864944 w 989291"/>
                  <a:gd name="connsiteY478" fmla="*/ 619541 h 1023852"/>
                  <a:gd name="connsiteX479" fmla="*/ 864944 w 989291"/>
                  <a:gd name="connsiteY479" fmla="*/ 611861 h 1023852"/>
                  <a:gd name="connsiteX480" fmla="*/ 866041 w 989291"/>
                  <a:gd name="connsiteY480" fmla="*/ 605461 h 1023852"/>
                  <a:gd name="connsiteX481" fmla="*/ 867687 w 989291"/>
                  <a:gd name="connsiteY481" fmla="*/ 599426 h 1023852"/>
                  <a:gd name="connsiteX482" fmla="*/ 870247 w 989291"/>
                  <a:gd name="connsiteY482" fmla="*/ 595403 h 1023852"/>
                  <a:gd name="connsiteX483" fmla="*/ 876282 w 989291"/>
                  <a:gd name="connsiteY483" fmla="*/ 588637 h 1023852"/>
                  <a:gd name="connsiteX484" fmla="*/ 877745 w 989291"/>
                  <a:gd name="connsiteY484" fmla="*/ 585346 h 1023852"/>
                  <a:gd name="connsiteX485" fmla="*/ 877745 w 989291"/>
                  <a:gd name="connsiteY485" fmla="*/ 577848 h 1023852"/>
                  <a:gd name="connsiteX486" fmla="*/ 879756 w 989291"/>
                  <a:gd name="connsiteY486" fmla="*/ 560294 h 1023852"/>
                  <a:gd name="connsiteX487" fmla="*/ 880853 w 989291"/>
                  <a:gd name="connsiteY487" fmla="*/ 557368 h 1023852"/>
                  <a:gd name="connsiteX488" fmla="*/ 882133 w 989291"/>
                  <a:gd name="connsiteY488" fmla="*/ 545481 h 1023852"/>
                  <a:gd name="connsiteX489" fmla="*/ 884145 w 989291"/>
                  <a:gd name="connsiteY489" fmla="*/ 537618 h 1023852"/>
                  <a:gd name="connsiteX490" fmla="*/ 883596 w 989291"/>
                  <a:gd name="connsiteY490" fmla="*/ 531584 h 1023852"/>
                  <a:gd name="connsiteX491" fmla="*/ 882499 w 989291"/>
                  <a:gd name="connsiteY491" fmla="*/ 527195 h 1023852"/>
                  <a:gd name="connsiteX492" fmla="*/ 882133 w 989291"/>
                  <a:gd name="connsiteY492" fmla="*/ 516772 h 1023852"/>
                  <a:gd name="connsiteX493" fmla="*/ 881219 w 989291"/>
                  <a:gd name="connsiteY493" fmla="*/ 512383 h 1023852"/>
                  <a:gd name="connsiteX494" fmla="*/ 881219 w 989291"/>
                  <a:gd name="connsiteY494" fmla="*/ 502143 h 1023852"/>
                  <a:gd name="connsiteX495" fmla="*/ 882133 w 989291"/>
                  <a:gd name="connsiteY495" fmla="*/ 489343 h 1023852"/>
                  <a:gd name="connsiteX496" fmla="*/ 883962 w 989291"/>
                  <a:gd name="connsiteY496" fmla="*/ 481114 h 1023852"/>
                  <a:gd name="connsiteX497" fmla="*/ 884145 w 989291"/>
                  <a:gd name="connsiteY497" fmla="*/ 475811 h 1023852"/>
                  <a:gd name="connsiteX498" fmla="*/ 885242 w 989291"/>
                  <a:gd name="connsiteY498" fmla="*/ 469593 h 1023852"/>
                  <a:gd name="connsiteX499" fmla="*/ 885973 w 989291"/>
                  <a:gd name="connsiteY499" fmla="*/ 468313 h 1023852"/>
                  <a:gd name="connsiteX500" fmla="*/ 890728 w 989291"/>
                  <a:gd name="connsiteY500" fmla="*/ 463559 h 1023852"/>
                  <a:gd name="connsiteX501" fmla="*/ 892740 w 989291"/>
                  <a:gd name="connsiteY501" fmla="*/ 463193 h 1023852"/>
                  <a:gd name="connsiteX502" fmla="*/ 896580 w 989291"/>
                  <a:gd name="connsiteY502" fmla="*/ 464473 h 1023852"/>
                  <a:gd name="connsiteX503" fmla="*/ 897677 w 989291"/>
                  <a:gd name="connsiteY503" fmla="*/ 464107 h 1023852"/>
                  <a:gd name="connsiteX504" fmla="*/ 904626 w 989291"/>
                  <a:gd name="connsiteY504" fmla="*/ 458439 h 1023852"/>
                  <a:gd name="connsiteX505" fmla="*/ 909563 w 989291"/>
                  <a:gd name="connsiteY505" fmla="*/ 451673 h 1023852"/>
                  <a:gd name="connsiteX506" fmla="*/ 915232 w 989291"/>
                  <a:gd name="connsiteY506" fmla="*/ 441067 h 1023852"/>
                  <a:gd name="connsiteX507" fmla="*/ 918340 w 989291"/>
                  <a:gd name="connsiteY507" fmla="*/ 432655 h 1023852"/>
                  <a:gd name="connsiteX508" fmla="*/ 921449 w 989291"/>
                  <a:gd name="connsiteY508" fmla="*/ 425706 h 1023852"/>
                  <a:gd name="connsiteX509" fmla="*/ 925655 w 989291"/>
                  <a:gd name="connsiteY509" fmla="*/ 419854 h 1023852"/>
                  <a:gd name="connsiteX510" fmla="*/ 932786 w 989291"/>
                  <a:gd name="connsiteY510" fmla="*/ 414186 h 1023852"/>
                  <a:gd name="connsiteX511" fmla="*/ 935164 w 989291"/>
                  <a:gd name="connsiteY511" fmla="*/ 410528 h 1023852"/>
                  <a:gd name="connsiteX512" fmla="*/ 939918 w 989291"/>
                  <a:gd name="connsiteY512" fmla="*/ 405957 h 1023852"/>
                  <a:gd name="connsiteX513" fmla="*/ 949610 w 989291"/>
                  <a:gd name="connsiteY513" fmla="*/ 400471 h 1023852"/>
                  <a:gd name="connsiteX514" fmla="*/ 952719 w 989291"/>
                  <a:gd name="connsiteY514" fmla="*/ 397545 h 1023852"/>
                  <a:gd name="connsiteX515" fmla="*/ 956193 w 989291"/>
                  <a:gd name="connsiteY515" fmla="*/ 391693 h 1023852"/>
                  <a:gd name="connsiteX516" fmla="*/ 961862 w 989291"/>
                  <a:gd name="connsiteY516" fmla="*/ 384196 h 1023852"/>
                  <a:gd name="connsiteX517" fmla="*/ 970457 w 989291"/>
                  <a:gd name="connsiteY517" fmla="*/ 374870 h 1023852"/>
                  <a:gd name="connsiteX518" fmla="*/ 978685 w 989291"/>
                  <a:gd name="connsiteY518" fmla="*/ 363167 h 1023852"/>
                  <a:gd name="connsiteX519" fmla="*/ 980148 w 989291"/>
                  <a:gd name="connsiteY519" fmla="*/ 361704 h 1023852"/>
                  <a:gd name="connsiteX520" fmla="*/ 982525 w 989291"/>
                  <a:gd name="connsiteY520" fmla="*/ 357315 h 1023852"/>
                  <a:gd name="connsiteX521" fmla="*/ 982891 w 989291"/>
                  <a:gd name="connsiteY521" fmla="*/ 357315 h 1023852"/>
                  <a:gd name="connsiteX522" fmla="*/ 987280 w 989291"/>
                  <a:gd name="connsiteY522" fmla="*/ 337383 h 1023852"/>
                  <a:gd name="connsiteX523" fmla="*/ 988377 w 989291"/>
                  <a:gd name="connsiteY523" fmla="*/ 330800 h 1023852"/>
                  <a:gd name="connsiteX524" fmla="*/ 989291 w 989291"/>
                  <a:gd name="connsiteY524" fmla="*/ 313793 h 1023852"/>
                  <a:gd name="connsiteX525" fmla="*/ 989291 w 989291"/>
                  <a:gd name="connsiteY525" fmla="*/ 303370 h 1023852"/>
                  <a:gd name="connsiteX526" fmla="*/ 985634 w 989291"/>
                  <a:gd name="connsiteY526" fmla="*/ 293313 h 1023852"/>
                  <a:gd name="connsiteX527" fmla="*/ 982525 w 989291"/>
                  <a:gd name="connsiteY527" fmla="*/ 278501 h 1023852"/>
                  <a:gd name="connsiteX528" fmla="*/ 978685 w 989291"/>
                  <a:gd name="connsiteY528" fmla="*/ 271735 h 1023852"/>
                  <a:gd name="connsiteX529" fmla="*/ 973931 w 989291"/>
                  <a:gd name="connsiteY529" fmla="*/ 265883 h 1023852"/>
                  <a:gd name="connsiteX530" fmla="*/ 970091 w 989291"/>
                  <a:gd name="connsiteY530" fmla="*/ 263872 h 1023852"/>
                  <a:gd name="connsiteX531" fmla="*/ 948147 w 989291"/>
                  <a:gd name="connsiteY531" fmla="*/ 263506 h 1023852"/>
                  <a:gd name="connsiteX532" fmla="*/ 945770 w 989291"/>
                  <a:gd name="connsiteY532" fmla="*/ 263872 h 1023852"/>
                  <a:gd name="connsiteX533" fmla="*/ 942661 w 989291"/>
                  <a:gd name="connsiteY533" fmla="*/ 262957 h 1023852"/>
                  <a:gd name="connsiteX534" fmla="*/ 941016 w 989291"/>
                  <a:gd name="connsiteY534" fmla="*/ 261495 h 1023852"/>
                  <a:gd name="connsiteX535" fmla="*/ 937175 w 989291"/>
                  <a:gd name="connsiteY535" fmla="*/ 260397 h 1023852"/>
                  <a:gd name="connsiteX536" fmla="*/ 933518 w 989291"/>
                  <a:gd name="connsiteY536" fmla="*/ 260397 h 1023852"/>
                  <a:gd name="connsiteX537" fmla="*/ 931141 w 989291"/>
                  <a:gd name="connsiteY537" fmla="*/ 257106 h 1023852"/>
                  <a:gd name="connsiteX538" fmla="*/ 926935 w 989291"/>
                  <a:gd name="connsiteY538" fmla="*/ 252900 h 1023852"/>
                  <a:gd name="connsiteX539" fmla="*/ 924192 w 989291"/>
                  <a:gd name="connsiteY539" fmla="*/ 251254 h 1023852"/>
                  <a:gd name="connsiteX540" fmla="*/ 920169 w 989291"/>
                  <a:gd name="connsiteY540" fmla="*/ 249426 h 1023852"/>
                  <a:gd name="connsiteX541" fmla="*/ 913952 w 989291"/>
                  <a:gd name="connsiteY541" fmla="*/ 245403 h 1023852"/>
                  <a:gd name="connsiteX542" fmla="*/ 900237 w 989291"/>
                  <a:gd name="connsiteY542" fmla="*/ 231688 h 1023852"/>
                  <a:gd name="connsiteX543" fmla="*/ 894202 w 989291"/>
                  <a:gd name="connsiteY543" fmla="*/ 226568 h 1023852"/>
                  <a:gd name="connsiteX544" fmla="*/ 887254 w 989291"/>
                  <a:gd name="connsiteY544" fmla="*/ 221448 h 1023852"/>
                  <a:gd name="connsiteX545" fmla="*/ 878659 w 989291"/>
                  <a:gd name="connsiteY545" fmla="*/ 216327 h 1023852"/>
                  <a:gd name="connsiteX546" fmla="*/ 872990 w 989291"/>
                  <a:gd name="connsiteY546" fmla="*/ 212121 h 1023852"/>
                  <a:gd name="connsiteX547" fmla="*/ 867504 w 989291"/>
                  <a:gd name="connsiteY547" fmla="*/ 209379 h 1023852"/>
                  <a:gd name="connsiteX548" fmla="*/ 862018 w 989291"/>
                  <a:gd name="connsiteY548" fmla="*/ 207367 h 1023852"/>
                  <a:gd name="connsiteX549" fmla="*/ 837881 w 989291"/>
                  <a:gd name="connsiteY549" fmla="*/ 207001 h 1023852"/>
                  <a:gd name="connsiteX550" fmla="*/ 833674 w 989291"/>
                  <a:gd name="connsiteY550" fmla="*/ 207733 h 1023852"/>
                  <a:gd name="connsiteX551" fmla="*/ 829651 w 989291"/>
                  <a:gd name="connsiteY551" fmla="*/ 207733 h 1023852"/>
                  <a:gd name="connsiteX552" fmla="*/ 815937 w 989291"/>
                  <a:gd name="connsiteY552" fmla="*/ 207001 h 1023852"/>
                  <a:gd name="connsiteX553" fmla="*/ 811731 w 989291"/>
                  <a:gd name="connsiteY553" fmla="*/ 206453 h 1023852"/>
                  <a:gd name="connsiteX554" fmla="*/ 802222 w 989291"/>
                  <a:gd name="connsiteY554" fmla="*/ 204258 h 1023852"/>
                  <a:gd name="connsiteX555" fmla="*/ 777536 w 989291"/>
                  <a:gd name="connsiteY555" fmla="*/ 196030 h 1023852"/>
                  <a:gd name="connsiteX556" fmla="*/ 772964 w 989291"/>
                  <a:gd name="connsiteY556" fmla="*/ 196395 h 1023852"/>
                  <a:gd name="connsiteX557" fmla="*/ 771684 w 989291"/>
                  <a:gd name="connsiteY557" fmla="*/ 196030 h 1023852"/>
                  <a:gd name="connsiteX558" fmla="*/ 769307 w 989291"/>
                  <a:gd name="connsiteY558" fmla="*/ 192738 h 1023852"/>
                  <a:gd name="connsiteX559" fmla="*/ 765466 w 989291"/>
                  <a:gd name="connsiteY559" fmla="*/ 194384 h 1023852"/>
                  <a:gd name="connsiteX560" fmla="*/ 761992 w 989291"/>
                  <a:gd name="connsiteY560" fmla="*/ 197127 h 1023852"/>
                  <a:gd name="connsiteX561" fmla="*/ 757969 w 989291"/>
                  <a:gd name="connsiteY561" fmla="*/ 199138 h 1023852"/>
                  <a:gd name="connsiteX562" fmla="*/ 751203 w 989291"/>
                  <a:gd name="connsiteY562" fmla="*/ 201881 h 1023852"/>
                  <a:gd name="connsiteX563" fmla="*/ 746632 w 989291"/>
                  <a:gd name="connsiteY563" fmla="*/ 202247 h 1023852"/>
                  <a:gd name="connsiteX564" fmla="*/ 746083 w 989291"/>
                  <a:gd name="connsiteY564" fmla="*/ 199870 h 1023852"/>
                  <a:gd name="connsiteX565" fmla="*/ 747363 w 989291"/>
                  <a:gd name="connsiteY565" fmla="*/ 196761 h 1023852"/>
                  <a:gd name="connsiteX566" fmla="*/ 750106 w 989291"/>
                  <a:gd name="connsiteY566" fmla="*/ 193652 h 1023852"/>
                  <a:gd name="connsiteX567" fmla="*/ 750472 w 989291"/>
                  <a:gd name="connsiteY567" fmla="*/ 191641 h 1023852"/>
                  <a:gd name="connsiteX568" fmla="*/ 749192 w 989291"/>
                  <a:gd name="connsiteY568" fmla="*/ 189264 h 1023852"/>
                  <a:gd name="connsiteX569" fmla="*/ 746997 w 989291"/>
                  <a:gd name="connsiteY569" fmla="*/ 188166 h 1023852"/>
                  <a:gd name="connsiteX570" fmla="*/ 745717 w 989291"/>
                  <a:gd name="connsiteY570" fmla="*/ 187801 h 1023852"/>
                  <a:gd name="connsiteX571" fmla="*/ 743888 w 989291"/>
                  <a:gd name="connsiteY571" fmla="*/ 188898 h 1023852"/>
                  <a:gd name="connsiteX572" fmla="*/ 742609 w 989291"/>
                  <a:gd name="connsiteY572" fmla="*/ 188898 h 1023852"/>
                  <a:gd name="connsiteX573" fmla="*/ 741511 w 989291"/>
                  <a:gd name="connsiteY573" fmla="*/ 188166 h 1023852"/>
                  <a:gd name="connsiteX574" fmla="*/ 741511 w 989291"/>
                  <a:gd name="connsiteY574" fmla="*/ 186521 h 1023852"/>
                  <a:gd name="connsiteX575" fmla="*/ 743706 w 989291"/>
                  <a:gd name="connsiteY575" fmla="*/ 185424 h 1023852"/>
                  <a:gd name="connsiteX576" fmla="*/ 744254 w 989291"/>
                  <a:gd name="connsiteY576" fmla="*/ 180669 h 1023852"/>
                  <a:gd name="connsiteX577" fmla="*/ 740597 w 989291"/>
                  <a:gd name="connsiteY577" fmla="*/ 175183 h 1023852"/>
                  <a:gd name="connsiteX578" fmla="*/ 735660 w 989291"/>
                  <a:gd name="connsiteY578" fmla="*/ 171160 h 1023852"/>
                  <a:gd name="connsiteX579" fmla="*/ 732917 w 989291"/>
                  <a:gd name="connsiteY579" fmla="*/ 171343 h 1023852"/>
                  <a:gd name="connsiteX580" fmla="*/ 730540 w 989291"/>
                  <a:gd name="connsiteY580" fmla="*/ 172440 h 1023852"/>
                  <a:gd name="connsiteX581" fmla="*/ 727797 w 989291"/>
                  <a:gd name="connsiteY581" fmla="*/ 175183 h 1023852"/>
                  <a:gd name="connsiteX582" fmla="*/ 724505 w 989291"/>
                  <a:gd name="connsiteY582" fmla="*/ 176646 h 1023852"/>
                  <a:gd name="connsiteX583" fmla="*/ 724505 w 989291"/>
                  <a:gd name="connsiteY583" fmla="*/ 172074 h 1023852"/>
                  <a:gd name="connsiteX584" fmla="*/ 723774 w 989291"/>
                  <a:gd name="connsiteY584" fmla="*/ 169697 h 1023852"/>
                  <a:gd name="connsiteX585" fmla="*/ 721031 w 989291"/>
                  <a:gd name="connsiteY585" fmla="*/ 165857 h 1023852"/>
                  <a:gd name="connsiteX586" fmla="*/ 714813 w 989291"/>
                  <a:gd name="connsiteY586" fmla="*/ 164577 h 1023852"/>
                  <a:gd name="connsiteX587" fmla="*/ 710242 w 989291"/>
                  <a:gd name="connsiteY587" fmla="*/ 161834 h 1023852"/>
                  <a:gd name="connsiteX588" fmla="*/ 705487 w 989291"/>
                  <a:gd name="connsiteY588" fmla="*/ 161468 h 1023852"/>
                  <a:gd name="connsiteX589" fmla="*/ 702744 w 989291"/>
                  <a:gd name="connsiteY589" fmla="*/ 158725 h 1023852"/>
                  <a:gd name="connsiteX590" fmla="*/ 695978 w 989291"/>
                  <a:gd name="connsiteY590" fmla="*/ 158725 h 1023852"/>
                  <a:gd name="connsiteX591" fmla="*/ 693967 w 989291"/>
                  <a:gd name="connsiteY591" fmla="*/ 158177 h 1023852"/>
                  <a:gd name="connsiteX592" fmla="*/ 679155 w 989291"/>
                  <a:gd name="connsiteY592" fmla="*/ 150131 h 1023852"/>
                  <a:gd name="connsiteX593" fmla="*/ 674035 w 989291"/>
                  <a:gd name="connsiteY593" fmla="*/ 148851 h 1023852"/>
                  <a:gd name="connsiteX594" fmla="*/ 660320 w 989291"/>
                  <a:gd name="connsiteY594" fmla="*/ 149216 h 1023852"/>
                  <a:gd name="connsiteX595" fmla="*/ 656297 w 989291"/>
                  <a:gd name="connsiteY595" fmla="*/ 151228 h 1023852"/>
                  <a:gd name="connsiteX596" fmla="*/ 653188 w 989291"/>
                  <a:gd name="connsiteY596" fmla="*/ 158177 h 1023852"/>
                  <a:gd name="connsiteX597" fmla="*/ 650446 w 989291"/>
                  <a:gd name="connsiteY597" fmla="*/ 159457 h 1023852"/>
                  <a:gd name="connsiteX598" fmla="*/ 648251 w 989291"/>
                  <a:gd name="connsiteY598" fmla="*/ 163663 h 1023852"/>
                  <a:gd name="connsiteX599" fmla="*/ 647337 w 989291"/>
                  <a:gd name="connsiteY599" fmla="*/ 167320 h 1023852"/>
                  <a:gd name="connsiteX600" fmla="*/ 645325 w 989291"/>
                  <a:gd name="connsiteY600" fmla="*/ 170794 h 1023852"/>
                  <a:gd name="connsiteX601" fmla="*/ 641119 w 989291"/>
                  <a:gd name="connsiteY601" fmla="*/ 171160 h 1023852"/>
                  <a:gd name="connsiteX602" fmla="*/ 636914 w 989291"/>
                  <a:gd name="connsiteY602" fmla="*/ 172440 h 1023852"/>
                  <a:gd name="connsiteX603" fmla="*/ 635268 w 989291"/>
                  <a:gd name="connsiteY603" fmla="*/ 173172 h 1023852"/>
                  <a:gd name="connsiteX604" fmla="*/ 632525 w 989291"/>
                  <a:gd name="connsiteY604" fmla="*/ 175549 h 1023852"/>
                  <a:gd name="connsiteX605" fmla="*/ 629416 w 989291"/>
                  <a:gd name="connsiteY605" fmla="*/ 184875 h 1023852"/>
                  <a:gd name="connsiteX606" fmla="*/ 627770 w 989291"/>
                  <a:gd name="connsiteY606" fmla="*/ 188166 h 1023852"/>
                  <a:gd name="connsiteX607" fmla="*/ 626673 w 989291"/>
                  <a:gd name="connsiteY607" fmla="*/ 188898 h 1023852"/>
                  <a:gd name="connsiteX608" fmla="*/ 625942 w 989291"/>
                  <a:gd name="connsiteY608" fmla="*/ 190178 h 1023852"/>
                  <a:gd name="connsiteX609" fmla="*/ 625027 w 989291"/>
                  <a:gd name="connsiteY609" fmla="*/ 195115 h 1023852"/>
                  <a:gd name="connsiteX610" fmla="*/ 623016 w 989291"/>
                  <a:gd name="connsiteY610" fmla="*/ 195664 h 1023852"/>
                  <a:gd name="connsiteX611" fmla="*/ 622650 w 989291"/>
                  <a:gd name="connsiteY611" fmla="*/ 195664 h 1023852"/>
                  <a:gd name="connsiteX612" fmla="*/ 621919 w 989291"/>
                  <a:gd name="connsiteY612" fmla="*/ 192372 h 1023852"/>
                  <a:gd name="connsiteX613" fmla="*/ 621919 w 989291"/>
                  <a:gd name="connsiteY613" fmla="*/ 187252 h 1023852"/>
                  <a:gd name="connsiteX614" fmla="*/ 623199 w 989291"/>
                  <a:gd name="connsiteY614" fmla="*/ 180303 h 1023852"/>
                  <a:gd name="connsiteX615" fmla="*/ 622284 w 989291"/>
                  <a:gd name="connsiteY615" fmla="*/ 180120 h 1023852"/>
                  <a:gd name="connsiteX616" fmla="*/ 618261 w 989291"/>
                  <a:gd name="connsiteY616" fmla="*/ 180120 h 1023852"/>
                  <a:gd name="connsiteX617" fmla="*/ 614970 w 989291"/>
                  <a:gd name="connsiteY617" fmla="*/ 181401 h 1023852"/>
                  <a:gd name="connsiteX618" fmla="*/ 611312 w 989291"/>
                  <a:gd name="connsiteY618" fmla="*/ 180669 h 1023852"/>
                  <a:gd name="connsiteX619" fmla="*/ 600341 w 989291"/>
                  <a:gd name="connsiteY619" fmla="*/ 181401 h 1023852"/>
                  <a:gd name="connsiteX620" fmla="*/ 596866 w 989291"/>
                  <a:gd name="connsiteY620" fmla="*/ 180669 h 1023852"/>
                  <a:gd name="connsiteX621" fmla="*/ 595952 w 989291"/>
                  <a:gd name="connsiteY621" fmla="*/ 181401 h 1023852"/>
                  <a:gd name="connsiteX622" fmla="*/ 593209 w 989291"/>
                  <a:gd name="connsiteY622" fmla="*/ 181401 h 1023852"/>
                  <a:gd name="connsiteX623" fmla="*/ 592112 w 989291"/>
                  <a:gd name="connsiteY623" fmla="*/ 180669 h 1023852"/>
                  <a:gd name="connsiteX624" fmla="*/ 589003 w 989291"/>
                  <a:gd name="connsiteY624" fmla="*/ 180669 h 1023852"/>
                  <a:gd name="connsiteX625" fmla="*/ 582420 w 989291"/>
                  <a:gd name="connsiteY625" fmla="*/ 183046 h 1023852"/>
                  <a:gd name="connsiteX626" fmla="*/ 579494 w 989291"/>
                  <a:gd name="connsiteY626" fmla="*/ 183046 h 1023852"/>
                  <a:gd name="connsiteX627" fmla="*/ 573643 w 989291"/>
                  <a:gd name="connsiteY627" fmla="*/ 180669 h 1023852"/>
                  <a:gd name="connsiteX628" fmla="*/ 571997 w 989291"/>
                  <a:gd name="connsiteY628" fmla="*/ 180669 h 1023852"/>
                  <a:gd name="connsiteX629" fmla="*/ 571266 w 989291"/>
                  <a:gd name="connsiteY629" fmla="*/ 181401 h 1023852"/>
                  <a:gd name="connsiteX630" fmla="*/ 569803 w 989291"/>
                  <a:gd name="connsiteY630" fmla="*/ 185424 h 1023852"/>
                  <a:gd name="connsiteX631" fmla="*/ 569254 w 989291"/>
                  <a:gd name="connsiteY631" fmla="*/ 186155 h 1023852"/>
                  <a:gd name="connsiteX632" fmla="*/ 568157 w 989291"/>
                  <a:gd name="connsiteY632" fmla="*/ 185424 h 1023852"/>
                  <a:gd name="connsiteX633" fmla="*/ 567791 w 989291"/>
                  <a:gd name="connsiteY633" fmla="*/ 182132 h 1023852"/>
                  <a:gd name="connsiteX634" fmla="*/ 568157 w 989291"/>
                  <a:gd name="connsiteY634" fmla="*/ 180669 h 1023852"/>
                  <a:gd name="connsiteX635" fmla="*/ 570900 w 989291"/>
                  <a:gd name="connsiteY635" fmla="*/ 177926 h 1023852"/>
                  <a:gd name="connsiteX636" fmla="*/ 574008 w 989291"/>
                  <a:gd name="connsiteY636" fmla="*/ 177926 h 1023852"/>
                  <a:gd name="connsiteX637" fmla="*/ 578031 w 989291"/>
                  <a:gd name="connsiteY637" fmla="*/ 179572 h 1023852"/>
                  <a:gd name="connsiteX638" fmla="*/ 583517 w 989291"/>
                  <a:gd name="connsiteY638" fmla="*/ 180303 h 1023852"/>
                  <a:gd name="connsiteX639" fmla="*/ 587906 w 989291"/>
                  <a:gd name="connsiteY639" fmla="*/ 178657 h 1023852"/>
                  <a:gd name="connsiteX640" fmla="*/ 589369 w 989291"/>
                  <a:gd name="connsiteY640" fmla="*/ 177378 h 1023852"/>
                  <a:gd name="connsiteX641" fmla="*/ 589735 w 989291"/>
                  <a:gd name="connsiteY641" fmla="*/ 176280 h 1023852"/>
                  <a:gd name="connsiteX642" fmla="*/ 589735 w 989291"/>
                  <a:gd name="connsiteY642" fmla="*/ 165674 h 1023852"/>
                  <a:gd name="connsiteX643" fmla="*/ 589369 w 989291"/>
                  <a:gd name="connsiteY643" fmla="*/ 164943 h 1023852"/>
                  <a:gd name="connsiteX644" fmla="*/ 586626 w 989291"/>
                  <a:gd name="connsiteY644" fmla="*/ 164943 h 1023852"/>
                  <a:gd name="connsiteX645" fmla="*/ 585712 w 989291"/>
                  <a:gd name="connsiteY645" fmla="*/ 163114 h 1023852"/>
                  <a:gd name="connsiteX646" fmla="*/ 582969 w 989291"/>
                  <a:gd name="connsiteY646" fmla="*/ 161468 h 1023852"/>
                  <a:gd name="connsiteX647" fmla="*/ 582420 w 989291"/>
                  <a:gd name="connsiteY647" fmla="*/ 160371 h 1023852"/>
                  <a:gd name="connsiteX648" fmla="*/ 582420 w 989291"/>
                  <a:gd name="connsiteY648" fmla="*/ 159091 h 1023852"/>
                  <a:gd name="connsiteX649" fmla="*/ 584980 w 989291"/>
                  <a:gd name="connsiteY649" fmla="*/ 158177 h 1023852"/>
                  <a:gd name="connsiteX650" fmla="*/ 586992 w 989291"/>
                  <a:gd name="connsiteY650" fmla="*/ 156348 h 1023852"/>
                  <a:gd name="connsiteX651" fmla="*/ 587357 w 989291"/>
                  <a:gd name="connsiteY651" fmla="*/ 153971 h 1023852"/>
                  <a:gd name="connsiteX652" fmla="*/ 584615 w 989291"/>
                  <a:gd name="connsiteY652" fmla="*/ 153971 h 1023852"/>
                  <a:gd name="connsiteX653" fmla="*/ 583152 w 989291"/>
                  <a:gd name="connsiteY653" fmla="*/ 154702 h 1023852"/>
                  <a:gd name="connsiteX654" fmla="*/ 581506 w 989291"/>
                  <a:gd name="connsiteY654" fmla="*/ 154702 h 1023852"/>
                  <a:gd name="connsiteX655" fmla="*/ 578763 w 989291"/>
                  <a:gd name="connsiteY655" fmla="*/ 158725 h 1023852"/>
                  <a:gd name="connsiteX656" fmla="*/ 577666 w 989291"/>
                  <a:gd name="connsiteY656" fmla="*/ 162200 h 1023852"/>
                  <a:gd name="connsiteX657" fmla="*/ 572911 w 989291"/>
                  <a:gd name="connsiteY657" fmla="*/ 162566 h 1023852"/>
                  <a:gd name="connsiteX658" fmla="*/ 572180 w 989291"/>
                  <a:gd name="connsiteY658" fmla="*/ 161285 h 1023852"/>
                  <a:gd name="connsiteX659" fmla="*/ 571997 w 989291"/>
                  <a:gd name="connsiteY659" fmla="*/ 160188 h 1023852"/>
                  <a:gd name="connsiteX660" fmla="*/ 572180 w 989291"/>
                  <a:gd name="connsiteY660" fmla="*/ 152691 h 1023852"/>
                  <a:gd name="connsiteX661" fmla="*/ 570534 w 989291"/>
                  <a:gd name="connsiteY661" fmla="*/ 148119 h 1023852"/>
                  <a:gd name="connsiteX662" fmla="*/ 570534 w 989291"/>
                  <a:gd name="connsiteY662" fmla="*/ 143913 h 1023852"/>
                  <a:gd name="connsiteX663" fmla="*/ 570900 w 989291"/>
                  <a:gd name="connsiteY663" fmla="*/ 142633 h 1023852"/>
                  <a:gd name="connsiteX664" fmla="*/ 574008 w 989291"/>
                  <a:gd name="connsiteY664" fmla="*/ 139525 h 1023852"/>
                  <a:gd name="connsiteX665" fmla="*/ 576020 w 989291"/>
                  <a:gd name="connsiteY665" fmla="*/ 136416 h 1023852"/>
                  <a:gd name="connsiteX666" fmla="*/ 580409 w 989291"/>
                  <a:gd name="connsiteY666" fmla="*/ 131296 h 1023852"/>
                  <a:gd name="connsiteX667" fmla="*/ 586992 w 989291"/>
                  <a:gd name="connsiteY667" fmla="*/ 124895 h 1023852"/>
                  <a:gd name="connsiteX668" fmla="*/ 594855 w 989291"/>
                  <a:gd name="connsiteY668" fmla="*/ 118678 h 1023852"/>
                  <a:gd name="connsiteX669" fmla="*/ 598695 w 989291"/>
                  <a:gd name="connsiteY669" fmla="*/ 112644 h 1023852"/>
                  <a:gd name="connsiteX670" fmla="*/ 601072 w 989291"/>
                  <a:gd name="connsiteY670" fmla="*/ 111364 h 1023852"/>
                  <a:gd name="connsiteX671" fmla="*/ 603998 w 989291"/>
                  <a:gd name="connsiteY671" fmla="*/ 108255 h 1023852"/>
                  <a:gd name="connsiteX672" fmla="*/ 605095 w 989291"/>
                  <a:gd name="connsiteY672" fmla="*/ 104232 h 1023852"/>
                  <a:gd name="connsiteX673" fmla="*/ 605095 w 989291"/>
                  <a:gd name="connsiteY673" fmla="*/ 101672 h 1023852"/>
                  <a:gd name="connsiteX674" fmla="*/ 608204 w 989291"/>
                  <a:gd name="connsiteY674" fmla="*/ 92894 h 1023852"/>
                  <a:gd name="connsiteX675" fmla="*/ 608204 w 989291"/>
                  <a:gd name="connsiteY675" fmla="*/ 91249 h 1023852"/>
                  <a:gd name="connsiteX676" fmla="*/ 606558 w 989291"/>
                  <a:gd name="connsiteY676" fmla="*/ 89420 h 1023852"/>
                  <a:gd name="connsiteX677" fmla="*/ 602718 w 989291"/>
                  <a:gd name="connsiteY677" fmla="*/ 89420 h 1023852"/>
                  <a:gd name="connsiteX678" fmla="*/ 595586 w 989291"/>
                  <a:gd name="connsiteY678" fmla="*/ 87043 h 1023852"/>
                  <a:gd name="connsiteX679" fmla="*/ 592843 w 989291"/>
                  <a:gd name="connsiteY679" fmla="*/ 81557 h 1023852"/>
                  <a:gd name="connsiteX680" fmla="*/ 589735 w 989291"/>
                  <a:gd name="connsiteY680" fmla="*/ 70951 h 1023852"/>
                  <a:gd name="connsiteX681" fmla="*/ 589003 w 989291"/>
                  <a:gd name="connsiteY681" fmla="*/ 69854 h 1023852"/>
                  <a:gd name="connsiteX682" fmla="*/ 587906 w 989291"/>
                  <a:gd name="connsiteY682" fmla="*/ 64368 h 1023852"/>
                  <a:gd name="connsiteX683" fmla="*/ 585894 w 989291"/>
                  <a:gd name="connsiteY683" fmla="*/ 60345 h 1023852"/>
                  <a:gd name="connsiteX684" fmla="*/ 584249 w 989291"/>
                  <a:gd name="connsiteY684" fmla="*/ 53762 h 1023852"/>
                  <a:gd name="connsiteX685" fmla="*/ 582237 w 989291"/>
                  <a:gd name="connsiteY685" fmla="*/ 49007 h 1023852"/>
                  <a:gd name="connsiteX686" fmla="*/ 580774 w 989291"/>
                  <a:gd name="connsiteY686" fmla="*/ 42424 h 1023852"/>
                  <a:gd name="connsiteX687" fmla="*/ 580409 w 989291"/>
                  <a:gd name="connsiteY687" fmla="*/ 37670 h 1023852"/>
                  <a:gd name="connsiteX688" fmla="*/ 577666 w 989291"/>
                  <a:gd name="connsiteY688" fmla="*/ 32184 h 1023852"/>
                  <a:gd name="connsiteX689" fmla="*/ 573277 w 989291"/>
                  <a:gd name="connsiteY689" fmla="*/ 26332 h 1023852"/>
                  <a:gd name="connsiteX690" fmla="*/ 570900 w 989291"/>
                  <a:gd name="connsiteY690" fmla="*/ 25052 h 1023852"/>
                  <a:gd name="connsiteX691" fmla="*/ 569803 w 989291"/>
                  <a:gd name="connsiteY691" fmla="*/ 25418 h 1023852"/>
                  <a:gd name="connsiteX692" fmla="*/ 568522 w 989291"/>
                  <a:gd name="connsiteY692" fmla="*/ 28892 h 1023852"/>
                  <a:gd name="connsiteX693" fmla="*/ 566511 w 989291"/>
                  <a:gd name="connsiteY693" fmla="*/ 29441 h 1023852"/>
                  <a:gd name="connsiteX694" fmla="*/ 560294 w 989291"/>
                  <a:gd name="connsiteY694" fmla="*/ 35658 h 1023852"/>
                  <a:gd name="connsiteX695" fmla="*/ 558831 w 989291"/>
                  <a:gd name="connsiteY695" fmla="*/ 39133 h 1023852"/>
                  <a:gd name="connsiteX696" fmla="*/ 552979 w 989291"/>
                  <a:gd name="connsiteY696" fmla="*/ 47544 h 1023852"/>
                  <a:gd name="connsiteX697" fmla="*/ 548225 w 989291"/>
                  <a:gd name="connsiteY697" fmla="*/ 53396 h 1023852"/>
                  <a:gd name="connsiteX698" fmla="*/ 546579 w 989291"/>
                  <a:gd name="connsiteY698" fmla="*/ 56139 h 1023852"/>
                  <a:gd name="connsiteX699" fmla="*/ 542739 w 989291"/>
                  <a:gd name="connsiteY699" fmla="*/ 66745 h 1023852"/>
                  <a:gd name="connsiteX700" fmla="*/ 530121 w 989291"/>
                  <a:gd name="connsiteY700" fmla="*/ 77900 h 1023852"/>
                  <a:gd name="connsiteX701" fmla="*/ 529024 w 989291"/>
                  <a:gd name="connsiteY701" fmla="*/ 79180 h 1023852"/>
                  <a:gd name="connsiteX702" fmla="*/ 526647 w 989291"/>
                  <a:gd name="connsiteY702" fmla="*/ 80277 h 1023852"/>
                  <a:gd name="connsiteX703" fmla="*/ 521892 w 989291"/>
                  <a:gd name="connsiteY703" fmla="*/ 80277 h 1023852"/>
                  <a:gd name="connsiteX704" fmla="*/ 518784 w 989291"/>
                  <a:gd name="connsiteY704" fmla="*/ 78814 h 1023852"/>
                  <a:gd name="connsiteX705" fmla="*/ 515675 w 989291"/>
                  <a:gd name="connsiteY705" fmla="*/ 78814 h 1023852"/>
                  <a:gd name="connsiteX706" fmla="*/ 514029 w 989291"/>
                  <a:gd name="connsiteY706" fmla="*/ 79180 h 1023852"/>
                  <a:gd name="connsiteX707" fmla="*/ 506715 w 989291"/>
                  <a:gd name="connsiteY707" fmla="*/ 82654 h 1023852"/>
                  <a:gd name="connsiteX708" fmla="*/ 503972 w 989291"/>
                  <a:gd name="connsiteY708" fmla="*/ 82654 h 1023852"/>
                  <a:gd name="connsiteX709" fmla="*/ 502692 w 989291"/>
                  <a:gd name="connsiteY709" fmla="*/ 82289 h 1023852"/>
                  <a:gd name="connsiteX710" fmla="*/ 498120 w 989291"/>
                  <a:gd name="connsiteY710" fmla="*/ 79545 h 1023852"/>
                  <a:gd name="connsiteX711" fmla="*/ 493731 w 989291"/>
                  <a:gd name="connsiteY711" fmla="*/ 74425 h 1023852"/>
                  <a:gd name="connsiteX712" fmla="*/ 490623 w 989291"/>
                  <a:gd name="connsiteY712" fmla="*/ 73694 h 1023852"/>
                  <a:gd name="connsiteX713" fmla="*/ 488977 w 989291"/>
                  <a:gd name="connsiteY713" fmla="*/ 72597 h 1023852"/>
                  <a:gd name="connsiteX714" fmla="*/ 479468 w 989291"/>
                  <a:gd name="connsiteY714" fmla="*/ 69305 h 1023852"/>
                  <a:gd name="connsiteX715" fmla="*/ 469045 w 989291"/>
                  <a:gd name="connsiteY715" fmla="*/ 72414 h 1023852"/>
                  <a:gd name="connsiteX716" fmla="*/ 467399 w 989291"/>
                  <a:gd name="connsiteY716" fmla="*/ 72414 h 1023852"/>
                  <a:gd name="connsiteX717" fmla="*/ 463010 w 989291"/>
                  <a:gd name="connsiteY717" fmla="*/ 70951 h 1023852"/>
                  <a:gd name="connsiteX718" fmla="*/ 459536 w 989291"/>
                  <a:gd name="connsiteY718" fmla="*/ 70951 h 1023852"/>
                  <a:gd name="connsiteX719" fmla="*/ 456793 w 989291"/>
                  <a:gd name="connsiteY719" fmla="*/ 72414 h 1023852"/>
                  <a:gd name="connsiteX720" fmla="*/ 456976 w 989291"/>
                  <a:gd name="connsiteY720" fmla="*/ 83568 h 1023852"/>
                  <a:gd name="connsiteX721" fmla="*/ 455696 w 989291"/>
                  <a:gd name="connsiteY721" fmla="*/ 85397 h 1023852"/>
                  <a:gd name="connsiteX722" fmla="*/ 447833 w 989291"/>
                  <a:gd name="connsiteY722" fmla="*/ 85397 h 1023852"/>
                  <a:gd name="connsiteX723" fmla="*/ 441981 w 989291"/>
                  <a:gd name="connsiteY723" fmla="*/ 83020 h 1023852"/>
                  <a:gd name="connsiteX724" fmla="*/ 436861 w 989291"/>
                  <a:gd name="connsiteY724" fmla="*/ 83934 h 1023852"/>
                  <a:gd name="connsiteX725" fmla="*/ 430460 w 989291"/>
                  <a:gd name="connsiteY725" fmla="*/ 84300 h 1023852"/>
                  <a:gd name="connsiteX726" fmla="*/ 427718 w 989291"/>
                  <a:gd name="connsiteY726" fmla="*/ 83386 h 1023852"/>
                  <a:gd name="connsiteX727" fmla="*/ 427169 w 989291"/>
                  <a:gd name="connsiteY727" fmla="*/ 82654 h 1023852"/>
                  <a:gd name="connsiteX728" fmla="*/ 425523 w 989291"/>
                  <a:gd name="connsiteY728" fmla="*/ 81923 h 1023852"/>
                  <a:gd name="connsiteX729" fmla="*/ 423146 w 989291"/>
                  <a:gd name="connsiteY729" fmla="*/ 82289 h 1023852"/>
                  <a:gd name="connsiteX730" fmla="*/ 418026 w 989291"/>
                  <a:gd name="connsiteY730" fmla="*/ 84666 h 1023852"/>
                  <a:gd name="connsiteX731" fmla="*/ 414003 w 989291"/>
                  <a:gd name="connsiteY731" fmla="*/ 89420 h 1023852"/>
                  <a:gd name="connsiteX732" fmla="*/ 407420 w 989291"/>
                  <a:gd name="connsiteY732" fmla="*/ 89420 h 1023852"/>
                  <a:gd name="connsiteX733" fmla="*/ 403763 w 989291"/>
                  <a:gd name="connsiteY733" fmla="*/ 91432 h 1023852"/>
                  <a:gd name="connsiteX734" fmla="*/ 401202 w 989291"/>
                  <a:gd name="connsiteY734" fmla="*/ 93626 h 1023852"/>
                  <a:gd name="connsiteX735" fmla="*/ 396082 w 989291"/>
                  <a:gd name="connsiteY735" fmla="*/ 93626 h 1023852"/>
                  <a:gd name="connsiteX736" fmla="*/ 392425 w 989291"/>
                  <a:gd name="connsiteY736" fmla="*/ 94906 h 1023852"/>
                  <a:gd name="connsiteX737" fmla="*/ 389316 w 989291"/>
                  <a:gd name="connsiteY737" fmla="*/ 98929 h 1023852"/>
                  <a:gd name="connsiteX738" fmla="*/ 386939 w 989291"/>
                  <a:gd name="connsiteY738" fmla="*/ 100392 h 1023852"/>
                  <a:gd name="connsiteX739" fmla="*/ 380722 w 989291"/>
                  <a:gd name="connsiteY739" fmla="*/ 100392 h 1023852"/>
                  <a:gd name="connsiteX740" fmla="*/ 376333 w 989291"/>
                  <a:gd name="connsiteY740" fmla="*/ 98929 h 1023852"/>
                  <a:gd name="connsiteX741" fmla="*/ 369201 w 989291"/>
                  <a:gd name="connsiteY741" fmla="*/ 94540 h 1023852"/>
                  <a:gd name="connsiteX742" fmla="*/ 366458 w 989291"/>
                  <a:gd name="connsiteY742" fmla="*/ 92163 h 1023852"/>
                  <a:gd name="connsiteX743" fmla="*/ 364630 w 989291"/>
                  <a:gd name="connsiteY743" fmla="*/ 89420 h 1023852"/>
                  <a:gd name="connsiteX744" fmla="*/ 363167 w 989291"/>
                  <a:gd name="connsiteY744" fmla="*/ 88689 h 1023852"/>
                  <a:gd name="connsiteX745" fmla="*/ 361155 w 989291"/>
                  <a:gd name="connsiteY745" fmla="*/ 86677 h 1023852"/>
                  <a:gd name="connsiteX746" fmla="*/ 360424 w 989291"/>
                  <a:gd name="connsiteY746" fmla="*/ 85397 h 1023852"/>
                  <a:gd name="connsiteX747" fmla="*/ 360790 w 989291"/>
                  <a:gd name="connsiteY747" fmla="*/ 79180 h 1023852"/>
                  <a:gd name="connsiteX748" fmla="*/ 360424 w 989291"/>
                  <a:gd name="connsiteY748" fmla="*/ 75340 h 1023852"/>
                  <a:gd name="connsiteX749" fmla="*/ 355304 w 989291"/>
                  <a:gd name="connsiteY749" fmla="*/ 70585 h 1023852"/>
                  <a:gd name="connsiteX750" fmla="*/ 354755 w 989291"/>
                  <a:gd name="connsiteY750" fmla="*/ 68939 h 1023852"/>
                  <a:gd name="connsiteX751" fmla="*/ 354938 w 989291"/>
                  <a:gd name="connsiteY751" fmla="*/ 54493 h 1023852"/>
                  <a:gd name="connsiteX752" fmla="*/ 357681 w 989291"/>
                  <a:gd name="connsiteY752" fmla="*/ 48276 h 1023852"/>
                  <a:gd name="connsiteX753" fmla="*/ 358413 w 989291"/>
                  <a:gd name="connsiteY753" fmla="*/ 44801 h 1023852"/>
                  <a:gd name="connsiteX754" fmla="*/ 358413 w 989291"/>
                  <a:gd name="connsiteY754" fmla="*/ 40047 h 1023852"/>
                  <a:gd name="connsiteX755" fmla="*/ 363533 w 989291"/>
                  <a:gd name="connsiteY755" fmla="*/ 34378 h 1023852"/>
                  <a:gd name="connsiteX756" fmla="*/ 363898 w 989291"/>
                  <a:gd name="connsiteY756" fmla="*/ 32915 h 1023852"/>
                  <a:gd name="connsiteX757" fmla="*/ 363533 w 989291"/>
                  <a:gd name="connsiteY757" fmla="*/ 29441 h 1023852"/>
                  <a:gd name="connsiteX758" fmla="*/ 361155 w 989291"/>
                  <a:gd name="connsiteY758" fmla="*/ 26332 h 1023852"/>
                  <a:gd name="connsiteX759" fmla="*/ 361155 w 989291"/>
                  <a:gd name="connsiteY759" fmla="*/ 19566 h 1023852"/>
                  <a:gd name="connsiteX760" fmla="*/ 356035 w 989291"/>
                  <a:gd name="connsiteY760" fmla="*/ 18103 h 1023852"/>
                  <a:gd name="connsiteX761" fmla="*/ 354938 w 989291"/>
                  <a:gd name="connsiteY761" fmla="*/ 17555 h 1023852"/>
                  <a:gd name="connsiteX762" fmla="*/ 350549 w 989291"/>
                  <a:gd name="connsiteY762" fmla="*/ 16823 h 1023852"/>
                  <a:gd name="connsiteX763" fmla="*/ 352195 w 989291"/>
                  <a:gd name="connsiteY763" fmla="*/ 10240 h 1023852"/>
                  <a:gd name="connsiteX764" fmla="*/ 352561 w 989291"/>
                  <a:gd name="connsiteY764" fmla="*/ 7132 h 1023852"/>
                  <a:gd name="connsiteX765" fmla="*/ 352195 w 989291"/>
                  <a:gd name="connsiteY765" fmla="*/ 4206 h 1023852"/>
                  <a:gd name="connsiteX766" fmla="*/ 350183 w 989291"/>
                  <a:gd name="connsiteY766" fmla="*/ 366 h 1023852"/>
                  <a:gd name="connsiteX767" fmla="*/ 346160 w 989291"/>
                  <a:gd name="connsiteY767" fmla="*/ 0 h 1023852"/>
                  <a:gd name="connsiteX768" fmla="*/ 340675 w 989291"/>
                  <a:gd name="connsiteY768" fmla="*/ 2012 h 1023852"/>
                  <a:gd name="connsiteX769" fmla="*/ 335737 w 989291"/>
                  <a:gd name="connsiteY769" fmla="*/ 1463 h 102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Lst>
                <a:rect l="l" t="t" r="r" b="b"/>
                <a:pathLst>
                  <a:path w="989291" h="1023852">
                    <a:moveTo>
                      <a:pt x="335737" y="1463"/>
                    </a:moveTo>
                    <a:lnTo>
                      <a:pt x="335737" y="7132"/>
                    </a:lnTo>
                    <a:lnTo>
                      <a:pt x="330983" y="13349"/>
                    </a:lnTo>
                    <a:lnTo>
                      <a:pt x="327509" y="16458"/>
                    </a:lnTo>
                    <a:lnTo>
                      <a:pt x="325863" y="17189"/>
                    </a:lnTo>
                    <a:lnTo>
                      <a:pt x="318365" y="17921"/>
                    </a:lnTo>
                    <a:lnTo>
                      <a:pt x="315622" y="19566"/>
                    </a:lnTo>
                    <a:lnTo>
                      <a:pt x="311416" y="21212"/>
                    </a:lnTo>
                    <a:lnTo>
                      <a:pt x="308491" y="25418"/>
                    </a:lnTo>
                    <a:lnTo>
                      <a:pt x="306296" y="26332"/>
                    </a:lnTo>
                    <a:lnTo>
                      <a:pt x="292947" y="27795"/>
                    </a:lnTo>
                    <a:lnTo>
                      <a:pt x="285816" y="29075"/>
                    </a:lnTo>
                    <a:lnTo>
                      <a:pt x="277221" y="32184"/>
                    </a:lnTo>
                    <a:lnTo>
                      <a:pt x="275758" y="34378"/>
                    </a:lnTo>
                    <a:lnTo>
                      <a:pt x="274844" y="34561"/>
                    </a:lnTo>
                    <a:lnTo>
                      <a:pt x="263872" y="34378"/>
                    </a:lnTo>
                    <a:lnTo>
                      <a:pt x="255278" y="31635"/>
                    </a:lnTo>
                    <a:lnTo>
                      <a:pt x="245403" y="26149"/>
                    </a:lnTo>
                    <a:lnTo>
                      <a:pt x="234980" y="24686"/>
                    </a:lnTo>
                    <a:lnTo>
                      <a:pt x="232054" y="23589"/>
                    </a:lnTo>
                    <a:lnTo>
                      <a:pt x="229860" y="23589"/>
                    </a:lnTo>
                    <a:lnTo>
                      <a:pt x="229494" y="23955"/>
                    </a:lnTo>
                    <a:lnTo>
                      <a:pt x="229860" y="28344"/>
                    </a:lnTo>
                    <a:lnTo>
                      <a:pt x="232054" y="32550"/>
                    </a:lnTo>
                    <a:lnTo>
                      <a:pt x="236808" y="34561"/>
                    </a:lnTo>
                    <a:lnTo>
                      <a:pt x="242660" y="38035"/>
                    </a:lnTo>
                    <a:lnTo>
                      <a:pt x="243574" y="39316"/>
                    </a:lnTo>
                    <a:lnTo>
                      <a:pt x="243208" y="44801"/>
                    </a:lnTo>
                    <a:lnTo>
                      <a:pt x="241563" y="51019"/>
                    </a:lnTo>
                    <a:lnTo>
                      <a:pt x="241563" y="53762"/>
                    </a:lnTo>
                    <a:lnTo>
                      <a:pt x="241928" y="56505"/>
                    </a:lnTo>
                    <a:lnTo>
                      <a:pt x="244306" y="64368"/>
                    </a:lnTo>
                    <a:lnTo>
                      <a:pt x="244671" y="68574"/>
                    </a:lnTo>
                    <a:lnTo>
                      <a:pt x="245769" y="71317"/>
                    </a:lnTo>
                    <a:lnTo>
                      <a:pt x="252534" y="72414"/>
                    </a:lnTo>
                    <a:lnTo>
                      <a:pt x="253997" y="72962"/>
                    </a:lnTo>
                    <a:lnTo>
                      <a:pt x="265518" y="72414"/>
                    </a:lnTo>
                    <a:lnTo>
                      <a:pt x="265518" y="76437"/>
                    </a:lnTo>
                    <a:lnTo>
                      <a:pt x="265152" y="77168"/>
                    </a:lnTo>
                    <a:lnTo>
                      <a:pt x="264238" y="78448"/>
                    </a:lnTo>
                    <a:lnTo>
                      <a:pt x="259118" y="79545"/>
                    </a:lnTo>
                    <a:lnTo>
                      <a:pt x="256009" y="81191"/>
                    </a:lnTo>
                    <a:lnTo>
                      <a:pt x="255278" y="82289"/>
                    </a:lnTo>
                    <a:lnTo>
                      <a:pt x="252534" y="83568"/>
                    </a:lnTo>
                    <a:lnTo>
                      <a:pt x="249060" y="83934"/>
                    </a:lnTo>
                    <a:lnTo>
                      <a:pt x="246317" y="87043"/>
                    </a:lnTo>
                    <a:lnTo>
                      <a:pt x="243940" y="93992"/>
                    </a:lnTo>
                    <a:lnTo>
                      <a:pt x="242294" y="95638"/>
                    </a:lnTo>
                    <a:lnTo>
                      <a:pt x="239551" y="96735"/>
                    </a:lnTo>
                    <a:lnTo>
                      <a:pt x="237540" y="96735"/>
                    </a:lnTo>
                    <a:lnTo>
                      <a:pt x="234797" y="98015"/>
                    </a:lnTo>
                    <a:lnTo>
                      <a:pt x="233699" y="98746"/>
                    </a:lnTo>
                    <a:lnTo>
                      <a:pt x="232237" y="100758"/>
                    </a:lnTo>
                    <a:lnTo>
                      <a:pt x="228579" y="101123"/>
                    </a:lnTo>
                    <a:lnTo>
                      <a:pt x="222728" y="103135"/>
                    </a:lnTo>
                    <a:lnTo>
                      <a:pt x="221630" y="103135"/>
                    </a:lnTo>
                    <a:lnTo>
                      <a:pt x="218339" y="105146"/>
                    </a:lnTo>
                    <a:lnTo>
                      <a:pt x="214133" y="106609"/>
                    </a:lnTo>
                    <a:lnTo>
                      <a:pt x="211756" y="108255"/>
                    </a:lnTo>
                    <a:lnTo>
                      <a:pt x="208647" y="111912"/>
                    </a:lnTo>
                    <a:lnTo>
                      <a:pt x="207367" y="112461"/>
                    </a:lnTo>
                    <a:lnTo>
                      <a:pt x="198773" y="114107"/>
                    </a:lnTo>
                    <a:lnTo>
                      <a:pt x="190910" y="114107"/>
                    </a:lnTo>
                    <a:lnTo>
                      <a:pt x="189812" y="113558"/>
                    </a:lnTo>
                    <a:lnTo>
                      <a:pt x="188715" y="113558"/>
                    </a:lnTo>
                    <a:lnTo>
                      <a:pt x="183046" y="109352"/>
                    </a:lnTo>
                    <a:lnTo>
                      <a:pt x="181218" y="107707"/>
                    </a:lnTo>
                    <a:lnTo>
                      <a:pt x="179572" y="105512"/>
                    </a:lnTo>
                    <a:lnTo>
                      <a:pt x="178475" y="103135"/>
                    </a:lnTo>
                    <a:lnTo>
                      <a:pt x="176098" y="99661"/>
                    </a:lnTo>
                    <a:lnTo>
                      <a:pt x="175732" y="100758"/>
                    </a:lnTo>
                    <a:lnTo>
                      <a:pt x="170612" y="103135"/>
                    </a:lnTo>
                    <a:lnTo>
                      <a:pt x="167869" y="89786"/>
                    </a:lnTo>
                    <a:lnTo>
                      <a:pt x="164211" y="84300"/>
                    </a:lnTo>
                    <a:lnTo>
                      <a:pt x="161651" y="82289"/>
                    </a:lnTo>
                    <a:lnTo>
                      <a:pt x="156897" y="82289"/>
                    </a:lnTo>
                    <a:lnTo>
                      <a:pt x="148302" y="86677"/>
                    </a:lnTo>
                    <a:lnTo>
                      <a:pt x="147022" y="86677"/>
                    </a:lnTo>
                    <a:lnTo>
                      <a:pt x="145194" y="83934"/>
                    </a:lnTo>
                    <a:lnTo>
                      <a:pt x="143548" y="82654"/>
                    </a:lnTo>
                    <a:lnTo>
                      <a:pt x="142268" y="82654"/>
                    </a:lnTo>
                    <a:lnTo>
                      <a:pt x="140805" y="84666"/>
                    </a:lnTo>
                    <a:lnTo>
                      <a:pt x="140073" y="88140"/>
                    </a:lnTo>
                    <a:lnTo>
                      <a:pt x="138428" y="89420"/>
                    </a:lnTo>
                    <a:lnTo>
                      <a:pt x="101489" y="89420"/>
                    </a:lnTo>
                    <a:lnTo>
                      <a:pt x="100758" y="89054"/>
                    </a:lnTo>
                    <a:lnTo>
                      <a:pt x="100758" y="104232"/>
                    </a:lnTo>
                    <a:lnTo>
                      <a:pt x="101123" y="104232"/>
                    </a:lnTo>
                    <a:lnTo>
                      <a:pt x="101123" y="105146"/>
                    </a:lnTo>
                    <a:lnTo>
                      <a:pt x="102769" y="105878"/>
                    </a:lnTo>
                    <a:lnTo>
                      <a:pt x="104232" y="107707"/>
                    </a:lnTo>
                    <a:lnTo>
                      <a:pt x="107524" y="107707"/>
                    </a:lnTo>
                    <a:lnTo>
                      <a:pt x="108987" y="106975"/>
                    </a:lnTo>
                    <a:lnTo>
                      <a:pt x="113375" y="106244"/>
                    </a:lnTo>
                    <a:lnTo>
                      <a:pt x="115753" y="109352"/>
                    </a:lnTo>
                    <a:lnTo>
                      <a:pt x="116484" y="113192"/>
                    </a:lnTo>
                    <a:lnTo>
                      <a:pt x="118130" y="117581"/>
                    </a:lnTo>
                    <a:lnTo>
                      <a:pt x="117764" y="118130"/>
                    </a:lnTo>
                    <a:lnTo>
                      <a:pt x="115387" y="118678"/>
                    </a:lnTo>
                    <a:lnTo>
                      <a:pt x="115021" y="117947"/>
                    </a:lnTo>
                    <a:lnTo>
                      <a:pt x="113375" y="116850"/>
                    </a:lnTo>
                    <a:lnTo>
                      <a:pt x="108621" y="116118"/>
                    </a:lnTo>
                    <a:lnTo>
                      <a:pt x="105146" y="117581"/>
                    </a:lnTo>
                    <a:lnTo>
                      <a:pt x="97649" y="119044"/>
                    </a:lnTo>
                    <a:lnTo>
                      <a:pt x="95272" y="120141"/>
                    </a:lnTo>
                    <a:lnTo>
                      <a:pt x="95272" y="137513"/>
                    </a:lnTo>
                    <a:lnTo>
                      <a:pt x="97284" y="139890"/>
                    </a:lnTo>
                    <a:lnTo>
                      <a:pt x="103135" y="144645"/>
                    </a:lnTo>
                    <a:lnTo>
                      <a:pt x="105878" y="147753"/>
                    </a:lnTo>
                    <a:lnTo>
                      <a:pt x="108255" y="152142"/>
                    </a:lnTo>
                    <a:lnTo>
                      <a:pt x="111547" y="165491"/>
                    </a:lnTo>
                    <a:lnTo>
                      <a:pt x="111364" y="168417"/>
                    </a:lnTo>
                    <a:lnTo>
                      <a:pt x="110632" y="172623"/>
                    </a:lnTo>
                    <a:lnTo>
                      <a:pt x="105878" y="201881"/>
                    </a:lnTo>
                    <a:lnTo>
                      <a:pt x="105146" y="202612"/>
                    </a:lnTo>
                    <a:lnTo>
                      <a:pt x="103501" y="210842"/>
                    </a:lnTo>
                    <a:lnTo>
                      <a:pt x="102038" y="214682"/>
                    </a:lnTo>
                    <a:lnTo>
                      <a:pt x="101489" y="220350"/>
                    </a:lnTo>
                    <a:lnTo>
                      <a:pt x="100758" y="221813"/>
                    </a:lnTo>
                    <a:lnTo>
                      <a:pt x="100026" y="225470"/>
                    </a:lnTo>
                    <a:lnTo>
                      <a:pt x="99295" y="232419"/>
                    </a:lnTo>
                    <a:lnTo>
                      <a:pt x="98015" y="235162"/>
                    </a:lnTo>
                    <a:lnTo>
                      <a:pt x="97284" y="238637"/>
                    </a:lnTo>
                    <a:lnTo>
                      <a:pt x="96918" y="239551"/>
                    </a:lnTo>
                    <a:lnTo>
                      <a:pt x="93809" y="241380"/>
                    </a:lnTo>
                    <a:lnTo>
                      <a:pt x="84483" y="240648"/>
                    </a:lnTo>
                    <a:lnTo>
                      <a:pt x="78448" y="243025"/>
                    </a:lnTo>
                    <a:lnTo>
                      <a:pt x="54676" y="249974"/>
                    </a:lnTo>
                    <a:lnTo>
                      <a:pt x="46264" y="253632"/>
                    </a:lnTo>
                    <a:lnTo>
                      <a:pt x="38767" y="258386"/>
                    </a:lnTo>
                    <a:lnTo>
                      <a:pt x="33830" y="262409"/>
                    </a:lnTo>
                    <a:lnTo>
                      <a:pt x="27247" y="269906"/>
                    </a:lnTo>
                    <a:lnTo>
                      <a:pt x="23589" y="275392"/>
                    </a:lnTo>
                    <a:lnTo>
                      <a:pt x="19567" y="283073"/>
                    </a:lnTo>
                    <a:lnTo>
                      <a:pt x="18469" y="285815"/>
                    </a:lnTo>
                    <a:lnTo>
                      <a:pt x="18469" y="299713"/>
                    </a:lnTo>
                    <a:lnTo>
                      <a:pt x="14263" y="300079"/>
                    </a:lnTo>
                    <a:lnTo>
                      <a:pt x="9875" y="301542"/>
                    </a:lnTo>
                    <a:lnTo>
                      <a:pt x="8229" y="303553"/>
                    </a:lnTo>
                    <a:lnTo>
                      <a:pt x="6217" y="311782"/>
                    </a:lnTo>
                    <a:lnTo>
                      <a:pt x="731" y="322023"/>
                    </a:lnTo>
                    <a:lnTo>
                      <a:pt x="0" y="323668"/>
                    </a:lnTo>
                    <a:lnTo>
                      <a:pt x="0" y="325497"/>
                    </a:lnTo>
                    <a:lnTo>
                      <a:pt x="5486" y="336469"/>
                    </a:lnTo>
                    <a:lnTo>
                      <a:pt x="6217" y="342137"/>
                    </a:lnTo>
                    <a:lnTo>
                      <a:pt x="6766" y="343418"/>
                    </a:lnTo>
                    <a:lnTo>
                      <a:pt x="10972" y="348720"/>
                    </a:lnTo>
                    <a:lnTo>
                      <a:pt x="12618" y="352195"/>
                    </a:lnTo>
                    <a:lnTo>
                      <a:pt x="18469" y="358595"/>
                    </a:lnTo>
                    <a:lnTo>
                      <a:pt x="22858" y="361338"/>
                    </a:lnTo>
                    <a:lnTo>
                      <a:pt x="23224" y="365178"/>
                    </a:lnTo>
                    <a:lnTo>
                      <a:pt x="20481" y="369933"/>
                    </a:lnTo>
                    <a:lnTo>
                      <a:pt x="20846" y="371944"/>
                    </a:lnTo>
                    <a:lnTo>
                      <a:pt x="26698" y="373224"/>
                    </a:lnTo>
                    <a:lnTo>
                      <a:pt x="36024" y="373956"/>
                    </a:lnTo>
                    <a:lnTo>
                      <a:pt x="38218" y="375419"/>
                    </a:lnTo>
                    <a:lnTo>
                      <a:pt x="39681" y="377796"/>
                    </a:lnTo>
                    <a:lnTo>
                      <a:pt x="40962" y="382916"/>
                    </a:lnTo>
                    <a:lnTo>
                      <a:pt x="42424" y="384562"/>
                    </a:lnTo>
                    <a:lnTo>
                      <a:pt x="48642" y="386573"/>
                    </a:lnTo>
                    <a:lnTo>
                      <a:pt x="55408" y="386939"/>
                    </a:lnTo>
                    <a:lnTo>
                      <a:pt x="59613" y="386390"/>
                    </a:lnTo>
                    <a:lnTo>
                      <a:pt x="67477" y="382185"/>
                    </a:lnTo>
                    <a:lnTo>
                      <a:pt x="77717" y="374322"/>
                    </a:lnTo>
                    <a:lnTo>
                      <a:pt x="82289" y="369933"/>
                    </a:lnTo>
                    <a:lnTo>
                      <a:pt x="83569" y="369201"/>
                    </a:lnTo>
                    <a:lnTo>
                      <a:pt x="83934" y="370299"/>
                    </a:lnTo>
                    <a:lnTo>
                      <a:pt x="83934" y="395899"/>
                    </a:lnTo>
                    <a:lnTo>
                      <a:pt x="83569" y="397179"/>
                    </a:lnTo>
                    <a:lnTo>
                      <a:pt x="83569" y="410894"/>
                    </a:lnTo>
                    <a:lnTo>
                      <a:pt x="85031" y="412905"/>
                    </a:lnTo>
                    <a:lnTo>
                      <a:pt x="87957" y="414186"/>
                    </a:lnTo>
                    <a:lnTo>
                      <a:pt x="89786" y="414186"/>
                    </a:lnTo>
                    <a:lnTo>
                      <a:pt x="93443" y="413454"/>
                    </a:lnTo>
                    <a:lnTo>
                      <a:pt x="93443" y="413088"/>
                    </a:lnTo>
                    <a:lnTo>
                      <a:pt x="96918" y="411808"/>
                    </a:lnTo>
                    <a:lnTo>
                      <a:pt x="104781" y="410894"/>
                    </a:lnTo>
                    <a:lnTo>
                      <a:pt x="105878" y="410163"/>
                    </a:lnTo>
                    <a:lnTo>
                      <a:pt x="109718" y="410163"/>
                    </a:lnTo>
                    <a:lnTo>
                      <a:pt x="117764" y="412905"/>
                    </a:lnTo>
                    <a:lnTo>
                      <a:pt x="136782" y="413454"/>
                    </a:lnTo>
                    <a:lnTo>
                      <a:pt x="140805" y="411808"/>
                    </a:lnTo>
                    <a:lnTo>
                      <a:pt x="143182" y="410163"/>
                    </a:lnTo>
                    <a:lnTo>
                      <a:pt x="155251" y="405957"/>
                    </a:lnTo>
                    <a:lnTo>
                      <a:pt x="158725" y="403945"/>
                    </a:lnTo>
                    <a:lnTo>
                      <a:pt x="169880" y="393888"/>
                    </a:lnTo>
                    <a:lnTo>
                      <a:pt x="177743" y="384562"/>
                    </a:lnTo>
                    <a:lnTo>
                      <a:pt x="180486" y="382185"/>
                    </a:lnTo>
                    <a:lnTo>
                      <a:pt x="187801" y="380173"/>
                    </a:lnTo>
                    <a:lnTo>
                      <a:pt x="190910" y="380173"/>
                    </a:lnTo>
                    <a:lnTo>
                      <a:pt x="203161" y="378344"/>
                    </a:lnTo>
                    <a:lnTo>
                      <a:pt x="211756" y="378893"/>
                    </a:lnTo>
                    <a:lnTo>
                      <a:pt x="213767" y="380356"/>
                    </a:lnTo>
                    <a:lnTo>
                      <a:pt x="215962" y="383465"/>
                    </a:lnTo>
                    <a:lnTo>
                      <a:pt x="216876" y="391693"/>
                    </a:lnTo>
                    <a:lnTo>
                      <a:pt x="216876" y="406323"/>
                    </a:lnTo>
                    <a:lnTo>
                      <a:pt x="216145" y="411077"/>
                    </a:lnTo>
                    <a:lnTo>
                      <a:pt x="214133" y="414186"/>
                    </a:lnTo>
                    <a:lnTo>
                      <a:pt x="213402" y="416380"/>
                    </a:lnTo>
                    <a:lnTo>
                      <a:pt x="213219" y="419672"/>
                    </a:lnTo>
                    <a:lnTo>
                      <a:pt x="215962" y="430643"/>
                    </a:lnTo>
                    <a:lnTo>
                      <a:pt x="219619" y="436312"/>
                    </a:lnTo>
                    <a:lnTo>
                      <a:pt x="223093" y="439421"/>
                    </a:lnTo>
                    <a:lnTo>
                      <a:pt x="235711" y="448564"/>
                    </a:lnTo>
                    <a:lnTo>
                      <a:pt x="241563" y="450210"/>
                    </a:lnTo>
                    <a:lnTo>
                      <a:pt x="249426" y="451307"/>
                    </a:lnTo>
                    <a:lnTo>
                      <a:pt x="258752" y="451307"/>
                    </a:lnTo>
                    <a:lnTo>
                      <a:pt x="265883" y="452953"/>
                    </a:lnTo>
                    <a:lnTo>
                      <a:pt x="268626" y="455696"/>
                    </a:lnTo>
                    <a:lnTo>
                      <a:pt x="269724" y="457707"/>
                    </a:lnTo>
                    <a:lnTo>
                      <a:pt x="273015" y="461547"/>
                    </a:lnTo>
                    <a:lnTo>
                      <a:pt x="276489" y="463193"/>
                    </a:lnTo>
                    <a:lnTo>
                      <a:pt x="294410" y="467582"/>
                    </a:lnTo>
                    <a:lnTo>
                      <a:pt x="301542" y="474348"/>
                    </a:lnTo>
                    <a:lnTo>
                      <a:pt x="304285" y="476176"/>
                    </a:lnTo>
                    <a:lnTo>
                      <a:pt x="308491" y="476176"/>
                    </a:lnTo>
                    <a:lnTo>
                      <a:pt x="313245" y="474896"/>
                    </a:lnTo>
                    <a:lnTo>
                      <a:pt x="315257" y="474896"/>
                    </a:lnTo>
                    <a:lnTo>
                      <a:pt x="321108" y="476176"/>
                    </a:lnTo>
                    <a:lnTo>
                      <a:pt x="330251" y="481479"/>
                    </a:lnTo>
                    <a:lnTo>
                      <a:pt x="333360" y="483857"/>
                    </a:lnTo>
                    <a:lnTo>
                      <a:pt x="336469" y="488611"/>
                    </a:lnTo>
                    <a:lnTo>
                      <a:pt x="338846" y="495377"/>
                    </a:lnTo>
                    <a:lnTo>
                      <a:pt x="339212" y="502143"/>
                    </a:lnTo>
                    <a:lnTo>
                      <a:pt x="341040" y="506166"/>
                    </a:lnTo>
                    <a:lnTo>
                      <a:pt x="342686" y="508543"/>
                    </a:lnTo>
                    <a:lnTo>
                      <a:pt x="342686" y="512566"/>
                    </a:lnTo>
                    <a:lnTo>
                      <a:pt x="341589" y="520429"/>
                    </a:lnTo>
                    <a:lnTo>
                      <a:pt x="337932" y="520795"/>
                    </a:lnTo>
                    <a:lnTo>
                      <a:pt x="337932" y="522807"/>
                    </a:lnTo>
                    <a:lnTo>
                      <a:pt x="338297" y="525184"/>
                    </a:lnTo>
                    <a:lnTo>
                      <a:pt x="341223" y="532681"/>
                    </a:lnTo>
                    <a:lnTo>
                      <a:pt x="344332" y="542739"/>
                    </a:lnTo>
                    <a:lnTo>
                      <a:pt x="347441" y="548407"/>
                    </a:lnTo>
                    <a:lnTo>
                      <a:pt x="354389" y="548407"/>
                    </a:lnTo>
                    <a:lnTo>
                      <a:pt x="359144" y="549504"/>
                    </a:lnTo>
                    <a:lnTo>
                      <a:pt x="365361" y="549504"/>
                    </a:lnTo>
                    <a:lnTo>
                      <a:pt x="368104" y="550236"/>
                    </a:lnTo>
                    <a:lnTo>
                      <a:pt x="387854" y="550602"/>
                    </a:lnTo>
                    <a:lnTo>
                      <a:pt x="390048" y="551150"/>
                    </a:lnTo>
                    <a:lnTo>
                      <a:pt x="391328" y="552248"/>
                    </a:lnTo>
                    <a:lnTo>
                      <a:pt x="392059" y="554259"/>
                    </a:lnTo>
                    <a:lnTo>
                      <a:pt x="391328" y="558648"/>
                    </a:lnTo>
                    <a:lnTo>
                      <a:pt x="390048" y="562671"/>
                    </a:lnTo>
                    <a:lnTo>
                      <a:pt x="390048" y="565414"/>
                    </a:lnTo>
                    <a:lnTo>
                      <a:pt x="392059" y="574557"/>
                    </a:lnTo>
                    <a:lnTo>
                      <a:pt x="400288" y="577483"/>
                    </a:lnTo>
                    <a:lnTo>
                      <a:pt x="401202" y="578397"/>
                    </a:lnTo>
                    <a:lnTo>
                      <a:pt x="403397" y="585346"/>
                    </a:lnTo>
                    <a:lnTo>
                      <a:pt x="408334" y="593758"/>
                    </a:lnTo>
                    <a:lnTo>
                      <a:pt x="409431" y="598146"/>
                    </a:lnTo>
                    <a:lnTo>
                      <a:pt x="409431" y="608752"/>
                    </a:lnTo>
                    <a:lnTo>
                      <a:pt x="408700" y="622650"/>
                    </a:lnTo>
                    <a:lnTo>
                      <a:pt x="408334" y="624296"/>
                    </a:lnTo>
                    <a:lnTo>
                      <a:pt x="405774" y="629050"/>
                    </a:lnTo>
                    <a:lnTo>
                      <a:pt x="403397" y="634353"/>
                    </a:lnTo>
                    <a:lnTo>
                      <a:pt x="403031" y="636913"/>
                    </a:lnTo>
                    <a:lnTo>
                      <a:pt x="403031" y="640388"/>
                    </a:lnTo>
                    <a:lnTo>
                      <a:pt x="403945" y="642765"/>
                    </a:lnTo>
                    <a:lnTo>
                      <a:pt x="404311" y="648068"/>
                    </a:lnTo>
                    <a:lnTo>
                      <a:pt x="403945" y="648799"/>
                    </a:lnTo>
                    <a:lnTo>
                      <a:pt x="400288" y="649714"/>
                    </a:lnTo>
                    <a:lnTo>
                      <a:pt x="399740" y="650445"/>
                    </a:lnTo>
                    <a:lnTo>
                      <a:pt x="398825" y="652457"/>
                    </a:lnTo>
                    <a:lnTo>
                      <a:pt x="398825" y="653737"/>
                    </a:lnTo>
                    <a:lnTo>
                      <a:pt x="402665" y="659771"/>
                    </a:lnTo>
                    <a:lnTo>
                      <a:pt x="403031" y="661234"/>
                    </a:lnTo>
                    <a:lnTo>
                      <a:pt x="403397" y="682629"/>
                    </a:lnTo>
                    <a:lnTo>
                      <a:pt x="403031" y="697990"/>
                    </a:lnTo>
                    <a:lnTo>
                      <a:pt x="405042" y="701647"/>
                    </a:lnTo>
                    <a:lnTo>
                      <a:pt x="407420" y="702927"/>
                    </a:lnTo>
                    <a:lnTo>
                      <a:pt x="414551" y="704573"/>
                    </a:lnTo>
                    <a:lnTo>
                      <a:pt x="418026" y="706219"/>
                    </a:lnTo>
                    <a:lnTo>
                      <a:pt x="425889" y="707682"/>
                    </a:lnTo>
                    <a:lnTo>
                      <a:pt x="431375" y="707682"/>
                    </a:lnTo>
                    <a:lnTo>
                      <a:pt x="437592" y="706950"/>
                    </a:lnTo>
                    <a:lnTo>
                      <a:pt x="439604" y="705487"/>
                    </a:lnTo>
                    <a:lnTo>
                      <a:pt x="443444" y="704390"/>
                    </a:lnTo>
                    <a:lnTo>
                      <a:pt x="446370" y="706219"/>
                    </a:lnTo>
                    <a:lnTo>
                      <a:pt x="456976" y="709510"/>
                    </a:lnTo>
                    <a:lnTo>
                      <a:pt x="459719" y="713533"/>
                    </a:lnTo>
                    <a:lnTo>
                      <a:pt x="460450" y="716276"/>
                    </a:lnTo>
                    <a:lnTo>
                      <a:pt x="461913" y="726516"/>
                    </a:lnTo>
                    <a:lnTo>
                      <a:pt x="463193" y="732185"/>
                    </a:lnTo>
                    <a:lnTo>
                      <a:pt x="463010" y="743523"/>
                    </a:lnTo>
                    <a:lnTo>
                      <a:pt x="463559" y="745900"/>
                    </a:lnTo>
                    <a:lnTo>
                      <a:pt x="465936" y="749192"/>
                    </a:lnTo>
                    <a:lnTo>
                      <a:pt x="469410" y="751020"/>
                    </a:lnTo>
                    <a:lnTo>
                      <a:pt x="472519" y="752117"/>
                    </a:lnTo>
                    <a:lnTo>
                      <a:pt x="477274" y="752483"/>
                    </a:lnTo>
                    <a:lnTo>
                      <a:pt x="479651" y="751386"/>
                    </a:lnTo>
                    <a:lnTo>
                      <a:pt x="485503" y="751020"/>
                    </a:lnTo>
                    <a:lnTo>
                      <a:pt x="489891" y="750106"/>
                    </a:lnTo>
                    <a:lnTo>
                      <a:pt x="492451" y="752117"/>
                    </a:lnTo>
                    <a:lnTo>
                      <a:pt x="494829" y="756323"/>
                    </a:lnTo>
                    <a:lnTo>
                      <a:pt x="494829" y="767295"/>
                    </a:lnTo>
                    <a:lnTo>
                      <a:pt x="494097" y="768758"/>
                    </a:lnTo>
                    <a:lnTo>
                      <a:pt x="492451" y="776255"/>
                    </a:lnTo>
                    <a:lnTo>
                      <a:pt x="490623" y="787959"/>
                    </a:lnTo>
                    <a:lnTo>
                      <a:pt x="490257" y="796736"/>
                    </a:lnTo>
                    <a:lnTo>
                      <a:pt x="494097" y="796370"/>
                    </a:lnTo>
                    <a:lnTo>
                      <a:pt x="495743" y="795822"/>
                    </a:lnTo>
                    <a:lnTo>
                      <a:pt x="503057" y="795822"/>
                    </a:lnTo>
                    <a:lnTo>
                      <a:pt x="505800" y="799113"/>
                    </a:lnTo>
                    <a:lnTo>
                      <a:pt x="511469" y="816851"/>
                    </a:lnTo>
                    <a:lnTo>
                      <a:pt x="511469" y="831114"/>
                    </a:lnTo>
                    <a:lnTo>
                      <a:pt x="510555" y="835869"/>
                    </a:lnTo>
                    <a:lnTo>
                      <a:pt x="509458" y="837880"/>
                    </a:lnTo>
                    <a:lnTo>
                      <a:pt x="508543" y="839343"/>
                    </a:lnTo>
                    <a:lnTo>
                      <a:pt x="497754" y="846475"/>
                    </a:lnTo>
                    <a:lnTo>
                      <a:pt x="494097" y="847755"/>
                    </a:lnTo>
                    <a:lnTo>
                      <a:pt x="488611" y="848304"/>
                    </a:lnTo>
                    <a:lnTo>
                      <a:pt x="484954" y="849767"/>
                    </a:lnTo>
                    <a:lnTo>
                      <a:pt x="480748" y="855435"/>
                    </a:lnTo>
                    <a:lnTo>
                      <a:pt x="476725" y="859641"/>
                    </a:lnTo>
                    <a:lnTo>
                      <a:pt x="456062" y="876282"/>
                    </a:lnTo>
                    <a:lnTo>
                      <a:pt x="455330" y="878110"/>
                    </a:lnTo>
                    <a:lnTo>
                      <a:pt x="452953" y="881402"/>
                    </a:lnTo>
                    <a:lnTo>
                      <a:pt x="443992" y="892556"/>
                    </a:lnTo>
                    <a:lnTo>
                      <a:pt x="443078" y="895117"/>
                    </a:lnTo>
                    <a:lnTo>
                      <a:pt x="434484" y="904260"/>
                    </a:lnTo>
                    <a:lnTo>
                      <a:pt x="427718" y="909563"/>
                    </a:lnTo>
                    <a:lnTo>
                      <a:pt x="424243" y="913769"/>
                    </a:lnTo>
                    <a:lnTo>
                      <a:pt x="420403" y="916329"/>
                    </a:lnTo>
                    <a:lnTo>
                      <a:pt x="418940" y="918706"/>
                    </a:lnTo>
                    <a:lnTo>
                      <a:pt x="414917" y="922546"/>
                    </a:lnTo>
                    <a:lnTo>
                      <a:pt x="410528" y="925106"/>
                    </a:lnTo>
                    <a:lnTo>
                      <a:pt x="418940" y="925838"/>
                    </a:lnTo>
                    <a:lnTo>
                      <a:pt x="422415" y="924375"/>
                    </a:lnTo>
                    <a:lnTo>
                      <a:pt x="424243" y="921814"/>
                    </a:lnTo>
                    <a:lnTo>
                      <a:pt x="426255" y="920535"/>
                    </a:lnTo>
                    <a:lnTo>
                      <a:pt x="428632" y="920535"/>
                    </a:lnTo>
                    <a:lnTo>
                      <a:pt x="431375" y="921632"/>
                    </a:lnTo>
                    <a:lnTo>
                      <a:pt x="437592" y="925838"/>
                    </a:lnTo>
                    <a:lnTo>
                      <a:pt x="439604" y="928398"/>
                    </a:lnTo>
                    <a:lnTo>
                      <a:pt x="444724" y="932421"/>
                    </a:lnTo>
                    <a:lnTo>
                      <a:pt x="448564" y="936078"/>
                    </a:lnTo>
                    <a:lnTo>
                      <a:pt x="450941" y="942661"/>
                    </a:lnTo>
                    <a:lnTo>
                      <a:pt x="451490" y="946684"/>
                    </a:lnTo>
                    <a:lnTo>
                      <a:pt x="455696" y="946867"/>
                    </a:lnTo>
                    <a:lnTo>
                      <a:pt x="456976" y="946684"/>
                    </a:lnTo>
                    <a:lnTo>
                      <a:pt x="463193" y="941564"/>
                    </a:lnTo>
                    <a:lnTo>
                      <a:pt x="465753" y="943209"/>
                    </a:lnTo>
                    <a:lnTo>
                      <a:pt x="466302" y="945221"/>
                    </a:lnTo>
                    <a:lnTo>
                      <a:pt x="468679" y="949244"/>
                    </a:lnTo>
                    <a:lnTo>
                      <a:pt x="471788" y="953084"/>
                    </a:lnTo>
                    <a:lnTo>
                      <a:pt x="473251" y="953999"/>
                    </a:lnTo>
                    <a:lnTo>
                      <a:pt x="475262" y="954730"/>
                    </a:lnTo>
                    <a:lnTo>
                      <a:pt x="478736" y="954730"/>
                    </a:lnTo>
                    <a:lnTo>
                      <a:pt x="482394" y="958204"/>
                    </a:lnTo>
                    <a:lnTo>
                      <a:pt x="487880" y="959119"/>
                    </a:lnTo>
                    <a:lnTo>
                      <a:pt x="489343" y="960399"/>
                    </a:lnTo>
                    <a:lnTo>
                      <a:pt x="492451" y="965702"/>
                    </a:lnTo>
                    <a:lnTo>
                      <a:pt x="495194" y="967896"/>
                    </a:lnTo>
                    <a:lnTo>
                      <a:pt x="499583" y="969908"/>
                    </a:lnTo>
                    <a:lnTo>
                      <a:pt x="501594" y="970273"/>
                    </a:lnTo>
                    <a:lnTo>
                      <a:pt x="508177" y="973382"/>
                    </a:lnTo>
                    <a:lnTo>
                      <a:pt x="510189" y="976308"/>
                    </a:lnTo>
                    <a:lnTo>
                      <a:pt x="512018" y="984171"/>
                    </a:lnTo>
                    <a:lnTo>
                      <a:pt x="512932" y="986000"/>
                    </a:lnTo>
                    <a:lnTo>
                      <a:pt x="522990" y="992400"/>
                    </a:lnTo>
                    <a:lnTo>
                      <a:pt x="525001" y="995874"/>
                    </a:lnTo>
                    <a:lnTo>
                      <a:pt x="524635" y="997154"/>
                    </a:lnTo>
                    <a:lnTo>
                      <a:pt x="522258" y="997886"/>
                    </a:lnTo>
                    <a:lnTo>
                      <a:pt x="520795" y="1000812"/>
                    </a:lnTo>
                    <a:lnTo>
                      <a:pt x="519698" y="1001360"/>
                    </a:lnTo>
                    <a:lnTo>
                      <a:pt x="517686" y="1004652"/>
                    </a:lnTo>
                    <a:lnTo>
                      <a:pt x="516407" y="1007761"/>
                    </a:lnTo>
                    <a:lnTo>
                      <a:pt x="516407" y="1014892"/>
                    </a:lnTo>
                    <a:lnTo>
                      <a:pt x="515309" y="1020926"/>
                    </a:lnTo>
                    <a:lnTo>
                      <a:pt x="515675" y="1021841"/>
                    </a:lnTo>
                    <a:lnTo>
                      <a:pt x="517686" y="1023852"/>
                    </a:lnTo>
                    <a:lnTo>
                      <a:pt x="517686" y="1022207"/>
                    </a:lnTo>
                    <a:lnTo>
                      <a:pt x="519698" y="1020012"/>
                    </a:lnTo>
                    <a:lnTo>
                      <a:pt x="523538" y="1018184"/>
                    </a:lnTo>
                    <a:lnTo>
                      <a:pt x="530487" y="1012881"/>
                    </a:lnTo>
                    <a:lnTo>
                      <a:pt x="535607" y="1004652"/>
                    </a:lnTo>
                    <a:lnTo>
                      <a:pt x="540727" y="999166"/>
                    </a:lnTo>
                    <a:lnTo>
                      <a:pt x="543836" y="987280"/>
                    </a:lnTo>
                    <a:lnTo>
                      <a:pt x="545848" y="983622"/>
                    </a:lnTo>
                    <a:lnTo>
                      <a:pt x="552796" y="976674"/>
                    </a:lnTo>
                    <a:lnTo>
                      <a:pt x="555539" y="975394"/>
                    </a:lnTo>
                    <a:lnTo>
                      <a:pt x="565962" y="967896"/>
                    </a:lnTo>
                    <a:lnTo>
                      <a:pt x="570168" y="966067"/>
                    </a:lnTo>
                    <a:lnTo>
                      <a:pt x="574008" y="963325"/>
                    </a:lnTo>
                    <a:lnTo>
                      <a:pt x="576751" y="960399"/>
                    </a:lnTo>
                    <a:lnTo>
                      <a:pt x="577666" y="957290"/>
                    </a:lnTo>
                    <a:lnTo>
                      <a:pt x="580409" y="953084"/>
                    </a:lnTo>
                    <a:lnTo>
                      <a:pt x="587357" y="944124"/>
                    </a:lnTo>
                    <a:lnTo>
                      <a:pt x="590649" y="938638"/>
                    </a:lnTo>
                    <a:lnTo>
                      <a:pt x="596318" y="932421"/>
                    </a:lnTo>
                    <a:lnTo>
                      <a:pt x="598329" y="922546"/>
                    </a:lnTo>
                    <a:lnTo>
                      <a:pt x="603815" y="910477"/>
                    </a:lnTo>
                    <a:lnTo>
                      <a:pt x="606741" y="906637"/>
                    </a:lnTo>
                    <a:lnTo>
                      <a:pt x="608935" y="902065"/>
                    </a:lnTo>
                    <a:lnTo>
                      <a:pt x="610947" y="899140"/>
                    </a:lnTo>
                    <a:lnTo>
                      <a:pt x="613690" y="896580"/>
                    </a:lnTo>
                    <a:lnTo>
                      <a:pt x="620456" y="887253"/>
                    </a:lnTo>
                    <a:lnTo>
                      <a:pt x="623747" y="884328"/>
                    </a:lnTo>
                    <a:lnTo>
                      <a:pt x="627039" y="882499"/>
                    </a:lnTo>
                    <a:lnTo>
                      <a:pt x="631976" y="880853"/>
                    </a:lnTo>
                    <a:lnTo>
                      <a:pt x="634170" y="875001"/>
                    </a:lnTo>
                    <a:lnTo>
                      <a:pt x="638011" y="871893"/>
                    </a:lnTo>
                    <a:lnTo>
                      <a:pt x="639656" y="862201"/>
                    </a:lnTo>
                    <a:lnTo>
                      <a:pt x="640388" y="844829"/>
                    </a:lnTo>
                    <a:lnTo>
                      <a:pt x="641851" y="842818"/>
                    </a:lnTo>
                    <a:lnTo>
                      <a:pt x="644594" y="842635"/>
                    </a:lnTo>
                    <a:lnTo>
                      <a:pt x="644960" y="841172"/>
                    </a:lnTo>
                    <a:lnTo>
                      <a:pt x="643862" y="838977"/>
                    </a:lnTo>
                    <a:lnTo>
                      <a:pt x="640388" y="835320"/>
                    </a:lnTo>
                    <a:lnTo>
                      <a:pt x="639656" y="834040"/>
                    </a:lnTo>
                    <a:lnTo>
                      <a:pt x="640205" y="827457"/>
                    </a:lnTo>
                    <a:lnTo>
                      <a:pt x="638742" y="826177"/>
                    </a:lnTo>
                    <a:lnTo>
                      <a:pt x="638742" y="819594"/>
                    </a:lnTo>
                    <a:lnTo>
                      <a:pt x="637462" y="815571"/>
                    </a:lnTo>
                    <a:lnTo>
                      <a:pt x="637645" y="812279"/>
                    </a:lnTo>
                    <a:lnTo>
                      <a:pt x="638742" y="810999"/>
                    </a:lnTo>
                    <a:lnTo>
                      <a:pt x="639656" y="807891"/>
                    </a:lnTo>
                    <a:lnTo>
                      <a:pt x="640205" y="803685"/>
                    </a:lnTo>
                    <a:lnTo>
                      <a:pt x="644228" y="796370"/>
                    </a:lnTo>
                    <a:lnTo>
                      <a:pt x="646971" y="793079"/>
                    </a:lnTo>
                    <a:lnTo>
                      <a:pt x="653188" y="787593"/>
                    </a:lnTo>
                    <a:lnTo>
                      <a:pt x="662332" y="777535"/>
                    </a:lnTo>
                    <a:lnTo>
                      <a:pt x="663063" y="777535"/>
                    </a:lnTo>
                    <a:lnTo>
                      <a:pt x="665440" y="775890"/>
                    </a:lnTo>
                    <a:lnTo>
                      <a:pt x="670012" y="772050"/>
                    </a:lnTo>
                    <a:lnTo>
                      <a:pt x="676412" y="767661"/>
                    </a:lnTo>
                    <a:lnTo>
                      <a:pt x="678789" y="765101"/>
                    </a:lnTo>
                    <a:lnTo>
                      <a:pt x="683178" y="761992"/>
                    </a:lnTo>
                    <a:lnTo>
                      <a:pt x="689212" y="756140"/>
                    </a:lnTo>
                    <a:lnTo>
                      <a:pt x="695613" y="752117"/>
                    </a:lnTo>
                    <a:lnTo>
                      <a:pt x="700367" y="752117"/>
                    </a:lnTo>
                    <a:lnTo>
                      <a:pt x="702561" y="751020"/>
                    </a:lnTo>
                    <a:lnTo>
                      <a:pt x="705305" y="747729"/>
                    </a:lnTo>
                    <a:lnTo>
                      <a:pt x="710790" y="746448"/>
                    </a:lnTo>
                    <a:lnTo>
                      <a:pt x="718470" y="746083"/>
                    </a:lnTo>
                    <a:lnTo>
                      <a:pt x="723408" y="742060"/>
                    </a:lnTo>
                    <a:lnTo>
                      <a:pt x="725054" y="741877"/>
                    </a:lnTo>
                    <a:lnTo>
                      <a:pt x="729260" y="736940"/>
                    </a:lnTo>
                    <a:lnTo>
                      <a:pt x="731271" y="735842"/>
                    </a:lnTo>
                    <a:lnTo>
                      <a:pt x="737123" y="734379"/>
                    </a:lnTo>
                    <a:lnTo>
                      <a:pt x="740963" y="734379"/>
                    </a:lnTo>
                    <a:lnTo>
                      <a:pt x="741877" y="733100"/>
                    </a:lnTo>
                    <a:lnTo>
                      <a:pt x="741511" y="731454"/>
                    </a:lnTo>
                    <a:lnTo>
                      <a:pt x="740231" y="730356"/>
                    </a:lnTo>
                    <a:lnTo>
                      <a:pt x="740231" y="728894"/>
                    </a:lnTo>
                    <a:lnTo>
                      <a:pt x="743888" y="725602"/>
                    </a:lnTo>
                    <a:lnTo>
                      <a:pt x="744986" y="725602"/>
                    </a:lnTo>
                    <a:lnTo>
                      <a:pt x="744986" y="725236"/>
                    </a:lnTo>
                    <a:lnTo>
                      <a:pt x="745717" y="726516"/>
                    </a:lnTo>
                    <a:lnTo>
                      <a:pt x="748826" y="727614"/>
                    </a:lnTo>
                    <a:lnTo>
                      <a:pt x="759432" y="724505"/>
                    </a:lnTo>
                    <a:lnTo>
                      <a:pt x="761809" y="724505"/>
                    </a:lnTo>
                    <a:lnTo>
                      <a:pt x="763089" y="725602"/>
                    </a:lnTo>
                    <a:lnTo>
                      <a:pt x="768027" y="726151"/>
                    </a:lnTo>
                    <a:lnTo>
                      <a:pt x="775524" y="723408"/>
                    </a:lnTo>
                    <a:lnTo>
                      <a:pt x="778998" y="723408"/>
                    </a:lnTo>
                    <a:lnTo>
                      <a:pt x="781376" y="724505"/>
                    </a:lnTo>
                    <a:lnTo>
                      <a:pt x="786861" y="725236"/>
                    </a:lnTo>
                    <a:lnTo>
                      <a:pt x="791982" y="725236"/>
                    </a:lnTo>
                    <a:lnTo>
                      <a:pt x="802588" y="723408"/>
                    </a:lnTo>
                    <a:lnTo>
                      <a:pt x="804599" y="722859"/>
                    </a:lnTo>
                    <a:lnTo>
                      <a:pt x="806611" y="718836"/>
                    </a:lnTo>
                    <a:lnTo>
                      <a:pt x="807708" y="713533"/>
                    </a:lnTo>
                    <a:lnTo>
                      <a:pt x="811731" y="709876"/>
                    </a:lnTo>
                    <a:lnTo>
                      <a:pt x="815205" y="707864"/>
                    </a:lnTo>
                    <a:lnTo>
                      <a:pt x="824531" y="703841"/>
                    </a:lnTo>
                    <a:lnTo>
                      <a:pt x="828189" y="700184"/>
                    </a:lnTo>
                    <a:lnTo>
                      <a:pt x="830017" y="696527"/>
                    </a:lnTo>
                    <a:lnTo>
                      <a:pt x="830749" y="693235"/>
                    </a:lnTo>
                    <a:lnTo>
                      <a:pt x="831114" y="686835"/>
                    </a:lnTo>
                    <a:lnTo>
                      <a:pt x="832395" y="680618"/>
                    </a:lnTo>
                    <a:lnTo>
                      <a:pt x="837881" y="672937"/>
                    </a:lnTo>
                    <a:lnTo>
                      <a:pt x="846109" y="663429"/>
                    </a:lnTo>
                    <a:lnTo>
                      <a:pt x="850132" y="656480"/>
                    </a:lnTo>
                    <a:lnTo>
                      <a:pt x="855069" y="643679"/>
                    </a:lnTo>
                    <a:lnTo>
                      <a:pt x="861470" y="636913"/>
                    </a:lnTo>
                    <a:lnTo>
                      <a:pt x="864030" y="632890"/>
                    </a:lnTo>
                    <a:lnTo>
                      <a:pt x="864944" y="619541"/>
                    </a:lnTo>
                    <a:lnTo>
                      <a:pt x="864944" y="611861"/>
                    </a:lnTo>
                    <a:lnTo>
                      <a:pt x="866041" y="605461"/>
                    </a:lnTo>
                    <a:lnTo>
                      <a:pt x="867687" y="599426"/>
                    </a:lnTo>
                    <a:lnTo>
                      <a:pt x="870247" y="595403"/>
                    </a:lnTo>
                    <a:lnTo>
                      <a:pt x="876282" y="588637"/>
                    </a:lnTo>
                    <a:lnTo>
                      <a:pt x="877745" y="585346"/>
                    </a:lnTo>
                    <a:lnTo>
                      <a:pt x="877745" y="577848"/>
                    </a:lnTo>
                    <a:lnTo>
                      <a:pt x="879756" y="560294"/>
                    </a:lnTo>
                    <a:lnTo>
                      <a:pt x="880853" y="557368"/>
                    </a:lnTo>
                    <a:lnTo>
                      <a:pt x="882133" y="545481"/>
                    </a:lnTo>
                    <a:lnTo>
                      <a:pt x="884145" y="537618"/>
                    </a:lnTo>
                    <a:lnTo>
                      <a:pt x="883596" y="531584"/>
                    </a:lnTo>
                    <a:lnTo>
                      <a:pt x="882499" y="527195"/>
                    </a:lnTo>
                    <a:lnTo>
                      <a:pt x="882133" y="516772"/>
                    </a:lnTo>
                    <a:lnTo>
                      <a:pt x="881219" y="512383"/>
                    </a:lnTo>
                    <a:lnTo>
                      <a:pt x="881219" y="502143"/>
                    </a:lnTo>
                    <a:lnTo>
                      <a:pt x="882133" y="489343"/>
                    </a:lnTo>
                    <a:lnTo>
                      <a:pt x="883962" y="481114"/>
                    </a:lnTo>
                    <a:lnTo>
                      <a:pt x="884145" y="475811"/>
                    </a:lnTo>
                    <a:lnTo>
                      <a:pt x="885242" y="469593"/>
                    </a:lnTo>
                    <a:lnTo>
                      <a:pt x="885973" y="468313"/>
                    </a:lnTo>
                    <a:lnTo>
                      <a:pt x="890728" y="463559"/>
                    </a:lnTo>
                    <a:lnTo>
                      <a:pt x="892740" y="463193"/>
                    </a:lnTo>
                    <a:lnTo>
                      <a:pt x="896580" y="464473"/>
                    </a:lnTo>
                    <a:lnTo>
                      <a:pt x="897677" y="464107"/>
                    </a:lnTo>
                    <a:lnTo>
                      <a:pt x="904626" y="458439"/>
                    </a:lnTo>
                    <a:lnTo>
                      <a:pt x="909563" y="451673"/>
                    </a:lnTo>
                    <a:lnTo>
                      <a:pt x="915232" y="441067"/>
                    </a:lnTo>
                    <a:lnTo>
                      <a:pt x="918340" y="432655"/>
                    </a:lnTo>
                    <a:lnTo>
                      <a:pt x="921449" y="425706"/>
                    </a:lnTo>
                    <a:lnTo>
                      <a:pt x="925655" y="419854"/>
                    </a:lnTo>
                    <a:lnTo>
                      <a:pt x="932786" y="414186"/>
                    </a:lnTo>
                    <a:lnTo>
                      <a:pt x="935164" y="410528"/>
                    </a:lnTo>
                    <a:lnTo>
                      <a:pt x="939918" y="405957"/>
                    </a:lnTo>
                    <a:lnTo>
                      <a:pt x="949610" y="400471"/>
                    </a:lnTo>
                    <a:lnTo>
                      <a:pt x="952719" y="397545"/>
                    </a:lnTo>
                    <a:lnTo>
                      <a:pt x="956193" y="391693"/>
                    </a:lnTo>
                    <a:lnTo>
                      <a:pt x="961862" y="384196"/>
                    </a:lnTo>
                    <a:lnTo>
                      <a:pt x="970457" y="374870"/>
                    </a:lnTo>
                    <a:lnTo>
                      <a:pt x="978685" y="363167"/>
                    </a:lnTo>
                    <a:lnTo>
                      <a:pt x="980148" y="361704"/>
                    </a:lnTo>
                    <a:lnTo>
                      <a:pt x="982525" y="357315"/>
                    </a:lnTo>
                    <a:lnTo>
                      <a:pt x="982891" y="357315"/>
                    </a:lnTo>
                    <a:lnTo>
                      <a:pt x="987280" y="337383"/>
                    </a:lnTo>
                    <a:lnTo>
                      <a:pt x="988377" y="330800"/>
                    </a:lnTo>
                    <a:lnTo>
                      <a:pt x="989291" y="313793"/>
                    </a:lnTo>
                    <a:lnTo>
                      <a:pt x="989291" y="303370"/>
                    </a:lnTo>
                    <a:lnTo>
                      <a:pt x="985634" y="293313"/>
                    </a:lnTo>
                    <a:lnTo>
                      <a:pt x="982525" y="278501"/>
                    </a:lnTo>
                    <a:lnTo>
                      <a:pt x="978685" y="271735"/>
                    </a:lnTo>
                    <a:lnTo>
                      <a:pt x="973931" y="265883"/>
                    </a:lnTo>
                    <a:lnTo>
                      <a:pt x="970091" y="263872"/>
                    </a:lnTo>
                    <a:lnTo>
                      <a:pt x="948147" y="263506"/>
                    </a:lnTo>
                    <a:lnTo>
                      <a:pt x="945770" y="263872"/>
                    </a:lnTo>
                    <a:lnTo>
                      <a:pt x="942661" y="262957"/>
                    </a:lnTo>
                    <a:lnTo>
                      <a:pt x="941016" y="261495"/>
                    </a:lnTo>
                    <a:lnTo>
                      <a:pt x="937175" y="260397"/>
                    </a:lnTo>
                    <a:lnTo>
                      <a:pt x="933518" y="260397"/>
                    </a:lnTo>
                    <a:lnTo>
                      <a:pt x="931141" y="257106"/>
                    </a:lnTo>
                    <a:lnTo>
                      <a:pt x="926935" y="252900"/>
                    </a:lnTo>
                    <a:lnTo>
                      <a:pt x="924192" y="251254"/>
                    </a:lnTo>
                    <a:lnTo>
                      <a:pt x="920169" y="249426"/>
                    </a:lnTo>
                    <a:lnTo>
                      <a:pt x="913952" y="245403"/>
                    </a:lnTo>
                    <a:lnTo>
                      <a:pt x="900237" y="231688"/>
                    </a:lnTo>
                    <a:lnTo>
                      <a:pt x="894202" y="226568"/>
                    </a:lnTo>
                    <a:lnTo>
                      <a:pt x="887254" y="221448"/>
                    </a:lnTo>
                    <a:lnTo>
                      <a:pt x="878659" y="216327"/>
                    </a:lnTo>
                    <a:lnTo>
                      <a:pt x="872990" y="212121"/>
                    </a:lnTo>
                    <a:lnTo>
                      <a:pt x="867504" y="209379"/>
                    </a:lnTo>
                    <a:lnTo>
                      <a:pt x="862018" y="207367"/>
                    </a:lnTo>
                    <a:lnTo>
                      <a:pt x="837881" y="207001"/>
                    </a:lnTo>
                    <a:lnTo>
                      <a:pt x="833674" y="207733"/>
                    </a:lnTo>
                    <a:lnTo>
                      <a:pt x="829651" y="207733"/>
                    </a:lnTo>
                    <a:lnTo>
                      <a:pt x="815937" y="207001"/>
                    </a:lnTo>
                    <a:lnTo>
                      <a:pt x="811731" y="206453"/>
                    </a:lnTo>
                    <a:lnTo>
                      <a:pt x="802222" y="204258"/>
                    </a:lnTo>
                    <a:lnTo>
                      <a:pt x="777536" y="196030"/>
                    </a:lnTo>
                    <a:lnTo>
                      <a:pt x="772964" y="196395"/>
                    </a:lnTo>
                    <a:lnTo>
                      <a:pt x="771684" y="196030"/>
                    </a:lnTo>
                    <a:lnTo>
                      <a:pt x="769307" y="192738"/>
                    </a:lnTo>
                    <a:lnTo>
                      <a:pt x="765466" y="194384"/>
                    </a:lnTo>
                    <a:lnTo>
                      <a:pt x="761992" y="197127"/>
                    </a:lnTo>
                    <a:lnTo>
                      <a:pt x="757969" y="199138"/>
                    </a:lnTo>
                    <a:lnTo>
                      <a:pt x="751203" y="201881"/>
                    </a:lnTo>
                    <a:lnTo>
                      <a:pt x="746632" y="202247"/>
                    </a:lnTo>
                    <a:lnTo>
                      <a:pt x="746083" y="199870"/>
                    </a:lnTo>
                    <a:lnTo>
                      <a:pt x="747363" y="196761"/>
                    </a:lnTo>
                    <a:lnTo>
                      <a:pt x="750106" y="193652"/>
                    </a:lnTo>
                    <a:lnTo>
                      <a:pt x="750472" y="191641"/>
                    </a:lnTo>
                    <a:lnTo>
                      <a:pt x="749192" y="189264"/>
                    </a:lnTo>
                    <a:lnTo>
                      <a:pt x="746997" y="188166"/>
                    </a:lnTo>
                    <a:lnTo>
                      <a:pt x="745717" y="187801"/>
                    </a:lnTo>
                    <a:lnTo>
                      <a:pt x="743888" y="188898"/>
                    </a:lnTo>
                    <a:lnTo>
                      <a:pt x="742609" y="188898"/>
                    </a:lnTo>
                    <a:lnTo>
                      <a:pt x="741511" y="188166"/>
                    </a:lnTo>
                    <a:lnTo>
                      <a:pt x="741511" y="186521"/>
                    </a:lnTo>
                    <a:lnTo>
                      <a:pt x="743706" y="185424"/>
                    </a:lnTo>
                    <a:lnTo>
                      <a:pt x="744254" y="180669"/>
                    </a:lnTo>
                    <a:lnTo>
                      <a:pt x="740597" y="175183"/>
                    </a:lnTo>
                    <a:lnTo>
                      <a:pt x="735660" y="171160"/>
                    </a:lnTo>
                    <a:lnTo>
                      <a:pt x="732917" y="171343"/>
                    </a:lnTo>
                    <a:lnTo>
                      <a:pt x="730540" y="172440"/>
                    </a:lnTo>
                    <a:lnTo>
                      <a:pt x="727797" y="175183"/>
                    </a:lnTo>
                    <a:lnTo>
                      <a:pt x="724505" y="176646"/>
                    </a:lnTo>
                    <a:lnTo>
                      <a:pt x="724505" y="172074"/>
                    </a:lnTo>
                    <a:lnTo>
                      <a:pt x="723774" y="169697"/>
                    </a:lnTo>
                    <a:lnTo>
                      <a:pt x="721031" y="165857"/>
                    </a:lnTo>
                    <a:lnTo>
                      <a:pt x="714813" y="164577"/>
                    </a:lnTo>
                    <a:lnTo>
                      <a:pt x="710242" y="161834"/>
                    </a:lnTo>
                    <a:lnTo>
                      <a:pt x="705487" y="161468"/>
                    </a:lnTo>
                    <a:lnTo>
                      <a:pt x="702744" y="158725"/>
                    </a:lnTo>
                    <a:lnTo>
                      <a:pt x="695978" y="158725"/>
                    </a:lnTo>
                    <a:lnTo>
                      <a:pt x="693967" y="158177"/>
                    </a:lnTo>
                    <a:lnTo>
                      <a:pt x="679155" y="150131"/>
                    </a:lnTo>
                    <a:lnTo>
                      <a:pt x="674035" y="148851"/>
                    </a:lnTo>
                    <a:lnTo>
                      <a:pt x="660320" y="149216"/>
                    </a:lnTo>
                    <a:lnTo>
                      <a:pt x="656297" y="151228"/>
                    </a:lnTo>
                    <a:lnTo>
                      <a:pt x="653188" y="158177"/>
                    </a:lnTo>
                    <a:lnTo>
                      <a:pt x="650446" y="159457"/>
                    </a:lnTo>
                    <a:lnTo>
                      <a:pt x="648251" y="163663"/>
                    </a:lnTo>
                    <a:lnTo>
                      <a:pt x="647337" y="167320"/>
                    </a:lnTo>
                    <a:lnTo>
                      <a:pt x="645325" y="170794"/>
                    </a:lnTo>
                    <a:lnTo>
                      <a:pt x="641119" y="171160"/>
                    </a:lnTo>
                    <a:lnTo>
                      <a:pt x="636914" y="172440"/>
                    </a:lnTo>
                    <a:lnTo>
                      <a:pt x="635268" y="173172"/>
                    </a:lnTo>
                    <a:lnTo>
                      <a:pt x="632525" y="175549"/>
                    </a:lnTo>
                    <a:lnTo>
                      <a:pt x="629416" y="184875"/>
                    </a:lnTo>
                    <a:lnTo>
                      <a:pt x="627770" y="188166"/>
                    </a:lnTo>
                    <a:lnTo>
                      <a:pt x="626673" y="188898"/>
                    </a:lnTo>
                    <a:lnTo>
                      <a:pt x="625942" y="190178"/>
                    </a:lnTo>
                    <a:lnTo>
                      <a:pt x="625027" y="195115"/>
                    </a:lnTo>
                    <a:lnTo>
                      <a:pt x="623016" y="195664"/>
                    </a:lnTo>
                    <a:lnTo>
                      <a:pt x="622650" y="195664"/>
                    </a:lnTo>
                    <a:lnTo>
                      <a:pt x="621919" y="192372"/>
                    </a:lnTo>
                    <a:lnTo>
                      <a:pt x="621919" y="187252"/>
                    </a:lnTo>
                    <a:lnTo>
                      <a:pt x="623199" y="180303"/>
                    </a:lnTo>
                    <a:lnTo>
                      <a:pt x="622284" y="180120"/>
                    </a:lnTo>
                    <a:lnTo>
                      <a:pt x="618261" y="180120"/>
                    </a:lnTo>
                    <a:lnTo>
                      <a:pt x="614970" y="181401"/>
                    </a:lnTo>
                    <a:lnTo>
                      <a:pt x="611312" y="180669"/>
                    </a:lnTo>
                    <a:lnTo>
                      <a:pt x="600341" y="181401"/>
                    </a:lnTo>
                    <a:lnTo>
                      <a:pt x="596866" y="180669"/>
                    </a:lnTo>
                    <a:lnTo>
                      <a:pt x="595952" y="181401"/>
                    </a:lnTo>
                    <a:lnTo>
                      <a:pt x="593209" y="181401"/>
                    </a:lnTo>
                    <a:lnTo>
                      <a:pt x="592112" y="180669"/>
                    </a:lnTo>
                    <a:lnTo>
                      <a:pt x="589003" y="180669"/>
                    </a:lnTo>
                    <a:lnTo>
                      <a:pt x="582420" y="183046"/>
                    </a:lnTo>
                    <a:lnTo>
                      <a:pt x="579494" y="183046"/>
                    </a:lnTo>
                    <a:lnTo>
                      <a:pt x="573643" y="180669"/>
                    </a:lnTo>
                    <a:lnTo>
                      <a:pt x="571997" y="180669"/>
                    </a:lnTo>
                    <a:lnTo>
                      <a:pt x="571266" y="181401"/>
                    </a:lnTo>
                    <a:lnTo>
                      <a:pt x="569803" y="185424"/>
                    </a:lnTo>
                    <a:lnTo>
                      <a:pt x="569254" y="186155"/>
                    </a:lnTo>
                    <a:lnTo>
                      <a:pt x="568157" y="185424"/>
                    </a:lnTo>
                    <a:lnTo>
                      <a:pt x="567791" y="182132"/>
                    </a:lnTo>
                    <a:lnTo>
                      <a:pt x="568157" y="180669"/>
                    </a:lnTo>
                    <a:lnTo>
                      <a:pt x="570900" y="177926"/>
                    </a:lnTo>
                    <a:lnTo>
                      <a:pt x="574008" y="177926"/>
                    </a:lnTo>
                    <a:lnTo>
                      <a:pt x="578031" y="179572"/>
                    </a:lnTo>
                    <a:lnTo>
                      <a:pt x="583517" y="180303"/>
                    </a:lnTo>
                    <a:lnTo>
                      <a:pt x="587906" y="178657"/>
                    </a:lnTo>
                    <a:lnTo>
                      <a:pt x="589369" y="177378"/>
                    </a:lnTo>
                    <a:lnTo>
                      <a:pt x="589735" y="176280"/>
                    </a:lnTo>
                    <a:lnTo>
                      <a:pt x="589735" y="165674"/>
                    </a:lnTo>
                    <a:lnTo>
                      <a:pt x="589369" y="164943"/>
                    </a:lnTo>
                    <a:lnTo>
                      <a:pt x="586626" y="164943"/>
                    </a:lnTo>
                    <a:lnTo>
                      <a:pt x="585712" y="163114"/>
                    </a:lnTo>
                    <a:lnTo>
                      <a:pt x="582969" y="161468"/>
                    </a:lnTo>
                    <a:lnTo>
                      <a:pt x="582420" y="160371"/>
                    </a:lnTo>
                    <a:lnTo>
                      <a:pt x="582420" y="159091"/>
                    </a:lnTo>
                    <a:lnTo>
                      <a:pt x="584980" y="158177"/>
                    </a:lnTo>
                    <a:lnTo>
                      <a:pt x="586992" y="156348"/>
                    </a:lnTo>
                    <a:lnTo>
                      <a:pt x="587357" y="153971"/>
                    </a:lnTo>
                    <a:lnTo>
                      <a:pt x="584615" y="153971"/>
                    </a:lnTo>
                    <a:lnTo>
                      <a:pt x="583152" y="154702"/>
                    </a:lnTo>
                    <a:lnTo>
                      <a:pt x="581506" y="154702"/>
                    </a:lnTo>
                    <a:lnTo>
                      <a:pt x="578763" y="158725"/>
                    </a:lnTo>
                    <a:lnTo>
                      <a:pt x="577666" y="162200"/>
                    </a:lnTo>
                    <a:lnTo>
                      <a:pt x="572911" y="162566"/>
                    </a:lnTo>
                    <a:lnTo>
                      <a:pt x="572180" y="161285"/>
                    </a:lnTo>
                    <a:lnTo>
                      <a:pt x="571997" y="160188"/>
                    </a:lnTo>
                    <a:lnTo>
                      <a:pt x="572180" y="152691"/>
                    </a:lnTo>
                    <a:lnTo>
                      <a:pt x="570534" y="148119"/>
                    </a:lnTo>
                    <a:lnTo>
                      <a:pt x="570534" y="143913"/>
                    </a:lnTo>
                    <a:lnTo>
                      <a:pt x="570900" y="142633"/>
                    </a:lnTo>
                    <a:lnTo>
                      <a:pt x="574008" y="139525"/>
                    </a:lnTo>
                    <a:lnTo>
                      <a:pt x="576020" y="136416"/>
                    </a:lnTo>
                    <a:lnTo>
                      <a:pt x="580409" y="131296"/>
                    </a:lnTo>
                    <a:lnTo>
                      <a:pt x="586992" y="124895"/>
                    </a:lnTo>
                    <a:lnTo>
                      <a:pt x="594855" y="118678"/>
                    </a:lnTo>
                    <a:lnTo>
                      <a:pt x="598695" y="112644"/>
                    </a:lnTo>
                    <a:lnTo>
                      <a:pt x="601072" y="111364"/>
                    </a:lnTo>
                    <a:lnTo>
                      <a:pt x="603998" y="108255"/>
                    </a:lnTo>
                    <a:lnTo>
                      <a:pt x="605095" y="104232"/>
                    </a:lnTo>
                    <a:lnTo>
                      <a:pt x="605095" y="101672"/>
                    </a:lnTo>
                    <a:lnTo>
                      <a:pt x="608204" y="92894"/>
                    </a:lnTo>
                    <a:lnTo>
                      <a:pt x="608204" y="91249"/>
                    </a:lnTo>
                    <a:lnTo>
                      <a:pt x="606558" y="89420"/>
                    </a:lnTo>
                    <a:lnTo>
                      <a:pt x="602718" y="89420"/>
                    </a:lnTo>
                    <a:lnTo>
                      <a:pt x="595586" y="87043"/>
                    </a:lnTo>
                    <a:lnTo>
                      <a:pt x="592843" y="81557"/>
                    </a:lnTo>
                    <a:lnTo>
                      <a:pt x="589735" y="70951"/>
                    </a:lnTo>
                    <a:lnTo>
                      <a:pt x="589003" y="69854"/>
                    </a:lnTo>
                    <a:lnTo>
                      <a:pt x="587906" y="64368"/>
                    </a:lnTo>
                    <a:lnTo>
                      <a:pt x="585894" y="60345"/>
                    </a:lnTo>
                    <a:lnTo>
                      <a:pt x="584249" y="53762"/>
                    </a:lnTo>
                    <a:lnTo>
                      <a:pt x="582237" y="49007"/>
                    </a:lnTo>
                    <a:lnTo>
                      <a:pt x="580774" y="42424"/>
                    </a:lnTo>
                    <a:lnTo>
                      <a:pt x="580409" y="37670"/>
                    </a:lnTo>
                    <a:lnTo>
                      <a:pt x="577666" y="32184"/>
                    </a:lnTo>
                    <a:lnTo>
                      <a:pt x="573277" y="26332"/>
                    </a:lnTo>
                    <a:lnTo>
                      <a:pt x="570900" y="25052"/>
                    </a:lnTo>
                    <a:lnTo>
                      <a:pt x="569803" y="25418"/>
                    </a:lnTo>
                    <a:lnTo>
                      <a:pt x="568522" y="28892"/>
                    </a:lnTo>
                    <a:lnTo>
                      <a:pt x="566511" y="29441"/>
                    </a:lnTo>
                    <a:lnTo>
                      <a:pt x="560294" y="35658"/>
                    </a:lnTo>
                    <a:lnTo>
                      <a:pt x="558831" y="39133"/>
                    </a:lnTo>
                    <a:lnTo>
                      <a:pt x="552979" y="47544"/>
                    </a:lnTo>
                    <a:lnTo>
                      <a:pt x="548225" y="53396"/>
                    </a:lnTo>
                    <a:lnTo>
                      <a:pt x="546579" y="56139"/>
                    </a:lnTo>
                    <a:lnTo>
                      <a:pt x="542739" y="66745"/>
                    </a:lnTo>
                    <a:lnTo>
                      <a:pt x="530121" y="77900"/>
                    </a:lnTo>
                    <a:lnTo>
                      <a:pt x="529024" y="79180"/>
                    </a:lnTo>
                    <a:lnTo>
                      <a:pt x="526647" y="80277"/>
                    </a:lnTo>
                    <a:lnTo>
                      <a:pt x="521892" y="80277"/>
                    </a:lnTo>
                    <a:lnTo>
                      <a:pt x="518784" y="78814"/>
                    </a:lnTo>
                    <a:lnTo>
                      <a:pt x="515675" y="78814"/>
                    </a:lnTo>
                    <a:lnTo>
                      <a:pt x="514029" y="79180"/>
                    </a:lnTo>
                    <a:lnTo>
                      <a:pt x="506715" y="82654"/>
                    </a:lnTo>
                    <a:lnTo>
                      <a:pt x="503972" y="82654"/>
                    </a:lnTo>
                    <a:lnTo>
                      <a:pt x="502692" y="82289"/>
                    </a:lnTo>
                    <a:lnTo>
                      <a:pt x="498120" y="79545"/>
                    </a:lnTo>
                    <a:lnTo>
                      <a:pt x="493731" y="74425"/>
                    </a:lnTo>
                    <a:lnTo>
                      <a:pt x="490623" y="73694"/>
                    </a:lnTo>
                    <a:lnTo>
                      <a:pt x="488977" y="72597"/>
                    </a:lnTo>
                    <a:lnTo>
                      <a:pt x="479468" y="69305"/>
                    </a:lnTo>
                    <a:lnTo>
                      <a:pt x="469045" y="72414"/>
                    </a:lnTo>
                    <a:lnTo>
                      <a:pt x="467399" y="72414"/>
                    </a:lnTo>
                    <a:lnTo>
                      <a:pt x="463010" y="70951"/>
                    </a:lnTo>
                    <a:lnTo>
                      <a:pt x="459536" y="70951"/>
                    </a:lnTo>
                    <a:lnTo>
                      <a:pt x="456793" y="72414"/>
                    </a:lnTo>
                    <a:lnTo>
                      <a:pt x="456976" y="83568"/>
                    </a:lnTo>
                    <a:lnTo>
                      <a:pt x="455696" y="85397"/>
                    </a:lnTo>
                    <a:lnTo>
                      <a:pt x="447833" y="85397"/>
                    </a:lnTo>
                    <a:lnTo>
                      <a:pt x="441981" y="83020"/>
                    </a:lnTo>
                    <a:lnTo>
                      <a:pt x="436861" y="83934"/>
                    </a:lnTo>
                    <a:lnTo>
                      <a:pt x="430460" y="84300"/>
                    </a:lnTo>
                    <a:lnTo>
                      <a:pt x="427718" y="83386"/>
                    </a:lnTo>
                    <a:lnTo>
                      <a:pt x="427169" y="82654"/>
                    </a:lnTo>
                    <a:lnTo>
                      <a:pt x="425523" y="81923"/>
                    </a:lnTo>
                    <a:lnTo>
                      <a:pt x="423146" y="82289"/>
                    </a:lnTo>
                    <a:lnTo>
                      <a:pt x="418026" y="84666"/>
                    </a:lnTo>
                    <a:lnTo>
                      <a:pt x="414003" y="89420"/>
                    </a:lnTo>
                    <a:lnTo>
                      <a:pt x="407420" y="89420"/>
                    </a:lnTo>
                    <a:lnTo>
                      <a:pt x="403763" y="91432"/>
                    </a:lnTo>
                    <a:lnTo>
                      <a:pt x="401202" y="93626"/>
                    </a:lnTo>
                    <a:lnTo>
                      <a:pt x="396082" y="93626"/>
                    </a:lnTo>
                    <a:lnTo>
                      <a:pt x="392425" y="94906"/>
                    </a:lnTo>
                    <a:lnTo>
                      <a:pt x="389316" y="98929"/>
                    </a:lnTo>
                    <a:lnTo>
                      <a:pt x="386939" y="100392"/>
                    </a:lnTo>
                    <a:lnTo>
                      <a:pt x="380722" y="100392"/>
                    </a:lnTo>
                    <a:lnTo>
                      <a:pt x="376333" y="98929"/>
                    </a:lnTo>
                    <a:lnTo>
                      <a:pt x="369201" y="94540"/>
                    </a:lnTo>
                    <a:lnTo>
                      <a:pt x="366458" y="92163"/>
                    </a:lnTo>
                    <a:lnTo>
                      <a:pt x="364630" y="89420"/>
                    </a:lnTo>
                    <a:lnTo>
                      <a:pt x="363167" y="88689"/>
                    </a:lnTo>
                    <a:lnTo>
                      <a:pt x="361155" y="86677"/>
                    </a:lnTo>
                    <a:lnTo>
                      <a:pt x="360424" y="85397"/>
                    </a:lnTo>
                    <a:lnTo>
                      <a:pt x="360790" y="79180"/>
                    </a:lnTo>
                    <a:lnTo>
                      <a:pt x="360424" y="75340"/>
                    </a:lnTo>
                    <a:lnTo>
                      <a:pt x="355304" y="70585"/>
                    </a:lnTo>
                    <a:lnTo>
                      <a:pt x="354755" y="68939"/>
                    </a:lnTo>
                    <a:lnTo>
                      <a:pt x="354938" y="54493"/>
                    </a:lnTo>
                    <a:lnTo>
                      <a:pt x="357681" y="48276"/>
                    </a:lnTo>
                    <a:lnTo>
                      <a:pt x="358413" y="44801"/>
                    </a:lnTo>
                    <a:lnTo>
                      <a:pt x="358413" y="40047"/>
                    </a:lnTo>
                    <a:lnTo>
                      <a:pt x="363533" y="34378"/>
                    </a:lnTo>
                    <a:lnTo>
                      <a:pt x="363898" y="32915"/>
                    </a:lnTo>
                    <a:lnTo>
                      <a:pt x="363533" y="29441"/>
                    </a:lnTo>
                    <a:lnTo>
                      <a:pt x="361155" y="26332"/>
                    </a:lnTo>
                    <a:lnTo>
                      <a:pt x="361155" y="19566"/>
                    </a:lnTo>
                    <a:lnTo>
                      <a:pt x="356035" y="18103"/>
                    </a:lnTo>
                    <a:lnTo>
                      <a:pt x="354938" y="17555"/>
                    </a:lnTo>
                    <a:lnTo>
                      <a:pt x="350549" y="16823"/>
                    </a:lnTo>
                    <a:lnTo>
                      <a:pt x="352195" y="10240"/>
                    </a:lnTo>
                    <a:lnTo>
                      <a:pt x="352561" y="7132"/>
                    </a:lnTo>
                    <a:lnTo>
                      <a:pt x="352195" y="4206"/>
                    </a:lnTo>
                    <a:lnTo>
                      <a:pt x="350183" y="366"/>
                    </a:lnTo>
                    <a:lnTo>
                      <a:pt x="346160" y="0"/>
                    </a:lnTo>
                    <a:lnTo>
                      <a:pt x="340675" y="2012"/>
                    </a:lnTo>
                    <a:lnTo>
                      <a:pt x="335737" y="1463"/>
                    </a:lnTo>
                    <a:close/>
                  </a:path>
                </a:pathLst>
              </a:custGeom>
              <a:grpFill/>
              <a:ln w="18272" cap="flat">
                <a:noFill/>
                <a:prstDash val="solid"/>
                <a:miter/>
              </a:ln>
            </p:spPr>
            <p:txBody>
              <a:bodyPr rtlCol="0" anchor="ctr"/>
              <a:lstStyle/>
              <a:p>
                <a:endParaRPr lang="en-GB" sz="1463"/>
              </a:p>
            </p:txBody>
          </p:sp>
          <p:sp>
            <p:nvSpPr>
              <p:cNvPr id="975" name="Freeform: Shape 974">
                <a:extLst>
                  <a:ext uri="{FF2B5EF4-FFF2-40B4-BE49-F238E27FC236}">
                    <a16:creationId xmlns:a16="http://schemas.microsoft.com/office/drawing/2014/main" id="{B31BC578-1301-620E-3C13-062E751E95A5}"/>
                  </a:ext>
                </a:extLst>
              </p:cNvPr>
              <p:cNvSpPr/>
              <p:nvPr/>
            </p:nvSpPr>
            <p:spPr>
              <a:xfrm>
                <a:off x="4113315" y="4217724"/>
                <a:ext cx="989291" cy="1023852"/>
              </a:xfrm>
              <a:custGeom>
                <a:avLst/>
                <a:gdLst>
                  <a:gd name="connsiteX0" fmla="*/ 335737 w 989291"/>
                  <a:gd name="connsiteY0" fmla="*/ 1463 h 1023852"/>
                  <a:gd name="connsiteX1" fmla="*/ 335737 w 989291"/>
                  <a:gd name="connsiteY1" fmla="*/ 7132 h 1023852"/>
                  <a:gd name="connsiteX2" fmla="*/ 330983 w 989291"/>
                  <a:gd name="connsiteY2" fmla="*/ 13349 h 1023852"/>
                  <a:gd name="connsiteX3" fmla="*/ 327509 w 989291"/>
                  <a:gd name="connsiteY3" fmla="*/ 16458 h 1023852"/>
                  <a:gd name="connsiteX4" fmla="*/ 325863 w 989291"/>
                  <a:gd name="connsiteY4" fmla="*/ 17189 h 1023852"/>
                  <a:gd name="connsiteX5" fmla="*/ 318365 w 989291"/>
                  <a:gd name="connsiteY5" fmla="*/ 17921 h 1023852"/>
                  <a:gd name="connsiteX6" fmla="*/ 315622 w 989291"/>
                  <a:gd name="connsiteY6" fmla="*/ 19566 h 1023852"/>
                  <a:gd name="connsiteX7" fmla="*/ 311416 w 989291"/>
                  <a:gd name="connsiteY7" fmla="*/ 21212 h 1023852"/>
                  <a:gd name="connsiteX8" fmla="*/ 308491 w 989291"/>
                  <a:gd name="connsiteY8" fmla="*/ 25418 h 1023852"/>
                  <a:gd name="connsiteX9" fmla="*/ 306296 w 989291"/>
                  <a:gd name="connsiteY9" fmla="*/ 26332 h 1023852"/>
                  <a:gd name="connsiteX10" fmla="*/ 292947 w 989291"/>
                  <a:gd name="connsiteY10" fmla="*/ 27795 h 1023852"/>
                  <a:gd name="connsiteX11" fmla="*/ 285816 w 989291"/>
                  <a:gd name="connsiteY11" fmla="*/ 29075 h 1023852"/>
                  <a:gd name="connsiteX12" fmla="*/ 277221 w 989291"/>
                  <a:gd name="connsiteY12" fmla="*/ 32184 h 1023852"/>
                  <a:gd name="connsiteX13" fmla="*/ 275758 w 989291"/>
                  <a:gd name="connsiteY13" fmla="*/ 34378 h 1023852"/>
                  <a:gd name="connsiteX14" fmla="*/ 274844 w 989291"/>
                  <a:gd name="connsiteY14" fmla="*/ 34561 h 1023852"/>
                  <a:gd name="connsiteX15" fmla="*/ 263872 w 989291"/>
                  <a:gd name="connsiteY15" fmla="*/ 34378 h 1023852"/>
                  <a:gd name="connsiteX16" fmla="*/ 255278 w 989291"/>
                  <a:gd name="connsiteY16" fmla="*/ 31635 h 1023852"/>
                  <a:gd name="connsiteX17" fmla="*/ 245403 w 989291"/>
                  <a:gd name="connsiteY17" fmla="*/ 26149 h 1023852"/>
                  <a:gd name="connsiteX18" fmla="*/ 234980 w 989291"/>
                  <a:gd name="connsiteY18" fmla="*/ 24686 h 1023852"/>
                  <a:gd name="connsiteX19" fmla="*/ 232054 w 989291"/>
                  <a:gd name="connsiteY19" fmla="*/ 23589 h 1023852"/>
                  <a:gd name="connsiteX20" fmla="*/ 229860 w 989291"/>
                  <a:gd name="connsiteY20" fmla="*/ 23589 h 1023852"/>
                  <a:gd name="connsiteX21" fmla="*/ 229494 w 989291"/>
                  <a:gd name="connsiteY21" fmla="*/ 23955 h 1023852"/>
                  <a:gd name="connsiteX22" fmla="*/ 229860 w 989291"/>
                  <a:gd name="connsiteY22" fmla="*/ 28344 h 1023852"/>
                  <a:gd name="connsiteX23" fmla="*/ 232054 w 989291"/>
                  <a:gd name="connsiteY23" fmla="*/ 32550 h 1023852"/>
                  <a:gd name="connsiteX24" fmla="*/ 236808 w 989291"/>
                  <a:gd name="connsiteY24" fmla="*/ 34561 h 1023852"/>
                  <a:gd name="connsiteX25" fmla="*/ 242660 w 989291"/>
                  <a:gd name="connsiteY25" fmla="*/ 38035 h 1023852"/>
                  <a:gd name="connsiteX26" fmla="*/ 243574 w 989291"/>
                  <a:gd name="connsiteY26" fmla="*/ 39316 h 1023852"/>
                  <a:gd name="connsiteX27" fmla="*/ 243208 w 989291"/>
                  <a:gd name="connsiteY27" fmla="*/ 44801 h 1023852"/>
                  <a:gd name="connsiteX28" fmla="*/ 241563 w 989291"/>
                  <a:gd name="connsiteY28" fmla="*/ 51019 h 1023852"/>
                  <a:gd name="connsiteX29" fmla="*/ 241563 w 989291"/>
                  <a:gd name="connsiteY29" fmla="*/ 53762 h 1023852"/>
                  <a:gd name="connsiteX30" fmla="*/ 241928 w 989291"/>
                  <a:gd name="connsiteY30" fmla="*/ 56505 h 1023852"/>
                  <a:gd name="connsiteX31" fmla="*/ 244306 w 989291"/>
                  <a:gd name="connsiteY31" fmla="*/ 64368 h 1023852"/>
                  <a:gd name="connsiteX32" fmla="*/ 244671 w 989291"/>
                  <a:gd name="connsiteY32" fmla="*/ 68574 h 1023852"/>
                  <a:gd name="connsiteX33" fmla="*/ 245769 w 989291"/>
                  <a:gd name="connsiteY33" fmla="*/ 71317 h 1023852"/>
                  <a:gd name="connsiteX34" fmla="*/ 252534 w 989291"/>
                  <a:gd name="connsiteY34" fmla="*/ 72414 h 1023852"/>
                  <a:gd name="connsiteX35" fmla="*/ 253997 w 989291"/>
                  <a:gd name="connsiteY35" fmla="*/ 72962 h 1023852"/>
                  <a:gd name="connsiteX36" fmla="*/ 265518 w 989291"/>
                  <a:gd name="connsiteY36" fmla="*/ 72414 h 1023852"/>
                  <a:gd name="connsiteX37" fmla="*/ 265518 w 989291"/>
                  <a:gd name="connsiteY37" fmla="*/ 76437 h 1023852"/>
                  <a:gd name="connsiteX38" fmla="*/ 265152 w 989291"/>
                  <a:gd name="connsiteY38" fmla="*/ 77168 h 1023852"/>
                  <a:gd name="connsiteX39" fmla="*/ 264238 w 989291"/>
                  <a:gd name="connsiteY39" fmla="*/ 78448 h 1023852"/>
                  <a:gd name="connsiteX40" fmla="*/ 259118 w 989291"/>
                  <a:gd name="connsiteY40" fmla="*/ 79545 h 1023852"/>
                  <a:gd name="connsiteX41" fmla="*/ 256009 w 989291"/>
                  <a:gd name="connsiteY41" fmla="*/ 81191 h 1023852"/>
                  <a:gd name="connsiteX42" fmla="*/ 255278 w 989291"/>
                  <a:gd name="connsiteY42" fmla="*/ 82289 h 1023852"/>
                  <a:gd name="connsiteX43" fmla="*/ 252534 w 989291"/>
                  <a:gd name="connsiteY43" fmla="*/ 83568 h 1023852"/>
                  <a:gd name="connsiteX44" fmla="*/ 249060 w 989291"/>
                  <a:gd name="connsiteY44" fmla="*/ 83934 h 1023852"/>
                  <a:gd name="connsiteX45" fmla="*/ 246317 w 989291"/>
                  <a:gd name="connsiteY45" fmla="*/ 87043 h 1023852"/>
                  <a:gd name="connsiteX46" fmla="*/ 243940 w 989291"/>
                  <a:gd name="connsiteY46" fmla="*/ 93992 h 1023852"/>
                  <a:gd name="connsiteX47" fmla="*/ 242294 w 989291"/>
                  <a:gd name="connsiteY47" fmla="*/ 95638 h 1023852"/>
                  <a:gd name="connsiteX48" fmla="*/ 239551 w 989291"/>
                  <a:gd name="connsiteY48" fmla="*/ 96735 h 1023852"/>
                  <a:gd name="connsiteX49" fmla="*/ 237540 w 989291"/>
                  <a:gd name="connsiteY49" fmla="*/ 96735 h 1023852"/>
                  <a:gd name="connsiteX50" fmla="*/ 234797 w 989291"/>
                  <a:gd name="connsiteY50" fmla="*/ 98015 h 1023852"/>
                  <a:gd name="connsiteX51" fmla="*/ 233699 w 989291"/>
                  <a:gd name="connsiteY51" fmla="*/ 98746 h 1023852"/>
                  <a:gd name="connsiteX52" fmla="*/ 232237 w 989291"/>
                  <a:gd name="connsiteY52" fmla="*/ 100758 h 1023852"/>
                  <a:gd name="connsiteX53" fmla="*/ 228579 w 989291"/>
                  <a:gd name="connsiteY53" fmla="*/ 101123 h 1023852"/>
                  <a:gd name="connsiteX54" fmla="*/ 222728 w 989291"/>
                  <a:gd name="connsiteY54" fmla="*/ 103135 h 1023852"/>
                  <a:gd name="connsiteX55" fmla="*/ 221630 w 989291"/>
                  <a:gd name="connsiteY55" fmla="*/ 103135 h 1023852"/>
                  <a:gd name="connsiteX56" fmla="*/ 218339 w 989291"/>
                  <a:gd name="connsiteY56" fmla="*/ 105146 h 1023852"/>
                  <a:gd name="connsiteX57" fmla="*/ 214133 w 989291"/>
                  <a:gd name="connsiteY57" fmla="*/ 106609 h 1023852"/>
                  <a:gd name="connsiteX58" fmla="*/ 211756 w 989291"/>
                  <a:gd name="connsiteY58" fmla="*/ 108255 h 1023852"/>
                  <a:gd name="connsiteX59" fmla="*/ 208647 w 989291"/>
                  <a:gd name="connsiteY59" fmla="*/ 111912 h 1023852"/>
                  <a:gd name="connsiteX60" fmla="*/ 207367 w 989291"/>
                  <a:gd name="connsiteY60" fmla="*/ 112461 h 1023852"/>
                  <a:gd name="connsiteX61" fmla="*/ 198773 w 989291"/>
                  <a:gd name="connsiteY61" fmla="*/ 114107 h 1023852"/>
                  <a:gd name="connsiteX62" fmla="*/ 190910 w 989291"/>
                  <a:gd name="connsiteY62" fmla="*/ 114107 h 1023852"/>
                  <a:gd name="connsiteX63" fmla="*/ 189812 w 989291"/>
                  <a:gd name="connsiteY63" fmla="*/ 113558 h 1023852"/>
                  <a:gd name="connsiteX64" fmla="*/ 188715 w 989291"/>
                  <a:gd name="connsiteY64" fmla="*/ 113558 h 1023852"/>
                  <a:gd name="connsiteX65" fmla="*/ 183046 w 989291"/>
                  <a:gd name="connsiteY65" fmla="*/ 109352 h 1023852"/>
                  <a:gd name="connsiteX66" fmla="*/ 181218 w 989291"/>
                  <a:gd name="connsiteY66" fmla="*/ 107707 h 1023852"/>
                  <a:gd name="connsiteX67" fmla="*/ 179572 w 989291"/>
                  <a:gd name="connsiteY67" fmla="*/ 105512 h 1023852"/>
                  <a:gd name="connsiteX68" fmla="*/ 178475 w 989291"/>
                  <a:gd name="connsiteY68" fmla="*/ 103135 h 1023852"/>
                  <a:gd name="connsiteX69" fmla="*/ 176098 w 989291"/>
                  <a:gd name="connsiteY69" fmla="*/ 99661 h 1023852"/>
                  <a:gd name="connsiteX70" fmla="*/ 175732 w 989291"/>
                  <a:gd name="connsiteY70" fmla="*/ 100758 h 1023852"/>
                  <a:gd name="connsiteX71" fmla="*/ 170612 w 989291"/>
                  <a:gd name="connsiteY71" fmla="*/ 103135 h 1023852"/>
                  <a:gd name="connsiteX72" fmla="*/ 167869 w 989291"/>
                  <a:gd name="connsiteY72" fmla="*/ 89786 h 1023852"/>
                  <a:gd name="connsiteX73" fmla="*/ 164211 w 989291"/>
                  <a:gd name="connsiteY73" fmla="*/ 84300 h 1023852"/>
                  <a:gd name="connsiteX74" fmla="*/ 161651 w 989291"/>
                  <a:gd name="connsiteY74" fmla="*/ 82289 h 1023852"/>
                  <a:gd name="connsiteX75" fmla="*/ 156897 w 989291"/>
                  <a:gd name="connsiteY75" fmla="*/ 82289 h 1023852"/>
                  <a:gd name="connsiteX76" fmla="*/ 148302 w 989291"/>
                  <a:gd name="connsiteY76" fmla="*/ 86677 h 1023852"/>
                  <a:gd name="connsiteX77" fmla="*/ 147022 w 989291"/>
                  <a:gd name="connsiteY77" fmla="*/ 86677 h 1023852"/>
                  <a:gd name="connsiteX78" fmla="*/ 145194 w 989291"/>
                  <a:gd name="connsiteY78" fmla="*/ 83934 h 1023852"/>
                  <a:gd name="connsiteX79" fmla="*/ 143548 w 989291"/>
                  <a:gd name="connsiteY79" fmla="*/ 82654 h 1023852"/>
                  <a:gd name="connsiteX80" fmla="*/ 142268 w 989291"/>
                  <a:gd name="connsiteY80" fmla="*/ 82654 h 1023852"/>
                  <a:gd name="connsiteX81" fmla="*/ 140805 w 989291"/>
                  <a:gd name="connsiteY81" fmla="*/ 84666 h 1023852"/>
                  <a:gd name="connsiteX82" fmla="*/ 140073 w 989291"/>
                  <a:gd name="connsiteY82" fmla="*/ 88140 h 1023852"/>
                  <a:gd name="connsiteX83" fmla="*/ 138428 w 989291"/>
                  <a:gd name="connsiteY83" fmla="*/ 89420 h 1023852"/>
                  <a:gd name="connsiteX84" fmla="*/ 101489 w 989291"/>
                  <a:gd name="connsiteY84" fmla="*/ 89420 h 1023852"/>
                  <a:gd name="connsiteX85" fmla="*/ 100758 w 989291"/>
                  <a:gd name="connsiteY85" fmla="*/ 89054 h 1023852"/>
                  <a:gd name="connsiteX86" fmla="*/ 100758 w 989291"/>
                  <a:gd name="connsiteY86" fmla="*/ 104232 h 1023852"/>
                  <a:gd name="connsiteX87" fmla="*/ 101123 w 989291"/>
                  <a:gd name="connsiteY87" fmla="*/ 104232 h 1023852"/>
                  <a:gd name="connsiteX88" fmla="*/ 101123 w 989291"/>
                  <a:gd name="connsiteY88" fmla="*/ 105146 h 1023852"/>
                  <a:gd name="connsiteX89" fmla="*/ 102769 w 989291"/>
                  <a:gd name="connsiteY89" fmla="*/ 105878 h 1023852"/>
                  <a:gd name="connsiteX90" fmla="*/ 104232 w 989291"/>
                  <a:gd name="connsiteY90" fmla="*/ 107707 h 1023852"/>
                  <a:gd name="connsiteX91" fmla="*/ 107524 w 989291"/>
                  <a:gd name="connsiteY91" fmla="*/ 107707 h 1023852"/>
                  <a:gd name="connsiteX92" fmla="*/ 108987 w 989291"/>
                  <a:gd name="connsiteY92" fmla="*/ 106975 h 1023852"/>
                  <a:gd name="connsiteX93" fmla="*/ 113375 w 989291"/>
                  <a:gd name="connsiteY93" fmla="*/ 106244 h 1023852"/>
                  <a:gd name="connsiteX94" fmla="*/ 115753 w 989291"/>
                  <a:gd name="connsiteY94" fmla="*/ 109352 h 1023852"/>
                  <a:gd name="connsiteX95" fmla="*/ 116484 w 989291"/>
                  <a:gd name="connsiteY95" fmla="*/ 113192 h 1023852"/>
                  <a:gd name="connsiteX96" fmla="*/ 118130 w 989291"/>
                  <a:gd name="connsiteY96" fmla="*/ 117581 h 1023852"/>
                  <a:gd name="connsiteX97" fmla="*/ 117764 w 989291"/>
                  <a:gd name="connsiteY97" fmla="*/ 118130 h 1023852"/>
                  <a:gd name="connsiteX98" fmla="*/ 115387 w 989291"/>
                  <a:gd name="connsiteY98" fmla="*/ 118678 h 1023852"/>
                  <a:gd name="connsiteX99" fmla="*/ 115021 w 989291"/>
                  <a:gd name="connsiteY99" fmla="*/ 117947 h 1023852"/>
                  <a:gd name="connsiteX100" fmla="*/ 113375 w 989291"/>
                  <a:gd name="connsiteY100" fmla="*/ 116850 h 1023852"/>
                  <a:gd name="connsiteX101" fmla="*/ 108621 w 989291"/>
                  <a:gd name="connsiteY101" fmla="*/ 116118 h 1023852"/>
                  <a:gd name="connsiteX102" fmla="*/ 105146 w 989291"/>
                  <a:gd name="connsiteY102" fmla="*/ 117581 h 1023852"/>
                  <a:gd name="connsiteX103" fmla="*/ 97649 w 989291"/>
                  <a:gd name="connsiteY103" fmla="*/ 119044 h 1023852"/>
                  <a:gd name="connsiteX104" fmla="*/ 95272 w 989291"/>
                  <a:gd name="connsiteY104" fmla="*/ 120141 h 1023852"/>
                  <a:gd name="connsiteX105" fmla="*/ 95272 w 989291"/>
                  <a:gd name="connsiteY105" fmla="*/ 137513 h 1023852"/>
                  <a:gd name="connsiteX106" fmla="*/ 97284 w 989291"/>
                  <a:gd name="connsiteY106" fmla="*/ 139890 h 1023852"/>
                  <a:gd name="connsiteX107" fmla="*/ 103135 w 989291"/>
                  <a:gd name="connsiteY107" fmla="*/ 144645 h 1023852"/>
                  <a:gd name="connsiteX108" fmla="*/ 105878 w 989291"/>
                  <a:gd name="connsiteY108" fmla="*/ 147753 h 1023852"/>
                  <a:gd name="connsiteX109" fmla="*/ 108255 w 989291"/>
                  <a:gd name="connsiteY109" fmla="*/ 152142 h 1023852"/>
                  <a:gd name="connsiteX110" fmla="*/ 111547 w 989291"/>
                  <a:gd name="connsiteY110" fmla="*/ 165491 h 1023852"/>
                  <a:gd name="connsiteX111" fmla="*/ 111364 w 989291"/>
                  <a:gd name="connsiteY111" fmla="*/ 168417 h 1023852"/>
                  <a:gd name="connsiteX112" fmla="*/ 110632 w 989291"/>
                  <a:gd name="connsiteY112" fmla="*/ 172623 h 1023852"/>
                  <a:gd name="connsiteX113" fmla="*/ 105878 w 989291"/>
                  <a:gd name="connsiteY113" fmla="*/ 201881 h 1023852"/>
                  <a:gd name="connsiteX114" fmla="*/ 105146 w 989291"/>
                  <a:gd name="connsiteY114" fmla="*/ 202612 h 1023852"/>
                  <a:gd name="connsiteX115" fmla="*/ 103501 w 989291"/>
                  <a:gd name="connsiteY115" fmla="*/ 210842 h 1023852"/>
                  <a:gd name="connsiteX116" fmla="*/ 102038 w 989291"/>
                  <a:gd name="connsiteY116" fmla="*/ 214682 h 1023852"/>
                  <a:gd name="connsiteX117" fmla="*/ 101489 w 989291"/>
                  <a:gd name="connsiteY117" fmla="*/ 220350 h 1023852"/>
                  <a:gd name="connsiteX118" fmla="*/ 100758 w 989291"/>
                  <a:gd name="connsiteY118" fmla="*/ 221813 h 1023852"/>
                  <a:gd name="connsiteX119" fmla="*/ 100026 w 989291"/>
                  <a:gd name="connsiteY119" fmla="*/ 225470 h 1023852"/>
                  <a:gd name="connsiteX120" fmla="*/ 99295 w 989291"/>
                  <a:gd name="connsiteY120" fmla="*/ 232419 h 1023852"/>
                  <a:gd name="connsiteX121" fmla="*/ 98015 w 989291"/>
                  <a:gd name="connsiteY121" fmla="*/ 235162 h 1023852"/>
                  <a:gd name="connsiteX122" fmla="*/ 97284 w 989291"/>
                  <a:gd name="connsiteY122" fmla="*/ 238637 h 1023852"/>
                  <a:gd name="connsiteX123" fmla="*/ 96918 w 989291"/>
                  <a:gd name="connsiteY123" fmla="*/ 239551 h 1023852"/>
                  <a:gd name="connsiteX124" fmla="*/ 93809 w 989291"/>
                  <a:gd name="connsiteY124" fmla="*/ 241380 h 1023852"/>
                  <a:gd name="connsiteX125" fmla="*/ 84483 w 989291"/>
                  <a:gd name="connsiteY125" fmla="*/ 240648 h 1023852"/>
                  <a:gd name="connsiteX126" fmla="*/ 78448 w 989291"/>
                  <a:gd name="connsiteY126" fmla="*/ 243025 h 1023852"/>
                  <a:gd name="connsiteX127" fmla="*/ 54676 w 989291"/>
                  <a:gd name="connsiteY127" fmla="*/ 249974 h 1023852"/>
                  <a:gd name="connsiteX128" fmla="*/ 46264 w 989291"/>
                  <a:gd name="connsiteY128" fmla="*/ 253632 h 1023852"/>
                  <a:gd name="connsiteX129" fmla="*/ 38767 w 989291"/>
                  <a:gd name="connsiteY129" fmla="*/ 258386 h 1023852"/>
                  <a:gd name="connsiteX130" fmla="*/ 33830 w 989291"/>
                  <a:gd name="connsiteY130" fmla="*/ 262409 h 1023852"/>
                  <a:gd name="connsiteX131" fmla="*/ 27247 w 989291"/>
                  <a:gd name="connsiteY131" fmla="*/ 269906 h 1023852"/>
                  <a:gd name="connsiteX132" fmla="*/ 23589 w 989291"/>
                  <a:gd name="connsiteY132" fmla="*/ 275392 h 1023852"/>
                  <a:gd name="connsiteX133" fmla="*/ 19567 w 989291"/>
                  <a:gd name="connsiteY133" fmla="*/ 283073 h 1023852"/>
                  <a:gd name="connsiteX134" fmla="*/ 18469 w 989291"/>
                  <a:gd name="connsiteY134" fmla="*/ 285815 h 1023852"/>
                  <a:gd name="connsiteX135" fmla="*/ 18469 w 989291"/>
                  <a:gd name="connsiteY135" fmla="*/ 299713 h 1023852"/>
                  <a:gd name="connsiteX136" fmla="*/ 14263 w 989291"/>
                  <a:gd name="connsiteY136" fmla="*/ 300079 h 1023852"/>
                  <a:gd name="connsiteX137" fmla="*/ 9875 w 989291"/>
                  <a:gd name="connsiteY137" fmla="*/ 301542 h 1023852"/>
                  <a:gd name="connsiteX138" fmla="*/ 8229 w 989291"/>
                  <a:gd name="connsiteY138" fmla="*/ 303553 h 1023852"/>
                  <a:gd name="connsiteX139" fmla="*/ 6217 w 989291"/>
                  <a:gd name="connsiteY139" fmla="*/ 311782 h 1023852"/>
                  <a:gd name="connsiteX140" fmla="*/ 731 w 989291"/>
                  <a:gd name="connsiteY140" fmla="*/ 322023 h 1023852"/>
                  <a:gd name="connsiteX141" fmla="*/ 0 w 989291"/>
                  <a:gd name="connsiteY141" fmla="*/ 323668 h 1023852"/>
                  <a:gd name="connsiteX142" fmla="*/ 0 w 989291"/>
                  <a:gd name="connsiteY142" fmla="*/ 325497 h 1023852"/>
                  <a:gd name="connsiteX143" fmla="*/ 5486 w 989291"/>
                  <a:gd name="connsiteY143" fmla="*/ 336469 h 1023852"/>
                  <a:gd name="connsiteX144" fmla="*/ 6217 w 989291"/>
                  <a:gd name="connsiteY144" fmla="*/ 342137 h 1023852"/>
                  <a:gd name="connsiteX145" fmla="*/ 6766 w 989291"/>
                  <a:gd name="connsiteY145" fmla="*/ 343418 h 1023852"/>
                  <a:gd name="connsiteX146" fmla="*/ 10972 w 989291"/>
                  <a:gd name="connsiteY146" fmla="*/ 348720 h 1023852"/>
                  <a:gd name="connsiteX147" fmla="*/ 12618 w 989291"/>
                  <a:gd name="connsiteY147" fmla="*/ 352195 h 1023852"/>
                  <a:gd name="connsiteX148" fmla="*/ 18469 w 989291"/>
                  <a:gd name="connsiteY148" fmla="*/ 358595 h 1023852"/>
                  <a:gd name="connsiteX149" fmla="*/ 22858 w 989291"/>
                  <a:gd name="connsiteY149" fmla="*/ 361338 h 1023852"/>
                  <a:gd name="connsiteX150" fmla="*/ 23224 w 989291"/>
                  <a:gd name="connsiteY150" fmla="*/ 365178 h 1023852"/>
                  <a:gd name="connsiteX151" fmla="*/ 20481 w 989291"/>
                  <a:gd name="connsiteY151" fmla="*/ 369933 h 1023852"/>
                  <a:gd name="connsiteX152" fmla="*/ 20846 w 989291"/>
                  <a:gd name="connsiteY152" fmla="*/ 371944 h 1023852"/>
                  <a:gd name="connsiteX153" fmla="*/ 26698 w 989291"/>
                  <a:gd name="connsiteY153" fmla="*/ 373224 h 1023852"/>
                  <a:gd name="connsiteX154" fmla="*/ 36024 w 989291"/>
                  <a:gd name="connsiteY154" fmla="*/ 373956 h 1023852"/>
                  <a:gd name="connsiteX155" fmla="*/ 38218 w 989291"/>
                  <a:gd name="connsiteY155" fmla="*/ 375419 h 1023852"/>
                  <a:gd name="connsiteX156" fmla="*/ 39681 w 989291"/>
                  <a:gd name="connsiteY156" fmla="*/ 377796 h 1023852"/>
                  <a:gd name="connsiteX157" fmla="*/ 40962 w 989291"/>
                  <a:gd name="connsiteY157" fmla="*/ 382916 h 1023852"/>
                  <a:gd name="connsiteX158" fmla="*/ 42424 w 989291"/>
                  <a:gd name="connsiteY158" fmla="*/ 384562 h 1023852"/>
                  <a:gd name="connsiteX159" fmla="*/ 48642 w 989291"/>
                  <a:gd name="connsiteY159" fmla="*/ 386573 h 1023852"/>
                  <a:gd name="connsiteX160" fmla="*/ 55408 w 989291"/>
                  <a:gd name="connsiteY160" fmla="*/ 386939 h 1023852"/>
                  <a:gd name="connsiteX161" fmla="*/ 59613 w 989291"/>
                  <a:gd name="connsiteY161" fmla="*/ 386390 h 1023852"/>
                  <a:gd name="connsiteX162" fmla="*/ 67477 w 989291"/>
                  <a:gd name="connsiteY162" fmla="*/ 382185 h 1023852"/>
                  <a:gd name="connsiteX163" fmla="*/ 77717 w 989291"/>
                  <a:gd name="connsiteY163" fmla="*/ 374322 h 1023852"/>
                  <a:gd name="connsiteX164" fmla="*/ 82289 w 989291"/>
                  <a:gd name="connsiteY164" fmla="*/ 369933 h 1023852"/>
                  <a:gd name="connsiteX165" fmla="*/ 83569 w 989291"/>
                  <a:gd name="connsiteY165" fmla="*/ 369201 h 1023852"/>
                  <a:gd name="connsiteX166" fmla="*/ 83934 w 989291"/>
                  <a:gd name="connsiteY166" fmla="*/ 370299 h 1023852"/>
                  <a:gd name="connsiteX167" fmla="*/ 83934 w 989291"/>
                  <a:gd name="connsiteY167" fmla="*/ 395899 h 1023852"/>
                  <a:gd name="connsiteX168" fmla="*/ 83569 w 989291"/>
                  <a:gd name="connsiteY168" fmla="*/ 397179 h 1023852"/>
                  <a:gd name="connsiteX169" fmla="*/ 83569 w 989291"/>
                  <a:gd name="connsiteY169" fmla="*/ 410894 h 1023852"/>
                  <a:gd name="connsiteX170" fmla="*/ 85031 w 989291"/>
                  <a:gd name="connsiteY170" fmla="*/ 412905 h 1023852"/>
                  <a:gd name="connsiteX171" fmla="*/ 87957 w 989291"/>
                  <a:gd name="connsiteY171" fmla="*/ 414186 h 1023852"/>
                  <a:gd name="connsiteX172" fmla="*/ 89786 w 989291"/>
                  <a:gd name="connsiteY172" fmla="*/ 414186 h 1023852"/>
                  <a:gd name="connsiteX173" fmla="*/ 93443 w 989291"/>
                  <a:gd name="connsiteY173" fmla="*/ 413454 h 1023852"/>
                  <a:gd name="connsiteX174" fmla="*/ 93443 w 989291"/>
                  <a:gd name="connsiteY174" fmla="*/ 413088 h 1023852"/>
                  <a:gd name="connsiteX175" fmla="*/ 96918 w 989291"/>
                  <a:gd name="connsiteY175" fmla="*/ 411808 h 1023852"/>
                  <a:gd name="connsiteX176" fmla="*/ 104781 w 989291"/>
                  <a:gd name="connsiteY176" fmla="*/ 410894 h 1023852"/>
                  <a:gd name="connsiteX177" fmla="*/ 105878 w 989291"/>
                  <a:gd name="connsiteY177" fmla="*/ 410163 h 1023852"/>
                  <a:gd name="connsiteX178" fmla="*/ 109718 w 989291"/>
                  <a:gd name="connsiteY178" fmla="*/ 410163 h 1023852"/>
                  <a:gd name="connsiteX179" fmla="*/ 117764 w 989291"/>
                  <a:gd name="connsiteY179" fmla="*/ 412905 h 1023852"/>
                  <a:gd name="connsiteX180" fmla="*/ 136782 w 989291"/>
                  <a:gd name="connsiteY180" fmla="*/ 413454 h 1023852"/>
                  <a:gd name="connsiteX181" fmla="*/ 140805 w 989291"/>
                  <a:gd name="connsiteY181" fmla="*/ 411808 h 1023852"/>
                  <a:gd name="connsiteX182" fmla="*/ 143182 w 989291"/>
                  <a:gd name="connsiteY182" fmla="*/ 410163 h 1023852"/>
                  <a:gd name="connsiteX183" fmla="*/ 155251 w 989291"/>
                  <a:gd name="connsiteY183" fmla="*/ 405957 h 1023852"/>
                  <a:gd name="connsiteX184" fmla="*/ 158725 w 989291"/>
                  <a:gd name="connsiteY184" fmla="*/ 403945 h 1023852"/>
                  <a:gd name="connsiteX185" fmla="*/ 169880 w 989291"/>
                  <a:gd name="connsiteY185" fmla="*/ 393888 h 1023852"/>
                  <a:gd name="connsiteX186" fmla="*/ 177743 w 989291"/>
                  <a:gd name="connsiteY186" fmla="*/ 384562 h 1023852"/>
                  <a:gd name="connsiteX187" fmla="*/ 180486 w 989291"/>
                  <a:gd name="connsiteY187" fmla="*/ 382185 h 1023852"/>
                  <a:gd name="connsiteX188" fmla="*/ 187801 w 989291"/>
                  <a:gd name="connsiteY188" fmla="*/ 380173 h 1023852"/>
                  <a:gd name="connsiteX189" fmla="*/ 190910 w 989291"/>
                  <a:gd name="connsiteY189" fmla="*/ 380173 h 1023852"/>
                  <a:gd name="connsiteX190" fmla="*/ 203161 w 989291"/>
                  <a:gd name="connsiteY190" fmla="*/ 378344 h 1023852"/>
                  <a:gd name="connsiteX191" fmla="*/ 211756 w 989291"/>
                  <a:gd name="connsiteY191" fmla="*/ 378893 h 1023852"/>
                  <a:gd name="connsiteX192" fmla="*/ 213767 w 989291"/>
                  <a:gd name="connsiteY192" fmla="*/ 380356 h 1023852"/>
                  <a:gd name="connsiteX193" fmla="*/ 215962 w 989291"/>
                  <a:gd name="connsiteY193" fmla="*/ 383465 h 1023852"/>
                  <a:gd name="connsiteX194" fmla="*/ 216876 w 989291"/>
                  <a:gd name="connsiteY194" fmla="*/ 391693 h 1023852"/>
                  <a:gd name="connsiteX195" fmla="*/ 216876 w 989291"/>
                  <a:gd name="connsiteY195" fmla="*/ 406323 h 1023852"/>
                  <a:gd name="connsiteX196" fmla="*/ 216145 w 989291"/>
                  <a:gd name="connsiteY196" fmla="*/ 411077 h 1023852"/>
                  <a:gd name="connsiteX197" fmla="*/ 214133 w 989291"/>
                  <a:gd name="connsiteY197" fmla="*/ 414186 h 1023852"/>
                  <a:gd name="connsiteX198" fmla="*/ 213402 w 989291"/>
                  <a:gd name="connsiteY198" fmla="*/ 416380 h 1023852"/>
                  <a:gd name="connsiteX199" fmla="*/ 213219 w 989291"/>
                  <a:gd name="connsiteY199" fmla="*/ 419672 h 1023852"/>
                  <a:gd name="connsiteX200" fmla="*/ 215962 w 989291"/>
                  <a:gd name="connsiteY200" fmla="*/ 430643 h 1023852"/>
                  <a:gd name="connsiteX201" fmla="*/ 219619 w 989291"/>
                  <a:gd name="connsiteY201" fmla="*/ 436312 h 1023852"/>
                  <a:gd name="connsiteX202" fmla="*/ 223093 w 989291"/>
                  <a:gd name="connsiteY202" fmla="*/ 439421 h 1023852"/>
                  <a:gd name="connsiteX203" fmla="*/ 235711 w 989291"/>
                  <a:gd name="connsiteY203" fmla="*/ 448564 h 1023852"/>
                  <a:gd name="connsiteX204" fmla="*/ 241563 w 989291"/>
                  <a:gd name="connsiteY204" fmla="*/ 450210 h 1023852"/>
                  <a:gd name="connsiteX205" fmla="*/ 249426 w 989291"/>
                  <a:gd name="connsiteY205" fmla="*/ 451307 h 1023852"/>
                  <a:gd name="connsiteX206" fmla="*/ 258752 w 989291"/>
                  <a:gd name="connsiteY206" fmla="*/ 451307 h 1023852"/>
                  <a:gd name="connsiteX207" fmla="*/ 265883 w 989291"/>
                  <a:gd name="connsiteY207" fmla="*/ 452953 h 1023852"/>
                  <a:gd name="connsiteX208" fmla="*/ 268626 w 989291"/>
                  <a:gd name="connsiteY208" fmla="*/ 455696 h 1023852"/>
                  <a:gd name="connsiteX209" fmla="*/ 269724 w 989291"/>
                  <a:gd name="connsiteY209" fmla="*/ 457707 h 1023852"/>
                  <a:gd name="connsiteX210" fmla="*/ 273015 w 989291"/>
                  <a:gd name="connsiteY210" fmla="*/ 461547 h 1023852"/>
                  <a:gd name="connsiteX211" fmla="*/ 276489 w 989291"/>
                  <a:gd name="connsiteY211" fmla="*/ 463193 h 1023852"/>
                  <a:gd name="connsiteX212" fmla="*/ 294410 w 989291"/>
                  <a:gd name="connsiteY212" fmla="*/ 467582 h 1023852"/>
                  <a:gd name="connsiteX213" fmla="*/ 301542 w 989291"/>
                  <a:gd name="connsiteY213" fmla="*/ 474348 h 1023852"/>
                  <a:gd name="connsiteX214" fmla="*/ 304285 w 989291"/>
                  <a:gd name="connsiteY214" fmla="*/ 476176 h 1023852"/>
                  <a:gd name="connsiteX215" fmla="*/ 308491 w 989291"/>
                  <a:gd name="connsiteY215" fmla="*/ 476176 h 1023852"/>
                  <a:gd name="connsiteX216" fmla="*/ 313245 w 989291"/>
                  <a:gd name="connsiteY216" fmla="*/ 474896 h 1023852"/>
                  <a:gd name="connsiteX217" fmla="*/ 315257 w 989291"/>
                  <a:gd name="connsiteY217" fmla="*/ 474896 h 1023852"/>
                  <a:gd name="connsiteX218" fmla="*/ 321108 w 989291"/>
                  <a:gd name="connsiteY218" fmla="*/ 476176 h 1023852"/>
                  <a:gd name="connsiteX219" fmla="*/ 330251 w 989291"/>
                  <a:gd name="connsiteY219" fmla="*/ 481479 h 1023852"/>
                  <a:gd name="connsiteX220" fmla="*/ 333360 w 989291"/>
                  <a:gd name="connsiteY220" fmla="*/ 483857 h 1023852"/>
                  <a:gd name="connsiteX221" fmla="*/ 336469 w 989291"/>
                  <a:gd name="connsiteY221" fmla="*/ 488611 h 1023852"/>
                  <a:gd name="connsiteX222" fmla="*/ 338846 w 989291"/>
                  <a:gd name="connsiteY222" fmla="*/ 495377 h 1023852"/>
                  <a:gd name="connsiteX223" fmla="*/ 339212 w 989291"/>
                  <a:gd name="connsiteY223" fmla="*/ 502143 h 1023852"/>
                  <a:gd name="connsiteX224" fmla="*/ 341040 w 989291"/>
                  <a:gd name="connsiteY224" fmla="*/ 506166 h 1023852"/>
                  <a:gd name="connsiteX225" fmla="*/ 342686 w 989291"/>
                  <a:gd name="connsiteY225" fmla="*/ 508543 h 1023852"/>
                  <a:gd name="connsiteX226" fmla="*/ 342686 w 989291"/>
                  <a:gd name="connsiteY226" fmla="*/ 512566 h 1023852"/>
                  <a:gd name="connsiteX227" fmla="*/ 341589 w 989291"/>
                  <a:gd name="connsiteY227" fmla="*/ 520429 h 1023852"/>
                  <a:gd name="connsiteX228" fmla="*/ 337932 w 989291"/>
                  <a:gd name="connsiteY228" fmla="*/ 520795 h 1023852"/>
                  <a:gd name="connsiteX229" fmla="*/ 337932 w 989291"/>
                  <a:gd name="connsiteY229" fmla="*/ 522807 h 1023852"/>
                  <a:gd name="connsiteX230" fmla="*/ 338297 w 989291"/>
                  <a:gd name="connsiteY230" fmla="*/ 525184 h 1023852"/>
                  <a:gd name="connsiteX231" fmla="*/ 341223 w 989291"/>
                  <a:gd name="connsiteY231" fmla="*/ 532681 h 1023852"/>
                  <a:gd name="connsiteX232" fmla="*/ 344332 w 989291"/>
                  <a:gd name="connsiteY232" fmla="*/ 542739 h 1023852"/>
                  <a:gd name="connsiteX233" fmla="*/ 347441 w 989291"/>
                  <a:gd name="connsiteY233" fmla="*/ 548407 h 1023852"/>
                  <a:gd name="connsiteX234" fmla="*/ 354389 w 989291"/>
                  <a:gd name="connsiteY234" fmla="*/ 548407 h 1023852"/>
                  <a:gd name="connsiteX235" fmla="*/ 359144 w 989291"/>
                  <a:gd name="connsiteY235" fmla="*/ 549504 h 1023852"/>
                  <a:gd name="connsiteX236" fmla="*/ 365361 w 989291"/>
                  <a:gd name="connsiteY236" fmla="*/ 549504 h 1023852"/>
                  <a:gd name="connsiteX237" fmla="*/ 368104 w 989291"/>
                  <a:gd name="connsiteY237" fmla="*/ 550236 h 1023852"/>
                  <a:gd name="connsiteX238" fmla="*/ 387854 w 989291"/>
                  <a:gd name="connsiteY238" fmla="*/ 550602 h 1023852"/>
                  <a:gd name="connsiteX239" fmla="*/ 390048 w 989291"/>
                  <a:gd name="connsiteY239" fmla="*/ 551150 h 1023852"/>
                  <a:gd name="connsiteX240" fmla="*/ 391328 w 989291"/>
                  <a:gd name="connsiteY240" fmla="*/ 552248 h 1023852"/>
                  <a:gd name="connsiteX241" fmla="*/ 392059 w 989291"/>
                  <a:gd name="connsiteY241" fmla="*/ 554259 h 1023852"/>
                  <a:gd name="connsiteX242" fmla="*/ 391328 w 989291"/>
                  <a:gd name="connsiteY242" fmla="*/ 558648 h 1023852"/>
                  <a:gd name="connsiteX243" fmla="*/ 390048 w 989291"/>
                  <a:gd name="connsiteY243" fmla="*/ 562671 h 1023852"/>
                  <a:gd name="connsiteX244" fmla="*/ 390048 w 989291"/>
                  <a:gd name="connsiteY244" fmla="*/ 565414 h 1023852"/>
                  <a:gd name="connsiteX245" fmla="*/ 392059 w 989291"/>
                  <a:gd name="connsiteY245" fmla="*/ 574557 h 1023852"/>
                  <a:gd name="connsiteX246" fmla="*/ 400288 w 989291"/>
                  <a:gd name="connsiteY246" fmla="*/ 577483 h 1023852"/>
                  <a:gd name="connsiteX247" fmla="*/ 401202 w 989291"/>
                  <a:gd name="connsiteY247" fmla="*/ 578397 h 1023852"/>
                  <a:gd name="connsiteX248" fmla="*/ 403397 w 989291"/>
                  <a:gd name="connsiteY248" fmla="*/ 585346 h 1023852"/>
                  <a:gd name="connsiteX249" fmla="*/ 408334 w 989291"/>
                  <a:gd name="connsiteY249" fmla="*/ 593758 h 1023852"/>
                  <a:gd name="connsiteX250" fmla="*/ 409431 w 989291"/>
                  <a:gd name="connsiteY250" fmla="*/ 598146 h 1023852"/>
                  <a:gd name="connsiteX251" fmla="*/ 409431 w 989291"/>
                  <a:gd name="connsiteY251" fmla="*/ 608752 h 1023852"/>
                  <a:gd name="connsiteX252" fmla="*/ 408700 w 989291"/>
                  <a:gd name="connsiteY252" fmla="*/ 622650 h 1023852"/>
                  <a:gd name="connsiteX253" fmla="*/ 408334 w 989291"/>
                  <a:gd name="connsiteY253" fmla="*/ 624296 h 1023852"/>
                  <a:gd name="connsiteX254" fmla="*/ 405774 w 989291"/>
                  <a:gd name="connsiteY254" fmla="*/ 629050 h 1023852"/>
                  <a:gd name="connsiteX255" fmla="*/ 403397 w 989291"/>
                  <a:gd name="connsiteY255" fmla="*/ 634353 h 1023852"/>
                  <a:gd name="connsiteX256" fmla="*/ 403031 w 989291"/>
                  <a:gd name="connsiteY256" fmla="*/ 636913 h 1023852"/>
                  <a:gd name="connsiteX257" fmla="*/ 403031 w 989291"/>
                  <a:gd name="connsiteY257" fmla="*/ 640388 h 1023852"/>
                  <a:gd name="connsiteX258" fmla="*/ 403945 w 989291"/>
                  <a:gd name="connsiteY258" fmla="*/ 642765 h 1023852"/>
                  <a:gd name="connsiteX259" fmla="*/ 404311 w 989291"/>
                  <a:gd name="connsiteY259" fmla="*/ 648068 h 1023852"/>
                  <a:gd name="connsiteX260" fmla="*/ 403945 w 989291"/>
                  <a:gd name="connsiteY260" fmla="*/ 648799 h 1023852"/>
                  <a:gd name="connsiteX261" fmla="*/ 400288 w 989291"/>
                  <a:gd name="connsiteY261" fmla="*/ 649714 h 1023852"/>
                  <a:gd name="connsiteX262" fmla="*/ 399740 w 989291"/>
                  <a:gd name="connsiteY262" fmla="*/ 650445 h 1023852"/>
                  <a:gd name="connsiteX263" fmla="*/ 398825 w 989291"/>
                  <a:gd name="connsiteY263" fmla="*/ 652457 h 1023852"/>
                  <a:gd name="connsiteX264" fmla="*/ 398825 w 989291"/>
                  <a:gd name="connsiteY264" fmla="*/ 653737 h 1023852"/>
                  <a:gd name="connsiteX265" fmla="*/ 402665 w 989291"/>
                  <a:gd name="connsiteY265" fmla="*/ 659771 h 1023852"/>
                  <a:gd name="connsiteX266" fmla="*/ 403031 w 989291"/>
                  <a:gd name="connsiteY266" fmla="*/ 661234 h 1023852"/>
                  <a:gd name="connsiteX267" fmla="*/ 403397 w 989291"/>
                  <a:gd name="connsiteY267" fmla="*/ 682629 h 1023852"/>
                  <a:gd name="connsiteX268" fmla="*/ 403031 w 989291"/>
                  <a:gd name="connsiteY268" fmla="*/ 697990 h 1023852"/>
                  <a:gd name="connsiteX269" fmla="*/ 405042 w 989291"/>
                  <a:gd name="connsiteY269" fmla="*/ 701647 h 1023852"/>
                  <a:gd name="connsiteX270" fmla="*/ 407420 w 989291"/>
                  <a:gd name="connsiteY270" fmla="*/ 702927 h 1023852"/>
                  <a:gd name="connsiteX271" fmla="*/ 414551 w 989291"/>
                  <a:gd name="connsiteY271" fmla="*/ 704573 h 1023852"/>
                  <a:gd name="connsiteX272" fmla="*/ 418026 w 989291"/>
                  <a:gd name="connsiteY272" fmla="*/ 706219 h 1023852"/>
                  <a:gd name="connsiteX273" fmla="*/ 425889 w 989291"/>
                  <a:gd name="connsiteY273" fmla="*/ 707682 h 1023852"/>
                  <a:gd name="connsiteX274" fmla="*/ 431375 w 989291"/>
                  <a:gd name="connsiteY274" fmla="*/ 707682 h 1023852"/>
                  <a:gd name="connsiteX275" fmla="*/ 437592 w 989291"/>
                  <a:gd name="connsiteY275" fmla="*/ 706950 h 1023852"/>
                  <a:gd name="connsiteX276" fmla="*/ 439604 w 989291"/>
                  <a:gd name="connsiteY276" fmla="*/ 705487 h 1023852"/>
                  <a:gd name="connsiteX277" fmla="*/ 443444 w 989291"/>
                  <a:gd name="connsiteY277" fmla="*/ 704390 h 1023852"/>
                  <a:gd name="connsiteX278" fmla="*/ 446370 w 989291"/>
                  <a:gd name="connsiteY278" fmla="*/ 706219 h 1023852"/>
                  <a:gd name="connsiteX279" fmla="*/ 456976 w 989291"/>
                  <a:gd name="connsiteY279" fmla="*/ 709510 h 1023852"/>
                  <a:gd name="connsiteX280" fmla="*/ 459719 w 989291"/>
                  <a:gd name="connsiteY280" fmla="*/ 713533 h 1023852"/>
                  <a:gd name="connsiteX281" fmla="*/ 460450 w 989291"/>
                  <a:gd name="connsiteY281" fmla="*/ 716276 h 1023852"/>
                  <a:gd name="connsiteX282" fmla="*/ 461913 w 989291"/>
                  <a:gd name="connsiteY282" fmla="*/ 726516 h 1023852"/>
                  <a:gd name="connsiteX283" fmla="*/ 463193 w 989291"/>
                  <a:gd name="connsiteY283" fmla="*/ 732185 h 1023852"/>
                  <a:gd name="connsiteX284" fmla="*/ 463010 w 989291"/>
                  <a:gd name="connsiteY284" fmla="*/ 743523 h 1023852"/>
                  <a:gd name="connsiteX285" fmla="*/ 463559 w 989291"/>
                  <a:gd name="connsiteY285" fmla="*/ 745900 h 1023852"/>
                  <a:gd name="connsiteX286" fmla="*/ 465936 w 989291"/>
                  <a:gd name="connsiteY286" fmla="*/ 749192 h 1023852"/>
                  <a:gd name="connsiteX287" fmla="*/ 469410 w 989291"/>
                  <a:gd name="connsiteY287" fmla="*/ 751020 h 1023852"/>
                  <a:gd name="connsiteX288" fmla="*/ 472519 w 989291"/>
                  <a:gd name="connsiteY288" fmla="*/ 752117 h 1023852"/>
                  <a:gd name="connsiteX289" fmla="*/ 477274 w 989291"/>
                  <a:gd name="connsiteY289" fmla="*/ 752483 h 1023852"/>
                  <a:gd name="connsiteX290" fmla="*/ 479651 w 989291"/>
                  <a:gd name="connsiteY290" fmla="*/ 751386 h 1023852"/>
                  <a:gd name="connsiteX291" fmla="*/ 485503 w 989291"/>
                  <a:gd name="connsiteY291" fmla="*/ 751020 h 1023852"/>
                  <a:gd name="connsiteX292" fmla="*/ 489891 w 989291"/>
                  <a:gd name="connsiteY292" fmla="*/ 750106 h 1023852"/>
                  <a:gd name="connsiteX293" fmla="*/ 492451 w 989291"/>
                  <a:gd name="connsiteY293" fmla="*/ 752117 h 1023852"/>
                  <a:gd name="connsiteX294" fmla="*/ 494829 w 989291"/>
                  <a:gd name="connsiteY294" fmla="*/ 756323 h 1023852"/>
                  <a:gd name="connsiteX295" fmla="*/ 494829 w 989291"/>
                  <a:gd name="connsiteY295" fmla="*/ 767295 h 1023852"/>
                  <a:gd name="connsiteX296" fmla="*/ 494097 w 989291"/>
                  <a:gd name="connsiteY296" fmla="*/ 768758 h 1023852"/>
                  <a:gd name="connsiteX297" fmla="*/ 492451 w 989291"/>
                  <a:gd name="connsiteY297" fmla="*/ 776255 h 1023852"/>
                  <a:gd name="connsiteX298" fmla="*/ 490623 w 989291"/>
                  <a:gd name="connsiteY298" fmla="*/ 787959 h 1023852"/>
                  <a:gd name="connsiteX299" fmla="*/ 490257 w 989291"/>
                  <a:gd name="connsiteY299" fmla="*/ 796736 h 1023852"/>
                  <a:gd name="connsiteX300" fmla="*/ 494097 w 989291"/>
                  <a:gd name="connsiteY300" fmla="*/ 796370 h 1023852"/>
                  <a:gd name="connsiteX301" fmla="*/ 495743 w 989291"/>
                  <a:gd name="connsiteY301" fmla="*/ 795822 h 1023852"/>
                  <a:gd name="connsiteX302" fmla="*/ 503057 w 989291"/>
                  <a:gd name="connsiteY302" fmla="*/ 795822 h 1023852"/>
                  <a:gd name="connsiteX303" fmla="*/ 505800 w 989291"/>
                  <a:gd name="connsiteY303" fmla="*/ 799113 h 1023852"/>
                  <a:gd name="connsiteX304" fmla="*/ 511469 w 989291"/>
                  <a:gd name="connsiteY304" fmla="*/ 816851 h 1023852"/>
                  <a:gd name="connsiteX305" fmla="*/ 511469 w 989291"/>
                  <a:gd name="connsiteY305" fmla="*/ 831114 h 1023852"/>
                  <a:gd name="connsiteX306" fmla="*/ 510555 w 989291"/>
                  <a:gd name="connsiteY306" fmla="*/ 835869 h 1023852"/>
                  <a:gd name="connsiteX307" fmla="*/ 509458 w 989291"/>
                  <a:gd name="connsiteY307" fmla="*/ 837880 h 1023852"/>
                  <a:gd name="connsiteX308" fmla="*/ 508543 w 989291"/>
                  <a:gd name="connsiteY308" fmla="*/ 839343 h 1023852"/>
                  <a:gd name="connsiteX309" fmla="*/ 497754 w 989291"/>
                  <a:gd name="connsiteY309" fmla="*/ 846475 h 1023852"/>
                  <a:gd name="connsiteX310" fmla="*/ 494097 w 989291"/>
                  <a:gd name="connsiteY310" fmla="*/ 847755 h 1023852"/>
                  <a:gd name="connsiteX311" fmla="*/ 488611 w 989291"/>
                  <a:gd name="connsiteY311" fmla="*/ 848304 h 1023852"/>
                  <a:gd name="connsiteX312" fmla="*/ 484954 w 989291"/>
                  <a:gd name="connsiteY312" fmla="*/ 849767 h 1023852"/>
                  <a:gd name="connsiteX313" fmla="*/ 480748 w 989291"/>
                  <a:gd name="connsiteY313" fmla="*/ 855435 h 1023852"/>
                  <a:gd name="connsiteX314" fmla="*/ 476725 w 989291"/>
                  <a:gd name="connsiteY314" fmla="*/ 859641 h 1023852"/>
                  <a:gd name="connsiteX315" fmla="*/ 456062 w 989291"/>
                  <a:gd name="connsiteY315" fmla="*/ 876282 h 1023852"/>
                  <a:gd name="connsiteX316" fmla="*/ 455330 w 989291"/>
                  <a:gd name="connsiteY316" fmla="*/ 878110 h 1023852"/>
                  <a:gd name="connsiteX317" fmla="*/ 452953 w 989291"/>
                  <a:gd name="connsiteY317" fmla="*/ 881402 h 1023852"/>
                  <a:gd name="connsiteX318" fmla="*/ 443992 w 989291"/>
                  <a:gd name="connsiteY318" fmla="*/ 892556 h 1023852"/>
                  <a:gd name="connsiteX319" fmla="*/ 443078 w 989291"/>
                  <a:gd name="connsiteY319" fmla="*/ 895117 h 1023852"/>
                  <a:gd name="connsiteX320" fmla="*/ 434484 w 989291"/>
                  <a:gd name="connsiteY320" fmla="*/ 904260 h 1023852"/>
                  <a:gd name="connsiteX321" fmla="*/ 427718 w 989291"/>
                  <a:gd name="connsiteY321" fmla="*/ 909563 h 1023852"/>
                  <a:gd name="connsiteX322" fmla="*/ 424243 w 989291"/>
                  <a:gd name="connsiteY322" fmla="*/ 913769 h 1023852"/>
                  <a:gd name="connsiteX323" fmla="*/ 420403 w 989291"/>
                  <a:gd name="connsiteY323" fmla="*/ 916329 h 1023852"/>
                  <a:gd name="connsiteX324" fmla="*/ 418940 w 989291"/>
                  <a:gd name="connsiteY324" fmla="*/ 918706 h 1023852"/>
                  <a:gd name="connsiteX325" fmla="*/ 414917 w 989291"/>
                  <a:gd name="connsiteY325" fmla="*/ 922546 h 1023852"/>
                  <a:gd name="connsiteX326" fmla="*/ 410528 w 989291"/>
                  <a:gd name="connsiteY326" fmla="*/ 925106 h 1023852"/>
                  <a:gd name="connsiteX327" fmla="*/ 418940 w 989291"/>
                  <a:gd name="connsiteY327" fmla="*/ 925838 h 1023852"/>
                  <a:gd name="connsiteX328" fmla="*/ 422415 w 989291"/>
                  <a:gd name="connsiteY328" fmla="*/ 924375 h 1023852"/>
                  <a:gd name="connsiteX329" fmla="*/ 424243 w 989291"/>
                  <a:gd name="connsiteY329" fmla="*/ 921814 h 1023852"/>
                  <a:gd name="connsiteX330" fmla="*/ 426255 w 989291"/>
                  <a:gd name="connsiteY330" fmla="*/ 920535 h 1023852"/>
                  <a:gd name="connsiteX331" fmla="*/ 428632 w 989291"/>
                  <a:gd name="connsiteY331" fmla="*/ 920535 h 1023852"/>
                  <a:gd name="connsiteX332" fmla="*/ 431375 w 989291"/>
                  <a:gd name="connsiteY332" fmla="*/ 921632 h 1023852"/>
                  <a:gd name="connsiteX333" fmla="*/ 437592 w 989291"/>
                  <a:gd name="connsiteY333" fmla="*/ 925838 h 1023852"/>
                  <a:gd name="connsiteX334" fmla="*/ 439604 w 989291"/>
                  <a:gd name="connsiteY334" fmla="*/ 928398 h 1023852"/>
                  <a:gd name="connsiteX335" fmla="*/ 444724 w 989291"/>
                  <a:gd name="connsiteY335" fmla="*/ 932421 h 1023852"/>
                  <a:gd name="connsiteX336" fmla="*/ 448564 w 989291"/>
                  <a:gd name="connsiteY336" fmla="*/ 936078 h 1023852"/>
                  <a:gd name="connsiteX337" fmla="*/ 450941 w 989291"/>
                  <a:gd name="connsiteY337" fmla="*/ 942661 h 1023852"/>
                  <a:gd name="connsiteX338" fmla="*/ 451490 w 989291"/>
                  <a:gd name="connsiteY338" fmla="*/ 946684 h 1023852"/>
                  <a:gd name="connsiteX339" fmla="*/ 455696 w 989291"/>
                  <a:gd name="connsiteY339" fmla="*/ 946867 h 1023852"/>
                  <a:gd name="connsiteX340" fmla="*/ 456976 w 989291"/>
                  <a:gd name="connsiteY340" fmla="*/ 946684 h 1023852"/>
                  <a:gd name="connsiteX341" fmla="*/ 463193 w 989291"/>
                  <a:gd name="connsiteY341" fmla="*/ 941564 h 1023852"/>
                  <a:gd name="connsiteX342" fmla="*/ 465753 w 989291"/>
                  <a:gd name="connsiteY342" fmla="*/ 943209 h 1023852"/>
                  <a:gd name="connsiteX343" fmla="*/ 466302 w 989291"/>
                  <a:gd name="connsiteY343" fmla="*/ 945221 h 1023852"/>
                  <a:gd name="connsiteX344" fmla="*/ 468679 w 989291"/>
                  <a:gd name="connsiteY344" fmla="*/ 949244 h 1023852"/>
                  <a:gd name="connsiteX345" fmla="*/ 471788 w 989291"/>
                  <a:gd name="connsiteY345" fmla="*/ 953084 h 1023852"/>
                  <a:gd name="connsiteX346" fmla="*/ 473251 w 989291"/>
                  <a:gd name="connsiteY346" fmla="*/ 953999 h 1023852"/>
                  <a:gd name="connsiteX347" fmla="*/ 475262 w 989291"/>
                  <a:gd name="connsiteY347" fmla="*/ 954730 h 1023852"/>
                  <a:gd name="connsiteX348" fmla="*/ 478736 w 989291"/>
                  <a:gd name="connsiteY348" fmla="*/ 954730 h 1023852"/>
                  <a:gd name="connsiteX349" fmla="*/ 482394 w 989291"/>
                  <a:gd name="connsiteY349" fmla="*/ 958204 h 1023852"/>
                  <a:gd name="connsiteX350" fmla="*/ 487880 w 989291"/>
                  <a:gd name="connsiteY350" fmla="*/ 959119 h 1023852"/>
                  <a:gd name="connsiteX351" fmla="*/ 489343 w 989291"/>
                  <a:gd name="connsiteY351" fmla="*/ 960399 h 1023852"/>
                  <a:gd name="connsiteX352" fmla="*/ 492451 w 989291"/>
                  <a:gd name="connsiteY352" fmla="*/ 965702 h 1023852"/>
                  <a:gd name="connsiteX353" fmla="*/ 495194 w 989291"/>
                  <a:gd name="connsiteY353" fmla="*/ 967896 h 1023852"/>
                  <a:gd name="connsiteX354" fmla="*/ 499583 w 989291"/>
                  <a:gd name="connsiteY354" fmla="*/ 969908 h 1023852"/>
                  <a:gd name="connsiteX355" fmla="*/ 501594 w 989291"/>
                  <a:gd name="connsiteY355" fmla="*/ 970273 h 1023852"/>
                  <a:gd name="connsiteX356" fmla="*/ 508177 w 989291"/>
                  <a:gd name="connsiteY356" fmla="*/ 973382 h 1023852"/>
                  <a:gd name="connsiteX357" fmla="*/ 510189 w 989291"/>
                  <a:gd name="connsiteY357" fmla="*/ 976308 h 1023852"/>
                  <a:gd name="connsiteX358" fmla="*/ 512018 w 989291"/>
                  <a:gd name="connsiteY358" fmla="*/ 984171 h 1023852"/>
                  <a:gd name="connsiteX359" fmla="*/ 512932 w 989291"/>
                  <a:gd name="connsiteY359" fmla="*/ 986000 h 1023852"/>
                  <a:gd name="connsiteX360" fmla="*/ 522990 w 989291"/>
                  <a:gd name="connsiteY360" fmla="*/ 992400 h 1023852"/>
                  <a:gd name="connsiteX361" fmla="*/ 525001 w 989291"/>
                  <a:gd name="connsiteY361" fmla="*/ 995874 h 1023852"/>
                  <a:gd name="connsiteX362" fmla="*/ 524635 w 989291"/>
                  <a:gd name="connsiteY362" fmla="*/ 997154 h 1023852"/>
                  <a:gd name="connsiteX363" fmla="*/ 522258 w 989291"/>
                  <a:gd name="connsiteY363" fmla="*/ 997886 h 1023852"/>
                  <a:gd name="connsiteX364" fmla="*/ 520795 w 989291"/>
                  <a:gd name="connsiteY364" fmla="*/ 1000812 h 1023852"/>
                  <a:gd name="connsiteX365" fmla="*/ 519698 w 989291"/>
                  <a:gd name="connsiteY365" fmla="*/ 1001360 h 1023852"/>
                  <a:gd name="connsiteX366" fmla="*/ 517686 w 989291"/>
                  <a:gd name="connsiteY366" fmla="*/ 1004652 h 1023852"/>
                  <a:gd name="connsiteX367" fmla="*/ 516407 w 989291"/>
                  <a:gd name="connsiteY367" fmla="*/ 1007761 h 1023852"/>
                  <a:gd name="connsiteX368" fmla="*/ 516407 w 989291"/>
                  <a:gd name="connsiteY368" fmla="*/ 1014892 h 1023852"/>
                  <a:gd name="connsiteX369" fmla="*/ 515309 w 989291"/>
                  <a:gd name="connsiteY369" fmla="*/ 1020926 h 1023852"/>
                  <a:gd name="connsiteX370" fmla="*/ 515675 w 989291"/>
                  <a:gd name="connsiteY370" fmla="*/ 1021841 h 1023852"/>
                  <a:gd name="connsiteX371" fmla="*/ 517686 w 989291"/>
                  <a:gd name="connsiteY371" fmla="*/ 1023852 h 1023852"/>
                  <a:gd name="connsiteX372" fmla="*/ 517686 w 989291"/>
                  <a:gd name="connsiteY372" fmla="*/ 1022207 h 1023852"/>
                  <a:gd name="connsiteX373" fmla="*/ 519698 w 989291"/>
                  <a:gd name="connsiteY373" fmla="*/ 1020012 h 1023852"/>
                  <a:gd name="connsiteX374" fmla="*/ 523538 w 989291"/>
                  <a:gd name="connsiteY374" fmla="*/ 1018184 h 1023852"/>
                  <a:gd name="connsiteX375" fmla="*/ 530487 w 989291"/>
                  <a:gd name="connsiteY375" fmla="*/ 1012881 h 1023852"/>
                  <a:gd name="connsiteX376" fmla="*/ 535607 w 989291"/>
                  <a:gd name="connsiteY376" fmla="*/ 1004652 h 1023852"/>
                  <a:gd name="connsiteX377" fmla="*/ 540727 w 989291"/>
                  <a:gd name="connsiteY377" fmla="*/ 999166 h 1023852"/>
                  <a:gd name="connsiteX378" fmla="*/ 543836 w 989291"/>
                  <a:gd name="connsiteY378" fmla="*/ 987280 h 1023852"/>
                  <a:gd name="connsiteX379" fmla="*/ 545848 w 989291"/>
                  <a:gd name="connsiteY379" fmla="*/ 983622 h 1023852"/>
                  <a:gd name="connsiteX380" fmla="*/ 552796 w 989291"/>
                  <a:gd name="connsiteY380" fmla="*/ 976674 h 1023852"/>
                  <a:gd name="connsiteX381" fmla="*/ 555539 w 989291"/>
                  <a:gd name="connsiteY381" fmla="*/ 975394 h 1023852"/>
                  <a:gd name="connsiteX382" fmla="*/ 565962 w 989291"/>
                  <a:gd name="connsiteY382" fmla="*/ 967896 h 1023852"/>
                  <a:gd name="connsiteX383" fmla="*/ 570168 w 989291"/>
                  <a:gd name="connsiteY383" fmla="*/ 966067 h 1023852"/>
                  <a:gd name="connsiteX384" fmla="*/ 574008 w 989291"/>
                  <a:gd name="connsiteY384" fmla="*/ 963325 h 1023852"/>
                  <a:gd name="connsiteX385" fmla="*/ 576751 w 989291"/>
                  <a:gd name="connsiteY385" fmla="*/ 960399 h 1023852"/>
                  <a:gd name="connsiteX386" fmla="*/ 577666 w 989291"/>
                  <a:gd name="connsiteY386" fmla="*/ 957290 h 1023852"/>
                  <a:gd name="connsiteX387" fmla="*/ 580409 w 989291"/>
                  <a:gd name="connsiteY387" fmla="*/ 953084 h 1023852"/>
                  <a:gd name="connsiteX388" fmla="*/ 587357 w 989291"/>
                  <a:gd name="connsiteY388" fmla="*/ 944124 h 1023852"/>
                  <a:gd name="connsiteX389" fmla="*/ 590649 w 989291"/>
                  <a:gd name="connsiteY389" fmla="*/ 938638 h 1023852"/>
                  <a:gd name="connsiteX390" fmla="*/ 596318 w 989291"/>
                  <a:gd name="connsiteY390" fmla="*/ 932421 h 1023852"/>
                  <a:gd name="connsiteX391" fmla="*/ 598329 w 989291"/>
                  <a:gd name="connsiteY391" fmla="*/ 922546 h 1023852"/>
                  <a:gd name="connsiteX392" fmla="*/ 603815 w 989291"/>
                  <a:gd name="connsiteY392" fmla="*/ 910477 h 1023852"/>
                  <a:gd name="connsiteX393" fmla="*/ 606741 w 989291"/>
                  <a:gd name="connsiteY393" fmla="*/ 906637 h 1023852"/>
                  <a:gd name="connsiteX394" fmla="*/ 608935 w 989291"/>
                  <a:gd name="connsiteY394" fmla="*/ 902065 h 1023852"/>
                  <a:gd name="connsiteX395" fmla="*/ 610947 w 989291"/>
                  <a:gd name="connsiteY395" fmla="*/ 899140 h 1023852"/>
                  <a:gd name="connsiteX396" fmla="*/ 613690 w 989291"/>
                  <a:gd name="connsiteY396" fmla="*/ 896580 h 1023852"/>
                  <a:gd name="connsiteX397" fmla="*/ 620456 w 989291"/>
                  <a:gd name="connsiteY397" fmla="*/ 887253 h 1023852"/>
                  <a:gd name="connsiteX398" fmla="*/ 623747 w 989291"/>
                  <a:gd name="connsiteY398" fmla="*/ 884328 h 1023852"/>
                  <a:gd name="connsiteX399" fmla="*/ 627039 w 989291"/>
                  <a:gd name="connsiteY399" fmla="*/ 882499 h 1023852"/>
                  <a:gd name="connsiteX400" fmla="*/ 631976 w 989291"/>
                  <a:gd name="connsiteY400" fmla="*/ 880853 h 1023852"/>
                  <a:gd name="connsiteX401" fmla="*/ 634170 w 989291"/>
                  <a:gd name="connsiteY401" fmla="*/ 875001 h 1023852"/>
                  <a:gd name="connsiteX402" fmla="*/ 638011 w 989291"/>
                  <a:gd name="connsiteY402" fmla="*/ 871893 h 1023852"/>
                  <a:gd name="connsiteX403" fmla="*/ 639656 w 989291"/>
                  <a:gd name="connsiteY403" fmla="*/ 862201 h 1023852"/>
                  <a:gd name="connsiteX404" fmla="*/ 640388 w 989291"/>
                  <a:gd name="connsiteY404" fmla="*/ 844829 h 1023852"/>
                  <a:gd name="connsiteX405" fmla="*/ 641851 w 989291"/>
                  <a:gd name="connsiteY405" fmla="*/ 842818 h 1023852"/>
                  <a:gd name="connsiteX406" fmla="*/ 644594 w 989291"/>
                  <a:gd name="connsiteY406" fmla="*/ 842635 h 1023852"/>
                  <a:gd name="connsiteX407" fmla="*/ 644960 w 989291"/>
                  <a:gd name="connsiteY407" fmla="*/ 841172 h 1023852"/>
                  <a:gd name="connsiteX408" fmla="*/ 643862 w 989291"/>
                  <a:gd name="connsiteY408" fmla="*/ 838977 h 1023852"/>
                  <a:gd name="connsiteX409" fmla="*/ 640388 w 989291"/>
                  <a:gd name="connsiteY409" fmla="*/ 835320 h 1023852"/>
                  <a:gd name="connsiteX410" fmla="*/ 639656 w 989291"/>
                  <a:gd name="connsiteY410" fmla="*/ 834040 h 1023852"/>
                  <a:gd name="connsiteX411" fmla="*/ 640205 w 989291"/>
                  <a:gd name="connsiteY411" fmla="*/ 827457 h 1023852"/>
                  <a:gd name="connsiteX412" fmla="*/ 638742 w 989291"/>
                  <a:gd name="connsiteY412" fmla="*/ 826177 h 1023852"/>
                  <a:gd name="connsiteX413" fmla="*/ 638742 w 989291"/>
                  <a:gd name="connsiteY413" fmla="*/ 819594 h 1023852"/>
                  <a:gd name="connsiteX414" fmla="*/ 637462 w 989291"/>
                  <a:gd name="connsiteY414" fmla="*/ 815571 h 1023852"/>
                  <a:gd name="connsiteX415" fmla="*/ 637645 w 989291"/>
                  <a:gd name="connsiteY415" fmla="*/ 812279 h 1023852"/>
                  <a:gd name="connsiteX416" fmla="*/ 638742 w 989291"/>
                  <a:gd name="connsiteY416" fmla="*/ 810999 h 1023852"/>
                  <a:gd name="connsiteX417" fmla="*/ 639656 w 989291"/>
                  <a:gd name="connsiteY417" fmla="*/ 807891 h 1023852"/>
                  <a:gd name="connsiteX418" fmla="*/ 640205 w 989291"/>
                  <a:gd name="connsiteY418" fmla="*/ 803685 h 1023852"/>
                  <a:gd name="connsiteX419" fmla="*/ 644228 w 989291"/>
                  <a:gd name="connsiteY419" fmla="*/ 796370 h 1023852"/>
                  <a:gd name="connsiteX420" fmla="*/ 646971 w 989291"/>
                  <a:gd name="connsiteY420" fmla="*/ 793079 h 1023852"/>
                  <a:gd name="connsiteX421" fmla="*/ 653188 w 989291"/>
                  <a:gd name="connsiteY421" fmla="*/ 787593 h 1023852"/>
                  <a:gd name="connsiteX422" fmla="*/ 662332 w 989291"/>
                  <a:gd name="connsiteY422" fmla="*/ 777535 h 1023852"/>
                  <a:gd name="connsiteX423" fmla="*/ 663063 w 989291"/>
                  <a:gd name="connsiteY423" fmla="*/ 777535 h 1023852"/>
                  <a:gd name="connsiteX424" fmla="*/ 665440 w 989291"/>
                  <a:gd name="connsiteY424" fmla="*/ 775890 h 1023852"/>
                  <a:gd name="connsiteX425" fmla="*/ 670012 w 989291"/>
                  <a:gd name="connsiteY425" fmla="*/ 772050 h 1023852"/>
                  <a:gd name="connsiteX426" fmla="*/ 676412 w 989291"/>
                  <a:gd name="connsiteY426" fmla="*/ 767661 h 1023852"/>
                  <a:gd name="connsiteX427" fmla="*/ 678789 w 989291"/>
                  <a:gd name="connsiteY427" fmla="*/ 765101 h 1023852"/>
                  <a:gd name="connsiteX428" fmla="*/ 683178 w 989291"/>
                  <a:gd name="connsiteY428" fmla="*/ 761992 h 1023852"/>
                  <a:gd name="connsiteX429" fmla="*/ 689212 w 989291"/>
                  <a:gd name="connsiteY429" fmla="*/ 756140 h 1023852"/>
                  <a:gd name="connsiteX430" fmla="*/ 695613 w 989291"/>
                  <a:gd name="connsiteY430" fmla="*/ 752117 h 1023852"/>
                  <a:gd name="connsiteX431" fmla="*/ 700367 w 989291"/>
                  <a:gd name="connsiteY431" fmla="*/ 752117 h 1023852"/>
                  <a:gd name="connsiteX432" fmla="*/ 702561 w 989291"/>
                  <a:gd name="connsiteY432" fmla="*/ 751020 h 1023852"/>
                  <a:gd name="connsiteX433" fmla="*/ 705305 w 989291"/>
                  <a:gd name="connsiteY433" fmla="*/ 747729 h 1023852"/>
                  <a:gd name="connsiteX434" fmla="*/ 710790 w 989291"/>
                  <a:gd name="connsiteY434" fmla="*/ 746448 h 1023852"/>
                  <a:gd name="connsiteX435" fmla="*/ 718470 w 989291"/>
                  <a:gd name="connsiteY435" fmla="*/ 746083 h 1023852"/>
                  <a:gd name="connsiteX436" fmla="*/ 723408 w 989291"/>
                  <a:gd name="connsiteY436" fmla="*/ 742060 h 1023852"/>
                  <a:gd name="connsiteX437" fmla="*/ 725054 w 989291"/>
                  <a:gd name="connsiteY437" fmla="*/ 741877 h 1023852"/>
                  <a:gd name="connsiteX438" fmla="*/ 729260 w 989291"/>
                  <a:gd name="connsiteY438" fmla="*/ 736940 h 1023852"/>
                  <a:gd name="connsiteX439" fmla="*/ 731271 w 989291"/>
                  <a:gd name="connsiteY439" fmla="*/ 735842 h 1023852"/>
                  <a:gd name="connsiteX440" fmla="*/ 737123 w 989291"/>
                  <a:gd name="connsiteY440" fmla="*/ 734379 h 1023852"/>
                  <a:gd name="connsiteX441" fmla="*/ 740963 w 989291"/>
                  <a:gd name="connsiteY441" fmla="*/ 734379 h 1023852"/>
                  <a:gd name="connsiteX442" fmla="*/ 741877 w 989291"/>
                  <a:gd name="connsiteY442" fmla="*/ 733100 h 1023852"/>
                  <a:gd name="connsiteX443" fmla="*/ 741511 w 989291"/>
                  <a:gd name="connsiteY443" fmla="*/ 731454 h 1023852"/>
                  <a:gd name="connsiteX444" fmla="*/ 740231 w 989291"/>
                  <a:gd name="connsiteY444" fmla="*/ 730356 h 1023852"/>
                  <a:gd name="connsiteX445" fmla="*/ 740231 w 989291"/>
                  <a:gd name="connsiteY445" fmla="*/ 728894 h 1023852"/>
                  <a:gd name="connsiteX446" fmla="*/ 743888 w 989291"/>
                  <a:gd name="connsiteY446" fmla="*/ 725602 h 1023852"/>
                  <a:gd name="connsiteX447" fmla="*/ 744986 w 989291"/>
                  <a:gd name="connsiteY447" fmla="*/ 725602 h 1023852"/>
                  <a:gd name="connsiteX448" fmla="*/ 744986 w 989291"/>
                  <a:gd name="connsiteY448" fmla="*/ 725236 h 1023852"/>
                  <a:gd name="connsiteX449" fmla="*/ 745717 w 989291"/>
                  <a:gd name="connsiteY449" fmla="*/ 726516 h 1023852"/>
                  <a:gd name="connsiteX450" fmla="*/ 748826 w 989291"/>
                  <a:gd name="connsiteY450" fmla="*/ 727614 h 1023852"/>
                  <a:gd name="connsiteX451" fmla="*/ 759432 w 989291"/>
                  <a:gd name="connsiteY451" fmla="*/ 724505 h 1023852"/>
                  <a:gd name="connsiteX452" fmla="*/ 761809 w 989291"/>
                  <a:gd name="connsiteY452" fmla="*/ 724505 h 1023852"/>
                  <a:gd name="connsiteX453" fmla="*/ 763089 w 989291"/>
                  <a:gd name="connsiteY453" fmla="*/ 725602 h 1023852"/>
                  <a:gd name="connsiteX454" fmla="*/ 768027 w 989291"/>
                  <a:gd name="connsiteY454" fmla="*/ 726151 h 1023852"/>
                  <a:gd name="connsiteX455" fmla="*/ 775524 w 989291"/>
                  <a:gd name="connsiteY455" fmla="*/ 723408 h 1023852"/>
                  <a:gd name="connsiteX456" fmla="*/ 778998 w 989291"/>
                  <a:gd name="connsiteY456" fmla="*/ 723408 h 1023852"/>
                  <a:gd name="connsiteX457" fmla="*/ 781376 w 989291"/>
                  <a:gd name="connsiteY457" fmla="*/ 724505 h 1023852"/>
                  <a:gd name="connsiteX458" fmla="*/ 786861 w 989291"/>
                  <a:gd name="connsiteY458" fmla="*/ 725236 h 1023852"/>
                  <a:gd name="connsiteX459" fmla="*/ 791982 w 989291"/>
                  <a:gd name="connsiteY459" fmla="*/ 725236 h 1023852"/>
                  <a:gd name="connsiteX460" fmla="*/ 802588 w 989291"/>
                  <a:gd name="connsiteY460" fmla="*/ 723408 h 1023852"/>
                  <a:gd name="connsiteX461" fmla="*/ 804599 w 989291"/>
                  <a:gd name="connsiteY461" fmla="*/ 722859 h 1023852"/>
                  <a:gd name="connsiteX462" fmla="*/ 806611 w 989291"/>
                  <a:gd name="connsiteY462" fmla="*/ 718836 h 1023852"/>
                  <a:gd name="connsiteX463" fmla="*/ 807708 w 989291"/>
                  <a:gd name="connsiteY463" fmla="*/ 713533 h 1023852"/>
                  <a:gd name="connsiteX464" fmla="*/ 811731 w 989291"/>
                  <a:gd name="connsiteY464" fmla="*/ 709876 h 1023852"/>
                  <a:gd name="connsiteX465" fmla="*/ 815205 w 989291"/>
                  <a:gd name="connsiteY465" fmla="*/ 707864 h 1023852"/>
                  <a:gd name="connsiteX466" fmla="*/ 824531 w 989291"/>
                  <a:gd name="connsiteY466" fmla="*/ 703841 h 1023852"/>
                  <a:gd name="connsiteX467" fmla="*/ 828189 w 989291"/>
                  <a:gd name="connsiteY467" fmla="*/ 700184 h 1023852"/>
                  <a:gd name="connsiteX468" fmla="*/ 830017 w 989291"/>
                  <a:gd name="connsiteY468" fmla="*/ 696527 h 1023852"/>
                  <a:gd name="connsiteX469" fmla="*/ 830749 w 989291"/>
                  <a:gd name="connsiteY469" fmla="*/ 693235 h 1023852"/>
                  <a:gd name="connsiteX470" fmla="*/ 831114 w 989291"/>
                  <a:gd name="connsiteY470" fmla="*/ 686835 h 1023852"/>
                  <a:gd name="connsiteX471" fmla="*/ 832395 w 989291"/>
                  <a:gd name="connsiteY471" fmla="*/ 680618 h 1023852"/>
                  <a:gd name="connsiteX472" fmla="*/ 837881 w 989291"/>
                  <a:gd name="connsiteY472" fmla="*/ 672937 h 1023852"/>
                  <a:gd name="connsiteX473" fmla="*/ 846109 w 989291"/>
                  <a:gd name="connsiteY473" fmla="*/ 663429 h 1023852"/>
                  <a:gd name="connsiteX474" fmla="*/ 850132 w 989291"/>
                  <a:gd name="connsiteY474" fmla="*/ 656480 h 1023852"/>
                  <a:gd name="connsiteX475" fmla="*/ 855069 w 989291"/>
                  <a:gd name="connsiteY475" fmla="*/ 643679 h 1023852"/>
                  <a:gd name="connsiteX476" fmla="*/ 861470 w 989291"/>
                  <a:gd name="connsiteY476" fmla="*/ 636913 h 1023852"/>
                  <a:gd name="connsiteX477" fmla="*/ 864030 w 989291"/>
                  <a:gd name="connsiteY477" fmla="*/ 632890 h 1023852"/>
                  <a:gd name="connsiteX478" fmla="*/ 864944 w 989291"/>
                  <a:gd name="connsiteY478" fmla="*/ 619541 h 1023852"/>
                  <a:gd name="connsiteX479" fmla="*/ 864944 w 989291"/>
                  <a:gd name="connsiteY479" fmla="*/ 611861 h 1023852"/>
                  <a:gd name="connsiteX480" fmla="*/ 866041 w 989291"/>
                  <a:gd name="connsiteY480" fmla="*/ 605461 h 1023852"/>
                  <a:gd name="connsiteX481" fmla="*/ 867687 w 989291"/>
                  <a:gd name="connsiteY481" fmla="*/ 599426 h 1023852"/>
                  <a:gd name="connsiteX482" fmla="*/ 870247 w 989291"/>
                  <a:gd name="connsiteY482" fmla="*/ 595403 h 1023852"/>
                  <a:gd name="connsiteX483" fmla="*/ 876282 w 989291"/>
                  <a:gd name="connsiteY483" fmla="*/ 588637 h 1023852"/>
                  <a:gd name="connsiteX484" fmla="*/ 877745 w 989291"/>
                  <a:gd name="connsiteY484" fmla="*/ 585346 h 1023852"/>
                  <a:gd name="connsiteX485" fmla="*/ 877745 w 989291"/>
                  <a:gd name="connsiteY485" fmla="*/ 577848 h 1023852"/>
                  <a:gd name="connsiteX486" fmla="*/ 879756 w 989291"/>
                  <a:gd name="connsiteY486" fmla="*/ 560294 h 1023852"/>
                  <a:gd name="connsiteX487" fmla="*/ 880853 w 989291"/>
                  <a:gd name="connsiteY487" fmla="*/ 557368 h 1023852"/>
                  <a:gd name="connsiteX488" fmla="*/ 882133 w 989291"/>
                  <a:gd name="connsiteY488" fmla="*/ 545481 h 1023852"/>
                  <a:gd name="connsiteX489" fmla="*/ 884145 w 989291"/>
                  <a:gd name="connsiteY489" fmla="*/ 537618 h 1023852"/>
                  <a:gd name="connsiteX490" fmla="*/ 883596 w 989291"/>
                  <a:gd name="connsiteY490" fmla="*/ 531584 h 1023852"/>
                  <a:gd name="connsiteX491" fmla="*/ 882499 w 989291"/>
                  <a:gd name="connsiteY491" fmla="*/ 527195 h 1023852"/>
                  <a:gd name="connsiteX492" fmla="*/ 882133 w 989291"/>
                  <a:gd name="connsiteY492" fmla="*/ 516772 h 1023852"/>
                  <a:gd name="connsiteX493" fmla="*/ 881219 w 989291"/>
                  <a:gd name="connsiteY493" fmla="*/ 512383 h 1023852"/>
                  <a:gd name="connsiteX494" fmla="*/ 881219 w 989291"/>
                  <a:gd name="connsiteY494" fmla="*/ 502143 h 1023852"/>
                  <a:gd name="connsiteX495" fmla="*/ 882133 w 989291"/>
                  <a:gd name="connsiteY495" fmla="*/ 489343 h 1023852"/>
                  <a:gd name="connsiteX496" fmla="*/ 883962 w 989291"/>
                  <a:gd name="connsiteY496" fmla="*/ 481114 h 1023852"/>
                  <a:gd name="connsiteX497" fmla="*/ 884145 w 989291"/>
                  <a:gd name="connsiteY497" fmla="*/ 475811 h 1023852"/>
                  <a:gd name="connsiteX498" fmla="*/ 885242 w 989291"/>
                  <a:gd name="connsiteY498" fmla="*/ 469593 h 1023852"/>
                  <a:gd name="connsiteX499" fmla="*/ 885973 w 989291"/>
                  <a:gd name="connsiteY499" fmla="*/ 468313 h 1023852"/>
                  <a:gd name="connsiteX500" fmla="*/ 890728 w 989291"/>
                  <a:gd name="connsiteY500" fmla="*/ 463559 h 1023852"/>
                  <a:gd name="connsiteX501" fmla="*/ 892740 w 989291"/>
                  <a:gd name="connsiteY501" fmla="*/ 463193 h 1023852"/>
                  <a:gd name="connsiteX502" fmla="*/ 896580 w 989291"/>
                  <a:gd name="connsiteY502" fmla="*/ 464473 h 1023852"/>
                  <a:gd name="connsiteX503" fmla="*/ 897677 w 989291"/>
                  <a:gd name="connsiteY503" fmla="*/ 464107 h 1023852"/>
                  <a:gd name="connsiteX504" fmla="*/ 904626 w 989291"/>
                  <a:gd name="connsiteY504" fmla="*/ 458439 h 1023852"/>
                  <a:gd name="connsiteX505" fmla="*/ 909563 w 989291"/>
                  <a:gd name="connsiteY505" fmla="*/ 451673 h 1023852"/>
                  <a:gd name="connsiteX506" fmla="*/ 915232 w 989291"/>
                  <a:gd name="connsiteY506" fmla="*/ 441067 h 1023852"/>
                  <a:gd name="connsiteX507" fmla="*/ 918340 w 989291"/>
                  <a:gd name="connsiteY507" fmla="*/ 432655 h 1023852"/>
                  <a:gd name="connsiteX508" fmla="*/ 921449 w 989291"/>
                  <a:gd name="connsiteY508" fmla="*/ 425706 h 1023852"/>
                  <a:gd name="connsiteX509" fmla="*/ 925655 w 989291"/>
                  <a:gd name="connsiteY509" fmla="*/ 419854 h 1023852"/>
                  <a:gd name="connsiteX510" fmla="*/ 932786 w 989291"/>
                  <a:gd name="connsiteY510" fmla="*/ 414186 h 1023852"/>
                  <a:gd name="connsiteX511" fmla="*/ 935164 w 989291"/>
                  <a:gd name="connsiteY511" fmla="*/ 410528 h 1023852"/>
                  <a:gd name="connsiteX512" fmla="*/ 939918 w 989291"/>
                  <a:gd name="connsiteY512" fmla="*/ 405957 h 1023852"/>
                  <a:gd name="connsiteX513" fmla="*/ 949610 w 989291"/>
                  <a:gd name="connsiteY513" fmla="*/ 400471 h 1023852"/>
                  <a:gd name="connsiteX514" fmla="*/ 952719 w 989291"/>
                  <a:gd name="connsiteY514" fmla="*/ 397545 h 1023852"/>
                  <a:gd name="connsiteX515" fmla="*/ 956193 w 989291"/>
                  <a:gd name="connsiteY515" fmla="*/ 391693 h 1023852"/>
                  <a:gd name="connsiteX516" fmla="*/ 961862 w 989291"/>
                  <a:gd name="connsiteY516" fmla="*/ 384196 h 1023852"/>
                  <a:gd name="connsiteX517" fmla="*/ 970457 w 989291"/>
                  <a:gd name="connsiteY517" fmla="*/ 374870 h 1023852"/>
                  <a:gd name="connsiteX518" fmla="*/ 978685 w 989291"/>
                  <a:gd name="connsiteY518" fmla="*/ 363167 h 1023852"/>
                  <a:gd name="connsiteX519" fmla="*/ 980148 w 989291"/>
                  <a:gd name="connsiteY519" fmla="*/ 361704 h 1023852"/>
                  <a:gd name="connsiteX520" fmla="*/ 982525 w 989291"/>
                  <a:gd name="connsiteY520" fmla="*/ 357315 h 1023852"/>
                  <a:gd name="connsiteX521" fmla="*/ 982891 w 989291"/>
                  <a:gd name="connsiteY521" fmla="*/ 357315 h 1023852"/>
                  <a:gd name="connsiteX522" fmla="*/ 987280 w 989291"/>
                  <a:gd name="connsiteY522" fmla="*/ 337383 h 1023852"/>
                  <a:gd name="connsiteX523" fmla="*/ 988377 w 989291"/>
                  <a:gd name="connsiteY523" fmla="*/ 330800 h 1023852"/>
                  <a:gd name="connsiteX524" fmla="*/ 989291 w 989291"/>
                  <a:gd name="connsiteY524" fmla="*/ 313793 h 1023852"/>
                  <a:gd name="connsiteX525" fmla="*/ 989291 w 989291"/>
                  <a:gd name="connsiteY525" fmla="*/ 303370 h 1023852"/>
                  <a:gd name="connsiteX526" fmla="*/ 985634 w 989291"/>
                  <a:gd name="connsiteY526" fmla="*/ 293313 h 1023852"/>
                  <a:gd name="connsiteX527" fmla="*/ 982525 w 989291"/>
                  <a:gd name="connsiteY527" fmla="*/ 278501 h 1023852"/>
                  <a:gd name="connsiteX528" fmla="*/ 978685 w 989291"/>
                  <a:gd name="connsiteY528" fmla="*/ 271735 h 1023852"/>
                  <a:gd name="connsiteX529" fmla="*/ 973931 w 989291"/>
                  <a:gd name="connsiteY529" fmla="*/ 265883 h 1023852"/>
                  <a:gd name="connsiteX530" fmla="*/ 970091 w 989291"/>
                  <a:gd name="connsiteY530" fmla="*/ 263872 h 1023852"/>
                  <a:gd name="connsiteX531" fmla="*/ 948147 w 989291"/>
                  <a:gd name="connsiteY531" fmla="*/ 263506 h 1023852"/>
                  <a:gd name="connsiteX532" fmla="*/ 945770 w 989291"/>
                  <a:gd name="connsiteY532" fmla="*/ 263872 h 1023852"/>
                  <a:gd name="connsiteX533" fmla="*/ 942661 w 989291"/>
                  <a:gd name="connsiteY533" fmla="*/ 262957 h 1023852"/>
                  <a:gd name="connsiteX534" fmla="*/ 941016 w 989291"/>
                  <a:gd name="connsiteY534" fmla="*/ 261495 h 1023852"/>
                  <a:gd name="connsiteX535" fmla="*/ 937175 w 989291"/>
                  <a:gd name="connsiteY535" fmla="*/ 260397 h 1023852"/>
                  <a:gd name="connsiteX536" fmla="*/ 933518 w 989291"/>
                  <a:gd name="connsiteY536" fmla="*/ 260397 h 1023852"/>
                  <a:gd name="connsiteX537" fmla="*/ 931141 w 989291"/>
                  <a:gd name="connsiteY537" fmla="*/ 257106 h 1023852"/>
                  <a:gd name="connsiteX538" fmla="*/ 926935 w 989291"/>
                  <a:gd name="connsiteY538" fmla="*/ 252900 h 1023852"/>
                  <a:gd name="connsiteX539" fmla="*/ 924192 w 989291"/>
                  <a:gd name="connsiteY539" fmla="*/ 251254 h 1023852"/>
                  <a:gd name="connsiteX540" fmla="*/ 920169 w 989291"/>
                  <a:gd name="connsiteY540" fmla="*/ 249426 h 1023852"/>
                  <a:gd name="connsiteX541" fmla="*/ 913952 w 989291"/>
                  <a:gd name="connsiteY541" fmla="*/ 245403 h 1023852"/>
                  <a:gd name="connsiteX542" fmla="*/ 900237 w 989291"/>
                  <a:gd name="connsiteY542" fmla="*/ 231688 h 1023852"/>
                  <a:gd name="connsiteX543" fmla="*/ 894202 w 989291"/>
                  <a:gd name="connsiteY543" fmla="*/ 226568 h 1023852"/>
                  <a:gd name="connsiteX544" fmla="*/ 887254 w 989291"/>
                  <a:gd name="connsiteY544" fmla="*/ 221448 h 1023852"/>
                  <a:gd name="connsiteX545" fmla="*/ 878659 w 989291"/>
                  <a:gd name="connsiteY545" fmla="*/ 216327 h 1023852"/>
                  <a:gd name="connsiteX546" fmla="*/ 872990 w 989291"/>
                  <a:gd name="connsiteY546" fmla="*/ 212121 h 1023852"/>
                  <a:gd name="connsiteX547" fmla="*/ 867504 w 989291"/>
                  <a:gd name="connsiteY547" fmla="*/ 209379 h 1023852"/>
                  <a:gd name="connsiteX548" fmla="*/ 862018 w 989291"/>
                  <a:gd name="connsiteY548" fmla="*/ 207367 h 1023852"/>
                  <a:gd name="connsiteX549" fmla="*/ 837881 w 989291"/>
                  <a:gd name="connsiteY549" fmla="*/ 207001 h 1023852"/>
                  <a:gd name="connsiteX550" fmla="*/ 833674 w 989291"/>
                  <a:gd name="connsiteY550" fmla="*/ 207733 h 1023852"/>
                  <a:gd name="connsiteX551" fmla="*/ 829651 w 989291"/>
                  <a:gd name="connsiteY551" fmla="*/ 207733 h 1023852"/>
                  <a:gd name="connsiteX552" fmla="*/ 815937 w 989291"/>
                  <a:gd name="connsiteY552" fmla="*/ 207001 h 1023852"/>
                  <a:gd name="connsiteX553" fmla="*/ 811731 w 989291"/>
                  <a:gd name="connsiteY553" fmla="*/ 206453 h 1023852"/>
                  <a:gd name="connsiteX554" fmla="*/ 802222 w 989291"/>
                  <a:gd name="connsiteY554" fmla="*/ 204258 h 1023852"/>
                  <a:gd name="connsiteX555" fmla="*/ 777536 w 989291"/>
                  <a:gd name="connsiteY555" fmla="*/ 196030 h 1023852"/>
                  <a:gd name="connsiteX556" fmla="*/ 772964 w 989291"/>
                  <a:gd name="connsiteY556" fmla="*/ 196395 h 1023852"/>
                  <a:gd name="connsiteX557" fmla="*/ 771684 w 989291"/>
                  <a:gd name="connsiteY557" fmla="*/ 196030 h 1023852"/>
                  <a:gd name="connsiteX558" fmla="*/ 769307 w 989291"/>
                  <a:gd name="connsiteY558" fmla="*/ 192738 h 1023852"/>
                  <a:gd name="connsiteX559" fmla="*/ 765466 w 989291"/>
                  <a:gd name="connsiteY559" fmla="*/ 194384 h 1023852"/>
                  <a:gd name="connsiteX560" fmla="*/ 761992 w 989291"/>
                  <a:gd name="connsiteY560" fmla="*/ 197127 h 1023852"/>
                  <a:gd name="connsiteX561" fmla="*/ 757969 w 989291"/>
                  <a:gd name="connsiteY561" fmla="*/ 199138 h 1023852"/>
                  <a:gd name="connsiteX562" fmla="*/ 751203 w 989291"/>
                  <a:gd name="connsiteY562" fmla="*/ 201881 h 1023852"/>
                  <a:gd name="connsiteX563" fmla="*/ 746632 w 989291"/>
                  <a:gd name="connsiteY563" fmla="*/ 202247 h 1023852"/>
                  <a:gd name="connsiteX564" fmla="*/ 746083 w 989291"/>
                  <a:gd name="connsiteY564" fmla="*/ 199870 h 1023852"/>
                  <a:gd name="connsiteX565" fmla="*/ 747363 w 989291"/>
                  <a:gd name="connsiteY565" fmla="*/ 196761 h 1023852"/>
                  <a:gd name="connsiteX566" fmla="*/ 750106 w 989291"/>
                  <a:gd name="connsiteY566" fmla="*/ 193652 h 1023852"/>
                  <a:gd name="connsiteX567" fmla="*/ 750472 w 989291"/>
                  <a:gd name="connsiteY567" fmla="*/ 191641 h 1023852"/>
                  <a:gd name="connsiteX568" fmla="*/ 749192 w 989291"/>
                  <a:gd name="connsiteY568" fmla="*/ 189264 h 1023852"/>
                  <a:gd name="connsiteX569" fmla="*/ 746997 w 989291"/>
                  <a:gd name="connsiteY569" fmla="*/ 188166 h 1023852"/>
                  <a:gd name="connsiteX570" fmla="*/ 745717 w 989291"/>
                  <a:gd name="connsiteY570" fmla="*/ 187801 h 1023852"/>
                  <a:gd name="connsiteX571" fmla="*/ 743888 w 989291"/>
                  <a:gd name="connsiteY571" fmla="*/ 188898 h 1023852"/>
                  <a:gd name="connsiteX572" fmla="*/ 742609 w 989291"/>
                  <a:gd name="connsiteY572" fmla="*/ 188898 h 1023852"/>
                  <a:gd name="connsiteX573" fmla="*/ 741511 w 989291"/>
                  <a:gd name="connsiteY573" fmla="*/ 188166 h 1023852"/>
                  <a:gd name="connsiteX574" fmla="*/ 741511 w 989291"/>
                  <a:gd name="connsiteY574" fmla="*/ 186521 h 1023852"/>
                  <a:gd name="connsiteX575" fmla="*/ 743706 w 989291"/>
                  <a:gd name="connsiteY575" fmla="*/ 185424 h 1023852"/>
                  <a:gd name="connsiteX576" fmla="*/ 744254 w 989291"/>
                  <a:gd name="connsiteY576" fmla="*/ 180669 h 1023852"/>
                  <a:gd name="connsiteX577" fmla="*/ 740597 w 989291"/>
                  <a:gd name="connsiteY577" fmla="*/ 175183 h 1023852"/>
                  <a:gd name="connsiteX578" fmla="*/ 735660 w 989291"/>
                  <a:gd name="connsiteY578" fmla="*/ 171160 h 1023852"/>
                  <a:gd name="connsiteX579" fmla="*/ 732917 w 989291"/>
                  <a:gd name="connsiteY579" fmla="*/ 171343 h 1023852"/>
                  <a:gd name="connsiteX580" fmla="*/ 730540 w 989291"/>
                  <a:gd name="connsiteY580" fmla="*/ 172440 h 1023852"/>
                  <a:gd name="connsiteX581" fmla="*/ 727797 w 989291"/>
                  <a:gd name="connsiteY581" fmla="*/ 175183 h 1023852"/>
                  <a:gd name="connsiteX582" fmla="*/ 724505 w 989291"/>
                  <a:gd name="connsiteY582" fmla="*/ 176646 h 1023852"/>
                  <a:gd name="connsiteX583" fmla="*/ 724505 w 989291"/>
                  <a:gd name="connsiteY583" fmla="*/ 172074 h 1023852"/>
                  <a:gd name="connsiteX584" fmla="*/ 723774 w 989291"/>
                  <a:gd name="connsiteY584" fmla="*/ 169697 h 1023852"/>
                  <a:gd name="connsiteX585" fmla="*/ 721031 w 989291"/>
                  <a:gd name="connsiteY585" fmla="*/ 165857 h 1023852"/>
                  <a:gd name="connsiteX586" fmla="*/ 714813 w 989291"/>
                  <a:gd name="connsiteY586" fmla="*/ 164577 h 1023852"/>
                  <a:gd name="connsiteX587" fmla="*/ 710242 w 989291"/>
                  <a:gd name="connsiteY587" fmla="*/ 161834 h 1023852"/>
                  <a:gd name="connsiteX588" fmla="*/ 705487 w 989291"/>
                  <a:gd name="connsiteY588" fmla="*/ 161468 h 1023852"/>
                  <a:gd name="connsiteX589" fmla="*/ 702744 w 989291"/>
                  <a:gd name="connsiteY589" fmla="*/ 158725 h 1023852"/>
                  <a:gd name="connsiteX590" fmla="*/ 695978 w 989291"/>
                  <a:gd name="connsiteY590" fmla="*/ 158725 h 1023852"/>
                  <a:gd name="connsiteX591" fmla="*/ 693967 w 989291"/>
                  <a:gd name="connsiteY591" fmla="*/ 158177 h 1023852"/>
                  <a:gd name="connsiteX592" fmla="*/ 679155 w 989291"/>
                  <a:gd name="connsiteY592" fmla="*/ 150131 h 1023852"/>
                  <a:gd name="connsiteX593" fmla="*/ 674035 w 989291"/>
                  <a:gd name="connsiteY593" fmla="*/ 148851 h 1023852"/>
                  <a:gd name="connsiteX594" fmla="*/ 660320 w 989291"/>
                  <a:gd name="connsiteY594" fmla="*/ 149216 h 1023852"/>
                  <a:gd name="connsiteX595" fmla="*/ 656297 w 989291"/>
                  <a:gd name="connsiteY595" fmla="*/ 151228 h 1023852"/>
                  <a:gd name="connsiteX596" fmla="*/ 653188 w 989291"/>
                  <a:gd name="connsiteY596" fmla="*/ 158177 h 1023852"/>
                  <a:gd name="connsiteX597" fmla="*/ 650446 w 989291"/>
                  <a:gd name="connsiteY597" fmla="*/ 159457 h 1023852"/>
                  <a:gd name="connsiteX598" fmla="*/ 648251 w 989291"/>
                  <a:gd name="connsiteY598" fmla="*/ 163663 h 1023852"/>
                  <a:gd name="connsiteX599" fmla="*/ 647337 w 989291"/>
                  <a:gd name="connsiteY599" fmla="*/ 167320 h 1023852"/>
                  <a:gd name="connsiteX600" fmla="*/ 645325 w 989291"/>
                  <a:gd name="connsiteY600" fmla="*/ 170794 h 1023852"/>
                  <a:gd name="connsiteX601" fmla="*/ 641119 w 989291"/>
                  <a:gd name="connsiteY601" fmla="*/ 171160 h 1023852"/>
                  <a:gd name="connsiteX602" fmla="*/ 636914 w 989291"/>
                  <a:gd name="connsiteY602" fmla="*/ 172440 h 1023852"/>
                  <a:gd name="connsiteX603" fmla="*/ 635268 w 989291"/>
                  <a:gd name="connsiteY603" fmla="*/ 173172 h 1023852"/>
                  <a:gd name="connsiteX604" fmla="*/ 632525 w 989291"/>
                  <a:gd name="connsiteY604" fmla="*/ 175549 h 1023852"/>
                  <a:gd name="connsiteX605" fmla="*/ 629416 w 989291"/>
                  <a:gd name="connsiteY605" fmla="*/ 184875 h 1023852"/>
                  <a:gd name="connsiteX606" fmla="*/ 627770 w 989291"/>
                  <a:gd name="connsiteY606" fmla="*/ 188166 h 1023852"/>
                  <a:gd name="connsiteX607" fmla="*/ 626673 w 989291"/>
                  <a:gd name="connsiteY607" fmla="*/ 188898 h 1023852"/>
                  <a:gd name="connsiteX608" fmla="*/ 625942 w 989291"/>
                  <a:gd name="connsiteY608" fmla="*/ 190178 h 1023852"/>
                  <a:gd name="connsiteX609" fmla="*/ 625027 w 989291"/>
                  <a:gd name="connsiteY609" fmla="*/ 195115 h 1023852"/>
                  <a:gd name="connsiteX610" fmla="*/ 623016 w 989291"/>
                  <a:gd name="connsiteY610" fmla="*/ 195664 h 1023852"/>
                  <a:gd name="connsiteX611" fmla="*/ 622650 w 989291"/>
                  <a:gd name="connsiteY611" fmla="*/ 195664 h 1023852"/>
                  <a:gd name="connsiteX612" fmla="*/ 621919 w 989291"/>
                  <a:gd name="connsiteY612" fmla="*/ 192372 h 1023852"/>
                  <a:gd name="connsiteX613" fmla="*/ 621919 w 989291"/>
                  <a:gd name="connsiteY613" fmla="*/ 187252 h 1023852"/>
                  <a:gd name="connsiteX614" fmla="*/ 623199 w 989291"/>
                  <a:gd name="connsiteY614" fmla="*/ 180303 h 1023852"/>
                  <a:gd name="connsiteX615" fmla="*/ 622284 w 989291"/>
                  <a:gd name="connsiteY615" fmla="*/ 180120 h 1023852"/>
                  <a:gd name="connsiteX616" fmla="*/ 618261 w 989291"/>
                  <a:gd name="connsiteY616" fmla="*/ 180120 h 1023852"/>
                  <a:gd name="connsiteX617" fmla="*/ 614970 w 989291"/>
                  <a:gd name="connsiteY617" fmla="*/ 181401 h 1023852"/>
                  <a:gd name="connsiteX618" fmla="*/ 611312 w 989291"/>
                  <a:gd name="connsiteY618" fmla="*/ 180669 h 1023852"/>
                  <a:gd name="connsiteX619" fmla="*/ 600341 w 989291"/>
                  <a:gd name="connsiteY619" fmla="*/ 181401 h 1023852"/>
                  <a:gd name="connsiteX620" fmla="*/ 596866 w 989291"/>
                  <a:gd name="connsiteY620" fmla="*/ 180669 h 1023852"/>
                  <a:gd name="connsiteX621" fmla="*/ 595952 w 989291"/>
                  <a:gd name="connsiteY621" fmla="*/ 181401 h 1023852"/>
                  <a:gd name="connsiteX622" fmla="*/ 593209 w 989291"/>
                  <a:gd name="connsiteY622" fmla="*/ 181401 h 1023852"/>
                  <a:gd name="connsiteX623" fmla="*/ 592112 w 989291"/>
                  <a:gd name="connsiteY623" fmla="*/ 180669 h 1023852"/>
                  <a:gd name="connsiteX624" fmla="*/ 589003 w 989291"/>
                  <a:gd name="connsiteY624" fmla="*/ 180669 h 1023852"/>
                  <a:gd name="connsiteX625" fmla="*/ 582420 w 989291"/>
                  <a:gd name="connsiteY625" fmla="*/ 183046 h 1023852"/>
                  <a:gd name="connsiteX626" fmla="*/ 579494 w 989291"/>
                  <a:gd name="connsiteY626" fmla="*/ 183046 h 1023852"/>
                  <a:gd name="connsiteX627" fmla="*/ 573643 w 989291"/>
                  <a:gd name="connsiteY627" fmla="*/ 180669 h 1023852"/>
                  <a:gd name="connsiteX628" fmla="*/ 571997 w 989291"/>
                  <a:gd name="connsiteY628" fmla="*/ 180669 h 1023852"/>
                  <a:gd name="connsiteX629" fmla="*/ 571266 w 989291"/>
                  <a:gd name="connsiteY629" fmla="*/ 181401 h 1023852"/>
                  <a:gd name="connsiteX630" fmla="*/ 569803 w 989291"/>
                  <a:gd name="connsiteY630" fmla="*/ 185424 h 1023852"/>
                  <a:gd name="connsiteX631" fmla="*/ 569254 w 989291"/>
                  <a:gd name="connsiteY631" fmla="*/ 186155 h 1023852"/>
                  <a:gd name="connsiteX632" fmla="*/ 568157 w 989291"/>
                  <a:gd name="connsiteY632" fmla="*/ 185424 h 1023852"/>
                  <a:gd name="connsiteX633" fmla="*/ 567791 w 989291"/>
                  <a:gd name="connsiteY633" fmla="*/ 182132 h 1023852"/>
                  <a:gd name="connsiteX634" fmla="*/ 568157 w 989291"/>
                  <a:gd name="connsiteY634" fmla="*/ 180669 h 1023852"/>
                  <a:gd name="connsiteX635" fmla="*/ 570900 w 989291"/>
                  <a:gd name="connsiteY635" fmla="*/ 177926 h 1023852"/>
                  <a:gd name="connsiteX636" fmla="*/ 574008 w 989291"/>
                  <a:gd name="connsiteY636" fmla="*/ 177926 h 1023852"/>
                  <a:gd name="connsiteX637" fmla="*/ 578031 w 989291"/>
                  <a:gd name="connsiteY637" fmla="*/ 179572 h 1023852"/>
                  <a:gd name="connsiteX638" fmla="*/ 583517 w 989291"/>
                  <a:gd name="connsiteY638" fmla="*/ 180303 h 1023852"/>
                  <a:gd name="connsiteX639" fmla="*/ 587906 w 989291"/>
                  <a:gd name="connsiteY639" fmla="*/ 178657 h 1023852"/>
                  <a:gd name="connsiteX640" fmla="*/ 589369 w 989291"/>
                  <a:gd name="connsiteY640" fmla="*/ 177378 h 1023852"/>
                  <a:gd name="connsiteX641" fmla="*/ 589735 w 989291"/>
                  <a:gd name="connsiteY641" fmla="*/ 176280 h 1023852"/>
                  <a:gd name="connsiteX642" fmla="*/ 589735 w 989291"/>
                  <a:gd name="connsiteY642" fmla="*/ 165674 h 1023852"/>
                  <a:gd name="connsiteX643" fmla="*/ 589369 w 989291"/>
                  <a:gd name="connsiteY643" fmla="*/ 164943 h 1023852"/>
                  <a:gd name="connsiteX644" fmla="*/ 586626 w 989291"/>
                  <a:gd name="connsiteY644" fmla="*/ 164943 h 1023852"/>
                  <a:gd name="connsiteX645" fmla="*/ 585712 w 989291"/>
                  <a:gd name="connsiteY645" fmla="*/ 163114 h 1023852"/>
                  <a:gd name="connsiteX646" fmla="*/ 582969 w 989291"/>
                  <a:gd name="connsiteY646" fmla="*/ 161468 h 1023852"/>
                  <a:gd name="connsiteX647" fmla="*/ 582420 w 989291"/>
                  <a:gd name="connsiteY647" fmla="*/ 160371 h 1023852"/>
                  <a:gd name="connsiteX648" fmla="*/ 582420 w 989291"/>
                  <a:gd name="connsiteY648" fmla="*/ 159091 h 1023852"/>
                  <a:gd name="connsiteX649" fmla="*/ 584980 w 989291"/>
                  <a:gd name="connsiteY649" fmla="*/ 158177 h 1023852"/>
                  <a:gd name="connsiteX650" fmla="*/ 586992 w 989291"/>
                  <a:gd name="connsiteY650" fmla="*/ 156348 h 1023852"/>
                  <a:gd name="connsiteX651" fmla="*/ 587357 w 989291"/>
                  <a:gd name="connsiteY651" fmla="*/ 153971 h 1023852"/>
                  <a:gd name="connsiteX652" fmla="*/ 584615 w 989291"/>
                  <a:gd name="connsiteY652" fmla="*/ 153971 h 1023852"/>
                  <a:gd name="connsiteX653" fmla="*/ 583152 w 989291"/>
                  <a:gd name="connsiteY653" fmla="*/ 154702 h 1023852"/>
                  <a:gd name="connsiteX654" fmla="*/ 581506 w 989291"/>
                  <a:gd name="connsiteY654" fmla="*/ 154702 h 1023852"/>
                  <a:gd name="connsiteX655" fmla="*/ 578763 w 989291"/>
                  <a:gd name="connsiteY655" fmla="*/ 158725 h 1023852"/>
                  <a:gd name="connsiteX656" fmla="*/ 577666 w 989291"/>
                  <a:gd name="connsiteY656" fmla="*/ 162200 h 1023852"/>
                  <a:gd name="connsiteX657" fmla="*/ 572911 w 989291"/>
                  <a:gd name="connsiteY657" fmla="*/ 162566 h 1023852"/>
                  <a:gd name="connsiteX658" fmla="*/ 572180 w 989291"/>
                  <a:gd name="connsiteY658" fmla="*/ 161285 h 1023852"/>
                  <a:gd name="connsiteX659" fmla="*/ 571997 w 989291"/>
                  <a:gd name="connsiteY659" fmla="*/ 160188 h 1023852"/>
                  <a:gd name="connsiteX660" fmla="*/ 572180 w 989291"/>
                  <a:gd name="connsiteY660" fmla="*/ 152691 h 1023852"/>
                  <a:gd name="connsiteX661" fmla="*/ 570534 w 989291"/>
                  <a:gd name="connsiteY661" fmla="*/ 148119 h 1023852"/>
                  <a:gd name="connsiteX662" fmla="*/ 570534 w 989291"/>
                  <a:gd name="connsiteY662" fmla="*/ 143913 h 1023852"/>
                  <a:gd name="connsiteX663" fmla="*/ 570900 w 989291"/>
                  <a:gd name="connsiteY663" fmla="*/ 142633 h 1023852"/>
                  <a:gd name="connsiteX664" fmla="*/ 574008 w 989291"/>
                  <a:gd name="connsiteY664" fmla="*/ 139525 h 1023852"/>
                  <a:gd name="connsiteX665" fmla="*/ 576020 w 989291"/>
                  <a:gd name="connsiteY665" fmla="*/ 136416 h 1023852"/>
                  <a:gd name="connsiteX666" fmla="*/ 580409 w 989291"/>
                  <a:gd name="connsiteY666" fmla="*/ 131296 h 1023852"/>
                  <a:gd name="connsiteX667" fmla="*/ 586992 w 989291"/>
                  <a:gd name="connsiteY667" fmla="*/ 124895 h 1023852"/>
                  <a:gd name="connsiteX668" fmla="*/ 594855 w 989291"/>
                  <a:gd name="connsiteY668" fmla="*/ 118678 h 1023852"/>
                  <a:gd name="connsiteX669" fmla="*/ 598695 w 989291"/>
                  <a:gd name="connsiteY669" fmla="*/ 112644 h 1023852"/>
                  <a:gd name="connsiteX670" fmla="*/ 601072 w 989291"/>
                  <a:gd name="connsiteY670" fmla="*/ 111364 h 1023852"/>
                  <a:gd name="connsiteX671" fmla="*/ 603998 w 989291"/>
                  <a:gd name="connsiteY671" fmla="*/ 108255 h 1023852"/>
                  <a:gd name="connsiteX672" fmla="*/ 605095 w 989291"/>
                  <a:gd name="connsiteY672" fmla="*/ 104232 h 1023852"/>
                  <a:gd name="connsiteX673" fmla="*/ 605095 w 989291"/>
                  <a:gd name="connsiteY673" fmla="*/ 101672 h 1023852"/>
                  <a:gd name="connsiteX674" fmla="*/ 608204 w 989291"/>
                  <a:gd name="connsiteY674" fmla="*/ 92894 h 1023852"/>
                  <a:gd name="connsiteX675" fmla="*/ 608204 w 989291"/>
                  <a:gd name="connsiteY675" fmla="*/ 91249 h 1023852"/>
                  <a:gd name="connsiteX676" fmla="*/ 606558 w 989291"/>
                  <a:gd name="connsiteY676" fmla="*/ 89420 h 1023852"/>
                  <a:gd name="connsiteX677" fmla="*/ 602718 w 989291"/>
                  <a:gd name="connsiteY677" fmla="*/ 89420 h 1023852"/>
                  <a:gd name="connsiteX678" fmla="*/ 595586 w 989291"/>
                  <a:gd name="connsiteY678" fmla="*/ 87043 h 1023852"/>
                  <a:gd name="connsiteX679" fmla="*/ 592843 w 989291"/>
                  <a:gd name="connsiteY679" fmla="*/ 81557 h 1023852"/>
                  <a:gd name="connsiteX680" fmla="*/ 589735 w 989291"/>
                  <a:gd name="connsiteY680" fmla="*/ 70951 h 1023852"/>
                  <a:gd name="connsiteX681" fmla="*/ 589003 w 989291"/>
                  <a:gd name="connsiteY681" fmla="*/ 69854 h 1023852"/>
                  <a:gd name="connsiteX682" fmla="*/ 587906 w 989291"/>
                  <a:gd name="connsiteY682" fmla="*/ 64368 h 1023852"/>
                  <a:gd name="connsiteX683" fmla="*/ 585894 w 989291"/>
                  <a:gd name="connsiteY683" fmla="*/ 60345 h 1023852"/>
                  <a:gd name="connsiteX684" fmla="*/ 584249 w 989291"/>
                  <a:gd name="connsiteY684" fmla="*/ 53762 h 1023852"/>
                  <a:gd name="connsiteX685" fmla="*/ 582237 w 989291"/>
                  <a:gd name="connsiteY685" fmla="*/ 49007 h 1023852"/>
                  <a:gd name="connsiteX686" fmla="*/ 580774 w 989291"/>
                  <a:gd name="connsiteY686" fmla="*/ 42424 h 1023852"/>
                  <a:gd name="connsiteX687" fmla="*/ 580409 w 989291"/>
                  <a:gd name="connsiteY687" fmla="*/ 37670 h 1023852"/>
                  <a:gd name="connsiteX688" fmla="*/ 577666 w 989291"/>
                  <a:gd name="connsiteY688" fmla="*/ 32184 h 1023852"/>
                  <a:gd name="connsiteX689" fmla="*/ 573277 w 989291"/>
                  <a:gd name="connsiteY689" fmla="*/ 26332 h 1023852"/>
                  <a:gd name="connsiteX690" fmla="*/ 570900 w 989291"/>
                  <a:gd name="connsiteY690" fmla="*/ 25052 h 1023852"/>
                  <a:gd name="connsiteX691" fmla="*/ 569803 w 989291"/>
                  <a:gd name="connsiteY691" fmla="*/ 25418 h 1023852"/>
                  <a:gd name="connsiteX692" fmla="*/ 568522 w 989291"/>
                  <a:gd name="connsiteY692" fmla="*/ 28892 h 1023852"/>
                  <a:gd name="connsiteX693" fmla="*/ 566511 w 989291"/>
                  <a:gd name="connsiteY693" fmla="*/ 29441 h 1023852"/>
                  <a:gd name="connsiteX694" fmla="*/ 560294 w 989291"/>
                  <a:gd name="connsiteY694" fmla="*/ 35658 h 1023852"/>
                  <a:gd name="connsiteX695" fmla="*/ 558831 w 989291"/>
                  <a:gd name="connsiteY695" fmla="*/ 39133 h 1023852"/>
                  <a:gd name="connsiteX696" fmla="*/ 552979 w 989291"/>
                  <a:gd name="connsiteY696" fmla="*/ 47544 h 1023852"/>
                  <a:gd name="connsiteX697" fmla="*/ 548225 w 989291"/>
                  <a:gd name="connsiteY697" fmla="*/ 53396 h 1023852"/>
                  <a:gd name="connsiteX698" fmla="*/ 546579 w 989291"/>
                  <a:gd name="connsiteY698" fmla="*/ 56139 h 1023852"/>
                  <a:gd name="connsiteX699" fmla="*/ 542739 w 989291"/>
                  <a:gd name="connsiteY699" fmla="*/ 66745 h 1023852"/>
                  <a:gd name="connsiteX700" fmla="*/ 530121 w 989291"/>
                  <a:gd name="connsiteY700" fmla="*/ 77900 h 1023852"/>
                  <a:gd name="connsiteX701" fmla="*/ 529024 w 989291"/>
                  <a:gd name="connsiteY701" fmla="*/ 79180 h 1023852"/>
                  <a:gd name="connsiteX702" fmla="*/ 526647 w 989291"/>
                  <a:gd name="connsiteY702" fmla="*/ 80277 h 1023852"/>
                  <a:gd name="connsiteX703" fmla="*/ 521892 w 989291"/>
                  <a:gd name="connsiteY703" fmla="*/ 80277 h 1023852"/>
                  <a:gd name="connsiteX704" fmla="*/ 518784 w 989291"/>
                  <a:gd name="connsiteY704" fmla="*/ 78814 h 1023852"/>
                  <a:gd name="connsiteX705" fmla="*/ 515675 w 989291"/>
                  <a:gd name="connsiteY705" fmla="*/ 78814 h 1023852"/>
                  <a:gd name="connsiteX706" fmla="*/ 514029 w 989291"/>
                  <a:gd name="connsiteY706" fmla="*/ 79180 h 1023852"/>
                  <a:gd name="connsiteX707" fmla="*/ 506715 w 989291"/>
                  <a:gd name="connsiteY707" fmla="*/ 82654 h 1023852"/>
                  <a:gd name="connsiteX708" fmla="*/ 503972 w 989291"/>
                  <a:gd name="connsiteY708" fmla="*/ 82654 h 1023852"/>
                  <a:gd name="connsiteX709" fmla="*/ 502692 w 989291"/>
                  <a:gd name="connsiteY709" fmla="*/ 82289 h 1023852"/>
                  <a:gd name="connsiteX710" fmla="*/ 498120 w 989291"/>
                  <a:gd name="connsiteY710" fmla="*/ 79545 h 1023852"/>
                  <a:gd name="connsiteX711" fmla="*/ 493731 w 989291"/>
                  <a:gd name="connsiteY711" fmla="*/ 74425 h 1023852"/>
                  <a:gd name="connsiteX712" fmla="*/ 490623 w 989291"/>
                  <a:gd name="connsiteY712" fmla="*/ 73694 h 1023852"/>
                  <a:gd name="connsiteX713" fmla="*/ 488977 w 989291"/>
                  <a:gd name="connsiteY713" fmla="*/ 72597 h 1023852"/>
                  <a:gd name="connsiteX714" fmla="*/ 479468 w 989291"/>
                  <a:gd name="connsiteY714" fmla="*/ 69305 h 1023852"/>
                  <a:gd name="connsiteX715" fmla="*/ 469045 w 989291"/>
                  <a:gd name="connsiteY715" fmla="*/ 72414 h 1023852"/>
                  <a:gd name="connsiteX716" fmla="*/ 467399 w 989291"/>
                  <a:gd name="connsiteY716" fmla="*/ 72414 h 1023852"/>
                  <a:gd name="connsiteX717" fmla="*/ 463010 w 989291"/>
                  <a:gd name="connsiteY717" fmla="*/ 70951 h 1023852"/>
                  <a:gd name="connsiteX718" fmla="*/ 459536 w 989291"/>
                  <a:gd name="connsiteY718" fmla="*/ 70951 h 1023852"/>
                  <a:gd name="connsiteX719" fmla="*/ 456793 w 989291"/>
                  <a:gd name="connsiteY719" fmla="*/ 72414 h 1023852"/>
                  <a:gd name="connsiteX720" fmla="*/ 456976 w 989291"/>
                  <a:gd name="connsiteY720" fmla="*/ 83568 h 1023852"/>
                  <a:gd name="connsiteX721" fmla="*/ 455696 w 989291"/>
                  <a:gd name="connsiteY721" fmla="*/ 85397 h 1023852"/>
                  <a:gd name="connsiteX722" fmla="*/ 447833 w 989291"/>
                  <a:gd name="connsiteY722" fmla="*/ 85397 h 1023852"/>
                  <a:gd name="connsiteX723" fmla="*/ 441981 w 989291"/>
                  <a:gd name="connsiteY723" fmla="*/ 83020 h 1023852"/>
                  <a:gd name="connsiteX724" fmla="*/ 436861 w 989291"/>
                  <a:gd name="connsiteY724" fmla="*/ 83934 h 1023852"/>
                  <a:gd name="connsiteX725" fmla="*/ 430460 w 989291"/>
                  <a:gd name="connsiteY725" fmla="*/ 84300 h 1023852"/>
                  <a:gd name="connsiteX726" fmla="*/ 427718 w 989291"/>
                  <a:gd name="connsiteY726" fmla="*/ 83386 h 1023852"/>
                  <a:gd name="connsiteX727" fmla="*/ 427169 w 989291"/>
                  <a:gd name="connsiteY727" fmla="*/ 82654 h 1023852"/>
                  <a:gd name="connsiteX728" fmla="*/ 425523 w 989291"/>
                  <a:gd name="connsiteY728" fmla="*/ 81923 h 1023852"/>
                  <a:gd name="connsiteX729" fmla="*/ 423146 w 989291"/>
                  <a:gd name="connsiteY729" fmla="*/ 82289 h 1023852"/>
                  <a:gd name="connsiteX730" fmla="*/ 418026 w 989291"/>
                  <a:gd name="connsiteY730" fmla="*/ 84666 h 1023852"/>
                  <a:gd name="connsiteX731" fmla="*/ 414003 w 989291"/>
                  <a:gd name="connsiteY731" fmla="*/ 89420 h 1023852"/>
                  <a:gd name="connsiteX732" fmla="*/ 407420 w 989291"/>
                  <a:gd name="connsiteY732" fmla="*/ 89420 h 1023852"/>
                  <a:gd name="connsiteX733" fmla="*/ 403763 w 989291"/>
                  <a:gd name="connsiteY733" fmla="*/ 91432 h 1023852"/>
                  <a:gd name="connsiteX734" fmla="*/ 401202 w 989291"/>
                  <a:gd name="connsiteY734" fmla="*/ 93626 h 1023852"/>
                  <a:gd name="connsiteX735" fmla="*/ 396082 w 989291"/>
                  <a:gd name="connsiteY735" fmla="*/ 93626 h 1023852"/>
                  <a:gd name="connsiteX736" fmla="*/ 392425 w 989291"/>
                  <a:gd name="connsiteY736" fmla="*/ 94906 h 1023852"/>
                  <a:gd name="connsiteX737" fmla="*/ 389316 w 989291"/>
                  <a:gd name="connsiteY737" fmla="*/ 98929 h 1023852"/>
                  <a:gd name="connsiteX738" fmla="*/ 386939 w 989291"/>
                  <a:gd name="connsiteY738" fmla="*/ 100392 h 1023852"/>
                  <a:gd name="connsiteX739" fmla="*/ 380722 w 989291"/>
                  <a:gd name="connsiteY739" fmla="*/ 100392 h 1023852"/>
                  <a:gd name="connsiteX740" fmla="*/ 376333 w 989291"/>
                  <a:gd name="connsiteY740" fmla="*/ 98929 h 1023852"/>
                  <a:gd name="connsiteX741" fmla="*/ 369201 w 989291"/>
                  <a:gd name="connsiteY741" fmla="*/ 94540 h 1023852"/>
                  <a:gd name="connsiteX742" fmla="*/ 366458 w 989291"/>
                  <a:gd name="connsiteY742" fmla="*/ 92163 h 1023852"/>
                  <a:gd name="connsiteX743" fmla="*/ 364630 w 989291"/>
                  <a:gd name="connsiteY743" fmla="*/ 89420 h 1023852"/>
                  <a:gd name="connsiteX744" fmla="*/ 363167 w 989291"/>
                  <a:gd name="connsiteY744" fmla="*/ 88689 h 1023852"/>
                  <a:gd name="connsiteX745" fmla="*/ 361155 w 989291"/>
                  <a:gd name="connsiteY745" fmla="*/ 86677 h 1023852"/>
                  <a:gd name="connsiteX746" fmla="*/ 360424 w 989291"/>
                  <a:gd name="connsiteY746" fmla="*/ 85397 h 1023852"/>
                  <a:gd name="connsiteX747" fmla="*/ 360790 w 989291"/>
                  <a:gd name="connsiteY747" fmla="*/ 79180 h 1023852"/>
                  <a:gd name="connsiteX748" fmla="*/ 360424 w 989291"/>
                  <a:gd name="connsiteY748" fmla="*/ 75340 h 1023852"/>
                  <a:gd name="connsiteX749" fmla="*/ 355304 w 989291"/>
                  <a:gd name="connsiteY749" fmla="*/ 70585 h 1023852"/>
                  <a:gd name="connsiteX750" fmla="*/ 354755 w 989291"/>
                  <a:gd name="connsiteY750" fmla="*/ 68939 h 1023852"/>
                  <a:gd name="connsiteX751" fmla="*/ 354938 w 989291"/>
                  <a:gd name="connsiteY751" fmla="*/ 54493 h 1023852"/>
                  <a:gd name="connsiteX752" fmla="*/ 357681 w 989291"/>
                  <a:gd name="connsiteY752" fmla="*/ 48276 h 1023852"/>
                  <a:gd name="connsiteX753" fmla="*/ 358413 w 989291"/>
                  <a:gd name="connsiteY753" fmla="*/ 44801 h 1023852"/>
                  <a:gd name="connsiteX754" fmla="*/ 358413 w 989291"/>
                  <a:gd name="connsiteY754" fmla="*/ 40047 h 1023852"/>
                  <a:gd name="connsiteX755" fmla="*/ 363533 w 989291"/>
                  <a:gd name="connsiteY755" fmla="*/ 34378 h 1023852"/>
                  <a:gd name="connsiteX756" fmla="*/ 363898 w 989291"/>
                  <a:gd name="connsiteY756" fmla="*/ 32915 h 1023852"/>
                  <a:gd name="connsiteX757" fmla="*/ 363533 w 989291"/>
                  <a:gd name="connsiteY757" fmla="*/ 29441 h 1023852"/>
                  <a:gd name="connsiteX758" fmla="*/ 361155 w 989291"/>
                  <a:gd name="connsiteY758" fmla="*/ 26332 h 1023852"/>
                  <a:gd name="connsiteX759" fmla="*/ 361155 w 989291"/>
                  <a:gd name="connsiteY759" fmla="*/ 19566 h 1023852"/>
                  <a:gd name="connsiteX760" fmla="*/ 356035 w 989291"/>
                  <a:gd name="connsiteY760" fmla="*/ 18103 h 1023852"/>
                  <a:gd name="connsiteX761" fmla="*/ 354938 w 989291"/>
                  <a:gd name="connsiteY761" fmla="*/ 17555 h 1023852"/>
                  <a:gd name="connsiteX762" fmla="*/ 350549 w 989291"/>
                  <a:gd name="connsiteY762" fmla="*/ 16823 h 1023852"/>
                  <a:gd name="connsiteX763" fmla="*/ 352195 w 989291"/>
                  <a:gd name="connsiteY763" fmla="*/ 10240 h 1023852"/>
                  <a:gd name="connsiteX764" fmla="*/ 352561 w 989291"/>
                  <a:gd name="connsiteY764" fmla="*/ 7132 h 1023852"/>
                  <a:gd name="connsiteX765" fmla="*/ 352195 w 989291"/>
                  <a:gd name="connsiteY765" fmla="*/ 4206 h 1023852"/>
                  <a:gd name="connsiteX766" fmla="*/ 350183 w 989291"/>
                  <a:gd name="connsiteY766" fmla="*/ 366 h 1023852"/>
                  <a:gd name="connsiteX767" fmla="*/ 346160 w 989291"/>
                  <a:gd name="connsiteY767" fmla="*/ 0 h 1023852"/>
                  <a:gd name="connsiteX768" fmla="*/ 340675 w 989291"/>
                  <a:gd name="connsiteY768" fmla="*/ 2012 h 1023852"/>
                  <a:gd name="connsiteX769" fmla="*/ 335737 w 989291"/>
                  <a:gd name="connsiteY769" fmla="*/ 1463 h 1023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Lst>
                <a:rect l="l" t="t" r="r" b="b"/>
                <a:pathLst>
                  <a:path w="989291" h="1023852">
                    <a:moveTo>
                      <a:pt x="335737" y="1463"/>
                    </a:moveTo>
                    <a:lnTo>
                      <a:pt x="335737" y="7132"/>
                    </a:lnTo>
                    <a:lnTo>
                      <a:pt x="330983" y="13349"/>
                    </a:lnTo>
                    <a:lnTo>
                      <a:pt x="327509" y="16458"/>
                    </a:lnTo>
                    <a:lnTo>
                      <a:pt x="325863" y="17189"/>
                    </a:lnTo>
                    <a:lnTo>
                      <a:pt x="318365" y="17921"/>
                    </a:lnTo>
                    <a:lnTo>
                      <a:pt x="315622" y="19566"/>
                    </a:lnTo>
                    <a:lnTo>
                      <a:pt x="311416" y="21212"/>
                    </a:lnTo>
                    <a:lnTo>
                      <a:pt x="308491" y="25418"/>
                    </a:lnTo>
                    <a:lnTo>
                      <a:pt x="306296" y="26332"/>
                    </a:lnTo>
                    <a:lnTo>
                      <a:pt x="292947" y="27795"/>
                    </a:lnTo>
                    <a:lnTo>
                      <a:pt x="285816" y="29075"/>
                    </a:lnTo>
                    <a:lnTo>
                      <a:pt x="277221" y="32184"/>
                    </a:lnTo>
                    <a:lnTo>
                      <a:pt x="275758" y="34378"/>
                    </a:lnTo>
                    <a:lnTo>
                      <a:pt x="274844" y="34561"/>
                    </a:lnTo>
                    <a:lnTo>
                      <a:pt x="263872" y="34378"/>
                    </a:lnTo>
                    <a:lnTo>
                      <a:pt x="255278" y="31635"/>
                    </a:lnTo>
                    <a:lnTo>
                      <a:pt x="245403" y="26149"/>
                    </a:lnTo>
                    <a:lnTo>
                      <a:pt x="234980" y="24686"/>
                    </a:lnTo>
                    <a:lnTo>
                      <a:pt x="232054" y="23589"/>
                    </a:lnTo>
                    <a:lnTo>
                      <a:pt x="229860" y="23589"/>
                    </a:lnTo>
                    <a:lnTo>
                      <a:pt x="229494" y="23955"/>
                    </a:lnTo>
                    <a:lnTo>
                      <a:pt x="229860" y="28344"/>
                    </a:lnTo>
                    <a:lnTo>
                      <a:pt x="232054" y="32550"/>
                    </a:lnTo>
                    <a:lnTo>
                      <a:pt x="236808" y="34561"/>
                    </a:lnTo>
                    <a:lnTo>
                      <a:pt x="242660" y="38035"/>
                    </a:lnTo>
                    <a:lnTo>
                      <a:pt x="243574" y="39316"/>
                    </a:lnTo>
                    <a:lnTo>
                      <a:pt x="243208" y="44801"/>
                    </a:lnTo>
                    <a:lnTo>
                      <a:pt x="241563" y="51019"/>
                    </a:lnTo>
                    <a:lnTo>
                      <a:pt x="241563" y="53762"/>
                    </a:lnTo>
                    <a:lnTo>
                      <a:pt x="241928" y="56505"/>
                    </a:lnTo>
                    <a:lnTo>
                      <a:pt x="244306" y="64368"/>
                    </a:lnTo>
                    <a:lnTo>
                      <a:pt x="244671" y="68574"/>
                    </a:lnTo>
                    <a:lnTo>
                      <a:pt x="245769" y="71317"/>
                    </a:lnTo>
                    <a:lnTo>
                      <a:pt x="252534" y="72414"/>
                    </a:lnTo>
                    <a:lnTo>
                      <a:pt x="253997" y="72962"/>
                    </a:lnTo>
                    <a:lnTo>
                      <a:pt x="265518" y="72414"/>
                    </a:lnTo>
                    <a:lnTo>
                      <a:pt x="265518" y="76437"/>
                    </a:lnTo>
                    <a:lnTo>
                      <a:pt x="265152" y="77168"/>
                    </a:lnTo>
                    <a:lnTo>
                      <a:pt x="264238" y="78448"/>
                    </a:lnTo>
                    <a:lnTo>
                      <a:pt x="259118" y="79545"/>
                    </a:lnTo>
                    <a:lnTo>
                      <a:pt x="256009" y="81191"/>
                    </a:lnTo>
                    <a:lnTo>
                      <a:pt x="255278" y="82289"/>
                    </a:lnTo>
                    <a:lnTo>
                      <a:pt x="252534" y="83568"/>
                    </a:lnTo>
                    <a:lnTo>
                      <a:pt x="249060" y="83934"/>
                    </a:lnTo>
                    <a:lnTo>
                      <a:pt x="246317" y="87043"/>
                    </a:lnTo>
                    <a:lnTo>
                      <a:pt x="243940" y="93992"/>
                    </a:lnTo>
                    <a:lnTo>
                      <a:pt x="242294" y="95638"/>
                    </a:lnTo>
                    <a:lnTo>
                      <a:pt x="239551" y="96735"/>
                    </a:lnTo>
                    <a:lnTo>
                      <a:pt x="237540" y="96735"/>
                    </a:lnTo>
                    <a:lnTo>
                      <a:pt x="234797" y="98015"/>
                    </a:lnTo>
                    <a:lnTo>
                      <a:pt x="233699" y="98746"/>
                    </a:lnTo>
                    <a:lnTo>
                      <a:pt x="232237" y="100758"/>
                    </a:lnTo>
                    <a:lnTo>
                      <a:pt x="228579" y="101123"/>
                    </a:lnTo>
                    <a:lnTo>
                      <a:pt x="222728" y="103135"/>
                    </a:lnTo>
                    <a:lnTo>
                      <a:pt x="221630" y="103135"/>
                    </a:lnTo>
                    <a:lnTo>
                      <a:pt x="218339" y="105146"/>
                    </a:lnTo>
                    <a:lnTo>
                      <a:pt x="214133" y="106609"/>
                    </a:lnTo>
                    <a:lnTo>
                      <a:pt x="211756" y="108255"/>
                    </a:lnTo>
                    <a:lnTo>
                      <a:pt x="208647" y="111912"/>
                    </a:lnTo>
                    <a:lnTo>
                      <a:pt x="207367" y="112461"/>
                    </a:lnTo>
                    <a:lnTo>
                      <a:pt x="198773" y="114107"/>
                    </a:lnTo>
                    <a:lnTo>
                      <a:pt x="190910" y="114107"/>
                    </a:lnTo>
                    <a:lnTo>
                      <a:pt x="189812" y="113558"/>
                    </a:lnTo>
                    <a:lnTo>
                      <a:pt x="188715" y="113558"/>
                    </a:lnTo>
                    <a:lnTo>
                      <a:pt x="183046" y="109352"/>
                    </a:lnTo>
                    <a:lnTo>
                      <a:pt x="181218" y="107707"/>
                    </a:lnTo>
                    <a:lnTo>
                      <a:pt x="179572" y="105512"/>
                    </a:lnTo>
                    <a:lnTo>
                      <a:pt x="178475" y="103135"/>
                    </a:lnTo>
                    <a:lnTo>
                      <a:pt x="176098" y="99661"/>
                    </a:lnTo>
                    <a:lnTo>
                      <a:pt x="175732" y="100758"/>
                    </a:lnTo>
                    <a:lnTo>
                      <a:pt x="170612" y="103135"/>
                    </a:lnTo>
                    <a:lnTo>
                      <a:pt x="167869" y="89786"/>
                    </a:lnTo>
                    <a:lnTo>
                      <a:pt x="164211" y="84300"/>
                    </a:lnTo>
                    <a:lnTo>
                      <a:pt x="161651" y="82289"/>
                    </a:lnTo>
                    <a:lnTo>
                      <a:pt x="156897" y="82289"/>
                    </a:lnTo>
                    <a:lnTo>
                      <a:pt x="148302" y="86677"/>
                    </a:lnTo>
                    <a:lnTo>
                      <a:pt x="147022" y="86677"/>
                    </a:lnTo>
                    <a:lnTo>
                      <a:pt x="145194" y="83934"/>
                    </a:lnTo>
                    <a:lnTo>
                      <a:pt x="143548" y="82654"/>
                    </a:lnTo>
                    <a:lnTo>
                      <a:pt x="142268" y="82654"/>
                    </a:lnTo>
                    <a:lnTo>
                      <a:pt x="140805" y="84666"/>
                    </a:lnTo>
                    <a:lnTo>
                      <a:pt x="140073" y="88140"/>
                    </a:lnTo>
                    <a:lnTo>
                      <a:pt x="138428" y="89420"/>
                    </a:lnTo>
                    <a:lnTo>
                      <a:pt x="101489" y="89420"/>
                    </a:lnTo>
                    <a:lnTo>
                      <a:pt x="100758" y="89054"/>
                    </a:lnTo>
                    <a:lnTo>
                      <a:pt x="100758" y="104232"/>
                    </a:lnTo>
                    <a:lnTo>
                      <a:pt x="101123" y="104232"/>
                    </a:lnTo>
                    <a:lnTo>
                      <a:pt x="101123" y="105146"/>
                    </a:lnTo>
                    <a:lnTo>
                      <a:pt x="102769" y="105878"/>
                    </a:lnTo>
                    <a:lnTo>
                      <a:pt x="104232" y="107707"/>
                    </a:lnTo>
                    <a:lnTo>
                      <a:pt x="107524" y="107707"/>
                    </a:lnTo>
                    <a:lnTo>
                      <a:pt x="108987" y="106975"/>
                    </a:lnTo>
                    <a:lnTo>
                      <a:pt x="113375" y="106244"/>
                    </a:lnTo>
                    <a:lnTo>
                      <a:pt x="115753" y="109352"/>
                    </a:lnTo>
                    <a:lnTo>
                      <a:pt x="116484" y="113192"/>
                    </a:lnTo>
                    <a:lnTo>
                      <a:pt x="118130" y="117581"/>
                    </a:lnTo>
                    <a:lnTo>
                      <a:pt x="117764" y="118130"/>
                    </a:lnTo>
                    <a:lnTo>
                      <a:pt x="115387" y="118678"/>
                    </a:lnTo>
                    <a:lnTo>
                      <a:pt x="115021" y="117947"/>
                    </a:lnTo>
                    <a:lnTo>
                      <a:pt x="113375" y="116850"/>
                    </a:lnTo>
                    <a:lnTo>
                      <a:pt x="108621" y="116118"/>
                    </a:lnTo>
                    <a:lnTo>
                      <a:pt x="105146" y="117581"/>
                    </a:lnTo>
                    <a:lnTo>
                      <a:pt x="97649" y="119044"/>
                    </a:lnTo>
                    <a:lnTo>
                      <a:pt x="95272" y="120141"/>
                    </a:lnTo>
                    <a:lnTo>
                      <a:pt x="95272" y="137513"/>
                    </a:lnTo>
                    <a:lnTo>
                      <a:pt x="97284" y="139890"/>
                    </a:lnTo>
                    <a:lnTo>
                      <a:pt x="103135" y="144645"/>
                    </a:lnTo>
                    <a:lnTo>
                      <a:pt x="105878" y="147753"/>
                    </a:lnTo>
                    <a:lnTo>
                      <a:pt x="108255" y="152142"/>
                    </a:lnTo>
                    <a:lnTo>
                      <a:pt x="111547" y="165491"/>
                    </a:lnTo>
                    <a:lnTo>
                      <a:pt x="111364" y="168417"/>
                    </a:lnTo>
                    <a:lnTo>
                      <a:pt x="110632" y="172623"/>
                    </a:lnTo>
                    <a:lnTo>
                      <a:pt x="105878" y="201881"/>
                    </a:lnTo>
                    <a:lnTo>
                      <a:pt x="105146" y="202612"/>
                    </a:lnTo>
                    <a:lnTo>
                      <a:pt x="103501" y="210842"/>
                    </a:lnTo>
                    <a:lnTo>
                      <a:pt x="102038" y="214682"/>
                    </a:lnTo>
                    <a:lnTo>
                      <a:pt x="101489" y="220350"/>
                    </a:lnTo>
                    <a:lnTo>
                      <a:pt x="100758" y="221813"/>
                    </a:lnTo>
                    <a:lnTo>
                      <a:pt x="100026" y="225470"/>
                    </a:lnTo>
                    <a:lnTo>
                      <a:pt x="99295" y="232419"/>
                    </a:lnTo>
                    <a:lnTo>
                      <a:pt x="98015" y="235162"/>
                    </a:lnTo>
                    <a:lnTo>
                      <a:pt x="97284" y="238637"/>
                    </a:lnTo>
                    <a:lnTo>
                      <a:pt x="96918" y="239551"/>
                    </a:lnTo>
                    <a:lnTo>
                      <a:pt x="93809" y="241380"/>
                    </a:lnTo>
                    <a:lnTo>
                      <a:pt x="84483" y="240648"/>
                    </a:lnTo>
                    <a:lnTo>
                      <a:pt x="78448" y="243025"/>
                    </a:lnTo>
                    <a:lnTo>
                      <a:pt x="54676" y="249974"/>
                    </a:lnTo>
                    <a:lnTo>
                      <a:pt x="46264" y="253632"/>
                    </a:lnTo>
                    <a:lnTo>
                      <a:pt x="38767" y="258386"/>
                    </a:lnTo>
                    <a:lnTo>
                      <a:pt x="33830" y="262409"/>
                    </a:lnTo>
                    <a:lnTo>
                      <a:pt x="27247" y="269906"/>
                    </a:lnTo>
                    <a:lnTo>
                      <a:pt x="23589" y="275392"/>
                    </a:lnTo>
                    <a:lnTo>
                      <a:pt x="19567" y="283073"/>
                    </a:lnTo>
                    <a:lnTo>
                      <a:pt x="18469" y="285815"/>
                    </a:lnTo>
                    <a:lnTo>
                      <a:pt x="18469" y="299713"/>
                    </a:lnTo>
                    <a:lnTo>
                      <a:pt x="14263" y="300079"/>
                    </a:lnTo>
                    <a:lnTo>
                      <a:pt x="9875" y="301542"/>
                    </a:lnTo>
                    <a:lnTo>
                      <a:pt x="8229" y="303553"/>
                    </a:lnTo>
                    <a:lnTo>
                      <a:pt x="6217" y="311782"/>
                    </a:lnTo>
                    <a:lnTo>
                      <a:pt x="731" y="322023"/>
                    </a:lnTo>
                    <a:lnTo>
                      <a:pt x="0" y="323668"/>
                    </a:lnTo>
                    <a:lnTo>
                      <a:pt x="0" y="325497"/>
                    </a:lnTo>
                    <a:lnTo>
                      <a:pt x="5486" y="336469"/>
                    </a:lnTo>
                    <a:lnTo>
                      <a:pt x="6217" y="342137"/>
                    </a:lnTo>
                    <a:lnTo>
                      <a:pt x="6766" y="343418"/>
                    </a:lnTo>
                    <a:lnTo>
                      <a:pt x="10972" y="348720"/>
                    </a:lnTo>
                    <a:lnTo>
                      <a:pt x="12618" y="352195"/>
                    </a:lnTo>
                    <a:lnTo>
                      <a:pt x="18469" y="358595"/>
                    </a:lnTo>
                    <a:lnTo>
                      <a:pt x="22858" y="361338"/>
                    </a:lnTo>
                    <a:lnTo>
                      <a:pt x="23224" y="365178"/>
                    </a:lnTo>
                    <a:lnTo>
                      <a:pt x="20481" y="369933"/>
                    </a:lnTo>
                    <a:lnTo>
                      <a:pt x="20846" y="371944"/>
                    </a:lnTo>
                    <a:lnTo>
                      <a:pt x="26698" y="373224"/>
                    </a:lnTo>
                    <a:lnTo>
                      <a:pt x="36024" y="373956"/>
                    </a:lnTo>
                    <a:lnTo>
                      <a:pt x="38218" y="375419"/>
                    </a:lnTo>
                    <a:lnTo>
                      <a:pt x="39681" y="377796"/>
                    </a:lnTo>
                    <a:lnTo>
                      <a:pt x="40962" y="382916"/>
                    </a:lnTo>
                    <a:lnTo>
                      <a:pt x="42424" y="384562"/>
                    </a:lnTo>
                    <a:lnTo>
                      <a:pt x="48642" y="386573"/>
                    </a:lnTo>
                    <a:lnTo>
                      <a:pt x="55408" y="386939"/>
                    </a:lnTo>
                    <a:lnTo>
                      <a:pt x="59613" y="386390"/>
                    </a:lnTo>
                    <a:lnTo>
                      <a:pt x="67477" y="382185"/>
                    </a:lnTo>
                    <a:lnTo>
                      <a:pt x="77717" y="374322"/>
                    </a:lnTo>
                    <a:lnTo>
                      <a:pt x="82289" y="369933"/>
                    </a:lnTo>
                    <a:lnTo>
                      <a:pt x="83569" y="369201"/>
                    </a:lnTo>
                    <a:lnTo>
                      <a:pt x="83934" y="370299"/>
                    </a:lnTo>
                    <a:lnTo>
                      <a:pt x="83934" y="395899"/>
                    </a:lnTo>
                    <a:lnTo>
                      <a:pt x="83569" y="397179"/>
                    </a:lnTo>
                    <a:lnTo>
                      <a:pt x="83569" y="410894"/>
                    </a:lnTo>
                    <a:lnTo>
                      <a:pt x="85031" y="412905"/>
                    </a:lnTo>
                    <a:lnTo>
                      <a:pt x="87957" y="414186"/>
                    </a:lnTo>
                    <a:lnTo>
                      <a:pt x="89786" y="414186"/>
                    </a:lnTo>
                    <a:lnTo>
                      <a:pt x="93443" y="413454"/>
                    </a:lnTo>
                    <a:lnTo>
                      <a:pt x="93443" y="413088"/>
                    </a:lnTo>
                    <a:lnTo>
                      <a:pt x="96918" y="411808"/>
                    </a:lnTo>
                    <a:lnTo>
                      <a:pt x="104781" y="410894"/>
                    </a:lnTo>
                    <a:lnTo>
                      <a:pt x="105878" y="410163"/>
                    </a:lnTo>
                    <a:lnTo>
                      <a:pt x="109718" y="410163"/>
                    </a:lnTo>
                    <a:lnTo>
                      <a:pt x="117764" y="412905"/>
                    </a:lnTo>
                    <a:lnTo>
                      <a:pt x="136782" y="413454"/>
                    </a:lnTo>
                    <a:lnTo>
                      <a:pt x="140805" y="411808"/>
                    </a:lnTo>
                    <a:lnTo>
                      <a:pt x="143182" y="410163"/>
                    </a:lnTo>
                    <a:lnTo>
                      <a:pt x="155251" y="405957"/>
                    </a:lnTo>
                    <a:lnTo>
                      <a:pt x="158725" y="403945"/>
                    </a:lnTo>
                    <a:lnTo>
                      <a:pt x="169880" y="393888"/>
                    </a:lnTo>
                    <a:lnTo>
                      <a:pt x="177743" y="384562"/>
                    </a:lnTo>
                    <a:lnTo>
                      <a:pt x="180486" y="382185"/>
                    </a:lnTo>
                    <a:lnTo>
                      <a:pt x="187801" y="380173"/>
                    </a:lnTo>
                    <a:lnTo>
                      <a:pt x="190910" y="380173"/>
                    </a:lnTo>
                    <a:lnTo>
                      <a:pt x="203161" y="378344"/>
                    </a:lnTo>
                    <a:lnTo>
                      <a:pt x="211756" y="378893"/>
                    </a:lnTo>
                    <a:lnTo>
                      <a:pt x="213767" y="380356"/>
                    </a:lnTo>
                    <a:lnTo>
                      <a:pt x="215962" y="383465"/>
                    </a:lnTo>
                    <a:lnTo>
                      <a:pt x="216876" y="391693"/>
                    </a:lnTo>
                    <a:lnTo>
                      <a:pt x="216876" y="406323"/>
                    </a:lnTo>
                    <a:lnTo>
                      <a:pt x="216145" y="411077"/>
                    </a:lnTo>
                    <a:lnTo>
                      <a:pt x="214133" y="414186"/>
                    </a:lnTo>
                    <a:lnTo>
                      <a:pt x="213402" y="416380"/>
                    </a:lnTo>
                    <a:lnTo>
                      <a:pt x="213219" y="419672"/>
                    </a:lnTo>
                    <a:lnTo>
                      <a:pt x="215962" y="430643"/>
                    </a:lnTo>
                    <a:lnTo>
                      <a:pt x="219619" y="436312"/>
                    </a:lnTo>
                    <a:lnTo>
                      <a:pt x="223093" y="439421"/>
                    </a:lnTo>
                    <a:lnTo>
                      <a:pt x="235711" y="448564"/>
                    </a:lnTo>
                    <a:lnTo>
                      <a:pt x="241563" y="450210"/>
                    </a:lnTo>
                    <a:lnTo>
                      <a:pt x="249426" y="451307"/>
                    </a:lnTo>
                    <a:lnTo>
                      <a:pt x="258752" y="451307"/>
                    </a:lnTo>
                    <a:lnTo>
                      <a:pt x="265883" y="452953"/>
                    </a:lnTo>
                    <a:lnTo>
                      <a:pt x="268626" y="455696"/>
                    </a:lnTo>
                    <a:lnTo>
                      <a:pt x="269724" y="457707"/>
                    </a:lnTo>
                    <a:lnTo>
                      <a:pt x="273015" y="461547"/>
                    </a:lnTo>
                    <a:lnTo>
                      <a:pt x="276489" y="463193"/>
                    </a:lnTo>
                    <a:lnTo>
                      <a:pt x="294410" y="467582"/>
                    </a:lnTo>
                    <a:lnTo>
                      <a:pt x="301542" y="474348"/>
                    </a:lnTo>
                    <a:lnTo>
                      <a:pt x="304285" y="476176"/>
                    </a:lnTo>
                    <a:lnTo>
                      <a:pt x="308491" y="476176"/>
                    </a:lnTo>
                    <a:lnTo>
                      <a:pt x="313245" y="474896"/>
                    </a:lnTo>
                    <a:lnTo>
                      <a:pt x="315257" y="474896"/>
                    </a:lnTo>
                    <a:lnTo>
                      <a:pt x="321108" y="476176"/>
                    </a:lnTo>
                    <a:lnTo>
                      <a:pt x="330251" y="481479"/>
                    </a:lnTo>
                    <a:lnTo>
                      <a:pt x="333360" y="483857"/>
                    </a:lnTo>
                    <a:lnTo>
                      <a:pt x="336469" y="488611"/>
                    </a:lnTo>
                    <a:lnTo>
                      <a:pt x="338846" y="495377"/>
                    </a:lnTo>
                    <a:lnTo>
                      <a:pt x="339212" y="502143"/>
                    </a:lnTo>
                    <a:lnTo>
                      <a:pt x="341040" y="506166"/>
                    </a:lnTo>
                    <a:lnTo>
                      <a:pt x="342686" y="508543"/>
                    </a:lnTo>
                    <a:lnTo>
                      <a:pt x="342686" y="512566"/>
                    </a:lnTo>
                    <a:lnTo>
                      <a:pt x="341589" y="520429"/>
                    </a:lnTo>
                    <a:lnTo>
                      <a:pt x="337932" y="520795"/>
                    </a:lnTo>
                    <a:lnTo>
                      <a:pt x="337932" y="522807"/>
                    </a:lnTo>
                    <a:lnTo>
                      <a:pt x="338297" y="525184"/>
                    </a:lnTo>
                    <a:lnTo>
                      <a:pt x="341223" y="532681"/>
                    </a:lnTo>
                    <a:lnTo>
                      <a:pt x="344332" y="542739"/>
                    </a:lnTo>
                    <a:lnTo>
                      <a:pt x="347441" y="548407"/>
                    </a:lnTo>
                    <a:lnTo>
                      <a:pt x="354389" y="548407"/>
                    </a:lnTo>
                    <a:lnTo>
                      <a:pt x="359144" y="549504"/>
                    </a:lnTo>
                    <a:lnTo>
                      <a:pt x="365361" y="549504"/>
                    </a:lnTo>
                    <a:lnTo>
                      <a:pt x="368104" y="550236"/>
                    </a:lnTo>
                    <a:lnTo>
                      <a:pt x="387854" y="550602"/>
                    </a:lnTo>
                    <a:lnTo>
                      <a:pt x="390048" y="551150"/>
                    </a:lnTo>
                    <a:lnTo>
                      <a:pt x="391328" y="552248"/>
                    </a:lnTo>
                    <a:lnTo>
                      <a:pt x="392059" y="554259"/>
                    </a:lnTo>
                    <a:lnTo>
                      <a:pt x="391328" y="558648"/>
                    </a:lnTo>
                    <a:lnTo>
                      <a:pt x="390048" y="562671"/>
                    </a:lnTo>
                    <a:lnTo>
                      <a:pt x="390048" y="565414"/>
                    </a:lnTo>
                    <a:lnTo>
                      <a:pt x="392059" y="574557"/>
                    </a:lnTo>
                    <a:lnTo>
                      <a:pt x="400288" y="577483"/>
                    </a:lnTo>
                    <a:lnTo>
                      <a:pt x="401202" y="578397"/>
                    </a:lnTo>
                    <a:lnTo>
                      <a:pt x="403397" y="585346"/>
                    </a:lnTo>
                    <a:lnTo>
                      <a:pt x="408334" y="593758"/>
                    </a:lnTo>
                    <a:lnTo>
                      <a:pt x="409431" y="598146"/>
                    </a:lnTo>
                    <a:lnTo>
                      <a:pt x="409431" y="608752"/>
                    </a:lnTo>
                    <a:lnTo>
                      <a:pt x="408700" y="622650"/>
                    </a:lnTo>
                    <a:lnTo>
                      <a:pt x="408334" y="624296"/>
                    </a:lnTo>
                    <a:lnTo>
                      <a:pt x="405774" y="629050"/>
                    </a:lnTo>
                    <a:lnTo>
                      <a:pt x="403397" y="634353"/>
                    </a:lnTo>
                    <a:lnTo>
                      <a:pt x="403031" y="636913"/>
                    </a:lnTo>
                    <a:lnTo>
                      <a:pt x="403031" y="640388"/>
                    </a:lnTo>
                    <a:lnTo>
                      <a:pt x="403945" y="642765"/>
                    </a:lnTo>
                    <a:lnTo>
                      <a:pt x="404311" y="648068"/>
                    </a:lnTo>
                    <a:lnTo>
                      <a:pt x="403945" y="648799"/>
                    </a:lnTo>
                    <a:lnTo>
                      <a:pt x="400288" y="649714"/>
                    </a:lnTo>
                    <a:lnTo>
                      <a:pt x="399740" y="650445"/>
                    </a:lnTo>
                    <a:lnTo>
                      <a:pt x="398825" y="652457"/>
                    </a:lnTo>
                    <a:lnTo>
                      <a:pt x="398825" y="653737"/>
                    </a:lnTo>
                    <a:lnTo>
                      <a:pt x="402665" y="659771"/>
                    </a:lnTo>
                    <a:lnTo>
                      <a:pt x="403031" y="661234"/>
                    </a:lnTo>
                    <a:lnTo>
                      <a:pt x="403397" y="682629"/>
                    </a:lnTo>
                    <a:lnTo>
                      <a:pt x="403031" y="697990"/>
                    </a:lnTo>
                    <a:lnTo>
                      <a:pt x="405042" y="701647"/>
                    </a:lnTo>
                    <a:lnTo>
                      <a:pt x="407420" y="702927"/>
                    </a:lnTo>
                    <a:lnTo>
                      <a:pt x="414551" y="704573"/>
                    </a:lnTo>
                    <a:lnTo>
                      <a:pt x="418026" y="706219"/>
                    </a:lnTo>
                    <a:lnTo>
                      <a:pt x="425889" y="707682"/>
                    </a:lnTo>
                    <a:lnTo>
                      <a:pt x="431375" y="707682"/>
                    </a:lnTo>
                    <a:lnTo>
                      <a:pt x="437592" y="706950"/>
                    </a:lnTo>
                    <a:lnTo>
                      <a:pt x="439604" y="705487"/>
                    </a:lnTo>
                    <a:lnTo>
                      <a:pt x="443444" y="704390"/>
                    </a:lnTo>
                    <a:lnTo>
                      <a:pt x="446370" y="706219"/>
                    </a:lnTo>
                    <a:lnTo>
                      <a:pt x="456976" y="709510"/>
                    </a:lnTo>
                    <a:lnTo>
                      <a:pt x="459719" y="713533"/>
                    </a:lnTo>
                    <a:lnTo>
                      <a:pt x="460450" y="716276"/>
                    </a:lnTo>
                    <a:lnTo>
                      <a:pt x="461913" y="726516"/>
                    </a:lnTo>
                    <a:lnTo>
                      <a:pt x="463193" y="732185"/>
                    </a:lnTo>
                    <a:lnTo>
                      <a:pt x="463010" y="743523"/>
                    </a:lnTo>
                    <a:lnTo>
                      <a:pt x="463559" y="745900"/>
                    </a:lnTo>
                    <a:lnTo>
                      <a:pt x="465936" y="749192"/>
                    </a:lnTo>
                    <a:lnTo>
                      <a:pt x="469410" y="751020"/>
                    </a:lnTo>
                    <a:lnTo>
                      <a:pt x="472519" y="752117"/>
                    </a:lnTo>
                    <a:lnTo>
                      <a:pt x="477274" y="752483"/>
                    </a:lnTo>
                    <a:lnTo>
                      <a:pt x="479651" y="751386"/>
                    </a:lnTo>
                    <a:lnTo>
                      <a:pt x="485503" y="751020"/>
                    </a:lnTo>
                    <a:lnTo>
                      <a:pt x="489891" y="750106"/>
                    </a:lnTo>
                    <a:lnTo>
                      <a:pt x="492451" y="752117"/>
                    </a:lnTo>
                    <a:lnTo>
                      <a:pt x="494829" y="756323"/>
                    </a:lnTo>
                    <a:lnTo>
                      <a:pt x="494829" y="767295"/>
                    </a:lnTo>
                    <a:lnTo>
                      <a:pt x="494097" y="768758"/>
                    </a:lnTo>
                    <a:lnTo>
                      <a:pt x="492451" y="776255"/>
                    </a:lnTo>
                    <a:lnTo>
                      <a:pt x="490623" y="787959"/>
                    </a:lnTo>
                    <a:lnTo>
                      <a:pt x="490257" y="796736"/>
                    </a:lnTo>
                    <a:lnTo>
                      <a:pt x="494097" y="796370"/>
                    </a:lnTo>
                    <a:lnTo>
                      <a:pt x="495743" y="795822"/>
                    </a:lnTo>
                    <a:lnTo>
                      <a:pt x="503057" y="795822"/>
                    </a:lnTo>
                    <a:lnTo>
                      <a:pt x="505800" y="799113"/>
                    </a:lnTo>
                    <a:lnTo>
                      <a:pt x="511469" y="816851"/>
                    </a:lnTo>
                    <a:lnTo>
                      <a:pt x="511469" y="831114"/>
                    </a:lnTo>
                    <a:lnTo>
                      <a:pt x="510555" y="835869"/>
                    </a:lnTo>
                    <a:lnTo>
                      <a:pt x="509458" y="837880"/>
                    </a:lnTo>
                    <a:lnTo>
                      <a:pt x="508543" y="839343"/>
                    </a:lnTo>
                    <a:lnTo>
                      <a:pt x="497754" y="846475"/>
                    </a:lnTo>
                    <a:lnTo>
                      <a:pt x="494097" y="847755"/>
                    </a:lnTo>
                    <a:lnTo>
                      <a:pt x="488611" y="848304"/>
                    </a:lnTo>
                    <a:lnTo>
                      <a:pt x="484954" y="849767"/>
                    </a:lnTo>
                    <a:lnTo>
                      <a:pt x="480748" y="855435"/>
                    </a:lnTo>
                    <a:lnTo>
                      <a:pt x="476725" y="859641"/>
                    </a:lnTo>
                    <a:lnTo>
                      <a:pt x="456062" y="876282"/>
                    </a:lnTo>
                    <a:lnTo>
                      <a:pt x="455330" y="878110"/>
                    </a:lnTo>
                    <a:lnTo>
                      <a:pt x="452953" y="881402"/>
                    </a:lnTo>
                    <a:lnTo>
                      <a:pt x="443992" y="892556"/>
                    </a:lnTo>
                    <a:lnTo>
                      <a:pt x="443078" y="895117"/>
                    </a:lnTo>
                    <a:lnTo>
                      <a:pt x="434484" y="904260"/>
                    </a:lnTo>
                    <a:lnTo>
                      <a:pt x="427718" y="909563"/>
                    </a:lnTo>
                    <a:lnTo>
                      <a:pt x="424243" y="913769"/>
                    </a:lnTo>
                    <a:lnTo>
                      <a:pt x="420403" y="916329"/>
                    </a:lnTo>
                    <a:lnTo>
                      <a:pt x="418940" y="918706"/>
                    </a:lnTo>
                    <a:lnTo>
                      <a:pt x="414917" y="922546"/>
                    </a:lnTo>
                    <a:lnTo>
                      <a:pt x="410528" y="925106"/>
                    </a:lnTo>
                    <a:lnTo>
                      <a:pt x="418940" y="925838"/>
                    </a:lnTo>
                    <a:lnTo>
                      <a:pt x="422415" y="924375"/>
                    </a:lnTo>
                    <a:lnTo>
                      <a:pt x="424243" y="921814"/>
                    </a:lnTo>
                    <a:lnTo>
                      <a:pt x="426255" y="920535"/>
                    </a:lnTo>
                    <a:lnTo>
                      <a:pt x="428632" y="920535"/>
                    </a:lnTo>
                    <a:lnTo>
                      <a:pt x="431375" y="921632"/>
                    </a:lnTo>
                    <a:lnTo>
                      <a:pt x="437592" y="925838"/>
                    </a:lnTo>
                    <a:lnTo>
                      <a:pt x="439604" y="928398"/>
                    </a:lnTo>
                    <a:lnTo>
                      <a:pt x="444724" y="932421"/>
                    </a:lnTo>
                    <a:lnTo>
                      <a:pt x="448564" y="936078"/>
                    </a:lnTo>
                    <a:lnTo>
                      <a:pt x="450941" y="942661"/>
                    </a:lnTo>
                    <a:lnTo>
                      <a:pt x="451490" y="946684"/>
                    </a:lnTo>
                    <a:lnTo>
                      <a:pt x="455696" y="946867"/>
                    </a:lnTo>
                    <a:lnTo>
                      <a:pt x="456976" y="946684"/>
                    </a:lnTo>
                    <a:lnTo>
                      <a:pt x="463193" y="941564"/>
                    </a:lnTo>
                    <a:lnTo>
                      <a:pt x="465753" y="943209"/>
                    </a:lnTo>
                    <a:lnTo>
                      <a:pt x="466302" y="945221"/>
                    </a:lnTo>
                    <a:lnTo>
                      <a:pt x="468679" y="949244"/>
                    </a:lnTo>
                    <a:lnTo>
                      <a:pt x="471788" y="953084"/>
                    </a:lnTo>
                    <a:lnTo>
                      <a:pt x="473251" y="953999"/>
                    </a:lnTo>
                    <a:lnTo>
                      <a:pt x="475262" y="954730"/>
                    </a:lnTo>
                    <a:lnTo>
                      <a:pt x="478736" y="954730"/>
                    </a:lnTo>
                    <a:lnTo>
                      <a:pt x="482394" y="958204"/>
                    </a:lnTo>
                    <a:lnTo>
                      <a:pt x="487880" y="959119"/>
                    </a:lnTo>
                    <a:lnTo>
                      <a:pt x="489343" y="960399"/>
                    </a:lnTo>
                    <a:lnTo>
                      <a:pt x="492451" y="965702"/>
                    </a:lnTo>
                    <a:lnTo>
                      <a:pt x="495194" y="967896"/>
                    </a:lnTo>
                    <a:lnTo>
                      <a:pt x="499583" y="969908"/>
                    </a:lnTo>
                    <a:lnTo>
                      <a:pt x="501594" y="970273"/>
                    </a:lnTo>
                    <a:lnTo>
                      <a:pt x="508177" y="973382"/>
                    </a:lnTo>
                    <a:lnTo>
                      <a:pt x="510189" y="976308"/>
                    </a:lnTo>
                    <a:lnTo>
                      <a:pt x="512018" y="984171"/>
                    </a:lnTo>
                    <a:lnTo>
                      <a:pt x="512932" y="986000"/>
                    </a:lnTo>
                    <a:lnTo>
                      <a:pt x="522990" y="992400"/>
                    </a:lnTo>
                    <a:lnTo>
                      <a:pt x="525001" y="995874"/>
                    </a:lnTo>
                    <a:lnTo>
                      <a:pt x="524635" y="997154"/>
                    </a:lnTo>
                    <a:lnTo>
                      <a:pt x="522258" y="997886"/>
                    </a:lnTo>
                    <a:lnTo>
                      <a:pt x="520795" y="1000812"/>
                    </a:lnTo>
                    <a:lnTo>
                      <a:pt x="519698" y="1001360"/>
                    </a:lnTo>
                    <a:lnTo>
                      <a:pt x="517686" y="1004652"/>
                    </a:lnTo>
                    <a:lnTo>
                      <a:pt x="516407" y="1007761"/>
                    </a:lnTo>
                    <a:lnTo>
                      <a:pt x="516407" y="1014892"/>
                    </a:lnTo>
                    <a:lnTo>
                      <a:pt x="515309" y="1020926"/>
                    </a:lnTo>
                    <a:lnTo>
                      <a:pt x="515675" y="1021841"/>
                    </a:lnTo>
                    <a:lnTo>
                      <a:pt x="517686" y="1023852"/>
                    </a:lnTo>
                    <a:lnTo>
                      <a:pt x="517686" y="1022207"/>
                    </a:lnTo>
                    <a:lnTo>
                      <a:pt x="519698" y="1020012"/>
                    </a:lnTo>
                    <a:lnTo>
                      <a:pt x="523538" y="1018184"/>
                    </a:lnTo>
                    <a:lnTo>
                      <a:pt x="530487" y="1012881"/>
                    </a:lnTo>
                    <a:lnTo>
                      <a:pt x="535607" y="1004652"/>
                    </a:lnTo>
                    <a:lnTo>
                      <a:pt x="540727" y="999166"/>
                    </a:lnTo>
                    <a:lnTo>
                      <a:pt x="543836" y="987280"/>
                    </a:lnTo>
                    <a:lnTo>
                      <a:pt x="545848" y="983622"/>
                    </a:lnTo>
                    <a:lnTo>
                      <a:pt x="552796" y="976674"/>
                    </a:lnTo>
                    <a:lnTo>
                      <a:pt x="555539" y="975394"/>
                    </a:lnTo>
                    <a:lnTo>
                      <a:pt x="565962" y="967896"/>
                    </a:lnTo>
                    <a:lnTo>
                      <a:pt x="570168" y="966067"/>
                    </a:lnTo>
                    <a:lnTo>
                      <a:pt x="574008" y="963325"/>
                    </a:lnTo>
                    <a:lnTo>
                      <a:pt x="576751" y="960399"/>
                    </a:lnTo>
                    <a:lnTo>
                      <a:pt x="577666" y="957290"/>
                    </a:lnTo>
                    <a:lnTo>
                      <a:pt x="580409" y="953084"/>
                    </a:lnTo>
                    <a:lnTo>
                      <a:pt x="587357" y="944124"/>
                    </a:lnTo>
                    <a:lnTo>
                      <a:pt x="590649" y="938638"/>
                    </a:lnTo>
                    <a:lnTo>
                      <a:pt x="596318" y="932421"/>
                    </a:lnTo>
                    <a:lnTo>
                      <a:pt x="598329" y="922546"/>
                    </a:lnTo>
                    <a:lnTo>
                      <a:pt x="603815" y="910477"/>
                    </a:lnTo>
                    <a:lnTo>
                      <a:pt x="606741" y="906637"/>
                    </a:lnTo>
                    <a:lnTo>
                      <a:pt x="608935" y="902065"/>
                    </a:lnTo>
                    <a:lnTo>
                      <a:pt x="610947" y="899140"/>
                    </a:lnTo>
                    <a:lnTo>
                      <a:pt x="613690" y="896580"/>
                    </a:lnTo>
                    <a:lnTo>
                      <a:pt x="620456" y="887253"/>
                    </a:lnTo>
                    <a:lnTo>
                      <a:pt x="623747" y="884328"/>
                    </a:lnTo>
                    <a:lnTo>
                      <a:pt x="627039" y="882499"/>
                    </a:lnTo>
                    <a:lnTo>
                      <a:pt x="631976" y="880853"/>
                    </a:lnTo>
                    <a:lnTo>
                      <a:pt x="634170" y="875001"/>
                    </a:lnTo>
                    <a:lnTo>
                      <a:pt x="638011" y="871893"/>
                    </a:lnTo>
                    <a:lnTo>
                      <a:pt x="639656" y="862201"/>
                    </a:lnTo>
                    <a:lnTo>
                      <a:pt x="640388" y="844829"/>
                    </a:lnTo>
                    <a:lnTo>
                      <a:pt x="641851" y="842818"/>
                    </a:lnTo>
                    <a:lnTo>
                      <a:pt x="644594" y="842635"/>
                    </a:lnTo>
                    <a:lnTo>
                      <a:pt x="644960" y="841172"/>
                    </a:lnTo>
                    <a:lnTo>
                      <a:pt x="643862" y="838977"/>
                    </a:lnTo>
                    <a:lnTo>
                      <a:pt x="640388" y="835320"/>
                    </a:lnTo>
                    <a:lnTo>
                      <a:pt x="639656" y="834040"/>
                    </a:lnTo>
                    <a:lnTo>
                      <a:pt x="640205" y="827457"/>
                    </a:lnTo>
                    <a:lnTo>
                      <a:pt x="638742" y="826177"/>
                    </a:lnTo>
                    <a:lnTo>
                      <a:pt x="638742" y="819594"/>
                    </a:lnTo>
                    <a:lnTo>
                      <a:pt x="637462" y="815571"/>
                    </a:lnTo>
                    <a:lnTo>
                      <a:pt x="637645" y="812279"/>
                    </a:lnTo>
                    <a:lnTo>
                      <a:pt x="638742" y="810999"/>
                    </a:lnTo>
                    <a:lnTo>
                      <a:pt x="639656" y="807891"/>
                    </a:lnTo>
                    <a:lnTo>
                      <a:pt x="640205" y="803685"/>
                    </a:lnTo>
                    <a:lnTo>
                      <a:pt x="644228" y="796370"/>
                    </a:lnTo>
                    <a:lnTo>
                      <a:pt x="646971" y="793079"/>
                    </a:lnTo>
                    <a:lnTo>
                      <a:pt x="653188" y="787593"/>
                    </a:lnTo>
                    <a:lnTo>
                      <a:pt x="662332" y="777535"/>
                    </a:lnTo>
                    <a:lnTo>
                      <a:pt x="663063" y="777535"/>
                    </a:lnTo>
                    <a:lnTo>
                      <a:pt x="665440" y="775890"/>
                    </a:lnTo>
                    <a:lnTo>
                      <a:pt x="670012" y="772050"/>
                    </a:lnTo>
                    <a:lnTo>
                      <a:pt x="676412" y="767661"/>
                    </a:lnTo>
                    <a:lnTo>
                      <a:pt x="678789" y="765101"/>
                    </a:lnTo>
                    <a:lnTo>
                      <a:pt x="683178" y="761992"/>
                    </a:lnTo>
                    <a:lnTo>
                      <a:pt x="689212" y="756140"/>
                    </a:lnTo>
                    <a:lnTo>
                      <a:pt x="695613" y="752117"/>
                    </a:lnTo>
                    <a:lnTo>
                      <a:pt x="700367" y="752117"/>
                    </a:lnTo>
                    <a:lnTo>
                      <a:pt x="702561" y="751020"/>
                    </a:lnTo>
                    <a:lnTo>
                      <a:pt x="705305" y="747729"/>
                    </a:lnTo>
                    <a:lnTo>
                      <a:pt x="710790" y="746448"/>
                    </a:lnTo>
                    <a:lnTo>
                      <a:pt x="718470" y="746083"/>
                    </a:lnTo>
                    <a:lnTo>
                      <a:pt x="723408" y="742060"/>
                    </a:lnTo>
                    <a:lnTo>
                      <a:pt x="725054" y="741877"/>
                    </a:lnTo>
                    <a:lnTo>
                      <a:pt x="729260" y="736940"/>
                    </a:lnTo>
                    <a:lnTo>
                      <a:pt x="731271" y="735842"/>
                    </a:lnTo>
                    <a:lnTo>
                      <a:pt x="737123" y="734379"/>
                    </a:lnTo>
                    <a:lnTo>
                      <a:pt x="740963" y="734379"/>
                    </a:lnTo>
                    <a:lnTo>
                      <a:pt x="741877" y="733100"/>
                    </a:lnTo>
                    <a:lnTo>
                      <a:pt x="741511" y="731454"/>
                    </a:lnTo>
                    <a:lnTo>
                      <a:pt x="740231" y="730356"/>
                    </a:lnTo>
                    <a:lnTo>
                      <a:pt x="740231" y="728894"/>
                    </a:lnTo>
                    <a:lnTo>
                      <a:pt x="743888" y="725602"/>
                    </a:lnTo>
                    <a:lnTo>
                      <a:pt x="744986" y="725602"/>
                    </a:lnTo>
                    <a:lnTo>
                      <a:pt x="744986" y="725236"/>
                    </a:lnTo>
                    <a:lnTo>
                      <a:pt x="745717" y="726516"/>
                    </a:lnTo>
                    <a:lnTo>
                      <a:pt x="748826" y="727614"/>
                    </a:lnTo>
                    <a:lnTo>
                      <a:pt x="759432" y="724505"/>
                    </a:lnTo>
                    <a:lnTo>
                      <a:pt x="761809" y="724505"/>
                    </a:lnTo>
                    <a:lnTo>
                      <a:pt x="763089" y="725602"/>
                    </a:lnTo>
                    <a:lnTo>
                      <a:pt x="768027" y="726151"/>
                    </a:lnTo>
                    <a:lnTo>
                      <a:pt x="775524" y="723408"/>
                    </a:lnTo>
                    <a:lnTo>
                      <a:pt x="778998" y="723408"/>
                    </a:lnTo>
                    <a:lnTo>
                      <a:pt x="781376" y="724505"/>
                    </a:lnTo>
                    <a:lnTo>
                      <a:pt x="786861" y="725236"/>
                    </a:lnTo>
                    <a:lnTo>
                      <a:pt x="791982" y="725236"/>
                    </a:lnTo>
                    <a:lnTo>
                      <a:pt x="802588" y="723408"/>
                    </a:lnTo>
                    <a:lnTo>
                      <a:pt x="804599" y="722859"/>
                    </a:lnTo>
                    <a:lnTo>
                      <a:pt x="806611" y="718836"/>
                    </a:lnTo>
                    <a:lnTo>
                      <a:pt x="807708" y="713533"/>
                    </a:lnTo>
                    <a:lnTo>
                      <a:pt x="811731" y="709876"/>
                    </a:lnTo>
                    <a:lnTo>
                      <a:pt x="815205" y="707864"/>
                    </a:lnTo>
                    <a:lnTo>
                      <a:pt x="824531" y="703841"/>
                    </a:lnTo>
                    <a:lnTo>
                      <a:pt x="828189" y="700184"/>
                    </a:lnTo>
                    <a:lnTo>
                      <a:pt x="830017" y="696527"/>
                    </a:lnTo>
                    <a:lnTo>
                      <a:pt x="830749" y="693235"/>
                    </a:lnTo>
                    <a:lnTo>
                      <a:pt x="831114" y="686835"/>
                    </a:lnTo>
                    <a:lnTo>
                      <a:pt x="832395" y="680618"/>
                    </a:lnTo>
                    <a:lnTo>
                      <a:pt x="837881" y="672937"/>
                    </a:lnTo>
                    <a:lnTo>
                      <a:pt x="846109" y="663429"/>
                    </a:lnTo>
                    <a:lnTo>
                      <a:pt x="850132" y="656480"/>
                    </a:lnTo>
                    <a:lnTo>
                      <a:pt x="855069" y="643679"/>
                    </a:lnTo>
                    <a:lnTo>
                      <a:pt x="861470" y="636913"/>
                    </a:lnTo>
                    <a:lnTo>
                      <a:pt x="864030" y="632890"/>
                    </a:lnTo>
                    <a:lnTo>
                      <a:pt x="864944" y="619541"/>
                    </a:lnTo>
                    <a:lnTo>
                      <a:pt x="864944" y="611861"/>
                    </a:lnTo>
                    <a:lnTo>
                      <a:pt x="866041" y="605461"/>
                    </a:lnTo>
                    <a:lnTo>
                      <a:pt x="867687" y="599426"/>
                    </a:lnTo>
                    <a:lnTo>
                      <a:pt x="870247" y="595403"/>
                    </a:lnTo>
                    <a:lnTo>
                      <a:pt x="876282" y="588637"/>
                    </a:lnTo>
                    <a:lnTo>
                      <a:pt x="877745" y="585346"/>
                    </a:lnTo>
                    <a:lnTo>
                      <a:pt x="877745" y="577848"/>
                    </a:lnTo>
                    <a:lnTo>
                      <a:pt x="879756" y="560294"/>
                    </a:lnTo>
                    <a:lnTo>
                      <a:pt x="880853" y="557368"/>
                    </a:lnTo>
                    <a:lnTo>
                      <a:pt x="882133" y="545481"/>
                    </a:lnTo>
                    <a:lnTo>
                      <a:pt x="884145" y="537618"/>
                    </a:lnTo>
                    <a:lnTo>
                      <a:pt x="883596" y="531584"/>
                    </a:lnTo>
                    <a:lnTo>
                      <a:pt x="882499" y="527195"/>
                    </a:lnTo>
                    <a:lnTo>
                      <a:pt x="882133" y="516772"/>
                    </a:lnTo>
                    <a:lnTo>
                      <a:pt x="881219" y="512383"/>
                    </a:lnTo>
                    <a:lnTo>
                      <a:pt x="881219" y="502143"/>
                    </a:lnTo>
                    <a:lnTo>
                      <a:pt x="882133" y="489343"/>
                    </a:lnTo>
                    <a:lnTo>
                      <a:pt x="883962" y="481114"/>
                    </a:lnTo>
                    <a:lnTo>
                      <a:pt x="884145" y="475811"/>
                    </a:lnTo>
                    <a:lnTo>
                      <a:pt x="885242" y="469593"/>
                    </a:lnTo>
                    <a:lnTo>
                      <a:pt x="885973" y="468313"/>
                    </a:lnTo>
                    <a:lnTo>
                      <a:pt x="890728" y="463559"/>
                    </a:lnTo>
                    <a:lnTo>
                      <a:pt x="892740" y="463193"/>
                    </a:lnTo>
                    <a:lnTo>
                      <a:pt x="896580" y="464473"/>
                    </a:lnTo>
                    <a:lnTo>
                      <a:pt x="897677" y="464107"/>
                    </a:lnTo>
                    <a:lnTo>
                      <a:pt x="904626" y="458439"/>
                    </a:lnTo>
                    <a:lnTo>
                      <a:pt x="909563" y="451673"/>
                    </a:lnTo>
                    <a:lnTo>
                      <a:pt x="915232" y="441067"/>
                    </a:lnTo>
                    <a:lnTo>
                      <a:pt x="918340" y="432655"/>
                    </a:lnTo>
                    <a:lnTo>
                      <a:pt x="921449" y="425706"/>
                    </a:lnTo>
                    <a:lnTo>
                      <a:pt x="925655" y="419854"/>
                    </a:lnTo>
                    <a:lnTo>
                      <a:pt x="932786" y="414186"/>
                    </a:lnTo>
                    <a:lnTo>
                      <a:pt x="935164" y="410528"/>
                    </a:lnTo>
                    <a:lnTo>
                      <a:pt x="939918" y="405957"/>
                    </a:lnTo>
                    <a:lnTo>
                      <a:pt x="949610" y="400471"/>
                    </a:lnTo>
                    <a:lnTo>
                      <a:pt x="952719" y="397545"/>
                    </a:lnTo>
                    <a:lnTo>
                      <a:pt x="956193" y="391693"/>
                    </a:lnTo>
                    <a:lnTo>
                      <a:pt x="961862" y="384196"/>
                    </a:lnTo>
                    <a:lnTo>
                      <a:pt x="970457" y="374870"/>
                    </a:lnTo>
                    <a:lnTo>
                      <a:pt x="978685" y="363167"/>
                    </a:lnTo>
                    <a:lnTo>
                      <a:pt x="980148" y="361704"/>
                    </a:lnTo>
                    <a:lnTo>
                      <a:pt x="982525" y="357315"/>
                    </a:lnTo>
                    <a:lnTo>
                      <a:pt x="982891" y="357315"/>
                    </a:lnTo>
                    <a:lnTo>
                      <a:pt x="987280" y="337383"/>
                    </a:lnTo>
                    <a:lnTo>
                      <a:pt x="988377" y="330800"/>
                    </a:lnTo>
                    <a:lnTo>
                      <a:pt x="989291" y="313793"/>
                    </a:lnTo>
                    <a:lnTo>
                      <a:pt x="989291" y="303370"/>
                    </a:lnTo>
                    <a:lnTo>
                      <a:pt x="985634" y="293313"/>
                    </a:lnTo>
                    <a:lnTo>
                      <a:pt x="982525" y="278501"/>
                    </a:lnTo>
                    <a:lnTo>
                      <a:pt x="978685" y="271735"/>
                    </a:lnTo>
                    <a:lnTo>
                      <a:pt x="973931" y="265883"/>
                    </a:lnTo>
                    <a:lnTo>
                      <a:pt x="970091" y="263872"/>
                    </a:lnTo>
                    <a:lnTo>
                      <a:pt x="948147" y="263506"/>
                    </a:lnTo>
                    <a:lnTo>
                      <a:pt x="945770" y="263872"/>
                    </a:lnTo>
                    <a:lnTo>
                      <a:pt x="942661" y="262957"/>
                    </a:lnTo>
                    <a:lnTo>
                      <a:pt x="941016" y="261495"/>
                    </a:lnTo>
                    <a:lnTo>
                      <a:pt x="937175" y="260397"/>
                    </a:lnTo>
                    <a:lnTo>
                      <a:pt x="933518" y="260397"/>
                    </a:lnTo>
                    <a:lnTo>
                      <a:pt x="931141" y="257106"/>
                    </a:lnTo>
                    <a:lnTo>
                      <a:pt x="926935" y="252900"/>
                    </a:lnTo>
                    <a:lnTo>
                      <a:pt x="924192" y="251254"/>
                    </a:lnTo>
                    <a:lnTo>
                      <a:pt x="920169" y="249426"/>
                    </a:lnTo>
                    <a:lnTo>
                      <a:pt x="913952" y="245403"/>
                    </a:lnTo>
                    <a:lnTo>
                      <a:pt x="900237" y="231688"/>
                    </a:lnTo>
                    <a:lnTo>
                      <a:pt x="894202" y="226568"/>
                    </a:lnTo>
                    <a:lnTo>
                      <a:pt x="887254" y="221448"/>
                    </a:lnTo>
                    <a:lnTo>
                      <a:pt x="878659" y="216327"/>
                    </a:lnTo>
                    <a:lnTo>
                      <a:pt x="872990" y="212121"/>
                    </a:lnTo>
                    <a:lnTo>
                      <a:pt x="867504" y="209379"/>
                    </a:lnTo>
                    <a:lnTo>
                      <a:pt x="862018" y="207367"/>
                    </a:lnTo>
                    <a:lnTo>
                      <a:pt x="837881" y="207001"/>
                    </a:lnTo>
                    <a:lnTo>
                      <a:pt x="833674" y="207733"/>
                    </a:lnTo>
                    <a:lnTo>
                      <a:pt x="829651" y="207733"/>
                    </a:lnTo>
                    <a:lnTo>
                      <a:pt x="815937" y="207001"/>
                    </a:lnTo>
                    <a:lnTo>
                      <a:pt x="811731" y="206453"/>
                    </a:lnTo>
                    <a:lnTo>
                      <a:pt x="802222" y="204258"/>
                    </a:lnTo>
                    <a:lnTo>
                      <a:pt x="777536" y="196030"/>
                    </a:lnTo>
                    <a:lnTo>
                      <a:pt x="772964" y="196395"/>
                    </a:lnTo>
                    <a:lnTo>
                      <a:pt x="771684" y="196030"/>
                    </a:lnTo>
                    <a:lnTo>
                      <a:pt x="769307" y="192738"/>
                    </a:lnTo>
                    <a:lnTo>
                      <a:pt x="765466" y="194384"/>
                    </a:lnTo>
                    <a:lnTo>
                      <a:pt x="761992" y="197127"/>
                    </a:lnTo>
                    <a:lnTo>
                      <a:pt x="757969" y="199138"/>
                    </a:lnTo>
                    <a:lnTo>
                      <a:pt x="751203" y="201881"/>
                    </a:lnTo>
                    <a:lnTo>
                      <a:pt x="746632" y="202247"/>
                    </a:lnTo>
                    <a:lnTo>
                      <a:pt x="746083" y="199870"/>
                    </a:lnTo>
                    <a:lnTo>
                      <a:pt x="747363" y="196761"/>
                    </a:lnTo>
                    <a:lnTo>
                      <a:pt x="750106" y="193652"/>
                    </a:lnTo>
                    <a:lnTo>
                      <a:pt x="750472" y="191641"/>
                    </a:lnTo>
                    <a:lnTo>
                      <a:pt x="749192" y="189264"/>
                    </a:lnTo>
                    <a:lnTo>
                      <a:pt x="746997" y="188166"/>
                    </a:lnTo>
                    <a:lnTo>
                      <a:pt x="745717" y="187801"/>
                    </a:lnTo>
                    <a:lnTo>
                      <a:pt x="743888" y="188898"/>
                    </a:lnTo>
                    <a:lnTo>
                      <a:pt x="742609" y="188898"/>
                    </a:lnTo>
                    <a:lnTo>
                      <a:pt x="741511" y="188166"/>
                    </a:lnTo>
                    <a:lnTo>
                      <a:pt x="741511" y="186521"/>
                    </a:lnTo>
                    <a:lnTo>
                      <a:pt x="743706" y="185424"/>
                    </a:lnTo>
                    <a:lnTo>
                      <a:pt x="744254" y="180669"/>
                    </a:lnTo>
                    <a:lnTo>
                      <a:pt x="740597" y="175183"/>
                    </a:lnTo>
                    <a:lnTo>
                      <a:pt x="735660" y="171160"/>
                    </a:lnTo>
                    <a:lnTo>
                      <a:pt x="732917" y="171343"/>
                    </a:lnTo>
                    <a:lnTo>
                      <a:pt x="730540" y="172440"/>
                    </a:lnTo>
                    <a:lnTo>
                      <a:pt x="727797" y="175183"/>
                    </a:lnTo>
                    <a:lnTo>
                      <a:pt x="724505" y="176646"/>
                    </a:lnTo>
                    <a:lnTo>
                      <a:pt x="724505" y="172074"/>
                    </a:lnTo>
                    <a:lnTo>
                      <a:pt x="723774" y="169697"/>
                    </a:lnTo>
                    <a:lnTo>
                      <a:pt x="721031" y="165857"/>
                    </a:lnTo>
                    <a:lnTo>
                      <a:pt x="714813" y="164577"/>
                    </a:lnTo>
                    <a:lnTo>
                      <a:pt x="710242" y="161834"/>
                    </a:lnTo>
                    <a:lnTo>
                      <a:pt x="705487" y="161468"/>
                    </a:lnTo>
                    <a:lnTo>
                      <a:pt x="702744" y="158725"/>
                    </a:lnTo>
                    <a:lnTo>
                      <a:pt x="695978" y="158725"/>
                    </a:lnTo>
                    <a:lnTo>
                      <a:pt x="693967" y="158177"/>
                    </a:lnTo>
                    <a:lnTo>
                      <a:pt x="679155" y="150131"/>
                    </a:lnTo>
                    <a:lnTo>
                      <a:pt x="674035" y="148851"/>
                    </a:lnTo>
                    <a:lnTo>
                      <a:pt x="660320" y="149216"/>
                    </a:lnTo>
                    <a:lnTo>
                      <a:pt x="656297" y="151228"/>
                    </a:lnTo>
                    <a:lnTo>
                      <a:pt x="653188" y="158177"/>
                    </a:lnTo>
                    <a:lnTo>
                      <a:pt x="650446" y="159457"/>
                    </a:lnTo>
                    <a:lnTo>
                      <a:pt x="648251" y="163663"/>
                    </a:lnTo>
                    <a:lnTo>
                      <a:pt x="647337" y="167320"/>
                    </a:lnTo>
                    <a:lnTo>
                      <a:pt x="645325" y="170794"/>
                    </a:lnTo>
                    <a:lnTo>
                      <a:pt x="641119" y="171160"/>
                    </a:lnTo>
                    <a:lnTo>
                      <a:pt x="636914" y="172440"/>
                    </a:lnTo>
                    <a:lnTo>
                      <a:pt x="635268" y="173172"/>
                    </a:lnTo>
                    <a:lnTo>
                      <a:pt x="632525" y="175549"/>
                    </a:lnTo>
                    <a:lnTo>
                      <a:pt x="629416" y="184875"/>
                    </a:lnTo>
                    <a:lnTo>
                      <a:pt x="627770" y="188166"/>
                    </a:lnTo>
                    <a:lnTo>
                      <a:pt x="626673" y="188898"/>
                    </a:lnTo>
                    <a:lnTo>
                      <a:pt x="625942" y="190178"/>
                    </a:lnTo>
                    <a:lnTo>
                      <a:pt x="625027" y="195115"/>
                    </a:lnTo>
                    <a:lnTo>
                      <a:pt x="623016" y="195664"/>
                    </a:lnTo>
                    <a:lnTo>
                      <a:pt x="622650" y="195664"/>
                    </a:lnTo>
                    <a:lnTo>
                      <a:pt x="621919" y="192372"/>
                    </a:lnTo>
                    <a:lnTo>
                      <a:pt x="621919" y="187252"/>
                    </a:lnTo>
                    <a:lnTo>
                      <a:pt x="623199" y="180303"/>
                    </a:lnTo>
                    <a:lnTo>
                      <a:pt x="622284" y="180120"/>
                    </a:lnTo>
                    <a:lnTo>
                      <a:pt x="618261" y="180120"/>
                    </a:lnTo>
                    <a:lnTo>
                      <a:pt x="614970" y="181401"/>
                    </a:lnTo>
                    <a:lnTo>
                      <a:pt x="611312" y="180669"/>
                    </a:lnTo>
                    <a:lnTo>
                      <a:pt x="600341" y="181401"/>
                    </a:lnTo>
                    <a:lnTo>
                      <a:pt x="596866" y="180669"/>
                    </a:lnTo>
                    <a:lnTo>
                      <a:pt x="595952" y="181401"/>
                    </a:lnTo>
                    <a:lnTo>
                      <a:pt x="593209" y="181401"/>
                    </a:lnTo>
                    <a:lnTo>
                      <a:pt x="592112" y="180669"/>
                    </a:lnTo>
                    <a:lnTo>
                      <a:pt x="589003" y="180669"/>
                    </a:lnTo>
                    <a:lnTo>
                      <a:pt x="582420" y="183046"/>
                    </a:lnTo>
                    <a:lnTo>
                      <a:pt x="579494" y="183046"/>
                    </a:lnTo>
                    <a:lnTo>
                      <a:pt x="573643" y="180669"/>
                    </a:lnTo>
                    <a:lnTo>
                      <a:pt x="571997" y="180669"/>
                    </a:lnTo>
                    <a:lnTo>
                      <a:pt x="571266" y="181401"/>
                    </a:lnTo>
                    <a:lnTo>
                      <a:pt x="569803" y="185424"/>
                    </a:lnTo>
                    <a:lnTo>
                      <a:pt x="569254" y="186155"/>
                    </a:lnTo>
                    <a:lnTo>
                      <a:pt x="568157" y="185424"/>
                    </a:lnTo>
                    <a:lnTo>
                      <a:pt x="567791" y="182132"/>
                    </a:lnTo>
                    <a:lnTo>
                      <a:pt x="568157" y="180669"/>
                    </a:lnTo>
                    <a:lnTo>
                      <a:pt x="570900" y="177926"/>
                    </a:lnTo>
                    <a:lnTo>
                      <a:pt x="574008" y="177926"/>
                    </a:lnTo>
                    <a:lnTo>
                      <a:pt x="578031" y="179572"/>
                    </a:lnTo>
                    <a:lnTo>
                      <a:pt x="583517" y="180303"/>
                    </a:lnTo>
                    <a:lnTo>
                      <a:pt x="587906" y="178657"/>
                    </a:lnTo>
                    <a:lnTo>
                      <a:pt x="589369" y="177378"/>
                    </a:lnTo>
                    <a:lnTo>
                      <a:pt x="589735" y="176280"/>
                    </a:lnTo>
                    <a:lnTo>
                      <a:pt x="589735" y="165674"/>
                    </a:lnTo>
                    <a:lnTo>
                      <a:pt x="589369" y="164943"/>
                    </a:lnTo>
                    <a:lnTo>
                      <a:pt x="586626" y="164943"/>
                    </a:lnTo>
                    <a:lnTo>
                      <a:pt x="585712" y="163114"/>
                    </a:lnTo>
                    <a:lnTo>
                      <a:pt x="582969" y="161468"/>
                    </a:lnTo>
                    <a:lnTo>
                      <a:pt x="582420" y="160371"/>
                    </a:lnTo>
                    <a:lnTo>
                      <a:pt x="582420" y="159091"/>
                    </a:lnTo>
                    <a:lnTo>
                      <a:pt x="584980" y="158177"/>
                    </a:lnTo>
                    <a:lnTo>
                      <a:pt x="586992" y="156348"/>
                    </a:lnTo>
                    <a:lnTo>
                      <a:pt x="587357" y="153971"/>
                    </a:lnTo>
                    <a:lnTo>
                      <a:pt x="584615" y="153971"/>
                    </a:lnTo>
                    <a:lnTo>
                      <a:pt x="583152" y="154702"/>
                    </a:lnTo>
                    <a:lnTo>
                      <a:pt x="581506" y="154702"/>
                    </a:lnTo>
                    <a:lnTo>
                      <a:pt x="578763" y="158725"/>
                    </a:lnTo>
                    <a:lnTo>
                      <a:pt x="577666" y="162200"/>
                    </a:lnTo>
                    <a:lnTo>
                      <a:pt x="572911" y="162566"/>
                    </a:lnTo>
                    <a:lnTo>
                      <a:pt x="572180" y="161285"/>
                    </a:lnTo>
                    <a:lnTo>
                      <a:pt x="571997" y="160188"/>
                    </a:lnTo>
                    <a:lnTo>
                      <a:pt x="572180" y="152691"/>
                    </a:lnTo>
                    <a:lnTo>
                      <a:pt x="570534" y="148119"/>
                    </a:lnTo>
                    <a:lnTo>
                      <a:pt x="570534" y="143913"/>
                    </a:lnTo>
                    <a:lnTo>
                      <a:pt x="570900" y="142633"/>
                    </a:lnTo>
                    <a:lnTo>
                      <a:pt x="574008" y="139525"/>
                    </a:lnTo>
                    <a:lnTo>
                      <a:pt x="576020" y="136416"/>
                    </a:lnTo>
                    <a:lnTo>
                      <a:pt x="580409" y="131296"/>
                    </a:lnTo>
                    <a:lnTo>
                      <a:pt x="586992" y="124895"/>
                    </a:lnTo>
                    <a:lnTo>
                      <a:pt x="594855" y="118678"/>
                    </a:lnTo>
                    <a:lnTo>
                      <a:pt x="598695" y="112644"/>
                    </a:lnTo>
                    <a:lnTo>
                      <a:pt x="601072" y="111364"/>
                    </a:lnTo>
                    <a:lnTo>
                      <a:pt x="603998" y="108255"/>
                    </a:lnTo>
                    <a:lnTo>
                      <a:pt x="605095" y="104232"/>
                    </a:lnTo>
                    <a:lnTo>
                      <a:pt x="605095" y="101672"/>
                    </a:lnTo>
                    <a:lnTo>
                      <a:pt x="608204" y="92894"/>
                    </a:lnTo>
                    <a:lnTo>
                      <a:pt x="608204" y="91249"/>
                    </a:lnTo>
                    <a:lnTo>
                      <a:pt x="606558" y="89420"/>
                    </a:lnTo>
                    <a:lnTo>
                      <a:pt x="602718" y="89420"/>
                    </a:lnTo>
                    <a:lnTo>
                      <a:pt x="595586" y="87043"/>
                    </a:lnTo>
                    <a:lnTo>
                      <a:pt x="592843" y="81557"/>
                    </a:lnTo>
                    <a:lnTo>
                      <a:pt x="589735" y="70951"/>
                    </a:lnTo>
                    <a:lnTo>
                      <a:pt x="589003" y="69854"/>
                    </a:lnTo>
                    <a:lnTo>
                      <a:pt x="587906" y="64368"/>
                    </a:lnTo>
                    <a:lnTo>
                      <a:pt x="585894" y="60345"/>
                    </a:lnTo>
                    <a:lnTo>
                      <a:pt x="584249" y="53762"/>
                    </a:lnTo>
                    <a:lnTo>
                      <a:pt x="582237" y="49007"/>
                    </a:lnTo>
                    <a:lnTo>
                      <a:pt x="580774" y="42424"/>
                    </a:lnTo>
                    <a:lnTo>
                      <a:pt x="580409" y="37670"/>
                    </a:lnTo>
                    <a:lnTo>
                      <a:pt x="577666" y="32184"/>
                    </a:lnTo>
                    <a:lnTo>
                      <a:pt x="573277" y="26332"/>
                    </a:lnTo>
                    <a:lnTo>
                      <a:pt x="570900" y="25052"/>
                    </a:lnTo>
                    <a:lnTo>
                      <a:pt x="569803" y="25418"/>
                    </a:lnTo>
                    <a:lnTo>
                      <a:pt x="568522" y="28892"/>
                    </a:lnTo>
                    <a:lnTo>
                      <a:pt x="566511" y="29441"/>
                    </a:lnTo>
                    <a:lnTo>
                      <a:pt x="560294" y="35658"/>
                    </a:lnTo>
                    <a:lnTo>
                      <a:pt x="558831" y="39133"/>
                    </a:lnTo>
                    <a:lnTo>
                      <a:pt x="552979" y="47544"/>
                    </a:lnTo>
                    <a:lnTo>
                      <a:pt x="548225" y="53396"/>
                    </a:lnTo>
                    <a:lnTo>
                      <a:pt x="546579" y="56139"/>
                    </a:lnTo>
                    <a:lnTo>
                      <a:pt x="542739" y="66745"/>
                    </a:lnTo>
                    <a:lnTo>
                      <a:pt x="530121" y="77900"/>
                    </a:lnTo>
                    <a:lnTo>
                      <a:pt x="529024" y="79180"/>
                    </a:lnTo>
                    <a:lnTo>
                      <a:pt x="526647" y="80277"/>
                    </a:lnTo>
                    <a:lnTo>
                      <a:pt x="521892" y="80277"/>
                    </a:lnTo>
                    <a:lnTo>
                      <a:pt x="518784" y="78814"/>
                    </a:lnTo>
                    <a:lnTo>
                      <a:pt x="515675" y="78814"/>
                    </a:lnTo>
                    <a:lnTo>
                      <a:pt x="514029" y="79180"/>
                    </a:lnTo>
                    <a:lnTo>
                      <a:pt x="506715" y="82654"/>
                    </a:lnTo>
                    <a:lnTo>
                      <a:pt x="503972" y="82654"/>
                    </a:lnTo>
                    <a:lnTo>
                      <a:pt x="502692" y="82289"/>
                    </a:lnTo>
                    <a:lnTo>
                      <a:pt x="498120" y="79545"/>
                    </a:lnTo>
                    <a:lnTo>
                      <a:pt x="493731" y="74425"/>
                    </a:lnTo>
                    <a:lnTo>
                      <a:pt x="490623" y="73694"/>
                    </a:lnTo>
                    <a:lnTo>
                      <a:pt x="488977" y="72597"/>
                    </a:lnTo>
                    <a:lnTo>
                      <a:pt x="479468" y="69305"/>
                    </a:lnTo>
                    <a:lnTo>
                      <a:pt x="469045" y="72414"/>
                    </a:lnTo>
                    <a:lnTo>
                      <a:pt x="467399" y="72414"/>
                    </a:lnTo>
                    <a:lnTo>
                      <a:pt x="463010" y="70951"/>
                    </a:lnTo>
                    <a:lnTo>
                      <a:pt x="459536" y="70951"/>
                    </a:lnTo>
                    <a:lnTo>
                      <a:pt x="456793" y="72414"/>
                    </a:lnTo>
                    <a:lnTo>
                      <a:pt x="456976" y="83568"/>
                    </a:lnTo>
                    <a:lnTo>
                      <a:pt x="455696" y="85397"/>
                    </a:lnTo>
                    <a:lnTo>
                      <a:pt x="447833" y="85397"/>
                    </a:lnTo>
                    <a:lnTo>
                      <a:pt x="441981" y="83020"/>
                    </a:lnTo>
                    <a:lnTo>
                      <a:pt x="436861" y="83934"/>
                    </a:lnTo>
                    <a:lnTo>
                      <a:pt x="430460" y="84300"/>
                    </a:lnTo>
                    <a:lnTo>
                      <a:pt x="427718" y="83386"/>
                    </a:lnTo>
                    <a:lnTo>
                      <a:pt x="427169" y="82654"/>
                    </a:lnTo>
                    <a:lnTo>
                      <a:pt x="425523" y="81923"/>
                    </a:lnTo>
                    <a:lnTo>
                      <a:pt x="423146" y="82289"/>
                    </a:lnTo>
                    <a:lnTo>
                      <a:pt x="418026" y="84666"/>
                    </a:lnTo>
                    <a:lnTo>
                      <a:pt x="414003" y="89420"/>
                    </a:lnTo>
                    <a:lnTo>
                      <a:pt x="407420" y="89420"/>
                    </a:lnTo>
                    <a:lnTo>
                      <a:pt x="403763" y="91432"/>
                    </a:lnTo>
                    <a:lnTo>
                      <a:pt x="401202" y="93626"/>
                    </a:lnTo>
                    <a:lnTo>
                      <a:pt x="396082" y="93626"/>
                    </a:lnTo>
                    <a:lnTo>
                      <a:pt x="392425" y="94906"/>
                    </a:lnTo>
                    <a:lnTo>
                      <a:pt x="389316" y="98929"/>
                    </a:lnTo>
                    <a:lnTo>
                      <a:pt x="386939" y="100392"/>
                    </a:lnTo>
                    <a:lnTo>
                      <a:pt x="380722" y="100392"/>
                    </a:lnTo>
                    <a:lnTo>
                      <a:pt x="376333" y="98929"/>
                    </a:lnTo>
                    <a:lnTo>
                      <a:pt x="369201" y="94540"/>
                    </a:lnTo>
                    <a:lnTo>
                      <a:pt x="366458" y="92163"/>
                    </a:lnTo>
                    <a:lnTo>
                      <a:pt x="364630" y="89420"/>
                    </a:lnTo>
                    <a:lnTo>
                      <a:pt x="363167" y="88689"/>
                    </a:lnTo>
                    <a:lnTo>
                      <a:pt x="361155" y="86677"/>
                    </a:lnTo>
                    <a:lnTo>
                      <a:pt x="360424" y="85397"/>
                    </a:lnTo>
                    <a:lnTo>
                      <a:pt x="360790" y="79180"/>
                    </a:lnTo>
                    <a:lnTo>
                      <a:pt x="360424" y="75340"/>
                    </a:lnTo>
                    <a:lnTo>
                      <a:pt x="355304" y="70585"/>
                    </a:lnTo>
                    <a:lnTo>
                      <a:pt x="354755" y="68939"/>
                    </a:lnTo>
                    <a:lnTo>
                      <a:pt x="354938" y="54493"/>
                    </a:lnTo>
                    <a:lnTo>
                      <a:pt x="357681" y="48276"/>
                    </a:lnTo>
                    <a:lnTo>
                      <a:pt x="358413" y="44801"/>
                    </a:lnTo>
                    <a:lnTo>
                      <a:pt x="358413" y="40047"/>
                    </a:lnTo>
                    <a:lnTo>
                      <a:pt x="363533" y="34378"/>
                    </a:lnTo>
                    <a:lnTo>
                      <a:pt x="363898" y="32915"/>
                    </a:lnTo>
                    <a:lnTo>
                      <a:pt x="363533" y="29441"/>
                    </a:lnTo>
                    <a:lnTo>
                      <a:pt x="361155" y="26332"/>
                    </a:lnTo>
                    <a:lnTo>
                      <a:pt x="361155" y="19566"/>
                    </a:lnTo>
                    <a:lnTo>
                      <a:pt x="356035" y="18103"/>
                    </a:lnTo>
                    <a:lnTo>
                      <a:pt x="354938" y="17555"/>
                    </a:lnTo>
                    <a:lnTo>
                      <a:pt x="350549" y="16823"/>
                    </a:lnTo>
                    <a:lnTo>
                      <a:pt x="352195" y="10240"/>
                    </a:lnTo>
                    <a:lnTo>
                      <a:pt x="352561" y="7132"/>
                    </a:lnTo>
                    <a:lnTo>
                      <a:pt x="352195" y="4206"/>
                    </a:lnTo>
                    <a:lnTo>
                      <a:pt x="350183" y="366"/>
                    </a:lnTo>
                    <a:lnTo>
                      <a:pt x="346160" y="0"/>
                    </a:lnTo>
                    <a:lnTo>
                      <a:pt x="340675" y="2012"/>
                    </a:lnTo>
                    <a:lnTo>
                      <a:pt x="335737" y="1463"/>
                    </a:lnTo>
                  </a:path>
                </a:pathLst>
              </a:custGeom>
              <a:grpFill/>
              <a:ln w="4020" cap="flat">
                <a:solidFill>
                  <a:srgbClr val="FFFFFF"/>
                </a:solidFill>
                <a:prstDash val="solid"/>
                <a:miter/>
              </a:ln>
            </p:spPr>
            <p:txBody>
              <a:bodyPr rtlCol="0" anchor="ctr"/>
              <a:lstStyle/>
              <a:p>
                <a:endParaRPr lang="en-GB" sz="1463"/>
              </a:p>
            </p:txBody>
          </p:sp>
          <p:sp>
            <p:nvSpPr>
              <p:cNvPr id="976" name="Freeform: Shape 975">
                <a:extLst>
                  <a:ext uri="{FF2B5EF4-FFF2-40B4-BE49-F238E27FC236}">
                    <a16:creationId xmlns:a16="http://schemas.microsoft.com/office/drawing/2014/main" id="{5AE5FCBA-74F4-934D-9DE0-E80786DC444A}"/>
                  </a:ext>
                </a:extLst>
              </p:cNvPr>
              <p:cNvSpPr/>
              <p:nvPr/>
            </p:nvSpPr>
            <p:spPr>
              <a:xfrm>
                <a:off x="5786150" y="2779685"/>
                <a:ext cx="64916" cy="46447"/>
              </a:xfrm>
              <a:custGeom>
                <a:avLst/>
                <a:gdLst>
                  <a:gd name="connsiteX0" fmla="*/ 13349 w 64916"/>
                  <a:gd name="connsiteY0" fmla="*/ 12983 h 46447"/>
                  <a:gd name="connsiteX1" fmla="*/ 12618 w 64916"/>
                  <a:gd name="connsiteY1" fmla="*/ 17738 h 46447"/>
                  <a:gd name="connsiteX2" fmla="*/ 10058 w 64916"/>
                  <a:gd name="connsiteY2" fmla="*/ 21212 h 46447"/>
                  <a:gd name="connsiteX3" fmla="*/ 5303 w 64916"/>
                  <a:gd name="connsiteY3" fmla="*/ 21761 h 46447"/>
                  <a:gd name="connsiteX4" fmla="*/ 5303 w 64916"/>
                  <a:gd name="connsiteY4" fmla="*/ 26515 h 46447"/>
                  <a:gd name="connsiteX5" fmla="*/ 0 w 64916"/>
                  <a:gd name="connsiteY5" fmla="*/ 29624 h 46447"/>
                  <a:gd name="connsiteX6" fmla="*/ 7497 w 64916"/>
                  <a:gd name="connsiteY6" fmla="*/ 33647 h 46447"/>
                  <a:gd name="connsiteX7" fmla="*/ 10789 w 64916"/>
                  <a:gd name="connsiteY7" fmla="*/ 40230 h 46447"/>
                  <a:gd name="connsiteX8" fmla="*/ 16092 w 64916"/>
                  <a:gd name="connsiteY8" fmla="*/ 42424 h 46447"/>
                  <a:gd name="connsiteX9" fmla="*/ 21761 w 64916"/>
                  <a:gd name="connsiteY9" fmla="*/ 38219 h 46447"/>
                  <a:gd name="connsiteX10" fmla="*/ 24504 w 64916"/>
                  <a:gd name="connsiteY10" fmla="*/ 33830 h 46447"/>
                  <a:gd name="connsiteX11" fmla="*/ 38584 w 64916"/>
                  <a:gd name="connsiteY11" fmla="*/ 31270 h 46447"/>
                  <a:gd name="connsiteX12" fmla="*/ 44985 w 64916"/>
                  <a:gd name="connsiteY12" fmla="*/ 36573 h 46447"/>
                  <a:gd name="connsiteX13" fmla="*/ 45899 w 64916"/>
                  <a:gd name="connsiteY13" fmla="*/ 39133 h 46447"/>
                  <a:gd name="connsiteX14" fmla="*/ 45899 w 64916"/>
                  <a:gd name="connsiteY14" fmla="*/ 44802 h 46447"/>
                  <a:gd name="connsiteX15" fmla="*/ 46996 w 64916"/>
                  <a:gd name="connsiteY15" fmla="*/ 46447 h 46447"/>
                  <a:gd name="connsiteX16" fmla="*/ 48093 w 64916"/>
                  <a:gd name="connsiteY16" fmla="*/ 46447 h 46447"/>
                  <a:gd name="connsiteX17" fmla="*/ 54310 w 64916"/>
                  <a:gd name="connsiteY17" fmla="*/ 43339 h 46447"/>
                  <a:gd name="connsiteX18" fmla="*/ 55408 w 64916"/>
                  <a:gd name="connsiteY18" fmla="*/ 39499 h 46447"/>
                  <a:gd name="connsiteX19" fmla="*/ 61259 w 64916"/>
                  <a:gd name="connsiteY19" fmla="*/ 38401 h 46447"/>
                  <a:gd name="connsiteX20" fmla="*/ 63819 w 64916"/>
                  <a:gd name="connsiteY20" fmla="*/ 35841 h 46447"/>
                  <a:gd name="connsiteX21" fmla="*/ 61259 w 64916"/>
                  <a:gd name="connsiteY21" fmla="*/ 31453 h 46447"/>
                  <a:gd name="connsiteX22" fmla="*/ 60345 w 64916"/>
                  <a:gd name="connsiteY22" fmla="*/ 28710 h 46447"/>
                  <a:gd name="connsiteX23" fmla="*/ 64185 w 64916"/>
                  <a:gd name="connsiteY23" fmla="*/ 33281 h 46447"/>
                  <a:gd name="connsiteX24" fmla="*/ 64917 w 64916"/>
                  <a:gd name="connsiteY24" fmla="*/ 28892 h 46447"/>
                  <a:gd name="connsiteX25" fmla="*/ 62722 w 64916"/>
                  <a:gd name="connsiteY25" fmla="*/ 24869 h 46447"/>
                  <a:gd name="connsiteX26" fmla="*/ 60345 w 64916"/>
                  <a:gd name="connsiteY26" fmla="*/ 23772 h 46447"/>
                  <a:gd name="connsiteX27" fmla="*/ 53945 w 64916"/>
                  <a:gd name="connsiteY27" fmla="*/ 24687 h 46447"/>
                  <a:gd name="connsiteX28" fmla="*/ 56505 w 64916"/>
                  <a:gd name="connsiteY28" fmla="*/ 20846 h 46447"/>
                  <a:gd name="connsiteX29" fmla="*/ 56139 w 64916"/>
                  <a:gd name="connsiteY29" fmla="*/ 14081 h 46447"/>
                  <a:gd name="connsiteX30" fmla="*/ 51750 w 64916"/>
                  <a:gd name="connsiteY30" fmla="*/ 9692 h 46447"/>
                  <a:gd name="connsiteX31" fmla="*/ 49008 w 64916"/>
                  <a:gd name="connsiteY31" fmla="*/ 5669 h 46447"/>
                  <a:gd name="connsiteX32" fmla="*/ 41144 w 64916"/>
                  <a:gd name="connsiteY32" fmla="*/ 3292 h 46447"/>
                  <a:gd name="connsiteX33" fmla="*/ 29990 w 64916"/>
                  <a:gd name="connsiteY33" fmla="*/ 6217 h 46447"/>
                  <a:gd name="connsiteX34" fmla="*/ 26881 w 64916"/>
                  <a:gd name="connsiteY34" fmla="*/ 8595 h 46447"/>
                  <a:gd name="connsiteX35" fmla="*/ 23407 w 64916"/>
                  <a:gd name="connsiteY35" fmla="*/ 9692 h 46447"/>
                  <a:gd name="connsiteX36" fmla="*/ 22675 w 64916"/>
                  <a:gd name="connsiteY36" fmla="*/ 8229 h 46447"/>
                  <a:gd name="connsiteX37" fmla="*/ 27430 w 64916"/>
                  <a:gd name="connsiteY37" fmla="*/ 3657 h 46447"/>
                  <a:gd name="connsiteX38" fmla="*/ 26150 w 64916"/>
                  <a:gd name="connsiteY38" fmla="*/ 2194 h 46447"/>
                  <a:gd name="connsiteX39" fmla="*/ 22675 w 64916"/>
                  <a:gd name="connsiteY39" fmla="*/ 366 h 46447"/>
                  <a:gd name="connsiteX40" fmla="*/ 18469 w 64916"/>
                  <a:gd name="connsiteY40" fmla="*/ 0 h 46447"/>
                  <a:gd name="connsiteX41" fmla="*/ 17921 w 64916"/>
                  <a:gd name="connsiteY41" fmla="*/ 1463 h 46447"/>
                  <a:gd name="connsiteX42" fmla="*/ 16458 w 64916"/>
                  <a:gd name="connsiteY42" fmla="*/ 2560 h 46447"/>
                  <a:gd name="connsiteX43" fmla="*/ 15544 w 64916"/>
                  <a:gd name="connsiteY43" fmla="*/ 4754 h 46447"/>
                  <a:gd name="connsiteX44" fmla="*/ 16092 w 64916"/>
                  <a:gd name="connsiteY44" fmla="*/ 6949 h 46447"/>
                  <a:gd name="connsiteX45" fmla="*/ 16092 w 64916"/>
                  <a:gd name="connsiteY45" fmla="*/ 9875 h 46447"/>
                  <a:gd name="connsiteX46" fmla="*/ 15361 w 64916"/>
                  <a:gd name="connsiteY46" fmla="*/ 12069 h 46447"/>
                  <a:gd name="connsiteX47" fmla="*/ 13349 w 64916"/>
                  <a:gd name="connsiteY47" fmla="*/ 12983 h 4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4916" h="46447">
                    <a:moveTo>
                      <a:pt x="13349" y="12983"/>
                    </a:moveTo>
                    <a:lnTo>
                      <a:pt x="12618" y="17738"/>
                    </a:lnTo>
                    <a:lnTo>
                      <a:pt x="10058" y="21212"/>
                    </a:lnTo>
                    <a:lnTo>
                      <a:pt x="5303" y="21761"/>
                    </a:lnTo>
                    <a:lnTo>
                      <a:pt x="5303" y="26515"/>
                    </a:lnTo>
                    <a:lnTo>
                      <a:pt x="0" y="29624"/>
                    </a:lnTo>
                    <a:lnTo>
                      <a:pt x="7497" y="33647"/>
                    </a:lnTo>
                    <a:lnTo>
                      <a:pt x="10789" y="40230"/>
                    </a:lnTo>
                    <a:lnTo>
                      <a:pt x="16092" y="42424"/>
                    </a:lnTo>
                    <a:lnTo>
                      <a:pt x="21761" y="38219"/>
                    </a:lnTo>
                    <a:lnTo>
                      <a:pt x="24504" y="33830"/>
                    </a:lnTo>
                    <a:lnTo>
                      <a:pt x="38584" y="31270"/>
                    </a:lnTo>
                    <a:lnTo>
                      <a:pt x="44985" y="36573"/>
                    </a:lnTo>
                    <a:lnTo>
                      <a:pt x="45899" y="39133"/>
                    </a:lnTo>
                    <a:lnTo>
                      <a:pt x="45899" y="44802"/>
                    </a:lnTo>
                    <a:lnTo>
                      <a:pt x="46996" y="46447"/>
                    </a:lnTo>
                    <a:lnTo>
                      <a:pt x="48093" y="46447"/>
                    </a:lnTo>
                    <a:lnTo>
                      <a:pt x="54310" y="43339"/>
                    </a:lnTo>
                    <a:lnTo>
                      <a:pt x="55408" y="39499"/>
                    </a:lnTo>
                    <a:lnTo>
                      <a:pt x="61259" y="38401"/>
                    </a:lnTo>
                    <a:lnTo>
                      <a:pt x="63819" y="35841"/>
                    </a:lnTo>
                    <a:lnTo>
                      <a:pt x="61259" y="31453"/>
                    </a:lnTo>
                    <a:lnTo>
                      <a:pt x="60345" y="28710"/>
                    </a:lnTo>
                    <a:lnTo>
                      <a:pt x="64185" y="33281"/>
                    </a:lnTo>
                    <a:lnTo>
                      <a:pt x="64917" y="28892"/>
                    </a:lnTo>
                    <a:lnTo>
                      <a:pt x="62722" y="24869"/>
                    </a:lnTo>
                    <a:lnTo>
                      <a:pt x="60345" y="23772"/>
                    </a:lnTo>
                    <a:lnTo>
                      <a:pt x="53945" y="24687"/>
                    </a:lnTo>
                    <a:lnTo>
                      <a:pt x="56505" y="20846"/>
                    </a:lnTo>
                    <a:lnTo>
                      <a:pt x="56139" y="14081"/>
                    </a:lnTo>
                    <a:lnTo>
                      <a:pt x="51750" y="9692"/>
                    </a:lnTo>
                    <a:lnTo>
                      <a:pt x="49008" y="5669"/>
                    </a:lnTo>
                    <a:lnTo>
                      <a:pt x="41144" y="3292"/>
                    </a:lnTo>
                    <a:lnTo>
                      <a:pt x="29990" y="6217"/>
                    </a:lnTo>
                    <a:lnTo>
                      <a:pt x="26881" y="8595"/>
                    </a:lnTo>
                    <a:lnTo>
                      <a:pt x="23407" y="9692"/>
                    </a:lnTo>
                    <a:lnTo>
                      <a:pt x="22675" y="8229"/>
                    </a:lnTo>
                    <a:lnTo>
                      <a:pt x="27430" y="3657"/>
                    </a:lnTo>
                    <a:lnTo>
                      <a:pt x="26150" y="2194"/>
                    </a:lnTo>
                    <a:lnTo>
                      <a:pt x="22675" y="366"/>
                    </a:lnTo>
                    <a:lnTo>
                      <a:pt x="18469" y="0"/>
                    </a:lnTo>
                    <a:lnTo>
                      <a:pt x="17921" y="1463"/>
                    </a:lnTo>
                    <a:lnTo>
                      <a:pt x="16458" y="2560"/>
                    </a:lnTo>
                    <a:lnTo>
                      <a:pt x="15544" y="4754"/>
                    </a:lnTo>
                    <a:lnTo>
                      <a:pt x="16092" y="6949"/>
                    </a:lnTo>
                    <a:lnTo>
                      <a:pt x="16092" y="9875"/>
                    </a:lnTo>
                    <a:lnTo>
                      <a:pt x="15361" y="12069"/>
                    </a:lnTo>
                    <a:lnTo>
                      <a:pt x="13349" y="12983"/>
                    </a:lnTo>
                    <a:close/>
                  </a:path>
                </a:pathLst>
              </a:custGeom>
              <a:grpFill/>
              <a:ln w="18272" cap="flat">
                <a:noFill/>
                <a:prstDash val="solid"/>
                <a:miter/>
              </a:ln>
            </p:spPr>
            <p:txBody>
              <a:bodyPr rtlCol="0" anchor="ctr"/>
              <a:lstStyle/>
              <a:p>
                <a:endParaRPr lang="en-GB" sz="1463"/>
              </a:p>
            </p:txBody>
          </p:sp>
          <p:sp>
            <p:nvSpPr>
              <p:cNvPr id="977" name="Freeform: Shape 976">
                <a:extLst>
                  <a:ext uri="{FF2B5EF4-FFF2-40B4-BE49-F238E27FC236}">
                    <a16:creationId xmlns:a16="http://schemas.microsoft.com/office/drawing/2014/main" id="{4A264963-D32E-528B-255A-9C67D622A047}"/>
                  </a:ext>
                </a:extLst>
              </p:cNvPr>
              <p:cNvSpPr/>
              <p:nvPr/>
            </p:nvSpPr>
            <p:spPr>
              <a:xfrm>
                <a:off x="5786150" y="2779685"/>
                <a:ext cx="64916" cy="46447"/>
              </a:xfrm>
              <a:custGeom>
                <a:avLst/>
                <a:gdLst>
                  <a:gd name="connsiteX0" fmla="*/ 13349 w 64916"/>
                  <a:gd name="connsiteY0" fmla="*/ 12983 h 46447"/>
                  <a:gd name="connsiteX1" fmla="*/ 12618 w 64916"/>
                  <a:gd name="connsiteY1" fmla="*/ 17738 h 46447"/>
                  <a:gd name="connsiteX2" fmla="*/ 10058 w 64916"/>
                  <a:gd name="connsiteY2" fmla="*/ 21212 h 46447"/>
                  <a:gd name="connsiteX3" fmla="*/ 5303 w 64916"/>
                  <a:gd name="connsiteY3" fmla="*/ 21761 h 46447"/>
                  <a:gd name="connsiteX4" fmla="*/ 5303 w 64916"/>
                  <a:gd name="connsiteY4" fmla="*/ 26515 h 46447"/>
                  <a:gd name="connsiteX5" fmla="*/ 0 w 64916"/>
                  <a:gd name="connsiteY5" fmla="*/ 29624 h 46447"/>
                  <a:gd name="connsiteX6" fmla="*/ 7497 w 64916"/>
                  <a:gd name="connsiteY6" fmla="*/ 33647 h 46447"/>
                  <a:gd name="connsiteX7" fmla="*/ 10789 w 64916"/>
                  <a:gd name="connsiteY7" fmla="*/ 40230 h 46447"/>
                  <a:gd name="connsiteX8" fmla="*/ 16092 w 64916"/>
                  <a:gd name="connsiteY8" fmla="*/ 42424 h 46447"/>
                  <a:gd name="connsiteX9" fmla="*/ 21761 w 64916"/>
                  <a:gd name="connsiteY9" fmla="*/ 38219 h 46447"/>
                  <a:gd name="connsiteX10" fmla="*/ 24504 w 64916"/>
                  <a:gd name="connsiteY10" fmla="*/ 33830 h 46447"/>
                  <a:gd name="connsiteX11" fmla="*/ 38584 w 64916"/>
                  <a:gd name="connsiteY11" fmla="*/ 31270 h 46447"/>
                  <a:gd name="connsiteX12" fmla="*/ 44985 w 64916"/>
                  <a:gd name="connsiteY12" fmla="*/ 36573 h 46447"/>
                  <a:gd name="connsiteX13" fmla="*/ 45899 w 64916"/>
                  <a:gd name="connsiteY13" fmla="*/ 39133 h 46447"/>
                  <a:gd name="connsiteX14" fmla="*/ 45899 w 64916"/>
                  <a:gd name="connsiteY14" fmla="*/ 44802 h 46447"/>
                  <a:gd name="connsiteX15" fmla="*/ 46996 w 64916"/>
                  <a:gd name="connsiteY15" fmla="*/ 46447 h 46447"/>
                  <a:gd name="connsiteX16" fmla="*/ 48093 w 64916"/>
                  <a:gd name="connsiteY16" fmla="*/ 46447 h 46447"/>
                  <a:gd name="connsiteX17" fmla="*/ 54310 w 64916"/>
                  <a:gd name="connsiteY17" fmla="*/ 43339 h 46447"/>
                  <a:gd name="connsiteX18" fmla="*/ 55408 w 64916"/>
                  <a:gd name="connsiteY18" fmla="*/ 39499 h 46447"/>
                  <a:gd name="connsiteX19" fmla="*/ 61259 w 64916"/>
                  <a:gd name="connsiteY19" fmla="*/ 38401 h 46447"/>
                  <a:gd name="connsiteX20" fmla="*/ 63819 w 64916"/>
                  <a:gd name="connsiteY20" fmla="*/ 35841 h 46447"/>
                  <a:gd name="connsiteX21" fmla="*/ 61259 w 64916"/>
                  <a:gd name="connsiteY21" fmla="*/ 31453 h 46447"/>
                  <a:gd name="connsiteX22" fmla="*/ 60345 w 64916"/>
                  <a:gd name="connsiteY22" fmla="*/ 28710 h 46447"/>
                  <a:gd name="connsiteX23" fmla="*/ 64185 w 64916"/>
                  <a:gd name="connsiteY23" fmla="*/ 33281 h 46447"/>
                  <a:gd name="connsiteX24" fmla="*/ 64917 w 64916"/>
                  <a:gd name="connsiteY24" fmla="*/ 28892 h 46447"/>
                  <a:gd name="connsiteX25" fmla="*/ 62722 w 64916"/>
                  <a:gd name="connsiteY25" fmla="*/ 24869 h 46447"/>
                  <a:gd name="connsiteX26" fmla="*/ 60345 w 64916"/>
                  <a:gd name="connsiteY26" fmla="*/ 23772 h 46447"/>
                  <a:gd name="connsiteX27" fmla="*/ 53945 w 64916"/>
                  <a:gd name="connsiteY27" fmla="*/ 24687 h 46447"/>
                  <a:gd name="connsiteX28" fmla="*/ 56505 w 64916"/>
                  <a:gd name="connsiteY28" fmla="*/ 20846 h 46447"/>
                  <a:gd name="connsiteX29" fmla="*/ 56139 w 64916"/>
                  <a:gd name="connsiteY29" fmla="*/ 14081 h 46447"/>
                  <a:gd name="connsiteX30" fmla="*/ 51750 w 64916"/>
                  <a:gd name="connsiteY30" fmla="*/ 9692 h 46447"/>
                  <a:gd name="connsiteX31" fmla="*/ 49008 w 64916"/>
                  <a:gd name="connsiteY31" fmla="*/ 5669 h 46447"/>
                  <a:gd name="connsiteX32" fmla="*/ 41144 w 64916"/>
                  <a:gd name="connsiteY32" fmla="*/ 3292 h 46447"/>
                  <a:gd name="connsiteX33" fmla="*/ 29990 w 64916"/>
                  <a:gd name="connsiteY33" fmla="*/ 6217 h 46447"/>
                  <a:gd name="connsiteX34" fmla="*/ 26881 w 64916"/>
                  <a:gd name="connsiteY34" fmla="*/ 8595 h 46447"/>
                  <a:gd name="connsiteX35" fmla="*/ 23407 w 64916"/>
                  <a:gd name="connsiteY35" fmla="*/ 9692 h 46447"/>
                  <a:gd name="connsiteX36" fmla="*/ 22675 w 64916"/>
                  <a:gd name="connsiteY36" fmla="*/ 8229 h 46447"/>
                  <a:gd name="connsiteX37" fmla="*/ 27430 w 64916"/>
                  <a:gd name="connsiteY37" fmla="*/ 3657 h 46447"/>
                  <a:gd name="connsiteX38" fmla="*/ 26150 w 64916"/>
                  <a:gd name="connsiteY38" fmla="*/ 2194 h 46447"/>
                  <a:gd name="connsiteX39" fmla="*/ 22675 w 64916"/>
                  <a:gd name="connsiteY39" fmla="*/ 366 h 46447"/>
                  <a:gd name="connsiteX40" fmla="*/ 18469 w 64916"/>
                  <a:gd name="connsiteY40" fmla="*/ 0 h 46447"/>
                  <a:gd name="connsiteX41" fmla="*/ 17921 w 64916"/>
                  <a:gd name="connsiteY41" fmla="*/ 1463 h 46447"/>
                  <a:gd name="connsiteX42" fmla="*/ 16458 w 64916"/>
                  <a:gd name="connsiteY42" fmla="*/ 2560 h 46447"/>
                  <a:gd name="connsiteX43" fmla="*/ 15544 w 64916"/>
                  <a:gd name="connsiteY43" fmla="*/ 4754 h 46447"/>
                  <a:gd name="connsiteX44" fmla="*/ 16092 w 64916"/>
                  <a:gd name="connsiteY44" fmla="*/ 6949 h 46447"/>
                  <a:gd name="connsiteX45" fmla="*/ 16092 w 64916"/>
                  <a:gd name="connsiteY45" fmla="*/ 9875 h 46447"/>
                  <a:gd name="connsiteX46" fmla="*/ 15361 w 64916"/>
                  <a:gd name="connsiteY46" fmla="*/ 12069 h 46447"/>
                  <a:gd name="connsiteX47" fmla="*/ 13349 w 64916"/>
                  <a:gd name="connsiteY47" fmla="*/ 12983 h 46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4916" h="46447">
                    <a:moveTo>
                      <a:pt x="13349" y="12983"/>
                    </a:moveTo>
                    <a:lnTo>
                      <a:pt x="12618" y="17738"/>
                    </a:lnTo>
                    <a:lnTo>
                      <a:pt x="10058" y="21212"/>
                    </a:lnTo>
                    <a:lnTo>
                      <a:pt x="5303" y="21761"/>
                    </a:lnTo>
                    <a:lnTo>
                      <a:pt x="5303" y="26515"/>
                    </a:lnTo>
                    <a:lnTo>
                      <a:pt x="0" y="29624"/>
                    </a:lnTo>
                    <a:lnTo>
                      <a:pt x="7497" y="33647"/>
                    </a:lnTo>
                    <a:lnTo>
                      <a:pt x="10789" y="40230"/>
                    </a:lnTo>
                    <a:lnTo>
                      <a:pt x="16092" y="42424"/>
                    </a:lnTo>
                    <a:lnTo>
                      <a:pt x="21761" y="38219"/>
                    </a:lnTo>
                    <a:lnTo>
                      <a:pt x="24504" y="33830"/>
                    </a:lnTo>
                    <a:lnTo>
                      <a:pt x="38584" y="31270"/>
                    </a:lnTo>
                    <a:lnTo>
                      <a:pt x="44985" y="36573"/>
                    </a:lnTo>
                    <a:lnTo>
                      <a:pt x="45899" y="39133"/>
                    </a:lnTo>
                    <a:lnTo>
                      <a:pt x="45899" y="44802"/>
                    </a:lnTo>
                    <a:lnTo>
                      <a:pt x="46996" y="46447"/>
                    </a:lnTo>
                    <a:lnTo>
                      <a:pt x="48093" y="46447"/>
                    </a:lnTo>
                    <a:lnTo>
                      <a:pt x="54310" y="43339"/>
                    </a:lnTo>
                    <a:lnTo>
                      <a:pt x="55408" y="39499"/>
                    </a:lnTo>
                    <a:lnTo>
                      <a:pt x="61259" y="38401"/>
                    </a:lnTo>
                    <a:lnTo>
                      <a:pt x="63819" y="35841"/>
                    </a:lnTo>
                    <a:lnTo>
                      <a:pt x="61259" y="31453"/>
                    </a:lnTo>
                    <a:lnTo>
                      <a:pt x="60345" y="28710"/>
                    </a:lnTo>
                    <a:lnTo>
                      <a:pt x="64185" y="33281"/>
                    </a:lnTo>
                    <a:lnTo>
                      <a:pt x="64917" y="28892"/>
                    </a:lnTo>
                    <a:lnTo>
                      <a:pt x="62722" y="24869"/>
                    </a:lnTo>
                    <a:lnTo>
                      <a:pt x="60345" y="23772"/>
                    </a:lnTo>
                    <a:lnTo>
                      <a:pt x="53945" y="24687"/>
                    </a:lnTo>
                    <a:lnTo>
                      <a:pt x="56505" y="20846"/>
                    </a:lnTo>
                    <a:lnTo>
                      <a:pt x="56139" y="14081"/>
                    </a:lnTo>
                    <a:lnTo>
                      <a:pt x="51750" y="9692"/>
                    </a:lnTo>
                    <a:lnTo>
                      <a:pt x="49008" y="5669"/>
                    </a:lnTo>
                    <a:lnTo>
                      <a:pt x="41144" y="3292"/>
                    </a:lnTo>
                    <a:lnTo>
                      <a:pt x="29990" y="6217"/>
                    </a:lnTo>
                    <a:lnTo>
                      <a:pt x="26881" y="8595"/>
                    </a:lnTo>
                    <a:lnTo>
                      <a:pt x="23407" y="9692"/>
                    </a:lnTo>
                    <a:lnTo>
                      <a:pt x="22675" y="8229"/>
                    </a:lnTo>
                    <a:lnTo>
                      <a:pt x="27430" y="3657"/>
                    </a:lnTo>
                    <a:lnTo>
                      <a:pt x="26150" y="2194"/>
                    </a:lnTo>
                    <a:lnTo>
                      <a:pt x="22675" y="366"/>
                    </a:lnTo>
                    <a:lnTo>
                      <a:pt x="18469" y="0"/>
                    </a:lnTo>
                    <a:lnTo>
                      <a:pt x="17921" y="1463"/>
                    </a:lnTo>
                    <a:lnTo>
                      <a:pt x="16458" y="2560"/>
                    </a:lnTo>
                    <a:lnTo>
                      <a:pt x="15544" y="4754"/>
                    </a:lnTo>
                    <a:lnTo>
                      <a:pt x="16092" y="6949"/>
                    </a:lnTo>
                    <a:lnTo>
                      <a:pt x="16092" y="9875"/>
                    </a:lnTo>
                    <a:lnTo>
                      <a:pt x="15361" y="12069"/>
                    </a:lnTo>
                    <a:lnTo>
                      <a:pt x="13349" y="12983"/>
                    </a:lnTo>
                  </a:path>
                </a:pathLst>
              </a:custGeom>
              <a:grpFill/>
              <a:ln w="4020" cap="flat">
                <a:solidFill>
                  <a:srgbClr val="FFFFFF"/>
                </a:solidFill>
                <a:prstDash val="solid"/>
                <a:miter/>
              </a:ln>
            </p:spPr>
            <p:txBody>
              <a:bodyPr rtlCol="0" anchor="ctr"/>
              <a:lstStyle/>
              <a:p>
                <a:endParaRPr lang="en-GB" sz="1463"/>
              </a:p>
            </p:txBody>
          </p:sp>
          <p:sp>
            <p:nvSpPr>
              <p:cNvPr id="978" name="Freeform: Shape 977">
                <a:extLst>
                  <a:ext uri="{FF2B5EF4-FFF2-40B4-BE49-F238E27FC236}">
                    <a16:creationId xmlns:a16="http://schemas.microsoft.com/office/drawing/2014/main" id="{604EA9C4-1B5B-C0A2-0ADB-625175A775F2}"/>
                  </a:ext>
                </a:extLst>
              </p:cNvPr>
              <p:cNvSpPr/>
              <p:nvPr/>
            </p:nvSpPr>
            <p:spPr>
              <a:xfrm>
                <a:off x="6115670" y="2144052"/>
                <a:ext cx="660868" cy="537984"/>
              </a:xfrm>
              <a:custGeom>
                <a:avLst/>
                <a:gdLst>
                  <a:gd name="connsiteX0" fmla="*/ 657760 w 660868"/>
                  <a:gd name="connsiteY0" fmla="*/ 60528 h 537984"/>
                  <a:gd name="connsiteX1" fmla="*/ 647154 w 660868"/>
                  <a:gd name="connsiteY1" fmla="*/ 59065 h 537984"/>
                  <a:gd name="connsiteX2" fmla="*/ 646056 w 660868"/>
                  <a:gd name="connsiteY2" fmla="*/ 65099 h 537984"/>
                  <a:gd name="connsiteX3" fmla="*/ 643497 w 660868"/>
                  <a:gd name="connsiteY3" fmla="*/ 65099 h 537984"/>
                  <a:gd name="connsiteX4" fmla="*/ 643862 w 660868"/>
                  <a:gd name="connsiteY4" fmla="*/ 64002 h 537984"/>
                  <a:gd name="connsiteX5" fmla="*/ 639291 w 660868"/>
                  <a:gd name="connsiteY5" fmla="*/ 63271 h 537984"/>
                  <a:gd name="connsiteX6" fmla="*/ 637645 w 660868"/>
                  <a:gd name="connsiteY6" fmla="*/ 61259 h 537984"/>
                  <a:gd name="connsiteX7" fmla="*/ 637645 w 660868"/>
                  <a:gd name="connsiteY7" fmla="*/ 64917 h 537984"/>
                  <a:gd name="connsiteX8" fmla="*/ 636913 w 660868"/>
                  <a:gd name="connsiteY8" fmla="*/ 65648 h 537984"/>
                  <a:gd name="connsiteX9" fmla="*/ 634719 w 660868"/>
                  <a:gd name="connsiteY9" fmla="*/ 62722 h 537984"/>
                  <a:gd name="connsiteX10" fmla="*/ 628868 w 660868"/>
                  <a:gd name="connsiteY10" fmla="*/ 63271 h 537984"/>
                  <a:gd name="connsiteX11" fmla="*/ 623747 w 660868"/>
                  <a:gd name="connsiteY11" fmla="*/ 65099 h 537984"/>
                  <a:gd name="connsiteX12" fmla="*/ 625576 w 660868"/>
                  <a:gd name="connsiteY12" fmla="*/ 61625 h 537984"/>
                  <a:gd name="connsiteX13" fmla="*/ 629050 w 660868"/>
                  <a:gd name="connsiteY13" fmla="*/ 59979 h 537984"/>
                  <a:gd name="connsiteX14" fmla="*/ 632342 w 660868"/>
                  <a:gd name="connsiteY14" fmla="*/ 59431 h 537984"/>
                  <a:gd name="connsiteX15" fmla="*/ 633805 w 660868"/>
                  <a:gd name="connsiteY15" fmla="*/ 57602 h 537984"/>
                  <a:gd name="connsiteX16" fmla="*/ 632890 w 660868"/>
                  <a:gd name="connsiteY16" fmla="*/ 56139 h 537984"/>
                  <a:gd name="connsiteX17" fmla="*/ 630696 w 660868"/>
                  <a:gd name="connsiteY17" fmla="*/ 53945 h 537984"/>
                  <a:gd name="connsiteX18" fmla="*/ 621187 w 660868"/>
                  <a:gd name="connsiteY18" fmla="*/ 54676 h 537984"/>
                  <a:gd name="connsiteX19" fmla="*/ 622833 w 660868"/>
                  <a:gd name="connsiteY19" fmla="*/ 53030 h 537984"/>
                  <a:gd name="connsiteX20" fmla="*/ 620090 w 660868"/>
                  <a:gd name="connsiteY20" fmla="*/ 51202 h 537984"/>
                  <a:gd name="connsiteX21" fmla="*/ 614238 w 660868"/>
                  <a:gd name="connsiteY21" fmla="*/ 49190 h 537984"/>
                  <a:gd name="connsiteX22" fmla="*/ 609118 w 660868"/>
                  <a:gd name="connsiteY22" fmla="*/ 46264 h 537984"/>
                  <a:gd name="connsiteX23" fmla="*/ 602718 w 660868"/>
                  <a:gd name="connsiteY23" fmla="*/ 45167 h 537984"/>
                  <a:gd name="connsiteX24" fmla="*/ 600707 w 660868"/>
                  <a:gd name="connsiteY24" fmla="*/ 43704 h 537984"/>
                  <a:gd name="connsiteX25" fmla="*/ 601621 w 660868"/>
                  <a:gd name="connsiteY25" fmla="*/ 42607 h 537984"/>
                  <a:gd name="connsiteX26" fmla="*/ 601621 w 660868"/>
                  <a:gd name="connsiteY26" fmla="*/ 41510 h 537984"/>
                  <a:gd name="connsiteX27" fmla="*/ 612227 w 660868"/>
                  <a:gd name="connsiteY27" fmla="*/ 43704 h 537984"/>
                  <a:gd name="connsiteX28" fmla="*/ 635085 w 660868"/>
                  <a:gd name="connsiteY28" fmla="*/ 46264 h 537984"/>
                  <a:gd name="connsiteX29" fmla="*/ 651908 w 660868"/>
                  <a:gd name="connsiteY29" fmla="*/ 38036 h 537984"/>
                  <a:gd name="connsiteX30" fmla="*/ 657577 w 660868"/>
                  <a:gd name="connsiteY30" fmla="*/ 36756 h 537984"/>
                  <a:gd name="connsiteX31" fmla="*/ 660869 w 660868"/>
                  <a:gd name="connsiteY31" fmla="*/ 34561 h 537984"/>
                  <a:gd name="connsiteX32" fmla="*/ 659771 w 660868"/>
                  <a:gd name="connsiteY32" fmla="*/ 30904 h 537984"/>
                  <a:gd name="connsiteX33" fmla="*/ 654469 w 660868"/>
                  <a:gd name="connsiteY33" fmla="*/ 29258 h 537984"/>
                  <a:gd name="connsiteX34" fmla="*/ 650628 w 660868"/>
                  <a:gd name="connsiteY34" fmla="*/ 25418 h 537984"/>
                  <a:gd name="connsiteX35" fmla="*/ 643314 w 660868"/>
                  <a:gd name="connsiteY35" fmla="*/ 25235 h 537984"/>
                  <a:gd name="connsiteX36" fmla="*/ 639291 w 660868"/>
                  <a:gd name="connsiteY36" fmla="*/ 24138 h 537984"/>
                  <a:gd name="connsiteX37" fmla="*/ 643497 w 660868"/>
                  <a:gd name="connsiteY37" fmla="*/ 22309 h 537984"/>
                  <a:gd name="connsiteX38" fmla="*/ 636548 w 660868"/>
                  <a:gd name="connsiteY38" fmla="*/ 19932 h 537984"/>
                  <a:gd name="connsiteX39" fmla="*/ 633988 w 660868"/>
                  <a:gd name="connsiteY39" fmla="*/ 17189 h 537984"/>
                  <a:gd name="connsiteX40" fmla="*/ 630879 w 660868"/>
                  <a:gd name="connsiteY40" fmla="*/ 19749 h 537984"/>
                  <a:gd name="connsiteX41" fmla="*/ 627953 w 660868"/>
                  <a:gd name="connsiteY41" fmla="*/ 20664 h 537984"/>
                  <a:gd name="connsiteX42" fmla="*/ 627953 w 660868"/>
                  <a:gd name="connsiteY42" fmla="*/ 18652 h 537984"/>
                  <a:gd name="connsiteX43" fmla="*/ 626856 w 660868"/>
                  <a:gd name="connsiteY43" fmla="*/ 17189 h 537984"/>
                  <a:gd name="connsiteX44" fmla="*/ 617896 w 660868"/>
                  <a:gd name="connsiteY44" fmla="*/ 19383 h 537984"/>
                  <a:gd name="connsiteX45" fmla="*/ 616981 w 660868"/>
                  <a:gd name="connsiteY45" fmla="*/ 18652 h 537984"/>
                  <a:gd name="connsiteX46" fmla="*/ 616799 w 660868"/>
                  <a:gd name="connsiteY46" fmla="*/ 17372 h 537984"/>
                  <a:gd name="connsiteX47" fmla="*/ 617347 w 660868"/>
                  <a:gd name="connsiteY47" fmla="*/ 16092 h 537984"/>
                  <a:gd name="connsiteX48" fmla="*/ 616981 w 660868"/>
                  <a:gd name="connsiteY48" fmla="*/ 13532 h 537984"/>
                  <a:gd name="connsiteX49" fmla="*/ 614970 w 660868"/>
                  <a:gd name="connsiteY49" fmla="*/ 12435 h 537984"/>
                  <a:gd name="connsiteX50" fmla="*/ 613873 w 660868"/>
                  <a:gd name="connsiteY50" fmla="*/ 10606 h 537984"/>
                  <a:gd name="connsiteX51" fmla="*/ 609667 w 660868"/>
                  <a:gd name="connsiteY51" fmla="*/ 11520 h 537984"/>
                  <a:gd name="connsiteX52" fmla="*/ 606558 w 660868"/>
                  <a:gd name="connsiteY52" fmla="*/ 10423 h 537984"/>
                  <a:gd name="connsiteX53" fmla="*/ 603084 w 660868"/>
                  <a:gd name="connsiteY53" fmla="*/ 11155 h 537984"/>
                  <a:gd name="connsiteX54" fmla="*/ 598878 w 660868"/>
                  <a:gd name="connsiteY54" fmla="*/ 15361 h 537984"/>
                  <a:gd name="connsiteX55" fmla="*/ 597964 w 660868"/>
                  <a:gd name="connsiteY55" fmla="*/ 19201 h 537984"/>
                  <a:gd name="connsiteX56" fmla="*/ 597598 w 660868"/>
                  <a:gd name="connsiteY56" fmla="*/ 24504 h 537984"/>
                  <a:gd name="connsiteX57" fmla="*/ 598878 w 660868"/>
                  <a:gd name="connsiteY57" fmla="*/ 28527 h 537984"/>
                  <a:gd name="connsiteX58" fmla="*/ 593209 w 660868"/>
                  <a:gd name="connsiteY58" fmla="*/ 30172 h 537984"/>
                  <a:gd name="connsiteX59" fmla="*/ 588821 w 660868"/>
                  <a:gd name="connsiteY59" fmla="*/ 28344 h 537984"/>
                  <a:gd name="connsiteX60" fmla="*/ 583700 w 660868"/>
                  <a:gd name="connsiteY60" fmla="*/ 29075 h 537984"/>
                  <a:gd name="connsiteX61" fmla="*/ 582237 w 660868"/>
                  <a:gd name="connsiteY61" fmla="*/ 27795 h 537984"/>
                  <a:gd name="connsiteX62" fmla="*/ 587357 w 660868"/>
                  <a:gd name="connsiteY62" fmla="*/ 25235 h 537984"/>
                  <a:gd name="connsiteX63" fmla="*/ 591563 w 660868"/>
                  <a:gd name="connsiteY63" fmla="*/ 21029 h 537984"/>
                  <a:gd name="connsiteX64" fmla="*/ 589552 w 660868"/>
                  <a:gd name="connsiteY64" fmla="*/ 18469 h 537984"/>
                  <a:gd name="connsiteX65" fmla="*/ 582237 w 660868"/>
                  <a:gd name="connsiteY65" fmla="*/ 21578 h 537984"/>
                  <a:gd name="connsiteX66" fmla="*/ 578031 w 660868"/>
                  <a:gd name="connsiteY66" fmla="*/ 21578 h 537984"/>
                  <a:gd name="connsiteX67" fmla="*/ 584798 w 660868"/>
                  <a:gd name="connsiteY67" fmla="*/ 18103 h 537984"/>
                  <a:gd name="connsiteX68" fmla="*/ 580775 w 660868"/>
                  <a:gd name="connsiteY68" fmla="*/ 15178 h 537984"/>
                  <a:gd name="connsiteX69" fmla="*/ 583700 w 660868"/>
                  <a:gd name="connsiteY69" fmla="*/ 12800 h 537984"/>
                  <a:gd name="connsiteX70" fmla="*/ 591746 w 660868"/>
                  <a:gd name="connsiteY70" fmla="*/ 13532 h 537984"/>
                  <a:gd name="connsiteX71" fmla="*/ 595038 w 660868"/>
                  <a:gd name="connsiteY71" fmla="*/ 9509 h 537984"/>
                  <a:gd name="connsiteX72" fmla="*/ 595586 w 660868"/>
                  <a:gd name="connsiteY72" fmla="*/ 5120 h 537984"/>
                  <a:gd name="connsiteX73" fmla="*/ 590100 w 660868"/>
                  <a:gd name="connsiteY73" fmla="*/ 5120 h 537984"/>
                  <a:gd name="connsiteX74" fmla="*/ 590832 w 660868"/>
                  <a:gd name="connsiteY74" fmla="*/ 2377 h 537984"/>
                  <a:gd name="connsiteX75" fmla="*/ 587540 w 660868"/>
                  <a:gd name="connsiteY75" fmla="*/ 731 h 537984"/>
                  <a:gd name="connsiteX76" fmla="*/ 584798 w 660868"/>
                  <a:gd name="connsiteY76" fmla="*/ 731 h 537984"/>
                  <a:gd name="connsiteX77" fmla="*/ 578946 w 660868"/>
                  <a:gd name="connsiteY77" fmla="*/ 3474 h 537984"/>
                  <a:gd name="connsiteX78" fmla="*/ 573826 w 660868"/>
                  <a:gd name="connsiteY78" fmla="*/ 0 h 537984"/>
                  <a:gd name="connsiteX79" fmla="*/ 573094 w 660868"/>
                  <a:gd name="connsiteY79" fmla="*/ 4937 h 537984"/>
                  <a:gd name="connsiteX80" fmla="*/ 570534 w 660868"/>
                  <a:gd name="connsiteY80" fmla="*/ 9875 h 537984"/>
                  <a:gd name="connsiteX81" fmla="*/ 568339 w 660868"/>
                  <a:gd name="connsiteY81" fmla="*/ 13715 h 537984"/>
                  <a:gd name="connsiteX82" fmla="*/ 565231 w 660868"/>
                  <a:gd name="connsiteY82" fmla="*/ 16092 h 537984"/>
                  <a:gd name="connsiteX83" fmla="*/ 564134 w 660868"/>
                  <a:gd name="connsiteY83" fmla="*/ 18469 h 537984"/>
                  <a:gd name="connsiteX84" fmla="*/ 564682 w 660868"/>
                  <a:gd name="connsiteY84" fmla="*/ 21578 h 537984"/>
                  <a:gd name="connsiteX85" fmla="*/ 561208 w 660868"/>
                  <a:gd name="connsiteY85" fmla="*/ 21944 h 537984"/>
                  <a:gd name="connsiteX86" fmla="*/ 559562 w 660868"/>
                  <a:gd name="connsiteY86" fmla="*/ 24504 h 537984"/>
                  <a:gd name="connsiteX87" fmla="*/ 559745 w 660868"/>
                  <a:gd name="connsiteY87" fmla="*/ 28710 h 537984"/>
                  <a:gd name="connsiteX88" fmla="*/ 554442 w 660868"/>
                  <a:gd name="connsiteY88" fmla="*/ 28710 h 537984"/>
                  <a:gd name="connsiteX89" fmla="*/ 547859 w 660868"/>
                  <a:gd name="connsiteY89" fmla="*/ 32915 h 537984"/>
                  <a:gd name="connsiteX90" fmla="*/ 548407 w 660868"/>
                  <a:gd name="connsiteY90" fmla="*/ 28344 h 537984"/>
                  <a:gd name="connsiteX91" fmla="*/ 550602 w 660868"/>
                  <a:gd name="connsiteY91" fmla="*/ 23407 h 537984"/>
                  <a:gd name="connsiteX92" fmla="*/ 546030 w 660868"/>
                  <a:gd name="connsiteY92" fmla="*/ 19566 h 537984"/>
                  <a:gd name="connsiteX93" fmla="*/ 550236 w 660868"/>
                  <a:gd name="connsiteY93" fmla="*/ 17006 h 537984"/>
                  <a:gd name="connsiteX94" fmla="*/ 550602 w 660868"/>
                  <a:gd name="connsiteY94" fmla="*/ 11155 h 537984"/>
                  <a:gd name="connsiteX95" fmla="*/ 549688 w 660868"/>
                  <a:gd name="connsiteY95" fmla="*/ 7680 h 537984"/>
                  <a:gd name="connsiteX96" fmla="*/ 547859 w 660868"/>
                  <a:gd name="connsiteY96" fmla="*/ 7314 h 537984"/>
                  <a:gd name="connsiteX97" fmla="*/ 544750 w 660868"/>
                  <a:gd name="connsiteY97" fmla="*/ 8412 h 537984"/>
                  <a:gd name="connsiteX98" fmla="*/ 528841 w 660868"/>
                  <a:gd name="connsiteY98" fmla="*/ 24869 h 537984"/>
                  <a:gd name="connsiteX99" fmla="*/ 526098 w 660868"/>
                  <a:gd name="connsiteY99" fmla="*/ 26698 h 537984"/>
                  <a:gd name="connsiteX100" fmla="*/ 523538 w 660868"/>
                  <a:gd name="connsiteY100" fmla="*/ 30538 h 537984"/>
                  <a:gd name="connsiteX101" fmla="*/ 519150 w 660868"/>
                  <a:gd name="connsiteY101" fmla="*/ 33830 h 537984"/>
                  <a:gd name="connsiteX102" fmla="*/ 516406 w 660868"/>
                  <a:gd name="connsiteY102" fmla="*/ 38950 h 537984"/>
                  <a:gd name="connsiteX103" fmla="*/ 520247 w 660868"/>
                  <a:gd name="connsiteY103" fmla="*/ 36573 h 537984"/>
                  <a:gd name="connsiteX104" fmla="*/ 510189 w 660868"/>
                  <a:gd name="connsiteY104" fmla="*/ 46630 h 537984"/>
                  <a:gd name="connsiteX105" fmla="*/ 506349 w 660868"/>
                  <a:gd name="connsiteY105" fmla="*/ 47910 h 537984"/>
                  <a:gd name="connsiteX106" fmla="*/ 505800 w 660868"/>
                  <a:gd name="connsiteY106" fmla="*/ 44436 h 537984"/>
                  <a:gd name="connsiteX107" fmla="*/ 506349 w 660868"/>
                  <a:gd name="connsiteY107" fmla="*/ 41144 h 537984"/>
                  <a:gd name="connsiteX108" fmla="*/ 508909 w 660868"/>
                  <a:gd name="connsiteY108" fmla="*/ 38767 h 537984"/>
                  <a:gd name="connsiteX109" fmla="*/ 511286 w 660868"/>
                  <a:gd name="connsiteY109" fmla="*/ 37853 h 537984"/>
                  <a:gd name="connsiteX110" fmla="*/ 511104 w 660868"/>
                  <a:gd name="connsiteY110" fmla="*/ 36024 h 537984"/>
                  <a:gd name="connsiteX111" fmla="*/ 512566 w 660868"/>
                  <a:gd name="connsiteY111" fmla="*/ 30904 h 537984"/>
                  <a:gd name="connsiteX112" fmla="*/ 511835 w 660868"/>
                  <a:gd name="connsiteY112" fmla="*/ 28892 h 537984"/>
                  <a:gd name="connsiteX113" fmla="*/ 514944 w 660868"/>
                  <a:gd name="connsiteY113" fmla="*/ 24138 h 537984"/>
                  <a:gd name="connsiteX114" fmla="*/ 525001 w 660868"/>
                  <a:gd name="connsiteY114" fmla="*/ 15909 h 537984"/>
                  <a:gd name="connsiteX115" fmla="*/ 528475 w 660868"/>
                  <a:gd name="connsiteY115" fmla="*/ 11520 h 537984"/>
                  <a:gd name="connsiteX116" fmla="*/ 524087 w 660868"/>
                  <a:gd name="connsiteY116" fmla="*/ 9875 h 537984"/>
                  <a:gd name="connsiteX117" fmla="*/ 517321 w 660868"/>
                  <a:gd name="connsiteY117" fmla="*/ 13166 h 537984"/>
                  <a:gd name="connsiteX118" fmla="*/ 513115 w 660868"/>
                  <a:gd name="connsiteY118" fmla="*/ 13898 h 537984"/>
                  <a:gd name="connsiteX119" fmla="*/ 512566 w 660868"/>
                  <a:gd name="connsiteY119" fmla="*/ 10240 h 537984"/>
                  <a:gd name="connsiteX120" fmla="*/ 509457 w 660868"/>
                  <a:gd name="connsiteY120" fmla="*/ 9143 h 537984"/>
                  <a:gd name="connsiteX121" fmla="*/ 507812 w 660868"/>
                  <a:gd name="connsiteY121" fmla="*/ 7314 h 537984"/>
                  <a:gd name="connsiteX122" fmla="*/ 507081 w 660868"/>
                  <a:gd name="connsiteY122" fmla="*/ 5303 h 537984"/>
                  <a:gd name="connsiteX123" fmla="*/ 502691 w 660868"/>
                  <a:gd name="connsiteY123" fmla="*/ 8777 h 537984"/>
                  <a:gd name="connsiteX124" fmla="*/ 501229 w 660868"/>
                  <a:gd name="connsiteY124" fmla="*/ 6949 h 537984"/>
                  <a:gd name="connsiteX125" fmla="*/ 497937 w 660868"/>
                  <a:gd name="connsiteY125" fmla="*/ 6949 h 537984"/>
                  <a:gd name="connsiteX126" fmla="*/ 497023 w 660868"/>
                  <a:gd name="connsiteY126" fmla="*/ 13898 h 537984"/>
                  <a:gd name="connsiteX127" fmla="*/ 490622 w 660868"/>
                  <a:gd name="connsiteY127" fmla="*/ 12435 h 537984"/>
                  <a:gd name="connsiteX128" fmla="*/ 493548 w 660868"/>
                  <a:gd name="connsiteY128" fmla="*/ 16275 h 537984"/>
                  <a:gd name="connsiteX129" fmla="*/ 497023 w 660868"/>
                  <a:gd name="connsiteY129" fmla="*/ 18469 h 537984"/>
                  <a:gd name="connsiteX130" fmla="*/ 497937 w 660868"/>
                  <a:gd name="connsiteY130" fmla="*/ 19749 h 537984"/>
                  <a:gd name="connsiteX131" fmla="*/ 491537 w 660868"/>
                  <a:gd name="connsiteY131" fmla="*/ 21944 h 537984"/>
                  <a:gd name="connsiteX132" fmla="*/ 488063 w 660868"/>
                  <a:gd name="connsiteY132" fmla="*/ 25235 h 537984"/>
                  <a:gd name="connsiteX133" fmla="*/ 489708 w 660868"/>
                  <a:gd name="connsiteY133" fmla="*/ 28892 h 537984"/>
                  <a:gd name="connsiteX134" fmla="*/ 478371 w 660868"/>
                  <a:gd name="connsiteY134" fmla="*/ 28892 h 537984"/>
                  <a:gd name="connsiteX135" fmla="*/ 472336 w 660868"/>
                  <a:gd name="connsiteY135" fmla="*/ 32733 h 537984"/>
                  <a:gd name="connsiteX136" fmla="*/ 470142 w 660868"/>
                  <a:gd name="connsiteY136" fmla="*/ 35841 h 537984"/>
                  <a:gd name="connsiteX137" fmla="*/ 464291 w 660868"/>
                  <a:gd name="connsiteY137" fmla="*/ 40047 h 537984"/>
                  <a:gd name="connsiteX138" fmla="*/ 463741 w 660868"/>
                  <a:gd name="connsiteY138" fmla="*/ 41693 h 537984"/>
                  <a:gd name="connsiteX139" fmla="*/ 464839 w 660868"/>
                  <a:gd name="connsiteY139" fmla="*/ 44070 h 537984"/>
                  <a:gd name="connsiteX140" fmla="*/ 463741 w 660868"/>
                  <a:gd name="connsiteY140" fmla="*/ 47179 h 537984"/>
                  <a:gd name="connsiteX141" fmla="*/ 463193 w 660868"/>
                  <a:gd name="connsiteY141" fmla="*/ 51202 h 537984"/>
                  <a:gd name="connsiteX142" fmla="*/ 459536 w 660868"/>
                  <a:gd name="connsiteY142" fmla="*/ 51567 h 537984"/>
                  <a:gd name="connsiteX143" fmla="*/ 456976 w 660868"/>
                  <a:gd name="connsiteY143" fmla="*/ 49922 h 537984"/>
                  <a:gd name="connsiteX144" fmla="*/ 456976 w 660868"/>
                  <a:gd name="connsiteY144" fmla="*/ 47179 h 537984"/>
                  <a:gd name="connsiteX145" fmla="*/ 459536 w 660868"/>
                  <a:gd name="connsiteY145" fmla="*/ 46264 h 537984"/>
                  <a:gd name="connsiteX146" fmla="*/ 453319 w 660868"/>
                  <a:gd name="connsiteY146" fmla="*/ 45167 h 537984"/>
                  <a:gd name="connsiteX147" fmla="*/ 456427 w 660868"/>
                  <a:gd name="connsiteY147" fmla="*/ 42241 h 537984"/>
                  <a:gd name="connsiteX148" fmla="*/ 455878 w 660868"/>
                  <a:gd name="connsiteY148" fmla="*/ 41693 h 537984"/>
                  <a:gd name="connsiteX149" fmla="*/ 441798 w 660868"/>
                  <a:gd name="connsiteY149" fmla="*/ 40413 h 537984"/>
                  <a:gd name="connsiteX150" fmla="*/ 443261 w 660868"/>
                  <a:gd name="connsiteY150" fmla="*/ 44070 h 537984"/>
                  <a:gd name="connsiteX151" fmla="*/ 441067 w 660868"/>
                  <a:gd name="connsiteY151" fmla="*/ 44436 h 537984"/>
                  <a:gd name="connsiteX152" fmla="*/ 437410 w 660868"/>
                  <a:gd name="connsiteY152" fmla="*/ 43704 h 537984"/>
                  <a:gd name="connsiteX153" fmla="*/ 437410 w 660868"/>
                  <a:gd name="connsiteY153" fmla="*/ 41693 h 537984"/>
                  <a:gd name="connsiteX154" fmla="*/ 435946 w 660868"/>
                  <a:gd name="connsiteY154" fmla="*/ 38950 h 537984"/>
                  <a:gd name="connsiteX155" fmla="*/ 434301 w 660868"/>
                  <a:gd name="connsiteY155" fmla="*/ 39681 h 537984"/>
                  <a:gd name="connsiteX156" fmla="*/ 433569 w 660868"/>
                  <a:gd name="connsiteY156" fmla="*/ 36756 h 537984"/>
                  <a:gd name="connsiteX157" fmla="*/ 430278 w 660868"/>
                  <a:gd name="connsiteY157" fmla="*/ 38218 h 537984"/>
                  <a:gd name="connsiteX158" fmla="*/ 429364 w 660868"/>
                  <a:gd name="connsiteY158" fmla="*/ 36756 h 537984"/>
                  <a:gd name="connsiteX159" fmla="*/ 426986 w 660868"/>
                  <a:gd name="connsiteY159" fmla="*/ 38401 h 537984"/>
                  <a:gd name="connsiteX160" fmla="*/ 426803 w 660868"/>
                  <a:gd name="connsiteY160" fmla="*/ 43156 h 537984"/>
                  <a:gd name="connsiteX161" fmla="*/ 424060 w 660868"/>
                  <a:gd name="connsiteY161" fmla="*/ 40596 h 537984"/>
                  <a:gd name="connsiteX162" fmla="*/ 422049 w 660868"/>
                  <a:gd name="connsiteY162" fmla="*/ 37487 h 537984"/>
                  <a:gd name="connsiteX163" fmla="*/ 420220 w 660868"/>
                  <a:gd name="connsiteY163" fmla="*/ 36573 h 537984"/>
                  <a:gd name="connsiteX164" fmla="*/ 420220 w 660868"/>
                  <a:gd name="connsiteY164" fmla="*/ 43704 h 537984"/>
                  <a:gd name="connsiteX165" fmla="*/ 428083 w 660868"/>
                  <a:gd name="connsiteY165" fmla="*/ 46447 h 537984"/>
                  <a:gd name="connsiteX166" fmla="*/ 431192 w 660868"/>
                  <a:gd name="connsiteY166" fmla="*/ 46447 h 537984"/>
                  <a:gd name="connsiteX167" fmla="*/ 431192 w 660868"/>
                  <a:gd name="connsiteY167" fmla="*/ 49922 h 537984"/>
                  <a:gd name="connsiteX168" fmla="*/ 430095 w 660868"/>
                  <a:gd name="connsiteY168" fmla="*/ 52665 h 537984"/>
                  <a:gd name="connsiteX169" fmla="*/ 430095 w 660868"/>
                  <a:gd name="connsiteY169" fmla="*/ 55773 h 537984"/>
                  <a:gd name="connsiteX170" fmla="*/ 432106 w 660868"/>
                  <a:gd name="connsiteY170" fmla="*/ 58882 h 537984"/>
                  <a:gd name="connsiteX171" fmla="*/ 432106 w 660868"/>
                  <a:gd name="connsiteY171" fmla="*/ 63088 h 537984"/>
                  <a:gd name="connsiteX172" fmla="*/ 428998 w 660868"/>
                  <a:gd name="connsiteY172" fmla="*/ 61259 h 537984"/>
                  <a:gd name="connsiteX173" fmla="*/ 420220 w 660868"/>
                  <a:gd name="connsiteY173" fmla="*/ 53213 h 537984"/>
                  <a:gd name="connsiteX174" fmla="*/ 413089 w 660868"/>
                  <a:gd name="connsiteY174" fmla="*/ 48825 h 537984"/>
                  <a:gd name="connsiteX175" fmla="*/ 414734 w 660868"/>
                  <a:gd name="connsiteY175" fmla="*/ 54493 h 537984"/>
                  <a:gd name="connsiteX176" fmla="*/ 412174 w 660868"/>
                  <a:gd name="connsiteY176" fmla="*/ 54310 h 537984"/>
                  <a:gd name="connsiteX177" fmla="*/ 410711 w 660868"/>
                  <a:gd name="connsiteY177" fmla="*/ 57419 h 537984"/>
                  <a:gd name="connsiteX178" fmla="*/ 408517 w 660868"/>
                  <a:gd name="connsiteY178" fmla="*/ 57236 h 537984"/>
                  <a:gd name="connsiteX179" fmla="*/ 406871 w 660868"/>
                  <a:gd name="connsiteY179" fmla="*/ 59248 h 537984"/>
                  <a:gd name="connsiteX180" fmla="*/ 404860 w 660868"/>
                  <a:gd name="connsiteY180" fmla="*/ 58151 h 537984"/>
                  <a:gd name="connsiteX181" fmla="*/ 404677 w 660868"/>
                  <a:gd name="connsiteY181" fmla="*/ 56322 h 537984"/>
                  <a:gd name="connsiteX182" fmla="*/ 406506 w 660868"/>
                  <a:gd name="connsiteY182" fmla="*/ 53213 h 537984"/>
                  <a:gd name="connsiteX183" fmla="*/ 402848 w 660868"/>
                  <a:gd name="connsiteY183" fmla="*/ 54493 h 537984"/>
                  <a:gd name="connsiteX184" fmla="*/ 399557 w 660868"/>
                  <a:gd name="connsiteY184" fmla="*/ 57236 h 537984"/>
                  <a:gd name="connsiteX185" fmla="*/ 397911 w 660868"/>
                  <a:gd name="connsiteY185" fmla="*/ 60711 h 537984"/>
                  <a:gd name="connsiteX186" fmla="*/ 395351 w 660868"/>
                  <a:gd name="connsiteY186" fmla="*/ 61442 h 537984"/>
                  <a:gd name="connsiteX187" fmla="*/ 396082 w 660868"/>
                  <a:gd name="connsiteY187" fmla="*/ 65831 h 537984"/>
                  <a:gd name="connsiteX188" fmla="*/ 396996 w 660868"/>
                  <a:gd name="connsiteY188" fmla="*/ 67659 h 537984"/>
                  <a:gd name="connsiteX189" fmla="*/ 389682 w 660868"/>
                  <a:gd name="connsiteY189" fmla="*/ 71682 h 537984"/>
                  <a:gd name="connsiteX190" fmla="*/ 386574 w 660868"/>
                  <a:gd name="connsiteY190" fmla="*/ 77534 h 537984"/>
                  <a:gd name="connsiteX191" fmla="*/ 383099 w 660868"/>
                  <a:gd name="connsiteY191" fmla="*/ 80094 h 537984"/>
                  <a:gd name="connsiteX192" fmla="*/ 387853 w 660868"/>
                  <a:gd name="connsiteY192" fmla="*/ 74243 h 537984"/>
                  <a:gd name="connsiteX193" fmla="*/ 388585 w 660868"/>
                  <a:gd name="connsiteY193" fmla="*/ 70951 h 537984"/>
                  <a:gd name="connsiteX194" fmla="*/ 388950 w 660868"/>
                  <a:gd name="connsiteY194" fmla="*/ 64185 h 537984"/>
                  <a:gd name="connsiteX195" fmla="*/ 389682 w 660868"/>
                  <a:gd name="connsiteY195" fmla="*/ 59065 h 537984"/>
                  <a:gd name="connsiteX196" fmla="*/ 388585 w 660868"/>
                  <a:gd name="connsiteY196" fmla="*/ 53213 h 537984"/>
                  <a:gd name="connsiteX197" fmla="*/ 383648 w 660868"/>
                  <a:gd name="connsiteY197" fmla="*/ 54493 h 537984"/>
                  <a:gd name="connsiteX198" fmla="*/ 380722 w 660868"/>
                  <a:gd name="connsiteY198" fmla="*/ 58151 h 537984"/>
                  <a:gd name="connsiteX199" fmla="*/ 376333 w 660868"/>
                  <a:gd name="connsiteY199" fmla="*/ 62356 h 537984"/>
                  <a:gd name="connsiteX200" fmla="*/ 374687 w 660868"/>
                  <a:gd name="connsiteY200" fmla="*/ 68940 h 537984"/>
                  <a:gd name="connsiteX201" fmla="*/ 372310 w 660868"/>
                  <a:gd name="connsiteY201" fmla="*/ 74791 h 537984"/>
                  <a:gd name="connsiteX202" fmla="*/ 371761 w 660868"/>
                  <a:gd name="connsiteY202" fmla="*/ 59796 h 537984"/>
                  <a:gd name="connsiteX203" fmla="*/ 360058 w 660868"/>
                  <a:gd name="connsiteY203" fmla="*/ 60711 h 537984"/>
                  <a:gd name="connsiteX204" fmla="*/ 355852 w 660868"/>
                  <a:gd name="connsiteY204" fmla="*/ 65831 h 537984"/>
                  <a:gd name="connsiteX205" fmla="*/ 355487 w 660868"/>
                  <a:gd name="connsiteY205" fmla="*/ 67294 h 537984"/>
                  <a:gd name="connsiteX206" fmla="*/ 356401 w 660868"/>
                  <a:gd name="connsiteY206" fmla="*/ 73145 h 537984"/>
                  <a:gd name="connsiteX207" fmla="*/ 360790 w 660868"/>
                  <a:gd name="connsiteY207" fmla="*/ 77168 h 537984"/>
                  <a:gd name="connsiteX208" fmla="*/ 364813 w 660868"/>
                  <a:gd name="connsiteY208" fmla="*/ 78266 h 537984"/>
                  <a:gd name="connsiteX209" fmla="*/ 368104 w 660868"/>
                  <a:gd name="connsiteY209" fmla="*/ 81923 h 537984"/>
                  <a:gd name="connsiteX210" fmla="*/ 367556 w 660868"/>
                  <a:gd name="connsiteY210" fmla="*/ 85031 h 537984"/>
                  <a:gd name="connsiteX211" fmla="*/ 364081 w 660868"/>
                  <a:gd name="connsiteY211" fmla="*/ 84666 h 537984"/>
                  <a:gd name="connsiteX212" fmla="*/ 360790 w 660868"/>
                  <a:gd name="connsiteY212" fmla="*/ 79911 h 537984"/>
                  <a:gd name="connsiteX213" fmla="*/ 355852 w 660868"/>
                  <a:gd name="connsiteY213" fmla="*/ 78083 h 537984"/>
                  <a:gd name="connsiteX214" fmla="*/ 351647 w 660868"/>
                  <a:gd name="connsiteY214" fmla="*/ 73328 h 537984"/>
                  <a:gd name="connsiteX215" fmla="*/ 347989 w 660868"/>
                  <a:gd name="connsiteY215" fmla="*/ 70768 h 537984"/>
                  <a:gd name="connsiteX216" fmla="*/ 342320 w 660868"/>
                  <a:gd name="connsiteY216" fmla="*/ 71500 h 537984"/>
                  <a:gd name="connsiteX217" fmla="*/ 345429 w 660868"/>
                  <a:gd name="connsiteY217" fmla="*/ 76437 h 537984"/>
                  <a:gd name="connsiteX218" fmla="*/ 351647 w 660868"/>
                  <a:gd name="connsiteY218" fmla="*/ 79911 h 537984"/>
                  <a:gd name="connsiteX219" fmla="*/ 347075 w 660868"/>
                  <a:gd name="connsiteY219" fmla="*/ 82654 h 537984"/>
                  <a:gd name="connsiteX220" fmla="*/ 343601 w 660868"/>
                  <a:gd name="connsiteY220" fmla="*/ 80643 h 537984"/>
                  <a:gd name="connsiteX221" fmla="*/ 341589 w 660868"/>
                  <a:gd name="connsiteY221" fmla="*/ 82471 h 537984"/>
                  <a:gd name="connsiteX222" fmla="*/ 340492 w 660868"/>
                  <a:gd name="connsiteY222" fmla="*/ 78814 h 537984"/>
                  <a:gd name="connsiteX223" fmla="*/ 336835 w 660868"/>
                  <a:gd name="connsiteY223" fmla="*/ 80277 h 537984"/>
                  <a:gd name="connsiteX224" fmla="*/ 336469 w 660868"/>
                  <a:gd name="connsiteY224" fmla="*/ 78814 h 537984"/>
                  <a:gd name="connsiteX225" fmla="*/ 337932 w 660868"/>
                  <a:gd name="connsiteY225" fmla="*/ 74974 h 537984"/>
                  <a:gd name="connsiteX226" fmla="*/ 335372 w 660868"/>
                  <a:gd name="connsiteY226" fmla="*/ 73145 h 537984"/>
                  <a:gd name="connsiteX227" fmla="*/ 334091 w 660868"/>
                  <a:gd name="connsiteY227" fmla="*/ 74791 h 537984"/>
                  <a:gd name="connsiteX228" fmla="*/ 330800 w 660868"/>
                  <a:gd name="connsiteY228" fmla="*/ 81740 h 537984"/>
                  <a:gd name="connsiteX229" fmla="*/ 331349 w 660868"/>
                  <a:gd name="connsiteY229" fmla="*/ 84300 h 537984"/>
                  <a:gd name="connsiteX230" fmla="*/ 333726 w 660868"/>
                  <a:gd name="connsiteY230" fmla="*/ 86494 h 537984"/>
                  <a:gd name="connsiteX231" fmla="*/ 322754 w 660868"/>
                  <a:gd name="connsiteY231" fmla="*/ 90152 h 537984"/>
                  <a:gd name="connsiteX232" fmla="*/ 320011 w 660868"/>
                  <a:gd name="connsiteY232" fmla="*/ 91615 h 537984"/>
                  <a:gd name="connsiteX233" fmla="*/ 318914 w 660868"/>
                  <a:gd name="connsiteY233" fmla="*/ 93992 h 537984"/>
                  <a:gd name="connsiteX234" fmla="*/ 318000 w 660868"/>
                  <a:gd name="connsiteY234" fmla="*/ 97100 h 537984"/>
                  <a:gd name="connsiteX235" fmla="*/ 319463 w 660868"/>
                  <a:gd name="connsiteY235" fmla="*/ 99295 h 537984"/>
                  <a:gd name="connsiteX236" fmla="*/ 323302 w 660868"/>
                  <a:gd name="connsiteY236" fmla="*/ 98198 h 537984"/>
                  <a:gd name="connsiteX237" fmla="*/ 326045 w 660868"/>
                  <a:gd name="connsiteY237" fmla="*/ 100758 h 537984"/>
                  <a:gd name="connsiteX238" fmla="*/ 320743 w 660868"/>
                  <a:gd name="connsiteY238" fmla="*/ 100758 h 537984"/>
                  <a:gd name="connsiteX239" fmla="*/ 322205 w 660868"/>
                  <a:gd name="connsiteY239" fmla="*/ 103684 h 537984"/>
                  <a:gd name="connsiteX240" fmla="*/ 322571 w 660868"/>
                  <a:gd name="connsiteY240" fmla="*/ 105695 h 537984"/>
                  <a:gd name="connsiteX241" fmla="*/ 316537 w 660868"/>
                  <a:gd name="connsiteY241" fmla="*/ 104415 h 537984"/>
                  <a:gd name="connsiteX242" fmla="*/ 314342 w 660868"/>
                  <a:gd name="connsiteY242" fmla="*/ 104964 h 537984"/>
                  <a:gd name="connsiteX243" fmla="*/ 317817 w 660868"/>
                  <a:gd name="connsiteY243" fmla="*/ 107341 h 537984"/>
                  <a:gd name="connsiteX244" fmla="*/ 315256 w 660868"/>
                  <a:gd name="connsiteY244" fmla="*/ 108987 h 537984"/>
                  <a:gd name="connsiteX245" fmla="*/ 310136 w 660868"/>
                  <a:gd name="connsiteY245" fmla="*/ 107707 h 537984"/>
                  <a:gd name="connsiteX246" fmla="*/ 309039 w 660868"/>
                  <a:gd name="connsiteY246" fmla="*/ 109718 h 537984"/>
                  <a:gd name="connsiteX247" fmla="*/ 305382 w 660868"/>
                  <a:gd name="connsiteY247" fmla="*/ 108987 h 537984"/>
                  <a:gd name="connsiteX248" fmla="*/ 298067 w 660868"/>
                  <a:gd name="connsiteY248" fmla="*/ 110815 h 537984"/>
                  <a:gd name="connsiteX249" fmla="*/ 295873 w 660868"/>
                  <a:gd name="connsiteY249" fmla="*/ 113375 h 537984"/>
                  <a:gd name="connsiteX250" fmla="*/ 293130 w 660868"/>
                  <a:gd name="connsiteY250" fmla="*/ 114655 h 537984"/>
                  <a:gd name="connsiteX251" fmla="*/ 292582 w 660868"/>
                  <a:gd name="connsiteY251" fmla="*/ 115753 h 537984"/>
                  <a:gd name="connsiteX252" fmla="*/ 297336 w 660868"/>
                  <a:gd name="connsiteY252" fmla="*/ 117947 h 537984"/>
                  <a:gd name="connsiteX253" fmla="*/ 301725 w 660868"/>
                  <a:gd name="connsiteY253" fmla="*/ 116850 h 537984"/>
                  <a:gd name="connsiteX254" fmla="*/ 304285 w 660868"/>
                  <a:gd name="connsiteY254" fmla="*/ 115021 h 537984"/>
                  <a:gd name="connsiteX255" fmla="*/ 311600 w 660868"/>
                  <a:gd name="connsiteY255" fmla="*/ 118130 h 537984"/>
                  <a:gd name="connsiteX256" fmla="*/ 316902 w 660868"/>
                  <a:gd name="connsiteY256" fmla="*/ 115570 h 537984"/>
                  <a:gd name="connsiteX257" fmla="*/ 318548 w 660868"/>
                  <a:gd name="connsiteY257" fmla="*/ 116484 h 537984"/>
                  <a:gd name="connsiteX258" fmla="*/ 320011 w 660868"/>
                  <a:gd name="connsiteY258" fmla="*/ 119044 h 537984"/>
                  <a:gd name="connsiteX259" fmla="*/ 315256 w 660868"/>
                  <a:gd name="connsiteY259" fmla="*/ 119044 h 537984"/>
                  <a:gd name="connsiteX260" fmla="*/ 313062 w 660868"/>
                  <a:gd name="connsiteY260" fmla="*/ 121238 h 537984"/>
                  <a:gd name="connsiteX261" fmla="*/ 312148 w 660868"/>
                  <a:gd name="connsiteY261" fmla="*/ 125261 h 537984"/>
                  <a:gd name="connsiteX262" fmla="*/ 305199 w 660868"/>
                  <a:gd name="connsiteY262" fmla="*/ 122701 h 537984"/>
                  <a:gd name="connsiteX263" fmla="*/ 300079 w 660868"/>
                  <a:gd name="connsiteY263" fmla="*/ 122519 h 537984"/>
                  <a:gd name="connsiteX264" fmla="*/ 298982 w 660868"/>
                  <a:gd name="connsiteY264" fmla="*/ 121056 h 537984"/>
                  <a:gd name="connsiteX265" fmla="*/ 293313 w 660868"/>
                  <a:gd name="connsiteY265" fmla="*/ 120141 h 537984"/>
                  <a:gd name="connsiteX266" fmla="*/ 287096 w 660868"/>
                  <a:gd name="connsiteY266" fmla="*/ 122519 h 537984"/>
                  <a:gd name="connsiteX267" fmla="*/ 285267 w 660868"/>
                  <a:gd name="connsiteY267" fmla="*/ 124896 h 537984"/>
                  <a:gd name="connsiteX268" fmla="*/ 289656 w 660868"/>
                  <a:gd name="connsiteY268" fmla="*/ 129650 h 537984"/>
                  <a:gd name="connsiteX269" fmla="*/ 290021 w 660868"/>
                  <a:gd name="connsiteY269" fmla="*/ 132027 h 537984"/>
                  <a:gd name="connsiteX270" fmla="*/ 286913 w 660868"/>
                  <a:gd name="connsiteY270" fmla="*/ 131845 h 537984"/>
                  <a:gd name="connsiteX271" fmla="*/ 289473 w 660868"/>
                  <a:gd name="connsiteY271" fmla="*/ 136233 h 537984"/>
                  <a:gd name="connsiteX272" fmla="*/ 289656 w 660868"/>
                  <a:gd name="connsiteY272" fmla="*/ 139342 h 537984"/>
                  <a:gd name="connsiteX273" fmla="*/ 285999 w 660868"/>
                  <a:gd name="connsiteY273" fmla="*/ 138428 h 537984"/>
                  <a:gd name="connsiteX274" fmla="*/ 285999 w 660868"/>
                  <a:gd name="connsiteY274" fmla="*/ 141719 h 537984"/>
                  <a:gd name="connsiteX275" fmla="*/ 282707 w 660868"/>
                  <a:gd name="connsiteY275" fmla="*/ 142268 h 537984"/>
                  <a:gd name="connsiteX276" fmla="*/ 279964 w 660868"/>
                  <a:gd name="connsiteY276" fmla="*/ 130930 h 537984"/>
                  <a:gd name="connsiteX277" fmla="*/ 276489 w 660868"/>
                  <a:gd name="connsiteY277" fmla="*/ 131479 h 537984"/>
                  <a:gd name="connsiteX278" fmla="*/ 274844 w 660868"/>
                  <a:gd name="connsiteY278" fmla="*/ 135502 h 537984"/>
                  <a:gd name="connsiteX279" fmla="*/ 271552 w 660868"/>
                  <a:gd name="connsiteY279" fmla="*/ 134770 h 537984"/>
                  <a:gd name="connsiteX280" fmla="*/ 270089 w 660868"/>
                  <a:gd name="connsiteY280" fmla="*/ 136050 h 537984"/>
                  <a:gd name="connsiteX281" fmla="*/ 274844 w 660868"/>
                  <a:gd name="connsiteY281" fmla="*/ 137330 h 537984"/>
                  <a:gd name="connsiteX282" fmla="*/ 273747 w 660868"/>
                  <a:gd name="connsiteY282" fmla="*/ 138428 h 537984"/>
                  <a:gd name="connsiteX283" fmla="*/ 269907 w 660868"/>
                  <a:gd name="connsiteY283" fmla="*/ 139159 h 537984"/>
                  <a:gd name="connsiteX284" fmla="*/ 266798 w 660868"/>
                  <a:gd name="connsiteY284" fmla="*/ 140622 h 537984"/>
                  <a:gd name="connsiteX285" fmla="*/ 265335 w 660868"/>
                  <a:gd name="connsiteY285" fmla="*/ 143182 h 537984"/>
                  <a:gd name="connsiteX286" fmla="*/ 265884 w 660868"/>
                  <a:gd name="connsiteY286" fmla="*/ 146291 h 537984"/>
                  <a:gd name="connsiteX287" fmla="*/ 269907 w 660868"/>
                  <a:gd name="connsiteY287" fmla="*/ 148119 h 537984"/>
                  <a:gd name="connsiteX288" fmla="*/ 266432 w 660868"/>
                  <a:gd name="connsiteY288" fmla="*/ 149399 h 537984"/>
                  <a:gd name="connsiteX289" fmla="*/ 268810 w 660868"/>
                  <a:gd name="connsiteY289" fmla="*/ 150862 h 537984"/>
                  <a:gd name="connsiteX290" fmla="*/ 266066 w 660868"/>
                  <a:gd name="connsiteY290" fmla="*/ 151777 h 537984"/>
                  <a:gd name="connsiteX291" fmla="*/ 264055 w 660868"/>
                  <a:gd name="connsiteY291" fmla="*/ 155434 h 537984"/>
                  <a:gd name="connsiteX292" fmla="*/ 262226 w 660868"/>
                  <a:gd name="connsiteY292" fmla="*/ 156165 h 537984"/>
                  <a:gd name="connsiteX293" fmla="*/ 259666 w 660868"/>
                  <a:gd name="connsiteY293" fmla="*/ 156165 h 537984"/>
                  <a:gd name="connsiteX294" fmla="*/ 260215 w 660868"/>
                  <a:gd name="connsiteY294" fmla="*/ 157080 h 537984"/>
                  <a:gd name="connsiteX295" fmla="*/ 264787 w 660868"/>
                  <a:gd name="connsiteY295" fmla="*/ 158177 h 537984"/>
                  <a:gd name="connsiteX296" fmla="*/ 273747 w 660868"/>
                  <a:gd name="connsiteY296" fmla="*/ 156165 h 537984"/>
                  <a:gd name="connsiteX297" fmla="*/ 267529 w 660868"/>
                  <a:gd name="connsiteY297" fmla="*/ 160737 h 537984"/>
                  <a:gd name="connsiteX298" fmla="*/ 264603 w 660868"/>
                  <a:gd name="connsiteY298" fmla="*/ 162017 h 537984"/>
                  <a:gd name="connsiteX299" fmla="*/ 256009 w 660868"/>
                  <a:gd name="connsiteY299" fmla="*/ 160737 h 537984"/>
                  <a:gd name="connsiteX300" fmla="*/ 254180 w 660868"/>
                  <a:gd name="connsiteY300" fmla="*/ 159457 h 537984"/>
                  <a:gd name="connsiteX301" fmla="*/ 253632 w 660868"/>
                  <a:gd name="connsiteY301" fmla="*/ 157263 h 537984"/>
                  <a:gd name="connsiteX302" fmla="*/ 249975 w 660868"/>
                  <a:gd name="connsiteY302" fmla="*/ 157628 h 537984"/>
                  <a:gd name="connsiteX303" fmla="*/ 244854 w 660868"/>
                  <a:gd name="connsiteY303" fmla="*/ 160554 h 537984"/>
                  <a:gd name="connsiteX304" fmla="*/ 242294 w 660868"/>
                  <a:gd name="connsiteY304" fmla="*/ 165674 h 537984"/>
                  <a:gd name="connsiteX305" fmla="*/ 237906 w 660868"/>
                  <a:gd name="connsiteY305" fmla="*/ 168051 h 537984"/>
                  <a:gd name="connsiteX306" fmla="*/ 237539 w 660868"/>
                  <a:gd name="connsiteY306" fmla="*/ 170794 h 537984"/>
                  <a:gd name="connsiteX307" fmla="*/ 240648 w 660868"/>
                  <a:gd name="connsiteY307" fmla="*/ 170794 h 537984"/>
                  <a:gd name="connsiteX308" fmla="*/ 240100 w 660868"/>
                  <a:gd name="connsiteY308" fmla="*/ 173172 h 537984"/>
                  <a:gd name="connsiteX309" fmla="*/ 239551 w 660868"/>
                  <a:gd name="connsiteY309" fmla="*/ 174817 h 537984"/>
                  <a:gd name="connsiteX310" fmla="*/ 235528 w 660868"/>
                  <a:gd name="connsiteY310" fmla="*/ 175732 h 537984"/>
                  <a:gd name="connsiteX311" fmla="*/ 233699 w 660868"/>
                  <a:gd name="connsiteY311" fmla="*/ 181583 h 537984"/>
                  <a:gd name="connsiteX312" fmla="*/ 230225 w 660868"/>
                  <a:gd name="connsiteY312" fmla="*/ 181035 h 537984"/>
                  <a:gd name="connsiteX313" fmla="*/ 227482 w 660868"/>
                  <a:gd name="connsiteY313" fmla="*/ 182132 h 537984"/>
                  <a:gd name="connsiteX314" fmla="*/ 224373 w 660868"/>
                  <a:gd name="connsiteY314" fmla="*/ 182498 h 537984"/>
                  <a:gd name="connsiteX315" fmla="*/ 220533 w 660868"/>
                  <a:gd name="connsiteY315" fmla="*/ 185789 h 537984"/>
                  <a:gd name="connsiteX316" fmla="*/ 223276 w 660868"/>
                  <a:gd name="connsiteY316" fmla="*/ 188898 h 537984"/>
                  <a:gd name="connsiteX317" fmla="*/ 221630 w 660868"/>
                  <a:gd name="connsiteY317" fmla="*/ 190178 h 537984"/>
                  <a:gd name="connsiteX318" fmla="*/ 216510 w 660868"/>
                  <a:gd name="connsiteY318" fmla="*/ 190909 h 537984"/>
                  <a:gd name="connsiteX319" fmla="*/ 216510 w 660868"/>
                  <a:gd name="connsiteY319" fmla="*/ 193835 h 537984"/>
                  <a:gd name="connsiteX320" fmla="*/ 211207 w 660868"/>
                  <a:gd name="connsiteY320" fmla="*/ 194384 h 537984"/>
                  <a:gd name="connsiteX321" fmla="*/ 212304 w 660868"/>
                  <a:gd name="connsiteY321" fmla="*/ 196030 h 537984"/>
                  <a:gd name="connsiteX322" fmla="*/ 210110 w 660868"/>
                  <a:gd name="connsiteY322" fmla="*/ 197127 h 537984"/>
                  <a:gd name="connsiteX323" fmla="*/ 209561 w 660868"/>
                  <a:gd name="connsiteY323" fmla="*/ 199870 h 537984"/>
                  <a:gd name="connsiteX324" fmla="*/ 215413 w 660868"/>
                  <a:gd name="connsiteY324" fmla="*/ 200601 h 537984"/>
                  <a:gd name="connsiteX325" fmla="*/ 214133 w 660868"/>
                  <a:gd name="connsiteY325" fmla="*/ 202430 h 537984"/>
                  <a:gd name="connsiteX326" fmla="*/ 210110 w 660868"/>
                  <a:gd name="connsiteY326" fmla="*/ 204076 h 537984"/>
                  <a:gd name="connsiteX327" fmla="*/ 207367 w 660868"/>
                  <a:gd name="connsiteY327" fmla="*/ 202613 h 537984"/>
                  <a:gd name="connsiteX328" fmla="*/ 207002 w 660868"/>
                  <a:gd name="connsiteY328" fmla="*/ 203161 h 537984"/>
                  <a:gd name="connsiteX329" fmla="*/ 207550 w 660868"/>
                  <a:gd name="connsiteY329" fmla="*/ 207733 h 537984"/>
                  <a:gd name="connsiteX330" fmla="*/ 210476 w 660868"/>
                  <a:gd name="connsiteY330" fmla="*/ 210293 h 537984"/>
                  <a:gd name="connsiteX331" fmla="*/ 212670 w 660868"/>
                  <a:gd name="connsiteY331" fmla="*/ 208099 h 537984"/>
                  <a:gd name="connsiteX332" fmla="*/ 214682 w 660868"/>
                  <a:gd name="connsiteY332" fmla="*/ 209562 h 537984"/>
                  <a:gd name="connsiteX333" fmla="*/ 213584 w 660868"/>
                  <a:gd name="connsiteY333" fmla="*/ 212304 h 537984"/>
                  <a:gd name="connsiteX334" fmla="*/ 204076 w 660868"/>
                  <a:gd name="connsiteY334" fmla="*/ 213402 h 537984"/>
                  <a:gd name="connsiteX335" fmla="*/ 202064 w 660868"/>
                  <a:gd name="connsiteY335" fmla="*/ 214682 h 537984"/>
                  <a:gd name="connsiteX336" fmla="*/ 201333 w 660868"/>
                  <a:gd name="connsiteY336" fmla="*/ 219253 h 537984"/>
                  <a:gd name="connsiteX337" fmla="*/ 197492 w 660868"/>
                  <a:gd name="connsiteY337" fmla="*/ 221265 h 537984"/>
                  <a:gd name="connsiteX338" fmla="*/ 193652 w 660868"/>
                  <a:gd name="connsiteY338" fmla="*/ 222179 h 537984"/>
                  <a:gd name="connsiteX339" fmla="*/ 191093 w 660868"/>
                  <a:gd name="connsiteY339" fmla="*/ 226568 h 537984"/>
                  <a:gd name="connsiteX340" fmla="*/ 194933 w 660868"/>
                  <a:gd name="connsiteY340" fmla="*/ 226202 h 537984"/>
                  <a:gd name="connsiteX341" fmla="*/ 198589 w 660868"/>
                  <a:gd name="connsiteY341" fmla="*/ 223459 h 537984"/>
                  <a:gd name="connsiteX342" fmla="*/ 203710 w 660868"/>
                  <a:gd name="connsiteY342" fmla="*/ 221996 h 537984"/>
                  <a:gd name="connsiteX343" fmla="*/ 203710 w 660868"/>
                  <a:gd name="connsiteY343" fmla="*/ 224922 h 537984"/>
                  <a:gd name="connsiteX344" fmla="*/ 206819 w 660868"/>
                  <a:gd name="connsiteY344" fmla="*/ 228945 h 537984"/>
                  <a:gd name="connsiteX345" fmla="*/ 197492 w 660868"/>
                  <a:gd name="connsiteY345" fmla="*/ 226751 h 537984"/>
                  <a:gd name="connsiteX346" fmla="*/ 196944 w 660868"/>
                  <a:gd name="connsiteY346" fmla="*/ 229676 h 537984"/>
                  <a:gd name="connsiteX347" fmla="*/ 198589 w 660868"/>
                  <a:gd name="connsiteY347" fmla="*/ 230774 h 537984"/>
                  <a:gd name="connsiteX348" fmla="*/ 195847 w 660868"/>
                  <a:gd name="connsiteY348" fmla="*/ 232419 h 537984"/>
                  <a:gd name="connsiteX349" fmla="*/ 194749 w 660868"/>
                  <a:gd name="connsiteY349" fmla="*/ 234431 h 537984"/>
                  <a:gd name="connsiteX350" fmla="*/ 195847 w 660868"/>
                  <a:gd name="connsiteY350" fmla="*/ 237174 h 537984"/>
                  <a:gd name="connsiteX351" fmla="*/ 194201 w 660868"/>
                  <a:gd name="connsiteY351" fmla="*/ 237905 h 537984"/>
                  <a:gd name="connsiteX352" fmla="*/ 191275 w 660868"/>
                  <a:gd name="connsiteY352" fmla="*/ 236808 h 537984"/>
                  <a:gd name="connsiteX353" fmla="*/ 189446 w 660868"/>
                  <a:gd name="connsiteY353" fmla="*/ 238637 h 537984"/>
                  <a:gd name="connsiteX354" fmla="*/ 190726 w 660868"/>
                  <a:gd name="connsiteY354" fmla="*/ 241928 h 537984"/>
                  <a:gd name="connsiteX355" fmla="*/ 193652 w 660868"/>
                  <a:gd name="connsiteY355" fmla="*/ 243391 h 537984"/>
                  <a:gd name="connsiteX356" fmla="*/ 194749 w 660868"/>
                  <a:gd name="connsiteY356" fmla="*/ 249609 h 537984"/>
                  <a:gd name="connsiteX357" fmla="*/ 191275 w 660868"/>
                  <a:gd name="connsiteY357" fmla="*/ 246866 h 537984"/>
                  <a:gd name="connsiteX358" fmla="*/ 187984 w 660868"/>
                  <a:gd name="connsiteY358" fmla="*/ 246134 h 537984"/>
                  <a:gd name="connsiteX359" fmla="*/ 185241 w 660868"/>
                  <a:gd name="connsiteY359" fmla="*/ 242111 h 537984"/>
                  <a:gd name="connsiteX360" fmla="*/ 185789 w 660868"/>
                  <a:gd name="connsiteY360" fmla="*/ 247414 h 537984"/>
                  <a:gd name="connsiteX361" fmla="*/ 184144 w 660868"/>
                  <a:gd name="connsiteY361" fmla="*/ 249243 h 537984"/>
                  <a:gd name="connsiteX362" fmla="*/ 181035 w 660868"/>
                  <a:gd name="connsiteY362" fmla="*/ 250157 h 537984"/>
                  <a:gd name="connsiteX363" fmla="*/ 179572 w 660868"/>
                  <a:gd name="connsiteY363" fmla="*/ 253083 h 537984"/>
                  <a:gd name="connsiteX364" fmla="*/ 181766 w 660868"/>
                  <a:gd name="connsiteY364" fmla="*/ 254180 h 537984"/>
                  <a:gd name="connsiteX365" fmla="*/ 184692 w 660868"/>
                  <a:gd name="connsiteY365" fmla="*/ 253083 h 537984"/>
                  <a:gd name="connsiteX366" fmla="*/ 186521 w 660868"/>
                  <a:gd name="connsiteY366" fmla="*/ 250523 h 537984"/>
                  <a:gd name="connsiteX367" fmla="*/ 187435 w 660868"/>
                  <a:gd name="connsiteY367" fmla="*/ 251803 h 537984"/>
                  <a:gd name="connsiteX368" fmla="*/ 186886 w 660868"/>
                  <a:gd name="connsiteY368" fmla="*/ 253083 h 537984"/>
                  <a:gd name="connsiteX369" fmla="*/ 186886 w 660868"/>
                  <a:gd name="connsiteY369" fmla="*/ 255460 h 537984"/>
                  <a:gd name="connsiteX370" fmla="*/ 187801 w 660868"/>
                  <a:gd name="connsiteY370" fmla="*/ 257655 h 537984"/>
                  <a:gd name="connsiteX371" fmla="*/ 184692 w 660868"/>
                  <a:gd name="connsiteY371" fmla="*/ 259849 h 537984"/>
                  <a:gd name="connsiteX372" fmla="*/ 179572 w 660868"/>
                  <a:gd name="connsiteY372" fmla="*/ 258203 h 537984"/>
                  <a:gd name="connsiteX373" fmla="*/ 177012 w 660868"/>
                  <a:gd name="connsiteY373" fmla="*/ 260580 h 537984"/>
                  <a:gd name="connsiteX374" fmla="*/ 174086 w 660868"/>
                  <a:gd name="connsiteY374" fmla="*/ 259483 h 537984"/>
                  <a:gd name="connsiteX375" fmla="*/ 170611 w 660868"/>
                  <a:gd name="connsiteY375" fmla="*/ 262775 h 537984"/>
                  <a:gd name="connsiteX376" fmla="*/ 170063 w 660868"/>
                  <a:gd name="connsiteY376" fmla="*/ 265701 h 537984"/>
                  <a:gd name="connsiteX377" fmla="*/ 166588 w 660868"/>
                  <a:gd name="connsiteY377" fmla="*/ 267529 h 537984"/>
                  <a:gd name="connsiteX378" fmla="*/ 162748 w 660868"/>
                  <a:gd name="connsiteY378" fmla="*/ 268444 h 537984"/>
                  <a:gd name="connsiteX379" fmla="*/ 160737 w 660868"/>
                  <a:gd name="connsiteY379" fmla="*/ 275027 h 537984"/>
                  <a:gd name="connsiteX380" fmla="*/ 165309 w 660868"/>
                  <a:gd name="connsiteY380" fmla="*/ 274112 h 537984"/>
                  <a:gd name="connsiteX381" fmla="*/ 169514 w 660868"/>
                  <a:gd name="connsiteY381" fmla="*/ 272101 h 537984"/>
                  <a:gd name="connsiteX382" fmla="*/ 171160 w 660868"/>
                  <a:gd name="connsiteY382" fmla="*/ 273381 h 537984"/>
                  <a:gd name="connsiteX383" fmla="*/ 163663 w 660868"/>
                  <a:gd name="connsiteY383" fmla="*/ 275575 h 537984"/>
                  <a:gd name="connsiteX384" fmla="*/ 163297 w 660868"/>
                  <a:gd name="connsiteY384" fmla="*/ 278867 h 537984"/>
                  <a:gd name="connsiteX385" fmla="*/ 164760 w 660868"/>
                  <a:gd name="connsiteY385" fmla="*/ 282341 h 537984"/>
                  <a:gd name="connsiteX386" fmla="*/ 162748 w 660868"/>
                  <a:gd name="connsiteY386" fmla="*/ 284718 h 537984"/>
                  <a:gd name="connsiteX387" fmla="*/ 157811 w 660868"/>
                  <a:gd name="connsiteY387" fmla="*/ 285816 h 537984"/>
                  <a:gd name="connsiteX388" fmla="*/ 151594 w 660868"/>
                  <a:gd name="connsiteY388" fmla="*/ 282158 h 537984"/>
                  <a:gd name="connsiteX389" fmla="*/ 150131 w 660868"/>
                  <a:gd name="connsiteY389" fmla="*/ 282158 h 537984"/>
                  <a:gd name="connsiteX390" fmla="*/ 146108 w 660868"/>
                  <a:gd name="connsiteY390" fmla="*/ 286913 h 537984"/>
                  <a:gd name="connsiteX391" fmla="*/ 141354 w 660868"/>
                  <a:gd name="connsiteY391" fmla="*/ 289107 h 537984"/>
                  <a:gd name="connsiteX392" fmla="*/ 140622 w 660868"/>
                  <a:gd name="connsiteY392" fmla="*/ 291119 h 537984"/>
                  <a:gd name="connsiteX393" fmla="*/ 137513 w 660868"/>
                  <a:gd name="connsiteY393" fmla="*/ 293130 h 537984"/>
                  <a:gd name="connsiteX394" fmla="*/ 129650 w 660868"/>
                  <a:gd name="connsiteY394" fmla="*/ 301176 h 537984"/>
                  <a:gd name="connsiteX395" fmla="*/ 128370 w 660868"/>
                  <a:gd name="connsiteY395" fmla="*/ 303188 h 537984"/>
                  <a:gd name="connsiteX396" fmla="*/ 130016 w 660868"/>
                  <a:gd name="connsiteY396" fmla="*/ 306479 h 537984"/>
                  <a:gd name="connsiteX397" fmla="*/ 130016 w 660868"/>
                  <a:gd name="connsiteY397" fmla="*/ 307576 h 537984"/>
                  <a:gd name="connsiteX398" fmla="*/ 119593 w 660868"/>
                  <a:gd name="connsiteY398" fmla="*/ 311599 h 537984"/>
                  <a:gd name="connsiteX399" fmla="*/ 119410 w 660868"/>
                  <a:gd name="connsiteY399" fmla="*/ 314891 h 537984"/>
                  <a:gd name="connsiteX400" fmla="*/ 121970 w 660868"/>
                  <a:gd name="connsiteY400" fmla="*/ 316537 h 537984"/>
                  <a:gd name="connsiteX401" fmla="*/ 127273 w 660868"/>
                  <a:gd name="connsiteY401" fmla="*/ 314891 h 537984"/>
                  <a:gd name="connsiteX402" fmla="*/ 125079 w 660868"/>
                  <a:gd name="connsiteY402" fmla="*/ 319828 h 537984"/>
                  <a:gd name="connsiteX403" fmla="*/ 128187 w 660868"/>
                  <a:gd name="connsiteY403" fmla="*/ 323668 h 537984"/>
                  <a:gd name="connsiteX404" fmla="*/ 131113 w 660868"/>
                  <a:gd name="connsiteY404" fmla="*/ 324765 h 537984"/>
                  <a:gd name="connsiteX405" fmla="*/ 148302 w 660868"/>
                  <a:gd name="connsiteY405" fmla="*/ 316171 h 537984"/>
                  <a:gd name="connsiteX406" fmla="*/ 158360 w 660868"/>
                  <a:gd name="connsiteY406" fmla="*/ 312879 h 537984"/>
                  <a:gd name="connsiteX407" fmla="*/ 160737 w 660868"/>
                  <a:gd name="connsiteY407" fmla="*/ 310685 h 537984"/>
                  <a:gd name="connsiteX408" fmla="*/ 162748 w 660868"/>
                  <a:gd name="connsiteY408" fmla="*/ 311599 h 537984"/>
                  <a:gd name="connsiteX409" fmla="*/ 161103 w 660868"/>
                  <a:gd name="connsiteY409" fmla="*/ 313428 h 537984"/>
                  <a:gd name="connsiteX410" fmla="*/ 154885 w 660868"/>
                  <a:gd name="connsiteY410" fmla="*/ 316171 h 537984"/>
                  <a:gd name="connsiteX411" fmla="*/ 151594 w 660868"/>
                  <a:gd name="connsiteY411" fmla="*/ 316171 h 537984"/>
                  <a:gd name="connsiteX412" fmla="*/ 146474 w 660868"/>
                  <a:gd name="connsiteY412" fmla="*/ 318731 h 537984"/>
                  <a:gd name="connsiteX413" fmla="*/ 142633 w 660868"/>
                  <a:gd name="connsiteY413" fmla="*/ 321291 h 537984"/>
                  <a:gd name="connsiteX414" fmla="*/ 145194 w 660868"/>
                  <a:gd name="connsiteY414" fmla="*/ 323668 h 537984"/>
                  <a:gd name="connsiteX415" fmla="*/ 144828 w 660868"/>
                  <a:gd name="connsiteY415" fmla="*/ 324948 h 537984"/>
                  <a:gd name="connsiteX416" fmla="*/ 136599 w 660868"/>
                  <a:gd name="connsiteY416" fmla="*/ 327143 h 537984"/>
                  <a:gd name="connsiteX417" fmla="*/ 132027 w 660868"/>
                  <a:gd name="connsiteY417" fmla="*/ 327143 h 537984"/>
                  <a:gd name="connsiteX418" fmla="*/ 130565 w 660868"/>
                  <a:gd name="connsiteY418" fmla="*/ 328240 h 537984"/>
                  <a:gd name="connsiteX419" fmla="*/ 131662 w 660868"/>
                  <a:gd name="connsiteY419" fmla="*/ 330434 h 537984"/>
                  <a:gd name="connsiteX420" fmla="*/ 129650 w 660868"/>
                  <a:gd name="connsiteY420" fmla="*/ 331166 h 537984"/>
                  <a:gd name="connsiteX421" fmla="*/ 125627 w 660868"/>
                  <a:gd name="connsiteY421" fmla="*/ 330434 h 537984"/>
                  <a:gd name="connsiteX422" fmla="*/ 125627 w 660868"/>
                  <a:gd name="connsiteY422" fmla="*/ 327326 h 537984"/>
                  <a:gd name="connsiteX423" fmla="*/ 121604 w 660868"/>
                  <a:gd name="connsiteY423" fmla="*/ 322388 h 537984"/>
                  <a:gd name="connsiteX424" fmla="*/ 119593 w 660868"/>
                  <a:gd name="connsiteY424" fmla="*/ 320925 h 537984"/>
                  <a:gd name="connsiteX425" fmla="*/ 117216 w 660868"/>
                  <a:gd name="connsiteY425" fmla="*/ 320925 h 537984"/>
                  <a:gd name="connsiteX426" fmla="*/ 115752 w 660868"/>
                  <a:gd name="connsiteY426" fmla="*/ 322571 h 537984"/>
                  <a:gd name="connsiteX427" fmla="*/ 112461 w 660868"/>
                  <a:gd name="connsiteY427" fmla="*/ 322937 h 537984"/>
                  <a:gd name="connsiteX428" fmla="*/ 109353 w 660868"/>
                  <a:gd name="connsiteY428" fmla="*/ 325131 h 537984"/>
                  <a:gd name="connsiteX429" fmla="*/ 108986 w 660868"/>
                  <a:gd name="connsiteY429" fmla="*/ 327508 h 537984"/>
                  <a:gd name="connsiteX430" fmla="*/ 111547 w 660868"/>
                  <a:gd name="connsiteY430" fmla="*/ 329154 h 537984"/>
                  <a:gd name="connsiteX431" fmla="*/ 112461 w 660868"/>
                  <a:gd name="connsiteY431" fmla="*/ 330617 h 537984"/>
                  <a:gd name="connsiteX432" fmla="*/ 107158 w 660868"/>
                  <a:gd name="connsiteY432" fmla="*/ 332812 h 537984"/>
                  <a:gd name="connsiteX433" fmla="*/ 105146 w 660868"/>
                  <a:gd name="connsiteY433" fmla="*/ 330617 h 537984"/>
                  <a:gd name="connsiteX434" fmla="*/ 105146 w 660868"/>
                  <a:gd name="connsiteY434" fmla="*/ 327874 h 537984"/>
                  <a:gd name="connsiteX435" fmla="*/ 104232 w 660868"/>
                  <a:gd name="connsiteY435" fmla="*/ 325863 h 537984"/>
                  <a:gd name="connsiteX436" fmla="*/ 91615 w 660868"/>
                  <a:gd name="connsiteY436" fmla="*/ 329703 h 537984"/>
                  <a:gd name="connsiteX437" fmla="*/ 89969 w 660868"/>
                  <a:gd name="connsiteY437" fmla="*/ 331349 h 537984"/>
                  <a:gd name="connsiteX438" fmla="*/ 88140 w 660868"/>
                  <a:gd name="connsiteY438" fmla="*/ 334823 h 537984"/>
                  <a:gd name="connsiteX439" fmla="*/ 84849 w 660868"/>
                  <a:gd name="connsiteY439" fmla="*/ 334640 h 537984"/>
                  <a:gd name="connsiteX440" fmla="*/ 85763 w 660868"/>
                  <a:gd name="connsiteY440" fmla="*/ 337017 h 537984"/>
                  <a:gd name="connsiteX441" fmla="*/ 84849 w 660868"/>
                  <a:gd name="connsiteY441" fmla="*/ 338115 h 537984"/>
                  <a:gd name="connsiteX442" fmla="*/ 80826 w 660868"/>
                  <a:gd name="connsiteY442" fmla="*/ 338480 h 537984"/>
                  <a:gd name="connsiteX443" fmla="*/ 81008 w 660868"/>
                  <a:gd name="connsiteY443" fmla="*/ 337200 h 537984"/>
                  <a:gd name="connsiteX444" fmla="*/ 80094 w 660868"/>
                  <a:gd name="connsiteY444" fmla="*/ 335554 h 537984"/>
                  <a:gd name="connsiteX445" fmla="*/ 78266 w 660868"/>
                  <a:gd name="connsiteY445" fmla="*/ 335920 h 537984"/>
                  <a:gd name="connsiteX446" fmla="*/ 77168 w 660868"/>
                  <a:gd name="connsiteY446" fmla="*/ 337383 h 537984"/>
                  <a:gd name="connsiteX447" fmla="*/ 77351 w 660868"/>
                  <a:gd name="connsiteY447" fmla="*/ 338846 h 537984"/>
                  <a:gd name="connsiteX448" fmla="*/ 76803 w 660868"/>
                  <a:gd name="connsiteY448" fmla="*/ 339760 h 537984"/>
                  <a:gd name="connsiteX449" fmla="*/ 72597 w 660868"/>
                  <a:gd name="connsiteY449" fmla="*/ 339760 h 537984"/>
                  <a:gd name="connsiteX450" fmla="*/ 65831 w 660868"/>
                  <a:gd name="connsiteY450" fmla="*/ 341955 h 537984"/>
                  <a:gd name="connsiteX451" fmla="*/ 64734 w 660868"/>
                  <a:gd name="connsiteY451" fmla="*/ 346526 h 537984"/>
                  <a:gd name="connsiteX452" fmla="*/ 62722 w 660868"/>
                  <a:gd name="connsiteY452" fmla="*/ 350183 h 537984"/>
                  <a:gd name="connsiteX453" fmla="*/ 59065 w 660868"/>
                  <a:gd name="connsiteY453" fmla="*/ 348538 h 537984"/>
                  <a:gd name="connsiteX454" fmla="*/ 54676 w 660868"/>
                  <a:gd name="connsiteY454" fmla="*/ 348172 h 537984"/>
                  <a:gd name="connsiteX455" fmla="*/ 50470 w 660868"/>
                  <a:gd name="connsiteY455" fmla="*/ 350549 h 537984"/>
                  <a:gd name="connsiteX456" fmla="*/ 49556 w 660868"/>
                  <a:gd name="connsiteY456" fmla="*/ 352926 h 537984"/>
                  <a:gd name="connsiteX457" fmla="*/ 54127 w 660868"/>
                  <a:gd name="connsiteY457" fmla="*/ 354938 h 537984"/>
                  <a:gd name="connsiteX458" fmla="*/ 51568 w 660868"/>
                  <a:gd name="connsiteY458" fmla="*/ 357132 h 537984"/>
                  <a:gd name="connsiteX459" fmla="*/ 56139 w 660868"/>
                  <a:gd name="connsiteY459" fmla="*/ 357681 h 537984"/>
                  <a:gd name="connsiteX460" fmla="*/ 61076 w 660868"/>
                  <a:gd name="connsiteY460" fmla="*/ 356584 h 537984"/>
                  <a:gd name="connsiteX461" fmla="*/ 63088 w 660868"/>
                  <a:gd name="connsiteY461" fmla="*/ 358778 h 537984"/>
                  <a:gd name="connsiteX462" fmla="*/ 65648 w 660868"/>
                  <a:gd name="connsiteY462" fmla="*/ 359875 h 537984"/>
                  <a:gd name="connsiteX463" fmla="*/ 62540 w 660868"/>
                  <a:gd name="connsiteY463" fmla="*/ 362435 h 537984"/>
                  <a:gd name="connsiteX464" fmla="*/ 63819 w 660868"/>
                  <a:gd name="connsiteY464" fmla="*/ 364630 h 537984"/>
                  <a:gd name="connsiteX465" fmla="*/ 60345 w 660868"/>
                  <a:gd name="connsiteY465" fmla="*/ 363350 h 537984"/>
                  <a:gd name="connsiteX466" fmla="*/ 56322 w 660868"/>
                  <a:gd name="connsiteY466" fmla="*/ 363350 h 537984"/>
                  <a:gd name="connsiteX467" fmla="*/ 45350 w 660868"/>
                  <a:gd name="connsiteY467" fmla="*/ 362252 h 537984"/>
                  <a:gd name="connsiteX468" fmla="*/ 42424 w 660868"/>
                  <a:gd name="connsiteY468" fmla="*/ 362435 h 537984"/>
                  <a:gd name="connsiteX469" fmla="*/ 40047 w 660868"/>
                  <a:gd name="connsiteY469" fmla="*/ 363898 h 537984"/>
                  <a:gd name="connsiteX470" fmla="*/ 37121 w 660868"/>
                  <a:gd name="connsiteY470" fmla="*/ 363350 h 537984"/>
                  <a:gd name="connsiteX471" fmla="*/ 34195 w 660868"/>
                  <a:gd name="connsiteY471" fmla="*/ 364995 h 537984"/>
                  <a:gd name="connsiteX472" fmla="*/ 34744 w 660868"/>
                  <a:gd name="connsiteY472" fmla="*/ 365910 h 537984"/>
                  <a:gd name="connsiteX473" fmla="*/ 37670 w 660868"/>
                  <a:gd name="connsiteY473" fmla="*/ 366641 h 537984"/>
                  <a:gd name="connsiteX474" fmla="*/ 34744 w 660868"/>
                  <a:gd name="connsiteY474" fmla="*/ 367373 h 537984"/>
                  <a:gd name="connsiteX475" fmla="*/ 35110 w 660868"/>
                  <a:gd name="connsiteY475" fmla="*/ 369384 h 537984"/>
                  <a:gd name="connsiteX476" fmla="*/ 38401 w 660868"/>
                  <a:gd name="connsiteY476" fmla="*/ 369018 h 537984"/>
                  <a:gd name="connsiteX477" fmla="*/ 40961 w 660868"/>
                  <a:gd name="connsiteY477" fmla="*/ 368104 h 537984"/>
                  <a:gd name="connsiteX478" fmla="*/ 37670 w 660868"/>
                  <a:gd name="connsiteY478" fmla="*/ 371396 h 537984"/>
                  <a:gd name="connsiteX479" fmla="*/ 37853 w 660868"/>
                  <a:gd name="connsiteY479" fmla="*/ 373956 h 537984"/>
                  <a:gd name="connsiteX480" fmla="*/ 39864 w 660868"/>
                  <a:gd name="connsiteY480" fmla="*/ 379259 h 537984"/>
                  <a:gd name="connsiteX481" fmla="*/ 38218 w 660868"/>
                  <a:gd name="connsiteY481" fmla="*/ 379625 h 537984"/>
                  <a:gd name="connsiteX482" fmla="*/ 36207 w 660868"/>
                  <a:gd name="connsiteY482" fmla="*/ 374870 h 537984"/>
                  <a:gd name="connsiteX483" fmla="*/ 34012 w 660868"/>
                  <a:gd name="connsiteY483" fmla="*/ 372859 h 537984"/>
                  <a:gd name="connsiteX484" fmla="*/ 29624 w 660868"/>
                  <a:gd name="connsiteY484" fmla="*/ 374870 h 537984"/>
                  <a:gd name="connsiteX485" fmla="*/ 27246 w 660868"/>
                  <a:gd name="connsiteY485" fmla="*/ 377613 h 537984"/>
                  <a:gd name="connsiteX486" fmla="*/ 25601 w 660868"/>
                  <a:gd name="connsiteY486" fmla="*/ 380905 h 537984"/>
                  <a:gd name="connsiteX487" fmla="*/ 28161 w 660868"/>
                  <a:gd name="connsiteY487" fmla="*/ 382550 h 537984"/>
                  <a:gd name="connsiteX488" fmla="*/ 28527 w 660868"/>
                  <a:gd name="connsiteY488" fmla="*/ 384745 h 537984"/>
                  <a:gd name="connsiteX489" fmla="*/ 24321 w 660868"/>
                  <a:gd name="connsiteY489" fmla="*/ 382916 h 537984"/>
                  <a:gd name="connsiteX490" fmla="*/ 22858 w 660868"/>
                  <a:gd name="connsiteY490" fmla="*/ 380173 h 537984"/>
                  <a:gd name="connsiteX491" fmla="*/ 19018 w 660868"/>
                  <a:gd name="connsiteY491" fmla="*/ 381270 h 537984"/>
                  <a:gd name="connsiteX492" fmla="*/ 12983 w 660868"/>
                  <a:gd name="connsiteY492" fmla="*/ 380905 h 537984"/>
                  <a:gd name="connsiteX493" fmla="*/ 12618 w 660868"/>
                  <a:gd name="connsiteY493" fmla="*/ 383099 h 537984"/>
                  <a:gd name="connsiteX494" fmla="*/ 13166 w 660868"/>
                  <a:gd name="connsiteY494" fmla="*/ 384745 h 537984"/>
                  <a:gd name="connsiteX495" fmla="*/ 5852 w 660868"/>
                  <a:gd name="connsiteY495" fmla="*/ 380539 h 537984"/>
                  <a:gd name="connsiteX496" fmla="*/ 4023 w 660868"/>
                  <a:gd name="connsiteY496" fmla="*/ 381819 h 537984"/>
                  <a:gd name="connsiteX497" fmla="*/ 7132 w 660868"/>
                  <a:gd name="connsiteY497" fmla="*/ 386939 h 537984"/>
                  <a:gd name="connsiteX498" fmla="*/ 5120 w 660868"/>
                  <a:gd name="connsiteY498" fmla="*/ 388585 h 537984"/>
                  <a:gd name="connsiteX499" fmla="*/ 5852 w 660868"/>
                  <a:gd name="connsiteY499" fmla="*/ 389682 h 537984"/>
                  <a:gd name="connsiteX500" fmla="*/ 18835 w 660868"/>
                  <a:gd name="connsiteY500" fmla="*/ 389682 h 537984"/>
                  <a:gd name="connsiteX501" fmla="*/ 30538 w 660868"/>
                  <a:gd name="connsiteY501" fmla="*/ 387488 h 537984"/>
                  <a:gd name="connsiteX502" fmla="*/ 23223 w 660868"/>
                  <a:gd name="connsiteY502" fmla="*/ 390231 h 537984"/>
                  <a:gd name="connsiteX503" fmla="*/ 24687 w 660868"/>
                  <a:gd name="connsiteY503" fmla="*/ 391328 h 537984"/>
                  <a:gd name="connsiteX504" fmla="*/ 29990 w 660868"/>
                  <a:gd name="connsiteY504" fmla="*/ 391145 h 537984"/>
                  <a:gd name="connsiteX505" fmla="*/ 34195 w 660868"/>
                  <a:gd name="connsiteY505" fmla="*/ 390231 h 537984"/>
                  <a:gd name="connsiteX506" fmla="*/ 35293 w 660868"/>
                  <a:gd name="connsiteY506" fmla="*/ 390962 h 537984"/>
                  <a:gd name="connsiteX507" fmla="*/ 30904 w 660868"/>
                  <a:gd name="connsiteY507" fmla="*/ 392974 h 537984"/>
                  <a:gd name="connsiteX508" fmla="*/ 23772 w 660868"/>
                  <a:gd name="connsiteY508" fmla="*/ 393705 h 537984"/>
                  <a:gd name="connsiteX509" fmla="*/ 16641 w 660868"/>
                  <a:gd name="connsiteY509" fmla="*/ 393705 h 537984"/>
                  <a:gd name="connsiteX510" fmla="*/ 13715 w 660868"/>
                  <a:gd name="connsiteY510" fmla="*/ 392059 h 537984"/>
                  <a:gd name="connsiteX511" fmla="*/ 10972 w 660868"/>
                  <a:gd name="connsiteY511" fmla="*/ 392059 h 537984"/>
                  <a:gd name="connsiteX512" fmla="*/ 5669 w 660868"/>
                  <a:gd name="connsiteY512" fmla="*/ 395168 h 537984"/>
                  <a:gd name="connsiteX513" fmla="*/ 5303 w 660868"/>
                  <a:gd name="connsiteY513" fmla="*/ 397179 h 537984"/>
                  <a:gd name="connsiteX514" fmla="*/ 2012 w 660868"/>
                  <a:gd name="connsiteY514" fmla="*/ 396814 h 537984"/>
                  <a:gd name="connsiteX515" fmla="*/ 914 w 660868"/>
                  <a:gd name="connsiteY515" fmla="*/ 397362 h 537984"/>
                  <a:gd name="connsiteX516" fmla="*/ 366 w 660868"/>
                  <a:gd name="connsiteY516" fmla="*/ 399922 h 537984"/>
                  <a:gd name="connsiteX517" fmla="*/ 7314 w 660868"/>
                  <a:gd name="connsiteY517" fmla="*/ 401568 h 537984"/>
                  <a:gd name="connsiteX518" fmla="*/ 6766 w 660868"/>
                  <a:gd name="connsiteY518" fmla="*/ 403762 h 537984"/>
                  <a:gd name="connsiteX519" fmla="*/ 7132 w 660868"/>
                  <a:gd name="connsiteY519" fmla="*/ 405957 h 537984"/>
                  <a:gd name="connsiteX520" fmla="*/ 4572 w 660868"/>
                  <a:gd name="connsiteY520" fmla="*/ 407420 h 537984"/>
                  <a:gd name="connsiteX521" fmla="*/ 1463 w 660868"/>
                  <a:gd name="connsiteY521" fmla="*/ 410528 h 537984"/>
                  <a:gd name="connsiteX522" fmla="*/ 2560 w 660868"/>
                  <a:gd name="connsiteY522" fmla="*/ 412723 h 537984"/>
                  <a:gd name="connsiteX523" fmla="*/ 1463 w 660868"/>
                  <a:gd name="connsiteY523" fmla="*/ 414186 h 537984"/>
                  <a:gd name="connsiteX524" fmla="*/ 1097 w 660868"/>
                  <a:gd name="connsiteY524" fmla="*/ 416746 h 537984"/>
                  <a:gd name="connsiteX525" fmla="*/ 3109 w 660868"/>
                  <a:gd name="connsiteY525" fmla="*/ 417843 h 537984"/>
                  <a:gd name="connsiteX526" fmla="*/ 3109 w 660868"/>
                  <a:gd name="connsiteY526" fmla="*/ 420403 h 537984"/>
                  <a:gd name="connsiteX527" fmla="*/ 10423 w 660868"/>
                  <a:gd name="connsiteY527" fmla="*/ 421317 h 537984"/>
                  <a:gd name="connsiteX528" fmla="*/ 24321 w 660868"/>
                  <a:gd name="connsiteY528" fmla="*/ 417294 h 537984"/>
                  <a:gd name="connsiteX529" fmla="*/ 27613 w 660868"/>
                  <a:gd name="connsiteY529" fmla="*/ 418940 h 537984"/>
                  <a:gd name="connsiteX530" fmla="*/ 32915 w 660868"/>
                  <a:gd name="connsiteY530" fmla="*/ 418940 h 537984"/>
                  <a:gd name="connsiteX531" fmla="*/ 34561 w 660868"/>
                  <a:gd name="connsiteY531" fmla="*/ 414917 h 537984"/>
                  <a:gd name="connsiteX532" fmla="*/ 38401 w 660868"/>
                  <a:gd name="connsiteY532" fmla="*/ 409614 h 537984"/>
                  <a:gd name="connsiteX533" fmla="*/ 39316 w 660868"/>
                  <a:gd name="connsiteY533" fmla="*/ 412906 h 537984"/>
                  <a:gd name="connsiteX534" fmla="*/ 37853 w 660868"/>
                  <a:gd name="connsiteY534" fmla="*/ 417660 h 537984"/>
                  <a:gd name="connsiteX535" fmla="*/ 40413 w 660868"/>
                  <a:gd name="connsiteY535" fmla="*/ 418574 h 537984"/>
                  <a:gd name="connsiteX536" fmla="*/ 45716 w 660868"/>
                  <a:gd name="connsiteY536" fmla="*/ 418574 h 537984"/>
                  <a:gd name="connsiteX537" fmla="*/ 48825 w 660868"/>
                  <a:gd name="connsiteY537" fmla="*/ 417660 h 537984"/>
                  <a:gd name="connsiteX538" fmla="*/ 51385 w 660868"/>
                  <a:gd name="connsiteY538" fmla="*/ 418757 h 537984"/>
                  <a:gd name="connsiteX539" fmla="*/ 56322 w 660868"/>
                  <a:gd name="connsiteY539" fmla="*/ 414551 h 537984"/>
                  <a:gd name="connsiteX540" fmla="*/ 57968 w 660868"/>
                  <a:gd name="connsiteY540" fmla="*/ 406871 h 537984"/>
                  <a:gd name="connsiteX541" fmla="*/ 63819 w 660868"/>
                  <a:gd name="connsiteY541" fmla="*/ 404311 h 537984"/>
                  <a:gd name="connsiteX542" fmla="*/ 64368 w 660868"/>
                  <a:gd name="connsiteY542" fmla="*/ 405957 h 537984"/>
                  <a:gd name="connsiteX543" fmla="*/ 60528 w 660868"/>
                  <a:gd name="connsiteY543" fmla="*/ 411077 h 537984"/>
                  <a:gd name="connsiteX544" fmla="*/ 59614 w 660868"/>
                  <a:gd name="connsiteY544" fmla="*/ 414917 h 537984"/>
                  <a:gd name="connsiteX545" fmla="*/ 58882 w 660868"/>
                  <a:gd name="connsiteY545" fmla="*/ 416746 h 537984"/>
                  <a:gd name="connsiteX546" fmla="*/ 61808 w 660868"/>
                  <a:gd name="connsiteY546" fmla="*/ 416380 h 537984"/>
                  <a:gd name="connsiteX547" fmla="*/ 64734 w 660868"/>
                  <a:gd name="connsiteY547" fmla="*/ 414917 h 537984"/>
                  <a:gd name="connsiteX548" fmla="*/ 67294 w 660868"/>
                  <a:gd name="connsiteY548" fmla="*/ 415831 h 537984"/>
                  <a:gd name="connsiteX549" fmla="*/ 60528 w 660868"/>
                  <a:gd name="connsiteY549" fmla="*/ 419672 h 537984"/>
                  <a:gd name="connsiteX550" fmla="*/ 52482 w 660868"/>
                  <a:gd name="connsiteY550" fmla="*/ 421683 h 537984"/>
                  <a:gd name="connsiteX551" fmla="*/ 51568 w 660868"/>
                  <a:gd name="connsiteY551" fmla="*/ 424975 h 537984"/>
                  <a:gd name="connsiteX552" fmla="*/ 54676 w 660868"/>
                  <a:gd name="connsiteY552" fmla="*/ 427352 h 537984"/>
                  <a:gd name="connsiteX553" fmla="*/ 48276 w 660868"/>
                  <a:gd name="connsiteY553" fmla="*/ 430278 h 537984"/>
                  <a:gd name="connsiteX554" fmla="*/ 48276 w 660868"/>
                  <a:gd name="connsiteY554" fmla="*/ 426620 h 537984"/>
                  <a:gd name="connsiteX555" fmla="*/ 46813 w 660868"/>
                  <a:gd name="connsiteY555" fmla="*/ 424060 h 537984"/>
                  <a:gd name="connsiteX556" fmla="*/ 42424 w 660868"/>
                  <a:gd name="connsiteY556" fmla="*/ 421683 h 537984"/>
                  <a:gd name="connsiteX557" fmla="*/ 37670 w 660868"/>
                  <a:gd name="connsiteY557" fmla="*/ 421683 h 537984"/>
                  <a:gd name="connsiteX558" fmla="*/ 31453 w 660868"/>
                  <a:gd name="connsiteY558" fmla="*/ 422780 h 537984"/>
                  <a:gd name="connsiteX559" fmla="*/ 26332 w 660868"/>
                  <a:gd name="connsiteY559" fmla="*/ 421866 h 537984"/>
                  <a:gd name="connsiteX560" fmla="*/ 21944 w 660868"/>
                  <a:gd name="connsiteY560" fmla="*/ 422780 h 537984"/>
                  <a:gd name="connsiteX561" fmla="*/ 17372 w 660868"/>
                  <a:gd name="connsiteY561" fmla="*/ 422232 h 537984"/>
                  <a:gd name="connsiteX562" fmla="*/ 13532 w 660868"/>
                  <a:gd name="connsiteY562" fmla="*/ 424975 h 537984"/>
                  <a:gd name="connsiteX563" fmla="*/ 4755 w 660868"/>
                  <a:gd name="connsiteY563" fmla="*/ 423512 h 537984"/>
                  <a:gd name="connsiteX564" fmla="*/ 2377 w 660868"/>
                  <a:gd name="connsiteY564" fmla="*/ 427535 h 537984"/>
                  <a:gd name="connsiteX565" fmla="*/ 1829 w 660868"/>
                  <a:gd name="connsiteY565" fmla="*/ 431192 h 537984"/>
                  <a:gd name="connsiteX566" fmla="*/ 6217 w 660868"/>
                  <a:gd name="connsiteY566" fmla="*/ 431558 h 537984"/>
                  <a:gd name="connsiteX567" fmla="*/ 7863 w 660868"/>
                  <a:gd name="connsiteY567" fmla="*/ 430826 h 537984"/>
                  <a:gd name="connsiteX568" fmla="*/ 8229 w 660868"/>
                  <a:gd name="connsiteY568" fmla="*/ 435946 h 537984"/>
                  <a:gd name="connsiteX569" fmla="*/ 4206 w 660868"/>
                  <a:gd name="connsiteY569" fmla="*/ 434666 h 537984"/>
                  <a:gd name="connsiteX570" fmla="*/ 1463 w 660868"/>
                  <a:gd name="connsiteY570" fmla="*/ 432655 h 537984"/>
                  <a:gd name="connsiteX571" fmla="*/ 914 w 660868"/>
                  <a:gd name="connsiteY571" fmla="*/ 433569 h 537984"/>
                  <a:gd name="connsiteX572" fmla="*/ 0 w 660868"/>
                  <a:gd name="connsiteY572" fmla="*/ 433569 h 537984"/>
                  <a:gd name="connsiteX573" fmla="*/ 0 w 660868"/>
                  <a:gd name="connsiteY573" fmla="*/ 434666 h 537984"/>
                  <a:gd name="connsiteX574" fmla="*/ 4572 w 660868"/>
                  <a:gd name="connsiteY574" fmla="*/ 441067 h 537984"/>
                  <a:gd name="connsiteX575" fmla="*/ 7681 w 660868"/>
                  <a:gd name="connsiteY575" fmla="*/ 441432 h 537984"/>
                  <a:gd name="connsiteX576" fmla="*/ 13715 w 660868"/>
                  <a:gd name="connsiteY576" fmla="*/ 438324 h 537984"/>
                  <a:gd name="connsiteX577" fmla="*/ 17738 w 660868"/>
                  <a:gd name="connsiteY577" fmla="*/ 437775 h 537984"/>
                  <a:gd name="connsiteX578" fmla="*/ 11520 w 660868"/>
                  <a:gd name="connsiteY578" fmla="*/ 442347 h 537984"/>
                  <a:gd name="connsiteX579" fmla="*/ 9509 w 660868"/>
                  <a:gd name="connsiteY579" fmla="*/ 444724 h 537984"/>
                  <a:gd name="connsiteX580" fmla="*/ 11337 w 660868"/>
                  <a:gd name="connsiteY580" fmla="*/ 446187 h 537984"/>
                  <a:gd name="connsiteX581" fmla="*/ 6217 w 660868"/>
                  <a:gd name="connsiteY581" fmla="*/ 448381 h 537984"/>
                  <a:gd name="connsiteX582" fmla="*/ 4023 w 660868"/>
                  <a:gd name="connsiteY582" fmla="*/ 450393 h 537984"/>
                  <a:gd name="connsiteX583" fmla="*/ 4755 w 660868"/>
                  <a:gd name="connsiteY583" fmla="*/ 453136 h 537984"/>
                  <a:gd name="connsiteX584" fmla="*/ 7132 w 660868"/>
                  <a:gd name="connsiteY584" fmla="*/ 454964 h 537984"/>
                  <a:gd name="connsiteX585" fmla="*/ 8229 w 660868"/>
                  <a:gd name="connsiteY585" fmla="*/ 457159 h 537984"/>
                  <a:gd name="connsiteX586" fmla="*/ 11337 w 660868"/>
                  <a:gd name="connsiteY586" fmla="*/ 455513 h 537984"/>
                  <a:gd name="connsiteX587" fmla="*/ 14080 w 660868"/>
                  <a:gd name="connsiteY587" fmla="*/ 453136 h 537984"/>
                  <a:gd name="connsiteX588" fmla="*/ 14080 w 660868"/>
                  <a:gd name="connsiteY588" fmla="*/ 456244 h 537984"/>
                  <a:gd name="connsiteX589" fmla="*/ 17921 w 660868"/>
                  <a:gd name="connsiteY589" fmla="*/ 460816 h 537984"/>
                  <a:gd name="connsiteX590" fmla="*/ 14263 w 660868"/>
                  <a:gd name="connsiteY590" fmla="*/ 461182 h 537984"/>
                  <a:gd name="connsiteX591" fmla="*/ 10423 w 660868"/>
                  <a:gd name="connsiteY591" fmla="*/ 463559 h 537984"/>
                  <a:gd name="connsiteX592" fmla="*/ 10423 w 660868"/>
                  <a:gd name="connsiteY592" fmla="*/ 465205 h 537984"/>
                  <a:gd name="connsiteX593" fmla="*/ 12618 w 660868"/>
                  <a:gd name="connsiteY593" fmla="*/ 466668 h 537984"/>
                  <a:gd name="connsiteX594" fmla="*/ 17372 w 660868"/>
                  <a:gd name="connsiteY594" fmla="*/ 464290 h 537984"/>
                  <a:gd name="connsiteX595" fmla="*/ 20115 w 660868"/>
                  <a:gd name="connsiteY595" fmla="*/ 460450 h 537984"/>
                  <a:gd name="connsiteX596" fmla="*/ 20481 w 660868"/>
                  <a:gd name="connsiteY596" fmla="*/ 456244 h 537984"/>
                  <a:gd name="connsiteX597" fmla="*/ 24321 w 660868"/>
                  <a:gd name="connsiteY597" fmla="*/ 454050 h 537984"/>
                  <a:gd name="connsiteX598" fmla="*/ 28892 w 660868"/>
                  <a:gd name="connsiteY598" fmla="*/ 449661 h 537984"/>
                  <a:gd name="connsiteX599" fmla="*/ 33647 w 660868"/>
                  <a:gd name="connsiteY599" fmla="*/ 442895 h 537984"/>
                  <a:gd name="connsiteX600" fmla="*/ 38218 w 660868"/>
                  <a:gd name="connsiteY600" fmla="*/ 440152 h 537984"/>
                  <a:gd name="connsiteX601" fmla="*/ 40413 w 660868"/>
                  <a:gd name="connsiteY601" fmla="*/ 441798 h 537984"/>
                  <a:gd name="connsiteX602" fmla="*/ 40596 w 660868"/>
                  <a:gd name="connsiteY602" fmla="*/ 443261 h 537984"/>
                  <a:gd name="connsiteX603" fmla="*/ 46264 w 660868"/>
                  <a:gd name="connsiteY603" fmla="*/ 442164 h 537984"/>
                  <a:gd name="connsiteX604" fmla="*/ 50470 w 660868"/>
                  <a:gd name="connsiteY604" fmla="*/ 442712 h 537984"/>
                  <a:gd name="connsiteX605" fmla="*/ 43156 w 660868"/>
                  <a:gd name="connsiteY605" fmla="*/ 445455 h 537984"/>
                  <a:gd name="connsiteX606" fmla="*/ 42424 w 660868"/>
                  <a:gd name="connsiteY606" fmla="*/ 448930 h 537984"/>
                  <a:gd name="connsiteX607" fmla="*/ 41327 w 660868"/>
                  <a:gd name="connsiteY607" fmla="*/ 451124 h 537984"/>
                  <a:gd name="connsiteX608" fmla="*/ 40413 w 660868"/>
                  <a:gd name="connsiteY608" fmla="*/ 447284 h 537984"/>
                  <a:gd name="connsiteX609" fmla="*/ 38218 w 660868"/>
                  <a:gd name="connsiteY609" fmla="*/ 446918 h 537984"/>
                  <a:gd name="connsiteX610" fmla="*/ 34012 w 660868"/>
                  <a:gd name="connsiteY610" fmla="*/ 451856 h 537984"/>
                  <a:gd name="connsiteX611" fmla="*/ 29441 w 660868"/>
                  <a:gd name="connsiteY611" fmla="*/ 455513 h 537984"/>
                  <a:gd name="connsiteX612" fmla="*/ 32367 w 660868"/>
                  <a:gd name="connsiteY612" fmla="*/ 457159 h 537984"/>
                  <a:gd name="connsiteX613" fmla="*/ 32550 w 660868"/>
                  <a:gd name="connsiteY613" fmla="*/ 458439 h 537984"/>
                  <a:gd name="connsiteX614" fmla="*/ 27613 w 660868"/>
                  <a:gd name="connsiteY614" fmla="*/ 460450 h 537984"/>
                  <a:gd name="connsiteX615" fmla="*/ 18286 w 660868"/>
                  <a:gd name="connsiteY615" fmla="*/ 469228 h 537984"/>
                  <a:gd name="connsiteX616" fmla="*/ 21578 w 660868"/>
                  <a:gd name="connsiteY616" fmla="*/ 470873 h 537984"/>
                  <a:gd name="connsiteX617" fmla="*/ 30538 w 660868"/>
                  <a:gd name="connsiteY617" fmla="*/ 470691 h 537984"/>
                  <a:gd name="connsiteX618" fmla="*/ 33098 w 660868"/>
                  <a:gd name="connsiteY618" fmla="*/ 469045 h 537984"/>
                  <a:gd name="connsiteX619" fmla="*/ 34012 w 660868"/>
                  <a:gd name="connsiteY619" fmla="*/ 470142 h 537984"/>
                  <a:gd name="connsiteX620" fmla="*/ 24687 w 660868"/>
                  <a:gd name="connsiteY620" fmla="*/ 473251 h 537984"/>
                  <a:gd name="connsiteX621" fmla="*/ 22309 w 660868"/>
                  <a:gd name="connsiteY621" fmla="*/ 475262 h 537984"/>
                  <a:gd name="connsiteX622" fmla="*/ 21578 w 660868"/>
                  <a:gd name="connsiteY622" fmla="*/ 476725 h 537984"/>
                  <a:gd name="connsiteX623" fmla="*/ 17189 w 660868"/>
                  <a:gd name="connsiteY623" fmla="*/ 476542 h 537984"/>
                  <a:gd name="connsiteX624" fmla="*/ 14812 w 660868"/>
                  <a:gd name="connsiteY624" fmla="*/ 477639 h 537984"/>
                  <a:gd name="connsiteX625" fmla="*/ 12435 w 660868"/>
                  <a:gd name="connsiteY625" fmla="*/ 476542 h 537984"/>
                  <a:gd name="connsiteX626" fmla="*/ 7863 w 660868"/>
                  <a:gd name="connsiteY626" fmla="*/ 480748 h 537984"/>
                  <a:gd name="connsiteX627" fmla="*/ 5852 w 660868"/>
                  <a:gd name="connsiteY627" fmla="*/ 483857 h 537984"/>
                  <a:gd name="connsiteX628" fmla="*/ 5852 w 660868"/>
                  <a:gd name="connsiteY628" fmla="*/ 486965 h 537984"/>
                  <a:gd name="connsiteX629" fmla="*/ 7681 w 660868"/>
                  <a:gd name="connsiteY629" fmla="*/ 487880 h 537984"/>
                  <a:gd name="connsiteX630" fmla="*/ 8229 w 660868"/>
                  <a:gd name="connsiteY630" fmla="*/ 489343 h 537984"/>
                  <a:gd name="connsiteX631" fmla="*/ 12435 w 660868"/>
                  <a:gd name="connsiteY631" fmla="*/ 488794 h 537984"/>
                  <a:gd name="connsiteX632" fmla="*/ 14080 w 660868"/>
                  <a:gd name="connsiteY632" fmla="*/ 485685 h 537984"/>
                  <a:gd name="connsiteX633" fmla="*/ 15177 w 660868"/>
                  <a:gd name="connsiteY633" fmla="*/ 488794 h 537984"/>
                  <a:gd name="connsiteX634" fmla="*/ 18469 w 660868"/>
                  <a:gd name="connsiteY634" fmla="*/ 488611 h 537984"/>
                  <a:gd name="connsiteX635" fmla="*/ 19383 w 660868"/>
                  <a:gd name="connsiteY635" fmla="*/ 486600 h 537984"/>
                  <a:gd name="connsiteX636" fmla="*/ 18835 w 660868"/>
                  <a:gd name="connsiteY636" fmla="*/ 484588 h 537984"/>
                  <a:gd name="connsiteX637" fmla="*/ 22309 w 660868"/>
                  <a:gd name="connsiteY637" fmla="*/ 486051 h 537984"/>
                  <a:gd name="connsiteX638" fmla="*/ 28892 w 660868"/>
                  <a:gd name="connsiteY638" fmla="*/ 483308 h 537984"/>
                  <a:gd name="connsiteX639" fmla="*/ 31453 w 660868"/>
                  <a:gd name="connsiteY639" fmla="*/ 480931 h 537984"/>
                  <a:gd name="connsiteX640" fmla="*/ 33464 w 660868"/>
                  <a:gd name="connsiteY640" fmla="*/ 482211 h 537984"/>
                  <a:gd name="connsiteX641" fmla="*/ 27064 w 660868"/>
                  <a:gd name="connsiteY641" fmla="*/ 488428 h 537984"/>
                  <a:gd name="connsiteX642" fmla="*/ 29624 w 660868"/>
                  <a:gd name="connsiteY642" fmla="*/ 488245 h 537984"/>
                  <a:gd name="connsiteX643" fmla="*/ 29624 w 660868"/>
                  <a:gd name="connsiteY643" fmla="*/ 491903 h 537984"/>
                  <a:gd name="connsiteX644" fmla="*/ 27064 w 660868"/>
                  <a:gd name="connsiteY644" fmla="*/ 494829 h 537984"/>
                  <a:gd name="connsiteX645" fmla="*/ 25784 w 660868"/>
                  <a:gd name="connsiteY645" fmla="*/ 497206 h 537984"/>
                  <a:gd name="connsiteX646" fmla="*/ 23041 w 660868"/>
                  <a:gd name="connsiteY646" fmla="*/ 499400 h 537984"/>
                  <a:gd name="connsiteX647" fmla="*/ 23590 w 660868"/>
                  <a:gd name="connsiteY647" fmla="*/ 501960 h 537984"/>
                  <a:gd name="connsiteX648" fmla="*/ 23223 w 660868"/>
                  <a:gd name="connsiteY648" fmla="*/ 503423 h 537984"/>
                  <a:gd name="connsiteX649" fmla="*/ 20847 w 660868"/>
                  <a:gd name="connsiteY649" fmla="*/ 503240 h 537984"/>
                  <a:gd name="connsiteX650" fmla="*/ 18469 w 660868"/>
                  <a:gd name="connsiteY650" fmla="*/ 503972 h 537984"/>
                  <a:gd name="connsiteX651" fmla="*/ 16824 w 660868"/>
                  <a:gd name="connsiteY651" fmla="*/ 501412 h 537984"/>
                  <a:gd name="connsiteX652" fmla="*/ 15177 w 660868"/>
                  <a:gd name="connsiteY652" fmla="*/ 501412 h 537984"/>
                  <a:gd name="connsiteX653" fmla="*/ 11886 w 660868"/>
                  <a:gd name="connsiteY653" fmla="*/ 512566 h 537984"/>
                  <a:gd name="connsiteX654" fmla="*/ 17738 w 660868"/>
                  <a:gd name="connsiteY654" fmla="*/ 518601 h 537984"/>
                  <a:gd name="connsiteX655" fmla="*/ 27613 w 660868"/>
                  <a:gd name="connsiteY655" fmla="*/ 525184 h 537984"/>
                  <a:gd name="connsiteX656" fmla="*/ 34012 w 660868"/>
                  <a:gd name="connsiteY656" fmla="*/ 528475 h 537984"/>
                  <a:gd name="connsiteX657" fmla="*/ 39499 w 660868"/>
                  <a:gd name="connsiteY657" fmla="*/ 529024 h 537984"/>
                  <a:gd name="connsiteX658" fmla="*/ 42973 w 660868"/>
                  <a:gd name="connsiteY658" fmla="*/ 524635 h 537984"/>
                  <a:gd name="connsiteX659" fmla="*/ 42973 w 660868"/>
                  <a:gd name="connsiteY659" fmla="*/ 530670 h 537984"/>
                  <a:gd name="connsiteX660" fmla="*/ 41876 w 660868"/>
                  <a:gd name="connsiteY660" fmla="*/ 535424 h 537984"/>
                  <a:gd name="connsiteX661" fmla="*/ 44619 w 660868"/>
                  <a:gd name="connsiteY661" fmla="*/ 533596 h 537984"/>
                  <a:gd name="connsiteX662" fmla="*/ 49007 w 660868"/>
                  <a:gd name="connsiteY662" fmla="*/ 535424 h 537984"/>
                  <a:gd name="connsiteX663" fmla="*/ 50836 w 660868"/>
                  <a:gd name="connsiteY663" fmla="*/ 532315 h 537984"/>
                  <a:gd name="connsiteX664" fmla="*/ 57785 w 660868"/>
                  <a:gd name="connsiteY664" fmla="*/ 532681 h 537984"/>
                  <a:gd name="connsiteX665" fmla="*/ 54310 w 660868"/>
                  <a:gd name="connsiteY665" fmla="*/ 535607 h 537984"/>
                  <a:gd name="connsiteX666" fmla="*/ 61991 w 660868"/>
                  <a:gd name="connsiteY666" fmla="*/ 537984 h 537984"/>
                  <a:gd name="connsiteX667" fmla="*/ 67660 w 660868"/>
                  <a:gd name="connsiteY667" fmla="*/ 536156 h 537984"/>
                  <a:gd name="connsiteX668" fmla="*/ 73145 w 660868"/>
                  <a:gd name="connsiteY668" fmla="*/ 532498 h 537984"/>
                  <a:gd name="connsiteX669" fmla="*/ 75340 w 660868"/>
                  <a:gd name="connsiteY669" fmla="*/ 527744 h 537984"/>
                  <a:gd name="connsiteX670" fmla="*/ 78814 w 660868"/>
                  <a:gd name="connsiteY670" fmla="*/ 531584 h 537984"/>
                  <a:gd name="connsiteX671" fmla="*/ 87957 w 660868"/>
                  <a:gd name="connsiteY671" fmla="*/ 526830 h 537984"/>
                  <a:gd name="connsiteX672" fmla="*/ 97284 w 660868"/>
                  <a:gd name="connsiteY672" fmla="*/ 517321 h 537984"/>
                  <a:gd name="connsiteX673" fmla="*/ 102769 w 660868"/>
                  <a:gd name="connsiteY673" fmla="*/ 515126 h 537984"/>
                  <a:gd name="connsiteX674" fmla="*/ 104232 w 660868"/>
                  <a:gd name="connsiteY674" fmla="*/ 511286 h 537984"/>
                  <a:gd name="connsiteX675" fmla="*/ 107341 w 660868"/>
                  <a:gd name="connsiteY675" fmla="*/ 509275 h 537984"/>
                  <a:gd name="connsiteX676" fmla="*/ 108438 w 660868"/>
                  <a:gd name="connsiteY676" fmla="*/ 507263 h 537984"/>
                  <a:gd name="connsiteX677" fmla="*/ 116118 w 660868"/>
                  <a:gd name="connsiteY677" fmla="*/ 501046 h 537984"/>
                  <a:gd name="connsiteX678" fmla="*/ 114838 w 660868"/>
                  <a:gd name="connsiteY678" fmla="*/ 498120 h 537984"/>
                  <a:gd name="connsiteX679" fmla="*/ 120872 w 660868"/>
                  <a:gd name="connsiteY679" fmla="*/ 500680 h 537984"/>
                  <a:gd name="connsiteX680" fmla="*/ 127273 w 660868"/>
                  <a:gd name="connsiteY680" fmla="*/ 500680 h 537984"/>
                  <a:gd name="connsiteX681" fmla="*/ 130565 w 660868"/>
                  <a:gd name="connsiteY681" fmla="*/ 499400 h 537984"/>
                  <a:gd name="connsiteX682" fmla="*/ 132210 w 660868"/>
                  <a:gd name="connsiteY682" fmla="*/ 495377 h 537984"/>
                  <a:gd name="connsiteX683" fmla="*/ 132576 w 660868"/>
                  <a:gd name="connsiteY683" fmla="*/ 492634 h 537984"/>
                  <a:gd name="connsiteX684" fmla="*/ 136050 w 660868"/>
                  <a:gd name="connsiteY684" fmla="*/ 490257 h 537984"/>
                  <a:gd name="connsiteX685" fmla="*/ 135867 w 660868"/>
                  <a:gd name="connsiteY685" fmla="*/ 486417 h 537984"/>
                  <a:gd name="connsiteX686" fmla="*/ 132759 w 660868"/>
                  <a:gd name="connsiteY686" fmla="*/ 483857 h 537984"/>
                  <a:gd name="connsiteX687" fmla="*/ 130930 w 660868"/>
                  <a:gd name="connsiteY687" fmla="*/ 480931 h 537984"/>
                  <a:gd name="connsiteX688" fmla="*/ 132210 w 660868"/>
                  <a:gd name="connsiteY688" fmla="*/ 480382 h 537984"/>
                  <a:gd name="connsiteX689" fmla="*/ 132759 w 660868"/>
                  <a:gd name="connsiteY689" fmla="*/ 478736 h 537984"/>
                  <a:gd name="connsiteX690" fmla="*/ 131662 w 660868"/>
                  <a:gd name="connsiteY690" fmla="*/ 474531 h 537984"/>
                  <a:gd name="connsiteX691" fmla="*/ 133673 w 660868"/>
                  <a:gd name="connsiteY691" fmla="*/ 475811 h 537984"/>
                  <a:gd name="connsiteX692" fmla="*/ 135502 w 660868"/>
                  <a:gd name="connsiteY692" fmla="*/ 478371 h 537984"/>
                  <a:gd name="connsiteX693" fmla="*/ 135502 w 660868"/>
                  <a:gd name="connsiteY693" fmla="*/ 481114 h 537984"/>
                  <a:gd name="connsiteX694" fmla="*/ 138428 w 660868"/>
                  <a:gd name="connsiteY694" fmla="*/ 480565 h 537984"/>
                  <a:gd name="connsiteX695" fmla="*/ 139159 w 660868"/>
                  <a:gd name="connsiteY695" fmla="*/ 478371 h 537984"/>
                  <a:gd name="connsiteX696" fmla="*/ 136965 w 660868"/>
                  <a:gd name="connsiteY696" fmla="*/ 475262 h 537984"/>
                  <a:gd name="connsiteX697" fmla="*/ 136416 w 660868"/>
                  <a:gd name="connsiteY697" fmla="*/ 469959 h 537984"/>
                  <a:gd name="connsiteX698" fmla="*/ 137331 w 660868"/>
                  <a:gd name="connsiteY698" fmla="*/ 468862 h 537984"/>
                  <a:gd name="connsiteX699" fmla="*/ 138428 w 660868"/>
                  <a:gd name="connsiteY699" fmla="*/ 469045 h 537984"/>
                  <a:gd name="connsiteX700" fmla="*/ 141354 w 660868"/>
                  <a:gd name="connsiteY700" fmla="*/ 467765 h 537984"/>
                  <a:gd name="connsiteX701" fmla="*/ 143730 w 660868"/>
                  <a:gd name="connsiteY701" fmla="*/ 468862 h 537984"/>
                  <a:gd name="connsiteX702" fmla="*/ 143730 w 660868"/>
                  <a:gd name="connsiteY702" fmla="*/ 471422 h 537984"/>
                  <a:gd name="connsiteX703" fmla="*/ 140257 w 660868"/>
                  <a:gd name="connsiteY703" fmla="*/ 472519 h 537984"/>
                  <a:gd name="connsiteX704" fmla="*/ 140073 w 660868"/>
                  <a:gd name="connsiteY704" fmla="*/ 474714 h 537984"/>
                  <a:gd name="connsiteX705" fmla="*/ 141354 w 660868"/>
                  <a:gd name="connsiteY705" fmla="*/ 478736 h 537984"/>
                  <a:gd name="connsiteX706" fmla="*/ 142268 w 660868"/>
                  <a:gd name="connsiteY706" fmla="*/ 488794 h 537984"/>
                  <a:gd name="connsiteX707" fmla="*/ 143730 w 660868"/>
                  <a:gd name="connsiteY707" fmla="*/ 492817 h 537984"/>
                  <a:gd name="connsiteX708" fmla="*/ 147205 w 660868"/>
                  <a:gd name="connsiteY708" fmla="*/ 492086 h 537984"/>
                  <a:gd name="connsiteX709" fmla="*/ 151594 w 660868"/>
                  <a:gd name="connsiteY709" fmla="*/ 495194 h 537984"/>
                  <a:gd name="connsiteX710" fmla="*/ 154520 w 660868"/>
                  <a:gd name="connsiteY710" fmla="*/ 494829 h 537984"/>
                  <a:gd name="connsiteX711" fmla="*/ 156348 w 660868"/>
                  <a:gd name="connsiteY711" fmla="*/ 497389 h 537984"/>
                  <a:gd name="connsiteX712" fmla="*/ 157445 w 660868"/>
                  <a:gd name="connsiteY712" fmla="*/ 498852 h 537984"/>
                  <a:gd name="connsiteX713" fmla="*/ 157445 w 660868"/>
                  <a:gd name="connsiteY713" fmla="*/ 506897 h 537984"/>
                  <a:gd name="connsiteX714" fmla="*/ 158725 w 660868"/>
                  <a:gd name="connsiteY714" fmla="*/ 502143 h 537984"/>
                  <a:gd name="connsiteX715" fmla="*/ 160737 w 660868"/>
                  <a:gd name="connsiteY715" fmla="*/ 505069 h 537984"/>
                  <a:gd name="connsiteX716" fmla="*/ 164394 w 660868"/>
                  <a:gd name="connsiteY716" fmla="*/ 503240 h 537984"/>
                  <a:gd name="connsiteX717" fmla="*/ 168052 w 660868"/>
                  <a:gd name="connsiteY717" fmla="*/ 489891 h 537984"/>
                  <a:gd name="connsiteX718" fmla="*/ 166040 w 660868"/>
                  <a:gd name="connsiteY718" fmla="*/ 485685 h 537984"/>
                  <a:gd name="connsiteX719" fmla="*/ 165491 w 660868"/>
                  <a:gd name="connsiteY719" fmla="*/ 480017 h 537984"/>
                  <a:gd name="connsiteX720" fmla="*/ 171343 w 660868"/>
                  <a:gd name="connsiteY720" fmla="*/ 472336 h 537984"/>
                  <a:gd name="connsiteX721" fmla="*/ 171343 w 660868"/>
                  <a:gd name="connsiteY721" fmla="*/ 467765 h 537984"/>
                  <a:gd name="connsiteX722" fmla="*/ 183961 w 660868"/>
                  <a:gd name="connsiteY722" fmla="*/ 463925 h 537984"/>
                  <a:gd name="connsiteX723" fmla="*/ 186886 w 660868"/>
                  <a:gd name="connsiteY723" fmla="*/ 460267 h 537984"/>
                  <a:gd name="connsiteX724" fmla="*/ 187618 w 660868"/>
                  <a:gd name="connsiteY724" fmla="*/ 454964 h 537984"/>
                  <a:gd name="connsiteX725" fmla="*/ 185424 w 660868"/>
                  <a:gd name="connsiteY725" fmla="*/ 452038 h 537984"/>
                  <a:gd name="connsiteX726" fmla="*/ 189081 w 660868"/>
                  <a:gd name="connsiteY726" fmla="*/ 441798 h 537984"/>
                  <a:gd name="connsiteX727" fmla="*/ 185058 w 660868"/>
                  <a:gd name="connsiteY727" fmla="*/ 430643 h 537984"/>
                  <a:gd name="connsiteX728" fmla="*/ 180303 w 660868"/>
                  <a:gd name="connsiteY728" fmla="*/ 426072 h 537984"/>
                  <a:gd name="connsiteX729" fmla="*/ 181766 w 660868"/>
                  <a:gd name="connsiteY729" fmla="*/ 423878 h 537984"/>
                  <a:gd name="connsiteX730" fmla="*/ 188532 w 660868"/>
                  <a:gd name="connsiteY730" fmla="*/ 421866 h 537984"/>
                  <a:gd name="connsiteX731" fmla="*/ 193287 w 660868"/>
                  <a:gd name="connsiteY731" fmla="*/ 417843 h 537984"/>
                  <a:gd name="connsiteX732" fmla="*/ 196030 w 660868"/>
                  <a:gd name="connsiteY732" fmla="*/ 411809 h 537984"/>
                  <a:gd name="connsiteX733" fmla="*/ 194567 w 660868"/>
                  <a:gd name="connsiteY733" fmla="*/ 404677 h 537984"/>
                  <a:gd name="connsiteX734" fmla="*/ 185058 w 660868"/>
                  <a:gd name="connsiteY734" fmla="*/ 399374 h 537984"/>
                  <a:gd name="connsiteX735" fmla="*/ 180852 w 660868"/>
                  <a:gd name="connsiteY735" fmla="*/ 394436 h 537984"/>
                  <a:gd name="connsiteX736" fmla="*/ 180303 w 660868"/>
                  <a:gd name="connsiteY736" fmla="*/ 387305 h 537984"/>
                  <a:gd name="connsiteX737" fmla="*/ 180852 w 660868"/>
                  <a:gd name="connsiteY737" fmla="*/ 373041 h 537984"/>
                  <a:gd name="connsiteX738" fmla="*/ 179023 w 660868"/>
                  <a:gd name="connsiteY738" fmla="*/ 368104 h 537984"/>
                  <a:gd name="connsiteX739" fmla="*/ 177560 w 660868"/>
                  <a:gd name="connsiteY739" fmla="*/ 367007 h 537984"/>
                  <a:gd name="connsiteX740" fmla="*/ 177560 w 660868"/>
                  <a:gd name="connsiteY740" fmla="*/ 362984 h 537984"/>
                  <a:gd name="connsiteX741" fmla="*/ 179023 w 660868"/>
                  <a:gd name="connsiteY741" fmla="*/ 360058 h 537984"/>
                  <a:gd name="connsiteX742" fmla="*/ 179023 w 660868"/>
                  <a:gd name="connsiteY742" fmla="*/ 353658 h 537984"/>
                  <a:gd name="connsiteX743" fmla="*/ 180303 w 660868"/>
                  <a:gd name="connsiteY743" fmla="*/ 350366 h 537984"/>
                  <a:gd name="connsiteX744" fmla="*/ 181218 w 660868"/>
                  <a:gd name="connsiteY744" fmla="*/ 346161 h 537984"/>
                  <a:gd name="connsiteX745" fmla="*/ 184144 w 660868"/>
                  <a:gd name="connsiteY745" fmla="*/ 343052 h 537984"/>
                  <a:gd name="connsiteX746" fmla="*/ 181766 w 660868"/>
                  <a:gd name="connsiteY746" fmla="*/ 341406 h 537984"/>
                  <a:gd name="connsiteX747" fmla="*/ 178840 w 660868"/>
                  <a:gd name="connsiteY747" fmla="*/ 336834 h 537984"/>
                  <a:gd name="connsiteX748" fmla="*/ 177378 w 660868"/>
                  <a:gd name="connsiteY748" fmla="*/ 330983 h 537984"/>
                  <a:gd name="connsiteX749" fmla="*/ 179389 w 660868"/>
                  <a:gd name="connsiteY749" fmla="*/ 324583 h 537984"/>
                  <a:gd name="connsiteX750" fmla="*/ 182132 w 660868"/>
                  <a:gd name="connsiteY750" fmla="*/ 319462 h 537984"/>
                  <a:gd name="connsiteX751" fmla="*/ 193652 w 660868"/>
                  <a:gd name="connsiteY751" fmla="*/ 309405 h 537984"/>
                  <a:gd name="connsiteX752" fmla="*/ 201333 w 660868"/>
                  <a:gd name="connsiteY752" fmla="*/ 305931 h 537984"/>
                  <a:gd name="connsiteX753" fmla="*/ 211207 w 660868"/>
                  <a:gd name="connsiteY753" fmla="*/ 303919 h 537984"/>
                  <a:gd name="connsiteX754" fmla="*/ 219436 w 660868"/>
                  <a:gd name="connsiteY754" fmla="*/ 305382 h 537984"/>
                  <a:gd name="connsiteX755" fmla="*/ 226019 w 660868"/>
                  <a:gd name="connsiteY755" fmla="*/ 305382 h 537984"/>
                  <a:gd name="connsiteX756" fmla="*/ 230591 w 660868"/>
                  <a:gd name="connsiteY756" fmla="*/ 301359 h 537984"/>
                  <a:gd name="connsiteX757" fmla="*/ 231688 w 660868"/>
                  <a:gd name="connsiteY757" fmla="*/ 297702 h 537984"/>
                  <a:gd name="connsiteX758" fmla="*/ 232054 w 660868"/>
                  <a:gd name="connsiteY758" fmla="*/ 291302 h 537984"/>
                  <a:gd name="connsiteX759" fmla="*/ 228945 w 660868"/>
                  <a:gd name="connsiteY759" fmla="*/ 287644 h 537984"/>
                  <a:gd name="connsiteX760" fmla="*/ 222179 w 660868"/>
                  <a:gd name="connsiteY760" fmla="*/ 282524 h 537984"/>
                  <a:gd name="connsiteX761" fmla="*/ 221630 w 660868"/>
                  <a:gd name="connsiteY761" fmla="*/ 279415 h 537984"/>
                  <a:gd name="connsiteX762" fmla="*/ 230774 w 660868"/>
                  <a:gd name="connsiteY762" fmla="*/ 269175 h 537984"/>
                  <a:gd name="connsiteX763" fmla="*/ 238454 w 660868"/>
                  <a:gd name="connsiteY763" fmla="*/ 257655 h 537984"/>
                  <a:gd name="connsiteX764" fmla="*/ 242660 w 660868"/>
                  <a:gd name="connsiteY764" fmla="*/ 241563 h 537984"/>
                  <a:gd name="connsiteX765" fmla="*/ 243208 w 660868"/>
                  <a:gd name="connsiteY765" fmla="*/ 232419 h 537984"/>
                  <a:gd name="connsiteX766" fmla="*/ 243208 w 660868"/>
                  <a:gd name="connsiteY766" fmla="*/ 225654 h 537984"/>
                  <a:gd name="connsiteX767" fmla="*/ 242660 w 660868"/>
                  <a:gd name="connsiteY767" fmla="*/ 221265 h 537984"/>
                  <a:gd name="connsiteX768" fmla="*/ 245769 w 660868"/>
                  <a:gd name="connsiteY768" fmla="*/ 219619 h 537984"/>
                  <a:gd name="connsiteX769" fmla="*/ 251072 w 660868"/>
                  <a:gd name="connsiteY769" fmla="*/ 219619 h 537984"/>
                  <a:gd name="connsiteX770" fmla="*/ 259118 w 660868"/>
                  <a:gd name="connsiteY770" fmla="*/ 215596 h 537984"/>
                  <a:gd name="connsiteX771" fmla="*/ 261312 w 660868"/>
                  <a:gd name="connsiteY771" fmla="*/ 211756 h 537984"/>
                  <a:gd name="connsiteX772" fmla="*/ 262592 w 660868"/>
                  <a:gd name="connsiteY772" fmla="*/ 205538 h 537984"/>
                  <a:gd name="connsiteX773" fmla="*/ 265335 w 660868"/>
                  <a:gd name="connsiteY773" fmla="*/ 200418 h 537984"/>
                  <a:gd name="connsiteX774" fmla="*/ 276306 w 660868"/>
                  <a:gd name="connsiteY774" fmla="*/ 191275 h 537984"/>
                  <a:gd name="connsiteX775" fmla="*/ 279415 w 660868"/>
                  <a:gd name="connsiteY775" fmla="*/ 186886 h 537984"/>
                  <a:gd name="connsiteX776" fmla="*/ 285450 w 660868"/>
                  <a:gd name="connsiteY776" fmla="*/ 182681 h 537984"/>
                  <a:gd name="connsiteX777" fmla="*/ 288375 w 660868"/>
                  <a:gd name="connsiteY777" fmla="*/ 179023 h 537984"/>
                  <a:gd name="connsiteX778" fmla="*/ 289473 w 660868"/>
                  <a:gd name="connsiteY778" fmla="*/ 176463 h 537984"/>
                  <a:gd name="connsiteX779" fmla="*/ 288559 w 660868"/>
                  <a:gd name="connsiteY779" fmla="*/ 172440 h 537984"/>
                  <a:gd name="connsiteX780" fmla="*/ 282707 w 660868"/>
                  <a:gd name="connsiteY780" fmla="*/ 165674 h 537984"/>
                  <a:gd name="connsiteX781" fmla="*/ 284170 w 660868"/>
                  <a:gd name="connsiteY781" fmla="*/ 161651 h 537984"/>
                  <a:gd name="connsiteX782" fmla="*/ 290570 w 660868"/>
                  <a:gd name="connsiteY782" fmla="*/ 156348 h 537984"/>
                  <a:gd name="connsiteX783" fmla="*/ 293313 w 660868"/>
                  <a:gd name="connsiteY783" fmla="*/ 153240 h 537984"/>
                  <a:gd name="connsiteX784" fmla="*/ 294227 w 660868"/>
                  <a:gd name="connsiteY784" fmla="*/ 149399 h 537984"/>
                  <a:gd name="connsiteX785" fmla="*/ 296056 w 660868"/>
                  <a:gd name="connsiteY785" fmla="*/ 144279 h 537984"/>
                  <a:gd name="connsiteX786" fmla="*/ 300079 w 660868"/>
                  <a:gd name="connsiteY786" fmla="*/ 140805 h 537984"/>
                  <a:gd name="connsiteX787" fmla="*/ 308857 w 660868"/>
                  <a:gd name="connsiteY787" fmla="*/ 135136 h 537984"/>
                  <a:gd name="connsiteX788" fmla="*/ 314342 w 660868"/>
                  <a:gd name="connsiteY788" fmla="*/ 134222 h 537984"/>
                  <a:gd name="connsiteX789" fmla="*/ 320011 w 660868"/>
                  <a:gd name="connsiteY789" fmla="*/ 136233 h 537984"/>
                  <a:gd name="connsiteX790" fmla="*/ 324400 w 660868"/>
                  <a:gd name="connsiteY790" fmla="*/ 139891 h 537984"/>
                  <a:gd name="connsiteX791" fmla="*/ 326411 w 660868"/>
                  <a:gd name="connsiteY791" fmla="*/ 140439 h 537984"/>
                  <a:gd name="connsiteX792" fmla="*/ 330617 w 660868"/>
                  <a:gd name="connsiteY792" fmla="*/ 135685 h 537984"/>
                  <a:gd name="connsiteX793" fmla="*/ 333177 w 660868"/>
                  <a:gd name="connsiteY793" fmla="*/ 129284 h 537984"/>
                  <a:gd name="connsiteX794" fmla="*/ 334091 w 660868"/>
                  <a:gd name="connsiteY794" fmla="*/ 126359 h 537984"/>
                  <a:gd name="connsiteX795" fmla="*/ 333177 w 660868"/>
                  <a:gd name="connsiteY795" fmla="*/ 119410 h 537984"/>
                  <a:gd name="connsiteX796" fmla="*/ 335372 w 660868"/>
                  <a:gd name="connsiteY796" fmla="*/ 116484 h 537984"/>
                  <a:gd name="connsiteX797" fmla="*/ 337932 w 660868"/>
                  <a:gd name="connsiteY797" fmla="*/ 115387 h 537984"/>
                  <a:gd name="connsiteX798" fmla="*/ 342137 w 660868"/>
                  <a:gd name="connsiteY798" fmla="*/ 114838 h 537984"/>
                  <a:gd name="connsiteX799" fmla="*/ 356401 w 660868"/>
                  <a:gd name="connsiteY799" fmla="*/ 115935 h 537984"/>
                  <a:gd name="connsiteX800" fmla="*/ 376516 w 660868"/>
                  <a:gd name="connsiteY800" fmla="*/ 120507 h 537984"/>
                  <a:gd name="connsiteX801" fmla="*/ 380539 w 660868"/>
                  <a:gd name="connsiteY801" fmla="*/ 119776 h 537984"/>
                  <a:gd name="connsiteX802" fmla="*/ 383648 w 660868"/>
                  <a:gd name="connsiteY802" fmla="*/ 117398 h 537984"/>
                  <a:gd name="connsiteX803" fmla="*/ 379076 w 660868"/>
                  <a:gd name="connsiteY803" fmla="*/ 114655 h 537984"/>
                  <a:gd name="connsiteX804" fmla="*/ 378528 w 660868"/>
                  <a:gd name="connsiteY804" fmla="*/ 111547 h 537984"/>
                  <a:gd name="connsiteX805" fmla="*/ 381270 w 660868"/>
                  <a:gd name="connsiteY805" fmla="*/ 108438 h 537984"/>
                  <a:gd name="connsiteX806" fmla="*/ 383099 w 660868"/>
                  <a:gd name="connsiteY806" fmla="*/ 103866 h 537984"/>
                  <a:gd name="connsiteX807" fmla="*/ 384927 w 660868"/>
                  <a:gd name="connsiteY807" fmla="*/ 102404 h 537984"/>
                  <a:gd name="connsiteX808" fmla="*/ 385842 w 660868"/>
                  <a:gd name="connsiteY808" fmla="*/ 99661 h 537984"/>
                  <a:gd name="connsiteX809" fmla="*/ 385293 w 660868"/>
                  <a:gd name="connsiteY809" fmla="*/ 96552 h 537984"/>
                  <a:gd name="connsiteX810" fmla="*/ 383099 w 660868"/>
                  <a:gd name="connsiteY810" fmla="*/ 95089 h 537984"/>
                  <a:gd name="connsiteX811" fmla="*/ 382551 w 660868"/>
                  <a:gd name="connsiteY811" fmla="*/ 92163 h 537984"/>
                  <a:gd name="connsiteX812" fmla="*/ 384927 w 660868"/>
                  <a:gd name="connsiteY812" fmla="*/ 91432 h 537984"/>
                  <a:gd name="connsiteX813" fmla="*/ 395534 w 660868"/>
                  <a:gd name="connsiteY813" fmla="*/ 91432 h 537984"/>
                  <a:gd name="connsiteX814" fmla="*/ 396996 w 660868"/>
                  <a:gd name="connsiteY814" fmla="*/ 89237 h 537984"/>
                  <a:gd name="connsiteX815" fmla="*/ 400837 w 660868"/>
                  <a:gd name="connsiteY815" fmla="*/ 88323 h 537984"/>
                  <a:gd name="connsiteX816" fmla="*/ 404677 w 660868"/>
                  <a:gd name="connsiteY816" fmla="*/ 89420 h 537984"/>
                  <a:gd name="connsiteX817" fmla="*/ 409065 w 660868"/>
                  <a:gd name="connsiteY817" fmla="*/ 88506 h 537984"/>
                  <a:gd name="connsiteX818" fmla="*/ 407603 w 660868"/>
                  <a:gd name="connsiteY818" fmla="*/ 85214 h 537984"/>
                  <a:gd name="connsiteX819" fmla="*/ 407054 w 660868"/>
                  <a:gd name="connsiteY819" fmla="*/ 81557 h 537984"/>
                  <a:gd name="connsiteX820" fmla="*/ 413089 w 660868"/>
                  <a:gd name="connsiteY820" fmla="*/ 79546 h 537984"/>
                  <a:gd name="connsiteX821" fmla="*/ 419489 w 660868"/>
                  <a:gd name="connsiteY821" fmla="*/ 81191 h 537984"/>
                  <a:gd name="connsiteX822" fmla="*/ 424975 w 660868"/>
                  <a:gd name="connsiteY822" fmla="*/ 84666 h 537984"/>
                  <a:gd name="connsiteX823" fmla="*/ 438872 w 660868"/>
                  <a:gd name="connsiteY823" fmla="*/ 97466 h 537984"/>
                  <a:gd name="connsiteX824" fmla="*/ 441067 w 660868"/>
                  <a:gd name="connsiteY824" fmla="*/ 102952 h 537984"/>
                  <a:gd name="connsiteX825" fmla="*/ 443627 w 660868"/>
                  <a:gd name="connsiteY825" fmla="*/ 105329 h 537984"/>
                  <a:gd name="connsiteX826" fmla="*/ 455330 w 660868"/>
                  <a:gd name="connsiteY826" fmla="*/ 106427 h 537984"/>
                  <a:gd name="connsiteX827" fmla="*/ 462279 w 660868"/>
                  <a:gd name="connsiteY827" fmla="*/ 108804 h 537984"/>
                  <a:gd name="connsiteX828" fmla="*/ 467948 w 660868"/>
                  <a:gd name="connsiteY828" fmla="*/ 108438 h 537984"/>
                  <a:gd name="connsiteX829" fmla="*/ 474713 w 660868"/>
                  <a:gd name="connsiteY829" fmla="*/ 105878 h 537984"/>
                  <a:gd name="connsiteX830" fmla="*/ 483126 w 660868"/>
                  <a:gd name="connsiteY830" fmla="*/ 100209 h 537984"/>
                  <a:gd name="connsiteX831" fmla="*/ 487331 w 660868"/>
                  <a:gd name="connsiteY831" fmla="*/ 102038 h 537984"/>
                  <a:gd name="connsiteX832" fmla="*/ 491537 w 660868"/>
                  <a:gd name="connsiteY832" fmla="*/ 105878 h 537984"/>
                  <a:gd name="connsiteX833" fmla="*/ 492817 w 660868"/>
                  <a:gd name="connsiteY833" fmla="*/ 108438 h 537984"/>
                  <a:gd name="connsiteX834" fmla="*/ 497937 w 660868"/>
                  <a:gd name="connsiteY834" fmla="*/ 109169 h 537984"/>
                  <a:gd name="connsiteX835" fmla="*/ 504886 w 660868"/>
                  <a:gd name="connsiteY835" fmla="*/ 107341 h 537984"/>
                  <a:gd name="connsiteX836" fmla="*/ 510738 w 660868"/>
                  <a:gd name="connsiteY836" fmla="*/ 104415 h 537984"/>
                  <a:gd name="connsiteX837" fmla="*/ 514761 w 660868"/>
                  <a:gd name="connsiteY837" fmla="*/ 100392 h 537984"/>
                  <a:gd name="connsiteX838" fmla="*/ 526464 w 660868"/>
                  <a:gd name="connsiteY838" fmla="*/ 94723 h 537984"/>
                  <a:gd name="connsiteX839" fmla="*/ 527561 w 660868"/>
                  <a:gd name="connsiteY839" fmla="*/ 91066 h 537984"/>
                  <a:gd name="connsiteX840" fmla="*/ 526464 w 660868"/>
                  <a:gd name="connsiteY840" fmla="*/ 84300 h 537984"/>
                  <a:gd name="connsiteX841" fmla="*/ 526464 w 660868"/>
                  <a:gd name="connsiteY841" fmla="*/ 80460 h 537984"/>
                  <a:gd name="connsiteX842" fmla="*/ 528475 w 660868"/>
                  <a:gd name="connsiteY842" fmla="*/ 68391 h 537984"/>
                  <a:gd name="connsiteX843" fmla="*/ 534327 w 660868"/>
                  <a:gd name="connsiteY843" fmla="*/ 59431 h 537984"/>
                  <a:gd name="connsiteX844" fmla="*/ 539447 w 660868"/>
                  <a:gd name="connsiteY844" fmla="*/ 55773 h 537984"/>
                  <a:gd name="connsiteX845" fmla="*/ 545299 w 660868"/>
                  <a:gd name="connsiteY845" fmla="*/ 53579 h 537984"/>
                  <a:gd name="connsiteX846" fmla="*/ 556819 w 660868"/>
                  <a:gd name="connsiteY846" fmla="*/ 53030 h 537984"/>
                  <a:gd name="connsiteX847" fmla="*/ 574374 w 660868"/>
                  <a:gd name="connsiteY847" fmla="*/ 47910 h 537984"/>
                  <a:gd name="connsiteX848" fmla="*/ 585346 w 660868"/>
                  <a:gd name="connsiteY848" fmla="*/ 46630 h 537984"/>
                  <a:gd name="connsiteX849" fmla="*/ 587906 w 660868"/>
                  <a:gd name="connsiteY849" fmla="*/ 47910 h 537984"/>
                  <a:gd name="connsiteX850" fmla="*/ 592295 w 660868"/>
                  <a:gd name="connsiteY850" fmla="*/ 53945 h 537984"/>
                  <a:gd name="connsiteX851" fmla="*/ 597415 w 660868"/>
                  <a:gd name="connsiteY851" fmla="*/ 56322 h 537984"/>
                  <a:gd name="connsiteX852" fmla="*/ 605461 w 660868"/>
                  <a:gd name="connsiteY852" fmla="*/ 58151 h 537984"/>
                  <a:gd name="connsiteX853" fmla="*/ 613873 w 660868"/>
                  <a:gd name="connsiteY853" fmla="*/ 63271 h 537984"/>
                  <a:gd name="connsiteX854" fmla="*/ 617347 w 660868"/>
                  <a:gd name="connsiteY854" fmla="*/ 70951 h 537984"/>
                  <a:gd name="connsiteX855" fmla="*/ 617896 w 660868"/>
                  <a:gd name="connsiteY855" fmla="*/ 75888 h 537984"/>
                  <a:gd name="connsiteX856" fmla="*/ 608570 w 660868"/>
                  <a:gd name="connsiteY856" fmla="*/ 82654 h 537984"/>
                  <a:gd name="connsiteX857" fmla="*/ 606924 w 660868"/>
                  <a:gd name="connsiteY857" fmla="*/ 86312 h 537984"/>
                  <a:gd name="connsiteX858" fmla="*/ 607289 w 660868"/>
                  <a:gd name="connsiteY858" fmla="*/ 89420 h 537984"/>
                  <a:gd name="connsiteX859" fmla="*/ 611679 w 660868"/>
                  <a:gd name="connsiteY859" fmla="*/ 91615 h 537984"/>
                  <a:gd name="connsiteX860" fmla="*/ 613141 w 660868"/>
                  <a:gd name="connsiteY860" fmla="*/ 91432 h 537984"/>
                  <a:gd name="connsiteX861" fmla="*/ 616981 w 660868"/>
                  <a:gd name="connsiteY861" fmla="*/ 88872 h 537984"/>
                  <a:gd name="connsiteX862" fmla="*/ 617713 w 660868"/>
                  <a:gd name="connsiteY862" fmla="*/ 87774 h 537984"/>
                  <a:gd name="connsiteX863" fmla="*/ 618078 w 660868"/>
                  <a:gd name="connsiteY863" fmla="*/ 84666 h 537984"/>
                  <a:gd name="connsiteX864" fmla="*/ 619175 w 660868"/>
                  <a:gd name="connsiteY864" fmla="*/ 83203 h 537984"/>
                  <a:gd name="connsiteX865" fmla="*/ 633988 w 660868"/>
                  <a:gd name="connsiteY865" fmla="*/ 77534 h 537984"/>
                  <a:gd name="connsiteX866" fmla="*/ 637096 w 660868"/>
                  <a:gd name="connsiteY866" fmla="*/ 75705 h 537984"/>
                  <a:gd name="connsiteX867" fmla="*/ 640022 w 660868"/>
                  <a:gd name="connsiteY867" fmla="*/ 66745 h 537984"/>
                  <a:gd name="connsiteX868" fmla="*/ 650079 w 660868"/>
                  <a:gd name="connsiteY868" fmla="*/ 70951 h 537984"/>
                  <a:gd name="connsiteX869" fmla="*/ 655566 w 660868"/>
                  <a:gd name="connsiteY869" fmla="*/ 69854 h 537984"/>
                  <a:gd name="connsiteX870" fmla="*/ 656846 w 660868"/>
                  <a:gd name="connsiteY870" fmla="*/ 68391 h 537984"/>
                  <a:gd name="connsiteX871" fmla="*/ 658674 w 660868"/>
                  <a:gd name="connsiteY871" fmla="*/ 64734 h 537984"/>
                  <a:gd name="connsiteX872" fmla="*/ 659040 w 660868"/>
                  <a:gd name="connsiteY872" fmla="*/ 61625 h 537984"/>
                  <a:gd name="connsiteX873" fmla="*/ 657760 w 660868"/>
                  <a:gd name="connsiteY873" fmla="*/ 60528 h 5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Lst>
                <a:rect l="l" t="t" r="r" b="b"/>
                <a:pathLst>
                  <a:path w="660868" h="537984">
                    <a:moveTo>
                      <a:pt x="657760" y="60528"/>
                    </a:moveTo>
                    <a:lnTo>
                      <a:pt x="647154" y="59065"/>
                    </a:lnTo>
                    <a:lnTo>
                      <a:pt x="646056" y="65099"/>
                    </a:lnTo>
                    <a:lnTo>
                      <a:pt x="643497" y="65099"/>
                    </a:lnTo>
                    <a:lnTo>
                      <a:pt x="643862" y="64002"/>
                    </a:lnTo>
                    <a:lnTo>
                      <a:pt x="639291" y="63271"/>
                    </a:lnTo>
                    <a:lnTo>
                      <a:pt x="637645" y="61259"/>
                    </a:lnTo>
                    <a:lnTo>
                      <a:pt x="637645" y="64917"/>
                    </a:lnTo>
                    <a:lnTo>
                      <a:pt x="636913" y="65648"/>
                    </a:lnTo>
                    <a:lnTo>
                      <a:pt x="634719" y="62722"/>
                    </a:lnTo>
                    <a:lnTo>
                      <a:pt x="628868" y="63271"/>
                    </a:lnTo>
                    <a:lnTo>
                      <a:pt x="623747" y="65099"/>
                    </a:lnTo>
                    <a:lnTo>
                      <a:pt x="625576" y="61625"/>
                    </a:lnTo>
                    <a:lnTo>
                      <a:pt x="629050" y="59979"/>
                    </a:lnTo>
                    <a:lnTo>
                      <a:pt x="632342" y="59431"/>
                    </a:lnTo>
                    <a:lnTo>
                      <a:pt x="633805" y="57602"/>
                    </a:lnTo>
                    <a:lnTo>
                      <a:pt x="632890" y="56139"/>
                    </a:lnTo>
                    <a:lnTo>
                      <a:pt x="630696" y="53945"/>
                    </a:lnTo>
                    <a:lnTo>
                      <a:pt x="621187" y="54676"/>
                    </a:lnTo>
                    <a:lnTo>
                      <a:pt x="622833" y="53030"/>
                    </a:lnTo>
                    <a:lnTo>
                      <a:pt x="620090" y="51202"/>
                    </a:lnTo>
                    <a:lnTo>
                      <a:pt x="614238" y="49190"/>
                    </a:lnTo>
                    <a:lnTo>
                      <a:pt x="609118" y="46264"/>
                    </a:lnTo>
                    <a:lnTo>
                      <a:pt x="602718" y="45167"/>
                    </a:lnTo>
                    <a:lnTo>
                      <a:pt x="600707" y="43704"/>
                    </a:lnTo>
                    <a:lnTo>
                      <a:pt x="601621" y="42607"/>
                    </a:lnTo>
                    <a:lnTo>
                      <a:pt x="601621" y="41510"/>
                    </a:lnTo>
                    <a:lnTo>
                      <a:pt x="612227" y="43704"/>
                    </a:lnTo>
                    <a:lnTo>
                      <a:pt x="635085" y="46264"/>
                    </a:lnTo>
                    <a:lnTo>
                      <a:pt x="651908" y="38036"/>
                    </a:lnTo>
                    <a:lnTo>
                      <a:pt x="657577" y="36756"/>
                    </a:lnTo>
                    <a:lnTo>
                      <a:pt x="660869" y="34561"/>
                    </a:lnTo>
                    <a:lnTo>
                      <a:pt x="659771" y="30904"/>
                    </a:lnTo>
                    <a:lnTo>
                      <a:pt x="654469" y="29258"/>
                    </a:lnTo>
                    <a:lnTo>
                      <a:pt x="650628" y="25418"/>
                    </a:lnTo>
                    <a:lnTo>
                      <a:pt x="643314" y="25235"/>
                    </a:lnTo>
                    <a:lnTo>
                      <a:pt x="639291" y="24138"/>
                    </a:lnTo>
                    <a:lnTo>
                      <a:pt x="643497" y="22309"/>
                    </a:lnTo>
                    <a:lnTo>
                      <a:pt x="636548" y="19932"/>
                    </a:lnTo>
                    <a:lnTo>
                      <a:pt x="633988" y="17189"/>
                    </a:lnTo>
                    <a:lnTo>
                      <a:pt x="630879" y="19749"/>
                    </a:lnTo>
                    <a:lnTo>
                      <a:pt x="627953" y="20664"/>
                    </a:lnTo>
                    <a:lnTo>
                      <a:pt x="627953" y="18652"/>
                    </a:lnTo>
                    <a:lnTo>
                      <a:pt x="626856" y="17189"/>
                    </a:lnTo>
                    <a:lnTo>
                      <a:pt x="617896" y="19383"/>
                    </a:lnTo>
                    <a:lnTo>
                      <a:pt x="616981" y="18652"/>
                    </a:lnTo>
                    <a:lnTo>
                      <a:pt x="616799" y="17372"/>
                    </a:lnTo>
                    <a:lnTo>
                      <a:pt x="617347" y="16092"/>
                    </a:lnTo>
                    <a:lnTo>
                      <a:pt x="616981" y="13532"/>
                    </a:lnTo>
                    <a:lnTo>
                      <a:pt x="614970" y="12435"/>
                    </a:lnTo>
                    <a:lnTo>
                      <a:pt x="613873" y="10606"/>
                    </a:lnTo>
                    <a:lnTo>
                      <a:pt x="609667" y="11520"/>
                    </a:lnTo>
                    <a:lnTo>
                      <a:pt x="606558" y="10423"/>
                    </a:lnTo>
                    <a:lnTo>
                      <a:pt x="603084" y="11155"/>
                    </a:lnTo>
                    <a:lnTo>
                      <a:pt x="598878" y="15361"/>
                    </a:lnTo>
                    <a:lnTo>
                      <a:pt x="597964" y="19201"/>
                    </a:lnTo>
                    <a:lnTo>
                      <a:pt x="597598" y="24504"/>
                    </a:lnTo>
                    <a:lnTo>
                      <a:pt x="598878" y="28527"/>
                    </a:lnTo>
                    <a:lnTo>
                      <a:pt x="593209" y="30172"/>
                    </a:lnTo>
                    <a:lnTo>
                      <a:pt x="588821" y="28344"/>
                    </a:lnTo>
                    <a:lnTo>
                      <a:pt x="583700" y="29075"/>
                    </a:lnTo>
                    <a:lnTo>
                      <a:pt x="582237" y="27795"/>
                    </a:lnTo>
                    <a:lnTo>
                      <a:pt x="587357" y="25235"/>
                    </a:lnTo>
                    <a:lnTo>
                      <a:pt x="591563" y="21029"/>
                    </a:lnTo>
                    <a:lnTo>
                      <a:pt x="589552" y="18469"/>
                    </a:lnTo>
                    <a:lnTo>
                      <a:pt x="582237" y="21578"/>
                    </a:lnTo>
                    <a:lnTo>
                      <a:pt x="578031" y="21578"/>
                    </a:lnTo>
                    <a:lnTo>
                      <a:pt x="584798" y="18103"/>
                    </a:lnTo>
                    <a:lnTo>
                      <a:pt x="580775" y="15178"/>
                    </a:lnTo>
                    <a:lnTo>
                      <a:pt x="583700" y="12800"/>
                    </a:lnTo>
                    <a:lnTo>
                      <a:pt x="591746" y="13532"/>
                    </a:lnTo>
                    <a:lnTo>
                      <a:pt x="595038" y="9509"/>
                    </a:lnTo>
                    <a:lnTo>
                      <a:pt x="595586" y="5120"/>
                    </a:lnTo>
                    <a:lnTo>
                      <a:pt x="590100" y="5120"/>
                    </a:lnTo>
                    <a:lnTo>
                      <a:pt x="590832" y="2377"/>
                    </a:lnTo>
                    <a:lnTo>
                      <a:pt x="587540" y="731"/>
                    </a:lnTo>
                    <a:lnTo>
                      <a:pt x="584798" y="731"/>
                    </a:lnTo>
                    <a:lnTo>
                      <a:pt x="578946" y="3474"/>
                    </a:lnTo>
                    <a:lnTo>
                      <a:pt x="573826" y="0"/>
                    </a:lnTo>
                    <a:lnTo>
                      <a:pt x="573094" y="4937"/>
                    </a:lnTo>
                    <a:lnTo>
                      <a:pt x="570534" y="9875"/>
                    </a:lnTo>
                    <a:lnTo>
                      <a:pt x="568339" y="13715"/>
                    </a:lnTo>
                    <a:lnTo>
                      <a:pt x="565231" y="16092"/>
                    </a:lnTo>
                    <a:lnTo>
                      <a:pt x="564134" y="18469"/>
                    </a:lnTo>
                    <a:lnTo>
                      <a:pt x="564682" y="21578"/>
                    </a:lnTo>
                    <a:lnTo>
                      <a:pt x="561208" y="21944"/>
                    </a:lnTo>
                    <a:lnTo>
                      <a:pt x="559562" y="24504"/>
                    </a:lnTo>
                    <a:lnTo>
                      <a:pt x="559745" y="28710"/>
                    </a:lnTo>
                    <a:lnTo>
                      <a:pt x="554442" y="28710"/>
                    </a:lnTo>
                    <a:lnTo>
                      <a:pt x="547859" y="32915"/>
                    </a:lnTo>
                    <a:lnTo>
                      <a:pt x="548407" y="28344"/>
                    </a:lnTo>
                    <a:lnTo>
                      <a:pt x="550602" y="23407"/>
                    </a:lnTo>
                    <a:lnTo>
                      <a:pt x="546030" y="19566"/>
                    </a:lnTo>
                    <a:lnTo>
                      <a:pt x="550236" y="17006"/>
                    </a:lnTo>
                    <a:lnTo>
                      <a:pt x="550602" y="11155"/>
                    </a:lnTo>
                    <a:lnTo>
                      <a:pt x="549688" y="7680"/>
                    </a:lnTo>
                    <a:lnTo>
                      <a:pt x="547859" y="7314"/>
                    </a:lnTo>
                    <a:lnTo>
                      <a:pt x="544750" y="8412"/>
                    </a:lnTo>
                    <a:lnTo>
                      <a:pt x="528841" y="24869"/>
                    </a:lnTo>
                    <a:lnTo>
                      <a:pt x="526098" y="26698"/>
                    </a:lnTo>
                    <a:lnTo>
                      <a:pt x="523538" y="30538"/>
                    </a:lnTo>
                    <a:lnTo>
                      <a:pt x="519150" y="33830"/>
                    </a:lnTo>
                    <a:lnTo>
                      <a:pt x="516406" y="38950"/>
                    </a:lnTo>
                    <a:lnTo>
                      <a:pt x="520247" y="36573"/>
                    </a:lnTo>
                    <a:lnTo>
                      <a:pt x="510189" y="46630"/>
                    </a:lnTo>
                    <a:lnTo>
                      <a:pt x="506349" y="47910"/>
                    </a:lnTo>
                    <a:lnTo>
                      <a:pt x="505800" y="44436"/>
                    </a:lnTo>
                    <a:lnTo>
                      <a:pt x="506349" y="41144"/>
                    </a:lnTo>
                    <a:lnTo>
                      <a:pt x="508909" y="38767"/>
                    </a:lnTo>
                    <a:lnTo>
                      <a:pt x="511286" y="37853"/>
                    </a:lnTo>
                    <a:lnTo>
                      <a:pt x="511104" y="36024"/>
                    </a:lnTo>
                    <a:lnTo>
                      <a:pt x="512566" y="30904"/>
                    </a:lnTo>
                    <a:lnTo>
                      <a:pt x="511835" y="28892"/>
                    </a:lnTo>
                    <a:lnTo>
                      <a:pt x="514944" y="24138"/>
                    </a:lnTo>
                    <a:lnTo>
                      <a:pt x="525001" y="15909"/>
                    </a:lnTo>
                    <a:lnTo>
                      <a:pt x="528475" y="11520"/>
                    </a:lnTo>
                    <a:lnTo>
                      <a:pt x="524087" y="9875"/>
                    </a:lnTo>
                    <a:lnTo>
                      <a:pt x="517321" y="13166"/>
                    </a:lnTo>
                    <a:lnTo>
                      <a:pt x="513115" y="13898"/>
                    </a:lnTo>
                    <a:lnTo>
                      <a:pt x="512566" y="10240"/>
                    </a:lnTo>
                    <a:lnTo>
                      <a:pt x="509457" y="9143"/>
                    </a:lnTo>
                    <a:lnTo>
                      <a:pt x="507812" y="7314"/>
                    </a:lnTo>
                    <a:lnTo>
                      <a:pt x="507081" y="5303"/>
                    </a:lnTo>
                    <a:lnTo>
                      <a:pt x="502691" y="8777"/>
                    </a:lnTo>
                    <a:lnTo>
                      <a:pt x="501229" y="6949"/>
                    </a:lnTo>
                    <a:lnTo>
                      <a:pt x="497937" y="6949"/>
                    </a:lnTo>
                    <a:lnTo>
                      <a:pt x="497023" y="13898"/>
                    </a:lnTo>
                    <a:lnTo>
                      <a:pt x="490622" y="12435"/>
                    </a:lnTo>
                    <a:lnTo>
                      <a:pt x="493548" y="16275"/>
                    </a:lnTo>
                    <a:lnTo>
                      <a:pt x="497023" y="18469"/>
                    </a:lnTo>
                    <a:lnTo>
                      <a:pt x="497937" y="19749"/>
                    </a:lnTo>
                    <a:lnTo>
                      <a:pt x="491537" y="21944"/>
                    </a:lnTo>
                    <a:lnTo>
                      <a:pt x="488063" y="25235"/>
                    </a:lnTo>
                    <a:lnTo>
                      <a:pt x="489708" y="28892"/>
                    </a:lnTo>
                    <a:lnTo>
                      <a:pt x="478371" y="28892"/>
                    </a:lnTo>
                    <a:lnTo>
                      <a:pt x="472336" y="32733"/>
                    </a:lnTo>
                    <a:lnTo>
                      <a:pt x="470142" y="35841"/>
                    </a:lnTo>
                    <a:lnTo>
                      <a:pt x="464291" y="40047"/>
                    </a:lnTo>
                    <a:lnTo>
                      <a:pt x="463741" y="41693"/>
                    </a:lnTo>
                    <a:lnTo>
                      <a:pt x="464839" y="44070"/>
                    </a:lnTo>
                    <a:lnTo>
                      <a:pt x="463741" y="47179"/>
                    </a:lnTo>
                    <a:lnTo>
                      <a:pt x="463193" y="51202"/>
                    </a:lnTo>
                    <a:lnTo>
                      <a:pt x="459536" y="51567"/>
                    </a:lnTo>
                    <a:lnTo>
                      <a:pt x="456976" y="49922"/>
                    </a:lnTo>
                    <a:lnTo>
                      <a:pt x="456976" y="47179"/>
                    </a:lnTo>
                    <a:lnTo>
                      <a:pt x="459536" y="46264"/>
                    </a:lnTo>
                    <a:lnTo>
                      <a:pt x="453319" y="45167"/>
                    </a:lnTo>
                    <a:lnTo>
                      <a:pt x="456427" y="42241"/>
                    </a:lnTo>
                    <a:lnTo>
                      <a:pt x="455878" y="41693"/>
                    </a:lnTo>
                    <a:lnTo>
                      <a:pt x="441798" y="40413"/>
                    </a:lnTo>
                    <a:lnTo>
                      <a:pt x="443261" y="44070"/>
                    </a:lnTo>
                    <a:lnTo>
                      <a:pt x="441067" y="44436"/>
                    </a:lnTo>
                    <a:lnTo>
                      <a:pt x="437410" y="43704"/>
                    </a:lnTo>
                    <a:lnTo>
                      <a:pt x="437410" y="41693"/>
                    </a:lnTo>
                    <a:lnTo>
                      <a:pt x="435946" y="38950"/>
                    </a:lnTo>
                    <a:lnTo>
                      <a:pt x="434301" y="39681"/>
                    </a:lnTo>
                    <a:lnTo>
                      <a:pt x="433569" y="36756"/>
                    </a:lnTo>
                    <a:lnTo>
                      <a:pt x="430278" y="38218"/>
                    </a:lnTo>
                    <a:lnTo>
                      <a:pt x="429364" y="36756"/>
                    </a:lnTo>
                    <a:lnTo>
                      <a:pt x="426986" y="38401"/>
                    </a:lnTo>
                    <a:lnTo>
                      <a:pt x="426803" y="43156"/>
                    </a:lnTo>
                    <a:lnTo>
                      <a:pt x="424060" y="40596"/>
                    </a:lnTo>
                    <a:lnTo>
                      <a:pt x="422049" y="37487"/>
                    </a:lnTo>
                    <a:lnTo>
                      <a:pt x="420220" y="36573"/>
                    </a:lnTo>
                    <a:lnTo>
                      <a:pt x="420220" y="43704"/>
                    </a:lnTo>
                    <a:lnTo>
                      <a:pt x="428083" y="46447"/>
                    </a:lnTo>
                    <a:lnTo>
                      <a:pt x="431192" y="46447"/>
                    </a:lnTo>
                    <a:lnTo>
                      <a:pt x="431192" y="49922"/>
                    </a:lnTo>
                    <a:lnTo>
                      <a:pt x="430095" y="52665"/>
                    </a:lnTo>
                    <a:lnTo>
                      <a:pt x="430095" y="55773"/>
                    </a:lnTo>
                    <a:lnTo>
                      <a:pt x="432106" y="58882"/>
                    </a:lnTo>
                    <a:lnTo>
                      <a:pt x="432106" y="63088"/>
                    </a:lnTo>
                    <a:lnTo>
                      <a:pt x="428998" y="61259"/>
                    </a:lnTo>
                    <a:lnTo>
                      <a:pt x="420220" y="53213"/>
                    </a:lnTo>
                    <a:lnTo>
                      <a:pt x="413089" y="48825"/>
                    </a:lnTo>
                    <a:lnTo>
                      <a:pt x="414734" y="54493"/>
                    </a:lnTo>
                    <a:lnTo>
                      <a:pt x="412174" y="54310"/>
                    </a:lnTo>
                    <a:lnTo>
                      <a:pt x="410711" y="57419"/>
                    </a:lnTo>
                    <a:lnTo>
                      <a:pt x="408517" y="57236"/>
                    </a:lnTo>
                    <a:lnTo>
                      <a:pt x="406871" y="59248"/>
                    </a:lnTo>
                    <a:lnTo>
                      <a:pt x="404860" y="58151"/>
                    </a:lnTo>
                    <a:lnTo>
                      <a:pt x="404677" y="56322"/>
                    </a:lnTo>
                    <a:lnTo>
                      <a:pt x="406506" y="53213"/>
                    </a:lnTo>
                    <a:lnTo>
                      <a:pt x="402848" y="54493"/>
                    </a:lnTo>
                    <a:lnTo>
                      <a:pt x="399557" y="57236"/>
                    </a:lnTo>
                    <a:lnTo>
                      <a:pt x="397911" y="60711"/>
                    </a:lnTo>
                    <a:lnTo>
                      <a:pt x="395351" y="61442"/>
                    </a:lnTo>
                    <a:lnTo>
                      <a:pt x="396082" y="65831"/>
                    </a:lnTo>
                    <a:lnTo>
                      <a:pt x="396996" y="67659"/>
                    </a:lnTo>
                    <a:lnTo>
                      <a:pt x="389682" y="71682"/>
                    </a:lnTo>
                    <a:lnTo>
                      <a:pt x="386574" y="77534"/>
                    </a:lnTo>
                    <a:lnTo>
                      <a:pt x="383099" y="80094"/>
                    </a:lnTo>
                    <a:lnTo>
                      <a:pt x="387853" y="74243"/>
                    </a:lnTo>
                    <a:lnTo>
                      <a:pt x="388585" y="70951"/>
                    </a:lnTo>
                    <a:lnTo>
                      <a:pt x="388950" y="64185"/>
                    </a:lnTo>
                    <a:lnTo>
                      <a:pt x="389682" y="59065"/>
                    </a:lnTo>
                    <a:lnTo>
                      <a:pt x="388585" y="53213"/>
                    </a:lnTo>
                    <a:lnTo>
                      <a:pt x="383648" y="54493"/>
                    </a:lnTo>
                    <a:lnTo>
                      <a:pt x="380722" y="58151"/>
                    </a:lnTo>
                    <a:lnTo>
                      <a:pt x="376333" y="62356"/>
                    </a:lnTo>
                    <a:lnTo>
                      <a:pt x="374687" y="68940"/>
                    </a:lnTo>
                    <a:lnTo>
                      <a:pt x="372310" y="74791"/>
                    </a:lnTo>
                    <a:lnTo>
                      <a:pt x="371761" y="59796"/>
                    </a:lnTo>
                    <a:lnTo>
                      <a:pt x="360058" y="60711"/>
                    </a:lnTo>
                    <a:lnTo>
                      <a:pt x="355852" y="65831"/>
                    </a:lnTo>
                    <a:lnTo>
                      <a:pt x="355487" y="67294"/>
                    </a:lnTo>
                    <a:lnTo>
                      <a:pt x="356401" y="73145"/>
                    </a:lnTo>
                    <a:lnTo>
                      <a:pt x="360790" y="77168"/>
                    </a:lnTo>
                    <a:lnTo>
                      <a:pt x="364813" y="78266"/>
                    </a:lnTo>
                    <a:lnTo>
                      <a:pt x="368104" y="81923"/>
                    </a:lnTo>
                    <a:lnTo>
                      <a:pt x="367556" y="85031"/>
                    </a:lnTo>
                    <a:lnTo>
                      <a:pt x="364081" y="84666"/>
                    </a:lnTo>
                    <a:lnTo>
                      <a:pt x="360790" y="79911"/>
                    </a:lnTo>
                    <a:lnTo>
                      <a:pt x="355852" y="78083"/>
                    </a:lnTo>
                    <a:lnTo>
                      <a:pt x="351647" y="73328"/>
                    </a:lnTo>
                    <a:lnTo>
                      <a:pt x="347989" y="70768"/>
                    </a:lnTo>
                    <a:lnTo>
                      <a:pt x="342320" y="71500"/>
                    </a:lnTo>
                    <a:lnTo>
                      <a:pt x="345429" y="76437"/>
                    </a:lnTo>
                    <a:lnTo>
                      <a:pt x="351647" y="79911"/>
                    </a:lnTo>
                    <a:lnTo>
                      <a:pt x="347075" y="82654"/>
                    </a:lnTo>
                    <a:lnTo>
                      <a:pt x="343601" y="80643"/>
                    </a:lnTo>
                    <a:lnTo>
                      <a:pt x="341589" y="82471"/>
                    </a:lnTo>
                    <a:lnTo>
                      <a:pt x="340492" y="78814"/>
                    </a:lnTo>
                    <a:lnTo>
                      <a:pt x="336835" y="80277"/>
                    </a:lnTo>
                    <a:lnTo>
                      <a:pt x="336469" y="78814"/>
                    </a:lnTo>
                    <a:lnTo>
                      <a:pt x="337932" y="74974"/>
                    </a:lnTo>
                    <a:lnTo>
                      <a:pt x="335372" y="73145"/>
                    </a:lnTo>
                    <a:lnTo>
                      <a:pt x="334091" y="74791"/>
                    </a:lnTo>
                    <a:lnTo>
                      <a:pt x="330800" y="81740"/>
                    </a:lnTo>
                    <a:lnTo>
                      <a:pt x="331349" y="84300"/>
                    </a:lnTo>
                    <a:lnTo>
                      <a:pt x="333726" y="86494"/>
                    </a:lnTo>
                    <a:lnTo>
                      <a:pt x="322754" y="90152"/>
                    </a:lnTo>
                    <a:lnTo>
                      <a:pt x="320011" y="91615"/>
                    </a:lnTo>
                    <a:lnTo>
                      <a:pt x="318914" y="93992"/>
                    </a:lnTo>
                    <a:lnTo>
                      <a:pt x="318000" y="97100"/>
                    </a:lnTo>
                    <a:lnTo>
                      <a:pt x="319463" y="99295"/>
                    </a:lnTo>
                    <a:lnTo>
                      <a:pt x="323302" y="98198"/>
                    </a:lnTo>
                    <a:lnTo>
                      <a:pt x="326045" y="100758"/>
                    </a:lnTo>
                    <a:lnTo>
                      <a:pt x="320743" y="100758"/>
                    </a:lnTo>
                    <a:lnTo>
                      <a:pt x="322205" y="103684"/>
                    </a:lnTo>
                    <a:lnTo>
                      <a:pt x="322571" y="105695"/>
                    </a:lnTo>
                    <a:lnTo>
                      <a:pt x="316537" y="104415"/>
                    </a:lnTo>
                    <a:lnTo>
                      <a:pt x="314342" y="104964"/>
                    </a:lnTo>
                    <a:lnTo>
                      <a:pt x="317817" y="107341"/>
                    </a:lnTo>
                    <a:lnTo>
                      <a:pt x="315256" y="108987"/>
                    </a:lnTo>
                    <a:lnTo>
                      <a:pt x="310136" y="107707"/>
                    </a:lnTo>
                    <a:lnTo>
                      <a:pt x="309039" y="109718"/>
                    </a:lnTo>
                    <a:lnTo>
                      <a:pt x="305382" y="108987"/>
                    </a:lnTo>
                    <a:lnTo>
                      <a:pt x="298067" y="110815"/>
                    </a:lnTo>
                    <a:lnTo>
                      <a:pt x="295873" y="113375"/>
                    </a:lnTo>
                    <a:lnTo>
                      <a:pt x="293130" y="114655"/>
                    </a:lnTo>
                    <a:lnTo>
                      <a:pt x="292582" y="115753"/>
                    </a:lnTo>
                    <a:lnTo>
                      <a:pt x="297336" y="117947"/>
                    </a:lnTo>
                    <a:lnTo>
                      <a:pt x="301725" y="116850"/>
                    </a:lnTo>
                    <a:lnTo>
                      <a:pt x="304285" y="115021"/>
                    </a:lnTo>
                    <a:lnTo>
                      <a:pt x="311600" y="118130"/>
                    </a:lnTo>
                    <a:lnTo>
                      <a:pt x="316902" y="115570"/>
                    </a:lnTo>
                    <a:lnTo>
                      <a:pt x="318548" y="116484"/>
                    </a:lnTo>
                    <a:lnTo>
                      <a:pt x="320011" y="119044"/>
                    </a:lnTo>
                    <a:lnTo>
                      <a:pt x="315256" y="119044"/>
                    </a:lnTo>
                    <a:lnTo>
                      <a:pt x="313062" y="121238"/>
                    </a:lnTo>
                    <a:lnTo>
                      <a:pt x="312148" y="125261"/>
                    </a:lnTo>
                    <a:lnTo>
                      <a:pt x="305199" y="122701"/>
                    </a:lnTo>
                    <a:lnTo>
                      <a:pt x="300079" y="122519"/>
                    </a:lnTo>
                    <a:lnTo>
                      <a:pt x="298982" y="121056"/>
                    </a:lnTo>
                    <a:lnTo>
                      <a:pt x="293313" y="120141"/>
                    </a:lnTo>
                    <a:lnTo>
                      <a:pt x="287096" y="122519"/>
                    </a:lnTo>
                    <a:lnTo>
                      <a:pt x="285267" y="124896"/>
                    </a:lnTo>
                    <a:lnTo>
                      <a:pt x="289656" y="129650"/>
                    </a:lnTo>
                    <a:lnTo>
                      <a:pt x="290021" y="132027"/>
                    </a:lnTo>
                    <a:lnTo>
                      <a:pt x="286913" y="131845"/>
                    </a:lnTo>
                    <a:lnTo>
                      <a:pt x="289473" y="136233"/>
                    </a:lnTo>
                    <a:lnTo>
                      <a:pt x="289656" y="139342"/>
                    </a:lnTo>
                    <a:lnTo>
                      <a:pt x="285999" y="138428"/>
                    </a:lnTo>
                    <a:lnTo>
                      <a:pt x="285999" y="141719"/>
                    </a:lnTo>
                    <a:lnTo>
                      <a:pt x="282707" y="142268"/>
                    </a:lnTo>
                    <a:lnTo>
                      <a:pt x="279964" y="130930"/>
                    </a:lnTo>
                    <a:lnTo>
                      <a:pt x="276489" y="131479"/>
                    </a:lnTo>
                    <a:lnTo>
                      <a:pt x="274844" y="135502"/>
                    </a:lnTo>
                    <a:lnTo>
                      <a:pt x="271552" y="134770"/>
                    </a:lnTo>
                    <a:lnTo>
                      <a:pt x="270089" y="136050"/>
                    </a:lnTo>
                    <a:lnTo>
                      <a:pt x="274844" y="137330"/>
                    </a:lnTo>
                    <a:lnTo>
                      <a:pt x="273747" y="138428"/>
                    </a:lnTo>
                    <a:lnTo>
                      <a:pt x="269907" y="139159"/>
                    </a:lnTo>
                    <a:lnTo>
                      <a:pt x="266798" y="140622"/>
                    </a:lnTo>
                    <a:lnTo>
                      <a:pt x="265335" y="143182"/>
                    </a:lnTo>
                    <a:lnTo>
                      <a:pt x="265884" y="146291"/>
                    </a:lnTo>
                    <a:lnTo>
                      <a:pt x="269907" y="148119"/>
                    </a:lnTo>
                    <a:lnTo>
                      <a:pt x="266432" y="149399"/>
                    </a:lnTo>
                    <a:lnTo>
                      <a:pt x="268810" y="150862"/>
                    </a:lnTo>
                    <a:lnTo>
                      <a:pt x="266066" y="151777"/>
                    </a:lnTo>
                    <a:lnTo>
                      <a:pt x="264055" y="155434"/>
                    </a:lnTo>
                    <a:lnTo>
                      <a:pt x="262226" y="156165"/>
                    </a:lnTo>
                    <a:lnTo>
                      <a:pt x="259666" y="156165"/>
                    </a:lnTo>
                    <a:lnTo>
                      <a:pt x="260215" y="157080"/>
                    </a:lnTo>
                    <a:lnTo>
                      <a:pt x="264787" y="158177"/>
                    </a:lnTo>
                    <a:lnTo>
                      <a:pt x="273747" y="156165"/>
                    </a:lnTo>
                    <a:lnTo>
                      <a:pt x="267529" y="160737"/>
                    </a:lnTo>
                    <a:lnTo>
                      <a:pt x="264603" y="162017"/>
                    </a:lnTo>
                    <a:lnTo>
                      <a:pt x="256009" y="160737"/>
                    </a:lnTo>
                    <a:lnTo>
                      <a:pt x="254180" y="159457"/>
                    </a:lnTo>
                    <a:lnTo>
                      <a:pt x="253632" y="157263"/>
                    </a:lnTo>
                    <a:lnTo>
                      <a:pt x="249975" y="157628"/>
                    </a:lnTo>
                    <a:lnTo>
                      <a:pt x="244854" y="160554"/>
                    </a:lnTo>
                    <a:lnTo>
                      <a:pt x="242294" y="165674"/>
                    </a:lnTo>
                    <a:lnTo>
                      <a:pt x="237906" y="168051"/>
                    </a:lnTo>
                    <a:lnTo>
                      <a:pt x="237539" y="170794"/>
                    </a:lnTo>
                    <a:lnTo>
                      <a:pt x="240648" y="170794"/>
                    </a:lnTo>
                    <a:lnTo>
                      <a:pt x="240100" y="173172"/>
                    </a:lnTo>
                    <a:lnTo>
                      <a:pt x="239551" y="174817"/>
                    </a:lnTo>
                    <a:lnTo>
                      <a:pt x="235528" y="175732"/>
                    </a:lnTo>
                    <a:lnTo>
                      <a:pt x="233699" y="181583"/>
                    </a:lnTo>
                    <a:lnTo>
                      <a:pt x="230225" y="181035"/>
                    </a:lnTo>
                    <a:lnTo>
                      <a:pt x="227482" y="182132"/>
                    </a:lnTo>
                    <a:lnTo>
                      <a:pt x="224373" y="182498"/>
                    </a:lnTo>
                    <a:lnTo>
                      <a:pt x="220533" y="185789"/>
                    </a:lnTo>
                    <a:lnTo>
                      <a:pt x="223276" y="188898"/>
                    </a:lnTo>
                    <a:lnTo>
                      <a:pt x="221630" y="190178"/>
                    </a:lnTo>
                    <a:lnTo>
                      <a:pt x="216510" y="190909"/>
                    </a:lnTo>
                    <a:lnTo>
                      <a:pt x="216510" y="193835"/>
                    </a:lnTo>
                    <a:lnTo>
                      <a:pt x="211207" y="194384"/>
                    </a:lnTo>
                    <a:lnTo>
                      <a:pt x="212304" y="196030"/>
                    </a:lnTo>
                    <a:lnTo>
                      <a:pt x="210110" y="197127"/>
                    </a:lnTo>
                    <a:lnTo>
                      <a:pt x="209561" y="199870"/>
                    </a:lnTo>
                    <a:lnTo>
                      <a:pt x="215413" y="200601"/>
                    </a:lnTo>
                    <a:lnTo>
                      <a:pt x="214133" y="202430"/>
                    </a:lnTo>
                    <a:lnTo>
                      <a:pt x="210110" y="204076"/>
                    </a:lnTo>
                    <a:lnTo>
                      <a:pt x="207367" y="202613"/>
                    </a:lnTo>
                    <a:lnTo>
                      <a:pt x="207002" y="203161"/>
                    </a:lnTo>
                    <a:lnTo>
                      <a:pt x="207550" y="207733"/>
                    </a:lnTo>
                    <a:lnTo>
                      <a:pt x="210476" y="210293"/>
                    </a:lnTo>
                    <a:lnTo>
                      <a:pt x="212670" y="208099"/>
                    </a:lnTo>
                    <a:lnTo>
                      <a:pt x="214682" y="209562"/>
                    </a:lnTo>
                    <a:lnTo>
                      <a:pt x="213584" y="212304"/>
                    </a:lnTo>
                    <a:lnTo>
                      <a:pt x="204076" y="213402"/>
                    </a:lnTo>
                    <a:lnTo>
                      <a:pt x="202064" y="214682"/>
                    </a:lnTo>
                    <a:lnTo>
                      <a:pt x="201333" y="219253"/>
                    </a:lnTo>
                    <a:lnTo>
                      <a:pt x="197492" y="221265"/>
                    </a:lnTo>
                    <a:lnTo>
                      <a:pt x="193652" y="222179"/>
                    </a:lnTo>
                    <a:lnTo>
                      <a:pt x="191093" y="226568"/>
                    </a:lnTo>
                    <a:lnTo>
                      <a:pt x="194933" y="226202"/>
                    </a:lnTo>
                    <a:lnTo>
                      <a:pt x="198589" y="223459"/>
                    </a:lnTo>
                    <a:lnTo>
                      <a:pt x="203710" y="221996"/>
                    </a:lnTo>
                    <a:lnTo>
                      <a:pt x="203710" y="224922"/>
                    </a:lnTo>
                    <a:lnTo>
                      <a:pt x="206819" y="228945"/>
                    </a:lnTo>
                    <a:lnTo>
                      <a:pt x="197492" y="226751"/>
                    </a:lnTo>
                    <a:lnTo>
                      <a:pt x="196944" y="229676"/>
                    </a:lnTo>
                    <a:lnTo>
                      <a:pt x="198589" y="230774"/>
                    </a:lnTo>
                    <a:lnTo>
                      <a:pt x="195847" y="232419"/>
                    </a:lnTo>
                    <a:lnTo>
                      <a:pt x="194749" y="234431"/>
                    </a:lnTo>
                    <a:lnTo>
                      <a:pt x="195847" y="237174"/>
                    </a:lnTo>
                    <a:lnTo>
                      <a:pt x="194201" y="237905"/>
                    </a:lnTo>
                    <a:lnTo>
                      <a:pt x="191275" y="236808"/>
                    </a:lnTo>
                    <a:lnTo>
                      <a:pt x="189446" y="238637"/>
                    </a:lnTo>
                    <a:lnTo>
                      <a:pt x="190726" y="241928"/>
                    </a:lnTo>
                    <a:lnTo>
                      <a:pt x="193652" y="243391"/>
                    </a:lnTo>
                    <a:lnTo>
                      <a:pt x="194749" y="249609"/>
                    </a:lnTo>
                    <a:lnTo>
                      <a:pt x="191275" y="246866"/>
                    </a:lnTo>
                    <a:lnTo>
                      <a:pt x="187984" y="246134"/>
                    </a:lnTo>
                    <a:lnTo>
                      <a:pt x="185241" y="242111"/>
                    </a:lnTo>
                    <a:lnTo>
                      <a:pt x="185789" y="247414"/>
                    </a:lnTo>
                    <a:lnTo>
                      <a:pt x="184144" y="249243"/>
                    </a:lnTo>
                    <a:lnTo>
                      <a:pt x="181035" y="250157"/>
                    </a:lnTo>
                    <a:lnTo>
                      <a:pt x="179572" y="253083"/>
                    </a:lnTo>
                    <a:lnTo>
                      <a:pt x="181766" y="254180"/>
                    </a:lnTo>
                    <a:lnTo>
                      <a:pt x="184692" y="253083"/>
                    </a:lnTo>
                    <a:lnTo>
                      <a:pt x="186521" y="250523"/>
                    </a:lnTo>
                    <a:lnTo>
                      <a:pt x="187435" y="251803"/>
                    </a:lnTo>
                    <a:lnTo>
                      <a:pt x="186886" y="253083"/>
                    </a:lnTo>
                    <a:lnTo>
                      <a:pt x="186886" y="255460"/>
                    </a:lnTo>
                    <a:lnTo>
                      <a:pt x="187801" y="257655"/>
                    </a:lnTo>
                    <a:lnTo>
                      <a:pt x="184692" y="259849"/>
                    </a:lnTo>
                    <a:lnTo>
                      <a:pt x="179572" y="258203"/>
                    </a:lnTo>
                    <a:lnTo>
                      <a:pt x="177012" y="260580"/>
                    </a:lnTo>
                    <a:lnTo>
                      <a:pt x="174086" y="259483"/>
                    </a:lnTo>
                    <a:lnTo>
                      <a:pt x="170611" y="262775"/>
                    </a:lnTo>
                    <a:lnTo>
                      <a:pt x="170063" y="265701"/>
                    </a:lnTo>
                    <a:lnTo>
                      <a:pt x="166588" y="267529"/>
                    </a:lnTo>
                    <a:lnTo>
                      <a:pt x="162748" y="268444"/>
                    </a:lnTo>
                    <a:lnTo>
                      <a:pt x="160737" y="275027"/>
                    </a:lnTo>
                    <a:lnTo>
                      <a:pt x="165309" y="274112"/>
                    </a:lnTo>
                    <a:lnTo>
                      <a:pt x="169514" y="272101"/>
                    </a:lnTo>
                    <a:lnTo>
                      <a:pt x="171160" y="273381"/>
                    </a:lnTo>
                    <a:lnTo>
                      <a:pt x="163663" y="275575"/>
                    </a:lnTo>
                    <a:lnTo>
                      <a:pt x="163297" y="278867"/>
                    </a:lnTo>
                    <a:lnTo>
                      <a:pt x="164760" y="282341"/>
                    </a:lnTo>
                    <a:lnTo>
                      <a:pt x="162748" y="284718"/>
                    </a:lnTo>
                    <a:lnTo>
                      <a:pt x="157811" y="285816"/>
                    </a:lnTo>
                    <a:lnTo>
                      <a:pt x="151594" y="282158"/>
                    </a:lnTo>
                    <a:lnTo>
                      <a:pt x="150131" y="282158"/>
                    </a:lnTo>
                    <a:lnTo>
                      <a:pt x="146108" y="286913"/>
                    </a:lnTo>
                    <a:lnTo>
                      <a:pt x="141354" y="289107"/>
                    </a:lnTo>
                    <a:lnTo>
                      <a:pt x="140622" y="291119"/>
                    </a:lnTo>
                    <a:lnTo>
                      <a:pt x="137513" y="293130"/>
                    </a:lnTo>
                    <a:lnTo>
                      <a:pt x="129650" y="301176"/>
                    </a:lnTo>
                    <a:lnTo>
                      <a:pt x="128370" y="303188"/>
                    </a:lnTo>
                    <a:lnTo>
                      <a:pt x="130016" y="306479"/>
                    </a:lnTo>
                    <a:lnTo>
                      <a:pt x="130016" y="307576"/>
                    </a:lnTo>
                    <a:lnTo>
                      <a:pt x="119593" y="311599"/>
                    </a:lnTo>
                    <a:lnTo>
                      <a:pt x="119410" y="314891"/>
                    </a:lnTo>
                    <a:lnTo>
                      <a:pt x="121970" y="316537"/>
                    </a:lnTo>
                    <a:lnTo>
                      <a:pt x="127273" y="314891"/>
                    </a:lnTo>
                    <a:lnTo>
                      <a:pt x="125079" y="319828"/>
                    </a:lnTo>
                    <a:lnTo>
                      <a:pt x="128187" y="323668"/>
                    </a:lnTo>
                    <a:lnTo>
                      <a:pt x="131113" y="324765"/>
                    </a:lnTo>
                    <a:lnTo>
                      <a:pt x="148302" y="316171"/>
                    </a:lnTo>
                    <a:lnTo>
                      <a:pt x="158360" y="312879"/>
                    </a:lnTo>
                    <a:lnTo>
                      <a:pt x="160737" y="310685"/>
                    </a:lnTo>
                    <a:lnTo>
                      <a:pt x="162748" y="311599"/>
                    </a:lnTo>
                    <a:lnTo>
                      <a:pt x="161103" y="313428"/>
                    </a:lnTo>
                    <a:lnTo>
                      <a:pt x="154885" y="316171"/>
                    </a:lnTo>
                    <a:lnTo>
                      <a:pt x="151594" y="316171"/>
                    </a:lnTo>
                    <a:lnTo>
                      <a:pt x="146474" y="318731"/>
                    </a:lnTo>
                    <a:lnTo>
                      <a:pt x="142633" y="321291"/>
                    </a:lnTo>
                    <a:lnTo>
                      <a:pt x="145194" y="323668"/>
                    </a:lnTo>
                    <a:lnTo>
                      <a:pt x="144828" y="324948"/>
                    </a:lnTo>
                    <a:lnTo>
                      <a:pt x="136599" y="327143"/>
                    </a:lnTo>
                    <a:lnTo>
                      <a:pt x="132027" y="327143"/>
                    </a:lnTo>
                    <a:lnTo>
                      <a:pt x="130565" y="328240"/>
                    </a:lnTo>
                    <a:lnTo>
                      <a:pt x="131662" y="330434"/>
                    </a:lnTo>
                    <a:lnTo>
                      <a:pt x="129650" y="331166"/>
                    </a:lnTo>
                    <a:lnTo>
                      <a:pt x="125627" y="330434"/>
                    </a:lnTo>
                    <a:lnTo>
                      <a:pt x="125627" y="327326"/>
                    </a:lnTo>
                    <a:lnTo>
                      <a:pt x="121604" y="322388"/>
                    </a:lnTo>
                    <a:lnTo>
                      <a:pt x="119593" y="320925"/>
                    </a:lnTo>
                    <a:lnTo>
                      <a:pt x="117216" y="320925"/>
                    </a:lnTo>
                    <a:lnTo>
                      <a:pt x="115752" y="322571"/>
                    </a:lnTo>
                    <a:lnTo>
                      <a:pt x="112461" y="322937"/>
                    </a:lnTo>
                    <a:lnTo>
                      <a:pt x="109353" y="325131"/>
                    </a:lnTo>
                    <a:lnTo>
                      <a:pt x="108986" y="327508"/>
                    </a:lnTo>
                    <a:lnTo>
                      <a:pt x="111547" y="329154"/>
                    </a:lnTo>
                    <a:lnTo>
                      <a:pt x="112461" y="330617"/>
                    </a:lnTo>
                    <a:lnTo>
                      <a:pt x="107158" y="332812"/>
                    </a:lnTo>
                    <a:lnTo>
                      <a:pt x="105146" y="330617"/>
                    </a:lnTo>
                    <a:lnTo>
                      <a:pt x="105146" y="327874"/>
                    </a:lnTo>
                    <a:lnTo>
                      <a:pt x="104232" y="325863"/>
                    </a:lnTo>
                    <a:lnTo>
                      <a:pt x="91615" y="329703"/>
                    </a:lnTo>
                    <a:lnTo>
                      <a:pt x="89969" y="331349"/>
                    </a:lnTo>
                    <a:lnTo>
                      <a:pt x="88140" y="334823"/>
                    </a:lnTo>
                    <a:lnTo>
                      <a:pt x="84849" y="334640"/>
                    </a:lnTo>
                    <a:lnTo>
                      <a:pt x="85763" y="337017"/>
                    </a:lnTo>
                    <a:lnTo>
                      <a:pt x="84849" y="338115"/>
                    </a:lnTo>
                    <a:lnTo>
                      <a:pt x="80826" y="338480"/>
                    </a:lnTo>
                    <a:lnTo>
                      <a:pt x="81008" y="337200"/>
                    </a:lnTo>
                    <a:lnTo>
                      <a:pt x="80094" y="335554"/>
                    </a:lnTo>
                    <a:lnTo>
                      <a:pt x="78266" y="335920"/>
                    </a:lnTo>
                    <a:lnTo>
                      <a:pt x="77168" y="337383"/>
                    </a:lnTo>
                    <a:lnTo>
                      <a:pt x="77351" y="338846"/>
                    </a:lnTo>
                    <a:lnTo>
                      <a:pt x="76803" y="339760"/>
                    </a:lnTo>
                    <a:lnTo>
                      <a:pt x="72597" y="339760"/>
                    </a:lnTo>
                    <a:lnTo>
                      <a:pt x="65831" y="341955"/>
                    </a:lnTo>
                    <a:lnTo>
                      <a:pt x="64734" y="346526"/>
                    </a:lnTo>
                    <a:lnTo>
                      <a:pt x="62722" y="350183"/>
                    </a:lnTo>
                    <a:lnTo>
                      <a:pt x="59065" y="348538"/>
                    </a:lnTo>
                    <a:lnTo>
                      <a:pt x="54676" y="348172"/>
                    </a:lnTo>
                    <a:lnTo>
                      <a:pt x="50470" y="350549"/>
                    </a:lnTo>
                    <a:lnTo>
                      <a:pt x="49556" y="352926"/>
                    </a:lnTo>
                    <a:lnTo>
                      <a:pt x="54127" y="354938"/>
                    </a:lnTo>
                    <a:lnTo>
                      <a:pt x="51568" y="357132"/>
                    </a:lnTo>
                    <a:lnTo>
                      <a:pt x="56139" y="357681"/>
                    </a:lnTo>
                    <a:lnTo>
                      <a:pt x="61076" y="356584"/>
                    </a:lnTo>
                    <a:lnTo>
                      <a:pt x="63088" y="358778"/>
                    </a:lnTo>
                    <a:lnTo>
                      <a:pt x="65648" y="359875"/>
                    </a:lnTo>
                    <a:lnTo>
                      <a:pt x="62540" y="362435"/>
                    </a:lnTo>
                    <a:lnTo>
                      <a:pt x="63819" y="364630"/>
                    </a:lnTo>
                    <a:lnTo>
                      <a:pt x="60345" y="363350"/>
                    </a:lnTo>
                    <a:lnTo>
                      <a:pt x="56322" y="363350"/>
                    </a:lnTo>
                    <a:lnTo>
                      <a:pt x="45350" y="362252"/>
                    </a:lnTo>
                    <a:lnTo>
                      <a:pt x="42424" y="362435"/>
                    </a:lnTo>
                    <a:lnTo>
                      <a:pt x="40047" y="363898"/>
                    </a:lnTo>
                    <a:lnTo>
                      <a:pt x="37121" y="363350"/>
                    </a:lnTo>
                    <a:lnTo>
                      <a:pt x="34195" y="364995"/>
                    </a:lnTo>
                    <a:lnTo>
                      <a:pt x="34744" y="365910"/>
                    </a:lnTo>
                    <a:lnTo>
                      <a:pt x="37670" y="366641"/>
                    </a:lnTo>
                    <a:lnTo>
                      <a:pt x="34744" y="367373"/>
                    </a:lnTo>
                    <a:lnTo>
                      <a:pt x="35110" y="369384"/>
                    </a:lnTo>
                    <a:lnTo>
                      <a:pt x="38401" y="369018"/>
                    </a:lnTo>
                    <a:lnTo>
                      <a:pt x="40961" y="368104"/>
                    </a:lnTo>
                    <a:lnTo>
                      <a:pt x="37670" y="371396"/>
                    </a:lnTo>
                    <a:lnTo>
                      <a:pt x="37853" y="373956"/>
                    </a:lnTo>
                    <a:lnTo>
                      <a:pt x="39864" y="379259"/>
                    </a:lnTo>
                    <a:lnTo>
                      <a:pt x="38218" y="379625"/>
                    </a:lnTo>
                    <a:lnTo>
                      <a:pt x="36207" y="374870"/>
                    </a:lnTo>
                    <a:lnTo>
                      <a:pt x="34012" y="372859"/>
                    </a:lnTo>
                    <a:lnTo>
                      <a:pt x="29624" y="374870"/>
                    </a:lnTo>
                    <a:lnTo>
                      <a:pt x="27246" y="377613"/>
                    </a:lnTo>
                    <a:lnTo>
                      <a:pt x="25601" y="380905"/>
                    </a:lnTo>
                    <a:lnTo>
                      <a:pt x="28161" y="382550"/>
                    </a:lnTo>
                    <a:lnTo>
                      <a:pt x="28527" y="384745"/>
                    </a:lnTo>
                    <a:lnTo>
                      <a:pt x="24321" y="382916"/>
                    </a:lnTo>
                    <a:lnTo>
                      <a:pt x="22858" y="380173"/>
                    </a:lnTo>
                    <a:lnTo>
                      <a:pt x="19018" y="381270"/>
                    </a:lnTo>
                    <a:lnTo>
                      <a:pt x="12983" y="380905"/>
                    </a:lnTo>
                    <a:lnTo>
                      <a:pt x="12618" y="383099"/>
                    </a:lnTo>
                    <a:lnTo>
                      <a:pt x="13166" y="384745"/>
                    </a:lnTo>
                    <a:lnTo>
                      <a:pt x="5852" y="380539"/>
                    </a:lnTo>
                    <a:lnTo>
                      <a:pt x="4023" y="381819"/>
                    </a:lnTo>
                    <a:lnTo>
                      <a:pt x="7132" y="386939"/>
                    </a:lnTo>
                    <a:lnTo>
                      <a:pt x="5120" y="388585"/>
                    </a:lnTo>
                    <a:lnTo>
                      <a:pt x="5852" y="389682"/>
                    </a:lnTo>
                    <a:lnTo>
                      <a:pt x="18835" y="389682"/>
                    </a:lnTo>
                    <a:lnTo>
                      <a:pt x="30538" y="387488"/>
                    </a:lnTo>
                    <a:lnTo>
                      <a:pt x="23223" y="390231"/>
                    </a:lnTo>
                    <a:lnTo>
                      <a:pt x="24687" y="391328"/>
                    </a:lnTo>
                    <a:lnTo>
                      <a:pt x="29990" y="391145"/>
                    </a:lnTo>
                    <a:lnTo>
                      <a:pt x="34195" y="390231"/>
                    </a:lnTo>
                    <a:lnTo>
                      <a:pt x="35293" y="390962"/>
                    </a:lnTo>
                    <a:lnTo>
                      <a:pt x="30904" y="392974"/>
                    </a:lnTo>
                    <a:lnTo>
                      <a:pt x="23772" y="393705"/>
                    </a:lnTo>
                    <a:lnTo>
                      <a:pt x="16641" y="393705"/>
                    </a:lnTo>
                    <a:lnTo>
                      <a:pt x="13715" y="392059"/>
                    </a:lnTo>
                    <a:lnTo>
                      <a:pt x="10972" y="392059"/>
                    </a:lnTo>
                    <a:lnTo>
                      <a:pt x="5669" y="395168"/>
                    </a:lnTo>
                    <a:lnTo>
                      <a:pt x="5303" y="397179"/>
                    </a:lnTo>
                    <a:lnTo>
                      <a:pt x="2012" y="396814"/>
                    </a:lnTo>
                    <a:lnTo>
                      <a:pt x="914" y="397362"/>
                    </a:lnTo>
                    <a:lnTo>
                      <a:pt x="366" y="399922"/>
                    </a:lnTo>
                    <a:lnTo>
                      <a:pt x="7314" y="401568"/>
                    </a:lnTo>
                    <a:lnTo>
                      <a:pt x="6766" y="403762"/>
                    </a:lnTo>
                    <a:lnTo>
                      <a:pt x="7132" y="405957"/>
                    </a:lnTo>
                    <a:lnTo>
                      <a:pt x="4572" y="407420"/>
                    </a:lnTo>
                    <a:lnTo>
                      <a:pt x="1463" y="410528"/>
                    </a:lnTo>
                    <a:lnTo>
                      <a:pt x="2560" y="412723"/>
                    </a:lnTo>
                    <a:lnTo>
                      <a:pt x="1463" y="414186"/>
                    </a:lnTo>
                    <a:lnTo>
                      <a:pt x="1097" y="416746"/>
                    </a:lnTo>
                    <a:lnTo>
                      <a:pt x="3109" y="417843"/>
                    </a:lnTo>
                    <a:lnTo>
                      <a:pt x="3109" y="420403"/>
                    </a:lnTo>
                    <a:lnTo>
                      <a:pt x="10423" y="421317"/>
                    </a:lnTo>
                    <a:lnTo>
                      <a:pt x="24321" y="417294"/>
                    </a:lnTo>
                    <a:lnTo>
                      <a:pt x="27613" y="418940"/>
                    </a:lnTo>
                    <a:lnTo>
                      <a:pt x="32915" y="418940"/>
                    </a:lnTo>
                    <a:lnTo>
                      <a:pt x="34561" y="414917"/>
                    </a:lnTo>
                    <a:lnTo>
                      <a:pt x="38401" y="409614"/>
                    </a:lnTo>
                    <a:lnTo>
                      <a:pt x="39316" y="412906"/>
                    </a:lnTo>
                    <a:lnTo>
                      <a:pt x="37853" y="417660"/>
                    </a:lnTo>
                    <a:lnTo>
                      <a:pt x="40413" y="418574"/>
                    </a:lnTo>
                    <a:lnTo>
                      <a:pt x="45716" y="418574"/>
                    </a:lnTo>
                    <a:lnTo>
                      <a:pt x="48825" y="417660"/>
                    </a:lnTo>
                    <a:lnTo>
                      <a:pt x="51385" y="418757"/>
                    </a:lnTo>
                    <a:lnTo>
                      <a:pt x="56322" y="414551"/>
                    </a:lnTo>
                    <a:lnTo>
                      <a:pt x="57968" y="406871"/>
                    </a:lnTo>
                    <a:lnTo>
                      <a:pt x="63819" y="404311"/>
                    </a:lnTo>
                    <a:lnTo>
                      <a:pt x="64368" y="405957"/>
                    </a:lnTo>
                    <a:lnTo>
                      <a:pt x="60528" y="411077"/>
                    </a:lnTo>
                    <a:lnTo>
                      <a:pt x="59614" y="414917"/>
                    </a:lnTo>
                    <a:lnTo>
                      <a:pt x="58882" y="416746"/>
                    </a:lnTo>
                    <a:lnTo>
                      <a:pt x="61808" y="416380"/>
                    </a:lnTo>
                    <a:lnTo>
                      <a:pt x="64734" y="414917"/>
                    </a:lnTo>
                    <a:lnTo>
                      <a:pt x="67294" y="415831"/>
                    </a:lnTo>
                    <a:lnTo>
                      <a:pt x="60528" y="419672"/>
                    </a:lnTo>
                    <a:lnTo>
                      <a:pt x="52482" y="421683"/>
                    </a:lnTo>
                    <a:lnTo>
                      <a:pt x="51568" y="424975"/>
                    </a:lnTo>
                    <a:lnTo>
                      <a:pt x="54676" y="427352"/>
                    </a:lnTo>
                    <a:lnTo>
                      <a:pt x="48276" y="430278"/>
                    </a:lnTo>
                    <a:lnTo>
                      <a:pt x="48276" y="426620"/>
                    </a:lnTo>
                    <a:lnTo>
                      <a:pt x="46813" y="424060"/>
                    </a:lnTo>
                    <a:lnTo>
                      <a:pt x="42424" y="421683"/>
                    </a:lnTo>
                    <a:lnTo>
                      <a:pt x="37670" y="421683"/>
                    </a:lnTo>
                    <a:lnTo>
                      <a:pt x="31453" y="422780"/>
                    </a:lnTo>
                    <a:lnTo>
                      <a:pt x="26332" y="421866"/>
                    </a:lnTo>
                    <a:lnTo>
                      <a:pt x="21944" y="422780"/>
                    </a:lnTo>
                    <a:lnTo>
                      <a:pt x="17372" y="422232"/>
                    </a:lnTo>
                    <a:lnTo>
                      <a:pt x="13532" y="424975"/>
                    </a:lnTo>
                    <a:lnTo>
                      <a:pt x="4755" y="423512"/>
                    </a:lnTo>
                    <a:lnTo>
                      <a:pt x="2377" y="427535"/>
                    </a:lnTo>
                    <a:lnTo>
                      <a:pt x="1829" y="431192"/>
                    </a:lnTo>
                    <a:lnTo>
                      <a:pt x="6217" y="431558"/>
                    </a:lnTo>
                    <a:lnTo>
                      <a:pt x="7863" y="430826"/>
                    </a:lnTo>
                    <a:lnTo>
                      <a:pt x="8229" y="435946"/>
                    </a:lnTo>
                    <a:lnTo>
                      <a:pt x="4206" y="434666"/>
                    </a:lnTo>
                    <a:lnTo>
                      <a:pt x="1463" y="432655"/>
                    </a:lnTo>
                    <a:lnTo>
                      <a:pt x="914" y="433569"/>
                    </a:lnTo>
                    <a:lnTo>
                      <a:pt x="0" y="433569"/>
                    </a:lnTo>
                    <a:lnTo>
                      <a:pt x="0" y="434666"/>
                    </a:lnTo>
                    <a:lnTo>
                      <a:pt x="4572" y="441067"/>
                    </a:lnTo>
                    <a:lnTo>
                      <a:pt x="7681" y="441432"/>
                    </a:lnTo>
                    <a:lnTo>
                      <a:pt x="13715" y="438324"/>
                    </a:lnTo>
                    <a:lnTo>
                      <a:pt x="17738" y="437775"/>
                    </a:lnTo>
                    <a:lnTo>
                      <a:pt x="11520" y="442347"/>
                    </a:lnTo>
                    <a:lnTo>
                      <a:pt x="9509" y="444724"/>
                    </a:lnTo>
                    <a:lnTo>
                      <a:pt x="11337" y="446187"/>
                    </a:lnTo>
                    <a:lnTo>
                      <a:pt x="6217" y="448381"/>
                    </a:lnTo>
                    <a:lnTo>
                      <a:pt x="4023" y="450393"/>
                    </a:lnTo>
                    <a:lnTo>
                      <a:pt x="4755" y="453136"/>
                    </a:lnTo>
                    <a:lnTo>
                      <a:pt x="7132" y="454964"/>
                    </a:lnTo>
                    <a:lnTo>
                      <a:pt x="8229" y="457159"/>
                    </a:lnTo>
                    <a:lnTo>
                      <a:pt x="11337" y="455513"/>
                    </a:lnTo>
                    <a:lnTo>
                      <a:pt x="14080" y="453136"/>
                    </a:lnTo>
                    <a:lnTo>
                      <a:pt x="14080" y="456244"/>
                    </a:lnTo>
                    <a:lnTo>
                      <a:pt x="17921" y="460816"/>
                    </a:lnTo>
                    <a:lnTo>
                      <a:pt x="14263" y="461182"/>
                    </a:lnTo>
                    <a:lnTo>
                      <a:pt x="10423" y="463559"/>
                    </a:lnTo>
                    <a:lnTo>
                      <a:pt x="10423" y="465205"/>
                    </a:lnTo>
                    <a:lnTo>
                      <a:pt x="12618" y="466668"/>
                    </a:lnTo>
                    <a:lnTo>
                      <a:pt x="17372" y="464290"/>
                    </a:lnTo>
                    <a:lnTo>
                      <a:pt x="20115" y="460450"/>
                    </a:lnTo>
                    <a:lnTo>
                      <a:pt x="20481" y="456244"/>
                    </a:lnTo>
                    <a:lnTo>
                      <a:pt x="24321" y="454050"/>
                    </a:lnTo>
                    <a:lnTo>
                      <a:pt x="28892" y="449661"/>
                    </a:lnTo>
                    <a:lnTo>
                      <a:pt x="33647" y="442895"/>
                    </a:lnTo>
                    <a:lnTo>
                      <a:pt x="38218" y="440152"/>
                    </a:lnTo>
                    <a:lnTo>
                      <a:pt x="40413" y="441798"/>
                    </a:lnTo>
                    <a:lnTo>
                      <a:pt x="40596" y="443261"/>
                    </a:lnTo>
                    <a:lnTo>
                      <a:pt x="46264" y="442164"/>
                    </a:lnTo>
                    <a:lnTo>
                      <a:pt x="50470" y="442712"/>
                    </a:lnTo>
                    <a:lnTo>
                      <a:pt x="43156" y="445455"/>
                    </a:lnTo>
                    <a:lnTo>
                      <a:pt x="42424" y="448930"/>
                    </a:lnTo>
                    <a:lnTo>
                      <a:pt x="41327" y="451124"/>
                    </a:lnTo>
                    <a:lnTo>
                      <a:pt x="40413" y="447284"/>
                    </a:lnTo>
                    <a:lnTo>
                      <a:pt x="38218" y="446918"/>
                    </a:lnTo>
                    <a:lnTo>
                      <a:pt x="34012" y="451856"/>
                    </a:lnTo>
                    <a:lnTo>
                      <a:pt x="29441" y="455513"/>
                    </a:lnTo>
                    <a:lnTo>
                      <a:pt x="32367" y="457159"/>
                    </a:lnTo>
                    <a:lnTo>
                      <a:pt x="32550" y="458439"/>
                    </a:lnTo>
                    <a:lnTo>
                      <a:pt x="27613" y="460450"/>
                    </a:lnTo>
                    <a:lnTo>
                      <a:pt x="18286" y="469228"/>
                    </a:lnTo>
                    <a:lnTo>
                      <a:pt x="21578" y="470873"/>
                    </a:lnTo>
                    <a:lnTo>
                      <a:pt x="30538" y="470691"/>
                    </a:lnTo>
                    <a:lnTo>
                      <a:pt x="33098" y="469045"/>
                    </a:lnTo>
                    <a:lnTo>
                      <a:pt x="34012" y="470142"/>
                    </a:lnTo>
                    <a:lnTo>
                      <a:pt x="24687" y="473251"/>
                    </a:lnTo>
                    <a:lnTo>
                      <a:pt x="22309" y="475262"/>
                    </a:lnTo>
                    <a:lnTo>
                      <a:pt x="21578" y="476725"/>
                    </a:lnTo>
                    <a:lnTo>
                      <a:pt x="17189" y="476542"/>
                    </a:lnTo>
                    <a:lnTo>
                      <a:pt x="14812" y="477639"/>
                    </a:lnTo>
                    <a:lnTo>
                      <a:pt x="12435" y="476542"/>
                    </a:lnTo>
                    <a:lnTo>
                      <a:pt x="7863" y="480748"/>
                    </a:lnTo>
                    <a:lnTo>
                      <a:pt x="5852" y="483857"/>
                    </a:lnTo>
                    <a:lnTo>
                      <a:pt x="5852" y="486965"/>
                    </a:lnTo>
                    <a:lnTo>
                      <a:pt x="7681" y="487880"/>
                    </a:lnTo>
                    <a:lnTo>
                      <a:pt x="8229" y="489343"/>
                    </a:lnTo>
                    <a:lnTo>
                      <a:pt x="12435" y="488794"/>
                    </a:lnTo>
                    <a:lnTo>
                      <a:pt x="14080" y="485685"/>
                    </a:lnTo>
                    <a:lnTo>
                      <a:pt x="15177" y="488794"/>
                    </a:lnTo>
                    <a:lnTo>
                      <a:pt x="18469" y="488611"/>
                    </a:lnTo>
                    <a:lnTo>
                      <a:pt x="19383" y="486600"/>
                    </a:lnTo>
                    <a:lnTo>
                      <a:pt x="18835" y="484588"/>
                    </a:lnTo>
                    <a:lnTo>
                      <a:pt x="22309" y="486051"/>
                    </a:lnTo>
                    <a:lnTo>
                      <a:pt x="28892" y="483308"/>
                    </a:lnTo>
                    <a:lnTo>
                      <a:pt x="31453" y="480931"/>
                    </a:lnTo>
                    <a:lnTo>
                      <a:pt x="33464" y="482211"/>
                    </a:lnTo>
                    <a:lnTo>
                      <a:pt x="27064" y="488428"/>
                    </a:lnTo>
                    <a:lnTo>
                      <a:pt x="29624" y="488245"/>
                    </a:lnTo>
                    <a:lnTo>
                      <a:pt x="29624" y="491903"/>
                    </a:lnTo>
                    <a:lnTo>
                      <a:pt x="27064" y="494829"/>
                    </a:lnTo>
                    <a:lnTo>
                      <a:pt x="25784" y="497206"/>
                    </a:lnTo>
                    <a:lnTo>
                      <a:pt x="23041" y="499400"/>
                    </a:lnTo>
                    <a:lnTo>
                      <a:pt x="23590" y="501960"/>
                    </a:lnTo>
                    <a:lnTo>
                      <a:pt x="23223" y="503423"/>
                    </a:lnTo>
                    <a:lnTo>
                      <a:pt x="20847" y="503240"/>
                    </a:lnTo>
                    <a:lnTo>
                      <a:pt x="18469" y="503972"/>
                    </a:lnTo>
                    <a:lnTo>
                      <a:pt x="16824" y="501412"/>
                    </a:lnTo>
                    <a:lnTo>
                      <a:pt x="15177" y="501412"/>
                    </a:lnTo>
                    <a:lnTo>
                      <a:pt x="11886" y="512566"/>
                    </a:lnTo>
                    <a:lnTo>
                      <a:pt x="17738" y="518601"/>
                    </a:lnTo>
                    <a:lnTo>
                      <a:pt x="27613" y="525184"/>
                    </a:lnTo>
                    <a:lnTo>
                      <a:pt x="34012" y="528475"/>
                    </a:lnTo>
                    <a:lnTo>
                      <a:pt x="39499" y="529024"/>
                    </a:lnTo>
                    <a:lnTo>
                      <a:pt x="42973" y="524635"/>
                    </a:lnTo>
                    <a:lnTo>
                      <a:pt x="42973" y="530670"/>
                    </a:lnTo>
                    <a:lnTo>
                      <a:pt x="41876" y="535424"/>
                    </a:lnTo>
                    <a:lnTo>
                      <a:pt x="44619" y="533596"/>
                    </a:lnTo>
                    <a:lnTo>
                      <a:pt x="49007" y="535424"/>
                    </a:lnTo>
                    <a:lnTo>
                      <a:pt x="50836" y="532315"/>
                    </a:lnTo>
                    <a:lnTo>
                      <a:pt x="57785" y="532681"/>
                    </a:lnTo>
                    <a:lnTo>
                      <a:pt x="54310" y="535607"/>
                    </a:lnTo>
                    <a:lnTo>
                      <a:pt x="61991" y="537984"/>
                    </a:lnTo>
                    <a:lnTo>
                      <a:pt x="67660" y="536156"/>
                    </a:lnTo>
                    <a:lnTo>
                      <a:pt x="73145" y="532498"/>
                    </a:lnTo>
                    <a:lnTo>
                      <a:pt x="75340" y="527744"/>
                    </a:lnTo>
                    <a:lnTo>
                      <a:pt x="78814" y="531584"/>
                    </a:lnTo>
                    <a:lnTo>
                      <a:pt x="87957" y="526830"/>
                    </a:lnTo>
                    <a:lnTo>
                      <a:pt x="97284" y="517321"/>
                    </a:lnTo>
                    <a:lnTo>
                      <a:pt x="102769" y="515126"/>
                    </a:lnTo>
                    <a:lnTo>
                      <a:pt x="104232" y="511286"/>
                    </a:lnTo>
                    <a:lnTo>
                      <a:pt x="107341" y="509275"/>
                    </a:lnTo>
                    <a:lnTo>
                      <a:pt x="108438" y="507263"/>
                    </a:lnTo>
                    <a:lnTo>
                      <a:pt x="116118" y="501046"/>
                    </a:lnTo>
                    <a:lnTo>
                      <a:pt x="114838" y="498120"/>
                    </a:lnTo>
                    <a:lnTo>
                      <a:pt x="120872" y="500680"/>
                    </a:lnTo>
                    <a:lnTo>
                      <a:pt x="127273" y="500680"/>
                    </a:lnTo>
                    <a:lnTo>
                      <a:pt x="130565" y="499400"/>
                    </a:lnTo>
                    <a:lnTo>
                      <a:pt x="132210" y="495377"/>
                    </a:lnTo>
                    <a:lnTo>
                      <a:pt x="132576" y="492634"/>
                    </a:lnTo>
                    <a:lnTo>
                      <a:pt x="136050" y="490257"/>
                    </a:lnTo>
                    <a:lnTo>
                      <a:pt x="135867" y="486417"/>
                    </a:lnTo>
                    <a:lnTo>
                      <a:pt x="132759" y="483857"/>
                    </a:lnTo>
                    <a:lnTo>
                      <a:pt x="130930" y="480931"/>
                    </a:lnTo>
                    <a:lnTo>
                      <a:pt x="132210" y="480382"/>
                    </a:lnTo>
                    <a:lnTo>
                      <a:pt x="132759" y="478736"/>
                    </a:lnTo>
                    <a:lnTo>
                      <a:pt x="131662" y="474531"/>
                    </a:lnTo>
                    <a:lnTo>
                      <a:pt x="133673" y="475811"/>
                    </a:lnTo>
                    <a:lnTo>
                      <a:pt x="135502" y="478371"/>
                    </a:lnTo>
                    <a:lnTo>
                      <a:pt x="135502" y="481114"/>
                    </a:lnTo>
                    <a:lnTo>
                      <a:pt x="138428" y="480565"/>
                    </a:lnTo>
                    <a:lnTo>
                      <a:pt x="139159" y="478371"/>
                    </a:lnTo>
                    <a:lnTo>
                      <a:pt x="136965" y="475262"/>
                    </a:lnTo>
                    <a:lnTo>
                      <a:pt x="136416" y="469959"/>
                    </a:lnTo>
                    <a:lnTo>
                      <a:pt x="137331" y="468862"/>
                    </a:lnTo>
                    <a:lnTo>
                      <a:pt x="138428" y="469045"/>
                    </a:lnTo>
                    <a:lnTo>
                      <a:pt x="141354" y="467765"/>
                    </a:lnTo>
                    <a:lnTo>
                      <a:pt x="143730" y="468862"/>
                    </a:lnTo>
                    <a:lnTo>
                      <a:pt x="143730" y="471422"/>
                    </a:lnTo>
                    <a:lnTo>
                      <a:pt x="140257" y="472519"/>
                    </a:lnTo>
                    <a:lnTo>
                      <a:pt x="140073" y="474714"/>
                    </a:lnTo>
                    <a:lnTo>
                      <a:pt x="141354" y="478736"/>
                    </a:lnTo>
                    <a:lnTo>
                      <a:pt x="142268" y="488794"/>
                    </a:lnTo>
                    <a:lnTo>
                      <a:pt x="143730" y="492817"/>
                    </a:lnTo>
                    <a:lnTo>
                      <a:pt x="147205" y="492086"/>
                    </a:lnTo>
                    <a:lnTo>
                      <a:pt x="151594" y="495194"/>
                    </a:lnTo>
                    <a:lnTo>
                      <a:pt x="154520" y="494829"/>
                    </a:lnTo>
                    <a:lnTo>
                      <a:pt x="156348" y="497389"/>
                    </a:lnTo>
                    <a:lnTo>
                      <a:pt x="157445" y="498852"/>
                    </a:lnTo>
                    <a:lnTo>
                      <a:pt x="157445" y="506897"/>
                    </a:lnTo>
                    <a:lnTo>
                      <a:pt x="158725" y="502143"/>
                    </a:lnTo>
                    <a:lnTo>
                      <a:pt x="160737" y="505069"/>
                    </a:lnTo>
                    <a:lnTo>
                      <a:pt x="164394" y="503240"/>
                    </a:lnTo>
                    <a:lnTo>
                      <a:pt x="168052" y="489891"/>
                    </a:lnTo>
                    <a:lnTo>
                      <a:pt x="166040" y="485685"/>
                    </a:lnTo>
                    <a:lnTo>
                      <a:pt x="165491" y="480017"/>
                    </a:lnTo>
                    <a:lnTo>
                      <a:pt x="171343" y="472336"/>
                    </a:lnTo>
                    <a:lnTo>
                      <a:pt x="171343" y="467765"/>
                    </a:lnTo>
                    <a:lnTo>
                      <a:pt x="183961" y="463925"/>
                    </a:lnTo>
                    <a:lnTo>
                      <a:pt x="186886" y="460267"/>
                    </a:lnTo>
                    <a:lnTo>
                      <a:pt x="187618" y="454964"/>
                    </a:lnTo>
                    <a:lnTo>
                      <a:pt x="185424" y="452038"/>
                    </a:lnTo>
                    <a:lnTo>
                      <a:pt x="189081" y="441798"/>
                    </a:lnTo>
                    <a:lnTo>
                      <a:pt x="185058" y="430643"/>
                    </a:lnTo>
                    <a:lnTo>
                      <a:pt x="180303" y="426072"/>
                    </a:lnTo>
                    <a:lnTo>
                      <a:pt x="181766" y="423878"/>
                    </a:lnTo>
                    <a:lnTo>
                      <a:pt x="188532" y="421866"/>
                    </a:lnTo>
                    <a:lnTo>
                      <a:pt x="193287" y="417843"/>
                    </a:lnTo>
                    <a:lnTo>
                      <a:pt x="196030" y="411809"/>
                    </a:lnTo>
                    <a:lnTo>
                      <a:pt x="194567" y="404677"/>
                    </a:lnTo>
                    <a:lnTo>
                      <a:pt x="185058" y="399374"/>
                    </a:lnTo>
                    <a:lnTo>
                      <a:pt x="180852" y="394436"/>
                    </a:lnTo>
                    <a:lnTo>
                      <a:pt x="180303" y="387305"/>
                    </a:lnTo>
                    <a:lnTo>
                      <a:pt x="180852" y="373041"/>
                    </a:lnTo>
                    <a:lnTo>
                      <a:pt x="179023" y="368104"/>
                    </a:lnTo>
                    <a:lnTo>
                      <a:pt x="177560" y="367007"/>
                    </a:lnTo>
                    <a:lnTo>
                      <a:pt x="177560" y="362984"/>
                    </a:lnTo>
                    <a:lnTo>
                      <a:pt x="179023" y="360058"/>
                    </a:lnTo>
                    <a:lnTo>
                      <a:pt x="179023" y="353658"/>
                    </a:lnTo>
                    <a:lnTo>
                      <a:pt x="180303" y="350366"/>
                    </a:lnTo>
                    <a:lnTo>
                      <a:pt x="181218" y="346161"/>
                    </a:lnTo>
                    <a:lnTo>
                      <a:pt x="184144" y="343052"/>
                    </a:lnTo>
                    <a:lnTo>
                      <a:pt x="181766" y="341406"/>
                    </a:lnTo>
                    <a:lnTo>
                      <a:pt x="178840" y="336834"/>
                    </a:lnTo>
                    <a:lnTo>
                      <a:pt x="177378" y="330983"/>
                    </a:lnTo>
                    <a:lnTo>
                      <a:pt x="179389" y="324583"/>
                    </a:lnTo>
                    <a:lnTo>
                      <a:pt x="182132" y="319462"/>
                    </a:lnTo>
                    <a:lnTo>
                      <a:pt x="193652" y="309405"/>
                    </a:lnTo>
                    <a:lnTo>
                      <a:pt x="201333" y="305931"/>
                    </a:lnTo>
                    <a:lnTo>
                      <a:pt x="211207" y="303919"/>
                    </a:lnTo>
                    <a:lnTo>
                      <a:pt x="219436" y="305382"/>
                    </a:lnTo>
                    <a:lnTo>
                      <a:pt x="226019" y="305382"/>
                    </a:lnTo>
                    <a:lnTo>
                      <a:pt x="230591" y="301359"/>
                    </a:lnTo>
                    <a:lnTo>
                      <a:pt x="231688" y="297702"/>
                    </a:lnTo>
                    <a:lnTo>
                      <a:pt x="232054" y="291302"/>
                    </a:lnTo>
                    <a:lnTo>
                      <a:pt x="228945" y="287644"/>
                    </a:lnTo>
                    <a:lnTo>
                      <a:pt x="222179" y="282524"/>
                    </a:lnTo>
                    <a:lnTo>
                      <a:pt x="221630" y="279415"/>
                    </a:lnTo>
                    <a:lnTo>
                      <a:pt x="230774" y="269175"/>
                    </a:lnTo>
                    <a:lnTo>
                      <a:pt x="238454" y="257655"/>
                    </a:lnTo>
                    <a:lnTo>
                      <a:pt x="242660" y="241563"/>
                    </a:lnTo>
                    <a:lnTo>
                      <a:pt x="243208" y="232419"/>
                    </a:lnTo>
                    <a:lnTo>
                      <a:pt x="243208" y="225654"/>
                    </a:lnTo>
                    <a:lnTo>
                      <a:pt x="242660" y="221265"/>
                    </a:lnTo>
                    <a:lnTo>
                      <a:pt x="245769" y="219619"/>
                    </a:lnTo>
                    <a:lnTo>
                      <a:pt x="251072" y="219619"/>
                    </a:lnTo>
                    <a:lnTo>
                      <a:pt x="259118" y="215596"/>
                    </a:lnTo>
                    <a:lnTo>
                      <a:pt x="261312" y="211756"/>
                    </a:lnTo>
                    <a:lnTo>
                      <a:pt x="262592" y="205538"/>
                    </a:lnTo>
                    <a:lnTo>
                      <a:pt x="265335" y="200418"/>
                    </a:lnTo>
                    <a:lnTo>
                      <a:pt x="276306" y="191275"/>
                    </a:lnTo>
                    <a:lnTo>
                      <a:pt x="279415" y="186886"/>
                    </a:lnTo>
                    <a:lnTo>
                      <a:pt x="285450" y="182681"/>
                    </a:lnTo>
                    <a:lnTo>
                      <a:pt x="288375" y="179023"/>
                    </a:lnTo>
                    <a:lnTo>
                      <a:pt x="289473" y="176463"/>
                    </a:lnTo>
                    <a:lnTo>
                      <a:pt x="288559" y="172440"/>
                    </a:lnTo>
                    <a:lnTo>
                      <a:pt x="282707" y="165674"/>
                    </a:lnTo>
                    <a:lnTo>
                      <a:pt x="284170" y="161651"/>
                    </a:lnTo>
                    <a:lnTo>
                      <a:pt x="290570" y="156348"/>
                    </a:lnTo>
                    <a:lnTo>
                      <a:pt x="293313" y="153240"/>
                    </a:lnTo>
                    <a:lnTo>
                      <a:pt x="294227" y="149399"/>
                    </a:lnTo>
                    <a:lnTo>
                      <a:pt x="296056" y="144279"/>
                    </a:lnTo>
                    <a:lnTo>
                      <a:pt x="300079" y="140805"/>
                    </a:lnTo>
                    <a:lnTo>
                      <a:pt x="308857" y="135136"/>
                    </a:lnTo>
                    <a:lnTo>
                      <a:pt x="314342" y="134222"/>
                    </a:lnTo>
                    <a:lnTo>
                      <a:pt x="320011" y="136233"/>
                    </a:lnTo>
                    <a:lnTo>
                      <a:pt x="324400" y="139891"/>
                    </a:lnTo>
                    <a:lnTo>
                      <a:pt x="326411" y="140439"/>
                    </a:lnTo>
                    <a:lnTo>
                      <a:pt x="330617" y="135685"/>
                    </a:lnTo>
                    <a:lnTo>
                      <a:pt x="333177" y="129284"/>
                    </a:lnTo>
                    <a:lnTo>
                      <a:pt x="334091" y="126359"/>
                    </a:lnTo>
                    <a:lnTo>
                      <a:pt x="333177" y="119410"/>
                    </a:lnTo>
                    <a:lnTo>
                      <a:pt x="335372" y="116484"/>
                    </a:lnTo>
                    <a:lnTo>
                      <a:pt x="337932" y="115387"/>
                    </a:lnTo>
                    <a:lnTo>
                      <a:pt x="342137" y="114838"/>
                    </a:lnTo>
                    <a:lnTo>
                      <a:pt x="356401" y="115935"/>
                    </a:lnTo>
                    <a:lnTo>
                      <a:pt x="376516" y="120507"/>
                    </a:lnTo>
                    <a:lnTo>
                      <a:pt x="380539" y="119776"/>
                    </a:lnTo>
                    <a:lnTo>
                      <a:pt x="383648" y="117398"/>
                    </a:lnTo>
                    <a:lnTo>
                      <a:pt x="379076" y="114655"/>
                    </a:lnTo>
                    <a:lnTo>
                      <a:pt x="378528" y="111547"/>
                    </a:lnTo>
                    <a:lnTo>
                      <a:pt x="381270" y="108438"/>
                    </a:lnTo>
                    <a:lnTo>
                      <a:pt x="383099" y="103866"/>
                    </a:lnTo>
                    <a:lnTo>
                      <a:pt x="384927" y="102404"/>
                    </a:lnTo>
                    <a:lnTo>
                      <a:pt x="385842" y="99661"/>
                    </a:lnTo>
                    <a:lnTo>
                      <a:pt x="385293" y="96552"/>
                    </a:lnTo>
                    <a:lnTo>
                      <a:pt x="383099" y="95089"/>
                    </a:lnTo>
                    <a:lnTo>
                      <a:pt x="382551" y="92163"/>
                    </a:lnTo>
                    <a:lnTo>
                      <a:pt x="384927" y="91432"/>
                    </a:lnTo>
                    <a:lnTo>
                      <a:pt x="395534" y="91432"/>
                    </a:lnTo>
                    <a:lnTo>
                      <a:pt x="396996" y="89237"/>
                    </a:lnTo>
                    <a:lnTo>
                      <a:pt x="400837" y="88323"/>
                    </a:lnTo>
                    <a:lnTo>
                      <a:pt x="404677" y="89420"/>
                    </a:lnTo>
                    <a:lnTo>
                      <a:pt x="409065" y="88506"/>
                    </a:lnTo>
                    <a:lnTo>
                      <a:pt x="407603" y="85214"/>
                    </a:lnTo>
                    <a:lnTo>
                      <a:pt x="407054" y="81557"/>
                    </a:lnTo>
                    <a:lnTo>
                      <a:pt x="413089" y="79546"/>
                    </a:lnTo>
                    <a:lnTo>
                      <a:pt x="419489" y="81191"/>
                    </a:lnTo>
                    <a:lnTo>
                      <a:pt x="424975" y="84666"/>
                    </a:lnTo>
                    <a:lnTo>
                      <a:pt x="438872" y="97466"/>
                    </a:lnTo>
                    <a:lnTo>
                      <a:pt x="441067" y="102952"/>
                    </a:lnTo>
                    <a:lnTo>
                      <a:pt x="443627" y="105329"/>
                    </a:lnTo>
                    <a:lnTo>
                      <a:pt x="455330" y="106427"/>
                    </a:lnTo>
                    <a:lnTo>
                      <a:pt x="462279" y="108804"/>
                    </a:lnTo>
                    <a:lnTo>
                      <a:pt x="467948" y="108438"/>
                    </a:lnTo>
                    <a:lnTo>
                      <a:pt x="474713" y="105878"/>
                    </a:lnTo>
                    <a:lnTo>
                      <a:pt x="483126" y="100209"/>
                    </a:lnTo>
                    <a:lnTo>
                      <a:pt x="487331" y="102038"/>
                    </a:lnTo>
                    <a:lnTo>
                      <a:pt x="491537" y="105878"/>
                    </a:lnTo>
                    <a:lnTo>
                      <a:pt x="492817" y="108438"/>
                    </a:lnTo>
                    <a:lnTo>
                      <a:pt x="497937" y="109169"/>
                    </a:lnTo>
                    <a:lnTo>
                      <a:pt x="504886" y="107341"/>
                    </a:lnTo>
                    <a:lnTo>
                      <a:pt x="510738" y="104415"/>
                    </a:lnTo>
                    <a:lnTo>
                      <a:pt x="514761" y="100392"/>
                    </a:lnTo>
                    <a:lnTo>
                      <a:pt x="526464" y="94723"/>
                    </a:lnTo>
                    <a:lnTo>
                      <a:pt x="527561" y="91066"/>
                    </a:lnTo>
                    <a:lnTo>
                      <a:pt x="526464" y="84300"/>
                    </a:lnTo>
                    <a:lnTo>
                      <a:pt x="526464" y="80460"/>
                    </a:lnTo>
                    <a:lnTo>
                      <a:pt x="528475" y="68391"/>
                    </a:lnTo>
                    <a:lnTo>
                      <a:pt x="534327" y="59431"/>
                    </a:lnTo>
                    <a:lnTo>
                      <a:pt x="539447" y="55773"/>
                    </a:lnTo>
                    <a:lnTo>
                      <a:pt x="545299" y="53579"/>
                    </a:lnTo>
                    <a:lnTo>
                      <a:pt x="556819" y="53030"/>
                    </a:lnTo>
                    <a:lnTo>
                      <a:pt x="574374" y="47910"/>
                    </a:lnTo>
                    <a:lnTo>
                      <a:pt x="585346" y="46630"/>
                    </a:lnTo>
                    <a:lnTo>
                      <a:pt x="587906" y="47910"/>
                    </a:lnTo>
                    <a:lnTo>
                      <a:pt x="592295" y="53945"/>
                    </a:lnTo>
                    <a:lnTo>
                      <a:pt x="597415" y="56322"/>
                    </a:lnTo>
                    <a:lnTo>
                      <a:pt x="605461" y="58151"/>
                    </a:lnTo>
                    <a:lnTo>
                      <a:pt x="613873" y="63271"/>
                    </a:lnTo>
                    <a:lnTo>
                      <a:pt x="617347" y="70951"/>
                    </a:lnTo>
                    <a:lnTo>
                      <a:pt x="617896" y="75888"/>
                    </a:lnTo>
                    <a:lnTo>
                      <a:pt x="608570" y="82654"/>
                    </a:lnTo>
                    <a:lnTo>
                      <a:pt x="606924" y="86312"/>
                    </a:lnTo>
                    <a:lnTo>
                      <a:pt x="607289" y="89420"/>
                    </a:lnTo>
                    <a:lnTo>
                      <a:pt x="611679" y="91615"/>
                    </a:lnTo>
                    <a:lnTo>
                      <a:pt x="613141" y="91432"/>
                    </a:lnTo>
                    <a:lnTo>
                      <a:pt x="616981" y="88872"/>
                    </a:lnTo>
                    <a:lnTo>
                      <a:pt x="617713" y="87774"/>
                    </a:lnTo>
                    <a:lnTo>
                      <a:pt x="618078" y="84666"/>
                    </a:lnTo>
                    <a:lnTo>
                      <a:pt x="619175" y="83203"/>
                    </a:lnTo>
                    <a:lnTo>
                      <a:pt x="633988" y="77534"/>
                    </a:lnTo>
                    <a:lnTo>
                      <a:pt x="637096" y="75705"/>
                    </a:lnTo>
                    <a:lnTo>
                      <a:pt x="640022" y="66745"/>
                    </a:lnTo>
                    <a:lnTo>
                      <a:pt x="650079" y="70951"/>
                    </a:lnTo>
                    <a:lnTo>
                      <a:pt x="655566" y="69854"/>
                    </a:lnTo>
                    <a:lnTo>
                      <a:pt x="656846" y="68391"/>
                    </a:lnTo>
                    <a:lnTo>
                      <a:pt x="658674" y="64734"/>
                    </a:lnTo>
                    <a:lnTo>
                      <a:pt x="659040" y="61625"/>
                    </a:lnTo>
                    <a:lnTo>
                      <a:pt x="657760" y="60528"/>
                    </a:lnTo>
                    <a:close/>
                  </a:path>
                </a:pathLst>
              </a:custGeom>
              <a:grpFill/>
              <a:ln w="18272" cap="flat">
                <a:noFill/>
                <a:prstDash val="solid"/>
                <a:miter/>
              </a:ln>
            </p:spPr>
            <p:txBody>
              <a:bodyPr rtlCol="0" anchor="ctr"/>
              <a:lstStyle/>
              <a:p>
                <a:endParaRPr lang="en-GB" sz="1463"/>
              </a:p>
            </p:txBody>
          </p:sp>
          <p:sp>
            <p:nvSpPr>
              <p:cNvPr id="979" name="Freeform: Shape 978">
                <a:extLst>
                  <a:ext uri="{FF2B5EF4-FFF2-40B4-BE49-F238E27FC236}">
                    <a16:creationId xmlns:a16="http://schemas.microsoft.com/office/drawing/2014/main" id="{F7FD0F31-3107-7D27-90AB-949075A0C15F}"/>
                  </a:ext>
                </a:extLst>
              </p:cNvPr>
              <p:cNvSpPr/>
              <p:nvPr/>
            </p:nvSpPr>
            <p:spPr>
              <a:xfrm>
                <a:off x="6115670" y="2144052"/>
                <a:ext cx="660868" cy="537984"/>
              </a:xfrm>
              <a:custGeom>
                <a:avLst/>
                <a:gdLst>
                  <a:gd name="connsiteX0" fmla="*/ 657760 w 660868"/>
                  <a:gd name="connsiteY0" fmla="*/ 60528 h 537984"/>
                  <a:gd name="connsiteX1" fmla="*/ 647154 w 660868"/>
                  <a:gd name="connsiteY1" fmla="*/ 59065 h 537984"/>
                  <a:gd name="connsiteX2" fmla="*/ 646056 w 660868"/>
                  <a:gd name="connsiteY2" fmla="*/ 65099 h 537984"/>
                  <a:gd name="connsiteX3" fmla="*/ 643497 w 660868"/>
                  <a:gd name="connsiteY3" fmla="*/ 65099 h 537984"/>
                  <a:gd name="connsiteX4" fmla="*/ 643862 w 660868"/>
                  <a:gd name="connsiteY4" fmla="*/ 64002 h 537984"/>
                  <a:gd name="connsiteX5" fmla="*/ 639291 w 660868"/>
                  <a:gd name="connsiteY5" fmla="*/ 63271 h 537984"/>
                  <a:gd name="connsiteX6" fmla="*/ 637645 w 660868"/>
                  <a:gd name="connsiteY6" fmla="*/ 61259 h 537984"/>
                  <a:gd name="connsiteX7" fmla="*/ 637645 w 660868"/>
                  <a:gd name="connsiteY7" fmla="*/ 64917 h 537984"/>
                  <a:gd name="connsiteX8" fmla="*/ 636913 w 660868"/>
                  <a:gd name="connsiteY8" fmla="*/ 65648 h 537984"/>
                  <a:gd name="connsiteX9" fmla="*/ 634719 w 660868"/>
                  <a:gd name="connsiteY9" fmla="*/ 62722 h 537984"/>
                  <a:gd name="connsiteX10" fmla="*/ 628868 w 660868"/>
                  <a:gd name="connsiteY10" fmla="*/ 63271 h 537984"/>
                  <a:gd name="connsiteX11" fmla="*/ 623747 w 660868"/>
                  <a:gd name="connsiteY11" fmla="*/ 65099 h 537984"/>
                  <a:gd name="connsiteX12" fmla="*/ 625576 w 660868"/>
                  <a:gd name="connsiteY12" fmla="*/ 61625 h 537984"/>
                  <a:gd name="connsiteX13" fmla="*/ 629050 w 660868"/>
                  <a:gd name="connsiteY13" fmla="*/ 59979 h 537984"/>
                  <a:gd name="connsiteX14" fmla="*/ 632342 w 660868"/>
                  <a:gd name="connsiteY14" fmla="*/ 59431 h 537984"/>
                  <a:gd name="connsiteX15" fmla="*/ 633805 w 660868"/>
                  <a:gd name="connsiteY15" fmla="*/ 57602 h 537984"/>
                  <a:gd name="connsiteX16" fmla="*/ 632890 w 660868"/>
                  <a:gd name="connsiteY16" fmla="*/ 56139 h 537984"/>
                  <a:gd name="connsiteX17" fmla="*/ 630696 w 660868"/>
                  <a:gd name="connsiteY17" fmla="*/ 53945 h 537984"/>
                  <a:gd name="connsiteX18" fmla="*/ 621187 w 660868"/>
                  <a:gd name="connsiteY18" fmla="*/ 54676 h 537984"/>
                  <a:gd name="connsiteX19" fmla="*/ 622833 w 660868"/>
                  <a:gd name="connsiteY19" fmla="*/ 53030 h 537984"/>
                  <a:gd name="connsiteX20" fmla="*/ 620090 w 660868"/>
                  <a:gd name="connsiteY20" fmla="*/ 51202 h 537984"/>
                  <a:gd name="connsiteX21" fmla="*/ 614238 w 660868"/>
                  <a:gd name="connsiteY21" fmla="*/ 49190 h 537984"/>
                  <a:gd name="connsiteX22" fmla="*/ 609118 w 660868"/>
                  <a:gd name="connsiteY22" fmla="*/ 46264 h 537984"/>
                  <a:gd name="connsiteX23" fmla="*/ 602718 w 660868"/>
                  <a:gd name="connsiteY23" fmla="*/ 45167 h 537984"/>
                  <a:gd name="connsiteX24" fmla="*/ 600707 w 660868"/>
                  <a:gd name="connsiteY24" fmla="*/ 43704 h 537984"/>
                  <a:gd name="connsiteX25" fmla="*/ 601621 w 660868"/>
                  <a:gd name="connsiteY25" fmla="*/ 42607 h 537984"/>
                  <a:gd name="connsiteX26" fmla="*/ 601621 w 660868"/>
                  <a:gd name="connsiteY26" fmla="*/ 41510 h 537984"/>
                  <a:gd name="connsiteX27" fmla="*/ 612227 w 660868"/>
                  <a:gd name="connsiteY27" fmla="*/ 43704 h 537984"/>
                  <a:gd name="connsiteX28" fmla="*/ 635085 w 660868"/>
                  <a:gd name="connsiteY28" fmla="*/ 46264 h 537984"/>
                  <a:gd name="connsiteX29" fmla="*/ 651908 w 660868"/>
                  <a:gd name="connsiteY29" fmla="*/ 38036 h 537984"/>
                  <a:gd name="connsiteX30" fmla="*/ 657577 w 660868"/>
                  <a:gd name="connsiteY30" fmla="*/ 36756 h 537984"/>
                  <a:gd name="connsiteX31" fmla="*/ 660869 w 660868"/>
                  <a:gd name="connsiteY31" fmla="*/ 34561 h 537984"/>
                  <a:gd name="connsiteX32" fmla="*/ 659771 w 660868"/>
                  <a:gd name="connsiteY32" fmla="*/ 30904 h 537984"/>
                  <a:gd name="connsiteX33" fmla="*/ 654469 w 660868"/>
                  <a:gd name="connsiteY33" fmla="*/ 29258 h 537984"/>
                  <a:gd name="connsiteX34" fmla="*/ 650628 w 660868"/>
                  <a:gd name="connsiteY34" fmla="*/ 25418 h 537984"/>
                  <a:gd name="connsiteX35" fmla="*/ 643314 w 660868"/>
                  <a:gd name="connsiteY35" fmla="*/ 25235 h 537984"/>
                  <a:gd name="connsiteX36" fmla="*/ 639291 w 660868"/>
                  <a:gd name="connsiteY36" fmla="*/ 24138 h 537984"/>
                  <a:gd name="connsiteX37" fmla="*/ 643497 w 660868"/>
                  <a:gd name="connsiteY37" fmla="*/ 22309 h 537984"/>
                  <a:gd name="connsiteX38" fmla="*/ 636548 w 660868"/>
                  <a:gd name="connsiteY38" fmla="*/ 19932 h 537984"/>
                  <a:gd name="connsiteX39" fmla="*/ 633988 w 660868"/>
                  <a:gd name="connsiteY39" fmla="*/ 17189 h 537984"/>
                  <a:gd name="connsiteX40" fmla="*/ 630879 w 660868"/>
                  <a:gd name="connsiteY40" fmla="*/ 19749 h 537984"/>
                  <a:gd name="connsiteX41" fmla="*/ 627953 w 660868"/>
                  <a:gd name="connsiteY41" fmla="*/ 20664 h 537984"/>
                  <a:gd name="connsiteX42" fmla="*/ 627953 w 660868"/>
                  <a:gd name="connsiteY42" fmla="*/ 18652 h 537984"/>
                  <a:gd name="connsiteX43" fmla="*/ 626856 w 660868"/>
                  <a:gd name="connsiteY43" fmla="*/ 17189 h 537984"/>
                  <a:gd name="connsiteX44" fmla="*/ 617896 w 660868"/>
                  <a:gd name="connsiteY44" fmla="*/ 19383 h 537984"/>
                  <a:gd name="connsiteX45" fmla="*/ 616981 w 660868"/>
                  <a:gd name="connsiteY45" fmla="*/ 18652 h 537984"/>
                  <a:gd name="connsiteX46" fmla="*/ 616799 w 660868"/>
                  <a:gd name="connsiteY46" fmla="*/ 17372 h 537984"/>
                  <a:gd name="connsiteX47" fmla="*/ 617347 w 660868"/>
                  <a:gd name="connsiteY47" fmla="*/ 16092 h 537984"/>
                  <a:gd name="connsiteX48" fmla="*/ 616981 w 660868"/>
                  <a:gd name="connsiteY48" fmla="*/ 13532 h 537984"/>
                  <a:gd name="connsiteX49" fmla="*/ 614970 w 660868"/>
                  <a:gd name="connsiteY49" fmla="*/ 12435 h 537984"/>
                  <a:gd name="connsiteX50" fmla="*/ 613873 w 660868"/>
                  <a:gd name="connsiteY50" fmla="*/ 10606 h 537984"/>
                  <a:gd name="connsiteX51" fmla="*/ 609667 w 660868"/>
                  <a:gd name="connsiteY51" fmla="*/ 11520 h 537984"/>
                  <a:gd name="connsiteX52" fmla="*/ 606558 w 660868"/>
                  <a:gd name="connsiteY52" fmla="*/ 10423 h 537984"/>
                  <a:gd name="connsiteX53" fmla="*/ 603084 w 660868"/>
                  <a:gd name="connsiteY53" fmla="*/ 11155 h 537984"/>
                  <a:gd name="connsiteX54" fmla="*/ 598878 w 660868"/>
                  <a:gd name="connsiteY54" fmla="*/ 15361 h 537984"/>
                  <a:gd name="connsiteX55" fmla="*/ 597964 w 660868"/>
                  <a:gd name="connsiteY55" fmla="*/ 19201 h 537984"/>
                  <a:gd name="connsiteX56" fmla="*/ 597598 w 660868"/>
                  <a:gd name="connsiteY56" fmla="*/ 24504 h 537984"/>
                  <a:gd name="connsiteX57" fmla="*/ 598878 w 660868"/>
                  <a:gd name="connsiteY57" fmla="*/ 28527 h 537984"/>
                  <a:gd name="connsiteX58" fmla="*/ 593209 w 660868"/>
                  <a:gd name="connsiteY58" fmla="*/ 30172 h 537984"/>
                  <a:gd name="connsiteX59" fmla="*/ 588821 w 660868"/>
                  <a:gd name="connsiteY59" fmla="*/ 28344 h 537984"/>
                  <a:gd name="connsiteX60" fmla="*/ 583700 w 660868"/>
                  <a:gd name="connsiteY60" fmla="*/ 29075 h 537984"/>
                  <a:gd name="connsiteX61" fmla="*/ 582237 w 660868"/>
                  <a:gd name="connsiteY61" fmla="*/ 27795 h 537984"/>
                  <a:gd name="connsiteX62" fmla="*/ 587357 w 660868"/>
                  <a:gd name="connsiteY62" fmla="*/ 25235 h 537984"/>
                  <a:gd name="connsiteX63" fmla="*/ 591563 w 660868"/>
                  <a:gd name="connsiteY63" fmla="*/ 21029 h 537984"/>
                  <a:gd name="connsiteX64" fmla="*/ 589552 w 660868"/>
                  <a:gd name="connsiteY64" fmla="*/ 18469 h 537984"/>
                  <a:gd name="connsiteX65" fmla="*/ 582237 w 660868"/>
                  <a:gd name="connsiteY65" fmla="*/ 21578 h 537984"/>
                  <a:gd name="connsiteX66" fmla="*/ 578031 w 660868"/>
                  <a:gd name="connsiteY66" fmla="*/ 21578 h 537984"/>
                  <a:gd name="connsiteX67" fmla="*/ 584798 w 660868"/>
                  <a:gd name="connsiteY67" fmla="*/ 18103 h 537984"/>
                  <a:gd name="connsiteX68" fmla="*/ 580775 w 660868"/>
                  <a:gd name="connsiteY68" fmla="*/ 15178 h 537984"/>
                  <a:gd name="connsiteX69" fmla="*/ 583700 w 660868"/>
                  <a:gd name="connsiteY69" fmla="*/ 12800 h 537984"/>
                  <a:gd name="connsiteX70" fmla="*/ 591746 w 660868"/>
                  <a:gd name="connsiteY70" fmla="*/ 13532 h 537984"/>
                  <a:gd name="connsiteX71" fmla="*/ 595038 w 660868"/>
                  <a:gd name="connsiteY71" fmla="*/ 9509 h 537984"/>
                  <a:gd name="connsiteX72" fmla="*/ 595586 w 660868"/>
                  <a:gd name="connsiteY72" fmla="*/ 5120 h 537984"/>
                  <a:gd name="connsiteX73" fmla="*/ 590100 w 660868"/>
                  <a:gd name="connsiteY73" fmla="*/ 5120 h 537984"/>
                  <a:gd name="connsiteX74" fmla="*/ 590832 w 660868"/>
                  <a:gd name="connsiteY74" fmla="*/ 2377 h 537984"/>
                  <a:gd name="connsiteX75" fmla="*/ 587540 w 660868"/>
                  <a:gd name="connsiteY75" fmla="*/ 731 h 537984"/>
                  <a:gd name="connsiteX76" fmla="*/ 584798 w 660868"/>
                  <a:gd name="connsiteY76" fmla="*/ 731 h 537984"/>
                  <a:gd name="connsiteX77" fmla="*/ 578946 w 660868"/>
                  <a:gd name="connsiteY77" fmla="*/ 3474 h 537984"/>
                  <a:gd name="connsiteX78" fmla="*/ 573826 w 660868"/>
                  <a:gd name="connsiteY78" fmla="*/ 0 h 537984"/>
                  <a:gd name="connsiteX79" fmla="*/ 573094 w 660868"/>
                  <a:gd name="connsiteY79" fmla="*/ 4937 h 537984"/>
                  <a:gd name="connsiteX80" fmla="*/ 570534 w 660868"/>
                  <a:gd name="connsiteY80" fmla="*/ 9875 h 537984"/>
                  <a:gd name="connsiteX81" fmla="*/ 568339 w 660868"/>
                  <a:gd name="connsiteY81" fmla="*/ 13715 h 537984"/>
                  <a:gd name="connsiteX82" fmla="*/ 565231 w 660868"/>
                  <a:gd name="connsiteY82" fmla="*/ 16092 h 537984"/>
                  <a:gd name="connsiteX83" fmla="*/ 564134 w 660868"/>
                  <a:gd name="connsiteY83" fmla="*/ 18469 h 537984"/>
                  <a:gd name="connsiteX84" fmla="*/ 564682 w 660868"/>
                  <a:gd name="connsiteY84" fmla="*/ 21578 h 537984"/>
                  <a:gd name="connsiteX85" fmla="*/ 561208 w 660868"/>
                  <a:gd name="connsiteY85" fmla="*/ 21944 h 537984"/>
                  <a:gd name="connsiteX86" fmla="*/ 559562 w 660868"/>
                  <a:gd name="connsiteY86" fmla="*/ 24504 h 537984"/>
                  <a:gd name="connsiteX87" fmla="*/ 559745 w 660868"/>
                  <a:gd name="connsiteY87" fmla="*/ 28710 h 537984"/>
                  <a:gd name="connsiteX88" fmla="*/ 554442 w 660868"/>
                  <a:gd name="connsiteY88" fmla="*/ 28710 h 537984"/>
                  <a:gd name="connsiteX89" fmla="*/ 547859 w 660868"/>
                  <a:gd name="connsiteY89" fmla="*/ 32915 h 537984"/>
                  <a:gd name="connsiteX90" fmla="*/ 548407 w 660868"/>
                  <a:gd name="connsiteY90" fmla="*/ 28344 h 537984"/>
                  <a:gd name="connsiteX91" fmla="*/ 550602 w 660868"/>
                  <a:gd name="connsiteY91" fmla="*/ 23407 h 537984"/>
                  <a:gd name="connsiteX92" fmla="*/ 546030 w 660868"/>
                  <a:gd name="connsiteY92" fmla="*/ 19566 h 537984"/>
                  <a:gd name="connsiteX93" fmla="*/ 550236 w 660868"/>
                  <a:gd name="connsiteY93" fmla="*/ 17006 h 537984"/>
                  <a:gd name="connsiteX94" fmla="*/ 550602 w 660868"/>
                  <a:gd name="connsiteY94" fmla="*/ 11155 h 537984"/>
                  <a:gd name="connsiteX95" fmla="*/ 549688 w 660868"/>
                  <a:gd name="connsiteY95" fmla="*/ 7680 h 537984"/>
                  <a:gd name="connsiteX96" fmla="*/ 547859 w 660868"/>
                  <a:gd name="connsiteY96" fmla="*/ 7314 h 537984"/>
                  <a:gd name="connsiteX97" fmla="*/ 544750 w 660868"/>
                  <a:gd name="connsiteY97" fmla="*/ 8412 h 537984"/>
                  <a:gd name="connsiteX98" fmla="*/ 528841 w 660868"/>
                  <a:gd name="connsiteY98" fmla="*/ 24869 h 537984"/>
                  <a:gd name="connsiteX99" fmla="*/ 526098 w 660868"/>
                  <a:gd name="connsiteY99" fmla="*/ 26698 h 537984"/>
                  <a:gd name="connsiteX100" fmla="*/ 523538 w 660868"/>
                  <a:gd name="connsiteY100" fmla="*/ 30538 h 537984"/>
                  <a:gd name="connsiteX101" fmla="*/ 519150 w 660868"/>
                  <a:gd name="connsiteY101" fmla="*/ 33830 h 537984"/>
                  <a:gd name="connsiteX102" fmla="*/ 516406 w 660868"/>
                  <a:gd name="connsiteY102" fmla="*/ 38950 h 537984"/>
                  <a:gd name="connsiteX103" fmla="*/ 520247 w 660868"/>
                  <a:gd name="connsiteY103" fmla="*/ 36573 h 537984"/>
                  <a:gd name="connsiteX104" fmla="*/ 510189 w 660868"/>
                  <a:gd name="connsiteY104" fmla="*/ 46630 h 537984"/>
                  <a:gd name="connsiteX105" fmla="*/ 506349 w 660868"/>
                  <a:gd name="connsiteY105" fmla="*/ 47910 h 537984"/>
                  <a:gd name="connsiteX106" fmla="*/ 505800 w 660868"/>
                  <a:gd name="connsiteY106" fmla="*/ 44436 h 537984"/>
                  <a:gd name="connsiteX107" fmla="*/ 506349 w 660868"/>
                  <a:gd name="connsiteY107" fmla="*/ 41144 h 537984"/>
                  <a:gd name="connsiteX108" fmla="*/ 508909 w 660868"/>
                  <a:gd name="connsiteY108" fmla="*/ 38767 h 537984"/>
                  <a:gd name="connsiteX109" fmla="*/ 511286 w 660868"/>
                  <a:gd name="connsiteY109" fmla="*/ 37853 h 537984"/>
                  <a:gd name="connsiteX110" fmla="*/ 511104 w 660868"/>
                  <a:gd name="connsiteY110" fmla="*/ 36024 h 537984"/>
                  <a:gd name="connsiteX111" fmla="*/ 512566 w 660868"/>
                  <a:gd name="connsiteY111" fmla="*/ 30904 h 537984"/>
                  <a:gd name="connsiteX112" fmla="*/ 511835 w 660868"/>
                  <a:gd name="connsiteY112" fmla="*/ 28892 h 537984"/>
                  <a:gd name="connsiteX113" fmla="*/ 514944 w 660868"/>
                  <a:gd name="connsiteY113" fmla="*/ 24138 h 537984"/>
                  <a:gd name="connsiteX114" fmla="*/ 525001 w 660868"/>
                  <a:gd name="connsiteY114" fmla="*/ 15909 h 537984"/>
                  <a:gd name="connsiteX115" fmla="*/ 528475 w 660868"/>
                  <a:gd name="connsiteY115" fmla="*/ 11520 h 537984"/>
                  <a:gd name="connsiteX116" fmla="*/ 524087 w 660868"/>
                  <a:gd name="connsiteY116" fmla="*/ 9875 h 537984"/>
                  <a:gd name="connsiteX117" fmla="*/ 517321 w 660868"/>
                  <a:gd name="connsiteY117" fmla="*/ 13166 h 537984"/>
                  <a:gd name="connsiteX118" fmla="*/ 513115 w 660868"/>
                  <a:gd name="connsiteY118" fmla="*/ 13898 h 537984"/>
                  <a:gd name="connsiteX119" fmla="*/ 512566 w 660868"/>
                  <a:gd name="connsiteY119" fmla="*/ 10240 h 537984"/>
                  <a:gd name="connsiteX120" fmla="*/ 509457 w 660868"/>
                  <a:gd name="connsiteY120" fmla="*/ 9143 h 537984"/>
                  <a:gd name="connsiteX121" fmla="*/ 507812 w 660868"/>
                  <a:gd name="connsiteY121" fmla="*/ 7314 h 537984"/>
                  <a:gd name="connsiteX122" fmla="*/ 507081 w 660868"/>
                  <a:gd name="connsiteY122" fmla="*/ 5303 h 537984"/>
                  <a:gd name="connsiteX123" fmla="*/ 502691 w 660868"/>
                  <a:gd name="connsiteY123" fmla="*/ 8777 h 537984"/>
                  <a:gd name="connsiteX124" fmla="*/ 501229 w 660868"/>
                  <a:gd name="connsiteY124" fmla="*/ 6949 h 537984"/>
                  <a:gd name="connsiteX125" fmla="*/ 497937 w 660868"/>
                  <a:gd name="connsiteY125" fmla="*/ 6949 h 537984"/>
                  <a:gd name="connsiteX126" fmla="*/ 497023 w 660868"/>
                  <a:gd name="connsiteY126" fmla="*/ 13898 h 537984"/>
                  <a:gd name="connsiteX127" fmla="*/ 490622 w 660868"/>
                  <a:gd name="connsiteY127" fmla="*/ 12435 h 537984"/>
                  <a:gd name="connsiteX128" fmla="*/ 493548 w 660868"/>
                  <a:gd name="connsiteY128" fmla="*/ 16275 h 537984"/>
                  <a:gd name="connsiteX129" fmla="*/ 497023 w 660868"/>
                  <a:gd name="connsiteY129" fmla="*/ 18469 h 537984"/>
                  <a:gd name="connsiteX130" fmla="*/ 497937 w 660868"/>
                  <a:gd name="connsiteY130" fmla="*/ 19749 h 537984"/>
                  <a:gd name="connsiteX131" fmla="*/ 491537 w 660868"/>
                  <a:gd name="connsiteY131" fmla="*/ 21944 h 537984"/>
                  <a:gd name="connsiteX132" fmla="*/ 488063 w 660868"/>
                  <a:gd name="connsiteY132" fmla="*/ 25235 h 537984"/>
                  <a:gd name="connsiteX133" fmla="*/ 489708 w 660868"/>
                  <a:gd name="connsiteY133" fmla="*/ 28892 h 537984"/>
                  <a:gd name="connsiteX134" fmla="*/ 478371 w 660868"/>
                  <a:gd name="connsiteY134" fmla="*/ 28892 h 537984"/>
                  <a:gd name="connsiteX135" fmla="*/ 472336 w 660868"/>
                  <a:gd name="connsiteY135" fmla="*/ 32733 h 537984"/>
                  <a:gd name="connsiteX136" fmla="*/ 470142 w 660868"/>
                  <a:gd name="connsiteY136" fmla="*/ 35841 h 537984"/>
                  <a:gd name="connsiteX137" fmla="*/ 464291 w 660868"/>
                  <a:gd name="connsiteY137" fmla="*/ 40047 h 537984"/>
                  <a:gd name="connsiteX138" fmla="*/ 463741 w 660868"/>
                  <a:gd name="connsiteY138" fmla="*/ 41693 h 537984"/>
                  <a:gd name="connsiteX139" fmla="*/ 464839 w 660868"/>
                  <a:gd name="connsiteY139" fmla="*/ 44070 h 537984"/>
                  <a:gd name="connsiteX140" fmla="*/ 463741 w 660868"/>
                  <a:gd name="connsiteY140" fmla="*/ 47179 h 537984"/>
                  <a:gd name="connsiteX141" fmla="*/ 463193 w 660868"/>
                  <a:gd name="connsiteY141" fmla="*/ 51202 h 537984"/>
                  <a:gd name="connsiteX142" fmla="*/ 459536 w 660868"/>
                  <a:gd name="connsiteY142" fmla="*/ 51567 h 537984"/>
                  <a:gd name="connsiteX143" fmla="*/ 456976 w 660868"/>
                  <a:gd name="connsiteY143" fmla="*/ 49922 h 537984"/>
                  <a:gd name="connsiteX144" fmla="*/ 456976 w 660868"/>
                  <a:gd name="connsiteY144" fmla="*/ 47179 h 537984"/>
                  <a:gd name="connsiteX145" fmla="*/ 459536 w 660868"/>
                  <a:gd name="connsiteY145" fmla="*/ 46264 h 537984"/>
                  <a:gd name="connsiteX146" fmla="*/ 453319 w 660868"/>
                  <a:gd name="connsiteY146" fmla="*/ 45167 h 537984"/>
                  <a:gd name="connsiteX147" fmla="*/ 456427 w 660868"/>
                  <a:gd name="connsiteY147" fmla="*/ 42241 h 537984"/>
                  <a:gd name="connsiteX148" fmla="*/ 455878 w 660868"/>
                  <a:gd name="connsiteY148" fmla="*/ 41693 h 537984"/>
                  <a:gd name="connsiteX149" fmla="*/ 441798 w 660868"/>
                  <a:gd name="connsiteY149" fmla="*/ 40413 h 537984"/>
                  <a:gd name="connsiteX150" fmla="*/ 443261 w 660868"/>
                  <a:gd name="connsiteY150" fmla="*/ 44070 h 537984"/>
                  <a:gd name="connsiteX151" fmla="*/ 441067 w 660868"/>
                  <a:gd name="connsiteY151" fmla="*/ 44436 h 537984"/>
                  <a:gd name="connsiteX152" fmla="*/ 437410 w 660868"/>
                  <a:gd name="connsiteY152" fmla="*/ 43704 h 537984"/>
                  <a:gd name="connsiteX153" fmla="*/ 437410 w 660868"/>
                  <a:gd name="connsiteY153" fmla="*/ 41693 h 537984"/>
                  <a:gd name="connsiteX154" fmla="*/ 435946 w 660868"/>
                  <a:gd name="connsiteY154" fmla="*/ 38950 h 537984"/>
                  <a:gd name="connsiteX155" fmla="*/ 434301 w 660868"/>
                  <a:gd name="connsiteY155" fmla="*/ 39681 h 537984"/>
                  <a:gd name="connsiteX156" fmla="*/ 433569 w 660868"/>
                  <a:gd name="connsiteY156" fmla="*/ 36756 h 537984"/>
                  <a:gd name="connsiteX157" fmla="*/ 430278 w 660868"/>
                  <a:gd name="connsiteY157" fmla="*/ 38218 h 537984"/>
                  <a:gd name="connsiteX158" fmla="*/ 429364 w 660868"/>
                  <a:gd name="connsiteY158" fmla="*/ 36756 h 537984"/>
                  <a:gd name="connsiteX159" fmla="*/ 426986 w 660868"/>
                  <a:gd name="connsiteY159" fmla="*/ 38401 h 537984"/>
                  <a:gd name="connsiteX160" fmla="*/ 426803 w 660868"/>
                  <a:gd name="connsiteY160" fmla="*/ 43156 h 537984"/>
                  <a:gd name="connsiteX161" fmla="*/ 424060 w 660868"/>
                  <a:gd name="connsiteY161" fmla="*/ 40596 h 537984"/>
                  <a:gd name="connsiteX162" fmla="*/ 422049 w 660868"/>
                  <a:gd name="connsiteY162" fmla="*/ 37487 h 537984"/>
                  <a:gd name="connsiteX163" fmla="*/ 420220 w 660868"/>
                  <a:gd name="connsiteY163" fmla="*/ 36573 h 537984"/>
                  <a:gd name="connsiteX164" fmla="*/ 420220 w 660868"/>
                  <a:gd name="connsiteY164" fmla="*/ 43704 h 537984"/>
                  <a:gd name="connsiteX165" fmla="*/ 428083 w 660868"/>
                  <a:gd name="connsiteY165" fmla="*/ 46447 h 537984"/>
                  <a:gd name="connsiteX166" fmla="*/ 431192 w 660868"/>
                  <a:gd name="connsiteY166" fmla="*/ 46447 h 537984"/>
                  <a:gd name="connsiteX167" fmla="*/ 431192 w 660868"/>
                  <a:gd name="connsiteY167" fmla="*/ 49922 h 537984"/>
                  <a:gd name="connsiteX168" fmla="*/ 430095 w 660868"/>
                  <a:gd name="connsiteY168" fmla="*/ 52665 h 537984"/>
                  <a:gd name="connsiteX169" fmla="*/ 430095 w 660868"/>
                  <a:gd name="connsiteY169" fmla="*/ 55773 h 537984"/>
                  <a:gd name="connsiteX170" fmla="*/ 432106 w 660868"/>
                  <a:gd name="connsiteY170" fmla="*/ 58882 h 537984"/>
                  <a:gd name="connsiteX171" fmla="*/ 432106 w 660868"/>
                  <a:gd name="connsiteY171" fmla="*/ 63088 h 537984"/>
                  <a:gd name="connsiteX172" fmla="*/ 428998 w 660868"/>
                  <a:gd name="connsiteY172" fmla="*/ 61259 h 537984"/>
                  <a:gd name="connsiteX173" fmla="*/ 420220 w 660868"/>
                  <a:gd name="connsiteY173" fmla="*/ 53213 h 537984"/>
                  <a:gd name="connsiteX174" fmla="*/ 413089 w 660868"/>
                  <a:gd name="connsiteY174" fmla="*/ 48825 h 537984"/>
                  <a:gd name="connsiteX175" fmla="*/ 414734 w 660868"/>
                  <a:gd name="connsiteY175" fmla="*/ 54493 h 537984"/>
                  <a:gd name="connsiteX176" fmla="*/ 412174 w 660868"/>
                  <a:gd name="connsiteY176" fmla="*/ 54310 h 537984"/>
                  <a:gd name="connsiteX177" fmla="*/ 410711 w 660868"/>
                  <a:gd name="connsiteY177" fmla="*/ 57419 h 537984"/>
                  <a:gd name="connsiteX178" fmla="*/ 408517 w 660868"/>
                  <a:gd name="connsiteY178" fmla="*/ 57236 h 537984"/>
                  <a:gd name="connsiteX179" fmla="*/ 406871 w 660868"/>
                  <a:gd name="connsiteY179" fmla="*/ 59248 h 537984"/>
                  <a:gd name="connsiteX180" fmla="*/ 404860 w 660868"/>
                  <a:gd name="connsiteY180" fmla="*/ 58151 h 537984"/>
                  <a:gd name="connsiteX181" fmla="*/ 404677 w 660868"/>
                  <a:gd name="connsiteY181" fmla="*/ 56322 h 537984"/>
                  <a:gd name="connsiteX182" fmla="*/ 406506 w 660868"/>
                  <a:gd name="connsiteY182" fmla="*/ 53213 h 537984"/>
                  <a:gd name="connsiteX183" fmla="*/ 402848 w 660868"/>
                  <a:gd name="connsiteY183" fmla="*/ 54493 h 537984"/>
                  <a:gd name="connsiteX184" fmla="*/ 399557 w 660868"/>
                  <a:gd name="connsiteY184" fmla="*/ 57236 h 537984"/>
                  <a:gd name="connsiteX185" fmla="*/ 397911 w 660868"/>
                  <a:gd name="connsiteY185" fmla="*/ 60711 h 537984"/>
                  <a:gd name="connsiteX186" fmla="*/ 395351 w 660868"/>
                  <a:gd name="connsiteY186" fmla="*/ 61442 h 537984"/>
                  <a:gd name="connsiteX187" fmla="*/ 396082 w 660868"/>
                  <a:gd name="connsiteY187" fmla="*/ 65831 h 537984"/>
                  <a:gd name="connsiteX188" fmla="*/ 396996 w 660868"/>
                  <a:gd name="connsiteY188" fmla="*/ 67659 h 537984"/>
                  <a:gd name="connsiteX189" fmla="*/ 389682 w 660868"/>
                  <a:gd name="connsiteY189" fmla="*/ 71682 h 537984"/>
                  <a:gd name="connsiteX190" fmla="*/ 386574 w 660868"/>
                  <a:gd name="connsiteY190" fmla="*/ 77534 h 537984"/>
                  <a:gd name="connsiteX191" fmla="*/ 383099 w 660868"/>
                  <a:gd name="connsiteY191" fmla="*/ 80094 h 537984"/>
                  <a:gd name="connsiteX192" fmla="*/ 387853 w 660868"/>
                  <a:gd name="connsiteY192" fmla="*/ 74243 h 537984"/>
                  <a:gd name="connsiteX193" fmla="*/ 388585 w 660868"/>
                  <a:gd name="connsiteY193" fmla="*/ 70951 h 537984"/>
                  <a:gd name="connsiteX194" fmla="*/ 388950 w 660868"/>
                  <a:gd name="connsiteY194" fmla="*/ 64185 h 537984"/>
                  <a:gd name="connsiteX195" fmla="*/ 389682 w 660868"/>
                  <a:gd name="connsiteY195" fmla="*/ 59065 h 537984"/>
                  <a:gd name="connsiteX196" fmla="*/ 388585 w 660868"/>
                  <a:gd name="connsiteY196" fmla="*/ 53213 h 537984"/>
                  <a:gd name="connsiteX197" fmla="*/ 383648 w 660868"/>
                  <a:gd name="connsiteY197" fmla="*/ 54493 h 537984"/>
                  <a:gd name="connsiteX198" fmla="*/ 380722 w 660868"/>
                  <a:gd name="connsiteY198" fmla="*/ 58151 h 537984"/>
                  <a:gd name="connsiteX199" fmla="*/ 376333 w 660868"/>
                  <a:gd name="connsiteY199" fmla="*/ 62356 h 537984"/>
                  <a:gd name="connsiteX200" fmla="*/ 374687 w 660868"/>
                  <a:gd name="connsiteY200" fmla="*/ 68940 h 537984"/>
                  <a:gd name="connsiteX201" fmla="*/ 372310 w 660868"/>
                  <a:gd name="connsiteY201" fmla="*/ 74791 h 537984"/>
                  <a:gd name="connsiteX202" fmla="*/ 371761 w 660868"/>
                  <a:gd name="connsiteY202" fmla="*/ 59796 h 537984"/>
                  <a:gd name="connsiteX203" fmla="*/ 360058 w 660868"/>
                  <a:gd name="connsiteY203" fmla="*/ 60711 h 537984"/>
                  <a:gd name="connsiteX204" fmla="*/ 355852 w 660868"/>
                  <a:gd name="connsiteY204" fmla="*/ 65831 h 537984"/>
                  <a:gd name="connsiteX205" fmla="*/ 355487 w 660868"/>
                  <a:gd name="connsiteY205" fmla="*/ 67294 h 537984"/>
                  <a:gd name="connsiteX206" fmla="*/ 356401 w 660868"/>
                  <a:gd name="connsiteY206" fmla="*/ 73145 h 537984"/>
                  <a:gd name="connsiteX207" fmla="*/ 360790 w 660868"/>
                  <a:gd name="connsiteY207" fmla="*/ 77168 h 537984"/>
                  <a:gd name="connsiteX208" fmla="*/ 364813 w 660868"/>
                  <a:gd name="connsiteY208" fmla="*/ 78266 h 537984"/>
                  <a:gd name="connsiteX209" fmla="*/ 368104 w 660868"/>
                  <a:gd name="connsiteY209" fmla="*/ 81923 h 537984"/>
                  <a:gd name="connsiteX210" fmla="*/ 367556 w 660868"/>
                  <a:gd name="connsiteY210" fmla="*/ 85031 h 537984"/>
                  <a:gd name="connsiteX211" fmla="*/ 364081 w 660868"/>
                  <a:gd name="connsiteY211" fmla="*/ 84666 h 537984"/>
                  <a:gd name="connsiteX212" fmla="*/ 360790 w 660868"/>
                  <a:gd name="connsiteY212" fmla="*/ 79911 h 537984"/>
                  <a:gd name="connsiteX213" fmla="*/ 355852 w 660868"/>
                  <a:gd name="connsiteY213" fmla="*/ 78083 h 537984"/>
                  <a:gd name="connsiteX214" fmla="*/ 351647 w 660868"/>
                  <a:gd name="connsiteY214" fmla="*/ 73328 h 537984"/>
                  <a:gd name="connsiteX215" fmla="*/ 347989 w 660868"/>
                  <a:gd name="connsiteY215" fmla="*/ 70768 h 537984"/>
                  <a:gd name="connsiteX216" fmla="*/ 342320 w 660868"/>
                  <a:gd name="connsiteY216" fmla="*/ 71500 h 537984"/>
                  <a:gd name="connsiteX217" fmla="*/ 345429 w 660868"/>
                  <a:gd name="connsiteY217" fmla="*/ 76437 h 537984"/>
                  <a:gd name="connsiteX218" fmla="*/ 351647 w 660868"/>
                  <a:gd name="connsiteY218" fmla="*/ 79911 h 537984"/>
                  <a:gd name="connsiteX219" fmla="*/ 347075 w 660868"/>
                  <a:gd name="connsiteY219" fmla="*/ 82654 h 537984"/>
                  <a:gd name="connsiteX220" fmla="*/ 343601 w 660868"/>
                  <a:gd name="connsiteY220" fmla="*/ 80643 h 537984"/>
                  <a:gd name="connsiteX221" fmla="*/ 341589 w 660868"/>
                  <a:gd name="connsiteY221" fmla="*/ 82471 h 537984"/>
                  <a:gd name="connsiteX222" fmla="*/ 340492 w 660868"/>
                  <a:gd name="connsiteY222" fmla="*/ 78814 h 537984"/>
                  <a:gd name="connsiteX223" fmla="*/ 336835 w 660868"/>
                  <a:gd name="connsiteY223" fmla="*/ 80277 h 537984"/>
                  <a:gd name="connsiteX224" fmla="*/ 336469 w 660868"/>
                  <a:gd name="connsiteY224" fmla="*/ 78814 h 537984"/>
                  <a:gd name="connsiteX225" fmla="*/ 337932 w 660868"/>
                  <a:gd name="connsiteY225" fmla="*/ 74974 h 537984"/>
                  <a:gd name="connsiteX226" fmla="*/ 335372 w 660868"/>
                  <a:gd name="connsiteY226" fmla="*/ 73145 h 537984"/>
                  <a:gd name="connsiteX227" fmla="*/ 334091 w 660868"/>
                  <a:gd name="connsiteY227" fmla="*/ 74791 h 537984"/>
                  <a:gd name="connsiteX228" fmla="*/ 330800 w 660868"/>
                  <a:gd name="connsiteY228" fmla="*/ 81740 h 537984"/>
                  <a:gd name="connsiteX229" fmla="*/ 331349 w 660868"/>
                  <a:gd name="connsiteY229" fmla="*/ 84300 h 537984"/>
                  <a:gd name="connsiteX230" fmla="*/ 333726 w 660868"/>
                  <a:gd name="connsiteY230" fmla="*/ 86494 h 537984"/>
                  <a:gd name="connsiteX231" fmla="*/ 322754 w 660868"/>
                  <a:gd name="connsiteY231" fmla="*/ 90152 h 537984"/>
                  <a:gd name="connsiteX232" fmla="*/ 320011 w 660868"/>
                  <a:gd name="connsiteY232" fmla="*/ 91615 h 537984"/>
                  <a:gd name="connsiteX233" fmla="*/ 318914 w 660868"/>
                  <a:gd name="connsiteY233" fmla="*/ 93992 h 537984"/>
                  <a:gd name="connsiteX234" fmla="*/ 318000 w 660868"/>
                  <a:gd name="connsiteY234" fmla="*/ 97100 h 537984"/>
                  <a:gd name="connsiteX235" fmla="*/ 319463 w 660868"/>
                  <a:gd name="connsiteY235" fmla="*/ 99295 h 537984"/>
                  <a:gd name="connsiteX236" fmla="*/ 323302 w 660868"/>
                  <a:gd name="connsiteY236" fmla="*/ 98198 h 537984"/>
                  <a:gd name="connsiteX237" fmla="*/ 326045 w 660868"/>
                  <a:gd name="connsiteY237" fmla="*/ 100758 h 537984"/>
                  <a:gd name="connsiteX238" fmla="*/ 320743 w 660868"/>
                  <a:gd name="connsiteY238" fmla="*/ 100758 h 537984"/>
                  <a:gd name="connsiteX239" fmla="*/ 322205 w 660868"/>
                  <a:gd name="connsiteY239" fmla="*/ 103684 h 537984"/>
                  <a:gd name="connsiteX240" fmla="*/ 322571 w 660868"/>
                  <a:gd name="connsiteY240" fmla="*/ 105695 h 537984"/>
                  <a:gd name="connsiteX241" fmla="*/ 316537 w 660868"/>
                  <a:gd name="connsiteY241" fmla="*/ 104415 h 537984"/>
                  <a:gd name="connsiteX242" fmla="*/ 314342 w 660868"/>
                  <a:gd name="connsiteY242" fmla="*/ 104964 h 537984"/>
                  <a:gd name="connsiteX243" fmla="*/ 317817 w 660868"/>
                  <a:gd name="connsiteY243" fmla="*/ 107341 h 537984"/>
                  <a:gd name="connsiteX244" fmla="*/ 315256 w 660868"/>
                  <a:gd name="connsiteY244" fmla="*/ 108987 h 537984"/>
                  <a:gd name="connsiteX245" fmla="*/ 310136 w 660868"/>
                  <a:gd name="connsiteY245" fmla="*/ 107707 h 537984"/>
                  <a:gd name="connsiteX246" fmla="*/ 309039 w 660868"/>
                  <a:gd name="connsiteY246" fmla="*/ 109718 h 537984"/>
                  <a:gd name="connsiteX247" fmla="*/ 305382 w 660868"/>
                  <a:gd name="connsiteY247" fmla="*/ 108987 h 537984"/>
                  <a:gd name="connsiteX248" fmla="*/ 298067 w 660868"/>
                  <a:gd name="connsiteY248" fmla="*/ 110815 h 537984"/>
                  <a:gd name="connsiteX249" fmla="*/ 295873 w 660868"/>
                  <a:gd name="connsiteY249" fmla="*/ 113375 h 537984"/>
                  <a:gd name="connsiteX250" fmla="*/ 293130 w 660868"/>
                  <a:gd name="connsiteY250" fmla="*/ 114655 h 537984"/>
                  <a:gd name="connsiteX251" fmla="*/ 292582 w 660868"/>
                  <a:gd name="connsiteY251" fmla="*/ 115753 h 537984"/>
                  <a:gd name="connsiteX252" fmla="*/ 297336 w 660868"/>
                  <a:gd name="connsiteY252" fmla="*/ 117947 h 537984"/>
                  <a:gd name="connsiteX253" fmla="*/ 301725 w 660868"/>
                  <a:gd name="connsiteY253" fmla="*/ 116850 h 537984"/>
                  <a:gd name="connsiteX254" fmla="*/ 304285 w 660868"/>
                  <a:gd name="connsiteY254" fmla="*/ 115021 h 537984"/>
                  <a:gd name="connsiteX255" fmla="*/ 311600 w 660868"/>
                  <a:gd name="connsiteY255" fmla="*/ 118130 h 537984"/>
                  <a:gd name="connsiteX256" fmla="*/ 316902 w 660868"/>
                  <a:gd name="connsiteY256" fmla="*/ 115570 h 537984"/>
                  <a:gd name="connsiteX257" fmla="*/ 318548 w 660868"/>
                  <a:gd name="connsiteY257" fmla="*/ 116484 h 537984"/>
                  <a:gd name="connsiteX258" fmla="*/ 320011 w 660868"/>
                  <a:gd name="connsiteY258" fmla="*/ 119044 h 537984"/>
                  <a:gd name="connsiteX259" fmla="*/ 315256 w 660868"/>
                  <a:gd name="connsiteY259" fmla="*/ 119044 h 537984"/>
                  <a:gd name="connsiteX260" fmla="*/ 313062 w 660868"/>
                  <a:gd name="connsiteY260" fmla="*/ 121238 h 537984"/>
                  <a:gd name="connsiteX261" fmla="*/ 312148 w 660868"/>
                  <a:gd name="connsiteY261" fmla="*/ 125261 h 537984"/>
                  <a:gd name="connsiteX262" fmla="*/ 305199 w 660868"/>
                  <a:gd name="connsiteY262" fmla="*/ 122701 h 537984"/>
                  <a:gd name="connsiteX263" fmla="*/ 300079 w 660868"/>
                  <a:gd name="connsiteY263" fmla="*/ 122519 h 537984"/>
                  <a:gd name="connsiteX264" fmla="*/ 298982 w 660868"/>
                  <a:gd name="connsiteY264" fmla="*/ 121056 h 537984"/>
                  <a:gd name="connsiteX265" fmla="*/ 293313 w 660868"/>
                  <a:gd name="connsiteY265" fmla="*/ 120141 h 537984"/>
                  <a:gd name="connsiteX266" fmla="*/ 287096 w 660868"/>
                  <a:gd name="connsiteY266" fmla="*/ 122519 h 537984"/>
                  <a:gd name="connsiteX267" fmla="*/ 285267 w 660868"/>
                  <a:gd name="connsiteY267" fmla="*/ 124896 h 537984"/>
                  <a:gd name="connsiteX268" fmla="*/ 289656 w 660868"/>
                  <a:gd name="connsiteY268" fmla="*/ 129650 h 537984"/>
                  <a:gd name="connsiteX269" fmla="*/ 290021 w 660868"/>
                  <a:gd name="connsiteY269" fmla="*/ 132027 h 537984"/>
                  <a:gd name="connsiteX270" fmla="*/ 286913 w 660868"/>
                  <a:gd name="connsiteY270" fmla="*/ 131845 h 537984"/>
                  <a:gd name="connsiteX271" fmla="*/ 289473 w 660868"/>
                  <a:gd name="connsiteY271" fmla="*/ 136233 h 537984"/>
                  <a:gd name="connsiteX272" fmla="*/ 289656 w 660868"/>
                  <a:gd name="connsiteY272" fmla="*/ 139342 h 537984"/>
                  <a:gd name="connsiteX273" fmla="*/ 285999 w 660868"/>
                  <a:gd name="connsiteY273" fmla="*/ 138428 h 537984"/>
                  <a:gd name="connsiteX274" fmla="*/ 285999 w 660868"/>
                  <a:gd name="connsiteY274" fmla="*/ 141719 h 537984"/>
                  <a:gd name="connsiteX275" fmla="*/ 282707 w 660868"/>
                  <a:gd name="connsiteY275" fmla="*/ 142268 h 537984"/>
                  <a:gd name="connsiteX276" fmla="*/ 279964 w 660868"/>
                  <a:gd name="connsiteY276" fmla="*/ 130930 h 537984"/>
                  <a:gd name="connsiteX277" fmla="*/ 276489 w 660868"/>
                  <a:gd name="connsiteY277" fmla="*/ 131479 h 537984"/>
                  <a:gd name="connsiteX278" fmla="*/ 274844 w 660868"/>
                  <a:gd name="connsiteY278" fmla="*/ 135502 h 537984"/>
                  <a:gd name="connsiteX279" fmla="*/ 271552 w 660868"/>
                  <a:gd name="connsiteY279" fmla="*/ 134770 h 537984"/>
                  <a:gd name="connsiteX280" fmla="*/ 270089 w 660868"/>
                  <a:gd name="connsiteY280" fmla="*/ 136050 h 537984"/>
                  <a:gd name="connsiteX281" fmla="*/ 274844 w 660868"/>
                  <a:gd name="connsiteY281" fmla="*/ 137330 h 537984"/>
                  <a:gd name="connsiteX282" fmla="*/ 273747 w 660868"/>
                  <a:gd name="connsiteY282" fmla="*/ 138428 h 537984"/>
                  <a:gd name="connsiteX283" fmla="*/ 269907 w 660868"/>
                  <a:gd name="connsiteY283" fmla="*/ 139159 h 537984"/>
                  <a:gd name="connsiteX284" fmla="*/ 266798 w 660868"/>
                  <a:gd name="connsiteY284" fmla="*/ 140622 h 537984"/>
                  <a:gd name="connsiteX285" fmla="*/ 265335 w 660868"/>
                  <a:gd name="connsiteY285" fmla="*/ 143182 h 537984"/>
                  <a:gd name="connsiteX286" fmla="*/ 265884 w 660868"/>
                  <a:gd name="connsiteY286" fmla="*/ 146291 h 537984"/>
                  <a:gd name="connsiteX287" fmla="*/ 269907 w 660868"/>
                  <a:gd name="connsiteY287" fmla="*/ 148119 h 537984"/>
                  <a:gd name="connsiteX288" fmla="*/ 266432 w 660868"/>
                  <a:gd name="connsiteY288" fmla="*/ 149399 h 537984"/>
                  <a:gd name="connsiteX289" fmla="*/ 268810 w 660868"/>
                  <a:gd name="connsiteY289" fmla="*/ 150862 h 537984"/>
                  <a:gd name="connsiteX290" fmla="*/ 266066 w 660868"/>
                  <a:gd name="connsiteY290" fmla="*/ 151777 h 537984"/>
                  <a:gd name="connsiteX291" fmla="*/ 264055 w 660868"/>
                  <a:gd name="connsiteY291" fmla="*/ 155434 h 537984"/>
                  <a:gd name="connsiteX292" fmla="*/ 262226 w 660868"/>
                  <a:gd name="connsiteY292" fmla="*/ 156165 h 537984"/>
                  <a:gd name="connsiteX293" fmla="*/ 259666 w 660868"/>
                  <a:gd name="connsiteY293" fmla="*/ 156165 h 537984"/>
                  <a:gd name="connsiteX294" fmla="*/ 260215 w 660868"/>
                  <a:gd name="connsiteY294" fmla="*/ 157080 h 537984"/>
                  <a:gd name="connsiteX295" fmla="*/ 264787 w 660868"/>
                  <a:gd name="connsiteY295" fmla="*/ 158177 h 537984"/>
                  <a:gd name="connsiteX296" fmla="*/ 273747 w 660868"/>
                  <a:gd name="connsiteY296" fmla="*/ 156165 h 537984"/>
                  <a:gd name="connsiteX297" fmla="*/ 267529 w 660868"/>
                  <a:gd name="connsiteY297" fmla="*/ 160737 h 537984"/>
                  <a:gd name="connsiteX298" fmla="*/ 264603 w 660868"/>
                  <a:gd name="connsiteY298" fmla="*/ 162017 h 537984"/>
                  <a:gd name="connsiteX299" fmla="*/ 256009 w 660868"/>
                  <a:gd name="connsiteY299" fmla="*/ 160737 h 537984"/>
                  <a:gd name="connsiteX300" fmla="*/ 254180 w 660868"/>
                  <a:gd name="connsiteY300" fmla="*/ 159457 h 537984"/>
                  <a:gd name="connsiteX301" fmla="*/ 253632 w 660868"/>
                  <a:gd name="connsiteY301" fmla="*/ 157263 h 537984"/>
                  <a:gd name="connsiteX302" fmla="*/ 249975 w 660868"/>
                  <a:gd name="connsiteY302" fmla="*/ 157628 h 537984"/>
                  <a:gd name="connsiteX303" fmla="*/ 244854 w 660868"/>
                  <a:gd name="connsiteY303" fmla="*/ 160554 h 537984"/>
                  <a:gd name="connsiteX304" fmla="*/ 242294 w 660868"/>
                  <a:gd name="connsiteY304" fmla="*/ 165674 h 537984"/>
                  <a:gd name="connsiteX305" fmla="*/ 237906 w 660868"/>
                  <a:gd name="connsiteY305" fmla="*/ 168051 h 537984"/>
                  <a:gd name="connsiteX306" fmla="*/ 237539 w 660868"/>
                  <a:gd name="connsiteY306" fmla="*/ 170794 h 537984"/>
                  <a:gd name="connsiteX307" fmla="*/ 240648 w 660868"/>
                  <a:gd name="connsiteY307" fmla="*/ 170794 h 537984"/>
                  <a:gd name="connsiteX308" fmla="*/ 240100 w 660868"/>
                  <a:gd name="connsiteY308" fmla="*/ 173172 h 537984"/>
                  <a:gd name="connsiteX309" fmla="*/ 239551 w 660868"/>
                  <a:gd name="connsiteY309" fmla="*/ 174817 h 537984"/>
                  <a:gd name="connsiteX310" fmla="*/ 235528 w 660868"/>
                  <a:gd name="connsiteY310" fmla="*/ 175732 h 537984"/>
                  <a:gd name="connsiteX311" fmla="*/ 233699 w 660868"/>
                  <a:gd name="connsiteY311" fmla="*/ 181583 h 537984"/>
                  <a:gd name="connsiteX312" fmla="*/ 230225 w 660868"/>
                  <a:gd name="connsiteY312" fmla="*/ 181035 h 537984"/>
                  <a:gd name="connsiteX313" fmla="*/ 227482 w 660868"/>
                  <a:gd name="connsiteY313" fmla="*/ 182132 h 537984"/>
                  <a:gd name="connsiteX314" fmla="*/ 224373 w 660868"/>
                  <a:gd name="connsiteY314" fmla="*/ 182498 h 537984"/>
                  <a:gd name="connsiteX315" fmla="*/ 220533 w 660868"/>
                  <a:gd name="connsiteY315" fmla="*/ 185789 h 537984"/>
                  <a:gd name="connsiteX316" fmla="*/ 223276 w 660868"/>
                  <a:gd name="connsiteY316" fmla="*/ 188898 h 537984"/>
                  <a:gd name="connsiteX317" fmla="*/ 221630 w 660868"/>
                  <a:gd name="connsiteY317" fmla="*/ 190178 h 537984"/>
                  <a:gd name="connsiteX318" fmla="*/ 216510 w 660868"/>
                  <a:gd name="connsiteY318" fmla="*/ 190909 h 537984"/>
                  <a:gd name="connsiteX319" fmla="*/ 216510 w 660868"/>
                  <a:gd name="connsiteY319" fmla="*/ 193835 h 537984"/>
                  <a:gd name="connsiteX320" fmla="*/ 211207 w 660868"/>
                  <a:gd name="connsiteY320" fmla="*/ 194384 h 537984"/>
                  <a:gd name="connsiteX321" fmla="*/ 212304 w 660868"/>
                  <a:gd name="connsiteY321" fmla="*/ 196030 h 537984"/>
                  <a:gd name="connsiteX322" fmla="*/ 210110 w 660868"/>
                  <a:gd name="connsiteY322" fmla="*/ 197127 h 537984"/>
                  <a:gd name="connsiteX323" fmla="*/ 209561 w 660868"/>
                  <a:gd name="connsiteY323" fmla="*/ 199870 h 537984"/>
                  <a:gd name="connsiteX324" fmla="*/ 215413 w 660868"/>
                  <a:gd name="connsiteY324" fmla="*/ 200601 h 537984"/>
                  <a:gd name="connsiteX325" fmla="*/ 214133 w 660868"/>
                  <a:gd name="connsiteY325" fmla="*/ 202430 h 537984"/>
                  <a:gd name="connsiteX326" fmla="*/ 210110 w 660868"/>
                  <a:gd name="connsiteY326" fmla="*/ 204076 h 537984"/>
                  <a:gd name="connsiteX327" fmla="*/ 207367 w 660868"/>
                  <a:gd name="connsiteY327" fmla="*/ 202613 h 537984"/>
                  <a:gd name="connsiteX328" fmla="*/ 207002 w 660868"/>
                  <a:gd name="connsiteY328" fmla="*/ 203161 h 537984"/>
                  <a:gd name="connsiteX329" fmla="*/ 207550 w 660868"/>
                  <a:gd name="connsiteY329" fmla="*/ 207733 h 537984"/>
                  <a:gd name="connsiteX330" fmla="*/ 210476 w 660868"/>
                  <a:gd name="connsiteY330" fmla="*/ 210293 h 537984"/>
                  <a:gd name="connsiteX331" fmla="*/ 212670 w 660868"/>
                  <a:gd name="connsiteY331" fmla="*/ 208099 h 537984"/>
                  <a:gd name="connsiteX332" fmla="*/ 214682 w 660868"/>
                  <a:gd name="connsiteY332" fmla="*/ 209562 h 537984"/>
                  <a:gd name="connsiteX333" fmla="*/ 213584 w 660868"/>
                  <a:gd name="connsiteY333" fmla="*/ 212304 h 537984"/>
                  <a:gd name="connsiteX334" fmla="*/ 204076 w 660868"/>
                  <a:gd name="connsiteY334" fmla="*/ 213402 h 537984"/>
                  <a:gd name="connsiteX335" fmla="*/ 202064 w 660868"/>
                  <a:gd name="connsiteY335" fmla="*/ 214682 h 537984"/>
                  <a:gd name="connsiteX336" fmla="*/ 201333 w 660868"/>
                  <a:gd name="connsiteY336" fmla="*/ 219253 h 537984"/>
                  <a:gd name="connsiteX337" fmla="*/ 197492 w 660868"/>
                  <a:gd name="connsiteY337" fmla="*/ 221265 h 537984"/>
                  <a:gd name="connsiteX338" fmla="*/ 193652 w 660868"/>
                  <a:gd name="connsiteY338" fmla="*/ 222179 h 537984"/>
                  <a:gd name="connsiteX339" fmla="*/ 191093 w 660868"/>
                  <a:gd name="connsiteY339" fmla="*/ 226568 h 537984"/>
                  <a:gd name="connsiteX340" fmla="*/ 194933 w 660868"/>
                  <a:gd name="connsiteY340" fmla="*/ 226202 h 537984"/>
                  <a:gd name="connsiteX341" fmla="*/ 198589 w 660868"/>
                  <a:gd name="connsiteY341" fmla="*/ 223459 h 537984"/>
                  <a:gd name="connsiteX342" fmla="*/ 203710 w 660868"/>
                  <a:gd name="connsiteY342" fmla="*/ 221996 h 537984"/>
                  <a:gd name="connsiteX343" fmla="*/ 203710 w 660868"/>
                  <a:gd name="connsiteY343" fmla="*/ 224922 h 537984"/>
                  <a:gd name="connsiteX344" fmla="*/ 206819 w 660868"/>
                  <a:gd name="connsiteY344" fmla="*/ 228945 h 537984"/>
                  <a:gd name="connsiteX345" fmla="*/ 197492 w 660868"/>
                  <a:gd name="connsiteY345" fmla="*/ 226751 h 537984"/>
                  <a:gd name="connsiteX346" fmla="*/ 196944 w 660868"/>
                  <a:gd name="connsiteY346" fmla="*/ 229676 h 537984"/>
                  <a:gd name="connsiteX347" fmla="*/ 198589 w 660868"/>
                  <a:gd name="connsiteY347" fmla="*/ 230774 h 537984"/>
                  <a:gd name="connsiteX348" fmla="*/ 195847 w 660868"/>
                  <a:gd name="connsiteY348" fmla="*/ 232419 h 537984"/>
                  <a:gd name="connsiteX349" fmla="*/ 194749 w 660868"/>
                  <a:gd name="connsiteY349" fmla="*/ 234431 h 537984"/>
                  <a:gd name="connsiteX350" fmla="*/ 195847 w 660868"/>
                  <a:gd name="connsiteY350" fmla="*/ 237174 h 537984"/>
                  <a:gd name="connsiteX351" fmla="*/ 194201 w 660868"/>
                  <a:gd name="connsiteY351" fmla="*/ 237905 h 537984"/>
                  <a:gd name="connsiteX352" fmla="*/ 191275 w 660868"/>
                  <a:gd name="connsiteY352" fmla="*/ 236808 h 537984"/>
                  <a:gd name="connsiteX353" fmla="*/ 189446 w 660868"/>
                  <a:gd name="connsiteY353" fmla="*/ 238637 h 537984"/>
                  <a:gd name="connsiteX354" fmla="*/ 190726 w 660868"/>
                  <a:gd name="connsiteY354" fmla="*/ 241928 h 537984"/>
                  <a:gd name="connsiteX355" fmla="*/ 193652 w 660868"/>
                  <a:gd name="connsiteY355" fmla="*/ 243391 h 537984"/>
                  <a:gd name="connsiteX356" fmla="*/ 194749 w 660868"/>
                  <a:gd name="connsiteY356" fmla="*/ 249609 h 537984"/>
                  <a:gd name="connsiteX357" fmla="*/ 191275 w 660868"/>
                  <a:gd name="connsiteY357" fmla="*/ 246866 h 537984"/>
                  <a:gd name="connsiteX358" fmla="*/ 187984 w 660868"/>
                  <a:gd name="connsiteY358" fmla="*/ 246134 h 537984"/>
                  <a:gd name="connsiteX359" fmla="*/ 185241 w 660868"/>
                  <a:gd name="connsiteY359" fmla="*/ 242111 h 537984"/>
                  <a:gd name="connsiteX360" fmla="*/ 185789 w 660868"/>
                  <a:gd name="connsiteY360" fmla="*/ 247414 h 537984"/>
                  <a:gd name="connsiteX361" fmla="*/ 184144 w 660868"/>
                  <a:gd name="connsiteY361" fmla="*/ 249243 h 537984"/>
                  <a:gd name="connsiteX362" fmla="*/ 181035 w 660868"/>
                  <a:gd name="connsiteY362" fmla="*/ 250157 h 537984"/>
                  <a:gd name="connsiteX363" fmla="*/ 179572 w 660868"/>
                  <a:gd name="connsiteY363" fmla="*/ 253083 h 537984"/>
                  <a:gd name="connsiteX364" fmla="*/ 181766 w 660868"/>
                  <a:gd name="connsiteY364" fmla="*/ 254180 h 537984"/>
                  <a:gd name="connsiteX365" fmla="*/ 184692 w 660868"/>
                  <a:gd name="connsiteY365" fmla="*/ 253083 h 537984"/>
                  <a:gd name="connsiteX366" fmla="*/ 186521 w 660868"/>
                  <a:gd name="connsiteY366" fmla="*/ 250523 h 537984"/>
                  <a:gd name="connsiteX367" fmla="*/ 187435 w 660868"/>
                  <a:gd name="connsiteY367" fmla="*/ 251803 h 537984"/>
                  <a:gd name="connsiteX368" fmla="*/ 186886 w 660868"/>
                  <a:gd name="connsiteY368" fmla="*/ 253083 h 537984"/>
                  <a:gd name="connsiteX369" fmla="*/ 186886 w 660868"/>
                  <a:gd name="connsiteY369" fmla="*/ 255460 h 537984"/>
                  <a:gd name="connsiteX370" fmla="*/ 187801 w 660868"/>
                  <a:gd name="connsiteY370" fmla="*/ 257655 h 537984"/>
                  <a:gd name="connsiteX371" fmla="*/ 184692 w 660868"/>
                  <a:gd name="connsiteY371" fmla="*/ 259849 h 537984"/>
                  <a:gd name="connsiteX372" fmla="*/ 179572 w 660868"/>
                  <a:gd name="connsiteY372" fmla="*/ 258203 h 537984"/>
                  <a:gd name="connsiteX373" fmla="*/ 177012 w 660868"/>
                  <a:gd name="connsiteY373" fmla="*/ 260580 h 537984"/>
                  <a:gd name="connsiteX374" fmla="*/ 174086 w 660868"/>
                  <a:gd name="connsiteY374" fmla="*/ 259483 h 537984"/>
                  <a:gd name="connsiteX375" fmla="*/ 170611 w 660868"/>
                  <a:gd name="connsiteY375" fmla="*/ 262775 h 537984"/>
                  <a:gd name="connsiteX376" fmla="*/ 170063 w 660868"/>
                  <a:gd name="connsiteY376" fmla="*/ 265701 h 537984"/>
                  <a:gd name="connsiteX377" fmla="*/ 166588 w 660868"/>
                  <a:gd name="connsiteY377" fmla="*/ 267529 h 537984"/>
                  <a:gd name="connsiteX378" fmla="*/ 162748 w 660868"/>
                  <a:gd name="connsiteY378" fmla="*/ 268444 h 537984"/>
                  <a:gd name="connsiteX379" fmla="*/ 160737 w 660868"/>
                  <a:gd name="connsiteY379" fmla="*/ 275027 h 537984"/>
                  <a:gd name="connsiteX380" fmla="*/ 165309 w 660868"/>
                  <a:gd name="connsiteY380" fmla="*/ 274112 h 537984"/>
                  <a:gd name="connsiteX381" fmla="*/ 169514 w 660868"/>
                  <a:gd name="connsiteY381" fmla="*/ 272101 h 537984"/>
                  <a:gd name="connsiteX382" fmla="*/ 171160 w 660868"/>
                  <a:gd name="connsiteY382" fmla="*/ 273381 h 537984"/>
                  <a:gd name="connsiteX383" fmla="*/ 163663 w 660868"/>
                  <a:gd name="connsiteY383" fmla="*/ 275575 h 537984"/>
                  <a:gd name="connsiteX384" fmla="*/ 163297 w 660868"/>
                  <a:gd name="connsiteY384" fmla="*/ 278867 h 537984"/>
                  <a:gd name="connsiteX385" fmla="*/ 164760 w 660868"/>
                  <a:gd name="connsiteY385" fmla="*/ 282341 h 537984"/>
                  <a:gd name="connsiteX386" fmla="*/ 162748 w 660868"/>
                  <a:gd name="connsiteY386" fmla="*/ 284718 h 537984"/>
                  <a:gd name="connsiteX387" fmla="*/ 157811 w 660868"/>
                  <a:gd name="connsiteY387" fmla="*/ 285816 h 537984"/>
                  <a:gd name="connsiteX388" fmla="*/ 151594 w 660868"/>
                  <a:gd name="connsiteY388" fmla="*/ 282158 h 537984"/>
                  <a:gd name="connsiteX389" fmla="*/ 150131 w 660868"/>
                  <a:gd name="connsiteY389" fmla="*/ 282158 h 537984"/>
                  <a:gd name="connsiteX390" fmla="*/ 146108 w 660868"/>
                  <a:gd name="connsiteY390" fmla="*/ 286913 h 537984"/>
                  <a:gd name="connsiteX391" fmla="*/ 141354 w 660868"/>
                  <a:gd name="connsiteY391" fmla="*/ 289107 h 537984"/>
                  <a:gd name="connsiteX392" fmla="*/ 140622 w 660868"/>
                  <a:gd name="connsiteY392" fmla="*/ 291119 h 537984"/>
                  <a:gd name="connsiteX393" fmla="*/ 137513 w 660868"/>
                  <a:gd name="connsiteY393" fmla="*/ 293130 h 537984"/>
                  <a:gd name="connsiteX394" fmla="*/ 129650 w 660868"/>
                  <a:gd name="connsiteY394" fmla="*/ 301176 h 537984"/>
                  <a:gd name="connsiteX395" fmla="*/ 128370 w 660868"/>
                  <a:gd name="connsiteY395" fmla="*/ 303188 h 537984"/>
                  <a:gd name="connsiteX396" fmla="*/ 130016 w 660868"/>
                  <a:gd name="connsiteY396" fmla="*/ 306479 h 537984"/>
                  <a:gd name="connsiteX397" fmla="*/ 130016 w 660868"/>
                  <a:gd name="connsiteY397" fmla="*/ 307576 h 537984"/>
                  <a:gd name="connsiteX398" fmla="*/ 119593 w 660868"/>
                  <a:gd name="connsiteY398" fmla="*/ 311599 h 537984"/>
                  <a:gd name="connsiteX399" fmla="*/ 119410 w 660868"/>
                  <a:gd name="connsiteY399" fmla="*/ 314891 h 537984"/>
                  <a:gd name="connsiteX400" fmla="*/ 121970 w 660868"/>
                  <a:gd name="connsiteY400" fmla="*/ 316537 h 537984"/>
                  <a:gd name="connsiteX401" fmla="*/ 127273 w 660868"/>
                  <a:gd name="connsiteY401" fmla="*/ 314891 h 537984"/>
                  <a:gd name="connsiteX402" fmla="*/ 125079 w 660868"/>
                  <a:gd name="connsiteY402" fmla="*/ 319828 h 537984"/>
                  <a:gd name="connsiteX403" fmla="*/ 128187 w 660868"/>
                  <a:gd name="connsiteY403" fmla="*/ 323668 h 537984"/>
                  <a:gd name="connsiteX404" fmla="*/ 131113 w 660868"/>
                  <a:gd name="connsiteY404" fmla="*/ 324765 h 537984"/>
                  <a:gd name="connsiteX405" fmla="*/ 148302 w 660868"/>
                  <a:gd name="connsiteY405" fmla="*/ 316171 h 537984"/>
                  <a:gd name="connsiteX406" fmla="*/ 158360 w 660868"/>
                  <a:gd name="connsiteY406" fmla="*/ 312879 h 537984"/>
                  <a:gd name="connsiteX407" fmla="*/ 160737 w 660868"/>
                  <a:gd name="connsiteY407" fmla="*/ 310685 h 537984"/>
                  <a:gd name="connsiteX408" fmla="*/ 162748 w 660868"/>
                  <a:gd name="connsiteY408" fmla="*/ 311599 h 537984"/>
                  <a:gd name="connsiteX409" fmla="*/ 161103 w 660868"/>
                  <a:gd name="connsiteY409" fmla="*/ 313428 h 537984"/>
                  <a:gd name="connsiteX410" fmla="*/ 154885 w 660868"/>
                  <a:gd name="connsiteY410" fmla="*/ 316171 h 537984"/>
                  <a:gd name="connsiteX411" fmla="*/ 151594 w 660868"/>
                  <a:gd name="connsiteY411" fmla="*/ 316171 h 537984"/>
                  <a:gd name="connsiteX412" fmla="*/ 146474 w 660868"/>
                  <a:gd name="connsiteY412" fmla="*/ 318731 h 537984"/>
                  <a:gd name="connsiteX413" fmla="*/ 142633 w 660868"/>
                  <a:gd name="connsiteY413" fmla="*/ 321291 h 537984"/>
                  <a:gd name="connsiteX414" fmla="*/ 145194 w 660868"/>
                  <a:gd name="connsiteY414" fmla="*/ 323668 h 537984"/>
                  <a:gd name="connsiteX415" fmla="*/ 144828 w 660868"/>
                  <a:gd name="connsiteY415" fmla="*/ 324948 h 537984"/>
                  <a:gd name="connsiteX416" fmla="*/ 136599 w 660868"/>
                  <a:gd name="connsiteY416" fmla="*/ 327143 h 537984"/>
                  <a:gd name="connsiteX417" fmla="*/ 132027 w 660868"/>
                  <a:gd name="connsiteY417" fmla="*/ 327143 h 537984"/>
                  <a:gd name="connsiteX418" fmla="*/ 130565 w 660868"/>
                  <a:gd name="connsiteY418" fmla="*/ 328240 h 537984"/>
                  <a:gd name="connsiteX419" fmla="*/ 131662 w 660868"/>
                  <a:gd name="connsiteY419" fmla="*/ 330434 h 537984"/>
                  <a:gd name="connsiteX420" fmla="*/ 129650 w 660868"/>
                  <a:gd name="connsiteY420" fmla="*/ 331166 h 537984"/>
                  <a:gd name="connsiteX421" fmla="*/ 125627 w 660868"/>
                  <a:gd name="connsiteY421" fmla="*/ 330434 h 537984"/>
                  <a:gd name="connsiteX422" fmla="*/ 125627 w 660868"/>
                  <a:gd name="connsiteY422" fmla="*/ 327326 h 537984"/>
                  <a:gd name="connsiteX423" fmla="*/ 121604 w 660868"/>
                  <a:gd name="connsiteY423" fmla="*/ 322388 h 537984"/>
                  <a:gd name="connsiteX424" fmla="*/ 119593 w 660868"/>
                  <a:gd name="connsiteY424" fmla="*/ 320925 h 537984"/>
                  <a:gd name="connsiteX425" fmla="*/ 117216 w 660868"/>
                  <a:gd name="connsiteY425" fmla="*/ 320925 h 537984"/>
                  <a:gd name="connsiteX426" fmla="*/ 115752 w 660868"/>
                  <a:gd name="connsiteY426" fmla="*/ 322571 h 537984"/>
                  <a:gd name="connsiteX427" fmla="*/ 112461 w 660868"/>
                  <a:gd name="connsiteY427" fmla="*/ 322937 h 537984"/>
                  <a:gd name="connsiteX428" fmla="*/ 109353 w 660868"/>
                  <a:gd name="connsiteY428" fmla="*/ 325131 h 537984"/>
                  <a:gd name="connsiteX429" fmla="*/ 108986 w 660868"/>
                  <a:gd name="connsiteY429" fmla="*/ 327508 h 537984"/>
                  <a:gd name="connsiteX430" fmla="*/ 111547 w 660868"/>
                  <a:gd name="connsiteY430" fmla="*/ 329154 h 537984"/>
                  <a:gd name="connsiteX431" fmla="*/ 112461 w 660868"/>
                  <a:gd name="connsiteY431" fmla="*/ 330617 h 537984"/>
                  <a:gd name="connsiteX432" fmla="*/ 107158 w 660868"/>
                  <a:gd name="connsiteY432" fmla="*/ 332812 h 537984"/>
                  <a:gd name="connsiteX433" fmla="*/ 105146 w 660868"/>
                  <a:gd name="connsiteY433" fmla="*/ 330617 h 537984"/>
                  <a:gd name="connsiteX434" fmla="*/ 105146 w 660868"/>
                  <a:gd name="connsiteY434" fmla="*/ 327874 h 537984"/>
                  <a:gd name="connsiteX435" fmla="*/ 104232 w 660868"/>
                  <a:gd name="connsiteY435" fmla="*/ 325863 h 537984"/>
                  <a:gd name="connsiteX436" fmla="*/ 91615 w 660868"/>
                  <a:gd name="connsiteY436" fmla="*/ 329703 h 537984"/>
                  <a:gd name="connsiteX437" fmla="*/ 89969 w 660868"/>
                  <a:gd name="connsiteY437" fmla="*/ 331349 h 537984"/>
                  <a:gd name="connsiteX438" fmla="*/ 88140 w 660868"/>
                  <a:gd name="connsiteY438" fmla="*/ 334823 h 537984"/>
                  <a:gd name="connsiteX439" fmla="*/ 84849 w 660868"/>
                  <a:gd name="connsiteY439" fmla="*/ 334640 h 537984"/>
                  <a:gd name="connsiteX440" fmla="*/ 85763 w 660868"/>
                  <a:gd name="connsiteY440" fmla="*/ 337017 h 537984"/>
                  <a:gd name="connsiteX441" fmla="*/ 84849 w 660868"/>
                  <a:gd name="connsiteY441" fmla="*/ 338115 h 537984"/>
                  <a:gd name="connsiteX442" fmla="*/ 80826 w 660868"/>
                  <a:gd name="connsiteY442" fmla="*/ 338480 h 537984"/>
                  <a:gd name="connsiteX443" fmla="*/ 81008 w 660868"/>
                  <a:gd name="connsiteY443" fmla="*/ 337200 h 537984"/>
                  <a:gd name="connsiteX444" fmla="*/ 80094 w 660868"/>
                  <a:gd name="connsiteY444" fmla="*/ 335554 h 537984"/>
                  <a:gd name="connsiteX445" fmla="*/ 78266 w 660868"/>
                  <a:gd name="connsiteY445" fmla="*/ 335920 h 537984"/>
                  <a:gd name="connsiteX446" fmla="*/ 77168 w 660868"/>
                  <a:gd name="connsiteY446" fmla="*/ 337383 h 537984"/>
                  <a:gd name="connsiteX447" fmla="*/ 77351 w 660868"/>
                  <a:gd name="connsiteY447" fmla="*/ 338846 h 537984"/>
                  <a:gd name="connsiteX448" fmla="*/ 76803 w 660868"/>
                  <a:gd name="connsiteY448" fmla="*/ 339760 h 537984"/>
                  <a:gd name="connsiteX449" fmla="*/ 72597 w 660868"/>
                  <a:gd name="connsiteY449" fmla="*/ 339760 h 537984"/>
                  <a:gd name="connsiteX450" fmla="*/ 65831 w 660868"/>
                  <a:gd name="connsiteY450" fmla="*/ 341955 h 537984"/>
                  <a:gd name="connsiteX451" fmla="*/ 64734 w 660868"/>
                  <a:gd name="connsiteY451" fmla="*/ 346526 h 537984"/>
                  <a:gd name="connsiteX452" fmla="*/ 62722 w 660868"/>
                  <a:gd name="connsiteY452" fmla="*/ 350183 h 537984"/>
                  <a:gd name="connsiteX453" fmla="*/ 59065 w 660868"/>
                  <a:gd name="connsiteY453" fmla="*/ 348538 h 537984"/>
                  <a:gd name="connsiteX454" fmla="*/ 54676 w 660868"/>
                  <a:gd name="connsiteY454" fmla="*/ 348172 h 537984"/>
                  <a:gd name="connsiteX455" fmla="*/ 50470 w 660868"/>
                  <a:gd name="connsiteY455" fmla="*/ 350549 h 537984"/>
                  <a:gd name="connsiteX456" fmla="*/ 49556 w 660868"/>
                  <a:gd name="connsiteY456" fmla="*/ 352926 h 537984"/>
                  <a:gd name="connsiteX457" fmla="*/ 54127 w 660868"/>
                  <a:gd name="connsiteY457" fmla="*/ 354938 h 537984"/>
                  <a:gd name="connsiteX458" fmla="*/ 51568 w 660868"/>
                  <a:gd name="connsiteY458" fmla="*/ 357132 h 537984"/>
                  <a:gd name="connsiteX459" fmla="*/ 56139 w 660868"/>
                  <a:gd name="connsiteY459" fmla="*/ 357681 h 537984"/>
                  <a:gd name="connsiteX460" fmla="*/ 61076 w 660868"/>
                  <a:gd name="connsiteY460" fmla="*/ 356584 h 537984"/>
                  <a:gd name="connsiteX461" fmla="*/ 63088 w 660868"/>
                  <a:gd name="connsiteY461" fmla="*/ 358778 h 537984"/>
                  <a:gd name="connsiteX462" fmla="*/ 65648 w 660868"/>
                  <a:gd name="connsiteY462" fmla="*/ 359875 h 537984"/>
                  <a:gd name="connsiteX463" fmla="*/ 62540 w 660868"/>
                  <a:gd name="connsiteY463" fmla="*/ 362435 h 537984"/>
                  <a:gd name="connsiteX464" fmla="*/ 63819 w 660868"/>
                  <a:gd name="connsiteY464" fmla="*/ 364630 h 537984"/>
                  <a:gd name="connsiteX465" fmla="*/ 60345 w 660868"/>
                  <a:gd name="connsiteY465" fmla="*/ 363350 h 537984"/>
                  <a:gd name="connsiteX466" fmla="*/ 56322 w 660868"/>
                  <a:gd name="connsiteY466" fmla="*/ 363350 h 537984"/>
                  <a:gd name="connsiteX467" fmla="*/ 45350 w 660868"/>
                  <a:gd name="connsiteY467" fmla="*/ 362252 h 537984"/>
                  <a:gd name="connsiteX468" fmla="*/ 42424 w 660868"/>
                  <a:gd name="connsiteY468" fmla="*/ 362435 h 537984"/>
                  <a:gd name="connsiteX469" fmla="*/ 40047 w 660868"/>
                  <a:gd name="connsiteY469" fmla="*/ 363898 h 537984"/>
                  <a:gd name="connsiteX470" fmla="*/ 37121 w 660868"/>
                  <a:gd name="connsiteY470" fmla="*/ 363350 h 537984"/>
                  <a:gd name="connsiteX471" fmla="*/ 34195 w 660868"/>
                  <a:gd name="connsiteY471" fmla="*/ 364995 h 537984"/>
                  <a:gd name="connsiteX472" fmla="*/ 34744 w 660868"/>
                  <a:gd name="connsiteY472" fmla="*/ 365910 h 537984"/>
                  <a:gd name="connsiteX473" fmla="*/ 37670 w 660868"/>
                  <a:gd name="connsiteY473" fmla="*/ 366641 h 537984"/>
                  <a:gd name="connsiteX474" fmla="*/ 34744 w 660868"/>
                  <a:gd name="connsiteY474" fmla="*/ 367373 h 537984"/>
                  <a:gd name="connsiteX475" fmla="*/ 35110 w 660868"/>
                  <a:gd name="connsiteY475" fmla="*/ 369384 h 537984"/>
                  <a:gd name="connsiteX476" fmla="*/ 38401 w 660868"/>
                  <a:gd name="connsiteY476" fmla="*/ 369018 h 537984"/>
                  <a:gd name="connsiteX477" fmla="*/ 40961 w 660868"/>
                  <a:gd name="connsiteY477" fmla="*/ 368104 h 537984"/>
                  <a:gd name="connsiteX478" fmla="*/ 37670 w 660868"/>
                  <a:gd name="connsiteY478" fmla="*/ 371396 h 537984"/>
                  <a:gd name="connsiteX479" fmla="*/ 37853 w 660868"/>
                  <a:gd name="connsiteY479" fmla="*/ 373956 h 537984"/>
                  <a:gd name="connsiteX480" fmla="*/ 39864 w 660868"/>
                  <a:gd name="connsiteY480" fmla="*/ 379259 h 537984"/>
                  <a:gd name="connsiteX481" fmla="*/ 38218 w 660868"/>
                  <a:gd name="connsiteY481" fmla="*/ 379625 h 537984"/>
                  <a:gd name="connsiteX482" fmla="*/ 36207 w 660868"/>
                  <a:gd name="connsiteY482" fmla="*/ 374870 h 537984"/>
                  <a:gd name="connsiteX483" fmla="*/ 34012 w 660868"/>
                  <a:gd name="connsiteY483" fmla="*/ 372859 h 537984"/>
                  <a:gd name="connsiteX484" fmla="*/ 29624 w 660868"/>
                  <a:gd name="connsiteY484" fmla="*/ 374870 h 537984"/>
                  <a:gd name="connsiteX485" fmla="*/ 27246 w 660868"/>
                  <a:gd name="connsiteY485" fmla="*/ 377613 h 537984"/>
                  <a:gd name="connsiteX486" fmla="*/ 25601 w 660868"/>
                  <a:gd name="connsiteY486" fmla="*/ 380905 h 537984"/>
                  <a:gd name="connsiteX487" fmla="*/ 28161 w 660868"/>
                  <a:gd name="connsiteY487" fmla="*/ 382550 h 537984"/>
                  <a:gd name="connsiteX488" fmla="*/ 28527 w 660868"/>
                  <a:gd name="connsiteY488" fmla="*/ 384745 h 537984"/>
                  <a:gd name="connsiteX489" fmla="*/ 24321 w 660868"/>
                  <a:gd name="connsiteY489" fmla="*/ 382916 h 537984"/>
                  <a:gd name="connsiteX490" fmla="*/ 22858 w 660868"/>
                  <a:gd name="connsiteY490" fmla="*/ 380173 h 537984"/>
                  <a:gd name="connsiteX491" fmla="*/ 19018 w 660868"/>
                  <a:gd name="connsiteY491" fmla="*/ 381270 h 537984"/>
                  <a:gd name="connsiteX492" fmla="*/ 12983 w 660868"/>
                  <a:gd name="connsiteY492" fmla="*/ 380905 h 537984"/>
                  <a:gd name="connsiteX493" fmla="*/ 12618 w 660868"/>
                  <a:gd name="connsiteY493" fmla="*/ 383099 h 537984"/>
                  <a:gd name="connsiteX494" fmla="*/ 13166 w 660868"/>
                  <a:gd name="connsiteY494" fmla="*/ 384745 h 537984"/>
                  <a:gd name="connsiteX495" fmla="*/ 5852 w 660868"/>
                  <a:gd name="connsiteY495" fmla="*/ 380539 h 537984"/>
                  <a:gd name="connsiteX496" fmla="*/ 4023 w 660868"/>
                  <a:gd name="connsiteY496" fmla="*/ 381819 h 537984"/>
                  <a:gd name="connsiteX497" fmla="*/ 7132 w 660868"/>
                  <a:gd name="connsiteY497" fmla="*/ 386939 h 537984"/>
                  <a:gd name="connsiteX498" fmla="*/ 5120 w 660868"/>
                  <a:gd name="connsiteY498" fmla="*/ 388585 h 537984"/>
                  <a:gd name="connsiteX499" fmla="*/ 5852 w 660868"/>
                  <a:gd name="connsiteY499" fmla="*/ 389682 h 537984"/>
                  <a:gd name="connsiteX500" fmla="*/ 18835 w 660868"/>
                  <a:gd name="connsiteY500" fmla="*/ 389682 h 537984"/>
                  <a:gd name="connsiteX501" fmla="*/ 30538 w 660868"/>
                  <a:gd name="connsiteY501" fmla="*/ 387488 h 537984"/>
                  <a:gd name="connsiteX502" fmla="*/ 23223 w 660868"/>
                  <a:gd name="connsiteY502" fmla="*/ 390231 h 537984"/>
                  <a:gd name="connsiteX503" fmla="*/ 24687 w 660868"/>
                  <a:gd name="connsiteY503" fmla="*/ 391328 h 537984"/>
                  <a:gd name="connsiteX504" fmla="*/ 29990 w 660868"/>
                  <a:gd name="connsiteY504" fmla="*/ 391145 h 537984"/>
                  <a:gd name="connsiteX505" fmla="*/ 34195 w 660868"/>
                  <a:gd name="connsiteY505" fmla="*/ 390231 h 537984"/>
                  <a:gd name="connsiteX506" fmla="*/ 35293 w 660868"/>
                  <a:gd name="connsiteY506" fmla="*/ 390962 h 537984"/>
                  <a:gd name="connsiteX507" fmla="*/ 30904 w 660868"/>
                  <a:gd name="connsiteY507" fmla="*/ 392974 h 537984"/>
                  <a:gd name="connsiteX508" fmla="*/ 23772 w 660868"/>
                  <a:gd name="connsiteY508" fmla="*/ 393705 h 537984"/>
                  <a:gd name="connsiteX509" fmla="*/ 16641 w 660868"/>
                  <a:gd name="connsiteY509" fmla="*/ 393705 h 537984"/>
                  <a:gd name="connsiteX510" fmla="*/ 13715 w 660868"/>
                  <a:gd name="connsiteY510" fmla="*/ 392059 h 537984"/>
                  <a:gd name="connsiteX511" fmla="*/ 10972 w 660868"/>
                  <a:gd name="connsiteY511" fmla="*/ 392059 h 537984"/>
                  <a:gd name="connsiteX512" fmla="*/ 5669 w 660868"/>
                  <a:gd name="connsiteY512" fmla="*/ 395168 h 537984"/>
                  <a:gd name="connsiteX513" fmla="*/ 5303 w 660868"/>
                  <a:gd name="connsiteY513" fmla="*/ 397179 h 537984"/>
                  <a:gd name="connsiteX514" fmla="*/ 2012 w 660868"/>
                  <a:gd name="connsiteY514" fmla="*/ 396814 h 537984"/>
                  <a:gd name="connsiteX515" fmla="*/ 914 w 660868"/>
                  <a:gd name="connsiteY515" fmla="*/ 397362 h 537984"/>
                  <a:gd name="connsiteX516" fmla="*/ 366 w 660868"/>
                  <a:gd name="connsiteY516" fmla="*/ 399922 h 537984"/>
                  <a:gd name="connsiteX517" fmla="*/ 7314 w 660868"/>
                  <a:gd name="connsiteY517" fmla="*/ 401568 h 537984"/>
                  <a:gd name="connsiteX518" fmla="*/ 6766 w 660868"/>
                  <a:gd name="connsiteY518" fmla="*/ 403762 h 537984"/>
                  <a:gd name="connsiteX519" fmla="*/ 7132 w 660868"/>
                  <a:gd name="connsiteY519" fmla="*/ 405957 h 537984"/>
                  <a:gd name="connsiteX520" fmla="*/ 4572 w 660868"/>
                  <a:gd name="connsiteY520" fmla="*/ 407420 h 537984"/>
                  <a:gd name="connsiteX521" fmla="*/ 1463 w 660868"/>
                  <a:gd name="connsiteY521" fmla="*/ 410528 h 537984"/>
                  <a:gd name="connsiteX522" fmla="*/ 2560 w 660868"/>
                  <a:gd name="connsiteY522" fmla="*/ 412723 h 537984"/>
                  <a:gd name="connsiteX523" fmla="*/ 1463 w 660868"/>
                  <a:gd name="connsiteY523" fmla="*/ 414186 h 537984"/>
                  <a:gd name="connsiteX524" fmla="*/ 1097 w 660868"/>
                  <a:gd name="connsiteY524" fmla="*/ 416746 h 537984"/>
                  <a:gd name="connsiteX525" fmla="*/ 3109 w 660868"/>
                  <a:gd name="connsiteY525" fmla="*/ 417843 h 537984"/>
                  <a:gd name="connsiteX526" fmla="*/ 3109 w 660868"/>
                  <a:gd name="connsiteY526" fmla="*/ 420403 h 537984"/>
                  <a:gd name="connsiteX527" fmla="*/ 10423 w 660868"/>
                  <a:gd name="connsiteY527" fmla="*/ 421317 h 537984"/>
                  <a:gd name="connsiteX528" fmla="*/ 24321 w 660868"/>
                  <a:gd name="connsiteY528" fmla="*/ 417294 h 537984"/>
                  <a:gd name="connsiteX529" fmla="*/ 27613 w 660868"/>
                  <a:gd name="connsiteY529" fmla="*/ 418940 h 537984"/>
                  <a:gd name="connsiteX530" fmla="*/ 32915 w 660868"/>
                  <a:gd name="connsiteY530" fmla="*/ 418940 h 537984"/>
                  <a:gd name="connsiteX531" fmla="*/ 34561 w 660868"/>
                  <a:gd name="connsiteY531" fmla="*/ 414917 h 537984"/>
                  <a:gd name="connsiteX532" fmla="*/ 38401 w 660868"/>
                  <a:gd name="connsiteY532" fmla="*/ 409614 h 537984"/>
                  <a:gd name="connsiteX533" fmla="*/ 39316 w 660868"/>
                  <a:gd name="connsiteY533" fmla="*/ 412906 h 537984"/>
                  <a:gd name="connsiteX534" fmla="*/ 37853 w 660868"/>
                  <a:gd name="connsiteY534" fmla="*/ 417660 h 537984"/>
                  <a:gd name="connsiteX535" fmla="*/ 40413 w 660868"/>
                  <a:gd name="connsiteY535" fmla="*/ 418574 h 537984"/>
                  <a:gd name="connsiteX536" fmla="*/ 45716 w 660868"/>
                  <a:gd name="connsiteY536" fmla="*/ 418574 h 537984"/>
                  <a:gd name="connsiteX537" fmla="*/ 48825 w 660868"/>
                  <a:gd name="connsiteY537" fmla="*/ 417660 h 537984"/>
                  <a:gd name="connsiteX538" fmla="*/ 51385 w 660868"/>
                  <a:gd name="connsiteY538" fmla="*/ 418757 h 537984"/>
                  <a:gd name="connsiteX539" fmla="*/ 56322 w 660868"/>
                  <a:gd name="connsiteY539" fmla="*/ 414551 h 537984"/>
                  <a:gd name="connsiteX540" fmla="*/ 57968 w 660868"/>
                  <a:gd name="connsiteY540" fmla="*/ 406871 h 537984"/>
                  <a:gd name="connsiteX541" fmla="*/ 63819 w 660868"/>
                  <a:gd name="connsiteY541" fmla="*/ 404311 h 537984"/>
                  <a:gd name="connsiteX542" fmla="*/ 64368 w 660868"/>
                  <a:gd name="connsiteY542" fmla="*/ 405957 h 537984"/>
                  <a:gd name="connsiteX543" fmla="*/ 60528 w 660868"/>
                  <a:gd name="connsiteY543" fmla="*/ 411077 h 537984"/>
                  <a:gd name="connsiteX544" fmla="*/ 59614 w 660868"/>
                  <a:gd name="connsiteY544" fmla="*/ 414917 h 537984"/>
                  <a:gd name="connsiteX545" fmla="*/ 58882 w 660868"/>
                  <a:gd name="connsiteY545" fmla="*/ 416746 h 537984"/>
                  <a:gd name="connsiteX546" fmla="*/ 61808 w 660868"/>
                  <a:gd name="connsiteY546" fmla="*/ 416380 h 537984"/>
                  <a:gd name="connsiteX547" fmla="*/ 64734 w 660868"/>
                  <a:gd name="connsiteY547" fmla="*/ 414917 h 537984"/>
                  <a:gd name="connsiteX548" fmla="*/ 67294 w 660868"/>
                  <a:gd name="connsiteY548" fmla="*/ 415831 h 537984"/>
                  <a:gd name="connsiteX549" fmla="*/ 60528 w 660868"/>
                  <a:gd name="connsiteY549" fmla="*/ 419672 h 537984"/>
                  <a:gd name="connsiteX550" fmla="*/ 52482 w 660868"/>
                  <a:gd name="connsiteY550" fmla="*/ 421683 h 537984"/>
                  <a:gd name="connsiteX551" fmla="*/ 51568 w 660868"/>
                  <a:gd name="connsiteY551" fmla="*/ 424975 h 537984"/>
                  <a:gd name="connsiteX552" fmla="*/ 54676 w 660868"/>
                  <a:gd name="connsiteY552" fmla="*/ 427352 h 537984"/>
                  <a:gd name="connsiteX553" fmla="*/ 48276 w 660868"/>
                  <a:gd name="connsiteY553" fmla="*/ 430278 h 537984"/>
                  <a:gd name="connsiteX554" fmla="*/ 48276 w 660868"/>
                  <a:gd name="connsiteY554" fmla="*/ 426620 h 537984"/>
                  <a:gd name="connsiteX555" fmla="*/ 46813 w 660868"/>
                  <a:gd name="connsiteY555" fmla="*/ 424060 h 537984"/>
                  <a:gd name="connsiteX556" fmla="*/ 42424 w 660868"/>
                  <a:gd name="connsiteY556" fmla="*/ 421683 h 537984"/>
                  <a:gd name="connsiteX557" fmla="*/ 37670 w 660868"/>
                  <a:gd name="connsiteY557" fmla="*/ 421683 h 537984"/>
                  <a:gd name="connsiteX558" fmla="*/ 31453 w 660868"/>
                  <a:gd name="connsiteY558" fmla="*/ 422780 h 537984"/>
                  <a:gd name="connsiteX559" fmla="*/ 26332 w 660868"/>
                  <a:gd name="connsiteY559" fmla="*/ 421866 h 537984"/>
                  <a:gd name="connsiteX560" fmla="*/ 21944 w 660868"/>
                  <a:gd name="connsiteY560" fmla="*/ 422780 h 537984"/>
                  <a:gd name="connsiteX561" fmla="*/ 17372 w 660868"/>
                  <a:gd name="connsiteY561" fmla="*/ 422232 h 537984"/>
                  <a:gd name="connsiteX562" fmla="*/ 13532 w 660868"/>
                  <a:gd name="connsiteY562" fmla="*/ 424975 h 537984"/>
                  <a:gd name="connsiteX563" fmla="*/ 4755 w 660868"/>
                  <a:gd name="connsiteY563" fmla="*/ 423512 h 537984"/>
                  <a:gd name="connsiteX564" fmla="*/ 2377 w 660868"/>
                  <a:gd name="connsiteY564" fmla="*/ 427535 h 537984"/>
                  <a:gd name="connsiteX565" fmla="*/ 1829 w 660868"/>
                  <a:gd name="connsiteY565" fmla="*/ 431192 h 537984"/>
                  <a:gd name="connsiteX566" fmla="*/ 6217 w 660868"/>
                  <a:gd name="connsiteY566" fmla="*/ 431558 h 537984"/>
                  <a:gd name="connsiteX567" fmla="*/ 7863 w 660868"/>
                  <a:gd name="connsiteY567" fmla="*/ 430826 h 537984"/>
                  <a:gd name="connsiteX568" fmla="*/ 8229 w 660868"/>
                  <a:gd name="connsiteY568" fmla="*/ 435946 h 537984"/>
                  <a:gd name="connsiteX569" fmla="*/ 4206 w 660868"/>
                  <a:gd name="connsiteY569" fmla="*/ 434666 h 537984"/>
                  <a:gd name="connsiteX570" fmla="*/ 1463 w 660868"/>
                  <a:gd name="connsiteY570" fmla="*/ 432655 h 537984"/>
                  <a:gd name="connsiteX571" fmla="*/ 914 w 660868"/>
                  <a:gd name="connsiteY571" fmla="*/ 433569 h 537984"/>
                  <a:gd name="connsiteX572" fmla="*/ 0 w 660868"/>
                  <a:gd name="connsiteY572" fmla="*/ 433569 h 537984"/>
                  <a:gd name="connsiteX573" fmla="*/ 0 w 660868"/>
                  <a:gd name="connsiteY573" fmla="*/ 434666 h 537984"/>
                  <a:gd name="connsiteX574" fmla="*/ 4572 w 660868"/>
                  <a:gd name="connsiteY574" fmla="*/ 441067 h 537984"/>
                  <a:gd name="connsiteX575" fmla="*/ 7681 w 660868"/>
                  <a:gd name="connsiteY575" fmla="*/ 441432 h 537984"/>
                  <a:gd name="connsiteX576" fmla="*/ 13715 w 660868"/>
                  <a:gd name="connsiteY576" fmla="*/ 438324 h 537984"/>
                  <a:gd name="connsiteX577" fmla="*/ 17738 w 660868"/>
                  <a:gd name="connsiteY577" fmla="*/ 437775 h 537984"/>
                  <a:gd name="connsiteX578" fmla="*/ 11520 w 660868"/>
                  <a:gd name="connsiteY578" fmla="*/ 442347 h 537984"/>
                  <a:gd name="connsiteX579" fmla="*/ 9509 w 660868"/>
                  <a:gd name="connsiteY579" fmla="*/ 444724 h 537984"/>
                  <a:gd name="connsiteX580" fmla="*/ 11337 w 660868"/>
                  <a:gd name="connsiteY580" fmla="*/ 446187 h 537984"/>
                  <a:gd name="connsiteX581" fmla="*/ 6217 w 660868"/>
                  <a:gd name="connsiteY581" fmla="*/ 448381 h 537984"/>
                  <a:gd name="connsiteX582" fmla="*/ 4023 w 660868"/>
                  <a:gd name="connsiteY582" fmla="*/ 450393 h 537984"/>
                  <a:gd name="connsiteX583" fmla="*/ 4755 w 660868"/>
                  <a:gd name="connsiteY583" fmla="*/ 453136 h 537984"/>
                  <a:gd name="connsiteX584" fmla="*/ 7132 w 660868"/>
                  <a:gd name="connsiteY584" fmla="*/ 454964 h 537984"/>
                  <a:gd name="connsiteX585" fmla="*/ 8229 w 660868"/>
                  <a:gd name="connsiteY585" fmla="*/ 457159 h 537984"/>
                  <a:gd name="connsiteX586" fmla="*/ 11337 w 660868"/>
                  <a:gd name="connsiteY586" fmla="*/ 455513 h 537984"/>
                  <a:gd name="connsiteX587" fmla="*/ 14080 w 660868"/>
                  <a:gd name="connsiteY587" fmla="*/ 453136 h 537984"/>
                  <a:gd name="connsiteX588" fmla="*/ 14080 w 660868"/>
                  <a:gd name="connsiteY588" fmla="*/ 456244 h 537984"/>
                  <a:gd name="connsiteX589" fmla="*/ 17921 w 660868"/>
                  <a:gd name="connsiteY589" fmla="*/ 460816 h 537984"/>
                  <a:gd name="connsiteX590" fmla="*/ 14263 w 660868"/>
                  <a:gd name="connsiteY590" fmla="*/ 461182 h 537984"/>
                  <a:gd name="connsiteX591" fmla="*/ 10423 w 660868"/>
                  <a:gd name="connsiteY591" fmla="*/ 463559 h 537984"/>
                  <a:gd name="connsiteX592" fmla="*/ 10423 w 660868"/>
                  <a:gd name="connsiteY592" fmla="*/ 465205 h 537984"/>
                  <a:gd name="connsiteX593" fmla="*/ 12618 w 660868"/>
                  <a:gd name="connsiteY593" fmla="*/ 466668 h 537984"/>
                  <a:gd name="connsiteX594" fmla="*/ 17372 w 660868"/>
                  <a:gd name="connsiteY594" fmla="*/ 464290 h 537984"/>
                  <a:gd name="connsiteX595" fmla="*/ 20115 w 660868"/>
                  <a:gd name="connsiteY595" fmla="*/ 460450 h 537984"/>
                  <a:gd name="connsiteX596" fmla="*/ 20481 w 660868"/>
                  <a:gd name="connsiteY596" fmla="*/ 456244 h 537984"/>
                  <a:gd name="connsiteX597" fmla="*/ 24321 w 660868"/>
                  <a:gd name="connsiteY597" fmla="*/ 454050 h 537984"/>
                  <a:gd name="connsiteX598" fmla="*/ 28892 w 660868"/>
                  <a:gd name="connsiteY598" fmla="*/ 449661 h 537984"/>
                  <a:gd name="connsiteX599" fmla="*/ 33647 w 660868"/>
                  <a:gd name="connsiteY599" fmla="*/ 442895 h 537984"/>
                  <a:gd name="connsiteX600" fmla="*/ 38218 w 660868"/>
                  <a:gd name="connsiteY600" fmla="*/ 440152 h 537984"/>
                  <a:gd name="connsiteX601" fmla="*/ 40413 w 660868"/>
                  <a:gd name="connsiteY601" fmla="*/ 441798 h 537984"/>
                  <a:gd name="connsiteX602" fmla="*/ 40596 w 660868"/>
                  <a:gd name="connsiteY602" fmla="*/ 443261 h 537984"/>
                  <a:gd name="connsiteX603" fmla="*/ 46264 w 660868"/>
                  <a:gd name="connsiteY603" fmla="*/ 442164 h 537984"/>
                  <a:gd name="connsiteX604" fmla="*/ 50470 w 660868"/>
                  <a:gd name="connsiteY604" fmla="*/ 442712 h 537984"/>
                  <a:gd name="connsiteX605" fmla="*/ 43156 w 660868"/>
                  <a:gd name="connsiteY605" fmla="*/ 445455 h 537984"/>
                  <a:gd name="connsiteX606" fmla="*/ 42424 w 660868"/>
                  <a:gd name="connsiteY606" fmla="*/ 448930 h 537984"/>
                  <a:gd name="connsiteX607" fmla="*/ 41327 w 660868"/>
                  <a:gd name="connsiteY607" fmla="*/ 451124 h 537984"/>
                  <a:gd name="connsiteX608" fmla="*/ 40413 w 660868"/>
                  <a:gd name="connsiteY608" fmla="*/ 447284 h 537984"/>
                  <a:gd name="connsiteX609" fmla="*/ 38218 w 660868"/>
                  <a:gd name="connsiteY609" fmla="*/ 446918 h 537984"/>
                  <a:gd name="connsiteX610" fmla="*/ 34012 w 660868"/>
                  <a:gd name="connsiteY610" fmla="*/ 451856 h 537984"/>
                  <a:gd name="connsiteX611" fmla="*/ 29441 w 660868"/>
                  <a:gd name="connsiteY611" fmla="*/ 455513 h 537984"/>
                  <a:gd name="connsiteX612" fmla="*/ 32367 w 660868"/>
                  <a:gd name="connsiteY612" fmla="*/ 457159 h 537984"/>
                  <a:gd name="connsiteX613" fmla="*/ 32550 w 660868"/>
                  <a:gd name="connsiteY613" fmla="*/ 458439 h 537984"/>
                  <a:gd name="connsiteX614" fmla="*/ 27613 w 660868"/>
                  <a:gd name="connsiteY614" fmla="*/ 460450 h 537984"/>
                  <a:gd name="connsiteX615" fmla="*/ 18286 w 660868"/>
                  <a:gd name="connsiteY615" fmla="*/ 469228 h 537984"/>
                  <a:gd name="connsiteX616" fmla="*/ 21578 w 660868"/>
                  <a:gd name="connsiteY616" fmla="*/ 470873 h 537984"/>
                  <a:gd name="connsiteX617" fmla="*/ 30538 w 660868"/>
                  <a:gd name="connsiteY617" fmla="*/ 470691 h 537984"/>
                  <a:gd name="connsiteX618" fmla="*/ 33098 w 660868"/>
                  <a:gd name="connsiteY618" fmla="*/ 469045 h 537984"/>
                  <a:gd name="connsiteX619" fmla="*/ 34012 w 660868"/>
                  <a:gd name="connsiteY619" fmla="*/ 470142 h 537984"/>
                  <a:gd name="connsiteX620" fmla="*/ 24687 w 660868"/>
                  <a:gd name="connsiteY620" fmla="*/ 473251 h 537984"/>
                  <a:gd name="connsiteX621" fmla="*/ 22309 w 660868"/>
                  <a:gd name="connsiteY621" fmla="*/ 475262 h 537984"/>
                  <a:gd name="connsiteX622" fmla="*/ 21578 w 660868"/>
                  <a:gd name="connsiteY622" fmla="*/ 476725 h 537984"/>
                  <a:gd name="connsiteX623" fmla="*/ 17189 w 660868"/>
                  <a:gd name="connsiteY623" fmla="*/ 476542 h 537984"/>
                  <a:gd name="connsiteX624" fmla="*/ 14812 w 660868"/>
                  <a:gd name="connsiteY624" fmla="*/ 477639 h 537984"/>
                  <a:gd name="connsiteX625" fmla="*/ 12435 w 660868"/>
                  <a:gd name="connsiteY625" fmla="*/ 476542 h 537984"/>
                  <a:gd name="connsiteX626" fmla="*/ 7863 w 660868"/>
                  <a:gd name="connsiteY626" fmla="*/ 480748 h 537984"/>
                  <a:gd name="connsiteX627" fmla="*/ 5852 w 660868"/>
                  <a:gd name="connsiteY627" fmla="*/ 483857 h 537984"/>
                  <a:gd name="connsiteX628" fmla="*/ 5852 w 660868"/>
                  <a:gd name="connsiteY628" fmla="*/ 486965 h 537984"/>
                  <a:gd name="connsiteX629" fmla="*/ 7681 w 660868"/>
                  <a:gd name="connsiteY629" fmla="*/ 487880 h 537984"/>
                  <a:gd name="connsiteX630" fmla="*/ 8229 w 660868"/>
                  <a:gd name="connsiteY630" fmla="*/ 489343 h 537984"/>
                  <a:gd name="connsiteX631" fmla="*/ 12435 w 660868"/>
                  <a:gd name="connsiteY631" fmla="*/ 488794 h 537984"/>
                  <a:gd name="connsiteX632" fmla="*/ 14080 w 660868"/>
                  <a:gd name="connsiteY632" fmla="*/ 485685 h 537984"/>
                  <a:gd name="connsiteX633" fmla="*/ 15177 w 660868"/>
                  <a:gd name="connsiteY633" fmla="*/ 488794 h 537984"/>
                  <a:gd name="connsiteX634" fmla="*/ 18469 w 660868"/>
                  <a:gd name="connsiteY634" fmla="*/ 488611 h 537984"/>
                  <a:gd name="connsiteX635" fmla="*/ 19383 w 660868"/>
                  <a:gd name="connsiteY635" fmla="*/ 486600 h 537984"/>
                  <a:gd name="connsiteX636" fmla="*/ 18835 w 660868"/>
                  <a:gd name="connsiteY636" fmla="*/ 484588 h 537984"/>
                  <a:gd name="connsiteX637" fmla="*/ 22309 w 660868"/>
                  <a:gd name="connsiteY637" fmla="*/ 486051 h 537984"/>
                  <a:gd name="connsiteX638" fmla="*/ 28892 w 660868"/>
                  <a:gd name="connsiteY638" fmla="*/ 483308 h 537984"/>
                  <a:gd name="connsiteX639" fmla="*/ 31453 w 660868"/>
                  <a:gd name="connsiteY639" fmla="*/ 480931 h 537984"/>
                  <a:gd name="connsiteX640" fmla="*/ 33464 w 660868"/>
                  <a:gd name="connsiteY640" fmla="*/ 482211 h 537984"/>
                  <a:gd name="connsiteX641" fmla="*/ 27064 w 660868"/>
                  <a:gd name="connsiteY641" fmla="*/ 488428 h 537984"/>
                  <a:gd name="connsiteX642" fmla="*/ 29624 w 660868"/>
                  <a:gd name="connsiteY642" fmla="*/ 488245 h 537984"/>
                  <a:gd name="connsiteX643" fmla="*/ 29624 w 660868"/>
                  <a:gd name="connsiteY643" fmla="*/ 491903 h 537984"/>
                  <a:gd name="connsiteX644" fmla="*/ 27064 w 660868"/>
                  <a:gd name="connsiteY644" fmla="*/ 494829 h 537984"/>
                  <a:gd name="connsiteX645" fmla="*/ 25784 w 660868"/>
                  <a:gd name="connsiteY645" fmla="*/ 497206 h 537984"/>
                  <a:gd name="connsiteX646" fmla="*/ 23041 w 660868"/>
                  <a:gd name="connsiteY646" fmla="*/ 499400 h 537984"/>
                  <a:gd name="connsiteX647" fmla="*/ 23590 w 660868"/>
                  <a:gd name="connsiteY647" fmla="*/ 501960 h 537984"/>
                  <a:gd name="connsiteX648" fmla="*/ 23223 w 660868"/>
                  <a:gd name="connsiteY648" fmla="*/ 503423 h 537984"/>
                  <a:gd name="connsiteX649" fmla="*/ 20847 w 660868"/>
                  <a:gd name="connsiteY649" fmla="*/ 503240 h 537984"/>
                  <a:gd name="connsiteX650" fmla="*/ 18469 w 660868"/>
                  <a:gd name="connsiteY650" fmla="*/ 503972 h 537984"/>
                  <a:gd name="connsiteX651" fmla="*/ 16824 w 660868"/>
                  <a:gd name="connsiteY651" fmla="*/ 501412 h 537984"/>
                  <a:gd name="connsiteX652" fmla="*/ 15177 w 660868"/>
                  <a:gd name="connsiteY652" fmla="*/ 501412 h 537984"/>
                  <a:gd name="connsiteX653" fmla="*/ 11886 w 660868"/>
                  <a:gd name="connsiteY653" fmla="*/ 512566 h 537984"/>
                  <a:gd name="connsiteX654" fmla="*/ 17738 w 660868"/>
                  <a:gd name="connsiteY654" fmla="*/ 518601 h 537984"/>
                  <a:gd name="connsiteX655" fmla="*/ 27613 w 660868"/>
                  <a:gd name="connsiteY655" fmla="*/ 525184 h 537984"/>
                  <a:gd name="connsiteX656" fmla="*/ 34012 w 660868"/>
                  <a:gd name="connsiteY656" fmla="*/ 528475 h 537984"/>
                  <a:gd name="connsiteX657" fmla="*/ 39499 w 660868"/>
                  <a:gd name="connsiteY657" fmla="*/ 529024 h 537984"/>
                  <a:gd name="connsiteX658" fmla="*/ 42973 w 660868"/>
                  <a:gd name="connsiteY658" fmla="*/ 524635 h 537984"/>
                  <a:gd name="connsiteX659" fmla="*/ 42973 w 660868"/>
                  <a:gd name="connsiteY659" fmla="*/ 530670 h 537984"/>
                  <a:gd name="connsiteX660" fmla="*/ 41876 w 660868"/>
                  <a:gd name="connsiteY660" fmla="*/ 535424 h 537984"/>
                  <a:gd name="connsiteX661" fmla="*/ 44619 w 660868"/>
                  <a:gd name="connsiteY661" fmla="*/ 533596 h 537984"/>
                  <a:gd name="connsiteX662" fmla="*/ 49007 w 660868"/>
                  <a:gd name="connsiteY662" fmla="*/ 535424 h 537984"/>
                  <a:gd name="connsiteX663" fmla="*/ 50836 w 660868"/>
                  <a:gd name="connsiteY663" fmla="*/ 532315 h 537984"/>
                  <a:gd name="connsiteX664" fmla="*/ 57785 w 660868"/>
                  <a:gd name="connsiteY664" fmla="*/ 532681 h 537984"/>
                  <a:gd name="connsiteX665" fmla="*/ 54310 w 660868"/>
                  <a:gd name="connsiteY665" fmla="*/ 535607 h 537984"/>
                  <a:gd name="connsiteX666" fmla="*/ 61991 w 660868"/>
                  <a:gd name="connsiteY666" fmla="*/ 537984 h 537984"/>
                  <a:gd name="connsiteX667" fmla="*/ 67660 w 660868"/>
                  <a:gd name="connsiteY667" fmla="*/ 536156 h 537984"/>
                  <a:gd name="connsiteX668" fmla="*/ 73145 w 660868"/>
                  <a:gd name="connsiteY668" fmla="*/ 532498 h 537984"/>
                  <a:gd name="connsiteX669" fmla="*/ 75340 w 660868"/>
                  <a:gd name="connsiteY669" fmla="*/ 527744 h 537984"/>
                  <a:gd name="connsiteX670" fmla="*/ 78814 w 660868"/>
                  <a:gd name="connsiteY670" fmla="*/ 531584 h 537984"/>
                  <a:gd name="connsiteX671" fmla="*/ 87957 w 660868"/>
                  <a:gd name="connsiteY671" fmla="*/ 526830 h 537984"/>
                  <a:gd name="connsiteX672" fmla="*/ 97284 w 660868"/>
                  <a:gd name="connsiteY672" fmla="*/ 517321 h 537984"/>
                  <a:gd name="connsiteX673" fmla="*/ 102769 w 660868"/>
                  <a:gd name="connsiteY673" fmla="*/ 515126 h 537984"/>
                  <a:gd name="connsiteX674" fmla="*/ 104232 w 660868"/>
                  <a:gd name="connsiteY674" fmla="*/ 511286 h 537984"/>
                  <a:gd name="connsiteX675" fmla="*/ 107341 w 660868"/>
                  <a:gd name="connsiteY675" fmla="*/ 509275 h 537984"/>
                  <a:gd name="connsiteX676" fmla="*/ 108438 w 660868"/>
                  <a:gd name="connsiteY676" fmla="*/ 507263 h 537984"/>
                  <a:gd name="connsiteX677" fmla="*/ 116118 w 660868"/>
                  <a:gd name="connsiteY677" fmla="*/ 501046 h 537984"/>
                  <a:gd name="connsiteX678" fmla="*/ 114838 w 660868"/>
                  <a:gd name="connsiteY678" fmla="*/ 498120 h 537984"/>
                  <a:gd name="connsiteX679" fmla="*/ 120872 w 660868"/>
                  <a:gd name="connsiteY679" fmla="*/ 500680 h 537984"/>
                  <a:gd name="connsiteX680" fmla="*/ 127273 w 660868"/>
                  <a:gd name="connsiteY680" fmla="*/ 500680 h 537984"/>
                  <a:gd name="connsiteX681" fmla="*/ 130565 w 660868"/>
                  <a:gd name="connsiteY681" fmla="*/ 499400 h 537984"/>
                  <a:gd name="connsiteX682" fmla="*/ 132210 w 660868"/>
                  <a:gd name="connsiteY682" fmla="*/ 495377 h 537984"/>
                  <a:gd name="connsiteX683" fmla="*/ 132576 w 660868"/>
                  <a:gd name="connsiteY683" fmla="*/ 492634 h 537984"/>
                  <a:gd name="connsiteX684" fmla="*/ 136050 w 660868"/>
                  <a:gd name="connsiteY684" fmla="*/ 490257 h 537984"/>
                  <a:gd name="connsiteX685" fmla="*/ 135867 w 660868"/>
                  <a:gd name="connsiteY685" fmla="*/ 486417 h 537984"/>
                  <a:gd name="connsiteX686" fmla="*/ 132759 w 660868"/>
                  <a:gd name="connsiteY686" fmla="*/ 483857 h 537984"/>
                  <a:gd name="connsiteX687" fmla="*/ 130930 w 660868"/>
                  <a:gd name="connsiteY687" fmla="*/ 480931 h 537984"/>
                  <a:gd name="connsiteX688" fmla="*/ 132210 w 660868"/>
                  <a:gd name="connsiteY688" fmla="*/ 480382 h 537984"/>
                  <a:gd name="connsiteX689" fmla="*/ 132759 w 660868"/>
                  <a:gd name="connsiteY689" fmla="*/ 478736 h 537984"/>
                  <a:gd name="connsiteX690" fmla="*/ 131662 w 660868"/>
                  <a:gd name="connsiteY690" fmla="*/ 474531 h 537984"/>
                  <a:gd name="connsiteX691" fmla="*/ 133673 w 660868"/>
                  <a:gd name="connsiteY691" fmla="*/ 475811 h 537984"/>
                  <a:gd name="connsiteX692" fmla="*/ 135502 w 660868"/>
                  <a:gd name="connsiteY692" fmla="*/ 478371 h 537984"/>
                  <a:gd name="connsiteX693" fmla="*/ 135502 w 660868"/>
                  <a:gd name="connsiteY693" fmla="*/ 481114 h 537984"/>
                  <a:gd name="connsiteX694" fmla="*/ 138428 w 660868"/>
                  <a:gd name="connsiteY694" fmla="*/ 480565 h 537984"/>
                  <a:gd name="connsiteX695" fmla="*/ 139159 w 660868"/>
                  <a:gd name="connsiteY695" fmla="*/ 478371 h 537984"/>
                  <a:gd name="connsiteX696" fmla="*/ 136965 w 660868"/>
                  <a:gd name="connsiteY696" fmla="*/ 475262 h 537984"/>
                  <a:gd name="connsiteX697" fmla="*/ 136416 w 660868"/>
                  <a:gd name="connsiteY697" fmla="*/ 469959 h 537984"/>
                  <a:gd name="connsiteX698" fmla="*/ 137331 w 660868"/>
                  <a:gd name="connsiteY698" fmla="*/ 468862 h 537984"/>
                  <a:gd name="connsiteX699" fmla="*/ 138428 w 660868"/>
                  <a:gd name="connsiteY699" fmla="*/ 469045 h 537984"/>
                  <a:gd name="connsiteX700" fmla="*/ 141354 w 660868"/>
                  <a:gd name="connsiteY700" fmla="*/ 467765 h 537984"/>
                  <a:gd name="connsiteX701" fmla="*/ 143730 w 660868"/>
                  <a:gd name="connsiteY701" fmla="*/ 468862 h 537984"/>
                  <a:gd name="connsiteX702" fmla="*/ 143730 w 660868"/>
                  <a:gd name="connsiteY702" fmla="*/ 471422 h 537984"/>
                  <a:gd name="connsiteX703" fmla="*/ 140257 w 660868"/>
                  <a:gd name="connsiteY703" fmla="*/ 472519 h 537984"/>
                  <a:gd name="connsiteX704" fmla="*/ 140073 w 660868"/>
                  <a:gd name="connsiteY704" fmla="*/ 474714 h 537984"/>
                  <a:gd name="connsiteX705" fmla="*/ 141354 w 660868"/>
                  <a:gd name="connsiteY705" fmla="*/ 478736 h 537984"/>
                  <a:gd name="connsiteX706" fmla="*/ 142268 w 660868"/>
                  <a:gd name="connsiteY706" fmla="*/ 488794 h 537984"/>
                  <a:gd name="connsiteX707" fmla="*/ 143730 w 660868"/>
                  <a:gd name="connsiteY707" fmla="*/ 492817 h 537984"/>
                  <a:gd name="connsiteX708" fmla="*/ 147205 w 660868"/>
                  <a:gd name="connsiteY708" fmla="*/ 492086 h 537984"/>
                  <a:gd name="connsiteX709" fmla="*/ 151594 w 660868"/>
                  <a:gd name="connsiteY709" fmla="*/ 495194 h 537984"/>
                  <a:gd name="connsiteX710" fmla="*/ 154520 w 660868"/>
                  <a:gd name="connsiteY710" fmla="*/ 494829 h 537984"/>
                  <a:gd name="connsiteX711" fmla="*/ 156348 w 660868"/>
                  <a:gd name="connsiteY711" fmla="*/ 497389 h 537984"/>
                  <a:gd name="connsiteX712" fmla="*/ 157445 w 660868"/>
                  <a:gd name="connsiteY712" fmla="*/ 498852 h 537984"/>
                  <a:gd name="connsiteX713" fmla="*/ 157445 w 660868"/>
                  <a:gd name="connsiteY713" fmla="*/ 506897 h 537984"/>
                  <a:gd name="connsiteX714" fmla="*/ 158725 w 660868"/>
                  <a:gd name="connsiteY714" fmla="*/ 502143 h 537984"/>
                  <a:gd name="connsiteX715" fmla="*/ 160737 w 660868"/>
                  <a:gd name="connsiteY715" fmla="*/ 505069 h 537984"/>
                  <a:gd name="connsiteX716" fmla="*/ 164394 w 660868"/>
                  <a:gd name="connsiteY716" fmla="*/ 503240 h 537984"/>
                  <a:gd name="connsiteX717" fmla="*/ 168052 w 660868"/>
                  <a:gd name="connsiteY717" fmla="*/ 489891 h 537984"/>
                  <a:gd name="connsiteX718" fmla="*/ 166040 w 660868"/>
                  <a:gd name="connsiteY718" fmla="*/ 485685 h 537984"/>
                  <a:gd name="connsiteX719" fmla="*/ 165491 w 660868"/>
                  <a:gd name="connsiteY719" fmla="*/ 480017 h 537984"/>
                  <a:gd name="connsiteX720" fmla="*/ 171343 w 660868"/>
                  <a:gd name="connsiteY720" fmla="*/ 472336 h 537984"/>
                  <a:gd name="connsiteX721" fmla="*/ 171343 w 660868"/>
                  <a:gd name="connsiteY721" fmla="*/ 467765 h 537984"/>
                  <a:gd name="connsiteX722" fmla="*/ 183961 w 660868"/>
                  <a:gd name="connsiteY722" fmla="*/ 463925 h 537984"/>
                  <a:gd name="connsiteX723" fmla="*/ 186886 w 660868"/>
                  <a:gd name="connsiteY723" fmla="*/ 460267 h 537984"/>
                  <a:gd name="connsiteX724" fmla="*/ 187618 w 660868"/>
                  <a:gd name="connsiteY724" fmla="*/ 454964 h 537984"/>
                  <a:gd name="connsiteX725" fmla="*/ 185424 w 660868"/>
                  <a:gd name="connsiteY725" fmla="*/ 452038 h 537984"/>
                  <a:gd name="connsiteX726" fmla="*/ 189081 w 660868"/>
                  <a:gd name="connsiteY726" fmla="*/ 441798 h 537984"/>
                  <a:gd name="connsiteX727" fmla="*/ 185058 w 660868"/>
                  <a:gd name="connsiteY727" fmla="*/ 430643 h 537984"/>
                  <a:gd name="connsiteX728" fmla="*/ 180303 w 660868"/>
                  <a:gd name="connsiteY728" fmla="*/ 426072 h 537984"/>
                  <a:gd name="connsiteX729" fmla="*/ 181766 w 660868"/>
                  <a:gd name="connsiteY729" fmla="*/ 423878 h 537984"/>
                  <a:gd name="connsiteX730" fmla="*/ 188532 w 660868"/>
                  <a:gd name="connsiteY730" fmla="*/ 421866 h 537984"/>
                  <a:gd name="connsiteX731" fmla="*/ 193287 w 660868"/>
                  <a:gd name="connsiteY731" fmla="*/ 417843 h 537984"/>
                  <a:gd name="connsiteX732" fmla="*/ 196030 w 660868"/>
                  <a:gd name="connsiteY732" fmla="*/ 411809 h 537984"/>
                  <a:gd name="connsiteX733" fmla="*/ 194567 w 660868"/>
                  <a:gd name="connsiteY733" fmla="*/ 404677 h 537984"/>
                  <a:gd name="connsiteX734" fmla="*/ 185058 w 660868"/>
                  <a:gd name="connsiteY734" fmla="*/ 399374 h 537984"/>
                  <a:gd name="connsiteX735" fmla="*/ 180852 w 660868"/>
                  <a:gd name="connsiteY735" fmla="*/ 394436 h 537984"/>
                  <a:gd name="connsiteX736" fmla="*/ 180303 w 660868"/>
                  <a:gd name="connsiteY736" fmla="*/ 387305 h 537984"/>
                  <a:gd name="connsiteX737" fmla="*/ 180852 w 660868"/>
                  <a:gd name="connsiteY737" fmla="*/ 373041 h 537984"/>
                  <a:gd name="connsiteX738" fmla="*/ 179023 w 660868"/>
                  <a:gd name="connsiteY738" fmla="*/ 368104 h 537984"/>
                  <a:gd name="connsiteX739" fmla="*/ 177560 w 660868"/>
                  <a:gd name="connsiteY739" fmla="*/ 367007 h 537984"/>
                  <a:gd name="connsiteX740" fmla="*/ 177560 w 660868"/>
                  <a:gd name="connsiteY740" fmla="*/ 362984 h 537984"/>
                  <a:gd name="connsiteX741" fmla="*/ 179023 w 660868"/>
                  <a:gd name="connsiteY741" fmla="*/ 360058 h 537984"/>
                  <a:gd name="connsiteX742" fmla="*/ 179023 w 660868"/>
                  <a:gd name="connsiteY742" fmla="*/ 353658 h 537984"/>
                  <a:gd name="connsiteX743" fmla="*/ 180303 w 660868"/>
                  <a:gd name="connsiteY743" fmla="*/ 350366 h 537984"/>
                  <a:gd name="connsiteX744" fmla="*/ 181218 w 660868"/>
                  <a:gd name="connsiteY744" fmla="*/ 346161 h 537984"/>
                  <a:gd name="connsiteX745" fmla="*/ 184144 w 660868"/>
                  <a:gd name="connsiteY745" fmla="*/ 343052 h 537984"/>
                  <a:gd name="connsiteX746" fmla="*/ 181766 w 660868"/>
                  <a:gd name="connsiteY746" fmla="*/ 341406 h 537984"/>
                  <a:gd name="connsiteX747" fmla="*/ 178840 w 660868"/>
                  <a:gd name="connsiteY747" fmla="*/ 336834 h 537984"/>
                  <a:gd name="connsiteX748" fmla="*/ 177378 w 660868"/>
                  <a:gd name="connsiteY748" fmla="*/ 330983 h 537984"/>
                  <a:gd name="connsiteX749" fmla="*/ 179389 w 660868"/>
                  <a:gd name="connsiteY749" fmla="*/ 324583 h 537984"/>
                  <a:gd name="connsiteX750" fmla="*/ 182132 w 660868"/>
                  <a:gd name="connsiteY750" fmla="*/ 319462 h 537984"/>
                  <a:gd name="connsiteX751" fmla="*/ 193652 w 660868"/>
                  <a:gd name="connsiteY751" fmla="*/ 309405 h 537984"/>
                  <a:gd name="connsiteX752" fmla="*/ 201333 w 660868"/>
                  <a:gd name="connsiteY752" fmla="*/ 305931 h 537984"/>
                  <a:gd name="connsiteX753" fmla="*/ 211207 w 660868"/>
                  <a:gd name="connsiteY753" fmla="*/ 303919 h 537984"/>
                  <a:gd name="connsiteX754" fmla="*/ 219436 w 660868"/>
                  <a:gd name="connsiteY754" fmla="*/ 305382 h 537984"/>
                  <a:gd name="connsiteX755" fmla="*/ 226019 w 660868"/>
                  <a:gd name="connsiteY755" fmla="*/ 305382 h 537984"/>
                  <a:gd name="connsiteX756" fmla="*/ 230591 w 660868"/>
                  <a:gd name="connsiteY756" fmla="*/ 301359 h 537984"/>
                  <a:gd name="connsiteX757" fmla="*/ 231688 w 660868"/>
                  <a:gd name="connsiteY757" fmla="*/ 297702 h 537984"/>
                  <a:gd name="connsiteX758" fmla="*/ 232054 w 660868"/>
                  <a:gd name="connsiteY758" fmla="*/ 291302 h 537984"/>
                  <a:gd name="connsiteX759" fmla="*/ 228945 w 660868"/>
                  <a:gd name="connsiteY759" fmla="*/ 287644 h 537984"/>
                  <a:gd name="connsiteX760" fmla="*/ 222179 w 660868"/>
                  <a:gd name="connsiteY760" fmla="*/ 282524 h 537984"/>
                  <a:gd name="connsiteX761" fmla="*/ 221630 w 660868"/>
                  <a:gd name="connsiteY761" fmla="*/ 279415 h 537984"/>
                  <a:gd name="connsiteX762" fmla="*/ 230774 w 660868"/>
                  <a:gd name="connsiteY762" fmla="*/ 269175 h 537984"/>
                  <a:gd name="connsiteX763" fmla="*/ 238454 w 660868"/>
                  <a:gd name="connsiteY763" fmla="*/ 257655 h 537984"/>
                  <a:gd name="connsiteX764" fmla="*/ 242660 w 660868"/>
                  <a:gd name="connsiteY764" fmla="*/ 241563 h 537984"/>
                  <a:gd name="connsiteX765" fmla="*/ 243208 w 660868"/>
                  <a:gd name="connsiteY765" fmla="*/ 232419 h 537984"/>
                  <a:gd name="connsiteX766" fmla="*/ 243208 w 660868"/>
                  <a:gd name="connsiteY766" fmla="*/ 225654 h 537984"/>
                  <a:gd name="connsiteX767" fmla="*/ 242660 w 660868"/>
                  <a:gd name="connsiteY767" fmla="*/ 221265 h 537984"/>
                  <a:gd name="connsiteX768" fmla="*/ 245769 w 660868"/>
                  <a:gd name="connsiteY768" fmla="*/ 219619 h 537984"/>
                  <a:gd name="connsiteX769" fmla="*/ 251072 w 660868"/>
                  <a:gd name="connsiteY769" fmla="*/ 219619 h 537984"/>
                  <a:gd name="connsiteX770" fmla="*/ 259118 w 660868"/>
                  <a:gd name="connsiteY770" fmla="*/ 215596 h 537984"/>
                  <a:gd name="connsiteX771" fmla="*/ 261312 w 660868"/>
                  <a:gd name="connsiteY771" fmla="*/ 211756 h 537984"/>
                  <a:gd name="connsiteX772" fmla="*/ 262592 w 660868"/>
                  <a:gd name="connsiteY772" fmla="*/ 205538 h 537984"/>
                  <a:gd name="connsiteX773" fmla="*/ 265335 w 660868"/>
                  <a:gd name="connsiteY773" fmla="*/ 200418 h 537984"/>
                  <a:gd name="connsiteX774" fmla="*/ 276306 w 660868"/>
                  <a:gd name="connsiteY774" fmla="*/ 191275 h 537984"/>
                  <a:gd name="connsiteX775" fmla="*/ 279415 w 660868"/>
                  <a:gd name="connsiteY775" fmla="*/ 186886 h 537984"/>
                  <a:gd name="connsiteX776" fmla="*/ 285450 w 660868"/>
                  <a:gd name="connsiteY776" fmla="*/ 182681 h 537984"/>
                  <a:gd name="connsiteX777" fmla="*/ 288375 w 660868"/>
                  <a:gd name="connsiteY777" fmla="*/ 179023 h 537984"/>
                  <a:gd name="connsiteX778" fmla="*/ 289473 w 660868"/>
                  <a:gd name="connsiteY778" fmla="*/ 176463 h 537984"/>
                  <a:gd name="connsiteX779" fmla="*/ 288559 w 660868"/>
                  <a:gd name="connsiteY779" fmla="*/ 172440 h 537984"/>
                  <a:gd name="connsiteX780" fmla="*/ 282707 w 660868"/>
                  <a:gd name="connsiteY780" fmla="*/ 165674 h 537984"/>
                  <a:gd name="connsiteX781" fmla="*/ 284170 w 660868"/>
                  <a:gd name="connsiteY781" fmla="*/ 161651 h 537984"/>
                  <a:gd name="connsiteX782" fmla="*/ 290570 w 660868"/>
                  <a:gd name="connsiteY782" fmla="*/ 156348 h 537984"/>
                  <a:gd name="connsiteX783" fmla="*/ 293313 w 660868"/>
                  <a:gd name="connsiteY783" fmla="*/ 153240 h 537984"/>
                  <a:gd name="connsiteX784" fmla="*/ 294227 w 660868"/>
                  <a:gd name="connsiteY784" fmla="*/ 149399 h 537984"/>
                  <a:gd name="connsiteX785" fmla="*/ 296056 w 660868"/>
                  <a:gd name="connsiteY785" fmla="*/ 144279 h 537984"/>
                  <a:gd name="connsiteX786" fmla="*/ 300079 w 660868"/>
                  <a:gd name="connsiteY786" fmla="*/ 140805 h 537984"/>
                  <a:gd name="connsiteX787" fmla="*/ 308857 w 660868"/>
                  <a:gd name="connsiteY787" fmla="*/ 135136 h 537984"/>
                  <a:gd name="connsiteX788" fmla="*/ 314342 w 660868"/>
                  <a:gd name="connsiteY788" fmla="*/ 134222 h 537984"/>
                  <a:gd name="connsiteX789" fmla="*/ 320011 w 660868"/>
                  <a:gd name="connsiteY789" fmla="*/ 136233 h 537984"/>
                  <a:gd name="connsiteX790" fmla="*/ 324400 w 660868"/>
                  <a:gd name="connsiteY790" fmla="*/ 139891 h 537984"/>
                  <a:gd name="connsiteX791" fmla="*/ 326411 w 660868"/>
                  <a:gd name="connsiteY791" fmla="*/ 140439 h 537984"/>
                  <a:gd name="connsiteX792" fmla="*/ 330617 w 660868"/>
                  <a:gd name="connsiteY792" fmla="*/ 135685 h 537984"/>
                  <a:gd name="connsiteX793" fmla="*/ 333177 w 660868"/>
                  <a:gd name="connsiteY793" fmla="*/ 129284 h 537984"/>
                  <a:gd name="connsiteX794" fmla="*/ 334091 w 660868"/>
                  <a:gd name="connsiteY794" fmla="*/ 126359 h 537984"/>
                  <a:gd name="connsiteX795" fmla="*/ 333177 w 660868"/>
                  <a:gd name="connsiteY795" fmla="*/ 119410 h 537984"/>
                  <a:gd name="connsiteX796" fmla="*/ 335372 w 660868"/>
                  <a:gd name="connsiteY796" fmla="*/ 116484 h 537984"/>
                  <a:gd name="connsiteX797" fmla="*/ 337932 w 660868"/>
                  <a:gd name="connsiteY797" fmla="*/ 115387 h 537984"/>
                  <a:gd name="connsiteX798" fmla="*/ 342137 w 660868"/>
                  <a:gd name="connsiteY798" fmla="*/ 114838 h 537984"/>
                  <a:gd name="connsiteX799" fmla="*/ 356401 w 660868"/>
                  <a:gd name="connsiteY799" fmla="*/ 115935 h 537984"/>
                  <a:gd name="connsiteX800" fmla="*/ 376516 w 660868"/>
                  <a:gd name="connsiteY800" fmla="*/ 120507 h 537984"/>
                  <a:gd name="connsiteX801" fmla="*/ 380539 w 660868"/>
                  <a:gd name="connsiteY801" fmla="*/ 119776 h 537984"/>
                  <a:gd name="connsiteX802" fmla="*/ 383648 w 660868"/>
                  <a:gd name="connsiteY802" fmla="*/ 117398 h 537984"/>
                  <a:gd name="connsiteX803" fmla="*/ 379076 w 660868"/>
                  <a:gd name="connsiteY803" fmla="*/ 114655 h 537984"/>
                  <a:gd name="connsiteX804" fmla="*/ 378528 w 660868"/>
                  <a:gd name="connsiteY804" fmla="*/ 111547 h 537984"/>
                  <a:gd name="connsiteX805" fmla="*/ 381270 w 660868"/>
                  <a:gd name="connsiteY805" fmla="*/ 108438 h 537984"/>
                  <a:gd name="connsiteX806" fmla="*/ 383099 w 660868"/>
                  <a:gd name="connsiteY806" fmla="*/ 103866 h 537984"/>
                  <a:gd name="connsiteX807" fmla="*/ 384927 w 660868"/>
                  <a:gd name="connsiteY807" fmla="*/ 102404 h 537984"/>
                  <a:gd name="connsiteX808" fmla="*/ 385842 w 660868"/>
                  <a:gd name="connsiteY808" fmla="*/ 99661 h 537984"/>
                  <a:gd name="connsiteX809" fmla="*/ 385293 w 660868"/>
                  <a:gd name="connsiteY809" fmla="*/ 96552 h 537984"/>
                  <a:gd name="connsiteX810" fmla="*/ 383099 w 660868"/>
                  <a:gd name="connsiteY810" fmla="*/ 95089 h 537984"/>
                  <a:gd name="connsiteX811" fmla="*/ 382551 w 660868"/>
                  <a:gd name="connsiteY811" fmla="*/ 92163 h 537984"/>
                  <a:gd name="connsiteX812" fmla="*/ 384927 w 660868"/>
                  <a:gd name="connsiteY812" fmla="*/ 91432 h 537984"/>
                  <a:gd name="connsiteX813" fmla="*/ 395534 w 660868"/>
                  <a:gd name="connsiteY813" fmla="*/ 91432 h 537984"/>
                  <a:gd name="connsiteX814" fmla="*/ 396996 w 660868"/>
                  <a:gd name="connsiteY814" fmla="*/ 89237 h 537984"/>
                  <a:gd name="connsiteX815" fmla="*/ 400837 w 660868"/>
                  <a:gd name="connsiteY815" fmla="*/ 88323 h 537984"/>
                  <a:gd name="connsiteX816" fmla="*/ 404677 w 660868"/>
                  <a:gd name="connsiteY816" fmla="*/ 89420 h 537984"/>
                  <a:gd name="connsiteX817" fmla="*/ 409065 w 660868"/>
                  <a:gd name="connsiteY817" fmla="*/ 88506 h 537984"/>
                  <a:gd name="connsiteX818" fmla="*/ 407603 w 660868"/>
                  <a:gd name="connsiteY818" fmla="*/ 85214 h 537984"/>
                  <a:gd name="connsiteX819" fmla="*/ 407054 w 660868"/>
                  <a:gd name="connsiteY819" fmla="*/ 81557 h 537984"/>
                  <a:gd name="connsiteX820" fmla="*/ 413089 w 660868"/>
                  <a:gd name="connsiteY820" fmla="*/ 79546 h 537984"/>
                  <a:gd name="connsiteX821" fmla="*/ 419489 w 660868"/>
                  <a:gd name="connsiteY821" fmla="*/ 81191 h 537984"/>
                  <a:gd name="connsiteX822" fmla="*/ 424975 w 660868"/>
                  <a:gd name="connsiteY822" fmla="*/ 84666 h 537984"/>
                  <a:gd name="connsiteX823" fmla="*/ 438872 w 660868"/>
                  <a:gd name="connsiteY823" fmla="*/ 97466 h 537984"/>
                  <a:gd name="connsiteX824" fmla="*/ 441067 w 660868"/>
                  <a:gd name="connsiteY824" fmla="*/ 102952 h 537984"/>
                  <a:gd name="connsiteX825" fmla="*/ 443627 w 660868"/>
                  <a:gd name="connsiteY825" fmla="*/ 105329 h 537984"/>
                  <a:gd name="connsiteX826" fmla="*/ 455330 w 660868"/>
                  <a:gd name="connsiteY826" fmla="*/ 106427 h 537984"/>
                  <a:gd name="connsiteX827" fmla="*/ 462279 w 660868"/>
                  <a:gd name="connsiteY827" fmla="*/ 108804 h 537984"/>
                  <a:gd name="connsiteX828" fmla="*/ 467948 w 660868"/>
                  <a:gd name="connsiteY828" fmla="*/ 108438 h 537984"/>
                  <a:gd name="connsiteX829" fmla="*/ 474713 w 660868"/>
                  <a:gd name="connsiteY829" fmla="*/ 105878 h 537984"/>
                  <a:gd name="connsiteX830" fmla="*/ 483126 w 660868"/>
                  <a:gd name="connsiteY830" fmla="*/ 100209 h 537984"/>
                  <a:gd name="connsiteX831" fmla="*/ 487331 w 660868"/>
                  <a:gd name="connsiteY831" fmla="*/ 102038 h 537984"/>
                  <a:gd name="connsiteX832" fmla="*/ 491537 w 660868"/>
                  <a:gd name="connsiteY832" fmla="*/ 105878 h 537984"/>
                  <a:gd name="connsiteX833" fmla="*/ 492817 w 660868"/>
                  <a:gd name="connsiteY833" fmla="*/ 108438 h 537984"/>
                  <a:gd name="connsiteX834" fmla="*/ 497937 w 660868"/>
                  <a:gd name="connsiteY834" fmla="*/ 109169 h 537984"/>
                  <a:gd name="connsiteX835" fmla="*/ 504886 w 660868"/>
                  <a:gd name="connsiteY835" fmla="*/ 107341 h 537984"/>
                  <a:gd name="connsiteX836" fmla="*/ 510738 w 660868"/>
                  <a:gd name="connsiteY836" fmla="*/ 104415 h 537984"/>
                  <a:gd name="connsiteX837" fmla="*/ 514761 w 660868"/>
                  <a:gd name="connsiteY837" fmla="*/ 100392 h 537984"/>
                  <a:gd name="connsiteX838" fmla="*/ 526464 w 660868"/>
                  <a:gd name="connsiteY838" fmla="*/ 94723 h 537984"/>
                  <a:gd name="connsiteX839" fmla="*/ 527561 w 660868"/>
                  <a:gd name="connsiteY839" fmla="*/ 91066 h 537984"/>
                  <a:gd name="connsiteX840" fmla="*/ 526464 w 660868"/>
                  <a:gd name="connsiteY840" fmla="*/ 84300 h 537984"/>
                  <a:gd name="connsiteX841" fmla="*/ 526464 w 660868"/>
                  <a:gd name="connsiteY841" fmla="*/ 80460 h 537984"/>
                  <a:gd name="connsiteX842" fmla="*/ 528475 w 660868"/>
                  <a:gd name="connsiteY842" fmla="*/ 68391 h 537984"/>
                  <a:gd name="connsiteX843" fmla="*/ 534327 w 660868"/>
                  <a:gd name="connsiteY843" fmla="*/ 59431 h 537984"/>
                  <a:gd name="connsiteX844" fmla="*/ 539447 w 660868"/>
                  <a:gd name="connsiteY844" fmla="*/ 55773 h 537984"/>
                  <a:gd name="connsiteX845" fmla="*/ 545299 w 660868"/>
                  <a:gd name="connsiteY845" fmla="*/ 53579 h 537984"/>
                  <a:gd name="connsiteX846" fmla="*/ 556819 w 660868"/>
                  <a:gd name="connsiteY846" fmla="*/ 53030 h 537984"/>
                  <a:gd name="connsiteX847" fmla="*/ 574374 w 660868"/>
                  <a:gd name="connsiteY847" fmla="*/ 47910 h 537984"/>
                  <a:gd name="connsiteX848" fmla="*/ 585346 w 660868"/>
                  <a:gd name="connsiteY848" fmla="*/ 46630 h 537984"/>
                  <a:gd name="connsiteX849" fmla="*/ 587906 w 660868"/>
                  <a:gd name="connsiteY849" fmla="*/ 47910 h 537984"/>
                  <a:gd name="connsiteX850" fmla="*/ 592295 w 660868"/>
                  <a:gd name="connsiteY850" fmla="*/ 53945 h 537984"/>
                  <a:gd name="connsiteX851" fmla="*/ 597415 w 660868"/>
                  <a:gd name="connsiteY851" fmla="*/ 56322 h 537984"/>
                  <a:gd name="connsiteX852" fmla="*/ 605461 w 660868"/>
                  <a:gd name="connsiteY852" fmla="*/ 58151 h 537984"/>
                  <a:gd name="connsiteX853" fmla="*/ 613873 w 660868"/>
                  <a:gd name="connsiteY853" fmla="*/ 63271 h 537984"/>
                  <a:gd name="connsiteX854" fmla="*/ 617347 w 660868"/>
                  <a:gd name="connsiteY854" fmla="*/ 70951 h 537984"/>
                  <a:gd name="connsiteX855" fmla="*/ 617896 w 660868"/>
                  <a:gd name="connsiteY855" fmla="*/ 75888 h 537984"/>
                  <a:gd name="connsiteX856" fmla="*/ 608570 w 660868"/>
                  <a:gd name="connsiteY856" fmla="*/ 82654 h 537984"/>
                  <a:gd name="connsiteX857" fmla="*/ 606924 w 660868"/>
                  <a:gd name="connsiteY857" fmla="*/ 86312 h 537984"/>
                  <a:gd name="connsiteX858" fmla="*/ 607289 w 660868"/>
                  <a:gd name="connsiteY858" fmla="*/ 89420 h 537984"/>
                  <a:gd name="connsiteX859" fmla="*/ 611679 w 660868"/>
                  <a:gd name="connsiteY859" fmla="*/ 91615 h 537984"/>
                  <a:gd name="connsiteX860" fmla="*/ 613141 w 660868"/>
                  <a:gd name="connsiteY860" fmla="*/ 91432 h 537984"/>
                  <a:gd name="connsiteX861" fmla="*/ 616981 w 660868"/>
                  <a:gd name="connsiteY861" fmla="*/ 88872 h 537984"/>
                  <a:gd name="connsiteX862" fmla="*/ 617713 w 660868"/>
                  <a:gd name="connsiteY862" fmla="*/ 87774 h 537984"/>
                  <a:gd name="connsiteX863" fmla="*/ 618078 w 660868"/>
                  <a:gd name="connsiteY863" fmla="*/ 84666 h 537984"/>
                  <a:gd name="connsiteX864" fmla="*/ 619175 w 660868"/>
                  <a:gd name="connsiteY864" fmla="*/ 83203 h 537984"/>
                  <a:gd name="connsiteX865" fmla="*/ 633988 w 660868"/>
                  <a:gd name="connsiteY865" fmla="*/ 77534 h 537984"/>
                  <a:gd name="connsiteX866" fmla="*/ 637096 w 660868"/>
                  <a:gd name="connsiteY866" fmla="*/ 75705 h 537984"/>
                  <a:gd name="connsiteX867" fmla="*/ 640022 w 660868"/>
                  <a:gd name="connsiteY867" fmla="*/ 66745 h 537984"/>
                  <a:gd name="connsiteX868" fmla="*/ 650079 w 660868"/>
                  <a:gd name="connsiteY868" fmla="*/ 70951 h 537984"/>
                  <a:gd name="connsiteX869" fmla="*/ 655566 w 660868"/>
                  <a:gd name="connsiteY869" fmla="*/ 69854 h 537984"/>
                  <a:gd name="connsiteX870" fmla="*/ 656846 w 660868"/>
                  <a:gd name="connsiteY870" fmla="*/ 68391 h 537984"/>
                  <a:gd name="connsiteX871" fmla="*/ 658674 w 660868"/>
                  <a:gd name="connsiteY871" fmla="*/ 64734 h 537984"/>
                  <a:gd name="connsiteX872" fmla="*/ 659040 w 660868"/>
                  <a:gd name="connsiteY872" fmla="*/ 61625 h 537984"/>
                  <a:gd name="connsiteX873" fmla="*/ 657760 w 660868"/>
                  <a:gd name="connsiteY873" fmla="*/ 60528 h 537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Lst>
                <a:rect l="l" t="t" r="r" b="b"/>
                <a:pathLst>
                  <a:path w="660868" h="537984">
                    <a:moveTo>
                      <a:pt x="657760" y="60528"/>
                    </a:moveTo>
                    <a:lnTo>
                      <a:pt x="647154" y="59065"/>
                    </a:lnTo>
                    <a:lnTo>
                      <a:pt x="646056" y="65099"/>
                    </a:lnTo>
                    <a:lnTo>
                      <a:pt x="643497" y="65099"/>
                    </a:lnTo>
                    <a:lnTo>
                      <a:pt x="643862" y="64002"/>
                    </a:lnTo>
                    <a:lnTo>
                      <a:pt x="639291" y="63271"/>
                    </a:lnTo>
                    <a:lnTo>
                      <a:pt x="637645" y="61259"/>
                    </a:lnTo>
                    <a:lnTo>
                      <a:pt x="637645" y="64917"/>
                    </a:lnTo>
                    <a:lnTo>
                      <a:pt x="636913" y="65648"/>
                    </a:lnTo>
                    <a:lnTo>
                      <a:pt x="634719" y="62722"/>
                    </a:lnTo>
                    <a:lnTo>
                      <a:pt x="628868" y="63271"/>
                    </a:lnTo>
                    <a:lnTo>
                      <a:pt x="623747" y="65099"/>
                    </a:lnTo>
                    <a:lnTo>
                      <a:pt x="625576" y="61625"/>
                    </a:lnTo>
                    <a:lnTo>
                      <a:pt x="629050" y="59979"/>
                    </a:lnTo>
                    <a:lnTo>
                      <a:pt x="632342" y="59431"/>
                    </a:lnTo>
                    <a:lnTo>
                      <a:pt x="633805" y="57602"/>
                    </a:lnTo>
                    <a:lnTo>
                      <a:pt x="632890" y="56139"/>
                    </a:lnTo>
                    <a:lnTo>
                      <a:pt x="630696" y="53945"/>
                    </a:lnTo>
                    <a:lnTo>
                      <a:pt x="621187" y="54676"/>
                    </a:lnTo>
                    <a:lnTo>
                      <a:pt x="622833" y="53030"/>
                    </a:lnTo>
                    <a:lnTo>
                      <a:pt x="620090" y="51202"/>
                    </a:lnTo>
                    <a:lnTo>
                      <a:pt x="614238" y="49190"/>
                    </a:lnTo>
                    <a:lnTo>
                      <a:pt x="609118" y="46264"/>
                    </a:lnTo>
                    <a:lnTo>
                      <a:pt x="602718" y="45167"/>
                    </a:lnTo>
                    <a:lnTo>
                      <a:pt x="600707" y="43704"/>
                    </a:lnTo>
                    <a:lnTo>
                      <a:pt x="601621" y="42607"/>
                    </a:lnTo>
                    <a:lnTo>
                      <a:pt x="601621" y="41510"/>
                    </a:lnTo>
                    <a:lnTo>
                      <a:pt x="612227" y="43704"/>
                    </a:lnTo>
                    <a:lnTo>
                      <a:pt x="635085" y="46264"/>
                    </a:lnTo>
                    <a:lnTo>
                      <a:pt x="651908" y="38036"/>
                    </a:lnTo>
                    <a:lnTo>
                      <a:pt x="657577" y="36756"/>
                    </a:lnTo>
                    <a:lnTo>
                      <a:pt x="660869" y="34561"/>
                    </a:lnTo>
                    <a:lnTo>
                      <a:pt x="659771" y="30904"/>
                    </a:lnTo>
                    <a:lnTo>
                      <a:pt x="654469" y="29258"/>
                    </a:lnTo>
                    <a:lnTo>
                      <a:pt x="650628" y="25418"/>
                    </a:lnTo>
                    <a:lnTo>
                      <a:pt x="643314" y="25235"/>
                    </a:lnTo>
                    <a:lnTo>
                      <a:pt x="639291" y="24138"/>
                    </a:lnTo>
                    <a:lnTo>
                      <a:pt x="643497" y="22309"/>
                    </a:lnTo>
                    <a:lnTo>
                      <a:pt x="636548" y="19932"/>
                    </a:lnTo>
                    <a:lnTo>
                      <a:pt x="633988" y="17189"/>
                    </a:lnTo>
                    <a:lnTo>
                      <a:pt x="630879" y="19749"/>
                    </a:lnTo>
                    <a:lnTo>
                      <a:pt x="627953" y="20664"/>
                    </a:lnTo>
                    <a:lnTo>
                      <a:pt x="627953" y="18652"/>
                    </a:lnTo>
                    <a:lnTo>
                      <a:pt x="626856" y="17189"/>
                    </a:lnTo>
                    <a:lnTo>
                      <a:pt x="617896" y="19383"/>
                    </a:lnTo>
                    <a:lnTo>
                      <a:pt x="616981" y="18652"/>
                    </a:lnTo>
                    <a:lnTo>
                      <a:pt x="616799" y="17372"/>
                    </a:lnTo>
                    <a:lnTo>
                      <a:pt x="617347" y="16092"/>
                    </a:lnTo>
                    <a:lnTo>
                      <a:pt x="616981" y="13532"/>
                    </a:lnTo>
                    <a:lnTo>
                      <a:pt x="614970" y="12435"/>
                    </a:lnTo>
                    <a:lnTo>
                      <a:pt x="613873" y="10606"/>
                    </a:lnTo>
                    <a:lnTo>
                      <a:pt x="609667" y="11520"/>
                    </a:lnTo>
                    <a:lnTo>
                      <a:pt x="606558" y="10423"/>
                    </a:lnTo>
                    <a:lnTo>
                      <a:pt x="603084" y="11155"/>
                    </a:lnTo>
                    <a:lnTo>
                      <a:pt x="598878" y="15361"/>
                    </a:lnTo>
                    <a:lnTo>
                      <a:pt x="597964" y="19201"/>
                    </a:lnTo>
                    <a:lnTo>
                      <a:pt x="597598" y="24504"/>
                    </a:lnTo>
                    <a:lnTo>
                      <a:pt x="598878" y="28527"/>
                    </a:lnTo>
                    <a:lnTo>
                      <a:pt x="593209" y="30172"/>
                    </a:lnTo>
                    <a:lnTo>
                      <a:pt x="588821" y="28344"/>
                    </a:lnTo>
                    <a:lnTo>
                      <a:pt x="583700" y="29075"/>
                    </a:lnTo>
                    <a:lnTo>
                      <a:pt x="582237" y="27795"/>
                    </a:lnTo>
                    <a:lnTo>
                      <a:pt x="587357" y="25235"/>
                    </a:lnTo>
                    <a:lnTo>
                      <a:pt x="591563" y="21029"/>
                    </a:lnTo>
                    <a:lnTo>
                      <a:pt x="589552" y="18469"/>
                    </a:lnTo>
                    <a:lnTo>
                      <a:pt x="582237" y="21578"/>
                    </a:lnTo>
                    <a:lnTo>
                      <a:pt x="578031" y="21578"/>
                    </a:lnTo>
                    <a:lnTo>
                      <a:pt x="584798" y="18103"/>
                    </a:lnTo>
                    <a:lnTo>
                      <a:pt x="580775" y="15178"/>
                    </a:lnTo>
                    <a:lnTo>
                      <a:pt x="583700" y="12800"/>
                    </a:lnTo>
                    <a:lnTo>
                      <a:pt x="591746" y="13532"/>
                    </a:lnTo>
                    <a:lnTo>
                      <a:pt x="595038" y="9509"/>
                    </a:lnTo>
                    <a:lnTo>
                      <a:pt x="595586" y="5120"/>
                    </a:lnTo>
                    <a:lnTo>
                      <a:pt x="590100" y="5120"/>
                    </a:lnTo>
                    <a:lnTo>
                      <a:pt x="590832" y="2377"/>
                    </a:lnTo>
                    <a:lnTo>
                      <a:pt x="587540" y="731"/>
                    </a:lnTo>
                    <a:lnTo>
                      <a:pt x="584798" y="731"/>
                    </a:lnTo>
                    <a:lnTo>
                      <a:pt x="578946" y="3474"/>
                    </a:lnTo>
                    <a:lnTo>
                      <a:pt x="573826" y="0"/>
                    </a:lnTo>
                    <a:lnTo>
                      <a:pt x="573094" y="4937"/>
                    </a:lnTo>
                    <a:lnTo>
                      <a:pt x="570534" y="9875"/>
                    </a:lnTo>
                    <a:lnTo>
                      <a:pt x="568339" y="13715"/>
                    </a:lnTo>
                    <a:lnTo>
                      <a:pt x="565231" y="16092"/>
                    </a:lnTo>
                    <a:lnTo>
                      <a:pt x="564134" y="18469"/>
                    </a:lnTo>
                    <a:lnTo>
                      <a:pt x="564682" y="21578"/>
                    </a:lnTo>
                    <a:lnTo>
                      <a:pt x="561208" y="21944"/>
                    </a:lnTo>
                    <a:lnTo>
                      <a:pt x="559562" y="24504"/>
                    </a:lnTo>
                    <a:lnTo>
                      <a:pt x="559745" y="28710"/>
                    </a:lnTo>
                    <a:lnTo>
                      <a:pt x="554442" y="28710"/>
                    </a:lnTo>
                    <a:lnTo>
                      <a:pt x="547859" y="32915"/>
                    </a:lnTo>
                    <a:lnTo>
                      <a:pt x="548407" y="28344"/>
                    </a:lnTo>
                    <a:lnTo>
                      <a:pt x="550602" y="23407"/>
                    </a:lnTo>
                    <a:lnTo>
                      <a:pt x="546030" y="19566"/>
                    </a:lnTo>
                    <a:lnTo>
                      <a:pt x="550236" y="17006"/>
                    </a:lnTo>
                    <a:lnTo>
                      <a:pt x="550602" y="11155"/>
                    </a:lnTo>
                    <a:lnTo>
                      <a:pt x="549688" y="7680"/>
                    </a:lnTo>
                    <a:lnTo>
                      <a:pt x="547859" y="7314"/>
                    </a:lnTo>
                    <a:lnTo>
                      <a:pt x="544750" y="8412"/>
                    </a:lnTo>
                    <a:lnTo>
                      <a:pt x="528841" y="24869"/>
                    </a:lnTo>
                    <a:lnTo>
                      <a:pt x="526098" y="26698"/>
                    </a:lnTo>
                    <a:lnTo>
                      <a:pt x="523538" y="30538"/>
                    </a:lnTo>
                    <a:lnTo>
                      <a:pt x="519150" y="33830"/>
                    </a:lnTo>
                    <a:lnTo>
                      <a:pt x="516406" y="38950"/>
                    </a:lnTo>
                    <a:lnTo>
                      <a:pt x="520247" y="36573"/>
                    </a:lnTo>
                    <a:lnTo>
                      <a:pt x="510189" y="46630"/>
                    </a:lnTo>
                    <a:lnTo>
                      <a:pt x="506349" y="47910"/>
                    </a:lnTo>
                    <a:lnTo>
                      <a:pt x="505800" y="44436"/>
                    </a:lnTo>
                    <a:lnTo>
                      <a:pt x="506349" y="41144"/>
                    </a:lnTo>
                    <a:lnTo>
                      <a:pt x="508909" y="38767"/>
                    </a:lnTo>
                    <a:lnTo>
                      <a:pt x="511286" y="37853"/>
                    </a:lnTo>
                    <a:lnTo>
                      <a:pt x="511104" y="36024"/>
                    </a:lnTo>
                    <a:lnTo>
                      <a:pt x="512566" y="30904"/>
                    </a:lnTo>
                    <a:lnTo>
                      <a:pt x="511835" y="28892"/>
                    </a:lnTo>
                    <a:lnTo>
                      <a:pt x="514944" y="24138"/>
                    </a:lnTo>
                    <a:lnTo>
                      <a:pt x="525001" y="15909"/>
                    </a:lnTo>
                    <a:lnTo>
                      <a:pt x="528475" y="11520"/>
                    </a:lnTo>
                    <a:lnTo>
                      <a:pt x="524087" y="9875"/>
                    </a:lnTo>
                    <a:lnTo>
                      <a:pt x="517321" y="13166"/>
                    </a:lnTo>
                    <a:lnTo>
                      <a:pt x="513115" y="13898"/>
                    </a:lnTo>
                    <a:lnTo>
                      <a:pt x="512566" y="10240"/>
                    </a:lnTo>
                    <a:lnTo>
                      <a:pt x="509457" y="9143"/>
                    </a:lnTo>
                    <a:lnTo>
                      <a:pt x="507812" y="7314"/>
                    </a:lnTo>
                    <a:lnTo>
                      <a:pt x="507081" y="5303"/>
                    </a:lnTo>
                    <a:lnTo>
                      <a:pt x="502691" y="8777"/>
                    </a:lnTo>
                    <a:lnTo>
                      <a:pt x="501229" y="6949"/>
                    </a:lnTo>
                    <a:lnTo>
                      <a:pt x="497937" y="6949"/>
                    </a:lnTo>
                    <a:lnTo>
                      <a:pt x="497023" y="13898"/>
                    </a:lnTo>
                    <a:lnTo>
                      <a:pt x="490622" y="12435"/>
                    </a:lnTo>
                    <a:lnTo>
                      <a:pt x="493548" y="16275"/>
                    </a:lnTo>
                    <a:lnTo>
                      <a:pt x="497023" y="18469"/>
                    </a:lnTo>
                    <a:lnTo>
                      <a:pt x="497937" y="19749"/>
                    </a:lnTo>
                    <a:lnTo>
                      <a:pt x="491537" y="21944"/>
                    </a:lnTo>
                    <a:lnTo>
                      <a:pt x="488063" y="25235"/>
                    </a:lnTo>
                    <a:lnTo>
                      <a:pt x="489708" y="28892"/>
                    </a:lnTo>
                    <a:lnTo>
                      <a:pt x="478371" y="28892"/>
                    </a:lnTo>
                    <a:lnTo>
                      <a:pt x="472336" y="32733"/>
                    </a:lnTo>
                    <a:lnTo>
                      <a:pt x="470142" y="35841"/>
                    </a:lnTo>
                    <a:lnTo>
                      <a:pt x="464291" y="40047"/>
                    </a:lnTo>
                    <a:lnTo>
                      <a:pt x="463741" y="41693"/>
                    </a:lnTo>
                    <a:lnTo>
                      <a:pt x="464839" y="44070"/>
                    </a:lnTo>
                    <a:lnTo>
                      <a:pt x="463741" y="47179"/>
                    </a:lnTo>
                    <a:lnTo>
                      <a:pt x="463193" y="51202"/>
                    </a:lnTo>
                    <a:lnTo>
                      <a:pt x="459536" y="51567"/>
                    </a:lnTo>
                    <a:lnTo>
                      <a:pt x="456976" y="49922"/>
                    </a:lnTo>
                    <a:lnTo>
                      <a:pt x="456976" y="47179"/>
                    </a:lnTo>
                    <a:lnTo>
                      <a:pt x="459536" y="46264"/>
                    </a:lnTo>
                    <a:lnTo>
                      <a:pt x="453319" y="45167"/>
                    </a:lnTo>
                    <a:lnTo>
                      <a:pt x="456427" y="42241"/>
                    </a:lnTo>
                    <a:lnTo>
                      <a:pt x="455878" y="41693"/>
                    </a:lnTo>
                    <a:lnTo>
                      <a:pt x="441798" y="40413"/>
                    </a:lnTo>
                    <a:lnTo>
                      <a:pt x="443261" y="44070"/>
                    </a:lnTo>
                    <a:lnTo>
                      <a:pt x="441067" y="44436"/>
                    </a:lnTo>
                    <a:lnTo>
                      <a:pt x="437410" y="43704"/>
                    </a:lnTo>
                    <a:lnTo>
                      <a:pt x="437410" y="41693"/>
                    </a:lnTo>
                    <a:lnTo>
                      <a:pt x="435946" y="38950"/>
                    </a:lnTo>
                    <a:lnTo>
                      <a:pt x="434301" y="39681"/>
                    </a:lnTo>
                    <a:lnTo>
                      <a:pt x="433569" y="36756"/>
                    </a:lnTo>
                    <a:lnTo>
                      <a:pt x="430278" y="38218"/>
                    </a:lnTo>
                    <a:lnTo>
                      <a:pt x="429364" y="36756"/>
                    </a:lnTo>
                    <a:lnTo>
                      <a:pt x="426986" y="38401"/>
                    </a:lnTo>
                    <a:lnTo>
                      <a:pt x="426803" y="43156"/>
                    </a:lnTo>
                    <a:lnTo>
                      <a:pt x="424060" y="40596"/>
                    </a:lnTo>
                    <a:lnTo>
                      <a:pt x="422049" y="37487"/>
                    </a:lnTo>
                    <a:lnTo>
                      <a:pt x="420220" y="36573"/>
                    </a:lnTo>
                    <a:lnTo>
                      <a:pt x="420220" y="43704"/>
                    </a:lnTo>
                    <a:lnTo>
                      <a:pt x="428083" y="46447"/>
                    </a:lnTo>
                    <a:lnTo>
                      <a:pt x="431192" y="46447"/>
                    </a:lnTo>
                    <a:lnTo>
                      <a:pt x="431192" y="49922"/>
                    </a:lnTo>
                    <a:lnTo>
                      <a:pt x="430095" y="52665"/>
                    </a:lnTo>
                    <a:lnTo>
                      <a:pt x="430095" y="55773"/>
                    </a:lnTo>
                    <a:lnTo>
                      <a:pt x="432106" y="58882"/>
                    </a:lnTo>
                    <a:lnTo>
                      <a:pt x="432106" y="63088"/>
                    </a:lnTo>
                    <a:lnTo>
                      <a:pt x="428998" y="61259"/>
                    </a:lnTo>
                    <a:lnTo>
                      <a:pt x="420220" y="53213"/>
                    </a:lnTo>
                    <a:lnTo>
                      <a:pt x="413089" y="48825"/>
                    </a:lnTo>
                    <a:lnTo>
                      <a:pt x="414734" y="54493"/>
                    </a:lnTo>
                    <a:lnTo>
                      <a:pt x="412174" y="54310"/>
                    </a:lnTo>
                    <a:lnTo>
                      <a:pt x="410711" y="57419"/>
                    </a:lnTo>
                    <a:lnTo>
                      <a:pt x="408517" y="57236"/>
                    </a:lnTo>
                    <a:lnTo>
                      <a:pt x="406871" y="59248"/>
                    </a:lnTo>
                    <a:lnTo>
                      <a:pt x="404860" y="58151"/>
                    </a:lnTo>
                    <a:lnTo>
                      <a:pt x="404677" y="56322"/>
                    </a:lnTo>
                    <a:lnTo>
                      <a:pt x="406506" y="53213"/>
                    </a:lnTo>
                    <a:lnTo>
                      <a:pt x="402848" y="54493"/>
                    </a:lnTo>
                    <a:lnTo>
                      <a:pt x="399557" y="57236"/>
                    </a:lnTo>
                    <a:lnTo>
                      <a:pt x="397911" y="60711"/>
                    </a:lnTo>
                    <a:lnTo>
                      <a:pt x="395351" y="61442"/>
                    </a:lnTo>
                    <a:lnTo>
                      <a:pt x="396082" y="65831"/>
                    </a:lnTo>
                    <a:lnTo>
                      <a:pt x="396996" y="67659"/>
                    </a:lnTo>
                    <a:lnTo>
                      <a:pt x="389682" y="71682"/>
                    </a:lnTo>
                    <a:lnTo>
                      <a:pt x="386574" y="77534"/>
                    </a:lnTo>
                    <a:lnTo>
                      <a:pt x="383099" y="80094"/>
                    </a:lnTo>
                    <a:lnTo>
                      <a:pt x="387853" y="74243"/>
                    </a:lnTo>
                    <a:lnTo>
                      <a:pt x="388585" y="70951"/>
                    </a:lnTo>
                    <a:lnTo>
                      <a:pt x="388950" y="64185"/>
                    </a:lnTo>
                    <a:lnTo>
                      <a:pt x="389682" y="59065"/>
                    </a:lnTo>
                    <a:lnTo>
                      <a:pt x="388585" y="53213"/>
                    </a:lnTo>
                    <a:lnTo>
                      <a:pt x="383648" y="54493"/>
                    </a:lnTo>
                    <a:lnTo>
                      <a:pt x="380722" y="58151"/>
                    </a:lnTo>
                    <a:lnTo>
                      <a:pt x="376333" y="62356"/>
                    </a:lnTo>
                    <a:lnTo>
                      <a:pt x="374687" y="68940"/>
                    </a:lnTo>
                    <a:lnTo>
                      <a:pt x="372310" y="74791"/>
                    </a:lnTo>
                    <a:lnTo>
                      <a:pt x="371761" y="59796"/>
                    </a:lnTo>
                    <a:lnTo>
                      <a:pt x="360058" y="60711"/>
                    </a:lnTo>
                    <a:lnTo>
                      <a:pt x="355852" y="65831"/>
                    </a:lnTo>
                    <a:lnTo>
                      <a:pt x="355487" y="67294"/>
                    </a:lnTo>
                    <a:lnTo>
                      <a:pt x="356401" y="73145"/>
                    </a:lnTo>
                    <a:lnTo>
                      <a:pt x="360790" y="77168"/>
                    </a:lnTo>
                    <a:lnTo>
                      <a:pt x="364813" y="78266"/>
                    </a:lnTo>
                    <a:lnTo>
                      <a:pt x="368104" y="81923"/>
                    </a:lnTo>
                    <a:lnTo>
                      <a:pt x="367556" y="85031"/>
                    </a:lnTo>
                    <a:lnTo>
                      <a:pt x="364081" y="84666"/>
                    </a:lnTo>
                    <a:lnTo>
                      <a:pt x="360790" y="79911"/>
                    </a:lnTo>
                    <a:lnTo>
                      <a:pt x="355852" y="78083"/>
                    </a:lnTo>
                    <a:lnTo>
                      <a:pt x="351647" y="73328"/>
                    </a:lnTo>
                    <a:lnTo>
                      <a:pt x="347989" y="70768"/>
                    </a:lnTo>
                    <a:lnTo>
                      <a:pt x="342320" y="71500"/>
                    </a:lnTo>
                    <a:lnTo>
                      <a:pt x="345429" y="76437"/>
                    </a:lnTo>
                    <a:lnTo>
                      <a:pt x="351647" y="79911"/>
                    </a:lnTo>
                    <a:lnTo>
                      <a:pt x="347075" y="82654"/>
                    </a:lnTo>
                    <a:lnTo>
                      <a:pt x="343601" y="80643"/>
                    </a:lnTo>
                    <a:lnTo>
                      <a:pt x="341589" y="82471"/>
                    </a:lnTo>
                    <a:lnTo>
                      <a:pt x="340492" y="78814"/>
                    </a:lnTo>
                    <a:lnTo>
                      <a:pt x="336835" y="80277"/>
                    </a:lnTo>
                    <a:lnTo>
                      <a:pt x="336469" y="78814"/>
                    </a:lnTo>
                    <a:lnTo>
                      <a:pt x="337932" y="74974"/>
                    </a:lnTo>
                    <a:lnTo>
                      <a:pt x="335372" y="73145"/>
                    </a:lnTo>
                    <a:lnTo>
                      <a:pt x="334091" y="74791"/>
                    </a:lnTo>
                    <a:lnTo>
                      <a:pt x="330800" y="81740"/>
                    </a:lnTo>
                    <a:lnTo>
                      <a:pt x="331349" y="84300"/>
                    </a:lnTo>
                    <a:lnTo>
                      <a:pt x="333726" y="86494"/>
                    </a:lnTo>
                    <a:lnTo>
                      <a:pt x="322754" y="90152"/>
                    </a:lnTo>
                    <a:lnTo>
                      <a:pt x="320011" y="91615"/>
                    </a:lnTo>
                    <a:lnTo>
                      <a:pt x="318914" y="93992"/>
                    </a:lnTo>
                    <a:lnTo>
                      <a:pt x="318000" y="97100"/>
                    </a:lnTo>
                    <a:lnTo>
                      <a:pt x="319463" y="99295"/>
                    </a:lnTo>
                    <a:lnTo>
                      <a:pt x="323302" y="98198"/>
                    </a:lnTo>
                    <a:lnTo>
                      <a:pt x="326045" y="100758"/>
                    </a:lnTo>
                    <a:lnTo>
                      <a:pt x="320743" y="100758"/>
                    </a:lnTo>
                    <a:lnTo>
                      <a:pt x="322205" y="103684"/>
                    </a:lnTo>
                    <a:lnTo>
                      <a:pt x="322571" y="105695"/>
                    </a:lnTo>
                    <a:lnTo>
                      <a:pt x="316537" y="104415"/>
                    </a:lnTo>
                    <a:lnTo>
                      <a:pt x="314342" y="104964"/>
                    </a:lnTo>
                    <a:lnTo>
                      <a:pt x="317817" y="107341"/>
                    </a:lnTo>
                    <a:lnTo>
                      <a:pt x="315256" y="108987"/>
                    </a:lnTo>
                    <a:lnTo>
                      <a:pt x="310136" y="107707"/>
                    </a:lnTo>
                    <a:lnTo>
                      <a:pt x="309039" y="109718"/>
                    </a:lnTo>
                    <a:lnTo>
                      <a:pt x="305382" y="108987"/>
                    </a:lnTo>
                    <a:lnTo>
                      <a:pt x="298067" y="110815"/>
                    </a:lnTo>
                    <a:lnTo>
                      <a:pt x="295873" y="113375"/>
                    </a:lnTo>
                    <a:lnTo>
                      <a:pt x="293130" y="114655"/>
                    </a:lnTo>
                    <a:lnTo>
                      <a:pt x="292582" y="115753"/>
                    </a:lnTo>
                    <a:lnTo>
                      <a:pt x="297336" y="117947"/>
                    </a:lnTo>
                    <a:lnTo>
                      <a:pt x="301725" y="116850"/>
                    </a:lnTo>
                    <a:lnTo>
                      <a:pt x="304285" y="115021"/>
                    </a:lnTo>
                    <a:lnTo>
                      <a:pt x="311600" y="118130"/>
                    </a:lnTo>
                    <a:lnTo>
                      <a:pt x="316902" y="115570"/>
                    </a:lnTo>
                    <a:lnTo>
                      <a:pt x="318548" y="116484"/>
                    </a:lnTo>
                    <a:lnTo>
                      <a:pt x="320011" y="119044"/>
                    </a:lnTo>
                    <a:lnTo>
                      <a:pt x="315256" y="119044"/>
                    </a:lnTo>
                    <a:lnTo>
                      <a:pt x="313062" y="121238"/>
                    </a:lnTo>
                    <a:lnTo>
                      <a:pt x="312148" y="125261"/>
                    </a:lnTo>
                    <a:lnTo>
                      <a:pt x="305199" y="122701"/>
                    </a:lnTo>
                    <a:lnTo>
                      <a:pt x="300079" y="122519"/>
                    </a:lnTo>
                    <a:lnTo>
                      <a:pt x="298982" y="121056"/>
                    </a:lnTo>
                    <a:lnTo>
                      <a:pt x="293313" y="120141"/>
                    </a:lnTo>
                    <a:lnTo>
                      <a:pt x="287096" y="122519"/>
                    </a:lnTo>
                    <a:lnTo>
                      <a:pt x="285267" y="124896"/>
                    </a:lnTo>
                    <a:lnTo>
                      <a:pt x="289656" y="129650"/>
                    </a:lnTo>
                    <a:lnTo>
                      <a:pt x="290021" y="132027"/>
                    </a:lnTo>
                    <a:lnTo>
                      <a:pt x="286913" y="131845"/>
                    </a:lnTo>
                    <a:lnTo>
                      <a:pt x="289473" y="136233"/>
                    </a:lnTo>
                    <a:lnTo>
                      <a:pt x="289656" y="139342"/>
                    </a:lnTo>
                    <a:lnTo>
                      <a:pt x="285999" y="138428"/>
                    </a:lnTo>
                    <a:lnTo>
                      <a:pt x="285999" y="141719"/>
                    </a:lnTo>
                    <a:lnTo>
                      <a:pt x="282707" y="142268"/>
                    </a:lnTo>
                    <a:lnTo>
                      <a:pt x="279964" y="130930"/>
                    </a:lnTo>
                    <a:lnTo>
                      <a:pt x="276489" y="131479"/>
                    </a:lnTo>
                    <a:lnTo>
                      <a:pt x="274844" y="135502"/>
                    </a:lnTo>
                    <a:lnTo>
                      <a:pt x="271552" y="134770"/>
                    </a:lnTo>
                    <a:lnTo>
                      <a:pt x="270089" y="136050"/>
                    </a:lnTo>
                    <a:lnTo>
                      <a:pt x="274844" y="137330"/>
                    </a:lnTo>
                    <a:lnTo>
                      <a:pt x="273747" y="138428"/>
                    </a:lnTo>
                    <a:lnTo>
                      <a:pt x="269907" y="139159"/>
                    </a:lnTo>
                    <a:lnTo>
                      <a:pt x="266798" y="140622"/>
                    </a:lnTo>
                    <a:lnTo>
                      <a:pt x="265335" y="143182"/>
                    </a:lnTo>
                    <a:lnTo>
                      <a:pt x="265884" y="146291"/>
                    </a:lnTo>
                    <a:lnTo>
                      <a:pt x="269907" y="148119"/>
                    </a:lnTo>
                    <a:lnTo>
                      <a:pt x="266432" y="149399"/>
                    </a:lnTo>
                    <a:lnTo>
                      <a:pt x="268810" y="150862"/>
                    </a:lnTo>
                    <a:lnTo>
                      <a:pt x="266066" y="151777"/>
                    </a:lnTo>
                    <a:lnTo>
                      <a:pt x="264055" y="155434"/>
                    </a:lnTo>
                    <a:lnTo>
                      <a:pt x="262226" y="156165"/>
                    </a:lnTo>
                    <a:lnTo>
                      <a:pt x="259666" y="156165"/>
                    </a:lnTo>
                    <a:lnTo>
                      <a:pt x="260215" y="157080"/>
                    </a:lnTo>
                    <a:lnTo>
                      <a:pt x="264787" y="158177"/>
                    </a:lnTo>
                    <a:lnTo>
                      <a:pt x="273747" y="156165"/>
                    </a:lnTo>
                    <a:lnTo>
                      <a:pt x="267529" y="160737"/>
                    </a:lnTo>
                    <a:lnTo>
                      <a:pt x="264603" y="162017"/>
                    </a:lnTo>
                    <a:lnTo>
                      <a:pt x="256009" y="160737"/>
                    </a:lnTo>
                    <a:lnTo>
                      <a:pt x="254180" y="159457"/>
                    </a:lnTo>
                    <a:lnTo>
                      <a:pt x="253632" y="157263"/>
                    </a:lnTo>
                    <a:lnTo>
                      <a:pt x="249975" y="157628"/>
                    </a:lnTo>
                    <a:lnTo>
                      <a:pt x="244854" y="160554"/>
                    </a:lnTo>
                    <a:lnTo>
                      <a:pt x="242294" y="165674"/>
                    </a:lnTo>
                    <a:lnTo>
                      <a:pt x="237906" y="168051"/>
                    </a:lnTo>
                    <a:lnTo>
                      <a:pt x="237539" y="170794"/>
                    </a:lnTo>
                    <a:lnTo>
                      <a:pt x="240648" y="170794"/>
                    </a:lnTo>
                    <a:lnTo>
                      <a:pt x="240100" y="173172"/>
                    </a:lnTo>
                    <a:lnTo>
                      <a:pt x="239551" y="174817"/>
                    </a:lnTo>
                    <a:lnTo>
                      <a:pt x="235528" y="175732"/>
                    </a:lnTo>
                    <a:lnTo>
                      <a:pt x="233699" y="181583"/>
                    </a:lnTo>
                    <a:lnTo>
                      <a:pt x="230225" y="181035"/>
                    </a:lnTo>
                    <a:lnTo>
                      <a:pt x="227482" y="182132"/>
                    </a:lnTo>
                    <a:lnTo>
                      <a:pt x="224373" y="182498"/>
                    </a:lnTo>
                    <a:lnTo>
                      <a:pt x="220533" y="185789"/>
                    </a:lnTo>
                    <a:lnTo>
                      <a:pt x="223276" y="188898"/>
                    </a:lnTo>
                    <a:lnTo>
                      <a:pt x="221630" y="190178"/>
                    </a:lnTo>
                    <a:lnTo>
                      <a:pt x="216510" y="190909"/>
                    </a:lnTo>
                    <a:lnTo>
                      <a:pt x="216510" y="193835"/>
                    </a:lnTo>
                    <a:lnTo>
                      <a:pt x="211207" y="194384"/>
                    </a:lnTo>
                    <a:lnTo>
                      <a:pt x="212304" y="196030"/>
                    </a:lnTo>
                    <a:lnTo>
                      <a:pt x="210110" y="197127"/>
                    </a:lnTo>
                    <a:lnTo>
                      <a:pt x="209561" y="199870"/>
                    </a:lnTo>
                    <a:lnTo>
                      <a:pt x="215413" y="200601"/>
                    </a:lnTo>
                    <a:lnTo>
                      <a:pt x="214133" y="202430"/>
                    </a:lnTo>
                    <a:lnTo>
                      <a:pt x="210110" y="204076"/>
                    </a:lnTo>
                    <a:lnTo>
                      <a:pt x="207367" y="202613"/>
                    </a:lnTo>
                    <a:lnTo>
                      <a:pt x="207002" y="203161"/>
                    </a:lnTo>
                    <a:lnTo>
                      <a:pt x="207550" y="207733"/>
                    </a:lnTo>
                    <a:lnTo>
                      <a:pt x="210476" y="210293"/>
                    </a:lnTo>
                    <a:lnTo>
                      <a:pt x="212670" y="208099"/>
                    </a:lnTo>
                    <a:lnTo>
                      <a:pt x="214682" y="209562"/>
                    </a:lnTo>
                    <a:lnTo>
                      <a:pt x="213584" y="212304"/>
                    </a:lnTo>
                    <a:lnTo>
                      <a:pt x="204076" y="213402"/>
                    </a:lnTo>
                    <a:lnTo>
                      <a:pt x="202064" y="214682"/>
                    </a:lnTo>
                    <a:lnTo>
                      <a:pt x="201333" y="219253"/>
                    </a:lnTo>
                    <a:lnTo>
                      <a:pt x="197492" y="221265"/>
                    </a:lnTo>
                    <a:lnTo>
                      <a:pt x="193652" y="222179"/>
                    </a:lnTo>
                    <a:lnTo>
                      <a:pt x="191093" y="226568"/>
                    </a:lnTo>
                    <a:lnTo>
                      <a:pt x="194933" y="226202"/>
                    </a:lnTo>
                    <a:lnTo>
                      <a:pt x="198589" y="223459"/>
                    </a:lnTo>
                    <a:lnTo>
                      <a:pt x="203710" y="221996"/>
                    </a:lnTo>
                    <a:lnTo>
                      <a:pt x="203710" y="224922"/>
                    </a:lnTo>
                    <a:lnTo>
                      <a:pt x="206819" y="228945"/>
                    </a:lnTo>
                    <a:lnTo>
                      <a:pt x="197492" y="226751"/>
                    </a:lnTo>
                    <a:lnTo>
                      <a:pt x="196944" y="229676"/>
                    </a:lnTo>
                    <a:lnTo>
                      <a:pt x="198589" y="230774"/>
                    </a:lnTo>
                    <a:lnTo>
                      <a:pt x="195847" y="232419"/>
                    </a:lnTo>
                    <a:lnTo>
                      <a:pt x="194749" y="234431"/>
                    </a:lnTo>
                    <a:lnTo>
                      <a:pt x="195847" y="237174"/>
                    </a:lnTo>
                    <a:lnTo>
                      <a:pt x="194201" y="237905"/>
                    </a:lnTo>
                    <a:lnTo>
                      <a:pt x="191275" y="236808"/>
                    </a:lnTo>
                    <a:lnTo>
                      <a:pt x="189446" y="238637"/>
                    </a:lnTo>
                    <a:lnTo>
                      <a:pt x="190726" y="241928"/>
                    </a:lnTo>
                    <a:lnTo>
                      <a:pt x="193652" y="243391"/>
                    </a:lnTo>
                    <a:lnTo>
                      <a:pt x="194749" y="249609"/>
                    </a:lnTo>
                    <a:lnTo>
                      <a:pt x="191275" y="246866"/>
                    </a:lnTo>
                    <a:lnTo>
                      <a:pt x="187984" y="246134"/>
                    </a:lnTo>
                    <a:lnTo>
                      <a:pt x="185241" y="242111"/>
                    </a:lnTo>
                    <a:lnTo>
                      <a:pt x="185789" y="247414"/>
                    </a:lnTo>
                    <a:lnTo>
                      <a:pt x="184144" y="249243"/>
                    </a:lnTo>
                    <a:lnTo>
                      <a:pt x="181035" y="250157"/>
                    </a:lnTo>
                    <a:lnTo>
                      <a:pt x="179572" y="253083"/>
                    </a:lnTo>
                    <a:lnTo>
                      <a:pt x="181766" y="254180"/>
                    </a:lnTo>
                    <a:lnTo>
                      <a:pt x="184692" y="253083"/>
                    </a:lnTo>
                    <a:lnTo>
                      <a:pt x="186521" y="250523"/>
                    </a:lnTo>
                    <a:lnTo>
                      <a:pt x="187435" y="251803"/>
                    </a:lnTo>
                    <a:lnTo>
                      <a:pt x="186886" y="253083"/>
                    </a:lnTo>
                    <a:lnTo>
                      <a:pt x="186886" y="255460"/>
                    </a:lnTo>
                    <a:lnTo>
                      <a:pt x="187801" y="257655"/>
                    </a:lnTo>
                    <a:lnTo>
                      <a:pt x="184692" y="259849"/>
                    </a:lnTo>
                    <a:lnTo>
                      <a:pt x="179572" y="258203"/>
                    </a:lnTo>
                    <a:lnTo>
                      <a:pt x="177012" y="260580"/>
                    </a:lnTo>
                    <a:lnTo>
                      <a:pt x="174086" y="259483"/>
                    </a:lnTo>
                    <a:lnTo>
                      <a:pt x="170611" y="262775"/>
                    </a:lnTo>
                    <a:lnTo>
                      <a:pt x="170063" y="265701"/>
                    </a:lnTo>
                    <a:lnTo>
                      <a:pt x="166588" y="267529"/>
                    </a:lnTo>
                    <a:lnTo>
                      <a:pt x="162748" y="268444"/>
                    </a:lnTo>
                    <a:lnTo>
                      <a:pt x="160737" y="275027"/>
                    </a:lnTo>
                    <a:lnTo>
                      <a:pt x="165309" y="274112"/>
                    </a:lnTo>
                    <a:lnTo>
                      <a:pt x="169514" y="272101"/>
                    </a:lnTo>
                    <a:lnTo>
                      <a:pt x="171160" y="273381"/>
                    </a:lnTo>
                    <a:lnTo>
                      <a:pt x="163663" y="275575"/>
                    </a:lnTo>
                    <a:lnTo>
                      <a:pt x="163297" y="278867"/>
                    </a:lnTo>
                    <a:lnTo>
                      <a:pt x="164760" y="282341"/>
                    </a:lnTo>
                    <a:lnTo>
                      <a:pt x="162748" y="284718"/>
                    </a:lnTo>
                    <a:lnTo>
                      <a:pt x="157811" y="285816"/>
                    </a:lnTo>
                    <a:lnTo>
                      <a:pt x="151594" y="282158"/>
                    </a:lnTo>
                    <a:lnTo>
                      <a:pt x="150131" y="282158"/>
                    </a:lnTo>
                    <a:lnTo>
                      <a:pt x="146108" y="286913"/>
                    </a:lnTo>
                    <a:lnTo>
                      <a:pt x="141354" y="289107"/>
                    </a:lnTo>
                    <a:lnTo>
                      <a:pt x="140622" y="291119"/>
                    </a:lnTo>
                    <a:lnTo>
                      <a:pt x="137513" y="293130"/>
                    </a:lnTo>
                    <a:lnTo>
                      <a:pt x="129650" y="301176"/>
                    </a:lnTo>
                    <a:lnTo>
                      <a:pt x="128370" y="303188"/>
                    </a:lnTo>
                    <a:lnTo>
                      <a:pt x="130016" y="306479"/>
                    </a:lnTo>
                    <a:lnTo>
                      <a:pt x="130016" y="307576"/>
                    </a:lnTo>
                    <a:lnTo>
                      <a:pt x="119593" y="311599"/>
                    </a:lnTo>
                    <a:lnTo>
                      <a:pt x="119410" y="314891"/>
                    </a:lnTo>
                    <a:lnTo>
                      <a:pt x="121970" y="316537"/>
                    </a:lnTo>
                    <a:lnTo>
                      <a:pt x="127273" y="314891"/>
                    </a:lnTo>
                    <a:lnTo>
                      <a:pt x="125079" y="319828"/>
                    </a:lnTo>
                    <a:lnTo>
                      <a:pt x="128187" y="323668"/>
                    </a:lnTo>
                    <a:lnTo>
                      <a:pt x="131113" y="324765"/>
                    </a:lnTo>
                    <a:lnTo>
                      <a:pt x="148302" y="316171"/>
                    </a:lnTo>
                    <a:lnTo>
                      <a:pt x="158360" y="312879"/>
                    </a:lnTo>
                    <a:lnTo>
                      <a:pt x="160737" y="310685"/>
                    </a:lnTo>
                    <a:lnTo>
                      <a:pt x="162748" y="311599"/>
                    </a:lnTo>
                    <a:lnTo>
                      <a:pt x="161103" y="313428"/>
                    </a:lnTo>
                    <a:lnTo>
                      <a:pt x="154885" y="316171"/>
                    </a:lnTo>
                    <a:lnTo>
                      <a:pt x="151594" y="316171"/>
                    </a:lnTo>
                    <a:lnTo>
                      <a:pt x="146474" y="318731"/>
                    </a:lnTo>
                    <a:lnTo>
                      <a:pt x="142633" y="321291"/>
                    </a:lnTo>
                    <a:lnTo>
                      <a:pt x="145194" y="323668"/>
                    </a:lnTo>
                    <a:lnTo>
                      <a:pt x="144828" y="324948"/>
                    </a:lnTo>
                    <a:lnTo>
                      <a:pt x="136599" y="327143"/>
                    </a:lnTo>
                    <a:lnTo>
                      <a:pt x="132027" y="327143"/>
                    </a:lnTo>
                    <a:lnTo>
                      <a:pt x="130565" y="328240"/>
                    </a:lnTo>
                    <a:lnTo>
                      <a:pt x="131662" y="330434"/>
                    </a:lnTo>
                    <a:lnTo>
                      <a:pt x="129650" y="331166"/>
                    </a:lnTo>
                    <a:lnTo>
                      <a:pt x="125627" y="330434"/>
                    </a:lnTo>
                    <a:lnTo>
                      <a:pt x="125627" y="327326"/>
                    </a:lnTo>
                    <a:lnTo>
                      <a:pt x="121604" y="322388"/>
                    </a:lnTo>
                    <a:lnTo>
                      <a:pt x="119593" y="320925"/>
                    </a:lnTo>
                    <a:lnTo>
                      <a:pt x="117216" y="320925"/>
                    </a:lnTo>
                    <a:lnTo>
                      <a:pt x="115752" y="322571"/>
                    </a:lnTo>
                    <a:lnTo>
                      <a:pt x="112461" y="322937"/>
                    </a:lnTo>
                    <a:lnTo>
                      <a:pt x="109353" y="325131"/>
                    </a:lnTo>
                    <a:lnTo>
                      <a:pt x="108986" y="327508"/>
                    </a:lnTo>
                    <a:lnTo>
                      <a:pt x="111547" y="329154"/>
                    </a:lnTo>
                    <a:lnTo>
                      <a:pt x="112461" y="330617"/>
                    </a:lnTo>
                    <a:lnTo>
                      <a:pt x="107158" y="332812"/>
                    </a:lnTo>
                    <a:lnTo>
                      <a:pt x="105146" y="330617"/>
                    </a:lnTo>
                    <a:lnTo>
                      <a:pt x="105146" y="327874"/>
                    </a:lnTo>
                    <a:lnTo>
                      <a:pt x="104232" y="325863"/>
                    </a:lnTo>
                    <a:lnTo>
                      <a:pt x="91615" y="329703"/>
                    </a:lnTo>
                    <a:lnTo>
                      <a:pt x="89969" y="331349"/>
                    </a:lnTo>
                    <a:lnTo>
                      <a:pt x="88140" y="334823"/>
                    </a:lnTo>
                    <a:lnTo>
                      <a:pt x="84849" y="334640"/>
                    </a:lnTo>
                    <a:lnTo>
                      <a:pt x="85763" y="337017"/>
                    </a:lnTo>
                    <a:lnTo>
                      <a:pt x="84849" y="338115"/>
                    </a:lnTo>
                    <a:lnTo>
                      <a:pt x="80826" y="338480"/>
                    </a:lnTo>
                    <a:lnTo>
                      <a:pt x="81008" y="337200"/>
                    </a:lnTo>
                    <a:lnTo>
                      <a:pt x="80094" y="335554"/>
                    </a:lnTo>
                    <a:lnTo>
                      <a:pt x="78266" y="335920"/>
                    </a:lnTo>
                    <a:lnTo>
                      <a:pt x="77168" y="337383"/>
                    </a:lnTo>
                    <a:lnTo>
                      <a:pt x="77351" y="338846"/>
                    </a:lnTo>
                    <a:lnTo>
                      <a:pt x="76803" y="339760"/>
                    </a:lnTo>
                    <a:lnTo>
                      <a:pt x="72597" y="339760"/>
                    </a:lnTo>
                    <a:lnTo>
                      <a:pt x="65831" y="341955"/>
                    </a:lnTo>
                    <a:lnTo>
                      <a:pt x="64734" y="346526"/>
                    </a:lnTo>
                    <a:lnTo>
                      <a:pt x="62722" y="350183"/>
                    </a:lnTo>
                    <a:lnTo>
                      <a:pt x="59065" y="348538"/>
                    </a:lnTo>
                    <a:lnTo>
                      <a:pt x="54676" y="348172"/>
                    </a:lnTo>
                    <a:lnTo>
                      <a:pt x="50470" y="350549"/>
                    </a:lnTo>
                    <a:lnTo>
                      <a:pt x="49556" y="352926"/>
                    </a:lnTo>
                    <a:lnTo>
                      <a:pt x="54127" y="354938"/>
                    </a:lnTo>
                    <a:lnTo>
                      <a:pt x="51568" y="357132"/>
                    </a:lnTo>
                    <a:lnTo>
                      <a:pt x="56139" y="357681"/>
                    </a:lnTo>
                    <a:lnTo>
                      <a:pt x="61076" y="356584"/>
                    </a:lnTo>
                    <a:lnTo>
                      <a:pt x="63088" y="358778"/>
                    </a:lnTo>
                    <a:lnTo>
                      <a:pt x="65648" y="359875"/>
                    </a:lnTo>
                    <a:lnTo>
                      <a:pt x="62540" y="362435"/>
                    </a:lnTo>
                    <a:lnTo>
                      <a:pt x="63819" y="364630"/>
                    </a:lnTo>
                    <a:lnTo>
                      <a:pt x="60345" y="363350"/>
                    </a:lnTo>
                    <a:lnTo>
                      <a:pt x="56322" y="363350"/>
                    </a:lnTo>
                    <a:lnTo>
                      <a:pt x="45350" y="362252"/>
                    </a:lnTo>
                    <a:lnTo>
                      <a:pt x="42424" y="362435"/>
                    </a:lnTo>
                    <a:lnTo>
                      <a:pt x="40047" y="363898"/>
                    </a:lnTo>
                    <a:lnTo>
                      <a:pt x="37121" y="363350"/>
                    </a:lnTo>
                    <a:lnTo>
                      <a:pt x="34195" y="364995"/>
                    </a:lnTo>
                    <a:lnTo>
                      <a:pt x="34744" y="365910"/>
                    </a:lnTo>
                    <a:lnTo>
                      <a:pt x="37670" y="366641"/>
                    </a:lnTo>
                    <a:lnTo>
                      <a:pt x="34744" y="367373"/>
                    </a:lnTo>
                    <a:lnTo>
                      <a:pt x="35110" y="369384"/>
                    </a:lnTo>
                    <a:lnTo>
                      <a:pt x="38401" y="369018"/>
                    </a:lnTo>
                    <a:lnTo>
                      <a:pt x="40961" y="368104"/>
                    </a:lnTo>
                    <a:lnTo>
                      <a:pt x="37670" y="371396"/>
                    </a:lnTo>
                    <a:lnTo>
                      <a:pt x="37853" y="373956"/>
                    </a:lnTo>
                    <a:lnTo>
                      <a:pt x="39864" y="379259"/>
                    </a:lnTo>
                    <a:lnTo>
                      <a:pt x="38218" y="379625"/>
                    </a:lnTo>
                    <a:lnTo>
                      <a:pt x="36207" y="374870"/>
                    </a:lnTo>
                    <a:lnTo>
                      <a:pt x="34012" y="372859"/>
                    </a:lnTo>
                    <a:lnTo>
                      <a:pt x="29624" y="374870"/>
                    </a:lnTo>
                    <a:lnTo>
                      <a:pt x="27246" y="377613"/>
                    </a:lnTo>
                    <a:lnTo>
                      <a:pt x="25601" y="380905"/>
                    </a:lnTo>
                    <a:lnTo>
                      <a:pt x="28161" y="382550"/>
                    </a:lnTo>
                    <a:lnTo>
                      <a:pt x="28527" y="384745"/>
                    </a:lnTo>
                    <a:lnTo>
                      <a:pt x="24321" y="382916"/>
                    </a:lnTo>
                    <a:lnTo>
                      <a:pt x="22858" y="380173"/>
                    </a:lnTo>
                    <a:lnTo>
                      <a:pt x="19018" y="381270"/>
                    </a:lnTo>
                    <a:lnTo>
                      <a:pt x="12983" y="380905"/>
                    </a:lnTo>
                    <a:lnTo>
                      <a:pt x="12618" y="383099"/>
                    </a:lnTo>
                    <a:lnTo>
                      <a:pt x="13166" y="384745"/>
                    </a:lnTo>
                    <a:lnTo>
                      <a:pt x="5852" y="380539"/>
                    </a:lnTo>
                    <a:lnTo>
                      <a:pt x="4023" y="381819"/>
                    </a:lnTo>
                    <a:lnTo>
                      <a:pt x="7132" y="386939"/>
                    </a:lnTo>
                    <a:lnTo>
                      <a:pt x="5120" y="388585"/>
                    </a:lnTo>
                    <a:lnTo>
                      <a:pt x="5852" y="389682"/>
                    </a:lnTo>
                    <a:lnTo>
                      <a:pt x="18835" y="389682"/>
                    </a:lnTo>
                    <a:lnTo>
                      <a:pt x="30538" y="387488"/>
                    </a:lnTo>
                    <a:lnTo>
                      <a:pt x="23223" y="390231"/>
                    </a:lnTo>
                    <a:lnTo>
                      <a:pt x="24687" y="391328"/>
                    </a:lnTo>
                    <a:lnTo>
                      <a:pt x="29990" y="391145"/>
                    </a:lnTo>
                    <a:lnTo>
                      <a:pt x="34195" y="390231"/>
                    </a:lnTo>
                    <a:lnTo>
                      <a:pt x="35293" y="390962"/>
                    </a:lnTo>
                    <a:lnTo>
                      <a:pt x="30904" y="392974"/>
                    </a:lnTo>
                    <a:lnTo>
                      <a:pt x="23772" y="393705"/>
                    </a:lnTo>
                    <a:lnTo>
                      <a:pt x="16641" y="393705"/>
                    </a:lnTo>
                    <a:lnTo>
                      <a:pt x="13715" y="392059"/>
                    </a:lnTo>
                    <a:lnTo>
                      <a:pt x="10972" y="392059"/>
                    </a:lnTo>
                    <a:lnTo>
                      <a:pt x="5669" y="395168"/>
                    </a:lnTo>
                    <a:lnTo>
                      <a:pt x="5303" y="397179"/>
                    </a:lnTo>
                    <a:lnTo>
                      <a:pt x="2012" y="396814"/>
                    </a:lnTo>
                    <a:lnTo>
                      <a:pt x="914" y="397362"/>
                    </a:lnTo>
                    <a:lnTo>
                      <a:pt x="366" y="399922"/>
                    </a:lnTo>
                    <a:lnTo>
                      <a:pt x="7314" y="401568"/>
                    </a:lnTo>
                    <a:lnTo>
                      <a:pt x="6766" y="403762"/>
                    </a:lnTo>
                    <a:lnTo>
                      <a:pt x="7132" y="405957"/>
                    </a:lnTo>
                    <a:lnTo>
                      <a:pt x="4572" y="407420"/>
                    </a:lnTo>
                    <a:lnTo>
                      <a:pt x="1463" y="410528"/>
                    </a:lnTo>
                    <a:lnTo>
                      <a:pt x="2560" y="412723"/>
                    </a:lnTo>
                    <a:lnTo>
                      <a:pt x="1463" y="414186"/>
                    </a:lnTo>
                    <a:lnTo>
                      <a:pt x="1097" y="416746"/>
                    </a:lnTo>
                    <a:lnTo>
                      <a:pt x="3109" y="417843"/>
                    </a:lnTo>
                    <a:lnTo>
                      <a:pt x="3109" y="420403"/>
                    </a:lnTo>
                    <a:lnTo>
                      <a:pt x="10423" y="421317"/>
                    </a:lnTo>
                    <a:lnTo>
                      <a:pt x="24321" y="417294"/>
                    </a:lnTo>
                    <a:lnTo>
                      <a:pt x="27613" y="418940"/>
                    </a:lnTo>
                    <a:lnTo>
                      <a:pt x="32915" y="418940"/>
                    </a:lnTo>
                    <a:lnTo>
                      <a:pt x="34561" y="414917"/>
                    </a:lnTo>
                    <a:lnTo>
                      <a:pt x="38401" y="409614"/>
                    </a:lnTo>
                    <a:lnTo>
                      <a:pt x="39316" y="412906"/>
                    </a:lnTo>
                    <a:lnTo>
                      <a:pt x="37853" y="417660"/>
                    </a:lnTo>
                    <a:lnTo>
                      <a:pt x="40413" y="418574"/>
                    </a:lnTo>
                    <a:lnTo>
                      <a:pt x="45716" y="418574"/>
                    </a:lnTo>
                    <a:lnTo>
                      <a:pt x="48825" y="417660"/>
                    </a:lnTo>
                    <a:lnTo>
                      <a:pt x="51385" y="418757"/>
                    </a:lnTo>
                    <a:lnTo>
                      <a:pt x="56322" y="414551"/>
                    </a:lnTo>
                    <a:lnTo>
                      <a:pt x="57968" y="406871"/>
                    </a:lnTo>
                    <a:lnTo>
                      <a:pt x="63819" y="404311"/>
                    </a:lnTo>
                    <a:lnTo>
                      <a:pt x="64368" y="405957"/>
                    </a:lnTo>
                    <a:lnTo>
                      <a:pt x="60528" y="411077"/>
                    </a:lnTo>
                    <a:lnTo>
                      <a:pt x="59614" y="414917"/>
                    </a:lnTo>
                    <a:lnTo>
                      <a:pt x="58882" y="416746"/>
                    </a:lnTo>
                    <a:lnTo>
                      <a:pt x="61808" y="416380"/>
                    </a:lnTo>
                    <a:lnTo>
                      <a:pt x="64734" y="414917"/>
                    </a:lnTo>
                    <a:lnTo>
                      <a:pt x="67294" y="415831"/>
                    </a:lnTo>
                    <a:lnTo>
                      <a:pt x="60528" y="419672"/>
                    </a:lnTo>
                    <a:lnTo>
                      <a:pt x="52482" y="421683"/>
                    </a:lnTo>
                    <a:lnTo>
                      <a:pt x="51568" y="424975"/>
                    </a:lnTo>
                    <a:lnTo>
                      <a:pt x="54676" y="427352"/>
                    </a:lnTo>
                    <a:lnTo>
                      <a:pt x="48276" y="430278"/>
                    </a:lnTo>
                    <a:lnTo>
                      <a:pt x="48276" y="426620"/>
                    </a:lnTo>
                    <a:lnTo>
                      <a:pt x="46813" y="424060"/>
                    </a:lnTo>
                    <a:lnTo>
                      <a:pt x="42424" y="421683"/>
                    </a:lnTo>
                    <a:lnTo>
                      <a:pt x="37670" y="421683"/>
                    </a:lnTo>
                    <a:lnTo>
                      <a:pt x="31453" y="422780"/>
                    </a:lnTo>
                    <a:lnTo>
                      <a:pt x="26332" y="421866"/>
                    </a:lnTo>
                    <a:lnTo>
                      <a:pt x="21944" y="422780"/>
                    </a:lnTo>
                    <a:lnTo>
                      <a:pt x="17372" y="422232"/>
                    </a:lnTo>
                    <a:lnTo>
                      <a:pt x="13532" y="424975"/>
                    </a:lnTo>
                    <a:lnTo>
                      <a:pt x="4755" y="423512"/>
                    </a:lnTo>
                    <a:lnTo>
                      <a:pt x="2377" y="427535"/>
                    </a:lnTo>
                    <a:lnTo>
                      <a:pt x="1829" y="431192"/>
                    </a:lnTo>
                    <a:lnTo>
                      <a:pt x="6217" y="431558"/>
                    </a:lnTo>
                    <a:lnTo>
                      <a:pt x="7863" y="430826"/>
                    </a:lnTo>
                    <a:lnTo>
                      <a:pt x="8229" y="435946"/>
                    </a:lnTo>
                    <a:lnTo>
                      <a:pt x="4206" y="434666"/>
                    </a:lnTo>
                    <a:lnTo>
                      <a:pt x="1463" y="432655"/>
                    </a:lnTo>
                    <a:lnTo>
                      <a:pt x="914" y="433569"/>
                    </a:lnTo>
                    <a:lnTo>
                      <a:pt x="0" y="433569"/>
                    </a:lnTo>
                    <a:lnTo>
                      <a:pt x="0" y="434666"/>
                    </a:lnTo>
                    <a:lnTo>
                      <a:pt x="4572" y="441067"/>
                    </a:lnTo>
                    <a:lnTo>
                      <a:pt x="7681" y="441432"/>
                    </a:lnTo>
                    <a:lnTo>
                      <a:pt x="13715" y="438324"/>
                    </a:lnTo>
                    <a:lnTo>
                      <a:pt x="17738" y="437775"/>
                    </a:lnTo>
                    <a:lnTo>
                      <a:pt x="11520" y="442347"/>
                    </a:lnTo>
                    <a:lnTo>
                      <a:pt x="9509" y="444724"/>
                    </a:lnTo>
                    <a:lnTo>
                      <a:pt x="11337" y="446187"/>
                    </a:lnTo>
                    <a:lnTo>
                      <a:pt x="6217" y="448381"/>
                    </a:lnTo>
                    <a:lnTo>
                      <a:pt x="4023" y="450393"/>
                    </a:lnTo>
                    <a:lnTo>
                      <a:pt x="4755" y="453136"/>
                    </a:lnTo>
                    <a:lnTo>
                      <a:pt x="7132" y="454964"/>
                    </a:lnTo>
                    <a:lnTo>
                      <a:pt x="8229" y="457159"/>
                    </a:lnTo>
                    <a:lnTo>
                      <a:pt x="11337" y="455513"/>
                    </a:lnTo>
                    <a:lnTo>
                      <a:pt x="14080" y="453136"/>
                    </a:lnTo>
                    <a:lnTo>
                      <a:pt x="14080" y="456244"/>
                    </a:lnTo>
                    <a:lnTo>
                      <a:pt x="17921" y="460816"/>
                    </a:lnTo>
                    <a:lnTo>
                      <a:pt x="14263" y="461182"/>
                    </a:lnTo>
                    <a:lnTo>
                      <a:pt x="10423" y="463559"/>
                    </a:lnTo>
                    <a:lnTo>
                      <a:pt x="10423" y="465205"/>
                    </a:lnTo>
                    <a:lnTo>
                      <a:pt x="12618" y="466668"/>
                    </a:lnTo>
                    <a:lnTo>
                      <a:pt x="17372" y="464290"/>
                    </a:lnTo>
                    <a:lnTo>
                      <a:pt x="20115" y="460450"/>
                    </a:lnTo>
                    <a:lnTo>
                      <a:pt x="20481" y="456244"/>
                    </a:lnTo>
                    <a:lnTo>
                      <a:pt x="24321" y="454050"/>
                    </a:lnTo>
                    <a:lnTo>
                      <a:pt x="28892" y="449661"/>
                    </a:lnTo>
                    <a:lnTo>
                      <a:pt x="33647" y="442895"/>
                    </a:lnTo>
                    <a:lnTo>
                      <a:pt x="38218" y="440152"/>
                    </a:lnTo>
                    <a:lnTo>
                      <a:pt x="40413" y="441798"/>
                    </a:lnTo>
                    <a:lnTo>
                      <a:pt x="40596" y="443261"/>
                    </a:lnTo>
                    <a:lnTo>
                      <a:pt x="46264" y="442164"/>
                    </a:lnTo>
                    <a:lnTo>
                      <a:pt x="50470" y="442712"/>
                    </a:lnTo>
                    <a:lnTo>
                      <a:pt x="43156" y="445455"/>
                    </a:lnTo>
                    <a:lnTo>
                      <a:pt x="42424" y="448930"/>
                    </a:lnTo>
                    <a:lnTo>
                      <a:pt x="41327" y="451124"/>
                    </a:lnTo>
                    <a:lnTo>
                      <a:pt x="40413" y="447284"/>
                    </a:lnTo>
                    <a:lnTo>
                      <a:pt x="38218" y="446918"/>
                    </a:lnTo>
                    <a:lnTo>
                      <a:pt x="34012" y="451856"/>
                    </a:lnTo>
                    <a:lnTo>
                      <a:pt x="29441" y="455513"/>
                    </a:lnTo>
                    <a:lnTo>
                      <a:pt x="32367" y="457159"/>
                    </a:lnTo>
                    <a:lnTo>
                      <a:pt x="32550" y="458439"/>
                    </a:lnTo>
                    <a:lnTo>
                      <a:pt x="27613" y="460450"/>
                    </a:lnTo>
                    <a:lnTo>
                      <a:pt x="18286" y="469228"/>
                    </a:lnTo>
                    <a:lnTo>
                      <a:pt x="21578" y="470873"/>
                    </a:lnTo>
                    <a:lnTo>
                      <a:pt x="30538" y="470691"/>
                    </a:lnTo>
                    <a:lnTo>
                      <a:pt x="33098" y="469045"/>
                    </a:lnTo>
                    <a:lnTo>
                      <a:pt x="34012" y="470142"/>
                    </a:lnTo>
                    <a:lnTo>
                      <a:pt x="24687" y="473251"/>
                    </a:lnTo>
                    <a:lnTo>
                      <a:pt x="22309" y="475262"/>
                    </a:lnTo>
                    <a:lnTo>
                      <a:pt x="21578" y="476725"/>
                    </a:lnTo>
                    <a:lnTo>
                      <a:pt x="17189" y="476542"/>
                    </a:lnTo>
                    <a:lnTo>
                      <a:pt x="14812" y="477639"/>
                    </a:lnTo>
                    <a:lnTo>
                      <a:pt x="12435" y="476542"/>
                    </a:lnTo>
                    <a:lnTo>
                      <a:pt x="7863" y="480748"/>
                    </a:lnTo>
                    <a:lnTo>
                      <a:pt x="5852" y="483857"/>
                    </a:lnTo>
                    <a:lnTo>
                      <a:pt x="5852" y="486965"/>
                    </a:lnTo>
                    <a:lnTo>
                      <a:pt x="7681" y="487880"/>
                    </a:lnTo>
                    <a:lnTo>
                      <a:pt x="8229" y="489343"/>
                    </a:lnTo>
                    <a:lnTo>
                      <a:pt x="12435" y="488794"/>
                    </a:lnTo>
                    <a:lnTo>
                      <a:pt x="14080" y="485685"/>
                    </a:lnTo>
                    <a:lnTo>
                      <a:pt x="15177" y="488794"/>
                    </a:lnTo>
                    <a:lnTo>
                      <a:pt x="18469" y="488611"/>
                    </a:lnTo>
                    <a:lnTo>
                      <a:pt x="19383" y="486600"/>
                    </a:lnTo>
                    <a:lnTo>
                      <a:pt x="18835" y="484588"/>
                    </a:lnTo>
                    <a:lnTo>
                      <a:pt x="22309" y="486051"/>
                    </a:lnTo>
                    <a:lnTo>
                      <a:pt x="28892" y="483308"/>
                    </a:lnTo>
                    <a:lnTo>
                      <a:pt x="31453" y="480931"/>
                    </a:lnTo>
                    <a:lnTo>
                      <a:pt x="33464" y="482211"/>
                    </a:lnTo>
                    <a:lnTo>
                      <a:pt x="27064" y="488428"/>
                    </a:lnTo>
                    <a:lnTo>
                      <a:pt x="29624" y="488245"/>
                    </a:lnTo>
                    <a:lnTo>
                      <a:pt x="29624" y="491903"/>
                    </a:lnTo>
                    <a:lnTo>
                      <a:pt x="27064" y="494829"/>
                    </a:lnTo>
                    <a:lnTo>
                      <a:pt x="25784" y="497206"/>
                    </a:lnTo>
                    <a:lnTo>
                      <a:pt x="23041" y="499400"/>
                    </a:lnTo>
                    <a:lnTo>
                      <a:pt x="23590" y="501960"/>
                    </a:lnTo>
                    <a:lnTo>
                      <a:pt x="23223" y="503423"/>
                    </a:lnTo>
                    <a:lnTo>
                      <a:pt x="20847" y="503240"/>
                    </a:lnTo>
                    <a:lnTo>
                      <a:pt x="18469" y="503972"/>
                    </a:lnTo>
                    <a:lnTo>
                      <a:pt x="16824" y="501412"/>
                    </a:lnTo>
                    <a:lnTo>
                      <a:pt x="15177" y="501412"/>
                    </a:lnTo>
                    <a:lnTo>
                      <a:pt x="11886" y="512566"/>
                    </a:lnTo>
                    <a:lnTo>
                      <a:pt x="17738" y="518601"/>
                    </a:lnTo>
                    <a:lnTo>
                      <a:pt x="27613" y="525184"/>
                    </a:lnTo>
                    <a:lnTo>
                      <a:pt x="34012" y="528475"/>
                    </a:lnTo>
                    <a:lnTo>
                      <a:pt x="39499" y="529024"/>
                    </a:lnTo>
                    <a:lnTo>
                      <a:pt x="42973" y="524635"/>
                    </a:lnTo>
                    <a:lnTo>
                      <a:pt x="42973" y="530670"/>
                    </a:lnTo>
                    <a:lnTo>
                      <a:pt x="41876" y="535424"/>
                    </a:lnTo>
                    <a:lnTo>
                      <a:pt x="44619" y="533596"/>
                    </a:lnTo>
                    <a:lnTo>
                      <a:pt x="49007" y="535424"/>
                    </a:lnTo>
                    <a:lnTo>
                      <a:pt x="50836" y="532315"/>
                    </a:lnTo>
                    <a:lnTo>
                      <a:pt x="57785" y="532681"/>
                    </a:lnTo>
                    <a:lnTo>
                      <a:pt x="54310" y="535607"/>
                    </a:lnTo>
                    <a:lnTo>
                      <a:pt x="61991" y="537984"/>
                    </a:lnTo>
                    <a:lnTo>
                      <a:pt x="67660" y="536156"/>
                    </a:lnTo>
                    <a:lnTo>
                      <a:pt x="73145" y="532498"/>
                    </a:lnTo>
                    <a:lnTo>
                      <a:pt x="75340" y="527744"/>
                    </a:lnTo>
                    <a:lnTo>
                      <a:pt x="78814" y="531584"/>
                    </a:lnTo>
                    <a:lnTo>
                      <a:pt x="87957" y="526830"/>
                    </a:lnTo>
                    <a:lnTo>
                      <a:pt x="97284" y="517321"/>
                    </a:lnTo>
                    <a:lnTo>
                      <a:pt x="102769" y="515126"/>
                    </a:lnTo>
                    <a:lnTo>
                      <a:pt x="104232" y="511286"/>
                    </a:lnTo>
                    <a:lnTo>
                      <a:pt x="107341" y="509275"/>
                    </a:lnTo>
                    <a:lnTo>
                      <a:pt x="108438" y="507263"/>
                    </a:lnTo>
                    <a:lnTo>
                      <a:pt x="116118" y="501046"/>
                    </a:lnTo>
                    <a:lnTo>
                      <a:pt x="114838" y="498120"/>
                    </a:lnTo>
                    <a:lnTo>
                      <a:pt x="120872" y="500680"/>
                    </a:lnTo>
                    <a:lnTo>
                      <a:pt x="127273" y="500680"/>
                    </a:lnTo>
                    <a:lnTo>
                      <a:pt x="130565" y="499400"/>
                    </a:lnTo>
                    <a:lnTo>
                      <a:pt x="132210" y="495377"/>
                    </a:lnTo>
                    <a:lnTo>
                      <a:pt x="132576" y="492634"/>
                    </a:lnTo>
                    <a:lnTo>
                      <a:pt x="136050" y="490257"/>
                    </a:lnTo>
                    <a:lnTo>
                      <a:pt x="135867" y="486417"/>
                    </a:lnTo>
                    <a:lnTo>
                      <a:pt x="132759" y="483857"/>
                    </a:lnTo>
                    <a:lnTo>
                      <a:pt x="130930" y="480931"/>
                    </a:lnTo>
                    <a:lnTo>
                      <a:pt x="132210" y="480382"/>
                    </a:lnTo>
                    <a:lnTo>
                      <a:pt x="132759" y="478736"/>
                    </a:lnTo>
                    <a:lnTo>
                      <a:pt x="131662" y="474531"/>
                    </a:lnTo>
                    <a:lnTo>
                      <a:pt x="133673" y="475811"/>
                    </a:lnTo>
                    <a:lnTo>
                      <a:pt x="135502" y="478371"/>
                    </a:lnTo>
                    <a:lnTo>
                      <a:pt x="135502" y="481114"/>
                    </a:lnTo>
                    <a:lnTo>
                      <a:pt x="138428" y="480565"/>
                    </a:lnTo>
                    <a:lnTo>
                      <a:pt x="139159" y="478371"/>
                    </a:lnTo>
                    <a:lnTo>
                      <a:pt x="136965" y="475262"/>
                    </a:lnTo>
                    <a:lnTo>
                      <a:pt x="136416" y="469959"/>
                    </a:lnTo>
                    <a:lnTo>
                      <a:pt x="137331" y="468862"/>
                    </a:lnTo>
                    <a:lnTo>
                      <a:pt x="138428" y="469045"/>
                    </a:lnTo>
                    <a:lnTo>
                      <a:pt x="141354" y="467765"/>
                    </a:lnTo>
                    <a:lnTo>
                      <a:pt x="143730" y="468862"/>
                    </a:lnTo>
                    <a:lnTo>
                      <a:pt x="143730" y="471422"/>
                    </a:lnTo>
                    <a:lnTo>
                      <a:pt x="140257" y="472519"/>
                    </a:lnTo>
                    <a:lnTo>
                      <a:pt x="140073" y="474714"/>
                    </a:lnTo>
                    <a:lnTo>
                      <a:pt x="141354" y="478736"/>
                    </a:lnTo>
                    <a:lnTo>
                      <a:pt x="142268" y="488794"/>
                    </a:lnTo>
                    <a:lnTo>
                      <a:pt x="143730" y="492817"/>
                    </a:lnTo>
                    <a:lnTo>
                      <a:pt x="147205" y="492086"/>
                    </a:lnTo>
                    <a:lnTo>
                      <a:pt x="151594" y="495194"/>
                    </a:lnTo>
                    <a:lnTo>
                      <a:pt x="154520" y="494829"/>
                    </a:lnTo>
                    <a:lnTo>
                      <a:pt x="156348" y="497389"/>
                    </a:lnTo>
                    <a:lnTo>
                      <a:pt x="157445" y="498852"/>
                    </a:lnTo>
                    <a:lnTo>
                      <a:pt x="157445" y="506897"/>
                    </a:lnTo>
                    <a:lnTo>
                      <a:pt x="158725" y="502143"/>
                    </a:lnTo>
                    <a:lnTo>
                      <a:pt x="160737" y="505069"/>
                    </a:lnTo>
                    <a:lnTo>
                      <a:pt x="164394" y="503240"/>
                    </a:lnTo>
                    <a:lnTo>
                      <a:pt x="168052" y="489891"/>
                    </a:lnTo>
                    <a:lnTo>
                      <a:pt x="166040" y="485685"/>
                    </a:lnTo>
                    <a:lnTo>
                      <a:pt x="165491" y="480017"/>
                    </a:lnTo>
                    <a:lnTo>
                      <a:pt x="171343" y="472336"/>
                    </a:lnTo>
                    <a:lnTo>
                      <a:pt x="171343" y="467765"/>
                    </a:lnTo>
                    <a:lnTo>
                      <a:pt x="183961" y="463925"/>
                    </a:lnTo>
                    <a:lnTo>
                      <a:pt x="186886" y="460267"/>
                    </a:lnTo>
                    <a:lnTo>
                      <a:pt x="187618" y="454964"/>
                    </a:lnTo>
                    <a:lnTo>
                      <a:pt x="185424" y="452038"/>
                    </a:lnTo>
                    <a:lnTo>
                      <a:pt x="189081" y="441798"/>
                    </a:lnTo>
                    <a:lnTo>
                      <a:pt x="185058" y="430643"/>
                    </a:lnTo>
                    <a:lnTo>
                      <a:pt x="180303" y="426072"/>
                    </a:lnTo>
                    <a:lnTo>
                      <a:pt x="181766" y="423878"/>
                    </a:lnTo>
                    <a:lnTo>
                      <a:pt x="188532" y="421866"/>
                    </a:lnTo>
                    <a:lnTo>
                      <a:pt x="193287" y="417843"/>
                    </a:lnTo>
                    <a:lnTo>
                      <a:pt x="196030" y="411809"/>
                    </a:lnTo>
                    <a:lnTo>
                      <a:pt x="194567" y="404677"/>
                    </a:lnTo>
                    <a:lnTo>
                      <a:pt x="185058" y="399374"/>
                    </a:lnTo>
                    <a:lnTo>
                      <a:pt x="180852" y="394436"/>
                    </a:lnTo>
                    <a:lnTo>
                      <a:pt x="180303" y="387305"/>
                    </a:lnTo>
                    <a:lnTo>
                      <a:pt x="180852" y="373041"/>
                    </a:lnTo>
                    <a:lnTo>
                      <a:pt x="179023" y="368104"/>
                    </a:lnTo>
                    <a:lnTo>
                      <a:pt x="177560" y="367007"/>
                    </a:lnTo>
                    <a:lnTo>
                      <a:pt x="177560" y="362984"/>
                    </a:lnTo>
                    <a:lnTo>
                      <a:pt x="179023" y="360058"/>
                    </a:lnTo>
                    <a:lnTo>
                      <a:pt x="179023" y="353658"/>
                    </a:lnTo>
                    <a:lnTo>
                      <a:pt x="180303" y="350366"/>
                    </a:lnTo>
                    <a:lnTo>
                      <a:pt x="181218" y="346161"/>
                    </a:lnTo>
                    <a:lnTo>
                      <a:pt x="184144" y="343052"/>
                    </a:lnTo>
                    <a:lnTo>
                      <a:pt x="181766" y="341406"/>
                    </a:lnTo>
                    <a:lnTo>
                      <a:pt x="178840" y="336834"/>
                    </a:lnTo>
                    <a:lnTo>
                      <a:pt x="177378" y="330983"/>
                    </a:lnTo>
                    <a:lnTo>
                      <a:pt x="179389" y="324583"/>
                    </a:lnTo>
                    <a:lnTo>
                      <a:pt x="182132" y="319462"/>
                    </a:lnTo>
                    <a:lnTo>
                      <a:pt x="193652" y="309405"/>
                    </a:lnTo>
                    <a:lnTo>
                      <a:pt x="201333" y="305931"/>
                    </a:lnTo>
                    <a:lnTo>
                      <a:pt x="211207" y="303919"/>
                    </a:lnTo>
                    <a:lnTo>
                      <a:pt x="219436" y="305382"/>
                    </a:lnTo>
                    <a:lnTo>
                      <a:pt x="226019" y="305382"/>
                    </a:lnTo>
                    <a:lnTo>
                      <a:pt x="230591" y="301359"/>
                    </a:lnTo>
                    <a:lnTo>
                      <a:pt x="231688" y="297702"/>
                    </a:lnTo>
                    <a:lnTo>
                      <a:pt x="232054" y="291302"/>
                    </a:lnTo>
                    <a:lnTo>
                      <a:pt x="228945" y="287644"/>
                    </a:lnTo>
                    <a:lnTo>
                      <a:pt x="222179" y="282524"/>
                    </a:lnTo>
                    <a:lnTo>
                      <a:pt x="221630" y="279415"/>
                    </a:lnTo>
                    <a:lnTo>
                      <a:pt x="230774" y="269175"/>
                    </a:lnTo>
                    <a:lnTo>
                      <a:pt x="238454" y="257655"/>
                    </a:lnTo>
                    <a:lnTo>
                      <a:pt x="242660" y="241563"/>
                    </a:lnTo>
                    <a:lnTo>
                      <a:pt x="243208" y="232419"/>
                    </a:lnTo>
                    <a:lnTo>
                      <a:pt x="243208" y="225654"/>
                    </a:lnTo>
                    <a:lnTo>
                      <a:pt x="242660" y="221265"/>
                    </a:lnTo>
                    <a:lnTo>
                      <a:pt x="245769" y="219619"/>
                    </a:lnTo>
                    <a:lnTo>
                      <a:pt x="251072" y="219619"/>
                    </a:lnTo>
                    <a:lnTo>
                      <a:pt x="259118" y="215596"/>
                    </a:lnTo>
                    <a:lnTo>
                      <a:pt x="261312" y="211756"/>
                    </a:lnTo>
                    <a:lnTo>
                      <a:pt x="262592" y="205538"/>
                    </a:lnTo>
                    <a:lnTo>
                      <a:pt x="265335" y="200418"/>
                    </a:lnTo>
                    <a:lnTo>
                      <a:pt x="276306" y="191275"/>
                    </a:lnTo>
                    <a:lnTo>
                      <a:pt x="279415" y="186886"/>
                    </a:lnTo>
                    <a:lnTo>
                      <a:pt x="285450" y="182681"/>
                    </a:lnTo>
                    <a:lnTo>
                      <a:pt x="288375" y="179023"/>
                    </a:lnTo>
                    <a:lnTo>
                      <a:pt x="289473" y="176463"/>
                    </a:lnTo>
                    <a:lnTo>
                      <a:pt x="288559" y="172440"/>
                    </a:lnTo>
                    <a:lnTo>
                      <a:pt x="282707" y="165674"/>
                    </a:lnTo>
                    <a:lnTo>
                      <a:pt x="284170" y="161651"/>
                    </a:lnTo>
                    <a:lnTo>
                      <a:pt x="290570" y="156348"/>
                    </a:lnTo>
                    <a:lnTo>
                      <a:pt x="293313" y="153240"/>
                    </a:lnTo>
                    <a:lnTo>
                      <a:pt x="294227" y="149399"/>
                    </a:lnTo>
                    <a:lnTo>
                      <a:pt x="296056" y="144279"/>
                    </a:lnTo>
                    <a:lnTo>
                      <a:pt x="300079" y="140805"/>
                    </a:lnTo>
                    <a:lnTo>
                      <a:pt x="308857" y="135136"/>
                    </a:lnTo>
                    <a:lnTo>
                      <a:pt x="314342" y="134222"/>
                    </a:lnTo>
                    <a:lnTo>
                      <a:pt x="320011" y="136233"/>
                    </a:lnTo>
                    <a:lnTo>
                      <a:pt x="324400" y="139891"/>
                    </a:lnTo>
                    <a:lnTo>
                      <a:pt x="326411" y="140439"/>
                    </a:lnTo>
                    <a:lnTo>
                      <a:pt x="330617" y="135685"/>
                    </a:lnTo>
                    <a:lnTo>
                      <a:pt x="333177" y="129284"/>
                    </a:lnTo>
                    <a:lnTo>
                      <a:pt x="334091" y="126359"/>
                    </a:lnTo>
                    <a:lnTo>
                      <a:pt x="333177" y="119410"/>
                    </a:lnTo>
                    <a:lnTo>
                      <a:pt x="335372" y="116484"/>
                    </a:lnTo>
                    <a:lnTo>
                      <a:pt x="337932" y="115387"/>
                    </a:lnTo>
                    <a:lnTo>
                      <a:pt x="342137" y="114838"/>
                    </a:lnTo>
                    <a:lnTo>
                      <a:pt x="356401" y="115935"/>
                    </a:lnTo>
                    <a:lnTo>
                      <a:pt x="376516" y="120507"/>
                    </a:lnTo>
                    <a:lnTo>
                      <a:pt x="380539" y="119776"/>
                    </a:lnTo>
                    <a:lnTo>
                      <a:pt x="383648" y="117398"/>
                    </a:lnTo>
                    <a:lnTo>
                      <a:pt x="379076" y="114655"/>
                    </a:lnTo>
                    <a:lnTo>
                      <a:pt x="378528" y="111547"/>
                    </a:lnTo>
                    <a:lnTo>
                      <a:pt x="381270" y="108438"/>
                    </a:lnTo>
                    <a:lnTo>
                      <a:pt x="383099" y="103866"/>
                    </a:lnTo>
                    <a:lnTo>
                      <a:pt x="384927" y="102404"/>
                    </a:lnTo>
                    <a:lnTo>
                      <a:pt x="385842" y="99661"/>
                    </a:lnTo>
                    <a:lnTo>
                      <a:pt x="385293" y="96552"/>
                    </a:lnTo>
                    <a:lnTo>
                      <a:pt x="383099" y="95089"/>
                    </a:lnTo>
                    <a:lnTo>
                      <a:pt x="382551" y="92163"/>
                    </a:lnTo>
                    <a:lnTo>
                      <a:pt x="384927" y="91432"/>
                    </a:lnTo>
                    <a:lnTo>
                      <a:pt x="395534" y="91432"/>
                    </a:lnTo>
                    <a:lnTo>
                      <a:pt x="396996" y="89237"/>
                    </a:lnTo>
                    <a:lnTo>
                      <a:pt x="400837" y="88323"/>
                    </a:lnTo>
                    <a:lnTo>
                      <a:pt x="404677" y="89420"/>
                    </a:lnTo>
                    <a:lnTo>
                      <a:pt x="409065" y="88506"/>
                    </a:lnTo>
                    <a:lnTo>
                      <a:pt x="407603" y="85214"/>
                    </a:lnTo>
                    <a:lnTo>
                      <a:pt x="407054" y="81557"/>
                    </a:lnTo>
                    <a:lnTo>
                      <a:pt x="413089" y="79546"/>
                    </a:lnTo>
                    <a:lnTo>
                      <a:pt x="419489" y="81191"/>
                    </a:lnTo>
                    <a:lnTo>
                      <a:pt x="424975" y="84666"/>
                    </a:lnTo>
                    <a:lnTo>
                      <a:pt x="438872" y="97466"/>
                    </a:lnTo>
                    <a:lnTo>
                      <a:pt x="441067" y="102952"/>
                    </a:lnTo>
                    <a:lnTo>
                      <a:pt x="443627" y="105329"/>
                    </a:lnTo>
                    <a:lnTo>
                      <a:pt x="455330" y="106427"/>
                    </a:lnTo>
                    <a:lnTo>
                      <a:pt x="462279" y="108804"/>
                    </a:lnTo>
                    <a:lnTo>
                      <a:pt x="467948" y="108438"/>
                    </a:lnTo>
                    <a:lnTo>
                      <a:pt x="474713" y="105878"/>
                    </a:lnTo>
                    <a:lnTo>
                      <a:pt x="483126" y="100209"/>
                    </a:lnTo>
                    <a:lnTo>
                      <a:pt x="487331" y="102038"/>
                    </a:lnTo>
                    <a:lnTo>
                      <a:pt x="491537" y="105878"/>
                    </a:lnTo>
                    <a:lnTo>
                      <a:pt x="492817" y="108438"/>
                    </a:lnTo>
                    <a:lnTo>
                      <a:pt x="497937" y="109169"/>
                    </a:lnTo>
                    <a:lnTo>
                      <a:pt x="504886" y="107341"/>
                    </a:lnTo>
                    <a:lnTo>
                      <a:pt x="510738" y="104415"/>
                    </a:lnTo>
                    <a:lnTo>
                      <a:pt x="514761" y="100392"/>
                    </a:lnTo>
                    <a:lnTo>
                      <a:pt x="526464" y="94723"/>
                    </a:lnTo>
                    <a:lnTo>
                      <a:pt x="527561" y="91066"/>
                    </a:lnTo>
                    <a:lnTo>
                      <a:pt x="526464" y="84300"/>
                    </a:lnTo>
                    <a:lnTo>
                      <a:pt x="526464" y="80460"/>
                    </a:lnTo>
                    <a:lnTo>
                      <a:pt x="528475" y="68391"/>
                    </a:lnTo>
                    <a:lnTo>
                      <a:pt x="534327" y="59431"/>
                    </a:lnTo>
                    <a:lnTo>
                      <a:pt x="539447" y="55773"/>
                    </a:lnTo>
                    <a:lnTo>
                      <a:pt x="545299" y="53579"/>
                    </a:lnTo>
                    <a:lnTo>
                      <a:pt x="556819" y="53030"/>
                    </a:lnTo>
                    <a:lnTo>
                      <a:pt x="574374" y="47910"/>
                    </a:lnTo>
                    <a:lnTo>
                      <a:pt x="585346" y="46630"/>
                    </a:lnTo>
                    <a:lnTo>
                      <a:pt x="587906" y="47910"/>
                    </a:lnTo>
                    <a:lnTo>
                      <a:pt x="592295" y="53945"/>
                    </a:lnTo>
                    <a:lnTo>
                      <a:pt x="597415" y="56322"/>
                    </a:lnTo>
                    <a:lnTo>
                      <a:pt x="605461" y="58151"/>
                    </a:lnTo>
                    <a:lnTo>
                      <a:pt x="613873" y="63271"/>
                    </a:lnTo>
                    <a:lnTo>
                      <a:pt x="617347" y="70951"/>
                    </a:lnTo>
                    <a:lnTo>
                      <a:pt x="617896" y="75888"/>
                    </a:lnTo>
                    <a:lnTo>
                      <a:pt x="608570" y="82654"/>
                    </a:lnTo>
                    <a:lnTo>
                      <a:pt x="606924" y="86312"/>
                    </a:lnTo>
                    <a:lnTo>
                      <a:pt x="607289" y="89420"/>
                    </a:lnTo>
                    <a:lnTo>
                      <a:pt x="611679" y="91615"/>
                    </a:lnTo>
                    <a:lnTo>
                      <a:pt x="613141" y="91432"/>
                    </a:lnTo>
                    <a:lnTo>
                      <a:pt x="616981" y="88872"/>
                    </a:lnTo>
                    <a:lnTo>
                      <a:pt x="617713" y="87774"/>
                    </a:lnTo>
                    <a:lnTo>
                      <a:pt x="618078" y="84666"/>
                    </a:lnTo>
                    <a:lnTo>
                      <a:pt x="619175" y="83203"/>
                    </a:lnTo>
                    <a:lnTo>
                      <a:pt x="633988" y="77534"/>
                    </a:lnTo>
                    <a:lnTo>
                      <a:pt x="637096" y="75705"/>
                    </a:lnTo>
                    <a:lnTo>
                      <a:pt x="640022" y="66745"/>
                    </a:lnTo>
                    <a:lnTo>
                      <a:pt x="650079" y="70951"/>
                    </a:lnTo>
                    <a:lnTo>
                      <a:pt x="655566" y="69854"/>
                    </a:lnTo>
                    <a:lnTo>
                      <a:pt x="656846" y="68391"/>
                    </a:lnTo>
                    <a:lnTo>
                      <a:pt x="658674" y="64734"/>
                    </a:lnTo>
                    <a:lnTo>
                      <a:pt x="659040" y="61625"/>
                    </a:lnTo>
                    <a:lnTo>
                      <a:pt x="657760" y="60528"/>
                    </a:lnTo>
                  </a:path>
                </a:pathLst>
              </a:custGeom>
              <a:grpFill/>
              <a:ln w="4020" cap="flat">
                <a:solidFill>
                  <a:srgbClr val="FFFFFF"/>
                </a:solidFill>
                <a:prstDash val="solid"/>
                <a:miter/>
              </a:ln>
            </p:spPr>
            <p:txBody>
              <a:bodyPr rtlCol="0" anchor="ctr"/>
              <a:lstStyle/>
              <a:p>
                <a:endParaRPr lang="en-GB" sz="1463"/>
              </a:p>
            </p:txBody>
          </p:sp>
          <p:sp>
            <p:nvSpPr>
              <p:cNvPr id="980" name="Freeform: Shape 979">
                <a:extLst>
                  <a:ext uri="{FF2B5EF4-FFF2-40B4-BE49-F238E27FC236}">
                    <a16:creationId xmlns:a16="http://schemas.microsoft.com/office/drawing/2014/main" id="{2AB695B7-2BD1-AA64-724B-2BAE3135EA2A}"/>
                  </a:ext>
                </a:extLst>
              </p:cNvPr>
              <p:cNvSpPr/>
              <p:nvPr/>
            </p:nvSpPr>
            <p:spPr>
              <a:xfrm>
                <a:off x="6549056" y="2880809"/>
                <a:ext cx="460633" cy="259666"/>
              </a:xfrm>
              <a:custGeom>
                <a:avLst/>
                <a:gdLst>
                  <a:gd name="connsiteX0" fmla="*/ 115021 w 460633"/>
                  <a:gd name="connsiteY0" fmla="*/ 137513 h 259666"/>
                  <a:gd name="connsiteX1" fmla="*/ 111729 w 460633"/>
                  <a:gd name="connsiteY1" fmla="*/ 137148 h 259666"/>
                  <a:gd name="connsiteX2" fmla="*/ 95820 w 460633"/>
                  <a:gd name="connsiteY2" fmla="*/ 145377 h 259666"/>
                  <a:gd name="connsiteX3" fmla="*/ 87957 w 460633"/>
                  <a:gd name="connsiteY3" fmla="*/ 145559 h 259666"/>
                  <a:gd name="connsiteX4" fmla="*/ 80460 w 460633"/>
                  <a:gd name="connsiteY4" fmla="*/ 147205 h 259666"/>
                  <a:gd name="connsiteX5" fmla="*/ 72779 w 460633"/>
                  <a:gd name="connsiteY5" fmla="*/ 151777 h 259666"/>
                  <a:gd name="connsiteX6" fmla="*/ 68208 w 460633"/>
                  <a:gd name="connsiteY6" fmla="*/ 149582 h 259666"/>
                  <a:gd name="connsiteX7" fmla="*/ 62905 w 460633"/>
                  <a:gd name="connsiteY7" fmla="*/ 145742 h 259666"/>
                  <a:gd name="connsiteX8" fmla="*/ 55956 w 460633"/>
                  <a:gd name="connsiteY8" fmla="*/ 145925 h 259666"/>
                  <a:gd name="connsiteX9" fmla="*/ 49007 w 460633"/>
                  <a:gd name="connsiteY9" fmla="*/ 147571 h 259666"/>
                  <a:gd name="connsiteX10" fmla="*/ 37670 w 460633"/>
                  <a:gd name="connsiteY10" fmla="*/ 147022 h 259666"/>
                  <a:gd name="connsiteX11" fmla="*/ 29441 w 460633"/>
                  <a:gd name="connsiteY11" fmla="*/ 145742 h 259666"/>
                  <a:gd name="connsiteX12" fmla="*/ 21578 w 460633"/>
                  <a:gd name="connsiteY12" fmla="*/ 145742 h 259666"/>
                  <a:gd name="connsiteX13" fmla="*/ 18103 w 460633"/>
                  <a:gd name="connsiteY13" fmla="*/ 147022 h 259666"/>
                  <a:gd name="connsiteX14" fmla="*/ 16275 w 460633"/>
                  <a:gd name="connsiteY14" fmla="*/ 142634 h 259666"/>
                  <a:gd name="connsiteX15" fmla="*/ 12252 w 460633"/>
                  <a:gd name="connsiteY15" fmla="*/ 139342 h 259666"/>
                  <a:gd name="connsiteX16" fmla="*/ 6948 w 460633"/>
                  <a:gd name="connsiteY16" fmla="*/ 135685 h 259666"/>
                  <a:gd name="connsiteX17" fmla="*/ 0 w 460633"/>
                  <a:gd name="connsiteY17" fmla="*/ 132576 h 259666"/>
                  <a:gd name="connsiteX18" fmla="*/ 2743 w 460633"/>
                  <a:gd name="connsiteY18" fmla="*/ 123433 h 259666"/>
                  <a:gd name="connsiteX19" fmla="*/ 8046 w 460633"/>
                  <a:gd name="connsiteY19" fmla="*/ 111912 h 259666"/>
                  <a:gd name="connsiteX20" fmla="*/ 8412 w 460633"/>
                  <a:gd name="connsiteY20" fmla="*/ 109170 h 259666"/>
                  <a:gd name="connsiteX21" fmla="*/ 10606 w 460633"/>
                  <a:gd name="connsiteY21" fmla="*/ 109901 h 259666"/>
                  <a:gd name="connsiteX22" fmla="*/ 15360 w 460633"/>
                  <a:gd name="connsiteY22" fmla="*/ 109170 h 259666"/>
                  <a:gd name="connsiteX23" fmla="*/ 14263 w 460633"/>
                  <a:gd name="connsiteY23" fmla="*/ 104049 h 259666"/>
                  <a:gd name="connsiteX24" fmla="*/ 15177 w 460633"/>
                  <a:gd name="connsiteY24" fmla="*/ 98381 h 259666"/>
                  <a:gd name="connsiteX25" fmla="*/ 23223 w 460633"/>
                  <a:gd name="connsiteY25" fmla="*/ 83569 h 259666"/>
                  <a:gd name="connsiteX26" fmla="*/ 30172 w 460633"/>
                  <a:gd name="connsiteY26" fmla="*/ 76071 h 259666"/>
                  <a:gd name="connsiteX27" fmla="*/ 39132 w 460633"/>
                  <a:gd name="connsiteY27" fmla="*/ 71134 h 259666"/>
                  <a:gd name="connsiteX28" fmla="*/ 47544 w 460633"/>
                  <a:gd name="connsiteY28" fmla="*/ 65099 h 259666"/>
                  <a:gd name="connsiteX29" fmla="*/ 49921 w 460633"/>
                  <a:gd name="connsiteY29" fmla="*/ 59796 h 259666"/>
                  <a:gd name="connsiteX30" fmla="*/ 46995 w 460633"/>
                  <a:gd name="connsiteY30" fmla="*/ 53945 h 259666"/>
                  <a:gd name="connsiteX31" fmla="*/ 47544 w 460633"/>
                  <a:gd name="connsiteY31" fmla="*/ 49556 h 259666"/>
                  <a:gd name="connsiteX32" fmla="*/ 42790 w 460633"/>
                  <a:gd name="connsiteY32" fmla="*/ 45167 h 259666"/>
                  <a:gd name="connsiteX33" fmla="*/ 41875 w 460633"/>
                  <a:gd name="connsiteY33" fmla="*/ 43704 h 259666"/>
                  <a:gd name="connsiteX34" fmla="*/ 38584 w 460633"/>
                  <a:gd name="connsiteY34" fmla="*/ 36756 h 259666"/>
                  <a:gd name="connsiteX35" fmla="*/ 37670 w 460633"/>
                  <a:gd name="connsiteY35" fmla="*/ 31818 h 259666"/>
                  <a:gd name="connsiteX36" fmla="*/ 35293 w 460633"/>
                  <a:gd name="connsiteY36" fmla="*/ 27064 h 259666"/>
                  <a:gd name="connsiteX37" fmla="*/ 38035 w 460633"/>
                  <a:gd name="connsiteY37" fmla="*/ 24687 h 259666"/>
                  <a:gd name="connsiteX38" fmla="*/ 41875 w 460633"/>
                  <a:gd name="connsiteY38" fmla="*/ 24138 h 259666"/>
                  <a:gd name="connsiteX39" fmla="*/ 45716 w 460633"/>
                  <a:gd name="connsiteY39" fmla="*/ 24687 h 259666"/>
                  <a:gd name="connsiteX40" fmla="*/ 53030 w 460633"/>
                  <a:gd name="connsiteY40" fmla="*/ 21944 h 259666"/>
                  <a:gd name="connsiteX41" fmla="*/ 55773 w 460633"/>
                  <a:gd name="connsiteY41" fmla="*/ 19932 h 259666"/>
                  <a:gd name="connsiteX42" fmla="*/ 56870 w 460633"/>
                  <a:gd name="connsiteY42" fmla="*/ 16824 h 259666"/>
                  <a:gd name="connsiteX43" fmla="*/ 60528 w 460633"/>
                  <a:gd name="connsiteY43" fmla="*/ 15543 h 259666"/>
                  <a:gd name="connsiteX44" fmla="*/ 79363 w 460633"/>
                  <a:gd name="connsiteY44" fmla="*/ 13166 h 259666"/>
                  <a:gd name="connsiteX45" fmla="*/ 83020 w 460633"/>
                  <a:gd name="connsiteY45" fmla="*/ 14446 h 259666"/>
                  <a:gd name="connsiteX46" fmla="*/ 90883 w 460633"/>
                  <a:gd name="connsiteY46" fmla="*/ 14446 h 259666"/>
                  <a:gd name="connsiteX47" fmla="*/ 94906 w 460633"/>
                  <a:gd name="connsiteY47" fmla="*/ 13898 h 259666"/>
                  <a:gd name="connsiteX48" fmla="*/ 101489 w 460633"/>
                  <a:gd name="connsiteY48" fmla="*/ 17189 h 259666"/>
                  <a:gd name="connsiteX49" fmla="*/ 108803 w 460633"/>
                  <a:gd name="connsiteY49" fmla="*/ 19018 h 259666"/>
                  <a:gd name="connsiteX50" fmla="*/ 112461 w 460633"/>
                  <a:gd name="connsiteY50" fmla="*/ 19384 h 259666"/>
                  <a:gd name="connsiteX51" fmla="*/ 116301 w 460633"/>
                  <a:gd name="connsiteY51" fmla="*/ 18835 h 259666"/>
                  <a:gd name="connsiteX52" fmla="*/ 119592 w 460633"/>
                  <a:gd name="connsiteY52" fmla="*/ 20298 h 259666"/>
                  <a:gd name="connsiteX53" fmla="*/ 123433 w 460633"/>
                  <a:gd name="connsiteY53" fmla="*/ 21212 h 259666"/>
                  <a:gd name="connsiteX54" fmla="*/ 126724 w 460633"/>
                  <a:gd name="connsiteY54" fmla="*/ 22675 h 259666"/>
                  <a:gd name="connsiteX55" fmla="*/ 127456 w 460633"/>
                  <a:gd name="connsiteY55" fmla="*/ 25784 h 259666"/>
                  <a:gd name="connsiteX56" fmla="*/ 130381 w 460633"/>
                  <a:gd name="connsiteY56" fmla="*/ 27978 h 259666"/>
                  <a:gd name="connsiteX57" fmla="*/ 137879 w 460633"/>
                  <a:gd name="connsiteY57" fmla="*/ 27430 h 259666"/>
                  <a:gd name="connsiteX58" fmla="*/ 138427 w 460633"/>
                  <a:gd name="connsiteY58" fmla="*/ 30721 h 259666"/>
                  <a:gd name="connsiteX59" fmla="*/ 141353 w 460633"/>
                  <a:gd name="connsiteY59" fmla="*/ 32733 h 259666"/>
                  <a:gd name="connsiteX60" fmla="*/ 144462 w 460633"/>
                  <a:gd name="connsiteY60" fmla="*/ 30721 h 259666"/>
                  <a:gd name="connsiteX61" fmla="*/ 147936 w 460633"/>
                  <a:gd name="connsiteY61" fmla="*/ 29624 h 259666"/>
                  <a:gd name="connsiteX62" fmla="*/ 151776 w 460633"/>
                  <a:gd name="connsiteY62" fmla="*/ 29441 h 259666"/>
                  <a:gd name="connsiteX63" fmla="*/ 154702 w 460633"/>
                  <a:gd name="connsiteY63" fmla="*/ 27064 h 259666"/>
                  <a:gd name="connsiteX64" fmla="*/ 157811 w 460633"/>
                  <a:gd name="connsiteY64" fmla="*/ 29075 h 259666"/>
                  <a:gd name="connsiteX65" fmla="*/ 161468 w 460633"/>
                  <a:gd name="connsiteY65" fmla="*/ 30172 h 259666"/>
                  <a:gd name="connsiteX66" fmla="*/ 165126 w 460633"/>
                  <a:gd name="connsiteY66" fmla="*/ 29258 h 259666"/>
                  <a:gd name="connsiteX67" fmla="*/ 167320 w 460633"/>
                  <a:gd name="connsiteY67" fmla="*/ 31818 h 259666"/>
                  <a:gd name="connsiteX68" fmla="*/ 170611 w 460633"/>
                  <a:gd name="connsiteY68" fmla="*/ 33647 h 259666"/>
                  <a:gd name="connsiteX69" fmla="*/ 178292 w 460633"/>
                  <a:gd name="connsiteY69" fmla="*/ 26698 h 259666"/>
                  <a:gd name="connsiteX70" fmla="*/ 184509 w 460633"/>
                  <a:gd name="connsiteY70" fmla="*/ 30538 h 259666"/>
                  <a:gd name="connsiteX71" fmla="*/ 185972 w 460633"/>
                  <a:gd name="connsiteY71" fmla="*/ 33647 h 259666"/>
                  <a:gd name="connsiteX72" fmla="*/ 188715 w 460633"/>
                  <a:gd name="connsiteY72" fmla="*/ 35658 h 259666"/>
                  <a:gd name="connsiteX73" fmla="*/ 192189 w 460633"/>
                  <a:gd name="connsiteY73" fmla="*/ 33647 h 259666"/>
                  <a:gd name="connsiteX74" fmla="*/ 196030 w 460633"/>
                  <a:gd name="connsiteY74" fmla="*/ 34013 h 259666"/>
                  <a:gd name="connsiteX75" fmla="*/ 203710 w 460633"/>
                  <a:gd name="connsiteY75" fmla="*/ 32733 h 259666"/>
                  <a:gd name="connsiteX76" fmla="*/ 207367 w 460633"/>
                  <a:gd name="connsiteY76" fmla="*/ 32915 h 259666"/>
                  <a:gd name="connsiteX77" fmla="*/ 211024 w 460633"/>
                  <a:gd name="connsiteY77" fmla="*/ 34196 h 259666"/>
                  <a:gd name="connsiteX78" fmla="*/ 213401 w 460633"/>
                  <a:gd name="connsiteY78" fmla="*/ 36756 h 259666"/>
                  <a:gd name="connsiteX79" fmla="*/ 217059 w 460633"/>
                  <a:gd name="connsiteY79" fmla="*/ 36024 h 259666"/>
                  <a:gd name="connsiteX80" fmla="*/ 218888 w 460633"/>
                  <a:gd name="connsiteY80" fmla="*/ 32915 h 259666"/>
                  <a:gd name="connsiteX81" fmla="*/ 217790 w 460633"/>
                  <a:gd name="connsiteY81" fmla="*/ 26698 h 259666"/>
                  <a:gd name="connsiteX82" fmla="*/ 218888 w 460633"/>
                  <a:gd name="connsiteY82" fmla="*/ 23407 h 259666"/>
                  <a:gd name="connsiteX83" fmla="*/ 218888 w 460633"/>
                  <a:gd name="connsiteY83" fmla="*/ 19932 h 259666"/>
                  <a:gd name="connsiteX84" fmla="*/ 220350 w 460633"/>
                  <a:gd name="connsiteY84" fmla="*/ 17189 h 259666"/>
                  <a:gd name="connsiteX85" fmla="*/ 228579 w 460633"/>
                  <a:gd name="connsiteY85" fmla="*/ 10058 h 259666"/>
                  <a:gd name="connsiteX86" fmla="*/ 232054 w 460633"/>
                  <a:gd name="connsiteY86" fmla="*/ 8778 h 259666"/>
                  <a:gd name="connsiteX87" fmla="*/ 236076 w 460633"/>
                  <a:gd name="connsiteY87" fmla="*/ 8778 h 259666"/>
                  <a:gd name="connsiteX88" fmla="*/ 239551 w 460633"/>
                  <a:gd name="connsiteY88" fmla="*/ 7132 h 259666"/>
                  <a:gd name="connsiteX89" fmla="*/ 248877 w 460633"/>
                  <a:gd name="connsiteY89" fmla="*/ 6949 h 259666"/>
                  <a:gd name="connsiteX90" fmla="*/ 248694 w 460633"/>
                  <a:gd name="connsiteY90" fmla="*/ 6949 h 259666"/>
                  <a:gd name="connsiteX91" fmla="*/ 251437 w 460633"/>
                  <a:gd name="connsiteY91" fmla="*/ 8960 h 259666"/>
                  <a:gd name="connsiteX92" fmla="*/ 254912 w 460633"/>
                  <a:gd name="connsiteY92" fmla="*/ 9692 h 259666"/>
                  <a:gd name="connsiteX93" fmla="*/ 258386 w 460633"/>
                  <a:gd name="connsiteY93" fmla="*/ 8412 h 259666"/>
                  <a:gd name="connsiteX94" fmla="*/ 260946 w 460633"/>
                  <a:gd name="connsiteY94" fmla="*/ 6035 h 259666"/>
                  <a:gd name="connsiteX95" fmla="*/ 261678 w 460633"/>
                  <a:gd name="connsiteY95" fmla="*/ 2926 h 259666"/>
                  <a:gd name="connsiteX96" fmla="*/ 264969 w 460633"/>
                  <a:gd name="connsiteY96" fmla="*/ 1097 h 259666"/>
                  <a:gd name="connsiteX97" fmla="*/ 272649 w 460633"/>
                  <a:gd name="connsiteY97" fmla="*/ 2377 h 259666"/>
                  <a:gd name="connsiteX98" fmla="*/ 276672 w 460633"/>
                  <a:gd name="connsiteY98" fmla="*/ 2377 h 259666"/>
                  <a:gd name="connsiteX99" fmla="*/ 284169 w 460633"/>
                  <a:gd name="connsiteY99" fmla="*/ 549 h 259666"/>
                  <a:gd name="connsiteX100" fmla="*/ 291484 w 460633"/>
                  <a:gd name="connsiteY100" fmla="*/ 1463 h 259666"/>
                  <a:gd name="connsiteX101" fmla="*/ 298799 w 460633"/>
                  <a:gd name="connsiteY101" fmla="*/ 0 h 259666"/>
                  <a:gd name="connsiteX102" fmla="*/ 304650 w 460633"/>
                  <a:gd name="connsiteY102" fmla="*/ 3840 h 259666"/>
                  <a:gd name="connsiteX103" fmla="*/ 306479 w 460633"/>
                  <a:gd name="connsiteY103" fmla="*/ 6583 h 259666"/>
                  <a:gd name="connsiteX104" fmla="*/ 306662 w 460633"/>
                  <a:gd name="connsiteY104" fmla="*/ 9692 h 259666"/>
                  <a:gd name="connsiteX105" fmla="*/ 312331 w 460633"/>
                  <a:gd name="connsiteY105" fmla="*/ 14081 h 259666"/>
                  <a:gd name="connsiteX106" fmla="*/ 314525 w 460633"/>
                  <a:gd name="connsiteY106" fmla="*/ 16641 h 259666"/>
                  <a:gd name="connsiteX107" fmla="*/ 314525 w 460633"/>
                  <a:gd name="connsiteY107" fmla="*/ 19932 h 259666"/>
                  <a:gd name="connsiteX108" fmla="*/ 310868 w 460633"/>
                  <a:gd name="connsiteY108" fmla="*/ 21761 h 259666"/>
                  <a:gd name="connsiteX109" fmla="*/ 307210 w 460633"/>
                  <a:gd name="connsiteY109" fmla="*/ 21944 h 259666"/>
                  <a:gd name="connsiteX110" fmla="*/ 308673 w 460633"/>
                  <a:gd name="connsiteY110" fmla="*/ 24687 h 259666"/>
                  <a:gd name="connsiteX111" fmla="*/ 308856 w 460633"/>
                  <a:gd name="connsiteY111" fmla="*/ 27795 h 259666"/>
                  <a:gd name="connsiteX112" fmla="*/ 310868 w 460633"/>
                  <a:gd name="connsiteY112" fmla="*/ 33830 h 259666"/>
                  <a:gd name="connsiteX113" fmla="*/ 313976 w 460633"/>
                  <a:gd name="connsiteY113" fmla="*/ 35658 h 259666"/>
                  <a:gd name="connsiteX114" fmla="*/ 317451 w 460633"/>
                  <a:gd name="connsiteY114" fmla="*/ 36938 h 259666"/>
                  <a:gd name="connsiteX115" fmla="*/ 324948 w 460633"/>
                  <a:gd name="connsiteY115" fmla="*/ 38584 h 259666"/>
                  <a:gd name="connsiteX116" fmla="*/ 328423 w 460633"/>
                  <a:gd name="connsiteY116" fmla="*/ 37304 h 259666"/>
                  <a:gd name="connsiteX117" fmla="*/ 332080 w 460633"/>
                  <a:gd name="connsiteY117" fmla="*/ 37487 h 259666"/>
                  <a:gd name="connsiteX118" fmla="*/ 333543 w 460633"/>
                  <a:gd name="connsiteY118" fmla="*/ 40413 h 259666"/>
                  <a:gd name="connsiteX119" fmla="*/ 338297 w 460633"/>
                  <a:gd name="connsiteY119" fmla="*/ 44984 h 259666"/>
                  <a:gd name="connsiteX120" fmla="*/ 341772 w 460633"/>
                  <a:gd name="connsiteY120" fmla="*/ 55408 h 259666"/>
                  <a:gd name="connsiteX121" fmla="*/ 340674 w 460633"/>
                  <a:gd name="connsiteY121" fmla="*/ 58699 h 259666"/>
                  <a:gd name="connsiteX122" fmla="*/ 341772 w 460633"/>
                  <a:gd name="connsiteY122" fmla="*/ 61625 h 259666"/>
                  <a:gd name="connsiteX123" fmla="*/ 344880 w 460633"/>
                  <a:gd name="connsiteY123" fmla="*/ 63637 h 259666"/>
                  <a:gd name="connsiteX124" fmla="*/ 348172 w 460633"/>
                  <a:gd name="connsiteY124" fmla="*/ 65465 h 259666"/>
                  <a:gd name="connsiteX125" fmla="*/ 351464 w 460633"/>
                  <a:gd name="connsiteY125" fmla="*/ 63819 h 259666"/>
                  <a:gd name="connsiteX126" fmla="*/ 355121 w 460633"/>
                  <a:gd name="connsiteY126" fmla="*/ 63271 h 259666"/>
                  <a:gd name="connsiteX127" fmla="*/ 358961 w 460633"/>
                  <a:gd name="connsiteY127" fmla="*/ 63819 h 259666"/>
                  <a:gd name="connsiteX128" fmla="*/ 364264 w 460633"/>
                  <a:gd name="connsiteY128" fmla="*/ 68208 h 259666"/>
                  <a:gd name="connsiteX129" fmla="*/ 367921 w 460633"/>
                  <a:gd name="connsiteY129" fmla="*/ 67111 h 259666"/>
                  <a:gd name="connsiteX130" fmla="*/ 371396 w 460633"/>
                  <a:gd name="connsiteY130" fmla="*/ 68574 h 259666"/>
                  <a:gd name="connsiteX131" fmla="*/ 382916 w 460633"/>
                  <a:gd name="connsiteY131" fmla="*/ 65648 h 259666"/>
                  <a:gd name="connsiteX132" fmla="*/ 389682 w 460633"/>
                  <a:gd name="connsiteY132" fmla="*/ 62722 h 259666"/>
                  <a:gd name="connsiteX133" fmla="*/ 393156 w 460633"/>
                  <a:gd name="connsiteY133" fmla="*/ 63637 h 259666"/>
                  <a:gd name="connsiteX134" fmla="*/ 395351 w 460633"/>
                  <a:gd name="connsiteY134" fmla="*/ 66380 h 259666"/>
                  <a:gd name="connsiteX135" fmla="*/ 400471 w 460633"/>
                  <a:gd name="connsiteY135" fmla="*/ 74974 h 259666"/>
                  <a:gd name="connsiteX136" fmla="*/ 405408 w 460633"/>
                  <a:gd name="connsiteY136" fmla="*/ 79728 h 259666"/>
                  <a:gd name="connsiteX137" fmla="*/ 409431 w 460633"/>
                  <a:gd name="connsiteY137" fmla="*/ 79546 h 259666"/>
                  <a:gd name="connsiteX138" fmla="*/ 410711 w 460633"/>
                  <a:gd name="connsiteY138" fmla="*/ 76437 h 259666"/>
                  <a:gd name="connsiteX139" fmla="*/ 414551 w 460633"/>
                  <a:gd name="connsiteY139" fmla="*/ 76803 h 259666"/>
                  <a:gd name="connsiteX140" fmla="*/ 416928 w 460633"/>
                  <a:gd name="connsiteY140" fmla="*/ 79363 h 259666"/>
                  <a:gd name="connsiteX141" fmla="*/ 420586 w 460633"/>
                  <a:gd name="connsiteY141" fmla="*/ 79728 h 259666"/>
                  <a:gd name="connsiteX142" fmla="*/ 424060 w 460633"/>
                  <a:gd name="connsiteY142" fmla="*/ 81191 h 259666"/>
                  <a:gd name="connsiteX143" fmla="*/ 426620 w 460633"/>
                  <a:gd name="connsiteY143" fmla="*/ 83386 h 259666"/>
                  <a:gd name="connsiteX144" fmla="*/ 434118 w 460633"/>
                  <a:gd name="connsiteY144" fmla="*/ 83020 h 259666"/>
                  <a:gd name="connsiteX145" fmla="*/ 440335 w 460633"/>
                  <a:gd name="connsiteY145" fmla="*/ 86677 h 259666"/>
                  <a:gd name="connsiteX146" fmla="*/ 443992 w 460633"/>
                  <a:gd name="connsiteY146" fmla="*/ 86494 h 259666"/>
                  <a:gd name="connsiteX147" fmla="*/ 449661 w 460633"/>
                  <a:gd name="connsiteY147" fmla="*/ 90700 h 259666"/>
                  <a:gd name="connsiteX148" fmla="*/ 453684 w 460633"/>
                  <a:gd name="connsiteY148" fmla="*/ 91249 h 259666"/>
                  <a:gd name="connsiteX149" fmla="*/ 457341 w 460633"/>
                  <a:gd name="connsiteY149" fmla="*/ 91066 h 259666"/>
                  <a:gd name="connsiteX150" fmla="*/ 460450 w 460633"/>
                  <a:gd name="connsiteY150" fmla="*/ 92895 h 259666"/>
                  <a:gd name="connsiteX151" fmla="*/ 457159 w 460633"/>
                  <a:gd name="connsiteY151" fmla="*/ 94358 h 259666"/>
                  <a:gd name="connsiteX152" fmla="*/ 460633 w 460633"/>
                  <a:gd name="connsiteY152" fmla="*/ 103684 h 259666"/>
                  <a:gd name="connsiteX153" fmla="*/ 456976 w 460633"/>
                  <a:gd name="connsiteY153" fmla="*/ 109352 h 259666"/>
                  <a:gd name="connsiteX154" fmla="*/ 449661 w 460633"/>
                  <a:gd name="connsiteY154" fmla="*/ 110815 h 259666"/>
                  <a:gd name="connsiteX155" fmla="*/ 451855 w 460633"/>
                  <a:gd name="connsiteY155" fmla="*/ 113375 h 259666"/>
                  <a:gd name="connsiteX156" fmla="*/ 455695 w 460633"/>
                  <a:gd name="connsiteY156" fmla="*/ 114107 h 259666"/>
                  <a:gd name="connsiteX157" fmla="*/ 457890 w 460633"/>
                  <a:gd name="connsiteY157" fmla="*/ 116667 h 259666"/>
                  <a:gd name="connsiteX158" fmla="*/ 450392 w 460633"/>
                  <a:gd name="connsiteY158" fmla="*/ 118496 h 259666"/>
                  <a:gd name="connsiteX159" fmla="*/ 448930 w 460633"/>
                  <a:gd name="connsiteY159" fmla="*/ 121239 h 259666"/>
                  <a:gd name="connsiteX160" fmla="*/ 448381 w 460633"/>
                  <a:gd name="connsiteY160" fmla="*/ 124347 h 259666"/>
                  <a:gd name="connsiteX161" fmla="*/ 450758 w 460633"/>
                  <a:gd name="connsiteY161" fmla="*/ 126907 h 259666"/>
                  <a:gd name="connsiteX162" fmla="*/ 452039 w 460633"/>
                  <a:gd name="connsiteY162" fmla="*/ 129833 h 259666"/>
                  <a:gd name="connsiteX163" fmla="*/ 451124 w 460633"/>
                  <a:gd name="connsiteY163" fmla="*/ 133125 h 259666"/>
                  <a:gd name="connsiteX164" fmla="*/ 454415 w 460633"/>
                  <a:gd name="connsiteY164" fmla="*/ 134588 h 259666"/>
                  <a:gd name="connsiteX165" fmla="*/ 452770 w 460633"/>
                  <a:gd name="connsiteY165" fmla="*/ 141171 h 259666"/>
                  <a:gd name="connsiteX166" fmla="*/ 449661 w 460633"/>
                  <a:gd name="connsiteY166" fmla="*/ 150314 h 259666"/>
                  <a:gd name="connsiteX167" fmla="*/ 446187 w 460633"/>
                  <a:gd name="connsiteY167" fmla="*/ 151594 h 259666"/>
                  <a:gd name="connsiteX168" fmla="*/ 439055 w 460633"/>
                  <a:gd name="connsiteY168" fmla="*/ 150131 h 259666"/>
                  <a:gd name="connsiteX169" fmla="*/ 435398 w 460633"/>
                  <a:gd name="connsiteY169" fmla="*/ 150680 h 259666"/>
                  <a:gd name="connsiteX170" fmla="*/ 428632 w 460633"/>
                  <a:gd name="connsiteY170" fmla="*/ 147571 h 259666"/>
                  <a:gd name="connsiteX171" fmla="*/ 425889 w 460633"/>
                  <a:gd name="connsiteY171" fmla="*/ 149765 h 259666"/>
                  <a:gd name="connsiteX172" fmla="*/ 421683 w 460633"/>
                  <a:gd name="connsiteY172" fmla="*/ 155251 h 259666"/>
                  <a:gd name="connsiteX173" fmla="*/ 414551 w 460633"/>
                  <a:gd name="connsiteY173" fmla="*/ 157628 h 259666"/>
                  <a:gd name="connsiteX174" fmla="*/ 411443 w 460633"/>
                  <a:gd name="connsiteY174" fmla="*/ 163297 h 259666"/>
                  <a:gd name="connsiteX175" fmla="*/ 411808 w 460633"/>
                  <a:gd name="connsiteY175" fmla="*/ 166772 h 259666"/>
                  <a:gd name="connsiteX176" fmla="*/ 411991 w 460633"/>
                  <a:gd name="connsiteY176" fmla="*/ 172623 h 259666"/>
                  <a:gd name="connsiteX177" fmla="*/ 401019 w 460633"/>
                  <a:gd name="connsiteY177" fmla="*/ 173903 h 259666"/>
                  <a:gd name="connsiteX178" fmla="*/ 394802 w 460633"/>
                  <a:gd name="connsiteY178" fmla="*/ 175183 h 259666"/>
                  <a:gd name="connsiteX179" fmla="*/ 390413 w 460633"/>
                  <a:gd name="connsiteY179" fmla="*/ 179206 h 259666"/>
                  <a:gd name="connsiteX180" fmla="*/ 386939 w 460633"/>
                  <a:gd name="connsiteY180" fmla="*/ 179023 h 259666"/>
                  <a:gd name="connsiteX181" fmla="*/ 378345 w 460633"/>
                  <a:gd name="connsiteY181" fmla="*/ 182132 h 259666"/>
                  <a:gd name="connsiteX182" fmla="*/ 376881 w 460633"/>
                  <a:gd name="connsiteY182" fmla="*/ 186886 h 259666"/>
                  <a:gd name="connsiteX183" fmla="*/ 371396 w 460633"/>
                  <a:gd name="connsiteY183" fmla="*/ 183961 h 259666"/>
                  <a:gd name="connsiteX184" fmla="*/ 360972 w 460633"/>
                  <a:gd name="connsiteY184" fmla="*/ 188349 h 259666"/>
                  <a:gd name="connsiteX185" fmla="*/ 359509 w 460633"/>
                  <a:gd name="connsiteY185" fmla="*/ 190178 h 259666"/>
                  <a:gd name="connsiteX186" fmla="*/ 358961 w 460633"/>
                  <a:gd name="connsiteY186" fmla="*/ 188167 h 259666"/>
                  <a:gd name="connsiteX187" fmla="*/ 354023 w 460633"/>
                  <a:gd name="connsiteY187" fmla="*/ 189629 h 259666"/>
                  <a:gd name="connsiteX188" fmla="*/ 350366 w 460633"/>
                  <a:gd name="connsiteY188" fmla="*/ 189995 h 259666"/>
                  <a:gd name="connsiteX189" fmla="*/ 343051 w 460633"/>
                  <a:gd name="connsiteY189" fmla="*/ 195847 h 259666"/>
                  <a:gd name="connsiteX190" fmla="*/ 341406 w 460633"/>
                  <a:gd name="connsiteY190" fmla="*/ 196030 h 259666"/>
                  <a:gd name="connsiteX191" fmla="*/ 338846 w 460633"/>
                  <a:gd name="connsiteY191" fmla="*/ 200418 h 259666"/>
                  <a:gd name="connsiteX192" fmla="*/ 335188 w 460633"/>
                  <a:gd name="connsiteY192" fmla="*/ 204807 h 259666"/>
                  <a:gd name="connsiteX193" fmla="*/ 331897 w 460633"/>
                  <a:gd name="connsiteY193" fmla="*/ 206270 h 259666"/>
                  <a:gd name="connsiteX194" fmla="*/ 332994 w 460633"/>
                  <a:gd name="connsiteY194" fmla="*/ 203893 h 259666"/>
                  <a:gd name="connsiteX195" fmla="*/ 335920 w 460633"/>
                  <a:gd name="connsiteY195" fmla="*/ 202613 h 259666"/>
                  <a:gd name="connsiteX196" fmla="*/ 337931 w 460633"/>
                  <a:gd name="connsiteY196" fmla="*/ 200601 h 259666"/>
                  <a:gd name="connsiteX197" fmla="*/ 335920 w 460633"/>
                  <a:gd name="connsiteY197" fmla="*/ 194750 h 259666"/>
                  <a:gd name="connsiteX198" fmla="*/ 333908 w 460633"/>
                  <a:gd name="connsiteY198" fmla="*/ 194750 h 259666"/>
                  <a:gd name="connsiteX199" fmla="*/ 331531 w 460633"/>
                  <a:gd name="connsiteY199" fmla="*/ 200601 h 259666"/>
                  <a:gd name="connsiteX200" fmla="*/ 327142 w 460633"/>
                  <a:gd name="connsiteY200" fmla="*/ 204807 h 259666"/>
                  <a:gd name="connsiteX201" fmla="*/ 328240 w 460633"/>
                  <a:gd name="connsiteY201" fmla="*/ 210659 h 259666"/>
                  <a:gd name="connsiteX202" fmla="*/ 328240 w 460633"/>
                  <a:gd name="connsiteY202" fmla="*/ 214316 h 259666"/>
                  <a:gd name="connsiteX203" fmla="*/ 325862 w 460633"/>
                  <a:gd name="connsiteY203" fmla="*/ 214316 h 259666"/>
                  <a:gd name="connsiteX204" fmla="*/ 325862 w 460633"/>
                  <a:gd name="connsiteY204" fmla="*/ 212670 h 259666"/>
                  <a:gd name="connsiteX205" fmla="*/ 323486 w 460633"/>
                  <a:gd name="connsiteY205" fmla="*/ 208099 h 259666"/>
                  <a:gd name="connsiteX206" fmla="*/ 324034 w 460633"/>
                  <a:gd name="connsiteY206" fmla="*/ 206636 h 259666"/>
                  <a:gd name="connsiteX207" fmla="*/ 322936 w 460633"/>
                  <a:gd name="connsiteY207" fmla="*/ 204990 h 259666"/>
                  <a:gd name="connsiteX208" fmla="*/ 319828 w 460633"/>
                  <a:gd name="connsiteY208" fmla="*/ 206819 h 259666"/>
                  <a:gd name="connsiteX209" fmla="*/ 317816 w 460633"/>
                  <a:gd name="connsiteY209" fmla="*/ 209562 h 259666"/>
                  <a:gd name="connsiteX210" fmla="*/ 316902 w 460633"/>
                  <a:gd name="connsiteY210" fmla="*/ 208830 h 259666"/>
                  <a:gd name="connsiteX211" fmla="*/ 318182 w 460633"/>
                  <a:gd name="connsiteY211" fmla="*/ 206453 h 259666"/>
                  <a:gd name="connsiteX212" fmla="*/ 316902 w 460633"/>
                  <a:gd name="connsiteY212" fmla="*/ 204990 h 259666"/>
                  <a:gd name="connsiteX213" fmla="*/ 310868 w 460633"/>
                  <a:gd name="connsiteY213" fmla="*/ 204990 h 259666"/>
                  <a:gd name="connsiteX214" fmla="*/ 310319 w 460633"/>
                  <a:gd name="connsiteY214" fmla="*/ 203893 h 259666"/>
                  <a:gd name="connsiteX215" fmla="*/ 309953 w 460633"/>
                  <a:gd name="connsiteY215" fmla="*/ 200601 h 259666"/>
                  <a:gd name="connsiteX216" fmla="*/ 308308 w 460633"/>
                  <a:gd name="connsiteY216" fmla="*/ 198590 h 259666"/>
                  <a:gd name="connsiteX217" fmla="*/ 307393 w 460633"/>
                  <a:gd name="connsiteY217" fmla="*/ 204259 h 259666"/>
                  <a:gd name="connsiteX218" fmla="*/ 306296 w 460633"/>
                  <a:gd name="connsiteY218" fmla="*/ 204807 h 259666"/>
                  <a:gd name="connsiteX219" fmla="*/ 297884 w 460633"/>
                  <a:gd name="connsiteY219" fmla="*/ 202613 h 259666"/>
                  <a:gd name="connsiteX220" fmla="*/ 300262 w 460633"/>
                  <a:gd name="connsiteY220" fmla="*/ 203893 h 259666"/>
                  <a:gd name="connsiteX221" fmla="*/ 302456 w 460633"/>
                  <a:gd name="connsiteY221" fmla="*/ 206453 h 259666"/>
                  <a:gd name="connsiteX222" fmla="*/ 304468 w 460633"/>
                  <a:gd name="connsiteY222" fmla="*/ 205904 h 259666"/>
                  <a:gd name="connsiteX223" fmla="*/ 305748 w 460633"/>
                  <a:gd name="connsiteY223" fmla="*/ 206636 h 259666"/>
                  <a:gd name="connsiteX224" fmla="*/ 306845 w 460633"/>
                  <a:gd name="connsiteY224" fmla="*/ 208830 h 259666"/>
                  <a:gd name="connsiteX225" fmla="*/ 307210 w 460633"/>
                  <a:gd name="connsiteY225" fmla="*/ 211390 h 259666"/>
                  <a:gd name="connsiteX226" fmla="*/ 308856 w 460633"/>
                  <a:gd name="connsiteY226" fmla="*/ 213036 h 259666"/>
                  <a:gd name="connsiteX227" fmla="*/ 309953 w 460633"/>
                  <a:gd name="connsiteY227" fmla="*/ 212122 h 259666"/>
                  <a:gd name="connsiteX228" fmla="*/ 310319 w 460633"/>
                  <a:gd name="connsiteY228" fmla="*/ 209379 h 259666"/>
                  <a:gd name="connsiteX229" fmla="*/ 314708 w 460633"/>
                  <a:gd name="connsiteY229" fmla="*/ 210110 h 259666"/>
                  <a:gd name="connsiteX230" fmla="*/ 316902 w 460633"/>
                  <a:gd name="connsiteY230" fmla="*/ 211573 h 259666"/>
                  <a:gd name="connsiteX231" fmla="*/ 319463 w 460633"/>
                  <a:gd name="connsiteY231" fmla="*/ 211573 h 259666"/>
                  <a:gd name="connsiteX232" fmla="*/ 317268 w 460633"/>
                  <a:gd name="connsiteY232" fmla="*/ 216510 h 259666"/>
                  <a:gd name="connsiteX233" fmla="*/ 318365 w 460633"/>
                  <a:gd name="connsiteY233" fmla="*/ 217242 h 259666"/>
                  <a:gd name="connsiteX234" fmla="*/ 321474 w 460633"/>
                  <a:gd name="connsiteY234" fmla="*/ 215962 h 259666"/>
                  <a:gd name="connsiteX235" fmla="*/ 322571 w 460633"/>
                  <a:gd name="connsiteY235" fmla="*/ 216693 h 259666"/>
                  <a:gd name="connsiteX236" fmla="*/ 321657 w 460633"/>
                  <a:gd name="connsiteY236" fmla="*/ 220168 h 259666"/>
                  <a:gd name="connsiteX237" fmla="*/ 327691 w 460633"/>
                  <a:gd name="connsiteY237" fmla="*/ 219619 h 259666"/>
                  <a:gd name="connsiteX238" fmla="*/ 330434 w 460633"/>
                  <a:gd name="connsiteY238" fmla="*/ 222728 h 259666"/>
                  <a:gd name="connsiteX239" fmla="*/ 330617 w 460633"/>
                  <a:gd name="connsiteY239" fmla="*/ 227665 h 259666"/>
                  <a:gd name="connsiteX240" fmla="*/ 331897 w 460633"/>
                  <a:gd name="connsiteY240" fmla="*/ 231322 h 259666"/>
                  <a:gd name="connsiteX241" fmla="*/ 333177 w 460633"/>
                  <a:gd name="connsiteY241" fmla="*/ 229677 h 259666"/>
                  <a:gd name="connsiteX242" fmla="*/ 341589 w 460633"/>
                  <a:gd name="connsiteY242" fmla="*/ 231688 h 259666"/>
                  <a:gd name="connsiteX243" fmla="*/ 342137 w 460633"/>
                  <a:gd name="connsiteY243" fmla="*/ 229128 h 259666"/>
                  <a:gd name="connsiteX244" fmla="*/ 347258 w 460633"/>
                  <a:gd name="connsiteY244" fmla="*/ 232602 h 259666"/>
                  <a:gd name="connsiteX245" fmla="*/ 352561 w 460633"/>
                  <a:gd name="connsiteY245" fmla="*/ 227117 h 259666"/>
                  <a:gd name="connsiteX246" fmla="*/ 354572 w 460633"/>
                  <a:gd name="connsiteY246" fmla="*/ 226934 h 259666"/>
                  <a:gd name="connsiteX247" fmla="*/ 355669 w 460633"/>
                  <a:gd name="connsiteY247" fmla="*/ 229128 h 259666"/>
                  <a:gd name="connsiteX248" fmla="*/ 359327 w 460633"/>
                  <a:gd name="connsiteY248" fmla="*/ 227482 h 259666"/>
                  <a:gd name="connsiteX249" fmla="*/ 365361 w 460633"/>
                  <a:gd name="connsiteY249" fmla="*/ 226202 h 259666"/>
                  <a:gd name="connsiteX250" fmla="*/ 370664 w 460633"/>
                  <a:gd name="connsiteY250" fmla="*/ 226751 h 259666"/>
                  <a:gd name="connsiteX251" fmla="*/ 369932 w 460633"/>
                  <a:gd name="connsiteY251" fmla="*/ 230042 h 259666"/>
                  <a:gd name="connsiteX252" fmla="*/ 367921 w 460633"/>
                  <a:gd name="connsiteY252" fmla="*/ 231688 h 259666"/>
                  <a:gd name="connsiteX253" fmla="*/ 367373 w 460633"/>
                  <a:gd name="connsiteY253" fmla="*/ 234797 h 259666"/>
                  <a:gd name="connsiteX254" fmla="*/ 367373 w 460633"/>
                  <a:gd name="connsiteY254" fmla="*/ 239185 h 259666"/>
                  <a:gd name="connsiteX255" fmla="*/ 358961 w 460633"/>
                  <a:gd name="connsiteY255" fmla="*/ 239368 h 259666"/>
                  <a:gd name="connsiteX256" fmla="*/ 357315 w 460633"/>
                  <a:gd name="connsiteY256" fmla="*/ 240831 h 259666"/>
                  <a:gd name="connsiteX257" fmla="*/ 342686 w 460633"/>
                  <a:gd name="connsiteY257" fmla="*/ 236991 h 259666"/>
                  <a:gd name="connsiteX258" fmla="*/ 334457 w 460633"/>
                  <a:gd name="connsiteY258" fmla="*/ 243940 h 259666"/>
                  <a:gd name="connsiteX259" fmla="*/ 330434 w 460633"/>
                  <a:gd name="connsiteY259" fmla="*/ 247780 h 259666"/>
                  <a:gd name="connsiteX260" fmla="*/ 324765 w 460633"/>
                  <a:gd name="connsiteY260" fmla="*/ 246683 h 259666"/>
                  <a:gd name="connsiteX261" fmla="*/ 318182 w 460633"/>
                  <a:gd name="connsiteY261" fmla="*/ 248512 h 259666"/>
                  <a:gd name="connsiteX262" fmla="*/ 320560 w 460633"/>
                  <a:gd name="connsiteY262" fmla="*/ 249792 h 259666"/>
                  <a:gd name="connsiteX263" fmla="*/ 317451 w 460633"/>
                  <a:gd name="connsiteY263" fmla="*/ 250157 h 259666"/>
                  <a:gd name="connsiteX264" fmla="*/ 315256 w 460633"/>
                  <a:gd name="connsiteY264" fmla="*/ 253083 h 259666"/>
                  <a:gd name="connsiteX265" fmla="*/ 314708 w 460633"/>
                  <a:gd name="connsiteY265" fmla="*/ 255095 h 259666"/>
                  <a:gd name="connsiteX266" fmla="*/ 313428 w 460633"/>
                  <a:gd name="connsiteY266" fmla="*/ 256375 h 259666"/>
                  <a:gd name="connsiteX267" fmla="*/ 310319 w 460633"/>
                  <a:gd name="connsiteY267" fmla="*/ 256923 h 259666"/>
                  <a:gd name="connsiteX268" fmla="*/ 305016 w 460633"/>
                  <a:gd name="connsiteY268" fmla="*/ 259666 h 259666"/>
                  <a:gd name="connsiteX269" fmla="*/ 297336 w 460633"/>
                  <a:gd name="connsiteY269" fmla="*/ 259300 h 259666"/>
                  <a:gd name="connsiteX270" fmla="*/ 296056 w 460633"/>
                  <a:gd name="connsiteY270" fmla="*/ 258935 h 259666"/>
                  <a:gd name="connsiteX271" fmla="*/ 290570 w 460633"/>
                  <a:gd name="connsiteY271" fmla="*/ 254912 h 259666"/>
                  <a:gd name="connsiteX272" fmla="*/ 292582 w 460633"/>
                  <a:gd name="connsiteY272" fmla="*/ 251986 h 259666"/>
                  <a:gd name="connsiteX273" fmla="*/ 292582 w 460633"/>
                  <a:gd name="connsiteY273" fmla="*/ 247780 h 259666"/>
                  <a:gd name="connsiteX274" fmla="*/ 293496 w 460633"/>
                  <a:gd name="connsiteY274" fmla="*/ 244671 h 259666"/>
                  <a:gd name="connsiteX275" fmla="*/ 292947 w 460633"/>
                  <a:gd name="connsiteY275" fmla="*/ 240648 h 259666"/>
                  <a:gd name="connsiteX276" fmla="*/ 290570 w 460633"/>
                  <a:gd name="connsiteY276" fmla="*/ 236260 h 259666"/>
                  <a:gd name="connsiteX277" fmla="*/ 287461 w 460633"/>
                  <a:gd name="connsiteY277" fmla="*/ 235345 h 259666"/>
                  <a:gd name="connsiteX278" fmla="*/ 284169 w 460633"/>
                  <a:gd name="connsiteY278" fmla="*/ 235711 h 259666"/>
                  <a:gd name="connsiteX279" fmla="*/ 280878 w 460633"/>
                  <a:gd name="connsiteY279" fmla="*/ 232602 h 259666"/>
                  <a:gd name="connsiteX280" fmla="*/ 275575 w 460633"/>
                  <a:gd name="connsiteY280" fmla="*/ 229677 h 259666"/>
                  <a:gd name="connsiteX281" fmla="*/ 267895 w 460633"/>
                  <a:gd name="connsiteY281" fmla="*/ 229677 h 259666"/>
                  <a:gd name="connsiteX282" fmla="*/ 267712 w 460633"/>
                  <a:gd name="connsiteY282" fmla="*/ 228579 h 259666"/>
                  <a:gd name="connsiteX283" fmla="*/ 269358 w 460633"/>
                  <a:gd name="connsiteY283" fmla="*/ 226019 h 259666"/>
                  <a:gd name="connsiteX284" fmla="*/ 273929 w 460633"/>
                  <a:gd name="connsiteY284" fmla="*/ 224008 h 259666"/>
                  <a:gd name="connsiteX285" fmla="*/ 279781 w 460633"/>
                  <a:gd name="connsiteY285" fmla="*/ 218705 h 259666"/>
                  <a:gd name="connsiteX286" fmla="*/ 283987 w 460633"/>
                  <a:gd name="connsiteY286" fmla="*/ 215962 h 259666"/>
                  <a:gd name="connsiteX287" fmla="*/ 296787 w 460633"/>
                  <a:gd name="connsiteY287" fmla="*/ 212670 h 259666"/>
                  <a:gd name="connsiteX288" fmla="*/ 298799 w 460633"/>
                  <a:gd name="connsiteY288" fmla="*/ 211573 h 259666"/>
                  <a:gd name="connsiteX289" fmla="*/ 296787 w 460633"/>
                  <a:gd name="connsiteY289" fmla="*/ 210659 h 259666"/>
                  <a:gd name="connsiteX290" fmla="*/ 296422 w 460633"/>
                  <a:gd name="connsiteY290" fmla="*/ 207367 h 259666"/>
                  <a:gd name="connsiteX291" fmla="*/ 293496 w 460633"/>
                  <a:gd name="connsiteY291" fmla="*/ 204990 h 259666"/>
                  <a:gd name="connsiteX292" fmla="*/ 290935 w 460633"/>
                  <a:gd name="connsiteY292" fmla="*/ 207733 h 259666"/>
                  <a:gd name="connsiteX293" fmla="*/ 286364 w 460633"/>
                  <a:gd name="connsiteY293" fmla="*/ 205539 h 259666"/>
                  <a:gd name="connsiteX294" fmla="*/ 286181 w 460633"/>
                  <a:gd name="connsiteY294" fmla="*/ 203893 h 259666"/>
                  <a:gd name="connsiteX295" fmla="*/ 281975 w 460633"/>
                  <a:gd name="connsiteY295" fmla="*/ 204807 h 259666"/>
                  <a:gd name="connsiteX296" fmla="*/ 281427 w 460633"/>
                  <a:gd name="connsiteY296" fmla="*/ 205904 h 259666"/>
                  <a:gd name="connsiteX297" fmla="*/ 278318 w 460633"/>
                  <a:gd name="connsiteY297" fmla="*/ 205904 h 259666"/>
                  <a:gd name="connsiteX298" fmla="*/ 267895 w 460633"/>
                  <a:gd name="connsiteY298" fmla="*/ 208099 h 259666"/>
                  <a:gd name="connsiteX299" fmla="*/ 260397 w 460633"/>
                  <a:gd name="connsiteY299" fmla="*/ 205721 h 259666"/>
                  <a:gd name="connsiteX300" fmla="*/ 257655 w 460633"/>
                  <a:gd name="connsiteY300" fmla="*/ 203161 h 259666"/>
                  <a:gd name="connsiteX301" fmla="*/ 254912 w 460633"/>
                  <a:gd name="connsiteY301" fmla="*/ 202430 h 259666"/>
                  <a:gd name="connsiteX302" fmla="*/ 249425 w 460633"/>
                  <a:gd name="connsiteY302" fmla="*/ 202796 h 259666"/>
                  <a:gd name="connsiteX303" fmla="*/ 248877 w 460633"/>
                  <a:gd name="connsiteY303" fmla="*/ 201150 h 259666"/>
                  <a:gd name="connsiteX304" fmla="*/ 255094 w 460633"/>
                  <a:gd name="connsiteY304" fmla="*/ 197127 h 259666"/>
                  <a:gd name="connsiteX305" fmla="*/ 254180 w 460633"/>
                  <a:gd name="connsiteY305" fmla="*/ 196030 h 259666"/>
                  <a:gd name="connsiteX306" fmla="*/ 246866 w 460633"/>
                  <a:gd name="connsiteY306" fmla="*/ 195298 h 259666"/>
                  <a:gd name="connsiteX307" fmla="*/ 244488 w 460633"/>
                  <a:gd name="connsiteY307" fmla="*/ 194384 h 259666"/>
                  <a:gd name="connsiteX308" fmla="*/ 247963 w 460633"/>
                  <a:gd name="connsiteY308" fmla="*/ 192921 h 259666"/>
                  <a:gd name="connsiteX309" fmla="*/ 259666 w 460633"/>
                  <a:gd name="connsiteY309" fmla="*/ 194384 h 259666"/>
                  <a:gd name="connsiteX310" fmla="*/ 260580 w 460633"/>
                  <a:gd name="connsiteY310" fmla="*/ 193652 h 259666"/>
                  <a:gd name="connsiteX311" fmla="*/ 259666 w 460633"/>
                  <a:gd name="connsiteY311" fmla="*/ 192372 h 259666"/>
                  <a:gd name="connsiteX312" fmla="*/ 256740 w 460633"/>
                  <a:gd name="connsiteY312" fmla="*/ 191641 h 259666"/>
                  <a:gd name="connsiteX313" fmla="*/ 253632 w 460633"/>
                  <a:gd name="connsiteY313" fmla="*/ 188167 h 259666"/>
                  <a:gd name="connsiteX314" fmla="*/ 251437 w 460633"/>
                  <a:gd name="connsiteY314" fmla="*/ 184326 h 259666"/>
                  <a:gd name="connsiteX315" fmla="*/ 250340 w 460633"/>
                  <a:gd name="connsiteY315" fmla="*/ 187252 h 259666"/>
                  <a:gd name="connsiteX316" fmla="*/ 246683 w 460633"/>
                  <a:gd name="connsiteY316" fmla="*/ 188715 h 259666"/>
                  <a:gd name="connsiteX317" fmla="*/ 242477 w 460633"/>
                  <a:gd name="connsiteY317" fmla="*/ 189995 h 259666"/>
                  <a:gd name="connsiteX318" fmla="*/ 243208 w 460633"/>
                  <a:gd name="connsiteY318" fmla="*/ 185789 h 259666"/>
                  <a:gd name="connsiteX319" fmla="*/ 240465 w 460633"/>
                  <a:gd name="connsiteY319" fmla="*/ 187618 h 259666"/>
                  <a:gd name="connsiteX320" fmla="*/ 235162 w 460633"/>
                  <a:gd name="connsiteY320" fmla="*/ 190178 h 259666"/>
                  <a:gd name="connsiteX321" fmla="*/ 227665 w 460633"/>
                  <a:gd name="connsiteY321" fmla="*/ 191458 h 259666"/>
                  <a:gd name="connsiteX322" fmla="*/ 224556 w 460633"/>
                  <a:gd name="connsiteY322" fmla="*/ 192921 h 259666"/>
                  <a:gd name="connsiteX323" fmla="*/ 221264 w 460633"/>
                  <a:gd name="connsiteY323" fmla="*/ 193652 h 259666"/>
                  <a:gd name="connsiteX324" fmla="*/ 220716 w 460633"/>
                  <a:gd name="connsiteY324" fmla="*/ 197127 h 259666"/>
                  <a:gd name="connsiteX325" fmla="*/ 215413 w 460633"/>
                  <a:gd name="connsiteY325" fmla="*/ 203893 h 259666"/>
                  <a:gd name="connsiteX326" fmla="*/ 213584 w 460633"/>
                  <a:gd name="connsiteY326" fmla="*/ 203527 h 259666"/>
                  <a:gd name="connsiteX327" fmla="*/ 211939 w 460633"/>
                  <a:gd name="connsiteY327" fmla="*/ 200418 h 259666"/>
                  <a:gd name="connsiteX328" fmla="*/ 207916 w 460633"/>
                  <a:gd name="connsiteY328" fmla="*/ 199687 h 259666"/>
                  <a:gd name="connsiteX329" fmla="*/ 206270 w 460633"/>
                  <a:gd name="connsiteY329" fmla="*/ 197858 h 259666"/>
                  <a:gd name="connsiteX330" fmla="*/ 207367 w 460633"/>
                  <a:gd name="connsiteY330" fmla="*/ 200601 h 259666"/>
                  <a:gd name="connsiteX331" fmla="*/ 211573 w 460633"/>
                  <a:gd name="connsiteY331" fmla="*/ 203893 h 259666"/>
                  <a:gd name="connsiteX332" fmla="*/ 212487 w 460633"/>
                  <a:gd name="connsiteY332" fmla="*/ 208099 h 259666"/>
                  <a:gd name="connsiteX333" fmla="*/ 209744 w 460633"/>
                  <a:gd name="connsiteY333" fmla="*/ 212487 h 259666"/>
                  <a:gd name="connsiteX334" fmla="*/ 207367 w 460633"/>
                  <a:gd name="connsiteY334" fmla="*/ 214682 h 259666"/>
                  <a:gd name="connsiteX335" fmla="*/ 200967 w 460633"/>
                  <a:gd name="connsiteY335" fmla="*/ 214865 h 259666"/>
                  <a:gd name="connsiteX336" fmla="*/ 199870 w 460633"/>
                  <a:gd name="connsiteY336" fmla="*/ 216876 h 259666"/>
                  <a:gd name="connsiteX337" fmla="*/ 197127 w 460633"/>
                  <a:gd name="connsiteY337" fmla="*/ 218156 h 259666"/>
                  <a:gd name="connsiteX338" fmla="*/ 196944 w 460633"/>
                  <a:gd name="connsiteY338" fmla="*/ 221082 h 259666"/>
                  <a:gd name="connsiteX339" fmla="*/ 194566 w 460633"/>
                  <a:gd name="connsiteY339" fmla="*/ 220168 h 259666"/>
                  <a:gd name="connsiteX340" fmla="*/ 194201 w 460633"/>
                  <a:gd name="connsiteY340" fmla="*/ 216145 h 259666"/>
                  <a:gd name="connsiteX341" fmla="*/ 193286 w 460633"/>
                  <a:gd name="connsiteY341" fmla="*/ 214499 h 259666"/>
                  <a:gd name="connsiteX342" fmla="*/ 193286 w 460633"/>
                  <a:gd name="connsiteY342" fmla="*/ 222179 h 259666"/>
                  <a:gd name="connsiteX343" fmla="*/ 194201 w 460633"/>
                  <a:gd name="connsiteY343" fmla="*/ 228397 h 259666"/>
                  <a:gd name="connsiteX344" fmla="*/ 192738 w 460633"/>
                  <a:gd name="connsiteY344" fmla="*/ 228945 h 259666"/>
                  <a:gd name="connsiteX345" fmla="*/ 190178 w 460633"/>
                  <a:gd name="connsiteY345" fmla="*/ 227665 h 259666"/>
                  <a:gd name="connsiteX346" fmla="*/ 186155 w 460633"/>
                  <a:gd name="connsiteY346" fmla="*/ 227482 h 259666"/>
                  <a:gd name="connsiteX347" fmla="*/ 181949 w 460633"/>
                  <a:gd name="connsiteY347" fmla="*/ 228945 h 259666"/>
                  <a:gd name="connsiteX348" fmla="*/ 175000 w 460633"/>
                  <a:gd name="connsiteY348" fmla="*/ 229859 h 259666"/>
                  <a:gd name="connsiteX349" fmla="*/ 170246 w 460633"/>
                  <a:gd name="connsiteY349" fmla="*/ 232968 h 259666"/>
                  <a:gd name="connsiteX350" fmla="*/ 165308 w 460633"/>
                  <a:gd name="connsiteY350" fmla="*/ 233334 h 259666"/>
                  <a:gd name="connsiteX351" fmla="*/ 159457 w 460633"/>
                  <a:gd name="connsiteY351" fmla="*/ 226385 h 259666"/>
                  <a:gd name="connsiteX352" fmla="*/ 155434 w 460633"/>
                  <a:gd name="connsiteY352" fmla="*/ 226934 h 259666"/>
                  <a:gd name="connsiteX353" fmla="*/ 155434 w 460633"/>
                  <a:gd name="connsiteY353" fmla="*/ 225471 h 259666"/>
                  <a:gd name="connsiteX354" fmla="*/ 159822 w 460633"/>
                  <a:gd name="connsiteY354" fmla="*/ 225471 h 259666"/>
                  <a:gd name="connsiteX355" fmla="*/ 162382 w 460633"/>
                  <a:gd name="connsiteY355" fmla="*/ 223094 h 259666"/>
                  <a:gd name="connsiteX356" fmla="*/ 162748 w 460633"/>
                  <a:gd name="connsiteY356" fmla="*/ 219802 h 259666"/>
                  <a:gd name="connsiteX357" fmla="*/ 164211 w 460633"/>
                  <a:gd name="connsiteY357" fmla="*/ 216876 h 259666"/>
                  <a:gd name="connsiteX358" fmla="*/ 167685 w 460633"/>
                  <a:gd name="connsiteY358" fmla="*/ 215047 h 259666"/>
                  <a:gd name="connsiteX359" fmla="*/ 168234 w 460633"/>
                  <a:gd name="connsiteY359" fmla="*/ 211939 h 259666"/>
                  <a:gd name="connsiteX360" fmla="*/ 170611 w 460633"/>
                  <a:gd name="connsiteY360" fmla="*/ 209379 h 259666"/>
                  <a:gd name="connsiteX361" fmla="*/ 174086 w 460633"/>
                  <a:gd name="connsiteY361" fmla="*/ 207916 h 259666"/>
                  <a:gd name="connsiteX362" fmla="*/ 175366 w 460633"/>
                  <a:gd name="connsiteY362" fmla="*/ 198224 h 259666"/>
                  <a:gd name="connsiteX363" fmla="*/ 177195 w 460633"/>
                  <a:gd name="connsiteY363" fmla="*/ 195115 h 259666"/>
                  <a:gd name="connsiteX364" fmla="*/ 180669 w 460633"/>
                  <a:gd name="connsiteY364" fmla="*/ 193652 h 259666"/>
                  <a:gd name="connsiteX365" fmla="*/ 182680 w 460633"/>
                  <a:gd name="connsiteY365" fmla="*/ 196395 h 259666"/>
                  <a:gd name="connsiteX366" fmla="*/ 185789 w 460633"/>
                  <a:gd name="connsiteY366" fmla="*/ 194933 h 259666"/>
                  <a:gd name="connsiteX367" fmla="*/ 196578 w 460633"/>
                  <a:gd name="connsiteY367" fmla="*/ 197127 h 259666"/>
                  <a:gd name="connsiteX368" fmla="*/ 199870 w 460633"/>
                  <a:gd name="connsiteY368" fmla="*/ 195481 h 259666"/>
                  <a:gd name="connsiteX369" fmla="*/ 201332 w 460633"/>
                  <a:gd name="connsiteY369" fmla="*/ 192372 h 259666"/>
                  <a:gd name="connsiteX370" fmla="*/ 199870 w 460633"/>
                  <a:gd name="connsiteY370" fmla="*/ 189264 h 259666"/>
                  <a:gd name="connsiteX371" fmla="*/ 200601 w 460633"/>
                  <a:gd name="connsiteY371" fmla="*/ 186155 h 259666"/>
                  <a:gd name="connsiteX372" fmla="*/ 200053 w 460633"/>
                  <a:gd name="connsiteY372" fmla="*/ 183046 h 259666"/>
                  <a:gd name="connsiteX373" fmla="*/ 198224 w 460633"/>
                  <a:gd name="connsiteY373" fmla="*/ 180120 h 259666"/>
                  <a:gd name="connsiteX374" fmla="*/ 191458 w 460633"/>
                  <a:gd name="connsiteY374" fmla="*/ 177195 h 259666"/>
                  <a:gd name="connsiteX375" fmla="*/ 188166 w 460633"/>
                  <a:gd name="connsiteY375" fmla="*/ 171343 h 259666"/>
                  <a:gd name="connsiteX376" fmla="*/ 189081 w 460633"/>
                  <a:gd name="connsiteY376" fmla="*/ 168234 h 259666"/>
                  <a:gd name="connsiteX377" fmla="*/ 187984 w 460633"/>
                  <a:gd name="connsiteY377" fmla="*/ 165126 h 259666"/>
                  <a:gd name="connsiteX378" fmla="*/ 184143 w 460633"/>
                  <a:gd name="connsiteY378" fmla="*/ 164577 h 259666"/>
                  <a:gd name="connsiteX379" fmla="*/ 182315 w 460633"/>
                  <a:gd name="connsiteY379" fmla="*/ 161651 h 259666"/>
                  <a:gd name="connsiteX380" fmla="*/ 179389 w 460633"/>
                  <a:gd name="connsiteY380" fmla="*/ 159640 h 259666"/>
                  <a:gd name="connsiteX381" fmla="*/ 180852 w 460633"/>
                  <a:gd name="connsiteY381" fmla="*/ 153057 h 259666"/>
                  <a:gd name="connsiteX382" fmla="*/ 181035 w 460633"/>
                  <a:gd name="connsiteY382" fmla="*/ 149948 h 259666"/>
                  <a:gd name="connsiteX383" fmla="*/ 180852 w 460633"/>
                  <a:gd name="connsiteY383" fmla="*/ 146657 h 259666"/>
                  <a:gd name="connsiteX384" fmla="*/ 179023 w 460633"/>
                  <a:gd name="connsiteY384" fmla="*/ 143914 h 259666"/>
                  <a:gd name="connsiteX385" fmla="*/ 175366 w 460633"/>
                  <a:gd name="connsiteY385" fmla="*/ 144645 h 259666"/>
                  <a:gd name="connsiteX386" fmla="*/ 170063 w 460633"/>
                  <a:gd name="connsiteY386" fmla="*/ 140073 h 259666"/>
                  <a:gd name="connsiteX387" fmla="*/ 166405 w 460633"/>
                  <a:gd name="connsiteY387" fmla="*/ 139159 h 259666"/>
                  <a:gd name="connsiteX388" fmla="*/ 158908 w 460633"/>
                  <a:gd name="connsiteY388" fmla="*/ 140439 h 259666"/>
                  <a:gd name="connsiteX389" fmla="*/ 155434 w 460633"/>
                  <a:gd name="connsiteY389" fmla="*/ 139342 h 259666"/>
                  <a:gd name="connsiteX390" fmla="*/ 146656 w 460633"/>
                  <a:gd name="connsiteY390" fmla="*/ 133125 h 259666"/>
                  <a:gd name="connsiteX391" fmla="*/ 143182 w 460633"/>
                  <a:gd name="connsiteY391" fmla="*/ 131662 h 259666"/>
                  <a:gd name="connsiteX392" fmla="*/ 135684 w 460633"/>
                  <a:gd name="connsiteY392" fmla="*/ 129467 h 259666"/>
                  <a:gd name="connsiteX393" fmla="*/ 128370 w 460633"/>
                  <a:gd name="connsiteY393" fmla="*/ 131662 h 259666"/>
                  <a:gd name="connsiteX394" fmla="*/ 124530 w 460633"/>
                  <a:gd name="connsiteY394" fmla="*/ 132027 h 259666"/>
                  <a:gd name="connsiteX395" fmla="*/ 120872 w 460633"/>
                  <a:gd name="connsiteY395" fmla="*/ 131296 h 259666"/>
                  <a:gd name="connsiteX396" fmla="*/ 117581 w 460633"/>
                  <a:gd name="connsiteY396" fmla="*/ 133125 h 259666"/>
                  <a:gd name="connsiteX397" fmla="*/ 115021 w 460633"/>
                  <a:gd name="connsiteY397" fmla="*/ 137513 h 2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460633" h="259666">
                    <a:moveTo>
                      <a:pt x="115021" y="137513"/>
                    </a:moveTo>
                    <a:lnTo>
                      <a:pt x="111729" y="137148"/>
                    </a:lnTo>
                    <a:lnTo>
                      <a:pt x="95820" y="145377"/>
                    </a:lnTo>
                    <a:lnTo>
                      <a:pt x="87957" y="145559"/>
                    </a:lnTo>
                    <a:lnTo>
                      <a:pt x="80460" y="147205"/>
                    </a:lnTo>
                    <a:lnTo>
                      <a:pt x="72779" y="151777"/>
                    </a:lnTo>
                    <a:lnTo>
                      <a:pt x="68208" y="149582"/>
                    </a:lnTo>
                    <a:lnTo>
                      <a:pt x="62905" y="145742"/>
                    </a:lnTo>
                    <a:lnTo>
                      <a:pt x="55956" y="145925"/>
                    </a:lnTo>
                    <a:lnTo>
                      <a:pt x="49007" y="147571"/>
                    </a:lnTo>
                    <a:lnTo>
                      <a:pt x="37670" y="147022"/>
                    </a:lnTo>
                    <a:lnTo>
                      <a:pt x="29441" y="145742"/>
                    </a:lnTo>
                    <a:lnTo>
                      <a:pt x="21578" y="145742"/>
                    </a:lnTo>
                    <a:lnTo>
                      <a:pt x="18103" y="147022"/>
                    </a:lnTo>
                    <a:lnTo>
                      <a:pt x="16275" y="142634"/>
                    </a:lnTo>
                    <a:lnTo>
                      <a:pt x="12252" y="139342"/>
                    </a:lnTo>
                    <a:lnTo>
                      <a:pt x="6948" y="135685"/>
                    </a:lnTo>
                    <a:lnTo>
                      <a:pt x="0" y="132576"/>
                    </a:lnTo>
                    <a:lnTo>
                      <a:pt x="2743" y="123433"/>
                    </a:lnTo>
                    <a:lnTo>
                      <a:pt x="8046" y="111912"/>
                    </a:lnTo>
                    <a:lnTo>
                      <a:pt x="8412" y="109170"/>
                    </a:lnTo>
                    <a:lnTo>
                      <a:pt x="10606" y="109901"/>
                    </a:lnTo>
                    <a:lnTo>
                      <a:pt x="15360" y="109170"/>
                    </a:lnTo>
                    <a:lnTo>
                      <a:pt x="14263" y="104049"/>
                    </a:lnTo>
                    <a:lnTo>
                      <a:pt x="15177" y="98381"/>
                    </a:lnTo>
                    <a:lnTo>
                      <a:pt x="23223" y="83569"/>
                    </a:lnTo>
                    <a:lnTo>
                      <a:pt x="30172" y="76071"/>
                    </a:lnTo>
                    <a:lnTo>
                      <a:pt x="39132" y="71134"/>
                    </a:lnTo>
                    <a:lnTo>
                      <a:pt x="47544" y="65099"/>
                    </a:lnTo>
                    <a:lnTo>
                      <a:pt x="49921" y="59796"/>
                    </a:lnTo>
                    <a:lnTo>
                      <a:pt x="46995" y="53945"/>
                    </a:lnTo>
                    <a:lnTo>
                      <a:pt x="47544" y="49556"/>
                    </a:lnTo>
                    <a:lnTo>
                      <a:pt x="42790" y="45167"/>
                    </a:lnTo>
                    <a:lnTo>
                      <a:pt x="41875" y="43704"/>
                    </a:lnTo>
                    <a:lnTo>
                      <a:pt x="38584" y="36756"/>
                    </a:lnTo>
                    <a:lnTo>
                      <a:pt x="37670" y="31818"/>
                    </a:lnTo>
                    <a:lnTo>
                      <a:pt x="35293" y="27064"/>
                    </a:lnTo>
                    <a:lnTo>
                      <a:pt x="38035" y="24687"/>
                    </a:lnTo>
                    <a:lnTo>
                      <a:pt x="41875" y="24138"/>
                    </a:lnTo>
                    <a:lnTo>
                      <a:pt x="45716" y="24687"/>
                    </a:lnTo>
                    <a:lnTo>
                      <a:pt x="53030" y="21944"/>
                    </a:lnTo>
                    <a:lnTo>
                      <a:pt x="55773" y="19932"/>
                    </a:lnTo>
                    <a:lnTo>
                      <a:pt x="56870" y="16824"/>
                    </a:lnTo>
                    <a:lnTo>
                      <a:pt x="60528" y="15543"/>
                    </a:lnTo>
                    <a:lnTo>
                      <a:pt x="79363" y="13166"/>
                    </a:lnTo>
                    <a:lnTo>
                      <a:pt x="83020" y="14446"/>
                    </a:lnTo>
                    <a:lnTo>
                      <a:pt x="90883" y="14446"/>
                    </a:lnTo>
                    <a:lnTo>
                      <a:pt x="94906" y="13898"/>
                    </a:lnTo>
                    <a:lnTo>
                      <a:pt x="101489" y="17189"/>
                    </a:lnTo>
                    <a:lnTo>
                      <a:pt x="108803" y="19018"/>
                    </a:lnTo>
                    <a:lnTo>
                      <a:pt x="112461" y="19384"/>
                    </a:lnTo>
                    <a:lnTo>
                      <a:pt x="116301" y="18835"/>
                    </a:lnTo>
                    <a:lnTo>
                      <a:pt x="119592" y="20298"/>
                    </a:lnTo>
                    <a:lnTo>
                      <a:pt x="123433" y="21212"/>
                    </a:lnTo>
                    <a:lnTo>
                      <a:pt x="126724" y="22675"/>
                    </a:lnTo>
                    <a:lnTo>
                      <a:pt x="127456" y="25784"/>
                    </a:lnTo>
                    <a:lnTo>
                      <a:pt x="130381" y="27978"/>
                    </a:lnTo>
                    <a:lnTo>
                      <a:pt x="137879" y="27430"/>
                    </a:lnTo>
                    <a:lnTo>
                      <a:pt x="138427" y="30721"/>
                    </a:lnTo>
                    <a:lnTo>
                      <a:pt x="141353" y="32733"/>
                    </a:lnTo>
                    <a:lnTo>
                      <a:pt x="144462" y="30721"/>
                    </a:lnTo>
                    <a:lnTo>
                      <a:pt x="147936" y="29624"/>
                    </a:lnTo>
                    <a:lnTo>
                      <a:pt x="151776" y="29441"/>
                    </a:lnTo>
                    <a:lnTo>
                      <a:pt x="154702" y="27064"/>
                    </a:lnTo>
                    <a:lnTo>
                      <a:pt x="157811" y="29075"/>
                    </a:lnTo>
                    <a:lnTo>
                      <a:pt x="161468" y="30172"/>
                    </a:lnTo>
                    <a:lnTo>
                      <a:pt x="165126" y="29258"/>
                    </a:lnTo>
                    <a:lnTo>
                      <a:pt x="167320" y="31818"/>
                    </a:lnTo>
                    <a:lnTo>
                      <a:pt x="170611" y="33647"/>
                    </a:lnTo>
                    <a:lnTo>
                      <a:pt x="178292" y="26698"/>
                    </a:lnTo>
                    <a:lnTo>
                      <a:pt x="184509" y="30538"/>
                    </a:lnTo>
                    <a:lnTo>
                      <a:pt x="185972" y="33647"/>
                    </a:lnTo>
                    <a:lnTo>
                      <a:pt x="188715" y="35658"/>
                    </a:lnTo>
                    <a:lnTo>
                      <a:pt x="192189" y="33647"/>
                    </a:lnTo>
                    <a:lnTo>
                      <a:pt x="196030" y="34013"/>
                    </a:lnTo>
                    <a:lnTo>
                      <a:pt x="203710" y="32733"/>
                    </a:lnTo>
                    <a:lnTo>
                      <a:pt x="207367" y="32915"/>
                    </a:lnTo>
                    <a:lnTo>
                      <a:pt x="211024" y="34196"/>
                    </a:lnTo>
                    <a:lnTo>
                      <a:pt x="213401" y="36756"/>
                    </a:lnTo>
                    <a:lnTo>
                      <a:pt x="217059" y="36024"/>
                    </a:lnTo>
                    <a:lnTo>
                      <a:pt x="218888" y="32915"/>
                    </a:lnTo>
                    <a:lnTo>
                      <a:pt x="217790" y="26698"/>
                    </a:lnTo>
                    <a:lnTo>
                      <a:pt x="218888" y="23407"/>
                    </a:lnTo>
                    <a:lnTo>
                      <a:pt x="218888" y="19932"/>
                    </a:lnTo>
                    <a:lnTo>
                      <a:pt x="220350" y="17189"/>
                    </a:lnTo>
                    <a:lnTo>
                      <a:pt x="228579" y="10058"/>
                    </a:lnTo>
                    <a:lnTo>
                      <a:pt x="232054" y="8778"/>
                    </a:lnTo>
                    <a:lnTo>
                      <a:pt x="236076" y="8778"/>
                    </a:lnTo>
                    <a:lnTo>
                      <a:pt x="239551" y="7132"/>
                    </a:lnTo>
                    <a:lnTo>
                      <a:pt x="248877" y="6949"/>
                    </a:lnTo>
                    <a:lnTo>
                      <a:pt x="248694" y="6949"/>
                    </a:lnTo>
                    <a:lnTo>
                      <a:pt x="251437" y="8960"/>
                    </a:lnTo>
                    <a:lnTo>
                      <a:pt x="254912" y="9692"/>
                    </a:lnTo>
                    <a:lnTo>
                      <a:pt x="258386" y="8412"/>
                    </a:lnTo>
                    <a:lnTo>
                      <a:pt x="260946" y="6035"/>
                    </a:lnTo>
                    <a:lnTo>
                      <a:pt x="261678" y="2926"/>
                    </a:lnTo>
                    <a:lnTo>
                      <a:pt x="264969" y="1097"/>
                    </a:lnTo>
                    <a:lnTo>
                      <a:pt x="272649" y="2377"/>
                    </a:lnTo>
                    <a:lnTo>
                      <a:pt x="276672" y="2377"/>
                    </a:lnTo>
                    <a:lnTo>
                      <a:pt x="284169" y="549"/>
                    </a:lnTo>
                    <a:lnTo>
                      <a:pt x="291484" y="1463"/>
                    </a:lnTo>
                    <a:lnTo>
                      <a:pt x="298799" y="0"/>
                    </a:lnTo>
                    <a:lnTo>
                      <a:pt x="304650" y="3840"/>
                    </a:lnTo>
                    <a:lnTo>
                      <a:pt x="306479" y="6583"/>
                    </a:lnTo>
                    <a:lnTo>
                      <a:pt x="306662" y="9692"/>
                    </a:lnTo>
                    <a:lnTo>
                      <a:pt x="312331" y="14081"/>
                    </a:lnTo>
                    <a:lnTo>
                      <a:pt x="314525" y="16641"/>
                    </a:lnTo>
                    <a:lnTo>
                      <a:pt x="314525" y="19932"/>
                    </a:lnTo>
                    <a:lnTo>
                      <a:pt x="310868" y="21761"/>
                    </a:lnTo>
                    <a:lnTo>
                      <a:pt x="307210" y="21944"/>
                    </a:lnTo>
                    <a:lnTo>
                      <a:pt x="308673" y="24687"/>
                    </a:lnTo>
                    <a:lnTo>
                      <a:pt x="308856" y="27795"/>
                    </a:lnTo>
                    <a:lnTo>
                      <a:pt x="310868" y="33830"/>
                    </a:lnTo>
                    <a:lnTo>
                      <a:pt x="313976" y="35658"/>
                    </a:lnTo>
                    <a:lnTo>
                      <a:pt x="317451" y="36938"/>
                    </a:lnTo>
                    <a:lnTo>
                      <a:pt x="324948" y="38584"/>
                    </a:lnTo>
                    <a:lnTo>
                      <a:pt x="328423" y="37304"/>
                    </a:lnTo>
                    <a:lnTo>
                      <a:pt x="332080" y="37487"/>
                    </a:lnTo>
                    <a:lnTo>
                      <a:pt x="333543" y="40413"/>
                    </a:lnTo>
                    <a:lnTo>
                      <a:pt x="338297" y="44984"/>
                    </a:lnTo>
                    <a:lnTo>
                      <a:pt x="341772" y="55408"/>
                    </a:lnTo>
                    <a:lnTo>
                      <a:pt x="340674" y="58699"/>
                    </a:lnTo>
                    <a:lnTo>
                      <a:pt x="341772" y="61625"/>
                    </a:lnTo>
                    <a:lnTo>
                      <a:pt x="344880" y="63637"/>
                    </a:lnTo>
                    <a:lnTo>
                      <a:pt x="348172" y="65465"/>
                    </a:lnTo>
                    <a:lnTo>
                      <a:pt x="351464" y="63819"/>
                    </a:lnTo>
                    <a:lnTo>
                      <a:pt x="355121" y="63271"/>
                    </a:lnTo>
                    <a:lnTo>
                      <a:pt x="358961" y="63819"/>
                    </a:lnTo>
                    <a:lnTo>
                      <a:pt x="364264" y="68208"/>
                    </a:lnTo>
                    <a:lnTo>
                      <a:pt x="367921" y="67111"/>
                    </a:lnTo>
                    <a:lnTo>
                      <a:pt x="371396" y="68574"/>
                    </a:lnTo>
                    <a:lnTo>
                      <a:pt x="382916" y="65648"/>
                    </a:lnTo>
                    <a:lnTo>
                      <a:pt x="389682" y="62722"/>
                    </a:lnTo>
                    <a:lnTo>
                      <a:pt x="393156" y="63637"/>
                    </a:lnTo>
                    <a:lnTo>
                      <a:pt x="395351" y="66380"/>
                    </a:lnTo>
                    <a:lnTo>
                      <a:pt x="400471" y="74974"/>
                    </a:lnTo>
                    <a:lnTo>
                      <a:pt x="405408" y="79728"/>
                    </a:lnTo>
                    <a:lnTo>
                      <a:pt x="409431" y="79546"/>
                    </a:lnTo>
                    <a:lnTo>
                      <a:pt x="410711" y="76437"/>
                    </a:lnTo>
                    <a:lnTo>
                      <a:pt x="414551" y="76803"/>
                    </a:lnTo>
                    <a:lnTo>
                      <a:pt x="416928" y="79363"/>
                    </a:lnTo>
                    <a:lnTo>
                      <a:pt x="420586" y="79728"/>
                    </a:lnTo>
                    <a:lnTo>
                      <a:pt x="424060" y="81191"/>
                    </a:lnTo>
                    <a:lnTo>
                      <a:pt x="426620" y="83386"/>
                    </a:lnTo>
                    <a:lnTo>
                      <a:pt x="434118" y="83020"/>
                    </a:lnTo>
                    <a:lnTo>
                      <a:pt x="440335" y="86677"/>
                    </a:lnTo>
                    <a:lnTo>
                      <a:pt x="443992" y="86494"/>
                    </a:lnTo>
                    <a:lnTo>
                      <a:pt x="449661" y="90700"/>
                    </a:lnTo>
                    <a:lnTo>
                      <a:pt x="453684" y="91249"/>
                    </a:lnTo>
                    <a:lnTo>
                      <a:pt x="457341" y="91066"/>
                    </a:lnTo>
                    <a:lnTo>
                      <a:pt x="460450" y="92895"/>
                    </a:lnTo>
                    <a:lnTo>
                      <a:pt x="457159" y="94358"/>
                    </a:lnTo>
                    <a:lnTo>
                      <a:pt x="460633" y="103684"/>
                    </a:lnTo>
                    <a:lnTo>
                      <a:pt x="456976" y="109352"/>
                    </a:lnTo>
                    <a:lnTo>
                      <a:pt x="449661" y="110815"/>
                    </a:lnTo>
                    <a:lnTo>
                      <a:pt x="451855" y="113375"/>
                    </a:lnTo>
                    <a:lnTo>
                      <a:pt x="455695" y="114107"/>
                    </a:lnTo>
                    <a:lnTo>
                      <a:pt x="457890" y="116667"/>
                    </a:lnTo>
                    <a:lnTo>
                      <a:pt x="450392" y="118496"/>
                    </a:lnTo>
                    <a:lnTo>
                      <a:pt x="448930" y="121239"/>
                    </a:lnTo>
                    <a:lnTo>
                      <a:pt x="448381" y="124347"/>
                    </a:lnTo>
                    <a:lnTo>
                      <a:pt x="450758" y="126907"/>
                    </a:lnTo>
                    <a:lnTo>
                      <a:pt x="452039" y="129833"/>
                    </a:lnTo>
                    <a:lnTo>
                      <a:pt x="451124" y="133125"/>
                    </a:lnTo>
                    <a:lnTo>
                      <a:pt x="454415" y="134588"/>
                    </a:lnTo>
                    <a:lnTo>
                      <a:pt x="452770" y="141171"/>
                    </a:lnTo>
                    <a:lnTo>
                      <a:pt x="449661" y="150314"/>
                    </a:lnTo>
                    <a:lnTo>
                      <a:pt x="446187" y="151594"/>
                    </a:lnTo>
                    <a:lnTo>
                      <a:pt x="439055" y="150131"/>
                    </a:lnTo>
                    <a:lnTo>
                      <a:pt x="435398" y="150680"/>
                    </a:lnTo>
                    <a:lnTo>
                      <a:pt x="428632" y="147571"/>
                    </a:lnTo>
                    <a:lnTo>
                      <a:pt x="425889" y="149765"/>
                    </a:lnTo>
                    <a:lnTo>
                      <a:pt x="421683" y="155251"/>
                    </a:lnTo>
                    <a:lnTo>
                      <a:pt x="414551" y="157628"/>
                    </a:lnTo>
                    <a:lnTo>
                      <a:pt x="411443" y="163297"/>
                    </a:lnTo>
                    <a:lnTo>
                      <a:pt x="411808" y="166772"/>
                    </a:lnTo>
                    <a:lnTo>
                      <a:pt x="411991" y="172623"/>
                    </a:lnTo>
                    <a:lnTo>
                      <a:pt x="401019" y="173903"/>
                    </a:lnTo>
                    <a:lnTo>
                      <a:pt x="394802" y="175183"/>
                    </a:lnTo>
                    <a:lnTo>
                      <a:pt x="390413" y="179206"/>
                    </a:lnTo>
                    <a:lnTo>
                      <a:pt x="386939" y="179023"/>
                    </a:lnTo>
                    <a:lnTo>
                      <a:pt x="378345" y="182132"/>
                    </a:lnTo>
                    <a:lnTo>
                      <a:pt x="376881" y="186886"/>
                    </a:lnTo>
                    <a:lnTo>
                      <a:pt x="371396" y="183961"/>
                    </a:lnTo>
                    <a:lnTo>
                      <a:pt x="360972" y="188349"/>
                    </a:lnTo>
                    <a:lnTo>
                      <a:pt x="359509" y="190178"/>
                    </a:lnTo>
                    <a:lnTo>
                      <a:pt x="358961" y="188167"/>
                    </a:lnTo>
                    <a:lnTo>
                      <a:pt x="354023" y="189629"/>
                    </a:lnTo>
                    <a:lnTo>
                      <a:pt x="350366" y="189995"/>
                    </a:lnTo>
                    <a:lnTo>
                      <a:pt x="343051" y="195847"/>
                    </a:lnTo>
                    <a:lnTo>
                      <a:pt x="341406" y="196030"/>
                    </a:lnTo>
                    <a:lnTo>
                      <a:pt x="338846" y="200418"/>
                    </a:lnTo>
                    <a:lnTo>
                      <a:pt x="335188" y="204807"/>
                    </a:lnTo>
                    <a:lnTo>
                      <a:pt x="331897" y="206270"/>
                    </a:lnTo>
                    <a:lnTo>
                      <a:pt x="332994" y="203893"/>
                    </a:lnTo>
                    <a:lnTo>
                      <a:pt x="335920" y="202613"/>
                    </a:lnTo>
                    <a:lnTo>
                      <a:pt x="337931" y="200601"/>
                    </a:lnTo>
                    <a:lnTo>
                      <a:pt x="335920" y="194750"/>
                    </a:lnTo>
                    <a:lnTo>
                      <a:pt x="333908" y="194750"/>
                    </a:lnTo>
                    <a:lnTo>
                      <a:pt x="331531" y="200601"/>
                    </a:lnTo>
                    <a:lnTo>
                      <a:pt x="327142" y="204807"/>
                    </a:lnTo>
                    <a:lnTo>
                      <a:pt x="328240" y="210659"/>
                    </a:lnTo>
                    <a:lnTo>
                      <a:pt x="328240" y="214316"/>
                    </a:lnTo>
                    <a:lnTo>
                      <a:pt x="325862" y="214316"/>
                    </a:lnTo>
                    <a:lnTo>
                      <a:pt x="325862" y="212670"/>
                    </a:lnTo>
                    <a:lnTo>
                      <a:pt x="323486" y="208099"/>
                    </a:lnTo>
                    <a:lnTo>
                      <a:pt x="324034" y="206636"/>
                    </a:lnTo>
                    <a:lnTo>
                      <a:pt x="322936" y="204990"/>
                    </a:lnTo>
                    <a:lnTo>
                      <a:pt x="319828" y="206819"/>
                    </a:lnTo>
                    <a:lnTo>
                      <a:pt x="317816" y="209562"/>
                    </a:lnTo>
                    <a:lnTo>
                      <a:pt x="316902" y="208830"/>
                    </a:lnTo>
                    <a:lnTo>
                      <a:pt x="318182" y="206453"/>
                    </a:lnTo>
                    <a:lnTo>
                      <a:pt x="316902" y="204990"/>
                    </a:lnTo>
                    <a:lnTo>
                      <a:pt x="310868" y="204990"/>
                    </a:lnTo>
                    <a:lnTo>
                      <a:pt x="310319" y="203893"/>
                    </a:lnTo>
                    <a:lnTo>
                      <a:pt x="309953" y="200601"/>
                    </a:lnTo>
                    <a:lnTo>
                      <a:pt x="308308" y="198590"/>
                    </a:lnTo>
                    <a:lnTo>
                      <a:pt x="307393" y="204259"/>
                    </a:lnTo>
                    <a:lnTo>
                      <a:pt x="306296" y="204807"/>
                    </a:lnTo>
                    <a:lnTo>
                      <a:pt x="297884" y="202613"/>
                    </a:lnTo>
                    <a:lnTo>
                      <a:pt x="300262" y="203893"/>
                    </a:lnTo>
                    <a:lnTo>
                      <a:pt x="302456" y="206453"/>
                    </a:lnTo>
                    <a:lnTo>
                      <a:pt x="304468" y="205904"/>
                    </a:lnTo>
                    <a:lnTo>
                      <a:pt x="305748" y="206636"/>
                    </a:lnTo>
                    <a:lnTo>
                      <a:pt x="306845" y="208830"/>
                    </a:lnTo>
                    <a:lnTo>
                      <a:pt x="307210" y="211390"/>
                    </a:lnTo>
                    <a:lnTo>
                      <a:pt x="308856" y="213036"/>
                    </a:lnTo>
                    <a:lnTo>
                      <a:pt x="309953" y="212122"/>
                    </a:lnTo>
                    <a:lnTo>
                      <a:pt x="310319" y="209379"/>
                    </a:lnTo>
                    <a:lnTo>
                      <a:pt x="314708" y="210110"/>
                    </a:lnTo>
                    <a:lnTo>
                      <a:pt x="316902" y="211573"/>
                    </a:lnTo>
                    <a:lnTo>
                      <a:pt x="319463" y="211573"/>
                    </a:lnTo>
                    <a:lnTo>
                      <a:pt x="317268" y="216510"/>
                    </a:lnTo>
                    <a:lnTo>
                      <a:pt x="318365" y="217242"/>
                    </a:lnTo>
                    <a:lnTo>
                      <a:pt x="321474" y="215962"/>
                    </a:lnTo>
                    <a:lnTo>
                      <a:pt x="322571" y="216693"/>
                    </a:lnTo>
                    <a:lnTo>
                      <a:pt x="321657" y="220168"/>
                    </a:lnTo>
                    <a:lnTo>
                      <a:pt x="327691" y="219619"/>
                    </a:lnTo>
                    <a:lnTo>
                      <a:pt x="330434" y="222728"/>
                    </a:lnTo>
                    <a:lnTo>
                      <a:pt x="330617" y="227665"/>
                    </a:lnTo>
                    <a:lnTo>
                      <a:pt x="331897" y="231322"/>
                    </a:lnTo>
                    <a:lnTo>
                      <a:pt x="333177" y="229677"/>
                    </a:lnTo>
                    <a:lnTo>
                      <a:pt x="341589" y="231688"/>
                    </a:lnTo>
                    <a:lnTo>
                      <a:pt x="342137" y="229128"/>
                    </a:lnTo>
                    <a:lnTo>
                      <a:pt x="347258" y="232602"/>
                    </a:lnTo>
                    <a:lnTo>
                      <a:pt x="352561" y="227117"/>
                    </a:lnTo>
                    <a:lnTo>
                      <a:pt x="354572" y="226934"/>
                    </a:lnTo>
                    <a:lnTo>
                      <a:pt x="355669" y="229128"/>
                    </a:lnTo>
                    <a:lnTo>
                      <a:pt x="359327" y="227482"/>
                    </a:lnTo>
                    <a:lnTo>
                      <a:pt x="365361" y="226202"/>
                    </a:lnTo>
                    <a:lnTo>
                      <a:pt x="370664" y="226751"/>
                    </a:lnTo>
                    <a:lnTo>
                      <a:pt x="369932" y="230042"/>
                    </a:lnTo>
                    <a:lnTo>
                      <a:pt x="367921" y="231688"/>
                    </a:lnTo>
                    <a:lnTo>
                      <a:pt x="367373" y="234797"/>
                    </a:lnTo>
                    <a:lnTo>
                      <a:pt x="367373" y="239185"/>
                    </a:lnTo>
                    <a:lnTo>
                      <a:pt x="358961" y="239368"/>
                    </a:lnTo>
                    <a:lnTo>
                      <a:pt x="357315" y="240831"/>
                    </a:lnTo>
                    <a:lnTo>
                      <a:pt x="342686" y="236991"/>
                    </a:lnTo>
                    <a:lnTo>
                      <a:pt x="334457" y="243940"/>
                    </a:lnTo>
                    <a:lnTo>
                      <a:pt x="330434" y="247780"/>
                    </a:lnTo>
                    <a:lnTo>
                      <a:pt x="324765" y="246683"/>
                    </a:lnTo>
                    <a:lnTo>
                      <a:pt x="318182" y="248512"/>
                    </a:lnTo>
                    <a:lnTo>
                      <a:pt x="320560" y="249792"/>
                    </a:lnTo>
                    <a:lnTo>
                      <a:pt x="317451" y="250157"/>
                    </a:lnTo>
                    <a:lnTo>
                      <a:pt x="315256" y="253083"/>
                    </a:lnTo>
                    <a:lnTo>
                      <a:pt x="314708" y="255095"/>
                    </a:lnTo>
                    <a:lnTo>
                      <a:pt x="313428" y="256375"/>
                    </a:lnTo>
                    <a:lnTo>
                      <a:pt x="310319" y="256923"/>
                    </a:lnTo>
                    <a:lnTo>
                      <a:pt x="305016" y="259666"/>
                    </a:lnTo>
                    <a:lnTo>
                      <a:pt x="297336" y="259300"/>
                    </a:lnTo>
                    <a:lnTo>
                      <a:pt x="296056" y="258935"/>
                    </a:lnTo>
                    <a:lnTo>
                      <a:pt x="290570" y="254912"/>
                    </a:lnTo>
                    <a:lnTo>
                      <a:pt x="292582" y="251986"/>
                    </a:lnTo>
                    <a:lnTo>
                      <a:pt x="292582" y="247780"/>
                    </a:lnTo>
                    <a:lnTo>
                      <a:pt x="293496" y="244671"/>
                    </a:lnTo>
                    <a:lnTo>
                      <a:pt x="292947" y="240648"/>
                    </a:lnTo>
                    <a:lnTo>
                      <a:pt x="290570" y="236260"/>
                    </a:lnTo>
                    <a:lnTo>
                      <a:pt x="287461" y="235345"/>
                    </a:lnTo>
                    <a:lnTo>
                      <a:pt x="284169" y="235711"/>
                    </a:lnTo>
                    <a:lnTo>
                      <a:pt x="280878" y="232602"/>
                    </a:lnTo>
                    <a:lnTo>
                      <a:pt x="275575" y="229677"/>
                    </a:lnTo>
                    <a:lnTo>
                      <a:pt x="267895" y="229677"/>
                    </a:lnTo>
                    <a:lnTo>
                      <a:pt x="267712" y="228579"/>
                    </a:lnTo>
                    <a:lnTo>
                      <a:pt x="269358" y="226019"/>
                    </a:lnTo>
                    <a:lnTo>
                      <a:pt x="273929" y="224008"/>
                    </a:lnTo>
                    <a:lnTo>
                      <a:pt x="279781" y="218705"/>
                    </a:lnTo>
                    <a:lnTo>
                      <a:pt x="283987" y="215962"/>
                    </a:lnTo>
                    <a:lnTo>
                      <a:pt x="296787" y="212670"/>
                    </a:lnTo>
                    <a:lnTo>
                      <a:pt x="298799" y="211573"/>
                    </a:lnTo>
                    <a:lnTo>
                      <a:pt x="296787" y="210659"/>
                    </a:lnTo>
                    <a:lnTo>
                      <a:pt x="296422" y="207367"/>
                    </a:lnTo>
                    <a:lnTo>
                      <a:pt x="293496" y="204990"/>
                    </a:lnTo>
                    <a:lnTo>
                      <a:pt x="290935" y="207733"/>
                    </a:lnTo>
                    <a:lnTo>
                      <a:pt x="286364" y="205539"/>
                    </a:lnTo>
                    <a:lnTo>
                      <a:pt x="286181" y="203893"/>
                    </a:lnTo>
                    <a:lnTo>
                      <a:pt x="281975" y="204807"/>
                    </a:lnTo>
                    <a:lnTo>
                      <a:pt x="281427" y="205904"/>
                    </a:lnTo>
                    <a:lnTo>
                      <a:pt x="278318" y="205904"/>
                    </a:lnTo>
                    <a:lnTo>
                      <a:pt x="267895" y="208099"/>
                    </a:lnTo>
                    <a:lnTo>
                      <a:pt x="260397" y="205721"/>
                    </a:lnTo>
                    <a:lnTo>
                      <a:pt x="257655" y="203161"/>
                    </a:lnTo>
                    <a:lnTo>
                      <a:pt x="254912" y="202430"/>
                    </a:lnTo>
                    <a:lnTo>
                      <a:pt x="249425" y="202796"/>
                    </a:lnTo>
                    <a:lnTo>
                      <a:pt x="248877" y="201150"/>
                    </a:lnTo>
                    <a:lnTo>
                      <a:pt x="255094" y="197127"/>
                    </a:lnTo>
                    <a:lnTo>
                      <a:pt x="254180" y="196030"/>
                    </a:lnTo>
                    <a:lnTo>
                      <a:pt x="246866" y="195298"/>
                    </a:lnTo>
                    <a:lnTo>
                      <a:pt x="244488" y="194384"/>
                    </a:lnTo>
                    <a:lnTo>
                      <a:pt x="247963" y="192921"/>
                    </a:lnTo>
                    <a:lnTo>
                      <a:pt x="259666" y="194384"/>
                    </a:lnTo>
                    <a:lnTo>
                      <a:pt x="260580" y="193652"/>
                    </a:lnTo>
                    <a:lnTo>
                      <a:pt x="259666" y="192372"/>
                    </a:lnTo>
                    <a:lnTo>
                      <a:pt x="256740" y="191641"/>
                    </a:lnTo>
                    <a:lnTo>
                      <a:pt x="253632" y="188167"/>
                    </a:lnTo>
                    <a:lnTo>
                      <a:pt x="251437" y="184326"/>
                    </a:lnTo>
                    <a:lnTo>
                      <a:pt x="250340" y="187252"/>
                    </a:lnTo>
                    <a:lnTo>
                      <a:pt x="246683" y="188715"/>
                    </a:lnTo>
                    <a:lnTo>
                      <a:pt x="242477" y="189995"/>
                    </a:lnTo>
                    <a:lnTo>
                      <a:pt x="243208" y="185789"/>
                    </a:lnTo>
                    <a:lnTo>
                      <a:pt x="240465" y="187618"/>
                    </a:lnTo>
                    <a:lnTo>
                      <a:pt x="235162" y="190178"/>
                    </a:lnTo>
                    <a:lnTo>
                      <a:pt x="227665" y="191458"/>
                    </a:lnTo>
                    <a:lnTo>
                      <a:pt x="224556" y="192921"/>
                    </a:lnTo>
                    <a:lnTo>
                      <a:pt x="221264" y="193652"/>
                    </a:lnTo>
                    <a:lnTo>
                      <a:pt x="220716" y="197127"/>
                    </a:lnTo>
                    <a:lnTo>
                      <a:pt x="215413" y="203893"/>
                    </a:lnTo>
                    <a:lnTo>
                      <a:pt x="213584" y="203527"/>
                    </a:lnTo>
                    <a:lnTo>
                      <a:pt x="211939" y="200418"/>
                    </a:lnTo>
                    <a:lnTo>
                      <a:pt x="207916" y="199687"/>
                    </a:lnTo>
                    <a:lnTo>
                      <a:pt x="206270" y="197858"/>
                    </a:lnTo>
                    <a:lnTo>
                      <a:pt x="207367" y="200601"/>
                    </a:lnTo>
                    <a:lnTo>
                      <a:pt x="211573" y="203893"/>
                    </a:lnTo>
                    <a:lnTo>
                      <a:pt x="212487" y="208099"/>
                    </a:lnTo>
                    <a:lnTo>
                      <a:pt x="209744" y="212487"/>
                    </a:lnTo>
                    <a:lnTo>
                      <a:pt x="207367" y="214682"/>
                    </a:lnTo>
                    <a:lnTo>
                      <a:pt x="200967" y="214865"/>
                    </a:lnTo>
                    <a:lnTo>
                      <a:pt x="199870" y="216876"/>
                    </a:lnTo>
                    <a:lnTo>
                      <a:pt x="197127" y="218156"/>
                    </a:lnTo>
                    <a:lnTo>
                      <a:pt x="196944" y="221082"/>
                    </a:lnTo>
                    <a:lnTo>
                      <a:pt x="194566" y="220168"/>
                    </a:lnTo>
                    <a:lnTo>
                      <a:pt x="194201" y="216145"/>
                    </a:lnTo>
                    <a:lnTo>
                      <a:pt x="193286" y="214499"/>
                    </a:lnTo>
                    <a:lnTo>
                      <a:pt x="193286" y="222179"/>
                    </a:lnTo>
                    <a:lnTo>
                      <a:pt x="194201" y="228397"/>
                    </a:lnTo>
                    <a:lnTo>
                      <a:pt x="192738" y="228945"/>
                    </a:lnTo>
                    <a:lnTo>
                      <a:pt x="190178" y="227665"/>
                    </a:lnTo>
                    <a:lnTo>
                      <a:pt x="186155" y="227482"/>
                    </a:lnTo>
                    <a:lnTo>
                      <a:pt x="181949" y="228945"/>
                    </a:lnTo>
                    <a:lnTo>
                      <a:pt x="175000" y="229859"/>
                    </a:lnTo>
                    <a:lnTo>
                      <a:pt x="170246" y="232968"/>
                    </a:lnTo>
                    <a:lnTo>
                      <a:pt x="165308" y="233334"/>
                    </a:lnTo>
                    <a:lnTo>
                      <a:pt x="159457" y="226385"/>
                    </a:lnTo>
                    <a:lnTo>
                      <a:pt x="155434" y="226934"/>
                    </a:lnTo>
                    <a:lnTo>
                      <a:pt x="155434" y="225471"/>
                    </a:lnTo>
                    <a:lnTo>
                      <a:pt x="159822" y="225471"/>
                    </a:lnTo>
                    <a:lnTo>
                      <a:pt x="162382" y="223094"/>
                    </a:lnTo>
                    <a:lnTo>
                      <a:pt x="162748" y="219802"/>
                    </a:lnTo>
                    <a:lnTo>
                      <a:pt x="164211" y="216876"/>
                    </a:lnTo>
                    <a:lnTo>
                      <a:pt x="167685" y="215047"/>
                    </a:lnTo>
                    <a:lnTo>
                      <a:pt x="168234" y="211939"/>
                    </a:lnTo>
                    <a:lnTo>
                      <a:pt x="170611" y="209379"/>
                    </a:lnTo>
                    <a:lnTo>
                      <a:pt x="174086" y="207916"/>
                    </a:lnTo>
                    <a:lnTo>
                      <a:pt x="175366" y="198224"/>
                    </a:lnTo>
                    <a:lnTo>
                      <a:pt x="177195" y="195115"/>
                    </a:lnTo>
                    <a:lnTo>
                      <a:pt x="180669" y="193652"/>
                    </a:lnTo>
                    <a:lnTo>
                      <a:pt x="182680" y="196395"/>
                    </a:lnTo>
                    <a:lnTo>
                      <a:pt x="185789" y="194933"/>
                    </a:lnTo>
                    <a:lnTo>
                      <a:pt x="196578" y="197127"/>
                    </a:lnTo>
                    <a:lnTo>
                      <a:pt x="199870" y="195481"/>
                    </a:lnTo>
                    <a:lnTo>
                      <a:pt x="201332" y="192372"/>
                    </a:lnTo>
                    <a:lnTo>
                      <a:pt x="199870" y="189264"/>
                    </a:lnTo>
                    <a:lnTo>
                      <a:pt x="200601" y="186155"/>
                    </a:lnTo>
                    <a:lnTo>
                      <a:pt x="200053" y="183046"/>
                    </a:lnTo>
                    <a:lnTo>
                      <a:pt x="198224" y="180120"/>
                    </a:lnTo>
                    <a:lnTo>
                      <a:pt x="191458" y="177195"/>
                    </a:lnTo>
                    <a:lnTo>
                      <a:pt x="188166" y="171343"/>
                    </a:lnTo>
                    <a:lnTo>
                      <a:pt x="189081" y="168234"/>
                    </a:lnTo>
                    <a:lnTo>
                      <a:pt x="187984" y="165126"/>
                    </a:lnTo>
                    <a:lnTo>
                      <a:pt x="184143" y="164577"/>
                    </a:lnTo>
                    <a:lnTo>
                      <a:pt x="182315" y="161651"/>
                    </a:lnTo>
                    <a:lnTo>
                      <a:pt x="179389" y="159640"/>
                    </a:lnTo>
                    <a:lnTo>
                      <a:pt x="180852" y="153057"/>
                    </a:lnTo>
                    <a:lnTo>
                      <a:pt x="181035" y="149948"/>
                    </a:lnTo>
                    <a:lnTo>
                      <a:pt x="180852" y="146657"/>
                    </a:lnTo>
                    <a:lnTo>
                      <a:pt x="179023" y="143914"/>
                    </a:lnTo>
                    <a:lnTo>
                      <a:pt x="175366" y="144645"/>
                    </a:lnTo>
                    <a:lnTo>
                      <a:pt x="170063" y="140073"/>
                    </a:lnTo>
                    <a:lnTo>
                      <a:pt x="166405" y="139159"/>
                    </a:lnTo>
                    <a:lnTo>
                      <a:pt x="158908" y="140439"/>
                    </a:lnTo>
                    <a:lnTo>
                      <a:pt x="155434" y="139342"/>
                    </a:lnTo>
                    <a:lnTo>
                      <a:pt x="146656" y="133125"/>
                    </a:lnTo>
                    <a:lnTo>
                      <a:pt x="143182" y="131662"/>
                    </a:lnTo>
                    <a:lnTo>
                      <a:pt x="135684" y="129467"/>
                    </a:lnTo>
                    <a:lnTo>
                      <a:pt x="128370" y="131662"/>
                    </a:lnTo>
                    <a:lnTo>
                      <a:pt x="124530" y="132027"/>
                    </a:lnTo>
                    <a:lnTo>
                      <a:pt x="120872" y="131296"/>
                    </a:lnTo>
                    <a:lnTo>
                      <a:pt x="117581" y="133125"/>
                    </a:lnTo>
                    <a:lnTo>
                      <a:pt x="115021" y="137513"/>
                    </a:lnTo>
                    <a:close/>
                  </a:path>
                </a:pathLst>
              </a:custGeom>
              <a:grpFill/>
              <a:ln w="18272" cap="flat">
                <a:noFill/>
                <a:prstDash val="solid"/>
                <a:miter/>
              </a:ln>
            </p:spPr>
            <p:txBody>
              <a:bodyPr rtlCol="0" anchor="ctr"/>
              <a:lstStyle/>
              <a:p>
                <a:endParaRPr lang="en-GB" sz="1463"/>
              </a:p>
            </p:txBody>
          </p:sp>
          <p:sp>
            <p:nvSpPr>
              <p:cNvPr id="981" name="Freeform: Shape 980">
                <a:extLst>
                  <a:ext uri="{FF2B5EF4-FFF2-40B4-BE49-F238E27FC236}">
                    <a16:creationId xmlns:a16="http://schemas.microsoft.com/office/drawing/2014/main" id="{026672D7-6338-821E-7C39-A425F04CE4AF}"/>
                  </a:ext>
                </a:extLst>
              </p:cNvPr>
              <p:cNvSpPr/>
              <p:nvPr/>
            </p:nvSpPr>
            <p:spPr>
              <a:xfrm>
                <a:off x="6549056" y="2880809"/>
                <a:ext cx="460633" cy="259666"/>
              </a:xfrm>
              <a:custGeom>
                <a:avLst/>
                <a:gdLst>
                  <a:gd name="connsiteX0" fmla="*/ 115021 w 460633"/>
                  <a:gd name="connsiteY0" fmla="*/ 137513 h 259666"/>
                  <a:gd name="connsiteX1" fmla="*/ 111729 w 460633"/>
                  <a:gd name="connsiteY1" fmla="*/ 137148 h 259666"/>
                  <a:gd name="connsiteX2" fmla="*/ 95820 w 460633"/>
                  <a:gd name="connsiteY2" fmla="*/ 145377 h 259666"/>
                  <a:gd name="connsiteX3" fmla="*/ 87957 w 460633"/>
                  <a:gd name="connsiteY3" fmla="*/ 145559 h 259666"/>
                  <a:gd name="connsiteX4" fmla="*/ 80460 w 460633"/>
                  <a:gd name="connsiteY4" fmla="*/ 147205 h 259666"/>
                  <a:gd name="connsiteX5" fmla="*/ 72779 w 460633"/>
                  <a:gd name="connsiteY5" fmla="*/ 151777 h 259666"/>
                  <a:gd name="connsiteX6" fmla="*/ 68208 w 460633"/>
                  <a:gd name="connsiteY6" fmla="*/ 149582 h 259666"/>
                  <a:gd name="connsiteX7" fmla="*/ 62905 w 460633"/>
                  <a:gd name="connsiteY7" fmla="*/ 145742 h 259666"/>
                  <a:gd name="connsiteX8" fmla="*/ 55956 w 460633"/>
                  <a:gd name="connsiteY8" fmla="*/ 145925 h 259666"/>
                  <a:gd name="connsiteX9" fmla="*/ 49007 w 460633"/>
                  <a:gd name="connsiteY9" fmla="*/ 147571 h 259666"/>
                  <a:gd name="connsiteX10" fmla="*/ 37670 w 460633"/>
                  <a:gd name="connsiteY10" fmla="*/ 147022 h 259666"/>
                  <a:gd name="connsiteX11" fmla="*/ 29441 w 460633"/>
                  <a:gd name="connsiteY11" fmla="*/ 145742 h 259666"/>
                  <a:gd name="connsiteX12" fmla="*/ 21578 w 460633"/>
                  <a:gd name="connsiteY12" fmla="*/ 145742 h 259666"/>
                  <a:gd name="connsiteX13" fmla="*/ 18103 w 460633"/>
                  <a:gd name="connsiteY13" fmla="*/ 147022 h 259666"/>
                  <a:gd name="connsiteX14" fmla="*/ 16275 w 460633"/>
                  <a:gd name="connsiteY14" fmla="*/ 142634 h 259666"/>
                  <a:gd name="connsiteX15" fmla="*/ 12252 w 460633"/>
                  <a:gd name="connsiteY15" fmla="*/ 139342 h 259666"/>
                  <a:gd name="connsiteX16" fmla="*/ 6948 w 460633"/>
                  <a:gd name="connsiteY16" fmla="*/ 135685 h 259666"/>
                  <a:gd name="connsiteX17" fmla="*/ 0 w 460633"/>
                  <a:gd name="connsiteY17" fmla="*/ 132576 h 259666"/>
                  <a:gd name="connsiteX18" fmla="*/ 2743 w 460633"/>
                  <a:gd name="connsiteY18" fmla="*/ 123433 h 259666"/>
                  <a:gd name="connsiteX19" fmla="*/ 8046 w 460633"/>
                  <a:gd name="connsiteY19" fmla="*/ 111912 h 259666"/>
                  <a:gd name="connsiteX20" fmla="*/ 8412 w 460633"/>
                  <a:gd name="connsiteY20" fmla="*/ 109170 h 259666"/>
                  <a:gd name="connsiteX21" fmla="*/ 10606 w 460633"/>
                  <a:gd name="connsiteY21" fmla="*/ 109901 h 259666"/>
                  <a:gd name="connsiteX22" fmla="*/ 15360 w 460633"/>
                  <a:gd name="connsiteY22" fmla="*/ 109170 h 259666"/>
                  <a:gd name="connsiteX23" fmla="*/ 14263 w 460633"/>
                  <a:gd name="connsiteY23" fmla="*/ 104049 h 259666"/>
                  <a:gd name="connsiteX24" fmla="*/ 15177 w 460633"/>
                  <a:gd name="connsiteY24" fmla="*/ 98381 h 259666"/>
                  <a:gd name="connsiteX25" fmla="*/ 23223 w 460633"/>
                  <a:gd name="connsiteY25" fmla="*/ 83569 h 259666"/>
                  <a:gd name="connsiteX26" fmla="*/ 30172 w 460633"/>
                  <a:gd name="connsiteY26" fmla="*/ 76071 h 259666"/>
                  <a:gd name="connsiteX27" fmla="*/ 39132 w 460633"/>
                  <a:gd name="connsiteY27" fmla="*/ 71134 h 259666"/>
                  <a:gd name="connsiteX28" fmla="*/ 47544 w 460633"/>
                  <a:gd name="connsiteY28" fmla="*/ 65099 h 259666"/>
                  <a:gd name="connsiteX29" fmla="*/ 49921 w 460633"/>
                  <a:gd name="connsiteY29" fmla="*/ 59796 h 259666"/>
                  <a:gd name="connsiteX30" fmla="*/ 46995 w 460633"/>
                  <a:gd name="connsiteY30" fmla="*/ 53945 h 259666"/>
                  <a:gd name="connsiteX31" fmla="*/ 47544 w 460633"/>
                  <a:gd name="connsiteY31" fmla="*/ 49556 h 259666"/>
                  <a:gd name="connsiteX32" fmla="*/ 42790 w 460633"/>
                  <a:gd name="connsiteY32" fmla="*/ 45167 h 259666"/>
                  <a:gd name="connsiteX33" fmla="*/ 41875 w 460633"/>
                  <a:gd name="connsiteY33" fmla="*/ 43704 h 259666"/>
                  <a:gd name="connsiteX34" fmla="*/ 38584 w 460633"/>
                  <a:gd name="connsiteY34" fmla="*/ 36756 h 259666"/>
                  <a:gd name="connsiteX35" fmla="*/ 37670 w 460633"/>
                  <a:gd name="connsiteY35" fmla="*/ 31818 h 259666"/>
                  <a:gd name="connsiteX36" fmla="*/ 35293 w 460633"/>
                  <a:gd name="connsiteY36" fmla="*/ 27064 h 259666"/>
                  <a:gd name="connsiteX37" fmla="*/ 38035 w 460633"/>
                  <a:gd name="connsiteY37" fmla="*/ 24687 h 259666"/>
                  <a:gd name="connsiteX38" fmla="*/ 41875 w 460633"/>
                  <a:gd name="connsiteY38" fmla="*/ 24138 h 259666"/>
                  <a:gd name="connsiteX39" fmla="*/ 45716 w 460633"/>
                  <a:gd name="connsiteY39" fmla="*/ 24687 h 259666"/>
                  <a:gd name="connsiteX40" fmla="*/ 53030 w 460633"/>
                  <a:gd name="connsiteY40" fmla="*/ 21944 h 259666"/>
                  <a:gd name="connsiteX41" fmla="*/ 55773 w 460633"/>
                  <a:gd name="connsiteY41" fmla="*/ 19932 h 259666"/>
                  <a:gd name="connsiteX42" fmla="*/ 56870 w 460633"/>
                  <a:gd name="connsiteY42" fmla="*/ 16824 h 259666"/>
                  <a:gd name="connsiteX43" fmla="*/ 60528 w 460633"/>
                  <a:gd name="connsiteY43" fmla="*/ 15543 h 259666"/>
                  <a:gd name="connsiteX44" fmla="*/ 79363 w 460633"/>
                  <a:gd name="connsiteY44" fmla="*/ 13166 h 259666"/>
                  <a:gd name="connsiteX45" fmla="*/ 83020 w 460633"/>
                  <a:gd name="connsiteY45" fmla="*/ 14446 h 259666"/>
                  <a:gd name="connsiteX46" fmla="*/ 90883 w 460633"/>
                  <a:gd name="connsiteY46" fmla="*/ 14446 h 259666"/>
                  <a:gd name="connsiteX47" fmla="*/ 94906 w 460633"/>
                  <a:gd name="connsiteY47" fmla="*/ 13898 h 259666"/>
                  <a:gd name="connsiteX48" fmla="*/ 101489 w 460633"/>
                  <a:gd name="connsiteY48" fmla="*/ 17189 h 259666"/>
                  <a:gd name="connsiteX49" fmla="*/ 108803 w 460633"/>
                  <a:gd name="connsiteY49" fmla="*/ 19018 h 259666"/>
                  <a:gd name="connsiteX50" fmla="*/ 112461 w 460633"/>
                  <a:gd name="connsiteY50" fmla="*/ 19384 h 259666"/>
                  <a:gd name="connsiteX51" fmla="*/ 116301 w 460633"/>
                  <a:gd name="connsiteY51" fmla="*/ 18835 h 259666"/>
                  <a:gd name="connsiteX52" fmla="*/ 119592 w 460633"/>
                  <a:gd name="connsiteY52" fmla="*/ 20298 h 259666"/>
                  <a:gd name="connsiteX53" fmla="*/ 123433 w 460633"/>
                  <a:gd name="connsiteY53" fmla="*/ 21212 h 259666"/>
                  <a:gd name="connsiteX54" fmla="*/ 126724 w 460633"/>
                  <a:gd name="connsiteY54" fmla="*/ 22675 h 259666"/>
                  <a:gd name="connsiteX55" fmla="*/ 127456 w 460633"/>
                  <a:gd name="connsiteY55" fmla="*/ 25784 h 259666"/>
                  <a:gd name="connsiteX56" fmla="*/ 130381 w 460633"/>
                  <a:gd name="connsiteY56" fmla="*/ 27978 h 259666"/>
                  <a:gd name="connsiteX57" fmla="*/ 137879 w 460633"/>
                  <a:gd name="connsiteY57" fmla="*/ 27430 h 259666"/>
                  <a:gd name="connsiteX58" fmla="*/ 138427 w 460633"/>
                  <a:gd name="connsiteY58" fmla="*/ 30721 h 259666"/>
                  <a:gd name="connsiteX59" fmla="*/ 141353 w 460633"/>
                  <a:gd name="connsiteY59" fmla="*/ 32733 h 259666"/>
                  <a:gd name="connsiteX60" fmla="*/ 144462 w 460633"/>
                  <a:gd name="connsiteY60" fmla="*/ 30721 h 259666"/>
                  <a:gd name="connsiteX61" fmla="*/ 147936 w 460633"/>
                  <a:gd name="connsiteY61" fmla="*/ 29624 h 259666"/>
                  <a:gd name="connsiteX62" fmla="*/ 151776 w 460633"/>
                  <a:gd name="connsiteY62" fmla="*/ 29441 h 259666"/>
                  <a:gd name="connsiteX63" fmla="*/ 154702 w 460633"/>
                  <a:gd name="connsiteY63" fmla="*/ 27064 h 259666"/>
                  <a:gd name="connsiteX64" fmla="*/ 157811 w 460633"/>
                  <a:gd name="connsiteY64" fmla="*/ 29075 h 259666"/>
                  <a:gd name="connsiteX65" fmla="*/ 161468 w 460633"/>
                  <a:gd name="connsiteY65" fmla="*/ 30172 h 259666"/>
                  <a:gd name="connsiteX66" fmla="*/ 165126 w 460633"/>
                  <a:gd name="connsiteY66" fmla="*/ 29258 h 259666"/>
                  <a:gd name="connsiteX67" fmla="*/ 167320 w 460633"/>
                  <a:gd name="connsiteY67" fmla="*/ 31818 h 259666"/>
                  <a:gd name="connsiteX68" fmla="*/ 170611 w 460633"/>
                  <a:gd name="connsiteY68" fmla="*/ 33647 h 259666"/>
                  <a:gd name="connsiteX69" fmla="*/ 178292 w 460633"/>
                  <a:gd name="connsiteY69" fmla="*/ 26698 h 259666"/>
                  <a:gd name="connsiteX70" fmla="*/ 184509 w 460633"/>
                  <a:gd name="connsiteY70" fmla="*/ 30538 h 259666"/>
                  <a:gd name="connsiteX71" fmla="*/ 185972 w 460633"/>
                  <a:gd name="connsiteY71" fmla="*/ 33647 h 259666"/>
                  <a:gd name="connsiteX72" fmla="*/ 188715 w 460633"/>
                  <a:gd name="connsiteY72" fmla="*/ 35658 h 259666"/>
                  <a:gd name="connsiteX73" fmla="*/ 192189 w 460633"/>
                  <a:gd name="connsiteY73" fmla="*/ 33647 h 259666"/>
                  <a:gd name="connsiteX74" fmla="*/ 196030 w 460633"/>
                  <a:gd name="connsiteY74" fmla="*/ 34013 h 259666"/>
                  <a:gd name="connsiteX75" fmla="*/ 203710 w 460633"/>
                  <a:gd name="connsiteY75" fmla="*/ 32733 h 259666"/>
                  <a:gd name="connsiteX76" fmla="*/ 207367 w 460633"/>
                  <a:gd name="connsiteY76" fmla="*/ 32915 h 259666"/>
                  <a:gd name="connsiteX77" fmla="*/ 211024 w 460633"/>
                  <a:gd name="connsiteY77" fmla="*/ 34196 h 259666"/>
                  <a:gd name="connsiteX78" fmla="*/ 213401 w 460633"/>
                  <a:gd name="connsiteY78" fmla="*/ 36756 h 259666"/>
                  <a:gd name="connsiteX79" fmla="*/ 217059 w 460633"/>
                  <a:gd name="connsiteY79" fmla="*/ 36024 h 259666"/>
                  <a:gd name="connsiteX80" fmla="*/ 218888 w 460633"/>
                  <a:gd name="connsiteY80" fmla="*/ 32915 h 259666"/>
                  <a:gd name="connsiteX81" fmla="*/ 217790 w 460633"/>
                  <a:gd name="connsiteY81" fmla="*/ 26698 h 259666"/>
                  <a:gd name="connsiteX82" fmla="*/ 218888 w 460633"/>
                  <a:gd name="connsiteY82" fmla="*/ 23407 h 259666"/>
                  <a:gd name="connsiteX83" fmla="*/ 218888 w 460633"/>
                  <a:gd name="connsiteY83" fmla="*/ 19932 h 259666"/>
                  <a:gd name="connsiteX84" fmla="*/ 220350 w 460633"/>
                  <a:gd name="connsiteY84" fmla="*/ 17189 h 259666"/>
                  <a:gd name="connsiteX85" fmla="*/ 228579 w 460633"/>
                  <a:gd name="connsiteY85" fmla="*/ 10058 h 259666"/>
                  <a:gd name="connsiteX86" fmla="*/ 232054 w 460633"/>
                  <a:gd name="connsiteY86" fmla="*/ 8778 h 259666"/>
                  <a:gd name="connsiteX87" fmla="*/ 236076 w 460633"/>
                  <a:gd name="connsiteY87" fmla="*/ 8778 h 259666"/>
                  <a:gd name="connsiteX88" fmla="*/ 239551 w 460633"/>
                  <a:gd name="connsiteY88" fmla="*/ 7132 h 259666"/>
                  <a:gd name="connsiteX89" fmla="*/ 248877 w 460633"/>
                  <a:gd name="connsiteY89" fmla="*/ 6949 h 259666"/>
                  <a:gd name="connsiteX90" fmla="*/ 248694 w 460633"/>
                  <a:gd name="connsiteY90" fmla="*/ 6949 h 259666"/>
                  <a:gd name="connsiteX91" fmla="*/ 251437 w 460633"/>
                  <a:gd name="connsiteY91" fmla="*/ 8960 h 259666"/>
                  <a:gd name="connsiteX92" fmla="*/ 254912 w 460633"/>
                  <a:gd name="connsiteY92" fmla="*/ 9692 h 259666"/>
                  <a:gd name="connsiteX93" fmla="*/ 258386 w 460633"/>
                  <a:gd name="connsiteY93" fmla="*/ 8412 h 259666"/>
                  <a:gd name="connsiteX94" fmla="*/ 260946 w 460633"/>
                  <a:gd name="connsiteY94" fmla="*/ 6035 h 259666"/>
                  <a:gd name="connsiteX95" fmla="*/ 261678 w 460633"/>
                  <a:gd name="connsiteY95" fmla="*/ 2926 h 259666"/>
                  <a:gd name="connsiteX96" fmla="*/ 264969 w 460633"/>
                  <a:gd name="connsiteY96" fmla="*/ 1097 h 259666"/>
                  <a:gd name="connsiteX97" fmla="*/ 272649 w 460633"/>
                  <a:gd name="connsiteY97" fmla="*/ 2377 h 259666"/>
                  <a:gd name="connsiteX98" fmla="*/ 276672 w 460633"/>
                  <a:gd name="connsiteY98" fmla="*/ 2377 h 259666"/>
                  <a:gd name="connsiteX99" fmla="*/ 284169 w 460633"/>
                  <a:gd name="connsiteY99" fmla="*/ 549 h 259666"/>
                  <a:gd name="connsiteX100" fmla="*/ 291484 w 460633"/>
                  <a:gd name="connsiteY100" fmla="*/ 1463 h 259666"/>
                  <a:gd name="connsiteX101" fmla="*/ 298799 w 460633"/>
                  <a:gd name="connsiteY101" fmla="*/ 0 h 259666"/>
                  <a:gd name="connsiteX102" fmla="*/ 304650 w 460633"/>
                  <a:gd name="connsiteY102" fmla="*/ 3840 h 259666"/>
                  <a:gd name="connsiteX103" fmla="*/ 306479 w 460633"/>
                  <a:gd name="connsiteY103" fmla="*/ 6583 h 259666"/>
                  <a:gd name="connsiteX104" fmla="*/ 306662 w 460633"/>
                  <a:gd name="connsiteY104" fmla="*/ 9692 h 259666"/>
                  <a:gd name="connsiteX105" fmla="*/ 312331 w 460633"/>
                  <a:gd name="connsiteY105" fmla="*/ 14081 h 259666"/>
                  <a:gd name="connsiteX106" fmla="*/ 314525 w 460633"/>
                  <a:gd name="connsiteY106" fmla="*/ 16641 h 259666"/>
                  <a:gd name="connsiteX107" fmla="*/ 314525 w 460633"/>
                  <a:gd name="connsiteY107" fmla="*/ 19932 h 259666"/>
                  <a:gd name="connsiteX108" fmla="*/ 310868 w 460633"/>
                  <a:gd name="connsiteY108" fmla="*/ 21761 h 259666"/>
                  <a:gd name="connsiteX109" fmla="*/ 307210 w 460633"/>
                  <a:gd name="connsiteY109" fmla="*/ 21944 h 259666"/>
                  <a:gd name="connsiteX110" fmla="*/ 308673 w 460633"/>
                  <a:gd name="connsiteY110" fmla="*/ 24687 h 259666"/>
                  <a:gd name="connsiteX111" fmla="*/ 308856 w 460633"/>
                  <a:gd name="connsiteY111" fmla="*/ 27795 h 259666"/>
                  <a:gd name="connsiteX112" fmla="*/ 310868 w 460633"/>
                  <a:gd name="connsiteY112" fmla="*/ 33830 h 259666"/>
                  <a:gd name="connsiteX113" fmla="*/ 313976 w 460633"/>
                  <a:gd name="connsiteY113" fmla="*/ 35658 h 259666"/>
                  <a:gd name="connsiteX114" fmla="*/ 317451 w 460633"/>
                  <a:gd name="connsiteY114" fmla="*/ 36938 h 259666"/>
                  <a:gd name="connsiteX115" fmla="*/ 324948 w 460633"/>
                  <a:gd name="connsiteY115" fmla="*/ 38584 h 259666"/>
                  <a:gd name="connsiteX116" fmla="*/ 328423 w 460633"/>
                  <a:gd name="connsiteY116" fmla="*/ 37304 h 259666"/>
                  <a:gd name="connsiteX117" fmla="*/ 332080 w 460633"/>
                  <a:gd name="connsiteY117" fmla="*/ 37487 h 259666"/>
                  <a:gd name="connsiteX118" fmla="*/ 333543 w 460633"/>
                  <a:gd name="connsiteY118" fmla="*/ 40413 h 259666"/>
                  <a:gd name="connsiteX119" fmla="*/ 338297 w 460633"/>
                  <a:gd name="connsiteY119" fmla="*/ 44984 h 259666"/>
                  <a:gd name="connsiteX120" fmla="*/ 341772 w 460633"/>
                  <a:gd name="connsiteY120" fmla="*/ 55408 h 259666"/>
                  <a:gd name="connsiteX121" fmla="*/ 340674 w 460633"/>
                  <a:gd name="connsiteY121" fmla="*/ 58699 h 259666"/>
                  <a:gd name="connsiteX122" fmla="*/ 341772 w 460633"/>
                  <a:gd name="connsiteY122" fmla="*/ 61625 h 259666"/>
                  <a:gd name="connsiteX123" fmla="*/ 344880 w 460633"/>
                  <a:gd name="connsiteY123" fmla="*/ 63637 h 259666"/>
                  <a:gd name="connsiteX124" fmla="*/ 348172 w 460633"/>
                  <a:gd name="connsiteY124" fmla="*/ 65465 h 259666"/>
                  <a:gd name="connsiteX125" fmla="*/ 351464 w 460633"/>
                  <a:gd name="connsiteY125" fmla="*/ 63819 h 259666"/>
                  <a:gd name="connsiteX126" fmla="*/ 355121 w 460633"/>
                  <a:gd name="connsiteY126" fmla="*/ 63271 h 259666"/>
                  <a:gd name="connsiteX127" fmla="*/ 358961 w 460633"/>
                  <a:gd name="connsiteY127" fmla="*/ 63819 h 259666"/>
                  <a:gd name="connsiteX128" fmla="*/ 364264 w 460633"/>
                  <a:gd name="connsiteY128" fmla="*/ 68208 h 259666"/>
                  <a:gd name="connsiteX129" fmla="*/ 367921 w 460633"/>
                  <a:gd name="connsiteY129" fmla="*/ 67111 h 259666"/>
                  <a:gd name="connsiteX130" fmla="*/ 371396 w 460633"/>
                  <a:gd name="connsiteY130" fmla="*/ 68574 h 259666"/>
                  <a:gd name="connsiteX131" fmla="*/ 382916 w 460633"/>
                  <a:gd name="connsiteY131" fmla="*/ 65648 h 259666"/>
                  <a:gd name="connsiteX132" fmla="*/ 389682 w 460633"/>
                  <a:gd name="connsiteY132" fmla="*/ 62722 h 259666"/>
                  <a:gd name="connsiteX133" fmla="*/ 393156 w 460633"/>
                  <a:gd name="connsiteY133" fmla="*/ 63637 h 259666"/>
                  <a:gd name="connsiteX134" fmla="*/ 395351 w 460633"/>
                  <a:gd name="connsiteY134" fmla="*/ 66380 h 259666"/>
                  <a:gd name="connsiteX135" fmla="*/ 400471 w 460633"/>
                  <a:gd name="connsiteY135" fmla="*/ 74974 h 259666"/>
                  <a:gd name="connsiteX136" fmla="*/ 405408 w 460633"/>
                  <a:gd name="connsiteY136" fmla="*/ 79728 h 259666"/>
                  <a:gd name="connsiteX137" fmla="*/ 409431 w 460633"/>
                  <a:gd name="connsiteY137" fmla="*/ 79546 h 259666"/>
                  <a:gd name="connsiteX138" fmla="*/ 410711 w 460633"/>
                  <a:gd name="connsiteY138" fmla="*/ 76437 h 259666"/>
                  <a:gd name="connsiteX139" fmla="*/ 414551 w 460633"/>
                  <a:gd name="connsiteY139" fmla="*/ 76803 h 259666"/>
                  <a:gd name="connsiteX140" fmla="*/ 416928 w 460633"/>
                  <a:gd name="connsiteY140" fmla="*/ 79363 h 259666"/>
                  <a:gd name="connsiteX141" fmla="*/ 420586 w 460633"/>
                  <a:gd name="connsiteY141" fmla="*/ 79728 h 259666"/>
                  <a:gd name="connsiteX142" fmla="*/ 424060 w 460633"/>
                  <a:gd name="connsiteY142" fmla="*/ 81191 h 259666"/>
                  <a:gd name="connsiteX143" fmla="*/ 426620 w 460633"/>
                  <a:gd name="connsiteY143" fmla="*/ 83386 h 259666"/>
                  <a:gd name="connsiteX144" fmla="*/ 434118 w 460633"/>
                  <a:gd name="connsiteY144" fmla="*/ 83020 h 259666"/>
                  <a:gd name="connsiteX145" fmla="*/ 440335 w 460633"/>
                  <a:gd name="connsiteY145" fmla="*/ 86677 h 259666"/>
                  <a:gd name="connsiteX146" fmla="*/ 443992 w 460633"/>
                  <a:gd name="connsiteY146" fmla="*/ 86494 h 259666"/>
                  <a:gd name="connsiteX147" fmla="*/ 449661 w 460633"/>
                  <a:gd name="connsiteY147" fmla="*/ 90700 h 259666"/>
                  <a:gd name="connsiteX148" fmla="*/ 453684 w 460633"/>
                  <a:gd name="connsiteY148" fmla="*/ 91249 h 259666"/>
                  <a:gd name="connsiteX149" fmla="*/ 457341 w 460633"/>
                  <a:gd name="connsiteY149" fmla="*/ 91066 h 259666"/>
                  <a:gd name="connsiteX150" fmla="*/ 460450 w 460633"/>
                  <a:gd name="connsiteY150" fmla="*/ 92895 h 259666"/>
                  <a:gd name="connsiteX151" fmla="*/ 457159 w 460633"/>
                  <a:gd name="connsiteY151" fmla="*/ 94358 h 259666"/>
                  <a:gd name="connsiteX152" fmla="*/ 460633 w 460633"/>
                  <a:gd name="connsiteY152" fmla="*/ 103684 h 259666"/>
                  <a:gd name="connsiteX153" fmla="*/ 456976 w 460633"/>
                  <a:gd name="connsiteY153" fmla="*/ 109352 h 259666"/>
                  <a:gd name="connsiteX154" fmla="*/ 449661 w 460633"/>
                  <a:gd name="connsiteY154" fmla="*/ 110815 h 259666"/>
                  <a:gd name="connsiteX155" fmla="*/ 451855 w 460633"/>
                  <a:gd name="connsiteY155" fmla="*/ 113375 h 259666"/>
                  <a:gd name="connsiteX156" fmla="*/ 455695 w 460633"/>
                  <a:gd name="connsiteY156" fmla="*/ 114107 h 259666"/>
                  <a:gd name="connsiteX157" fmla="*/ 457890 w 460633"/>
                  <a:gd name="connsiteY157" fmla="*/ 116667 h 259666"/>
                  <a:gd name="connsiteX158" fmla="*/ 450392 w 460633"/>
                  <a:gd name="connsiteY158" fmla="*/ 118496 h 259666"/>
                  <a:gd name="connsiteX159" fmla="*/ 448930 w 460633"/>
                  <a:gd name="connsiteY159" fmla="*/ 121239 h 259666"/>
                  <a:gd name="connsiteX160" fmla="*/ 448381 w 460633"/>
                  <a:gd name="connsiteY160" fmla="*/ 124347 h 259666"/>
                  <a:gd name="connsiteX161" fmla="*/ 450758 w 460633"/>
                  <a:gd name="connsiteY161" fmla="*/ 126907 h 259666"/>
                  <a:gd name="connsiteX162" fmla="*/ 452039 w 460633"/>
                  <a:gd name="connsiteY162" fmla="*/ 129833 h 259666"/>
                  <a:gd name="connsiteX163" fmla="*/ 451124 w 460633"/>
                  <a:gd name="connsiteY163" fmla="*/ 133125 h 259666"/>
                  <a:gd name="connsiteX164" fmla="*/ 454415 w 460633"/>
                  <a:gd name="connsiteY164" fmla="*/ 134588 h 259666"/>
                  <a:gd name="connsiteX165" fmla="*/ 452770 w 460633"/>
                  <a:gd name="connsiteY165" fmla="*/ 141171 h 259666"/>
                  <a:gd name="connsiteX166" fmla="*/ 449661 w 460633"/>
                  <a:gd name="connsiteY166" fmla="*/ 150314 h 259666"/>
                  <a:gd name="connsiteX167" fmla="*/ 446187 w 460633"/>
                  <a:gd name="connsiteY167" fmla="*/ 151594 h 259666"/>
                  <a:gd name="connsiteX168" fmla="*/ 439055 w 460633"/>
                  <a:gd name="connsiteY168" fmla="*/ 150131 h 259666"/>
                  <a:gd name="connsiteX169" fmla="*/ 435398 w 460633"/>
                  <a:gd name="connsiteY169" fmla="*/ 150680 h 259666"/>
                  <a:gd name="connsiteX170" fmla="*/ 428632 w 460633"/>
                  <a:gd name="connsiteY170" fmla="*/ 147571 h 259666"/>
                  <a:gd name="connsiteX171" fmla="*/ 425889 w 460633"/>
                  <a:gd name="connsiteY171" fmla="*/ 149765 h 259666"/>
                  <a:gd name="connsiteX172" fmla="*/ 421683 w 460633"/>
                  <a:gd name="connsiteY172" fmla="*/ 155251 h 259666"/>
                  <a:gd name="connsiteX173" fmla="*/ 414551 w 460633"/>
                  <a:gd name="connsiteY173" fmla="*/ 157628 h 259666"/>
                  <a:gd name="connsiteX174" fmla="*/ 411443 w 460633"/>
                  <a:gd name="connsiteY174" fmla="*/ 163297 h 259666"/>
                  <a:gd name="connsiteX175" fmla="*/ 411808 w 460633"/>
                  <a:gd name="connsiteY175" fmla="*/ 166772 h 259666"/>
                  <a:gd name="connsiteX176" fmla="*/ 411991 w 460633"/>
                  <a:gd name="connsiteY176" fmla="*/ 172623 h 259666"/>
                  <a:gd name="connsiteX177" fmla="*/ 401019 w 460633"/>
                  <a:gd name="connsiteY177" fmla="*/ 173903 h 259666"/>
                  <a:gd name="connsiteX178" fmla="*/ 394802 w 460633"/>
                  <a:gd name="connsiteY178" fmla="*/ 175183 h 259666"/>
                  <a:gd name="connsiteX179" fmla="*/ 390413 w 460633"/>
                  <a:gd name="connsiteY179" fmla="*/ 179206 h 259666"/>
                  <a:gd name="connsiteX180" fmla="*/ 386939 w 460633"/>
                  <a:gd name="connsiteY180" fmla="*/ 179023 h 259666"/>
                  <a:gd name="connsiteX181" fmla="*/ 378345 w 460633"/>
                  <a:gd name="connsiteY181" fmla="*/ 182132 h 259666"/>
                  <a:gd name="connsiteX182" fmla="*/ 376881 w 460633"/>
                  <a:gd name="connsiteY182" fmla="*/ 186886 h 259666"/>
                  <a:gd name="connsiteX183" fmla="*/ 371396 w 460633"/>
                  <a:gd name="connsiteY183" fmla="*/ 183961 h 259666"/>
                  <a:gd name="connsiteX184" fmla="*/ 360972 w 460633"/>
                  <a:gd name="connsiteY184" fmla="*/ 188349 h 259666"/>
                  <a:gd name="connsiteX185" fmla="*/ 359509 w 460633"/>
                  <a:gd name="connsiteY185" fmla="*/ 190178 h 259666"/>
                  <a:gd name="connsiteX186" fmla="*/ 358961 w 460633"/>
                  <a:gd name="connsiteY186" fmla="*/ 188167 h 259666"/>
                  <a:gd name="connsiteX187" fmla="*/ 354023 w 460633"/>
                  <a:gd name="connsiteY187" fmla="*/ 189629 h 259666"/>
                  <a:gd name="connsiteX188" fmla="*/ 350366 w 460633"/>
                  <a:gd name="connsiteY188" fmla="*/ 189995 h 259666"/>
                  <a:gd name="connsiteX189" fmla="*/ 343051 w 460633"/>
                  <a:gd name="connsiteY189" fmla="*/ 195847 h 259666"/>
                  <a:gd name="connsiteX190" fmla="*/ 341406 w 460633"/>
                  <a:gd name="connsiteY190" fmla="*/ 196030 h 259666"/>
                  <a:gd name="connsiteX191" fmla="*/ 338846 w 460633"/>
                  <a:gd name="connsiteY191" fmla="*/ 200418 h 259666"/>
                  <a:gd name="connsiteX192" fmla="*/ 335188 w 460633"/>
                  <a:gd name="connsiteY192" fmla="*/ 204807 h 259666"/>
                  <a:gd name="connsiteX193" fmla="*/ 331897 w 460633"/>
                  <a:gd name="connsiteY193" fmla="*/ 206270 h 259666"/>
                  <a:gd name="connsiteX194" fmla="*/ 332994 w 460633"/>
                  <a:gd name="connsiteY194" fmla="*/ 203893 h 259666"/>
                  <a:gd name="connsiteX195" fmla="*/ 335920 w 460633"/>
                  <a:gd name="connsiteY195" fmla="*/ 202613 h 259666"/>
                  <a:gd name="connsiteX196" fmla="*/ 337931 w 460633"/>
                  <a:gd name="connsiteY196" fmla="*/ 200601 h 259666"/>
                  <a:gd name="connsiteX197" fmla="*/ 335920 w 460633"/>
                  <a:gd name="connsiteY197" fmla="*/ 194750 h 259666"/>
                  <a:gd name="connsiteX198" fmla="*/ 333908 w 460633"/>
                  <a:gd name="connsiteY198" fmla="*/ 194750 h 259666"/>
                  <a:gd name="connsiteX199" fmla="*/ 331531 w 460633"/>
                  <a:gd name="connsiteY199" fmla="*/ 200601 h 259666"/>
                  <a:gd name="connsiteX200" fmla="*/ 327142 w 460633"/>
                  <a:gd name="connsiteY200" fmla="*/ 204807 h 259666"/>
                  <a:gd name="connsiteX201" fmla="*/ 328240 w 460633"/>
                  <a:gd name="connsiteY201" fmla="*/ 210659 h 259666"/>
                  <a:gd name="connsiteX202" fmla="*/ 328240 w 460633"/>
                  <a:gd name="connsiteY202" fmla="*/ 214316 h 259666"/>
                  <a:gd name="connsiteX203" fmla="*/ 325862 w 460633"/>
                  <a:gd name="connsiteY203" fmla="*/ 214316 h 259666"/>
                  <a:gd name="connsiteX204" fmla="*/ 325862 w 460633"/>
                  <a:gd name="connsiteY204" fmla="*/ 212670 h 259666"/>
                  <a:gd name="connsiteX205" fmla="*/ 323486 w 460633"/>
                  <a:gd name="connsiteY205" fmla="*/ 208099 h 259666"/>
                  <a:gd name="connsiteX206" fmla="*/ 324034 w 460633"/>
                  <a:gd name="connsiteY206" fmla="*/ 206636 h 259666"/>
                  <a:gd name="connsiteX207" fmla="*/ 322936 w 460633"/>
                  <a:gd name="connsiteY207" fmla="*/ 204990 h 259666"/>
                  <a:gd name="connsiteX208" fmla="*/ 319828 w 460633"/>
                  <a:gd name="connsiteY208" fmla="*/ 206819 h 259666"/>
                  <a:gd name="connsiteX209" fmla="*/ 317816 w 460633"/>
                  <a:gd name="connsiteY209" fmla="*/ 209562 h 259666"/>
                  <a:gd name="connsiteX210" fmla="*/ 316902 w 460633"/>
                  <a:gd name="connsiteY210" fmla="*/ 208830 h 259666"/>
                  <a:gd name="connsiteX211" fmla="*/ 318182 w 460633"/>
                  <a:gd name="connsiteY211" fmla="*/ 206453 h 259666"/>
                  <a:gd name="connsiteX212" fmla="*/ 316902 w 460633"/>
                  <a:gd name="connsiteY212" fmla="*/ 204990 h 259666"/>
                  <a:gd name="connsiteX213" fmla="*/ 310868 w 460633"/>
                  <a:gd name="connsiteY213" fmla="*/ 204990 h 259666"/>
                  <a:gd name="connsiteX214" fmla="*/ 310319 w 460633"/>
                  <a:gd name="connsiteY214" fmla="*/ 203893 h 259666"/>
                  <a:gd name="connsiteX215" fmla="*/ 309953 w 460633"/>
                  <a:gd name="connsiteY215" fmla="*/ 200601 h 259666"/>
                  <a:gd name="connsiteX216" fmla="*/ 308308 w 460633"/>
                  <a:gd name="connsiteY216" fmla="*/ 198590 h 259666"/>
                  <a:gd name="connsiteX217" fmla="*/ 307393 w 460633"/>
                  <a:gd name="connsiteY217" fmla="*/ 204259 h 259666"/>
                  <a:gd name="connsiteX218" fmla="*/ 306296 w 460633"/>
                  <a:gd name="connsiteY218" fmla="*/ 204807 h 259666"/>
                  <a:gd name="connsiteX219" fmla="*/ 297884 w 460633"/>
                  <a:gd name="connsiteY219" fmla="*/ 202613 h 259666"/>
                  <a:gd name="connsiteX220" fmla="*/ 300262 w 460633"/>
                  <a:gd name="connsiteY220" fmla="*/ 203893 h 259666"/>
                  <a:gd name="connsiteX221" fmla="*/ 302456 w 460633"/>
                  <a:gd name="connsiteY221" fmla="*/ 206453 h 259666"/>
                  <a:gd name="connsiteX222" fmla="*/ 304468 w 460633"/>
                  <a:gd name="connsiteY222" fmla="*/ 205904 h 259666"/>
                  <a:gd name="connsiteX223" fmla="*/ 305748 w 460633"/>
                  <a:gd name="connsiteY223" fmla="*/ 206636 h 259666"/>
                  <a:gd name="connsiteX224" fmla="*/ 306845 w 460633"/>
                  <a:gd name="connsiteY224" fmla="*/ 208830 h 259666"/>
                  <a:gd name="connsiteX225" fmla="*/ 307210 w 460633"/>
                  <a:gd name="connsiteY225" fmla="*/ 211390 h 259666"/>
                  <a:gd name="connsiteX226" fmla="*/ 308856 w 460633"/>
                  <a:gd name="connsiteY226" fmla="*/ 213036 h 259666"/>
                  <a:gd name="connsiteX227" fmla="*/ 309953 w 460633"/>
                  <a:gd name="connsiteY227" fmla="*/ 212122 h 259666"/>
                  <a:gd name="connsiteX228" fmla="*/ 310319 w 460633"/>
                  <a:gd name="connsiteY228" fmla="*/ 209379 h 259666"/>
                  <a:gd name="connsiteX229" fmla="*/ 314708 w 460633"/>
                  <a:gd name="connsiteY229" fmla="*/ 210110 h 259666"/>
                  <a:gd name="connsiteX230" fmla="*/ 316902 w 460633"/>
                  <a:gd name="connsiteY230" fmla="*/ 211573 h 259666"/>
                  <a:gd name="connsiteX231" fmla="*/ 319463 w 460633"/>
                  <a:gd name="connsiteY231" fmla="*/ 211573 h 259666"/>
                  <a:gd name="connsiteX232" fmla="*/ 317268 w 460633"/>
                  <a:gd name="connsiteY232" fmla="*/ 216510 h 259666"/>
                  <a:gd name="connsiteX233" fmla="*/ 318365 w 460633"/>
                  <a:gd name="connsiteY233" fmla="*/ 217242 h 259666"/>
                  <a:gd name="connsiteX234" fmla="*/ 321474 w 460633"/>
                  <a:gd name="connsiteY234" fmla="*/ 215962 h 259666"/>
                  <a:gd name="connsiteX235" fmla="*/ 322571 w 460633"/>
                  <a:gd name="connsiteY235" fmla="*/ 216693 h 259666"/>
                  <a:gd name="connsiteX236" fmla="*/ 321657 w 460633"/>
                  <a:gd name="connsiteY236" fmla="*/ 220168 h 259666"/>
                  <a:gd name="connsiteX237" fmla="*/ 327691 w 460633"/>
                  <a:gd name="connsiteY237" fmla="*/ 219619 h 259666"/>
                  <a:gd name="connsiteX238" fmla="*/ 330434 w 460633"/>
                  <a:gd name="connsiteY238" fmla="*/ 222728 h 259666"/>
                  <a:gd name="connsiteX239" fmla="*/ 330617 w 460633"/>
                  <a:gd name="connsiteY239" fmla="*/ 227665 h 259666"/>
                  <a:gd name="connsiteX240" fmla="*/ 331897 w 460633"/>
                  <a:gd name="connsiteY240" fmla="*/ 231322 h 259666"/>
                  <a:gd name="connsiteX241" fmla="*/ 333177 w 460633"/>
                  <a:gd name="connsiteY241" fmla="*/ 229677 h 259666"/>
                  <a:gd name="connsiteX242" fmla="*/ 341589 w 460633"/>
                  <a:gd name="connsiteY242" fmla="*/ 231688 h 259666"/>
                  <a:gd name="connsiteX243" fmla="*/ 342137 w 460633"/>
                  <a:gd name="connsiteY243" fmla="*/ 229128 h 259666"/>
                  <a:gd name="connsiteX244" fmla="*/ 347258 w 460633"/>
                  <a:gd name="connsiteY244" fmla="*/ 232602 h 259666"/>
                  <a:gd name="connsiteX245" fmla="*/ 352561 w 460633"/>
                  <a:gd name="connsiteY245" fmla="*/ 227117 h 259666"/>
                  <a:gd name="connsiteX246" fmla="*/ 354572 w 460633"/>
                  <a:gd name="connsiteY246" fmla="*/ 226934 h 259666"/>
                  <a:gd name="connsiteX247" fmla="*/ 355669 w 460633"/>
                  <a:gd name="connsiteY247" fmla="*/ 229128 h 259666"/>
                  <a:gd name="connsiteX248" fmla="*/ 359327 w 460633"/>
                  <a:gd name="connsiteY248" fmla="*/ 227482 h 259666"/>
                  <a:gd name="connsiteX249" fmla="*/ 365361 w 460633"/>
                  <a:gd name="connsiteY249" fmla="*/ 226202 h 259666"/>
                  <a:gd name="connsiteX250" fmla="*/ 370664 w 460633"/>
                  <a:gd name="connsiteY250" fmla="*/ 226751 h 259666"/>
                  <a:gd name="connsiteX251" fmla="*/ 369932 w 460633"/>
                  <a:gd name="connsiteY251" fmla="*/ 230042 h 259666"/>
                  <a:gd name="connsiteX252" fmla="*/ 367921 w 460633"/>
                  <a:gd name="connsiteY252" fmla="*/ 231688 h 259666"/>
                  <a:gd name="connsiteX253" fmla="*/ 367373 w 460633"/>
                  <a:gd name="connsiteY253" fmla="*/ 234797 h 259666"/>
                  <a:gd name="connsiteX254" fmla="*/ 367373 w 460633"/>
                  <a:gd name="connsiteY254" fmla="*/ 239185 h 259666"/>
                  <a:gd name="connsiteX255" fmla="*/ 358961 w 460633"/>
                  <a:gd name="connsiteY255" fmla="*/ 239368 h 259666"/>
                  <a:gd name="connsiteX256" fmla="*/ 357315 w 460633"/>
                  <a:gd name="connsiteY256" fmla="*/ 240831 h 259666"/>
                  <a:gd name="connsiteX257" fmla="*/ 342686 w 460633"/>
                  <a:gd name="connsiteY257" fmla="*/ 236991 h 259666"/>
                  <a:gd name="connsiteX258" fmla="*/ 334457 w 460633"/>
                  <a:gd name="connsiteY258" fmla="*/ 243940 h 259666"/>
                  <a:gd name="connsiteX259" fmla="*/ 330434 w 460633"/>
                  <a:gd name="connsiteY259" fmla="*/ 247780 h 259666"/>
                  <a:gd name="connsiteX260" fmla="*/ 324765 w 460633"/>
                  <a:gd name="connsiteY260" fmla="*/ 246683 h 259666"/>
                  <a:gd name="connsiteX261" fmla="*/ 318182 w 460633"/>
                  <a:gd name="connsiteY261" fmla="*/ 248512 h 259666"/>
                  <a:gd name="connsiteX262" fmla="*/ 320560 w 460633"/>
                  <a:gd name="connsiteY262" fmla="*/ 249792 h 259666"/>
                  <a:gd name="connsiteX263" fmla="*/ 317451 w 460633"/>
                  <a:gd name="connsiteY263" fmla="*/ 250157 h 259666"/>
                  <a:gd name="connsiteX264" fmla="*/ 315256 w 460633"/>
                  <a:gd name="connsiteY264" fmla="*/ 253083 h 259666"/>
                  <a:gd name="connsiteX265" fmla="*/ 314708 w 460633"/>
                  <a:gd name="connsiteY265" fmla="*/ 255095 h 259666"/>
                  <a:gd name="connsiteX266" fmla="*/ 313428 w 460633"/>
                  <a:gd name="connsiteY266" fmla="*/ 256375 h 259666"/>
                  <a:gd name="connsiteX267" fmla="*/ 310319 w 460633"/>
                  <a:gd name="connsiteY267" fmla="*/ 256923 h 259666"/>
                  <a:gd name="connsiteX268" fmla="*/ 305016 w 460633"/>
                  <a:gd name="connsiteY268" fmla="*/ 259666 h 259666"/>
                  <a:gd name="connsiteX269" fmla="*/ 297336 w 460633"/>
                  <a:gd name="connsiteY269" fmla="*/ 259300 h 259666"/>
                  <a:gd name="connsiteX270" fmla="*/ 296056 w 460633"/>
                  <a:gd name="connsiteY270" fmla="*/ 258935 h 259666"/>
                  <a:gd name="connsiteX271" fmla="*/ 290570 w 460633"/>
                  <a:gd name="connsiteY271" fmla="*/ 254912 h 259666"/>
                  <a:gd name="connsiteX272" fmla="*/ 292582 w 460633"/>
                  <a:gd name="connsiteY272" fmla="*/ 251986 h 259666"/>
                  <a:gd name="connsiteX273" fmla="*/ 292582 w 460633"/>
                  <a:gd name="connsiteY273" fmla="*/ 247780 h 259666"/>
                  <a:gd name="connsiteX274" fmla="*/ 293496 w 460633"/>
                  <a:gd name="connsiteY274" fmla="*/ 244671 h 259666"/>
                  <a:gd name="connsiteX275" fmla="*/ 292947 w 460633"/>
                  <a:gd name="connsiteY275" fmla="*/ 240648 h 259666"/>
                  <a:gd name="connsiteX276" fmla="*/ 290570 w 460633"/>
                  <a:gd name="connsiteY276" fmla="*/ 236260 h 259666"/>
                  <a:gd name="connsiteX277" fmla="*/ 287461 w 460633"/>
                  <a:gd name="connsiteY277" fmla="*/ 235345 h 259666"/>
                  <a:gd name="connsiteX278" fmla="*/ 284169 w 460633"/>
                  <a:gd name="connsiteY278" fmla="*/ 235711 h 259666"/>
                  <a:gd name="connsiteX279" fmla="*/ 280878 w 460633"/>
                  <a:gd name="connsiteY279" fmla="*/ 232602 h 259666"/>
                  <a:gd name="connsiteX280" fmla="*/ 275575 w 460633"/>
                  <a:gd name="connsiteY280" fmla="*/ 229677 h 259666"/>
                  <a:gd name="connsiteX281" fmla="*/ 267895 w 460633"/>
                  <a:gd name="connsiteY281" fmla="*/ 229677 h 259666"/>
                  <a:gd name="connsiteX282" fmla="*/ 267712 w 460633"/>
                  <a:gd name="connsiteY282" fmla="*/ 228579 h 259666"/>
                  <a:gd name="connsiteX283" fmla="*/ 269358 w 460633"/>
                  <a:gd name="connsiteY283" fmla="*/ 226019 h 259666"/>
                  <a:gd name="connsiteX284" fmla="*/ 273929 w 460633"/>
                  <a:gd name="connsiteY284" fmla="*/ 224008 h 259666"/>
                  <a:gd name="connsiteX285" fmla="*/ 279781 w 460633"/>
                  <a:gd name="connsiteY285" fmla="*/ 218705 h 259666"/>
                  <a:gd name="connsiteX286" fmla="*/ 283987 w 460633"/>
                  <a:gd name="connsiteY286" fmla="*/ 215962 h 259666"/>
                  <a:gd name="connsiteX287" fmla="*/ 296787 w 460633"/>
                  <a:gd name="connsiteY287" fmla="*/ 212670 h 259666"/>
                  <a:gd name="connsiteX288" fmla="*/ 298799 w 460633"/>
                  <a:gd name="connsiteY288" fmla="*/ 211573 h 259666"/>
                  <a:gd name="connsiteX289" fmla="*/ 296787 w 460633"/>
                  <a:gd name="connsiteY289" fmla="*/ 210659 h 259666"/>
                  <a:gd name="connsiteX290" fmla="*/ 296422 w 460633"/>
                  <a:gd name="connsiteY290" fmla="*/ 207367 h 259666"/>
                  <a:gd name="connsiteX291" fmla="*/ 293496 w 460633"/>
                  <a:gd name="connsiteY291" fmla="*/ 204990 h 259666"/>
                  <a:gd name="connsiteX292" fmla="*/ 290935 w 460633"/>
                  <a:gd name="connsiteY292" fmla="*/ 207733 h 259666"/>
                  <a:gd name="connsiteX293" fmla="*/ 286364 w 460633"/>
                  <a:gd name="connsiteY293" fmla="*/ 205539 h 259666"/>
                  <a:gd name="connsiteX294" fmla="*/ 286181 w 460633"/>
                  <a:gd name="connsiteY294" fmla="*/ 203893 h 259666"/>
                  <a:gd name="connsiteX295" fmla="*/ 281975 w 460633"/>
                  <a:gd name="connsiteY295" fmla="*/ 204807 h 259666"/>
                  <a:gd name="connsiteX296" fmla="*/ 281427 w 460633"/>
                  <a:gd name="connsiteY296" fmla="*/ 205904 h 259666"/>
                  <a:gd name="connsiteX297" fmla="*/ 278318 w 460633"/>
                  <a:gd name="connsiteY297" fmla="*/ 205904 h 259666"/>
                  <a:gd name="connsiteX298" fmla="*/ 267895 w 460633"/>
                  <a:gd name="connsiteY298" fmla="*/ 208099 h 259666"/>
                  <a:gd name="connsiteX299" fmla="*/ 260397 w 460633"/>
                  <a:gd name="connsiteY299" fmla="*/ 205721 h 259666"/>
                  <a:gd name="connsiteX300" fmla="*/ 257655 w 460633"/>
                  <a:gd name="connsiteY300" fmla="*/ 203161 h 259666"/>
                  <a:gd name="connsiteX301" fmla="*/ 254912 w 460633"/>
                  <a:gd name="connsiteY301" fmla="*/ 202430 h 259666"/>
                  <a:gd name="connsiteX302" fmla="*/ 249425 w 460633"/>
                  <a:gd name="connsiteY302" fmla="*/ 202796 h 259666"/>
                  <a:gd name="connsiteX303" fmla="*/ 248877 w 460633"/>
                  <a:gd name="connsiteY303" fmla="*/ 201150 h 259666"/>
                  <a:gd name="connsiteX304" fmla="*/ 255094 w 460633"/>
                  <a:gd name="connsiteY304" fmla="*/ 197127 h 259666"/>
                  <a:gd name="connsiteX305" fmla="*/ 254180 w 460633"/>
                  <a:gd name="connsiteY305" fmla="*/ 196030 h 259666"/>
                  <a:gd name="connsiteX306" fmla="*/ 246866 w 460633"/>
                  <a:gd name="connsiteY306" fmla="*/ 195298 h 259666"/>
                  <a:gd name="connsiteX307" fmla="*/ 244488 w 460633"/>
                  <a:gd name="connsiteY307" fmla="*/ 194384 h 259666"/>
                  <a:gd name="connsiteX308" fmla="*/ 247963 w 460633"/>
                  <a:gd name="connsiteY308" fmla="*/ 192921 h 259666"/>
                  <a:gd name="connsiteX309" fmla="*/ 259666 w 460633"/>
                  <a:gd name="connsiteY309" fmla="*/ 194384 h 259666"/>
                  <a:gd name="connsiteX310" fmla="*/ 260580 w 460633"/>
                  <a:gd name="connsiteY310" fmla="*/ 193652 h 259666"/>
                  <a:gd name="connsiteX311" fmla="*/ 259666 w 460633"/>
                  <a:gd name="connsiteY311" fmla="*/ 192372 h 259666"/>
                  <a:gd name="connsiteX312" fmla="*/ 256740 w 460633"/>
                  <a:gd name="connsiteY312" fmla="*/ 191641 h 259666"/>
                  <a:gd name="connsiteX313" fmla="*/ 253632 w 460633"/>
                  <a:gd name="connsiteY313" fmla="*/ 188167 h 259666"/>
                  <a:gd name="connsiteX314" fmla="*/ 251437 w 460633"/>
                  <a:gd name="connsiteY314" fmla="*/ 184326 h 259666"/>
                  <a:gd name="connsiteX315" fmla="*/ 250340 w 460633"/>
                  <a:gd name="connsiteY315" fmla="*/ 187252 h 259666"/>
                  <a:gd name="connsiteX316" fmla="*/ 246683 w 460633"/>
                  <a:gd name="connsiteY316" fmla="*/ 188715 h 259666"/>
                  <a:gd name="connsiteX317" fmla="*/ 242477 w 460633"/>
                  <a:gd name="connsiteY317" fmla="*/ 189995 h 259666"/>
                  <a:gd name="connsiteX318" fmla="*/ 243208 w 460633"/>
                  <a:gd name="connsiteY318" fmla="*/ 185789 h 259666"/>
                  <a:gd name="connsiteX319" fmla="*/ 240465 w 460633"/>
                  <a:gd name="connsiteY319" fmla="*/ 187618 h 259666"/>
                  <a:gd name="connsiteX320" fmla="*/ 235162 w 460633"/>
                  <a:gd name="connsiteY320" fmla="*/ 190178 h 259666"/>
                  <a:gd name="connsiteX321" fmla="*/ 227665 w 460633"/>
                  <a:gd name="connsiteY321" fmla="*/ 191458 h 259666"/>
                  <a:gd name="connsiteX322" fmla="*/ 224556 w 460633"/>
                  <a:gd name="connsiteY322" fmla="*/ 192921 h 259666"/>
                  <a:gd name="connsiteX323" fmla="*/ 221264 w 460633"/>
                  <a:gd name="connsiteY323" fmla="*/ 193652 h 259666"/>
                  <a:gd name="connsiteX324" fmla="*/ 220716 w 460633"/>
                  <a:gd name="connsiteY324" fmla="*/ 197127 h 259666"/>
                  <a:gd name="connsiteX325" fmla="*/ 215413 w 460633"/>
                  <a:gd name="connsiteY325" fmla="*/ 203893 h 259666"/>
                  <a:gd name="connsiteX326" fmla="*/ 213584 w 460633"/>
                  <a:gd name="connsiteY326" fmla="*/ 203527 h 259666"/>
                  <a:gd name="connsiteX327" fmla="*/ 211939 w 460633"/>
                  <a:gd name="connsiteY327" fmla="*/ 200418 h 259666"/>
                  <a:gd name="connsiteX328" fmla="*/ 207916 w 460633"/>
                  <a:gd name="connsiteY328" fmla="*/ 199687 h 259666"/>
                  <a:gd name="connsiteX329" fmla="*/ 206270 w 460633"/>
                  <a:gd name="connsiteY329" fmla="*/ 197858 h 259666"/>
                  <a:gd name="connsiteX330" fmla="*/ 207367 w 460633"/>
                  <a:gd name="connsiteY330" fmla="*/ 200601 h 259666"/>
                  <a:gd name="connsiteX331" fmla="*/ 211573 w 460633"/>
                  <a:gd name="connsiteY331" fmla="*/ 203893 h 259666"/>
                  <a:gd name="connsiteX332" fmla="*/ 212487 w 460633"/>
                  <a:gd name="connsiteY332" fmla="*/ 208099 h 259666"/>
                  <a:gd name="connsiteX333" fmla="*/ 209744 w 460633"/>
                  <a:gd name="connsiteY333" fmla="*/ 212487 h 259666"/>
                  <a:gd name="connsiteX334" fmla="*/ 207367 w 460633"/>
                  <a:gd name="connsiteY334" fmla="*/ 214682 h 259666"/>
                  <a:gd name="connsiteX335" fmla="*/ 200967 w 460633"/>
                  <a:gd name="connsiteY335" fmla="*/ 214865 h 259666"/>
                  <a:gd name="connsiteX336" fmla="*/ 199870 w 460633"/>
                  <a:gd name="connsiteY336" fmla="*/ 216876 h 259666"/>
                  <a:gd name="connsiteX337" fmla="*/ 197127 w 460633"/>
                  <a:gd name="connsiteY337" fmla="*/ 218156 h 259666"/>
                  <a:gd name="connsiteX338" fmla="*/ 196944 w 460633"/>
                  <a:gd name="connsiteY338" fmla="*/ 221082 h 259666"/>
                  <a:gd name="connsiteX339" fmla="*/ 194566 w 460633"/>
                  <a:gd name="connsiteY339" fmla="*/ 220168 h 259666"/>
                  <a:gd name="connsiteX340" fmla="*/ 194201 w 460633"/>
                  <a:gd name="connsiteY340" fmla="*/ 216145 h 259666"/>
                  <a:gd name="connsiteX341" fmla="*/ 193286 w 460633"/>
                  <a:gd name="connsiteY341" fmla="*/ 214499 h 259666"/>
                  <a:gd name="connsiteX342" fmla="*/ 193286 w 460633"/>
                  <a:gd name="connsiteY342" fmla="*/ 222179 h 259666"/>
                  <a:gd name="connsiteX343" fmla="*/ 194201 w 460633"/>
                  <a:gd name="connsiteY343" fmla="*/ 228397 h 259666"/>
                  <a:gd name="connsiteX344" fmla="*/ 192738 w 460633"/>
                  <a:gd name="connsiteY344" fmla="*/ 228945 h 259666"/>
                  <a:gd name="connsiteX345" fmla="*/ 190178 w 460633"/>
                  <a:gd name="connsiteY345" fmla="*/ 227665 h 259666"/>
                  <a:gd name="connsiteX346" fmla="*/ 186155 w 460633"/>
                  <a:gd name="connsiteY346" fmla="*/ 227482 h 259666"/>
                  <a:gd name="connsiteX347" fmla="*/ 181949 w 460633"/>
                  <a:gd name="connsiteY347" fmla="*/ 228945 h 259666"/>
                  <a:gd name="connsiteX348" fmla="*/ 175000 w 460633"/>
                  <a:gd name="connsiteY348" fmla="*/ 229859 h 259666"/>
                  <a:gd name="connsiteX349" fmla="*/ 170246 w 460633"/>
                  <a:gd name="connsiteY349" fmla="*/ 232968 h 259666"/>
                  <a:gd name="connsiteX350" fmla="*/ 165308 w 460633"/>
                  <a:gd name="connsiteY350" fmla="*/ 233334 h 259666"/>
                  <a:gd name="connsiteX351" fmla="*/ 159457 w 460633"/>
                  <a:gd name="connsiteY351" fmla="*/ 226385 h 259666"/>
                  <a:gd name="connsiteX352" fmla="*/ 155434 w 460633"/>
                  <a:gd name="connsiteY352" fmla="*/ 226934 h 259666"/>
                  <a:gd name="connsiteX353" fmla="*/ 155434 w 460633"/>
                  <a:gd name="connsiteY353" fmla="*/ 225471 h 259666"/>
                  <a:gd name="connsiteX354" fmla="*/ 159822 w 460633"/>
                  <a:gd name="connsiteY354" fmla="*/ 225471 h 259666"/>
                  <a:gd name="connsiteX355" fmla="*/ 162382 w 460633"/>
                  <a:gd name="connsiteY355" fmla="*/ 223094 h 259666"/>
                  <a:gd name="connsiteX356" fmla="*/ 162748 w 460633"/>
                  <a:gd name="connsiteY356" fmla="*/ 219802 h 259666"/>
                  <a:gd name="connsiteX357" fmla="*/ 164211 w 460633"/>
                  <a:gd name="connsiteY357" fmla="*/ 216876 h 259666"/>
                  <a:gd name="connsiteX358" fmla="*/ 167685 w 460633"/>
                  <a:gd name="connsiteY358" fmla="*/ 215047 h 259666"/>
                  <a:gd name="connsiteX359" fmla="*/ 168234 w 460633"/>
                  <a:gd name="connsiteY359" fmla="*/ 211939 h 259666"/>
                  <a:gd name="connsiteX360" fmla="*/ 170611 w 460633"/>
                  <a:gd name="connsiteY360" fmla="*/ 209379 h 259666"/>
                  <a:gd name="connsiteX361" fmla="*/ 174086 w 460633"/>
                  <a:gd name="connsiteY361" fmla="*/ 207916 h 259666"/>
                  <a:gd name="connsiteX362" fmla="*/ 175366 w 460633"/>
                  <a:gd name="connsiteY362" fmla="*/ 198224 h 259666"/>
                  <a:gd name="connsiteX363" fmla="*/ 177195 w 460633"/>
                  <a:gd name="connsiteY363" fmla="*/ 195115 h 259666"/>
                  <a:gd name="connsiteX364" fmla="*/ 180669 w 460633"/>
                  <a:gd name="connsiteY364" fmla="*/ 193652 h 259666"/>
                  <a:gd name="connsiteX365" fmla="*/ 182680 w 460633"/>
                  <a:gd name="connsiteY365" fmla="*/ 196395 h 259666"/>
                  <a:gd name="connsiteX366" fmla="*/ 185789 w 460633"/>
                  <a:gd name="connsiteY366" fmla="*/ 194933 h 259666"/>
                  <a:gd name="connsiteX367" fmla="*/ 196578 w 460633"/>
                  <a:gd name="connsiteY367" fmla="*/ 197127 h 259666"/>
                  <a:gd name="connsiteX368" fmla="*/ 199870 w 460633"/>
                  <a:gd name="connsiteY368" fmla="*/ 195481 h 259666"/>
                  <a:gd name="connsiteX369" fmla="*/ 201332 w 460633"/>
                  <a:gd name="connsiteY369" fmla="*/ 192372 h 259666"/>
                  <a:gd name="connsiteX370" fmla="*/ 199870 w 460633"/>
                  <a:gd name="connsiteY370" fmla="*/ 189264 h 259666"/>
                  <a:gd name="connsiteX371" fmla="*/ 200601 w 460633"/>
                  <a:gd name="connsiteY371" fmla="*/ 186155 h 259666"/>
                  <a:gd name="connsiteX372" fmla="*/ 200053 w 460633"/>
                  <a:gd name="connsiteY372" fmla="*/ 183046 h 259666"/>
                  <a:gd name="connsiteX373" fmla="*/ 198224 w 460633"/>
                  <a:gd name="connsiteY373" fmla="*/ 180120 h 259666"/>
                  <a:gd name="connsiteX374" fmla="*/ 191458 w 460633"/>
                  <a:gd name="connsiteY374" fmla="*/ 177195 h 259666"/>
                  <a:gd name="connsiteX375" fmla="*/ 188166 w 460633"/>
                  <a:gd name="connsiteY375" fmla="*/ 171343 h 259666"/>
                  <a:gd name="connsiteX376" fmla="*/ 189081 w 460633"/>
                  <a:gd name="connsiteY376" fmla="*/ 168234 h 259666"/>
                  <a:gd name="connsiteX377" fmla="*/ 187984 w 460633"/>
                  <a:gd name="connsiteY377" fmla="*/ 165126 h 259666"/>
                  <a:gd name="connsiteX378" fmla="*/ 184143 w 460633"/>
                  <a:gd name="connsiteY378" fmla="*/ 164577 h 259666"/>
                  <a:gd name="connsiteX379" fmla="*/ 182315 w 460633"/>
                  <a:gd name="connsiteY379" fmla="*/ 161651 h 259666"/>
                  <a:gd name="connsiteX380" fmla="*/ 179389 w 460633"/>
                  <a:gd name="connsiteY380" fmla="*/ 159640 h 259666"/>
                  <a:gd name="connsiteX381" fmla="*/ 180852 w 460633"/>
                  <a:gd name="connsiteY381" fmla="*/ 153057 h 259666"/>
                  <a:gd name="connsiteX382" fmla="*/ 181035 w 460633"/>
                  <a:gd name="connsiteY382" fmla="*/ 149948 h 259666"/>
                  <a:gd name="connsiteX383" fmla="*/ 180852 w 460633"/>
                  <a:gd name="connsiteY383" fmla="*/ 146657 h 259666"/>
                  <a:gd name="connsiteX384" fmla="*/ 179023 w 460633"/>
                  <a:gd name="connsiteY384" fmla="*/ 143914 h 259666"/>
                  <a:gd name="connsiteX385" fmla="*/ 175366 w 460633"/>
                  <a:gd name="connsiteY385" fmla="*/ 144645 h 259666"/>
                  <a:gd name="connsiteX386" fmla="*/ 170063 w 460633"/>
                  <a:gd name="connsiteY386" fmla="*/ 140073 h 259666"/>
                  <a:gd name="connsiteX387" fmla="*/ 166405 w 460633"/>
                  <a:gd name="connsiteY387" fmla="*/ 139159 h 259666"/>
                  <a:gd name="connsiteX388" fmla="*/ 158908 w 460633"/>
                  <a:gd name="connsiteY388" fmla="*/ 140439 h 259666"/>
                  <a:gd name="connsiteX389" fmla="*/ 155434 w 460633"/>
                  <a:gd name="connsiteY389" fmla="*/ 139342 h 259666"/>
                  <a:gd name="connsiteX390" fmla="*/ 146656 w 460633"/>
                  <a:gd name="connsiteY390" fmla="*/ 133125 h 259666"/>
                  <a:gd name="connsiteX391" fmla="*/ 143182 w 460633"/>
                  <a:gd name="connsiteY391" fmla="*/ 131662 h 259666"/>
                  <a:gd name="connsiteX392" fmla="*/ 135684 w 460633"/>
                  <a:gd name="connsiteY392" fmla="*/ 129467 h 259666"/>
                  <a:gd name="connsiteX393" fmla="*/ 128370 w 460633"/>
                  <a:gd name="connsiteY393" fmla="*/ 131662 h 259666"/>
                  <a:gd name="connsiteX394" fmla="*/ 124530 w 460633"/>
                  <a:gd name="connsiteY394" fmla="*/ 132027 h 259666"/>
                  <a:gd name="connsiteX395" fmla="*/ 120872 w 460633"/>
                  <a:gd name="connsiteY395" fmla="*/ 131296 h 259666"/>
                  <a:gd name="connsiteX396" fmla="*/ 117581 w 460633"/>
                  <a:gd name="connsiteY396" fmla="*/ 133125 h 259666"/>
                  <a:gd name="connsiteX397" fmla="*/ 115021 w 460633"/>
                  <a:gd name="connsiteY397" fmla="*/ 137513 h 2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Lst>
                <a:rect l="l" t="t" r="r" b="b"/>
                <a:pathLst>
                  <a:path w="460633" h="259666">
                    <a:moveTo>
                      <a:pt x="115021" y="137513"/>
                    </a:moveTo>
                    <a:lnTo>
                      <a:pt x="111729" y="137148"/>
                    </a:lnTo>
                    <a:lnTo>
                      <a:pt x="95820" y="145377"/>
                    </a:lnTo>
                    <a:lnTo>
                      <a:pt x="87957" y="145559"/>
                    </a:lnTo>
                    <a:lnTo>
                      <a:pt x="80460" y="147205"/>
                    </a:lnTo>
                    <a:lnTo>
                      <a:pt x="72779" y="151777"/>
                    </a:lnTo>
                    <a:lnTo>
                      <a:pt x="68208" y="149582"/>
                    </a:lnTo>
                    <a:lnTo>
                      <a:pt x="62905" y="145742"/>
                    </a:lnTo>
                    <a:lnTo>
                      <a:pt x="55956" y="145925"/>
                    </a:lnTo>
                    <a:lnTo>
                      <a:pt x="49007" y="147571"/>
                    </a:lnTo>
                    <a:lnTo>
                      <a:pt x="37670" y="147022"/>
                    </a:lnTo>
                    <a:lnTo>
                      <a:pt x="29441" y="145742"/>
                    </a:lnTo>
                    <a:lnTo>
                      <a:pt x="21578" y="145742"/>
                    </a:lnTo>
                    <a:lnTo>
                      <a:pt x="18103" y="147022"/>
                    </a:lnTo>
                    <a:lnTo>
                      <a:pt x="16275" y="142634"/>
                    </a:lnTo>
                    <a:lnTo>
                      <a:pt x="12252" y="139342"/>
                    </a:lnTo>
                    <a:lnTo>
                      <a:pt x="6948" y="135685"/>
                    </a:lnTo>
                    <a:lnTo>
                      <a:pt x="0" y="132576"/>
                    </a:lnTo>
                    <a:lnTo>
                      <a:pt x="2743" y="123433"/>
                    </a:lnTo>
                    <a:lnTo>
                      <a:pt x="8046" y="111912"/>
                    </a:lnTo>
                    <a:lnTo>
                      <a:pt x="8412" y="109170"/>
                    </a:lnTo>
                    <a:lnTo>
                      <a:pt x="10606" y="109901"/>
                    </a:lnTo>
                    <a:lnTo>
                      <a:pt x="15360" y="109170"/>
                    </a:lnTo>
                    <a:lnTo>
                      <a:pt x="14263" y="104049"/>
                    </a:lnTo>
                    <a:lnTo>
                      <a:pt x="15177" y="98381"/>
                    </a:lnTo>
                    <a:lnTo>
                      <a:pt x="23223" y="83569"/>
                    </a:lnTo>
                    <a:lnTo>
                      <a:pt x="30172" y="76071"/>
                    </a:lnTo>
                    <a:lnTo>
                      <a:pt x="39132" y="71134"/>
                    </a:lnTo>
                    <a:lnTo>
                      <a:pt x="47544" y="65099"/>
                    </a:lnTo>
                    <a:lnTo>
                      <a:pt x="49921" y="59796"/>
                    </a:lnTo>
                    <a:lnTo>
                      <a:pt x="46995" y="53945"/>
                    </a:lnTo>
                    <a:lnTo>
                      <a:pt x="47544" y="49556"/>
                    </a:lnTo>
                    <a:lnTo>
                      <a:pt x="42790" y="45167"/>
                    </a:lnTo>
                    <a:lnTo>
                      <a:pt x="41875" y="43704"/>
                    </a:lnTo>
                    <a:lnTo>
                      <a:pt x="38584" y="36756"/>
                    </a:lnTo>
                    <a:lnTo>
                      <a:pt x="37670" y="31818"/>
                    </a:lnTo>
                    <a:lnTo>
                      <a:pt x="35293" y="27064"/>
                    </a:lnTo>
                    <a:lnTo>
                      <a:pt x="38035" y="24687"/>
                    </a:lnTo>
                    <a:lnTo>
                      <a:pt x="41875" y="24138"/>
                    </a:lnTo>
                    <a:lnTo>
                      <a:pt x="45716" y="24687"/>
                    </a:lnTo>
                    <a:lnTo>
                      <a:pt x="53030" y="21944"/>
                    </a:lnTo>
                    <a:lnTo>
                      <a:pt x="55773" y="19932"/>
                    </a:lnTo>
                    <a:lnTo>
                      <a:pt x="56870" y="16824"/>
                    </a:lnTo>
                    <a:lnTo>
                      <a:pt x="60528" y="15543"/>
                    </a:lnTo>
                    <a:lnTo>
                      <a:pt x="79363" y="13166"/>
                    </a:lnTo>
                    <a:lnTo>
                      <a:pt x="83020" y="14446"/>
                    </a:lnTo>
                    <a:lnTo>
                      <a:pt x="90883" y="14446"/>
                    </a:lnTo>
                    <a:lnTo>
                      <a:pt x="94906" y="13898"/>
                    </a:lnTo>
                    <a:lnTo>
                      <a:pt x="101489" y="17189"/>
                    </a:lnTo>
                    <a:lnTo>
                      <a:pt x="108803" y="19018"/>
                    </a:lnTo>
                    <a:lnTo>
                      <a:pt x="112461" y="19384"/>
                    </a:lnTo>
                    <a:lnTo>
                      <a:pt x="116301" y="18835"/>
                    </a:lnTo>
                    <a:lnTo>
                      <a:pt x="119592" y="20298"/>
                    </a:lnTo>
                    <a:lnTo>
                      <a:pt x="123433" y="21212"/>
                    </a:lnTo>
                    <a:lnTo>
                      <a:pt x="126724" y="22675"/>
                    </a:lnTo>
                    <a:lnTo>
                      <a:pt x="127456" y="25784"/>
                    </a:lnTo>
                    <a:lnTo>
                      <a:pt x="130381" y="27978"/>
                    </a:lnTo>
                    <a:lnTo>
                      <a:pt x="137879" y="27430"/>
                    </a:lnTo>
                    <a:lnTo>
                      <a:pt x="138427" y="30721"/>
                    </a:lnTo>
                    <a:lnTo>
                      <a:pt x="141353" y="32733"/>
                    </a:lnTo>
                    <a:lnTo>
                      <a:pt x="144462" y="30721"/>
                    </a:lnTo>
                    <a:lnTo>
                      <a:pt x="147936" y="29624"/>
                    </a:lnTo>
                    <a:lnTo>
                      <a:pt x="151776" y="29441"/>
                    </a:lnTo>
                    <a:lnTo>
                      <a:pt x="154702" y="27064"/>
                    </a:lnTo>
                    <a:lnTo>
                      <a:pt x="157811" y="29075"/>
                    </a:lnTo>
                    <a:lnTo>
                      <a:pt x="161468" y="30172"/>
                    </a:lnTo>
                    <a:lnTo>
                      <a:pt x="165126" y="29258"/>
                    </a:lnTo>
                    <a:lnTo>
                      <a:pt x="167320" y="31818"/>
                    </a:lnTo>
                    <a:lnTo>
                      <a:pt x="170611" y="33647"/>
                    </a:lnTo>
                    <a:lnTo>
                      <a:pt x="178292" y="26698"/>
                    </a:lnTo>
                    <a:lnTo>
                      <a:pt x="184509" y="30538"/>
                    </a:lnTo>
                    <a:lnTo>
                      <a:pt x="185972" y="33647"/>
                    </a:lnTo>
                    <a:lnTo>
                      <a:pt x="188715" y="35658"/>
                    </a:lnTo>
                    <a:lnTo>
                      <a:pt x="192189" y="33647"/>
                    </a:lnTo>
                    <a:lnTo>
                      <a:pt x="196030" y="34013"/>
                    </a:lnTo>
                    <a:lnTo>
                      <a:pt x="203710" y="32733"/>
                    </a:lnTo>
                    <a:lnTo>
                      <a:pt x="207367" y="32915"/>
                    </a:lnTo>
                    <a:lnTo>
                      <a:pt x="211024" y="34196"/>
                    </a:lnTo>
                    <a:lnTo>
                      <a:pt x="213401" y="36756"/>
                    </a:lnTo>
                    <a:lnTo>
                      <a:pt x="217059" y="36024"/>
                    </a:lnTo>
                    <a:lnTo>
                      <a:pt x="218888" y="32915"/>
                    </a:lnTo>
                    <a:lnTo>
                      <a:pt x="217790" y="26698"/>
                    </a:lnTo>
                    <a:lnTo>
                      <a:pt x="218888" y="23407"/>
                    </a:lnTo>
                    <a:lnTo>
                      <a:pt x="218888" y="19932"/>
                    </a:lnTo>
                    <a:lnTo>
                      <a:pt x="220350" y="17189"/>
                    </a:lnTo>
                    <a:lnTo>
                      <a:pt x="228579" y="10058"/>
                    </a:lnTo>
                    <a:lnTo>
                      <a:pt x="232054" y="8778"/>
                    </a:lnTo>
                    <a:lnTo>
                      <a:pt x="236076" y="8778"/>
                    </a:lnTo>
                    <a:lnTo>
                      <a:pt x="239551" y="7132"/>
                    </a:lnTo>
                    <a:lnTo>
                      <a:pt x="248877" y="6949"/>
                    </a:lnTo>
                    <a:lnTo>
                      <a:pt x="248694" y="6949"/>
                    </a:lnTo>
                    <a:lnTo>
                      <a:pt x="251437" y="8960"/>
                    </a:lnTo>
                    <a:lnTo>
                      <a:pt x="254912" y="9692"/>
                    </a:lnTo>
                    <a:lnTo>
                      <a:pt x="258386" y="8412"/>
                    </a:lnTo>
                    <a:lnTo>
                      <a:pt x="260946" y="6035"/>
                    </a:lnTo>
                    <a:lnTo>
                      <a:pt x="261678" y="2926"/>
                    </a:lnTo>
                    <a:lnTo>
                      <a:pt x="264969" y="1097"/>
                    </a:lnTo>
                    <a:lnTo>
                      <a:pt x="272649" y="2377"/>
                    </a:lnTo>
                    <a:lnTo>
                      <a:pt x="276672" y="2377"/>
                    </a:lnTo>
                    <a:lnTo>
                      <a:pt x="284169" y="549"/>
                    </a:lnTo>
                    <a:lnTo>
                      <a:pt x="291484" y="1463"/>
                    </a:lnTo>
                    <a:lnTo>
                      <a:pt x="298799" y="0"/>
                    </a:lnTo>
                    <a:lnTo>
                      <a:pt x="304650" y="3840"/>
                    </a:lnTo>
                    <a:lnTo>
                      <a:pt x="306479" y="6583"/>
                    </a:lnTo>
                    <a:lnTo>
                      <a:pt x="306662" y="9692"/>
                    </a:lnTo>
                    <a:lnTo>
                      <a:pt x="312331" y="14081"/>
                    </a:lnTo>
                    <a:lnTo>
                      <a:pt x="314525" y="16641"/>
                    </a:lnTo>
                    <a:lnTo>
                      <a:pt x="314525" y="19932"/>
                    </a:lnTo>
                    <a:lnTo>
                      <a:pt x="310868" y="21761"/>
                    </a:lnTo>
                    <a:lnTo>
                      <a:pt x="307210" y="21944"/>
                    </a:lnTo>
                    <a:lnTo>
                      <a:pt x="308673" y="24687"/>
                    </a:lnTo>
                    <a:lnTo>
                      <a:pt x="308856" y="27795"/>
                    </a:lnTo>
                    <a:lnTo>
                      <a:pt x="310868" y="33830"/>
                    </a:lnTo>
                    <a:lnTo>
                      <a:pt x="313976" y="35658"/>
                    </a:lnTo>
                    <a:lnTo>
                      <a:pt x="317451" y="36938"/>
                    </a:lnTo>
                    <a:lnTo>
                      <a:pt x="324948" y="38584"/>
                    </a:lnTo>
                    <a:lnTo>
                      <a:pt x="328423" y="37304"/>
                    </a:lnTo>
                    <a:lnTo>
                      <a:pt x="332080" y="37487"/>
                    </a:lnTo>
                    <a:lnTo>
                      <a:pt x="333543" y="40413"/>
                    </a:lnTo>
                    <a:lnTo>
                      <a:pt x="338297" y="44984"/>
                    </a:lnTo>
                    <a:lnTo>
                      <a:pt x="341772" y="55408"/>
                    </a:lnTo>
                    <a:lnTo>
                      <a:pt x="340674" y="58699"/>
                    </a:lnTo>
                    <a:lnTo>
                      <a:pt x="341772" y="61625"/>
                    </a:lnTo>
                    <a:lnTo>
                      <a:pt x="344880" y="63637"/>
                    </a:lnTo>
                    <a:lnTo>
                      <a:pt x="348172" y="65465"/>
                    </a:lnTo>
                    <a:lnTo>
                      <a:pt x="351464" y="63819"/>
                    </a:lnTo>
                    <a:lnTo>
                      <a:pt x="355121" y="63271"/>
                    </a:lnTo>
                    <a:lnTo>
                      <a:pt x="358961" y="63819"/>
                    </a:lnTo>
                    <a:lnTo>
                      <a:pt x="364264" y="68208"/>
                    </a:lnTo>
                    <a:lnTo>
                      <a:pt x="367921" y="67111"/>
                    </a:lnTo>
                    <a:lnTo>
                      <a:pt x="371396" y="68574"/>
                    </a:lnTo>
                    <a:lnTo>
                      <a:pt x="382916" y="65648"/>
                    </a:lnTo>
                    <a:lnTo>
                      <a:pt x="389682" y="62722"/>
                    </a:lnTo>
                    <a:lnTo>
                      <a:pt x="393156" y="63637"/>
                    </a:lnTo>
                    <a:lnTo>
                      <a:pt x="395351" y="66380"/>
                    </a:lnTo>
                    <a:lnTo>
                      <a:pt x="400471" y="74974"/>
                    </a:lnTo>
                    <a:lnTo>
                      <a:pt x="405408" y="79728"/>
                    </a:lnTo>
                    <a:lnTo>
                      <a:pt x="409431" y="79546"/>
                    </a:lnTo>
                    <a:lnTo>
                      <a:pt x="410711" y="76437"/>
                    </a:lnTo>
                    <a:lnTo>
                      <a:pt x="414551" y="76803"/>
                    </a:lnTo>
                    <a:lnTo>
                      <a:pt x="416928" y="79363"/>
                    </a:lnTo>
                    <a:lnTo>
                      <a:pt x="420586" y="79728"/>
                    </a:lnTo>
                    <a:lnTo>
                      <a:pt x="424060" y="81191"/>
                    </a:lnTo>
                    <a:lnTo>
                      <a:pt x="426620" y="83386"/>
                    </a:lnTo>
                    <a:lnTo>
                      <a:pt x="434118" y="83020"/>
                    </a:lnTo>
                    <a:lnTo>
                      <a:pt x="440335" y="86677"/>
                    </a:lnTo>
                    <a:lnTo>
                      <a:pt x="443992" y="86494"/>
                    </a:lnTo>
                    <a:lnTo>
                      <a:pt x="449661" y="90700"/>
                    </a:lnTo>
                    <a:lnTo>
                      <a:pt x="453684" y="91249"/>
                    </a:lnTo>
                    <a:lnTo>
                      <a:pt x="457341" y="91066"/>
                    </a:lnTo>
                    <a:lnTo>
                      <a:pt x="460450" y="92895"/>
                    </a:lnTo>
                    <a:lnTo>
                      <a:pt x="457159" y="94358"/>
                    </a:lnTo>
                    <a:lnTo>
                      <a:pt x="460633" y="103684"/>
                    </a:lnTo>
                    <a:lnTo>
                      <a:pt x="456976" y="109352"/>
                    </a:lnTo>
                    <a:lnTo>
                      <a:pt x="449661" y="110815"/>
                    </a:lnTo>
                    <a:lnTo>
                      <a:pt x="451855" y="113375"/>
                    </a:lnTo>
                    <a:lnTo>
                      <a:pt x="455695" y="114107"/>
                    </a:lnTo>
                    <a:lnTo>
                      <a:pt x="457890" y="116667"/>
                    </a:lnTo>
                    <a:lnTo>
                      <a:pt x="450392" y="118496"/>
                    </a:lnTo>
                    <a:lnTo>
                      <a:pt x="448930" y="121239"/>
                    </a:lnTo>
                    <a:lnTo>
                      <a:pt x="448381" y="124347"/>
                    </a:lnTo>
                    <a:lnTo>
                      <a:pt x="450758" y="126907"/>
                    </a:lnTo>
                    <a:lnTo>
                      <a:pt x="452039" y="129833"/>
                    </a:lnTo>
                    <a:lnTo>
                      <a:pt x="451124" y="133125"/>
                    </a:lnTo>
                    <a:lnTo>
                      <a:pt x="454415" y="134588"/>
                    </a:lnTo>
                    <a:lnTo>
                      <a:pt x="452770" y="141171"/>
                    </a:lnTo>
                    <a:lnTo>
                      <a:pt x="449661" y="150314"/>
                    </a:lnTo>
                    <a:lnTo>
                      <a:pt x="446187" y="151594"/>
                    </a:lnTo>
                    <a:lnTo>
                      <a:pt x="439055" y="150131"/>
                    </a:lnTo>
                    <a:lnTo>
                      <a:pt x="435398" y="150680"/>
                    </a:lnTo>
                    <a:lnTo>
                      <a:pt x="428632" y="147571"/>
                    </a:lnTo>
                    <a:lnTo>
                      <a:pt x="425889" y="149765"/>
                    </a:lnTo>
                    <a:lnTo>
                      <a:pt x="421683" y="155251"/>
                    </a:lnTo>
                    <a:lnTo>
                      <a:pt x="414551" y="157628"/>
                    </a:lnTo>
                    <a:lnTo>
                      <a:pt x="411443" y="163297"/>
                    </a:lnTo>
                    <a:lnTo>
                      <a:pt x="411808" y="166772"/>
                    </a:lnTo>
                    <a:lnTo>
                      <a:pt x="411991" y="172623"/>
                    </a:lnTo>
                    <a:lnTo>
                      <a:pt x="401019" y="173903"/>
                    </a:lnTo>
                    <a:lnTo>
                      <a:pt x="394802" y="175183"/>
                    </a:lnTo>
                    <a:lnTo>
                      <a:pt x="390413" y="179206"/>
                    </a:lnTo>
                    <a:lnTo>
                      <a:pt x="386939" y="179023"/>
                    </a:lnTo>
                    <a:lnTo>
                      <a:pt x="378345" y="182132"/>
                    </a:lnTo>
                    <a:lnTo>
                      <a:pt x="376881" y="186886"/>
                    </a:lnTo>
                    <a:lnTo>
                      <a:pt x="371396" y="183961"/>
                    </a:lnTo>
                    <a:lnTo>
                      <a:pt x="360972" y="188349"/>
                    </a:lnTo>
                    <a:lnTo>
                      <a:pt x="359509" y="190178"/>
                    </a:lnTo>
                    <a:lnTo>
                      <a:pt x="358961" y="188167"/>
                    </a:lnTo>
                    <a:lnTo>
                      <a:pt x="354023" y="189629"/>
                    </a:lnTo>
                    <a:lnTo>
                      <a:pt x="350366" y="189995"/>
                    </a:lnTo>
                    <a:lnTo>
                      <a:pt x="343051" y="195847"/>
                    </a:lnTo>
                    <a:lnTo>
                      <a:pt x="341406" y="196030"/>
                    </a:lnTo>
                    <a:lnTo>
                      <a:pt x="338846" y="200418"/>
                    </a:lnTo>
                    <a:lnTo>
                      <a:pt x="335188" y="204807"/>
                    </a:lnTo>
                    <a:lnTo>
                      <a:pt x="331897" y="206270"/>
                    </a:lnTo>
                    <a:lnTo>
                      <a:pt x="332994" y="203893"/>
                    </a:lnTo>
                    <a:lnTo>
                      <a:pt x="335920" y="202613"/>
                    </a:lnTo>
                    <a:lnTo>
                      <a:pt x="337931" y="200601"/>
                    </a:lnTo>
                    <a:lnTo>
                      <a:pt x="335920" y="194750"/>
                    </a:lnTo>
                    <a:lnTo>
                      <a:pt x="333908" y="194750"/>
                    </a:lnTo>
                    <a:lnTo>
                      <a:pt x="331531" y="200601"/>
                    </a:lnTo>
                    <a:lnTo>
                      <a:pt x="327142" y="204807"/>
                    </a:lnTo>
                    <a:lnTo>
                      <a:pt x="328240" y="210659"/>
                    </a:lnTo>
                    <a:lnTo>
                      <a:pt x="328240" y="214316"/>
                    </a:lnTo>
                    <a:lnTo>
                      <a:pt x="325862" y="214316"/>
                    </a:lnTo>
                    <a:lnTo>
                      <a:pt x="325862" y="212670"/>
                    </a:lnTo>
                    <a:lnTo>
                      <a:pt x="323486" y="208099"/>
                    </a:lnTo>
                    <a:lnTo>
                      <a:pt x="324034" y="206636"/>
                    </a:lnTo>
                    <a:lnTo>
                      <a:pt x="322936" y="204990"/>
                    </a:lnTo>
                    <a:lnTo>
                      <a:pt x="319828" y="206819"/>
                    </a:lnTo>
                    <a:lnTo>
                      <a:pt x="317816" y="209562"/>
                    </a:lnTo>
                    <a:lnTo>
                      <a:pt x="316902" y="208830"/>
                    </a:lnTo>
                    <a:lnTo>
                      <a:pt x="318182" y="206453"/>
                    </a:lnTo>
                    <a:lnTo>
                      <a:pt x="316902" y="204990"/>
                    </a:lnTo>
                    <a:lnTo>
                      <a:pt x="310868" y="204990"/>
                    </a:lnTo>
                    <a:lnTo>
                      <a:pt x="310319" y="203893"/>
                    </a:lnTo>
                    <a:lnTo>
                      <a:pt x="309953" y="200601"/>
                    </a:lnTo>
                    <a:lnTo>
                      <a:pt x="308308" y="198590"/>
                    </a:lnTo>
                    <a:lnTo>
                      <a:pt x="307393" y="204259"/>
                    </a:lnTo>
                    <a:lnTo>
                      <a:pt x="306296" y="204807"/>
                    </a:lnTo>
                    <a:lnTo>
                      <a:pt x="297884" y="202613"/>
                    </a:lnTo>
                    <a:lnTo>
                      <a:pt x="300262" y="203893"/>
                    </a:lnTo>
                    <a:lnTo>
                      <a:pt x="302456" y="206453"/>
                    </a:lnTo>
                    <a:lnTo>
                      <a:pt x="304468" y="205904"/>
                    </a:lnTo>
                    <a:lnTo>
                      <a:pt x="305748" y="206636"/>
                    </a:lnTo>
                    <a:lnTo>
                      <a:pt x="306845" y="208830"/>
                    </a:lnTo>
                    <a:lnTo>
                      <a:pt x="307210" y="211390"/>
                    </a:lnTo>
                    <a:lnTo>
                      <a:pt x="308856" y="213036"/>
                    </a:lnTo>
                    <a:lnTo>
                      <a:pt x="309953" y="212122"/>
                    </a:lnTo>
                    <a:lnTo>
                      <a:pt x="310319" y="209379"/>
                    </a:lnTo>
                    <a:lnTo>
                      <a:pt x="314708" y="210110"/>
                    </a:lnTo>
                    <a:lnTo>
                      <a:pt x="316902" y="211573"/>
                    </a:lnTo>
                    <a:lnTo>
                      <a:pt x="319463" y="211573"/>
                    </a:lnTo>
                    <a:lnTo>
                      <a:pt x="317268" y="216510"/>
                    </a:lnTo>
                    <a:lnTo>
                      <a:pt x="318365" y="217242"/>
                    </a:lnTo>
                    <a:lnTo>
                      <a:pt x="321474" y="215962"/>
                    </a:lnTo>
                    <a:lnTo>
                      <a:pt x="322571" y="216693"/>
                    </a:lnTo>
                    <a:lnTo>
                      <a:pt x="321657" y="220168"/>
                    </a:lnTo>
                    <a:lnTo>
                      <a:pt x="327691" y="219619"/>
                    </a:lnTo>
                    <a:lnTo>
                      <a:pt x="330434" y="222728"/>
                    </a:lnTo>
                    <a:lnTo>
                      <a:pt x="330617" y="227665"/>
                    </a:lnTo>
                    <a:lnTo>
                      <a:pt x="331897" y="231322"/>
                    </a:lnTo>
                    <a:lnTo>
                      <a:pt x="333177" y="229677"/>
                    </a:lnTo>
                    <a:lnTo>
                      <a:pt x="341589" y="231688"/>
                    </a:lnTo>
                    <a:lnTo>
                      <a:pt x="342137" y="229128"/>
                    </a:lnTo>
                    <a:lnTo>
                      <a:pt x="347258" y="232602"/>
                    </a:lnTo>
                    <a:lnTo>
                      <a:pt x="352561" y="227117"/>
                    </a:lnTo>
                    <a:lnTo>
                      <a:pt x="354572" y="226934"/>
                    </a:lnTo>
                    <a:lnTo>
                      <a:pt x="355669" y="229128"/>
                    </a:lnTo>
                    <a:lnTo>
                      <a:pt x="359327" y="227482"/>
                    </a:lnTo>
                    <a:lnTo>
                      <a:pt x="365361" y="226202"/>
                    </a:lnTo>
                    <a:lnTo>
                      <a:pt x="370664" y="226751"/>
                    </a:lnTo>
                    <a:lnTo>
                      <a:pt x="369932" y="230042"/>
                    </a:lnTo>
                    <a:lnTo>
                      <a:pt x="367921" y="231688"/>
                    </a:lnTo>
                    <a:lnTo>
                      <a:pt x="367373" y="234797"/>
                    </a:lnTo>
                    <a:lnTo>
                      <a:pt x="367373" y="239185"/>
                    </a:lnTo>
                    <a:lnTo>
                      <a:pt x="358961" y="239368"/>
                    </a:lnTo>
                    <a:lnTo>
                      <a:pt x="357315" y="240831"/>
                    </a:lnTo>
                    <a:lnTo>
                      <a:pt x="342686" y="236991"/>
                    </a:lnTo>
                    <a:lnTo>
                      <a:pt x="334457" y="243940"/>
                    </a:lnTo>
                    <a:lnTo>
                      <a:pt x="330434" y="247780"/>
                    </a:lnTo>
                    <a:lnTo>
                      <a:pt x="324765" y="246683"/>
                    </a:lnTo>
                    <a:lnTo>
                      <a:pt x="318182" y="248512"/>
                    </a:lnTo>
                    <a:lnTo>
                      <a:pt x="320560" y="249792"/>
                    </a:lnTo>
                    <a:lnTo>
                      <a:pt x="317451" y="250157"/>
                    </a:lnTo>
                    <a:lnTo>
                      <a:pt x="315256" y="253083"/>
                    </a:lnTo>
                    <a:lnTo>
                      <a:pt x="314708" y="255095"/>
                    </a:lnTo>
                    <a:lnTo>
                      <a:pt x="313428" y="256375"/>
                    </a:lnTo>
                    <a:lnTo>
                      <a:pt x="310319" y="256923"/>
                    </a:lnTo>
                    <a:lnTo>
                      <a:pt x="305016" y="259666"/>
                    </a:lnTo>
                    <a:lnTo>
                      <a:pt x="297336" y="259300"/>
                    </a:lnTo>
                    <a:lnTo>
                      <a:pt x="296056" y="258935"/>
                    </a:lnTo>
                    <a:lnTo>
                      <a:pt x="290570" y="254912"/>
                    </a:lnTo>
                    <a:lnTo>
                      <a:pt x="292582" y="251986"/>
                    </a:lnTo>
                    <a:lnTo>
                      <a:pt x="292582" y="247780"/>
                    </a:lnTo>
                    <a:lnTo>
                      <a:pt x="293496" y="244671"/>
                    </a:lnTo>
                    <a:lnTo>
                      <a:pt x="292947" y="240648"/>
                    </a:lnTo>
                    <a:lnTo>
                      <a:pt x="290570" y="236260"/>
                    </a:lnTo>
                    <a:lnTo>
                      <a:pt x="287461" y="235345"/>
                    </a:lnTo>
                    <a:lnTo>
                      <a:pt x="284169" y="235711"/>
                    </a:lnTo>
                    <a:lnTo>
                      <a:pt x="280878" y="232602"/>
                    </a:lnTo>
                    <a:lnTo>
                      <a:pt x="275575" y="229677"/>
                    </a:lnTo>
                    <a:lnTo>
                      <a:pt x="267895" y="229677"/>
                    </a:lnTo>
                    <a:lnTo>
                      <a:pt x="267712" y="228579"/>
                    </a:lnTo>
                    <a:lnTo>
                      <a:pt x="269358" y="226019"/>
                    </a:lnTo>
                    <a:lnTo>
                      <a:pt x="273929" y="224008"/>
                    </a:lnTo>
                    <a:lnTo>
                      <a:pt x="279781" y="218705"/>
                    </a:lnTo>
                    <a:lnTo>
                      <a:pt x="283987" y="215962"/>
                    </a:lnTo>
                    <a:lnTo>
                      <a:pt x="296787" y="212670"/>
                    </a:lnTo>
                    <a:lnTo>
                      <a:pt x="298799" y="211573"/>
                    </a:lnTo>
                    <a:lnTo>
                      <a:pt x="296787" y="210659"/>
                    </a:lnTo>
                    <a:lnTo>
                      <a:pt x="296422" y="207367"/>
                    </a:lnTo>
                    <a:lnTo>
                      <a:pt x="293496" y="204990"/>
                    </a:lnTo>
                    <a:lnTo>
                      <a:pt x="290935" y="207733"/>
                    </a:lnTo>
                    <a:lnTo>
                      <a:pt x="286364" y="205539"/>
                    </a:lnTo>
                    <a:lnTo>
                      <a:pt x="286181" y="203893"/>
                    </a:lnTo>
                    <a:lnTo>
                      <a:pt x="281975" y="204807"/>
                    </a:lnTo>
                    <a:lnTo>
                      <a:pt x="281427" y="205904"/>
                    </a:lnTo>
                    <a:lnTo>
                      <a:pt x="278318" y="205904"/>
                    </a:lnTo>
                    <a:lnTo>
                      <a:pt x="267895" y="208099"/>
                    </a:lnTo>
                    <a:lnTo>
                      <a:pt x="260397" y="205721"/>
                    </a:lnTo>
                    <a:lnTo>
                      <a:pt x="257655" y="203161"/>
                    </a:lnTo>
                    <a:lnTo>
                      <a:pt x="254912" y="202430"/>
                    </a:lnTo>
                    <a:lnTo>
                      <a:pt x="249425" y="202796"/>
                    </a:lnTo>
                    <a:lnTo>
                      <a:pt x="248877" y="201150"/>
                    </a:lnTo>
                    <a:lnTo>
                      <a:pt x="255094" y="197127"/>
                    </a:lnTo>
                    <a:lnTo>
                      <a:pt x="254180" y="196030"/>
                    </a:lnTo>
                    <a:lnTo>
                      <a:pt x="246866" y="195298"/>
                    </a:lnTo>
                    <a:lnTo>
                      <a:pt x="244488" y="194384"/>
                    </a:lnTo>
                    <a:lnTo>
                      <a:pt x="247963" y="192921"/>
                    </a:lnTo>
                    <a:lnTo>
                      <a:pt x="259666" y="194384"/>
                    </a:lnTo>
                    <a:lnTo>
                      <a:pt x="260580" y="193652"/>
                    </a:lnTo>
                    <a:lnTo>
                      <a:pt x="259666" y="192372"/>
                    </a:lnTo>
                    <a:lnTo>
                      <a:pt x="256740" y="191641"/>
                    </a:lnTo>
                    <a:lnTo>
                      <a:pt x="253632" y="188167"/>
                    </a:lnTo>
                    <a:lnTo>
                      <a:pt x="251437" y="184326"/>
                    </a:lnTo>
                    <a:lnTo>
                      <a:pt x="250340" y="187252"/>
                    </a:lnTo>
                    <a:lnTo>
                      <a:pt x="246683" y="188715"/>
                    </a:lnTo>
                    <a:lnTo>
                      <a:pt x="242477" y="189995"/>
                    </a:lnTo>
                    <a:lnTo>
                      <a:pt x="243208" y="185789"/>
                    </a:lnTo>
                    <a:lnTo>
                      <a:pt x="240465" y="187618"/>
                    </a:lnTo>
                    <a:lnTo>
                      <a:pt x="235162" y="190178"/>
                    </a:lnTo>
                    <a:lnTo>
                      <a:pt x="227665" y="191458"/>
                    </a:lnTo>
                    <a:lnTo>
                      <a:pt x="224556" y="192921"/>
                    </a:lnTo>
                    <a:lnTo>
                      <a:pt x="221264" y="193652"/>
                    </a:lnTo>
                    <a:lnTo>
                      <a:pt x="220716" y="197127"/>
                    </a:lnTo>
                    <a:lnTo>
                      <a:pt x="215413" y="203893"/>
                    </a:lnTo>
                    <a:lnTo>
                      <a:pt x="213584" y="203527"/>
                    </a:lnTo>
                    <a:lnTo>
                      <a:pt x="211939" y="200418"/>
                    </a:lnTo>
                    <a:lnTo>
                      <a:pt x="207916" y="199687"/>
                    </a:lnTo>
                    <a:lnTo>
                      <a:pt x="206270" y="197858"/>
                    </a:lnTo>
                    <a:lnTo>
                      <a:pt x="207367" y="200601"/>
                    </a:lnTo>
                    <a:lnTo>
                      <a:pt x="211573" y="203893"/>
                    </a:lnTo>
                    <a:lnTo>
                      <a:pt x="212487" y="208099"/>
                    </a:lnTo>
                    <a:lnTo>
                      <a:pt x="209744" y="212487"/>
                    </a:lnTo>
                    <a:lnTo>
                      <a:pt x="207367" y="214682"/>
                    </a:lnTo>
                    <a:lnTo>
                      <a:pt x="200967" y="214865"/>
                    </a:lnTo>
                    <a:lnTo>
                      <a:pt x="199870" y="216876"/>
                    </a:lnTo>
                    <a:lnTo>
                      <a:pt x="197127" y="218156"/>
                    </a:lnTo>
                    <a:lnTo>
                      <a:pt x="196944" y="221082"/>
                    </a:lnTo>
                    <a:lnTo>
                      <a:pt x="194566" y="220168"/>
                    </a:lnTo>
                    <a:lnTo>
                      <a:pt x="194201" y="216145"/>
                    </a:lnTo>
                    <a:lnTo>
                      <a:pt x="193286" y="214499"/>
                    </a:lnTo>
                    <a:lnTo>
                      <a:pt x="193286" y="222179"/>
                    </a:lnTo>
                    <a:lnTo>
                      <a:pt x="194201" y="228397"/>
                    </a:lnTo>
                    <a:lnTo>
                      <a:pt x="192738" y="228945"/>
                    </a:lnTo>
                    <a:lnTo>
                      <a:pt x="190178" y="227665"/>
                    </a:lnTo>
                    <a:lnTo>
                      <a:pt x="186155" y="227482"/>
                    </a:lnTo>
                    <a:lnTo>
                      <a:pt x="181949" y="228945"/>
                    </a:lnTo>
                    <a:lnTo>
                      <a:pt x="175000" y="229859"/>
                    </a:lnTo>
                    <a:lnTo>
                      <a:pt x="170246" y="232968"/>
                    </a:lnTo>
                    <a:lnTo>
                      <a:pt x="165308" y="233334"/>
                    </a:lnTo>
                    <a:lnTo>
                      <a:pt x="159457" y="226385"/>
                    </a:lnTo>
                    <a:lnTo>
                      <a:pt x="155434" y="226934"/>
                    </a:lnTo>
                    <a:lnTo>
                      <a:pt x="155434" y="225471"/>
                    </a:lnTo>
                    <a:lnTo>
                      <a:pt x="159822" y="225471"/>
                    </a:lnTo>
                    <a:lnTo>
                      <a:pt x="162382" y="223094"/>
                    </a:lnTo>
                    <a:lnTo>
                      <a:pt x="162748" y="219802"/>
                    </a:lnTo>
                    <a:lnTo>
                      <a:pt x="164211" y="216876"/>
                    </a:lnTo>
                    <a:lnTo>
                      <a:pt x="167685" y="215047"/>
                    </a:lnTo>
                    <a:lnTo>
                      <a:pt x="168234" y="211939"/>
                    </a:lnTo>
                    <a:lnTo>
                      <a:pt x="170611" y="209379"/>
                    </a:lnTo>
                    <a:lnTo>
                      <a:pt x="174086" y="207916"/>
                    </a:lnTo>
                    <a:lnTo>
                      <a:pt x="175366" y="198224"/>
                    </a:lnTo>
                    <a:lnTo>
                      <a:pt x="177195" y="195115"/>
                    </a:lnTo>
                    <a:lnTo>
                      <a:pt x="180669" y="193652"/>
                    </a:lnTo>
                    <a:lnTo>
                      <a:pt x="182680" y="196395"/>
                    </a:lnTo>
                    <a:lnTo>
                      <a:pt x="185789" y="194933"/>
                    </a:lnTo>
                    <a:lnTo>
                      <a:pt x="196578" y="197127"/>
                    </a:lnTo>
                    <a:lnTo>
                      <a:pt x="199870" y="195481"/>
                    </a:lnTo>
                    <a:lnTo>
                      <a:pt x="201332" y="192372"/>
                    </a:lnTo>
                    <a:lnTo>
                      <a:pt x="199870" y="189264"/>
                    </a:lnTo>
                    <a:lnTo>
                      <a:pt x="200601" y="186155"/>
                    </a:lnTo>
                    <a:lnTo>
                      <a:pt x="200053" y="183046"/>
                    </a:lnTo>
                    <a:lnTo>
                      <a:pt x="198224" y="180120"/>
                    </a:lnTo>
                    <a:lnTo>
                      <a:pt x="191458" y="177195"/>
                    </a:lnTo>
                    <a:lnTo>
                      <a:pt x="188166" y="171343"/>
                    </a:lnTo>
                    <a:lnTo>
                      <a:pt x="189081" y="168234"/>
                    </a:lnTo>
                    <a:lnTo>
                      <a:pt x="187984" y="165126"/>
                    </a:lnTo>
                    <a:lnTo>
                      <a:pt x="184143" y="164577"/>
                    </a:lnTo>
                    <a:lnTo>
                      <a:pt x="182315" y="161651"/>
                    </a:lnTo>
                    <a:lnTo>
                      <a:pt x="179389" y="159640"/>
                    </a:lnTo>
                    <a:lnTo>
                      <a:pt x="180852" y="153057"/>
                    </a:lnTo>
                    <a:lnTo>
                      <a:pt x="181035" y="149948"/>
                    </a:lnTo>
                    <a:lnTo>
                      <a:pt x="180852" y="146657"/>
                    </a:lnTo>
                    <a:lnTo>
                      <a:pt x="179023" y="143914"/>
                    </a:lnTo>
                    <a:lnTo>
                      <a:pt x="175366" y="144645"/>
                    </a:lnTo>
                    <a:lnTo>
                      <a:pt x="170063" y="140073"/>
                    </a:lnTo>
                    <a:lnTo>
                      <a:pt x="166405" y="139159"/>
                    </a:lnTo>
                    <a:lnTo>
                      <a:pt x="158908" y="140439"/>
                    </a:lnTo>
                    <a:lnTo>
                      <a:pt x="155434" y="139342"/>
                    </a:lnTo>
                    <a:lnTo>
                      <a:pt x="146656" y="133125"/>
                    </a:lnTo>
                    <a:lnTo>
                      <a:pt x="143182" y="131662"/>
                    </a:lnTo>
                    <a:lnTo>
                      <a:pt x="135684" y="129467"/>
                    </a:lnTo>
                    <a:lnTo>
                      <a:pt x="128370" y="131662"/>
                    </a:lnTo>
                    <a:lnTo>
                      <a:pt x="124530" y="132027"/>
                    </a:lnTo>
                    <a:lnTo>
                      <a:pt x="120872" y="131296"/>
                    </a:lnTo>
                    <a:lnTo>
                      <a:pt x="117581" y="133125"/>
                    </a:lnTo>
                    <a:lnTo>
                      <a:pt x="115021" y="137513"/>
                    </a:lnTo>
                  </a:path>
                </a:pathLst>
              </a:custGeom>
              <a:grpFill/>
              <a:ln w="4020" cap="flat">
                <a:solidFill>
                  <a:srgbClr val="FFFFFF"/>
                </a:solidFill>
                <a:prstDash val="solid"/>
                <a:miter/>
              </a:ln>
            </p:spPr>
            <p:txBody>
              <a:bodyPr rtlCol="0" anchor="ctr"/>
              <a:lstStyle/>
              <a:p>
                <a:endParaRPr lang="en-GB" sz="1463"/>
              </a:p>
            </p:txBody>
          </p:sp>
          <p:sp>
            <p:nvSpPr>
              <p:cNvPr id="982" name="Freeform: Shape 981">
                <a:extLst>
                  <a:ext uri="{FF2B5EF4-FFF2-40B4-BE49-F238E27FC236}">
                    <a16:creationId xmlns:a16="http://schemas.microsoft.com/office/drawing/2014/main" id="{82B8784B-C60A-72EF-A1D5-DE96B14AC646}"/>
                  </a:ext>
                </a:extLst>
              </p:cNvPr>
              <p:cNvSpPr/>
              <p:nvPr/>
            </p:nvSpPr>
            <p:spPr>
              <a:xfrm>
                <a:off x="6291219" y="2923599"/>
                <a:ext cx="175365" cy="86494"/>
              </a:xfrm>
              <a:custGeom>
                <a:avLst/>
                <a:gdLst>
                  <a:gd name="connsiteX0" fmla="*/ 175366 w 175365"/>
                  <a:gd name="connsiteY0" fmla="*/ 52848 h 86494"/>
                  <a:gd name="connsiteX1" fmla="*/ 172075 w 175365"/>
                  <a:gd name="connsiteY1" fmla="*/ 55408 h 86494"/>
                  <a:gd name="connsiteX2" fmla="*/ 166771 w 175365"/>
                  <a:gd name="connsiteY2" fmla="*/ 55042 h 86494"/>
                  <a:gd name="connsiteX3" fmla="*/ 164211 w 175365"/>
                  <a:gd name="connsiteY3" fmla="*/ 57785 h 86494"/>
                  <a:gd name="connsiteX4" fmla="*/ 162017 w 175365"/>
                  <a:gd name="connsiteY4" fmla="*/ 61076 h 86494"/>
                  <a:gd name="connsiteX5" fmla="*/ 157994 w 175365"/>
                  <a:gd name="connsiteY5" fmla="*/ 61808 h 86494"/>
                  <a:gd name="connsiteX6" fmla="*/ 156897 w 175365"/>
                  <a:gd name="connsiteY6" fmla="*/ 63636 h 86494"/>
                  <a:gd name="connsiteX7" fmla="*/ 156531 w 175365"/>
                  <a:gd name="connsiteY7" fmla="*/ 68574 h 86494"/>
                  <a:gd name="connsiteX8" fmla="*/ 154154 w 175365"/>
                  <a:gd name="connsiteY8" fmla="*/ 72048 h 86494"/>
                  <a:gd name="connsiteX9" fmla="*/ 150131 w 175365"/>
                  <a:gd name="connsiteY9" fmla="*/ 72597 h 86494"/>
                  <a:gd name="connsiteX10" fmla="*/ 150131 w 175365"/>
                  <a:gd name="connsiteY10" fmla="*/ 75340 h 86494"/>
                  <a:gd name="connsiteX11" fmla="*/ 144097 w 175365"/>
                  <a:gd name="connsiteY11" fmla="*/ 79363 h 86494"/>
                  <a:gd name="connsiteX12" fmla="*/ 137148 w 175365"/>
                  <a:gd name="connsiteY12" fmla="*/ 80094 h 86494"/>
                  <a:gd name="connsiteX13" fmla="*/ 134587 w 175365"/>
                  <a:gd name="connsiteY13" fmla="*/ 78266 h 86494"/>
                  <a:gd name="connsiteX14" fmla="*/ 131296 w 175365"/>
                  <a:gd name="connsiteY14" fmla="*/ 78083 h 86494"/>
                  <a:gd name="connsiteX15" fmla="*/ 128187 w 175365"/>
                  <a:gd name="connsiteY15" fmla="*/ 81923 h 86494"/>
                  <a:gd name="connsiteX16" fmla="*/ 125627 w 175365"/>
                  <a:gd name="connsiteY16" fmla="*/ 86494 h 86494"/>
                  <a:gd name="connsiteX17" fmla="*/ 125627 w 175365"/>
                  <a:gd name="connsiteY17" fmla="*/ 81009 h 86494"/>
                  <a:gd name="connsiteX18" fmla="*/ 121970 w 175365"/>
                  <a:gd name="connsiteY18" fmla="*/ 76986 h 86494"/>
                  <a:gd name="connsiteX19" fmla="*/ 105512 w 175365"/>
                  <a:gd name="connsiteY19" fmla="*/ 78083 h 86494"/>
                  <a:gd name="connsiteX20" fmla="*/ 98929 w 175365"/>
                  <a:gd name="connsiteY20" fmla="*/ 73145 h 86494"/>
                  <a:gd name="connsiteX21" fmla="*/ 95089 w 175365"/>
                  <a:gd name="connsiteY21" fmla="*/ 71500 h 86494"/>
                  <a:gd name="connsiteX22" fmla="*/ 79363 w 175365"/>
                  <a:gd name="connsiteY22" fmla="*/ 70768 h 86494"/>
                  <a:gd name="connsiteX23" fmla="*/ 76620 w 175365"/>
                  <a:gd name="connsiteY23" fmla="*/ 74608 h 86494"/>
                  <a:gd name="connsiteX24" fmla="*/ 75157 w 175365"/>
                  <a:gd name="connsiteY24" fmla="*/ 78083 h 86494"/>
                  <a:gd name="connsiteX25" fmla="*/ 70768 w 175365"/>
                  <a:gd name="connsiteY25" fmla="*/ 81374 h 86494"/>
                  <a:gd name="connsiteX26" fmla="*/ 66745 w 175365"/>
                  <a:gd name="connsiteY26" fmla="*/ 82837 h 86494"/>
                  <a:gd name="connsiteX27" fmla="*/ 61442 w 175365"/>
                  <a:gd name="connsiteY27" fmla="*/ 83386 h 86494"/>
                  <a:gd name="connsiteX28" fmla="*/ 56139 w 175365"/>
                  <a:gd name="connsiteY28" fmla="*/ 82837 h 86494"/>
                  <a:gd name="connsiteX29" fmla="*/ 52665 w 175365"/>
                  <a:gd name="connsiteY29" fmla="*/ 80826 h 86494"/>
                  <a:gd name="connsiteX30" fmla="*/ 46813 w 175365"/>
                  <a:gd name="connsiteY30" fmla="*/ 78631 h 86494"/>
                  <a:gd name="connsiteX31" fmla="*/ 44619 w 175365"/>
                  <a:gd name="connsiteY31" fmla="*/ 76254 h 86494"/>
                  <a:gd name="connsiteX32" fmla="*/ 32915 w 175365"/>
                  <a:gd name="connsiteY32" fmla="*/ 68391 h 86494"/>
                  <a:gd name="connsiteX33" fmla="*/ 28344 w 175365"/>
                  <a:gd name="connsiteY33" fmla="*/ 63454 h 86494"/>
                  <a:gd name="connsiteX34" fmla="*/ 15177 w 175365"/>
                  <a:gd name="connsiteY34" fmla="*/ 54676 h 86494"/>
                  <a:gd name="connsiteX35" fmla="*/ 10789 w 175365"/>
                  <a:gd name="connsiteY35" fmla="*/ 49373 h 86494"/>
                  <a:gd name="connsiteX36" fmla="*/ 10789 w 175365"/>
                  <a:gd name="connsiteY36" fmla="*/ 42424 h 86494"/>
                  <a:gd name="connsiteX37" fmla="*/ 9509 w 175365"/>
                  <a:gd name="connsiteY37" fmla="*/ 37670 h 86494"/>
                  <a:gd name="connsiteX38" fmla="*/ 4023 w 175365"/>
                  <a:gd name="connsiteY38" fmla="*/ 35658 h 86494"/>
                  <a:gd name="connsiteX39" fmla="*/ 0 w 175365"/>
                  <a:gd name="connsiteY39" fmla="*/ 31635 h 86494"/>
                  <a:gd name="connsiteX40" fmla="*/ 0 w 175365"/>
                  <a:gd name="connsiteY40" fmla="*/ 28161 h 86494"/>
                  <a:gd name="connsiteX41" fmla="*/ 549 w 175365"/>
                  <a:gd name="connsiteY41" fmla="*/ 26332 h 86494"/>
                  <a:gd name="connsiteX42" fmla="*/ 7863 w 175365"/>
                  <a:gd name="connsiteY42" fmla="*/ 32001 h 86494"/>
                  <a:gd name="connsiteX43" fmla="*/ 8960 w 175365"/>
                  <a:gd name="connsiteY43" fmla="*/ 31818 h 86494"/>
                  <a:gd name="connsiteX44" fmla="*/ 11337 w 175365"/>
                  <a:gd name="connsiteY44" fmla="*/ 26698 h 86494"/>
                  <a:gd name="connsiteX45" fmla="*/ 18469 w 175365"/>
                  <a:gd name="connsiteY45" fmla="*/ 23772 h 86494"/>
                  <a:gd name="connsiteX46" fmla="*/ 26698 w 175365"/>
                  <a:gd name="connsiteY46" fmla="*/ 21761 h 86494"/>
                  <a:gd name="connsiteX47" fmla="*/ 34561 w 175365"/>
                  <a:gd name="connsiteY47" fmla="*/ 18469 h 86494"/>
                  <a:gd name="connsiteX48" fmla="*/ 37670 w 175365"/>
                  <a:gd name="connsiteY48" fmla="*/ 14080 h 86494"/>
                  <a:gd name="connsiteX49" fmla="*/ 55225 w 175365"/>
                  <a:gd name="connsiteY49" fmla="*/ 8595 h 86494"/>
                  <a:gd name="connsiteX50" fmla="*/ 56870 w 175365"/>
                  <a:gd name="connsiteY50" fmla="*/ 0 h 86494"/>
                  <a:gd name="connsiteX51" fmla="*/ 61442 w 175365"/>
                  <a:gd name="connsiteY51" fmla="*/ 914 h 86494"/>
                  <a:gd name="connsiteX52" fmla="*/ 64551 w 175365"/>
                  <a:gd name="connsiteY52" fmla="*/ 5669 h 86494"/>
                  <a:gd name="connsiteX53" fmla="*/ 67842 w 175365"/>
                  <a:gd name="connsiteY53" fmla="*/ 9143 h 86494"/>
                  <a:gd name="connsiteX54" fmla="*/ 70951 w 175365"/>
                  <a:gd name="connsiteY54" fmla="*/ 9143 h 86494"/>
                  <a:gd name="connsiteX55" fmla="*/ 74059 w 175365"/>
                  <a:gd name="connsiteY55" fmla="*/ 10606 h 86494"/>
                  <a:gd name="connsiteX56" fmla="*/ 80825 w 175365"/>
                  <a:gd name="connsiteY56" fmla="*/ 4572 h 86494"/>
                  <a:gd name="connsiteX57" fmla="*/ 85580 w 175365"/>
                  <a:gd name="connsiteY57" fmla="*/ 6766 h 86494"/>
                  <a:gd name="connsiteX58" fmla="*/ 87957 w 175365"/>
                  <a:gd name="connsiteY58" fmla="*/ 10606 h 86494"/>
                  <a:gd name="connsiteX59" fmla="*/ 91432 w 175365"/>
                  <a:gd name="connsiteY59" fmla="*/ 10240 h 86494"/>
                  <a:gd name="connsiteX60" fmla="*/ 101489 w 175365"/>
                  <a:gd name="connsiteY60" fmla="*/ 11886 h 86494"/>
                  <a:gd name="connsiteX61" fmla="*/ 105695 w 175365"/>
                  <a:gd name="connsiteY61" fmla="*/ 16641 h 86494"/>
                  <a:gd name="connsiteX62" fmla="*/ 110998 w 175365"/>
                  <a:gd name="connsiteY62" fmla="*/ 17372 h 86494"/>
                  <a:gd name="connsiteX63" fmla="*/ 111547 w 175365"/>
                  <a:gd name="connsiteY63" fmla="*/ 17921 h 86494"/>
                  <a:gd name="connsiteX64" fmla="*/ 111547 w 175365"/>
                  <a:gd name="connsiteY64" fmla="*/ 19018 h 86494"/>
                  <a:gd name="connsiteX65" fmla="*/ 109352 w 175365"/>
                  <a:gd name="connsiteY65" fmla="*/ 23407 h 86494"/>
                  <a:gd name="connsiteX66" fmla="*/ 118313 w 175365"/>
                  <a:gd name="connsiteY66" fmla="*/ 30355 h 86494"/>
                  <a:gd name="connsiteX67" fmla="*/ 121604 w 175365"/>
                  <a:gd name="connsiteY67" fmla="*/ 31635 h 86494"/>
                  <a:gd name="connsiteX68" fmla="*/ 126907 w 175365"/>
                  <a:gd name="connsiteY68" fmla="*/ 28527 h 86494"/>
                  <a:gd name="connsiteX69" fmla="*/ 125627 w 175365"/>
                  <a:gd name="connsiteY69" fmla="*/ 26149 h 86494"/>
                  <a:gd name="connsiteX70" fmla="*/ 126176 w 175365"/>
                  <a:gd name="connsiteY70" fmla="*/ 23772 h 86494"/>
                  <a:gd name="connsiteX71" fmla="*/ 137330 w 175365"/>
                  <a:gd name="connsiteY71" fmla="*/ 27430 h 86494"/>
                  <a:gd name="connsiteX72" fmla="*/ 146656 w 175365"/>
                  <a:gd name="connsiteY72" fmla="*/ 28344 h 86494"/>
                  <a:gd name="connsiteX73" fmla="*/ 146839 w 175365"/>
                  <a:gd name="connsiteY73" fmla="*/ 34378 h 86494"/>
                  <a:gd name="connsiteX74" fmla="*/ 151045 w 175365"/>
                  <a:gd name="connsiteY74" fmla="*/ 37121 h 86494"/>
                  <a:gd name="connsiteX75" fmla="*/ 153240 w 175365"/>
                  <a:gd name="connsiteY75" fmla="*/ 36573 h 86494"/>
                  <a:gd name="connsiteX76" fmla="*/ 157445 w 175365"/>
                  <a:gd name="connsiteY76" fmla="*/ 38401 h 86494"/>
                  <a:gd name="connsiteX77" fmla="*/ 166406 w 175365"/>
                  <a:gd name="connsiteY77" fmla="*/ 49373 h 86494"/>
                  <a:gd name="connsiteX78" fmla="*/ 175366 w 175365"/>
                  <a:gd name="connsiteY78" fmla="*/ 52848 h 8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75365" h="86494">
                    <a:moveTo>
                      <a:pt x="175366" y="52848"/>
                    </a:moveTo>
                    <a:lnTo>
                      <a:pt x="172075" y="55408"/>
                    </a:lnTo>
                    <a:lnTo>
                      <a:pt x="166771" y="55042"/>
                    </a:lnTo>
                    <a:lnTo>
                      <a:pt x="164211" y="57785"/>
                    </a:lnTo>
                    <a:lnTo>
                      <a:pt x="162017" y="61076"/>
                    </a:lnTo>
                    <a:lnTo>
                      <a:pt x="157994" y="61808"/>
                    </a:lnTo>
                    <a:lnTo>
                      <a:pt x="156897" y="63636"/>
                    </a:lnTo>
                    <a:lnTo>
                      <a:pt x="156531" y="68574"/>
                    </a:lnTo>
                    <a:lnTo>
                      <a:pt x="154154" y="72048"/>
                    </a:lnTo>
                    <a:lnTo>
                      <a:pt x="150131" y="72597"/>
                    </a:lnTo>
                    <a:lnTo>
                      <a:pt x="150131" y="75340"/>
                    </a:lnTo>
                    <a:lnTo>
                      <a:pt x="144097" y="79363"/>
                    </a:lnTo>
                    <a:lnTo>
                      <a:pt x="137148" y="80094"/>
                    </a:lnTo>
                    <a:lnTo>
                      <a:pt x="134587" y="78266"/>
                    </a:lnTo>
                    <a:lnTo>
                      <a:pt x="131296" y="78083"/>
                    </a:lnTo>
                    <a:lnTo>
                      <a:pt x="128187" y="81923"/>
                    </a:lnTo>
                    <a:lnTo>
                      <a:pt x="125627" y="86494"/>
                    </a:lnTo>
                    <a:lnTo>
                      <a:pt x="125627" y="81009"/>
                    </a:lnTo>
                    <a:lnTo>
                      <a:pt x="121970" y="76986"/>
                    </a:lnTo>
                    <a:lnTo>
                      <a:pt x="105512" y="78083"/>
                    </a:lnTo>
                    <a:lnTo>
                      <a:pt x="98929" y="73145"/>
                    </a:lnTo>
                    <a:lnTo>
                      <a:pt x="95089" y="71500"/>
                    </a:lnTo>
                    <a:lnTo>
                      <a:pt x="79363" y="70768"/>
                    </a:lnTo>
                    <a:lnTo>
                      <a:pt x="76620" y="74608"/>
                    </a:lnTo>
                    <a:lnTo>
                      <a:pt x="75157" y="78083"/>
                    </a:lnTo>
                    <a:lnTo>
                      <a:pt x="70768" y="81374"/>
                    </a:lnTo>
                    <a:lnTo>
                      <a:pt x="66745" y="82837"/>
                    </a:lnTo>
                    <a:lnTo>
                      <a:pt x="61442" y="83386"/>
                    </a:lnTo>
                    <a:lnTo>
                      <a:pt x="56139" y="82837"/>
                    </a:lnTo>
                    <a:lnTo>
                      <a:pt x="52665" y="80826"/>
                    </a:lnTo>
                    <a:lnTo>
                      <a:pt x="46813" y="78631"/>
                    </a:lnTo>
                    <a:lnTo>
                      <a:pt x="44619" y="76254"/>
                    </a:lnTo>
                    <a:lnTo>
                      <a:pt x="32915" y="68391"/>
                    </a:lnTo>
                    <a:lnTo>
                      <a:pt x="28344" y="63454"/>
                    </a:lnTo>
                    <a:lnTo>
                      <a:pt x="15177" y="54676"/>
                    </a:lnTo>
                    <a:lnTo>
                      <a:pt x="10789" y="49373"/>
                    </a:lnTo>
                    <a:lnTo>
                      <a:pt x="10789" y="42424"/>
                    </a:lnTo>
                    <a:lnTo>
                      <a:pt x="9509" y="37670"/>
                    </a:lnTo>
                    <a:lnTo>
                      <a:pt x="4023" y="35658"/>
                    </a:lnTo>
                    <a:lnTo>
                      <a:pt x="0" y="31635"/>
                    </a:lnTo>
                    <a:lnTo>
                      <a:pt x="0" y="28161"/>
                    </a:lnTo>
                    <a:lnTo>
                      <a:pt x="549" y="26332"/>
                    </a:lnTo>
                    <a:lnTo>
                      <a:pt x="7863" y="32001"/>
                    </a:lnTo>
                    <a:lnTo>
                      <a:pt x="8960" y="31818"/>
                    </a:lnTo>
                    <a:lnTo>
                      <a:pt x="11337" y="26698"/>
                    </a:lnTo>
                    <a:lnTo>
                      <a:pt x="18469" y="23772"/>
                    </a:lnTo>
                    <a:lnTo>
                      <a:pt x="26698" y="21761"/>
                    </a:lnTo>
                    <a:lnTo>
                      <a:pt x="34561" y="18469"/>
                    </a:lnTo>
                    <a:lnTo>
                      <a:pt x="37670" y="14080"/>
                    </a:lnTo>
                    <a:lnTo>
                      <a:pt x="55225" y="8595"/>
                    </a:lnTo>
                    <a:lnTo>
                      <a:pt x="56870" y="0"/>
                    </a:lnTo>
                    <a:lnTo>
                      <a:pt x="61442" y="914"/>
                    </a:lnTo>
                    <a:lnTo>
                      <a:pt x="64551" y="5669"/>
                    </a:lnTo>
                    <a:lnTo>
                      <a:pt x="67842" y="9143"/>
                    </a:lnTo>
                    <a:lnTo>
                      <a:pt x="70951" y="9143"/>
                    </a:lnTo>
                    <a:lnTo>
                      <a:pt x="74059" y="10606"/>
                    </a:lnTo>
                    <a:lnTo>
                      <a:pt x="80825" y="4572"/>
                    </a:lnTo>
                    <a:lnTo>
                      <a:pt x="85580" y="6766"/>
                    </a:lnTo>
                    <a:lnTo>
                      <a:pt x="87957" y="10606"/>
                    </a:lnTo>
                    <a:lnTo>
                      <a:pt x="91432" y="10240"/>
                    </a:lnTo>
                    <a:lnTo>
                      <a:pt x="101489" y="11886"/>
                    </a:lnTo>
                    <a:lnTo>
                      <a:pt x="105695" y="16641"/>
                    </a:lnTo>
                    <a:lnTo>
                      <a:pt x="110998" y="17372"/>
                    </a:lnTo>
                    <a:lnTo>
                      <a:pt x="111547" y="17921"/>
                    </a:lnTo>
                    <a:lnTo>
                      <a:pt x="111547" y="19018"/>
                    </a:lnTo>
                    <a:lnTo>
                      <a:pt x="109352" y="23407"/>
                    </a:lnTo>
                    <a:lnTo>
                      <a:pt x="118313" y="30355"/>
                    </a:lnTo>
                    <a:lnTo>
                      <a:pt x="121604" y="31635"/>
                    </a:lnTo>
                    <a:lnTo>
                      <a:pt x="126907" y="28527"/>
                    </a:lnTo>
                    <a:lnTo>
                      <a:pt x="125627" y="26149"/>
                    </a:lnTo>
                    <a:lnTo>
                      <a:pt x="126176" y="23772"/>
                    </a:lnTo>
                    <a:lnTo>
                      <a:pt x="137330" y="27430"/>
                    </a:lnTo>
                    <a:lnTo>
                      <a:pt x="146656" y="28344"/>
                    </a:lnTo>
                    <a:lnTo>
                      <a:pt x="146839" y="34378"/>
                    </a:lnTo>
                    <a:lnTo>
                      <a:pt x="151045" y="37121"/>
                    </a:lnTo>
                    <a:lnTo>
                      <a:pt x="153240" y="36573"/>
                    </a:lnTo>
                    <a:lnTo>
                      <a:pt x="157445" y="38401"/>
                    </a:lnTo>
                    <a:lnTo>
                      <a:pt x="166406" y="49373"/>
                    </a:lnTo>
                    <a:lnTo>
                      <a:pt x="175366" y="52848"/>
                    </a:lnTo>
                    <a:close/>
                  </a:path>
                </a:pathLst>
              </a:custGeom>
              <a:grpFill/>
              <a:ln w="18272" cap="flat">
                <a:noFill/>
                <a:prstDash val="solid"/>
                <a:miter/>
              </a:ln>
            </p:spPr>
            <p:txBody>
              <a:bodyPr rtlCol="0" anchor="ctr"/>
              <a:lstStyle/>
              <a:p>
                <a:endParaRPr lang="en-GB" sz="1463"/>
              </a:p>
            </p:txBody>
          </p:sp>
          <p:sp>
            <p:nvSpPr>
              <p:cNvPr id="983" name="Freeform: Shape 982">
                <a:extLst>
                  <a:ext uri="{FF2B5EF4-FFF2-40B4-BE49-F238E27FC236}">
                    <a16:creationId xmlns:a16="http://schemas.microsoft.com/office/drawing/2014/main" id="{31C4A252-BC10-5362-FE4B-2624471711E1}"/>
                  </a:ext>
                </a:extLst>
              </p:cNvPr>
              <p:cNvSpPr/>
              <p:nvPr/>
            </p:nvSpPr>
            <p:spPr>
              <a:xfrm>
                <a:off x="6291219" y="2923599"/>
                <a:ext cx="175365" cy="86494"/>
              </a:xfrm>
              <a:custGeom>
                <a:avLst/>
                <a:gdLst>
                  <a:gd name="connsiteX0" fmla="*/ 175366 w 175365"/>
                  <a:gd name="connsiteY0" fmla="*/ 52848 h 86494"/>
                  <a:gd name="connsiteX1" fmla="*/ 172075 w 175365"/>
                  <a:gd name="connsiteY1" fmla="*/ 55408 h 86494"/>
                  <a:gd name="connsiteX2" fmla="*/ 166771 w 175365"/>
                  <a:gd name="connsiteY2" fmla="*/ 55042 h 86494"/>
                  <a:gd name="connsiteX3" fmla="*/ 164211 w 175365"/>
                  <a:gd name="connsiteY3" fmla="*/ 57785 h 86494"/>
                  <a:gd name="connsiteX4" fmla="*/ 162017 w 175365"/>
                  <a:gd name="connsiteY4" fmla="*/ 61076 h 86494"/>
                  <a:gd name="connsiteX5" fmla="*/ 157994 w 175365"/>
                  <a:gd name="connsiteY5" fmla="*/ 61808 h 86494"/>
                  <a:gd name="connsiteX6" fmla="*/ 156897 w 175365"/>
                  <a:gd name="connsiteY6" fmla="*/ 63636 h 86494"/>
                  <a:gd name="connsiteX7" fmla="*/ 156531 w 175365"/>
                  <a:gd name="connsiteY7" fmla="*/ 68574 h 86494"/>
                  <a:gd name="connsiteX8" fmla="*/ 154154 w 175365"/>
                  <a:gd name="connsiteY8" fmla="*/ 72048 h 86494"/>
                  <a:gd name="connsiteX9" fmla="*/ 150131 w 175365"/>
                  <a:gd name="connsiteY9" fmla="*/ 72597 h 86494"/>
                  <a:gd name="connsiteX10" fmla="*/ 150131 w 175365"/>
                  <a:gd name="connsiteY10" fmla="*/ 75340 h 86494"/>
                  <a:gd name="connsiteX11" fmla="*/ 144097 w 175365"/>
                  <a:gd name="connsiteY11" fmla="*/ 79363 h 86494"/>
                  <a:gd name="connsiteX12" fmla="*/ 137148 w 175365"/>
                  <a:gd name="connsiteY12" fmla="*/ 80094 h 86494"/>
                  <a:gd name="connsiteX13" fmla="*/ 134587 w 175365"/>
                  <a:gd name="connsiteY13" fmla="*/ 78266 h 86494"/>
                  <a:gd name="connsiteX14" fmla="*/ 131296 w 175365"/>
                  <a:gd name="connsiteY14" fmla="*/ 78083 h 86494"/>
                  <a:gd name="connsiteX15" fmla="*/ 128187 w 175365"/>
                  <a:gd name="connsiteY15" fmla="*/ 81923 h 86494"/>
                  <a:gd name="connsiteX16" fmla="*/ 125627 w 175365"/>
                  <a:gd name="connsiteY16" fmla="*/ 86494 h 86494"/>
                  <a:gd name="connsiteX17" fmla="*/ 125627 w 175365"/>
                  <a:gd name="connsiteY17" fmla="*/ 81009 h 86494"/>
                  <a:gd name="connsiteX18" fmla="*/ 121970 w 175365"/>
                  <a:gd name="connsiteY18" fmla="*/ 76986 h 86494"/>
                  <a:gd name="connsiteX19" fmla="*/ 105512 w 175365"/>
                  <a:gd name="connsiteY19" fmla="*/ 78083 h 86494"/>
                  <a:gd name="connsiteX20" fmla="*/ 98929 w 175365"/>
                  <a:gd name="connsiteY20" fmla="*/ 73145 h 86494"/>
                  <a:gd name="connsiteX21" fmla="*/ 95089 w 175365"/>
                  <a:gd name="connsiteY21" fmla="*/ 71500 h 86494"/>
                  <a:gd name="connsiteX22" fmla="*/ 79363 w 175365"/>
                  <a:gd name="connsiteY22" fmla="*/ 70768 h 86494"/>
                  <a:gd name="connsiteX23" fmla="*/ 76620 w 175365"/>
                  <a:gd name="connsiteY23" fmla="*/ 74608 h 86494"/>
                  <a:gd name="connsiteX24" fmla="*/ 75157 w 175365"/>
                  <a:gd name="connsiteY24" fmla="*/ 78083 h 86494"/>
                  <a:gd name="connsiteX25" fmla="*/ 70768 w 175365"/>
                  <a:gd name="connsiteY25" fmla="*/ 81374 h 86494"/>
                  <a:gd name="connsiteX26" fmla="*/ 66745 w 175365"/>
                  <a:gd name="connsiteY26" fmla="*/ 82837 h 86494"/>
                  <a:gd name="connsiteX27" fmla="*/ 61442 w 175365"/>
                  <a:gd name="connsiteY27" fmla="*/ 83386 h 86494"/>
                  <a:gd name="connsiteX28" fmla="*/ 56139 w 175365"/>
                  <a:gd name="connsiteY28" fmla="*/ 82837 h 86494"/>
                  <a:gd name="connsiteX29" fmla="*/ 52665 w 175365"/>
                  <a:gd name="connsiteY29" fmla="*/ 80826 h 86494"/>
                  <a:gd name="connsiteX30" fmla="*/ 46813 w 175365"/>
                  <a:gd name="connsiteY30" fmla="*/ 78631 h 86494"/>
                  <a:gd name="connsiteX31" fmla="*/ 44619 w 175365"/>
                  <a:gd name="connsiteY31" fmla="*/ 76254 h 86494"/>
                  <a:gd name="connsiteX32" fmla="*/ 32915 w 175365"/>
                  <a:gd name="connsiteY32" fmla="*/ 68391 h 86494"/>
                  <a:gd name="connsiteX33" fmla="*/ 28344 w 175365"/>
                  <a:gd name="connsiteY33" fmla="*/ 63454 h 86494"/>
                  <a:gd name="connsiteX34" fmla="*/ 15177 w 175365"/>
                  <a:gd name="connsiteY34" fmla="*/ 54676 h 86494"/>
                  <a:gd name="connsiteX35" fmla="*/ 10789 w 175365"/>
                  <a:gd name="connsiteY35" fmla="*/ 49373 h 86494"/>
                  <a:gd name="connsiteX36" fmla="*/ 10789 w 175365"/>
                  <a:gd name="connsiteY36" fmla="*/ 42424 h 86494"/>
                  <a:gd name="connsiteX37" fmla="*/ 9509 w 175365"/>
                  <a:gd name="connsiteY37" fmla="*/ 37670 h 86494"/>
                  <a:gd name="connsiteX38" fmla="*/ 4023 w 175365"/>
                  <a:gd name="connsiteY38" fmla="*/ 35658 h 86494"/>
                  <a:gd name="connsiteX39" fmla="*/ 0 w 175365"/>
                  <a:gd name="connsiteY39" fmla="*/ 31635 h 86494"/>
                  <a:gd name="connsiteX40" fmla="*/ 0 w 175365"/>
                  <a:gd name="connsiteY40" fmla="*/ 28161 h 86494"/>
                  <a:gd name="connsiteX41" fmla="*/ 549 w 175365"/>
                  <a:gd name="connsiteY41" fmla="*/ 26332 h 86494"/>
                  <a:gd name="connsiteX42" fmla="*/ 7863 w 175365"/>
                  <a:gd name="connsiteY42" fmla="*/ 32001 h 86494"/>
                  <a:gd name="connsiteX43" fmla="*/ 8960 w 175365"/>
                  <a:gd name="connsiteY43" fmla="*/ 31818 h 86494"/>
                  <a:gd name="connsiteX44" fmla="*/ 11337 w 175365"/>
                  <a:gd name="connsiteY44" fmla="*/ 26698 h 86494"/>
                  <a:gd name="connsiteX45" fmla="*/ 18469 w 175365"/>
                  <a:gd name="connsiteY45" fmla="*/ 23772 h 86494"/>
                  <a:gd name="connsiteX46" fmla="*/ 26698 w 175365"/>
                  <a:gd name="connsiteY46" fmla="*/ 21761 h 86494"/>
                  <a:gd name="connsiteX47" fmla="*/ 34561 w 175365"/>
                  <a:gd name="connsiteY47" fmla="*/ 18469 h 86494"/>
                  <a:gd name="connsiteX48" fmla="*/ 37670 w 175365"/>
                  <a:gd name="connsiteY48" fmla="*/ 14080 h 86494"/>
                  <a:gd name="connsiteX49" fmla="*/ 55225 w 175365"/>
                  <a:gd name="connsiteY49" fmla="*/ 8595 h 86494"/>
                  <a:gd name="connsiteX50" fmla="*/ 56870 w 175365"/>
                  <a:gd name="connsiteY50" fmla="*/ 0 h 86494"/>
                  <a:gd name="connsiteX51" fmla="*/ 61442 w 175365"/>
                  <a:gd name="connsiteY51" fmla="*/ 914 h 86494"/>
                  <a:gd name="connsiteX52" fmla="*/ 64551 w 175365"/>
                  <a:gd name="connsiteY52" fmla="*/ 5669 h 86494"/>
                  <a:gd name="connsiteX53" fmla="*/ 67842 w 175365"/>
                  <a:gd name="connsiteY53" fmla="*/ 9143 h 86494"/>
                  <a:gd name="connsiteX54" fmla="*/ 70951 w 175365"/>
                  <a:gd name="connsiteY54" fmla="*/ 9143 h 86494"/>
                  <a:gd name="connsiteX55" fmla="*/ 74059 w 175365"/>
                  <a:gd name="connsiteY55" fmla="*/ 10606 h 86494"/>
                  <a:gd name="connsiteX56" fmla="*/ 80825 w 175365"/>
                  <a:gd name="connsiteY56" fmla="*/ 4572 h 86494"/>
                  <a:gd name="connsiteX57" fmla="*/ 85580 w 175365"/>
                  <a:gd name="connsiteY57" fmla="*/ 6766 h 86494"/>
                  <a:gd name="connsiteX58" fmla="*/ 87957 w 175365"/>
                  <a:gd name="connsiteY58" fmla="*/ 10606 h 86494"/>
                  <a:gd name="connsiteX59" fmla="*/ 91432 w 175365"/>
                  <a:gd name="connsiteY59" fmla="*/ 10240 h 86494"/>
                  <a:gd name="connsiteX60" fmla="*/ 101489 w 175365"/>
                  <a:gd name="connsiteY60" fmla="*/ 11886 h 86494"/>
                  <a:gd name="connsiteX61" fmla="*/ 105695 w 175365"/>
                  <a:gd name="connsiteY61" fmla="*/ 16641 h 86494"/>
                  <a:gd name="connsiteX62" fmla="*/ 110998 w 175365"/>
                  <a:gd name="connsiteY62" fmla="*/ 17372 h 86494"/>
                  <a:gd name="connsiteX63" fmla="*/ 111547 w 175365"/>
                  <a:gd name="connsiteY63" fmla="*/ 17921 h 86494"/>
                  <a:gd name="connsiteX64" fmla="*/ 111547 w 175365"/>
                  <a:gd name="connsiteY64" fmla="*/ 19018 h 86494"/>
                  <a:gd name="connsiteX65" fmla="*/ 109352 w 175365"/>
                  <a:gd name="connsiteY65" fmla="*/ 23407 h 86494"/>
                  <a:gd name="connsiteX66" fmla="*/ 118313 w 175365"/>
                  <a:gd name="connsiteY66" fmla="*/ 30355 h 86494"/>
                  <a:gd name="connsiteX67" fmla="*/ 121604 w 175365"/>
                  <a:gd name="connsiteY67" fmla="*/ 31635 h 86494"/>
                  <a:gd name="connsiteX68" fmla="*/ 126907 w 175365"/>
                  <a:gd name="connsiteY68" fmla="*/ 28527 h 86494"/>
                  <a:gd name="connsiteX69" fmla="*/ 125627 w 175365"/>
                  <a:gd name="connsiteY69" fmla="*/ 26149 h 86494"/>
                  <a:gd name="connsiteX70" fmla="*/ 126176 w 175365"/>
                  <a:gd name="connsiteY70" fmla="*/ 23772 h 86494"/>
                  <a:gd name="connsiteX71" fmla="*/ 137330 w 175365"/>
                  <a:gd name="connsiteY71" fmla="*/ 27430 h 86494"/>
                  <a:gd name="connsiteX72" fmla="*/ 146656 w 175365"/>
                  <a:gd name="connsiteY72" fmla="*/ 28344 h 86494"/>
                  <a:gd name="connsiteX73" fmla="*/ 146839 w 175365"/>
                  <a:gd name="connsiteY73" fmla="*/ 34378 h 86494"/>
                  <a:gd name="connsiteX74" fmla="*/ 151045 w 175365"/>
                  <a:gd name="connsiteY74" fmla="*/ 37121 h 86494"/>
                  <a:gd name="connsiteX75" fmla="*/ 153240 w 175365"/>
                  <a:gd name="connsiteY75" fmla="*/ 36573 h 86494"/>
                  <a:gd name="connsiteX76" fmla="*/ 157445 w 175365"/>
                  <a:gd name="connsiteY76" fmla="*/ 38401 h 86494"/>
                  <a:gd name="connsiteX77" fmla="*/ 166406 w 175365"/>
                  <a:gd name="connsiteY77" fmla="*/ 49373 h 86494"/>
                  <a:gd name="connsiteX78" fmla="*/ 175366 w 175365"/>
                  <a:gd name="connsiteY78" fmla="*/ 52848 h 8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75365" h="86494">
                    <a:moveTo>
                      <a:pt x="175366" y="52848"/>
                    </a:moveTo>
                    <a:lnTo>
                      <a:pt x="172075" y="55408"/>
                    </a:lnTo>
                    <a:lnTo>
                      <a:pt x="166771" y="55042"/>
                    </a:lnTo>
                    <a:lnTo>
                      <a:pt x="164211" y="57785"/>
                    </a:lnTo>
                    <a:lnTo>
                      <a:pt x="162017" y="61076"/>
                    </a:lnTo>
                    <a:lnTo>
                      <a:pt x="157994" y="61808"/>
                    </a:lnTo>
                    <a:lnTo>
                      <a:pt x="156897" y="63636"/>
                    </a:lnTo>
                    <a:lnTo>
                      <a:pt x="156531" y="68574"/>
                    </a:lnTo>
                    <a:lnTo>
                      <a:pt x="154154" y="72048"/>
                    </a:lnTo>
                    <a:lnTo>
                      <a:pt x="150131" y="72597"/>
                    </a:lnTo>
                    <a:lnTo>
                      <a:pt x="150131" y="75340"/>
                    </a:lnTo>
                    <a:lnTo>
                      <a:pt x="144097" y="79363"/>
                    </a:lnTo>
                    <a:lnTo>
                      <a:pt x="137148" y="80094"/>
                    </a:lnTo>
                    <a:lnTo>
                      <a:pt x="134587" y="78266"/>
                    </a:lnTo>
                    <a:lnTo>
                      <a:pt x="131296" y="78083"/>
                    </a:lnTo>
                    <a:lnTo>
                      <a:pt x="128187" y="81923"/>
                    </a:lnTo>
                    <a:lnTo>
                      <a:pt x="125627" y="86494"/>
                    </a:lnTo>
                    <a:lnTo>
                      <a:pt x="125627" y="81009"/>
                    </a:lnTo>
                    <a:lnTo>
                      <a:pt x="121970" y="76986"/>
                    </a:lnTo>
                    <a:lnTo>
                      <a:pt x="105512" y="78083"/>
                    </a:lnTo>
                    <a:lnTo>
                      <a:pt x="98929" y="73145"/>
                    </a:lnTo>
                    <a:lnTo>
                      <a:pt x="95089" y="71500"/>
                    </a:lnTo>
                    <a:lnTo>
                      <a:pt x="79363" y="70768"/>
                    </a:lnTo>
                    <a:lnTo>
                      <a:pt x="76620" y="74608"/>
                    </a:lnTo>
                    <a:lnTo>
                      <a:pt x="75157" y="78083"/>
                    </a:lnTo>
                    <a:lnTo>
                      <a:pt x="70768" y="81374"/>
                    </a:lnTo>
                    <a:lnTo>
                      <a:pt x="66745" y="82837"/>
                    </a:lnTo>
                    <a:lnTo>
                      <a:pt x="61442" y="83386"/>
                    </a:lnTo>
                    <a:lnTo>
                      <a:pt x="56139" y="82837"/>
                    </a:lnTo>
                    <a:lnTo>
                      <a:pt x="52665" y="80826"/>
                    </a:lnTo>
                    <a:lnTo>
                      <a:pt x="46813" y="78631"/>
                    </a:lnTo>
                    <a:lnTo>
                      <a:pt x="44619" y="76254"/>
                    </a:lnTo>
                    <a:lnTo>
                      <a:pt x="32915" y="68391"/>
                    </a:lnTo>
                    <a:lnTo>
                      <a:pt x="28344" y="63454"/>
                    </a:lnTo>
                    <a:lnTo>
                      <a:pt x="15177" y="54676"/>
                    </a:lnTo>
                    <a:lnTo>
                      <a:pt x="10789" y="49373"/>
                    </a:lnTo>
                    <a:lnTo>
                      <a:pt x="10789" y="42424"/>
                    </a:lnTo>
                    <a:lnTo>
                      <a:pt x="9509" y="37670"/>
                    </a:lnTo>
                    <a:lnTo>
                      <a:pt x="4023" y="35658"/>
                    </a:lnTo>
                    <a:lnTo>
                      <a:pt x="0" y="31635"/>
                    </a:lnTo>
                    <a:lnTo>
                      <a:pt x="0" y="28161"/>
                    </a:lnTo>
                    <a:lnTo>
                      <a:pt x="549" y="26332"/>
                    </a:lnTo>
                    <a:lnTo>
                      <a:pt x="7863" y="32001"/>
                    </a:lnTo>
                    <a:lnTo>
                      <a:pt x="8960" y="31818"/>
                    </a:lnTo>
                    <a:lnTo>
                      <a:pt x="11337" y="26698"/>
                    </a:lnTo>
                    <a:lnTo>
                      <a:pt x="18469" y="23772"/>
                    </a:lnTo>
                    <a:lnTo>
                      <a:pt x="26698" y="21761"/>
                    </a:lnTo>
                    <a:lnTo>
                      <a:pt x="34561" y="18469"/>
                    </a:lnTo>
                    <a:lnTo>
                      <a:pt x="37670" y="14080"/>
                    </a:lnTo>
                    <a:lnTo>
                      <a:pt x="55225" y="8595"/>
                    </a:lnTo>
                    <a:lnTo>
                      <a:pt x="56870" y="0"/>
                    </a:lnTo>
                    <a:lnTo>
                      <a:pt x="61442" y="914"/>
                    </a:lnTo>
                    <a:lnTo>
                      <a:pt x="64551" y="5669"/>
                    </a:lnTo>
                    <a:lnTo>
                      <a:pt x="67842" y="9143"/>
                    </a:lnTo>
                    <a:lnTo>
                      <a:pt x="70951" y="9143"/>
                    </a:lnTo>
                    <a:lnTo>
                      <a:pt x="74059" y="10606"/>
                    </a:lnTo>
                    <a:lnTo>
                      <a:pt x="80825" y="4572"/>
                    </a:lnTo>
                    <a:lnTo>
                      <a:pt x="85580" y="6766"/>
                    </a:lnTo>
                    <a:lnTo>
                      <a:pt x="87957" y="10606"/>
                    </a:lnTo>
                    <a:lnTo>
                      <a:pt x="91432" y="10240"/>
                    </a:lnTo>
                    <a:lnTo>
                      <a:pt x="101489" y="11886"/>
                    </a:lnTo>
                    <a:lnTo>
                      <a:pt x="105695" y="16641"/>
                    </a:lnTo>
                    <a:lnTo>
                      <a:pt x="110998" y="17372"/>
                    </a:lnTo>
                    <a:lnTo>
                      <a:pt x="111547" y="17921"/>
                    </a:lnTo>
                    <a:lnTo>
                      <a:pt x="111547" y="19018"/>
                    </a:lnTo>
                    <a:lnTo>
                      <a:pt x="109352" y="23407"/>
                    </a:lnTo>
                    <a:lnTo>
                      <a:pt x="118313" y="30355"/>
                    </a:lnTo>
                    <a:lnTo>
                      <a:pt x="121604" y="31635"/>
                    </a:lnTo>
                    <a:lnTo>
                      <a:pt x="126907" y="28527"/>
                    </a:lnTo>
                    <a:lnTo>
                      <a:pt x="125627" y="26149"/>
                    </a:lnTo>
                    <a:lnTo>
                      <a:pt x="126176" y="23772"/>
                    </a:lnTo>
                    <a:lnTo>
                      <a:pt x="137330" y="27430"/>
                    </a:lnTo>
                    <a:lnTo>
                      <a:pt x="146656" y="28344"/>
                    </a:lnTo>
                    <a:lnTo>
                      <a:pt x="146839" y="34378"/>
                    </a:lnTo>
                    <a:lnTo>
                      <a:pt x="151045" y="37121"/>
                    </a:lnTo>
                    <a:lnTo>
                      <a:pt x="153240" y="36573"/>
                    </a:lnTo>
                    <a:lnTo>
                      <a:pt x="157445" y="38401"/>
                    </a:lnTo>
                    <a:lnTo>
                      <a:pt x="166406" y="49373"/>
                    </a:lnTo>
                    <a:lnTo>
                      <a:pt x="175366" y="52848"/>
                    </a:lnTo>
                  </a:path>
                </a:pathLst>
              </a:custGeom>
              <a:grpFill/>
              <a:ln w="4020" cap="flat">
                <a:solidFill>
                  <a:srgbClr val="FFFFFF"/>
                </a:solidFill>
                <a:prstDash val="solid"/>
                <a:miter/>
              </a:ln>
            </p:spPr>
            <p:txBody>
              <a:bodyPr rtlCol="0" anchor="ctr"/>
              <a:lstStyle/>
              <a:p>
                <a:endParaRPr lang="en-GB" sz="1463"/>
              </a:p>
            </p:txBody>
          </p:sp>
          <p:sp>
            <p:nvSpPr>
              <p:cNvPr id="984" name="Freeform: Shape 983">
                <a:extLst>
                  <a:ext uri="{FF2B5EF4-FFF2-40B4-BE49-F238E27FC236}">
                    <a16:creationId xmlns:a16="http://schemas.microsoft.com/office/drawing/2014/main" id="{514E6018-1AAD-B0B0-6A0F-DF1B54E94444}"/>
                  </a:ext>
                </a:extLst>
              </p:cNvPr>
              <p:cNvSpPr/>
              <p:nvPr/>
            </p:nvSpPr>
            <p:spPr>
              <a:xfrm>
                <a:off x="6140539" y="3037706"/>
                <a:ext cx="112095" cy="57419"/>
              </a:xfrm>
              <a:custGeom>
                <a:avLst/>
                <a:gdLst>
                  <a:gd name="connsiteX0" fmla="*/ 25235 w 112095"/>
                  <a:gd name="connsiteY0" fmla="*/ 57419 h 57419"/>
                  <a:gd name="connsiteX1" fmla="*/ 23956 w 112095"/>
                  <a:gd name="connsiteY1" fmla="*/ 53030 h 57419"/>
                  <a:gd name="connsiteX2" fmla="*/ 20481 w 112095"/>
                  <a:gd name="connsiteY2" fmla="*/ 52299 h 57419"/>
                  <a:gd name="connsiteX3" fmla="*/ 19384 w 112095"/>
                  <a:gd name="connsiteY3" fmla="*/ 47544 h 57419"/>
                  <a:gd name="connsiteX4" fmla="*/ 19384 w 112095"/>
                  <a:gd name="connsiteY4" fmla="*/ 40961 h 57419"/>
                  <a:gd name="connsiteX5" fmla="*/ 18104 w 112095"/>
                  <a:gd name="connsiteY5" fmla="*/ 40230 h 57419"/>
                  <a:gd name="connsiteX6" fmla="*/ 9875 w 112095"/>
                  <a:gd name="connsiteY6" fmla="*/ 40230 h 57419"/>
                  <a:gd name="connsiteX7" fmla="*/ 4755 w 112095"/>
                  <a:gd name="connsiteY7" fmla="*/ 46996 h 57419"/>
                  <a:gd name="connsiteX8" fmla="*/ 1829 w 112095"/>
                  <a:gd name="connsiteY8" fmla="*/ 48825 h 57419"/>
                  <a:gd name="connsiteX9" fmla="*/ 0 w 112095"/>
                  <a:gd name="connsiteY9" fmla="*/ 47910 h 57419"/>
                  <a:gd name="connsiteX10" fmla="*/ 732 w 112095"/>
                  <a:gd name="connsiteY10" fmla="*/ 38950 h 57419"/>
                  <a:gd name="connsiteX11" fmla="*/ 2377 w 112095"/>
                  <a:gd name="connsiteY11" fmla="*/ 34013 h 57419"/>
                  <a:gd name="connsiteX12" fmla="*/ 4206 w 112095"/>
                  <a:gd name="connsiteY12" fmla="*/ 32550 h 57419"/>
                  <a:gd name="connsiteX13" fmla="*/ 6035 w 112095"/>
                  <a:gd name="connsiteY13" fmla="*/ 29990 h 57419"/>
                  <a:gd name="connsiteX14" fmla="*/ 9143 w 112095"/>
                  <a:gd name="connsiteY14" fmla="*/ 28161 h 57419"/>
                  <a:gd name="connsiteX15" fmla="*/ 9875 w 112095"/>
                  <a:gd name="connsiteY15" fmla="*/ 27064 h 57419"/>
                  <a:gd name="connsiteX16" fmla="*/ 10972 w 112095"/>
                  <a:gd name="connsiteY16" fmla="*/ 23041 h 57419"/>
                  <a:gd name="connsiteX17" fmla="*/ 13898 w 112095"/>
                  <a:gd name="connsiteY17" fmla="*/ 19566 h 57419"/>
                  <a:gd name="connsiteX18" fmla="*/ 24504 w 112095"/>
                  <a:gd name="connsiteY18" fmla="*/ 9509 h 57419"/>
                  <a:gd name="connsiteX19" fmla="*/ 22858 w 112095"/>
                  <a:gd name="connsiteY19" fmla="*/ 7315 h 57419"/>
                  <a:gd name="connsiteX20" fmla="*/ 24687 w 112095"/>
                  <a:gd name="connsiteY20" fmla="*/ 4754 h 57419"/>
                  <a:gd name="connsiteX21" fmla="*/ 32916 w 112095"/>
                  <a:gd name="connsiteY21" fmla="*/ 5303 h 57419"/>
                  <a:gd name="connsiteX22" fmla="*/ 36024 w 112095"/>
                  <a:gd name="connsiteY22" fmla="*/ 4023 h 57419"/>
                  <a:gd name="connsiteX23" fmla="*/ 39316 w 112095"/>
                  <a:gd name="connsiteY23" fmla="*/ 1463 h 57419"/>
                  <a:gd name="connsiteX24" fmla="*/ 42791 w 112095"/>
                  <a:gd name="connsiteY24" fmla="*/ 4023 h 57419"/>
                  <a:gd name="connsiteX25" fmla="*/ 58882 w 112095"/>
                  <a:gd name="connsiteY25" fmla="*/ 2194 h 57419"/>
                  <a:gd name="connsiteX26" fmla="*/ 70769 w 112095"/>
                  <a:gd name="connsiteY26" fmla="*/ 0 h 57419"/>
                  <a:gd name="connsiteX27" fmla="*/ 79912 w 112095"/>
                  <a:gd name="connsiteY27" fmla="*/ 2194 h 57419"/>
                  <a:gd name="connsiteX28" fmla="*/ 88140 w 112095"/>
                  <a:gd name="connsiteY28" fmla="*/ 5669 h 57419"/>
                  <a:gd name="connsiteX29" fmla="*/ 91615 w 112095"/>
                  <a:gd name="connsiteY29" fmla="*/ 8778 h 57419"/>
                  <a:gd name="connsiteX30" fmla="*/ 90152 w 112095"/>
                  <a:gd name="connsiteY30" fmla="*/ 12435 h 57419"/>
                  <a:gd name="connsiteX31" fmla="*/ 89421 w 112095"/>
                  <a:gd name="connsiteY31" fmla="*/ 16275 h 57419"/>
                  <a:gd name="connsiteX32" fmla="*/ 93078 w 112095"/>
                  <a:gd name="connsiteY32" fmla="*/ 21029 h 57419"/>
                  <a:gd name="connsiteX33" fmla="*/ 95821 w 112095"/>
                  <a:gd name="connsiteY33" fmla="*/ 23041 h 57419"/>
                  <a:gd name="connsiteX34" fmla="*/ 100758 w 112095"/>
                  <a:gd name="connsiteY34" fmla="*/ 24869 h 57419"/>
                  <a:gd name="connsiteX35" fmla="*/ 104964 w 112095"/>
                  <a:gd name="connsiteY35" fmla="*/ 25235 h 57419"/>
                  <a:gd name="connsiteX36" fmla="*/ 108621 w 112095"/>
                  <a:gd name="connsiteY36" fmla="*/ 23589 h 57419"/>
                  <a:gd name="connsiteX37" fmla="*/ 112095 w 112095"/>
                  <a:gd name="connsiteY37" fmla="*/ 25784 h 57419"/>
                  <a:gd name="connsiteX38" fmla="*/ 110633 w 112095"/>
                  <a:gd name="connsiteY38" fmla="*/ 30172 h 57419"/>
                  <a:gd name="connsiteX39" fmla="*/ 110998 w 112095"/>
                  <a:gd name="connsiteY39" fmla="*/ 32733 h 57419"/>
                  <a:gd name="connsiteX40" fmla="*/ 108987 w 112095"/>
                  <a:gd name="connsiteY40" fmla="*/ 34013 h 57419"/>
                  <a:gd name="connsiteX41" fmla="*/ 104049 w 112095"/>
                  <a:gd name="connsiteY41" fmla="*/ 34196 h 57419"/>
                  <a:gd name="connsiteX42" fmla="*/ 103135 w 112095"/>
                  <a:gd name="connsiteY42" fmla="*/ 36756 h 57419"/>
                  <a:gd name="connsiteX43" fmla="*/ 103684 w 112095"/>
                  <a:gd name="connsiteY43" fmla="*/ 39864 h 57419"/>
                  <a:gd name="connsiteX44" fmla="*/ 105146 w 112095"/>
                  <a:gd name="connsiteY44" fmla="*/ 42241 h 57419"/>
                  <a:gd name="connsiteX45" fmla="*/ 104232 w 112095"/>
                  <a:gd name="connsiteY45" fmla="*/ 43887 h 57419"/>
                  <a:gd name="connsiteX46" fmla="*/ 94724 w 112095"/>
                  <a:gd name="connsiteY46" fmla="*/ 42241 h 57419"/>
                  <a:gd name="connsiteX47" fmla="*/ 89421 w 112095"/>
                  <a:gd name="connsiteY47" fmla="*/ 42059 h 57419"/>
                  <a:gd name="connsiteX48" fmla="*/ 86678 w 112095"/>
                  <a:gd name="connsiteY48" fmla="*/ 39864 h 57419"/>
                  <a:gd name="connsiteX49" fmla="*/ 83203 w 112095"/>
                  <a:gd name="connsiteY49" fmla="*/ 38401 h 57419"/>
                  <a:gd name="connsiteX50" fmla="*/ 82289 w 112095"/>
                  <a:gd name="connsiteY50" fmla="*/ 42790 h 57419"/>
                  <a:gd name="connsiteX51" fmla="*/ 77351 w 112095"/>
                  <a:gd name="connsiteY51" fmla="*/ 50470 h 57419"/>
                  <a:gd name="connsiteX52" fmla="*/ 76254 w 112095"/>
                  <a:gd name="connsiteY52" fmla="*/ 54493 h 57419"/>
                  <a:gd name="connsiteX53" fmla="*/ 75157 w 112095"/>
                  <a:gd name="connsiteY53" fmla="*/ 56139 h 57419"/>
                  <a:gd name="connsiteX54" fmla="*/ 72048 w 112095"/>
                  <a:gd name="connsiteY54" fmla="*/ 54493 h 57419"/>
                  <a:gd name="connsiteX55" fmla="*/ 69305 w 112095"/>
                  <a:gd name="connsiteY55" fmla="*/ 51202 h 57419"/>
                  <a:gd name="connsiteX56" fmla="*/ 64002 w 112095"/>
                  <a:gd name="connsiteY56" fmla="*/ 47910 h 57419"/>
                  <a:gd name="connsiteX57" fmla="*/ 61259 w 112095"/>
                  <a:gd name="connsiteY57" fmla="*/ 40230 h 57419"/>
                  <a:gd name="connsiteX58" fmla="*/ 56139 w 112095"/>
                  <a:gd name="connsiteY58" fmla="*/ 42607 h 57419"/>
                  <a:gd name="connsiteX59" fmla="*/ 53396 w 112095"/>
                  <a:gd name="connsiteY59" fmla="*/ 45716 h 57419"/>
                  <a:gd name="connsiteX60" fmla="*/ 53396 w 112095"/>
                  <a:gd name="connsiteY60" fmla="*/ 49373 h 57419"/>
                  <a:gd name="connsiteX61" fmla="*/ 51751 w 112095"/>
                  <a:gd name="connsiteY61" fmla="*/ 51202 h 57419"/>
                  <a:gd name="connsiteX62" fmla="*/ 46631 w 112095"/>
                  <a:gd name="connsiteY62" fmla="*/ 55042 h 57419"/>
                  <a:gd name="connsiteX63" fmla="*/ 40779 w 112095"/>
                  <a:gd name="connsiteY63" fmla="*/ 54676 h 57419"/>
                  <a:gd name="connsiteX64" fmla="*/ 29258 w 112095"/>
                  <a:gd name="connsiteY64" fmla="*/ 57053 h 57419"/>
                  <a:gd name="connsiteX65" fmla="*/ 25235 w 112095"/>
                  <a:gd name="connsiteY65" fmla="*/ 57419 h 5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095" h="57419">
                    <a:moveTo>
                      <a:pt x="25235" y="57419"/>
                    </a:moveTo>
                    <a:lnTo>
                      <a:pt x="23956" y="53030"/>
                    </a:lnTo>
                    <a:lnTo>
                      <a:pt x="20481" y="52299"/>
                    </a:lnTo>
                    <a:lnTo>
                      <a:pt x="19384" y="47544"/>
                    </a:lnTo>
                    <a:lnTo>
                      <a:pt x="19384" y="40961"/>
                    </a:lnTo>
                    <a:lnTo>
                      <a:pt x="18104" y="40230"/>
                    </a:lnTo>
                    <a:lnTo>
                      <a:pt x="9875" y="40230"/>
                    </a:lnTo>
                    <a:lnTo>
                      <a:pt x="4755" y="46996"/>
                    </a:lnTo>
                    <a:lnTo>
                      <a:pt x="1829" y="48825"/>
                    </a:lnTo>
                    <a:lnTo>
                      <a:pt x="0" y="47910"/>
                    </a:lnTo>
                    <a:lnTo>
                      <a:pt x="732" y="38950"/>
                    </a:lnTo>
                    <a:lnTo>
                      <a:pt x="2377" y="34013"/>
                    </a:lnTo>
                    <a:lnTo>
                      <a:pt x="4206" y="32550"/>
                    </a:lnTo>
                    <a:lnTo>
                      <a:pt x="6035" y="29990"/>
                    </a:lnTo>
                    <a:lnTo>
                      <a:pt x="9143" y="28161"/>
                    </a:lnTo>
                    <a:lnTo>
                      <a:pt x="9875" y="27064"/>
                    </a:lnTo>
                    <a:lnTo>
                      <a:pt x="10972" y="23041"/>
                    </a:lnTo>
                    <a:lnTo>
                      <a:pt x="13898" y="19566"/>
                    </a:lnTo>
                    <a:lnTo>
                      <a:pt x="24504" y="9509"/>
                    </a:lnTo>
                    <a:lnTo>
                      <a:pt x="22858" y="7315"/>
                    </a:lnTo>
                    <a:lnTo>
                      <a:pt x="24687" y="4754"/>
                    </a:lnTo>
                    <a:lnTo>
                      <a:pt x="32916" y="5303"/>
                    </a:lnTo>
                    <a:lnTo>
                      <a:pt x="36024" y="4023"/>
                    </a:lnTo>
                    <a:lnTo>
                      <a:pt x="39316" y="1463"/>
                    </a:lnTo>
                    <a:lnTo>
                      <a:pt x="42791" y="4023"/>
                    </a:lnTo>
                    <a:lnTo>
                      <a:pt x="58882" y="2194"/>
                    </a:lnTo>
                    <a:lnTo>
                      <a:pt x="70769" y="0"/>
                    </a:lnTo>
                    <a:lnTo>
                      <a:pt x="79912" y="2194"/>
                    </a:lnTo>
                    <a:lnTo>
                      <a:pt x="88140" y="5669"/>
                    </a:lnTo>
                    <a:lnTo>
                      <a:pt x="91615" y="8778"/>
                    </a:lnTo>
                    <a:lnTo>
                      <a:pt x="90152" y="12435"/>
                    </a:lnTo>
                    <a:lnTo>
                      <a:pt x="89421" y="16275"/>
                    </a:lnTo>
                    <a:lnTo>
                      <a:pt x="93078" y="21029"/>
                    </a:lnTo>
                    <a:lnTo>
                      <a:pt x="95821" y="23041"/>
                    </a:lnTo>
                    <a:lnTo>
                      <a:pt x="100758" y="24869"/>
                    </a:lnTo>
                    <a:lnTo>
                      <a:pt x="104964" y="25235"/>
                    </a:lnTo>
                    <a:lnTo>
                      <a:pt x="108621" y="23589"/>
                    </a:lnTo>
                    <a:lnTo>
                      <a:pt x="112095" y="25784"/>
                    </a:lnTo>
                    <a:lnTo>
                      <a:pt x="110633" y="30172"/>
                    </a:lnTo>
                    <a:lnTo>
                      <a:pt x="110998" y="32733"/>
                    </a:lnTo>
                    <a:lnTo>
                      <a:pt x="108987" y="34013"/>
                    </a:lnTo>
                    <a:lnTo>
                      <a:pt x="104049" y="34196"/>
                    </a:lnTo>
                    <a:lnTo>
                      <a:pt x="103135" y="36756"/>
                    </a:lnTo>
                    <a:lnTo>
                      <a:pt x="103684" y="39864"/>
                    </a:lnTo>
                    <a:lnTo>
                      <a:pt x="105146" y="42241"/>
                    </a:lnTo>
                    <a:lnTo>
                      <a:pt x="104232" y="43887"/>
                    </a:lnTo>
                    <a:lnTo>
                      <a:pt x="94724" y="42241"/>
                    </a:lnTo>
                    <a:lnTo>
                      <a:pt x="89421" y="42059"/>
                    </a:lnTo>
                    <a:lnTo>
                      <a:pt x="86678" y="39864"/>
                    </a:lnTo>
                    <a:lnTo>
                      <a:pt x="83203" y="38401"/>
                    </a:lnTo>
                    <a:lnTo>
                      <a:pt x="82289" y="42790"/>
                    </a:lnTo>
                    <a:lnTo>
                      <a:pt x="77351" y="50470"/>
                    </a:lnTo>
                    <a:lnTo>
                      <a:pt x="76254" y="54493"/>
                    </a:lnTo>
                    <a:lnTo>
                      <a:pt x="75157" y="56139"/>
                    </a:lnTo>
                    <a:lnTo>
                      <a:pt x="72048" y="54493"/>
                    </a:lnTo>
                    <a:lnTo>
                      <a:pt x="69305" y="51202"/>
                    </a:lnTo>
                    <a:lnTo>
                      <a:pt x="64002" y="47910"/>
                    </a:lnTo>
                    <a:lnTo>
                      <a:pt x="61259" y="40230"/>
                    </a:lnTo>
                    <a:lnTo>
                      <a:pt x="56139" y="42607"/>
                    </a:lnTo>
                    <a:lnTo>
                      <a:pt x="53396" y="45716"/>
                    </a:lnTo>
                    <a:lnTo>
                      <a:pt x="53396" y="49373"/>
                    </a:lnTo>
                    <a:lnTo>
                      <a:pt x="51751" y="51202"/>
                    </a:lnTo>
                    <a:lnTo>
                      <a:pt x="46631" y="55042"/>
                    </a:lnTo>
                    <a:lnTo>
                      <a:pt x="40779" y="54676"/>
                    </a:lnTo>
                    <a:lnTo>
                      <a:pt x="29258" y="57053"/>
                    </a:lnTo>
                    <a:lnTo>
                      <a:pt x="25235" y="57419"/>
                    </a:lnTo>
                    <a:close/>
                  </a:path>
                </a:pathLst>
              </a:custGeom>
              <a:grpFill/>
              <a:ln w="18272" cap="flat">
                <a:noFill/>
                <a:prstDash val="solid"/>
                <a:miter/>
              </a:ln>
            </p:spPr>
            <p:txBody>
              <a:bodyPr rtlCol="0" anchor="ctr"/>
              <a:lstStyle/>
              <a:p>
                <a:endParaRPr lang="en-GB" sz="1463"/>
              </a:p>
            </p:txBody>
          </p:sp>
          <p:sp>
            <p:nvSpPr>
              <p:cNvPr id="985" name="Freeform: Shape 984">
                <a:extLst>
                  <a:ext uri="{FF2B5EF4-FFF2-40B4-BE49-F238E27FC236}">
                    <a16:creationId xmlns:a16="http://schemas.microsoft.com/office/drawing/2014/main" id="{F5A940EC-044E-D1E1-FD44-C8DF878774F2}"/>
                  </a:ext>
                </a:extLst>
              </p:cNvPr>
              <p:cNvSpPr/>
              <p:nvPr/>
            </p:nvSpPr>
            <p:spPr>
              <a:xfrm>
                <a:off x="6140539" y="3037706"/>
                <a:ext cx="112095" cy="57419"/>
              </a:xfrm>
              <a:custGeom>
                <a:avLst/>
                <a:gdLst>
                  <a:gd name="connsiteX0" fmla="*/ 25235 w 112095"/>
                  <a:gd name="connsiteY0" fmla="*/ 57419 h 57419"/>
                  <a:gd name="connsiteX1" fmla="*/ 23956 w 112095"/>
                  <a:gd name="connsiteY1" fmla="*/ 53030 h 57419"/>
                  <a:gd name="connsiteX2" fmla="*/ 20481 w 112095"/>
                  <a:gd name="connsiteY2" fmla="*/ 52299 h 57419"/>
                  <a:gd name="connsiteX3" fmla="*/ 19384 w 112095"/>
                  <a:gd name="connsiteY3" fmla="*/ 47544 h 57419"/>
                  <a:gd name="connsiteX4" fmla="*/ 19384 w 112095"/>
                  <a:gd name="connsiteY4" fmla="*/ 40961 h 57419"/>
                  <a:gd name="connsiteX5" fmla="*/ 18104 w 112095"/>
                  <a:gd name="connsiteY5" fmla="*/ 40230 h 57419"/>
                  <a:gd name="connsiteX6" fmla="*/ 9875 w 112095"/>
                  <a:gd name="connsiteY6" fmla="*/ 40230 h 57419"/>
                  <a:gd name="connsiteX7" fmla="*/ 4755 w 112095"/>
                  <a:gd name="connsiteY7" fmla="*/ 46996 h 57419"/>
                  <a:gd name="connsiteX8" fmla="*/ 1829 w 112095"/>
                  <a:gd name="connsiteY8" fmla="*/ 48825 h 57419"/>
                  <a:gd name="connsiteX9" fmla="*/ 0 w 112095"/>
                  <a:gd name="connsiteY9" fmla="*/ 47910 h 57419"/>
                  <a:gd name="connsiteX10" fmla="*/ 732 w 112095"/>
                  <a:gd name="connsiteY10" fmla="*/ 38950 h 57419"/>
                  <a:gd name="connsiteX11" fmla="*/ 2377 w 112095"/>
                  <a:gd name="connsiteY11" fmla="*/ 34013 h 57419"/>
                  <a:gd name="connsiteX12" fmla="*/ 4206 w 112095"/>
                  <a:gd name="connsiteY12" fmla="*/ 32550 h 57419"/>
                  <a:gd name="connsiteX13" fmla="*/ 6035 w 112095"/>
                  <a:gd name="connsiteY13" fmla="*/ 29990 h 57419"/>
                  <a:gd name="connsiteX14" fmla="*/ 9143 w 112095"/>
                  <a:gd name="connsiteY14" fmla="*/ 28161 h 57419"/>
                  <a:gd name="connsiteX15" fmla="*/ 9875 w 112095"/>
                  <a:gd name="connsiteY15" fmla="*/ 27064 h 57419"/>
                  <a:gd name="connsiteX16" fmla="*/ 10972 w 112095"/>
                  <a:gd name="connsiteY16" fmla="*/ 23041 h 57419"/>
                  <a:gd name="connsiteX17" fmla="*/ 13898 w 112095"/>
                  <a:gd name="connsiteY17" fmla="*/ 19566 h 57419"/>
                  <a:gd name="connsiteX18" fmla="*/ 24504 w 112095"/>
                  <a:gd name="connsiteY18" fmla="*/ 9509 h 57419"/>
                  <a:gd name="connsiteX19" fmla="*/ 22858 w 112095"/>
                  <a:gd name="connsiteY19" fmla="*/ 7315 h 57419"/>
                  <a:gd name="connsiteX20" fmla="*/ 24687 w 112095"/>
                  <a:gd name="connsiteY20" fmla="*/ 4754 h 57419"/>
                  <a:gd name="connsiteX21" fmla="*/ 32916 w 112095"/>
                  <a:gd name="connsiteY21" fmla="*/ 5303 h 57419"/>
                  <a:gd name="connsiteX22" fmla="*/ 36024 w 112095"/>
                  <a:gd name="connsiteY22" fmla="*/ 4023 h 57419"/>
                  <a:gd name="connsiteX23" fmla="*/ 39316 w 112095"/>
                  <a:gd name="connsiteY23" fmla="*/ 1463 h 57419"/>
                  <a:gd name="connsiteX24" fmla="*/ 42791 w 112095"/>
                  <a:gd name="connsiteY24" fmla="*/ 4023 h 57419"/>
                  <a:gd name="connsiteX25" fmla="*/ 58882 w 112095"/>
                  <a:gd name="connsiteY25" fmla="*/ 2194 h 57419"/>
                  <a:gd name="connsiteX26" fmla="*/ 70769 w 112095"/>
                  <a:gd name="connsiteY26" fmla="*/ 0 h 57419"/>
                  <a:gd name="connsiteX27" fmla="*/ 79912 w 112095"/>
                  <a:gd name="connsiteY27" fmla="*/ 2194 h 57419"/>
                  <a:gd name="connsiteX28" fmla="*/ 88140 w 112095"/>
                  <a:gd name="connsiteY28" fmla="*/ 5669 h 57419"/>
                  <a:gd name="connsiteX29" fmla="*/ 91615 w 112095"/>
                  <a:gd name="connsiteY29" fmla="*/ 8778 h 57419"/>
                  <a:gd name="connsiteX30" fmla="*/ 90152 w 112095"/>
                  <a:gd name="connsiteY30" fmla="*/ 12435 h 57419"/>
                  <a:gd name="connsiteX31" fmla="*/ 89421 w 112095"/>
                  <a:gd name="connsiteY31" fmla="*/ 16275 h 57419"/>
                  <a:gd name="connsiteX32" fmla="*/ 93078 w 112095"/>
                  <a:gd name="connsiteY32" fmla="*/ 21029 h 57419"/>
                  <a:gd name="connsiteX33" fmla="*/ 95821 w 112095"/>
                  <a:gd name="connsiteY33" fmla="*/ 23041 h 57419"/>
                  <a:gd name="connsiteX34" fmla="*/ 100758 w 112095"/>
                  <a:gd name="connsiteY34" fmla="*/ 24869 h 57419"/>
                  <a:gd name="connsiteX35" fmla="*/ 104964 w 112095"/>
                  <a:gd name="connsiteY35" fmla="*/ 25235 h 57419"/>
                  <a:gd name="connsiteX36" fmla="*/ 108621 w 112095"/>
                  <a:gd name="connsiteY36" fmla="*/ 23589 h 57419"/>
                  <a:gd name="connsiteX37" fmla="*/ 112095 w 112095"/>
                  <a:gd name="connsiteY37" fmla="*/ 25784 h 57419"/>
                  <a:gd name="connsiteX38" fmla="*/ 110633 w 112095"/>
                  <a:gd name="connsiteY38" fmla="*/ 30172 h 57419"/>
                  <a:gd name="connsiteX39" fmla="*/ 110998 w 112095"/>
                  <a:gd name="connsiteY39" fmla="*/ 32733 h 57419"/>
                  <a:gd name="connsiteX40" fmla="*/ 108987 w 112095"/>
                  <a:gd name="connsiteY40" fmla="*/ 34013 h 57419"/>
                  <a:gd name="connsiteX41" fmla="*/ 104049 w 112095"/>
                  <a:gd name="connsiteY41" fmla="*/ 34196 h 57419"/>
                  <a:gd name="connsiteX42" fmla="*/ 103135 w 112095"/>
                  <a:gd name="connsiteY42" fmla="*/ 36756 h 57419"/>
                  <a:gd name="connsiteX43" fmla="*/ 103684 w 112095"/>
                  <a:gd name="connsiteY43" fmla="*/ 39864 h 57419"/>
                  <a:gd name="connsiteX44" fmla="*/ 105146 w 112095"/>
                  <a:gd name="connsiteY44" fmla="*/ 42241 h 57419"/>
                  <a:gd name="connsiteX45" fmla="*/ 104232 w 112095"/>
                  <a:gd name="connsiteY45" fmla="*/ 43887 h 57419"/>
                  <a:gd name="connsiteX46" fmla="*/ 94724 w 112095"/>
                  <a:gd name="connsiteY46" fmla="*/ 42241 h 57419"/>
                  <a:gd name="connsiteX47" fmla="*/ 89421 w 112095"/>
                  <a:gd name="connsiteY47" fmla="*/ 42059 h 57419"/>
                  <a:gd name="connsiteX48" fmla="*/ 86678 w 112095"/>
                  <a:gd name="connsiteY48" fmla="*/ 39864 h 57419"/>
                  <a:gd name="connsiteX49" fmla="*/ 83203 w 112095"/>
                  <a:gd name="connsiteY49" fmla="*/ 38401 h 57419"/>
                  <a:gd name="connsiteX50" fmla="*/ 82289 w 112095"/>
                  <a:gd name="connsiteY50" fmla="*/ 42790 h 57419"/>
                  <a:gd name="connsiteX51" fmla="*/ 77351 w 112095"/>
                  <a:gd name="connsiteY51" fmla="*/ 50470 h 57419"/>
                  <a:gd name="connsiteX52" fmla="*/ 76254 w 112095"/>
                  <a:gd name="connsiteY52" fmla="*/ 54493 h 57419"/>
                  <a:gd name="connsiteX53" fmla="*/ 75157 w 112095"/>
                  <a:gd name="connsiteY53" fmla="*/ 56139 h 57419"/>
                  <a:gd name="connsiteX54" fmla="*/ 72048 w 112095"/>
                  <a:gd name="connsiteY54" fmla="*/ 54493 h 57419"/>
                  <a:gd name="connsiteX55" fmla="*/ 69305 w 112095"/>
                  <a:gd name="connsiteY55" fmla="*/ 51202 h 57419"/>
                  <a:gd name="connsiteX56" fmla="*/ 64002 w 112095"/>
                  <a:gd name="connsiteY56" fmla="*/ 47910 h 57419"/>
                  <a:gd name="connsiteX57" fmla="*/ 61259 w 112095"/>
                  <a:gd name="connsiteY57" fmla="*/ 40230 h 57419"/>
                  <a:gd name="connsiteX58" fmla="*/ 56139 w 112095"/>
                  <a:gd name="connsiteY58" fmla="*/ 42607 h 57419"/>
                  <a:gd name="connsiteX59" fmla="*/ 53396 w 112095"/>
                  <a:gd name="connsiteY59" fmla="*/ 45716 h 57419"/>
                  <a:gd name="connsiteX60" fmla="*/ 53396 w 112095"/>
                  <a:gd name="connsiteY60" fmla="*/ 49373 h 57419"/>
                  <a:gd name="connsiteX61" fmla="*/ 51751 w 112095"/>
                  <a:gd name="connsiteY61" fmla="*/ 51202 h 57419"/>
                  <a:gd name="connsiteX62" fmla="*/ 46631 w 112095"/>
                  <a:gd name="connsiteY62" fmla="*/ 55042 h 57419"/>
                  <a:gd name="connsiteX63" fmla="*/ 40779 w 112095"/>
                  <a:gd name="connsiteY63" fmla="*/ 54676 h 57419"/>
                  <a:gd name="connsiteX64" fmla="*/ 29258 w 112095"/>
                  <a:gd name="connsiteY64" fmla="*/ 57053 h 57419"/>
                  <a:gd name="connsiteX65" fmla="*/ 25235 w 112095"/>
                  <a:gd name="connsiteY65" fmla="*/ 57419 h 5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12095" h="57419">
                    <a:moveTo>
                      <a:pt x="25235" y="57419"/>
                    </a:moveTo>
                    <a:lnTo>
                      <a:pt x="23956" y="53030"/>
                    </a:lnTo>
                    <a:lnTo>
                      <a:pt x="20481" y="52299"/>
                    </a:lnTo>
                    <a:lnTo>
                      <a:pt x="19384" y="47544"/>
                    </a:lnTo>
                    <a:lnTo>
                      <a:pt x="19384" y="40961"/>
                    </a:lnTo>
                    <a:lnTo>
                      <a:pt x="18104" y="40230"/>
                    </a:lnTo>
                    <a:lnTo>
                      <a:pt x="9875" y="40230"/>
                    </a:lnTo>
                    <a:lnTo>
                      <a:pt x="4755" y="46996"/>
                    </a:lnTo>
                    <a:lnTo>
                      <a:pt x="1829" y="48825"/>
                    </a:lnTo>
                    <a:lnTo>
                      <a:pt x="0" y="47910"/>
                    </a:lnTo>
                    <a:lnTo>
                      <a:pt x="732" y="38950"/>
                    </a:lnTo>
                    <a:lnTo>
                      <a:pt x="2377" y="34013"/>
                    </a:lnTo>
                    <a:lnTo>
                      <a:pt x="4206" y="32550"/>
                    </a:lnTo>
                    <a:lnTo>
                      <a:pt x="6035" y="29990"/>
                    </a:lnTo>
                    <a:lnTo>
                      <a:pt x="9143" y="28161"/>
                    </a:lnTo>
                    <a:lnTo>
                      <a:pt x="9875" y="27064"/>
                    </a:lnTo>
                    <a:lnTo>
                      <a:pt x="10972" y="23041"/>
                    </a:lnTo>
                    <a:lnTo>
                      <a:pt x="13898" y="19566"/>
                    </a:lnTo>
                    <a:lnTo>
                      <a:pt x="24504" y="9509"/>
                    </a:lnTo>
                    <a:lnTo>
                      <a:pt x="22858" y="7315"/>
                    </a:lnTo>
                    <a:lnTo>
                      <a:pt x="24687" y="4754"/>
                    </a:lnTo>
                    <a:lnTo>
                      <a:pt x="32916" y="5303"/>
                    </a:lnTo>
                    <a:lnTo>
                      <a:pt x="36024" y="4023"/>
                    </a:lnTo>
                    <a:lnTo>
                      <a:pt x="39316" y="1463"/>
                    </a:lnTo>
                    <a:lnTo>
                      <a:pt x="42791" y="4023"/>
                    </a:lnTo>
                    <a:lnTo>
                      <a:pt x="58882" y="2194"/>
                    </a:lnTo>
                    <a:lnTo>
                      <a:pt x="70769" y="0"/>
                    </a:lnTo>
                    <a:lnTo>
                      <a:pt x="79912" y="2194"/>
                    </a:lnTo>
                    <a:lnTo>
                      <a:pt x="88140" y="5669"/>
                    </a:lnTo>
                    <a:lnTo>
                      <a:pt x="91615" y="8778"/>
                    </a:lnTo>
                    <a:lnTo>
                      <a:pt x="90152" y="12435"/>
                    </a:lnTo>
                    <a:lnTo>
                      <a:pt x="89421" y="16275"/>
                    </a:lnTo>
                    <a:lnTo>
                      <a:pt x="93078" y="21029"/>
                    </a:lnTo>
                    <a:lnTo>
                      <a:pt x="95821" y="23041"/>
                    </a:lnTo>
                    <a:lnTo>
                      <a:pt x="100758" y="24869"/>
                    </a:lnTo>
                    <a:lnTo>
                      <a:pt x="104964" y="25235"/>
                    </a:lnTo>
                    <a:lnTo>
                      <a:pt x="108621" y="23589"/>
                    </a:lnTo>
                    <a:lnTo>
                      <a:pt x="112095" y="25784"/>
                    </a:lnTo>
                    <a:lnTo>
                      <a:pt x="110633" y="30172"/>
                    </a:lnTo>
                    <a:lnTo>
                      <a:pt x="110998" y="32733"/>
                    </a:lnTo>
                    <a:lnTo>
                      <a:pt x="108987" y="34013"/>
                    </a:lnTo>
                    <a:lnTo>
                      <a:pt x="104049" y="34196"/>
                    </a:lnTo>
                    <a:lnTo>
                      <a:pt x="103135" y="36756"/>
                    </a:lnTo>
                    <a:lnTo>
                      <a:pt x="103684" y="39864"/>
                    </a:lnTo>
                    <a:lnTo>
                      <a:pt x="105146" y="42241"/>
                    </a:lnTo>
                    <a:lnTo>
                      <a:pt x="104232" y="43887"/>
                    </a:lnTo>
                    <a:lnTo>
                      <a:pt x="94724" y="42241"/>
                    </a:lnTo>
                    <a:lnTo>
                      <a:pt x="89421" y="42059"/>
                    </a:lnTo>
                    <a:lnTo>
                      <a:pt x="86678" y="39864"/>
                    </a:lnTo>
                    <a:lnTo>
                      <a:pt x="83203" y="38401"/>
                    </a:lnTo>
                    <a:lnTo>
                      <a:pt x="82289" y="42790"/>
                    </a:lnTo>
                    <a:lnTo>
                      <a:pt x="77351" y="50470"/>
                    </a:lnTo>
                    <a:lnTo>
                      <a:pt x="76254" y="54493"/>
                    </a:lnTo>
                    <a:lnTo>
                      <a:pt x="75157" y="56139"/>
                    </a:lnTo>
                    <a:lnTo>
                      <a:pt x="72048" y="54493"/>
                    </a:lnTo>
                    <a:lnTo>
                      <a:pt x="69305" y="51202"/>
                    </a:lnTo>
                    <a:lnTo>
                      <a:pt x="64002" y="47910"/>
                    </a:lnTo>
                    <a:lnTo>
                      <a:pt x="61259" y="40230"/>
                    </a:lnTo>
                    <a:lnTo>
                      <a:pt x="56139" y="42607"/>
                    </a:lnTo>
                    <a:lnTo>
                      <a:pt x="53396" y="45716"/>
                    </a:lnTo>
                    <a:lnTo>
                      <a:pt x="53396" y="49373"/>
                    </a:lnTo>
                    <a:lnTo>
                      <a:pt x="51751" y="51202"/>
                    </a:lnTo>
                    <a:lnTo>
                      <a:pt x="46631" y="55042"/>
                    </a:lnTo>
                    <a:lnTo>
                      <a:pt x="40779" y="54676"/>
                    </a:lnTo>
                    <a:lnTo>
                      <a:pt x="29258" y="57053"/>
                    </a:lnTo>
                    <a:lnTo>
                      <a:pt x="25235" y="57419"/>
                    </a:lnTo>
                  </a:path>
                </a:pathLst>
              </a:custGeom>
              <a:grpFill/>
              <a:ln w="4020" cap="flat">
                <a:solidFill>
                  <a:srgbClr val="FFFFFF"/>
                </a:solidFill>
                <a:prstDash val="solid"/>
                <a:miter/>
              </a:ln>
            </p:spPr>
            <p:txBody>
              <a:bodyPr rtlCol="0" anchor="ctr"/>
              <a:lstStyle/>
              <a:p>
                <a:endParaRPr lang="en-GB" sz="1463"/>
              </a:p>
            </p:txBody>
          </p:sp>
          <p:sp>
            <p:nvSpPr>
              <p:cNvPr id="986" name="Freeform: Shape 985">
                <a:extLst>
                  <a:ext uri="{FF2B5EF4-FFF2-40B4-BE49-F238E27FC236}">
                    <a16:creationId xmlns:a16="http://schemas.microsoft.com/office/drawing/2014/main" id="{78EB592D-24EF-44E6-81A5-8F2E7B724187}"/>
                  </a:ext>
                </a:extLst>
              </p:cNvPr>
              <p:cNvSpPr/>
              <p:nvPr/>
            </p:nvSpPr>
            <p:spPr>
              <a:xfrm>
                <a:off x="6059896" y="2912993"/>
                <a:ext cx="86860" cy="62539"/>
              </a:xfrm>
              <a:custGeom>
                <a:avLst/>
                <a:gdLst>
                  <a:gd name="connsiteX0" fmla="*/ 73694 w 86860"/>
                  <a:gd name="connsiteY0" fmla="*/ 61808 h 62539"/>
                  <a:gd name="connsiteX1" fmla="*/ 69854 w 86860"/>
                  <a:gd name="connsiteY1" fmla="*/ 62539 h 62539"/>
                  <a:gd name="connsiteX2" fmla="*/ 64734 w 86860"/>
                  <a:gd name="connsiteY2" fmla="*/ 61442 h 62539"/>
                  <a:gd name="connsiteX3" fmla="*/ 61077 w 86860"/>
                  <a:gd name="connsiteY3" fmla="*/ 58699 h 62539"/>
                  <a:gd name="connsiteX4" fmla="*/ 55773 w 86860"/>
                  <a:gd name="connsiteY4" fmla="*/ 56322 h 62539"/>
                  <a:gd name="connsiteX5" fmla="*/ 56871 w 86860"/>
                  <a:gd name="connsiteY5" fmla="*/ 54128 h 62539"/>
                  <a:gd name="connsiteX6" fmla="*/ 54676 w 86860"/>
                  <a:gd name="connsiteY6" fmla="*/ 53213 h 62539"/>
                  <a:gd name="connsiteX7" fmla="*/ 54676 w 86860"/>
                  <a:gd name="connsiteY7" fmla="*/ 43887 h 62539"/>
                  <a:gd name="connsiteX8" fmla="*/ 51933 w 86860"/>
                  <a:gd name="connsiteY8" fmla="*/ 43887 h 62539"/>
                  <a:gd name="connsiteX9" fmla="*/ 48825 w 86860"/>
                  <a:gd name="connsiteY9" fmla="*/ 46996 h 62539"/>
                  <a:gd name="connsiteX10" fmla="*/ 46813 w 86860"/>
                  <a:gd name="connsiteY10" fmla="*/ 49922 h 62539"/>
                  <a:gd name="connsiteX11" fmla="*/ 42059 w 86860"/>
                  <a:gd name="connsiteY11" fmla="*/ 49922 h 62539"/>
                  <a:gd name="connsiteX12" fmla="*/ 37670 w 86860"/>
                  <a:gd name="connsiteY12" fmla="*/ 48459 h 62539"/>
                  <a:gd name="connsiteX13" fmla="*/ 36390 w 86860"/>
                  <a:gd name="connsiteY13" fmla="*/ 42059 h 62539"/>
                  <a:gd name="connsiteX14" fmla="*/ 35293 w 86860"/>
                  <a:gd name="connsiteY14" fmla="*/ 38950 h 62539"/>
                  <a:gd name="connsiteX15" fmla="*/ 32915 w 86860"/>
                  <a:gd name="connsiteY15" fmla="*/ 36938 h 62539"/>
                  <a:gd name="connsiteX16" fmla="*/ 26881 w 86860"/>
                  <a:gd name="connsiteY16" fmla="*/ 35293 h 62539"/>
                  <a:gd name="connsiteX17" fmla="*/ 20481 w 86860"/>
                  <a:gd name="connsiteY17" fmla="*/ 32001 h 62539"/>
                  <a:gd name="connsiteX18" fmla="*/ 15726 w 86860"/>
                  <a:gd name="connsiteY18" fmla="*/ 30904 h 62539"/>
                  <a:gd name="connsiteX19" fmla="*/ 11520 w 86860"/>
                  <a:gd name="connsiteY19" fmla="*/ 23589 h 62539"/>
                  <a:gd name="connsiteX20" fmla="*/ 6583 w 86860"/>
                  <a:gd name="connsiteY20" fmla="*/ 24138 h 62539"/>
                  <a:gd name="connsiteX21" fmla="*/ 1280 w 86860"/>
                  <a:gd name="connsiteY21" fmla="*/ 21944 h 62539"/>
                  <a:gd name="connsiteX22" fmla="*/ 0 w 86860"/>
                  <a:gd name="connsiteY22" fmla="*/ 18469 h 62539"/>
                  <a:gd name="connsiteX23" fmla="*/ 0 w 86860"/>
                  <a:gd name="connsiteY23" fmla="*/ 12252 h 62539"/>
                  <a:gd name="connsiteX24" fmla="*/ 0 w 86860"/>
                  <a:gd name="connsiteY24" fmla="*/ 10789 h 62539"/>
                  <a:gd name="connsiteX25" fmla="*/ 10789 w 86860"/>
                  <a:gd name="connsiteY25" fmla="*/ 5669 h 62539"/>
                  <a:gd name="connsiteX26" fmla="*/ 15178 w 86860"/>
                  <a:gd name="connsiteY26" fmla="*/ 4023 h 62539"/>
                  <a:gd name="connsiteX27" fmla="*/ 18652 w 86860"/>
                  <a:gd name="connsiteY27" fmla="*/ 3474 h 62539"/>
                  <a:gd name="connsiteX28" fmla="*/ 18652 w 86860"/>
                  <a:gd name="connsiteY28" fmla="*/ 4023 h 62539"/>
                  <a:gd name="connsiteX29" fmla="*/ 26332 w 86860"/>
                  <a:gd name="connsiteY29" fmla="*/ 7497 h 62539"/>
                  <a:gd name="connsiteX30" fmla="*/ 35293 w 86860"/>
                  <a:gd name="connsiteY30" fmla="*/ 5120 h 62539"/>
                  <a:gd name="connsiteX31" fmla="*/ 42424 w 86860"/>
                  <a:gd name="connsiteY31" fmla="*/ 1463 h 62539"/>
                  <a:gd name="connsiteX32" fmla="*/ 47727 w 86860"/>
                  <a:gd name="connsiteY32" fmla="*/ 366 h 62539"/>
                  <a:gd name="connsiteX33" fmla="*/ 55042 w 86860"/>
                  <a:gd name="connsiteY33" fmla="*/ 0 h 62539"/>
                  <a:gd name="connsiteX34" fmla="*/ 57602 w 86860"/>
                  <a:gd name="connsiteY34" fmla="*/ 2377 h 62539"/>
                  <a:gd name="connsiteX35" fmla="*/ 58882 w 86860"/>
                  <a:gd name="connsiteY35" fmla="*/ 2377 h 62539"/>
                  <a:gd name="connsiteX36" fmla="*/ 59979 w 86860"/>
                  <a:gd name="connsiteY36" fmla="*/ 4937 h 62539"/>
                  <a:gd name="connsiteX37" fmla="*/ 63636 w 86860"/>
                  <a:gd name="connsiteY37" fmla="*/ 6583 h 62539"/>
                  <a:gd name="connsiteX38" fmla="*/ 68208 w 86860"/>
                  <a:gd name="connsiteY38" fmla="*/ 6949 h 62539"/>
                  <a:gd name="connsiteX39" fmla="*/ 71865 w 86860"/>
                  <a:gd name="connsiteY39" fmla="*/ 8960 h 62539"/>
                  <a:gd name="connsiteX40" fmla="*/ 72049 w 86860"/>
                  <a:gd name="connsiteY40" fmla="*/ 12983 h 62539"/>
                  <a:gd name="connsiteX41" fmla="*/ 71499 w 86860"/>
                  <a:gd name="connsiteY41" fmla="*/ 17189 h 62539"/>
                  <a:gd name="connsiteX42" fmla="*/ 72414 w 86860"/>
                  <a:gd name="connsiteY42" fmla="*/ 21212 h 62539"/>
                  <a:gd name="connsiteX43" fmla="*/ 75889 w 86860"/>
                  <a:gd name="connsiteY43" fmla="*/ 23407 h 62539"/>
                  <a:gd name="connsiteX44" fmla="*/ 81374 w 86860"/>
                  <a:gd name="connsiteY44" fmla="*/ 23407 h 62539"/>
                  <a:gd name="connsiteX45" fmla="*/ 83568 w 86860"/>
                  <a:gd name="connsiteY45" fmla="*/ 25967 h 62539"/>
                  <a:gd name="connsiteX46" fmla="*/ 84300 w 86860"/>
                  <a:gd name="connsiteY46" fmla="*/ 29990 h 62539"/>
                  <a:gd name="connsiteX47" fmla="*/ 86860 w 86860"/>
                  <a:gd name="connsiteY47" fmla="*/ 33464 h 62539"/>
                  <a:gd name="connsiteX48" fmla="*/ 86860 w 86860"/>
                  <a:gd name="connsiteY48" fmla="*/ 36573 h 62539"/>
                  <a:gd name="connsiteX49" fmla="*/ 82106 w 86860"/>
                  <a:gd name="connsiteY49" fmla="*/ 42973 h 62539"/>
                  <a:gd name="connsiteX50" fmla="*/ 78997 w 86860"/>
                  <a:gd name="connsiteY50" fmla="*/ 43156 h 62539"/>
                  <a:gd name="connsiteX51" fmla="*/ 74608 w 86860"/>
                  <a:gd name="connsiteY51" fmla="*/ 45899 h 62539"/>
                  <a:gd name="connsiteX52" fmla="*/ 71865 w 86860"/>
                  <a:gd name="connsiteY52" fmla="*/ 51019 h 62539"/>
                  <a:gd name="connsiteX53" fmla="*/ 73694 w 86860"/>
                  <a:gd name="connsiteY53" fmla="*/ 55956 h 62539"/>
                  <a:gd name="connsiteX54" fmla="*/ 73694 w 86860"/>
                  <a:gd name="connsiteY54" fmla="*/ 61808 h 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6860" h="62539">
                    <a:moveTo>
                      <a:pt x="73694" y="61808"/>
                    </a:moveTo>
                    <a:lnTo>
                      <a:pt x="69854" y="62539"/>
                    </a:lnTo>
                    <a:lnTo>
                      <a:pt x="64734" y="61442"/>
                    </a:lnTo>
                    <a:lnTo>
                      <a:pt x="61077" y="58699"/>
                    </a:lnTo>
                    <a:lnTo>
                      <a:pt x="55773" y="56322"/>
                    </a:lnTo>
                    <a:lnTo>
                      <a:pt x="56871" y="54128"/>
                    </a:lnTo>
                    <a:lnTo>
                      <a:pt x="54676" y="53213"/>
                    </a:lnTo>
                    <a:lnTo>
                      <a:pt x="54676" y="43887"/>
                    </a:lnTo>
                    <a:lnTo>
                      <a:pt x="51933" y="43887"/>
                    </a:lnTo>
                    <a:lnTo>
                      <a:pt x="48825" y="46996"/>
                    </a:lnTo>
                    <a:lnTo>
                      <a:pt x="46813" y="49922"/>
                    </a:lnTo>
                    <a:lnTo>
                      <a:pt x="42059" y="49922"/>
                    </a:lnTo>
                    <a:lnTo>
                      <a:pt x="37670" y="48459"/>
                    </a:lnTo>
                    <a:lnTo>
                      <a:pt x="36390" y="42059"/>
                    </a:lnTo>
                    <a:lnTo>
                      <a:pt x="35293" y="38950"/>
                    </a:lnTo>
                    <a:lnTo>
                      <a:pt x="32915" y="36938"/>
                    </a:lnTo>
                    <a:lnTo>
                      <a:pt x="26881" y="35293"/>
                    </a:lnTo>
                    <a:lnTo>
                      <a:pt x="20481" y="32001"/>
                    </a:lnTo>
                    <a:lnTo>
                      <a:pt x="15726" y="30904"/>
                    </a:lnTo>
                    <a:lnTo>
                      <a:pt x="11520" y="23589"/>
                    </a:lnTo>
                    <a:lnTo>
                      <a:pt x="6583" y="24138"/>
                    </a:lnTo>
                    <a:lnTo>
                      <a:pt x="1280" y="21944"/>
                    </a:lnTo>
                    <a:lnTo>
                      <a:pt x="0" y="18469"/>
                    </a:lnTo>
                    <a:lnTo>
                      <a:pt x="0" y="12252"/>
                    </a:lnTo>
                    <a:lnTo>
                      <a:pt x="0" y="10789"/>
                    </a:lnTo>
                    <a:lnTo>
                      <a:pt x="10789" y="5669"/>
                    </a:lnTo>
                    <a:lnTo>
                      <a:pt x="15178" y="4023"/>
                    </a:lnTo>
                    <a:lnTo>
                      <a:pt x="18652" y="3474"/>
                    </a:lnTo>
                    <a:lnTo>
                      <a:pt x="18652" y="4023"/>
                    </a:lnTo>
                    <a:lnTo>
                      <a:pt x="26332" y="7497"/>
                    </a:lnTo>
                    <a:lnTo>
                      <a:pt x="35293" y="5120"/>
                    </a:lnTo>
                    <a:lnTo>
                      <a:pt x="42424" y="1463"/>
                    </a:lnTo>
                    <a:lnTo>
                      <a:pt x="47727" y="366"/>
                    </a:lnTo>
                    <a:lnTo>
                      <a:pt x="55042" y="0"/>
                    </a:lnTo>
                    <a:lnTo>
                      <a:pt x="57602" y="2377"/>
                    </a:lnTo>
                    <a:lnTo>
                      <a:pt x="58882" y="2377"/>
                    </a:lnTo>
                    <a:lnTo>
                      <a:pt x="59979" y="4937"/>
                    </a:lnTo>
                    <a:lnTo>
                      <a:pt x="63636" y="6583"/>
                    </a:lnTo>
                    <a:lnTo>
                      <a:pt x="68208" y="6949"/>
                    </a:lnTo>
                    <a:lnTo>
                      <a:pt x="71865" y="8960"/>
                    </a:lnTo>
                    <a:lnTo>
                      <a:pt x="72049" y="12983"/>
                    </a:lnTo>
                    <a:lnTo>
                      <a:pt x="71499" y="17189"/>
                    </a:lnTo>
                    <a:lnTo>
                      <a:pt x="72414" y="21212"/>
                    </a:lnTo>
                    <a:lnTo>
                      <a:pt x="75889" y="23407"/>
                    </a:lnTo>
                    <a:lnTo>
                      <a:pt x="81374" y="23407"/>
                    </a:lnTo>
                    <a:lnTo>
                      <a:pt x="83568" y="25967"/>
                    </a:lnTo>
                    <a:lnTo>
                      <a:pt x="84300" y="29990"/>
                    </a:lnTo>
                    <a:lnTo>
                      <a:pt x="86860" y="33464"/>
                    </a:lnTo>
                    <a:lnTo>
                      <a:pt x="86860" y="36573"/>
                    </a:lnTo>
                    <a:lnTo>
                      <a:pt x="82106" y="42973"/>
                    </a:lnTo>
                    <a:lnTo>
                      <a:pt x="78997" y="43156"/>
                    </a:lnTo>
                    <a:lnTo>
                      <a:pt x="74608" y="45899"/>
                    </a:lnTo>
                    <a:lnTo>
                      <a:pt x="71865" y="51019"/>
                    </a:lnTo>
                    <a:lnTo>
                      <a:pt x="73694" y="55956"/>
                    </a:lnTo>
                    <a:lnTo>
                      <a:pt x="73694" y="61808"/>
                    </a:lnTo>
                    <a:close/>
                  </a:path>
                </a:pathLst>
              </a:custGeom>
              <a:grpFill/>
              <a:ln w="18272" cap="flat">
                <a:noFill/>
                <a:prstDash val="solid"/>
                <a:miter/>
              </a:ln>
            </p:spPr>
            <p:txBody>
              <a:bodyPr rtlCol="0" anchor="ctr"/>
              <a:lstStyle/>
              <a:p>
                <a:endParaRPr lang="en-GB" sz="1463"/>
              </a:p>
            </p:txBody>
          </p:sp>
          <p:sp>
            <p:nvSpPr>
              <p:cNvPr id="987" name="Freeform: Shape 986">
                <a:extLst>
                  <a:ext uri="{FF2B5EF4-FFF2-40B4-BE49-F238E27FC236}">
                    <a16:creationId xmlns:a16="http://schemas.microsoft.com/office/drawing/2014/main" id="{FE8DD2F9-24A9-2115-6BE6-62BE14E3C306}"/>
                  </a:ext>
                </a:extLst>
              </p:cNvPr>
              <p:cNvSpPr/>
              <p:nvPr/>
            </p:nvSpPr>
            <p:spPr>
              <a:xfrm>
                <a:off x="6059896" y="2912993"/>
                <a:ext cx="86860" cy="62539"/>
              </a:xfrm>
              <a:custGeom>
                <a:avLst/>
                <a:gdLst>
                  <a:gd name="connsiteX0" fmla="*/ 73694 w 86860"/>
                  <a:gd name="connsiteY0" fmla="*/ 61808 h 62539"/>
                  <a:gd name="connsiteX1" fmla="*/ 69854 w 86860"/>
                  <a:gd name="connsiteY1" fmla="*/ 62539 h 62539"/>
                  <a:gd name="connsiteX2" fmla="*/ 64734 w 86860"/>
                  <a:gd name="connsiteY2" fmla="*/ 61442 h 62539"/>
                  <a:gd name="connsiteX3" fmla="*/ 61077 w 86860"/>
                  <a:gd name="connsiteY3" fmla="*/ 58699 h 62539"/>
                  <a:gd name="connsiteX4" fmla="*/ 55773 w 86860"/>
                  <a:gd name="connsiteY4" fmla="*/ 56322 h 62539"/>
                  <a:gd name="connsiteX5" fmla="*/ 56871 w 86860"/>
                  <a:gd name="connsiteY5" fmla="*/ 54128 h 62539"/>
                  <a:gd name="connsiteX6" fmla="*/ 54676 w 86860"/>
                  <a:gd name="connsiteY6" fmla="*/ 53213 h 62539"/>
                  <a:gd name="connsiteX7" fmla="*/ 54676 w 86860"/>
                  <a:gd name="connsiteY7" fmla="*/ 43887 h 62539"/>
                  <a:gd name="connsiteX8" fmla="*/ 51933 w 86860"/>
                  <a:gd name="connsiteY8" fmla="*/ 43887 h 62539"/>
                  <a:gd name="connsiteX9" fmla="*/ 48825 w 86860"/>
                  <a:gd name="connsiteY9" fmla="*/ 46996 h 62539"/>
                  <a:gd name="connsiteX10" fmla="*/ 46813 w 86860"/>
                  <a:gd name="connsiteY10" fmla="*/ 49922 h 62539"/>
                  <a:gd name="connsiteX11" fmla="*/ 42059 w 86860"/>
                  <a:gd name="connsiteY11" fmla="*/ 49922 h 62539"/>
                  <a:gd name="connsiteX12" fmla="*/ 37670 w 86860"/>
                  <a:gd name="connsiteY12" fmla="*/ 48459 h 62539"/>
                  <a:gd name="connsiteX13" fmla="*/ 36390 w 86860"/>
                  <a:gd name="connsiteY13" fmla="*/ 42059 h 62539"/>
                  <a:gd name="connsiteX14" fmla="*/ 35293 w 86860"/>
                  <a:gd name="connsiteY14" fmla="*/ 38950 h 62539"/>
                  <a:gd name="connsiteX15" fmla="*/ 32915 w 86860"/>
                  <a:gd name="connsiteY15" fmla="*/ 36938 h 62539"/>
                  <a:gd name="connsiteX16" fmla="*/ 26881 w 86860"/>
                  <a:gd name="connsiteY16" fmla="*/ 35293 h 62539"/>
                  <a:gd name="connsiteX17" fmla="*/ 20481 w 86860"/>
                  <a:gd name="connsiteY17" fmla="*/ 32001 h 62539"/>
                  <a:gd name="connsiteX18" fmla="*/ 15726 w 86860"/>
                  <a:gd name="connsiteY18" fmla="*/ 30904 h 62539"/>
                  <a:gd name="connsiteX19" fmla="*/ 11520 w 86860"/>
                  <a:gd name="connsiteY19" fmla="*/ 23589 h 62539"/>
                  <a:gd name="connsiteX20" fmla="*/ 6583 w 86860"/>
                  <a:gd name="connsiteY20" fmla="*/ 24138 h 62539"/>
                  <a:gd name="connsiteX21" fmla="*/ 1280 w 86860"/>
                  <a:gd name="connsiteY21" fmla="*/ 21944 h 62539"/>
                  <a:gd name="connsiteX22" fmla="*/ 0 w 86860"/>
                  <a:gd name="connsiteY22" fmla="*/ 18469 h 62539"/>
                  <a:gd name="connsiteX23" fmla="*/ 0 w 86860"/>
                  <a:gd name="connsiteY23" fmla="*/ 12252 h 62539"/>
                  <a:gd name="connsiteX24" fmla="*/ 0 w 86860"/>
                  <a:gd name="connsiteY24" fmla="*/ 10789 h 62539"/>
                  <a:gd name="connsiteX25" fmla="*/ 10789 w 86860"/>
                  <a:gd name="connsiteY25" fmla="*/ 5669 h 62539"/>
                  <a:gd name="connsiteX26" fmla="*/ 15178 w 86860"/>
                  <a:gd name="connsiteY26" fmla="*/ 4023 h 62539"/>
                  <a:gd name="connsiteX27" fmla="*/ 18652 w 86860"/>
                  <a:gd name="connsiteY27" fmla="*/ 3474 h 62539"/>
                  <a:gd name="connsiteX28" fmla="*/ 18652 w 86860"/>
                  <a:gd name="connsiteY28" fmla="*/ 4023 h 62539"/>
                  <a:gd name="connsiteX29" fmla="*/ 26332 w 86860"/>
                  <a:gd name="connsiteY29" fmla="*/ 7497 h 62539"/>
                  <a:gd name="connsiteX30" fmla="*/ 35293 w 86860"/>
                  <a:gd name="connsiteY30" fmla="*/ 5120 h 62539"/>
                  <a:gd name="connsiteX31" fmla="*/ 42424 w 86860"/>
                  <a:gd name="connsiteY31" fmla="*/ 1463 h 62539"/>
                  <a:gd name="connsiteX32" fmla="*/ 47727 w 86860"/>
                  <a:gd name="connsiteY32" fmla="*/ 366 h 62539"/>
                  <a:gd name="connsiteX33" fmla="*/ 55042 w 86860"/>
                  <a:gd name="connsiteY33" fmla="*/ 0 h 62539"/>
                  <a:gd name="connsiteX34" fmla="*/ 57602 w 86860"/>
                  <a:gd name="connsiteY34" fmla="*/ 2377 h 62539"/>
                  <a:gd name="connsiteX35" fmla="*/ 58882 w 86860"/>
                  <a:gd name="connsiteY35" fmla="*/ 2377 h 62539"/>
                  <a:gd name="connsiteX36" fmla="*/ 59979 w 86860"/>
                  <a:gd name="connsiteY36" fmla="*/ 4937 h 62539"/>
                  <a:gd name="connsiteX37" fmla="*/ 63636 w 86860"/>
                  <a:gd name="connsiteY37" fmla="*/ 6583 h 62539"/>
                  <a:gd name="connsiteX38" fmla="*/ 68208 w 86860"/>
                  <a:gd name="connsiteY38" fmla="*/ 6949 h 62539"/>
                  <a:gd name="connsiteX39" fmla="*/ 71865 w 86860"/>
                  <a:gd name="connsiteY39" fmla="*/ 8960 h 62539"/>
                  <a:gd name="connsiteX40" fmla="*/ 72049 w 86860"/>
                  <a:gd name="connsiteY40" fmla="*/ 12983 h 62539"/>
                  <a:gd name="connsiteX41" fmla="*/ 71499 w 86860"/>
                  <a:gd name="connsiteY41" fmla="*/ 17189 h 62539"/>
                  <a:gd name="connsiteX42" fmla="*/ 72414 w 86860"/>
                  <a:gd name="connsiteY42" fmla="*/ 21212 h 62539"/>
                  <a:gd name="connsiteX43" fmla="*/ 75889 w 86860"/>
                  <a:gd name="connsiteY43" fmla="*/ 23407 h 62539"/>
                  <a:gd name="connsiteX44" fmla="*/ 81374 w 86860"/>
                  <a:gd name="connsiteY44" fmla="*/ 23407 h 62539"/>
                  <a:gd name="connsiteX45" fmla="*/ 83568 w 86860"/>
                  <a:gd name="connsiteY45" fmla="*/ 25967 h 62539"/>
                  <a:gd name="connsiteX46" fmla="*/ 84300 w 86860"/>
                  <a:gd name="connsiteY46" fmla="*/ 29990 h 62539"/>
                  <a:gd name="connsiteX47" fmla="*/ 86860 w 86860"/>
                  <a:gd name="connsiteY47" fmla="*/ 33464 h 62539"/>
                  <a:gd name="connsiteX48" fmla="*/ 86860 w 86860"/>
                  <a:gd name="connsiteY48" fmla="*/ 36573 h 62539"/>
                  <a:gd name="connsiteX49" fmla="*/ 82106 w 86860"/>
                  <a:gd name="connsiteY49" fmla="*/ 42973 h 62539"/>
                  <a:gd name="connsiteX50" fmla="*/ 78997 w 86860"/>
                  <a:gd name="connsiteY50" fmla="*/ 43156 h 62539"/>
                  <a:gd name="connsiteX51" fmla="*/ 74608 w 86860"/>
                  <a:gd name="connsiteY51" fmla="*/ 45899 h 62539"/>
                  <a:gd name="connsiteX52" fmla="*/ 71865 w 86860"/>
                  <a:gd name="connsiteY52" fmla="*/ 51019 h 62539"/>
                  <a:gd name="connsiteX53" fmla="*/ 73694 w 86860"/>
                  <a:gd name="connsiteY53" fmla="*/ 55956 h 62539"/>
                  <a:gd name="connsiteX54" fmla="*/ 73694 w 86860"/>
                  <a:gd name="connsiteY54" fmla="*/ 61808 h 6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6860" h="62539">
                    <a:moveTo>
                      <a:pt x="73694" y="61808"/>
                    </a:moveTo>
                    <a:lnTo>
                      <a:pt x="69854" y="62539"/>
                    </a:lnTo>
                    <a:lnTo>
                      <a:pt x="64734" y="61442"/>
                    </a:lnTo>
                    <a:lnTo>
                      <a:pt x="61077" y="58699"/>
                    </a:lnTo>
                    <a:lnTo>
                      <a:pt x="55773" y="56322"/>
                    </a:lnTo>
                    <a:lnTo>
                      <a:pt x="56871" y="54128"/>
                    </a:lnTo>
                    <a:lnTo>
                      <a:pt x="54676" y="53213"/>
                    </a:lnTo>
                    <a:lnTo>
                      <a:pt x="54676" y="43887"/>
                    </a:lnTo>
                    <a:lnTo>
                      <a:pt x="51933" y="43887"/>
                    </a:lnTo>
                    <a:lnTo>
                      <a:pt x="48825" y="46996"/>
                    </a:lnTo>
                    <a:lnTo>
                      <a:pt x="46813" y="49922"/>
                    </a:lnTo>
                    <a:lnTo>
                      <a:pt x="42059" y="49922"/>
                    </a:lnTo>
                    <a:lnTo>
                      <a:pt x="37670" y="48459"/>
                    </a:lnTo>
                    <a:lnTo>
                      <a:pt x="36390" y="42059"/>
                    </a:lnTo>
                    <a:lnTo>
                      <a:pt x="35293" y="38950"/>
                    </a:lnTo>
                    <a:lnTo>
                      <a:pt x="32915" y="36938"/>
                    </a:lnTo>
                    <a:lnTo>
                      <a:pt x="26881" y="35293"/>
                    </a:lnTo>
                    <a:lnTo>
                      <a:pt x="20481" y="32001"/>
                    </a:lnTo>
                    <a:lnTo>
                      <a:pt x="15726" y="30904"/>
                    </a:lnTo>
                    <a:lnTo>
                      <a:pt x="11520" y="23589"/>
                    </a:lnTo>
                    <a:lnTo>
                      <a:pt x="6583" y="24138"/>
                    </a:lnTo>
                    <a:lnTo>
                      <a:pt x="1280" y="21944"/>
                    </a:lnTo>
                    <a:lnTo>
                      <a:pt x="0" y="18469"/>
                    </a:lnTo>
                    <a:lnTo>
                      <a:pt x="0" y="12252"/>
                    </a:lnTo>
                    <a:lnTo>
                      <a:pt x="0" y="10789"/>
                    </a:lnTo>
                    <a:lnTo>
                      <a:pt x="10789" y="5669"/>
                    </a:lnTo>
                    <a:lnTo>
                      <a:pt x="15178" y="4023"/>
                    </a:lnTo>
                    <a:lnTo>
                      <a:pt x="18652" y="3474"/>
                    </a:lnTo>
                    <a:lnTo>
                      <a:pt x="18652" y="4023"/>
                    </a:lnTo>
                    <a:lnTo>
                      <a:pt x="26332" y="7497"/>
                    </a:lnTo>
                    <a:lnTo>
                      <a:pt x="35293" y="5120"/>
                    </a:lnTo>
                    <a:lnTo>
                      <a:pt x="42424" y="1463"/>
                    </a:lnTo>
                    <a:lnTo>
                      <a:pt x="47727" y="366"/>
                    </a:lnTo>
                    <a:lnTo>
                      <a:pt x="55042" y="0"/>
                    </a:lnTo>
                    <a:lnTo>
                      <a:pt x="57602" y="2377"/>
                    </a:lnTo>
                    <a:lnTo>
                      <a:pt x="58882" y="2377"/>
                    </a:lnTo>
                    <a:lnTo>
                      <a:pt x="59979" y="4937"/>
                    </a:lnTo>
                    <a:lnTo>
                      <a:pt x="63636" y="6583"/>
                    </a:lnTo>
                    <a:lnTo>
                      <a:pt x="68208" y="6949"/>
                    </a:lnTo>
                    <a:lnTo>
                      <a:pt x="71865" y="8960"/>
                    </a:lnTo>
                    <a:lnTo>
                      <a:pt x="72049" y="12983"/>
                    </a:lnTo>
                    <a:lnTo>
                      <a:pt x="71499" y="17189"/>
                    </a:lnTo>
                    <a:lnTo>
                      <a:pt x="72414" y="21212"/>
                    </a:lnTo>
                    <a:lnTo>
                      <a:pt x="75889" y="23407"/>
                    </a:lnTo>
                    <a:lnTo>
                      <a:pt x="81374" y="23407"/>
                    </a:lnTo>
                    <a:lnTo>
                      <a:pt x="83568" y="25967"/>
                    </a:lnTo>
                    <a:lnTo>
                      <a:pt x="84300" y="29990"/>
                    </a:lnTo>
                    <a:lnTo>
                      <a:pt x="86860" y="33464"/>
                    </a:lnTo>
                    <a:lnTo>
                      <a:pt x="86860" y="36573"/>
                    </a:lnTo>
                    <a:lnTo>
                      <a:pt x="82106" y="42973"/>
                    </a:lnTo>
                    <a:lnTo>
                      <a:pt x="78997" y="43156"/>
                    </a:lnTo>
                    <a:lnTo>
                      <a:pt x="74608" y="45899"/>
                    </a:lnTo>
                    <a:lnTo>
                      <a:pt x="71865" y="51019"/>
                    </a:lnTo>
                    <a:lnTo>
                      <a:pt x="73694" y="55956"/>
                    </a:lnTo>
                    <a:lnTo>
                      <a:pt x="73694" y="61808"/>
                    </a:lnTo>
                  </a:path>
                </a:pathLst>
              </a:custGeom>
              <a:grpFill/>
              <a:ln w="4020" cap="flat">
                <a:solidFill>
                  <a:srgbClr val="FFFFFF"/>
                </a:solidFill>
                <a:prstDash val="solid"/>
                <a:miter/>
              </a:ln>
            </p:spPr>
            <p:txBody>
              <a:bodyPr rtlCol="0" anchor="ctr"/>
              <a:lstStyle/>
              <a:p>
                <a:endParaRPr lang="en-GB" sz="1463"/>
              </a:p>
            </p:txBody>
          </p:sp>
          <p:sp>
            <p:nvSpPr>
              <p:cNvPr id="988" name="Freeform: Shape 987">
                <a:extLst>
                  <a:ext uri="{FF2B5EF4-FFF2-40B4-BE49-F238E27FC236}">
                    <a16:creationId xmlns:a16="http://schemas.microsoft.com/office/drawing/2014/main" id="{FC0E7557-C815-2C6B-5488-C588A810A785}"/>
                  </a:ext>
                </a:extLst>
              </p:cNvPr>
              <p:cNvSpPr/>
              <p:nvPr/>
            </p:nvSpPr>
            <p:spPr>
              <a:xfrm>
                <a:off x="6024786" y="3197711"/>
                <a:ext cx="9508" cy="5485"/>
              </a:xfrm>
              <a:custGeom>
                <a:avLst/>
                <a:gdLst>
                  <a:gd name="connsiteX0" fmla="*/ 2926 w 9508"/>
                  <a:gd name="connsiteY0" fmla="*/ 2926 h 5485"/>
                  <a:gd name="connsiteX1" fmla="*/ 4389 w 9508"/>
                  <a:gd name="connsiteY1" fmla="*/ 5303 h 5485"/>
                  <a:gd name="connsiteX2" fmla="*/ 7497 w 9508"/>
                  <a:gd name="connsiteY2" fmla="*/ 5486 h 5485"/>
                  <a:gd name="connsiteX3" fmla="*/ 9509 w 9508"/>
                  <a:gd name="connsiteY3" fmla="*/ 4754 h 5485"/>
                  <a:gd name="connsiteX4" fmla="*/ 8595 w 9508"/>
                  <a:gd name="connsiteY4" fmla="*/ 3109 h 5485"/>
                  <a:gd name="connsiteX5" fmla="*/ 6035 w 9508"/>
                  <a:gd name="connsiteY5" fmla="*/ 731 h 5485"/>
                  <a:gd name="connsiteX6" fmla="*/ 0 w 9508"/>
                  <a:gd name="connsiteY6" fmla="*/ 0 h 5485"/>
                  <a:gd name="connsiteX7" fmla="*/ 2926 w 9508"/>
                  <a:gd name="connsiteY7" fmla="*/ 292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8" h="5485">
                    <a:moveTo>
                      <a:pt x="2926" y="2926"/>
                    </a:moveTo>
                    <a:lnTo>
                      <a:pt x="4389" y="5303"/>
                    </a:lnTo>
                    <a:lnTo>
                      <a:pt x="7497" y="5486"/>
                    </a:lnTo>
                    <a:lnTo>
                      <a:pt x="9509" y="4754"/>
                    </a:lnTo>
                    <a:lnTo>
                      <a:pt x="8595" y="3109"/>
                    </a:lnTo>
                    <a:lnTo>
                      <a:pt x="6035" y="731"/>
                    </a:lnTo>
                    <a:lnTo>
                      <a:pt x="0" y="0"/>
                    </a:lnTo>
                    <a:lnTo>
                      <a:pt x="2926" y="2926"/>
                    </a:lnTo>
                    <a:close/>
                  </a:path>
                </a:pathLst>
              </a:custGeom>
              <a:grpFill/>
              <a:ln w="18272" cap="flat">
                <a:noFill/>
                <a:prstDash val="solid"/>
                <a:miter/>
              </a:ln>
            </p:spPr>
            <p:txBody>
              <a:bodyPr rtlCol="0" anchor="ctr"/>
              <a:lstStyle/>
              <a:p>
                <a:endParaRPr lang="en-GB" sz="1463"/>
              </a:p>
            </p:txBody>
          </p:sp>
          <p:sp>
            <p:nvSpPr>
              <p:cNvPr id="989" name="Freeform: Shape 988">
                <a:extLst>
                  <a:ext uri="{FF2B5EF4-FFF2-40B4-BE49-F238E27FC236}">
                    <a16:creationId xmlns:a16="http://schemas.microsoft.com/office/drawing/2014/main" id="{B5CB9713-9DF9-B885-E386-F47E5E07C71E}"/>
                  </a:ext>
                </a:extLst>
              </p:cNvPr>
              <p:cNvSpPr/>
              <p:nvPr/>
            </p:nvSpPr>
            <p:spPr>
              <a:xfrm>
                <a:off x="6024786" y="3197711"/>
                <a:ext cx="9508" cy="5485"/>
              </a:xfrm>
              <a:custGeom>
                <a:avLst/>
                <a:gdLst>
                  <a:gd name="connsiteX0" fmla="*/ 8595 w 9508"/>
                  <a:gd name="connsiteY0" fmla="*/ 3109 h 5485"/>
                  <a:gd name="connsiteX1" fmla="*/ 9509 w 9508"/>
                  <a:gd name="connsiteY1" fmla="*/ 4937 h 5485"/>
                  <a:gd name="connsiteX2" fmla="*/ 7497 w 9508"/>
                  <a:gd name="connsiteY2" fmla="*/ 5486 h 5485"/>
                  <a:gd name="connsiteX3" fmla="*/ 4389 w 9508"/>
                  <a:gd name="connsiteY3" fmla="*/ 5303 h 5485"/>
                  <a:gd name="connsiteX4" fmla="*/ 2926 w 9508"/>
                  <a:gd name="connsiteY4" fmla="*/ 2926 h 5485"/>
                  <a:gd name="connsiteX5" fmla="*/ 0 w 9508"/>
                  <a:gd name="connsiteY5" fmla="*/ 0 h 5485"/>
                  <a:gd name="connsiteX6" fmla="*/ 6035 w 9508"/>
                  <a:gd name="connsiteY6" fmla="*/ 731 h 5485"/>
                  <a:gd name="connsiteX7" fmla="*/ 8595 w 9508"/>
                  <a:gd name="connsiteY7" fmla="*/ 3109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08" h="5485">
                    <a:moveTo>
                      <a:pt x="8595" y="3109"/>
                    </a:moveTo>
                    <a:lnTo>
                      <a:pt x="9509" y="4937"/>
                    </a:lnTo>
                    <a:lnTo>
                      <a:pt x="7497" y="5486"/>
                    </a:lnTo>
                    <a:lnTo>
                      <a:pt x="4389" y="5303"/>
                    </a:lnTo>
                    <a:lnTo>
                      <a:pt x="2926" y="2926"/>
                    </a:lnTo>
                    <a:lnTo>
                      <a:pt x="0" y="0"/>
                    </a:lnTo>
                    <a:lnTo>
                      <a:pt x="6035" y="731"/>
                    </a:lnTo>
                    <a:lnTo>
                      <a:pt x="8595" y="3109"/>
                    </a:lnTo>
                  </a:path>
                </a:pathLst>
              </a:custGeom>
              <a:grpFill/>
              <a:ln w="4020" cap="flat">
                <a:solidFill>
                  <a:srgbClr val="FFFFFF"/>
                </a:solidFill>
                <a:prstDash val="solid"/>
                <a:miter/>
              </a:ln>
            </p:spPr>
            <p:txBody>
              <a:bodyPr rtlCol="0" anchor="ctr"/>
              <a:lstStyle/>
              <a:p>
                <a:endParaRPr lang="en-GB" sz="1463"/>
              </a:p>
            </p:txBody>
          </p:sp>
          <p:sp>
            <p:nvSpPr>
              <p:cNvPr id="990" name="Freeform: Shape 989">
                <a:extLst>
                  <a:ext uri="{FF2B5EF4-FFF2-40B4-BE49-F238E27FC236}">
                    <a16:creationId xmlns:a16="http://schemas.microsoft.com/office/drawing/2014/main" id="{18DF4ED9-6B4C-CD91-1A30-403592438689}"/>
                  </a:ext>
                </a:extLst>
              </p:cNvPr>
              <p:cNvSpPr/>
              <p:nvPr/>
            </p:nvSpPr>
            <p:spPr>
              <a:xfrm>
                <a:off x="5756892" y="3162784"/>
                <a:ext cx="317999" cy="229127"/>
              </a:xfrm>
              <a:custGeom>
                <a:avLst/>
                <a:gdLst>
                  <a:gd name="connsiteX0" fmla="*/ 48093 w 317999"/>
                  <a:gd name="connsiteY0" fmla="*/ 195847 h 229127"/>
                  <a:gd name="connsiteX1" fmla="*/ 46264 w 317999"/>
                  <a:gd name="connsiteY1" fmla="*/ 188715 h 229127"/>
                  <a:gd name="connsiteX2" fmla="*/ 46081 w 317999"/>
                  <a:gd name="connsiteY2" fmla="*/ 183961 h 229127"/>
                  <a:gd name="connsiteX3" fmla="*/ 49556 w 317999"/>
                  <a:gd name="connsiteY3" fmla="*/ 179755 h 229127"/>
                  <a:gd name="connsiteX4" fmla="*/ 56139 w 317999"/>
                  <a:gd name="connsiteY4" fmla="*/ 175000 h 229127"/>
                  <a:gd name="connsiteX5" fmla="*/ 59248 w 317999"/>
                  <a:gd name="connsiteY5" fmla="*/ 171160 h 229127"/>
                  <a:gd name="connsiteX6" fmla="*/ 57785 w 317999"/>
                  <a:gd name="connsiteY6" fmla="*/ 166588 h 229127"/>
                  <a:gd name="connsiteX7" fmla="*/ 53579 w 317999"/>
                  <a:gd name="connsiteY7" fmla="*/ 162200 h 229127"/>
                  <a:gd name="connsiteX8" fmla="*/ 51933 w 317999"/>
                  <a:gd name="connsiteY8" fmla="*/ 156714 h 229127"/>
                  <a:gd name="connsiteX9" fmla="*/ 52116 w 317999"/>
                  <a:gd name="connsiteY9" fmla="*/ 150679 h 229127"/>
                  <a:gd name="connsiteX10" fmla="*/ 55590 w 317999"/>
                  <a:gd name="connsiteY10" fmla="*/ 145559 h 229127"/>
                  <a:gd name="connsiteX11" fmla="*/ 57236 w 317999"/>
                  <a:gd name="connsiteY11" fmla="*/ 141719 h 229127"/>
                  <a:gd name="connsiteX12" fmla="*/ 56139 w 317999"/>
                  <a:gd name="connsiteY12" fmla="*/ 139525 h 229127"/>
                  <a:gd name="connsiteX13" fmla="*/ 50470 w 317999"/>
                  <a:gd name="connsiteY13" fmla="*/ 131845 h 229127"/>
                  <a:gd name="connsiteX14" fmla="*/ 49007 w 317999"/>
                  <a:gd name="connsiteY14" fmla="*/ 125261 h 229127"/>
                  <a:gd name="connsiteX15" fmla="*/ 53030 w 317999"/>
                  <a:gd name="connsiteY15" fmla="*/ 122518 h 229127"/>
                  <a:gd name="connsiteX16" fmla="*/ 58150 w 317999"/>
                  <a:gd name="connsiteY16" fmla="*/ 121056 h 229127"/>
                  <a:gd name="connsiteX17" fmla="*/ 62539 w 317999"/>
                  <a:gd name="connsiteY17" fmla="*/ 116484 h 229127"/>
                  <a:gd name="connsiteX18" fmla="*/ 62905 w 317999"/>
                  <a:gd name="connsiteY18" fmla="*/ 112278 h 229127"/>
                  <a:gd name="connsiteX19" fmla="*/ 59613 w 317999"/>
                  <a:gd name="connsiteY19" fmla="*/ 108072 h 229127"/>
                  <a:gd name="connsiteX20" fmla="*/ 59613 w 317999"/>
                  <a:gd name="connsiteY20" fmla="*/ 104964 h 229127"/>
                  <a:gd name="connsiteX21" fmla="*/ 62539 w 317999"/>
                  <a:gd name="connsiteY21" fmla="*/ 98929 h 229127"/>
                  <a:gd name="connsiteX22" fmla="*/ 63636 w 317999"/>
                  <a:gd name="connsiteY22" fmla="*/ 92712 h 229127"/>
                  <a:gd name="connsiteX23" fmla="*/ 63636 w 317999"/>
                  <a:gd name="connsiteY23" fmla="*/ 87226 h 229127"/>
                  <a:gd name="connsiteX24" fmla="*/ 64185 w 317999"/>
                  <a:gd name="connsiteY24" fmla="*/ 83020 h 229127"/>
                  <a:gd name="connsiteX25" fmla="*/ 74243 w 317999"/>
                  <a:gd name="connsiteY25" fmla="*/ 73877 h 229127"/>
                  <a:gd name="connsiteX26" fmla="*/ 77900 w 317999"/>
                  <a:gd name="connsiteY26" fmla="*/ 68025 h 229127"/>
                  <a:gd name="connsiteX27" fmla="*/ 77900 w 317999"/>
                  <a:gd name="connsiteY27" fmla="*/ 64551 h 229127"/>
                  <a:gd name="connsiteX28" fmla="*/ 74243 w 317999"/>
                  <a:gd name="connsiteY28" fmla="*/ 60893 h 229127"/>
                  <a:gd name="connsiteX29" fmla="*/ 71865 w 317999"/>
                  <a:gd name="connsiteY29" fmla="*/ 56870 h 229127"/>
                  <a:gd name="connsiteX30" fmla="*/ 64551 w 317999"/>
                  <a:gd name="connsiteY30" fmla="*/ 55590 h 229127"/>
                  <a:gd name="connsiteX31" fmla="*/ 56688 w 317999"/>
                  <a:gd name="connsiteY31" fmla="*/ 55408 h 229127"/>
                  <a:gd name="connsiteX32" fmla="*/ 50470 w 317999"/>
                  <a:gd name="connsiteY32" fmla="*/ 58150 h 229127"/>
                  <a:gd name="connsiteX33" fmla="*/ 39498 w 317999"/>
                  <a:gd name="connsiteY33" fmla="*/ 57053 h 229127"/>
                  <a:gd name="connsiteX34" fmla="*/ 33464 w 317999"/>
                  <a:gd name="connsiteY34" fmla="*/ 57785 h 229127"/>
                  <a:gd name="connsiteX35" fmla="*/ 29990 w 317999"/>
                  <a:gd name="connsiteY35" fmla="*/ 55773 h 229127"/>
                  <a:gd name="connsiteX36" fmla="*/ 29441 w 317999"/>
                  <a:gd name="connsiteY36" fmla="*/ 50836 h 229127"/>
                  <a:gd name="connsiteX37" fmla="*/ 23041 w 317999"/>
                  <a:gd name="connsiteY37" fmla="*/ 51750 h 229127"/>
                  <a:gd name="connsiteX38" fmla="*/ 16275 w 317999"/>
                  <a:gd name="connsiteY38" fmla="*/ 54128 h 229127"/>
                  <a:gd name="connsiteX39" fmla="*/ 12435 w 317999"/>
                  <a:gd name="connsiteY39" fmla="*/ 58516 h 229127"/>
                  <a:gd name="connsiteX40" fmla="*/ 11337 w 317999"/>
                  <a:gd name="connsiteY40" fmla="*/ 56505 h 229127"/>
                  <a:gd name="connsiteX41" fmla="*/ 10972 w 317999"/>
                  <a:gd name="connsiteY41" fmla="*/ 52665 h 229127"/>
                  <a:gd name="connsiteX42" fmla="*/ 12618 w 317999"/>
                  <a:gd name="connsiteY42" fmla="*/ 47727 h 229127"/>
                  <a:gd name="connsiteX43" fmla="*/ 15726 w 317999"/>
                  <a:gd name="connsiteY43" fmla="*/ 43887 h 229127"/>
                  <a:gd name="connsiteX44" fmla="*/ 11886 w 317999"/>
                  <a:gd name="connsiteY44" fmla="*/ 44436 h 229127"/>
                  <a:gd name="connsiteX45" fmla="*/ 13349 w 317999"/>
                  <a:gd name="connsiteY45" fmla="*/ 40961 h 229127"/>
                  <a:gd name="connsiteX46" fmla="*/ 8960 w 317999"/>
                  <a:gd name="connsiteY46" fmla="*/ 39133 h 229127"/>
                  <a:gd name="connsiteX47" fmla="*/ 12069 w 317999"/>
                  <a:gd name="connsiteY47" fmla="*/ 33647 h 229127"/>
                  <a:gd name="connsiteX48" fmla="*/ 9875 w 317999"/>
                  <a:gd name="connsiteY48" fmla="*/ 34012 h 229127"/>
                  <a:gd name="connsiteX49" fmla="*/ 6766 w 317999"/>
                  <a:gd name="connsiteY49" fmla="*/ 32184 h 229127"/>
                  <a:gd name="connsiteX50" fmla="*/ 7314 w 317999"/>
                  <a:gd name="connsiteY50" fmla="*/ 28892 h 229127"/>
                  <a:gd name="connsiteX51" fmla="*/ 0 w 317999"/>
                  <a:gd name="connsiteY51" fmla="*/ 23407 h 229127"/>
                  <a:gd name="connsiteX52" fmla="*/ 2377 w 317999"/>
                  <a:gd name="connsiteY52" fmla="*/ 17921 h 229127"/>
                  <a:gd name="connsiteX53" fmla="*/ 7680 w 317999"/>
                  <a:gd name="connsiteY53" fmla="*/ 14263 h 229127"/>
                  <a:gd name="connsiteX54" fmla="*/ 12983 w 317999"/>
                  <a:gd name="connsiteY54" fmla="*/ 12800 h 229127"/>
                  <a:gd name="connsiteX55" fmla="*/ 21578 w 317999"/>
                  <a:gd name="connsiteY55" fmla="*/ 12617 h 229127"/>
                  <a:gd name="connsiteX56" fmla="*/ 25235 w 317999"/>
                  <a:gd name="connsiteY56" fmla="*/ 9326 h 229127"/>
                  <a:gd name="connsiteX57" fmla="*/ 25052 w 317999"/>
                  <a:gd name="connsiteY57" fmla="*/ 6400 h 229127"/>
                  <a:gd name="connsiteX58" fmla="*/ 28161 w 317999"/>
                  <a:gd name="connsiteY58" fmla="*/ 2194 h 229127"/>
                  <a:gd name="connsiteX59" fmla="*/ 38767 w 317999"/>
                  <a:gd name="connsiteY59" fmla="*/ 0 h 229127"/>
                  <a:gd name="connsiteX60" fmla="*/ 43521 w 317999"/>
                  <a:gd name="connsiteY60" fmla="*/ 914 h 229127"/>
                  <a:gd name="connsiteX61" fmla="*/ 50470 w 317999"/>
                  <a:gd name="connsiteY61" fmla="*/ 3840 h 229127"/>
                  <a:gd name="connsiteX62" fmla="*/ 59431 w 317999"/>
                  <a:gd name="connsiteY62" fmla="*/ 5486 h 229127"/>
                  <a:gd name="connsiteX63" fmla="*/ 78448 w 317999"/>
                  <a:gd name="connsiteY63" fmla="*/ 5120 h 229127"/>
                  <a:gd name="connsiteX64" fmla="*/ 83203 w 317999"/>
                  <a:gd name="connsiteY64" fmla="*/ 2926 h 229127"/>
                  <a:gd name="connsiteX65" fmla="*/ 88872 w 317999"/>
                  <a:gd name="connsiteY65" fmla="*/ 3657 h 229127"/>
                  <a:gd name="connsiteX66" fmla="*/ 97649 w 317999"/>
                  <a:gd name="connsiteY66" fmla="*/ 5852 h 229127"/>
                  <a:gd name="connsiteX67" fmla="*/ 102952 w 317999"/>
                  <a:gd name="connsiteY67" fmla="*/ 6217 h 229127"/>
                  <a:gd name="connsiteX68" fmla="*/ 118313 w 317999"/>
                  <a:gd name="connsiteY68" fmla="*/ 9143 h 229127"/>
                  <a:gd name="connsiteX69" fmla="*/ 126358 w 317999"/>
                  <a:gd name="connsiteY69" fmla="*/ 9692 h 229127"/>
                  <a:gd name="connsiteX70" fmla="*/ 135319 w 317999"/>
                  <a:gd name="connsiteY70" fmla="*/ 9143 h 229127"/>
                  <a:gd name="connsiteX71" fmla="*/ 141536 w 317999"/>
                  <a:gd name="connsiteY71" fmla="*/ 7680 h 229127"/>
                  <a:gd name="connsiteX72" fmla="*/ 146839 w 317999"/>
                  <a:gd name="connsiteY72" fmla="*/ 9143 h 229127"/>
                  <a:gd name="connsiteX73" fmla="*/ 155799 w 317999"/>
                  <a:gd name="connsiteY73" fmla="*/ 10423 h 229127"/>
                  <a:gd name="connsiteX74" fmla="*/ 169514 w 317999"/>
                  <a:gd name="connsiteY74" fmla="*/ 9875 h 229127"/>
                  <a:gd name="connsiteX75" fmla="*/ 176097 w 317999"/>
                  <a:gd name="connsiteY75" fmla="*/ 11886 h 229127"/>
                  <a:gd name="connsiteX76" fmla="*/ 184326 w 317999"/>
                  <a:gd name="connsiteY76" fmla="*/ 12069 h 229127"/>
                  <a:gd name="connsiteX77" fmla="*/ 188532 w 317999"/>
                  <a:gd name="connsiteY77" fmla="*/ 11155 h 229127"/>
                  <a:gd name="connsiteX78" fmla="*/ 189447 w 317999"/>
                  <a:gd name="connsiteY78" fmla="*/ 12800 h 229127"/>
                  <a:gd name="connsiteX79" fmla="*/ 199504 w 317999"/>
                  <a:gd name="connsiteY79" fmla="*/ 20115 h 229127"/>
                  <a:gd name="connsiteX80" fmla="*/ 203710 w 317999"/>
                  <a:gd name="connsiteY80" fmla="*/ 22126 h 229127"/>
                  <a:gd name="connsiteX81" fmla="*/ 208830 w 317999"/>
                  <a:gd name="connsiteY81" fmla="*/ 23041 h 229127"/>
                  <a:gd name="connsiteX82" fmla="*/ 213950 w 317999"/>
                  <a:gd name="connsiteY82" fmla="*/ 25784 h 229127"/>
                  <a:gd name="connsiteX83" fmla="*/ 217242 w 317999"/>
                  <a:gd name="connsiteY83" fmla="*/ 28344 h 229127"/>
                  <a:gd name="connsiteX84" fmla="*/ 238454 w 317999"/>
                  <a:gd name="connsiteY84" fmla="*/ 33281 h 229127"/>
                  <a:gd name="connsiteX85" fmla="*/ 245403 w 317999"/>
                  <a:gd name="connsiteY85" fmla="*/ 34012 h 229127"/>
                  <a:gd name="connsiteX86" fmla="*/ 248511 w 317999"/>
                  <a:gd name="connsiteY86" fmla="*/ 33464 h 229127"/>
                  <a:gd name="connsiteX87" fmla="*/ 253266 w 317999"/>
                  <a:gd name="connsiteY87" fmla="*/ 30538 h 229127"/>
                  <a:gd name="connsiteX88" fmla="*/ 257106 w 317999"/>
                  <a:gd name="connsiteY88" fmla="*/ 29807 h 229127"/>
                  <a:gd name="connsiteX89" fmla="*/ 261129 w 317999"/>
                  <a:gd name="connsiteY89" fmla="*/ 31087 h 229127"/>
                  <a:gd name="connsiteX90" fmla="*/ 267895 w 317999"/>
                  <a:gd name="connsiteY90" fmla="*/ 34927 h 229127"/>
                  <a:gd name="connsiteX91" fmla="*/ 270821 w 317999"/>
                  <a:gd name="connsiteY91" fmla="*/ 37853 h 229127"/>
                  <a:gd name="connsiteX92" fmla="*/ 272284 w 317999"/>
                  <a:gd name="connsiteY92" fmla="*/ 40230 h 229127"/>
                  <a:gd name="connsiteX93" fmla="*/ 275392 w 317999"/>
                  <a:gd name="connsiteY93" fmla="*/ 40413 h 229127"/>
                  <a:gd name="connsiteX94" fmla="*/ 277404 w 317999"/>
                  <a:gd name="connsiteY94" fmla="*/ 39681 h 229127"/>
                  <a:gd name="connsiteX95" fmla="*/ 276489 w 317999"/>
                  <a:gd name="connsiteY95" fmla="*/ 38035 h 229127"/>
                  <a:gd name="connsiteX96" fmla="*/ 281610 w 317999"/>
                  <a:gd name="connsiteY96" fmla="*/ 41510 h 229127"/>
                  <a:gd name="connsiteX97" fmla="*/ 285084 w 317999"/>
                  <a:gd name="connsiteY97" fmla="*/ 42424 h 229127"/>
                  <a:gd name="connsiteX98" fmla="*/ 298250 w 317999"/>
                  <a:gd name="connsiteY98" fmla="*/ 41693 h 229127"/>
                  <a:gd name="connsiteX99" fmla="*/ 304468 w 317999"/>
                  <a:gd name="connsiteY99" fmla="*/ 40778 h 229127"/>
                  <a:gd name="connsiteX100" fmla="*/ 310685 w 317999"/>
                  <a:gd name="connsiteY100" fmla="*/ 40413 h 229127"/>
                  <a:gd name="connsiteX101" fmla="*/ 313794 w 317999"/>
                  <a:gd name="connsiteY101" fmla="*/ 40961 h 229127"/>
                  <a:gd name="connsiteX102" fmla="*/ 317085 w 317999"/>
                  <a:gd name="connsiteY102" fmla="*/ 42241 h 229127"/>
                  <a:gd name="connsiteX103" fmla="*/ 318000 w 317999"/>
                  <a:gd name="connsiteY103" fmla="*/ 45167 h 229127"/>
                  <a:gd name="connsiteX104" fmla="*/ 313977 w 317999"/>
                  <a:gd name="connsiteY104" fmla="*/ 46996 h 229127"/>
                  <a:gd name="connsiteX105" fmla="*/ 314525 w 317999"/>
                  <a:gd name="connsiteY105" fmla="*/ 51019 h 229127"/>
                  <a:gd name="connsiteX106" fmla="*/ 316354 w 317999"/>
                  <a:gd name="connsiteY106" fmla="*/ 54676 h 229127"/>
                  <a:gd name="connsiteX107" fmla="*/ 312148 w 317999"/>
                  <a:gd name="connsiteY107" fmla="*/ 59431 h 229127"/>
                  <a:gd name="connsiteX108" fmla="*/ 294593 w 317999"/>
                  <a:gd name="connsiteY108" fmla="*/ 69305 h 229127"/>
                  <a:gd name="connsiteX109" fmla="*/ 288193 w 317999"/>
                  <a:gd name="connsiteY109" fmla="*/ 74608 h 229127"/>
                  <a:gd name="connsiteX110" fmla="*/ 260763 w 317999"/>
                  <a:gd name="connsiteY110" fmla="*/ 83751 h 229127"/>
                  <a:gd name="connsiteX111" fmla="*/ 255277 w 317999"/>
                  <a:gd name="connsiteY111" fmla="*/ 89969 h 229127"/>
                  <a:gd name="connsiteX112" fmla="*/ 255277 w 317999"/>
                  <a:gd name="connsiteY112" fmla="*/ 92712 h 229127"/>
                  <a:gd name="connsiteX113" fmla="*/ 251254 w 317999"/>
                  <a:gd name="connsiteY113" fmla="*/ 96369 h 229127"/>
                  <a:gd name="connsiteX114" fmla="*/ 245586 w 317999"/>
                  <a:gd name="connsiteY114" fmla="*/ 102769 h 229127"/>
                  <a:gd name="connsiteX115" fmla="*/ 238454 w 317999"/>
                  <a:gd name="connsiteY115" fmla="*/ 113924 h 229127"/>
                  <a:gd name="connsiteX116" fmla="*/ 229128 w 317999"/>
                  <a:gd name="connsiteY116" fmla="*/ 124713 h 229127"/>
                  <a:gd name="connsiteX117" fmla="*/ 227482 w 317999"/>
                  <a:gd name="connsiteY117" fmla="*/ 130016 h 229127"/>
                  <a:gd name="connsiteX118" fmla="*/ 226202 w 317999"/>
                  <a:gd name="connsiteY118" fmla="*/ 132576 h 229127"/>
                  <a:gd name="connsiteX119" fmla="*/ 226202 w 317999"/>
                  <a:gd name="connsiteY119" fmla="*/ 133673 h 229127"/>
                  <a:gd name="connsiteX120" fmla="*/ 227848 w 317999"/>
                  <a:gd name="connsiteY120" fmla="*/ 135867 h 229127"/>
                  <a:gd name="connsiteX121" fmla="*/ 228579 w 317999"/>
                  <a:gd name="connsiteY121" fmla="*/ 140256 h 229127"/>
                  <a:gd name="connsiteX122" fmla="*/ 229859 w 317999"/>
                  <a:gd name="connsiteY122" fmla="*/ 142999 h 229127"/>
                  <a:gd name="connsiteX123" fmla="*/ 232054 w 317999"/>
                  <a:gd name="connsiteY123" fmla="*/ 145376 h 229127"/>
                  <a:gd name="connsiteX124" fmla="*/ 234614 w 317999"/>
                  <a:gd name="connsiteY124" fmla="*/ 146656 h 229127"/>
                  <a:gd name="connsiteX125" fmla="*/ 238088 w 317999"/>
                  <a:gd name="connsiteY125" fmla="*/ 147388 h 229127"/>
                  <a:gd name="connsiteX126" fmla="*/ 239917 w 317999"/>
                  <a:gd name="connsiteY126" fmla="*/ 149948 h 229127"/>
                  <a:gd name="connsiteX127" fmla="*/ 237539 w 317999"/>
                  <a:gd name="connsiteY127" fmla="*/ 153788 h 229127"/>
                  <a:gd name="connsiteX128" fmla="*/ 231688 w 317999"/>
                  <a:gd name="connsiteY128" fmla="*/ 158177 h 229127"/>
                  <a:gd name="connsiteX129" fmla="*/ 227116 w 317999"/>
                  <a:gd name="connsiteY129" fmla="*/ 160737 h 229127"/>
                  <a:gd name="connsiteX130" fmla="*/ 224191 w 317999"/>
                  <a:gd name="connsiteY130" fmla="*/ 163663 h 229127"/>
                  <a:gd name="connsiteX131" fmla="*/ 219619 w 317999"/>
                  <a:gd name="connsiteY131" fmla="*/ 170612 h 229127"/>
                  <a:gd name="connsiteX132" fmla="*/ 218522 w 317999"/>
                  <a:gd name="connsiteY132" fmla="*/ 174817 h 229127"/>
                  <a:gd name="connsiteX133" fmla="*/ 216328 w 317999"/>
                  <a:gd name="connsiteY133" fmla="*/ 178109 h 229127"/>
                  <a:gd name="connsiteX134" fmla="*/ 215047 w 317999"/>
                  <a:gd name="connsiteY134" fmla="*/ 181766 h 229127"/>
                  <a:gd name="connsiteX135" fmla="*/ 216144 w 317999"/>
                  <a:gd name="connsiteY135" fmla="*/ 184326 h 229127"/>
                  <a:gd name="connsiteX136" fmla="*/ 201333 w 317999"/>
                  <a:gd name="connsiteY136" fmla="*/ 186338 h 229127"/>
                  <a:gd name="connsiteX137" fmla="*/ 192007 w 317999"/>
                  <a:gd name="connsiteY137" fmla="*/ 194018 h 229127"/>
                  <a:gd name="connsiteX138" fmla="*/ 188898 w 317999"/>
                  <a:gd name="connsiteY138" fmla="*/ 202064 h 229127"/>
                  <a:gd name="connsiteX139" fmla="*/ 186886 w 317999"/>
                  <a:gd name="connsiteY139" fmla="*/ 205538 h 229127"/>
                  <a:gd name="connsiteX140" fmla="*/ 184326 w 317999"/>
                  <a:gd name="connsiteY140" fmla="*/ 208281 h 229127"/>
                  <a:gd name="connsiteX141" fmla="*/ 180852 w 317999"/>
                  <a:gd name="connsiteY141" fmla="*/ 208830 h 229127"/>
                  <a:gd name="connsiteX142" fmla="*/ 175183 w 317999"/>
                  <a:gd name="connsiteY142" fmla="*/ 207733 h 229127"/>
                  <a:gd name="connsiteX143" fmla="*/ 168052 w 317999"/>
                  <a:gd name="connsiteY143" fmla="*/ 210476 h 229127"/>
                  <a:gd name="connsiteX144" fmla="*/ 162200 w 317999"/>
                  <a:gd name="connsiteY144" fmla="*/ 210110 h 229127"/>
                  <a:gd name="connsiteX145" fmla="*/ 155068 w 317999"/>
                  <a:gd name="connsiteY145" fmla="*/ 208647 h 229127"/>
                  <a:gd name="connsiteX146" fmla="*/ 147388 w 317999"/>
                  <a:gd name="connsiteY146" fmla="*/ 209562 h 229127"/>
                  <a:gd name="connsiteX147" fmla="*/ 141536 w 317999"/>
                  <a:gd name="connsiteY147" fmla="*/ 208830 h 229127"/>
                  <a:gd name="connsiteX148" fmla="*/ 124713 w 317999"/>
                  <a:gd name="connsiteY148" fmla="*/ 210842 h 229127"/>
                  <a:gd name="connsiteX149" fmla="*/ 119410 w 317999"/>
                  <a:gd name="connsiteY149" fmla="*/ 215962 h 229127"/>
                  <a:gd name="connsiteX150" fmla="*/ 113558 w 317999"/>
                  <a:gd name="connsiteY150" fmla="*/ 216510 h 229127"/>
                  <a:gd name="connsiteX151" fmla="*/ 108255 w 317999"/>
                  <a:gd name="connsiteY151" fmla="*/ 218705 h 229127"/>
                  <a:gd name="connsiteX152" fmla="*/ 104232 w 317999"/>
                  <a:gd name="connsiteY152" fmla="*/ 222545 h 229127"/>
                  <a:gd name="connsiteX153" fmla="*/ 102952 w 317999"/>
                  <a:gd name="connsiteY153" fmla="*/ 225105 h 229127"/>
                  <a:gd name="connsiteX154" fmla="*/ 100575 w 317999"/>
                  <a:gd name="connsiteY154" fmla="*/ 227116 h 229127"/>
                  <a:gd name="connsiteX155" fmla="*/ 97100 w 317999"/>
                  <a:gd name="connsiteY155" fmla="*/ 229128 h 229127"/>
                  <a:gd name="connsiteX156" fmla="*/ 89054 w 317999"/>
                  <a:gd name="connsiteY156" fmla="*/ 227665 h 229127"/>
                  <a:gd name="connsiteX157" fmla="*/ 83568 w 317999"/>
                  <a:gd name="connsiteY157" fmla="*/ 224008 h 229127"/>
                  <a:gd name="connsiteX158" fmla="*/ 78448 w 317999"/>
                  <a:gd name="connsiteY158" fmla="*/ 216876 h 229127"/>
                  <a:gd name="connsiteX159" fmla="*/ 77900 w 317999"/>
                  <a:gd name="connsiteY159" fmla="*/ 213219 h 229127"/>
                  <a:gd name="connsiteX160" fmla="*/ 74608 w 317999"/>
                  <a:gd name="connsiteY160" fmla="*/ 210659 h 229127"/>
                  <a:gd name="connsiteX161" fmla="*/ 74243 w 317999"/>
                  <a:gd name="connsiteY161" fmla="*/ 206270 h 229127"/>
                  <a:gd name="connsiteX162" fmla="*/ 73877 w 317999"/>
                  <a:gd name="connsiteY162" fmla="*/ 204258 h 229127"/>
                  <a:gd name="connsiteX163" fmla="*/ 72414 w 317999"/>
                  <a:gd name="connsiteY163" fmla="*/ 202613 h 229127"/>
                  <a:gd name="connsiteX164" fmla="*/ 68391 w 317999"/>
                  <a:gd name="connsiteY164" fmla="*/ 199504 h 229127"/>
                  <a:gd name="connsiteX165" fmla="*/ 61442 w 317999"/>
                  <a:gd name="connsiteY165" fmla="*/ 196030 h 229127"/>
                  <a:gd name="connsiteX166" fmla="*/ 58150 w 317999"/>
                  <a:gd name="connsiteY166" fmla="*/ 195298 h 229127"/>
                  <a:gd name="connsiteX167" fmla="*/ 48093 w 317999"/>
                  <a:gd name="connsiteY167" fmla="*/ 195847 h 22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317999" h="229127">
                    <a:moveTo>
                      <a:pt x="48093" y="195847"/>
                    </a:moveTo>
                    <a:lnTo>
                      <a:pt x="46264" y="188715"/>
                    </a:lnTo>
                    <a:lnTo>
                      <a:pt x="46081" y="183961"/>
                    </a:lnTo>
                    <a:lnTo>
                      <a:pt x="49556" y="179755"/>
                    </a:lnTo>
                    <a:lnTo>
                      <a:pt x="56139" y="175000"/>
                    </a:lnTo>
                    <a:lnTo>
                      <a:pt x="59248" y="171160"/>
                    </a:lnTo>
                    <a:lnTo>
                      <a:pt x="57785" y="166588"/>
                    </a:lnTo>
                    <a:lnTo>
                      <a:pt x="53579" y="162200"/>
                    </a:lnTo>
                    <a:lnTo>
                      <a:pt x="51933" y="156714"/>
                    </a:lnTo>
                    <a:lnTo>
                      <a:pt x="52116" y="150679"/>
                    </a:lnTo>
                    <a:lnTo>
                      <a:pt x="55590" y="145559"/>
                    </a:lnTo>
                    <a:lnTo>
                      <a:pt x="57236" y="141719"/>
                    </a:lnTo>
                    <a:lnTo>
                      <a:pt x="56139" y="139525"/>
                    </a:lnTo>
                    <a:lnTo>
                      <a:pt x="50470" y="131845"/>
                    </a:lnTo>
                    <a:lnTo>
                      <a:pt x="49007" y="125261"/>
                    </a:lnTo>
                    <a:lnTo>
                      <a:pt x="53030" y="122518"/>
                    </a:lnTo>
                    <a:lnTo>
                      <a:pt x="58150" y="121056"/>
                    </a:lnTo>
                    <a:lnTo>
                      <a:pt x="62539" y="116484"/>
                    </a:lnTo>
                    <a:lnTo>
                      <a:pt x="62905" y="112278"/>
                    </a:lnTo>
                    <a:lnTo>
                      <a:pt x="59613" y="108072"/>
                    </a:lnTo>
                    <a:lnTo>
                      <a:pt x="59613" y="104964"/>
                    </a:lnTo>
                    <a:lnTo>
                      <a:pt x="62539" y="98929"/>
                    </a:lnTo>
                    <a:lnTo>
                      <a:pt x="63636" y="92712"/>
                    </a:lnTo>
                    <a:lnTo>
                      <a:pt x="63636" y="87226"/>
                    </a:lnTo>
                    <a:lnTo>
                      <a:pt x="64185" y="83020"/>
                    </a:lnTo>
                    <a:lnTo>
                      <a:pt x="74243" y="73877"/>
                    </a:lnTo>
                    <a:lnTo>
                      <a:pt x="77900" y="68025"/>
                    </a:lnTo>
                    <a:lnTo>
                      <a:pt x="77900" y="64551"/>
                    </a:lnTo>
                    <a:lnTo>
                      <a:pt x="74243" y="60893"/>
                    </a:lnTo>
                    <a:lnTo>
                      <a:pt x="71865" y="56870"/>
                    </a:lnTo>
                    <a:lnTo>
                      <a:pt x="64551" y="55590"/>
                    </a:lnTo>
                    <a:lnTo>
                      <a:pt x="56688" y="55408"/>
                    </a:lnTo>
                    <a:lnTo>
                      <a:pt x="50470" y="58150"/>
                    </a:lnTo>
                    <a:lnTo>
                      <a:pt x="39498" y="57053"/>
                    </a:lnTo>
                    <a:lnTo>
                      <a:pt x="33464" y="57785"/>
                    </a:lnTo>
                    <a:lnTo>
                      <a:pt x="29990" y="55773"/>
                    </a:lnTo>
                    <a:lnTo>
                      <a:pt x="29441" y="50836"/>
                    </a:lnTo>
                    <a:lnTo>
                      <a:pt x="23041" y="51750"/>
                    </a:lnTo>
                    <a:lnTo>
                      <a:pt x="16275" y="54128"/>
                    </a:lnTo>
                    <a:lnTo>
                      <a:pt x="12435" y="58516"/>
                    </a:lnTo>
                    <a:lnTo>
                      <a:pt x="11337" y="56505"/>
                    </a:lnTo>
                    <a:lnTo>
                      <a:pt x="10972" y="52665"/>
                    </a:lnTo>
                    <a:lnTo>
                      <a:pt x="12618" y="47727"/>
                    </a:lnTo>
                    <a:lnTo>
                      <a:pt x="15726" y="43887"/>
                    </a:lnTo>
                    <a:lnTo>
                      <a:pt x="11886" y="44436"/>
                    </a:lnTo>
                    <a:lnTo>
                      <a:pt x="13349" y="40961"/>
                    </a:lnTo>
                    <a:lnTo>
                      <a:pt x="8960" y="39133"/>
                    </a:lnTo>
                    <a:lnTo>
                      <a:pt x="12069" y="33647"/>
                    </a:lnTo>
                    <a:lnTo>
                      <a:pt x="9875" y="34012"/>
                    </a:lnTo>
                    <a:lnTo>
                      <a:pt x="6766" y="32184"/>
                    </a:lnTo>
                    <a:lnTo>
                      <a:pt x="7314" y="28892"/>
                    </a:lnTo>
                    <a:lnTo>
                      <a:pt x="0" y="23407"/>
                    </a:lnTo>
                    <a:lnTo>
                      <a:pt x="2377" y="17921"/>
                    </a:lnTo>
                    <a:lnTo>
                      <a:pt x="7680" y="14263"/>
                    </a:lnTo>
                    <a:lnTo>
                      <a:pt x="12983" y="12800"/>
                    </a:lnTo>
                    <a:lnTo>
                      <a:pt x="21578" y="12617"/>
                    </a:lnTo>
                    <a:lnTo>
                      <a:pt x="25235" y="9326"/>
                    </a:lnTo>
                    <a:lnTo>
                      <a:pt x="25052" y="6400"/>
                    </a:lnTo>
                    <a:lnTo>
                      <a:pt x="28161" y="2194"/>
                    </a:lnTo>
                    <a:lnTo>
                      <a:pt x="38767" y="0"/>
                    </a:lnTo>
                    <a:lnTo>
                      <a:pt x="43521" y="914"/>
                    </a:lnTo>
                    <a:lnTo>
                      <a:pt x="50470" y="3840"/>
                    </a:lnTo>
                    <a:lnTo>
                      <a:pt x="59431" y="5486"/>
                    </a:lnTo>
                    <a:lnTo>
                      <a:pt x="78448" y="5120"/>
                    </a:lnTo>
                    <a:lnTo>
                      <a:pt x="83203" y="2926"/>
                    </a:lnTo>
                    <a:lnTo>
                      <a:pt x="88872" y="3657"/>
                    </a:lnTo>
                    <a:lnTo>
                      <a:pt x="97649" y="5852"/>
                    </a:lnTo>
                    <a:lnTo>
                      <a:pt x="102952" y="6217"/>
                    </a:lnTo>
                    <a:lnTo>
                      <a:pt x="118313" y="9143"/>
                    </a:lnTo>
                    <a:lnTo>
                      <a:pt x="126358" y="9692"/>
                    </a:lnTo>
                    <a:lnTo>
                      <a:pt x="135319" y="9143"/>
                    </a:lnTo>
                    <a:lnTo>
                      <a:pt x="141536" y="7680"/>
                    </a:lnTo>
                    <a:lnTo>
                      <a:pt x="146839" y="9143"/>
                    </a:lnTo>
                    <a:lnTo>
                      <a:pt x="155799" y="10423"/>
                    </a:lnTo>
                    <a:lnTo>
                      <a:pt x="169514" y="9875"/>
                    </a:lnTo>
                    <a:lnTo>
                      <a:pt x="176097" y="11886"/>
                    </a:lnTo>
                    <a:lnTo>
                      <a:pt x="184326" y="12069"/>
                    </a:lnTo>
                    <a:lnTo>
                      <a:pt x="188532" y="11155"/>
                    </a:lnTo>
                    <a:lnTo>
                      <a:pt x="189447" y="12800"/>
                    </a:lnTo>
                    <a:lnTo>
                      <a:pt x="199504" y="20115"/>
                    </a:lnTo>
                    <a:lnTo>
                      <a:pt x="203710" y="22126"/>
                    </a:lnTo>
                    <a:lnTo>
                      <a:pt x="208830" y="23041"/>
                    </a:lnTo>
                    <a:lnTo>
                      <a:pt x="213950" y="25784"/>
                    </a:lnTo>
                    <a:lnTo>
                      <a:pt x="217242" y="28344"/>
                    </a:lnTo>
                    <a:lnTo>
                      <a:pt x="238454" y="33281"/>
                    </a:lnTo>
                    <a:lnTo>
                      <a:pt x="245403" y="34012"/>
                    </a:lnTo>
                    <a:lnTo>
                      <a:pt x="248511" y="33464"/>
                    </a:lnTo>
                    <a:lnTo>
                      <a:pt x="253266" y="30538"/>
                    </a:lnTo>
                    <a:lnTo>
                      <a:pt x="257106" y="29807"/>
                    </a:lnTo>
                    <a:lnTo>
                      <a:pt x="261129" y="31087"/>
                    </a:lnTo>
                    <a:lnTo>
                      <a:pt x="267895" y="34927"/>
                    </a:lnTo>
                    <a:lnTo>
                      <a:pt x="270821" y="37853"/>
                    </a:lnTo>
                    <a:lnTo>
                      <a:pt x="272284" y="40230"/>
                    </a:lnTo>
                    <a:lnTo>
                      <a:pt x="275392" y="40413"/>
                    </a:lnTo>
                    <a:lnTo>
                      <a:pt x="277404" y="39681"/>
                    </a:lnTo>
                    <a:lnTo>
                      <a:pt x="276489" y="38035"/>
                    </a:lnTo>
                    <a:lnTo>
                      <a:pt x="281610" y="41510"/>
                    </a:lnTo>
                    <a:lnTo>
                      <a:pt x="285084" y="42424"/>
                    </a:lnTo>
                    <a:lnTo>
                      <a:pt x="298250" y="41693"/>
                    </a:lnTo>
                    <a:lnTo>
                      <a:pt x="304468" y="40778"/>
                    </a:lnTo>
                    <a:lnTo>
                      <a:pt x="310685" y="40413"/>
                    </a:lnTo>
                    <a:lnTo>
                      <a:pt x="313794" y="40961"/>
                    </a:lnTo>
                    <a:lnTo>
                      <a:pt x="317085" y="42241"/>
                    </a:lnTo>
                    <a:lnTo>
                      <a:pt x="318000" y="45167"/>
                    </a:lnTo>
                    <a:lnTo>
                      <a:pt x="313977" y="46996"/>
                    </a:lnTo>
                    <a:lnTo>
                      <a:pt x="314525" y="51019"/>
                    </a:lnTo>
                    <a:lnTo>
                      <a:pt x="316354" y="54676"/>
                    </a:lnTo>
                    <a:lnTo>
                      <a:pt x="312148" y="59431"/>
                    </a:lnTo>
                    <a:lnTo>
                      <a:pt x="294593" y="69305"/>
                    </a:lnTo>
                    <a:lnTo>
                      <a:pt x="288193" y="74608"/>
                    </a:lnTo>
                    <a:lnTo>
                      <a:pt x="260763" y="83751"/>
                    </a:lnTo>
                    <a:lnTo>
                      <a:pt x="255277" y="89969"/>
                    </a:lnTo>
                    <a:lnTo>
                      <a:pt x="255277" y="92712"/>
                    </a:lnTo>
                    <a:lnTo>
                      <a:pt x="251254" y="96369"/>
                    </a:lnTo>
                    <a:lnTo>
                      <a:pt x="245586" y="102769"/>
                    </a:lnTo>
                    <a:lnTo>
                      <a:pt x="238454" y="113924"/>
                    </a:lnTo>
                    <a:lnTo>
                      <a:pt x="229128" y="124713"/>
                    </a:lnTo>
                    <a:lnTo>
                      <a:pt x="227482" y="130016"/>
                    </a:lnTo>
                    <a:lnTo>
                      <a:pt x="226202" y="132576"/>
                    </a:lnTo>
                    <a:lnTo>
                      <a:pt x="226202" y="133673"/>
                    </a:lnTo>
                    <a:lnTo>
                      <a:pt x="227848" y="135867"/>
                    </a:lnTo>
                    <a:lnTo>
                      <a:pt x="228579" y="140256"/>
                    </a:lnTo>
                    <a:lnTo>
                      <a:pt x="229859" y="142999"/>
                    </a:lnTo>
                    <a:lnTo>
                      <a:pt x="232054" y="145376"/>
                    </a:lnTo>
                    <a:lnTo>
                      <a:pt x="234614" y="146656"/>
                    </a:lnTo>
                    <a:lnTo>
                      <a:pt x="238088" y="147388"/>
                    </a:lnTo>
                    <a:lnTo>
                      <a:pt x="239917" y="149948"/>
                    </a:lnTo>
                    <a:lnTo>
                      <a:pt x="237539" y="153788"/>
                    </a:lnTo>
                    <a:lnTo>
                      <a:pt x="231688" y="158177"/>
                    </a:lnTo>
                    <a:lnTo>
                      <a:pt x="227116" y="160737"/>
                    </a:lnTo>
                    <a:lnTo>
                      <a:pt x="224191" y="163663"/>
                    </a:lnTo>
                    <a:lnTo>
                      <a:pt x="219619" y="170612"/>
                    </a:lnTo>
                    <a:lnTo>
                      <a:pt x="218522" y="174817"/>
                    </a:lnTo>
                    <a:lnTo>
                      <a:pt x="216328" y="178109"/>
                    </a:lnTo>
                    <a:lnTo>
                      <a:pt x="215047" y="181766"/>
                    </a:lnTo>
                    <a:lnTo>
                      <a:pt x="216144" y="184326"/>
                    </a:lnTo>
                    <a:lnTo>
                      <a:pt x="201333" y="186338"/>
                    </a:lnTo>
                    <a:lnTo>
                      <a:pt x="192007" y="194018"/>
                    </a:lnTo>
                    <a:lnTo>
                      <a:pt x="188898" y="202064"/>
                    </a:lnTo>
                    <a:lnTo>
                      <a:pt x="186886" y="205538"/>
                    </a:lnTo>
                    <a:lnTo>
                      <a:pt x="184326" y="208281"/>
                    </a:lnTo>
                    <a:lnTo>
                      <a:pt x="180852" y="208830"/>
                    </a:lnTo>
                    <a:lnTo>
                      <a:pt x="175183" y="207733"/>
                    </a:lnTo>
                    <a:lnTo>
                      <a:pt x="168052" y="210476"/>
                    </a:lnTo>
                    <a:lnTo>
                      <a:pt x="162200" y="210110"/>
                    </a:lnTo>
                    <a:lnTo>
                      <a:pt x="155068" y="208647"/>
                    </a:lnTo>
                    <a:lnTo>
                      <a:pt x="147388" y="209562"/>
                    </a:lnTo>
                    <a:lnTo>
                      <a:pt x="141536" y="208830"/>
                    </a:lnTo>
                    <a:lnTo>
                      <a:pt x="124713" y="210842"/>
                    </a:lnTo>
                    <a:lnTo>
                      <a:pt x="119410" y="215962"/>
                    </a:lnTo>
                    <a:lnTo>
                      <a:pt x="113558" y="216510"/>
                    </a:lnTo>
                    <a:lnTo>
                      <a:pt x="108255" y="218705"/>
                    </a:lnTo>
                    <a:lnTo>
                      <a:pt x="104232" y="222545"/>
                    </a:lnTo>
                    <a:lnTo>
                      <a:pt x="102952" y="225105"/>
                    </a:lnTo>
                    <a:lnTo>
                      <a:pt x="100575" y="227116"/>
                    </a:lnTo>
                    <a:lnTo>
                      <a:pt x="97100" y="229128"/>
                    </a:lnTo>
                    <a:lnTo>
                      <a:pt x="89054" y="227665"/>
                    </a:lnTo>
                    <a:lnTo>
                      <a:pt x="83568" y="224008"/>
                    </a:lnTo>
                    <a:lnTo>
                      <a:pt x="78448" y="216876"/>
                    </a:lnTo>
                    <a:lnTo>
                      <a:pt x="77900" y="213219"/>
                    </a:lnTo>
                    <a:lnTo>
                      <a:pt x="74608" y="210659"/>
                    </a:lnTo>
                    <a:lnTo>
                      <a:pt x="74243" y="206270"/>
                    </a:lnTo>
                    <a:lnTo>
                      <a:pt x="73877" y="204258"/>
                    </a:lnTo>
                    <a:lnTo>
                      <a:pt x="72414" y="202613"/>
                    </a:lnTo>
                    <a:lnTo>
                      <a:pt x="68391" y="199504"/>
                    </a:lnTo>
                    <a:lnTo>
                      <a:pt x="61442" y="196030"/>
                    </a:lnTo>
                    <a:lnTo>
                      <a:pt x="58150" y="195298"/>
                    </a:lnTo>
                    <a:lnTo>
                      <a:pt x="48093" y="195847"/>
                    </a:lnTo>
                    <a:close/>
                  </a:path>
                </a:pathLst>
              </a:custGeom>
              <a:grpFill/>
              <a:ln w="18272" cap="flat">
                <a:noFill/>
                <a:prstDash val="solid"/>
                <a:miter/>
              </a:ln>
            </p:spPr>
            <p:txBody>
              <a:bodyPr rtlCol="0" anchor="ctr"/>
              <a:lstStyle/>
              <a:p>
                <a:endParaRPr lang="en-GB" sz="1463"/>
              </a:p>
            </p:txBody>
          </p:sp>
          <p:sp>
            <p:nvSpPr>
              <p:cNvPr id="991" name="Freeform: Shape 990">
                <a:extLst>
                  <a:ext uri="{FF2B5EF4-FFF2-40B4-BE49-F238E27FC236}">
                    <a16:creationId xmlns:a16="http://schemas.microsoft.com/office/drawing/2014/main" id="{2AB55B52-D7A0-A104-A7C1-95F333089BD2}"/>
                  </a:ext>
                </a:extLst>
              </p:cNvPr>
              <p:cNvSpPr/>
              <p:nvPr/>
            </p:nvSpPr>
            <p:spPr>
              <a:xfrm>
                <a:off x="5756892" y="3162784"/>
                <a:ext cx="317999" cy="229127"/>
              </a:xfrm>
              <a:custGeom>
                <a:avLst/>
                <a:gdLst>
                  <a:gd name="connsiteX0" fmla="*/ 48093 w 317999"/>
                  <a:gd name="connsiteY0" fmla="*/ 195847 h 229127"/>
                  <a:gd name="connsiteX1" fmla="*/ 46264 w 317999"/>
                  <a:gd name="connsiteY1" fmla="*/ 188715 h 229127"/>
                  <a:gd name="connsiteX2" fmla="*/ 46081 w 317999"/>
                  <a:gd name="connsiteY2" fmla="*/ 183961 h 229127"/>
                  <a:gd name="connsiteX3" fmla="*/ 49556 w 317999"/>
                  <a:gd name="connsiteY3" fmla="*/ 179755 h 229127"/>
                  <a:gd name="connsiteX4" fmla="*/ 56139 w 317999"/>
                  <a:gd name="connsiteY4" fmla="*/ 175000 h 229127"/>
                  <a:gd name="connsiteX5" fmla="*/ 59248 w 317999"/>
                  <a:gd name="connsiteY5" fmla="*/ 171160 h 229127"/>
                  <a:gd name="connsiteX6" fmla="*/ 57785 w 317999"/>
                  <a:gd name="connsiteY6" fmla="*/ 166588 h 229127"/>
                  <a:gd name="connsiteX7" fmla="*/ 53579 w 317999"/>
                  <a:gd name="connsiteY7" fmla="*/ 162200 h 229127"/>
                  <a:gd name="connsiteX8" fmla="*/ 51933 w 317999"/>
                  <a:gd name="connsiteY8" fmla="*/ 156714 h 229127"/>
                  <a:gd name="connsiteX9" fmla="*/ 52116 w 317999"/>
                  <a:gd name="connsiteY9" fmla="*/ 150679 h 229127"/>
                  <a:gd name="connsiteX10" fmla="*/ 55590 w 317999"/>
                  <a:gd name="connsiteY10" fmla="*/ 145559 h 229127"/>
                  <a:gd name="connsiteX11" fmla="*/ 57236 w 317999"/>
                  <a:gd name="connsiteY11" fmla="*/ 141719 h 229127"/>
                  <a:gd name="connsiteX12" fmla="*/ 56139 w 317999"/>
                  <a:gd name="connsiteY12" fmla="*/ 139525 h 229127"/>
                  <a:gd name="connsiteX13" fmla="*/ 50470 w 317999"/>
                  <a:gd name="connsiteY13" fmla="*/ 131845 h 229127"/>
                  <a:gd name="connsiteX14" fmla="*/ 49007 w 317999"/>
                  <a:gd name="connsiteY14" fmla="*/ 125261 h 229127"/>
                  <a:gd name="connsiteX15" fmla="*/ 53030 w 317999"/>
                  <a:gd name="connsiteY15" fmla="*/ 122518 h 229127"/>
                  <a:gd name="connsiteX16" fmla="*/ 58150 w 317999"/>
                  <a:gd name="connsiteY16" fmla="*/ 121056 h 229127"/>
                  <a:gd name="connsiteX17" fmla="*/ 62539 w 317999"/>
                  <a:gd name="connsiteY17" fmla="*/ 116484 h 229127"/>
                  <a:gd name="connsiteX18" fmla="*/ 62905 w 317999"/>
                  <a:gd name="connsiteY18" fmla="*/ 112278 h 229127"/>
                  <a:gd name="connsiteX19" fmla="*/ 59613 w 317999"/>
                  <a:gd name="connsiteY19" fmla="*/ 108072 h 229127"/>
                  <a:gd name="connsiteX20" fmla="*/ 59613 w 317999"/>
                  <a:gd name="connsiteY20" fmla="*/ 104964 h 229127"/>
                  <a:gd name="connsiteX21" fmla="*/ 62539 w 317999"/>
                  <a:gd name="connsiteY21" fmla="*/ 98929 h 229127"/>
                  <a:gd name="connsiteX22" fmla="*/ 63636 w 317999"/>
                  <a:gd name="connsiteY22" fmla="*/ 92712 h 229127"/>
                  <a:gd name="connsiteX23" fmla="*/ 63636 w 317999"/>
                  <a:gd name="connsiteY23" fmla="*/ 87226 h 229127"/>
                  <a:gd name="connsiteX24" fmla="*/ 64185 w 317999"/>
                  <a:gd name="connsiteY24" fmla="*/ 83020 h 229127"/>
                  <a:gd name="connsiteX25" fmla="*/ 74243 w 317999"/>
                  <a:gd name="connsiteY25" fmla="*/ 73877 h 229127"/>
                  <a:gd name="connsiteX26" fmla="*/ 77900 w 317999"/>
                  <a:gd name="connsiteY26" fmla="*/ 68025 h 229127"/>
                  <a:gd name="connsiteX27" fmla="*/ 77900 w 317999"/>
                  <a:gd name="connsiteY27" fmla="*/ 64551 h 229127"/>
                  <a:gd name="connsiteX28" fmla="*/ 74243 w 317999"/>
                  <a:gd name="connsiteY28" fmla="*/ 60893 h 229127"/>
                  <a:gd name="connsiteX29" fmla="*/ 71865 w 317999"/>
                  <a:gd name="connsiteY29" fmla="*/ 56870 h 229127"/>
                  <a:gd name="connsiteX30" fmla="*/ 64551 w 317999"/>
                  <a:gd name="connsiteY30" fmla="*/ 55590 h 229127"/>
                  <a:gd name="connsiteX31" fmla="*/ 56688 w 317999"/>
                  <a:gd name="connsiteY31" fmla="*/ 55408 h 229127"/>
                  <a:gd name="connsiteX32" fmla="*/ 50470 w 317999"/>
                  <a:gd name="connsiteY32" fmla="*/ 58150 h 229127"/>
                  <a:gd name="connsiteX33" fmla="*/ 39498 w 317999"/>
                  <a:gd name="connsiteY33" fmla="*/ 57053 h 229127"/>
                  <a:gd name="connsiteX34" fmla="*/ 33464 w 317999"/>
                  <a:gd name="connsiteY34" fmla="*/ 57785 h 229127"/>
                  <a:gd name="connsiteX35" fmla="*/ 29990 w 317999"/>
                  <a:gd name="connsiteY35" fmla="*/ 55773 h 229127"/>
                  <a:gd name="connsiteX36" fmla="*/ 29441 w 317999"/>
                  <a:gd name="connsiteY36" fmla="*/ 50836 h 229127"/>
                  <a:gd name="connsiteX37" fmla="*/ 23041 w 317999"/>
                  <a:gd name="connsiteY37" fmla="*/ 51750 h 229127"/>
                  <a:gd name="connsiteX38" fmla="*/ 16275 w 317999"/>
                  <a:gd name="connsiteY38" fmla="*/ 54128 h 229127"/>
                  <a:gd name="connsiteX39" fmla="*/ 12435 w 317999"/>
                  <a:gd name="connsiteY39" fmla="*/ 58516 h 229127"/>
                  <a:gd name="connsiteX40" fmla="*/ 11337 w 317999"/>
                  <a:gd name="connsiteY40" fmla="*/ 56505 h 229127"/>
                  <a:gd name="connsiteX41" fmla="*/ 10972 w 317999"/>
                  <a:gd name="connsiteY41" fmla="*/ 52665 h 229127"/>
                  <a:gd name="connsiteX42" fmla="*/ 12618 w 317999"/>
                  <a:gd name="connsiteY42" fmla="*/ 47727 h 229127"/>
                  <a:gd name="connsiteX43" fmla="*/ 15726 w 317999"/>
                  <a:gd name="connsiteY43" fmla="*/ 43887 h 229127"/>
                  <a:gd name="connsiteX44" fmla="*/ 11886 w 317999"/>
                  <a:gd name="connsiteY44" fmla="*/ 44436 h 229127"/>
                  <a:gd name="connsiteX45" fmla="*/ 13349 w 317999"/>
                  <a:gd name="connsiteY45" fmla="*/ 40961 h 229127"/>
                  <a:gd name="connsiteX46" fmla="*/ 8960 w 317999"/>
                  <a:gd name="connsiteY46" fmla="*/ 39133 h 229127"/>
                  <a:gd name="connsiteX47" fmla="*/ 12069 w 317999"/>
                  <a:gd name="connsiteY47" fmla="*/ 33647 h 229127"/>
                  <a:gd name="connsiteX48" fmla="*/ 9875 w 317999"/>
                  <a:gd name="connsiteY48" fmla="*/ 34012 h 229127"/>
                  <a:gd name="connsiteX49" fmla="*/ 6766 w 317999"/>
                  <a:gd name="connsiteY49" fmla="*/ 32184 h 229127"/>
                  <a:gd name="connsiteX50" fmla="*/ 7314 w 317999"/>
                  <a:gd name="connsiteY50" fmla="*/ 28892 h 229127"/>
                  <a:gd name="connsiteX51" fmla="*/ 0 w 317999"/>
                  <a:gd name="connsiteY51" fmla="*/ 23407 h 229127"/>
                  <a:gd name="connsiteX52" fmla="*/ 2377 w 317999"/>
                  <a:gd name="connsiteY52" fmla="*/ 17921 h 229127"/>
                  <a:gd name="connsiteX53" fmla="*/ 7680 w 317999"/>
                  <a:gd name="connsiteY53" fmla="*/ 14263 h 229127"/>
                  <a:gd name="connsiteX54" fmla="*/ 12983 w 317999"/>
                  <a:gd name="connsiteY54" fmla="*/ 12800 h 229127"/>
                  <a:gd name="connsiteX55" fmla="*/ 21578 w 317999"/>
                  <a:gd name="connsiteY55" fmla="*/ 12617 h 229127"/>
                  <a:gd name="connsiteX56" fmla="*/ 25235 w 317999"/>
                  <a:gd name="connsiteY56" fmla="*/ 9326 h 229127"/>
                  <a:gd name="connsiteX57" fmla="*/ 25052 w 317999"/>
                  <a:gd name="connsiteY57" fmla="*/ 6400 h 229127"/>
                  <a:gd name="connsiteX58" fmla="*/ 28161 w 317999"/>
                  <a:gd name="connsiteY58" fmla="*/ 2194 h 229127"/>
                  <a:gd name="connsiteX59" fmla="*/ 38767 w 317999"/>
                  <a:gd name="connsiteY59" fmla="*/ 0 h 229127"/>
                  <a:gd name="connsiteX60" fmla="*/ 43521 w 317999"/>
                  <a:gd name="connsiteY60" fmla="*/ 914 h 229127"/>
                  <a:gd name="connsiteX61" fmla="*/ 50470 w 317999"/>
                  <a:gd name="connsiteY61" fmla="*/ 3840 h 229127"/>
                  <a:gd name="connsiteX62" fmla="*/ 59431 w 317999"/>
                  <a:gd name="connsiteY62" fmla="*/ 5486 h 229127"/>
                  <a:gd name="connsiteX63" fmla="*/ 78448 w 317999"/>
                  <a:gd name="connsiteY63" fmla="*/ 5120 h 229127"/>
                  <a:gd name="connsiteX64" fmla="*/ 83203 w 317999"/>
                  <a:gd name="connsiteY64" fmla="*/ 2926 h 229127"/>
                  <a:gd name="connsiteX65" fmla="*/ 88872 w 317999"/>
                  <a:gd name="connsiteY65" fmla="*/ 3657 h 229127"/>
                  <a:gd name="connsiteX66" fmla="*/ 97649 w 317999"/>
                  <a:gd name="connsiteY66" fmla="*/ 5852 h 229127"/>
                  <a:gd name="connsiteX67" fmla="*/ 102952 w 317999"/>
                  <a:gd name="connsiteY67" fmla="*/ 6217 h 229127"/>
                  <a:gd name="connsiteX68" fmla="*/ 118313 w 317999"/>
                  <a:gd name="connsiteY68" fmla="*/ 9143 h 229127"/>
                  <a:gd name="connsiteX69" fmla="*/ 126358 w 317999"/>
                  <a:gd name="connsiteY69" fmla="*/ 9692 h 229127"/>
                  <a:gd name="connsiteX70" fmla="*/ 135319 w 317999"/>
                  <a:gd name="connsiteY70" fmla="*/ 9143 h 229127"/>
                  <a:gd name="connsiteX71" fmla="*/ 141536 w 317999"/>
                  <a:gd name="connsiteY71" fmla="*/ 7680 h 229127"/>
                  <a:gd name="connsiteX72" fmla="*/ 146839 w 317999"/>
                  <a:gd name="connsiteY72" fmla="*/ 9143 h 229127"/>
                  <a:gd name="connsiteX73" fmla="*/ 155799 w 317999"/>
                  <a:gd name="connsiteY73" fmla="*/ 10423 h 229127"/>
                  <a:gd name="connsiteX74" fmla="*/ 169514 w 317999"/>
                  <a:gd name="connsiteY74" fmla="*/ 9875 h 229127"/>
                  <a:gd name="connsiteX75" fmla="*/ 176097 w 317999"/>
                  <a:gd name="connsiteY75" fmla="*/ 11886 h 229127"/>
                  <a:gd name="connsiteX76" fmla="*/ 184326 w 317999"/>
                  <a:gd name="connsiteY76" fmla="*/ 12069 h 229127"/>
                  <a:gd name="connsiteX77" fmla="*/ 188532 w 317999"/>
                  <a:gd name="connsiteY77" fmla="*/ 11155 h 229127"/>
                  <a:gd name="connsiteX78" fmla="*/ 189447 w 317999"/>
                  <a:gd name="connsiteY78" fmla="*/ 12800 h 229127"/>
                  <a:gd name="connsiteX79" fmla="*/ 199504 w 317999"/>
                  <a:gd name="connsiteY79" fmla="*/ 20115 h 229127"/>
                  <a:gd name="connsiteX80" fmla="*/ 203710 w 317999"/>
                  <a:gd name="connsiteY80" fmla="*/ 22126 h 229127"/>
                  <a:gd name="connsiteX81" fmla="*/ 208830 w 317999"/>
                  <a:gd name="connsiteY81" fmla="*/ 23041 h 229127"/>
                  <a:gd name="connsiteX82" fmla="*/ 213950 w 317999"/>
                  <a:gd name="connsiteY82" fmla="*/ 25784 h 229127"/>
                  <a:gd name="connsiteX83" fmla="*/ 217242 w 317999"/>
                  <a:gd name="connsiteY83" fmla="*/ 28344 h 229127"/>
                  <a:gd name="connsiteX84" fmla="*/ 238454 w 317999"/>
                  <a:gd name="connsiteY84" fmla="*/ 33281 h 229127"/>
                  <a:gd name="connsiteX85" fmla="*/ 245403 w 317999"/>
                  <a:gd name="connsiteY85" fmla="*/ 34012 h 229127"/>
                  <a:gd name="connsiteX86" fmla="*/ 248511 w 317999"/>
                  <a:gd name="connsiteY86" fmla="*/ 33464 h 229127"/>
                  <a:gd name="connsiteX87" fmla="*/ 253266 w 317999"/>
                  <a:gd name="connsiteY87" fmla="*/ 30538 h 229127"/>
                  <a:gd name="connsiteX88" fmla="*/ 257106 w 317999"/>
                  <a:gd name="connsiteY88" fmla="*/ 29807 h 229127"/>
                  <a:gd name="connsiteX89" fmla="*/ 261129 w 317999"/>
                  <a:gd name="connsiteY89" fmla="*/ 31087 h 229127"/>
                  <a:gd name="connsiteX90" fmla="*/ 267895 w 317999"/>
                  <a:gd name="connsiteY90" fmla="*/ 34927 h 229127"/>
                  <a:gd name="connsiteX91" fmla="*/ 270821 w 317999"/>
                  <a:gd name="connsiteY91" fmla="*/ 37853 h 229127"/>
                  <a:gd name="connsiteX92" fmla="*/ 272284 w 317999"/>
                  <a:gd name="connsiteY92" fmla="*/ 40230 h 229127"/>
                  <a:gd name="connsiteX93" fmla="*/ 275392 w 317999"/>
                  <a:gd name="connsiteY93" fmla="*/ 40413 h 229127"/>
                  <a:gd name="connsiteX94" fmla="*/ 277404 w 317999"/>
                  <a:gd name="connsiteY94" fmla="*/ 39681 h 229127"/>
                  <a:gd name="connsiteX95" fmla="*/ 276489 w 317999"/>
                  <a:gd name="connsiteY95" fmla="*/ 38035 h 229127"/>
                  <a:gd name="connsiteX96" fmla="*/ 281610 w 317999"/>
                  <a:gd name="connsiteY96" fmla="*/ 41510 h 229127"/>
                  <a:gd name="connsiteX97" fmla="*/ 285084 w 317999"/>
                  <a:gd name="connsiteY97" fmla="*/ 42424 h 229127"/>
                  <a:gd name="connsiteX98" fmla="*/ 298250 w 317999"/>
                  <a:gd name="connsiteY98" fmla="*/ 41693 h 229127"/>
                  <a:gd name="connsiteX99" fmla="*/ 304468 w 317999"/>
                  <a:gd name="connsiteY99" fmla="*/ 40778 h 229127"/>
                  <a:gd name="connsiteX100" fmla="*/ 310685 w 317999"/>
                  <a:gd name="connsiteY100" fmla="*/ 40413 h 229127"/>
                  <a:gd name="connsiteX101" fmla="*/ 313794 w 317999"/>
                  <a:gd name="connsiteY101" fmla="*/ 40961 h 229127"/>
                  <a:gd name="connsiteX102" fmla="*/ 317085 w 317999"/>
                  <a:gd name="connsiteY102" fmla="*/ 42241 h 229127"/>
                  <a:gd name="connsiteX103" fmla="*/ 318000 w 317999"/>
                  <a:gd name="connsiteY103" fmla="*/ 45167 h 229127"/>
                  <a:gd name="connsiteX104" fmla="*/ 313977 w 317999"/>
                  <a:gd name="connsiteY104" fmla="*/ 46996 h 229127"/>
                  <a:gd name="connsiteX105" fmla="*/ 314525 w 317999"/>
                  <a:gd name="connsiteY105" fmla="*/ 51019 h 229127"/>
                  <a:gd name="connsiteX106" fmla="*/ 316354 w 317999"/>
                  <a:gd name="connsiteY106" fmla="*/ 54676 h 229127"/>
                  <a:gd name="connsiteX107" fmla="*/ 312148 w 317999"/>
                  <a:gd name="connsiteY107" fmla="*/ 59431 h 229127"/>
                  <a:gd name="connsiteX108" fmla="*/ 294593 w 317999"/>
                  <a:gd name="connsiteY108" fmla="*/ 69305 h 229127"/>
                  <a:gd name="connsiteX109" fmla="*/ 288193 w 317999"/>
                  <a:gd name="connsiteY109" fmla="*/ 74608 h 229127"/>
                  <a:gd name="connsiteX110" fmla="*/ 260763 w 317999"/>
                  <a:gd name="connsiteY110" fmla="*/ 83751 h 229127"/>
                  <a:gd name="connsiteX111" fmla="*/ 255277 w 317999"/>
                  <a:gd name="connsiteY111" fmla="*/ 89969 h 229127"/>
                  <a:gd name="connsiteX112" fmla="*/ 255277 w 317999"/>
                  <a:gd name="connsiteY112" fmla="*/ 92712 h 229127"/>
                  <a:gd name="connsiteX113" fmla="*/ 251254 w 317999"/>
                  <a:gd name="connsiteY113" fmla="*/ 96369 h 229127"/>
                  <a:gd name="connsiteX114" fmla="*/ 245586 w 317999"/>
                  <a:gd name="connsiteY114" fmla="*/ 102769 h 229127"/>
                  <a:gd name="connsiteX115" fmla="*/ 238454 w 317999"/>
                  <a:gd name="connsiteY115" fmla="*/ 113924 h 229127"/>
                  <a:gd name="connsiteX116" fmla="*/ 229128 w 317999"/>
                  <a:gd name="connsiteY116" fmla="*/ 124713 h 229127"/>
                  <a:gd name="connsiteX117" fmla="*/ 227482 w 317999"/>
                  <a:gd name="connsiteY117" fmla="*/ 130016 h 229127"/>
                  <a:gd name="connsiteX118" fmla="*/ 226202 w 317999"/>
                  <a:gd name="connsiteY118" fmla="*/ 132576 h 229127"/>
                  <a:gd name="connsiteX119" fmla="*/ 226202 w 317999"/>
                  <a:gd name="connsiteY119" fmla="*/ 133673 h 229127"/>
                  <a:gd name="connsiteX120" fmla="*/ 227848 w 317999"/>
                  <a:gd name="connsiteY120" fmla="*/ 135867 h 229127"/>
                  <a:gd name="connsiteX121" fmla="*/ 228579 w 317999"/>
                  <a:gd name="connsiteY121" fmla="*/ 140256 h 229127"/>
                  <a:gd name="connsiteX122" fmla="*/ 229859 w 317999"/>
                  <a:gd name="connsiteY122" fmla="*/ 142999 h 229127"/>
                  <a:gd name="connsiteX123" fmla="*/ 232054 w 317999"/>
                  <a:gd name="connsiteY123" fmla="*/ 145376 h 229127"/>
                  <a:gd name="connsiteX124" fmla="*/ 234614 w 317999"/>
                  <a:gd name="connsiteY124" fmla="*/ 146656 h 229127"/>
                  <a:gd name="connsiteX125" fmla="*/ 238088 w 317999"/>
                  <a:gd name="connsiteY125" fmla="*/ 147388 h 229127"/>
                  <a:gd name="connsiteX126" fmla="*/ 239917 w 317999"/>
                  <a:gd name="connsiteY126" fmla="*/ 149948 h 229127"/>
                  <a:gd name="connsiteX127" fmla="*/ 237539 w 317999"/>
                  <a:gd name="connsiteY127" fmla="*/ 153788 h 229127"/>
                  <a:gd name="connsiteX128" fmla="*/ 231688 w 317999"/>
                  <a:gd name="connsiteY128" fmla="*/ 158177 h 229127"/>
                  <a:gd name="connsiteX129" fmla="*/ 227116 w 317999"/>
                  <a:gd name="connsiteY129" fmla="*/ 160737 h 229127"/>
                  <a:gd name="connsiteX130" fmla="*/ 224191 w 317999"/>
                  <a:gd name="connsiteY130" fmla="*/ 163663 h 229127"/>
                  <a:gd name="connsiteX131" fmla="*/ 219619 w 317999"/>
                  <a:gd name="connsiteY131" fmla="*/ 170612 h 229127"/>
                  <a:gd name="connsiteX132" fmla="*/ 218522 w 317999"/>
                  <a:gd name="connsiteY132" fmla="*/ 174817 h 229127"/>
                  <a:gd name="connsiteX133" fmla="*/ 216328 w 317999"/>
                  <a:gd name="connsiteY133" fmla="*/ 178109 h 229127"/>
                  <a:gd name="connsiteX134" fmla="*/ 215047 w 317999"/>
                  <a:gd name="connsiteY134" fmla="*/ 181766 h 229127"/>
                  <a:gd name="connsiteX135" fmla="*/ 216144 w 317999"/>
                  <a:gd name="connsiteY135" fmla="*/ 184326 h 229127"/>
                  <a:gd name="connsiteX136" fmla="*/ 201333 w 317999"/>
                  <a:gd name="connsiteY136" fmla="*/ 186338 h 229127"/>
                  <a:gd name="connsiteX137" fmla="*/ 192007 w 317999"/>
                  <a:gd name="connsiteY137" fmla="*/ 194018 h 229127"/>
                  <a:gd name="connsiteX138" fmla="*/ 188898 w 317999"/>
                  <a:gd name="connsiteY138" fmla="*/ 202064 h 229127"/>
                  <a:gd name="connsiteX139" fmla="*/ 186886 w 317999"/>
                  <a:gd name="connsiteY139" fmla="*/ 205538 h 229127"/>
                  <a:gd name="connsiteX140" fmla="*/ 184326 w 317999"/>
                  <a:gd name="connsiteY140" fmla="*/ 208281 h 229127"/>
                  <a:gd name="connsiteX141" fmla="*/ 180852 w 317999"/>
                  <a:gd name="connsiteY141" fmla="*/ 208830 h 229127"/>
                  <a:gd name="connsiteX142" fmla="*/ 175183 w 317999"/>
                  <a:gd name="connsiteY142" fmla="*/ 207733 h 229127"/>
                  <a:gd name="connsiteX143" fmla="*/ 168052 w 317999"/>
                  <a:gd name="connsiteY143" fmla="*/ 210476 h 229127"/>
                  <a:gd name="connsiteX144" fmla="*/ 162200 w 317999"/>
                  <a:gd name="connsiteY144" fmla="*/ 210110 h 229127"/>
                  <a:gd name="connsiteX145" fmla="*/ 155068 w 317999"/>
                  <a:gd name="connsiteY145" fmla="*/ 208647 h 229127"/>
                  <a:gd name="connsiteX146" fmla="*/ 147388 w 317999"/>
                  <a:gd name="connsiteY146" fmla="*/ 209562 h 229127"/>
                  <a:gd name="connsiteX147" fmla="*/ 141536 w 317999"/>
                  <a:gd name="connsiteY147" fmla="*/ 208830 h 229127"/>
                  <a:gd name="connsiteX148" fmla="*/ 124713 w 317999"/>
                  <a:gd name="connsiteY148" fmla="*/ 210842 h 229127"/>
                  <a:gd name="connsiteX149" fmla="*/ 119410 w 317999"/>
                  <a:gd name="connsiteY149" fmla="*/ 215962 h 229127"/>
                  <a:gd name="connsiteX150" fmla="*/ 113558 w 317999"/>
                  <a:gd name="connsiteY150" fmla="*/ 216510 h 229127"/>
                  <a:gd name="connsiteX151" fmla="*/ 108255 w 317999"/>
                  <a:gd name="connsiteY151" fmla="*/ 218705 h 229127"/>
                  <a:gd name="connsiteX152" fmla="*/ 104232 w 317999"/>
                  <a:gd name="connsiteY152" fmla="*/ 222545 h 229127"/>
                  <a:gd name="connsiteX153" fmla="*/ 102952 w 317999"/>
                  <a:gd name="connsiteY153" fmla="*/ 225105 h 229127"/>
                  <a:gd name="connsiteX154" fmla="*/ 100575 w 317999"/>
                  <a:gd name="connsiteY154" fmla="*/ 227116 h 229127"/>
                  <a:gd name="connsiteX155" fmla="*/ 97100 w 317999"/>
                  <a:gd name="connsiteY155" fmla="*/ 229128 h 229127"/>
                  <a:gd name="connsiteX156" fmla="*/ 89054 w 317999"/>
                  <a:gd name="connsiteY156" fmla="*/ 227665 h 229127"/>
                  <a:gd name="connsiteX157" fmla="*/ 83568 w 317999"/>
                  <a:gd name="connsiteY157" fmla="*/ 224008 h 229127"/>
                  <a:gd name="connsiteX158" fmla="*/ 78448 w 317999"/>
                  <a:gd name="connsiteY158" fmla="*/ 216876 h 229127"/>
                  <a:gd name="connsiteX159" fmla="*/ 77900 w 317999"/>
                  <a:gd name="connsiteY159" fmla="*/ 213219 h 229127"/>
                  <a:gd name="connsiteX160" fmla="*/ 74608 w 317999"/>
                  <a:gd name="connsiteY160" fmla="*/ 210659 h 229127"/>
                  <a:gd name="connsiteX161" fmla="*/ 74243 w 317999"/>
                  <a:gd name="connsiteY161" fmla="*/ 206270 h 229127"/>
                  <a:gd name="connsiteX162" fmla="*/ 73877 w 317999"/>
                  <a:gd name="connsiteY162" fmla="*/ 204258 h 229127"/>
                  <a:gd name="connsiteX163" fmla="*/ 72414 w 317999"/>
                  <a:gd name="connsiteY163" fmla="*/ 202613 h 229127"/>
                  <a:gd name="connsiteX164" fmla="*/ 68391 w 317999"/>
                  <a:gd name="connsiteY164" fmla="*/ 199504 h 229127"/>
                  <a:gd name="connsiteX165" fmla="*/ 61442 w 317999"/>
                  <a:gd name="connsiteY165" fmla="*/ 196030 h 229127"/>
                  <a:gd name="connsiteX166" fmla="*/ 58150 w 317999"/>
                  <a:gd name="connsiteY166" fmla="*/ 195298 h 229127"/>
                  <a:gd name="connsiteX167" fmla="*/ 48093 w 317999"/>
                  <a:gd name="connsiteY167" fmla="*/ 195847 h 229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317999" h="229127">
                    <a:moveTo>
                      <a:pt x="48093" y="195847"/>
                    </a:moveTo>
                    <a:lnTo>
                      <a:pt x="46264" y="188715"/>
                    </a:lnTo>
                    <a:lnTo>
                      <a:pt x="46081" y="183961"/>
                    </a:lnTo>
                    <a:lnTo>
                      <a:pt x="49556" y="179755"/>
                    </a:lnTo>
                    <a:lnTo>
                      <a:pt x="56139" y="175000"/>
                    </a:lnTo>
                    <a:lnTo>
                      <a:pt x="59248" y="171160"/>
                    </a:lnTo>
                    <a:lnTo>
                      <a:pt x="57785" y="166588"/>
                    </a:lnTo>
                    <a:lnTo>
                      <a:pt x="53579" y="162200"/>
                    </a:lnTo>
                    <a:lnTo>
                      <a:pt x="51933" y="156714"/>
                    </a:lnTo>
                    <a:lnTo>
                      <a:pt x="52116" y="150679"/>
                    </a:lnTo>
                    <a:lnTo>
                      <a:pt x="55590" y="145559"/>
                    </a:lnTo>
                    <a:lnTo>
                      <a:pt x="57236" y="141719"/>
                    </a:lnTo>
                    <a:lnTo>
                      <a:pt x="56139" y="139525"/>
                    </a:lnTo>
                    <a:lnTo>
                      <a:pt x="50470" y="131845"/>
                    </a:lnTo>
                    <a:lnTo>
                      <a:pt x="49007" y="125261"/>
                    </a:lnTo>
                    <a:lnTo>
                      <a:pt x="53030" y="122518"/>
                    </a:lnTo>
                    <a:lnTo>
                      <a:pt x="58150" y="121056"/>
                    </a:lnTo>
                    <a:lnTo>
                      <a:pt x="62539" y="116484"/>
                    </a:lnTo>
                    <a:lnTo>
                      <a:pt x="62905" y="112278"/>
                    </a:lnTo>
                    <a:lnTo>
                      <a:pt x="59613" y="108072"/>
                    </a:lnTo>
                    <a:lnTo>
                      <a:pt x="59613" y="104964"/>
                    </a:lnTo>
                    <a:lnTo>
                      <a:pt x="62539" y="98929"/>
                    </a:lnTo>
                    <a:lnTo>
                      <a:pt x="63636" y="92712"/>
                    </a:lnTo>
                    <a:lnTo>
                      <a:pt x="63636" y="87226"/>
                    </a:lnTo>
                    <a:lnTo>
                      <a:pt x="64185" y="83020"/>
                    </a:lnTo>
                    <a:lnTo>
                      <a:pt x="74243" y="73877"/>
                    </a:lnTo>
                    <a:lnTo>
                      <a:pt x="77900" y="68025"/>
                    </a:lnTo>
                    <a:lnTo>
                      <a:pt x="77900" y="64551"/>
                    </a:lnTo>
                    <a:lnTo>
                      <a:pt x="74243" y="60893"/>
                    </a:lnTo>
                    <a:lnTo>
                      <a:pt x="71865" y="56870"/>
                    </a:lnTo>
                    <a:lnTo>
                      <a:pt x="64551" y="55590"/>
                    </a:lnTo>
                    <a:lnTo>
                      <a:pt x="56688" y="55408"/>
                    </a:lnTo>
                    <a:lnTo>
                      <a:pt x="50470" y="58150"/>
                    </a:lnTo>
                    <a:lnTo>
                      <a:pt x="39498" y="57053"/>
                    </a:lnTo>
                    <a:lnTo>
                      <a:pt x="33464" y="57785"/>
                    </a:lnTo>
                    <a:lnTo>
                      <a:pt x="29990" y="55773"/>
                    </a:lnTo>
                    <a:lnTo>
                      <a:pt x="29441" y="50836"/>
                    </a:lnTo>
                    <a:lnTo>
                      <a:pt x="23041" y="51750"/>
                    </a:lnTo>
                    <a:lnTo>
                      <a:pt x="16275" y="54128"/>
                    </a:lnTo>
                    <a:lnTo>
                      <a:pt x="12435" y="58516"/>
                    </a:lnTo>
                    <a:lnTo>
                      <a:pt x="11337" y="56505"/>
                    </a:lnTo>
                    <a:lnTo>
                      <a:pt x="10972" y="52665"/>
                    </a:lnTo>
                    <a:lnTo>
                      <a:pt x="12618" y="47727"/>
                    </a:lnTo>
                    <a:lnTo>
                      <a:pt x="15726" y="43887"/>
                    </a:lnTo>
                    <a:lnTo>
                      <a:pt x="11886" y="44436"/>
                    </a:lnTo>
                    <a:lnTo>
                      <a:pt x="13349" y="40961"/>
                    </a:lnTo>
                    <a:lnTo>
                      <a:pt x="8960" y="39133"/>
                    </a:lnTo>
                    <a:lnTo>
                      <a:pt x="12069" y="33647"/>
                    </a:lnTo>
                    <a:lnTo>
                      <a:pt x="9875" y="34012"/>
                    </a:lnTo>
                    <a:lnTo>
                      <a:pt x="6766" y="32184"/>
                    </a:lnTo>
                    <a:lnTo>
                      <a:pt x="7314" y="28892"/>
                    </a:lnTo>
                    <a:lnTo>
                      <a:pt x="0" y="23407"/>
                    </a:lnTo>
                    <a:lnTo>
                      <a:pt x="2377" y="17921"/>
                    </a:lnTo>
                    <a:lnTo>
                      <a:pt x="7680" y="14263"/>
                    </a:lnTo>
                    <a:lnTo>
                      <a:pt x="12983" y="12800"/>
                    </a:lnTo>
                    <a:lnTo>
                      <a:pt x="21578" y="12617"/>
                    </a:lnTo>
                    <a:lnTo>
                      <a:pt x="25235" y="9326"/>
                    </a:lnTo>
                    <a:lnTo>
                      <a:pt x="25052" y="6400"/>
                    </a:lnTo>
                    <a:lnTo>
                      <a:pt x="28161" y="2194"/>
                    </a:lnTo>
                    <a:lnTo>
                      <a:pt x="38767" y="0"/>
                    </a:lnTo>
                    <a:lnTo>
                      <a:pt x="43521" y="914"/>
                    </a:lnTo>
                    <a:lnTo>
                      <a:pt x="50470" y="3840"/>
                    </a:lnTo>
                    <a:lnTo>
                      <a:pt x="59431" y="5486"/>
                    </a:lnTo>
                    <a:lnTo>
                      <a:pt x="78448" y="5120"/>
                    </a:lnTo>
                    <a:lnTo>
                      <a:pt x="83203" y="2926"/>
                    </a:lnTo>
                    <a:lnTo>
                      <a:pt x="88872" y="3657"/>
                    </a:lnTo>
                    <a:lnTo>
                      <a:pt x="97649" y="5852"/>
                    </a:lnTo>
                    <a:lnTo>
                      <a:pt x="102952" y="6217"/>
                    </a:lnTo>
                    <a:lnTo>
                      <a:pt x="118313" y="9143"/>
                    </a:lnTo>
                    <a:lnTo>
                      <a:pt x="126358" y="9692"/>
                    </a:lnTo>
                    <a:lnTo>
                      <a:pt x="135319" y="9143"/>
                    </a:lnTo>
                    <a:lnTo>
                      <a:pt x="141536" y="7680"/>
                    </a:lnTo>
                    <a:lnTo>
                      <a:pt x="146839" y="9143"/>
                    </a:lnTo>
                    <a:lnTo>
                      <a:pt x="155799" y="10423"/>
                    </a:lnTo>
                    <a:lnTo>
                      <a:pt x="169514" y="9875"/>
                    </a:lnTo>
                    <a:lnTo>
                      <a:pt x="176097" y="11886"/>
                    </a:lnTo>
                    <a:lnTo>
                      <a:pt x="184326" y="12069"/>
                    </a:lnTo>
                    <a:lnTo>
                      <a:pt x="188532" y="11155"/>
                    </a:lnTo>
                    <a:lnTo>
                      <a:pt x="189447" y="12800"/>
                    </a:lnTo>
                    <a:lnTo>
                      <a:pt x="199504" y="20115"/>
                    </a:lnTo>
                    <a:lnTo>
                      <a:pt x="203710" y="22126"/>
                    </a:lnTo>
                    <a:lnTo>
                      <a:pt x="208830" y="23041"/>
                    </a:lnTo>
                    <a:lnTo>
                      <a:pt x="213950" y="25784"/>
                    </a:lnTo>
                    <a:lnTo>
                      <a:pt x="217242" y="28344"/>
                    </a:lnTo>
                    <a:lnTo>
                      <a:pt x="238454" y="33281"/>
                    </a:lnTo>
                    <a:lnTo>
                      <a:pt x="245403" y="34012"/>
                    </a:lnTo>
                    <a:lnTo>
                      <a:pt x="248511" y="33464"/>
                    </a:lnTo>
                    <a:lnTo>
                      <a:pt x="253266" y="30538"/>
                    </a:lnTo>
                    <a:lnTo>
                      <a:pt x="257106" y="29807"/>
                    </a:lnTo>
                    <a:lnTo>
                      <a:pt x="261129" y="31087"/>
                    </a:lnTo>
                    <a:lnTo>
                      <a:pt x="267895" y="34927"/>
                    </a:lnTo>
                    <a:lnTo>
                      <a:pt x="270821" y="37853"/>
                    </a:lnTo>
                    <a:lnTo>
                      <a:pt x="272284" y="40230"/>
                    </a:lnTo>
                    <a:lnTo>
                      <a:pt x="275392" y="40413"/>
                    </a:lnTo>
                    <a:lnTo>
                      <a:pt x="277404" y="39681"/>
                    </a:lnTo>
                    <a:lnTo>
                      <a:pt x="276489" y="38035"/>
                    </a:lnTo>
                    <a:lnTo>
                      <a:pt x="281610" y="41510"/>
                    </a:lnTo>
                    <a:lnTo>
                      <a:pt x="285084" y="42424"/>
                    </a:lnTo>
                    <a:lnTo>
                      <a:pt x="298250" y="41693"/>
                    </a:lnTo>
                    <a:lnTo>
                      <a:pt x="304468" y="40778"/>
                    </a:lnTo>
                    <a:lnTo>
                      <a:pt x="310685" y="40413"/>
                    </a:lnTo>
                    <a:lnTo>
                      <a:pt x="313794" y="40961"/>
                    </a:lnTo>
                    <a:lnTo>
                      <a:pt x="317085" y="42241"/>
                    </a:lnTo>
                    <a:lnTo>
                      <a:pt x="318000" y="45167"/>
                    </a:lnTo>
                    <a:lnTo>
                      <a:pt x="313977" y="46996"/>
                    </a:lnTo>
                    <a:lnTo>
                      <a:pt x="314525" y="51019"/>
                    </a:lnTo>
                    <a:lnTo>
                      <a:pt x="316354" y="54676"/>
                    </a:lnTo>
                    <a:lnTo>
                      <a:pt x="312148" y="59431"/>
                    </a:lnTo>
                    <a:lnTo>
                      <a:pt x="294593" y="69305"/>
                    </a:lnTo>
                    <a:lnTo>
                      <a:pt x="288193" y="74608"/>
                    </a:lnTo>
                    <a:lnTo>
                      <a:pt x="260763" y="83751"/>
                    </a:lnTo>
                    <a:lnTo>
                      <a:pt x="255277" y="89969"/>
                    </a:lnTo>
                    <a:lnTo>
                      <a:pt x="255277" y="92712"/>
                    </a:lnTo>
                    <a:lnTo>
                      <a:pt x="251254" y="96369"/>
                    </a:lnTo>
                    <a:lnTo>
                      <a:pt x="245586" y="102769"/>
                    </a:lnTo>
                    <a:lnTo>
                      <a:pt x="238454" y="113924"/>
                    </a:lnTo>
                    <a:lnTo>
                      <a:pt x="229128" y="124713"/>
                    </a:lnTo>
                    <a:lnTo>
                      <a:pt x="227482" y="130016"/>
                    </a:lnTo>
                    <a:lnTo>
                      <a:pt x="226202" y="132576"/>
                    </a:lnTo>
                    <a:lnTo>
                      <a:pt x="226202" y="133673"/>
                    </a:lnTo>
                    <a:lnTo>
                      <a:pt x="227848" y="135867"/>
                    </a:lnTo>
                    <a:lnTo>
                      <a:pt x="228579" y="140256"/>
                    </a:lnTo>
                    <a:lnTo>
                      <a:pt x="229859" y="142999"/>
                    </a:lnTo>
                    <a:lnTo>
                      <a:pt x="232054" y="145376"/>
                    </a:lnTo>
                    <a:lnTo>
                      <a:pt x="234614" y="146656"/>
                    </a:lnTo>
                    <a:lnTo>
                      <a:pt x="238088" y="147388"/>
                    </a:lnTo>
                    <a:lnTo>
                      <a:pt x="239917" y="149948"/>
                    </a:lnTo>
                    <a:lnTo>
                      <a:pt x="237539" y="153788"/>
                    </a:lnTo>
                    <a:lnTo>
                      <a:pt x="231688" y="158177"/>
                    </a:lnTo>
                    <a:lnTo>
                      <a:pt x="227116" y="160737"/>
                    </a:lnTo>
                    <a:lnTo>
                      <a:pt x="224191" y="163663"/>
                    </a:lnTo>
                    <a:lnTo>
                      <a:pt x="219619" y="170612"/>
                    </a:lnTo>
                    <a:lnTo>
                      <a:pt x="218522" y="174817"/>
                    </a:lnTo>
                    <a:lnTo>
                      <a:pt x="216328" y="178109"/>
                    </a:lnTo>
                    <a:lnTo>
                      <a:pt x="215047" y="181766"/>
                    </a:lnTo>
                    <a:lnTo>
                      <a:pt x="216144" y="184326"/>
                    </a:lnTo>
                    <a:lnTo>
                      <a:pt x="201333" y="186338"/>
                    </a:lnTo>
                    <a:lnTo>
                      <a:pt x="192007" y="194018"/>
                    </a:lnTo>
                    <a:lnTo>
                      <a:pt x="188898" y="202064"/>
                    </a:lnTo>
                    <a:lnTo>
                      <a:pt x="186886" y="205538"/>
                    </a:lnTo>
                    <a:lnTo>
                      <a:pt x="184326" y="208281"/>
                    </a:lnTo>
                    <a:lnTo>
                      <a:pt x="180852" y="208830"/>
                    </a:lnTo>
                    <a:lnTo>
                      <a:pt x="175183" y="207733"/>
                    </a:lnTo>
                    <a:lnTo>
                      <a:pt x="168052" y="210476"/>
                    </a:lnTo>
                    <a:lnTo>
                      <a:pt x="162200" y="210110"/>
                    </a:lnTo>
                    <a:lnTo>
                      <a:pt x="155068" y="208647"/>
                    </a:lnTo>
                    <a:lnTo>
                      <a:pt x="147388" y="209562"/>
                    </a:lnTo>
                    <a:lnTo>
                      <a:pt x="141536" y="208830"/>
                    </a:lnTo>
                    <a:lnTo>
                      <a:pt x="124713" y="210842"/>
                    </a:lnTo>
                    <a:lnTo>
                      <a:pt x="119410" y="215962"/>
                    </a:lnTo>
                    <a:lnTo>
                      <a:pt x="113558" y="216510"/>
                    </a:lnTo>
                    <a:lnTo>
                      <a:pt x="108255" y="218705"/>
                    </a:lnTo>
                    <a:lnTo>
                      <a:pt x="104232" y="222545"/>
                    </a:lnTo>
                    <a:lnTo>
                      <a:pt x="102952" y="225105"/>
                    </a:lnTo>
                    <a:lnTo>
                      <a:pt x="100575" y="227116"/>
                    </a:lnTo>
                    <a:lnTo>
                      <a:pt x="97100" y="229128"/>
                    </a:lnTo>
                    <a:lnTo>
                      <a:pt x="89054" y="227665"/>
                    </a:lnTo>
                    <a:lnTo>
                      <a:pt x="83568" y="224008"/>
                    </a:lnTo>
                    <a:lnTo>
                      <a:pt x="78448" y="216876"/>
                    </a:lnTo>
                    <a:lnTo>
                      <a:pt x="77900" y="213219"/>
                    </a:lnTo>
                    <a:lnTo>
                      <a:pt x="74608" y="210659"/>
                    </a:lnTo>
                    <a:lnTo>
                      <a:pt x="74243" y="206270"/>
                    </a:lnTo>
                    <a:lnTo>
                      <a:pt x="73877" y="204258"/>
                    </a:lnTo>
                    <a:lnTo>
                      <a:pt x="72414" y="202613"/>
                    </a:lnTo>
                    <a:lnTo>
                      <a:pt x="68391" y="199504"/>
                    </a:lnTo>
                    <a:lnTo>
                      <a:pt x="61442" y="196030"/>
                    </a:lnTo>
                    <a:lnTo>
                      <a:pt x="58150" y="195298"/>
                    </a:lnTo>
                    <a:lnTo>
                      <a:pt x="48093" y="195847"/>
                    </a:lnTo>
                  </a:path>
                </a:pathLst>
              </a:custGeom>
              <a:grpFill/>
              <a:ln w="4020" cap="flat">
                <a:solidFill>
                  <a:srgbClr val="FFFFFF"/>
                </a:solidFill>
                <a:prstDash val="solid"/>
                <a:miter/>
              </a:ln>
            </p:spPr>
            <p:txBody>
              <a:bodyPr rtlCol="0" anchor="ctr"/>
              <a:lstStyle/>
              <a:p>
                <a:endParaRPr lang="en-GB" sz="1463"/>
              </a:p>
            </p:txBody>
          </p:sp>
          <p:sp>
            <p:nvSpPr>
              <p:cNvPr id="992" name="Freeform: Shape 991">
                <a:extLst>
                  <a:ext uri="{FF2B5EF4-FFF2-40B4-BE49-F238E27FC236}">
                    <a16:creationId xmlns:a16="http://schemas.microsoft.com/office/drawing/2014/main" id="{4C476CB4-0D7D-4825-1FA1-F424A60DADDA}"/>
                  </a:ext>
                </a:extLst>
              </p:cNvPr>
              <p:cNvSpPr/>
              <p:nvPr/>
            </p:nvSpPr>
            <p:spPr>
              <a:xfrm>
                <a:off x="6854986" y="3471823"/>
                <a:ext cx="37304" cy="110266"/>
              </a:xfrm>
              <a:custGeom>
                <a:avLst/>
                <a:gdLst>
                  <a:gd name="connsiteX0" fmla="*/ 20298 w 37304"/>
                  <a:gd name="connsiteY0" fmla="*/ 108621 h 110266"/>
                  <a:gd name="connsiteX1" fmla="*/ 20481 w 37304"/>
                  <a:gd name="connsiteY1" fmla="*/ 106244 h 110266"/>
                  <a:gd name="connsiteX2" fmla="*/ 22492 w 37304"/>
                  <a:gd name="connsiteY2" fmla="*/ 101489 h 110266"/>
                  <a:gd name="connsiteX3" fmla="*/ 25052 w 37304"/>
                  <a:gd name="connsiteY3" fmla="*/ 77900 h 110266"/>
                  <a:gd name="connsiteX4" fmla="*/ 27978 w 37304"/>
                  <a:gd name="connsiteY4" fmla="*/ 69122 h 110266"/>
                  <a:gd name="connsiteX5" fmla="*/ 32367 w 37304"/>
                  <a:gd name="connsiteY5" fmla="*/ 60894 h 110266"/>
                  <a:gd name="connsiteX6" fmla="*/ 31270 w 37304"/>
                  <a:gd name="connsiteY6" fmla="*/ 57968 h 110266"/>
                  <a:gd name="connsiteX7" fmla="*/ 32367 w 37304"/>
                  <a:gd name="connsiteY7" fmla="*/ 51933 h 110266"/>
                  <a:gd name="connsiteX8" fmla="*/ 31636 w 37304"/>
                  <a:gd name="connsiteY8" fmla="*/ 50470 h 110266"/>
                  <a:gd name="connsiteX9" fmla="*/ 29990 w 37304"/>
                  <a:gd name="connsiteY9" fmla="*/ 50653 h 110266"/>
                  <a:gd name="connsiteX10" fmla="*/ 25052 w 37304"/>
                  <a:gd name="connsiteY10" fmla="*/ 53945 h 110266"/>
                  <a:gd name="connsiteX11" fmla="*/ 19750 w 37304"/>
                  <a:gd name="connsiteY11" fmla="*/ 54859 h 110266"/>
                  <a:gd name="connsiteX12" fmla="*/ 19201 w 37304"/>
                  <a:gd name="connsiteY12" fmla="*/ 56139 h 110266"/>
                  <a:gd name="connsiteX13" fmla="*/ 17738 w 37304"/>
                  <a:gd name="connsiteY13" fmla="*/ 53945 h 110266"/>
                  <a:gd name="connsiteX14" fmla="*/ 17921 w 37304"/>
                  <a:gd name="connsiteY14" fmla="*/ 51567 h 110266"/>
                  <a:gd name="connsiteX15" fmla="*/ 19750 w 37304"/>
                  <a:gd name="connsiteY15" fmla="*/ 49739 h 110266"/>
                  <a:gd name="connsiteX16" fmla="*/ 20481 w 37304"/>
                  <a:gd name="connsiteY16" fmla="*/ 45899 h 110266"/>
                  <a:gd name="connsiteX17" fmla="*/ 21212 w 37304"/>
                  <a:gd name="connsiteY17" fmla="*/ 44619 h 110266"/>
                  <a:gd name="connsiteX18" fmla="*/ 23224 w 37304"/>
                  <a:gd name="connsiteY18" fmla="*/ 43156 h 110266"/>
                  <a:gd name="connsiteX19" fmla="*/ 25967 w 37304"/>
                  <a:gd name="connsiteY19" fmla="*/ 42973 h 110266"/>
                  <a:gd name="connsiteX20" fmla="*/ 26515 w 37304"/>
                  <a:gd name="connsiteY20" fmla="*/ 42424 h 110266"/>
                  <a:gd name="connsiteX21" fmla="*/ 26332 w 37304"/>
                  <a:gd name="connsiteY21" fmla="*/ 41327 h 110266"/>
                  <a:gd name="connsiteX22" fmla="*/ 24687 w 37304"/>
                  <a:gd name="connsiteY22" fmla="*/ 40596 h 110266"/>
                  <a:gd name="connsiteX23" fmla="*/ 19932 w 37304"/>
                  <a:gd name="connsiteY23" fmla="*/ 40962 h 110266"/>
                  <a:gd name="connsiteX24" fmla="*/ 20847 w 37304"/>
                  <a:gd name="connsiteY24" fmla="*/ 38584 h 110266"/>
                  <a:gd name="connsiteX25" fmla="*/ 19750 w 37304"/>
                  <a:gd name="connsiteY25" fmla="*/ 36390 h 110266"/>
                  <a:gd name="connsiteX26" fmla="*/ 19383 w 37304"/>
                  <a:gd name="connsiteY26" fmla="*/ 29990 h 110266"/>
                  <a:gd name="connsiteX27" fmla="*/ 22127 w 37304"/>
                  <a:gd name="connsiteY27" fmla="*/ 27247 h 110266"/>
                  <a:gd name="connsiteX28" fmla="*/ 22675 w 37304"/>
                  <a:gd name="connsiteY28" fmla="*/ 23041 h 110266"/>
                  <a:gd name="connsiteX29" fmla="*/ 23590 w 37304"/>
                  <a:gd name="connsiteY29" fmla="*/ 21944 h 110266"/>
                  <a:gd name="connsiteX30" fmla="*/ 25052 w 37304"/>
                  <a:gd name="connsiteY30" fmla="*/ 21395 h 110266"/>
                  <a:gd name="connsiteX31" fmla="*/ 28527 w 37304"/>
                  <a:gd name="connsiteY31" fmla="*/ 21944 h 110266"/>
                  <a:gd name="connsiteX32" fmla="*/ 31087 w 37304"/>
                  <a:gd name="connsiteY32" fmla="*/ 21578 h 110266"/>
                  <a:gd name="connsiteX33" fmla="*/ 31453 w 37304"/>
                  <a:gd name="connsiteY33" fmla="*/ 24138 h 110266"/>
                  <a:gd name="connsiteX34" fmla="*/ 33464 w 37304"/>
                  <a:gd name="connsiteY34" fmla="*/ 25601 h 110266"/>
                  <a:gd name="connsiteX35" fmla="*/ 34744 w 37304"/>
                  <a:gd name="connsiteY35" fmla="*/ 25601 h 110266"/>
                  <a:gd name="connsiteX36" fmla="*/ 35110 w 37304"/>
                  <a:gd name="connsiteY36" fmla="*/ 16824 h 110266"/>
                  <a:gd name="connsiteX37" fmla="*/ 37304 w 37304"/>
                  <a:gd name="connsiteY37" fmla="*/ 14081 h 110266"/>
                  <a:gd name="connsiteX38" fmla="*/ 36207 w 37304"/>
                  <a:gd name="connsiteY38" fmla="*/ 11520 h 110266"/>
                  <a:gd name="connsiteX39" fmla="*/ 36573 w 37304"/>
                  <a:gd name="connsiteY39" fmla="*/ 9143 h 110266"/>
                  <a:gd name="connsiteX40" fmla="*/ 36024 w 37304"/>
                  <a:gd name="connsiteY40" fmla="*/ 7132 h 110266"/>
                  <a:gd name="connsiteX41" fmla="*/ 37121 w 37304"/>
                  <a:gd name="connsiteY41" fmla="*/ 5669 h 110266"/>
                  <a:gd name="connsiteX42" fmla="*/ 37121 w 37304"/>
                  <a:gd name="connsiteY42" fmla="*/ 1646 h 110266"/>
                  <a:gd name="connsiteX43" fmla="*/ 36756 w 37304"/>
                  <a:gd name="connsiteY43" fmla="*/ 549 h 110266"/>
                  <a:gd name="connsiteX44" fmla="*/ 36207 w 37304"/>
                  <a:gd name="connsiteY44" fmla="*/ 0 h 110266"/>
                  <a:gd name="connsiteX45" fmla="*/ 34927 w 37304"/>
                  <a:gd name="connsiteY45" fmla="*/ 731 h 110266"/>
                  <a:gd name="connsiteX46" fmla="*/ 34378 w 37304"/>
                  <a:gd name="connsiteY46" fmla="*/ 6583 h 110266"/>
                  <a:gd name="connsiteX47" fmla="*/ 32184 w 37304"/>
                  <a:gd name="connsiteY47" fmla="*/ 6217 h 110266"/>
                  <a:gd name="connsiteX48" fmla="*/ 30904 w 37304"/>
                  <a:gd name="connsiteY48" fmla="*/ 7132 h 110266"/>
                  <a:gd name="connsiteX49" fmla="*/ 29990 w 37304"/>
                  <a:gd name="connsiteY49" fmla="*/ 7315 h 110266"/>
                  <a:gd name="connsiteX50" fmla="*/ 28527 w 37304"/>
                  <a:gd name="connsiteY50" fmla="*/ 5852 h 110266"/>
                  <a:gd name="connsiteX51" fmla="*/ 23407 w 37304"/>
                  <a:gd name="connsiteY51" fmla="*/ 6217 h 110266"/>
                  <a:gd name="connsiteX52" fmla="*/ 22309 w 37304"/>
                  <a:gd name="connsiteY52" fmla="*/ 5120 h 110266"/>
                  <a:gd name="connsiteX53" fmla="*/ 21395 w 37304"/>
                  <a:gd name="connsiteY53" fmla="*/ 7132 h 110266"/>
                  <a:gd name="connsiteX54" fmla="*/ 21029 w 37304"/>
                  <a:gd name="connsiteY54" fmla="*/ 11520 h 110266"/>
                  <a:gd name="connsiteX55" fmla="*/ 17738 w 37304"/>
                  <a:gd name="connsiteY55" fmla="*/ 17921 h 110266"/>
                  <a:gd name="connsiteX56" fmla="*/ 17189 w 37304"/>
                  <a:gd name="connsiteY56" fmla="*/ 21395 h 110266"/>
                  <a:gd name="connsiteX57" fmla="*/ 13532 w 37304"/>
                  <a:gd name="connsiteY57" fmla="*/ 34561 h 110266"/>
                  <a:gd name="connsiteX58" fmla="*/ 10058 w 37304"/>
                  <a:gd name="connsiteY58" fmla="*/ 45350 h 110266"/>
                  <a:gd name="connsiteX59" fmla="*/ 6035 w 37304"/>
                  <a:gd name="connsiteY59" fmla="*/ 49373 h 110266"/>
                  <a:gd name="connsiteX60" fmla="*/ 7681 w 37304"/>
                  <a:gd name="connsiteY60" fmla="*/ 51385 h 110266"/>
                  <a:gd name="connsiteX61" fmla="*/ 2743 w 37304"/>
                  <a:gd name="connsiteY61" fmla="*/ 56139 h 110266"/>
                  <a:gd name="connsiteX62" fmla="*/ 2926 w 37304"/>
                  <a:gd name="connsiteY62" fmla="*/ 58333 h 110266"/>
                  <a:gd name="connsiteX63" fmla="*/ 0 w 37304"/>
                  <a:gd name="connsiteY63" fmla="*/ 60162 h 110266"/>
                  <a:gd name="connsiteX64" fmla="*/ 366 w 37304"/>
                  <a:gd name="connsiteY64" fmla="*/ 62357 h 110266"/>
                  <a:gd name="connsiteX65" fmla="*/ 1646 w 37304"/>
                  <a:gd name="connsiteY65" fmla="*/ 64551 h 110266"/>
                  <a:gd name="connsiteX66" fmla="*/ 10240 w 37304"/>
                  <a:gd name="connsiteY66" fmla="*/ 90517 h 110266"/>
                  <a:gd name="connsiteX67" fmla="*/ 17921 w 37304"/>
                  <a:gd name="connsiteY67" fmla="*/ 110267 h 110266"/>
                  <a:gd name="connsiteX68" fmla="*/ 20298 w 37304"/>
                  <a:gd name="connsiteY68" fmla="*/ 108621 h 11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304" h="110266">
                    <a:moveTo>
                      <a:pt x="20298" y="108621"/>
                    </a:moveTo>
                    <a:lnTo>
                      <a:pt x="20481" y="106244"/>
                    </a:lnTo>
                    <a:lnTo>
                      <a:pt x="22492" y="101489"/>
                    </a:lnTo>
                    <a:lnTo>
                      <a:pt x="25052" y="77900"/>
                    </a:lnTo>
                    <a:lnTo>
                      <a:pt x="27978" y="69122"/>
                    </a:lnTo>
                    <a:lnTo>
                      <a:pt x="32367" y="60894"/>
                    </a:lnTo>
                    <a:lnTo>
                      <a:pt x="31270" y="57968"/>
                    </a:lnTo>
                    <a:lnTo>
                      <a:pt x="32367" y="51933"/>
                    </a:lnTo>
                    <a:lnTo>
                      <a:pt x="31636" y="50470"/>
                    </a:lnTo>
                    <a:lnTo>
                      <a:pt x="29990" y="50653"/>
                    </a:lnTo>
                    <a:lnTo>
                      <a:pt x="25052" y="53945"/>
                    </a:lnTo>
                    <a:lnTo>
                      <a:pt x="19750" y="54859"/>
                    </a:lnTo>
                    <a:lnTo>
                      <a:pt x="19201" y="56139"/>
                    </a:lnTo>
                    <a:lnTo>
                      <a:pt x="17738" y="53945"/>
                    </a:lnTo>
                    <a:lnTo>
                      <a:pt x="17921" y="51567"/>
                    </a:lnTo>
                    <a:lnTo>
                      <a:pt x="19750" y="49739"/>
                    </a:lnTo>
                    <a:lnTo>
                      <a:pt x="20481" y="45899"/>
                    </a:lnTo>
                    <a:lnTo>
                      <a:pt x="21212" y="44619"/>
                    </a:lnTo>
                    <a:lnTo>
                      <a:pt x="23224" y="43156"/>
                    </a:lnTo>
                    <a:lnTo>
                      <a:pt x="25967" y="42973"/>
                    </a:lnTo>
                    <a:lnTo>
                      <a:pt x="26515" y="42424"/>
                    </a:lnTo>
                    <a:lnTo>
                      <a:pt x="26332" y="41327"/>
                    </a:lnTo>
                    <a:lnTo>
                      <a:pt x="24687" y="40596"/>
                    </a:lnTo>
                    <a:lnTo>
                      <a:pt x="19932" y="40962"/>
                    </a:lnTo>
                    <a:lnTo>
                      <a:pt x="20847" y="38584"/>
                    </a:lnTo>
                    <a:lnTo>
                      <a:pt x="19750" y="36390"/>
                    </a:lnTo>
                    <a:lnTo>
                      <a:pt x="19383" y="29990"/>
                    </a:lnTo>
                    <a:lnTo>
                      <a:pt x="22127" y="27247"/>
                    </a:lnTo>
                    <a:lnTo>
                      <a:pt x="22675" y="23041"/>
                    </a:lnTo>
                    <a:lnTo>
                      <a:pt x="23590" y="21944"/>
                    </a:lnTo>
                    <a:lnTo>
                      <a:pt x="25052" y="21395"/>
                    </a:lnTo>
                    <a:lnTo>
                      <a:pt x="28527" y="21944"/>
                    </a:lnTo>
                    <a:lnTo>
                      <a:pt x="31087" y="21578"/>
                    </a:lnTo>
                    <a:lnTo>
                      <a:pt x="31453" y="24138"/>
                    </a:lnTo>
                    <a:lnTo>
                      <a:pt x="33464" y="25601"/>
                    </a:lnTo>
                    <a:lnTo>
                      <a:pt x="34744" y="25601"/>
                    </a:lnTo>
                    <a:lnTo>
                      <a:pt x="35110" y="16824"/>
                    </a:lnTo>
                    <a:lnTo>
                      <a:pt x="37304" y="14081"/>
                    </a:lnTo>
                    <a:lnTo>
                      <a:pt x="36207" y="11520"/>
                    </a:lnTo>
                    <a:lnTo>
                      <a:pt x="36573" y="9143"/>
                    </a:lnTo>
                    <a:lnTo>
                      <a:pt x="36024" y="7132"/>
                    </a:lnTo>
                    <a:lnTo>
                      <a:pt x="37121" y="5669"/>
                    </a:lnTo>
                    <a:lnTo>
                      <a:pt x="37121" y="1646"/>
                    </a:lnTo>
                    <a:lnTo>
                      <a:pt x="36756" y="549"/>
                    </a:lnTo>
                    <a:lnTo>
                      <a:pt x="36207" y="0"/>
                    </a:lnTo>
                    <a:lnTo>
                      <a:pt x="34927" y="731"/>
                    </a:lnTo>
                    <a:lnTo>
                      <a:pt x="34378" y="6583"/>
                    </a:lnTo>
                    <a:lnTo>
                      <a:pt x="32184" y="6217"/>
                    </a:lnTo>
                    <a:lnTo>
                      <a:pt x="30904" y="7132"/>
                    </a:lnTo>
                    <a:lnTo>
                      <a:pt x="29990" y="7315"/>
                    </a:lnTo>
                    <a:lnTo>
                      <a:pt x="28527" y="5852"/>
                    </a:lnTo>
                    <a:lnTo>
                      <a:pt x="23407" y="6217"/>
                    </a:lnTo>
                    <a:lnTo>
                      <a:pt x="22309" y="5120"/>
                    </a:lnTo>
                    <a:lnTo>
                      <a:pt x="21395" y="7132"/>
                    </a:lnTo>
                    <a:lnTo>
                      <a:pt x="21029" y="11520"/>
                    </a:lnTo>
                    <a:lnTo>
                      <a:pt x="17738" y="17921"/>
                    </a:lnTo>
                    <a:lnTo>
                      <a:pt x="17189" y="21395"/>
                    </a:lnTo>
                    <a:lnTo>
                      <a:pt x="13532" y="34561"/>
                    </a:lnTo>
                    <a:lnTo>
                      <a:pt x="10058" y="45350"/>
                    </a:lnTo>
                    <a:lnTo>
                      <a:pt x="6035" y="49373"/>
                    </a:lnTo>
                    <a:lnTo>
                      <a:pt x="7681" y="51385"/>
                    </a:lnTo>
                    <a:lnTo>
                      <a:pt x="2743" y="56139"/>
                    </a:lnTo>
                    <a:lnTo>
                      <a:pt x="2926" y="58333"/>
                    </a:lnTo>
                    <a:lnTo>
                      <a:pt x="0" y="60162"/>
                    </a:lnTo>
                    <a:lnTo>
                      <a:pt x="366" y="62357"/>
                    </a:lnTo>
                    <a:lnTo>
                      <a:pt x="1646" y="64551"/>
                    </a:lnTo>
                    <a:lnTo>
                      <a:pt x="10240" y="90517"/>
                    </a:lnTo>
                    <a:lnTo>
                      <a:pt x="17921" y="110267"/>
                    </a:lnTo>
                    <a:lnTo>
                      <a:pt x="20298" y="108621"/>
                    </a:lnTo>
                    <a:close/>
                  </a:path>
                </a:pathLst>
              </a:custGeom>
              <a:grpFill/>
              <a:ln w="18272" cap="flat">
                <a:noFill/>
                <a:prstDash val="solid"/>
                <a:miter/>
              </a:ln>
            </p:spPr>
            <p:txBody>
              <a:bodyPr rtlCol="0" anchor="ctr"/>
              <a:lstStyle/>
              <a:p>
                <a:endParaRPr lang="en-GB" sz="1463"/>
              </a:p>
            </p:txBody>
          </p:sp>
          <p:sp>
            <p:nvSpPr>
              <p:cNvPr id="993" name="Freeform: Shape 992">
                <a:extLst>
                  <a:ext uri="{FF2B5EF4-FFF2-40B4-BE49-F238E27FC236}">
                    <a16:creationId xmlns:a16="http://schemas.microsoft.com/office/drawing/2014/main" id="{A1FD65AB-46D8-B2B0-D5B3-D9E45D64F646}"/>
                  </a:ext>
                </a:extLst>
              </p:cNvPr>
              <p:cNvSpPr/>
              <p:nvPr/>
            </p:nvSpPr>
            <p:spPr>
              <a:xfrm>
                <a:off x="6854986" y="3471823"/>
                <a:ext cx="37304" cy="110266"/>
              </a:xfrm>
              <a:custGeom>
                <a:avLst/>
                <a:gdLst>
                  <a:gd name="connsiteX0" fmla="*/ 20298 w 37304"/>
                  <a:gd name="connsiteY0" fmla="*/ 108621 h 110266"/>
                  <a:gd name="connsiteX1" fmla="*/ 20481 w 37304"/>
                  <a:gd name="connsiteY1" fmla="*/ 106244 h 110266"/>
                  <a:gd name="connsiteX2" fmla="*/ 22492 w 37304"/>
                  <a:gd name="connsiteY2" fmla="*/ 101489 h 110266"/>
                  <a:gd name="connsiteX3" fmla="*/ 25052 w 37304"/>
                  <a:gd name="connsiteY3" fmla="*/ 77900 h 110266"/>
                  <a:gd name="connsiteX4" fmla="*/ 27978 w 37304"/>
                  <a:gd name="connsiteY4" fmla="*/ 69122 h 110266"/>
                  <a:gd name="connsiteX5" fmla="*/ 32367 w 37304"/>
                  <a:gd name="connsiteY5" fmla="*/ 60894 h 110266"/>
                  <a:gd name="connsiteX6" fmla="*/ 31270 w 37304"/>
                  <a:gd name="connsiteY6" fmla="*/ 57968 h 110266"/>
                  <a:gd name="connsiteX7" fmla="*/ 32367 w 37304"/>
                  <a:gd name="connsiteY7" fmla="*/ 51933 h 110266"/>
                  <a:gd name="connsiteX8" fmla="*/ 31636 w 37304"/>
                  <a:gd name="connsiteY8" fmla="*/ 50470 h 110266"/>
                  <a:gd name="connsiteX9" fmla="*/ 29990 w 37304"/>
                  <a:gd name="connsiteY9" fmla="*/ 50653 h 110266"/>
                  <a:gd name="connsiteX10" fmla="*/ 25052 w 37304"/>
                  <a:gd name="connsiteY10" fmla="*/ 53945 h 110266"/>
                  <a:gd name="connsiteX11" fmla="*/ 19750 w 37304"/>
                  <a:gd name="connsiteY11" fmla="*/ 54859 h 110266"/>
                  <a:gd name="connsiteX12" fmla="*/ 19201 w 37304"/>
                  <a:gd name="connsiteY12" fmla="*/ 56139 h 110266"/>
                  <a:gd name="connsiteX13" fmla="*/ 17738 w 37304"/>
                  <a:gd name="connsiteY13" fmla="*/ 53945 h 110266"/>
                  <a:gd name="connsiteX14" fmla="*/ 17921 w 37304"/>
                  <a:gd name="connsiteY14" fmla="*/ 51567 h 110266"/>
                  <a:gd name="connsiteX15" fmla="*/ 19750 w 37304"/>
                  <a:gd name="connsiteY15" fmla="*/ 49739 h 110266"/>
                  <a:gd name="connsiteX16" fmla="*/ 20481 w 37304"/>
                  <a:gd name="connsiteY16" fmla="*/ 45899 h 110266"/>
                  <a:gd name="connsiteX17" fmla="*/ 21212 w 37304"/>
                  <a:gd name="connsiteY17" fmla="*/ 44619 h 110266"/>
                  <a:gd name="connsiteX18" fmla="*/ 23224 w 37304"/>
                  <a:gd name="connsiteY18" fmla="*/ 43156 h 110266"/>
                  <a:gd name="connsiteX19" fmla="*/ 25967 w 37304"/>
                  <a:gd name="connsiteY19" fmla="*/ 42973 h 110266"/>
                  <a:gd name="connsiteX20" fmla="*/ 26515 w 37304"/>
                  <a:gd name="connsiteY20" fmla="*/ 42424 h 110266"/>
                  <a:gd name="connsiteX21" fmla="*/ 26332 w 37304"/>
                  <a:gd name="connsiteY21" fmla="*/ 41327 h 110266"/>
                  <a:gd name="connsiteX22" fmla="*/ 24687 w 37304"/>
                  <a:gd name="connsiteY22" fmla="*/ 40596 h 110266"/>
                  <a:gd name="connsiteX23" fmla="*/ 19932 w 37304"/>
                  <a:gd name="connsiteY23" fmla="*/ 40962 h 110266"/>
                  <a:gd name="connsiteX24" fmla="*/ 20847 w 37304"/>
                  <a:gd name="connsiteY24" fmla="*/ 38584 h 110266"/>
                  <a:gd name="connsiteX25" fmla="*/ 19750 w 37304"/>
                  <a:gd name="connsiteY25" fmla="*/ 36390 h 110266"/>
                  <a:gd name="connsiteX26" fmla="*/ 19383 w 37304"/>
                  <a:gd name="connsiteY26" fmla="*/ 29990 h 110266"/>
                  <a:gd name="connsiteX27" fmla="*/ 22127 w 37304"/>
                  <a:gd name="connsiteY27" fmla="*/ 27247 h 110266"/>
                  <a:gd name="connsiteX28" fmla="*/ 22675 w 37304"/>
                  <a:gd name="connsiteY28" fmla="*/ 23041 h 110266"/>
                  <a:gd name="connsiteX29" fmla="*/ 23590 w 37304"/>
                  <a:gd name="connsiteY29" fmla="*/ 21944 h 110266"/>
                  <a:gd name="connsiteX30" fmla="*/ 25052 w 37304"/>
                  <a:gd name="connsiteY30" fmla="*/ 21395 h 110266"/>
                  <a:gd name="connsiteX31" fmla="*/ 28527 w 37304"/>
                  <a:gd name="connsiteY31" fmla="*/ 21944 h 110266"/>
                  <a:gd name="connsiteX32" fmla="*/ 31087 w 37304"/>
                  <a:gd name="connsiteY32" fmla="*/ 21578 h 110266"/>
                  <a:gd name="connsiteX33" fmla="*/ 31453 w 37304"/>
                  <a:gd name="connsiteY33" fmla="*/ 24138 h 110266"/>
                  <a:gd name="connsiteX34" fmla="*/ 33464 w 37304"/>
                  <a:gd name="connsiteY34" fmla="*/ 25601 h 110266"/>
                  <a:gd name="connsiteX35" fmla="*/ 34744 w 37304"/>
                  <a:gd name="connsiteY35" fmla="*/ 25601 h 110266"/>
                  <a:gd name="connsiteX36" fmla="*/ 35110 w 37304"/>
                  <a:gd name="connsiteY36" fmla="*/ 16824 h 110266"/>
                  <a:gd name="connsiteX37" fmla="*/ 37304 w 37304"/>
                  <a:gd name="connsiteY37" fmla="*/ 14081 h 110266"/>
                  <a:gd name="connsiteX38" fmla="*/ 36207 w 37304"/>
                  <a:gd name="connsiteY38" fmla="*/ 11520 h 110266"/>
                  <a:gd name="connsiteX39" fmla="*/ 36573 w 37304"/>
                  <a:gd name="connsiteY39" fmla="*/ 9143 h 110266"/>
                  <a:gd name="connsiteX40" fmla="*/ 36024 w 37304"/>
                  <a:gd name="connsiteY40" fmla="*/ 7132 h 110266"/>
                  <a:gd name="connsiteX41" fmla="*/ 37121 w 37304"/>
                  <a:gd name="connsiteY41" fmla="*/ 5669 h 110266"/>
                  <a:gd name="connsiteX42" fmla="*/ 37121 w 37304"/>
                  <a:gd name="connsiteY42" fmla="*/ 1646 h 110266"/>
                  <a:gd name="connsiteX43" fmla="*/ 36756 w 37304"/>
                  <a:gd name="connsiteY43" fmla="*/ 549 h 110266"/>
                  <a:gd name="connsiteX44" fmla="*/ 36207 w 37304"/>
                  <a:gd name="connsiteY44" fmla="*/ 0 h 110266"/>
                  <a:gd name="connsiteX45" fmla="*/ 34927 w 37304"/>
                  <a:gd name="connsiteY45" fmla="*/ 731 h 110266"/>
                  <a:gd name="connsiteX46" fmla="*/ 34378 w 37304"/>
                  <a:gd name="connsiteY46" fmla="*/ 6583 h 110266"/>
                  <a:gd name="connsiteX47" fmla="*/ 32184 w 37304"/>
                  <a:gd name="connsiteY47" fmla="*/ 6217 h 110266"/>
                  <a:gd name="connsiteX48" fmla="*/ 30904 w 37304"/>
                  <a:gd name="connsiteY48" fmla="*/ 7132 h 110266"/>
                  <a:gd name="connsiteX49" fmla="*/ 29990 w 37304"/>
                  <a:gd name="connsiteY49" fmla="*/ 7315 h 110266"/>
                  <a:gd name="connsiteX50" fmla="*/ 28527 w 37304"/>
                  <a:gd name="connsiteY50" fmla="*/ 5852 h 110266"/>
                  <a:gd name="connsiteX51" fmla="*/ 23407 w 37304"/>
                  <a:gd name="connsiteY51" fmla="*/ 6217 h 110266"/>
                  <a:gd name="connsiteX52" fmla="*/ 22309 w 37304"/>
                  <a:gd name="connsiteY52" fmla="*/ 5120 h 110266"/>
                  <a:gd name="connsiteX53" fmla="*/ 21395 w 37304"/>
                  <a:gd name="connsiteY53" fmla="*/ 7132 h 110266"/>
                  <a:gd name="connsiteX54" fmla="*/ 21029 w 37304"/>
                  <a:gd name="connsiteY54" fmla="*/ 11520 h 110266"/>
                  <a:gd name="connsiteX55" fmla="*/ 17738 w 37304"/>
                  <a:gd name="connsiteY55" fmla="*/ 17921 h 110266"/>
                  <a:gd name="connsiteX56" fmla="*/ 17189 w 37304"/>
                  <a:gd name="connsiteY56" fmla="*/ 21395 h 110266"/>
                  <a:gd name="connsiteX57" fmla="*/ 13532 w 37304"/>
                  <a:gd name="connsiteY57" fmla="*/ 34561 h 110266"/>
                  <a:gd name="connsiteX58" fmla="*/ 10058 w 37304"/>
                  <a:gd name="connsiteY58" fmla="*/ 45350 h 110266"/>
                  <a:gd name="connsiteX59" fmla="*/ 6035 w 37304"/>
                  <a:gd name="connsiteY59" fmla="*/ 49373 h 110266"/>
                  <a:gd name="connsiteX60" fmla="*/ 7681 w 37304"/>
                  <a:gd name="connsiteY60" fmla="*/ 51385 h 110266"/>
                  <a:gd name="connsiteX61" fmla="*/ 2743 w 37304"/>
                  <a:gd name="connsiteY61" fmla="*/ 56139 h 110266"/>
                  <a:gd name="connsiteX62" fmla="*/ 2926 w 37304"/>
                  <a:gd name="connsiteY62" fmla="*/ 58333 h 110266"/>
                  <a:gd name="connsiteX63" fmla="*/ 0 w 37304"/>
                  <a:gd name="connsiteY63" fmla="*/ 60162 h 110266"/>
                  <a:gd name="connsiteX64" fmla="*/ 366 w 37304"/>
                  <a:gd name="connsiteY64" fmla="*/ 62357 h 110266"/>
                  <a:gd name="connsiteX65" fmla="*/ 1646 w 37304"/>
                  <a:gd name="connsiteY65" fmla="*/ 64551 h 110266"/>
                  <a:gd name="connsiteX66" fmla="*/ 10240 w 37304"/>
                  <a:gd name="connsiteY66" fmla="*/ 90517 h 110266"/>
                  <a:gd name="connsiteX67" fmla="*/ 17921 w 37304"/>
                  <a:gd name="connsiteY67" fmla="*/ 110267 h 110266"/>
                  <a:gd name="connsiteX68" fmla="*/ 20298 w 37304"/>
                  <a:gd name="connsiteY68" fmla="*/ 108621 h 110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304" h="110266">
                    <a:moveTo>
                      <a:pt x="20298" y="108621"/>
                    </a:moveTo>
                    <a:lnTo>
                      <a:pt x="20481" y="106244"/>
                    </a:lnTo>
                    <a:lnTo>
                      <a:pt x="22492" y="101489"/>
                    </a:lnTo>
                    <a:lnTo>
                      <a:pt x="25052" y="77900"/>
                    </a:lnTo>
                    <a:lnTo>
                      <a:pt x="27978" y="69122"/>
                    </a:lnTo>
                    <a:lnTo>
                      <a:pt x="32367" y="60894"/>
                    </a:lnTo>
                    <a:lnTo>
                      <a:pt x="31270" y="57968"/>
                    </a:lnTo>
                    <a:lnTo>
                      <a:pt x="32367" y="51933"/>
                    </a:lnTo>
                    <a:lnTo>
                      <a:pt x="31636" y="50470"/>
                    </a:lnTo>
                    <a:lnTo>
                      <a:pt x="29990" y="50653"/>
                    </a:lnTo>
                    <a:lnTo>
                      <a:pt x="25052" y="53945"/>
                    </a:lnTo>
                    <a:lnTo>
                      <a:pt x="19750" y="54859"/>
                    </a:lnTo>
                    <a:lnTo>
                      <a:pt x="19201" y="56139"/>
                    </a:lnTo>
                    <a:lnTo>
                      <a:pt x="17738" y="53945"/>
                    </a:lnTo>
                    <a:lnTo>
                      <a:pt x="17921" y="51567"/>
                    </a:lnTo>
                    <a:lnTo>
                      <a:pt x="19750" y="49739"/>
                    </a:lnTo>
                    <a:lnTo>
                      <a:pt x="20481" y="45899"/>
                    </a:lnTo>
                    <a:lnTo>
                      <a:pt x="21212" y="44619"/>
                    </a:lnTo>
                    <a:lnTo>
                      <a:pt x="23224" y="43156"/>
                    </a:lnTo>
                    <a:lnTo>
                      <a:pt x="25967" y="42973"/>
                    </a:lnTo>
                    <a:lnTo>
                      <a:pt x="26515" y="42424"/>
                    </a:lnTo>
                    <a:lnTo>
                      <a:pt x="26332" y="41327"/>
                    </a:lnTo>
                    <a:lnTo>
                      <a:pt x="24687" y="40596"/>
                    </a:lnTo>
                    <a:lnTo>
                      <a:pt x="19932" y="40962"/>
                    </a:lnTo>
                    <a:lnTo>
                      <a:pt x="20847" y="38584"/>
                    </a:lnTo>
                    <a:lnTo>
                      <a:pt x="19750" y="36390"/>
                    </a:lnTo>
                    <a:lnTo>
                      <a:pt x="19383" y="29990"/>
                    </a:lnTo>
                    <a:lnTo>
                      <a:pt x="22127" y="27247"/>
                    </a:lnTo>
                    <a:lnTo>
                      <a:pt x="22675" y="23041"/>
                    </a:lnTo>
                    <a:lnTo>
                      <a:pt x="23590" y="21944"/>
                    </a:lnTo>
                    <a:lnTo>
                      <a:pt x="25052" y="21395"/>
                    </a:lnTo>
                    <a:lnTo>
                      <a:pt x="28527" y="21944"/>
                    </a:lnTo>
                    <a:lnTo>
                      <a:pt x="31087" y="21578"/>
                    </a:lnTo>
                    <a:lnTo>
                      <a:pt x="31453" y="24138"/>
                    </a:lnTo>
                    <a:lnTo>
                      <a:pt x="33464" y="25601"/>
                    </a:lnTo>
                    <a:lnTo>
                      <a:pt x="34744" y="25601"/>
                    </a:lnTo>
                    <a:lnTo>
                      <a:pt x="35110" y="16824"/>
                    </a:lnTo>
                    <a:lnTo>
                      <a:pt x="37304" y="14081"/>
                    </a:lnTo>
                    <a:lnTo>
                      <a:pt x="36207" y="11520"/>
                    </a:lnTo>
                    <a:lnTo>
                      <a:pt x="36573" y="9143"/>
                    </a:lnTo>
                    <a:lnTo>
                      <a:pt x="36024" y="7132"/>
                    </a:lnTo>
                    <a:lnTo>
                      <a:pt x="37121" y="5669"/>
                    </a:lnTo>
                    <a:lnTo>
                      <a:pt x="37121" y="1646"/>
                    </a:lnTo>
                    <a:lnTo>
                      <a:pt x="36756" y="549"/>
                    </a:lnTo>
                    <a:lnTo>
                      <a:pt x="36207" y="0"/>
                    </a:lnTo>
                    <a:lnTo>
                      <a:pt x="34927" y="731"/>
                    </a:lnTo>
                    <a:lnTo>
                      <a:pt x="34378" y="6583"/>
                    </a:lnTo>
                    <a:lnTo>
                      <a:pt x="32184" y="6217"/>
                    </a:lnTo>
                    <a:lnTo>
                      <a:pt x="30904" y="7132"/>
                    </a:lnTo>
                    <a:lnTo>
                      <a:pt x="29990" y="7315"/>
                    </a:lnTo>
                    <a:lnTo>
                      <a:pt x="28527" y="5852"/>
                    </a:lnTo>
                    <a:lnTo>
                      <a:pt x="23407" y="6217"/>
                    </a:lnTo>
                    <a:lnTo>
                      <a:pt x="22309" y="5120"/>
                    </a:lnTo>
                    <a:lnTo>
                      <a:pt x="21395" y="7132"/>
                    </a:lnTo>
                    <a:lnTo>
                      <a:pt x="21029" y="11520"/>
                    </a:lnTo>
                    <a:lnTo>
                      <a:pt x="17738" y="17921"/>
                    </a:lnTo>
                    <a:lnTo>
                      <a:pt x="17189" y="21395"/>
                    </a:lnTo>
                    <a:lnTo>
                      <a:pt x="13532" y="34561"/>
                    </a:lnTo>
                    <a:lnTo>
                      <a:pt x="10058" y="45350"/>
                    </a:lnTo>
                    <a:lnTo>
                      <a:pt x="6035" y="49373"/>
                    </a:lnTo>
                    <a:lnTo>
                      <a:pt x="7681" y="51385"/>
                    </a:lnTo>
                    <a:lnTo>
                      <a:pt x="2743" y="56139"/>
                    </a:lnTo>
                    <a:lnTo>
                      <a:pt x="2926" y="58333"/>
                    </a:lnTo>
                    <a:lnTo>
                      <a:pt x="0" y="60162"/>
                    </a:lnTo>
                    <a:lnTo>
                      <a:pt x="366" y="62357"/>
                    </a:lnTo>
                    <a:lnTo>
                      <a:pt x="1646" y="64551"/>
                    </a:lnTo>
                    <a:lnTo>
                      <a:pt x="10240" y="90517"/>
                    </a:lnTo>
                    <a:lnTo>
                      <a:pt x="17921" y="110267"/>
                    </a:lnTo>
                    <a:lnTo>
                      <a:pt x="20298" y="108621"/>
                    </a:lnTo>
                  </a:path>
                </a:pathLst>
              </a:custGeom>
              <a:grpFill/>
              <a:ln w="4020" cap="flat">
                <a:solidFill>
                  <a:srgbClr val="FFFFFF"/>
                </a:solidFill>
                <a:prstDash val="solid"/>
                <a:miter/>
              </a:ln>
            </p:spPr>
            <p:txBody>
              <a:bodyPr rtlCol="0" anchor="ctr"/>
              <a:lstStyle/>
              <a:p>
                <a:endParaRPr lang="en-GB" sz="1463"/>
              </a:p>
            </p:txBody>
          </p:sp>
          <p:sp>
            <p:nvSpPr>
              <p:cNvPr id="994" name="Freeform: Shape 993">
                <a:extLst>
                  <a:ext uri="{FF2B5EF4-FFF2-40B4-BE49-F238E27FC236}">
                    <a16:creationId xmlns:a16="http://schemas.microsoft.com/office/drawing/2014/main" id="{15424568-DF8F-8A03-E737-A8D7EBF83669}"/>
                  </a:ext>
                </a:extLst>
              </p:cNvPr>
              <p:cNvSpPr/>
              <p:nvPr/>
            </p:nvSpPr>
            <p:spPr>
              <a:xfrm>
                <a:off x="6974762" y="3350036"/>
                <a:ext cx="247596" cy="238453"/>
              </a:xfrm>
              <a:custGeom>
                <a:avLst/>
                <a:gdLst>
                  <a:gd name="connsiteX0" fmla="*/ 247597 w 247596"/>
                  <a:gd name="connsiteY0" fmla="*/ 212304 h 238453"/>
                  <a:gd name="connsiteX1" fmla="*/ 244305 w 247596"/>
                  <a:gd name="connsiteY1" fmla="*/ 216876 h 238453"/>
                  <a:gd name="connsiteX2" fmla="*/ 240465 w 247596"/>
                  <a:gd name="connsiteY2" fmla="*/ 214682 h 238453"/>
                  <a:gd name="connsiteX3" fmla="*/ 235894 w 247596"/>
                  <a:gd name="connsiteY3" fmla="*/ 212853 h 238453"/>
                  <a:gd name="connsiteX4" fmla="*/ 234979 w 247596"/>
                  <a:gd name="connsiteY4" fmla="*/ 213036 h 238453"/>
                  <a:gd name="connsiteX5" fmla="*/ 233699 w 247596"/>
                  <a:gd name="connsiteY5" fmla="*/ 214316 h 238453"/>
                  <a:gd name="connsiteX6" fmla="*/ 228031 w 247596"/>
                  <a:gd name="connsiteY6" fmla="*/ 212853 h 238453"/>
                  <a:gd name="connsiteX7" fmla="*/ 221996 w 247596"/>
                  <a:gd name="connsiteY7" fmla="*/ 212122 h 238453"/>
                  <a:gd name="connsiteX8" fmla="*/ 214865 w 247596"/>
                  <a:gd name="connsiteY8" fmla="*/ 214682 h 238453"/>
                  <a:gd name="connsiteX9" fmla="*/ 209378 w 247596"/>
                  <a:gd name="connsiteY9" fmla="*/ 222362 h 238453"/>
                  <a:gd name="connsiteX10" fmla="*/ 204990 w 247596"/>
                  <a:gd name="connsiteY10" fmla="*/ 231139 h 238453"/>
                  <a:gd name="connsiteX11" fmla="*/ 197309 w 247596"/>
                  <a:gd name="connsiteY11" fmla="*/ 238454 h 238453"/>
                  <a:gd name="connsiteX12" fmla="*/ 151960 w 247596"/>
                  <a:gd name="connsiteY12" fmla="*/ 235894 h 238453"/>
                  <a:gd name="connsiteX13" fmla="*/ 123067 w 247596"/>
                  <a:gd name="connsiteY13" fmla="*/ 223276 h 238453"/>
                  <a:gd name="connsiteX14" fmla="*/ 121970 w 247596"/>
                  <a:gd name="connsiteY14" fmla="*/ 221813 h 238453"/>
                  <a:gd name="connsiteX15" fmla="*/ 121970 w 247596"/>
                  <a:gd name="connsiteY15" fmla="*/ 204624 h 238453"/>
                  <a:gd name="connsiteX16" fmla="*/ 120689 w 247596"/>
                  <a:gd name="connsiteY16" fmla="*/ 203527 h 238453"/>
                  <a:gd name="connsiteX17" fmla="*/ 107341 w 247596"/>
                  <a:gd name="connsiteY17" fmla="*/ 202430 h 238453"/>
                  <a:gd name="connsiteX18" fmla="*/ 103683 w 247596"/>
                  <a:gd name="connsiteY18" fmla="*/ 194018 h 238453"/>
                  <a:gd name="connsiteX19" fmla="*/ 100940 w 247596"/>
                  <a:gd name="connsiteY19" fmla="*/ 192190 h 238453"/>
                  <a:gd name="connsiteX20" fmla="*/ 74974 w 247596"/>
                  <a:gd name="connsiteY20" fmla="*/ 182863 h 238453"/>
                  <a:gd name="connsiteX21" fmla="*/ 46264 w 247596"/>
                  <a:gd name="connsiteY21" fmla="*/ 162383 h 238453"/>
                  <a:gd name="connsiteX22" fmla="*/ 7497 w 247596"/>
                  <a:gd name="connsiteY22" fmla="*/ 152325 h 238453"/>
                  <a:gd name="connsiteX23" fmla="*/ 0 w 247596"/>
                  <a:gd name="connsiteY23" fmla="*/ 119593 h 238453"/>
                  <a:gd name="connsiteX24" fmla="*/ 20115 w 247596"/>
                  <a:gd name="connsiteY24" fmla="*/ 106609 h 238453"/>
                  <a:gd name="connsiteX25" fmla="*/ 26698 w 247596"/>
                  <a:gd name="connsiteY25" fmla="*/ 102221 h 238453"/>
                  <a:gd name="connsiteX26" fmla="*/ 33647 w 247596"/>
                  <a:gd name="connsiteY26" fmla="*/ 100026 h 238453"/>
                  <a:gd name="connsiteX27" fmla="*/ 43887 w 247596"/>
                  <a:gd name="connsiteY27" fmla="*/ 94357 h 238453"/>
                  <a:gd name="connsiteX28" fmla="*/ 49739 w 247596"/>
                  <a:gd name="connsiteY28" fmla="*/ 91066 h 238453"/>
                  <a:gd name="connsiteX29" fmla="*/ 51202 w 247596"/>
                  <a:gd name="connsiteY29" fmla="*/ 89420 h 238453"/>
                  <a:gd name="connsiteX30" fmla="*/ 56870 w 247596"/>
                  <a:gd name="connsiteY30" fmla="*/ 87592 h 238453"/>
                  <a:gd name="connsiteX31" fmla="*/ 61442 w 247596"/>
                  <a:gd name="connsiteY31" fmla="*/ 76620 h 238453"/>
                  <a:gd name="connsiteX32" fmla="*/ 63454 w 247596"/>
                  <a:gd name="connsiteY32" fmla="*/ 61076 h 238453"/>
                  <a:gd name="connsiteX33" fmla="*/ 64733 w 247596"/>
                  <a:gd name="connsiteY33" fmla="*/ 30721 h 238453"/>
                  <a:gd name="connsiteX34" fmla="*/ 78997 w 247596"/>
                  <a:gd name="connsiteY34" fmla="*/ 25784 h 238453"/>
                  <a:gd name="connsiteX35" fmla="*/ 87409 w 247596"/>
                  <a:gd name="connsiteY35" fmla="*/ 13166 h 238453"/>
                  <a:gd name="connsiteX36" fmla="*/ 94540 w 247596"/>
                  <a:gd name="connsiteY36" fmla="*/ 9143 h 238453"/>
                  <a:gd name="connsiteX37" fmla="*/ 105695 w 247596"/>
                  <a:gd name="connsiteY37" fmla="*/ 0 h 238453"/>
                  <a:gd name="connsiteX38" fmla="*/ 115752 w 247596"/>
                  <a:gd name="connsiteY38" fmla="*/ 3292 h 238453"/>
                  <a:gd name="connsiteX39" fmla="*/ 129467 w 247596"/>
                  <a:gd name="connsiteY39" fmla="*/ 4206 h 238453"/>
                  <a:gd name="connsiteX40" fmla="*/ 137879 w 247596"/>
                  <a:gd name="connsiteY40" fmla="*/ 3292 h 238453"/>
                  <a:gd name="connsiteX41" fmla="*/ 142085 w 247596"/>
                  <a:gd name="connsiteY41" fmla="*/ 8412 h 238453"/>
                  <a:gd name="connsiteX42" fmla="*/ 149034 w 247596"/>
                  <a:gd name="connsiteY42" fmla="*/ 9143 h 238453"/>
                  <a:gd name="connsiteX43" fmla="*/ 152691 w 247596"/>
                  <a:gd name="connsiteY43" fmla="*/ 5852 h 238453"/>
                  <a:gd name="connsiteX44" fmla="*/ 154702 w 247596"/>
                  <a:gd name="connsiteY44" fmla="*/ 19749 h 238453"/>
                  <a:gd name="connsiteX45" fmla="*/ 159457 w 247596"/>
                  <a:gd name="connsiteY45" fmla="*/ 27247 h 238453"/>
                  <a:gd name="connsiteX46" fmla="*/ 164943 w 247596"/>
                  <a:gd name="connsiteY46" fmla="*/ 31087 h 238453"/>
                  <a:gd name="connsiteX47" fmla="*/ 168234 w 247596"/>
                  <a:gd name="connsiteY47" fmla="*/ 40778 h 238453"/>
                  <a:gd name="connsiteX48" fmla="*/ 172989 w 247596"/>
                  <a:gd name="connsiteY48" fmla="*/ 45350 h 238453"/>
                  <a:gd name="connsiteX49" fmla="*/ 183595 w 247596"/>
                  <a:gd name="connsiteY49" fmla="*/ 47544 h 238453"/>
                  <a:gd name="connsiteX50" fmla="*/ 190178 w 247596"/>
                  <a:gd name="connsiteY50" fmla="*/ 47910 h 238453"/>
                  <a:gd name="connsiteX51" fmla="*/ 187252 w 247596"/>
                  <a:gd name="connsiteY51" fmla="*/ 51019 h 238453"/>
                  <a:gd name="connsiteX52" fmla="*/ 184692 w 247596"/>
                  <a:gd name="connsiteY52" fmla="*/ 56871 h 238453"/>
                  <a:gd name="connsiteX53" fmla="*/ 186886 w 247596"/>
                  <a:gd name="connsiteY53" fmla="*/ 64916 h 238453"/>
                  <a:gd name="connsiteX54" fmla="*/ 182680 w 247596"/>
                  <a:gd name="connsiteY54" fmla="*/ 69671 h 238453"/>
                  <a:gd name="connsiteX55" fmla="*/ 176463 w 247596"/>
                  <a:gd name="connsiteY55" fmla="*/ 78814 h 238453"/>
                  <a:gd name="connsiteX56" fmla="*/ 176829 w 247596"/>
                  <a:gd name="connsiteY56" fmla="*/ 82106 h 238453"/>
                  <a:gd name="connsiteX57" fmla="*/ 172989 w 247596"/>
                  <a:gd name="connsiteY57" fmla="*/ 83569 h 238453"/>
                  <a:gd name="connsiteX58" fmla="*/ 171160 w 247596"/>
                  <a:gd name="connsiteY58" fmla="*/ 86312 h 238453"/>
                  <a:gd name="connsiteX59" fmla="*/ 169331 w 247596"/>
                  <a:gd name="connsiteY59" fmla="*/ 97649 h 238453"/>
                  <a:gd name="connsiteX60" fmla="*/ 167869 w 247596"/>
                  <a:gd name="connsiteY60" fmla="*/ 100209 h 238453"/>
                  <a:gd name="connsiteX61" fmla="*/ 166405 w 247596"/>
                  <a:gd name="connsiteY61" fmla="*/ 101123 h 238453"/>
                  <a:gd name="connsiteX62" fmla="*/ 167320 w 247596"/>
                  <a:gd name="connsiteY62" fmla="*/ 107707 h 238453"/>
                  <a:gd name="connsiteX63" fmla="*/ 170063 w 247596"/>
                  <a:gd name="connsiteY63" fmla="*/ 109901 h 238453"/>
                  <a:gd name="connsiteX64" fmla="*/ 174269 w 247596"/>
                  <a:gd name="connsiteY64" fmla="*/ 109718 h 238453"/>
                  <a:gd name="connsiteX65" fmla="*/ 175915 w 247596"/>
                  <a:gd name="connsiteY65" fmla="*/ 113375 h 238453"/>
                  <a:gd name="connsiteX66" fmla="*/ 179023 w 247596"/>
                  <a:gd name="connsiteY66" fmla="*/ 115935 h 238453"/>
                  <a:gd name="connsiteX67" fmla="*/ 182132 w 247596"/>
                  <a:gd name="connsiteY67" fmla="*/ 121604 h 238453"/>
                  <a:gd name="connsiteX68" fmla="*/ 182497 w 247596"/>
                  <a:gd name="connsiteY68" fmla="*/ 126541 h 238453"/>
                  <a:gd name="connsiteX69" fmla="*/ 187984 w 247596"/>
                  <a:gd name="connsiteY69" fmla="*/ 129467 h 238453"/>
                  <a:gd name="connsiteX70" fmla="*/ 194749 w 247596"/>
                  <a:gd name="connsiteY70" fmla="*/ 133856 h 238453"/>
                  <a:gd name="connsiteX71" fmla="*/ 200601 w 247596"/>
                  <a:gd name="connsiteY71" fmla="*/ 138611 h 238453"/>
                  <a:gd name="connsiteX72" fmla="*/ 205721 w 247596"/>
                  <a:gd name="connsiteY72" fmla="*/ 140988 h 238453"/>
                  <a:gd name="connsiteX73" fmla="*/ 211939 w 247596"/>
                  <a:gd name="connsiteY73" fmla="*/ 142268 h 238453"/>
                  <a:gd name="connsiteX74" fmla="*/ 215779 w 247596"/>
                  <a:gd name="connsiteY74" fmla="*/ 146656 h 238453"/>
                  <a:gd name="connsiteX75" fmla="*/ 218888 w 247596"/>
                  <a:gd name="connsiteY75" fmla="*/ 153240 h 238453"/>
                  <a:gd name="connsiteX76" fmla="*/ 222728 w 247596"/>
                  <a:gd name="connsiteY76" fmla="*/ 158725 h 238453"/>
                  <a:gd name="connsiteX77" fmla="*/ 225287 w 247596"/>
                  <a:gd name="connsiteY77" fmla="*/ 164760 h 238453"/>
                  <a:gd name="connsiteX78" fmla="*/ 223642 w 247596"/>
                  <a:gd name="connsiteY78" fmla="*/ 176646 h 238453"/>
                  <a:gd name="connsiteX79" fmla="*/ 223276 w 247596"/>
                  <a:gd name="connsiteY79" fmla="*/ 185789 h 238453"/>
                  <a:gd name="connsiteX80" fmla="*/ 229493 w 247596"/>
                  <a:gd name="connsiteY80" fmla="*/ 188715 h 238453"/>
                  <a:gd name="connsiteX81" fmla="*/ 230956 w 247596"/>
                  <a:gd name="connsiteY81" fmla="*/ 197492 h 238453"/>
                  <a:gd name="connsiteX82" fmla="*/ 233333 w 247596"/>
                  <a:gd name="connsiteY82" fmla="*/ 201150 h 238453"/>
                  <a:gd name="connsiteX83" fmla="*/ 236442 w 247596"/>
                  <a:gd name="connsiteY83" fmla="*/ 204258 h 238453"/>
                  <a:gd name="connsiteX84" fmla="*/ 245951 w 247596"/>
                  <a:gd name="connsiteY84" fmla="*/ 211207 h 238453"/>
                  <a:gd name="connsiteX85" fmla="*/ 247597 w 247596"/>
                  <a:gd name="connsiteY85" fmla="*/ 212304 h 23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47596" h="238453">
                    <a:moveTo>
                      <a:pt x="247597" y="212304"/>
                    </a:moveTo>
                    <a:lnTo>
                      <a:pt x="244305" y="216876"/>
                    </a:lnTo>
                    <a:lnTo>
                      <a:pt x="240465" y="214682"/>
                    </a:lnTo>
                    <a:lnTo>
                      <a:pt x="235894" y="212853"/>
                    </a:lnTo>
                    <a:lnTo>
                      <a:pt x="234979" y="213036"/>
                    </a:lnTo>
                    <a:lnTo>
                      <a:pt x="233699" y="214316"/>
                    </a:lnTo>
                    <a:lnTo>
                      <a:pt x="228031" y="212853"/>
                    </a:lnTo>
                    <a:lnTo>
                      <a:pt x="221996" y="212122"/>
                    </a:lnTo>
                    <a:lnTo>
                      <a:pt x="214865" y="214682"/>
                    </a:lnTo>
                    <a:lnTo>
                      <a:pt x="209378" y="222362"/>
                    </a:lnTo>
                    <a:lnTo>
                      <a:pt x="204990" y="231139"/>
                    </a:lnTo>
                    <a:lnTo>
                      <a:pt x="197309" y="238454"/>
                    </a:lnTo>
                    <a:lnTo>
                      <a:pt x="151960" y="235894"/>
                    </a:lnTo>
                    <a:lnTo>
                      <a:pt x="123067" y="223276"/>
                    </a:lnTo>
                    <a:lnTo>
                      <a:pt x="121970" y="221813"/>
                    </a:lnTo>
                    <a:lnTo>
                      <a:pt x="121970" y="204624"/>
                    </a:lnTo>
                    <a:lnTo>
                      <a:pt x="120689" y="203527"/>
                    </a:lnTo>
                    <a:lnTo>
                      <a:pt x="107341" y="202430"/>
                    </a:lnTo>
                    <a:lnTo>
                      <a:pt x="103683" y="194018"/>
                    </a:lnTo>
                    <a:lnTo>
                      <a:pt x="100940" y="192190"/>
                    </a:lnTo>
                    <a:lnTo>
                      <a:pt x="74974" y="182863"/>
                    </a:lnTo>
                    <a:lnTo>
                      <a:pt x="46264" y="162383"/>
                    </a:lnTo>
                    <a:lnTo>
                      <a:pt x="7497" y="152325"/>
                    </a:lnTo>
                    <a:lnTo>
                      <a:pt x="0" y="119593"/>
                    </a:lnTo>
                    <a:lnTo>
                      <a:pt x="20115" y="106609"/>
                    </a:lnTo>
                    <a:lnTo>
                      <a:pt x="26698" y="102221"/>
                    </a:lnTo>
                    <a:lnTo>
                      <a:pt x="33647" y="100026"/>
                    </a:lnTo>
                    <a:lnTo>
                      <a:pt x="43887" y="94357"/>
                    </a:lnTo>
                    <a:lnTo>
                      <a:pt x="49739" y="91066"/>
                    </a:lnTo>
                    <a:lnTo>
                      <a:pt x="51202" y="89420"/>
                    </a:lnTo>
                    <a:lnTo>
                      <a:pt x="56870" y="87592"/>
                    </a:lnTo>
                    <a:lnTo>
                      <a:pt x="61442" y="76620"/>
                    </a:lnTo>
                    <a:lnTo>
                      <a:pt x="63454" y="61076"/>
                    </a:lnTo>
                    <a:lnTo>
                      <a:pt x="64733" y="30721"/>
                    </a:lnTo>
                    <a:lnTo>
                      <a:pt x="78997" y="25784"/>
                    </a:lnTo>
                    <a:lnTo>
                      <a:pt x="87409" y="13166"/>
                    </a:lnTo>
                    <a:lnTo>
                      <a:pt x="94540" y="9143"/>
                    </a:lnTo>
                    <a:lnTo>
                      <a:pt x="105695" y="0"/>
                    </a:lnTo>
                    <a:lnTo>
                      <a:pt x="115752" y="3292"/>
                    </a:lnTo>
                    <a:lnTo>
                      <a:pt x="129467" y="4206"/>
                    </a:lnTo>
                    <a:lnTo>
                      <a:pt x="137879" y="3292"/>
                    </a:lnTo>
                    <a:lnTo>
                      <a:pt x="142085" y="8412"/>
                    </a:lnTo>
                    <a:lnTo>
                      <a:pt x="149034" y="9143"/>
                    </a:lnTo>
                    <a:lnTo>
                      <a:pt x="152691" y="5852"/>
                    </a:lnTo>
                    <a:lnTo>
                      <a:pt x="154702" y="19749"/>
                    </a:lnTo>
                    <a:lnTo>
                      <a:pt x="159457" y="27247"/>
                    </a:lnTo>
                    <a:lnTo>
                      <a:pt x="164943" y="31087"/>
                    </a:lnTo>
                    <a:lnTo>
                      <a:pt x="168234" y="40778"/>
                    </a:lnTo>
                    <a:lnTo>
                      <a:pt x="172989" y="45350"/>
                    </a:lnTo>
                    <a:lnTo>
                      <a:pt x="183595" y="47544"/>
                    </a:lnTo>
                    <a:lnTo>
                      <a:pt x="190178" y="47910"/>
                    </a:lnTo>
                    <a:lnTo>
                      <a:pt x="187252" y="51019"/>
                    </a:lnTo>
                    <a:lnTo>
                      <a:pt x="184692" y="56871"/>
                    </a:lnTo>
                    <a:lnTo>
                      <a:pt x="186886" y="64916"/>
                    </a:lnTo>
                    <a:lnTo>
                      <a:pt x="182680" y="69671"/>
                    </a:lnTo>
                    <a:lnTo>
                      <a:pt x="176463" y="78814"/>
                    </a:lnTo>
                    <a:lnTo>
                      <a:pt x="176829" y="82106"/>
                    </a:lnTo>
                    <a:lnTo>
                      <a:pt x="172989" y="83569"/>
                    </a:lnTo>
                    <a:lnTo>
                      <a:pt x="171160" y="86312"/>
                    </a:lnTo>
                    <a:lnTo>
                      <a:pt x="169331" y="97649"/>
                    </a:lnTo>
                    <a:lnTo>
                      <a:pt x="167869" y="100209"/>
                    </a:lnTo>
                    <a:lnTo>
                      <a:pt x="166405" y="101123"/>
                    </a:lnTo>
                    <a:lnTo>
                      <a:pt x="167320" y="107707"/>
                    </a:lnTo>
                    <a:lnTo>
                      <a:pt x="170063" y="109901"/>
                    </a:lnTo>
                    <a:lnTo>
                      <a:pt x="174269" y="109718"/>
                    </a:lnTo>
                    <a:lnTo>
                      <a:pt x="175915" y="113375"/>
                    </a:lnTo>
                    <a:lnTo>
                      <a:pt x="179023" y="115935"/>
                    </a:lnTo>
                    <a:lnTo>
                      <a:pt x="182132" y="121604"/>
                    </a:lnTo>
                    <a:lnTo>
                      <a:pt x="182497" y="126541"/>
                    </a:lnTo>
                    <a:lnTo>
                      <a:pt x="187984" y="129467"/>
                    </a:lnTo>
                    <a:lnTo>
                      <a:pt x="194749" y="133856"/>
                    </a:lnTo>
                    <a:lnTo>
                      <a:pt x="200601" y="138611"/>
                    </a:lnTo>
                    <a:lnTo>
                      <a:pt x="205721" y="140988"/>
                    </a:lnTo>
                    <a:lnTo>
                      <a:pt x="211939" y="142268"/>
                    </a:lnTo>
                    <a:lnTo>
                      <a:pt x="215779" y="146656"/>
                    </a:lnTo>
                    <a:lnTo>
                      <a:pt x="218888" y="153240"/>
                    </a:lnTo>
                    <a:lnTo>
                      <a:pt x="222728" y="158725"/>
                    </a:lnTo>
                    <a:lnTo>
                      <a:pt x="225287" y="164760"/>
                    </a:lnTo>
                    <a:lnTo>
                      <a:pt x="223642" y="176646"/>
                    </a:lnTo>
                    <a:lnTo>
                      <a:pt x="223276" y="185789"/>
                    </a:lnTo>
                    <a:lnTo>
                      <a:pt x="229493" y="188715"/>
                    </a:lnTo>
                    <a:lnTo>
                      <a:pt x="230956" y="197492"/>
                    </a:lnTo>
                    <a:lnTo>
                      <a:pt x="233333" y="201150"/>
                    </a:lnTo>
                    <a:lnTo>
                      <a:pt x="236442" y="204258"/>
                    </a:lnTo>
                    <a:lnTo>
                      <a:pt x="245951" y="211207"/>
                    </a:lnTo>
                    <a:lnTo>
                      <a:pt x="247597" y="212304"/>
                    </a:lnTo>
                    <a:close/>
                  </a:path>
                </a:pathLst>
              </a:custGeom>
              <a:grpFill/>
              <a:ln w="18272" cap="flat">
                <a:noFill/>
                <a:prstDash val="solid"/>
                <a:miter/>
              </a:ln>
            </p:spPr>
            <p:txBody>
              <a:bodyPr rtlCol="0" anchor="ctr"/>
              <a:lstStyle/>
              <a:p>
                <a:endParaRPr lang="en-GB" sz="1463"/>
              </a:p>
            </p:txBody>
          </p:sp>
          <p:sp>
            <p:nvSpPr>
              <p:cNvPr id="995" name="Freeform: Shape 994">
                <a:extLst>
                  <a:ext uri="{FF2B5EF4-FFF2-40B4-BE49-F238E27FC236}">
                    <a16:creationId xmlns:a16="http://schemas.microsoft.com/office/drawing/2014/main" id="{D91927A5-E04D-1198-84B6-6D8D223CA399}"/>
                  </a:ext>
                </a:extLst>
              </p:cNvPr>
              <p:cNvSpPr/>
              <p:nvPr/>
            </p:nvSpPr>
            <p:spPr>
              <a:xfrm>
                <a:off x="6974762" y="3350036"/>
                <a:ext cx="247596" cy="238453"/>
              </a:xfrm>
              <a:custGeom>
                <a:avLst/>
                <a:gdLst>
                  <a:gd name="connsiteX0" fmla="*/ 247597 w 247596"/>
                  <a:gd name="connsiteY0" fmla="*/ 212304 h 238453"/>
                  <a:gd name="connsiteX1" fmla="*/ 244305 w 247596"/>
                  <a:gd name="connsiteY1" fmla="*/ 216876 h 238453"/>
                  <a:gd name="connsiteX2" fmla="*/ 240465 w 247596"/>
                  <a:gd name="connsiteY2" fmla="*/ 214682 h 238453"/>
                  <a:gd name="connsiteX3" fmla="*/ 235894 w 247596"/>
                  <a:gd name="connsiteY3" fmla="*/ 212853 h 238453"/>
                  <a:gd name="connsiteX4" fmla="*/ 234979 w 247596"/>
                  <a:gd name="connsiteY4" fmla="*/ 213036 h 238453"/>
                  <a:gd name="connsiteX5" fmla="*/ 233699 w 247596"/>
                  <a:gd name="connsiteY5" fmla="*/ 214316 h 238453"/>
                  <a:gd name="connsiteX6" fmla="*/ 228031 w 247596"/>
                  <a:gd name="connsiteY6" fmla="*/ 212853 h 238453"/>
                  <a:gd name="connsiteX7" fmla="*/ 221996 w 247596"/>
                  <a:gd name="connsiteY7" fmla="*/ 212122 h 238453"/>
                  <a:gd name="connsiteX8" fmla="*/ 214865 w 247596"/>
                  <a:gd name="connsiteY8" fmla="*/ 214682 h 238453"/>
                  <a:gd name="connsiteX9" fmla="*/ 209378 w 247596"/>
                  <a:gd name="connsiteY9" fmla="*/ 222362 h 238453"/>
                  <a:gd name="connsiteX10" fmla="*/ 204990 w 247596"/>
                  <a:gd name="connsiteY10" fmla="*/ 231139 h 238453"/>
                  <a:gd name="connsiteX11" fmla="*/ 197309 w 247596"/>
                  <a:gd name="connsiteY11" fmla="*/ 238454 h 238453"/>
                  <a:gd name="connsiteX12" fmla="*/ 151960 w 247596"/>
                  <a:gd name="connsiteY12" fmla="*/ 235894 h 238453"/>
                  <a:gd name="connsiteX13" fmla="*/ 123067 w 247596"/>
                  <a:gd name="connsiteY13" fmla="*/ 223276 h 238453"/>
                  <a:gd name="connsiteX14" fmla="*/ 121970 w 247596"/>
                  <a:gd name="connsiteY14" fmla="*/ 221813 h 238453"/>
                  <a:gd name="connsiteX15" fmla="*/ 121970 w 247596"/>
                  <a:gd name="connsiteY15" fmla="*/ 204624 h 238453"/>
                  <a:gd name="connsiteX16" fmla="*/ 120689 w 247596"/>
                  <a:gd name="connsiteY16" fmla="*/ 203527 h 238453"/>
                  <a:gd name="connsiteX17" fmla="*/ 107341 w 247596"/>
                  <a:gd name="connsiteY17" fmla="*/ 202430 h 238453"/>
                  <a:gd name="connsiteX18" fmla="*/ 103683 w 247596"/>
                  <a:gd name="connsiteY18" fmla="*/ 194018 h 238453"/>
                  <a:gd name="connsiteX19" fmla="*/ 100940 w 247596"/>
                  <a:gd name="connsiteY19" fmla="*/ 192190 h 238453"/>
                  <a:gd name="connsiteX20" fmla="*/ 74974 w 247596"/>
                  <a:gd name="connsiteY20" fmla="*/ 182863 h 238453"/>
                  <a:gd name="connsiteX21" fmla="*/ 46264 w 247596"/>
                  <a:gd name="connsiteY21" fmla="*/ 162383 h 238453"/>
                  <a:gd name="connsiteX22" fmla="*/ 7497 w 247596"/>
                  <a:gd name="connsiteY22" fmla="*/ 152325 h 238453"/>
                  <a:gd name="connsiteX23" fmla="*/ 0 w 247596"/>
                  <a:gd name="connsiteY23" fmla="*/ 119593 h 238453"/>
                  <a:gd name="connsiteX24" fmla="*/ 20115 w 247596"/>
                  <a:gd name="connsiteY24" fmla="*/ 106609 h 238453"/>
                  <a:gd name="connsiteX25" fmla="*/ 26698 w 247596"/>
                  <a:gd name="connsiteY25" fmla="*/ 102221 h 238453"/>
                  <a:gd name="connsiteX26" fmla="*/ 33647 w 247596"/>
                  <a:gd name="connsiteY26" fmla="*/ 100026 h 238453"/>
                  <a:gd name="connsiteX27" fmla="*/ 43887 w 247596"/>
                  <a:gd name="connsiteY27" fmla="*/ 94357 h 238453"/>
                  <a:gd name="connsiteX28" fmla="*/ 49739 w 247596"/>
                  <a:gd name="connsiteY28" fmla="*/ 91066 h 238453"/>
                  <a:gd name="connsiteX29" fmla="*/ 51202 w 247596"/>
                  <a:gd name="connsiteY29" fmla="*/ 89420 h 238453"/>
                  <a:gd name="connsiteX30" fmla="*/ 56870 w 247596"/>
                  <a:gd name="connsiteY30" fmla="*/ 87592 h 238453"/>
                  <a:gd name="connsiteX31" fmla="*/ 61442 w 247596"/>
                  <a:gd name="connsiteY31" fmla="*/ 76620 h 238453"/>
                  <a:gd name="connsiteX32" fmla="*/ 63454 w 247596"/>
                  <a:gd name="connsiteY32" fmla="*/ 61076 h 238453"/>
                  <a:gd name="connsiteX33" fmla="*/ 64733 w 247596"/>
                  <a:gd name="connsiteY33" fmla="*/ 30721 h 238453"/>
                  <a:gd name="connsiteX34" fmla="*/ 78997 w 247596"/>
                  <a:gd name="connsiteY34" fmla="*/ 25784 h 238453"/>
                  <a:gd name="connsiteX35" fmla="*/ 87409 w 247596"/>
                  <a:gd name="connsiteY35" fmla="*/ 13166 h 238453"/>
                  <a:gd name="connsiteX36" fmla="*/ 94540 w 247596"/>
                  <a:gd name="connsiteY36" fmla="*/ 9143 h 238453"/>
                  <a:gd name="connsiteX37" fmla="*/ 105695 w 247596"/>
                  <a:gd name="connsiteY37" fmla="*/ 0 h 238453"/>
                  <a:gd name="connsiteX38" fmla="*/ 115752 w 247596"/>
                  <a:gd name="connsiteY38" fmla="*/ 3292 h 238453"/>
                  <a:gd name="connsiteX39" fmla="*/ 129467 w 247596"/>
                  <a:gd name="connsiteY39" fmla="*/ 4206 h 238453"/>
                  <a:gd name="connsiteX40" fmla="*/ 137879 w 247596"/>
                  <a:gd name="connsiteY40" fmla="*/ 3292 h 238453"/>
                  <a:gd name="connsiteX41" fmla="*/ 142085 w 247596"/>
                  <a:gd name="connsiteY41" fmla="*/ 8412 h 238453"/>
                  <a:gd name="connsiteX42" fmla="*/ 149034 w 247596"/>
                  <a:gd name="connsiteY42" fmla="*/ 9143 h 238453"/>
                  <a:gd name="connsiteX43" fmla="*/ 152691 w 247596"/>
                  <a:gd name="connsiteY43" fmla="*/ 5852 h 238453"/>
                  <a:gd name="connsiteX44" fmla="*/ 154702 w 247596"/>
                  <a:gd name="connsiteY44" fmla="*/ 19749 h 238453"/>
                  <a:gd name="connsiteX45" fmla="*/ 159457 w 247596"/>
                  <a:gd name="connsiteY45" fmla="*/ 27247 h 238453"/>
                  <a:gd name="connsiteX46" fmla="*/ 164943 w 247596"/>
                  <a:gd name="connsiteY46" fmla="*/ 31087 h 238453"/>
                  <a:gd name="connsiteX47" fmla="*/ 168234 w 247596"/>
                  <a:gd name="connsiteY47" fmla="*/ 40778 h 238453"/>
                  <a:gd name="connsiteX48" fmla="*/ 172989 w 247596"/>
                  <a:gd name="connsiteY48" fmla="*/ 45350 h 238453"/>
                  <a:gd name="connsiteX49" fmla="*/ 183595 w 247596"/>
                  <a:gd name="connsiteY49" fmla="*/ 47544 h 238453"/>
                  <a:gd name="connsiteX50" fmla="*/ 190178 w 247596"/>
                  <a:gd name="connsiteY50" fmla="*/ 47910 h 238453"/>
                  <a:gd name="connsiteX51" fmla="*/ 187252 w 247596"/>
                  <a:gd name="connsiteY51" fmla="*/ 51019 h 238453"/>
                  <a:gd name="connsiteX52" fmla="*/ 184692 w 247596"/>
                  <a:gd name="connsiteY52" fmla="*/ 56871 h 238453"/>
                  <a:gd name="connsiteX53" fmla="*/ 186886 w 247596"/>
                  <a:gd name="connsiteY53" fmla="*/ 64916 h 238453"/>
                  <a:gd name="connsiteX54" fmla="*/ 182680 w 247596"/>
                  <a:gd name="connsiteY54" fmla="*/ 69671 h 238453"/>
                  <a:gd name="connsiteX55" fmla="*/ 176463 w 247596"/>
                  <a:gd name="connsiteY55" fmla="*/ 78814 h 238453"/>
                  <a:gd name="connsiteX56" fmla="*/ 176829 w 247596"/>
                  <a:gd name="connsiteY56" fmla="*/ 82106 h 238453"/>
                  <a:gd name="connsiteX57" fmla="*/ 172989 w 247596"/>
                  <a:gd name="connsiteY57" fmla="*/ 83569 h 238453"/>
                  <a:gd name="connsiteX58" fmla="*/ 171160 w 247596"/>
                  <a:gd name="connsiteY58" fmla="*/ 86312 h 238453"/>
                  <a:gd name="connsiteX59" fmla="*/ 169331 w 247596"/>
                  <a:gd name="connsiteY59" fmla="*/ 97649 h 238453"/>
                  <a:gd name="connsiteX60" fmla="*/ 167869 w 247596"/>
                  <a:gd name="connsiteY60" fmla="*/ 100209 h 238453"/>
                  <a:gd name="connsiteX61" fmla="*/ 166405 w 247596"/>
                  <a:gd name="connsiteY61" fmla="*/ 101123 h 238453"/>
                  <a:gd name="connsiteX62" fmla="*/ 167320 w 247596"/>
                  <a:gd name="connsiteY62" fmla="*/ 107707 h 238453"/>
                  <a:gd name="connsiteX63" fmla="*/ 170063 w 247596"/>
                  <a:gd name="connsiteY63" fmla="*/ 109901 h 238453"/>
                  <a:gd name="connsiteX64" fmla="*/ 174269 w 247596"/>
                  <a:gd name="connsiteY64" fmla="*/ 109718 h 238453"/>
                  <a:gd name="connsiteX65" fmla="*/ 175915 w 247596"/>
                  <a:gd name="connsiteY65" fmla="*/ 113375 h 238453"/>
                  <a:gd name="connsiteX66" fmla="*/ 179023 w 247596"/>
                  <a:gd name="connsiteY66" fmla="*/ 115935 h 238453"/>
                  <a:gd name="connsiteX67" fmla="*/ 182132 w 247596"/>
                  <a:gd name="connsiteY67" fmla="*/ 121604 h 238453"/>
                  <a:gd name="connsiteX68" fmla="*/ 182497 w 247596"/>
                  <a:gd name="connsiteY68" fmla="*/ 126541 h 238453"/>
                  <a:gd name="connsiteX69" fmla="*/ 187984 w 247596"/>
                  <a:gd name="connsiteY69" fmla="*/ 129467 h 238453"/>
                  <a:gd name="connsiteX70" fmla="*/ 194749 w 247596"/>
                  <a:gd name="connsiteY70" fmla="*/ 133856 h 238453"/>
                  <a:gd name="connsiteX71" fmla="*/ 200601 w 247596"/>
                  <a:gd name="connsiteY71" fmla="*/ 138611 h 238453"/>
                  <a:gd name="connsiteX72" fmla="*/ 205721 w 247596"/>
                  <a:gd name="connsiteY72" fmla="*/ 140988 h 238453"/>
                  <a:gd name="connsiteX73" fmla="*/ 211939 w 247596"/>
                  <a:gd name="connsiteY73" fmla="*/ 142268 h 238453"/>
                  <a:gd name="connsiteX74" fmla="*/ 215779 w 247596"/>
                  <a:gd name="connsiteY74" fmla="*/ 146656 h 238453"/>
                  <a:gd name="connsiteX75" fmla="*/ 218888 w 247596"/>
                  <a:gd name="connsiteY75" fmla="*/ 153240 h 238453"/>
                  <a:gd name="connsiteX76" fmla="*/ 222728 w 247596"/>
                  <a:gd name="connsiteY76" fmla="*/ 158725 h 238453"/>
                  <a:gd name="connsiteX77" fmla="*/ 225287 w 247596"/>
                  <a:gd name="connsiteY77" fmla="*/ 164760 h 238453"/>
                  <a:gd name="connsiteX78" fmla="*/ 223642 w 247596"/>
                  <a:gd name="connsiteY78" fmla="*/ 176646 h 238453"/>
                  <a:gd name="connsiteX79" fmla="*/ 223276 w 247596"/>
                  <a:gd name="connsiteY79" fmla="*/ 185789 h 238453"/>
                  <a:gd name="connsiteX80" fmla="*/ 229493 w 247596"/>
                  <a:gd name="connsiteY80" fmla="*/ 188715 h 238453"/>
                  <a:gd name="connsiteX81" fmla="*/ 230956 w 247596"/>
                  <a:gd name="connsiteY81" fmla="*/ 197492 h 238453"/>
                  <a:gd name="connsiteX82" fmla="*/ 233333 w 247596"/>
                  <a:gd name="connsiteY82" fmla="*/ 201150 h 238453"/>
                  <a:gd name="connsiteX83" fmla="*/ 236442 w 247596"/>
                  <a:gd name="connsiteY83" fmla="*/ 204258 h 238453"/>
                  <a:gd name="connsiteX84" fmla="*/ 245951 w 247596"/>
                  <a:gd name="connsiteY84" fmla="*/ 211207 h 238453"/>
                  <a:gd name="connsiteX85" fmla="*/ 247597 w 247596"/>
                  <a:gd name="connsiteY85" fmla="*/ 212304 h 23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47596" h="238453">
                    <a:moveTo>
                      <a:pt x="247597" y="212304"/>
                    </a:moveTo>
                    <a:lnTo>
                      <a:pt x="244305" y="216876"/>
                    </a:lnTo>
                    <a:lnTo>
                      <a:pt x="240465" y="214682"/>
                    </a:lnTo>
                    <a:lnTo>
                      <a:pt x="235894" y="212853"/>
                    </a:lnTo>
                    <a:lnTo>
                      <a:pt x="234979" y="213036"/>
                    </a:lnTo>
                    <a:lnTo>
                      <a:pt x="233699" y="214316"/>
                    </a:lnTo>
                    <a:lnTo>
                      <a:pt x="228031" y="212853"/>
                    </a:lnTo>
                    <a:lnTo>
                      <a:pt x="221996" y="212122"/>
                    </a:lnTo>
                    <a:lnTo>
                      <a:pt x="214865" y="214682"/>
                    </a:lnTo>
                    <a:lnTo>
                      <a:pt x="209378" y="222362"/>
                    </a:lnTo>
                    <a:lnTo>
                      <a:pt x="204990" y="231139"/>
                    </a:lnTo>
                    <a:lnTo>
                      <a:pt x="197309" y="238454"/>
                    </a:lnTo>
                    <a:lnTo>
                      <a:pt x="151960" y="235894"/>
                    </a:lnTo>
                    <a:lnTo>
                      <a:pt x="123067" y="223276"/>
                    </a:lnTo>
                    <a:lnTo>
                      <a:pt x="121970" y="221813"/>
                    </a:lnTo>
                    <a:lnTo>
                      <a:pt x="121970" y="204624"/>
                    </a:lnTo>
                    <a:lnTo>
                      <a:pt x="120689" y="203527"/>
                    </a:lnTo>
                    <a:lnTo>
                      <a:pt x="107341" y="202430"/>
                    </a:lnTo>
                    <a:lnTo>
                      <a:pt x="103683" y="194018"/>
                    </a:lnTo>
                    <a:lnTo>
                      <a:pt x="100940" y="192190"/>
                    </a:lnTo>
                    <a:lnTo>
                      <a:pt x="74974" y="182863"/>
                    </a:lnTo>
                    <a:lnTo>
                      <a:pt x="46264" y="162383"/>
                    </a:lnTo>
                    <a:lnTo>
                      <a:pt x="7497" y="152325"/>
                    </a:lnTo>
                    <a:lnTo>
                      <a:pt x="0" y="119593"/>
                    </a:lnTo>
                    <a:lnTo>
                      <a:pt x="20115" y="106609"/>
                    </a:lnTo>
                    <a:lnTo>
                      <a:pt x="26698" y="102221"/>
                    </a:lnTo>
                    <a:lnTo>
                      <a:pt x="33647" y="100026"/>
                    </a:lnTo>
                    <a:lnTo>
                      <a:pt x="43887" y="94357"/>
                    </a:lnTo>
                    <a:lnTo>
                      <a:pt x="49739" y="91066"/>
                    </a:lnTo>
                    <a:lnTo>
                      <a:pt x="51202" y="89420"/>
                    </a:lnTo>
                    <a:lnTo>
                      <a:pt x="56870" y="87592"/>
                    </a:lnTo>
                    <a:lnTo>
                      <a:pt x="61442" y="76620"/>
                    </a:lnTo>
                    <a:lnTo>
                      <a:pt x="63454" y="61076"/>
                    </a:lnTo>
                    <a:lnTo>
                      <a:pt x="64733" y="30721"/>
                    </a:lnTo>
                    <a:lnTo>
                      <a:pt x="78997" y="25784"/>
                    </a:lnTo>
                    <a:lnTo>
                      <a:pt x="87409" y="13166"/>
                    </a:lnTo>
                    <a:lnTo>
                      <a:pt x="94540" y="9143"/>
                    </a:lnTo>
                    <a:lnTo>
                      <a:pt x="105695" y="0"/>
                    </a:lnTo>
                    <a:lnTo>
                      <a:pt x="115752" y="3292"/>
                    </a:lnTo>
                    <a:lnTo>
                      <a:pt x="129467" y="4206"/>
                    </a:lnTo>
                    <a:lnTo>
                      <a:pt x="137879" y="3292"/>
                    </a:lnTo>
                    <a:lnTo>
                      <a:pt x="142085" y="8412"/>
                    </a:lnTo>
                    <a:lnTo>
                      <a:pt x="149034" y="9143"/>
                    </a:lnTo>
                    <a:lnTo>
                      <a:pt x="152691" y="5852"/>
                    </a:lnTo>
                    <a:lnTo>
                      <a:pt x="154702" y="19749"/>
                    </a:lnTo>
                    <a:lnTo>
                      <a:pt x="159457" y="27247"/>
                    </a:lnTo>
                    <a:lnTo>
                      <a:pt x="164943" y="31087"/>
                    </a:lnTo>
                    <a:lnTo>
                      <a:pt x="168234" y="40778"/>
                    </a:lnTo>
                    <a:lnTo>
                      <a:pt x="172989" y="45350"/>
                    </a:lnTo>
                    <a:lnTo>
                      <a:pt x="183595" y="47544"/>
                    </a:lnTo>
                    <a:lnTo>
                      <a:pt x="190178" y="47910"/>
                    </a:lnTo>
                    <a:lnTo>
                      <a:pt x="187252" y="51019"/>
                    </a:lnTo>
                    <a:lnTo>
                      <a:pt x="184692" y="56871"/>
                    </a:lnTo>
                    <a:lnTo>
                      <a:pt x="186886" y="64916"/>
                    </a:lnTo>
                    <a:lnTo>
                      <a:pt x="182680" y="69671"/>
                    </a:lnTo>
                    <a:lnTo>
                      <a:pt x="176463" y="78814"/>
                    </a:lnTo>
                    <a:lnTo>
                      <a:pt x="176829" y="82106"/>
                    </a:lnTo>
                    <a:lnTo>
                      <a:pt x="172989" y="83569"/>
                    </a:lnTo>
                    <a:lnTo>
                      <a:pt x="171160" y="86312"/>
                    </a:lnTo>
                    <a:lnTo>
                      <a:pt x="169331" y="97649"/>
                    </a:lnTo>
                    <a:lnTo>
                      <a:pt x="167869" y="100209"/>
                    </a:lnTo>
                    <a:lnTo>
                      <a:pt x="166405" y="101123"/>
                    </a:lnTo>
                    <a:lnTo>
                      <a:pt x="167320" y="107707"/>
                    </a:lnTo>
                    <a:lnTo>
                      <a:pt x="170063" y="109901"/>
                    </a:lnTo>
                    <a:lnTo>
                      <a:pt x="174269" y="109718"/>
                    </a:lnTo>
                    <a:lnTo>
                      <a:pt x="175915" y="113375"/>
                    </a:lnTo>
                    <a:lnTo>
                      <a:pt x="179023" y="115935"/>
                    </a:lnTo>
                    <a:lnTo>
                      <a:pt x="182132" y="121604"/>
                    </a:lnTo>
                    <a:lnTo>
                      <a:pt x="182497" y="126541"/>
                    </a:lnTo>
                    <a:lnTo>
                      <a:pt x="187984" y="129467"/>
                    </a:lnTo>
                    <a:lnTo>
                      <a:pt x="194749" y="133856"/>
                    </a:lnTo>
                    <a:lnTo>
                      <a:pt x="200601" y="138611"/>
                    </a:lnTo>
                    <a:lnTo>
                      <a:pt x="205721" y="140988"/>
                    </a:lnTo>
                    <a:lnTo>
                      <a:pt x="211939" y="142268"/>
                    </a:lnTo>
                    <a:lnTo>
                      <a:pt x="215779" y="146656"/>
                    </a:lnTo>
                    <a:lnTo>
                      <a:pt x="218888" y="153240"/>
                    </a:lnTo>
                    <a:lnTo>
                      <a:pt x="222728" y="158725"/>
                    </a:lnTo>
                    <a:lnTo>
                      <a:pt x="225287" y="164760"/>
                    </a:lnTo>
                    <a:lnTo>
                      <a:pt x="223642" y="176646"/>
                    </a:lnTo>
                    <a:lnTo>
                      <a:pt x="223276" y="185789"/>
                    </a:lnTo>
                    <a:lnTo>
                      <a:pt x="229493" y="188715"/>
                    </a:lnTo>
                    <a:lnTo>
                      <a:pt x="230956" y="197492"/>
                    </a:lnTo>
                    <a:lnTo>
                      <a:pt x="233333" y="201150"/>
                    </a:lnTo>
                    <a:lnTo>
                      <a:pt x="236442" y="204258"/>
                    </a:lnTo>
                    <a:lnTo>
                      <a:pt x="245951" y="211207"/>
                    </a:lnTo>
                    <a:lnTo>
                      <a:pt x="247597" y="212304"/>
                    </a:lnTo>
                  </a:path>
                </a:pathLst>
              </a:custGeom>
              <a:grpFill/>
              <a:ln w="4020" cap="flat">
                <a:solidFill>
                  <a:srgbClr val="FFFFFF"/>
                </a:solidFill>
                <a:prstDash val="solid"/>
                <a:miter/>
              </a:ln>
            </p:spPr>
            <p:txBody>
              <a:bodyPr rtlCol="0" anchor="ctr"/>
              <a:lstStyle/>
              <a:p>
                <a:endParaRPr lang="en-GB" sz="1463"/>
              </a:p>
            </p:txBody>
          </p:sp>
          <p:sp>
            <p:nvSpPr>
              <p:cNvPr id="996" name="Freeform: Shape 995">
                <a:extLst>
                  <a:ext uri="{FF2B5EF4-FFF2-40B4-BE49-F238E27FC236}">
                    <a16:creationId xmlns:a16="http://schemas.microsoft.com/office/drawing/2014/main" id="{DD9737DE-F3B6-1F80-A8E9-C5E156D5C907}"/>
                  </a:ext>
                </a:extLst>
              </p:cNvPr>
              <p:cNvSpPr/>
              <p:nvPr/>
            </p:nvSpPr>
            <p:spPr>
              <a:xfrm>
                <a:off x="7277584" y="3669865"/>
                <a:ext cx="21029" cy="44252"/>
              </a:xfrm>
              <a:custGeom>
                <a:avLst/>
                <a:gdLst>
                  <a:gd name="connsiteX0" fmla="*/ 7131 w 21029"/>
                  <a:gd name="connsiteY0" fmla="*/ 44253 h 44252"/>
                  <a:gd name="connsiteX1" fmla="*/ 16823 w 21029"/>
                  <a:gd name="connsiteY1" fmla="*/ 40230 h 44252"/>
                  <a:gd name="connsiteX2" fmla="*/ 17738 w 21029"/>
                  <a:gd name="connsiteY2" fmla="*/ 38950 h 44252"/>
                  <a:gd name="connsiteX3" fmla="*/ 18103 w 21029"/>
                  <a:gd name="connsiteY3" fmla="*/ 36207 h 44252"/>
                  <a:gd name="connsiteX4" fmla="*/ 20115 w 21029"/>
                  <a:gd name="connsiteY4" fmla="*/ 33098 h 44252"/>
                  <a:gd name="connsiteX5" fmla="*/ 20664 w 21029"/>
                  <a:gd name="connsiteY5" fmla="*/ 31270 h 44252"/>
                  <a:gd name="connsiteX6" fmla="*/ 20481 w 21029"/>
                  <a:gd name="connsiteY6" fmla="*/ 24504 h 44252"/>
                  <a:gd name="connsiteX7" fmla="*/ 19017 w 21029"/>
                  <a:gd name="connsiteY7" fmla="*/ 22309 h 44252"/>
                  <a:gd name="connsiteX8" fmla="*/ 18652 w 21029"/>
                  <a:gd name="connsiteY8" fmla="*/ 18469 h 44252"/>
                  <a:gd name="connsiteX9" fmla="*/ 19017 w 21029"/>
                  <a:gd name="connsiteY9" fmla="*/ 14995 h 44252"/>
                  <a:gd name="connsiteX10" fmla="*/ 19749 w 21029"/>
                  <a:gd name="connsiteY10" fmla="*/ 14263 h 44252"/>
                  <a:gd name="connsiteX11" fmla="*/ 19383 w 21029"/>
                  <a:gd name="connsiteY11" fmla="*/ 13166 h 44252"/>
                  <a:gd name="connsiteX12" fmla="*/ 20481 w 21029"/>
                  <a:gd name="connsiteY12" fmla="*/ 10972 h 44252"/>
                  <a:gd name="connsiteX13" fmla="*/ 20298 w 21029"/>
                  <a:gd name="connsiteY13" fmla="*/ 9143 h 44252"/>
                  <a:gd name="connsiteX14" fmla="*/ 21029 w 21029"/>
                  <a:gd name="connsiteY14" fmla="*/ 7132 h 44252"/>
                  <a:gd name="connsiteX15" fmla="*/ 19932 w 21029"/>
                  <a:gd name="connsiteY15" fmla="*/ 6217 h 44252"/>
                  <a:gd name="connsiteX16" fmla="*/ 16823 w 21029"/>
                  <a:gd name="connsiteY16" fmla="*/ 5486 h 44252"/>
                  <a:gd name="connsiteX17" fmla="*/ 16092 w 21029"/>
                  <a:gd name="connsiteY17" fmla="*/ 4389 h 44252"/>
                  <a:gd name="connsiteX18" fmla="*/ 15726 w 21029"/>
                  <a:gd name="connsiteY18" fmla="*/ 2560 h 44252"/>
                  <a:gd name="connsiteX19" fmla="*/ 14263 w 21029"/>
                  <a:gd name="connsiteY19" fmla="*/ 1280 h 44252"/>
                  <a:gd name="connsiteX20" fmla="*/ 11154 w 21029"/>
                  <a:gd name="connsiteY20" fmla="*/ 0 h 44252"/>
                  <a:gd name="connsiteX21" fmla="*/ 8777 w 21029"/>
                  <a:gd name="connsiteY21" fmla="*/ 1646 h 44252"/>
                  <a:gd name="connsiteX22" fmla="*/ 6583 w 21029"/>
                  <a:gd name="connsiteY22" fmla="*/ 5303 h 44252"/>
                  <a:gd name="connsiteX23" fmla="*/ 5120 w 21029"/>
                  <a:gd name="connsiteY23" fmla="*/ 11520 h 44252"/>
                  <a:gd name="connsiteX24" fmla="*/ 3474 w 21029"/>
                  <a:gd name="connsiteY24" fmla="*/ 16092 h 44252"/>
                  <a:gd name="connsiteX25" fmla="*/ 366 w 21029"/>
                  <a:gd name="connsiteY25" fmla="*/ 19201 h 44252"/>
                  <a:gd name="connsiteX26" fmla="*/ 549 w 21029"/>
                  <a:gd name="connsiteY26" fmla="*/ 22492 h 44252"/>
                  <a:gd name="connsiteX27" fmla="*/ 0 w 21029"/>
                  <a:gd name="connsiteY27" fmla="*/ 24504 h 44252"/>
                  <a:gd name="connsiteX28" fmla="*/ 1097 w 21029"/>
                  <a:gd name="connsiteY28" fmla="*/ 25784 h 44252"/>
                  <a:gd name="connsiteX29" fmla="*/ 182 w 21029"/>
                  <a:gd name="connsiteY29" fmla="*/ 28161 h 44252"/>
                  <a:gd name="connsiteX30" fmla="*/ 366 w 21029"/>
                  <a:gd name="connsiteY30" fmla="*/ 29624 h 44252"/>
                  <a:gd name="connsiteX31" fmla="*/ 2011 w 21029"/>
                  <a:gd name="connsiteY31" fmla="*/ 32733 h 44252"/>
                  <a:gd name="connsiteX32" fmla="*/ 1097 w 21029"/>
                  <a:gd name="connsiteY32" fmla="*/ 34561 h 44252"/>
                  <a:gd name="connsiteX33" fmla="*/ 2011 w 21029"/>
                  <a:gd name="connsiteY33" fmla="*/ 35658 h 44252"/>
                  <a:gd name="connsiteX34" fmla="*/ 1829 w 21029"/>
                  <a:gd name="connsiteY34" fmla="*/ 37304 h 44252"/>
                  <a:gd name="connsiteX35" fmla="*/ 1097 w 21029"/>
                  <a:gd name="connsiteY35" fmla="*/ 38036 h 44252"/>
                  <a:gd name="connsiteX36" fmla="*/ 4572 w 21029"/>
                  <a:gd name="connsiteY36" fmla="*/ 43521 h 44252"/>
                  <a:gd name="connsiteX37" fmla="*/ 7131 w 21029"/>
                  <a:gd name="connsiteY37" fmla="*/ 44253 h 4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029" h="44252">
                    <a:moveTo>
                      <a:pt x="7131" y="44253"/>
                    </a:moveTo>
                    <a:lnTo>
                      <a:pt x="16823" y="40230"/>
                    </a:lnTo>
                    <a:lnTo>
                      <a:pt x="17738" y="38950"/>
                    </a:lnTo>
                    <a:lnTo>
                      <a:pt x="18103" y="36207"/>
                    </a:lnTo>
                    <a:lnTo>
                      <a:pt x="20115" y="33098"/>
                    </a:lnTo>
                    <a:lnTo>
                      <a:pt x="20664" y="31270"/>
                    </a:lnTo>
                    <a:lnTo>
                      <a:pt x="20481" y="24504"/>
                    </a:lnTo>
                    <a:lnTo>
                      <a:pt x="19017" y="22309"/>
                    </a:lnTo>
                    <a:lnTo>
                      <a:pt x="18652" y="18469"/>
                    </a:lnTo>
                    <a:lnTo>
                      <a:pt x="19017" y="14995"/>
                    </a:lnTo>
                    <a:lnTo>
                      <a:pt x="19749" y="14263"/>
                    </a:lnTo>
                    <a:lnTo>
                      <a:pt x="19383" y="13166"/>
                    </a:lnTo>
                    <a:lnTo>
                      <a:pt x="20481" y="10972"/>
                    </a:lnTo>
                    <a:lnTo>
                      <a:pt x="20298" y="9143"/>
                    </a:lnTo>
                    <a:lnTo>
                      <a:pt x="21029" y="7132"/>
                    </a:lnTo>
                    <a:lnTo>
                      <a:pt x="19932" y="6217"/>
                    </a:lnTo>
                    <a:lnTo>
                      <a:pt x="16823" y="5486"/>
                    </a:lnTo>
                    <a:lnTo>
                      <a:pt x="16092" y="4389"/>
                    </a:lnTo>
                    <a:lnTo>
                      <a:pt x="15726" y="2560"/>
                    </a:lnTo>
                    <a:lnTo>
                      <a:pt x="14263" y="1280"/>
                    </a:lnTo>
                    <a:lnTo>
                      <a:pt x="11154" y="0"/>
                    </a:lnTo>
                    <a:lnTo>
                      <a:pt x="8777" y="1646"/>
                    </a:lnTo>
                    <a:lnTo>
                      <a:pt x="6583" y="5303"/>
                    </a:lnTo>
                    <a:lnTo>
                      <a:pt x="5120" y="11520"/>
                    </a:lnTo>
                    <a:lnTo>
                      <a:pt x="3474" y="16092"/>
                    </a:lnTo>
                    <a:lnTo>
                      <a:pt x="366" y="19201"/>
                    </a:lnTo>
                    <a:lnTo>
                      <a:pt x="549" y="22492"/>
                    </a:lnTo>
                    <a:lnTo>
                      <a:pt x="0" y="24504"/>
                    </a:lnTo>
                    <a:lnTo>
                      <a:pt x="1097" y="25784"/>
                    </a:lnTo>
                    <a:lnTo>
                      <a:pt x="182" y="28161"/>
                    </a:lnTo>
                    <a:lnTo>
                      <a:pt x="366" y="29624"/>
                    </a:lnTo>
                    <a:lnTo>
                      <a:pt x="2011" y="32733"/>
                    </a:lnTo>
                    <a:lnTo>
                      <a:pt x="1097" y="34561"/>
                    </a:lnTo>
                    <a:lnTo>
                      <a:pt x="2011" y="35658"/>
                    </a:lnTo>
                    <a:lnTo>
                      <a:pt x="1829" y="37304"/>
                    </a:lnTo>
                    <a:lnTo>
                      <a:pt x="1097" y="38036"/>
                    </a:lnTo>
                    <a:lnTo>
                      <a:pt x="4572" y="43521"/>
                    </a:lnTo>
                    <a:lnTo>
                      <a:pt x="7131" y="44253"/>
                    </a:lnTo>
                    <a:close/>
                  </a:path>
                </a:pathLst>
              </a:custGeom>
              <a:grpFill/>
              <a:ln w="18272" cap="flat">
                <a:noFill/>
                <a:prstDash val="solid"/>
                <a:miter/>
              </a:ln>
            </p:spPr>
            <p:txBody>
              <a:bodyPr rtlCol="0" anchor="ctr"/>
              <a:lstStyle/>
              <a:p>
                <a:endParaRPr lang="en-GB" sz="1463"/>
              </a:p>
            </p:txBody>
          </p:sp>
          <p:sp>
            <p:nvSpPr>
              <p:cNvPr id="997" name="Freeform: Shape 996">
                <a:extLst>
                  <a:ext uri="{FF2B5EF4-FFF2-40B4-BE49-F238E27FC236}">
                    <a16:creationId xmlns:a16="http://schemas.microsoft.com/office/drawing/2014/main" id="{2426F292-87EC-13C3-B934-3BAF1399CC55}"/>
                  </a:ext>
                </a:extLst>
              </p:cNvPr>
              <p:cNvSpPr/>
              <p:nvPr/>
            </p:nvSpPr>
            <p:spPr>
              <a:xfrm>
                <a:off x="7277584" y="3669865"/>
                <a:ext cx="21029" cy="44252"/>
              </a:xfrm>
              <a:custGeom>
                <a:avLst/>
                <a:gdLst>
                  <a:gd name="connsiteX0" fmla="*/ 7131 w 21029"/>
                  <a:gd name="connsiteY0" fmla="*/ 44253 h 44252"/>
                  <a:gd name="connsiteX1" fmla="*/ 16823 w 21029"/>
                  <a:gd name="connsiteY1" fmla="*/ 40230 h 44252"/>
                  <a:gd name="connsiteX2" fmla="*/ 17738 w 21029"/>
                  <a:gd name="connsiteY2" fmla="*/ 38950 h 44252"/>
                  <a:gd name="connsiteX3" fmla="*/ 18103 w 21029"/>
                  <a:gd name="connsiteY3" fmla="*/ 36207 h 44252"/>
                  <a:gd name="connsiteX4" fmla="*/ 20115 w 21029"/>
                  <a:gd name="connsiteY4" fmla="*/ 33098 h 44252"/>
                  <a:gd name="connsiteX5" fmla="*/ 20664 w 21029"/>
                  <a:gd name="connsiteY5" fmla="*/ 31270 h 44252"/>
                  <a:gd name="connsiteX6" fmla="*/ 20481 w 21029"/>
                  <a:gd name="connsiteY6" fmla="*/ 24504 h 44252"/>
                  <a:gd name="connsiteX7" fmla="*/ 19017 w 21029"/>
                  <a:gd name="connsiteY7" fmla="*/ 22309 h 44252"/>
                  <a:gd name="connsiteX8" fmla="*/ 18652 w 21029"/>
                  <a:gd name="connsiteY8" fmla="*/ 18469 h 44252"/>
                  <a:gd name="connsiteX9" fmla="*/ 19017 w 21029"/>
                  <a:gd name="connsiteY9" fmla="*/ 14995 h 44252"/>
                  <a:gd name="connsiteX10" fmla="*/ 19749 w 21029"/>
                  <a:gd name="connsiteY10" fmla="*/ 14263 h 44252"/>
                  <a:gd name="connsiteX11" fmla="*/ 19383 w 21029"/>
                  <a:gd name="connsiteY11" fmla="*/ 13166 h 44252"/>
                  <a:gd name="connsiteX12" fmla="*/ 20481 w 21029"/>
                  <a:gd name="connsiteY12" fmla="*/ 10972 h 44252"/>
                  <a:gd name="connsiteX13" fmla="*/ 20298 w 21029"/>
                  <a:gd name="connsiteY13" fmla="*/ 9143 h 44252"/>
                  <a:gd name="connsiteX14" fmla="*/ 21029 w 21029"/>
                  <a:gd name="connsiteY14" fmla="*/ 7132 h 44252"/>
                  <a:gd name="connsiteX15" fmla="*/ 19932 w 21029"/>
                  <a:gd name="connsiteY15" fmla="*/ 6217 h 44252"/>
                  <a:gd name="connsiteX16" fmla="*/ 16823 w 21029"/>
                  <a:gd name="connsiteY16" fmla="*/ 5486 h 44252"/>
                  <a:gd name="connsiteX17" fmla="*/ 16092 w 21029"/>
                  <a:gd name="connsiteY17" fmla="*/ 4389 h 44252"/>
                  <a:gd name="connsiteX18" fmla="*/ 15726 w 21029"/>
                  <a:gd name="connsiteY18" fmla="*/ 2560 h 44252"/>
                  <a:gd name="connsiteX19" fmla="*/ 14263 w 21029"/>
                  <a:gd name="connsiteY19" fmla="*/ 1280 h 44252"/>
                  <a:gd name="connsiteX20" fmla="*/ 11154 w 21029"/>
                  <a:gd name="connsiteY20" fmla="*/ 0 h 44252"/>
                  <a:gd name="connsiteX21" fmla="*/ 8777 w 21029"/>
                  <a:gd name="connsiteY21" fmla="*/ 1646 h 44252"/>
                  <a:gd name="connsiteX22" fmla="*/ 6583 w 21029"/>
                  <a:gd name="connsiteY22" fmla="*/ 5303 h 44252"/>
                  <a:gd name="connsiteX23" fmla="*/ 5120 w 21029"/>
                  <a:gd name="connsiteY23" fmla="*/ 11520 h 44252"/>
                  <a:gd name="connsiteX24" fmla="*/ 3474 w 21029"/>
                  <a:gd name="connsiteY24" fmla="*/ 16092 h 44252"/>
                  <a:gd name="connsiteX25" fmla="*/ 366 w 21029"/>
                  <a:gd name="connsiteY25" fmla="*/ 19201 h 44252"/>
                  <a:gd name="connsiteX26" fmla="*/ 549 w 21029"/>
                  <a:gd name="connsiteY26" fmla="*/ 22492 h 44252"/>
                  <a:gd name="connsiteX27" fmla="*/ 0 w 21029"/>
                  <a:gd name="connsiteY27" fmla="*/ 24504 h 44252"/>
                  <a:gd name="connsiteX28" fmla="*/ 1097 w 21029"/>
                  <a:gd name="connsiteY28" fmla="*/ 25784 h 44252"/>
                  <a:gd name="connsiteX29" fmla="*/ 182 w 21029"/>
                  <a:gd name="connsiteY29" fmla="*/ 28161 h 44252"/>
                  <a:gd name="connsiteX30" fmla="*/ 366 w 21029"/>
                  <a:gd name="connsiteY30" fmla="*/ 29624 h 44252"/>
                  <a:gd name="connsiteX31" fmla="*/ 2011 w 21029"/>
                  <a:gd name="connsiteY31" fmla="*/ 32733 h 44252"/>
                  <a:gd name="connsiteX32" fmla="*/ 1097 w 21029"/>
                  <a:gd name="connsiteY32" fmla="*/ 34561 h 44252"/>
                  <a:gd name="connsiteX33" fmla="*/ 2011 w 21029"/>
                  <a:gd name="connsiteY33" fmla="*/ 35658 h 44252"/>
                  <a:gd name="connsiteX34" fmla="*/ 1829 w 21029"/>
                  <a:gd name="connsiteY34" fmla="*/ 37304 h 44252"/>
                  <a:gd name="connsiteX35" fmla="*/ 1097 w 21029"/>
                  <a:gd name="connsiteY35" fmla="*/ 38036 h 44252"/>
                  <a:gd name="connsiteX36" fmla="*/ 4572 w 21029"/>
                  <a:gd name="connsiteY36" fmla="*/ 43521 h 44252"/>
                  <a:gd name="connsiteX37" fmla="*/ 7131 w 21029"/>
                  <a:gd name="connsiteY37" fmla="*/ 44253 h 44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029" h="44252">
                    <a:moveTo>
                      <a:pt x="7131" y="44253"/>
                    </a:moveTo>
                    <a:lnTo>
                      <a:pt x="16823" y="40230"/>
                    </a:lnTo>
                    <a:lnTo>
                      <a:pt x="17738" y="38950"/>
                    </a:lnTo>
                    <a:lnTo>
                      <a:pt x="18103" y="36207"/>
                    </a:lnTo>
                    <a:lnTo>
                      <a:pt x="20115" y="33098"/>
                    </a:lnTo>
                    <a:lnTo>
                      <a:pt x="20664" y="31270"/>
                    </a:lnTo>
                    <a:lnTo>
                      <a:pt x="20481" y="24504"/>
                    </a:lnTo>
                    <a:lnTo>
                      <a:pt x="19017" y="22309"/>
                    </a:lnTo>
                    <a:lnTo>
                      <a:pt x="18652" y="18469"/>
                    </a:lnTo>
                    <a:lnTo>
                      <a:pt x="19017" y="14995"/>
                    </a:lnTo>
                    <a:lnTo>
                      <a:pt x="19749" y="14263"/>
                    </a:lnTo>
                    <a:lnTo>
                      <a:pt x="19383" y="13166"/>
                    </a:lnTo>
                    <a:lnTo>
                      <a:pt x="20481" y="10972"/>
                    </a:lnTo>
                    <a:lnTo>
                      <a:pt x="20298" y="9143"/>
                    </a:lnTo>
                    <a:lnTo>
                      <a:pt x="21029" y="7132"/>
                    </a:lnTo>
                    <a:lnTo>
                      <a:pt x="19932" y="6217"/>
                    </a:lnTo>
                    <a:lnTo>
                      <a:pt x="16823" y="5486"/>
                    </a:lnTo>
                    <a:lnTo>
                      <a:pt x="16092" y="4389"/>
                    </a:lnTo>
                    <a:lnTo>
                      <a:pt x="15726" y="2560"/>
                    </a:lnTo>
                    <a:lnTo>
                      <a:pt x="14263" y="1280"/>
                    </a:lnTo>
                    <a:lnTo>
                      <a:pt x="11154" y="0"/>
                    </a:lnTo>
                    <a:lnTo>
                      <a:pt x="8777" y="1646"/>
                    </a:lnTo>
                    <a:lnTo>
                      <a:pt x="6583" y="5303"/>
                    </a:lnTo>
                    <a:lnTo>
                      <a:pt x="5120" y="11520"/>
                    </a:lnTo>
                    <a:lnTo>
                      <a:pt x="3474" y="16092"/>
                    </a:lnTo>
                    <a:lnTo>
                      <a:pt x="366" y="19201"/>
                    </a:lnTo>
                    <a:lnTo>
                      <a:pt x="549" y="22492"/>
                    </a:lnTo>
                    <a:lnTo>
                      <a:pt x="0" y="24504"/>
                    </a:lnTo>
                    <a:lnTo>
                      <a:pt x="1097" y="25784"/>
                    </a:lnTo>
                    <a:lnTo>
                      <a:pt x="182" y="28161"/>
                    </a:lnTo>
                    <a:lnTo>
                      <a:pt x="366" y="29624"/>
                    </a:lnTo>
                    <a:lnTo>
                      <a:pt x="2011" y="32733"/>
                    </a:lnTo>
                    <a:lnTo>
                      <a:pt x="1097" y="34561"/>
                    </a:lnTo>
                    <a:lnTo>
                      <a:pt x="2011" y="35658"/>
                    </a:lnTo>
                    <a:lnTo>
                      <a:pt x="1829" y="37304"/>
                    </a:lnTo>
                    <a:lnTo>
                      <a:pt x="1097" y="38036"/>
                    </a:lnTo>
                    <a:lnTo>
                      <a:pt x="4572" y="43521"/>
                    </a:lnTo>
                    <a:lnTo>
                      <a:pt x="7131" y="44253"/>
                    </a:lnTo>
                  </a:path>
                </a:pathLst>
              </a:custGeom>
              <a:grpFill/>
              <a:ln w="4020" cap="flat">
                <a:solidFill>
                  <a:srgbClr val="FFFFFF"/>
                </a:solidFill>
                <a:prstDash val="solid"/>
                <a:miter/>
              </a:ln>
            </p:spPr>
            <p:txBody>
              <a:bodyPr rtlCol="0" anchor="ctr"/>
              <a:lstStyle/>
              <a:p>
                <a:endParaRPr lang="en-GB" sz="1463"/>
              </a:p>
            </p:txBody>
          </p:sp>
          <p:sp>
            <p:nvSpPr>
              <p:cNvPr id="998" name="Freeform: Shape 997">
                <a:extLst>
                  <a:ext uri="{FF2B5EF4-FFF2-40B4-BE49-F238E27FC236}">
                    <a16:creationId xmlns:a16="http://schemas.microsoft.com/office/drawing/2014/main" id="{3B18634B-17F2-FCBA-D087-D394A9DFE861}"/>
                  </a:ext>
                </a:extLst>
              </p:cNvPr>
              <p:cNvSpPr/>
              <p:nvPr/>
            </p:nvSpPr>
            <p:spPr>
              <a:xfrm>
                <a:off x="9573069" y="4415764"/>
                <a:ext cx="252168" cy="207001"/>
              </a:xfrm>
              <a:custGeom>
                <a:avLst/>
                <a:gdLst>
                  <a:gd name="connsiteX0" fmla="*/ 731 w 252168"/>
                  <a:gd name="connsiteY0" fmla="*/ 0 h 207001"/>
                  <a:gd name="connsiteX1" fmla="*/ 0 w 252168"/>
                  <a:gd name="connsiteY1" fmla="*/ 3840 h 207001"/>
                  <a:gd name="connsiteX2" fmla="*/ 2194 w 252168"/>
                  <a:gd name="connsiteY2" fmla="*/ 62357 h 207001"/>
                  <a:gd name="connsiteX3" fmla="*/ 2560 w 252168"/>
                  <a:gd name="connsiteY3" fmla="*/ 96186 h 207001"/>
                  <a:gd name="connsiteX4" fmla="*/ 731 w 252168"/>
                  <a:gd name="connsiteY4" fmla="*/ 105512 h 207001"/>
                  <a:gd name="connsiteX5" fmla="*/ 0 w 252168"/>
                  <a:gd name="connsiteY5" fmla="*/ 107341 h 207001"/>
                  <a:gd name="connsiteX6" fmla="*/ 3291 w 252168"/>
                  <a:gd name="connsiteY6" fmla="*/ 115204 h 207001"/>
                  <a:gd name="connsiteX7" fmla="*/ 3474 w 252168"/>
                  <a:gd name="connsiteY7" fmla="*/ 134039 h 207001"/>
                  <a:gd name="connsiteX8" fmla="*/ 4754 w 252168"/>
                  <a:gd name="connsiteY8" fmla="*/ 161103 h 207001"/>
                  <a:gd name="connsiteX9" fmla="*/ 6400 w 252168"/>
                  <a:gd name="connsiteY9" fmla="*/ 167503 h 207001"/>
                  <a:gd name="connsiteX10" fmla="*/ 12252 w 252168"/>
                  <a:gd name="connsiteY10" fmla="*/ 166954 h 207001"/>
                  <a:gd name="connsiteX11" fmla="*/ 14263 w 252168"/>
                  <a:gd name="connsiteY11" fmla="*/ 168417 h 207001"/>
                  <a:gd name="connsiteX12" fmla="*/ 18103 w 252168"/>
                  <a:gd name="connsiteY12" fmla="*/ 169515 h 207001"/>
                  <a:gd name="connsiteX13" fmla="*/ 22126 w 252168"/>
                  <a:gd name="connsiteY13" fmla="*/ 169880 h 207001"/>
                  <a:gd name="connsiteX14" fmla="*/ 26332 w 252168"/>
                  <a:gd name="connsiteY14" fmla="*/ 168600 h 207001"/>
                  <a:gd name="connsiteX15" fmla="*/ 33830 w 252168"/>
                  <a:gd name="connsiteY15" fmla="*/ 168417 h 207001"/>
                  <a:gd name="connsiteX16" fmla="*/ 36024 w 252168"/>
                  <a:gd name="connsiteY16" fmla="*/ 168600 h 207001"/>
                  <a:gd name="connsiteX17" fmla="*/ 43522 w 252168"/>
                  <a:gd name="connsiteY17" fmla="*/ 171160 h 207001"/>
                  <a:gd name="connsiteX18" fmla="*/ 46264 w 252168"/>
                  <a:gd name="connsiteY18" fmla="*/ 170429 h 207001"/>
                  <a:gd name="connsiteX19" fmla="*/ 53030 w 252168"/>
                  <a:gd name="connsiteY19" fmla="*/ 165857 h 207001"/>
                  <a:gd name="connsiteX20" fmla="*/ 57967 w 252168"/>
                  <a:gd name="connsiteY20" fmla="*/ 163846 h 207001"/>
                  <a:gd name="connsiteX21" fmla="*/ 60162 w 252168"/>
                  <a:gd name="connsiteY21" fmla="*/ 161286 h 207001"/>
                  <a:gd name="connsiteX22" fmla="*/ 57419 w 252168"/>
                  <a:gd name="connsiteY22" fmla="*/ 153605 h 207001"/>
                  <a:gd name="connsiteX23" fmla="*/ 54676 w 252168"/>
                  <a:gd name="connsiteY23" fmla="*/ 150131 h 207001"/>
                  <a:gd name="connsiteX24" fmla="*/ 51750 w 252168"/>
                  <a:gd name="connsiteY24" fmla="*/ 147571 h 207001"/>
                  <a:gd name="connsiteX25" fmla="*/ 60711 w 252168"/>
                  <a:gd name="connsiteY25" fmla="*/ 145011 h 207001"/>
                  <a:gd name="connsiteX26" fmla="*/ 64002 w 252168"/>
                  <a:gd name="connsiteY26" fmla="*/ 142999 h 207001"/>
                  <a:gd name="connsiteX27" fmla="*/ 62722 w 252168"/>
                  <a:gd name="connsiteY27" fmla="*/ 140805 h 207001"/>
                  <a:gd name="connsiteX28" fmla="*/ 65099 w 252168"/>
                  <a:gd name="connsiteY28" fmla="*/ 138245 h 207001"/>
                  <a:gd name="connsiteX29" fmla="*/ 70585 w 252168"/>
                  <a:gd name="connsiteY29" fmla="*/ 138794 h 207001"/>
                  <a:gd name="connsiteX30" fmla="*/ 74243 w 252168"/>
                  <a:gd name="connsiteY30" fmla="*/ 137513 h 207001"/>
                  <a:gd name="connsiteX31" fmla="*/ 72779 w 252168"/>
                  <a:gd name="connsiteY31" fmla="*/ 133490 h 207001"/>
                  <a:gd name="connsiteX32" fmla="*/ 71500 w 252168"/>
                  <a:gd name="connsiteY32" fmla="*/ 126725 h 207001"/>
                  <a:gd name="connsiteX33" fmla="*/ 74791 w 252168"/>
                  <a:gd name="connsiteY33" fmla="*/ 128919 h 207001"/>
                  <a:gd name="connsiteX34" fmla="*/ 80460 w 252168"/>
                  <a:gd name="connsiteY34" fmla="*/ 130382 h 207001"/>
                  <a:gd name="connsiteX35" fmla="*/ 83569 w 252168"/>
                  <a:gd name="connsiteY35" fmla="*/ 128919 h 207001"/>
                  <a:gd name="connsiteX36" fmla="*/ 85214 w 252168"/>
                  <a:gd name="connsiteY36" fmla="*/ 127090 h 207001"/>
                  <a:gd name="connsiteX37" fmla="*/ 87774 w 252168"/>
                  <a:gd name="connsiteY37" fmla="*/ 125444 h 207001"/>
                  <a:gd name="connsiteX38" fmla="*/ 91432 w 252168"/>
                  <a:gd name="connsiteY38" fmla="*/ 128370 h 207001"/>
                  <a:gd name="connsiteX39" fmla="*/ 94175 w 252168"/>
                  <a:gd name="connsiteY39" fmla="*/ 126725 h 207001"/>
                  <a:gd name="connsiteX40" fmla="*/ 97466 w 252168"/>
                  <a:gd name="connsiteY40" fmla="*/ 127822 h 207001"/>
                  <a:gd name="connsiteX41" fmla="*/ 97832 w 252168"/>
                  <a:gd name="connsiteY41" fmla="*/ 129650 h 207001"/>
                  <a:gd name="connsiteX42" fmla="*/ 100026 w 252168"/>
                  <a:gd name="connsiteY42" fmla="*/ 131296 h 207001"/>
                  <a:gd name="connsiteX43" fmla="*/ 103501 w 252168"/>
                  <a:gd name="connsiteY43" fmla="*/ 132027 h 207001"/>
                  <a:gd name="connsiteX44" fmla="*/ 107889 w 252168"/>
                  <a:gd name="connsiteY44" fmla="*/ 134405 h 207001"/>
                  <a:gd name="connsiteX45" fmla="*/ 110449 w 252168"/>
                  <a:gd name="connsiteY45" fmla="*/ 134588 h 207001"/>
                  <a:gd name="connsiteX46" fmla="*/ 114655 w 252168"/>
                  <a:gd name="connsiteY46" fmla="*/ 137513 h 207001"/>
                  <a:gd name="connsiteX47" fmla="*/ 119410 w 252168"/>
                  <a:gd name="connsiteY47" fmla="*/ 137696 h 207001"/>
                  <a:gd name="connsiteX48" fmla="*/ 128553 w 252168"/>
                  <a:gd name="connsiteY48" fmla="*/ 140805 h 207001"/>
                  <a:gd name="connsiteX49" fmla="*/ 134039 w 252168"/>
                  <a:gd name="connsiteY49" fmla="*/ 144462 h 207001"/>
                  <a:gd name="connsiteX50" fmla="*/ 135136 w 252168"/>
                  <a:gd name="connsiteY50" fmla="*/ 150314 h 207001"/>
                  <a:gd name="connsiteX51" fmla="*/ 141536 w 252168"/>
                  <a:gd name="connsiteY51" fmla="*/ 158726 h 207001"/>
                  <a:gd name="connsiteX52" fmla="*/ 144279 w 252168"/>
                  <a:gd name="connsiteY52" fmla="*/ 164760 h 207001"/>
                  <a:gd name="connsiteX53" fmla="*/ 153422 w 252168"/>
                  <a:gd name="connsiteY53" fmla="*/ 165857 h 207001"/>
                  <a:gd name="connsiteX54" fmla="*/ 152325 w 252168"/>
                  <a:gd name="connsiteY54" fmla="*/ 169515 h 207001"/>
                  <a:gd name="connsiteX55" fmla="*/ 152874 w 252168"/>
                  <a:gd name="connsiteY55" fmla="*/ 170977 h 207001"/>
                  <a:gd name="connsiteX56" fmla="*/ 155251 w 252168"/>
                  <a:gd name="connsiteY56" fmla="*/ 173903 h 207001"/>
                  <a:gd name="connsiteX57" fmla="*/ 158908 w 252168"/>
                  <a:gd name="connsiteY57" fmla="*/ 175915 h 207001"/>
                  <a:gd name="connsiteX58" fmla="*/ 162383 w 252168"/>
                  <a:gd name="connsiteY58" fmla="*/ 178475 h 207001"/>
                  <a:gd name="connsiteX59" fmla="*/ 166040 w 252168"/>
                  <a:gd name="connsiteY59" fmla="*/ 182132 h 207001"/>
                  <a:gd name="connsiteX60" fmla="*/ 172989 w 252168"/>
                  <a:gd name="connsiteY60" fmla="*/ 190727 h 207001"/>
                  <a:gd name="connsiteX61" fmla="*/ 175183 w 252168"/>
                  <a:gd name="connsiteY61" fmla="*/ 190727 h 207001"/>
                  <a:gd name="connsiteX62" fmla="*/ 179938 w 252168"/>
                  <a:gd name="connsiteY62" fmla="*/ 193287 h 207001"/>
                  <a:gd name="connsiteX63" fmla="*/ 185241 w 252168"/>
                  <a:gd name="connsiteY63" fmla="*/ 193653 h 207001"/>
                  <a:gd name="connsiteX64" fmla="*/ 189264 w 252168"/>
                  <a:gd name="connsiteY64" fmla="*/ 194384 h 207001"/>
                  <a:gd name="connsiteX65" fmla="*/ 197127 w 252168"/>
                  <a:gd name="connsiteY65" fmla="*/ 194750 h 207001"/>
                  <a:gd name="connsiteX66" fmla="*/ 204990 w 252168"/>
                  <a:gd name="connsiteY66" fmla="*/ 196761 h 207001"/>
                  <a:gd name="connsiteX67" fmla="*/ 229128 w 252168"/>
                  <a:gd name="connsiteY67" fmla="*/ 200236 h 207001"/>
                  <a:gd name="connsiteX68" fmla="*/ 229493 w 252168"/>
                  <a:gd name="connsiteY68" fmla="*/ 201881 h 207001"/>
                  <a:gd name="connsiteX69" fmla="*/ 230774 w 252168"/>
                  <a:gd name="connsiteY69" fmla="*/ 205173 h 207001"/>
                  <a:gd name="connsiteX70" fmla="*/ 237539 w 252168"/>
                  <a:gd name="connsiteY70" fmla="*/ 207002 h 207001"/>
                  <a:gd name="connsiteX71" fmla="*/ 243757 w 252168"/>
                  <a:gd name="connsiteY71" fmla="*/ 205173 h 207001"/>
                  <a:gd name="connsiteX72" fmla="*/ 245951 w 252168"/>
                  <a:gd name="connsiteY72" fmla="*/ 202247 h 207001"/>
                  <a:gd name="connsiteX73" fmla="*/ 241928 w 252168"/>
                  <a:gd name="connsiteY73" fmla="*/ 199504 h 207001"/>
                  <a:gd name="connsiteX74" fmla="*/ 238637 w 252168"/>
                  <a:gd name="connsiteY74" fmla="*/ 198590 h 207001"/>
                  <a:gd name="connsiteX75" fmla="*/ 241928 w 252168"/>
                  <a:gd name="connsiteY75" fmla="*/ 198407 h 207001"/>
                  <a:gd name="connsiteX76" fmla="*/ 247231 w 252168"/>
                  <a:gd name="connsiteY76" fmla="*/ 198956 h 207001"/>
                  <a:gd name="connsiteX77" fmla="*/ 252168 w 252168"/>
                  <a:gd name="connsiteY77" fmla="*/ 197493 h 207001"/>
                  <a:gd name="connsiteX78" fmla="*/ 251254 w 252168"/>
                  <a:gd name="connsiteY78" fmla="*/ 195298 h 207001"/>
                  <a:gd name="connsiteX79" fmla="*/ 239551 w 252168"/>
                  <a:gd name="connsiteY79" fmla="*/ 193653 h 207001"/>
                  <a:gd name="connsiteX80" fmla="*/ 234797 w 252168"/>
                  <a:gd name="connsiteY80" fmla="*/ 191824 h 207001"/>
                  <a:gd name="connsiteX81" fmla="*/ 225288 w 252168"/>
                  <a:gd name="connsiteY81" fmla="*/ 186886 h 207001"/>
                  <a:gd name="connsiteX82" fmla="*/ 226751 w 252168"/>
                  <a:gd name="connsiteY82" fmla="*/ 183412 h 207001"/>
                  <a:gd name="connsiteX83" fmla="*/ 230225 w 252168"/>
                  <a:gd name="connsiteY83" fmla="*/ 181584 h 207001"/>
                  <a:gd name="connsiteX84" fmla="*/ 225288 w 252168"/>
                  <a:gd name="connsiteY84" fmla="*/ 179023 h 207001"/>
                  <a:gd name="connsiteX85" fmla="*/ 219253 w 252168"/>
                  <a:gd name="connsiteY85" fmla="*/ 178109 h 207001"/>
                  <a:gd name="connsiteX86" fmla="*/ 213950 w 252168"/>
                  <a:gd name="connsiteY86" fmla="*/ 178109 h 207001"/>
                  <a:gd name="connsiteX87" fmla="*/ 210110 w 252168"/>
                  <a:gd name="connsiteY87" fmla="*/ 175183 h 207001"/>
                  <a:gd name="connsiteX88" fmla="*/ 210842 w 252168"/>
                  <a:gd name="connsiteY88" fmla="*/ 170977 h 207001"/>
                  <a:gd name="connsiteX89" fmla="*/ 211207 w 252168"/>
                  <a:gd name="connsiteY89" fmla="*/ 166406 h 207001"/>
                  <a:gd name="connsiteX90" fmla="*/ 209013 w 252168"/>
                  <a:gd name="connsiteY90" fmla="*/ 164394 h 207001"/>
                  <a:gd name="connsiteX91" fmla="*/ 197675 w 252168"/>
                  <a:gd name="connsiteY91" fmla="*/ 165857 h 207001"/>
                  <a:gd name="connsiteX92" fmla="*/ 194018 w 252168"/>
                  <a:gd name="connsiteY92" fmla="*/ 163480 h 207001"/>
                  <a:gd name="connsiteX93" fmla="*/ 190361 w 252168"/>
                  <a:gd name="connsiteY93" fmla="*/ 156166 h 207001"/>
                  <a:gd name="connsiteX94" fmla="*/ 187069 w 252168"/>
                  <a:gd name="connsiteY94" fmla="*/ 153605 h 207001"/>
                  <a:gd name="connsiteX95" fmla="*/ 184144 w 252168"/>
                  <a:gd name="connsiteY95" fmla="*/ 150131 h 207001"/>
                  <a:gd name="connsiteX96" fmla="*/ 183961 w 252168"/>
                  <a:gd name="connsiteY96" fmla="*/ 143914 h 207001"/>
                  <a:gd name="connsiteX97" fmla="*/ 183412 w 252168"/>
                  <a:gd name="connsiteY97" fmla="*/ 141171 h 207001"/>
                  <a:gd name="connsiteX98" fmla="*/ 182315 w 252168"/>
                  <a:gd name="connsiteY98" fmla="*/ 139891 h 207001"/>
                  <a:gd name="connsiteX99" fmla="*/ 179206 w 252168"/>
                  <a:gd name="connsiteY99" fmla="*/ 139342 h 207001"/>
                  <a:gd name="connsiteX100" fmla="*/ 177560 w 252168"/>
                  <a:gd name="connsiteY100" fmla="*/ 137513 h 207001"/>
                  <a:gd name="connsiteX101" fmla="*/ 170429 w 252168"/>
                  <a:gd name="connsiteY101" fmla="*/ 132393 h 207001"/>
                  <a:gd name="connsiteX102" fmla="*/ 165126 w 252168"/>
                  <a:gd name="connsiteY102" fmla="*/ 126542 h 207001"/>
                  <a:gd name="connsiteX103" fmla="*/ 161286 w 252168"/>
                  <a:gd name="connsiteY103" fmla="*/ 124896 h 207001"/>
                  <a:gd name="connsiteX104" fmla="*/ 158360 w 252168"/>
                  <a:gd name="connsiteY104" fmla="*/ 118861 h 207001"/>
                  <a:gd name="connsiteX105" fmla="*/ 157080 w 252168"/>
                  <a:gd name="connsiteY105" fmla="*/ 113924 h 207001"/>
                  <a:gd name="connsiteX106" fmla="*/ 154702 w 252168"/>
                  <a:gd name="connsiteY106" fmla="*/ 110267 h 207001"/>
                  <a:gd name="connsiteX107" fmla="*/ 157080 w 252168"/>
                  <a:gd name="connsiteY107" fmla="*/ 107707 h 207001"/>
                  <a:gd name="connsiteX108" fmla="*/ 162931 w 252168"/>
                  <a:gd name="connsiteY108" fmla="*/ 107707 h 207001"/>
                  <a:gd name="connsiteX109" fmla="*/ 168234 w 252168"/>
                  <a:gd name="connsiteY109" fmla="*/ 107158 h 207001"/>
                  <a:gd name="connsiteX110" fmla="*/ 171526 w 252168"/>
                  <a:gd name="connsiteY110" fmla="*/ 105512 h 207001"/>
                  <a:gd name="connsiteX111" fmla="*/ 175549 w 252168"/>
                  <a:gd name="connsiteY111" fmla="*/ 105512 h 207001"/>
                  <a:gd name="connsiteX112" fmla="*/ 176098 w 252168"/>
                  <a:gd name="connsiteY112" fmla="*/ 98564 h 207001"/>
                  <a:gd name="connsiteX113" fmla="*/ 173903 w 252168"/>
                  <a:gd name="connsiteY113" fmla="*/ 93809 h 207001"/>
                  <a:gd name="connsiteX114" fmla="*/ 169880 w 252168"/>
                  <a:gd name="connsiteY114" fmla="*/ 89420 h 207001"/>
                  <a:gd name="connsiteX115" fmla="*/ 165126 w 252168"/>
                  <a:gd name="connsiteY115" fmla="*/ 86677 h 207001"/>
                  <a:gd name="connsiteX116" fmla="*/ 160920 w 252168"/>
                  <a:gd name="connsiteY116" fmla="*/ 86860 h 207001"/>
                  <a:gd name="connsiteX117" fmla="*/ 149948 w 252168"/>
                  <a:gd name="connsiteY117" fmla="*/ 84300 h 207001"/>
                  <a:gd name="connsiteX118" fmla="*/ 145742 w 252168"/>
                  <a:gd name="connsiteY118" fmla="*/ 82654 h 207001"/>
                  <a:gd name="connsiteX119" fmla="*/ 137148 w 252168"/>
                  <a:gd name="connsiteY119" fmla="*/ 77168 h 207001"/>
                  <a:gd name="connsiteX120" fmla="*/ 125262 w 252168"/>
                  <a:gd name="connsiteY120" fmla="*/ 74608 h 207001"/>
                  <a:gd name="connsiteX121" fmla="*/ 123615 w 252168"/>
                  <a:gd name="connsiteY121" fmla="*/ 72231 h 207001"/>
                  <a:gd name="connsiteX122" fmla="*/ 123615 w 252168"/>
                  <a:gd name="connsiteY122" fmla="*/ 63637 h 207001"/>
                  <a:gd name="connsiteX123" fmla="*/ 121421 w 252168"/>
                  <a:gd name="connsiteY123" fmla="*/ 57968 h 207001"/>
                  <a:gd name="connsiteX124" fmla="*/ 116301 w 252168"/>
                  <a:gd name="connsiteY124" fmla="*/ 52116 h 207001"/>
                  <a:gd name="connsiteX125" fmla="*/ 110449 w 252168"/>
                  <a:gd name="connsiteY125" fmla="*/ 47910 h 207001"/>
                  <a:gd name="connsiteX126" fmla="*/ 104232 w 252168"/>
                  <a:gd name="connsiteY126" fmla="*/ 44985 h 207001"/>
                  <a:gd name="connsiteX127" fmla="*/ 93260 w 252168"/>
                  <a:gd name="connsiteY127" fmla="*/ 38219 h 207001"/>
                  <a:gd name="connsiteX128" fmla="*/ 89420 w 252168"/>
                  <a:gd name="connsiteY128" fmla="*/ 32550 h 207001"/>
                  <a:gd name="connsiteX129" fmla="*/ 86860 w 252168"/>
                  <a:gd name="connsiteY129" fmla="*/ 29990 h 207001"/>
                  <a:gd name="connsiteX130" fmla="*/ 82106 w 252168"/>
                  <a:gd name="connsiteY130" fmla="*/ 29990 h 207001"/>
                  <a:gd name="connsiteX131" fmla="*/ 76985 w 252168"/>
                  <a:gd name="connsiteY131" fmla="*/ 28344 h 207001"/>
                  <a:gd name="connsiteX132" fmla="*/ 57785 w 252168"/>
                  <a:gd name="connsiteY132" fmla="*/ 19932 h 207001"/>
                  <a:gd name="connsiteX133" fmla="*/ 46996 w 252168"/>
                  <a:gd name="connsiteY133" fmla="*/ 18286 h 207001"/>
                  <a:gd name="connsiteX134" fmla="*/ 42790 w 252168"/>
                  <a:gd name="connsiteY134" fmla="*/ 16275 h 207001"/>
                  <a:gd name="connsiteX135" fmla="*/ 37853 w 252168"/>
                  <a:gd name="connsiteY135" fmla="*/ 15178 h 207001"/>
                  <a:gd name="connsiteX136" fmla="*/ 28892 w 252168"/>
                  <a:gd name="connsiteY136" fmla="*/ 10058 h 207001"/>
                  <a:gd name="connsiteX137" fmla="*/ 19200 w 252168"/>
                  <a:gd name="connsiteY137" fmla="*/ 7497 h 207001"/>
                  <a:gd name="connsiteX138" fmla="*/ 14263 w 252168"/>
                  <a:gd name="connsiteY138" fmla="*/ 4389 h 207001"/>
                  <a:gd name="connsiteX139" fmla="*/ 7314 w 252168"/>
                  <a:gd name="connsiteY139" fmla="*/ 3109 h 207001"/>
                  <a:gd name="connsiteX140" fmla="*/ 731 w 252168"/>
                  <a:gd name="connsiteY140" fmla="*/ 0 h 20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2168" h="207001">
                    <a:moveTo>
                      <a:pt x="731" y="0"/>
                    </a:moveTo>
                    <a:lnTo>
                      <a:pt x="0" y="3840"/>
                    </a:lnTo>
                    <a:lnTo>
                      <a:pt x="2194" y="62357"/>
                    </a:lnTo>
                    <a:lnTo>
                      <a:pt x="2560" y="96186"/>
                    </a:lnTo>
                    <a:lnTo>
                      <a:pt x="731" y="105512"/>
                    </a:lnTo>
                    <a:lnTo>
                      <a:pt x="0" y="107341"/>
                    </a:lnTo>
                    <a:lnTo>
                      <a:pt x="3291" y="115204"/>
                    </a:lnTo>
                    <a:lnTo>
                      <a:pt x="3474" y="134039"/>
                    </a:lnTo>
                    <a:lnTo>
                      <a:pt x="4754" y="161103"/>
                    </a:lnTo>
                    <a:lnTo>
                      <a:pt x="6400" y="167503"/>
                    </a:lnTo>
                    <a:lnTo>
                      <a:pt x="12252" y="166954"/>
                    </a:lnTo>
                    <a:lnTo>
                      <a:pt x="14263" y="168417"/>
                    </a:lnTo>
                    <a:lnTo>
                      <a:pt x="18103" y="169515"/>
                    </a:lnTo>
                    <a:lnTo>
                      <a:pt x="22126" y="169880"/>
                    </a:lnTo>
                    <a:lnTo>
                      <a:pt x="26332" y="168600"/>
                    </a:lnTo>
                    <a:lnTo>
                      <a:pt x="33830" y="168417"/>
                    </a:lnTo>
                    <a:lnTo>
                      <a:pt x="36024" y="168600"/>
                    </a:lnTo>
                    <a:lnTo>
                      <a:pt x="43522" y="171160"/>
                    </a:lnTo>
                    <a:lnTo>
                      <a:pt x="46264" y="170429"/>
                    </a:lnTo>
                    <a:lnTo>
                      <a:pt x="53030" y="165857"/>
                    </a:lnTo>
                    <a:lnTo>
                      <a:pt x="57967" y="163846"/>
                    </a:lnTo>
                    <a:lnTo>
                      <a:pt x="60162" y="161286"/>
                    </a:lnTo>
                    <a:lnTo>
                      <a:pt x="57419" y="153605"/>
                    </a:lnTo>
                    <a:lnTo>
                      <a:pt x="54676" y="150131"/>
                    </a:lnTo>
                    <a:lnTo>
                      <a:pt x="51750" y="147571"/>
                    </a:lnTo>
                    <a:lnTo>
                      <a:pt x="60711" y="145011"/>
                    </a:lnTo>
                    <a:lnTo>
                      <a:pt x="64002" y="142999"/>
                    </a:lnTo>
                    <a:lnTo>
                      <a:pt x="62722" y="140805"/>
                    </a:lnTo>
                    <a:lnTo>
                      <a:pt x="65099" y="138245"/>
                    </a:lnTo>
                    <a:lnTo>
                      <a:pt x="70585" y="138794"/>
                    </a:lnTo>
                    <a:lnTo>
                      <a:pt x="74243" y="137513"/>
                    </a:lnTo>
                    <a:lnTo>
                      <a:pt x="72779" y="133490"/>
                    </a:lnTo>
                    <a:lnTo>
                      <a:pt x="71500" y="126725"/>
                    </a:lnTo>
                    <a:lnTo>
                      <a:pt x="74791" y="128919"/>
                    </a:lnTo>
                    <a:lnTo>
                      <a:pt x="80460" y="130382"/>
                    </a:lnTo>
                    <a:lnTo>
                      <a:pt x="83569" y="128919"/>
                    </a:lnTo>
                    <a:lnTo>
                      <a:pt x="85214" y="127090"/>
                    </a:lnTo>
                    <a:lnTo>
                      <a:pt x="87774" y="125444"/>
                    </a:lnTo>
                    <a:lnTo>
                      <a:pt x="91432" y="128370"/>
                    </a:lnTo>
                    <a:lnTo>
                      <a:pt x="94175" y="126725"/>
                    </a:lnTo>
                    <a:lnTo>
                      <a:pt x="97466" y="127822"/>
                    </a:lnTo>
                    <a:lnTo>
                      <a:pt x="97832" y="129650"/>
                    </a:lnTo>
                    <a:lnTo>
                      <a:pt x="100026" y="131296"/>
                    </a:lnTo>
                    <a:lnTo>
                      <a:pt x="103501" y="132027"/>
                    </a:lnTo>
                    <a:lnTo>
                      <a:pt x="107889" y="134405"/>
                    </a:lnTo>
                    <a:lnTo>
                      <a:pt x="110449" y="134588"/>
                    </a:lnTo>
                    <a:lnTo>
                      <a:pt x="114655" y="137513"/>
                    </a:lnTo>
                    <a:lnTo>
                      <a:pt x="119410" y="137696"/>
                    </a:lnTo>
                    <a:lnTo>
                      <a:pt x="128553" y="140805"/>
                    </a:lnTo>
                    <a:lnTo>
                      <a:pt x="134039" y="144462"/>
                    </a:lnTo>
                    <a:lnTo>
                      <a:pt x="135136" y="150314"/>
                    </a:lnTo>
                    <a:lnTo>
                      <a:pt x="141536" y="158726"/>
                    </a:lnTo>
                    <a:lnTo>
                      <a:pt x="144279" y="164760"/>
                    </a:lnTo>
                    <a:lnTo>
                      <a:pt x="153422" y="165857"/>
                    </a:lnTo>
                    <a:lnTo>
                      <a:pt x="152325" y="169515"/>
                    </a:lnTo>
                    <a:lnTo>
                      <a:pt x="152874" y="170977"/>
                    </a:lnTo>
                    <a:lnTo>
                      <a:pt x="155251" y="173903"/>
                    </a:lnTo>
                    <a:lnTo>
                      <a:pt x="158908" y="175915"/>
                    </a:lnTo>
                    <a:lnTo>
                      <a:pt x="162383" y="178475"/>
                    </a:lnTo>
                    <a:lnTo>
                      <a:pt x="166040" y="182132"/>
                    </a:lnTo>
                    <a:lnTo>
                      <a:pt x="172989" y="190727"/>
                    </a:lnTo>
                    <a:lnTo>
                      <a:pt x="175183" y="190727"/>
                    </a:lnTo>
                    <a:lnTo>
                      <a:pt x="179938" y="193287"/>
                    </a:lnTo>
                    <a:lnTo>
                      <a:pt x="185241" y="193653"/>
                    </a:lnTo>
                    <a:lnTo>
                      <a:pt x="189264" y="194384"/>
                    </a:lnTo>
                    <a:lnTo>
                      <a:pt x="197127" y="194750"/>
                    </a:lnTo>
                    <a:lnTo>
                      <a:pt x="204990" y="196761"/>
                    </a:lnTo>
                    <a:lnTo>
                      <a:pt x="229128" y="200236"/>
                    </a:lnTo>
                    <a:lnTo>
                      <a:pt x="229493" y="201881"/>
                    </a:lnTo>
                    <a:lnTo>
                      <a:pt x="230774" y="205173"/>
                    </a:lnTo>
                    <a:lnTo>
                      <a:pt x="237539" y="207002"/>
                    </a:lnTo>
                    <a:lnTo>
                      <a:pt x="243757" y="205173"/>
                    </a:lnTo>
                    <a:lnTo>
                      <a:pt x="245951" y="202247"/>
                    </a:lnTo>
                    <a:lnTo>
                      <a:pt x="241928" y="199504"/>
                    </a:lnTo>
                    <a:lnTo>
                      <a:pt x="238637" y="198590"/>
                    </a:lnTo>
                    <a:lnTo>
                      <a:pt x="241928" y="198407"/>
                    </a:lnTo>
                    <a:lnTo>
                      <a:pt x="247231" y="198956"/>
                    </a:lnTo>
                    <a:lnTo>
                      <a:pt x="252168" y="197493"/>
                    </a:lnTo>
                    <a:lnTo>
                      <a:pt x="251254" y="195298"/>
                    </a:lnTo>
                    <a:lnTo>
                      <a:pt x="239551" y="193653"/>
                    </a:lnTo>
                    <a:lnTo>
                      <a:pt x="234797" y="191824"/>
                    </a:lnTo>
                    <a:lnTo>
                      <a:pt x="225288" y="186886"/>
                    </a:lnTo>
                    <a:lnTo>
                      <a:pt x="226751" y="183412"/>
                    </a:lnTo>
                    <a:lnTo>
                      <a:pt x="230225" y="181584"/>
                    </a:lnTo>
                    <a:lnTo>
                      <a:pt x="225288" y="179023"/>
                    </a:lnTo>
                    <a:lnTo>
                      <a:pt x="219253" y="178109"/>
                    </a:lnTo>
                    <a:lnTo>
                      <a:pt x="213950" y="178109"/>
                    </a:lnTo>
                    <a:lnTo>
                      <a:pt x="210110" y="175183"/>
                    </a:lnTo>
                    <a:lnTo>
                      <a:pt x="210842" y="170977"/>
                    </a:lnTo>
                    <a:lnTo>
                      <a:pt x="211207" y="166406"/>
                    </a:lnTo>
                    <a:lnTo>
                      <a:pt x="209013" y="164394"/>
                    </a:lnTo>
                    <a:lnTo>
                      <a:pt x="197675" y="165857"/>
                    </a:lnTo>
                    <a:lnTo>
                      <a:pt x="194018" y="163480"/>
                    </a:lnTo>
                    <a:lnTo>
                      <a:pt x="190361" y="156166"/>
                    </a:lnTo>
                    <a:lnTo>
                      <a:pt x="187069" y="153605"/>
                    </a:lnTo>
                    <a:lnTo>
                      <a:pt x="184144" y="150131"/>
                    </a:lnTo>
                    <a:lnTo>
                      <a:pt x="183961" y="143914"/>
                    </a:lnTo>
                    <a:lnTo>
                      <a:pt x="183412" y="141171"/>
                    </a:lnTo>
                    <a:lnTo>
                      <a:pt x="182315" y="139891"/>
                    </a:lnTo>
                    <a:lnTo>
                      <a:pt x="179206" y="139342"/>
                    </a:lnTo>
                    <a:lnTo>
                      <a:pt x="177560" y="137513"/>
                    </a:lnTo>
                    <a:lnTo>
                      <a:pt x="170429" y="132393"/>
                    </a:lnTo>
                    <a:lnTo>
                      <a:pt x="165126" y="126542"/>
                    </a:lnTo>
                    <a:lnTo>
                      <a:pt x="161286" y="124896"/>
                    </a:lnTo>
                    <a:lnTo>
                      <a:pt x="158360" y="118861"/>
                    </a:lnTo>
                    <a:lnTo>
                      <a:pt x="157080" y="113924"/>
                    </a:lnTo>
                    <a:lnTo>
                      <a:pt x="154702" y="110267"/>
                    </a:lnTo>
                    <a:lnTo>
                      <a:pt x="157080" y="107707"/>
                    </a:lnTo>
                    <a:lnTo>
                      <a:pt x="162931" y="107707"/>
                    </a:lnTo>
                    <a:lnTo>
                      <a:pt x="168234" y="107158"/>
                    </a:lnTo>
                    <a:lnTo>
                      <a:pt x="171526" y="105512"/>
                    </a:lnTo>
                    <a:lnTo>
                      <a:pt x="175549" y="105512"/>
                    </a:lnTo>
                    <a:lnTo>
                      <a:pt x="176098" y="98564"/>
                    </a:lnTo>
                    <a:lnTo>
                      <a:pt x="173903" y="93809"/>
                    </a:lnTo>
                    <a:lnTo>
                      <a:pt x="169880" y="89420"/>
                    </a:lnTo>
                    <a:lnTo>
                      <a:pt x="165126" y="86677"/>
                    </a:lnTo>
                    <a:lnTo>
                      <a:pt x="160920" y="86860"/>
                    </a:lnTo>
                    <a:lnTo>
                      <a:pt x="149948" y="84300"/>
                    </a:lnTo>
                    <a:lnTo>
                      <a:pt x="145742" y="82654"/>
                    </a:lnTo>
                    <a:lnTo>
                      <a:pt x="137148" y="77168"/>
                    </a:lnTo>
                    <a:lnTo>
                      <a:pt x="125262" y="74608"/>
                    </a:lnTo>
                    <a:lnTo>
                      <a:pt x="123615" y="72231"/>
                    </a:lnTo>
                    <a:lnTo>
                      <a:pt x="123615" y="63637"/>
                    </a:lnTo>
                    <a:lnTo>
                      <a:pt x="121421" y="57968"/>
                    </a:lnTo>
                    <a:lnTo>
                      <a:pt x="116301" y="52116"/>
                    </a:lnTo>
                    <a:lnTo>
                      <a:pt x="110449" y="47910"/>
                    </a:lnTo>
                    <a:lnTo>
                      <a:pt x="104232" y="44985"/>
                    </a:lnTo>
                    <a:lnTo>
                      <a:pt x="93260" y="38219"/>
                    </a:lnTo>
                    <a:lnTo>
                      <a:pt x="89420" y="32550"/>
                    </a:lnTo>
                    <a:lnTo>
                      <a:pt x="86860" y="29990"/>
                    </a:lnTo>
                    <a:lnTo>
                      <a:pt x="82106" y="29990"/>
                    </a:lnTo>
                    <a:lnTo>
                      <a:pt x="76985" y="28344"/>
                    </a:lnTo>
                    <a:lnTo>
                      <a:pt x="57785" y="19932"/>
                    </a:lnTo>
                    <a:lnTo>
                      <a:pt x="46996" y="18286"/>
                    </a:lnTo>
                    <a:lnTo>
                      <a:pt x="42790" y="16275"/>
                    </a:lnTo>
                    <a:lnTo>
                      <a:pt x="37853" y="15178"/>
                    </a:lnTo>
                    <a:lnTo>
                      <a:pt x="28892" y="10058"/>
                    </a:lnTo>
                    <a:lnTo>
                      <a:pt x="19200" y="7497"/>
                    </a:lnTo>
                    <a:lnTo>
                      <a:pt x="14263" y="4389"/>
                    </a:lnTo>
                    <a:lnTo>
                      <a:pt x="7314" y="3109"/>
                    </a:lnTo>
                    <a:lnTo>
                      <a:pt x="731" y="0"/>
                    </a:lnTo>
                    <a:close/>
                  </a:path>
                </a:pathLst>
              </a:custGeom>
              <a:grpFill/>
              <a:ln w="18272" cap="flat">
                <a:noFill/>
                <a:prstDash val="solid"/>
                <a:miter/>
              </a:ln>
            </p:spPr>
            <p:txBody>
              <a:bodyPr rtlCol="0" anchor="ctr"/>
              <a:lstStyle/>
              <a:p>
                <a:endParaRPr lang="en-GB" sz="1463"/>
              </a:p>
            </p:txBody>
          </p:sp>
          <p:sp>
            <p:nvSpPr>
              <p:cNvPr id="999" name="Freeform: Shape 998">
                <a:extLst>
                  <a:ext uri="{FF2B5EF4-FFF2-40B4-BE49-F238E27FC236}">
                    <a16:creationId xmlns:a16="http://schemas.microsoft.com/office/drawing/2014/main" id="{AA5F2A7E-A707-BD61-E764-79CC9406DF00}"/>
                  </a:ext>
                </a:extLst>
              </p:cNvPr>
              <p:cNvSpPr/>
              <p:nvPr/>
            </p:nvSpPr>
            <p:spPr>
              <a:xfrm>
                <a:off x="9573069" y="4415764"/>
                <a:ext cx="252168" cy="207001"/>
              </a:xfrm>
              <a:custGeom>
                <a:avLst/>
                <a:gdLst>
                  <a:gd name="connsiteX0" fmla="*/ 731 w 252168"/>
                  <a:gd name="connsiteY0" fmla="*/ 0 h 207001"/>
                  <a:gd name="connsiteX1" fmla="*/ 0 w 252168"/>
                  <a:gd name="connsiteY1" fmla="*/ 3840 h 207001"/>
                  <a:gd name="connsiteX2" fmla="*/ 2194 w 252168"/>
                  <a:gd name="connsiteY2" fmla="*/ 62357 h 207001"/>
                  <a:gd name="connsiteX3" fmla="*/ 2560 w 252168"/>
                  <a:gd name="connsiteY3" fmla="*/ 96186 h 207001"/>
                  <a:gd name="connsiteX4" fmla="*/ 731 w 252168"/>
                  <a:gd name="connsiteY4" fmla="*/ 105512 h 207001"/>
                  <a:gd name="connsiteX5" fmla="*/ 0 w 252168"/>
                  <a:gd name="connsiteY5" fmla="*/ 107341 h 207001"/>
                  <a:gd name="connsiteX6" fmla="*/ 3291 w 252168"/>
                  <a:gd name="connsiteY6" fmla="*/ 115204 h 207001"/>
                  <a:gd name="connsiteX7" fmla="*/ 3474 w 252168"/>
                  <a:gd name="connsiteY7" fmla="*/ 134039 h 207001"/>
                  <a:gd name="connsiteX8" fmla="*/ 4754 w 252168"/>
                  <a:gd name="connsiteY8" fmla="*/ 161103 h 207001"/>
                  <a:gd name="connsiteX9" fmla="*/ 6400 w 252168"/>
                  <a:gd name="connsiteY9" fmla="*/ 167503 h 207001"/>
                  <a:gd name="connsiteX10" fmla="*/ 12252 w 252168"/>
                  <a:gd name="connsiteY10" fmla="*/ 166954 h 207001"/>
                  <a:gd name="connsiteX11" fmla="*/ 14263 w 252168"/>
                  <a:gd name="connsiteY11" fmla="*/ 168417 h 207001"/>
                  <a:gd name="connsiteX12" fmla="*/ 18103 w 252168"/>
                  <a:gd name="connsiteY12" fmla="*/ 169515 h 207001"/>
                  <a:gd name="connsiteX13" fmla="*/ 22126 w 252168"/>
                  <a:gd name="connsiteY13" fmla="*/ 169880 h 207001"/>
                  <a:gd name="connsiteX14" fmla="*/ 26332 w 252168"/>
                  <a:gd name="connsiteY14" fmla="*/ 168600 h 207001"/>
                  <a:gd name="connsiteX15" fmla="*/ 33830 w 252168"/>
                  <a:gd name="connsiteY15" fmla="*/ 168417 h 207001"/>
                  <a:gd name="connsiteX16" fmla="*/ 36024 w 252168"/>
                  <a:gd name="connsiteY16" fmla="*/ 168600 h 207001"/>
                  <a:gd name="connsiteX17" fmla="*/ 43522 w 252168"/>
                  <a:gd name="connsiteY17" fmla="*/ 171160 h 207001"/>
                  <a:gd name="connsiteX18" fmla="*/ 46264 w 252168"/>
                  <a:gd name="connsiteY18" fmla="*/ 170429 h 207001"/>
                  <a:gd name="connsiteX19" fmla="*/ 53030 w 252168"/>
                  <a:gd name="connsiteY19" fmla="*/ 165857 h 207001"/>
                  <a:gd name="connsiteX20" fmla="*/ 57967 w 252168"/>
                  <a:gd name="connsiteY20" fmla="*/ 163846 h 207001"/>
                  <a:gd name="connsiteX21" fmla="*/ 60162 w 252168"/>
                  <a:gd name="connsiteY21" fmla="*/ 161286 h 207001"/>
                  <a:gd name="connsiteX22" fmla="*/ 57419 w 252168"/>
                  <a:gd name="connsiteY22" fmla="*/ 153605 h 207001"/>
                  <a:gd name="connsiteX23" fmla="*/ 54676 w 252168"/>
                  <a:gd name="connsiteY23" fmla="*/ 150131 h 207001"/>
                  <a:gd name="connsiteX24" fmla="*/ 51750 w 252168"/>
                  <a:gd name="connsiteY24" fmla="*/ 147571 h 207001"/>
                  <a:gd name="connsiteX25" fmla="*/ 60711 w 252168"/>
                  <a:gd name="connsiteY25" fmla="*/ 145011 h 207001"/>
                  <a:gd name="connsiteX26" fmla="*/ 64002 w 252168"/>
                  <a:gd name="connsiteY26" fmla="*/ 142999 h 207001"/>
                  <a:gd name="connsiteX27" fmla="*/ 62722 w 252168"/>
                  <a:gd name="connsiteY27" fmla="*/ 140805 h 207001"/>
                  <a:gd name="connsiteX28" fmla="*/ 65099 w 252168"/>
                  <a:gd name="connsiteY28" fmla="*/ 138245 h 207001"/>
                  <a:gd name="connsiteX29" fmla="*/ 70585 w 252168"/>
                  <a:gd name="connsiteY29" fmla="*/ 138794 h 207001"/>
                  <a:gd name="connsiteX30" fmla="*/ 74243 w 252168"/>
                  <a:gd name="connsiteY30" fmla="*/ 137513 h 207001"/>
                  <a:gd name="connsiteX31" fmla="*/ 72779 w 252168"/>
                  <a:gd name="connsiteY31" fmla="*/ 133490 h 207001"/>
                  <a:gd name="connsiteX32" fmla="*/ 71500 w 252168"/>
                  <a:gd name="connsiteY32" fmla="*/ 126725 h 207001"/>
                  <a:gd name="connsiteX33" fmla="*/ 74791 w 252168"/>
                  <a:gd name="connsiteY33" fmla="*/ 128919 h 207001"/>
                  <a:gd name="connsiteX34" fmla="*/ 80460 w 252168"/>
                  <a:gd name="connsiteY34" fmla="*/ 130382 h 207001"/>
                  <a:gd name="connsiteX35" fmla="*/ 83569 w 252168"/>
                  <a:gd name="connsiteY35" fmla="*/ 128919 h 207001"/>
                  <a:gd name="connsiteX36" fmla="*/ 85214 w 252168"/>
                  <a:gd name="connsiteY36" fmla="*/ 127090 h 207001"/>
                  <a:gd name="connsiteX37" fmla="*/ 87774 w 252168"/>
                  <a:gd name="connsiteY37" fmla="*/ 125444 h 207001"/>
                  <a:gd name="connsiteX38" fmla="*/ 91432 w 252168"/>
                  <a:gd name="connsiteY38" fmla="*/ 128370 h 207001"/>
                  <a:gd name="connsiteX39" fmla="*/ 94175 w 252168"/>
                  <a:gd name="connsiteY39" fmla="*/ 126725 h 207001"/>
                  <a:gd name="connsiteX40" fmla="*/ 97466 w 252168"/>
                  <a:gd name="connsiteY40" fmla="*/ 127822 h 207001"/>
                  <a:gd name="connsiteX41" fmla="*/ 97832 w 252168"/>
                  <a:gd name="connsiteY41" fmla="*/ 129650 h 207001"/>
                  <a:gd name="connsiteX42" fmla="*/ 100026 w 252168"/>
                  <a:gd name="connsiteY42" fmla="*/ 131296 h 207001"/>
                  <a:gd name="connsiteX43" fmla="*/ 103501 w 252168"/>
                  <a:gd name="connsiteY43" fmla="*/ 132027 h 207001"/>
                  <a:gd name="connsiteX44" fmla="*/ 107889 w 252168"/>
                  <a:gd name="connsiteY44" fmla="*/ 134405 h 207001"/>
                  <a:gd name="connsiteX45" fmla="*/ 110449 w 252168"/>
                  <a:gd name="connsiteY45" fmla="*/ 134588 h 207001"/>
                  <a:gd name="connsiteX46" fmla="*/ 114655 w 252168"/>
                  <a:gd name="connsiteY46" fmla="*/ 137513 h 207001"/>
                  <a:gd name="connsiteX47" fmla="*/ 119410 w 252168"/>
                  <a:gd name="connsiteY47" fmla="*/ 137696 h 207001"/>
                  <a:gd name="connsiteX48" fmla="*/ 128553 w 252168"/>
                  <a:gd name="connsiteY48" fmla="*/ 140805 h 207001"/>
                  <a:gd name="connsiteX49" fmla="*/ 134039 w 252168"/>
                  <a:gd name="connsiteY49" fmla="*/ 144462 h 207001"/>
                  <a:gd name="connsiteX50" fmla="*/ 135136 w 252168"/>
                  <a:gd name="connsiteY50" fmla="*/ 150314 h 207001"/>
                  <a:gd name="connsiteX51" fmla="*/ 141536 w 252168"/>
                  <a:gd name="connsiteY51" fmla="*/ 158726 h 207001"/>
                  <a:gd name="connsiteX52" fmla="*/ 144279 w 252168"/>
                  <a:gd name="connsiteY52" fmla="*/ 164760 h 207001"/>
                  <a:gd name="connsiteX53" fmla="*/ 153422 w 252168"/>
                  <a:gd name="connsiteY53" fmla="*/ 165857 h 207001"/>
                  <a:gd name="connsiteX54" fmla="*/ 152325 w 252168"/>
                  <a:gd name="connsiteY54" fmla="*/ 169515 h 207001"/>
                  <a:gd name="connsiteX55" fmla="*/ 152874 w 252168"/>
                  <a:gd name="connsiteY55" fmla="*/ 170977 h 207001"/>
                  <a:gd name="connsiteX56" fmla="*/ 155251 w 252168"/>
                  <a:gd name="connsiteY56" fmla="*/ 173903 h 207001"/>
                  <a:gd name="connsiteX57" fmla="*/ 158908 w 252168"/>
                  <a:gd name="connsiteY57" fmla="*/ 175915 h 207001"/>
                  <a:gd name="connsiteX58" fmla="*/ 162383 w 252168"/>
                  <a:gd name="connsiteY58" fmla="*/ 178475 h 207001"/>
                  <a:gd name="connsiteX59" fmla="*/ 166040 w 252168"/>
                  <a:gd name="connsiteY59" fmla="*/ 182132 h 207001"/>
                  <a:gd name="connsiteX60" fmla="*/ 172989 w 252168"/>
                  <a:gd name="connsiteY60" fmla="*/ 190727 h 207001"/>
                  <a:gd name="connsiteX61" fmla="*/ 175183 w 252168"/>
                  <a:gd name="connsiteY61" fmla="*/ 190727 h 207001"/>
                  <a:gd name="connsiteX62" fmla="*/ 179938 w 252168"/>
                  <a:gd name="connsiteY62" fmla="*/ 193287 h 207001"/>
                  <a:gd name="connsiteX63" fmla="*/ 185241 w 252168"/>
                  <a:gd name="connsiteY63" fmla="*/ 193653 h 207001"/>
                  <a:gd name="connsiteX64" fmla="*/ 189264 w 252168"/>
                  <a:gd name="connsiteY64" fmla="*/ 194384 h 207001"/>
                  <a:gd name="connsiteX65" fmla="*/ 197127 w 252168"/>
                  <a:gd name="connsiteY65" fmla="*/ 194750 h 207001"/>
                  <a:gd name="connsiteX66" fmla="*/ 204990 w 252168"/>
                  <a:gd name="connsiteY66" fmla="*/ 196761 h 207001"/>
                  <a:gd name="connsiteX67" fmla="*/ 229128 w 252168"/>
                  <a:gd name="connsiteY67" fmla="*/ 200236 h 207001"/>
                  <a:gd name="connsiteX68" fmla="*/ 229493 w 252168"/>
                  <a:gd name="connsiteY68" fmla="*/ 201881 h 207001"/>
                  <a:gd name="connsiteX69" fmla="*/ 230774 w 252168"/>
                  <a:gd name="connsiteY69" fmla="*/ 205173 h 207001"/>
                  <a:gd name="connsiteX70" fmla="*/ 237539 w 252168"/>
                  <a:gd name="connsiteY70" fmla="*/ 207002 h 207001"/>
                  <a:gd name="connsiteX71" fmla="*/ 243757 w 252168"/>
                  <a:gd name="connsiteY71" fmla="*/ 205173 h 207001"/>
                  <a:gd name="connsiteX72" fmla="*/ 245951 w 252168"/>
                  <a:gd name="connsiteY72" fmla="*/ 202247 h 207001"/>
                  <a:gd name="connsiteX73" fmla="*/ 241928 w 252168"/>
                  <a:gd name="connsiteY73" fmla="*/ 199504 h 207001"/>
                  <a:gd name="connsiteX74" fmla="*/ 238637 w 252168"/>
                  <a:gd name="connsiteY74" fmla="*/ 198590 h 207001"/>
                  <a:gd name="connsiteX75" fmla="*/ 241928 w 252168"/>
                  <a:gd name="connsiteY75" fmla="*/ 198407 h 207001"/>
                  <a:gd name="connsiteX76" fmla="*/ 247231 w 252168"/>
                  <a:gd name="connsiteY76" fmla="*/ 198956 h 207001"/>
                  <a:gd name="connsiteX77" fmla="*/ 252168 w 252168"/>
                  <a:gd name="connsiteY77" fmla="*/ 197493 h 207001"/>
                  <a:gd name="connsiteX78" fmla="*/ 251254 w 252168"/>
                  <a:gd name="connsiteY78" fmla="*/ 195298 h 207001"/>
                  <a:gd name="connsiteX79" fmla="*/ 239551 w 252168"/>
                  <a:gd name="connsiteY79" fmla="*/ 193653 h 207001"/>
                  <a:gd name="connsiteX80" fmla="*/ 234797 w 252168"/>
                  <a:gd name="connsiteY80" fmla="*/ 191824 h 207001"/>
                  <a:gd name="connsiteX81" fmla="*/ 225288 w 252168"/>
                  <a:gd name="connsiteY81" fmla="*/ 186886 h 207001"/>
                  <a:gd name="connsiteX82" fmla="*/ 226751 w 252168"/>
                  <a:gd name="connsiteY82" fmla="*/ 183412 h 207001"/>
                  <a:gd name="connsiteX83" fmla="*/ 230225 w 252168"/>
                  <a:gd name="connsiteY83" fmla="*/ 181584 h 207001"/>
                  <a:gd name="connsiteX84" fmla="*/ 225288 w 252168"/>
                  <a:gd name="connsiteY84" fmla="*/ 179023 h 207001"/>
                  <a:gd name="connsiteX85" fmla="*/ 219253 w 252168"/>
                  <a:gd name="connsiteY85" fmla="*/ 178109 h 207001"/>
                  <a:gd name="connsiteX86" fmla="*/ 213950 w 252168"/>
                  <a:gd name="connsiteY86" fmla="*/ 178109 h 207001"/>
                  <a:gd name="connsiteX87" fmla="*/ 210110 w 252168"/>
                  <a:gd name="connsiteY87" fmla="*/ 175183 h 207001"/>
                  <a:gd name="connsiteX88" fmla="*/ 210842 w 252168"/>
                  <a:gd name="connsiteY88" fmla="*/ 170977 h 207001"/>
                  <a:gd name="connsiteX89" fmla="*/ 211207 w 252168"/>
                  <a:gd name="connsiteY89" fmla="*/ 166406 h 207001"/>
                  <a:gd name="connsiteX90" fmla="*/ 209013 w 252168"/>
                  <a:gd name="connsiteY90" fmla="*/ 164394 h 207001"/>
                  <a:gd name="connsiteX91" fmla="*/ 197675 w 252168"/>
                  <a:gd name="connsiteY91" fmla="*/ 165857 h 207001"/>
                  <a:gd name="connsiteX92" fmla="*/ 194018 w 252168"/>
                  <a:gd name="connsiteY92" fmla="*/ 163480 h 207001"/>
                  <a:gd name="connsiteX93" fmla="*/ 190361 w 252168"/>
                  <a:gd name="connsiteY93" fmla="*/ 156166 h 207001"/>
                  <a:gd name="connsiteX94" fmla="*/ 187069 w 252168"/>
                  <a:gd name="connsiteY94" fmla="*/ 153605 h 207001"/>
                  <a:gd name="connsiteX95" fmla="*/ 184144 w 252168"/>
                  <a:gd name="connsiteY95" fmla="*/ 150131 h 207001"/>
                  <a:gd name="connsiteX96" fmla="*/ 183961 w 252168"/>
                  <a:gd name="connsiteY96" fmla="*/ 143914 h 207001"/>
                  <a:gd name="connsiteX97" fmla="*/ 183412 w 252168"/>
                  <a:gd name="connsiteY97" fmla="*/ 141171 h 207001"/>
                  <a:gd name="connsiteX98" fmla="*/ 182315 w 252168"/>
                  <a:gd name="connsiteY98" fmla="*/ 139891 h 207001"/>
                  <a:gd name="connsiteX99" fmla="*/ 179206 w 252168"/>
                  <a:gd name="connsiteY99" fmla="*/ 139342 h 207001"/>
                  <a:gd name="connsiteX100" fmla="*/ 177560 w 252168"/>
                  <a:gd name="connsiteY100" fmla="*/ 137513 h 207001"/>
                  <a:gd name="connsiteX101" fmla="*/ 170429 w 252168"/>
                  <a:gd name="connsiteY101" fmla="*/ 132393 h 207001"/>
                  <a:gd name="connsiteX102" fmla="*/ 165126 w 252168"/>
                  <a:gd name="connsiteY102" fmla="*/ 126542 h 207001"/>
                  <a:gd name="connsiteX103" fmla="*/ 161286 w 252168"/>
                  <a:gd name="connsiteY103" fmla="*/ 124896 h 207001"/>
                  <a:gd name="connsiteX104" fmla="*/ 158360 w 252168"/>
                  <a:gd name="connsiteY104" fmla="*/ 118861 h 207001"/>
                  <a:gd name="connsiteX105" fmla="*/ 157080 w 252168"/>
                  <a:gd name="connsiteY105" fmla="*/ 113924 h 207001"/>
                  <a:gd name="connsiteX106" fmla="*/ 154702 w 252168"/>
                  <a:gd name="connsiteY106" fmla="*/ 110267 h 207001"/>
                  <a:gd name="connsiteX107" fmla="*/ 157080 w 252168"/>
                  <a:gd name="connsiteY107" fmla="*/ 107707 h 207001"/>
                  <a:gd name="connsiteX108" fmla="*/ 162931 w 252168"/>
                  <a:gd name="connsiteY108" fmla="*/ 107707 h 207001"/>
                  <a:gd name="connsiteX109" fmla="*/ 168234 w 252168"/>
                  <a:gd name="connsiteY109" fmla="*/ 107158 h 207001"/>
                  <a:gd name="connsiteX110" fmla="*/ 171526 w 252168"/>
                  <a:gd name="connsiteY110" fmla="*/ 105512 h 207001"/>
                  <a:gd name="connsiteX111" fmla="*/ 175549 w 252168"/>
                  <a:gd name="connsiteY111" fmla="*/ 105512 h 207001"/>
                  <a:gd name="connsiteX112" fmla="*/ 176098 w 252168"/>
                  <a:gd name="connsiteY112" fmla="*/ 98564 h 207001"/>
                  <a:gd name="connsiteX113" fmla="*/ 173903 w 252168"/>
                  <a:gd name="connsiteY113" fmla="*/ 93809 h 207001"/>
                  <a:gd name="connsiteX114" fmla="*/ 169880 w 252168"/>
                  <a:gd name="connsiteY114" fmla="*/ 89420 h 207001"/>
                  <a:gd name="connsiteX115" fmla="*/ 165126 w 252168"/>
                  <a:gd name="connsiteY115" fmla="*/ 86677 h 207001"/>
                  <a:gd name="connsiteX116" fmla="*/ 160920 w 252168"/>
                  <a:gd name="connsiteY116" fmla="*/ 86860 h 207001"/>
                  <a:gd name="connsiteX117" fmla="*/ 149948 w 252168"/>
                  <a:gd name="connsiteY117" fmla="*/ 84300 h 207001"/>
                  <a:gd name="connsiteX118" fmla="*/ 145742 w 252168"/>
                  <a:gd name="connsiteY118" fmla="*/ 82654 h 207001"/>
                  <a:gd name="connsiteX119" fmla="*/ 137148 w 252168"/>
                  <a:gd name="connsiteY119" fmla="*/ 77168 h 207001"/>
                  <a:gd name="connsiteX120" fmla="*/ 125262 w 252168"/>
                  <a:gd name="connsiteY120" fmla="*/ 74608 h 207001"/>
                  <a:gd name="connsiteX121" fmla="*/ 123615 w 252168"/>
                  <a:gd name="connsiteY121" fmla="*/ 72231 h 207001"/>
                  <a:gd name="connsiteX122" fmla="*/ 123615 w 252168"/>
                  <a:gd name="connsiteY122" fmla="*/ 63637 h 207001"/>
                  <a:gd name="connsiteX123" fmla="*/ 121421 w 252168"/>
                  <a:gd name="connsiteY123" fmla="*/ 57968 h 207001"/>
                  <a:gd name="connsiteX124" fmla="*/ 116301 w 252168"/>
                  <a:gd name="connsiteY124" fmla="*/ 52116 h 207001"/>
                  <a:gd name="connsiteX125" fmla="*/ 110449 w 252168"/>
                  <a:gd name="connsiteY125" fmla="*/ 47910 h 207001"/>
                  <a:gd name="connsiteX126" fmla="*/ 104232 w 252168"/>
                  <a:gd name="connsiteY126" fmla="*/ 44985 h 207001"/>
                  <a:gd name="connsiteX127" fmla="*/ 93260 w 252168"/>
                  <a:gd name="connsiteY127" fmla="*/ 38219 h 207001"/>
                  <a:gd name="connsiteX128" fmla="*/ 89420 w 252168"/>
                  <a:gd name="connsiteY128" fmla="*/ 32550 h 207001"/>
                  <a:gd name="connsiteX129" fmla="*/ 86860 w 252168"/>
                  <a:gd name="connsiteY129" fmla="*/ 29990 h 207001"/>
                  <a:gd name="connsiteX130" fmla="*/ 82106 w 252168"/>
                  <a:gd name="connsiteY130" fmla="*/ 29990 h 207001"/>
                  <a:gd name="connsiteX131" fmla="*/ 76985 w 252168"/>
                  <a:gd name="connsiteY131" fmla="*/ 28344 h 207001"/>
                  <a:gd name="connsiteX132" fmla="*/ 57785 w 252168"/>
                  <a:gd name="connsiteY132" fmla="*/ 19932 h 207001"/>
                  <a:gd name="connsiteX133" fmla="*/ 46996 w 252168"/>
                  <a:gd name="connsiteY133" fmla="*/ 18286 h 207001"/>
                  <a:gd name="connsiteX134" fmla="*/ 42790 w 252168"/>
                  <a:gd name="connsiteY134" fmla="*/ 16275 h 207001"/>
                  <a:gd name="connsiteX135" fmla="*/ 37853 w 252168"/>
                  <a:gd name="connsiteY135" fmla="*/ 15178 h 207001"/>
                  <a:gd name="connsiteX136" fmla="*/ 28892 w 252168"/>
                  <a:gd name="connsiteY136" fmla="*/ 10058 h 207001"/>
                  <a:gd name="connsiteX137" fmla="*/ 19200 w 252168"/>
                  <a:gd name="connsiteY137" fmla="*/ 7497 h 207001"/>
                  <a:gd name="connsiteX138" fmla="*/ 14263 w 252168"/>
                  <a:gd name="connsiteY138" fmla="*/ 4389 h 207001"/>
                  <a:gd name="connsiteX139" fmla="*/ 7314 w 252168"/>
                  <a:gd name="connsiteY139" fmla="*/ 3109 h 207001"/>
                  <a:gd name="connsiteX140" fmla="*/ 731 w 252168"/>
                  <a:gd name="connsiteY140" fmla="*/ 0 h 20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52168" h="207001">
                    <a:moveTo>
                      <a:pt x="731" y="0"/>
                    </a:moveTo>
                    <a:lnTo>
                      <a:pt x="0" y="3840"/>
                    </a:lnTo>
                    <a:lnTo>
                      <a:pt x="2194" y="62357"/>
                    </a:lnTo>
                    <a:lnTo>
                      <a:pt x="2560" y="96186"/>
                    </a:lnTo>
                    <a:lnTo>
                      <a:pt x="731" y="105512"/>
                    </a:lnTo>
                    <a:lnTo>
                      <a:pt x="0" y="107341"/>
                    </a:lnTo>
                    <a:lnTo>
                      <a:pt x="3291" y="115204"/>
                    </a:lnTo>
                    <a:lnTo>
                      <a:pt x="3474" y="134039"/>
                    </a:lnTo>
                    <a:lnTo>
                      <a:pt x="4754" y="161103"/>
                    </a:lnTo>
                    <a:lnTo>
                      <a:pt x="6400" y="167503"/>
                    </a:lnTo>
                    <a:lnTo>
                      <a:pt x="12252" y="166954"/>
                    </a:lnTo>
                    <a:lnTo>
                      <a:pt x="14263" y="168417"/>
                    </a:lnTo>
                    <a:lnTo>
                      <a:pt x="18103" y="169515"/>
                    </a:lnTo>
                    <a:lnTo>
                      <a:pt x="22126" y="169880"/>
                    </a:lnTo>
                    <a:lnTo>
                      <a:pt x="26332" y="168600"/>
                    </a:lnTo>
                    <a:lnTo>
                      <a:pt x="33830" y="168417"/>
                    </a:lnTo>
                    <a:lnTo>
                      <a:pt x="36024" y="168600"/>
                    </a:lnTo>
                    <a:lnTo>
                      <a:pt x="43522" y="171160"/>
                    </a:lnTo>
                    <a:lnTo>
                      <a:pt x="46264" y="170429"/>
                    </a:lnTo>
                    <a:lnTo>
                      <a:pt x="53030" y="165857"/>
                    </a:lnTo>
                    <a:lnTo>
                      <a:pt x="57967" y="163846"/>
                    </a:lnTo>
                    <a:lnTo>
                      <a:pt x="60162" y="161286"/>
                    </a:lnTo>
                    <a:lnTo>
                      <a:pt x="57419" y="153605"/>
                    </a:lnTo>
                    <a:lnTo>
                      <a:pt x="54676" y="150131"/>
                    </a:lnTo>
                    <a:lnTo>
                      <a:pt x="51750" y="147571"/>
                    </a:lnTo>
                    <a:lnTo>
                      <a:pt x="60711" y="145011"/>
                    </a:lnTo>
                    <a:lnTo>
                      <a:pt x="64002" y="142999"/>
                    </a:lnTo>
                    <a:lnTo>
                      <a:pt x="62722" y="140805"/>
                    </a:lnTo>
                    <a:lnTo>
                      <a:pt x="65099" y="138245"/>
                    </a:lnTo>
                    <a:lnTo>
                      <a:pt x="70585" y="138794"/>
                    </a:lnTo>
                    <a:lnTo>
                      <a:pt x="74243" y="137513"/>
                    </a:lnTo>
                    <a:lnTo>
                      <a:pt x="72779" y="133490"/>
                    </a:lnTo>
                    <a:lnTo>
                      <a:pt x="71500" y="126725"/>
                    </a:lnTo>
                    <a:lnTo>
                      <a:pt x="74791" y="128919"/>
                    </a:lnTo>
                    <a:lnTo>
                      <a:pt x="80460" y="130382"/>
                    </a:lnTo>
                    <a:lnTo>
                      <a:pt x="83569" y="128919"/>
                    </a:lnTo>
                    <a:lnTo>
                      <a:pt x="85214" y="127090"/>
                    </a:lnTo>
                    <a:lnTo>
                      <a:pt x="87774" y="125444"/>
                    </a:lnTo>
                    <a:lnTo>
                      <a:pt x="91432" y="128370"/>
                    </a:lnTo>
                    <a:lnTo>
                      <a:pt x="94175" y="126725"/>
                    </a:lnTo>
                    <a:lnTo>
                      <a:pt x="97466" y="127822"/>
                    </a:lnTo>
                    <a:lnTo>
                      <a:pt x="97832" y="129650"/>
                    </a:lnTo>
                    <a:lnTo>
                      <a:pt x="100026" y="131296"/>
                    </a:lnTo>
                    <a:lnTo>
                      <a:pt x="103501" y="132027"/>
                    </a:lnTo>
                    <a:lnTo>
                      <a:pt x="107889" y="134405"/>
                    </a:lnTo>
                    <a:lnTo>
                      <a:pt x="110449" y="134588"/>
                    </a:lnTo>
                    <a:lnTo>
                      <a:pt x="114655" y="137513"/>
                    </a:lnTo>
                    <a:lnTo>
                      <a:pt x="119410" y="137696"/>
                    </a:lnTo>
                    <a:lnTo>
                      <a:pt x="128553" y="140805"/>
                    </a:lnTo>
                    <a:lnTo>
                      <a:pt x="134039" y="144462"/>
                    </a:lnTo>
                    <a:lnTo>
                      <a:pt x="135136" y="150314"/>
                    </a:lnTo>
                    <a:lnTo>
                      <a:pt x="141536" y="158726"/>
                    </a:lnTo>
                    <a:lnTo>
                      <a:pt x="144279" y="164760"/>
                    </a:lnTo>
                    <a:lnTo>
                      <a:pt x="153422" y="165857"/>
                    </a:lnTo>
                    <a:lnTo>
                      <a:pt x="152325" y="169515"/>
                    </a:lnTo>
                    <a:lnTo>
                      <a:pt x="152874" y="170977"/>
                    </a:lnTo>
                    <a:lnTo>
                      <a:pt x="155251" y="173903"/>
                    </a:lnTo>
                    <a:lnTo>
                      <a:pt x="158908" y="175915"/>
                    </a:lnTo>
                    <a:lnTo>
                      <a:pt x="162383" y="178475"/>
                    </a:lnTo>
                    <a:lnTo>
                      <a:pt x="166040" y="182132"/>
                    </a:lnTo>
                    <a:lnTo>
                      <a:pt x="172989" y="190727"/>
                    </a:lnTo>
                    <a:lnTo>
                      <a:pt x="175183" y="190727"/>
                    </a:lnTo>
                    <a:lnTo>
                      <a:pt x="179938" y="193287"/>
                    </a:lnTo>
                    <a:lnTo>
                      <a:pt x="185241" y="193653"/>
                    </a:lnTo>
                    <a:lnTo>
                      <a:pt x="189264" y="194384"/>
                    </a:lnTo>
                    <a:lnTo>
                      <a:pt x="197127" y="194750"/>
                    </a:lnTo>
                    <a:lnTo>
                      <a:pt x="204990" y="196761"/>
                    </a:lnTo>
                    <a:lnTo>
                      <a:pt x="229128" y="200236"/>
                    </a:lnTo>
                    <a:lnTo>
                      <a:pt x="229493" y="201881"/>
                    </a:lnTo>
                    <a:lnTo>
                      <a:pt x="230774" y="205173"/>
                    </a:lnTo>
                    <a:lnTo>
                      <a:pt x="237539" y="207002"/>
                    </a:lnTo>
                    <a:lnTo>
                      <a:pt x="243757" y="205173"/>
                    </a:lnTo>
                    <a:lnTo>
                      <a:pt x="245951" y="202247"/>
                    </a:lnTo>
                    <a:lnTo>
                      <a:pt x="241928" y="199504"/>
                    </a:lnTo>
                    <a:lnTo>
                      <a:pt x="238637" y="198590"/>
                    </a:lnTo>
                    <a:lnTo>
                      <a:pt x="241928" y="198407"/>
                    </a:lnTo>
                    <a:lnTo>
                      <a:pt x="247231" y="198956"/>
                    </a:lnTo>
                    <a:lnTo>
                      <a:pt x="252168" y="197493"/>
                    </a:lnTo>
                    <a:lnTo>
                      <a:pt x="251254" y="195298"/>
                    </a:lnTo>
                    <a:lnTo>
                      <a:pt x="239551" y="193653"/>
                    </a:lnTo>
                    <a:lnTo>
                      <a:pt x="234797" y="191824"/>
                    </a:lnTo>
                    <a:lnTo>
                      <a:pt x="225288" y="186886"/>
                    </a:lnTo>
                    <a:lnTo>
                      <a:pt x="226751" y="183412"/>
                    </a:lnTo>
                    <a:lnTo>
                      <a:pt x="230225" y="181584"/>
                    </a:lnTo>
                    <a:lnTo>
                      <a:pt x="225288" y="179023"/>
                    </a:lnTo>
                    <a:lnTo>
                      <a:pt x="219253" y="178109"/>
                    </a:lnTo>
                    <a:lnTo>
                      <a:pt x="213950" y="178109"/>
                    </a:lnTo>
                    <a:lnTo>
                      <a:pt x="210110" y="175183"/>
                    </a:lnTo>
                    <a:lnTo>
                      <a:pt x="210842" y="170977"/>
                    </a:lnTo>
                    <a:lnTo>
                      <a:pt x="211207" y="166406"/>
                    </a:lnTo>
                    <a:lnTo>
                      <a:pt x="209013" y="164394"/>
                    </a:lnTo>
                    <a:lnTo>
                      <a:pt x="197675" y="165857"/>
                    </a:lnTo>
                    <a:lnTo>
                      <a:pt x="194018" y="163480"/>
                    </a:lnTo>
                    <a:lnTo>
                      <a:pt x="190361" y="156166"/>
                    </a:lnTo>
                    <a:lnTo>
                      <a:pt x="187069" y="153605"/>
                    </a:lnTo>
                    <a:lnTo>
                      <a:pt x="184144" y="150131"/>
                    </a:lnTo>
                    <a:lnTo>
                      <a:pt x="183961" y="143914"/>
                    </a:lnTo>
                    <a:lnTo>
                      <a:pt x="183412" y="141171"/>
                    </a:lnTo>
                    <a:lnTo>
                      <a:pt x="182315" y="139891"/>
                    </a:lnTo>
                    <a:lnTo>
                      <a:pt x="179206" y="139342"/>
                    </a:lnTo>
                    <a:lnTo>
                      <a:pt x="177560" y="137513"/>
                    </a:lnTo>
                    <a:lnTo>
                      <a:pt x="170429" y="132393"/>
                    </a:lnTo>
                    <a:lnTo>
                      <a:pt x="165126" y="126542"/>
                    </a:lnTo>
                    <a:lnTo>
                      <a:pt x="161286" y="124896"/>
                    </a:lnTo>
                    <a:lnTo>
                      <a:pt x="158360" y="118861"/>
                    </a:lnTo>
                    <a:lnTo>
                      <a:pt x="157080" y="113924"/>
                    </a:lnTo>
                    <a:lnTo>
                      <a:pt x="154702" y="110267"/>
                    </a:lnTo>
                    <a:lnTo>
                      <a:pt x="157080" y="107707"/>
                    </a:lnTo>
                    <a:lnTo>
                      <a:pt x="162931" y="107707"/>
                    </a:lnTo>
                    <a:lnTo>
                      <a:pt x="168234" y="107158"/>
                    </a:lnTo>
                    <a:lnTo>
                      <a:pt x="171526" y="105512"/>
                    </a:lnTo>
                    <a:lnTo>
                      <a:pt x="175549" y="105512"/>
                    </a:lnTo>
                    <a:lnTo>
                      <a:pt x="176098" y="98564"/>
                    </a:lnTo>
                    <a:lnTo>
                      <a:pt x="173903" y="93809"/>
                    </a:lnTo>
                    <a:lnTo>
                      <a:pt x="169880" y="89420"/>
                    </a:lnTo>
                    <a:lnTo>
                      <a:pt x="165126" y="86677"/>
                    </a:lnTo>
                    <a:lnTo>
                      <a:pt x="160920" y="86860"/>
                    </a:lnTo>
                    <a:lnTo>
                      <a:pt x="149948" y="84300"/>
                    </a:lnTo>
                    <a:lnTo>
                      <a:pt x="145742" y="82654"/>
                    </a:lnTo>
                    <a:lnTo>
                      <a:pt x="137148" y="77168"/>
                    </a:lnTo>
                    <a:lnTo>
                      <a:pt x="125262" y="74608"/>
                    </a:lnTo>
                    <a:lnTo>
                      <a:pt x="123615" y="72231"/>
                    </a:lnTo>
                    <a:lnTo>
                      <a:pt x="123615" y="63637"/>
                    </a:lnTo>
                    <a:lnTo>
                      <a:pt x="121421" y="57968"/>
                    </a:lnTo>
                    <a:lnTo>
                      <a:pt x="116301" y="52116"/>
                    </a:lnTo>
                    <a:lnTo>
                      <a:pt x="110449" y="47910"/>
                    </a:lnTo>
                    <a:lnTo>
                      <a:pt x="104232" y="44985"/>
                    </a:lnTo>
                    <a:lnTo>
                      <a:pt x="93260" y="38219"/>
                    </a:lnTo>
                    <a:lnTo>
                      <a:pt x="89420" y="32550"/>
                    </a:lnTo>
                    <a:lnTo>
                      <a:pt x="86860" y="29990"/>
                    </a:lnTo>
                    <a:lnTo>
                      <a:pt x="82106" y="29990"/>
                    </a:lnTo>
                    <a:lnTo>
                      <a:pt x="76985" y="28344"/>
                    </a:lnTo>
                    <a:lnTo>
                      <a:pt x="57785" y="19932"/>
                    </a:lnTo>
                    <a:lnTo>
                      <a:pt x="46996" y="18286"/>
                    </a:lnTo>
                    <a:lnTo>
                      <a:pt x="42790" y="16275"/>
                    </a:lnTo>
                    <a:lnTo>
                      <a:pt x="37853" y="15178"/>
                    </a:lnTo>
                    <a:lnTo>
                      <a:pt x="28892" y="10058"/>
                    </a:lnTo>
                    <a:lnTo>
                      <a:pt x="19200" y="7497"/>
                    </a:lnTo>
                    <a:lnTo>
                      <a:pt x="14263" y="4389"/>
                    </a:lnTo>
                    <a:lnTo>
                      <a:pt x="7314" y="3109"/>
                    </a:lnTo>
                    <a:lnTo>
                      <a:pt x="731" y="0"/>
                    </a:lnTo>
                  </a:path>
                </a:pathLst>
              </a:custGeom>
              <a:grpFill/>
              <a:ln w="4020" cap="flat">
                <a:solidFill>
                  <a:srgbClr val="FFFFFF"/>
                </a:solidFill>
                <a:prstDash val="solid"/>
                <a:miter/>
              </a:ln>
            </p:spPr>
            <p:txBody>
              <a:bodyPr rtlCol="0" anchor="ctr"/>
              <a:lstStyle/>
              <a:p>
                <a:endParaRPr lang="en-GB" sz="1463"/>
              </a:p>
            </p:txBody>
          </p:sp>
          <p:sp>
            <p:nvSpPr>
              <p:cNvPr id="1000" name="Freeform: Shape 999">
                <a:extLst>
                  <a:ext uri="{FF2B5EF4-FFF2-40B4-BE49-F238E27FC236}">
                    <a16:creationId xmlns:a16="http://schemas.microsoft.com/office/drawing/2014/main" id="{00FE6234-921A-DCE4-7286-5424998909B9}"/>
                  </a:ext>
                </a:extLst>
              </p:cNvPr>
              <p:cNvSpPr/>
              <p:nvPr/>
            </p:nvSpPr>
            <p:spPr>
              <a:xfrm>
                <a:off x="5856186" y="3965738"/>
                <a:ext cx="193286" cy="141901"/>
              </a:xfrm>
              <a:custGeom>
                <a:avLst/>
                <a:gdLst>
                  <a:gd name="connsiteX0" fmla="*/ 136782 w 193286"/>
                  <a:gd name="connsiteY0" fmla="*/ 0 h 141901"/>
                  <a:gd name="connsiteX1" fmla="*/ 121421 w 193286"/>
                  <a:gd name="connsiteY1" fmla="*/ 731 h 141901"/>
                  <a:gd name="connsiteX2" fmla="*/ 112278 w 193286"/>
                  <a:gd name="connsiteY2" fmla="*/ 3657 h 141901"/>
                  <a:gd name="connsiteX3" fmla="*/ 108621 w 193286"/>
                  <a:gd name="connsiteY3" fmla="*/ 5851 h 141901"/>
                  <a:gd name="connsiteX4" fmla="*/ 101672 w 193286"/>
                  <a:gd name="connsiteY4" fmla="*/ 11337 h 141901"/>
                  <a:gd name="connsiteX5" fmla="*/ 84483 w 193286"/>
                  <a:gd name="connsiteY5" fmla="*/ 22675 h 141901"/>
                  <a:gd name="connsiteX6" fmla="*/ 78631 w 193286"/>
                  <a:gd name="connsiteY6" fmla="*/ 30172 h 141901"/>
                  <a:gd name="connsiteX7" fmla="*/ 69854 w 193286"/>
                  <a:gd name="connsiteY7" fmla="*/ 36024 h 141901"/>
                  <a:gd name="connsiteX8" fmla="*/ 52665 w 193286"/>
                  <a:gd name="connsiteY8" fmla="*/ 41693 h 141901"/>
                  <a:gd name="connsiteX9" fmla="*/ 46813 w 193286"/>
                  <a:gd name="connsiteY9" fmla="*/ 42973 h 141901"/>
                  <a:gd name="connsiteX10" fmla="*/ 41327 w 193286"/>
                  <a:gd name="connsiteY10" fmla="*/ 43339 h 141901"/>
                  <a:gd name="connsiteX11" fmla="*/ 38218 w 193286"/>
                  <a:gd name="connsiteY11" fmla="*/ 44436 h 141901"/>
                  <a:gd name="connsiteX12" fmla="*/ 34378 w 193286"/>
                  <a:gd name="connsiteY12" fmla="*/ 46996 h 141901"/>
                  <a:gd name="connsiteX13" fmla="*/ 32184 w 193286"/>
                  <a:gd name="connsiteY13" fmla="*/ 49739 h 141901"/>
                  <a:gd name="connsiteX14" fmla="*/ 29990 w 193286"/>
                  <a:gd name="connsiteY14" fmla="*/ 54859 h 141901"/>
                  <a:gd name="connsiteX15" fmla="*/ 28161 w 193286"/>
                  <a:gd name="connsiteY15" fmla="*/ 61442 h 141901"/>
                  <a:gd name="connsiteX16" fmla="*/ 24869 w 193286"/>
                  <a:gd name="connsiteY16" fmla="*/ 70220 h 141901"/>
                  <a:gd name="connsiteX17" fmla="*/ 21395 w 193286"/>
                  <a:gd name="connsiteY17" fmla="*/ 74791 h 141901"/>
                  <a:gd name="connsiteX18" fmla="*/ 13532 w 193286"/>
                  <a:gd name="connsiteY18" fmla="*/ 80277 h 141901"/>
                  <a:gd name="connsiteX19" fmla="*/ 9326 w 193286"/>
                  <a:gd name="connsiteY19" fmla="*/ 84300 h 141901"/>
                  <a:gd name="connsiteX20" fmla="*/ 7315 w 193286"/>
                  <a:gd name="connsiteY20" fmla="*/ 86677 h 141901"/>
                  <a:gd name="connsiteX21" fmla="*/ 5486 w 193286"/>
                  <a:gd name="connsiteY21" fmla="*/ 90517 h 141901"/>
                  <a:gd name="connsiteX22" fmla="*/ 4572 w 193286"/>
                  <a:gd name="connsiteY22" fmla="*/ 95272 h 141901"/>
                  <a:gd name="connsiteX23" fmla="*/ 732 w 193286"/>
                  <a:gd name="connsiteY23" fmla="*/ 103318 h 141901"/>
                  <a:gd name="connsiteX24" fmla="*/ 0 w 193286"/>
                  <a:gd name="connsiteY24" fmla="*/ 108255 h 141901"/>
                  <a:gd name="connsiteX25" fmla="*/ 0 w 193286"/>
                  <a:gd name="connsiteY25" fmla="*/ 114290 h 141901"/>
                  <a:gd name="connsiteX26" fmla="*/ 732 w 193286"/>
                  <a:gd name="connsiteY26" fmla="*/ 119958 h 141901"/>
                  <a:gd name="connsiteX27" fmla="*/ 1646 w 193286"/>
                  <a:gd name="connsiteY27" fmla="*/ 120141 h 141901"/>
                  <a:gd name="connsiteX28" fmla="*/ 2012 w 193286"/>
                  <a:gd name="connsiteY28" fmla="*/ 120690 h 141901"/>
                  <a:gd name="connsiteX29" fmla="*/ 2194 w 193286"/>
                  <a:gd name="connsiteY29" fmla="*/ 122884 h 141901"/>
                  <a:gd name="connsiteX30" fmla="*/ 2743 w 193286"/>
                  <a:gd name="connsiteY30" fmla="*/ 123981 h 141901"/>
                  <a:gd name="connsiteX31" fmla="*/ 3474 w 193286"/>
                  <a:gd name="connsiteY31" fmla="*/ 124164 h 141901"/>
                  <a:gd name="connsiteX32" fmla="*/ 5486 w 193286"/>
                  <a:gd name="connsiteY32" fmla="*/ 126907 h 141901"/>
                  <a:gd name="connsiteX33" fmla="*/ 6583 w 193286"/>
                  <a:gd name="connsiteY33" fmla="*/ 127639 h 141901"/>
                  <a:gd name="connsiteX34" fmla="*/ 7132 w 193286"/>
                  <a:gd name="connsiteY34" fmla="*/ 128919 h 141901"/>
                  <a:gd name="connsiteX35" fmla="*/ 7132 w 193286"/>
                  <a:gd name="connsiteY35" fmla="*/ 131113 h 141901"/>
                  <a:gd name="connsiteX36" fmla="*/ 8595 w 193286"/>
                  <a:gd name="connsiteY36" fmla="*/ 131296 h 141901"/>
                  <a:gd name="connsiteX37" fmla="*/ 10423 w 193286"/>
                  <a:gd name="connsiteY37" fmla="*/ 132759 h 141901"/>
                  <a:gd name="connsiteX38" fmla="*/ 10789 w 193286"/>
                  <a:gd name="connsiteY38" fmla="*/ 134404 h 141901"/>
                  <a:gd name="connsiteX39" fmla="*/ 14081 w 193286"/>
                  <a:gd name="connsiteY39" fmla="*/ 136233 h 141901"/>
                  <a:gd name="connsiteX40" fmla="*/ 14263 w 193286"/>
                  <a:gd name="connsiteY40" fmla="*/ 135867 h 141901"/>
                  <a:gd name="connsiteX41" fmla="*/ 16275 w 193286"/>
                  <a:gd name="connsiteY41" fmla="*/ 135867 h 141901"/>
                  <a:gd name="connsiteX42" fmla="*/ 17006 w 193286"/>
                  <a:gd name="connsiteY42" fmla="*/ 134587 h 141901"/>
                  <a:gd name="connsiteX43" fmla="*/ 17738 w 193286"/>
                  <a:gd name="connsiteY43" fmla="*/ 134404 h 141901"/>
                  <a:gd name="connsiteX44" fmla="*/ 18286 w 193286"/>
                  <a:gd name="connsiteY44" fmla="*/ 136416 h 141901"/>
                  <a:gd name="connsiteX45" fmla="*/ 21944 w 193286"/>
                  <a:gd name="connsiteY45" fmla="*/ 138062 h 141901"/>
                  <a:gd name="connsiteX46" fmla="*/ 23407 w 193286"/>
                  <a:gd name="connsiteY46" fmla="*/ 136599 h 141901"/>
                  <a:gd name="connsiteX47" fmla="*/ 24687 w 193286"/>
                  <a:gd name="connsiteY47" fmla="*/ 133856 h 141901"/>
                  <a:gd name="connsiteX48" fmla="*/ 27247 w 193286"/>
                  <a:gd name="connsiteY48" fmla="*/ 133673 h 141901"/>
                  <a:gd name="connsiteX49" fmla="*/ 30721 w 193286"/>
                  <a:gd name="connsiteY49" fmla="*/ 132210 h 141901"/>
                  <a:gd name="connsiteX50" fmla="*/ 36573 w 193286"/>
                  <a:gd name="connsiteY50" fmla="*/ 130747 h 141901"/>
                  <a:gd name="connsiteX51" fmla="*/ 40962 w 193286"/>
                  <a:gd name="connsiteY51" fmla="*/ 129102 h 141901"/>
                  <a:gd name="connsiteX52" fmla="*/ 44253 w 193286"/>
                  <a:gd name="connsiteY52" fmla="*/ 129650 h 141901"/>
                  <a:gd name="connsiteX53" fmla="*/ 49739 w 193286"/>
                  <a:gd name="connsiteY53" fmla="*/ 131662 h 141901"/>
                  <a:gd name="connsiteX54" fmla="*/ 51933 w 193286"/>
                  <a:gd name="connsiteY54" fmla="*/ 129650 h 141901"/>
                  <a:gd name="connsiteX55" fmla="*/ 52665 w 193286"/>
                  <a:gd name="connsiteY55" fmla="*/ 129650 h 141901"/>
                  <a:gd name="connsiteX56" fmla="*/ 55408 w 193286"/>
                  <a:gd name="connsiteY56" fmla="*/ 133856 h 141901"/>
                  <a:gd name="connsiteX57" fmla="*/ 57419 w 193286"/>
                  <a:gd name="connsiteY57" fmla="*/ 134587 h 141901"/>
                  <a:gd name="connsiteX58" fmla="*/ 57968 w 193286"/>
                  <a:gd name="connsiteY58" fmla="*/ 136599 h 141901"/>
                  <a:gd name="connsiteX59" fmla="*/ 60345 w 193286"/>
                  <a:gd name="connsiteY59" fmla="*/ 141170 h 141901"/>
                  <a:gd name="connsiteX60" fmla="*/ 61625 w 193286"/>
                  <a:gd name="connsiteY60" fmla="*/ 141902 h 141901"/>
                  <a:gd name="connsiteX61" fmla="*/ 64185 w 193286"/>
                  <a:gd name="connsiteY61" fmla="*/ 141902 h 141901"/>
                  <a:gd name="connsiteX62" fmla="*/ 65648 w 193286"/>
                  <a:gd name="connsiteY62" fmla="*/ 140988 h 141901"/>
                  <a:gd name="connsiteX63" fmla="*/ 64002 w 193286"/>
                  <a:gd name="connsiteY63" fmla="*/ 137696 h 141901"/>
                  <a:gd name="connsiteX64" fmla="*/ 63636 w 193286"/>
                  <a:gd name="connsiteY64" fmla="*/ 135319 h 141901"/>
                  <a:gd name="connsiteX65" fmla="*/ 64002 w 193286"/>
                  <a:gd name="connsiteY65" fmla="*/ 129833 h 141901"/>
                  <a:gd name="connsiteX66" fmla="*/ 62539 w 193286"/>
                  <a:gd name="connsiteY66" fmla="*/ 125993 h 141901"/>
                  <a:gd name="connsiteX67" fmla="*/ 63088 w 193286"/>
                  <a:gd name="connsiteY67" fmla="*/ 120324 h 141901"/>
                  <a:gd name="connsiteX68" fmla="*/ 61442 w 193286"/>
                  <a:gd name="connsiteY68" fmla="*/ 119593 h 141901"/>
                  <a:gd name="connsiteX69" fmla="*/ 61625 w 193286"/>
                  <a:gd name="connsiteY69" fmla="*/ 115935 h 141901"/>
                  <a:gd name="connsiteX70" fmla="*/ 60345 w 193286"/>
                  <a:gd name="connsiteY70" fmla="*/ 114655 h 141901"/>
                  <a:gd name="connsiteX71" fmla="*/ 58882 w 193286"/>
                  <a:gd name="connsiteY71" fmla="*/ 110632 h 141901"/>
                  <a:gd name="connsiteX72" fmla="*/ 59065 w 193286"/>
                  <a:gd name="connsiteY72" fmla="*/ 107341 h 141901"/>
                  <a:gd name="connsiteX73" fmla="*/ 61076 w 193286"/>
                  <a:gd name="connsiteY73" fmla="*/ 103318 h 141901"/>
                  <a:gd name="connsiteX74" fmla="*/ 69122 w 193286"/>
                  <a:gd name="connsiteY74" fmla="*/ 102403 h 141901"/>
                  <a:gd name="connsiteX75" fmla="*/ 73877 w 193286"/>
                  <a:gd name="connsiteY75" fmla="*/ 102403 h 141901"/>
                  <a:gd name="connsiteX76" fmla="*/ 78997 w 193286"/>
                  <a:gd name="connsiteY76" fmla="*/ 103135 h 141901"/>
                  <a:gd name="connsiteX77" fmla="*/ 92163 w 193286"/>
                  <a:gd name="connsiteY77" fmla="*/ 102952 h 141901"/>
                  <a:gd name="connsiteX78" fmla="*/ 104415 w 193286"/>
                  <a:gd name="connsiteY78" fmla="*/ 105146 h 141901"/>
                  <a:gd name="connsiteX79" fmla="*/ 112278 w 193286"/>
                  <a:gd name="connsiteY79" fmla="*/ 105146 h 141901"/>
                  <a:gd name="connsiteX80" fmla="*/ 113924 w 193286"/>
                  <a:gd name="connsiteY80" fmla="*/ 104598 h 141901"/>
                  <a:gd name="connsiteX81" fmla="*/ 119593 w 193286"/>
                  <a:gd name="connsiteY81" fmla="*/ 100940 h 141901"/>
                  <a:gd name="connsiteX82" fmla="*/ 127456 w 193286"/>
                  <a:gd name="connsiteY82" fmla="*/ 99843 h 141901"/>
                  <a:gd name="connsiteX83" fmla="*/ 127822 w 193286"/>
                  <a:gd name="connsiteY83" fmla="*/ 100209 h 141901"/>
                  <a:gd name="connsiteX84" fmla="*/ 143365 w 193286"/>
                  <a:gd name="connsiteY84" fmla="*/ 102586 h 141901"/>
                  <a:gd name="connsiteX85" fmla="*/ 145559 w 193286"/>
                  <a:gd name="connsiteY85" fmla="*/ 105146 h 141901"/>
                  <a:gd name="connsiteX86" fmla="*/ 147022 w 193286"/>
                  <a:gd name="connsiteY86" fmla="*/ 104963 h 141901"/>
                  <a:gd name="connsiteX87" fmla="*/ 147936 w 193286"/>
                  <a:gd name="connsiteY87" fmla="*/ 103501 h 141901"/>
                  <a:gd name="connsiteX88" fmla="*/ 154885 w 193286"/>
                  <a:gd name="connsiteY88" fmla="*/ 103684 h 141901"/>
                  <a:gd name="connsiteX89" fmla="*/ 155251 w 193286"/>
                  <a:gd name="connsiteY89" fmla="*/ 103318 h 141901"/>
                  <a:gd name="connsiteX90" fmla="*/ 157080 w 193286"/>
                  <a:gd name="connsiteY90" fmla="*/ 101489 h 141901"/>
                  <a:gd name="connsiteX91" fmla="*/ 158726 w 193286"/>
                  <a:gd name="connsiteY91" fmla="*/ 101489 h 141901"/>
                  <a:gd name="connsiteX92" fmla="*/ 159274 w 193286"/>
                  <a:gd name="connsiteY92" fmla="*/ 98929 h 141901"/>
                  <a:gd name="connsiteX93" fmla="*/ 160920 w 193286"/>
                  <a:gd name="connsiteY93" fmla="*/ 97649 h 141901"/>
                  <a:gd name="connsiteX94" fmla="*/ 161103 w 193286"/>
                  <a:gd name="connsiteY94" fmla="*/ 96917 h 141901"/>
                  <a:gd name="connsiteX95" fmla="*/ 162017 w 193286"/>
                  <a:gd name="connsiteY95" fmla="*/ 96003 h 141901"/>
                  <a:gd name="connsiteX96" fmla="*/ 164211 w 193286"/>
                  <a:gd name="connsiteY96" fmla="*/ 96186 h 141901"/>
                  <a:gd name="connsiteX97" fmla="*/ 167686 w 193286"/>
                  <a:gd name="connsiteY97" fmla="*/ 90883 h 141901"/>
                  <a:gd name="connsiteX98" fmla="*/ 168600 w 193286"/>
                  <a:gd name="connsiteY98" fmla="*/ 90334 h 141901"/>
                  <a:gd name="connsiteX99" fmla="*/ 171709 w 193286"/>
                  <a:gd name="connsiteY99" fmla="*/ 90334 h 141901"/>
                  <a:gd name="connsiteX100" fmla="*/ 175183 w 193286"/>
                  <a:gd name="connsiteY100" fmla="*/ 91614 h 141901"/>
                  <a:gd name="connsiteX101" fmla="*/ 179389 w 193286"/>
                  <a:gd name="connsiteY101" fmla="*/ 90700 h 141901"/>
                  <a:gd name="connsiteX102" fmla="*/ 182498 w 193286"/>
                  <a:gd name="connsiteY102" fmla="*/ 91797 h 141901"/>
                  <a:gd name="connsiteX103" fmla="*/ 184326 w 193286"/>
                  <a:gd name="connsiteY103" fmla="*/ 90883 h 141901"/>
                  <a:gd name="connsiteX104" fmla="*/ 190178 w 193286"/>
                  <a:gd name="connsiteY104" fmla="*/ 85397 h 141901"/>
                  <a:gd name="connsiteX105" fmla="*/ 191092 w 193286"/>
                  <a:gd name="connsiteY105" fmla="*/ 84117 h 141901"/>
                  <a:gd name="connsiteX106" fmla="*/ 190910 w 193286"/>
                  <a:gd name="connsiteY106" fmla="*/ 83386 h 141901"/>
                  <a:gd name="connsiteX107" fmla="*/ 192555 w 193286"/>
                  <a:gd name="connsiteY107" fmla="*/ 81557 h 141901"/>
                  <a:gd name="connsiteX108" fmla="*/ 193287 w 193286"/>
                  <a:gd name="connsiteY108" fmla="*/ 79545 h 141901"/>
                  <a:gd name="connsiteX109" fmla="*/ 193287 w 193286"/>
                  <a:gd name="connsiteY109" fmla="*/ 78448 h 141901"/>
                  <a:gd name="connsiteX110" fmla="*/ 193104 w 193286"/>
                  <a:gd name="connsiteY110" fmla="*/ 78997 h 141901"/>
                  <a:gd name="connsiteX111" fmla="*/ 188167 w 193286"/>
                  <a:gd name="connsiteY111" fmla="*/ 74243 h 141901"/>
                  <a:gd name="connsiteX112" fmla="*/ 185241 w 193286"/>
                  <a:gd name="connsiteY112" fmla="*/ 70585 h 141901"/>
                  <a:gd name="connsiteX113" fmla="*/ 184692 w 193286"/>
                  <a:gd name="connsiteY113" fmla="*/ 68939 h 141901"/>
                  <a:gd name="connsiteX114" fmla="*/ 185241 w 193286"/>
                  <a:gd name="connsiteY114" fmla="*/ 67476 h 141901"/>
                  <a:gd name="connsiteX115" fmla="*/ 186886 w 193286"/>
                  <a:gd name="connsiteY115" fmla="*/ 66745 h 141901"/>
                  <a:gd name="connsiteX116" fmla="*/ 189081 w 193286"/>
                  <a:gd name="connsiteY116" fmla="*/ 67111 h 141901"/>
                  <a:gd name="connsiteX117" fmla="*/ 189629 w 193286"/>
                  <a:gd name="connsiteY117" fmla="*/ 66013 h 141901"/>
                  <a:gd name="connsiteX118" fmla="*/ 189081 w 193286"/>
                  <a:gd name="connsiteY118" fmla="*/ 64734 h 141901"/>
                  <a:gd name="connsiteX119" fmla="*/ 185972 w 193286"/>
                  <a:gd name="connsiteY119" fmla="*/ 59796 h 141901"/>
                  <a:gd name="connsiteX120" fmla="*/ 183595 w 193286"/>
                  <a:gd name="connsiteY120" fmla="*/ 58516 h 141901"/>
                  <a:gd name="connsiteX121" fmla="*/ 181584 w 193286"/>
                  <a:gd name="connsiteY121" fmla="*/ 58699 h 141901"/>
                  <a:gd name="connsiteX122" fmla="*/ 179206 w 193286"/>
                  <a:gd name="connsiteY122" fmla="*/ 61076 h 141901"/>
                  <a:gd name="connsiteX123" fmla="*/ 177195 w 193286"/>
                  <a:gd name="connsiteY123" fmla="*/ 61808 h 141901"/>
                  <a:gd name="connsiteX124" fmla="*/ 175183 w 193286"/>
                  <a:gd name="connsiteY124" fmla="*/ 61808 h 141901"/>
                  <a:gd name="connsiteX125" fmla="*/ 170429 w 193286"/>
                  <a:gd name="connsiteY125" fmla="*/ 60345 h 141901"/>
                  <a:gd name="connsiteX126" fmla="*/ 167137 w 193286"/>
                  <a:gd name="connsiteY126" fmla="*/ 58516 h 141901"/>
                  <a:gd name="connsiteX127" fmla="*/ 162017 w 193286"/>
                  <a:gd name="connsiteY127" fmla="*/ 52664 h 141901"/>
                  <a:gd name="connsiteX128" fmla="*/ 160189 w 193286"/>
                  <a:gd name="connsiteY128" fmla="*/ 49556 h 141901"/>
                  <a:gd name="connsiteX129" fmla="*/ 157445 w 193286"/>
                  <a:gd name="connsiteY129" fmla="*/ 43156 h 141901"/>
                  <a:gd name="connsiteX130" fmla="*/ 154885 w 193286"/>
                  <a:gd name="connsiteY130" fmla="*/ 38767 h 141901"/>
                  <a:gd name="connsiteX131" fmla="*/ 146839 w 193286"/>
                  <a:gd name="connsiteY131" fmla="*/ 32184 h 141901"/>
                  <a:gd name="connsiteX132" fmla="*/ 140988 w 193286"/>
                  <a:gd name="connsiteY132" fmla="*/ 25601 h 141901"/>
                  <a:gd name="connsiteX133" fmla="*/ 139891 w 193286"/>
                  <a:gd name="connsiteY133" fmla="*/ 22126 h 141901"/>
                  <a:gd name="connsiteX134" fmla="*/ 139891 w 193286"/>
                  <a:gd name="connsiteY134" fmla="*/ 18103 h 141901"/>
                  <a:gd name="connsiteX135" fmla="*/ 139525 w 193286"/>
                  <a:gd name="connsiteY135" fmla="*/ 17006 h 141901"/>
                  <a:gd name="connsiteX136" fmla="*/ 134770 w 193286"/>
                  <a:gd name="connsiteY136" fmla="*/ 13166 h 141901"/>
                  <a:gd name="connsiteX137" fmla="*/ 134222 w 193286"/>
                  <a:gd name="connsiteY137" fmla="*/ 11886 h 141901"/>
                  <a:gd name="connsiteX138" fmla="*/ 135685 w 193286"/>
                  <a:gd name="connsiteY138" fmla="*/ 7497 h 141901"/>
                  <a:gd name="connsiteX139" fmla="*/ 135868 w 193286"/>
                  <a:gd name="connsiteY139" fmla="*/ 2011 h 141901"/>
                  <a:gd name="connsiteX140" fmla="*/ 136782 w 193286"/>
                  <a:gd name="connsiteY140" fmla="*/ 0 h 14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93286" h="141901">
                    <a:moveTo>
                      <a:pt x="136782" y="0"/>
                    </a:moveTo>
                    <a:lnTo>
                      <a:pt x="121421" y="731"/>
                    </a:lnTo>
                    <a:lnTo>
                      <a:pt x="112278" y="3657"/>
                    </a:lnTo>
                    <a:lnTo>
                      <a:pt x="108621" y="5851"/>
                    </a:lnTo>
                    <a:lnTo>
                      <a:pt x="101672" y="11337"/>
                    </a:lnTo>
                    <a:lnTo>
                      <a:pt x="84483" y="22675"/>
                    </a:lnTo>
                    <a:lnTo>
                      <a:pt x="78631" y="30172"/>
                    </a:lnTo>
                    <a:lnTo>
                      <a:pt x="69854" y="36024"/>
                    </a:lnTo>
                    <a:lnTo>
                      <a:pt x="52665" y="41693"/>
                    </a:lnTo>
                    <a:lnTo>
                      <a:pt x="46813" y="42973"/>
                    </a:lnTo>
                    <a:lnTo>
                      <a:pt x="41327" y="43339"/>
                    </a:lnTo>
                    <a:lnTo>
                      <a:pt x="38218" y="44436"/>
                    </a:lnTo>
                    <a:lnTo>
                      <a:pt x="34378" y="46996"/>
                    </a:lnTo>
                    <a:lnTo>
                      <a:pt x="32184" y="49739"/>
                    </a:lnTo>
                    <a:lnTo>
                      <a:pt x="29990" y="54859"/>
                    </a:lnTo>
                    <a:lnTo>
                      <a:pt x="28161" y="61442"/>
                    </a:lnTo>
                    <a:lnTo>
                      <a:pt x="24869" y="70220"/>
                    </a:lnTo>
                    <a:lnTo>
                      <a:pt x="21395" y="74791"/>
                    </a:lnTo>
                    <a:lnTo>
                      <a:pt x="13532" y="80277"/>
                    </a:lnTo>
                    <a:lnTo>
                      <a:pt x="9326" y="84300"/>
                    </a:lnTo>
                    <a:lnTo>
                      <a:pt x="7315" y="86677"/>
                    </a:lnTo>
                    <a:lnTo>
                      <a:pt x="5486" y="90517"/>
                    </a:lnTo>
                    <a:lnTo>
                      <a:pt x="4572" y="95272"/>
                    </a:lnTo>
                    <a:lnTo>
                      <a:pt x="732" y="103318"/>
                    </a:lnTo>
                    <a:lnTo>
                      <a:pt x="0" y="108255"/>
                    </a:lnTo>
                    <a:lnTo>
                      <a:pt x="0" y="114290"/>
                    </a:lnTo>
                    <a:lnTo>
                      <a:pt x="732" y="119958"/>
                    </a:lnTo>
                    <a:lnTo>
                      <a:pt x="1646" y="120141"/>
                    </a:lnTo>
                    <a:lnTo>
                      <a:pt x="2012" y="120690"/>
                    </a:lnTo>
                    <a:lnTo>
                      <a:pt x="2194" y="122884"/>
                    </a:lnTo>
                    <a:lnTo>
                      <a:pt x="2743" y="123981"/>
                    </a:lnTo>
                    <a:lnTo>
                      <a:pt x="3474" y="124164"/>
                    </a:lnTo>
                    <a:lnTo>
                      <a:pt x="5486" y="126907"/>
                    </a:lnTo>
                    <a:lnTo>
                      <a:pt x="6583" y="127639"/>
                    </a:lnTo>
                    <a:lnTo>
                      <a:pt x="7132" y="128919"/>
                    </a:lnTo>
                    <a:lnTo>
                      <a:pt x="7132" y="131113"/>
                    </a:lnTo>
                    <a:lnTo>
                      <a:pt x="8595" y="131296"/>
                    </a:lnTo>
                    <a:lnTo>
                      <a:pt x="10423" y="132759"/>
                    </a:lnTo>
                    <a:lnTo>
                      <a:pt x="10789" y="134404"/>
                    </a:lnTo>
                    <a:lnTo>
                      <a:pt x="14081" y="136233"/>
                    </a:lnTo>
                    <a:lnTo>
                      <a:pt x="14263" y="135867"/>
                    </a:lnTo>
                    <a:lnTo>
                      <a:pt x="16275" y="135867"/>
                    </a:lnTo>
                    <a:lnTo>
                      <a:pt x="17006" y="134587"/>
                    </a:lnTo>
                    <a:lnTo>
                      <a:pt x="17738" y="134404"/>
                    </a:lnTo>
                    <a:lnTo>
                      <a:pt x="18286" y="136416"/>
                    </a:lnTo>
                    <a:lnTo>
                      <a:pt x="21944" y="138062"/>
                    </a:lnTo>
                    <a:lnTo>
                      <a:pt x="23407" y="136599"/>
                    </a:lnTo>
                    <a:lnTo>
                      <a:pt x="24687" y="133856"/>
                    </a:lnTo>
                    <a:lnTo>
                      <a:pt x="27247" y="133673"/>
                    </a:lnTo>
                    <a:lnTo>
                      <a:pt x="30721" y="132210"/>
                    </a:lnTo>
                    <a:lnTo>
                      <a:pt x="36573" y="130747"/>
                    </a:lnTo>
                    <a:lnTo>
                      <a:pt x="40962" y="129102"/>
                    </a:lnTo>
                    <a:lnTo>
                      <a:pt x="44253" y="129650"/>
                    </a:lnTo>
                    <a:lnTo>
                      <a:pt x="49739" y="131662"/>
                    </a:lnTo>
                    <a:lnTo>
                      <a:pt x="51933" y="129650"/>
                    </a:lnTo>
                    <a:lnTo>
                      <a:pt x="52665" y="129650"/>
                    </a:lnTo>
                    <a:lnTo>
                      <a:pt x="55408" y="133856"/>
                    </a:lnTo>
                    <a:lnTo>
                      <a:pt x="57419" y="134587"/>
                    </a:lnTo>
                    <a:lnTo>
                      <a:pt x="57968" y="136599"/>
                    </a:lnTo>
                    <a:lnTo>
                      <a:pt x="60345" y="141170"/>
                    </a:lnTo>
                    <a:lnTo>
                      <a:pt x="61625" y="141902"/>
                    </a:lnTo>
                    <a:lnTo>
                      <a:pt x="64185" y="141902"/>
                    </a:lnTo>
                    <a:lnTo>
                      <a:pt x="65648" y="140988"/>
                    </a:lnTo>
                    <a:lnTo>
                      <a:pt x="64002" y="137696"/>
                    </a:lnTo>
                    <a:lnTo>
                      <a:pt x="63636" y="135319"/>
                    </a:lnTo>
                    <a:lnTo>
                      <a:pt x="64002" y="129833"/>
                    </a:lnTo>
                    <a:lnTo>
                      <a:pt x="62539" y="125993"/>
                    </a:lnTo>
                    <a:lnTo>
                      <a:pt x="63088" y="120324"/>
                    </a:lnTo>
                    <a:lnTo>
                      <a:pt x="61442" y="119593"/>
                    </a:lnTo>
                    <a:lnTo>
                      <a:pt x="61625" y="115935"/>
                    </a:lnTo>
                    <a:lnTo>
                      <a:pt x="60345" y="114655"/>
                    </a:lnTo>
                    <a:lnTo>
                      <a:pt x="58882" y="110632"/>
                    </a:lnTo>
                    <a:lnTo>
                      <a:pt x="59065" y="107341"/>
                    </a:lnTo>
                    <a:lnTo>
                      <a:pt x="61076" y="103318"/>
                    </a:lnTo>
                    <a:lnTo>
                      <a:pt x="69122" y="102403"/>
                    </a:lnTo>
                    <a:lnTo>
                      <a:pt x="73877" y="102403"/>
                    </a:lnTo>
                    <a:lnTo>
                      <a:pt x="78997" y="103135"/>
                    </a:lnTo>
                    <a:lnTo>
                      <a:pt x="92163" y="102952"/>
                    </a:lnTo>
                    <a:lnTo>
                      <a:pt x="104415" y="105146"/>
                    </a:lnTo>
                    <a:lnTo>
                      <a:pt x="112278" y="105146"/>
                    </a:lnTo>
                    <a:lnTo>
                      <a:pt x="113924" y="104598"/>
                    </a:lnTo>
                    <a:lnTo>
                      <a:pt x="119593" y="100940"/>
                    </a:lnTo>
                    <a:lnTo>
                      <a:pt x="127456" y="99843"/>
                    </a:lnTo>
                    <a:lnTo>
                      <a:pt x="127822" y="100209"/>
                    </a:lnTo>
                    <a:lnTo>
                      <a:pt x="143365" y="102586"/>
                    </a:lnTo>
                    <a:lnTo>
                      <a:pt x="145559" y="105146"/>
                    </a:lnTo>
                    <a:lnTo>
                      <a:pt x="147022" y="104963"/>
                    </a:lnTo>
                    <a:lnTo>
                      <a:pt x="147936" y="103501"/>
                    </a:lnTo>
                    <a:lnTo>
                      <a:pt x="154885" y="103684"/>
                    </a:lnTo>
                    <a:lnTo>
                      <a:pt x="155251" y="103318"/>
                    </a:lnTo>
                    <a:lnTo>
                      <a:pt x="157080" y="101489"/>
                    </a:lnTo>
                    <a:lnTo>
                      <a:pt x="158726" y="101489"/>
                    </a:lnTo>
                    <a:lnTo>
                      <a:pt x="159274" y="98929"/>
                    </a:lnTo>
                    <a:lnTo>
                      <a:pt x="160920" y="97649"/>
                    </a:lnTo>
                    <a:lnTo>
                      <a:pt x="161103" y="96917"/>
                    </a:lnTo>
                    <a:lnTo>
                      <a:pt x="162017" y="96003"/>
                    </a:lnTo>
                    <a:lnTo>
                      <a:pt x="164211" y="96186"/>
                    </a:lnTo>
                    <a:lnTo>
                      <a:pt x="167686" y="90883"/>
                    </a:lnTo>
                    <a:lnTo>
                      <a:pt x="168600" y="90334"/>
                    </a:lnTo>
                    <a:lnTo>
                      <a:pt x="171709" y="90334"/>
                    </a:lnTo>
                    <a:lnTo>
                      <a:pt x="175183" y="91614"/>
                    </a:lnTo>
                    <a:lnTo>
                      <a:pt x="179389" y="90700"/>
                    </a:lnTo>
                    <a:lnTo>
                      <a:pt x="182498" y="91797"/>
                    </a:lnTo>
                    <a:lnTo>
                      <a:pt x="184326" y="90883"/>
                    </a:lnTo>
                    <a:lnTo>
                      <a:pt x="190178" y="85397"/>
                    </a:lnTo>
                    <a:lnTo>
                      <a:pt x="191092" y="84117"/>
                    </a:lnTo>
                    <a:lnTo>
                      <a:pt x="190910" y="83386"/>
                    </a:lnTo>
                    <a:lnTo>
                      <a:pt x="192555" y="81557"/>
                    </a:lnTo>
                    <a:lnTo>
                      <a:pt x="193287" y="79545"/>
                    </a:lnTo>
                    <a:lnTo>
                      <a:pt x="193287" y="78448"/>
                    </a:lnTo>
                    <a:lnTo>
                      <a:pt x="193104" y="78997"/>
                    </a:lnTo>
                    <a:lnTo>
                      <a:pt x="188167" y="74243"/>
                    </a:lnTo>
                    <a:lnTo>
                      <a:pt x="185241" y="70585"/>
                    </a:lnTo>
                    <a:lnTo>
                      <a:pt x="184692" y="68939"/>
                    </a:lnTo>
                    <a:lnTo>
                      <a:pt x="185241" y="67476"/>
                    </a:lnTo>
                    <a:lnTo>
                      <a:pt x="186886" y="66745"/>
                    </a:lnTo>
                    <a:lnTo>
                      <a:pt x="189081" y="67111"/>
                    </a:lnTo>
                    <a:lnTo>
                      <a:pt x="189629" y="66013"/>
                    </a:lnTo>
                    <a:lnTo>
                      <a:pt x="189081" y="64734"/>
                    </a:lnTo>
                    <a:lnTo>
                      <a:pt x="185972" y="59796"/>
                    </a:lnTo>
                    <a:lnTo>
                      <a:pt x="183595" y="58516"/>
                    </a:lnTo>
                    <a:lnTo>
                      <a:pt x="181584" y="58699"/>
                    </a:lnTo>
                    <a:lnTo>
                      <a:pt x="179206" y="61076"/>
                    </a:lnTo>
                    <a:lnTo>
                      <a:pt x="177195" y="61808"/>
                    </a:lnTo>
                    <a:lnTo>
                      <a:pt x="175183" y="61808"/>
                    </a:lnTo>
                    <a:lnTo>
                      <a:pt x="170429" y="60345"/>
                    </a:lnTo>
                    <a:lnTo>
                      <a:pt x="167137" y="58516"/>
                    </a:lnTo>
                    <a:lnTo>
                      <a:pt x="162017" y="52664"/>
                    </a:lnTo>
                    <a:lnTo>
                      <a:pt x="160189" y="49556"/>
                    </a:lnTo>
                    <a:lnTo>
                      <a:pt x="157445" y="43156"/>
                    </a:lnTo>
                    <a:lnTo>
                      <a:pt x="154885" y="38767"/>
                    </a:lnTo>
                    <a:lnTo>
                      <a:pt x="146839" y="32184"/>
                    </a:lnTo>
                    <a:lnTo>
                      <a:pt x="140988" y="25601"/>
                    </a:lnTo>
                    <a:lnTo>
                      <a:pt x="139891" y="22126"/>
                    </a:lnTo>
                    <a:lnTo>
                      <a:pt x="139891" y="18103"/>
                    </a:lnTo>
                    <a:lnTo>
                      <a:pt x="139525" y="17006"/>
                    </a:lnTo>
                    <a:lnTo>
                      <a:pt x="134770" y="13166"/>
                    </a:lnTo>
                    <a:lnTo>
                      <a:pt x="134222" y="11886"/>
                    </a:lnTo>
                    <a:lnTo>
                      <a:pt x="135685" y="7497"/>
                    </a:lnTo>
                    <a:lnTo>
                      <a:pt x="135868" y="2011"/>
                    </a:lnTo>
                    <a:lnTo>
                      <a:pt x="136782" y="0"/>
                    </a:lnTo>
                    <a:close/>
                  </a:path>
                </a:pathLst>
              </a:custGeom>
              <a:grpFill/>
              <a:ln w="18272" cap="flat">
                <a:noFill/>
                <a:prstDash val="solid"/>
                <a:miter/>
              </a:ln>
            </p:spPr>
            <p:txBody>
              <a:bodyPr rtlCol="0" anchor="ctr"/>
              <a:lstStyle/>
              <a:p>
                <a:endParaRPr lang="en-GB" sz="1463"/>
              </a:p>
            </p:txBody>
          </p:sp>
          <p:sp>
            <p:nvSpPr>
              <p:cNvPr id="1001" name="Freeform: Shape 1000">
                <a:extLst>
                  <a:ext uri="{FF2B5EF4-FFF2-40B4-BE49-F238E27FC236}">
                    <a16:creationId xmlns:a16="http://schemas.microsoft.com/office/drawing/2014/main" id="{6AFCD862-226B-2801-1797-66F4089F9E9B}"/>
                  </a:ext>
                </a:extLst>
              </p:cNvPr>
              <p:cNvSpPr/>
              <p:nvPr/>
            </p:nvSpPr>
            <p:spPr>
              <a:xfrm>
                <a:off x="5856186" y="3965738"/>
                <a:ext cx="193286" cy="141901"/>
              </a:xfrm>
              <a:custGeom>
                <a:avLst/>
                <a:gdLst>
                  <a:gd name="connsiteX0" fmla="*/ 136782 w 193286"/>
                  <a:gd name="connsiteY0" fmla="*/ 0 h 141901"/>
                  <a:gd name="connsiteX1" fmla="*/ 121421 w 193286"/>
                  <a:gd name="connsiteY1" fmla="*/ 731 h 141901"/>
                  <a:gd name="connsiteX2" fmla="*/ 112278 w 193286"/>
                  <a:gd name="connsiteY2" fmla="*/ 3657 h 141901"/>
                  <a:gd name="connsiteX3" fmla="*/ 108621 w 193286"/>
                  <a:gd name="connsiteY3" fmla="*/ 5851 h 141901"/>
                  <a:gd name="connsiteX4" fmla="*/ 101672 w 193286"/>
                  <a:gd name="connsiteY4" fmla="*/ 11337 h 141901"/>
                  <a:gd name="connsiteX5" fmla="*/ 84483 w 193286"/>
                  <a:gd name="connsiteY5" fmla="*/ 22675 h 141901"/>
                  <a:gd name="connsiteX6" fmla="*/ 78631 w 193286"/>
                  <a:gd name="connsiteY6" fmla="*/ 30172 h 141901"/>
                  <a:gd name="connsiteX7" fmla="*/ 69854 w 193286"/>
                  <a:gd name="connsiteY7" fmla="*/ 36024 h 141901"/>
                  <a:gd name="connsiteX8" fmla="*/ 52665 w 193286"/>
                  <a:gd name="connsiteY8" fmla="*/ 41693 h 141901"/>
                  <a:gd name="connsiteX9" fmla="*/ 46813 w 193286"/>
                  <a:gd name="connsiteY9" fmla="*/ 42973 h 141901"/>
                  <a:gd name="connsiteX10" fmla="*/ 41327 w 193286"/>
                  <a:gd name="connsiteY10" fmla="*/ 43339 h 141901"/>
                  <a:gd name="connsiteX11" fmla="*/ 38218 w 193286"/>
                  <a:gd name="connsiteY11" fmla="*/ 44436 h 141901"/>
                  <a:gd name="connsiteX12" fmla="*/ 34378 w 193286"/>
                  <a:gd name="connsiteY12" fmla="*/ 46996 h 141901"/>
                  <a:gd name="connsiteX13" fmla="*/ 32184 w 193286"/>
                  <a:gd name="connsiteY13" fmla="*/ 49739 h 141901"/>
                  <a:gd name="connsiteX14" fmla="*/ 29990 w 193286"/>
                  <a:gd name="connsiteY14" fmla="*/ 54859 h 141901"/>
                  <a:gd name="connsiteX15" fmla="*/ 28161 w 193286"/>
                  <a:gd name="connsiteY15" fmla="*/ 61442 h 141901"/>
                  <a:gd name="connsiteX16" fmla="*/ 24869 w 193286"/>
                  <a:gd name="connsiteY16" fmla="*/ 70220 h 141901"/>
                  <a:gd name="connsiteX17" fmla="*/ 21395 w 193286"/>
                  <a:gd name="connsiteY17" fmla="*/ 74791 h 141901"/>
                  <a:gd name="connsiteX18" fmla="*/ 13532 w 193286"/>
                  <a:gd name="connsiteY18" fmla="*/ 80277 h 141901"/>
                  <a:gd name="connsiteX19" fmla="*/ 9326 w 193286"/>
                  <a:gd name="connsiteY19" fmla="*/ 84300 h 141901"/>
                  <a:gd name="connsiteX20" fmla="*/ 7315 w 193286"/>
                  <a:gd name="connsiteY20" fmla="*/ 86677 h 141901"/>
                  <a:gd name="connsiteX21" fmla="*/ 5486 w 193286"/>
                  <a:gd name="connsiteY21" fmla="*/ 90517 h 141901"/>
                  <a:gd name="connsiteX22" fmla="*/ 4572 w 193286"/>
                  <a:gd name="connsiteY22" fmla="*/ 95272 h 141901"/>
                  <a:gd name="connsiteX23" fmla="*/ 732 w 193286"/>
                  <a:gd name="connsiteY23" fmla="*/ 103318 h 141901"/>
                  <a:gd name="connsiteX24" fmla="*/ 0 w 193286"/>
                  <a:gd name="connsiteY24" fmla="*/ 108255 h 141901"/>
                  <a:gd name="connsiteX25" fmla="*/ 0 w 193286"/>
                  <a:gd name="connsiteY25" fmla="*/ 114290 h 141901"/>
                  <a:gd name="connsiteX26" fmla="*/ 732 w 193286"/>
                  <a:gd name="connsiteY26" fmla="*/ 119958 h 141901"/>
                  <a:gd name="connsiteX27" fmla="*/ 1646 w 193286"/>
                  <a:gd name="connsiteY27" fmla="*/ 120141 h 141901"/>
                  <a:gd name="connsiteX28" fmla="*/ 2012 w 193286"/>
                  <a:gd name="connsiteY28" fmla="*/ 120690 h 141901"/>
                  <a:gd name="connsiteX29" fmla="*/ 2194 w 193286"/>
                  <a:gd name="connsiteY29" fmla="*/ 122884 h 141901"/>
                  <a:gd name="connsiteX30" fmla="*/ 2743 w 193286"/>
                  <a:gd name="connsiteY30" fmla="*/ 123981 h 141901"/>
                  <a:gd name="connsiteX31" fmla="*/ 3474 w 193286"/>
                  <a:gd name="connsiteY31" fmla="*/ 124164 h 141901"/>
                  <a:gd name="connsiteX32" fmla="*/ 5486 w 193286"/>
                  <a:gd name="connsiteY32" fmla="*/ 126907 h 141901"/>
                  <a:gd name="connsiteX33" fmla="*/ 6583 w 193286"/>
                  <a:gd name="connsiteY33" fmla="*/ 127639 h 141901"/>
                  <a:gd name="connsiteX34" fmla="*/ 7132 w 193286"/>
                  <a:gd name="connsiteY34" fmla="*/ 128919 h 141901"/>
                  <a:gd name="connsiteX35" fmla="*/ 7132 w 193286"/>
                  <a:gd name="connsiteY35" fmla="*/ 131113 h 141901"/>
                  <a:gd name="connsiteX36" fmla="*/ 8595 w 193286"/>
                  <a:gd name="connsiteY36" fmla="*/ 131296 h 141901"/>
                  <a:gd name="connsiteX37" fmla="*/ 10423 w 193286"/>
                  <a:gd name="connsiteY37" fmla="*/ 132759 h 141901"/>
                  <a:gd name="connsiteX38" fmla="*/ 10789 w 193286"/>
                  <a:gd name="connsiteY38" fmla="*/ 134404 h 141901"/>
                  <a:gd name="connsiteX39" fmla="*/ 14081 w 193286"/>
                  <a:gd name="connsiteY39" fmla="*/ 136233 h 141901"/>
                  <a:gd name="connsiteX40" fmla="*/ 14263 w 193286"/>
                  <a:gd name="connsiteY40" fmla="*/ 135867 h 141901"/>
                  <a:gd name="connsiteX41" fmla="*/ 16275 w 193286"/>
                  <a:gd name="connsiteY41" fmla="*/ 135867 h 141901"/>
                  <a:gd name="connsiteX42" fmla="*/ 17006 w 193286"/>
                  <a:gd name="connsiteY42" fmla="*/ 134587 h 141901"/>
                  <a:gd name="connsiteX43" fmla="*/ 17738 w 193286"/>
                  <a:gd name="connsiteY43" fmla="*/ 134404 h 141901"/>
                  <a:gd name="connsiteX44" fmla="*/ 18286 w 193286"/>
                  <a:gd name="connsiteY44" fmla="*/ 136416 h 141901"/>
                  <a:gd name="connsiteX45" fmla="*/ 21944 w 193286"/>
                  <a:gd name="connsiteY45" fmla="*/ 138062 h 141901"/>
                  <a:gd name="connsiteX46" fmla="*/ 23407 w 193286"/>
                  <a:gd name="connsiteY46" fmla="*/ 136599 h 141901"/>
                  <a:gd name="connsiteX47" fmla="*/ 24687 w 193286"/>
                  <a:gd name="connsiteY47" fmla="*/ 133856 h 141901"/>
                  <a:gd name="connsiteX48" fmla="*/ 27247 w 193286"/>
                  <a:gd name="connsiteY48" fmla="*/ 133673 h 141901"/>
                  <a:gd name="connsiteX49" fmla="*/ 30721 w 193286"/>
                  <a:gd name="connsiteY49" fmla="*/ 132210 h 141901"/>
                  <a:gd name="connsiteX50" fmla="*/ 36573 w 193286"/>
                  <a:gd name="connsiteY50" fmla="*/ 130747 h 141901"/>
                  <a:gd name="connsiteX51" fmla="*/ 40962 w 193286"/>
                  <a:gd name="connsiteY51" fmla="*/ 129102 h 141901"/>
                  <a:gd name="connsiteX52" fmla="*/ 44253 w 193286"/>
                  <a:gd name="connsiteY52" fmla="*/ 129650 h 141901"/>
                  <a:gd name="connsiteX53" fmla="*/ 49739 w 193286"/>
                  <a:gd name="connsiteY53" fmla="*/ 131662 h 141901"/>
                  <a:gd name="connsiteX54" fmla="*/ 51933 w 193286"/>
                  <a:gd name="connsiteY54" fmla="*/ 129650 h 141901"/>
                  <a:gd name="connsiteX55" fmla="*/ 52665 w 193286"/>
                  <a:gd name="connsiteY55" fmla="*/ 129650 h 141901"/>
                  <a:gd name="connsiteX56" fmla="*/ 55408 w 193286"/>
                  <a:gd name="connsiteY56" fmla="*/ 133856 h 141901"/>
                  <a:gd name="connsiteX57" fmla="*/ 57419 w 193286"/>
                  <a:gd name="connsiteY57" fmla="*/ 134587 h 141901"/>
                  <a:gd name="connsiteX58" fmla="*/ 57968 w 193286"/>
                  <a:gd name="connsiteY58" fmla="*/ 136599 h 141901"/>
                  <a:gd name="connsiteX59" fmla="*/ 60345 w 193286"/>
                  <a:gd name="connsiteY59" fmla="*/ 141170 h 141901"/>
                  <a:gd name="connsiteX60" fmla="*/ 61625 w 193286"/>
                  <a:gd name="connsiteY60" fmla="*/ 141902 h 141901"/>
                  <a:gd name="connsiteX61" fmla="*/ 64185 w 193286"/>
                  <a:gd name="connsiteY61" fmla="*/ 141902 h 141901"/>
                  <a:gd name="connsiteX62" fmla="*/ 65648 w 193286"/>
                  <a:gd name="connsiteY62" fmla="*/ 140988 h 141901"/>
                  <a:gd name="connsiteX63" fmla="*/ 64002 w 193286"/>
                  <a:gd name="connsiteY63" fmla="*/ 137696 h 141901"/>
                  <a:gd name="connsiteX64" fmla="*/ 63636 w 193286"/>
                  <a:gd name="connsiteY64" fmla="*/ 135319 h 141901"/>
                  <a:gd name="connsiteX65" fmla="*/ 64002 w 193286"/>
                  <a:gd name="connsiteY65" fmla="*/ 129833 h 141901"/>
                  <a:gd name="connsiteX66" fmla="*/ 62539 w 193286"/>
                  <a:gd name="connsiteY66" fmla="*/ 125993 h 141901"/>
                  <a:gd name="connsiteX67" fmla="*/ 63088 w 193286"/>
                  <a:gd name="connsiteY67" fmla="*/ 120324 h 141901"/>
                  <a:gd name="connsiteX68" fmla="*/ 61442 w 193286"/>
                  <a:gd name="connsiteY68" fmla="*/ 119593 h 141901"/>
                  <a:gd name="connsiteX69" fmla="*/ 61625 w 193286"/>
                  <a:gd name="connsiteY69" fmla="*/ 115935 h 141901"/>
                  <a:gd name="connsiteX70" fmla="*/ 60345 w 193286"/>
                  <a:gd name="connsiteY70" fmla="*/ 114655 h 141901"/>
                  <a:gd name="connsiteX71" fmla="*/ 58882 w 193286"/>
                  <a:gd name="connsiteY71" fmla="*/ 110632 h 141901"/>
                  <a:gd name="connsiteX72" fmla="*/ 59065 w 193286"/>
                  <a:gd name="connsiteY72" fmla="*/ 107341 h 141901"/>
                  <a:gd name="connsiteX73" fmla="*/ 61076 w 193286"/>
                  <a:gd name="connsiteY73" fmla="*/ 103318 h 141901"/>
                  <a:gd name="connsiteX74" fmla="*/ 69122 w 193286"/>
                  <a:gd name="connsiteY74" fmla="*/ 102403 h 141901"/>
                  <a:gd name="connsiteX75" fmla="*/ 73877 w 193286"/>
                  <a:gd name="connsiteY75" fmla="*/ 102403 h 141901"/>
                  <a:gd name="connsiteX76" fmla="*/ 78997 w 193286"/>
                  <a:gd name="connsiteY76" fmla="*/ 103135 h 141901"/>
                  <a:gd name="connsiteX77" fmla="*/ 92163 w 193286"/>
                  <a:gd name="connsiteY77" fmla="*/ 102952 h 141901"/>
                  <a:gd name="connsiteX78" fmla="*/ 104415 w 193286"/>
                  <a:gd name="connsiteY78" fmla="*/ 105146 h 141901"/>
                  <a:gd name="connsiteX79" fmla="*/ 112278 w 193286"/>
                  <a:gd name="connsiteY79" fmla="*/ 105146 h 141901"/>
                  <a:gd name="connsiteX80" fmla="*/ 113924 w 193286"/>
                  <a:gd name="connsiteY80" fmla="*/ 104598 h 141901"/>
                  <a:gd name="connsiteX81" fmla="*/ 119593 w 193286"/>
                  <a:gd name="connsiteY81" fmla="*/ 100940 h 141901"/>
                  <a:gd name="connsiteX82" fmla="*/ 127456 w 193286"/>
                  <a:gd name="connsiteY82" fmla="*/ 99843 h 141901"/>
                  <a:gd name="connsiteX83" fmla="*/ 127822 w 193286"/>
                  <a:gd name="connsiteY83" fmla="*/ 100209 h 141901"/>
                  <a:gd name="connsiteX84" fmla="*/ 143365 w 193286"/>
                  <a:gd name="connsiteY84" fmla="*/ 102586 h 141901"/>
                  <a:gd name="connsiteX85" fmla="*/ 145559 w 193286"/>
                  <a:gd name="connsiteY85" fmla="*/ 105146 h 141901"/>
                  <a:gd name="connsiteX86" fmla="*/ 147022 w 193286"/>
                  <a:gd name="connsiteY86" fmla="*/ 104963 h 141901"/>
                  <a:gd name="connsiteX87" fmla="*/ 147936 w 193286"/>
                  <a:gd name="connsiteY87" fmla="*/ 103501 h 141901"/>
                  <a:gd name="connsiteX88" fmla="*/ 154885 w 193286"/>
                  <a:gd name="connsiteY88" fmla="*/ 103684 h 141901"/>
                  <a:gd name="connsiteX89" fmla="*/ 155251 w 193286"/>
                  <a:gd name="connsiteY89" fmla="*/ 103318 h 141901"/>
                  <a:gd name="connsiteX90" fmla="*/ 157080 w 193286"/>
                  <a:gd name="connsiteY90" fmla="*/ 101489 h 141901"/>
                  <a:gd name="connsiteX91" fmla="*/ 158726 w 193286"/>
                  <a:gd name="connsiteY91" fmla="*/ 101489 h 141901"/>
                  <a:gd name="connsiteX92" fmla="*/ 159274 w 193286"/>
                  <a:gd name="connsiteY92" fmla="*/ 98929 h 141901"/>
                  <a:gd name="connsiteX93" fmla="*/ 160920 w 193286"/>
                  <a:gd name="connsiteY93" fmla="*/ 97649 h 141901"/>
                  <a:gd name="connsiteX94" fmla="*/ 161103 w 193286"/>
                  <a:gd name="connsiteY94" fmla="*/ 96917 h 141901"/>
                  <a:gd name="connsiteX95" fmla="*/ 162017 w 193286"/>
                  <a:gd name="connsiteY95" fmla="*/ 96003 h 141901"/>
                  <a:gd name="connsiteX96" fmla="*/ 164211 w 193286"/>
                  <a:gd name="connsiteY96" fmla="*/ 96186 h 141901"/>
                  <a:gd name="connsiteX97" fmla="*/ 167686 w 193286"/>
                  <a:gd name="connsiteY97" fmla="*/ 90883 h 141901"/>
                  <a:gd name="connsiteX98" fmla="*/ 168600 w 193286"/>
                  <a:gd name="connsiteY98" fmla="*/ 90334 h 141901"/>
                  <a:gd name="connsiteX99" fmla="*/ 171709 w 193286"/>
                  <a:gd name="connsiteY99" fmla="*/ 90334 h 141901"/>
                  <a:gd name="connsiteX100" fmla="*/ 175183 w 193286"/>
                  <a:gd name="connsiteY100" fmla="*/ 91614 h 141901"/>
                  <a:gd name="connsiteX101" fmla="*/ 179389 w 193286"/>
                  <a:gd name="connsiteY101" fmla="*/ 90700 h 141901"/>
                  <a:gd name="connsiteX102" fmla="*/ 182498 w 193286"/>
                  <a:gd name="connsiteY102" fmla="*/ 91797 h 141901"/>
                  <a:gd name="connsiteX103" fmla="*/ 184326 w 193286"/>
                  <a:gd name="connsiteY103" fmla="*/ 90883 h 141901"/>
                  <a:gd name="connsiteX104" fmla="*/ 190178 w 193286"/>
                  <a:gd name="connsiteY104" fmla="*/ 85397 h 141901"/>
                  <a:gd name="connsiteX105" fmla="*/ 191092 w 193286"/>
                  <a:gd name="connsiteY105" fmla="*/ 84117 h 141901"/>
                  <a:gd name="connsiteX106" fmla="*/ 190910 w 193286"/>
                  <a:gd name="connsiteY106" fmla="*/ 83386 h 141901"/>
                  <a:gd name="connsiteX107" fmla="*/ 192555 w 193286"/>
                  <a:gd name="connsiteY107" fmla="*/ 81557 h 141901"/>
                  <a:gd name="connsiteX108" fmla="*/ 193287 w 193286"/>
                  <a:gd name="connsiteY108" fmla="*/ 79545 h 141901"/>
                  <a:gd name="connsiteX109" fmla="*/ 193287 w 193286"/>
                  <a:gd name="connsiteY109" fmla="*/ 78448 h 141901"/>
                  <a:gd name="connsiteX110" fmla="*/ 193104 w 193286"/>
                  <a:gd name="connsiteY110" fmla="*/ 78997 h 141901"/>
                  <a:gd name="connsiteX111" fmla="*/ 188167 w 193286"/>
                  <a:gd name="connsiteY111" fmla="*/ 74243 h 141901"/>
                  <a:gd name="connsiteX112" fmla="*/ 185241 w 193286"/>
                  <a:gd name="connsiteY112" fmla="*/ 70585 h 141901"/>
                  <a:gd name="connsiteX113" fmla="*/ 184692 w 193286"/>
                  <a:gd name="connsiteY113" fmla="*/ 68939 h 141901"/>
                  <a:gd name="connsiteX114" fmla="*/ 185241 w 193286"/>
                  <a:gd name="connsiteY114" fmla="*/ 67476 h 141901"/>
                  <a:gd name="connsiteX115" fmla="*/ 186886 w 193286"/>
                  <a:gd name="connsiteY115" fmla="*/ 66745 h 141901"/>
                  <a:gd name="connsiteX116" fmla="*/ 189081 w 193286"/>
                  <a:gd name="connsiteY116" fmla="*/ 67111 h 141901"/>
                  <a:gd name="connsiteX117" fmla="*/ 189629 w 193286"/>
                  <a:gd name="connsiteY117" fmla="*/ 66013 h 141901"/>
                  <a:gd name="connsiteX118" fmla="*/ 189081 w 193286"/>
                  <a:gd name="connsiteY118" fmla="*/ 64734 h 141901"/>
                  <a:gd name="connsiteX119" fmla="*/ 185972 w 193286"/>
                  <a:gd name="connsiteY119" fmla="*/ 59796 h 141901"/>
                  <a:gd name="connsiteX120" fmla="*/ 183595 w 193286"/>
                  <a:gd name="connsiteY120" fmla="*/ 58516 h 141901"/>
                  <a:gd name="connsiteX121" fmla="*/ 181584 w 193286"/>
                  <a:gd name="connsiteY121" fmla="*/ 58699 h 141901"/>
                  <a:gd name="connsiteX122" fmla="*/ 179206 w 193286"/>
                  <a:gd name="connsiteY122" fmla="*/ 61076 h 141901"/>
                  <a:gd name="connsiteX123" fmla="*/ 177195 w 193286"/>
                  <a:gd name="connsiteY123" fmla="*/ 61808 h 141901"/>
                  <a:gd name="connsiteX124" fmla="*/ 175183 w 193286"/>
                  <a:gd name="connsiteY124" fmla="*/ 61808 h 141901"/>
                  <a:gd name="connsiteX125" fmla="*/ 170429 w 193286"/>
                  <a:gd name="connsiteY125" fmla="*/ 60345 h 141901"/>
                  <a:gd name="connsiteX126" fmla="*/ 167137 w 193286"/>
                  <a:gd name="connsiteY126" fmla="*/ 58516 h 141901"/>
                  <a:gd name="connsiteX127" fmla="*/ 162017 w 193286"/>
                  <a:gd name="connsiteY127" fmla="*/ 52664 h 141901"/>
                  <a:gd name="connsiteX128" fmla="*/ 160189 w 193286"/>
                  <a:gd name="connsiteY128" fmla="*/ 49556 h 141901"/>
                  <a:gd name="connsiteX129" fmla="*/ 157445 w 193286"/>
                  <a:gd name="connsiteY129" fmla="*/ 43156 h 141901"/>
                  <a:gd name="connsiteX130" fmla="*/ 154885 w 193286"/>
                  <a:gd name="connsiteY130" fmla="*/ 38767 h 141901"/>
                  <a:gd name="connsiteX131" fmla="*/ 146839 w 193286"/>
                  <a:gd name="connsiteY131" fmla="*/ 32184 h 141901"/>
                  <a:gd name="connsiteX132" fmla="*/ 140988 w 193286"/>
                  <a:gd name="connsiteY132" fmla="*/ 25601 h 141901"/>
                  <a:gd name="connsiteX133" fmla="*/ 139891 w 193286"/>
                  <a:gd name="connsiteY133" fmla="*/ 22126 h 141901"/>
                  <a:gd name="connsiteX134" fmla="*/ 139891 w 193286"/>
                  <a:gd name="connsiteY134" fmla="*/ 18103 h 141901"/>
                  <a:gd name="connsiteX135" fmla="*/ 139525 w 193286"/>
                  <a:gd name="connsiteY135" fmla="*/ 17006 h 141901"/>
                  <a:gd name="connsiteX136" fmla="*/ 134770 w 193286"/>
                  <a:gd name="connsiteY136" fmla="*/ 13166 h 141901"/>
                  <a:gd name="connsiteX137" fmla="*/ 134222 w 193286"/>
                  <a:gd name="connsiteY137" fmla="*/ 11886 h 141901"/>
                  <a:gd name="connsiteX138" fmla="*/ 135685 w 193286"/>
                  <a:gd name="connsiteY138" fmla="*/ 7497 h 141901"/>
                  <a:gd name="connsiteX139" fmla="*/ 135868 w 193286"/>
                  <a:gd name="connsiteY139" fmla="*/ 2011 h 141901"/>
                  <a:gd name="connsiteX140" fmla="*/ 136782 w 193286"/>
                  <a:gd name="connsiteY140" fmla="*/ 0 h 141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93286" h="141901">
                    <a:moveTo>
                      <a:pt x="136782" y="0"/>
                    </a:moveTo>
                    <a:lnTo>
                      <a:pt x="121421" y="731"/>
                    </a:lnTo>
                    <a:lnTo>
                      <a:pt x="112278" y="3657"/>
                    </a:lnTo>
                    <a:lnTo>
                      <a:pt x="108621" y="5851"/>
                    </a:lnTo>
                    <a:lnTo>
                      <a:pt x="101672" y="11337"/>
                    </a:lnTo>
                    <a:lnTo>
                      <a:pt x="84483" y="22675"/>
                    </a:lnTo>
                    <a:lnTo>
                      <a:pt x="78631" y="30172"/>
                    </a:lnTo>
                    <a:lnTo>
                      <a:pt x="69854" y="36024"/>
                    </a:lnTo>
                    <a:lnTo>
                      <a:pt x="52665" y="41693"/>
                    </a:lnTo>
                    <a:lnTo>
                      <a:pt x="46813" y="42973"/>
                    </a:lnTo>
                    <a:lnTo>
                      <a:pt x="41327" y="43339"/>
                    </a:lnTo>
                    <a:lnTo>
                      <a:pt x="38218" y="44436"/>
                    </a:lnTo>
                    <a:lnTo>
                      <a:pt x="34378" y="46996"/>
                    </a:lnTo>
                    <a:lnTo>
                      <a:pt x="32184" y="49739"/>
                    </a:lnTo>
                    <a:lnTo>
                      <a:pt x="29990" y="54859"/>
                    </a:lnTo>
                    <a:lnTo>
                      <a:pt x="28161" y="61442"/>
                    </a:lnTo>
                    <a:lnTo>
                      <a:pt x="24869" y="70220"/>
                    </a:lnTo>
                    <a:lnTo>
                      <a:pt x="21395" y="74791"/>
                    </a:lnTo>
                    <a:lnTo>
                      <a:pt x="13532" y="80277"/>
                    </a:lnTo>
                    <a:lnTo>
                      <a:pt x="9326" y="84300"/>
                    </a:lnTo>
                    <a:lnTo>
                      <a:pt x="7315" y="86677"/>
                    </a:lnTo>
                    <a:lnTo>
                      <a:pt x="5486" y="90517"/>
                    </a:lnTo>
                    <a:lnTo>
                      <a:pt x="4572" y="95272"/>
                    </a:lnTo>
                    <a:lnTo>
                      <a:pt x="732" y="103318"/>
                    </a:lnTo>
                    <a:lnTo>
                      <a:pt x="0" y="108255"/>
                    </a:lnTo>
                    <a:lnTo>
                      <a:pt x="0" y="114290"/>
                    </a:lnTo>
                    <a:lnTo>
                      <a:pt x="732" y="119958"/>
                    </a:lnTo>
                    <a:lnTo>
                      <a:pt x="1646" y="120141"/>
                    </a:lnTo>
                    <a:lnTo>
                      <a:pt x="2012" y="120690"/>
                    </a:lnTo>
                    <a:lnTo>
                      <a:pt x="2194" y="122884"/>
                    </a:lnTo>
                    <a:lnTo>
                      <a:pt x="2743" y="123981"/>
                    </a:lnTo>
                    <a:lnTo>
                      <a:pt x="3474" y="124164"/>
                    </a:lnTo>
                    <a:lnTo>
                      <a:pt x="5486" y="126907"/>
                    </a:lnTo>
                    <a:lnTo>
                      <a:pt x="6583" y="127639"/>
                    </a:lnTo>
                    <a:lnTo>
                      <a:pt x="7132" y="128919"/>
                    </a:lnTo>
                    <a:lnTo>
                      <a:pt x="7132" y="131113"/>
                    </a:lnTo>
                    <a:lnTo>
                      <a:pt x="8595" y="131296"/>
                    </a:lnTo>
                    <a:lnTo>
                      <a:pt x="10423" y="132759"/>
                    </a:lnTo>
                    <a:lnTo>
                      <a:pt x="10789" y="134404"/>
                    </a:lnTo>
                    <a:lnTo>
                      <a:pt x="14081" y="136233"/>
                    </a:lnTo>
                    <a:lnTo>
                      <a:pt x="14263" y="135867"/>
                    </a:lnTo>
                    <a:lnTo>
                      <a:pt x="16275" y="135867"/>
                    </a:lnTo>
                    <a:lnTo>
                      <a:pt x="17006" y="134587"/>
                    </a:lnTo>
                    <a:lnTo>
                      <a:pt x="17738" y="134404"/>
                    </a:lnTo>
                    <a:lnTo>
                      <a:pt x="18286" y="136416"/>
                    </a:lnTo>
                    <a:lnTo>
                      <a:pt x="21944" y="138062"/>
                    </a:lnTo>
                    <a:lnTo>
                      <a:pt x="23407" y="136599"/>
                    </a:lnTo>
                    <a:lnTo>
                      <a:pt x="24687" y="133856"/>
                    </a:lnTo>
                    <a:lnTo>
                      <a:pt x="27247" y="133673"/>
                    </a:lnTo>
                    <a:lnTo>
                      <a:pt x="30721" y="132210"/>
                    </a:lnTo>
                    <a:lnTo>
                      <a:pt x="36573" y="130747"/>
                    </a:lnTo>
                    <a:lnTo>
                      <a:pt x="40962" y="129102"/>
                    </a:lnTo>
                    <a:lnTo>
                      <a:pt x="44253" y="129650"/>
                    </a:lnTo>
                    <a:lnTo>
                      <a:pt x="49739" y="131662"/>
                    </a:lnTo>
                    <a:lnTo>
                      <a:pt x="51933" y="129650"/>
                    </a:lnTo>
                    <a:lnTo>
                      <a:pt x="52665" y="129650"/>
                    </a:lnTo>
                    <a:lnTo>
                      <a:pt x="55408" y="133856"/>
                    </a:lnTo>
                    <a:lnTo>
                      <a:pt x="57419" y="134587"/>
                    </a:lnTo>
                    <a:lnTo>
                      <a:pt x="57968" y="136599"/>
                    </a:lnTo>
                    <a:lnTo>
                      <a:pt x="60345" y="141170"/>
                    </a:lnTo>
                    <a:lnTo>
                      <a:pt x="61625" y="141902"/>
                    </a:lnTo>
                    <a:lnTo>
                      <a:pt x="64185" y="141902"/>
                    </a:lnTo>
                    <a:lnTo>
                      <a:pt x="65648" y="140988"/>
                    </a:lnTo>
                    <a:lnTo>
                      <a:pt x="64002" y="137696"/>
                    </a:lnTo>
                    <a:lnTo>
                      <a:pt x="63636" y="135319"/>
                    </a:lnTo>
                    <a:lnTo>
                      <a:pt x="64002" y="129833"/>
                    </a:lnTo>
                    <a:lnTo>
                      <a:pt x="62539" y="125993"/>
                    </a:lnTo>
                    <a:lnTo>
                      <a:pt x="63088" y="120324"/>
                    </a:lnTo>
                    <a:lnTo>
                      <a:pt x="61442" y="119593"/>
                    </a:lnTo>
                    <a:lnTo>
                      <a:pt x="61625" y="115935"/>
                    </a:lnTo>
                    <a:lnTo>
                      <a:pt x="60345" y="114655"/>
                    </a:lnTo>
                    <a:lnTo>
                      <a:pt x="58882" y="110632"/>
                    </a:lnTo>
                    <a:lnTo>
                      <a:pt x="59065" y="107341"/>
                    </a:lnTo>
                    <a:lnTo>
                      <a:pt x="61076" y="103318"/>
                    </a:lnTo>
                    <a:lnTo>
                      <a:pt x="69122" y="102403"/>
                    </a:lnTo>
                    <a:lnTo>
                      <a:pt x="73877" y="102403"/>
                    </a:lnTo>
                    <a:lnTo>
                      <a:pt x="78997" y="103135"/>
                    </a:lnTo>
                    <a:lnTo>
                      <a:pt x="92163" y="102952"/>
                    </a:lnTo>
                    <a:lnTo>
                      <a:pt x="104415" y="105146"/>
                    </a:lnTo>
                    <a:lnTo>
                      <a:pt x="112278" y="105146"/>
                    </a:lnTo>
                    <a:lnTo>
                      <a:pt x="113924" y="104598"/>
                    </a:lnTo>
                    <a:lnTo>
                      <a:pt x="119593" y="100940"/>
                    </a:lnTo>
                    <a:lnTo>
                      <a:pt x="127456" y="99843"/>
                    </a:lnTo>
                    <a:lnTo>
                      <a:pt x="127822" y="100209"/>
                    </a:lnTo>
                    <a:lnTo>
                      <a:pt x="143365" y="102586"/>
                    </a:lnTo>
                    <a:lnTo>
                      <a:pt x="145559" y="105146"/>
                    </a:lnTo>
                    <a:lnTo>
                      <a:pt x="147022" y="104963"/>
                    </a:lnTo>
                    <a:lnTo>
                      <a:pt x="147936" y="103501"/>
                    </a:lnTo>
                    <a:lnTo>
                      <a:pt x="154885" y="103684"/>
                    </a:lnTo>
                    <a:lnTo>
                      <a:pt x="155251" y="103318"/>
                    </a:lnTo>
                    <a:lnTo>
                      <a:pt x="157080" y="101489"/>
                    </a:lnTo>
                    <a:lnTo>
                      <a:pt x="158726" y="101489"/>
                    </a:lnTo>
                    <a:lnTo>
                      <a:pt x="159274" y="98929"/>
                    </a:lnTo>
                    <a:lnTo>
                      <a:pt x="160920" y="97649"/>
                    </a:lnTo>
                    <a:lnTo>
                      <a:pt x="161103" y="96917"/>
                    </a:lnTo>
                    <a:lnTo>
                      <a:pt x="162017" y="96003"/>
                    </a:lnTo>
                    <a:lnTo>
                      <a:pt x="164211" y="96186"/>
                    </a:lnTo>
                    <a:lnTo>
                      <a:pt x="167686" y="90883"/>
                    </a:lnTo>
                    <a:lnTo>
                      <a:pt x="168600" y="90334"/>
                    </a:lnTo>
                    <a:lnTo>
                      <a:pt x="171709" y="90334"/>
                    </a:lnTo>
                    <a:lnTo>
                      <a:pt x="175183" y="91614"/>
                    </a:lnTo>
                    <a:lnTo>
                      <a:pt x="179389" y="90700"/>
                    </a:lnTo>
                    <a:lnTo>
                      <a:pt x="182498" y="91797"/>
                    </a:lnTo>
                    <a:lnTo>
                      <a:pt x="184326" y="90883"/>
                    </a:lnTo>
                    <a:lnTo>
                      <a:pt x="190178" y="85397"/>
                    </a:lnTo>
                    <a:lnTo>
                      <a:pt x="191092" y="84117"/>
                    </a:lnTo>
                    <a:lnTo>
                      <a:pt x="190910" y="83386"/>
                    </a:lnTo>
                    <a:lnTo>
                      <a:pt x="192555" y="81557"/>
                    </a:lnTo>
                    <a:lnTo>
                      <a:pt x="193287" y="79545"/>
                    </a:lnTo>
                    <a:lnTo>
                      <a:pt x="193287" y="78448"/>
                    </a:lnTo>
                    <a:lnTo>
                      <a:pt x="193104" y="78997"/>
                    </a:lnTo>
                    <a:lnTo>
                      <a:pt x="188167" y="74243"/>
                    </a:lnTo>
                    <a:lnTo>
                      <a:pt x="185241" y="70585"/>
                    </a:lnTo>
                    <a:lnTo>
                      <a:pt x="184692" y="68939"/>
                    </a:lnTo>
                    <a:lnTo>
                      <a:pt x="185241" y="67476"/>
                    </a:lnTo>
                    <a:lnTo>
                      <a:pt x="186886" y="66745"/>
                    </a:lnTo>
                    <a:lnTo>
                      <a:pt x="189081" y="67111"/>
                    </a:lnTo>
                    <a:lnTo>
                      <a:pt x="189629" y="66013"/>
                    </a:lnTo>
                    <a:lnTo>
                      <a:pt x="189081" y="64734"/>
                    </a:lnTo>
                    <a:lnTo>
                      <a:pt x="185972" y="59796"/>
                    </a:lnTo>
                    <a:lnTo>
                      <a:pt x="183595" y="58516"/>
                    </a:lnTo>
                    <a:lnTo>
                      <a:pt x="181584" y="58699"/>
                    </a:lnTo>
                    <a:lnTo>
                      <a:pt x="179206" y="61076"/>
                    </a:lnTo>
                    <a:lnTo>
                      <a:pt x="177195" y="61808"/>
                    </a:lnTo>
                    <a:lnTo>
                      <a:pt x="175183" y="61808"/>
                    </a:lnTo>
                    <a:lnTo>
                      <a:pt x="170429" y="60345"/>
                    </a:lnTo>
                    <a:lnTo>
                      <a:pt x="167137" y="58516"/>
                    </a:lnTo>
                    <a:lnTo>
                      <a:pt x="162017" y="52664"/>
                    </a:lnTo>
                    <a:lnTo>
                      <a:pt x="160189" y="49556"/>
                    </a:lnTo>
                    <a:lnTo>
                      <a:pt x="157445" y="43156"/>
                    </a:lnTo>
                    <a:lnTo>
                      <a:pt x="154885" y="38767"/>
                    </a:lnTo>
                    <a:lnTo>
                      <a:pt x="146839" y="32184"/>
                    </a:lnTo>
                    <a:lnTo>
                      <a:pt x="140988" y="25601"/>
                    </a:lnTo>
                    <a:lnTo>
                      <a:pt x="139891" y="22126"/>
                    </a:lnTo>
                    <a:lnTo>
                      <a:pt x="139891" y="18103"/>
                    </a:lnTo>
                    <a:lnTo>
                      <a:pt x="139525" y="17006"/>
                    </a:lnTo>
                    <a:lnTo>
                      <a:pt x="134770" y="13166"/>
                    </a:lnTo>
                    <a:lnTo>
                      <a:pt x="134222" y="11886"/>
                    </a:lnTo>
                    <a:lnTo>
                      <a:pt x="135685" y="7497"/>
                    </a:lnTo>
                    <a:lnTo>
                      <a:pt x="135868" y="2011"/>
                    </a:lnTo>
                    <a:lnTo>
                      <a:pt x="136782" y="0"/>
                    </a:lnTo>
                  </a:path>
                </a:pathLst>
              </a:custGeom>
              <a:grpFill/>
              <a:ln w="4020" cap="flat">
                <a:solidFill>
                  <a:srgbClr val="FFFFFF"/>
                </a:solidFill>
                <a:prstDash val="solid"/>
                <a:miter/>
              </a:ln>
            </p:spPr>
            <p:txBody>
              <a:bodyPr rtlCol="0" anchor="ctr"/>
              <a:lstStyle/>
              <a:p>
                <a:endParaRPr lang="en-GB" sz="1463"/>
              </a:p>
            </p:txBody>
          </p:sp>
          <p:sp>
            <p:nvSpPr>
              <p:cNvPr id="1002" name="Freeform: Shape 1001">
                <a:extLst>
                  <a:ext uri="{FF2B5EF4-FFF2-40B4-BE49-F238E27FC236}">
                    <a16:creationId xmlns:a16="http://schemas.microsoft.com/office/drawing/2014/main" id="{ABC6B415-AEFC-6F35-F4AC-3ED0C1505046}"/>
                  </a:ext>
                </a:extLst>
              </p:cNvPr>
              <p:cNvSpPr/>
              <p:nvPr/>
            </p:nvSpPr>
            <p:spPr>
              <a:xfrm>
                <a:off x="5606395" y="4024254"/>
                <a:ext cx="187252" cy="142084"/>
              </a:xfrm>
              <a:custGeom>
                <a:avLst/>
                <a:gdLst>
                  <a:gd name="connsiteX0" fmla="*/ 95272 w 187252"/>
                  <a:gd name="connsiteY0" fmla="*/ 7314 h 142084"/>
                  <a:gd name="connsiteX1" fmla="*/ 90700 w 187252"/>
                  <a:gd name="connsiteY1" fmla="*/ 6949 h 142084"/>
                  <a:gd name="connsiteX2" fmla="*/ 87592 w 187252"/>
                  <a:gd name="connsiteY2" fmla="*/ 8229 h 142084"/>
                  <a:gd name="connsiteX3" fmla="*/ 85946 w 187252"/>
                  <a:gd name="connsiteY3" fmla="*/ 8412 h 142084"/>
                  <a:gd name="connsiteX4" fmla="*/ 80826 w 187252"/>
                  <a:gd name="connsiteY4" fmla="*/ 7680 h 142084"/>
                  <a:gd name="connsiteX5" fmla="*/ 79912 w 187252"/>
                  <a:gd name="connsiteY5" fmla="*/ 8229 h 142084"/>
                  <a:gd name="connsiteX6" fmla="*/ 76071 w 187252"/>
                  <a:gd name="connsiteY6" fmla="*/ 8229 h 142084"/>
                  <a:gd name="connsiteX7" fmla="*/ 72963 w 187252"/>
                  <a:gd name="connsiteY7" fmla="*/ 9326 h 142084"/>
                  <a:gd name="connsiteX8" fmla="*/ 70037 w 187252"/>
                  <a:gd name="connsiteY8" fmla="*/ 9692 h 142084"/>
                  <a:gd name="connsiteX9" fmla="*/ 67477 w 187252"/>
                  <a:gd name="connsiteY9" fmla="*/ 8229 h 142084"/>
                  <a:gd name="connsiteX10" fmla="*/ 66014 w 187252"/>
                  <a:gd name="connsiteY10" fmla="*/ 8595 h 142084"/>
                  <a:gd name="connsiteX11" fmla="*/ 62540 w 187252"/>
                  <a:gd name="connsiteY11" fmla="*/ 7314 h 142084"/>
                  <a:gd name="connsiteX12" fmla="*/ 59431 w 187252"/>
                  <a:gd name="connsiteY12" fmla="*/ 7314 h 142084"/>
                  <a:gd name="connsiteX13" fmla="*/ 56139 w 187252"/>
                  <a:gd name="connsiteY13" fmla="*/ 4572 h 142084"/>
                  <a:gd name="connsiteX14" fmla="*/ 55408 w 187252"/>
                  <a:gd name="connsiteY14" fmla="*/ 4937 h 142084"/>
                  <a:gd name="connsiteX15" fmla="*/ 54859 w 187252"/>
                  <a:gd name="connsiteY15" fmla="*/ 6400 h 142084"/>
                  <a:gd name="connsiteX16" fmla="*/ 51750 w 187252"/>
                  <a:gd name="connsiteY16" fmla="*/ 6217 h 142084"/>
                  <a:gd name="connsiteX17" fmla="*/ 51750 w 187252"/>
                  <a:gd name="connsiteY17" fmla="*/ 3109 h 142084"/>
                  <a:gd name="connsiteX18" fmla="*/ 50470 w 187252"/>
                  <a:gd name="connsiteY18" fmla="*/ 1828 h 142084"/>
                  <a:gd name="connsiteX19" fmla="*/ 46813 w 187252"/>
                  <a:gd name="connsiteY19" fmla="*/ 1280 h 142084"/>
                  <a:gd name="connsiteX20" fmla="*/ 43704 w 187252"/>
                  <a:gd name="connsiteY20" fmla="*/ 2012 h 142084"/>
                  <a:gd name="connsiteX21" fmla="*/ 41693 w 187252"/>
                  <a:gd name="connsiteY21" fmla="*/ 183 h 142084"/>
                  <a:gd name="connsiteX22" fmla="*/ 35110 w 187252"/>
                  <a:gd name="connsiteY22" fmla="*/ 0 h 142084"/>
                  <a:gd name="connsiteX23" fmla="*/ 35476 w 187252"/>
                  <a:gd name="connsiteY23" fmla="*/ 3291 h 142084"/>
                  <a:gd name="connsiteX24" fmla="*/ 37121 w 187252"/>
                  <a:gd name="connsiteY24" fmla="*/ 6400 h 142084"/>
                  <a:gd name="connsiteX25" fmla="*/ 37121 w 187252"/>
                  <a:gd name="connsiteY25" fmla="*/ 8595 h 142084"/>
                  <a:gd name="connsiteX26" fmla="*/ 36024 w 187252"/>
                  <a:gd name="connsiteY26" fmla="*/ 10972 h 142084"/>
                  <a:gd name="connsiteX27" fmla="*/ 34378 w 187252"/>
                  <a:gd name="connsiteY27" fmla="*/ 11886 h 142084"/>
                  <a:gd name="connsiteX28" fmla="*/ 32001 w 187252"/>
                  <a:gd name="connsiteY28" fmla="*/ 11886 h 142084"/>
                  <a:gd name="connsiteX29" fmla="*/ 30904 w 187252"/>
                  <a:gd name="connsiteY29" fmla="*/ 12435 h 142084"/>
                  <a:gd name="connsiteX30" fmla="*/ 30355 w 187252"/>
                  <a:gd name="connsiteY30" fmla="*/ 14263 h 142084"/>
                  <a:gd name="connsiteX31" fmla="*/ 32733 w 187252"/>
                  <a:gd name="connsiteY31" fmla="*/ 15909 h 142084"/>
                  <a:gd name="connsiteX32" fmla="*/ 34196 w 187252"/>
                  <a:gd name="connsiteY32" fmla="*/ 17921 h 142084"/>
                  <a:gd name="connsiteX33" fmla="*/ 34927 w 187252"/>
                  <a:gd name="connsiteY33" fmla="*/ 26332 h 142084"/>
                  <a:gd name="connsiteX34" fmla="*/ 31636 w 187252"/>
                  <a:gd name="connsiteY34" fmla="*/ 26332 h 142084"/>
                  <a:gd name="connsiteX35" fmla="*/ 29990 w 187252"/>
                  <a:gd name="connsiteY35" fmla="*/ 27612 h 142084"/>
                  <a:gd name="connsiteX36" fmla="*/ 21029 w 187252"/>
                  <a:gd name="connsiteY36" fmla="*/ 27795 h 142084"/>
                  <a:gd name="connsiteX37" fmla="*/ 12801 w 187252"/>
                  <a:gd name="connsiteY37" fmla="*/ 31269 h 142084"/>
                  <a:gd name="connsiteX38" fmla="*/ 9875 w 187252"/>
                  <a:gd name="connsiteY38" fmla="*/ 33830 h 142084"/>
                  <a:gd name="connsiteX39" fmla="*/ 7863 w 187252"/>
                  <a:gd name="connsiteY39" fmla="*/ 37121 h 142084"/>
                  <a:gd name="connsiteX40" fmla="*/ 6400 w 187252"/>
                  <a:gd name="connsiteY40" fmla="*/ 41327 h 142084"/>
                  <a:gd name="connsiteX41" fmla="*/ 5120 w 187252"/>
                  <a:gd name="connsiteY41" fmla="*/ 42973 h 142084"/>
                  <a:gd name="connsiteX42" fmla="*/ 3109 w 187252"/>
                  <a:gd name="connsiteY42" fmla="*/ 44801 h 142084"/>
                  <a:gd name="connsiteX43" fmla="*/ 0 w 187252"/>
                  <a:gd name="connsiteY43" fmla="*/ 45899 h 142084"/>
                  <a:gd name="connsiteX44" fmla="*/ 366 w 187252"/>
                  <a:gd name="connsiteY44" fmla="*/ 50287 h 142084"/>
                  <a:gd name="connsiteX45" fmla="*/ 2012 w 187252"/>
                  <a:gd name="connsiteY45" fmla="*/ 51019 h 142084"/>
                  <a:gd name="connsiteX46" fmla="*/ 3292 w 187252"/>
                  <a:gd name="connsiteY46" fmla="*/ 51019 h 142084"/>
                  <a:gd name="connsiteX47" fmla="*/ 4389 w 187252"/>
                  <a:gd name="connsiteY47" fmla="*/ 50653 h 142084"/>
                  <a:gd name="connsiteX48" fmla="*/ 6400 w 187252"/>
                  <a:gd name="connsiteY48" fmla="*/ 46996 h 142084"/>
                  <a:gd name="connsiteX49" fmla="*/ 7863 w 187252"/>
                  <a:gd name="connsiteY49" fmla="*/ 46264 h 142084"/>
                  <a:gd name="connsiteX50" fmla="*/ 8229 w 187252"/>
                  <a:gd name="connsiteY50" fmla="*/ 46630 h 142084"/>
                  <a:gd name="connsiteX51" fmla="*/ 9509 w 187252"/>
                  <a:gd name="connsiteY51" fmla="*/ 52848 h 142084"/>
                  <a:gd name="connsiteX52" fmla="*/ 13532 w 187252"/>
                  <a:gd name="connsiteY52" fmla="*/ 53213 h 142084"/>
                  <a:gd name="connsiteX53" fmla="*/ 13898 w 187252"/>
                  <a:gd name="connsiteY53" fmla="*/ 53945 h 142084"/>
                  <a:gd name="connsiteX54" fmla="*/ 14263 w 187252"/>
                  <a:gd name="connsiteY54" fmla="*/ 59796 h 142084"/>
                  <a:gd name="connsiteX55" fmla="*/ 16458 w 187252"/>
                  <a:gd name="connsiteY55" fmla="*/ 64917 h 142084"/>
                  <a:gd name="connsiteX56" fmla="*/ 18286 w 187252"/>
                  <a:gd name="connsiteY56" fmla="*/ 67477 h 142084"/>
                  <a:gd name="connsiteX57" fmla="*/ 21395 w 187252"/>
                  <a:gd name="connsiteY57" fmla="*/ 68939 h 142084"/>
                  <a:gd name="connsiteX58" fmla="*/ 25418 w 187252"/>
                  <a:gd name="connsiteY58" fmla="*/ 71499 h 142084"/>
                  <a:gd name="connsiteX59" fmla="*/ 30538 w 187252"/>
                  <a:gd name="connsiteY59" fmla="*/ 73511 h 142084"/>
                  <a:gd name="connsiteX60" fmla="*/ 34013 w 187252"/>
                  <a:gd name="connsiteY60" fmla="*/ 77717 h 142084"/>
                  <a:gd name="connsiteX61" fmla="*/ 34561 w 187252"/>
                  <a:gd name="connsiteY61" fmla="*/ 82837 h 142084"/>
                  <a:gd name="connsiteX62" fmla="*/ 38401 w 187252"/>
                  <a:gd name="connsiteY62" fmla="*/ 84300 h 142084"/>
                  <a:gd name="connsiteX63" fmla="*/ 39864 w 187252"/>
                  <a:gd name="connsiteY63" fmla="*/ 86677 h 142084"/>
                  <a:gd name="connsiteX64" fmla="*/ 41144 w 187252"/>
                  <a:gd name="connsiteY64" fmla="*/ 87775 h 142084"/>
                  <a:gd name="connsiteX65" fmla="*/ 41144 w 187252"/>
                  <a:gd name="connsiteY65" fmla="*/ 89054 h 142084"/>
                  <a:gd name="connsiteX66" fmla="*/ 42973 w 187252"/>
                  <a:gd name="connsiteY66" fmla="*/ 90335 h 142084"/>
                  <a:gd name="connsiteX67" fmla="*/ 44619 w 187252"/>
                  <a:gd name="connsiteY67" fmla="*/ 92895 h 142084"/>
                  <a:gd name="connsiteX68" fmla="*/ 45716 w 187252"/>
                  <a:gd name="connsiteY68" fmla="*/ 93260 h 142084"/>
                  <a:gd name="connsiteX69" fmla="*/ 48276 w 187252"/>
                  <a:gd name="connsiteY69" fmla="*/ 94175 h 142084"/>
                  <a:gd name="connsiteX70" fmla="*/ 51019 w 187252"/>
                  <a:gd name="connsiteY70" fmla="*/ 94175 h 142084"/>
                  <a:gd name="connsiteX71" fmla="*/ 52116 w 187252"/>
                  <a:gd name="connsiteY71" fmla="*/ 93992 h 142084"/>
                  <a:gd name="connsiteX72" fmla="*/ 53213 w 187252"/>
                  <a:gd name="connsiteY72" fmla="*/ 93077 h 142084"/>
                  <a:gd name="connsiteX73" fmla="*/ 55408 w 187252"/>
                  <a:gd name="connsiteY73" fmla="*/ 88689 h 142084"/>
                  <a:gd name="connsiteX74" fmla="*/ 57602 w 187252"/>
                  <a:gd name="connsiteY74" fmla="*/ 88323 h 142084"/>
                  <a:gd name="connsiteX75" fmla="*/ 58882 w 187252"/>
                  <a:gd name="connsiteY75" fmla="*/ 87409 h 142084"/>
                  <a:gd name="connsiteX76" fmla="*/ 59065 w 187252"/>
                  <a:gd name="connsiteY76" fmla="*/ 85397 h 142084"/>
                  <a:gd name="connsiteX77" fmla="*/ 61442 w 187252"/>
                  <a:gd name="connsiteY77" fmla="*/ 84300 h 142084"/>
                  <a:gd name="connsiteX78" fmla="*/ 64002 w 187252"/>
                  <a:gd name="connsiteY78" fmla="*/ 81008 h 142084"/>
                  <a:gd name="connsiteX79" fmla="*/ 66014 w 187252"/>
                  <a:gd name="connsiteY79" fmla="*/ 77534 h 142084"/>
                  <a:gd name="connsiteX80" fmla="*/ 65648 w 187252"/>
                  <a:gd name="connsiteY80" fmla="*/ 73877 h 142084"/>
                  <a:gd name="connsiteX81" fmla="*/ 67111 w 187252"/>
                  <a:gd name="connsiteY81" fmla="*/ 72962 h 142084"/>
                  <a:gd name="connsiteX82" fmla="*/ 71134 w 187252"/>
                  <a:gd name="connsiteY82" fmla="*/ 72780 h 142084"/>
                  <a:gd name="connsiteX83" fmla="*/ 72597 w 187252"/>
                  <a:gd name="connsiteY83" fmla="*/ 73877 h 142084"/>
                  <a:gd name="connsiteX84" fmla="*/ 74426 w 187252"/>
                  <a:gd name="connsiteY84" fmla="*/ 73877 h 142084"/>
                  <a:gd name="connsiteX85" fmla="*/ 76986 w 187252"/>
                  <a:gd name="connsiteY85" fmla="*/ 72780 h 142084"/>
                  <a:gd name="connsiteX86" fmla="*/ 79728 w 187252"/>
                  <a:gd name="connsiteY86" fmla="*/ 72597 h 142084"/>
                  <a:gd name="connsiteX87" fmla="*/ 79912 w 187252"/>
                  <a:gd name="connsiteY87" fmla="*/ 70402 h 142084"/>
                  <a:gd name="connsiteX88" fmla="*/ 91798 w 187252"/>
                  <a:gd name="connsiteY88" fmla="*/ 70402 h 142084"/>
                  <a:gd name="connsiteX89" fmla="*/ 97832 w 187252"/>
                  <a:gd name="connsiteY89" fmla="*/ 71134 h 142084"/>
                  <a:gd name="connsiteX90" fmla="*/ 99478 w 187252"/>
                  <a:gd name="connsiteY90" fmla="*/ 74425 h 142084"/>
                  <a:gd name="connsiteX91" fmla="*/ 102404 w 187252"/>
                  <a:gd name="connsiteY91" fmla="*/ 75888 h 142084"/>
                  <a:gd name="connsiteX92" fmla="*/ 104049 w 187252"/>
                  <a:gd name="connsiteY92" fmla="*/ 78448 h 142084"/>
                  <a:gd name="connsiteX93" fmla="*/ 106061 w 187252"/>
                  <a:gd name="connsiteY93" fmla="*/ 79728 h 142084"/>
                  <a:gd name="connsiteX94" fmla="*/ 106244 w 187252"/>
                  <a:gd name="connsiteY94" fmla="*/ 81374 h 142084"/>
                  <a:gd name="connsiteX95" fmla="*/ 107524 w 187252"/>
                  <a:gd name="connsiteY95" fmla="*/ 82654 h 142084"/>
                  <a:gd name="connsiteX96" fmla="*/ 106792 w 187252"/>
                  <a:gd name="connsiteY96" fmla="*/ 83934 h 142084"/>
                  <a:gd name="connsiteX97" fmla="*/ 107158 w 187252"/>
                  <a:gd name="connsiteY97" fmla="*/ 85214 h 142084"/>
                  <a:gd name="connsiteX98" fmla="*/ 110632 w 187252"/>
                  <a:gd name="connsiteY98" fmla="*/ 86129 h 142084"/>
                  <a:gd name="connsiteX99" fmla="*/ 111547 w 187252"/>
                  <a:gd name="connsiteY99" fmla="*/ 87043 h 142084"/>
                  <a:gd name="connsiteX100" fmla="*/ 111547 w 187252"/>
                  <a:gd name="connsiteY100" fmla="*/ 87957 h 142084"/>
                  <a:gd name="connsiteX101" fmla="*/ 110815 w 187252"/>
                  <a:gd name="connsiteY101" fmla="*/ 89054 h 142084"/>
                  <a:gd name="connsiteX102" fmla="*/ 111730 w 187252"/>
                  <a:gd name="connsiteY102" fmla="*/ 91249 h 142084"/>
                  <a:gd name="connsiteX103" fmla="*/ 111181 w 187252"/>
                  <a:gd name="connsiteY103" fmla="*/ 91614 h 142084"/>
                  <a:gd name="connsiteX104" fmla="*/ 111547 w 187252"/>
                  <a:gd name="connsiteY104" fmla="*/ 93809 h 142084"/>
                  <a:gd name="connsiteX105" fmla="*/ 112278 w 187252"/>
                  <a:gd name="connsiteY105" fmla="*/ 95089 h 142084"/>
                  <a:gd name="connsiteX106" fmla="*/ 114473 w 187252"/>
                  <a:gd name="connsiteY106" fmla="*/ 96369 h 142084"/>
                  <a:gd name="connsiteX107" fmla="*/ 115204 w 187252"/>
                  <a:gd name="connsiteY107" fmla="*/ 98015 h 142084"/>
                  <a:gd name="connsiteX108" fmla="*/ 115936 w 187252"/>
                  <a:gd name="connsiteY108" fmla="*/ 103135 h 142084"/>
                  <a:gd name="connsiteX109" fmla="*/ 115753 w 187252"/>
                  <a:gd name="connsiteY109" fmla="*/ 103684 h 142084"/>
                  <a:gd name="connsiteX110" fmla="*/ 113193 w 187252"/>
                  <a:gd name="connsiteY110" fmla="*/ 104415 h 142084"/>
                  <a:gd name="connsiteX111" fmla="*/ 112095 w 187252"/>
                  <a:gd name="connsiteY111" fmla="*/ 109352 h 142084"/>
                  <a:gd name="connsiteX112" fmla="*/ 110815 w 187252"/>
                  <a:gd name="connsiteY112" fmla="*/ 111912 h 142084"/>
                  <a:gd name="connsiteX113" fmla="*/ 110815 w 187252"/>
                  <a:gd name="connsiteY113" fmla="*/ 113193 h 142084"/>
                  <a:gd name="connsiteX114" fmla="*/ 116850 w 187252"/>
                  <a:gd name="connsiteY114" fmla="*/ 110998 h 142084"/>
                  <a:gd name="connsiteX115" fmla="*/ 119593 w 187252"/>
                  <a:gd name="connsiteY115" fmla="*/ 108621 h 142084"/>
                  <a:gd name="connsiteX116" fmla="*/ 120141 w 187252"/>
                  <a:gd name="connsiteY116" fmla="*/ 108621 h 142084"/>
                  <a:gd name="connsiteX117" fmla="*/ 120507 w 187252"/>
                  <a:gd name="connsiteY117" fmla="*/ 109718 h 142084"/>
                  <a:gd name="connsiteX118" fmla="*/ 120507 w 187252"/>
                  <a:gd name="connsiteY118" fmla="*/ 111547 h 142084"/>
                  <a:gd name="connsiteX119" fmla="*/ 122519 w 187252"/>
                  <a:gd name="connsiteY119" fmla="*/ 111364 h 142084"/>
                  <a:gd name="connsiteX120" fmla="*/ 123616 w 187252"/>
                  <a:gd name="connsiteY120" fmla="*/ 108621 h 142084"/>
                  <a:gd name="connsiteX121" fmla="*/ 125444 w 187252"/>
                  <a:gd name="connsiteY121" fmla="*/ 107341 h 142084"/>
                  <a:gd name="connsiteX122" fmla="*/ 127090 w 187252"/>
                  <a:gd name="connsiteY122" fmla="*/ 108072 h 142084"/>
                  <a:gd name="connsiteX123" fmla="*/ 129467 w 187252"/>
                  <a:gd name="connsiteY123" fmla="*/ 110084 h 142084"/>
                  <a:gd name="connsiteX124" fmla="*/ 130382 w 187252"/>
                  <a:gd name="connsiteY124" fmla="*/ 110084 h 142084"/>
                  <a:gd name="connsiteX125" fmla="*/ 131296 w 187252"/>
                  <a:gd name="connsiteY125" fmla="*/ 109170 h 142084"/>
                  <a:gd name="connsiteX126" fmla="*/ 135502 w 187252"/>
                  <a:gd name="connsiteY126" fmla="*/ 107889 h 142084"/>
                  <a:gd name="connsiteX127" fmla="*/ 136416 w 187252"/>
                  <a:gd name="connsiteY127" fmla="*/ 108255 h 142084"/>
                  <a:gd name="connsiteX128" fmla="*/ 136416 w 187252"/>
                  <a:gd name="connsiteY128" fmla="*/ 108986 h 142084"/>
                  <a:gd name="connsiteX129" fmla="*/ 137879 w 187252"/>
                  <a:gd name="connsiteY129" fmla="*/ 110815 h 142084"/>
                  <a:gd name="connsiteX130" fmla="*/ 141354 w 187252"/>
                  <a:gd name="connsiteY130" fmla="*/ 113009 h 142084"/>
                  <a:gd name="connsiteX131" fmla="*/ 141354 w 187252"/>
                  <a:gd name="connsiteY131" fmla="*/ 116484 h 142084"/>
                  <a:gd name="connsiteX132" fmla="*/ 143182 w 187252"/>
                  <a:gd name="connsiteY132" fmla="*/ 119227 h 142084"/>
                  <a:gd name="connsiteX133" fmla="*/ 143731 w 187252"/>
                  <a:gd name="connsiteY133" fmla="*/ 125627 h 142084"/>
                  <a:gd name="connsiteX134" fmla="*/ 145011 w 187252"/>
                  <a:gd name="connsiteY134" fmla="*/ 126907 h 142084"/>
                  <a:gd name="connsiteX135" fmla="*/ 144645 w 187252"/>
                  <a:gd name="connsiteY135" fmla="*/ 133856 h 142084"/>
                  <a:gd name="connsiteX136" fmla="*/ 143548 w 187252"/>
                  <a:gd name="connsiteY136" fmla="*/ 135502 h 142084"/>
                  <a:gd name="connsiteX137" fmla="*/ 141536 w 187252"/>
                  <a:gd name="connsiteY137" fmla="*/ 136782 h 142084"/>
                  <a:gd name="connsiteX138" fmla="*/ 141171 w 187252"/>
                  <a:gd name="connsiteY138" fmla="*/ 137696 h 142084"/>
                  <a:gd name="connsiteX139" fmla="*/ 141719 w 187252"/>
                  <a:gd name="connsiteY139" fmla="*/ 138427 h 142084"/>
                  <a:gd name="connsiteX140" fmla="*/ 143731 w 187252"/>
                  <a:gd name="connsiteY140" fmla="*/ 137879 h 142084"/>
                  <a:gd name="connsiteX141" fmla="*/ 145559 w 187252"/>
                  <a:gd name="connsiteY141" fmla="*/ 136782 h 142084"/>
                  <a:gd name="connsiteX142" fmla="*/ 146657 w 187252"/>
                  <a:gd name="connsiteY142" fmla="*/ 136965 h 142084"/>
                  <a:gd name="connsiteX143" fmla="*/ 149034 w 187252"/>
                  <a:gd name="connsiteY143" fmla="*/ 138976 h 142084"/>
                  <a:gd name="connsiteX144" fmla="*/ 151411 w 187252"/>
                  <a:gd name="connsiteY144" fmla="*/ 142085 h 142084"/>
                  <a:gd name="connsiteX145" fmla="*/ 153605 w 187252"/>
                  <a:gd name="connsiteY145" fmla="*/ 141719 h 142084"/>
                  <a:gd name="connsiteX146" fmla="*/ 155068 w 187252"/>
                  <a:gd name="connsiteY146" fmla="*/ 140622 h 142084"/>
                  <a:gd name="connsiteX147" fmla="*/ 158360 w 187252"/>
                  <a:gd name="connsiteY147" fmla="*/ 140073 h 142084"/>
                  <a:gd name="connsiteX148" fmla="*/ 158726 w 187252"/>
                  <a:gd name="connsiteY148" fmla="*/ 137879 h 142084"/>
                  <a:gd name="connsiteX149" fmla="*/ 160920 w 187252"/>
                  <a:gd name="connsiteY149" fmla="*/ 135319 h 142084"/>
                  <a:gd name="connsiteX150" fmla="*/ 161286 w 187252"/>
                  <a:gd name="connsiteY150" fmla="*/ 131662 h 142084"/>
                  <a:gd name="connsiteX151" fmla="*/ 162566 w 187252"/>
                  <a:gd name="connsiteY151" fmla="*/ 130381 h 142084"/>
                  <a:gd name="connsiteX152" fmla="*/ 165491 w 187252"/>
                  <a:gd name="connsiteY152" fmla="*/ 130564 h 142084"/>
                  <a:gd name="connsiteX153" fmla="*/ 167320 w 187252"/>
                  <a:gd name="connsiteY153" fmla="*/ 133673 h 142084"/>
                  <a:gd name="connsiteX154" fmla="*/ 168783 w 187252"/>
                  <a:gd name="connsiteY154" fmla="*/ 132759 h 142084"/>
                  <a:gd name="connsiteX155" fmla="*/ 175366 w 187252"/>
                  <a:gd name="connsiteY155" fmla="*/ 132942 h 142084"/>
                  <a:gd name="connsiteX156" fmla="*/ 175549 w 187252"/>
                  <a:gd name="connsiteY156" fmla="*/ 130930 h 142084"/>
                  <a:gd name="connsiteX157" fmla="*/ 177561 w 187252"/>
                  <a:gd name="connsiteY157" fmla="*/ 127821 h 142084"/>
                  <a:gd name="connsiteX158" fmla="*/ 177561 w 187252"/>
                  <a:gd name="connsiteY158" fmla="*/ 124164 h 142084"/>
                  <a:gd name="connsiteX159" fmla="*/ 178109 w 187252"/>
                  <a:gd name="connsiteY159" fmla="*/ 121787 h 142084"/>
                  <a:gd name="connsiteX160" fmla="*/ 180121 w 187252"/>
                  <a:gd name="connsiteY160" fmla="*/ 120324 h 142084"/>
                  <a:gd name="connsiteX161" fmla="*/ 179755 w 187252"/>
                  <a:gd name="connsiteY161" fmla="*/ 119410 h 142084"/>
                  <a:gd name="connsiteX162" fmla="*/ 178840 w 187252"/>
                  <a:gd name="connsiteY162" fmla="*/ 119227 h 142084"/>
                  <a:gd name="connsiteX163" fmla="*/ 179206 w 187252"/>
                  <a:gd name="connsiteY163" fmla="*/ 118313 h 142084"/>
                  <a:gd name="connsiteX164" fmla="*/ 178840 w 187252"/>
                  <a:gd name="connsiteY164" fmla="*/ 116667 h 142084"/>
                  <a:gd name="connsiteX165" fmla="*/ 177195 w 187252"/>
                  <a:gd name="connsiteY165" fmla="*/ 116301 h 142084"/>
                  <a:gd name="connsiteX166" fmla="*/ 174086 w 187252"/>
                  <a:gd name="connsiteY166" fmla="*/ 116484 h 142084"/>
                  <a:gd name="connsiteX167" fmla="*/ 173172 w 187252"/>
                  <a:gd name="connsiteY167" fmla="*/ 115570 h 142084"/>
                  <a:gd name="connsiteX168" fmla="*/ 174269 w 187252"/>
                  <a:gd name="connsiteY168" fmla="*/ 113193 h 142084"/>
                  <a:gd name="connsiteX169" fmla="*/ 173720 w 187252"/>
                  <a:gd name="connsiteY169" fmla="*/ 110998 h 142084"/>
                  <a:gd name="connsiteX170" fmla="*/ 172989 w 187252"/>
                  <a:gd name="connsiteY170" fmla="*/ 110632 h 142084"/>
                  <a:gd name="connsiteX171" fmla="*/ 172989 w 187252"/>
                  <a:gd name="connsiteY171" fmla="*/ 110084 h 142084"/>
                  <a:gd name="connsiteX172" fmla="*/ 176829 w 187252"/>
                  <a:gd name="connsiteY172" fmla="*/ 108621 h 142084"/>
                  <a:gd name="connsiteX173" fmla="*/ 181035 w 187252"/>
                  <a:gd name="connsiteY173" fmla="*/ 108986 h 142084"/>
                  <a:gd name="connsiteX174" fmla="*/ 182498 w 187252"/>
                  <a:gd name="connsiteY174" fmla="*/ 110632 h 142084"/>
                  <a:gd name="connsiteX175" fmla="*/ 183778 w 187252"/>
                  <a:gd name="connsiteY175" fmla="*/ 110998 h 142084"/>
                  <a:gd name="connsiteX176" fmla="*/ 185241 w 187252"/>
                  <a:gd name="connsiteY176" fmla="*/ 110449 h 142084"/>
                  <a:gd name="connsiteX177" fmla="*/ 186521 w 187252"/>
                  <a:gd name="connsiteY177" fmla="*/ 113193 h 142084"/>
                  <a:gd name="connsiteX178" fmla="*/ 187252 w 187252"/>
                  <a:gd name="connsiteY178" fmla="*/ 113193 h 142084"/>
                  <a:gd name="connsiteX179" fmla="*/ 186704 w 187252"/>
                  <a:gd name="connsiteY179" fmla="*/ 108986 h 142084"/>
                  <a:gd name="connsiteX180" fmla="*/ 186886 w 187252"/>
                  <a:gd name="connsiteY180" fmla="*/ 106609 h 142084"/>
                  <a:gd name="connsiteX181" fmla="*/ 185241 w 187252"/>
                  <a:gd name="connsiteY181" fmla="*/ 105146 h 142084"/>
                  <a:gd name="connsiteX182" fmla="*/ 185241 w 187252"/>
                  <a:gd name="connsiteY182" fmla="*/ 102586 h 142084"/>
                  <a:gd name="connsiteX183" fmla="*/ 183778 w 187252"/>
                  <a:gd name="connsiteY183" fmla="*/ 102586 h 142084"/>
                  <a:gd name="connsiteX184" fmla="*/ 182315 w 187252"/>
                  <a:gd name="connsiteY184" fmla="*/ 101489 h 142084"/>
                  <a:gd name="connsiteX185" fmla="*/ 181218 w 187252"/>
                  <a:gd name="connsiteY185" fmla="*/ 101855 h 142084"/>
                  <a:gd name="connsiteX186" fmla="*/ 182863 w 187252"/>
                  <a:gd name="connsiteY186" fmla="*/ 97649 h 142084"/>
                  <a:gd name="connsiteX187" fmla="*/ 184326 w 187252"/>
                  <a:gd name="connsiteY187" fmla="*/ 95820 h 142084"/>
                  <a:gd name="connsiteX188" fmla="*/ 185607 w 187252"/>
                  <a:gd name="connsiteY188" fmla="*/ 95272 h 142084"/>
                  <a:gd name="connsiteX189" fmla="*/ 185607 w 187252"/>
                  <a:gd name="connsiteY189" fmla="*/ 94540 h 142084"/>
                  <a:gd name="connsiteX190" fmla="*/ 183595 w 187252"/>
                  <a:gd name="connsiteY190" fmla="*/ 92163 h 142084"/>
                  <a:gd name="connsiteX191" fmla="*/ 182132 w 187252"/>
                  <a:gd name="connsiteY191" fmla="*/ 92529 h 142084"/>
                  <a:gd name="connsiteX192" fmla="*/ 182863 w 187252"/>
                  <a:gd name="connsiteY192" fmla="*/ 86129 h 142084"/>
                  <a:gd name="connsiteX193" fmla="*/ 179389 w 187252"/>
                  <a:gd name="connsiteY193" fmla="*/ 86494 h 142084"/>
                  <a:gd name="connsiteX194" fmla="*/ 176098 w 187252"/>
                  <a:gd name="connsiteY194" fmla="*/ 84300 h 142084"/>
                  <a:gd name="connsiteX195" fmla="*/ 175732 w 187252"/>
                  <a:gd name="connsiteY195" fmla="*/ 83568 h 142084"/>
                  <a:gd name="connsiteX196" fmla="*/ 176098 w 187252"/>
                  <a:gd name="connsiteY196" fmla="*/ 75340 h 142084"/>
                  <a:gd name="connsiteX197" fmla="*/ 175549 w 187252"/>
                  <a:gd name="connsiteY197" fmla="*/ 71499 h 142084"/>
                  <a:gd name="connsiteX198" fmla="*/ 176646 w 187252"/>
                  <a:gd name="connsiteY198" fmla="*/ 70402 h 142084"/>
                  <a:gd name="connsiteX199" fmla="*/ 176829 w 187252"/>
                  <a:gd name="connsiteY199" fmla="*/ 69122 h 142084"/>
                  <a:gd name="connsiteX200" fmla="*/ 179938 w 187252"/>
                  <a:gd name="connsiteY200" fmla="*/ 66014 h 142084"/>
                  <a:gd name="connsiteX201" fmla="*/ 180121 w 187252"/>
                  <a:gd name="connsiteY201" fmla="*/ 64917 h 142084"/>
                  <a:gd name="connsiteX202" fmla="*/ 180121 w 187252"/>
                  <a:gd name="connsiteY202" fmla="*/ 63271 h 142084"/>
                  <a:gd name="connsiteX203" fmla="*/ 179389 w 187252"/>
                  <a:gd name="connsiteY203" fmla="*/ 61991 h 142084"/>
                  <a:gd name="connsiteX204" fmla="*/ 176829 w 187252"/>
                  <a:gd name="connsiteY204" fmla="*/ 60528 h 142084"/>
                  <a:gd name="connsiteX205" fmla="*/ 175915 w 187252"/>
                  <a:gd name="connsiteY205" fmla="*/ 58516 h 142084"/>
                  <a:gd name="connsiteX206" fmla="*/ 173538 w 187252"/>
                  <a:gd name="connsiteY206" fmla="*/ 58333 h 142084"/>
                  <a:gd name="connsiteX207" fmla="*/ 171892 w 187252"/>
                  <a:gd name="connsiteY207" fmla="*/ 55408 h 142084"/>
                  <a:gd name="connsiteX208" fmla="*/ 171526 w 187252"/>
                  <a:gd name="connsiteY208" fmla="*/ 44619 h 142084"/>
                  <a:gd name="connsiteX209" fmla="*/ 170977 w 187252"/>
                  <a:gd name="connsiteY209" fmla="*/ 42973 h 142084"/>
                  <a:gd name="connsiteX210" fmla="*/ 168783 w 187252"/>
                  <a:gd name="connsiteY210" fmla="*/ 42241 h 142084"/>
                  <a:gd name="connsiteX211" fmla="*/ 166589 w 187252"/>
                  <a:gd name="connsiteY211" fmla="*/ 42607 h 142084"/>
                  <a:gd name="connsiteX212" fmla="*/ 163846 w 187252"/>
                  <a:gd name="connsiteY212" fmla="*/ 45899 h 142084"/>
                  <a:gd name="connsiteX213" fmla="*/ 162749 w 187252"/>
                  <a:gd name="connsiteY213" fmla="*/ 45899 h 142084"/>
                  <a:gd name="connsiteX214" fmla="*/ 162749 w 187252"/>
                  <a:gd name="connsiteY214" fmla="*/ 42241 h 142084"/>
                  <a:gd name="connsiteX215" fmla="*/ 163297 w 187252"/>
                  <a:gd name="connsiteY215" fmla="*/ 41510 h 142084"/>
                  <a:gd name="connsiteX216" fmla="*/ 165491 w 187252"/>
                  <a:gd name="connsiteY216" fmla="*/ 40596 h 142084"/>
                  <a:gd name="connsiteX217" fmla="*/ 165675 w 187252"/>
                  <a:gd name="connsiteY217" fmla="*/ 38767 h 142084"/>
                  <a:gd name="connsiteX218" fmla="*/ 167503 w 187252"/>
                  <a:gd name="connsiteY218" fmla="*/ 38584 h 142084"/>
                  <a:gd name="connsiteX219" fmla="*/ 168235 w 187252"/>
                  <a:gd name="connsiteY219" fmla="*/ 36573 h 142084"/>
                  <a:gd name="connsiteX220" fmla="*/ 170246 w 187252"/>
                  <a:gd name="connsiteY220" fmla="*/ 36573 h 142084"/>
                  <a:gd name="connsiteX221" fmla="*/ 170063 w 187252"/>
                  <a:gd name="connsiteY221" fmla="*/ 34195 h 142084"/>
                  <a:gd name="connsiteX222" fmla="*/ 169697 w 187252"/>
                  <a:gd name="connsiteY222" fmla="*/ 33647 h 142084"/>
                  <a:gd name="connsiteX223" fmla="*/ 167137 w 187252"/>
                  <a:gd name="connsiteY223" fmla="*/ 33647 h 142084"/>
                  <a:gd name="connsiteX224" fmla="*/ 165675 w 187252"/>
                  <a:gd name="connsiteY224" fmla="*/ 32001 h 142084"/>
                  <a:gd name="connsiteX225" fmla="*/ 163846 w 187252"/>
                  <a:gd name="connsiteY225" fmla="*/ 31087 h 142084"/>
                  <a:gd name="connsiteX226" fmla="*/ 161652 w 187252"/>
                  <a:gd name="connsiteY226" fmla="*/ 26698 h 142084"/>
                  <a:gd name="connsiteX227" fmla="*/ 159640 w 187252"/>
                  <a:gd name="connsiteY227" fmla="*/ 27612 h 142084"/>
                  <a:gd name="connsiteX228" fmla="*/ 158908 w 187252"/>
                  <a:gd name="connsiteY228" fmla="*/ 27246 h 142084"/>
                  <a:gd name="connsiteX229" fmla="*/ 158908 w 187252"/>
                  <a:gd name="connsiteY229" fmla="*/ 19201 h 142084"/>
                  <a:gd name="connsiteX230" fmla="*/ 157994 w 187252"/>
                  <a:gd name="connsiteY230" fmla="*/ 16823 h 142084"/>
                  <a:gd name="connsiteX231" fmla="*/ 156897 w 187252"/>
                  <a:gd name="connsiteY231" fmla="*/ 16640 h 142084"/>
                  <a:gd name="connsiteX232" fmla="*/ 157263 w 187252"/>
                  <a:gd name="connsiteY232" fmla="*/ 13898 h 142084"/>
                  <a:gd name="connsiteX233" fmla="*/ 156348 w 187252"/>
                  <a:gd name="connsiteY233" fmla="*/ 12983 h 142084"/>
                  <a:gd name="connsiteX234" fmla="*/ 154703 w 187252"/>
                  <a:gd name="connsiteY234" fmla="*/ 13166 h 142084"/>
                  <a:gd name="connsiteX235" fmla="*/ 154154 w 187252"/>
                  <a:gd name="connsiteY235" fmla="*/ 12618 h 142084"/>
                  <a:gd name="connsiteX236" fmla="*/ 154703 w 187252"/>
                  <a:gd name="connsiteY236" fmla="*/ 7314 h 142084"/>
                  <a:gd name="connsiteX237" fmla="*/ 154520 w 187252"/>
                  <a:gd name="connsiteY237" fmla="*/ 6583 h 142084"/>
                  <a:gd name="connsiteX238" fmla="*/ 152874 w 187252"/>
                  <a:gd name="connsiteY238" fmla="*/ 5303 h 142084"/>
                  <a:gd name="connsiteX239" fmla="*/ 151777 w 187252"/>
                  <a:gd name="connsiteY239" fmla="*/ 5303 h 142084"/>
                  <a:gd name="connsiteX240" fmla="*/ 150497 w 187252"/>
                  <a:gd name="connsiteY240" fmla="*/ 6949 h 142084"/>
                  <a:gd name="connsiteX241" fmla="*/ 149582 w 187252"/>
                  <a:gd name="connsiteY241" fmla="*/ 6949 h 142084"/>
                  <a:gd name="connsiteX242" fmla="*/ 146291 w 187252"/>
                  <a:gd name="connsiteY242" fmla="*/ 5120 h 142084"/>
                  <a:gd name="connsiteX243" fmla="*/ 145194 w 187252"/>
                  <a:gd name="connsiteY243" fmla="*/ 5120 h 142084"/>
                  <a:gd name="connsiteX244" fmla="*/ 144828 w 187252"/>
                  <a:gd name="connsiteY244" fmla="*/ 5486 h 142084"/>
                  <a:gd name="connsiteX245" fmla="*/ 144828 w 187252"/>
                  <a:gd name="connsiteY245" fmla="*/ 9692 h 142084"/>
                  <a:gd name="connsiteX246" fmla="*/ 143365 w 187252"/>
                  <a:gd name="connsiteY246" fmla="*/ 10972 h 142084"/>
                  <a:gd name="connsiteX247" fmla="*/ 137331 w 187252"/>
                  <a:gd name="connsiteY247" fmla="*/ 13166 h 142084"/>
                  <a:gd name="connsiteX248" fmla="*/ 137148 w 187252"/>
                  <a:gd name="connsiteY248" fmla="*/ 15543 h 142084"/>
                  <a:gd name="connsiteX249" fmla="*/ 136234 w 187252"/>
                  <a:gd name="connsiteY249" fmla="*/ 17555 h 142084"/>
                  <a:gd name="connsiteX250" fmla="*/ 129467 w 187252"/>
                  <a:gd name="connsiteY250" fmla="*/ 15543 h 142084"/>
                  <a:gd name="connsiteX251" fmla="*/ 125444 w 187252"/>
                  <a:gd name="connsiteY251" fmla="*/ 13166 h 142084"/>
                  <a:gd name="connsiteX252" fmla="*/ 121239 w 187252"/>
                  <a:gd name="connsiteY252" fmla="*/ 12252 h 142084"/>
                  <a:gd name="connsiteX253" fmla="*/ 119959 w 187252"/>
                  <a:gd name="connsiteY253" fmla="*/ 12435 h 142084"/>
                  <a:gd name="connsiteX254" fmla="*/ 118130 w 187252"/>
                  <a:gd name="connsiteY254" fmla="*/ 15178 h 142084"/>
                  <a:gd name="connsiteX255" fmla="*/ 115753 w 187252"/>
                  <a:gd name="connsiteY255" fmla="*/ 15909 h 142084"/>
                  <a:gd name="connsiteX256" fmla="*/ 114473 w 187252"/>
                  <a:gd name="connsiteY256" fmla="*/ 18469 h 142084"/>
                  <a:gd name="connsiteX257" fmla="*/ 112827 w 187252"/>
                  <a:gd name="connsiteY257" fmla="*/ 20115 h 142084"/>
                  <a:gd name="connsiteX258" fmla="*/ 110084 w 187252"/>
                  <a:gd name="connsiteY258" fmla="*/ 19201 h 142084"/>
                  <a:gd name="connsiteX259" fmla="*/ 106609 w 187252"/>
                  <a:gd name="connsiteY259" fmla="*/ 13898 h 142084"/>
                  <a:gd name="connsiteX260" fmla="*/ 105330 w 187252"/>
                  <a:gd name="connsiteY260" fmla="*/ 12618 h 142084"/>
                  <a:gd name="connsiteX261" fmla="*/ 102769 w 187252"/>
                  <a:gd name="connsiteY261" fmla="*/ 13166 h 142084"/>
                  <a:gd name="connsiteX262" fmla="*/ 100209 w 187252"/>
                  <a:gd name="connsiteY262" fmla="*/ 15909 h 142084"/>
                  <a:gd name="connsiteX263" fmla="*/ 98381 w 187252"/>
                  <a:gd name="connsiteY263" fmla="*/ 17372 h 142084"/>
                  <a:gd name="connsiteX264" fmla="*/ 96186 w 187252"/>
                  <a:gd name="connsiteY264" fmla="*/ 17738 h 142084"/>
                  <a:gd name="connsiteX265" fmla="*/ 93992 w 187252"/>
                  <a:gd name="connsiteY265" fmla="*/ 16640 h 142084"/>
                  <a:gd name="connsiteX266" fmla="*/ 91798 w 187252"/>
                  <a:gd name="connsiteY266" fmla="*/ 14446 h 142084"/>
                  <a:gd name="connsiteX267" fmla="*/ 92163 w 187252"/>
                  <a:gd name="connsiteY267" fmla="*/ 12618 h 142084"/>
                  <a:gd name="connsiteX268" fmla="*/ 93992 w 187252"/>
                  <a:gd name="connsiteY268" fmla="*/ 10606 h 142084"/>
                  <a:gd name="connsiteX269" fmla="*/ 93992 w 187252"/>
                  <a:gd name="connsiteY269" fmla="*/ 9143 h 142084"/>
                  <a:gd name="connsiteX270" fmla="*/ 95272 w 187252"/>
                  <a:gd name="connsiteY270" fmla="*/ 7314 h 14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87252" h="142084">
                    <a:moveTo>
                      <a:pt x="95272" y="7314"/>
                    </a:moveTo>
                    <a:lnTo>
                      <a:pt x="90700" y="6949"/>
                    </a:lnTo>
                    <a:lnTo>
                      <a:pt x="87592" y="8229"/>
                    </a:lnTo>
                    <a:lnTo>
                      <a:pt x="85946" y="8412"/>
                    </a:lnTo>
                    <a:lnTo>
                      <a:pt x="80826" y="7680"/>
                    </a:lnTo>
                    <a:lnTo>
                      <a:pt x="79912" y="8229"/>
                    </a:lnTo>
                    <a:lnTo>
                      <a:pt x="76071" y="8229"/>
                    </a:lnTo>
                    <a:lnTo>
                      <a:pt x="72963" y="9326"/>
                    </a:lnTo>
                    <a:lnTo>
                      <a:pt x="70037" y="9692"/>
                    </a:lnTo>
                    <a:lnTo>
                      <a:pt x="67477" y="8229"/>
                    </a:lnTo>
                    <a:lnTo>
                      <a:pt x="66014" y="8595"/>
                    </a:lnTo>
                    <a:lnTo>
                      <a:pt x="62540" y="7314"/>
                    </a:lnTo>
                    <a:lnTo>
                      <a:pt x="59431" y="7314"/>
                    </a:lnTo>
                    <a:lnTo>
                      <a:pt x="56139" y="4572"/>
                    </a:lnTo>
                    <a:lnTo>
                      <a:pt x="55408" y="4937"/>
                    </a:lnTo>
                    <a:lnTo>
                      <a:pt x="54859" y="6400"/>
                    </a:lnTo>
                    <a:lnTo>
                      <a:pt x="51750" y="6217"/>
                    </a:lnTo>
                    <a:lnTo>
                      <a:pt x="51750" y="3109"/>
                    </a:lnTo>
                    <a:lnTo>
                      <a:pt x="50470" y="1828"/>
                    </a:lnTo>
                    <a:lnTo>
                      <a:pt x="46813" y="1280"/>
                    </a:lnTo>
                    <a:lnTo>
                      <a:pt x="43704" y="2012"/>
                    </a:lnTo>
                    <a:lnTo>
                      <a:pt x="41693" y="183"/>
                    </a:lnTo>
                    <a:lnTo>
                      <a:pt x="35110" y="0"/>
                    </a:lnTo>
                    <a:lnTo>
                      <a:pt x="35476" y="3291"/>
                    </a:lnTo>
                    <a:lnTo>
                      <a:pt x="37121" y="6400"/>
                    </a:lnTo>
                    <a:lnTo>
                      <a:pt x="37121" y="8595"/>
                    </a:lnTo>
                    <a:lnTo>
                      <a:pt x="36024" y="10972"/>
                    </a:lnTo>
                    <a:lnTo>
                      <a:pt x="34378" y="11886"/>
                    </a:lnTo>
                    <a:lnTo>
                      <a:pt x="32001" y="11886"/>
                    </a:lnTo>
                    <a:lnTo>
                      <a:pt x="30904" y="12435"/>
                    </a:lnTo>
                    <a:lnTo>
                      <a:pt x="30355" y="14263"/>
                    </a:lnTo>
                    <a:lnTo>
                      <a:pt x="32733" y="15909"/>
                    </a:lnTo>
                    <a:lnTo>
                      <a:pt x="34196" y="17921"/>
                    </a:lnTo>
                    <a:lnTo>
                      <a:pt x="34927" y="26332"/>
                    </a:lnTo>
                    <a:lnTo>
                      <a:pt x="31636" y="26332"/>
                    </a:lnTo>
                    <a:lnTo>
                      <a:pt x="29990" y="27612"/>
                    </a:lnTo>
                    <a:lnTo>
                      <a:pt x="21029" y="27795"/>
                    </a:lnTo>
                    <a:lnTo>
                      <a:pt x="12801" y="31269"/>
                    </a:lnTo>
                    <a:lnTo>
                      <a:pt x="9875" y="33830"/>
                    </a:lnTo>
                    <a:lnTo>
                      <a:pt x="7863" y="37121"/>
                    </a:lnTo>
                    <a:lnTo>
                      <a:pt x="6400" y="41327"/>
                    </a:lnTo>
                    <a:lnTo>
                      <a:pt x="5120" y="42973"/>
                    </a:lnTo>
                    <a:lnTo>
                      <a:pt x="3109" y="44801"/>
                    </a:lnTo>
                    <a:lnTo>
                      <a:pt x="0" y="45899"/>
                    </a:lnTo>
                    <a:lnTo>
                      <a:pt x="366" y="50287"/>
                    </a:lnTo>
                    <a:lnTo>
                      <a:pt x="2012" y="51019"/>
                    </a:lnTo>
                    <a:lnTo>
                      <a:pt x="3292" y="51019"/>
                    </a:lnTo>
                    <a:lnTo>
                      <a:pt x="4389" y="50653"/>
                    </a:lnTo>
                    <a:lnTo>
                      <a:pt x="6400" y="46996"/>
                    </a:lnTo>
                    <a:lnTo>
                      <a:pt x="7863" y="46264"/>
                    </a:lnTo>
                    <a:lnTo>
                      <a:pt x="8229" y="46630"/>
                    </a:lnTo>
                    <a:lnTo>
                      <a:pt x="9509" y="52848"/>
                    </a:lnTo>
                    <a:lnTo>
                      <a:pt x="13532" y="53213"/>
                    </a:lnTo>
                    <a:lnTo>
                      <a:pt x="13898" y="53945"/>
                    </a:lnTo>
                    <a:lnTo>
                      <a:pt x="14263" y="59796"/>
                    </a:lnTo>
                    <a:lnTo>
                      <a:pt x="16458" y="64917"/>
                    </a:lnTo>
                    <a:lnTo>
                      <a:pt x="18286" y="67477"/>
                    </a:lnTo>
                    <a:lnTo>
                      <a:pt x="21395" y="68939"/>
                    </a:lnTo>
                    <a:lnTo>
                      <a:pt x="25418" y="71499"/>
                    </a:lnTo>
                    <a:lnTo>
                      <a:pt x="30538" y="73511"/>
                    </a:lnTo>
                    <a:lnTo>
                      <a:pt x="34013" y="77717"/>
                    </a:lnTo>
                    <a:lnTo>
                      <a:pt x="34561" y="82837"/>
                    </a:lnTo>
                    <a:lnTo>
                      <a:pt x="38401" y="84300"/>
                    </a:lnTo>
                    <a:lnTo>
                      <a:pt x="39864" y="86677"/>
                    </a:lnTo>
                    <a:lnTo>
                      <a:pt x="41144" y="87775"/>
                    </a:lnTo>
                    <a:lnTo>
                      <a:pt x="41144" y="89054"/>
                    </a:lnTo>
                    <a:lnTo>
                      <a:pt x="42973" y="90335"/>
                    </a:lnTo>
                    <a:lnTo>
                      <a:pt x="44619" y="92895"/>
                    </a:lnTo>
                    <a:lnTo>
                      <a:pt x="45716" y="93260"/>
                    </a:lnTo>
                    <a:lnTo>
                      <a:pt x="48276" y="94175"/>
                    </a:lnTo>
                    <a:lnTo>
                      <a:pt x="51019" y="94175"/>
                    </a:lnTo>
                    <a:lnTo>
                      <a:pt x="52116" y="93992"/>
                    </a:lnTo>
                    <a:lnTo>
                      <a:pt x="53213" y="93077"/>
                    </a:lnTo>
                    <a:lnTo>
                      <a:pt x="55408" y="88689"/>
                    </a:lnTo>
                    <a:lnTo>
                      <a:pt x="57602" y="88323"/>
                    </a:lnTo>
                    <a:lnTo>
                      <a:pt x="58882" y="87409"/>
                    </a:lnTo>
                    <a:lnTo>
                      <a:pt x="59065" y="85397"/>
                    </a:lnTo>
                    <a:lnTo>
                      <a:pt x="61442" y="84300"/>
                    </a:lnTo>
                    <a:lnTo>
                      <a:pt x="64002" y="81008"/>
                    </a:lnTo>
                    <a:lnTo>
                      <a:pt x="66014" y="77534"/>
                    </a:lnTo>
                    <a:lnTo>
                      <a:pt x="65648" y="73877"/>
                    </a:lnTo>
                    <a:lnTo>
                      <a:pt x="67111" y="72962"/>
                    </a:lnTo>
                    <a:lnTo>
                      <a:pt x="71134" y="72780"/>
                    </a:lnTo>
                    <a:lnTo>
                      <a:pt x="72597" y="73877"/>
                    </a:lnTo>
                    <a:lnTo>
                      <a:pt x="74426" y="73877"/>
                    </a:lnTo>
                    <a:lnTo>
                      <a:pt x="76986" y="72780"/>
                    </a:lnTo>
                    <a:lnTo>
                      <a:pt x="79728" y="72597"/>
                    </a:lnTo>
                    <a:lnTo>
                      <a:pt x="79912" y="70402"/>
                    </a:lnTo>
                    <a:lnTo>
                      <a:pt x="91798" y="70402"/>
                    </a:lnTo>
                    <a:lnTo>
                      <a:pt x="97832" y="71134"/>
                    </a:lnTo>
                    <a:lnTo>
                      <a:pt x="99478" y="74425"/>
                    </a:lnTo>
                    <a:lnTo>
                      <a:pt x="102404" y="75888"/>
                    </a:lnTo>
                    <a:lnTo>
                      <a:pt x="104049" y="78448"/>
                    </a:lnTo>
                    <a:lnTo>
                      <a:pt x="106061" y="79728"/>
                    </a:lnTo>
                    <a:lnTo>
                      <a:pt x="106244" y="81374"/>
                    </a:lnTo>
                    <a:lnTo>
                      <a:pt x="107524" y="82654"/>
                    </a:lnTo>
                    <a:lnTo>
                      <a:pt x="106792" y="83934"/>
                    </a:lnTo>
                    <a:lnTo>
                      <a:pt x="107158" y="85214"/>
                    </a:lnTo>
                    <a:lnTo>
                      <a:pt x="110632" y="86129"/>
                    </a:lnTo>
                    <a:lnTo>
                      <a:pt x="111547" y="87043"/>
                    </a:lnTo>
                    <a:lnTo>
                      <a:pt x="111547" y="87957"/>
                    </a:lnTo>
                    <a:lnTo>
                      <a:pt x="110815" y="89054"/>
                    </a:lnTo>
                    <a:lnTo>
                      <a:pt x="111730" y="91249"/>
                    </a:lnTo>
                    <a:lnTo>
                      <a:pt x="111181" y="91614"/>
                    </a:lnTo>
                    <a:lnTo>
                      <a:pt x="111547" y="93809"/>
                    </a:lnTo>
                    <a:lnTo>
                      <a:pt x="112278" y="95089"/>
                    </a:lnTo>
                    <a:lnTo>
                      <a:pt x="114473" y="96369"/>
                    </a:lnTo>
                    <a:lnTo>
                      <a:pt x="115204" y="98015"/>
                    </a:lnTo>
                    <a:lnTo>
                      <a:pt x="115936" y="103135"/>
                    </a:lnTo>
                    <a:lnTo>
                      <a:pt x="115753" y="103684"/>
                    </a:lnTo>
                    <a:lnTo>
                      <a:pt x="113193" y="104415"/>
                    </a:lnTo>
                    <a:lnTo>
                      <a:pt x="112095" y="109352"/>
                    </a:lnTo>
                    <a:lnTo>
                      <a:pt x="110815" y="111912"/>
                    </a:lnTo>
                    <a:lnTo>
                      <a:pt x="110815" y="113193"/>
                    </a:lnTo>
                    <a:lnTo>
                      <a:pt x="116850" y="110998"/>
                    </a:lnTo>
                    <a:lnTo>
                      <a:pt x="119593" y="108621"/>
                    </a:lnTo>
                    <a:lnTo>
                      <a:pt x="120141" y="108621"/>
                    </a:lnTo>
                    <a:lnTo>
                      <a:pt x="120507" y="109718"/>
                    </a:lnTo>
                    <a:lnTo>
                      <a:pt x="120507" y="111547"/>
                    </a:lnTo>
                    <a:lnTo>
                      <a:pt x="122519" y="111364"/>
                    </a:lnTo>
                    <a:lnTo>
                      <a:pt x="123616" y="108621"/>
                    </a:lnTo>
                    <a:lnTo>
                      <a:pt x="125444" y="107341"/>
                    </a:lnTo>
                    <a:lnTo>
                      <a:pt x="127090" y="108072"/>
                    </a:lnTo>
                    <a:lnTo>
                      <a:pt x="129467" y="110084"/>
                    </a:lnTo>
                    <a:lnTo>
                      <a:pt x="130382" y="110084"/>
                    </a:lnTo>
                    <a:lnTo>
                      <a:pt x="131296" y="109170"/>
                    </a:lnTo>
                    <a:lnTo>
                      <a:pt x="135502" y="107889"/>
                    </a:lnTo>
                    <a:lnTo>
                      <a:pt x="136416" y="108255"/>
                    </a:lnTo>
                    <a:lnTo>
                      <a:pt x="136416" y="108986"/>
                    </a:lnTo>
                    <a:lnTo>
                      <a:pt x="137879" y="110815"/>
                    </a:lnTo>
                    <a:lnTo>
                      <a:pt x="141354" y="113009"/>
                    </a:lnTo>
                    <a:lnTo>
                      <a:pt x="141354" y="116484"/>
                    </a:lnTo>
                    <a:lnTo>
                      <a:pt x="143182" y="119227"/>
                    </a:lnTo>
                    <a:lnTo>
                      <a:pt x="143731" y="125627"/>
                    </a:lnTo>
                    <a:lnTo>
                      <a:pt x="145011" y="126907"/>
                    </a:lnTo>
                    <a:lnTo>
                      <a:pt x="144645" y="133856"/>
                    </a:lnTo>
                    <a:lnTo>
                      <a:pt x="143548" y="135502"/>
                    </a:lnTo>
                    <a:lnTo>
                      <a:pt x="141536" y="136782"/>
                    </a:lnTo>
                    <a:lnTo>
                      <a:pt x="141171" y="137696"/>
                    </a:lnTo>
                    <a:lnTo>
                      <a:pt x="141719" y="138427"/>
                    </a:lnTo>
                    <a:lnTo>
                      <a:pt x="143731" y="137879"/>
                    </a:lnTo>
                    <a:lnTo>
                      <a:pt x="145559" y="136782"/>
                    </a:lnTo>
                    <a:lnTo>
                      <a:pt x="146657" y="136965"/>
                    </a:lnTo>
                    <a:lnTo>
                      <a:pt x="149034" y="138976"/>
                    </a:lnTo>
                    <a:lnTo>
                      <a:pt x="151411" y="142085"/>
                    </a:lnTo>
                    <a:lnTo>
                      <a:pt x="153605" y="141719"/>
                    </a:lnTo>
                    <a:lnTo>
                      <a:pt x="155068" y="140622"/>
                    </a:lnTo>
                    <a:lnTo>
                      <a:pt x="158360" y="140073"/>
                    </a:lnTo>
                    <a:lnTo>
                      <a:pt x="158726" y="137879"/>
                    </a:lnTo>
                    <a:lnTo>
                      <a:pt x="160920" y="135319"/>
                    </a:lnTo>
                    <a:lnTo>
                      <a:pt x="161286" y="131662"/>
                    </a:lnTo>
                    <a:lnTo>
                      <a:pt x="162566" y="130381"/>
                    </a:lnTo>
                    <a:lnTo>
                      <a:pt x="165491" y="130564"/>
                    </a:lnTo>
                    <a:lnTo>
                      <a:pt x="167320" y="133673"/>
                    </a:lnTo>
                    <a:lnTo>
                      <a:pt x="168783" y="132759"/>
                    </a:lnTo>
                    <a:lnTo>
                      <a:pt x="175366" y="132942"/>
                    </a:lnTo>
                    <a:lnTo>
                      <a:pt x="175549" y="130930"/>
                    </a:lnTo>
                    <a:lnTo>
                      <a:pt x="177561" y="127821"/>
                    </a:lnTo>
                    <a:lnTo>
                      <a:pt x="177561" y="124164"/>
                    </a:lnTo>
                    <a:lnTo>
                      <a:pt x="178109" y="121787"/>
                    </a:lnTo>
                    <a:lnTo>
                      <a:pt x="180121" y="120324"/>
                    </a:lnTo>
                    <a:lnTo>
                      <a:pt x="179755" y="119410"/>
                    </a:lnTo>
                    <a:lnTo>
                      <a:pt x="178840" y="119227"/>
                    </a:lnTo>
                    <a:lnTo>
                      <a:pt x="179206" y="118313"/>
                    </a:lnTo>
                    <a:lnTo>
                      <a:pt x="178840" y="116667"/>
                    </a:lnTo>
                    <a:lnTo>
                      <a:pt x="177195" y="116301"/>
                    </a:lnTo>
                    <a:lnTo>
                      <a:pt x="174086" y="116484"/>
                    </a:lnTo>
                    <a:lnTo>
                      <a:pt x="173172" y="115570"/>
                    </a:lnTo>
                    <a:lnTo>
                      <a:pt x="174269" y="113193"/>
                    </a:lnTo>
                    <a:lnTo>
                      <a:pt x="173720" y="110998"/>
                    </a:lnTo>
                    <a:lnTo>
                      <a:pt x="172989" y="110632"/>
                    </a:lnTo>
                    <a:lnTo>
                      <a:pt x="172989" y="110084"/>
                    </a:lnTo>
                    <a:lnTo>
                      <a:pt x="176829" y="108621"/>
                    </a:lnTo>
                    <a:lnTo>
                      <a:pt x="181035" y="108986"/>
                    </a:lnTo>
                    <a:lnTo>
                      <a:pt x="182498" y="110632"/>
                    </a:lnTo>
                    <a:lnTo>
                      <a:pt x="183778" y="110998"/>
                    </a:lnTo>
                    <a:lnTo>
                      <a:pt x="185241" y="110449"/>
                    </a:lnTo>
                    <a:lnTo>
                      <a:pt x="186521" y="113193"/>
                    </a:lnTo>
                    <a:lnTo>
                      <a:pt x="187252" y="113193"/>
                    </a:lnTo>
                    <a:lnTo>
                      <a:pt x="186704" y="108986"/>
                    </a:lnTo>
                    <a:lnTo>
                      <a:pt x="186886" y="106609"/>
                    </a:lnTo>
                    <a:lnTo>
                      <a:pt x="185241" y="105146"/>
                    </a:lnTo>
                    <a:lnTo>
                      <a:pt x="185241" y="102586"/>
                    </a:lnTo>
                    <a:lnTo>
                      <a:pt x="183778" y="102586"/>
                    </a:lnTo>
                    <a:lnTo>
                      <a:pt x="182315" y="101489"/>
                    </a:lnTo>
                    <a:lnTo>
                      <a:pt x="181218" y="101855"/>
                    </a:lnTo>
                    <a:lnTo>
                      <a:pt x="182863" y="97649"/>
                    </a:lnTo>
                    <a:lnTo>
                      <a:pt x="184326" y="95820"/>
                    </a:lnTo>
                    <a:lnTo>
                      <a:pt x="185607" y="95272"/>
                    </a:lnTo>
                    <a:lnTo>
                      <a:pt x="185607" y="94540"/>
                    </a:lnTo>
                    <a:lnTo>
                      <a:pt x="183595" y="92163"/>
                    </a:lnTo>
                    <a:lnTo>
                      <a:pt x="182132" y="92529"/>
                    </a:lnTo>
                    <a:lnTo>
                      <a:pt x="182863" y="86129"/>
                    </a:lnTo>
                    <a:lnTo>
                      <a:pt x="179389" y="86494"/>
                    </a:lnTo>
                    <a:lnTo>
                      <a:pt x="176098" y="84300"/>
                    </a:lnTo>
                    <a:lnTo>
                      <a:pt x="175732" y="83568"/>
                    </a:lnTo>
                    <a:lnTo>
                      <a:pt x="176098" y="75340"/>
                    </a:lnTo>
                    <a:lnTo>
                      <a:pt x="175549" y="71499"/>
                    </a:lnTo>
                    <a:lnTo>
                      <a:pt x="176646" y="70402"/>
                    </a:lnTo>
                    <a:lnTo>
                      <a:pt x="176829" y="69122"/>
                    </a:lnTo>
                    <a:lnTo>
                      <a:pt x="179938" y="66014"/>
                    </a:lnTo>
                    <a:lnTo>
                      <a:pt x="180121" y="64917"/>
                    </a:lnTo>
                    <a:lnTo>
                      <a:pt x="180121" y="63271"/>
                    </a:lnTo>
                    <a:lnTo>
                      <a:pt x="179389" y="61991"/>
                    </a:lnTo>
                    <a:lnTo>
                      <a:pt x="176829" y="60528"/>
                    </a:lnTo>
                    <a:lnTo>
                      <a:pt x="175915" y="58516"/>
                    </a:lnTo>
                    <a:lnTo>
                      <a:pt x="173538" y="58333"/>
                    </a:lnTo>
                    <a:lnTo>
                      <a:pt x="171892" y="55408"/>
                    </a:lnTo>
                    <a:lnTo>
                      <a:pt x="171526" y="44619"/>
                    </a:lnTo>
                    <a:lnTo>
                      <a:pt x="170977" y="42973"/>
                    </a:lnTo>
                    <a:lnTo>
                      <a:pt x="168783" y="42241"/>
                    </a:lnTo>
                    <a:lnTo>
                      <a:pt x="166589" y="42607"/>
                    </a:lnTo>
                    <a:lnTo>
                      <a:pt x="163846" y="45899"/>
                    </a:lnTo>
                    <a:lnTo>
                      <a:pt x="162749" y="45899"/>
                    </a:lnTo>
                    <a:lnTo>
                      <a:pt x="162749" y="42241"/>
                    </a:lnTo>
                    <a:lnTo>
                      <a:pt x="163297" y="41510"/>
                    </a:lnTo>
                    <a:lnTo>
                      <a:pt x="165491" y="40596"/>
                    </a:lnTo>
                    <a:lnTo>
                      <a:pt x="165675" y="38767"/>
                    </a:lnTo>
                    <a:lnTo>
                      <a:pt x="167503" y="38584"/>
                    </a:lnTo>
                    <a:lnTo>
                      <a:pt x="168235" y="36573"/>
                    </a:lnTo>
                    <a:lnTo>
                      <a:pt x="170246" y="36573"/>
                    </a:lnTo>
                    <a:lnTo>
                      <a:pt x="170063" y="34195"/>
                    </a:lnTo>
                    <a:lnTo>
                      <a:pt x="169697" y="33647"/>
                    </a:lnTo>
                    <a:lnTo>
                      <a:pt x="167137" y="33647"/>
                    </a:lnTo>
                    <a:lnTo>
                      <a:pt x="165675" y="32001"/>
                    </a:lnTo>
                    <a:lnTo>
                      <a:pt x="163846" y="31087"/>
                    </a:lnTo>
                    <a:lnTo>
                      <a:pt x="161652" y="26698"/>
                    </a:lnTo>
                    <a:lnTo>
                      <a:pt x="159640" y="27612"/>
                    </a:lnTo>
                    <a:lnTo>
                      <a:pt x="158908" y="27246"/>
                    </a:lnTo>
                    <a:lnTo>
                      <a:pt x="158908" y="19201"/>
                    </a:lnTo>
                    <a:lnTo>
                      <a:pt x="157994" y="16823"/>
                    </a:lnTo>
                    <a:lnTo>
                      <a:pt x="156897" y="16640"/>
                    </a:lnTo>
                    <a:lnTo>
                      <a:pt x="157263" y="13898"/>
                    </a:lnTo>
                    <a:lnTo>
                      <a:pt x="156348" y="12983"/>
                    </a:lnTo>
                    <a:lnTo>
                      <a:pt x="154703" y="13166"/>
                    </a:lnTo>
                    <a:lnTo>
                      <a:pt x="154154" y="12618"/>
                    </a:lnTo>
                    <a:lnTo>
                      <a:pt x="154703" y="7314"/>
                    </a:lnTo>
                    <a:lnTo>
                      <a:pt x="154520" y="6583"/>
                    </a:lnTo>
                    <a:lnTo>
                      <a:pt x="152874" y="5303"/>
                    </a:lnTo>
                    <a:lnTo>
                      <a:pt x="151777" y="5303"/>
                    </a:lnTo>
                    <a:lnTo>
                      <a:pt x="150497" y="6949"/>
                    </a:lnTo>
                    <a:lnTo>
                      <a:pt x="149582" y="6949"/>
                    </a:lnTo>
                    <a:lnTo>
                      <a:pt x="146291" y="5120"/>
                    </a:lnTo>
                    <a:lnTo>
                      <a:pt x="145194" y="5120"/>
                    </a:lnTo>
                    <a:lnTo>
                      <a:pt x="144828" y="5486"/>
                    </a:lnTo>
                    <a:lnTo>
                      <a:pt x="144828" y="9692"/>
                    </a:lnTo>
                    <a:lnTo>
                      <a:pt x="143365" y="10972"/>
                    </a:lnTo>
                    <a:lnTo>
                      <a:pt x="137331" y="13166"/>
                    </a:lnTo>
                    <a:lnTo>
                      <a:pt x="137148" y="15543"/>
                    </a:lnTo>
                    <a:lnTo>
                      <a:pt x="136234" y="17555"/>
                    </a:lnTo>
                    <a:lnTo>
                      <a:pt x="129467" y="15543"/>
                    </a:lnTo>
                    <a:lnTo>
                      <a:pt x="125444" y="13166"/>
                    </a:lnTo>
                    <a:lnTo>
                      <a:pt x="121239" y="12252"/>
                    </a:lnTo>
                    <a:lnTo>
                      <a:pt x="119959" y="12435"/>
                    </a:lnTo>
                    <a:lnTo>
                      <a:pt x="118130" y="15178"/>
                    </a:lnTo>
                    <a:lnTo>
                      <a:pt x="115753" y="15909"/>
                    </a:lnTo>
                    <a:lnTo>
                      <a:pt x="114473" y="18469"/>
                    </a:lnTo>
                    <a:lnTo>
                      <a:pt x="112827" y="20115"/>
                    </a:lnTo>
                    <a:lnTo>
                      <a:pt x="110084" y="19201"/>
                    </a:lnTo>
                    <a:lnTo>
                      <a:pt x="106609" y="13898"/>
                    </a:lnTo>
                    <a:lnTo>
                      <a:pt x="105330" y="12618"/>
                    </a:lnTo>
                    <a:lnTo>
                      <a:pt x="102769" y="13166"/>
                    </a:lnTo>
                    <a:lnTo>
                      <a:pt x="100209" y="15909"/>
                    </a:lnTo>
                    <a:lnTo>
                      <a:pt x="98381" y="17372"/>
                    </a:lnTo>
                    <a:lnTo>
                      <a:pt x="96186" y="17738"/>
                    </a:lnTo>
                    <a:lnTo>
                      <a:pt x="93992" y="16640"/>
                    </a:lnTo>
                    <a:lnTo>
                      <a:pt x="91798" y="14446"/>
                    </a:lnTo>
                    <a:lnTo>
                      <a:pt x="92163" y="12618"/>
                    </a:lnTo>
                    <a:lnTo>
                      <a:pt x="93992" y="10606"/>
                    </a:lnTo>
                    <a:lnTo>
                      <a:pt x="93992" y="9143"/>
                    </a:lnTo>
                    <a:lnTo>
                      <a:pt x="95272" y="7314"/>
                    </a:lnTo>
                    <a:close/>
                  </a:path>
                </a:pathLst>
              </a:custGeom>
              <a:grpFill/>
              <a:ln w="18272" cap="flat">
                <a:noFill/>
                <a:prstDash val="solid"/>
                <a:miter/>
              </a:ln>
            </p:spPr>
            <p:txBody>
              <a:bodyPr rtlCol="0" anchor="ctr"/>
              <a:lstStyle/>
              <a:p>
                <a:endParaRPr lang="en-GB" sz="1463"/>
              </a:p>
            </p:txBody>
          </p:sp>
          <p:sp>
            <p:nvSpPr>
              <p:cNvPr id="1003" name="Freeform: Shape 1002">
                <a:extLst>
                  <a:ext uri="{FF2B5EF4-FFF2-40B4-BE49-F238E27FC236}">
                    <a16:creationId xmlns:a16="http://schemas.microsoft.com/office/drawing/2014/main" id="{FFE41749-9E7D-7D25-F6CD-638BBC9E6F9C}"/>
                  </a:ext>
                </a:extLst>
              </p:cNvPr>
              <p:cNvSpPr/>
              <p:nvPr/>
            </p:nvSpPr>
            <p:spPr>
              <a:xfrm>
                <a:off x="5606395" y="4024254"/>
                <a:ext cx="187252" cy="142084"/>
              </a:xfrm>
              <a:custGeom>
                <a:avLst/>
                <a:gdLst>
                  <a:gd name="connsiteX0" fmla="*/ 95272 w 187252"/>
                  <a:gd name="connsiteY0" fmla="*/ 7314 h 142084"/>
                  <a:gd name="connsiteX1" fmla="*/ 90700 w 187252"/>
                  <a:gd name="connsiteY1" fmla="*/ 6949 h 142084"/>
                  <a:gd name="connsiteX2" fmla="*/ 87592 w 187252"/>
                  <a:gd name="connsiteY2" fmla="*/ 8229 h 142084"/>
                  <a:gd name="connsiteX3" fmla="*/ 85946 w 187252"/>
                  <a:gd name="connsiteY3" fmla="*/ 8412 h 142084"/>
                  <a:gd name="connsiteX4" fmla="*/ 80826 w 187252"/>
                  <a:gd name="connsiteY4" fmla="*/ 7680 h 142084"/>
                  <a:gd name="connsiteX5" fmla="*/ 79912 w 187252"/>
                  <a:gd name="connsiteY5" fmla="*/ 8229 h 142084"/>
                  <a:gd name="connsiteX6" fmla="*/ 76071 w 187252"/>
                  <a:gd name="connsiteY6" fmla="*/ 8229 h 142084"/>
                  <a:gd name="connsiteX7" fmla="*/ 72963 w 187252"/>
                  <a:gd name="connsiteY7" fmla="*/ 9326 h 142084"/>
                  <a:gd name="connsiteX8" fmla="*/ 70037 w 187252"/>
                  <a:gd name="connsiteY8" fmla="*/ 9692 h 142084"/>
                  <a:gd name="connsiteX9" fmla="*/ 67477 w 187252"/>
                  <a:gd name="connsiteY9" fmla="*/ 8229 h 142084"/>
                  <a:gd name="connsiteX10" fmla="*/ 66014 w 187252"/>
                  <a:gd name="connsiteY10" fmla="*/ 8595 h 142084"/>
                  <a:gd name="connsiteX11" fmla="*/ 62540 w 187252"/>
                  <a:gd name="connsiteY11" fmla="*/ 7314 h 142084"/>
                  <a:gd name="connsiteX12" fmla="*/ 59431 w 187252"/>
                  <a:gd name="connsiteY12" fmla="*/ 7314 h 142084"/>
                  <a:gd name="connsiteX13" fmla="*/ 56139 w 187252"/>
                  <a:gd name="connsiteY13" fmla="*/ 4572 h 142084"/>
                  <a:gd name="connsiteX14" fmla="*/ 55408 w 187252"/>
                  <a:gd name="connsiteY14" fmla="*/ 4937 h 142084"/>
                  <a:gd name="connsiteX15" fmla="*/ 54859 w 187252"/>
                  <a:gd name="connsiteY15" fmla="*/ 6400 h 142084"/>
                  <a:gd name="connsiteX16" fmla="*/ 51750 w 187252"/>
                  <a:gd name="connsiteY16" fmla="*/ 6217 h 142084"/>
                  <a:gd name="connsiteX17" fmla="*/ 51750 w 187252"/>
                  <a:gd name="connsiteY17" fmla="*/ 3109 h 142084"/>
                  <a:gd name="connsiteX18" fmla="*/ 50470 w 187252"/>
                  <a:gd name="connsiteY18" fmla="*/ 1828 h 142084"/>
                  <a:gd name="connsiteX19" fmla="*/ 46813 w 187252"/>
                  <a:gd name="connsiteY19" fmla="*/ 1280 h 142084"/>
                  <a:gd name="connsiteX20" fmla="*/ 43704 w 187252"/>
                  <a:gd name="connsiteY20" fmla="*/ 2012 h 142084"/>
                  <a:gd name="connsiteX21" fmla="*/ 41693 w 187252"/>
                  <a:gd name="connsiteY21" fmla="*/ 183 h 142084"/>
                  <a:gd name="connsiteX22" fmla="*/ 35110 w 187252"/>
                  <a:gd name="connsiteY22" fmla="*/ 0 h 142084"/>
                  <a:gd name="connsiteX23" fmla="*/ 35476 w 187252"/>
                  <a:gd name="connsiteY23" fmla="*/ 3291 h 142084"/>
                  <a:gd name="connsiteX24" fmla="*/ 37121 w 187252"/>
                  <a:gd name="connsiteY24" fmla="*/ 6400 h 142084"/>
                  <a:gd name="connsiteX25" fmla="*/ 37121 w 187252"/>
                  <a:gd name="connsiteY25" fmla="*/ 8595 h 142084"/>
                  <a:gd name="connsiteX26" fmla="*/ 36024 w 187252"/>
                  <a:gd name="connsiteY26" fmla="*/ 10972 h 142084"/>
                  <a:gd name="connsiteX27" fmla="*/ 34378 w 187252"/>
                  <a:gd name="connsiteY27" fmla="*/ 11886 h 142084"/>
                  <a:gd name="connsiteX28" fmla="*/ 32001 w 187252"/>
                  <a:gd name="connsiteY28" fmla="*/ 11886 h 142084"/>
                  <a:gd name="connsiteX29" fmla="*/ 30904 w 187252"/>
                  <a:gd name="connsiteY29" fmla="*/ 12435 h 142084"/>
                  <a:gd name="connsiteX30" fmla="*/ 30355 w 187252"/>
                  <a:gd name="connsiteY30" fmla="*/ 14263 h 142084"/>
                  <a:gd name="connsiteX31" fmla="*/ 32733 w 187252"/>
                  <a:gd name="connsiteY31" fmla="*/ 15909 h 142084"/>
                  <a:gd name="connsiteX32" fmla="*/ 34196 w 187252"/>
                  <a:gd name="connsiteY32" fmla="*/ 17921 h 142084"/>
                  <a:gd name="connsiteX33" fmla="*/ 34927 w 187252"/>
                  <a:gd name="connsiteY33" fmla="*/ 26332 h 142084"/>
                  <a:gd name="connsiteX34" fmla="*/ 31636 w 187252"/>
                  <a:gd name="connsiteY34" fmla="*/ 26332 h 142084"/>
                  <a:gd name="connsiteX35" fmla="*/ 29990 w 187252"/>
                  <a:gd name="connsiteY35" fmla="*/ 27612 h 142084"/>
                  <a:gd name="connsiteX36" fmla="*/ 21029 w 187252"/>
                  <a:gd name="connsiteY36" fmla="*/ 27795 h 142084"/>
                  <a:gd name="connsiteX37" fmla="*/ 12801 w 187252"/>
                  <a:gd name="connsiteY37" fmla="*/ 31269 h 142084"/>
                  <a:gd name="connsiteX38" fmla="*/ 9875 w 187252"/>
                  <a:gd name="connsiteY38" fmla="*/ 33830 h 142084"/>
                  <a:gd name="connsiteX39" fmla="*/ 7863 w 187252"/>
                  <a:gd name="connsiteY39" fmla="*/ 37121 h 142084"/>
                  <a:gd name="connsiteX40" fmla="*/ 6400 w 187252"/>
                  <a:gd name="connsiteY40" fmla="*/ 41327 h 142084"/>
                  <a:gd name="connsiteX41" fmla="*/ 5120 w 187252"/>
                  <a:gd name="connsiteY41" fmla="*/ 42973 h 142084"/>
                  <a:gd name="connsiteX42" fmla="*/ 3109 w 187252"/>
                  <a:gd name="connsiteY42" fmla="*/ 44801 h 142084"/>
                  <a:gd name="connsiteX43" fmla="*/ 0 w 187252"/>
                  <a:gd name="connsiteY43" fmla="*/ 45899 h 142084"/>
                  <a:gd name="connsiteX44" fmla="*/ 366 w 187252"/>
                  <a:gd name="connsiteY44" fmla="*/ 50287 h 142084"/>
                  <a:gd name="connsiteX45" fmla="*/ 2012 w 187252"/>
                  <a:gd name="connsiteY45" fmla="*/ 51019 h 142084"/>
                  <a:gd name="connsiteX46" fmla="*/ 3292 w 187252"/>
                  <a:gd name="connsiteY46" fmla="*/ 51019 h 142084"/>
                  <a:gd name="connsiteX47" fmla="*/ 4389 w 187252"/>
                  <a:gd name="connsiteY47" fmla="*/ 50653 h 142084"/>
                  <a:gd name="connsiteX48" fmla="*/ 6400 w 187252"/>
                  <a:gd name="connsiteY48" fmla="*/ 46996 h 142084"/>
                  <a:gd name="connsiteX49" fmla="*/ 7863 w 187252"/>
                  <a:gd name="connsiteY49" fmla="*/ 46264 h 142084"/>
                  <a:gd name="connsiteX50" fmla="*/ 8229 w 187252"/>
                  <a:gd name="connsiteY50" fmla="*/ 46630 h 142084"/>
                  <a:gd name="connsiteX51" fmla="*/ 9509 w 187252"/>
                  <a:gd name="connsiteY51" fmla="*/ 52848 h 142084"/>
                  <a:gd name="connsiteX52" fmla="*/ 13532 w 187252"/>
                  <a:gd name="connsiteY52" fmla="*/ 53213 h 142084"/>
                  <a:gd name="connsiteX53" fmla="*/ 13898 w 187252"/>
                  <a:gd name="connsiteY53" fmla="*/ 53945 h 142084"/>
                  <a:gd name="connsiteX54" fmla="*/ 14263 w 187252"/>
                  <a:gd name="connsiteY54" fmla="*/ 59796 h 142084"/>
                  <a:gd name="connsiteX55" fmla="*/ 16458 w 187252"/>
                  <a:gd name="connsiteY55" fmla="*/ 64917 h 142084"/>
                  <a:gd name="connsiteX56" fmla="*/ 18286 w 187252"/>
                  <a:gd name="connsiteY56" fmla="*/ 67477 h 142084"/>
                  <a:gd name="connsiteX57" fmla="*/ 21395 w 187252"/>
                  <a:gd name="connsiteY57" fmla="*/ 68939 h 142084"/>
                  <a:gd name="connsiteX58" fmla="*/ 25418 w 187252"/>
                  <a:gd name="connsiteY58" fmla="*/ 71499 h 142084"/>
                  <a:gd name="connsiteX59" fmla="*/ 30538 w 187252"/>
                  <a:gd name="connsiteY59" fmla="*/ 73511 h 142084"/>
                  <a:gd name="connsiteX60" fmla="*/ 34013 w 187252"/>
                  <a:gd name="connsiteY60" fmla="*/ 77717 h 142084"/>
                  <a:gd name="connsiteX61" fmla="*/ 34561 w 187252"/>
                  <a:gd name="connsiteY61" fmla="*/ 82837 h 142084"/>
                  <a:gd name="connsiteX62" fmla="*/ 38401 w 187252"/>
                  <a:gd name="connsiteY62" fmla="*/ 84300 h 142084"/>
                  <a:gd name="connsiteX63" fmla="*/ 39864 w 187252"/>
                  <a:gd name="connsiteY63" fmla="*/ 86677 h 142084"/>
                  <a:gd name="connsiteX64" fmla="*/ 41144 w 187252"/>
                  <a:gd name="connsiteY64" fmla="*/ 87775 h 142084"/>
                  <a:gd name="connsiteX65" fmla="*/ 41144 w 187252"/>
                  <a:gd name="connsiteY65" fmla="*/ 89054 h 142084"/>
                  <a:gd name="connsiteX66" fmla="*/ 42973 w 187252"/>
                  <a:gd name="connsiteY66" fmla="*/ 90335 h 142084"/>
                  <a:gd name="connsiteX67" fmla="*/ 44619 w 187252"/>
                  <a:gd name="connsiteY67" fmla="*/ 92895 h 142084"/>
                  <a:gd name="connsiteX68" fmla="*/ 45716 w 187252"/>
                  <a:gd name="connsiteY68" fmla="*/ 93260 h 142084"/>
                  <a:gd name="connsiteX69" fmla="*/ 48276 w 187252"/>
                  <a:gd name="connsiteY69" fmla="*/ 94175 h 142084"/>
                  <a:gd name="connsiteX70" fmla="*/ 51019 w 187252"/>
                  <a:gd name="connsiteY70" fmla="*/ 94175 h 142084"/>
                  <a:gd name="connsiteX71" fmla="*/ 52116 w 187252"/>
                  <a:gd name="connsiteY71" fmla="*/ 93992 h 142084"/>
                  <a:gd name="connsiteX72" fmla="*/ 53213 w 187252"/>
                  <a:gd name="connsiteY72" fmla="*/ 93077 h 142084"/>
                  <a:gd name="connsiteX73" fmla="*/ 55408 w 187252"/>
                  <a:gd name="connsiteY73" fmla="*/ 88689 h 142084"/>
                  <a:gd name="connsiteX74" fmla="*/ 57602 w 187252"/>
                  <a:gd name="connsiteY74" fmla="*/ 88323 h 142084"/>
                  <a:gd name="connsiteX75" fmla="*/ 58882 w 187252"/>
                  <a:gd name="connsiteY75" fmla="*/ 87409 h 142084"/>
                  <a:gd name="connsiteX76" fmla="*/ 59065 w 187252"/>
                  <a:gd name="connsiteY76" fmla="*/ 85397 h 142084"/>
                  <a:gd name="connsiteX77" fmla="*/ 61442 w 187252"/>
                  <a:gd name="connsiteY77" fmla="*/ 84300 h 142084"/>
                  <a:gd name="connsiteX78" fmla="*/ 64002 w 187252"/>
                  <a:gd name="connsiteY78" fmla="*/ 81008 h 142084"/>
                  <a:gd name="connsiteX79" fmla="*/ 66014 w 187252"/>
                  <a:gd name="connsiteY79" fmla="*/ 77534 h 142084"/>
                  <a:gd name="connsiteX80" fmla="*/ 65648 w 187252"/>
                  <a:gd name="connsiteY80" fmla="*/ 73877 h 142084"/>
                  <a:gd name="connsiteX81" fmla="*/ 67111 w 187252"/>
                  <a:gd name="connsiteY81" fmla="*/ 72962 h 142084"/>
                  <a:gd name="connsiteX82" fmla="*/ 71134 w 187252"/>
                  <a:gd name="connsiteY82" fmla="*/ 72780 h 142084"/>
                  <a:gd name="connsiteX83" fmla="*/ 72597 w 187252"/>
                  <a:gd name="connsiteY83" fmla="*/ 73877 h 142084"/>
                  <a:gd name="connsiteX84" fmla="*/ 74426 w 187252"/>
                  <a:gd name="connsiteY84" fmla="*/ 73877 h 142084"/>
                  <a:gd name="connsiteX85" fmla="*/ 76986 w 187252"/>
                  <a:gd name="connsiteY85" fmla="*/ 72780 h 142084"/>
                  <a:gd name="connsiteX86" fmla="*/ 79728 w 187252"/>
                  <a:gd name="connsiteY86" fmla="*/ 72597 h 142084"/>
                  <a:gd name="connsiteX87" fmla="*/ 79912 w 187252"/>
                  <a:gd name="connsiteY87" fmla="*/ 70402 h 142084"/>
                  <a:gd name="connsiteX88" fmla="*/ 91798 w 187252"/>
                  <a:gd name="connsiteY88" fmla="*/ 70402 h 142084"/>
                  <a:gd name="connsiteX89" fmla="*/ 97832 w 187252"/>
                  <a:gd name="connsiteY89" fmla="*/ 71134 h 142084"/>
                  <a:gd name="connsiteX90" fmla="*/ 99478 w 187252"/>
                  <a:gd name="connsiteY90" fmla="*/ 74425 h 142084"/>
                  <a:gd name="connsiteX91" fmla="*/ 102404 w 187252"/>
                  <a:gd name="connsiteY91" fmla="*/ 75888 h 142084"/>
                  <a:gd name="connsiteX92" fmla="*/ 104049 w 187252"/>
                  <a:gd name="connsiteY92" fmla="*/ 78448 h 142084"/>
                  <a:gd name="connsiteX93" fmla="*/ 106061 w 187252"/>
                  <a:gd name="connsiteY93" fmla="*/ 79728 h 142084"/>
                  <a:gd name="connsiteX94" fmla="*/ 106244 w 187252"/>
                  <a:gd name="connsiteY94" fmla="*/ 81374 h 142084"/>
                  <a:gd name="connsiteX95" fmla="*/ 107524 w 187252"/>
                  <a:gd name="connsiteY95" fmla="*/ 82654 h 142084"/>
                  <a:gd name="connsiteX96" fmla="*/ 106792 w 187252"/>
                  <a:gd name="connsiteY96" fmla="*/ 83934 h 142084"/>
                  <a:gd name="connsiteX97" fmla="*/ 107158 w 187252"/>
                  <a:gd name="connsiteY97" fmla="*/ 85214 h 142084"/>
                  <a:gd name="connsiteX98" fmla="*/ 110632 w 187252"/>
                  <a:gd name="connsiteY98" fmla="*/ 86129 h 142084"/>
                  <a:gd name="connsiteX99" fmla="*/ 111547 w 187252"/>
                  <a:gd name="connsiteY99" fmla="*/ 87043 h 142084"/>
                  <a:gd name="connsiteX100" fmla="*/ 111547 w 187252"/>
                  <a:gd name="connsiteY100" fmla="*/ 87957 h 142084"/>
                  <a:gd name="connsiteX101" fmla="*/ 110815 w 187252"/>
                  <a:gd name="connsiteY101" fmla="*/ 89054 h 142084"/>
                  <a:gd name="connsiteX102" fmla="*/ 111730 w 187252"/>
                  <a:gd name="connsiteY102" fmla="*/ 91249 h 142084"/>
                  <a:gd name="connsiteX103" fmla="*/ 111181 w 187252"/>
                  <a:gd name="connsiteY103" fmla="*/ 91614 h 142084"/>
                  <a:gd name="connsiteX104" fmla="*/ 111547 w 187252"/>
                  <a:gd name="connsiteY104" fmla="*/ 93809 h 142084"/>
                  <a:gd name="connsiteX105" fmla="*/ 112278 w 187252"/>
                  <a:gd name="connsiteY105" fmla="*/ 95089 h 142084"/>
                  <a:gd name="connsiteX106" fmla="*/ 114473 w 187252"/>
                  <a:gd name="connsiteY106" fmla="*/ 96369 h 142084"/>
                  <a:gd name="connsiteX107" fmla="*/ 115204 w 187252"/>
                  <a:gd name="connsiteY107" fmla="*/ 98015 h 142084"/>
                  <a:gd name="connsiteX108" fmla="*/ 115936 w 187252"/>
                  <a:gd name="connsiteY108" fmla="*/ 103135 h 142084"/>
                  <a:gd name="connsiteX109" fmla="*/ 115753 w 187252"/>
                  <a:gd name="connsiteY109" fmla="*/ 103684 h 142084"/>
                  <a:gd name="connsiteX110" fmla="*/ 113193 w 187252"/>
                  <a:gd name="connsiteY110" fmla="*/ 104415 h 142084"/>
                  <a:gd name="connsiteX111" fmla="*/ 112095 w 187252"/>
                  <a:gd name="connsiteY111" fmla="*/ 109352 h 142084"/>
                  <a:gd name="connsiteX112" fmla="*/ 110815 w 187252"/>
                  <a:gd name="connsiteY112" fmla="*/ 111912 h 142084"/>
                  <a:gd name="connsiteX113" fmla="*/ 110815 w 187252"/>
                  <a:gd name="connsiteY113" fmla="*/ 113193 h 142084"/>
                  <a:gd name="connsiteX114" fmla="*/ 116850 w 187252"/>
                  <a:gd name="connsiteY114" fmla="*/ 110998 h 142084"/>
                  <a:gd name="connsiteX115" fmla="*/ 119593 w 187252"/>
                  <a:gd name="connsiteY115" fmla="*/ 108621 h 142084"/>
                  <a:gd name="connsiteX116" fmla="*/ 120141 w 187252"/>
                  <a:gd name="connsiteY116" fmla="*/ 108621 h 142084"/>
                  <a:gd name="connsiteX117" fmla="*/ 120507 w 187252"/>
                  <a:gd name="connsiteY117" fmla="*/ 109718 h 142084"/>
                  <a:gd name="connsiteX118" fmla="*/ 120507 w 187252"/>
                  <a:gd name="connsiteY118" fmla="*/ 111547 h 142084"/>
                  <a:gd name="connsiteX119" fmla="*/ 122519 w 187252"/>
                  <a:gd name="connsiteY119" fmla="*/ 111364 h 142084"/>
                  <a:gd name="connsiteX120" fmla="*/ 123616 w 187252"/>
                  <a:gd name="connsiteY120" fmla="*/ 108621 h 142084"/>
                  <a:gd name="connsiteX121" fmla="*/ 125444 w 187252"/>
                  <a:gd name="connsiteY121" fmla="*/ 107341 h 142084"/>
                  <a:gd name="connsiteX122" fmla="*/ 127090 w 187252"/>
                  <a:gd name="connsiteY122" fmla="*/ 108072 h 142084"/>
                  <a:gd name="connsiteX123" fmla="*/ 129467 w 187252"/>
                  <a:gd name="connsiteY123" fmla="*/ 110084 h 142084"/>
                  <a:gd name="connsiteX124" fmla="*/ 130382 w 187252"/>
                  <a:gd name="connsiteY124" fmla="*/ 110084 h 142084"/>
                  <a:gd name="connsiteX125" fmla="*/ 131296 w 187252"/>
                  <a:gd name="connsiteY125" fmla="*/ 109170 h 142084"/>
                  <a:gd name="connsiteX126" fmla="*/ 135502 w 187252"/>
                  <a:gd name="connsiteY126" fmla="*/ 107889 h 142084"/>
                  <a:gd name="connsiteX127" fmla="*/ 136416 w 187252"/>
                  <a:gd name="connsiteY127" fmla="*/ 108255 h 142084"/>
                  <a:gd name="connsiteX128" fmla="*/ 136416 w 187252"/>
                  <a:gd name="connsiteY128" fmla="*/ 108986 h 142084"/>
                  <a:gd name="connsiteX129" fmla="*/ 137879 w 187252"/>
                  <a:gd name="connsiteY129" fmla="*/ 110815 h 142084"/>
                  <a:gd name="connsiteX130" fmla="*/ 141354 w 187252"/>
                  <a:gd name="connsiteY130" fmla="*/ 113009 h 142084"/>
                  <a:gd name="connsiteX131" fmla="*/ 141354 w 187252"/>
                  <a:gd name="connsiteY131" fmla="*/ 116484 h 142084"/>
                  <a:gd name="connsiteX132" fmla="*/ 143182 w 187252"/>
                  <a:gd name="connsiteY132" fmla="*/ 119227 h 142084"/>
                  <a:gd name="connsiteX133" fmla="*/ 143731 w 187252"/>
                  <a:gd name="connsiteY133" fmla="*/ 125627 h 142084"/>
                  <a:gd name="connsiteX134" fmla="*/ 145011 w 187252"/>
                  <a:gd name="connsiteY134" fmla="*/ 126907 h 142084"/>
                  <a:gd name="connsiteX135" fmla="*/ 144645 w 187252"/>
                  <a:gd name="connsiteY135" fmla="*/ 133856 h 142084"/>
                  <a:gd name="connsiteX136" fmla="*/ 143548 w 187252"/>
                  <a:gd name="connsiteY136" fmla="*/ 135502 h 142084"/>
                  <a:gd name="connsiteX137" fmla="*/ 141536 w 187252"/>
                  <a:gd name="connsiteY137" fmla="*/ 136782 h 142084"/>
                  <a:gd name="connsiteX138" fmla="*/ 141171 w 187252"/>
                  <a:gd name="connsiteY138" fmla="*/ 137696 h 142084"/>
                  <a:gd name="connsiteX139" fmla="*/ 141719 w 187252"/>
                  <a:gd name="connsiteY139" fmla="*/ 138427 h 142084"/>
                  <a:gd name="connsiteX140" fmla="*/ 143731 w 187252"/>
                  <a:gd name="connsiteY140" fmla="*/ 137879 h 142084"/>
                  <a:gd name="connsiteX141" fmla="*/ 145559 w 187252"/>
                  <a:gd name="connsiteY141" fmla="*/ 136782 h 142084"/>
                  <a:gd name="connsiteX142" fmla="*/ 146657 w 187252"/>
                  <a:gd name="connsiteY142" fmla="*/ 136965 h 142084"/>
                  <a:gd name="connsiteX143" fmla="*/ 149034 w 187252"/>
                  <a:gd name="connsiteY143" fmla="*/ 138976 h 142084"/>
                  <a:gd name="connsiteX144" fmla="*/ 151411 w 187252"/>
                  <a:gd name="connsiteY144" fmla="*/ 142085 h 142084"/>
                  <a:gd name="connsiteX145" fmla="*/ 153605 w 187252"/>
                  <a:gd name="connsiteY145" fmla="*/ 141719 h 142084"/>
                  <a:gd name="connsiteX146" fmla="*/ 155068 w 187252"/>
                  <a:gd name="connsiteY146" fmla="*/ 140622 h 142084"/>
                  <a:gd name="connsiteX147" fmla="*/ 158360 w 187252"/>
                  <a:gd name="connsiteY147" fmla="*/ 140073 h 142084"/>
                  <a:gd name="connsiteX148" fmla="*/ 158726 w 187252"/>
                  <a:gd name="connsiteY148" fmla="*/ 137879 h 142084"/>
                  <a:gd name="connsiteX149" fmla="*/ 160920 w 187252"/>
                  <a:gd name="connsiteY149" fmla="*/ 135319 h 142084"/>
                  <a:gd name="connsiteX150" fmla="*/ 161286 w 187252"/>
                  <a:gd name="connsiteY150" fmla="*/ 131662 h 142084"/>
                  <a:gd name="connsiteX151" fmla="*/ 162566 w 187252"/>
                  <a:gd name="connsiteY151" fmla="*/ 130381 h 142084"/>
                  <a:gd name="connsiteX152" fmla="*/ 165491 w 187252"/>
                  <a:gd name="connsiteY152" fmla="*/ 130564 h 142084"/>
                  <a:gd name="connsiteX153" fmla="*/ 167320 w 187252"/>
                  <a:gd name="connsiteY153" fmla="*/ 133673 h 142084"/>
                  <a:gd name="connsiteX154" fmla="*/ 168783 w 187252"/>
                  <a:gd name="connsiteY154" fmla="*/ 132759 h 142084"/>
                  <a:gd name="connsiteX155" fmla="*/ 175366 w 187252"/>
                  <a:gd name="connsiteY155" fmla="*/ 132942 h 142084"/>
                  <a:gd name="connsiteX156" fmla="*/ 175549 w 187252"/>
                  <a:gd name="connsiteY156" fmla="*/ 130930 h 142084"/>
                  <a:gd name="connsiteX157" fmla="*/ 177561 w 187252"/>
                  <a:gd name="connsiteY157" fmla="*/ 127821 h 142084"/>
                  <a:gd name="connsiteX158" fmla="*/ 177561 w 187252"/>
                  <a:gd name="connsiteY158" fmla="*/ 124164 h 142084"/>
                  <a:gd name="connsiteX159" fmla="*/ 178109 w 187252"/>
                  <a:gd name="connsiteY159" fmla="*/ 121787 h 142084"/>
                  <a:gd name="connsiteX160" fmla="*/ 180121 w 187252"/>
                  <a:gd name="connsiteY160" fmla="*/ 120324 h 142084"/>
                  <a:gd name="connsiteX161" fmla="*/ 179755 w 187252"/>
                  <a:gd name="connsiteY161" fmla="*/ 119410 h 142084"/>
                  <a:gd name="connsiteX162" fmla="*/ 178840 w 187252"/>
                  <a:gd name="connsiteY162" fmla="*/ 119227 h 142084"/>
                  <a:gd name="connsiteX163" fmla="*/ 179206 w 187252"/>
                  <a:gd name="connsiteY163" fmla="*/ 118313 h 142084"/>
                  <a:gd name="connsiteX164" fmla="*/ 178840 w 187252"/>
                  <a:gd name="connsiteY164" fmla="*/ 116667 h 142084"/>
                  <a:gd name="connsiteX165" fmla="*/ 177195 w 187252"/>
                  <a:gd name="connsiteY165" fmla="*/ 116301 h 142084"/>
                  <a:gd name="connsiteX166" fmla="*/ 174086 w 187252"/>
                  <a:gd name="connsiteY166" fmla="*/ 116484 h 142084"/>
                  <a:gd name="connsiteX167" fmla="*/ 173172 w 187252"/>
                  <a:gd name="connsiteY167" fmla="*/ 115570 h 142084"/>
                  <a:gd name="connsiteX168" fmla="*/ 174269 w 187252"/>
                  <a:gd name="connsiteY168" fmla="*/ 113193 h 142084"/>
                  <a:gd name="connsiteX169" fmla="*/ 173720 w 187252"/>
                  <a:gd name="connsiteY169" fmla="*/ 110998 h 142084"/>
                  <a:gd name="connsiteX170" fmla="*/ 172989 w 187252"/>
                  <a:gd name="connsiteY170" fmla="*/ 110632 h 142084"/>
                  <a:gd name="connsiteX171" fmla="*/ 172989 w 187252"/>
                  <a:gd name="connsiteY171" fmla="*/ 110084 h 142084"/>
                  <a:gd name="connsiteX172" fmla="*/ 176829 w 187252"/>
                  <a:gd name="connsiteY172" fmla="*/ 108621 h 142084"/>
                  <a:gd name="connsiteX173" fmla="*/ 181035 w 187252"/>
                  <a:gd name="connsiteY173" fmla="*/ 108986 h 142084"/>
                  <a:gd name="connsiteX174" fmla="*/ 182498 w 187252"/>
                  <a:gd name="connsiteY174" fmla="*/ 110632 h 142084"/>
                  <a:gd name="connsiteX175" fmla="*/ 183778 w 187252"/>
                  <a:gd name="connsiteY175" fmla="*/ 110998 h 142084"/>
                  <a:gd name="connsiteX176" fmla="*/ 185241 w 187252"/>
                  <a:gd name="connsiteY176" fmla="*/ 110449 h 142084"/>
                  <a:gd name="connsiteX177" fmla="*/ 186521 w 187252"/>
                  <a:gd name="connsiteY177" fmla="*/ 113193 h 142084"/>
                  <a:gd name="connsiteX178" fmla="*/ 187252 w 187252"/>
                  <a:gd name="connsiteY178" fmla="*/ 113193 h 142084"/>
                  <a:gd name="connsiteX179" fmla="*/ 186704 w 187252"/>
                  <a:gd name="connsiteY179" fmla="*/ 108986 h 142084"/>
                  <a:gd name="connsiteX180" fmla="*/ 186886 w 187252"/>
                  <a:gd name="connsiteY180" fmla="*/ 106609 h 142084"/>
                  <a:gd name="connsiteX181" fmla="*/ 185241 w 187252"/>
                  <a:gd name="connsiteY181" fmla="*/ 105146 h 142084"/>
                  <a:gd name="connsiteX182" fmla="*/ 185241 w 187252"/>
                  <a:gd name="connsiteY182" fmla="*/ 102586 h 142084"/>
                  <a:gd name="connsiteX183" fmla="*/ 183778 w 187252"/>
                  <a:gd name="connsiteY183" fmla="*/ 102586 h 142084"/>
                  <a:gd name="connsiteX184" fmla="*/ 182315 w 187252"/>
                  <a:gd name="connsiteY184" fmla="*/ 101489 h 142084"/>
                  <a:gd name="connsiteX185" fmla="*/ 181218 w 187252"/>
                  <a:gd name="connsiteY185" fmla="*/ 101855 h 142084"/>
                  <a:gd name="connsiteX186" fmla="*/ 182863 w 187252"/>
                  <a:gd name="connsiteY186" fmla="*/ 97649 h 142084"/>
                  <a:gd name="connsiteX187" fmla="*/ 184326 w 187252"/>
                  <a:gd name="connsiteY187" fmla="*/ 95820 h 142084"/>
                  <a:gd name="connsiteX188" fmla="*/ 185607 w 187252"/>
                  <a:gd name="connsiteY188" fmla="*/ 95272 h 142084"/>
                  <a:gd name="connsiteX189" fmla="*/ 185607 w 187252"/>
                  <a:gd name="connsiteY189" fmla="*/ 94540 h 142084"/>
                  <a:gd name="connsiteX190" fmla="*/ 183595 w 187252"/>
                  <a:gd name="connsiteY190" fmla="*/ 92163 h 142084"/>
                  <a:gd name="connsiteX191" fmla="*/ 182132 w 187252"/>
                  <a:gd name="connsiteY191" fmla="*/ 92529 h 142084"/>
                  <a:gd name="connsiteX192" fmla="*/ 182863 w 187252"/>
                  <a:gd name="connsiteY192" fmla="*/ 86129 h 142084"/>
                  <a:gd name="connsiteX193" fmla="*/ 179389 w 187252"/>
                  <a:gd name="connsiteY193" fmla="*/ 86494 h 142084"/>
                  <a:gd name="connsiteX194" fmla="*/ 176098 w 187252"/>
                  <a:gd name="connsiteY194" fmla="*/ 84300 h 142084"/>
                  <a:gd name="connsiteX195" fmla="*/ 175732 w 187252"/>
                  <a:gd name="connsiteY195" fmla="*/ 83568 h 142084"/>
                  <a:gd name="connsiteX196" fmla="*/ 176098 w 187252"/>
                  <a:gd name="connsiteY196" fmla="*/ 75340 h 142084"/>
                  <a:gd name="connsiteX197" fmla="*/ 175549 w 187252"/>
                  <a:gd name="connsiteY197" fmla="*/ 71499 h 142084"/>
                  <a:gd name="connsiteX198" fmla="*/ 176646 w 187252"/>
                  <a:gd name="connsiteY198" fmla="*/ 70402 h 142084"/>
                  <a:gd name="connsiteX199" fmla="*/ 176829 w 187252"/>
                  <a:gd name="connsiteY199" fmla="*/ 69122 h 142084"/>
                  <a:gd name="connsiteX200" fmla="*/ 179938 w 187252"/>
                  <a:gd name="connsiteY200" fmla="*/ 66014 h 142084"/>
                  <a:gd name="connsiteX201" fmla="*/ 180121 w 187252"/>
                  <a:gd name="connsiteY201" fmla="*/ 64917 h 142084"/>
                  <a:gd name="connsiteX202" fmla="*/ 180121 w 187252"/>
                  <a:gd name="connsiteY202" fmla="*/ 63271 h 142084"/>
                  <a:gd name="connsiteX203" fmla="*/ 179389 w 187252"/>
                  <a:gd name="connsiteY203" fmla="*/ 61991 h 142084"/>
                  <a:gd name="connsiteX204" fmla="*/ 176829 w 187252"/>
                  <a:gd name="connsiteY204" fmla="*/ 60528 h 142084"/>
                  <a:gd name="connsiteX205" fmla="*/ 175915 w 187252"/>
                  <a:gd name="connsiteY205" fmla="*/ 58516 h 142084"/>
                  <a:gd name="connsiteX206" fmla="*/ 173538 w 187252"/>
                  <a:gd name="connsiteY206" fmla="*/ 58333 h 142084"/>
                  <a:gd name="connsiteX207" fmla="*/ 171892 w 187252"/>
                  <a:gd name="connsiteY207" fmla="*/ 55408 h 142084"/>
                  <a:gd name="connsiteX208" fmla="*/ 171526 w 187252"/>
                  <a:gd name="connsiteY208" fmla="*/ 44619 h 142084"/>
                  <a:gd name="connsiteX209" fmla="*/ 170977 w 187252"/>
                  <a:gd name="connsiteY209" fmla="*/ 42973 h 142084"/>
                  <a:gd name="connsiteX210" fmla="*/ 168783 w 187252"/>
                  <a:gd name="connsiteY210" fmla="*/ 42241 h 142084"/>
                  <a:gd name="connsiteX211" fmla="*/ 166589 w 187252"/>
                  <a:gd name="connsiteY211" fmla="*/ 42607 h 142084"/>
                  <a:gd name="connsiteX212" fmla="*/ 163846 w 187252"/>
                  <a:gd name="connsiteY212" fmla="*/ 45899 h 142084"/>
                  <a:gd name="connsiteX213" fmla="*/ 162749 w 187252"/>
                  <a:gd name="connsiteY213" fmla="*/ 45899 h 142084"/>
                  <a:gd name="connsiteX214" fmla="*/ 162749 w 187252"/>
                  <a:gd name="connsiteY214" fmla="*/ 42241 h 142084"/>
                  <a:gd name="connsiteX215" fmla="*/ 163297 w 187252"/>
                  <a:gd name="connsiteY215" fmla="*/ 41510 h 142084"/>
                  <a:gd name="connsiteX216" fmla="*/ 165491 w 187252"/>
                  <a:gd name="connsiteY216" fmla="*/ 40596 h 142084"/>
                  <a:gd name="connsiteX217" fmla="*/ 165675 w 187252"/>
                  <a:gd name="connsiteY217" fmla="*/ 38767 h 142084"/>
                  <a:gd name="connsiteX218" fmla="*/ 167503 w 187252"/>
                  <a:gd name="connsiteY218" fmla="*/ 38584 h 142084"/>
                  <a:gd name="connsiteX219" fmla="*/ 168235 w 187252"/>
                  <a:gd name="connsiteY219" fmla="*/ 36573 h 142084"/>
                  <a:gd name="connsiteX220" fmla="*/ 170246 w 187252"/>
                  <a:gd name="connsiteY220" fmla="*/ 36573 h 142084"/>
                  <a:gd name="connsiteX221" fmla="*/ 170063 w 187252"/>
                  <a:gd name="connsiteY221" fmla="*/ 34195 h 142084"/>
                  <a:gd name="connsiteX222" fmla="*/ 169697 w 187252"/>
                  <a:gd name="connsiteY222" fmla="*/ 33647 h 142084"/>
                  <a:gd name="connsiteX223" fmla="*/ 167137 w 187252"/>
                  <a:gd name="connsiteY223" fmla="*/ 33647 h 142084"/>
                  <a:gd name="connsiteX224" fmla="*/ 165675 w 187252"/>
                  <a:gd name="connsiteY224" fmla="*/ 32001 h 142084"/>
                  <a:gd name="connsiteX225" fmla="*/ 163846 w 187252"/>
                  <a:gd name="connsiteY225" fmla="*/ 31087 h 142084"/>
                  <a:gd name="connsiteX226" fmla="*/ 161652 w 187252"/>
                  <a:gd name="connsiteY226" fmla="*/ 26698 h 142084"/>
                  <a:gd name="connsiteX227" fmla="*/ 159640 w 187252"/>
                  <a:gd name="connsiteY227" fmla="*/ 27612 h 142084"/>
                  <a:gd name="connsiteX228" fmla="*/ 158908 w 187252"/>
                  <a:gd name="connsiteY228" fmla="*/ 27246 h 142084"/>
                  <a:gd name="connsiteX229" fmla="*/ 158908 w 187252"/>
                  <a:gd name="connsiteY229" fmla="*/ 19201 h 142084"/>
                  <a:gd name="connsiteX230" fmla="*/ 157994 w 187252"/>
                  <a:gd name="connsiteY230" fmla="*/ 16823 h 142084"/>
                  <a:gd name="connsiteX231" fmla="*/ 156897 w 187252"/>
                  <a:gd name="connsiteY231" fmla="*/ 16640 h 142084"/>
                  <a:gd name="connsiteX232" fmla="*/ 157263 w 187252"/>
                  <a:gd name="connsiteY232" fmla="*/ 13898 h 142084"/>
                  <a:gd name="connsiteX233" fmla="*/ 156348 w 187252"/>
                  <a:gd name="connsiteY233" fmla="*/ 12983 h 142084"/>
                  <a:gd name="connsiteX234" fmla="*/ 154703 w 187252"/>
                  <a:gd name="connsiteY234" fmla="*/ 13166 h 142084"/>
                  <a:gd name="connsiteX235" fmla="*/ 154154 w 187252"/>
                  <a:gd name="connsiteY235" fmla="*/ 12618 h 142084"/>
                  <a:gd name="connsiteX236" fmla="*/ 154703 w 187252"/>
                  <a:gd name="connsiteY236" fmla="*/ 7314 h 142084"/>
                  <a:gd name="connsiteX237" fmla="*/ 154520 w 187252"/>
                  <a:gd name="connsiteY237" fmla="*/ 6583 h 142084"/>
                  <a:gd name="connsiteX238" fmla="*/ 152874 w 187252"/>
                  <a:gd name="connsiteY238" fmla="*/ 5303 h 142084"/>
                  <a:gd name="connsiteX239" fmla="*/ 151777 w 187252"/>
                  <a:gd name="connsiteY239" fmla="*/ 5303 h 142084"/>
                  <a:gd name="connsiteX240" fmla="*/ 150497 w 187252"/>
                  <a:gd name="connsiteY240" fmla="*/ 6949 h 142084"/>
                  <a:gd name="connsiteX241" fmla="*/ 149582 w 187252"/>
                  <a:gd name="connsiteY241" fmla="*/ 6949 h 142084"/>
                  <a:gd name="connsiteX242" fmla="*/ 146291 w 187252"/>
                  <a:gd name="connsiteY242" fmla="*/ 5120 h 142084"/>
                  <a:gd name="connsiteX243" fmla="*/ 145194 w 187252"/>
                  <a:gd name="connsiteY243" fmla="*/ 5120 h 142084"/>
                  <a:gd name="connsiteX244" fmla="*/ 144828 w 187252"/>
                  <a:gd name="connsiteY244" fmla="*/ 5486 h 142084"/>
                  <a:gd name="connsiteX245" fmla="*/ 144828 w 187252"/>
                  <a:gd name="connsiteY245" fmla="*/ 9692 h 142084"/>
                  <a:gd name="connsiteX246" fmla="*/ 143365 w 187252"/>
                  <a:gd name="connsiteY246" fmla="*/ 10972 h 142084"/>
                  <a:gd name="connsiteX247" fmla="*/ 137331 w 187252"/>
                  <a:gd name="connsiteY247" fmla="*/ 13166 h 142084"/>
                  <a:gd name="connsiteX248" fmla="*/ 137148 w 187252"/>
                  <a:gd name="connsiteY248" fmla="*/ 15543 h 142084"/>
                  <a:gd name="connsiteX249" fmla="*/ 136234 w 187252"/>
                  <a:gd name="connsiteY249" fmla="*/ 17555 h 142084"/>
                  <a:gd name="connsiteX250" fmla="*/ 129467 w 187252"/>
                  <a:gd name="connsiteY250" fmla="*/ 15543 h 142084"/>
                  <a:gd name="connsiteX251" fmla="*/ 125444 w 187252"/>
                  <a:gd name="connsiteY251" fmla="*/ 13166 h 142084"/>
                  <a:gd name="connsiteX252" fmla="*/ 121239 w 187252"/>
                  <a:gd name="connsiteY252" fmla="*/ 12252 h 142084"/>
                  <a:gd name="connsiteX253" fmla="*/ 119959 w 187252"/>
                  <a:gd name="connsiteY253" fmla="*/ 12435 h 142084"/>
                  <a:gd name="connsiteX254" fmla="*/ 118130 w 187252"/>
                  <a:gd name="connsiteY254" fmla="*/ 15178 h 142084"/>
                  <a:gd name="connsiteX255" fmla="*/ 115753 w 187252"/>
                  <a:gd name="connsiteY255" fmla="*/ 15909 h 142084"/>
                  <a:gd name="connsiteX256" fmla="*/ 114473 w 187252"/>
                  <a:gd name="connsiteY256" fmla="*/ 18469 h 142084"/>
                  <a:gd name="connsiteX257" fmla="*/ 112827 w 187252"/>
                  <a:gd name="connsiteY257" fmla="*/ 20115 h 142084"/>
                  <a:gd name="connsiteX258" fmla="*/ 110084 w 187252"/>
                  <a:gd name="connsiteY258" fmla="*/ 19201 h 142084"/>
                  <a:gd name="connsiteX259" fmla="*/ 106609 w 187252"/>
                  <a:gd name="connsiteY259" fmla="*/ 13898 h 142084"/>
                  <a:gd name="connsiteX260" fmla="*/ 105330 w 187252"/>
                  <a:gd name="connsiteY260" fmla="*/ 12618 h 142084"/>
                  <a:gd name="connsiteX261" fmla="*/ 102769 w 187252"/>
                  <a:gd name="connsiteY261" fmla="*/ 13166 h 142084"/>
                  <a:gd name="connsiteX262" fmla="*/ 100209 w 187252"/>
                  <a:gd name="connsiteY262" fmla="*/ 15909 h 142084"/>
                  <a:gd name="connsiteX263" fmla="*/ 98381 w 187252"/>
                  <a:gd name="connsiteY263" fmla="*/ 17372 h 142084"/>
                  <a:gd name="connsiteX264" fmla="*/ 96186 w 187252"/>
                  <a:gd name="connsiteY264" fmla="*/ 17738 h 142084"/>
                  <a:gd name="connsiteX265" fmla="*/ 93992 w 187252"/>
                  <a:gd name="connsiteY265" fmla="*/ 16640 h 142084"/>
                  <a:gd name="connsiteX266" fmla="*/ 91798 w 187252"/>
                  <a:gd name="connsiteY266" fmla="*/ 14446 h 142084"/>
                  <a:gd name="connsiteX267" fmla="*/ 92163 w 187252"/>
                  <a:gd name="connsiteY267" fmla="*/ 12618 h 142084"/>
                  <a:gd name="connsiteX268" fmla="*/ 93992 w 187252"/>
                  <a:gd name="connsiteY268" fmla="*/ 10606 h 142084"/>
                  <a:gd name="connsiteX269" fmla="*/ 93992 w 187252"/>
                  <a:gd name="connsiteY269" fmla="*/ 9143 h 142084"/>
                  <a:gd name="connsiteX270" fmla="*/ 95272 w 187252"/>
                  <a:gd name="connsiteY270" fmla="*/ 7314 h 14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Lst>
                <a:rect l="l" t="t" r="r" b="b"/>
                <a:pathLst>
                  <a:path w="187252" h="142084">
                    <a:moveTo>
                      <a:pt x="95272" y="7314"/>
                    </a:moveTo>
                    <a:lnTo>
                      <a:pt x="90700" y="6949"/>
                    </a:lnTo>
                    <a:lnTo>
                      <a:pt x="87592" y="8229"/>
                    </a:lnTo>
                    <a:lnTo>
                      <a:pt x="85946" y="8412"/>
                    </a:lnTo>
                    <a:lnTo>
                      <a:pt x="80826" y="7680"/>
                    </a:lnTo>
                    <a:lnTo>
                      <a:pt x="79912" y="8229"/>
                    </a:lnTo>
                    <a:lnTo>
                      <a:pt x="76071" y="8229"/>
                    </a:lnTo>
                    <a:lnTo>
                      <a:pt x="72963" y="9326"/>
                    </a:lnTo>
                    <a:lnTo>
                      <a:pt x="70037" y="9692"/>
                    </a:lnTo>
                    <a:lnTo>
                      <a:pt x="67477" y="8229"/>
                    </a:lnTo>
                    <a:lnTo>
                      <a:pt x="66014" y="8595"/>
                    </a:lnTo>
                    <a:lnTo>
                      <a:pt x="62540" y="7314"/>
                    </a:lnTo>
                    <a:lnTo>
                      <a:pt x="59431" y="7314"/>
                    </a:lnTo>
                    <a:lnTo>
                      <a:pt x="56139" y="4572"/>
                    </a:lnTo>
                    <a:lnTo>
                      <a:pt x="55408" y="4937"/>
                    </a:lnTo>
                    <a:lnTo>
                      <a:pt x="54859" y="6400"/>
                    </a:lnTo>
                    <a:lnTo>
                      <a:pt x="51750" y="6217"/>
                    </a:lnTo>
                    <a:lnTo>
                      <a:pt x="51750" y="3109"/>
                    </a:lnTo>
                    <a:lnTo>
                      <a:pt x="50470" y="1828"/>
                    </a:lnTo>
                    <a:lnTo>
                      <a:pt x="46813" y="1280"/>
                    </a:lnTo>
                    <a:lnTo>
                      <a:pt x="43704" y="2012"/>
                    </a:lnTo>
                    <a:lnTo>
                      <a:pt x="41693" y="183"/>
                    </a:lnTo>
                    <a:lnTo>
                      <a:pt x="35110" y="0"/>
                    </a:lnTo>
                    <a:lnTo>
                      <a:pt x="35476" y="3291"/>
                    </a:lnTo>
                    <a:lnTo>
                      <a:pt x="37121" y="6400"/>
                    </a:lnTo>
                    <a:lnTo>
                      <a:pt x="37121" y="8595"/>
                    </a:lnTo>
                    <a:lnTo>
                      <a:pt x="36024" y="10972"/>
                    </a:lnTo>
                    <a:lnTo>
                      <a:pt x="34378" y="11886"/>
                    </a:lnTo>
                    <a:lnTo>
                      <a:pt x="32001" y="11886"/>
                    </a:lnTo>
                    <a:lnTo>
                      <a:pt x="30904" y="12435"/>
                    </a:lnTo>
                    <a:lnTo>
                      <a:pt x="30355" y="14263"/>
                    </a:lnTo>
                    <a:lnTo>
                      <a:pt x="32733" y="15909"/>
                    </a:lnTo>
                    <a:lnTo>
                      <a:pt x="34196" y="17921"/>
                    </a:lnTo>
                    <a:lnTo>
                      <a:pt x="34927" y="26332"/>
                    </a:lnTo>
                    <a:lnTo>
                      <a:pt x="31636" y="26332"/>
                    </a:lnTo>
                    <a:lnTo>
                      <a:pt x="29990" y="27612"/>
                    </a:lnTo>
                    <a:lnTo>
                      <a:pt x="21029" y="27795"/>
                    </a:lnTo>
                    <a:lnTo>
                      <a:pt x="12801" y="31269"/>
                    </a:lnTo>
                    <a:lnTo>
                      <a:pt x="9875" y="33830"/>
                    </a:lnTo>
                    <a:lnTo>
                      <a:pt x="7863" y="37121"/>
                    </a:lnTo>
                    <a:lnTo>
                      <a:pt x="6400" y="41327"/>
                    </a:lnTo>
                    <a:lnTo>
                      <a:pt x="5120" y="42973"/>
                    </a:lnTo>
                    <a:lnTo>
                      <a:pt x="3109" y="44801"/>
                    </a:lnTo>
                    <a:lnTo>
                      <a:pt x="0" y="45899"/>
                    </a:lnTo>
                    <a:lnTo>
                      <a:pt x="366" y="50287"/>
                    </a:lnTo>
                    <a:lnTo>
                      <a:pt x="2012" y="51019"/>
                    </a:lnTo>
                    <a:lnTo>
                      <a:pt x="3292" y="51019"/>
                    </a:lnTo>
                    <a:lnTo>
                      <a:pt x="4389" y="50653"/>
                    </a:lnTo>
                    <a:lnTo>
                      <a:pt x="6400" y="46996"/>
                    </a:lnTo>
                    <a:lnTo>
                      <a:pt x="7863" y="46264"/>
                    </a:lnTo>
                    <a:lnTo>
                      <a:pt x="8229" y="46630"/>
                    </a:lnTo>
                    <a:lnTo>
                      <a:pt x="9509" y="52848"/>
                    </a:lnTo>
                    <a:lnTo>
                      <a:pt x="13532" y="53213"/>
                    </a:lnTo>
                    <a:lnTo>
                      <a:pt x="13898" y="53945"/>
                    </a:lnTo>
                    <a:lnTo>
                      <a:pt x="14263" y="59796"/>
                    </a:lnTo>
                    <a:lnTo>
                      <a:pt x="16458" y="64917"/>
                    </a:lnTo>
                    <a:lnTo>
                      <a:pt x="18286" y="67477"/>
                    </a:lnTo>
                    <a:lnTo>
                      <a:pt x="21395" y="68939"/>
                    </a:lnTo>
                    <a:lnTo>
                      <a:pt x="25418" y="71499"/>
                    </a:lnTo>
                    <a:lnTo>
                      <a:pt x="30538" y="73511"/>
                    </a:lnTo>
                    <a:lnTo>
                      <a:pt x="34013" y="77717"/>
                    </a:lnTo>
                    <a:lnTo>
                      <a:pt x="34561" y="82837"/>
                    </a:lnTo>
                    <a:lnTo>
                      <a:pt x="38401" y="84300"/>
                    </a:lnTo>
                    <a:lnTo>
                      <a:pt x="39864" y="86677"/>
                    </a:lnTo>
                    <a:lnTo>
                      <a:pt x="41144" y="87775"/>
                    </a:lnTo>
                    <a:lnTo>
                      <a:pt x="41144" y="89054"/>
                    </a:lnTo>
                    <a:lnTo>
                      <a:pt x="42973" y="90335"/>
                    </a:lnTo>
                    <a:lnTo>
                      <a:pt x="44619" y="92895"/>
                    </a:lnTo>
                    <a:lnTo>
                      <a:pt x="45716" y="93260"/>
                    </a:lnTo>
                    <a:lnTo>
                      <a:pt x="48276" y="94175"/>
                    </a:lnTo>
                    <a:lnTo>
                      <a:pt x="51019" y="94175"/>
                    </a:lnTo>
                    <a:lnTo>
                      <a:pt x="52116" y="93992"/>
                    </a:lnTo>
                    <a:lnTo>
                      <a:pt x="53213" y="93077"/>
                    </a:lnTo>
                    <a:lnTo>
                      <a:pt x="55408" y="88689"/>
                    </a:lnTo>
                    <a:lnTo>
                      <a:pt x="57602" y="88323"/>
                    </a:lnTo>
                    <a:lnTo>
                      <a:pt x="58882" y="87409"/>
                    </a:lnTo>
                    <a:lnTo>
                      <a:pt x="59065" y="85397"/>
                    </a:lnTo>
                    <a:lnTo>
                      <a:pt x="61442" y="84300"/>
                    </a:lnTo>
                    <a:lnTo>
                      <a:pt x="64002" y="81008"/>
                    </a:lnTo>
                    <a:lnTo>
                      <a:pt x="66014" y="77534"/>
                    </a:lnTo>
                    <a:lnTo>
                      <a:pt x="65648" y="73877"/>
                    </a:lnTo>
                    <a:lnTo>
                      <a:pt x="67111" y="72962"/>
                    </a:lnTo>
                    <a:lnTo>
                      <a:pt x="71134" y="72780"/>
                    </a:lnTo>
                    <a:lnTo>
                      <a:pt x="72597" y="73877"/>
                    </a:lnTo>
                    <a:lnTo>
                      <a:pt x="74426" y="73877"/>
                    </a:lnTo>
                    <a:lnTo>
                      <a:pt x="76986" y="72780"/>
                    </a:lnTo>
                    <a:lnTo>
                      <a:pt x="79728" y="72597"/>
                    </a:lnTo>
                    <a:lnTo>
                      <a:pt x="79912" y="70402"/>
                    </a:lnTo>
                    <a:lnTo>
                      <a:pt x="91798" y="70402"/>
                    </a:lnTo>
                    <a:lnTo>
                      <a:pt x="97832" y="71134"/>
                    </a:lnTo>
                    <a:lnTo>
                      <a:pt x="99478" y="74425"/>
                    </a:lnTo>
                    <a:lnTo>
                      <a:pt x="102404" y="75888"/>
                    </a:lnTo>
                    <a:lnTo>
                      <a:pt x="104049" y="78448"/>
                    </a:lnTo>
                    <a:lnTo>
                      <a:pt x="106061" y="79728"/>
                    </a:lnTo>
                    <a:lnTo>
                      <a:pt x="106244" y="81374"/>
                    </a:lnTo>
                    <a:lnTo>
                      <a:pt x="107524" y="82654"/>
                    </a:lnTo>
                    <a:lnTo>
                      <a:pt x="106792" y="83934"/>
                    </a:lnTo>
                    <a:lnTo>
                      <a:pt x="107158" y="85214"/>
                    </a:lnTo>
                    <a:lnTo>
                      <a:pt x="110632" y="86129"/>
                    </a:lnTo>
                    <a:lnTo>
                      <a:pt x="111547" y="87043"/>
                    </a:lnTo>
                    <a:lnTo>
                      <a:pt x="111547" y="87957"/>
                    </a:lnTo>
                    <a:lnTo>
                      <a:pt x="110815" y="89054"/>
                    </a:lnTo>
                    <a:lnTo>
                      <a:pt x="111730" y="91249"/>
                    </a:lnTo>
                    <a:lnTo>
                      <a:pt x="111181" y="91614"/>
                    </a:lnTo>
                    <a:lnTo>
                      <a:pt x="111547" y="93809"/>
                    </a:lnTo>
                    <a:lnTo>
                      <a:pt x="112278" y="95089"/>
                    </a:lnTo>
                    <a:lnTo>
                      <a:pt x="114473" y="96369"/>
                    </a:lnTo>
                    <a:lnTo>
                      <a:pt x="115204" y="98015"/>
                    </a:lnTo>
                    <a:lnTo>
                      <a:pt x="115936" y="103135"/>
                    </a:lnTo>
                    <a:lnTo>
                      <a:pt x="115753" y="103684"/>
                    </a:lnTo>
                    <a:lnTo>
                      <a:pt x="113193" y="104415"/>
                    </a:lnTo>
                    <a:lnTo>
                      <a:pt x="112095" y="109352"/>
                    </a:lnTo>
                    <a:lnTo>
                      <a:pt x="110815" y="111912"/>
                    </a:lnTo>
                    <a:lnTo>
                      <a:pt x="110815" y="113193"/>
                    </a:lnTo>
                    <a:lnTo>
                      <a:pt x="116850" y="110998"/>
                    </a:lnTo>
                    <a:lnTo>
                      <a:pt x="119593" y="108621"/>
                    </a:lnTo>
                    <a:lnTo>
                      <a:pt x="120141" y="108621"/>
                    </a:lnTo>
                    <a:lnTo>
                      <a:pt x="120507" y="109718"/>
                    </a:lnTo>
                    <a:lnTo>
                      <a:pt x="120507" y="111547"/>
                    </a:lnTo>
                    <a:lnTo>
                      <a:pt x="122519" y="111364"/>
                    </a:lnTo>
                    <a:lnTo>
                      <a:pt x="123616" y="108621"/>
                    </a:lnTo>
                    <a:lnTo>
                      <a:pt x="125444" y="107341"/>
                    </a:lnTo>
                    <a:lnTo>
                      <a:pt x="127090" y="108072"/>
                    </a:lnTo>
                    <a:lnTo>
                      <a:pt x="129467" y="110084"/>
                    </a:lnTo>
                    <a:lnTo>
                      <a:pt x="130382" y="110084"/>
                    </a:lnTo>
                    <a:lnTo>
                      <a:pt x="131296" y="109170"/>
                    </a:lnTo>
                    <a:lnTo>
                      <a:pt x="135502" y="107889"/>
                    </a:lnTo>
                    <a:lnTo>
                      <a:pt x="136416" y="108255"/>
                    </a:lnTo>
                    <a:lnTo>
                      <a:pt x="136416" y="108986"/>
                    </a:lnTo>
                    <a:lnTo>
                      <a:pt x="137879" y="110815"/>
                    </a:lnTo>
                    <a:lnTo>
                      <a:pt x="141354" y="113009"/>
                    </a:lnTo>
                    <a:lnTo>
                      <a:pt x="141354" y="116484"/>
                    </a:lnTo>
                    <a:lnTo>
                      <a:pt x="143182" y="119227"/>
                    </a:lnTo>
                    <a:lnTo>
                      <a:pt x="143731" y="125627"/>
                    </a:lnTo>
                    <a:lnTo>
                      <a:pt x="145011" y="126907"/>
                    </a:lnTo>
                    <a:lnTo>
                      <a:pt x="144645" y="133856"/>
                    </a:lnTo>
                    <a:lnTo>
                      <a:pt x="143548" y="135502"/>
                    </a:lnTo>
                    <a:lnTo>
                      <a:pt x="141536" y="136782"/>
                    </a:lnTo>
                    <a:lnTo>
                      <a:pt x="141171" y="137696"/>
                    </a:lnTo>
                    <a:lnTo>
                      <a:pt x="141719" y="138427"/>
                    </a:lnTo>
                    <a:lnTo>
                      <a:pt x="143731" y="137879"/>
                    </a:lnTo>
                    <a:lnTo>
                      <a:pt x="145559" y="136782"/>
                    </a:lnTo>
                    <a:lnTo>
                      <a:pt x="146657" y="136965"/>
                    </a:lnTo>
                    <a:lnTo>
                      <a:pt x="149034" y="138976"/>
                    </a:lnTo>
                    <a:lnTo>
                      <a:pt x="151411" y="142085"/>
                    </a:lnTo>
                    <a:lnTo>
                      <a:pt x="153605" y="141719"/>
                    </a:lnTo>
                    <a:lnTo>
                      <a:pt x="155068" y="140622"/>
                    </a:lnTo>
                    <a:lnTo>
                      <a:pt x="158360" y="140073"/>
                    </a:lnTo>
                    <a:lnTo>
                      <a:pt x="158726" y="137879"/>
                    </a:lnTo>
                    <a:lnTo>
                      <a:pt x="160920" y="135319"/>
                    </a:lnTo>
                    <a:lnTo>
                      <a:pt x="161286" y="131662"/>
                    </a:lnTo>
                    <a:lnTo>
                      <a:pt x="162566" y="130381"/>
                    </a:lnTo>
                    <a:lnTo>
                      <a:pt x="165491" y="130564"/>
                    </a:lnTo>
                    <a:lnTo>
                      <a:pt x="167320" y="133673"/>
                    </a:lnTo>
                    <a:lnTo>
                      <a:pt x="168783" y="132759"/>
                    </a:lnTo>
                    <a:lnTo>
                      <a:pt x="175366" y="132942"/>
                    </a:lnTo>
                    <a:lnTo>
                      <a:pt x="175549" y="130930"/>
                    </a:lnTo>
                    <a:lnTo>
                      <a:pt x="177561" y="127821"/>
                    </a:lnTo>
                    <a:lnTo>
                      <a:pt x="177561" y="124164"/>
                    </a:lnTo>
                    <a:lnTo>
                      <a:pt x="178109" y="121787"/>
                    </a:lnTo>
                    <a:lnTo>
                      <a:pt x="180121" y="120324"/>
                    </a:lnTo>
                    <a:lnTo>
                      <a:pt x="179755" y="119410"/>
                    </a:lnTo>
                    <a:lnTo>
                      <a:pt x="178840" y="119227"/>
                    </a:lnTo>
                    <a:lnTo>
                      <a:pt x="179206" y="118313"/>
                    </a:lnTo>
                    <a:lnTo>
                      <a:pt x="178840" y="116667"/>
                    </a:lnTo>
                    <a:lnTo>
                      <a:pt x="177195" y="116301"/>
                    </a:lnTo>
                    <a:lnTo>
                      <a:pt x="174086" y="116484"/>
                    </a:lnTo>
                    <a:lnTo>
                      <a:pt x="173172" y="115570"/>
                    </a:lnTo>
                    <a:lnTo>
                      <a:pt x="174269" y="113193"/>
                    </a:lnTo>
                    <a:lnTo>
                      <a:pt x="173720" y="110998"/>
                    </a:lnTo>
                    <a:lnTo>
                      <a:pt x="172989" y="110632"/>
                    </a:lnTo>
                    <a:lnTo>
                      <a:pt x="172989" y="110084"/>
                    </a:lnTo>
                    <a:lnTo>
                      <a:pt x="176829" y="108621"/>
                    </a:lnTo>
                    <a:lnTo>
                      <a:pt x="181035" y="108986"/>
                    </a:lnTo>
                    <a:lnTo>
                      <a:pt x="182498" y="110632"/>
                    </a:lnTo>
                    <a:lnTo>
                      <a:pt x="183778" y="110998"/>
                    </a:lnTo>
                    <a:lnTo>
                      <a:pt x="185241" y="110449"/>
                    </a:lnTo>
                    <a:lnTo>
                      <a:pt x="186521" y="113193"/>
                    </a:lnTo>
                    <a:lnTo>
                      <a:pt x="187252" y="113193"/>
                    </a:lnTo>
                    <a:lnTo>
                      <a:pt x="186704" y="108986"/>
                    </a:lnTo>
                    <a:lnTo>
                      <a:pt x="186886" y="106609"/>
                    </a:lnTo>
                    <a:lnTo>
                      <a:pt x="185241" y="105146"/>
                    </a:lnTo>
                    <a:lnTo>
                      <a:pt x="185241" y="102586"/>
                    </a:lnTo>
                    <a:lnTo>
                      <a:pt x="183778" y="102586"/>
                    </a:lnTo>
                    <a:lnTo>
                      <a:pt x="182315" y="101489"/>
                    </a:lnTo>
                    <a:lnTo>
                      <a:pt x="181218" y="101855"/>
                    </a:lnTo>
                    <a:lnTo>
                      <a:pt x="182863" y="97649"/>
                    </a:lnTo>
                    <a:lnTo>
                      <a:pt x="184326" y="95820"/>
                    </a:lnTo>
                    <a:lnTo>
                      <a:pt x="185607" y="95272"/>
                    </a:lnTo>
                    <a:lnTo>
                      <a:pt x="185607" y="94540"/>
                    </a:lnTo>
                    <a:lnTo>
                      <a:pt x="183595" y="92163"/>
                    </a:lnTo>
                    <a:lnTo>
                      <a:pt x="182132" y="92529"/>
                    </a:lnTo>
                    <a:lnTo>
                      <a:pt x="182863" y="86129"/>
                    </a:lnTo>
                    <a:lnTo>
                      <a:pt x="179389" y="86494"/>
                    </a:lnTo>
                    <a:lnTo>
                      <a:pt x="176098" y="84300"/>
                    </a:lnTo>
                    <a:lnTo>
                      <a:pt x="175732" y="83568"/>
                    </a:lnTo>
                    <a:lnTo>
                      <a:pt x="176098" y="75340"/>
                    </a:lnTo>
                    <a:lnTo>
                      <a:pt x="175549" y="71499"/>
                    </a:lnTo>
                    <a:lnTo>
                      <a:pt x="176646" y="70402"/>
                    </a:lnTo>
                    <a:lnTo>
                      <a:pt x="176829" y="69122"/>
                    </a:lnTo>
                    <a:lnTo>
                      <a:pt x="179938" y="66014"/>
                    </a:lnTo>
                    <a:lnTo>
                      <a:pt x="180121" y="64917"/>
                    </a:lnTo>
                    <a:lnTo>
                      <a:pt x="180121" y="63271"/>
                    </a:lnTo>
                    <a:lnTo>
                      <a:pt x="179389" y="61991"/>
                    </a:lnTo>
                    <a:lnTo>
                      <a:pt x="176829" y="60528"/>
                    </a:lnTo>
                    <a:lnTo>
                      <a:pt x="175915" y="58516"/>
                    </a:lnTo>
                    <a:lnTo>
                      <a:pt x="173538" y="58333"/>
                    </a:lnTo>
                    <a:lnTo>
                      <a:pt x="171892" y="55408"/>
                    </a:lnTo>
                    <a:lnTo>
                      <a:pt x="171526" y="44619"/>
                    </a:lnTo>
                    <a:lnTo>
                      <a:pt x="170977" y="42973"/>
                    </a:lnTo>
                    <a:lnTo>
                      <a:pt x="168783" y="42241"/>
                    </a:lnTo>
                    <a:lnTo>
                      <a:pt x="166589" y="42607"/>
                    </a:lnTo>
                    <a:lnTo>
                      <a:pt x="163846" y="45899"/>
                    </a:lnTo>
                    <a:lnTo>
                      <a:pt x="162749" y="45899"/>
                    </a:lnTo>
                    <a:lnTo>
                      <a:pt x="162749" y="42241"/>
                    </a:lnTo>
                    <a:lnTo>
                      <a:pt x="163297" y="41510"/>
                    </a:lnTo>
                    <a:lnTo>
                      <a:pt x="165491" y="40596"/>
                    </a:lnTo>
                    <a:lnTo>
                      <a:pt x="165675" y="38767"/>
                    </a:lnTo>
                    <a:lnTo>
                      <a:pt x="167503" y="38584"/>
                    </a:lnTo>
                    <a:lnTo>
                      <a:pt x="168235" y="36573"/>
                    </a:lnTo>
                    <a:lnTo>
                      <a:pt x="170246" y="36573"/>
                    </a:lnTo>
                    <a:lnTo>
                      <a:pt x="170063" y="34195"/>
                    </a:lnTo>
                    <a:lnTo>
                      <a:pt x="169697" y="33647"/>
                    </a:lnTo>
                    <a:lnTo>
                      <a:pt x="167137" y="33647"/>
                    </a:lnTo>
                    <a:lnTo>
                      <a:pt x="165675" y="32001"/>
                    </a:lnTo>
                    <a:lnTo>
                      <a:pt x="163846" y="31087"/>
                    </a:lnTo>
                    <a:lnTo>
                      <a:pt x="161652" y="26698"/>
                    </a:lnTo>
                    <a:lnTo>
                      <a:pt x="159640" y="27612"/>
                    </a:lnTo>
                    <a:lnTo>
                      <a:pt x="158908" y="27246"/>
                    </a:lnTo>
                    <a:lnTo>
                      <a:pt x="158908" y="19201"/>
                    </a:lnTo>
                    <a:lnTo>
                      <a:pt x="157994" y="16823"/>
                    </a:lnTo>
                    <a:lnTo>
                      <a:pt x="156897" y="16640"/>
                    </a:lnTo>
                    <a:lnTo>
                      <a:pt x="157263" y="13898"/>
                    </a:lnTo>
                    <a:lnTo>
                      <a:pt x="156348" y="12983"/>
                    </a:lnTo>
                    <a:lnTo>
                      <a:pt x="154703" y="13166"/>
                    </a:lnTo>
                    <a:lnTo>
                      <a:pt x="154154" y="12618"/>
                    </a:lnTo>
                    <a:lnTo>
                      <a:pt x="154703" y="7314"/>
                    </a:lnTo>
                    <a:lnTo>
                      <a:pt x="154520" y="6583"/>
                    </a:lnTo>
                    <a:lnTo>
                      <a:pt x="152874" y="5303"/>
                    </a:lnTo>
                    <a:lnTo>
                      <a:pt x="151777" y="5303"/>
                    </a:lnTo>
                    <a:lnTo>
                      <a:pt x="150497" y="6949"/>
                    </a:lnTo>
                    <a:lnTo>
                      <a:pt x="149582" y="6949"/>
                    </a:lnTo>
                    <a:lnTo>
                      <a:pt x="146291" y="5120"/>
                    </a:lnTo>
                    <a:lnTo>
                      <a:pt x="145194" y="5120"/>
                    </a:lnTo>
                    <a:lnTo>
                      <a:pt x="144828" y="5486"/>
                    </a:lnTo>
                    <a:lnTo>
                      <a:pt x="144828" y="9692"/>
                    </a:lnTo>
                    <a:lnTo>
                      <a:pt x="143365" y="10972"/>
                    </a:lnTo>
                    <a:lnTo>
                      <a:pt x="137331" y="13166"/>
                    </a:lnTo>
                    <a:lnTo>
                      <a:pt x="137148" y="15543"/>
                    </a:lnTo>
                    <a:lnTo>
                      <a:pt x="136234" y="17555"/>
                    </a:lnTo>
                    <a:lnTo>
                      <a:pt x="129467" y="15543"/>
                    </a:lnTo>
                    <a:lnTo>
                      <a:pt x="125444" y="13166"/>
                    </a:lnTo>
                    <a:lnTo>
                      <a:pt x="121239" y="12252"/>
                    </a:lnTo>
                    <a:lnTo>
                      <a:pt x="119959" y="12435"/>
                    </a:lnTo>
                    <a:lnTo>
                      <a:pt x="118130" y="15178"/>
                    </a:lnTo>
                    <a:lnTo>
                      <a:pt x="115753" y="15909"/>
                    </a:lnTo>
                    <a:lnTo>
                      <a:pt x="114473" y="18469"/>
                    </a:lnTo>
                    <a:lnTo>
                      <a:pt x="112827" y="20115"/>
                    </a:lnTo>
                    <a:lnTo>
                      <a:pt x="110084" y="19201"/>
                    </a:lnTo>
                    <a:lnTo>
                      <a:pt x="106609" y="13898"/>
                    </a:lnTo>
                    <a:lnTo>
                      <a:pt x="105330" y="12618"/>
                    </a:lnTo>
                    <a:lnTo>
                      <a:pt x="102769" y="13166"/>
                    </a:lnTo>
                    <a:lnTo>
                      <a:pt x="100209" y="15909"/>
                    </a:lnTo>
                    <a:lnTo>
                      <a:pt x="98381" y="17372"/>
                    </a:lnTo>
                    <a:lnTo>
                      <a:pt x="96186" y="17738"/>
                    </a:lnTo>
                    <a:lnTo>
                      <a:pt x="93992" y="16640"/>
                    </a:lnTo>
                    <a:lnTo>
                      <a:pt x="91798" y="14446"/>
                    </a:lnTo>
                    <a:lnTo>
                      <a:pt x="92163" y="12618"/>
                    </a:lnTo>
                    <a:lnTo>
                      <a:pt x="93992" y="10606"/>
                    </a:lnTo>
                    <a:lnTo>
                      <a:pt x="93992" y="9143"/>
                    </a:lnTo>
                    <a:lnTo>
                      <a:pt x="95272" y="7314"/>
                    </a:lnTo>
                  </a:path>
                </a:pathLst>
              </a:custGeom>
              <a:grpFill/>
              <a:ln w="4020" cap="flat">
                <a:solidFill>
                  <a:srgbClr val="FFFFFF"/>
                </a:solidFill>
                <a:prstDash val="solid"/>
                <a:miter/>
              </a:ln>
            </p:spPr>
            <p:txBody>
              <a:bodyPr rtlCol="0" anchor="ctr"/>
              <a:lstStyle/>
              <a:p>
                <a:endParaRPr lang="en-GB" sz="1463"/>
              </a:p>
            </p:txBody>
          </p:sp>
          <p:sp>
            <p:nvSpPr>
              <p:cNvPr id="1004" name="Freeform: Shape 1003">
                <a:extLst>
                  <a:ext uri="{FF2B5EF4-FFF2-40B4-BE49-F238E27FC236}">
                    <a16:creationId xmlns:a16="http://schemas.microsoft.com/office/drawing/2014/main" id="{1BB6FEFF-4632-BF11-9923-7B99A8149687}"/>
                  </a:ext>
                </a:extLst>
              </p:cNvPr>
              <p:cNvSpPr/>
              <p:nvPr/>
            </p:nvSpPr>
            <p:spPr>
              <a:xfrm>
                <a:off x="6175832" y="3355157"/>
                <a:ext cx="100757" cy="200235"/>
              </a:xfrm>
              <a:custGeom>
                <a:avLst/>
                <a:gdLst>
                  <a:gd name="connsiteX0" fmla="*/ 50836 w 100757"/>
                  <a:gd name="connsiteY0" fmla="*/ 200235 h 200235"/>
                  <a:gd name="connsiteX1" fmla="*/ 56870 w 100757"/>
                  <a:gd name="connsiteY1" fmla="*/ 199687 h 200235"/>
                  <a:gd name="connsiteX2" fmla="*/ 62357 w 100757"/>
                  <a:gd name="connsiteY2" fmla="*/ 196213 h 200235"/>
                  <a:gd name="connsiteX3" fmla="*/ 66928 w 100757"/>
                  <a:gd name="connsiteY3" fmla="*/ 192372 h 200235"/>
                  <a:gd name="connsiteX4" fmla="*/ 69671 w 100757"/>
                  <a:gd name="connsiteY4" fmla="*/ 187984 h 200235"/>
                  <a:gd name="connsiteX5" fmla="*/ 70036 w 100757"/>
                  <a:gd name="connsiteY5" fmla="*/ 183778 h 200235"/>
                  <a:gd name="connsiteX6" fmla="*/ 67111 w 100757"/>
                  <a:gd name="connsiteY6" fmla="*/ 171526 h 200235"/>
                  <a:gd name="connsiteX7" fmla="*/ 67659 w 100757"/>
                  <a:gd name="connsiteY7" fmla="*/ 167503 h 200235"/>
                  <a:gd name="connsiteX8" fmla="*/ 70036 w 100757"/>
                  <a:gd name="connsiteY8" fmla="*/ 163480 h 200235"/>
                  <a:gd name="connsiteX9" fmla="*/ 75523 w 100757"/>
                  <a:gd name="connsiteY9" fmla="*/ 161286 h 200235"/>
                  <a:gd name="connsiteX10" fmla="*/ 79911 w 100757"/>
                  <a:gd name="connsiteY10" fmla="*/ 157994 h 200235"/>
                  <a:gd name="connsiteX11" fmla="*/ 82106 w 100757"/>
                  <a:gd name="connsiteY11" fmla="*/ 153788 h 200235"/>
                  <a:gd name="connsiteX12" fmla="*/ 95637 w 100757"/>
                  <a:gd name="connsiteY12" fmla="*/ 145011 h 200235"/>
                  <a:gd name="connsiteX13" fmla="*/ 98381 w 100757"/>
                  <a:gd name="connsiteY13" fmla="*/ 142451 h 200235"/>
                  <a:gd name="connsiteX14" fmla="*/ 100757 w 100757"/>
                  <a:gd name="connsiteY14" fmla="*/ 138062 h 200235"/>
                  <a:gd name="connsiteX15" fmla="*/ 100209 w 100757"/>
                  <a:gd name="connsiteY15" fmla="*/ 122518 h 200235"/>
                  <a:gd name="connsiteX16" fmla="*/ 100392 w 100757"/>
                  <a:gd name="connsiteY16" fmla="*/ 120507 h 200235"/>
                  <a:gd name="connsiteX17" fmla="*/ 97832 w 100757"/>
                  <a:gd name="connsiteY17" fmla="*/ 119044 h 200235"/>
                  <a:gd name="connsiteX18" fmla="*/ 96186 w 100757"/>
                  <a:gd name="connsiteY18" fmla="*/ 119593 h 200235"/>
                  <a:gd name="connsiteX19" fmla="*/ 93077 w 100757"/>
                  <a:gd name="connsiteY19" fmla="*/ 119593 h 200235"/>
                  <a:gd name="connsiteX20" fmla="*/ 91432 w 100757"/>
                  <a:gd name="connsiteY20" fmla="*/ 117764 h 200235"/>
                  <a:gd name="connsiteX21" fmla="*/ 91432 w 100757"/>
                  <a:gd name="connsiteY21" fmla="*/ 116118 h 200235"/>
                  <a:gd name="connsiteX22" fmla="*/ 88140 w 100757"/>
                  <a:gd name="connsiteY22" fmla="*/ 108255 h 200235"/>
                  <a:gd name="connsiteX23" fmla="*/ 85945 w 100757"/>
                  <a:gd name="connsiteY23" fmla="*/ 108255 h 200235"/>
                  <a:gd name="connsiteX24" fmla="*/ 81740 w 100757"/>
                  <a:gd name="connsiteY24" fmla="*/ 110632 h 200235"/>
                  <a:gd name="connsiteX25" fmla="*/ 79728 w 100757"/>
                  <a:gd name="connsiteY25" fmla="*/ 108438 h 200235"/>
                  <a:gd name="connsiteX26" fmla="*/ 78448 w 100757"/>
                  <a:gd name="connsiteY26" fmla="*/ 105878 h 200235"/>
                  <a:gd name="connsiteX27" fmla="*/ 75888 w 100757"/>
                  <a:gd name="connsiteY27" fmla="*/ 106609 h 200235"/>
                  <a:gd name="connsiteX28" fmla="*/ 73145 w 100757"/>
                  <a:gd name="connsiteY28" fmla="*/ 106609 h 200235"/>
                  <a:gd name="connsiteX29" fmla="*/ 70220 w 100757"/>
                  <a:gd name="connsiteY29" fmla="*/ 105512 h 200235"/>
                  <a:gd name="connsiteX30" fmla="*/ 65099 w 100757"/>
                  <a:gd name="connsiteY30" fmla="*/ 102586 h 200235"/>
                  <a:gd name="connsiteX31" fmla="*/ 63636 w 100757"/>
                  <a:gd name="connsiteY31" fmla="*/ 97466 h 200235"/>
                  <a:gd name="connsiteX32" fmla="*/ 63636 w 100757"/>
                  <a:gd name="connsiteY32" fmla="*/ 92712 h 200235"/>
                  <a:gd name="connsiteX33" fmla="*/ 69122 w 100757"/>
                  <a:gd name="connsiteY33" fmla="*/ 93992 h 200235"/>
                  <a:gd name="connsiteX34" fmla="*/ 69488 w 100757"/>
                  <a:gd name="connsiteY34" fmla="*/ 90335 h 200235"/>
                  <a:gd name="connsiteX35" fmla="*/ 70220 w 100757"/>
                  <a:gd name="connsiteY35" fmla="*/ 87226 h 200235"/>
                  <a:gd name="connsiteX36" fmla="*/ 74059 w 100757"/>
                  <a:gd name="connsiteY36" fmla="*/ 85946 h 200235"/>
                  <a:gd name="connsiteX37" fmla="*/ 76985 w 100757"/>
                  <a:gd name="connsiteY37" fmla="*/ 83203 h 200235"/>
                  <a:gd name="connsiteX38" fmla="*/ 79363 w 100757"/>
                  <a:gd name="connsiteY38" fmla="*/ 82289 h 200235"/>
                  <a:gd name="connsiteX39" fmla="*/ 85397 w 100757"/>
                  <a:gd name="connsiteY39" fmla="*/ 77534 h 200235"/>
                  <a:gd name="connsiteX40" fmla="*/ 88689 w 100757"/>
                  <a:gd name="connsiteY40" fmla="*/ 74243 h 200235"/>
                  <a:gd name="connsiteX41" fmla="*/ 91432 w 100757"/>
                  <a:gd name="connsiteY41" fmla="*/ 69488 h 200235"/>
                  <a:gd name="connsiteX42" fmla="*/ 95637 w 100757"/>
                  <a:gd name="connsiteY42" fmla="*/ 60345 h 200235"/>
                  <a:gd name="connsiteX43" fmla="*/ 94358 w 100757"/>
                  <a:gd name="connsiteY43" fmla="*/ 56505 h 200235"/>
                  <a:gd name="connsiteX44" fmla="*/ 93077 w 100757"/>
                  <a:gd name="connsiteY44" fmla="*/ 49739 h 200235"/>
                  <a:gd name="connsiteX45" fmla="*/ 89603 w 100757"/>
                  <a:gd name="connsiteY45" fmla="*/ 47362 h 200235"/>
                  <a:gd name="connsiteX46" fmla="*/ 88140 w 100757"/>
                  <a:gd name="connsiteY46" fmla="*/ 44253 h 200235"/>
                  <a:gd name="connsiteX47" fmla="*/ 83386 w 100757"/>
                  <a:gd name="connsiteY47" fmla="*/ 43521 h 200235"/>
                  <a:gd name="connsiteX48" fmla="*/ 81191 w 100757"/>
                  <a:gd name="connsiteY48" fmla="*/ 40230 h 200235"/>
                  <a:gd name="connsiteX49" fmla="*/ 79363 w 100757"/>
                  <a:gd name="connsiteY49" fmla="*/ 33830 h 200235"/>
                  <a:gd name="connsiteX50" fmla="*/ 80825 w 100757"/>
                  <a:gd name="connsiteY50" fmla="*/ 27795 h 200235"/>
                  <a:gd name="connsiteX51" fmla="*/ 84483 w 100757"/>
                  <a:gd name="connsiteY51" fmla="*/ 25052 h 200235"/>
                  <a:gd name="connsiteX52" fmla="*/ 90152 w 100757"/>
                  <a:gd name="connsiteY52" fmla="*/ 23041 h 200235"/>
                  <a:gd name="connsiteX53" fmla="*/ 95455 w 100757"/>
                  <a:gd name="connsiteY53" fmla="*/ 13166 h 200235"/>
                  <a:gd name="connsiteX54" fmla="*/ 92894 w 100757"/>
                  <a:gd name="connsiteY54" fmla="*/ 8046 h 200235"/>
                  <a:gd name="connsiteX55" fmla="*/ 89603 w 100757"/>
                  <a:gd name="connsiteY55" fmla="*/ 8046 h 200235"/>
                  <a:gd name="connsiteX56" fmla="*/ 87043 w 100757"/>
                  <a:gd name="connsiteY56" fmla="*/ 11338 h 200235"/>
                  <a:gd name="connsiteX57" fmla="*/ 84117 w 100757"/>
                  <a:gd name="connsiteY57" fmla="*/ 13532 h 200235"/>
                  <a:gd name="connsiteX58" fmla="*/ 80825 w 100757"/>
                  <a:gd name="connsiteY58" fmla="*/ 14629 h 200235"/>
                  <a:gd name="connsiteX59" fmla="*/ 78814 w 100757"/>
                  <a:gd name="connsiteY59" fmla="*/ 16458 h 200235"/>
                  <a:gd name="connsiteX60" fmla="*/ 74059 w 100757"/>
                  <a:gd name="connsiteY60" fmla="*/ 14629 h 200235"/>
                  <a:gd name="connsiteX61" fmla="*/ 74608 w 100757"/>
                  <a:gd name="connsiteY61" fmla="*/ 10058 h 200235"/>
                  <a:gd name="connsiteX62" fmla="*/ 72414 w 100757"/>
                  <a:gd name="connsiteY62" fmla="*/ 6217 h 200235"/>
                  <a:gd name="connsiteX63" fmla="*/ 71317 w 100757"/>
                  <a:gd name="connsiteY63" fmla="*/ 3840 h 200235"/>
                  <a:gd name="connsiteX64" fmla="*/ 71865 w 100757"/>
                  <a:gd name="connsiteY64" fmla="*/ 2743 h 200235"/>
                  <a:gd name="connsiteX65" fmla="*/ 63819 w 100757"/>
                  <a:gd name="connsiteY65" fmla="*/ 183 h 200235"/>
                  <a:gd name="connsiteX66" fmla="*/ 58882 w 100757"/>
                  <a:gd name="connsiteY66" fmla="*/ 0 h 200235"/>
                  <a:gd name="connsiteX67" fmla="*/ 52665 w 100757"/>
                  <a:gd name="connsiteY67" fmla="*/ 731 h 200235"/>
                  <a:gd name="connsiteX68" fmla="*/ 47545 w 100757"/>
                  <a:gd name="connsiteY68" fmla="*/ 2560 h 200235"/>
                  <a:gd name="connsiteX69" fmla="*/ 41693 w 100757"/>
                  <a:gd name="connsiteY69" fmla="*/ 5303 h 200235"/>
                  <a:gd name="connsiteX70" fmla="*/ 37670 w 100757"/>
                  <a:gd name="connsiteY70" fmla="*/ 8046 h 200235"/>
                  <a:gd name="connsiteX71" fmla="*/ 36390 w 100757"/>
                  <a:gd name="connsiteY71" fmla="*/ 9875 h 200235"/>
                  <a:gd name="connsiteX72" fmla="*/ 34378 w 100757"/>
                  <a:gd name="connsiteY72" fmla="*/ 10606 h 200235"/>
                  <a:gd name="connsiteX73" fmla="*/ 33647 w 100757"/>
                  <a:gd name="connsiteY73" fmla="*/ 13166 h 200235"/>
                  <a:gd name="connsiteX74" fmla="*/ 31269 w 100757"/>
                  <a:gd name="connsiteY74" fmla="*/ 14446 h 200235"/>
                  <a:gd name="connsiteX75" fmla="*/ 28527 w 100757"/>
                  <a:gd name="connsiteY75" fmla="*/ 17555 h 200235"/>
                  <a:gd name="connsiteX76" fmla="*/ 24321 w 100757"/>
                  <a:gd name="connsiteY76" fmla="*/ 20846 h 200235"/>
                  <a:gd name="connsiteX77" fmla="*/ 22858 w 100757"/>
                  <a:gd name="connsiteY77" fmla="*/ 23041 h 200235"/>
                  <a:gd name="connsiteX78" fmla="*/ 26149 w 100757"/>
                  <a:gd name="connsiteY78" fmla="*/ 23955 h 200235"/>
                  <a:gd name="connsiteX79" fmla="*/ 26881 w 100757"/>
                  <a:gd name="connsiteY79" fmla="*/ 25784 h 200235"/>
                  <a:gd name="connsiteX80" fmla="*/ 24321 w 100757"/>
                  <a:gd name="connsiteY80" fmla="*/ 39316 h 200235"/>
                  <a:gd name="connsiteX81" fmla="*/ 24138 w 100757"/>
                  <a:gd name="connsiteY81" fmla="*/ 43521 h 200235"/>
                  <a:gd name="connsiteX82" fmla="*/ 25052 w 100757"/>
                  <a:gd name="connsiteY82" fmla="*/ 47362 h 200235"/>
                  <a:gd name="connsiteX83" fmla="*/ 25418 w 100757"/>
                  <a:gd name="connsiteY83" fmla="*/ 57053 h 200235"/>
                  <a:gd name="connsiteX84" fmla="*/ 27430 w 100757"/>
                  <a:gd name="connsiteY84" fmla="*/ 60162 h 200235"/>
                  <a:gd name="connsiteX85" fmla="*/ 27430 w 100757"/>
                  <a:gd name="connsiteY85" fmla="*/ 62722 h 200235"/>
                  <a:gd name="connsiteX86" fmla="*/ 24687 w 100757"/>
                  <a:gd name="connsiteY86" fmla="*/ 73511 h 200235"/>
                  <a:gd name="connsiteX87" fmla="*/ 22675 w 100757"/>
                  <a:gd name="connsiteY87" fmla="*/ 78997 h 200235"/>
                  <a:gd name="connsiteX88" fmla="*/ 13349 w 100757"/>
                  <a:gd name="connsiteY88" fmla="*/ 84483 h 200235"/>
                  <a:gd name="connsiteX89" fmla="*/ 12252 w 100757"/>
                  <a:gd name="connsiteY89" fmla="*/ 89237 h 200235"/>
                  <a:gd name="connsiteX90" fmla="*/ 8412 w 100757"/>
                  <a:gd name="connsiteY90" fmla="*/ 91066 h 200235"/>
                  <a:gd name="connsiteX91" fmla="*/ 6034 w 100757"/>
                  <a:gd name="connsiteY91" fmla="*/ 93260 h 200235"/>
                  <a:gd name="connsiteX92" fmla="*/ 5486 w 100757"/>
                  <a:gd name="connsiteY92" fmla="*/ 94540 h 200235"/>
                  <a:gd name="connsiteX93" fmla="*/ 731 w 100757"/>
                  <a:gd name="connsiteY93" fmla="*/ 97466 h 200235"/>
                  <a:gd name="connsiteX94" fmla="*/ 0 w 100757"/>
                  <a:gd name="connsiteY94" fmla="*/ 97466 h 200235"/>
                  <a:gd name="connsiteX95" fmla="*/ 731 w 100757"/>
                  <a:gd name="connsiteY95" fmla="*/ 100575 h 200235"/>
                  <a:gd name="connsiteX96" fmla="*/ 3291 w 100757"/>
                  <a:gd name="connsiteY96" fmla="*/ 105512 h 200235"/>
                  <a:gd name="connsiteX97" fmla="*/ 5851 w 100757"/>
                  <a:gd name="connsiteY97" fmla="*/ 116850 h 200235"/>
                  <a:gd name="connsiteX98" fmla="*/ 14812 w 100757"/>
                  <a:gd name="connsiteY98" fmla="*/ 119958 h 200235"/>
                  <a:gd name="connsiteX99" fmla="*/ 17006 w 100757"/>
                  <a:gd name="connsiteY99" fmla="*/ 122701 h 200235"/>
                  <a:gd name="connsiteX100" fmla="*/ 20846 w 100757"/>
                  <a:gd name="connsiteY100" fmla="*/ 131662 h 200235"/>
                  <a:gd name="connsiteX101" fmla="*/ 20846 w 100757"/>
                  <a:gd name="connsiteY101" fmla="*/ 139708 h 200235"/>
                  <a:gd name="connsiteX102" fmla="*/ 29624 w 100757"/>
                  <a:gd name="connsiteY102" fmla="*/ 145011 h 200235"/>
                  <a:gd name="connsiteX103" fmla="*/ 40596 w 100757"/>
                  <a:gd name="connsiteY103" fmla="*/ 150497 h 200235"/>
                  <a:gd name="connsiteX104" fmla="*/ 41875 w 100757"/>
                  <a:gd name="connsiteY104" fmla="*/ 150497 h 200235"/>
                  <a:gd name="connsiteX105" fmla="*/ 42241 w 100757"/>
                  <a:gd name="connsiteY105" fmla="*/ 150862 h 200235"/>
                  <a:gd name="connsiteX106" fmla="*/ 48093 w 100757"/>
                  <a:gd name="connsiteY106" fmla="*/ 182498 h 200235"/>
                  <a:gd name="connsiteX107" fmla="*/ 50287 w 100757"/>
                  <a:gd name="connsiteY107" fmla="*/ 198773 h 200235"/>
                  <a:gd name="connsiteX108" fmla="*/ 50836 w 100757"/>
                  <a:gd name="connsiteY108" fmla="*/ 200235 h 2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00757" h="200235">
                    <a:moveTo>
                      <a:pt x="50836" y="200235"/>
                    </a:moveTo>
                    <a:lnTo>
                      <a:pt x="56870" y="199687"/>
                    </a:lnTo>
                    <a:lnTo>
                      <a:pt x="62357" y="196213"/>
                    </a:lnTo>
                    <a:lnTo>
                      <a:pt x="66928" y="192372"/>
                    </a:lnTo>
                    <a:lnTo>
                      <a:pt x="69671" y="187984"/>
                    </a:lnTo>
                    <a:lnTo>
                      <a:pt x="70036" y="183778"/>
                    </a:lnTo>
                    <a:lnTo>
                      <a:pt x="67111" y="171526"/>
                    </a:lnTo>
                    <a:lnTo>
                      <a:pt x="67659" y="167503"/>
                    </a:lnTo>
                    <a:lnTo>
                      <a:pt x="70036" y="163480"/>
                    </a:lnTo>
                    <a:lnTo>
                      <a:pt x="75523" y="161286"/>
                    </a:lnTo>
                    <a:lnTo>
                      <a:pt x="79911" y="157994"/>
                    </a:lnTo>
                    <a:lnTo>
                      <a:pt x="82106" y="153788"/>
                    </a:lnTo>
                    <a:lnTo>
                      <a:pt x="95637" y="145011"/>
                    </a:lnTo>
                    <a:lnTo>
                      <a:pt x="98381" y="142451"/>
                    </a:lnTo>
                    <a:lnTo>
                      <a:pt x="100757" y="138062"/>
                    </a:lnTo>
                    <a:lnTo>
                      <a:pt x="100209" y="122518"/>
                    </a:lnTo>
                    <a:lnTo>
                      <a:pt x="100392" y="120507"/>
                    </a:lnTo>
                    <a:lnTo>
                      <a:pt x="97832" y="119044"/>
                    </a:lnTo>
                    <a:lnTo>
                      <a:pt x="96186" y="119593"/>
                    </a:lnTo>
                    <a:lnTo>
                      <a:pt x="93077" y="119593"/>
                    </a:lnTo>
                    <a:lnTo>
                      <a:pt x="91432" y="117764"/>
                    </a:lnTo>
                    <a:lnTo>
                      <a:pt x="91432" y="116118"/>
                    </a:lnTo>
                    <a:lnTo>
                      <a:pt x="88140" y="108255"/>
                    </a:lnTo>
                    <a:lnTo>
                      <a:pt x="85945" y="108255"/>
                    </a:lnTo>
                    <a:lnTo>
                      <a:pt x="81740" y="110632"/>
                    </a:lnTo>
                    <a:lnTo>
                      <a:pt x="79728" y="108438"/>
                    </a:lnTo>
                    <a:lnTo>
                      <a:pt x="78448" y="105878"/>
                    </a:lnTo>
                    <a:lnTo>
                      <a:pt x="75888" y="106609"/>
                    </a:lnTo>
                    <a:lnTo>
                      <a:pt x="73145" y="106609"/>
                    </a:lnTo>
                    <a:lnTo>
                      <a:pt x="70220" y="105512"/>
                    </a:lnTo>
                    <a:lnTo>
                      <a:pt x="65099" y="102586"/>
                    </a:lnTo>
                    <a:lnTo>
                      <a:pt x="63636" y="97466"/>
                    </a:lnTo>
                    <a:lnTo>
                      <a:pt x="63636" y="92712"/>
                    </a:lnTo>
                    <a:lnTo>
                      <a:pt x="69122" y="93992"/>
                    </a:lnTo>
                    <a:lnTo>
                      <a:pt x="69488" y="90335"/>
                    </a:lnTo>
                    <a:lnTo>
                      <a:pt x="70220" y="87226"/>
                    </a:lnTo>
                    <a:lnTo>
                      <a:pt x="74059" y="85946"/>
                    </a:lnTo>
                    <a:lnTo>
                      <a:pt x="76985" y="83203"/>
                    </a:lnTo>
                    <a:lnTo>
                      <a:pt x="79363" y="82289"/>
                    </a:lnTo>
                    <a:lnTo>
                      <a:pt x="85397" y="77534"/>
                    </a:lnTo>
                    <a:lnTo>
                      <a:pt x="88689" y="74243"/>
                    </a:lnTo>
                    <a:lnTo>
                      <a:pt x="91432" y="69488"/>
                    </a:lnTo>
                    <a:lnTo>
                      <a:pt x="95637" y="60345"/>
                    </a:lnTo>
                    <a:lnTo>
                      <a:pt x="94358" y="56505"/>
                    </a:lnTo>
                    <a:lnTo>
                      <a:pt x="93077" y="49739"/>
                    </a:lnTo>
                    <a:lnTo>
                      <a:pt x="89603" y="47362"/>
                    </a:lnTo>
                    <a:lnTo>
                      <a:pt x="88140" y="44253"/>
                    </a:lnTo>
                    <a:lnTo>
                      <a:pt x="83386" y="43521"/>
                    </a:lnTo>
                    <a:lnTo>
                      <a:pt x="81191" y="40230"/>
                    </a:lnTo>
                    <a:lnTo>
                      <a:pt x="79363" y="33830"/>
                    </a:lnTo>
                    <a:lnTo>
                      <a:pt x="80825" y="27795"/>
                    </a:lnTo>
                    <a:lnTo>
                      <a:pt x="84483" y="25052"/>
                    </a:lnTo>
                    <a:lnTo>
                      <a:pt x="90152" y="23041"/>
                    </a:lnTo>
                    <a:lnTo>
                      <a:pt x="95455" y="13166"/>
                    </a:lnTo>
                    <a:lnTo>
                      <a:pt x="92894" y="8046"/>
                    </a:lnTo>
                    <a:lnTo>
                      <a:pt x="89603" y="8046"/>
                    </a:lnTo>
                    <a:lnTo>
                      <a:pt x="87043" y="11338"/>
                    </a:lnTo>
                    <a:lnTo>
                      <a:pt x="84117" y="13532"/>
                    </a:lnTo>
                    <a:lnTo>
                      <a:pt x="80825" y="14629"/>
                    </a:lnTo>
                    <a:lnTo>
                      <a:pt x="78814" y="16458"/>
                    </a:lnTo>
                    <a:lnTo>
                      <a:pt x="74059" y="14629"/>
                    </a:lnTo>
                    <a:lnTo>
                      <a:pt x="74608" y="10058"/>
                    </a:lnTo>
                    <a:lnTo>
                      <a:pt x="72414" y="6217"/>
                    </a:lnTo>
                    <a:lnTo>
                      <a:pt x="71317" y="3840"/>
                    </a:lnTo>
                    <a:lnTo>
                      <a:pt x="71865" y="2743"/>
                    </a:lnTo>
                    <a:lnTo>
                      <a:pt x="63819" y="183"/>
                    </a:lnTo>
                    <a:lnTo>
                      <a:pt x="58882" y="0"/>
                    </a:lnTo>
                    <a:lnTo>
                      <a:pt x="52665" y="731"/>
                    </a:lnTo>
                    <a:lnTo>
                      <a:pt x="47545" y="2560"/>
                    </a:lnTo>
                    <a:lnTo>
                      <a:pt x="41693" y="5303"/>
                    </a:lnTo>
                    <a:lnTo>
                      <a:pt x="37670" y="8046"/>
                    </a:lnTo>
                    <a:lnTo>
                      <a:pt x="36390" y="9875"/>
                    </a:lnTo>
                    <a:lnTo>
                      <a:pt x="34378" y="10606"/>
                    </a:lnTo>
                    <a:lnTo>
                      <a:pt x="33647" y="13166"/>
                    </a:lnTo>
                    <a:lnTo>
                      <a:pt x="31269" y="14446"/>
                    </a:lnTo>
                    <a:lnTo>
                      <a:pt x="28527" y="17555"/>
                    </a:lnTo>
                    <a:lnTo>
                      <a:pt x="24321" y="20846"/>
                    </a:lnTo>
                    <a:lnTo>
                      <a:pt x="22858" y="23041"/>
                    </a:lnTo>
                    <a:lnTo>
                      <a:pt x="26149" y="23955"/>
                    </a:lnTo>
                    <a:lnTo>
                      <a:pt x="26881" y="25784"/>
                    </a:lnTo>
                    <a:lnTo>
                      <a:pt x="24321" y="39316"/>
                    </a:lnTo>
                    <a:lnTo>
                      <a:pt x="24138" y="43521"/>
                    </a:lnTo>
                    <a:lnTo>
                      <a:pt x="25052" y="47362"/>
                    </a:lnTo>
                    <a:lnTo>
                      <a:pt x="25418" y="57053"/>
                    </a:lnTo>
                    <a:lnTo>
                      <a:pt x="27430" y="60162"/>
                    </a:lnTo>
                    <a:lnTo>
                      <a:pt x="27430" y="62722"/>
                    </a:lnTo>
                    <a:lnTo>
                      <a:pt x="24687" y="73511"/>
                    </a:lnTo>
                    <a:lnTo>
                      <a:pt x="22675" y="78997"/>
                    </a:lnTo>
                    <a:lnTo>
                      <a:pt x="13349" y="84483"/>
                    </a:lnTo>
                    <a:lnTo>
                      <a:pt x="12252" y="89237"/>
                    </a:lnTo>
                    <a:lnTo>
                      <a:pt x="8412" y="91066"/>
                    </a:lnTo>
                    <a:lnTo>
                      <a:pt x="6034" y="93260"/>
                    </a:lnTo>
                    <a:lnTo>
                      <a:pt x="5486" y="94540"/>
                    </a:lnTo>
                    <a:lnTo>
                      <a:pt x="731" y="97466"/>
                    </a:lnTo>
                    <a:lnTo>
                      <a:pt x="0" y="97466"/>
                    </a:lnTo>
                    <a:lnTo>
                      <a:pt x="731" y="100575"/>
                    </a:lnTo>
                    <a:lnTo>
                      <a:pt x="3291" y="105512"/>
                    </a:lnTo>
                    <a:lnTo>
                      <a:pt x="5851" y="116850"/>
                    </a:lnTo>
                    <a:lnTo>
                      <a:pt x="14812" y="119958"/>
                    </a:lnTo>
                    <a:lnTo>
                      <a:pt x="17006" y="122701"/>
                    </a:lnTo>
                    <a:lnTo>
                      <a:pt x="20846" y="131662"/>
                    </a:lnTo>
                    <a:lnTo>
                      <a:pt x="20846" y="139708"/>
                    </a:lnTo>
                    <a:lnTo>
                      <a:pt x="29624" y="145011"/>
                    </a:lnTo>
                    <a:lnTo>
                      <a:pt x="40596" y="150497"/>
                    </a:lnTo>
                    <a:lnTo>
                      <a:pt x="41875" y="150497"/>
                    </a:lnTo>
                    <a:lnTo>
                      <a:pt x="42241" y="150862"/>
                    </a:lnTo>
                    <a:lnTo>
                      <a:pt x="48093" y="182498"/>
                    </a:lnTo>
                    <a:lnTo>
                      <a:pt x="50287" y="198773"/>
                    </a:lnTo>
                    <a:lnTo>
                      <a:pt x="50836" y="200235"/>
                    </a:lnTo>
                    <a:close/>
                  </a:path>
                </a:pathLst>
              </a:custGeom>
              <a:grpFill/>
              <a:ln w="18272" cap="flat">
                <a:noFill/>
                <a:prstDash val="solid"/>
                <a:miter/>
              </a:ln>
            </p:spPr>
            <p:txBody>
              <a:bodyPr rtlCol="0" anchor="ctr"/>
              <a:lstStyle/>
              <a:p>
                <a:endParaRPr lang="en-GB" sz="1463"/>
              </a:p>
            </p:txBody>
          </p:sp>
          <p:sp>
            <p:nvSpPr>
              <p:cNvPr id="1005" name="Freeform: Shape 1004">
                <a:extLst>
                  <a:ext uri="{FF2B5EF4-FFF2-40B4-BE49-F238E27FC236}">
                    <a16:creationId xmlns:a16="http://schemas.microsoft.com/office/drawing/2014/main" id="{85D2AD0A-5FEA-53E1-BDDA-30FBAD30D407}"/>
                  </a:ext>
                </a:extLst>
              </p:cNvPr>
              <p:cNvSpPr/>
              <p:nvPr/>
            </p:nvSpPr>
            <p:spPr>
              <a:xfrm>
                <a:off x="6175832" y="3355157"/>
                <a:ext cx="100757" cy="200235"/>
              </a:xfrm>
              <a:custGeom>
                <a:avLst/>
                <a:gdLst>
                  <a:gd name="connsiteX0" fmla="*/ 50836 w 100757"/>
                  <a:gd name="connsiteY0" fmla="*/ 200235 h 200235"/>
                  <a:gd name="connsiteX1" fmla="*/ 56870 w 100757"/>
                  <a:gd name="connsiteY1" fmla="*/ 199687 h 200235"/>
                  <a:gd name="connsiteX2" fmla="*/ 62357 w 100757"/>
                  <a:gd name="connsiteY2" fmla="*/ 196213 h 200235"/>
                  <a:gd name="connsiteX3" fmla="*/ 66928 w 100757"/>
                  <a:gd name="connsiteY3" fmla="*/ 192372 h 200235"/>
                  <a:gd name="connsiteX4" fmla="*/ 69671 w 100757"/>
                  <a:gd name="connsiteY4" fmla="*/ 187984 h 200235"/>
                  <a:gd name="connsiteX5" fmla="*/ 70036 w 100757"/>
                  <a:gd name="connsiteY5" fmla="*/ 183778 h 200235"/>
                  <a:gd name="connsiteX6" fmla="*/ 67111 w 100757"/>
                  <a:gd name="connsiteY6" fmla="*/ 171526 h 200235"/>
                  <a:gd name="connsiteX7" fmla="*/ 67659 w 100757"/>
                  <a:gd name="connsiteY7" fmla="*/ 167503 h 200235"/>
                  <a:gd name="connsiteX8" fmla="*/ 70036 w 100757"/>
                  <a:gd name="connsiteY8" fmla="*/ 163480 h 200235"/>
                  <a:gd name="connsiteX9" fmla="*/ 75523 w 100757"/>
                  <a:gd name="connsiteY9" fmla="*/ 161286 h 200235"/>
                  <a:gd name="connsiteX10" fmla="*/ 79911 w 100757"/>
                  <a:gd name="connsiteY10" fmla="*/ 157994 h 200235"/>
                  <a:gd name="connsiteX11" fmla="*/ 82106 w 100757"/>
                  <a:gd name="connsiteY11" fmla="*/ 153788 h 200235"/>
                  <a:gd name="connsiteX12" fmla="*/ 95637 w 100757"/>
                  <a:gd name="connsiteY12" fmla="*/ 145011 h 200235"/>
                  <a:gd name="connsiteX13" fmla="*/ 98381 w 100757"/>
                  <a:gd name="connsiteY13" fmla="*/ 142451 h 200235"/>
                  <a:gd name="connsiteX14" fmla="*/ 100757 w 100757"/>
                  <a:gd name="connsiteY14" fmla="*/ 138062 h 200235"/>
                  <a:gd name="connsiteX15" fmla="*/ 100209 w 100757"/>
                  <a:gd name="connsiteY15" fmla="*/ 122518 h 200235"/>
                  <a:gd name="connsiteX16" fmla="*/ 100392 w 100757"/>
                  <a:gd name="connsiteY16" fmla="*/ 120507 h 200235"/>
                  <a:gd name="connsiteX17" fmla="*/ 97832 w 100757"/>
                  <a:gd name="connsiteY17" fmla="*/ 119044 h 200235"/>
                  <a:gd name="connsiteX18" fmla="*/ 96186 w 100757"/>
                  <a:gd name="connsiteY18" fmla="*/ 119593 h 200235"/>
                  <a:gd name="connsiteX19" fmla="*/ 93077 w 100757"/>
                  <a:gd name="connsiteY19" fmla="*/ 119593 h 200235"/>
                  <a:gd name="connsiteX20" fmla="*/ 91432 w 100757"/>
                  <a:gd name="connsiteY20" fmla="*/ 117764 h 200235"/>
                  <a:gd name="connsiteX21" fmla="*/ 91432 w 100757"/>
                  <a:gd name="connsiteY21" fmla="*/ 116118 h 200235"/>
                  <a:gd name="connsiteX22" fmla="*/ 88140 w 100757"/>
                  <a:gd name="connsiteY22" fmla="*/ 108255 h 200235"/>
                  <a:gd name="connsiteX23" fmla="*/ 85945 w 100757"/>
                  <a:gd name="connsiteY23" fmla="*/ 108255 h 200235"/>
                  <a:gd name="connsiteX24" fmla="*/ 81740 w 100757"/>
                  <a:gd name="connsiteY24" fmla="*/ 110632 h 200235"/>
                  <a:gd name="connsiteX25" fmla="*/ 79728 w 100757"/>
                  <a:gd name="connsiteY25" fmla="*/ 108438 h 200235"/>
                  <a:gd name="connsiteX26" fmla="*/ 78448 w 100757"/>
                  <a:gd name="connsiteY26" fmla="*/ 105878 h 200235"/>
                  <a:gd name="connsiteX27" fmla="*/ 75888 w 100757"/>
                  <a:gd name="connsiteY27" fmla="*/ 106609 h 200235"/>
                  <a:gd name="connsiteX28" fmla="*/ 73145 w 100757"/>
                  <a:gd name="connsiteY28" fmla="*/ 106609 h 200235"/>
                  <a:gd name="connsiteX29" fmla="*/ 70220 w 100757"/>
                  <a:gd name="connsiteY29" fmla="*/ 105512 h 200235"/>
                  <a:gd name="connsiteX30" fmla="*/ 65099 w 100757"/>
                  <a:gd name="connsiteY30" fmla="*/ 102586 h 200235"/>
                  <a:gd name="connsiteX31" fmla="*/ 63636 w 100757"/>
                  <a:gd name="connsiteY31" fmla="*/ 97466 h 200235"/>
                  <a:gd name="connsiteX32" fmla="*/ 63636 w 100757"/>
                  <a:gd name="connsiteY32" fmla="*/ 92712 h 200235"/>
                  <a:gd name="connsiteX33" fmla="*/ 69122 w 100757"/>
                  <a:gd name="connsiteY33" fmla="*/ 93992 h 200235"/>
                  <a:gd name="connsiteX34" fmla="*/ 69488 w 100757"/>
                  <a:gd name="connsiteY34" fmla="*/ 90335 h 200235"/>
                  <a:gd name="connsiteX35" fmla="*/ 70220 w 100757"/>
                  <a:gd name="connsiteY35" fmla="*/ 87226 h 200235"/>
                  <a:gd name="connsiteX36" fmla="*/ 74059 w 100757"/>
                  <a:gd name="connsiteY36" fmla="*/ 85946 h 200235"/>
                  <a:gd name="connsiteX37" fmla="*/ 76985 w 100757"/>
                  <a:gd name="connsiteY37" fmla="*/ 83203 h 200235"/>
                  <a:gd name="connsiteX38" fmla="*/ 79363 w 100757"/>
                  <a:gd name="connsiteY38" fmla="*/ 82289 h 200235"/>
                  <a:gd name="connsiteX39" fmla="*/ 85397 w 100757"/>
                  <a:gd name="connsiteY39" fmla="*/ 77534 h 200235"/>
                  <a:gd name="connsiteX40" fmla="*/ 88689 w 100757"/>
                  <a:gd name="connsiteY40" fmla="*/ 74243 h 200235"/>
                  <a:gd name="connsiteX41" fmla="*/ 91432 w 100757"/>
                  <a:gd name="connsiteY41" fmla="*/ 69488 h 200235"/>
                  <a:gd name="connsiteX42" fmla="*/ 95637 w 100757"/>
                  <a:gd name="connsiteY42" fmla="*/ 60345 h 200235"/>
                  <a:gd name="connsiteX43" fmla="*/ 94358 w 100757"/>
                  <a:gd name="connsiteY43" fmla="*/ 56505 h 200235"/>
                  <a:gd name="connsiteX44" fmla="*/ 93077 w 100757"/>
                  <a:gd name="connsiteY44" fmla="*/ 49739 h 200235"/>
                  <a:gd name="connsiteX45" fmla="*/ 89603 w 100757"/>
                  <a:gd name="connsiteY45" fmla="*/ 47362 h 200235"/>
                  <a:gd name="connsiteX46" fmla="*/ 88140 w 100757"/>
                  <a:gd name="connsiteY46" fmla="*/ 44253 h 200235"/>
                  <a:gd name="connsiteX47" fmla="*/ 83386 w 100757"/>
                  <a:gd name="connsiteY47" fmla="*/ 43521 h 200235"/>
                  <a:gd name="connsiteX48" fmla="*/ 81191 w 100757"/>
                  <a:gd name="connsiteY48" fmla="*/ 40230 h 200235"/>
                  <a:gd name="connsiteX49" fmla="*/ 79363 w 100757"/>
                  <a:gd name="connsiteY49" fmla="*/ 33830 h 200235"/>
                  <a:gd name="connsiteX50" fmla="*/ 80825 w 100757"/>
                  <a:gd name="connsiteY50" fmla="*/ 27795 h 200235"/>
                  <a:gd name="connsiteX51" fmla="*/ 84483 w 100757"/>
                  <a:gd name="connsiteY51" fmla="*/ 25052 h 200235"/>
                  <a:gd name="connsiteX52" fmla="*/ 90152 w 100757"/>
                  <a:gd name="connsiteY52" fmla="*/ 23041 h 200235"/>
                  <a:gd name="connsiteX53" fmla="*/ 95455 w 100757"/>
                  <a:gd name="connsiteY53" fmla="*/ 13166 h 200235"/>
                  <a:gd name="connsiteX54" fmla="*/ 92894 w 100757"/>
                  <a:gd name="connsiteY54" fmla="*/ 8046 h 200235"/>
                  <a:gd name="connsiteX55" fmla="*/ 89603 w 100757"/>
                  <a:gd name="connsiteY55" fmla="*/ 8046 h 200235"/>
                  <a:gd name="connsiteX56" fmla="*/ 87043 w 100757"/>
                  <a:gd name="connsiteY56" fmla="*/ 11338 h 200235"/>
                  <a:gd name="connsiteX57" fmla="*/ 84117 w 100757"/>
                  <a:gd name="connsiteY57" fmla="*/ 13532 h 200235"/>
                  <a:gd name="connsiteX58" fmla="*/ 80825 w 100757"/>
                  <a:gd name="connsiteY58" fmla="*/ 14629 h 200235"/>
                  <a:gd name="connsiteX59" fmla="*/ 78814 w 100757"/>
                  <a:gd name="connsiteY59" fmla="*/ 16458 h 200235"/>
                  <a:gd name="connsiteX60" fmla="*/ 74059 w 100757"/>
                  <a:gd name="connsiteY60" fmla="*/ 14629 h 200235"/>
                  <a:gd name="connsiteX61" fmla="*/ 74608 w 100757"/>
                  <a:gd name="connsiteY61" fmla="*/ 10058 h 200235"/>
                  <a:gd name="connsiteX62" fmla="*/ 72414 w 100757"/>
                  <a:gd name="connsiteY62" fmla="*/ 6217 h 200235"/>
                  <a:gd name="connsiteX63" fmla="*/ 71317 w 100757"/>
                  <a:gd name="connsiteY63" fmla="*/ 3840 h 200235"/>
                  <a:gd name="connsiteX64" fmla="*/ 71865 w 100757"/>
                  <a:gd name="connsiteY64" fmla="*/ 2743 h 200235"/>
                  <a:gd name="connsiteX65" fmla="*/ 63819 w 100757"/>
                  <a:gd name="connsiteY65" fmla="*/ 183 h 200235"/>
                  <a:gd name="connsiteX66" fmla="*/ 58882 w 100757"/>
                  <a:gd name="connsiteY66" fmla="*/ 0 h 200235"/>
                  <a:gd name="connsiteX67" fmla="*/ 52665 w 100757"/>
                  <a:gd name="connsiteY67" fmla="*/ 731 h 200235"/>
                  <a:gd name="connsiteX68" fmla="*/ 47545 w 100757"/>
                  <a:gd name="connsiteY68" fmla="*/ 2560 h 200235"/>
                  <a:gd name="connsiteX69" fmla="*/ 41693 w 100757"/>
                  <a:gd name="connsiteY69" fmla="*/ 5303 h 200235"/>
                  <a:gd name="connsiteX70" fmla="*/ 37670 w 100757"/>
                  <a:gd name="connsiteY70" fmla="*/ 8046 h 200235"/>
                  <a:gd name="connsiteX71" fmla="*/ 36390 w 100757"/>
                  <a:gd name="connsiteY71" fmla="*/ 9875 h 200235"/>
                  <a:gd name="connsiteX72" fmla="*/ 34378 w 100757"/>
                  <a:gd name="connsiteY72" fmla="*/ 10606 h 200235"/>
                  <a:gd name="connsiteX73" fmla="*/ 33647 w 100757"/>
                  <a:gd name="connsiteY73" fmla="*/ 13166 h 200235"/>
                  <a:gd name="connsiteX74" fmla="*/ 31269 w 100757"/>
                  <a:gd name="connsiteY74" fmla="*/ 14446 h 200235"/>
                  <a:gd name="connsiteX75" fmla="*/ 28527 w 100757"/>
                  <a:gd name="connsiteY75" fmla="*/ 17555 h 200235"/>
                  <a:gd name="connsiteX76" fmla="*/ 24321 w 100757"/>
                  <a:gd name="connsiteY76" fmla="*/ 20846 h 200235"/>
                  <a:gd name="connsiteX77" fmla="*/ 22858 w 100757"/>
                  <a:gd name="connsiteY77" fmla="*/ 23041 h 200235"/>
                  <a:gd name="connsiteX78" fmla="*/ 26149 w 100757"/>
                  <a:gd name="connsiteY78" fmla="*/ 23955 h 200235"/>
                  <a:gd name="connsiteX79" fmla="*/ 26881 w 100757"/>
                  <a:gd name="connsiteY79" fmla="*/ 25784 h 200235"/>
                  <a:gd name="connsiteX80" fmla="*/ 24321 w 100757"/>
                  <a:gd name="connsiteY80" fmla="*/ 39316 h 200235"/>
                  <a:gd name="connsiteX81" fmla="*/ 24138 w 100757"/>
                  <a:gd name="connsiteY81" fmla="*/ 43521 h 200235"/>
                  <a:gd name="connsiteX82" fmla="*/ 25052 w 100757"/>
                  <a:gd name="connsiteY82" fmla="*/ 47362 h 200235"/>
                  <a:gd name="connsiteX83" fmla="*/ 25418 w 100757"/>
                  <a:gd name="connsiteY83" fmla="*/ 57053 h 200235"/>
                  <a:gd name="connsiteX84" fmla="*/ 27430 w 100757"/>
                  <a:gd name="connsiteY84" fmla="*/ 60162 h 200235"/>
                  <a:gd name="connsiteX85" fmla="*/ 27430 w 100757"/>
                  <a:gd name="connsiteY85" fmla="*/ 62722 h 200235"/>
                  <a:gd name="connsiteX86" fmla="*/ 24687 w 100757"/>
                  <a:gd name="connsiteY86" fmla="*/ 73511 h 200235"/>
                  <a:gd name="connsiteX87" fmla="*/ 22675 w 100757"/>
                  <a:gd name="connsiteY87" fmla="*/ 78997 h 200235"/>
                  <a:gd name="connsiteX88" fmla="*/ 13349 w 100757"/>
                  <a:gd name="connsiteY88" fmla="*/ 84483 h 200235"/>
                  <a:gd name="connsiteX89" fmla="*/ 12252 w 100757"/>
                  <a:gd name="connsiteY89" fmla="*/ 89237 h 200235"/>
                  <a:gd name="connsiteX90" fmla="*/ 8412 w 100757"/>
                  <a:gd name="connsiteY90" fmla="*/ 91066 h 200235"/>
                  <a:gd name="connsiteX91" fmla="*/ 6034 w 100757"/>
                  <a:gd name="connsiteY91" fmla="*/ 93260 h 200235"/>
                  <a:gd name="connsiteX92" fmla="*/ 5486 w 100757"/>
                  <a:gd name="connsiteY92" fmla="*/ 94540 h 200235"/>
                  <a:gd name="connsiteX93" fmla="*/ 731 w 100757"/>
                  <a:gd name="connsiteY93" fmla="*/ 97466 h 200235"/>
                  <a:gd name="connsiteX94" fmla="*/ 0 w 100757"/>
                  <a:gd name="connsiteY94" fmla="*/ 97466 h 200235"/>
                  <a:gd name="connsiteX95" fmla="*/ 731 w 100757"/>
                  <a:gd name="connsiteY95" fmla="*/ 100575 h 200235"/>
                  <a:gd name="connsiteX96" fmla="*/ 3291 w 100757"/>
                  <a:gd name="connsiteY96" fmla="*/ 105512 h 200235"/>
                  <a:gd name="connsiteX97" fmla="*/ 5851 w 100757"/>
                  <a:gd name="connsiteY97" fmla="*/ 116850 h 200235"/>
                  <a:gd name="connsiteX98" fmla="*/ 14812 w 100757"/>
                  <a:gd name="connsiteY98" fmla="*/ 119958 h 200235"/>
                  <a:gd name="connsiteX99" fmla="*/ 17006 w 100757"/>
                  <a:gd name="connsiteY99" fmla="*/ 122701 h 200235"/>
                  <a:gd name="connsiteX100" fmla="*/ 20846 w 100757"/>
                  <a:gd name="connsiteY100" fmla="*/ 131662 h 200235"/>
                  <a:gd name="connsiteX101" fmla="*/ 20846 w 100757"/>
                  <a:gd name="connsiteY101" fmla="*/ 139708 h 200235"/>
                  <a:gd name="connsiteX102" fmla="*/ 29624 w 100757"/>
                  <a:gd name="connsiteY102" fmla="*/ 145011 h 200235"/>
                  <a:gd name="connsiteX103" fmla="*/ 40596 w 100757"/>
                  <a:gd name="connsiteY103" fmla="*/ 150497 h 200235"/>
                  <a:gd name="connsiteX104" fmla="*/ 41875 w 100757"/>
                  <a:gd name="connsiteY104" fmla="*/ 150497 h 200235"/>
                  <a:gd name="connsiteX105" fmla="*/ 42241 w 100757"/>
                  <a:gd name="connsiteY105" fmla="*/ 150862 h 200235"/>
                  <a:gd name="connsiteX106" fmla="*/ 48093 w 100757"/>
                  <a:gd name="connsiteY106" fmla="*/ 182498 h 200235"/>
                  <a:gd name="connsiteX107" fmla="*/ 50287 w 100757"/>
                  <a:gd name="connsiteY107" fmla="*/ 198773 h 200235"/>
                  <a:gd name="connsiteX108" fmla="*/ 50836 w 100757"/>
                  <a:gd name="connsiteY108" fmla="*/ 200235 h 2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100757" h="200235">
                    <a:moveTo>
                      <a:pt x="50836" y="200235"/>
                    </a:moveTo>
                    <a:lnTo>
                      <a:pt x="56870" y="199687"/>
                    </a:lnTo>
                    <a:lnTo>
                      <a:pt x="62357" y="196213"/>
                    </a:lnTo>
                    <a:lnTo>
                      <a:pt x="66928" y="192372"/>
                    </a:lnTo>
                    <a:lnTo>
                      <a:pt x="69671" y="187984"/>
                    </a:lnTo>
                    <a:lnTo>
                      <a:pt x="70036" y="183778"/>
                    </a:lnTo>
                    <a:lnTo>
                      <a:pt x="67111" y="171526"/>
                    </a:lnTo>
                    <a:lnTo>
                      <a:pt x="67659" y="167503"/>
                    </a:lnTo>
                    <a:lnTo>
                      <a:pt x="70036" y="163480"/>
                    </a:lnTo>
                    <a:lnTo>
                      <a:pt x="75523" y="161286"/>
                    </a:lnTo>
                    <a:lnTo>
                      <a:pt x="79911" y="157994"/>
                    </a:lnTo>
                    <a:lnTo>
                      <a:pt x="82106" y="153788"/>
                    </a:lnTo>
                    <a:lnTo>
                      <a:pt x="95637" y="145011"/>
                    </a:lnTo>
                    <a:lnTo>
                      <a:pt x="98381" y="142451"/>
                    </a:lnTo>
                    <a:lnTo>
                      <a:pt x="100757" y="138062"/>
                    </a:lnTo>
                    <a:lnTo>
                      <a:pt x="100209" y="122518"/>
                    </a:lnTo>
                    <a:lnTo>
                      <a:pt x="100392" y="120507"/>
                    </a:lnTo>
                    <a:lnTo>
                      <a:pt x="97832" y="119044"/>
                    </a:lnTo>
                    <a:lnTo>
                      <a:pt x="96186" y="119593"/>
                    </a:lnTo>
                    <a:lnTo>
                      <a:pt x="93077" y="119593"/>
                    </a:lnTo>
                    <a:lnTo>
                      <a:pt x="91432" y="117764"/>
                    </a:lnTo>
                    <a:lnTo>
                      <a:pt x="91432" y="116118"/>
                    </a:lnTo>
                    <a:lnTo>
                      <a:pt x="88140" y="108255"/>
                    </a:lnTo>
                    <a:lnTo>
                      <a:pt x="85945" y="108255"/>
                    </a:lnTo>
                    <a:lnTo>
                      <a:pt x="81740" y="110632"/>
                    </a:lnTo>
                    <a:lnTo>
                      <a:pt x="79728" y="108438"/>
                    </a:lnTo>
                    <a:lnTo>
                      <a:pt x="78448" y="105878"/>
                    </a:lnTo>
                    <a:lnTo>
                      <a:pt x="75888" y="106609"/>
                    </a:lnTo>
                    <a:lnTo>
                      <a:pt x="73145" y="106609"/>
                    </a:lnTo>
                    <a:lnTo>
                      <a:pt x="70220" y="105512"/>
                    </a:lnTo>
                    <a:lnTo>
                      <a:pt x="65099" y="102586"/>
                    </a:lnTo>
                    <a:lnTo>
                      <a:pt x="63636" y="97466"/>
                    </a:lnTo>
                    <a:lnTo>
                      <a:pt x="63636" y="92712"/>
                    </a:lnTo>
                    <a:lnTo>
                      <a:pt x="69122" y="93992"/>
                    </a:lnTo>
                    <a:lnTo>
                      <a:pt x="69488" y="90335"/>
                    </a:lnTo>
                    <a:lnTo>
                      <a:pt x="70220" y="87226"/>
                    </a:lnTo>
                    <a:lnTo>
                      <a:pt x="74059" y="85946"/>
                    </a:lnTo>
                    <a:lnTo>
                      <a:pt x="76985" y="83203"/>
                    </a:lnTo>
                    <a:lnTo>
                      <a:pt x="79363" y="82289"/>
                    </a:lnTo>
                    <a:lnTo>
                      <a:pt x="85397" y="77534"/>
                    </a:lnTo>
                    <a:lnTo>
                      <a:pt x="88689" y="74243"/>
                    </a:lnTo>
                    <a:lnTo>
                      <a:pt x="91432" y="69488"/>
                    </a:lnTo>
                    <a:lnTo>
                      <a:pt x="95637" y="60345"/>
                    </a:lnTo>
                    <a:lnTo>
                      <a:pt x="94358" y="56505"/>
                    </a:lnTo>
                    <a:lnTo>
                      <a:pt x="93077" y="49739"/>
                    </a:lnTo>
                    <a:lnTo>
                      <a:pt x="89603" y="47362"/>
                    </a:lnTo>
                    <a:lnTo>
                      <a:pt x="88140" y="44253"/>
                    </a:lnTo>
                    <a:lnTo>
                      <a:pt x="83386" y="43521"/>
                    </a:lnTo>
                    <a:lnTo>
                      <a:pt x="81191" y="40230"/>
                    </a:lnTo>
                    <a:lnTo>
                      <a:pt x="79363" y="33830"/>
                    </a:lnTo>
                    <a:lnTo>
                      <a:pt x="80825" y="27795"/>
                    </a:lnTo>
                    <a:lnTo>
                      <a:pt x="84483" y="25052"/>
                    </a:lnTo>
                    <a:lnTo>
                      <a:pt x="90152" y="23041"/>
                    </a:lnTo>
                    <a:lnTo>
                      <a:pt x="95455" y="13166"/>
                    </a:lnTo>
                    <a:lnTo>
                      <a:pt x="92894" y="8046"/>
                    </a:lnTo>
                    <a:lnTo>
                      <a:pt x="89603" y="8046"/>
                    </a:lnTo>
                    <a:lnTo>
                      <a:pt x="87043" y="11338"/>
                    </a:lnTo>
                    <a:lnTo>
                      <a:pt x="84117" y="13532"/>
                    </a:lnTo>
                    <a:lnTo>
                      <a:pt x="80825" y="14629"/>
                    </a:lnTo>
                    <a:lnTo>
                      <a:pt x="78814" y="16458"/>
                    </a:lnTo>
                    <a:lnTo>
                      <a:pt x="74059" y="14629"/>
                    </a:lnTo>
                    <a:lnTo>
                      <a:pt x="74608" y="10058"/>
                    </a:lnTo>
                    <a:lnTo>
                      <a:pt x="72414" y="6217"/>
                    </a:lnTo>
                    <a:lnTo>
                      <a:pt x="71317" y="3840"/>
                    </a:lnTo>
                    <a:lnTo>
                      <a:pt x="71865" y="2743"/>
                    </a:lnTo>
                    <a:lnTo>
                      <a:pt x="63819" y="183"/>
                    </a:lnTo>
                    <a:lnTo>
                      <a:pt x="58882" y="0"/>
                    </a:lnTo>
                    <a:lnTo>
                      <a:pt x="52665" y="731"/>
                    </a:lnTo>
                    <a:lnTo>
                      <a:pt x="47545" y="2560"/>
                    </a:lnTo>
                    <a:lnTo>
                      <a:pt x="41693" y="5303"/>
                    </a:lnTo>
                    <a:lnTo>
                      <a:pt x="37670" y="8046"/>
                    </a:lnTo>
                    <a:lnTo>
                      <a:pt x="36390" y="9875"/>
                    </a:lnTo>
                    <a:lnTo>
                      <a:pt x="34378" y="10606"/>
                    </a:lnTo>
                    <a:lnTo>
                      <a:pt x="33647" y="13166"/>
                    </a:lnTo>
                    <a:lnTo>
                      <a:pt x="31269" y="14446"/>
                    </a:lnTo>
                    <a:lnTo>
                      <a:pt x="28527" y="17555"/>
                    </a:lnTo>
                    <a:lnTo>
                      <a:pt x="24321" y="20846"/>
                    </a:lnTo>
                    <a:lnTo>
                      <a:pt x="22858" y="23041"/>
                    </a:lnTo>
                    <a:lnTo>
                      <a:pt x="26149" y="23955"/>
                    </a:lnTo>
                    <a:lnTo>
                      <a:pt x="26881" y="25784"/>
                    </a:lnTo>
                    <a:lnTo>
                      <a:pt x="24321" y="39316"/>
                    </a:lnTo>
                    <a:lnTo>
                      <a:pt x="24138" y="43521"/>
                    </a:lnTo>
                    <a:lnTo>
                      <a:pt x="25052" y="47362"/>
                    </a:lnTo>
                    <a:lnTo>
                      <a:pt x="25418" y="57053"/>
                    </a:lnTo>
                    <a:lnTo>
                      <a:pt x="27430" y="60162"/>
                    </a:lnTo>
                    <a:lnTo>
                      <a:pt x="27430" y="62722"/>
                    </a:lnTo>
                    <a:lnTo>
                      <a:pt x="24687" y="73511"/>
                    </a:lnTo>
                    <a:lnTo>
                      <a:pt x="22675" y="78997"/>
                    </a:lnTo>
                    <a:lnTo>
                      <a:pt x="13349" y="84483"/>
                    </a:lnTo>
                    <a:lnTo>
                      <a:pt x="12252" y="89237"/>
                    </a:lnTo>
                    <a:lnTo>
                      <a:pt x="8412" y="91066"/>
                    </a:lnTo>
                    <a:lnTo>
                      <a:pt x="6034" y="93260"/>
                    </a:lnTo>
                    <a:lnTo>
                      <a:pt x="5486" y="94540"/>
                    </a:lnTo>
                    <a:lnTo>
                      <a:pt x="731" y="97466"/>
                    </a:lnTo>
                    <a:lnTo>
                      <a:pt x="0" y="97466"/>
                    </a:lnTo>
                    <a:lnTo>
                      <a:pt x="731" y="100575"/>
                    </a:lnTo>
                    <a:lnTo>
                      <a:pt x="3291" y="105512"/>
                    </a:lnTo>
                    <a:lnTo>
                      <a:pt x="5851" y="116850"/>
                    </a:lnTo>
                    <a:lnTo>
                      <a:pt x="14812" y="119958"/>
                    </a:lnTo>
                    <a:lnTo>
                      <a:pt x="17006" y="122701"/>
                    </a:lnTo>
                    <a:lnTo>
                      <a:pt x="20846" y="131662"/>
                    </a:lnTo>
                    <a:lnTo>
                      <a:pt x="20846" y="139708"/>
                    </a:lnTo>
                    <a:lnTo>
                      <a:pt x="29624" y="145011"/>
                    </a:lnTo>
                    <a:lnTo>
                      <a:pt x="40596" y="150497"/>
                    </a:lnTo>
                    <a:lnTo>
                      <a:pt x="41875" y="150497"/>
                    </a:lnTo>
                    <a:lnTo>
                      <a:pt x="42241" y="150862"/>
                    </a:lnTo>
                    <a:lnTo>
                      <a:pt x="48093" y="182498"/>
                    </a:lnTo>
                    <a:lnTo>
                      <a:pt x="50287" y="198773"/>
                    </a:lnTo>
                    <a:lnTo>
                      <a:pt x="50836" y="200235"/>
                    </a:lnTo>
                  </a:path>
                </a:pathLst>
              </a:custGeom>
              <a:grpFill/>
              <a:ln w="4020" cap="flat">
                <a:solidFill>
                  <a:srgbClr val="FFFFFF"/>
                </a:solidFill>
                <a:prstDash val="solid"/>
                <a:miter/>
              </a:ln>
            </p:spPr>
            <p:txBody>
              <a:bodyPr rtlCol="0" anchor="ctr"/>
              <a:lstStyle/>
              <a:p>
                <a:endParaRPr lang="en-GB" sz="1463"/>
              </a:p>
            </p:txBody>
          </p:sp>
          <p:sp>
            <p:nvSpPr>
              <p:cNvPr id="1006" name="Freeform: Shape 1005">
                <a:extLst>
                  <a:ext uri="{FF2B5EF4-FFF2-40B4-BE49-F238E27FC236}">
                    <a16:creationId xmlns:a16="http://schemas.microsoft.com/office/drawing/2014/main" id="{F9E14F2C-4493-9598-34C8-0746ABF32B36}"/>
                  </a:ext>
                </a:extLst>
              </p:cNvPr>
              <p:cNvSpPr/>
              <p:nvPr/>
            </p:nvSpPr>
            <p:spPr>
              <a:xfrm>
                <a:off x="6292681" y="4462395"/>
                <a:ext cx="25600" cy="36755"/>
              </a:xfrm>
              <a:custGeom>
                <a:avLst/>
                <a:gdLst>
                  <a:gd name="connsiteX0" fmla="*/ 25601 w 25600"/>
                  <a:gd name="connsiteY0" fmla="*/ 6766 h 36755"/>
                  <a:gd name="connsiteX1" fmla="*/ 23407 w 25600"/>
                  <a:gd name="connsiteY1" fmla="*/ 1646 h 36755"/>
                  <a:gd name="connsiteX2" fmla="*/ 19201 w 25600"/>
                  <a:gd name="connsiteY2" fmla="*/ 0 h 36755"/>
                  <a:gd name="connsiteX3" fmla="*/ 14446 w 25600"/>
                  <a:gd name="connsiteY3" fmla="*/ 2560 h 36755"/>
                  <a:gd name="connsiteX4" fmla="*/ 11337 w 25600"/>
                  <a:gd name="connsiteY4" fmla="*/ 9326 h 36755"/>
                  <a:gd name="connsiteX5" fmla="*/ 6583 w 25600"/>
                  <a:gd name="connsiteY5" fmla="*/ 11886 h 36755"/>
                  <a:gd name="connsiteX6" fmla="*/ 0 w 25600"/>
                  <a:gd name="connsiteY6" fmla="*/ 16641 h 36755"/>
                  <a:gd name="connsiteX7" fmla="*/ 2560 w 25600"/>
                  <a:gd name="connsiteY7" fmla="*/ 19201 h 36755"/>
                  <a:gd name="connsiteX8" fmla="*/ 3841 w 25600"/>
                  <a:gd name="connsiteY8" fmla="*/ 25601 h 36755"/>
                  <a:gd name="connsiteX9" fmla="*/ 3474 w 25600"/>
                  <a:gd name="connsiteY9" fmla="*/ 30173 h 36755"/>
                  <a:gd name="connsiteX10" fmla="*/ 4206 w 25600"/>
                  <a:gd name="connsiteY10" fmla="*/ 33464 h 36755"/>
                  <a:gd name="connsiteX11" fmla="*/ 8046 w 25600"/>
                  <a:gd name="connsiteY11" fmla="*/ 36756 h 36755"/>
                  <a:gd name="connsiteX12" fmla="*/ 12435 w 25600"/>
                  <a:gd name="connsiteY12" fmla="*/ 34744 h 36755"/>
                  <a:gd name="connsiteX13" fmla="*/ 12801 w 25600"/>
                  <a:gd name="connsiteY13" fmla="*/ 29076 h 36755"/>
                  <a:gd name="connsiteX14" fmla="*/ 13898 w 25600"/>
                  <a:gd name="connsiteY14" fmla="*/ 21761 h 36755"/>
                  <a:gd name="connsiteX15" fmla="*/ 15727 w 25600"/>
                  <a:gd name="connsiteY15" fmla="*/ 14629 h 36755"/>
                  <a:gd name="connsiteX16" fmla="*/ 19932 w 25600"/>
                  <a:gd name="connsiteY16" fmla="*/ 10423 h 36755"/>
                  <a:gd name="connsiteX17" fmla="*/ 23955 w 25600"/>
                  <a:gd name="connsiteY17" fmla="*/ 7497 h 36755"/>
                  <a:gd name="connsiteX18" fmla="*/ 25601 w 25600"/>
                  <a:gd name="connsiteY18" fmla="*/ 6766 h 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600" h="36755">
                    <a:moveTo>
                      <a:pt x="25601" y="6766"/>
                    </a:moveTo>
                    <a:lnTo>
                      <a:pt x="23407" y="1646"/>
                    </a:lnTo>
                    <a:lnTo>
                      <a:pt x="19201" y="0"/>
                    </a:lnTo>
                    <a:lnTo>
                      <a:pt x="14446" y="2560"/>
                    </a:lnTo>
                    <a:lnTo>
                      <a:pt x="11337" y="9326"/>
                    </a:lnTo>
                    <a:lnTo>
                      <a:pt x="6583" y="11886"/>
                    </a:lnTo>
                    <a:lnTo>
                      <a:pt x="0" y="16641"/>
                    </a:lnTo>
                    <a:lnTo>
                      <a:pt x="2560" y="19201"/>
                    </a:lnTo>
                    <a:lnTo>
                      <a:pt x="3841" y="25601"/>
                    </a:lnTo>
                    <a:lnTo>
                      <a:pt x="3474" y="30173"/>
                    </a:lnTo>
                    <a:lnTo>
                      <a:pt x="4206" y="33464"/>
                    </a:lnTo>
                    <a:lnTo>
                      <a:pt x="8046" y="36756"/>
                    </a:lnTo>
                    <a:lnTo>
                      <a:pt x="12435" y="34744"/>
                    </a:lnTo>
                    <a:lnTo>
                      <a:pt x="12801" y="29076"/>
                    </a:lnTo>
                    <a:lnTo>
                      <a:pt x="13898" y="21761"/>
                    </a:lnTo>
                    <a:lnTo>
                      <a:pt x="15727" y="14629"/>
                    </a:lnTo>
                    <a:lnTo>
                      <a:pt x="19932" y="10423"/>
                    </a:lnTo>
                    <a:lnTo>
                      <a:pt x="23955" y="7497"/>
                    </a:lnTo>
                    <a:lnTo>
                      <a:pt x="25601" y="6766"/>
                    </a:lnTo>
                    <a:close/>
                  </a:path>
                </a:pathLst>
              </a:custGeom>
              <a:grpFill/>
              <a:ln w="18272" cap="flat">
                <a:noFill/>
                <a:prstDash val="solid"/>
                <a:miter/>
              </a:ln>
            </p:spPr>
            <p:txBody>
              <a:bodyPr rtlCol="0" anchor="ctr"/>
              <a:lstStyle/>
              <a:p>
                <a:endParaRPr lang="en-GB" sz="1463"/>
              </a:p>
            </p:txBody>
          </p:sp>
          <p:sp>
            <p:nvSpPr>
              <p:cNvPr id="1007" name="Freeform: Shape 1006">
                <a:extLst>
                  <a:ext uri="{FF2B5EF4-FFF2-40B4-BE49-F238E27FC236}">
                    <a16:creationId xmlns:a16="http://schemas.microsoft.com/office/drawing/2014/main" id="{14727F70-F495-A65C-A383-271A152E968D}"/>
                  </a:ext>
                </a:extLst>
              </p:cNvPr>
              <p:cNvSpPr/>
              <p:nvPr/>
            </p:nvSpPr>
            <p:spPr>
              <a:xfrm>
                <a:off x="6292681" y="4462395"/>
                <a:ext cx="25600" cy="36755"/>
              </a:xfrm>
              <a:custGeom>
                <a:avLst/>
                <a:gdLst>
                  <a:gd name="connsiteX0" fmla="*/ 25601 w 25600"/>
                  <a:gd name="connsiteY0" fmla="*/ 6766 h 36755"/>
                  <a:gd name="connsiteX1" fmla="*/ 23407 w 25600"/>
                  <a:gd name="connsiteY1" fmla="*/ 1646 h 36755"/>
                  <a:gd name="connsiteX2" fmla="*/ 19201 w 25600"/>
                  <a:gd name="connsiteY2" fmla="*/ 0 h 36755"/>
                  <a:gd name="connsiteX3" fmla="*/ 14446 w 25600"/>
                  <a:gd name="connsiteY3" fmla="*/ 2560 h 36755"/>
                  <a:gd name="connsiteX4" fmla="*/ 11337 w 25600"/>
                  <a:gd name="connsiteY4" fmla="*/ 9326 h 36755"/>
                  <a:gd name="connsiteX5" fmla="*/ 6583 w 25600"/>
                  <a:gd name="connsiteY5" fmla="*/ 11886 h 36755"/>
                  <a:gd name="connsiteX6" fmla="*/ 0 w 25600"/>
                  <a:gd name="connsiteY6" fmla="*/ 16641 h 36755"/>
                  <a:gd name="connsiteX7" fmla="*/ 2560 w 25600"/>
                  <a:gd name="connsiteY7" fmla="*/ 19201 h 36755"/>
                  <a:gd name="connsiteX8" fmla="*/ 3841 w 25600"/>
                  <a:gd name="connsiteY8" fmla="*/ 25601 h 36755"/>
                  <a:gd name="connsiteX9" fmla="*/ 3474 w 25600"/>
                  <a:gd name="connsiteY9" fmla="*/ 30173 h 36755"/>
                  <a:gd name="connsiteX10" fmla="*/ 4206 w 25600"/>
                  <a:gd name="connsiteY10" fmla="*/ 33464 h 36755"/>
                  <a:gd name="connsiteX11" fmla="*/ 8046 w 25600"/>
                  <a:gd name="connsiteY11" fmla="*/ 36756 h 36755"/>
                  <a:gd name="connsiteX12" fmla="*/ 12435 w 25600"/>
                  <a:gd name="connsiteY12" fmla="*/ 34744 h 36755"/>
                  <a:gd name="connsiteX13" fmla="*/ 12801 w 25600"/>
                  <a:gd name="connsiteY13" fmla="*/ 29076 h 36755"/>
                  <a:gd name="connsiteX14" fmla="*/ 13898 w 25600"/>
                  <a:gd name="connsiteY14" fmla="*/ 21761 h 36755"/>
                  <a:gd name="connsiteX15" fmla="*/ 15727 w 25600"/>
                  <a:gd name="connsiteY15" fmla="*/ 14629 h 36755"/>
                  <a:gd name="connsiteX16" fmla="*/ 19932 w 25600"/>
                  <a:gd name="connsiteY16" fmla="*/ 10423 h 36755"/>
                  <a:gd name="connsiteX17" fmla="*/ 23955 w 25600"/>
                  <a:gd name="connsiteY17" fmla="*/ 7497 h 36755"/>
                  <a:gd name="connsiteX18" fmla="*/ 25601 w 25600"/>
                  <a:gd name="connsiteY18" fmla="*/ 6766 h 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600" h="36755">
                    <a:moveTo>
                      <a:pt x="25601" y="6766"/>
                    </a:moveTo>
                    <a:lnTo>
                      <a:pt x="23407" y="1646"/>
                    </a:lnTo>
                    <a:lnTo>
                      <a:pt x="19201" y="0"/>
                    </a:lnTo>
                    <a:lnTo>
                      <a:pt x="14446" y="2560"/>
                    </a:lnTo>
                    <a:lnTo>
                      <a:pt x="11337" y="9326"/>
                    </a:lnTo>
                    <a:lnTo>
                      <a:pt x="6583" y="11886"/>
                    </a:lnTo>
                    <a:lnTo>
                      <a:pt x="0" y="16641"/>
                    </a:lnTo>
                    <a:lnTo>
                      <a:pt x="2560" y="19201"/>
                    </a:lnTo>
                    <a:lnTo>
                      <a:pt x="3841" y="25601"/>
                    </a:lnTo>
                    <a:lnTo>
                      <a:pt x="3474" y="30173"/>
                    </a:lnTo>
                    <a:lnTo>
                      <a:pt x="4206" y="33464"/>
                    </a:lnTo>
                    <a:lnTo>
                      <a:pt x="8046" y="36756"/>
                    </a:lnTo>
                    <a:lnTo>
                      <a:pt x="12435" y="34744"/>
                    </a:lnTo>
                    <a:lnTo>
                      <a:pt x="12801" y="29076"/>
                    </a:lnTo>
                    <a:lnTo>
                      <a:pt x="13898" y="21761"/>
                    </a:lnTo>
                    <a:lnTo>
                      <a:pt x="15727" y="14629"/>
                    </a:lnTo>
                    <a:lnTo>
                      <a:pt x="19932" y="10423"/>
                    </a:lnTo>
                    <a:lnTo>
                      <a:pt x="23955" y="7497"/>
                    </a:lnTo>
                    <a:lnTo>
                      <a:pt x="25601" y="6766"/>
                    </a:lnTo>
                  </a:path>
                </a:pathLst>
              </a:custGeom>
              <a:grpFill/>
              <a:ln w="4020" cap="flat">
                <a:solidFill>
                  <a:srgbClr val="FFFFFF"/>
                </a:solidFill>
                <a:prstDash val="solid"/>
                <a:miter/>
              </a:ln>
            </p:spPr>
            <p:txBody>
              <a:bodyPr rtlCol="0" anchor="ctr"/>
              <a:lstStyle/>
              <a:p>
                <a:endParaRPr lang="en-GB" sz="1463"/>
              </a:p>
            </p:txBody>
          </p:sp>
          <p:sp>
            <p:nvSpPr>
              <p:cNvPr id="1008" name="Freeform: Shape 1007">
                <a:extLst>
                  <a:ext uri="{FF2B5EF4-FFF2-40B4-BE49-F238E27FC236}">
                    <a16:creationId xmlns:a16="http://schemas.microsoft.com/office/drawing/2014/main" id="{29F52F4C-2A32-ACA0-DC21-9B7790DA87CC}"/>
                  </a:ext>
                </a:extLst>
              </p:cNvPr>
              <p:cNvSpPr/>
              <p:nvPr/>
            </p:nvSpPr>
            <p:spPr>
              <a:xfrm>
                <a:off x="6355769" y="4068141"/>
                <a:ext cx="332994" cy="209561"/>
              </a:xfrm>
              <a:custGeom>
                <a:avLst/>
                <a:gdLst>
                  <a:gd name="connsiteX0" fmla="*/ 210476 w 332994"/>
                  <a:gd name="connsiteY0" fmla="*/ 0 h 209561"/>
                  <a:gd name="connsiteX1" fmla="*/ 204990 w 332994"/>
                  <a:gd name="connsiteY1" fmla="*/ 732 h 209561"/>
                  <a:gd name="connsiteX2" fmla="*/ 200967 w 332994"/>
                  <a:gd name="connsiteY2" fmla="*/ 2194 h 209561"/>
                  <a:gd name="connsiteX3" fmla="*/ 194018 w 332994"/>
                  <a:gd name="connsiteY3" fmla="*/ 2743 h 209561"/>
                  <a:gd name="connsiteX4" fmla="*/ 190726 w 332994"/>
                  <a:gd name="connsiteY4" fmla="*/ 4023 h 209561"/>
                  <a:gd name="connsiteX5" fmla="*/ 188167 w 332994"/>
                  <a:gd name="connsiteY5" fmla="*/ 6766 h 209561"/>
                  <a:gd name="connsiteX6" fmla="*/ 185789 w 332994"/>
                  <a:gd name="connsiteY6" fmla="*/ 11886 h 209561"/>
                  <a:gd name="connsiteX7" fmla="*/ 185789 w 332994"/>
                  <a:gd name="connsiteY7" fmla="*/ 19018 h 209561"/>
                  <a:gd name="connsiteX8" fmla="*/ 182680 w 332994"/>
                  <a:gd name="connsiteY8" fmla="*/ 20298 h 209561"/>
                  <a:gd name="connsiteX9" fmla="*/ 179755 w 332994"/>
                  <a:gd name="connsiteY9" fmla="*/ 24504 h 209561"/>
                  <a:gd name="connsiteX10" fmla="*/ 177926 w 332994"/>
                  <a:gd name="connsiteY10" fmla="*/ 25784 h 209561"/>
                  <a:gd name="connsiteX11" fmla="*/ 175732 w 332994"/>
                  <a:gd name="connsiteY11" fmla="*/ 26515 h 209561"/>
                  <a:gd name="connsiteX12" fmla="*/ 168234 w 332994"/>
                  <a:gd name="connsiteY12" fmla="*/ 33647 h 209561"/>
                  <a:gd name="connsiteX13" fmla="*/ 166406 w 332994"/>
                  <a:gd name="connsiteY13" fmla="*/ 38584 h 209561"/>
                  <a:gd name="connsiteX14" fmla="*/ 164943 w 332994"/>
                  <a:gd name="connsiteY14" fmla="*/ 40047 h 209561"/>
                  <a:gd name="connsiteX15" fmla="*/ 159457 w 332994"/>
                  <a:gd name="connsiteY15" fmla="*/ 42790 h 209561"/>
                  <a:gd name="connsiteX16" fmla="*/ 156531 w 332994"/>
                  <a:gd name="connsiteY16" fmla="*/ 43522 h 209561"/>
                  <a:gd name="connsiteX17" fmla="*/ 154154 w 332994"/>
                  <a:gd name="connsiteY17" fmla="*/ 46996 h 209561"/>
                  <a:gd name="connsiteX18" fmla="*/ 152691 w 332994"/>
                  <a:gd name="connsiteY18" fmla="*/ 48276 h 209561"/>
                  <a:gd name="connsiteX19" fmla="*/ 149217 w 332994"/>
                  <a:gd name="connsiteY19" fmla="*/ 49739 h 209561"/>
                  <a:gd name="connsiteX20" fmla="*/ 147022 w 332994"/>
                  <a:gd name="connsiteY20" fmla="*/ 49008 h 209561"/>
                  <a:gd name="connsiteX21" fmla="*/ 143730 w 332994"/>
                  <a:gd name="connsiteY21" fmla="*/ 49008 h 209561"/>
                  <a:gd name="connsiteX22" fmla="*/ 140439 w 332994"/>
                  <a:gd name="connsiteY22" fmla="*/ 50105 h 209561"/>
                  <a:gd name="connsiteX23" fmla="*/ 136050 w 332994"/>
                  <a:gd name="connsiteY23" fmla="*/ 50653 h 209561"/>
                  <a:gd name="connsiteX24" fmla="*/ 134587 w 332994"/>
                  <a:gd name="connsiteY24" fmla="*/ 51385 h 209561"/>
                  <a:gd name="connsiteX25" fmla="*/ 125444 w 332994"/>
                  <a:gd name="connsiteY25" fmla="*/ 51385 h 209561"/>
                  <a:gd name="connsiteX26" fmla="*/ 120507 w 332994"/>
                  <a:gd name="connsiteY26" fmla="*/ 52116 h 209561"/>
                  <a:gd name="connsiteX27" fmla="*/ 115752 w 332994"/>
                  <a:gd name="connsiteY27" fmla="*/ 53762 h 209561"/>
                  <a:gd name="connsiteX28" fmla="*/ 115021 w 332994"/>
                  <a:gd name="connsiteY28" fmla="*/ 54310 h 209561"/>
                  <a:gd name="connsiteX29" fmla="*/ 114290 w 332994"/>
                  <a:gd name="connsiteY29" fmla="*/ 55956 h 209561"/>
                  <a:gd name="connsiteX30" fmla="*/ 114473 w 332994"/>
                  <a:gd name="connsiteY30" fmla="*/ 57236 h 209561"/>
                  <a:gd name="connsiteX31" fmla="*/ 116849 w 332994"/>
                  <a:gd name="connsiteY31" fmla="*/ 59613 h 209561"/>
                  <a:gd name="connsiteX32" fmla="*/ 118495 w 332994"/>
                  <a:gd name="connsiteY32" fmla="*/ 62722 h 209561"/>
                  <a:gd name="connsiteX33" fmla="*/ 117033 w 332994"/>
                  <a:gd name="connsiteY33" fmla="*/ 64734 h 209561"/>
                  <a:gd name="connsiteX34" fmla="*/ 115021 w 332994"/>
                  <a:gd name="connsiteY34" fmla="*/ 66196 h 209561"/>
                  <a:gd name="connsiteX35" fmla="*/ 113375 w 332994"/>
                  <a:gd name="connsiteY35" fmla="*/ 70220 h 209561"/>
                  <a:gd name="connsiteX36" fmla="*/ 111364 w 332994"/>
                  <a:gd name="connsiteY36" fmla="*/ 71500 h 209561"/>
                  <a:gd name="connsiteX37" fmla="*/ 108986 w 332994"/>
                  <a:gd name="connsiteY37" fmla="*/ 71865 h 209561"/>
                  <a:gd name="connsiteX38" fmla="*/ 108072 w 332994"/>
                  <a:gd name="connsiteY38" fmla="*/ 73145 h 209561"/>
                  <a:gd name="connsiteX39" fmla="*/ 107341 w 332994"/>
                  <a:gd name="connsiteY39" fmla="*/ 76071 h 209561"/>
                  <a:gd name="connsiteX40" fmla="*/ 106792 w 332994"/>
                  <a:gd name="connsiteY40" fmla="*/ 76620 h 209561"/>
                  <a:gd name="connsiteX41" fmla="*/ 95455 w 332994"/>
                  <a:gd name="connsiteY41" fmla="*/ 76620 h 209561"/>
                  <a:gd name="connsiteX42" fmla="*/ 91797 w 332994"/>
                  <a:gd name="connsiteY42" fmla="*/ 78449 h 209561"/>
                  <a:gd name="connsiteX43" fmla="*/ 88140 w 332994"/>
                  <a:gd name="connsiteY43" fmla="*/ 78631 h 209561"/>
                  <a:gd name="connsiteX44" fmla="*/ 85031 w 332994"/>
                  <a:gd name="connsiteY44" fmla="*/ 78083 h 209561"/>
                  <a:gd name="connsiteX45" fmla="*/ 75157 w 332994"/>
                  <a:gd name="connsiteY45" fmla="*/ 81740 h 209561"/>
                  <a:gd name="connsiteX46" fmla="*/ 72962 w 332994"/>
                  <a:gd name="connsiteY46" fmla="*/ 83203 h 209561"/>
                  <a:gd name="connsiteX47" fmla="*/ 71500 w 332994"/>
                  <a:gd name="connsiteY47" fmla="*/ 84849 h 209561"/>
                  <a:gd name="connsiteX48" fmla="*/ 68757 w 332994"/>
                  <a:gd name="connsiteY48" fmla="*/ 86129 h 209561"/>
                  <a:gd name="connsiteX49" fmla="*/ 64734 w 332994"/>
                  <a:gd name="connsiteY49" fmla="*/ 86677 h 209561"/>
                  <a:gd name="connsiteX50" fmla="*/ 63636 w 332994"/>
                  <a:gd name="connsiteY50" fmla="*/ 88689 h 209561"/>
                  <a:gd name="connsiteX51" fmla="*/ 61990 w 332994"/>
                  <a:gd name="connsiteY51" fmla="*/ 89420 h 209561"/>
                  <a:gd name="connsiteX52" fmla="*/ 58699 w 332994"/>
                  <a:gd name="connsiteY52" fmla="*/ 86129 h 209561"/>
                  <a:gd name="connsiteX53" fmla="*/ 57053 w 332994"/>
                  <a:gd name="connsiteY53" fmla="*/ 85214 h 209561"/>
                  <a:gd name="connsiteX54" fmla="*/ 55591 w 332994"/>
                  <a:gd name="connsiteY54" fmla="*/ 82289 h 209561"/>
                  <a:gd name="connsiteX55" fmla="*/ 54493 w 332994"/>
                  <a:gd name="connsiteY55" fmla="*/ 81740 h 209561"/>
                  <a:gd name="connsiteX56" fmla="*/ 52847 w 332994"/>
                  <a:gd name="connsiteY56" fmla="*/ 81923 h 209561"/>
                  <a:gd name="connsiteX57" fmla="*/ 51933 w 332994"/>
                  <a:gd name="connsiteY57" fmla="*/ 82837 h 209561"/>
                  <a:gd name="connsiteX58" fmla="*/ 50287 w 332994"/>
                  <a:gd name="connsiteY58" fmla="*/ 83020 h 209561"/>
                  <a:gd name="connsiteX59" fmla="*/ 49556 w 332994"/>
                  <a:gd name="connsiteY59" fmla="*/ 86312 h 209561"/>
                  <a:gd name="connsiteX60" fmla="*/ 43156 w 332994"/>
                  <a:gd name="connsiteY60" fmla="*/ 87409 h 209561"/>
                  <a:gd name="connsiteX61" fmla="*/ 38767 w 332994"/>
                  <a:gd name="connsiteY61" fmla="*/ 91249 h 209561"/>
                  <a:gd name="connsiteX62" fmla="*/ 36390 w 332994"/>
                  <a:gd name="connsiteY62" fmla="*/ 91432 h 209561"/>
                  <a:gd name="connsiteX63" fmla="*/ 33647 w 332994"/>
                  <a:gd name="connsiteY63" fmla="*/ 90517 h 209561"/>
                  <a:gd name="connsiteX64" fmla="*/ 31269 w 332994"/>
                  <a:gd name="connsiteY64" fmla="*/ 90517 h 209561"/>
                  <a:gd name="connsiteX65" fmla="*/ 28161 w 332994"/>
                  <a:gd name="connsiteY65" fmla="*/ 91249 h 209561"/>
                  <a:gd name="connsiteX66" fmla="*/ 24504 w 332994"/>
                  <a:gd name="connsiteY66" fmla="*/ 91432 h 209561"/>
                  <a:gd name="connsiteX67" fmla="*/ 22675 w 332994"/>
                  <a:gd name="connsiteY67" fmla="*/ 92529 h 209561"/>
                  <a:gd name="connsiteX68" fmla="*/ 17920 w 332994"/>
                  <a:gd name="connsiteY68" fmla="*/ 104415 h 209561"/>
                  <a:gd name="connsiteX69" fmla="*/ 13532 w 332994"/>
                  <a:gd name="connsiteY69" fmla="*/ 111730 h 209561"/>
                  <a:gd name="connsiteX70" fmla="*/ 9875 w 332994"/>
                  <a:gd name="connsiteY70" fmla="*/ 119044 h 209561"/>
                  <a:gd name="connsiteX71" fmla="*/ 5303 w 332994"/>
                  <a:gd name="connsiteY71" fmla="*/ 125627 h 209561"/>
                  <a:gd name="connsiteX72" fmla="*/ 549 w 332994"/>
                  <a:gd name="connsiteY72" fmla="*/ 130930 h 209561"/>
                  <a:gd name="connsiteX73" fmla="*/ 0 w 332994"/>
                  <a:gd name="connsiteY73" fmla="*/ 136965 h 209561"/>
                  <a:gd name="connsiteX74" fmla="*/ 2011 w 332994"/>
                  <a:gd name="connsiteY74" fmla="*/ 143731 h 209561"/>
                  <a:gd name="connsiteX75" fmla="*/ 1463 w 332994"/>
                  <a:gd name="connsiteY75" fmla="*/ 151594 h 209561"/>
                  <a:gd name="connsiteX76" fmla="*/ 2011 w 332994"/>
                  <a:gd name="connsiteY76" fmla="*/ 159091 h 209561"/>
                  <a:gd name="connsiteX77" fmla="*/ 6400 w 332994"/>
                  <a:gd name="connsiteY77" fmla="*/ 167686 h 209561"/>
                  <a:gd name="connsiteX78" fmla="*/ 10606 w 332994"/>
                  <a:gd name="connsiteY78" fmla="*/ 172989 h 209561"/>
                  <a:gd name="connsiteX79" fmla="*/ 22126 w 332994"/>
                  <a:gd name="connsiteY79" fmla="*/ 194384 h 209561"/>
                  <a:gd name="connsiteX80" fmla="*/ 27246 w 332994"/>
                  <a:gd name="connsiteY80" fmla="*/ 200235 h 209561"/>
                  <a:gd name="connsiteX81" fmla="*/ 38218 w 332994"/>
                  <a:gd name="connsiteY81" fmla="*/ 209562 h 209561"/>
                  <a:gd name="connsiteX82" fmla="*/ 41510 w 332994"/>
                  <a:gd name="connsiteY82" fmla="*/ 209196 h 209561"/>
                  <a:gd name="connsiteX83" fmla="*/ 45350 w 332994"/>
                  <a:gd name="connsiteY83" fmla="*/ 202979 h 209561"/>
                  <a:gd name="connsiteX84" fmla="*/ 53213 w 332994"/>
                  <a:gd name="connsiteY84" fmla="*/ 195664 h 209561"/>
                  <a:gd name="connsiteX85" fmla="*/ 64185 w 332994"/>
                  <a:gd name="connsiteY85" fmla="*/ 189081 h 209561"/>
                  <a:gd name="connsiteX86" fmla="*/ 73145 w 332994"/>
                  <a:gd name="connsiteY86" fmla="*/ 187618 h 209561"/>
                  <a:gd name="connsiteX87" fmla="*/ 81191 w 332994"/>
                  <a:gd name="connsiteY87" fmla="*/ 192007 h 209561"/>
                  <a:gd name="connsiteX88" fmla="*/ 88871 w 332994"/>
                  <a:gd name="connsiteY88" fmla="*/ 194933 h 209561"/>
                  <a:gd name="connsiteX89" fmla="*/ 96369 w 332994"/>
                  <a:gd name="connsiteY89" fmla="*/ 193287 h 209561"/>
                  <a:gd name="connsiteX90" fmla="*/ 103501 w 332994"/>
                  <a:gd name="connsiteY90" fmla="*/ 190178 h 209561"/>
                  <a:gd name="connsiteX91" fmla="*/ 106244 w 332994"/>
                  <a:gd name="connsiteY91" fmla="*/ 187618 h 209561"/>
                  <a:gd name="connsiteX92" fmla="*/ 112095 w 332994"/>
                  <a:gd name="connsiteY92" fmla="*/ 186338 h 209561"/>
                  <a:gd name="connsiteX93" fmla="*/ 110632 w 332994"/>
                  <a:gd name="connsiteY93" fmla="*/ 182681 h 209561"/>
                  <a:gd name="connsiteX94" fmla="*/ 111364 w 332994"/>
                  <a:gd name="connsiteY94" fmla="*/ 173538 h 209561"/>
                  <a:gd name="connsiteX95" fmla="*/ 112644 w 332994"/>
                  <a:gd name="connsiteY95" fmla="*/ 166954 h 209561"/>
                  <a:gd name="connsiteX96" fmla="*/ 116301 w 332994"/>
                  <a:gd name="connsiteY96" fmla="*/ 164760 h 209561"/>
                  <a:gd name="connsiteX97" fmla="*/ 119227 w 332994"/>
                  <a:gd name="connsiteY97" fmla="*/ 157628 h 209561"/>
                  <a:gd name="connsiteX98" fmla="*/ 121970 w 332994"/>
                  <a:gd name="connsiteY98" fmla="*/ 154885 h 209561"/>
                  <a:gd name="connsiteX99" fmla="*/ 128370 w 332994"/>
                  <a:gd name="connsiteY99" fmla="*/ 149765 h 209561"/>
                  <a:gd name="connsiteX100" fmla="*/ 134770 w 332994"/>
                  <a:gd name="connsiteY100" fmla="*/ 149765 h 209561"/>
                  <a:gd name="connsiteX101" fmla="*/ 141719 w 332994"/>
                  <a:gd name="connsiteY101" fmla="*/ 150497 h 209561"/>
                  <a:gd name="connsiteX102" fmla="*/ 145376 w 332994"/>
                  <a:gd name="connsiteY102" fmla="*/ 154885 h 209561"/>
                  <a:gd name="connsiteX103" fmla="*/ 146839 w 332994"/>
                  <a:gd name="connsiteY103" fmla="*/ 159091 h 209561"/>
                  <a:gd name="connsiteX104" fmla="*/ 155983 w 332994"/>
                  <a:gd name="connsiteY104" fmla="*/ 167686 h 209561"/>
                  <a:gd name="connsiteX105" fmla="*/ 159639 w 332994"/>
                  <a:gd name="connsiteY105" fmla="*/ 168417 h 209561"/>
                  <a:gd name="connsiteX106" fmla="*/ 163114 w 332994"/>
                  <a:gd name="connsiteY106" fmla="*/ 164760 h 209561"/>
                  <a:gd name="connsiteX107" fmla="*/ 169514 w 332994"/>
                  <a:gd name="connsiteY107" fmla="*/ 169149 h 209561"/>
                  <a:gd name="connsiteX108" fmla="*/ 180121 w 332994"/>
                  <a:gd name="connsiteY108" fmla="*/ 172075 h 209561"/>
                  <a:gd name="connsiteX109" fmla="*/ 203710 w 332994"/>
                  <a:gd name="connsiteY109" fmla="*/ 172075 h 209561"/>
                  <a:gd name="connsiteX110" fmla="*/ 207184 w 332994"/>
                  <a:gd name="connsiteY110" fmla="*/ 170612 h 209561"/>
                  <a:gd name="connsiteX111" fmla="*/ 207916 w 332994"/>
                  <a:gd name="connsiteY111" fmla="*/ 162749 h 209561"/>
                  <a:gd name="connsiteX112" fmla="*/ 214316 w 332994"/>
                  <a:gd name="connsiteY112" fmla="*/ 158360 h 209561"/>
                  <a:gd name="connsiteX113" fmla="*/ 222728 w 332994"/>
                  <a:gd name="connsiteY113" fmla="*/ 159823 h 209561"/>
                  <a:gd name="connsiteX114" fmla="*/ 226934 w 332994"/>
                  <a:gd name="connsiteY114" fmla="*/ 162749 h 209561"/>
                  <a:gd name="connsiteX115" fmla="*/ 235528 w 332994"/>
                  <a:gd name="connsiteY115" fmla="*/ 159823 h 209561"/>
                  <a:gd name="connsiteX116" fmla="*/ 240465 w 332994"/>
                  <a:gd name="connsiteY116" fmla="*/ 157080 h 209561"/>
                  <a:gd name="connsiteX117" fmla="*/ 252534 w 332994"/>
                  <a:gd name="connsiteY117" fmla="*/ 154885 h 209561"/>
                  <a:gd name="connsiteX118" fmla="*/ 257472 w 332994"/>
                  <a:gd name="connsiteY118" fmla="*/ 151959 h 209561"/>
                  <a:gd name="connsiteX119" fmla="*/ 260397 w 332994"/>
                  <a:gd name="connsiteY119" fmla="*/ 151959 h 209561"/>
                  <a:gd name="connsiteX120" fmla="*/ 261129 w 332994"/>
                  <a:gd name="connsiteY120" fmla="*/ 154885 h 209561"/>
                  <a:gd name="connsiteX121" fmla="*/ 260397 w 332994"/>
                  <a:gd name="connsiteY121" fmla="*/ 154885 h 209561"/>
                  <a:gd name="connsiteX122" fmla="*/ 263872 w 332994"/>
                  <a:gd name="connsiteY122" fmla="*/ 156348 h 209561"/>
                  <a:gd name="connsiteX123" fmla="*/ 267529 w 332994"/>
                  <a:gd name="connsiteY123" fmla="*/ 154885 h 209561"/>
                  <a:gd name="connsiteX124" fmla="*/ 273198 w 332994"/>
                  <a:gd name="connsiteY124" fmla="*/ 154885 h 209561"/>
                  <a:gd name="connsiteX125" fmla="*/ 274478 w 332994"/>
                  <a:gd name="connsiteY125" fmla="*/ 149217 h 209561"/>
                  <a:gd name="connsiteX126" fmla="*/ 283804 w 332994"/>
                  <a:gd name="connsiteY126" fmla="*/ 151228 h 209561"/>
                  <a:gd name="connsiteX127" fmla="*/ 294410 w 332994"/>
                  <a:gd name="connsiteY127" fmla="*/ 149765 h 209561"/>
                  <a:gd name="connsiteX128" fmla="*/ 301542 w 332994"/>
                  <a:gd name="connsiteY128" fmla="*/ 147754 h 209561"/>
                  <a:gd name="connsiteX129" fmla="*/ 307942 w 332994"/>
                  <a:gd name="connsiteY129" fmla="*/ 154885 h 209561"/>
                  <a:gd name="connsiteX130" fmla="*/ 310868 w 332994"/>
                  <a:gd name="connsiteY130" fmla="*/ 151228 h 209561"/>
                  <a:gd name="connsiteX131" fmla="*/ 316537 w 332994"/>
                  <a:gd name="connsiteY131" fmla="*/ 154885 h 209561"/>
                  <a:gd name="connsiteX132" fmla="*/ 320011 w 332994"/>
                  <a:gd name="connsiteY132" fmla="*/ 149765 h 209561"/>
                  <a:gd name="connsiteX133" fmla="*/ 332994 w 332994"/>
                  <a:gd name="connsiteY133" fmla="*/ 149765 h 209561"/>
                  <a:gd name="connsiteX134" fmla="*/ 330617 w 332994"/>
                  <a:gd name="connsiteY134" fmla="*/ 146474 h 209561"/>
                  <a:gd name="connsiteX135" fmla="*/ 329703 w 332994"/>
                  <a:gd name="connsiteY135" fmla="*/ 141536 h 209561"/>
                  <a:gd name="connsiteX136" fmla="*/ 327142 w 332994"/>
                  <a:gd name="connsiteY136" fmla="*/ 136965 h 209561"/>
                  <a:gd name="connsiteX137" fmla="*/ 313428 w 332994"/>
                  <a:gd name="connsiteY137" fmla="*/ 128004 h 209561"/>
                  <a:gd name="connsiteX138" fmla="*/ 309039 w 332994"/>
                  <a:gd name="connsiteY138" fmla="*/ 126541 h 209561"/>
                  <a:gd name="connsiteX139" fmla="*/ 308125 w 332994"/>
                  <a:gd name="connsiteY139" fmla="*/ 121421 h 209561"/>
                  <a:gd name="connsiteX140" fmla="*/ 304833 w 332994"/>
                  <a:gd name="connsiteY140" fmla="*/ 117216 h 209561"/>
                  <a:gd name="connsiteX141" fmla="*/ 303005 w 332994"/>
                  <a:gd name="connsiteY141" fmla="*/ 112278 h 209561"/>
                  <a:gd name="connsiteX142" fmla="*/ 300993 w 332994"/>
                  <a:gd name="connsiteY142" fmla="*/ 107524 h 209561"/>
                  <a:gd name="connsiteX143" fmla="*/ 295873 w 332994"/>
                  <a:gd name="connsiteY143" fmla="*/ 104598 h 209561"/>
                  <a:gd name="connsiteX144" fmla="*/ 292215 w 332994"/>
                  <a:gd name="connsiteY144" fmla="*/ 99844 h 209561"/>
                  <a:gd name="connsiteX145" fmla="*/ 283438 w 332994"/>
                  <a:gd name="connsiteY145" fmla="*/ 94540 h 209561"/>
                  <a:gd name="connsiteX146" fmla="*/ 275209 w 332994"/>
                  <a:gd name="connsiteY146" fmla="*/ 88689 h 209561"/>
                  <a:gd name="connsiteX147" fmla="*/ 272283 w 332994"/>
                  <a:gd name="connsiteY147" fmla="*/ 83569 h 209561"/>
                  <a:gd name="connsiteX148" fmla="*/ 273198 w 332994"/>
                  <a:gd name="connsiteY148" fmla="*/ 78814 h 209561"/>
                  <a:gd name="connsiteX149" fmla="*/ 272283 w 332994"/>
                  <a:gd name="connsiteY149" fmla="*/ 76803 h 209561"/>
                  <a:gd name="connsiteX150" fmla="*/ 268078 w 332994"/>
                  <a:gd name="connsiteY150" fmla="*/ 73145 h 209561"/>
                  <a:gd name="connsiteX151" fmla="*/ 263872 w 332994"/>
                  <a:gd name="connsiteY151" fmla="*/ 70768 h 209561"/>
                  <a:gd name="connsiteX152" fmla="*/ 253815 w 332994"/>
                  <a:gd name="connsiteY152" fmla="*/ 70403 h 209561"/>
                  <a:gd name="connsiteX153" fmla="*/ 248694 w 332994"/>
                  <a:gd name="connsiteY153" fmla="*/ 67842 h 209561"/>
                  <a:gd name="connsiteX154" fmla="*/ 245951 w 332994"/>
                  <a:gd name="connsiteY154" fmla="*/ 61259 h 209561"/>
                  <a:gd name="connsiteX155" fmla="*/ 240100 w 332994"/>
                  <a:gd name="connsiteY155" fmla="*/ 59796 h 209561"/>
                  <a:gd name="connsiteX156" fmla="*/ 234797 w 332994"/>
                  <a:gd name="connsiteY156" fmla="*/ 59248 h 209561"/>
                  <a:gd name="connsiteX157" fmla="*/ 230042 w 332994"/>
                  <a:gd name="connsiteY157" fmla="*/ 54676 h 209561"/>
                  <a:gd name="connsiteX158" fmla="*/ 229128 w 332994"/>
                  <a:gd name="connsiteY158" fmla="*/ 48276 h 209561"/>
                  <a:gd name="connsiteX159" fmla="*/ 230225 w 332994"/>
                  <a:gd name="connsiteY159" fmla="*/ 40778 h 209561"/>
                  <a:gd name="connsiteX160" fmla="*/ 232602 w 332994"/>
                  <a:gd name="connsiteY160" fmla="*/ 32550 h 209561"/>
                  <a:gd name="connsiteX161" fmla="*/ 230225 w 332994"/>
                  <a:gd name="connsiteY161" fmla="*/ 25235 h 209561"/>
                  <a:gd name="connsiteX162" fmla="*/ 223093 w 332994"/>
                  <a:gd name="connsiteY162" fmla="*/ 15544 h 209561"/>
                  <a:gd name="connsiteX163" fmla="*/ 215230 w 332994"/>
                  <a:gd name="connsiteY163" fmla="*/ 6400 h 209561"/>
                  <a:gd name="connsiteX164" fmla="*/ 210476 w 332994"/>
                  <a:gd name="connsiteY164" fmla="*/ 0 h 20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332994" h="209561">
                    <a:moveTo>
                      <a:pt x="210476" y="0"/>
                    </a:moveTo>
                    <a:lnTo>
                      <a:pt x="204990" y="732"/>
                    </a:lnTo>
                    <a:lnTo>
                      <a:pt x="200967" y="2194"/>
                    </a:lnTo>
                    <a:lnTo>
                      <a:pt x="194018" y="2743"/>
                    </a:lnTo>
                    <a:lnTo>
                      <a:pt x="190726" y="4023"/>
                    </a:lnTo>
                    <a:lnTo>
                      <a:pt x="188167" y="6766"/>
                    </a:lnTo>
                    <a:lnTo>
                      <a:pt x="185789" y="11886"/>
                    </a:lnTo>
                    <a:lnTo>
                      <a:pt x="185789" y="19018"/>
                    </a:lnTo>
                    <a:lnTo>
                      <a:pt x="182680" y="20298"/>
                    </a:lnTo>
                    <a:lnTo>
                      <a:pt x="179755" y="24504"/>
                    </a:lnTo>
                    <a:lnTo>
                      <a:pt x="177926" y="25784"/>
                    </a:lnTo>
                    <a:lnTo>
                      <a:pt x="175732" y="26515"/>
                    </a:lnTo>
                    <a:lnTo>
                      <a:pt x="168234" y="33647"/>
                    </a:lnTo>
                    <a:lnTo>
                      <a:pt x="166406" y="38584"/>
                    </a:lnTo>
                    <a:lnTo>
                      <a:pt x="164943" y="40047"/>
                    </a:lnTo>
                    <a:lnTo>
                      <a:pt x="159457" y="42790"/>
                    </a:lnTo>
                    <a:lnTo>
                      <a:pt x="156531" y="43522"/>
                    </a:lnTo>
                    <a:lnTo>
                      <a:pt x="154154" y="46996"/>
                    </a:lnTo>
                    <a:lnTo>
                      <a:pt x="152691" y="48276"/>
                    </a:lnTo>
                    <a:lnTo>
                      <a:pt x="149217" y="49739"/>
                    </a:lnTo>
                    <a:lnTo>
                      <a:pt x="147022" y="49008"/>
                    </a:lnTo>
                    <a:lnTo>
                      <a:pt x="143730" y="49008"/>
                    </a:lnTo>
                    <a:lnTo>
                      <a:pt x="140439" y="50105"/>
                    </a:lnTo>
                    <a:lnTo>
                      <a:pt x="136050" y="50653"/>
                    </a:lnTo>
                    <a:lnTo>
                      <a:pt x="134587" y="51385"/>
                    </a:lnTo>
                    <a:lnTo>
                      <a:pt x="125444" y="51385"/>
                    </a:lnTo>
                    <a:lnTo>
                      <a:pt x="120507" y="52116"/>
                    </a:lnTo>
                    <a:lnTo>
                      <a:pt x="115752" y="53762"/>
                    </a:lnTo>
                    <a:lnTo>
                      <a:pt x="115021" y="54310"/>
                    </a:lnTo>
                    <a:lnTo>
                      <a:pt x="114290" y="55956"/>
                    </a:lnTo>
                    <a:lnTo>
                      <a:pt x="114473" y="57236"/>
                    </a:lnTo>
                    <a:lnTo>
                      <a:pt x="116849" y="59613"/>
                    </a:lnTo>
                    <a:lnTo>
                      <a:pt x="118495" y="62722"/>
                    </a:lnTo>
                    <a:lnTo>
                      <a:pt x="117033" y="64734"/>
                    </a:lnTo>
                    <a:lnTo>
                      <a:pt x="115021" y="66196"/>
                    </a:lnTo>
                    <a:lnTo>
                      <a:pt x="113375" y="70220"/>
                    </a:lnTo>
                    <a:lnTo>
                      <a:pt x="111364" y="71500"/>
                    </a:lnTo>
                    <a:lnTo>
                      <a:pt x="108986" y="71865"/>
                    </a:lnTo>
                    <a:lnTo>
                      <a:pt x="108072" y="73145"/>
                    </a:lnTo>
                    <a:lnTo>
                      <a:pt x="107341" y="76071"/>
                    </a:lnTo>
                    <a:lnTo>
                      <a:pt x="106792" y="76620"/>
                    </a:lnTo>
                    <a:lnTo>
                      <a:pt x="95455" y="76620"/>
                    </a:lnTo>
                    <a:lnTo>
                      <a:pt x="91797" y="78449"/>
                    </a:lnTo>
                    <a:lnTo>
                      <a:pt x="88140" y="78631"/>
                    </a:lnTo>
                    <a:lnTo>
                      <a:pt x="85031" y="78083"/>
                    </a:lnTo>
                    <a:lnTo>
                      <a:pt x="75157" y="81740"/>
                    </a:lnTo>
                    <a:lnTo>
                      <a:pt x="72962" y="83203"/>
                    </a:lnTo>
                    <a:lnTo>
                      <a:pt x="71500" y="84849"/>
                    </a:lnTo>
                    <a:lnTo>
                      <a:pt x="68757" y="86129"/>
                    </a:lnTo>
                    <a:lnTo>
                      <a:pt x="64734" y="86677"/>
                    </a:lnTo>
                    <a:lnTo>
                      <a:pt x="63636" y="88689"/>
                    </a:lnTo>
                    <a:lnTo>
                      <a:pt x="61990" y="89420"/>
                    </a:lnTo>
                    <a:lnTo>
                      <a:pt x="58699" y="86129"/>
                    </a:lnTo>
                    <a:lnTo>
                      <a:pt x="57053" y="85214"/>
                    </a:lnTo>
                    <a:lnTo>
                      <a:pt x="55591" y="82289"/>
                    </a:lnTo>
                    <a:lnTo>
                      <a:pt x="54493" y="81740"/>
                    </a:lnTo>
                    <a:lnTo>
                      <a:pt x="52847" y="81923"/>
                    </a:lnTo>
                    <a:lnTo>
                      <a:pt x="51933" y="82837"/>
                    </a:lnTo>
                    <a:lnTo>
                      <a:pt x="50287" y="83020"/>
                    </a:lnTo>
                    <a:lnTo>
                      <a:pt x="49556" y="86312"/>
                    </a:lnTo>
                    <a:lnTo>
                      <a:pt x="43156" y="87409"/>
                    </a:lnTo>
                    <a:lnTo>
                      <a:pt x="38767" y="91249"/>
                    </a:lnTo>
                    <a:lnTo>
                      <a:pt x="36390" y="91432"/>
                    </a:lnTo>
                    <a:lnTo>
                      <a:pt x="33647" y="90517"/>
                    </a:lnTo>
                    <a:lnTo>
                      <a:pt x="31269" y="90517"/>
                    </a:lnTo>
                    <a:lnTo>
                      <a:pt x="28161" y="91249"/>
                    </a:lnTo>
                    <a:lnTo>
                      <a:pt x="24504" y="91432"/>
                    </a:lnTo>
                    <a:lnTo>
                      <a:pt x="22675" y="92529"/>
                    </a:lnTo>
                    <a:lnTo>
                      <a:pt x="17920" y="104415"/>
                    </a:lnTo>
                    <a:lnTo>
                      <a:pt x="13532" y="111730"/>
                    </a:lnTo>
                    <a:lnTo>
                      <a:pt x="9875" y="119044"/>
                    </a:lnTo>
                    <a:lnTo>
                      <a:pt x="5303" y="125627"/>
                    </a:lnTo>
                    <a:lnTo>
                      <a:pt x="549" y="130930"/>
                    </a:lnTo>
                    <a:lnTo>
                      <a:pt x="0" y="136965"/>
                    </a:lnTo>
                    <a:lnTo>
                      <a:pt x="2011" y="143731"/>
                    </a:lnTo>
                    <a:lnTo>
                      <a:pt x="1463" y="151594"/>
                    </a:lnTo>
                    <a:lnTo>
                      <a:pt x="2011" y="159091"/>
                    </a:lnTo>
                    <a:lnTo>
                      <a:pt x="6400" y="167686"/>
                    </a:lnTo>
                    <a:lnTo>
                      <a:pt x="10606" y="172989"/>
                    </a:lnTo>
                    <a:lnTo>
                      <a:pt x="22126" y="194384"/>
                    </a:lnTo>
                    <a:lnTo>
                      <a:pt x="27246" y="200235"/>
                    </a:lnTo>
                    <a:lnTo>
                      <a:pt x="38218" y="209562"/>
                    </a:lnTo>
                    <a:lnTo>
                      <a:pt x="41510" y="209196"/>
                    </a:lnTo>
                    <a:lnTo>
                      <a:pt x="45350" y="202979"/>
                    </a:lnTo>
                    <a:lnTo>
                      <a:pt x="53213" y="195664"/>
                    </a:lnTo>
                    <a:lnTo>
                      <a:pt x="64185" y="189081"/>
                    </a:lnTo>
                    <a:lnTo>
                      <a:pt x="73145" y="187618"/>
                    </a:lnTo>
                    <a:lnTo>
                      <a:pt x="81191" y="192007"/>
                    </a:lnTo>
                    <a:lnTo>
                      <a:pt x="88871" y="194933"/>
                    </a:lnTo>
                    <a:lnTo>
                      <a:pt x="96369" y="193287"/>
                    </a:lnTo>
                    <a:lnTo>
                      <a:pt x="103501" y="190178"/>
                    </a:lnTo>
                    <a:lnTo>
                      <a:pt x="106244" y="187618"/>
                    </a:lnTo>
                    <a:lnTo>
                      <a:pt x="112095" y="186338"/>
                    </a:lnTo>
                    <a:lnTo>
                      <a:pt x="110632" y="182681"/>
                    </a:lnTo>
                    <a:lnTo>
                      <a:pt x="111364" y="173538"/>
                    </a:lnTo>
                    <a:lnTo>
                      <a:pt x="112644" y="166954"/>
                    </a:lnTo>
                    <a:lnTo>
                      <a:pt x="116301" y="164760"/>
                    </a:lnTo>
                    <a:lnTo>
                      <a:pt x="119227" y="157628"/>
                    </a:lnTo>
                    <a:lnTo>
                      <a:pt x="121970" y="154885"/>
                    </a:lnTo>
                    <a:lnTo>
                      <a:pt x="128370" y="149765"/>
                    </a:lnTo>
                    <a:lnTo>
                      <a:pt x="134770" y="149765"/>
                    </a:lnTo>
                    <a:lnTo>
                      <a:pt x="141719" y="150497"/>
                    </a:lnTo>
                    <a:lnTo>
                      <a:pt x="145376" y="154885"/>
                    </a:lnTo>
                    <a:lnTo>
                      <a:pt x="146839" y="159091"/>
                    </a:lnTo>
                    <a:lnTo>
                      <a:pt x="155983" y="167686"/>
                    </a:lnTo>
                    <a:lnTo>
                      <a:pt x="159639" y="168417"/>
                    </a:lnTo>
                    <a:lnTo>
                      <a:pt x="163114" y="164760"/>
                    </a:lnTo>
                    <a:lnTo>
                      <a:pt x="169514" y="169149"/>
                    </a:lnTo>
                    <a:lnTo>
                      <a:pt x="180121" y="172075"/>
                    </a:lnTo>
                    <a:lnTo>
                      <a:pt x="203710" y="172075"/>
                    </a:lnTo>
                    <a:lnTo>
                      <a:pt x="207184" y="170612"/>
                    </a:lnTo>
                    <a:lnTo>
                      <a:pt x="207916" y="162749"/>
                    </a:lnTo>
                    <a:lnTo>
                      <a:pt x="214316" y="158360"/>
                    </a:lnTo>
                    <a:lnTo>
                      <a:pt x="222728" y="159823"/>
                    </a:lnTo>
                    <a:lnTo>
                      <a:pt x="226934" y="162749"/>
                    </a:lnTo>
                    <a:lnTo>
                      <a:pt x="235528" y="159823"/>
                    </a:lnTo>
                    <a:lnTo>
                      <a:pt x="240465" y="157080"/>
                    </a:lnTo>
                    <a:lnTo>
                      <a:pt x="252534" y="154885"/>
                    </a:lnTo>
                    <a:lnTo>
                      <a:pt x="257472" y="151959"/>
                    </a:lnTo>
                    <a:lnTo>
                      <a:pt x="260397" y="151959"/>
                    </a:lnTo>
                    <a:lnTo>
                      <a:pt x="261129" y="154885"/>
                    </a:lnTo>
                    <a:lnTo>
                      <a:pt x="260397" y="154885"/>
                    </a:lnTo>
                    <a:lnTo>
                      <a:pt x="263872" y="156348"/>
                    </a:lnTo>
                    <a:lnTo>
                      <a:pt x="267529" y="154885"/>
                    </a:lnTo>
                    <a:lnTo>
                      <a:pt x="273198" y="154885"/>
                    </a:lnTo>
                    <a:lnTo>
                      <a:pt x="274478" y="149217"/>
                    </a:lnTo>
                    <a:lnTo>
                      <a:pt x="283804" y="151228"/>
                    </a:lnTo>
                    <a:lnTo>
                      <a:pt x="294410" y="149765"/>
                    </a:lnTo>
                    <a:lnTo>
                      <a:pt x="301542" y="147754"/>
                    </a:lnTo>
                    <a:lnTo>
                      <a:pt x="307942" y="154885"/>
                    </a:lnTo>
                    <a:lnTo>
                      <a:pt x="310868" y="151228"/>
                    </a:lnTo>
                    <a:lnTo>
                      <a:pt x="316537" y="154885"/>
                    </a:lnTo>
                    <a:lnTo>
                      <a:pt x="320011" y="149765"/>
                    </a:lnTo>
                    <a:lnTo>
                      <a:pt x="332994" y="149765"/>
                    </a:lnTo>
                    <a:lnTo>
                      <a:pt x="330617" y="146474"/>
                    </a:lnTo>
                    <a:lnTo>
                      <a:pt x="329703" y="141536"/>
                    </a:lnTo>
                    <a:lnTo>
                      <a:pt x="327142" y="136965"/>
                    </a:lnTo>
                    <a:lnTo>
                      <a:pt x="313428" y="128004"/>
                    </a:lnTo>
                    <a:lnTo>
                      <a:pt x="309039" y="126541"/>
                    </a:lnTo>
                    <a:lnTo>
                      <a:pt x="308125" y="121421"/>
                    </a:lnTo>
                    <a:lnTo>
                      <a:pt x="304833" y="117216"/>
                    </a:lnTo>
                    <a:lnTo>
                      <a:pt x="303005" y="112278"/>
                    </a:lnTo>
                    <a:lnTo>
                      <a:pt x="300993" y="107524"/>
                    </a:lnTo>
                    <a:lnTo>
                      <a:pt x="295873" y="104598"/>
                    </a:lnTo>
                    <a:lnTo>
                      <a:pt x="292215" y="99844"/>
                    </a:lnTo>
                    <a:lnTo>
                      <a:pt x="283438" y="94540"/>
                    </a:lnTo>
                    <a:lnTo>
                      <a:pt x="275209" y="88689"/>
                    </a:lnTo>
                    <a:lnTo>
                      <a:pt x="272283" y="83569"/>
                    </a:lnTo>
                    <a:lnTo>
                      <a:pt x="273198" y="78814"/>
                    </a:lnTo>
                    <a:lnTo>
                      <a:pt x="272283" y="76803"/>
                    </a:lnTo>
                    <a:lnTo>
                      <a:pt x="268078" y="73145"/>
                    </a:lnTo>
                    <a:lnTo>
                      <a:pt x="263872" y="70768"/>
                    </a:lnTo>
                    <a:lnTo>
                      <a:pt x="253815" y="70403"/>
                    </a:lnTo>
                    <a:lnTo>
                      <a:pt x="248694" y="67842"/>
                    </a:lnTo>
                    <a:lnTo>
                      <a:pt x="245951" y="61259"/>
                    </a:lnTo>
                    <a:lnTo>
                      <a:pt x="240100" y="59796"/>
                    </a:lnTo>
                    <a:lnTo>
                      <a:pt x="234797" y="59248"/>
                    </a:lnTo>
                    <a:lnTo>
                      <a:pt x="230042" y="54676"/>
                    </a:lnTo>
                    <a:lnTo>
                      <a:pt x="229128" y="48276"/>
                    </a:lnTo>
                    <a:lnTo>
                      <a:pt x="230225" y="40778"/>
                    </a:lnTo>
                    <a:lnTo>
                      <a:pt x="232602" y="32550"/>
                    </a:lnTo>
                    <a:lnTo>
                      <a:pt x="230225" y="25235"/>
                    </a:lnTo>
                    <a:lnTo>
                      <a:pt x="223093" y="15544"/>
                    </a:lnTo>
                    <a:lnTo>
                      <a:pt x="215230" y="6400"/>
                    </a:lnTo>
                    <a:lnTo>
                      <a:pt x="210476" y="0"/>
                    </a:lnTo>
                    <a:close/>
                  </a:path>
                </a:pathLst>
              </a:custGeom>
              <a:grpFill/>
              <a:ln w="18272" cap="flat">
                <a:noFill/>
                <a:prstDash val="solid"/>
                <a:miter/>
              </a:ln>
            </p:spPr>
            <p:txBody>
              <a:bodyPr rtlCol="0" anchor="ctr"/>
              <a:lstStyle/>
              <a:p>
                <a:endParaRPr lang="en-GB" sz="1463"/>
              </a:p>
            </p:txBody>
          </p:sp>
          <p:sp>
            <p:nvSpPr>
              <p:cNvPr id="1009" name="Freeform: Shape 1008">
                <a:extLst>
                  <a:ext uri="{FF2B5EF4-FFF2-40B4-BE49-F238E27FC236}">
                    <a16:creationId xmlns:a16="http://schemas.microsoft.com/office/drawing/2014/main" id="{B572EDCF-5F6A-A4DD-7715-D465C3724173}"/>
                  </a:ext>
                </a:extLst>
              </p:cNvPr>
              <p:cNvSpPr/>
              <p:nvPr/>
            </p:nvSpPr>
            <p:spPr>
              <a:xfrm>
                <a:off x="6355769" y="4068141"/>
                <a:ext cx="332994" cy="209561"/>
              </a:xfrm>
              <a:custGeom>
                <a:avLst/>
                <a:gdLst>
                  <a:gd name="connsiteX0" fmla="*/ 210476 w 332994"/>
                  <a:gd name="connsiteY0" fmla="*/ 0 h 209561"/>
                  <a:gd name="connsiteX1" fmla="*/ 204990 w 332994"/>
                  <a:gd name="connsiteY1" fmla="*/ 732 h 209561"/>
                  <a:gd name="connsiteX2" fmla="*/ 200967 w 332994"/>
                  <a:gd name="connsiteY2" fmla="*/ 2194 h 209561"/>
                  <a:gd name="connsiteX3" fmla="*/ 194018 w 332994"/>
                  <a:gd name="connsiteY3" fmla="*/ 2743 h 209561"/>
                  <a:gd name="connsiteX4" fmla="*/ 190726 w 332994"/>
                  <a:gd name="connsiteY4" fmla="*/ 4023 h 209561"/>
                  <a:gd name="connsiteX5" fmla="*/ 188167 w 332994"/>
                  <a:gd name="connsiteY5" fmla="*/ 6766 h 209561"/>
                  <a:gd name="connsiteX6" fmla="*/ 185789 w 332994"/>
                  <a:gd name="connsiteY6" fmla="*/ 11886 h 209561"/>
                  <a:gd name="connsiteX7" fmla="*/ 185789 w 332994"/>
                  <a:gd name="connsiteY7" fmla="*/ 19018 h 209561"/>
                  <a:gd name="connsiteX8" fmla="*/ 182680 w 332994"/>
                  <a:gd name="connsiteY8" fmla="*/ 20298 h 209561"/>
                  <a:gd name="connsiteX9" fmla="*/ 179755 w 332994"/>
                  <a:gd name="connsiteY9" fmla="*/ 24504 h 209561"/>
                  <a:gd name="connsiteX10" fmla="*/ 177926 w 332994"/>
                  <a:gd name="connsiteY10" fmla="*/ 25784 h 209561"/>
                  <a:gd name="connsiteX11" fmla="*/ 175732 w 332994"/>
                  <a:gd name="connsiteY11" fmla="*/ 26515 h 209561"/>
                  <a:gd name="connsiteX12" fmla="*/ 168234 w 332994"/>
                  <a:gd name="connsiteY12" fmla="*/ 33647 h 209561"/>
                  <a:gd name="connsiteX13" fmla="*/ 166406 w 332994"/>
                  <a:gd name="connsiteY13" fmla="*/ 38584 h 209561"/>
                  <a:gd name="connsiteX14" fmla="*/ 164943 w 332994"/>
                  <a:gd name="connsiteY14" fmla="*/ 40047 h 209561"/>
                  <a:gd name="connsiteX15" fmla="*/ 159457 w 332994"/>
                  <a:gd name="connsiteY15" fmla="*/ 42790 h 209561"/>
                  <a:gd name="connsiteX16" fmla="*/ 156531 w 332994"/>
                  <a:gd name="connsiteY16" fmla="*/ 43522 h 209561"/>
                  <a:gd name="connsiteX17" fmla="*/ 154154 w 332994"/>
                  <a:gd name="connsiteY17" fmla="*/ 46996 h 209561"/>
                  <a:gd name="connsiteX18" fmla="*/ 152691 w 332994"/>
                  <a:gd name="connsiteY18" fmla="*/ 48276 h 209561"/>
                  <a:gd name="connsiteX19" fmla="*/ 149217 w 332994"/>
                  <a:gd name="connsiteY19" fmla="*/ 49739 h 209561"/>
                  <a:gd name="connsiteX20" fmla="*/ 147022 w 332994"/>
                  <a:gd name="connsiteY20" fmla="*/ 49008 h 209561"/>
                  <a:gd name="connsiteX21" fmla="*/ 143730 w 332994"/>
                  <a:gd name="connsiteY21" fmla="*/ 49008 h 209561"/>
                  <a:gd name="connsiteX22" fmla="*/ 140439 w 332994"/>
                  <a:gd name="connsiteY22" fmla="*/ 50105 h 209561"/>
                  <a:gd name="connsiteX23" fmla="*/ 136050 w 332994"/>
                  <a:gd name="connsiteY23" fmla="*/ 50653 h 209561"/>
                  <a:gd name="connsiteX24" fmla="*/ 134587 w 332994"/>
                  <a:gd name="connsiteY24" fmla="*/ 51385 h 209561"/>
                  <a:gd name="connsiteX25" fmla="*/ 125444 w 332994"/>
                  <a:gd name="connsiteY25" fmla="*/ 51385 h 209561"/>
                  <a:gd name="connsiteX26" fmla="*/ 120507 w 332994"/>
                  <a:gd name="connsiteY26" fmla="*/ 52116 h 209561"/>
                  <a:gd name="connsiteX27" fmla="*/ 115752 w 332994"/>
                  <a:gd name="connsiteY27" fmla="*/ 53762 h 209561"/>
                  <a:gd name="connsiteX28" fmla="*/ 115021 w 332994"/>
                  <a:gd name="connsiteY28" fmla="*/ 54310 h 209561"/>
                  <a:gd name="connsiteX29" fmla="*/ 114290 w 332994"/>
                  <a:gd name="connsiteY29" fmla="*/ 55956 h 209561"/>
                  <a:gd name="connsiteX30" fmla="*/ 114473 w 332994"/>
                  <a:gd name="connsiteY30" fmla="*/ 57236 h 209561"/>
                  <a:gd name="connsiteX31" fmla="*/ 116849 w 332994"/>
                  <a:gd name="connsiteY31" fmla="*/ 59613 h 209561"/>
                  <a:gd name="connsiteX32" fmla="*/ 118495 w 332994"/>
                  <a:gd name="connsiteY32" fmla="*/ 62722 h 209561"/>
                  <a:gd name="connsiteX33" fmla="*/ 117033 w 332994"/>
                  <a:gd name="connsiteY33" fmla="*/ 64734 h 209561"/>
                  <a:gd name="connsiteX34" fmla="*/ 115021 w 332994"/>
                  <a:gd name="connsiteY34" fmla="*/ 66196 h 209561"/>
                  <a:gd name="connsiteX35" fmla="*/ 113375 w 332994"/>
                  <a:gd name="connsiteY35" fmla="*/ 70220 h 209561"/>
                  <a:gd name="connsiteX36" fmla="*/ 111364 w 332994"/>
                  <a:gd name="connsiteY36" fmla="*/ 71500 h 209561"/>
                  <a:gd name="connsiteX37" fmla="*/ 108986 w 332994"/>
                  <a:gd name="connsiteY37" fmla="*/ 71865 h 209561"/>
                  <a:gd name="connsiteX38" fmla="*/ 108072 w 332994"/>
                  <a:gd name="connsiteY38" fmla="*/ 73145 h 209561"/>
                  <a:gd name="connsiteX39" fmla="*/ 107341 w 332994"/>
                  <a:gd name="connsiteY39" fmla="*/ 76071 h 209561"/>
                  <a:gd name="connsiteX40" fmla="*/ 106792 w 332994"/>
                  <a:gd name="connsiteY40" fmla="*/ 76620 h 209561"/>
                  <a:gd name="connsiteX41" fmla="*/ 95455 w 332994"/>
                  <a:gd name="connsiteY41" fmla="*/ 76620 h 209561"/>
                  <a:gd name="connsiteX42" fmla="*/ 91797 w 332994"/>
                  <a:gd name="connsiteY42" fmla="*/ 78449 h 209561"/>
                  <a:gd name="connsiteX43" fmla="*/ 88140 w 332994"/>
                  <a:gd name="connsiteY43" fmla="*/ 78631 h 209561"/>
                  <a:gd name="connsiteX44" fmla="*/ 85031 w 332994"/>
                  <a:gd name="connsiteY44" fmla="*/ 78083 h 209561"/>
                  <a:gd name="connsiteX45" fmla="*/ 75157 w 332994"/>
                  <a:gd name="connsiteY45" fmla="*/ 81740 h 209561"/>
                  <a:gd name="connsiteX46" fmla="*/ 72962 w 332994"/>
                  <a:gd name="connsiteY46" fmla="*/ 83203 h 209561"/>
                  <a:gd name="connsiteX47" fmla="*/ 71500 w 332994"/>
                  <a:gd name="connsiteY47" fmla="*/ 84849 h 209561"/>
                  <a:gd name="connsiteX48" fmla="*/ 68757 w 332994"/>
                  <a:gd name="connsiteY48" fmla="*/ 86129 h 209561"/>
                  <a:gd name="connsiteX49" fmla="*/ 64734 w 332994"/>
                  <a:gd name="connsiteY49" fmla="*/ 86677 h 209561"/>
                  <a:gd name="connsiteX50" fmla="*/ 63636 w 332994"/>
                  <a:gd name="connsiteY50" fmla="*/ 88689 h 209561"/>
                  <a:gd name="connsiteX51" fmla="*/ 61990 w 332994"/>
                  <a:gd name="connsiteY51" fmla="*/ 89420 h 209561"/>
                  <a:gd name="connsiteX52" fmla="*/ 58699 w 332994"/>
                  <a:gd name="connsiteY52" fmla="*/ 86129 h 209561"/>
                  <a:gd name="connsiteX53" fmla="*/ 57053 w 332994"/>
                  <a:gd name="connsiteY53" fmla="*/ 85214 h 209561"/>
                  <a:gd name="connsiteX54" fmla="*/ 55591 w 332994"/>
                  <a:gd name="connsiteY54" fmla="*/ 82289 h 209561"/>
                  <a:gd name="connsiteX55" fmla="*/ 54493 w 332994"/>
                  <a:gd name="connsiteY55" fmla="*/ 81740 h 209561"/>
                  <a:gd name="connsiteX56" fmla="*/ 52847 w 332994"/>
                  <a:gd name="connsiteY56" fmla="*/ 81923 h 209561"/>
                  <a:gd name="connsiteX57" fmla="*/ 51933 w 332994"/>
                  <a:gd name="connsiteY57" fmla="*/ 82837 h 209561"/>
                  <a:gd name="connsiteX58" fmla="*/ 50287 w 332994"/>
                  <a:gd name="connsiteY58" fmla="*/ 83020 h 209561"/>
                  <a:gd name="connsiteX59" fmla="*/ 49556 w 332994"/>
                  <a:gd name="connsiteY59" fmla="*/ 86312 h 209561"/>
                  <a:gd name="connsiteX60" fmla="*/ 43156 w 332994"/>
                  <a:gd name="connsiteY60" fmla="*/ 87409 h 209561"/>
                  <a:gd name="connsiteX61" fmla="*/ 38767 w 332994"/>
                  <a:gd name="connsiteY61" fmla="*/ 91249 h 209561"/>
                  <a:gd name="connsiteX62" fmla="*/ 36390 w 332994"/>
                  <a:gd name="connsiteY62" fmla="*/ 91432 h 209561"/>
                  <a:gd name="connsiteX63" fmla="*/ 33647 w 332994"/>
                  <a:gd name="connsiteY63" fmla="*/ 90517 h 209561"/>
                  <a:gd name="connsiteX64" fmla="*/ 31269 w 332994"/>
                  <a:gd name="connsiteY64" fmla="*/ 90517 h 209561"/>
                  <a:gd name="connsiteX65" fmla="*/ 28161 w 332994"/>
                  <a:gd name="connsiteY65" fmla="*/ 91249 h 209561"/>
                  <a:gd name="connsiteX66" fmla="*/ 24504 w 332994"/>
                  <a:gd name="connsiteY66" fmla="*/ 91432 h 209561"/>
                  <a:gd name="connsiteX67" fmla="*/ 22675 w 332994"/>
                  <a:gd name="connsiteY67" fmla="*/ 92529 h 209561"/>
                  <a:gd name="connsiteX68" fmla="*/ 17920 w 332994"/>
                  <a:gd name="connsiteY68" fmla="*/ 104415 h 209561"/>
                  <a:gd name="connsiteX69" fmla="*/ 13532 w 332994"/>
                  <a:gd name="connsiteY69" fmla="*/ 111730 h 209561"/>
                  <a:gd name="connsiteX70" fmla="*/ 9875 w 332994"/>
                  <a:gd name="connsiteY70" fmla="*/ 119044 h 209561"/>
                  <a:gd name="connsiteX71" fmla="*/ 5303 w 332994"/>
                  <a:gd name="connsiteY71" fmla="*/ 125627 h 209561"/>
                  <a:gd name="connsiteX72" fmla="*/ 549 w 332994"/>
                  <a:gd name="connsiteY72" fmla="*/ 130930 h 209561"/>
                  <a:gd name="connsiteX73" fmla="*/ 0 w 332994"/>
                  <a:gd name="connsiteY73" fmla="*/ 136965 h 209561"/>
                  <a:gd name="connsiteX74" fmla="*/ 2011 w 332994"/>
                  <a:gd name="connsiteY74" fmla="*/ 143731 h 209561"/>
                  <a:gd name="connsiteX75" fmla="*/ 1463 w 332994"/>
                  <a:gd name="connsiteY75" fmla="*/ 151594 h 209561"/>
                  <a:gd name="connsiteX76" fmla="*/ 2011 w 332994"/>
                  <a:gd name="connsiteY76" fmla="*/ 159091 h 209561"/>
                  <a:gd name="connsiteX77" fmla="*/ 6400 w 332994"/>
                  <a:gd name="connsiteY77" fmla="*/ 167686 h 209561"/>
                  <a:gd name="connsiteX78" fmla="*/ 10606 w 332994"/>
                  <a:gd name="connsiteY78" fmla="*/ 172989 h 209561"/>
                  <a:gd name="connsiteX79" fmla="*/ 22126 w 332994"/>
                  <a:gd name="connsiteY79" fmla="*/ 194384 h 209561"/>
                  <a:gd name="connsiteX80" fmla="*/ 27246 w 332994"/>
                  <a:gd name="connsiteY80" fmla="*/ 200235 h 209561"/>
                  <a:gd name="connsiteX81" fmla="*/ 38218 w 332994"/>
                  <a:gd name="connsiteY81" fmla="*/ 209562 h 209561"/>
                  <a:gd name="connsiteX82" fmla="*/ 41510 w 332994"/>
                  <a:gd name="connsiteY82" fmla="*/ 209196 h 209561"/>
                  <a:gd name="connsiteX83" fmla="*/ 45350 w 332994"/>
                  <a:gd name="connsiteY83" fmla="*/ 202979 h 209561"/>
                  <a:gd name="connsiteX84" fmla="*/ 53213 w 332994"/>
                  <a:gd name="connsiteY84" fmla="*/ 195664 h 209561"/>
                  <a:gd name="connsiteX85" fmla="*/ 64185 w 332994"/>
                  <a:gd name="connsiteY85" fmla="*/ 189081 h 209561"/>
                  <a:gd name="connsiteX86" fmla="*/ 73145 w 332994"/>
                  <a:gd name="connsiteY86" fmla="*/ 187618 h 209561"/>
                  <a:gd name="connsiteX87" fmla="*/ 81191 w 332994"/>
                  <a:gd name="connsiteY87" fmla="*/ 192007 h 209561"/>
                  <a:gd name="connsiteX88" fmla="*/ 88871 w 332994"/>
                  <a:gd name="connsiteY88" fmla="*/ 194933 h 209561"/>
                  <a:gd name="connsiteX89" fmla="*/ 96369 w 332994"/>
                  <a:gd name="connsiteY89" fmla="*/ 193287 h 209561"/>
                  <a:gd name="connsiteX90" fmla="*/ 103501 w 332994"/>
                  <a:gd name="connsiteY90" fmla="*/ 190178 h 209561"/>
                  <a:gd name="connsiteX91" fmla="*/ 106244 w 332994"/>
                  <a:gd name="connsiteY91" fmla="*/ 187618 h 209561"/>
                  <a:gd name="connsiteX92" fmla="*/ 112095 w 332994"/>
                  <a:gd name="connsiteY92" fmla="*/ 186338 h 209561"/>
                  <a:gd name="connsiteX93" fmla="*/ 110632 w 332994"/>
                  <a:gd name="connsiteY93" fmla="*/ 182681 h 209561"/>
                  <a:gd name="connsiteX94" fmla="*/ 111364 w 332994"/>
                  <a:gd name="connsiteY94" fmla="*/ 173538 h 209561"/>
                  <a:gd name="connsiteX95" fmla="*/ 112644 w 332994"/>
                  <a:gd name="connsiteY95" fmla="*/ 166954 h 209561"/>
                  <a:gd name="connsiteX96" fmla="*/ 116301 w 332994"/>
                  <a:gd name="connsiteY96" fmla="*/ 164760 h 209561"/>
                  <a:gd name="connsiteX97" fmla="*/ 119227 w 332994"/>
                  <a:gd name="connsiteY97" fmla="*/ 157628 h 209561"/>
                  <a:gd name="connsiteX98" fmla="*/ 121970 w 332994"/>
                  <a:gd name="connsiteY98" fmla="*/ 154885 h 209561"/>
                  <a:gd name="connsiteX99" fmla="*/ 128370 w 332994"/>
                  <a:gd name="connsiteY99" fmla="*/ 149765 h 209561"/>
                  <a:gd name="connsiteX100" fmla="*/ 134770 w 332994"/>
                  <a:gd name="connsiteY100" fmla="*/ 149765 h 209561"/>
                  <a:gd name="connsiteX101" fmla="*/ 141719 w 332994"/>
                  <a:gd name="connsiteY101" fmla="*/ 150497 h 209561"/>
                  <a:gd name="connsiteX102" fmla="*/ 145376 w 332994"/>
                  <a:gd name="connsiteY102" fmla="*/ 154885 h 209561"/>
                  <a:gd name="connsiteX103" fmla="*/ 146839 w 332994"/>
                  <a:gd name="connsiteY103" fmla="*/ 159091 h 209561"/>
                  <a:gd name="connsiteX104" fmla="*/ 155983 w 332994"/>
                  <a:gd name="connsiteY104" fmla="*/ 167686 h 209561"/>
                  <a:gd name="connsiteX105" fmla="*/ 159639 w 332994"/>
                  <a:gd name="connsiteY105" fmla="*/ 168417 h 209561"/>
                  <a:gd name="connsiteX106" fmla="*/ 163114 w 332994"/>
                  <a:gd name="connsiteY106" fmla="*/ 164760 h 209561"/>
                  <a:gd name="connsiteX107" fmla="*/ 169514 w 332994"/>
                  <a:gd name="connsiteY107" fmla="*/ 169149 h 209561"/>
                  <a:gd name="connsiteX108" fmla="*/ 180121 w 332994"/>
                  <a:gd name="connsiteY108" fmla="*/ 172075 h 209561"/>
                  <a:gd name="connsiteX109" fmla="*/ 203710 w 332994"/>
                  <a:gd name="connsiteY109" fmla="*/ 172075 h 209561"/>
                  <a:gd name="connsiteX110" fmla="*/ 207184 w 332994"/>
                  <a:gd name="connsiteY110" fmla="*/ 170612 h 209561"/>
                  <a:gd name="connsiteX111" fmla="*/ 207916 w 332994"/>
                  <a:gd name="connsiteY111" fmla="*/ 162749 h 209561"/>
                  <a:gd name="connsiteX112" fmla="*/ 214316 w 332994"/>
                  <a:gd name="connsiteY112" fmla="*/ 158360 h 209561"/>
                  <a:gd name="connsiteX113" fmla="*/ 222728 w 332994"/>
                  <a:gd name="connsiteY113" fmla="*/ 159823 h 209561"/>
                  <a:gd name="connsiteX114" fmla="*/ 226934 w 332994"/>
                  <a:gd name="connsiteY114" fmla="*/ 162749 h 209561"/>
                  <a:gd name="connsiteX115" fmla="*/ 235528 w 332994"/>
                  <a:gd name="connsiteY115" fmla="*/ 159823 h 209561"/>
                  <a:gd name="connsiteX116" fmla="*/ 240465 w 332994"/>
                  <a:gd name="connsiteY116" fmla="*/ 157080 h 209561"/>
                  <a:gd name="connsiteX117" fmla="*/ 252534 w 332994"/>
                  <a:gd name="connsiteY117" fmla="*/ 154885 h 209561"/>
                  <a:gd name="connsiteX118" fmla="*/ 257472 w 332994"/>
                  <a:gd name="connsiteY118" fmla="*/ 151959 h 209561"/>
                  <a:gd name="connsiteX119" fmla="*/ 260397 w 332994"/>
                  <a:gd name="connsiteY119" fmla="*/ 151959 h 209561"/>
                  <a:gd name="connsiteX120" fmla="*/ 261129 w 332994"/>
                  <a:gd name="connsiteY120" fmla="*/ 154885 h 209561"/>
                  <a:gd name="connsiteX121" fmla="*/ 260397 w 332994"/>
                  <a:gd name="connsiteY121" fmla="*/ 154885 h 209561"/>
                  <a:gd name="connsiteX122" fmla="*/ 263872 w 332994"/>
                  <a:gd name="connsiteY122" fmla="*/ 156348 h 209561"/>
                  <a:gd name="connsiteX123" fmla="*/ 267529 w 332994"/>
                  <a:gd name="connsiteY123" fmla="*/ 154885 h 209561"/>
                  <a:gd name="connsiteX124" fmla="*/ 273198 w 332994"/>
                  <a:gd name="connsiteY124" fmla="*/ 154885 h 209561"/>
                  <a:gd name="connsiteX125" fmla="*/ 274478 w 332994"/>
                  <a:gd name="connsiteY125" fmla="*/ 149217 h 209561"/>
                  <a:gd name="connsiteX126" fmla="*/ 283804 w 332994"/>
                  <a:gd name="connsiteY126" fmla="*/ 151228 h 209561"/>
                  <a:gd name="connsiteX127" fmla="*/ 294410 w 332994"/>
                  <a:gd name="connsiteY127" fmla="*/ 149765 h 209561"/>
                  <a:gd name="connsiteX128" fmla="*/ 301542 w 332994"/>
                  <a:gd name="connsiteY128" fmla="*/ 147754 h 209561"/>
                  <a:gd name="connsiteX129" fmla="*/ 307942 w 332994"/>
                  <a:gd name="connsiteY129" fmla="*/ 154885 h 209561"/>
                  <a:gd name="connsiteX130" fmla="*/ 310868 w 332994"/>
                  <a:gd name="connsiteY130" fmla="*/ 151228 h 209561"/>
                  <a:gd name="connsiteX131" fmla="*/ 316537 w 332994"/>
                  <a:gd name="connsiteY131" fmla="*/ 154885 h 209561"/>
                  <a:gd name="connsiteX132" fmla="*/ 320011 w 332994"/>
                  <a:gd name="connsiteY132" fmla="*/ 149765 h 209561"/>
                  <a:gd name="connsiteX133" fmla="*/ 332994 w 332994"/>
                  <a:gd name="connsiteY133" fmla="*/ 149765 h 209561"/>
                  <a:gd name="connsiteX134" fmla="*/ 330617 w 332994"/>
                  <a:gd name="connsiteY134" fmla="*/ 146474 h 209561"/>
                  <a:gd name="connsiteX135" fmla="*/ 329703 w 332994"/>
                  <a:gd name="connsiteY135" fmla="*/ 141536 h 209561"/>
                  <a:gd name="connsiteX136" fmla="*/ 327142 w 332994"/>
                  <a:gd name="connsiteY136" fmla="*/ 136965 h 209561"/>
                  <a:gd name="connsiteX137" fmla="*/ 313428 w 332994"/>
                  <a:gd name="connsiteY137" fmla="*/ 128004 h 209561"/>
                  <a:gd name="connsiteX138" fmla="*/ 309039 w 332994"/>
                  <a:gd name="connsiteY138" fmla="*/ 126541 h 209561"/>
                  <a:gd name="connsiteX139" fmla="*/ 308125 w 332994"/>
                  <a:gd name="connsiteY139" fmla="*/ 121421 h 209561"/>
                  <a:gd name="connsiteX140" fmla="*/ 304833 w 332994"/>
                  <a:gd name="connsiteY140" fmla="*/ 117216 h 209561"/>
                  <a:gd name="connsiteX141" fmla="*/ 303005 w 332994"/>
                  <a:gd name="connsiteY141" fmla="*/ 112278 h 209561"/>
                  <a:gd name="connsiteX142" fmla="*/ 300993 w 332994"/>
                  <a:gd name="connsiteY142" fmla="*/ 107524 h 209561"/>
                  <a:gd name="connsiteX143" fmla="*/ 295873 w 332994"/>
                  <a:gd name="connsiteY143" fmla="*/ 104598 h 209561"/>
                  <a:gd name="connsiteX144" fmla="*/ 292215 w 332994"/>
                  <a:gd name="connsiteY144" fmla="*/ 99844 h 209561"/>
                  <a:gd name="connsiteX145" fmla="*/ 283438 w 332994"/>
                  <a:gd name="connsiteY145" fmla="*/ 94540 h 209561"/>
                  <a:gd name="connsiteX146" fmla="*/ 275209 w 332994"/>
                  <a:gd name="connsiteY146" fmla="*/ 88689 h 209561"/>
                  <a:gd name="connsiteX147" fmla="*/ 272283 w 332994"/>
                  <a:gd name="connsiteY147" fmla="*/ 83569 h 209561"/>
                  <a:gd name="connsiteX148" fmla="*/ 273198 w 332994"/>
                  <a:gd name="connsiteY148" fmla="*/ 78814 h 209561"/>
                  <a:gd name="connsiteX149" fmla="*/ 272283 w 332994"/>
                  <a:gd name="connsiteY149" fmla="*/ 76803 h 209561"/>
                  <a:gd name="connsiteX150" fmla="*/ 268078 w 332994"/>
                  <a:gd name="connsiteY150" fmla="*/ 73145 h 209561"/>
                  <a:gd name="connsiteX151" fmla="*/ 263872 w 332994"/>
                  <a:gd name="connsiteY151" fmla="*/ 70768 h 209561"/>
                  <a:gd name="connsiteX152" fmla="*/ 253815 w 332994"/>
                  <a:gd name="connsiteY152" fmla="*/ 70403 h 209561"/>
                  <a:gd name="connsiteX153" fmla="*/ 248694 w 332994"/>
                  <a:gd name="connsiteY153" fmla="*/ 67842 h 209561"/>
                  <a:gd name="connsiteX154" fmla="*/ 245951 w 332994"/>
                  <a:gd name="connsiteY154" fmla="*/ 61259 h 209561"/>
                  <a:gd name="connsiteX155" fmla="*/ 240100 w 332994"/>
                  <a:gd name="connsiteY155" fmla="*/ 59796 h 209561"/>
                  <a:gd name="connsiteX156" fmla="*/ 234797 w 332994"/>
                  <a:gd name="connsiteY156" fmla="*/ 59248 h 209561"/>
                  <a:gd name="connsiteX157" fmla="*/ 230042 w 332994"/>
                  <a:gd name="connsiteY157" fmla="*/ 54676 h 209561"/>
                  <a:gd name="connsiteX158" fmla="*/ 229128 w 332994"/>
                  <a:gd name="connsiteY158" fmla="*/ 48276 h 209561"/>
                  <a:gd name="connsiteX159" fmla="*/ 230225 w 332994"/>
                  <a:gd name="connsiteY159" fmla="*/ 40778 h 209561"/>
                  <a:gd name="connsiteX160" fmla="*/ 232602 w 332994"/>
                  <a:gd name="connsiteY160" fmla="*/ 32550 h 209561"/>
                  <a:gd name="connsiteX161" fmla="*/ 230225 w 332994"/>
                  <a:gd name="connsiteY161" fmla="*/ 25235 h 209561"/>
                  <a:gd name="connsiteX162" fmla="*/ 223093 w 332994"/>
                  <a:gd name="connsiteY162" fmla="*/ 15544 h 209561"/>
                  <a:gd name="connsiteX163" fmla="*/ 215230 w 332994"/>
                  <a:gd name="connsiteY163" fmla="*/ 6400 h 209561"/>
                  <a:gd name="connsiteX164" fmla="*/ 210476 w 332994"/>
                  <a:gd name="connsiteY164" fmla="*/ 0 h 20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332994" h="209561">
                    <a:moveTo>
                      <a:pt x="210476" y="0"/>
                    </a:moveTo>
                    <a:lnTo>
                      <a:pt x="204990" y="732"/>
                    </a:lnTo>
                    <a:lnTo>
                      <a:pt x="200967" y="2194"/>
                    </a:lnTo>
                    <a:lnTo>
                      <a:pt x="194018" y="2743"/>
                    </a:lnTo>
                    <a:lnTo>
                      <a:pt x="190726" y="4023"/>
                    </a:lnTo>
                    <a:lnTo>
                      <a:pt x="188167" y="6766"/>
                    </a:lnTo>
                    <a:lnTo>
                      <a:pt x="185789" y="11886"/>
                    </a:lnTo>
                    <a:lnTo>
                      <a:pt x="185789" y="19018"/>
                    </a:lnTo>
                    <a:lnTo>
                      <a:pt x="182680" y="20298"/>
                    </a:lnTo>
                    <a:lnTo>
                      <a:pt x="179755" y="24504"/>
                    </a:lnTo>
                    <a:lnTo>
                      <a:pt x="177926" y="25784"/>
                    </a:lnTo>
                    <a:lnTo>
                      <a:pt x="175732" y="26515"/>
                    </a:lnTo>
                    <a:lnTo>
                      <a:pt x="168234" y="33647"/>
                    </a:lnTo>
                    <a:lnTo>
                      <a:pt x="166406" y="38584"/>
                    </a:lnTo>
                    <a:lnTo>
                      <a:pt x="164943" y="40047"/>
                    </a:lnTo>
                    <a:lnTo>
                      <a:pt x="159457" y="42790"/>
                    </a:lnTo>
                    <a:lnTo>
                      <a:pt x="156531" y="43522"/>
                    </a:lnTo>
                    <a:lnTo>
                      <a:pt x="154154" y="46996"/>
                    </a:lnTo>
                    <a:lnTo>
                      <a:pt x="152691" y="48276"/>
                    </a:lnTo>
                    <a:lnTo>
                      <a:pt x="149217" y="49739"/>
                    </a:lnTo>
                    <a:lnTo>
                      <a:pt x="147022" y="49008"/>
                    </a:lnTo>
                    <a:lnTo>
                      <a:pt x="143730" y="49008"/>
                    </a:lnTo>
                    <a:lnTo>
                      <a:pt x="140439" y="50105"/>
                    </a:lnTo>
                    <a:lnTo>
                      <a:pt x="136050" y="50653"/>
                    </a:lnTo>
                    <a:lnTo>
                      <a:pt x="134587" y="51385"/>
                    </a:lnTo>
                    <a:lnTo>
                      <a:pt x="125444" y="51385"/>
                    </a:lnTo>
                    <a:lnTo>
                      <a:pt x="120507" y="52116"/>
                    </a:lnTo>
                    <a:lnTo>
                      <a:pt x="115752" y="53762"/>
                    </a:lnTo>
                    <a:lnTo>
                      <a:pt x="115021" y="54310"/>
                    </a:lnTo>
                    <a:lnTo>
                      <a:pt x="114290" y="55956"/>
                    </a:lnTo>
                    <a:lnTo>
                      <a:pt x="114473" y="57236"/>
                    </a:lnTo>
                    <a:lnTo>
                      <a:pt x="116849" y="59613"/>
                    </a:lnTo>
                    <a:lnTo>
                      <a:pt x="118495" y="62722"/>
                    </a:lnTo>
                    <a:lnTo>
                      <a:pt x="117033" y="64734"/>
                    </a:lnTo>
                    <a:lnTo>
                      <a:pt x="115021" y="66196"/>
                    </a:lnTo>
                    <a:lnTo>
                      <a:pt x="113375" y="70220"/>
                    </a:lnTo>
                    <a:lnTo>
                      <a:pt x="111364" y="71500"/>
                    </a:lnTo>
                    <a:lnTo>
                      <a:pt x="108986" y="71865"/>
                    </a:lnTo>
                    <a:lnTo>
                      <a:pt x="108072" y="73145"/>
                    </a:lnTo>
                    <a:lnTo>
                      <a:pt x="107341" y="76071"/>
                    </a:lnTo>
                    <a:lnTo>
                      <a:pt x="106792" y="76620"/>
                    </a:lnTo>
                    <a:lnTo>
                      <a:pt x="95455" y="76620"/>
                    </a:lnTo>
                    <a:lnTo>
                      <a:pt x="91797" y="78449"/>
                    </a:lnTo>
                    <a:lnTo>
                      <a:pt x="88140" y="78631"/>
                    </a:lnTo>
                    <a:lnTo>
                      <a:pt x="85031" y="78083"/>
                    </a:lnTo>
                    <a:lnTo>
                      <a:pt x="75157" y="81740"/>
                    </a:lnTo>
                    <a:lnTo>
                      <a:pt x="72962" y="83203"/>
                    </a:lnTo>
                    <a:lnTo>
                      <a:pt x="71500" y="84849"/>
                    </a:lnTo>
                    <a:lnTo>
                      <a:pt x="68757" y="86129"/>
                    </a:lnTo>
                    <a:lnTo>
                      <a:pt x="64734" y="86677"/>
                    </a:lnTo>
                    <a:lnTo>
                      <a:pt x="63636" y="88689"/>
                    </a:lnTo>
                    <a:lnTo>
                      <a:pt x="61990" y="89420"/>
                    </a:lnTo>
                    <a:lnTo>
                      <a:pt x="58699" y="86129"/>
                    </a:lnTo>
                    <a:lnTo>
                      <a:pt x="57053" y="85214"/>
                    </a:lnTo>
                    <a:lnTo>
                      <a:pt x="55591" y="82289"/>
                    </a:lnTo>
                    <a:lnTo>
                      <a:pt x="54493" y="81740"/>
                    </a:lnTo>
                    <a:lnTo>
                      <a:pt x="52847" y="81923"/>
                    </a:lnTo>
                    <a:lnTo>
                      <a:pt x="51933" y="82837"/>
                    </a:lnTo>
                    <a:lnTo>
                      <a:pt x="50287" y="83020"/>
                    </a:lnTo>
                    <a:lnTo>
                      <a:pt x="49556" y="86312"/>
                    </a:lnTo>
                    <a:lnTo>
                      <a:pt x="43156" y="87409"/>
                    </a:lnTo>
                    <a:lnTo>
                      <a:pt x="38767" y="91249"/>
                    </a:lnTo>
                    <a:lnTo>
                      <a:pt x="36390" y="91432"/>
                    </a:lnTo>
                    <a:lnTo>
                      <a:pt x="33647" y="90517"/>
                    </a:lnTo>
                    <a:lnTo>
                      <a:pt x="31269" y="90517"/>
                    </a:lnTo>
                    <a:lnTo>
                      <a:pt x="28161" y="91249"/>
                    </a:lnTo>
                    <a:lnTo>
                      <a:pt x="24504" y="91432"/>
                    </a:lnTo>
                    <a:lnTo>
                      <a:pt x="22675" y="92529"/>
                    </a:lnTo>
                    <a:lnTo>
                      <a:pt x="17920" y="104415"/>
                    </a:lnTo>
                    <a:lnTo>
                      <a:pt x="13532" y="111730"/>
                    </a:lnTo>
                    <a:lnTo>
                      <a:pt x="9875" y="119044"/>
                    </a:lnTo>
                    <a:lnTo>
                      <a:pt x="5303" y="125627"/>
                    </a:lnTo>
                    <a:lnTo>
                      <a:pt x="549" y="130930"/>
                    </a:lnTo>
                    <a:lnTo>
                      <a:pt x="0" y="136965"/>
                    </a:lnTo>
                    <a:lnTo>
                      <a:pt x="2011" y="143731"/>
                    </a:lnTo>
                    <a:lnTo>
                      <a:pt x="1463" y="151594"/>
                    </a:lnTo>
                    <a:lnTo>
                      <a:pt x="2011" y="159091"/>
                    </a:lnTo>
                    <a:lnTo>
                      <a:pt x="6400" y="167686"/>
                    </a:lnTo>
                    <a:lnTo>
                      <a:pt x="10606" y="172989"/>
                    </a:lnTo>
                    <a:lnTo>
                      <a:pt x="22126" y="194384"/>
                    </a:lnTo>
                    <a:lnTo>
                      <a:pt x="27246" y="200235"/>
                    </a:lnTo>
                    <a:lnTo>
                      <a:pt x="38218" y="209562"/>
                    </a:lnTo>
                    <a:lnTo>
                      <a:pt x="41510" y="209196"/>
                    </a:lnTo>
                    <a:lnTo>
                      <a:pt x="45350" y="202979"/>
                    </a:lnTo>
                    <a:lnTo>
                      <a:pt x="53213" y="195664"/>
                    </a:lnTo>
                    <a:lnTo>
                      <a:pt x="64185" y="189081"/>
                    </a:lnTo>
                    <a:lnTo>
                      <a:pt x="73145" y="187618"/>
                    </a:lnTo>
                    <a:lnTo>
                      <a:pt x="81191" y="192007"/>
                    </a:lnTo>
                    <a:lnTo>
                      <a:pt x="88871" y="194933"/>
                    </a:lnTo>
                    <a:lnTo>
                      <a:pt x="96369" y="193287"/>
                    </a:lnTo>
                    <a:lnTo>
                      <a:pt x="103501" y="190178"/>
                    </a:lnTo>
                    <a:lnTo>
                      <a:pt x="106244" y="187618"/>
                    </a:lnTo>
                    <a:lnTo>
                      <a:pt x="112095" y="186338"/>
                    </a:lnTo>
                    <a:lnTo>
                      <a:pt x="110632" y="182681"/>
                    </a:lnTo>
                    <a:lnTo>
                      <a:pt x="111364" y="173538"/>
                    </a:lnTo>
                    <a:lnTo>
                      <a:pt x="112644" y="166954"/>
                    </a:lnTo>
                    <a:lnTo>
                      <a:pt x="116301" y="164760"/>
                    </a:lnTo>
                    <a:lnTo>
                      <a:pt x="119227" y="157628"/>
                    </a:lnTo>
                    <a:lnTo>
                      <a:pt x="121970" y="154885"/>
                    </a:lnTo>
                    <a:lnTo>
                      <a:pt x="128370" y="149765"/>
                    </a:lnTo>
                    <a:lnTo>
                      <a:pt x="134770" y="149765"/>
                    </a:lnTo>
                    <a:lnTo>
                      <a:pt x="141719" y="150497"/>
                    </a:lnTo>
                    <a:lnTo>
                      <a:pt x="145376" y="154885"/>
                    </a:lnTo>
                    <a:lnTo>
                      <a:pt x="146839" y="159091"/>
                    </a:lnTo>
                    <a:lnTo>
                      <a:pt x="155983" y="167686"/>
                    </a:lnTo>
                    <a:lnTo>
                      <a:pt x="159639" y="168417"/>
                    </a:lnTo>
                    <a:lnTo>
                      <a:pt x="163114" y="164760"/>
                    </a:lnTo>
                    <a:lnTo>
                      <a:pt x="169514" y="169149"/>
                    </a:lnTo>
                    <a:lnTo>
                      <a:pt x="180121" y="172075"/>
                    </a:lnTo>
                    <a:lnTo>
                      <a:pt x="203710" y="172075"/>
                    </a:lnTo>
                    <a:lnTo>
                      <a:pt x="207184" y="170612"/>
                    </a:lnTo>
                    <a:lnTo>
                      <a:pt x="207916" y="162749"/>
                    </a:lnTo>
                    <a:lnTo>
                      <a:pt x="214316" y="158360"/>
                    </a:lnTo>
                    <a:lnTo>
                      <a:pt x="222728" y="159823"/>
                    </a:lnTo>
                    <a:lnTo>
                      <a:pt x="226934" y="162749"/>
                    </a:lnTo>
                    <a:lnTo>
                      <a:pt x="235528" y="159823"/>
                    </a:lnTo>
                    <a:lnTo>
                      <a:pt x="240465" y="157080"/>
                    </a:lnTo>
                    <a:lnTo>
                      <a:pt x="252534" y="154885"/>
                    </a:lnTo>
                    <a:lnTo>
                      <a:pt x="257472" y="151959"/>
                    </a:lnTo>
                    <a:lnTo>
                      <a:pt x="260397" y="151959"/>
                    </a:lnTo>
                    <a:lnTo>
                      <a:pt x="261129" y="154885"/>
                    </a:lnTo>
                    <a:lnTo>
                      <a:pt x="260397" y="154885"/>
                    </a:lnTo>
                    <a:lnTo>
                      <a:pt x="263872" y="156348"/>
                    </a:lnTo>
                    <a:lnTo>
                      <a:pt x="267529" y="154885"/>
                    </a:lnTo>
                    <a:lnTo>
                      <a:pt x="273198" y="154885"/>
                    </a:lnTo>
                    <a:lnTo>
                      <a:pt x="274478" y="149217"/>
                    </a:lnTo>
                    <a:lnTo>
                      <a:pt x="283804" y="151228"/>
                    </a:lnTo>
                    <a:lnTo>
                      <a:pt x="294410" y="149765"/>
                    </a:lnTo>
                    <a:lnTo>
                      <a:pt x="301542" y="147754"/>
                    </a:lnTo>
                    <a:lnTo>
                      <a:pt x="307942" y="154885"/>
                    </a:lnTo>
                    <a:lnTo>
                      <a:pt x="310868" y="151228"/>
                    </a:lnTo>
                    <a:lnTo>
                      <a:pt x="316537" y="154885"/>
                    </a:lnTo>
                    <a:lnTo>
                      <a:pt x="320011" y="149765"/>
                    </a:lnTo>
                    <a:lnTo>
                      <a:pt x="332994" y="149765"/>
                    </a:lnTo>
                    <a:lnTo>
                      <a:pt x="330617" y="146474"/>
                    </a:lnTo>
                    <a:lnTo>
                      <a:pt x="329703" y="141536"/>
                    </a:lnTo>
                    <a:lnTo>
                      <a:pt x="327142" y="136965"/>
                    </a:lnTo>
                    <a:lnTo>
                      <a:pt x="313428" y="128004"/>
                    </a:lnTo>
                    <a:lnTo>
                      <a:pt x="309039" y="126541"/>
                    </a:lnTo>
                    <a:lnTo>
                      <a:pt x="308125" y="121421"/>
                    </a:lnTo>
                    <a:lnTo>
                      <a:pt x="304833" y="117216"/>
                    </a:lnTo>
                    <a:lnTo>
                      <a:pt x="303005" y="112278"/>
                    </a:lnTo>
                    <a:lnTo>
                      <a:pt x="300993" y="107524"/>
                    </a:lnTo>
                    <a:lnTo>
                      <a:pt x="295873" y="104598"/>
                    </a:lnTo>
                    <a:lnTo>
                      <a:pt x="292215" y="99844"/>
                    </a:lnTo>
                    <a:lnTo>
                      <a:pt x="283438" y="94540"/>
                    </a:lnTo>
                    <a:lnTo>
                      <a:pt x="275209" y="88689"/>
                    </a:lnTo>
                    <a:lnTo>
                      <a:pt x="272283" y="83569"/>
                    </a:lnTo>
                    <a:lnTo>
                      <a:pt x="273198" y="78814"/>
                    </a:lnTo>
                    <a:lnTo>
                      <a:pt x="272283" y="76803"/>
                    </a:lnTo>
                    <a:lnTo>
                      <a:pt x="268078" y="73145"/>
                    </a:lnTo>
                    <a:lnTo>
                      <a:pt x="263872" y="70768"/>
                    </a:lnTo>
                    <a:lnTo>
                      <a:pt x="253815" y="70403"/>
                    </a:lnTo>
                    <a:lnTo>
                      <a:pt x="248694" y="67842"/>
                    </a:lnTo>
                    <a:lnTo>
                      <a:pt x="245951" y="61259"/>
                    </a:lnTo>
                    <a:lnTo>
                      <a:pt x="240100" y="59796"/>
                    </a:lnTo>
                    <a:lnTo>
                      <a:pt x="234797" y="59248"/>
                    </a:lnTo>
                    <a:lnTo>
                      <a:pt x="230042" y="54676"/>
                    </a:lnTo>
                    <a:lnTo>
                      <a:pt x="229128" y="48276"/>
                    </a:lnTo>
                    <a:lnTo>
                      <a:pt x="230225" y="40778"/>
                    </a:lnTo>
                    <a:lnTo>
                      <a:pt x="232602" y="32550"/>
                    </a:lnTo>
                    <a:lnTo>
                      <a:pt x="230225" y="25235"/>
                    </a:lnTo>
                    <a:lnTo>
                      <a:pt x="223093" y="15544"/>
                    </a:lnTo>
                    <a:lnTo>
                      <a:pt x="215230" y="6400"/>
                    </a:lnTo>
                    <a:lnTo>
                      <a:pt x="210476" y="0"/>
                    </a:lnTo>
                  </a:path>
                </a:pathLst>
              </a:custGeom>
              <a:grpFill/>
              <a:ln w="4020" cap="flat">
                <a:solidFill>
                  <a:srgbClr val="FFFFFF"/>
                </a:solidFill>
                <a:prstDash val="solid"/>
                <a:miter/>
              </a:ln>
            </p:spPr>
            <p:txBody>
              <a:bodyPr rtlCol="0" anchor="ctr"/>
              <a:lstStyle/>
              <a:p>
                <a:endParaRPr lang="en-GB" sz="1463"/>
              </a:p>
            </p:txBody>
          </p:sp>
          <p:sp>
            <p:nvSpPr>
              <p:cNvPr id="1010" name="Freeform: Shape 1009">
                <a:extLst>
                  <a:ext uri="{FF2B5EF4-FFF2-40B4-BE49-F238E27FC236}">
                    <a16:creationId xmlns:a16="http://schemas.microsoft.com/office/drawing/2014/main" id="{A811D9D7-C64F-D822-FC80-DCF520531976}"/>
                  </a:ext>
                </a:extLst>
              </p:cNvPr>
              <p:cNvSpPr/>
              <p:nvPr/>
            </p:nvSpPr>
            <p:spPr>
              <a:xfrm>
                <a:off x="7051382" y="4023340"/>
                <a:ext cx="39315" cy="48824"/>
              </a:xfrm>
              <a:custGeom>
                <a:avLst/>
                <a:gdLst>
                  <a:gd name="connsiteX0" fmla="*/ 30721 w 39315"/>
                  <a:gd name="connsiteY0" fmla="*/ 0 h 48824"/>
                  <a:gd name="connsiteX1" fmla="*/ 22675 w 39315"/>
                  <a:gd name="connsiteY1" fmla="*/ 5303 h 48824"/>
                  <a:gd name="connsiteX2" fmla="*/ 15726 w 39315"/>
                  <a:gd name="connsiteY2" fmla="*/ 8412 h 48824"/>
                  <a:gd name="connsiteX3" fmla="*/ 13532 w 39315"/>
                  <a:gd name="connsiteY3" fmla="*/ 11337 h 48824"/>
                  <a:gd name="connsiteX4" fmla="*/ 10606 w 39315"/>
                  <a:gd name="connsiteY4" fmla="*/ 13349 h 48824"/>
                  <a:gd name="connsiteX5" fmla="*/ 8412 w 39315"/>
                  <a:gd name="connsiteY5" fmla="*/ 23589 h 48824"/>
                  <a:gd name="connsiteX6" fmla="*/ 6948 w 39315"/>
                  <a:gd name="connsiteY6" fmla="*/ 28892 h 48824"/>
                  <a:gd name="connsiteX7" fmla="*/ 4206 w 39315"/>
                  <a:gd name="connsiteY7" fmla="*/ 34561 h 48824"/>
                  <a:gd name="connsiteX8" fmla="*/ 366 w 39315"/>
                  <a:gd name="connsiteY8" fmla="*/ 39316 h 48824"/>
                  <a:gd name="connsiteX9" fmla="*/ 0 w 39315"/>
                  <a:gd name="connsiteY9" fmla="*/ 40413 h 48824"/>
                  <a:gd name="connsiteX10" fmla="*/ 731 w 39315"/>
                  <a:gd name="connsiteY10" fmla="*/ 44801 h 48824"/>
                  <a:gd name="connsiteX11" fmla="*/ 3657 w 39315"/>
                  <a:gd name="connsiteY11" fmla="*/ 47910 h 48824"/>
                  <a:gd name="connsiteX12" fmla="*/ 9143 w 39315"/>
                  <a:gd name="connsiteY12" fmla="*/ 48093 h 48824"/>
                  <a:gd name="connsiteX13" fmla="*/ 11886 w 39315"/>
                  <a:gd name="connsiteY13" fmla="*/ 47545 h 48824"/>
                  <a:gd name="connsiteX14" fmla="*/ 14263 w 39315"/>
                  <a:gd name="connsiteY14" fmla="*/ 48276 h 48824"/>
                  <a:gd name="connsiteX15" fmla="*/ 14994 w 39315"/>
                  <a:gd name="connsiteY15" fmla="*/ 48093 h 48824"/>
                  <a:gd name="connsiteX16" fmla="*/ 15726 w 39315"/>
                  <a:gd name="connsiteY16" fmla="*/ 46447 h 48824"/>
                  <a:gd name="connsiteX17" fmla="*/ 21578 w 39315"/>
                  <a:gd name="connsiteY17" fmla="*/ 44253 h 48824"/>
                  <a:gd name="connsiteX18" fmla="*/ 23407 w 39315"/>
                  <a:gd name="connsiteY18" fmla="*/ 44984 h 48824"/>
                  <a:gd name="connsiteX19" fmla="*/ 27795 w 39315"/>
                  <a:gd name="connsiteY19" fmla="*/ 48276 h 48824"/>
                  <a:gd name="connsiteX20" fmla="*/ 27795 w 39315"/>
                  <a:gd name="connsiteY20" fmla="*/ 48825 h 48824"/>
                  <a:gd name="connsiteX21" fmla="*/ 28892 w 39315"/>
                  <a:gd name="connsiteY21" fmla="*/ 46264 h 48824"/>
                  <a:gd name="connsiteX22" fmla="*/ 33464 w 39315"/>
                  <a:gd name="connsiteY22" fmla="*/ 40596 h 48824"/>
                  <a:gd name="connsiteX23" fmla="*/ 35475 w 39315"/>
                  <a:gd name="connsiteY23" fmla="*/ 35293 h 48824"/>
                  <a:gd name="connsiteX24" fmla="*/ 36573 w 39315"/>
                  <a:gd name="connsiteY24" fmla="*/ 34561 h 48824"/>
                  <a:gd name="connsiteX25" fmla="*/ 35475 w 39315"/>
                  <a:gd name="connsiteY25" fmla="*/ 33464 h 48824"/>
                  <a:gd name="connsiteX26" fmla="*/ 34195 w 39315"/>
                  <a:gd name="connsiteY26" fmla="*/ 33098 h 48824"/>
                  <a:gd name="connsiteX27" fmla="*/ 33464 w 39315"/>
                  <a:gd name="connsiteY27" fmla="*/ 31818 h 48824"/>
                  <a:gd name="connsiteX28" fmla="*/ 29989 w 39315"/>
                  <a:gd name="connsiteY28" fmla="*/ 32550 h 48824"/>
                  <a:gd name="connsiteX29" fmla="*/ 26149 w 39315"/>
                  <a:gd name="connsiteY29" fmla="*/ 32184 h 48824"/>
                  <a:gd name="connsiteX30" fmla="*/ 22492 w 39315"/>
                  <a:gd name="connsiteY30" fmla="*/ 33098 h 48824"/>
                  <a:gd name="connsiteX31" fmla="*/ 21578 w 39315"/>
                  <a:gd name="connsiteY31" fmla="*/ 34561 h 48824"/>
                  <a:gd name="connsiteX32" fmla="*/ 20846 w 39315"/>
                  <a:gd name="connsiteY32" fmla="*/ 34927 h 48824"/>
                  <a:gd name="connsiteX33" fmla="*/ 19200 w 39315"/>
                  <a:gd name="connsiteY33" fmla="*/ 34561 h 48824"/>
                  <a:gd name="connsiteX34" fmla="*/ 17738 w 39315"/>
                  <a:gd name="connsiteY34" fmla="*/ 32550 h 48824"/>
                  <a:gd name="connsiteX35" fmla="*/ 18286 w 39315"/>
                  <a:gd name="connsiteY35" fmla="*/ 31818 h 48824"/>
                  <a:gd name="connsiteX36" fmla="*/ 20663 w 39315"/>
                  <a:gd name="connsiteY36" fmla="*/ 32550 h 48824"/>
                  <a:gd name="connsiteX37" fmla="*/ 21760 w 39315"/>
                  <a:gd name="connsiteY37" fmla="*/ 32367 h 48824"/>
                  <a:gd name="connsiteX38" fmla="*/ 22309 w 39315"/>
                  <a:gd name="connsiteY38" fmla="*/ 30538 h 48824"/>
                  <a:gd name="connsiteX39" fmla="*/ 25052 w 39315"/>
                  <a:gd name="connsiteY39" fmla="*/ 27247 h 48824"/>
                  <a:gd name="connsiteX40" fmla="*/ 26515 w 39315"/>
                  <a:gd name="connsiteY40" fmla="*/ 26515 h 48824"/>
                  <a:gd name="connsiteX41" fmla="*/ 28709 w 39315"/>
                  <a:gd name="connsiteY41" fmla="*/ 26332 h 48824"/>
                  <a:gd name="connsiteX42" fmla="*/ 30903 w 39315"/>
                  <a:gd name="connsiteY42" fmla="*/ 23407 h 48824"/>
                  <a:gd name="connsiteX43" fmla="*/ 35841 w 39315"/>
                  <a:gd name="connsiteY43" fmla="*/ 22492 h 48824"/>
                  <a:gd name="connsiteX44" fmla="*/ 38584 w 39315"/>
                  <a:gd name="connsiteY44" fmla="*/ 20481 h 48824"/>
                  <a:gd name="connsiteX45" fmla="*/ 39316 w 39315"/>
                  <a:gd name="connsiteY45" fmla="*/ 17555 h 48824"/>
                  <a:gd name="connsiteX46" fmla="*/ 38035 w 39315"/>
                  <a:gd name="connsiteY46" fmla="*/ 10606 h 48824"/>
                  <a:gd name="connsiteX47" fmla="*/ 37487 w 39315"/>
                  <a:gd name="connsiteY47" fmla="*/ 9326 h 48824"/>
                  <a:gd name="connsiteX48" fmla="*/ 35109 w 39315"/>
                  <a:gd name="connsiteY48" fmla="*/ 7314 h 48824"/>
                  <a:gd name="connsiteX49" fmla="*/ 33281 w 39315"/>
                  <a:gd name="connsiteY49" fmla="*/ 4023 h 48824"/>
                  <a:gd name="connsiteX50" fmla="*/ 31453 w 39315"/>
                  <a:gd name="connsiteY50" fmla="*/ 2194 h 48824"/>
                  <a:gd name="connsiteX51" fmla="*/ 30721 w 39315"/>
                  <a:gd name="connsiteY51" fmla="*/ 0 h 4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315" h="48824">
                    <a:moveTo>
                      <a:pt x="30721" y="0"/>
                    </a:moveTo>
                    <a:lnTo>
                      <a:pt x="22675" y="5303"/>
                    </a:lnTo>
                    <a:lnTo>
                      <a:pt x="15726" y="8412"/>
                    </a:lnTo>
                    <a:lnTo>
                      <a:pt x="13532" y="11337"/>
                    </a:lnTo>
                    <a:lnTo>
                      <a:pt x="10606" y="13349"/>
                    </a:lnTo>
                    <a:lnTo>
                      <a:pt x="8412" y="23589"/>
                    </a:lnTo>
                    <a:lnTo>
                      <a:pt x="6948" y="28892"/>
                    </a:lnTo>
                    <a:lnTo>
                      <a:pt x="4206" y="34561"/>
                    </a:lnTo>
                    <a:lnTo>
                      <a:pt x="366" y="39316"/>
                    </a:lnTo>
                    <a:lnTo>
                      <a:pt x="0" y="40413"/>
                    </a:lnTo>
                    <a:lnTo>
                      <a:pt x="731" y="44801"/>
                    </a:lnTo>
                    <a:lnTo>
                      <a:pt x="3657" y="47910"/>
                    </a:lnTo>
                    <a:lnTo>
                      <a:pt x="9143" y="48093"/>
                    </a:lnTo>
                    <a:lnTo>
                      <a:pt x="11886" y="47545"/>
                    </a:lnTo>
                    <a:lnTo>
                      <a:pt x="14263" y="48276"/>
                    </a:lnTo>
                    <a:lnTo>
                      <a:pt x="14994" y="48093"/>
                    </a:lnTo>
                    <a:lnTo>
                      <a:pt x="15726" y="46447"/>
                    </a:lnTo>
                    <a:lnTo>
                      <a:pt x="21578" y="44253"/>
                    </a:lnTo>
                    <a:lnTo>
                      <a:pt x="23407" y="44984"/>
                    </a:lnTo>
                    <a:lnTo>
                      <a:pt x="27795" y="48276"/>
                    </a:lnTo>
                    <a:lnTo>
                      <a:pt x="27795" y="48825"/>
                    </a:lnTo>
                    <a:lnTo>
                      <a:pt x="28892" y="46264"/>
                    </a:lnTo>
                    <a:lnTo>
                      <a:pt x="33464" y="40596"/>
                    </a:lnTo>
                    <a:lnTo>
                      <a:pt x="35475" y="35293"/>
                    </a:lnTo>
                    <a:lnTo>
                      <a:pt x="36573" y="34561"/>
                    </a:lnTo>
                    <a:lnTo>
                      <a:pt x="35475" y="33464"/>
                    </a:lnTo>
                    <a:lnTo>
                      <a:pt x="34195" y="33098"/>
                    </a:lnTo>
                    <a:lnTo>
                      <a:pt x="33464" y="31818"/>
                    </a:lnTo>
                    <a:lnTo>
                      <a:pt x="29989" y="32550"/>
                    </a:lnTo>
                    <a:lnTo>
                      <a:pt x="26149" y="32184"/>
                    </a:lnTo>
                    <a:lnTo>
                      <a:pt x="22492" y="33098"/>
                    </a:lnTo>
                    <a:lnTo>
                      <a:pt x="21578" y="34561"/>
                    </a:lnTo>
                    <a:lnTo>
                      <a:pt x="20846" y="34927"/>
                    </a:lnTo>
                    <a:lnTo>
                      <a:pt x="19200" y="34561"/>
                    </a:lnTo>
                    <a:lnTo>
                      <a:pt x="17738" y="32550"/>
                    </a:lnTo>
                    <a:lnTo>
                      <a:pt x="18286" y="31818"/>
                    </a:lnTo>
                    <a:lnTo>
                      <a:pt x="20663" y="32550"/>
                    </a:lnTo>
                    <a:lnTo>
                      <a:pt x="21760" y="32367"/>
                    </a:lnTo>
                    <a:lnTo>
                      <a:pt x="22309" y="30538"/>
                    </a:lnTo>
                    <a:lnTo>
                      <a:pt x="25052" y="27247"/>
                    </a:lnTo>
                    <a:lnTo>
                      <a:pt x="26515" y="26515"/>
                    </a:lnTo>
                    <a:lnTo>
                      <a:pt x="28709" y="26332"/>
                    </a:lnTo>
                    <a:lnTo>
                      <a:pt x="30903" y="23407"/>
                    </a:lnTo>
                    <a:lnTo>
                      <a:pt x="35841" y="22492"/>
                    </a:lnTo>
                    <a:lnTo>
                      <a:pt x="38584" y="20481"/>
                    </a:lnTo>
                    <a:lnTo>
                      <a:pt x="39316" y="17555"/>
                    </a:lnTo>
                    <a:lnTo>
                      <a:pt x="38035" y="10606"/>
                    </a:lnTo>
                    <a:lnTo>
                      <a:pt x="37487" y="9326"/>
                    </a:lnTo>
                    <a:lnTo>
                      <a:pt x="35109" y="7314"/>
                    </a:lnTo>
                    <a:lnTo>
                      <a:pt x="33281" y="4023"/>
                    </a:lnTo>
                    <a:lnTo>
                      <a:pt x="31453" y="2194"/>
                    </a:lnTo>
                    <a:lnTo>
                      <a:pt x="30721" y="0"/>
                    </a:lnTo>
                    <a:close/>
                  </a:path>
                </a:pathLst>
              </a:custGeom>
              <a:grpFill/>
              <a:ln w="18272" cap="flat">
                <a:noFill/>
                <a:prstDash val="solid"/>
                <a:miter/>
              </a:ln>
            </p:spPr>
            <p:txBody>
              <a:bodyPr rtlCol="0" anchor="ctr"/>
              <a:lstStyle/>
              <a:p>
                <a:endParaRPr lang="en-GB" sz="1463"/>
              </a:p>
            </p:txBody>
          </p:sp>
          <p:sp>
            <p:nvSpPr>
              <p:cNvPr id="1011" name="Freeform: Shape 1010">
                <a:extLst>
                  <a:ext uri="{FF2B5EF4-FFF2-40B4-BE49-F238E27FC236}">
                    <a16:creationId xmlns:a16="http://schemas.microsoft.com/office/drawing/2014/main" id="{DE0F7290-219F-CDE6-A7CC-781398ACEBD1}"/>
                  </a:ext>
                </a:extLst>
              </p:cNvPr>
              <p:cNvSpPr/>
              <p:nvPr/>
            </p:nvSpPr>
            <p:spPr>
              <a:xfrm>
                <a:off x="7051382" y="4023340"/>
                <a:ext cx="39315" cy="48824"/>
              </a:xfrm>
              <a:custGeom>
                <a:avLst/>
                <a:gdLst>
                  <a:gd name="connsiteX0" fmla="*/ 30721 w 39315"/>
                  <a:gd name="connsiteY0" fmla="*/ 0 h 48824"/>
                  <a:gd name="connsiteX1" fmla="*/ 22675 w 39315"/>
                  <a:gd name="connsiteY1" fmla="*/ 5303 h 48824"/>
                  <a:gd name="connsiteX2" fmla="*/ 15726 w 39315"/>
                  <a:gd name="connsiteY2" fmla="*/ 8412 h 48824"/>
                  <a:gd name="connsiteX3" fmla="*/ 13532 w 39315"/>
                  <a:gd name="connsiteY3" fmla="*/ 11337 h 48824"/>
                  <a:gd name="connsiteX4" fmla="*/ 10606 w 39315"/>
                  <a:gd name="connsiteY4" fmla="*/ 13349 h 48824"/>
                  <a:gd name="connsiteX5" fmla="*/ 8412 w 39315"/>
                  <a:gd name="connsiteY5" fmla="*/ 23589 h 48824"/>
                  <a:gd name="connsiteX6" fmla="*/ 6948 w 39315"/>
                  <a:gd name="connsiteY6" fmla="*/ 28892 h 48824"/>
                  <a:gd name="connsiteX7" fmla="*/ 4206 w 39315"/>
                  <a:gd name="connsiteY7" fmla="*/ 34561 h 48824"/>
                  <a:gd name="connsiteX8" fmla="*/ 366 w 39315"/>
                  <a:gd name="connsiteY8" fmla="*/ 39316 h 48824"/>
                  <a:gd name="connsiteX9" fmla="*/ 0 w 39315"/>
                  <a:gd name="connsiteY9" fmla="*/ 40413 h 48824"/>
                  <a:gd name="connsiteX10" fmla="*/ 731 w 39315"/>
                  <a:gd name="connsiteY10" fmla="*/ 44801 h 48824"/>
                  <a:gd name="connsiteX11" fmla="*/ 3657 w 39315"/>
                  <a:gd name="connsiteY11" fmla="*/ 47910 h 48824"/>
                  <a:gd name="connsiteX12" fmla="*/ 9143 w 39315"/>
                  <a:gd name="connsiteY12" fmla="*/ 48093 h 48824"/>
                  <a:gd name="connsiteX13" fmla="*/ 11886 w 39315"/>
                  <a:gd name="connsiteY13" fmla="*/ 47545 h 48824"/>
                  <a:gd name="connsiteX14" fmla="*/ 14263 w 39315"/>
                  <a:gd name="connsiteY14" fmla="*/ 48276 h 48824"/>
                  <a:gd name="connsiteX15" fmla="*/ 14994 w 39315"/>
                  <a:gd name="connsiteY15" fmla="*/ 48093 h 48824"/>
                  <a:gd name="connsiteX16" fmla="*/ 15726 w 39315"/>
                  <a:gd name="connsiteY16" fmla="*/ 46447 h 48824"/>
                  <a:gd name="connsiteX17" fmla="*/ 21578 w 39315"/>
                  <a:gd name="connsiteY17" fmla="*/ 44253 h 48824"/>
                  <a:gd name="connsiteX18" fmla="*/ 23407 w 39315"/>
                  <a:gd name="connsiteY18" fmla="*/ 44984 h 48824"/>
                  <a:gd name="connsiteX19" fmla="*/ 27795 w 39315"/>
                  <a:gd name="connsiteY19" fmla="*/ 48276 h 48824"/>
                  <a:gd name="connsiteX20" fmla="*/ 27795 w 39315"/>
                  <a:gd name="connsiteY20" fmla="*/ 48825 h 48824"/>
                  <a:gd name="connsiteX21" fmla="*/ 28892 w 39315"/>
                  <a:gd name="connsiteY21" fmla="*/ 46264 h 48824"/>
                  <a:gd name="connsiteX22" fmla="*/ 33464 w 39315"/>
                  <a:gd name="connsiteY22" fmla="*/ 40596 h 48824"/>
                  <a:gd name="connsiteX23" fmla="*/ 35475 w 39315"/>
                  <a:gd name="connsiteY23" fmla="*/ 35293 h 48824"/>
                  <a:gd name="connsiteX24" fmla="*/ 36573 w 39315"/>
                  <a:gd name="connsiteY24" fmla="*/ 34561 h 48824"/>
                  <a:gd name="connsiteX25" fmla="*/ 35475 w 39315"/>
                  <a:gd name="connsiteY25" fmla="*/ 33464 h 48824"/>
                  <a:gd name="connsiteX26" fmla="*/ 34195 w 39315"/>
                  <a:gd name="connsiteY26" fmla="*/ 33098 h 48824"/>
                  <a:gd name="connsiteX27" fmla="*/ 33464 w 39315"/>
                  <a:gd name="connsiteY27" fmla="*/ 31818 h 48824"/>
                  <a:gd name="connsiteX28" fmla="*/ 29989 w 39315"/>
                  <a:gd name="connsiteY28" fmla="*/ 32550 h 48824"/>
                  <a:gd name="connsiteX29" fmla="*/ 26149 w 39315"/>
                  <a:gd name="connsiteY29" fmla="*/ 32184 h 48824"/>
                  <a:gd name="connsiteX30" fmla="*/ 22492 w 39315"/>
                  <a:gd name="connsiteY30" fmla="*/ 33098 h 48824"/>
                  <a:gd name="connsiteX31" fmla="*/ 21578 w 39315"/>
                  <a:gd name="connsiteY31" fmla="*/ 34561 h 48824"/>
                  <a:gd name="connsiteX32" fmla="*/ 20846 w 39315"/>
                  <a:gd name="connsiteY32" fmla="*/ 34927 h 48824"/>
                  <a:gd name="connsiteX33" fmla="*/ 19200 w 39315"/>
                  <a:gd name="connsiteY33" fmla="*/ 34561 h 48824"/>
                  <a:gd name="connsiteX34" fmla="*/ 17738 w 39315"/>
                  <a:gd name="connsiteY34" fmla="*/ 32550 h 48824"/>
                  <a:gd name="connsiteX35" fmla="*/ 18286 w 39315"/>
                  <a:gd name="connsiteY35" fmla="*/ 31818 h 48824"/>
                  <a:gd name="connsiteX36" fmla="*/ 20663 w 39315"/>
                  <a:gd name="connsiteY36" fmla="*/ 32550 h 48824"/>
                  <a:gd name="connsiteX37" fmla="*/ 21760 w 39315"/>
                  <a:gd name="connsiteY37" fmla="*/ 32367 h 48824"/>
                  <a:gd name="connsiteX38" fmla="*/ 22309 w 39315"/>
                  <a:gd name="connsiteY38" fmla="*/ 30538 h 48824"/>
                  <a:gd name="connsiteX39" fmla="*/ 25052 w 39315"/>
                  <a:gd name="connsiteY39" fmla="*/ 27247 h 48824"/>
                  <a:gd name="connsiteX40" fmla="*/ 26515 w 39315"/>
                  <a:gd name="connsiteY40" fmla="*/ 26515 h 48824"/>
                  <a:gd name="connsiteX41" fmla="*/ 28709 w 39315"/>
                  <a:gd name="connsiteY41" fmla="*/ 26332 h 48824"/>
                  <a:gd name="connsiteX42" fmla="*/ 30903 w 39315"/>
                  <a:gd name="connsiteY42" fmla="*/ 23407 h 48824"/>
                  <a:gd name="connsiteX43" fmla="*/ 35841 w 39315"/>
                  <a:gd name="connsiteY43" fmla="*/ 22492 h 48824"/>
                  <a:gd name="connsiteX44" fmla="*/ 38584 w 39315"/>
                  <a:gd name="connsiteY44" fmla="*/ 20481 h 48824"/>
                  <a:gd name="connsiteX45" fmla="*/ 39316 w 39315"/>
                  <a:gd name="connsiteY45" fmla="*/ 17555 h 48824"/>
                  <a:gd name="connsiteX46" fmla="*/ 38035 w 39315"/>
                  <a:gd name="connsiteY46" fmla="*/ 10606 h 48824"/>
                  <a:gd name="connsiteX47" fmla="*/ 37487 w 39315"/>
                  <a:gd name="connsiteY47" fmla="*/ 9326 h 48824"/>
                  <a:gd name="connsiteX48" fmla="*/ 35109 w 39315"/>
                  <a:gd name="connsiteY48" fmla="*/ 7314 h 48824"/>
                  <a:gd name="connsiteX49" fmla="*/ 33281 w 39315"/>
                  <a:gd name="connsiteY49" fmla="*/ 4023 h 48824"/>
                  <a:gd name="connsiteX50" fmla="*/ 31453 w 39315"/>
                  <a:gd name="connsiteY50" fmla="*/ 2194 h 48824"/>
                  <a:gd name="connsiteX51" fmla="*/ 30721 w 39315"/>
                  <a:gd name="connsiteY51" fmla="*/ 0 h 4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9315" h="48824">
                    <a:moveTo>
                      <a:pt x="30721" y="0"/>
                    </a:moveTo>
                    <a:lnTo>
                      <a:pt x="22675" y="5303"/>
                    </a:lnTo>
                    <a:lnTo>
                      <a:pt x="15726" y="8412"/>
                    </a:lnTo>
                    <a:lnTo>
                      <a:pt x="13532" y="11337"/>
                    </a:lnTo>
                    <a:lnTo>
                      <a:pt x="10606" y="13349"/>
                    </a:lnTo>
                    <a:lnTo>
                      <a:pt x="8412" y="23589"/>
                    </a:lnTo>
                    <a:lnTo>
                      <a:pt x="6948" y="28892"/>
                    </a:lnTo>
                    <a:lnTo>
                      <a:pt x="4206" y="34561"/>
                    </a:lnTo>
                    <a:lnTo>
                      <a:pt x="366" y="39316"/>
                    </a:lnTo>
                    <a:lnTo>
                      <a:pt x="0" y="40413"/>
                    </a:lnTo>
                    <a:lnTo>
                      <a:pt x="731" y="44801"/>
                    </a:lnTo>
                    <a:lnTo>
                      <a:pt x="3657" y="47910"/>
                    </a:lnTo>
                    <a:lnTo>
                      <a:pt x="9143" y="48093"/>
                    </a:lnTo>
                    <a:lnTo>
                      <a:pt x="11886" y="47545"/>
                    </a:lnTo>
                    <a:lnTo>
                      <a:pt x="14263" y="48276"/>
                    </a:lnTo>
                    <a:lnTo>
                      <a:pt x="14994" y="48093"/>
                    </a:lnTo>
                    <a:lnTo>
                      <a:pt x="15726" y="46447"/>
                    </a:lnTo>
                    <a:lnTo>
                      <a:pt x="21578" y="44253"/>
                    </a:lnTo>
                    <a:lnTo>
                      <a:pt x="23407" y="44984"/>
                    </a:lnTo>
                    <a:lnTo>
                      <a:pt x="27795" y="48276"/>
                    </a:lnTo>
                    <a:lnTo>
                      <a:pt x="27795" y="48825"/>
                    </a:lnTo>
                    <a:lnTo>
                      <a:pt x="28892" y="46264"/>
                    </a:lnTo>
                    <a:lnTo>
                      <a:pt x="33464" y="40596"/>
                    </a:lnTo>
                    <a:lnTo>
                      <a:pt x="35475" y="35293"/>
                    </a:lnTo>
                    <a:lnTo>
                      <a:pt x="36573" y="34561"/>
                    </a:lnTo>
                    <a:lnTo>
                      <a:pt x="35475" y="33464"/>
                    </a:lnTo>
                    <a:lnTo>
                      <a:pt x="34195" y="33098"/>
                    </a:lnTo>
                    <a:lnTo>
                      <a:pt x="33464" y="31818"/>
                    </a:lnTo>
                    <a:lnTo>
                      <a:pt x="29989" y="32550"/>
                    </a:lnTo>
                    <a:lnTo>
                      <a:pt x="26149" y="32184"/>
                    </a:lnTo>
                    <a:lnTo>
                      <a:pt x="22492" y="33098"/>
                    </a:lnTo>
                    <a:lnTo>
                      <a:pt x="21578" y="34561"/>
                    </a:lnTo>
                    <a:lnTo>
                      <a:pt x="20846" y="34927"/>
                    </a:lnTo>
                    <a:lnTo>
                      <a:pt x="19200" y="34561"/>
                    </a:lnTo>
                    <a:lnTo>
                      <a:pt x="17738" y="32550"/>
                    </a:lnTo>
                    <a:lnTo>
                      <a:pt x="18286" y="31818"/>
                    </a:lnTo>
                    <a:lnTo>
                      <a:pt x="20663" y="32550"/>
                    </a:lnTo>
                    <a:lnTo>
                      <a:pt x="21760" y="32367"/>
                    </a:lnTo>
                    <a:lnTo>
                      <a:pt x="22309" y="30538"/>
                    </a:lnTo>
                    <a:lnTo>
                      <a:pt x="25052" y="27247"/>
                    </a:lnTo>
                    <a:lnTo>
                      <a:pt x="26515" y="26515"/>
                    </a:lnTo>
                    <a:lnTo>
                      <a:pt x="28709" y="26332"/>
                    </a:lnTo>
                    <a:lnTo>
                      <a:pt x="30903" y="23407"/>
                    </a:lnTo>
                    <a:lnTo>
                      <a:pt x="35841" y="22492"/>
                    </a:lnTo>
                    <a:lnTo>
                      <a:pt x="38584" y="20481"/>
                    </a:lnTo>
                    <a:lnTo>
                      <a:pt x="39316" y="17555"/>
                    </a:lnTo>
                    <a:lnTo>
                      <a:pt x="38035" y="10606"/>
                    </a:lnTo>
                    <a:lnTo>
                      <a:pt x="37487" y="9326"/>
                    </a:lnTo>
                    <a:lnTo>
                      <a:pt x="35109" y="7314"/>
                    </a:lnTo>
                    <a:lnTo>
                      <a:pt x="33281" y="4023"/>
                    </a:lnTo>
                    <a:lnTo>
                      <a:pt x="31453" y="2194"/>
                    </a:lnTo>
                    <a:lnTo>
                      <a:pt x="30721" y="0"/>
                    </a:lnTo>
                  </a:path>
                </a:pathLst>
              </a:custGeom>
              <a:grpFill/>
              <a:ln w="4020" cap="flat">
                <a:solidFill>
                  <a:srgbClr val="FFFFFF"/>
                </a:solidFill>
                <a:prstDash val="solid"/>
                <a:miter/>
              </a:ln>
            </p:spPr>
            <p:txBody>
              <a:bodyPr rtlCol="0" anchor="ctr"/>
              <a:lstStyle/>
              <a:p>
                <a:endParaRPr lang="en-GB" sz="1463"/>
              </a:p>
            </p:txBody>
          </p:sp>
          <p:sp>
            <p:nvSpPr>
              <p:cNvPr id="1012" name="Freeform: Shape 1011">
                <a:extLst>
                  <a:ext uri="{FF2B5EF4-FFF2-40B4-BE49-F238E27FC236}">
                    <a16:creationId xmlns:a16="http://schemas.microsoft.com/office/drawing/2014/main" id="{8DB1B32F-F98C-A52C-7D34-247FF6C83F34}"/>
                  </a:ext>
                </a:extLst>
              </p:cNvPr>
              <p:cNvSpPr/>
              <p:nvPr/>
            </p:nvSpPr>
            <p:spPr>
              <a:xfrm>
                <a:off x="6726616" y="4375535"/>
                <a:ext cx="48093" cy="44618"/>
              </a:xfrm>
              <a:custGeom>
                <a:avLst/>
                <a:gdLst>
                  <a:gd name="connsiteX0" fmla="*/ 3108 w 48093"/>
                  <a:gd name="connsiteY0" fmla="*/ 42790 h 44618"/>
                  <a:gd name="connsiteX1" fmla="*/ 3657 w 48093"/>
                  <a:gd name="connsiteY1" fmla="*/ 42973 h 44618"/>
                  <a:gd name="connsiteX2" fmla="*/ 3657 w 48093"/>
                  <a:gd name="connsiteY2" fmla="*/ 38767 h 44618"/>
                  <a:gd name="connsiteX3" fmla="*/ 5852 w 48093"/>
                  <a:gd name="connsiteY3" fmla="*/ 37121 h 44618"/>
                  <a:gd name="connsiteX4" fmla="*/ 8046 w 48093"/>
                  <a:gd name="connsiteY4" fmla="*/ 37121 h 44618"/>
                  <a:gd name="connsiteX5" fmla="*/ 8960 w 48093"/>
                  <a:gd name="connsiteY5" fmla="*/ 37670 h 44618"/>
                  <a:gd name="connsiteX6" fmla="*/ 10423 w 48093"/>
                  <a:gd name="connsiteY6" fmla="*/ 40047 h 44618"/>
                  <a:gd name="connsiteX7" fmla="*/ 12069 w 48093"/>
                  <a:gd name="connsiteY7" fmla="*/ 44253 h 44618"/>
                  <a:gd name="connsiteX8" fmla="*/ 13349 w 48093"/>
                  <a:gd name="connsiteY8" fmla="*/ 44619 h 44618"/>
                  <a:gd name="connsiteX9" fmla="*/ 16092 w 48093"/>
                  <a:gd name="connsiteY9" fmla="*/ 44070 h 44618"/>
                  <a:gd name="connsiteX10" fmla="*/ 18469 w 48093"/>
                  <a:gd name="connsiteY10" fmla="*/ 42973 h 44618"/>
                  <a:gd name="connsiteX11" fmla="*/ 22126 w 48093"/>
                  <a:gd name="connsiteY11" fmla="*/ 42790 h 44618"/>
                  <a:gd name="connsiteX12" fmla="*/ 23955 w 48093"/>
                  <a:gd name="connsiteY12" fmla="*/ 40962 h 44618"/>
                  <a:gd name="connsiteX13" fmla="*/ 23955 w 48093"/>
                  <a:gd name="connsiteY13" fmla="*/ 36938 h 44618"/>
                  <a:gd name="connsiteX14" fmla="*/ 24504 w 48093"/>
                  <a:gd name="connsiteY14" fmla="*/ 35476 h 44618"/>
                  <a:gd name="connsiteX15" fmla="*/ 25601 w 48093"/>
                  <a:gd name="connsiteY15" fmla="*/ 34378 h 44618"/>
                  <a:gd name="connsiteX16" fmla="*/ 29989 w 48093"/>
                  <a:gd name="connsiteY16" fmla="*/ 34561 h 44618"/>
                  <a:gd name="connsiteX17" fmla="*/ 36207 w 48093"/>
                  <a:gd name="connsiteY17" fmla="*/ 32733 h 44618"/>
                  <a:gd name="connsiteX18" fmla="*/ 38218 w 48093"/>
                  <a:gd name="connsiteY18" fmla="*/ 32733 h 44618"/>
                  <a:gd name="connsiteX19" fmla="*/ 38401 w 48093"/>
                  <a:gd name="connsiteY19" fmla="*/ 33098 h 44618"/>
                  <a:gd name="connsiteX20" fmla="*/ 40596 w 48093"/>
                  <a:gd name="connsiteY20" fmla="*/ 33464 h 44618"/>
                  <a:gd name="connsiteX21" fmla="*/ 41693 w 48093"/>
                  <a:gd name="connsiteY21" fmla="*/ 34744 h 44618"/>
                  <a:gd name="connsiteX22" fmla="*/ 46630 w 48093"/>
                  <a:gd name="connsiteY22" fmla="*/ 27978 h 44618"/>
                  <a:gd name="connsiteX23" fmla="*/ 48093 w 48093"/>
                  <a:gd name="connsiteY23" fmla="*/ 23590 h 44618"/>
                  <a:gd name="connsiteX24" fmla="*/ 47362 w 48093"/>
                  <a:gd name="connsiteY24" fmla="*/ 19932 h 44618"/>
                  <a:gd name="connsiteX25" fmla="*/ 44801 w 48093"/>
                  <a:gd name="connsiteY25" fmla="*/ 12983 h 44618"/>
                  <a:gd name="connsiteX26" fmla="*/ 39499 w 48093"/>
                  <a:gd name="connsiteY26" fmla="*/ 3109 h 44618"/>
                  <a:gd name="connsiteX27" fmla="*/ 37121 w 48093"/>
                  <a:gd name="connsiteY27" fmla="*/ 0 h 44618"/>
                  <a:gd name="connsiteX28" fmla="*/ 34927 w 48093"/>
                  <a:gd name="connsiteY28" fmla="*/ 1463 h 44618"/>
                  <a:gd name="connsiteX29" fmla="*/ 31086 w 48093"/>
                  <a:gd name="connsiteY29" fmla="*/ 2377 h 44618"/>
                  <a:gd name="connsiteX30" fmla="*/ 29624 w 48093"/>
                  <a:gd name="connsiteY30" fmla="*/ 4206 h 44618"/>
                  <a:gd name="connsiteX31" fmla="*/ 26881 w 48093"/>
                  <a:gd name="connsiteY31" fmla="*/ 8960 h 44618"/>
                  <a:gd name="connsiteX32" fmla="*/ 22858 w 48093"/>
                  <a:gd name="connsiteY32" fmla="*/ 9692 h 44618"/>
                  <a:gd name="connsiteX33" fmla="*/ 19932 w 48093"/>
                  <a:gd name="connsiteY33" fmla="*/ 8595 h 44618"/>
                  <a:gd name="connsiteX34" fmla="*/ 17921 w 48093"/>
                  <a:gd name="connsiteY34" fmla="*/ 7132 h 44618"/>
                  <a:gd name="connsiteX35" fmla="*/ 16458 w 48093"/>
                  <a:gd name="connsiteY35" fmla="*/ 7863 h 44618"/>
                  <a:gd name="connsiteX36" fmla="*/ 13349 w 48093"/>
                  <a:gd name="connsiteY36" fmla="*/ 11155 h 44618"/>
                  <a:gd name="connsiteX37" fmla="*/ 9875 w 48093"/>
                  <a:gd name="connsiteY37" fmla="*/ 16458 h 44618"/>
                  <a:gd name="connsiteX38" fmla="*/ 6400 w 48093"/>
                  <a:gd name="connsiteY38" fmla="*/ 23041 h 44618"/>
                  <a:gd name="connsiteX39" fmla="*/ 4755 w 48093"/>
                  <a:gd name="connsiteY39" fmla="*/ 27795 h 44618"/>
                  <a:gd name="connsiteX40" fmla="*/ 183 w 48093"/>
                  <a:gd name="connsiteY40" fmla="*/ 34561 h 44618"/>
                  <a:gd name="connsiteX41" fmla="*/ 0 w 48093"/>
                  <a:gd name="connsiteY41" fmla="*/ 38036 h 44618"/>
                  <a:gd name="connsiteX42" fmla="*/ 366 w 48093"/>
                  <a:gd name="connsiteY42" fmla="*/ 39316 h 44618"/>
                  <a:gd name="connsiteX43" fmla="*/ 3108 w 48093"/>
                  <a:gd name="connsiteY43" fmla="*/ 42790 h 4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093" h="44618">
                    <a:moveTo>
                      <a:pt x="3108" y="42790"/>
                    </a:moveTo>
                    <a:lnTo>
                      <a:pt x="3657" y="42973"/>
                    </a:lnTo>
                    <a:lnTo>
                      <a:pt x="3657" y="38767"/>
                    </a:lnTo>
                    <a:lnTo>
                      <a:pt x="5852" y="37121"/>
                    </a:lnTo>
                    <a:lnTo>
                      <a:pt x="8046" y="37121"/>
                    </a:lnTo>
                    <a:lnTo>
                      <a:pt x="8960" y="37670"/>
                    </a:lnTo>
                    <a:lnTo>
                      <a:pt x="10423" y="40047"/>
                    </a:lnTo>
                    <a:lnTo>
                      <a:pt x="12069" y="44253"/>
                    </a:lnTo>
                    <a:lnTo>
                      <a:pt x="13349" y="44619"/>
                    </a:lnTo>
                    <a:lnTo>
                      <a:pt x="16092" y="44070"/>
                    </a:lnTo>
                    <a:lnTo>
                      <a:pt x="18469" y="42973"/>
                    </a:lnTo>
                    <a:lnTo>
                      <a:pt x="22126" y="42790"/>
                    </a:lnTo>
                    <a:lnTo>
                      <a:pt x="23955" y="40962"/>
                    </a:lnTo>
                    <a:lnTo>
                      <a:pt x="23955" y="36938"/>
                    </a:lnTo>
                    <a:lnTo>
                      <a:pt x="24504" y="35476"/>
                    </a:lnTo>
                    <a:lnTo>
                      <a:pt x="25601" y="34378"/>
                    </a:lnTo>
                    <a:lnTo>
                      <a:pt x="29989" y="34561"/>
                    </a:lnTo>
                    <a:lnTo>
                      <a:pt x="36207" y="32733"/>
                    </a:lnTo>
                    <a:lnTo>
                      <a:pt x="38218" y="32733"/>
                    </a:lnTo>
                    <a:lnTo>
                      <a:pt x="38401" y="33098"/>
                    </a:lnTo>
                    <a:lnTo>
                      <a:pt x="40596" y="33464"/>
                    </a:lnTo>
                    <a:lnTo>
                      <a:pt x="41693" y="34744"/>
                    </a:lnTo>
                    <a:lnTo>
                      <a:pt x="46630" y="27978"/>
                    </a:lnTo>
                    <a:lnTo>
                      <a:pt x="48093" y="23590"/>
                    </a:lnTo>
                    <a:lnTo>
                      <a:pt x="47362" y="19932"/>
                    </a:lnTo>
                    <a:lnTo>
                      <a:pt x="44801" y="12983"/>
                    </a:lnTo>
                    <a:lnTo>
                      <a:pt x="39499" y="3109"/>
                    </a:lnTo>
                    <a:lnTo>
                      <a:pt x="37121" y="0"/>
                    </a:lnTo>
                    <a:lnTo>
                      <a:pt x="34927" y="1463"/>
                    </a:lnTo>
                    <a:lnTo>
                      <a:pt x="31086" y="2377"/>
                    </a:lnTo>
                    <a:lnTo>
                      <a:pt x="29624" y="4206"/>
                    </a:lnTo>
                    <a:lnTo>
                      <a:pt x="26881" y="8960"/>
                    </a:lnTo>
                    <a:lnTo>
                      <a:pt x="22858" y="9692"/>
                    </a:lnTo>
                    <a:lnTo>
                      <a:pt x="19932" y="8595"/>
                    </a:lnTo>
                    <a:lnTo>
                      <a:pt x="17921" y="7132"/>
                    </a:lnTo>
                    <a:lnTo>
                      <a:pt x="16458" y="7863"/>
                    </a:lnTo>
                    <a:lnTo>
                      <a:pt x="13349" y="11155"/>
                    </a:lnTo>
                    <a:lnTo>
                      <a:pt x="9875" y="16458"/>
                    </a:lnTo>
                    <a:lnTo>
                      <a:pt x="6400" y="23041"/>
                    </a:lnTo>
                    <a:lnTo>
                      <a:pt x="4755" y="27795"/>
                    </a:lnTo>
                    <a:lnTo>
                      <a:pt x="183" y="34561"/>
                    </a:lnTo>
                    <a:lnTo>
                      <a:pt x="0" y="38036"/>
                    </a:lnTo>
                    <a:lnTo>
                      <a:pt x="366" y="39316"/>
                    </a:lnTo>
                    <a:lnTo>
                      <a:pt x="3108" y="42790"/>
                    </a:lnTo>
                    <a:close/>
                  </a:path>
                </a:pathLst>
              </a:custGeom>
              <a:grpFill/>
              <a:ln w="18272" cap="flat">
                <a:noFill/>
                <a:prstDash val="solid"/>
                <a:miter/>
              </a:ln>
            </p:spPr>
            <p:txBody>
              <a:bodyPr rtlCol="0" anchor="ctr"/>
              <a:lstStyle/>
              <a:p>
                <a:endParaRPr lang="en-GB" sz="1463"/>
              </a:p>
            </p:txBody>
          </p:sp>
          <p:sp>
            <p:nvSpPr>
              <p:cNvPr id="1013" name="Freeform: Shape 1012">
                <a:extLst>
                  <a:ext uri="{FF2B5EF4-FFF2-40B4-BE49-F238E27FC236}">
                    <a16:creationId xmlns:a16="http://schemas.microsoft.com/office/drawing/2014/main" id="{67219760-BFEE-96C5-E364-7340076A337F}"/>
                  </a:ext>
                </a:extLst>
              </p:cNvPr>
              <p:cNvSpPr/>
              <p:nvPr/>
            </p:nvSpPr>
            <p:spPr>
              <a:xfrm>
                <a:off x="6726616" y="4375535"/>
                <a:ext cx="48093" cy="44618"/>
              </a:xfrm>
              <a:custGeom>
                <a:avLst/>
                <a:gdLst>
                  <a:gd name="connsiteX0" fmla="*/ 3108 w 48093"/>
                  <a:gd name="connsiteY0" fmla="*/ 42790 h 44618"/>
                  <a:gd name="connsiteX1" fmla="*/ 3657 w 48093"/>
                  <a:gd name="connsiteY1" fmla="*/ 42973 h 44618"/>
                  <a:gd name="connsiteX2" fmla="*/ 3657 w 48093"/>
                  <a:gd name="connsiteY2" fmla="*/ 38767 h 44618"/>
                  <a:gd name="connsiteX3" fmla="*/ 5852 w 48093"/>
                  <a:gd name="connsiteY3" fmla="*/ 37121 h 44618"/>
                  <a:gd name="connsiteX4" fmla="*/ 8046 w 48093"/>
                  <a:gd name="connsiteY4" fmla="*/ 37121 h 44618"/>
                  <a:gd name="connsiteX5" fmla="*/ 8960 w 48093"/>
                  <a:gd name="connsiteY5" fmla="*/ 37670 h 44618"/>
                  <a:gd name="connsiteX6" fmla="*/ 10423 w 48093"/>
                  <a:gd name="connsiteY6" fmla="*/ 40047 h 44618"/>
                  <a:gd name="connsiteX7" fmla="*/ 12069 w 48093"/>
                  <a:gd name="connsiteY7" fmla="*/ 44253 h 44618"/>
                  <a:gd name="connsiteX8" fmla="*/ 13349 w 48093"/>
                  <a:gd name="connsiteY8" fmla="*/ 44619 h 44618"/>
                  <a:gd name="connsiteX9" fmla="*/ 16092 w 48093"/>
                  <a:gd name="connsiteY9" fmla="*/ 44070 h 44618"/>
                  <a:gd name="connsiteX10" fmla="*/ 18469 w 48093"/>
                  <a:gd name="connsiteY10" fmla="*/ 42973 h 44618"/>
                  <a:gd name="connsiteX11" fmla="*/ 22126 w 48093"/>
                  <a:gd name="connsiteY11" fmla="*/ 42790 h 44618"/>
                  <a:gd name="connsiteX12" fmla="*/ 23955 w 48093"/>
                  <a:gd name="connsiteY12" fmla="*/ 40962 h 44618"/>
                  <a:gd name="connsiteX13" fmla="*/ 23955 w 48093"/>
                  <a:gd name="connsiteY13" fmla="*/ 36938 h 44618"/>
                  <a:gd name="connsiteX14" fmla="*/ 24504 w 48093"/>
                  <a:gd name="connsiteY14" fmla="*/ 35476 h 44618"/>
                  <a:gd name="connsiteX15" fmla="*/ 25601 w 48093"/>
                  <a:gd name="connsiteY15" fmla="*/ 34378 h 44618"/>
                  <a:gd name="connsiteX16" fmla="*/ 29989 w 48093"/>
                  <a:gd name="connsiteY16" fmla="*/ 34561 h 44618"/>
                  <a:gd name="connsiteX17" fmla="*/ 36207 w 48093"/>
                  <a:gd name="connsiteY17" fmla="*/ 32733 h 44618"/>
                  <a:gd name="connsiteX18" fmla="*/ 38218 w 48093"/>
                  <a:gd name="connsiteY18" fmla="*/ 32733 h 44618"/>
                  <a:gd name="connsiteX19" fmla="*/ 38401 w 48093"/>
                  <a:gd name="connsiteY19" fmla="*/ 33098 h 44618"/>
                  <a:gd name="connsiteX20" fmla="*/ 40596 w 48093"/>
                  <a:gd name="connsiteY20" fmla="*/ 33464 h 44618"/>
                  <a:gd name="connsiteX21" fmla="*/ 41693 w 48093"/>
                  <a:gd name="connsiteY21" fmla="*/ 34744 h 44618"/>
                  <a:gd name="connsiteX22" fmla="*/ 46630 w 48093"/>
                  <a:gd name="connsiteY22" fmla="*/ 27978 h 44618"/>
                  <a:gd name="connsiteX23" fmla="*/ 48093 w 48093"/>
                  <a:gd name="connsiteY23" fmla="*/ 23590 h 44618"/>
                  <a:gd name="connsiteX24" fmla="*/ 47362 w 48093"/>
                  <a:gd name="connsiteY24" fmla="*/ 19932 h 44618"/>
                  <a:gd name="connsiteX25" fmla="*/ 44801 w 48093"/>
                  <a:gd name="connsiteY25" fmla="*/ 12983 h 44618"/>
                  <a:gd name="connsiteX26" fmla="*/ 39499 w 48093"/>
                  <a:gd name="connsiteY26" fmla="*/ 3109 h 44618"/>
                  <a:gd name="connsiteX27" fmla="*/ 37121 w 48093"/>
                  <a:gd name="connsiteY27" fmla="*/ 0 h 44618"/>
                  <a:gd name="connsiteX28" fmla="*/ 34927 w 48093"/>
                  <a:gd name="connsiteY28" fmla="*/ 1463 h 44618"/>
                  <a:gd name="connsiteX29" fmla="*/ 31086 w 48093"/>
                  <a:gd name="connsiteY29" fmla="*/ 2377 h 44618"/>
                  <a:gd name="connsiteX30" fmla="*/ 29624 w 48093"/>
                  <a:gd name="connsiteY30" fmla="*/ 4206 h 44618"/>
                  <a:gd name="connsiteX31" fmla="*/ 26881 w 48093"/>
                  <a:gd name="connsiteY31" fmla="*/ 8960 h 44618"/>
                  <a:gd name="connsiteX32" fmla="*/ 22858 w 48093"/>
                  <a:gd name="connsiteY32" fmla="*/ 9692 h 44618"/>
                  <a:gd name="connsiteX33" fmla="*/ 19932 w 48093"/>
                  <a:gd name="connsiteY33" fmla="*/ 8595 h 44618"/>
                  <a:gd name="connsiteX34" fmla="*/ 17921 w 48093"/>
                  <a:gd name="connsiteY34" fmla="*/ 7132 h 44618"/>
                  <a:gd name="connsiteX35" fmla="*/ 16458 w 48093"/>
                  <a:gd name="connsiteY35" fmla="*/ 7863 h 44618"/>
                  <a:gd name="connsiteX36" fmla="*/ 13349 w 48093"/>
                  <a:gd name="connsiteY36" fmla="*/ 11155 h 44618"/>
                  <a:gd name="connsiteX37" fmla="*/ 9875 w 48093"/>
                  <a:gd name="connsiteY37" fmla="*/ 16458 h 44618"/>
                  <a:gd name="connsiteX38" fmla="*/ 6400 w 48093"/>
                  <a:gd name="connsiteY38" fmla="*/ 23041 h 44618"/>
                  <a:gd name="connsiteX39" fmla="*/ 4755 w 48093"/>
                  <a:gd name="connsiteY39" fmla="*/ 27795 h 44618"/>
                  <a:gd name="connsiteX40" fmla="*/ 183 w 48093"/>
                  <a:gd name="connsiteY40" fmla="*/ 34561 h 44618"/>
                  <a:gd name="connsiteX41" fmla="*/ 0 w 48093"/>
                  <a:gd name="connsiteY41" fmla="*/ 38036 h 44618"/>
                  <a:gd name="connsiteX42" fmla="*/ 366 w 48093"/>
                  <a:gd name="connsiteY42" fmla="*/ 39316 h 44618"/>
                  <a:gd name="connsiteX43" fmla="*/ 3108 w 48093"/>
                  <a:gd name="connsiteY43" fmla="*/ 42790 h 4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8093" h="44618">
                    <a:moveTo>
                      <a:pt x="3108" y="42790"/>
                    </a:moveTo>
                    <a:lnTo>
                      <a:pt x="3657" y="42973"/>
                    </a:lnTo>
                    <a:lnTo>
                      <a:pt x="3657" y="38767"/>
                    </a:lnTo>
                    <a:lnTo>
                      <a:pt x="5852" y="37121"/>
                    </a:lnTo>
                    <a:lnTo>
                      <a:pt x="8046" y="37121"/>
                    </a:lnTo>
                    <a:lnTo>
                      <a:pt x="8960" y="37670"/>
                    </a:lnTo>
                    <a:lnTo>
                      <a:pt x="10423" y="40047"/>
                    </a:lnTo>
                    <a:lnTo>
                      <a:pt x="12069" y="44253"/>
                    </a:lnTo>
                    <a:lnTo>
                      <a:pt x="13349" y="44619"/>
                    </a:lnTo>
                    <a:lnTo>
                      <a:pt x="16092" y="44070"/>
                    </a:lnTo>
                    <a:lnTo>
                      <a:pt x="18469" y="42973"/>
                    </a:lnTo>
                    <a:lnTo>
                      <a:pt x="22126" y="42790"/>
                    </a:lnTo>
                    <a:lnTo>
                      <a:pt x="23955" y="40962"/>
                    </a:lnTo>
                    <a:lnTo>
                      <a:pt x="23955" y="36938"/>
                    </a:lnTo>
                    <a:lnTo>
                      <a:pt x="24504" y="35476"/>
                    </a:lnTo>
                    <a:lnTo>
                      <a:pt x="25601" y="34378"/>
                    </a:lnTo>
                    <a:lnTo>
                      <a:pt x="29989" y="34561"/>
                    </a:lnTo>
                    <a:lnTo>
                      <a:pt x="36207" y="32733"/>
                    </a:lnTo>
                    <a:lnTo>
                      <a:pt x="38218" y="32733"/>
                    </a:lnTo>
                    <a:lnTo>
                      <a:pt x="38401" y="33098"/>
                    </a:lnTo>
                    <a:lnTo>
                      <a:pt x="40596" y="33464"/>
                    </a:lnTo>
                    <a:lnTo>
                      <a:pt x="41693" y="34744"/>
                    </a:lnTo>
                    <a:lnTo>
                      <a:pt x="46630" y="27978"/>
                    </a:lnTo>
                    <a:lnTo>
                      <a:pt x="48093" y="23590"/>
                    </a:lnTo>
                    <a:lnTo>
                      <a:pt x="47362" y="19932"/>
                    </a:lnTo>
                    <a:lnTo>
                      <a:pt x="44801" y="12983"/>
                    </a:lnTo>
                    <a:lnTo>
                      <a:pt x="39499" y="3109"/>
                    </a:lnTo>
                    <a:lnTo>
                      <a:pt x="37121" y="0"/>
                    </a:lnTo>
                    <a:lnTo>
                      <a:pt x="34927" y="1463"/>
                    </a:lnTo>
                    <a:lnTo>
                      <a:pt x="31086" y="2377"/>
                    </a:lnTo>
                    <a:lnTo>
                      <a:pt x="29624" y="4206"/>
                    </a:lnTo>
                    <a:lnTo>
                      <a:pt x="26881" y="8960"/>
                    </a:lnTo>
                    <a:lnTo>
                      <a:pt x="22858" y="9692"/>
                    </a:lnTo>
                    <a:lnTo>
                      <a:pt x="19932" y="8595"/>
                    </a:lnTo>
                    <a:lnTo>
                      <a:pt x="17921" y="7132"/>
                    </a:lnTo>
                    <a:lnTo>
                      <a:pt x="16458" y="7863"/>
                    </a:lnTo>
                    <a:lnTo>
                      <a:pt x="13349" y="11155"/>
                    </a:lnTo>
                    <a:lnTo>
                      <a:pt x="9875" y="16458"/>
                    </a:lnTo>
                    <a:lnTo>
                      <a:pt x="6400" y="23041"/>
                    </a:lnTo>
                    <a:lnTo>
                      <a:pt x="4755" y="27795"/>
                    </a:lnTo>
                    <a:lnTo>
                      <a:pt x="183" y="34561"/>
                    </a:lnTo>
                    <a:lnTo>
                      <a:pt x="0" y="38036"/>
                    </a:lnTo>
                    <a:lnTo>
                      <a:pt x="366" y="39316"/>
                    </a:lnTo>
                    <a:lnTo>
                      <a:pt x="3108" y="42790"/>
                    </a:lnTo>
                  </a:path>
                </a:pathLst>
              </a:custGeom>
              <a:grpFill/>
              <a:ln w="4020" cap="flat">
                <a:solidFill>
                  <a:srgbClr val="FFFFFF"/>
                </a:solidFill>
                <a:prstDash val="solid"/>
                <a:miter/>
              </a:ln>
            </p:spPr>
            <p:txBody>
              <a:bodyPr rtlCol="0" anchor="ctr"/>
              <a:lstStyle/>
              <a:p>
                <a:endParaRPr lang="en-GB" sz="1463"/>
              </a:p>
            </p:txBody>
          </p:sp>
          <p:sp>
            <p:nvSpPr>
              <p:cNvPr id="1014" name="Freeform: Shape 1013">
                <a:extLst>
                  <a:ext uri="{FF2B5EF4-FFF2-40B4-BE49-F238E27FC236}">
                    <a16:creationId xmlns:a16="http://schemas.microsoft.com/office/drawing/2014/main" id="{678FDB2F-1307-E75D-16FD-4FBC48922526}"/>
                  </a:ext>
                </a:extLst>
              </p:cNvPr>
              <p:cNvSpPr/>
              <p:nvPr/>
            </p:nvSpPr>
            <p:spPr>
              <a:xfrm>
                <a:off x="6771784" y="5017385"/>
                <a:ext cx="31086" cy="40412"/>
              </a:xfrm>
              <a:custGeom>
                <a:avLst/>
                <a:gdLst>
                  <a:gd name="connsiteX0" fmla="*/ 31086 w 31086"/>
                  <a:gd name="connsiteY0" fmla="*/ 28344 h 40412"/>
                  <a:gd name="connsiteX1" fmla="*/ 30172 w 31086"/>
                  <a:gd name="connsiteY1" fmla="*/ 15360 h 40412"/>
                  <a:gd name="connsiteX2" fmla="*/ 30172 w 31086"/>
                  <a:gd name="connsiteY2" fmla="*/ 6583 h 40412"/>
                  <a:gd name="connsiteX3" fmla="*/ 29441 w 31086"/>
                  <a:gd name="connsiteY3" fmla="*/ 2743 h 40412"/>
                  <a:gd name="connsiteX4" fmla="*/ 25966 w 31086"/>
                  <a:gd name="connsiteY4" fmla="*/ 6766 h 40412"/>
                  <a:gd name="connsiteX5" fmla="*/ 15360 w 31086"/>
                  <a:gd name="connsiteY5" fmla="*/ 0 h 40412"/>
                  <a:gd name="connsiteX6" fmla="*/ 8960 w 31086"/>
                  <a:gd name="connsiteY6" fmla="*/ 4023 h 40412"/>
                  <a:gd name="connsiteX7" fmla="*/ 5669 w 31086"/>
                  <a:gd name="connsiteY7" fmla="*/ 9509 h 40412"/>
                  <a:gd name="connsiteX8" fmla="*/ 2194 w 31086"/>
                  <a:gd name="connsiteY8" fmla="*/ 17189 h 40412"/>
                  <a:gd name="connsiteX9" fmla="*/ 0 w 31086"/>
                  <a:gd name="connsiteY9" fmla="*/ 24504 h 40412"/>
                  <a:gd name="connsiteX10" fmla="*/ 1097 w 31086"/>
                  <a:gd name="connsiteY10" fmla="*/ 29807 h 40412"/>
                  <a:gd name="connsiteX11" fmla="*/ 5303 w 31086"/>
                  <a:gd name="connsiteY11" fmla="*/ 38584 h 40412"/>
                  <a:gd name="connsiteX12" fmla="*/ 16275 w 31086"/>
                  <a:gd name="connsiteY12" fmla="*/ 40047 h 40412"/>
                  <a:gd name="connsiteX13" fmla="*/ 22126 w 31086"/>
                  <a:gd name="connsiteY13" fmla="*/ 40413 h 40412"/>
                  <a:gd name="connsiteX14" fmla="*/ 25418 w 31086"/>
                  <a:gd name="connsiteY14" fmla="*/ 36390 h 40412"/>
                  <a:gd name="connsiteX15" fmla="*/ 27978 w 31086"/>
                  <a:gd name="connsiteY15" fmla="*/ 29807 h 40412"/>
                  <a:gd name="connsiteX16" fmla="*/ 31086 w 31086"/>
                  <a:gd name="connsiteY16" fmla="*/ 28344 h 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086" h="40412">
                    <a:moveTo>
                      <a:pt x="31086" y="28344"/>
                    </a:moveTo>
                    <a:lnTo>
                      <a:pt x="30172" y="15360"/>
                    </a:lnTo>
                    <a:lnTo>
                      <a:pt x="30172" y="6583"/>
                    </a:lnTo>
                    <a:lnTo>
                      <a:pt x="29441" y="2743"/>
                    </a:lnTo>
                    <a:lnTo>
                      <a:pt x="25966" y="6766"/>
                    </a:lnTo>
                    <a:lnTo>
                      <a:pt x="15360" y="0"/>
                    </a:lnTo>
                    <a:lnTo>
                      <a:pt x="8960" y="4023"/>
                    </a:lnTo>
                    <a:lnTo>
                      <a:pt x="5669" y="9509"/>
                    </a:lnTo>
                    <a:lnTo>
                      <a:pt x="2194" y="17189"/>
                    </a:lnTo>
                    <a:lnTo>
                      <a:pt x="0" y="24504"/>
                    </a:lnTo>
                    <a:lnTo>
                      <a:pt x="1097" y="29807"/>
                    </a:lnTo>
                    <a:lnTo>
                      <a:pt x="5303" y="38584"/>
                    </a:lnTo>
                    <a:lnTo>
                      <a:pt x="16275" y="40047"/>
                    </a:lnTo>
                    <a:lnTo>
                      <a:pt x="22126" y="40413"/>
                    </a:lnTo>
                    <a:lnTo>
                      <a:pt x="25418" y="36390"/>
                    </a:lnTo>
                    <a:lnTo>
                      <a:pt x="27978" y="29807"/>
                    </a:lnTo>
                    <a:lnTo>
                      <a:pt x="31086" y="28344"/>
                    </a:lnTo>
                    <a:close/>
                  </a:path>
                </a:pathLst>
              </a:custGeom>
              <a:grpFill/>
              <a:ln w="18272" cap="flat">
                <a:noFill/>
                <a:prstDash val="solid"/>
                <a:miter/>
              </a:ln>
            </p:spPr>
            <p:txBody>
              <a:bodyPr rtlCol="0" anchor="ctr"/>
              <a:lstStyle/>
              <a:p>
                <a:endParaRPr lang="en-GB" sz="1463"/>
              </a:p>
            </p:txBody>
          </p:sp>
          <p:sp>
            <p:nvSpPr>
              <p:cNvPr id="1015" name="Freeform: Shape 1014">
                <a:extLst>
                  <a:ext uri="{FF2B5EF4-FFF2-40B4-BE49-F238E27FC236}">
                    <a16:creationId xmlns:a16="http://schemas.microsoft.com/office/drawing/2014/main" id="{8764102D-24C4-8091-2074-C1C4CCDD2FCF}"/>
                  </a:ext>
                </a:extLst>
              </p:cNvPr>
              <p:cNvSpPr/>
              <p:nvPr/>
            </p:nvSpPr>
            <p:spPr>
              <a:xfrm>
                <a:off x="6771784" y="5017385"/>
                <a:ext cx="31086" cy="40412"/>
              </a:xfrm>
              <a:custGeom>
                <a:avLst/>
                <a:gdLst>
                  <a:gd name="connsiteX0" fmla="*/ 31086 w 31086"/>
                  <a:gd name="connsiteY0" fmla="*/ 28344 h 40412"/>
                  <a:gd name="connsiteX1" fmla="*/ 30172 w 31086"/>
                  <a:gd name="connsiteY1" fmla="*/ 15360 h 40412"/>
                  <a:gd name="connsiteX2" fmla="*/ 30172 w 31086"/>
                  <a:gd name="connsiteY2" fmla="*/ 6583 h 40412"/>
                  <a:gd name="connsiteX3" fmla="*/ 29441 w 31086"/>
                  <a:gd name="connsiteY3" fmla="*/ 2743 h 40412"/>
                  <a:gd name="connsiteX4" fmla="*/ 25966 w 31086"/>
                  <a:gd name="connsiteY4" fmla="*/ 6766 h 40412"/>
                  <a:gd name="connsiteX5" fmla="*/ 15360 w 31086"/>
                  <a:gd name="connsiteY5" fmla="*/ 0 h 40412"/>
                  <a:gd name="connsiteX6" fmla="*/ 8960 w 31086"/>
                  <a:gd name="connsiteY6" fmla="*/ 4023 h 40412"/>
                  <a:gd name="connsiteX7" fmla="*/ 5669 w 31086"/>
                  <a:gd name="connsiteY7" fmla="*/ 9509 h 40412"/>
                  <a:gd name="connsiteX8" fmla="*/ 2194 w 31086"/>
                  <a:gd name="connsiteY8" fmla="*/ 17189 h 40412"/>
                  <a:gd name="connsiteX9" fmla="*/ 0 w 31086"/>
                  <a:gd name="connsiteY9" fmla="*/ 24504 h 40412"/>
                  <a:gd name="connsiteX10" fmla="*/ 1097 w 31086"/>
                  <a:gd name="connsiteY10" fmla="*/ 29807 h 40412"/>
                  <a:gd name="connsiteX11" fmla="*/ 5303 w 31086"/>
                  <a:gd name="connsiteY11" fmla="*/ 38584 h 40412"/>
                  <a:gd name="connsiteX12" fmla="*/ 16275 w 31086"/>
                  <a:gd name="connsiteY12" fmla="*/ 40047 h 40412"/>
                  <a:gd name="connsiteX13" fmla="*/ 22126 w 31086"/>
                  <a:gd name="connsiteY13" fmla="*/ 40413 h 40412"/>
                  <a:gd name="connsiteX14" fmla="*/ 25418 w 31086"/>
                  <a:gd name="connsiteY14" fmla="*/ 36390 h 40412"/>
                  <a:gd name="connsiteX15" fmla="*/ 27978 w 31086"/>
                  <a:gd name="connsiteY15" fmla="*/ 29807 h 40412"/>
                  <a:gd name="connsiteX16" fmla="*/ 31086 w 31086"/>
                  <a:gd name="connsiteY16" fmla="*/ 28344 h 40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086" h="40412">
                    <a:moveTo>
                      <a:pt x="31086" y="28344"/>
                    </a:moveTo>
                    <a:lnTo>
                      <a:pt x="30172" y="15360"/>
                    </a:lnTo>
                    <a:lnTo>
                      <a:pt x="30172" y="6583"/>
                    </a:lnTo>
                    <a:lnTo>
                      <a:pt x="29441" y="2743"/>
                    </a:lnTo>
                    <a:lnTo>
                      <a:pt x="25966" y="6766"/>
                    </a:lnTo>
                    <a:lnTo>
                      <a:pt x="15360" y="0"/>
                    </a:lnTo>
                    <a:lnTo>
                      <a:pt x="8960" y="4023"/>
                    </a:lnTo>
                    <a:lnTo>
                      <a:pt x="5669" y="9509"/>
                    </a:lnTo>
                    <a:lnTo>
                      <a:pt x="2194" y="17189"/>
                    </a:lnTo>
                    <a:lnTo>
                      <a:pt x="0" y="24504"/>
                    </a:lnTo>
                    <a:lnTo>
                      <a:pt x="1097" y="29807"/>
                    </a:lnTo>
                    <a:lnTo>
                      <a:pt x="5303" y="38584"/>
                    </a:lnTo>
                    <a:lnTo>
                      <a:pt x="16275" y="40047"/>
                    </a:lnTo>
                    <a:lnTo>
                      <a:pt x="22126" y="40413"/>
                    </a:lnTo>
                    <a:lnTo>
                      <a:pt x="25418" y="36390"/>
                    </a:lnTo>
                    <a:lnTo>
                      <a:pt x="27978" y="29807"/>
                    </a:lnTo>
                    <a:lnTo>
                      <a:pt x="31086" y="28344"/>
                    </a:lnTo>
                  </a:path>
                </a:pathLst>
              </a:custGeom>
              <a:grpFill/>
              <a:ln w="4020" cap="flat">
                <a:solidFill>
                  <a:srgbClr val="FFFFFF"/>
                </a:solidFill>
                <a:prstDash val="solid"/>
                <a:miter/>
              </a:ln>
            </p:spPr>
            <p:txBody>
              <a:bodyPr rtlCol="0" anchor="ctr"/>
              <a:lstStyle/>
              <a:p>
                <a:endParaRPr lang="en-GB" sz="1463"/>
              </a:p>
            </p:txBody>
          </p:sp>
          <p:sp>
            <p:nvSpPr>
              <p:cNvPr id="1016" name="Freeform: Shape 1015">
                <a:extLst>
                  <a:ext uri="{FF2B5EF4-FFF2-40B4-BE49-F238E27FC236}">
                    <a16:creationId xmlns:a16="http://schemas.microsoft.com/office/drawing/2014/main" id="{6FE7EDD8-296F-2F3B-1B38-92AB678AB0C6}"/>
                  </a:ext>
                </a:extLst>
              </p:cNvPr>
              <p:cNvSpPr/>
              <p:nvPr/>
            </p:nvSpPr>
            <p:spPr>
              <a:xfrm>
                <a:off x="6676878" y="5093639"/>
                <a:ext cx="59430" cy="57967"/>
              </a:xfrm>
              <a:custGeom>
                <a:avLst/>
                <a:gdLst>
                  <a:gd name="connsiteX0" fmla="*/ 58517 w 59430"/>
                  <a:gd name="connsiteY0" fmla="*/ 22675 h 57967"/>
                  <a:gd name="connsiteX1" fmla="*/ 59431 w 59430"/>
                  <a:gd name="connsiteY1" fmla="*/ 21761 h 57967"/>
                  <a:gd name="connsiteX2" fmla="*/ 59065 w 59430"/>
                  <a:gd name="connsiteY2" fmla="*/ 25601 h 57967"/>
                  <a:gd name="connsiteX3" fmla="*/ 47910 w 59430"/>
                  <a:gd name="connsiteY3" fmla="*/ 43522 h 57967"/>
                  <a:gd name="connsiteX4" fmla="*/ 34378 w 59430"/>
                  <a:gd name="connsiteY4" fmla="*/ 48642 h 57967"/>
                  <a:gd name="connsiteX5" fmla="*/ 29989 w 59430"/>
                  <a:gd name="connsiteY5" fmla="*/ 55408 h 57967"/>
                  <a:gd name="connsiteX6" fmla="*/ 25784 w 59430"/>
                  <a:gd name="connsiteY6" fmla="*/ 57236 h 57967"/>
                  <a:gd name="connsiteX7" fmla="*/ 20115 w 59430"/>
                  <a:gd name="connsiteY7" fmla="*/ 57968 h 57967"/>
                  <a:gd name="connsiteX8" fmla="*/ 10789 w 59430"/>
                  <a:gd name="connsiteY8" fmla="*/ 50287 h 57967"/>
                  <a:gd name="connsiteX9" fmla="*/ 5486 w 59430"/>
                  <a:gd name="connsiteY9" fmla="*/ 44253 h 57967"/>
                  <a:gd name="connsiteX10" fmla="*/ 2377 w 59430"/>
                  <a:gd name="connsiteY10" fmla="*/ 38950 h 57967"/>
                  <a:gd name="connsiteX11" fmla="*/ 0 w 59430"/>
                  <a:gd name="connsiteY11" fmla="*/ 32550 h 57967"/>
                  <a:gd name="connsiteX12" fmla="*/ 1646 w 59430"/>
                  <a:gd name="connsiteY12" fmla="*/ 27247 h 57967"/>
                  <a:gd name="connsiteX13" fmla="*/ 13166 w 59430"/>
                  <a:gd name="connsiteY13" fmla="*/ 12252 h 57967"/>
                  <a:gd name="connsiteX14" fmla="*/ 19383 w 59430"/>
                  <a:gd name="connsiteY14" fmla="*/ 7132 h 57967"/>
                  <a:gd name="connsiteX15" fmla="*/ 32184 w 59430"/>
                  <a:gd name="connsiteY15" fmla="*/ 731 h 57967"/>
                  <a:gd name="connsiteX16" fmla="*/ 39132 w 59430"/>
                  <a:gd name="connsiteY16" fmla="*/ 0 h 57967"/>
                  <a:gd name="connsiteX17" fmla="*/ 44436 w 59430"/>
                  <a:gd name="connsiteY17" fmla="*/ 2926 h 57967"/>
                  <a:gd name="connsiteX18" fmla="*/ 49007 w 59430"/>
                  <a:gd name="connsiteY18" fmla="*/ 8046 h 57967"/>
                  <a:gd name="connsiteX19" fmla="*/ 52665 w 59430"/>
                  <a:gd name="connsiteY19" fmla="*/ 13349 h 57967"/>
                  <a:gd name="connsiteX20" fmla="*/ 56870 w 59430"/>
                  <a:gd name="connsiteY20" fmla="*/ 18469 h 57967"/>
                  <a:gd name="connsiteX21" fmla="*/ 58517 w 59430"/>
                  <a:gd name="connsiteY21" fmla="*/ 22675 h 5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30" h="57967">
                    <a:moveTo>
                      <a:pt x="58517" y="22675"/>
                    </a:moveTo>
                    <a:lnTo>
                      <a:pt x="59431" y="21761"/>
                    </a:lnTo>
                    <a:lnTo>
                      <a:pt x="59065" y="25601"/>
                    </a:lnTo>
                    <a:lnTo>
                      <a:pt x="47910" y="43522"/>
                    </a:lnTo>
                    <a:lnTo>
                      <a:pt x="34378" y="48642"/>
                    </a:lnTo>
                    <a:lnTo>
                      <a:pt x="29989" y="55408"/>
                    </a:lnTo>
                    <a:lnTo>
                      <a:pt x="25784" y="57236"/>
                    </a:lnTo>
                    <a:lnTo>
                      <a:pt x="20115" y="57968"/>
                    </a:lnTo>
                    <a:lnTo>
                      <a:pt x="10789" y="50287"/>
                    </a:lnTo>
                    <a:lnTo>
                      <a:pt x="5486" y="44253"/>
                    </a:lnTo>
                    <a:lnTo>
                      <a:pt x="2377" y="38950"/>
                    </a:lnTo>
                    <a:lnTo>
                      <a:pt x="0" y="32550"/>
                    </a:lnTo>
                    <a:lnTo>
                      <a:pt x="1646" y="27247"/>
                    </a:lnTo>
                    <a:lnTo>
                      <a:pt x="13166" y="12252"/>
                    </a:lnTo>
                    <a:lnTo>
                      <a:pt x="19383" y="7132"/>
                    </a:lnTo>
                    <a:lnTo>
                      <a:pt x="32184" y="731"/>
                    </a:lnTo>
                    <a:lnTo>
                      <a:pt x="39132" y="0"/>
                    </a:lnTo>
                    <a:lnTo>
                      <a:pt x="44436" y="2926"/>
                    </a:lnTo>
                    <a:lnTo>
                      <a:pt x="49007" y="8046"/>
                    </a:lnTo>
                    <a:lnTo>
                      <a:pt x="52665" y="13349"/>
                    </a:lnTo>
                    <a:lnTo>
                      <a:pt x="56870" y="18469"/>
                    </a:lnTo>
                    <a:lnTo>
                      <a:pt x="58517" y="22675"/>
                    </a:lnTo>
                    <a:close/>
                  </a:path>
                </a:pathLst>
              </a:custGeom>
              <a:grpFill/>
              <a:ln w="18272" cap="flat">
                <a:noFill/>
                <a:prstDash val="solid"/>
                <a:miter/>
              </a:ln>
            </p:spPr>
            <p:txBody>
              <a:bodyPr rtlCol="0" anchor="ctr"/>
              <a:lstStyle/>
              <a:p>
                <a:endParaRPr lang="en-GB" sz="1463"/>
              </a:p>
            </p:txBody>
          </p:sp>
          <p:sp>
            <p:nvSpPr>
              <p:cNvPr id="1017" name="Freeform: Shape 1016">
                <a:extLst>
                  <a:ext uri="{FF2B5EF4-FFF2-40B4-BE49-F238E27FC236}">
                    <a16:creationId xmlns:a16="http://schemas.microsoft.com/office/drawing/2014/main" id="{3D4C4B97-99B6-DEB2-9581-53FD48A68DB2}"/>
                  </a:ext>
                </a:extLst>
              </p:cNvPr>
              <p:cNvSpPr/>
              <p:nvPr/>
            </p:nvSpPr>
            <p:spPr>
              <a:xfrm>
                <a:off x="6676878" y="5093639"/>
                <a:ext cx="59430" cy="57967"/>
              </a:xfrm>
              <a:custGeom>
                <a:avLst/>
                <a:gdLst>
                  <a:gd name="connsiteX0" fmla="*/ 58517 w 59430"/>
                  <a:gd name="connsiteY0" fmla="*/ 22675 h 57967"/>
                  <a:gd name="connsiteX1" fmla="*/ 59431 w 59430"/>
                  <a:gd name="connsiteY1" fmla="*/ 21761 h 57967"/>
                  <a:gd name="connsiteX2" fmla="*/ 59065 w 59430"/>
                  <a:gd name="connsiteY2" fmla="*/ 25601 h 57967"/>
                  <a:gd name="connsiteX3" fmla="*/ 47910 w 59430"/>
                  <a:gd name="connsiteY3" fmla="*/ 43522 h 57967"/>
                  <a:gd name="connsiteX4" fmla="*/ 34378 w 59430"/>
                  <a:gd name="connsiteY4" fmla="*/ 48642 h 57967"/>
                  <a:gd name="connsiteX5" fmla="*/ 29989 w 59430"/>
                  <a:gd name="connsiteY5" fmla="*/ 55408 h 57967"/>
                  <a:gd name="connsiteX6" fmla="*/ 25784 w 59430"/>
                  <a:gd name="connsiteY6" fmla="*/ 57236 h 57967"/>
                  <a:gd name="connsiteX7" fmla="*/ 20115 w 59430"/>
                  <a:gd name="connsiteY7" fmla="*/ 57968 h 57967"/>
                  <a:gd name="connsiteX8" fmla="*/ 10789 w 59430"/>
                  <a:gd name="connsiteY8" fmla="*/ 50287 h 57967"/>
                  <a:gd name="connsiteX9" fmla="*/ 5486 w 59430"/>
                  <a:gd name="connsiteY9" fmla="*/ 44253 h 57967"/>
                  <a:gd name="connsiteX10" fmla="*/ 2377 w 59430"/>
                  <a:gd name="connsiteY10" fmla="*/ 38950 h 57967"/>
                  <a:gd name="connsiteX11" fmla="*/ 0 w 59430"/>
                  <a:gd name="connsiteY11" fmla="*/ 32550 h 57967"/>
                  <a:gd name="connsiteX12" fmla="*/ 1646 w 59430"/>
                  <a:gd name="connsiteY12" fmla="*/ 27247 h 57967"/>
                  <a:gd name="connsiteX13" fmla="*/ 13166 w 59430"/>
                  <a:gd name="connsiteY13" fmla="*/ 12252 h 57967"/>
                  <a:gd name="connsiteX14" fmla="*/ 19383 w 59430"/>
                  <a:gd name="connsiteY14" fmla="*/ 7132 h 57967"/>
                  <a:gd name="connsiteX15" fmla="*/ 32184 w 59430"/>
                  <a:gd name="connsiteY15" fmla="*/ 731 h 57967"/>
                  <a:gd name="connsiteX16" fmla="*/ 39132 w 59430"/>
                  <a:gd name="connsiteY16" fmla="*/ 0 h 57967"/>
                  <a:gd name="connsiteX17" fmla="*/ 44436 w 59430"/>
                  <a:gd name="connsiteY17" fmla="*/ 2926 h 57967"/>
                  <a:gd name="connsiteX18" fmla="*/ 49007 w 59430"/>
                  <a:gd name="connsiteY18" fmla="*/ 8046 h 57967"/>
                  <a:gd name="connsiteX19" fmla="*/ 52665 w 59430"/>
                  <a:gd name="connsiteY19" fmla="*/ 13349 h 57967"/>
                  <a:gd name="connsiteX20" fmla="*/ 56870 w 59430"/>
                  <a:gd name="connsiteY20" fmla="*/ 18469 h 57967"/>
                  <a:gd name="connsiteX21" fmla="*/ 58517 w 59430"/>
                  <a:gd name="connsiteY21" fmla="*/ 22675 h 5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430" h="57967">
                    <a:moveTo>
                      <a:pt x="58517" y="22675"/>
                    </a:moveTo>
                    <a:lnTo>
                      <a:pt x="59431" y="21761"/>
                    </a:lnTo>
                    <a:lnTo>
                      <a:pt x="59065" y="25601"/>
                    </a:lnTo>
                    <a:lnTo>
                      <a:pt x="47910" y="43522"/>
                    </a:lnTo>
                    <a:lnTo>
                      <a:pt x="34378" y="48642"/>
                    </a:lnTo>
                    <a:lnTo>
                      <a:pt x="29989" y="55408"/>
                    </a:lnTo>
                    <a:lnTo>
                      <a:pt x="25784" y="57236"/>
                    </a:lnTo>
                    <a:lnTo>
                      <a:pt x="20115" y="57968"/>
                    </a:lnTo>
                    <a:lnTo>
                      <a:pt x="10789" y="50287"/>
                    </a:lnTo>
                    <a:lnTo>
                      <a:pt x="5486" y="44253"/>
                    </a:lnTo>
                    <a:lnTo>
                      <a:pt x="2377" y="38950"/>
                    </a:lnTo>
                    <a:lnTo>
                      <a:pt x="0" y="32550"/>
                    </a:lnTo>
                    <a:lnTo>
                      <a:pt x="1646" y="27247"/>
                    </a:lnTo>
                    <a:lnTo>
                      <a:pt x="13166" y="12252"/>
                    </a:lnTo>
                    <a:lnTo>
                      <a:pt x="19383" y="7132"/>
                    </a:lnTo>
                    <a:lnTo>
                      <a:pt x="32184" y="731"/>
                    </a:lnTo>
                    <a:lnTo>
                      <a:pt x="39132" y="0"/>
                    </a:lnTo>
                    <a:lnTo>
                      <a:pt x="44436" y="2926"/>
                    </a:lnTo>
                    <a:lnTo>
                      <a:pt x="49007" y="8046"/>
                    </a:lnTo>
                    <a:lnTo>
                      <a:pt x="52665" y="13349"/>
                    </a:lnTo>
                    <a:lnTo>
                      <a:pt x="56870" y="18469"/>
                    </a:lnTo>
                    <a:lnTo>
                      <a:pt x="58517" y="22675"/>
                    </a:lnTo>
                  </a:path>
                </a:pathLst>
              </a:custGeom>
              <a:grpFill/>
              <a:ln w="4020" cap="flat">
                <a:solidFill>
                  <a:srgbClr val="FFFFFF"/>
                </a:solidFill>
                <a:prstDash val="solid"/>
                <a:miter/>
              </a:ln>
            </p:spPr>
            <p:txBody>
              <a:bodyPr rtlCol="0" anchor="ctr"/>
              <a:lstStyle/>
              <a:p>
                <a:endParaRPr lang="en-GB" sz="1463"/>
              </a:p>
            </p:txBody>
          </p:sp>
          <p:sp>
            <p:nvSpPr>
              <p:cNvPr id="1018" name="Freeform: Shape 1017">
                <a:extLst>
                  <a:ext uri="{FF2B5EF4-FFF2-40B4-BE49-F238E27FC236}">
                    <a16:creationId xmlns:a16="http://schemas.microsoft.com/office/drawing/2014/main" id="{5A94A462-3E00-94AF-C4E1-BD06C119D773}"/>
                  </a:ext>
                </a:extLst>
              </p:cNvPr>
              <p:cNvSpPr/>
              <p:nvPr/>
            </p:nvSpPr>
            <p:spPr>
              <a:xfrm>
                <a:off x="7091063" y="3234832"/>
                <a:ext cx="78997" cy="73693"/>
              </a:xfrm>
              <a:custGeom>
                <a:avLst/>
                <a:gdLst>
                  <a:gd name="connsiteX0" fmla="*/ 35841 w 78997"/>
                  <a:gd name="connsiteY0" fmla="*/ 49739 h 73693"/>
                  <a:gd name="connsiteX1" fmla="*/ 31453 w 78997"/>
                  <a:gd name="connsiteY1" fmla="*/ 44802 h 73693"/>
                  <a:gd name="connsiteX2" fmla="*/ 29441 w 78997"/>
                  <a:gd name="connsiteY2" fmla="*/ 43156 h 73693"/>
                  <a:gd name="connsiteX3" fmla="*/ 26149 w 78997"/>
                  <a:gd name="connsiteY3" fmla="*/ 41327 h 73693"/>
                  <a:gd name="connsiteX4" fmla="*/ 21578 w 78997"/>
                  <a:gd name="connsiteY4" fmla="*/ 36938 h 73693"/>
                  <a:gd name="connsiteX5" fmla="*/ 17372 w 78997"/>
                  <a:gd name="connsiteY5" fmla="*/ 34744 h 73693"/>
                  <a:gd name="connsiteX6" fmla="*/ 12435 w 78997"/>
                  <a:gd name="connsiteY6" fmla="*/ 33098 h 73693"/>
                  <a:gd name="connsiteX7" fmla="*/ 8595 w 78997"/>
                  <a:gd name="connsiteY7" fmla="*/ 28710 h 73693"/>
                  <a:gd name="connsiteX8" fmla="*/ 7132 w 78997"/>
                  <a:gd name="connsiteY8" fmla="*/ 22858 h 73693"/>
                  <a:gd name="connsiteX9" fmla="*/ 6766 w 78997"/>
                  <a:gd name="connsiteY9" fmla="*/ 14263 h 73693"/>
                  <a:gd name="connsiteX10" fmla="*/ 3109 w 78997"/>
                  <a:gd name="connsiteY10" fmla="*/ 8595 h 73693"/>
                  <a:gd name="connsiteX11" fmla="*/ 0 w 78997"/>
                  <a:gd name="connsiteY11" fmla="*/ 6217 h 73693"/>
                  <a:gd name="connsiteX12" fmla="*/ 9692 w 78997"/>
                  <a:gd name="connsiteY12" fmla="*/ 5669 h 73693"/>
                  <a:gd name="connsiteX13" fmla="*/ 12801 w 78997"/>
                  <a:gd name="connsiteY13" fmla="*/ 3657 h 73693"/>
                  <a:gd name="connsiteX14" fmla="*/ 20298 w 78997"/>
                  <a:gd name="connsiteY14" fmla="*/ 3109 h 73693"/>
                  <a:gd name="connsiteX15" fmla="*/ 23407 w 78997"/>
                  <a:gd name="connsiteY15" fmla="*/ 1646 h 73693"/>
                  <a:gd name="connsiteX16" fmla="*/ 31087 w 78997"/>
                  <a:gd name="connsiteY16" fmla="*/ 2926 h 73693"/>
                  <a:gd name="connsiteX17" fmla="*/ 34927 w 78997"/>
                  <a:gd name="connsiteY17" fmla="*/ 2194 h 73693"/>
                  <a:gd name="connsiteX18" fmla="*/ 39864 w 78997"/>
                  <a:gd name="connsiteY18" fmla="*/ 183 h 73693"/>
                  <a:gd name="connsiteX19" fmla="*/ 39864 w 78997"/>
                  <a:gd name="connsiteY19" fmla="*/ 0 h 73693"/>
                  <a:gd name="connsiteX20" fmla="*/ 41144 w 78997"/>
                  <a:gd name="connsiteY20" fmla="*/ 3109 h 73693"/>
                  <a:gd name="connsiteX21" fmla="*/ 45716 w 78997"/>
                  <a:gd name="connsiteY21" fmla="*/ 8595 h 73693"/>
                  <a:gd name="connsiteX22" fmla="*/ 49373 w 78997"/>
                  <a:gd name="connsiteY22" fmla="*/ 8778 h 73693"/>
                  <a:gd name="connsiteX23" fmla="*/ 52482 w 78997"/>
                  <a:gd name="connsiteY23" fmla="*/ 10606 h 73693"/>
                  <a:gd name="connsiteX24" fmla="*/ 53213 w 78997"/>
                  <a:gd name="connsiteY24" fmla="*/ 13898 h 73693"/>
                  <a:gd name="connsiteX25" fmla="*/ 51019 w 78997"/>
                  <a:gd name="connsiteY25" fmla="*/ 16641 h 73693"/>
                  <a:gd name="connsiteX26" fmla="*/ 50836 w 78997"/>
                  <a:gd name="connsiteY26" fmla="*/ 20115 h 73693"/>
                  <a:gd name="connsiteX27" fmla="*/ 52116 w 78997"/>
                  <a:gd name="connsiteY27" fmla="*/ 23407 h 73693"/>
                  <a:gd name="connsiteX28" fmla="*/ 54127 w 78997"/>
                  <a:gd name="connsiteY28" fmla="*/ 26149 h 73693"/>
                  <a:gd name="connsiteX29" fmla="*/ 56871 w 78997"/>
                  <a:gd name="connsiteY29" fmla="*/ 28344 h 73693"/>
                  <a:gd name="connsiteX30" fmla="*/ 63454 w 78997"/>
                  <a:gd name="connsiteY30" fmla="*/ 32001 h 73693"/>
                  <a:gd name="connsiteX31" fmla="*/ 64002 w 78997"/>
                  <a:gd name="connsiteY31" fmla="*/ 35293 h 73693"/>
                  <a:gd name="connsiteX32" fmla="*/ 62357 w 78997"/>
                  <a:gd name="connsiteY32" fmla="*/ 38584 h 73693"/>
                  <a:gd name="connsiteX33" fmla="*/ 58699 w 78997"/>
                  <a:gd name="connsiteY33" fmla="*/ 38950 h 73693"/>
                  <a:gd name="connsiteX34" fmla="*/ 59431 w 78997"/>
                  <a:gd name="connsiteY34" fmla="*/ 42242 h 73693"/>
                  <a:gd name="connsiteX35" fmla="*/ 64368 w 78997"/>
                  <a:gd name="connsiteY35" fmla="*/ 47544 h 73693"/>
                  <a:gd name="connsiteX36" fmla="*/ 70768 w 78997"/>
                  <a:gd name="connsiteY36" fmla="*/ 51202 h 73693"/>
                  <a:gd name="connsiteX37" fmla="*/ 74426 w 78997"/>
                  <a:gd name="connsiteY37" fmla="*/ 50836 h 73693"/>
                  <a:gd name="connsiteX38" fmla="*/ 77900 w 78997"/>
                  <a:gd name="connsiteY38" fmla="*/ 51750 h 73693"/>
                  <a:gd name="connsiteX39" fmla="*/ 76254 w 78997"/>
                  <a:gd name="connsiteY39" fmla="*/ 54859 h 73693"/>
                  <a:gd name="connsiteX40" fmla="*/ 75706 w 78997"/>
                  <a:gd name="connsiteY40" fmla="*/ 58151 h 73693"/>
                  <a:gd name="connsiteX41" fmla="*/ 78632 w 78997"/>
                  <a:gd name="connsiteY41" fmla="*/ 60345 h 73693"/>
                  <a:gd name="connsiteX42" fmla="*/ 77900 w 78997"/>
                  <a:gd name="connsiteY42" fmla="*/ 63637 h 73693"/>
                  <a:gd name="connsiteX43" fmla="*/ 74426 w 78997"/>
                  <a:gd name="connsiteY43" fmla="*/ 64734 h 73693"/>
                  <a:gd name="connsiteX44" fmla="*/ 76620 w 78997"/>
                  <a:gd name="connsiteY44" fmla="*/ 67294 h 73693"/>
                  <a:gd name="connsiteX45" fmla="*/ 78449 w 78997"/>
                  <a:gd name="connsiteY45" fmla="*/ 70402 h 73693"/>
                  <a:gd name="connsiteX46" fmla="*/ 78997 w 78997"/>
                  <a:gd name="connsiteY46" fmla="*/ 73145 h 73693"/>
                  <a:gd name="connsiteX47" fmla="*/ 76254 w 78997"/>
                  <a:gd name="connsiteY47" fmla="*/ 73694 h 73693"/>
                  <a:gd name="connsiteX48" fmla="*/ 68391 w 78997"/>
                  <a:gd name="connsiteY48" fmla="*/ 73328 h 73693"/>
                  <a:gd name="connsiteX49" fmla="*/ 66014 w 78997"/>
                  <a:gd name="connsiteY49" fmla="*/ 73145 h 73693"/>
                  <a:gd name="connsiteX50" fmla="*/ 64917 w 78997"/>
                  <a:gd name="connsiteY50" fmla="*/ 63088 h 73693"/>
                  <a:gd name="connsiteX51" fmla="*/ 63637 w 78997"/>
                  <a:gd name="connsiteY51" fmla="*/ 59796 h 73693"/>
                  <a:gd name="connsiteX52" fmla="*/ 61442 w 78997"/>
                  <a:gd name="connsiteY52" fmla="*/ 56871 h 73693"/>
                  <a:gd name="connsiteX53" fmla="*/ 59796 w 78997"/>
                  <a:gd name="connsiteY53" fmla="*/ 53762 h 73693"/>
                  <a:gd name="connsiteX54" fmla="*/ 56322 w 78997"/>
                  <a:gd name="connsiteY54" fmla="*/ 52482 h 73693"/>
                  <a:gd name="connsiteX55" fmla="*/ 52848 w 78997"/>
                  <a:gd name="connsiteY55" fmla="*/ 53945 h 73693"/>
                  <a:gd name="connsiteX56" fmla="*/ 49190 w 78997"/>
                  <a:gd name="connsiteY56" fmla="*/ 53579 h 73693"/>
                  <a:gd name="connsiteX57" fmla="*/ 45899 w 78997"/>
                  <a:gd name="connsiteY57" fmla="*/ 52116 h 73693"/>
                  <a:gd name="connsiteX58" fmla="*/ 43705 w 78997"/>
                  <a:gd name="connsiteY58" fmla="*/ 49190 h 73693"/>
                  <a:gd name="connsiteX59" fmla="*/ 40230 w 78997"/>
                  <a:gd name="connsiteY59" fmla="*/ 48276 h 73693"/>
                  <a:gd name="connsiteX60" fmla="*/ 35841 w 78997"/>
                  <a:gd name="connsiteY60" fmla="*/ 49739 h 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997" h="73693">
                    <a:moveTo>
                      <a:pt x="35841" y="49739"/>
                    </a:moveTo>
                    <a:lnTo>
                      <a:pt x="31453" y="44802"/>
                    </a:lnTo>
                    <a:lnTo>
                      <a:pt x="29441" y="43156"/>
                    </a:lnTo>
                    <a:lnTo>
                      <a:pt x="26149" y="41327"/>
                    </a:lnTo>
                    <a:lnTo>
                      <a:pt x="21578" y="36938"/>
                    </a:lnTo>
                    <a:lnTo>
                      <a:pt x="17372" y="34744"/>
                    </a:lnTo>
                    <a:lnTo>
                      <a:pt x="12435" y="33098"/>
                    </a:lnTo>
                    <a:lnTo>
                      <a:pt x="8595" y="28710"/>
                    </a:lnTo>
                    <a:lnTo>
                      <a:pt x="7132" y="22858"/>
                    </a:lnTo>
                    <a:lnTo>
                      <a:pt x="6766" y="14263"/>
                    </a:lnTo>
                    <a:lnTo>
                      <a:pt x="3109" y="8595"/>
                    </a:lnTo>
                    <a:lnTo>
                      <a:pt x="0" y="6217"/>
                    </a:lnTo>
                    <a:lnTo>
                      <a:pt x="9692" y="5669"/>
                    </a:lnTo>
                    <a:lnTo>
                      <a:pt x="12801" y="3657"/>
                    </a:lnTo>
                    <a:lnTo>
                      <a:pt x="20298" y="3109"/>
                    </a:lnTo>
                    <a:lnTo>
                      <a:pt x="23407" y="1646"/>
                    </a:lnTo>
                    <a:lnTo>
                      <a:pt x="31087" y="2926"/>
                    </a:lnTo>
                    <a:lnTo>
                      <a:pt x="34927" y="2194"/>
                    </a:lnTo>
                    <a:lnTo>
                      <a:pt x="39864" y="183"/>
                    </a:lnTo>
                    <a:lnTo>
                      <a:pt x="39864" y="0"/>
                    </a:lnTo>
                    <a:lnTo>
                      <a:pt x="41144" y="3109"/>
                    </a:lnTo>
                    <a:lnTo>
                      <a:pt x="45716" y="8595"/>
                    </a:lnTo>
                    <a:lnTo>
                      <a:pt x="49373" y="8778"/>
                    </a:lnTo>
                    <a:lnTo>
                      <a:pt x="52482" y="10606"/>
                    </a:lnTo>
                    <a:lnTo>
                      <a:pt x="53213" y="13898"/>
                    </a:lnTo>
                    <a:lnTo>
                      <a:pt x="51019" y="16641"/>
                    </a:lnTo>
                    <a:lnTo>
                      <a:pt x="50836" y="20115"/>
                    </a:lnTo>
                    <a:lnTo>
                      <a:pt x="52116" y="23407"/>
                    </a:lnTo>
                    <a:lnTo>
                      <a:pt x="54127" y="26149"/>
                    </a:lnTo>
                    <a:lnTo>
                      <a:pt x="56871" y="28344"/>
                    </a:lnTo>
                    <a:lnTo>
                      <a:pt x="63454" y="32001"/>
                    </a:lnTo>
                    <a:lnTo>
                      <a:pt x="64002" y="35293"/>
                    </a:lnTo>
                    <a:lnTo>
                      <a:pt x="62357" y="38584"/>
                    </a:lnTo>
                    <a:lnTo>
                      <a:pt x="58699" y="38950"/>
                    </a:lnTo>
                    <a:lnTo>
                      <a:pt x="59431" y="42242"/>
                    </a:lnTo>
                    <a:lnTo>
                      <a:pt x="64368" y="47544"/>
                    </a:lnTo>
                    <a:lnTo>
                      <a:pt x="70768" y="51202"/>
                    </a:lnTo>
                    <a:lnTo>
                      <a:pt x="74426" y="50836"/>
                    </a:lnTo>
                    <a:lnTo>
                      <a:pt x="77900" y="51750"/>
                    </a:lnTo>
                    <a:lnTo>
                      <a:pt x="76254" y="54859"/>
                    </a:lnTo>
                    <a:lnTo>
                      <a:pt x="75706" y="58151"/>
                    </a:lnTo>
                    <a:lnTo>
                      <a:pt x="78632" y="60345"/>
                    </a:lnTo>
                    <a:lnTo>
                      <a:pt x="77900" y="63637"/>
                    </a:lnTo>
                    <a:lnTo>
                      <a:pt x="74426" y="64734"/>
                    </a:lnTo>
                    <a:lnTo>
                      <a:pt x="76620" y="67294"/>
                    </a:lnTo>
                    <a:lnTo>
                      <a:pt x="78449" y="70402"/>
                    </a:lnTo>
                    <a:lnTo>
                      <a:pt x="78997" y="73145"/>
                    </a:lnTo>
                    <a:lnTo>
                      <a:pt x="76254" y="73694"/>
                    </a:lnTo>
                    <a:lnTo>
                      <a:pt x="68391" y="73328"/>
                    </a:lnTo>
                    <a:lnTo>
                      <a:pt x="66014" y="73145"/>
                    </a:lnTo>
                    <a:lnTo>
                      <a:pt x="64917" y="63088"/>
                    </a:lnTo>
                    <a:lnTo>
                      <a:pt x="63637" y="59796"/>
                    </a:lnTo>
                    <a:lnTo>
                      <a:pt x="61442" y="56871"/>
                    </a:lnTo>
                    <a:lnTo>
                      <a:pt x="59796" y="53762"/>
                    </a:lnTo>
                    <a:lnTo>
                      <a:pt x="56322" y="52482"/>
                    </a:lnTo>
                    <a:lnTo>
                      <a:pt x="52848" y="53945"/>
                    </a:lnTo>
                    <a:lnTo>
                      <a:pt x="49190" y="53579"/>
                    </a:lnTo>
                    <a:lnTo>
                      <a:pt x="45899" y="52116"/>
                    </a:lnTo>
                    <a:lnTo>
                      <a:pt x="43705" y="49190"/>
                    </a:lnTo>
                    <a:lnTo>
                      <a:pt x="40230" y="48276"/>
                    </a:lnTo>
                    <a:lnTo>
                      <a:pt x="35841" y="49739"/>
                    </a:lnTo>
                    <a:close/>
                  </a:path>
                </a:pathLst>
              </a:custGeom>
              <a:grpFill/>
              <a:ln w="18272" cap="flat">
                <a:noFill/>
                <a:prstDash val="solid"/>
                <a:miter/>
              </a:ln>
            </p:spPr>
            <p:txBody>
              <a:bodyPr rtlCol="0" anchor="ctr"/>
              <a:lstStyle/>
              <a:p>
                <a:endParaRPr lang="en-GB" sz="1463"/>
              </a:p>
            </p:txBody>
          </p:sp>
          <p:sp>
            <p:nvSpPr>
              <p:cNvPr id="1019" name="Freeform: Shape 1018">
                <a:extLst>
                  <a:ext uri="{FF2B5EF4-FFF2-40B4-BE49-F238E27FC236}">
                    <a16:creationId xmlns:a16="http://schemas.microsoft.com/office/drawing/2014/main" id="{FF6AB5FD-22EB-06D8-6336-4DC7CBC21D26}"/>
                  </a:ext>
                </a:extLst>
              </p:cNvPr>
              <p:cNvSpPr/>
              <p:nvPr/>
            </p:nvSpPr>
            <p:spPr>
              <a:xfrm>
                <a:off x="7091063" y="3234832"/>
                <a:ext cx="78997" cy="73693"/>
              </a:xfrm>
              <a:custGeom>
                <a:avLst/>
                <a:gdLst>
                  <a:gd name="connsiteX0" fmla="*/ 35841 w 78997"/>
                  <a:gd name="connsiteY0" fmla="*/ 49739 h 73693"/>
                  <a:gd name="connsiteX1" fmla="*/ 31453 w 78997"/>
                  <a:gd name="connsiteY1" fmla="*/ 44802 h 73693"/>
                  <a:gd name="connsiteX2" fmla="*/ 29441 w 78997"/>
                  <a:gd name="connsiteY2" fmla="*/ 43156 h 73693"/>
                  <a:gd name="connsiteX3" fmla="*/ 26149 w 78997"/>
                  <a:gd name="connsiteY3" fmla="*/ 41327 h 73693"/>
                  <a:gd name="connsiteX4" fmla="*/ 21578 w 78997"/>
                  <a:gd name="connsiteY4" fmla="*/ 36938 h 73693"/>
                  <a:gd name="connsiteX5" fmla="*/ 17372 w 78997"/>
                  <a:gd name="connsiteY5" fmla="*/ 34744 h 73693"/>
                  <a:gd name="connsiteX6" fmla="*/ 12435 w 78997"/>
                  <a:gd name="connsiteY6" fmla="*/ 33098 h 73693"/>
                  <a:gd name="connsiteX7" fmla="*/ 8595 w 78997"/>
                  <a:gd name="connsiteY7" fmla="*/ 28710 h 73693"/>
                  <a:gd name="connsiteX8" fmla="*/ 7132 w 78997"/>
                  <a:gd name="connsiteY8" fmla="*/ 22858 h 73693"/>
                  <a:gd name="connsiteX9" fmla="*/ 6766 w 78997"/>
                  <a:gd name="connsiteY9" fmla="*/ 14263 h 73693"/>
                  <a:gd name="connsiteX10" fmla="*/ 3109 w 78997"/>
                  <a:gd name="connsiteY10" fmla="*/ 8595 h 73693"/>
                  <a:gd name="connsiteX11" fmla="*/ 0 w 78997"/>
                  <a:gd name="connsiteY11" fmla="*/ 6217 h 73693"/>
                  <a:gd name="connsiteX12" fmla="*/ 9692 w 78997"/>
                  <a:gd name="connsiteY12" fmla="*/ 5669 h 73693"/>
                  <a:gd name="connsiteX13" fmla="*/ 12801 w 78997"/>
                  <a:gd name="connsiteY13" fmla="*/ 3657 h 73693"/>
                  <a:gd name="connsiteX14" fmla="*/ 20298 w 78997"/>
                  <a:gd name="connsiteY14" fmla="*/ 3109 h 73693"/>
                  <a:gd name="connsiteX15" fmla="*/ 23407 w 78997"/>
                  <a:gd name="connsiteY15" fmla="*/ 1646 h 73693"/>
                  <a:gd name="connsiteX16" fmla="*/ 31087 w 78997"/>
                  <a:gd name="connsiteY16" fmla="*/ 2926 h 73693"/>
                  <a:gd name="connsiteX17" fmla="*/ 34927 w 78997"/>
                  <a:gd name="connsiteY17" fmla="*/ 2194 h 73693"/>
                  <a:gd name="connsiteX18" fmla="*/ 39864 w 78997"/>
                  <a:gd name="connsiteY18" fmla="*/ 183 h 73693"/>
                  <a:gd name="connsiteX19" fmla="*/ 39864 w 78997"/>
                  <a:gd name="connsiteY19" fmla="*/ 0 h 73693"/>
                  <a:gd name="connsiteX20" fmla="*/ 41144 w 78997"/>
                  <a:gd name="connsiteY20" fmla="*/ 3109 h 73693"/>
                  <a:gd name="connsiteX21" fmla="*/ 45716 w 78997"/>
                  <a:gd name="connsiteY21" fmla="*/ 8595 h 73693"/>
                  <a:gd name="connsiteX22" fmla="*/ 49373 w 78997"/>
                  <a:gd name="connsiteY22" fmla="*/ 8778 h 73693"/>
                  <a:gd name="connsiteX23" fmla="*/ 52482 w 78997"/>
                  <a:gd name="connsiteY23" fmla="*/ 10606 h 73693"/>
                  <a:gd name="connsiteX24" fmla="*/ 53213 w 78997"/>
                  <a:gd name="connsiteY24" fmla="*/ 13898 h 73693"/>
                  <a:gd name="connsiteX25" fmla="*/ 51019 w 78997"/>
                  <a:gd name="connsiteY25" fmla="*/ 16641 h 73693"/>
                  <a:gd name="connsiteX26" fmla="*/ 50836 w 78997"/>
                  <a:gd name="connsiteY26" fmla="*/ 20115 h 73693"/>
                  <a:gd name="connsiteX27" fmla="*/ 52116 w 78997"/>
                  <a:gd name="connsiteY27" fmla="*/ 23407 h 73693"/>
                  <a:gd name="connsiteX28" fmla="*/ 54127 w 78997"/>
                  <a:gd name="connsiteY28" fmla="*/ 26149 h 73693"/>
                  <a:gd name="connsiteX29" fmla="*/ 56871 w 78997"/>
                  <a:gd name="connsiteY29" fmla="*/ 28344 h 73693"/>
                  <a:gd name="connsiteX30" fmla="*/ 63454 w 78997"/>
                  <a:gd name="connsiteY30" fmla="*/ 32001 h 73693"/>
                  <a:gd name="connsiteX31" fmla="*/ 64002 w 78997"/>
                  <a:gd name="connsiteY31" fmla="*/ 35293 h 73693"/>
                  <a:gd name="connsiteX32" fmla="*/ 62357 w 78997"/>
                  <a:gd name="connsiteY32" fmla="*/ 38584 h 73693"/>
                  <a:gd name="connsiteX33" fmla="*/ 58699 w 78997"/>
                  <a:gd name="connsiteY33" fmla="*/ 38950 h 73693"/>
                  <a:gd name="connsiteX34" fmla="*/ 59431 w 78997"/>
                  <a:gd name="connsiteY34" fmla="*/ 42242 h 73693"/>
                  <a:gd name="connsiteX35" fmla="*/ 64368 w 78997"/>
                  <a:gd name="connsiteY35" fmla="*/ 47544 h 73693"/>
                  <a:gd name="connsiteX36" fmla="*/ 70768 w 78997"/>
                  <a:gd name="connsiteY36" fmla="*/ 51202 h 73693"/>
                  <a:gd name="connsiteX37" fmla="*/ 74426 w 78997"/>
                  <a:gd name="connsiteY37" fmla="*/ 50836 h 73693"/>
                  <a:gd name="connsiteX38" fmla="*/ 77900 w 78997"/>
                  <a:gd name="connsiteY38" fmla="*/ 51750 h 73693"/>
                  <a:gd name="connsiteX39" fmla="*/ 76254 w 78997"/>
                  <a:gd name="connsiteY39" fmla="*/ 54859 h 73693"/>
                  <a:gd name="connsiteX40" fmla="*/ 75706 w 78997"/>
                  <a:gd name="connsiteY40" fmla="*/ 58151 h 73693"/>
                  <a:gd name="connsiteX41" fmla="*/ 78632 w 78997"/>
                  <a:gd name="connsiteY41" fmla="*/ 60345 h 73693"/>
                  <a:gd name="connsiteX42" fmla="*/ 77900 w 78997"/>
                  <a:gd name="connsiteY42" fmla="*/ 63637 h 73693"/>
                  <a:gd name="connsiteX43" fmla="*/ 74426 w 78997"/>
                  <a:gd name="connsiteY43" fmla="*/ 64734 h 73693"/>
                  <a:gd name="connsiteX44" fmla="*/ 76620 w 78997"/>
                  <a:gd name="connsiteY44" fmla="*/ 67294 h 73693"/>
                  <a:gd name="connsiteX45" fmla="*/ 78449 w 78997"/>
                  <a:gd name="connsiteY45" fmla="*/ 70402 h 73693"/>
                  <a:gd name="connsiteX46" fmla="*/ 78997 w 78997"/>
                  <a:gd name="connsiteY46" fmla="*/ 73145 h 73693"/>
                  <a:gd name="connsiteX47" fmla="*/ 76254 w 78997"/>
                  <a:gd name="connsiteY47" fmla="*/ 73694 h 73693"/>
                  <a:gd name="connsiteX48" fmla="*/ 68391 w 78997"/>
                  <a:gd name="connsiteY48" fmla="*/ 73328 h 73693"/>
                  <a:gd name="connsiteX49" fmla="*/ 66014 w 78997"/>
                  <a:gd name="connsiteY49" fmla="*/ 73145 h 73693"/>
                  <a:gd name="connsiteX50" fmla="*/ 64917 w 78997"/>
                  <a:gd name="connsiteY50" fmla="*/ 63088 h 73693"/>
                  <a:gd name="connsiteX51" fmla="*/ 63637 w 78997"/>
                  <a:gd name="connsiteY51" fmla="*/ 59796 h 73693"/>
                  <a:gd name="connsiteX52" fmla="*/ 61442 w 78997"/>
                  <a:gd name="connsiteY52" fmla="*/ 56871 h 73693"/>
                  <a:gd name="connsiteX53" fmla="*/ 59796 w 78997"/>
                  <a:gd name="connsiteY53" fmla="*/ 53762 h 73693"/>
                  <a:gd name="connsiteX54" fmla="*/ 56322 w 78997"/>
                  <a:gd name="connsiteY54" fmla="*/ 52482 h 73693"/>
                  <a:gd name="connsiteX55" fmla="*/ 52848 w 78997"/>
                  <a:gd name="connsiteY55" fmla="*/ 53945 h 73693"/>
                  <a:gd name="connsiteX56" fmla="*/ 49190 w 78997"/>
                  <a:gd name="connsiteY56" fmla="*/ 53579 h 73693"/>
                  <a:gd name="connsiteX57" fmla="*/ 45899 w 78997"/>
                  <a:gd name="connsiteY57" fmla="*/ 52116 h 73693"/>
                  <a:gd name="connsiteX58" fmla="*/ 43705 w 78997"/>
                  <a:gd name="connsiteY58" fmla="*/ 49190 h 73693"/>
                  <a:gd name="connsiteX59" fmla="*/ 40230 w 78997"/>
                  <a:gd name="connsiteY59" fmla="*/ 48276 h 73693"/>
                  <a:gd name="connsiteX60" fmla="*/ 35841 w 78997"/>
                  <a:gd name="connsiteY60" fmla="*/ 49739 h 7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8997" h="73693">
                    <a:moveTo>
                      <a:pt x="35841" y="49739"/>
                    </a:moveTo>
                    <a:lnTo>
                      <a:pt x="31453" y="44802"/>
                    </a:lnTo>
                    <a:lnTo>
                      <a:pt x="29441" y="43156"/>
                    </a:lnTo>
                    <a:lnTo>
                      <a:pt x="26149" y="41327"/>
                    </a:lnTo>
                    <a:lnTo>
                      <a:pt x="21578" y="36938"/>
                    </a:lnTo>
                    <a:lnTo>
                      <a:pt x="17372" y="34744"/>
                    </a:lnTo>
                    <a:lnTo>
                      <a:pt x="12435" y="33098"/>
                    </a:lnTo>
                    <a:lnTo>
                      <a:pt x="8595" y="28710"/>
                    </a:lnTo>
                    <a:lnTo>
                      <a:pt x="7132" y="22858"/>
                    </a:lnTo>
                    <a:lnTo>
                      <a:pt x="6766" y="14263"/>
                    </a:lnTo>
                    <a:lnTo>
                      <a:pt x="3109" y="8595"/>
                    </a:lnTo>
                    <a:lnTo>
                      <a:pt x="0" y="6217"/>
                    </a:lnTo>
                    <a:lnTo>
                      <a:pt x="9692" y="5669"/>
                    </a:lnTo>
                    <a:lnTo>
                      <a:pt x="12801" y="3657"/>
                    </a:lnTo>
                    <a:lnTo>
                      <a:pt x="20298" y="3109"/>
                    </a:lnTo>
                    <a:lnTo>
                      <a:pt x="23407" y="1646"/>
                    </a:lnTo>
                    <a:lnTo>
                      <a:pt x="31087" y="2926"/>
                    </a:lnTo>
                    <a:lnTo>
                      <a:pt x="34927" y="2194"/>
                    </a:lnTo>
                    <a:lnTo>
                      <a:pt x="39864" y="183"/>
                    </a:lnTo>
                    <a:lnTo>
                      <a:pt x="39864" y="0"/>
                    </a:lnTo>
                    <a:lnTo>
                      <a:pt x="41144" y="3109"/>
                    </a:lnTo>
                    <a:lnTo>
                      <a:pt x="45716" y="8595"/>
                    </a:lnTo>
                    <a:lnTo>
                      <a:pt x="49373" y="8778"/>
                    </a:lnTo>
                    <a:lnTo>
                      <a:pt x="52482" y="10606"/>
                    </a:lnTo>
                    <a:lnTo>
                      <a:pt x="53213" y="13898"/>
                    </a:lnTo>
                    <a:lnTo>
                      <a:pt x="51019" y="16641"/>
                    </a:lnTo>
                    <a:lnTo>
                      <a:pt x="50836" y="20115"/>
                    </a:lnTo>
                    <a:lnTo>
                      <a:pt x="52116" y="23407"/>
                    </a:lnTo>
                    <a:lnTo>
                      <a:pt x="54127" y="26149"/>
                    </a:lnTo>
                    <a:lnTo>
                      <a:pt x="56871" y="28344"/>
                    </a:lnTo>
                    <a:lnTo>
                      <a:pt x="63454" y="32001"/>
                    </a:lnTo>
                    <a:lnTo>
                      <a:pt x="64002" y="35293"/>
                    </a:lnTo>
                    <a:lnTo>
                      <a:pt x="62357" y="38584"/>
                    </a:lnTo>
                    <a:lnTo>
                      <a:pt x="58699" y="38950"/>
                    </a:lnTo>
                    <a:lnTo>
                      <a:pt x="59431" y="42242"/>
                    </a:lnTo>
                    <a:lnTo>
                      <a:pt x="64368" y="47544"/>
                    </a:lnTo>
                    <a:lnTo>
                      <a:pt x="70768" y="51202"/>
                    </a:lnTo>
                    <a:lnTo>
                      <a:pt x="74426" y="50836"/>
                    </a:lnTo>
                    <a:lnTo>
                      <a:pt x="77900" y="51750"/>
                    </a:lnTo>
                    <a:lnTo>
                      <a:pt x="76254" y="54859"/>
                    </a:lnTo>
                    <a:lnTo>
                      <a:pt x="75706" y="58151"/>
                    </a:lnTo>
                    <a:lnTo>
                      <a:pt x="78632" y="60345"/>
                    </a:lnTo>
                    <a:lnTo>
                      <a:pt x="77900" y="63637"/>
                    </a:lnTo>
                    <a:lnTo>
                      <a:pt x="74426" y="64734"/>
                    </a:lnTo>
                    <a:lnTo>
                      <a:pt x="76620" y="67294"/>
                    </a:lnTo>
                    <a:lnTo>
                      <a:pt x="78449" y="70402"/>
                    </a:lnTo>
                    <a:lnTo>
                      <a:pt x="78997" y="73145"/>
                    </a:lnTo>
                    <a:lnTo>
                      <a:pt x="76254" y="73694"/>
                    </a:lnTo>
                    <a:lnTo>
                      <a:pt x="68391" y="73328"/>
                    </a:lnTo>
                    <a:lnTo>
                      <a:pt x="66014" y="73145"/>
                    </a:lnTo>
                    <a:lnTo>
                      <a:pt x="64917" y="63088"/>
                    </a:lnTo>
                    <a:lnTo>
                      <a:pt x="63637" y="59796"/>
                    </a:lnTo>
                    <a:lnTo>
                      <a:pt x="61442" y="56871"/>
                    </a:lnTo>
                    <a:lnTo>
                      <a:pt x="59796" y="53762"/>
                    </a:lnTo>
                    <a:lnTo>
                      <a:pt x="56322" y="52482"/>
                    </a:lnTo>
                    <a:lnTo>
                      <a:pt x="52848" y="53945"/>
                    </a:lnTo>
                    <a:lnTo>
                      <a:pt x="49190" y="53579"/>
                    </a:lnTo>
                    <a:lnTo>
                      <a:pt x="45899" y="52116"/>
                    </a:lnTo>
                    <a:lnTo>
                      <a:pt x="43705" y="49190"/>
                    </a:lnTo>
                    <a:lnTo>
                      <a:pt x="40230" y="48276"/>
                    </a:lnTo>
                    <a:lnTo>
                      <a:pt x="35841" y="49739"/>
                    </a:lnTo>
                  </a:path>
                </a:pathLst>
              </a:custGeom>
              <a:grpFill/>
              <a:ln w="4020" cap="flat">
                <a:solidFill>
                  <a:srgbClr val="FFFFFF"/>
                </a:solidFill>
                <a:prstDash val="solid"/>
                <a:miter/>
              </a:ln>
            </p:spPr>
            <p:txBody>
              <a:bodyPr rtlCol="0" anchor="ctr"/>
              <a:lstStyle/>
              <a:p>
                <a:endParaRPr lang="en-GB" sz="1463"/>
              </a:p>
            </p:txBody>
          </p:sp>
          <p:sp>
            <p:nvSpPr>
              <p:cNvPr id="1020" name="Freeform: Shape 1019">
                <a:extLst>
                  <a:ext uri="{FF2B5EF4-FFF2-40B4-BE49-F238E27FC236}">
                    <a16:creationId xmlns:a16="http://schemas.microsoft.com/office/drawing/2014/main" id="{78FFD9DE-3B72-7FAE-D5F6-221A506B6684}"/>
                  </a:ext>
                </a:extLst>
              </p:cNvPr>
              <p:cNvSpPr/>
              <p:nvPr/>
            </p:nvSpPr>
            <p:spPr>
              <a:xfrm>
                <a:off x="7778995" y="3278537"/>
                <a:ext cx="5668" cy="3657"/>
              </a:xfrm>
              <a:custGeom>
                <a:avLst/>
                <a:gdLst>
                  <a:gd name="connsiteX0" fmla="*/ 0 w 5668"/>
                  <a:gd name="connsiteY0" fmla="*/ 549 h 3657"/>
                  <a:gd name="connsiteX1" fmla="*/ 1280 w 5668"/>
                  <a:gd name="connsiteY1" fmla="*/ 3657 h 3657"/>
                  <a:gd name="connsiteX2" fmla="*/ 4938 w 5668"/>
                  <a:gd name="connsiteY2" fmla="*/ 3657 h 3657"/>
                  <a:gd name="connsiteX3" fmla="*/ 5669 w 5668"/>
                  <a:gd name="connsiteY3" fmla="*/ 2926 h 3657"/>
                  <a:gd name="connsiteX4" fmla="*/ 3841 w 5668"/>
                  <a:gd name="connsiteY4" fmla="*/ 0 h 3657"/>
                  <a:gd name="connsiteX5" fmla="*/ 0 w 5668"/>
                  <a:gd name="connsiteY5" fmla="*/ 549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8" h="3657">
                    <a:moveTo>
                      <a:pt x="0" y="549"/>
                    </a:moveTo>
                    <a:lnTo>
                      <a:pt x="1280" y="3657"/>
                    </a:lnTo>
                    <a:lnTo>
                      <a:pt x="4938" y="3657"/>
                    </a:lnTo>
                    <a:lnTo>
                      <a:pt x="5669" y="2926"/>
                    </a:lnTo>
                    <a:lnTo>
                      <a:pt x="3841" y="0"/>
                    </a:lnTo>
                    <a:lnTo>
                      <a:pt x="0" y="549"/>
                    </a:lnTo>
                    <a:close/>
                  </a:path>
                </a:pathLst>
              </a:custGeom>
              <a:grpFill/>
              <a:ln w="18272" cap="flat">
                <a:noFill/>
                <a:prstDash val="solid"/>
                <a:miter/>
              </a:ln>
            </p:spPr>
            <p:txBody>
              <a:bodyPr rtlCol="0" anchor="ctr"/>
              <a:lstStyle/>
              <a:p>
                <a:endParaRPr lang="en-GB" sz="1463"/>
              </a:p>
            </p:txBody>
          </p:sp>
          <p:sp>
            <p:nvSpPr>
              <p:cNvPr id="1021" name="Freeform: Shape 1020">
                <a:extLst>
                  <a:ext uri="{FF2B5EF4-FFF2-40B4-BE49-F238E27FC236}">
                    <a16:creationId xmlns:a16="http://schemas.microsoft.com/office/drawing/2014/main" id="{48926C60-70B9-2222-25D9-05142A25C220}"/>
                  </a:ext>
                </a:extLst>
              </p:cNvPr>
              <p:cNvSpPr/>
              <p:nvPr/>
            </p:nvSpPr>
            <p:spPr>
              <a:xfrm>
                <a:off x="7778995" y="3278537"/>
                <a:ext cx="5668" cy="3657"/>
              </a:xfrm>
              <a:custGeom>
                <a:avLst/>
                <a:gdLst>
                  <a:gd name="connsiteX0" fmla="*/ 5669 w 5668"/>
                  <a:gd name="connsiteY0" fmla="*/ 2926 h 3657"/>
                  <a:gd name="connsiteX1" fmla="*/ 3841 w 5668"/>
                  <a:gd name="connsiteY1" fmla="*/ 0 h 3657"/>
                  <a:gd name="connsiteX2" fmla="*/ 0 w 5668"/>
                  <a:gd name="connsiteY2" fmla="*/ 549 h 3657"/>
                  <a:gd name="connsiteX3" fmla="*/ 1280 w 5668"/>
                  <a:gd name="connsiteY3" fmla="*/ 3657 h 3657"/>
                  <a:gd name="connsiteX4" fmla="*/ 4938 w 5668"/>
                  <a:gd name="connsiteY4" fmla="*/ 3657 h 3657"/>
                  <a:gd name="connsiteX5" fmla="*/ 5669 w 5668"/>
                  <a:gd name="connsiteY5" fmla="*/ 2926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68" h="3657">
                    <a:moveTo>
                      <a:pt x="5669" y="2926"/>
                    </a:moveTo>
                    <a:lnTo>
                      <a:pt x="3841" y="0"/>
                    </a:lnTo>
                    <a:lnTo>
                      <a:pt x="0" y="549"/>
                    </a:lnTo>
                    <a:lnTo>
                      <a:pt x="1280" y="3657"/>
                    </a:lnTo>
                    <a:lnTo>
                      <a:pt x="4938" y="3657"/>
                    </a:lnTo>
                    <a:lnTo>
                      <a:pt x="5669" y="2926"/>
                    </a:lnTo>
                  </a:path>
                </a:pathLst>
              </a:custGeom>
              <a:grpFill/>
              <a:ln w="4020" cap="flat">
                <a:solidFill>
                  <a:srgbClr val="FFFFFF"/>
                </a:solidFill>
                <a:prstDash val="solid"/>
                <a:miter/>
              </a:ln>
            </p:spPr>
            <p:txBody>
              <a:bodyPr rtlCol="0" anchor="ctr"/>
              <a:lstStyle/>
              <a:p>
                <a:endParaRPr lang="en-GB" sz="1463"/>
              </a:p>
            </p:txBody>
          </p:sp>
          <p:sp>
            <p:nvSpPr>
              <p:cNvPr id="1022" name="Freeform: Shape 1021">
                <a:extLst>
                  <a:ext uri="{FF2B5EF4-FFF2-40B4-BE49-F238E27FC236}">
                    <a16:creationId xmlns:a16="http://schemas.microsoft.com/office/drawing/2014/main" id="{1D942BEE-F7CA-3586-3276-FD6A46E4B6B4}"/>
                  </a:ext>
                </a:extLst>
              </p:cNvPr>
              <p:cNvSpPr/>
              <p:nvPr/>
            </p:nvSpPr>
            <p:spPr>
              <a:xfrm>
                <a:off x="5558485" y="3641338"/>
                <a:ext cx="306296" cy="330068"/>
              </a:xfrm>
              <a:custGeom>
                <a:avLst/>
                <a:gdLst>
                  <a:gd name="connsiteX0" fmla="*/ 91432 w 306296"/>
                  <a:gd name="connsiteY0" fmla="*/ 155617 h 330068"/>
                  <a:gd name="connsiteX1" fmla="*/ 68940 w 306296"/>
                  <a:gd name="connsiteY1" fmla="*/ 155617 h 330068"/>
                  <a:gd name="connsiteX2" fmla="*/ 44253 w 306296"/>
                  <a:gd name="connsiteY2" fmla="*/ 155617 h 330068"/>
                  <a:gd name="connsiteX3" fmla="*/ 21029 w 306296"/>
                  <a:gd name="connsiteY3" fmla="*/ 155617 h 330068"/>
                  <a:gd name="connsiteX4" fmla="*/ 7680 w 306296"/>
                  <a:gd name="connsiteY4" fmla="*/ 155617 h 330068"/>
                  <a:gd name="connsiteX5" fmla="*/ 6766 w 306296"/>
                  <a:gd name="connsiteY5" fmla="*/ 158725 h 330068"/>
                  <a:gd name="connsiteX6" fmla="*/ 2743 w 306296"/>
                  <a:gd name="connsiteY6" fmla="*/ 161834 h 330068"/>
                  <a:gd name="connsiteX7" fmla="*/ 1097 w 306296"/>
                  <a:gd name="connsiteY7" fmla="*/ 164211 h 330068"/>
                  <a:gd name="connsiteX8" fmla="*/ 2194 w 306296"/>
                  <a:gd name="connsiteY8" fmla="*/ 163846 h 330068"/>
                  <a:gd name="connsiteX9" fmla="*/ 0 w 306296"/>
                  <a:gd name="connsiteY9" fmla="*/ 165857 h 330068"/>
                  <a:gd name="connsiteX10" fmla="*/ 183 w 306296"/>
                  <a:gd name="connsiteY10" fmla="*/ 166771 h 330068"/>
                  <a:gd name="connsiteX11" fmla="*/ 183 w 306296"/>
                  <a:gd name="connsiteY11" fmla="*/ 165857 h 330068"/>
                  <a:gd name="connsiteX12" fmla="*/ 4754 w 306296"/>
                  <a:gd name="connsiteY12" fmla="*/ 164394 h 330068"/>
                  <a:gd name="connsiteX13" fmla="*/ 6035 w 306296"/>
                  <a:gd name="connsiteY13" fmla="*/ 166040 h 330068"/>
                  <a:gd name="connsiteX14" fmla="*/ 10240 w 306296"/>
                  <a:gd name="connsiteY14" fmla="*/ 176098 h 330068"/>
                  <a:gd name="connsiteX15" fmla="*/ 10789 w 306296"/>
                  <a:gd name="connsiteY15" fmla="*/ 176829 h 330068"/>
                  <a:gd name="connsiteX16" fmla="*/ 14263 w 306296"/>
                  <a:gd name="connsiteY16" fmla="*/ 176098 h 330068"/>
                  <a:gd name="connsiteX17" fmla="*/ 18835 w 306296"/>
                  <a:gd name="connsiteY17" fmla="*/ 184326 h 330068"/>
                  <a:gd name="connsiteX18" fmla="*/ 19567 w 306296"/>
                  <a:gd name="connsiteY18" fmla="*/ 186521 h 330068"/>
                  <a:gd name="connsiteX19" fmla="*/ 19567 w 306296"/>
                  <a:gd name="connsiteY19" fmla="*/ 193470 h 330068"/>
                  <a:gd name="connsiteX20" fmla="*/ 19201 w 306296"/>
                  <a:gd name="connsiteY20" fmla="*/ 197310 h 330068"/>
                  <a:gd name="connsiteX21" fmla="*/ 16458 w 306296"/>
                  <a:gd name="connsiteY21" fmla="*/ 205173 h 330068"/>
                  <a:gd name="connsiteX22" fmla="*/ 15544 w 306296"/>
                  <a:gd name="connsiteY22" fmla="*/ 206636 h 330068"/>
                  <a:gd name="connsiteX23" fmla="*/ 13166 w 306296"/>
                  <a:gd name="connsiteY23" fmla="*/ 207001 h 330068"/>
                  <a:gd name="connsiteX24" fmla="*/ 12435 w 306296"/>
                  <a:gd name="connsiteY24" fmla="*/ 209196 h 330068"/>
                  <a:gd name="connsiteX25" fmla="*/ 21029 w 306296"/>
                  <a:gd name="connsiteY25" fmla="*/ 220351 h 330068"/>
                  <a:gd name="connsiteX26" fmla="*/ 23041 w 306296"/>
                  <a:gd name="connsiteY26" fmla="*/ 226568 h 330068"/>
                  <a:gd name="connsiteX27" fmla="*/ 23407 w 306296"/>
                  <a:gd name="connsiteY27" fmla="*/ 232237 h 330068"/>
                  <a:gd name="connsiteX28" fmla="*/ 23772 w 306296"/>
                  <a:gd name="connsiteY28" fmla="*/ 238088 h 330068"/>
                  <a:gd name="connsiteX29" fmla="*/ 23772 w 306296"/>
                  <a:gd name="connsiteY29" fmla="*/ 254363 h 330068"/>
                  <a:gd name="connsiteX30" fmla="*/ 21761 w 306296"/>
                  <a:gd name="connsiteY30" fmla="*/ 261129 h 330068"/>
                  <a:gd name="connsiteX31" fmla="*/ 14812 w 306296"/>
                  <a:gd name="connsiteY31" fmla="*/ 278135 h 330068"/>
                  <a:gd name="connsiteX32" fmla="*/ 14263 w 306296"/>
                  <a:gd name="connsiteY32" fmla="*/ 282158 h 330068"/>
                  <a:gd name="connsiteX33" fmla="*/ 11520 w 306296"/>
                  <a:gd name="connsiteY33" fmla="*/ 289473 h 330068"/>
                  <a:gd name="connsiteX34" fmla="*/ 10789 w 306296"/>
                  <a:gd name="connsiteY34" fmla="*/ 294959 h 330068"/>
                  <a:gd name="connsiteX35" fmla="*/ 11520 w 306296"/>
                  <a:gd name="connsiteY35" fmla="*/ 294776 h 330068"/>
                  <a:gd name="connsiteX36" fmla="*/ 12800 w 306296"/>
                  <a:gd name="connsiteY36" fmla="*/ 293130 h 330068"/>
                  <a:gd name="connsiteX37" fmla="*/ 14995 w 306296"/>
                  <a:gd name="connsiteY37" fmla="*/ 289838 h 330068"/>
                  <a:gd name="connsiteX38" fmla="*/ 17006 w 306296"/>
                  <a:gd name="connsiteY38" fmla="*/ 283804 h 330068"/>
                  <a:gd name="connsiteX39" fmla="*/ 18835 w 306296"/>
                  <a:gd name="connsiteY39" fmla="*/ 283804 h 330068"/>
                  <a:gd name="connsiteX40" fmla="*/ 19749 w 306296"/>
                  <a:gd name="connsiteY40" fmla="*/ 283073 h 330068"/>
                  <a:gd name="connsiteX41" fmla="*/ 23407 w 306296"/>
                  <a:gd name="connsiteY41" fmla="*/ 283621 h 330068"/>
                  <a:gd name="connsiteX42" fmla="*/ 27247 w 306296"/>
                  <a:gd name="connsiteY42" fmla="*/ 283438 h 330068"/>
                  <a:gd name="connsiteX43" fmla="*/ 32001 w 306296"/>
                  <a:gd name="connsiteY43" fmla="*/ 284901 h 330068"/>
                  <a:gd name="connsiteX44" fmla="*/ 35293 w 306296"/>
                  <a:gd name="connsiteY44" fmla="*/ 284170 h 330068"/>
                  <a:gd name="connsiteX45" fmla="*/ 36207 w 306296"/>
                  <a:gd name="connsiteY45" fmla="*/ 283256 h 330068"/>
                  <a:gd name="connsiteX46" fmla="*/ 41510 w 306296"/>
                  <a:gd name="connsiteY46" fmla="*/ 282158 h 330068"/>
                  <a:gd name="connsiteX47" fmla="*/ 45716 w 306296"/>
                  <a:gd name="connsiteY47" fmla="*/ 282341 h 330068"/>
                  <a:gd name="connsiteX48" fmla="*/ 46447 w 306296"/>
                  <a:gd name="connsiteY48" fmla="*/ 282158 h 330068"/>
                  <a:gd name="connsiteX49" fmla="*/ 46630 w 306296"/>
                  <a:gd name="connsiteY49" fmla="*/ 280330 h 330068"/>
                  <a:gd name="connsiteX50" fmla="*/ 46996 w 306296"/>
                  <a:gd name="connsiteY50" fmla="*/ 280330 h 330068"/>
                  <a:gd name="connsiteX51" fmla="*/ 50287 w 306296"/>
                  <a:gd name="connsiteY51" fmla="*/ 280330 h 330068"/>
                  <a:gd name="connsiteX52" fmla="*/ 52299 w 306296"/>
                  <a:gd name="connsiteY52" fmla="*/ 279781 h 330068"/>
                  <a:gd name="connsiteX53" fmla="*/ 55225 w 306296"/>
                  <a:gd name="connsiteY53" fmla="*/ 280512 h 330068"/>
                  <a:gd name="connsiteX54" fmla="*/ 62539 w 306296"/>
                  <a:gd name="connsiteY54" fmla="*/ 280695 h 330068"/>
                  <a:gd name="connsiteX55" fmla="*/ 63454 w 306296"/>
                  <a:gd name="connsiteY55" fmla="*/ 281244 h 330068"/>
                  <a:gd name="connsiteX56" fmla="*/ 65465 w 306296"/>
                  <a:gd name="connsiteY56" fmla="*/ 280512 h 330068"/>
                  <a:gd name="connsiteX57" fmla="*/ 66745 w 306296"/>
                  <a:gd name="connsiteY57" fmla="*/ 283073 h 330068"/>
                  <a:gd name="connsiteX58" fmla="*/ 69488 w 306296"/>
                  <a:gd name="connsiteY58" fmla="*/ 283438 h 330068"/>
                  <a:gd name="connsiteX59" fmla="*/ 74426 w 306296"/>
                  <a:gd name="connsiteY59" fmla="*/ 287827 h 330068"/>
                  <a:gd name="connsiteX60" fmla="*/ 75523 w 306296"/>
                  <a:gd name="connsiteY60" fmla="*/ 290570 h 330068"/>
                  <a:gd name="connsiteX61" fmla="*/ 78631 w 306296"/>
                  <a:gd name="connsiteY61" fmla="*/ 293679 h 330068"/>
                  <a:gd name="connsiteX62" fmla="*/ 80460 w 306296"/>
                  <a:gd name="connsiteY62" fmla="*/ 293496 h 330068"/>
                  <a:gd name="connsiteX63" fmla="*/ 83203 w 306296"/>
                  <a:gd name="connsiteY63" fmla="*/ 292582 h 330068"/>
                  <a:gd name="connsiteX64" fmla="*/ 83203 w 306296"/>
                  <a:gd name="connsiteY64" fmla="*/ 294593 h 330068"/>
                  <a:gd name="connsiteX65" fmla="*/ 84849 w 306296"/>
                  <a:gd name="connsiteY65" fmla="*/ 294776 h 330068"/>
                  <a:gd name="connsiteX66" fmla="*/ 87043 w 306296"/>
                  <a:gd name="connsiteY66" fmla="*/ 293313 h 330068"/>
                  <a:gd name="connsiteX67" fmla="*/ 88506 w 306296"/>
                  <a:gd name="connsiteY67" fmla="*/ 293496 h 330068"/>
                  <a:gd name="connsiteX68" fmla="*/ 93077 w 306296"/>
                  <a:gd name="connsiteY68" fmla="*/ 299896 h 330068"/>
                  <a:gd name="connsiteX69" fmla="*/ 95089 w 306296"/>
                  <a:gd name="connsiteY69" fmla="*/ 304651 h 330068"/>
                  <a:gd name="connsiteX70" fmla="*/ 94906 w 306296"/>
                  <a:gd name="connsiteY70" fmla="*/ 306114 h 330068"/>
                  <a:gd name="connsiteX71" fmla="*/ 97100 w 306296"/>
                  <a:gd name="connsiteY71" fmla="*/ 307028 h 330068"/>
                  <a:gd name="connsiteX72" fmla="*/ 98381 w 306296"/>
                  <a:gd name="connsiteY72" fmla="*/ 309039 h 330068"/>
                  <a:gd name="connsiteX73" fmla="*/ 98746 w 306296"/>
                  <a:gd name="connsiteY73" fmla="*/ 310502 h 330068"/>
                  <a:gd name="connsiteX74" fmla="*/ 99661 w 306296"/>
                  <a:gd name="connsiteY74" fmla="*/ 310868 h 330068"/>
                  <a:gd name="connsiteX75" fmla="*/ 101489 w 306296"/>
                  <a:gd name="connsiteY75" fmla="*/ 310136 h 330068"/>
                  <a:gd name="connsiteX76" fmla="*/ 101855 w 306296"/>
                  <a:gd name="connsiteY76" fmla="*/ 310319 h 330068"/>
                  <a:gd name="connsiteX77" fmla="*/ 102769 w 306296"/>
                  <a:gd name="connsiteY77" fmla="*/ 313794 h 330068"/>
                  <a:gd name="connsiteX78" fmla="*/ 104232 w 306296"/>
                  <a:gd name="connsiteY78" fmla="*/ 314342 h 330068"/>
                  <a:gd name="connsiteX79" fmla="*/ 105329 w 306296"/>
                  <a:gd name="connsiteY79" fmla="*/ 315805 h 330068"/>
                  <a:gd name="connsiteX80" fmla="*/ 103684 w 306296"/>
                  <a:gd name="connsiteY80" fmla="*/ 316537 h 330068"/>
                  <a:gd name="connsiteX81" fmla="*/ 103684 w 306296"/>
                  <a:gd name="connsiteY81" fmla="*/ 316719 h 330068"/>
                  <a:gd name="connsiteX82" fmla="*/ 106061 w 306296"/>
                  <a:gd name="connsiteY82" fmla="*/ 317817 h 330068"/>
                  <a:gd name="connsiteX83" fmla="*/ 106975 w 306296"/>
                  <a:gd name="connsiteY83" fmla="*/ 319279 h 330068"/>
                  <a:gd name="connsiteX84" fmla="*/ 108804 w 306296"/>
                  <a:gd name="connsiteY84" fmla="*/ 320377 h 330068"/>
                  <a:gd name="connsiteX85" fmla="*/ 110632 w 306296"/>
                  <a:gd name="connsiteY85" fmla="*/ 320377 h 330068"/>
                  <a:gd name="connsiteX86" fmla="*/ 113375 w 306296"/>
                  <a:gd name="connsiteY86" fmla="*/ 321657 h 330068"/>
                  <a:gd name="connsiteX87" fmla="*/ 114655 w 306296"/>
                  <a:gd name="connsiteY87" fmla="*/ 322937 h 330068"/>
                  <a:gd name="connsiteX88" fmla="*/ 115204 w 306296"/>
                  <a:gd name="connsiteY88" fmla="*/ 325680 h 330068"/>
                  <a:gd name="connsiteX89" fmla="*/ 115935 w 306296"/>
                  <a:gd name="connsiteY89" fmla="*/ 326411 h 330068"/>
                  <a:gd name="connsiteX90" fmla="*/ 118861 w 306296"/>
                  <a:gd name="connsiteY90" fmla="*/ 327325 h 330068"/>
                  <a:gd name="connsiteX91" fmla="*/ 122153 w 306296"/>
                  <a:gd name="connsiteY91" fmla="*/ 330069 h 330068"/>
                  <a:gd name="connsiteX92" fmla="*/ 132576 w 306296"/>
                  <a:gd name="connsiteY92" fmla="*/ 319828 h 330068"/>
                  <a:gd name="connsiteX93" fmla="*/ 136050 w 306296"/>
                  <a:gd name="connsiteY93" fmla="*/ 311599 h 330068"/>
                  <a:gd name="connsiteX94" fmla="*/ 137696 w 306296"/>
                  <a:gd name="connsiteY94" fmla="*/ 306114 h 330068"/>
                  <a:gd name="connsiteX95" fmla="*/ 140256 w 306296"/>
                  <a:gd name="connsiteY95" fmla="*/ 301176 h 330068"/>
                  <a:gd name="connsiteX96" fmla="*/ 141171 w 306296"/>
                  <a:gd name="connsiteY96" fmla="*/ 300810 h 330068"/>
                  <a:gd name="connsiteX97" fmla="*/ 142634 w 306296"/>
                  <a:gd name="connsiteY97" fmla="*/ 300993 h 330068"/>
                  <a:gd name="connsiteX98" fmla="*/ 142999 w 306296"/>
                  <a:gd name="connsiteY98" fmla="*/ 301542 h 330068"/>
                  <a:gd name="connsiteX99" fmla="*/ 145559 w 306296"/>
                  <a:gd name="connsiteY99" fmla="*/ 302091 h 330068"/>
                  <a:gd name="connsiteX100" fmla="*/ 147571 w 306296"/>
                  <a:gd name="connsiteY100" fmla="*/ 303553 h 330068"/>
                  <a:gd name="connsiteX101" fmla="*/ 149582 w 306296"/>
                  <a:gd name="connsiteY101" fmla="*/ 309588 h 330068"/>
                  <a:gd name="connsiteX102" fmla="*/ 153971 w 306296"/>
                  <a:gd name="connsiteY102" fmla="*/ 318365 h 330068"/>
                  <a:gd name="connsiteX103" fmla="*/ 161286 w 306296"/>
                  <a:gd name="connsiteY103" fmla="*/ 319645 h 330068"/>
                  <a:gd name="connsiteX104" fmla="*/ 162200 w 306296"/>
                  <a:gd name="connsiteY104" fmla="*/ 319645 h 330068"/>
                  <a:gd name="connsiteX105" fmla="*/ 174086 w 306296"/>
                  <a:gd name="connsiteY105" fmla="*/ 309771 h 330068"/>
                  <a:gd name="connsiteX106" fmla="*/ 214499 w 306296"/>
                  <a:gd name="connsiteY106" fmla="*/ 310685 h 330068"/>
                  <a:gd name="connsiteX107" fmla="*/ 247780 w 306296"/>
                  <a:gd name="connsiteY107" fmla="*/ 311416 h 330068"/>
                  <a:gd name="connsiteX108" fmla="*/ 281610 w 306296"/>
                  <a:gd name="connsiteY108" fmla="*/ 312148 h 330068"/>
                  <a:gd name="connsiteX109" fmla="*/ 290021 w 306296"/>
                  <a:gd name="connsiteY109" fmla="*/ 311965 h 330068"/>
                  <a:gd name="connsiteX110" fmla="*/ 295690 w 306296"/>
                  <a:gd name="connsiteY110" fmla="*/ 290387 h 330068"/>
                  <a:gd name="connsiteX111" fmla="*/ 285450 w 306296"/>
                  <a:gd name="connsiteY111" fmla="*/ 287096 h 330068"/>
                  <a:gd name="connsiteX112" fmla="*/ 282524 w 306296"/>
                  <a:gd name="connsiteY112" fmla="*/ 260946 h 330068"/>
                  <a:gd name="connsiteX113" fmla="*/ 279964 w 306296"/>
                  <a:gd name="connsiteY113" fmla="*/ 236077 h 330068"/>
                  <a:gd name="connsiteX114" fmla="*/ 277404 w 306296"/>
                  <a:gd name="connsiteY114" fmla="*/ 211207 h 330068"/>
                  <a:gd name="connsiteX115" fmla="*/ 274661 w 306296"/>
                  <a:gd name="connsiteY115" fmla="*/ 186338 h 330068"/>
                  <a:gd name="connsiteX116" fmla="*/ 272101 w 306296"/>
                  <a:gd name="connsiteY116" fmla="*/ 161103 h 330068"/>
                  <a:gd name="connsiteX117" fmla="*/ 269541 w 306296"/>
                  <a:gd name="connsiteY117" fmla="*/ 136050 h 330068"/>
                  <a:gd name="connsiteX118" fmla="*/ 266981 w 306296"/>
                  <a:gd name="connsiteY118" fmla="*/ 110632 h 330068"/>
                  <a:gd name="connsiteX119" fmla="*/ 264238 w 306296"/>
                  <a:gd name="connsiteY119" fmla="*/ 85214 h 330068"/>
                  <a:gd name="connsiteX120" fmla="*/ 261678 w 306296"/>
                  <a:gd name="connsiteY120" fmla="*/ 59248 h 330068"/>
                  <a:gd name="connsiteX121" fmla="*/ 306296 w 306296"/>
                  <a:gd name="connsiteY121" fmla="*/ 59248 h 330068"/>
                  <a:gd name="connsiteX122" fmla="*/ 271004 w 306296"/>
                  <a:gd name="connsiteY122" fmla="*/ 36755 h 330068"/>
                  <a:gd name="connsiteX123" fmla="*/ 243391 w 306296"/>
                  <a:gd name="connsiteY123" fmla="*/ 19383 h 330068"/>
                  <a:gd name="connsiteX124" fmla="*/ 212670 w 306296"/>
                  <a:gd name="connsiteY124" fmla="*/ 0 h 330068"/>
                  <a:gd name="connsiteX125" fmla="*/ 212670 w 306296"/>
                  <a:gd name="connsiteY125" fmla="*/ 31087 h 330068"/>
                  <a:gd name="connsiteX126" fmla="*/ 188167 w 306296"/>
                  <a:gd name="connsiteY126" fmla="*/ 31087 h 330068"/>
                  <a:gd name="connsiteX127" fmla="*/ 163480 w 306296"/>
                  <a:gd name="connsiteY127" fmla="*/ 31087 h 330068"/>
                  <a:gd name="connsiteX128" fmla="*/ 138793 w 306296"/>
                  <a:gd name="connsiteY128" fmla="*/ 31087 h 330068"/>
                  <a:gd name="connsiteX129" fmla="*/ 130747 w 306296"/>
                  <a:gd name="connsiteY129" fmla="*/ 31087 h 330068"/>
                  <a:gd name="connsiteX130" fmla="*/ 130747 w 306296"/>
                  <a:gd name="connsiteY130" fmla="*/ 57236 h 330068"/>
                  <a:gd name="connsiteX131" fmla="*/ 130747 w 306296"/>
                  <a:gd name="connsiteY131" fmla="*/ 83386 h 330068"/>
                  <a:gd name="connsiteX132" fmla="*/ 130747 w 306296"/>
                  <a:gd name="connsiteY132" fmla="*/ 99661 h 330068"/>
                  <a:gd name="connsiteX133" fmla="*/ 121239 w 306296"/>
                  <a:gd name="connsiteY133" fmla="*/ 102221 h 330068"/>
                  <a:gd name="connsiteX134" fmla="*/ 113193 w 306296"/>
                  <a:gd name="connsiteY134" fmla="*/ 103318 h 330068"/>
                  <a:gd name="connsiteX135" fmla="*/ 106061 w 306296"/>
                  <a:gd name="connsiteY135" fmla="*/ 105695 h 330068"/>
                  <a:gd name="connsiteX136" fmla="*/ 103867 w 306296"/>
                  <a:gd name="connsiteY136" fmla="*/ 107341 h 330068"/>
                  <a:gd name="connsiteX137" fmla="*/ 102038 w 306296"/>
                  <a:gd name="connsiteY137" fmla="*/ 109535 h 330068"/>
                  <a:gd name="connsiteX138" fmla="*/ 99478 w 306296"/>
                  <a:gd name="connsiteY138" fmla="*/ 114655 h 330068"/>
                  <a:gd name="connsiteX139" fmla="*/ 99112 w 306296"/>
                  <a:gd name="connsiteY139" fmla="*/ 118495 h 330068"/>
                  <a:gd name="connsiteX140" fmla="*/ 99661 w 306296"/>
                  <a:gd name="connsiteY140" fmla="*/ 130199 h 330068"/>
                  <a:gd name="connsiteX141" fmla="*/ 101123 w 306296"/>
                  <a:gd name="connsiteY141" fmla="*/ 139342 h 330068"/>
                  <a:gd name="connsiteX142" fmla="*/ 101489 w 306296"/>
                  <a:gd name="connsiteY142" fmla="*/ 148302 h 330068"/>
                  <a:gd name="connsiteX143" fmla="*/ 102769 w 306296"/>
                  <a:gd name="connsiteY143" fmla="*/ 155617 h 330068"/>
                  <a:gd name="connsiteX144" fmla="*/ 91432 w 306296"/>
                  <a:gd name="connsiteY144" fmla="*/ 155617 h 33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06296" h="330068">
                    <a:moveTo>
                      <a:pt x="91432" y="155617"/>
                    </a:moveTo>
                    <a:lnTo>
                      <a:pt x="68940" y="155617"/>
                    </a:lnTo>
                    <a:lnTo>
                      <a:pt x="44253" y="155617"/>
                    </a:lnTo>
                    <a:lnTo>
                      <a:pt x="21029" y="155617"/>
                    </a:lnTo>
                    <a:lnTo>
                      <a:pt x="7680" y="155617"/>
                    </a:lnTo>
                    <a:lnTo>
                      <a:pt x="6766" y="158725"/>
                    </a:lnTo>
                    <a:lnTo>
                      <a:pt x="2743" y="161834"/>
                    </a:lnTo>
                    <a:lnTo>
                      <a:pt x="1097" y="164211"/>
                    </a:lnTo>
                    <a:lnTo>
                      <a:pt x="2194" y="163846"/>
                    </a:lnTo>
                    <a:lnTo>
                      <a:pt x="0" y="165857"/>
                    </a:lnTo>
                    <a:lnTo>
                      <a:pt x="183" y="166771"/>
                    </a:lnTo>
                    <a:lnTo>
                      <a:pt x="183" y="165857"/>
                    </a:lnTo>
                    <a:lnTo>
                      <a:pt x="4754" y="164394"/>
                    </a:lnTo>
                    <a:lnTo>
                      <a:pt x="6035" y="166040"/>
                    </a:lnTo>
                    <a:lnTo>
                      <a:pt x="10240" y="176098"/>
                    </a:lnTo>
                    <a:lnTo>
                      <a:pt x="10789" y="176829"/>
                    </a:lnTo>
                    <a:lnTo>
                      <a:pt x="14263" y="176098"/>
                    </a:lnTo>
                    <a:lnTo>
                      <a:pt x="18835" y="184326"/>
                    </a:lnTo>
                    <a:lnTo>
                      <a:pt x="19567" y="186521"/>
                    </a:lnTo>
                    <a:lnTo>
                      <a:pt x="19567" y="193470"/>
                    </a:lnTo>
                    <a:lnTo>
                      <a:pt x="19201" y="197310"/>
                    </a:lnTo>
                    <a:lnTo>
                      <a:pt x="16458" y="205173"/>
                    </a:lnTo>
                    <a:lnTo>
                      <a:pt x="15544" y="206636"/>
                    </a:lnTo>
                    <a:lnTo>
                      <a:pt x="13166" y="207001"/>
                    </a:lnTo>
                    <a:lnTo>
                      <a:pt x="12435" y="209196"/>
                    </a:lnTo>
                    <a:lnTo>
                      <a:pt x="21029" y="220351"/>
                    </a:lnTo>
                    <a:lnTo>
                      <a:pt x="23041" y="226568"/>
                    </a:lnTo>
                    <a:lnTo>
                      <a:pt x="23407" y="232237"/>
                    </a:lnTo>
                    <a:lnTo>
                      <a:pt x="23772" y="238088"/>
                    </a:lnTo>
                    <a:lnTo>
                      <a:pt x="23772" y="254363"/>
                    </a:lnTo>
                    <a:lnTo>
                      <a:pt x="21761" y="261129"/>
                    </a:lnTo>
                    <a:lnTo>
                      <a:pt x="14812" y="278135"/>
                    </a:lnTo>
                    <a:lnTo>
                      <a:pt x="14263" y="282158"/>
                    </a:lnTo>
                    <a:lnTo>
                      <a:pt x="11520" y="289473"/>
                    </a:lnTo>
                    <a:lnTo>
                      <a:pt x="10789" y="294959"/>
                    </a:lnTo>
                    <a:lnTo>
                      <a:pt x="11520" y="294776"/>
                    </a:lnTo>
                    <a:lnTo>
                      <a:pt x="12800" y="293130"/>
                    </a:lnTo>
                    <a:lnTo>
                      <a:pt x="14995" y="289838"/>
                    </a:lnTo>
                    <a:lnTo>
                      <a:pt x="17006" y="283804"/>
                    </a:lnTo>
                    <a:lnTo>
                      <a:pt x="18835" y="283804"/>
                    </a:lnTo>
                    <a:lnTo>
                      <a:pt x="19749" y="283073"/>
                    </a:lnTo>
                    <a:lnTo>
                      <a:pt x="23407" y="283621"/>
                    </a:lnTo>
                    <a:lnTo>
                      <a:pt x="27247" y="283438"/>
                    </a:lnTo>
                    <a:lnTo>
                      <a:pt x="32001" y="284901"/>
                    </a:lnTo>
                    <a:lnTo>
                      <a:pt x="35293" y="284170"/>
                    </a:lnTo>
                    <a:lnTo>
                      <a:pt x="36207" y="283256"/>
                    </a:lnTo>
                    <a:lnTo>
                      <a:pt x="41510" y="282158"/>
                    </a:lnTo>
                    <a:lnTo>
                      <a:pt x="45716" y="282341"/>
                    </a:lnTo>
                    <a:lnTo>
                      <a:pt x="46447" y="282158"/>
                    </a:lnTo>
                    <a:lnTo>
                      <a:pt x="46630" y="280330"/>
                    </a:lnTo>
                    <a:lnTo>
                      <a:pt x="46996" y="280330"/>
                    </a:lnTo>
                    <a:lnTo>
                      <a:pt x="50287" y="280330"/>
                    </a:lnTo>
                    <a:lnTo>
                      <a:pt x="52299" y="279781"/>
                    </a:lnTo>
                    <a:lnTo>
                      <a:pt x="55225" y="280512"/>
                    </a:lnTo>
                    <a:lnTo>
                      <a:pt x="62539" y="280695"/>
                    </a:lnTo>
                    <a:lnTo>
                      <a:pt x="63454" y="281244"/>
                    </a:lnTo>
                    <a:lnTo>
                      <a:pt x="65465" y="280512"/>
                    </a:lnTo>
                    <a:lnTo>
                      <a:pt x="66745" y="283073"/>
                    </a:lnTo>
                    <a:lnTo>
                      <a:pt x="69488" y="283438"/>
                    </a:lnTo>
                    <a:lnTo>
                      <a:pt x="74426" y="287827"/>
                    </a:lnTo>
                    <a:lnTo>
                      <a:pt x="75523" y="290570"/>
                    </a:lnTo>
                    <a:lnTo>
                      <a:pt x="78631" y="293679"/>
                    </a:lnTo>
                    <a:lnTo>
                      <a:pt x="80460" y="293496"/>
                    </a:lnTo>
                    <a:lnTo>
                      <a:pt x="83203" y="292582"/>
                    </a:lnTo>
                    <a:lnTo>
                      <a:pt x="83203" y="294593"/>
                    </a:lnTo>
                    <a:lnTo>
                      <a:pt x="84849" y="294776"/>
                    </a:lnTo>
                    <a:lnTo>
                      <a:pt x="87043" y="293313"/>
                    </a:lnTo>
                    <a:lnTo>
                      <a:pt x="88506" y="293496"/>
                    </a:lnTo>
                    <a:lnTo>
                      <a:pt x="93077" y="299896"/>
                    </a:lnTo>
                    <a:lnTo>
                      <a:pt x="95089" y="304651"/>
                    </a:lnTo>
                    <a:lnTo>
                      <a:pt x="94906" y="306114"/>
                    </a:lnTo>
                    <a:lnTo>
                      <a:pt x="97100" y="307028"/>
                    </a:lnTo>
                    <a:lnTo>
                      <a:pt x="98381" y="309039"/>
                    </a:lnTo>
                    <a:lnTo>
                      <a:pt x="98746" y="310502"/>
                    </a:lnTo>
                    <a:lnTo>
                      <a:pt x="99661" y="310868"/>
                    </a:lnTo>
                    <a:lnTo>
                      <a:pt x="101489" y="310136"/>
                    </a:lnTo>
                    <a:lnTo>
                      <a:pt x="101855" y="310319"/>
                    </a:lnTo>
                    <a:lnTo>
                      <a:pt x="102769" y="313794"/>
                    </a:lnTo>
                    <a:lnTo>
                      <a:pt x="104232" y="314342"/>
                    </a:lnTo>
                    <a:lnTo>
                      <a:pt x="105329" y="315805"/>
                    </a:lnTo>
                    <a:lnTo>
                      <a:pt x="103684" y="316537"/>
                    </a:lnTo>
                    <a:lnTo>
                      <a:pt x="103684" y="316719"/>
                    </a:lnTo>
                    <a:lnTo>
                      <a:pt x="106061" y="317817"/>
                    </a:lnTo>
                    <a:lnTo>
                      <a:pt x="106975" y="319279"/>
                    </a:lnTo>
                    <a:lnTo>
                      <a:pt x="108804" y="320377"/>
                    </a:lnTo>
                    <a:lnTo>
                      <a:pt x="110632" y="320377"/>
                    </a:lnTo>
                    <a:lnTo>
                      <a:pt x="113375" y="321657"/>
                    </a:lnTo>
                    <a:lnTo>
                      <a:pt x="114655" y="322937"/>
                    </a:lnTo>
                    <a:lnTo>
                      <a:pt x="115204" y="325680"/>
                    </a:lnTo>
                    <a:lnTo>
                      <a:pt x="115935" y="326411"/>
                    </a:lnTo>
                    <a:lnTo>
                      <a:pt x="118861" y="327325"/>
                    </a:lnTo>
                    <a:lnTo>
                      <a:pt x="122153" y="330069"/>
                    </a:lnTo>
                    <a:lnTo>
                      <a:pt x="132576" y="319828"/>
                    </a:lnTo>
                    <a:lnTo>
                      <a:pt x="136050" y="311599"/>
                    </a:lnTo>
                    <a:lnTo>
                      <a:pt x="137696" y="306114"/>
                    </a:lnTo>
                    <a:lnTo>
                      <a:pt x="140256" y="301176"/>
                    </a:lnTo>
                    <a:lnTo>
                      <a:pt x="141171" y="300810"/>
                    </a:lnTo>
                    <a:lnTo>
                      <a:pt x="142634" y="300993"/>
                    </a:lnTo>
                    <a:lnTo>
                      <a:pt x="142999" y="301542"/>
                    </a:lnTo>
                    <a:lnTo>
                      <a:pt x="145559" y="302091"/>
                    </a:lnTo>
                    <a:lnTo>
                      <a:pt x="147571" y="303553"/>
                    </a:lnTo>
                    <a:lnTo>
                      <a:pt x="149582" y="309588"/>
                    </a:lnTo>
                    <a:lnTo>
                      <a:pt x="153971" y="318365"/>
                    </a:lnTo>
                    <a:lnTo>
                      <a:pt x="161286" y="319645"/>
                    </a:lnTo>
                    <a:lnTo>
                      <a:pt x="162200" y="319645"/>
                    </a:lnTo>
                    <a:lnTo>
                      <a:pt x="174086" y="309771"/>
                    </a:lnTo>
                    <a:lnTo>
                      <a:pt x="214499" y="310685"/>
                    </a:lnTo>
                    <a:lnTo>
                      <a:pt x="247780" y="311416"/>
                    </a:lnTo>
                    <a:lnTo>
                      <a:pt x="281610" y="312148"/>
                    </a:lnTo>
                    <a:lnTo>
                      <a:pt x="290021" y="311965"/>
                    </a:lnTo>
                    <a:lnTo>
                      <a:pt x="295690" y="290387"/>
                    </a:lnTo>
                    <a:lnTo>
                      <a:pt x="285450" y="287096"/>
                    </a:lnTo>
                    <a:lnTo>
                      <a:pt x="282524" y="260946"/>
                    </a:lnTo>
                    <a:lnTo>
                      <a:pt x="279964" y="236077"/>
                    </a:lnTo>
                    <a:lnTo>
                      <a:pt x="277404" y="211207"/>
                    </a:lnTo>
                    <a:lnTo>
                      <a:pt x="274661" y="186338"/>
                    </a:lnTo>
                    <a:lnTo>
                      <a:pt x="272101" y="161103"/>
                    </a:lnTo>
                    <a:lnTo>
                      <a:pt x="269541" y="136050"/>
                    </a:lnTo>
                    <a:lnTo>
                      <a:pt x="266981" y="110632"/>
                    </a:lnTo>
                    <a:lnTo>
                      <a:pt x="264238" y="85214"/>
                    </a:lnTo>
                    <a:lnTo>
                      <a:pt x="261678" y="59248"/>
                    </a:lnTo>
                    <a:lnTo>
                      <a:pt x="306296" y="59248"/>
                    </a:lnTo>
                    <a:lnTo>
                      <a:pt x="271004" y="36755"/>
                    </a:lnTo>
                    <a:lnTo>
                      <a:pt x="243391" y="19383"/>
                    </a:lnTo>
                    <a:lnTo>
                      <a:pt x="212670" y="0"/>
                    </a:lnTo>
                    <a:lnTo>
                      <a:pt x="212670" y="31087"/>
                    </a:lnTo>
                    <a:lnTo>
                      <a:pt x="188167" y="31087"/>
                    </a:lnTo>
                    <a:lnTo>
                      <a:pt x="163480" y="31087"/>
                    </a:lnTo>
                    <a:lnTo>
                      <a:pt x="138793" y="31087"/>
                    </a:lnTo>
                    <a:lnTo>
                      <a:pt x="130747" y="31087"/>
                    </a:lnTo>
                    <a:lnTo>
                      <a:pt x="130747" y="57236"/>
                    </a:lnTo>
                    <a:lnTo>
                      <a:pt x="130747" y="83386"/>
                    </a:lnTo>
                    <a:lnTo>
                      <a:pt x="130747" y="99661"/>
                    </a:lnTo>
                    <a:lnTo>
                      <a:pt x="121239" y="102221"/>
                    </a:lnTo>
                    <a:lnTo>
                      <a:pt x="113193" y="103318"/>
                    </a:lnTo>
                    <a:lnTo>
                      <a:pt x="106061" y="105695"/>
                    </a:lnTo>
                    <a:lnTo>
                      <a:pt x="103867" y="107341"/>
                    </a:lnTo>
                    <a:lnTo>
                      <a:pt x="102038" y="109535"/>
                    </a:lnTo>
                    <a:lnTo>
                      <a:pt x="99478" y="114655"/>
                    </a:lnTo>
                    <a:lnTo>
                      <a:pt x="99112" y="118495"/>
                    </a:lnTo>
                    <a:lnTo>
                      <a:pt x="99661" y="130199"/>
                    </a:lnTo>
                    <a:lnTo>
                      <a:pt x="101123" y="139342"/>
                    </a:lnTo>
                    <a:lnTo>
                      <a:pt x="101489" y="148302"/>
                    </a:lnTo>
                    <a:lnTo>
                      <a:pt x="102769" y="155617"/>
                    </a:lnTo>
                    <a:lnTo>
                      <a:pt x="91432" y="155617"/>
                    </a:lnTo>
                    <a:close/>
                  </a:path>
                </a:pathLst>
              </a:custGeom>
              <a:grpFill/>
              <a:ln w="18272" cap="flat">
                <a:noFill/>
                <a:prstDash val="solid"/>
                <a:miter/>
              </a:ln>
            </p:spPr>
            <p:txBody>
              <a:bodyPr rtlCol="0" anchor="ctr"/>
              <a:lstStyle/>
              <a:p>
                <a:endParaRPr lang="en-GB" sz="1463"/>
              </a:p>
            </p:txBody>
          </p:sp>
          <p:sp>
            <p:nvSpPr>
              <p:cNvPr id="1023" name="Freeform: Shape 1022">
                <a:extLst>
                  <a:ext uri="{FF2B5EF4-FFF2-40B4-BE49-F238E27FC236}">
                    <a16:creationId xmlns:a16="http://schemas.microsoft.com/office/drawing/2014/main" id="{6E147E69-B67D-47E1-DF4B-86EE483E1237}"/>
                  </a:ext>
                </a:extLst>
              </p:cNvPr>
              <p:cNvSpPr/>
              <p:nvPr/>
            </p:nvSpPr>
            <p:spPr>
              <a:xfrm>
                <a:off x="5558485" y="3641338"/>
                <a:ext cx="306296" cy="330068"/>
              </a:xfrm>
              <a:custGeom>
                <a:avLst/>
                <a:gdLst>
                  <a:gd name="connsiteX0" fmla="*/ 91432 w 306296"/>
                  <a:gd name="connsiteY0" fmla="*/ 155617 h 330068"/>
                  <a:gd name="connsiteX1" fmla="*/ 68940 w 306296"/>
                  <a:gd name="connsiteY1" fmla="*/ 155617 h 330068"/>
                  <a:gd name="connsiteX2" fmla="*/ 44253 w 306296"/>
                  <a:gd name="connsiteY2" fmla="*/ 155617 h 330068"/>
                  <a:gd name="connsiteX3" fmla="*/ 21029 w 306296"/>
                  <a:gd name="connsiteY3" fmla="*/ 155617 h 330068"/>
                  <a:gd name="connsiteX4" fmla="*/ 7680 w 306296"/>
                  <a:gd name="connsiteY4" fmla="*/ 155617 h 330068"/>
                  <a:gd name="connsiteX5" fmla="*/ 6766 w 306296"/>
                  <a:gd name="connsiteY5" fmla="*/ 158725 h 330068"/>
                  <a:gd name="connsiteX6" fmla="*/ 2743 w 306296"/>
                  <a:gd name="connsiteY6" fmla="*/ 161834 h 330068"/>
                  <a:gd name="connsiteX7" fmla="*/ 1097 w 306296"/>
                  <a:gd name="connsiteY7" fmla="*/ 164211 h 330068"/>
                  <a:gd name="connsiteX8" fmla="*/ 2194 w 306296"/>
                  <a:gd name="connsiteY8" fmla="*/ 163846 h 330068"/>
                  <a:gd name="connsiteX9" fmla="*/ 0 w 306296"/>
                  <a:gd name="connsiteY9" fmla="*/ 165857 h 330068"/>
                  <a:gd name="connsiteX10" fmla="*/ 183 w 306296"/>
                  <a:gd name="connsiteY10" fmla="*/ 166771 h 330068"/>
                  <a:gd name="connsiteX11" fmla="*/ 183 w 306296"/>
                  <a:gd name="connsiteY11" fmla="*/ 165857 h 330068"/>
                  <a:gd name="connsiteX12" fmla="*/ 4754 w 306296"/>
                  <a:gd name="connsiteY12" fmla="*/ 164394 h 330068"/>
                  <a:gd name="connsiteX13" fmla="*/ 6035 w 306296"/>
                  <a:gd name="connsiteY13" fmla="*/ 166040 h 330068"/>
                  <a:gd name="connsiteX14" fmla="*/ 10240 w 306296"/>
                  <a:gd name="connsiteY14" fmla="*/ 176098 h 330068"/>
                  <a:gd name="connsiteX15" fmla="*/ 10789 w 306296"/>
                  <a:gd name="connsiteY15" fmla="*/ 176829 h 330068"/>
                  <a:gd name="connsiteX16" fmla="*/ 14263 w 306296"/>
                  <a:gd name="connsiteY16" fmla="*/ 176098 h 330068"/>
                  <a:gd name="connsiteX17" fmla="*/ 18835 w 306296"/>
                  <a:gd name="connsiteY17" fmla="*/ 184326 h 330068"/>
                  <a:gd name="connsiteX18" fmla="*/ 19567 w 306296"/>
                  <a:gd name="connsiteY18" fmla="*/ 186521 h 330068"/>
                  <a:gd name="connsiteX19" fmla="*/ 19567 w 306296"/>
                  <a:gd name="connsiteY19" fmla="*/ 193470 h 330068"/>
                  <a:gd name="connsiteX20" fmla="*/ 19201 w 306296"/>
                  <a:gd name="connsiteY20" fmla="*/ 197310 h 330068"/>
                  <a:gd name="connsiteX21" fmla="*/ 16458 w 306296"/>
                  <a:gd name="connsiteY21" fmla="*/ 205173 h 330068"/>
                  <a:gd name="connsiteX22" fmla="*/ 15544 w 306296"/>
                  <a:gd name="connsiteY22" fmla="*/ 206636 h 330068"/>
                  <a:gd name="connsiteX23" fmla="*/ 13166 w 306296"/>
                  <a:gd name="connsiteY23" fmla="*/ 207001 h 330068"/>
                  <a:gd name="connsiteX24" fmla="*/ 12435 w 306296"/>
                  <a:gd name="connsiteY24" fmla="*/ 209196 h 330068"/>
                  <a:gd name="connsiteX25" fmla="*/ 21029 w 306296"/>
                  <a:gd name="connsiteY25" fmla="*/ 220351 h 330068"/>
                  <a:gd name="connsiteX26" fmla="*/ 23041 w 306296"/>
                  <a:gd name="connsiteY26" fmla="*/ 226568 h 330068"/>
                  <a:gd name="connsiteX27" fmla="*/ 23407 w 306296"/>
                  <a:gd name="connsiteY27" fmla="*/ 232237 h 330068"/>
                  <a:gd name="connsiteX28" fmla="*/ 23772 w 306296"/>
                  <a:gd name="connsiteY28" fmla="*/ 238088 h 330068"/>
                  <a:gd name="connsiteX29" fmla="*/ 23772 w 306296"/>
                  <a:gd name="connsiteY29" fmla="*/ 254363 h 330068"/>
                  <a:gd name="connsiteX30" fmla="*/ 21761 w 306296"/>
                  <a:gd name="connsiteY30" fmla="*/ 261129 h 330068"/>
                  <a:gd name="connsiteX31" fmla="*/ 14812 w 306296"/>
                  <a:gd name="connsiteY31" fmla="*/ 278135 h 330068"/>
                  <a:gd name="connsiteX32" fmla="*/ 14263 w 306296"/>
                  <a:gd name="connsiteY32" fmla="*/ 282158 h 330068"/>
                  <a:gd name="connsiteX33" fmla="*/ 11520 w 306296"/>
                  <a:gd name="connsiteY33" fmla="*/ 289473 h 330068"/>
                  <a:gd name="connsiteX34" fmla="*/ 10789 w 306296"/>
                  <a:gd name="connsiteY34" fmla="*/ 294959 h 330068"/>
                  <a:gd name="connsiteX35" fmla="*/ 11520 w 306296"/>
                  <a:gd name="connsiteY35" fmla="*/ 294776 h 330068"/>
                  <a:gd name="connsiteX36" fmla="*/ 12800 w 306296"/>
                  <a:gd name="connsiteY36" fmla="*/ 293130 h 330068"/>
                  <a:gd name="connsiteX37" fmla="*/ 14995 w 306296"/>
                  <a:gd name="connsiteY37" fmla="*/ 289838 h 330068"/>
                  <a:gd name="connsiteX38" fmla="*/ 17006 w 306296"/>
                  <a:gd name="connsiteY38" fmla="*/ 283804 h 330068"/>
                  <a:gd name="connsiteX39" fmla="*/ 18835 w 306296"/>
                  <a:gd name="connsiteY39" fmla="*/ 283804 h 330068"/>
                  <a:gd name="connsiteX40" fmla="*/ 19749 w 306296"/>
                  <a:gd name="connsiteY40" fmla="*/ 283073 h 330068"/>
                  <a:gd name="connsiteX41" fmla="*/ 23407 w 306296"/>
                  <a:gd name="connsiteY41" fmla="*/ 283621 h 330068"/>
                  <a:gd name="connsiteX42" fmla="*/ 27247 w 306296"/>
                  <a:gd name="connsiteY42" fmla="*/ 283438 h 330068"/>
                  <a:gd name="connsiteX43" fmla="*/ 32001 w 306296"/>
                  <a:gd name="connsiteY43" fmla="*/ 284901 h 330068"/>
                  <a:gd name="connsiteX44" fmla="*/ 35293 w 306296"/>
                  <a:gd name="connsiteY44" fmla="*/ 284170 h 330068"/>
                  <a:gd name="connsiteX45" fmla="*/ 36207 w 306296"/>
                  <a:gd name="connsiteY45" fmla="*/ 283256 h 330068"/>
                  <a:gd name="connsiteX46" fmla="*/ 41510 w 306296"/>
                  <a:gd name="connsiteY46" fmla="*/ 282158 h 330068"/>
                  <a:gd name="connsiteX47" fmla="*/ 45716 w 306296"/>
                  <a:gd name="connsiteY47" fmla="*/ 282341 h 330068"/>
                  <a:gd name="connsiteX48" fmla="*/ 46447 w 306296"/>
                  <a:gd name="connsiteY48" fmla="*/ 282158 h 330068"/>
                  <a:gd name="connsiteX49" fmla="*/ 46630 w 306296"/>
                  <a:gd name="connsiteY49" fmla="*/ 280330 h 330068"/>
                  <a:gd name="connsiteX50" fmla="*/ 46996 w 306296"/>
                  <a:gd name="connsiteY50" fmla="*/ 280330 h 330068"/>
                  <a:gd name="connsiteX51" fmla="*/ 50287 w 306296"/>
                  <a:gd name="connsiteY51" fmla="*/ 280330 h 330068"/>
                  <a:gd name="connsiteX52" fmla="*/ 52299 w 306296"/>
                  <a:gd name="connsiteY52" fmla="*/ 279781 h 330068"/>
                  <a:gd name="connsiteX53" fmla="*/ 55225 w 306296"/>
                  <a:gd name="connsiteY53" fmla="*/ 280512 h 330068"/>
                  <a:gd name="connsiteX54" fmla="*/ 62539 w 306296"/>
                  <a:gd name="connsiteY54" fmla="*/ 280695 h 330068"/>
                  <a:gd name="connsiteX55" fmla="*/ 63454 w 306296"/>
                  <a:gd name="connsiteY55" fmla="*/ 281244 h 330068"/>
                  <a:gd name="connsiteX56" fmla="*/ 65465 w 306296"/>
                  <a:gd name="connsiteY56" fmla="*/ 280512 h 330068"/>
                  <a:gd name="connsiteX57" fmla="*/ 66745 w 306296"/>
                  <a:gd name="connsiteY57" fmla="*/ 283073 h 330068"/>
                  <a:gd name="connsiteX58" fmla="*/ 69488 w 306296"/>
                  <a:gd name="connsiteY58" fmla="*/ 283438 h 330068"/>
                  <a:gd name="connsiteX59" fmla="*/ 74426 w 306296"/>
                  <a:gd name="connsiteY59" fmla="*/ 287827 h 330068"/>
                  <a:gd name="connsiteX60" fmla="*/ 75523 w 306296"/>
                  <a:gd name="connsiteY60" fmla="*/ 290570 h 330068"/>
                  <a:gd name="connsiteX61" fmla="*/ 78631 w 306296"/>
                  <a:gd name="connsiteY61" fmla="*/ 293679 h 330068"/>
                  <a:gd name="connsiteX62" fmla="*/ 80460 w 306296"/>
                  <a:gd name="connsiteY62" fmla="*/ 293496 h 330068"/>
                  <a:gd name="connsiteX63" fmla="*/ 83203 w 306296"/>
                  <a:gd name="connsiteY63" fmla="*/ 292582 h 330068"/>
                  <a:gd name="connsiteX64" fmla="*/ 83203 w 306296"/>
                  <a:gd name="connsiteY64" fmla="*/ 294593 h 330068"/>
                  <a:gd name="connsiteX65" fmla="*/ 84849 w 306296"/>
                  <a:gd name="connsiteY65" fmla="*/ 294776 h 330068"/>
                  <a:gd name="connsiteX66" fmla="*/ 87043 w 306296"/>
                  <a:gd name="connsiteY66" fmla="*/ 293313 h 330068"/>
                  <a:gd name="connsiteX67" fmla="*/ 88506 w 306296"/>
                  <a:gd name="connsiteY67" fmla="*/ 293496 h 330068"/>
                  <a:gd name="connsiteX68" fmla="*/ 93077 w 306296"/>
                  <a:gd name="connsiteY68" fmla="*/ 299896 h 330068"/>
                  <a:gd name="connsiteX69" fmla="*/ 95089 w 306296"/>
                  <a:gd name="connsiteY69" fmla="*/ 304651 h 330068"/>
                  <a:gd name="connsiteX70" fmla="*/ 94906 w 306296"/>
                  <a:gd name="connsiteY70" fmla="*/ 306114 h 330068"/>
                  <a:gd name="connsiteX71" fmla="*/ 97100 w 306296"/>
                  <a:gd name="connsiteY71" fmla="*/ 307028 h 330068"/>
                  <a:gd name="connsiteX72" fmla="*/ 98381 w 306296"/>
                  <a:gd name="connsiteY72" fmla="*/ 309039 h 330068"/>
                  <a:gd name="connsiteX73" fmla="*/ 98746 w 306296"/>
                  <a:gd name="connsiteY73" fmla="*/ 310502 h 330068"/>
                  <a:gd name="connsiteX74" fmla="*/ 99661 w 306296"/>
                  <a:gd name="connsiteY74" fmla="*/ 310868 h 330068"/>
                  <a:gd name="connsiteX75" fmla="*/ 101489 w 306296"/>
                  <a:gd name="connsiteY75" fmla="*/ 310136 h 330068"/>
                  <a:gd name="connsiteX76" fmla="*/ 101855 w 306296"/>
                  <a:gd name="connsiteY76" fmla="*/ 310319 h 330068"/>
                  <a:gd name="connsiteX77" fmla="*/ 102769 w 306296"/>
                  <a:gd name="connsiteY77" fmla="*/ 313794 h 330068"/>
                  <a:gd name="connsiteX78" fmla="*/ 104232 w 306296"/>
                  <a:gd name="connsiteY78" fmla="*/ 314342 h 330068"/>
                  <a:gd name="connsiteX79" fmla="*/ 105329 w 306296"/>
                  <a:gd name="connsiteY79" fmla="*/ 315805 h 330068"/>
                  <a:gd name="connsiteX80" fmla="*/ 103684 w 306296"/>
                  <a:gd name="connsiteY80" fmla="*/ 316537 h 330068"/>
                  <a:gd name="connsiteX81" fmla="*/ 103684 w 306296"/>
                  <a:gd name="connsiteY81" fmla="*/ 316719 h 330068"/>
                  <a:gd name="connsiteX82" fmla="*/ 106061 w 306296"/>
                  <a:gd name="connsiteY82" fmla="*/ 317817 h 330068"/>
                  <a:gd name="connsiteX83" fmla="*/ 106975 w 306296"/>
                  <a:gd name="connsiteY83" fmla="*/ 319279 h 330068"/>
                  <a:gd name="connsiteX84" fmla="*/ 108804 w 306296"/>
                  <a:gd name="connsiteY84" fmla="*/ 320377 h 330068"/>
                  <a:gd name="connsiteX85" fmla="*/ 110632 w 306296"/>
                  <a:gd name="connsiteY85" fmla="*/ 320377 h 330068"/>
                  <a:gd name="connsiteX86" fmla="*/ 113375 w 306296"/>
                  <a:gd name="connsiteY86" fmla="*/ 321657 h 330068"/>
                  <a:gd name="connsiteX87" fmla="*/ 114655 w 306296"/>
                  <a:gd name="connsiteY87" fmla="*/ 322937 h 330068"/>
                  <a:gd name="connsiteX88" fmla="*/ 115204 w 306296"/>
                  <a:gd name="connsiteY88" fmla="*/ 325680 h 330068"/>
                  <a:gd name="connsiteX89" fmla="*/ 115935 w 306296"/>
                  <a:gd name="connsiteY89" fmla="*/ 326411 h 330068"/>
                  <a:gd name="connsiteX90" fmla="*/ 118861 w 306296"/>
                  <a:gd name="connsiteY90" fmla="*/ 327325 h 330068"/>
                  <a:gd name="connsiteX91" fmla="*/ 122153 w 306296"/>
                  <a:gd name="connsiteY91" fmla="*/ 330069 h 330068"/>
                  <a:gd name="connsiteX92" fmla="*/ 132576 w 306296"/>
                  <a:gd name="connsiteY92" fmla="*/ 319828 h 330068"/>
                  <a:gd name="connsiteX93" fmla="*/ 136050 w 306296"/>
                  <a:gd name="connsiteY93" fmla="*/ 311599 h 330068"/>
                  <a:gd name="connsiteX94" fmla="*/ 137696 w 306296"/>
                  <a:gd name="connsiteY94" fmla="*/ 306114 h 330068"/>
                  <a:gd name="connsiteX95" fmla="*/ 140256 w 306296"/>
                  <a:gd name="connsiteY95" fmla="*/ 301176 h 330068"/>
                  <a:gd name="connsiteX96" fmla="*/ 141171 w 306296"/>
                  <a:gd name="connsiteY96" fmla="*/ 300810 h 330068"/>
                  <a:gd name="connsiteX97" fmla="*/ 142634 w 306296"/>
                  <a:gd name="connsiteY97" fmla="*/ 300993 h 330068"/>
                  <a:gd name="connsiteX98" fmla="*/ 142999 w 306296"/>
                  <a:gd name="connsiteY98" fmla="*/ 301542 h 330068"/>
                  <a:gd name="connsiteX99" fmla="*/ 145559 w 306296"/>
                  <a:gd name="connsiteY99" fmla="*/ 302091 h 330068"/>
                  <a:gd name="connsiteX100" fmla="*/ 147571 w 306296"/>
                  <a:gd name="connsiteY100" fmla="*/ 303553 h 330068"/>
                  <a:gd name="connsiteX101" fmla="*/ 149582 w 306296"/>
                  <a:gd name="connsiteY101" fmla="*/ 309588 h 330068"/>
                  <a:gd name="connsiteX102" fmla="*/ 153971 w 306296"/>
                  <a:gd name="connsiteY102" fmla="*/ 318365 h 330068"/>
                  <a:gd name="connsiteX103" fmla="*/ 161286 w 306296"/>
                  <a:gd name="connsiteY103" fmla="*/ 319645 h 330068"/>
                  <a:gd name="connsiteX104" fmla="*/ 162200 w 306296"/>
                  <a:gd name="connsiteY104" fmla="*/ 319645 h 330068"/>
                  <a:gd name="connsiteX105" fmla="*/ 174086 w 306296"/>
                  <a:gd name="connsiteY105" fmla="*/ 309771 h 330068"/>
                  <a:gd name="connsiteX106" fmla="*/ 214499 w 306296"/>
                  <a:gd name="connsiteY106" fmla="*/ 310685 h 330068"/>
                  <a:gd name="connsiteX107" fmla="*/ 247780 w 306296"/>
                  <a:gd name="connsiteY107" fmla="*/ 311416 h 330068"/>
                  <a:gd name="connsiteX108" fmla="*/ 281610 w 306296"/>
                  <a:gd name="connsiteY108" fmla="*/ 312148 h 330068"/>
                  <a:gd name="connsiteX109" fmla="*/ 290021 w 306296"/>
                  <a:gd name="connsiteY109" fmla="*/ 311965 h 330068"/>
                  <a:gd name="connsiteX110" fmla="*/ 295690 w 306296"/>
                  <a:gd name="connsiteY110" fmla="*/ 290387 h 330068"/>
                  <a:gd name="connsiteX111" fmla="*/ 285450 w 306296"/>
                  <a:gd name="connsiteY111" fmla="*/ 287096 h 330068"/>
                  <a:gd name="connsiteX112" fmla="*/ 282524 w 306296"/>
                  <a:gd name="connsiteY112" fmla="*/ 260946 h 330068"/>
                  <a:gd name="connsiteX113" fmla="*/ 279964 w 306296"/>
                  <a:gd name="connsiteY113" fmla="*/ 236077 h 330068"/>
                  <a:gd name="connsiteX114" fmla="*/ 277404 w 306296"/>
                  <a:gd name="connsiteY114" fmla="*/ 211207 h 330068"/>
                  <a:gd name="connsiteX115" fmla="*/ 274661 w 306296"/>
                  <a:gd name="connsiteY115" fmla="*/ 186338 h 330068"/>
                  <a:gd name="connsiteX116" fmla="*/ 272101 w 306296"/>
                  <a:gd name="connsiteY116" fmla="*/ 161103 h 330068"/>
                  <a:gd name="connsiteX117" fmla="*/ 269541 w 306296"/>
                  <a:gd name="connsiteY117" fmla="*/ 136050 h 330068"/>
                  <a:gd name="connsiteX118" fmla="*/ 266981 w 306296"/>
                  <a:gd name="connsiteY118" fmla="*/ 110632 h 330068"/>
                  <a:gd name="connsiteX119" fmla="*/ 264238 w 306296"/>
                  <a:gd name="connsiteY119" fmla="*/ 85214 h 330068"/>
                  <a:gd name="connsiteX120" fmla="*/ 261678 w 306296"/>
                  <a:gd name="connsiteY120" fmla="*/ 59248 h 330068"/>
                  <a:gd name="connsiteX121" fmla="*/ 306296 w 306296"/>
                  <a:gd name="connsiteY121" fmla="*/ 59248 h 330068"/>
                  <a:gd name="connsiteX122" fmla="*/ 271004 w 306296"/>
                  <a:gd name="connsiteY122" fmla="*/ 36755 h 330068"/>
                  <a:gd name="connsiteX123" fmla="*/ 243391 w 306296"/>
                  <a:gd name="connsiteY123" fmla="*/ 19383 h 330068"/>
                  <a:gd name="connsiteX124" fmla="*/ 212670 w 306296"/>
                  <a:gd name="connsiteY124" fmla="*/ 0 h 330068"/>
                  <a:gd name="connsiteX125" fmla="*/ 212670 w 306296"/>
                  <a:gd name="connsiteY125" fmla="*/ 31087 h 330068"/>
                  <a:gd name="connsiteX126" fmla="*/ 188167 w 306296"/>
                  <a:gd name="connsiteY126" fmla="*/ 31087 h 330068"/>
                  <a:gd name="connsiteX127" fmla="*/ 163480 w 306296"/>
                  <a:gd name="connsiteY127" fmla="*/ 31087 h 330068"/>
                  <a:gd name="connsiteX128" fmla="*/ 138793 w 306296"/>
                  <a:gd name="connsiteY128" fmla="*/ 31087 h 330068"/>
                  <a:gd name="connsiteX129" fmla="*/ 130747 w 306296"/>
                  <a:gd name="connsiteY129" fmla="*/ 31087 h 330068"/>
                  <a:gd name="connsiteX130" fmla="*/ 130747 w 306296"/>
                  <a:gd name="connsiteY130" fmla="*/ 57236 h 330068"/>
                  <a:gd name="connsiteX131" fmla="*/ 130747 w 306296"/>
                  <a:gd name="connsiteY131" fmla="*/ 83386 h 330068"/>
                  <a:gd name="connsiteX132" fmla="*/ 130747 w 306296"/>
                  <a:gd name="connsiteY132" fmla="*/ 99661 h 330068"/>
                  <a:gd name="connsiteX133" fmla="*/ 121239 w 306296"/>
                  <a:gd name="connsiteY133" fmla="*/ 102221 h 330068"/>
                  <a:gd name="connsiteX134" fmla="*/ 113193 w 306296"/>
                  <a:gd name="connsiteY134" fmla="*/ 103318 h 330068"/>
                  <a:gd name="connsiteX135" fmla="*/ 106061 w 306296"/>
                  <a:gd name="connsiteY135" fmla="*/ 105695 h 330068"/>
                  <a:gd name="connsiteX136" fmla="*/ 103867 w 306296"/>
                  <a:gd name="connsiteY136" fmla="*/ 107341 h 330068"/>
                  <a:gd name="connsiteX137" fmla="*/ 102038 w 306296"/>
                  <a:gd name="connsiteY137" fmla="*/ 109535 h 330068"/>
                  <a:gd name="connsiteX138" fmla="*/ 99478 w 306296"/>
                  <a:gd name="connsiteY138" fmla="*/ 114655 h 330068"/>
                  <a:gd name="connsiteX139" fmla="*/ 99112 w 306296"/>
                  <a:gd name="connsiteY139" fmla="*/ 118495 h 330068"/>
                  <a:gd name="connsiteX140" fmla="*/ 99661 w 306296"/>
                  <a:gd name="connsiteY140" fmla="*/ 130199 h 330068"/>
                  <a:gd name="connsiteX141" fmla="*/ 101123 w 306296"/>
                  <a:gd name="connsiteY141" fmla="*/ 139342 h 330068"/>
                  <a:gd name="connsiteX142" fmla="*/ 101489 w 306296"/>
                  <a:gd name="connsiteY142" fmla="*/ 148302 h 330068"/>
                  <a:gd name="connsiteX143" fmla="*/ 102769 w 306296"/>
                  <a:gd name="connsiteY143" fmla="*/ 155617 h 330068"/>
                  <a:gd name="connsiteX144" fmla="*/ 91432 w 306296"/>
                  <a:gd name="connsiteY144" fmla="*/ 155617 h 33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306296" h="330068">
                    <a:moveTo>
                      <a:pt x="91432" y="155617"/>
                    </a:moveTo>
                    <a:lnTo>
                      <a:pt x="68940" y="155617"/>
                    </a:lnTo>
                    <a:lnTo>
                      <a:pt x="44253" y="155617"/>
                    </a:lnTo>
                    <a:lnTo>
                      <a:pt x="21029" y="155617"/>
                    </a:lnTo>
                    <a:lnTo>
                      <a:pt x="7680" y="155617"/>
                    </a:lnTo>
                    <a:lnTo>
                      <a:pt x="6766" y="158725"/>
                    </a:lnTo>
                    <a:lnTo>
                      <a:pt x="2743" y="161834"/>
                    </a:lnTo>
                    <a:lnTo>
                      <a:pt x="1097" y="164211"/>
                    </a:lnTo>
                    <a:lnTo>
                      <a:pt x="2194" y="163846"/>
                    </a:lnTo>
                    <a:lnTo>
                      <a:pt x="0" y="165857"/>
                    </a:lnTo>
                    <a:lnTo>
                      <a:pt x="183" y="166771"/>
                    </a:lnTo>
                    <a:lnTo>
                      <a:pt x="183" y="165857"/>
                    </a:lnTo>
                    <a:lnTo>
                      <a:pt x="4754" y="164394"/>
                    </a:lnTo>
                    <a:lnTo>
                      <a:pt x="6035" y="166040"/>
                    </a:lnTo>
                    <a:lnTo>
                      <a:pt x="10240" y="176098"/>
                    </a:lnTo>
                    <a:lnTo>
                      <a:pt x="10789" y="176829"/>
                    </a:lnTo>
                    <a:lnTo>
                      <a:pt x="14263" y="176098"/>
                    </a:lnTo>
                    <a:lnTo>
                      <a:pt x="18835" y="184326"/>
                    </a:lnTo>
                    <a:lnTo>
                      <a:pt x="19567" y="186521"/>
                    </a:lnTo>
                    <a:lnTo>
                      <a:pt x="19567" y="193470"/>
                    </a:lnTo>
                    <a:lnTo>
                      <a:pt x="19201" y="197310"/>
                    </a:lnTo>
                    <a:lnTo>
                      <a:pt x="16458" y="205173"/>
                    </a:lnTo>
                    <a:lnTo>
                      <a:pt x="15544" y="206636"/>
                    </a:lnTo>
                    <a:lnTo>
                      <a:pt x="13166" y="207001"/>
                    </a:lnTo>
                    <a:lnTo>
                      <a:pt x="12435" y="209196"/>
                    </a:lnTo>
                    <a:lnTo>
                      <a:pt x="21029" y="220351"/>
                    </a:lnTo>
                    <a:lnTo>
                      <a:pt x="23041" y="226568"/>
                    </a:lnTo>
                    <a:lnTo>
                      <a:pt x="23407" y="232237"/>
                    </a:lnTo>
                    <a:lnTo>
                      <a:pt x="23772" y="238088"/>
                    </a:lnTo>
                    <a:lnTo>
                      <a:pt x="23772" y="254363"/>
                    </a:lnTo>
                    <a:lnTo>
                      <a:pt x="21761" y="261129"/>
                    </a:lnTo>
                    <a:lnTo>
                      <a:pt x="14812" y="278135"/>
                    </a:lnTo>
                    <a:lnTo>
                      <a:pt x="14263" y="282158"/>
                    </a:lnTo>
                    <a:lnTo>
                      <a:pt x="11520" y="289473"/>
                    </a:lnTo>
                    <a:lnTo>
                      <a:pt x="10789" y="294959"/>
                    </a:lnTo>
                    <a:lnTo>
                      <a:pt x="11520" y="294776"/>
                    </a:lnTo>
                    <a:lnTo>
                      <a:pt x="12800" y="293130"/>
                    </a:lnTo>
                    <a:lnTo>
                      <a:pt x="14995" y="289838"/>
                    </a:lnTo>
                    <a:lnTo>
                      <a:pt x="17006" y="283804"/>
                    </a:lnTo>
                    <a:lnTo>
                      <a:pt x="18835" y="283804"/>
                    </a:lnTo>
                    <a:lnTo>
                      <a:pt x="19749" y="283073"/>
                    </a:lnTo>
                    <a:lnTo>
                      <a:pt x="23407" y="283621"/>
                    </a:lnTo>
                    <a:lnTo>
                      <a:pt x="27247" y="283438"/>
                    </a:lnTo>
                    <a:lnTo>
                      <a:pt x="32001" y="284901"/>
                    </a:lnTo>
                    <a:lnTo>
                      <a:pt x="35293" y="284170"/>
                    </a:lnTo>
                    <a:lnTo>
                      <a:pt x="36207" y="283256"/>
                    </a:lnTo>
                    <a:lnTo>
                      <a:pt x="41510" y="282158"/>
                    </a:lnTo>
                    <a:lnTo>
                      <a:pt x="45716" y="282341"/>
                    </a:lnTo>
                    <a:lnTo>
                      <a:pt x="46447" y="282158"/>
                    </a:lnTo>
                    <a:lnTo>
                      <a:pt x="46630" y="280330"/>
                    </a:lnTo>
                    <a:lnTo>
                      <a:pt x="46996" y="280330"/>
                    </a:lnTo>
                    <a:lnTo>
                      <a:pt x="50287" y="280330"/>
                    </a:lnTo>
                    <a:lnTo>
                      <a:pt x="52299" y="279781"/>
                    </a:lnTo>
                    <a:lnTo>
                      <a:pt x="55225" y="280512"/>
                    </a:lnTo>
                    <a:lnTo>
                      <a:pt x="62539" y="280695"/>
                    </a:lnTo>
                    <a:lnTo>
                      <a:pt x="63454" y="281244"/>
                    </a:lnTo>
                    <a:lnTo>
                      <a:pt x="65465" y="280512"/>
                    </a:lnTo>
                    <a:lnTo>
                      <a:pt x="66745" y="283073"/>
                    </a:lnTo>
                    <a:lnTo>
                      <a:pt x="69488" y="283438"/>
                    </a:lnTo>
                    <a:lnTo>
                      <a:pt x="74426" y="287827"/>
                    </a:lnTo>
                    <a:lnTo>
                      <a:pt x="75523" y="290570"/>
                    </a:lnTo>
                    <a:lnTo>
                      <a:pt x="78631" y="293679"/>
                    </a:lnTo>
                    <a:lnTo>
                      <a:pt x="80460" y="293496"/>
                    </a:lnTo>
                    <a:lnTo>
                      <a:pt x="83203" y="292582"/>
                    </a:lnTo>
                    <a:lnTo>
                      <a:pt x="83203" y="294593"/>
                    </a:lnTo>
                    <a:lnTo>
                      <a:pt x="84849" y="294776"/>
                    </a:lnTo>
                    <a:lnTo>
                      <a:pt x="87043" y="293313"/>
                    </a:lnTo>
                    <a:lnTo>
                      <a:pt x="88506" y="293496"/>
                    </a:lnTo>
                    <a:lnTo>
                      <a:pt x="93077" y="299896"/>
                    </a:lnTo>
                    <a:lnTo>
                      <a:pt x="95089" y="304651"/>
                    </a:lnTo>
                    <a:lnTo>
                      <a:pt x="94906" y="306114"/>
                    </a:lnTo>
                    <a:lnTo>
                      <a:pt x="97100" y="307028"/>
                    </a:lnTo>
                    <a:lnTo>
                      <a:pt x="98381" y="309039"/>
                    </a:lnTo>
                    <a:lnTo>
                      <a:pt x="98746" y="310502"/>
                    </a:lnTo>
                    <a:lnTo>
                      <a:pt x="99661" y="310868"/>
                    </a:lnTo>
                    <a:lnTo>
                      <a:pt x="101489" y="310136"/>
                    </a:lnTo>
                    <a:lnTo>
                      <a:pt x="101855" y="310319"/>
                    </a:lnTo>
                    <a:lnTo>
                      <a:pt x="102769" y="313794"/>
                    </a:lnTo>
                    <a:lnTo>
                      <a:pt x="104232" y="314342"/>
                    </a:lnTo>
                    <a:lnTo>
                      <a:pt x="105329" y="315805"/>
                    </a:lnTo>
                    <a:lnTo>
                      <a:pt x="103684" y="316537"/>
                    </a:lnTo>
                    <a:lnTo>
                      <a:pt x="103684" y="316719"/>
                    </a:lnTo>
                    <a:lnTo>
                      <a:pt x="106061" y="317817"/>
                    </a:lnTo>
                    <a:lnTo>
                      <a:pt x="106975" y="319279"/>
                    </a:lnTo>
                    <a:lnTo>
                      <a:pt x="108804" y="320377"/>
                    </a:lnTo>
                    <a:lnTo>
                      <a:pt x="110632" y="320377"/>
                    </a:lnTo>
                    <a:lnTo>
                      <a:pt x="113375" y="321657"/>
                    </a:lnTo>
                    <a:lnTo>
                      <a:pt x="114655" y="322937"/>
                    </a:lnTo>
                    <a:lnTo>
                      <a:pt x="115204" y="325680"/>
                    </a:lnTo>
                    <a:lnTo>
                      <a:pt x="115935" y="326411"/>
                    </a:lnTo>
                    <a:lnTo>
                      <a:pt x="118861" y="327325"/>
                    </a:lnTo>
                    <a:lnTo>
                      <a:pt x="122153" y="330069"/>
                    </a:lnTo>
                    <a:lnTo>
                      <a:pt x="132576" y="319828"/>
                    </a:lnTo>
                    <a:lnTo>
                      <a:pt x="136050" y="311599"/>
                    </a:lnTo>
                    <a:lnTo>
                      <a:pt x="137696" y="306114"/>
                    </a:lnTo>
                    <a:lnTo>
                      <a:pt x="140256" y="301176"/>
                    </a:lnTo>
                    <a:lnTo>
                      <a:pt x="141171" y="300810"/>
                    </a:lnTo>
                    <a:lnTo>
                      <a:pt x="142634" y="300993"/>
                    </a:lnTo>
                    <a:lnTo>
                      <a:pt x="142999" y="301542"/>
                    </a:lnTo>
                    <a:lnTo>
                      <a:pt x="145559" y="302091"/>
                    </a:lnTo>
                    <a:lnTo>
                      <a:pt x="147571" y="303553"/>
                    </a:lnTo>
                    <a:lnTo>
                      <a:pt x="149582" y="309588"/>
                    </a:lnTo>
                    <a:lnTo>
                      <a:pt x="153971" y="318365"/>
                    </a:lnTo>
                    <a:lnTo>
                      <a:pt x="161286" y="319645"/>
                    </a:lnTo>
                    <a:lnTo>
                      <a:pt x="162200" y="319645"/>
                    </a:lnTo>
                    <a:lnTo>
                      <a:pt x="174086" y="309771"/>
                    </a:lnTo>
                    <a:lnTo>
                      <a:pt x="214499" y="310685"/>
                    </a:lnTo>
                    <a:lnTo>
                      <a:pt x="247780" y="311416"/>
                    </a:lnTo>
                    <a:lnTo>
                      <a:pt x="281610" y="312148"/>
                    </a:lnTo>
                    <a:lnTo>
                      <a:pt x="290021" y="311965"/>
                    </a:lnTo>
                    <a:lnTo>
                      <a:pt x="295690" y="290387"/>
                    </a:lnTo>
                    <a:lnTo>
                      <a:pt x="285450" y="287096"/>
                    </a:lnTo>
                    <a:lnTo>
                      <a:pt x="282524" y="260946"/>
                    </a:lnTo>
                    <a:lnTo>
                      <a:pt x="279964" y="236077"/>
                    </a:lnTo>
                    <a:lnTo>
                      <a:pt x="277404" y="211207"/>
                    </a:lnTo>
                    <a:lnTo>
                      <a:pt x="274661" y="186338"/>
                    </a:lnTo>
                    <a:lnTo>
                      <a:pt x="272101" y="161103"/>
                    </a:lnTo>
                    <a:lnTo>
                      <a:pt x="269541" y="136050"/>
                    </a:lnTo>
                    <a:lnTo>
                      <a:pt x="266981" y="110632"/>
                    </a:lnTo>
                    <a:lnTo>
                      <a:pt x="264238" y="85214"/>
                    </a:lnTo>
                    <a:lnTo>
                      <a:pt x="261678" y="59248"/>
                    </a:lnTo>
                    <a:lnTo>
                      <a:pt x="306296" y="59248"/>
                    </a:lnTo>
                    <a:lnTo>
                      <a:pt x="271004" y="36755"/>
                    </a:lnTo>
                    <a:lnTo>
                      <a:pt x="243391" y="19383"/>
                    </a:lnTo>
                    <a:lnTo>
                      <a:pt x="212670" y="0"/>
                    </a:lnTo>
                    <a:lnTo>
                      <a:pt x="212670" y="31087"/>
                    </a:lnTo>
                    <a:lnTo>
                      <a:pt x="188167" y="31087"/>
                    </a:lnTo>
                    <a:lnTo>
                      <a:pt x="163480" y="31087"/>
                    </a:lnTo>
                    <a:lnTo>
                      <a:pt x="138793" y="31087"/>
                    </a:lnTo>
                    <a:lnTo>
                      <a:pt x="130747" y="31087"/>
                    </a:lnTo>
                    <a:lnTo>
                      <a:pt x="130747" y="57236"/>
                    </a:lnTo>
                    <a:lnTo>
                      <a:pt x="130747" y="83386"/>
                    </a:lnTo>
                    <a:lnTo>
                      <a:pt x="130747" y="99661"/>
                    </a:lnTo>
                    <a:lnTo>
                      <a:pt x="121239" y="102221"/>
                    </a:lnTo>
                    <a:lnTo>
                      <a:pt x="113193" y="103318"/>
                    </a:lnTo>
                    <a:lnTo>
                      <a:pt x="106061" y="105695"/>
                    </a:lnTo>
                    <a:lnTo>
                      <a:pt x="103867" y="107341"/>
                    </a:lnTo>
                    <a:lnTo>
                      <a:pt x="102038" y="109535"/>
                    </a:lnTo>
                    <a:lnTo>
                      <a:pt x="99478" y="114655"/>
                    </a:lnTo>
                    <a:lnTo>
                      <a:pt x="99112" y="118495"/>
                    </a:lnTo>
                    <a:lnTo>
                      <a:pt x="99661" y="130199"/>
                    </a:lnTo>
                    <a:lnTo>
                      <a:pt x="101123" y="139342"/>
                    </a:lnTo>
                    <a:lnTo>
                      <a:pt x="101489" y="148302"/>
                    </a:lnTo>
                    <a:lnTo>
                      <a:pt x="102769" y="155617"/>
                    </a:lnTo>
                    <a:lnTo>
                      <a:pt x="91432" y="155617"/>
                    </a:lnTo>
                  </a:path>
                </a:pathLst>
              </a:custGeom>
              <a:grpFill/>
              <a:ln w="4020" cap="flat">
                <a:solidFill>
                  <a:srgbClr val="FFFFFF"/>
                </a:solidFill>
                <a:prstDash val="solid"/>
                <a:miter/>
              </a:ln>
            </p:spPr>
            <p:txBody>
              <a:bodyPr rtlCol="0" anchor="ctr"/>
              <a:lstStyle/>
              <a:p>
                <a:endParaRPr lang="en-GB" sz="1463"/>
              </a:p>
            </p:txBody>
          </p:sp>
          <p:sp>
            <p:nvSpPr>
              <p:cNvPr id="1024" name="Freeform: Shape 1023">
                <a:extLst>
                  <a:ext uri="{FF2B5EF4-FFF2-40B4-BE49-F238E27FC236}">
                    <a16:creationId xmlns:a16="http://schemas.microsoft.com/office/drawing/2014/main" id="{C9BF2FF1-7D48-DA85-B9F3-696C675CFCED}"/>
                  </a:ext>
                </a:extLst>
              </p:cNvPr>
              <p:cNvSpPr/>
              <p:nvPr/>
            </p:nvSpPr>
            <p:spPr>
              <a:xfrm>
                <a:off x="6548142" y="4558215"/>
                <a:ext cx="296604" cy="254911"/>
              </a:xfrm>
              <a:custGeom>
                <a:avLst/>
                <a:gdLst>
                  <a:gd name="connsiteX0" fmla="*/ 0 w 296604"/>
                  <a:gd name="connsiteY0" fmla="*/ 215962 h 254911"/>
                  <a:gd name="connsiteX1" fmla="*/ 0 w 296604"/>
                  <a:gd name="connsiteY1" fmla="*/ 198772 h 254911"/>
                  <a:gd name="connsiteX2" fmla="*/ 0 w 296604"/>
                  <a:gd name="connsiteY2" fmla="*/ 173720 h 254911"/>
                  <a:gd name="connsiteX3" fmla="*/ 0 w 296604"/>
                  <a:gd name="connsiteY3" fmla="*/ 148485 h 254911"/>
                  <a:gd name="connsiteX4" fmla="*/ 0 w 296604"/>
                  <a:gd name="connsiteY4" fmla="*/ 123433 h 254911"/>
                  <a:gd name="connsiteX5" fmla="*/ 27796 w 296604"/>
                  <a:gd name="connsiteY5" fmla="*/ 123433 h 254911"/>
                  <a:gd name="connsiteX6" fmla="*/ 55042 w 296604"/>
                  <a:gd name="connsiteY6" fmla="*/ 123433 h 254911"/>
                  <a:gd name="connsiteX7" fmla="*/ 51019 w 296604"/>
                  <a:gd name="connsiteY7" fmla="*/ 121970 h 254911"/>
                  <a:gd name="connsiteX8" fmla="*/ 49190 w 296604"/>
                  <a:gd name="connsiteY8" fmla="*/ 120507 h 254911"/>
                  <a:gd name="connsiteX9" fmla="*/ 48459 w 296604"/>
                  <a:gd name="connsiteY9" fmla="*/ 118495 h 254911"/>
                  <a:gd name="connsiteX10" fmla="*/ 48825 w 296604"/>
                  <a:gd name="connsiteY10" fmla="*/ 111181 h 254911"/>
                  <a:gd name="connsiteX11" fmla="*/ 50105 w 296604"/>
                  <a:gd name="connsiteY11" fmla="*/ 107524 h 254911"/>
                  <a:gd name="connsiteX12" fmla="*/ 50287 w 296604"/>
                  <a:gd name="connsiteY12" fmla="*/ 101306 h 254911"/>
                  <a:gd name="connsiteX13" fmla="*/ 49556 w 296604"/>
                  <a:gd name="connsiteY13" fmla="*/ 94358 h 254911"/>
                  <a:gd name="connsiteX14" fmla="*/ 50836 w 296604"/>
                  <a:gd name="connsiteY14" fmla="*/ 88689 h 254911"/>
                  <a:gd name="connsiteX15" fmla="*/ 51202 w 296604"/>
                  <a:gd name="connsiteY15" fmla="*/ 82837 h 254911"/>
                  <a:gd name="connsiteX16" fmla="*/ 52116 w 296604"/>
                  <a:gd name="connsiteY16" fmla="*/ 80094 h 254911"/>
                  <a:gd name="connsiteX17" fmla="*/ 52299 w 296604"/>
                  <a:gd name="connsiteY17" fmla="*/ 77900 h 254911"/>
                  <a:gd name="connsiteX18" fmla="*/ 51385 w 296604"/>
                  <a:gd name="connsiteY18" fmla="*/ 73511 h 254911"/>
                  <a:gd name="connsiteX19" fmla="*/ 51933 w 296604"/>
                  <a:gd name="connsiteY19" fmla="*/ 71865 h 254911"/>
                  <a:gd name="connsiteX20" fmla="*/ 52848 w 296604"/>
                  <a:gd name="connsiteY20" fmla="*/ 71682 h 254911"/>
                  <a:gd name="connsiteX21" fmla="*/ 52482 w 296604"/>
                  <a:gd name="connsiteY21" fmla="*/ 69671 h 254911"/>
                  <a:gd name="connsiteX22" fmla="*/ 51019 w 296604"/>
                  <a:gd name="connsiteY22" fmla="*/ 68391 h 254911"/>
                  <a:gd name="connsiteX23" fmla="*/ 55225 w 296604"/>
                  <a:gd name="connsiteY23" fmla="*/ 67111 h 254911"/>
                  <a:gd name="connsiteX24" fmla="*/ 57236 w 296604"/>
                  <a:gd name="connsiteY24" fmla="*/ 66928 h 254911"/>
                  <a:gd name="connsiteX25" fmla="*/ 58333 w 296604"/>
                  <a:gd name="connsiteY25" fmla="*/ 67477 h 254911"/>
                  <a:gd name="connsiteX26" fmla="*/ 61076 w 296604"/>
                  <a:gd name="connsiteY26" fmla="*/ 71865 h 254911"/>
                  <a:gd name="connsiteX27" fmla="*/ 61076 w 296604"/>
                  <a:gd name="connsiteY27" fmla="*/ 78083 h 254911"/>
                  <a:gd name="connsiteX28" fmla="*/ 61808 w 296604"/>
                  <a:gd name="connsiteY28" fmla="*/ 79911 h 254911"/>
                  <a:gd name="connsiteX29" fmla="*/ 63271 w 296604"/>
                  <a:gd name="connsiteY29" fmla="*/ 80277 h 254911"/>
                  <a:gd name="connsiteX30" fmla="*/ 69671 w 296604"/>
                  <a:gd name="connsiteY30" fmla="*/ 77534 h 254911"/>
                  <a:gd name="connsiteX31" fmla="*/ 72048 w 296604"/>
                  <a:gd name="connsiteY31" fmla="*/ 76803 h 254911"/>
                  <a:gd name="connsiteX32" fmla="*/ 74974 w 296604"/>
                  <a:gd name="connsiteY32" fmla="*/ 76803 h 254911"/>
                  <a:gd name="connsiteX33" fmla="*/ 80094 w 296604"/>
                  <a:gd name="connsiteY33" fmla="*/ 74608 h 254911"/>
                  <a:gd name="connsiteX34" fmla="*/ 83020 w 296604"/>
                  <a:gd name="connsiteY34" fmla="*/ 78448 h 254911"/>
                  <a:gd name="connsiteX35" fmla="*/ 84483 w 296604"/>
                  <a:gd name="connsiteY35" fmla="*/ 82654 h 254911"/>
                  <a:gd name="connsiteX36" fmla="*/ 86678 w 296604"/>
                  <a:gd name="connsiteY36" fmla="*/ 85397 h 254911"/>
                  <a:gd name="connsiteX37" fmla="*/ 93077 w 296604"/>
                  <a:gd name="connsiteY37" fmla="*/ 88140 h 254911"/>
                  <a:gd name="connsiteX38" fmla="*/ 98929 w 296604"/>
                  <a:gd name="connsiteY38" fmla="*/ 91432 h 254911"/>
                  <a:gd name="connsiteX39" fmla="*/ 106975 w 296604"/>
                  <a:gd name="connsiteY39" fmla="*/ 94906 h 254911"/>
                  <a:gd name="connsiteX40" fmla="*/ 112644 w 296604"/>
                  <a:gd name="connsiteY40" fmla="*/ 95272 h 254911"/>
                  <a:gd name="connsiteX41" fmla="*/ 116301 w 296604"/>
                  <a:gd name="connsiteY41" fmla="*/ 94358 h 254911"/>
                  <a:gd name="connsiteX42" fmla="*/ 121970 w 296604"/>
                  <a:gd name="connsiteY42" fmla="*/ 91798 h 254911"/>
                  <a:gd name="connsiteX43" fmla="*/ 126542 w 296604"/>
                  <a:gd name="connsiteY43" fmla="*/ 91066 h 254911"/>
                  <a:gd name="connsiteX44" fmla="*/ 128736 w 296604"/>
                  <a:gd name="connsiteY44" fmla="*/ 91432 h 254911"/>
                  <a:gd name="connsiteX45" fmla="*/ 137879 w 296604"/>
                  <a:gd name="connsiteY45" fmla="*/ 99843 h 254911"/>
                  <a:gd name="connsiteX46" fmla="*/ 144097 w 296604"/>
                  <a:gd name="connsiteY46" fmla="*/ 102769 h 254911"/>
                  <a:gd name="connsiteX47" fmla="*/ 149400 w 296604"/>
                  <a:gd name="connsiteY47" fmla="*/ 104598 h 254911"/>
                  <a:gd name="connsiteX48" fmla="*/ 154520 w 296604"/>
                  <a:gd name="connsiteY48" fmla="*/ 104964 h 254911"/>
                  <a:gd name="connsiteX49" fmla="*/ 157811 w 296604"/>
                  <a:gd name="connsiteY49" fmla="*/ 108255 h 254911"/>
                  <a:gd name="connsiteX50" fmla="*/ 160006 w 296604"/>
                  <a:gd name="connsiteY50" fmla="*/ 113558 h 254911"/>
                  <a:gd name="connsiteX51" fmla="*/ 161834 w 296604"/>
                  <a:gd name="connsiteY51" fmla="*/ 116667 h 254911"/>
                  <a:gd name="connsiteX52" fmla="*/ 168052 w 296604"/>
                  <a:gd name="connsiteY52" fmla="*/ 122153 h 254911"/>
                  <a:gd name="connsiteX53" fmla="*/ 174635 w 296604"/>
                  <a:gd name="connsiteY53" fmla="*/ 126176 h 254911"/>
                  <a:gd name="connsiteX54" fmla="*/ 178840 w 296604"/>
                  <a:gd name="connsiteY54" fmla="*/ 127822 h 254911"/>
                  <a:gd name="connsiteX55" fmla="*/ 183412 w 296604"/>
                  <a:gd name="connsiteY55" fmla="*/ 128553 h 254911"/>
                  <a:gd name="connsiteX56" fmla="*/ 185241 w 296604"/>
                  <a:gd name="connsiteY56" fmla="*/ 128553 h 254911"/>
                  <a:gd name="connsiteX57" fmla="*/ 188167 w 296604"/>
                  <a:gd name="connsiteY57" fmla="*/ 127090 h 254911"/>
                  <a:gd name="connsiteX58" fmla="*/ 189629 w 296604"/>
                  <a:gd name="connsiteY58" fmla="*/ 126907 h 254911"/>
                  <a:gd name="connsiteX59" fmla="*/ 190178 w 296604"/>
                  <a:gd name="connsiteY59" fmla="*/ 127090 h 254911"/>
                  <a:gd name="connsiteX60" fmla="*/ 192555 w 296604"/>
                  <a:gd name="connsiteY60" fmla="*/ 130564 h 254911"/>
                  <a:gd name="connsiteX61" fmla="*/ 194384 w 296604"/>
                  <a:gd name="connsiteY61" fmla="*/ 131296 h 254911"/>
                  <a:gd name="connsiteX62" fmla="*/ 196213 w 296604"/>
                  <a:gd name="connsiteY62" fmla="*/ 131296 h 254911"/>
                  <a:gd name="connsiteX63" fmla="*/ 197127 w 296604"/>
                  <a:gd name="connsiteY63" fmla="*/ 130199 h 254911"/>
                  <a:gd name="connsiteX64" fmla="*/ 197127 w 296604"/>
                  <a:gd name="connsiteY64" fmla="*/ 126907 h 254911"/>
                  <a:gd name="connsiteX65" fmla="*/ 196578 w 296604"/>
                  <a:gd name="connsiteY65" fmla="*/ 123433 h 254911"/>
                  <a:gd name="connsiteX66" fmla="*/ 195847 w 296604"/>
                  <a:gd name="connsiteY66" fmla="*/ 107158 h 254911"/>
                  <a:gd name="connsiteX67" fmla="*/ 194749 w 296604"/>
                  <a:gd name="connsiteY67" fmla="*/ 103684 h 254911"/>
                  <a:gd name="connsiteX68" fmla="*/ 192190 w 296604"/>
                  <a:gd name="connsiteY68" fmla="*/ 102952 h 254911"/>
                  <a:gd name="connsiteX69" fmla="*/ 188167 w 296604"/>
                  <a:gd name="connsiteY69" fmla="*/ 105329 h 254911"/>
                  <a:gd name="connsiteX70" fmla="*/ 183047 w 296604"/>
                  <a:gd name="connsiteY70" fmla="*/ 104232 h 254911"/>
                  <a:gd name="connsiteX71" fmla="*/ 177012 w 296604"/>
                  <a:gd name="connsiteY71" fmla="*/ 104049 h 254911"/>
                  <a:gd name="connsiteX72" fmla="*/ 173903 w 296604"/>
                  <a:gd name="connsiteY72" fmla="*/ 102038 h 254911"/>
                  <a:gd name="connsiteX73" fmla="*/ 169332 w 296604"/>
                  <a:gd name="connsiteY73" fmla="*/ 95821 h 254911"/>
                  <a:gd name="connsiteX74" fmla="*/ 166406 w 296604"/>
                  <a:gd name="connsiteY74" fmla="*/ 93260 h 254911"/>
                  <a:gd name="connsiteX75" fmla="*/ 165857 w 296604"/>
                  <a:gd name="connsiteY75" fmla="*/ 91798 h 254911"/>
                  <a:gd name="connsiteX76" fmla="*/ 165492 w 296604"/>
                  <a:gd name="connsiteY76" fmla="*/ 87775 h 254911"/>
                  <a:gd name="connsiteX77" fmla="*/ 166223 w 296604"/>
                  <a:gd name="connsiteY77" fmla="*/ 84117 h 254911"/>
                  <a:gd name="connsiteX78" fmla="*/ 167686 w 296604"/>
                  <a:gd name="connsiteY78" fmla="*/ 78814 h 254911"/>
                  <a:gd name="connsiteX79" fmla="*/ 174452 w 296604"/>
                  <a:gd name="connsiteY79" fmla="*/ 60711 h 254911"/>
                  <a:gd name="connsiteX80" fmla="*/ 174817 w 296604"/>
                  <a:gd name="connsiteY80" fmla="*/ 57602 h 254911"/>
                  <a:gd name="connsiteX81" fmla="*/ 175549 w 296604"/>
                  <a:gd name="connsiteY81" fmla="*/ 46082 h 254911"/>
                  <a:gd name="connsiteX82" fmla="*/ 174452 w 296604"/>
                  <a:gd name="connsiteY82" fmla="*/ 39316 h 254911"/>
                  <a:gd name="connsiteX83" fmla="*/ 171160 w 296604"/>
                  <a:gd name="connsiteY83" fmla="*/ 30355 h 254911"/>
                  <a:gd name="connsiteX84" fmla="*/ 170977 w 296604"/>
                  <a:gd name="connsiteY84" fmla="*/ 25967 h 254911"/>
                  <a:gd name="connsiteX85" fmla="*/ 172258 w 296604"/>
                  <a:gd name="connsiteY85" fmla="*/ 24138 h 254911"/>
                  <a:gd name="connsiteX86" fmla="*/ 173355 w 296604"/>
                  <a:gd name="connsiteY86" fmla="*/ 20298 h 254911"/>
                  <a:gd name="connsiteX87" fmla="*/ 175549 w 296604"/>
                  <a:gd name="connsiteY87" fmla="*/ 17189 h 254911"/>
                  <a:gd name="connsiteX88" fmla="*/ 178840 w 296604"/>
                  <a:gd name="connsiteY88" fmla="*/ 10606 h 254911"/>
                  <a:gd name="connsiteX89" fmla="*/ 179938 w 296604"/>
                  <a:gd name="connsiteY89" fmla="*/ 9326 h 254911"/>
                  <a:gd name="connsiteX90" fmla="*/ 182315 w 296604"/>
                  <a:gd name="connsiteY90" fmla="*/ 7863 h 254911"/>
                  <a:gd name="connsiteX91" fmla="*/ 183412 w 296604"/>
                  <a:gd name="connsiteY91" fmla="*/ 7863 h 254911"/>
                  <a:gd name="connsiteX92" fmla="*/ 188350 w 296604"/>
                  <a:gd name="connsiteY92" fmla="*/ 6035 h 254911"/>
                  <a:gd name="connsiteX93" fmla="*/ 216876 w 296604"/>
                  <a:gd name="connsiteY93" fmla="*/ 0 h 254911"/>
                  <a:gd name="connsiteX94" fmla="*/ 218339 w 296604"/>
                  <a:gd name="connsiteY94" fmla="*/ 2926 h 254911"/>
                  <a:gd name="connsiteX95" fmla="*/ 217607 w 296604"/>
                  <a:gd name="connsiteY95" fmla="*/ 6035 h 254911"/>
                  <a:gd name="connsiteX96" fmla="*/ 218339 w 296604"/>
                  <a:gd name="connsiteY96" fmla="*/ 9875 h 254911"/>
                  <a:gd name="connsiteX97" fmla="*/ 219985 w 296604"/>
                  <a:gd name="connsiteY97" fmla="*/ 10789 h 254911"/>
                  <a:gd name="connsiteX98" fmla="*/ 223276 w 296604"/>
                  <a:gd name="connsiteY98" fmla="*/ 11155 h 254911"/>
                  <a:gd name="connsiteX99" fmla="*/ 228397 w 296604"/>
                  <a:gd name="connsiteY99" fmla="*/ 15544 h 254911"/>
                  <a:gd name="connsiteX100" fmla="*/ 232237 w 296604"/>
                  <a:gd name="connsiteY100" fmla="*/ 9875 h 254911"/>
                  <a:gd name="connsiteX101" fmla="*/ 235345 w 296604"/>
                  <a:gd name="connsiteY101" fmla="*/ 9692 h 254911"/>
                  <a:gd name="connsiteX102" fmla="*/ 238637 w 296604"/>
                  <a:gd name="connsiteY102" fmla="*/ 10606 h 254911"/>
                  <a:gd name="connsiteX103" fmla="*/ 243026 w 296604"/>
                  <a:gd name="connsiteY103" fmla="*/ 14629 h 254911"/>
                  <a:gd name="connsiteX104" fmla="*/ 245586 w 296604"/>
                  <a:gd name="connsiteY104" fmla="*/ 17921 h 254911"/>
                  <a:gd name="connsiteX105" fmla="*/ 248877 w 296604"/>
                  <a:gd name="connsiteY105" fmla="*/ 19932 h 254911"/>
                  <a:gd name="connsiteX106" fmla="*/ 253266 w 296604"/>
                  <a:gd name="connsiteY106" fmla="*/ 20846 h 254911"/>
                  <a:gd name="connsiteX107" fmla="*/ 266067 w 296604"/>
                  <a:gd name="connsiteY107" fmla="*/ 26881 h 254911"/>
                  <a:gd name="connsiteX108" fmla="*/ 271369 w 296604"/>
                  <a:gd name="connsiteY108" fmla="*/ 28344 h 254911"/>
                  <a:gd name="connsiteX109" fmla="*/ 276307 w 296604"/>
                  <a:gd name="connsiteY109" fmla="*/ 28527 h 254911"/>
                  <a:gd name="connsiteX110" fmla="*/ 277587 w 296604"/>
                  <a:gd name="connsiteY110" fmla="*/ 29258 h 254911"/>
                  <a:gd name="connsiteX111" fmla="*/ 279233 w 296604"/>
                  <a:gd name="connsiteY111" fmla="*/ 31453 h 254911"/>
                  <a:gd name="connsiteX112" fmla="*/ 278501 w 296604"/>
                  <a:gd name="connsiteY112" fmla="*/ 32184 h 254911"/>
                  <a:gd name="connsiteX113" fmla="*/ 278501 w 296604"/>
                  <a:gd name="connsiteY113" fmla="*/ 34378 h 254911"/>
                  <a:gd name="connsiteX114" fmla="*/ 279598 w 296604"/>
                  <a:gd name="connsiteY114" fmla="*/ 35476 h 254911"/>
                  <a:gd name="connsiteX115" fmla="*/ 280330 w 296604"/>
                  <a:gd name="connsiteY115" fmla="*/ 38218 h 254911"/>
                  <a:gd name="connsiteX116" fmla="*/ 284536 w 296604"/>
                  <a:gd name="connsiteY116" fmla="*/ 38218 h 254911"/>
                  <a:gd name="connsiteX117" fmla="*/ 287644 w 296604"/>
                  <a:gd name="connsiteY117" fmla="*/ 41876 h 254911"/>
                  <a:gd name="connsiteX118" fmla="*/ 288559 w 296604"/>
                  <a:gd name="connsiteY118" fmla="*/ 44436 h 254911"/>
                  <a:gd name="connsiteX119" fmla="*/ 289839 w 296604"/>
                  <a:gd name="connsiteY119" fmla="*/ 49190 h 254911"/>
                  <a:gd name="connsiteX120" fmla="*/ 292582 w 296604"/>
                  <a:gd name="connsiteY120" fmla="*/ 51750 h 254911"/>
                  <a:gd name="connsiteX121" fmla="*/ 294045 w 296604"/>
                  <a:gd name="connsiteY121" fmla="*/ 60162 h 254911"/>
                  <a:gd name="connsiteX122" fmla="*/ 295873 w 296604"/>
                  <a:gd name="connsiteY122" fmla="*/ 61625 h 254911"/>
                  <a:gd name="connsiteX123" fmla="*/ 296605 w 296604"/>
                  <a:gd name="connsiteY123" fmla="*/ 64185 h 254911"/>
                  <a:gd name="connsiteX124" fmla="*/ 296056 w 296604"/>
                  <a:gd name="connsiteY124" fmla="*/ 66014 h 254911"/>
                  <a:gd name="connsiteX125" fmla="*/ 292582 w 296604"/>
                  <a:gd name="connsiteY125" fmla="*/ 68391 h 254911"/>
                  <a:gd name="connsiteX126" fmla="*/ 291119 w 296604"/>
                  <a:gd name="connsiteY126" fmla="*/ 68757 h 254911"/>
                  <a:gd name="connsiteX127" fmla="*/ 289473 w 296604"/>
                  <a:gd name="connsiteY127" fmla="*/ 70037 h 254911"/>
                  <a:gd name="connsiteX128" fmla="*/ 289107 w 296604"/>
                  <a:gd name="connsiteY128" fmla="*/ 74425 h 254911"/>
                  <a:gd name="connsiteX129" fmla="*/ 289290 w 296604"/>
                  <a:gd name="connsiteY129" fmla="*/ 78266 h 254911"/>
                  <a:gd name="connsiteX130" fmla="*/ 286547 w 296604"/>
                  <a:gd name="connsiteY130" fmla="*/ 86494 h 254911"/>
                  <a:gd name="connsiteX131" fmla="*/ 287278 w 296604"/>
                  <a:gd name="connsiteY131" fmla="*/ 90152 h 254911"/>
                  <a:gd name="connsiteX132" fmla="*/ 287644 w 296604"/>
                  <a:gd name="connsiteY132" fmla="*/ 96552 h 254911"/>
                  <a:gd name="connsiteX133" fmla="*/ 286547 w 296604"/>
                  <a:gd name="connsiteY133" fmla="*/ 103501 h 254911"/>
                  <a:gd name="connsiteX134" fmla="*/ 287096 w 296604"/>
                  <a:gd name="connsiteY134" fmla="*/ 104598 h 254911"/>
                  <a:gd name="connsiteX135" fmla="*/ 288742 w 296604"/>
                  <a:gd name="connsiteY135" fmla="*/ 106792 h 254911"/>
                  <a:gd name="connsiteX136" fmla="*/ 291119 w 296604"/>
                  <a:gd name="connsiteY136" fmla="*/ 107889 h 254911"/>
                  <a:gd name="connsiteX137" fmla="*/ 291850 w 296604"/>
                  <a:gd name="connsiteY137" fmla="*/ 110815 h 254911"/>
                  <a:gd name="connsiteX138" fmla="*/ 290753 w 296604"/>
                  <a:gd name="connsiteY138" fmla="*/ 111912 h 254911"/>
                  <a:gd name="connsiteX139" fmla="*/ 286547 w 296604"/>
                  <a:gd name="connsiteY139" fmla="*/ 112644 h 254911"/>
                  <a:gd name="connsiteX140" fmla="*/ 283804 w 296604"/>
                  <a:gd name="connsiteY140" fmla="*/ 114655 h 254911"/>
                  <a:gd name="connsiteX141" fmla="*/ 281244 w 296604"/>
                  <a:gd name="connsiteY141" fmla="*/ 115387 h 254911"/>
                  <a:gd name="connsiteX142" fmla="*/ 280879 w 296604"/>
                  <a:gd name="connsiteY142" fmla="*/ 116118 h 254911"/>
                  <a:gd name="connsiteX143" fmla="*/ 279598 w 296604"/>
                  <a:gd name="connsiteY143" fmla="*/ 122701 h 254911"/>
                  <a:gd name="connsiteX144" fmla="*/ 279233 w 296604"/>
                  <a:gd name="connsiteY144" fmla="*/ 129467 h 254911"/>
                  <a:gd name="connsiteX145" fmla="*/ 276856 w 296604"/>
                  <a:gd name="connsiteY145" fmla="*/ 136050 h 254911"/>
                  <a:gd name="connsiteX146" fmla="*/ 273564 w 296604"/>
                  <a:gd name="connsiteY146" fmla="*/ 139890 h 254911"/>
                  <a:gd name="connsiteX147" fmla="*/ 273015 w 296604"/>
                  <a:gd name="connsiteY147" fmla="*/ 141536 h 254911"/>
                  <a:gd name="connsiteX148" fmla="*/ 274113 w 296604"/>
                  <a:gd name="connsiteY148" fmla="*/ 145559 h 254911"/>
                  <a:gd name="connsiteX149" fmla="*/ 276307 w 296604"/>
                  <a:gd name="connsiteY149" fmla="*/ 146291 h 254911"/>
                  <a:gd name="connsiteX150" fmla="*/ 277770 w 296604"/>
                  <a:gd name="connsiteY150" fmla="*/ 149399 h 254911"/>
                  <a:gd name="connsiteX151" fmla="*/ 281610 w 296604"/>
                  <a:gd name="connsiteY151" fmla="*/ 149217 h 254911"/>
                  <a:gd name="connsiteX152" fmla="*/ 283073 w 296604"/>
                  <a:gd name="connsiteY152" fmla="*/ 149948 h 254911"/>
                  <a:gd name="connsiteX153" fmla="*/ 283256 w 296604"/>
                  <a:gd name="connsiteY153" fmla="*/ 150497 h 254911"/>
                  <a:gd name="connsiteX154" fmla="*/ 279050 w 296604"/>
                  <a:gd name="connsiteY154" fmla="*/ 150862 h 254911"/>
                  <a:gd name="connsiteX155" fmla="*/ 202979 w 296604"/>
                  <a:gd name="connsiteY155" fmla="*/ 177378 h 254911"/>
                  <a:gd name="connsiteX156" fmla="*/ 206270 w 296604"/>
                  <a:gd name="connsiteY156" fmla="*/ 184509 h 254911"/>
                  <a:gd name="connsiteX157" fmla="*/ 207550 w 296604"/>
                  <a:gd name="connsiteY157" fmla="*/ 190178 h 254911"/>
                  <a:gd name="connsiteX158" fmla="*/ 209561 w 296604"/>
                  <a:gd name="connsiteY158" fmla="*/ 191641 h 254911"/>
                  <a:gd name="connsiteX159" fmla="*/ 209013 w 296604"/>
                  <a:gd name="connsiteY159" fmla="*/ 192189 h 254911"/>
                  <a:gd name="connsiteX160" fmla="*/ 205904 w 296604"/>
                  <a:gd name="connsiteY160" fmla="*/ 192007 h 254911"/>
                  <a:gd name="connsiteX161" fmla="*/ 201881 w 296604"/>
                  <a:gd name="connsiteY161" fmla="*/ 193104 h 254911"/>
                  <a:gd name="connsiteX162" fmla="*/ 198773 w 296604"/>
                  <a:gd name="connsiteY162" fmla="*/ 192372 h 254911"/>
                  <a:gd name="connsiteX163" fmla="*/ 196396 w 296604"/>
                  <a:gd name="connsiteY163" fmla="*/ 191275 h 254911"/>
                  <a:gd name="connsiteX164" fmla="*/ 194384 w 296604"/>
                  <a:gd name="connsiteY164" fmla="*/ 191092 h 254911"/>
                  <a:gd name="connsiteX165" fmla="*/ 188898 w 296604"/>
                  <a:gd name="connsiteY165" fmla="*/ 193835 h 254911"/>
                  <a:gd name="connsiteX166" fmla="*/ 181401 w 296604"/>
                  <a:gd name="connsiteY166" fmla="*/ 194567 h 254911"/>
                  <a:gd name="connsiteX167" fmla="*/ 178292 w 296604"/>
                  <a:gd name="connsiteY167" fmla="*/ 196578 h 254911"/>
                  <a:gd name="connsiteX168" fmla="*/ 175184 w 296604"/>
                  <a:gd name="connsiteY168" fmla="*/ 199504 h 254911"/>
                  <a:gd name="connsiteX169" fmla="*/ 172075 w 296604"/>
                  <a:gd name="connsiteY169" fmla="*/ 199687 h 254911"/>
                  <a:gd name="connsiteX170" fmla="*/ 169515 w 296604"/>
                  <a:gd name="connsiteY170" fmla="*/ 200967 h 254911"/>
                  <a:gd name="connsiteX171" fmla="*/ 168966 w 296604"/>
                  <a:gd name="connsiteY171" fmla="*/ 204076 h 254911"/>
                  <a:gd name="connsiteX172" fmla="*/ 168783 w 296604"/>
                  <a:gd name="connsiteY172" fmla="*/ 208464 h 254911"/>
                  <a:gd name="connsiteX173" fmla="*/ 169149 w 296604"/>
                  <a:gd name="connsiteY173" fmla="*/ 210293 h 254911"/>
                  <a:gd name="connsiteX174" fmla="*/ 168783 w 296604"/>
                  <a:gd name="connsiteY174" fmla="*/ 212304 h 254911"/>
                  <a:gd name="connsiteX175" fmla="*/ 168052 w 296604"/>
                  <a:gd name="connsiteY175" fmla="*/ 214682 h 254911"/>
                  <a:gd name="connsiteX176" fmla="*/ 167869 w 296604"/>
                  <a:gd name="connsiteY176" fmla="*/ 215962 h 254911"/>
                  <a:gd name="connsiteX177" fmla="*/ 163480 w 296604"/>
                  <a:gd name="connsiteY177" fmla="*/ 216328 h 254911"/>
                  <a:gd name="connsiteX178" fmla="*/ 158360 w 296604"/>
                  <a:gd name="connsiteY178" fmla="*/ 215596 h 254911"/>
                  <a:gd name="connsiteX179" fmla="*/ 155434 w 296604"/>
                  <a:gd name="connsiteY179" fmla="*/ 216693 h 254911"/>
                  <a:gd name="connsiteX180" fmla="*/ 154520 w 296604"/>
                  <a:gd name="connsiteY180" fmla="*/ 218156 h 254911"/>
                  <a:gd name="connsiteX181" fmla="*/ 153057 w 296604"/>
                  <a:gd name="connsiteY181" fmla="*/ 218522 h 254911"/>
                  <a:gd name="connsiteX182" fmla="*/ 149948 w 296604"/>
                  <a:gd name="connsiteY182" fmla="*/ 222728 h 254911"/>
                  <a:gd name="connsiteX183" fmla="*/ 146291 w 296604"/>
                  <a:gd name="connsiteY183" fmla="*/ 222545 h 254911"/>
                  <a:gd name="connsiteX184" fmla="*/ 144280 w 296604"/>
                  <a:gd name="connsiteY184" fmla="*/ 223093 h 254911"/>
                  <a:gd name="connsiteX185" fmla="*/ 143182 w 296604"/>
                  <a:gd name="connsiteY185" fmla="*/ 224008 h 254911"/>
                  <a:gd name="connsiteX186" fmla="*/ 142085 w 296604"/>
                  <a:gd name="connsiteY186" fmla="*/ 226019 h 254911"/>
                  <a:gd name="connsiteX187" fmla="*/ 140073 w 296604"/>
                  <a:gd name="connsiteY187" fmla="*/ 226934 h 254911"/>
                  <a:gd name="connsiteX188" fmla="*/ 137331 w 296604"/>
                  <a:gd name="connsiteY188" fmla="*/ 232419 h 254911"/>
                  <a:gd name="connsiteX189" fmla="*/ 132759 w 296604"/>
                  <a:gd name="connsiteY189" fmla="*/ 236991 h 254911"/>
                  <a:gd name="connsiteX190" fmla="*/ 131662 w 296604"/>
                  <a:gd name="connsiteY190" fmla="*/ 239185 h 254911"/>
                  <a:gd name="connsiteX191" fmla="*/ 131662 w 296604"/>
                  <a:gd name="connsiteY191" fmla="*/ 241928 h 254911"/>
                  <a:gd name="connsiteX192" fmla="*/ 129833 w 296604"/>
                  <a:gd name="connsiteY192" fmla="*/ 244306 h 254911"/>
                  <a:gd name="connsiteX193" fmla="*/ 127822 w 296604"/>
                  <a:gd name="connsiteY193" fmla="*/ 245769 h 254911"/>
                  <a:gd name="connsiteX194" fmla="*/ 125079 w 296604"/>
                  <a:gd name="connsiteY194" fmla="*/ 249974 h 254911"/>
                  <a:gd name="connsiteX195" fmla="*/ 122336 w 296604"/>
                  <a:gd name="connsiteY195" fmla="*/ 253449 h 254911"/>
                  <a:gd name="connsiteX196" fmla="*/ 119593 w 296604"/>
                  <a:gd name="connsiteY196" fmla="*/ 253083 h 254911"/>
                  <a:gd name="connsiteX197" fmla="*/ 116301 w 296604"/>
                  <a:gd name="connsiteY197" fmla="*/ 254912 h 254911"/>
                  <a:gd name="connsiteX198" fmla="*/ 114290 w 296604"/>
                  <a:gd name="connsiteY198" fmla="*/ 254180 h 254911"/>
                  <a:gd name="connsiteX199" fmla="*/ 113558 w 296604"/>
                  <a:gd name="connsiteY199" fmla="*/ 251986 h 254911"/>
                  <a:gd name="connsiteX200" fmla="*/ 111364 w 296604"/>
                  <a:gd name="connsiteY200" fmla="*/ 250889 h 254911"/>
                  <a:gd name="connsiteX201" fmla="*/ 107707 w 296604"/>
                  <a:gd name="connsiteY201" fmla="*/ 251437 h 254911"/>
                  <a:gd name="connsiteX202" fmla="*/ 105695 w 296604"/>
                  <a:gd name="connsiteY202" fmla="*/ 251071 h 254911"/>
                  <a:gd name="connsiteX203" fmla="*/ 97832 w 296604"/>
                  <a:gd name="connsiteY203" fmla="*/ 252352 h 254911"/>
                  <a:gd name="connsiteX204" fmla="*/ 91249 w 296604"/>
                  <a:gd name="connsiteY204" fmla="*/ 249792 h 254911"/>
                  <a:gd name="connsiteX205" fmla="*/ 82655 w 296604"/>
                  <a:gd name="connsiteY205" fmla="*/ 250706 h 254911"/>
                  <a:gd name="connsiteX206" fmla="*/ 80826 w 296604"/>
                  <a:gd name="connsiteY206" fmla="*/ 250157 h 254911"/>
                  <a:gd name="connsiteX207" fmla="*/ 79363 w 296604"/>
                  <a:gd name="connsiteY207" fmla="*/ 248877 h 254911"/>
                  <a:gd name="connsiteX208" fmla="*/ 76254 w 296604"/>
                  <a:gd name="connsiteY208" fmla="*/ 247780 h 254911"/>
                  <a:gd name="connsiteX209" fmla="*/ 72597 w 296604"/>
                  <a:gd name="connsiteY209" fmla="*/ 241928 h 254911"/>
                  <a:gd name="connsiteX210" fmla="*/ 70768 w 296604"/>
                  <a:gd name="connsiteY210" fmla="*/ 240648 h 254911"/>
                  <a:gd name="connsiteX211" fmla="*/ 64368 w 296604"/>
                  <a:gd name="connsiteY211" fmla="*/ 239185 h 254911"/>
                  <a:gd name="connsiteX212" fmla="*/ 54494 w 296604"/>
                  <a:gd name="connsiteY212" fmla="*/ 239185 h 254911"/>
                  <a:gd name="connsiteX213" fmla="*/ 53396 w 296604"/>
                  <a:gd name="connsiteY213" fmla="*/ 237905 h 254911"/>
                  <a:gd name="connsiteX214" fmla="*/ 33098 w 296604"/>
                  <a:gd name="connsiteY214" fmla="*/ 242660 h 254911"/>
                  <a:gd name="connsiteX215" fmla="*/ 30172 w 296604"/>
                  <a:gd name="connsiteY215" fmla="*/ 243391 h 254911"/>
                  <a:gd name="connsiteX216" fmla="*/ 26332 w 296604"/>
                  <a:gd name="connsiteY216" fmla="*/ 241014 h 254911"/>
                  <a:gd name="connsiteX217" fmla="*/ 24321 w 296604"/>
                  <a:gd name="connsiteY217" fmla="*/ 238088 h 254911"/>
                  <a:gd name="connsiteX218" fmla="*/ 20115 w 296604"/>
                  <a:gd name="connsiteY218" fmla="*/ 236260 h 254911"/>
                  <a:gd name="connsiteX219" fmla="*/ 18286 w 296604"/>
                  <a:gd name="connsiteY219" fmla="*/ 234065 h 254911"/>
                  <a:gd name="connsiteX220" fmla="*/ 13898 w 296604"/>
                  <a:gd name="connsiteY220" fmla="*/ 230408 h 254911"/>
                  <a:gd name="connsiteX221" fmla="*/ 10789 w 296604"/>
                  <a:gd name="connsiteY221" fmla="*/ 226751 h 254911"/>
                  <a:gd name="connsiteX222" fmla="*/ 5120 w 296604"/>
                  <a:gd name="connsiteY222" fmla="*/ 223093 h 254911"/>
                  <a:gd name="connsiteX223" fmla="*/ 3291 w 296604"/>
                  <a:gd name="connsiteY223" fmla="*/ 219619 h 254911"/>
                  <a:gd name="connsiteX224" fmla="*/ 0 w 296604"/>
                  <a:gd name="connsiteY224" fmla="*/ 216693 h 254911"/>
                  <a:gd name="connsiteX225" fmla="*/ 0 w 296604"/>
                  <a:gd name="connsiteY225" fmla="*/ 215962 h 2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296604" h="254911">
                    <a:moveTo>
                      <a:pt x="0" y="215962"/>
                    </a:moveTo>
                    <a:lnTo>
                      <a:pt x="0" y="198772"/>
                    </a:lnTo>
                    <a:lnTo>
                      <a:pt x="0" y="173720"/>
                    </a:lnTo>
                    <a:lnTo>
                      <a:pt x="0" y="148485"/>
                    </a:lnTo>
                    <a:lnTo>
                      <a:pt x="0" y="123433"/>
                    </a:lnTo>
                    <a:lnTo>
                      <a:pt x="27796" y="123433"/>
                    </a:lnTo>
                    <a:lnTo>
                      <a:pt x="55042" y="123433"/>
                    </a:lnTo>
                    <a:lnTo>
                      <a:pt x="51019" y="121970"/>
                    </a:lnTo>
                    <a:lnTo>
                      <a:pt x="49190" y="120507"/>
                    </a:lnTo>
                    <a:lnTo>
                      <a:pt x="48459" y="118495"/>
                    </a:lnTo>
                    <a:lnTo>
                      <a:pt x="48825" y="111181"/>
                    </a:lnTo>
                    <a:lnTo>
                      <a:pt x="50105" y="107524"/>
                    </a:lnTo>
                    <a:lnTo>
                      <a:pt x="50287" y="101306"/>
                    </a:lnTo>
                    <a:lnTo>
                      <a:pt x="49556" y="94358"/>
                    </a:lnTo>
                    <a:lnTo>
                      <a:pt x="50836" y="88689"/>
                    </a:lnTo>
                    <a:lnTo>
                      <a:pt x="51202" y="82837"/>
                    </a:lnTo>
                    <a:lnTo>
                      <a:pt x="52116" y="80094"/>
                    </a:lnTo>
                    <a:lnTo>
                      <a:pt x="52299" y="77900"/>
                    </a:lnTo>
                    <a:lnTo>
                      <a:pt x="51385" y="73511"/>
                    </a:lnTo>
                    <a:lnTo>
                      <a:pt x="51933" y="71865"/>
                    </a:lnTo>
                    <a:lnTo>
                      <a:pt x="52848" y="71682"/>
                    </a:lnTo>
                    <a:lnTo>
                      <a:pt x="52482" y="69671"/>
                    </a:lnTo>
                    <a:lnTo>
                      <a:pt x="51019" y="68391"/>
                    </a:lnTo>
                    <a:lnTo>
                      <a:pt x="55225" y="67111"/>
                    </a:lnTo>
                    <a:lnTo>
                      <a:pt x="57236" y="66928"/>
                    </a:lnTo>
                    <a:lnTo>
                      <a:pt x="58333" y="67477"/>
                    </a:lnTo>
                    <a:lnTo>
                      <a:pt x="61076" y="71865"/>
                    </a:lnTo>
                    <a:lnTo>
                      <a:pt x="61076" y="78083"/>
                    </a:lnTo>
                    <a:lnTo>
                      <a:pt x="61808" y="79911"/>
                    </a:lnTo>
                    <a:lnTo>
                      <a:pt x="63271" y="80277"/>
                    </a:lnTo>
                    <a:lnTo>
                      <a:pt x="69671" y="77534"/>
                    </a:lnTo>
                    <a:lnTo>
                      <a:pt x="72048" y="76803"/>
                    </a:lnTo>
                    <a:lnTo>
                      <a:pt x="74974" y="76803"/>
                    </a:lnTo>
                    <a:lnTo>
                      <a:pt x="80094" y="74608"/>
                    </a:lnTo>
                    <a:lnTo>
                      <a:pt x="83020" y="78448"/>
                    </a:lnTo>
                    <a:lnTo>
                      <a:pt x="84483" y="82654"/>
                    </a:lnTo>
                    <a:lnTo>
                      <a:pt x="86678" y="85397"/>
                    </a:lnTo>
                    <a:lnTo>
                      <a:pt x="93077" y="88140"/>
                    </a:lnTo>
                    <a:lnTo>
                      <a:pt x="98929" y="91432"/>
                    </a:lnTo>
                    <a:lnTo>
                      <a:pt x="106975" y="94906"/>
                    </a:lnTo>
                    <a:lnTo>
                      <a:pt x="112644" y="95272"/>
                    </a:lnTo>
                    <a:lnTo>
                      <a:pt x="116301" y="94358"/>
                    </a:lnTo>
                    <a:lnTo>
                      <a:pt x="121970" y="91798"/>
                    </a:lnTo>
                    <a:lnTo>
                      <a:pt x="126542" y="91066"/>
                    </a:lnTo>
                    <a:lnTo>
                      <a:pt x="128736" y="91432"/>
                    </a:lnTo>
                    <a:lnTo>
                      <a:pt x="137879" y="99843"/>
                    </a:lnTo>
                    <a:lnTo>
                      <a:pt x="144097" y="102769"/>
                    </a:lnTo>
                    <a:lnTo>
                      <a:pt x="149400" y="104598"/>
                    </a:lnTo>
                    <a:lnTo>
                      <a:pt x="154520" y="104964"/>
                    </a:lnTo>
                    <a:lnTo>
                      <a:pt x="157811" y="108255"/>
                    </a:lnTo>
                    <a:lnTo>
                      <a:pt x="160006" y="113558"/>
                    </a:lnTo>
                    <a:lnTo>
                      <a:pt x="161834" y="116667"/>
                    </a:lnTo>
                    <a:lnTo>
                      <a:pt x="168052" y="122153"/>
                    </a:lnTo>
                    <a:lnTo>
                      <a:pt x="174635" y="126176"/>
                    </a:lnTo>
                    <a:lnTo>
                      <a:pt x="178840" y="127822"/>
                    </a:lnTo>
                    <a:lnTo>
                      <a:pt x="183412" y="128553"/>
                    </a:lnTo>
                    <a:lnTo>
                      <a:pt x="185241" y="128553"/>
                    </a:lnTo>
                    <a:lnTo>
                      <a:pt x="188167" y="127090"/>
                    </a:lnTo>
                    <a:lnTo>
                      <a:pt x="189629" y="126907"/>
                    </a:lnTo>
                    <a:lnTo>
                      <a:pt x="190178" y="127090"/>
                    </a:lnTo>
                    <a:lnTo>
                      <a:pt x="192555" y="130564"/>
                    </a:lnTo>
                    <a:lnTo>
                      <a:pt x="194384" y="131296"/>
                    </a:lnTo>
                    <a:lnTo>
                      <a:pt x="196213" y="131296"/>
                    </a:lnTo>
                    <a:lnTo>
                      <a:pt x="197127" y="130199"/>
                    </a:lnTo>
                    <a:lnTo>
                      <a:pt x="197127" y="126907"/>
                    </a:lnTo>
                    <a:lnTo>
                      <a:pt x="196578" y="123433"/>
                    </a:lnTo>
                    <a:lnTo>
                      <a:pt x="195847" y="107158"/>
                    </a:lnTo>
                    <a:lnTo>
                      <a:pt x="194749" y="103684"/>
                    </a:lnTo>
                    <a:lnTo>
                      <a:pt x="192190" y="102952"/>
                    </a:lnTo>
                    <a:lnTo>
                      <a:pt x="188167" y="105329"/>
                    </a:lnTo>
                    <a:lnTo>
                      <a:pt x="183047" y="104232"/>
                    </a:lnTo>
                    <a:lnTo>
                      <a:pt x="177012" y="104049"/>
                    </a:lnTo>
                    <a:lnTo>
                      <a:pt x="173903" y="102038"/>
                    </a:lnTo>
                    <a:lnTo>
                      <a:pt x="169332" y="95821"/>
                    </a:lnTo>
                    <a:lnTo>
                      <a:pt x="166406" y="93260"/>
                    </a:lnTo>
                    <a:lnTo>
                      <a:pt x="165857" y="91798"/>
                    </a:lnTo>
                    <a:lnTo>
                      <a:pt x="165492" y="87775"/>
                    </a:lnTo>
                    <a:lnTo>
                      <a:pt x="166223" y="84117"/>
                    </a:lnTo>
                    <a:lnTo>
                      <a:pt x="167686" y="78814"/>
                    </a:lnTo>
                    <a:lnTo>
                      <a:pt x="174452" y="60711"/>
                    </a:lnTo>
                    <a:lnTo>
                      <a:pt x="174817" y="57602"/>
                    </a:lnTo>
                    <a:lnTo>
                      <a:pt x="175549" y="46082"/>
                    </a:lnTo>
                    <a:lnTo>
                      <a:pt x="174452" y="39316"/>
                    </a:lnTo>
                    <a:lnTo>
                      <a:pt x="171160" y="30355"/>
                    </a:lnTo>
                    <a:lnTo>
                      <a:pt x="170977" y="25967"/>
                    </a:lnTo>
                    <a:lnTo>
                      <a:pt x="172258" y="24138"/>
                    </a:lnTo>
                    <a:lnTo>
                      <a:pt x="173355" y="20298"/>
                    </a:lnTo>
                    <a:lnTo>
                      <a:pt x="175549" y="17189"/>
                    </a:lnTo>
                    <a:lnTo>
                      <a:pt x="178840" y="10606"/>
                    </a:lnTo>
                    <a:lnTo>
                      <a:pt x="179938" y="9326"/>
                    </a:lnTo>
                    <a:lnTo>
                      <a:pt x="182315" y="7863"/>
                    </a:lnTo>
                    <a:lnTo>
                      <a:pt x="183412" y="7863"/>
                    </a:lnTo>
                    <a:lnTo>
                      <a:pt x="188350" y="6035"/>
                    </a:lnTo>
                    <a:lnTo>
                      <a:pt x="216876" y="0"/>
                    </a:lnTo>
                    <a:lnTo>
                      <a:pt x="218339" y="2926"/>
                    </a:lnTo>
                    <a:lnTo>
                      <a:pt x="217607" y="6035"/>
                    </a:lnTo>
                    <a:lnTo>
                      <a:pt x="218339" y="9875"/>
                    </a:lnTo>
                    <a:lnTo>
                      <a:pt x="219985" y="10789"/>
                    </a:lnTo>
                    <a:lnTo>
                      <a:pt x="223276" y="11155"/>
                    </a:lnTo>
                    <a:lnTo>
                      <a:pt x="228397" y="15544"/>
                    </a:lnTo>
                    <a:lnTo>
                      <a:pt x="232237" y="9875"/>
                    </a:lnTo>
                    <a:lnTo>
                      <a:pt x="235345" y="9692"/>
                    </a:lnTo>
                    <a:lnTo>
                      <a:pt x="238637" y="10606"/>
                    </a:lnTo>
                    <a:lnTo>
                      <a:pt x="243026" y="14629"/>
                    </a:lnTo>
                    <a:lnTo>
                      <a:pt x="245586" y="17921"/>
                    </a:lnTo>
                    <a:lnTo>
                      <a:pt x="248877" y="19932"/>
                    </a:lnTo>
                    <a:lnTo>
                      <a:pt x="253266" y="20846"/>
                    </a:lnTo>
                    <a:lnTo>
                      <a:pt x="266067" y="26881"/>
                    </a:lnTo>
                    <a:lnTo>
                      <a:pt x="271369" y="28344"/>
                    </a:lnTo>
                    <a:lnTo>
                      <a:pt x="276307" y="28527"/>
                    </a:lnTo>
                    <a:lnTo>
                      <a:pt x="277587" y="29258"/>
                    </a:lnTo>
                    <a:lnTo>
                      <a:pt x="279233" y="31453"/>
                    </a:lnTo>
                    <a:lnTo>
                      <a:pt x="278501" y="32184"/>
                    </a:lnTo>
                    <a:lnTo>
                      <a:pt x="278501" y="34378"/>
                    </a:lnTo>
                    <a:lnTo>
                      <a:pt x="279598" y="35476"/>
                    </a:lnTo>
                    <a:lnTo>
                      <a:pt x="280330" y="38218"/>
                    </a:lnTo>
                    <a:lnTo>
                      <a:pt x="284536" y="38218"/>
                    </a:lnTo>
                    <a:lnTo>
                      <a:pt x="287644" y="41876"/>
                    </a:lnTo>
                    <a:lnTo>
                      <a:pt x="288559" y="44436"/>
                    </a:lnTo>
                    <a:lnTo>
                      <a:pt x="289839" y="49190"/>
                    </a:lnTo>
                    <a:lnTo>
                      <a:pt x="292582" y="51750"/>
                    </a:lnTo>
                    <a:lnTo>
                      <a:pt x="294045" y="60162"/>
                    </a:lnTo>
                    <a:lnTo>
                      <a:pt x="295873" y="61625"/>
                    </a:lnTo>
                    <a:lnTo>
                      <a:pt x="296605" y="64185"/>
                    </a:lnTo>
                    <a:lnTo>
                      <a:pt x="296056" y="66014"/>
                    </a:lnTo>
                    <a:lnTo>
                      <a:pt x="292582" y="68391"/>
                    </a:lnTo>
                    <a:lnTo>
                      <a:pt x="291119" y="68757"/>
                    </a:lnTo>
                    <a:lnTo>
                      <a:pt x="289473" y="70037"/>
                    </a:lnTo>
                    <a:lnTo>
                      <a:pt x="289107" y="74425"/>
                    </a:lnTo>
                    <a:lnTo>
                      <a:pt x="289290" y="78266"/>
                    </a:lnTo>
                    <a:lnTo>
                      <a:pt x="286547" y="86494"/>
                    </a:lnTo>
                    <a:lnTo>
                      <a:pt x="287278" y="90152"/>
                    </a:lnTo>
                    <a:lnTo>
                      <a:pt x="287644" y="96552"/>
                    </a:lnTo>
                    <a:lnTo>
                      <a:pt x="286547" y="103501"/>
                    </a:lnTo>
                    <a:lnTo>
                      <a:pt x="287096" y="104598"/>
                    </a:lnTo>
                    <a:lnTo>
                      <a:pt x="288742" y="106792"/>
                    </a:lnTo>
                    <a:lnTo>
                      <a:pt x="291119" y="107889"/>
                    </a:lnTo>
                    <a:lnTo>
                      <a:pt x="291850" y="110815"/>
                    </a:lnTo>
                    <a:lnTo>
                      <a:pt x="290753" y="111912"/>
                    </a:lnTo>
                    <a:lnTo>
                      <a:pt x="286547" y="112644"/>
                    </a:lnTo>
                    <a:lnTo>
                      <a:pt x="283804" y="114655"/>
                    </a:lnTo>
                    <a:lnTo>
                      <a:pt x="281244" y="115387"/>
                    </a:lnTo>
                    <a:lnTo>
                      <a:pt x="280879" y="116118"/>
                    </a:lnTo>
                    <a:lnTo>
                      <a:pt x="279598" y="122701"/>
                    </a:lnTo>
                    <a:lnTo>
                      <a:pt x="279233" y="129467"/>
                    </a:lnTo>
                    <a:lnTo>
                      <a:pt x="276856" y="136050"/>
                    </a:lnTo>
                    <a:lnTo>
                      <a:pt x="273564" y="139890"/>
                    </a:lnTo>
                    <a:lnTo>
                      <a:pt x="273015" y="141536"/>
                    </a:lnTo>
                    <a:lnTo>
                      <a:pt x="274113" y="145559"/>
                    </a:lnTo>
                    <a:lnTo>
                      <a:pt x="276307" y="146291"/>
                    </a:lnTo>
                    <a:lnTo>
                      <a:pt x="277770" y="149399"/>
                    </a:lnTo>
                    <a:lnTo>
                      <a:pt x="281610" y="149217"/>
                    </a:lnTo>
                    <a:lnTo>
                      <a:pt x="283073" y="149948"/>
                    </a:lnTo>
                    <a:lnTo>
                      <a:pt x="283256" y="150497"/>
                    </a:lnTo>
                    <a:lnTo>
                      <a:pt x="279050" y="150862"/>
                    </a:lnTo>
                    <a:lnTo>
                      <a:pt x="202979" y="177378"/>
                    </a:lnTo>
                    <a:lnTo>
                      <a:pt x="206270" y="184509"/>
                    </a:lnTo>
                    <a:lnTo>
                      <a:pt x="207550" y="190178"/>
                    </a:lnTo>
                    <a:lnTo>
                      <a:pt x="209561" y="191641"/>
                    </a:lnTo>
                    <a:lnTo>
                      <a:pt x="209013" y="192189"/>
                    </a:lnTo>
                    <a:lnTo>
                      <a:pt x="205904" y="192007"/>
                    </a:lnTo>
                    <a:lnTo>
                      <a:pt x="201881" y="193104"/>
                    </a:lnTo>
                    <a:lnTo>
                      <a:pt x="198773" y="192372"/>
                    </a:lnTo>
                    <a:lnTo>
                      <a:pt x="196396" y="191275"/>
                    </a:lnTo>
                    <a:lnTo>
                      <a:pt x="194384" y="191092"/>
                    </a:lnTo>
                    <a:lnTo>
                      <a:pt x="188898" y="193835"/>
                    </a:lnTo>
                    <a:lnTo>
                      <a:pt x="181401" y="194567"/>
                    </a:lnTo>
                    <a:lnTo>
                      <a:pt x="178292" y="196578"/>
                    </a:lnTo>
                    <a:lnTo>
                      <a:pt x="175184" y="199504"/>
                    </a:lnTo>
                    <a:lnTo>
                      <a:pt x="172075" y="199687"/>
                    </a:lnTo>
                    <a:lnTo>
                      <a:pt x="169515" y="200967"/>
                    </a:lnTo>
                    <a:lnTo>
                      <a:pt x="168966" y="204076"/>
                    </a:lnTo>
                    <a:lnTo>
                      <a:pt x="168783" y="208464"/>
                    </a:lnTo>
                    <a:lnTo>
                      <a:pt x="169149" y="210293"/>
                    </a:lnTo>
                    <a:lnTo>
                      <a:pt x="168783" y="212304"/>
                    </a:lnTo>
                    <a:lnTo>
                      <a:pt x="168052" y="214682"/>
                    </a:lnTo>
                    <a:lnTo>
                      <a:pt x="167869" y="215962"/>
                    </a:lnTo>
                    <a:lnTo>
                      <a:pt x="163480" y="216328"/>
                    </a:lnTo>
                    <a:lnTo>
                      <a:pt x="158360" y="215596"/>
                    </a:lnTo>
                    <a:lnTo>
                      <a:pt x="155434" y="216693"/>
                    </a:lnTo>
                    <a:lnTo>
                      <a:pt x="154520" y="218156"/>
                    </a:lnTo>
                    <a:lnTo>
                      <a:pt x="153057" y="218522"/>
                    </a:lnTo>
                    <a:lnTo>
                      <a:pt x="149948" y="222728"/>
                    </a:lnTo>
                    <a:lnTo>
                      <a:pt x="146291" y="222545"/>
                    </a:lnTo>
                    <a:lnTo>
                      <a:pt x="144280" y="223093"/>
                    </a:lnTo>
                    <a:lnTo>
                      <a:pt x="143182" y="224008"/>
                    </a:lnTo>
                    <a:lnTo>
                      <a:pt x="142085" y="226019"/>
                    </a:lnTo>
                    <a:lnTo>
                      <a:pt x="140073" y="226934"/>
                    </a:lnTo>
                    <a:lnTo>
                      <a:pt x="137331" y="232419"/>
                    </a:lnTo>
                    <a:lnTo>
                      <a:pt x="132759" y="236991"/>
                    </a:lnTo>
                    <a:lnTo>
                      <a:pt x="131662" y="239185"/>
                    </a:lnTo>
                    <a:lnTo>
                      <a:pt x="131662" y="241928"/>
                    </a:lnTo>
                    <a:lnTo>
                      <a:pt x="129833" y="244306"/>
                    </a:lnTo>
                    <a:lnTo>
                      <a:pt x="127822" y="245769"/>
                    </a:lnTo>
                    <a:lnTo>
                      <a:pt x="125079" y="249974"/>
                    </a:lnTo>
                    <a:lnTo>
                      <a:pt x="122336" y="253449"/>
                    </a:lnTo>
                    <a:lnTo>
                      <a:pt x="119593" y="253083"/>
                    </a:lnTo>
                    <a:lnTo>
                      <a:pt x="116301" y="254912"/>
                    </a:lnTo>
                    <a:lnTo>
                      <a:pt x="114290" y="254180"/>
                    </a:lnTo>
                    <a:lnTo>
                      <a:pt x="113558" y="251986"/>
                    </a:lnTo>
                    <a:lnTo>
                      <a:pt x="111364" y="250889"/>
                    </a:lnTo>
                    <a:lnTo>
                      <a:pt x="107707" y="251437"/>
                    </a:lnTo>
                    <a:lnTo>
                      <a:pt x="105695" y="251071"/>
                    </a:lnTo>
                    <a:lnTo>
                      <a:pt x="97832" y="252352"/>
                    </a:lnTo>
                    <a:lnTo>
                      <a:pt x="91249" y="249792"/>
                    </a:lnTo>
                    <a:lnTo>
                      <a:pt x="82655" y="250706"/>
                    </a:lnTo>
                    <a:lnTo>
                      <a:pt x="80826" y="250157"/>
                    </a:lnTo>
                    <a:lnTo>
                      <a:pt x="79363" y="248877"/>
                    </a:lnTo>
                    <a:lnTo>
                      <a:pt x="76254" y="247780"/>
                    </a:lnTo>
                    <a:lnTo>
                      <a:pt x="72597" y="241928"/>
                    </a:lnTo>
                    <a:lnTo>
                      <a:pt x="70768" y="240648"/>
                    </a:lnTo>
                    <a:lnTo>
                      <a:pt x="64368" y="239185"/>
                    </a:lnTo>
                    <a:lnTo>
                      <a:pt x="54494" y="239185"/>
                    </a:lnTo>
                    <a:lnTo>
                      <a:pt x="53396" y="237905"/>
                    </a:lnTo>
                    <a:lnTo>
                      <a:pt x="33098" y="242660"/>
                    </a:lnTo>
                    <a:lnTo>
                      <a:pt x="30172" y="243391"/>
                    </a:lnTo>
                    <a:lnTo>
                      <a:pt x="26332" y="241014"/>
                    </a:lnTo>
                    <a:lnTo>
                      <a:pt x="24321" y="238088"/>
                    </a:lnTo>
                    <a:lnTo>
                      <a:pt x="20115" y="236260"/>
                    </a:lnTo>
                    <a:lnTo>
                      <a:pt x="18286" y="234065"/>
                    </a:lnTo>
                    <a:lnTo>
                      <a:pt x="13898" y="230408"/>
                    </a:lnTo>
                    <a:lnTo>
                      <a:pt x="10789" y="226751"/>
                    </a:lnTo>
                    <a:lnTo>
                      <a:pt x="5120" y="223093"/>
                    </a:lnTo>
                    <a:lnTo>
                      <a:pt x="3291" y="219619"/>
                    </a:lnTo>
                    <a:lnTo>
                      <a:pt x="0" y="216693"/>
                    </a:lnTo>
                    <a:lnTo>
                      <a:pt x="0" y="215962"/>
                    </a:lnTo>
                    <a:close/>
                  </a:path>
                </a:pathLst>
              </a:custGeom>
              <a:grpFill/>
              <a:ln w="18272" cap="flat">
                <a:noFill/>
                <a:prstDash val="solid"/>
                <a:miter/>
              </a:ln>
            </p:spPr>
            <p:txBody>
              <a:bodyPr rtlCol="0" anchor="ctr"/>
              <a:lstStyle/>
              <a:p>
                <a:endParaRPr lang="en-GB" sz="1463"/>
              </a:p>
            </p:txBody>
          </p:sp>
          <p:sp>
            <p:nvSpPr>
              <p:cNvPr id="1025" name="Freeform: Shape 1024">
                <a:extLst>
                  <a:ext uri="{FF2B5EF4-FFF2-40B4-BE49-F238E27FC236}">
                    <a16:creationId xmlns:a16="http://schemas.microsoft.com/office/drawing/2014/main" id="{C68231CC-1859-AB3D-50C0-D41CD9ABD882}"/>
                  </a:ext>
                </a:extLst>
              </p:cNvPr>
              <p:cNvSpPr/>
              <p:nvPr/>
            </p:nvSpPr>
            <p:spPr>
              <a:xfrm>
                <a:off x="6548142" y="4558215"/>
                <a:ext cx="296604" cy="254911"/>
              </a:xfrm>
              <a:custGeom>
                <a:avLst/>
                <a:gdLst>
                  <a:gd name="connsiteX0" fmla="*/ 0 w 296604"/>
                  <a:gd name="connsiteY0" fmla="*/ 215962 h 254911"/>
                  <a:gd name="connsiteX1" fmla="*/ 0 w 296604"/>
                  <a:gd name="connsiteY1" fmla="*/ 198772 h 254911"/>
                  <a:gd name="connsiteX2" fmla="*/ 0 w 296604"/>
                  <a:gd name="connsiteY2" fmla="*/ 173720 h 254911"/>
                  <a:gd name="connsiteX3" fmla="*/ 0 w 296604"/>
                  <a:gd name="connsiteY3" fmla="*/ 148485 h 254911"/>
                  <a:gd name="connsiteX4" fmla="*/ 0 w 296604"/>
                  <a:gd name="connsiteY4" fmla="*/ 123433 h 254911"/>
                  <a:gd name="connsiteX5" fmla="*/ 27796 w 296604"/>
                  <a:gd name="connsiteY5" fmla="*/ 123433 h 254911"/>
                  <a:gd name="connsiteX6" fmla="*/ 55042 w 296604"/>
                  <a:gd name="connsiteY6" fmla="*/ 123433 h 254911"/>
                  <a:gd name="connsiteX7" fmla="*/ 51019 w 296604"/>
                  <a:gd name="connsiteY7" fmla="*/ 121970 h 254911"/>
                  <a:gd name="connsiteX8" fmla="*/ 49190 w 296604"/>
                  <a:gd name="connsiteY8" fmla="*/ 120507 h 254911"/>
                  <a:gd name="connsiteX9" fmla="*/ 48459 w 296604"/>
                  <a:gd name="connsiteY9" fmla="*/ 118495 h 254911"/>
                  <a:gd name="connsiteX10" fmla="*/ 48825 w 296604"/>
                  <a:gd name="connsiteY10" fmla="*/ 111181 h 254911"/>
                  <a:gd name="connsiteX11" fmla="*/ 50105 w 296604"/>
                  <a:gd name="connsiteY11" fmla="*/ 107524 h 254911"/>
                  <a:gd name="connsiteX12" fmla="*/ 50287 w 296604"/>
                  <a:gd name="connsiteY12" fmla="*/ 101306 h 254911"/>
                  <a:gd name="connsiteX13" fmla="*/ 49556 w 296604"/>
                  <a:gd name="connsiteY13" fmla="*/ 94358 h 254911"/>
                  <a:gd name="connsiteX14" fmla="*/ 50836 w 296604"/>
                  <a:gd name="connsiteY14" fmla="*/ 88689 h 254911"/>
                  <a:gd name="connsiteX15" fmla="*/ 51202 w 296604"/>
                  <a:gd name="connsiteY15" fmla="*/ 82837 h 254911"/>
                  <a:gd name="connsiteX16" fmla="*/ 52116 w 296604"/>
                  <a:gd name="connsiteY16" fmla="*/ 80094 h 254911"/>
                  <a:gd name="connsiteX17" fmla="*/ 52299 w 296604"/>
                  <a:gd name="connsiteY17" fmla="*/ 77900 h 254911"/>
                  <a:gd name="connsiteX18" fmla="*/ 51385 w 296604"/>
                  <a:gd name="connsiteY18" fmla="*/ 73511 h 254911"/>
                  <a:gd name="connsiteX19" fmla="*/ 51933 w 296604"/>
                  <a:gd name="connsiteY19" fmla="*/ 71865 h 254911"/>
                  <a:gd name="connsiteX20" fmla="*/ 52848 w 296604"/>
                  <a:gd name="connsiteY20" fmla="*/ 71682 h 254911"/>
                  <a:gd name="connsiteX21" fmla="*/ 52482 w 296604"/>
                  <a:gd name="connsiteY21" fmla="*/ 69671 h 254911"/>
                  <a:gd name="connsiteX22" fmla="*/ 51019 w 296604"/>
                  <a:gd name="connsiteY22" fmla="*/ 68391 h 254911"/>
                  <a:gd name="connsiteX23" fmla="*/ 55225 w 296604"/>
                  <a:gd name="connsiteY23" fmla="*/ 67111 h 254911"/>
                  <a:gd name="connsiteX24" fmla="*/ 57236 w 296604"/>
                  <a:gd name="connsiteY24" fmla="*/ 66928 h 254911"/>
                  <a:gd name="connsiteX25" fmla="*/ 58333 w 296604"/>
                  <a:gd name="connsiteY25" fmla="*/ 67477 h 254911"/>
                  <a:gd name="connsiteX26" fmla="*/ 61076 w 296604"/>
                  <a:gd name="connsiteY26" fmla="*/ 71865 h 254911"/>
                  <a:gd name="connsiteX27" fmla="*/ 61076 w 296604"/>
                  <a:gd name="connsiteY27" fmla="*/ 78083 h 254911"/>
                  <a:gd name="connsiteX28" fmla="*/ 61808 w 296604"/>
                  <a:gd name="connsiteY28" fmla="*/ 79911 h 254911"/>
                  <a:gd name="connsiteX29" fmla="*/ 63271 w 296604"/>
                  <a:gd name="connsiteY29" fmla="*/ 80277 h 254911"/>
                  <a:gd name="connsiteX30" fmla="*/ 69671 w 296604"/>
                  <a:gd name="connsiteY30" fmla="*/ 77534 h 254911"/>
                  <a:gd name="connsiteX31" fmla="*/ 72048 w 296604"/>
                  <a:gd name="connsiteY31" fmla="*/ 76803 h 254911"/>
                  <a:gd name="connsiteX32" fmla="*/ 74974 w 296604"/>
                  <a:gd name="connsiteY32" fmla="*/ 76803 h 254911"/>
                  <a:gd name="connsiteX33" fmla="*/ 80094 w 296604"/>
                  <a:gd name="connsiteY33" fmla="*/ 74608 h 254911"/>
                  <a:gd name="connsiteX34" fmla="*/ 83020 w 296604"/>
                  <a:gd name="connsiteY34" fmla="*/ 78448 h 254911"/>
                  <a:gd name="connsiteX35" fmla="*/ 84483 w 296604"/>
                  <a:gd name="connsiteY35" fmla="*/ 82654 h 254911"/>
                  <a:gd name="connsiteX36" fmla="*/ 86678 w 296604"/>
                  <a:gd name="connsiteY36" fmla="*/ 85397 h 254911"/>
                  <a:gd name="connsiteX37" fmla="*/ 93077 w 296604"/>
                  <a:gd name="connsiteY37" fmla="*/ 88140 h 254911"/>
                  <a:gd name="connsiteX38" fmla="*/ 98929 w 296604"/>
                  <a:gd name="connsiteY38" fmla="*/ 91432 h 254911"/>
                  <a:gd name="connsiteX39" fmla="*/ 106975 w 296604"/>
                  <a:gd name="connsiteY39" fmla="*/ 94906 h 254911"/>
                  <a:gd name="connsiteX40" fmla="*/ 112644 w 296604"/>
                  <a:gd name="connsiteY40" fmla="*/ 95272 h 254911"/>
                  <a:gd name="connsiteX41" fmla="*/ 116301 w 296604"/>
                  <a:gd name="connsiteY41" fmla="*/ 94358 h 254911"/>
                  <a:gd name="connsiteX42" fmla="*/ 121970 w 296604"/>
                  <a:gd name="connsiteY42" fmla="*/ 91798 h 254911"/>
                  <a:gd name="connsiteX43" fmla="*/ 126542 w 296604"/>
                  <a:gd name="connsiteY43" fmla="*/ 91066 h 254911"/>
                  <a:gd name="connsiteX44" fmla="*/ 128736 w 296604"/>
                  <a:gd name="connsiteY44" fmla="*/ 91432 h 254911"/>
                  <a:gd name="connsiteX45" fmla="*/ 137879 w 296604"/>
                  <a:gd name="connsiteY45" fmla="*/ 99843 h 254911"/>
                  <a:gd name="connsiteX46" fmla="*/ 144097 w 296604"/>
                  <a:gd name="connsiteY46" fmla="*/ 102769 h 254911"/>
                  <a:gd name="connsiteX47" fmla="*/ 149400 w 296604"/>
                  <a:gd name="connsiteY47" fmla="*/ 104598 h 254911"/>
                  <a:gd name="connsiteX48" fmla="*/ 154520 w 296604"/>
                  <a:gd name="connsiteY48" fmla="*/ 104964 h 254911"/>
                  <a:gd name="connsiteX49" fmla="*/ 157811 w 296604"/>
                  <a:gd name="connsiteY49" fmla="*/ 108255 h 254911"/>
                  <a:gd name="connsiteX50" fmla="*/ 160006 w 296604"/>
                  <a:gd name="connsiteY50" fmla="*/ 113558 h 254911"/>
                  <a:gd name="connsiteX51" fmla="*/ 161834 w 296604"/>
                  <a:gd name="connsiteY51" fmla="*/ 116667 h 254911"/>
                  <a:gd name="connsiteX52" fmla="*/ 168052 w 296604"/>
                  <a:gd name="connsiteY52" fmla="*/ 122153 h 254911"/>
                  <a:gd name="connsiteX53" fmla="*/ 174635 w 296604"/>
                  <a:gd name="connsiteY53" fmla="*/ 126176 h 254911"/>
                  <a:gd name="connsiteX54" fmla="*/ 178840 w 296604"/>
                  <a:gd name="connsiteY54" fmla="*/ 127822 h 254911"/>
                  <a:gd name="connsiteX55" fmla="*/ 183412 w 296604"/>
                  <a:gd name="connsiteY55" fmla="*/ 128553 h 254911"/>
                  <a:gd name="connsiteX56" fmla="*/ 185241 w 296604"/>
                  <a:gd name="connsiteY56" fmla="*/ 128553 h 254911"/>
                  <a:gd name="connsiteX57" fmla="*/ 188167 w 296604"/>
                  <a:gd name="connsiteY57" fmla="*/ 127090 h 254911"/>
                  <a:gd name="connsiteX58" fmla="*/ 189629 w 296604"/>
                  <a:gd name="connsiteY58" fmla="*/ 126907 h 254911"/>
                  <a:gd name="connsiteX59" fmla="*/ 190178 w 296604"/>
                  <a:gd name="connsiteY59" fmla="*/ 127090 h 254911"/>
                  <a:gd name="connsiteX60" fmla="*/ 192555 w 296604"/>
                  <a:gd name="connsiteY60" fmla="*/ 130564 h 254911"/>
                  <a:gd name="connsiteX61" fmla="*/ 194384 w 296604"/>
                  <a:gd name="connsiteY61" fmla="*/ 131296 h 254911"/>
                  <a:gd name="connsiteX62" fmla="*/ 196213 w 296604"/>
                  <a:gd name="connsiteY62" fmla="*/ 131296 h 254911"/>
                  <a:gd name="connsiteX63" fmla="*/ 197127 w 296604"/>
                  <a:gd name="connsiteY63" fmla="*/ 130199 h 254911"/>
                  <a:gd name="connsiteX64" fmla="*/ 197127 w 296604"/>
                  <a:gd name="connsiteY64" fmla="*/ 126907 h 254911"/>
                  <a:gd name="connsiteX65" fmla="*/ 196578 w 296604"/>
                  <a:gd name="connsiteY65" fmla="*/ 123433 h 254911"/>
                  <a:gd name="connsiteX66" fmla="*/ 195847 w 296604"/>
                  <a:gd name="connsiteY66" fmla="*/ 107158 h 254911"/>
                  <a:gd name="connsiteX67" fmla="*/ 194749 w 296604"/>
                  <a:gd name="connsiteY67" fmla="*/ 103684 h 254911"/>
                  <a:gd name="connsiteX68" fmla="*/ 192190 w 296604"/>
                  <a:gd name="connsiteY68" fmla="*/ 102952 h 254911"/>
                  <a:gd name="connsiteX69" fmla="*/ 188167 w 296604"/>
                  <a:gd name="connsiteY69" fmla="*/ 105329 h 254911"/>
                  <a:gd name="connsiteX70" fmla="*/ 183047 w 296604"/>
                  <a:gd name="connsiteY70" fmla="*/ 104232 h 254911"/>
                  <a:gd name="connsiteX71" fmla="*/ 177012 w 296604"/>
                  <a:gd name="connsiteY71" fmla="*/ 104049 h 254911"/>
                  <a:gd name="connsiteX72" fmla="*/ 173903 w 296604"/>
                  <a:gd name="connsiteY72" fmla="*/ 102038 h 254911"/>
                  <a:gd name="connsiteX73" fmla="*/ 169332 w 296604"/>
                  <a:gd name="connsiteY73" fmla="*/ 95821 h 254911"/>
                  <a:gd name="connsiteX74" fmla="*/ 166406 w 296604"/>
                  <a:gd name="connsiteY74" fmla="*/ 93260 h 254911"/>
                  <a:gd name="connsiteX75" fmla="*/ 165857 w 296604"/>
                  <a:gd name="connsiteY75" fmla="*/ 91798 h 254911"/>
                  <a:gd name="connsiteX76" fmla="*/ 165492 w 296604"/>
                  <a:gd name="connsiteY76" fmla="*/ 87775 h 254911"/>
                  <a:gd name="connsiteX77" fmla="*/ 166223 w 296604"/>
                  <a:gd name="connsiteY77" fmla="*/ 84117 h 254911"/>
                  <a:gd name="connsiteX78" fmla="*/ 167686 w 296604"/>
                  <a:gd name="connsiteY78" fmla="*/ 78814 h 254911"/>
                  <a:gd name="connsiteX79" fmla="*/ 174452 w 296604"/>
                  <a:gd name="connsiteY79" fmla="*/ 60711 h 254911"/>
                  <a:gd name="connsiteX80" fmla="*/ 174817 w 296604"/>
                  <a:gd name="connsiteY80" fmla="*/ 57602 h 254911"/>
                  <a:gd name="connsiteX81" fmla="*/ 175549 w 296604"/>
                  <a:gd name="connsiteY81" fmla="*/ 46082 h 254911"/>
                  <a:gd name="connsiteX82" fmla="*/ 174452 w 296604"/>
                  <a:gd name="connsiteY82" fmla="*/ 39316 h 254911"/>
                  <a:gd name="connsiteX83" fmla="*/ 171160 w 296604"/>
                  <a:gd name="connsiteY83" fmla="*/ 30355 h 254911"/>
                  <a:gd name="connsiteX84" fmla="*/ 170977 w 296604"/>
                  <a:gd name="connsiteY84" fmla="*/ 25967 h 254911"/>
                  <a:gd name="connsiteX85" fmla="*/ 172258 w 296604"/>
                  <a:gd name="connsiteY85" fmla="*/ 24138 h 254911"/>
                  <a:gd name="connsiteX86" fmla="*/ 173355 w 296604"/>
                  <a:gd name="connsiteY86" fmla="*/ 20298 h 254911"/>
                  <a:gd name="connsiteX87" fmla="*/ 175549 w 296604"/>
                  <a:gd name="connsiteY87" fmla="*/ 17189 h 254911"/>
                  <a:gd name="connsiteX88" fmla="*/ 178840 w 296604"/>
                  <a:gd name="connsiteY88" fmla="*/ 10606 h 254911"/>
                  <a:gd name="connsiteX89" fmla="*/ 179938 w 296604"/>
                  <a:gd name="connsiteY89" fmla="*/ 9326 h 254911"/>
                  <a:gd name="connsiteX90" fmla="*/ 182315 w 296604"/>
                  <a:gd name="connsiteY90" fmla="*/ 7863 h 254911"/>
                  <a:gd name="connsiteX91" fmla="*/ 183412 w 296604"/>
                  <a:gd name="connsiteY91" fmla="*/ 7863 h 254911"/>
                  <a:gd name="connsiteX92" fmla="*/ 188350 w 296604"/>
                  <a:gd name="connsiteY92" fmla="*/ 6035 h 254911"/>
                  <a:gd name="connsiteX93" fmla="*/ 216876 w 296604"/>
                  <a:gd name="connsiteY93" fmla="*/ 0 h 254911"/>
                  <a:gd name="connsiteX94" fmla="*/ 218339 w 296604"/>
                  <a:gd name="connsiteY94" fmla="*/ 2926 h 254911"/>
                  <a:gd name="connsiteX95" fmla="*/ 217607 w 296604"/>
                  <a:gd name="connsiteY95" fmla="*/ 6035 h 254911"/>
                  <a:gd name="connsiteX96" fmla="*/ 218339 w 296604"/>
                  <a:gd name="connsiteY96" fmla="*/ 9875 h 254911"/>
                  <a:gd name="connsiteX97" fmla="*/ 219985 w 296604"/>
                  <a:gd name="connsiteY97" fmla="*/ 10789 h 254911"/>
                  <a:gd name="connsiteX98" fmla="*/ 223276 w 296604"/>
                  <a:gd name="connsiteY98" fmla="*/ 11155 h 254911"/>
                  <a:gd name="connsiteX99" fmla="*/ 228397 w 296604"/>
                  <a:gd name="connsiteY99" fmla="*/ 15544 h 254911"/>
                  <a:gd name="connsiteX100" fmla="*/ 232237 w 296604"/>
                  <a:gd name="connsiteY100" fmla="*/ 9875 h 254911"/>
                  <a:gd name="connsiteX101" fmla="*/ 235345 w 296604"/>
                  <a:gd name="connsiteY101" fmla="*/ 9692 h 254911"/>
                  <a:gd name="connsiteX102" fmla="*/ 238637 w 296604"/>
                  <a:gd name="connsiteY102" fmla="*/ 10606 h 254911"/>
                  <a:gd name="connsiteX103" fmla="*/ 243026 w 296604"/>
                  <a:gd name="connsiteY103" fmla="*/ 14629 h 254911"/>
                  <a:gd name="connsiteX104" fmla="*/ 245586 w 296604"/>
                  <a:gd name="connsiteY104" fmla="*/ 17921 h 254911"/>
                  <a:gd name="connsiteX105" fmla="*/ 248877 w 296604"/>
                  <a:gd name="connsiteY105" fmla="*/ 19932 h 254911"/>
                  <a:gd name="connsiteX106" fmla="*/ 253266 w 296604"/>
                  <a:gd name="connsiteY106" fmla="*/ 20846 h 254911"/>
                  <a:gd name="connsiteX107" fmla="*/ 266067 w 296604"/>
                  <a:gd name="connsiteY107" fmla="*/ 26881 h 254911"/>
                  <a:gd name="connsiteX108" fmla="*/ 271369 w 296604"/>
                  <a:gd name="connsiteY108" fmla="*/ 28344 h 254911"/>
                  <a:gd name="connsiteX109" fmla="*/ 276307 w 296604"/>
                  <a:gd name="connsiteY109" fmla="*/ 28527 h 254911"/>
                  <a:gd name="connsiteX110" fmla="*/ 277587 w 296604"/>
                  <a:gd name="connsiteY110" fmla="*/ 29258 h 254911"/>
                  <a:gd name="connsiteX111" fmla="*/ 279233 w 296604"/>
                  <a:gd name="connsiteY111" fmla="*/ 31453 h 254911"/>
                  <a:gd name="connsiteX112" fmla="*/ 278501 w 296604"/>
                  <a:gd name="connsiteY112" fmla="*/ 32184 h 254911"/>
                  <a:gd name="connsiteX113" fmla="*/ 278501 w 296604"/>
                  <a:gd name="connsiteY113" fmla="*/ 34378 h 254911"/>
                  <a:gd name="connsiteX114" fmla="*/ 279598 w 296604"/>
                  <a:gd name="connsiteY114" fmla="*/ 35476 h 254911"/>
                  <a:gd name="connsiteX115" fmla="*/ 280330 w 296604"/>
                  <a:gd name="connsiteY115" fmla="*/ 38218 h 254911"/>
                  <a:gd name="connsiteX116" fmla="*/ 284536 w 296604"/>
                  <a:gd name="connsiteY116" fmla="*/ 38218 h 254911"/>
                  <a:gd name="connsiteX117" fmla="*/ 287644 w 296604"/>
                  <a:gd name="connsiteY117" fmla="*/ 41876 h 254911"/>
                  <a:gd name="connsiteX118" fmla="*/ 288559 w 296604"/>
                  <a:gd name="connsiteY118" fmla="*/ 44436 h 254911"/>
                  <a:gd name="connsiteX119" fmla="*/ 289839 w 296604"/>
                  <a:gd name="connsiteY119" fmla="*/ 49190 h 254911"/>
                  <a:gd name="connsiteX120" fmla="*/ 292582 w 296604"/>
                  <a:gd name="connsiteY120" fmla="*/ 51750 h 254911"/>
                  <a:gd name="connsiteX121" fmla="*/ 294045 w 296604"/>
                  <a:gd name="connsiteY121" fmla="*/ 60162 h 254911"/>
                  <a:gd name="connsiteX122" fmla="*/ 295873 w 296604"/>
                  <a:gd name="connsiteY122" fmla="*/ 61625 h 254911"/>
                  <a:gd name="connsiteX123" fmla="*/ 296605 w 296604"/>
                  <a:gd name="connsiteY123" fmla="*/ 64185 h 254911"/>
                  <a:gd name="connsiteX124" fmla="*/ 296056 w 296604"/>
                  <a:gd name="connsiteY124" fmla="*/ 66014 h 254911"/>
                  <a:gd name="connsiteX125" fmla="*/ 292582 w 296604"/>
                  <a:gd name="connsiteY125" fmla="*/ 68391 h 254911"/>
                  <a:gd name="connsiteX126" fmla="*/ 291119 w 296604"/>
                  <a:gd name="connsiteY126" fmla="*/ 68757 h 254911"/>
                  <a:gd name="connsiteX127" fmla="*/ 289473 w 296604"/>
                  <a:gd name="connsiteY127" fmla="*/ 70037 h 254911"/>
                  <a:gd name="connsiteX128" fmla="*/ 289107 w 296604"/>
                  <a:gd name="connsiteY128" fmla="*/ 74425 h 254911"/>
                  <a:gd name="connsiteX129" fmla="*/ 289290 w 296604"/>
                  <a:gd name="connsiteY129" fmla="*/ 78266 h 254911"/>
                  <a:gd name="connsiteX130" fmla="*/ 286547 w 296604"/>
                  <a:gd name="connsiteY130" fmla="*/ 86494 h 254911"/>
                  <a:gd name="connsiteX131" fmla="*/ 287278 w 296604"/>
                  <a:gd name="connsiteY131" fmla="*/ 90152 h 254911"/>
                  <a:gd name="connsiteX132" fmla="*/ 287644 w 296604"/>
                  <a:gd name="connsiteY132" fmla="*/ 96552 h 254911"/>
                  <a:gd name="connsiteX133" fmla="*/ 286547 w 296604"/>
                  <a:gd name="connsiteY133" fmla="*/ 103501 h 254911"/>
                  <a:gd name="connsiteX134" fmla="*/ 287096 w 296604"/>
                  <a:gd name="connsiteY134" fmla="*/ 104598 h 254911"/>
                  <a:gd name="connsiteX135" fmla="*/ 288742 w 296604"/>
                  <a:gd name="connsiteY135" fmla="*/ 106792 h 254911"/>
                  <a:gd name="connsiteX136" fmla="*/ 291119 w 296604"/>
                  <a:gd name="connsiteY136" fmla="*/ 107889 h 254911"/>
                  <a:gd name="connsiteX137" fmla="*/ 291850 w 296604"/>
                  <a:gd name="connsiteY137" fmla="*/ 110815 h 254911"/>
                  <a:gd name="connsiteX138" fmla="*/ 290753 w 296604"/>
                  <a:gd name="connsiteY138" fmla="*/ 111912 h 254911"/>
                  <a:gd name="connsiteX139" fmla="*/ 286547 w 296604"/>
                  <a:gd name="connsiteY139" fmla="*/ 112644 h 254911"/>
                  <a:gd name="connsiteX140" fmla="*/ 283804 w 296604"/>
                  <a:gd name="connsiteY140" fmla="*/ 114655 h 254911"/>
                  <a:gd name="connsiteX141" fmla="*/ 281244 w 296604"/>
                  <a:gd name="connsiteY141" fmla="*/ 115387 h 254911"/>
                  <a:gd name="connsiteX142" fmla="*/ 280879 w 296604"/>
                  <a:gd name="connsiteY142" fmla="*/ 116118 h 254911"/>
                  <a:gd name="connsiteX143" fmla="*/ 279598 w 296604"/>
                  <a:gd name="connsiteY143" fmla="*/ 122701 h 254911"/>
                  <a:gd name="connsiteX144" fmla="*/ 279233 w 296604"/>
                  <a:gd name="connsiteY144" fmla="*/ 129467 h 254911"/>
                  <a:gd name="connsiteX145" fmla="*/ 276856 w 296604"/>
                  <a:gd name="connsiteY145" fmla="*/ 136050 h 254911"/>
                  <a:gd name="connsiteX146" fmla="*/ 273564 w 296604"/>
                  <a:gd name="connsiteY146" fmla="*/ 139890 h 254911"/>
                  <a:gd name="connsiteX147" fmla="*/ 273015 w 296604"/>
                  <a:gd name="connsiteY147" fmla="*/ 141536 h 254911"/>
                  <a:gd name="connsiteX148" fmla="*/ 274113 w 296604"/>
                  <a:gd name="connsiteY148" fmla="*/ 145559 h 254911"/>
                  <a:gd name="connsiteX149" fmla="*/ 276307 w 296604"/>
                  <a:gd name="connsiteY149" fmla="*/ 146291 h 254911"/>
                  <a:gd name="connsiteX150" fmla="*/ 277770 w 296604"/>
                  <a:gd name="connsiteY150" fmla="*/ 149399 h 254911"/>
                  <a:gd name="connsiteX151" fmla="*/ 281610 w 296604"/>
                  <a:gd name="connsiteY151" fmla="*/ 149217 h 254911"/>
                  <a:gd name="connsiteX152" fmla="*/ 283073 w 296604"/>
                  <a:gd name="connsiteY152" fmla="*/ 149948 h 254911"/>
                  <a:gd name="connsiteX153" fmla="*/ 283256 w 296604"/>
                  <a:gd name="connsiteY153" fmla="*/ 150497 h 254911"/>
                  <a:gd name="connsiteX154" fmla="*/ 279050 w 296604"/>
                  <a:gd name="connsiteY154" fmla="*/ 150862 h 254911"/>
                  <a:gd name="connsiteX155" fmla="*/ 202979 w 296604"/>
                  <a:gd name="connsiteY155" fmla="*/ 177378 h 254911"/>
                  <a:gd name="connsiteX156" fmla="*/ 206270 w 296604"/>
                  <a:gd name="connsiteY156" fmla="*/ 184509 h 254911"/>
                  <a:gd name="connsiteX157" fmla="*/ 207550 w 296604"/>
                  <a:gd name="connsiteY157" fmla="*/ 190178 h 254911"/>
                  <a:gd name="connsiteX158" fmla="*/ 209561 w 296604"/>
                  <a:gd name="connsiteY158" fmla="*/ 191641 h 254911"/>
                  <a:gd name="connsiteX159" fmla="*/ 209013 w 296604"/>
                  <a:gd name="connsiteY159" fmla="*/ 192189 h 254911"/>
                  <a:gd name="connsiteX160" fmla="*/ 205904 w 296604"/>
                  <a:gd name="connsiteY160" fmla="*/ 192007 h 254911"/>
                  <a:gd name="connsiteX161" fmla="*/ 201881 w 296604"/>
                  <a:gd name="connsiteY161" fmla="*/ 193104 h 254911"/>
                  <a:gd name="connsiteX162" fmla="*/ 198773 w 296604"/>
                  <a:gd name="connsiteY162" fmla="*/ 192372 h 254911"/>
                  <a:gd name="connsiteX163" fmla="*/ 196396 w 296604"/>
                  <a:gd name="connsiteY163" fmla="*/ 191275 h 254911"/>
                  <a:gd name="connsiteX164" fmla="*/ 194384 w 296604"/>
                  <a:gd name="connsiteY164" fmla="*/ 191092 h 254911"/>
                  <a:gd name="connsiteX165" fmla="*/ 188898 w 296604"/>
                  <a:gd name="connsiteY165" fmla="*/ 193835 h 254911"/>
                  <a:gd name="connsiteX166" fmla="*/ 181401 w 296604"/>
                  <a:gd name="connsiteY166" fmla="*/ 194567 h 254911"/>
                  <a:gd name="connsiteX167" fmla="*/ 178292 w 296604"/>
                  <a:gd name="connsiteY167" fmla="*/ 196578 h 254911"/>
                  <a:gd name="connsiteX168" fmla="*/ 175184 w 296604"/>
                  <a:gd name="connsiteY168" fmla="*/ 199504 h 254911"/>
                  <a:gd name="connsiteX169" fmla="*/ 172075 w 296604"/>
                  <a:gd name="connsiteY169" fmla="*/ 199687 h 254911"/>
                  <a:gd name="connsiteX170" fmla="*/ 169515 w 296604"/>
                  <a:gd name="connsiteY170" fmla="*/ 200967 h 254911"/>
                  <a:gd name="connsiteX171" fmla="*/ 168966 w 296604"/>
                  <a:gd name="connsiteY171" fmla="*/ 204076 h 254911"/>
                  <a:gd name="connsiteX172" fmla="*/ 168783 w 296604"/>
                  <a:gd name="connsiteY172" fmla="*/ 208464 h 254911"/>
                  <a:gd name="connsiteX173" fmla="*/ 169149 w 296604"/>
                  <a:gd name="connsiteY173" fmla="*/ 210293 h 254911"/>
                  <a:gd name="connsiteX174" fmla="*/ 168783 w 296604"/>
                  <a:gd name="connsiteY174" fmla="*/ 212304 h 254911"/>
                  <a:gd name="connsiteX175" fmla="*/ 168052 w 296604"/>
                  <a:gd name="connsiteY175" fmla="*/ 214682 h 254911"/>
                  <a:gd name="connsiteX176" fmla="*/ 167869 w 296604"/>
                  <a:gd name="connsiteY176" fmla="*/ 215962 h 254911"/>
                  <a:gd name="connsiteX177" fmla="*/ 163480 w 296604"/>
                  <a:gd name="connsiteY177" fmla="*/ 216328 h 254911"/>
                  <a:gd name="connsiteX178" fmla="*/ 158360 w 296604"/>
                  <a:gd name="connsiteY178" fmla="*/ 215596 h 254911"/>
                  <a:gd name="connsiteX179" fmla="*/ 155434 w 296604"/>
                  <a:gd name="connsiteY179" fmla="*/ 216693 h 254911"/>
                  <a:gd name="connsiteX180" fmla="*/ 154520 w 296604"/>
                  <a:gd name="connsiteY180" fmla="*/ 218156 h 254911"/>
                  <a:gd name="connsiteX181" fmla="*/ 153057 w 296604"/>
                  <a:gd name="connsiteY181" fmla="*/ 218522 h 254911"/>
                  <a:gd name="connsiteX182" fmla="*/ 149948 w 296604"/>
                  <a:gd name="connsiteY182" fmla="*/ 222728 h 254911"/>
                  <a:gd name="connsiteX183" fmla="*/ 146291 w 296604"/>
                  <a:gd name="connsiteY183" fmla="*/ 222545 h 254911"/>
                  <a:gd name="connsiteX184" fmla="*/ 144280 w 296604"/>
                  <a:gd name="connsiteY184" fmla="*/ 223093 h 254911"/>
                  <a:gd name="connsiteX185" fmla="*/ 143182 w 296604"/>
                  <a:gd name="connsiteY185" fmla="*/ 224008 h 254911"/>
                  <a:gd name="connsiteX186" fmla="*/ 142085 w 296604"/>
                  <a:gd name="connsiteY186" fmla="*/ 226019 h 254911"/>
                  <a:gd name="connsiteX187" fmla="*/ 140073 w 296604"/>
                  <a:gd name="connsiteY187" fmla="*/ 226934 h 254911"/>
                  <a:gd name="connsiteX188" fmla="*/ 137331 w 296604"/>
                  <a:gd name="connsiteY188" fmla="*/ 232419 h 254911"/>
                  <a:gd name="connsiteX189" fmla="*/ 132759 w 296604"/>
                  <a:gd name="connsiteY189" fmla="*/ 236991 h 254911"/>
                  <a:gd name="connsiteX190" fmla="*/ 131662 w 296604"/>
                  <a:gd name="connsiteY190" fmla="*/ 239185 h 254911"/>
                  <a:gd name="connsiteX191" fmla="*/ 131662 w 296604"/>
                  <a:gd name="connsiteY191" fmla="*/ 241928 h 254911"/>
                  <a:gd name="connsiteX192" fmla="*/ 129833 w 296604"/>
                  <a:gd name="connsiteY192" fmla="*/ 244306 h 254911"/>
                  <a:gd name="connsiteX193" fmla="*/ 127822 w 296604"/>
                  <a:gd name="connsiteY193" fmla="*/ 245769 h 254911"/>
                  <a:gd name="connsiteX194" fmla="*/ 125079 w 296604"/>
                  <a:gd name="connsiteY194" fmla="*/ 249974 h 254911"/>
                  <a:gd name="connsiteX195" fmla="*/ 122336 w 296604"/>
                  <a:gd name="connsiteY195" fmla="*/ 253449 h 254911"/>
                  <a:gd name="connsiteX196" fmla="*/ 119593 w 296604"/>
                  <a:gd name="connsiteY196" fmla="*/ 253083 h 254911"/>
                  <a:gd name="connsiteX197" fmla="*/ 116301 w 296604"/>
                  <a:gd name="connsiteY197" fmla="*/ 254912 h 254911"/>
                  <a:gd name="connsiteX198" fmla="*/ 114290 w 296604"/>
                  <a:gd name="connsiteY198" fmla="*/ 254180 h 254911"/>
                  <a:gd name="connsiteX199" fmla="*/ 113558 w 296604"/>
                  <a:gd name="connsiteY199" fmla="*/ 251986 h 254911"/>
                  <a:gd name="connsiteX200" fmla="*/ 111364 w 296604"/>
                  <a:gd name="connsiteY200" fmla="*/ 250889 h 254911"/>
                  <a:gd name="connsiteX201" fmla="*/ 107707 w 296604"/>
                  <a:gd name="connsiteY201" fmla="*/ 251437 h 254911"/>
                  <a:gd name="connsiteX202" fmla="*/ 105695 w 296604"/>
                  <a:gd name="connsiteY202" fmla="*/ 251071 h 254911"/>
                  <a:gd name="connsiteX203" fmla="*/ 97832 w 296604"/>
                  <a:gd name="connsiteY203" fmla="*/ 252352 h 254911"/>
                  <a:gd name="connsiteX204" fmla="*/ 91249 w 296604"/>
                  <a:gd name="connsiteY204" fmla="*/ 249792 h 254911"/>
                  <a:gd name="connsiteX205" fmla="*/ 82655 w 296604"/>
                  <a:gd name="connsiteY205" fmla="*/ 250706 h 254911"/>
                  <a:gd name="connsiteX206" fmla="*/ 80826 w 296604"/>
                  <a:gd name="connsiteY206" fmla="*/ 250157 h 254911"/>
                  <a:gd name="connsiteX207" fmla="*/ 79363 w 296604"/>
                  <a:gd name="connsiteY207" fmla="*/ 248877 h 254911"/>
                  <a:gd name="connsiteX208" fmla="*/ 76254 w 296604"/>
                  <a:gd name="connsiteY208" fmla="*/ 247780 h 254911"/>
                  <a:gd name="connsiteX209" fmla="*/ 72597 w 296604"/>
                  <a:gd name="connsiteY209" fmla="*/ 241928 h 254911"/>
                  <a:gd name="connsiteX210" fmla="*/ 70768 w 296604"/>
                  <a:gd name="connsiteY210" fmla="*/ 240648 h 254911"/>
                  <a:gd name="connsiteX211" fmla="*/ 64368 w 296604"/>
                  <a:gd name="connsiteY211" fmla="*/ 239185 h 254911"/>
                  <a:gd name="connsiteX212" fmla="*/ 54494 w 296604"/>
                  <a:gd name="connsiteY212" fmla="*/ 239185 h 254911"/>
                  <a:gd name="connsiteX213" fmla="*/ 53396 w 296604"/>
                  <a:gd name="connsiteY213" fmla="*/ 237905 h 254911"/>
                  <a:gd name="connsiteX214" fmla="*/ 33098 w 296604"/>
                  <a:gd name="connsiteY214" fmla="*/ 242660 h 254911"/>
                  <a:gd name="connsiteX215" fmla="*/ 30172 w 296604"/>
                  <a:gd name="connsiteY215" fmla="*/ 243391 h 254911"/>
                  <a:gd name="connsiteX216" fmla="*/ 26332 w 296604"/>
                  <a:gd name="connsiteY216" fmla="*/ 241014 h 254911"/>
                  <a:gd name="connsiteX217" fmla="*/ 24321 w 296604"/>
                  <a:gd name="connsiteY217" fmla="*/ 238088 h 254911"/>
                  <a:gd name="connsiteX218" fmla="*/ 20115 w 296604"/>
                  <a:gd name="connsiteY218" fmla="*/ 236260 h 254911"/>
                  <a:gd name="connsiteX219" fmla="*/ 18286 w 296604"/>
                  <a:gd name="connsiteY219" fmla="*/ 234065 h 254911"/>
                  <a:gd name="connsiteX220" fmla="*/ 13898 w 296604"/>
                  <a:gd name="connsiteY220" fmla="*/ 230408 h 254911"/>
                  <a:gd name="connsiteX221" fmla="*/ 10789 w 296604"/>
                  <a:gd name="connsiteY221" fmla="*/ 226751 h 254911"/>
                  <a:gd name="connsiteX222" fmla="*/ 5120 w 296604"/>
                  <a:gd name="connsiteY222" fmla="*/ 223093 h 254911"/>
                  <a:gd name="connsiteX223" fmla="*/ 3291 w 296604"/>
                  <a:gd name="connsiteY223" fmla="*/ 219619 h 254911"/>
                  <a:gd name="connsiteX224" fmla="*/ 0 w 296604"/>
                  <a:gd name="connsiteY224" fmla="*/ 216693 h 254911"/>
                  <a:gd name="connsiteX225" fmla="*/ 0 w 296604"/>
                  <a:gd name="connsiteY225" fmla="*/ 215962 h 25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Lst>
                <a:rect l="l" t="t" r="r" b="b"/>
                <a:pathLst>
                  <a:path w="296604" h="254911">
                    <a:moveTo>
                      <a:pt x="0" y="215962"/>
                    </a:moveTo>
                    <a:lnTo>
                      <a:pt x="0" y="198772"/>
                    </a:lnTo>
                    <a:lnTo>
                      <a:pt x="0" y="173720"/>
                    </a:lnTo>
                    <a:lnTo>
                      <a:pt x="0" y="148485"/>
                    </a:lnTo>
                    <a:lnTo>
                      <a:pt x="0" y="123433"/>
                    </a:lnTo>
                    <a:lnTo>
                      <a:pt x="27796" y="123433"/>
                    </a:lnTo>
                    <a:lnTo>
                      <a:pt x="55042" y="123433"/>
                    </a:lnTo>
                    <a:lnTo>
                      <a:pt x="51019" y="121970"/>
                    </a:lnTo>
                    <a:lnTo>
                      <a:pt x="49190" y="120507"/>
                    </a:lnTo>
                    <a:lnTo>
                      <a:pt x="48459" y="118495"/>
                    </a:lnTo>
                    <a:lnTo>
                      <a:pt x="48825" y="111181"/>
                    </a:lnTo>
                    <a:lnTo>
                      <a:pt x="50105" y="107524"/>
                    </a:lnTo>
                    <a:lnTo>
                      <a:pt x="50287" y="101306"/>
                    </a:lnTo>
                    <a:lnTo>
                      <a:pt x="49556" y="94358"/>
                    </a:lnTo>
                    <a:lnTo>
                      <a:pt x="50836" y="88689"/>
                    </a:lnTo>
                    <a:lnTo>
                      <a:pt x="51202" y="82837"/>
                    </a:lnTo>
                    <a:lnTo>
                      <a:pt x="52116" y="80094"/>
                    </a:lnTo>
                    <a:lnTo>
                      <a:pt x="52299" y="77900"/>
                    </a:lnTo>
                    <a:lnTo>
                      <a:pt x="51385" y="73511"/>
                    </a:lnTo>
                    <a:lnTo>
                      <a:pt x="51933" y="71865"/>
                    </a:lnTo>
                    <a:lnTo>
                      <a:pt x="52848" y="71682"/>
                    </a:lnTo>
                    <a:lnTo>
                      <a:pt x="52482" y="69671"/>
                    </a:lnTo>
                    <a:lnTo>
                      <a:pt x="51019" y="68391"/>
                    </a:lnTo>
                    <a:lnTo>
                      <a:pt x="55225" y="67111"/>
                    </a:lnTo>
                    <a:lnTo>
                      <a:pt x="57236" y="66928"/>
                    </a:lnTo>
                    <a:lnTo>
                      <a:pt x="58333" y="67477"/>
                    </a:lnTo>
                    <a:lnTo>
                      <a:pt x="61076" y="71865"/>
                    </a:lnTo>
                    <a:lnTo>
                      <a:pt x="61076" y="78083"/>
                    </a:lnTo>
                    <a:lnTo>
                      <a:pt x="61808" y="79911"/>
                    </a:lnTo>
                    <a:lnTo>
                      <a:pt x="63271" y="80277"/>
                    </a:lnTo>
                    <a:lnTo>
                      <a:pt x="69671" y="77534"/>
                    </a:lnTo>
                    <a:lnTo>
                      <a:pt x="72048" y="76803"/>
                    </a:lnTo>
                    <a:lnTo>
                      <a:pt x="74974" y="76803"/>
                    </a:lnTo>
                    <a:lnTo>
                      <a:pt x="80094" y="74608"/>
                    </a:lnTo>
                    <a:lnTo>
                      <a:pt x="83020" y="78448"/>
                    </a:lnTo>
                    <a:lnTo>
                      <a:pt x="84483" y="82654"/>
                    </a:lnTo>
                    <a:lnTo>
                      <a:pt x="86678" y="85397"/>
                    </a:lnTo>
                    <a:lnTo>
                      <a:pt x="93077" y="88140"/>
                    </a:lnTo>
                    <a:lnTo>
                      <a:pt x="98929" y="91432"/>
                    </a:lnTo>
                    <a:lnTo>
                      <a:pt x="106975" y="94906"/>
                    </a:lnTo>
                    <a:lnTo>
                      <a:pt x="112644" y="95272"/>
                    </a:lnTo>
                    <a:lnTo>
                      <a:pt x="116301" y="94358"/>
                    </a:lnTo>
                    <a:lnTo>
                      <a:pt x="121970" y="91798"/>
                    </a:lnTo>
                    <a:lnTo>
                      <a:pt x="126542" y="91066"/>
                    </a:lnTo>
                    <a:lnTo>
                      <a:pt x="128736" y="91432"/>
                    </a:lnTo>
                    <a:lnTo>
                      <a:pt x="137879" y="99843"/>
                    </a:lnTo>
                    <a:lnTo>
                      <a:pt x="144097" y="102769"/>
                    </a:lnTo>
                    <a:lnTo>
                      <a:pt x="149400" y="104598"/>
                    </a:lnTo>
                    <a:lnTo>
                      <a:pt x="154520" y="104964"/>
                    </a:lnTo>
                    <a:lnTo>
                      <a:pt x="157811" y="108255"/>
                    </a:lnTo>
                    <a:lnTo>
                      <a:pt x="160006" y="113558"/>
                    </a:lnTo>
                    <a:lnTo>
                      <a:pt x="161834" y="116667"/>
                    </a:lnTo>
                    <a:lnTo>
                      <a:pt x="168052" y="122153"/>
                    </a:lnTo>
                    <a:lnTo>
                      <a:pt x="174635" y="126176"/>
                    </a:lnTo>
                    <a:lnTo>
                      <a:pt x="178840" y="127822"/>
                    </a:lnTo>
                    <a:lnTo>
                      <a:pt x="183412" y="128553"/>
                    </a:lnTo>
                    <a:lnTo>
                      <a:pt x="185241" y="128553"/>
                    </a:lnTo>
                    <a:lnTo>
                      <a:pt x="188167" y="127090"/>
                    </a:lnTo>
                    <a:lnTo>
                      <a:pt x="189629" y="126907"/>
                    </a:lnTo>
                    <a:lnTo>
                      <a:pt x="190178" y="127090"/>
                    </a:lnTo>
                    <a:lnTo>
                      <a:pt x="192555" y="130564"/>
                    </a:lnTo>
                    <a:lnTo>
                      <a:pt x="194384" y="131296"/>
                    </a:lnTo>
                    <a:lnTo>
                      <a:pt x="196213" y="131296"/>
                    </a:lnTo>
                    <a:lnTo>
                      <a:pt x="197127" y="130199"/>
                    </a:lnTo>
                    <a:lnTo>
                      <a:pt x="197127" y="126907"/>
                    </a:lnTo>
                    <a:lnTo>
                      <a:pt x="196578" y="123433"/>
                    </a:lnTo>
                    <a:lnTo>
                      <a:pt x="195847" y="107158"/>
                    </a:lnTo>
                    <a:lnTo>
                      <a:pt x="194749" y="103684"/>
                    </a:lnTo>
                    <a:lnTo>
                      <a:pt x="192190" y="102952"/>
                    </a:lnTo>
                    <a:lnTo>
                      <a:pt x="188167" y="105329"/>
                    </a:lnTo>
                    <a:lnTo>
                      <a:pt x="183047" y="104232"/>
                    </a:lnTo>
                    <a:lnTo>
                      <a:pt x="177012" y="104049"/>
                    </a:lnTo>
                    <a:lnTo>
                      <a:pt x="173903" y="102038"/>
                    </a:lnTo>
                    <a:lnTo>
                      <a:pt x="169332" y="95821"/>
                    </a:lnTo>
                    <a:lnTo>
                      <a:pt x="166406" y="93260"/>
                    </a:lnTo>
                    <a:lnTo>
                      <a:pt x="165857" y="91798"/>
                    </a:lnTo>
                    <a:lnTo>
                      <a:pt x="165492" y="87775"/>
                    </a:lnTo>
                    <a:lnTo>
                      <a:pt x="166223" y="84117"/>
                    </a:lnTo>
                    <a:lnTo>
                      <a:pt x="167686" y="78814"/>
                    </a:lnTo>
                    <a:lnTo>
                      <a:pt x="174452" y="60711"/>
                    </a:lnTo>
                    <a:lnTo>
                      <a:pt x="174817" y="57602"/>
                    </a:lnTo>
                    <a:lnTo>
                      <a:pt x="175549" y="46082"/>
                    </a:lnTo>
                    <a:lnTo>
                      <a:pt x="174452" y="39316"/>
                    </a:lnTo>
                    <a:lnTo>
                      <a:pt x="171160" y="30355"/>
                    </a:lnTo>
                    <a:lnTo>
                      <a:pt x="170977" y="25967"/>
                    </a:lnTo>
                    <a:lnTo>
                      <a:pt x="172258" y="24138"/>
                    </a:lnTo>
                    <a:lnTo>
                      <a:pt x="173355" y="20298"/>
                    </a:lnTo>
                    <a:lnTo>
                      <a:pt x="175549" y="17189"/>
                    </a:lnTo>
                    <a:lnTo>
                      <a:pt x="178840" y="10606"/>
                    </a:lnTo>
                    <a:lnTo>
                      <a:pt x="179938" y="9326"/>
                    </a:lnTo>
                    <a:lnTo>
                      <a:pt x="182315" y="7863"/>
                    </a:lnTo>
                    <a:lnTo>
                      <a:pt x="183412" y="7863"/>
                    </a:lnTo>
                    <a:lnTo>
                      <a:pt x="188350" y="6035"/>
                    </a:lnTo>
                    <a:lnTo>
                      <a:pt x="216876" y="0"/>
                    </a:lnTo>
                    <a:lnTo>
                      <a:pt x="218339" y="2926"/>
                    </a:lnTo>
                    <a:lnTo>
                      <a:pt x="217607" y="6035"/>
                    </a:lnTo>
                    <a:lnTo>
                      <a:pt x="218339" y="9875"/>
                    </a:lnTo>
                    <a:lnTo>
                      <a:pt x="219985" y="10789"/>
                    </a:lnTo>
                    <a:lnTo>
                      <a:pt x="223276" y="11155"/>
                    </a:lnTo>
                    <a:lnTo>
                      <a:pt x="228397" y="15544"/>
                    </a:lnTo>
                    <a:lnTo>
                      <a:pt x="232237" y="9875"/>
                    </a:lnTo>
                    <a:lnTo>
                      <a:pt x="235345" y="9692"/>
                    </a:lnTo>
                    <a:lnTo>
                      <a:pt x="238637" y="10606"/>
                    </a:lnTo>
                    <a:lnTo>
                      <a:pt x="243026" y="14629"/>
                    </a:lnTo>
                    <a:lnTo>
                      <a:pt x="245586" y="17921"/>
                    </a:lnTo>
                    <a:lnTo>
                      <a:pt x="248877" y="19932"/>
                    </a:lnTo>
                    <a:lnTo>
                      <a:pt x="253266" y="20846"/>
                    </a:lnTo>
                    <a:lnTo>
                      <a:pt x="266067" y="26881"/>
                    </a:lnTo>
                    <a:lnTo>
                      <a:pt x="271369" y="28344"/>
                    </a:lnTo>
                    <a:lnTo>
                      <a:pt x="276307" y="28527"/>
                    </a:lnTo>
                    <a:lnTo>
                      <a:pt x="277587" y="29258"/>
                    </a:lnTo>
                    <a:lnTo>
                      <a:pt x="279233" y="31453"/>
                    </a:lnTo>
                    <a:lnTo>
                      <a:pt x="278501" y="32184"/>
                    </a:lnTo>
                    <a:lnTo>
                      <a:pt x="278501" y="34378"/>
                    </a:lnTo>
                    <a:lnTo>
                      <a:pt x="279598" y="35476"/>
                    </a:lnTo>
                    <a:lnTo>
                      <a:pt x="280330" y="38218"/>
                    </a:lnTo>
                    <a:lnTo>
                      <a:pt x="284536" y="38218"/>
                    </a:lnTo>
                    <a:lnTo>
                      <a:pt x="287644" y="41876"/>
                    </a:lnTo>
                    <a:lnTo>
                      <a:pt x="288559" y="44436"/>
                    </a:lnTo>
                    <a:lnTo>
                      <a:pt x="289839" y="49190"/>
                    </a:lnTo>
                    <a:lnTo>
                      <a:pt x="292582" y="51750"/>
                    </a:lnTo>
                    <a:lnTo>
                      <a:pt x="294045" y="60162"/>
                    </a:lnTo>
                    <a:lnTo>
                      <a:pt x="295873" y="61625"/>
                    </a:lnTo>
                    <a:lnTo>
                      <a:pt x="296605" y="64185"/>
                    </a:lnTo>
                    <a:lnTo>
                      <a:pt x="296056" y="66014"/>
                    </a:lnTo>
                    <a:lnTo>
                      <a:pt x="292582" y="68391"/>
                    </a:lnTo>
                    <a:lnTo>
                      <a:pt x="291119" y="68757"/>
                    </a:lnTo>
                    <a:lnTo>
                      <a:pt x="289473" y="70037"/>
                    </a:lnTo>
                    <a:lnTo>
                      <a:pt x="289107" y="74425"/>
                    </a:lnTo>
                    <a:lnTo>
                      <a:pt x="289290" y="78266"/>
                    </a:lnTo>
                    <a:lnTo>
                      <a:pt x="286547" y="86494"/>
                    </a:lnTo>
                    <a:lnTo>
                      <a:pt x="287278" y="90152"/>
                    </a:lnTo>
                    <a:lnTo>
                      <a:pt x="287644" y="96552"/>
                    </a:lnTo>
                    <a:lnTo>
                      <a:pt x="286547" y="103501"/>
                    </a:lnTo>
                    <a:lnTo>
                      <a:pt x="287096" y="104598"/>
                    </a:lnTo>
                    <a:lnTo>
                      <a:pt x="288742" y="106792"/>
                    </a:lnTo>
                    <a:lnTo>
                      <a:pt x="291119" y="107889"/>
                    </a:lnTo>
                    <a:lnTo>
                      <a:pt x="291850" y="110815"/>
                    </a:lnTo>
                    <a:lnTo>
                      <a:pt x="290753" y="111912"/>
                    </a:lnTo>
                    <a:lnTo>
                      <a:pt x="286547" y="112644"/>
                    </a:lnTo>
                    <a:lnTo>
                      <a:pt x="283804" y="114655"/>
                    </a:lnTo>
                    <a:lnTo>
                      <a:pt x="281244" y="115387"/>
                    </a:lnTo>
                    <a:lnTo>
                      <a:pt x="280879" y="116118"/>
                    </a:lnTo>
                    <a:lnTo>
                      <a:pt x="279598" y="122701"/>
                    </a:lnTo>
                    <a:lnTo>
                      <a:pt x="279233" y="129467"/>
                    </a:lnTo>
                    <a:lnTo>
                      <a:pt x="276856" y="136050"/>
                    </a:lnTo>
                    <a:lnTo>
                      <a:pt x="273564" y="139890"/>
                    </a:lnTo>
                    <a:lnTo>
                      <a:pt x="273015" y="141536"/>
                    </a:lnTo>
                    <a:lnTo>
                      <a:pt x="274113" y="145559"/>
                    </a:lnTo>
                    <a:lnTo>
                      <a:pt x="276307" y="146291"/>
                    </a:lnTo>
                    <a:lnTo>
                      <a:pt x="277770" y="149399"/>
                    </a:lnTo>
                    <a:lnTo>
                      <a:pt x="281610" y="149217"/>
                    </a:lnTo>
                    <a:lnTo>
                      <a:pt x="283073" y="149948"/>
                    </a:lnTo>
                    <a:lnTo>
                      <a:pt x="283256" y="150497"/>
                    </a:lnTo>
                    <a:lnTo>
                      <a:pt x="279050" y="150862"/>
                    </a:lnTo>
                    <a:lnTo>
                      <a:pt x="202979" y="177378"/>
                    </a:lnTo>
                    <a:lnTo>
                      <a:pt x="206270" y="184509"/>
                    </a:lnTo>
                    <a:lnTo>
                      <a:pt x="207550" y="190178"/>
                    </a:lnTo>
                    <a:lnTo>
                      <a:pt x="209561" y="191641"/>
                    </a:lnTo>
                    <a:lnTo>
                      <a:pt x="209013" y="192189"/>
                    </a:lnTo>
                    <a:lnTo>
                      <a:pt x="205904" y="192007"/>
                    </a:lnTo>
                    <a:lnTo>
                      <a:pt x="201881" y="193104"/>
                    </a:lnTo>
                    <a:lnTo>
                      <a:pt x="198773" y="192372"/>
                    </a:lnTo>
                    <a:lnTo>
                      <a:pt x="196396" y="191275"/>
                    </a:lnTo>
                    <a:lnTo>
                      <a:pt x="194384" y="191092"/>
                    </a:lnTo>
                    <a:lnTo>
                      <a:pt x="188898" y="193835"/>
                    </a:lnTo>
                    <a:lnTo>
                      <a:pt x="181401" y="194567"/>
                    </a:lnTo>
                    <a:lnTo>
                      <a:pt x="178292" y="196578"/>
                    </a:lnTo>
                    <a:lnTo>
                      <a:pt x="175184" y="199504"/>
                    </a:lnTo>
                    <a:lnTo>
                      <a:pt x="172075" y="199687"/>
                    </a:lnTo>
                    <a:lnTo>
                      <a:pt x="169515" y="200967"/>
                    </a:lnTo>
                    <a:lnTo>
                      <a:pt x="168966" y="204076"/>
                    </a:lnTo>
                    <a:lnTo>
                      <a:pt x="168783" y="208464"/>
                    </a:lnTo>
                    <a:lnTo>
                      <a:pt x="169149" y="210293"/>
                    </a:lnTo>
                    <a:lnTo>
                      <a:pt x="168783" y="212304"/>
                    </a:lnTo>
                    <a:lnTo>
                      <a:pt x="168052" y="214682"/>
                    </a:lnTo>
                    <a:lnTo>
                      <a:pt x="167869" y="215962"/>
                    </a:lnTo>
                    <a:lnTo>
                      <a:pt x="163480" y="216328"/>
                    </a:lnTo>
                    <a:lnTo>
                      <a:pt x="158360" y="215596"/>
                    </a:lnTo>
                    <a:lnTo>
                      <a:pt x="155434" y="216693"/>
                    </a:lnTo>
                    <a:lnTo>
                      <a:pt x="154520" y="218156"/>
                    </a:lnTo>
                    <a:lnTo>
                      <a:pt x="153057" y="218522"/>
                    </a:lnTo>
                    <a:lnTo>
                      <a:pt x="149948" y="222728"/>
                    </a:lnTo>
                    <a:lnTo>
                      <a:pt x="146291" y="222545"/>
                    </a:lnTo>
                    <a:lnTo>
                      <a:pt x="144280" y="223093"/>
                    </a:lnTo>
                    <a:lnTo>
                      <a:pt x="143182" y="224008"/>
                    </a:lnTo>
                    <a:lnTo>
                      <a:pt x="142085" y="226019"/>
                    </a:lnTo>
                    <a:lnTo>
                      <a:pt x="140073" y="226934"/>
                    </a:lnTo>
                    <a:lnTo>
                      <a:pt x="137331" y="232419"/>
                    </a:lnTo>
                    <a:lnTo>
                      <a:pt x="132759" y="236991"/>
                    </a:lnTo>
                    <a:lnTo>
                      <a:pt x="131662" y="239185"/>
                    </a:lnTo>
                    <a:lnTo>
                      <a:pt x="131662" y="241928"/>
                    </a:lnTo>
                    <a:lnTo>
                      <a:pt x="129833" y="244306"/>
                    </a:lnTo>
                    <a:lnTo>
                      <a:pt x="127822" y="245769"/>
                    </a:lnTo>
                    <a:lnTo>
                      <a:pt x="125079" y="249974"/>
                    </a:lnTo>
                    <a:lnTo>
                      <a:pt x="122336" y="253449"/>
                    </a:lnTo>
                    <a:lnTo>
                      <a:pt x="119593" y="253083"/>
                    </a:lnTo>
                    <a:lnTo>
                      <a:pt x="116301" y="254912"/>
                    </a:lnTo>
                    <a:lnTo>
                      <a:pt x="114290" y="254180"/>
                    </a:lnTo>
                    <a:lnTo>
                      <a:pt x="113558" y="251986"/>
                    </a:lnTo>
                    <a:lnTo>
                      <a:pt x="111364" y="250889"/>
                    </a:lnTo>
                    <a:lnTo>
                      <a:pt x="107707" y="251437"/>
                    </a:lnTo>
                    <a:lnTo>
                      <a:pt x="105695" y="251071"/>
                    </a:lnTo>
                    <a:lnTo>
                      <a:pt x="97832" y="252352"/>
                    </a:lnTo>
                    <a:lnTo>
                      <a:pt x="91249" y="249792"/>
                    </a:lnTo>
                    <a:lnTo>
                      <a:pt x="82655" y="250706"/>
                    </a:lnTo>
                    <a:lnTo>
                      <a:pt x="80826" y="250157"/>
                    </a:lnTo>
                    <a:lnTo>
                      <a:pt x="79363" y="248877"/>
                    </a:lnTo>
                    <a:lnTo>
                      <a:pt x="76254" y="247780"/>
                    </a:lnTo>
                    <a:lnTo>
                      <a:pt x="72597" y="241928"/>
                    </a:lnTo>
                    <a:lnTo>
                      <a:pt x="70768" y="240648"/>
                    </a:lnTo>
                    <a:lnTo>
                      <a:pt x="64368" y="239185"/>
                    </a:lnTo>
                    <a:lnTo>
                      <a:pt x="54494" y="239185"/>
                    </a:lnTo>
                    <a:lnTo>
                      <a:pt x="53396" y="237905"/>
                    </a:lnTo>
                    <a:lnTo>
                      <a:pt x="33098" y="242660"/>
                    </a:lnTo>
                    <a:lnTo>
                      <a:pt x="30172" y="243391"/>
                    </a:lnTo>
                    <a:lnTo>
                      <a:pt x="26332" y="241014"/>
                    </a:lnTo>
                    <a:lnTo>
                      <a:pt x="24321" y="238088"/>
                    </a:lnTo>
                    <a:lnTo>
                      <a:pt x="20115" y="236260"/>
                    </a:lnTo>
                    <a:lnTo>
                      <a:pt x="18286" y="234065"/>
                    </a:lnTo>
                    <a:lnTo>
                      <a:pt x="13898" y="230408"/>
                    </a:lnTo>
                    <a:lnTo>
                      <a:pt x="10789" y="226751"/>
                    </a:lnTo>
                    <a:lnTo>
                      <a:pt x="5120" y="223093"/>
                    </a:lnTo>
                    <a:lnTo>
                      <a:pt x="3291" y="219619"/>
                    </a:lnTo>
                    <a:lnTo>
                      <a:pt x="0" y="216693"/>
                    </a:lnTo>
                    <a:lnTo>
                      <a:pt x="0" y="215962"/>
                    </a:lnTo>
                  </a:path>
                </a:pathLst>
              </a:custGeom>
              <a:grpFill/>
              <a:ln w="4020" cap="flat">
                <a:solidFill>
                  <a:srgbClr val="FFFFFF"/>
                </a:solidFill>
                <a:prstDash val="solid"/>
                <a:miter/>
              </a:ln>
            </p:spPr>
            <p:txBody>
              <a:bodyPr rtlCol="0" anchor="ctr"/>
              <a:lstStyle/>
              <a:p>
                <a:endParaRPr lang="en-GB" sz="1463"/>
              </a:p>
            </p:txBody>
          </p:sp>
          <p:sp>
            <p:nvSpPr>
              <p:cNvPr id="1026" name="Freeform: Shape 1025">
                <a:extLst>
                  <a:ext uri="{FF2B5EF4-FFF2-40B4-BE49-F238E27FC236}">
                    <a16:creationId xmlns:a16="http://schemas.microsoft.com/office/drawing/2014/main" id="{C6938479-EB0E-6293-E3DE-2BCE6A471068}"/>
                  </a:ext>
                </a:extLst>
              </p:cNvPr>
              <p:cNvSpPr/>
              <p:nvPr/>
            </p:nvSpPr>
            <p:spPr>
              <a:xfrm>
                <a:off x="4280086" y="3874489"/>
                <a:ext cx="38218" cy="14446"/>
              </a:xfrm>
              <a:custGeom>
                <a:avLst/>
                <a:gdLst>
                  <a:gd name="connsiteX0" fmla="*/ 2560 w 38218"/>
                  <a:gd name="connsiteY0" fmla="*/ 0 h 14446"/>
                  <a:gd name="connsiteX1" fmla="*/ 0 w 38218"/>
                  <a:gd name="connsiteY1" fmla="*/ 2012 h 14446"/>
                  <a:gd name="connsiteX2" fmla="*/ 0 w 38218"/>
                  <a:gd name="connsiteY2" fmla="*/ 5486 h 14446"/>
                  <a:gd name="connsiteX3" fmla="*/ 2560 w 38218"/>
                  <a:gd name="connsiteY3" fmla="*/ 9143 h 14446"/>
                  <a:gd name="connsiteX4" fmla="*/ 3474 w 38218"/>
                  <a:gd name="connsiteY4" fmla="*/ 13898 h 14446"/>
                  <a:gd name="connsiteX5" fmla="*/ 4206 w 38218"/>
                  <a:gd name="connsiteY5" fmla="*/ 14263 h 14446"/>
                  <a:gd name="connsiteX6" fmla="*/ 12801 w 38218"/>
                  <a:gd name="connsiteY6" fmla="*/ 13898 h 14446"/>
                  <a:gd name="connsiteX7" fmla="*/ 18286 w 38218"/>
                  <a:gd name="connsiteY7" fmla="*/ 14446 h 14446"/>
                  <a:gd name="connsiteX8" fmla="*/ 23772 w 38218"/>
                  <a:gd name="connsiteY8" fmla="*/ 14446 h 14446"/>
                  <a:gd name="connsiteX9" fmla="*/ 32001 w 38218"/>
                  <a:gd name="connsiteY9" fmla="*/ 12983 h 14446"/>
                  <a:gd name="connsiteX10" fmla="*/ 34378 w 38218"/>
                  <a:gd name="connsiteY10" fmla="*/ 11520 h 14446"/>
                  <a:gd name="connsiteX11" fmla="*/ 38219 w 38218"/>
                  <a:gd name="connsiteY11" fmla="*/ 8229 h 14446"/>
                  <a:gd name="connsiteX12" fmla="*/ 37487 w 38218"/>
                  <a:gd name="connsiteY12" fmla="*/ 4389 h 14446"/>
                  <a:gd name="connsiteX13" fmla="*/ 35659 w 38218"/>
                  <a:gd name="connsiteY13" fmla="*/ 1646 h 14446"/>
                  <a:gd name="connsiteX14" fmla="*/ 35293 w 38218"/>
                  <a:gd name="connsiteY14" fmla="*/ 1097 h 14446"/>
                  <a:gd name="connsiteX15" fmla="*/ 33647 w 38218"/>
                  <a:gd name="connsiteY15" fmla="*/ 366 h 14446"/>
                  <a:gd name="connsiteX16" fmla="*/ 31270 w 38218"/>
                  <a:gd name="connsiteY16" fmla="*/ 0 h 14446"/>
                  <a:gd name="connsiteX17" fmla="*/ 2560 w 38218"/>
                  <a:gd name="connsiteY17"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18" h="14446">
                    <a:moveTo>
                      <a:pt x="2560" y="0"/>
                    </a:moveTo>
                    <a:lnTo>
                      <a:pt x="0" y="2012"/>
                    </a:lnTo>
                    <a:lnTo>
                      <a:pt x="0" y="5486"/>
                    </a:lnTo>
                    <a:lnTo>
                      <a:pt x="2560" y="9143"/>
                    </a:lnTo>
                    <a:lnTo>
                      <a:pt x="3474" y="13898"/>
                    </a:lnTo>
                    <a:lnTo>
                      <a:pt x="4206" y="14263"/>
                    </a:lnTo>
                    <a:lnTo>
                      <a:pt x="12801" y="13898"/>
                    </a:lnTo>
                    <a:lnTo>
                      <a:pt x="18286" y="14446"/>
                    </a:lnTo>
                    <a:lnTo>
                      <a:pt x="23772" y="14446"/>
                    </a:lnTo>
                    <a:lnTo>
                      <a:pt x="32001" y="12983"/>
                    </a:lnTo>
                    <a:lnTo>
                      <a:pt x="34378" y="11520"/>
                    </a:lnTo>
                    <a:lnTo>
                      <a:pt x="38219" y="8229"/>
                    </a:lnTo>
                    <a:lnTo>
                      <a:pt x="37487" y="4389"/>
                    </a:lnTo>
                    <a:lnTo>
                      <a:pt x="35659" y="1646"/>
                    </a:lnTo>
                    <a:lnTo>
                      <a:pt x="35293" y="1097"/>
                    </a:lnTo>
                    <a:lnTo>
                      <a:pt x="33647" y="366"/>
                    </a:lnTo>
                    <a:lnTo>
                      <a:pt x="31270" y="0"/>
                    </a:lnTo>
                    <a:lnTo>
                      <a:pt x="2560" y="0"/>
                    </a:lnTo>
                    <a:close/>
                  </a:path>
                </a:pathLst>
              </a:custGeom>
              <a:grpFill/>
              <a:ln w="18272" cap="flat">
                <a:noFill/>
                <a:prstDash val="solid"/>
                <a:miter/>
              </a:ln>
            </p:spPr>
            <p:txBody>
              <a:bodyPr rtlCol="0" anchor="ctr"/>
              <a:lstStyle/>
              <a:p>
                <a:endParaRPr lang="en-GB" sz="1463"/>
              </a:p>
            </p:txBody>
          </p:sp>
          <p:sp>
            <p:nvSpPr>
              <p:cNvPr id="1027" name="Freeform: Shape 1026">
                <a:extLst>
                  <a:ext uri="{FF2B5EF4-FFF2-40B4-BE49-F238E27FC236}">
                    <a16:creationId xmlns:a16="http://schemas.microsoft.com/office/drawing/2014/main" id="{F16EDDF7-E131-A42F-14FA-8EC90816DC0B}"/>
                  </a:ext>
                </a:extLst>
              </p:cNvPr>
              <p:cNvSpPr/>
              <p:nvPr/>
            </p:nvSpPr>
            <p:spPr>
              <a:xfrm>
                <a:off x="4280086" y="3874489"/>
                <a:ext cx="38218" cy="14446"/>
              </a:xfrm>
              <a:custGeom>
                <a:avLst/>
                <a:gdLst>
                  <a:gd name="connsiteX0" fmla="*/ 35659 w 38218"/>
                  <a:gd name="connsiteY0" fmla="*/ 1646 h 14446"/>
                  <a:gd name="connsiteX1" fmla="*/ 37487 w 38218"/>
                  <a:gd name="connsiteY1" fmla="*/ 4389 h 14446"/>
                  <a:gd name="connsiteX2" fmla="*/ 38219 w 38218"/>
                  <a:gd name="connsiteY2" fmla="*/ 8229 h 14446"/>
                  <a:gd name="connsiteX3" fmla="*/ 34378 w 38218"/>
                  <a:gd name="connsiteY3" fmla="*/ 11520 h 14446"/>
                  <a:gd name="connsiteX4" fmla="*/ 32001 w 38218"/>
                  <a:gd name="connsiteY4" fmla="*/ 12983 h 14446"/>
                  <a:gd name="connsiteX5" fmla="*/ 23772 w 38218"/>
                  <a:gd name="connsiteY5" fmla="*/ 14446 h 14446"/>
                  <a:gd name="connsiteX6" fmla="*/ 18286 w 38218"/>
                  <a:gd name="connsiteY6" fmla="*/ 14446 h 14446"/>
                  <a:gd name="connsiteX7" fmla="*/ 12801 w 38218"/>
                  <a:gd name="connsiteY7" fmla="*/ 13898 h 14446"/>
                  <a:gd name="connsiteX8" fmla="*/ 4206 w 38218"/>
                  <a:gd name="connsiteY8" fmla="*/ 14263 h 14446"/>
                  <a:gd name="connsiteX9" fmla="*/ 3474 w 38218"/>
                  <a:gd name="connsiteY9" fmla="*/ 13898 h 14446"/>
                  <a:gd name="connsiteX10" fmla="*/ 2560 w 38218"/>
                  <a:gd name="connsiteY10" fmla="*/ 9143 h 14446"/>
                  <a:gd name="connsiteX11" fmla="*/ 0 w 38218"/>
                  <a:gd name="connsiteY11" fmla="*/ 5486 h 14446"/>
                  <a:gd name="connsiteX12" fmla="*/ 0 w 38218"/>
                  <a:gd name="connsiteY12" fmla="*/ 2012 h 14446"/>
                  <a:gd name="connsiteX13" fmla="*/ 2560 w 38218"/>
                  <a:gd name="connsiteY13" fmla="*/ 0 h 14446"/>
                  <a:gd name="connsiteX14" fmla="*/ 31270 w 38218"/>
                  <a:gd name="connsiteY14" fmla="*/ 0 h 14446"/>
                  <a:gd name="connsiteX15" fmla="*/ 33647 w 38218"/>
                  <a:gd name="connsiteY15" fmla="*/ 366 h 14446"/>
                  <a:gd name="connsiteX16" fmla="*/ 35476 w 38218"/>
                  <a:gd name="connsiteY16" fmla="*/ 1097 h 14446"/>
                  <a:gd name="connsiteX17" fmla="*/ 35659 w 38218"/>
                  <a:gd name="connsiteY17" fmla="*/ 1646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218" h="14446">
                    <a:moveTo>
                      <a:pt x="35659" y="1646"/>
                    </a:moveTo>
                    <a:lnTo>
                      <a:pt x="37487" y="4389"/>
                    </a:lnTo>
                    <a:lnTo>
                      <a:pt x="38219" y="8229"/>
                    </a:lnTo>
                    <a:lnTo>
                      <a:pt x="34378" y="11520"/>
                    </a:lnTo>
                    <a:lnTo>
                      <a:pt x="32001" y="12983"/>
                    </a:lnTo>
                    <a:lnTo>
                      <a:pt x="23772" y="14446"/>
                    </a:lnTo>
                    <a:lnTo>
                      <a:pt x="18286" y="14446"/>
                    </a:lnTo>
                    <a:lnTo>
                      <a:pt x="12801" y="13898"/>
                    </a:lnTo>
                    <a:lnTo>
                      <a:pt x="4206" y="14263"/>
                    </a:lnTo>
                    <a:lnTo>
                      <a:pt x="3474" y="13898"/>
                    </a:lnTo>
                    <a:lnTo>
                      <a:pt x="2560" y="9143"/>
                    </a:lnTo>
                    <a:lnTo>
                      <a:pt x="0" y="5486"/>
                    </a:lnTo>
                    <a:lnTo>
                      <a:pt x="0" y="2012"/>
                    </a:lnTo>
                    <a:lnTo>
                      <a:pt x="2560" y="0"/>
                    </a:lnTo>
                    <a:lnTo>
                      <a:pt x="31270" y="0"/>
                    </a:lnTo>
                    <a:lnTo>
                      <a:pt x="33647" y="366"/>
                    </a:lnTo>
                    <a:lnTo>
                      <a:pt x="35476" y="1097"/>
                    </a:lnTo>
                    <a:lnTo>
                      <a:pt x="35659" y="1646"/>
                    </a:lnTo>
                  </a:path>
                </a:pathLst>
              </a:custGeom>
              <a:grpFill/>
              <a:ln w="4020" cap="flat">
                <a:solidFill>
                  <a:srgbClr val="FFFFFF"/>
                </a:solidFill>
                <a:prstDash val="solid"/>
                <a:miter/>
              </a:ln>
            </p:spPr>
            <p:txBody>
              <a:bodyPr rtlCol="0" anchor="ctr"/>
              <a:lstStyle/>
              <a:p>
                <a:endParaRPr lang="en-GB" sz="1463"/>
              </a:p>
            </p:txBody>
          </p:sp>
          <p:sp>
            <p:nvSpPr>
              <p:cNvPr id="1028" name="Freeform: Shape 1027">
                <a:extLst>
                  <a:ext uri="{FF2B5EF4-FFF2-40B4-BE49-F238E27FC236}">
                    <a16:creationId xmlns:a16="http://schemas.microsoft.com/office/drawing/2014/main" id="{B45F92C4-B13E-2CA8-8B7A-F47328486503}"/>
                  </a:ext>
                </a:extLst>
              </p:cNvPr>
              <p:cNvSpPr/>
              <p:nvPr/>
            </p:nvSpPr>
            <p:spPr>
              <a:xfrm>
                <a:off x="4437166" y="4010173"/>
                <a:ext cx="1097" cy="6034"/>
              </a:xfrm>
              <a:custGeom>
                <a:avLst/>
                <a:gdLst>
                  <a:gd name="connsiteX0" fmla="*/ 0 w 1097"/>
                  <a:gd name="connsiteY0" fmla="*/ 549 h 6034"/>
                  <a:gd name="connsiteX1" fmla="*/ 0 w 1097"/>
                  <a:gd name="connsiteY1" fmla="*/ 6035 h 6034"/>
                  <a:gd name="connsiteX2" fmla="*/ 1097 w 1097"/>
                  <a:gd name="connsiteY2" fmla="*/ 4754 h 6034"/>
                  <a:gd name="connsiteX3" fmla="*/ 1097 w 1097"/>
                  <a:gd name="connsiteY3" fmla="*/ 0 h 6034"/>
                  <a:gd name="connsiteX4" fmla="*/ 0 w 1097"/>
                  <a:gd name="connsiteY4" fmla="*/ 549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 h="6034">
                    <a:moveTo>
                      <a:pt x="0" y="549"/>
                    </a:moveTo>
                    <a:lnTo>
                      <a:pt x="0" y="6035"/>
                    </a:lnTo>
                    <a:lnTo>
                      <a:pt x="1097" y="4754"/>
                    </a:lnTo>
                    <a:lnTo>
                      <a:pt x="1097" y="0"/>
                    </a:lnTo>
                    <a:lnTo>
                      <a:pt x="0" y="549"/>
                    </a:lnTo>
                    <a:close/>
                  </a:path>
                </a:pathLst>
              </a:custGeom>
              <a:grpFill/>
              <a:ln w="18272" cap="flat">
                <a:noFill/>
                <a:prstDash val="solid"/>
                <a:miter/>
              </a:ln>
            </p:spPr>
            <p:txBody>
              <a:bodyPr rtlCol="0" anchor="ctr"/>
              <a:lstStyle/>
              <a:p>
                <a:endParaRPr lang="en-GB" sz="1463"/>
              </a:p>
            </p:txBody>
          </p:sp>
          <p:sp>
            <p:nvSpPr>
              <p:cNvPr id="1029" name="Freeform: Shape 1028">
                <a:extLst>
                  <a:ext uri="{FF2B5EF4-FFF2-40B4-BE49-F238E27FC236}">
                    <a16:creationId xmlns:a16="http://schemas.microsoft.com/office/drawing/2014/main" id="{63C136D1-0378-E534-2366-869D3EDF554F}"/>
                  </a:ext>
                </a:extLst>
              </p:cNvPr>
              <p:cNvSpPr/>
              <p:nvPr/>
            </p:nvSpPr>
            <p:spPr>
              <a:xfrm>
                <a:off x="4437166" y="4010173"/>
                <a:ext cx="1097" cy="6034"/>
              </a:xfrm>
              <a:custGeom>
                <a:avLst/>
                <a:gdLst>
                  <a:gd name="connsiteX0" fmla="*/ 1097 w 1097"/>
                  <a:gd name="connsiteY0" fmla="*/ 0 h 6034"/>
                  <a:gd name="connsiteX1" fmla="*/ 0 w 1097"/>
                  <a:gd name="connsiteY1" fmla="*/ 549 h 6034"/>
                  <a:gd name="connsiteX2" fmla="*/ 0 w 1097"/>
                  <a:gd name="connsiteY2" fmla="*/ 6035 h 6034"/>
                  <a:gd name="connsiteX3" fmla="*/ 1097 w 1097"/>
                  <a:gd name="connsiteY3" fmla="*/ 4754 h 6034"/>
                  <a:gd name="connsiteX4" fmla="*/ 1097 w 1097"/>
                  <a:gd name="connsiteY4" fmla="*/ 0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7" h="6034">
                    <a:moveTo>
                      <a:pt x="1097" y="0"/>
                    </a:moveTo>
                    <a:lnTo>
                      <a:pt x="0" y="549"/>
                    </a:lnTo>
                    <a:lnTo>
                      <a:pt x="0" y="6035"/>
                    </a:lnTo>
                    <a:lnTo>
                      <a:pt x="1097" y="4754"/>
                    </a:lnTo>
                    <a:lnTo>
                      <a:pt x="1097" y="0"/>
                    </a:lnTo>
                  </a:path>
                </a:pathLst>
              </a:custGeom>
              <a:grpFill/>
              <a:ln w="4020" cap="flat">
                <a:solidFill>
                  <a:srgbClr val="FFFFFF"/>
                </a:solidFill>
                <a:prstDash val="solid"/>
                <a:miter/>
              </a:ln>
            </p:spPr>
            <p:txBody>
              <a:bodyPr rtlCol="0" anchor="ctr"/>
              <a:lstStyle/>
              <a:p>
                <a:endParaRPr lang="en-GB" sz="1463"/>
              </a:p>
            </p:txBody>
          </p:sp>
          <p:sp>
            <p:nvSpPr>
              <p:cNvPr id="1030" name="Freeform: Shape 1029">
                <a:extLst>
                  <a:ext uri="{FF2B5EF4-FFF2-40B4-BE49-F238E27FC236}">
                    <a16:creationId xmlns:a16="http://schemas.microsoft.com/office/drawing/2014/main" id="{ED7C2895-8265-A8C9-F4FF-317AC3EF4A73}"/>
                  </a:ext>
                </a:extLst>
              </p:cNvPr>
              <p:cNvSpPr/>
              <p:nvPr/>
            </p:nvSpPr>
            <p:spPr>
              <a:xfrm>
                <a:off x="4418697" y="3927154"/>
                <a:ext cx="13897" cy="12983"/>
              </a:xfrm>
              <a:custGeom>
                <a:avLst/>
                <a:gdLst>
                  <a:gd name="connsiteX0" fmla="*/ 7863 w 13897"/>
                  <a:gd name="connsiteY0" fmla="*/ 183 h 12983"/>
                  <a:gd name="connsiteX1" fmla="*/ 6400 w 13897"/>
                  <a:gd name="connsiteY1" fmla="*/ 4023 h 12983"/>
                  <a:gd name="connsiteX2" fmla="*/ 1280 w 13897"/>
                  <a:gd name="connsiteY2" fmla="*/ 3474 h 12983"/>
                  <a:gd name="connsiteX3" fmla="*/ 0 w 13897"/>
                  <a:gd name="connsiteY3" fmla="*/ 8229 h 12983"/>
                  <a:gd name="connsiteX4" fmla="*/ 549 w 13897"/>
                  <a:gd name="connsiteY4" fmla="*/ 12617 h 12983"/>
                  <a:gd name="connsiteX5" fmla="*/ 4206 w 13897"/>
                  <a:gd name="connsiteY5" fmla="*/ 12983 h 12983"/>
                  <a:gd name="connsiteX6" fmla="*/ 5486 w 13897"/>
                  <a:gd name="connsiteY6" fmla="*/ 8229 h 12983"/>
                  <a:gd name="connsiteX7" fmla="*/ 6583 w 13897"/>
                  <a:gd name="connsiteY7" fmla="*/ 7314 h 12983"/>
                  <a:gd name="connsiteX8" fmla="*/ 10606 w 13897"/>
                  <a:gd name="connsiteY8" fmla="*/ 7132 h 12983"/>
                  <a:gd name="connsiteX9" fmla="*/ 13898 w 13897"/>
                  <a:gd name="connsiteY9" fmla="*/ 5669 h 12983"/>
                  <a:gd name="connsiteX10" fmla="*/ 13349 w 13897"/>
                  <a:gd name="connsiteY10" fmla="*/ 4023 h 12983"/>
                  <a:gd name="connsiteX11" fmla="*/ 10789 w 13897"/>
                  <a:gd name="connsiteY11" fmla="*/ 2926 h 12983"/>
                  <a:gd name="connsiteX12" fmla="*/ 9692 w 13897"/>
                  <a:gd name="connsiteY12" fmla="*/ 0 h 12983"/>
                  <a:gd name="connsiteX13" fmla="*/ 7863 w 13897"/>
                  <a:gd name="connsiteY13" fmla="*/ 18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97" h="12983">
                    <a:moveTo>
                      <a:pt x="7863" y="183"/>
                    </a:moveTo>
                    <a:lnTo>
                      <a:pt x="6400" y="4023"/>
                    </a:lnTo>
                    <a:lnTo>
                      <a:pt x="1280" y="3474"/>
                    </a:lnTo>
                    <a:lnTo>
                      <a:pt x="0" y="8229"/>
                    </a:lnTo>
                    <a:lnTo>
                      <a:pt x="549" y="12617"/>
                    </a:lnTo>
                    <a:lnTo>
                      <a:pt x="4206" y="12983"/>
                    </a:lnTo>
                    <a:lnTo>
                      <a:pt x="5486" y="8229"/>
                    </a:lnTo>
                    <a:lnTo>
                      <a:pt x="6583" y="7314"/>
                    </a:lnTo>
                    <a:lnTo>
                      <a:pt x="10606" y="7132"/>
                    </a:lnTo>
                    <a:lnTo>
                      <a:pt x="13898" y="5669"/>
                    </a:lnTo>
                    <a:lnTo>
                      <a:pt x="13349" y="4023"/>
                    </a:lnTo>
                    <a:lnTo>
                      <a:pt x="10789" y="2926"/>
                    </a:lnTo>
                    <a:lnTo>
                      <a:pt x="9692" y="0"/>
                    </a:lnTo>
                    <a:lnTo>
                      <a:pt x="7863" y="183"/>
                    </a:lnTo>
                    <a:close/>
                  </a:path>
                </a:pathLst>
              </a:custGeom>
              <a:grpFill/>
              <a:ln w="18272" cap="flat">
                <a:noFill/>
                <a:prstDash val="solid"/>
                <a:miter/>
              </a:ln>
            </p:spPr>
            <p:txBody>
              <a:bodyPr rtlCol="0" anchor="ctr"/>
              <a:lstStyle/>
              <a:p>
                <a:endParaRPr lang="en-GB" sz="1463"/>
              </a:p>
            </p:txBody>
          </p:sp>
          <p:sp>
            <p:nvSpPr>
              <p:cNvPr id="1031" name="Freeform: Shape 1030">
                <a:extLst>
                  <a:ext uri="{FF2B5EF4-FFF2-40B4-BE49-F238E27FC236}">
                    <a16:creationId xmlns:a16="http://schemas.microsoft.com/office/drawing/2014/main" id="{A901E89E-E34E-5946-A668-27DD0D45625B}"/>
                  </a:ext>
                </a:extLst>
              </p:cNvPr>
              <p:cNvSpPr/>
              <p:nvPr/>
            </p:nvSpPr>
            <p:spPr>
              <a:xfrm>
                <a:off x="4418697" y="3927154"/>
                <a:ext cx="13897" cy="12983"/>
              </a:xfrm>
              <a:custGeom>
                <a:avLst/>
                <a:gdLst>
                  <a:gd name="connsiteX0" fmla="*/ 9692 w 13897"/>
                  <a:gd name="connsiteY0" fmla="*/ 0 h 12983"/>
                  <a:gd name="connsiteX1" fmla="*/ 7863 w 13897"/>
                  <a:gd name="connsiteY1" fmla="*/ 183 h 12983"/>
                  <a:gd name="connsiteX2" fmla="*/ 6400 w 13897"/>
                  <a:gd name="connsiteY2" fmla="*/ 4023 h 12983"/>
                  <a:gd name="connsiteX3" fmla="*/ 1280 w 13897"/>
                  <a:gd name="connsiteY3" fmla="*/ 3474 h 12983"/>
                  <a:gd name="connsiteX4" fmla="*/ 0 w 13897"/>
                  <a:gd name="connsiteY4" fmla="*/ 8229 h 12983"/>
                  <a:gd name="connsiteX5" fmla="*/ 549 w 13897"/>
                  <a:gd name="connsiteY5" fmla="*/ 12617 h 12983"/>
                  <a:gd name="connsiteX6" fmla="*/ 4206 w 13897"/>
                  <a:gd name="connsiteY6" fmla="*/ 12983 h 12983"/>
                  <a:gd name="connsiteX7" fmla="*/ 5486 w 13897"/>
                  <a:gd name="connsiteY7" fmla="*/ 8229 h 12983"/>
                  <a:gd name="connsiteX8" fmla="*/ 6583 w 13897"/>
                  <a:gd name="connsiteY8" fmla="*/ 7314 h 12983"/>
                  <a:gd name="connsiteX9" fmla="*/ 10606 w 13897"/>
                  <a:gd name="connsiteY9" fmla="*/ 7132 h 12983"/>
                  <a:gd name="connsiteX10" fmla="*/ 13898 w 13897"/>
                  <a:gd name="connsiteY10" fmla="*/ 5669 h 12983"/>
                  <a:gd name="connsiteX11" fmla="*/ 13349 w 13897"/>
                  <a:gd name="connsiteY11" fmla="*/ 4023 h 12983"/>
                  <a:gd name="connsiteX12" fmla="*/ 10789 w 13897"/>
                  <a:gd name="connsiteY12" fmla="*/ 2926 h 12983"/>
                  <a:gd name="connsiteX13" fmla="*/ 9692 w 13897"/>
                  <a:gd name="connsiteY13" fmla="*/ 0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97" h="12983">
                    <a:moveTo>
                      <a:pt x="9692" y="0"/>
                    </a:moveTo>
                    <a:lnTo>
                      <a:pt x="7863" y="183"/>
                    </a:lnTo>
                    <a:lnTo>
                      <a:pt x="6400" y="4023"/>
                    </a:lnTo>
                    <a:lnTo>
                      <a:pt x="1280" y="3474"/>
                    </a:lnTo>
                    <a:lnTo>
                      <a:pt x="0" y="8229"/>
                    </a:lnTo>
                    <a:lnTo>
                      <a:pt x="549" y="12617"/>
                    </a:lnTo>
                    <a:lnTo>
                      <a:pt x="4206" y="12983"/>
                    </a:lnTo>
                    <a:lnTo>
                      <a:pt x="5486" y="8229"/>
                    </a:lnTo>
                    <a:lnTo>
                      <a:pt x="6583" y="7314"/>
                    </a:lnTo>
                    <a:lnTo>
                      <a:pt x="10606" y="7132"/>
                    </a:lnTo>
                    <a:lnTo>
                      <a:pt x="13898" y="5669"/>
                    </a:lnTo>
                    <a:lnTo>
                      <a:pt x="13349" y="4023"/>
                    </a:lnTo>
                    <a:lnTo>
                      <a:pt x="10789" y="2926"/>
                    </a:lnTo>
                    <a:lnTo>
                      <a:pt x="9692" y="0"/>
                    </a:lnTo>
                  </a:path>
                </a:pathLst>
              </a:custGeom>
              <a:grpFill/>
              <a:ln w="4020" cap="flat">
                <a:solidFill>
                  <a:srgbClr val="FFFFFF"/>
                </a:solidFill>
                <a:prstDash val="solid"/>
                <a:miter/>
              </a:ln>
            </p:spPr>
            <p:txBody>
              <a:bodyPr rtlCol="0" anchor="ctr"/>
              <a:lstStyle/>
              <a:p>
                <a:endParaRPr lang="en-GB" sz="1463"/>
              </a:p>
            </p:txBody>
          </p:sp>
          <p:sp>
            <p:nvSpPr>
              <p:cNvPr id="1032" name="Freeform: Shape 1031">
                <a:extLst>
                  <a:ext uri="{FF2B5EF4-FFF2-40B4-BE49-F238E27FC236}">
                    <a16:creationId xmlns:a16="http://schemas.microsoft.com/office/drawing/2014/main" id="{1AD4CF96-5760-39CE-54B4-8ECE442BCB5A}"/>
                  </a:ext>
                </a:extLst>
              </p:cNvPr>
              <p:cNvSpPr/>
              <p:nvPr/>
            </p:nvSpPr>
            <p:spPr>
              <a:xfrm>
                <a:off x="5757440" y="2140029"/>
                <a:ext cx="28892" cy="15543"/>
              </a:xfrm>
              <a:custGeom>
                <a:avLst/>
                <a:gdLst>
                  <a:gd name="connsiteX0" fmla="*/ 22675 w 28892"/>
                  <a:gd name="connsiteY0" fmla="*/ 183 h 15543"/>
                  <a:gd name="connsiteX1" fmla="*/ 18286 w 28892"/>
                  <a:gd name="connsiteY1" fmla="*/ 3840 h 15543"/>
                  <a:gd name="connsiteX2" fmla="*/ 14812 w 28892"/>
                  <a:gd name="connsiteY2" fmla="*/ 6766 h 15543"/>
                  <a:gd name="connsiteX3" fmla="*/ 3657 w 28892"/>
                  <a:gd name="connsiteY3" fmla="*/ 11338 h 15543"/>
                  <a:gd name="connsiteX4" fmla="*/ 0 w 28892"/>
                  <a:gd name="connsiteY4" fmla="*/ 14263 h 15543"/>
                  <a:gd name="connsiteX5" fmla="*/ 0 w 28892"/>
                  <a:gd name="connsiteY5" fmla="*/ 15543 h 15543"/>
                  <a:gd name="connsiteX6" fmla="*/ 4206 w 28892"/>
                  <a:gd name="connsiteY6" fmla="*/ 14446 h 15543"/>
                  <a:gd name="connsiteX7" fmla="*/ 6217 w 28892"/>
                  <a:gd name="connsiteY7" fmla="*/ 12069 h 15543"/>
                  <a:gd name="connsiteX8" fmla="*/ 23223 w 28892"/>
                  <a:gd name="connsiteY8" fmla="*/ 8046 h 15543"/>
                  <a:gd name="connsiteX9" fmla="*/ 27430 w 28892"/>
                  <a:gd name="connsiteY9" fmla="*/ 4206 h 15543"/>
                  <a:gd name="connsiteX10" fmla="*/ 28892 w 28892"/>
                  <a:gd name="connsiteY10" fmla="*/ 0 h 15543"/>
                  <a:gd name="connsiteX11" fmla="*/ 22675 w 28892"/>
                  <a:gd name="connsiteY11" fmla="*/ 183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92" h="15543">
                    <a:moveTo>
                      <a:pt x="22675" y="183"/>
                    </a:moveTo>
                    <a:lnTo>
                      <a:pt x="18286" y="3840"/>
                    </a:lnTo>
                    <a:lnTo>
                      <a:pt x="14812" y="6766"/>
                    </a:lnTo>
                    <a:lnTo>
                      <a:pt x="3657" y="11338"/>
                    </a:lnTo>
                    <a:lnTo>
                      <a:pt x="0" y="14263"/>
                    </a:lnTo>
                    <a:lnTo>
                      <a:pt x="0" y="15543"/>
                    </a:lnTo>
                    <a:lnTo>
                      <a:pt x="4206" y="14446"/>
                    </a:lnTo>
                    <a:lnTo>
                      <a:pt x="6217" y="12069"/>
                    </a:lnTo>
                    <a:lnTo>
                      <a:pt x="23223" y="8046"/>
                    </a:lnTo>
                    <a:lnTo>
                      <a:pt x="27430" y="4206"/>
                    </a:lnTo>
                    <a:lnTo>
                      <a:pt x="28892" y="0"/>
                    </a:lnTo>
                    <a:lnTo>
                      <a:pt x="22675" y="183"/>
                    </a:lnTo>
                    <a:close/>
                  </a:path>
                </a:pathLst>
              </a:custGeom>
              <a:grpFill/>
              <a:ln w="18272" cap="flat">
                <a:noFill/>
                <a:prstDash val="solid"/>
                <a:miter/>
              </a:ln>
            </p:spPr>
            <p:txBody>
              <a:bodyPr rtlCol="0" anchor="ctr"/>
              <a:lstStyle/>
              <a:p>
                <a:endParaRPr lang="en-GB" sz="1463"/>
              </a:p>
            </p:txBody>
          </p:sp>
          <p:sp>
            <p:nvSpPr>
              <p:cNvPr id="1033" name="Freeform: Shape 1032">
                <a:extLst>
                  <a:ext uri="{FF2B5EF4-FFF2-40B4-BE49-F238E27FC236}">
                    <a16:creationId xmlns:a16="http://schemas.microsoft.com/office/drawing/2014/main" id="{175EF542-EDD7-614A-FD82-EB4997B3C6C9}"/>
                  </a:ext>
                </a:extLst>
              </p:cNvPr>
              <p:cNvSpPr/>
              <p:nvPr/>
            </p:nvSpPr>
            <p:spPr>
              <a:xfrm>
                <a:off x="5757440" y="2140029"/>
                <a:ext cx="28892" cy="15543"/>
              </a:xfrm>
              <a:custGeom>
                <a:avLst/>
                <a:gdLst>
                  <a:gd name="connsiteX0" fmla="*/ 18286 w 28892"/>
                  <a:gd name="connsiteY0" fmla="*/ 3840 h 15543"/>
                  <a:gd name="connsiteX1" fmla="*/ 14812 w 28892"/>
                  <a:gd name="connsiteY1" fmla="*/ 6766 h 15543"/>
                  <a:gd name="connsiteX2" fmla="*/ 3657 w 28892"/>
                  <a:gd name="connsiteY2" fmla="*/ 11338 h 15543"/>
                  <a:gd name="connsiteX3" fmla="*/ 0 w 28892"/>
                  <a:gd name="connsiteY3" fmla="*/ 14263 h 15543"/>
                  <a:gd name="connsiteX4" fmla="*/ 0 w 28892"/>
                  <a:gd name="connsiteY4" fmla="*/ 15543 h 15543"/>
                  <a:gd name="connsiteX5" fmla="*/ 4206 w 28892"/>
                  <a:gd name="connsiteY5" fmla="*/ 14446 h 15543"/>
                  <a:gd name="connsiteX6" fmla="*/ 6217 w 28892"/>
                  <a:gd name="connsiteY6" fmla="*/ 12069 h 15543"/>
                  <a:gd name="connsiteX7" fmla="*/ 23223 w 28892"/>
                  <a:gd name="connsiteY7" fmla="*/ 8046 h 15543"/>
                  <a:gd name="connsiteX8" fmla="*/ 27430 w 28892"/>
                  <a:gd name="connsiteY8" fmla="*/ 4206 h 15543"/>
                  <a:gd name="connsiteX9" fmla="*/ 28892 w 28892"/>
                  <a:gd name="connsiteY9" fmla="*/ 0 h 15543"/>
                  <a:gd name="connsiteX10" fmla="*/ 22675 w 28892"/>
                  <a:gd name="connsiteY10" fmla="*/ 183 h 15543"/>
                  <a:gd name="connsiteX11" fmla="*/ 18286 w 28892"/>
                  <a:gd name="connsiteY11" fmla="*/ 3840 h 15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892" h="15543">
                    <a:moveTo>
                      <a:pt x="18286" y="3840"/>
                    </a:moveTo>
                    <a:lnTo>
                      <a:pt x="14812" y="6766"/>
                    </a:lnTo>
                    <a:lnTo>
                      <a:pt x="3657" y="11338"/>
                    </a:lnTo>
                    <a:lnTo>
                      <a:pt x="0" y="14263"/>
                    </a:lnTo>
                    <a:lnTo>
                      <a:pt x="0" y="15543"/>
                    </a:lnTo>
                    <a:lnTo>
                      <a:pt x="4206" y="14446"/>
                    </a:lnTo>
                    <a:lnTo>
                      <a:pt x="6217" y="12069"/>
                    </a:lnTo>
                    <a:lnTo>
                      <a:pt x="23223" y="8046"/>
                    </a:lnTo>
                    <a:lnTo>
                      <a:pt x="27430" y="4206"/>
                    </a:lnTo>
                    <a:lnTo>
                      <a:pt x="28892" y="0"/>
                    </a:lnTo>
                    <a:lnTo>
                      <a:pt x="22675" y="183"/>
                    </a:lnTo>
                    <a:lnTo>
                      <a:pt x="18286" y="3840"/>
                    </a:lnTo>
                  </a:path>
                </a:pathLst>
              </a:custGeom>
              <a:grpFill/>
              <a:ln w="4020" cap="flat">
                <a:solidFill>
                  <a:srgbClr val="FFFFFF"/>
                </a:solidFill>
                <a:prstDash val="solid"/>
                <a:miter/>
              </a:ln>
            </p:spPr>
            <p:txBody>
              <a:bodyPr rtlCol="0" anchor="ctr"/>
              <a:lstStyle/>
              <a:p>
                <a:endParaRPr lang="en-GB" sz="1463"/>
              </a:p>
            </p:txBody>
          </p:sp>
          <p:sp>
            <p:nvSpPr>
              <p:cNvPr id="1034" name="Freeform: Shape 1033">
                <a:extLst>
                  <a:ext uri="{FF2B5EF4-FFF2-40B4-BE49-F238E27FC236}">
                    <a16:creationId xmlns:a16="http://schemas.microsoft.com/office/drawing/2014/main" id="{B8FB4D0A-4F93-1239-5573-B8F2EE5F5433}"/>
                  </a:ext>
                </a:extLst>
              </p:cNvPr>
              <p:cNvSpPr/>
              <p:nvPr/>
            </p:nvSpPr>
            <p:spPr>
              <a:xfrm>
                <a:off x="9542531" y="3108474"/>
                <a:ext cx="153239" cy="125992"/>
              </a:xfrm>
              <a:custGeom>
                <a:avLst/>
                <a:gdLst>
                  <a:gd name="connsiteX0" fmla="*/ 132027 w 153239"/>
                  <a:gd name="connsiteY0" fmla="*/ 43704 h 125992"/>
                  <a:gd name="connsiteX1" fmla="*/ 139342 w 153239"/>
                  <a:gd name="connsiteY1" fmla="*/ 37853 h 125992"/>
                  <a:gd name="connsiteX2" fmla="*/ 141354 w 153239"/>
                  <a:gd name="connsiteY2" fmla="*/ 39316 h 125992"/>
                  <a:gd name="connsiteX3" fmla="*/ 138793 w 153239"/>
                  <a:gd name="connsiteY3" fmla="*/ 45716 h 125992"/>
                  <a:gd name="connsiteX4" fmla="*/ 134588 w 153239"/>
                  <a:gd name="connsiteY4" fmla="*/ 52482 h 125992"/>
                  <a:gd name="connsiteX5" fmla="*/ 136234 w 153239"/>
                  <a:gd name="connsiteY5" fmla="*/ 57602 h 125992"/>
                  <a:gd name="connsiteX6" fmla="*/ 140805 w 153239"/>
                  <a:gd name="connsiteY6" fmla="*/ 59979 h 125992"/>
                  <a:gd name="connsiteX7" fmla="*/ 140805 w 153239"/>
                  <a:gd name="connsiteY7" fmla="*/ 66196 h 125992"/>
                  <a:gd name="connsiteX8" fmla="*/ 146291 w 153239"/>
                  <a:gd name="connsiteY8" fmla="*/ 66562 h 125992"/>
                  <a:gd name="connsiteX9" fmla="*/ 153240 w 153239"/>
                  <a:gd name="connsiteY9" fmla="*/ 64185 h 125992"/>
                  <a:gd name="connsiteX10" fmla="*/ 150680 w 153239"/>
                  <a:gd name="connsiteY10" fmla="*/ 68939 h 125992"/>
                  <a:gd name="connsiteX11" fmla="*/ 142451 w 153239"/>
                  <a:gd name="connsiteY11" fmla="*/ 72231 h 125992"/>
                  <a:gd name="connsiteX12" fmla="*/ 135685 w 153239"/>
                  <a:gd name="connsiteY12" fmla="*/ 76803 h 125992"/>
                  <a:gd name="connsiteX13" fmla="*/ 131296 w 153239"/>
                  <a:gd name="connsiteY13" fmla="*/ 77534 h 125992"/>
                  <a:gd name="connsiteX14" fmla="*/ 128736 w 153239"/>
                  <a:gd name="connsiteY14" fmla="*/ 76254 h 125992"/>
                  <a:gd name="connsiteX15" fmla="*/ 125993 w 153239"/>
                  <a:gd name="connsiteY15" fmla="*/ 79728 h 125992"/>
                  <a:gd name="connsiteX16" fmla="*/ 117581 w 153239"/>
                  <a:gd name="connsiteY16" fmla="*/ 78631 h 125992"/>
                  <a:gd name="connsiteX17" fmla="*/ 110450 w 153239"/>
                  <a:gd name="connsiteY17" fmla="*/ 79546 h 125992"/>
                  <a:gd name="connsiteX18" fmla="*/ 103501 w 153239"/>
                  <a:gd name="connsiteY18" fmla="*/ 83020 h 125992"/>
                  <a:gd name="connsiteX19" fmla="*/ 96735 w 153239"/>
                  <a:gd name="connsiteY19" fmla="*/ 90883 h 125992"/>
                  <a:gd name="connsiteX20" fmla="*/ 92346 w 153239"/>
                  <a:gd name="connsiteY20" fmla="*/ 98563 h 125992"/>
                  <a:gd name="connsiteX21" fmla="*/ 90518 w 153239"/>
                  <a:gd name="connsiteY21" fmla="*/ 105878 h 125992"/>
                  <a:gd name="connsiteX22" fmla="*/ 87592 w 153239"/>
                  <a:gd name="connsiteY22" fmla="*/ 109718 h 125992"/>
                  <a:gd name="connsiteX23" fmla="*/ 75157 w 153239"/>
                  <a:gd name="connsiteY23" fmla="*/ 101489 h 125992"/>
                  <a:gd name="connsiteX24" fmla="*/ 66014 w 153239"/>
                  <a:gd name="connsiteY24" fmla="*/ 98380 h 125992"/>
                  <a:gd name="connsiteX25" fmla="*/ 52665 w 153239"/>
                  <a:gd name="connsiteY25" fmla="*/ 91249 h 125992"/>
                  <a:gd name="connsiteX26" fmla="*/ 44802 w 153239"/>
                  <a:gd name="connsiteY26" fmla="*/ 90517 h 125992"/>
                  <a:gd name="connsiteX27" fmla="*/ 38950 w 153239"/>
                  <a:gd name="connsiteY27" fmla="*/ 92895 h 125992"/>
                  <a:gd name="connsiteX28" fmla="*/ 34744 w 153239"/>
                  <a:gd name="connsiteY28" fmla="*/ 96186 h 125992"/>
                  <a:gd name="connsiteX29" fmla="*/ 29807 w 153239"/>
                  <a:gd name="connsiteY29" fmla="*/ 95638 h 125992"/>
                  <a:gd name="connsiteX30" fmla="*/ 24504 w 153239"/>
                  <a:gd name="connsiteY30" fmla="*/ 91980 h 125992"/>
                  <a:gd name="connsiteX31" fmla="*/ 17006 w 153239"/>
                  <a:gd name="connsiteY31" fmla="*/ 92346 h 125992"/>
                  <a:gd name="connsiteX32" fmla="*/ 13166 w 153239"/>
                  <a:gd name="connsiteY32" fmla="*/ 98015 h 125992"/>
                  <a:gd name="connsiteX33" fmla="*/ 15727 w 153239"/>
                  <a:gd name="connsiteY33" fmla="*/ 102769 h 125992"/>
                  <a:gd name="connsiteX34" fmla="*/ 26332 w 153239"/>
                  <a:gd name="connsiteY34" fmla="*/ 106975 h 125992"/>
                  <a:gd name="connsiteX35" fmla="*/ 34561 w 153239"/>
                  <a:gd name="connsiteY35" fmla="*/ 113192 h 125992"/>
                  <a:gd name="connsiteX36" fmla="*/ 32733 w 153239"/>
                  <a:gd name="connsiteY36" fmla="*/ 116301 h 125992"/>
                  <a:gd name="connsiteX37" fmla="*/ 27247 w 153239"/>
                  <a:gd name="connsiteY37" fmla="*/ 115752 h 125992"/>
                  <a:gd name="connsiteX38" fmla="*/ 23041 w 153239"/>
                  <a:gd name="connsiteY38" fmla="*/ 115935 h 125992"/>
                  <a:gd name="connsiteX39" fmla="*/ 18835 w 153239"/>
                  <a:gd name="connsiteY39" fmla="*/ 118495 h 125992"/>
                  <a:gd name="connsiteX40" fmla="*/ 16275 w 153239"/>
                  <a:gd name="connsiteY40" fmla="*/ 121970 h 125992"/>
                  <a:gd name="connsiteX41" fmla="*/ 9875 w 153239"/>
                  <a:gd name="connsiteY41" fmla="*/ 125993 h 125992"/>
                  <a:gd name="connsiteX42" fmla="*/ 6400 w 153239"/>
                  <a:gd name="connsiteY42" fmla="*/ 125079 h 125992"/>
                  <a:gd name="connsiteX43" fmla="*/ 5120 w 153239"/>
                  <a:gd name="connsiteY43" fmla="*/ 120690 h 125992"/>
                  <a:gd name="connsiteX44" fmla="*/ 8412 w 153239"/>
                  <a:gd name="connsiteY44" fmla="*/ 107889 h 125992"/>
                  <a:gd name="connsiteX45" fmla="*/ 0 w 153239"/>
                  <a:gd name="connsiteY45" fmla="*/ 100941 h 125992"/>
                  <a:gd name="connsiteX46" fmla="*/ 1097 w 153239"/>
                  <a:gd name="connsiteY46" fmla="*/ 91432 h 125992"/>
                  <a:gd name="connsiteX47" fmla="*/ 5303 w 153239"/>
                  <a:gd name="connsiteY47" fmla="*/ 87226 h 125992"/>
                  <a:gd name="connsiteX48" fmla="*/ 11155 w 153239"/>
                  <a:gd name="connsiteY48" fmla="*/ 84483 h 125992"/>
                  <a:gd name="connsiteX49" fmla="*/ 15909 w 153239"/>
                  <a:gd name="connsiteY49" fmla="*/ 79728 h 125992"/>
                  <a:gd name="connsiteX50" fmla="*/ 17372 w 153239"/>
                  <a:gd name="connsiteY50" fmla="*/ 74974 h 125992"/>
                  <a:gd name="connsiteX51" fmla="*/ 14812 w 153239"/>
                  <a:gd name="connsiteY51" fmla="*/ 71682 h 125992"/>
                  <a:gd name="connsiteX52" fmla="*/ 15909 w 153239"/>
                  <a:gd name="connsiteY52" fmla="*/ 68025 h 125992"/>
                  <a:gd name="connsiteX53" fmla="*/ 21761 w 153239"/>
                  <a:gd name="connsiteY53" fmla="*/ 69305 h 125992"/>
                  <a:gd name="connsiteX54" fmla="*/ 27430 w 153239"/>
                  <a:gd name="connsiteY54" fmla="*/ 71317 h 125992"/>
                  <a:gd name="connsiteX55" fmla="*/ 37487 w 153239"/>
                  <a:gd name="connsiteY55" fmla="*/ 70951 h 125992"/>
                  <a:gd name="connsiteX56" fmla="*/ 40962 w 153239"/>
                  <a:gd name="connsiteY56" fmla="*/ 65099 h 125992"/>
                  <a:gd name="connsiteX57" fmla="*/ 40047 w 153239"/>
                  <a:gd name="connsiteY57" fmla="*/ 59613 h 125992"/>
                  <a:gd name="connsiteX58" fmla="*/ 40047 w 153239"/>
                  <a:gd name="connsiteY58" fmla="*/ 54676 h 125992"/>
                  <a:gd name="connsiteX59" fmla="*/ 43522 w 153239"/>
                  <a:gd name="connsiteY59" fmla="*/ 51567 h 125992"/>
                  <a:gd name="connsiteX60" fmla="*/ 46813 w 153239"/>
                  <a:gd name="connsiteY60" fmla="*/ 44436 h 125992"/>
                  <a:gd name="connsiteX61" fmla="*/ 47179 w 153239"/>
                  <a:gd name="connsiteY61" fmla="*/ 36207 h 125992"/>
                  <a:gd name="connsiteX62" fmla="*/ 50470 w 153239"/>
                  <a:gd name="connsiteY62" fmla="*/ 23224 h 125992"/>
                  <a:gd name="connsiteX63" fmla="*/ 45716 w 153239"/>
                  <a:gd name="connsiteY63" fmla="*/ 9509 h 125992"/>
                  <a:gd name="connsiteX64" fmla="*/ 46082 w 153239"/>
                  <a:gd name="connsiteY64" fmla="*/ 5486 h 125992"/>
                  <a:gd name="connsiteX65" fmla="*/ 51385 w 153239"/>
                  <a:gd name="connsiteY65" fmla="*/ 914 h 125992"/>
                  <a:gd name="connsiteX66" fmla="*/ 53579 w 153239"/>
                  <a:gd name="connsiteY66" fmla="*/ 0 h 125992"/>
                  <a:gd name="connsiteX67" fmla="*/ 56871 w 153239"/>
                  <a:gd name="connsiteY67" fmla="*/ 2743 h 125992"/>
                  <a:gd name="connsiteX68" fmla="*/ 58333 w 153239"/>
                  <a:gd name="connsiteY68" fmla="*/ 5486 h 125992"/>
                  <a:gd name="connsiteX69" fmla="*/ 62540 w 153239"/>
                  <a:gd name="connsiteY69" fmla="*/ 8595 h 125992"/>
                  <a:gd name="connsiteX70" fmla="*/ 73145 w 153239"/>
                  <a:gd name="connsiteY70" fmla="*/ 21761 h 125992"/>
                  <a:gd name="connsiteX71" fmla="*/ 82655 w 153239"/>
                  <a:gd name="connsiteY71" fmla="*/ 30355 h 125992"/>
                  <a:gd name="connsiteX72" fmla="*/ 92346 w 153239"/>
                  <a:gd name="connsiteY72" fmla="*/ 37121 h 125992"/>
                  <a:gd name="connsiteX73" fmla="*/ 102952 w 153239"/>
                  <a:gd name="connsiteY73" fmla="*/ 41693 h 125992"/>
                  <a:gd name="connsiteX74" fmla="*/ 113009 w 153239"/>
                  <a:gd name="connsiteY74" fmla="*/ 44070 h 125992"/>
                  <a:gd name="connsiteX75" fmla="*/ 115753 w 153239"/>
                  <a:gd name="connsiteY75" fmla="*/ 46630 h 125992"/>
                  <a:gd name="connsiteX76" fmla="*/ 121056 w 153239"/>
                  <a:gd name="connsiteY76" fmla="*/ 48642 h 125992"/>
                  <a:gd name="connsiteX77" fmla="*/ 126542 w 153239"/>
                  <a:gd name="connsiteY77" fmla="*/ 47727 h 125992"/>
                  <a:gd name="connsiteX78" fmla="*/ 132027 w 153239"/>
                  <a:gd name="connsiteY78" fmla="*/ 43704 h 12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3239" h="125992">
                    <a:moveTo>
                      <a:pt x="132027" y="43704"/>
                    </a:moveTo>
                    <a:lnTo>
                      <a:pt x="139342" y="37853"/>
                    </a:lnTo>
                    <a:lnTo>
                      <a:pt x="141354" y="39316"/>
                    </a:lnTo>
                    <a:lnTo>
                      <a:pt x="138793" y="45716"/>
                    </a:lnTo>
                    <a:lnTo>
                      <a:pt x="134588" y="52482"/>
                    </a:lnTo>
                    <a:lnTo>
                      <a:pt x="136234" y="57602"/>
                    </a:lnTo>
                    <a:lnTo>
                      <a:pt x="140805" y="59979"/>
                    </a:lnTo>
                    <a:lnTo>
                      <a:pt x="140805" y="66196"/>
                    </a:lnTo>
                    <a:lnTo>
                      <a:pt x="146291" y="66562"/>
                    </a:lnTo>
                    <a:lnTo>
                      <a:pt x="153240" y="64185"/>
                    </a:lnTo>
                    <a:lnTo>
                      <a:pt x="150680" y="68939"/>
                    </a:lnTo>
                    <a:lnTo>
                      <a:pt x="142451" y="72231"/>
                    </a:lnTo>
                    <a:lnTo>
                      <a:pt x="135685" y="76803"/>
                    </a:lnTo>
                    <a:lnTo>
                      <a:pt x="131296" y="77534"/>
                    </a:lnTo>
                    <a:lnTo>
                      <a:pt x="128736" y="76254"/>
                    </a:lnTo>
                    <a:lnTo>
                      <a:pt x="125993" y="79728"/>
                    </a:lnTo>
                    <a:lnTo>
                      <a:pt x="117581" y="78631"/>
                    </a:lnTo>
                    <a:lnTo>
                      <a:pt x="110450" y="79546"/>
                    </a:lnTo>
                    <a:lnTo>
                      <a:pt x="103501" y="83020"/>
                    </a:lnTo>
                    <a:lnTo>
                      <a:pt x="96735" y="90883"/>
                    </a:lnTo>
                    <a:lnTo>
                      <a:pt x="92346" y="98563"/>
                    </a:lnTo>
                    <a:lnTo>
                      <a:pt x="90518" y="105878"/>
                    </a:lnTo>
                    <a:lnTo>
                      <a:pt x="87592" y="109718"/>
                    </a:lnTo>
                    <a:lnTo>
                      <a:pt x="75157" y="101489"/>
                    </a:lnTo>
                    <a:lnTo>
                      <a:pt x="66014" y="98380"/>
                    </a:lnTo>
                    <a:lnTo>
                      <a:pt x="52665" y="91249"/>
                    </a:lnTo>
                    <a:lnTo>
                      <a:pt x="44802" y="90517"/>
                    </a:lnTo>
                    <a:lnTo>
                      <a:pt x="38950" y="92895"/>
                    </a:lnTo>
                    <a:lnTo>
                      <a:pt x="34744" y="96186"/>
                    </a:lnTo>
                    <a:lnTo>
                      <a:pt x="29807" y="95638"/>
                    </a:lnTo>
                    <a:lnTo>
                      <a:pt x="24504" y="91980"/>
                    </a:lnTo>
                    <a:lnTo>
                      <a:pt x="17006" y="92346"/>
                    </a:lnTo>
                    <a:lnTo>
                      <a:pt x="13166" y="98015"/>
                    </a:lnTo>
                    <a:lnTo>
                      <a:pt x="15727" y="102769"/>
                    </a:lnTo>
                    <a:lnTo>
                      <a:pt x="26332" y="106975"/>
                    </a:lnTo>
                    <a:lnTo>
                      <a:pt x="34561" y="113192"/>
                    </a:lnTo>
                    <a:lnTo>
                      <a:pt x="32733" y="116301"/>
                    </a:lnTo>
                    <a:lnTo>
                      <a:pt x="27247" y="115752"/>
                    </a:lnTo>
                    <a:lnTo>
                      <a:pt x="23041" y="115935"/>
                    </a:lnTo>
                    <a:lnTo>
                      <a:pt x="18835" y="118495"/>
                    </a:lnTo>
                    <a:lnTo>
                      <a:pt x="16275" y="121970"/>
                    </a:lnTo>
                    <a:lnTo>
                      <a:pt x="9875" y="125993"/>
                    </a:lnTo>
                    <a:lnTo>
                      <a:pt x="6400" y="125079"/>
                    </a:lnTo>
                    <a:lnTo>
                      <a:pt x="5120" y="120690"/>
                    </a:lnTo>
                    <a:lnTo>
                      <a:pt x="8412" y="107889"/>
                    </a:lnTo>
                    <a:lnTo>
                      <a:pt x="0" y="100941"/>
                    </a:lnTo>
                    <a:lnTo>
                      <a:pt x="1097" y="91432"/>
                    </a:lnTo>
                    <a:lnTo>
                      <a:pt x="5303" y="87226"/>
                    </a:lnTo>
                    <a:lnTo>
                      <a:pt x="11155" y="84483"/>
                    </a:lnTo>
                    <a:lnTo>
                      <a:pt x="15909" y="79728"/>
                    </a:lnTo>
                    <a:lnTo>
                      <a:pt x="17372" y="74974"/>
                    </a:lnTo>
                    <a:lnTo>
                      <a:pt x="14812" y="71682"/>
                    </a:lnTo>
                    <a:lnTo>
                      <a:pt x="15909" y="68025"/>
                    </a:lnTo>
                    <a:lnTo>
                      <a:pt x="21761" y="69305"/>
                    </a:lnTo>
                    <a:lnTo>
                      <a:pt x="27430" y="71317"/>
                    </a:lnTo>
                    <a:lnTo>
                      <a:pt x="37487" y="70951"/>
                    </a:lnTo>
                    <a:lnTo>
                      <a:pt x="40962" y="65099"/>
                    </a:lnTo>
                    <a:lnTo>
                      <a:pt x="40047" y="59613"/>
                    </a:lnTo>
                    <a:lnTo>
                      <a:pt x="40047" y="54676"/>
                    </a:lnTo>
                    <a:lnTo>
                      <a:pt x="43522" y="51567"/>
                    </a:lnTo>
                    <a:lnTo>
                      <a:pt x="46813" y="44436"/>
                    </a:lnTo>
                    <a:lnTo>
                      <a:pt x="47179" y="36207"/>
                    </a:lnTo>
                    <a:lnTo>
                      <a:pt x="50470" y="23224"/>
                    </a:lnTo>
                    <a:lnTo>
                      <a:pt x="45716" y="9509"/>
                    </a:lnTo>
                    <a:lnTo>
                      <a:pt x="46082" y="5486"/>
                    </a:lnTo>
                    <a:lnTo>
                      <a:pt x="51385" y="914"/>
                    </a:lnTo>
                    <a:lnTo>
                      <a:pt x="53579" y="0"/>
                    </a:lnTo>
                    <a:lnTo>
                      <a:pt x="56871" y="2743"/>
                    </a:lnTo>
                    <a:lnTo>
                      <a:pt x="58333" y="5486"/>
                    </a:lnTo>
                    <a:lnTo>
                      <a:pt x="62540" y="8595"/>
                    </a:lnTo>
                    <a:lnTo>
                      <a:pt x="73145" y="21761"/>
                    </a:lnTo>
                    <a:lnTo>
                      <a:pt x="82655" y="30355"/>
                    </a:lnTo>
                    <a:lnTo>
                      <a:pt x="92346" y="37121"/>
                    </a:lnTo>
                    <a:lnTo>
                      <a:pt x="102952" y="41693"/>
                    </a:lnTo>
                    <a:lnTo>
                      <a:pt x="113009" y="44070"/>
                    </a:lnTo>
                    <a:lnTo>
                      <a:pt x="115753" y="46630"/>
                    </a:lnTo>
                    <a:lnTo>
                      <a:pt x="121056" y="48642"/>
                    </a:lnTo>
                    <a:lnTo>
                      <a:pt x="126542" y="47727"/>
                    </a:lnTo>
                    <a:lnTo>
                      <a:pt x="132027" y="43704"/>
                    </a:lnTo>
                    <a:close/>
                  </a:path>
                </a:pathLst>
              </a:custGeom>
              <a:grpFill/>
              <a:ln w="18272" cap="flat">
                <a:noFill/>
                <a:prstDash val="solid"/>
                <a:miter/>
              </a:ln>
            </p:spPr>
            <p:txBody>
              <a:bodyPr rtlCol="0" anchor="ctr"/>
              <a:lstStyle/>
              <a:p>
                <a:endParaRPr lang="en-GB" sz="1463"/>
              </a:p>
            </p:txBody>
          </p:sp>
          <p:sp>
            <p:nvSpPr>
              <p:cNvPr id="1035" name="Freeform: Shape 1034">
                <a:extLst>
                  <a:ext uri="{FF2B5EF4-FFF2-40B4-BE49-F238E27FC236}">
                    <a16:creationId xmlns:a16="http://schemas.microsoft.com/office/drawing/2014/main" id="{B1723687-0169-FCEE-F761-C1C2CFBD28F5}"/>
                  </a:ext>
                </a:extLst>
              </p:cNvPr>
              <p:cNvSpPr/>
              <p:nvPr/>
            </p:nvSpPr>
            <p:spPr>
              <a:xfrm>
                <a:off x="9542531" y="3108474"/>
                <a:ext cx="153239" cy="125992"/>
              </a:xfrm>
              <a:custGeom>
                <a:avLst/>
                <a:gdLst>
                  <a:gd name="connsiteX0" fmla="*/ 132027 w 153239"/>
                  <a:gd name="connsiteY0" fmla="*/ 43704 h 125992"/>
                  <a:gd name="connsiteX1" fmla="*/ 139342 w 153239"/>
                  <a:gd name="connsiteY1" fmla="*/ 37853 h 125992"/>
                  <a:gd name="connsiteX2" fmla="*/ 141354 w 153239"/>
                  <a:gd name="connsiteY2" fmla="*/ 39316 h 125992"/>
                  <a:gd name="connsiteX3" fmla="*/ 138793 w 153239"/>
                  <a:gd name="connsiteY3" fmla="*/ 45716 h 125992"/>
                  <a:gd name="connsiteX4" fmla="*/ 134588 w 153239"/>
                  <a:gd name="connsiteY4" fmla="*/ 52482 h 125992"/>
                  <a:gd name="connsiteX5" fmla="*/ 136234 w 153239"/>
                  <a:gd name="connsiteY5" fmla="*/ 57602 h 125992"/>
                  <a:gd name="connsiteX6" fmla="*/ 140805 w 153239"/>
                  <a:gd name="connsiteY6" fmla="*/ 59979 h 125992"/>
                  <a:gd name="connsiteX7" fmla="*/ 140805 w 153239"/>
                  <a:gd name="connsiteY7" fmla="*/ 66196 h 125992"/>
                  <a:gd name="connsiteX8" fmla="*/ 146291 w 153239"/>
                  <a:gd name="connsiteY8" fmla="*/ 66562 h 125992"/>
                  <a:gd name="connsiteX9" fmla="*/ 153240 w 153239"/>
                  <a:gd name="connsiteY9" fmla="*/ 64185 h 125992"/>
                  <a:gd name="connsiteX10" fmla="*/ 150680 w 153239"/>
                  <a:gd name="connsiteY10" fmla="*/ 68939 h 125992"/>
                  <a:gd name="connsiteX11" fmla="*/ 142451 w 153239"/>
                  <a:gd name="connsiteY11" fmla="*/ 72231 h 125992"/>
                  <a:gd name="connsiteX12" fmla="*/ 135685 w 153239"/>
                  <a:gd name="connsiteY12" fmla="*/ 76803 h 125992"/>
                  <a:gd name="connsiteX13" fmla="*/ 131296 w 153239"/>
                  <a:gd name="connsiteY13" fmla="*/ 77534 h 125992"/>
                  <a:gd name="connsiteX14" fmla="*/ 128736 w 153239"/>
                  <a:gd name="connsiteY14" fmla="*/ 76254 h 125992"/>
                  <a:gd name="connsiteX15" fmla="*/ 125993 w 153239"/>
                  <a:gd name="connsiteY15" fmla="*/ 79728 h 125992"/>
                  <a:gd name="connsiteX16" fmla="*/ 117581 w 153239"/>
                  <a:gd name="connsiteY16" fmla="*/ 78631 h 125992"/>
                  <a:gd name="connsiteX17" fmla="*/ 110450 w 153239"/>
                  <a:gd name="connsiteY17" fmla="*/ 79546 h 125992"/>
                  <a:gd name="connsiteX18" fmla="*/ 103501 w 153239"/>
                  <a:gd name="connsiteY18" fmla="*/ 83020 h 125992"/>
                  <a:gd name="connsiteX19" fmla="*/ 96735 w 153239"/>
                  <a:gd name="connsiteY19" fmla="*/ 90883 h 125992"/>
                  <a:gd name="connsiteX20" fmla="*/ 92346 w 153239"/>
                  <a:gd name="connsiteY20" fmla="*/ 98563 h 125992"/>
                  <a:gd name="connsiteX21" fmla="*/ 90518 w 153239"/>
                  <a:gd name="connsiteY21" fmla="*/ 105878 h 125992"/>
                  <a:gd name="connsiteX22" fmla="*/ 87592 w 153239"/>
                  <a:gd name="connsiteY22" fmla="*/ 109718 h 125992"/>
                  <a:gd name="connsiteX23" fmla="*/ 75157 w 153239"/>
                  <a:gd name="connsiteY23" fmla="*/ 101489 h 125992"/>
                  <a:gd name="connsiteX24" fmla="*/ 66014 w 153239"/>
                  <a:gd name="connsiteY24" fmla="*/ 98380 h 125992"/>
                  <a:gd name="connsiteX25" fmla="*/ 52665 w 153239"/>
                  <a:gd name="connsiteY25" fmla="*/ 91249 h 125992"/>
                  <a:gd name="connsiteX26" fmla="*/ 44802 w 153239"/>
                  <a:gd name="connsiteY26" fmla="*/ 90517 h 125992"/>
                  <a:gd name="connsiteX27" fmla="*/ 38950 w 153239"/>
                  <a:gd name="connsiteY27" fmla="*/ 92895 h 125992"/>
                  <a:gd name="connsiteX28" fmla="*/ 34744 w 153239"/>
                  <a:gd name="connsiteY28" fmla="*/ 96186 h 125992"/>
                  <a:gd name="connsiteX29" fmla="*/ 29807 w 153239"/>
                  <a:gd name="connsiteY29" fmla="*/ 95638 h 125992"/>
                  <a:gd name="connsiteX30" fmla="*/ 24504 w 153239"/>
                  <a:gd name="connsiteY30" fmla="*/ 91980 h 125992"/>
                  <a:gd name="connsiteX31" fmla="*/ 17006 w 153239"/>
                  <a:gd name="connsiteY31" fmla="*/ 92346 h 125992"/>
                  <a:gd name="connsiteX32" fmla="*/ 13166 w 153239"/>
                  <a:gd name="connsiteY32" fmla="*/ 98015 h 125992"/>
                  <a:gd name="connsiteX33" fmla="*/ 15727 w 153239"/>
                  <a:gd name="connsiteY33" fmla="*/ 102769 h 125992"/>
                  <a:gd name="connsiteX34" fmla="*/ 26332 w 153239"/>
                  <a:gd name="connsiteY34" fmla="*/ 106975 h 125992"/>
                  <a:gd name="connsiteX35" fmla="*/ 34561 w 153239"/>
                  <a:gd name="connsiteY35" fmla="*/ 113192 h 125992"/>
                  <a:gd name="connsiteX36" fmla="*/ 32733 w 153239"/>
                  <a:gd name="connsiteY36" fmla="*/ 116301 h 125992"/>
                  <a:gd name="connsiteX37" fmla="*/ 27247 w 153239"/>
                  <a:gd name="connsiteY37" fmla="*/ 115752 h 125992"/>
                  <a:gd name="connsiteX38" fmla="*/ 23041 w 153239"/>
                  <a:gd name="connsiteY38" fmla="*/ 115935 h 125992"/>
                  <a:gd name="connsiteX39" fmla="*/ 18835 w 153239"/>
                  <a:gd name="connsiteY39" fmla="*/ 118495 h 125992"/>
                  <a:gd name="connsiteX40" fmla="*/ 16275 w 153239"/>
                  <a:gd name="connsiteY40" fmla="*/ 121970 h 125992"/>
                  <a:gd name="connsiteX41" fmla="*/ 9875 w 153239"/>
                  <a:gd name="connsiteY41" fmla="*/ 125993 h 125992"/>
                  <a:gd name="connsiteX42" fmla="*/ 6400 w 153239"/>
                  <a:gd name="connsiteY42" fmla="*/ 125079 h 125992"/>
                  <a:gd name="connsiteX43" fmla="*/ 5120 w 153239"/>
                  <a:gd name="connsiteY43" fmla="*/ 120690 h 125992"/>
                  <a:gd name="connsiteX44" fmla="*/ 8412 w 153239"/>
                  <a:gd name="connsiteY44" fmla="*/ 107889 h 125992"/>
                  <a:gd name="connsiteX45" fmla="*/ 0 w 153239"/>
                  <a:gd name="connsiteY45" fmla="*/ 100941 h 125992"/>
                  <a:gd name="connsiteX46" fmla="*/ 1097 w 153239"/>
                  <a:gd name="connsiteY46" fmla="*/ 91432 h 125992"/>
                  <a:gd name="connsiteX47" fmla="*/ 5303 w 153239"/>
                  <a:gd name="connsiteY47" fmla="*/ 87226 h 125992"/>
                  <a:gd name="connsiteX48" fmla="*/ 11155 w 153239"/>
                  <a:gd name="connsiteY48" fmla="*/ 84483 h 125992"/>
                  <a:gd name="connsiteX49" fmla="*/ 15909 w 153239"/>
                  <a:gd name="connsiteY49" fmla="*/ 79728 h 125992"/>
                  <a:gd name="connsiteX50" fmla="*/ 17372 w 153239"/>
                  <a:gd name="connsiteY50" fmla="*/ 74974 h 125992"/>
                  <a:gd name="connsiteX51" fmla="*/ 14812 w 153239"/>
                  <a:gd name="connsiteY51" fmla="*/ 71682 h 125992"/>
                  <a:gd name="connsiteX52" fmla="*/ 15909 w 153239"/>
                  <a:gd name="connsiteY52" fmla="*/ 68025 h 125992"/>
                  <a:gd name="connsiteX53" fmla="*/ 21761 w 153239"/>
                  <a:gd name="connsiteY53" fmla="*/ 69305 h 125992"/>
                  <a:gd name="connsiteX54" fmla="*/ 27430 w 153239"/>
                  <a:gd name="connsiteY54" fmla="*/ 71317 h 125992"/>
                  <a:gd name="connsiteX55" fmla="*/ 37487 w 153239"/>
                  <a:gd name="connsiteY55" fmla="*/ 70951 h 125992"/>
                  <a:gd name="connsiteX56" fmla="*/ 40962 w 153239"/>
                  <a:gd name="connsiteY56" fmla="*/ 65099 h 125992"/>
                  <a:gd name="connsiteX57" fmla="*/ 40047 w 153239"/>
                  <a:gd name="connsiteY57" fmla="*/ 59613 h 125992"/>
                  <a:gd name="connsiteX58" fmla="*/ 40047 w 153239"/>
                  <a:gd name="connsiteY58" fmla="*/ 54676 h 125992"/>
                  <a:gd name="connsiteX59" fmla="*/ 43522 w 153239"/>
                  <a:gd name="connsiteY59" fmla="*/ 51567 h 125992"/>
                  <a:gd name="connsiteX60" fmla="*/ 46813 w 153239"/>
                  <a:gd name="connsiteY60" fmla="*/ 44436 h 125992"/>
                  <a:gd name="connsiteX61" fmla="*/ 47179 w 153239"/>
                  <a:gd name="connsiteY61" fmla="*/ 36207 h 125992"/>
                  <a:gd name="connsiteX62" fmla="*/ 50470 w 153239"/>
                  <a:gd name="connsiteY62" fmla="*/ 23224 h 125992"/>
                  <a:gd name="connsiteX63" fmla="*/ 45716 w 153239"/>
                  <a:gd name="connsiteY63" fmla="*/ 9509 h 125992"/>
                  <a:gd name="connsiteX64" fmla="*/ 46082 w 153239"/>
                  <a:gd name="connsiteY64" fmla="*/ 5486 h 125992"/>
                  <a:gd name="connsiteX65" fmla="*/ 51385 w 153239"/>
                  <a:gd name="connsiteY65" fmla="*/ 914 h 125992"/>
                  <a:gd name="connsiteX66" fmla="*/ 53579 w 153239"/>
                  <a:gd name="connsiteY66" fmla="*/ 0 h 125992"/>
                  <a:gd name="connsiteX67" fmla="*/ 56871 w 153239"/>
                  <a:gd name="connsiteY67" fmla="*/ 2743 h 125992"/>
                  <a:gd name="connsiteX68" fmla="*/ 58333 w 153239"/>
                  <a:gd name="connsiteY68" fmla="*/ 5486 h 125992"/>
                  <a:gd name="connsiteX69" fmla="*/ 62540 w 153239"/>
                  <a:gd name="connsiteY69" fmla="*/ 8595 h 125992"/>
                  <a:gd name="connsiteX70" fmla="*/ 73145 w 153239"/>
                  <a:gd name="connsiteY70" fmla="*/ 21761 h 125992"/>
                  <a:gd name="connsiteX71" fmla="*/ 82655 w 153239"/>
                  <a:gd name="connsiteY71" fmla="*/ 30355 h 125992"/>
                  <a:gd name="connsiteX72" fmla="*/ 92346 w 153239"/>
                  <a:gd name="connsiteY72" fmla="*/ 37121 h 125992"/>
                  <a:gd name="connsiteX73" fmla="*/ 102952 w 153239"/>
                  <a:gd name="connsiteY73" fmla="*/ 41693 h 125992"/>
                  <a:gd name="connsiteX74" fmla="*/ 113009 w 153239"/>
                  <a:gd name="connsiteY74" fmla="*/ 44070 h 125992"/>
                  <a:gd name="connsiteX75" fmla="*/ 115753 w 153239"/>
                  <a:gd name="connsiteY75" fmla="*/ 46630 h 125992"/>
                  <a:gd name="connsiteX76" fmla="*/ 121056 w 153239"/>
                  <a:gd name="connsiteY76" fmla="*/ 48642 h 125992"/>
                  <a:gd name="connsiteX77" fmla="*/ 126542 w 153239"/>
                  <a:gd name="connsiteY77" fmla="*/ 47727 h 125992"/>
                  <a:gd name="connsiteX78" fmla="*/ 132027 w 153239"/>
                  <a:gd name="connsiteY78" fmla="*/ 43704 h 12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53239" h="125992">
                    <a:moveTo>
                      <a:pt x="132027" y="43704"/>
                    </a:moveTo>
                    <a:lnTo>
                      <a:pt x="139342" y="37853"/>
                    </a:lnTo>
                    <a:lnTo>
                      <a:pt x="141354" y="39316"/>
                    </a:lnTo>
                    <a:lnTo>
                      <a:pt x="138793" y="45716"/>
                    </a:lnTo>
                    <a:lnTo>
                      <a:pt x="134588" y="52482"/>
                    </a:lnTo>
                    <a:lnTo>
                      <a:pt x="136234" y="57602"/>
                    </a:lnTo>
                    <a:lnTo>
                      <a:pt x="140805" y="59979"/>
                    </a:lnTo>
                    <a:lnTo>
                      <a:pt x="140805" y="66196"/>
                    </a:lnTo>
                    <a:lnTo>
                      <a:pt x="146291" y="66562"/>
                    </a:lnTo>
                    <a:lnTo>
                      <a:pt x="153240" y="64185"/>
                    </a:lnTo>
                    <a:lnTo>
                      <a:pt x="150680" y="68939"/>
                    </a:lnTo>
                    <a:lnTo>
                      <a:pt x="142451" y="72231"/>
                    </a:lnTo>
                    <a:lnTo>
                      <a:pt x="135685" y="76803"/>
                    </a:lnTo>
                    <a:lnTo>
                      <a:pt x="131296" y="77534"/>
                    </a:lnTo>
                    <a:lnTo>
                      <a:pt x="128736" y="76254"/>
                    </a:lnTo>
                    <a:lnTo>
                      <a:pt x="125993" y="79728"/>
                    </a:lnTo>
                    <a:lnTo>
                      <a:pt x="117581" y="78631"/>
                    </a:lnTo>
                    <a:lnTo>
                      <a:pt x="110450" y="79546"/>
                    </a:lnTo>
                    <a:lnTo>
                      <a:pt x="103501" y="83020"/>
                    </a:lnTo>
                    <a:lnTo>
                      <a:pt x="96735" y="90883"/>
                    </a:lnTo>
                    <a:lnTo>
                      <a:pt x="92346" y="98563"/>
                    </a:lnTo>
                    <a:lnTo>
                      <a:pt x="90518" y="105878"/>
                    </a:lnTo>
                    <a:lnTo>
                      <a:pt x="87592" y="109718"/>
                    </a:lnTo>
                    <a:lnTo>
                      <a:pt x="75157" y="101489"/>
                    </a:lnTo>
                    <a:lnTo>
                      <a:pt x="66014" y="98380"/>
                    </a:lnTo>
                    <a:lnTo>
                      <a:pt x="52665" y="91249"/>
                    </a:lnTo>
                    <a:lnTo>
                      <a:pt x="44802" y="90517"/>
                    </a:lnTo>
                    <a:lnTo>
                      <a:pt x="38950" y="92895"/>
                    </a:lnTo>
                    <a:lnTo>
                      <a:pt x="34744" y="96186"/>
                    </a:lnTo>
                    <a:lnTo>
                      <a:pt x="29807" y="95638"/>
                    </a:lnTo>
                    <a:lnTo>
                      <a:pt x="24504" y="91980"/>
                    </a:lnTo>
                    <a:lnTo>
                      <a:pt x="17006" y="92346"/>
                    </a:lnTo>
                    <a:lnTo>
                      <a:pt x="13166" y="98015"/>
                    </a:lnTo>
                    <a:lnTo>
                      <a:pt x="15727" y="102769"/>
                    </a:lnTo>
                    <a:lnTo>
                      <a:pt x="26332" y="106975"/>
                    </a:lnTo>
                    <a:lnTo>
                      <a:pt x="34561" y="113192"/>
                    </a:lnTo>
                    <a:lnTo>
                      <a:pt x="32733" y="116301"/>
                    </a:lnTo>
                    <a:lnTo>
                      <a:pt x="27247" y="115752"/>
                    </a:lnTo>
                    <a:lnTo>
                      <a:pt x="23041" y="115935"/>
                    </a:lnTo>
                    <a:lnTo>
                      <a:pt x="18835" y="118495"/>
                    </a:lnTo>
                    <a:lnTo>
                      <a:pt x="16275" y="121970"/>
                    </a:lnTo>
                    <a:lnTo>
                      <a:pt x="9875" y="125993"/>
                    </a:lnTo>
                    <a:lnTo>
                      <a:pt x="6400" y="125079"/>
                    </a:lnTo>
                    <a:lnTo>
                      <a:pt x="5120" y="120690"/>
                    </a:lnTo>
                    <a:lnTo>
                      <a:pt x="8412" y="107889"/>
                    </a:lnTo>
                    <a:lnTo>
                      <a:pt x="0" y="100941"/>
                    </a:lnTo>
                    <a:lnTo>
                      <a:pt x="1097" y="91432"/>
                    </a:lnTo>
                    <a:lnTo>
                      <a:pt x="5303" y="87226"/>
                    </a:lnTo>
                    <a:lnTo>
                      <a:pt x="11155" y="84483"/>
                    </a:lnTo>
                    <a:lnTo>
                      <a:pt x="15909" y="79728"/>
                    </a:lnTo>
                    <a:lnTo>
                      <a:pt x="17372" y="74974"/>
                    </a:lnTo>
                    <a:lnTo>
                      <a:pt x="14812" y="71682"/>
                    </a:lnTo>
                    <a:lnTo>
                      <a:pt x="15909" y="68025"/>
                    </a:lnTo>
                    <a:lnTo>
                      <a:pt x="21761" y="69305"/>
                    </a:lnTo>
                    <a:lnTo>
                      <a:pt x="27430" y="71317"/>
                    </a:lnTo>
                    <a:lnTo>
                      <a:pt x="37487" y="70951"/>
                    </a:lnTo>
                    <a:lnTo>
                      <a:pt x="40962" y="65099"/>
                    </a:lnTo>
                    <a:lnTo>
                      <a:pt x="40047" y="59613"/>
                    </a:lnTo>
                    <a:lnTo>
                      <a:pt x="40047" y="54676"/>
                    </a:lnTo>
                    <a:lnTo>
                      <a:pt x="43522" y="51567"/>
                    </a:lnTo>
                    <a:lnTo>
                      <a:pt x="46813" y="44436"/>
                    </a:lnTo>
                    <a:lnTo>
                      <a:pt x="47179" y="36207"/>
                    </a:lnTo>
                    <a:lnTo>
                      <a:pt x="50470" y="23224"/>
                    </a:lnTo>
                    <a:lnTo>
                      <a:pt x="45716" y="9509"/>
                    </a:lnTo>
                    <a:lnTo>
                      <a:pt x="46082" y="5486"/>
                    </a:lnTo>
                    <a:lnTo>
                      <a:pt x="51385" y="914"/>
                    </a:lnTo>
                    <a:lnTo>
                      <a:pt x="53579" y="0"/>
                    </a:lnTo>
                    <a:lnTo>
                      <a:pt x="56871" y="2743"/>
                    </a:lnTo>
                    <a:lnTo>
                      <a:pt x="58333" y="5486"/>
                    </a:lnTo>
                    <a:lnTo>
                      <a:pt x="62540" y="8595"/>
                    </a:lnTo>
                    <a:lnTo>
                      <a:pt x="73145" y="21761"/>
                    </a:lnTo>
                    <a:lnTo>
                      <a:pt x="82655" y="30355"/>
                    </a:lnTo>
                    <a:lnTo>
                      <a:pt x="92346" y="37121"/>
                    </a:lnTo>
                    <a:lnTo>
                      <a:pt x="102952" y="41693"/>
                    </a:lnTo>
                    <a:lnTo>
                      <a:pt x="113009" y="44070"/>
                    </a:lnTo>
                    <a:lnTo>
                      <a:pt x="115753" y="46630"/>
                    </a:lnTo>
                    <a:lnTo>
                      <a:pt x="121056" y="48642"/>
                    </a:lnTo>
                    <a:lnTo>
                      <a:pt x="126542" y="47727"/>
                    </a:lnTo>
                    <a:lnTo>
                      <a:pt x="132027" y="43704"/>
                    </a:lnTo>
                  </a:path>
                </a:pathLst>
              </a:custGeom>
              <a:grpFill/>
              <a:ln w="4020" cap="flat">
                <a:solidFill>
                  <a:srgbClr val="FFFFFF"/>
                </a:solidFill>
                <a:prstDash val="solid"/>
                <a:miter/>
              </a:ln>
            </p:spPr>
            <p:txBody>
              <a:bodyPr rtlCol="0" anchor="ctr"/>
              <a:lstStyle/>
              <a:p>
                <a:endParaRPr lang="en-GB" sz="1463"/>
              </a:p>
            </p:txBody>
          </p:sp>
          <p:sp>
            <p:nvSpPr>
              <p:cNvPr id="1036" name="Freeform: Shape 1035">
                <a:extLst>
                  <a:ext uri="{FF2B5EF4-FFF2-40B4-BE49-F238E27FC236}">
                    <a16:creationId xmlns:a16="http://schemas.microsoft.com/office/drawing/2014/main" id="{72375FDC-50DD-1039-9073-DBB3F08D183E}"/>
                  </a:ext>
                </a:extLst>
              </p:cNvPr>
              <p:cNvSpPr/>
              <p:nvPr/>
            </p:nvSpPr>
            <p:spPr>
              <a:xfrm>
                <a:off x="9574166" y="3115788"/>
                <a:ext cx="5851" cy="4388"/>
              </a:xfrm>
              <a:custGeom>
                <a:avLst/>
                <a:gdLst>
                  <a:gd name="connsiteX0" fmla="*/ 2926 w 5851"/>
                  <a:gd name="connsiteY0" fmla="*/ 0 h 4388"/>
                  <a:gd name="connsiteX1" fmla="*/ 0 w 5851"/>
                  <a:gd name="connsiteY1" fmla="*/ 2012 h 4388"/>
                  <a:gd name="connsiteX2" fmla="*/ 2926 w 5851"/>
                  <a:gd name="connsiteY2" fmla="*/ 4206 h 4388"/>
                  <a:gd name="connsiteX3" fmla="*/ 5303 w 5851"/>
                  <a:gd name="connsiteY3" fmla="*/ 4389 h 4388"/>
                  <a:gd name="connsiteX4" fmla="*/ 5852 w 5851"/>
                  <a:gd name="connsiteY4" fmla="*/ 0 h 4388"/>
                  <a:gd name="connsiteX5" fmla="*/ 2926 w 5851"/>
                  <a:gd name="connsiteY5" fmla="*/ 0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1" h="4388">
                    <a:moveTo>
                      <a:pt x="2926" y="0"/>
                    </a:moveTo>
                    <a:lnTo>
                      <a:pt x="0" y="2012"/>
                    </a:lnTo>
                    <a:lnTo>
                      <a:pt x="2926" y="4206"/>
                    </a:lnTo>
                    <a:lnTo>
                      <a:pt x="5303" y="4389"/>
                    </a:lnTo>
                    <a:lnTo>
                      <a:pt x="5852" y="0"/>
                    </a:lnTo>
                    <a:lnTo>
                      <a:pt x="2926" y="0"/>
                    </a:lnTo>
                    <a:close/>
                  </a:path>
                </a:pathLst>
              </a:custGeom>
              <a:grpFill/>
              <a:ln w="18272" cap="flat">
                <a:noFill/>
                <a:prstDash val="solid"/>
                <a:miter/>
              </a:ln>
            </p:spPr>
            <p:txBody>
              <a:bodyPr rtlCol="0" anchor="ctr"/>
              <a:lstStyle/>
              <a:p>
                <a:endParaRPr lang="en-GB" sz="1463"/>
              </a:p>
            </p:txBody>
          </p:sp>
          <p:sp>
            <p:nvSpPr>
              <p:cNvPr id="1037" name="Freeform: Shape 1036">
                <a:extLst>
                  <a:ext uri="{FF2B5EF4-FFF2-40B4-BE49-F238E27FC236}">
                    <a16:creationId xmlns:a16="http://schemas.microsoft.com/office/drawing/2014/main" id="{6AE529CB-61EC-7E93-B8B9-239F45825187}"/>
                  </a:ext>
                </a:extLst>
              </p:cNvPr>
              <p:cNvSpPr/>
              <p:nvPr/>
            </p:nvSpPr>
            <p:spPr>
              <a:xfrm>
                <a:off x="9574166" y="3115788"/>
                <a:ext cx="5851" cy="4388"/>
              </a:xfrm>
              <a:custGeom>
                <a:avLst/>
                <a:gdLst>
                  <a:gd name="connsiteX0" fmla="*/ 2926 w 5851"/>
                  <a:gd name="connsiteY0" fmla="*/ 0 h 4388"/>
                  <a:gd name="connsiteX1" fmla="*/ 0 w 5851"/>
                  <a:gd name="connsiteY1" fmla="*/ 2012 h 4388"/>
                  <a:gd name="connsiteX2" fmla="*/ 2926 w 5851"/>
                  <a:gd name="connsiteY2" fmla="*/ 4206 h 4388"/>
                  <a:gd name="connsiteX3" fmla="*/ 5303 w 5851"/>
                  <a:gd name="connsiteY3" fmla="*/ 4389 h 4388"/>
                  <a:gd name="connsiteX4" fmla="*/ 5852 w 5851"/>
                  <a:gd name="connsiteY4" fmla="*/ 0 h 4388"/>
                  <a:gd name="connsiteX5" fmla="*/ 2926 w 5851"/>
                  <a:gd name="connsiteY5" fmla="*/ 0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51" h="4388">
                    <a:moveTo>
                      <a:pt x="2926" y="0"/>
                    </a:moveTo>
                    <a:lnTo>
                      <a:pt x="0" y="2012"/>
                    </a:lnTo>
                    <a:lnTo>
                      <a:pt x="2926" y="4206"/>
                    </a:lnTo>
                    <a:lnTo>
                      <a:pt x="5303" y="4389"/>
                    </a:lnTo>
                    <a:lnTo>
                      <a:pt x="5852" y="0"/>
                    </a:lnTo>
                    <a:lnTo>
                      <a:pt x="2926" y="0"/>
                    </a:lnTo>
                  </a:path>
                </a:pathLst>
              </a:custGeom>
              <a:grpFill/>
              <a:ln w="4020" cap="flat">
                <a:solidFill>
                  <a:srgbClr val="FFFFFF"/>
                </a:solidFill>
                <a:prstDash val="solid"/>
                <a:miter/>
              </a:ln>
            </p:spPr>
            <p:txBody>
              <a:bodyPr rtlCol="0" anchor="ctr"/>
              <a:lstStyle/>
              <a:p>
                <a:endParaRPr lang="en-GB" sz="1463"/>
              </a:p>
            </p:txBody>
          </p:sp>
          <p:sp>
            <p:nvSpPr>
              <p:cNvPr id="1038" name="Freeform: Shape 1037">
                <a:extLst>
                  <a:ext uri="{FF2B5EF4-FFF2-40B4-BE49-F238E27FC236}">
                    <a16:creationId xmlns:a16="http://schemas.microsoft.com/office/drawing/2014/main" id="{1159C778-3603-89C5-9090-5586B6E59722}"/>
                  </a:ext>
                </a:extLst>
              </p:cNvPr>
              <p:cNvSpPr/>
              <p:nvPr/>
            </p:nvSpPr>
            <p:spPr>
              <a:xfrm>
                <a:off x="9316329" y="3232455"/>
                <a:ext cx="283986" cy="234979"/>
              </a:xfrm>
              <a:custGeom>
                <a:avLst/>
                <a:gdLst>
                  <a:gd name="connsiteX0" fmla="*/ 259849 w 283986"/>
                  <a:gd name="connsiteY0" fmla="*/ 2560 h 234979"/>
                  <a:gd name="connsiteX1" fmla="*/ 266798 w 283986"/>
                  <a:gd name="connsiteY1" fmla="*/ 2377 h 234979"/>
                  <a:gd name="connsiteX2" fmla="*/ 267895 w 283986"/>
                  <a:gd name="connsiteY2" fmla="*/ 5303 h 234979"/>
                  <a:gd name="connsiteX3" fmla="*/ 267164 w 283986"/>
                  <a:gd name="connsiteY3" fmla="*/ 15360 h 234979"/>
                  <a:gd name="connsiteX4" fmla="*/ 267712 w 283986"/>
                  <a:gd name="connsiteY4" fmla="*/ 22309 h 234979"/>
                  <a:gd name="connsiteX5" fmla="*/ 269907 w 283986"/>
                  <a:gd name="connsiteY5" fmla="*/ 28710 h 234979"/>
                  <a:gd name="connsiteX6" fmla="*/ 274661 w 283986"/>
                  <a:gd name="connsiteY6" fmla="*/ 34195 h 234979"/>
                  <a:gd name="connsiteX7" fmla="*/ 277587 w 283986"/>
                  <a:gd name="connsiteY7" fmla="*/ 39864 h 234979"/>
                  <a:gd name="connsiteX8" fmla="*/ 281427 w 283986"/>
                  <a:gd name="connsiteY8" fmla="*/ 49373 h 234979"/>
                  <a:gd name="connsiteX9" fmla="*/ 283987 w 283986"/>
                  <a:gd name="connsiteY9" fmla="*/ 59796 h 234979"/>
                  <a:gd name="connsiteX10" fmla="*/ 283438 w 283986"/>
                  <a:gd name="connsiteY10" fmla="*/ 63819 h 234979"/>
                  <a:gd name="connsiteX11" fmla="*/ 281793 w 283986"/>
                  <a:gd name="connsiteY11" fmla="*/ 66928 h 234979"/>
                  <a:gd name="connsiteX12" fmla="*/ 281244 w 283986"/>
                  <a:gd name="connsiteY12" fmla="*/ 71500 h 234979"/>
                  <a:gd name="connsiteX13" fmla="*/ 278135 w 283986"/>
                  <a:gd name="connsiteY13" fmla="*/ 74974 h 234979"/>
                  <a:gd name="connsiteX14" fmla="*/ 275027 w 283986"/>
                  <a:gd name="connsiteY14" fmla="*/ 75340 h 234979"/>
                  <a:gd name="connsiteX15" fmla="*/ 270821 w 283986"/>
                  <a:gd name="connsiteY15" fmla="*/ 87409 h 234979"/>
                  <a:gd name="connsiteX16" fmla="*/ 270455 w 283986"/>
                  <a:gd name="connsiteY16" fmla="*/ 93992 h 234979"/>
                  <a:gd name="connsiteX17" fmla="*/ 264603 w 283986"/>
                  <a:gd name="connsiteY17" fmla="*/ 93443 h 234979"/>
                  <a:gd name="connsiteX18" fmla="*/ 258203 w 283986"/>
                  <a:gd name="connsiteY18" fmla="*/ 97649 h 234979"/>
                  <a:gd name="connsiteX19" fmla="*/ 256009 w 283986"/>
                  <a:gd name="connsiteY19" fmla="*/ 105329 h 234979"/>
                  <a:gd name="connsiteX20" fmla="*/ 256740 w 283986"/>
                  <a:gd name="connsiteY20" fmla="*/ 113010 h 234979"/>
                  <a:gd name="connsiteX21" fmla="*/ 258203 w 283986"/>
                  <a:gd name="connsiteY21" fmla="*/ 119410 h 234979"/>
                  <a:gd name="connsiteX22" fmla="*/ 258203 w 283986"/>
                  <a:gd name="connsiteY22" fmla="*/ 128370 h 234979"/>
                  <a:gd name="connsiteX23" fmla="*/ 258752 w 283986"/>
                  <a:gd name="connsiteY23" fmla="*/ 133856 h 234979"/>
                  <a:gd name="connsiteX24" fmla="*/ 253998 w 283986"/>
                  <a:gd name="connsiteY24" fmla="*/ 137696 h 234979"/>
                  <a:gd name="connsiteX25" fmla="*/ 249792 w 283986"/>
                  <a:gd name="connsiteY25" fmla="*/ 146291 h 234979"/>
                  <a:gd name="connsiteX26" fmla="*/ 248328 w 283986"/>
                  <a:gd name="connsiteY26" fmla="*/ 154337 h 234979"/>
                  <a:gd name="connsiteX27" fmla="*/ 247963 w 283986"/>
                  <a:gd name="connsiteY27" fmla="*/ 163480 h 234979"/>
                  <a:gd name="connsiteX28" fmla="*/ 251803 w 283986"/>
                  <a:gd name="connsiteY28" fmla="*/ 167686 h 234979"/>
                  <a:gd name="connsiteX29" fmla="*/ 252534 w 283986"/>
                  <a:gd name="connsiteY29" fmla="*/ 170977 h 234979"/>
                  <a:gd name="connsiteX30" fmla="*/ 248511 w 283986"/>
                  <a:gd name="connsiteY30" fmla="*/ 173354 h 234979"/>
                  <a:gd name="connsiteX31" fmla="*/ 244123 w 283986"/>
                  <a:gd name="connsiteY31" fmla="*/ 180303 h 234979"/>
                  <a:gd name="connsiteX32" fmla="*/ 241380 w 283986"/>
                  <a:gd name="connsiteY32" fmla="*/ 185972 h 234979"/>
                  <a:gd name="connsiteX33" fmla="*/ 228945 w 283986"/>
                  <a:gd name="connsiteY33" fmla="*/ 194567 h 234979"/>
                  <a:gd name="connsiteX34" fmla="*/ 227848 w 283986"/>
                  <a:gd name="connsiteY34" fmla="*/ 190361 h 234979"/>
                  <a:gd name="connsiteX35" fmla="*/ 229493 w 283986"/>
                  <a:gd name="connsiteY35" fmla="*/ 179938 h 234979"/>
                  <a:gd name="connsiteX36" fmla="*/ 232968 w 283986"/>
                  <a:gd name="connsiteY36" fmla="*/ 176463 h 234979"/>
                  <a:gd name="connsiteX37" fmla="*/ 234065 w 283986"/>
                  <a:gd name="connsiteY37" fmla="*/ 172806 h 234979"/>
                  <a:gd name="connsiteX38" fmla="*/ 227848 w 283986"/>
                  <a:gd name="connsiteY38" fmla="*/ 172806 h 234979"/>
                  <a:gd name="connsiteX39" fmla="*/ 226385 w 283986"/>
                  <a:gd name="connsiteY39" fmla="*/ 177743 h 234979"/>
                  <a:gd name="connsiteX40" fmla="*/ 224191 w 283986"/>
                  <a:gd name="connsiteY40" fmla="*/ 181766 h 234979"/>
                  <a:gd name="connsiteX41" fmla="*/ 223642 w 283986"/>
                  <a:gd name="connsiteY41" fmla="*/ 186338 h 234979"/>
                  <a:gd name="connsiteX42" fmla="*/ 220350 w 283986"/>
                  <a:gd name="connsiteY42" fmla="*/ 183961 h 234979"/>
                  <a:gd name="connsiteX43" fmla="*/ 214133 w 283986"/>
                  <a:gd name="connsiteY43" fmla="*/ 183046 h 234979"/>
                  <a:gd name="connsiteX44" fmla="*/ 211207 w 283986"/>
                  <a:gd name="connsiteY44" fmla="*/ 187252 h 234979"/>
                  <a:gd name="connsiteX45" fmla="*/ 209013 w 283986"/>
                  <a:gd name="connsiteY45" fmla="*/ 198590 h 234979"/>
                  <a:gd name="connsiteX46" fmla="*/ 205904 w 283986"/>
                  <a:gd name="connsiteY46" fmla="*/ 201698 h 234979"/>
                  <a:gd name="connsiteX47" fmla="*/ 202612 w 283986"/>
                  <a:gd name="connsiteY47" fmla="*/ 201150 h 234979"/>
                  <a:gd name="connsiteX48" fmla="*/ 201515 w 283986"/>
                  <a:gd name="connsiteY48" fmla="*/ 194384 h 234979"/>
                  <a:gd name="connsiteX49" fmla="*/ 202247 w 283986"/>
                  <a:gd name="connsiteY49" fmla="*/ 189629 h 234979"/>
                  <a:gd name="connsiteX50" fmla="*/ 198407 w 283986"/>
                  <a:gd name="connsiteY50" fmla="*/ 189081 h 234979"/>
                  <a:gd name="connsiteX51" fmla="*/ 194201 w 283986"/>
                  <a:gd name="connsiteY51" fmla="*/ 192738 h 234979"/>
                  <a:gd name="connsiteX52" fmla="*/ 189995 w 283986"/>
                  <a:gd name="connsiteY52" fmla="*/ 197492 h 234979"/>
                  <a:gd name="connsiteX53" fmla="*/ 187252 w 283986"/>
                  <a:gd name="connsiteY53" fmla="*/ 202796 h 234979"/>
                  <a:gd name="connsiteX54" fmla="*/ 186338 w 283986"/>
                  <a:gd name="connsiteY54" fmla="*/ 203527 h 234979"/>
                  <a:gd name="connsiteX55" fmla="*/ 178292 w 283986"/>
                  <a:gd name="connsiteY55" fmla="*/ 201881 h 234979"/>
                  <a:gd name="connsiteX56" fmla="*/ 165126 w 283986"/>
                  <a:gd name="connsiteY56" fmla="*/ 201698 h 234979"/>
                  <a:gd name="connsiteX57" fmla="*/ 158360 w 283986"/>
                  <a:gd name="connsiteY57" fmla="*/ 203527 h 234979"/>
                  <a:gd name="connsiteX58" fmla="*/ 160006 w 283986"/>
                  <a:gd name="connsiteY58" fmla="*/ 201150 h 234979"/>
                  <a:gd name="connsiteX59" fmla="*/ 162748 w 283986"/>
                  <a:gd name="connsiteY59" fmla="*/ 198955 h 234979"/>
                  <a:gd name="connsiteX60" fmla="*/ 157263 w 283986"/>
                  <a:gd name="connsiteY60" fmla="*/ 198041 h 234979"/>
                  <a:gd name="connsiteX61" fmla="*/ 155799 w 283986"/>
                  <a:gd name="connsiteY61" fmla="*/ 196395 h 234979"/>
                  <a:gd name="connsiteX62" fmla="*/ 154520 w 283986"/>
                  <a:gd name="connsiteY62" fmla="*/ 198955 h 234979"/>
                  <a:gd name="connsiteX63" fmla="*/ 151411 w 283986"/>
                  <a:gd name="connsiteY63" fmla="*/ 195847 h 234979"/>
                  <a:gd name="connsiteX64" fmla="*/ 151045 w 283986"/>
                  <a:gd name="connsiteY64" fmla="*/ 190178 h 234979"/>
                  <a:gd name="connsiteX65" fmla="*/ 148851 w 283986"/>
                  <a:gd name="connsiteY65" fmla="*/ 191275 h 234979"/>
                  <a:gd name="connsiteX66" fmla="*/ 143548 w 283986"/>
                  <a:gd name="connsiteY66" fmla="*/ 201698 h 234979"/>
                  <a:gd name="connsiteX67" fmla="*/ 152143 w 283986"/>
                  <a:gd name="connsiteY67" fmla="*/ 207367 h 234979"/>
                  <a:gd name="connsiteX68" fmla="*/ 152143 w 283986"/>
                  <a:gd name="connsiteY68" fmla="*/ 214316 h 234979"/>
                  <a:gd name="connsiteX69" fmla="*/ 148851 w 283986"/>
                  <a:gd name="connsiteY69" fmla="*/ 211573 h 234979"/>
                  <a:gd name="connsiteX70" fmla="*/ 145742 w 283986"/>
                  <a:gd name="connsiteY70" fmla="*/ 213219 h 234979"/>
                  <a:gd name="connsiteX71" fmla="*/ 142268 w 283986"/>
                  <a:gd name="connsiteY71" fmla="*/ 213767 h 234979"/>
                  <a:gd name="connsiteX72" fmla="*/ 138976 w 283986"/>
                  <a:gd name="connsiteY72" fmla="*/ 215596 h 234979"/>
                  <a:gd name="connsiteX73" fmla="*/ 136965 w 283986"/>
                  <a:gd name="connsiteY73" fmla="*/ 218156 h 234979"/>
                  <a:gd name="connsiteX74" fmla="*/ 136416 w 283986"/>
                  <a:gd name="connsiteY74" fmla="*/ 219985 h 234979"/>
                  <a:gd name="connsiteX75" fmla="*/ 129285 w 283986"/>
                  <a:gd name="connsiteY75" fmla="*/ 232054 h 234979"/>
                  <a:gd name="connsiteX76" fmla="*/ 123981 w 283986"/>
                  <a:gd name="connsiteY76" fmla="*/ 234980 h 234979"/>
                  <a:gd name="connsiteX77" fmla="*/ 116850 w 283986"/>
                  <a:gd name="connsiteY77" fmla="*/ 232054 h 234979"/>
                  <a:gd name="connsiteX78" fmla="*/ 114290 w 283986"/>
                  <a:gd name="connsiteY78" fmla="*/ 227848 h 234979"/>
                  <a:gd name="connsiteX79" fmla="*/ 109535 w 283986"/>
                  <a:gd name="connsiteY79" fmla="*/ 224922 h 234979"/>
                  <a:gd name="connsiteX80" fmla="*/ 108255 w 283986"/>
                  <a:gd name="connsiteY80" fmla="*/ 219985 h 234979"/>
                  <a:gd name="connsiteX81" fmla="*/ 108438 w 283986"/>
                  <a:gd name="connsiteY81" fmla="*/ 211939 h 234979"/>
                  <a:gd name="connsiteX82" fmla="*/ 110632 w 283986"/>
                  <a:gd name="connsiteY82" fmla="*/ 209744 h 234979"/>
                  <a:gd name="connsiteX83" fmla="*/ 114838 w 283986"/>
                  <a:gd name="connsiteY83" fmla="*/ 203161 h 234979"/>
                  <a:gd name="connsiteX84" fmla="*/ 115387 w 283986"/>
                  <a:gd name="connsiteY84" fmla="*/ 201150 h 234979"/>
                  <a:gd name="connsiteX85" fmla="*/ 114290 w 283986"/>
                  <a:gd name="connsiteY85" fmla="*/ 200235 h 234979"/>
                  <a:gd name="connsiteX86" fmla="*/ 105878 w 283986"/>
                  <a:gd name="connsiteY86" fmla="*/ 201881 h 234979"/>
                  <a:gd name="connsiteX87" fmla="*/ 100209 w 283986"/>
                  <a:gd name="connsiteY87" fmla="*/ 199687 h 234979"/>
                  <a:gd name="connsiteX88" fmla="*/ 94175 w 283986"/>
                  <a:gd name="connsiteY88" fmla="*/ 198590 h 234979"/>
                  <a:gd name="connsiteX89" fmla="*/ 88506 w 283986"/>
                  <a:gd name="connsiteY89" fmla="*/ 198772 h 234979"/>
                  <a:gd name="connsiteX90" fmla="*/ 83569 w 283986"/>
                  <a:gd name="connsiteY90" fmla="*/ 202796 h 234979"/>
                  <a:gd name="connsiteX91" fmla="*/ 75523 w 283986"/>
                  <a:gd name="connsiteY91" fmla="*/ 207184 h 234979"/>
                  <a:gd name="connsiteX92" fmla="*/ 72597 w 283986"/>
                  <a:gd name="connsiteY92" fmla="*/ 205356 h 234979"/>
                  <a:gd name="connsiteX93" fmla="*/ 68574 w 283986"/>
                  <a:gd name="connsiteY93" fmla="*/ 206636 h 234979"/>
                  <a:gd name="connsiteX94" fmla="*/ 66014 w 283986"/>
                  <a:gd name="connsiteY94" fmla="*/ 206819 h 234979"/>
                  <a:gd name="connsiteX95" fmla="*/ 61625 w 283986"/>
                  <a:gd name="connsiteY95" fmla="*/ 208647 h 234979"/>
                  <a:gd name="connsiteX96" fmla="*/ 58517 w 283986"/>
                  <a:gd name="connsiteY96" fmla="*/ 209013 h 234979"/>
                  <a:gd name="connsiteX97" fmla="*/ 55408 w 283986"/>
                  <a:gd name="connsiteY97" fmla="*/ 210476 h 234979"/>
                  <a:gd name="connsiteX98" fmla="*/ 42790 w 283986"/>
                  <a:gd name="connsiteY98" fmla="*/ 213767 h 234979"/>
                  <a:gd name="connsiteX99" fmla="*/ 39499 w 283986"/>
                  <a:gd name="connsiteY99" fmla="*/ 210842 h 234979"/>
                  <a:gd name="connsiteX100" fmla="*/ 36756 w 283986"/>
                  <a:gd name="connsiteY100" fmla="*/ 211573 h 234979"/>
                  <a:gd name="connsiteX101" fmla="*/ 32184 w 283986"/>
                  <a:gd name="connsiteY101" fmla="*/ 222545 h 234979"/>
                  <a:gd name="connsiteX102" fmla="*/ 29990 w 283986"/>
                  <a:gd name="connsiteY102" fmla="*/ 223093 h 234979"/>
                  <a:gd name="connsiteX103" fmla="*/ 23955 w 283986"/>
                  <a:gd name="connsiteY103" fmla="*/ 221265 h 234979"/>
                  <a:gd name="connsiteX104" fmla="*/ 19749 w 283986"/>
                  <a:gd name="connsiteY104" fmla="*/ 219070 h 234979"/>
                  <a:gd name="connsiteX105" fmla="*/ 14995 w 283986"/>
                  <a:gd name="connsiteY105" fmla="*/ 220716 h 234979"/>
                  <a:gd name="connsiteX106" fmla="*/ 11337 w 283986"/>
                  <a:gd name="connsiteY106" fmla="*/ 220716 h 234979"/>
                  <a:gd name="connsiteX107" fmla="*/ 9143 w 283986"/>
                  <a:gd name="connsiteY107" fmla="*/ 221813 h 234979"/>
                  <a:gd name="connsiteX108" fmla="*/ 4755 w 283986"/>
                  <a:gd name="connsiteY108" fmla="*/ 220168 h 234979"/>
                  <a:gd name="connsiteX109" fmla="*/ 183 w 283986"/>
                  <a:gd name="connsiteY109" fmla="*/ 219436 h 234979"/>
                  <a:gd name="connsiteX110" fmla="*/ 0 w 283986"/>
                  <a:gd name="connsiteY110" fmla="*/ 213402 h 234979"/>
                  <a:gd name="connsiteX111" fmla="*/ 549 w 283986"/>
                  <a:gd name="connsiteY111" fmla="*/ 210293 h 234979"/>
                  <a:gd name="connsiteX112" fmla="*/ 12252 w 283986"/>
                  <a:gd name="connsiteY112" fmla="*/ 207367 h 234979"/>
                  <a:gd name="connsiteX113" fmla="*/ 16641 w 283986"/>
                  <a:gd name="connsiteY113" fmla="*/ 202978 h 234979"/>
                  <a:gd name="connsiteX114" fmla="*/ 21212 w 283986"/>
                  <a:gd name="connsiteY114" fmla="*/ 199687 h 234979"/>
                  <a:gd name="connsiteX115" fmla="*/ 29075 w 283986"/>
                  <a:gd name="connsiteY115" fmla="*/ 195664 h 234979"/>
                  <a:gd name="connsiteX116" fmla="*/ 34013 w 283986"/>
                  <a:gd name="connsiteY116" fmla="*/ 189447 h 234979"/>
                  <a:gd name="connsiteX117" fmla="*/ 40230 w 283986"/>
                  <a:gd name="connsiteY117" fmla="*/ 185424 h 234979"/>
                  <a:gd name="connsiteX118" fmla="*/ 44253 w 283986"/>
                  <a:gd name="connsiteY118" fmla="*/ 179572 h 234979"/>
                  <a:gd name="connsiteX119" fmla="*/ 49190 w 283986"/>
                  <a:gd name="connsiteY119" fmla="*/ 176646 h 234979"/>
                  <a:gd name="connsiteX120" fmla="*/ 54859 w 283986"/>
                  <a:gd name="connsiteY120" fmla="*/ 174817 h 234979"/>
                  <a:gd name="connsiteX121" fmla="*/ 63088 w 283986"/>
                  <a:gd name="connsiteY121" fmla="*/ 176829 h 234979"/>
                  <a:gd name="connsiteX122" fmla="*/ 71683 w 283986"/>
                  <a:gd name="connsiteY122" fmla="*/ 176097 h 234979"/>
                  <a:gd name="connsiteX123" fmla="*/ 78814 w 283986"/>
                  <a:gd name="connsiteY123" fmla="*/ 176463 h 234979"/>
                  <a:gd name="connsiteX124" fmla="*/ 96917 w 283986"/>
                  <a:gd name="connsiteY124" fmla="*/ 172440 h 234979"/>
                  <a:gd name="connsiteX125" fmla="*/ 101123 w 283986"/>
                  <a:gd name="connsiteY125" fmla="*/ 172257 h 234979"/>
                  <a:gd name="connsiteX126" fmla="*/ 105695 w 283986"/>
                  <a:gd name="connsiteY126" fmla="*/ 170612 h 234979"/>
                  <a:gd name="connsiteX127" fmla="*/ 110450 w 283986"/>
                  <a:gd name="connsiteY127" fmla="*/ 170246 h 234979"/>
                  <a:gd name="connsiteX128" fmla="*/ 110084 w 283986"/>
                  <a:gd name="connsiteY128" fmla="*/ 174635 h 234979"/>
                  <a:gd name="connsiteX129" fmla="*/ 120690 w 283986"/>
                  <a:gd name="connsiteY129" fmla="*/ 176829 h 234979"/>
                  <a:gd name="connsiteX130" fmla="*/ 123067 w 283986"/>
                  <a:gd name="connsiteY130" fmla="*/ 176463 h 234979"/>
                  <a:gd name="connsiteX131" fmla="*/ 125262 w 283986"/>
                  <a:gd name="connsiteY131" fmla="*/ 174269 h 234979"/>
                  <a:gd name="connsiteX132" fmla="*/ 131113 w 283986"/>
                  <a:gd name="connsiteY132" fmla="*/ 170612 h 234979"/>
                  <a:gd name="connsiteX133" fmla="*/ 131479 w 283986"/>
                  <a:gd name="connsiteY133" fmla="*/ 156714 h 234979"/>
                  <a:gd name="connsiteX134" fmla="*/ 138793 w 283986"/>
                  <a:gd name="connsiteY134" fmla="*/ 150679 h 234979"/>
                  <a:gd name="connsiteX135" fmla="*/ 145011 w 283986"/>
                  <a:gd name="connsiteY135" fmla="*/ 143548 h 234979"/>
                  <a:gd name="connsiteX136" fmla="*/ 148851 w 283986"/>
                  <a:gd name="connsiteY136" fmla="*/ 134770 h 234979"/>
                  <a:gd name="connsiteX137" fmla="*/ 149217 w 283986"/>
                  <a:gd name="connsiteY137" fmla="*/ 128370 h 234979"/>
                  <a:gd name="connsiteX138" fmla="*/ 150314 w 283986"/>
                  <a:gd name="connsiteY138" fmla="*/ 123433 h 234979"/>
                  <a:gd name="connsiteX139" fmla="*/ 158908 w 283986"/>
                  <a:gd name="connsiteY139" fmla="*/ 118861 h 234979"/>
                  <a:gd name="connsiteX140" fmla="*/ 162748 w 283986"/>
                  <a:gd name="connsiteY140" fmla="*/ 119410 h 234979"/>
                  <a:gd name="connsiteX141" fmla="*/ 162017 w 283986"/>
                  <a:gd name="connsiteY141" fmla="*/ 123433 h 234979"/>
                  <a:gd name="connsiteX142" fmla="*/ 158360 w 283986"/>
                  <a:gd name="connsiteY142" fmla="*/ 125444 h 234979"/>
                  <a:gd name="connsiteX143" fmla="*/ 154520 w 283986"/>
                  <a:gd name="connsiteY143" fmla="*/ 128919 h 234979"/>
                  <a:gd name="connsiteX144" fmla="*/ 153971 w 283986"/>
                  <a:gd name="connsiteY144" fmla="*/ 130199 h 234979"/>
                  <a:gd name="connsiteX145" fmla="*/ 155799 w 283986"/>
                  <a:gd name="connsiteY145" fmla="*/ 135136 h 234979"/>
                  <a:gd name="connsiteX146" fmla="*/ 155799 w 283986"/>
                  <a:gd name="connsiteY146" fmla="*/ 140439 h 234979"/>
                  <a:gd name="connsiteX147" fmla="*/ 158725 w 283986"/>
                  <a:gd name="connsiteY147" fmla="*/ 140622 h 234979"/>
                  <a:gd name="connsiteX148" fmla="*/ 164029 w 283986"/>
                  <a:gd name="connsiteY148" fmla="*/ 139891 h 234979"/>
                  <a:gd name="connsiteX149" fmla="*/ 168417 w 283986"/>
                  <a:gd name="connsiteY149" fmla="*/ 135502 h 234979"/>
                  <a:gd name="connsiteX150" fmla="*/ 174634 w 283986"/>
                  <a:gd name="connsiteY150" fmla="*/ 132393 h 234979"/>
                  <a:gd name="connsiteX151" fmla="*/ 182132 w 283986"/>
                  <a:gd name="connsiteY151" fmla="*/ 130016 h 234979"/>
                  <a:gd name="connsiteX152" fmla="*/ 190178 w 283986"/>
                  <a:gd name="connsiteY152" fmla="*/ 124347 h 234979"/>
                  <a:gd name="connsiteX153" fmla="*/ 195664 w 283986"/>
                  <a:gd name="connsiteY153" fmla="*/ 119410 h 234979"/>
                  <a:gd name="connsiteX154" fmla="*/ 199504 w 283986"/>
                  <a:gd name="connsiteY154" fmla="*/ 113558 h 234979"/>
                  <a:gd name="connsiteX155" fmla="*/ 204076 w 283986"/>
                  <a:gd name="connsiteY155" fmla="*/ 107889 h 234979"/>
                  <a:gd name="connsiteX156" fmla="*/ 210293 w 283986"/>
                  <a:gd name="connsiteY156" fmla="*/ 104049 h 234979"/>
                  <a:gd name="connsiteX157" fmla="*/ 212670 w 283986"/>
                  <a:gd name="connsiteY157" fmla="*/ 104049 h 234979"/>
                  <a:gd name="connsiteX158" fmla="*/ 216693 w 283986"/>
                  <a:gd name="connsiteY158" fmla="*/ 98929 h 234979"/>
                  <a:gd name="connsiteX159" fmla="*/ 217242 w 283986"/>
                  <a:gd name="connsiteY159" fmla="*/ 94175 h 234979"/>
                  <a:gd name="connsiteX160" fmla="*/ 218339 w 283986"/>
                  <a:gd name="connsiteY160" fmla="*/ 90335 h 234979"/>
                  <a:gd name="connsiteX161" fmla="*/ 225288 w 283986"/>
                  <a:gd name="connsiteY161" fmla="*/ 78631 h 234979"/>
                  <a:gd name="connsiteX162" fmla="*/ 227299 w 283986"/>
                  <a:gd name="connsiteY162" fmla="*/ 73877 h 234979"/>
                  <a:gd name="connsiteX163" fmla="*/ 228396 w 283986"/>
                  <a:gd name="connsiteY163" fmla="*/ 68939 h 234979"/>
                  <a:gd name="connsiteX164" fmla="*/ 230957 w 283986"/>
                  <a:gd name="connsiteY164" fmla="*/ 64002 h 234979"/>
                  <a:gd name="connsiteX165" fmla="*/ 232602 w 283986"/>
                  <a:gd name="connsiteY165" fmla="*/ 57968 h 234979"/>
                  <a:gd name="connsiteX166" fmla="*/ 232968 w 283986"/>
                  <a:gd name="connsiteY166" fmla="*/ 51385 h 234979"/>
                  <a:gd name="connsiteX167" fmla="*/ 229493 w 283986"/>
                  <a:gd name="connsiteY167" fmla="*/ 48642 h 234979"/>
                  <a:gd name="connsiteX168" fmla="*/ 224191 w 283986"/>
                  <a:gd name="connsiteY168" fmla="*/ 46630 h 234979"/>
                  <a:gd name="connsiteX169" fmla="*/ 226751 w 283986"/>
                  <a:gd name="connsiteY169" fmla="*/ 44436 h 234979"/>
                  <a:gd name="connsiteX170" fmla="*/ 231322 w 283986"/>
                  <a:gd name="connsiteY170" fmla="*/ 38401 h 234979"/>
                  <a:gd name="connsiteX171" fmla="*/ 230774 w 283986"/>
                  <a:gd name="connsiteY171" fmla="*/ 25601 h 234979"/>
                  <a:gd name="connsiteX172" fmla="*/ 232968 w 283986"/>
                  <a:gd name="connsiteY172" fmla="*/ 21944 h 234979"/>
                  <a:gd name="connsiteX173" fmla="*/ 237174 w 283986"/>
                  <a:gd name="connsiteY173" fmla="*/ 20115 h 234979"/>
                  <a:gd name="connsiteX174" fmla="*/ 237906 w 283986"/>
                  <a:gd name="connsiteY174" fmla="*/ 13166 h 234979"/>
                  <a:gd name="connsiteX175" fmla="*/ 239734 w 283986"/>
                  <a:gd name="connsiteY175" fmla="*/ 9875 h 234979"/>
                  <a:gd name="connsiteX176" fmla="*/ 243026 w 283986"/>
                  <a:gd name="connsiteY176" fmla="*/ 8229 h 234979"/>
                  <a:gd name="connsiteX177" fmla="*/ 245769 w 283986"/>
                  <a:gd name="connsiteY177" fmla="*/ 11703 h 234979"/>
                  <a:gd name="connsiteX178" fmla="*/ 247963 w 283986"/>
                  <a:gd name="connsiteY178" fmla="*/ 17372 h 234979"/>
                  <a:gd name="connsiteX179" fmla="*/ 249975 w 283986"/>
                  <a:gd name="connsiteY179" fmla="*/ 19932 h 234979"/>
                  <a:gd name="connsiteX180" fmla="*/ 253083 w 283986"/>
                  <a:gd name="connsiteY180" fmla="*/ 15909 h 234979"/>
                  <a:gd name="connsiteX181" fmla="*/ 256557 w 283986"/>
                  <a:gd name="connsiteY181" fmla="*/ 17189 h 234979"/>
                  <a:gd name="connsiteX182" fmla="*/ 259483 w 283986"/>
                  <a:gd name="connsiteY182" fmla="*/ 16823 h 234979"/>
                  <a:gd name="connsiteX183" fmla="*/ 262592 w 283986"/>
                  <a:gd name="connsiteY183" fmla="*/ 11155 h 234979"/>
                  <a:gd name="connsiteX184" fmla="*/ 262958 w 283986"/>
                  <a:gd name="connsiteY184" fmla="*/ 6217 h 234979"/>
                  <a:gd name="connsiteX185" fmla="*/ 259300 w 283986"/>
                  <a:gd name="connsiteY185" fmla="*/ 9143 h 234979"/>
                  <a:gd name="connsiteX186" fmla="*/ 253083 w 283986"/>
                  <a:gd name="connsiteY186" fmla="*/ 10606 h 234979"/>
                  <a:gd name="connsiteX187" fmla="*/ 251437 w 283986"/>
                  <a:gd name="connsiteY187" fmla="*/ 5852 h 234979"/>
                  <a:gd name="connsiteX188" fmla="*/ 253083 w 283986"/>
                  <a:gd name="connsiteY188" fmla="*/ 731 h 234979"/>
                  <a:gd name="connsiteX189" fmla="*/ 255643 w 283986"/>
                  <a:gd name="connsiteY189" fmla="*/ 0 h 234979"/>
                  <a:gd name="connsiteX190" fmla="*/ 259849 w 283986"/>
                  <a:gd name="connsiteY190" fmla="*/ 2560 h 23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83986" h="234979">
                    <a:moveTo>
                      <a:pt x="259849" y="2560"/>
                    </a:moveTo>
                    <a:lnTo>
                      <a:pt x="266798" y="2377"/>
                    </a:lnTo>
                    <a:lnTo>
                      <a:pt x="267895" y="5303"/>
                    </a:lnTo>
                    <a:lnTo>
                      <a:pt x="267164" y="15360"/>
                    </a:lnTo>
                    <a:lnTo>
                      <a:pt x="267712" y="22309"/>
                    </a:lnTo>
                    <a:lnTo>
                      <a:pt x="269907" y="28710"/>
                    </a:lnTo>
                    <a:lnTo>
                      <a:pt x="274661" y="34195"/>
                    </a:lnTo>
                    <a:lnTo>
                      <a:pt x="277587" y="39864"/>
                    </a:lnTo>
                    <a:lnTo>
                      <a:pt x="281427" y="49373"/>
                    </a:lnTo>
                    <a:lnTo>
                      <a:pt x="283987" y="59796"/>
                    </a:lnTo>
                    <a:lnTo>
                      <a:pt x="283438" y="63819"/>
                    </a:lnTo>
                    <a:lnTo>
                      <a:pt x="281793" y="66928"/>
                    </a:lnTo>
                    <a:lnTo>
                      <a:pt x="281244" y="71500"/>
                    </a:lnTo>
                    <a:lnTo>
                      <a:pt x="278135" y="74974"/>
                    </a:lnTo>
                    <a:lnTo>
                      <a:pt x="275027" y="75340"/>
                    </a:lnTo>
                    <a:lnTo>
                      <a:pt x="270821" y="87409"/>
                    </a:lnTo>
                    <a:lnTo>
                      <a:pt x="270455" y="93992"/>
                    </a:lnTo>
                    <a:lnTo>
                      <a:pt x="264603" y="93443"/>
                    </a:lnTo>
                    <a:lnTo>
                      <a:pt x="258203" y="97649"/>
                    </a:lnTo>
                    <a:lnTo>
                      <a:pt x="256009" y="105329"/>
                    </a:lnTo>
                    <a:lnTo>
                      <a:pt x="256740" y="113010"/>
                    </a:lnTo>
                    <a:lnTo>
                      <a:pt x="258203" y="119410"/>
                    </a:lnTo>
                    <a:lnTo>
                      <a:pt x="258203" y="128370"/>
                    </a:lnTo>
                    <a:lnTo>
                      <a:pt x="258752" y="133856"/>
                    </a:lnTo>
                    <a:lnTo>
                      <a:pt x="253998" y="137696"/>
                    </a:lnTo>
                    <a:lnTo>
                      <a:pt x="249792" y="146291"/>
                    </a:lnTo>
                    <a:lnTo>
                      <a:pt x="248328" y="154337"/>
                    </a:lnTo>
                    <a:lnTo>
                      <a:pt x="247963" y="163480"/>
                    </a:lnTo>
                    <a:lnTo>
                      <a:pt x="251803" y="167686"/>
                    </a:lnTo>
                    <a:lnTo>
                      <a:pt x="252534" y="170977"/>
                    </a:lnTo>
                    <a:lnTo>
                      <a:pt x="248511" y="173354"/>
                    </a:lnTo>
                    <a:lnTo>
                      <a:pt x="244123" y="180303"/>
                    </a:lnTo>
                    <a:lnTo>
                      <a:pt x="241380" y="185972"/>
                    </a:lnTo>
                    <a:lnTo>
                      <a:pt x="228945" y="194567"/>
                    </a:lnTo>
                    <a:lnTo>
                      <a:pt x="227848" y="190361"/>
                    </a:lnTo>
                    <a:lnTo>
                      <a:pt x="229493" y="179938"/>
                    </a:lnTo>
                    <a:lnTo>
                      <a:pt x="232968" y="176463"/>
                    </a:lnTo>
                    <a:lnTo>
                      <a:pt x="234065" y="172806"/>
                    </a:lnTo>
                    <a:lnTo>
                      <a:pt x="227848" y="172806"/>
                    </a:lnTo>
                    <a:lnTo>
                      <a:pt x="226385" y="177743"/>
                    </a:lnTo>
                    <a:lnTo>
                      <a:pt x="224191" y="181766"/>
                    </a:lnTo>
                    <a:lnTo>
                      <a:pt x="223642" y="186338"/>
                    </a:lnTo>
                    <a:lnTo>
                      <a:pt x="220350" y="183961"/>
                    </a:lnTo>
                    <a:lnTo>
                      <a:pt x="214133" y="183046"/>
                    </a:lnTo>
                    <a:lnTo>
                      <a:pt x="211207" y="187252"/>
                    </a:lnTo>
                    <a:lnTo>
                      <a:pt x="209013" y="198590"/>
                    </a:lnTo>
                    <a:lnTo>
                      <a:pt x="205904" y="201698"/>
                    </a:lnTo>
                    <a:lnTo>
                      <a:pt x="202612" y="201150"/>
                    </a:lnTo>
                    <a:lnTo>
                      <a:pt x="201515" y="194384"/>
                    </a:lnTo>
                    <a:lnTo>
                      <a:pt x="202247" y="189629"/>
                    </a:lnTo>
                    <a:lnTo>
                      <a:pt x="198407" y="189081"/>
                    </a:lnTo>
                    <a:lnTo>
                      <a:pt x="194201" y="192738"/>
                    </a:lnTo>
                    <a:lnTo>
                      <a:pt x="189995" y="197492"/>
                    </a:lnTo>
                    <a:lnTo>
                      <a:pt x="187252" y="202796"/>
                    </a:lnTo>
                    <a:lnTo>
                      <a:pt x="186338" y="203527"/>
                    </a:lnTo>
                    <a:lnTo>
                      <a:pt x="178292" y="201881"/>
                    </a:lnTo>
                    <a:lnTo>
                      <a:pt x="165126" y="201698"/>
                    </a:lnTo>
                    <a:lnTo>
                      <a:pt x="158360" y="203527"/>
                    </a:lnTo>
                    <a:lnTo>
                      <a:pt x="160006" y="201150"/>
                    </a:lnTo>
                    <a:lnTo>
                      <a:pt x="162748" y="198955"/>
                    </a:lnTo>
                    <a:lnTo>
                      <a:pt x="157263" y="198041"/>
                    </a:lnTo>
                    <a:lnTo>
                      <a:pt x="155799" y="196395"/>
                    </a:lnTo>
                    <a:lnTo>
                      <a:pt x="154520" y="198955"/>
                    </a:lnTo>
                    <a:lnTo>
                      <a:pt x="151411" y="195847"/>
                    </a:lnTo>
                    <a:lnTo>
                      <a:pt x="151045" y="190178"/>
                    </a:lnTo>
                    <a:lnTo>
                      <a:pt x="148851" y="191275"/>
                    </a:lnTo>
                    <a:lnTo>
                      <a:pt x="143548" y="201698"/>
                    </a:lnTo>
                    <a:lnTo>
                      <a:pt x="152143" y="207367"/>
                    </a:lnTo>
                    <a:lnTo>
                      <a:pt x="152143" y="214316"/>
                    </a:lnTo>
                    <a:lnTo>
                      <a:pt x="148851" y="211573"/>
                    </a:lnTo>
                    <a:lnTo>
                      <a:pt x="145742" y="213219"/>
                    </a:lnTo>
                    <a:lnTo>
                      <a:pt x="142268" y="213767"/>
                    </a:lnTo>
                    <a:lnTo>
                      <a:pt x="138976" y="215596"/>
                    </a:lnTo>
                    <a:lnTo>
                      <a:pt x="136965" y="218156"/>
                    </a:lnTo>
                    <a:lnTo>
                      <a:pt x="136416" y="219985"/>
                    </a:lnTo>
                    <a:lnTo>
                      <a:pt x="129285" y="232054"/>
                    </a:lnTo>
                    <a:lnTo>
                      <a:pt x="123981" y="234980"/>
                    </a:lnTo>
                    <a:lnTo>
                      <a:pt x="116850" y="232054"/>
                    </a:lnTo>
                    <a:lnTo>
                      <a:pt x="114290" y="227848"/>
                    </a:lnTo>
                    <a:lnTo>
                      <a:pt x="109535" y="224922"/>
                    </a:lnTo>
                    <a:lnTo>
                      <a:pt x="108255" y="219985"/>
                    </a:lnTo>
                    <a:lnTo>
                      <a:pt x="108438" y="211939"/>
                    </a:lnTo>
                    <a:lnTo>
                      <a:pt x="110632" y="209744"/>
                    </a:lnTo>
                    <a:lnTo>
                      <a:pt x="114838" y="203161"/>
                    </a:lnTo>
                    <a:lnTo>
                      <a:pt x="115387" y="201150"/>
                    </a:lnTo>
                    <a:lnTo>
                      <a:pt x="114290" y="200235"/>
                    </a:lnTo>
                    <a:lnTo>
                      <a:pt x="105878" y="201881"/>
                    </a:lnTo>
                    <a:lnTo>
                      <a:pt x="100209" y="199687"/>
                    </a:lnTo>
                    <a:lnTo>
                      <a:pt x="94175" y="198590"/>
                    </a:lnTo>
                    <a:lnTo>
                      <a:pt x="88506" y="198772"/>
                    </a:lnTo>
                    <a:lnTo>
                      <a:pt x="83569" y="202796"/>
                    </a:lnTo>
                    <a:lnTo>
                      <a:pt x="75523" y="207184"/>
                    </a:lnTo>
                    <a:lnTo>
                      <a:pt x="72597" y="205356"/>
                    </a:lnTo>
                    <a:lnTo>
                      <a:pt x="68574" y="206636"/>
                    </a:lnTo>
                    <a:lnTo>
                      <a:pt x="66014" y="206819"/>
                    </a:lnTo>
                    <a:lnTo>
                      <a:pt x="61625" y="208647"/>
                    </a:lnTo>
                    <a:lnTo>
                      <a:pt x="58517" y="209013"/>
                    </a:lnTo>
                    <a:lnTo>
                      <a:pt x="55408" y="210476"/>
                    </a:lnTo>
                    <a:lnTo>
                      <a:pt x="42790" y="213767"/>
                    </a:lnTo>
                    <a:lnTo>
                      <a:pt x="39499" y="210842"/>
                    </a:lnTo>
                    <a:lnTo>
                      <a:pt x="36756" y="211573"/>
                    </a:lnTo>
                    <a:lnTo>
                      <a:pt x="32184" y="222545"/>
                    </a:lnTo>
                    <a:lnTo>
                      <a:pt x="29990" y="223093"/>
                    </a:lnTo>
                    <a:lnTo>
                      <a:pt x="23955" y="221265"/>
                    </a:lnTo>
                    <a:lnTo>
                      <a:pt x="19749" y="219070"/>
                    </a:lnTo>
                    <a:lnTo>
                      <a:pt x="14995" y="220716"/>
                    </a:lnTo>
                    <a:lnTo>
                      <a:pt x="11337" y="220716"/>
                    </a:lnTo>
                    <a:lnTo>
                      <a:pt x="9143" y="221813"/>
                    </a:lnTo>
                    <a:lnTo>
                      <a:pt x="4755" y="220168"/>
                    </a:lnTo>
                    <a:lnTo>
                      <a:pt x="183" y="219436"/>
                    </a:lnTo>
                    <a:lnTo>
                      <a:pt x="0" y="213402"/>
                    </a:lnTo>
                    <a:lnTo>
                      <a:pt x="549" y="210293"/>
                    </a:lnTo>
                    <a:lnTo>
                      <a:pt x="12252" y="207367"/>
                    </a:lnTo>
                    <a:lnTo>
                      <a:pt x="16641" y="202978"/>
                    </a:lnTo>
                    <a:lnTo>
                      <a:pt x="21212" y="199687"/>
                    </a:lnTo>
                    <a:lnTo>
                      <a:pt x="29075" y="195664"/>
                    </a:lnTo>
                    <a:lnTo>
                      <a:pt x="34013" y="189447"/>
                    </a:lnTo>
                    <a:lnTo>
                      <a:pt x="40230" y="185424"/>
                    </a:lnTo>
                    <a:lnTo>
                      <a:pt x="44253" y="179572"/>
                    </a:lnTo>
                    <a:lnTo>
                      <a:pt x="49190" y="176646"/>
                    </a:lnTo>
                    <a:lnTo>
                      <a:pt x="54859" y="174817"/>
                    </a:lnTo>
                    <a:lnTo>
                      <a:pt x="63088" y="176829"/>
                    </a:lnTo>
                    <a:lnTo>
                      <a:pt x="71683" y="176097"/>
                    </a:lnTo>
                    <a:lnTo>
                      <a:pt x="78814" y="176463"/>
                    </a:lnTo>
                    <a:lnTo>
                      <a:pt x="96917" y="172440"/>
                    </a:lnTo>
                    <a:lnTo>
                      <a:pt x="101123" y="172257"/>
                    </a:lnTo>
                    <a:lnTo>
                      <a:pt x="105695" y="170612"/>
                    </a:lnTo>
                    <a:lnTo>
                      <a:pt x="110450" y="170246"/>
                    </a:lnTo>
                    <a:lnTo>
                      <a:pt x="110084" y="174635"/>
                    </a:lnTo>
                    <a:lnTo>
                      <a:pt x="120690" y="176829"/>
                    </a:lnTo>
                    <a:lnTo>
                      <a:pt x="123067" y="176463"/>
                    </a:lnTo>
                    <a:lnTo>
                      <a:pt x="125262" y="174269"/>
                    </a:lnTo>
                    <a:lnTo>
                      <a:pt x="131113" y="170612"/>
                    </a:lnTo>
                    <a:lnTo>
                      <a:pt x="131479" y="156714"/>
                    </a:lnTo>
                    <a:lnTo>
                      <a:pt x="138793" y="150679"/>
                    </a:lnTo>
                    <a:lnTo>
                      <a:pt x="145011" y="143548"/>
                    </a:lnTo>
                    <a:lnTo>
                      <a:pt x="148851" y="134770"/>
                    </a:lnTo>
                    <a:lnTo>
                      <a:pt x="149217" y="128370"/>
                    </a:lnTo>
                    <a:lnTo>
                      <a:pt x="150314" y="123433"/>
                    </a:lnTo>
                    <a:lnTo>
                      <a:pt x="158908" y="118861"/>
                    </a:lnTo>
                    <a:lnTo>
                      <a:pt x="162748" y="119410"/>
                    </a:lnTo>
                    <a:lnTo>
                      <a:pt x="162017" y="123433"/>
                    </a:lnTo>
                    <a:lnTo>
                      <a:pt x="158360" y="125444"/>
                    </a:lnTo>
                    <a:lnTo>
                      <a:pt x="154520" y="128919"/>
                    </a:lnTo>
                    <a:lnTo>
                      <a:pt x="153971" y="130199"/>
                    </a:lnTo>
                    <a:lnTo>
                      <a:pt x="155799" y="135136"/>
                    </a:lnTo>
                    <a:lnTo>
                      <a:pt x="155799" y="140439"/>
                    </a:lnTo>
                    <a:lnTo>
                      <a:pt x="158725" y="140622"/>
                    </a:lnTo>
                    <a:lnTo>
                      <a:pt x="164029" y="139891"/>
                    </a:lnTo>
                    <a:lnTo>
                      <a:pt x="168417" y="135502"/>
                    </a:lnTo>
                    <a:lnTo>
                      <a:pt x="174634" y="132393"/>
                    </a:lnTo>
                    <a:lnTo>
                      <a:pt x="182132" y="130016"/>
                    </a:lnTo>
                    <a:lnTo>
                      <a:pt x="190178" y="124347"/>
                    </a:lnTo>
                    <a:lnTo>
                      <a:pt x="195664" y="119410"/>
                    </a:lnTo>
                    <a:lnTo>
                      <a:pt x="199504" y="113558"/>
                    </a:lnTo>
                    <a:lnTo>
                      <a:pt x="204076" y="107889"/>
                    </a:lnTo>
                    <a:lnTo>
                      <a:pt x="210293" y="104049"/>
                    </a:lnTo>
                    <a:lnTo>
                      <a:pt x="212670" y="104049"/>
                    </a:lnTo>
                    <a:lnTo>
                      <a:pt x="216693" y="98929"/>
                    </a:lnTo>
                    <a:lnTo>
                      <a:pt x="217242" y="94175"/>
                    </a:lnTo>
                    <a:lnTo>
                      <a:pt x="218339" y="90335"/>
                    </a:lnTo>
                    <a:lnTo>
                      <a:pt x="225288" y="78631"/>
                    </a:lnTo>
                    <a:lnTo>
                      <a:pt x="227299" y="73877"/>
                    </a:lnTo>
                    <a:lnTo>
                      <a:pt x="228396" y="68939"/>
                    </a:lnTo>
                    <a:lnTo>
                      <a:pt x="230957" y="64002"/>
                    </a:lnTo>
                    <a:lnTo>
                      <a:pt x="232602" y="57968"/>
                    </a:lnTo>
                    <a:lnTo>
                      <a:pt x="232968" y="51385"/>
                    </a:lnTo>
                    <a:lnTo>
                      <a:pt x="229493" y="48642"/>
                    </a:lnTo>
                    <a:lnTo>
                      <a:pt x="224191" y="46630"/>
                    </a:lnTo>
                    <a:lnTo>
                      <a:pt x="226751" y="44436"/>
                    </a:lnTo>
                    <a:lnTo>
                      <a:pt x="231322" y="38401"/>
                    </a:lnTo>
                    <a:lnTo>
                      <a:pt x="230774" y="25601"/>
                    </a:lnTo>
                    <a:lnTo>
                      <a:pt x="232968" y="21944"/>
                    </a:lnTo>
                    <a:lnTo>
                      <a:pt x="237174" y="20115"/>
                    </a:lnTo>
                    <a:lnTo>
                      <a:pt x="237906" y="13166"/>
                    </a:lnTo>
                    <a:lnTo>
                      <a:pt x="239734" y="9875"/>
                    </a:lnTo>
                    <a:lnTo>
                      <a:pt x="243026" y="8229"/>
                    </a:lnTo>
                    <a:lnTo>
                      <a:pt x="245769" y="11703"/>
                    </a:lnTo>
                    <a:lnTo>
                      <a:pt x="247963" y="17372"/>
                    </a:lnTo>
                    <a:lnTo>
                      <a:pt x="249975" y="19932"/>
                    </a:lnTo>
                    <a:lnTo>
                      <a:pt x="253083" y="15909"/>
                    </a:lnTo>
                    <a:lnTo>
                      <a:pt x="256557" y="17189"/>
                    </a:lnTo>
                    <a:lnTo>
                      <a:pt x="259483" y="16823"/>
                    </a:lnTo>
                    <a:lnTo>
                      <a:pt x="262592" y="11155"/>
                    </a:lnTo>
                    <a:lnTo>
                      <a:pt x="262958" y="6217"/>
                    </a:lnTo>
                    <a:lnTo>
                      <a:pt x="259300" y="9143"/>
                    </a:lnTo>
                    <a:lnTo>
                      <a:pt x="253083" y="10606"/>
                    </a:lnTo>
                    <a:lnTo>
                      <a:pt x="251437" y="5852"/>
                    </a:lnTo>
                    <a:lnTo>
                      <a:pt x="253083" y="731"/>
                    </a:lnTo>
                    <a:lnTo>
                      <a:pt x="255643" y="0"/>
                    </a:lnTo>
                    <a:lnTo>
                      <a:pt x="259849" y="2560"/>
                    </a:lnTo>
                    <a:close/>
                  </a:path>
                </a:pathLst>
              </a:custGeom>
              <a:grpFill/>
              <a:ln w="18272" cap="flat">
                <a:noFill/>
                <a:prstDash val="solid"/>
                <a:miter/>
              </a:ln>
            </p:spPr>
            <p:txBody>
              <a:bodyPr rtlCol="0" anchor="ctr"/>
              <a:lstStyle/>
              <a:p>
                <a:endParaRPr lang="en-GB" sz="1463"/>
              </a:p>
            </p:txBody>
          </p:sp>
          <p:sp>
            <p:nvSpPr>
              <p:cNvPr id="1039" name="Freeform: Shape 1038">
                <a:extLst>
                  <a:ext uri="{FF2B5EF4-FFF2-40B4-BE49-F238E27FC236}">
                    <a16:creationId xmlns:a16="http://schemas.microsoft.com/office/drawing/2014/main" id="{E54FF69C-81EE-9347-1789-E7E46069D5B1}"/>
                  </a:ext>
                </a:extLst>
              </p:cNvPr>
              <p:cNvSpPr/>
              <p:nvPr/>
            </p:nvSpPr>
            <p:spPr>
              <a:xfrm>
                <a:off x="9316329" y="3232455"/>
                <a:ext cx="283986" cy="234979"/>
              </a:xfrm>
              <a:custGeom>
                <a:avLst/>
                <a:gdLst>
                  <a:gd name="connsiteX0" fmla="*/ 259849 w 283986"/>
                  <a:gd name="connsiteY0" fmla="*/ 2560 h 234979"/>
                  <a:gd name="connsiteX1" fmla="*/ 266798 w 283986"/>
                  <a:gd name="connsiteY1" fmla="*/ 2377 h 234979"/>
                  <a:gd name="connsiteX2" fmla="*/ 267895 w 283986"/>
                  <a:gd name="connsiteY2" fmla="*/ 5303 h 234979"/>
                  <a:gd name="connsiteX3" fmla="*/ 267164 w 283986"/>
                  <a:gd name="connsiteY3" fmla="*/ 15360 h 234979"/>
                  <a:gd name="connsiteX4" fmla="*/ 267712 w 283986"/>
                  <a:gd name="connsiteY4" fmla="*/ 22309 h 234979"/>
                  <a:gd name="connsiteX5" fmla="*/ 269907 w 283986"/>
                  <a:gd name="connsiteY5" fmla="*/ 28710 h 234979"/>
                  <a:gd name="connsiteX6" fmla="*/ 274661 w 283986"/>
                  <a:gd name="connsiteY6" fmla="*/ 34195 h 234979"/>
                  <a:gd name="connsiteX7" fmla="*/ 277587 w 283986"/>
                  <a:gd name="connsiteY7" fmla="*/ 39864 h 234979"/>
                  <a:gd name="connsiteX8" fmla="*/ 281427 w 283986"/>
                  <a:gd name="connsiteY8" fmla="*/ 49373 h 234979"/>
                  <a:gd name="connsiteX9" fmla="*/ 283987 w 283986"/>
                  <a:gd name="connsiteY9" fmla="*/ 59796 h 234979"/>
                  <a:gd name="connsiteX10" fmla="*/ 283438 w 283986"/>
                  <a:gd name="connsiteY10" fmla="*/ 63819 h 234979"/>
                  <a:gd name="connsiteX11" fmla="*/ 281793 w 283986"/>
                  <a:gd name="connsiteY11" fmla="*/ 66928 h 234979"/>
                  <a:gd name="connsiteX12" fmla="*/ 281244 w 283986"/>
                  <a:gd name="connsiteY12" fmla="*/ 71500 h 234979"/>
                  <a:gd name="connsiteX13" fmla="*/ 278135 w 283986"/>
                  <a:gd name="connsiteY13" fmla="*/ 74974 h 234979"/>
                  <a:gd name="connsiteX14" fmla="*/ 275027 w 283986"/>
                  <a:gd name="connsiteY14" fmla="*/ 75340 h 234979"/>
                  <a:gd name="connsiteX15" fmla="*/ 270821 w 283986"/>
                  <a:gd name="connsiteY15" fmla="*/ 87409 h 234979"/>
                  <a:gd name="connsiteX16" fmla="*/ 270455 w 283986"/>
                  <a:gd name="connsiteY16" fmla="*/ 93992 h 234979"/>
                  <a:gd name="connsiteX17" fmla="*/ 264603 w 283986"/>
                  <a:gd name="connsiteY17" fmla="*/ 93443 h 234979"/>
                  <a:gd name="connsiteX18" fmla="*/ 258203 w 283986"/>
                  <a:gd name="connsiteY18" fmla="*/ 97649 h 234979"/>
                  <a:gd name="connsiteX19" fmla="*/ 256009 w 283986"/>
                  <a:gd name="connsiteY19" fmla="*/ 105329 h 234979"/>
                  <a:gd name="connsiteX20" fmla="*/ 256740 w 283986"/>
                  <a:gd name="connsiteY20" fmla="*/ 113010 h 234979"/>
                  <a:gd name="connsiteX21" fmla="*/ 258203 w 283986"/>
                  <a:gd name="connsiteY21" fmla="*/ 119410 h 234979"/>
                  <a:gd name="connsiteX22" fmla="*/ 258203 w 283986"/>
                  <a:gd name="connsiteY22" fmla="*/ 128370 h 234979"/>
                  <a:gd name="connsiteX23" fmla="*/ 258752 w 283986"/>
                  <a:gd name="connsiteY23" fmla="*/ 133856 h 234979"/>
                  <a:gd name="connsiteX24" fmla="*/ 253998 w 283986"/>
                  <a:gd name="connsiteY24" fmla="*/ 137696 h 234979"/>
                  <a:gd name="connsiteX25" fmla="*/ 249792 w 283986"/>
                  <a:gd name="connsiteY25" fmla="*/ 146291 h 234979"/>
                  <a:gd name="connsiteX26" fmla="*/ 248328 w 283986"/>
                  <a:gd name="connsiteY26" fmla="*/ 154337 h 234979"/>
                  <a:gd name="connsiteX27" fmla="*/ 247963 w 283986"/>
                  <a:gd name="connsiteY27" fmla="*/ 163480 h 234979"/>
                  <a:gd name="connsiteX28" fmla="*/ 251803 w 283986"/>
                  <a:gd name="connsiteY28" fmla="*/ 167686 h 234979"/>
                  <a:gd name="connsiteX29" fmla="*/ 252534 w 283986"/>
                  <a:gd name="connsiteY29" fmla="*/ 170977 h 234979"/>
                  <a:gd name="connsiteX30" fmla="*/ 248511 w 283986"/>
                  <a:gd name="connsiteY30" fmla="*/ 173354 h 234979"/>
                  <a:gd name="connsiteX31" fmla="*/ 244123 w 283986"/>
                  <a:gd name="connsiteY31" fmla="*/ 180303 h 234979"/>
                  <a:gd name="connsiteX32" fmla="*/ 241380 w 283986"/>
                  <a:gd name="connsiteY32" fmla="*/ 185972 h 234979"/>
                  <a:gd name="connsiteX33" fmla="*/ 228945 w 283986"/>
                  <a:gd name="connsiteY33" fmla="*/ 194567 h 234979"/>
                  <a:gd name="connsiteX34" fmla="*/ 227848 w 283986"/>
                  <a:gd name="connsiteY34" fmla="*/ 190361 h 234979"/>
                  <a:gd name="connsiteX35" fmla="*/ 229493 w 283986"/>
                  <a:gd name="connsiteY35" fmla="*/ 179938 h 234979"/>
                  <a:gd name="connsiteX36" fmla="*/ 232968 w 283986"/>
                  <a:gd name="connsiteY36" fmla="*/ 176463 h 234979"/>
                  <a:gd name="connsiteX37" fmla="*/ 234065 w 283986"/>
                  <a:gd name="connsiteY37" fmla="*/ 172806 h 234979"/>
                  <a:gd name="connsiteX38" fmla="*/ 227848 w 283986"/>
                  <a:gd name="connsiteY38" fmla="*/ 172806 h 234979"/>
                  <a:gd name="connsiteX39" fmla="*/ 226385 w 283986"/>
                  <a:gd name="connsiteY39" fmla="*/ 177743 h 234979"/>
                  <a:gd name="connsiteX40" fmla="*/ 224191 w 283986"/>
                  <a:gd name="connsiteY40" fmla="*/ 181766 h 234979"/>
                  <a:gd name="connsiteX41" fmla="*/ 223642 w 283986"/>
                  <a:gd name="connsiteY41" fmla="*/ 186338 h 234979"/>
                  <a:gd name="connsiteX42" fmla="*/ 220350 w 283986"/>
                  <a:gd name="connsiteY42" fmla="*/ 183961 h 234979"/>
                  <a:gd name="connsiteX43" fmla="*/ 214133 w 283986"/>
                  <a:gd name="connsiteY43" fmla="*/ 183046 h 234979"/>
                  <a:gd name="connsiteX44" fmla="*/ 211207 w 283986"/>
                  <a:gd name="connsiteY44" fmla="*/ 187252 h 234979"/>
                  <a:gd name="connsiteX45" fmla="*/ 209013 w 283986"/>
                  <a:gd name="connsiteY45" fmla="*/ 198590 h 234979"/>
                  <a:gd name="connsiteX46" fmla="*/ 205904 w 283986"/>
                  <a:gd name="connsiteY46" fmla="*/ 201698 h 234979"/>
                  <a:gd name="connsiteX47" fmla="*/ 202612 w 283986"/>
                  <a:gd name="connsiteY47" fmla="*/ 201150 h 234979"/>
                  <a:gd name="connsiteX48" fmla="*/ 201515 w 283986"/>
                  <a:gd name="connsiteY48" fmla="*/ 194384 h 234979"/>
                  <a:gd name="connsiteX49" fmla="*/ 202247 w 283986"/>
                  <a:gd name="connsiteY49" fmla="*/ 189629 h 234979"/>
                  <a:gd name="connsiteX50" fmla="*/ 198407 w 283986"/>
                  <a:gd name="connsiteY50" fmla="*/ 189081 h 234979"/>
                  <a:gd name="connsiteX51" fmla="*/ 194201 w 283986"/>
                  <a:gd name="connsiteY51" fmla="*/ 192738 h 234979"/>
                  <a:gd name="connsiteX52" fmla="*/ 189995 w 283986"/>
                  <a:gd name="connsiteY52" fmla="*/ 197492 h 234979"/>
                  <a:gd name="connsiteX53" fmla="*/ 187252 w 283986"/>
                  <a:gd name="connsiteY53" fmla="*/ 202796 h 234979"/>
                  <a:gd name="connsiteX54" fmla="*/ 186338 w 283986"/>
                  <a:gd name="connsiteY54" fmla="*/ 203527 h 234979"/>
                  <a:gd name="connsiteX55" fmla="*/ 178292 w 283986"/>
                  <a:gd name="connsiteY55" fmla="*/ 201881 h 234979"/>
                  <a:gd name="connsiteX56" fmla="*/ 165126 w 283986"/>
                  <a:gd name="connsiteY56" fmla="*/ 201698 h 234979"/>
                  <a:gd name="connsiteX57" fmla="*/ 158360 w 283986"/>
                  <a:gd name="connsiteY57" fmla="*/ 203527 h 234979"/>
                  <a:gd name="connsiteX58" fmla="*/ 160006 w 283986"/>
                  <a:gd name="connsiteY58" fmla="*/ 201150 h 234979"/>
                  <a:gd name="connsiteX59" fmla="*/ 162748 w 283986"/>
                  <a:gd name="connsiteY59" fmla="*/ 198955 h 234979"/>
                  <a:gd name="connsiteX60" fmla="*/ 157263 w 283986"/>
                  <a:gd name="connsiteY60" fmla="*/ 198041 h 234979"/>
                  <a:gd name="connsiteX61" fmla="*/ 155799 w 283986"/>
                  <a:gd name="connsiteY61" fmla="*/ 196395 h 234979"/>
                  <a:gd name="connsiteX62" fmla="*/ 154520 w 283986"/>
                  <a:gd name="connsiteY62" fmla="*/ 198955 h 234979"/>
                  <a:gd name="connsiteX63" fmla="*/ 151411 w 283986"/>
                  <a:gd name="connsiteY63" fmla="*/ 195847 h 234979"/>
                  <a:gd name="connsiteX64" fmla="*/ 151045 w 283986"/>
                  <a:gd name="connsiteY64" fmla="*/ 190178 h 234979"/>
                  <a:gd name="connsiteX65" fmla="*/ 148851 w 283986"/>
                  <a:gd name="connsiteY65" fmla="*/ 191275 h 234979"/>
                  <a:gd name="connsiteX66" fmla="*/ 143548 w 283986"/>
                  <a:gd name="connsiteY66" fmla="*/ 201698 h 234979"/>
                  <a:gd name="connsiteX67" fmla="*/ 152143 w 283986"/>
                  <a:gd name="connsiteY67" fmla="*/ 207367 h 234979"/>
                  <a:gd name="connsiteX68" fmla="*/ 152143 w 283986"/>
                  <a:gd name="connsiteY68" fmla="*/ 214316 h 234979"/>
                  <a:gd name="connsiteX69" fmla="*/ 148851 w 283986"/>
                  <a:gd name="connsiteY69" fmla="*/ 211573 h 234979"/>
                  <a:gd name="connsiteX70" fmla="*/ 145742 w 283986"/>
                  <a:gd name="connsiteY70" fmla="*/ 213219 h 234979"/>
                  <a:gd name="connsiteX71" fmla="*/ 142268 w 283986"/>
                  <a:gd name="connsiteY71" fmla="*/ 213767 h 234979"/>
                  <a:gd name="connsiteX72" fmla="*/ 138976 w 283986"/>
                  <a:gd name="connsiteY72" fmla="*/ 215596 h 234979"/>
                  <a:gd name="connsiteX73" fmla="*/ 136965 w 283986"/>
                  <a:gd name="connsiteY73" fmla="*/ 218156 h 234979"/>
                  <a:gd name="connsiteX74" fmla="*/ 136416 w 283986"/>
                  <a:gd name="connsiteY74" fmla="*/ 219985 h 234979"/>
                  <a:gd name="connsiteX75" fmla="*/ 129285 w 283986"/>
                  <a:gd name="connsiteY75" fmla="*/ 232054 h 234979"/>
                  <a:gd name="connsiteX76" fmla="*/ 123981 w 283986"/>
                  <a:gd name="connsiteY76" fmla="*/ 234980 h 234979"/>
                  <a:gd name="connsiteX77" fmla="*/ 116850 w 283986"/>
                  <a:gd name="connsiteY77" fmla="*/ 232054 h 234979"/>
                  <a:gd name="connsiteX78" fmla="*/ 114290 w 283986"/>
                  <a:gd name="connsiteY78" fmla="*/ 227848 h 234979"/>
                  <a:gd name="connsiteX79" fmla="*/ 109535 w 283986"/>
                  <a:gd name="connsiteY79" fmla="*/ 224922 h 234979"/>
                  <a:gd name="connsiteX80" fmla="*/ 108255 w 283986"/>
                  <a:gd name="connsiteY80" fmla="*/ 219985 h 234979"/>
                  <a:gd name="connsiteX81" fmla="*/ 108438 w 283986"/>
                  <a:gd name="connsiteY81" fmla="*/ 211939 h 234979"/>
                  <a:gd name="connsiteX82" fmla="*/ 110632 w 283986"/>
                  <a:gd name="connsiteY82" fmla="*/ 209744 h 234979"/>
                  <a:gd name="connsiteX83" fmla="*/ 114838 w 283986"/>
                  <a:gd name="connsiteY83" fmla="*/ 203161 h 234979"/>
                  <a:gd name="connsiteX84" fmla="*/ 115387 w 283986"/>
                  <a:gd name="connsiteY84" fmla="*/ 201150 h 234979"/>
                  <a:gd name="connsiteX85" fmla="*/ 114290 w 283986"/>
                  <a:gd name="connsiteY85" fmla="*/ 200235 h 234979"/>
                  <a:gd name="connsiteX86" fmla="*/ 105878 w 283986"/>
                  <a:gd name="connsiteY86" fmla="*/ 201881 h 234979"/>
                  <a:gd name="connsiteX87" fmla="*/ 100209 w 283986"/>
                  <a:gd name="connsiteY87" fmla="*/ 199687 h 234979"/>
                  <a:gd name="connsiteX88" fmla="*/ 94175 w 283986"/>
                  <a:gd name="connsiteY88" fmla="*/ 198590 h 234979"/>
                  <a:gd name="connsiteX89" fmla="*/ 88506 w 283986"/>
                  <a:gd name="connsiteY89" fmla="*/ 198772 h 234979"/>
                  <a:gd name="connsiteX90" fmla="*/ 83569 w 283986"/>
                  <a:gd name="connsiteY90" fmla="*/ 202796 h 234979"/>
                  <a:gd name="connsiteX91" fmla="*/ 75523 w 283986"/>
                  <a:gd name="connsiteY91" fmla="*/ 207184 h 234979"/>
                  <a:gd name="connsiteX92" fmla="*/ 72597 w 283986"/>
                  <a:gd name="connsiteY92" fmla="*/ 205356 h 234979"/>
                  <a:gd name="connsiteX93" fmla="*/ 68574 w 283986"/>
                  <a:gd name="connsiteY93" fmla="*/ 206636 h 234979"/>
                  <a:gd name="connsiteX94" fmla="*/ 66014 w 283986"/>
                  <a:gd name="connsiteY94" fmla="*/ 206819 h 234979"/>
                  <a:gd name="connsiteX95" fmla="*/ 61625 w 283986"/>
                  <a:gd name="connsiteY95" fmla="*/ 208647 h 234979"/>
                  <a:gd name="connsiteX96" fmla="*/ 58517 w 283986"/>
                  <a:gd name="connsiteY96" fmla="*/ 209013 h 234979"/>
                  <a:gd name="connsiteX97" fmla="*/ 55408 w 283986"/>
                  <a:gd name="connsiteY97" fmla="*/ 210476 h 234979"/>
                  <a:gd name="connsiteX98" fmla="*/ 42790 w 283986"/>
                  <a:gd name="connsiteY98" fmla="*/ 213767 h 234979"/>
                  <a:gd name="connsiteX99" fmla="*/ 39499 w 283986"/>
                  <a:gd name="connsiteY99" fmla="*/ 210842 h 234979"/>
                  <a:gd name="connsiteX100" fmla="*/ 36756 w 283986"/>
                  <a:gd name="connsiteY100" fmla="*/ 211573 h 234979"/>
                  <a:gd name="connsiteX101" fmla="*/ 32184 w 283986"/>
                  <a:gd name="connsiteY101" fmla="*/ 222545 h 234979"/>
                  <a:gd name="connsiteX102" fmla="*/ 29990 w 283986"/>
                  <a:gd name="connsiteY102" fmla="*/ 223093 h 234979"/>
                  <a:gd name="connsiteX103" fmla="*/ 23955 w 283986"/>
                  <a:gd name="connsiteY103" fmla="*/ 221265 h 234979"/>
                  <a:gd name="connsiteX104" fmla="*/ 19749 w 283986"/>
                  <a:gd name="connsiteY104" fmla="*/ 219070 h 234979"/>
                  <a:gd name="connsiteX105" fmla="*/ 14995 w 283986"/>
                  <a:gd name="connsiteY105" fmla="*/ 220716 h 234979"/>
                  <a:gd name="connsiteX106" fmla="*/ 11337 w 283986"/>
                  <a:gd name="connsiteY106" fmla="*/ 220716 h 234979"/>
                  <a:gd name="connsiteX107" fmla="*/ 9143 w 283986"/>
                  <a:gd name="connsiteY107" fmla="*/ 221813 h 234979"/>
                  <a:gd name="connsiteX108" fmla="*/ 4755 w 283986"/>
                  <a:gd name="connsiteY108" fmla="*/ 220168 h 234979"/>
                  <a:gd name="connsiteX109" fmla="*/ 183 w 283986"/>
                  <a:gd name="connsiteY109" fmla="*/ 219436 h 234979"/>
                  <a:gd name="connsiteX110" fmla="*/ 0 w 283986"/>
                  <a:gd name="connsiteY110" fmla="*/ 213402 h 234979"/>
                  <a:gd name="connsiteX111" fmla="*/ 549 w 283986"/>
                  <a:gd name="connsiteY111" fmla="*/ 210293 h 234979"/>
                  <a:gd name="connsiteX112" fmla="*/ 12252 w 283986"/>
                  <a:gd name="connsiteY112" fmla="*/ 207367 h 234979"/>
                  <a:gd name="connsiteX113" fmla="*/ 16641 w 283986"/>
                  <a:gd name="connsiteY113" fmla="*/ 202978 h 234979"/>
                  <a:gd name="connsiteX114" fmla="*/ 21212 w 283986"/>
                  <a:gd name="connsiteY114" fmla="*/ 199687 h 234979"/>
                  <a:gd name="connsiteX115" fmla="*/ 29075 w 283986"/>
                  <a:gd name="connsiteY115" fmla="*/ 195664 h 234979"/>
                  <a:gd name="connsiteX116" fmla="*/ 34013 w 283986"/>
                  <a:gd name="connsiteY116" fmla="*/ 189447 h 234979"/>
                  <a:gd name="connsiteX117" fmla="*/ 40230 w 283986"/>
                  <a:gd name="connsiteY117" fmla="*/ 185424 h 234979"/>
                  <a:gd name="connsiteX118" fmla="*/ 44253 w 283986"/>
                  <a:gd name="connsiteY118" fmla="*/ 179572 h 234979"/>
                  <a:gd name="connsiteX119" fmla="*/ 49190 w 283986"/>
                  <a:gd name="connsiteY119" fmla="*/ 176646 h 234979"/>
                  <a:gd name="connsiteX120" fmla="*/ 54859 w 283986"/>
                  <a:gd name="connsiteY120" fmla="*/ 174817 h 234979"/>
                  <a:gd name="connsiteX121" fmla="*/ 63088 w 283986"/>
                  <a:gd name="connsiteY121" fmla="*/ 176829 h 234979"/>
                  <a:gd name="connsiteX122" fmla="*/ 71683 w 283986"/>
                  <a:gd name="connsiteY122" fmla="*/ 176097 h 234979"/>
                  <a:gd name="connsiteX123" fmla="*/ 78814 w 283986"/>
                  <a:gd name="connsiteY123" fmla="*/ 176463 h 234979"/>
                  <a:gd name="connsiteX124" fmla="*/ 96917 w 283986"/>
                  <a:gd name="connsiteY124" fmla="*/ 172440 h 234979"/>
                  <a:gd name="connsiteX125" fmla="*/ 101123 w 283986"/>
                  <a:gd name="connsiteY125" fmla="*/ 172257 h 234979"/>
                  <a:gd name="connsiteX126" fmla="*/ 105695 w 283986"/>
                  <a:gd name="connsiteY126" fmla="*/ 170612 h 234979"/>
                  <a:gd name="connsiteX127" fmla="*/ 110450 w 283986"/>
                  <a:gd name="connsiteY127" fmla="*/ 170246 h 234979"/>
                  <a:gd name="connsiteX128" fmla="*/ 110084 w 283986"/>
                  <a:gd name="connsiteY128" fmla="*/ 174635 h 234979"/>
                  <a:gd name="connsiteX129" fmla="*/ 120690 w 283986"/>
                  <a:gd name="connsiteY129" fmla="*/ 176829 h 234979"/>
                  <a:gd name="connsiteX130" fmla="*/ 123067 w 283986"/>
                  <a:gd name="connsiteY130" fmla="*/ 176463 h 234979"/>
                  <a:gd name="connsiteX131" fmla="*/ 125262 w 283986"/>
                  <a:gd name="connsiteY131" fmla="*/ 174269 h 234979"/>
                  <a:gd name="connsiteX132" fmla="*/ 131113 w 283986"/>
                  <a:gd name="connsiteY132" fmla="*/ 170612 h 234979"/>
                  <a:gd name="connsiteX133" fmla="*/ 131479 w 283986"/>
                  <a:gd name="connsiteY133" fmla="*/ 156714 h 234979"/>
                  <a:gd name="connsiteX134" fmla="*/ 138793 w 283986"/>
                  <a:gd name="connsiteY134" fmla="*/ 150679 h 234979"/>
                  <a:gd name="connsiteX135" fmla="*/ 145011 w 283986"/>
                  <a:gd name="connsiteY135" fmla="*/ 143548 h 234979"/>
                  <a:gd name="connsiteX136" fmla="*/ 148851 w 283986"/>
                  <a:gd name="connsiteY136" fmla="*/ 134770 h 234979"/>
                  <a:gd name="connsiteX137" fmla="*/ 149217 w 283986"/>
                  <a:gd name="connsiteY137" fmla="*/ 128370 h 234979"/>
                  <a:gd name="connsiteX138" fmla="*/ 150314 w 283986"/>
                  <a:gd name="connsiteY138" fmla="*/ 123433 h 234979"/>
                  <a:gd name="connsiteX139" fmla="*/ 158908 w 283986"/>
                  <a:gd name="connsiteY139" fmla="*/ 118861 h 234979"/>
                  <a:gd name="connsiteX140" fmla="*/ 162748 w 283986"/>
                  <a:gd name="connsiteY140" fmla="*/ 119410 h 234979"/>
                  <a:gd name="connsiteX141" fmla="*/ 162017 w 283986"/>
                  <a:gd name="connsiteY141" fmla="*/ 123433 h 234979"/>
                  <a:gd name="connsiteX142" fmla="*/ 158360 w 283986"/>
                  <a:gd name="connsiteY142" fmla="*/ 125444 h 234979"/>
                  <a:gd name="connsiteX143" fmla="*/ 154520 w 283986"/>
                  <a:gd name="connsiteY143" fmla="*/ 128919 h 234979"/>
                  <a:gd name="connsiteX144" fmla="*/ 153971 w 283986"/>
                  <a:gd name="connsiteY144" fmla="*/ 130199 h 234979"/>
                  <a:gd name="connsiteX145" fmla="*/ 155799 w 283986"/>
                  <a:gd name="connsiteY145" fmla="*/ 135136 h 234979"/>
                  <a:gd name="connsiteX146" fmla="*/ 155799 w 283986"/>
                  <a:gd name="connsiteY146" fmla="*/ 140439 h 234979"/>
                  <a:gd name="connsiteX147" fmla="*/ 158725 w 283986"/>
                  <a:gd name="connsiteY147" fmla="*/ 140622 h 234979"/>
                  <a:gd name="connsiteX148" fmla="*/ 164029 w 283986"/>
                  <a:gd name="connsiteY148" fmla="*/ 139891 h 234979"/>
                  <a:gd name="connsiteX149" fmla="*/ 168417 w 283986"/>
                  <a:gd name="connsiteY149" fmla="*/ 135502 h 234979"/>
                  <a:gd name="connsiteX150" fmla="*/ 174634 w 283986"/>
                  <a:gd name="connsiteY150" fmla="*/ 132393 h 234979"/>
                  <a:gd name="connsiteX151" fmla="*/ 182132 w 283986"/>
                  <a:gd name="connsiteY151" fmla="*/ 130016 h 234979"/>
                  <a:gd name="connsiteX152" fmla="*/ 190178 w 283986"/>
                  <a:gd name="connsiteY152" fmla="*/ 124347 h 234979"/>
                  <a:gd name="connsiteX153" fmla="*/ 195664 w 283986"/>
                  <a:gd name="connsiteY153" fmla="*/ 119410 h 234979"/>
                  <a:gd name="connsiteX154" fmla="*/ 199504 w 283986"/>
                  <a:gd name="connsiteY154" fmla="*/ 113558 h 234979"/>
                  <a:gd name="connsiteX155" fmla="*/ 204076 w 283986"/>
                  <a:gd name="connsiteY155" fmla="*/ 107889 h 234979"/>
                  <a:gd name="connsiteX156" fmla="*/ 210293 w 283986"/>
                  <a:gd name="connsiteY156" fmla="*/ 104049 h 234979"/>
                  <a:gd name="connsiteX157" fmla="*/ 212670 w 283986"/>
                  <a:gd name="connsiteY157" fmla="*/ 104049 h 234979"/>
                  <a:gd name="connsiteX158" fmla="*/ 216693 w 283986"/>
                  <a:gd name="connsiteY158" fmla="*/ 98929 h 234979"/>
                  <a:gd name="connsiteX159" fmla="*/ 217242 w 283986"/>
                  <a:gd name="connsiteY159" fmla="*/ 94175 h 234979"/>
                  <a:gd name="connsiteX160" fmla="*/ 218339 w 283986"/>
                  <a:gd name="connsiteY160" fmla="*/ 90335 h 234979"/>
                  <a:gd name="connsiteX161" fmla="*/ 225288 w 283986"/>
                  <a:gd name="connsiteY161" fmla="*/ 78631 h 234979"/>
                  <a:gd name="connsiteX162" fmla="*/ 227299 w 283986"/>
                  <a:gd name="connsiteY162" fmla="*/ 73877 h 234979"/>
                  <a:gd name="connsiteX163" fmla="*/ 228396 w 283986"/>
                  <a:gd name="connsiteY163" fmla="*/ 68939 h 234979"/>
                  <a:gd name="connsiteX164" fmla="*/ 230957 w 283986"/>
                  <a:gd name="connsiteY164" fmla="*/ 64002 h 234979"/>
                  <a:gd name="connsiteX165" fmla="*/ 232602 w 283986"/>
                  <a:gd name="connsiteY165" fmla="*/ 57968 h 234979"/>
                  <a:gd name="connsiteX166" fmla="*/ 232968 w 283986"/>
                  <a:gd name="connsiteY166" fmla="*/ 51385 h 234979"/>
                  <a:gd name="connsiteX167" fmla="*/ 229493 w 283986"/>
                  <a:gd name="connsiteY167" fmla="*/ 48642 h 234979"/>
                  <a:gd name="connsiteX168" fmla="*/ 224191 w 283986"/>
                  <a:gd name="connsiteY168" fmla="*/ 46630 h 234979"/>
                  <a:gd name="connsiteX169" fmla="*/ 226751 w 283986"/>
                  <a:gd name="connsiteY169" fmla="*/ 44436 h 234979"/>
                  <a:gd name="connsiteX170" fmla="*/ 231322 w 283986"/>
                  <a:gd name="connsiteY170" fmla="*/ 38401 h 234979"/>
                  <a:gd name="connsiteX171" fmla="*/ 230774 w 283986"/>
                  <a:gd name="connsiteY171" fmla="*/ 25601 h 234979"/>
                  <a:gd name="connsiteX172" fmla="*/ 232968 w 283986"/>
                  <a:gd name="connsiteY172" fmla="*/ 21944 h 234979"/>
                  <a:gd name="connsiteX173" fmla="*/ 237174 w 283986"/>
                  <a:gd name="connsiteY173" fmla="*/ 20115 h 234979"/>
                  <a:gd name="connsiteX174" fmla="*/ 237906 w 283986"/>
                  <a:gd name="connsiteY174" fmla="*/ 13166 h 234979"/>
                  <a:gd name="connsiteX175" fmla="*/ 239734 w 283986"/>
                  <a:gd name="connsiteY175" fmla="*/ 9875 h 234979"/>
                  <a:gd name="connsiteX176" fmla="*/ 243026 w 283986"/>
                  <a:gd name="connsiteY176" fmla="*/ 8229 h 234979"/>
                  <a:gd name="connsiteX177" fmla="*/ 245769 w 283986"/>
                  <a:gd name="connsiteY177" fmla="*/ 11703 h 234979"/>
                  <a:gd name="connsiteX178" fmla="*/ 247963 w 283986"/>
                  <a:gd name="connsiteY178" fmla="*/ 17372 h 234979"/>
                  <a:gd name="connsiteX179" fmla="*/ 249975 w 283986"/>
                  <a:gd name="connsiteY179" fmla="*/ 19932 h 234979"/>
                  <a:gd name="connsiteX180" fmla="*/ 253083 w 283986"/>
                  <a:gd name="connsiteY180" fmla="*/ 15909 h 234979"/>
                  <a:gd name="connsiteX181" fmla="*/ 256557 w 283986"/>
                  <a:gd name="connsiteY181" fmla="*/ 17189 h 234979"/>
                  <a:gd name="connsiteX182" fmla="*/ 259483 w 283986"/>
                  <a:gd name="connsiteY182" fmla="*/ 16823 h 234979"/>
                  <a:gd name="connsiteX183" fmla="*/ 262592 w 283986"/>
                  <a:gd name="connsiteY183" fmla="*/ 11155 h 234979"/>
                  <a:gd name="connsiteX184" fmla="*/ 262958 w 283986"/>
                  <a:gd name="connsiteY184" fmla="*/ 6217 h 234979"/>
                  <a:gd name="connsiteX185" fmla="*/ 259300 w 283986"/>
                  <a:gd name="connsiteY185" fmla="*/ 9143 h 234979"/>
                  <a:gd name="connsiteX186" fmla="*/ 253083 w 283986"/>
                  <a:gd name="connsiteY186" fmla="*/ 10606 h 234979"/>
                  <a:gd name="connsiteX187" fmla="*/ 251437 w 283986"/>
                  <a:gd name="connsiteY187" fmla="*/ 5852 h 234979"/>
                  <a:gd name="connsiteX188" fmla="*/ 253083 w 283986"/>
                  <a:gd name="connsiteY188" fmla="*/ 731 h 234979"/>
                  <a:gd name="connsiteX189" fmla="*/ 255643 w 283986"/>
                  <a:gd name="connsiteY189" fmla="*/ 0 h 234979"/>
                  <a:gd name="connsiteX190" fmla="*/ 259849 w 283986"/>
                  <a:gd name="connsiteY190" fmla="*/ 2560 h 23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283986" h="234979">
                    <a:moveTo>
                      <a:pt x="259849" y="2560"/>
                    </a:moveTo>
                    <a:lnTo>
                      <a:pt x="266798" y="2377"/>
                    </a:lnTo>
                    <a:lnTo>
                      <a:pt x="267895" y="5303"/>
                    </a:lnTo>
                    <a:lnTo>
                      <a:pt x="267164" y="15360"/>
                    </a:lnTo>
                    <a:lnTo>
                      <a:pt x="267712" y="22309"/>
                    </a:lnTo>
                    <a:lnTo>
                      <a:pt x="269907" y="28710"/>
                    </a:lnTo>
                    <a:lnTo>
                      <a:pt x="274661" y="34195"/>
                    </a:lnTo>
                    <a:lnTo>
                      <a:pt x="277587" y="39864"/>
                    </a:lnTo>
                    <a:lnTo>
                      <a:pt x="281427" y="49373"/>
                    </a:lnTo>
                    <a:lnTo>
                      <a:pt x="283987" y="59796"/>
                    </a:lnTo>
                    <a:lnTo>
                      <a:pt x="283438" y="63819"/>
                    </a:lnTo>
                    <a:lnTo>
                      <a:pt x="281793" y="66928"/>
                    </a:lnTo>
                    <a:lnTo>
                      <a:pt x="281244" y="71500"/>
                    </a:lnTo>
                    <a:lnTo>
                      <a:pt x="278135" y="74974"/>
                    </a:lnTo>
                    <a:lnTo>
                      <a:pt x="275027" y="75340"/>
                    </a:lnTo>
                    <a:lnTo>
                      <a:pt x="270821" y="87409"/>
                    </a:lnTo>
                    <a:lnTo>
                      <a:pt x="270455" y="93992"/>
                    </a:lnTo>
                    <a:lnTo>
                      <a:pt x="264603" y="93443"/>
                    </a:lnTo>
                    <a:lnTo>
                      <a:pt x="258203" y="97649"/>
                    </a:lnTo>
                    <a:lnTo>
                      <a:pt x="256009" y="105329"/>
                    </a:lnTo>
                    <a:lnTo>
                      <a:pt x="256740" y="113010"/>
                    </a:lnTo>
                    <a:lnTo>
                      <a:pt x="258203" y="119410"/>
                    </a:lnTo>
                    <a:lnTo>
                      <a:pt x="258203" y="128370"/>
                    </a:lnTo>
                    <a:lnTo>
                      <a:pt x="258752" y="133856"/>
                    </a:lnTo>
                    <a:lnTo>
                      <a:pt x="253998" y="137696"/>
                    </a:lnTo>
                    <a:lnTo>
                      <a:pt x="249792" y="146291"/>
                    </a:lnTo>
                    <a:lnTo>
                      <a:pt x="248328" y="154337"/>
                    </a:lnTo>
                    <a:lnTo>
                      <a:pt x="247963" y="163480"/>
                    </a:lnTo>
                    <a:lnTo>
                      <a:pt x="251803" y="167686"/>
                    </a:lnTo>
                    <a:lnTo>
                      <a:pt x="252534" y="170977"/>
                    </a:lnTo>
                    <a:lnTo>
                      <a:pt x="248511" y="173354"/>
                    </a:lnTo>
                    <a:lnTo>
                      <a:pt x="244123" y="180303"/>
                    </a:lnTo>
                    <a:lnTo>
                      <a:pt x="241380" y="185972"/>
                    </a:lnTo>
                    <a:lnTo>
                      <a:pt x="228945" y="194567"/>
                    </a:lnTo>
                    <a:lnTo>
                      <a:pt x="227848" y="190361"/>
                    </a:lnTo>
                    <a:lnTo>
                      <a:pt x="229493" y="179938"/>
                    </a:lnTo>
                    <a:lnTo>
                      <a:pt x="232968" y="176463"/>
                    </a:lnTo>
                    <a:lnTo>
                      <a:pt x="234065" y="172806"/>
                    </a:lnTo>
                    <a:lnTo>
                      <a:pt x="227848" y="172806"/>
                    </a:lnTo>
                    <a:lnTo>
                      <a:pt x="226385" y="177743"/>
                    </a:lnTo>
                    <a:lnTo>
                      <a:pt x="224191" y="181766"/>
                    </a:lnTo>
                    <a:lnTo>
                      <a:pt x="223642" y="186338"/>
                    </a:lnTo>
                    <a:lnTo>
                      <a:pt x="220350" y="183961"/>
                    </a:lnTo>
                    <a:lnTo>
                      <a:pt x="214133" y="183046"/>
                    </a:lnTo>
                    <a:lnTo>
                      <a:pt x="211207" y="187252"/>
                    </a:lnTo>
                    <a:lnTo>
                      <a:pt x="209013" y="198590"/>
                    </a:lnTo>
                    <a:lnTo>
                      <a:pt x="205904" y="201698"/>
                    </a:lnTo>
                    <a:lnTo>
                      <a:pt x="202612" y="201150"/>
                    </a:lnTo>
                    <a:lnTo>
                      <a:pt x="201515" y="194384"/>
                    </a:lnTo>
                    <a:lnTo>
                      <a:pt x="202247" y="189629"/>
                    </a:lnTo>
                    <a:lnTo>
                      <a:pt x="198407" y="189081"/>
                    </a:lnTo>
                    <a:lnTo>
                      <a:pt x="194201" y="192738"/>
                    </a:lnTo>
                    <a:lnTo>
                      <a:pt x="189995" y="197492"/>
                    </a:lnTo>
                    <a:lnTo>
                      <a:pt x="187252" y="202796"/>
                    </a:lnTo>
                    <a:lnTo>
                      <a:pt x="186338" y="203527"/>
                    </a:lnTo>
                    <a:lnTo>
                      <a:pt x="178292" y="201881"/>
                    </a:lnTo>
                    <a:lnTo>
                      <a:pt x="165126" y="201698"/>
                    </a:lnTo>
                    <a:lnTo>
                      <a:pt x="158360" y="203527"/>
                    </a:lnTo>
                    <a:lnTo>
                      <a:pt x="160006" y="201150"/>
                    </a:lnTo>
                    <a:lnTo>
                      <a:pt x="162748" y="198955"/>
                    </a:lnTo>
                    <a:lnTo>
                      <a:pt x="157263" y="198041"/>
                    </a:lnTo>
                    <a:lnTo>
                      <a:pt x="155799" y="196395"/>
                    </a:lnTo>
                    <a:lnTo>
                      <a:pt x="154520" y="198955"/>
                    </a:lnTo>
                    <a:lnTo>
                      <a:pt x="151411" y="195847"/>
                    </a:lnTo>
                    <a:lnTo>
                      <a:pt x="151045" y="190178"/>
                    </a:lnTo>
                    <a:lnTo>
                      <a:pt x="148851" y="191275"/>
                    </a:lnTo>
                    <a:lnTo>
                      <a:pt x="143548" y="201698"/>
                    </a:lnTo>
                    <a:lnTo>
                      <a:pt x="152143" y="207367"/>
                    </a:lnTo>
                    <a:lnTo>
                      <a:pt x="152143" y="214316"/>
                    </a:lnTo>
                    <a:lnTo>
                      <a:pt x="148851" y="211573"/>
                    </a:lnTo>
                    <a:lnTo>
                      <a:pt x="145742" y="213219"/>
                    </a:lnTo>
                    <a:lnTo>
                      <a:pt x="142268" y="213767"/>
                    </a:lnTo>
                    <a:lnTo>
                      <a:pt x="138976" y="215596"/>
                    </a:lnTo>
                    <a:lnTo>
                      <a:pt x="136965" y="218156"/>
                    </a:lnTo>
                    <a:lnTo>
                      <a:pt x="136416" y="219985"/>
                    </a:lnTo>
                    <a:lnTo>
                      <a:pt x="129285" y="232054"/>
                    </a:lnTo>
                    <a:lnTo>
                      <a:pt x="123981" y="234980"/>
                    </a:lnTo>
                    <a:lnTo>
                      <a:pt x="116850" y="232054"/>
                    </a:lnTo>
                    <a:lnTo>
                      <a:pt x="114290" y="227848"/>
                    </a:lnTo>
                    <a:lnTo>
                      <a:pt x="109535" y="224922"/>
                    </a:lnTo>
                    <a:lnTo>
                      <a:pt x="108255" y="219985"/>
                    </a:lnTo>
                    <a:lnTo>
                      <a:pt x="108438" y="211939"/>
                    </a:lnTo>
                    <a:lnTo>
                      <a:pt x="110632" y="209744"/>
                    </a:lnTo>
                    <a:lnTo>
                      <a:pt x="114838" y="203161"/>
                    </a:lnTo>
                    <a:lnTo>
                      <a:pt x="115387" y="201150"/>
                    </a:lnTo>
                    <a:lnTo>
                      <a:pt x="114290" y="200235"/>
                    </a:lnTo>
                    <a:lnTo>
                      <a:pt x="105878" y="201881"/>
                    </a:lnTo>
                    <a:lnTo>
                      <a:pt x="100209" y="199687"/>
                    </a:lnTo>
                    <a:lnTo>
                      <a:pt x="94175" y="198590"/>
                    </a:lnTo>
                    <a:lnTo>
                      <a:pt x="88506" y="198772"/>
                    </a:lnTo>
                    <a:lnTo>
                      <a:pt x="83569" y="202796"/>
                    </a:lnTo>
                    <a:lnTo>
                      <a:pt x="75523" y="207184"/>
                    </a:lnTo>
                    <a:lnTo>
                      <a:pt x="72597" y="205356"/>
                    </a:lnTo>
                    <a:lnTo>
                      <a:pt x="68574" y="206636"/>
                    </a:lnTo>
                    <a:lnTo>
                      <a:pt x="66014" y="206819"/>
                    </a:lnTo>
                    <a:lnTo>
                      <a:pt x="61625" y="208647"/>
                    </a:lnTo>
                    <a:lnTo>
                      <a:pt x="58517" y="209013"/>
                    </a:lnTo>
                    <a:lnTo>
                      <a:pt x="55408" y="210476"/>
                    </a:lnTo>
                    <a:lnTo>
                      <a:pt x="42790" y="213767"/>
                    </a:lnTo>
                    <a:lnTo>
                      <a:pt x="39499" y="210842"/>
                    </a:lnTo>
                    <a:lnTo>
                      <a:pt x="36756" y="211573"/>
                    </a:lnTo>
                    <a:lnTo>
                      <a:pt x="32184" y="222545"/>
                    </a:lnTo>
                    <a:lnTo>
                      <a:pt x="29990" y="223093"/>
                    </a:lnTo>
                    <a:lnTo>
                      <a:pt x="23955" y="221265"/>
                    </a:lnTo>
                    <a:lnTo>
                      <a:pt x="19749" y="219070"/>
                    </a:lnTo>
                    <a:lnTo>
                      <a:pt x="14995" y="220716"/>
                    </a:lnTo>
                    <a:lnTo>
                      <a:pt x="11337" y="220716"/>
                    </a:lnTo>
                    <a:lnTo>
                      <a:pt x="9143" y="221813"/>
                    </a:lnTo>
                    <a:lnTo>
                      <a:pt x="4755" y="220168"/>
                    </a:lnTo>
                    <a:lnTo>
                      <a:pt x="183" y="219436"/>
                    </a:lnTo>
                    <a:lnTo>
                      <a:pt x="0" y="213402"/>
                    </a:lnTo>
                    <a:lnTo>
                      <a:pt x="549" y="210293"/>
                    </a:lnTo>
                    <a:lnTo>
                      <a:pt x="12252" y="207367"/>
                    </a:lnTo>
                    <a:lnTo>
                      <a:pt x="16641" y="202978"/>
                    </a:lnTo>
                    <a:lnTo>
                      <a:pt x="21212" y="199687"/>
                    </a:lnTo>
                    <a:lnTo>
                      <a:pt x="29075" y="195664"/>
                    </a:lnTo>
                    <a:lnTo>
                      <a:pt x="34013" y="189447"/>
                    </a:lnTo>
                    <a:lnTo>
                      <a:pt x="40230" y="185424"/>
                    </a:lnTo>
                    <a:lnTo>
                      <a:pt x="44253" y="179572"/>
                    </a:lnTo>
                    <a:lnTo>
                      <a:pt x="49190" y="176646"/>
                    </a:lnTo>
                    <a:lnTo>
                      <a:pt x="54859" y="174817"/>
                    </a:lnTo>
                    <a:lnTo>
                      <a:pt x="63088" y="176829"/>
                    </a:lnTo>
                    <a:lnTo>
                      <a:pt x="71683" y="176097"/>
                    </a:lnTo>
                    <a:lnTo>
                      <a:pt x="78814" y="176463"/>
                    </a:lnTo>
                    <a:lnTo>
                      <a:pt x="96917" y="172440"/>
                    </a:lnTo>
                    <a:lnTo>
                      <a:pt x="101123" y="172257"/>
                    </a:lnTo>
                    <a:lnTo>
                      <a:pt x="105695" y="170612"/>
                    </a:lnTo>
                    <a:lnTo>
                      <a:pt x="110450" y="170246"/>
                    </a:lnTo>
                    <a:lnTo>
                      <a:pt x="110084" y="174635"/>
                    </a:lnTo>
                    <a:lnTo>
                      <a:pt x="120690" y="176829"/>
                    </a:lnTo>
                    <a:lnTo>
                      <a:pt x="123067" y="176463"/>
                    </a:lnTo>
                    <a:lnTo>
                      <a:pt x="125262" y="174269"/>
                    </a:lnTo>
                    <a:lnTo>
                      <a:pt x="131113" y="170612"/>
                    </a:lnTo>
                    <a:lnTo>
                      <a:pt x="131479" y="156714"/>
                    </a:lnTo>
                    <a:lnTo>
                      <a:pt x="138793" y="150679"/>
                    </a:lnTo>
                    <a:lnTo>
                      <a:pt x="145011" y="143548"/>
                    </a:lnTo>
                    <a:lnTo>
                      <a:pt x="148851" y="134770"/>
                    </a:lnTo>
                    <a:lnTo>
                      <a:pt x="149217" y="128370"/>
                    </a:lnTo>
                    <a:lnTo>
                      <a:pt x="150314" y="123433"/>
                    </a:lnTo>
                    <a:lnTo>
                      <a:pt x="158908" y="118861"/>
                    </a:lnTo>
                    <a:lnTo>
                      <a:pt x="162748" y="119410"/>
                    </a:lnTo>
                    <a:lnTo>
                      <a:pt x="162017" y="123433"/>
                    </a:lnTo>
                    <a:lnTo>
                      <a:pt x="158360" y="125444"/>
                    </a:lnTo>
                    <a:lnTo>
                      <a:pt x="154520" y="128919"/>
                    </a:lnTo>
                    <a:lnTo>
                      <a:pt x="153971" y="130199"/>
                    </a:lnTo>
                    <a:lnTo>
                      <a:pt x="155799" y="135136"/>
                    </a:lnTo>
                    <a:lnTo>
                      <a:pt x="155799" y="140439"/>
                    </a:lnTo>
                    <a:lnTo>
                      <a:pt x="158725" y="140622"/>
                    </a:lnTo>
                    <a:lnTo>
                      <a:pt x="164029" y="139891"/>
                    </a:lnTo>
                    <a:lnTo>
                      <a:pt x="168417" y="135502"/>
                    </a:lnTo>
                    <a:lnTo>
                      <a:pt x="174634" y="132393"/>
                    </a:lnTo>
                    <a:lnTo>
                      <a:pt x="182132" y="130016"/>
                    </a:lnTo>
                    <a:lnTo>
                      <a:pt x="190178" y="124347"/>
                    </a:lnTo>
                    <a:lnTo>
                      <a:pt x="195664" y="119410"/>
                    </a:lnTo>
                    <a:lnTo>
                      <a:pt x="199504" y="113558"/>
                    </a:lnTo>
                    <a:lnTo>
                      <a:pt x="204076" y="107889"/>
                    </a:lnTo>
                    <a:lnTo>
                      <a:pt x="210293" y="104049"/>
                    </a:lnTo>
                    <a:lnTo>
                      <a:pt x="212670" y="104049"/>
                    </a:lnTo>
                    <a:lnTo>
                      <a:pt x="216693" y="98929"/>
                    </a:lnTo>
                    <a:lnTo>
                      <a:pt x="217242" y="94175"/>
                    </a:lnTo>
                    <a:lnTo>
                      <a:pt x="218339" y="90335"/>
                    </a:lnTo>
                    <a:lnTo>
                      <a:pt x="225288" y="78631"/>
                    </a:lnTo>
                    <a:lnTo>
                      <a:pt x="227299" y="73877"/>
                    </a:lnTo>
                    <a:lnTo>
                      <a:pt x="228396" y="68939"/>
                    </a:lnTo>
                    <a:lnTo>
                      <a:pt x="230957" y="64002"/>
                    </a:lnTo>
                    <a:lnTo>
                      <a:pt x="232602" y="57968"/>
                    </a:lnTo>
                    <a:lnTo>
                      <a:pt x="232968" y="51385"/>
                    </a:lnTo>
                    <a:lnTo>
                      <a:pt x="229493" y="48642"/>
                    </a:lnTo>
                    <a:lnTo>
                      <a:pt x="224191" y="46630"/>
                    </a:lnTo>
                    <a:lnTo>
                      <a:pt x="226751" y="44436"/>
                    </a:lnTo>
                    <a:lnTo>
                      <a:pt x="231322" y="38401"/>
                    </a:lnTo>
                    <a:lnTo>
                      <a:pt x="230774" y="25601"/>
                    </a:lnTo>
                    <a:lnTo>
                      <a:pt x="232968" y="21944"/>
                    </a:lnTo>
                    <a:lnTo>
                      <a:pt x="237174" y="20115"/>
                    </a:lnTo>
                    <a:lnTo>
                      <a:pt x="237906" y="13166"/>
                    </a:lnTo>
                    <a:lnTo>
                      <a:pt x="239734" y="9875"/>
                    </a:lnTo>
                    <a:lnTo>
                      <a:pt x="243026" y="8229"/>
                    </a:lnTo>
                    <a:lnTo>
                      <a:pt x="245769" y="11703"/>
                    </a:lnTo>
                    <a:lnTo>
                      <a:pt x="247963" y="17372"/>
                    </a:lnTo>
                    <a:lnTo>
                      <a:pt x="249975" y="19932"/>
                    </a:lnTo>
                    <a:lnTo>
                      <a:pt x="253083" y="15909"/>
                    </a:lnTo>
                    <a:lnTo>
                      <a:pt x="256557" y="17189"/>
                    </a:lnTo>
                    <a:lnTo>
                      <a:pt x="259483" y="16823"/>
                    </a:lnTo>
                    <a:lnTo>
                      <a:pt x="262592" y="11155"/>
                    </a:lnTo>
                    <a:lnTo>
                      <a:pt x="262958" y="6217"/>
                    </a:lnTo>
                    <a:lnTo>
                      <a:pt x="259300" y="9143"/>
                    </a:lnTo>
                    <a:lnTo>
                      <a:pt x="253083" y="10606"/>
                    </a:lnTo>
                    <a:lnTo>
                      <a:pt x="251437" y="5852"/>
                    </a:lnTo>
                    <a:lnTo>
                      <a:pt x="253083" y="731"/>
                    </a:lnTo>
                    <a:lnTo>
                      <a:pt x="255643" y="0"/>
                    </a:lnTo>
                    <a:lnTo>
                      <a:pt x="259849" y="2560"/>
                    </a:lnTo>
                  </a:path>
                </a:pathLst>
              </a:custGeom>
              <a:grpFill/>
              <a:ln w="4020" cap="flat">
                <a:solidFill>
                  <a:srgbClr val="FFFFFF"/>
                </a:solidFill>
                <a:prstDash val="solid"/>
                <a:miter/>
              </a:ln>
            </p:spPr>
            <p:txBody>
              <a:bodyPr rtlCol="0" anchor="ctr"/>
              <a:lstStyle/>
              <a:p>
                <a:endParaRPr lang="en-GB" sz="1463"/>
              </a:p>
            </p:txBody>
          </p:sp>
          <p:sp>
            <p:nvSpPr>
              <p:cNvPr id="1040" name="Freeform: Shape 1039">
                <a:extLst>
                  <a:ext uri="{FF2B5EF4-FFF2-40B4-BE49-F238E27FC236}">
                    <a16:creationId xmlns:a16="http://schemas.microsoft.com/office/drawing/2014/main" id="{9A01CDCD-AF39-A544-5CFA-891F285E545E}"/>
                  </a:ext>
                </a:extLst>
              </p:cNvPr>
              <p:cNvSpPr/>
              <p:nvPr/>
            </p:nvSpPr>
            <p:spPr>
              <a:xfrm>
                <a:off x="9502850" y="3327727"/>
                <a:ext cx="7679" cy="13714"/>
              </a:xfrm>
              <a:custGeom>
                <a:avLst/>
                <a:gdLst>
                  <a:gd name="connsiteX0" fmla="*/ 3291 w 7679"/>
                  <a:gd name="connsiteY0" fmla="*/ 2012 h 13714"/>
                  <a:gd name="connsiteX1" fmla="*/ 0 w 7679"/>
                  <a:gd name="connsiteY1" fmla="*/ 9509 h 13714"/>
                  <a:gd name="connsiteX2" fmla="*/ 914 w 7679"/>
                  <a:gd name="connsiteY2" fmla="*/ 13715 h 13714"/>
                  <a:gd name="connsiteX3" fmla="*/ 4937 w 7679"/>
                  <a:gd name="connsiteY3" fmla="*/ 13532 h 13714"/>
                  <a:gd name="connsiteX4" fmla="*/ 7680 w 7679"/>
                  <a:gd name="connsiteY4" fmla="*/ 6400 h 13714"/>
                  <a:gd name="connsiteX5" fmla="*/ 6583 w 7679"/>
                  <a:gd name="connsiteY5" fmla="*/ 5120 h 13714"/>
                  <a:gd name="connsiteX6" fmla="*/ 7131 w 7679"/>
                  <a:gd name="connsiteY6" fmla="*/ 0 h 13714"/>
                  <a:gd name="connsiteX7" fmla="*/ 3291 w 7679"/>
                  <a:gd name="connsiteY7" fmla="*/ 2012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9" h="13714">
                    <a:moveTo>
                      <a:pt x="3291" y="2012"/>
                    </a:moveTo>
                    <a:lnTo>
                      <a:pt x="0" y="9509"/>
                    </a:lnTo>
                    <a:lnTo>
                      <a:pt x="914" y="13715"/>
                    </a:lnTo>
                    <a:lnTo>
                      <a:pt x="4937" y="13532"/>
                    </a:lnTo>
                    <a:lnTo>
                      <a:pt x="7680" y="6400"/>
                    </a:lnTo>
                    <a:lnTo>
                      <a:pt x="6583" y="5120"/>
                    </a:lnTo>
                    <a:lnTo>
                      <a:pt x="7131" y="0"/>
                    </a:lnTo>
                    <a:lnTo>
                      <a:pt x="3291" y="2012"/>
                    </a:lnTo>
                    <a:close/>
                  </a:path>
                </a:pathLst>
              </a:custGeom>
              <a:grpFill/>
              <a:ln w="18272" cap="flat">
                <a:noFill/>
                <a:prstDash val="solid"/>
                <a:miter/>
              </a:ln>
            </p:spPr>
            <p:txBody>
              <a:bodyPr rtlCol="0" anchor="ctr"/>
              <a:lstStyle/>
              <a:p>
                <a:endParaRPr lang="en-GB" sz="1463"/>
              </a:p>
            </p:txBody>
          </p:sp>
          <p:sp>
            <p:nvSpPr>
              <p:cNvPr id="1041" name="Freeform: Shape 1040">
                <a:extLst>
                  <a:ext uri="{FF2B5EF4-FFF2-40B4-BE49-F238E27FC236}">
                    <a16:creationId xmlns:a16="http://schemas.microsoft.com/office/drawing/2014/main" id="{FDEF5FC0-5F10-E09F-8B06-074EACFDB455}"/>
                  </a:ext>
                </a:extLst>
              </p:cNvPr>
              <p:cNvSpPr/>
              <p:nvPr/>
            </p:nvSpPr>
            <p:spPr>
              <a:xfrm>
                <a:off x="9502850" y="3327727"/>
                <a:ext cx="7679" cy="13714"/>
              </a:xfrm>
              <a:custGeom>
                <a:avLst/>
                <a:gdLst>
                  <a:gd name="connsiteX0" fmla="*/ 7131 w 7679"/>
                  <a:gd name="connsiteY0" fmla="*/ 0 h 13714"/>
                  <a:gd name="connsiteX1" fmla="*/ 6583 w 7679"/>
                  <a:gd name="connsiteY1" fmla="*/ 5120 h 13714"/>
                  <a:gd name="connsiteX2" fmla="*/ 7680 w 7679"/>
                  <a:gd name="connsiteY2" fmla="*/ 6400 h 13714"/>
                  <a:gd name="connsiteX3" fmla="*/ 4937 w 7679"/>
                  <a:gd name="connsiteY3" fmla="*/ 13715 h 13714"/>
                  <a:gd name="connsiteX4" fmla="*/ 914 w 7679"/>
                  <a:gd name="connsiteY4" fmla="*/ 13715 h 13714"/>
                  <a:gd name="connsiteX5" fmla="*/ 0 w 7679"/>
                  <a:gd name="connsiteY5" fmla="*/ 9509 h 13714"/>
                  <a:gd name="connsiteX6" fmla="*/ 3291 w 7679"/>
                  <a:gd name="connsiteY6" fmla="*/ 2012 h 13714"/>
                  <a:gd name="connsiteX7" fmla="*/ 7131 w 7679"/>
                  <a:gd name="connsiteY7" fmla="*/ 0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9" h="13714">
                    <a:moveTo>
                      <a:pt x="7131" y="0"/>
                    </a:moveTo>
                    <a:lnTo>
                      <a:pt x="6583" y="5120"/>
                    </a:lnTo>
                    <a:lnTo>
                      <a:pt x="7680" y="6400"/>
                    </a:lnTo>
                    <a:lnTo>
                      <a:pt x="4937" y="13715"/>
                    </a:lnTo>
                    <a:lnTo>
                      <a:pt x="914" y="13715"/>
                    </a:lnTo>
                    <a:lnTo>
                      <a:pt x="0" y="9509"/>
                    </a:lnTo>
                    <a:lnTo>
                      <a:pt x="3291" y="2012"/>
                    </a:lnTo>
                    <a:lnTo>
                      <a:pt x="7131" y="0"/>
                    </a:lnTo>
                  </a:path>
                </a:pathLst>
              </a:custGeom>
              <a:grpFill/>
              <a:ln w="4020" cap="flat">
                <a:solidFill>
                  <a:srgbClr val="FFFFFF"/>
                </a:solidFill>
                <a:prstDash val="solid"/>
                <a:miter/>
              </a:ln>
            </p:spPr>
            <p:txBody>
              <a:bodyPr rtlCol="0" anchor="ctr"/>
              <a:lstStyle/>
              <a:p>
                <a:endParaRPr lang="en-GB" sz="1463"/>
              </a:p>
            </p:txBody>
          </p:sp>
          <p:sp>
            <p:nvSpPr>
              <p:cNvPr id="1042" name="Freeform: Shape 1041">
                <a:extLst>
                  <a:ext uri="{FF2B5EF4-FFF2-40B4-BE49-F238E27FC236}">
                    <a16:creationId xmlns:a16="http://schemas.microsoft.com/office/drawing/2014/main" id="{6F946615-C3CC-FFB6-1A3E-DBF30A5336DD}"/>
                  </a:ext>
                </a:extLst>
              </p:cNvPr>
              <p:cNvSpPr/>
              <p:nvPr/>
            </p:nvSpPr>
            <p:spPr>
              <a:xfrm>
                <a:off x="9347964" y="3442200"/>
                <a:ext cx="64733" cy="46812"/>
              </a:xfrm>
              <a:custGeom>
                <a:avLst/>
                <a:gdLst>
                  <a:gd name="connsiteX0" fmla="*/ 52116 w 64733"/>
                  <a:gd name="connsiteY0" fmla="*/ 30538 h 46812"/>
                  <a:gd name="connsiteX1" fmla="*/ 46813 w 64733"/>
                  <a:gd name="connsiteY1" fmla="*/ 27247 h 46812"/>
                  <a:gd name="connsiteX2" fmla="*/ 40047 w 64733"/>
                  <a:gd name="connsiteY2" fmla="*/ 25235 h 46812"/>
                  <a:gd name="connsiteX3" fmla="*/ 34195 w 64733"/>
                  <a:gd name="connsiteY3" fmla="*/ 26698 h 46812"/>
                  <a:gd name="connsiteX4" fmla="*/ 29624 w 64733"/>
                  <a:gd name="connsiteY4" fmla="*/ 29624 h 46812"/>
                  <a:gd name="connsiteX5" fmla="*/ 27063 w 64733"/>
                  <a:gd name="connsiteY5" fmla="*/ 34927 h 46812"/>
                  <a:gd name="connsiteX6" fmla="*/ 22309 w 64733"/>
                  <a:gd name="connsiteY6" fmla="*/ 41510 h 46812"/>
                  <a:gd name="connsiteX7" fmla="*/ 21761 w 64733"/>
                  <a:gd name="connsiteY7" fmla="*/ 46264 h 46812"/>
                  <a:gd name="connsiteX8" fmla="*/ 17372 w 64733"/>
                  <a:gd name="connsiteY8" fmla="*/ 46813 h 46812"/>
                  <a:gd name="connsiteX9" fmla="*/ 13349 w 64733"/>
                  <a:gd name="connsiteY9" fmla="*/ 43704 h 46812"/>
                  <a:gd name="connsiteX10" fmla="*/ 11703 w 64733"/>
                  <a:gd name="connsiteY10" fmla="*/ 41510 h 46812"/>
                  <a:gd name="connsiteX11" fmla="*/ 8412 w 64733"/>
                  <a:gd name="connsiteY11" fmla="*/ 35658 h 46812"/>
                  <a:gd name="connsiteX12" fmla="*/ 8960 w 64733"/>
                  <a:gd name="connsiteY12" fmla="*/ 33464 h 46812"/>
                  <a:gd name="connsiteX13" fmla="*/ 7131 w 64733"/>
                  <a:gd name="connsiteY13" fmla="*/ 30172 h 46812"/>
                  <a:gd name="connsiteX14" fmla="*/ 4206 w 64733"/>
                  <a:gd name="connsiteY14" fmla="*/ 27795 h 46812"/>
                  <a:gd name="connsiteX15" fmla="*/ 0 w 64733"/>
                  <a:gd name="connsiteY15" fmla="*/ 27795 h 46812"/>
                  <a:gd name="connsiteX16" fmla="*/ 6583 w 64733"/>
                  <a:gd name="connsiteY16" fmla="*/ 22858 h 46812"/>
                  <a:gd name="connsiteX17" fmla="*/ 17006 w 64733"/>
                  <a:gd name="connsiteY17" fmla="*/ 10240 h 46812"/>
                  <a:gd name="connsiteX18" fmla="*/ 22309 w 64733"/>
                  <a:gd name="connsiteY18" fmla="*/ 10972 h 46812"/>
                  <a:gd name="connsiteX19" fmla="*/ 25784 w 64733"/>
                  <a:gd name="connsiteY19" fmla="*/ 12617 h 46812"/>
                  <a:gd name="connsiteX20" fmla="*/ 30904 w 64733"/>
                  <a:gd name="connsiteY20" fmla="*/ 11520 h 46812"/>
                  <a:gd name="connsiteX21" fmla="*/ 35658 w 64733"/>
                  <a:gd name="connsiteY21" fmla="*/ 9326 h 46812"/>
                  <a:gd name="connsiteX22" fmla="*/ 37304 w 64733"/>
                  <a:gd name="connsiteY22" fmla="*/ 5852 h 46812"/>
                  <a:gd name="connsiteX23" fmla="*/ 43339 w 64733"/>
                  <a:gd name="connsiteY23" fmla="*/ 549 h 46812"/>
                  <a:gd name="connsiteX24" fmla="*/ 46813 w 64733"/>
                  <a:gd name="connsiteY24" fmla="*/ 0 h 46812"/>
                  <a:gd name="connsiteX25" fmla="*/ 51933 w 64733"/>
                  <a:gd name="connsiteY25" fmla="*/ 1280 h 46812"/>
                  <a:gd name="connsiteX26" fmla="*/ 56687 w 64733"/>
                  <a:gd name="connsiteY26" fmla="*/ 4023 h 46812"/>
                  <a:gd name="connsiteX27" fmla="*/ 60893 w 64733"/>
                  <a:gd name="connsiteY27" fmla="*/ 4206 h 46812"/>
                  <a:gd name="connsiteX28" fmla="*/ 63271 w 64733"/>
                  <a:gd name="connsiteY28" fmla="*/ 14629 h 46812"/>
                  <a:gd name="connsiteX29" fmla="*/ 64733 w 64733"/>
                  <a:gd name="connsiteY29" fmla="*/ 15543 h 46812"/>
                  <a:gd name="connsiteX30" fmla="*/ 61625 w 64733"/>
                  <a:gd name="connsiteY30" fmla="*/ 19201 h 46812"/>
                  <a:gd name="connsiteX31" fmla="*/ 59065 w 64733"/>
                  <a:gd name="connsiteY31" fmla="*/ 20481 h 46812"/>
                  <a:gd name="connsiteX32" fmla="*/ 56687 w 64733"/>
                  <a:gd name="connsiteY32" fmla="*/ 23224 h 46812"/>
                  <a:gd name="connsiteX33" fmla="*/ 54310 w 64733"/>
                  <a:gd name="connsiteY33" fmla="*/ 27612 h 46812"/>
                  <a:gd name="connsiteX34" fmla="*/ 52116 w 64733"/>
                  <a:gd name="connsiteY34" fmla="*/ 30538 h 4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733" h="46812">
                    <a:moveTo>
                      <a:pt x="52116" y="30538"/>
                    </a:moveTo>
                    <a:lnTo>
                      <a:pt x="46813" y="27247"/>
                    </a:lnTo>
                    <a:lnTo>
                      <a:pt x="40047" y="25235"/>
                    </a:lnTo>
                    <a:lnTo>
                      <a:pt x="34195" y="26698"/>
                    </a:lnTo>
                    <a:lnTo>
                      <a:pt x="29624" y="29624"/>
                    </a:lnTo>
                    <a:lnTo>
                      <a:pt x="27063" y="34927"/>
                    </a:lnTo>
                    <a:lnTo>
                      <a:pt x="22309" y="41510"/>
                    </a:lnTo>
                    <a:lnTo>
                      <a:pt x="21761" y="46264"/>
                    </a:lnTo>
                    <a:lnTo>
                      <a:pt x="17372" y="46813"/>
                    </a:lnTo>
                    <a:lnTo>
                      <a:pt x="13349" y="43704"/>
                    </a:lnTo>
                    <a:lnTo>
                      <a:pt x="11703" y="41510"/>
                    </a:lnTo>
                    <a:lnTo>
                      <a:pt x="8412" y="35658"/>
                    </a:lnTo>
                    <a:lnTo>
                      <a:pt x="8960" y="33464"/>
                    </a:lnTo>
                    <a:lnTo>
                      <a:pt x="7131" y="30172"/>
                    </a:lnTo>
                    <a:lnTo>
                      <a:pt x="4206" y="27795"/>
                    </a:lnTo>
                    <a:lnTo>
                      <a:pt x="0" y="27795"/>
                    </a:lnTo>
                    <a:lnTo>
                      <a:pt x="6583" y="22858"/>
                    </a:lnTo>
                    <a:lnTo>
                      <a:pt x="17006" y="10240"/>
                    </a:lnTo>
                    <a:lnTo>
                      <a:pt x="22309" y="10972"/>
                    </a:lnTo>
                    <a:lnTo>
                      <a:pt x="25784" y="12617"/>
                    </a:lnTo>
                    <a:lnTo>
                      <a:pt x="30904" y="11520"/>
                    </a:lnTo>
                    <a:lnTo>
                      <a:pt x="35658" y="9326"/>
                    </a:lnTo>
                    <a:lnTo>
                      <a:pt x="37304" y="5852"/>
                    </a:lnTo>
                    <a:lnTo>
                      <a:pt x="43339" y="549"/>
                    </a:lnTo>
                    <a:lnTo>
                      <a:pt x="46813" y="0"/>
                    </a:lnTo>
                    <a:lnTo>
                      <a:pt x="51933" y="1280"/>
                    </a:lnTo>
                    <a:lnTo>
                      <a:pt x="56687" y="4023"/>
                    </a:lnTo>
                    <a:lnTo>
                      <a:pt x="60893" y="4206"/>
                    </a:lnTo>
                    <a:lnTo>
                      <a:pt x="63271" y="14629"/>
                    </a:lnTo>
                    <a:lnTo>
                      <a:pt x="64733" y="15543"/>
                    </a:lnTo>
                    <a:lnTo>
                      <a:pt x="61625" y="19201"/>
                    </a:lnTo>
                    <a:lnTo>
                      <a:pt x="59065" y="20481"/>
                    </a:lnTo>
                    <a:lnTo>
                      <a:pt x="56687" y="23224"/>
                    </a:lnTo>
                    <a:lnTo>
                      <a:pt x="54310" y="27612"/>
                    </a:lnTo>
                    <a:lnTo>
                      <a:pt x="52116" y="30538"/>
                    </a:lnTo>
                    <a:close/>
                  </a:path>
                </a:pathLst>
              </a:custGeom>
              <a:grpFill/>
              <a:ln w="18272" cap="flat">
                <a:noFill/>
                <a:prstDash val="solid"/>
                <a:miter/>
              </a:ln>
            </p:spPr>
            <p:txBody>
              <a:bodyPr rtlCol="0" anchor="ctr"/>
              <a:lstStyle/>
              <a:p>
                <a:endParaRPr lang="en-GB" sz="1463"/>
              </a:p>
            </p:txBody>
          </p:sp>
          <p:sp>
            <p:nvSpPr>
              <p:cNvPr id="1043" name="Freeform: Shape 1042">
                <a:extLst>
                  <a:ext uri="{FF2B5EF4-FFF2-40B4-BE49-F238E27FC236}">
                    <a16:creationId xmlns:a16="http://schemas.microsoft.com/office/drawing/2014/main" id="{1AB510F1-E519-B122-C006-C40221C63695}"/>
                  </a:ext>
                </a:extLst>
              </p:cNvPr>
              <p:cNvSpPr/>
              <p:nvPr/>
            </p:nvSpPr>
            <p:spPr>
              <a:xfrm>
                <a:off x="9347964" y="3442200"/>
                <a:ext cx="64733" cy="46812"/>
              </a:xfrm>
              <a:custGeom>
                <a:avLst/>
                <a:gdLst>
                  <a:gd name="connsiteX0" fmla="*/ 52116 w 64733"/>
                  <a:gd name="connsiteY0" fmla="*/ 30538 h 46812"/>
                  <a:gd name="connsiteX1" fmla="*/ 46813 w 64733"/>
                  <a:gd name="connsiteY1" fmla="*/ 27247 h 46812"/>
                  <a:gd name="connsiteX2" fmla="*/ 40047 w 64733"/>
                  <a:gd name="connsiteY2" fmla="*/ 25235 h 46812"/>
                  <a:gd name="connsiteX3" fmla="*/ 34195 w 64733"/>
                  <a:gd name="connsiteY3" fmla="*/ 26698 h 46812"/>
                  <a:gd name="connsiteX4" fmla="*/ 29624 w 64733"/>
                  <a:gd name="connsiteY4" fmla="*/ 29624 h 46812"/>
                  <a:gd name="connsiteX5" fmla="*/ 27063 w 64733"/>
                  <a:gd name="connsiteY5" fmla="*/ 34927 h 46812"/>
                  <a:gd name="connsiteX6" fmla="*/ 22309 w 64733"/>
                  <a:gd name="connsiteY6" fmla="*/ 41510 h 46812"/>
                  <a:gd name="connsiteX7" fmla="*/ 21761 w 64733"/>
                  <a:gd name="connsiteY7" fmla="*/ 46264 h 46812"/>
                  <a:gd name="connsiteX8" fmla="*/ 17372 w 64733"/>
                  <a:gd name="connsiteY8" fmla="*/ 46813 h 46812"/>
                  <a:gd name="connsiteX9" fmla="*/ 13349 w 64733"/>
                  <a:gd name="connsiteY9" fmla="*/ 43704 h 46812"/>
                  <a:gd name="connsiteX10" fmla="*/ 11703 w 64733"/>
                  <a:gd name="connsiteY10" fmla="*/ 41510 h 46812"/>
                  <a:gd name="connsiteX11" fmla="*/ 8412 w 64733"/>
                  <a:gd name="connsiteY11" fmla="*/ 35658 h 46812"/>
                  <a:gd name="connsiteX12" fmla="*/ 8960 w 64733"/>
                  <a:gd name="connsiteY12" fmla="*/ 33464 h 46812"/>
                  <a:gd name="connsiteX13" fmla="*/ 7131 w 64733"/>
                  <a:gd name="connsiteY13" fmla="*/ 30172 h 46812"/>
                  <a:gd name="connsiteX14" fmla="*/ 4206 w 64733"/>
                  <a:gd name="connsiteY14" fmla="*/ 27795 h 46812"/>
                  <a:gd name="connsiteX15" fmla="*/ 0 w 64733"/>
                  <a:gd name="connsiteY15" fmla="*/ 27795 h 46812"/>
                  <a:gd name="connsiteX16" fmla="*/ 6583 w 64733"/>
                  <a:gd name="connsiteY16" fmla="*/ 22858 h 46812"/>
                  <a:gd name="connsiteX17" fmla="*/ 17006 w 64733"/>
                  <a:gd name="connsiteY17" fmla="*/ 10240 h 46812"/>
                  <a:gd name="connsiteX18" fmla="*/ 22309 w 64733"/>
                  <a:gd name="connsiteY18" fmla="*/ 10972 h 46812"/>
                  <a:gd name="connsiteX19" fmla="*/ 25784 w 64733"/>
                  <a:gd name="connsiteY19" fmla="*/ 12617 h 46812"/>
                  <a:gd name="connsiteX20" fmla="*/ 30904 w 64733"/>
                  <a:gd name="connsiteY20" fmla="*/ 11520 h 46812"/>
                  <a:gd name="connsiteX21" fmla="*/ 35658 w 64733"/>
                  <a:gd name="connsiteY21" fmla="*/ 9326 h 46812"/>
                  <a:gd name="connsiteX22" fmla="*/ 37304 w 64733"/>
                  <a:gd name="connsiteY22" fmla="*/ 5852 h 46812"/>
                  <a:gd name="connsiteX23" fmla="*/ 43339 w 64733"/>
                  <a:gd name="connsiteY23" fmla="*/ 549 h 46812"/>
                  <a:gd name="connsiteX24" fmla="*/ 46813 w 64733"/>
                  <a:gd name="connsiteY24" fmla="*/ 0 h 46812"/>
                  <a:gd name="connsiteX25" fmla="*/ 51933 w 64733"/>
                  <a:gd name="connsiteY25" fmla="*/ 1280 h 46812"/>
                  <a:gd name="connsiteX26" fmla="*/ 56687 w 64733"/>
                  <a:gd name="connsiteY26" fmla="*/ 4023 h 46812"/>
                  <a:gd name="connsiteX27" fmla="*/ 60893 w 64733"/>
                  <a:gd name="connsiteY27" fmla="*/ 4206 h 46812"/>
                  <a:gd name="connsiteX28" fmla="*/ 63271 w 64733"/>
                  <a:gd name="connsiteY28" fmla="*/ 14629 h 46812"/>
                  <a:gd name="connsiteX29" fmla="*/ 64733 w 64733"/>
                  <a:gd name="connsiteY29" fmla="*/ 15543 h 46812"/>
                  <a:gd name="connsiteX30" fmla="*/ 61625 w 64733"/>
                  <a:gd name="connsiteY30" fmla="*/ 19201 h 46812"/>
                  <a:gd name="connsiteX31" fmla="*/ 59065 w 64733"/>
                  <a:gd name="connsiteY31" fmla="*/ 20481 h 46812"/>
                  <a:gd name="connsiteX32" fmla="*/ 56687 w 64733"/>
                  <a:gd name="connsiteY32" fmla="*/ 23224 h 46812"/>
                  <a:gd name="connsiteX33" fmla="*/ 54310 w 64733"/>
                  <a:gd name="connsiteY33" fmla="*/ 27612 h 46812"/>
                  <a:gd name="connsiteX34" fmla="*/ 52116 w 64733"/>
                  <a:gd name="connsiteY34" fmla="*/ 30538 h 46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4733" h="46812">
                    <a:moveTo>
                      <a:pt x="52116" y="30538"/>
                    </a:moveTo>
                    <a:lnTo>
                      <a:pt x="46813" y="27247"/>
                    </a:lnTo>
                    <a:lnTo>
                      <a:pt x="40047" y="25235"/>
                    </a:lnTo>
                    <a:lnTo>
                      <a:pt x="34195" y="26698"/>
                    </a:lnTo>
                    <a:lnTo>
                      <a:pt x="29624" y="29624"/>
                    </a:lnTo>
                    <a:lnTo>
                      <a:pt x="27063" y="34927"/>
                    </a:lnTo>
                    <a:lnTo>
                      <a:pt x="22309" y="41510"/>
                    </a:lnTo>
                    <a:lnTo>
                      <a:pt x="21761" y="46264"/>
                    </a:lnTo>
                    <a:lnTo>
                      <a:pt x="17372" y="46813"/>
                    </a:lnTo>
                    <a:lnTo>
                      <a:pt x="13349" y="43704"/>
                    </a:lnTo>
                    <a:lnTo>
                      <a:pt x="11703" y="41510"/>
                    </a:lnTo>
                    <a:lnTo>
                      <a:pt x="8412" y="35658"/>
                    </a:lnTo>
                    <a:lnTo>
                      <a:pt x="8960" y="33464"/>
                    </a:lnTo>
                    <a:lnTo>
                      <a:pt x="7131" y="30172"/>
                    </a:lnTo>
                    <a:lnTo>
                      <a:pt x="4206" y="27795"/>
                    </a:lnTo>
                    <a:lnTo>
                      <a:pt x="0" y="27795"/>
                    </a:lnTo>
                    <a:lnTo>
                      <a:pt x="6583" y="22858"/>
                    </a:lnTo>
                    <a:lnTo>
                      <a:pt x="17006" y="10240"/>
                    </a:lnTo>
                    <a:lnTo>
                      <a:pt x="22309" y="10972"/>
                    </a:lnTo>
                    <a:lnTo>
                      <a:pt x="25784" y="12617"/>
                    </a:lnTo>
                    <a:lnTo>
                      <a:pt x="30904" y="11520"/>
                    </a:lnTo>
                    <a:lnTo>
                      <a:pt x="35658" y="9326"/>
                    </a:lnTo>
                    <a:lnTo>
                      <a:pt x="37304" y="5852"/>
                    </a:lnTo>
                    <a:lnTo>
                      <a:pt x="43339" y="549"/>
                    </a:lnTo>
                    <a:lnTo>
                      <a:pt x="46813" y="0"/>
                    </a:lnTo>
                    <a:lnTo>
                      <a:pt x="51933" y="1280"/>
                    </a:lnTo>
                    <a:lnTo>
                      <a:pt x="56687" y="4023"/>
                    </a:lnTo>
                    <a:lnTo>
                      <a:pt x="60893" y="4206"/>
                    </a:lnTo>
                    <a:lnTo>
                      <a:pt x="63271" y="14629"/>
                    </a:lnTo>
                    <a:lnTo>
                      <a:pt x="64733" y="15543"/>
                    </a:lnTo>
                    <a:lnTo>
                      <a:pt x="61625" y="19201"/>
                    </a:lnTo>
                    <a:lnTo>
                      <a:pt x="59065" y="20481"/>
                    </a:lnTo>
                    <a:lnTo>
                      <a:pt x="56687" y="23224"/>
                    </a:lnTo>
                    <a:lnTo>
                      <a:pt x="54310" y="27612"/>
                    </a:lnTo>
                    <a:lnTo>
                      <a:pt x="52116" y="30538"/>
                    </a:lnTo>
                  </a:path>
                </a:pathLst>
              </a:custGeom>
              <a:grpFill/>
              <a:ln w="4020" cap="flat">
                <a:solidFill>
                  <a:srgbClr val="FFFFFF"/>
                </a:solidFill>
                <a:prstDash val="solid"/>
                <a:miter/>
              </a:ln>
            </p:spPr>
            <p:txBody>
              <a:bodyPr rtlCol="0" anchor="ctr"/>
              <a:lstStyle/>
              <a:p>
                <a:endParaRPr lang="en-GB" sz="1463"/>
              </a:p>
            </p:txBody>
          </p:sp>
          <p:sp>
            <p:nvSpPr>
              <p:cNvPr id="1044" name="Freeform: Shape 1043">
                <a:extLst>
                  <a:ext uri="{FF2B5EF4-FFF2-40B4-BE49-F238E27FC236}">
                    <a16:creationId xmlns:a16="http://schemas.microsoft.com/office/drawing/2014/main" id="{3A352362-57DF-D9D8-DA3A-215D2507F076}"/>
                  </a:ext>
                </a:extLst>
              </p:cNvPr>
              <p:cNvSpPr/>
              <p:nvPr/>
            </p:nvSpPr>
            <p:spPr>
              <a:xfrm>
                <a:off x="9412332" y="3435434"/>
                <a:ext cx="7680" cy="11337"/>
              </a:xfrm>
              <a:custGeom>
                <a:avLst/>
                <a:gdLst>
                  <a:gd name="connsiteX0" fmla="*/ 2926 w 7680"/>
                  <a:gd name="connsiteY0" fmla="*/ 5669 h 11337"/>
                  <a:gd name="connsiteX1" fmla="*/ 0 w 7680"/>
                  <a:gd name="connsiteY1" fmla="*/ 10423 h 11337"/>
                  <a:gd name="connsiteX2" fmla="*/ 2926 w 7680"/>
                  <a:gd name="connsiteY2" fmla="*/ 11338 h 11337"/>
                  <a:gd name="connsiteX3" fmla="*/ 5669 w 7680"/>
                  <a:gd name="connsiteY3" fmla="*/ 9875 h 11337"/>
                  <a:gd name="connsiteX4" fmla="*/ 6217 w 7680"/>
                  <a:gd name="connsiteY4" fmla="*/ 5120 h 11337"/>
                  <a:gd name="connsiteX5" fmla="*/ 7681 w 7680"/>
                  <a:gd name="connsiteY5" fmla="*/ 0 h 11337"/>
                  <a:gd name="connsiteX6" fmla="*/ 2926 w 7680"/>
                  <a:gd name="connsiteY6" fmla="*/ 5669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0" h="11337">
                    <a:moveTo>
                      <a:pt x="2926" y="5669"/>
                    </a:moveTo>
                    <a:lnTo>
                      <a:pt x="0" y="10423"/>
                    </a:lnTo>
                    <a:lnTo>
                      <a:pt x="2926" y="11338"/>
                    </a:lnTo>
                    <a:lnTo>
                      <a:pt x="5669" y="9875"/>
                    </a:lnTo>
                    <a:lnTo>
                      <a:pt x="6217" y="5120"/>
                    </a:lnTo>
                    <a:lnTo>
                      <a:pt x="7681" y="0"/>
                    </a:lnTo>
                    <a:lnTo>
                      <a:pt x="2926" y="5669"/>
                    </a:lnTo>
                    <a:close/>
                  </a:path>
                </a:pathLst>
              </a:custGeom>
              <a:grpFill/>
              <a:ln w="18272" cap="flat">
                <a:noFill/>
                <a:prstDash val="solid"/>
                <a:miter/>
              </a:ln>
            </p:spPr>
            <p:txBody>
              <a:bodyPr rtlCol="0" anchor="ctr"/>
              <a:lstStyle/>
              <a:p>
                <a:endParaRPr lang="en-GB" sz="1463"/>
              </a:p>
            </p:txBody>
          </p:sp>
          <p:sp>
            <p:nvSpPr>
              <p:cNvPr id="1045" name="Freeform: Shape 1044">
                <a:extLst>
                  <a:ext uri="{FF2B5EF4-FFF2-40B4-BE49-F238E27FC236}">
                    <a16:creationId xmlns:a16="http://schemas.microsoft.com/office/drawing/2014/main" id="{E18C33B0-C660-9EB2-DDB5-5EE4D229DD8D}"/>
                  </a:ext>
                </a:extLst>
              </p:cNvPr>
              <p:cNvSpPr/>
              <p:nvPr/>
            </p:nvSpPr>
            <p:spPr>
              <a:xfrm>
                <a:off x="9412332" y="3435434"/>
                <a:ext cx="7680" cy="11337"/>
              </a:xfrm>
              <a:custGeom>
                <a:avLst/>
                <a:gdLst>
                  <a:gd name="connsiteX0" fmla="*/ 7681 w 7680"/>
                  <a:gd name="connsiteY0" fmla="*/ 0 h 11337"/>
                  <a:gd name="connsiteX1" fmla="*/ 2926 w 7680"/>
                  <a:gd name="connsiteY1" fmla="*/ 5669 h 11337"/>
                  <a:gd name="connsiteX2" fmla="*/ 0 w 7680"/>
                  <a:gd name="connsiteY2" fmla="*/ 10423 h 11337"/>
                  <a:gd name="connsiteX3" fmla="*/ 2926 w 7680"/>
                  <a:gd name="connsiteY3" fmla="*/ 11338 h 11337"/>
                  <a:gd name="connsiteX4" fmla="*/ 5669 w 7680"/>
                  <a:gd name="connsiteY4" fmla="*/ 9875 h 11337"/>
                  <a:gd name="connsiteX5" fmla="*/ 6217 w 7680"/>
                  <a:gd name="connsiteY5" fmla="*/ 5120 h 11337"/>
                  <a:gd name="connsiteX6" fmla="*/ 7681 w 7680"/>
                  <a:gd name="connsiteY6" fmla="*/ 0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0" h="11337">
                    <a:moveTo>
                      <a:pt x="7681" y="0"/>
                    </a:moveTo>
                    <a:lnTo>
                      <a:pt x="2926" y="5669"/>
                    </a:lnTo>
                    <a:lnTo>
                      <a:pt x="0" y="10423"/>
                    </a:lnTo>
                    <a:lnTo>
                      <a:pt x="2926" y="11338"/>
                    </a:lnTo>
                    <a:lnTo>
                      <a:pt x="5669" y="9875"/>
                    </a:lnTo>
                    <a:lnTo>
                      <a:pt x="6217" y="5120"/>
                    </a:lnTo>
                    <a:lnTo>
                      <a:pt x="7681" y="0"/>
                    </a:lnTo>
                  </a:path>
                </a:pathLst>
              </a:custGeom>
              <a:grpFill/>
              <a:ln w="4020" cap="flat">
                <a:solidFill>
                  <a:srgbClr val="FFFFFF"/>
                </a:solidFill>
                <a:prstDash val="solid"/>
                <a:miter/>
              </a:ln>
            </p:spPr>
            <p:txBody>
              <a:bodyPr rtlCol="0" anchor="ctr"/>
              <a:lstStyle/>
              <a:p>
                <a:endParaRPr lang="en-GB" sz="1463"/>
              </a:p>
            </p:txBody>
          </p:sp>
          <p:sp>
            <p:nvSpPr>
              <p:cNvPr id="1046" name="Freeform: Shape 1045">
                <a:extLst>
                  <a:ext uri="{FF2B5EF4-FFF2-40B4-BE49-F238E27FC236}">
                    <a16:creationId xmlns:a16="http://schemas.microsoft.com/office/drawing/2014/main" id="{0B0B1F92-9AA3-1310-74F1-AE4C3D3E4790}"/>
                  </a:ext>
                </a:extLst>
              </p:cNvPr>
              <p:cNvSpPr/>
              <p:nvPr/>
            </p:nvSpPr>
            <p:spPr>
              <a:xfrm>
                <a:off x="9282865" y="3454817"/>
                <a:ext cx="60344" cy="81374"/>
              </a:xfrm>
              <a:custGeom>
                <a:avLst/>
                <a:gdLst>
                  <a:gd name="connsiteX0" fmla="*/ 30538 w 60344"/>
                  <a:gd name="connsiteY0" fmla="*/ 549 h 81374"/>
                  <a:gd name="connsiteX1" fmla="*/ 32001 w 60344"/>
                  <a:gd name="connsiteY1" fmla="*/ 183 h 81374"/>
                  <a:gd name="connsiteX2" fmla="*/ 29624 w 60344"/>
                  <a:gd name="connsiteY2" fmla="*/ 0 h 81374"/>
                  <a:gd name="connsiteX3" fmla="*/ 25783 w 60344"/>
                  <a:gd name="connsiteY3" fmla="*/ 1280 h 81374"/>
                  <a:gd name="connsiteX4" fmla="*/ 21943 w 60344"/>
                  <a:gd name="connsiteY4" fmla="*/ 4937 h 81374"/>
                  <a:gd name="connsiteX5" fmla="*/ 19383 w 60344"/>
                  <a:gd name="connsiteY5" fmla="*/ 9509 h 81374"/>
                  <a:gd name="connsiteX6" fmla="*/ 15726 w 60344"/>
                  <a:gd name="connsiteY6" fmla="*/ 9509 h 81374"/>
                  <a:gd name="connsiteX7" fmla="*/ 13166 w 60344"/>
                  <a:gd name="connsiteY7" fmla="*/ 12069 h 81374"/>
                  <a:gd name="connsiteX8" fmla="*/ 9509 w 60344"/>
                  <a:gd name="connsiteY8" fmla="*/ 13532 h 81374"/>
                  <a:gd name="connsiteX9" fmla="*/ 7863 w 60344"/>
                  <a:gd name="connsiteY9" fmla="*/ 12069 h 81374"/>
                  <a:gd name="connsiteX10" fmla="*/ 4937 w 60344"/>
                  <a:gd name="connsiteY10" fmla="*/ 14081 h 81374"/>
                  <a:gd name="connsiteX11" fmla="*/ 0 w 60344"/>
                  <a:gd name="connsiteY11" fmla="*/ 20481 h 81374"/>
                  <a:gd name="connsiteX12" fmla="*/ 4389 w 60344"/>
                  <a:gd name="connsiteY12" fmla="*/ 23955 h 81374"/>
                  <a:gd name="connsiteX13" fmla="*/ 7314 w 60344"/>
                  <a:gd name="connsiteY13" fmla="*/ 27247 h 81374"/>
                  <a:gd name="connsiteX14" fmla="*/ 7680 w 60344"/>
                  <a:gd name="connsiteY14" fmla="*/ 30721 h 81374"/>
                  <a:gd name="connsiteX15" fmla="*/ 5303 w 60344"/>
                  <a:gd name="connsiteY15" fmla="*/ 26515 h 81374"/>
                  <a:gd name="connsiteX16" fmla="*/ 2194 w 60344"/>
                  <a:gd name="connsiteY16" fmla="*/ 26149 h 81374"/>
                  <a:gd name="connsiteX17" fmla="*/ 3840 w 60344"/>
                  <a:gd name="connsiteY17" fmla="*/ 37853 h 81374"/>
                  <a:gd name="connsiteX18" fmla="*/ 6400 w 60344"/>
                  <a:gd name="connsiteY18" fmla="*/ 35110 h 81374"/>
                  <a:gd name="connsiteX19" fmla="*/ 12435 w 60344"/>
                  <a:gd name="connsiteY19" fmla="*/ 33647 h 81374"/>
                  <a:gd name="connsiteX20" fmla="*/ 16823 w 60344"/>
                  <a:gd name="connsiteY20" fmla="*/ 36024 h 81374"/>
                  <a:gd name="connsiteX21" fmla="*/ 19017 w 60344"/>
                  <a:gd name="connsiteY21" fmla="*/ 32367 h 81374"/>
                  <a:gd name="connsiteX22" fmla="*/ 15909 w 60344"/>
                  <a:gd name="connsiteY22" fmla="*/ 30721 h 81374"/>
                  <a:gd name="connsiteX23" fmla="*/ 14629 w 60344"/>
                  <a:gd name="connsiteY23" fmla="*/ 28344 h 81374"/>
                  <a:gd name="connsiteX24" fmla="*/ 14629 w 60344"/>
                  <a:gd name="connsiteY24" fmla="*/ 23041 h 81374"/>
                  <a:gd name="connsiteX25" fmla="*/ 17189 w 60344"/>
                  <a:gd name="connsiteY25" fmla="*/ 21212 h 81374"/>
                  <a:gd name="connsiteX26" fmla="*/ 19932 w 60344"/>
                  <a:gd name="connsiteY26" fmla="*/ 27064 h 81374"/>
                  <a:gd name="connsiteX27" fmla="*/ 23223 w 60344"/>
                  <a:gd name="connsiteY27" fmla="*/ 32001 h 81374"/>
                  <a:gd name="connsiteX28" fmla="*/ 23223 w 60344"/>
                  <a:gd name="connsiteY28" fmla="*/ 36756 h 81374"/>
                  <a:gd name="connsiteX29" fmla="*/ 24686 w 60344"/>
                  <a:gd name="connsiteY29" fmla="*/ 37304 h 81374"/>
                  <a:gd name="connsiteX30" fmla="*/ 24321 w 60344"/>
                  <a:gd name="connsiteY30" fmla="*/ 42790 h 81374"/>
                  <a:gd name="connsiteX31" fmla="*/ 21943 w 60344"/>
                  <a:gd name="connsiteY31" fmla="*/ 48642 h 81374"/>
                  <a:gd name="connsiteX32" fmla="*/ 18835 w 60344"/>
                  <a:gd name="connsiteY32" fmla="*/ 51019 h 81374"/>
                  <a:gd name="connsiteX33" fmla="*/ 16275 w 60344"/>
                  <a:gd name="connsiteY33" fmla="*/ 55408 h 81374"/>
                  <a:gd name="connsiteX34" fmla="*/ 15909 w 60344"/>
                  <a:gd name="connsiteY34" fmla="*/ 61808 h 81374"/>
                  <a:gd name="connsiteX35" fmla="*/ 17372 w 60344"/>
                  <a:gd name="connsiteY35" fmla="*/ 68757 h 81374"/>
                  <a:gd name="connsiteX36" fmla="*/ 15909 w 60344"/>
                  <a:gd name="connsiteY36" fmla="*/ 72780 h 81374"/>
                  <a:gd name="connsiteX37" fmla="*/ 18835 w 60344"/>
                  <a:gd name="connsiteY37" fmla="*/ 75340 h 81374"/>
                  <a:gd name="connsiteX38" fmla="*/ 25235 w 60344"/>
                  <a:gd name="connsiteY38" fmla="*/ 78266 h 81374"/>
                  <a:gd name="connsiteX39" fmla="*/ 26698 w 60344"/>
                  <a:gd name="connsiteY39" fmla="*/ 72231 h 81374"/>
                  <a:gd name="connsiteX40" fmla="*/ 24686 w 60344"/>
                  <a:gd name="connsiteY40" fmla="*/ 67111 h 81374"/>
                  <a:gd name="connsiteX41" fmla="*/ 25966 w 60344"/>
                  <a:gd name="connsiteY41" fmla="*/ 63271 h 81374"/>
                  <a:gd name="connsiteX42" fmla="*/ 30172 w 60344"/>
                  <a:gd name="connsiteY42" fmla="*/ 64368 h 81374"/>
                  <a:gd name="connsiteX43" fmla="*/ 28344 w 60344"/>
                  <a:gd name="connsiteY43" fmla="*/ 65831 h 81374"/>
                  <a:gd name="connsiteX44" fmla="*/ 27795 w 60344"/>
                  <a:gd name="connsiteY44" fmla="*/ 69305 h 81374"/>
                  <a:gd name="connsiteX45" fmla="*/ 29075 w 60344"/>
                  <a:gd name="connsiteY45" fmla="*/ 74791 h 81374"/>
                  <a:gd name="connsiteX46" fmla="*/ 29075 w 60344"/>
                  <a:gd name="connsiteY46" fmla="*/ 81374 h 81374"/>
                  <a:gd name="connsiteX47" fmla="*/ 32550 w 60344"/>
                  <a:gd name="connsiteY47" fmla="*/ 80460 h 81374"/>
                  <a:gd name="connsiteX48" fmla="*/ 36390 w 60344"/>
                  <a:gd name="connsiteY48" fmla="*/ 77351 h 81374"/>
                  <a:gd name="connsiteX49" fmla="*/ 36755 w 60344"/>
                  <a:gd name="connsiteY49" fmla="*/ 73145 h 81374"/>
                  <a:gd name="connsiteX50" fmla="*/ 40413 w 60344"/>
                  <a:gd name="connsiteY50" fmla="*/ 69488 h 81374"/>
                  <a:gd name="connsiteX51" fmla="*/ 43156 w 60344"/>
                  <a:gd name="connsiteY51" fmla="*/ 70951 h 81374"/>
                  <a:gd name="connsiteX52" fmla="*/ 46264 w 60344"/>
                  <a:gd name="connsiteY52" fmla="*/ 64368 h 81374"/>
                  <a:gd name="connsiteX53" fmla="*/ 49739 w 60344"/>
                  <a:gd name="connsiteY53" fmla="*/ 50470 h 81374"/>
                  <a:gd name="connsiteX54" fmla="*/ 52482 w 60344"/>
                  <a:gd name="connsiteY54" fmla="*/ 42790 h 81374"/>
                  <a:gd name="connsiteX55" fmla="*/ 55225 w 60344"/>
                  <a:gd name="connsiteY55" fmla="*/ 38036 h 81374"/>
                  <a:gd name="connsiteX56" fmla="*/ 58699 w 60344"/>
                  <a:gd name="connsiteY56" fmla="*/ 33647 h 81374"/>
                  <a:gd name="connsiteX57" fmla="*/ 60345 w 60344"/>
                  <a:gd name="connsiteY57" fmla="*/ 29807 h 81374"/>
                  <a:gd name="connsiteX58" fmla="*/ 59979 w 60344"/>
                  <a:gd name="connsiteY58" fmla="*/ 25418 h 81374"/>
                  <a:gd name="connsiteX59" fmla="*/ 57419 w 60344"/>
                  <a:gd name="connsiteY59" fmla="*/ 20481 h 81374"/>
                  <a:gd name="connsiteX60" fmla="*/ 51202 w 60344"/>
                  <a:gd name="connsiteY60" fmla="*/ 19018 h 81374"/>
                  <a:gd name="connsiteX61" fmla="*/ 50470 w 60344"/>
                  <a:gd name="connsiteY61" fmla="*/ 16641 h 81374"/>
                  <a:gd name="connsiteX62" fmla="*/ 53030 w 60344"/>
                  <a:gd name="connsiteY62" fmla="*/ 10606 h 81374"/>
                  <a:gd name="connsiteX63" fmla="*/ 51567 w 60344"/>
                  <a:gd name="connsiteY63" fmla="*/ 7497 h 81374"/>
                  <a:gd name="connsiteX64" fmla="*/ 47727 w 60344"/>
                  <a:gd name="connsiteY64" fmla="*/ 8960 h 81374"/>
                  <a:gd name="connsiteX65" fmla="*/ 40047 w 60344"/>
                  <a:gd name="connsiteY65" fmla="*/ 9143 h 81374"/>
                  <a:gd name="connsiteX66" fmla="*/ 35293 w 60344"/>
                  <a:gd name="connsiteY66" fmla="*/ 3657 h 81374"/>
                  <a:gd name="connsiteX67" fmla="*/ 35109 w 60344"/>
                  <a:gd name="connsiteY67" fmla="*/ 914 h 81374"/>
                  <a:gd name="connsiteX68" fmla="*/ 30538 w 60344"/>
                  <a:gd name="connsiteY68" fmla="*/ 549 h 8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0344" h="81374">
                    <a:moveTo>
                      <a:pt x="30538" y="549"/>
                    </a:moveTo>
                    <a:lnTo>
                      <a:pt x="32001" y="183"/>
                    </a:lnTo>
                    <a:lnTo>
                      <a:pt x="29624" y="0"/>
                    </a:lnTo>
                    <a:lnTo>
                      <a:pt x="25783" y="1280"/>
                    </a:lnTo>
                    <a:lnTo>
                      <a:pt x="21943" y="4937"/>
                    </a:lnTo>
                    <a:lnTo>
                      <a:pt x="19383" y="9509"/>
                    </a:lnTo>
                    <a:lnTo>
                      <a:pt x="15726" y="9509"/>
                    </a:lnTo>
                    <a:lnTo>
                      <a:pt x="13166" y="12069"/>
                    </a:lnTo>
                    <a:lnTo>
                      <a:pt x="9509" y="13532"/>
                    </a:lnTo>
                    <a:lnTo>
                      <a:pt x="7863" y="12069"/>
                    </a:lnTo>
                    <a:lnTo>
                      <a:pt x="4937" y="14081"/>
                    </a:lnTo>
                    <a:lnTo>
                      <a:pt x="0" y="20481"/>
                    </a:lnTo>
                    <a:lnTo>
                      <a:pt x="4389" y="23955"/>
                    </a:lnTo>
                    <a:lnTo>
                      <a:pt x="7314" y="27247"/>
                    </a:lnTo>
                    <a:lnTo>
                      <a:pt x="7680" y="30721"/>
                    </a:lnTo>
                    <a:lnTo>
                      <a:pt x="5303" y="26515"/>
                    </a:lnTo>
                    <a:lnTo>
                      <a:pt x="2194" y="26149"/>
                    </a:lnTo>
                    <a:lnTo>
                      <a:pt x="3840" y="37853"/>
                    </a:lnTo>
                    <a:lnTo>
                      <a:pt x="6400" y="35110"/>
                    </a:lnTo>
                    <a:lnTo>
                      <a:pt x="12435" y="33647"/>
                    </a:lnTo>
                    <a:lnTo>
                      <a:pt x="16823" y="36024"/>
                    </a:lnTo>
                    <a:lnTo>
                      <a:pt x="19017" y="32367"/>
                    </a:lnTo>
                    <a:lnTo>
                      <a:pt x="15909" y="30721"/>
                    </a:lnTo>
                    <a:lnTo>
                      <a:pt x="14629" y="28344"/>
                    </a:lnTo>
                    <a:lnTo>
                      <a:pt x="14629" y="23041"/>
                    </a:lnTo>
                    <a:lnTo>
                      <a:pt x="17189" y="21212"/>
                    </a:lnTo>
                    <a:lnTo>
                      <a:pt x="19932" y="27064"/>
                    </a:lnTo>
                    <a:lnTo>
                      <a:pt x="23223" y="32001"/>
                    </a:lnTo>
                    <a:lnTo>
                      <a:pt x="23223" y="36756"/>
                    </a:lnTo>
                    <a:lnTo>
                      <a:pt x="24686" y="37304"/>
                    </a:lnTo>
                    <a:lnTo>
                      <a:pt x="24321" y="42790"/>
                    </a:lnTo>
                    <a:lnTo>
                      <a:pt x="21943" y="48642"/>
                    </a:lnTo>
                    <a:lnTo>
                      <a:pt x="18835" y="51019"/>
                    </a:lnTo>
                    <a:lnTo>
                      <a:pt x="16275" y="55408"/>
                    </a:lnTo>
                    <a:lnTo>
                      <a:pt x="15909" y="61808"/>
                    </a:lnTo>
                    <a:lnTo>
                      <a:pt x="17372" y="68757"/>
                    </a:lnTo>
                    <a:lnTo>
                      <a:pt x="15909" y="72780"/>
                    </a:lnTo>
                    <a:lnTo>
                      <a:pt x="18835" y="75340"/>
                    </a:lnTo>
                    <a:lnTo>
                      <a:pt x="25235" y="78266"/>
                    </a:lnTo>
                    <a:lnTo>
                      <a:pt x="26698" y="72231"/>
                    </a:lnTo>
                    <a:lnTo>
                      <a:pt x="24686" y="67111"/>
                    </a:lnTo>
                    <a:lnTo>
                      <a:pt x="25966" y="63271"/>
                    </a:lnTo>
                    <a:lnTo>
                      <a:pt x="30172" y="64368"/>
                    </a:lnTo>
                    <a:lnTo>
                      <a:pt x="28344" y="65831"/>
                    </a:lnTo>
                    <a:lnTo>
                      <a:pt x="27795" y="69305"/>
                    </a:lnTo>
                    <a:lnTo>
                      <a:pt x="29075" y="74791"/>
                    </a:lnTo>
                    <a:lnTo>
                      <a:pt x="29075" y="81374"/>
                    </a:lnTo>
                    <a:lnTo>
                      <a:pt x="32550" y="80460"/>
                    </a:lnTo>
                    <a:lnTo>
                      <a:pt x="36390" y="77351"/>
                    </a:lnTo>
                    <a:lnTo>
                      <a:pt x="36755" y="73145"/>
                    </a:lnTo>
                    <a:lnTo>
                      <a:pt x="40413" y="69488"/>
                    </a:lnTo>
                    <a:lnTo>
                      <a:pt x="43156" y="70951"/>
                    </a:lnTo>
                    <a:lnTo>
                      <a:pt x="46264" y="64368"/>
                    </a:lnTo>
                    <a:lnTo>
                      <a:pt x="49739" y="50470"/>
                    </a:lnTo>
                    <a:lnTo>
                      <a:pt x="52482" y="42790"/>
                    </a:lnTo>
                    <a:lnTo>
                      <a:pt x="55225" y="38036"/>
                    </a:lnTo>
                    <a:lnTo>
                      <a:pt x="58699" y="33647"/>
                    </a:lnTo>
                    <a:lnTo>
                      <a:pt x="60345" y="29807"/>
                    </a:lnTo>
                    <a:lnTo>
                      <a:pt x="59979" y="25418"/>
                    </a:lnTo>
                    <a:lnTo>
                      <a:pt x="57419" y="20481"/>
                    </a:lnTo>
                    <a:lnTo>
                      <a:pt x="51202" y="19018"/>
                    </a:lnTo>
                    <a:lnTo>
                      <a:pt x="50470" y="16641"/>
                    </a:lnTo>
                    <a:lnTo>
                      <a:pt x="53030" y="10606"/>
                    </a:lnTo>
                    <a:lnTo>
                      <a:pt x="51567" y="7497"/>
                    </a:lnTo>
                    <a:lnTo>
                      <a:pt x="47727" y="8960"/>
                    </a:lnTo>
                    <a:lnTo>
                      <a:pt x="40047" y="9143"/>
                    </a:lnTo>
                    <a:lnTo>
                      <a:pt x="35293" y="3657"/>
                    </a:lnTo>
                    <a:lnTo>
                      <a:pt x="35109" y="914"/>
                    </a:lnTo>
                    <a:lnTo>
                      <a:pt x="30538" y="549"/>
                    </a:lnTo>
                    <a:close/>
                  </a:path>
                </a:pathLst>
              </a:custGeom>
              <a:grpFill/>
              <a:ln w="18272" cap="flat">
                <a:noFill/>
                <a:prstDash val="solid"/>
                <a:miter/>
              </a:ln>
            </p:spPr>
            <p:txBody>
              <a:bodyPr rtlCol="0" anchor="ctr"/>
              <a:lstStyle/>
              <a:p>
                <a:endParaRPr lang="en-GB" sz="1463"/>
              </a:p>
            </p:txBody>
          </p:sp>
          <p:sp>
            <p:nvSpPr>
              <p:cNvPr id="1047" name="Freeform: Shape 1046">
                <a:extLst>
                  <a:ext uri="{FF2B5EF4-FFF2-40B4-BE49-F238E27FC236}">
                    <a16:creationId xmlns:a16="http://schemas.microsoft.com/office/drawing/2014/main" id="{12D81444-CF39-38F8-0FAA-21F6BC2E6E4F}"/>
                  </a:ext>
                </a:extLst>
              </p:cNvPr>
              <p:cNvSpPr/>
              <p:nvPr/>
            </p:nvSpPr>
            <p:spPr>
              <a:xfrm>
                <a:off x="9282865" y="3454817"/>
                <a:ext cx="60344" cy="81374"/>
              </a:xfrm>
              <a:custGeom>
                <a:avLst/>
                <a:gdLst>
                  <a:gd name="connsiteX0" fmla="*/ 30538 w 60344"/>
                  <a:gd name="connsiteY0" fmla="*/ 549 h 81374"/>
                  <a:gd name="connsiteX1" fmla="*/ 32001 w 60344"/>
                  <a:gd name="connsiteY1" fmla="*/ 183 h 81374"/>
                  <a:gd name="connsiteX2" fmla="*/ 29624 w 60344"/>
                  <a:gd name="connsiteY2" fmla="*/ 0 h 81374"/>
                  <a:gd name="connsiteX3" fmla="*/ 25783 w 60344"/>
                  <a:gd name="connsiteY3" fmla="*/ 1280 h 81374"/>
                  <a:gd name="connsiteX4" fmla="*/ 21943 w 60344"/>
                  <a:gd name="connsiteY4" fmla="*/ 4937 h 81374"/>
                  <a:gd name="connsiteX5" fmla="*/ 19383 w 60344"/>
                  <a:gd name="connsiteY5" fmla="*/ 9509 h 81374"/>
                  <a:gd name="connsiteX6" fmla="*/ 15726 w 60344"/>
                  <a:gd name="connsiteY6" fmla="*/ 9509 h 81374"/>
                  <a:gd name="connsiteX7" fmla="*/ 13166 w 60344"/>
                  <a:gd name="connsiteY7" fmla="*/ 12069 h 81374"/>
                  <a:gd name="connsiteX8" fmla="*/ 9509 w 60344"/>
                  <a:gd name="connsiteY8" fmla="*/ 13532 h 81374"/>
                  <a:gd name="connsiteX9" fmla="*/ 7863 w 60344"/>
                  <a:gd name="connsiteY9" fmla="*/ 12069 h 81374"/>
                  <a:gd name="connsiteX10" fmla="*/ 4937 w 60344"/>
                  <a:gd name="connsiteY10" fmla="*/ 14081 h 81374"/>
                  <a:gd name="connsiteX11" fmla="*/ 0 w 60344"/>
                  <a:gd name="connsiteY11" fmla="*/ 20481 h 81374"/>
                  <a:gd name="connsiteX12" fmla="*/ 4389 w 60344"/>
                  <a:gd name="connsiteY12" fmla="*/ 23955 h 81374"/>
                  <a:gd name="connsiteX13" fmla="*/ 7314 w 60344"/>
                  <a:gd name="connsiteY13" fmla="*/ 27247 h 81374"/>
                  <a:gd name="connsiteX14" fmla="*/ 7680 w 60344"/>
                  <a:gd name="connsiteY14" fmla="*/ 30721 h 81374"/>
                  <a:gd name="connsiteX15" fmla="*/ 5303 w 60344"/>
                  <a:gd name="connsiteY15" fmla="*/ 26515 h 81374"/>
                  <a:gd name="connsiteX16" fmla="*/ 2194 w 60344"/>
                  <a:gd name="connsiteY16" fmla="*/ 26149 h 81374"/>
                  <a:gd name="connsiteX17" fmla="*/ 3840 w 60344"/>
                  <a:gd name="connsiteY17" fmla="*/ 37853 h 81374"/>
                  <a:gd name="connsiteX18" fmla="*/ 6400 w 60344"/>
                  <a:gd name="connsiteY18" fmla="*/ 35110 h 81374"/>
                  <a:gd name="connsiteX19" fmla="*/ 12435 w 60344"/>
                  <a:gd name="connsiteY19" fmla="*/ 33647 h 81374"/>
                  <a:gd name="connsiteX20" fmla="*/ 16823 w 60344"/>
                  <a:gd name="connsiteY20" fmla="*/ 36024 h 81374"/>
                  <a:gd name="connsiteX21" fmla="*/ 19017 w 60344"/>
                  <a:gd name="connsiteY21" fmla="*/ 32367 h 81374"/>
                  <a:gd name="connsiteX22" fmla="*/ 15909 w 60344"/>
                  <a:gd name="connsiteY22" fmla="*/ 30721 h 81374"/>
                  <a:gd name="connsiteX23" fmla="*/ 14629 w 60344"/>
                  <a:gd name="connsiteY23" fmla="*/ 28344 h 81374"/>
                  <a:gd name="connsiteX24" fmla="*/ 14629 w 60344"/>
                  <a:gd name="connsiteY24" fmla="*/ 23041 h 81374"/>
                  <a:gd name="connsiteX25" fmla="*/ 17189 w 60344"/>
                  <a:gd name="connsiteY25" fmla="*/ 21212 h 81374"/>
                  <a:gd name="connsiteX26" fmla="*/ 19932 w 60344"/>
                  <a:gd name="connsiteY26" fmla="*/ 27064 h 81374"/>
                  <a:gd name="connsiteX27" fmla="*/ 23223 w 60344"/>
                  <a:gd name="connsiteY27" fmla="*/ 32001 h 81374"/>
                  <a:gd name="connsiteX28" fmla="*/ 23223 w 60344"/>
                  <a:gd name="connsiteY28" fmla="*/ 36756 h 81374"/>
                  <a:gd name="connsiteX29" fmla="*/ 24686 w 60344"/>
                  <a:gd name="connsiteY29" fmla="*/ 37304 h 81374"/>
                  <a:gd name="connsiteX30" fmla="*/ 24321 w 60344"/>
                  <a:gd name="connsiteY30" fmla="*/ 42790 h 81374"/>
                  <a:gd name="connsiteX31" fmla="*/ 21943 w 60344"/>
                  <a:gd name="connsiteY31" fmla="*/ 48642 h 81374"/>
                  <a:gd name="connsiteX32" fmla="*/ 18835 w 60344"/>
                  <a:gd name="connsiteY32" fmla="*/ 51019 h 81374"/>
                  <a:gd name="connsiteX33" fmla="*/ 16275 w 60344"/>
                  <a:gd name="connsiteY33" fmla="*/ 55408 h 81374"/>
                  <a:gd name="connsiteX34" fmla="*/ 15909 w 60344"/>
                  <a:gd name="connsiteY34" fmla="*/ 61808 h 81374"/>
                  <a:gd name="connsiteX35" fmla="*/ 17372 w 60344"/>
                  <a:gd name="connsiteY35" fmla="*/ 68757 h 81374"/>
                  <a:gd name="connsiteX36" fmla="*/ 15909 w 60344"/>
                  <a:gd name="connsiteY36" fmla="*/ 72780 h 81374"/>
                  <a:gd name="connsiteX37" fmla="*/ 18835 w 60344"/>
                  <a:gd name="connsiteY37" fmla="*/ 75340 h 81374"/>
                  <a:gd name="connsiteX38" fmla="*/ 25235 w 60344"/>
                  <a:gd name="connsiteY38" fmla="*/ 78266 h 81374"/>
                  <a:gd name="connsiteX39" fmla="*/ 26698 w 60344"/>
                  <a:gd name="connsiteY39" fmla="*/ 72231 h 81374"/>
                  <a:gd name="connsiteX40" fmla="*/ 24686 w 60344"/>
                  <a:gd name="connsiteY40" fmla="*/ 67111 h 81374"/>
                  <a:gd name="connsiteX41" fmla="*/ 25966 w 60344"/>
                  <a:gd name="connsiteY41" fmla="*/ 63271 h 81374"/>
                  <a:gd name="connsiteX42" fmla="*/ 30172 w 60344"/>
                  <a:gd name="connsiteY42" fmla="*/ 64368 h 81374"/>
                  <a:gd name="connsiteX43" fmla="*/ 28344 w 60344"/>
                  <a:gd name="connsiteY43" fmla="*/ 65831 h 81374"/>
                  <a:gd name="connsiteX44" fmla="*/ 27795 w 60344"/>
                  <a:gd name="connsiteY44" fmla="*/ 69305 h 81374"/>
                  <a:gd name="connsiteX45" fmla="*/ 29075 w 60344"/>
                  <a:gd name="connsiteY45" fmla="*/ 74791 h 81374"/>
                  <a:gd name="connsiteX46" fmla="*/ 29075 w 60344"/>
                  <a:gd name="connsiteY46" fmla="*/ 81374 h 81374"/>
                  <a:gd name="connsiteX47" fmla="*/ 32550 w 60344"/>
                  <a:gd name="connsiteY47" fmla="*/ 80460 h 81374"/>
                  <a:gd name="connsiteX48" fmla="*/ 36390 w 60344"/>
                  <a:gd name="connsiteY48" fmla="*/ 77351 h 81374"/>
                  <a:gd name="connsiteX49" fmla="*/ 36755 w 60344"/>
                  <a:gd name="connsiteY49" fmla="*/ 73145 h 81374"/>
                  <a:gd name="connsiteX50" fmla="*/ 40413 w 60344"/>
                  <a:gd name="connsiteY50" fmla="*/ 69488 h 81374"/>
                  <a:gd name="connsiteX51" fmla="*/ 43156 w 60344"/>
                  <a:gd name="connsiteY51" fmla="*/ 70951 h 81374"/>
                  <a:gd name="connsiteX52" fmla="*/ 46264 w 60344"/>
                  <a:gd name="connsiteY52" fmla="*/ 64368 h 81374"/>
                  <a:gd name="connsiteX53" fmla="*/ 49739 w 60344"/>
                  <a:gd name="connsiteY53" fmla="*/ 50470 h 81374"/>
                  <a:gd name="connsiteX54" fmla="*/ 52482 w 60344"/>
                  <a:gd name="connsiteY54" fmla="*/ 42790 h 81374"/>
                  <a:gd name="connsiteX55" fmla="*/ 55225 w 60344"/>
                  <a:gd name="connsiteY55" fmla="*/ 38036 h 81374"/>
                  <a:gd name="connsiteX56" fmla="*/ 58699 w 60344"/>
                  <a:gd name="connsiteY56" fmla="*/ 33647 h 81374"/>
                  <a:gd name="connsiteX57" fmla="*/ 60345 w 60344"/>
                  <a:gd name="connsiteY57" fmla="*/ 29807 h 81374"/>
                  <a:gd name="connsiteX58" fmla="*/ 59979 w 60344"/>
                  <a:gd name="connsiteY58" fmla="*/ 25418 h 81374"/>
                  <a:gd name="connsiteX59" fmla="*/ 57419 w 60344"/>
                  <a:gd name="connsiteY59" fmla="*/ 20481 h 81374"/>
                  <a:gd name="connsiteX60" fmla="*/ 51202 w 60344"/>
                  <a:gd name="connsiteY60" fmla="*/ 19018 h 81374"/>
                  <a:gd name="connsiteX61" fmla="*/ 50470 w 60344"/>
                  <a:gd name="connsiteY61" fmla="*/ 16641 h 81374"/>
                  <a:gd name="connsiteX62" fmla="*/ 53030 w 60344"/>
                  <a:gd name="connsiteY62" fmla="*/ 10606 h 81374"/>
                  <a:gd name="connsiteX63" fmla="*/ 51567 w 60344"/>
                  <a:gd name="connsiteY63" fmla="*/ 7497 h 81374"/>
                  <a:gd name="connsiteX64" fmla="*/ 47727 w 60344"/>
                  <a:gd name="connsiteY64" fmla="*/ 8960 h 81374"/>
                  <a:gd name="connsiteX65" fmla="*/ 40047 w 60344"/>
                  <a:gd name="connsiteY65" fmla="*/ 9143 h 81374"/>
                  <a:gd name="connsiteX66" fmla="*/ 35293 w 60344"/>
                  <a:gd name="connsiteY66" fmla="*/ 3657 h 81374"/>
                  <a:gd name="connsiteX67" fmla="*/ 35109 w 60344"/>
                  <a:gd name="connsiteY67" fmla="*/ 914 h 81374"/>
                  <a:gd name="connsiteX68" fmla="*/ 30538 w 60344"/>
                  <a:gd name="connsiteY68" fmla="*/ 549 h 81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0344" h="81374">
                    <a:moveTo>
                      <a:pt x="30538" y="549"/>
                    </a:moveTo>
                    <a:lnTo>
                      <a:pt x="32001" y="183"/>
                    </a:lnTo>
                    <a:lnTo>
                      <a:pt x="29624" y="0"/>
                    </a:lnTo>
                    <a:lnTo>
                      <a:pt x="25783" y="1280"/>
                    </a:lnTo>
                    <a:lnTo>
                      <a:pt x="21943" y="4937"/>
                    </a:lnTo>
                    <a:lnTo>
                      <a:pt x="19383" y="9509"/>
                    </a:lnTo>
                    <a:lnTo>
                      <a:pt x="15726" y="9509"/>
                    </a:lnTo>
                    <a:lnTo>
                      <a:pt x="13166" y="12069"/>
                    </a:lnTo>
                    <a:lnTo>
                      <a:pt x="9509" y="13532"/>
                    </a:lnTo>
                    <a:lnTo>
                      <a:pt x="7863" y="12069"/>
                    </a:lnTo>
                    <a:lnTo>
                      <a:pt x="4937" y="14081"/>
                    </a:lnTo>
                    <a:lnTo>
                      <a:pt x="0" y="20481"/>
                    </a:lnTo>
                    <a:lnTo>
                      <a:pt x="4389" y="23955"/>
                    </a:lnTo>
                    <a:lnTo>
                      <a:pt x="7314" y="27247"/>
                    </a:lnTo>
                    <a:lnTo>
                      <a:pt x="7680" y="30721"/>
                    </a:lnTo>
                    <a:lnTo>
                      <a:pt x="5303" y="26515"/>
                    </a:lnTo>
                    <a:lnTo>
                      <a:pt x="2194" y="26149"/>
                    </a:lnTo>
                    <a:lnTo>
                      <a:pt x="3840" y="37853"/>
                    </a:lnTo>
                    <a:lnTo>
                      <a:pt x="6400" y="35110"/>
                    </a:lnTo>
                    <a:lnTo>
                      <a:pt x="12435" y="33647"/>
                    </a:lnTo>
                    <a:lnTo>
                      <a:pt x="16823" y="36024"/>
                    </a:lnTo>
                    <a:lnTo>
                      <a:pt x="19017" y="32367"/>
                    </a:lnTo>
                    <a:lnTo>
                      <a:pt x="15909" y="30721"/>
                    </a:lnTo>
                    <a:lnTo>
                      <a:pt x="14629" y="28344"/>
                    </a:lnTo>
                    <a:lnTo>
                      <a:pt x="14629" y="23041"/>
                    </a:lnTo>
                    <a:lnTo>
                      <a:pt x="17189" y="21212"/>
                    </a:lnTo>
                    <a:lnTo>
                      <a:pt x="19932" y="27064"/>
                    </a:lnTo>
                    <a:lnTo>
                      <a:pt x="23223" y="32001"/>
                    </a:lnTo>
                    <a:lnTo>
                      <a:pt x="23223" y="36756"/>
                    </a:lnTo>
                    <a:lnTo>
                      <a:pt x="24686" y="37304"/>
                    </a:lnTo>
                    <a:lnTo>
                      <a:pt x="24321" y="42790"/>
                    </a:lnTo>
                    <a:lnTo>
                      <a:pt x="21943" y="48642"/>
                    </a:lnTo>
                    <a:lnTo>
                      <a:pt x="18835" y="51019"/>
                    </a:lnTo>
                    <a:lnTo>
                      <a:pt x="16275" y="55408"/>
                    </a:lnTo>
                    <a:lnTo>
                      <a:pt x="15909" y="61808"/>
                    </a:lnTo>
                    <a:lnTo>
                      <a:pt x="17372" y="68757"/>
                    </a:lnTo>
                    <a:lnTo>
                      <a:pt x="15909" y="72780"/>
                    </a:lnTo>
                    <a:lnTo>
                      <a:pt x="18835" y="75340"/>
                    </a:lnTo>
                    <a:lnTo>
                      <a:pt x="25235" y="78266"/>
                    </a:lnTo>
                    <a:lnTo>
                      <a:pt x="26698" y="72231"/>
                    </a:lnTo>
                    <a:lnTo>
                      <a:pt x="24686" y="67111"/>
                    </a:lnTo>
                    <a:lnTo>
                      <a:pt x="25966" y="63271"/>
                    </a:lnTo>
                    <a:lnTo>
                      <a:pt x="30172" y="64368"/>
                    </a:lnTo>
                    <a:lnTo>
                      <a:pt x="28344" y="65831"/>
                    </a:lnTo>
                    <a:lnTo>
                      <a:pt x="27795" y="69305"/>
                    </a:lnTo>
                    <a:lnTo>
                      <a:pt x="29075" y="74791"/>
                    </a:lnTo>
                    <a:lnTo>
                      <a:pt x="29075" y="81374"/>
                    </a:lnTo>
                    <a:lnTo>
                      <a:pt x="32550" y="80460"/>
                    </a:lnTo>
                    <a:lnTo>
                      <a:pt x="36390" y="77351"/>
                    </a:lnTo>
                    <a:lnTo>
                      <a:pt x="36755" y="73145"/>
                    </a:lnTo>
                    <a:lnTo>
                      <a:pt x="40413" y="69488"/>
                    </a:lnTo>
                    <a:lnTo>
                      <a:pt x="43156" y="70951"/>
                    </a:lnTo>
                    <a:lnTo>
                      <a:pt x="46264" y="64368"/>
                    </a:lnTo>
                    <a:lnTo>
                      <a:pt x="49739" y="50470"/>
                    </a:lnTo>
                    <a:lnTo>
                      <a:pt x="52482" y="42790"/>
                    </a:lnTo>
                    <a:lnTo>
                      <a:pt x="55225" y="38036"/>
                    </a:lnTo>
                    <a:lnTo>
                      <a:pt x="58699" y="33647"/>
                    </a:lnTo>
                    <a:lnTo>
                      <a:pt x="60345" y="29807"/>
                    </a:lnTo>
                    <a:lnTo>
                      <a:pt x="59979" y="25418"/>
                    </a:lnTo>
                    <a:lnTo>
                      <a:pt x="57419" y="20481"/>
                    </a:lnTo>
                    <a:lnTo>
                      <a:pt x="51202" y="19018"/>
                    </a:lnTo>
                    <a:lnTo>
                      <a:pt x="50470" y="16641"/>
                    </a:lnTo>
                    <a:lnTo>
                      <a:pt x="53030" y="10606"/>
                    </a:lnTo>
                    <a:lnTo>
                      <a:pt x="51567" y="7497"/>
                    </a:lnTo>
                    <a:lnTo>
                      <a:pt x="47727" y="8960"/>
                    </a:lnTo>
                    <a:lnTo>
                      <a:pt x="40047" y="9143"/>
                    </a:lnTo>
                    <a:lnTo>
                      <a:pt x="35293" y="3657"/>
                    </a:lnTo>
                    <a:lnTo>
                      <a:pt x="35109" y="914"/>
                    </a:lnTo>
                    <a:lnTo>
                      <a:pt x="30538" y="549"/>
                    </a:lnTo>
                  </a:path>
                </a:pathLst>
              </a:custGeom>
              <a:grpFill/>
              <a:ln w="4020" cap="flat">
                <a:solidFill>
                  <a:srgbClr val="FFFFFF"/>
                </a:solidFill>
                <a:prstDash val="solid"/>
                <a:miter/>
              </a:ln>
            </p:spPr>
            <p:txBody>
              <a:bodyPr rtlCol="0" anchor="ctr"/>
              <a:lstStyle/>
              <a:p>
                <a:endParaRPr lang="en-GB" sz="1463"/>
              </a:p>
            </p:txBody>
          </p:sp>
          <p:sp>
            <p:nvSpPr>
              <p:cNvPr id="1048" name="Freeform: Shape 1047">
                <a:extLst>
                  <a:ext uri="{FF2B5EF4-FFF2-40B4-BE49-F238E27FC236}">
                    <a16:creationId xmlns:a16="http://schemas.microsoft.com/office/drawing/2014/main" id="{E713C004-FAB2-CA34-BCAC-F0D7D0058FEF}"/>
                  </a:ext>
                </a:extLst>
              </p:cNvPr>
              <p:cNvSpPr/>
              <p:nvPr/>
            </p:nvSpPr>
            <p:spPr>
              <a:xfrm>
                <a:off x="9293471" y="3495047"/>
                <a:ext cx="4206" cy="9508"/>
              </a:xfrm>
              <a:custGeom>
                <a:avLst/>
                <a:gdLst>
                  <a:gd name="connsiteX0" fmla="*/ 366 w 4206"/>
                  <a:gd name="connsiteY0" fmla="*/ 3474 h 9508"/>
                  <a:gd name="connsiteX1" fmla="*/ 0 w 4206"/>
                  <a:gd name="connsiteY1" fmla="*/ 7315 h 9508"/>
                  <a:gd name="connsiteX2" fmla="*/ 914 w 4206"/>
                  <a:gd name="connsiteY2" fmla="*/ 9509 h 9508"/>
                  <a:gd name="connsiteX3" fmla="*/ 4206 w 4206"/>
                  <a:gd name="connsiteY3" fmla="*/ 1463 h 9508"/>
                  <a:gd name="connsiteX4" fmla="*/ 1646 w 4206"/>
                  <a:gd name="connsiteY4" fmla="*/ 0 h 9508"/>
                  <a:gd name="connsiteX5" fmla="*/ 366 w 4206"/>
                  <a:gd name="connsiteY5" fmla="*/ 3474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6" h="9508">
                    <a:moveTo>
                      <a:pt x="366" y="3474"/>
                    </a:moveTo>
                    <a:lnTo>
                      <a:pt x="0" y="7315"/>
                    </a:lnTo>
                    <a:lnTo>
                      <a:pt x="914" y="9509"/>
                    </a:lnTo>
                    <a:lnTo>
                      <a:pt x="4206" y="1463"/>
                    </a:lnTo>
                    <a:lnTo>
                      <a:pt x="1646" y="0"/>
                    </a:lnTo>
                    <a:lnTo>
                      <a:pt x="366" y="3474"/>
                    </a:lnTo>
                    <a:close/>
                  </a:path>
                </a:pathLst>
              </a:custGeom>
              <a:grpFill/>
              <a:ln w="18272" cap="flat">
                <a:noFill/>
                <a:prstDash val="solid"/>
                <a:miter/>
              </a:ln>
            </p:spPr>
            <p:txBody>
              <a:bodyPr rtlCol="0" anchor="ctr"/>
              <a:lstStyle/>
              <a:p>
                <a:endParaRPr lang="en-GB" sz="1463"/>
              </a:p>
            </p:txBody>
          </p:sp>
          <p:sp>
            <p:nvSpPr>
              <p:cNvPr id="1049" name="Freeform: Shape 1048">
                <a:extLst>
                  <a:ext uri="{FF2B5EF4-FFF2-40B4-BE49-F238E27FC236}">
                    <a16:creationId xmlns:a16="http://schemas.microsoft.com/office/drawing/2014/main" id="{63D2A1C7-288C-EBF3-67AD-DF72FBD56915}"/>
                  </a:ext>
                </a:extLst>
              </p:cNvPr>
              <p:cNvSpPr/>
              <p:nvPr/>
            </p:nvSpPr>
            <p:spPr>
              <a:xfrm>
                <a:off x="9293471" y="3495047"/>
                <a:ext cx="4206" cy="9508"/>
              </a:xfrm>
              <a:custGeom>
                <a:avLst/>
                <a:gdLst>
                  <a:gd name="connsiteX0" fmla="*/ 1646 w 4206"/>
                  <a:gd name="connsiteY0" fmla="*/ 0 h 9508"/>
                  <a:gd name="connsiteX1" fmla="*/ 366 w 4206"/>
                  <a:gd name="connsiteY1" fmla="*/ 3474 h 9508"/>
                  <a:gd name="connsiteX2" fmla="*/ 0 w 4206"/>
                  <a:gd name="connsiteY2" fmla="*/ 7315 h 9508"/>
                  <a:gd name="connsiteX3" fmla="*/ 914 w 4206"/>
                  <a:gd name="connsiteY3" fmla="*/ 9509 h 9508"/>
                  <a:gd name="connsiteX4" fmla="*/ 4206 w 4206"/>
                  <a:gd name="connsiteY4" fmla="*/ 1463 h 9508"/>
                  <a:gd name="connsiteX5" fmla="*/ 1646 w 4206"/>
                  <a:gd name="connsiteY5" fmla="*/ 0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06" h="9508">
                    <a:moveTo>
                      <a:pt x="1646" y="0"/>
                    </a:moveTo>
                    <a:lnTo>
                      <a:pt x="366" y="3474"/>
                    </a:lnTo>
                    <a:lnTo>
                      <a:pt x="0" y="7315"/>
                    </a:lnTo>
                    <a:lnTo>
                      <a:pt x="914" y="9509"/>
                    </a:lnTo>
                    <a:lnTo>
                      <a:pt x="4206" y="1463"/>
                    </a:lnTo>
                    <a:lnTo>
                      <a:pt x="1646" y="0"/>
                    </a:lnTo>
                  </a:path>
                </a:pathLst>
              </a:custGeom>
              <a:grpFill/>
              <a:ln w="4020" cap="flat">
                <a:solidFill>
                  <a:srgbClr val="FFFFFF"/>
                </a:solidFill>
                <a:prstDash val="solid"/>
                <a:miter/>
              </a:ln>
            </p:spPr>
            <p:txBody>
              <a:bodyPr rtlCol="0" anchor="ctr"/>
              <a:lstStyle/>
              <a:p>
                <a:endParaRPr lang="en-GB" sz="1463"/>
              </a:p>
            </p:txBody>
          </p:sp>
          <p:sp>
            <p:nvSpPr>
              <p:cNvPr id="1050" name="Freeform: Shape 1049">
                <a:extLst>
                  <a:ext uri="{FF2B5EF4-FFF2-40B4-BE49-F238E27FC236}">
                    <a16:creationId xmlns:a16="http://schemas.microsoft.com/office/drawing/2014/main" id="{2A840DE7-3627-D165-D52B-D3F31C4BD809}"/>
                  </a:ext>
                </a:extLst>
              </p:cNvPr>
              <p:cNvSpPr/>
              <p:nvPr/>
            </p:nvSpPr>
            <p:spPr>
              <a:xfrm>
                <a:off x="9258727" y="3488098"/>
                <a:ext cx="3839" cy="5303"/>
              </a:xfrm>
              <a:custGeom>
                <a:avLst/>
                <a:gdLst>
                  <a:gd name="connsiteX0" fmla="*/ 0 w 3839"/>
                  <a:gd name="connsiteY0" fmla="*/ 1646 h 5303"/>
                  <a:gd name="connsiteX1" fmla="*/ 0 w 3839"/>
                  <a:gd name="connsiteY1" fmla="*/ 5303 h 5303"/>
                  <a:gd name="connsiteX2" fmla="*/ 3840 w 3839"/>
                  <a:gd name="connsiteY2" fmla="*/ 4023 h 5303"/>
                  <a:gd name="connsiteX3" fmla="*/ 3657 w 3839"/>
                  <a:gd name="connsiteY3" fmla="*/ 0 h 5303"/>
                  <a:gd name="connsiteX4" fmla="*/ 0 w 3839"/>
                  <a:gd name="connsiteY4" fmla="*/ 1646 h 5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5303">
                    <a:moveTo>
                      <a:pt x="0" y="1646"/>
                    </a:moveTo>
                    <a:lnTo>
                      <a:pt x="0" y="5303"/>
                    </a:lnTo>
                    <a:lnTo>
                      <a:pt x="3840" y="4023"/>
                    </a:lnTo>
                    <a:lnTo>
                      <a:pt x="3657" y="0"/>
                    </a:lnTo>
                    <a:lnTo>
                      <a:pt x="0" y="1646"/>
                    </a:lnTo>
                    <a:close/>
                  </a:path>
                </a:pathLst>
              </a:custGeom>
              <a:grpFill/>
              <a:ln w="18272" cap="flat">
                <a:noFill/>
                <a:prstDash val="solid"/>
                <a:miter/>
              </a:ln>
            </p:spPr>
            <p:txBody>
              <a:bodyPr rtlCol="0" anchor="ctr"/>
              <a:lstStyle/>
              <a:p>
                <a:endParaRPr lang="en-GB" sz="1463"/>
              </a:p>
            </p:txBody>
          </p:sp>
          <p:sp>
            <p:nvSpPr>
              <p:cNvPr id="1051" name="Freeform: Shape 1050">
                <a:extLst>
                  <a:ext uri="{FF2B5EF4-FFF2-40B4-BE49-F238E27FC236}">
                    <a16:creationId xmlns:a16="http://schemas.microsoft.com/office/drawing/2014/main" id="{94248775-6A28-DEC0-6BD1-53C68628DDCF}"/>
                  </a:ext>
                </a:extLst>
              </p:cNvPr>
              <p:cNvSpPr/>
              <p:nvPr/>
            </p:nvSpPr>
            <p:spPr>
              <a:xfrm>
                <a:off x="9258727" y="3488098"/>
                <a:ext cx="3839" cy="5303"/>
              </a:xfrm>
              <a:custGeom>
                <a:avLst/>
                <a:gdLst>
                  <a:gd name="connsiteX0" fmla="*/ 3657 w 3839"/>
                  <a:gd name="connsiteY0" fmla="*/ 0 h 5303"/>
                  <a:gd name="connsiteX1" fmla="*/ 0 w 3839"/>
                  <a:gd name="connsiteY1" fmla="*/ 1646 h 5303"/>
                  <a:gd name="connsiteX2" fmla="*/ 0 w 3839"/>
                  <a:gd name="connsiteY2" fmla="*/ 5303 h 5303"/>
                  <a:gd name="connsiteX3" fmla="*/ 3840 w 3839"/>
                  <a:gd name="connsiteY3" fmla="*/ 4023 h 5303"/>
                  <a:gd name="connsiteX4" fmla="*/ 3657 w 3839"/>
                  <a:gd name="connsiteY4" fmla="*/ 0 h 5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9" h="5303">
                    <a:moveTo>
                      <a:pt x="3657" y="0"/>
                    </a:moveTo>
                    <a:lnTo>
                      <a:pt x="0" y="1646"/>
                    </a:lnTo>
                    <a:lnTo>
                      <a:pt x="0" y="5303"/>
                    </a:lnTo>
                    <a:lnTo>
                      <a:pt x="3840" y="4023"/>
                    </a:lnTo>
                    <a:lnTo>
                      <a:pt x="3657" y="0"/>
                    </a:lnTo>
                  </a:path>
                </a:pathLst>
              </a:custGeom>
              <a:grpFill/>
              <a:ln w="4020" cap="flat">
                <a:solidFill>
                  <a:srgbClr val="FFFFFF"/>
                </a:solidFill>
                <a:prstDash val="solid"/>
                <a:miter/>
              </a:ln>
            </p:spPr>
            <p:txBody>
              <a:bodyPr rtlCol="0" anchor="ctr"/>
              <a:lstStyle/>
              <a:p>
                <a:endParaRPr lang="en-GB" sz="1463"/>
              </a:p>
            </p:txBody>
          </p:sp>
          <p:sp>
            <p:nvSpPr>
              <p:cNvPr id="1052" name="Freeform: Shape 1051">
                <a:extLst>
                  <a:ext uri="{FF2B5EF4-FFF2-40B4-BE49-F238E27FC236}">
                    <a16:creationId xmlns:a16="http://schemas.microsoft.com/office/drawing/2014/main" id="{95E3F267-9935-D6FD-B52F-9D0C2C07A53E}"/>
                  </a:ext>
                </a:extLst>
              </p:cNvPr>
              <p:cNvSpPr/>
              <p:nvPr/>
            </p:nvSpPr>
            <p:spPr>
              <a:xfrm>
                <a:off x="9267321" y="3479504"/>
                <a:ext cx="4205" cy="6582"/>
              </a:xfrm>
              <a:custGeom>
                <a:avLst/>
                <a:gdLst>
                  <a:gd name="connsiteX0" fmla="*/ 2011 w 4205"/>
                  <a:gd name="connsiteY0" fmla="*/ 0 h 6582"/>
                  <a:gd name="connsiteX1" fmla="*/ 0 w 4205"/>
                  <a:gd name="connsiteY1" fmla="*/ 3840 h 6582"/>
                  <a:gd name="connsiteX2" fmla="*/ 1280 w 4205"/>
                  <a:gd name="connsiteY2" fmla="*/ 6583 h 6582"/>
                  <a:gd name="connsiteX3" fmla="*/ 4206 w 4205"/>
                  <a:gd name="connsiteY3" fmla="*/ 3840 h 6582"/>
                  <a:gd name="connsiteX4" fmla="*/ 4206 w 4205"/>
                  <a:gd name="connsiteY4" fmla="*/ 2011 h 6582"/>
                  <a:gd name="connsiteX5" fmla="*/ 3657 w 4205"/>
                  <a:gd name="connsiteY5" fmla="*/ 0 h 6582"/>
                  <a:gd name="connsiteX6" fmla="*/ 2011 w 4205"/>
                  <a:gd name="connsiteY6" fmla="*/ 0 h 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5" h="6582">
                    <a:moveTo>
                      <a:pt x="2011" y="0"/>
                    </a:moveTo>
                    <a:lnTo>
                      <a:pt x="0" y="3840"/>
                    </a:lnTo>
                    <a:lnTo>
                      <a:pt x="1280" y="6583"/>
                    </a:lnTo>
                    <a:lnTo>
                      <a:pt x="4206" y="3840"/>
                    </a:lnTo>
                    <a:lnTo>
                      <a:pt x="4206" y="2011"/>
                    </a:lnTo>
                    <a:lnTo>
                      <a:pt x="3657" y="0"/>
                    </a:lnTo>
                    <a:lnTo>
                      <a:pt x="2011" y="0"/>
                    </a:lnTo>
                    <a:close/>
                  </a:path>
                </a:pathLst>
              </a:custGeom>
              <a:grpFill/>
              <a:ln w="18272" cap="flat">
                <a:noFill/>
                <a:prstDash val="solid"/>
                <a:miter/>
              </a:ln>
            </p:spPr>
            <p:txBody>
              <a:bodyPr rtlCol="0" anchor="ctr"/>
              <a:lstStyle/>
              <a:p>
                <a:endParaRPr lang="en-GB" sz="1463"/>
              </a:p>
            </p:txBody>
          </p:sp>
          <p:sp>
            <p:nvSpPr>
              <p:cNvPr id="1053" name="Freeform: Shape 1052">
                <a:extLst>
                  <a:ext uri="{FF2B5EF4-FFF2-40B4-BE49-F238E27FC236}">
                    <a16:creationId xmlns:a16="http://schemas.microsoft.com/office/drawing/2014/main" id="{97387081-88F6-147B-21D5-03FECF01EF71}"/>
                  </a:ext>
                </a:extLst>
              </p:cNvPr>
              <p:cNvSpPr/>
              <p:nvPr/>
            </p:nvSpPr>
            <p:spPr>
              <a:xfrm>
                <a:off x="9267321" y="3479504"/>
                <a:ext cx="4205" cy="6582"/>
              </a:xfrm>
              <a:custGeom>
                <a:avLst/>
                <a:gdLst>
                  <a:gd name="connsiteX0" fmla="*/ 4206 w 4205"/>
                  <a:gd name="connsiteY0" fmla="*/ 2011 h 6582"/>
                  <a:gd name="connsiteX1" fmla="*/ 3657 w 4205"/>
                  <a:gd name="connsiteY1" fmla="*/ 0 h 6582"/>
                  <a:gd name="connsiteX2" fmla="*/ 2011 w 4205"/>
                  <a:gd name="connsiteY2" fmla="*/ 0 h 6582"/>
                  <a:gd name="connsiteX3" fmla="*/ 0 w 4205"/>
                  <a:gd name="connsiteY3" fmla="*/ 3840 h 6582"/>
                  <a:gd name="connsiteX4" fmla="*/ 1280 w 4205"/>
                  <a:gd name="connsiteY4" fmla="*/ 6583 h 6582"/>
                  <a:gd name="connsiteX5" fmla="*/ 4206 w 4205"/>
                  <a:gd name="connsiteY5" fmla="*/ 3840 h 6582"/>
                  <a:gd name="connsiteX6" fmla="*/ 4206 w 4205"/>
                  <a:gd name="connsiteY6" fmla="*/ 2011 h 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5" h="6582">
                    <a:moveTo>
                      <a:pt x="4206" y="2011"/>
                    </a:moveTo>
                    <a:lnTo>
                      <a:pt x="3657" y="0"/>
                    </a:lnTo>
                    <a:lnTo>
                      <a:pt x="2011" y="0"/>
                    </a:lnTo>
                    <a:lnTo>
                      <a:pt x="0" y="3840"/>
                    </a:lnTo>
                    <a:lnTo>
                      <a:pt x="1280" y="6583"/>
                    </a:lnTo>
                    <a:lnTo>
                      <a:pt x="4206" y="3840"/>
                    </a:lnTo>
                    <a:lnTo>
                      <a:pt x="4206" y="2011"/>
                    </a:lnTo>
                  </a:path>
                </a:pathLst>
              </a:custGeom>
              <a:grpFill/>
              <a:ln w="4020" cap="flat">
                <a:solidFill>
                  <a:srgbClr val="FFFFFF"/>
                </a:solidFill>
                <a:prstDash val="solid"/>
                <a:miter/>
              </a:ln>
            </p:spPr>
            <p:txBody>
              <a:bodyPr rtlCol="0" anchor="ctr"/>
              <a:lstStyle/>
              <a:p>
                <a:endParaRPr lang="en-GB" sz="1463"/>
              </a:p>
            </p:txBody>
          </p:sp>
          <p:sp>
            <p:nvSpPr>
              <p:cNvPr id="1054" name="Freeform: Shape 1053">
                <a:extLst>
                  <a:ext uri="{FF2B5EF4-FFF2-40B4-BE49-F238E27FC236}">
                    <a16:creationId xmlns:a16="http://schemas.microsoft.com/office/drawing/2014/main" id="{DB7B1F35-CB3A-5B8E-6373-474773E78EEB}"/>
                  </a:ext>
                </a:extLst>
              </p:cNvPr>
              <p:cNvSpPr/>
              <p:nvPr/>
            </p:nvSpPr>
            <p:spPr>
              <a:xfrm>
                <a:off x="9284511" y="3456463"/>
                <a:ext cx="2194" cy="3840"/>
              </a:xfrm>
              <a:custGeom>
                <a:avLst/>
                <a:gdLst>
                  <a:gd name="connsiteX0" fmla="*/ 0 w 2194"/>
                  <a:gd name="connsiteY0" fmla="*/ 2012 h 3840"/>
                  <a:gd name="connsiteX1" fmla="*/ 549 w 2194"/>
                  <a:gd name="connsiteY1" fmla="*/ 3840 h 3840"/>
                  <a:gd name="connsiteX2" fmla="*/ 2194 w 2194"/>
                  <a:gd name="connsiteY2" fmla="*/ 2194 h 3840"/>
                  <a:gd name="connsiteX3" fmla="*/ 549 w 2194"/>
                  <a:gd name="connsiteY3" fmla="*/ 0 h 3840"/>
                  <a:gd name="connsiteX4" fmla="*/ 0 w 2194"/>
                  <a:gd name="connsiteY4" fmla="*/ 2012 h 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4" h="3840">
                    <a:moveTo>
                      <a:pt x="0" y="2012"/>
                    </a:moveTo>
                    <a:lnTo>
                      <a:pt x="549" y="3840"/>
                    </a:lnTo>
                    <a:lnTo>
                      <a:pt x="2194" y="2194"/>
                    </a:lnTo>
                    <a:lnTo>
                      <a:pt x="549" y="0"/>
                    </a:lnTo>
                    <a:lnTo>
                      <a:pt x="0" y="2012"/>
                    </a:lnTo>
                    <a:close/>
                  </a:path>
                </a:pathLst>
              </a:custGeom>
              <a:grpFill/>
              <a:ln w="18272" cap="flat">
                <a:noFill/>
                <a:prstDash val="solid"/>
                <a:miter/>
              </a:ln>
            </p:spPr>
            <p:txBody>
              <a:bodyPr rtlCol="0" anchor="ctr"/>
              <a:lstStyle/>
              <a:p>
                <a:endParaRPr lang="en-GB" sz="1463"/>
              </a:p>
            </p:txBody>
          </p:sp>
          <p:sp>
            <p:nvSpPr>
              <p:cNvPr id="1055" name="Freeform: Shape 1054">
                <a:extLst>
                  <a:ext uri="{FF2B5EF4-FFF2-40B4-BE49-F238E27FC236}">
                    <a16:creationId xmlns:a16="http://schemas.microsoft.com/office/drawing/2014/main" id="{E78073B4-1929-CA83-D09D-AB22183BDEDE}"/>
                  </a:ext>
                </a:extLst>
              </p:cNvPr>
              <p:cNvSpPr/>
              <p:nvPr/>
            </p:nvSpPr>
            <p:spPr>
              <a:xfrm>
                <a:off x="9284511" y="3456463"/>
                <a:ext cx="2194" cy="3840"/>
              </a:xfrm>
              <a:custGeom>
                <a:avLst/>
                <a:gdLst>
                  <a:gd name="connsiteX0" fmla="*/ 549 w 2194"/>
                  <a:gd name="connsiteY0" fmla="*/ 0 h 3840"/>
                  <a:gd name="connsiteX1" fmla="*/ 0 w 2194"/>
                  <a:gd name="connsiteY1" fmla="*/ 2012 h 3840"/>
                  <a:gd name="connsiteX2" fmla="*/ 549 w 2194"/>
                  <a:gd name="connsiteY2" fmla="*/ 3840 h 3840"/>
                  <a:gd name="connsiteX3" fmla="*/ 2194 w 2194"/>
                  <a:gd name="connsiteY3" fmla="*/ 2194 h 3840"/>
                  <a:gd name="connsiteX4" fmla="*/ 549 w 2194"/>
                  <a:gd name="connsiteY4" fmla="*/ 0 h 3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4" h="3840">
                    <a:moveTo>
                      <a:pt x="549" y="0"/>
                    </a:moveTo>
                    <a:lnTo>
                      <a:pt x="0" y="2012"/>
                    </a:lnTo>
                    <a:lnTo>
                      <a:pt x="549" y="3840"/>
                    </a:lnTo>
                    <a:lnTo>
                      <a:pt x="2194" y="2194"/>
                    </a:lnTo>
                    <a:lnTo>
                      <a:pt x="549" y="0"/>
                    </a:lnTo>
                  </a:path>
                </a:pathLst>
              </a:custGeom>
              <a:grpFill/>
              <a:ln w="4020" cap="flat">
                <a:solidFill>
                  <a:srgbClr val="FFFFFF"/>
                </a:solidFill>
                <a:prstDash val="solid"/>
                <a:miter/>
              </a:ln>
            </p:spPr>
            <p:txBody>
              <a:bodyPr rtlCol="0" anchor="ctr"/>
              <a:lstStyle/>
              <a:p>
                <a:endParaRPr lang="en-GB" sz="1463"/>
              </a:p>
            </p:txBody>
          </p:sp>
          <p:sp>
            <p:nvSpPr>
              <p:cNvPr id="1056" name="Freeform: Shape 1055">
                <a:extLst>
                  <a:ext uri="{FF2B5EF4-FFF2-40B4-BE49-F238E27FC236}">
                    <a16:creationId xmlns:a16="http://schemas.microsoft.com/office/drawing/2014/main" id="{20533BCC-4F97-050D-7E72-9FC0E2572E4E}"/>
                  </a:ext>
                </a:extLst>
              </p:cNvPr>
              <p:cNvSpPr/>
              <p:nvPr/>
            </p:nvSpPr>
            <p:spPr>
              <a:xfrm>
                <a:off x="9039291" y="3694185"/>
                <a:ext cx="45167" cy="89420"/>
              </a:xfrm>
              <a:custGeom>
                <a:avLst/>
                <a:gdLst>
                  <a:gd name="connsiteX0" fmla="*/ 34927 w 45167"/>
                  <a:gd name="connsiteY0" fmla="*/ 0 h 89420"/>
                  <a:gd name="connsiteX1" fmla="*/ 38218 w 45167"/>
                  <a:gd name="connsiteY1" fmla="*/ 1463 h 89420"/>
                  <a:gd name="connsiteX2" fmla="*/ 40230 w 45167"/>
                  <a:gd name="connsiteY2" fmla="*/ 3474 h 89420"/>
                  <a:gd name="connsiteX3" fmla="*/ 42424 w 45167"/>
                  <a:gd name="connsiteY3" fmla="*/ 3474 h 89420"/>
                  <a:gd name="connsiteX4" fmla="*/ 43887 w 45167"/>
                  <a:gd name="connsiteY4" fmla="*/ 4023 h 89420"/>
                  <a:gd name="connsiteX5" fmla="*/ 45167 w 45167"/>
                  <a:gd name="connsiteY5" fmla="*/ 6217 h 89420"/>
                  <a:gd name="connsiteX6" fmla="*/ 44984 w 45167"/>
                  <a:gd name="connsiteY6" fmla="*/ 8046 h 89420"/>
                  <a:gd name="connsiteX7" fmla="*/ 43522 w 45167"/>
                  <a:gd name="connsiteY7" fmla="*/ 11520 h 89420"/>
                  <a:gd name="connsiteX8" fmla="*/ 43339 w 45167"/>
                  <a:gd name="connsiteY8" fmla="*/ 14263 h 89420"/>
                  <a:gd name="connsiteX9" fmla="*/ 43887 w 45167"/>
                  <a:gd name="connsiteY9" fmla="*/ 17921 h 89420"/>
                  <a:gd name="connsiteX10" fmla="*/ 42790 w 45167"/>
                  <a:gd name="connsiteY10" fmla="*/ 22309 h 89420"/>
                  <a:gd name="connsiteX11" fmla="*/ 38767 w 45167"/>
                  <a:gd name="connsiteY11" fmla="*/ 30721 h 89420"/>
                  <a:gd name="connsiteX12" fmla="*/ 37121 w 45167"/>
                  <a:gd name="connsiteY12" fmla="*/ 42241 h 89420"/>
                  <a:gd name="connsiteX13" fmla="*/ 35109 w 45167"/>
                  <a:gd name="connsiteY13" fmla="*/ 51019 h 89420"/>
                  <a:gd name="connsiteX14" fmla="*/ 31818 w 45167"/>
                  <a:gd name="connsiteY14" fmla="*/ 59248 h 89420"/>
                  <a:gd name="connsiteX15" fmla="*/ 27063 w 45167"/>
                  <a:gd name="connsiteY15" fmla="*/ 67477 h 89420"/>
                  <a:gd name="connsiteX16" fmla="*/ 23955 w 45167"/>
                  <a:gd name="connsiteY16" fmla="*/ 71317 h 89420"/>
                  <a:gd name="connsiteX17" fmla="*/ 21943 w 45167"/>
                  <a:gd name="connsiteY17" fmla="*/ 75705 h 89420"/>
                  <a:gd name="connsiteX18" fmla="*/ 18835 w 45167"/>
                  <a:gd name="connsiteY18" fmla="*/ 89420 h 89420"/>
                  <a:gd name="connsiteX19" fmla="*/ 16823 w 45167"/>
                  <a:gd name="connsiteY19" fmla="*/ 87957 h 89420"/>
                  <a:gd name="connsiteX20" fmla="*/ 15177 w 45167"/>
                  <a:gd name="connsiteY20" fmla="*/ 81740 h 89420"/>
                  <a:gd name="connsiteX21" fmla="*/ 12069 w 45167"/>
                  <a:gd name="connsiteY21" fmla="*/ 76437 h 89420"/>
                  <a:gd name="connsiteX22" fmla="*/ 7314 w 45167"/>
                  <a:gd name="connsiteY22" fmla="*/ 73328 h 89420"/>
                  <a:gd name="connsiteX23" fmla="*/ 2926 w 45167"/>
                  <a:gd name="connsiteY23" fmla="*/ 66379 h 89420"/>
                  <a:gd name="connsiteX24" fmla="*/ 549 w 45167"/>
                  <a:gd name="connsiteY24" fmla="*/ 54493 h 89420"/>
                  <a:gd name="connsiteX25" fmla="*/ 0 w 45167"/>
                  <a:gd name="connsiteY25" fmla="*/ 45533 h 89420"/>
                  <a:gd name="connsiteX26" fmla="*/ 914 w 45167"/>
                  <a:gd name="connsiteY26" fmla="*/ 40961 h 89420"/>
                  <a:gd name="connsiteX27" fmla="*/ 4572 w 45167"/>
                  <a:gd name="connsiteY27" fmla="*/ 34013 h 89420"/>
                  <a:gd name="connsiteX28" fmla="*/ 22309 w 45167"/>
                  <a:gd name="connsiteY28" fmla="*/ 7497 h 89420"/>
                  <a:gd name="connsiteX29" fmla="*/ 29989 w 45167"/>
                  <a:gd name="connsiteY29" fmla="*/ 2926 h 89420"/>
                  <a:gd name="connsiteX30" fmla="*/ 32001 w 45167"/>
                  <a:gd name="connsiteY30" fmla="*/ 731 h 89420"/>
                  <a:gd name="connsiteX31" fmla="*/ 34927 w 45167"/>
                  <a:gd name="connsiteY31" fmla="*/ 0 h 8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167" h="89420">
                    <a:moveTo>
                      <a:pt x="34927" y="0"/>
                    </a:moveTo>
                    <a:lnTo>
                      <a:pt x="38218" y="1463"/>
                    </a:lnTo>
                    <a:lnTo>
                      <a:pt x="40230" y="3474"/>
                    </a:lnTo>
                    <a:lnTo>
                      <a:pt x="42424" y="3474"/>
                    </a:lnTo>
                    <a:lnTo>
                      <a:pt x="43887" y="4023"/>
                    </a:lnTo>
                    <a:lnTo>
                      <a:pt x="45167" y="6217"/>
                    </a:lnTo>
                    <a:lnTo>
                      <a:pt x="44984" y="8046"/>
                    </a:lnTo>
                    <a:lnTo>
                      <a:pt x="43522" y="11520"/>
                    </a:lnTo>
                    <a:lnTo>
                      <a:pt x="43339" y="14263"/>
                    </a:lnTo>
                    <a:lnTo>
                      <a:pt x="43887" y="17921"/>
                    </a:lnTo>
                    <a:lnTo>
                      <a:pt x="42790" y="22309"/>
                    </a:lnTo>
                    <a:lnTo>
                      <a:pt x="38767" y="30721"/>
                    </a:lnTo>
                    <a:lnTo>
                      <a:pt x="37121" y="42241"/>
                    </a:lnTo>
                    <a:lnTo>
                      <a:pt x="35109" y="51019"/>
                    </a:lnTo>
                    <a:lnTo>
                      <a:pt x="31818" y="59248"/>
                    </a:lnTo>
                    <a:lnTo>
                      <a:pt x="27063" y="67477"/>
                    </a:lnTo>
                    <a:lnTo>
                      <a:pt x="23955" y="71317"/>
                    </a:lnTo>
                    <a:lnTo>
                      <a:pt x="21943" y="75705"/>
                    </a:lnTo>
                    <a:lnTo>
                      <a:pt x="18835" y="89420"/>
                    </a:lnTo>
                    <a:lnTo>
                      <a:pt x="16823" y="87957"/>
                    </a:lnTo>
                    <a:lnTo>
                      <a:pt x="15177" y="81740"/>
                    </a:lnTo>
                    <a:lnTo>
                      <a:pt x="12069" y="76437"/>
                    </a:lnTo>
                    <a:lnTo>
                      <a:pt x="7314" y="73328"/>
                    </a:lnTo>
                    <a:lnTo>
                      <a:pt x="2926" y="66379"/>
                    </a:lnTo>
                    <a:lnTo>
                      <a:pt x="549" y="54493"/>
                    </a:lnTo>
                    <a:lnTo>
                      <a:pt x="0" y="45533"/>
                    </a:lnTo>
                    <a:lnTo>
                      <a:pt x="914" y="40961"/>
                    </a:lnTo>
                    <a:lnTo>
                      <a:pt x="4572" y="34013"/>
                    </a:lnTo>
                    <a:lnTo>
                      <a:pt x="22309" y="7497"/>
                    </a:lnTo>
                    <a:lnTo>
                      <a:pt x="29989" y="2926"/>
                    </a:lnTo>
                    <a:lnTo>
                      <a:pt x="32001" y="731"/>
                    </a:lnTo>
                    <a:lnTo>
                      <a:pt x="34927" y="0"/>
                    </a:lnTo>
                    <a:close/>
                  </a:path>
                </a:pathLst>
              </a:custGeom>
              <a:grpFill/>
              <a:ln w="18272" cap="flat">
                <a:noFill/>
                <a:prstDash val="solid"/>
                <a:miter/>
              </a:ln>
            </p:spPr>
            <p:txBody>
              <a:bodyPr rtlCol="0" anchor="ctr"/>
              <a:lstStyle/>
              <a:p>
                <a:endParaRPr lang="en-GB" sz="1463"/>
              </a:p>
            </p:txBody>
          </p:sp>
          <p:sp>
            <p:nvSpPr>
              <p:cNvPr id="1057" name="Freeform: Shape 1056">
                <a:extLst>
                  <a:ext uri="{FF2B5EF4-FFF2-40B4-BE49-F238E27FC236}">
                    <a16:creationId xmlns:a16="http://schemas.microsoft.com/office/drawing/2014/main" id="{A77B04BC-E14D-0818-7179-C73F7A4C7FD7}"/>
                  </a:ext>
                </a:extLst>
              </p:cNvPr>
              <p:cNvSpPr/>
              <p:nvPr/>
            </p:nvSpPr>
            <p:spPr>
              <a:xfrm>
                <a:off x="9039291" y="3694185"/>
                <a:ext cx="45167" cy="89420"/>
              </a:xfrm>
              <a:custGeom>
                <a:avLst/>
                <a:gdLst>
                  <a:gd name="connsiteX0" fmla="*/ 34927 w 45167"/>
                  <a:gd name="connsiteY0" fmla="*/ 0 h 89420"/>
                  <a:gd name="connsiteX1" fmla="*/ 38218 w 45167"/>
                  <a:gd name="connsiteY1" fmla="*/ 1463 h 89420"/>
                  <a:gd name="connsiteX2" fmla="*/ 40230 w 45167"/>
                  <a:gd name="connsiteY2" fmla="*/ 3474 h 89420"/>
                  <a:gd name="connsiteX3" fmla="*/ 42424 w 45167"/>
                  <a:gd name="connsiteY3" fmla="*/ 3474 h 89420"/>
                  <a:gd name="connsiteX4" fmla="*/ 43887 w 45167"/>
                  <a:gd name="connsiteY4" fmla="*/ 4023 h 89420"/>
                  <a:gd name="connsiteX5" fmla="*/ 45167 w 45167"/>
                  <a:gd name="connsiteY5" fmla="*/ 6217 h 89420"/>
                  <a:gd name="connsiteX6" fmla="*/ 44984 w 45167"/>
                  <a:gd name="connsiteY6" fmla="*/ 8046 h 89420"/>
                  <a:gd name="connsiteX7" fmla="*/ 43522 w 45167"/>
                  <a:gd name="connsiteY7" fmla="*/ 11520 h 89420"/>
                  <a:gd name="connsiteX8" fmla="*/ 43339 w 45167"/>
                  <a:gd name="connsiteY8" fmla="*/ 14263 h 89420"/>
                  <a:gd name="connsiteX9" fmla="*/ 43887 w 45167"/>
                  <a:gd name="connsiteY9" fmla="*/ 17921 h 89420"/>
                  <a:gd name="connsiteX10" fmla="*/ 42790 w 45167"/>
                  <a:gd name="connsiteY10" fmla="*/ 22309 h 89420"/>
                  <a:gd name="connsiteX11" fmla="*/ 38767 w 45167"/>
                  <a:gd name="connsiteY11" fmla="*/ 30721 h 89420"/>
                  <a:gd name="connsiteX12" fmla="*/ 37121 w 45167"/>
                  <a:gd name="connsiteY12" fmla="*/ 42241 h 89420"/>
                  <a:gd name="connsiteX13" fmla="*/ 35109 w 45167"/>
                  <a:gd name="connsiteY13" fmla="*/ 51019 h 89420"/>
                  <a:gd name="connsiteX14" fmla="*/ 31818 w 45167"/>
                  <a:gd name="connsiteY14" fmla="*/ 59248 h 89420"/>
                  <a:gd name="connsiteX15" fmla="*/ 27063 w 45167"/>
                  <a:gd name="connsiteY15" fmla="*/ 67477 h 89420"/>
                  <a:gd name="connsiteX16" fmla="*/ 23955 w 45167"/>
                  <a:gd name="connsiteY16" fmla="*/ 71317 h 89420"/>
                  <a:gd name="connsiteX17" fmla="*/ 21943 w 45167"/>
                  <a:gd name="connsiteY17" fmla="*/ 75705 h 89420"/>
                  <a:gd name="connsiteX18" fmla="*/ 18835 w 45167"/>
                  <a:gd name="connsiteY18" fmla="*/ 89420 h 89420"/>
                  <a:gd name="connsiteX19" fmla="*/ 16823 w 45167"/>
                  <a:gd name="connsiteY19" fmla="*/ 87957 h 89420"/>
                  <a:gd name="connsiteX20" fmla="*/ 15177 w 45167"/>
                  <a:gd name="connsiteY20" fmla="*/ 81740 h 89420"/>
                  <a:gd name="connsiteX21" fmla="*/ 12069 w 45167"/>
                  <a:gd name="connsiteY21" fmla="*/ 76437 h 89420"/>
                  <a:gd name="connsiteX22" fmla="*/ 7314 w 45167"/>
                  <a:gd name="connsiteY22" fmla="*/ 73328 h 89420"/>
                  <a:gd name="connsiteX23" fmla="*/ 2926 w 45167"/>
                  <a:gd name="connsiteY23" fmla="*/ 66379 h 89420"/>
                  <a:gd name="connsiteX24" fmla="*/ 549 w 45167"/>
                  <a:gd name="connsiteY24" fmla="*/ 54493 h 89420"/>
                  <a:gd name="connsiteX25" fmla="*/ 0 w 45167"/>
                  <a:gd name="connsiteY25" fmla="*/ 45533 h 89420"/>
                  <a:gd name="connsiteX26" fmla="*/ 914 w 45167"/>
                  <a:gd name="connsiteY26" fmla="*/ 40961 h 89420"/>
                  <a:gd name="connsiteX27" fmla="*/ 4572 w 45167"/>
                  <a:gd name="connsiteY27" fmla="*/ 34013 h 89420"/>
                  <a:gd name="connsiteX28" fmla="*/ 22309 w 45167"/>
                  <a:gd name="connsiteY28" fmla="*/ 7497 h 89420"/>
                  <a:gd name="connsiteX29" fmla="*/ 29989 w 45167"/>
                  <a:gd name="connsiteY29" fmla="*/ 2926 h 89420"/>
                  <a:gd name="connsiteX30" fmla="*/ 32001 w 45167"/>
                  <a:gd name="connsiteY30" fmla="*/ 731 h 89420"/>
                  <a:gd name="connsiteX31" fmla="*/ 34927 w 45167"/>
                  <a:gd name="connsiteY31" fmla="*/ 0 h 8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167" h="89420">
                    <a:moveTo>
                      <a:pt x="34927" y="0"/>
                    </a:moveTo>
                    <a:lnTo>
                      <a:pt x="38218" y="1463"/>
                    </a:lnTo>
                    <a:lnTo>
                      <a:pt x="40230" y="3474"/>
                    </a:lnTo>
                    <a:lnTo>
                      <a:pt x="42424" y="3474"/>
                    </a:lnTo>
                    <a:lnTo>
                      <a:pt x="43887" y="4023"/>
                    </a:lnTo>
                    <a:lnTo>
                      <a:pt x="45167" y="6217"/>
                    </a:lnTo>
                    <a:lnTo>
                      <a:pt x="44984" y="8046"/>
                    </a:lnTo>
                    <a:lnTo>
                      <a:pt x="43522" y="11520"/>
                    </a:lnTo>
                    <a:lnTo>
                      <a:pt x="43339" y="14263"/>
                    </a:lnTo>
                    <a:lnTo>
                      <a:pt x="43887" y="17921"/>
                    </a:lnTo>
                    <a:lnTo>
                      <a:pt x="42790" y="22309"/>
                    </a:lnTo>
                    <a:lnTo>
                      <a:pt x="38767" y="30721"/>
                    </a:lnTo>
                    <a:lnTo>
                      <a:pt x="37121" y="42241"/>
                    </a:lnTo>
                    <a:lnTo>
                      <a:pt x="35109" y="51019"/>
                    </a:lnTo>
                    <a:lnTo>
                      <a:pt x="31818" y="59248"/>
                    </a:lnTo>
                    <a:lnTo>
                      <a:pt x="27063" y="67477"/>
                    </a:lnTo>
                    <a:lnTo>
                      <a:pt x="23955" y="71317"/>
                    </a:lnTo>
                    <a:lnTo>
                      <a:pt x="21943" y="75705"/>
                    </a:lnTo>
                    <a:lnTo>
                      <a:pt x="18835" y="89420"/>
                    </a:lnTo>
                    <a:lnTo>
                      <a:pt x="16823" y="87957"/>
                    </a:lnTo>
                    <a:lnTo>
                      <a:pt x="15177" y="81740"/>
                    </a:lnTo>
                    <a:lnTo>
                      <a:pt x="12069" y="76437"/>
                    </a:lnTo>
                    <a:lnTo>
                      <a:pt x="7314" y="73328"/>
                    </a:lnTo>
                    <a:lnTo>
                      <a:pt x="2926" y="66379"/>
                    </a:lnTo>
                    <a:lnTo>
                      <a:pt x="549" y="54493"/>
                    </a:lnTo>
                    <a:lnTo>
                      <a:pt x="0" y="45533"/>
                    </a:lnTo>
                    <a:lnTo>
                      <a:pt x="914" y="40961"/>
                    </a:lnTo>
                    <a:lnTo>
                      <a:pt x="4572" y="34013"/>
                    </a:lnTo>
                    <a:lnTo>
                      <a:pt x="22309" y="7497"/>
                    </a:lnTo>
                    <a:lnTo>
                      <a:pt x="29989" y="2926"/>
                    </a:lnTo>
                    <a:lnTo>
                      <a:pt x="32001" y="731"/>
                    </a:lnTo>
                    <a:lnTo>
                      <a:pt x="34927" y="0"/>
                    </a:lnTo>
                  </a:path>
                </a:pathLst>
              </a:custGeom>
              <a:grpFill/>
              <a:ln w="4020" cap="flat">
                <a:solidFill>
                  <a:srgbClr val="FFFFFF"/>
                </a:solidFill>
                <a:prstDash val="solid"/>
                <a:miter/>
              </a:ln>
            </p:spPr>
            <p:txBody>
              <a:bodyPr rtlCol="0" anchor="ctr"/>
              <a:lstStyle/>
              <a:p>
                <a:endParaRPr lang="en-GB" sz="1463"/>
              </a:p>
            </p:txBody>
          </p:sp>
          <p:sp>
            <p:nvSpPr>
              <p:cNvPr id="1058" name="Freeform: Shape 1057">
                <a:extLst>
                  <a:ext uri="{FF2B5EF4-FFF2-40B4-BE49-F238E27FC236}">
                    <a16:creationId xmlns:a16="http://schemas.microsoft.com/office/drawing/2014/main" id="{BB9A2C0A-FA01-F503-2812-47BA4D271132}"/>
                  </a:ext>
                </a:extLst>
              </p:cNvPr>
              <p:cNvSpPr/>
              <p:nvPr/>
            </p:nvSpPr>
            <p:spPr>
              <a:xfrm>
                <a:off x="9131637" y="3717226"/>
                <a:ext cx="4023" cy="4022"/>
              </a:xfrm>
              <a:custGeom>
                <a:avLst/>
                <a:gdLst>
                  <a:gd name="connsiteX0" fmla="*/ 0 w 4023"/>
                  <a:gd name="connsiteY0" fmla="*/ 2194 h 4022"/>
                  <a:gd name="connsiteX1" fmla="*/ 549 w 4023"/>
                  <a:gd name="connsiteY1" fmla="*/ 4023 h 4022"/>
                  <a:gd name="connsiteX2" fmla="*/ 3109 w 4023"/>
                  <a:gd name="connsiteY2" fmla="*/ 3840 h 4022"/>
                  <a:gd name="connsiteX3" fmla="*/ 4023 w 4023"/>
                  <a:gd name="connsiteY3" fmla="*/ 3109 h 4022"/>
                  <a:gd name="connsiteX4" fmla="*/ 4023 w 4023"/>
                  <a:gd name="connsiteY4" fmla="*/ 1280 h 4022"/>
                  <a:gd name="connsiteX5" fmla="*/ 2560 w 4023"/>
                  <a:gd name="connsiteY5" fmla="*/ 183 h 4022"/>
                  <a:gd name="connsiteX6" fmla="*/ 549 w 4023"/>
                  <a:gd name="connsiteY6" fmla="*/ 0 h 4022"/>
                  <a:gd name="connsiteX7" fmla="*/ 0 w 4023"/>
                  <a:gd name="connsiteY7" fmla="*/ 2194 h 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4022">
                    <a:moveTo>
                      <a:pt x="0" y="2194"/>
                    </a:moveTo>
                    <a:lnTo>
                      <a:pt x="549" y="4023"/>
                    </a:lnTo>
                    <a:lnTo>
                      <a:pt x="3109" y="3840"/>
                    </a:lnTo>
                    <a:lnTo>
                      <a:pt x="4023" y="3109"/>
                    </a:lnTo>
                    <a:lnTo>
                      <a:pt x="4023" y="1280"/>
                    </a:lnTo>
                    <a:lnTo>
                      <a:pt x="2560" y="183"/>
                    </a:lnTo>
                    <a:lnTo>
                      <a:pt x="549" y="0"/>
                    </a:lnTo>
                    <a:lnTo>
                      <a:pt x="0" y="2194"/>
                    </a:lnTo>
                    <a:close/>
                  </a:path>
                </a:pathLst>
              </a:custGeom>
              <a:grpFill/>
              <a:ln w="18272" cap="flat">
                <a:noFill/>
                <a:prstDash val="solid"/>
                <a:miter/>
              </a:ln>
            </p:spPr>
            <p:txBody>
              <a:bodyPr rtlCol="0" anchor="ctr"/>
              <a:lstStyle/>
              <a:p>
                <a:endParaRPr lang="en-GB" sz="1463"/>
              </a:p>
            </p:txBody>
          </p:sp>
          <p:sp>
            <p:nvSpPr>
              <p:cNvPr id="1059" name="Freeform: Shape 1058">
                <a:extLst>
                  <a:ext uri="{FF2B5EF4-FFF2-40B4-BE49-F238E27FC236}">
                    <a16:creationId xmlns:a16="http://schemas.microsoft.com/office/drawing/2014/main" id="{D265E0F5-A24A-FD02-9166-4A924A0CF9B5}"/>
                  </a:ext>
                </a:extLst>
              </p:cNvPr>
              <p:cNvSpPr/>
              <p:nvPr/>
            </p:nvSpPr>
            <p:spPr>
              <a:xfrm>
                <a:off x="9131637" y="3717226"/>
                <a:ext cx="4023" cy="4022"/>
              </a:xfrm>
              <a:custGeom>
                <a:avLst/>
                <a:gdLst>
                  <a:gd name="connsiteX0" fmla="*/ 549 w 4023"/>
                  <a:gd name="connsiteY0" fmla="*/ 0 h 4022"/>
                  <a:gd name="connsiteX1" fmla="*/ 2560 w 4023"/>
                  <a:gd name="connsiteY1" fmla="*/ 183 h 4022"/>
                  <a:gd name="connsiteX2" fmla="*/ 4023 w 4023"/>
                  <a:gd name="connsiteY2" fmla="*/ 1280 h 4022"/>
                  <a:gd name="connsiteX3" fmla="*/ 4023 w 4023"/>
                  <a:gd name="connsiteY3" fmla="*/ 3109 h 4022"/>
                  <a:gd name="connsiteX4" fmla="*/ 3109 w 4023"/>
                  <a:gd name="connsiteY4" fmla="*/ 3840 h 4022"/>
                  <a:gd name="connsiteX5" fmla="*/ 549 w 4023"/>
                  <a:gd name="connsiteY5" fmla="*/ 4023 h 4022"/>
                  <a:gd name="connsiteX6" fmla="*/ 0 w 4023"/>
                  <a:gd name="connsiteY6" fmla="*/ 2194 h 4022"/>
                  <a:gd name="connsiteX7" fmla="*/ 549 w 4023"/>
                  <a:gd name="connsiteY7" fmla="*/ 0 h 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4022">
                    <a:moveTo>
                      <a:pt x="549" y="0"/>
                    </a:moveTo>
                    <a:lnTo>
                      <a:pt x="2560" y="183"/>
                    </a:lnTo>
                    <a:lnTo>
                      <a:pt x="4023" y="1280"/>
                    </a:lnTo>
                    <a:lnTo>
                      <a:pt x="4023" y="3109"/>
                    </a:lnTo>
                    <a:lnTo>
                      <a:pt x="3109" y="3840"/>
                    </a:lnTo>
                    <a:lnTo>
                      <a:pt x="549" y="4023"/>
                    </a:lnTo>
                    <a:lnTo>
                      <a:pt x="0" y="2194"/>
                    </a:lnTo>
                    <a:lnTo>
                      <a:pt x="549" y="0"/>
                    </a:lnTo>
                  </a:path>
                </a:pathLst>
              </a:custGeom>
              <a:grpFill/>
              <a:ln w="4020" cap="flat">
                <a:solidFill>
                  <a:srgbClr val="FFFFFF"/>
                </a:solidFill>
                <a:prstDash val="solid"/>
                <a:miter/>
              </a:ln>
            </p:spPr>
            <p:txBody>
              <a:bodyPr rtlCol="0" anchor="ctr"/>
              <a:lstStyle/>
              <a:p>
                <a:endParaRPr lang="en-GB" sz="1463"/>
              </a:p>
            </p:txBody>
          </p:sp>
          <p:sp>
            <p:nvSpPr>
              <p:cNvPr id="1060" name="Freeform: Shape 1059">
                <a:extLst>
                  <a:ext uri="{FF2B5EF4-FFF2-40B4-BE49-F238E27FC236}">
                    <a16:creationId xmlns:a16="http://schemas.microsoft.com/office/drawing/2014/main" id="{B7F09413-418C-F136-A1E2-A47383EED358}"/>
                  </a:ext>
                </a:extLst>
              </p:cNvPr>
              <p:cNvSpPr/>
              <p:nvPr/>
            </p:nvSpPr>
            <p:spPr>
              <a:xfrm>
                <a:off x="9140963" y="3714666"/>
                <a:ext cx="4388" cy="5303"/>
              </a:xfrm>
              <a:custGeom>
                <a:avLst/>
                <a:gdLst>
                  <a:gd name="connsiteX0" fmla="*/ 2743 w 4388"/>
                  <a:gd name="connsiteY0" fmla="*/ 1280 h 5303"/>
                  <a:gd name="connsiteX1" fmla="*/ 0 w 4388"/>
                  <a:gd name="connsiteY1" fmla="*/ 2560 h 5303"/>
                  <a:gd name="connsiteX2" fmla="*/ 732 w 4388"/>
                  <a:gd name="connsiteY2" fmla="*/ 3109 h 5303"/>
                  <a:gd name="connsiteX3" fmla="*/ 1280 w 4388"/>
                  <a:gd name="connsiteY3" fmla="*/ 5303 h 5303"/>
                  <a:gd name="connsiteX4" fmla="*/ 3657 w 4388"/>
                  <a:gd name="connsiteY4" fmla="*/ 3840 h 5303"/>
                  <a:gd name="connsiteX5" fmla="*/ 4389 w 4388"/>
                  <a:gd name="connsiteY5" fmla="*/ 1463 h 5303"/>
                  <a:gd name="connsiteX6" fmla="*/ 3840 w 4388"/>
                  <a:gd name="connsiteY6" fmla="*/ 0 h 5303"/>
                  <a:gd name="connsiteX7" fmla="*/ 2743 w 4388"/>
                  <a:gd name="connsiteY7" fmla="*/ 1280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8" h="5303">
                    <a:moveTo>
                      <a:pt x="2743" y="1280"/>
                    </a:moveTo>
                    <a:lnTo>
                      <a:pt x="0" y="2560"/>
                    </a:lnTo>
                    <a:lnTo>
                      <a:pt x="732" y="3109"/>
                    </a:lnTo>
                    <a:lnTo>
                      <a:pt x="1280" y="5303"/>
                    </a:lnTo>
                    <a:lnTo>
                      <a:pt x="3657" y="3840"/>
                    </a:lnTo>
                    <a:lnTo>
                      <a:pt x="4389" y="1463"/>
                    </a:lnTo>
                    <a:lnTo>
                      <a:pt x="3840" y="0"/>
                    </a:lnTo>
                    <a:lnTo>
                      <a:pt x="2743" y="1280"/>
                    </a:lnTo>
                    <a:close/>
                  </a:path>
                </a:pathLst>
              </a:custGeom>
              <a:grpFill/>
              <a:ln w="18272" cap="flat">
                <a:noFill/>
                <a:prstDash val="solid"/>
                <a:miter/>
              </a:ln>
            </p:spPr>
            <p:txBody>
              <a:bodyPr rtlCol="0" anchor="ctr"/>
              <a:lstStyle/>
              <a:p>
                <a:endParaRPr lang="en-GB" sz="1463"/>
              </a:p>
            </p:txBody>
          </p:sp>
          <p:sp>
            <p:nvSpPr>
              <p:cNvPr id="1061" name="Freeform: Shape 1060">
                <a:extLst>
                  <a:ext uri="{FF2B5EF4-FFF2-40B4-BE49-F238E27FC236}">
                    <a16:creationId xmlns:a16="http://schemas.microsoft.com/office/drawing/2014/main" id="{55794037-FD4E-7ABD-C605-0B3711D87810}"/>
                  </a:ext>
                </a:extLst>
              </p:cNvPr>
              <p:cNvSpPr/>
              <p:nvPr/>
            </p:nvSpPr>
            <p:spPr>
              <a:xfrm>
                <a:off x="9140963" y="3714666"/>
                <a:ext cx="4388" cy="5303"/>
              </a:xfrm>
              <a:custGeom>
                <a:avLst/>
                <a:gdLst>
                  <a:gd name="connsiteX0" fmla="*/ 732 w 4388"/>
                  <a:gd name="connsiteY0" fmla="*/ 3109 h 5303"/>
                  <a:gd name="connsiteX1" fmla="*/ 0 w 4388"/>
                  <a:gd name="connsiteY1" fmla="*/ 2560 h 5303"/>
                  <a:gd name="connsiteX2" fmla="*/ 2743 w 4388"/>
                  <a:gd name="connsiteY2" fmla="*/ 1280 h 5303"/>
                  <a:gd name="connsiteX3" fmla="*/ 3840 w 4388"/>
                  <a:gd name="connsiteY3" fmla="*/ 0 h 5303"/>
                  <a:gd name="connsiteX4" fmla="*/ 4389 w 4388"/>
                  <a:gd name="connsiteY4" fmla="*/ 1463 h 5303"/>
                  <a:gd name="connsiteX5" fmla="*/ 3657 w 4388"/>
                  <a:gd name="connsiteY5" fmla="*/ 3840 h 5303"/>
                  <a:gd name="connsiteX6" fmla="*/ 1280 w 4388"/>
                  <a:gd name="connsiteY6" fmla="*/ 5303 h 5303"/>
                  <a:gd name="connsiteX7" fmla="*/ 732 w 4388"/>
                  <a:gd name="connsiteY7" fmla="*/ 3109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8" h="5303">
                    <a:moveTo>
                      <a:pt x="732" y="3109"/>
                    </a:moveTo>
                    <a:lnTo>
                      <a:pt x="0" y="2560"/>
                    </a:lnTo>
                    <a:lnTo>
                      <a:pt x="2743" y="1280"/>
                    </a:lnTo>
                    <a:lnTo>
                      <a:pt x="3840" y="0"/>
                    </a:lnTo>
                    <a:lnTo>
                      <a:pt x="4389" y="1463"/>
                    </a:lnTo>
                    <a:lnTo>
                      <a:pt x="3657" y="3840"/>
                    </a:lnTo>
                    <a:lnTo>
                      <a:pt x="1280" y="5303"/>
                    </a:lnTo>
                    <a:lnTo>
                      <a:pt x="732" y="3109"/>
                    </a:lnTo>
                  </a:path>
                </a:pathLst>
              </a:custGeom>
              <a:grpFill/>
              <a:ln w="4020" cap="flat">
                <a:solidFill>
                  <a:srgbClr val="FFFFFF"/>
                </a:solidFill>
                <a:prstDash val="solid"/>
                <a:miter/>
              </a:ln>
            </p:spPr>
            <p:txBody>
              <a:bodyPr rtlCol="0" anchor="ctr"/>
              <a:lstStyle/>
              <a:p>
                <a:endParaRPr lang="en-GB" sz="1463"/>
              </a:p>
            </p:txBody>
          </p:sp>
          <p:sp>
            <p:nvSpPr>
              <p:cNvPr id="1062" name="Freeform: Shape 1061">
                <a:extLst>
                  <a:ext uri="{FF2B5EF4-FFF2-40B4-BE49-F238E27FC236}">
                    <a16:creationId xmlns:a16="http://schemas.microsoft.com/office/drawing/2014/main" id="{3C71CA2C-F1E4-6FED-0773-637DC5256C6E}"/>
                  </a:ext>
                </a:extLst>
              </p:cNvPr>
              <p:cNvSpPr/>
              <p:nvPr/>
            </p:nvSpPr>
            <p:spPr>
              <a:xfrm>
                <a:off x="9171318" y="3705340"/>
                <a:ext cx="4205" cy="4937"/>
              </a:xfrm>
              <a:custGeom>
                <a:avLst/>
                <a:gdLst>
                  <a:gd name="connsiteX0" fmla="*/ 1097 w 4205"/>
                  <a:gd name="connsiteY0" fmla="*/ 3292 h 4937"/>
                  <a:gd name="connsiteX1" fmla="*/ 2194 w 4205"/>
                  <a:gd name="connsiteY1" fmla="*/ 4937 h 4937"/>
                  <a:gd name="connsiteX2" fmla="*/ 4206 w 4205"/>
                  <a:gd name="connsiteY2" fmla="*/ 3840 h 4937"/>
                  <a:gd name="connsiteX3" fmla="*/ 3657 w 4205"/>
                  <a:gd name="connsiteY3" fmla="*/ 2743 h 4937"/>
                  <a:gd name="connsiteX4" fmla="*/ 1646 w 4205"/>
                  <a:gd name="connsiteY4" fmla="*/ 2012 h 4937"/>
                  <a:gd name="connsiteX5" fmla="*/ 1097 w 4205"/>
                  <a:gd name="connsiteY5" fmla="*/ 1646 h 4937"/>
                  <a:gd name="connsiteX6" fmla="*/ 1097 w 4205"/>
                  <a:gd name="connsiteY6" fmla="*/ 3292 h 4937"/>
                  <a:gd name="connsiteX7" fmla="*/ 182 w 4205"/>
                  <a:gd name="connsiteY7" fmla="*/ 731 h 4937"/>
                  <a:gd name="connsiteX8" fmla="*/ 1097 w 4205"/>
                  <a:gd name="connsiteY8" fmla="*/ 1463 h 4937"/>
                  <a:gd name="connsiteX9" fmla="*/ 1097 w 4205"/>
                  <a:gd name="connsiteY9" fmla="*/ 914 h 4937"/>
                  <a:gd name="connsiteX10" fmla="*/ 0 w 4205"/>
                  <a:gd name="connsiteY10" fmla="*/ 0 h 4937"/>
                  <a:gd name="connsiteX11" fmla="*/ 0 w 4205"/>
                  <a:gd name="connsiteY11" fmla="*/ 549 h 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5" h="4937">
                    <a:moveTo>
                      <a:pt x="1097" y="3292"/>
                    </a:moveTo>
                    <a:lnTo>
                      <a:pt x="2194" y="4937"/>
                    </a:lnTo>
                    <a:lnTo>
                      <a:pt x="4206" y="3840"/>
                    </a:lnTo>
                    <a:lnTo>
                      <a:pt x="3657" y="2743"/>
                    </a:lnTo>
                    <a:lnTo>
                      <a:pt x="1646" y="2012"/>
                    </a:lnTo>
                    <a:lnTo>
                      <a:pt x="1097" y="1646"/>
                    </a:lnTo>
                    <a:lnTo>
                      <a:pt x="1097" y="3292"/>
                    </a:lnTo>
                    <a:close/>
                    <a:moveTo>
                      <a:pt x="182" y="731"/>
                    </a:moveTo>
                    <a:lnTo>
                      <a:pt x="1097" y="1463"/>
                    </a:lnTo>
                    <a:lnTo>
                      <a:pt x="1097" y="914"/>
                    </a:lnTo>
                    <a:lnTo>
                      <a:pt x="0" y="0"/>
                    </a:lnTo>
                    <a:lnTo>
                      <a:pt x="0" y="549"/>
                    </a:lnTo>
                    <a:close/>
                  </a:path>
                </a:pathLst>
              </a:custGeom>
              <a:grpFill/>
              <a:ln w="18272" cap="flat">
                <a:noFill/>
                <a:prstDash val="solid"/>
                <a:miter/>
              </a:ln>
            </p:spPr>
            <p:txBody>
              <a:bodyPr rtlCol="0" anchor="ctr"/>
              <a:lstStyle/>
              <a:p>
                <a:endParaRPr lang="en-GB" sz="1463"/>
              </a:p>
            </p:txBody>
          </p:sp>
          <p:sp>
            <p:nvSpPr>
              <p:cNvPr id="1063" name="Freeform: Shape 1062">
                <a:extLst>
                  <a:ext uri="{FF2B5EF4-FFF2-40B4-BE49-F238E27FC236}">
                    <a16:creationId xmlns:a16="http://schemas.microsoft.com/office/drawing/2014/main" id="{7CFFC37D-D958-3838-BC94-0C028D584EB2}"/>
                  </a:ext>
                </a:extLst>
              </p:cNvPr>
              <p:cNvSpPr/>
              <p:nvPr/>
            </p:nvSpPr>
            <p:spPr>
              <a:xfrm>
                <a:off x="9171135" y="3705523"/>
                <a:ext cx="4206" cy="4571"/>
              </a:xfrm>
              <a:custGeom>
                <a:avLst/>
                <a:gdLst>
                  <a:gd name="connsiteX0" fmla="*/ 1280 w 4206"/>
                  <a:gd name="connsiteY0" fmla="*/ 914 h 4571"/>
                  <a:gd name="connsiteX1" fmla="*/ 0 w 4206"/>
                  <a:gd name="connsiteY1" fmla="*/ 0 h 4571"/>
                  <a:gd name="connsiteX2" fmla="*/ 366 w 4206"/>
                  <a:gd name="connsiteY2" fmla="*/ 549 h 4571"/>
                  <a:gd name="connsiteX3" fmla="*/ 1646 w 4206"/>
                  <a:gd name="connsiteY3" fmla="*/ 1646 h 4571"/>
                  <a:gd name="connsiteX4" fmla="*/ 3657 w 4206"/>
                  <a:gd name="connsiteY4" fmla="*/ 2377 h 4571"/>
                  <a:gd name="connsiteX5" fmla="*/ 4206 w 4206"/>
                  <a:gd name="connsiteY5" fmla="*/ 3657 h 4571"/>
                  <a:gd name="connsiteX6" fmla="*/ 2194 w 4206"/>
                  <a:gd name="connsiteY6" fmla="*/ 4572 h 4571"/>
                  <a:gd name="connsiteX7" fmla="*/ 1280 w 4206"/>
                  <a:gd name="connsiteY7" fmla="*/ 2926 h 4571"/>
                  <a:gd name="connsiteX8" fmla="*/ 1280 w 4206"/>
                  <a:gd name="connsiteY8" fmla="*/ 914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6" h="4571">
                    <a:moveTo>
                      <a:pt x="1280" y="914"/>
                    </a:moveTo>
                    <a:lnTo>
                      <a:pt x="0" y="0"/>
                    </a:lnTo>
                    <a:lnTo>
                      <a:pt x="366" y="549"/>
                    </a:lnTo>
                    <a:lnTo>
                      <a:pt x="1646" y="1646"/>
                    </a:lnTo>
                    <a:lnTo>
                      <a:pt x="3657" y="2377"/>
                    </a:lnTo>
                    <a:lnTo>
                      <a:pt x="4206" y="3657"/>
                    </a:lnTo>
                    <a:lnTo>
                      <a:pt x="2194" y="4572"/>
                    </a:lnTo>
                    <a:lnTo>
                      <a:pt x="1280" y="2926"/>
                    </a:lnTo>
                    <a:lnTo>
                      <a:pt x="1280" y="914"/>
                    </a:lnTo>
                  </a:path>
                </a:pathLst>
              </a:custGeom>
              <a:grpFill/>
              <a:ln w="4020" cap="flat">
                <a:solidFill>
                  <a:srgbClr val="FFFFFF"/>
                </a:solidFill>
                <a:prstDash val="solid"/>
                <a:miter/>
              </a:ln>
            </p:spPr>
            <p:txBody>
              <a:bodyPr rtlCol="0" anchor="ctr"/>
              <a:lstStyle/>
              <a:p>
                <a:endParaRPr lang="en-GB" sz="1463"/>
              </a:p>
            </p:txBody>
          </p:sp>
          <p:sp>
            <p:nvSpPr>
              <p:cNvPr id="1064" name="Freeform: Shape 1063">
                <a:extLst>
                  <a:ext uri="{FF2B5EF4-FFF2-40B4-BE49-F238E27FC236}">
                    <a16:creationId xmlns:a16="http://schemas.microsoft.com/office/drawing/2014/main" id="{6DE2E700-194C-0A3F-3B74-DB8B323CB3A2}"/>
                  </a:ext>
                </a:extLst>
              </p:cNvPr>
              <p:cNvSpPr/>
              <p:nvPr/>
            </p:nvSpPr>
            <p:spPr>
              <a:xfrm>
                <a:off x="10217297" y="4726632"/>
                <a:ext cx="16092" cy="23406"/>
              </a:xfrm>
              <a:custGeom>
                <a:avLst/>
                <a:gdLst>
                  <a:gd name="connsiteX0" fmla="*/ 0 w 16092"/>
                  <a:gd name="connsiteY0" fmla="*/ 732 h 23406"/>
                  <a:gd name="connsiteX1" fmla="*/ 1829 w 16092"/>
                  <a:gd name="connsiteY1" fmla="*/ 9692 h 23406"/>
                  <a:gd name="connsiteX2" fmla="*/ 2377 w 16092"/>
                  <a:gd name="connsiteY2" fmla="*/ 15726 h 23406"/>
                  <a:gd name="connsiteX3" fmla="*/ 5669 w 16092"/>
                  <a:gd name="connsiteY3" fmla="*/ 23407 h 23406"/>
                  <a:gd name="connsiteX4" fmla="*/ 7864 w 16092"/>
                  <a:gd name="connsiteY4" fmla="*/ 23224 h 23406"/>
                  <a:gd name="connsiteX5" fmla="*/ 10789 w 16092"/>
                  <a:gd name="connsiteY5" fmla="*/ 21395 h 23406"/>
                  <a:gd name="connsiteX6" fmla="*/ 14995 w 16092"/>
                  <a:gd name="connsiteY6" fmla="*/ 21212 h 23406"/>
                  <a:gd name="connsiteX7" fmla="*/ 16092 w 16092"/>
                  <a:gd name="connsiteY7" fmla="*/ 20115 h 23406"/>
                  <a:gd name="connsiteX8" fmla="*/ 15178 w 16092"/>
                  <a:gd name="connsiteY8" fmla="*/ 14812 h 23406"/>
                  <a:gd name="connsiteX9" fmla="*/ 14081 w 16092"/>
                  <a:gd name="connsiteY9" fmla="*/ 11155 h 23406"/>
                  <a:gd name="connsiteX10" fmla="*/ 13166 w 16092"/>
                  <a:gd name="connsiteY10" fmla="*/ 10972 h 23406"/>
                  <a:gd name="connsiteX11" fmla="*/ 12618 w 16092"/>
                  <a:gd name="connsiteY11" fmla="*/ 8229 h 23406"/>
                  <a:gd name="connsiteX12" fmla="*/ 11520 w 16092"/>
                  <a:gd name="connsiteY12" fmla="*/ 6766 h 23406"/>
                  <a:gd name="connsiteX13" fmla="*/ 10423 w 16092"/>
                  <a:gd name="connsiteY13" fmla="*/ 7863 h 23406"/>
                  <a:gd name="connsiteX14" fmla="*/ 8412 w 16092"/>
                  <a:gd name="connsiteY14" fmla="*/ 12069 h 23406"/>
                  <a:gd name="connsiteX15" fmla="*/ 6583 w 16092"/>
                  <a:gd name="connsiteY15" fmla="*/ 12983 h 23406"/>
                  <a:gd name="connsiteX16" fmla="*/ 4755 w 16092"/>
                  <a:gd name="connsiteY16" fmla="*/ 12252 h 23406"/>
                  <a:gd name="connsiteX17" fmla="*/ 3474 w 16092"/>
                  <a:gd name="connsiteY17" fmla="*/ 6218 h 23406"/>
                  <a:gd name="connsiteX18" fmla="*/ 2377 w 16092"/>
                  <a:gd name="connsiteY18" fmla="*/ 4206 h 23406"/>
                  <a:gd name="connsiteX19" fmla="*/ 1829 w 16092"/>
                  <a:gd name="connsiteY19" fmla="*/ 914 h 23406"/>
                  <a:gd name="connsiteX20" fmla="*/ 915 w 16092"/>
                  <a:gd name="connsiteY20" fmla="*/ 0 h 23406"/>
                  <a:gd name="connsiteX21" fmla="*/ 0 w 16092"/>
                  <a:gd name="connsiteY21" fmla="*/ 732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092" h="23406">
                    <a:moveTo>
                      <a:pt x="0" y="732"/>
                    </a:moveTo>
                    <a:lnTo>
                      <a:pt x="1829" y="9692"/>
                    </a:lnTo>
                    <a:lnTo>
                      <a:pt x="2377" y="15726"/>
                    </a:lnTo>
                    <a:lnTo>
                      <a:pt x="5669" y="23407"/>
                    </a:lnTo>
                    <a:lnTo>
                      <a:pt x="7864" y="23224"/>
                    </a:lnTo>
                    <a:lnTo>
                      <a:pt x="10789" y="21395"/>
                    </a:lnTo>
                    <a:lnTo>
                      <a:pt x="14995" y="21212"/>
                    </a:lnTo>
                    <a:lnTo>
                      <a:pt x="16092" y="20115"/>
                    </a:lnTo>
                    <a:lnTo>
                      <a:pt x="15178" y="14812"/>
                    </a:lnTo>
                    <a:lnTo>
                      <a:pt x="14081" y="11155"/>
                    </a:lnTo>
                    <a:lnTo>
                      <a:pt x="13166" y="10972"/>
                    </a:lnTo>
                    <a:lnTo>
                      <a:pt x="12618" y="8229"/>
                    </a:lnTo>
                    <a:lnTo>
                      <a:pt x="11520" y="6766"/>
                    </a:lnTo>
                    <a:lnTo>
                      <a:pt x="10423" y="7863"/>
                    </a:lnTo>
                    <a:lnTo>
                      <a:pt x="8412" y="12069"/>
                    </a:lnTo>
                    <a:lnTo>
                      <a:pt x="6583" y="12983"/>
                    </a:lnTo>
                    <a:lnTo>
                      <a:pt x="4755" y="12252"/>
                    </a:lnTo>
                    <a:lnTo>
                      <a:pt x="3474" y="6218"/>
                    </a:lnTo>
                    <a:lnTo>
                      <a:pt x="2377" y="4206"/>
                    </a:lnTo>
                    <a:lnTo>
                      <a:pt x="1829" y="914"/>
                    </a:lnTo>
                    <a:lnTo>
                      <a:pt x="915" y="0"/>
                    </a:lnTo>
                    <a:lnTo>
                      <a:pt x="0" y="732"/>
                    </a:lnTo>
                    <a:close/>
                  </a:path>
                </a:pathLst>
              </a:custGeom>
              <a:grpFill/>
              <a:ln w="18272" cap="flat">
                <a:noFill/>
                <a:prstDash val="solid"/>
                <a:miter/>
              </a:ln>
            </p:spPr>
            <p:txBody>
              <a:bodyPr rtlCol="0" anchor="ctr"/>
              <a:lstStyle/>
              <a:p>
                <a:endParaRPr lang="en-GB" sz="1463"/>
              </a:p>
            </p:txBody>
          </p:sp>
          <p:sp>
            <p:nvSpPr>
              <p:cNvPr id="1065" name="Freeform: Shape 1064">
                <a:extLst>
                  <a:ext uri="{FF2B5EF4-FFF2-40B4-BE49-F238E27FC236}">
                    <a16:creationId xmlns:a16="http://schemas.microsoft.com/office/drawing/2014/main" id="{7FF6F6DD-6F58-F3EE-97D3-BFFA217D6835}"/>
                  </a:ext>
                </a:extLst>
              </p:cNvPr>
              <p:cNvSpPr/>
              <p:nvPr/>
            </p:nvSpPr>
            <p:spPr>
              <a:xfrm>
                <a:off x="10217297" y="4726632"/>
                <a:ext cx="16092" cy="23406"/>
              </a:xfrm>
              <a:custGeom>
                <a:avLst/>
                <a:gdLst>
                  <a:gd name="connsiteX0" fmla="*/ 0 w 16092"/>
                  <a:gd name="connsiteY0" fmla="*/ 732 h 23406"/>
                  <a:gd name="connsiteX1" fmla="*/ 915 w 16092"/>
                  <a:gd name="connsiteY1" fmla="*/ 0 h 23406"/>
                  <a:gd name="connsiteX2" fmla="*/ 1829 w 16092"/>
                  <a:gd name="connsiteY2" fmla="*/ 914 h 23406"/>
                  <a:gd name="connsiteX3" fmla="*/ 2377 w 16092"/>
                  <a:gd name="connsiteY3" fmla="*/ 4206 h 23406"/>
                  <a:gd name="connsiteX4" fmla="*/ 3474 w 16092"/>
                  <a:gd name="connsiteY4" fmla="*/ 6218 h 23406"/>
                  <a:gd name="connsiteX5" fmla="*/ 4755 w 16092"/>
                  <a:gd name="connsiteY5" fmla="*/ 12252 h 23406"/>
                  <a:gd name="connsiteX6" fmla="*/ 6583 w 16092"/>
                  <a:gd name="connsiteY6" fmla="*/ 12983 h 23406"/>
                  <a:gd name="connsiteX7" fmla="*/ 8412 w 16092"/>
                  <a:gd name="connsiteY7" fmla="*/ 12069 h 23406"/>
                  <a:gd name="connsiteX8" fmla="*/ 10423 w 16092"/>
                  <a:gd name="connsiteY8" fmla="*/ 7863 h 23406"/>
                  <a:gd name="connsiteX9" fmla="*/ 11520 w 16092"/>
                  <a:gd name="connsiteY9" fmla="*/ 6766 h 23406"/>
                  <a:gd name="connsiteX10" fmla="*/ 12618 w 16092"/>
                  <a:gd name="connsiteY10" fmla="*/ 8229 h 23406"/>
                  <a:gd name="connsiteX11" fmla="*/ 13166 w 16092"/>
                  <a:gd name="connsiteY11" fmla="*/ 10972 h 23406"/>
                  <a:gd name="connsiteX12" fmla="*/ 14081 w 16092"/>
                  <a:gd name="connsiteY12" fmla="*/ 11155 h 23406"/>
                  <a:gd name="connsiteX13" fmla="*/ 15178 w 16092"/>
                  <a:gd name="connsiteY13" fmla="*/ 14812 h 23406"/>
                  <a:gd name="connsiteX14" fmla="*/ 16092 w 16092"/>
                  <a:gd name="connsiteY14" fmla="*/ 20115 h 23406"/>
                  <a:gd name="connsiteX15" fmla="*/ 14995 w 16092"/>
                  <a:gd name="connsiteY15" fmla="*/ 21212 h 23406"/>
                  <a:gd name="connsiteX16" fmla="*/ 10789 w 16092"/>
                  <a:gd name="connsiteY16" fmla="*/ 21395 h 23406"/>
                  <a:gd name="connsiteX17" fmla="*/ 7864 w 16092"/>
                  <a:gd name="connsiteY17" fmla="*/ 23224 h 23406"/>
                  <a:gd name="connsiteX18" fmla="*/ 5669 w 16092"/>
                  <a:gd name="connsiteY18" fmla="*/ 23407 h 23406"/>
                  <a:gd name="connsiteX19" fmla="*/ 2377 w 16092"/>
                  <a:gd name="connsiteY19" fmla="*/ 15726 h 23406"/>
                  <a:gd name="connsiteX20" fmla="*/ 1829 w 16092"/>
                  <a:gd name="connsiteY20" fmla="*/ 9692 h 23406"/>
                  <a:gd name="connsiteX21" fmla="*/ 0 w 16092"/>
                  <a:gd name="connsiteY21" fmla="*/ 732 h 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092" h="23406">
                    <a:moveTo>
                      <a:pt x="0" y="732"/>
                    </a:moveTo>
                    <a:lnTo>
                      <a:pt x="915" y="0"/>
                    </a:lnTo>
                    <a:lnTo>
                      <a:pt x="1829" y="914"/>
                    </a:lnTo>
                    <a:lnTo>
                      <a:pt x="2377" y="4206"/>
                    </a:lnTo>
                    <a:lnTo>
                      <a:pt x="3474" y="6218"/>
                    </a:lnTo>
                    <a:lnTo>
                      <a:pt x="4755" y="12252"/>
                    </a:lnTo>
                    <a:lnTo>
                      <a:pt x="6583" y="12983"/>
                    </a:lnTo>
                    <a:lnTo>
                      <a:pt x="8412" y="12069"/>
                    </a:lnTo>
                    <a:lnTo>
                      <a:pt x="10423" y="7863"/>
                    </a:lnTo>
                    <a:lnTo>
                      <a:pt x="11520" y="6766"/>
                    </a:lnTo>
                    <a:lnTo>
                      <a:pt x="12618" y="8229"/>
                    </a:lnTo>
                    <a:lnTo>
                      <a:pt x="13166" y="10972"/>
                    </a:lnTo>
                    <a:lnTo>
                      <a:pt x="14081" y="11155"/>
                    </a:lnTo>
                    <a:lnTo>
                      <a:pt x="15178" y="14812"/>
                    </a:lnTo>
                    <a:lnTo>
                      <a:pt x="16092" y="20115"/>
                    </a:lnTo>
                    <a:lnTo>
                      <a:pt x="14995" y="21212"/>
                    </a:lnTo>
                    <a:lnTo>
                      <a:pt x="10789" y="21395"/>
                    </a:lnTo>
                    <a:lnTo>
                      <a:pt x="7864" y="23224"/>
                    </a:lnTo>
                    <a:lnTo>
                      <a:pt x="5669" y="23407"/>
                    </a:lnTo>
                    <a:lnTo>
                      <a:pt x="2377" y="15726"/>
                    </a:lnTo>
                    <a:lnTo>
                      <a:pt x="1829" y="9692"/>
                    </a:lnTo>
                    <a:lnTo>
                      <a:pt x="0" y="732"/>
                    </a:lnTo>
                  </a:path>
                </a:pathLst>
              </a:custGeom>
              <a:grpFill/>
              <a:ln w="4020" cap="flat">
                <a:solidFill>
                  <a:srgbClr val="FFFFFF"/>
                </a:solidFill>
                <a:prstDash val="solid"/>
                <a:miter/>
              </a:ln>
            </p:spPr>
            <p:txBody>
              <a:bodyPr rtlCol="0" anchor="ctr"/>
              <a:lstStyle/>
              <a:p>
                <a:endParaRPr lang="en-GB" sz="1463"/>
              </a:p>
            </p:txBody>
          </p:sp>
          <p:sp>
            <p:nvSpPr>
              <p:cNvPr id="1066" name="Freeform: Shape 1065">
                <a:extLst>
                  <a:ext uri="{FF2B5EF4-FFF2-40B4-BE49-F238E27FC236}">
                    <a16:creationId xmlns:a16="http://schemas.microsoft.com/office/drawing/2014/main" id="{DD7A0A66-3958-6627-AB93-F8106C9CC8CE}"/>
                  </a:ext>
                </a:extLst>
              </p:cNvPr>
              <p:cNvSpPr/>
              <p:nvPr/>
            </p:nvSpPr>
            <p:spPr>
              <a:xfrm>
                <a:off x="10233023" y="4756988"/>
                <a:ext cx="14628" cy="16274"/>
              </a:xfrm>
              <a:custGeom>
                <a:avLst/>
                <a:gdLst>
                  <a:gd name="connsiteX0" fmla="*/ 0 w 14628"/>
                  <a:gd name="connsiteY0" fmla="*/ 0 h 16274"/>
                  <a:gd name="connsiteX1" fmla="*/ 549 w 14628"/>
                  <a:gd name="connsiteY1" fmla="*/ 3657 h 16274"/>
                  <a:gd name="connsiteX2" fmla="*/ 2743 w 14628"/>
                  <a:gd name="connsiteY2" fmla="*/ 4937 h 16274"/>
                  <a:gd name="connsiteX3" fmla="*/ 4206 w 14628"/>
                  <a:gd name="connsiteY3" fmla="*/ 5303 h 16274"/>
                  <a:gd name="connsiteX4" fmla="*/ 5852 w 14628"/>
                  <a:gd name="connsiteY4" fmla="*/ 16275 h 16274"/>
                  <a:gd name="connsiteX5" fmla="*/ 13715 w 14628"/>
                  <a:gd name="connsiteY5" fmla="*/ 16092 h 16274"/>
                  <a:gd name="connsiteX6" fmla="*/ 14629 w 14628"/>
                  <a:gd name="connsiteY6" fmla="*/ 14629 h 16274"/>
                  <a:gd name="connsiteX7" fmla="*/ 12983 w 14628"/>
                  <a:gd name="connsiteY7" fmla="*/ 11338 h 16274"/>
                  <a:gd name="connsiteX8" fmla="*/ 9509 w 14628"/>
                  <a:gd name="connsiteY8" fmla="*/ 8778 h 16274"/>
                  <a:gd name="connsiteX9" fmla="*/ 6400 w 14628"/>
                  <a:gd name="connsiteY9" fmla="*/ 4572 h 16274"/>
                  <a:gd name="connsiteX10" fmla="*/ 5303 w 14628"/>
                  <a:gd name="connsiteY10" fmla="*/ 4023 h 16274"/>
                  <a:gd name="connsiteX11" fmla="*/ 3657 w 14628"/>
                  <a:gd name="connsiteY11" fmla="*/ 1097 h 16274"/>
                  <a:gd name="connsiteX12" fmla="*/ 2194 w 14628"/>
                  <a:gd name="connsiteY12" fmla="*/ 0 h 16274"/>
                  <a:gd name="connsiteX13" fmla="*/ 0 w 14628"/>
                  <a:gd name="connsiteY13" fmla="*/ 0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 h="16274">
                    <a:moveTo>
                      <a:pt x="0" y="0"/>
                    </a:moveTo>
                    <a:lnTo>
                      <a:pt x="549" y="3657"/>
                    </a:lnTo>
                    <a:lnTo>
                      <a:pt x="2743" y="4937"/>
                    </a:lnTo>
                    <a:lnTo>
                      <a:pt x="4206" y="5303"/>
                    </a:lnTo>
                    <a:lnTo>
                      <a:pt x="5852" y="16275"/>
                    </a:lnTo>
                    <a:lnTo>
                      <a:pt x="13715" y="16092"/>
                    </a:lnTo>
                    <a:lnTo>
                      <a:pt x="14629" y="14629"/>
                    </a:lnTo>
                    <a:lnTo>
                      <a:pt x="12983" y="11338"/>
                    </a:lnTo>
                    <a:lnTo>
                      <a:pt x="9509" y="8778"/>
                    </a:lnTo>
                    <a:lnTo>
                      <a:pt x="6400" y="4572"/>
                    </a:lnTo>
                    <a:lnTo>
                      <a:pt x="5303" y="4023"/>
                    </a:lnTo>
                    <a:lnTo>
                      <a:pt x="3657" y="1097"/>
                    </a:lnTo>
                    <a:lnTo>
                      <a:pt x="2194" y="0"/>
                    </a:lnTo>
                    <a:lnTo>
                      <a:pt x="0" y="0"/>
                    </a:lnTo>
                    <a:close/>
                  </a:path>
                </a:pathLst>
              </a:custGeom>
              <a:grpFill/>
              <a:ln w="18272" cap="flat">
                <a:noFill/>
                <a:prstDash val="solid"/>
                <a:miter/>
              </a:ln>
            </p:spPr>
            <p:txBody>
              <a:bodyPr rtlCol="0" anchor="ctr"/>
              <a:lstStyle/>
              <a:p>
                <a:endParaRPr lang="en-GB" sz="1463"/>
              </a:p>
            </p:txBody>
          </p:sp>
          <p:sp>
            <p:nvSpPr>
              <p:cNvPr id="1067" name="Freeform: Shape 1066">
                <a:extLst>
                  <a:ext uri="{FF2B5EF4-FFF2-40B4-BE49-F238E27FC236}">
                    <a16:creationId xmlns:a16="http://schemas.microsoft.com/office/drawing/2014/main" id="{670F0A1D-8E75-8A5B-6EDA-462299C047F3}"/>
                  </a:ext>
                </a:extLst>
              </p:cNvPr>
              <p:cNvSpPr/>
              <p:nvPr/>
            </p:nvSpPr>
            <p:spPr>
              <a:xfrm>
                <a:off x="10233023" y="4756988"/>
                <a:ext cx="14628" cy="16274"/>
              </a:xfrm>
              <a:custGeom>
                <a:avLst/>
                <a:gdLst>
                  <a:gd name="connsiteX0" fmla="*/ 0 w 14628"/>
                  <a:gd name="connsiteY0" fmla="*/ 0 h 16274"/>
                  <a:gd name="connsiteX1" fmla="*/ 2194 w 14628"/>
                  <a:gd name="connsiteY1" fmla="*/ 0 h 16274"/>
                  <a:gd name="connsiteX2" fmla="*/ 3657 w 14628"/>
                  <a:gd name="connsiteY2" fmla="*/ 1097 h 16274"/>
                  <a:gd name="connsiteX3" fmla="*/ 5303 w 14628"/>
                  <a:gd name="connsiteY3" fmla="*/ 4023 h 16274"/>
                  <a:gd name="connsiteX4" fmla="*/ 6400 w 14628"/>
                  <a:gd name="connsiteY4" fmla="*/ 4389 h 16274"/>
                  <a:gd name="connsiteX5" fmla="*/ 9509 w 14628"/>
                  <a:gd name="connsiteY5" fmla="*/ 8778 h 16274"/>
                  <a:gd name="connsiteX6" fmla="*/ 12800 w 14628"/>
                  <a:gd name="connsiteY6" fmla="*/ 11338 h 16274"/>
                  <a:gd name="connsiteX7" fmla="*/ 14629 w 14628"/>
                  <a:gd name="connsiteY7" fmla="*/ 14629 h 16274"/>
                  <a:gd name="connsiteX8" fmla="*/ 13715 w 14628"/>
                  <a:gd name="connsiteY8" fmla="*/ 15909 h 16274"/>
                  <a:gd name="connsiteX9" fmla="*/ 5852 w 14628"/>
                  <a:gd name="connsiteY9" fmla="*/ 16275 h 16274"/>
                  <a:gd name="connsiteX10" fmla="*/ 4206 w 14628"/>
                  <a:gd name="connsiteY10" fmla="*/ 5303 h 16274"/>
                  <a:gd name="connsiteX11" fmla="*/ 2743 w 14628"/>
                  <a:gd name="connsiteY11" fmla="*/ 4937 h 16274"/>
                  <a:gd name="connsiteX12" fmla="*/ 549 w 14628"/>
                  <a:gd name="connsiteY12" fmla="*/ 3657 h 16274"/>
                  <a:gd name="connsiteX13" fmla="*/ 0 w 14628"/>
                  <a:gd name="connsiteY13" fmla="*/ 0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 h="16274">
                    <a:moveTo>
                      <a:pt x="0" y="0"/>
                    </a:moveTo>
                    <a:lnTo>
                      <a:pt x="2194" y="0"/>
                    </a:lnTo>
                    <a:lnTo>
                      <a:pt x="3657" y="1097"/>
                    </a:lnTo>
                    <a:lnTo>
                      <a:pt x="5303" y="4023"/>
                    </a:lnTo>
                    <a:lnTo>
                      <a:pt x="6400" y="4389"/>
                    </a:lnTo>
                    <a:lnTo>
                      <a:pt x="9509" y="8778"/>
                    </a:lnTo>
                    <a:lnTo>
                      <a:pt x="12800" y="11338"/>
                    </a:lnTo>
                    <a:lnTo>
                      <a:pt x="14629" y="14629"/>
                    </a:lnTo>
                    <a:lnTo>
                      <a:pt x="13715" y="15909"/>
                    </a:lnTo>
                    <a:lnTo>
                      <a:pt x="5852" y="16275"/>
                    </a:lnTo>
                    <a:lnTo>
                      <a:pt x="4206" y="5303"/>
                    </a:lnTo>
                    <a:lnTo>
                      <a:pt x="2743" y="4937"/>
                    </a:lnTo>
                    <a:lnTo>
                      <a:pt x="549" y="3657"/>
                    </a:lnTo>
                    <a:lnTo>
                      <a:pt x="0" y="0"/>
                    </a:lnTo>
                  </a:path>
                </a:pathLst>
              </a:custGeom>
              <a:grpFill/>
              <a:ln w="4020" cap="flat">
                <a:solidFill>
                  <a:srgbClr val="FFFFFF"/>
                </a:solidFill>
                <a:prstDash val="solid"/>
                <a:miter/>
              </a:ln>
            </p:spPr>
            <p:txBody>
              <a:bodyPr rtlCol="0" anchor="ctr"/>
              <a:lstStyle/>
              <a:p>
                <a:endParaRPr lang="en-GB" sz="1463"/>
              </a:p>
            </p:txBody>
          </p:sp>
          <p:sp>
            <p:nvSpPr>
              <p:cNvPr id="1068" name="Freeform: Shape 1067">
                <a:extLst>
                  <a:ext uri="{FF2B5EF4-FFF2-40B4-BE49-F238E27FC236}">
                    <a16:creationId xmlns:a16="http://schemas.microsoft.com/office/drawing/2014/main" id="{12E7DFD1-9F00-6041-6E81-D39874376C42}"/>
                  </a:ext>
                </a:extLst>
              </p:cNvPr>
              <p:cNvSpPr/>
              <p:nvPr/>
            </p:nvSpPr>
            <p:spPr>
              <a:xfrm>
                <a:off x="10257710" y="4746199"/>
                <a:ext cx="2559" cy="11886"/>
              </a:xfrm>
              <a:custGeom>
                <a:avLst/>
                <a:gdLst>
                  <a:gd name="connsiteX0" fmla="*/ 0 w 2559"/>
                  <a:gd name="connsiteY0" fmla="*/ 549 h 11886"/>
                  <a:gd name="connsiteX1" fmla="*/ 0 w 2559"/>
                  <a:gd name="connsiteY1" fmla="*/ 5669 h 11886"/>
                  <a:gd name="connsiteX2" fmla="*/ 549 w 2559"/>
                  <a:gd name="connsiteY2" fmla="*/ 9326 h 11886"/>
                  <a:gd name="connsiteX3" fmla="*/ 1646 w 2559"/>
                  <a:gd name="connsiteY3" fmla="*/ 11886 h 11886"/>
                  <a:gd name="connsiteX4" fmla="*/ 2560 w 2559"/>
                  <a:gd name="connsiteY4" fmla="*/ 11337 h 11886"/>
                  <a:gd name="connsiteX5" fmla="*/ 2560 w 2559"/>
                  <a:gd name="connsiteY5" fmla="*/ 7497 h 11886"/>
                  <a:gd name="connsiteX6" fmla="*/ 1646 w 2559"/>
                  <a:gd name="connsiteY6" fmla="*/ 6400 h 11886"/>
                  <a:gd name="connsiteX7" fmla="*/ 914 w 2559"/>
                  <a:gd name="connsiteY7" fmla="*/ 3657 h 11886"/>
                  <a:gd name="connsiteX8" fmla="*/ 549 w 2559"/>
                  <a:gd name="connsiteY8" fmla="*/ 0 h 11886"/>
                  <a:gd name="connsiteX9" fmla="*/ 0 w 2559"/>
                  <a:gd name="connsiteY9" fmla="*/ 54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 h="11886">
                    <a:moveTo>
                      <a:pt x="0" y="549"/>
                    </a:moveTo>
                    <a:lnTo>
                      <a:pt x="0" y="5669"/>
                    </a:lnTo>
                    <a:lnTo>
                      <a:pt x="549" y="9326"/>
                    </a:lnTo>
                    <a:lnTo>
                      <a:pt x="1646" y="11886"/>
                    </a:lnTo>
                    <a:lnTo>
                      <a:pt x="2560" y="11337"/>
                    </a:lnTo>
                    <a:lnTo>
                      <a:pt x="2560" y="7497"/>
                    </a:lnTo>
                    <a:lnTo>
                      <a:pt x="1646" y="6400"/>
                    </a:lnTo>
                    <a:lnTo>
                      <a:pt x="914" y="3657"/>
                    </a:lnTo>
                    <a:lnTo>
                      <a:pt x="549" y="0"/>
                    </a:lnTo>
                    <a:lnTo>
                      <a:pt x="0" y="549"/>
                    </a:lnTo>
                    <a:close/>
                  </a:path>
                </a:pathLst>
              </a:custGeom>
              <a:grpFill/>
              <a:ln w="18272" cap="flat">
                <a:noFill/>
                <a:prstDash val="solid"/>
                <a:miter/>
              </a:ln>
            </p:spPr>
            <p:txBody>
              <a:bodyPr rtlCol="0" anchor="ctr"/>
              <a:lstStyle/>
              <a:p>
                <a:endParaRPr lang="en-GB" sz="1463"/>
              </a:p>
            </p:txBody>
          </p:sp>
          <p:sp>
            <p:nvSpPr>
              <p:cNvPr id="1069" name="Freeform: Shape 1068">
                <a:extLst>
                  <a:ext uri="{FF2B5EF4-FFF2-40B4-BE49-F238E27FC236}">
                    <a16:creationId xmlns:a16="http://schemas.microsoft.com/office/drawing/2014/main" id="{49051E62-4CA3-97C0-ECF4-CF227C216013}"/>
                  </a:ext>
                </a:extLst>
              </p:cNvPr>
              <p:cNvSpPr/>
              <p:nvPr/>
            </p:nvSpPr>
            <p:spPr>
              <a:xfrm>
                <a:off x="10257710" y="4746199"/>
                <a:ext cx="2377" cy="11886"/>
              </a:xfrm>
              <a:custGeom>
                <a:avLst/>
                <a:gdLst>
                  <a:gd name="connsiteX0" fmla="*/ 0 w 2377"/>
                  <a:gd name="connsiteY0" fmla="*/ 549 h 11886"/>
                  <a:gd name="connsiteX1" fmla="*/ 549 w 2377"/>
                  <a:gd name="connsiteY1" fmla="*/ 0 h 11886"/>
                  <a:gd name="connsiteX2" fmla="*/ 914 w 2377"/>
                  <a:gd name="connsiteY2" fmla="*/ 3657 h 11886"/>
                  <a:gd name="connsiteX3" fmla="*/ 1646 w 2377"/>
                  <a:gd name="connsiteY3" fmla="*/ 6217 h 11886"/>
                  <a:gd name="connsiteX4" fmla="*/ 2377 w 2377"/>
                  <a:gd name="connsiteY4" fmla="*/ 7497 h 11886"/>
                  <a:gd name="connsiteX5" fmla="*/ 2377 w 2377"/>
                  <a:gd name="connsiteY5" fmla="*/ 11337 h 11886"/>
                  <a:gd name="connsiteX6" fmla="*/ 1646 w 2377"/>
                  <a:gd name="connsiteY6" fmla="*/ 11886 h 11886"/>
                  <a:gd name="connsiteX7" fmla="*/ 549 w 2377"/>
                  <a:gd name="connsiteY7" fmla="*/ 9326 h 11886"/>
                  <a:gd name="connsiteX8" fmla="*/ 0 w 2377"/>
                  <a:gd name="connsiteY8" fmla="*/ 5669 h 11886"/>
                  <a:gd name="connsiteX9" fmla="*/ 0 w 2377"/>
                  <a:gd name="connsiteY9" fmla="*/ 549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7" h="11886">
                    <a:moveTo>
                      <a:pt x="0" y="549"/>
                    </a:moveTo>
                    <a:lnTo>
                      <a:pt x="549" y="0"/>
                    </a:lnTo>
                    <a:lnTo>
                      <a:pt x="914" y="3657"/>
                    </a:lnTo>
                    <a:lnTo>
                      <a:pt x="1646" y="6217"/>
                    </a:lnTo>
                    <a:lnTo>
                      <a:pt x="2377" y="7497"/>
                    </a:lnTo>
                    <a:lnTo>
                      <a:pt x="2377" y="11337"/>
                    </a:lnTo>
                    <a:lnTo>
                      <a:pt x="1646" y="11886"/>
                    </a:lnTo>
                    <a:lnTo>
                      <a:pt x="549" y="9326"/>
                    </a:lnTo>
                    <a:lnTo>
                      <a:pt x="0" y="5669"/>
                    </a:lnTo>
                    <a:lnTo>
                      <a:pt x="0" y="549"/>
                    </a:lnTo>
                  </a:path>
                </a:pathLst>
              </a:custGeom>
              <a:grpFill/>
              <a:ln w="4020" cap="flat">
                <a:solidFill>
                  <a:srgbClr val="FFFFFF"/>
                </a:solidFill>
                <a:prstDash val="solid"/>
                <a:miter/>
              </a:ln>
            </p:spPr>
            <p:txBody>
              <a:bodyPr rtlCol="0" anchor="ctr"/>
              <a:lstStyle/>
              <a:p>
                <a:endParaRPr lang="en-GB" sz="1463"/>
              </a:p>
            </p:txBody>
          </p:sp>
          <p:sp>
            <p:nvSpPr>
              <p:cNvPr id="1070" name="Freeform: Shape 1069">
                <a:extLst>
                  <a:ext uri="{FF2B5EF4-FFF2-40B4-BE49-F238E27FC236}">
                    <a16:creationId xmlns:a16="http://schemas.microsoft.com/office/drawing/2014/main" id="{BE14E920-1A98-355A-B77F-B0E2EA0BB85B}"/>
                  </a:ext>
                </a:extLst>
              </p:cNvPr>
              <p:cNvSpPr/>
              <p:nvPr/>
            </p:nvSpPr>
            <p:spPr>
              <a:xfrm>
                <a:off x="10252590" y="4761742"/>
                <a:ext cx="7862" cy="7680"/>
              </a:xfrm>
              <a:custGeom>
                <a:avLst/>
                <a:gdLst>
                  <a:gd name="connsiteX0" fmla="*/ 4937 w 7862"/>
                  <a:gd name="connsiteY0" fmla="*/ 731 h 7680"/>
                  <a:gd name="connsiteX1" fmla="*/ 3474 w 7862"/>
                  <a:gd name="connsiteY1" fmla="*/ 1280 h 7680"/>
                  <a:gd name="connsiteX2" fmla="*/ 2011 w 7862"/>
                  <a:gd name="connsiteY2" fmla="*/ 3109 h 7680"/>
                  <a:gd name="connsiteX3" fmla="*/ 0 w 7862"/>
                  <a:gd name="connsiteY3" fmla="*/ 3657 h 7680"/>
                  <a:gd name="connsiteX4" fmla="*/ 0 w 7862"/>
                  <a:gd name="connsiteY4" fmla="*/ 4389 h 7680"/>
                  <a:gd name="connsiteX5" fmla="*/ 1280 w 7862"/>
                  <a:gd name="connsiteY5" fmla="*/ 6583 h 7680"/>
                  <a:gd name="connsiteX6" fmla="*/ 3474 w 7862"/>
                  <a:gd name="connsiteY6" fmla="*/ 7680 h 7680"/>
                  <a:gd name="connsiteX7" fmla="*/ 7863 w 7862"/>
                  <a:gd name="connsiteY7" fmla="*/ 7132 h 7680"/>
                  <a:gd name="connsiteX8" fmla="*/ 6034 w 7862"/>
                  <a:gd name="connsiteY8" fmla="*/ 4389 h 7680"/>
                  <a:gd name="connsiteX9" fmla="*/ 5669 w 7862"/>
                  <a:gd name="connsiteY9" fmla="*/ 0 h 7680"/>
                  <a:gd name="connsiteX10" fmla="*/ 4937 w 7862"/>
                  <a:gd name="connsiteY10" fmla="*/ 731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2" h="7680">
                    <a:moveTo>
                      <a:pt x="4937" y="731"/>
                    </a:moveTo>
                    <a:lnTo>
                      <a:pt x="3474" y="1280"/>
                    </a:lnTo>
                    <a:lnTo>
                      <a:pt x="2011" y="3109"/>
                    </a:lnTo>
                    <a:lnTo>
                      <a:pt x="0" y="3657"/>
                    </a:lnTo>
                    <a:lnTo>
                      <a:pt x="0" y="4389"/>
                    </a:lnTo>
                    <a:lnTo>
                      <a:pt x="1280" y="6583"/>
                    </a:lnTo>
                    <a:lnTo>
                      <a:pt x="3474" y="7680"/>
                    </a:lnTo>
                    <a:lnTo>
                      <a:pt x="7863" y="7132"/>
                    </a:lnTo>
                    <a:lnTo>
                      <a:pt x="6034" y="4389"/>
                    </a:lnTo>
                    <a:lnTo>
                      <a:pt x="5669" y="0"/>
                    </a:lnTo>
                    <a:lnTo>
                      <a:pt x="4937" y="731"/>
                    </a:lnTo>
                    <a:close/>
                  </a:path>
                </a:pathLst>
              </a:custGeom>
              <a:grpFill/>
              <a:ln w="18272" cap="flat">
                <a:noFill/>
                <a:prstDash val="solid"/>
                <a:miter/>
              </a:ln>
            </p:spPr>
            <p:txBody>
              <a:bodyPr rtlCol="0" anchor="ctr"/>
              <a:lstStyle/>
              <a:p>
                <a:endParaRPr lang="en-GB" sz="1463"/>
              </a:p>
            </p:txBody>
          </p:sp>
          <p:sp>
            <p:nvSpPr>
              <p:cNvPr id="1071" name="Freeform: Shape 1070">
                <a:extLst>
                  <a:ext uri="{FF2B5EF4-FFF2-40B4-BE49-F238E27FC236}">
                    <a16:creationId xmlns:a16="http://schemas.microsoft.com/office/drawing/2014/main" id="{25973DE5-FD21-125D-755A-B78D5842CF05}"/>
                  </a:ext>
                </a:extLst>
              </p:cNvPr>
              <p:cNvSpPr/>
              <p:nvPr/>
            </p:nvSpPr>
            <p:spPr>
              <a:xfrm>
                <a:off x="10252772" y="4761742"/>
                <a:ext cx="7680" cy="7680"/>
              </a:xfrm>
              <a:custGeom>
                <a:avLst/>
                <a:gdLst>
                  <a:gd name="connsiteX0" fmla="*/ 4755 w 7680"/>
                  <a:gd name="connsiteY0" fmla="*/ 731 h 7680"/>
                  <a:gd name="connsiteX1" fmla="*/ 5486 w 7680"/>
                  <a:gd name="connsiteY1" fmla="*/ 0 h 7680"/>
                  <a:gd name="connsiteX2" fmla="*/ 5852 w 7680"/>
                  <a:gd name="connsiteY2" fmla="*/ 4389 h 7680"/>
                  <a:gd name="connsiteX3" fmla="*/ 7681 w 7680"/>
                  <a:gd name="connsiteY3" fmla="*/ 7132 h 7680"/>
                  <a:gd name="connsiteX4" fmla="*/ 3292 w 7680"/>
                  <a:gd name="connsiteY4" fmla="*/ 7680 h 7680"/>
                  <a:gd name="connsiteX5" fmla="*/ 1097 w 7680"/>
                  <a:gd name="connsiteY5" fmla="*/ 6583 h 7680"/>
                  <a:gd name="connsiteX6" fmla="*/ 0 w 7680"/>
                  <a:gd name="connsiteY6" fmla="*/ 4389 h 7680"/>
                  <a:gd name="connsiteX7" fmla="*/ 0 w 7680"/>
                  <a:gd name="connsiteY7" fmla="*/ 3657 h 7680"/>
                  <a:gd name="connsiteX8" fmla="*/ 1829 w 7680"/>
                  <a:gd name="connsiteY8" fmla="*/ 2926 h 7680"/>
                  <a:gd name="connsiteX9" fmla="*/ 3292 w 7680"/>
                  <a:gd name="connsiteY9" fmla="*/ 1280 h 7680"/>
                  <a:gd name="connsiteX10" fmla="*/ 4755 w 7680"/>
                  <a:gd name="connsiteY10" fmla="*/ 731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80" h="7680">
                    <a:moveTo>
                      <a:pt x="4755" y="731"/>
                    </a:moveTo>
                    <a:lnTo>
                      <a:pt x="5486" y="0"/>
                    </a:lnTo>
                    <a:lnTo>
                      <a:pt x="5852" y="4389"/>
                    </a:lnTo>
                    <a:lnTo>
                      <a:pt x="7681" y="7132"/>
                    </a:lnTo>
                    <a:lnTo>
                      <a:pt x="3292" y="7680"/>
                    </a:lnTo>
                    <a:lnTo>
                      <a:pt x="1097" y="6583"/>
                    </a:lnTo>
                    <a:lnTo>
                      <a:pt x="0" y="4389"/>
                    </a:lnTo>
                    <a:lnTo>
                      <a:pt x="0" y="3657"/>
                    </a:lnTo>
                    <a:lnTo>
                      <a:pt x="1829" y="2926"/>
                    </a:lnTo>
                    <a:lnTo>
                      <a:pt x="3292" y="1280"/>
                    </a:lnTo>
                    <a:lnTo>
                      <a:pt x="4755" y="731"/>
                    </a:lnTo>
                  </a:path>
                </a:pathLst>
              </a:custGeom>
              <a:grpFill/>
              <a:ln w="4020" cap="flat">
                <a:solidFill>
                  <a:srgbClr val="FFFFFF"/>
                </a:solidFill>
                <a:prstDash val="solid"/>
                <a:miter/>
              </a:ln>
            </p:spPr>
            <p:txBody>
              <a:bodyPr rtlCol="0" anchor="ctr"/>
              <a:lstStyle/>
              <a:p>
                <a:endParaRPr lang="en-GB" sz="1463"/>
              </a:p>
            </p:txBody>
          </p:sp>
          <p:sp>
            <p:nvSpPr>
              <p:cNvPr id="1072" name="Freeform: Shape 1071">
                <a:extLst>
                  <a:ext uri="{FF2B5EF4-FFF2-40B4-BE49-F238E27FC236}">
                    <a16:creationId xmlns:a16="http://schemas.microsoft.com/office/drawing/2014/main" id="{7FBF0AA3-35C5-6358-C128-E616630D7A00}"/>
                  </a:ext>
                </a:extLst>
              </p:cNvPr>
              <p:cNvSpPr/>
              <p:nvPr/>
            </p:nvSpPr>
            <p:spPr>
              <a:xfrm>
                <a:off x="10259173" y="4800509"/>
                <a:ext cx="8046" cy="6765"/>
              </a:xfrm>
              <a:custGeom>
                <a:avLst/>
                <a:gdLst>
                  <a:gd name="connsiteX0" fmla="*/ 1646 w 8046"/>
                  <a:gd name="connsiteY0" fmla="*/ 1280 h 6765"/>
                  <a:gd name="connsiteX1" fmla="*/ 183 w 8046"/>
                  <a:gd name="connsiteY1" fmla="*/ 3291 h 6765"/>
                  <a:gd name="connsiteX2" fmla="*/ 0 w 8046"/>
                  <a:gd name="connsiteY2" fmla="*/ 4937 h 6765"/>
                  <a:gd name="connsiteX3" fmla="*/ 1646 w 8046"/>
                  <a:gd name="connsiteY3" fmla="*/ 6583 h 6765"/>
                  <a:gd name="connsiteX4" fmla="*/ 6035 w 8046"/>
                  <a:gd name="connsiteY4" fmla="*/ 6766 h 6765"/>
                  <a:gd name="connsiteX5" fmla="*/ 8046 w 8046"/>
                  <a:gd name="connsiteY5" fmla="*/ 6035 h 6765"/>
                  <a:gd name="connsiteX6" fmla="*/ 7132 w 8046"/>
                  <a:gd name="connsiteY6" fmla="*/ 1280 h 6765"/>
                  <a:gd name="connsiteX7" fmla="*/ 5486 w 8046"/>
                  <a:gd name="connsiteY7" fmla="*/ 183 h 6765"/>
                  <a:gd name="connsiteX8" fmla="*/ 3840 w 8046"/>
                  <a:gd name="connsiteY8" fmla="*/ 0 h 6765"/>
                  <a:gd name="connsiteX9" fmla="*/ 1646 w 8046"/>
                  <a:gd name="connsiteY9" fmla="*/ 1280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6" h="6765">
                    <a:moveTo>
                      <a:pt x="1646" y="1280"/>
                    </a:moveTo>
                    <a:lnTo>
                      <a:pt x="183" y="3291"/>
                    </a:lnTo>
                    <a:lnTo>
                      <a:pt x="0" y="4937"/>
                    </a:lnTo>
                    <a:lnTo>
                      <a:pt x="1646" y="6583"/>
                    </a:lnTo>
                    <a:lnTo>
                      <a:pt x="6035" y="6766"/>
                    </a:lnTo>
                    <a:lnTo>
                      <a:pt x="8046" y="6035"/>
                    </a:lnTo>
                    <a:lnTo>
                      <a:pt x="7132" y="1280"/>
                    </a:lnTo>
                    <a:lnTo>
                      <a:pt x="5486" y="183"/>
                    </a:lnTo>
                    <a:lnTo>
                      <a:pt x="3840" y="0"/>
                    </a:lnTo>
                    <a:lnTo>
                      <a:pt x="1646" y="1280"/>
                    </a:lnTo>
                    <a:close/>
                  </a:path>
                </a:pathLst>
              </a:custGeom>
              <a:grpFill/>
              <a:ln w="18272" cap="flat">
                <a:noFill/>
                <a:prstDash val="solid"/>
                <a:miter/>
              </a:ln>
            </p:spPr>
            <p:txBody>
              <a:bodyPr rtlCol="0" anchor="ctr"/>
              <a:lstStyle/>
              <a:p>
                <a:endParaRPr lang="en-GB" sz="1463"/>
              </a:p>
            </p:txBody>
          </p:sp>
          <p:sp>
            <p:nvSpPr>
              <p:cNvPr id="1073" name="Freeform: Shape 1072">
                <a:extLst>
                  <a:ext uri="{FF2B5EF4-FFF2-40B4-BE49-F238E27FC236}">
                    <a16:creationId xmlns:a16="http://schemas.microsoft.com/office/drawing/2014/main" id="{49489C80-411B-5E1F-6A7D-E4200F0A7ABE}"/>
                  </a:ext>
                </a:extLst>
              </p:cNvPr>
              <p:cNvSpPr/>
              <p:nvPr/>
            </p:nvSpPr>
            <p:spPr>
              <a:xfrm>
                <a:off x="10259173" y="4800509"/>
                <a:ext cx="8046" cy="6765"/>
              </a:xfrm>
              <a:custGeom>
                <a:avLst/>
                <a:gdLst>
                  <a:gd name="connsiteX0" fmla="*/ 5486 w 8046"/>
                  <a:gd name="connsiteY0" fmla="*/ 183 h 6765"/>
                  <a:gd name="connsiteX1" fmla="*/ 7314 w 8046"/>
                  <a:gd name="connsiteY1" fmla="*/ 1280 h 6765"/>
                  <a:gd name="connsiteX2" fmla="*/ 8046 w 8046"/>
                  <a:gd name="connsiteY2" fmla="*/ 6035 h 6765"/>
                  <a:gd name="connsiteX3" fmla="*/ 6035 w 8046"/>
                  <a:gd name="connsiteY3" fmla="*/ 6766 h 6765"/>
                  <a:gd name="connsiteX4" fmla="*/ 1646 w 8046"/>
                  <a:gd name="connsiteY4" fmla="*/ 6583 h 6765"/>
                  <a:gd name="connsiteX5" fmla="*/ 0 w 8046"/>
                  <a:gd name="connsiteY5" fmla="*/ 4937 h 6765"/>
                  <a:gd name="connsiteX6" fmla="*/ 183 w 8046"/>
                  <a:gd name="connsiteY6" fmla="*/ 3291 h 6765"/>
                  <a:gd name="connsiteX7" fmla="*/ 1646 w 8046"/>
                  <a:gd name="connsiteY7" fmla="*/ 1280 h 6765"/>
                  <a:gd name="connsiteX8" fmla="*/ 3840 w 8046"/>
                  <a:gd name="connsiteY8" fmla="*/ 0 h 6765"/>
                  <a:gd name="connsiteX9" fmla="*/ 5486 w 8046"/>
                  <a:gd name="connsiteY9" fmla="*/ 183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46" h="6765">
                    <a:moveTo>
                      <a:pt x="5486" y="183"/>
                    </a:moveTo>
                    <a:lnTo>
                      <a:pt x="7314" y="1280"/>
                    </a:lnTo>
                    <a:lnTo>
                      <a:pt x="8046" y="6035"/>
                    </a:lnTo>
                    <a:lnTo>
                      <a:pt x="6035" y="6766"/>
                    </a:lnTo>
                    <a:lnTo>
                      <a:pt x="1646" y="6583"/>
                    </a:lnTo>
                    <a:lnTo>
                      <a:pt x="0" y="4937"/>
                    </a:lnTo>
                    <a:lnTo>
                      <a:pt x="183" y="3291"/>
                    </a:lnTo>
                    <a:lnTo>
                      <a:pt x="1646" y="1280"/>
                    </a:lnTo>
                    <a:lnTo>
                      <a:pt x="3840" y="0"/>
                    </a:lnTo>
                    <a:lnTo>
                      <a:pt x="5486" y="183"/>
                    </a:lnTo>
                  </a:path>
                </a:pathLst>
              </a:custGeom>
              <a:grpFill/>
              <a:ln w="4020" cap="flat">
                <a:solidFill>
                  <a:srgbClr val="FFFFFF"/>
                </a:solidFill>
                <a:prstDash val="solid"/>
                <a:miter/>
              </a:ln>
            </p:spPr>
            <p:txBody>
              <a:bodyPr rtlCol="0" anchor="ctr"/>
              <a:lstStyle/>
              <a:p>
                <a:endParaRPr lang="en-GB" sz="1463"/>
              </a:p>
            </p:txBody>
          </p:sp>
          <p:sp>
            <p:nvSpPr>
              <p:cNvPr id="1074" name="Freeform: Shape 1073">
                <a:extLst>
                  <a:ext uri="{FF2B5EF4-FFF2-40B4-BE49-F238E27FC236}">
                    <a16:creationId xmlns:a16="http://schemas.microsoft.com/office/drawing/2014/main" id="{116EB2D4-82D8-2464-4EFA-9D4593D07B3B}"/>
                  </a:ext>
                </a:extLst>
              </p:cNvPr>
              <p:cNvSpPr/>
              <p:nvPr/>
            </p:nvSpPr>
            <p:spPr>
              <a:xfrm>
                <a:off x="10277825" y="4828853"/>
                <a:ext cx="4754" cy="8411"/>
              </a:xfrm>
              <a:custGeom>
                <a:avLst/>
                <a:gdLst>
                  <a:gd name="connsiteX0" fmla="*/ 366 w 4754"/>
                  <a:gd name="connsiteY0" fmla="*/ 0 h 8411"/>
                  <a:gd name="connsiteX1" fmla="*/ 366 w 4754"/>
                  <a:gd name="connsiteY1" fmla="*/ 549 h 8411"/>
                  <a:gd name="connsiteX2" fmla="*/ 0 w 4754"/>
                  <a:gd name="connsiteY2" fmla="*/ 2743 h 8411"/>
                  <a:gd name="connsiteX3" fmla="*/ 1098 w 4754"/>
                  <a:gd name="connsiteY3" fmla="*/ 5851 h 8411"/>
                  <a:gd name="connsiteX4" fmla="*/ 3657 w 4754"/>
                  <a:gd name="connsiteY4" fmla="*/ 8412 h 8411"/>
                  <a:gd name="connsiteX5" fmla="*/ 4755 w 4754"/>
                  <a:gd name="connsiteY5" fmla="*/ 8412 h 8411"/>
                  <a:gd name="connsiteX6" fmla="*/ 3657 w 4754"/>
                  <a:gd name="connsiteY6" fmla="*/ 3474 h 8411"/>
                  <a:gd name="connsiteX7" fmla="*/ 4023 w 4754"/>
                  <a:gd name="connsiteY7" fmla="*/ 2743 h 8411"/>
                  <a:gd name="connsiteX8" fmla="*/ 3109 w 4754"/>
                  <a:gd name="connsiteY8" fmla="*/ 914 h 8411"/>
                  <a:gd name="connsiteX9" fmla="*/ 915 w 4754"/>
                  <a:gd name="connsiteY9" fmla="*/ 0 h 8411"/>
                  <a:gd name="connsiteX10" fmla="*/ 366 w 4754"/>
                  <a:gd name="connsiteY10" fmla="*/ 0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54" h="8411">
                    <a:moveTo>
                      <a:pt x="366" y="0"/>
                    </a:moveTo>
                    <a:lnTo>
                      <a:pt x="366" y="549"/>
                    </a:lnTo>
                    <a:lnTo>
                      <a:pt x="0" y="2743"/>
                    </a:lnTo>
                    <a:lnTo>
                      <a:pt x="1098" y="5851"/>
                    </a:lnTo>
                    <a:lnTo>
                      <a:pt x="3657" y="8412"/>
                    </a:lnTo>
                    <a:lnTo>
                      <a:pt x="4755" y="8412"/>
                    </a:lnTo>
                    <a:lnTo>
                      <a:pt x="3657" y="3474"/>
                    </a:lnTo>
                    <a:lnTo>
                      <a:pt x="4023" y="2743"/>
                    </a:lnTo>
                    <a:lnTo>
                      <a:pt x="3109" y="914"/>
                    </a:lnTo>
                    <a:lnTo>
                      <a:pt x="915" y="0"/>
                    </a:lnTo>
                    <a:lnTo>
                      <a:pt x="366" y="0"/>
                    </a:lnTo>
                    <a:close/>
                  </a:path>
                </a:pathLst>
              </a:custGeom>
              <a:grpFill/>
              <a:ln w="18272" cap="flat">
                <a:noFill/>
                <a:prstDash val="solid"/>
                <a:miter/>
              </a:ln>
            </p:spPr>
            <p:txBody>
              <a:bodyPr rtlCol="0" anchor="ctr"/>
              <a:lstStyle/>
              <a:p>
                <a:endParaRPr lang="en-GB" sz="1463"/>
              </a:p>
            </p:txBody>
          </p:sp>
          <p:sp>
            <p:nvSpPr>
              <p:cNvPr id="1075" name="Freeform: Shape 1074">
                <a:extLst>
                  <a:ext uri="{FF2B5EF4-FFF2-40B4-BE49-F238E27FC236}">
                    <a16:creationId xmlns:a16="http://schemas.microsoft.com/office/drawing/2014/main" id="{5FCD5949-7B13-84D6-A432-64F61C55A6AC}"/>
                  </a:ext>
                </a:extLst>
              </p:cNvPr>
              <p:cNvSpPr/>
              <p:nvPr/>
            </p:nvSpPr>
            <p:spPr>
              <a:xfrm>
                <a:off x="10277825" y="4828853"/>
                <a:ext cx="4754" cy="8411"/>
              </a:xfrm>
              <a:custGeom>
                <a:avLst/>
                <a:gdLst>
                  <a:gd name="connsiteX0" fmla="*/ 366 w 4754"/>
                  <a:gd name="connsiteY0" fmla="*/ 549 h 8411"/>
                  <a:gd name="connsiteX1" fmla="*/ 366 w 4754"/>
                  <a:gd name="connsiteY1" fmla="*/ 0 h 8411"/>
                  <a:gd name="connsiteX2" fmla="*/ 915 w 4754"/>
                  <a:gd name="connsiteY2" fmla="*/ 0 h 8411"/>
                  <a:gd name="connsiteX3" fmla="*/ 3109 w 4754"/>
                  <a:gd name="connsiteY3" fmla="*/ 914 h 8411"/>
                  <a:gd name="connsiteX4" fmla="*/ 4023 w 4754"/>
                  <a:gd name="connsiteY4" fmla="*/ 2743 h 8411"/>
                  <a:gd name="connsiteX5" fmla="*/ 3657 w 4754"/>
                  <a:gd name="connsiteY5" fmla="*/ 3474 h 8411"/>
                  <a:gd name="connsiteX6" fmla="*/ 4755 w 4754"/>
                  <a:gd name="connsiteY6" fmla="*/ 8412 h 8411"/>
                  <a:gd name="connsiteX7" fmla="*/ 3657 w 4754"/>
                  <a:gd name="connsiteY7" fmla="*/ 8412 h 8411"/>
                  <a:gd name="connsiteX8" fmla="*/ 1098 w 4754"/>
                  <a:gd name="connsiteY8" fmla="*/ 5851 h 8411"/>
                  <a:gd name="connsiteX9" fmla="*/ 0 w 4754"/>
                  <a:gd name="connsiteY9" fmla="*/ 2743 h 8411"/>
                  <a:gd name="connsiteX10" fmla="*/ 366 w 4754"/>
                  <a:gd name="connsiteY10" fmla="*/ 549 h 8411"/>
                  <a:gd name="connsiteX11" fmla="*/ 1098 w 4754"/>
                  <a:gd name="connsiteY11" fmla="*/ 5851 h 8411"/>
                  <a:gd name="connsiteX12" fmla="*/ 0 w 4754"/>
                  <a:gd name="connsiteY12" fmla="*/ 2743 h 8411"/>
                  <a:gd name="connsiteX13" fmla="*/ 366 w 4754"/>
                  <a:gd name="connsiteY13" fmla="*/ 549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54" h="8411">
                    <a:moveTo>
                      <a:pt x="366" y="549"/>
                    </a:moveTo>
                    <a:lnTo>
                      <a:pt x="366" y="0"/>
                    </a:lnTo>
                    <a:lnTo>
                      <a:pt x="915" y="0"/>
                    </a:lnTo>
                    <a:lnTo>
                      <a:pt x="3109" y="914"/>
                    </a:lnTo>
                    <a:lnTo>
                      <a:pt x="4023" y="2743"/>
                    </a:lnTo>
                    <a:lnTo>
                      <a:pt x="3657" y="3474"/>
                    </a:lnTo>
                    <a:lnTo>
                      <a:pt x="4755" y="8412"/>
                    </a:lnTo>
                    <a:lnTo>
                      <a:pt x="3657" y="8412"/>
                    </a:lnTo>
                    <a:lnTo>
                      <a:pt x="1098" y="5851"/>
                    </a:lnTo>
                    <a:lnTo>
                      <a:pt x="0" y="2743"/>
                    </a:lnTo>
                    <a:lnTo>
                      <a:pt x="366" y="549"/>
                    </a:lnTo>
                    <a:lnTo>
                      <a:pt x="1098" y="5851"/>
                    </a:lnTo>
                    <a:lnTo>
                      <a:pt x="0" y="2743"/>
                    </a:lnTo>
                    <a:lnTo>
                      <a:pt x="366" y="549"/>
                    </a:lnTo>
                  </a:path>
                </a:pathLst>
              </a:custGeom>
              <a:grpFill/>
              <a:ln w="4020" cap="flat">
                <a:solidFill>
                  <a:srgbClr val="FFFFFF"/>
                </a:solidFill>
                <a:prstDash val="solid"/>
                <a:miter/>
              </a:ln>
            </p:spPr>
            <p:txBody>
              <a:bodyPr rtlCol="0" anchor="ctr"/>
              <a:lstStyle/>
              <a:p>
                <a:endParaRPr lang="en-GB" sz="1463"/>
              </a:p>
            </p:txBody>
          </p:sp>
          <p:sp>
            <p:nvSpPr>
              <p:cNvPr id="1076" name="Freeform: Shape 1075">
                <a:extLst>
                  <a:ext uri="{FF2B5EF4-FFF2-40B4-BE49-F238E27FC236}">
                    <a16:creationId xmlns:a16="http://schemas.microsoft.com/office/drawing/2014/main" id="{72915C09-61D9-1EC2-BD36-42087C50054D}"/>
                  </a:ext>
                </a:extLst>
              </p:cNvPr>
              <p:cNvSpPr/>
              <p:nvPr/>
            </p:nvSpPr>
            <p:spPr>
              <a:xfrm>
                <a:off x="10284225" y="4847871"/>
                <a:ext cx="4571" cy="6948"/>
              </a:xfrm>
              <a:custGeom>
                <a:avLst/>
                <a:gdLst>
                  <a:gd name="connsiteX0" fmla="*/ 549 w 4571"/>
                  <a:gd name="connsiteY0" fmla="*/ 732 h 6948"/>
                  <a:gd name="connsiteX1" fmla="*/ 0 w 4571"/>
                  <a:gd name="connsiteY1" fmla="*/ 1646 h 6948"/>
                  <a:gd name="connsiteX2" fmla="*/ 0 w 4571"/>
                  <a:gd name="connsiteY2" fmla="*/ 4023 h 6948"/>
                  <a:gd name="connsiteX3" fmla="*/ 1280 w 4571"/>
                  <a:gd name="connsiteY3" fmla="*/ 5852 h 6948"/>
                  <a:gd name="connsiteX4" fmla="*/ 3474 w 4571"/>
                  <a:gd name="connsiteY4" fmla="*/ 6949 h 6948"/>
                  <a:gd name="connsiteX5" fmla="*/ 4572 w 4571"/>
                  <a:gd name="connsiteY5" fmla="*/ 3657 h 6948"/>
                  <a:gd name="connsiteX6" fmla="*/ 1829 w 4571"/>
                  <a:gd name="connsiteY6" fmla="*/ 0 h 6948"/>
                  <a:gd name="connsiteX7" fmla="*/ 549 w 4571"/>
                  <a:gd name="connsiteY7" fmla="*/ 732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948">
                    <a:moveTo>
                      <a:pt x="549" y="732"/>
                    </a:moveTo>
                    <a:lnTo>
                      <a:pt x="0" y="1646"/>
                    </a:lnTo>
                    <a:lnTo>
                      <a:pt x="0" y="4023"/>
                    </a:lnTo>
                    <a:lnTo>
                      <a:pt x="1280" y="5852"/>
                    </a:lnTo>
                    <a:lnTo>
                      <a:pt x="3474" y="6949"/>
                    </a:lnTo>
                    <a:lnTo>
                      <a:pt x="4572" y="3657"/>
                    </a:lnTo>
                    <a:lnTo>
                      <a:pt x="1829" y="0"/>
                    </a:lnTo>
                    <a:lnTo>
                      <a:pt x="549" y="732"/>
                    </a:lnTo>
                    <a:close/>
                  </a:path>
                </a:pathLst>
              </a:custGeom>
              <a:grpFill/>
              <a:ln w="18272" cap="flat">
                <a:noFill/>
                <a:prstDash val="solid"/>
                <a:miter/>
              </a:ln>
            </p:spPr>
            <p:txBody>
              <a:bodyPr rtlCol="0" anchor="ctr"/>
              <a:lstStyle/>
              <a:p>
                <a:endParaRPr lang="en-GB" sz="1463"/>
              </a:p>
            </p:txBody>
          </p:sp>
          <p:sp>
            <p:nvSpPr>
              <p:cNvPr id="1077" name="Freeform: Shape 1076">
                <a:extLst>
                  <a:ext uri="{FF2B5EF4-FFF2-40B4-BE49-F238E27FC236}">
                    <a16:creationId xmlns:a16="http://schemas.microsoft.com/office/drawing/2014/main" id="{042AC96E-CE6A-121B-D759-FBF8D39CFB02}"/>
                  </a:ext>
                </a:extLst>
              </p:cNvPr>
              <p:cNvSpPr/>
              <p:nvPr/>
            </p:nvSpPr>
            <p:spPr>
              <a:xfrm>
                <a:off x="10284225" y="4847871"/>
                <a:ext cx="4571" cy="6948"/>
              </a:xfrm>
              <a:custGeom>
                <a:avLst/>
                <a:gdLst>
                  <a:gd name="connsiteX0" fmla="*/ 549 w 4571"/>
                  <a:gd name="connsiteY0" fmla="*/ 732 h 6948"/>
                  <a:gd name="connsiteX1" fmla="*/ 1829 w 4571"/>
                  <a:gd name="connsiteY1" fmla="*/ 0 h 6948"/>
                  <a:gd name="connsiteX2" fmla="*/ 4572 w 4571"/>
                  <a:gd name="connsiteY2" fmla="*/ 3657 h 6948"/>
                  <a:gd name="connsiteX3" fmla="*/ 3474 w 4571"/>
                  <a:gd name="connsiteY3" fmla="*/ 6949 h 6948"/>
                  <a:gd name="connsiteX4" fmla="*/ 1280 w 4571"/>
                  <a:gd name="connsiteY4" fmla="*/ 5852 h 6948"/>
                  <a:gd name="connsiteX5" fmla="*/ 0 w 4571"/>
                  <a:gd name="connsiteY5" fmla="*/ 4023 h 6948"/>
                  <a:gd name="connsiteX6" fmla="*/ 0 w 4571"/>
                  <a:gd name="connsiteY6" fmla="*/ 1646 h 6948"/>
                  <a:gd name="connsiteX7" fmla="*/ 549 w 4571"/>
                  <a:gd name="connsiteY7" fmla="*/ 732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1" h="6948">
                    <a:moveTo>
                      <a:pt x="549" y="732"/>
                    </a:moveTo>
                    <a:lnTo>
                      <a:pt x="1829" y="0"/>
                    </a:lnTo>
                    <a:lnTo>
                      <a:pt x="4572" y="3657"/>
                    </a:lnTo>
                    <a:lnTo>
                      <a:pt x="3474" y="6949"/>
                    </a:lnTo>
                    <a:lnTo>
                      <a:pt x="1280" y="5852"/>
                    </a:lnTo>
                    <a:lnTo>
                      <a:pt x="0" y="4023"/>
                    </a:lnTo>
                    <a:lnTo>
                      <a:pt x="0" y="1646"/>
                    </a:lnTo>
                    <a:lnTo>
                      <a:pt x="549" y="732"/>
                    </a:lnTo>
                  </a:path>
                </a:pathLst>
              </a:custGeom>
              <a:grpFill/>
              <a:ln w="4020" cap="flat">
                <a:solidFill>
                  <a:srgbClr val="FFFFFF"/>
                </a:solidFill>
                <a:prstDash val="solid"/>
                <a:miter/>
              </a:ln>
            </p:spPr>
            <p:txBody>
              <a:bodyPr rtlCol="0" anchor="ctr"/>
              <a:lstStyle/>
              <a:p>
                <a:endParaRPr lang="en-GB" sz="1463"/>
              </a:p>
            </p:txBody>
          </p:sp>
          <p:sp>
            <p:nvSpPr>
              <p:cNvPr id="1078" name="Freeform: Shape 1077">
                <a:extLst>
                  <a:ext uri="{FF2B5EF4-FFF2-40B4-BE49-F238E27FC236}">
                    <a16:creationId xmlns:a16="http://schemas.microsoft.com/office/drawing/2014/main" id="{E07CD6C9-5A66-6681-8877-32CE89E14FC0}"/>
                  </a:ext>
                </a:extLst>
              </p:cNvPr>
              <p:cNvSpPr/>
              <p:nvPr/>
            </p:nvSpPr>
            <p:spPr>
              <a:xfrm>
                <a:off x="8880565" y="3773182"/>
                <a:ext cx="5668" cy="4754"/>
              </a:xfrm>
              <a:custGeom>
                <a:avLst/>
                <a:gdLst>
                  <a:gd name="connsiteX0" fmla="*/ 3657 w 5668"/>
                  <a:gd name="connsiteY0" fmla="*/ 1097 h 4754"/>
                  <a:gd name="connsiteX1" fmla="*/ 1463 w 5668"/>
                  <a:gd name="connsiteY1" fmla="*/ 1646 h 4754"/>
                  <a:gd name="connsiteX2" fmla="*/ 0 w 5668"/>
                  <a:gd name="connsiteY2" fmla="*/ 2926 h 4754"/>
                  <a:gd name="connsiteX3" fmla="*/ 182 w 5668"/>
                  <a:gd name="connsiteY3" fmla="*/ 3840 h 4754"/>
                  <a:gd name="connsiteX4" fmla="*/ 914 w 5668"/>
                  <a:gd name="connsiteY4" fmla="*/ 4023 h 4754"/>
                  <a:gd name="connsiteX5" fmla="*/ 1280 w 5668"/>
                  <a:gd name="connsiteY5" fmla="*/ 3474 h 4754"/>
                  <a:gd name="connsiteX6" fmla="*/ 2011 w 5668"/>
                  <a:gd name="connsiteY6" fmla="*/ 3840 h 4754"/>
                  <a:gd name="connsiteX7" fmla="*/ 3474 w 5668"/>
                  <a:gd name="connsiteY7" fmla="*/ 3292 h 4754"/>
                  <a:gd name="connsiteX8" fmla="*/ 4023 w 5668"/>
                  <a:gd name="connsiteY8" fmla="*/ 4754 h 4754"/>
                  <a:gd name="connsiteX9" fmla="*/ 4389 w 5668"/>
                  <a:gd name="connsiteY9" fmla="*/ 4572 h 4754"/>
                  <a:gd name="connsiteX10" fmla="*/ 4206 w 5668"/>
                  <a:gd name="connsiteY10" fmla="*/ 2194 h 4754"/>
                  <a:gd name="connsiteX11" fmla="*/ 4754 w 5668"/>
                  <a:gd name="connsiteY11" fmla="*/ 2012 h 4754"/>
                  <a:gd name="connsiteX12" fmla="*/ 4937 w 5668"/>
                  <a:gd name="connsiteY12" fmla="*/ 1097 h 4754"/>
                  <a:gd name="connsiteX13" fmla="*/ 5669 w 5668"/>
                  <a:gd name="connsiteY13" fmla="*/ 731 h 4754"/>
                  <a:gd name="connsiteX14" fmla="*/ 5486 w 5668"/>
                  <a:gd name="connsiteY14" fmla="*/ 0 h 4754"/>
                  <a:gd name="connsiteX15" fmla="*/ 3657 w 5668"/>
                  <a:gd name="connsiteY15" fmla="*/ 1097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68" h="4754">
                    <a:moveTo>
                      <a:pt x="3657" y="1097"/>
                    </a:moveTo>
                    <a:lnTo>
                      <a:pt x="1463" y="1646"/>
                    </a:lnTo>
                    <a:lnTo>
                      <a:pt x="0" y="2926"/>
                    </a:lnTo>
                    <a:lnTo>
                      <a:pt x="182" y="3840"/>
                    </a:lnTo>
                    <a:lnTo>
                      <a:pt x="914" y="4023"/>
                    </a:lnTo>
                    <a:lnTo>
                      <a:pt x="1280" y="3474"/>
                    </a:lnTo>
                    <a:lnTo>
                      <a:pt x="2011" y="3840"/>
                    </a:lnTo>
                    <a:lnTo>
                      <a:pt x="3474" y="3292"/>
                    </a:lnTo>
                    <a:lnTo>
                      <a:pt x="4023" y="4754"/>
                    </a:lnTo>
                    <a:lnTo>
                      <a:pt x="4389" y="4572"/>
                    </a:lnTo>
                    <a:lnTo>
                      <a:pt x="4206" y="2194"/>
                    </a:lnTo>
                    <a:lnTo>
                      <a:pt x="4754" y="2012"/>
                    </a:lnTo>
                    <a:lnTo>
                      <a:pt x="4937" y="1097"/>
                    </a:lnTo>
                    <a:lnTo>
                      <a:pt x="5669" y="731"/>
                    </a:lnTo>
                    <a:lnTo>
                      <a:pt x="5486" y="0"/>
                    </a:lnTo>
                    <a:lnTo>
                      <a:pt x="3657" y="1097"/>
                    </a:lnTo>
                    <a:close/>
                  </a:path>
                </a:pathLst>
              </a:custGeom>
              <a:grpFill/>
              <a:ln w="18272" cap="flat">
                <a:noFill/>
                <a:prstDash val="solid"/>
                <a:miter/>
              </a:ln>
            </p:spPr>
            <p:txBody>
              <a:bodyPr rtlCol="0" anchor="ctr"/>
              <a:lstStyle/>
              <a:p>
                <a:endParaRPr lang="en-GB" sz="1463"/>
              </a:p>
            </p:txBody>
          </p:sp>
          <p:sp>
            <p:nvSpPr>
              <p:cNvPr id="1079" name="Freeform: Shape 1078">
                <a:extLst>
                  <a:ext uri="{FF2B5EF4-FFF2-40B4-BE49-F238E27FC236}">
                    <a16:creationId xmlns:a16="http://schemas.microsoft.com/office/drawing/2014/main" id="{8DB5E5C9-5D66-55F1-FE9D-17400F946539}"/>
                  </a:ext>
                </a:extLst>
              </p:cNvPr>
              <p:cNvSpPr/>
              <p:nvPr/>
            </p:nvSpPr>
            <p:spPr>
              <a:xfrm>
                <a:off x="8880565" y="3773182"/>
                <a:ext cx="5668" cy="4754"/>
              </a:xfrm>
              <a:custGeom>
                <a:avLst/>
                <a:gdLst>
                  <a:gd name="connsiteX0" fmla="*/ 5486 w 5668"/>
                  <a:gd name="connsiteY0" fmla="*/ 0 h 4754"/>
                  <a:gd name="connsiteX1" fmla="*/ 3657 w 5668"/>
                  <a:gd name="connsiteY1" fmla="*/ 1097 h 4754"/>
                  <a:gd name="connsiteX2" fmla="*/ 1463 w 5668"/>
                  <a:gd name="connsiteY2" fmla="*/ 1646 h 4754"/>
                  <a:gd name="connsiteX3" fmla="*/ 0 w 5668"/>
                  <a:gd name="connsiteY3" fmla="*/ 2926 h 4754"/>
                  <a:gd name="connsiteX4" fmla="*/ 182 w 5668"/>
                  <a:gd name="connsiteY4" fmla="*/ 3840 h 4754"/>
                  <a:gd name="connsiteX5" fmla="*/ 914 w 5668"/>
                  <a:gd name="connsiteY5" fmla="*/ 4023 h 4754"/>
                  <a:gd name="connsiteX6" fmla="*/ 1280 w 5668"/>
                  <a:gd name="connsiteY6" fmla="*/ 3474 h 4754"/>
                  <a:gd name="connsiteX7" fmla="*/ 2011 w 5668"/>
                  <a:gd name="connsiteY7" fmla="*/ 3840 h 4754"/>
                  <a:gd name="connsiteX8" fmla="*/ 3474 w 5668"/>
                  <a:gd name="connsiteY8" fmla="*/ 3292 h 4754"/>
                  <a:gd name="connsiteX9" fmla="*/ 4023 w 5668"/>
                  <a:gd name="connsiteY9" fmla="*/ 4754 h 4754"/>
                  <a:gd name="connsiteX10" fmla="*/ 4389 w 5668"/>
                  <a:gd name="connsiteY10" fmla="*/ 4572 h 4754"/>
                  <a:gd name="connsiteX11" fmla="*/ 4206 w 5668"/>
                  <a:gd name="connsiteY11" fmla="*/ 2194 h 4754"/>
                  <a:gd name="connsiteX12" fmla="*/ 4754 w 5668"/>
                  <a:gd name="connsiteY12" fmla="*/ 2012 h 4754"/>
                  <a:gd name="connsiteX13" fmla="*/ 4937 w 5668"/>
                  <a:gd name="connsiteY13" fmla="*/ 1097 h 4754"/>
                  <a:gd name="connsiteX14" fmla="*/ 5669 w 5668"/>
                  <a:gd name="connsiteY14" fmla="*/ 731 h 4754"/>
                  <a:gd name="connsiteX15" fmla="*/ 5486 w 5668"/>
                  <a:gd name="connsiteY15" fmla="*/ 0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68" h="4754">
                    <a:moveTo>
                      <a:pt x="5486" y="0"/>
                    </a:moveTo>
                    <a:lnTo>
                      <a:pt x="3657" y="1097"/>
                    </a:lnTo>
                    <a:lnTo>
                      <a:pt x="1463" y="1646"/>
                    </a:lnTo>
                    <a:lnTo>
                      <a:pt x="0" y="2926"/>
                    </a:lnTo>
                    <a:lnTo>
                      <a:pt x="182" y="3840"/>
                    </a:lnTo>
                    <a:lnTo>
                      <a:pt x="914" y="4023"/>
                    </a:lnTo>
                    <a:lnTo>
                      <a:pt x="1280" y="3474"/>
                    </a:lnTo>
                    <a:lnTo>
                      <a:pt x="2011" y="3840"/>
                    </a:lnTo>
                    <a:lnTo>
                      <a:pt x="3474" y="3292"/>
                    </a:lnTo>
                    <a:lnTo>
                      <a:pt x="4023" y="4754"/>
                    </a:lnTo>
                    <a:lnTo>
                      <a:pt x="4389" y="4572"/>
                    </a:lnTo>
                    <a:lnTo>
                      <a:pt x="4206" y="2194"/>
                    </a:lnTo>
                    <a:lnTo>
                      <a:pt x="4754" y="2012"/>
                    </a:lnTo>
                    <a:lnTo>
                      <a:pt x="4937" y="1097"/>
                    </a:lnTo>
                    <a:lnTo>
                      <a:pt x="5669" y="731"/>
                    </a:lnTo>
                    <a:lnTo>
                      <a:pt x="5486" y="0"/>
                    </a:lnTo>
                  </a:path>
                </a:pathLst>
              </a:custGeom>
              <a:grpFill/>
              <a:ln w="4020" cap="flat">
                <a:solidFill>
                  <a:srgbClr val="FFFFFF"/>
                </a:solidFill>
                <a:prstDash val="solid"/>
                <a:miter/>
              </a:ln>
            </p:spPr>
            <p:txBody>
              <a:bodyPr rtlCol="0" anchor="ctr"/>
              <a:lstStyle/>
              <a:p>
                <a:endParaRPr lang="en-GB" sz="1463"/>
              </a:p>
            </p:txBody>
          </p:sp>
          <p:sp>
            <p:nvSpPr>
              <p:cNvPr id="1080" name="Freeform: Shape 1079">
                <a:extLst>
                  <a:ext uri="{FF2B5EF4-FFF2-40B4-BE49-F238E27FC236}">
                    <a16:creationId xmlns:a16="http://schemas.microsoft.com/office/drawing/2014/main" id="{A428153C-9042-8F23-872C-DF152EFAAF77}"/>
                  </a:ext>
                </a:extLst>
              </p:cNvPr>
              <p:cNvSpPr/>
              <p:nvPr/>
            </p:nvSpPr>
            <p:spPr>
              <a:xfrm>
                <a:off x="8888062" y="3774462"/>
                <a:ext cx="3291" cy="2560"/>
              </a:xfrm>
              <a:custGeom>
                <a:avLst/>
                <a:gdLst>
                  <a:gd name="connsiteX0" fmla="*/ 366 w 3291"/>
                  <a:gd name="connsiteY0" fmla="*/ 183 h 2560"/>
                  <a:gd name="connsiteX1" fmla="*/ 0 w 3291"/>
                  <a:gd name="connsiteY1" fmla="*/ 731 h 2560"/>
                  <a:gd name="connsiteX2" fmla="*/ 1829 w 3291"/>
                  <a:gd name="connsiteY2" fmla="*/ 1463 h 2560"/>
                  <a:gd name="connsiteX3" fmla="*/ 2012 w 3291"/>
                  <a:gd name="connsiteY3" fmla="*/ 2560 h 2560"/>
                  <a:gd name="connsiteX4" fmla="*/ 2560 w 3291"/>
                  <a:gd name="connsiteY4" fmla="*/ 1463 h 2560"/>
                  <a:gd name="connsiteX5" fmla="*/ 3292 w 3291"/>
                  <a:gd name="connsiteY5" fmla="*/ 2377 h 2560"/>
                  <a:gd name="connsiteX6" fmla="*/ 3292 w 3291"/>
                  <a:gd name="connsiteY6" fmla="*/ 1097 h 2560"/>
                  <a:gd name="connsiteX7" fmla="*/ 2012 w 3291"/>
                  <a:gd name="connsiteY7" fmla="*/ 0 h 2560"/>
                  <a:gd name="connsiteX8" fmla="*/ 366 w 3291"/>
                  <a:gd name="connsiteY8" fmla="*/ 183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 h="2560">
                    <a:moveTo>
                      <a:pt x="366" y="183"/>
                    </a:moveTo>
                    <a:lnTo>
                      <a:pt x="0" y="731"/>
                    </a:lnTo>
                    <a:lnTo>
                      <a:pt x="1829" y="1463"/>
                    </a:lnTo>
                    <a:lnTo>
                      <a:pt x="2012" y="2560"/>
                    </a:lnTo>
                    <a:lnTo>
                      <a:pt x="2560" y="1463"/>
                    </a:lnTo>
                    <a:lnTo>
                      <a:pt x="3292" y="2377"/>
                    </a:lnTo>
                    <a:lnTo>
                      <a:pt x="3292" y="1097"/>
                    </a:lnTo>
                    <a:lnTo>
                      <a:pt x="2012" y="0"/>
                    </a:lnTo>
                    <a:lnTo>
                      <a:pt x="366" y="183"/>
                    </a:lnTo>
                    <a:close/>
                  </a:path>
                </a:pathLst>
              </a:custGeom>
              <a:grpFill/>
              <a:ln w="18272" cap="flat">
                <a:noFill/>
                <a:prstDash val="solid"/>
                <a:miter/>
              </a:ln>
            </p:spPr>
            <p:txBody>
              <a:bodyPr rtlCol="0" anchor="ctr"/>
              <a:lstStyle/>
              <a:p>
                <a:endParaRPr lang="en-GB" sz="1463"/>
              </a:p>
            </p:txBody>
          </p:sp>
          <p:sp>
            <p:nvSpPr>
              <p:cNvPr id="1081" name="Freeform: Shape 1080">
                <a:extLst>
                  <a:ext uri="{FF2B5EF4-FFF2-40B4-BE49-F238E27FC236}">
                    <a16:creationId xmlns:a16="http://schemas.microsoft.com/office/drawing/2014/main" id="{82281191-C3E6-E3D5-128F-108970DD240E}"/>
                  </a:ext>
                </a:extLst>
              </p:cNvPr>
              <p:cNvSpPr/>
              <p:nvPr/>
            </p:nvSpPr>
            <p:spPr>
              <a:xfrm>
                <a:off x="8888062" y="3774462"/>
                <a:ext cx="3291" cy="2560"/>
              </a:xfrm>
              <a:custGeom>
                <a:avLst/>
                <a:gdLst>
                  <a:gd name="connsiteX0" fmla="*/ 2012 w 3291"/>
                  <a:gd name="connsiteY0" fmla="*/ 0 h 2560"/>
                  <a:gd name="connsiteX1" fmla="*/ 366 w 3291"/>
                  <a:gd name="connsiteY1" fmla="*/ 183 h 2560"/>
                  <a:gd name="connsiteX2" fmla="*/ 0 w 3291"/>
                  <a:gd name="connsiteY2" fmla="*/ 731 h 2560"/>
                  <a:gd name="connsiteX3" fmla="*/ 1829 w 3291"/>
                  <a:gd name="connsiteY3" fmla="*/ 1463 h 2560"/>
                  <a:gd name="connsiteX4" fmla="*/ 2012 w 3291"/>
                  <a:gd name="connsiteY4" fmla="*/ 2560 h 2560"/>
                  <a:gd name="connsiteX5" fmla="*/ 2560 w 3291"/>
                  <a:gd name="connsiteY5" fmla="*/ 1463 h 2560"/>
                  <a:gd name="connsiteX6" fmla="*/ 3292 w 3291"/>
                  <a:gd name="connsiteY6" fmla="*/ 2377 h 2560"/>
                  <a:gd name="connsiteX7" fmla="*/ 3292 w 3291"/>
                  <a:gd name="connsiteY7" fmla="*/ 1097 h 2560"/>
                  <a:gd name="connsiteX8" fmla="*/ 2012 w 3291"/>
                  <a:gd name="connsiteY8" fmla="*/ 0 h 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 h="2560">
                    <a:moveTo>
                      <a:pt x="2012" y="0"/>
                    </a:moveTo>
                    <a:lnTo>
                      <a:pt x="366" y="183"/>
                    </a:lnTo>
                    <a:lnTo>
                      <a:pt x="0" y="731"/>
                    </a:lnTo>
                    <a:lnTo>
                      <a:pt x="1829" y="1463"/>
                    </a:lnTo>
                    <a:lnTo>
                      <a:pt x="2012" y="2560"/>
                    </a:lnTo>
                    <a:lnTo>
                      <a:pt x="2560" y="1463"/>
                    </a:lnTo>
                    <a:lnTo>
                      <a:pt x="3292" y="2377"/>
                    </a:lnTo>
                    <a:lnTo>
                      <a:pt x="3292" y="1097"/>
                    </a:lnTo>
                    <a:lnTo>
                      <a:pt x="2012" y="0"/>
                    </a:lnTo>
                  </a:path>
                </a:pathLst>
              </a:custGeom>
              <a:grpFill/>
              <a:ln w="4020" cap="flat">
                <a:solidFill>
                  <a:srgbClr val="FFFFFF"/>
                </a:solidFill>
                <a:prstDash val="solid"/>
                <a:miter/>
              </a:ln>
            </p:spPr>
            <p:txBody>
              <a:bodyPr rtlCol="0" anchor="ctr"/>
              <a:lstStyle/>
              <a:p>
                <a:endParaRPr lang="en-GB" sz="1463"/>
              </a:p>
            </p:txBody>
          </p:sp>
          <p:sp>
            <p:nvSpPr>
              <p:cNvPr id="1082" name="Freeform: Shape 1081">
                <a:extLst>
                  <a:ext uri="{FF2B5EF4-FFF2-40B4-BE49-F238E27FC236}">
                    <a16:creationId xmlns:a16="http://schemas.microsoft.com/office/drawing/2014/main" id="{D247F55B-B9C8-2DEE-DDEE-9A1BE5CE2F69}"/>
                  </a:ext>
                </a:extLst>
              </p:cNvPr>
              <p:cNvSpPr/>
              <p:nvPr/>
            </p:nvSpPr>
            <p:spPr>
              <a:xfrm>
                <a:off x="8749086" y="3831150"/>
                <a:ext cx="58699" cy="51750"/>
              </a:xfrm>
              <a:custGeom>
                <a:avLst/>
                <a:gdLst>
                  <a:gd name="connsiteX0" fmla="*/ 46995 w 58699"/>
                  <a:gd name="connsiteY0" fmla="*/ 2377 h 51750"/>
                  <a:gd name="connsiteX1" fmla="*/ 46081 w 58699"/>
                  <a:gd name="connsiteY1" fmla="*/ 2012 h 51750"/>
                  <a:gd name="connsiteX2" fmla="*/ 48276 w 58699"/>
                  <a:gd name="connsiteY2" fmla="*/ 0 h 51750"/>
                  <a:gd name="connsiteX3" fmla="*/ 51750 w 58699"/>
                  <a:gd name="connsiteY3" fmla="*/ 2377 h 51750"/>
                  <a:gd name="connsiteX4" fmla="*/ 56687 w 58699"/>
                  <a:gd name="connsiteY4" fmla="*/ 3291 h 51750"/>
                  <a:gd name="connsiteX5" fmla="*/ 58333 w 58699"/>
                  <a:gd name="connsiteY5" fmla="*/ 8960 h 51750"/>
                  <a:gd name="connsiteX6" fmla="*/ 58699 w 58699"/>
                  <a:gd name="connsiteY6" fmla="*/ 12617 h 51750"/>
                  <a:gd name="connsiteX7" fmla="*/ 54127 w 58699"/>
                  <a:gd name="connsiteY7" fmla="*/ 16640 h 51750"/>
                  <a:gd name="connsiteX8" fmla="*/ 48276 w 58699"/>
                  <a:gd name="connsiteY8" fmla="*/ 27795 h 51750"/>
                  <a:gd name="connsiteX9" fmla="*/ 45716 w 58699"/>
                  <a:gd name="connsiteY9" fmla="*/ 35658 h 51750"/>
                  <a:gd name="connsiteX10" fmla="*/ 42058 w 58699"/>
                  <a:gd name="connsiteY10" fmla="*/ 38401 h 51750"/>
                  <a:gd name="connsiteX11" fmla="*/ 36024 w 58699"/>
                  <a:gd name="connsiteY11" fmla="*/ 44801 h 51750"/>
                  <a:gd name="connsiteX12" fmla="*/ 30721 w 58699"/>
                  <a:gd name="connsiteY12" fmla="*/ 46264 h 51750"/>
                  <a:gd name="connsiteX13" fmla="*/ 27063 w 58699"/>
                  <a:gd name="connsiteY13" fmla="*/ 51750 h 51750"/>
                  <a:gd name="connsiteX14" fmla="*/ 24504 w 58699"/>
                  <a:gd name="connsiteY14" fmla="*/ 51202 h 51750"/>
                  <a:gd name="connsiteX15" fmla="*/ 22126 w 58699"/>
                  <a:gd name="connsiteY15" fmla="*/ 49556 h 51750"/>
                  <a:gd name="connsiteX16" fmla="*/ 4754 w 58699"/>
                  <a:gd name="connsiteY16" fmla="*/ 44618 h 51750"/>
                  <a:gd name="connsiteX17" fmla="*/ 914 w 58699"/>
                  <a:gd name="connsiteY17" fmla="*/ 39133 h 51750"/>
                  <a:gd name="connsiteX18" fmla="*/ 0 w 58699"/>
                  <a:gd name="connsiteY18" fmla="*/ 22492 h 51750"/>
                  <a:gd name="connsiteX19" fmla="*/ 2743 w 58699"/>
                  <a:gd name="connsiteY19" fmla="*/ 20298 h 51750"/>
                  <a:gd name="connsiteX20" fmla="*/ 8777 w 58699"/>
                  <a:gd name="connsiteY20" fmla="*/ 14263 h 51750"/>
                  <a:gd name="connsiteX21" fmla="*/ 13166 w 58699"/>
                  <a:gd name="connsiteY21" fmla="*/ 10789 h 51750"/>
                  <a:gd name="connsiteX22" fmla="*/ 13715 w 58699"/>
                  <a:gd name="connsiteY22" fmla="*/ 9143 h 51750"/>
                  <a:gd name="connsiteX23" fmla="*/ 16823 w 58699"/>
                  <a:gd name="connsiteY23" fmla="*/ 6949 h 51750"/>
                  <a:gd name="connsiteX24" fmla="*/ 22492 w 58699"/>
                  <a:gd name="connsiteY24" fmla="*/ 4572 h 51750"/>
                  <a:gd name="connsiteX25" fmla="*/ 35658 w 58699"/>
                  <a:gd name="connsiteY25" fmla="*/ 4023 h 51750"/>
                  <a:gd name="connsiteX26" fmla="*/ 38950 w 58699"/>
                  <a:gd name="connsiteY26" fmla="*/ 1646 h 51750"/>
                  <a:gd name="connsiteX27" fmla="*/ 42607 w 58699"/>
                  <a:gd name="connsiteY27" fmla="*/ 2012 h 51750"/>
                  <a:gd name="connsiteX28" fmla="*/ 44984 w 58699"/>
                  <a:gd name="connsiteY28" fmla="*/ 1828 h 51750"/>
                  <a:gd name="connsiteX29" fmla="*/ 46995 w 58699"/>
                  <a:gd name="connsiteY29" fmla="*/ 2377 h 5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699" h="51750">
                    <a:moveTo>
                      <a:pt x="46995" y="2377"/>
                    </a:moveTo>
                    <a:lnTo>
                      <a:pt x="46081" y="2012"/>
                    </a:lnTo>
                    <a:lnTo>
                      <a:pt x="48276" y="0"/>
                    </a:lnTo>
                    <a:lnTo>
                      <a:pt x="51750" y="2377"/>
                    </a:lnTo>
                    <a:lnTo>
                      <a:pt x="56687" y="3291"/>
                    </a:lnTo>
                    <a:lnTo>
                      <a:pt x="58333" y="8960"/>
                    </a:lnTo>
                    <a:lnTo>
                      <a:pt x="58699" y="12617"/>
                    </a:lnTo>
                    <a:lnTo>
                      <a:pt x="54127" y="16640"/>
                    </a:lnTo>
                    <a:lnTo>
                      <a:pt x="48276" y="27795"/>
                    </a:lnTo>
                    <a:lnTo>
                      <a:pt x="45716" y="35658"/>
                    </a:lnTo>
                    <a:lnTo>
                      <a:pt x="42058" y="38401"/>
                    </a:lnTo>
                    <a:lnTo>
                      <a:pt x="36024" y="44801"/>
                    </a:lnTo>
                    <a:lnTo>
                      <a:pt x="30721" y="46264"/>
                    </a:lnTo>
                    <a:lnTo>
                      <a:pt x="27063" y="51750"/>
                    </a:lnTo>
                    <a:lnTo>
                      <a:pt x="24504" y="51202"/>
                    </a:lnTo>
                    <a:lnTo>
                      <a:pt x="22126" y="49556"/>
                    </a:lnTo>
                    <a:lnTo>
                      <a:pt x="4754" y="44618"/>
                    </a:lnTo>
                    <a:lnTo>
                      <a:pt x="914" y="39133"/>
                    </a:lnTo>
                    <a:lnTo>
                      <a:pt x="0" y="22492"/>
                    </a:lnTo>
                    <a:lnTo>
                      <a:pt x="2743" y="20298"/>
                    </a:lnTo>
                    <a:lnTo>
                      <a:pt x="8777" y="14263"/>
                    </a:lnTo>
                    <a:lnTo>
                      <a:pt x="13166" y="10789"/>
                    </a:lnTo>
                    <a:lnTo>
                      <a:pt x="13715" y="9143"/>
                    </a:lnTo>
                    <a:lnTo>
                      <a:pt x="16823" y="6949"/>
                    </a:lnTo>
                    <a:lnTo>
                      <a:pt x="22492" y="4572"/>
                    </a:lnTo>
                    <a:lnTo>
                      <a:pt x="35658" y="4023"/>
                    </a:lnTo>
                    <a:lnTo>
                      <a:pt x="38950" y="1646"/>
                    </a:lnTo>
                    <a:lnTo>
                      <a:pt x="42607" y="2012"/>
                    </a:lnTo>
                    <a:lnTo>
                      <a:pt x="44984" y="1828"/>
                    </a:lnTo>
                    <a:lnTo>
                      <a:pt x="46995" y="2377"/>
                    </a:lnTo>
                    <a:close/>
                  </a:path>
                </a:pathLst>
              </a:custGeom>
              <a:grpFill/>
              <a:ln w="18272" cap="flat">
                <a:noFill/>
                <a:prstDash val="solid"/>
                <a:miter/>
              </a:ln>
            </p:spPr>
            <p:txBody>
              <a:bodyPr rtlCol="0" anchor="ctr"/>
              <a:lstStyle/>
              <a:p>
                <a:endParaRPr lang="en-GB" sz="1463"/>
              </a:p>
            </p:txBody>
          </p:sp>
          <p:sp>
            <p:nvSpPr>
              <p:cNvPr id="1083" name="Freeform: Shape 1082">
                <a:extLst>
                  <a:ext uri="{FF2B5EF4-FFF2-40B4-BE49-F238E27FC236}">
                    <a16:creationId xmlns:a16="http://schemas.microsoft.com/office/drawing/2014/main" id="{4D144278-EA82-44B9-BB9C-A5E0F25398A7}"/>
                  </a:ext>
                </a:extLst>
              </p:cNvPr>
              <p:cNvSpPr/>
              <p:nvPr/>
            </p:nvSpPr>
            <p:spPr>
              <a:xfrm>
                <a:off x="8749086" y="3831150"/>
                <a:ext cx="58699" cy="51750"/>
              </a:xfrm>
              <a:custGeom>
                <a:avLst/>
                <a:gdLst>
                  <a:gd name="connsiteX0" fmla="*/ 46995 w 58699"/>
                  <a:gd name="connsiteY0" fmla="*/ 2377 h 51750"/>
                  <a:gd name="connsiteX1" fmla="*/ 46081 w 58699"/>
                  <a:gd name="connsiteY1" fmla="*/ 2012 h 51750"/>
                  <a:gd name="connsiteX2" fmla="*/ 48276 w 58699"/>
                  <a:gd name="connsiteY2" fmla="*/ 0 h 51750"/>
                  <a:gd name="connsiteX3" fmla="*/ 51750 w 58699"/>
                  <a:gd name="connsiteY3" fmla="*/ 2377 h 51750"/>
                  <a:gd name="connsiteX4" fmla="*/ 56687 w 58699"/>
                  <a:gd name="connsiteY4" fmla="*/ 3291 h 51750"/>
                  <a:gd name="connsiteX5" fmla="*/ 58333 w 58699"/>
                  <a:gd name="connsiteY5" fmla="*/ 8960 h 51750"/>
                  <a:gd name="connsiteX6" fmla="*/ 58699 w 58699"/>
                  <a:gd name="connsiteY6" fmla="*/ 12617 h 51750"/>
                  <a:gd name="connsiteX7" fmla="*/ 54127 w 58699"/>
                  <a:gd name="connsiteY7" fmla="*/ 16640 h 51750"/>
                  <a:gd name="connsiteX8" fmla="*/ 48276 w 58699"/>
                  <a:gd name="connsiteY8" fmla="*/ 27795 h 51750"/>
                  <a:gd name="connsiteX9" fmla="*/ 45716 w 58699"/>
                  <a:gd name="connsiteY9" fmla="*/ 35658 h 51750"/>
                  <a:gd name="connsiteX10" fmla="*/ 42058 w 58699"/>
                  <a:gd name="connsiteY10" fmla="*/ 38401 h 51750"/>
                  <a:gd name="connsiteX11" fmla="*/ 36024 w 58699"/>
                  <a:gd name="connsiteY11" fmla="*/ 44801 h 51750"/>
                  <a:gd name="connsiteX12" fmla="*/ 30721 w 58699"/>
                  <a:gd name="connsiteY12" fmla="*/ 46264 h 51750"/>
                  <a:gd name="connsiteX13" fmla="*/ 27063 w 58699"/>
                  <a:gd name="connsiteY13" fmla="*/ 51750 h 51750"/>
                  <a:gd name="connsiteX14" fmla="*/ 24504 w 58699"/>
                  <a:gd name="connsiteY14" fmla="*/ 51202 h 51750"/>
                  <a:gd name="connsiteX15" fmla="*/ 22126 w 58699"/>
                  <a:gd name="connsiteY15" fmla="*/ 49556 h 51750"/>
                  <a:gd name="connsiteX16" fmla="*/ 4754 w 58699"/>
                  <a:gd name="connsiteY16" fmla="*/ 44618 h 51750"/>
                  <a:gd name="connsiteX17" fmla="*/ 914 w 58699"/>
                  <a:gd name="connsiteY17" fmla="*/ 39133 h 51750"/>
                  <a:gd name="connsiteX18" fmla="*/ 0 w 58699"/>
                  <a:gd name="connsiteY18" fmla="*/ 22492 h 51750"/>
                  <a:gd name="connsiteX19" fmla="*/ 2743 w 58699"/>
                  <a:gd name="connsiteY19" fmla="*/ 20298 h 51750"/>
                  <a:gd name="connsiteX20" fmla="*/ 8777 w 58699"/>
                  <a:gd name="connsiteY20" fmla="*/ 14263 h 51750"/>
                  <a:gd name="connsiteX21" fmla="*/ 13166 w 58699"/>
                  <a:gd name="connsiteY21" fmla="*/ 10789 h 51750"/>
                  <a:gd name="connsiteX22" fmla="*/ 13715 w 58699"/>
                  <a:gd name="connsiteY22" fmla="*/ 9143 h 51750"/>
                  <a:gd name="connsiteX23" fmla="*/ 16823 w 58699"/>
                  <a:gd name="connsiteY23" fmla="*/ 6949 h 51750"/>
                  <a:gd name="connsiteX24" fmla="*/ 22492 w 58699"/>
                  <a:gd name="connsiteY24" fmla="*/ 4572 h 51750"/>
                  <a:gd name="connsiteX25" fmla="*/ 35658 w 58699"/>
                  <a:gd name="connsiteY25" fmla="*/ 4023 h 51750"/>
                  <a:gd name="connsiteX26" fmla="*/ 38950 w 58699"/>
                  <a:gd name="connsiteY26" fmla="*/ 1646 h 51750"/>
                  <a:gd name="connsiteX27" fmla="*/ 42607 w 58699"/>
                  <a:gd name="connsiteY27" fmla="*/ 2012 h 51750"/>
                  <a:gd name="connsiteX28" fmla="*/ 44984 w 58699"/>
                  <a:gd name="connsiteY28" fmla="*/ 1828 h 51750"/>
                  <a:gd name="connsiteX29" fmla="*/ 46995 w 58699"/>
                  <a:gd name="connsiteY29" fmla="*/ 2377 h 5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699" h="51750">
                    <a:moveTo>
                      <a:pt x="46995" y="2377"/>
                    </a:moveTo>
                    <a:lnTo>
                      <a:pt x="46081" y="2012"/>
                    </a:lnTo>
                    <a:lnTo>
                      <a:pt x="48276" y="0"/>
                    </a:lnTo>
                    <a:lnTo>
                      <a:pt x="51750" y="2377"/>
                    </a:lnTo>
                    <a:lnTo>
                      <a:pt x="56687" y="3291"/>
                    </a:lnTo>
                    <a:lnTo>
                      <a:pt x="58333" y="8960"/>
                    </a:lnTo>
                    <a:lnTo>
                      <a:pt x="58699" y="12617"/>
                    </a:lnTo>
                    <a:lnTo>
                      <a:pt x="54127" y="16640"/>
                    </a:lnTo>
                    <a:lnTo>
                      <a:pt x="48276" y="27795"/>
                    </a:lnTo>
                    <a:lnTo>
                      <a:pt x="45716" y="35658"/>
                    </a:lnTo>
                    <a:lnTo>
                      <a:pt x="42058" y="38401"/>
                    </a:lnTo>
                    <a:lnTo>
                      <a:pt x="36024" y="44801"/>
                    </a:lnTo>
                    <a:lnTo>
                      <a:pt x="30721" y="46264"/>
                    </a:lnTo>
                    <a:lnTo>
                      <a:pt x="27063" y="51750"/>
                    </a:lnTo>
                    <a:lnTo>
                      <a:pt x="24504" y="51202"/>
                    </a:lnTo>
                    <a:lnTo>
                      <a:pt x="22126" y="49556"/>
                    </a:lnTo>
                    <a:lnTo>
                      <a:pt x="4754" y="44618"/>
                    </a:lnTo>
                    <a:lnTo>
                      <a:pt x="914" y="39133"/>
                    </a:lnTo>
                    <a:lnTo>
                      <a:pt x="0" y="22492"/>
                    </a:lnTo>
                    <a:lnTo>
                      <a:pt x="2743" y="20298"/>
                    </a:lnTo>
                    <a:lnTo>
                      <a:pt x="8777" y="14263"/>
                    </a:lnTo>
                    <a:lnTo>
                      <a:pt x="13166" y="10789"/>
                    </a:lnTo>
                    <a:lnTo>
                      <a:pt x="13715" y="9143"/>
                    </a:lnTo>
                    <a:lnTo>
                      <a:pt x="16823" y="6949"/>
                    </a:lnTo>
                    <a:lnTo>
                      <a:pt x="22492" y="4572"/>
                    </a:lnTo>
                    <a:lnTo>
                      <a:pt x="35658" y="4023"/>
                    </a:lnTo>
                    <a:lnTo>
                      <a:pt x="38950" y="1646"/>
                    </a:lnTo>
                    <a:lnTo>
                      <a:pt x="42607" y="2012"/>
                    </a:lnTo>
                    <a:lnTo>
                      <a:pt x="44984" y="1828"/>
                    </a:lnTo>
                    <a:lnTo>
                      <a:pt x="46995" y="2377"/>
                    </a:lnTo>
                  </a:path>
                </a:pathLst>
              </a:custGeom>
              <a:grpFill/>
              <a:ln w="4020" cap="flat">
                <a:solidFill>
                  <a:srgbClr val="FFFFFF"/>
                </a:solidFill>
                <a:prstDash val="solid"/>
                <a:miter/>
              </a:ln>
            </p:spPr>
            <p:txBody>
              <a:bodyPr rtlCol="0" anchor="ctr"/>
              <a:lstStyle/>
              <a:p>
                <a:endParaRPr lang="en-GB" sz="1463"/>
              </a:p>
            </p:txBody>
          </p:sp>
          <p:sp>
            <p:nvSpPr>
              <p:cNvPr id="1084" name="Freeform: Shape 1083">
                <a:extLst>
                  <a:ext uri="{FF2B5EF4-FFF2-40B4-BE49-F238E27FC236}">
                    <a16:creationId xmlns:a16="http://schemas.microsoft.com/office/drawing/2014/main" id="{92DCF80C-BAE5-7DC0-373F-01EB80848AB1}"/>
                  </a:ext>
                </a:extLst>
              </p:cNvPr>
              <p:cNvSpPr/>
              <p:nvPr/>
            </p:nvSpPr>
            <p:spPr>
              <a:xfrm>
                <a:off x="5561776" y="3604217"/>
                <a:ext cx="17737" cy="15360"/>
              </a:xfrm>
              <a:custGeom>
                <a:avLst/>
                <a:gdLst>
                  <a:gd name="connsiteX0" fmla="*/ 9875 w 17737"/>
                  <a:gd name="connsiteY0" fmla="*/ 3292 h 15360"/>
                  <a:gd name="connsiteX1" fmla="*/ 5120 w 17737"/>
                  <a:gd name="connsiteY1" fmla="*/ 5486 h 15360"/>
                  <a:gd name="connsiteX2" fmla="*/ 0 w 17737"/>
                  <a:gd name="connsiteY2" fmla="*/ 6766 h 15360"/>
                  <a:gd name="connsiteX3" fmla="*/ 1280 w 17737"/>
                  <a:gd name="connsiteY3" fmla="*/ 11703 h 15360"/>
                  <a:gd name="connsiteX4" fmla="*/ 5120 w 17737"/>
                  <a:gd name="connsiteY4" fmla="*/ 15360 h 15360"/>
                  <a:gd name="connsiteX5" fmla="*/ 9875 w 17737"/>
                  <a:gd name="connsiteY5" fmla="*/ 13532 h 15360"/>
                  <a:gd name="connsiteX6" fmla="*/ 11703 w 17737"/>
                  <a:gd name="connsiteY6" fmla="*/ 7314 h 15360"/>
                  <a:gd name="connsiteX7" fmla="*/ 16092 w 17737"/>
                  <a:gd name="connsiteY7" fmla="*/ 4206 h 15360"/>
                  <a:gd name="connsiteX8" fmla="*/ 17738 w 17737"/>
                  <a:gd name="connsiteY8" fmla="*/ 2012 h 15360"/>
                  <a:gd name="connsiteX9" fmla="*/ 17189 w 17737"/>
                  <a:gd name="connsiteY9" fmla="*/ 914 h 15360"/>
                  <a:gd name="connsiteX10" fmla="*/ 15726 w 17737"/>
                  <a:gd name="connsiteY10" fmla="*/ 366 h 15360"/>
                  <a:gd name="connsiteX11" fmla="*/ 14080 w 17737"/>
                  <a:gd name="connsiteY11" fmla="*/ 0 h 15360"/>
                  <a:gd name="connsiteX12" fmla="*/ 9875 w 17737"/>
                  <a:gd name="connsiteY12" fmla="*/ 3292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37" h="15360">
                    <a:moveTo>
                      <a:pt x="9875" y="3292"/>
                    </a:moveTo>
                    <a:lnTo>
                      <a:pt x="5120" y="5486"/>
                    </a:lnTo>
                    <a:lnTo>
                      <a:pt x="0" y="6766"/>
                    </a:lnTo>
                    <a:lnTo>
                      <a:pt x="1280" y="11703"/>
                    </a:lnTo>
                    <a:lnTo>
                      <a:pt x="5120" y="15360"/>
                    </a:lnTo>
                    <a:lnTo>
                      <a:pt x="9875" y="13532"/>
                    </a:lnTo>
                    <a:lnTo>
                      <a:pt x="11703" y="7314"/>
                    </a:lnTo>
                    <a:lnTo>
                      <a:pt x="16092" y="4206"/>
                    </a:lnTo>
                    <a:lnTo>
                      <a:pt x="17738" y="2012"/>
                    </a:lnTo>
                    <a:lnTo>
                      <a:pt x="17189" y="914"/>
                    </a:lnTo>
                    <a:lnTo>
                      <a:pt x="15726" y="366"/>
                    </a:lnTo>
                    <a:lnTo>
                      <a:pt x="14080" y="0"/>
                    </a:lnTo>
                    <a:lnTo>
                      <a:pt x="9875" y="3292"/>
                    </a:lnTo>
                    <a:close/>
                  </a:path>
                </a:pathLst>
              </a:custGeom>
              <a:grpFill/>
              <a:ln w="18272" cap="flat">
                <a:noFill/>
                <a:prstDash val="solid"/>
                <a:miter/>
              </a:ln>
            </p:spPr>
            <p:txBody>
              <a:bodyPr rtlCol="0" anchor="ctr"/>
              <a:lstStyle/>
              <a:p>
                <a:endParaRPr lang="en-GB" sz="1463"/>
              </a:p>
            </p:txBody>
          </p:sp>
          <p:sp>
            <p:nvSpPr>
              <p:cNvPr id="1085" name="Freeform: Shape 1084">
                <a:extLst>
                  <a:ext uri="{FF2B5EF4-FFF2-40B4-BE49-F238E27FC236}">
                    <a16:creationId xmlns:a16="http://schemas.microsoft.com/office/drawing/2014/main" id="{464B99D2-D594-7F7A-CCA4-3E770B6DF8C1}"/>
                  </a:ext>
                </a:extLst>
              </p:cNvPr>
              <p:cNvSpPr/>
              <p:nvPr/>
            </p:nvSpPr>
            <p:spPr>
              <a:xfrm>
                <a:off x="5561776" y="3604399"/>
                <a:ext cx="17737" cy="15177"/>
              </a:xfrm>
              <a:custGeom>
                <a:avLst/>
                <a:gdLst>
                  <a:gd name="connsiteX0" fmla="*/ 15726 w 17737"/>
                  <a:gd name="connsiteY0" fmla="*/ 183 h 15177"/>
                  <a:gd name="connsiteX1" fmla="*/ 14080 w 17737"/>
                  <a:gd name="connsiteY1" fmla="*/ 0 h 15177"/>
                  <a:gd name="connsiteX2" fmla="*/ 9875 w 17737"/>
                  <a:gd name="connsiteY2" fmla="*/ 3109 h 15177"/>
                  <a:gd name="connsiteX3" fmla="*/ 5120 w 17737"/>
                  <a:gd name="connsiteY3" fmla="*/ 5303 h 15177"/>
                  <a:gd name="connsiteX4" fmla="*/ 0 w 17737"/>
                  <a:gd name="connsiteY4" fmla="*/ 6583 h 15177"/>
                  <a:gd name="connsiteX5" fmla="*/ 1280 w 17737"/>
                  <a:gd name="connsiteY5" fmla="*/ 11520 h 15177"/>
                  <a:gd name="connsiteX6" fmla="*/ 5120 w 17737"/>
                  <a:gd name="connsiteY6" fmla="*/ 15178 h 15177"/>
                  <a:gd name="connsiteX7" fmla="*/ 9875 w 17737"/>
                  <a:gd name="connsiteY7" fmla="*/ 13349 h 15177"/>
                  <a:gd name="connsiteX8" fmla="*/ 11703 w 17737"/>
                  <a:gd name="connsiteY8" fmla="*/ 7132 h 15177"/>
                  <a:gd name="connsiteX9" fmla="*/ 16092 w 17737"/>
                  <a:gd name="connsiteY9" fmla="*/ 4023 h 15177"/>
                  <a:gd name="connsiteX10" fmla="*/ 17738 w 17737"/>
                  <a:gd name="connsiteY10" fmla="*/ 1829 h 15177"/>
                  <a:gd name="connsiteX11" fmla="*/ 17189 w 17737"/>
                  <a:gd name="connsiteY11" fmla="*/ 731 h 15177"/>
                  <a:gd name="connsiteX12" fmla="*/ 15726 w 17737"/>
                  <a:gd name="connsiteY12" fmla="*/ 183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37" h="15177">
                    <a:moveTo>
                      <a:pt x="15726" y="183"/>
                    </a:moveTo>
                    <a:lnTo>
                      <a:pt x="14080" y="0"/>
                    </a:lnTo>
                    <a:lnTo>
                      <a:pt x="9875" y="3109"/>
                    </a:lnTo>
                    <a:lnTo>
                      <a:pt x="5120" y="5303"/>
                    </a:lnTo>
                    <a:lnTo>
                      <a:pt x="0" y="6583"/>
                    </a:lnTo>
                    <a:lnTo>
                      <a:pt x="1280" y="11520"/>
                    </a:lnTo>
                    <a:lnTo>
                      <a:pt x="5120" y="15178"/>
                    </a:lnTo>
                    <a:lnTo>
                      <a:pt x="9875" y="13349"/>
                    </a:lnTo>
                    <a:lnTo>
                      <a:pt x="11703" y="7132"/>
                    </a:lnTo>
                    <a:lnTo>
                      <a:pt x="16092" y="4023"/>
                    </a:lnTo>
                    <a:lnTo>
                      <a:pt x="17738" y="1829"/>
                    </a:lnTo>
                    <a:lnTo>
                      <a:pt x="17189" y="731"/>
                    </a:lnTo>
                    <a:lnTo>
                      <a:pt x="15726" y="183"/>
                    </a:lnTo>
                  </a:path>
                </a:pathLst>
              </a:custGeom>
              <a:grpFill/>
              <a:ln w="4020" cap="flat">
                <a:solidFill>
                  <a:srgbClr val="FFFFFF"/>
                </a:solidFill>
                <a:prstDash val="solid"/>
                <a:miter/>
              </a:ln>
            </p:spPr>
            <p:txBody>
              <a:bodyPr rtlCol="0" anchor="ctr"/>
              <a:lstStyle/>
              <a:p>
                <a:endParaRPr lang="en-GB" sz="1463"/>
              </a:p>
            </p:txBody>
          </p:sp>
          <p:sp>
            <p:nvSpPr>
              <p:cNvPr id="1086" name="Freeform: Shape 1085">
                <a:extLst>
                  <a:ext uri="{FF2B5EF4-FFF2-40B4-BE49-F238E27FC236}">
                    <a16:creationId xmlns:a16="http://schemas.microsoft.com/office/drawing/2014/main" id="{0873DE9C-6286-1371-762F-691913346BBB}"/>
                  </a:ext>
                </a:extLst>
              </p:cNvPr>
              <p:cNvSpPr/>
              <p:nvPr/>
            </p:nvSpPr>
            <p:spPr>
              <a:xfrm>
                <a:off x="5588840" y="3615920"/>
                <a:ext cx="10606" cy="11703"/>
              </a:xfrm>
              <a:custGeom>
                <a:avLst/>
                <a:gdLst>
                  <a:gd name="connsiteX0" fmla="*/ 0 w 10606"/>
                  <a:gd name="connsiteY0" fmla="*/ 5486 h 11703"/>
                  <a:gd name="connsiteX1" fmla="*/ 183 w 10606"/>
                  <a:gd name="connsiteY1" fmla="*/ 10423 h 11703"/>
                  <a:gd name="connsiteX2" fmla="*/ 2194 w 10606"/>
                  <a:gd name="connsiteY2" fmla="*/ 11703 h 11703"/>
                  <a:gd name="connsiteX3" fmla="*/ 6217 w 10606"/>
                  <a:gd name="connsiteY3" fmla="*/ 11520 h 11703"/>
                  <a:gd name="connsiteX4" fmla="*/ 8960 w 10606"/>
                  <a:gd name="connsiteY4" fmla="*/ 10240 h 11703"/>
                  <a:gd name="connsiteX5" fmla="*/ 10058 w 10606"/>
                  <a:gd name="connsiteY5" fmla="*/ 8412 h 11703"/>
                  <a:gd name="connsiteX6" fmla="*/ 10606 w 10606"/>
                  <a:gd name="connsiteY6" fmla="*/ 6949 h 11703"/>
                  <a:gd name="connsiteX7" fmla="*/ 10606 w 10606"/>
                  <a:gd name="connsiteY7" fmla="*/ 2743 h 11703"/>
                  <a:gd name="connsiteX8" fmla="*/ 9509 w 10606"/>
                  <a:gd name="connsiteY8" fmla="*/ 1463 h 11703"/>
                  <a:gd name="connsiteX9" fmla="*/ 3291 w 10606"/>
                  <a:gd name="connsiteY9" fmla="*/ 0 h 11703"/>
                  <a:gd name="connsiteX10" fmla="*/ 0 w 10606"/>
                  <a:gd name="connsiteY10" fmla="*/ 5486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6" h="11703">
                    <a:moveTo>
                      <a:pt x="0" y="5486"/>
                    </a:moveTo>
                    <a:lnTo>
                      <a:pt x="183" y="10423"/>
                    </a:lnTo>
                    <a:lnTo>
                      <a:pt x="2194" y="11703"/>
                    </a:lnTo>
                    <a:lnTo>
                      <a:pt x="6217" y="11520"/>
                    </a:lnTo>
                    <a:lnTo>
                      <a:pt x="8960" y="10240"/>
                    </a:lnTo>
                    <a:lnTo>
                      <a:pt x="10058" y="8412"/>
                    </a:lnTo>
                    <a:lnTo>
                      <a:pt x="10606" y="6949"/>
                    </a:lnTo>
                    <a:lnTo>
                      <a:pt x="10606" y="2743"/>
                    </a:lnTo>
                    <a:lnTo>
                      <a:pt x="9509" y="1463"/>
                    </a:lnTo>
                    <a:lnTo>
                      <a:pt x="3291" y="0"/>
                    </a:lnTo>
                    <a:lnTo>
                      <a:pt x="0" y="5486"/>
                    </a:lnTo>
                    <a:close/>
                  </a:path>
                </a:pathLst>
              </a:custGeom>
              <a:grpFill/>
              <a:ln w="18272" cap="flat">
                <a:noFill/>
                <a:prstDash val="solid"/>
                <a:miter/>
              </a:ln>
            </p:spPr>
            <p:txBody>
              <a:bodyPr rtlCol="0" anchor="ctr"/>
              <a:lstStyle/>
              <a:p>
                <a:endParaRPr lang="en-GB" sz="1463"/>
              </a:p>
            </p:txBody>
          </p:sp>
          <p:sp>
            <p:nvSpPr>
              <p:cNvPr id="1087" name="Freeform: Shape 1086">
                <a:extLst>
                  <a:ext uri="{FF2B5EF4-FFF2-40B4-BE49-F238E27FC236}">
                    <a16:creationId xmlns:a16="http://schemas.microsoft.com/office/drawing/2014/main" id="{B0D02A0B-70F0-F809-3A3D-4945B111E4FD}"/>
                  </a:ext>
                </a:extLst>
              </p:cNvPr>
              <p:cNvSpPr/>
              <p:nvPr/>
            </p:nvSpPr>
            <p:spPr>
              <a:xfrm>
                <a:off x="5588840" y="3615920"/>
                <a:ext cx="10606" cy="11703"/>
              </a:xfrm>
              <a:custGeom>
                <a:avLst/>
                <a:gdLst>
                  <a:gd name="connsiteX0" fmla="*/ 3291 w 10606"/>
                  <a:gd name="connsiteY0" fmla="*/ 0 h 11703"/>
                  <a:gd name="connsiteX1" fmla="*/ 0 w 10606"/>
                  <a:gd name="connsiteY1" fmla="*/ 5486 h 11703"/>
                  <a:gd name="connsiteX2" fmla="*/ 183 w 10606"/>
                  <a:gd name="connsiteY2" fmla="*/ 10423 h 11703"/>
                  <a:gd name="connsiteX3" fmla="*/ 2194 w 10606"/>
                  <a:gd name="connsiteY3" fmla="*/ 11703 h 11703"/>
                  <a:gd name="connsiteX4" fmla="*/ 6217 w 10606"/>
                  <a:gd name="connsiteY4" fmla="*/ 11520 h 11703"/>
                  <a:gd name="connsiteX5" fmla="*/ 8960 w 10606"/>
                  <a:gd name="connsiteY5" fmla="*/ 10240 h 11703"/>
                  <a:gd name="connsiteX6" fmla="*/ 10058 w 10606"/>
                  <a:gd name="connsiteY6" fmla="*/ 8412 h 11703"/>
                  <a:gd name="connsiteX7" fmla="*/ 10606 w 10606"/>
                  <a:gd name="connsiteY7" fmla="*/ 6949 h 11703"/>
                  <a:gd name="connsiteX8" fmla="*/ 10606 w 10606"/>
                  <a:gd name="connsiteY8" fmla="*/ 2743 h 11703"/>
                  <a:gd name="connsiteX9" fmla="*/ 9509 w 10606"/>
                  <a:gd name="connsiteY9" fmla="*/ 1463 h 11703"/>
                  <a:gd name="connsiteX10" fmla="*/ 3291 w 10606"/>
                  <a:gd name="connsiteY10" fmla="*/ 0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6" h="11703">
                    <a:moveTo>
                      <a:pt x="3291" y="0"/>
                    </a:moveTo>
                    <a:lnTo>
                      <a:pt x="0" y="5486"/>
                    </a:lnTo>
                    <a:lnTo>
                      <a:pt x="183" y="10423"/>
                    </a:lnTo>
                    <a:lnTo>
                      <a:pt x="2194" y="11703"/>
                    </a:lnTo>
                    <a:lnTo>
                      <a:pt x="6217" y="11520"/>
                    </a:lnTo>
                    <a:lnTo>
                      <a:pt x="8960" y="10240"/>
                    </a:lnTo>
                    <a:lnTo>
                      <a:pt x="10058" y="8412"/>
                    </a:lnTo>
                    <a:lnTo>
                      <a:pt x="10606" y="6949"/>
                    </a:lnTo>
                    <a:lnTo>
                      <a:pt x="10606" y="2743"/>
                    </a:lnTo>
                    <a:lnTo>
                      <a:pt x="9509" y="1463"/>
                    </a:lnTo>
                    <a:lnTo>
                      <a:pt x="3291" y="0"/>
                    </a:lnTo>
                  </a:path>
                </a:pathLst>
              </a:custGeom>
              <a:grpFill/>
              <a:ln w="4020" cap="flat">
                <a:solidFill>
                  <a:srgbClr val="FFFFFF"/>
                </a:solidFill>
                <a:prstDash val="solid"/>
                <a:miter/>
              </a:ln>
            </p:spPr>
            <p:txBody>
              <a:bodyPr rtlCol="0" anchor="ctr"/>
              <a:lstStyle/>
              <a:p>
                <a:endParaRPr lang="en-GB" sz="1463"/>
              </a:p>
            </p:txBody>
          </p:sp>
          <p:sp>
            <p:nvSpPr>
              <p:cNvPr id="1088" name="Freeform: Shape 1087">
                <a:extLst>
                  <a:ext uri="{FF2B5EF4-FFF2-40B4-BE49-F238E27FC236}">
                    <a16:creationId xmlns:a16="http://schemas.microsoft.com/office/drawing/2014/main" id="{1284F800-16CD-7226-066E-C4E70BB82DF8}"/>
                  </a:ext>
                </a:extLst>
              </p:cNvPr>
              <p:cNvSpPr/>
              <p:nvPr/>
            </p:nvSpPr>
            <p:spPr>
              <a:xfrm>
                <a:off x="5624864" y="3600011"/>
                <a:ext cx="12983" cy="17737"/>
              </a:xfrm>
              <a:custGeom>
                <a:avLst/>
                <a:gdLst>
                  <a:gd name="connsiteX0" fmla="*/ 10423 w 12983"/>
                  <a:gd name="connsiteY0" fmla="*/ 366 h 17737"/>
                  <a:gd name="connsiteX1" fmla="*/ 8229 w 12983"/>
                  <a:gd name="connsiteY1" fmla="*/ 4023 h 17737"/>
                  <a:gd name="connsiteX2" fmla="*/ 6766 w 12983"/>
                  <a:gd name="connsiteY2" fmla="*/ 7497 h 17737"/>
                  <a:gd name="connsiteX3" fmla="*/ 3109 w 12983"/>
                  <a:gd name="connsiteY3" fmla="*/ 13166 h 17737"/>
                  <a:gd name="connsiteX4" fmla="*/ 3474 w 12983"/>
                  <a:gd name="connsiteY4" fmla="*/ 15543 h 17737"/>
                  <a:gd name="connsiteX5" fmla="*/ 0 w 12983"/>
                  <a:gd name="connsiteY5" fmla="*/ 17738 h 17737"/>
                  <a:gd name="connsiteX6" fmla="*/ 8960 w 12983"/>
                  <a:gd name="connsiteY6" fmla="*/ 14080 h 17737"/>
                  <a:gd name="connsiteX7" fmla="*/ 11520 w 12983"/>
                  <a:gd name="connsiteY7" fmla="*/ 11155 h 17737"/>
                  <a:gd name="connsiteX8" fmla="*/ 12983 w 12983"/>
                  <a:gd name="connsiteY8" fmla="*/ 7680 h 17737"/>
                  <a:gd name="connsiteX9" fmla="*/ 12983 w 12983"/>
                  <a:gd name="connsiteY9" fmla="*/ 914 h 17737"/>
                  <a:gd name="connsiteX10" fmla="*/ 12618 w 12983"/>
                  <a:gd name="connsiteY10" fmla="*/ 0 h 17737"/>
                  <a:gd name="connsiteX11" fmla="*/ 10423 w 12983"/>
                  <a:gd name="connsiteY11" fmla="*/ 366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83" h="17737">
                    <a:moveTo>
                      <a:pt x="10423" y="366"/>
                    </a:moveTo>
                    <a:lnTo>
                      <a:pt x="8229" y="4023"/>
                    </a:lnTo>
                    <a:lnTo>
                      <a:pt x="6766" y="7497"/>
                    </a:lnTo>
                    <a:lnTo>
                      <a:pt x="3109" y="13166"/>
                    </a:lnTo>
                    <a:lnTo>
                      <a:pt x="3474" y="15543"/>
                    </a:lnTo>
                    <a:lnTo>
                      <a:pt x="0" y="17738"/>
                    </a:lnTo>
                    <a:lnTo>
                      <a:pt x="8960" y="14080"/>
                    </a:lnTo>
                    <a:lnTo>
                      <a:pt x="11520" y="11155"/>
                    </a:lnTo>
                    <a:lnTo>
                      <a:pt x="12983" y="7680"/>
                    </a:lnTo>
                    <a:lnTo>
                      <a:pt x="12983" y="914"/>
                    </a:lnTo>
                    <a:lnTo>
                      <a:pt x="12618" y="0"/>
                    </a:lnTo>
                    <a:lnTo>
                      <a:pt x="10423" y="366"/>
                    </a:lnTo>
                    <a:close/>
                  </a:path>
                </a:pathLst>
              </a:custGeom>
              <a:grpFill/>
              <a:ln w="18272" cap="flat">
                <a:noFill/>
                <a:prstDash val="solid"/>
                <a:miter/>
              </a:ln>
            </p:spPr>
            <p:txBody>
              <a:bodyPr rtlCol="0" anchor="ctr"/>
              <a:lstStyle/>
              <a:p>
                <a:endParaRPr lang="en-GB" sz="1463"/>
              </a:p>
            </p:txBody>
          </p:sp>
          <p:sp>
            <p:nvSpPr>
              <p:cNvPr id="1089" name="Freeform: Shape 1088">
                <a:extLst>
                  <a:ext uri="{FF2B5EF4-FFF2-40B4-BE49-F238E27FC236}">
                    <a16:creationId xmlns:a16="http://schemas.microsoft.com/office/drawing/2014/main" id="{D691281D-43CF-8C41-6DE9-6E6CF452D97E}"/>
                  </a:ext>
                </a:extLst>
              </p:cNvPr>
              <p:cNvSpPr/>
              <p:nvPr/>
            </p:nvSpPr>
            <p:spPr>
              <a:xfrm>
                <a:off x="5624864" y="3600011"/>
                <a:ext cx="12983" cy="17737"/>
              </a:xfrm>
              <a:custGeom>
                <a:avLst/>
                <a:gdLst>
                  <a:gd name="connsiteX0" fmla="*/ 12983 w 12983"/>
                  <a:gd name="connsiteY0" fmla="*/ 914 h 17737"/>
                  <a:gd name="connsiteX1" fmla="*/ 12618 w 12983"/>
                  <a:gd name="connsiteY1" fmla="*/ 0 h 17737"/>
                  <a:gd name="connsiteX2" fmla="*/ 10423 w 12983"/>
                  <a:gd name="connsiteY2" fmla="*/ 183 h 17737"/>
                  <a:gd name="connsiteX3" fmla="*/ 8229 w 12983"/>
                  <a:gd name="connsiteY3" fmla="*/ 4023 h 17737"/>
                  <a:gd name="connsiteX4" fmla="*/ 6766 w 12983"/>
                  <a:gd name="connsiteY4" fmla="*/ 7497 h 17737"/>
                  <a:gd name="connsiteX5" fmla="*/ 3109 w 12983"/>
                  <a:gd name="connsiteY5" fmla="*/ 13166 h 17737"/>
                  <a:gd name="connsiteX6" fmla="*/ 3474 w 12983"/>
                  <a:gd name="connsiteY6" fmla="*/ 15543 h 17737"/>
                  <a:gd name="connsiteX7" fmla="*/ 0 w 12983"/>
                  <a:gd name="connsiteY7" fmla="*/ 17738 h 17737"/>
                  <a:gd name="connsiteX8" fmla="*/ 9143 w 12983"/>
                  <a:gd name="connsiteY8" fmla="*/ 14080 h 17737"/>
                  <a:gd name="connsiteX9" fmla="*/ 11520 w 12983"/>
                  <a:gd name="connsiteY9" fmla="*/ 11155 h 17737"/>
                  <a:gd name="connsiteX10" fmla="*/ 12983 w 12983"/>
                  <a:gd name="connsiteY10" fmla="*/ 7680 h 17737"/>
                  <a:gd name="connsiteX11" fmla="*/ 12983 w 12983"/>
                  <a:gd name="connsiteY11" fmla="*/ 914 h 1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83" h="17737">
                    <a:moveTo>
                      <a:pt x="12983" y="914"/>
                    </a:moveTo>
                    <a:lnTo>
                      <a:pt x="12618" y="0"/>
                    </a:lnTo>
                    <a:lnTo>
                      <a:pt x="10423" y="183"/>
                    </a:lnTo>
                    <a:lnTo>
                      <a:pt x="8229" y="4023"/>
                    </a:lnTo>
                    <a:lnTo>
                      <a:pt x="6766" y="7497"/>
                    </a:lnTo>
                    <a:lnTo>
                      <a:pt x="3109" y="13166"/>
                    </a:lnTo>
                    <a:lnTo>
                      <a:pt x="3474" y="15543"/>
                    </a:lnTo>
                    <a:lnTo>
                      <a:pt x="0" y="17738"/>
                    </a:lnTo>
                    <a:lnTo>
                      <a:pt x="9143" y="14080"/>
                    </a:lnTo>
                    <a:lnTo>
                      <a:pt x="11520" y="11155"/>
                    </a:lnTo>
                    <a:lnTo>
                      <a:pt x="12983" y="7680"/>
                    </a:lnTo>
                    <a:lnTo>
                      <a:pt x="12983" y="914"/>
                    </a:lnTo>
                  </a:path>
                </a:pathLst>
              </a:custGeom>
              <a:grpFill/>
              <a:ln w="4020" cap="flat">
                <a:solidFill>
                  <a:srgbClr val="FFFFFF"/>
                </a:solidFill>
                <a:prstDash val="solid"/>
                <a:miter/>
              </a:ln>
            </p:spPr>
            <p:txBody>
              <a:bodyPr rtlCol="0" anchor="ctr"/>
              <a:lstStyle/>
              <a:p>
                <a:endParaRPr lang="en-GB" sz="1463"/>
              </a:p>
            </p:txBody>
          </p:sp>
          <p:sp>
            <p:nvSpPr>
              <p:cNvPr id="1090" name="Freeform: Shape 1089">
                <a:extLst>
                  <a:ext uri="{FF2B5EF4-FFF2-40B4-BE49-F238E27FC236}">
                    <a16:creationId xmlns:a16="http://schemas.microsoft.com/office/drawing/2014/main" id="{0B0898ED-6B70-6D00-C87E-9AE60AB09016}"/>
                  </a:ext>
                </a:extLst>
              </p:cNvPr>
              <p:cNvSpPr/>
              <p:nvPr/>
            </p:nvSpPr>
            <p:spPr>
              <a:xfrm>
                <a:off x="5638762" y="3586844"/>
                <a:ext cx="10057" cy="9143"/>
              </a:xfrm>
              <a:custGeom>
                <a:avLst/>
                <a:gdLst>
                  <a:gd name="connsiteX0" fmla="*/ 7132 w 10057"/>
                  <a:gd name="connsiteY0" fmla="*/ 2194 h 9143"/>
                  <a:gd name="connsiteX1" fmla="*/ 2194 w 10057"/>
                  <a:gd name="connsiteY1" fmla="*/ 4572 h 9143"/>
                  <a:gd name="connsiteX2" fmla="*/ 549 w 10057"/>
                  <a:gd name="connsiteY2" fmla="*/ 6583 h 9143"/>
                  <a:gd name="connsiteX3" fmla="*/ 0 w 10057"/>
                  <a:gd name="connsiteY3" fmla="*/ 9143 h 9143"/>
                  <a:gd name="connsiteX4" fmla="*/ 4937 w 10057"/>
                  <a:gd name="connsiteY4" fmla="*/ 7680 h 9143"/>
                  <a:gd name="connsiteX5" fmla="*/ 6949 w 10057"/>
                  <a:gd name="connsiteY5" fmla="*/ 6400 h 9143"/>
                  <a:gd name="connsiteX6" fmla="*/ 8595 w 10057"/>
                  <a:gd name="connsiteY6" fmla="*/ 4023 h 9143"/>
                  <a:gd name="connsiteX7" fmla="*/ 10058 w 10057"/>
                  <a:gd name="connsiteY7" fmla="*/ 366 h 9143"/>
                  <a:gd name="connsiteX8" fmla="*/ 8229 w 10057"/>
                  <a:gd name="connsiteY8" fmla="*/ 0 h 9143"/>
                  <a:gd name="connsiteX9" fmla="*/ 7132 w 10057"/>
                  <a:gd name="connsiteY9" fmla="*/ 2194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57" h="9143">
                    <a:moveTo>
                      <a:pt x="7132" y="2194"/>
                    </a:moveTo>
                    <a:lnTo>
                      <a:pt x="2194" y="4572"/>
                    </a:lnTo>
                    <a:lnTo>
                      <a:pt x="549" y="6583"/>
                    </a:lnTo>
                    <a:lnTo>
                      <a:pt x="0" y="9143"/>
                    </a:lnTo>
                    <a:lnTo>
                      <a:pt x="4937" y="7680"/>
                    </a:lnTo>
                    <a:lnTo>
                      <a:pt x="6949" y="6400"/>
                    </a:lnTo>
                    <a:lnTo>
                      <a:pt x="8595" y="4023"/>
                    </a:lnTo>
                    <a:lnTo>
                      <a:pt x="10058" y="366"/>
                    </a:lnTo>
                    <a:lnTo>
                      <a:pt x="8229" y="0"/>
                    </a:lnTo>
                    <a:lnTo>
                      <a:pt x="7132" y="2194"/>
                    </a:lnTo>
                    <a:close/>
                  </a:path>
                </a:pathLst>
              </a:custGeom>
              <a:grpFill/>
              <a:ln w="18272" cap="flat">
                <a:noFill/>
                <a:prstDash val="solid"/>
                <a:miter/>
              </a:ln>
            </p:spPr>
            <p:txBody>
              <a:bodyPr rtlCol="0" anchor="ctr"/>
              <a:lstStyle/>
              <a:p>
                <a:endParaRPr lang="en-GB" sz="1463"/>
              </a:p>
            </p:txBody>
          </p:sp>
          <p:sp>
            <p:nvSpPr>
              <p:cNvPr id="1091" name="Freeform: Shape 1090">
                <a:extLst>
                  <a:ext uri="{FF2B5EF4-FFF2-40B4-BE49-F238E27FC236}">
                    <a16:creationId xmlns:a16="http://schemas.microsoft.com/office/drawing/2014/main" id="{74C862FD-3D15-C444-87A6-75D23A4D1277}"/>
                  </a:ext>
                </a:extLst>
              </p:cNvPr>
              <p:cNvSpPr/>
              <p:nvPr/>
            </p:nvSpPr>
            <p:spPr>
              <a:xfrm>
                <a:off x="5638762" y="3586844"/>
                <a:ext cx="10057" cy="9143"/>
              </a:xfrm>
              <a:custGeom>
                <a:avLst/>
                <a:gdLst>
                  <a:gd name="connsiteX0" fmla="*/ 10058 w 10057"/>
                  <a:gd name="connsiteY0" fmla="*/ 366 h 9143"/>
                  <a:gd name="connsiteX1" fmla="*/ 8229 w 10057"/>
                  <a:gd name="connsiteY1" fmla="*/ 0 h 9143"/>
                  <a:gd name="connsiteX2" fmla="*/ 7132 w 10057"/>
                  <a:gd name="connsiteY2" fmla="*/ 2194 h 9143"/>
                  <a:gd name="connsiteX3" fmla="*/ 2194 w 10057"/>
                  <a:gd name="connsiteY3" fmla="*/ 4572 h 9143"/>
                  <a:gd name="connsiteX4" fmla="*/ 549 w 10057"/>
                  <a:gd name="connsiteY4" fmla="*/ 6583 h 9143"/>
                  <a:gd name="connsiteX5" fmla="*/ 0 w 10057"/>
                  <a:gd name="connsiteY5" fmla="*/ 9143 h 9143"/>
                  <a:gd name="connsiteX6" fmla="*/ 4937 w 10057"/>
                  <a:gd name="connsiteY6" fmla="*/ 7680 h 9143"/>
                  <a:gd name="connsiteX7" fmla="*/ 6949 w 10057"/>
                  <a:gd name="connsiteY7" fmla="*/ 6400 h 9143"/>
                  <a:gd name="connsiteX8" fmla="*/ 8595 w 10057"/>
                  <a:gd name="connsiteY8" fmla="*/ 4023 h 9143"/>
                  <a:gd name="connsiteX9" fmla="*/ 10058 w 10057"/>
                  <a:gd name="connsiteY9" fmla="*/ 366 h 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57" h="9143">
                    <a:moveTo>
                      <a:pt x="10058" y="366"/>
                    </a:moveTo>
                    <a:lnTo>
                      <a:pt x="8229" y="0"/>
                    </a:lnTo>
                    <a:lnTo>
                      <a:pt x="7132" y="2194"/>
                    </a:lnTo>
                    <a:lnTo>
                      <a:pt x="2194" y="4572"/>
                    </a:lnTo>
                    <a:lnTo>
                      <a:pt x="549" y="6583"/>
                    </a:lnTo>
                    <a:lnTo>
                      <a:pt x="0" y="9143"/>
                    </a:lnTo>
                    <a:lnTo>
                      <a:pt x="4937" y="7680"/>
                    </a:lnTo>
                    <a:lnTo>
                      <a:pt x="6949" y="6400"/>
                    </a:lnTo>
                    <a:lnTo>
                      <a:pt x="8595" y="4023"/>
                    </a:lnTo>
                    <a:lnTo>
                      <a:pt x="10058" y="366"/>
                    </a:lnTo>
                  </a:path>
                </a:pathLst>
              </a:custGeom>
              <a:grpFill/>
              <a:ln w="4020" cap="flat">
                <a:solidFill>
                  <a:srgbClr val="FFFFFF"/>
                </a:solidFill>
                <a:prstDash val="solid"/>
                <a:miter/>
              </a:ln>
            </p:spPr>
            <p:txBody>
              <a:bodyPr rtlCol="0" anchor="ctr"/>
              <a:lstStyle/>
              <a:p>
                <a:endParaRPr lang="en-GB" sz="1463"/>
              </a:p>
            </p:txBody>
          </p:sp>
          <p:sp>
            <p:nvSpPr>
              <p:cNvPr id="1092" name="Freeform: Shape 1091">
                <a:extLst>
                  <a:ext uri="{FF2B5EF4-FFF2-40B4-BE49-F238E27FC236}">
                    <a16:creationId xmlns:a16="http://schemas.microsoft.com/office/drawing/2014/main" id="{74074537-6AC2-BFB2-53D4-9D2C88C95CD1}"/>
                  </a:ext>
                </a:extLst>
              </p:cNvPr>
              <p:cNvSpPr/>
              <p:nvPr/>
            </p:nvSpPr>
            <p:spPr>
              <a:xfrm>
                <a:off x="6173089" y="4305498"/>
                <a:ext cx="3108" cy="5303"/>
              </a:xfrm>
              <a:custGeom>
                <a:avLst/>
                <a:gdLst>
                  <a:gd name="connsiteX0" fmla="*/ 1828 w 3108"/>
                  <a:gd name="connsiteY0" fmla="*/ 0 h 5303"/>
                  <a:gd name="connsiteX1" fmla="*/ 182 w 3108"/>
                  <a:gd name="connsiteY1" fmla="*/ 366 h 5303"/>
                  <a:gd name="connsiteX2" fmla="*/ 0 w 3108"/>
                  <a:gd name="connsiteY2" fmla="*/ 914 h 5303"/>
                  <a:gd name="connsiteX3" fmla="*/ 182 w 3108"/>
                  <a:gd name="connsiteY3" fmla="*/ 5303 h 5303"/>
                  <a:gd name="connsiteX4" fmla="*/ 1463 w 3108"/>
                  <a:gd name="connsiteY4" fmla="*/ 5120 h 5303"/>
                  <a:gd name="connsiteX5" fmla="*/ 3108 w 3108"/>
                  <a:gd name="connsiteY5" fmla="*/ 2195 h 5303"/>
                  <a:gd name="connsiteX6" fmla="*/ 2925 w 3108"/>
                  <a:gd name="connsiteY6" fmla="*/ 0 h 5303"/>
                  <a:gd name="connsiteX7" fmla="*/ 1828 w 3108"/>
                  <a:gd name="connsiteY7" fmla="*/ 0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8" h="5303">
                    <a:moveTo>
                      <a:pt x="1828" y="0"/>
                    </a:moveTo>
                    <a:lnTo>
                      <a:pt x="182" y="366"/>
                    </a:lnTo>
                    <a:lnTo>
                      <a:pt x="0" y="914"/>
                    </a:lnTo>
                    <a:lnTo>
                      <a:pt x="182" y="5303"/>
                    </a:lnTo>
                    <a:lnTo>
                      <a:pt x="1463" y="5120"/>
                    </a:lnTo>
                    <a:lnTo>
                      <a:pt x="3108" y="2195"/>
                    </a:lnTo>
                    <a:lnTo>
                      <a:pt x="2925" y="0"/>
                    </a:lnTo>
                    <a:lnTo>
                      <a:pt x="1828" y="0"/>
                    </a:lnTo>
                    <a:close/>
                  </a:path>
                </a:pathLst>
              </a:custGeom>
              <a:grpFill/>
              <a:ln w="18272" cap="flat">
                <a:noFill/>
                <a:prstDash val="solid"/>
                <a:miter/>
              </a:ln>
            </p:spPr>
            <p:txBody>
              <a:bodyPr rtlCol="0" anchor="ctr"/>
              <a:lstStyle/>
              <a:p>
                <a:endParaRPr lang="en-GB" sz="1463"/>
              </a:p>
            </p:txBody>
          </p:sp>
          <p:sp>
            <p:nvSpPr>
              <p:cNvPr id="1093" name="Freeform: Shape 1092">
                <a:extLst>
                  <a:ext uri="{FF2B5EF4-FFF2-40B4-BE49-F238E27FC236}">
                    <a16:creationId xmlns:a16="http://schemas.microsoft.com/office/drawing/2014/main" id="{D76CBFC6-F38F-9B06-95FD-A60034D1E763}"/>
                  </a:ext>
                </a:extLst>
              </p:cNvPr>
              <p:cNvSpPr/>
              <p:nvPr/>
            </p:nvSpPr>
            <p:spPr>
              <a:xfrm>
                <a:off x="6173089" y="4305498"/>
                <a:ext cx="2925" cy="5303"/>
              </a:xfrm>
              <a:custGeom>
                <a:avLst/>
                <a:gdLst>
                  <a:gd name="connsiteX0" fmla="*/ 1828 w 2925"/>
                  <a:gd name="connsiteY0" fmla="*/ 0 h 5303"/>
                  <a:gd name="connsiteX1" fmla="*/ 2925 w 2925"/>
                  <a:gd name="connsiteY1" fmla="*/ 0 h 5303"/>
                  <a:gd name="connsiteX2" fmla="*/ 2925 w 2925"/>
                  <a:gd name="connsiteY2" fmla="*/ 2195 h 5303"/>
                  <a:gd name="connsiteX3" fmla="*/ 1463 w 2925"/>
                  <a:gd name="connsiteY3" fmla="*/ 5120 h 5303"/>
                  <a:gd name="connsiteX4" fmla="*/ 182 w 2925"/>
                  <a:gd name="connsiteY4" fmla="*/ 5303 h 5303"/>
                  <a:gd name="connsiteX5" fmla="*/ 0 w 2925"/>
                  <a:gd name="connsiteY5" fmla="*/ 914 h 5303"/>
                  <a:gd name="connsiteX6" fmla="*/ 182 w 2925"/>
                  <a:gd name="connsiteY6" fmla="*/ 366 h 5303"/>
                  <a:gd name="connsiteX7" fmla="*/ 1828 w 2925"/>
                  <a:gd name="connsiteY7" fmla="*/ 0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25" h="5303">
                    <a:moveTo>
                      <a:pt x="1828" y="0"/>
                    </a:moveTo>
                    <a:lnTo>
                      <a:pt x="2925" y="0"/>
                    </a:lnTo>
                    <a:lnTo>
                      <a:pt x="2925" y="2195"/>
                    </a:lnTo>
                    <a:lnTo>
                      <a:pt x="1463" y="5120"/>
                    </a:lnTo>
                    <a:lnTo>
                      <a:pt x="182" y="5303"/>
                    </a:lnTo>
                    <a:lnTo>
                      <a:pt x="0" y="914"/>
                    </a:lnTo>
                    <a:lnTo>
                      <a:pt x="182" y="366"/>
                    </a:lnTo>
                    <a:lnTo>
                      <a:pt x="1828" y="0"/>
                    </a:lnTo>
                  </a:path>
                </a:pathLst>
              </a:custGeom>
              <a:grpFill/>
              <a:ln w="4020" cap="flat">
                <a:solidFill>
                  <a:srgbClr val="FFFFFF"/>
                </a:solidFill>
                <a:prstDash val="solid"/>
                <a:miter/>
              </a:ln>
            </p:spPr>
            <p:txBody>
              <a:bodyPr rtlCol="0" anchor="ctr"/>
              <a:lstStyle/>
              <a:p>
                <a:endParaRPr lang="en-GB" sz="1463"/>
              </a:p>
            </p:txBody>
          </p:sp>
          <p:sp>
            <p:nvSpPr>
              <p:cNvPr id="1094" name="Freeform: Shape 1093">
                <a:extLst>
                  <a:ext uri="{FF2B5EF4-FFF2-40B4-BE49-F238E27FC236}">
                    <a16:creationId xmlns:a16="http://schemas.microsoft.com/office/drawing/2014/main" id="{CEEFCC7D-D06E-7309-F611-B3677A4FEB60}"/>
                  </a:ext>
                </a:extLst>
              </p:cNvPr>
              <p:cNvSpPr/>
              <p:nvPr/>
            </p:nvSpPr>
            <p:spPr>
              <a:xfrm>
                <a:off x="6152059" y="4338413"/>
                <a:ext cx="8046" cy="8777"/>
              </a:xfrm>
              <a:custGeom>
                <a:avLst/>
                <a:gdLst>
                  <a:gd name="connsiteX0" fmla="*/ 2194 w 8046"/>
                  <a:gd name="connsiteY0" fmla="*/ 732 h 8777"/>
                  <a:gd name="connsiteX1" fmla="*/ 732 w 8046"/>
                  <a:gd name="connsiteY1" fmla="*/ 2195 h 8777"/>
                  <a:gd name="connsiteX2" fmla="*/ 0 w 8046"/>
                  <a:gd name="connsiteY2" fmla="*/ 3840 h 8777"/>
                  <a:gd name="connsiteX3" fmla="*/ 732 w 8046"/>
                  <a:gd name="connsiteY3" fmla="*/ 6949 h 8777"/>
                  <a:gd name="connsiteX4" fmla="*/ 3292 w 8046"/>
                  <a:gd name="connsiteY4" fmla="*/ 8777 h 8777"/>
                  <a:gd name="connsiteX5" fmla="*/ 4206 w 8046"/>
                  <a:gd name="connsiteY5" fmla="*/ 8595 h 8777"/>
                  <a:gd name="connsiteX6" fmla="*/ 8046 w 8046"/>
                  <a:gd name="connsiteY6" fmla="*/ 4206 h 8777"/>
                  <a:gd name="connsiteX7" fmla="*/ 7497 w 8046"/>
                  <a:gd name="connsiteY7" fmla="*/ 914 h 8777"/>
                  <a:gd name="connsiteX8" fmla="*/ 6217 w 8046"/>
                  <a:gd name="connsiteY8" fmla="*/ 0 h 8777"/>
                  <a:gd name="connsiteX9" fmla="*/ 4572 w 8046"/>
                  <a:gd name="connsiteY9" fmla="*/ 0 h 8777"/>
                  <a:gd name="connsiteX10" fmla="*/ 2194 w 8046"/>
                  <a:gd name="connsiteY10" fmla="*/ 732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46" h="8777">
                    <a:moveTo>
                      <a:pt x="2194" y="732"/>
                    </a:moveTo>
                    <a:lnTo>
                      <a:pt x="732" y="2195"/>
                    </a:lnTo>
                    <a:lnTo>
                      <a:pt x="0" y="3840"/>
                    </a:lnTo>
                    <a:lnTo>
                      <a:pt x="732" y="6949"/>
                    </a:lnTo>
                    <a:lnTo>
                      <a:pt x="3292" y="8777"/>
                    </a:lnTo>
                    <a:lnTo>
                      <a:pt x="4206" y="8595"/>
                    </a:lnTo>
                    <a:lnTo>
                      <a:pt x="8046" y="4206"/>
                    </a:lnTo>
                    <a:lnTo>
                      <a:pt x="7497" y="914"/>
                    </a:lnTo>
                    <a:lnTo>
                      <a:pt x="6217" y="0"/>
                    </a:lnTo>
                    <a:lnTo>
                      <a:pt x="4572" y="0"/>
                    </a:lnTo>
                    <a:lnTo>
                      <a:pt x="2194" y="732"/>
                    </a:lnTo>
                    <a:close/>
                  </a:path>
                </a:pathLst>
              </a:custGeom>
              <a:grpFill/>
              <a:ln w="18272" cap="flat">
                <a:noFill/>
                <a:prstDash val="solid"/>
                <a:miter/>
              </a:ln>
            </p:spPr>
            <p:txBody>
              <a:bodyPr rtlCol="0" anchor="ctr"/>
              <a:lstStyle/>
              <a:p>
                <a:endParaRPr lang="en-GB" sz="1463"/>
              </a:p>
            </p:txBody>
          </p:sp>
          <p:sp>
            <p:nvSpPr>
              <p:cNvPr id="1095" name="Freeform: Shape 1094">
                <a:extLst>
                  <a:ext uri="{FF2B5EF4-FFF2-40B4-BE49-F238E27FC236}">
                    <a16:creationId xmlns:a16="http://schemas.microsoft.com/office/drawing/2014/main" id="{0A723B1F-5D1E-0723-9332-B14A3083C501}"/>
                  </a:ext>
                </a:extLst>
              </p:cNvPr>
              <p:cNvSpPr/>
              <p:nvPr/>
            </p:nvSpPr>
            <p:spPr>
              <a:xfrm>
                <a:off x="6152242" y="4338413"/>
                <a:ext cx="7862" cy="8777"/>
              </a:xfrm>
              <a:custGeom>
                <a:avLst/>
                <a:gdLst>
                  <a:gd name="connsiteX0" fmla="*/ 4389 w 7862"/>
                  <a:gd name="connsiteY0" fmla="*/ 0 h 8777"/>
                  <a:gd name="connsiteX1" fmla="*/ 6217 w 7862"/>
                  <a:gd name="connsiteY1" fmla="*/ 0 h 8777"/>
                  <a:gd name="connsiteX2" fmla="*/ 7314 w 7862"/>
                  <a:gd name="connsiteY2" fmla="*/ 914 h 8777"/>
                  <a:gd name="connsiteX3" fmla="*/ 7863 w 7862"/>
                  <a:gd name="connsiteY3" fmla="*/ 4206 h 8777"/>
                  <a:gd name="connsiteX4" fmla="*/ 4023 w 7862"/>
                  <a:gd name="connsiteY4" fmla="*/ 8595 h 8777"/>
                  <a:gd name="connsiteX5" fmla="*/ 3109 w 7862"/>
                  <a:gd name="connsiteY5" fmla="*/ 8777 h 8777"/>
                  <a:gd name="connsiteX6" fmla="*/ 549 w 7862"/>
                  <a:gd name="connsiteY6" fmla="*/ 6949 h 8777"/>
                  <a:gd name="connsiteX7" fmla="*/ 0 w 7862"/>
                  <a:gd name="connsiteY7" fmla="*/ 3840 h 8777"/>
                  <a:gd name="connsiteX8" fmla="*/ 549 w 7862"/>
                  <a:gd name="connsiteY8" fmla="*/ 2012 h 8777"/>
                  <a:gd name="connsiteX9" fmla="*/ 2011 w 7862"/>
                  <a:gd name="connsiteY9" fmla="*/ 732 h 8777"/>
                  <a:gd name="connsiteX10" fmla="*/ 4389 w 7862"/>
                  <a:gd name="connsiteY10" fmla="*/ 0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2" h="8777">
                    <a:moveTo>
                      <a:pt x="4389" y="0"/>
                    </a:moveTo>
                    <a:lnTo>
                      <a:pt x="6217" y="0"/>
                    </a:lnTo>
                    <a:lnTo>
                      <a:pt x="7314" y="914"/>
                    </a:lnTo>
                    <a:lnTo>
                      <a:pt x="7863" y="4206"/>
                    </a:lnTo>
                    <a:lnTo>
                      <a:pt x="4023" y="8595"/>
                    </a:lnTo>
                    <a:lnTo>
                      <a:pt x="3109" y="8777"/>
                    </a:lnTo>
                    <a:lnTo>
                      <a:pt x="549" y="6949"/>
                    </a:lnTo>
                    <a:lnTo>
                      <a:pt x="0" y="3840"/>
                    </a:lnTo>
                    <a:lnTo>
                      <a:pt x="549" y="2012"/>
                    </a:lnTo>
                    <a:lnTo>
                      <a:pt x="2011" y="732"/>
                    </a:lnTo>
                    <a:lnTo>
                      <a:pt x="4389" y="0"/>
                    </a:lnTo>
                  </a:path>
                </a:pathLst>
              </a:custGeom>
              <a:grpFill/>
              <a:ln w="4020" cap="flat">
                <a:solidFill>
                  <a:srgbClr val="FFFFFF"/>
                </a:solidFill>
                <a:prstDash val="solid"/>
                <a:miter/>
              </a:ln>
            </p:spPr>
            <p:txBody>
              <a:bodyPr rtlCol="0" anchor="ctr"/>
              <a:lstStyle/>
              <a:p>
                <a:endParaRPr lang="en-GB" sz="1463"/>
              </a:p>
            </p:txBody>
          </p:sp>
          <p:sp>
            <p:nvSpPr>
              <p:cNvPr id="1096" name="Freeform: Shape 1095">
                <a:extLst>
                  <a:ext uri="{FF2B5EF4-FFF2-40B4-BE49-F238E27FC236}">
                    <a16:creationId xmlns:a16="http://schemas.microsoft.com/office/drawing/2014/main" id="{E99FFF70-EC7D-E799-F235-B44C5D11B358}"/>
                  </a:ext>
                </a:extLst>
              </p:cNvPr>
              <p:cNvSpPr/>
              <p:nvPr/>
            </p:nvSpPr>
            <p:spPr>
              <a:xfrm>
                <a:off x="7859821" y="2844967"/>
                <a:ext cx="1554888" cy="983073"/>
              </a:xfrm>
              <a:custGeom>
                <a:avLst/>
                <a:gdLst>
                  <a:gd name="connsiteX0" fmla="*/ 1039761 w 1554888"/>
                  <a:gd name="connsiteY0" fmla="*/ 922729 h 983073"/>
                  <a:gd name="connsiteX1" fmla="*/ 1037933 w 1554888"/>
                  <a:gd name="connsiteY1" fmla="*/ 925472 h 983073"/>
                  <a:gd name="connsiteX2" fmla="*/ 1037384 w 1554888"/>
                  <a:gd name="connsiteY2" fmla="*/ 924375 h 983073"/>
                  <a:gd name="connsiteX3" fmla="*/ 1037202 w 1554888"/>
                  <a:gd name="connsiteY3" fmla="*/ 922729 h 983073"/>
                  <a:gd name="connsiteX4" fmla="*/ 1035373 w 1554888"/>
                  <a:gd name="connsiteY4" fmla="*/ 921083 h 983073"/>
                  <a:gd name="connsiteX5" fmla="*/ 1031715 w 1554888"/>
                  <a:gd name="connsiteY5" fmla="*/ 922180 h 983073"/>
                  <a:gd name="connsiteX6" fmla="*/ 1030984 w 1554888"/>
                  <a:gd name="connsiteY6" fmla="*/ 922546 h 983073"/>
                  <a:gd name="connsiteX7" fmla="*/ 1030436 w 1554888"/>
                  <a:gd name="connsiteY7" fmla="*/ 922729 h 983073"/>
                  <a:gd name="connsiteX8" fmla="*/ 1030436 w 1554888"/>
                  <a:gd name="connsiteY8" fmla="*/ 923643 h 983073"/>
                  <a:gd name="connsiteX9" fmla="*/ 1032630 w 1554888"/>
                  <a:gd name="connsiteY9" fmla="*/ 926203 h 983073"/>
                  <a:gd name="connsiteX10" fmla="*/ 1030436 w 1554888"/>
                  <a:gd name="connsiteY10" fmla="*/ 927118 h 983073"/>
                  <a:gd name="connsiteX11" fmla="*/ 1024767 w 1554888"/>
                  <a:gd name="connsiteY11" fmla="*/ 927849 h 983073"/>
                  <a:gd name="connsiteX12" fmla="*/ 1024218 w 1554888"/>
                  <a:gd name="connsiteY12" fmla="*/ 925655 h 983073"/>
                  <a:gd name="connsiteX13" fmla="*/ 1024767 w 1554888"/>
                  <a:gd name="connsiteY13" fmla="*/ 924558 h 983073"/>
                  <a:gd name="connsiteX14" fmla="*/ 1023487 w 1554888"/>
                  <a:gd name="connsiteY14" fmla="*/ 922546 h 983073"/>
                  <a:gd name="connsiteX15" fmla="*/ 1018549 w 1554888"/>
                  <a:gd name="connsiteY15" fmla="*/ 918889 h 983073"/>
                  <a:gd name="connsiteX16" fmla="*/ 1014892 w 1554888"/>
                  <a:gd name="connsiteY16" fmla="*/ 917609 h 983073"/>
                  <a:gd name="connsiteX17" fmla="*/ 1013612 w 1554888"/>
                  <a:gd name="connsiteY17" fmla="*/ 914683 h 983073"/>
                  <a:gd name="connsiteX18" fmla="*/ 1012698 w 1554888"/>
                  <a:gd name="connsiteY18" fmla="*/ 920352 h 983073"/>
                  <a:gd name="connsiteX19" fmla="*/ 1012698 w 1554888"/>
                  <a:gd name="connsiteY19" fmla="*/ 925289 h 983073"/>
                  <a:gd name="connsiteX20" fmla="*/ 1013247 w 1554888"/>
                  <a:gd name="connsiteY20" fmla="*/ 928581 h 983073"/>
                  <a:gd name="connsiteX21" fmla="*/ 1013064 w 1554888"/>
                  <a:gd name="connsiteY21" fmla="*/ 929861 h 983073"/>
                  <a:gd name="connsiteX22" fmla="*/ 1011235 w 1554888"/>
                  <a:gd name="connsiteY22" fmla="*/ 930592 h 983073"/>
                  <a:gd name="connsiteX23" fmla="*/ 1009955 w 1554888"/>
                  <a:gd name="connsiteY23" fmla="*/ 930409 h 983073"/>
                  <a:gd name="connsiteX24" fmla="*/ 1005932 w 1554888"/>
                  <a:gd name="connsiteY24" fmla="*/ 925655 h 983073"/>
                  <a:gd name="connsiteX25" fmla="*/ 1002640 w 1554888"/>
                  <a:gd name="connsiteY25" fmla="*/ 923278 h 983073"/>
                  <a:gd name="connsiteX26" fmla="*/ 1001543 w 1554888"/>
                  <a:gd name="connsiteY26" fmla="*/ 920352 h 983073"/>
                  <a:gd name="connsiteX27" fmla="*/ 998800 w 1554888"/>
                  <a:gd name="connsiteY27" fmla="*/ 928215 h 983073"/>
                  <a:gd name="connsiteX28" fmla="*/ 998435 w 1554888"/>
                  <a:gd name="connsiteY28" fmla="*/ 931689 h 983073"/>
                  <a:gd name="connsiteX29" fmla="*/ 998983 w 1554888"/>
                  <a:gd name="connsiteY29" fmla="*/ 933884 h 983073"/>
                  <a:gd name="connsiteX30" fmla="*/ 998983 w 1554888"/>
                  <a:gd name="connsiteY30" fmla="*/ 937724 h 983073"/>
                  <a:gd name="connsiteX31" fmla="*/ 997520 w 1554888"/>
                  <a:gd name="connsiteY31" fmla="*/ 939187 h 983073"/>
                  <a:gd name="connsiteX32" fmla="*/ 995509 w 1554888"/>
                  <a:gd name="connsiteY32" fmla="*/ 938272 h 983073"/>
                  <a:gd name="connsiteX33" fmla="*/ 988560 w 1554888"/>
                  <a:gd name="connsiteY33" fmla="*/ 941564 h 983073"/>
                  <a:gd name="connsiteX34" fmla="*/ 983623 w 1554888"/>
                  <a:gd name="connsiteY34" fmla="*/ 942113 h 983073"/>
                  <a:gd name="connsiteX35" fmla="*/ 980331 w 1554888"/>
                  <a:gd name="connsiteY35" fmla="*/ 944124 h 983073"/>
                  <a:gd name="connsiteX36" fmla="*/ 976308 w 1554888"/>
                  <a:gd name="connsiteY36" fmla="*/ 943941 h 983073"/>
                  <a:gd name="connsiteX37" fmla="*/ 974845 w 1554888"/>
                  <a:gd name="connsiteY37" fmla="*/ 942661 h 983073"/>
                  <a:gd name="connsiteX38" fmla="*/ 970090 w 1554888"/>
                  <a:gd name="connsiteY38" fmla="*/ 943576 h 983073"/>
                  <a:gd name="connsiteX39" fmla="*/ 965336 w 1554888"/>
                  <a:gd name="connsiteY39" fmla="*/ 947964 h 983073"/>
                  <a:gd name="connsiteX40" fmla="*/ 960216 w 1554888"/>
                  <a:gd name="connsiteY40" fmla="*/ 949427 h 983073"/>
                  <a:gd name="connsiteX41" fmla="*/ 953998 w 1554888"/>
                  <a:gd name="connsiteY41" fmla="*/ 949976 h 983073"/>
                  <a:gd name="connsiteX42" fmla="*/ 949793 w 1554888"/>
                  <a:gd name="connsiteY42" fmla="*/ 949610 h 983073"/>
                  <a:gd name="connsiteX43" fmla="*/ 948696 w 1554888"/>
                  <a:gd name="connsiteY43" fmla="*/ 951256 h 983073"/>
                  <a:gd name="connsiteX44" fmla="*/ 944490 w 1554888"/>
                  <a:gd name="connsiteY44" fmla="*/ 953084 h 983073"/>
                  <a:gd name="connsiteX45" fmla="*/ 937724 w 1554888"/>
                  <a:gd name="connsiteY45" fmla="*/ 955096 h 983073"/>
                  <a:gd name="connsiteX46" fmla="*/ 933518 w 1554888"/>
                  <a:gd name="connsiteY46" fmla="*/ 953633 h 983073"/>
                  <a:gd name="connsiteX47" fmla="*/ 928215 w 1554888"/>
                  <a:gd name="connsiteY47" fmla="*/ 965702 h 983073"/>
                  <a:gd name="connsiteX48" fmla="*/ 931872 w 1554888"/>
                  <a:gd name="connsiteY48" fmla="*/ 971005 h 983073"/>
                  <a:gd name="connsiteX49" fmla="*/ 933518 w 1554888"/>
                  <a:gd name="connsiteY49" fmla="*/ 974480 h 983073"/>
                  <a:gd name="connsiteX50" fmla="*/ 933335 w 1554888"/>
                  <a:gd name="connsiteY50" fmla="*/ 979782 h 983073"/>
                  <a:gd name="connsiteX51" fmla="*/ 926020 w 1554888"/>
                  <a:gd name="connsiteY51" fmla="*/ 983074 h 983073"/>
                  <a:gd name="connsiteX52" fmla="*/ 921266 w 1554888"/>
                  <a:gd name="connsiteY52" fmla="*/ 979965 h 983073"/>
                  <a:gd name="connsiteX53" fmla="*/ 913951 w 1554888"/>
                  <a:gd name="connsiteY53" fmla="*/ 966250 h 983073"/>
                  <a:gd name="connsiteX54" fmla="*/ 913037 w 1554888"/>
                  <a:gd name="connsiteY54" fmla="*/ 962959 h 983073"/>
                  <a:gd name="connsiteX55" fmla="*/ 913403 w 1554888"/>
                  <a:gd name="connsiteY55" fmla="*/ 961313 h 983073"/>
                  <a:gd name="connsiteX56" fmla="*/ 916695 w 1554888"/>
                  <a:gd name="connsiteY56" fmla="*/ 951804 h 983073"/>
                  <a:gd name="connsiteX57" fmla="*/ 914866 w 1554888"/>
                  <a:gd name="connsiteY57" fmla="*/ 948147 h 983073"/>
                  <a:gd name="connsiteX58" fmla="*/ 911757 w 1554888"/>
                  <a:gd name="connsiteY58" fmla="*/ 949610 h 983073"/>
                  <a:gd name="connsiteX59" fmla="*/ 907185 w 1554888"/>
                  <a:gd name="connsiteY59" fmla="*/ 952719 h 983073"/>
                  <a:gd name="connsiteX60" fmla="*/ 902431 w 1554888"/>
                  <a:gd name="connsiteY60" fmla="*/ 952901 h 983073"/>
                  <a:gd name="connsiteX61" fmla="*/ 900237 w 1554888"/>
                  <a:gd name="connsiteY61" fmla="*/ 950707 h 983073"/>
                  <a:gd name="connsiteX62" fmla="*/ 899688 w 1554888"/>
                  <a:gd name="connsiteY62" fmla="*/ 948513 h 983073"/>
                  <a:gd name="connsiteX63" fmla="*/ 890728 w 1554888"/>
                  <a:gd name="connsiteY63" fmla="*/ 945953 h 983073"/>
                  <a:gd name="connsiteX64" fmla="*/ 887253 w 1554888"/>
                  <a:gd name="connsiteY64" fmla="*/ 944673 h 983073"/>
                  <a:gd name="connsiteX65" fmla="*/ 885425 w 1554888"/>
                  <a:gd name="connsiteY65" fmla="*/ 944855 h 983073"/>
                  <a:gd name="connsiteX66" fmla="*/ 883413 w 1554888"/>
                  <a:gd name="connsiteY66" fmla="*/ 948696 h 983073"/>
                  <a:gd name="connsiteX67" fmla="*/ 879207 w 1554888"/>
                  <a:gd name="connsiteY67" fmla="*/ 949610 h 983073"/>
                  <a:gd name="connsiteX68" fmla="*/ 879207 w 1554888"/>
                  <a:gd name="connsiteY68" fmla="*/ 952719 h 983073"/>
                  <a:gd name="connsiteX69" fmla="*/ 877745 w 1554888"/>
                  <a:gd name="connsiteY69" fmla="*/ 947964 h 983073"/>
                  <a:gd name="connsiteX70" fmla="*/ 875184 w 1554888"/>
                  <a:gd name="connsiteY70" fmla="*/ 949610 h 983073"/>
                  <a:gd name="connsiteX71" fmla="*/ 871344 w 1554888"/>
                  <a:gd name="connsiteY71" fmla="*/ 951256 h 983073"/>
                  <a:gd name="connsiteX72" fmla="*/ 868235 w 1554888"/>
                  <a:gd name="connsiteY72" fmla="*/ 949061 h 983073"/>
                  <a:gd name="connsiteX73" fmla="*/ 859824 w 1554888"/>
                  <a:gd name="connsiteY73" fmla="*/ 949427 h 983073"/>
                  <a:gd name="connsiteX74" fmla="*/ 854704 w 1554888"/>
                  <a:gd name="connsiteY74" fmla="*/ 948147 h 983073"/>
                  <a:gd name="connsiteX75" fmla="*/ 852875 w 1554888"/>
                  <a:gd name="connsiteY75" fmla="*/ 945953 h 983073"/>
                  <a:gd name="connsiteX76" fmla="*/ 841904 w 1554888"/>
                  <a:gd name="connsiteY76" fmla="*/ 939918 h 983073"/>
                  <a:gd name="connsiteX77" fmla="*/ 838246 w 1554888"/>
                  <a:gd name="connsiteY77" fmla="*/ 934432 h 983073"/>
                  <a:gd name="connsiteX78" fmla="*/ 836234 w 1554888"/>
                  <a:gd name="connsiteY78" fmla="*/ 927666 h 983073"/>
                  <a:gd name="connsiteX79" fmla="*/ 838795 w 1554888"/>
                  <a:gd name="connsiteY79" fmla="*/ 920535 h 983073"/>
                  <a:gd name="connsiteX80" fmla="*/ 836600 w 1554888"/>
                  <a:gd name="connsiteY80" fmla="*/ 916512 h 983073"/>
                  <a:gd name="connsiteX81" fmla="*/ 827823 w 1554888"/>
                  <a:gd name="connsiteY81" fmla="*/ 916146 h 983073"/>
                  <a:gd name="connsiteX82" fmla="*/ 821422 w 1554888"/>
                  <a:gd name="connsiteY82" fmla="*/ 914500 h 983073"/>
                  <a:gd name="connsiteX83" fmla="*/ 814657 w 1554888"/>
                  <a:gd name="connsiteY83" fmla="*/ 911574 h 983073"/>
                  <a:gd name="connsiteX84" fmla="*/ 808805 w 1554888"/>
                  <a:gd name="connsiteY84" fmla="*/ 907186 h 983073"/>
                  <a:gd name="connsiteX85" fmla="*/ 801856 w 1554888"/>
                  <a:gd name="connsiteY85" fmla="*/ 904991 h 983073"/>
                  <a:gd name="connsiteX86" fmla="*/ 798382 w 1554888"/>
                  <a:gd name="connsiteY86" fmla="*/ 905540 h 983073"/>
                  <a:gd name="connsiteX87" fmla="*/ 793810 w 1554888"/>
                  <a:gd name="connsiteY87" fmla="*/ 910477 h 983073"/>
                  <a:gd name="connsiteX88" fmla="*/ 789421 w 1554888"/>
                  <a:gd name="connsiteY88" fmla="*/ 913403 h 983073"/>
                  <a:gd name="connsiteX89" fmla="*/ 782655 w 1554888"/>
                  <a:gd name="connsiteY89" fmla="*/ 917060 h 983073"/>
                  <a:gd name="connsiteX90" fmla="*/ 779547 w 1554888"/>
                  <a:gd name="connsiteY90" fmla="*/ 917792 h 983073"/>
                  <a:gd name="connsiteX91" fmla="*/ 775707 w 1554888"/>
                  <a:gd name="connsiteY91" fmla="*/ 916512 h 983073"/>
                  <a:gd name="connsiteX92" fmla="*/ 771684 w 1554888"/>
                  <a:gd name="connsiteY92" fmla="*/ 920169 h 983073"/>
                  <a:gd name="connsiteX93" fmla="*/ 767295 w 1554888"/>
                  <a:gd name="connsiteY93" fmla="*/ 922180 h 983073"/>
                  <a:gd name="connsiteX94" fmla="*/ 765649 w 1554888"/>
                  <a:gd name="connsiteY94" fmla="*/ 919255 h 983073"/>
                  <a:gd name="connsiteX95" fmla="*/ 759432 w 1554888"/>
                  <a:gd name="connsiteY95" fmla="*/ 920717 h 983073"/>
                  <a:gd name="connsiteX96" fmla="*/ 756506 w 1554888"/>
                  <a:gd name="connsiteY96" fmla="*/ 918706 h 983073"/>
                  <a:gd name="connsiteX97" fmla="*/ 753580 w 1554888"/>
                  <a:gd name="connsiteY97" fmla="*/ 919437 h 983073"/>
                  <a:gd name="connsiteX98" fmla="*/ 746814 w 1554888"/>
                  <a:gd name="connsiteY98" fmla="*/ 923460 h 983073"/>
                  <a:gd name="connsiteX99" fmla="*/ 744072 w 1554888"/>
                  <a:gd name="connsiteY99" fmla="*/ 922912 h 983073"/>
                  <a:gd name="connsiteX100" fmla="*/ 740597 w 1554888"/>
                  <a:gd name="connsiteY100" fmla="*/ 920169 h 983073"/>
                  <a:gd name="connsiteX101" fmla="*/ 734562 w 1554888"/>
                  <a:gd name="connsiteY101" fmla="*/ 918889 h 983073"/>
                  <a:gd name="connsiteX102" fmla="*/ 733100 w 1554888"/>
                  <a:gd name="connsiteY102" fmla="*/ 917792 h 983073"/>
                  <a:gd name="connsiteX103" fmla="*/ 731637 w 1554888"/>
                  <a:gd name="connsiteY103" fmla="*/ 918706 h 983073"/>
                  <a:gd name="connsiteX104" fmla="*/ 729991 w 1554888"/>
                  <a:gd name="connsiteY104" fmla="*/ 921449 h 983073"/>
                  <a:gd name="connsiteX105" fmla="*/ 726882 w 1554888"/>
                  <a:gd name="connsiteY105" fmla="*/ 924923 h 983073"/>
                  <a:gd name="connsiteX106" fmla="*/ 726882 w 1554888"/>
                  <a:gd name="connsiteY106" fmla="*/ 926569 h 983073"/>
                  <a:gd name="connsiteX107" fmla="*/ 723773 w 1554888"/>
                  <a:gd name="connsiteY107" fmla="*/ 924923 h 983073"/>
                  <a:gd name="connsiteX108" fmla="*/ 723773 w 1554888"/>
                  <a:gd name="connsiteY108" fmla="*/ 923826 h 983073"/>
                  <a:gd name="connsiteX109" fmla="*/ 714448 w 1554888"/>
                  <a:gd name="connsiteY109" fmla="*/ 922912 h 983073"/>
                  <a:gd name="connsiteX110" fmla="*/ 710607 w 1554888"/>
                  <a:gd name="connsiteY110" fmla="*/ 926935 h 983073"/>
                  <a:gd name="connsiteX111" fmla="*/ 710059 w 1554888"/>
                  <a:gd name="connsiteY111" fmla="*/ 932055 h 983073"/>
                  <a:gd name="connsiteX112" fmla="*/ 710790 w 1554888"/>
                  <a:gd name="connsiteY112" fmla="*/ 939918 h 983073"/>
                  <a:gd name="connsiteX113" fmla="*/ 714082 w 1554888"/>
                  <a:gd name="connsiteY113" fmla="*/ 947416 h 983073"/>
                  <a:gd name="connsiteX114" fmla="*/ 713533 w 1554888"/>
                  <a:gd name="connsiteY114" fmla="*/ 953999 h 983073"/>
                  <a:gd name="connsiteX115" fmla="*/ 711522 w 1554888"/>
                  <a:gd name="connsiteY115" fmla="*/ 955279 h 983073"/>
                  <a:gd name="connsiteX116" fmla="*/ 702196 w 1554888"/>
                  <a:gd name="connsiteY116" fmla="*/ 957473 h 983073"/>
                  <a:gd name="connsiteX117" fmla="*/ 699453 w 1554888"/>
                  <a:gd name="connsiteY117" fmla="*/ 945770 h 983073"/>
                  <a:gd name="connsiteX118" fmla="*/ 698904 w 1554888"/>
                  <a:gd name="connsiteY118" fmla="*/ 942661 h 983073"/>
                  <a:gd name="connsiteX119" fmla="*/ 693601 w 1554888"/>
                  <a:gd name="connsiteY119" fmla="*/ 942113 h 983073"/>
                  <a:gd name="connsiteX120" fmla="*/ 686470 w 1554888"/>
                  <a:gd name="connsiteY120" fmla="*/ 947599 h 983073"/>
                  <a:gd name="connsiteX121" fmla="*/ 677326 w 1554888"/>
                  <a:gd name="connsiteY121" fmla="*/ 948696 h 983073"/>
                  <a:gd name="connsiteX122" fmla="*/ 668732 w 1554888"/>
                  <a:gd name="connsiteY122" fmla="*/ 940833 h 983073"/>
                  <a:gd name="connsiteX123" fmla="*/ 667635 w 1554888"/>
                  <a:gd name="connsiteY123" fmla="*/ 935712 h 983073"/>
                  <a:gd name="connsiteX124" fmla="*/ 659223 w 1554888"/>
                  <a:gd name="connsiteY124" fmla="*/ 932604 h 983073"/>
                  <a:gd name="connsiteX125" fmla="*/ 652274 w 1554888"/>
                  <a:gd name="connsiteY125" fmla="*/ 931507 h 983073"/>
                  <a:gd name="connsiteX126" fmla="*/ 653920 w 1554888"/>
                  <a:gd name="connsiteY126" fmla="*/ 922729 h 983073"/>
                  <a:gd name="connsiteX127" fmla="*/ 657028 w 1554888"/>
                  <a:gd name="connsiteY127" fmla="*/ 910660 h 983073"/>
                  <a:gd name="connsiteX128" fmla="*/ 649714 w 1554888"/>
                  <a:gd name="connsiteY128" fmla="*/ 906637 h 983073"/>
                  <a:gd name="connsiteX129" fmla="*/ 643497 w 1554888"/>
                  <a:gd name="connsiteY129" fmla="*/ 902248 h 983073"/>
                  <a:gd name="connsiteX130" fmla="*/ 642948 w 1554888"/>
                  <a:gd name="connsiteY130" fmla="*/ 893288 h 983073"/>
                  <a:gd name="connsiteX131" fmla="*/ 640571 w 1554888"/>
                  <a:gd name="connsiteY131" fmla="*/ 886705 h 983073"/>
                  <a:gd name="connsiteX132" fmla="*/ 640571 w 1554888"/>
                  <a:gd name="connsiteY132" fmla="*/ 881951 h 983073"/>
                  <a:gd name="connsiteX133" fmla="*/ 631245 w 1554888"/>
                  <a:gd name="connsiteY133" fmla="*/ 881951 h 983073"/>
                  <a:gd name="connsiteX134" fmla="*/ 622650 w 1554888"/>
                  <a:gd name="connsiteY134" fmla="*/ 882682 h 983073"/>
                  <a:gd name="connsiteX135" fmla="*/ 617896 w 1554888"/>
                  <a:gd name="connsiteY135" fmla="*/ 885608 h 983073"/>
                  <a:gd name="connsiteX136" fmla="*/ 611312 w 1554888"/>
                  <a:gd name="connsiteY136" fmla="*/ 891642 h 983073"/>
                  <a:gd name="connsiteX137" fmla="*/ 609118 w 1554888"/>
                  <a:gd name="connsiteY137" fmla="*/ 889448 h 983073"/>
                  <a:gd name="connsiteX138" fmla="*/ 613690 w 1554888"/>
                  <a:gd name="connsiteY138" fmla="*/ 881219 h 983073"/>
                  <a:gd name="connsiteX139" fmla="*/ 614421 w 1554888"/>
                  <a:gd name="connsiteY139" fmla="*/ 877562 h 983073"/>
                  <a:gd name="connsiteX140" fmla="*/ 612776 w 1554888"/>
                  <a:gd name="connsiteY140" fmla="*/ 870613 h 983073"/>
                  <a:gd name="connsiteX141" fmla="*/ 615335 w 1554888"/>
                  <a:gd name="connsiteY141" fmla="*/ 864578 h 983073"/>
                  <a:gd name="connsiteX142" fmla="*/ 617347 w 1554888"/>
                  <a:gd name="connsiteY142" fmla="*/ 855618 h 983073"/>
                  <a:gd name="connsiteX143" fmla="*/ 622101 w 1554888"/>
                  <a:gd name="connsiteY143" fmla="*/ 850681 h 983073"/>
                  <a:gd name="connsiteX144" fmla="*/ 624113 w 1554888"/>
                  <a:gd name="connsiteY144" fmla="*/ 846292 h 983073"/>
                  <a:gd name="connsiteX145" fmla="*/ 627221 w 1554888"/>
                  <a:gd name="connsiteY145" fmla="*/ 845378 h 983073"/>
                  <a:gd name="connsiteX146" fmla="*/ 631245 w 1554888"/>
                  <a:gd name="connsiteY146" fmla="*/ 840258 h 983073"/>
                  <a:gd name="connsiteX147" fmla="*/ 635999 w 1554888"/>
                  <a:gd name="connsiteY147" fmla="*/ 828189 h 983073"/>
                  <a:gd name="connsiteX148" fmla="*/ 635999 w 1554888"/>
                  <a:gd name="connsiteY148" fmla="*/ 823983 h 983073"/>
                  <a:gd name="connsiteX149" fmla="*/ 637462 w 1554888"/>
                  <a:gd name="connsiteY149" fmla="*/ 811548 h 983073"/>
                  <a:gd name="connsiteX150" fmla="*/ 636913 w 1554888"/>
                  <a:gd name="connsiteY150" fmla="*/ 802039 h 983073"/>
                  <a:gd name="connsiteX151" fmla="*/ 633439 w 1554888"/>
                  <a:gd name="connsiteY151" fmla="*/ 787959 h 983073"/>
                  <a:gd name="connsiteX152" fmla="*/ 626124 w 1554888"/>
                  <a:gd name="connsiteY152" fmla="*/ 787593 h 983073"/>
                  <a:gd name="connsiteX153" fmla="*/ 623747 w 1554888"/>
                  <a:gd name="connsiteY153" fmla="*/ 783753 h 983073"/>
                  <a:gd name="connsiteX154" fmla="*/ 622284 w 1554888"/>
                  <a:gd name="connsiteY154" fmla="*/ 775707 h 983073"/>
                  <a:gd name="connsiteX155" fmla="*/ 616433 w 1554888"/>
                  <a:gd name="connsiteY155" fmla="*/ 770038 h 983073"/>
                  <a:gd name="connsiteX156" fmla="*/ 610764 w 1554888"/>
                  <a:gd name="connsiteY156" fmla="*/ 767478 h 983073"/>
                  <a:gd name="connsiteX157" fmla="*/ 609118 w 1554888"/>
                  <a:gd name="connsiteY157" fmla="*/ 767112 h 983073"/>
                  <a:gd name="connsiteX158" fmla="*/ 607472 w 1554888"/>
                  <a:gd name="connsiteY158" fmla="*/ 769489 h 983073"/>
                  <a:gd name="connsiteX159" fmla="*/ 603266 w 1554888"/>
                  <a:gd name="connsiteY159" fmla="*/ 771135 h 983073"/>
                  <a:gd name="connsiteX160" fmla="*/ 601255 w 1554888"/>
                  <a:gd name="connsiteY160" fmla="*/ 765832 h 983073"/>
                  <a:gd name="connsiteX161" fmla="*/ 596501 w 1554888"/>
                  <a:gd name="connsiteY161" fmla="*/ 764004 h 983073"/>
                  <a:gd name="connsiteX162" fmla="*/ 590100 w 1554888"/>
                  <a:gd name="connsiteY162" fmla="*/ 764004 h 983073"/>
                  <a:gd name="connsiteX163" fmla="*/ 585529 w 1554888"/>
                  <a:gd name="connsiteY163" fmla="*/ 762175 h 983073"/>
                  <a:gd name="connsiteX164" fmla="*/ 577117 w 1554888"/>
                  <a:gd name="connsiteY164" fmla="*/ 762175 h 983073"/>
                  <a:gd name="connsiteX165" fmla="*/ 578580 w 1554888"/>
                  <a:gd name="connsiteY165" fmla="*/ 755226 h 983073"/>
                  <a:gd name="connsiteX166" fmla="*/ 578763 w 1554888"/>
                  <a:gd name="connsiteY166" fmla="*/ 749009 h 983073"/>
                  <a:gd name="connsiteX167" fmla="*/ 573277 w 1554888"/>
                  <a:gd name="connsiteY167" fmla="*/ 747363 h 983073"/>
                  <a:gd name="connsiteX168" fmla="*/ 572180 w 1554888"/>
                  <a:gd name="connsiteY168" fmla="*/ 742791 h 983073"/>
                  <a:gd name="connsiteX169" fmla="*/ 573277 w 1554888"/>
                  <a:gd name="connsiteY169" fmla="*/ 739500 h 983073"/>
                  <a:gd name="connsiteX170" fmla="*/ 567974 w 1554888"/>
                  <a:gd name="connsiteY170" fmla="*/ 734197 h 983073"/>
                  <a:gd name="connsiteX171" fmla="*/ 562488 w 1554888"/>
                  <a:gd name="connsiteY171" fmla="*/ 735477 h 983073"/>
                  <a:gd name="connsiteX172" fmla="*/ 555905 w 1554888"/>
                  <a:gd name="connsiteY172" fmla="*/ 739683 h 983073"/>
                  <a:gd name="connsiteX173" fmla="*/ 549322 w 1554888"/>
                  <a:gd name="connsiteY173" fmla="*/ 741694 h 983073"/>
                  <a:gd name="connsiteX174" fmla="*/ 540361 w 1554888"/>
                  <a:gd name="connsiteY174" fmla="*/ 742060 h 983073"/>
                  <a:gd name="connsiteX175" fmla="*/ 536521 w 1554888"/>
                  <a:gd name="connsiteY175" fmla="*/ 741511 h 983073"/>
                  <a:gd name="connsiteX176" fmla="*/ 533047 w 1554888"/>
                  <a:gd name="connsiteY176" fmla="*/ 739317 h 983073"/>
                  <a:gd name="connsiteX177" fmla="*/ 531218 w 1554888"/>
                  <a:gd name="connsiteY177" fmla="*/ 738951 h 983073"/>
                  <a:gd name="connsiteX178" fmla="*/ 526464 w 1554888"/>
                  <a:gd name="connsiteY178" fmla="*/ 741146 h 983073"/>
                  <a:gd name="connsiteX179" fmla="*/ 522441 w 1554888"/>
                  <a:gd name="connsiteY179" fmla="*/ 743889 h 983073"/>
                  <a:gd name="connsiteX180" fmla="*/ 519698 w 1554888"/>
                  <a:gd name="connsiteY180" fmla="*/ 748643 h 983073"/>
                  <a:gd name="connsiteX181" fmla="*/ 510738 w 1554888"/>
                  <a:gd name="connsiteY181" fmla="*/ 756140 h 983073"/>
                  <a:gd name="connsiteX182" fmla="*/ 503606 w 1554888"/>
                  <a:gd name="connsiteY182" fmla="*/ 757969 h 983073"/>
                  <a:gd name="connsiteX183" fmla="*/ 497206 w 1554888"/>
                  <a:gd name="connsiteY183" fmla="*/ 764918 h 983073"/>
                  <a:gd name="connsiteX184" fmla="*/ 492817 w 1554888"/>
                  <a:gd name="connsiteY184" fmla="*/ 768575 h 983073"/>
                  <a:gd name="connsiteX185" fmla="*/ 485685 w 1554888"/>
                  <a:gd name="connsiteY185" fmla="*/ 771501 h 983073"/>
                  <a:gd name="connsiteX186" fmla="*/ 479834 w 1554888"/>
                  <a:gd name="connsiteY186" fmla="*/ 775524 h 983073"/>
                  <a:gd name="connsiteX187" fmla="*/ 467033 w 1554888"/>
                  <a:gd name="connsiteY187" fmla="*/ 777901 h 983073"/>
                  <a:gd name="connsiteX188" fmla="*/ 458987 w 1554888"/>
                  <a:gd name="connsiteY188" fmla="*/ 780461 h 983073"/>
                  <a:gd name="connsiteX189" fmla="*/ 459718 w 1554888"/>
                  <a:gd name="connsiteY189" fmla="*/ 781376 h 983073"/>
                  <a:gd name="connsiteX190" fmla="*/ 459353 w 1554888"/>
                  <a:gd name="connsiteY190" fmla="*/ 780461 h 983073"/>
                  <a:gd name="connsiteX191" fmla="*/ 453319 w 1554888"/>
                  <a:gd name="connsiteY191" fmla="*/ 776987 h 983073"/>
                  <a:gd name="connsiteX192" fmla="*/ 452039 w 1554888"/>
                  <a:gd name="connsiteY192" fmla="*/ 775341 h 983073"/>
                  <a:gd name="connsiteX193" fmla="*/ 450575 w 1554888"/>
                  <a:gd name="connsiteY193" fmla="*/ 774793 h 983073"/>
                  <a:gd name="connsiteX194" fmla="*/ 444176 w 1554888"/>
                  <a:gd name="connsiteY194" fmla="*/ 776438 h 983073"/>
                  <a:gd name="connsiteX195" fmla="*/ 441798 w 1554888"/>
                  <a:gd name="connsiteY195" fmla="*/ 776255 h 983073"/>
                  <a:gd name="connsiteX196" fmla="*/ 435581 w 1554888"/>
                  <a:gd name="connsiteY196" fmla="*/ 774427 h 983073"/>
                  <a:gd name="connsiteX197" fmla="*/ 428266 w 1554888"/>
                  <a:gd name="connsiteY197" fmla="*/ 773695 h 983073"/>
                  <a:gd name="connsiteX198" fmla="*/ 424975 w 1554888"/>
                  <a:gd name="connsiteY198" fmla="*/ 771318 h 983073"/>
                  <a:gd name="connsiteX199" fmla="*/ 424791 w 1554888"/>
                  <a:gd name="connsiteY199" fmla="*/ 770221 h 983073"/>
                  <a:gd name="connsiteX200" fmla="*/ 422963 w 1554888"/>
                  <a:gd name="connsiteY200" fmla="*/ 767844 h 983073"/>
                  <a:gd name="connsiteX201" fmla="*/ 420220 w 1554888"/>
                  <a:gd name="connsiteY201" fmla="*/ 767112 h 983073"/>
                  <a:gd name="connsiteX202" fmla="*/ 413820 w 1554888"/>
                  <a:gd name="connsiteY202" fmla="*/ 767661 h 983073"/>
                  <a:gd name="connsiteX203" fmla="*/ 408517 w 1554888"/>
                  <a:gd name="connsiteY203" fmla="*/ 769855 h 983073"/>
                  <a:gd name="connsiteX204" fmla="*/ 403031 w 1554888"/>
                  <a:gd name="connsiteY204" fmla="*/ 774793 h 983073"/>
                  <a:gd name="connsiteX205" fmla="*/ 398460 w 1554888"/>
                  <a:gd name="connsiteY205" fmla="*/ 781924 h 983073"/>
                  <a:gd name="connsiteX206" fmla="*/ 388585 w 1554888"/>
                  <a:gd name="connsiteY206" fmla="*/ 791067 h 983073"/>
                  <a:gd name="connsiteX207" fmla="*/ 388219 w 1554888"/>
                  <a:gd name="connsiteY207" fmla="*/ 793262 h 983073"/>
                  <a:gd name="connsiteX208" fmla="*/ 385842 w 1554888"/>
                  <a:gd name="connsiteY208" fmla="*/ 793445 h 983073"/>
                  <a:gd name="connsiteX209" fmla="*/ 384196 w 1554888"/>
                  <a:gd name="connsiteY209" fmla="*/ 792713 h 983073"/>
                  <a:gd name="connsiteX210" fmla="*/ 383282 w 1554888"/>
                  <a:gd name="connsiteY210" fmla="*/ 791433 h 983073"/>
                  <a:gd name="connsiteX211" fmla="*/ 383099 w 1554888"/>
                  <a:gd name="connsiteY211" fmla="*/ 787959 h 983073"/>
                  <a:gd name="connsiteX212" fmla="*/ 384927 w 1554888"/>
                  <a:gd name="connsiteY212" fmla="*/ 782290 h 983073"/>
                  <a:gd name="connsiteX213" fmla="*/ 384927 w 1554888"/>
                  <a:gd name="connsiteY213" fmla="*/ 779730 h 983073"/>
                  <a:gd name="connsiteX214" fmla="*/ 383830 w 1554888"/>
                  <a:gd name="connsiteY214" fmla="*/ 775524 h 983073"/>
                  <a:gd name="connsiteX215" fmla="*/ 382916 w 1554888"/>
                  <a:gd name="connsiteY215" fmla="*/ 773878 h 983073"/>
                  <a:gd name="connsiteX216" fmla="*/ 380904 w 1554888"/>
                  <a:gd name="connsiteY216" fmla="*/ 772964 h 983073"/>
                  <a:gd name="connsiteX217" fmla="*/ 378710 w 1554888"/>
                  <a:gd name="connsiteY217" fmla="*/ 773330 h 983073"/>
                  <a:gd name="connsiteX218" fmla="*/ 374504 w 1554888"/>
                  <a:gd name="connsiteY218" fmla="*/ 776255 h 983073"/>
                  <a:gd name="connsiteX219" fmla="*/ 371030 w 1554888"/>
                  <a:gd name="connsiteY219" fmla="*/ 776255 h 983073"/>
                  <a:gd name="connsiteX220" fmla="*/ 367007 w 1554888"/>
                  <a:gd name="connsiteY220" fmla="*/ 777901 h 983073"/>
                  <a:gd name="connsiteX221" fmla="*/ 366824 w 1554888"/>
                  <a:gd name="connsiteY221" fmla="*/ 778450 h 983073"/>
                  <a:gd name="connsiteX222" fmla="*/ 364995 w 1554888"/>
                  <a:gd name="connsiteY222" fmla="*/ 777536 h 983073"/>
                  <a:gd name="connsiteX223" fmla="*/ 361338 w 1554888"/>
                  <a:gd name="connsiteY223" fmla="*/ 778450 h 983073"/>
                  <a:gd name="connsiteX224" fmla="*/ 358778 w 1554888"/>
                  <a:gd name="connsiteY224" fmla="*/ 781924 h 983073"/>
                  <a:gd name="connsiteX225" fmla="*/ 357132 w 1554888"/>
                  <a:gd name="connsiteY225" fmla="*/ 781924 h 983073"/>
                  <a:gd name="connsiteX226" fmla="*/ 350732 w 1554888"/>
                  <a:gd name="connsiteY226" fmla="*/ 780461 h 983073"/>
                  <a:gd name="connsiteX227" fmla="*/ 347441 w 1554888"/>
                  <a:gd name="connsiteY227" fmla="*/ 781376 h 983073"/>
                  <a:gd name="connsiteX228" fmla="*/ 345429 w 1554888"/>
                  <a:gd name="connsiteY228" fmla="*/ 781193 h 983073"/>
                  <a:gd name="connsiteX229" fmla="*/ 342320 w 1554888"/>
                  <a:gd name="connsiteY229" fmla="*/ 779364 h 983073"/>
                  <a:gd name="connsiteX230" fmla="*/ 337749 w 1554888"/>
                  <a:gd name="connsiteY230" fmla="*/ 778084 h 983073"/>
                  <a:gd name="connsiteX231" fmla="*/ 334457 w 1554888"/>
                  <a:gd name="connsiteY231" fmla="*/ 775158 h 983073"/>
                  <a:gd name="connsiteX232" fmla="*/ 330068 w 1554888"/>
                  <a:gd name="connsiteY232" fmla="*/ 774610 h 983073"/>
                  <a:gd name="connsiteX233" fmla="*/ 328240 w 1554888"/>
                  <a:gd name="connsiteY233" fmla="*/ 775524 h 983073"/>
                  <a:gd name="connsiteX234" fmla="*/ 326411 w 1554888"/>
                  <a:gd name="connsiteY234" fmla="*/ 778450 h 983073"/>
                  <a:gd name="connsiteX235" fmla="*/ 325314 w 1554888"/>
                  <a:gd name="connsiteY235" fmla="*/ 778450 h 983073"/>
                  <a:gd name="connsiteX236" fmla="*/ 322571 w 1554888"/>
                  <a:gd name="connsiteY236" fmla="*/ 777536 h 983073"/>
                  <a:gd name="connsiteX237" fmla="*/ 320011 w 1554888"/>
                  <a:gd name="connsiteY237" fmla="*/ 778267 h 983073"/>
                  <a:gd name="connsiteX238" fmla="*/ 317085 w 1554888"/>
                  <a:gd name="connsiteY238" fmla="*/ 776255 h 983073"/>
                  <a:gd name="connsiteX239" fmla="*/ 315439 w 1554888"/>
                  <a:gd name="connsiteY239" fmla="*/ 777536 h 983073"/>
                  <a:gd name="connsiteX240" fmla="*/ 312514 w 1554888"/>
                  <a:gd name="connsiteY240" fmla="*/ 778267 h 983073"/>
                  <a:gd name="connsiteX241" fmla="*/ 310868 w 1554888"/>
                  <a:gd name="connsiteY241" fmla="*/ 776987 h 983073"/>
                  <a:gd name="connsiteX242" fmla="*/ 309039 w 1554888"/>
                  <a:gd name="connsiteY242" fmla="*/ 774427 h 983073"/>
                  <a:gd name="connsiteX243" fmla="*/ 308491 w 1554888"/>
                  <a:gd name="connsiteY243" fmla="*/ 772781 h 983073"/>
                  <a:gd name="connsiteX244" fmla="*/ 306113 w 1554888"/>
                  <a:gd name="connsiteY244" fmla="*/ 770038 h 983073"/>
                  <a:gd name="connsiteX245" fmla="*/ 302090 w 1554888"/>
                  <a:gd name="connsiteY245" fmla="*/ 769489 h 983073"/>
                  <a:gd name="connsiteX246" fmla="*/ 298982 w 1554888"/>
                  <a:gd name="connsiteY246" fmla="*/ 770221 h 983073"/>
                  <a:gd name="connsiteX247" fmla="*/ 292399 w 1554888"/>
                  <a:gd name="connsiteY247" fmla="*/ 766198 h 983073"/>
                  <a:gd name="connsiteX248" fmla="*/ 291667 w 1554888"/>
                  <a:gd name="connsiteY248" fmla="*/ 763455 h 983073"/>
                  <a:gd name="connsiteX249" fmla="*/ 292765 w 1554888"/>
                  <a:gd name="connsiteY249" fmla="*/ 757420 h 983073"/>
                  <a:gd name="connsiteX250" fmla="*/ 291667 w 1554888"/>
                  <a:gd name="connsiteY250" fmla="*/ 757055 h 983073"/>
                  <a:gd name="connsiteX251" fmla="*/ 289290 w 1554888"/>
                  <a:gd name="connsiteY251" fmla="*/ 758700 h 983073"/>
                  <a:gd name="connsiteX252" fmla="*/ 287278 w 1554888"/>
                  <a:gd name="connsiteY252" fmla="*/ 759066 h 983073"/>
                  <a:gd name="connsiteX253" fmla="*/ 282890 w 1554888"/>
                  <a:gd name="connsiteY253" fmla="*/ 758700 h 983073"/>
                  <a:gd name="connsiteX254" fmla="*/ 279781 w 1554888"/>
                  <a:gd name="connsiteY254" fmla="*/ 757420 h 983073"/>
                  <a:gd name="connsiteX255" fmla="*/ 277038 w 1554888"/>
                  <a:gd name="connsiteY255" fmla="*/ 757786 h 983073"/>
                  <a:gd name="connsiteX256" fmla="*/ 274661 w 1554888"/>
                  <a:gd name="connsiteY256" fmla="*/ 756506 h 983073"/>
                  <a:gd name="connsiteX257" fmla="*/ 272466 w 1554888"/>
                  <a:gd name="connsiteY257" fmla="*/ 756140 h 983073"/>
                  <a:gd name="connsiteX258" fmla="*/ 271186 w 1554888"/>
                  <a:gd name="connsiteY258" fmla="*/ 754860 h 983073"/>
                  <a:gd name="connsiteX259" fmla="*/ 269907 w 1554888"/>
                  <a:gd name="connsiteY259" fmla="*/ 752483 h 983073"/>
                  <a:gd name="connsiteX260" fmla="*/ 267529 w 1554888"/>
                  <a:gd name="connsiteY260" fmla="*/ 753763 h 983073"/>
                  <a:gd name="connsiteX261" fmla="*/ 267163 w 1554888"/>
                  <a:gd name="connsiteY261" fmla="*/ 752118 h 983073"/>
                  <a:gd name="connsiteX262" fmla="*/ 268078 w 1554888"/>
                  <a:gd name="connsiteY262" fmla="*/ 746632 h 983073"/>
                  <a:gd name="connsiteX263" fmla="*/ 267346 w 1554888"/>
                  <a:gd name="connsiteY263" fmla="*/ 743706 h 983073"/>
                  <a:gd name="connsiteX264" fmla="*/ 269358 w 1554888"/>
                  <a:gd name="connsiteY264" fmla="*/ 741146 h 983073"/>
                  <a:gd name="connsiteX265" fmla="*/ 268260 w 1554888"/>
                  <a:gd name="connsiteY265" fmla="*/ 740231 h 983073"/>
                  <a:gd name="connsiteX266" fmla="*/ 265335 w 1554888"/>
                  <a:gd name="connsiteY266" fmla="*/ 739500 h 983073"/>
                  <a:gd name="connsiteX267" fmla="*/ 262592 w 1554888"/>
                  <a:gd name="connsiteY267" fmla="*/ 739866 h 983073"/>
                  <a:gd name="connsiteX268" fmla="*/ 260763 w 1554888"/>
                  <a:gd name="connsiteY268" fmla="*/ 739683 h 983073"/>
                  <a:gd name="connsiteX269" fmla="*/ 259300 w 1554888"/>
                  <a:gd name="connsiteY269" fmla="*/ 741146 h 983073"/>
                  <a:gd name="connsiteX270" fmla="*/ 259117 w 1554888"/>
                  <a:gd name="connsiteY270" fmla="*/ 742426 h 983073"/>
                  <a:gd name="connsiteX271" fmla="*/ 257472 w 1554888"/>
                  <a:gd name="connsiteY271" fmla="*/ 743889 h 983073"/>
                  <a:gd name="connsiteX272" fmla="*/ 256009 w 1554888"/>
                  <a:gd name="connsiteY272" fmla="*/ 744254 h 983073"/>
                  <a:gd name="connsiteX273" fmla="*/ 253815 w 1554888"/>
                  <a:gd name="connsiteY273" fmla="*/ 746449 h 983073"/>
                  <a:gd name="connsiteX274" fmla="*/ 252169 w 1554888"/>
                  <a:gd name="connsiteY274" fmla="*/ 746266 h 983073"/>
                  <a:gd name="connsiteX275" fmla="*/ 249609 w 1554888"/>
                  <a:gd name="connsiteY275" fmla="*/ 745169 h 983073"/>
                  <a:gd name="connsiteX276" fmla="*/ 248146 w 1554888"/>
                  <a:gd name="connsiteY276" fmla="*/ 743340 h 983073"/>
                  <a:gd name="connsiteX277" fmla="*/ 246866 w 1554888"/>
                  <a:gd name="connsiteY277" fmla="*/ 735660 h 983073"/>
                  <a:gd name="connsiteX278" fmla="*/ 243940 w 1554888"/>
                  <a:gd name="connsiteY278" fmla="*/ 732002 h 983073"/>
                  <a:gd name="connsiteX279" fmla="*/ 238820 w 1554888"/>
                  <a:gd name="connsiteY279" fmla="*/ 727614 h 983073"/>
                  <a:gd name="connsiteX280" fmla="*/ 232785 w 1554888"/>
                  <a:gd name="connsiteY280" fmla="*/ 725785 h 983073"/>
                  <a:gd name="connsiteX281" fmla="*/ 228579 w 1554888"/>
                  <a:gd name="connsiteY281" fmla="*/ 722128 h 983073"/>
                  <a:gd name="connsiteX282" fmla="*/ 225288 w 1554888"/>
                  <a:gd name="connsiteY282" fmla="*/ 718288 h 983073"/>
                  <a:gd name="connsiteX283" fmla="*/ 223276 w 1554888"/>
                  <a:gd name="connsiteY283" fmla="*/ 717191 h 983073"/>
                  <a:gd name="connsiteX284" fmla="*/ 213767 w 1554888"/>
                  <a:gd name="connsiteY284" fmla="*/ 714448 h 983073"/>
                  <a:gd name="connsiteX285" fmla="*/ 205355 w 1554888"/>
                  <a:gd name="connsiteY285" fmla="*/ 712985 h 983073"/>
                  <a:gd name="connsiteX286" fmla="*/ 204258 w 1554888"/>
                  <a:gd name="connsiteY286" fmla="*/ 712070 h 983073"/>
                  <a:gd name="connsiteX287" fmla="*/ 196944 w 1554888"/>
                  <a:gd name="connsiteY287" fmla="*/ 711339 h 983073"/>
                  <a:gd name="connsiteX288" fmla="*/ 196030 w 1554888"/>
                  <a:gd name="connsiteY288" fmla="*/ 711705 h 983073"/>
                  <a:gd name="connsiteX289" fmla="*/ 195664 w 1554888"/>
                  <a:gd name="connsiteY289" fmla="*/ 712436 h 983073"/>
                  <a:gd name="connsiteX290" fmla="*/ 195664 w 1554888"/>
                  <a:gd name="connsiteY290" fmla="*/ 714630 h 983073"/>
                  <a:gd name="connsiteX291" fmla="*/ 194201 w 1554888"/>
                  <a:gd name="connsiteY291" fmla="*/ 716642 h 983073"/>
                  <a:gd name="connsiteX292" fmla="*/ 194566 w 1554888"/>
                  <a:gd name="connsiteY292" fmla="*/ 717739 h 983073"/>
                  <a:gd name="connsiteX293" fmla="*/ 194201 w 1554888"/>
                  <a:gd name="connsiteY293" fmla="*/ 719202 h 983073"/>
                  <a:gd name="connsiteX294" fmla="*/ 190361 w 1554888"/>
                  <a:gd name="connsiteY294" fmla="*/ 716276 h 983073"/>
                  <a:gd name="connsiteX295" fmla="*/ 188898 w 1554888"/>
                  <a:gd name="connsiteY295" fmla="*/ 713899 h 983073"/>
                  <a:gd name="connsiteX296" fmla="*/ 187801 w 1554888"/>
                  <a:gd name="connsiteY296" fmla="*/ 713533 h 983073"/>
                  <a:gd name="connsiteX297" fmla="*/ 186520 w 1554888"/>
                  <a:gd name="connsiteY297" fmla="*/ 712619 h 983073"/>
                  <a:gd name="connsiteX298" fmla="*/ 178657 w 1554888"/>
                  <a:gd name="connsiteY298" fmla="*/ 710425 h 983073"/>
                  <a:gd name="connsiteX299" fmla="*/ 177377 w 1554888"/>
                  <a:gd name="connsiteY299" fmla="*/ 709510 h 983073"/>
                  <a:gd name="connsiteX300" fmla="*/ 175549 w 1554888"/>
                  <a:gd name="connsiteY300" fmla="*/ 706584 h 983073"/>
                  <a:gd name="connsiteX301" fmla="*/ 173354 w 1554888"/>
                  <a:gd name="connsiteY301" fmla="*/ 706584 h 983073"/>
                  <a:gd name="connsiteX302" fmla="*/ 167869 w 1554888"/>
                  <a:gd name="connsiteY302" fmla="*/ 702196 h 983073"/>
                  <a:gd name="connsiteX303" fmla="*/ 164943 w 1554888"/>
                  <a:gd name="connsiteY303" fmla="*/ 701830 h 983073"/>
                  <a:gd name="connsiteX304" fmla="*/ 162017 w 1554888"/>
                  <a:gd name="connsiteY304" fmla="*/ 700550 h 983073"/>
                  <a:gd name="connsiteX305" fmla="*/ 161103 w 1554888"/>
                  <a:gd name="connsiteY305" fmla="*/ 698904 h 983073"/>
                  <a:gd name="connsiteX306" fmla="*/ 161103 w 1554888"/>
                  <a:gd name="connsiteY306" fmla="*/ 697258 h 983073"/>
                  <a:gd name="connsiteX307" fmla="*/ 160006 w 1554888"/>
                  <a:gd name="connsiteY307" fmla="*/ 695430 h 983073"/>
                  <a:gd name="connsiteX308" fmla="*/ 157811 w 1554888"/>
                  <a:gd name="connsiteY308" fmla="*/ 695430 h 983073"/>
                  <a:gd name="connsiteX309" fmla="*/ 156897 w 1554888"/>
                  <a:gd name="connsiteY309" fmla="*/ 694150 h 983073"/>
                  <a:gd name="connsiteX310" fmla="*/ 155068 w 1554888"/>
                  <a:gd name="connsiteY310" fmla="*/ 693418 h 983073"/>
                  <a:gd name="connsiteX311" fmla="*/ 151045 w 1554888"/>
                  <a:gd name="connsiteY311" fmla="*/ 695064 h 983073"/>
                  <a:gd name="connsiteX312" fmla="*/ 150496 w 1554888"/>
                  <a:gd name="connsiteY312" fmla="*/ 694333 h 983073"/>
                  <a:gd name="connsiteX313" fmla="*/ 149948 w 1554888"/>
                  <a:gd name="connsiteY313" fmla="*/ 691590 h 983073"/>
                  <a:gd name="connsiteX314" fmla="*/ 149034 w 1554888"/>
                  <a:gd name="connsiteY314" fmla="*/ 691041 h 983073"/>
                  <a:gd name="connsiteX315" fmla="*/ 147388 w 1554888"/>
                  <a:gd name="connsiteY315" fmla="*/ 690492 h 983073"/>
                  <a:gd name="connsiteX316" fmla="*/ 145742 w 1554888"/>
                  <a:gd name="connsiteY316" fmla="*/ 691041 h 983073"/>
                  <a:gd name="connsiteX317" fmla="*/ 141719 w 1554888"/>
                  <a:gd name="connsiteY317" fmla="*/ 690858 h 983073"/>
                  <a:gd name="connsiteX318" fmla="*/ 139890 w 1554888"/>
                  <a:gd name="connsiteY318" fmla="*/ 691224 h 983073"/>
                  <a:gd name="connsiteX319" fmla="*/ 136965 w 1554888"/>
                  <a:gd name="connsiteY319" fmla="*/ 692870 h 983073"/>
                  <a:gd name="connsiteX320" fmla="*/ 135319 w 1554888"/>
                  <a:gd name="connsiteY320" fmla="*/ 692687 h 983073"/>
                  <a:gd name="connsiteX321" fmla="*/ 134587 w 1554888"/>
                  <a:gd name="connsiteY321" fmla="*/ 691590 h 983073"/>
                  <a:gd name="connsiteX322" fmla="*/ 135136 w 1554888"/>
                  <a:gd name="connsiteY322" fmla="*/ 687384 h 983073"/>
                  <a:gd name="connsiteX323" fmla="*/ 132576 w 1554888"/>
                  <a:gd name="connsiteY323" fmla="*/ 685738 h 983073"/>
                  <a:gd name="connsiteX324" fmla="*/ 130930 w 1554888"/>
                  <a:gd name="connsiteY324" fmla="*/ 683178 h 983073"/>
                  <a:gd name="connsiteX325" fmla="*/ 130747 w 1554888"/>
                  <a:gd name="connsiteY325" fmla="*/ 681898 h 983073"/>
                  <a:gd name="connsiteX326" fmla="*/ 128553 w 1554888"/>
                  <a:gd name="connsiteY326" fmla="*/ 679703 h 983073"/>
                  <a:gd name="connsiteX327" fmla="*/ 128553 w 1554888"/>
                  <a:gd name="connsiteY327" fmla="*/ 677875 h 983073"/>
                  <a:gd name="connsiteX328" fmla="*/ 129833 w 1554888"/>
                  <a:gd name="connsiteY328" fmla="*/ 674218 h 983073"/>
                  <a:gd name="connsiteX329" fmla="*/ 128370 w 1554888"/>
                  <a:gd name="connsiteY329" fmla="*/ 671840 h 983073"/>
                  <a:gd name="connsiteX330" fmla="*/ 128187 w 1554888"/>
                  <a:gd name="connsiteY330" fmla="*/ 670195 h 983073"/>
                  <a:gd name="connsiteX331" fmla="*/ 128736 w 1554888"/>
                  <a:gd name="connsiteY331" fmla="*/ 667269 h 983073"/>
                  <a:gd name="connsiteX332" fmla="*/ 129833 w 1554888"/>
                  <a:gd name="connsiteY332" fmla="*/ 664343 h 983073"/>
                  <a:gd name="connsiteX333" fmla="*/ 126359 w 1554888"/>
                  <a:gd name="connsiteY333" fmla="*/ 660137 h 983073"/>
                  <a:gd name="connsiteX334" fmla="*/ 122701 w 1554888"/>
                  <a:gd name="connsiteY334" fmla="*/ 657028 h 983073"/>
                  <a:gd name="connsiteX335" fmla="*/ 122701 w 1554888"/>
                  <a:gd name="connsiteY335" fmla="*/ 652091 h 983073"/>
                  <a:gd name="connsiteX336" fmla="*/ 121787 w 1554888"/>
                  <a:gd name="connsiteY336" fmla="*/ 649165 h 983073"/>
                  <a:gd name="connsiteX337" fmla="*/ 122153 w 1554888"/>
                  <a:gd name="connsiteY337" fmla="*/ 647885 h 983073"/>
                  <a:gd name="connsiteX338" fmla="*/ 127273 w 1554888"/>
                  <a:gd name="connsiteY338" fmla="*/ 647154 h 983073"/>
                  <a:gd name="connsiteX339" fmla="*/ 128736 w 1554888"/>
                  <a:gd name="connsiteY339" fmla="*/ 645508 h 983073"/>
                  <a:gd name="connsiteX340" fmla="*/ 129285 w 1554888"/>
                  <a:gd name="connsiteY340" fmla="*/ 646240 h 983073"/>
                  <a:gd name="connsiteX341" fmla="*/ 129833 w 1554888"/>
                  <a:gd name="connsiteY341" fmla="*/ 649348 h 983073"/>
                  <a:gd name="connsiteX342" fmla="*/ 131113 w 1554888"/>
                  <a:gd name="connsiteY342" fmla="*/ 650994 h 983073"/>
                  <a:gd name="connsiteX343" fmla="*/ 132393 w 1554888"/>
                  <a:gd name="connsiteY343" fmla="*/ 652091 h 983073"/>
                  <a:gd name="connsiteX344" fmla="*/ 135319 w 1554888"/>
                  <a:gd name="connsiteY344" fmla="*/ 653554 h 983073"/>
                  <a:gd name="connsiteX345" fmla="*/ 136782 w 1554888"/>
                  <a:gd name="connsiteY345" fmla="*/ 653188 h 983073"/>
                  <a:gd name="connsiteX346" fmla="*/ 137513 w 1554888"/>
                  <a:gd name="connsiteY346" fmla="*/ 652274 h 983073"/>
                  <a:gd name="connsiteX347" fmla="*/ 139342 w 1554888"/>
                  <a:gd name="connsiteY347" fmla="*/ 652640 h 983073"/>
                  <a:gd name="connsiteX348" fmla="*/ 139890 w 1554888"/>
                  <a:gd name="connsiteY348" fmla="*/ 650445 h 983073"/>
                  <a:gd name="connsiteX349" fmla="*/ 141719 w 1554888"/>
                  <a:gd name="connsiteY349" fmla="*/ 649348 h 983073"/>
                  <a:gd name="connsiteX350" fmla="*/ 143365 w 1554888"/>
                  <a:gd name="connsiteY350" fmla="*/ 646788 h 983073"/>
                  <a:gd name="connsiteX351" fmla="*/ 144097 w 1554888"/>
                  <a:gd name="connsiteY351" fmla="*/ 646788 h 983073"/>
                  <a:gd name="connsiteX352" fmla="*/ 145742 w 1554888"/>
                  <a:gd name="connsiteY352" fmla="*/ 648800 h 983073"/>
                  <a:gd name="connsiteX353" fmla="*/ 146656 w 1554888"/>
                  <a:gd name="connsiteY353" fmla="*/ 648800 h 983073"/>
                  <a:gd name="connsiteX354" fmla="*/ 150679 w 1554888"/>
                  <a:gd name="connsiteY354" fmla="*/ 643862 h 983073"/>
                  <a:gd name="connsiteX355" fmla="*/ 150679 w 1554888"/>
                  <a:gd name="connsiteY355" fmla="*/ 642582 h 983073"/>
                  <a:gd name="connsiteX356" fmla="*/ 149399 w 1554888"/>
                  <a:gd name="connsiteY356" fmla="*/ 640205 h 983073"/>
                  <a:gd name="connsiteX357" fmla="*/ 146291 w 1554888"/>
                  <a:gd name="connsiteY357" fmla="*/ 636548 h 983073"/>
                  <a:gd name="connsiteX358" fmla="*/ 145925 w 1554888"/>
                  <a:gd name="connsiteY358" fmla="*/ 634536 h 983073"/>
                  <a:gd name="connsiteX359" fmla="*/ 146656 w 1554888"/>
                  <a:gd name="connsiteY359" fmla="*/ 633256 h 983073"/>
                  <a:gd name="connsiteX360" fmla="*/ 146291 w 1554888"/>
                  <a:gd name="connsiteY360" fmla="*/ 631245 h 983073"/>
                  <a:gd name="connsiteX361" fmla="*/ 141536 w 1554888"/>
                  <a:gd name="connsiteY361" fmla="*/ 629233 h 983073"/>
                  <a:gd name="connsiteX362" fmla="*/ 139342 w 1554888"/>
                  <a:gd name="connsiteY362" fmla="*/ 629782 h 983073"/>
                  <a:gd name="connsiteX363" fmla="*/ 138793 w 1554888"/>
                  <a:gd name="connsiteY363" fmla="*/ 628319 h 983073"/>
                  <a:gd name="connsiteX364" fmla="*/ 134770 w 1554888"/>
                  <a:gd name="connsiteY364" fmla="*/ 624844 h 983073"/>
                  <a:gd name="connsiteX365" fmla="*/ 134770 w 1554888"/>
                  <a:gd name="connsiteY365" fmla="*/ 618627 h 983073"/>
                  <a:gd name="connsiteX366" fmla="*/ 136965 w 1554888"/>
                  <a:gd name="connsiteY366" fmla="*/ 618261 h 983073"/>
                  <a:gd name="connsiteX367" fmla="*/ 136233 w 1554888"/>
                  <a:gd name="connsiteY367" fmla="*/ 615701 h 983073"/>
                  <a:gd name="connsiteX368" fmla="*/ 136416 w 1554888"/>
                  <a:gd name="connsiteY368" fmla="*/ 614238 h 983073"/>
                  <a:gd name="connsiteX369" fmla="*/ 136965 w 1554888"/>
                  <a:gd name="connsiteY369" fmla="*/ 613690 h 983073"/>
                  <a:gd name="connsiteX370" fmla="*/ 134039 w 1554888"/>
                  <a:gd name="connsiteY370" fmla="*/ 610398 h 983073"/>
                  <a:gd name="connsiteX371" fmla="*/ 134222 w 1554888"/>
                  <a:gd name="connsiteY371" fmla="*/ 607838 h 983073"/>
                  <a:gd name="connsiteX372" fmla="*/ 134587 w 1554888"/>
                  <a:gd name="connsiteY372" fmla="*/ 607290 h 983073"/>
                  <a:gd name="connsiteX373" fmla="*/ 138976 w 1554888"/>
                  <a:gd name="connsiteY373" fmla="*/ 607655 h 983073"/>
                  <a:gd name="connsiteX374" fmla="*/ 140805 w 1554888"/>
                  <a:gd name="connsiteY374" fmla="*/ 605827 h 983073"/>
                  <a:gd name="connsiteX375" fmla="*/ 145742 w 1554888"/>
                  <a:gd name="connsiteY375" fmla="*/ 607290 h 983073"/>
                  <a:gd name="connsiteX376" fmla="*/ 147205 w 1554888"/>
                  <a:gd name="connsiteY376" fmla="*/ 606558 h 983073"/>
                  <a:gd name="connsiteX377" fmla="*/ 149399 w 1554888"/>
                  <a:gd name="connsiteY377" fmla="*/ 603998 h 983073"/>
                  <a:gd name="connsiteX378" fmla="*/ 151594 w 1554888"/>
                  <a:gd name="connsiteY378" fmla="*/ 599975 h 983073"/>
                  <a:gd name="connsiteX379" fmla="*/ 151594 w 1554888"/>
                  <a:gd name="connsiteY379" fmla="*/ 595403 h 983073"/>
                  <a:gd name="connsiteX380" fmla="*/ 156166 w 1554888"/>
                  <a:gd name="connsiteY380" fmla="*/ 594672 h 983073"/>
                  <a:gd name="connsiteX381" fmla="*/ 156531 w 1554888"/>
                  <a:gd name="connsiteY381" fmla="*/ 594123 h 983073"/>
                  <a:gd name="connsiteX382" fmla="*/ 155799 w 1554888"/>
                  <a:gd name="connsiteY382" fmla="*/ 593209 h 983073"/>
                  <a:gd name="connsiteX383" fmla="*/ 155983 w 1554888"/>
                  <a:gd name="connsiteY383" fmla="*/ 591746 h 983073"/>
                  <a:gd name="connsiteX384" fmla="*/ 157628 w 1554888"/>
                  <a:gd name="connsiteY384" fmla="*/ 590466 h 983073"/>
                  <a:gd name="connsiteX385" fmla="*/ 157994 w 1554888"/>
                  <a:gd name="connsiteY385" fmla="*/ 589186 h 983073"/>
                  <a:gd name="connsiteX386" fmla="*/ 159639 w 1554888"/>
                  <a:gd name="connsiteY386" fmla="*/ 587723 h 983073"/>
                  <a:gd name="connsiteX387" fmla="*/ 163114 w 1554888"/>
                  <a:gd name="connsiteY387" fmla="*/ 585712 h 983073"/>
                  <a:gd name="connsiteX388" fmla="*/ 163114 w 1554888"/>
                  <a:gd name="connsiteY388" fmla="*/ 582969 h 983073"/>
                  <a:gd name="connsiteX389" fmla="*/ 165491 w 1554888"/>
                  <a:gd name="connsiteY389" fmla="*/ 580591 h 983073"/>
                  <a:gd name="connsiteX390" fmla="*/ 166588 w 1554888"/>
                  <a:gd name="connsiteY390" fmla="*/ 572545 h 983073"/>
                  <a:gd name="connsiteX391" fmla="*/ 167869 w 1554888"/>
                  <a:gd name="connsiteY391" fmla="*/ 571265 h 983073"/>
                  <a:gd name="connsiteX392" fmla="*/ 167869 w 1554888"/>
                  <a:gd name="connsiteY392" fmla="*/ 567974 h 983073"/>
                  <a:gd name="connsiteX393" fmla="*/ 170977 w 1554888"/>
                  <a:gd name="connsiteY393" fmla="*/ 565231 h 983073"/>
                  <a:gd name="connsiteX394" fmla="*/ 170611 w 1554888"/>
                  <a:gd name="connsiteY394" fmla="*/ 563585 h 983073"/>
                  <a:gd name="connsiteX395" fmla="*/ 169332 w 1554888"/>
                  <a:gd name="connsiteY395" fmla="*/ 562488 h 983073"/>
                  <a:gd name="connsiteX396" fmla="*/ 167320 w 1554888"/>
                  <a:gd name="connsiteY396" fmla="*/ 562488 h 983073"/>
                  <a:gd name="connsiteX397" fmla="*/ 164029 w 1554888"/>
                  <a:gd name="connsiteY397" fmla="*/ 565963 h 983073"/>
                  <a:gd name="connsiteX398" fmla="*/ 162931 w 1554888"/>
                  <a:gd name="connsiteY398" fmla="*/ 566328 h 983073"/>
                  <a:gd name="connsiteX399" fmla="*/ 161468 w 1554888"/>
                  <a:gd name="connsiteY399" fmla="*/ 564500 h 983073"/>
                  <a:gd name="connsiteX400" fmla="*/ 160554 w 1554888"/>
                  <a:gd name="connsiteY400" fmla="*/ 559745 h 983073"/>
                  <a:gd name="connsiteX401" fmla="*/ 157994 w 1554888"/>
                  <a:gd name="connsiteY401" fmla="*/ 561208 h 983073"/>
                  <a:gd name="connsiteX402" fmla="*/ 156714 w 1554888"/>
                  <a:gd name="connsiteY402" fmla="*/ 561208 h 983073"/>
                  <a:gd name="connsiteX403" fmla="*/ 155434 w 1554888"/>
                  <a:gd name="connsiteY403" fmla="*/ 559197 h 983073"/>
                  <a:gd name="connsiteX404" fmla="*/ 154154 w 1554888"/>
                  <a:gd name="connsiteY404" fmla="*/ 559197 h 983073"/>
                  <a:gd name="connsiteX405" fmla="*/ 152874 w 1554888"/>
                  <a:gd name="connsiteY405" fmla="*/ 558465 h 983073"/>
                  <a:gd name="connsiteX406" fmla="*/ 152691 w 1554888"/>
                  <a:gd name="connsiteY406" fmla="*/ 554259 h 983073"/>
                  <a:gd name="connsiteX407" fmla="*/ 150679 w 1554888"/>
                  <a:gd name="connsiteY407" fmla="*/ 553711 h 983073"/>
                  <a:gd name="connsiteX408" fmla="*/ 150131 w 1554888"/>
                  <a:gd name="connsiteY408" fmla="*/ 552796 h 983073"/>
                  <a:gd name="connsiteX409" fmla="*/ 149034 w 1554888"/>
                  <a:gd name="connsiteY409" fmla="*/ 552248 h 983073"/>
                  <a:gd name="connsiteX410" fmla="*/ 147388 w 1554888"/>
                  <a:gd name="connsiteY410" fmla="*/ 552248 h 983073"/>
                  <a:gd name="connsiteX411" fmla="*/ 145742 w 1554888"/>
                  <a:gd name="connsiteY411" fmla="*/ 550236 h 983073"/>
                  <a:gd name="connsiteX412" fmla="*/ 144645 w 1554888"/>
                  <a:gd name="connsiteY412" fmla="*/ 549688 h 983073"/>
                  <a:gd name="connsiteX413" fmla="*/ 142999 w 1554888"/>
                  <a:gd name="connsiteY413" fmla="*/ 549688 h 983073"/>
                  <a:gd name="connsiteX414" fmla="*/ 140805 w 1554888"/>
                  <a:gd name="connsiteY414" fmla="*/ 550602 h 983073"/>
                  <a:gd name="connsiteX415" fmla="*/ 138062 w 1554888"/>
                  <a:gd name="connsiteY415" fmla="*/ 550602 h 983073"/>
                  <a:gd name="connsiteX416" fmla="*/ 135684 w 1554888"/>
                  <a:gd name="connsiteY416" fmla="*/ 552065 h 983073"/>
                  <a:gd name="connsiteX417" fmla="*/ 129102 w 1554888"/>
                  <a:gd name="connsiteY417" fmla="*/ 552248 h 983073"/>
                  <a:gd name="connsiteX418" fmla="*/ 124896 w 1554888"/>
                  <a:gd name="connsiteY418" fmla="*/ 555722 h 983073"/>
                  <a:gd name="connsiteX419" fmla="*/ 119410 w 1554888"/>
                  <a:gd name="connsiteY419" fmla="*/ 557734 h 983073"/>
                  <a:gd name="connsiteX420" fmla="*/ 116301 w 1554888"/>
                  <a:gd name="connsiteY420" fmla="*/ 559928 h 983073"/>
                  <a:gd name="connsiteX421" fmla="*/ 113924 w 1554888"/>
                  <a:gd name="connsiteY421" fmla="*/ 562488 h 983073"/>
                  <a:gd name="connsiteX422" fmla="*/ 111364 w 1554888"/>
                  <a:gd name="connsiteY422" fmla="*/ 562854 h 983073"/>
                  <a:gd name="connsiteX423" fmla="*/ 109535 w 1554888"/>
                  <a:gd name="connsiteY423" fmla="*/ 564865 h 983073"/>
                  <a:gd name="connsiteX424" fmla="*/ 106609 w 1554888"/>
                  <a:gd name="connsiteY424" fmla="*/ 563585 h 983073"/>
                  <a:gd name="connsiteX425" fmla="*/ 103866 w 1554888"/>
                  <a:gd name="connsiteY425" fmla="*/ 565231 h 983073"/>
                  <a:gd name="connsiteX426" fmla="*/ 102038 w 1554888"/>
                  <a:gd name="connsiteY426" fmla="*/ 564865 h 983073"/>
                  <a:gd name="connsiteX427" fmla="*/ 96735 w 1554888"/>
                  <a:gd name="connsiteY427" fmla="*/ 564500 h 983073"/>
                  <a:gd name="connsiteX428" fmla="*/ 93443 w 1554888"/>
                  <a:gd name="connsiteY428" fmla="*/ 562488 h 983073"/>
                  <a:gd name="connsiteX429" fmla="*/ 90517 w 1554888"/>
                  <a:gd name="connsiteY429" fmla="*/ 562854 h 983073"/>
                  <a:gd name="connsiteX430" fmla="*/ 87226 w 1554888"/>
                  <a:gd name="connsiteY430" fmla="*/ 560477 h 983073"/>
                  <a:gd name="connsiteX431" fmla="*/ 78997 w 1554888"/>
                  <a:gd name="connsiteY431" fmla="*/ 557916 h 983073"/>
                  <a:gd name="connsiteX432" fmla="*/ 74608 w 1554888"/>
                  <a:gd name="connsiteY432" fmla="*/ 555539 h 983073"/>
                  <a:gd name="connsiteX433" fmla="*/ 74608 w 1554888"/>
                  <a:gd name="connsiteY433" fmla="*/ 552613 h 983073"/>
                  <a:gd name="connsiteX434" fmla="*/ 74059 w 1554888"/>
                  <a:gd name="connsiteY434" fmla="*/ 551333 h 983073"/>
                  <a:gd name="connsiteX435" fmla="*/ 72231 w 1554888"/>
                  <a:gd name="connsiteY435" fmla="*/ 551699 h 983073"/>
                  <a:gd name="connsiteX436" fmla="*/ 70036 w 1554888"/>
                  <a:gd name="connsiteY436" fmla="*/ 553345 h 983073"/>
                  <a:gd name="connsiteX437" fmla="*/ 68391 w 1554888"/>
                  <a:gd name="connsiteY437" fmla="*/ 553162 h 983073"/>
                  <a:gd name="connsiteX438" fmla="*/ 65831 w 1554888"/>
                  <a:gd name="connsiteY438" fmla="*/ 554076 h 983073"/>
                  <a:gd name="connsiteX439" fmla="*/ 64551 w 1554888"/>
                  <a:gd name="connsiteY439" fmla="*/ 553711 h 983073"/>
                  <a:gd name="connsiteX440" fmla="*/ 61442 w 1554888"/>
                  <a:gd name="connsiteY440" fmla="*/ 548956 h 983073"/>
                  <a:gd name="connsiteX441" fmla="*/ 58150 w 1554888"/>
                  <a:gd name="connsiteY441" fmla="*/ 547859 h 983073"/>
                  <a:gd name="connsiteX442" fmla="*/ 57419 w 1554888"/>
                  <a:gd name="connsiteY442" fmla="*/ 546396 h 983073"/>
                  <a:gd name="connsiteX443" fmla="*/ 57785 w 1554888"/>
                  <a:gd name="connsiteY443" fmla="*/ 545482 h 983073"/>
                  <a:gd name="connsiteX444" fmla="*/ 59614 w 1554888"/>
                  <a:gd name="connsiteY444" fmla="*/ 544750 h 983073"/>
                  <a:gd name="connsiteX445" fmla="*/ 60345 w 1554888"/>
                  <a:gd name="connsiteY445" fmla="*/ 543470 h 983073"/>
                  <a:gd name="connsiteX446" fmla="*/ 59979 w 1554888"/>
                  <a:gd name="connsiteY446" fmla="*/ 541276 h 983073"/>
                  <a:gd name="connsiteX447" fmla="*/ 58699 w 1554888"/>
                  <a:gd name="connsiteY447" fmla="*/ 540362 h 983073"/>
                  <a:gd name="connsiteX448" fmla="*/ 59614 w 1554888"/>
                  <a:gd name="connsiteY448" fmla="*/ 537436 h 983073"/>
                  <a:gd name="connsiteX449" fmla="*/ 59614 w 1554888"/>
                  <a:gd name="connsiteY449" fmla="*/ 534876 h 983073"/>
                  <a:gd name="connsiteX450" fmla="*/ 58333 w 1554888"/>
                  <a:gd name="connsiteY450" fmla="*/ 532498 h 983073"/>
                  <a:gd name="connsiteX451" fmla="*/ 55591 w 1554888"/>
                  <a:gd name="connsiteY451" fmla="*/ 529755 h 983073"/>
                  <a:gd name="connsiteX452" fmla="*/ 50836 w 1554888"/>
                  <a:gd name="connsiteY452" fmla="*/ 526464 h 983073"/>
                  <a:gd name="connsiteX453" fmla="*/ 48459 w 1554888"/>
                  <a:gd name="connsiteY453" fmla="*/ 526647 h 983073"/>
                  <a:gd name="connsiteX454" fmla="*/ 45350 w 1554888"/>
                  <a:gd name="connsiteY454" fmla="*/ 528658 h 983073"/>
                  <a:gd name="connsiteX455" fmla="*/ 44801 w 1554888"/>
                  <a:gd name="connsiteY455" fmla="*/ 528110 h 983073"/>
                  <a:gd name="connsiteX456" fmla="*/ 44984 w 1554888"/>
                  <a:gd name="connsiteY456" fmla="*/ 522624 h 983073"/>
                  <a:gd name="connsiteX457" fmla="*/ 43704 w 1554888"/>
                  <a:gd name="connsiteY457" fmla="*/ 521709 h 983073"/>
                  <a:gd name="connsiteX458" fmla="*/ 40596 w 1554888"/>
                  <a:gd name="connsiteY458" fmla="*/ 522441 h 983073"/>
                  <a:gd name="connsiteX459" fmla="*/ 38035 w 1554888"/>
                  <a:gd name="connsiteY459" fmla="*/ 520978 h 983073"/>
                  <a:gd name="connsiteX460" fmla="*/ 36390 w 1554888"/>
                  <a:gd name="connsiteY460" fmla="*/ 520795 h 983073"/>
                  <a:gd name="connsiteX461" fmla="*/ 29989 w 1554888"/>
                  <a:gd name="connsiteY461" fmla="*/ 521892 h 983073"/>
                  <a:gd name="connsiteX462" fmla="*/ 25052 w 1554888"/>
                  <a:gd name="connsiteY462" fmla="*/ 520429 h 983073"/>
                  <a:gd name="connsiteX463" fmla="*/ 25418 w 1554888"/>
                  <a:gd name="connsiteY463" fmla="*/ 519515 h 983073"/>
                  <a:gd name="connsiteX464" fmla="*/ 24504 w 1554888"/>
                  <a:gd name="connsiteY464" fmla="*/ 517686 h 983073"/>
                  <a:gd name="connsiteX465" fmla="*/ 21761 w 1554888"/>
                  <a:gd name="connsiteY465" fmla="*/ 516589 h 983073"/>
                  <a:gd name="connsiteX466" fmla="*/ 20846 w 1554888"/>
                  <a:gd name="connsiteY466" fmla="*/ 515126 h 983073"/>
                  <a:gd name="connsiteX467" fmla="*/ 24504 w 1554888"/>
                  <a:gd name="connsiteY467" fmla="*/ 511835 h 983073"/>
                  <a:gd name="connsiteX468" fmla="*/ 26332 w 1554888"/>
                  <a:gd name="connsiteY468" fmla="*/ 511469 h 983073"/>
                  <a:gd name="connsiteX469" fmla="*/ 28344 w 1554888"/>
                  <a:gd name="connsiteY469" fmla="*/ 512383 h 983073"/>
                  <a:gd name="connsiteX470" fmla="*/ 29807 w 1554888"/>
                  <a:gd name="connsiteY470" fmla="*/ 512201 h 983073"/>
                  <a:gd name="connsiteX471" fmla="*/ 28344 w 1554888"/>
                  <a:gd name="connsiteY471" fmla="*/ 512383 h 983073"/>
                  <a:gd name="connsiteX472" fmla="*/ 32367 w 1554888"/>
                  <a:gd name="connsiteY472" fmla="*/ 513115 h 983073"/>
                  <a:gd name="connsiteX473" fmla="*/ 33830 w 1554888"/>
                  <a:gd name="connsiteY473" fmla="*/ 512566 h 983073"/>
                  <a:gd name="connsiteX474" fmla="*/ 33830 w 1554888"/>
                  <a:gd name="connsiteY474" fmla="*/ 497754 h 983073"/>
                  <a:gd name="connsiteX475" fmla="*/ 29075 w 1554888"/>
                  <a:gd name="connsiteY475" fmla="*/ 487514 h 983073"/>
                  <a:gd name="connsiteX476" fmla="*/ 29075 w 1554888"/>
                  <a:gd name="connsiteY476" fmla="*/ 478919 h 983073"/>
                  <a:gd name="connsiteX477" fmla="*/ 25418 w 1554888"/>
                  <a:gd name="connsiteY477" fmla="*/ 474348 h 983073"/>
                  <a:gd name="connsiteX478" fmla="*/ 17189 w 1554888"/>
                  <a:gd name="connsiteY478" fmla="*/ 473616 h 983073"/>
                  <a:gd name="connsiteX479" fmla="*/ 7863 w 1554888"/>
                  <a:gd name="connsiteY479" fmla="*/ 475994 h 983073"/>
                  <a:gd name="connsiteX480" fmla="*/ 2926 w 1554888"/>
                  <a:gd name="connsiteY480" fmla="*/ 473251 h 983073"/>
                  <a:gd name="connsiteX481" fmla="*/ 366 w 1554888"/>
                  <a:gd name="connsiteY481" fmla="*/ 465753 h 983073"/>
                  <a:gd name="connsiteX482" fmla="*/ 0 w 1554888"/>
                  <a:gd name="connsiteY482" fmla="*/ 457524 h 983073"/>
                  <a:gd name="connsiteX483" fmla="*/ 5120 w 1554888"/>
                  <a:gd name="connsiteY483" fmla="*/ 443261 h 983073"/>
                  <a:gd name="connsiteX484" fmla="*/ 4389 w 1554888"/>
                  <a:gd name="connsiteY484" fmla="*/ 438324 h 983073"/>
                  <a:gd name="connsiteX485" fmla="*/ 8777 w 1554888"/>
                  <a:gd name="connsiteY485" fmla="*/ 430461 h 983073"/>
                  <a:gd name="connsiteX486" fmla="*/ 23407 w 1554888"/>
                  <a:gd name="connsiteY486" fmla="*/ 424609 h 983073"/>
                  <a:gd name="connsiteX487" fmla="*/ 25601 w 1554888"/>
                  <a:gd name="connsiteY487" fmla="*/ 422415 h 983073"/>
                  <a:gd name="connsiteX488" fmla="*/ 29075 w 1554888"/>
                  <a:gd name="connsiteY488" fmla="*/ 422415 h 983073"/>
                  <a:gd name="connsiteX489" fmla="*/ 31818 w 1554888"/>
                  <a:gd name="connsiteY489" fmla="*/ 416197 h 983073"/>
                  <a:gd name="connsiteX490" fmla="*/ 36573 w 1554888"/>
                  <a:gd name="connsiteY490" fmla="*/ 417660 h 983073"/>
                  <a:gd name="connsiteX491" fmla="*/ 43339 w 1554888"/>
                  <a:gd name="connsiteY491" fmla="*/ 415100 h 983073"/>
                  <a:gd name="connsiteX492" fmla="*/ 48276 w 1554888"/>
                  <a:gd name="connsiteY492" fmla="*/ 415831 h 983073"/>
                  <a:gd name="connsiteX493" fmla="*/ 51202 w 1554888"/>
                  <a:gd name="connsiteY493" fmla="*/ 421135 h 983073"/>
                  <a:gd name="connsiteX494" fmla="*/ 56139 w 1554888"/>
                  <a:gd name="connsiteY494" fmla="*/ 421500 h 983073"/>
                  <a:gd name="connsiteX495" fmla="*/ 63636 w 1554888"/>
                  <a:gd name="connsiteY495" fmla="*/ 420220 h 983073"/>
                  <a:gd name="connsiteX496" fmla="*/ 68208 w 1554888"/>
                  <a:gd name="connsiteY496" fmla="*/ 420586 h 983073"/>
                  <a:gd name="connsiteX497" fmla="*/ 74791 w 1554888"/>
                  <a:gd name="connsiteY497" fmla="*/ 416563 h 983073"/>
                  <a:gd name="connsiteX498" fmla="*/ 77168 w 1554888"/>
                  <a:gd name="connsiteY498" fmla="*/ 409249 h 983073"/>
                  <a:gd name="connsiteX499" fmla="*/ 81740 w 1554888"/>
                  <a:gd name="connsiteY499" fmla="*/ 404311 h 983073"/>
                  <a:gd name="connsiteX500" fmla="*/ 89237 w 1554888"/>
                  <a:gd name="connsiteY500" fmla="*/ 402300 h 983073"/>
                  <a:gd name="connsiteX501" fmla="*/ 97649 w 1554888"/>
                  <a:gd name="connsiteY501" fmla="*/ 401751 h 983073"/>
                  <a:gd name="connsiteX502" fmla="*/ 110632 w 1554888"/>
                  <a:gd name="connsiteY502" fmla="*/ 399922 h 983073"/>
                  <a:gd name="connsiteX503" fmla="*/ 116301 w 1554888"/>
                  <a:gd name="connsiteY503" fmla="*/ 397911 h 983073"/>
                  <a:gd name="connsiteX504" fmla="*/ 120141 w 1554888"/>
                  <a:gd name="connsiteY504" fmla="*/ 392059 h 983073"/>
                  <a:gd name="connsiteX505" fmla="*/ 126907 w 1554888"/>
                  <a:gd name="connsiteY505" fmla="*/ 386208 h 983073"/>
                  <a:gd name="connsiteX506" fmla="*/ 143548 w 1554888"/>
                  <a:gd name="connsiteY506" fmla="*/ 378162 h 983073"/>
                  <a:gd name="connsiteX507" fmla="*/ 160737 w 1554888"/>
                  <a:gd name="connsiteY507" fmla="*/ 373224 h 983073"/>
                  <a:gd name="connsiteX508" fmla="*/ 165491 w 1554888"/>
                  <a:gd name="connsiteY508" fmla="*/ 370116 h 983073"/>
                  <a:gd name="connsiteX509" fmla="*/ 168417 w 1554888"/>
                  <a:gd name="connsiteY509" fmla="*/ 364630 h 983073"/>
                  <a:gd name="connsiteX510" fmla="*/ 168417 w 1554888"/>
                  <a:gd name="connsiteY510" fmla="*/ 352927 h 983073"/>
                  <a:gd name="connsiteX511" fmla="*/ 169880 w 1554888"/>
                  <a:gd name="connsiteY511" fmla="*/ 348172 h 983073"/>
                  <a:gd name="connsiteX512" fmla="*/ 173172 w 1554888"/>
                  <a:gd name="connsiteY512" fmla="*/ 344515 h 983073"/>
                  <a:gd name="connsiteX513" fmla="*/ 172623 w 1554888"/>
                  <a:gd name="connsiteY513" fmla="*/ 339029 h 983073"/>
                  <a:gd name="connsiteX514" fmla="*/ 178475 w 1554888"/>
                  <a:gd name="connsiteY514" fmla="*/ 335189 h 983073"/>
                  <a:gd name="connsiteX515" fmla="*/ 178475 w 1554888"/>
                  <a:gd name="connsiteY515" fmla="*/ 328971 h 983073"/>
                  <a:gd name="connsiteX516" fmla="*/ 174634 w 1554888"/>
                  <a:gd name="connsiteY516" fmla="*/ 317817 h 983073"/>
                  <a:gd name="connsiteX517" fmla="*/ 171526 w 1554888"/>
                  <a:gd name="connsiteY517" fmla="*/ 312696 h 983073"/>
                  <a:gd name="connsiteX518" fmla="*/ 169514 w 1554888"/>
                  <a:gd name="connsiteY518" fmla="*/ 307028 h 983073"/>
                  <a:gd name="connsiteX519" fmla="*/ 167503 w 1554888"/>
                  <a:gd name="connsiteY519" fmla="*/ 291484 h 983073"/>
                  <a:gd name="connsiteX520" fmla="*/ 164029 w 1554888"/>
                  <a:gd name="connsiteY520" fmla="*/ 285450 h 983073"/>
                  <a:gd name="connsiteX521" fmla="*/ 160189 w 1554888"/>
                  <a:gd name="connsiteY521" fmla="*/ 282158 h 983073"/>
                  <a:gd name="connsiteX522" fmla="*/ 164577 w 1554888"/>
                  <a:gd name="connsiteY522" fmla="*/ 279233 h 983073"/>
                  <a:gd name="connsiteX523" fmla="*/ 173720 w 1554888"/>
                  <a:gd name="connsiteY523" fmla="*/ 276124 h 983073"/>
                  <a:gd name="connsiteX524" fmla="*/ 182315 w 1554888"/>
                  <a:gd name="connsiteY524" fmla="*/ 275210 h 983073"/>
                  <a:gd name="connsiteX525" fmla="*/ 192190 w 1554888"/>
                  <a:gd name="connsiteY525" fmla="*/ 272101 h 983073"/>
                  <a:gd name="connsiteX526" fmla="*/ 217973 w 1554888"/>
                  <a:gd name="connsiteY526" fmla="*/ 271004 h 983073"/>
                  <a:gd name="connsiteX527" fmla="*/ 221447 w 1554888"/>
                  <a:gd name="connsiteY527" fmla="*/ 268992 h 983073"/>
                  <a:gd name="connsiteX528" fmla="*/ 218522 w 1554888"/>
                  <a:gd name="connsiteY528" fmla="*/ 262043 h 983073"/>
                  <a:gd name="connsiteX529" fmla="*/ 217424 w 1554888"/>
                  <a:gd name="connsiteY529" fmla="*/ 255643 h 983073"/>
                  <a:gd name="connsiteX530" fmla="*/ 219253 w 1554888"/>
                  <a:gd name="connsiteY530" fmla="*/ 247963 h 983073"/>
                  <a:gd name="connsiteX531" fmla="*/ 221996 w 1554888"/>
                  <a:gd name="connsiteY531" fmla="*/ 238271 h 983073"/>
                  <a:gd name="connsiteX532" fmla="*/ 228031 w 1554888"/>
                  <a:gd name="connsiteY532" fmla="*/ 227299 h 983073"/>
                  <a:gd name="connsiteX533" fmla="*/ 231505 w 1554888"/>
                  <a:gd name="connsiteY533" fmla="*/ 216693 h 983073"/>
                  <a:gd name="connsiteX534" fmla="*/ 236625 w 1554888"/>
                  <a:gd name="connsiteY534" fmla="*/ 208464 h 983073"/>
                  <a:gd name="connsiteX535" fmla="*/ 247597 w 1554888"/>
                  <a:gd name="connsiteY535" fmla="*/ 208464 h 983073"/>
                  <a:gd name="connsiteX536" fmla="*/ 251986 w 1554888"/>
                  <a:gd name="connsiteY536" fmla="*/ 211573 h 983073"/>
                  <a:gd name="connsiteX537" fmla="*/ 260580 w 1554888"/>
                  <a:gd name="connsiteY537" fmla="*/ 213950 h 983073"/>
                  <a:gd name="connsiteX538" fmla="*/ 276489 w 1554888"/>
                  <a:gd name="connsiteY538" fmla="*/ 212487 h 983073"/>
                  <a:gd name="connsiteX539" fmla="*/ 280878 w 1554888"/>
                  <a:gd name="connsiteY539" fmla="*/ 216328 h 983073"/>
                  <a:gd name="connsiteX540" fmla="*/ 285267 w 1554888"/>
                  <a:gd name="connsiteY540" fmla="*/ 219070 h 983073"/>
                  <a:gd name="connsiteX541" fmla="*/ 291850 w 1554888"/>
                  <a:gd name="connsiteY541" fmla="*/ 214316 h 983073"/>
                  <a:gd name="connsiteX542" fmla="*/ 302639 w 1554888"/>
                  <a:gd name="connsiteY542" fmla="*/ 211207 h 983073"/>
                  <a:gd name="connsiteX543" fmla="*/ 303919 w 1554888"/>
                  <a:gd name="connsiteY543" fmla="*/ 196578 h 983073"/>
                  <a:gd name="connsiteX544" fmla="*/ 302822 w 1554888"/>
                  <a:gd name="connsiteY544" fmla="*/ 187618 h 983073"/>
                  <a:gd name="connsiteX545" fmla="*/ 305016 w 1554888"/>
                  <a:gd name="connsiteY545" fmla="*/ 177743 h 983073"/>
                  <a:gd name="connsiteX546" fmla="*/ 310136 w 1554888"/>
                  <a:gd name="connsiteY546" fmla="*/ 169332 h 983073"/>
                  <a:gd name="connsiteX547" fmla="*/ 317451 w 1554888"/>
                  <a:gd name="connsiteY547" fmla="*/ 169880 h 983073"/>
                  <a:gd name="connsiteX548" fmla="*/ 326594 w 1554888"/>
                  <a:gd name="connsiteY548" fmla="*/ 167686 h 983073"/>
                  <a:gd name="connsiteX549" fmla="*/ 334274 w 1554888"/>
                  <a:gd name="connsiteY549" fmla="*/ 161286 h 983073"/>
                  <a:gd name="connsiteX550" fmla="*/ 339029 w 1554888"/>
                  <a:gd name="connsiteY550" fmla="*/ 153422 h 983073"/>
                  <a:gd name="connsiteX551" fmla="*/ 350183 w 1554888"/>
                  <a:gd name="connsiteY551" fmla="*/ 156348 h 983073"/>
                  <a:gd name="connsiteX552" fmla="*/ 357864 w 1554888"/>
                  <a:gd name="connsiteY552" fmla="*/ 150131 h 983073"/>
                  <a:gd name="connsiteX553" fmla="*/ 360058 w 1554888"/>
                  <a:gd name="connsiteY553" fmla="*/ 149765 h 983073"/>
                  <a:gd name="connsiteX554" fmla="*/ 360058 w 1554888"/>
                  <a:gd name="connsiteY554" fmla="*/ 151228 h 983073"/>
                  <a:gd name="connsiteX555" fmla="*/ 361704 w 1554888"/>
                  <a:gd name="connsiteY555" fmla="*/ 155800 h 983073"/>
                  <a:gd name="connsiteX556" fmla="*/ 366459 w 1554888"/>
                  <a:gd name="connsiteY556" fmla="*/ 165857 h 983073"/>
                  <a:gd name="connsiteX557" fmla="*/ 380539 w 1554888"/>
                  <a:gd name="connsiteY557" fmla="*/ 175366 h 983073"/>
                  <a:gd name="connsiteX558" fmla="*/ 385293 w 1554888"/>
                  <a:gd name="connsiteY558" fmla="*/ 183412 h 983073"/>
                  <a:gd name="connsiteX559" fmla="*/ 392059 w 1554888"/>
                  <a:gd name="connsiteY559" fmla="*/ 187801 h 983073"/>
                  <a:gd name="connsiteX560" fmla="*/ 395716 w 1554888"/>
                  <a:gd name="connsiteY560" fmla="*/ 183412 h 983073"/>
                  <a:gd name="connsiteX561" fmla="*/ 403214 w 1554888"/>
                  <a:gd name="connsiteY561" fmla="*/ 184692 h 983073"/>
                  <a:gd name="connsiteX562" fmla="*/ 409797 w 1554888"/>
                  <a:gd name="connsiteY562" fmla="*/ 187984 h 983073"/>
                  <a:gd name="connsiteX563" fmla="*/ 417477 w 1554888"/>
                  <a:gd name="connsiteY563" fmla="*/ 189081 h 983073"/>
                  <a:gd name="connsiteX564" fmla="*/ 421866 w 1554888"/>
                  <a:gd name="connsiteY564" fmla="*/ 195481 h 983073"/>
                  <a:gd name="connsiteX565" fmla="*/ 425523 w 1554888"/>
                  <a:gd name="connsiteY565" fmla="*/ 203893 h 983073"/>
                  <a:gd name="connsiteX566" fmla="*/ 429912 w 1554888"/>
                  <a:gd name="connsiteY566" fmla="*/ 211024 h 983073"/>
                  <a:gd name="connsiteX567" fmla="*/ 435581 w 1554888"/>
                  <a:gd name="connsiteY567" fmla="*/ 228214 h 983073"/>
                  <a:gd name="connsiteX568" fmla="*/ 435763 w 1554888"/>
                  <a:gd name="connsiteY568" fmla="*/ 239368 h 983073"/>
                  <a:gd name="connsiteX569" fmla="*/ 437409 w 1554888"/>
                  <a:gd name="connsiteY569" fmla="*/ 247231 h 983073"/>
                  <a:gd name="connsiteX570" fmla="*/ 436861 w 1554888"/>
                  <a:gd name="connsiteY570" fmla="*/ 254729 h 983073"/>
                  <a:gd name="connsiteX571" fmla="*/ 433204 w 1554888"/>
                  <a:gd name="connsiteY571" fmla="*/ 261495 h 983073"/>
                  <a:gd name="connsiteX572" fmla="*/ 432472 w 1554888"/>
                  <a:gd name="connsiteY572" fmla="*/ 267346 h 983073"/>
                  <a:gd name="connsiteX573" fmla="*/ 436312 w 1554888"/>
                  <a:gd name="connsiteY573" fmla="*/ 270455 h 983073"/>
                  <a:gd name="connsiteX574" fmla="*/ 443627 w 1554888"/>
                  <a:gd name="connsiteY574" fmla="*/ 272649 h 983073"/>
                  <a:gd name="connsiteX575" fmla="*/ 457890 w 1554888"/>
                  <a:gd name="connsiteY575" fmla="*/ 274295 h 983073"/>
                  <a:gd name="connsiteX576" fmla="*/ 473433 w 1554888"/>
                  <a:gd name="connsiteY576" fmla="*/ 278684 h 983073"/>
                  <a:gd name="connsiteX577" fmla="*/ 477822 w 1554888"/>
                  <a:gd name="connsiteY577" fmla="*/ 279050 h 983073"/>
                  <a:gd name="connsiteX578" fmla="*/ 484040 w 1554888"/>
                  <a:gd name="connsiteY578" fmla="*/ 277038 h 983073"/>
                  <a:gd name="connsiteX579" fmla="*/ 489708 w 1554888"/>
                  <a:gd name="connsiteY579" fmla="*/ 276673 h 983073"/>
                  <a:gd name="connsiteX580" fmla="*/ 495560 w 1554888"/>
                  <a:gd name="connsiteY580" fmla="*/ 279415 h 983073"/>
                  <a:gd name="connsiteX581" fmla="*/ 509275 w 1554888"/>
                  <a:gd name="connsiteY581" fmla="*/ 283255 h 983073"/>
                  <a:gd name="connsiteX582" fmla="*/ 516041 w 1554888"/>
                  <a:gd name="connsiteY582" fmla="*/ 287278 h 983073"/>
                  <a:gd name="connsiteX583" fmla="*/ 523904 w 1554888"/>
                  <a:gd name="connsiteY583" fmla="*/ 290753 h 983073"/>
                  <a:gd name="connsiteX584" fmla="*/ 538350 w 1554888"/>
                  <a:gd name="connsiteY584" fmla="*/ 294410 h 983073"/>
                  <a:gd name="connsiteX585" fmla="*/ 544384 w 1554888"/>
                  <a:gd name="connsiteY585" fmla="*/ 298250 h 983073"/>
                  <a:gd name="connsiteX586" fmla="*/ 549688 w 1554888"/>
                  <a:gd name="connsiteY586" fmla="*/ 298799 h 983073"/>
                  <a:gd name="connsiteX587" fmla="*/ 554991 w 1554888"/>
                  <a:gd name="connsiteY587" fmla="*/ 304468 h 983073"/>
                  <a:gd name="connsiteX588" fmla="*/ 560111 w 1554888"/>
                  <a:gd name="connsiteY588" fmla="*/ 311599 h 983073"/>
                  <a:gd name="connsiteX589" fmla="*/ 563768 w 1554888"/>
                  <a:gd name="connsiteY589" fmla="*/ 319828 h 983073"/>
                  <a:gd name="connsiteX590" fmla="*/ 568522 w 1554888"/>
                  <a:gd name="connsiteY590" fmla="*/ 328057 h 983073"/>
                  <a:gd name="connsiteX591" fmla="*/ 574557 w 1554888"/>
                  <a:gd name="connsiteY591" fmla="*/ 333726 h 983073"/>
                  <a:gd name="connsiteX592" fmla="*/ 580775 w 1554888"/>
                  <a:gd name="connsiteY592" fmla="*/ 340492 h 983073"/>
                  <a:gd name="connsiteX593" fmla="*/ 587906 w 1554888"/>
                  <a:gd name="connsiteY593" fmla="*/ 346161 h 983073"/>
                  <a:gd name="connsiteX594" fmla="*/ 594489 w 1554888"/>
                  <a:gd name="connsiteY594" fmla="*/ 348721 h 983073"/>
                  <a:gd name="connsiteX595" fmla="*/ 603815 w 1554888"/>
                  <a:gd name="connsiteY595" fmla="*/ 348721 h 983073"/>
                  <a:gd name="connsiteX596" fmla="*/ 672755 w 1554888"/>
                  <a:gd name="connsiteY596" fmla="*/ 344880 h 983073"/>
                  <a:gd name="connsiteX597" fmla="*/ 680800 w 1554888"/>
                  <a:gd name="connsiteY597" fmla="*/ 343418 h 983073"/>
                  <a:gd name="connsiteX598" fmla="*/ 689029 w 1554888"/>
                  <a:gd name="connsiteY598" fmla="*/ 344698 h 983073"/>
                  <a:gd name="connsiteX599" fmla="*/ 704756 w 1554888"/>
                  <a:gd name="connsiteY599" fmla="*/ 349269 h 983073"/>
                  <a:gd name="connsiteX600" fmla="*/ 709145 w 1554888"/>
                  <a:gd name="connsiteY600" fmla="*/ 350915 h 983073"/>
                  <a:gd name="connsiteX601" fmla="*/ 713533 w 1554888"/>
                  <a:gd name="connsiteY601" fmla="*/ 355121 h 983073"/>
                  <a:gd name="connsiteX602" fmla="*/ 720482 w 1554888"/>
                  <a:gd name="connsiteY602" fmla="*/ 360607 h 983073"/>
                  <a:gd name="connsiteX603" fmla="*/ 730722 w 1554888"/>
                  <a:gd name="connsiteY603" fmla="*/ 365178 h 983073"/>
                  <a:gd name="connsiteX604" fmla="*/ 746449 w 1554888"/>
                  <a:gd name="connsiteY604" fmla="*/ 369018 h 983073"/>
                  <a:gd name="connsiteX605" fmla="*/ 755043 w 1554888"/>
                  <a:gd name="connsiteY605" fmla="*/ 373041 h 983073"/>
                  <a:gd name="connsiteX606" fmla="*/ 765284 w 1554888"/>
                  <a:gd name="connsiteY606" fmla="*/ 375967 h 983073"/>
                  <a:gd name="connsiteX607" fmla="*/ 778084 w 1554888"/>
                  <a:gd name="connsiteY607" fmla="*/ 376699 h 983073"/>
                  <a:gd name="connsiteX608" fmla="*/ 781010 w 1554888"/>
                  <a:gd name="connsiteY608" fmla="*/ 377796 h 983073"/>
                  <a:gd name="connsiteX609" fmla="*/ 786130 w 1554888"/>
                  <a:gd name="connsiteY609" fmla="*/ 381270 h 983073"/>
                  <a:gd name="connsiteX610" fmla="*/ 791616 w 1554888"/>
                  <a:gd name="connsiteY610" fmla="*/ 383099 h 983073"/>
                  <a:gd name="connsiteX611" fmla="*/ 796188 w 1554888"/>
                  <a:gd name="connsiteY611" fmla="*/ 382185 h 983073"/>
                  <a:gd name="connsiteX612" fmla="*/ 805148 w 1554888"/>
                  <a:gd name="connsiteY612" fmla="*/ 376150 h 983073"/>
                  <a:gd name="connsiteX613" fmla="*/ 818314 w 1554888"/>
                  <a:gd name="connsiteY613" fmla="*/ 371761 h 983073"/>
                  <a:gd name="connsiteX614" fmla="*/ 824714 w 1554888"/>
                  <a:gd name="connsiteY614" fmla="*/ 370664 h 983073"/>
                  <a:gd name="connsiteX615" fmla="*/ 830017 w 1554888"/>
                  <a:gd name="connsiteY615" fmla="*/ 369018 h 983073"/>
                  <a:gd name="connsiteX616" fmla="*/ 833491 w 1554888"/>
                  <a:gd name="connsiteY616" fmla="*/ 365178 h 983073"/>
                  <a:gd name="connsiteX617" fmla="*/ 838795 w 1554888"/>
                  <a:gd name="connsiteY617" fmla="*/ 363715 h 983073"/>
                  <a:gd name="connsiteX618" fmla="*/ 855801 w 1554888"/>
                  <a:gd name="connsiteY618" fmla="*/ 361155 h 983073"/>
                  <a:gd name="connsiteX619" fmla="*/ 864030 w 1554888"/>
                  <a:gd name="connsiteY619" fmla="*/ 357681 h 983073"/>
                  <a:gd name="connsiteX620" fmla="*/ 876099 w 1554888"/>
                  <a:gd name="connsiteY620" fmla="*/ 358412 h 983073"/>
                  <a:gd name="connsiteX621" fmla="*/ 883779 w 1554888"/>
                  <a:gd name="connsiteY621" fmla="*/ 355852 h 983073"/>
                  <a:gd name="connsiteX622" fmla="*/ 896580 w 1554888"/>
                  <a:gd name="connsiteY622" fmla="*/ 359144 h 983073"/>
                  <a:gd name="connsiteX623" fmla="*/ 899139 w 1554888"/>
                  <a:gd name="connsiteY623" fmla="*/ 358230 h 983073"/>
                  <a:gd name="connsiteX624" fmla="*/ 911940 w 1554888"/>
                  <a:gd name="connsiteY624" fmla="*/ 357498 h 983073"/>
                  <a:gd name="connsiteX625" fmla="*/ 925838 w 1554888"/>
                  <a:gd name="connsiteY625" fmla="*/ 352744 h 983073"/>
                  <a:gd name="connsiteX626" fmla="*/ 932238 w 1554888"/>
                  <a:gd name="connsiteY626" fmla="*/ 349269 h 983073"/>
                  <a:gd name="connsiteX627" fmla="*/ 941564 w 1554888"/>
                  <a:gd name="connsiteY627" fmla="*/ 343235 h 983073"/>
                  <a:gd name="connsiteX628" fmla="*/ 945952 w 1554888"/>
                  <a:gd name="connsiteY628" fmla="*/ 337200 h 983073"/>
                  <a:gd name="connsiteX629" fmla="*/ 972651 w 1554888"/>
                  <a:gd name="connsiteY629" fmla="*/ 316902 h 983073"/>
                  <a:gd name="connsiteX630" fmla="*/ 971554 w 1554888"/>
                  <a:gd name="connsiteY630" fmla="*/ 311416 h 983073"/>
                  <a:gd name="connsiteX631" fmla="*/ 961496 w 1554888"/>
                  <a:gd name="connsiteY631" fmla="*/ 299348 h 983073"/>
                  <a:gd name="connsiteX632" fmla="*/ 962776 w 1554888"/>
                  <a:gd name="connsiteY632" fmla="*/ 293496 h 983073"/>
                  <a:gd name="connsiteX633" fmla="*/ 968993 w 1554888"/>
                  <a:gd name="connsiteY633" fmla="*/ 285450 h 983073"/>
                  <a:gd name="connsiteX634" fmla="*/ 972833 w 1554888"/>
                  <a:gd name="connsiteY634" fmla="*/ 278501 h 983073"/>
                  <a:gd name="connsiteX635" fmla="*/ 982708 w 1554888"/>
                  <a:gd name="connsiteY635" fmla="*/ 275758 h 983073"/>
                  <a:gd name="connsiteX636" fmla="*/ 990023 w 1554888"/>
                  <a:gd name="connsiteY636" fmla="*/ 277953 h 983073"/>
                  <a:gd name="connsiteX637" fmla="*/ 995874 w 1554888"/>
                  <a:gd name="connsiteY637" fmla="*/ 283255 h 983073"/>
                  <a:gd name="connsiteX638" fmla="*/ 1005201 w 1554888"/>
                  <a:gd name="connsiteY638" fmla="*/ 285084 h 983073"/>
                  <a:gd name="connsiteX639" fmla="*/ 1013612 w 1554888"/>
                  <a:gd name="connsiteY639" fmla="*/ 285084 h 983073"/>
                  <a:gd name="connsiteX640" fmla="*/ 1026413 w 1554888"/>
                  <a:gd name="connsiteY640" fmla="*/ 278135 h 983073"/>
                  <a:gd name="connsiteX641" fmla="*/ 1035007 w 1554888"/>
                  <a:gd name="connsiteY641" fmla="*/ 269541 h 983073"/>
                  <a:gd name="connsiteX642" fmla="*/ 1044333 w 1554888"/>
                  <a:gd name="connsiteY642" fmla="*/ 261129 h 983073"/>
                  <a:gd name="connsiteX643" fmla="*/ 1049819 w 1554888"/>
                  <a:gd name="connsiteY643" fmla="*/ 260580 h 983073"/>
                  <a:gd name="connsiteX644" fmla="*/ 1055122 w 1554888"/>
                  <a:gd name="connsiteY644" fmla="*/ 261312 h 983073"/>
                  <a:gd name="connsiteX645" fmla="*/ 1058414 w 1554888"/>
                  <a:gd name="connsiteY645" fmla="*/ 260215 h 983073"/>
                  <a:gd name="connsiteX646" fmla="*/ 1066825 w 1554888"/>
                  <a:gd name="connsiteY646" fmla="*/ 255460 h 983073"/>
                  <a:gd name="connsiteX647" fmla="*/ 1089866 w 1554888"/>
                  <a:gd name="connsiteY647" fmla="*/ 233334 h 983073"/>
                  <a:gd name="connsiteX648" fmla="*/ 1097364 w 1554888"/>
                  <a:gd name="connsiteY648" fmla="*/ 227116 h 983073"/>
                  <a:gd name="connsiteX649" fmla="*/ 1107238 w 1554888"/>
                  <a:gd name="connsiteY649" fmla="*/ 225471 h 983073"/>
                  <a:gd name="connsiteX650" fmla="*/ 1118942 w 1554888"/>
                  <a:gd name="connsiteY650" fmla="*/ 226019 h 983073"/>
                  <a:gd name="connsiteX651" fmla="*/ 1130279 w 1554888"/>
                  <a:gd name="connsiteY651" fmla="*/ 224922 h 983073"/>
                  <a:gd name="connsiteX652" fmla="*/ 1141617 w 1554888"/>
                  <a:gd name="connsiteY652" fmla="*/ 222545 h 983073"/>
                  <a:gd name="connsiteX653" fmla="*/ 1150943 w 1554888"/>
                  <a:gd name="connsiteY653" fmla="*/ 224922 h 983073"/>
                  <a:gd name="connsiteX654" fmla="*/ 1158989 w 1554888"/>
                  <a:gd name="connsiteY654" fmla="*/ 225471 h 983073"/>
                  <a:gd name="connsiteX655" fmla="*/ 1163560 w 1554888"/>
                  <a:gd name="connsiteY655" fmla="*/ 223459 h 983073"/>
                  <a:gd name="connsiteX656" fmla="*/ 1162646 w 1554888"/>
                  <a:gd name="connsiteY656" fmla="*/ 218339 h 983073"/>
                  <a:gd name="connsiteX657" fmla="*/ 1156795 w 1554888"/>
                  <a:gd name="connsiteY657" fmla="*/ 214865 h 983073"/>
                  <a:gd name="connsiteX658" fmla="*/ 1156611 w 1554888"/>
                  <a:gd name="connsiteY658" fmla="*/ 211390 h 983073"/>
                  <a:gd name="connsiteX659" fmla="*/ 1157343 w 1554888"/>
                  <a:gd name="connsiteY659" fmla="*/ 205904 h 983073"/>
                  <a:gd name="connsiteX660" fmla="*/ 1154600 w 1554888"/>
                  <a:gd name="connsiteY660" fmla="*/ 200601 h 983073"/>
                  <a:gd name="connsiteX661" fmla="*/ 1141068 w 1554888"/>
                  <a:gd name="connsiteY661" fmla="*/ 190909 h 983073"/>
                  <a:gd name="connsiteX662" fmla="*/ 1135216 w 1554888"/>
                  <a:gd name="connsiteY662" fmla="*/ 184875 h 983073"/>
                  <a:gd name="connsiteX663" fmla="*/ 1132108 w 1554888"/>
                  <a:gd name="connsiteY663" fmla="*/ 179755 h 983073"/>
                  <a:gd name="connsiteX664" fmla="*/ 1119307 w 1554888"/>
                  <a:gd name="connsiteY664" fmla="*/ 187984 h 983073"/>
                  <a:gd name="connsiteX665" fmla="*/ 1110347 w 1554888"/>
                  <a:gd name="connsiteY665" fmla="*/ 192921 h 983073"/>
                  <a:gd name="connsiteX666" fmla="*/ 1099375 w 1554888"/>
                  <a:gd name="connsiteY666" fmla="*/ 195847 h 983073"/>
                  <a:gd name="connsiteX667" fmla="*/ 1087123 w 1554888"/>
                  <a:gd name="connsiteY667" fmla="*/ 196578 h 983073"/>
                  <a:gd name="connsiteX668" fmla="*/ 1068471 w 1554888"/>
                  <a:gd name="connsiteY668" fmla="*/ 192921 h 983073"/>
                  <a:gd name="connsiteX669" fmla="*/ 1064631 w 1554888"/>
                  <a:gd name="connsiteY669" fmla="*/ 187069 h 983073"/>
                  <a:gd name="connsiteX670" fmla="*/ 1062802 w 1554888"/>
                  <a:gd name="connsiteY670" fmla="*/ 179206 h 983073"/>
                  <a:gd name="connsiteX671" fmla="*/ 1062619 w 1554888"/>
                  <a:gd name="connsiteY671" fmla="*/ 170429 h 983073"/>
                  <a:gd name="connsiteX672" fmla="*/ 1066825 w 1554888"/>
                  <a:gd name="connsiteY672" fmla="*/ 163480 h 983073"/>
                  <a:gd name="connsiteX673" fmla="*/ 1067923 w 1554888"/>
                  <a:gd name="connsiteY673" fmla="*/ 155983 h 983073"/>
                  <a:gd name="connsiteX674" fmla="*/ 1066825 w 1554888"/>
                  <a:gd name="connsiteY674" fmla="*/ 148851 h 983073"/>
                  <a:gd name="connsiteX675" fmla="*/ 1066642 w 1554888"/>
                  <a:gd name="connsiteY675" fmla="*/ 142999 h 983073"/>
                  <a:gd name="connsiteX676" fmla="*/ 1068288 w 1554888"/>
                  <a:gd name="connsiteY676" fmla="*/ 139708 h 983073"/>
                  <a:gd name="connsiteX677" fmla="*/ 1073774 w 1554888"/>
                  <a:gd name="connsiteY677" fmla="*/ 133673 h 983073"/>
                  <a:gd name="connsiteX678" fmla="*/ 1080906 w 1554888"/>
                  <a:gd name="connsiteY678" fmla="*/ 122336 h 983073"/>
                  <a:gd name="connsiteX679" fmla="*/ 1085112 w 1554888"/>
                  <a:gd name="connsiteY679" fmla="*/ 119227 h 983073"/>
                  <a:gd name="connsiteX680" fmla="*/ 1085112 w 1554888"/>
                  <a:gd name="connsiteY680" fmla="*/ 117398 h 983073"/>
                  <a:gd name="connsiteX681" fmla="*/ 1089866 w 1554888"/>
                  <a:gd name="connsiteY681" fmla="*/ 118313 h 983073"/>
                  <a:gd name="connsiteX682" fmla="*/ 1096266 w 1554888"/>
                  <a:gd name="connsiteY682" fmla="*/ 121970 h 983073"/>
                  <a:gd name="connsiteX683" fmla="*/ 1110896 w 1554888"/>
                  <a:gd name="connsiteY683" fmla="*/ 126176 h 983073"/>
                  <a:gd name="connsiteX684" fmla="*/ 1122416 w 1554888"/>
                  <a:gd name="connsiteY684" fmla="*/ 130747 h 983073"/>
                  <a:gd name="connsiteX685" fmla="*/ 1127902 w 1554888"/>
                  <a:gd name="connsiteY685" fmla="*/ 129650 h 983073"/>
                  <a:gd name="connsiteX686" fmla="*/ 1134668 w 1554888"/>
                  <a:gd name="connsiteY686" fmla="*/ 125444 h 983073"/>
                  <a:gd name="connsiteX687" fmla="*/ 1157709 w 1554888"/>
                  <a:gd name="connsiteY687" fmla="*/ 113375 h 983073"/>
                  <a:gd name="connsiteX688" fmla="*/ 1158440 w 1554888"/>
                  <a:gd name="connsiteY688" fmla="*/ 110632 h 983073"/>
                  <a:gd name="connsiteX689" fmla="*/ 1157343 w 1554888"/>
                  <a:gd name="connsiteY689" fmla="*/ 105878 h 983073"/>
                  <a:gd name="connsiteX690" fmla="*/ 1158989 w 1554888"/>
                  <a:gd name="connsiteY690" fmla="*/ 100941 h 983073"/>
                  <a:gd name="connsiteX691" fmla="*/ 1163743 w 1554888"/>
                  <a:gd name="connsiteY691" fmla="*/ 96003 h 983073"/>
                  <a:gd name="connsiteX692" fmla="*/ 1166669 w 1554888"/>
                  <a:gd name="connsiteY692" fmla="*/ 91615 h 983073"/>
                  <a:gd name="connsiteX693" fmla="*/ 1170509 w 1554888"/>
                  <a:gd name="connsiteY693" fmla="*/ 80277 h 983073"/>
                  <a:gd name="connsiteX694" fmla="*/ 1172520 w 1554888"/>
                  <a:gd name="connsiteY694" fmla="*/ 71865 h 983073"/>
                  <a:gd name="connsiteX695" fmla="*/ 1176178 w 1554888"/>
                  <a:gd name="connsiteY695" fmla="*/ 65099 h 983073"/>
                  <a:gd name="connsiteX696" fmla="*/ 1184224 w 1554888"/>
                  <a:gd name="connsiteY696" fmla="*/ 61076 h 983073"/>
                  <a:gd name="connsiteX697" fmla="*/ 1195744 w 1554888"/>
                  <a:gd name="connsiteY697" fmla="*/ 50836 h 983073"/>
                  <a:gd name="connsiteX698" fmla="*/ 1195744 w 1554888"/>
                  <a:gd name="connsiteY698" fmla="*/ 48825 h 983073"/>
                  <a:gd name="connsiteX699" fmla="*/ 1193550 w 1554888"/>
                  <a:gd name="connsiteY699" fmla="*/ 44984 h 983073"/>
                  <a:gd name="connsiteX700" fmla="*/ 1194098 w 1554888"/>
                  <a:gd name="connsiteY700" fmla="*/ 34378 h 983073"/>
                  <a:gd name="connsiteX701" fmla="*/ 1191538 w 1554888"/>
                  <a:gd name="connsiteY701" fmla="*/ 32915 h 983073"/>
                  <a:gd name="connsiteX702" fmla="*/ 1186601 w 1554888"/>
                  <a:gd name="connsiteY702" fmla="*/ 33281 h 983073"/>
                  <a:gd name="connsiteX703" fmla="*/ 1177641 w 1554888"/>
                  <a:gd name="connsiteY703" fmla="*/ 35110 h 983073"/>
                  <a:gd name="connsiteX704" fmla="*/ 1176178 w 1554888"/>
                  <a:gd name="connsiteY704" fmla="*/ 32915 h 983073"/>
                  <a:gd name="connsiteX705" fmla="*/ 1178189 w 1554888"/>
                  <a:gd name="connsiteY705" fmla="*/ 27978 h 983073"/>
                  <a:gd name="connsiteX706" fmla="*/ 1189344 w 1554888"/>
                  <a:gd name="connsiteY706" fmla="*/ 19201 h 983073"/>
                  <a:gd name="connsiteX707" fmla="*/ 1193001 w 1554888"/>
                  <a:gd name="connsiteY707" fmla="*/ 14446 h 983073"/>
                  <a:gd name="connsiteX708" fmla="*/ 1200316 w 1554888"/>
                  <a:gd name="connsiteY708" fmla="*/ 9875 h 983073"/>
                  <a:gd name="connsiteX709" fmla="*/ 1216225 w 1554888"/>
                  <a:gd name="connsiteY709" fmla="*/ 7315 h 983073"/>
                  <a:gd name="connsiteX710" fmla="*/ 1235426 w 1554888"/>
                  <a:gd name="connsiteY710" fmla="*/ 2012 h 983073"/>
                  <a:gd name="connsiteX711" fmla="*/ 1246763 w 1554888"/>
                  <a:gd name="connsiteY711" fmla="*/ 2377 h 983073"/>
                  <a:gd name="connsiteX712" fmla="*/ 1263038 w 1554888"/>
                  <a:gd name="connsiteY712" fmla="*/ 0 h 983073"/>
                  <a:gd name="connsiteX713" fmla="*/ 1268707 w 1554888"/>
                  <a:gd name="connsiteY713" fmla="*/ 0 h 983073"/>
                  <a:gd name="connsiteX714" fmla="*/ 1277118 w 1554888"/>
                  <a:gd name="connsiteY714" fmla="*/ 3474 h 983073"/>
                  <a:gd name="connsiteX715" fmla="*/ 1285348 w 1554888"/>
                  <a:gd name="connsiteY715" fmla="*/ 8046 h 983073"/>
                  <a:gd name="connsiteX716" fmla="*/ 1290285 w 1554888"/>
                  <a:gd name="connsiteY716" fmla="*/ 12435 h 983073"/>
                  <a:gd name="connsiteX717" fmla="*/ 1297965 w 1554888"/>
                  <a:gd name="connsiteY717" fmla="*/ 13715 h 983073"/>
                  <a:gd name="connsiteX718" fmla="*/ 1306559 w 1554888"/>
                  <a:gd name="connsiteY718" fmla="*/ 12801 h 983073"/>
                  <a:gd name="connsiteX719" fmla="*/ 1313874 w 1554888"/>
                  <a:gd name="connsiteY719" fmla="*/ 14446 h 983073"/>
                  <a:gd name="connsiteX720" fmla="*/ 1320640 w 1554888"/>
                  <a:gd name="connsiteY720" fmla="*/ 16823 h 983073"/>
                  <a:gd name="connsiteX721" fmla="*/ 1323748 w 1554888"/>
                  <a:gd name="connsiteY721" fmla="*/ 21944 h 983073"/>
                  <a:gd name="connsiteX722" fmla="*/ 1329966 w 1554888"/>
                  <a:gd name="connsiteY722" fmla="*/ 29075 h 983073"/>
                  <a:gd name="connsiteX723" fmla="*/ 1330149 w 1554888"/>
                  <a:gd name="connsiteY723" fmla="*/ 33464 h 983073"/>
                  <a:gd name="connsiteX724" fmla="*/ 1333806 w 1554888"/>
                  <a:gd name="connsiteY724" fmla="*/ 36390 h 983073"/>
                  <a:gd name="connsiteX725" fmla="*/ 1338378 w 1554888"/>
                  <a:gd name="connsiteY725" fmla="*/ 38767 h 983073"/>
                  <a:gd name="connsiteX726" fmla="*/ 1338926 w 1554888"/>
                  <a:gd name="connsiteY726" fmla="*/ 41876 h 983073"/>
                  <a:gd name="connsiteX727" fmla="*/ 1339109 w 1554888"/>
                  <a:gd name="connsiteY727" fmla="*/ 40047 h 983073"/>
                  <a:gd name="connsiteX728" fmla="*/ 1340572 w 1554888"/>
                  <a:gd name="connsiteY728" fmla="*/ 45350 h 983073"/>
                  <a:gd name="connsiteX729" fmla="*/ 1342766 w 1554888"/>
                  <a:gd name="connsiteY729" fmla="*/ 50836 h 983073"/>
                  <a:gd name="connsiteX730" fmla="*/ 1343863 w 1554888"/>
                  <a:gd name="connsiteY730" fmla="*/ 58882 h 983073"/>
                  <a:gd name="connsiteX731" fmla="*/ 1347886 w 1554888"/>
                  <a:gd name="connsiteY731" fmla="*/ 65465 h 983073"/>
                  <a:gd name="connsiteX732" fmla="*/ 1350081 w 1554888"/>
                  <a:gd name="connsiteY732" fmla="*/ 72231 h 983073"/>
                  <a:gd name="connsiteX733" fmla="*/ 1359956 w 1554888"/>
                  <a:gd name="connsiteY733" fmla="*/ 87409 h 983073"/>
                  <a:gd name="connsiteX734" fmla="*/ 1362698 w 1554888"/>
                  <a:gd name="connsiteY734" fmla="*/ 103501 h 983073"/>
                  <a:gd name="connsiteX735" fmla="*/ 1366538 w 1554888"/>
                  <a:gd name="connsiteY735" fmla="*/ 110632 h 983073"/>
                  <a:gd name="connsiteX736" fmla="*/ 1366356 w 1554888"/>
                  <a:gd name="connsiteY736" fmla="*/ 112461 h 983073"/>
                  <a:gd name="connsiteX737" fmla="*/ 1366904 w 1554888"/>
                  <a:gd name="connsiteY737" fmla="*/ 112827 h 983073"/>
                  <a:gd name="connsiteX738" fmla="*/ 1368002 w 1554888"/>
                  <a:gd name="connsiteY738" fmla="*/ 120324 h 983073"/>
                  <a:gd name="connsiteX739" fmla="*/ 1368002 w 1554888"/>
                  <a:gd name="connsiteY739" fmla="*/ 128553 h 983073"/>
                  <a:gd name="connsiteX740" fmla="*/ 1373670 w 1554888"/>
                  <a:gd name="connsiteY740" fmla="*/ 132576 h 983073"/>
                  <a:gd name="connsiteX741" fmla="*/ 1384276 w 1554888"/>
                  <a:gd name="connsiteY741" fmla="*/ 133673 h 983073"/>
                  <a:gd name="connsiteX742" fmla="*/ 1394151 w 1554888"/>
                  <a:gd name="connsiteY742" fmla="*/ 130747 h 983073"/>
                  <a:gd name="connsiteX743" fmla="*/ 1401648 w 1554888"/>
                  <a:gd name="connsiteY743" fmla="*/ 133490 h 983073"/>
                  <a:gd name="connsiteX744" fmla="*/ 1410426 w 1554888"/>
                  <a:gd name="connsiteY744" fmla="*/ 134588 h 983073"/>
                  <a:gd name="connsiteX745" fmla="*/ 1418472 w 1554888"/>
                  <a:gd name="connsiteY745" fmla="*/ 137696 h 983073"/>
                  <a:gd name="connsiteX746" fmla="*/ 1433284 w 1554888"/>
                  <a:gd name="connsiteY746" fmla="*/ 149217 h 983073"/>
                  <a:gd name="connsiteX747" fmla="*/ 1440415 w 1554888"/>
                  <a:gd name="connsiteY747" fmla="*/ 151959 h 983073"/>
                  <a:gd name="connsiteX748" fmla="*/ 1445719 w 1554888"/>
                  <a:gd name="connsiteY748" fmla="*/ 152325 h 983073"/>
                  <a:gd name="connsiteX749" fmla="*/ 1448278 w 1554888"/>
                  <a:gd name="connsiteY749" fmla="*/ 155617 h 983073"/>
                  <a:gd name="connsiteX750" fmla="*/ 1448278 w 1554888"/>
                  <a:gd name="connsiteY750" fmla="*/ 157263 h 983073"/>
                  <a:gd name="connsiteX751" fmla="*/ 1448827 w 1554888"/>
                  <a:gd name="connsiteY751" fmla="*/ 157080 h 983073"/>
                  <a:gd name="connsiteX752" fmla="*/ 1449376 w 1554888"/>
                  <a:gd name="connsiteY752" fmla="*/ 163114 h 983073"/>
                  <a:gd name="connsiteX753" fmla="*/ 1452667 w 1554888"/>
                  <a:gd name="connsiteY753" fmla="*/ 166954 h 983073"/>
                  <a:gd name="connsiteX754" fmla="*/ 1451936 w 1554888"/>
                  <a:gd name="connsiteY754" fmla="*/ 173172 h 983073"/>
                  <a:gd name="connsiteX755" fmla="*/ 1452667 w 1554888"/>
                  <a:gd name="connsiteY755" fmla="*/ 180120 h 983073"/>
                  <a:gd name="connsiteX756" fmla="*/ 1457239 w 1554888"/>
                  <a:gd name="connsiteY756" fmla="*/ 186338 h 983073"/>
                  <a:gd name="connsiteX757" fmla="*/ 1460347 w 1554888"/>
                  <a:gd name="connsiteY757" fmla="*/ 191641 h 983073"/>
                  <a:gd name="connsiteX758" fmla="*/ 1468760 w 1554888"/>
                  <a:gd name="connsiteY758" fmla="*/ 191458 h 983073"/>
                  <a:gd name="connsiteX759" fmla="*/ 1477537 w 1554888"/>
                  <a:gd name="connsiteY759" fmla="*/ 193652 h 983073"/>
                  <a:gd name="connsiteX760" fmla="*/ 1485583 w 1554888"/>
                  <a:gd name="connsiteY760" fmla="*/ 192555 h 983073"/>
                  <a:gd name="connsiteX761" fmla="*/ 1500395 w 1554888"/>
                  <a:gd name="connsiteY761" fmla="*/ 186886 h 983073"/>
                  <a:gd name="connsiteX762" fmla="*/ 1515573 w 1554888"/>
                  <a:gd name="connsiteY762" fmla="*/ 177926 h 983073"/>
                  <a:gd name="connsiteX763" fmla="*/ 1524350 w 1554888"/>
                  <a:gd name="connsiteY763" fmla="*/ 177743 h 983073"/>
                  <a:gd name="connsiteX764" fmla="*/ 1540076 w 1554888"/>
                  <a:gd name="connsiteY764" fmla="*/ 170429 h 983073"/>
                  <a:gd name="connsiteX765" fmla="*/ 1554523 w 1554888"/>
                  <a:gd name="connsiteY765" fmla="*/ 166954 h 983073"/>
                  <a:gd name="connsiteX766" fmla="*/ 1554888 w 1554888"/>
                  <a:gd name="connsiteY766" fmla="*/ 168052 h 983073"/>
                  <a:gd name="connsiteX767" fmla="*/ 1550865 w 1554888"/>
                  <a:gd name="connsiteY767" fmla="*/ 173537 h 983073"/>
                  <a:gd name="connsiteX768" fmla="*/ 1550865 w 1554888"/>
                  <a:gd name="connsiteY768" fmla="*/ 181218 h 983073"/>
                  <a:gd name="connsiteX769" fmla="*/ 1553425 w 1554888"/>
                  <a:gd name="connsiteY769" fmla="*/ 187618 h 983073"/>
                  <a:gd name="connsiteX770" fmla="*/ 1552328 w 1554888"/>
                  <a:gd name="connsiteY770" fmla="*/ 195298 h 983073"/>
                  <a:gd name="connsiteX771" fmla="*/ 1546477 w 1554888"/>
                  <a:gd name="connsiteY771" fmla="*/ 199321 h 983073"/>
                  <a:gd name="connsiteX772" fmla="*/ 1540625 w 1554888"/>
                  <a:gd name="connsiteY772" fmla="*/ 204624 h 983073"/>
                  <a:gd name="connsiteX773" fmla="*/ 1538979 w 1554888"/>
                  <a:gd name="connsiteY773" fmla="*/ 212670 h 983073"/>
                  <a:gd name="connsiteX774" fmla="*/ 1532579 w 1554888"/>
                  <a:gd name="connsiteY774" fmla="*/ 226385 h 983073"/>
                  <a:gd name="connsiteX775" fmla="*/ 1529104 w 1554888"/>
                  <a:gd name="connsiteY775" fmla="*/ 242843 h 983073"/>
                  <a:gd name="connsiteX776" fmla="*/ 1520144 w 1554888"/>
                  <a:gd name="connsiteY776" fmla="*/ 258386 h 983073"/>
                  <a:gd name="connsiteX777" fmla="*/ 1513927 w 1554888"/>
                  <a:gd name="connsiteY777" fmla="*/ 265701 h 983073"/>
                  <a:gd name="connsiteX778" fmla="*/ 1511732 w 1554888"/>
                  <a:gd name="connsiteY778" fmla="*/ 273930 h 983073"/>
                  <a:gd name="connsiteX779" fmla="*/ 1506063 w 1554888"/>
                  <a:gd name="connsiteY779" fmla="*/ 277770 h 983073"/>
                  <a:gd name="connsiteX780" fmla="*/ 1503503 w 1554888"/>
                  <a:gd name="connsiteY780" fmla="*/ 276307 h 983073"/>
                  <a:gd name="connsiteX781" fmla="*/ 1480463 w 1554888"/>
                  <a:gd name="connsiteY781" fmla="*/ 271004 h 983073"/>
                  <a:gd name="connsiteX782" fmla="*/ 1474062 w 1554888"/>
                  <a:gd name="connsiteY782" fmla="*/ 274295 h 983073"/>
                  <a:gd name="connsiteX783" fmla="*/ 1457605 w 1554888"/>
                  <a:gd name="connsiteY783" fmla="*/ 288010 h 983073"/>
                  <a:gd name="connsiteX784" fmla="*/ 1461445 w 1554888"/>
                  <a:gd name="connsiteY784" fmla="*/ 293679 h 983073"/>
                  <a:gd name="connsiteX785" fmla="*/ 1464188 w 1554888"/>
                  <a:gd name="connsiteY785" fmla="*/ 305016 h 983073"/>
                  <a:gd name="connsiteX786" fmla="*/ 1464005 w 1554888"/>
                  <a:gd name="connsiteY786" fmla="*/ 328971 h 983073"/>
                  <a:gd name="connsiteX787" fmla="*/ 1456690 w 1554888"/>
                  <a:gd name="connsiteY787" fmla="*/ 339212 h 983073"/>
                  <a:gd name="connsiteX788" fmla="*/ 1447364 w 1554888"/>
                  <a:gd name="connsiteY788" fmla="*/ 346161 h 983073"/>
                  <a:gd name="connsiteX789" fmla="*/ 1447364 w 1554888"/>
                  <a:gd name="connsiteY789" fmla="*/ 353658 h 983073"/>
                  <a:gd name="connsiteX790" fmla="*/ 1443707 w 1554888"/>
                  <a:gd name="connsiteY790" fmla="*/ 353292 h 983073"/>
                  <a:gd name="connsiteX791" fmla="*/ 1439867 w 1554888"/>
                  <a:gd name="connsiteY791" fmla="*/ 347258 h 983073"/>
                  <a:gd name="connsiteX792" fmla="*/ 1434747 w 1554888"/>
                  <a:gd name="connsiteY792" fmla="*/ 342686 h 983073"/>
                  <a:gd name="connsiteX793" fmla="*/ 1429992 w 1554888"/>
                  <a:gd name="connsiteY793" fmla="*/ 345978 h 983073"/>
                  <a:gd name="connsiteX794" fmla="*/ 1426701 w 1554888"/>
                  <a:gd name="connsiteY794" fmla="*/ 354207 h 983073"/>
                  <a:gd name="connsiteX795" fmla="*/ 1421947 w 1554888"/>
                  <a:gd name="connsiteY795" fmla="*/ 361155 h 983073"/>
                  <a:gd name="connsiteX796" fmla="*/ 1407317 w 1554888"/>
                  <a:gd name="connsiteY796" fmla="*/ 370664 h 983073"/>
                  <a:gd name="connsiteX797" fmla="*/ 1396345 w 1554888"/>
                  <a:gd name="connsiteY797" fmla="*/ 373041 h 983073"/>
                  <a:gd name="connsiteX798" fmla="*/ 1387020 w 1554888"/>
                  <a:gd name="connsiteY798" fmla="*/ 373041 h 983073"/>
                  <a:gd name="connsiteX799" fmla="*/ 1384825 w 1554888"/>
                  <a:gd name="connsiteY799" fmla="*/ 376516 h 983073"/>
                  <a:gd name="connsiteX800" fmla="*/ 1387568 w 1554888"/>
                  <a:gd name="connsiteY800" fmla="*/ 389865 h 983073"/>
                  <a:gd name="connsiteX801" fmla="*/ 1368367 w 1554888"/>
                  <a:gd name="connsiteY801" fmla="*/ 391328 h 983073"/>
                  <a:gd name="connsiteX802" fmla="*/ 1361236 w 1554888"/>
                  <a:gd name="connsiteY802" fmla="*/ 387488 h 983073"/>
                  <a:gd name="connsiteX803" fmla="*/ 1352824 w 1554888"/>
                  <a:gd name="connsiteY803" fmla="*/ 385476 h 983073"/>
                  <a:gd name="connsiteX804" fmla="*/ 1346972 w 1554888"/>
                  <a:gd name="connsiteY804" fmla="*/ 389499 h 983073"/>
                  <a:gd name="connsiteX805" fmla="*/ 1336000 w 1554888"/>
                  <a:gd name="connsiteY805" fmla="*/ 401385 h 983073"/>
                  <a:gd name="connsiteX806" fmla="*/ 1327589 w 1554888"/>
                  <a:gd name="connsiteY806" fmla="*/ 407603 h 983073"/>
                  <a:gd name="connsiteX807" fmla="*/ 1309485 w 1554888"/>
                  <a:gd name="connsiteY807" fmla="*/ 416563 h 983073"/>
                  <a:gd name="connsiteX808" fmla="*/ 1302171 w 1554888"/>
                  <a:gd name="connsiteY808" fmla="*/ 419123 h 983073"/>
                  <a:gd name="connsiteX809" fmla="*/ 1289187 w 1554888"/>
                  <a:gd name="connsiteY809" fmla="*/ 434301 h 983073"/>
                  <a:gd name="connsiteX810" fmla="*/ 1288639 w 1554888"/>
                  <a:gd name="connsiteY810" fmla="*/ 435581 h 983073"/>
                  <a:gd name="connsiteX811" fmla="*/ 1285530 w 1554888"/>
                  <a:gd name="connsiteY811" fmla="*/ 437227 h 983073"/>
                  <a:gd name="connsiteX812" fmla="*/ 1281873 w 1554888"/>
                  <a:gd name="connsiteY812" fmla="*/ 438324 h 983073"/>
                  <a:gd name="connsiteX813" fmla="*/ 1276935 w 1554888"/>
                  <a:gd name="connsiteY813" fmla="*/ 438507 h 983073"/>
                  <a:gd name="connsiteX814" fmla="*/ 1266695 w 1554888"/>
                  <a:gd name="connsiteY814" fmla="*/ 441432 h 983073"/>
                  <a:gd name="connsiteX815" fmla="*/ 1263952 w 1554888"/>
                  <a:gd name="connsiteY815" fmla="*/ 438507 h 983073"/>
                  <a:gd name="connsiteX816" fmla="*/ 1261941 w 1554888"/>
                  <a:gd name="connsiteY816" fmla="*/ 440701 h 983073"/>
                  <a:gd name="connsiteX817" fmla="*/ 1254992 w 1554888"/>
                  <a:gd name="connsiteY817" fmla="*/ 444907 h 983073"/>
                  <a:gd name="connsiteX818" fmla="*/ 1238717 w 1554888"/>
                  <a:gd name="connsiteY818" fmla="*/ 450941 h 983073"/>
                  <a:gd name="connsiteX819" fmla="*/ 1234511 w 1554888"/>
                  <a:gd name="connsiteY819" fmla="*/ 454964 h 983073"/>
                  <a:gd name="connsiteX820" fmla="*/ 1231403 w 1554888"/>
                  <a:gd name="connsiteY820" fmla="*/ 460085 h 983073"/>
                  <a:gd name="connsiteX821" fmla="*/ 1226282 w 1554888"/>
                  <a:gd name="connsiteY821" fmla="*/ 463559 h 983073"/>
                  <a:gd name="connsiteX822" fmla="*/ 1222259 w 1554888"/>
                  <a:gd name="connsiteY822" fmla="*/ 463559 h 983073"/>
                  <a:gd name="connsiteX823" fmla="*/ 1219334 w 1554888"/>
                  <a:gd name="connsiteY823" fmla="*/ 466119 h 983073"/>
                  <a:gd name="connsiteX824" fmla="*/ 1210739 w 1554888"/>
                  <a:gd name="connsiteY824" fmla="*/ 470325 h 983073"/>
                  <a:gd name="connsiteX825" fmla="*/ 1207813 w 1554888"/>
                  <a:gd name="connsiteY825" fmla="*/ 468130 h 983073"/>
                  <a:gd name="connsiteX826" fmla="*/ 1212019 w 1554888"/>
                  <a:gd name="connsiteY826" fmla="*/ 463193 h 983073"/>
                  <a:gd name="connsiteX827" fmla="*/ 1218785 w 1554888"/>
                  <a:gd name="connsiteY827" fmla="*/ 461365 h 983073"/>
                  <a:gd name="connsiteX828" fmla="*/ 1220797 w 1554888"/>
                  <a:gd name="connsiteY828" fmla="*/ 456793 h 983073"/>
                  <a:gd name="connsiteX829" fmla="*/ 1222259 w 1554888"/>
                  <a:gd name="connsiteY829" fmla="*/ 451856 h 983073"/>
                  <a:gd name="connsiteX830" fmla="*/ 1218785 w 1554888"/>
                  <a:gd name="connsiteY830" fmla="*/ 450576 h 983073"/>
                  <a:gd name="connsiteX831" fmla="*/ 1214945 w 1554888"/>
                  <a:gd name="connsiteY831" fmla="*/ 447833 h 983073"/>
                  <a:gd name="connsiteX832" fmla="*/ 1211836 w 1554888"/>
                  <a:gd name="connsiteY832" fmla="*/ 446918 h 983073"/>
                  <a:gd name="connsiteX833" fmla="*/ 1216225 w 1554888"/>
                  <a:gd name="connsiteY833" fmla="*/ 444724 h 983073"/>
                  <a:gd name="connsiteX834" fmla="*/ 1217139 w 1554888"/>
                  <a:gd name="connsiteY834" fmla="*/ 439604 h 983073"/>
                  <a:gd name="connsiteX835" fmla="*/ 1222259 w 1554888"/>
                  <a:gd name="connsiteY835" fmla="*/ 436495 h 983073"/>
                  <a:gd name="connsiteX836" fmla="*/ 1232317 w 1554888"/>
                  <a:gd name="connsiteY836" fmla="*/ 424243 h 983073"/>
                  <a:gd name="connsiteX837" fmla="*/ 1235609 w 1554888"/>
                  <a:gd name="connsiteY837" fmla="*/ 418574 h 983073"/>
                  <a:gd name="connsiteX838" fmla="*/ 1234511 w 1554888"/>
                  <a:gd name="connsiteY838" fmla="*/ 415283 h 983073"/>
                  <a:gd name="connsiteX839" fmla="*/ 1229208 w 1554888"/>
                  <a:gd name="connsiteY839" fmla="*/ 409431 h 983073"/>
                  <a:gd name="connsiteX840" fmla="*/ 1227563 w 1554888"/>
                  <a:gd name="connsiteY840" fmla="*/ 404311 h 983073"/>
                  <a:gd name="connsiteX841" fmla="*/ 1225002 w 1554888"/>
                  <a:gd name="connsiteY841" fmla="*/ 401568 h 983073"/>
                  <a:gd name="connsiteX842" fmla="*/ 1222808 w 1554888"/>
                  <a:gd name="connsiteY842" fmla="*/ 404311 h 983073"/>
                  <a:gd name="connsiteX843" fmla="*/ 1211836 w 1554888"/>
                  <a:gd name="connsiteY843" fmla="*/ 404860 h 983073"/>
                  <a:gd name="connsiteX844" fmla="*/ 1207631 w 1554888"/>
                  <a:gd name="connsiteY844" fmla="*/ 406506 h 983073"/>
                  <a:gd name="connsiteX845" fmla="*/ 1199950 w 1554888"/>
                  <a:gd name="connsiteY845" fmla="*/ 413454 h 983073"/>
                  <a:gd name="connsiteX846" fmla="*/ 1194281 w 1554888"/>
                  <a:gd name="connsiteY846" fmla="*/ 419854 h 983073"/>
                  <a:gd name="connsiteX847" fmla="*/ 1191538 w 1554888"/>
                  <a:gd name="connsiteY847" fmla="*/ 424975 h 983073"/>
                  <a:gd name="connsiteX848" fmla="*/ 1189527 w 1554888"/>
                  <a:gd name="connsiteY848" fmla="*/ 427169 h 983073"/>
                  <a:gd name="connsiteX849" fmla="*/ 1177824 w 1554888"/>
                  <a:gd name="connsiteY849" fmla="*/ 431924 h 983073"/>
                  <a:gd name="connsiteX850" fmla="*/ 1169412 w 1554888"/>
                  <a:gd name="connsiteY850" fmla="*/ 437592 h 983073"/>
                  <a:gd name="connsiteX851" fmla="*/ 1165572 w 1554888"/>
                  <a:gd name="connsiteY851" fmla="*/ 439055 h 983073"/>
                  <a:gd name="connsiteX852" fmla="*/ 1162463 w 1554888"/>
                  <a:gd name="connsiteY852" fmla="*/ 444724 h 983073"/>
                  <a:gd name="connsiteX853" fmla="*/ 1161000 w 1554888"/>
                  <a:gd name="connsiteY853" fmla="*/ 450576 h 983073"/>
                  <a:gd name="connsiteX854" fmla="*/ 1157160 w 1554888"/>
                  <a:gd name="connsiteY854" fmla="*/ 454416 h 983073"/>
                  <a:gd name="connsiteX855" fmla="*/ 1152588 w 1554888"/>
                  <a:gd name="connsiteY855" fmla="*/ 457159 h 983073"/>
                  <a:gd name="connsiteX856" fmla="*/ 1146188 w 1554888"/>
                  <a:gd name="connsiteY856" fmla="*/ 457890 h 983073"/>
                  <a:gd name="connsiteX857" fmla="*/ 1140885 w 1554888"/>
                  <a:gd name="connsiteY857" fmla="*/ 459536 h 983073"/>
                  <a:gd name="connsiteX858" fmla="*/ 1135765 w 1554888"/>
                  <a:gd name="connsiteY858" fmla="*/ 459719 h 983073"/>
                  <a:gd name="connsiteX859" fmla="*/ 1132656 w 1554888"/>
                  <a:gd name="connsiteY859" fmla="*/ 457890 h 983073"/>
                  <a:gd name="connsiteX860" fmla="*/ 1126988 w 1554888"/>
                  <a:gd name="connsiteY860" fmla="*/ 457524 h 983073"/>
                  <a:gd name="connsiteX861" fmla="*/ 1122782 w 1554888"/>
                  <a:gd name="connsiteY861" fmla="*/ 461547 h 983073"/>
                  <a:gd name="connsiteX862" fmla="*/ 1119856 w 1554888"/>
                  <a:gd name="connsiteY862" fmla="*/ 469959 h 983073"/>
                  <a:gd name="connsiteX863" fmla="*/ 1118393 w 1554888"/>
                  <a:gd name="connsiteY863" fmla="*/ 477091 h 983073"/>
                  <a:gd name="connsiteX864" fmla="*/ 1126439 w 1554888"/>
                  <a:gd name="connsiteY864" fmla="*/ 485320 h 983073"/>
                  <a:gd name="connsiteX865" fmla="*/ 1128450 w 1554888"/>
                  <a:gd name="connsiteY865" fmla="*/ 488977 h 983073"/>
                  <a:gd name="connsiteX866" fmla="*/ 1132290 w 1554888"/>
                  <a:gd name="connsiteY866" fmla="*/ 490623 h 983073"/>
                  <a:gd name="connsiteX867" fmla="*/ 1135765 w 1554888"/>
                  <a:gd name="connsiteY867" fmla="*/ 490623 h 983073"/>
                  <a:gd name="connsiteX868" fmla="*/ 1137959 w 1554888"/>
                  <a:gd name="connsiteY868" fmla="*/ 493731 h 983073"/>
                  <a:gd name="connsiteX869" fmla="*/ 1141982 w 1554888"/>
                  <a:gd name="connsiteY869" fmla="*/ 493731 h 983073"/>
                  <a:gd name="connsiteX870" fmla="*/ 1143994 w 1554888"/>
                  <a:gd name="connsiteY870" fmla="*/ 498486 h 983073"/>
                  <a:gd name="connsiteX871" fmla="*/ 1148931 w 1554888"/>
                  <a:gd name="connsiteY871" fmla="*/ 501960 h 983073"/>
                  <a:gd name="connsiteX872" fmla="*/ 1149846 w 1554888"/>
                  <a:gd name="connsiteY872" fmla="*/ 505252 h 983073"/>
                  <a:gd name="connsiteX873" fmla="*/ 1150028 w 1554888"/>
                  <a:gd name="connsiteY873" fmla="*/ 509458 h 983073"/>
                  <a:gd name="connsiteX874" fmla="*/ 1153686 w 1554888"/>
                  <a:gd name="connsiteY874" fmla="*/ 514395 h 983073"/>
                  <a:gd name="connsiteX875" fmla="*/ 1166486 w 1554888"/>
                  <a:gd name="connsiteY875" fmla="*/ 518784 h 983073"/>
                  <a:gd name="connsiteX876" fmla="*/ 1172886 w 1554888"/>
                  <a:gd name="connsiteY876" fmla="*/ 518052 h 983073"/>
                  <a:gd name="connsiteX877" fmla="*/ 1178189 w 1554888"/>
                  <a:gd name="connsiteY877" fmla="*/ 510921 h 983073"/>
                  <a:gd name="connsiteX878" fmla="*/ 1183492 w 1554888"/>
                  <a:gd name="connsiteY878" fmla="*/ 507446 h 983073"/>
                  <a:gd name="connsiteX879" fmla="*/ 1186784 w 1554888"/>
                  <a:gd name="connsiteY879" fmla="*/ 503057 h 983073"/>
                  <a:gd name="connsiteX880" fmla="*/ 1197207 w 1554888"/>
                  <a:gd name="connsiteY880" fmla="*/ 498486 h 983073"/>
                  <a:gd name="connsiteX881" fmla="*/ 1200499 w 1554888"/>
                  <a:gd name="connsiteY881" fmla="*/ 497937 h 983073"/>
                  <a:gd name="connsiteX882" fmla="*/ 1205619 w 1554888"/>
                  <a:gd name="connsiteY882" fmla="*/ 502875 h 983073"/>
                  <a:gd name="connsiteX883" fmla="*/ 1209825 w 1554888"/>
                  <a:gd name="connsiteY883" fmla="*/ 505252 h 983073"/>
                  <a:gd name="connsiteX884" fmla="*/ 1214579 w 1554888"/>
                  <a:gd name="connsiteY884" fmla="*/ 505617 h 983073"/>
                  <a:gd name="connsiteX885" fmla="*/ 1218053 w 1554888"/>
                  <a:gd name="connsiteY885" fmla="*/ 509275 h 983073"/>
                  <a:gd name="connsiteX886" fmla="*/ 1221894 w 1554888"/>
                  <a:gd name="connsiteY886" fmla="*/ 509458 h 983073"/>
                  <a:gd name="connsiteX887" fmla="*/ 1227563 w 1554888"/>
                  <a:gd name="connsiteY887" fmla="*/ 508726 h 983073"/>
                  <a:gd name="connsiteX888" fmla="*/ 1231403 w 1554888"/>
                  <a:gd name="connsiteY888" fmla="*/ 506715 h 983073"/>
                  <a:gd name="connsiteX889" fmla="*/ 1237254 w 1554888"/>
                  <a:gd name="connsiteY889" fmla="*/ 509275 h 983073"/>
                  <a:gd name="connsiteX890" fmla="*/ 1243289 w 1554888"/>
                  <a:gd name="connsiteY890" fmla="*/ 510006 h 983073"/>
                  <a:gd name="connsiteX891" fmla="*/ 1244934 w 1554888"/>
                  <a:gd name="connsiteY891" fmla="*/ 510738 h 983073"/>
                  <a:gd name="connsiteX892" fmla="*/ 1243837 w 1554888"/>
                  <a:gd name="connsiteY892" fmla="*/ 516406 h 983073"/>
                  <a:gd name="connsiteX893" fmla="*/ 1241277 w 1554888"/>
                  <a:gd name="connsiteY893" fmla="*/ 520247 h 983073"/>
                  <a:gd name="connsiteX894" fmla="*/ 1241460 w 1554888"/>
                  <a:gd name="connsiteY894" fmla="*/ 522258 h 983073"/>
                  <a:gd name="connsiteX895" fmla="*/ 1237071 w 1554888"/>
                  <a:gd name="connsiteY895" fmla="*/ 527378 h 983073"/>
                  <a:gd name="connsiteX896" fmla="*/ 1235060 w 1554888"/>
                  <a:gd name="connsiteY896" fmla="*/ 526098 h 983073"/>
                  <a:gd name="connsiteX897" fmla="*/ 1233414 w 1554888"/>
                  <a:gd name="connsiteY897" fmla="*/ 521709 h 983073"/>
                  <a:gd name="connsiteX898" fmla="*/ 1230488 w 1554888"/>
                  <a:gd name="connsiteY898" fmla="*/ 523538 h 983073"/>
                  <a:gd name="connsiteX899" fmla="*/ 1227745 w 1554888"/>
                  <a:gd name="connsiteY899" fmla="*/ 522441 h 983073"/>
                  <a:gd name="connsiteX900" fmla="*/ 1224454 w 1554888"/>
                  <a:gd name="connsiteY900" fmla="*/ 525001 h 983073"/>
                  <a:gd name="connsiteX901" fmla="*/ 1221345 w 1554888"/>
                  <a:gd name="connsiteY901" fmla="*/ 528841 h 983073"/>
                  <a:gd name="connsiteX902" fmla="*/ 1211287 w 1554888"/>
                  <a:gd name="connsiteY902" fmla="*/ 530121 h 983073"/>
                  <a:gd name="connsiteX903" fmla="*/ 1205619 w 1554888"/>
                  <a:gd name="connsiteY903" fmla="*/ 533047 h 983073"/>
                  <a:gd name="connsiteX904" fmla="*/ 1200316 w 1554888"/>
                  <a:gd name="connsiteY904" fmla="*/ 533047 h 983073"/>
                  <a:gd name="connsiteX905" fmla="*/ 1201413 w 1554888"/>
                  <a:gd name="connsiteY905" fmla="*/ 538350 h 983073"/>
                  <a:gd name="connsiteX906" fmla="*/ 1199950 w 1554888"/>
                  <a:gd name="connsiteY906" fmla="*/ 538350 h 983073"/>
                  <a:gd name="connsiteX907" fmla="*/ 1197756 w 1554888"/>
                  <a:gd name="connsiteY907" fmla="*/ 540727 h 983073"/>
                  <a:gd name="connsiteX908" fmla="*/ 1194281 w 1554888"/>
                  <a:gd name="connsiteY908" fmla="*/ 548042 h 983073"/>
                  <a:gd name="connsiteX909" fmla="*/ 1189527 w 1554888"/>
                  <a:gd name="connsiteY909" fmla="*/ 548590 h 983073"/>
                  <a:gd name="connsiteX910" fmla="*/ 1188246 w 1554888"/>
                  <a:gd name="connsiteY910" fmla="*/ 543836 h 983073"/>
                  <a:gd name="connsiteX911" fmla="*/ 1183675 w 1554888"/>
                  <a:gd name="connsiteY911" fmla="*/ 543836 h 983073"/>
                  <a:gd name="connsiteX912" fmla="*/ 1180383 w 1554888"/>
                  <a:gd name="connsiteY912" fmla="*/ 547676 h 983073"/>
                  <a:gd name="connsiteX913" fmla="*/ 1184041 w 1554888"/>
                  <a:gd name="connsiteY913" fmla="*/ 551333 h 983073"/>
                  <a:gd name="connsiteX914" fmla="*/ 1182029 w 1554888"/>
                  <a:gd name="connsiteY914" fmla="*/ 554991 h 983073"/>
                  <a:gd name="connsiteX915" fmla="*/ 1178738 w 1554888"/>
                  <a:gd name="connsiteY915" fmla="*/ 559014 h 983073"/>
                  <a:gd name="connsiteX916" fmla="*/ 1170509 w 1554888"/>
                  <a:gd name="connsiteY916" fmla="*/ 563220 h 983073"/>
                  <a:gd name="connsiteX917" fmla="*/ 1167766 w 1554888"/>
                  <a:gd name="connsiteY917" fmla="*/ 569071 h 983073"/>
                  <a:gd name="connsiteX918" fmla="*/ 1162097 w 1554888"/>
                  <a:gd name="connsiteY918" fmla="*/ 576568 h 983073"/>
                  <a:gd name="connsiteX919" fmla="*/ 1158440 w 1554888"/>
                  <a:gd name="connsiteY919" fmla="*/ 583334 h 983073"/>
                  <a:gd name="connsiteX920" fmla="*/ 1159354 w 1554888"/>
                  <a:gd name="connsiteY920" fmla="*/ 586992 h 983073"/>
                  <a:gd name="connsiteX921" fmla="*/ 1164291 w 1554888"/>
                  <a:gd name="connsiteY921" fmla="*/ 588455 h 983073"/>
                  <a:gd name="connsiteX922" fmla="*/ 1168497 w 1554888"/>
                  <a:gd name="connsiteY922" fmla="*/ 591746 h 983073"/>
                  <a:gd name="connsiteX923" fmla="*/ 1184041 w 1554888"/>
                  <a:gd name="connsiteY923" fmla="*/ 598878 h 983073"/>
                  <a:gd name="connsiteX924" fmla="*/ 1187149 w 1554888"/>
                  <a:gd name="connsiteY924" fmla="*/ 603084 h 983073"/>
                  <a:gd name="connsiteX925" fmla="*/ 1189344 w 1554888"/>
                  <a:gd name="connsiteY925" fmla="*/ 610033 h 983073"/>
                  <a:gd name="connsiteX926" fmla="*/ 1192818 w 1554888"/>
                  <a:gd name="connsiteY926" fmla="*/ 614238 h 983073"/>
                  <a:gd name="connsiteX927" fmla="*/ 1197024 w 1554888"/>
                  <a:gd name="connsiteY927" fmla="*/ 631428 h 983073"/>
                  <a:gd name="connsiteX928" fmla="*/ 1199950 w 1554888"/>
                  <a:gd name="connsiteY928" fmla="*/ 637645 h 983073"/>
                  <a:gd name="connsiteX929" fmla="*/ 1201961 w 1554888"/>
                  <a:gd name="connsiteY929" fmla="*/ 644960 h 983073"/>
                  <a:gd name="connsiteX930" fmla="*/ 1206167 w 1554888"/>
                  <a:gd name="connsiteY930" fmla="*/ 650811 h 983073"/>
                  <a:gd name="connsiteX931" fmla="*/ 1212385 w 1554888"/>
                  <a:gd name="connsiteY931" fmla="*/ 653554 h 983073"/>
                  <a:gd name="connsiteX932" fmla="*/ 1212933 w 1554888"/>
                  <a:gd name="connsiteY932" fmla="*/ 657943 h 983073"/>
                  <a:gd name="connsiteX933" fmla="*/ 1220979 w 1554888"/>
                  <a:gd name="connsiteY933" fmla="*/ 665074 h 983073"/>
                  <a:gd name="connsiteX934" fmla="*/ 1226282 w 1554888"/>
                  <a:gd name="connsiteY934" fmla="*/ 673120 h 983073"/>
                  <a:gd name="connsiteX935" fmla="*/ 1226099 w 1554888"/>
                  <a:gd name="connsiteY935" fmla="*/ 674401 h 983073"/>
                  <a:gd name="connsiteX936" fmla="*/ 1217505 w 1554888"/>
                  <a:gd name="connsiteY936" fmla="*/ 670743 h 983073"/>
                  <a:gd name="connsiteX937" fmla="*/ 1210922 w 1554888"/>
                  <a:gd name="connsiteY937" fmla="*/ 668732 h 983073"/>
                  <a:gd name="connsiteX938" fmla="*/ 1205619 w 1554888"/>
                  <a:gd name="connsiteY938" fmla="*/ 668549 h 983073"/>
                  <a:gd name="connsiteX939" fmla="*/ 1199767 w 1554888"/>
                  <a:gd name="connsiteY939" fmla="*/ 664892 h 983073"/>
                  <a:gd name="connsiteX940" fmla="*/ 1193916 w 1554888"/>
                  <a:gd name="connsiteY940" fmla="*/ 662880 h 983073"/>
                  <a:gd name="connsiteX941" fmla="*/ 1181481 w 1554888"/>
                  <a:gd name="connsiteY941" fmla="*/ 665440 h 983073"/>
                  <a:gd name="connsiteX942" fmla="*/ 1181481 w 1554888"/>
                  <a:gd name="connsiteY942" fmla="*/ 668000 h 983073"/>
                  <a:gd name="connsiteX943" fmla="*/ 1193550 w 1554888"/>
                  <a:gd name="connsiteY943" fmla="*/ 665623 h 983073"/>
                  <a:gd name="connsiteX944" fmla="*/ 1195744 w 1554888"/>
                  <a:gd name="connsiteY944" fmla="*/ 667269 h 983073"/>
                  <a:gd name="connsiteX945" fmla="*/ 1197207 w 1554888"/>
                  <a:gd name="connsiteY945" fmla="*/ 670743 h 983073"/>
                  <a:gd name="connsiteX946" fmla="*/ 1202327 w 1554888"/>
                  <a:gd name="connsiteY946" fmla="*/ 671109 h 983073"/>
                  <a:gd name="connsiteX947" fmla="*/ 1208179 w 1554888"/>
                  <a:gd name="connsiteY947" fmla="*/ 674949 h 983073"/>
                  <a:gd name="connsiteX948" fmla="*/ 1212933 w 1554888"/>
                  <a:gd name="connsiteY948" fmla="*/ 680252 h 983073"/>
                  <a:gd name="connsiteX949" fmla="*/ 1216956 w 1554888"/>
                  <a:gd name="connsiteY949" fmla="*/ 682446 h 983073"/>
                  <a:gd name="connsiteX950" fmla="*/ 1219334 w 1554888"/>
                  <a:gd name="connsiteY950" fmla="*/ 683726 h 983073"/>
                  <a:gd name="connsiteX951" fmla="*/ 1223357 w 1554888"/>
                  <a:gd name="connsiteY951" fmla="*/ 688115 h 983073"/>
                  <a:gd name="connsiteX952" fmla="*/ 1226648 w 1554888"/>
                  <a:gd name="connsiteY952" fmla="*/ 693967 h 983073"/>
                  <a:gd name="connsiteX953" fmla="*/ 1226282 w 1554888"/>
                  <a:gd name="connsiteY953" fmla="*/ 695978 h 983073"/>
                  <a:gd name="connsiteX954" fmla="*/ 1219699 w 1554888"/>
                  <a:gd name="connsiteY954" fmla="*/ 696344 h 983073"/>
                  <a:gd name="connsiteX955" fmla="*/ 1214945 w 1554888"/>
                  <a:gd name="connsiteY955" fmla="*/ 700916 h 983073"/>
                  <a:gd name="connsiteX956" fmla="*/ 1209825 w 1554888"/>
                  <a:gd name="connsiteY956" fmla="*/ 702561 h 983073"/>
                  <a:gd name="connsiteX957" fmla="*/ 1206167 w 1554888"/>
                  <a:gd name="connsiteY957" fmla="*/ 704573 h 983073"/>
                  <a:gd name="connsiteX958" fmla="*/ 1204522 w 1554888"/>
                  <a:gd name="connsiteY958" fmla="*/ 706950 h 983073"/>
                  <a:gd name="connsiteX959" fmla="*/ 1199218 w 1554888"/>
                  <a:gd name="connsiteY959" fmla="*/ 710242 h 983073"/>
                  <a:gd name="connsiteX960" fmla="*/ 1191904 w 1554888"/>
                  <a:gd name="connsiteY960" fmla="*/ 710242 h 983073"/>
                  <a:gd name="connsiteX961" fmla="*/ 1186784 w 1554888"/>
                  <a:gd name="connsiteY961" fmla="*/ 710973 h 983073"/>
                  <a:gd name="connsiteX962" fmla="*/ 1181847 w 1554888"/>
                  <a:gd name="connsiteY962" fmla="*/ 713533 h 983073"/>
                  <a:gd name="connsiteX963" fmla="*/ 1187332 w 1554888"/>
                  <a:gd name="connsiteY963" fmla="*/ 712802 h 983073"/>
                  <a:gd name="connsiteX964" fmla="*/ 1193001 w 1554888"/>
                  <a:gd name="connsiteY964" fmla="*/ 714448 h 983073"/>
                  <a:gd name="connsiteX965" fmla="*/ 1198304 w 1554888"/>
                  <a:gd name="connsiteY965" fmla="*/ 716825 h 983073"/>
                  <a:gd name="connsiteX966" fmla="*/ 1207813 w 1554888"/>
                  <a:gd name="connsiteY966" fmla="*/ 712802 h 983073"/>
                  <a:gd name="connsiteX967" fmla="*/ 1211836 w 1554888"/>
                  <a:gd name="connsiteY967" fmla="*/ 713899 h 983073"/>
                  <a:gd name="connsiteX968" fmla="*/ 1216042 w 1554888"/>
                  <a:gd name="connsiteY968" fmla="*/ 717373 h 983073"/>
                  <a:gd name="connsiteX969" fmla="*/ 1217505 w 1554888"/>
                  <a:gd name="connsiteY969" fmla="*/ 720116 h 983073"/>
                  <a:gd name="connsiteX970" fmla="*/ 1219882 w 1554888"/>
                  <a:gd name="connsiteY970" fmla="*/ 721396 h 983073"/>
                  <a:gd name="connsiteX971" fmla="*/ 1223357 w 1554888"/>
                  <a:gd name="connsiteY971" fmla="*/ 722676 h 983073"/>
                  <a:gd name="connsiteX972" fmla="*/ 1227014 w 1554888"/>
                  <a:gd name="connsiteY972" fmla="*/ 722676 h 983073"/>
                  <a:gd name="connsiteX973" fmla="*/ 1229025 w 1554888"/>
                  <a:gd name="connsiteY973" fmla="*/ 723408 h 983073"/>
                  <a:gd name="connsiteX974" fmla="*/ 1226282 w 1554888"/>
                  <a:gd name="connsiteY974" fmla="*/ 725419 h 983073"/>
                  <a:gd name="connsiteX975" fmla="*/ 1219699 w 1554888"/>
                  <a:gd name="connsiteY975" fmla="*/ 732002 h 983073"/>
                  <a:gd name="connsiteX976" fmla="*/ 1215494 w 1554888"/>
                  <a:gd name="connsiteY976" fmla="*/ 734197 h 983073"/>
                  <a:gd name="connsiteX977" fmla="*/ 1217139 w 1554888"/>
                  <a:gd name="connsiteY977" fmla="*/ 734562 h 983073"/>
                  <a:gd name="connsiteX978" fmla="*/ 1224454 w 1554888"/>
                  <a:gd name="connsiteY978" fmla="*/ 731271 h 983073"/>
                  <a:gd name="connsiteX979" fmla="*/ 1224637 w 1554888"/>
                  <a:gd name="connsiteY979" fmla="*/ 737488 h 983073"/>
                  <a:gd name="connsiteX980" fmla="*/ 1224088 w 1554888"/>
                  <a:gd name="connsiteY980" fmla="*/ 741694 h 983073"/>
                  <a:gd name="connsiteX981" fmla="*/ 1223357 w 1554888"/>
                  <a:gd name="connsiteY981" fmla="*/ 740231 h 983073"/>
                  <a:gd name="connsiteX982" fmla="*/ 1220797 w 1554888"/>
                  <a:gd name="connsiteY982" fmla="*/ 741694 h 983073"/>
                  <a:gd name="connsiteX983" fmla="*/ 1215494 w 1554888"/>
                  <a:gd name="connsiteY983" fmla="*/ 742974 h 983073"/>
                  <a:gd name="connsiteX984" fmla="*/ 1215127 w 1554888"/>
                  <a:gd name="connsiteY984" fmla="*/ 744437 h 983073"/>
                  <a:gd name="connsiteX985" fmla="*/ 1217688 w 1554888"/>
                  <a:gd name="connsiteY985" fmla="*/ 749009 h 983073"/>
                  <a:gd name="connsiteX986" fmla="*/ 1216591 w 1554888"/>
                  <a:gd name="connsiteY986" fmla="*/ 755043 h 983073"/>
                  <a:gd name="connsiteX987" fmla="*/ 1214579 w 1554888"/>
                  <a:gd name="connsiteY987" fmla="*/ 757055 h 983073"/>
                  <a:gd name="connsiteX988" fmla="*/ 1214945 w 1554888"/>
                  <a:gd name="connsiteY988" fmla="*/ 764735 h 983073"/>
                  <a:gd name="connsiteX989" fmla="*/ 1211836 w 1554888"/>
                  <a:gd name="connsiteY989" fmla="*/ 771135 h 983073"/>
                  <a:gd name="connsiteX990" fmla="*/ 1209825 w 1554888"/>
                  <a:gd name="connsiteY990" fmla="*/ 770038 h 983073"/>
                  <a:gd name="connsiteX991" fmla="*/ 1207631 w 1554888"/>
                  <a:gd name="connsiteY991" fmla="*/ 767112 h 983073"/>
                  <a:gd name="connsiteX992" fmla="*/ 1205070 w 1554888"/>
                  <a:gd name="connsiteY992" fmla="*/ 768758 h 983073"/>
                  <a:gd name="connsiteX993" fmla="*/ 1201779 w 1554888"/>
                  <a:gd name="connsiteY993" fmla="*/ 773878 h 983073"/>
                  <a:gd name="connsiteX994" fmla="*/ 1198670 w 1554888"/>
                  <a:gd name="connsiteY994" fmla="*/ 777353 h 983073"/>
                  <a:gd name="connsiteX995" fmla="*/ 1196293 w 1554888"/>
                  <a:gd name="connsiteY995" fmla="*/ 780827 h 983073"/>
                  <a:gd name="connsiteX996" fmla="*/ 1194281 w 1554888"/>
                  <a:gd name="connsiteY996" fmla="*/ 782656 h 983073"/>
                  <a:gd name="connsiteX997" fmla="*/ 1192818 w 1554888"/>
                  <a:gd name="connsiteY997" fmla="*/ 785399 h 983073"/>
                  <a:gd name="connsiteX998" fmla="*/ 1191538 w 1554888"/>
                  <a:gd name="connsiteY998" fmla="*/ 788690 h 983073"/>
                  <a:gd name="connsiteX999" fmla="*/ 1191355 w 1554888"/>
                  <a:gd name="connsiteY999" fmla="*/ 791616 h 983073"/>
                  <a:gd name="connsiteX1000" fmla="*/ 1189344 w 1554888"/>
                  <a:gd name="connsiteY1000" fmla="*/ 796188 h 983073"/>
                  <a:gd name="connsiteX1001" fmla="*/ 1186601 w 1554888"/>
                  <a:gd name="connsiteY1001" fmla="*/ 799845 h 983073"/>
                  <a:gd name="connsiteX1002" fmla="*/ 1184041 w 1554888"/>
                  <a:gd name="connsiteY1002" fmla="*/ 801673 h 983073"/>
                  <a:gd name="connsiteX1003" fmla="*/ 1179469 w 1554888"/>
                  <a:gd name="connsiteY1003" fmla="*/ 806245 h 983073"/>
                  <a:gd name="connsiteX1004" fmla="*/ 1178372 w 1554888"/>
                  <a:gd name="connsiteY1004" fmla="*/ 812462 h 983073"/>
                  <a:gd name="connsiteX1005" fmla="*/ 1175263 w 1554888"/>
                  <a:gd name="connsiteY1005" fmla="*/ 815388 h 983073"/>
                  <a:gd name="connsiteX1006" fmla="*/ 1174532 w 1554888"/>
                  <a:gd name="connsiteY1006" fmla="*/ 814474 h 983073"/>
                  <a:gd name="connsiteX1007" fmla="*/ 1173801 w 1554888"/>
                  <a:gd name="connsiteY1007" fmla="*/ 808439 h 983073"/>
                  <a:gd name="connsiteX1008" fmla="*/ 1169960 w 1554888"/>
                  <a:gd name="connsiteY1008" fmla="*/ 808805 h 983073"/>
                  <a:gd name="connsiteX1009" fmla="*/ 1166486 w 1554888"/>
                  <a:gd name="connsiteY1009" fmla="*/ 811731 h 983073"/>
                  <a:gd name="connsiteX1010" fmla="*/ 1170326 w 1554888"/>
                  <a:gd name="connsiteY1010" fmla="*/ 819228 h 983073"/>
                  <a:gd name="connsiteX1011" fmla="*/ 1170509 w 1554888"/>
                  <a:gd name="connsiteY1011" fmla="*/ 821057 h 983073"/>
                  <a:gd name="connsiteX1012" fmla="*/ 1167766 w 1554888"/>
                  <a:gd name="connsiteY1012" fmla="*/ 828006 h 983073"/>
                  <a:gd name="connsiteX1013" fmla="*/ 1167949 w 1554888"/>
                  <a:gd name="connsiteY1013" fmla="*/ 830383 h 983073"/>
                  <a:gd name="connsiteX1014" fmla="*/ 1167400 w 1554888"/>
                  <a:gd name="connsiteY1014" fmla="*/ 832943 h 983073"/>
                  <a:gd name="connsiteX1015" fmla="*/ 1166120 w 1554888"/>
                  <a:gd name="connsiteY1015" fmla="*/ 835869 h 983073"/>
                  <a:gd name="connsiteX1016" fmla="*/ 1165023 w 1554888"/>
                  <a:gd name="connsiteY1016" fmla="*/ 837332 h 983073"/>
                  <a:gd name="connsiteX1017" fmla="*/ 1163560 w 1554888"/>
                  <a:gd name="connsiteY1017" fmla="*/ 837697 h 983073"/>
                  <a:gd name="connsiteX1018" fmla="*/ 1163194 w 1554888"/>
                  <a:gd name="connsiteY1018" fmla="*/ 840440 h 983073"/>
                  <a:gd name="connsiteX1019" fmla="*/ 1164109 w 1554888"/>
                  <a:gd name="connsiteY1019" fmla="*/ 843915 h 983073"/>
                  <a:gd name="connsiteX1020" fmla="*/ 1163194 w 1554888"/>
                  <a:gd name="connsiteY1020" fmla="*/ 845378 h 983073"/>
                  <a:gd name="connsiteX1021" fmla="*/ 1161000 w 1554888"/>
                  <a:gd name="connsiteY1021" fmla="*/ 844281 h 983073"/>
                  <a:gd name="connsiteX1022" fmla="*/ 1158257 w 1554888"/>
                  <a:gd name="connsiteY1022" fmla="*/ 843915 h 983073"/>
                  <a:gd name="connsiteX1023" fmla="*/ 1156245 w 1554888"/>
                  <a:gd name="connsiteY1023" fmla="*/ 846475 h 983073"/>
                  <a:gd name="connsiteX1024" fmla="*/ 1157343 w 1554888"/>
                  <a:gd name="connsiteY1024" fmla="*/ 849767 h 983073"/>
                  <a:gd name="connsiteX1025" fmla="*/ 1155331 w 1554888"/>
                  <a:gd name="connsiteY1025" fmla="*/ 852144 h 983073"/>
                  <a:gd name="connsiteX1026" fmla="*/ 1153686 w 1554888"/>
                  <a:gd name="connsiteY1026" fmla="*/ 851047 h 983073"/>
                  <a:gd name="connsiteX1027" fmla="*/ 1150943 w 1554888"/>
                  <a:gd name="connsiteY1027" fmla="*/ 851595 h 983073"/>
                  <a:gd name="connsiteX1028" fmla="*/ 1148382 w 1554888"/>
                  <a:gd name="connsiteY1028" fmla="*/ 858361 h 983073"/>
                  <a:gd name="connsiteX1029" fmla="*/ 1145091 w 1554888"/>
                  <a:gd name="connsiteY1029" fmla="*/ 860921 h 983073"/>
                  <a:gd name="connsiteX1030" fmla="*/ 1144177 w 1554888"/>
                  <a:gd name="connsiteY1030" fmla="*/ 865127 h 983073"/>
                  <a:gd name="connsiteX1031" fmla="*/ 1141617 w 1554888"/>
                  <a:gd name="connsiteY1031" fmla="*/ 867687 h 983073"/>
                  <a:gd name="connsiteX1032" fmla="*/ 1133754 w 1554888"/>
                  <a:gd name="connsiteY1032" fmla="*/ 868784 h 983073"/>
                  <a:gd name="connsiteX1033" fmla="*/ 1130279 w 1554888"/>
                  <a:gd name="connsiteY1033" fmla="*/ 867870 h 983073"/>
                  <a:gd name="connsiteX1034" fmla="*/ 1126439 w 1554888"/>
                  <a:gd name="connsiteY1034" fmla="*/ 870979 h 983073"/>
                  <a:gd name="connsiteX1035" fmla="*/ 1126805 w 1554888"/>
                  <a:gd name="connsiteY1035" fmla="*/ 872259 h 983073"/>
                  <a:gd name="connsiteX1036" fmla="*/ 1128450 w 1554888"/>
                  <a:gd name="connsiteY1036" fmla="*/ 874636 h 983073"/>
                  <a:gd name="connsiteX1037" fmla="*/ 1126805 w 1554888"/>
                  <a:gd name="connsiteY1037" fmla="*/ 878842 h 983073"/>
                  <a:gd name="connsiteX1038" fmla="*/ 1120404 w 1554888"/>
                  <a:gd name="connsiteY1038" fmla="*/ 884876 h 983073"/>
                  <a:gd name="connsiteX1039" fmla="*/ 1118210 w 1554888"/>
                  <a:gd name="connsiteY1039" fmla="*/ 884876 h 983073"/>
                  <a:gd name="connsiteX1040" fmla="*/ 1116747 w 1554888"/>
                  <a:gd name="connsiteY1040" fmla="*/ 890179 h 983073"/>
                  <a:gd name="connsiteX1041" fmla="*/ 1115650 w 1554888"/>
                  <a:gd name="connsiteY1041" fmla="*/ 886705 h 983073"/>
                  <a:gd name="connsiteX1042" fmla="*/ 1113090 w 1554888"/>
                  <a:gd name="connsiteY1042" fmla="*/ 888716 h 983073"/>
                  <a:gd name="connsiteX1043" fmla="*/ 1112541 w 1554888"/>
                  <a:gd name="connsiteY1043" fmla="*/ 892374 h 983073"/>
                  <a:gd name="connsiteX1044" fmla="*/ 1110896 w 1554888"/>
                  <a:gd name="connsiteY1044" fmla="*/ 891459 h 983073"/>
                  <a:gd name="connsiteX1045" fmla="*/ 1109250 w 1554888"/>
                  <a:gd name="connsiteY1045" fmla="*/ 891459 h 983073"/>
                  <a:gd name="connsiteX1046" fmla="*/ 1104678 w 1554888"/>
                  <a:gd name="connsiteY1046" fmla="*/ 894934 h 983073"/>
                  <a:gd name="connsiteX1047" fmla="*/ 1102850 w 1554888"/>
                  <a:gd name="connsiteY1047" fmla="*/ 894202 h 983073"/>
                  <a:gd name="connsiteX1048" fmla="*/ 1099375 w 1554888"/>
                  <a:gd name="connsiteY1048" fmla="*/ 895117 h 983073"/>
                  <a:gd name="connsiteX1049" fmla="*/ 1096084 w 1554888"/>
                  <a:gd name="connsiteY1049" fmla="*/ 899871 h 983073"/>
                  <a:gd name="connsiteX1050" fmla="*/ 1094255 w 1554888"/>
                  <a:gd name="connsiteY1050" fmla="*/ 902980 h 983073"/>
                  <a:gd name="connsiteX1051" fmla="*/ 1091878 w 1554888"/>
                  <a:gd name="connsiteY1051" fmla="*/ 905540 h 983073"/>
                  <a:gd name="connsiteX1052" fmla="*/ 1090415 w 1554888"/>
                  <a:gd name="connsiteY1052" fmla="*/ 908283 h 983073"/>
                  <a:gd name="connsiteX1053" fmla="*/ 1086209 w 1554888"/>
                  <a:gd name="connsiteY1053" fmla="*/ 911026 h 983073"/>
                  <a:gd name="connsiteX1054" fmla="*/ 1078528 w 1554888"/>
                  <a:gd name="connsiteY1054" fmla="*/ 913769 h 983073"/>
                  <a:gd name="connsiteX1055" fmla="*/ 1073226 w 1554888"/>
                  <a:gd name="connsiteY1055" fmla="*/ 916512 h 983073"/>
                  <a:gd name="connsiteX1056" fmla="*/ 1069385 w 1554888"/>
                  <a:gd name="connsiteY1056" fmla="*/ 915597 h 983073"/>
                  <a:gd name="connsiteX1057" fmla="*/ 1066825 w 1554888"/>
                  <a:gd name="connsiteY1057" fmla="*/ 914500 h 983073"/>
                  <a:gd name="connsiteX1058" fmla="*/ 1064814 w 1554888"/>
                  <a:gd name="connsiteY1058" fmla="*/ 916512 h 983073"/>
                  <a:gd name="connsiteX1059" fmla="*/ 1064631 w 1554888"/>
                  <a:gd name="connsiteY1059" fmla="*/ 918340 h 983073"/>
                  <a:gd name="connsiteX1060" fmla="*/ 1061522 w 1554888"/>
                  <a:gd name="connsiteY1060" fmla="*/ 919255 h 983073"/>
                  <a:gd name="connsiteX1061" fmla="*/ 1058962 w 1554888"/>
                  <a:gd name="connsiteY1061" fmla="*/ 917975 h 983073"/>
                  <a:gd name="connsiteX1062" fmla="*/ 1058779 w 1554888"/>
                  <a:gd name="connsiteY1062" fmla="*/ 915963 h 983073"/>
                  <a:gd name="connsiteX1063" fmla="*/ 1055122 w 1554888"/>
                  <a:gd name="connsiteY1063" fmla="*/ 914500 h 983073"/>
                  <a:gd name="connsiteX1064" fmla="*/ 1050916 w 1554888"/>
                  <a:gd name="connsiteY1064" fmla="*/ 917243 h 983073"/>
                  <a:gd name="connsiteX1065" fmla="*/ 1048356 w 1554888"/>
                  <a:gd name="connsiteY1065" fmla="*/ 920717 h 983073"/>
                  <a:gd name="connsiteX1066" fmla="*/ 1045248 w 1554888"/>
                  <a:gd name="connsiteY1066" fmla="*/ 921083 h 983073"/>
                  <a:gd name="connsiteX1067" fmla="*/ 1043784 w 1554888"/>
                  <a:gd name="connsiteY1067" fmla="*/ 918340 h 983073"/>
                  <a:gd name="connsiteX1068" fmla="*/ 1043784 w 1554888"/>
                  <a:gd name="connsiteY1068" fmla="*/ 916512 h 983073"/>
                  <a:gd name="connsiteX1069" fmla="*/ 1039944 w 1554888"/>
                  <a:gd name="connsiteY1069" fmla="*/ 917792 h 983073"/>
                  <a:gd name="connsiteX1070" fmla="*/ 1039944 w 1554888"/>
                  <a:gd name="connsiteY1070" fmla="*/ 922546 h 983073"/>
                  <a:gd name="connsiteX1071" fmla="*/ 1039761 w 1554888"/>
                  <a:gd name="connsiteY1071" fmla="*/ 922729 h 98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Lst>
                <a:rect l="l" t="t" r="r" b="b"/>
                <a:pathLst>
                  <a:path w="1554888" h="983073">
                    <a:moveTo>
                      <a:pt x="1039761" y="922729"/>
                    </a:moveTo>
                    <a:lnTo>
                      <a:pt x="1037933" y="925472"/>
                    </a:lnTo>
                    <a:lnTo>
                      <a:pt x="1037384" y="924375"/>
                    </a:lnTo>
                    <a:lnTo>
                      <a:pt x="1037202" y="922729"/>
                    </a:lnTo>
                    <a:lnTo>
                      <a:pt x="1035373" y="921083"/>
                    </a:lnTo>
                    <a:lnTo>
                      <a:pt x="1031715" y="922180"/>
                    </a:lnTo>
                    <a:lnTo>
                      <a:pt x="1030984" y="922546"/>
                    </a:lnTo>
                    <a:lnTo>
                      <a:pt x="1030436" y="922729"/>
                    </a:lnTo>
                    <a:lnTo>
                      <a:pt x="1030436" y="923643"/>
                    </a:lnTo>
                    <a:lnTo>
                      <a:pt x="1032630" y="926203"/>
                    </a:lnTo>
                    <a:lnTo>
                      <a:pt x="1030436" y="927118"/>
                    </a:lnTo>
                    <a:lnTo>
                      <a:pt x="1024767" y="927849"/>
                    </a:lnTo>
                    <a:lnTo>
                      <a:pt x="1024218" y="925655"/>
                    </a:lnTo>
                    <a:lnTo>
                      <a:pt x="1024767" y="924558"/>
                    </a:lnTo>
                    <a:lnTo>
                      <a:pt x="1023487" y="922546"/>
                    </a:lnTo>
                    <a:lnTo>
                      <a:pt x="1018549" y="918889"/>
                    </a:lnTo>
                    <a:lnTo>
                      <a:pt x="1014892" y="917609"/>
                    </a:lnTo>
                    <a:lnTo>
                      <a:pt x="1013612" y="914683"/>
                    </a:lnTo>
                    <a:lnTo>
                      <a:pt x="1012698" y="920352"/>
                    </a:lnTo>
                    <a:lnTo>
                      <a:pt x="1012698" y="925289"/>
                    </a:lnTo>
                    <a:lnTo>
                      <a:pt x="1013247" y="928581"/>
                    </a:lnTo>
                    <a:lnTo>
                      <a:pt x="1013064" y="929861"/>
                    </a:lnTo>
                    <a:lnTo>
                      <a:pt x="1011235" y="930592"/>
                    </a:lnTo>
                    <a:lnTo>
                      <a:pt x="1009955" y="930409"/>
                    </a:lnTo>
                    <a:lnTo>
                      <a:pt x="1005932" y="925655"/>
                    </a:lnTo>
                    <a:lnTo>
                      <a:pt x="1002640" y="923278"/>
                    </a:lnTo>
                    <a:lnTo>
                      <a:pt x="1001543" y="920352"/>
                    </a:lnTo>
                    <a:lnTo>
                      <a:pt x="998800" y="928215"/>
                    </a:lnTo>
                    <a:lnTo>
                      <a:pt x="998435" y="931689"/>
                    </a:lnTo>
                    <a:lnTo>
                      <a:pt x="998983" y="933884"/>
                    </a:lnTo>
                    <a:lnTo>
                      <a:pt x="998983" y="937724"/>
                    </a:lnTo>
                    <a:lnTo>
                      <a:pt x="997520" y="939187"/>
                    </a:lnTo>
                    <a:lnTo>
                      <a:pt x="995509" y="938272"/>
                    </a:lnTo>
                    <a:lnTo>
                      <a:pt x="988560" y="941564"/>
                    </a:lnTo>
                    <a:lnTo>
                      <a:pt x="983623" y="942113"/>
                    </a:lnTo>
                    <a:lnTo>
                      <a:pt x="980331" y="944124"/>
                    </a:lnTo>
                    <a:lnTo>
                      <a:pt x="976308" y="943941"/>
                    </a:lnTo>
                    <a:lnTo>
                      <a:pt x="974845" y="942661"/>
                    </a:lnTo>
                    <a:lnTo>
                      <a:pt x="970090" y="943576"/>
                    </a:lnTo>
                    <a:lnTo>
                      <a:pt x="965336" y="947964"/>
                    </a:lnTo>
                    <a:lnTo>
                      <a:pt x="960216" y="949427"/>
                    </a:lnTo>
                    <a:lnTo>
                      <a:pt x="953998" y="949976"/>
                    </a:lnTo>
                    <a:lnTo>
                      <a:pt x="949793" y="949610"/>
                    </a:lnTo>
                    <a:lnTo>
                      <a:pt x="948696" y="951256"/>
                    </a:lnTo>
                    <a:lnTo>
                      <a:pt x="944490" y="953084"/>
                    </a:lnTo>
                    <a:lnTo>
                      <a:pt x="937724" y="955096"/>
                    </a:lnTo>
                    <a:lnTo>
                      <a:pt x="933518" y="953633"/>
                    </a:lnTo>
                    <a:lnTo>
                      <a:pt x="928215" y="965702"/>
                    </a:lnTo>
                    <a:lnTo>
                      <a:pt x="931872" y="971005"/>
                    </a:lnTo>
                    <a:lnTo>
                      <a:pt x="933518" y="974480"/>
                    </a:lnTo>
                    <a:lnTo>
                      <a:pt x="933335" y="979782"/>
                    </a:lnTo>
                    <a:lnTo>
                      <a:pt x="926020" y="983074"/>
                    </a:lnTo>
                    <a:lnTo>
                      <a:pt x="921266" y="979965"/>
                    </a:lnTo>
                    <a:lnTo>
                      <a:pt x="913951" y="966250"/>
                    </a:lnTo>
                    <a:lnTo>
                      <a:pt x="913037" y="962959"/>
                    </a:lnTo>
                    <a:lnTo>
                      <a:pt x="913403" y="961313"/>
                    </a:lnTo>
                    <a:lnTo>
                      <a:pt x="916695" y="951804"/>
                    </a:lnTo>
                    <a:lnTo>
                      <a:pt x="914866" y="948147"/>
                    </a:lnTo>
                    <a:lnTo>
                      <a:pt x="911757" y="949610"/>
                    </a:lnTo>
                    <a:lnTo>
                      <a:pt x="907185" y="952719"/>
                    </a:lnTo>
                    <a:lnTo>
                      <a:pt x="902431" y="952901"/>
                    </a:lnTo>
                    <a:lnTo>
                      <a:pt x="900237" y="950707"/>
                    </a:lnTo>
                    <a:lnTo>
                      <a:pt x="899688" y="948513"/>
                    </a:lnTo>
                    <a:lnTo>
                      <a:pt x="890728" y="945953"/>
                    </a:lnTo>
                    <a:lnTo>
                      <a:pt x="887253" y="944673"/>
                    </a:lnTo>
                    <a:lnTo>
                      <a:pt x="885425" y="944855"/>
                    </a:lnTo>
                    <a:lnTo>
                      <a:pt x="883413" y="948696"/>
                    </a:lnTo>
                    <a:lnTo>
                      <a:pt x="879207" y="949610"/>
                    </a:lnTo>
                    <a:lnTo>
                      <a:pt x="879207" y="952719"/>
                    </a:lnTo>
                    <a:lnTo>
                      <a:pt x="877745" y="947964"/>
                    </a:lnTo>
                    <a:lnTo>
                      <a:pt x="875184" y="949610"/>
                    </a:lnTo>
                    <a:lnTo>
                      <a:pt x="871344" y="951256"/>
                    </a:lnTo>
                    <a:lnTo>
                      <a:pt x="868235" y="949061"/>
                    </a:lnTo>
                    <a:lnTo>
                      <a:pt x="859824" y="949427"/>
                    </a:lnTo>
                    <a:lnTo>
                      <a:pt x="854704" y="948147"/>
                    </a:lnTo>
                    <a:lnTo>
                      <a:pt x="852875" y="945953"/>
                    </a:lnTo>
                    <a:lnTo>
                      <a:pt x="841904" y="939918"/>
                    </a:lnTo>
                    <a:lnTo>
                      <a:pt x="838246" y="934432"/>
                    </a:lnTo>
                    <a:lnTo>
                      <a:pt x="836234" y="927666"/>
                    </a:lnTo>
                    <a:lnTo>
                      <a:pt x="838795" y="920535"/>
                    </a:lnTo>
                    <a:lnTo>
                      <a:pt x="836600" y="916512"/>
                    </a:lnTo>
                    <a:lnTo>
                      <a:pt x="827823" y="916146"/>
                    </a:lnTo>
                    <a:lnTo>
                      <a:pt x="821422" y="914500"/>
                    </a:lnTo>
                    <a:lnTo>
                      <a:pt x="814657" y="911574"/>
                    </a:lnTo>
                    <a:lnTo>
                      <a:pt x="808805" y="907186"/>
                    </a:lnTo>
                    <a:lnTo>
                      <a:pt x="801856" y="904991"/>
                    </a:lnTo>
                    <a:lnTo>
                      <a:pt x="798382" y="905540"/>
                    </a:lnTo>
                    <a:lnTo>
                      <a:pt x="793810" y="910477"/>
                    </a:lnTo>
                    <a:lnTo>
                      <a:pt x="789421" y="913403"/>
                    </a:lnTo>
                    <a:lnTo>
                      <a:pt x="782655" y="917060"/>
                    </a:lnTo>
                    <a:lnTo>
                      <a:pt x="779547" y="917792"/>
                    </a:lnTo>
                    <a:lnTo>
                      <a:pt x="775707" y="916512"/>
                    </a:lnTo>
                    <a:lnTo>
                      <a:pt x="771684" y="920169"/>
                    </a:lnTo>
                    <a:lnTo>
                      <a:pt x="767295" y="922180"/>
                    </a:lnTo>
                    <a:lnTo>
                      <a:pt x="765649" y="919255"/>
                    </a:lnTo>
                    <a:lnTo>
                      <a:pt x="759432" y="920717"/>
                    </a:lnTo>
                    <a:lnTo>
                      <a:pt x="756506" y="918706"/>
                    </a:lnTo>
                    <a:lnTo>
                      <a:pt x="753580" y="919437"/>
                    </a:lnTo>
                    <a:lnTo>
                      <a:pt x="746814" y="923460"/>
                    </a:lnTo>
                    <a:lnTo>
                      <a:pt x="744072" y="922912"/>
                    </a:lnTo>
                    <a:lnTo>
                      <a:pt x="740597" y="920169"/>
                    </a:lnTo>
                    <a:lnTo>
                      <a:pt x="734562" y="918889"/>
                    </a:lnTo>
                    <a:lnTo>
                      <a:pt x="733100" y="917792"/>
                    </a:lnTo>
                    <a:lnTo>
                      <a:pt x="731637" y="918706"/>
                    </a:lnTo>
                    <a:lnTo>
                      <a:pt x="729991" y="921449"/>
                    </a:lnTo>
                    <a:lnTo>
                      <a:pt x="726882" y="924923"/>
                    </a:lnTo>
                    <a:lnTo>
                      <a:pt x="726882" y="926569"/>
                    </a:lnTo>
                    <a:lnTo>
                      <a:pt x="723773" y="924923"/>
                    </a:lnTo>
                    <a:lnTo>
                      <a:pt x="723773" y="923826"/>
                    </a:lnTo>
                    <a:lnTo>
                      <a:pt x="714448" y="922912"/>
                    </a:lnTo>
                    <a:lnTo>
                      <a:pt x="710607" y="926935"/>
                    </a:lnTo>
                    <a:lnTo>
                      <a:pt x="710059" y="932055"/>
                    </a:lnTo>
                    <a:lnTo>
                      <a:pt x="710790" y="939918"/>
                    </a:lnTo>
                    <a:lnTo>
                      <a:pt x="714082" y="947416"/>
                    </a:lnTo>
                    <a:lnTo>
                      <a:pt x="713533" y="953999"/>
                    </a:lnTo>
                    <a:lnTo>
                      <a:pt x="711522" y="955279"/>
                    </a:lnTo>
                    <a:lnTo>
                      <a:pt x="702196" y="957473"/>
                    </a:lnTo>
                    <a:lnTo>
                      <a:pt x="699453" y="945770"/>
                    </a:lnTo>
                    <a:lnTo>
                      <a:pt x="698904" y="942661"/>
                    </a:lnTo>
                    <a:lnTo>
                      <a:pt x="693601" y="942113"/>
                    </a:lnTo>
                    <a:lnTo>
                      <a:pt x="686470" y="947599"/>
                    </a:lnTo>
                    <a:lnTo>
                      <a:pt x="677326" y="948696"/>
                    </a:lnTo>
                    <a:lnTo>
                      <a:pt x="668732" y="940833"/>
                    </a:lnTo>
                    <a:lnTo>
                      <a:pt x="667635" y="935712"/>
                    </a:lnTo>
                    <a:lnTo>
                      <a:pt x="659223" y="932604"/>
                    </a:lnTo>
                    <a:lnTo>
                      <a:pt x="652274" y="931507"/>
                    </a:lnTo>
                    <a:lnTo>
                      <a:pt x="653920" y="922729"/>
                    </a:lnTo>
                    <a:lnTo>
                      <a:pt x="657028" y="910660"/>
                    </a:lnTo>
                    <a:lnTo>
                      <a:pt x="649714" y="906637"/>
                    </a:lnTo>
                    <a:lnTo>
                      <a:pt x="643497" y="902248"/>
                    </a:lnTo>
                    <a:lnTo>
                      <a:pt x="642948" y="893288"/>
                    </a:lnTo>
                    <a:lnTo>
                      <a:pt x="640571" y="886705"/>
                    </a:lnTo>
                    <a:lnTo>
                      <a:pt x="640571" y="881951"/>
                    </a:lnTo>
                    <a:lnTo>
                      <a:pt x="631245" y="881951"/>
                    </a:lnTo>
                    <a:lnTo>
                      <a:pt x="622650" y="882682"/>
                    </a:lnTo>
                    <a:lnTo>
                      <a:pt x="617896" y="885608"/>
                    </a:lnTo>
                    <a:lnTo>
                      <a:pt x="611312" y="891642"/>
                    </a:lnTo>
                    <a:lnTo>
                      <a:pt x="609118" y="889448"/>
                    </a:lnTo>
                    <a:lnTo>
                      <a:pt x="613690" y="881219"/>
                    </a:lnTo>
                    <a:lnTo>
                      <a:pt x="614421" y="877562"/>
                    </a:lnTo>
                    <a:lnTo>
                      <a:pt x="612776" y="870613"/>
                    </a:lnTo>
                    <a:lnTo>
                      <a:pt x="615335" y="864578"/>
                    </a:lnTo>
                    <a:lnTo>
                      <a:pt x="617347" y="855618"/>
                    </a:lnTo>
                    <a:lnTo>
                      <a:pt x="622101" y="850681"/>
                    </a:lnTo>
                    <a:lnTo>
                      <a:pt x="624113" y="846292"/>
                    </a:lnTo>
                    <a:lnTo>
                      <a:pt x="627221" y="845378"/>
                    </a:lnTo>
                    <a:lnTo>
                      <a:pt x="631245" y="840258"/>
                    </a:lnTo>
                    <a:lnTo>
                      <a:pt x="635999" y="828189"/>
                    </a:lnTo>
                    <a:lnTo>
                      <a:pt x="635999" y="823983"/>
                    </a:lnTo>
                    <a:lnTo>
                      <a:pt x="637462" y="811548"/>
                    </a:lnTo>
                    <a:lnTo>
                      <a:pt x="636913" y="802039"/>
                    </a:lnTo>
                    <a:lnTo>
                      <a:pt x="633439" y="787959"/>
                    </a:lnTo>
                    <a:lnTo>
                      <a:pt x="626124" y="787593"/>
                    </a:lnTo>
                    <a:lnTo>
                      <a:pt x="623747" y="783753"/>
                    </a:lnTo>
                    <a:lnTo>
                      <a:pt x="622284" y="775707"/>
                    </a:lnTo>
                    <a:lnTo>
                      <a:pt x="616433" y="770038"/>
                    </a:lnTo>
                    <a:lnTo>
                      <a:pt x="610764" y="767478"/>
                    </a:lnTo>
                    <a:lnTo>
                      <a:pt x="609118" y="767112"/>
                    </a:lnTo>
                    <a:lnTo>
                      <a:pt x="607472" y="769489"/>
                    </a:lnTo>
                    <a:lnTo>
                      <a:pt x="603266" y="771135"/>
                    </a:lnTo>
                    <a:lnTo>
                      <a:pt x="601255" y="765832"/>
                    </a:lnTo>
                    <a:lnTo>
                      <a:pt x="596501" y="764004"/>
                    </a:lnTo>
                    <a:lnTo>
                      <a:pt x="590100" y="764004"/>
                    </a:lnTo>
                    <a:lnTo>
                      <a:pt x="585529" y="762175"/>
                    </a:lnTo>
                    <a:lnTo>
                      <a:pt x="577117" y="762175"/>
                    </a:lnTo>
                    <a:lnTo>
                      <a:pt x="578580" y="755226"/>
                    </a:lnTo>
                    <a:lnTo>
                      <a:pt x="578763" y="749009"/>
                    </a:lnTo>
                    <a:lnTo>
                      <a:pt x="573277" y="747363"/>
                    </a:lnTo>
                    <a:lnTo>
                      <a:pt x="572180" y="742791"/>
                    </a:lnTo>
                    <a:lnTo>
                      <a:pt x="573277" y="739500"/>
                    </a:lnTo>
                    <a:lnTo>
                      <a:pt x="567974" y="734197"/>
                    </a:lnTo>
                    <a:lnTo>
                      <a:pt x="562488" y="735477"/>
                    </a:lnTo>
                    <a:lnTo>
                      <a:pt x="555905" y="739683"/>
                    </a:lnTo>
                    <a:lnTo>
                      <a:pt x="549322" y="741694"/>
                    </a:lnTo>
                    <a:lnTo>
                      <a:pt x="540361" y="742060"/>
                    </a:lnTo>
                    <a:lnTo>
                      <a:pt x="536521" y="741511"/>
                    </a:lnTo>
                    <a:lnTo>
                      <a:pt x="533047" y="739317"/>
                    </a:lnTo>
                    <a:lnTo>
                      <a:pt x="531218" y="738951"/>
                    </a:lnTo>
                    <a:lnTo>
                      <a:pt x="526464" y="741146"/>
                    </a:lnTo>
                    <a:lnTo>
                      <a:pt x="522441" y="743889"/>
                    </a:lnTo>
                    <a:lnTo>
                      <a:pt x="519698" y="748643"/>
                    </a:lnTo>
                    <a:lnTo>
                      <a:pt x="510738" y="756140"/>
                    </a:lnTo>
                    <a:lnTo>
                      <a:pt x="503606" y="757969"/>
                    </a:lnTo>
                    <a:lnTo>
                      <a:pt x="497206" y="764918"/>
                    </a:lnTo>
                    <a:lnTo>
                      <a:pt x="492817" y="768575"/>
                    </a:lnTo>
                    <a:lnTo>
                      <a:pt x="485685" y="771501"/>
                    </a:lnTo>
                    <a:lnTo>
                      <a:pt x="479834" y="775524"/>
                    </a:lnTo>
                    <a:lnTo>
                      <a:pt x="467033" y="777901"/>
                    </a:lnTo>
                    <a:lnTo>
                      <a:pt x="458987" y="780461"/>
                    </a:lnTo>
                    <a:lnTo>
                      <a:pt x="459718" y="781376"/>
                    </a:lnTo>
                    <a:lnTo>
                      <a:pt x="459353" y="780461"/>
                    </a:lnTo>
                    <a:lnTo>
                      <a:pt x="453319" y="776987"/>
                    </a:lnTo>
                    <a:lnTo>
                      <a:pt x="452039" y="775341"/>
                    </a:lnTo>
                    <a:lnTo>
                      <a:pt x="450575" y="774793"/>
                    </a:lnTo>
                    <a:lnTo>
                      <a:pt x="444176" y="776438"/>
                    </a:lnTo>
                    <a:lnTo>
                      <a:pt x="441798" y="776255"/>
                    </a:lnTo>
                    <a:lnTo>
                      <a:pt x="435581" y="774427"/>
                    </a:lnTo>
                    <a:lnTo>
                      <a:pt x="428266" y="773695"/>
                    </a:lnTo>
                    <a:lnTo>
                      <a:pt x="424975" y="771318"/>
                    </a:lnTo>
                    <a:lnTo>
                      <a:pt x="424791" y="770221"/>
                    </a:lnTo>
                    <a:lnTo>
                      <a:pt x="422963" y="767844"/>
                    </a:lnTo>
                    <a:lnTo>
                      <a:pt x="420220" y="767112"/>
                    </a:lnTo>
                    <a:lnTo>
                      <a:pt x="413820" y="767661"/>
                    </a:lnTo>
                    <a:lnTo>
                      <a:pt x="408517" y="769855"/>
                    </a:lnTo>
                    <a:lnTo>
                      <a:pt x="403031" y="774793"/>
                    </a:lnTo>
                    <a:lnTo>
                      <a:pt x="398460" y="781924"/>
                    </a:lnTo>
                    <a:lnTo>
                      <a:pt x="388585" y="791067"/>
                    </a:lnTo>
                    <a:lnTo>
                      <a:pt x="388219" y="793262"/>
                    </a:lnTo>
                    <a:lnTo>
                      <a:pt x="385842" y="793445"/>
                    </a:lnTo>
                    <a:lnTo>
                      <a:pt x="384196" y="792713"/>
                    </a:lnTo>
                    <a:lnTo>
                      <a:pt x="383282" y="791433"/>
                    </a:lnTo>
                    <a:lnTo>
                      <a:pt x="383099" y="787959"/>
                    </a:lnTo>
                    <a:lnTo>
                      <a:pt x="384927" y="782290"/>
                    </a:lnTo>
                    <a:lnTo>
                      <a:pt x="384927" y="779730"/>
                    </a:lnTo>
                    <a:lnTo>
                      <a:pt x="383830" y="775524"/>
                    </a:lnTo>
                    <a:lnTo>
                      <a:pt x="382916" y="773878"/>
                    </a:lnTo>
                    <a:lnTo>
                      <a:pt x="380904" y="772964"/>
                    </a:lnTo>
                    <a:lnTo>
                      <a:pt x="378710" y="773330"/>
                    </a:lnTo>
                    <a:lnTo>
                      <a:pt x="374504" y="776255"/>
                    </a:lnTo>
                    <a:lnTo>
                      <a:pt x="371030" y="776255"/>
                    </a:lnTo>
                    <a:lnTo>
                      <a:pt x="367007" y="777901"/>
                    </a:lnTo>
                    <a:lnTo>
                      <a:pt x="366824" y="778450"/>
                    </a:lnTo>
                    <a:lnTo>
                      <a:pt x="364995" y="777536"/>
                    </a:lnTo>
                    <a:lnTo>
                      <a:pt x="361338" y="778450"/>
                    </a:lnTo>
                    <a:lnTo>
                      <a:pt x="358778" y="781924"/>
                    </a:lnTo>
                    <a:lnTo>
                      <a:pt x="357132" y="781924"/>
                    </a:lnTo>
                    <a:lnTo>
                      <a:pt x="350732" y="780461"/>
                    </a:lnTo>
                    <a:lnTo>
                      <a:pt x="347441" y="781376"/>
                    </a:lnTo>
                    <a:lnTo>
                      <a:pt x="345429" y="781193"/>
                    </a:lnTo>
                    <a:lnTo>
                      <a:pt x="342320" y="779364"/>
                    </a:lnTo>
                    <a:lnTo>
                      <a:pt x="337749" y="778084"/>
                    </a:lnTo>
                    <a:lnTo>
                      <a:pt x="334457" y="775158"/>
                    </a:lnTo>
                    <a:lnTo>
                      <a:pt x="330068" y="774610"/>
                    </a:lnTo>
                    <a:lnTo>
                      <a:pt x="328240" y="775524"/>
                    </a:lnTo>
                    <a:lnTo>
                      <a:pt x="326411" y="778450"/>
                    </a:lnTo>
                    <a:lnTo>
                      <a:pt x="325314" y="778450"/>
                    </a:lnTo>
                    <a:lnTo>
                      <a:pt x="322571" y="777536"/>
                    </a:lnTo>
                    <a:lnTo>
                      <a:pt x="320011" y="778267"/>
                    </a:lnTo>
                    <a:lnTo>
                      <a:pt x="317085" y="776255"/>
                    </a:lnTo>
                    <a:lnTo>
                      <a:pt x="315439" y="777536"/>
                    </a:lnTo>
                    <a:lnTo>
                      <a:pt x="312514" y="778267"/>
                    </a:lnTo>
                    <a:lnTo>
                      <a:pt x="310868" y="776987"/>
                    </a:lnTo>
                    <a:lnTo>
                      <a:pt x="309039" y="774427"/>
                    </a:lnTo>
                    <a:lnTo>
                      <a:pt x="308491" y="772781"/>
                    </a:lnTo>
                    <a:lnTo>
                      <a:pt x="306113" y="770038"/>
                    </a:lnTo>
                    <a:lnTo>
                      <a:pt x="302090" y="769489"/>
                    </a:lnTo>
                    <a:lnTo>
                      <a:pt x="298982" y="770221"/>
                    </a:lnTo>
                    <a:lnTo>
                      <a:pt x="292399" y="766198"/>
                    </a:lnTo>
                    <a:lnTo>
                      <a:pt x="291667" y="763455"/>
                    </a:lnTo>
                    <a:lnTo>
                      <a:pt x="292765" y="757420"/>
                    </a:lnTo>
                    <a:lnTo>
                      <a:pt x="291667" y="757055"/>
                    </a:lnTo>
                    <a:lnTo>
                      <a:pt x="289290" y="758700"/>
                    </a:lnTo>
                    <a:lnTo>
                      <a:pt x="287278" y="759066"/>
                    </a:lnTo>
                    <a:lnTo>
                      <a:pt x="282890" y="758700"/>
                    </a:lnTo>
                    <a:lnTo>
                      <a:pt x="279781" y="757420"/>
                    </a:lnTo>
                    <a:lnTo>
                      <a:pt x="277038" y="757786"/>
                    </a:lnTo>
                    <a:lnTo>
                      <a:pt x="274661" y="756506"/>
                    </a:lnTo>
                    <a:lnTo>
                      <a:pt x="272466" y="756140"/>
                    </a:lnTo>
                    <a:lnTo>
                      <a:pt x="271186" y="754860"/>
                    </a:lnTo>
                    <a:lnTo>
                      <a:pt x="269907" y="752483"/>
                    </a:lnTo>
                    <a:lnTo>
                      <a:pt x="267529" y="753763"/>
                    </a:lnTo>
                    <a:lnTo>
                      <a:pt x="267163" y="752118"/>
                    </a:lnTo>
                    <a:lnTo>
                      <a:pt x="268078" y="746632"/>
                    </a:lnTo>
                    <a:lnTo>
                      <a:pt x="267346" y="743706"/>
                    </a:lnTo>
                    <a:lnTo>
                      <a:pt x="269358" y="741146"/>
                    </a:lnTo>
                    <a:lnTo>
                      <a:pt x="268260" y="740231"/>
                    </a:lnTo>
                    <a:lnTo>
                      <a:pt x="265335" y="739500"/>
                    </a:lnTo>
                    <a:lnTo>
                      <a:pt x="262592" y="739866"/>
                    </a:lnTo>
                    <a:lnTo>
                      <a:pt x="260763" y="739683"/>
                    </a:lnTo>
                    <a:lnTo>
                      <a:pt x="259300" y="741146"/>
                    </a:lnTo>
                    <a:lnTo>
                      <a:pt x="259117" y="742426"/>
                    </a:lnTo>
                    <a:lnTo>
                      <a:pt x="257472" y="743889"/>
                    </a:lnTo>
                    <a:lnTo>
                      <a:pt x="256009" y="744254"/>
                    </a:lnTo>
                    <a:lnTo>
                      <a:pt x="253815" y="746449"/>
                    </a:lnTo>
                    <a:lnTo>
                      <a:pt x="252169" y="746266"/>
                    </a:lnTo>
                    <a:lnTo>
                      <a:pt x="249609" y="745169"/>
                    </a:lnTo>
                    <a:lnTo>
                      <a:pt x="248146" y="743340"/>
                    </a:lnTo>
                    <a:lnTo>
                      <a:pt x="246866" y="735660"/>
                    </a:lnTo>
                    <a:lnTo>
                      <a:pt x="243940" y="732002"/>
                    </a:lnTo>
                    <a:lnTo>
                      <a:pt x="238820" y="727614"/>
                    </a:lnTo>
                    <a:lnTo>
                      <a:pt x="232785" y="725785"/>
                    </a:lnTo>
                    <a:lnTo>
                      <a:pt x="228579" y="722128"/>
                    </a:lnTo>
                    <a:lnTo>
                      <a:pt x="225288" y="718288"/>
                    </a:lnTo>
                    <a:lnTo>
                      <a:pt x="223276" y="717191"/>
                    </a:lnTo>
                    <a:lnTo>
                      <a:pt x="213767" y="714448"/>
                    </a:lnTo>
                    <a:lnTo>
                      <a:pt x="205355" y="712985"/>
                    </a:lnTo>
                    <a:lnTo>
                      <a:pt x="204258" y="712070"/>
                    </a:lnTo>
                    <a:lnTo>
                      <a:pt x="196944" y="711339"/>
                    </a:lnTo>
                    <a:lnTo>
                      <a:pt x="196030" y="711705"/>
                    </a:lnTo>
                    <a:lnTo>
                      <a:pt x="195664" y="712436"/>
                    </a:lnTo>
                    <a:lnTo>
                      <a:pt x="195664" y="714630"/>
                    </a:lnTo>
                    <a:lnTo>
                      <a:pt x="194201" y="716642"/>
                    </a:lnTo>
                    <a:lnTo>
                      <a:pt x="194566" y="717739"/>
                    </a:lnTo>
                    <a:lnTo>
                      <a:pt x="194201" y="719202"/>
                    </a:lnTo>
                    <a:lnTo>
                      <a:pt x="190361" y="716276"/>
                    </a:lnTo>
                    <a:lnTo>
                      <a:pt x="188898" y="713899"/>
                    </a:lnTo>
                    <a:lnTo>
                      <a:pt x="187801" y="713533"/>
                    </a:lnTo>
                    <a:lnTo>
                      <a:pt x="186520" y="712619"/>
                    </a:lnTo>
                    <a:lnTo>
                      <a:pt x="178657" y="710425"/>
                    </a:lnTo>
                    <a:lnTo>
                      <a:pt x="177377" y="709510"/>
                    </a:lnTo>
                    <a:lnTo>
                      <a:pt x="175549" y="706584"/>
                    </a:lnTo>
                    <a:lnTo>
                      <a:pt x="173354" y="706584"/>
                    </a:lnTo>
                    <a:lnTo>
                      <a:pt x="167869" y="702196"/>
                    </a:lnTo>
                    <a:lnTo>
                      <a:pt x="164943" y="701830"/>
                    </a:lnTo>
                    <a:lnTo>
                      <a:pt x="162017" y="700550"/>
                    </a:lnTo>
                    <a:lnTo>
                      <a:pt x="161103" y="698904"/>
                    </a:lnTo>
                    <a:lnTo>
                      <a:pt x="161103" y="697258"/>
                    </a:lnTo>
                    <a:lnTo>
                      <a:pt x="160006" y="695430"/>
                    </a:lnTo>
                    <a:lnTo>
                      <a:pt x="157811" y="695430"/>
                    </a:lnTo>
                    <a:lnTo>
                      <a:pt x="156897" y="694150"/>
                    </a:lnTo>
                    <a:lnTo>
                      <a:pt x="155068" y="693418"/>
                    </a:lnTo>
                    <a:lnTo>
                      <a:pt x="151045" y="695064"/>
                    </a:lnTo>
                    <a:lnTo>
                      <a:pt x="150496" y="694333"/>
                    </a:lnTo>
                    <a:lnTo>
                      <a:pt x="149948" y="691590"/>
                    </a:lnTo>
                    <a:lnTo>
                      <a:pt x="149034" y="691041"/>
                    </a:lnTo>
                    <a:lnTo>
                      <a:pt x="147388" y="690492"/>
                    </a:lnTo>
                    <a:lnTo>
                      <a:pt x="145742" y="691041"/>
                    </a:lnTo>
                    <a:lnTo>
                      <a:pt x="141719" y="690858"/>
                    </a:lnTo>
                    <a:lnTo>
                      <a:pt x="139890" y="691224"/>
                    </a:lnTo>
                    <a:lnTo>
                      <a:pt x="136965" y="692870"/>
                    </a:lnTo>
                    <a:lnTo>
                      <a:pt x="135319" y="692687"/>
                    </a:lnTo>
                    <a:lnTo>
                      <a:pt x="134587" y="691590"/>
                    </a:lnTo>
                    <a:lnTo>
                      <a:pt x="135136" y="687384"/>
                    </a:lnTo>
                    <a:lnTo>
                      <a:pt x="132576" y="685738"/>
                    </a:lnTo>
                    <a:lnTo>
                      <a:pt x="130930" y="683178"/>
                    </a:lnTo>
                    <a:lnTo>
                      <a:pt x="130747" y="681898"/>
                    </a:lnTo>
                    <a:lnTo>
                      <a:pt x="128553" y="679703"/>
                    </a:lnTo>
                    <a:lnTo>
                      <a:pt x="128553" y="677875"/>
                    </a:lnTo>
                    <a:lnTo>
                      <a:pt x="129833" y="674218"/>
                    </a:lnTo>
                    <a:lnTo>
                      <a:pt x="128370" y="671840"/>
                    </a:lnTo>
                    <a:lnTo>
                      <a:pt x="128187" y="670195"/>
                    </a:lnTo>
                    <a:lnTo>
                      <a:pt x="128736" y="667269"/>
                    </a:lnTo>
                    <a:lnTo>
                      <a:pt x="129833" y="664343"/>
                    </a:lnTo>
                    <a:lnTo>
                      <a:pt x="126359" y="660137"/>
                    </a:lnTo>
                    <a:lnTo>
                      <a:pt x="122701" y="657028"/>
                    </a:lnTo>
                    <a:lnTo>
                      <a:pt x="122701" y="652091"/>
                    </a:lnTo>
                    <a:lnTo>
                      <a:pt x="121787" y="649165"/>
                    </a:lnTo>
                    <a:lnTo>
                      <a:pt x="122153" y="647885"/>
                    </a:lnTo>
                    <a:lnTo>
                      <a:pt x="127273" y="647154"/>
                    </a:lnTo>
                    <a:lnTo>
                      <a:pt x="128736" y="645508"/>
                    </a:lnTo>
                    <a:lnTo>
                      <a:pt x="129285" y="646240"/>
                    </a:lnTo>
                    <a:lnTo>
                      <a:pt x="129833" y="649348"/>
                    </a:lnTo>
                    <a:lnTo>
                      <a:pt x="131113" y="650994"/>
                    </a:lnTo>
                    <a:lnTo>
                      <a:pt x="132393" y="652091"/>
                    </a:lnTo>
                    <a:lnTo>
                      <a:pt x="135319" y="653554"/>
                    </a:lnTo>
                    <a:lnTo>
                      <a:pt x="136782" y="653188"/>
                    </a:lnTo>
                    <a:lnTo>
                      <a:pt x="137513" y="652274"/>
                    </a:lnTo>
                    <a:lnTo>
                      <a:pt x="139342" y="652640"/>
                    </a:lnTo>
                    <a:lnTo>
                      <a:pt x="139890" y="650445"/>
                    </a:lnTo>
                    <a:lnTo>
                      <a:pt x="141719" y="649348"/>
                    </a:lnTo>
                    <a:lnTo>
                      <a:pt x="143365" y="646788"/>
                    </a:lnTo>
                    <a:lnTo>
                      <a:pt x="144097" y="646788"/>
                    </a:lnTo>
                    <a:lnTo>
                      <a:pt x="145742" y="648800"/>
                    </a:lnTo>
                    <a:lnTo>
                      <a:pt x="146656" y="648800"/>
                    </a:lnTo>
                    <a:lnTo>
                      <a:pt x="150679" y="643862"/>
                    </a:lnTo>
                    <a:lnTo>
                      <a:pt x="150679" y="642582"/>
                    </a:lnTo>
                    <a:lnTo>
                      <a:pt x="149399" y="640205"/>
                    </a:lnTo>
                    <a:lnTo>
                      <a:pt x="146291" y="636548"/>
                    </a:lnTo>
                    <a:lnTo>
                      <a:pt x="145925" y="634536"/>
                    </a:lnTo>
                    <a:lnTo>
                      <a:pt x="146656" y="633256"/>
                    </a:lnTo>
                    <a:lnTo>
                      <a:pt x="146291" y="631245"/>
                    </a:lnTo>
                    <a:lnTo>
                      <a:pt x="141536" y="629233"/>
                    </a:lnTo>
                    <a:lnTo>
                      <a:pt x="139342" y="629782"/>
                    </a:lnTo>
                    <a:lnTo>
                      <a:pt x="138793" y="628319"/>
                    </a:lnTo>
                    <a:lnTo>
                      <a:pt x="134770" y="624844"/>
                    </a:lnTo>
                    <a:lnTo>
                      <a:pt x="134770" y="618627"/>
                    </a:lnTo>
                    <a:lnTo>
                      <a:pt x="136965" y="618261"/>
                    </a:lnTo>
                    <a:lnTo>
                      <a:pt x="136233" y="615701"/>
                    </a:lnTo>
                    <a:lnTo>
                      <a:pt x="136416" y="614238"/>
                    </a:lnTo>
                    <a:lnTo>
                      <a:pt x="136965" y="613690"/>
                    </a:lnTo>
                    <a:lnTo>
                      <a:pt x="134039" y="610398"/>
                    </a:lnTo>
                    <a:lnTo>
                      <a:pt x="134222" y="607838"/>
                    </a:lnTo>
                    <a:lnTo>
                      <a:pt x="134587" y="607290"/>
                    </a:lnTo>
                    <a:lnTo>
                      <a:pt x="138976" y="607655"/>
                    </a:lnTo>
                    <a:lnTo>
                      <a:pt x="140805" y="605827"/>
                    </a:lnTo>
                    <a:lnTo>
                      <a:pt x="145742" y="607290"/>
                    </a:lnTo>
                    <a:lnTo>
                      <a:pt x="147205" y="606558"/>
                    </a:lnTo>
                    <a:lnTo>
                      <a:pt x="149399" y="603998"/>
                    </a:lnTo>
                    <a:lnTo>
                      <a:pt x="151594" y="599975"/>
                    </a:lnTo>
                    <a:lnTo>
                      <a:pt x="151594" y="595403"/>
                    </a:lnTo>
                    <a:lnTo>
                      <a:pt x="156166" y="594672"/>
                    </a:lnTo>
                    <a:lnTo>
                      <a:pt x="156531" y="594123"/>
                    </a:lnTo>
                    <a:lnTo>
                      <a:pt x="155799" y="593209"/>
                    </a:lnTo>
                    <a:lnTo>
                      <a:pt x="155983" y="591746"/>
                    </a:lnTo>
                    <a:lnTo>
                      <a:pt x="157628" y="590466"/>
                    </a:lnTo>
                    <a:lnTo>
                      <a:pt x="157994" y="589186"/>
                    </a:lnTo>
                    <a:lnTo>
                      <a:pt x="159639" y="587723"/>
                    </a:lnTo>
                    <a:lnTo>
                      <a:pt x="163114" y="585712"/>
                    </a:lnTo>
                    <a:lnTo>
                      <a:pt x="163114" y="582969"/>
                    </a:lnTo>
                    <a:lnTo>
                      <a:pt x="165491" y="580591"/>
                    </a:lnTo>
                    <a:lnTo>
                      <a:pt x="166588" y="572545"/>
                    </a:lnTo>
                    <a:lnTo>
                      <a:pt x="167869" y="571265"/>
                    </a:lnTo>
                    <a:lnTo>
                      <a:pt x="167869" y="567974"/>
                    </a:lnTo>
                    <a:lnTo>
                      <a:pt x="170977" y="565231"/>
                    </a:lnTo>
                    <a:lnTo>
                      <a:pt x="170611" y="563585"/>
                    </a:lnTo>
                    <a:lnTo>
                      <a:pt x="169332" y="562488"/>
                    </a:lnTo>
                    <a:lnTo>
                      <a:pt x="167320" y="562488"/>
                    </a:lnTo>
                    <a:lnTo>
                      <a:pt x="164029" y="565963"/>
                    </a:lnTo>
                    <a:lnTo>
                      <a:pt x="162931" y="566328"/>
                    </a:lnTo>
                    <a:lnTo>
                      <a:pt x="161468" y="564500"/>
                    </a:lnTo>
                    <a:lnTo>
                      <a:pt x="160554" y="559745"/>
                    </a:lnTo>
                    <a:lnTo>
                      <a:pt x="157994" y="561208"/>
                    </a:lnTo>
                    <a:lnTo>
                      <a:pt x="156714" y="561208"/>
                    </a:lnTo>
                    <a:lnTo>
                      <a:pt x="155434" y="559197"/>
                    </a:lnTo>
                    <a:lnTo>
                      <a:pt x="154154" y="559197"/>
                    </a:lnTo>
                    <a:lnTo>
                      <a:pt x="152874" y="558465"/>
                    </a:lnTo>
                    <a:lnTo>
                      <a:pt x="152691" y="554259"/>
                    </a:lnTo>
                    <a:lnTo>
                      <a:pt x="150679" y="553711"/>
                    </a:lnTo>
                    <a:lnTo>
                      <a:pt x="150131" y="552796"/>
                    </a:lnTo>
                    <a:lnTo>
                      <a:pt x="149034" y="552248"/>
                    </a:lnTo>
                    <a:lnTo>
                      <a:pt x="147388" y="552248"/>
                    </a:lnTo>
                    <a:lnTo>
                      <a:pt x="145742" y="550236"/>
                    </a:lnTo>
                    <a:lnTo>
                      <a:pt x="144645" y="549688"/>
                    </a:lnTo>
                    <a:lnTo>
                      <a:pt x="142999" y="549688"/>
                    </a:lnTo>
                    <a:lnTo>
                      <a:pt x="140805" y="550602"/>
                    </a:lnTo>
                    <a:lnTo>
                      <a:pt x="138062" y="550602"/>
                    </a:lnTo>
                    <a:lnTo>
                      <a:pt x="135684" y="552065"/>
                    </a:lnTo>
                    <a:lnTo>
                      <a:pt x="129102" y="552248"/>
                    </a:lnTo>
                    <a:lnTo>
                      <a:pt x="124896" y="555722"/>
                    </a:lnTo>
                    <a:lnTo>
                      <a:pt x="119410" y="557734"/>
                    </a:lnTo>
                    <a:lnTo>
                      <a:pt x="116301" y="559928"/>
                    </a:lnTo>
                    <a:lnTo>
                      <a:pt x="113924" y="562488"/>
                    </a:lnTo>
                    <a:lnTo>
                      <a:pt x="111364" y="562854"/>
                    </a:lnTo>
                    <a:lnTo>
                      <a:pt x="109535" y="564865"/>
                    </a:lnTo>
                    <a:lnTo>
                      <a:pt x="106609" y="563585"/>
                    </a:lnTo>
                    <a:lnTo>
                      <a:pt x="103866" y="565231"/>
                    </a:lnTo>
                    <a:lnTo>
                      <a:pt x="102038" y="564865"/>
                    </a:lnTo>
                    <a:lnTo>
                      <a:pt x="96735" y="564500"/>
                    </a:lnTo>
                    <a:lnTo>
                      <a:pt x="93443" y="562488"/>
                    </a:lnTo>
                    <a:lnTo>
                      <a:pt x="90517" y="562854"/>
                    </a:lnTo>
                    <a:lnTo>
                      <a:pt x="87226" y="560477"/>
                    </a:lnTo>
                    <a:lnTo>
                      <a:pt x="78997" y="557916"/>
                    </a:lnTo>
                    <a:lnTo>
                      <a:pt x="74608" y="555539"/>
                    </a:lnTo>
                    <a:lnTo>
                      <a:pt x="74608" y="552613"/>
                    </a:lnTo>
                    <a:lnTo>
                      <a:pt x="74059" y="551333"/>
                    </a:lnTo>
                    <a:lnTo>
                      <a:pt x="72231" y="551699"/>
                    </a:lnTo>
                    <a:lnTo>
                      <a:pt x="70036" y="553345"/>
                    </a:lnTo>
                    <a:lnTo>
                      <a:pt x="68391" y="553162"/>
                    </a:lnTo>
                    <a:lnTo>
                      <a:pt x="65831" y="554076"/>
                    </a:lnTo>
                    <a:lnTo>
                      <a:pt x="64551" y="553711"/>
                    </a:lnTo>
                    <a:lnTo>
                      <a:pt x="61442" y="548956"/>
                    </a:lnTo>
                    <a:lnTo>
                      <a:pt x="58150" y="547859"/>
                    </a:lnTo>
                    <a:lnTo>
                      <a:pt x="57419" y="546396"/>
                    </a:lnTo>
                    <a:lnTo>
                      <a:pt x="57785" y="545482"/>
                    </a:lnTo>
                    <a:lnTo>
                      <a:pt x="59614" y="544750"/>
                    </a:lnTo>
                    <a:lnTo>
                      <a:pt x="60345" y="543470"/>
                    </a:lnTo>
                    <a:lnTo>
                      <a:pt x="59979" y="541276"/>
                    </a:lnTo>
                    <a:lnTo>
                      <a:pt x="58699" y="540362"/>
                    </a:lnTo>
                    <a:lnTo>
                      <a:pt x="59614" y="537436"/>
                    </a:lnTo>
                    <a:lnTo>
                      <a:pt x="59614" y="534876"/>
                    </a:lnTo>
                    <a:lnTo>
                      <a:pt x="58333" y="532498"/>
                    </a:lnTo>
                    <a:lnTo>
                      <a:pt x="55591" y="529755"/>
                    </a:lnTo>
                    <a:lnTo>
                      <a:pt x="50836" y="526464"/>
                    </a:lnTo>
                    <a:lnTo>
                      <a:pt x="48459" y="526647"/>
                    </a:lnTo>
                    <a:lnTo>
                      <a:pt x="45350" y="528658"/>
                    </a:lnTo>
                    <a:lnTo>
                      <a:pt x="44801" y="528110"/>
                    </a:lnTo>
                    <a:lnTo>
                      <a:pt x="44984" y="522624"/>
                    </a:lnTo>
                    <a:lnTo>
                      <a:pt x="43704" y="521709"/>
                    </a:lnTo>
                    <a:lnTo>
                      <a:pt x="40596" y="522441"/>
                    </a:lnTo>
                    <a:lnTo>
                      <a:pt x="38035" y="520978"/>
                    </a:lnTo>
                    <a:lnTo>
                      <a:pt x="36390" y="520795"/>
                    </a:lnTo>
                    <a:lnTo>
                      <a:pt x="29989" y="521892"/>
                    </a:lnTo>
                    <a:lnTo>
                      <a:pt x="25052" y="520429"/>
                    </a:lnTo>
                    <a:lnTo>
                      <a:pt x="25418" y="519515"/>
                    </a:lnTo>
                    <a:lnTo>
                      <a:pt x="24504" y="517686"/>
                    </a:lnTo>
                    <a:lnTo>
                      <a:pt x="21761" y="516589"/>
                    </a:lnTo>
                    <a:lnTo>
                      <a:pt x="20846" y="515126"/>
                    </a:lnTo>
                    <a:lnTo>
                      <a:pt x="24504" y="511835"/>
                    </a:lnTo>
                    <a:lnTo>
                      <a:pt x="26332" y="511469"/>
                    </a:lnTo>
                    <a:lnTo>
                      <a:pt x="28344" y="512383"/>
                    </a:lnTo>
                    <a:lnTo>
                      <a:pt x="29807" y="512201"/>
                    </a:lnTo>
                    <a:lnTo>
                      <a:pt x="28344" y="512383"/>
                    </a:lnTo>
                    <a:lnTo>
                      <a:pt x="32367" y="513115"/>
                    </a:lnTo>
                    <a:lnTo>
                      <a:pt x="33830" y="512566"/>
                    </a:lnTo>
                    <a:lnTo>
                      <a:pt x="33830" y="497754"/>
                    </a:lnTo>
                    <a:lnTo>
                      <a:pt x="29075" y="487514"/>
                    </a:lnTo>
                    <a:lnTo>
                      <a:pt x="29075" y="478919"/>
                    </a:lnTo>
                    <a:lnTo>
                      <a:pt x="25418" y="474348"/>
                    </a:lnTo>
                    <a:lnTo>
                      <a:pt x="17189" y="473616"/>
                    </a:lnTo>
                    <a:lnTo>
                      <a:pt x="7863" y="475994"/>
                    </a:lnTo>
                    <a:lnTo>
                      <a:pt x="2926" y="473251"/>
                    </a:lnTo>
                    <a:lnTo>
                      <a:pt x="366" y="465753"/>
                    </a:lnTo>
                    <a:lnTo>
                      <a:pt x="0" y="457524"/>
                    </a:lnTo>
                    <a:lnTo>
                      <a:pt x="5120" y="443261"/>
                    </a:lnTo>
                    <a:lnTo>
                      <a:pt x="4389" y="438324"/>
                    </a:lnTo>
                    <a:lnTo>
                      <a:pt x="8777" y="430461"/>
                    </a:lnTo>
                    <a:lnTo>
                      <a:pt x="23407" y="424609"/>
                    </a:lnTo>
                    <a:lnTo>
                      <a:pt x="25601" y="422415"/>
                    </a:lnTo>
                    <a:lnTo>
                      <a:pt x="29075" y="422415"/>
                    </a:lnTo>
                    <a:lnTo>
                      <a:pt x="31818" y="416197"/>
                    </a:lnTo>
                    <a:lnTo>
                      <a:pt x="36573" y="417660"/>
                    </a:lnTo>
                    <a:lnTo>
                      <a:pt x="43339" y="415100"/>
                    </a:lnTo>
                    <a:lnTo>
                      <a:pt x="48276" y="415831"/>
                    </a:lnTo>
                    <a:lnTo>
                      <a:pt x="51202" y="421135"/>
                    </a:lnTo>
                    <a:lnTo>
                      <a:pt x="56139" y="421500"/>
                    </a:lnTo>
                    <a:lnTo>
                      <a:pt x="63636" y="420220"/>
                    </a:lnTo>
                    <a:lnTo>
                      <a:pt x="68208" y="420586"/>
                    </a:lnTo>
                    <a:lnTo>
                      <a:pt x="74791" y="416563"/>
                    </a:lnTo>
                    <a:lnTo>
                      <a:pt x="77168" y="409249"/>
                    </a:lnTo>
                    <a:lnTo>
                      <a:pt x="81740" y="404311"/>
                    </a:lnTo>
                    <a:lnTo>
                      <a:pt x="89237" y="402300"/>
                    </a:lnTo>
                    <a:lnTo>
                      <a:pt x="97649" y="401751"/>
                    </a:lnTo>
                    <a:lnTo>
                      <a:pt x="110632" y="399922"/>
                    </a:lnTo>
                    <a:lnTo>
                      <a:pt x="116301" y="397911"/>
                    </a:lnTo>
                    <a:lnTo>
                      <a:pt x="120141" y="392059"/>
                    </a:lnTo>
                    <a:lnTo>
                      <a:pt x="126907" y="386208"/>
                    </a:lnTo>
                    <a:lnTo>
                      <a:pt x="143548" y="378162"/>
                    </a:lnTo>
                    <a:lnTo>
                      <a:pt x="160737" y="373224"/>
                    </a:lnTo>
                    <a:lnTo>
                      <a:pt x="165491" y="370116"/>
                    </a:lnTo>
                    <a:lnTo>
                      <a:pt x="168417" y="364630"/>
                    </a:lnTo>
                    <a:lnTo>
                      <a:pt x="168417" y="352927"/>
                    </a:lnTo>
                    <a:lnTo>
                      <a:pt x="169880" y="348172"/>
                    </a:lnTo>
                    <a:lnTo>
                      <a:pt x="173172" y="344515"/>
                    </a:lnTo>
                    <a:lnTo>
                      <a:pt x="172623" y="339029"/>
                    </a:lnTo>
                    <a:lnTo>
                      <a:pt x="178475" y="335189"/>
                    </a:lnTo>
                    <a:lnTo>
                      <a:pt x="178475" y="328971"/>
                    </a:lnTo>
                    <a:lnTo>
                      <a:pt x="174634" y="317817"/>
                    </a:lnTo>
                    <a:lnTo>
                      <a:pt x="171526" y="312696"/>
                    </a:lnTo>
                    <a:lnTo>
                      <a:pt x="169514" y="307028"/>
                    </a:lnTo>
                    <a:lnTo>
                      <a:pt x="167503" y="291484"/>
                    </a:lnTo>
                    <a:lnTo>
                      <a:pt x="164029" y="285450"/>
                    </a:lnTo>
                    <a:lnTo>
                      <a:pt x="160189" y="282158"/>
                    </a:lnTo>
                    <a:lnTo>
                      <a:pt x="164577" y="279233"/>
                    </a:lnTo>
                    <a:lnTo>
                      <a:pt x="173720" y="276124"/>
                    </a:lnTo>
                    <a:lnTo>
                      <a:pt x="182315" y="275210"/>
                    </a:lnTo>
                    <a:lnTo>
                      <a:pt x="192190" y="272101"/>
                    </a:lnTo>
                    <a:lnTo>
                      <a:pt x="217973" y="271004"/>
                    </a:lnTo>
                    <a:lnTo>
                      <a:pt x="221447" y="268992"/>
                    </a:lnTo>
                    <a:lnTo>
                      <a:pt x="218522" y="262043"/>
                    </a:lnTo>
                    <a:lnTo>
                      <a:pt x="217424" y="255643"/>
                    </a:lnTo>
                    <a:lnTo>
                      <a:pt x="219253" y="247963"/>
                    </a:lnTo>
                    <a:lnTo>
                      <a:pt x="221996" y="238271"/>
                    </a:lnTo>
                    <a:lnTo>
                      <a:pt x="228031" y="227299"/>
                    </a:lnTo>
                    <a:lnTo>
                      <a:pt x="231505" y="216693"/>
                    </a:lnTo>
                    <a:lnTo>
                      <a:pt x="236625" y="208464"/>
                    </a:lnTo>
                    <a:lnTo>
                      <a:pt x="247597" y="208464"/>
                    </a:lnTo>
                    <a:lnTo>
                      <a:pt x="251986" y="211573"/>
                    </a:lnTo>
                    <a:lnTo>
                      <a:pt x="260580" y="213950"/>
                    </a:lnTo>
                    <a:lnTo>
                      <a:pt x="276489" y="212487"/>
                    </a:lnTo>
                    <a:lnTo>
                      <a:pt x="280878" y="216328"/>
                    </a:lnTo>
                    <a:lnTo>
                      <a:pt x="285267" y="219070"/>
                    </a:lnTo>
                    <a:lnTo>
                      <a:pt x="291850" y="214316"/>
                    </a:lnTo>
                    <a:lnTo>
                      <a:pt x="302639" y="211207"/>
                    </a:lnTo>
                    <a:lnTo>
                      <a:pt x="303919" y="196578"/>
                    </a:lnTo>
                    <a:lnTo>
                      <a:pt x="302822" y="187618"/>
                    </a:lnTo>
                    <a:lnTo>
                      <a:pt x="305016" y="177743"/>
                    </a:lnTo>
                    <a:lnTo>
                      <a:pt x="310136" y="169332"/>
                    </a:lnTo>
                    <a:lnTo>
                      <a:pt x="317451" y="169880"/>
                    </a:lnTo>
                    <a:lnTo>
                      <a:pt x="326594" y="167686"/>
                    </a:lnTo>
                    <a:lnTo>
                      <a:pt x="334274" y="161286"/>
                    </a:lnTo>
                    <a:lnTo>
                      <a:pt x="339029" y="153422"/>
                    </a:lnTo>
                    <a:lnTo>
                      <a:pt x="350183" y="156348"/>
                    </a:lnTo>
                    <a:lnTo>
                      <a:pt x="357864" y="150131"/>
                    </a:lnTo>
                    <a:lnTo>
                      <a:pt x="360058" y="149765"/>
                    </a:lnTo>
                    <a:lnTo>
                      <a:pt x="360058" y="151228"/>
                    </a:lnTo>
                    <a:lnTo>
                      <a:pt x="361704" y="155800"/>
                    </a:lnTo>
                    <a:lnTo>
                      <a:pt x="366459" y="165857"/>
                    </a:lnTo>
                    <a:lnTo>
                      <a:pt x="380539" y="175366"/>
                    </a:lnTo>
                    <a:lnTo>
                      <a:pt x="385293" y="183412"/>
                    </a:lnTo>
                    <a:lnTo>
                      <a:pt x="392059" y="187801"/>
                    </a:lnTo>
                    <a:lnTo>
                      <a:pt x="395716" y="183412"/>
                    </a:lnTo>
                    <a:lnTo>
                      <a:pt x="403214" y="184692"/>
                    </a:lnTo>
                    <a:lnTo>
                      <a:pt x="409797" y="187984"/>
                    </a:lnTo>
                    <a:lnTo>
                      <a:pt x="417477" y="189081"/>
                    </a:lnTo>
                    <a:lnTo>
                      <a:pt x="421866" y="195481"/>
                    </a:lnTo>
                    <a:lnTo>
                      <a:pt x="425523" y="203893"/>
                    </a:lnTo>
                    <a:lnTo>
                      <a:pt x="429912" y="211024"/>
                    </a:lnTo>
                    <a:lnTo>
                      <a:pt x="435581" y="228214"/>
                    </a:lnTo>
                    <a:lnTo>
                      <a:pt x="435763" y="239368"/>
                    </a:lnTo>
                    <a:lnTo>
                      <a:pt x="437409" y="247231"/>
                    </a:lnTo>
                    <a:lnTo>
                      <a:pt x="436861" y="254729"/>
                    </a:lnTo>
                    <a:lnTo>
                      <a:pt x="433204" y="261495"/>
                    </a:lnTo>
                    <a:lnTo>
                      <a:pt x="432472" y="267346"/>
                    </a:lnTo>
                    <a:lnTo>
                      <a:pt x="436312" y="270455"/>
                    </a:lnTo>
                    <a:lnTo>
                      <a:pt x="443627" y="272649"/>
                    </a:lnTo>
                    <a:lnTo>
                      <a:pt x="457890" y="274295"/>
                    </a:lnTo>
                    <a:lnTo>
                      <a:pt x="473433" y="278684"/>
                    </a:lnTo>
                    <a:lnTo>
                      <a:pt x="477822" y="279050"/>
                    </a:lnTo>
                    <a:lnTo>
                      <a:pt x="484040" y="277038"/>
                    </a:lnTo>
                    <a:lnTo>
                      <a:pt x="489708" y="276673"/>
                    </a:lnTo>
                    <a:lnTo>
                      <a:pt x="495560" y="279415"/>
                    </a:lnTo>
                    <a:lnTo>
                      <a:pt x="509275" y="283255"/>
                    </a:lnTo>
                    <a:lnTo>
                      <a:pt x="516041" y="287278"/>
                    </a:lnTo>
                    <a:lnTo>
                      <a:pt x="523904" y="290753"/>
                    </a:lnTo>
                    <a:lnTo>
                      <a:pt x="538350" y="294410"/>
                    </a:lnTo>
                    <a:lnTo>
                      <a:pt x="544384" y="298250"/>
                    </a:lnTo>
                    <a:lnTo>
                      <a:pt x="549688" y="298799"/>
                    </a:lnTo>
                    <a:lnTo>
                      <a:pt x="554991" y="304468"/>
                    </a:lnTo>
                    <a:lnTo>
                      <a:pt x="560111" y="311599"/>
                    </a:lnTo>
                    <a:lnTo>
                      <a:pt x="563768" y="319828"/>
                    </a:lnTo>
                    <a:lnTo>
                      <a:pt x="568522" y="328057"/>
                    </a:lnTo>
                    <a:lnTo>
                      <a:pt x="574557" y="333726"/>
                    </a:lnTo>
                    <a:lnTo>
                      <a:pt x="580775" y="340492"/>
                    </a:lnTo>
                    <a:lnTo>
                      <a:pt x="587906" y="346161"/>
                    </a:lnTo>
                    <a:lnTo>
                      <a:pt x="594489" y="348721"/>
                    </a:lnTo>
                    <a:lnTo>
                      <a:pt x="603815" y="348721"/>
                    </a:lnTo>
                    <a:lnTo>
                      <a:pt x="672755" y="344880"/>
                    </a:lnTo>
                    <a:lnTo>
                      <a:pt x="680800" y="343418"/>
                    </a:lnTo>
                    <a:lnTo>
                      <a:pt x="689029" y="344698"/>
                    </a:lnTo>
                    <a:lnTo>
                      <a:pt x="704756" y="349269"/>
                    </a:lnTo>
                    <a:lnTo>
                      <a:pt x="709145" y="350915"/>
                    </a:lnTo>
                    <a:lnTo>
                      <a:pt x="713533" y="355121"/>
                    </a:lnTo>
                    <a:lnTo>
                      <a:pt x="720482" y="360607"/>
                    </a:lnTo>
                    <a:lnTo>
                      <a:pt x="730722" y="365178"/>
                    </a:lnTo>
                    <a:lnTo>
                      <a:pt x="746449" y="369018"/>
                    </a:lnTo>
                    <a:lnTo>
                      <a:pt x="755043" y="373041"/>
                    </a:lnTo>
                    <a:lnTo>
                      <a:pt x="765284" y="375967"/>
                    </a:lnTo>
                    <a:lnTo>
                      <a:pt x="778084" y="376699"/>
                    </a:lnTo>
                    <a:lnTo>
                      <a:pt x="781010" y="377796"/>
                    </a:lnTo>
                    <a:lnTo>
                      <a:pt x="786130" y="381270"/>
                    </a:lnTo>
                    <a:lnTo>
                      <a:pt x="791616" y="383099"/>
                    </a:lnTo>
                    <a:lnTo>
                      <a:pt x="796188" y="382185"/>
                    </a:lnTo>
                    <a:lnTo>
                      <a:pt x="805148" y="376150"/>
                    </a:lnTo>
                    <a:lnTo>
                      <a:pt x="818314" y="371761"/>
                    </a:lnTo>
                    <a:lnTo>
                      <a:pt x="824714" y="370664"/>
                    </a:lnTo>
                    <a:lnTo>
                      <a:pt x="830017" y="369018"/>
                    </a:lnTo>
                    <a:lnTo>
                      <a:pt x="833491" y="365178"/>
                    </a:lnTo>
                    <a:lnTo>
                      <a:pt x="838795" y="363715"/>
                    </a:lnTo>
                    <a:lnTo>
                      <a:pt x="855801" y="361155"/>
                    </a:lnTo>
                    <a:lnTo>
                      <a:pt x="864030" y="357681"/>
                    </a:lnTo>
                    <a:lnTo>
                      <a:pt x="876099" y="358412"/>
                    </a:lnTo>
                    <a:lnTo>
                      <a:pt x="883779" y="355852"/>
                    </a:lnTo>
                    <a:lnTo>
                      <a:pt x="896580" y="359144"/>
                    </a:lnTo>
                    <a:lnTo>
                      <a:pt x="899139" y="358230"/>
                    </a:lnTo>
                    <a:lnTo>
                      <a:pt x="911940" y="357498"/>
                    </a:lnTo>
                    <a:lnTo>
                      <a:pt x="925838" y="352744"/>
                    </a:lnTo>
                    <a:lnTo>
                      <a:pt x="932238" y="349269"/>
                    </a:lnTo>
                    <a:lnTo>
                      <a:pt x="941564" y="343235"/>
                    </a:lnTo>
                    <a:lnTo>
                      <a:pt x="945952" y="337200"/>
                    </a:lnTo>
                    <a:lnTo>
                      <a:pt x="972651" y="316902"/>
                    </a:lnTo>
                    <a:lnTo>
                      <a:pt x="971554" y="311416"/>
                    </a:lnTo>
                    <a:lnTo>
                      <a:pt x="961496" y="299348"/>
                    </a:lnTo>
                    <a:lnTo>
                      <a:pt x="962776" y="293496"/>
                    </a:lnTo>
                    <a:lnTo>
                      <a:pt x="968993" y="285450"/>
                    </a:lnTo>
                    <a:lnTo>
                      <a:pt x="972833" y="278501"/>
                    </a:lnTo>
                    <a:lnTo>
                      <a:pt x="982708" y="275758"/>
                    </a:lnTo>
                    <a:lnTo>
                      <a:pt x="990023" y="277953"/>
                    </a:lnTo>
                    <a:lnTo>
                      <a:pt x="995874" y="283255"/>
                    </a:lnTo>
                    <a:lnTo>
                      <a:pt x="1005201" y="285084"/>
                    </a:lnTo>
                    <a:lnTo>
                      <a:pt x="1013612" y="285084"/>
                    </a:lnTo>
                    <a:lnTo>
                      <a:pt x="1026413" y="278135"/>
                    </a:lnTo>
                    <a:lnTo>
                      <a:pt x="1035007" y="269541"/>
                    </a:lnTo>
                    <a:lnTo>
                      <a:pt x="1044333" y="261129"/>
                    </a:lnTo>
                    <a:lnTo>
                      <a:pt x="1049819" y="260580"/>
                    </a:lnTo>
                    <a:lnTo>
                      <a:pt x="1055122" y="261312"/>
                    </a:lnTo>
                    <a:lnTo>
                      <a:pt x="1058414" y="260215"/>
                    </a:lnTo>
                    <a:lnTo>
                      <a:pt x="1066825" y="255460"/>
                    </a:lnTo>
                    <a:lnTo>
                      <a:pt x="1089866" y="233334"/>
                    </a:lnTo>
                    <a:lnTo>
                      <a:pt x="1097364" y="227116"/>
                    </a:lnTo>
                    <a:lnTo>
                      <a:pt x="1107238" y="225471"/>
                    </a:lnTo>
                    <a:lnTo>
                      <a:pt x="1118942" y="226019"/>
                    </a:lnTo>
                    <a:lnTo>
                      <a:pt x="1130279" y="224922"/>
                    </a:lnTo>
                    <a:lnTo>
                      <a:pt x="1141617" y="222545"/>
                    </a:lnTo>
                    <a:lnTo>
                      <a:pt x="1150943" y="224922"/>
                    </a:lnTo>
                    <a:lnTo>
                      <a:pt x="1158989" y="225471"/>
                    </a:lnTo>
                    <a:lnTo>
                      <a:pt x="1163560" y="223459"/>
                    </a:lnTo>
                    <a:lnTo>
                      <a:pt x="1162646" y="218339"/>
                    </a:lnTo>
                    <a:lnTo>
                      <a:pt x="1156795" y="214865"/>
                    </a:lnTo>
                    <a:lnTo>
                      <a:pt x="1156611" y="211390"/>
                    </a:lnTo>
                    <a:lnTo>
                      <a:pt x="1157343" y="205904"/>
                    </a:lnTo>
                    <a:lnTo>
                      <a:pt x="1154600" y="200601"/>
                    </a:lnTo>
                    <a:lnTo>
                      <a:pt x="1141068" y="190909"/>
                    </a:lnTo>
                    <a:lnTo>
                      <a:pt x="1135216" y="184875"/>
                    </a:lnTo>
                    <a:lnTo>
                      <a:pt x="1132108" y="179755"/>
                    </a:lnTo>
                    <a:lnTo>
                      <a:pt x="1119307" y="187984"/>
                    </a:lnTo>
                    <a:lnTo>
                      <a:pt x="1110347" y="192921"/>
                    </a:lnTo>
                    <a:lnTo>
                      <a:pt x="1099375" y="195847"/>
                    </a:lnTo>
                    <a:lnTo>
                      <a:pt x="1087123" y="196578"/>
                    </a:lnTo>
                    <a:lnTo>
                      <a:pt x="1068471" y="192921"/>
                    </a:lnTo>
                    <a:lnTo>
                      <a:pt x="1064631" y="187069"/>
                    </a:lnTo>
                    <a:lnTo>
                      <a:pt x="1062802" y="179206"/>
                    </a:lnTo>
                    <a:lnTo>
                      <a:pt x="1062619" y="170429"/>
                    </a:lnTo>
                    <a:lnTo>
                      <a:pt x="1066825" y="163480"/>
                    </a:lnTo>
                    <a:lnTo>
                      <a:pt x="1067923" y="155983"/>
                    </a:lnTo>
                    <a:lnTo>
                      <a:pt x="1066825" y="148851"/>
                    </a:lnTo>
                    <a:lnTo>
                      <a:pt x="1066642" y="142999"/>
                    </a:lnTo>
                    <a:lnTo>
                      <a:pt x="1068288" y="139708"/>
                    </a:lnTo>
                    <a:lnTo>
                      <a:pt x="1073774" y="133673"/>
                    </a:lnTo>
                    <a:lnTo>
                      <a:pt x="1080906" y="122336"/>
                    </a:lnTo>
                    <a:lnTo>
                      <a:pt x="1085112" y="119227"/>
                    </a:lnTo>
                    <a:lnTo>
                      <a:pt x="1085112" y="117398"/>
                    </a:lnTo>
                    <a:lnTo>
                      <a:pt x="1089866" y="118313"/>
                    </a:lnTo>
                    <a:lnTo>
                      <a:pt x="1096266" y="121970"/>
                    </a:lnTo>
                    <a:lnTo>
                      <a:pt x="1110896" y="126176"/>
                    </a:lnTo>
                    <a:lnTo>
                      <a:pt x="1122416" y="130747"/>
                    </a:lnTo>
                    <a:lnTo>
                      <a:pt x="1127902" y="129650"/>
                    </a:lnTo>
                    <a:lnTo>
                      <a:pt x="1134668" y="125444"/>
                    </a:lnTo>
                    <a:lnTo>
                      <a:pt x="1157709" y="113375"/>
                    </a:lnTo>
                    <a:lnTo>
                      <a:pt x="1158440" y="110632"/>
                    </a:lnTo>
                    <a:lnTo>
                      <a:pt x="1157343" y="105878"/>
                    </a:lnTo>
                    <a:lnTo>
                      <a:pt x="1158989" y="100941"/>
                    </a:lnTo>
                    <a:lnTo>
                      <a:pt x="1163743" y="96003"/>
                    </a:lnTo>
                    <a:lnTo>
                      <a:pt x="1166669" y="91615"/>
                    </a:lnTo>
                    <a:lnTo>
                      <a:pt x="1170509" y="80277"/>
                    </a:lnTo>
                    <a:lnTo>
                      <a:pt x="1172520" y="71865"/>
                    </a:lnTo>
                    <a:lnTo>
                      <a:pt x="1176178" y="65099"/>
                    </a:lnTo>
                    <a:lnTo>
                      <a:pt x="1184224" y="61076"/>
                    </a:lnTo>
                    <a:lnTo>
                      <a:pt x="1195744" y="50836"/>
                    </a:lnTo>
                    <a:lnTo>
                      <a:pt x="1195744" y="48825"/>
                    </a:lnTo>
                    <a:lnTo>
                      <a:pt x="1193550" y="44984"/>
                    </a:lnTo>
                    <a:lnTo>
                      <a:pt x="1194098" y="34378"/>
                    </a:lnTo>
                    <a:lnTo>
                      <a:pt x="1191538" y="32915"/>
                    </a:lnTo>
                    <a:lnTo>
                      <a:pt x="1186601" y="33281"/>
                    </a:lnTo>
                    <a:lnTo>
                      <a:pt x="1177641" y="35110"/>
                    </a:lnTo>
                    <a:lnTo>
                      <a:pt x="1176178" y="32915"/>
                    </a:lnTo>
                    <a:lnTo>
                      <a:pt x="1178189" y="27978"/>
                    </a:lnTo>
                    <a:lnTo>
                      <a:pt x="1189344" y="19201"/>
                    </a:lnTo>
                    <a:lnTo>
                      <a:pt x="1193001" y="14446"/>
                    </a:lnTo>
                    <a:lnTo>
                      <a:pt x="1200316" y="9875"/>
                    </a:lnTo>
                    <a:lnTo>
                      <a:pt x="1216225" y="7315"/>
                    </a:lnTo>
                    <a:lnTo>
                      <a:pt x="1235426" y="2012"/>
                    </a:lnTo>
                    <a:lnTo>
                      <a:pt x="1246763" y="2377"/>
                    </a:lnTo>
                    <a:lnTo>
                      <a:pt x="1263038" y="0"/>
                    </a:lnTo>
                    <a:lnTo>
                      <a:pt x="1268707" y="0"/>
                    </a:lnTo>
                    <a:lnTo>
                      <a:pt x="1277118" y="3474"/>
                    </a:lnTo>
                    <a:lnTo>
                      <a:pt x="1285348" y="8046"/>
                    </a:lnTo>
                    <a:lnTo>
                      <a:pt x="1290285" y="12435"/>
                    </a:lnTo>
                    <a:lnTo>
                      <a:pt x="1297965" y="13715"/>
                    </a:lnTo>
                    <a:lnTo>
                      <a:pt x="1306559" y="12801"/>
                    </a:lnTo>
                    <a:lnTo>
                      <a:pt x="1313874" y="14446"/>
                    </a:lnTo>
                    <a:lnTo>
                      <a:pt x="1320640" y="16823"/>
                    </a:lnTo>
                    <a:lnTo>
                      <a:pt x="1323748" y="21944"/>
                    </a:lnTo>
                    <a:lnTo>
                      <a:pt x="1329966" y="29075"/>
                    </a:lnTo>
                    <a:lnTo>
                      <a:pt x="1330149" y="33464"/>
                    </a:lnTo>
                    <a:lnTo>
                      <a:pt x="1333806" y="36390"/>
                    </a:lnTo>
                    <a:lnTo>
                      <a:pt x="1338378" y="38767"/>
                    </a:lnTo>
                    <a:lnTo>
                      <a:pt x="1338926" y="41876"/>
                    </a:lnTo>
                    <a:lnTo>
                      <a:pt x="1339109" y="40047"/>
                    </a:lnTo>
                    <a:lnTo>
                      <a:pt x="1340572" y="45350"/>
                    </a:lnTo>
                    <a:lnTo>
                      <a:pt x="1342766" y="50836"/>
                    </a:lnTo>
                    <a:lnTo>
                      <a:pt x="1343863" y="58882"/>
                    </a:lnTo>
                    <a:lnTo>
                      <a:pt x="1347886" y="65465"/>
                    </a:lnTo>
                    <a:lnTo>
                      <a:pt x="1350081" y="72231"/>
                    </a:lnTo>
                    <a:lnTo>
                      <a:pt x="1359956" y="87409"/>
                    </a:lnTo>
                    <a:lnTo>
                      <a:pt x="1362698" y="103501"/>
                    </a:lnTo>
                    <a:lnTo>
                      <a:pt x="1366538" y="110632"/>
                    </a:lnTo>
                    <a:lnTo>
                      <a:pt x="1366356" y="112461"/>
                    </a:lnTo>
                    <a:lnTo>
                      <a:pt x="1366904" y="112827"/>
                    </a:lnTo>
                    <a:lnTo>
                      <a:pt x="1368002" y="120324"/>
                    </a:lnTo>
                    <a:lnTo>
                      <a:pt x="1368002" y="128553"/>
                    </a:lnTo>
                    <a:lnTo>
                      <a:pt x="1373670" y="132576"/>
                    </a:lnTo>
                    <a:lnTo>
                      <a:pt x="1384276" y="133673"/>
                    </a:lnTo>
                    <a:lnTo>
                      <a:pt x="1394151" y="130747"/>
                    </a:lnTo>
                    <a:lnTo>
                      <a:pt x="1401648" y="133490"/>
                    </a:lnTo>
                    <a:lnTo>
                      <a:pt x="1410426" y="134588"/>
                    </a:lnTo>
                    <a:lnTo>
                      <a:pt x="1418472" y="137696"/>
                    </a:lnTo>
                    <a:lnTo>
                      <a:pt x="1433284" y="149217"/>
                    </a:lnTo>
                    <a:lnTo>
                      <a:pt x="1440415" y="151959"/>
                    </a:lnTo>
                    <a:lnTo>
                      <a:pt x="1445719" y="152325"/>
                    </a:lnTo>
                    <a:lnTo>
                      <a:pt x="1448278" y="155617"/>
                    </a:lnTo>
                    <a:lnTo>
                      <a:pt x="1448278" y="157263"/>
                    </a:lnTo>
                    <a:lnTo>
                      <a:pt x="1448827" y="157080"/>
                    </a:lnTo>
                    <a:lnTo>
                      <a:pt x="1449376" y="163114"/>
                    </a:lnTo>
                    <a:lnTo>
                      <a:pt x="1452667" y="166954"/>
                    </a:lnTo>
                    <a:lnTo>
                      <a:pt x="1451936" y="173172"/>
                    </a:lnTo>
                    <a:lnTo>
                      <a:pt x="1452667" y="180120"/>
                    </a:lnTo>
                    <a:lnTo>
                      <a:pt x="1457239" y="186338"/>
                    </a:lnTo>
                    <a:lnTo>
                      <a:pt x="1460347" y="191641"/>
                    </a:lnTo>
                    <a:lnTo>
                      <a:pt x="1468760" y="191458"/>
                    </a:lnTo>
                    <a:lnTo>
                      <a:pt x="1477537" y="193652"/>
                    </a:lnTo>
                    <a:lnTo>
                      <a:pt x="1485583" y="192555"/>
                    </a:lnTo>
                    <a:lnTo>
                      <a:pt x="1500395" y="186886"/>
                    </a:lnTo>
                    <a:lnTo>
                      <a:pt x="1515573" y="177926"/>
                    </a:lnTo>
                    <a:lnTo>
                      <a:pt x="1524350" y="177743"/>
                    </a:lnTo>
                    <a:lnTo>
                      <a:pt x="1540076" y="170429"/>
                    </a:lnTo>
                    <a:lnTo>
                      <a:pt x="1554523" y="166954"/>
                    </a:lnTo>
                    <a:lnTo>
                      <a:pt x="1554888" y="168052"/>
                    </a:lnTo>
                    <a:lnTo>
                      <a:pt x="1550865" y="173537"/>
                    </a:lnTo>
                    <a:lnTo>
                      <a:pt x="1550865" y="181218"/>
                    </a:lnTo>
                    <a:lnTo>
                      <a:pt x="1553425" y="187618"/>
                    </a:lnTo>
                    <a:lnTo>
                      <a:pt x="1552328" y="195298"/>
                    </a:lnTo>
                    <a:lnTo>
                      <a:pt x="1546477" y="199321"/>
                    </a:lnTo>
                    <a:lnTo>
                      <a:pt x="1540625" y="204624"/>
                    </a:lnTo>
                    <a:lnTo>
                      <a:pt x="1538979" y="212670"/>
                    </a:lnTo>
                    <a:lnTo>
                      <a:pt x="1532579" y="226385"/>
                    </a:lnTo>
                    <a:lnTo>
                      <a:pt x="1529104" y="242843"/>
                    </a:lnTo>
                    <a:lnTo>
                      <a:pt x="1520144" y="258386"/>
                    </a:lnTo>
                    <a:lnTo>
                      <a:pt x="1513927" y="265701"/>
                    </a:lnTo>
                    <a:lnTo>
                      <a:pt x="1511732" y="273930"/>
                    </a:lnTo>
                    <a:lnTo>
                      <a:pt x="1506063" y="277770"/>
                    </a:lnTo>
                    <a:lnTo>
                      <a:pt x="1503503" y="276307"/>
                    </a:lnTo>
                    <a:lnTo>
                      <a:pt x="1480463" y="271004"/>
                    </a:lnTo>
                    <a:lnTo>
                      <a:pt x="1474062" y="274295"/>
                    </a:lnTo>
                    <a:lnTo>
                      <a:pt x="1457605" y="288010"/>
                    </a:lnTo>
                    <a:lnTo>
                      <a:pt x="1461445" y="293679"/>
                    </a:lnTo>
                    <a:lnTo>
                      <a:pt x="1464188" y="305016"/>
                    </a:lnTo>
                    <a:lnTo>
                      <a:pt x="1464005" y="328971"/>
                    </a:lnTo>
                    <a:lnTo>
                      <a:pt x="1456690" y="339212"/>
                    </a:lnTo>
                    <a:lnTo>
                      <a:pt x="1447364" y="346161"/>
                    </a:lnTo>
                    <a:lnTo>
                      <a:pt x="1447364" y="353658"/>
                    </a:lnTo>
                    <a:lnTo>
                      <a:pt x="1443707" y="353292"/>
                    </a:lnTo>
                    <a:lnTo>
                      <a:pt x="1439867" y="347258"/>
                    </a:lnTo>
                    <a:lnTo>
                      <a:pt x="1434747" y="342686"/>
                    </a:lnTo>
                    <a:lnTo>
                      <a:pt x="1429992" y="345978"/>
                    </a:lnTo>
                    <a:lnTo>
                      <a:pt x="1426701" y="354207"/>
                    </a:lnTo>
                    <a:lnTo>
                      <a:pt x="1421947" y="361155"/>
                    </a:lnTo>
                    <a:lnTo>
                      <a:pt x="1407317" y="370664"/>
                    </a:lnTo>
                    <a:lnTo>
                      <a:pt x="1396345" y="373041"/>
                    </a:lnTo>
                    <a:lnTo>
                      <a:pt x="1387020" y="373041"/>
                    </a:lnTo>
                    <a:lnTo>
                      <a:pt x="1384825" y="376516"/>
                    </a:lnTo>
                    <a:lnTo>
                      <a:pt x="1387568" y="389865"/>
                    </a:lnTo>
                    <a:lnTo>
                      <a:pt x="1368367" y="391328"/>
                    </a:lnTo>
                    <a:lnTo>
                      <a:pt x="1361236" y="387488"/>
                    </a:lnTo>
                    <a:lnTo>
                      <a:pt x="1352824" y="385476"/>
                    </a:lnTo>
                    <a:lnTo>
                      <a:pt x="1346972" y="389499"/>
                    </a:lnTo>
                    <a:lnTo>
                      <a:pt x="1336000" y="401385"/>
                    </a:lnTo>
                    <a:lnTo>
                      <a:pt x="1327589" y="407603"/>
                    </a:lnTo>
                    <a:lnTo>
                      <a:pt x="1309485" y="416563"/>
                    </a:lnTo>
                    <a:lnTo>
                      <a:pt x="1302171" y="419123"/>
                    </a:lnTo>
                    <a:lnTo>
                      <a:pt x="1289187" y="434301"/>
                    </a:lnTo>
                    <a:lnTo>
                      <a:pt x="1288639" y="435581"/>
                    </a:lnTo>
                    <a:lnTo>
                      <a:pt x="1285530" y="437227"/>
                    </a:lnTo>
                    <a:lnTo>
                      <a:pt x="1281873" y="438324"/>
                    </a:lnTo>
                    <a:lnTo>
                      <a:pt x="1276935" y="438507"/>
                    </a:lnTo>
                    <a:lnTo>
                      <a:pt x="1266695" y="441432"/>
                    </a:lnTo>
                    <a:lnTo>
                      <a:pt x="1263952" y="438507"/>
                    </a:lnTo>
                    <a:lnTo>
                      <a:pt x="1261941" y="440701"/>
                    </a:lnTo>
                    <a:lnTo>
                      <a:pt x="1254992" y="444907"/>
                    </a:lnTo>
                    <a:lnTo>
                      <a:pt x="1238717" y="450941"/>
                    </a:lnTo>
                    <a:lnTo>
                      <a:pt x="1234511" y="454964"/>
                    </a:lnTo>
                    <a:lnTo>
                      <a:pt x="1231403" y="460085"/>
                    </a:lnTo>
                    <a:lnTo>
                      <a:pt x="1226282" y="463559"/>
                    </a:lnTo>
                    <a:lnTo>
                      <a:pt x="1222259" y="463559"/>
                    </a:lnTo>
                    <a:lnTo>
                      <a:pt x="1219334" y="466119"/>
                    </a:lnTo>
                    <a:lnTo>
                      <a:pt x="1210739" y="470325"/>
                    </a:lnTo>
                    <a:lnTo>
                      <a:pt x="1207813" y="468130"/>
                    </a:lnTo>
                    <a:lnTo>
                      <a:pt x="1212019" y="463193"/>
                    </a:lnTo>
                    <a:lnTo>
                      <a:pt x="1218785" y="461365"/>
                    </a:lnTo>
                    <a:lnTo>
                      <a:pt x="1220797" y="456793"/>
                    </a:lnTo>
                    <a:lnTo>
                      <a:pt x="1222259" y="451856"/>
                    </a:lnTo>
                    <a:lnTo>
                      <a:pt x="1218785" y="450576"/>
                    </a:lnTo>
                    <a:lnTo>
                      <a:pt x="1214945" y="447833"/>
                    </a:lnTo>
                    <a:lnTo>
                      <a:pt x="1211836" y="446918"/>
                    </a:lnTo>
                    <a:lnTo>
                      <a:pt x="1216225" y="444724"/>
                    </a:lnTo>
                    <a:lnTo>
                      <a:pt x="1217139" y="439604"/>
                    </a:lnTo>
                    <a:lnTo>
                      <a:pt x="1222259" y="436495"/>
                    </a:lnTo>
                    <a:lnTo>
                      <a:pt x="1232317" y="424243"/>
                    </a:lnTo>
                    <a:lnTo>
                      <a:pt x="1235609" y="418574"/>
                    </a:lnTo>
                    <a:lnTo>
                      <a:pt x="1234511" y="415283"/>
                    </a:lnTo>
                    <a:lnTo>
                      <a:pt x="1229208" y="409431"/>
                    </a:lnTo>
                    <a:lnTo>
                      <a:pt x="1227563" y="404311"/>
                    </a:lnTo>
                    <a:lnTo>
                      <a:pt x="1225002" y="401568"/>
                    </a:lnTo>
                    <a:lnTo>
                      <a:pt x="1222808" y="404311"/>
                    </a:lnTo>
                    <a:lnTo>
                      <a:pt x="1211836" y="404860"/>
                    </a:lnTo>
                    <a:lnTo>
                      <a:pt x="1207631" y="406506"/>
                    </a:lnTo>
                    <a:lnTo>
                      <a:pt x="1199950" y="413454"/>
                    </a:lnTo>
                    <a:lnTo>
                      <a:pt x="1194281" y="419854"/>
                    </a:lnTo>
                    <a:lnTo>
                      <a:pt x="1191538" y="424975"/>
                    </a:lnTo>
                    <a:lnTo>
                      <a:pt x="1189527" y="427169"/>
                    </a:lnTo>
                    <a:lnTo>
                      <a:pt x="1177824" y="431924"/>
                    </a:lnTo>
                    <a:lnTo>
                      <a:pt x="1169412" y="437592"/>
                    </a:lnTo>
                    <a:lnTo>
                      <a:pt x="1165572" y="439055"/>
                    </a:lnTo>
                    <a:lnTo>
                      <a:pt x="1162463" y="444724"/>
                    </a:lnTo>
                    <a:lnTo>
                      <a:pt x="1161000" y="450576"/>
                    </a:lnTo>
                    <a:lnTo>
                      <a:pt x="1157160" y="454416"/>
                    </a:lnTo>
                    <a:lnTo>
                      <a:pt x="1152588" y="457159"/>
                    </a:lnTo>
                    <a:lnTo>
                      <a:pt x="1146188" y="457890"/>
                    </a:lnTo>
                    <a:lnTo>
                      <a:pt x="1140885" y="459536"/>
                    </a:lnTo>
                    <a:lnTo>
                      <a:pt x="1135765" y="459719"/>
                    </a:lnTo>
                    <a:lnTo>
                      <a:pt x="1132656" y="457890"/>
                    </a:lnTo>
                    <a:lnTo>
                      <a:pt x="1126988" y="457524"/>
                    </a:lnTo>
                    <a:lnTo>
                      <a:pt x="1122782" y="461547"/>
                    </a:lnTo>
                    <a:lnTo>
                      <a:pt x="1119856" y="469959"/>
                    </a:lnTo>
                    <a:lnTo>
                      <a:pt x="1118393" y="477091"/>
                    </a:lnTo>
                    <a:lnTo>
                      <a:pt x="1126439" y="485320"/>
                    </a:lnTo>
                    <a:lnTo>
                      <a:pt x="1128450" y="488977"/>
                    </a:lnTo>
                    <a:lnTo>
                      <a:pt x="1132290" y="490623"/>
                    </a:lnTo>
                    <a:lnTo>
                      <a:pt x="1135765" y="490623"/>
                    </a:lnTo>
                    <a:lnTo>
                      <a:pt x="1137959" y="493731"/>
                    </a:lnTo>
                    <a:lnTo>
                      <a:pt x="1141982" y="493731"/>
                    </a:lnTo>
                    <a:lnTo>
                      <a:pt x="1143994" y="498486"/>
                    </a:lnTo>
                    <a:lnTo>
                      <a:pt x="1148931" y="501960"/>
                    </a:lnTo>
                    <a:lnTo>
                      <a:pt x="1149846" y="505252"/>
                    </a:lnTo>
                    <a:lnTo>
                      <a:pt x="1150028" y="509458"/>
                    </a:lnTo>
                    <a:lnTo>
                      <a:pt x="1153686" y="514395"/>
                    </a:lnTo>
                    <a:lnTo>
                      <a:pt x="1166486" y="518784"/>
                    </a:lnTo>
                    <a:lnTo>
                      <a:pt x="1172886" y="518052"/>
                    </a:lnTo>
                    <a:lnTo>
                      <a:pt x="1178189" y="510921"/>
                    </a:lnTo>
                    <a:lnTo>
                      <a:pt x="1183492" y="507446"/>
                    </a:lnTo>
                    <a:lnTo>
                      <a:pt x="1186784" y="503057"/>
                    </a:lnTo>
                    <a:lnTo>
                      <a:pt x="1197207" y="498486"/>
                    </a:lnTo>
                    <a:lnTo>
                      <a:pt x="1200499" y="497937"/>
                    </a:lnTo>
                    <a:lnTo>
                      <a:pt x="1205619" y="502875"/>
                    </a:lnTo>
                    <a:lnTo>
                      <a:pt x="1209825" y="505252"/>
                    </a:lnTo>
                    <a:lnTo>
                      <a:pt x="1214579" y="505617"/>
                    </a:lnTo>
                    <a:lnTo>
                      <a:pt x="1218053" y="509275"/>
                    </a:lnTo>
                    <a:lnTo>
                      <a:pt x="1221894" y="509458"/>
                    </a:lnTo>
                    <a:lnTo>
                      <a:pt x="1227563" y="508726"/>
                    </a:lnTo>
                    <a:lnTo>
                      <a:pt x="1231403" y="506715"/>
                    </a:lnTo>
                    <a:lnTo>
                      <a:pt x="1237254" y="509275"/>
                    </a:lnTo>
                    <a:lnTo>
                      <a:pt x="1243289" y="510006"/>
                    </a:lnTo>
                    <a:lnTo>
                      <a:pt x="1244934" y="510738"/>
                    </a:lnTo>
                    <a:lnTo>
                      <a:pt x="1243837" y="516406"/>
                    </a:lnTo>
                    <a:lnTo>
                      <a:pt x="1241277" y="520247"/>
                    </a:lnTo>
                    <a:lnTo>
                      <a:pt x="1241460" y="522258"/>
                    </a:lnTo>
                    <a:lnTo>
                      <a:pt x="1237071" y="527378"/>
                    </a:lnTo>
                    <a:lnTo>
                      <a:pt x="1235060" y="526098"/>
                    </a:lnTo>
                    <a:lnTo>
                      <a:pt x="1233414" y="521709"/>
                    </a:lnTo>
                    <a:lnTo>
                      <a:pt x="1230488" y="523538"/>
                    </a:lnTo>
                    <a:lnTo>
                      <a:pt x="1227745" y="522441"/>
                    </a:lnTo>
                    <a:lnTo>
                      <a:pt x="1224454" y="525001"/>
                    </a:lnTo>
                    <a:lnTo>
                      <a:pt x="1221345" y="528841"/>
                    </a:lnTo>
                    <a:lnTo>
                      <a:pt x="1211287" y="530121"/>
                    </a:lnTo>
                    <a:lnTo>
                      <a:pt x="1205619" y="533047"/>
                    </a:lnTo>
                    <a:lnTo>
                      <a:pt x="1200316" y="533047"/>
                    </a:lnTo>
                    <a:lnTo>
                      <a:pt x="1201413" y="538350"/>
                    </a:lnTo>
                    <a:lnTo>
                      <a:pt x="1199950" y="538350"/>
                    </a:lnTo>
                    <a:lnTo>
                      <a:pt x="1197756" y="540727"/>
                    </a:lnTo>
                    <a:lnTo>
                      <a:pt x="1194281" y="548042"/>
                    </a:lnTo>
                    <a:lnTo>
                      <a:pt x="1189527" y="548590"/>
                    </a:lnTo>
                    <a:lnTo>
                      <a:pt x="1188246" y="543836"/>
                    </a:lnTo>
                    <a:lnTo>
                      <a:pt x="1183675" y="543836"/>
                    </a:lnTo>
                    <a:lnTo>
                      <a:pt x="1180383" y="547676"/>
                    </a:lnTo>
                    <a:lnTo>
                      <a:pt x="1184041" y="551333"/>
                    </a:lnTo>
                    <a:lnTo>
                      <a:pt x="1182029" y="554991"/>
                    </a:lnTo>
                    <a:lnTo>
                      <a:pt x="1178738" y="559014"/>
                    </a:lnTo>
                    <a:lnTo>
                      <a:pt x="1170509" y="563220"/>
                    </a:lnTo>
                    <a:lnTo>
                      <a:pt x="1167766" y="569071"/>
                    </a:lnTo>
                    <a:lnTo>
                      <a:pt x="1162097" y="576568"/>
                    </a:lnTo>
                    <a:lnTo>
                      <a:pt x="1158440" y="583334"/>
                    </a:lnTo>
                    <a:lnTo>
                      <a:pt x="1159354" y="586992"/>
                    </a:lnTo>
                    <a:lnTo>
                      <a:pt x="1164291" y="588455"/>
                    </a:lnTo>
                    <a:lnTo>
                      <a:pt x="1168497" y="591746"/>
                    </a:lnTo>
                    <a:lnTo>
                      <a:pt x="1184041" y="598878"/>
                    </a:lnTo>
                    <a:lnTo>
                      <a:pt x="1187149" y="603084"/>
                    </a:lnTo>
                    <a:lnTo>
                      <a:pt x="1189344" y="610033"/>
                    </a:lnTo>
                    <a:lnTo>
                      <a:pt x="1192818" y="614238"/>
                    </a:lnTo>
                    <a:lnTo>
                      <a:pt x="1197024" y="631428"/>
                    </a:lnTo>
                    <a:lnTo>
                      <a:pt x="1199950" y="637645"/>
                    </a:lnTo>
                    <a:lnTo>
                      <a:pt x="1201961" y="644960"/>
                    </a:lnTo>
                    <a:lnTo>
                      <a:pt x="1206167" y="650811"/>
                    </a:lnTo>
                    <a:lnTo>
                      <a:pt x="1212385" y="653554"/>
                    </a:lnTo>
                    <a:lnTo>
                      <a:pt x="1212933" y="657943"/>
                    </a:lnTo>
                    <a:lnTo>
                      <a:pt x="1220979" y="665074"/>
                    </a:lnTo>
                    <a:lnTo>
                      <a:pt x="1226282" y="673120"/>
                    </a:lnTo>
                    <a:lnTo>
                      <a:pt x="1226099" y="674401"/>
                    </a:lnTo>
                    <a:lnTo>
                      <a:pt x="1217505" y="670743"/>
                    </a:lnTo>
                    <a:lnTo>
                      <a:pt x="1210922" y="668732"/>
                    </a:lnTo>
                    <a:lnTo>
                      <a:pt x="1205619" y="668549"/>
                    </a:lnTo>
                    <a:lnTo>
                      <a:pt x="1199767" y="664892"/>
                    </a:lnTo>
                    <a:lnTo>
                      <a:pt x="1193916" y="662880"/>
                    </a:lnTo>
                    <a:lnTo>
                      <a:pt x="1181481" y="665440"/>
                    </a:lnTo>
                    <a:lnTo>
                      <a:pt x="1181481" y="668000"/>
                    </a:lnTo>
                    <a:lnTo>
                      <a:pt x="1193550" y="665623"/>
                    </a:lnTo>
                    <a:lnTo>
                      <a:pt x="1195744" y="667269"/>
                    </a:lnTo>
                    <a:lnTo>
                      <a:pt x="1197207" y="670743"/>
                    </a:lnTo>
                    <a:lnTo>
                      <a:pt x="1202327" y="671109"/>
                    </a:lnTo>
                    <a:lnTo>
                      <a:pt x="1208179" y="674949"/>
                    </a:lnTo>
                    <a:lnTo>
                      <a:pt x="1212933" y="680252"/>
                    </a:lnTo>
                    <a:lnTo>
                      <a:pt x="1216956" y="682446"/>
                    </a:lnTo>
                    <a:lnTo>
                      <a:pt x="1219334" y="683726"/>
                    </a:lnTo>
                    <a:lnTo>
                      <a:pt x="1223357" y="688115"/>
                    </a:lnTo>
                    <a:lnTo>
                      <a:pt x="1226648" y="693967"/>
                    </a:lnTo>
                    <a:lnTo>
                      <a:pt x="1226282" y="695978"/>
                    </a:lnTo>
                    <a:lnTo>
                      <a:pt x="1219699" y="696344"/>
                    </a:lnTo>
                    <a:lnTo>
                      <a:pt x="1214945" y="700916"/>
                    </a:lnTo>
                    <a:lnTo>
                      <a:pt x="1209825" y="702561"/>
                    </a:lnTo>
                    <a:lnTo>
                      <a:pt x="1206167" y="704573"/>
                    </a:lnTo>
                    <a:lnTo>
                      <a:pt x="1204522" y="706950"/>
                    </a:lnTo>
                    <a:lnTo>
                      <a:pt x="1199218" y="710242"/>
                    </a:lnTo>
                    <a:lnTo>
                      <a:pt x="1191904" y="710242"/>
                    </a:lnTo>
                    <a:lnTo>
                      <a:pt x="1186784" y="710973"/>
                    </a:lnTo>
                    <a:lnTo>
                      <a:pt x="1181847" y="713533"/>
                    </a:lnTo>
                    <a:lnTo>
                      <a:pt x="1187332" y="712802"/>
                    </a:lnTo>
                    <a:lnTo>
                      <a:pt x="1193001" y="714448"/>
                    </a:lnTo>
                    <a:lnTo>
                      <a:pt x="1198304" y="716825"/>
                    </a:lnTo>
                    <a:lnTo>
                      <a:pt x="1207813" y="712802"/>
                    </a:lnTo>
                    <a:lnTo>
                      <a:pt x="1211836" y="713899"/>
                    </a:lnTo>
                    <a:lnTo>
                      <a:pt x="1216042" y="717373"/>
                    </a:lnTo>
                    <a:lnTo>
                      <a:pt x="1217505" y="720116"/>
                    </a:lnTo>
                    <a:lnTo>
                      <a:pt x="1219882" y="721396"/>
                    </a:lnTo>
                    <a:lnTo>
                      <a:pt x="1223357" y="722676"/>
                    </a:lnTo>
                    <a:lnTo>
                      <a:pt x="1227014" y="722676"/>
                    </a:lnTo>
                    <a:lnTo>
                      <a:pt x="1229025" y="723408"/>
                    </a:lnTo>
                    <a:lnTo>
                      <a:pt x="1226282" y="725419"/>
                    </a:lnTo>
                    <a:lnTo>
                      <a:pt x="1219699" y="732002"/>
                    </a:lnTo>
                    <a:lnTo>
                      <a:pt x="1215494" y="734197"/>
                    </a:lnTo>
                    <a:lnTo>
                      <a:pt x="1217139" y="734562"/>
                    </a:lnTo>
                    <a:lnTo>
                      <a:pt x="1224454" y="731271"/>
                    </a:lnTo>
                    <a:lnTo>
                      <a:pt x="1224637" y="737488"/>
                    </a:lnTo>
                    <a:lnTo>
                      <a:pt x="1224088" y="741694"/>
                    </a:lnTo>
                    <a:lnTo>
                      <a:pt x="1223357" y="740231"/>
                    </a:lnTo>
                    <a:lnTo>
                      <a:pt x="1220797" y="741694"/>
                    </a:lnTo>
                    <a:lnTo>
                      <a:pt x="1215494" y="742974"/>
                    </a:lnTo>
                    <a:lnTo>
                      <a:pt x="1215127" y="744437"/>
                    </a:lnTo>
                    <a:lnTo>
                      <a:pt x="1217688" y="749009"/>
                    </a:lnTo>
                    <a:lnTo>
                      <a:pt x="1216591" y="755043"/>
                    </a:lnTo>
                    <a:lnTo>
                      <a:pt x="1214579" y="757055"/>
                    </a:lnTo>
                    <a:lnTo>
                      <a:pt x="1214945" y="764735"/>
                    </a:lnTo>
                    <a:lnTo>
                      <a:pt x="1211836" y="771135"/>
                    </a:lnTo>
                    <a:lnTo>
                      <a:pt x="1209825" y="770038"/>
                    </a:lnTo>
                    <a:lnTo>
                      <a:pt x="1207631" y="767112"/>
                    </a:lnTo>
                    <a:lnTo>
                      <a:pt x="1205070" y="768758"/>
                    </a:lnTo>
                    <a:lnTo>
                      <a:pt x="1201779" y="773878"/>
                    </a:lnTo>
                    <a:lnTo>
                      <a:pt x="1198670" y="777353"/>
                    </a:lnTo>
                    <a:lnTo>
                      <a:pt x="1196293" y="780827"/>
                    </a:lnTo>
                    <a:lnTo>
                      <a:pt x="1194281" y="782656"/>
                    </a:lnTo>
                    <a:lnTo>
                      <a:pt x="1192818" y="785399"/>
                    </a:lnTo>
                    <a:lnTo>
                      <a:pt x="1191538" y="788690"/>
                    </a:lnTo>
                    <a:lnTo>
                      <a:pt x="1191355" y="791616"/>
                    </a:lnTo>
                    <a:lnTo>
                      <a:pt x="1189344" y="796188"/>
                    </a:lnTo>
                    <a:lnTo>
                      <a:pt x="1186601" y="799845"/>
                    </a:lnTo>
                    <a:lnTo>
                      <a:pt x="1184041" y="801673"/>
                    </a:lnTo>
                    <a:lnTo>
                      <a:pt x="1179469" y="806245"/>
                    </a:lnTo>
                    <a:lnTo>
                      <a:pt x="1178372" y="812462"/>
                    </a:lnTo>
                    <a:lnTo>
                      <a:pt x="1175263" y="815388"/>
                    </a:lnTo>
                    <a:lnTo>
                      <a:pt x="1174532" y="814474"/>
                    </a:lnTo>
                    <a:lnTo>
                      <a:pt x="1173801" y="808439"/>
                    </a:lnTo>
                    <a:lnTo>
                      <a:pt x="1169960" y="808805"/>
                    </a:lnTo>
                    <a:lnTo>
                      <a:pt x="1166486" y="811731"/>
                    </a:lnTo>
                    <a:lnTo>
                      <a:pt x="1170326" y="819228"/>
                    </a:lnTo>
                    <a:lnTo>
                      <a:pt x="1170509" y="821057"/>
                    </a:lnTo>
                    <a:lnTo>
                      <a:pt x="1167766" y="828006"/>
                    </a:lnTo>
                    <a:lnTo>
                      <a:pt x="1167949" y="830383"/>
                    </a:lnTo>
                    <a:lnTo>
                      <a:pt x="1167400" y="832943"/>
                    </a:lnTo>
                    <a:lnTo>
                      <a:pt x="1166120" y="835869"/>
                    </a:lnTo>
                    <a:lnTo>
                      <a:pt x="1165023" y="837332"/>
                    </a:lnTo>
                    <a:lnTo>
                      <a:pt x="1163560" y="837697"/>
                    </a:lnTo>
                    <a:lnTo>
                      <a:pt x="1163194" y="840440"/>
                    </a:lnTo>
                    <a:lnTo>
                      <a:pt x="1164109" y="843915"/>
                    </a:lnTo>
                    <a:lnTo>
                      <a:pt x="1163194" y="845378"/>
                    </a:lnTo>
                    <a:lnTo>
                      <a:pt x="1161000" y="844281"/>
                    </a:lnTo>
                    <a:lnTo>
                      <a:pt x="1158257" y="843915"/>
                    </a:lnTo>
                    <a:lnTo>
                      <a:pt x="1156245" y="846475"/>
                    </a:lnTo>
                    <a:lnTo>
                      <a:pt x="1157343" y="849767"/>
                    </a:lnTo>
                    <a:lnTo>
                      <a:pt x="1155331" y="852144"/>
                    </a:lnTo>
                    <a:lnTo>
                      <a:pt x="1153686" y="851047"/>
                    </a:lnTo>
                    <a:lnTo>
                      <a:pt x="1150943" y="851595"/>
                    </a:lnTo>
                    <a:lnTo>
                      <a:pt x="1148382" y="858361"/>
                    </a:lnTo>
                    <a:lnTo>
                      <a:pt x="1145091" y="860921"/>
                    </a:lnTo>
                    <a:lnTo>
                      <a:pt x="1144177" y="865127"/>
                    </a:lnTo>
                    <a:lnTo>
                      <a:pt x="1141617" y="867687"/>
                    </a:lnTo>
                    <a:lnTo>
                      <a:pt x="1133754" y="868784"/>
                    </a:lnTo>
                    <a:lnTo>
                      <a:pt x="1130279" y="867870"/>
                    </a:lnTo>
                    <a:lnTo>
                      <a:pt x="1126439" y="870979"/>
                    </a:lnTo>
                    <a:lnTo>
                      <a:pt x="1126805" y="872259"/>
                    </a:lnTo>
                    <a:lnTo>
                      <a:pt x="1128450" y="874636"/>
                    </a:lnTo>
                    <a:lnTo>
                      <a:pt x="1126805" y="878842"/>
                    </a:lnTo>
                    <a:lnTo>
                      <a:pt x="1120404" y="884876"/>
                    </a:lnTo>
                    <a:lnTo>
                      <a:pt x="1118210" y="884876"/>
                    </a:lnTo>
                    <a:lnTo>
                      <a:pt x="1116747" y="890179"/>
                    </a:lnTo>
                    <a:lnTo>
                      <a:pt x="1115650" y="886705"/>
                    </a:lnTo>
                    <a:lnTo>
                      <a:pt x="1113090" y="888716"/>
                    </a:lnTo>
                    <a:lnTo>
                      <a:pt x="1112541" y="892374"/>
                    </a:lnTo>
                    <a:lnTo>
                      <a:pt x="1110896" y="891459"/>
                    </a:lnTo>
                    <a:lnTo>
                      <a:pt x="1109250" y="891459"/>
                    </a:lnTo>
                    <a:lnTo>
                      <a:pt x="1104678" y="894934"/>
                    </a:lnTo>
                    <a:lnTo>
                      <a:pt x="1102850" y="894202"/>
                    </a:lnTo>
                    <a:lnTo>
                      <a:pt x="1099375" y="895117"/>
                    </a:lnTo>
                    <a:lnTo>
                      <a:pt x="1096084" y="899871"/>
                    </a:lnTo>
                    <a:lnTo>
                      <a:pt x="1094255" y="902980"/>
                    </a:lnTo>
                    <a:lnTo>
                      <a:pt x="1091878" y="905540"/>
                    </a:lnTo>
                    <a:lnTo>
                      <a:pt x="1090415" y="908283"/>
                    </a:lnTo>
                    <a:lnTo>
                      <a:pt x="1086209" y="911026"/>
                    </a:lnTo>
                    <a:lnTo>
                      <a:pt x="1078528" y="913769"/>
                    </a:lnTo>
                    <a:lnTo>
                      <a:pt x="1073226" y="916512"/>
                    </a:lnTo>
                    <a:lnTo>
                      <a:pt x="1069385" y="915597"/>
                    </a:lnTo>
                    <a:lnTo>
                      <a:pt x="1066825" y="914500"/>
                    </a:lnTo>
                    <a:lnTo>
                      <a:pt x="1064814" y="916512"/>
                    </a:lnTo>
                    <a:lnTo>
                      <a:pt x="1064631" y="918340"/>
                    </a:lnTo>
                    <a:lnTo>
                      <a:pt x="1061522" y="919255"/>
                    </a:lnTo>
                    <a:lnTo>
                      <a:pt x="1058962" y="917975"/>
                    </a:lnTo>
                    <a:lnTo>
                      <a:pt x="1058779" y="915963"/>
                    </a:lnTo>
                    <a:lnTo>
                      <a:pt x="1055122" y="914500"/>
                    </a:lnTo>
                    <a:lnTo>
                      <a:pt x="1050916" y="917243"/>
                    </a:lnTo>
                    <a:lnTo>
                      <a:pt x="1048356" y="920717"/>
                    </a:lnTo>
                    <a:lnTo>
                      <a:pt x="1045248" y="921083"/>
                    </a:lnTo>
                    <a:lnTo>
                      <a:pt x="1043784" y="918340"/>
                    </a:lnTo>
                    <a:lnTo>
                      <a:pt x="1043784" y="916512"/>
                    </a:lnTo>
                    <a:lnTo>
                      <a:pt x="1039944" y="917792"/>
                    </a:lnTo>
                    <a:lnTo>
                      <a:pt x="1039944" y="922546"/>
                    </a:lnTo>
                    <a:lnTo>
                      <a:pt x="1039761" y="922729"/>
                    </a:lnTo>
                    <a:close/>
                  </a:path>
                </a:pathLst>
              </a:custGeom>
              <a:grpFill/>
              <a:ln w="18272" cap="flat">
                <a:noFill/>
                <a:prstDash val="solid"/>
                <a:miter/>
              </a:ln>
            </p:spPr>
            <p:txBody>
              <a:bodyPr rtlCol="0" anchor="ctr"/>
              <a:lstStyle/>
              <a:p>
                <a:endParaRPr lang="en-GB" sz="1463"/>
              </a:p>
            </p:txBody>
          </p:sp>
          <p:sp>
            <p:nvSpPr>
              <p:cNvPr id="1097" name="Freeform: Shape 1096">
                <a:extLst>
                  <a:ext uri="{FF2B5EF4-FFF2-40B4-BE49-F238E27FC236}">
                    <a16:creationId xmlns:a16="http://schemas.microsoft.com/office/drawing/2014/main" id="{3F18DB23-2E86-6B47-63A8-34287DF9D627}"/>
                  </a:ext>
                </a:extLst>
              </p:cNvPr>
              <p:cNvSpPr/>
              <p:nvPr/>
            </p:nvSpPr>
            <p:spPr>
              <a:xfrm>
                <a:off x="7859821" y="2844967"/>
                <a:ext cx="1554888" cy="983073"/>
              </a:xfrm>
              <a:custGeom>
                <a:avLst/>
                <a:gdLst>
                  <a:gd name="connsiteX0" fmla="*/ 1039761 w 1554888"/>
                  <a:gd name="connsiteY0" fmla="*/ 922729 h 983073"/>
                  <a:gd name="connsiteX1" fmla="*/ 1037933 w 1554888"/>
                  <a:gd name="connsiteY1" fmla="*/ 925472 h 983073"/>
                  <a:gd name="connsiteX2" fmla="*/ 1037384 w 1554888"/>
                  <a:gd name="connsiteY2" fmla="*/ 924375 h 983073"/>
                  <a:gd name="connsiteX3" fmla="*/ 1037202 w 1554888"/>
                  <a:gd name="connsiteY3" fmla="*/ 922729 h 983073"/>
                  <a:gd name="connsiteX4" fmla="*/ 1035373 w 1554888"/>
                  <a:gd name="connsiteY4" fmla="*/ 921083 h 983073"/>
                  <a:gd name="connsiteX5" fmla="*/ 1031715 w 1554888"/>
                  <a:gd name="connsiteY5" fmla="*/ 922180 h 983073"/>
                  <a:gd name="connsiteX6" fmla="*/ 1030984 w 1554888"/>
                  <a:gd name="connsiteY6" fmla="*/ 922546 h 983073"/>
                  <a:gd name="connsiteX7" fmla="*/ 1030436 w 1554888"/>
                  <a:gd name="connsiteY7" fmla="*/ 922729 h 983073"/>
                  <a:gd name="connsiteX8" fmla="*/ 1030436 w 1554888"/>
                  <a:gd name="connsiteY8" fmla="*/ 923643 h 983073"/>
                  <a:gd name="connsiteX9" fmla="*/ 1032630 w 1554888"/>
                  <a:gd name="connsiteY9" fmla="*/ 926203 h 983073"/>
                  <a:gd name="connsiteX10" fmla="*/ 1030436 w 1554888"/>
                  <a:gd name="connsiteY10" fmla="*/ 927118 h 983073"/>
                  <a:gd name="connsiteX11" fmla="*/ 1024767 w 1554888"/>
                  <a:gd name="connsiteY11" fmla="*/ 927849 h 983073"/>
                  <a:gd name="connsiteX12" fmla="*/ 1024218 w 1554888"/>
                  <a:gd name="connsiteY12" fmla="*/ 925655 h 983073"/>
                  <a:gd name="connsiteX13" fmla="*/ 1024767 w 1554888"/>
                  <a:gd name="connsiteY13" fmla="*/ 924558 h 983073"/>
                  <a:gd name="connsiteX14" fmla="*/ 1023487 w 1554888"/>
                  <a:gd name="connsiteY14" fmla="*/ 922546 h 983073"/>
                  <a:gd name="connsiteX15" fmla="*/ 1018549 w 1554888"/>
                  <a:gd name="connsiteY15" fmla="*/ 918889 h 983073"/>
                  <a:gd name="connsiteX16" fmla="*/ 1014892 w 1554888"/>
                  <a:gd name="connsiteY16" fmla="*/ 917609 h 983073"/>
                  <a:gd name="connsiteX17" fmla="*/ 1013612 w 1554888"/>
                  <a:gd name="connsiteY17" fmla="*/ 914683 h 983073"/>
                  <a:gd name="connsiteX18" fmla="*/ 1012698 w 1554888"/>
                  <a:gd name="connsiteY18" fmla="*/ 920352 h 983073"/>
                  <a:gd name="connsiteX19" fmla="*/ 1012698 w 1554888"/>
                  <a:gd name="connsiteY19" fmla="*/ 925289 h 983073"/>
                  <a:gd name="connsiteX20" fmla="*/ 1013247 w 1554888"/>
                  <a:gd name="connsiteY20" fmla="*/ 928581 h 983073"/>
                  <a:gd name="connsiteX21" fmla="*/ 1013064 w 1554888"/>
                  <a:gd name="connsiteY21" fmla="*/ 929861 h 983073"/>
                  <a:gd name="connsiteX22" fmla="*/ 1011235 w 1554888"/>
                  <a:gd name="connsiteY22" fmla="*/ 930592 h 983073"/>
                  <a:gd name="connsiteX23" fmla="*/ 1009955 w 1554888"/>
                  <a:gd name="connsiteY23" fmla="*/ 930409 h 983073"/>
                  <a:gd name="connsiteX24" fmla="*/ 1005932 w 1554888"/>
                  <a:gd name="connsiteY24" fmla="*/ 925655 h 983073"/>
                  <a:gd name="connsiteX25" fmla="*/ 1002640 w 1554888"/>
                  <a:gd name="connsiteY25" fmla="*/ 923278 h 983073"/>
                  <a:gd name="connsiteX26" fmla="*/ 1001543 w 1554888"/>
                  <a:gd name="connsiteY26" fmla="*/ 920352 h 983073"/>
                  <a:gd name="connsiteX27" fmla="*/ 998800 w 1554888"/>
                  <a:gd name="connsiteY27" fmla="*/ 928215 h 983073"/>
                  <a:gd name="connsiteX28" fmla="*/ 998435 w 1554888"/>
                  <a:gd name="connsiteY28" fmla="*/ 931689 h 983073"/>
                  <a:gd name="connsiteX29" fmla="*/ 998983 w 1554888"/>
                  <a:gd name="connsiteY29" fmla="*/ 933884 h 983073"/>
                  <a:gd name="connsiteX30" fmla="*/ 998983 w 1554888"/>
                  <a:gd name="connsiteY30" fmla="*/ 937724 h 983073"/>
                  <a:gd name="connsiteX31" fmla="*/ 997520 w 1554888"/>
                  <a:gd name="connsiteY31" fmla="*/ 939187 h 983073"/>
                  <a:gd name="connsiteX32" fmla="*/ 995509 w 1554888"/>
                  <a:gd name="connsiteY32" fmla="*/ 938272 h 983073"/>
                  <a:gd name="connsiteX33" fmla="*/ 988560 w 1554888"/>
                  <a:gd name="connsiteY33" fmla="*/ 941564 h 983073"/>
                  <a:gd name="connsiteX34" fmla="*/ 983623 w 1554888"/>
                  <a:gd name="connsiteY34" fmla="*/ 942113 h 983073"/>
                  <a:gd name="connsiteX35" fmla="*/ 980331 w 1554888"/>
                  <a:gd name="connsiteY35" fmla="*/ 944124 h 983073"/>
                  <a:gd name="connsiteX36" fmla="*/ 976308 w 1554888"/>
                  <a:gd name="connsiteY36" fmla="*/ 943941 h 983073"/>
                  <a:gd name="connsiteX37" fmla="*/ 974845 w 1554888"/>
                  <a:gd name="connsiteY37" fmla="*/ 942661 h 983073"/>
                  <a:gd name="connsiteX38" fmla="*/ 970090 w 1554888"/>
                  <a:gd name="connsiteY38" fmla="*/ 943576 h 983073"/>
                  <a:gd name="connsiteX39" fmla="*/ 965336 w 1554888"/>
                  <a:gd name="connsiteY39" fmla="*/ 947964 h 983073"/>
                  <a:gd name="connsiteX40" fmla="*/ 960216 w 1554888"/>
                  <a:gd name="connsiteY40" fmla="*/ 949427 h 983073"/>
                  <a:gd name="connsiteX41" fmla="*/ 953998 w 1554888"/>
                  <a:gd name="connsiteY41" fmla="*/ 949976 h 983073"/>
                  <a:gd name="connsiteX42" fmla="*/ 949793 w 1554888"/>
                  <a:gd name="connsiteY42" fmla="*/ 949610 h 983073"/>
                  <a:gd name="connsiteX43" fmla="*/ 948696 w 1554888"/>
                  <a:gd name="connsiteY43" fmla="*/ 951256 h 983073"/>
                  <a:gd name="connsiteX44" fmla="*/ 944490 w 1554888"/>
                  <a:gd name="connsiteY44" fmla="*/ 953084 h 983073"/>
                  <a:gd name="connsiteX45" fmla="*/ 937724 w 1554888"/>
                  <a:gd name="connsiteY45" fmla="*/ 955096 h 983073"/>
                  <a:gd name="connsiteX46" fmla="*/ 933518 w 1554888"/>
                  <a:gd name="connsiteY46" fmla="*/ 953633 h 983073"/>
                  <a:gd name="connsiteX47" fmla="*/ 928215 w 1554888"/>
                  <a:gd name="connsiteY47" fmla="*/ 965702 h 983073"/>
                  <a:gd name="connsiteX48" fmla="*/ 931872 w 1554888"/>
                  <a:gd name="connsiteY48" fmla="*/ 971005 h 983073"/>
                  <a:gd name="connsiteX49" fmla="*/ 933518 w 1554888"/>
                  <a:gd name="connsiteY49" fmla="*/ 974480 h 983073"/>
                  <a:gd name="connsiteX50" fmla="*/ 933335 w 1554888"/>
                  <a:gd name="connsiteY50" fmla="*/ 979782 h 983073"/>
                  <a:gd name="connsiteX51" fmla="*/ 926020 w 1554888"/>
                  <a:gd name="connsiteY51" fmla="*/ 983074 h 983073"/>
                  <a:gd name="connsiteX52" fmla="*/ 921266 w 1554888"/>
                  <a:gd name="connsiteY52" fmla="*/ 979965 h 983073"/>
                  <a:gd name="connsiteX53" fmla="*/ 913951 w 1554888"/>
                  <a:gd name="connsiteY53" fmla="*/ 966250 h 983073"/>
                  <a:gd name="connsiteX54" fmla="*/ 913037 w 1554888"/>
                  <a:gd name="connsiteY54" fmla="*/ 962959 h 983073"/>
                  <a:gd name="connsiteX55" fmla="*/ 913403 w 1554888"/>
                  <a:gd name="connsiteY55" fmla="*/ 961313 h 983073"/>
                  <a:gd name="connsiteX56" fmla="*/ 916695 w 1554888"/>
                  <a:gd name="connsiteY56" fmla="*/ 951804 h 983073"/>
                  <a:gd name="connsiteX57" fmla="*/ 914866 w 1554888"/>
                  <a:gd name="connsiteY57" fmla="*/ 948147 h 983073"/>
                  <a:gd name="connsiteX58" fmla="*/ 911757 w 1554888"/>
                  <a:gd name="connsiteY58" fmla="*/ 949610 h 983073"/>
                  <a:gd name="connsiteX59" fmla="*/ 907185 w 1554888"/>
                  <a:gd name="connsiteY59" fmla="*/ 952719 h 983073"/>
                  <a:gd name="connsiteX60" fmla="*/ 902431 w 1554888"/>
                  <a:gd name="connsiteY60" fmla="*/ 952901 h 983073"/>
                  <a:gd name="connsiteX61" fmla="*/ 900237 w 1554888"/>
                  <a:gd name="connsiteY61" fmla="*/ 950707 h 983073"/>
                  <a:gd name="connsiteX62" fmla="*/ 899688 w 1554888"/>
                  <a:gd name="connsiteY62" fmla="*/ 948513 h 983073"/>
                  <a:gd name="connsiteX63" fmla="*/ 890728 w 1554888"/>
                  <a:gd name="connsiteY63" fmla="*/ 945953 h 983073"/>
                  <a:gd name="connsiteX64" fmla="*/ 887253 w 1554888"/>
                  <a:gd name="connsiteY64" fmla="*/ 944673 h 983073"/>
                  <a:gd name="connsiteX65" fmla="*/ 885425 w 1554888"/>
                  <a:gd name="connsiteY65" fmla="*/ 944855 h 983073"/>
                  <a:gd name="connsiteX66" fmla="*/ 883413 w 1554888"/>
                  <a:gd name="connsiteY66" fmla="*/ 948696 h 983073"/>
                  <a:gd name="connsiteX67" fmla="*/ 879207 w 1554888"/>
                  <a:gd name="connsiteY67" fmla="*/ 949610 h 983073"/>
                  <a:gd name="connsiteX68" fmla="*/ 879207 w 1554888"/>
                  <a:gd name="connsiteY68" fmla="*/ 952719 h 983073"/>
                  <a:gd name="connsiteX69" fmla="*/ 877745 w 1554888"/>
                  <a:gd name="connsiteY69" fmla="*/ 947964 h 983073"/>
                  <a:gd name="connsiteX70" fmla="*/ 875184 w 1554888"/>
                  <a:gd name="connsiteY70" fmla="*/ 949610 h 983073"/>
                  <a:gd name="connsiteX71" fmla="*/ 871344 w 1554888"/>
                  <a:gd name="connsiteY71" fmla="*/ 951256 h 983073"/>
                  <a:gd name="connsiteX72" fmla="*/ 868235 w 1554888"/>
                  <a:gd name="connsiteY72" fmla="*/ 949061 h 983073"/>
                  <a:gd name="connsiteX73" fmla="*/ 859824 w 1554888"/>
                  <a:gd name="connsiteY73" fmla="*/ 949427 h 983073"/>
                  <a:gd name="connsiteX74" fmla="*/ 854704 w 1554888"/>
                  <a:gd name="connsiteY74" fmla="*/ 948147 h 983073"/>
                  <a:gd name="connsiteX75" fmla="*/ 852875 w 1554888"/>
                  <a:gd name="connsiteY75" fmla="*/ 945953 h 983073"/>
                  <a:gd name="connsiteX76" fmla="*/ 841904 w 1554888"/>
                  <a:gd name="connsiteY76" fmla="*/ 939918 h 983073"/>
                  <a:gd name="connsiteX77" fmla="*/ 838246 w 1554888"/>
                  <a:gd name="connsiteY77" fmla="*/ 934432 h 983073"/>
                  <a:gd name="connsiteX78" fmla="*/ 836234 w 1554888"/>
                  <a:gd name="connsiteY78" fmla="*/ 927666 h 983073"/>
                  <a:gd name="connsiteX79" fmla="*/ 838795 w 1554888"/>
                  <a:gd name="connsiteY79" fmla="*/ 920535 h 983073"/>
                  <a:gd name="connsiteX80" fmla="*/ 836600 w 1554888"/>
                  <a:gd name="connsiteY80" fmla="*/ 916512 h 983073"/>
                  <a:gd name="connsiteX81" fmla="*/ 827823 w 1554888"/>
                  <a:gd name="connsiteY81" fmla="*/ 916146 h 983073"/>
                  <a:gd name="connsiteX82" fmla="*/ 821422 w 1554888"/>
                  <a:gd name="connsiteY82" fmla="*/ 914500 h 983073"/>
                  <a:gd name="connsiteX83" fmla="*/ 814657 w 1554888"/>
                  <a:gd name="connsiteY83" fmla="*/ 911574 h 983073"/>
                  <a:gd name="connsiteX84" fmla="*/ 808805 w 1554888"/>
                  <a:gd name="connsiteY84" fmla="*/ 907186 h 983073"/>
                  <a:gd name="connsiteX85" fmla="*/ 801856 w 1554888"/>
                  <a:gd name="connsiteY85" fmla="*/ 904991 h 983073"/>
                  <a:gd name="connsiteX86" fmla="*/ 798382 w 1554888"/>
                  <a:gd name="connsiteY86" fmla="*/ 905540 h 983073"/>
                  <a:gd name="connsiteX87" fmla="*/ 793810 w 1554888"/>
                  <a:gd name="connsiteY87" fmla="*/ 910477 h 983073"/>
                  <a:gd name="connsiteX88" fmla="*/ 789421 w 1554888"/>
                  <a:gd name="connsiteY88" fmla="*/ 913403 h 983073"/>
                  <a:gd name="connsiteX89" fmla="*/ 782655 w 1554888"/>
                  <a:gd name="connsiteY89" fmla="*/ 917060 h 983073"/>
                  <a:gd name="connsiteX90" fmla="*/ 779547 w 1554888"/>
                  <a:gd name="connsiteY90" fmla="*/ 917792 h 983073"/>
                  <a:gd name="connsiteX91" fmla="*/ 775707 w 1554888"/>
                  <a:gd name="connsiteY91" fmla="*/ 916512 h 983073"/>
                  <a:gd name="connsiteX92" fmla="*/ 771684 w 1554888"/>
                  <a:gd name="connsiteY92" fmla="*/ 920169 h 983073"/>
                  <a:gd name="connsiteX93" fmla="*/ 767295 w 1554888"/>
                  <a:gd name="connsiteY93" fmla="*/ 922180 h 983073"/>
                  <a:gd name="connsiteX94" fmla="*/ 765649 w 1554888"/>
                  <a:gd name="connsiteY94" fmla="*/ 919255 h 983073"/>
                  <a:gd name="connsiteX95" fmla="*/ 759432 w 1554888"/>
                  <a:gd name="connsiteY95" fmla="*/ 920717 h 983073"/>
                  <a:gd name="connsiteX96" fmla="*/ 756506 w 1554888"/>
                  <a:gd name="connsiteY96" fmla="*/ 918706 h 983073"/>
                  <a:gd name="connsiteX97" fmla="*/ 753580 w 1554888"/>
                  <a:gd name="connsiteY97" fmla="*/ 919437 h 983073"/>
                  <a:gd name="connsiteX98" fmla="*/ 746814 w 1554888"/>
                  <a:gd name="connsiteY98" fmla="*/ 923460 h 983073"/>
                  <a:gd name="connsiteX99" fmla="*/ 744072 w 1554888"/>
                  <a:gd name="connsiteY99" fmla="*/ 922912 h 983073"/>
                  <a:gd name="connsiteX100" fmla="*/ 740597 w 1554888"/>
                  <a:gd name="connsiteY100" fmla="*/ 920169 h 983073"/>
                  <a:gd name="connsiteX101" fmla="*/ 734562 w 1554888"/>
                  <a:gd name="connsiteY101" fmla="*/ 918889 h 983073"/>
                  <a:gd name="connsiteX102" fmla="*/ 733100 w 1554888"/>
                  <a:gd name="connsiteY102" fmla="*/ 917792 h 983073"/>
                  <a:gd name="connsiteX103" fmla="*/ 731637 w 1554888"/>
                  <a:gd name="connsiteY103" fmla="*/ 918706 h 983073"/>
                  <a:gd name="connsiteX104" fmla="*/ 729991 w 1554888"/>
                  <a:gd name="connsiteY104" fmla="*/ 921449 h 983073"/>
                  <a:gd name="connsiteX105" fmla="*/ 726882 w 1554888"/>
                  <a:gd name="connsiteY105" fmla="*/ 924923 h 983073"/>
                  <a:gd name="connsiteX106" fmla="*/ 726882 w 1554888"/>
                  <a:gd name="connsiteY106" fmla="*/ 926569 h 983073"/>
                  <a:gd name="connsiteX107" fmla="*/ 723773 w 1554888"/>
                  <a:gd name="connsiteY107" fmla="*/ 924923 h 983073"/>
                  <a:gd name="connsiteX108" fmla="*/ 723773 w 1554888"/>
                  <a:gd name="connsiteY108" fmla="*/ 923826 h 983073"/>
                  <a:gd name="connsiteX109" fmla="*/ 714448 w 1554888"/>
                  <a:gd name="connsiteY109" fmla="*/ 922912 h 983073"/>
                  <a:gd name="connsiteX110" fmla="*/ 710607 w 1554888"/>
                  <a:gd name="connsiteY110" fmla="*/ 926935 h 983073"/>
                  <a:gd name="connsiteX111" fmla="*/ 710059 w 1554888"/>
                  <a:gd name="connsiteY111" fmla="*/ 932055 h 983073"/>
                  <a:gd name="connsiteX112" fmla="*/ 710790 w 1554888"/>
                  <a:gd name="connsiteY112" fmla="*/ 939918 h 983073"/>
                  <a:gd name="connsiteX113" fmla="*/ 714082 w 1554888"/>
                  <a:gd name="connsiteY113" fmla="*/ 947416 h 983073"/>
                  <a:gd name="connsiteX114" fmla="*/ 713533 w 1554888"/>
                  <a:gd name="connsiteY114" fmla="*/ 953999 h 983073"/>
                  <a:gd name="connsiteX115" fmla="*/ 711522 w 1554888"/>
                  <a:gd name="connsiteY115" fmla="*/ 955279 h 983073"/>
                  <a:gd name="connsiteX116" fmla="*/ 702196 w 1554888"/>
                  <a:gd name="connsiteY116" fmla="*/ 957473 h 983073"/>
                  <a:gd name="connsiteX117" fmla="*/ 699453 w 1554888"/>
                  <a:gd name="connsiteY117" fmla="*/ 945770 h 983073"/>
                  <a:gd name="connsiteX118" fmla="*/ 698904 w 1554888"/>
                  <a:gd name="connsiteY118" fmla="*/ 942661 h 983073"/>
                  <a:gd name="connsiteX119" fmla="*/ 693601 w 1554888"/>
                  <a:gd name="connsiteY119" fmla="*/ 942113 h 983073"/>
                  <a:gd name="connsiteX120" fmla="*/ 686470 w 1554888"/>
                  <a:gd name="connsiteY120" fmla="*/ 947599 h 983073"/>
                  <a:gd name="connsiteX121" fmla="*/ 677326 w 1554888"/>
                  <a:gd name="connsiteY121" fmla="*/ 948696 h 983073"/>
                  <a:gd name="connsiteX122" fmla="*/ 668732 w 1554888"/>
                  <a:gd name="connsiteY122" fmla="*/ 940833 h 983073"/>
                  <a:gd name="connsiteX123" fmla="*/ 667635 w 1554888"/>
                  <a:gd name="connsiteY123" fmla="*/ 935712 h 983073"/>
                  <a:gd name="connsiteX124" fmla="*/ 659223 w 1554888"/>
                  <a:gd name="connsiteY124" fmla="*/ 932604 h 983073"/>
                  <a:gd name="connsiteX125" fmla="*/ 652274 w 1554888"/>
                  <a:gd name="connsiteY125" fmla="*/ 931507 h 983073"/>
                  <a:gd name="connsiteX126" fmla="*/ 653920 w 1554888"/>
                  <a:gd name="connsiteY126" fmla="*/ 922729 h 983073"/>
                  <a:gd name="connsiteX127" fmla="*/ 657028 w 1554888"/>
                  <a:gd name="connsiteY127" fmla="*/ 910660 h 983073"/>
                  <a:gd name="connsiteX128" fmla="*/ 649714 w 1554888"/>
                  <a:gd name="connsiteY128" fmla="*/ 906637 h 983073"/>
                  <a:gd name="connsiteX129" fmla="*/ 643497 w 1554888"/>
                  <a:gd name="connsiteY129" fmla="*/ 902248 h 983073"/>
                  <a:gd name="connsiteX130" fmla="*/ 642948 w 1554888"/>
                  <a:gd name="connsiteY130" fmla="*/ 893288 h 983073"/>
                  <a:gd name="connsiteX131" fmla="*/ 640571 w 1554888"/>
                  <a:gd name="connsiteY131" fmla="*/ 886705 h 983073"/>
                  <a:gd name="connsiteX132" fmla="*/ 640571 w 1554888"/>
                  <a:gd name="connsiteY132" fmla="*/ 881951 h 983073"/>
                  <a:gd name="connsiteX133" fmla="*/ 631245 w 1554888"/>
                  <a:gd name="connsiteY133" fmla="*/ 881951 h 983073"/>
                  <a:gd name="connsiteX134" fmla="*/ 622650 w 1554888"/>
                  <a:gd name="connsiteY134" fmla="*/ 882682 h 983073"/>
                  <a:gd name="connsiteX135" fmla="*/ 617896 w 1554888"/>
                  <a:gd name="connsiteY135" fmla="*/ 885608 h 983073"/>
                  <a:gd name="connsiteX136" fmla="*/ 611312 w 1554888"/>
                  <a:gd name="connsiteY136" fmla="*/ 891642 h 983073"/>
                  <a:gd name="connsiteX137" fmla="*/ 609118 w 1554888"/>
                  <a:gd name="connsiteY137" fmla="*/ 889448 h 983073"/>
                  <a:gd name="connsiteX138" fmla="*/ 613690 w 1554888"/>
                  <a:gd name="connsiteY138" fmla="*/ 881219 h 983073"/>
                  <a:gd name="connsiteX139" fmla="*/ 614421 w 1554888"/>
                  <a:gd name="connsiteY139" fmla="*/ 877562 h 983073"/>
                  <a:gd name="connsiteX140" fmla="*/ 612776 w 1554888"/>
                  <a:gd name="connsiteY140" fmla="*/ 870613 h 983073"/>
                  <a:gd name="connsiteX141" fmla="*/ 615335 w 1554888"/>
                  <a:gd name="connsiteY141" fmla="*/ 864578 h 983073"/>
                  <a:gd name="connsiteX142" fmla="*/ 617347 w 1554888"/>
                  <a:gd name="connsiteY142" fmla="*/ 855618 h 983073"/>
                  <a:gd name="connsiteX143" fmla="*/ 622101 w 1554888"/>
                  <a:gd name="connsiteY143" fmla="*/ 850681 h 983073"/>
                  <a:gd name="connsiteX144" fmla="*/ 624113 w 1554888"/>
                  <a:gd name="connsiteY144" fmla="*/ 846292 h 983073"/>
                  <a:gd name="connsiteX145" fmla="*/ 627221 w 1554888"/>
                  <a:gd name="connsiteY145" fmla="*/ 845378 h 983073"/>
                  <a:gd name="connsiteX146" fmla="*/ 631245 w 1554888"/>
                  <a:gd name="connsiteY146" fmla="*/ 840258 h 983073"/>
                  <a:gd name="connsiteX147" fmla="*/ 635999 w 1554888"/>
                  <a:gd name="connsiteY147" fmla="*/ 828189 h 983073"/>
                  <a:gd name="connsiteX148" fmla="*/ 635999 w 1554888"/>
                  <a:gd name="connsiteY148" fmla="*/ 823983 h 983073"/>
                  <a:gd name="connsiteX149" fmla="*/ 637462 w 1554888"/>
                  <a:gd name="connsiteY149" fmla="*/ 811548 h 983073"/>
                  <a:gd name="connsiteX150" fmla="*/ 636913 w 1554888"/>
                  <a:gd name="connsiteY150" fmla="*/ 802039 h 983073"/>
                  <a:gd name="connsiteX151" fmla="*/ 633439 w 1554888"/>
                  <a:gd name="connsiteY151" fmla="*/ 787959 h 983073"/>
                  <a:gd name="connsiteX152" fmla="*/ 626124 w 1554888"/>
                  <a:gd name="connsiteY152" fmla="*/ 787593 h 983073"/>
                  <a:gd name="connsiteX153" fmla="*/ 623747 w 1554888"/>
                  <a:gd name="connsiteY153" fmla="*/ 783753 h 983073"/>
                  <a:gd name="connsiteX154" fmla="*/ 622284 w 1554888"/>
                  <a:gd name="connsiteY154" fmla="*/ 775707 h 983073"/>
                  <a:gd name="connsiteX155" fmla="*/ 616433 w 1554888"/>
                  <a:gd name="connsiteY155" fmla="*/ 770038 h 983073"/>
                  <a:gd name="connsiteX156" fmla="*/ 610764 w 1554888"/>
                  <a:gd name="connsiteY156" fmla="*/ 767478 h 983073"/>
                  <a:gd name="connsiteX157" fmla="*/ 609118 w 1554888"/>
                  <a:gd name="connsiteY157" fmla="*/ 767112 h 983073"/>
                  <a:gd name="connsiteX158" fmla="*/ 607472 w 1554888"/>
                  <a:gd name="connsiteY158" fmla="*/ 769489 h 983073"/>
                  <a:gd name="connsiteX159" fmla="*/ 603266 w 1554888"/>
                  <a:gd name="connsiteY159" fmla="*/ 771135 h 983073"/>
                  <a:gd name="connsiteX160" fmla="*/ 601255 w 1554888"/>
                  <a:gd name="connsiteY160" fmla="*/ 765832 h 983073"/>
                  <a:gd name="connsiteX161" fmla="*/ 596501 w 1554888"/>
                  <a:gd name="connsiteY161" fmla="*/ 764004 h 983073"/>
                  <a:gd name="connsiteX162" fmla="*/ 590100 w 1554888"/>
                  <a:gd name="connsiteY162" fmla="*/ 764004 h 983073"/>
                  <a:gd name="connsiteX163" fmla="*/ 585529 w 1554888"/>
                  <a:gd name="connsiteY163" fmla="*/ 762175 h 983073"/>
                  <a:gd name="connsiteX164" fmla="*/ 577117 w 1554888"/>
                  <a:gd name="connsiteY164" fmla="*/ 762175 h 983073"/>
                  <a:gd name="connsiteX165" fmla="*/ 578580 w 1554888"/>
                  <a:gd name="connsiteY165" fmla="*/ 755226 h 983073"/>
                  <a:gd name="connsiteX166" fmla="*/ 578763 w 1554888"/>
                  <a:gd name="connsiteY166" fmla="*/ 749009 h 983073"/>
                  <a:gd name="connsiteX167" fmla="*/ 573277 w 1554888"/>
                  <a:gd name="connsiteY167" fmla="*/ 747363 h 983073"/>
                  <a:gd name="connsiteX168" fmla="*/ 572180 w 1554888"/>
                  <a:gd name="connsiteY168" fmla="*/ 742791 h 983073"/>
                  <a:gd name="connsiteX169" fmla="*/ 573277 w 1554888"/>
                  <a:gd name="connsiteY169" fmla="*/ 739500 h 983073"/>
                  <a:gd name="connsiteX170" fmla="*/ 567974 w 1554888"/>
                  <a:gd name="connsiteY170" fmla="*/ 734197 h 983073"/>
                  <a:gd name="connsiteX171" fmla="*/ 562488 w 1554888"/>
                  <a:gd name="connsiteY171" fmla="*/ 735477 h 983073"/>
                  <a:gd name="connsiteX172" fmla="*/ 555905 w 1554888"/>
                  <a:gd name="connsiteY172" fmla="*/ 739683 h 983073"/>
                  <a:gd name="connsiteX173" fmla="*/ 549322 w 1554888"/>
                  <a:gd name="connsiteY173" fmla="*/ 741694 h 983073"/>
                  <a:gd name="connsiteX174" fmla="*/ 540361 w 1554888"/>
                  <a:gd name="connsiteY174" fmla="*/ 742060 h 983073"/>
                  <a:gd name="connsiteX175" fmla="*/ 536521 w 1554888"/>
                  <a:gd name="connsiteY175" fmla="*/ 741511 h 983073"/>
                  <a:gd name="connsiteX176" fmla="*/ 533047 w 1554888"/>
                  <a:gd name="connsiteY176" fmla="*/ 739317 h 983073"/>
                  <a:gd name="connsiteX177" fmla="*/ 531218 w 1554888"/>
                  <a:gd name="connsiteY177" fmla="*/ 738951 h 983073"/>
                  <a:gd name="connsiteX178" fmla="*/ 526464 w 1554888"/>
                  <a:gd name="connsiteY178" fmla="*/ 741146 h 983073"/>
                  <a:gd name="connsiteX179" fmla="*/ 522441 w 1554888"/>
                  <a:gd name="connsiteY179" fmla="*/ 743889 h 983073"/>
                  <a:gd name="connsiteX180" fmla="*/ 519698 w 1554888"/>
                  <a:gd name="connsiteY180" fmla="*/ 748643 h 983073"/>
                  <a:gd name="connsiteX181" fmla="*/ 510738 w 1554888"/>
                  <a:gd name="connsiteY181" fmla="*/ 756140 h 983073"/>
                  <a:gd name="connsiteX182" fmla="*/ 503606 w 1554888"/>
                  <a:gd name="connsiteY182" fmla="*/ 757969 h 983073"/>
                  <a:gd name="connsiteX183" fmla="*/ 497206 w 1554888"/>
                  <a:gd name="connsiteY183" fmla="*/ 764918 h 983073"/>
                  <a:gd name="connsiteX184" fmla="*/ 492817 w 1554888"/>
                  <a:gd name="connsiteY184" fmla="*/ 768575 h 983073"/>
                  <a:gd name="connsiteX185" fmla="*/ 485685 w 1554888"/>
                  <a:gd name="connsiteY185" fmla="*/ 771501 h 983073"/>
                  <a:gd name="connsiteX186" fmla="*/ 479834 w 1554888"/>
                  <a:gd name="connsiteY186" fmla="*/ 775524 h 983073"/>
                  <a:gd name="connsiteX187" fmla="*/ 467033 w 1554888"/>
                  <a:gd name="connsiteY187" fmla="*/ 777901 h 983073"/>
                  <a:gd name="connsiteX188" fmla="*/ 458987 w 1554888"/>
                  <a:gd name="connsiteY188" fmla="*/ 780461 h 983073"/>
                  <a:gd name="connsiteX189" fmla="*/ 459718 w 1554888"/>
                  <a:gd name="connsiteY189" fmla="*/ 781376 h 983073"/>
                  <a:gd name="connsiteX190" fmla="*/ 459353 w 1554888"/>
                  <a:gd name="connsiteY190" fmla="*/ 780461 h 983073"/>
                  <a:gd name="connsiteX191" fmla="*/ 453319 w 1554888"/>
                  <a:gd name="connsiteY191" fmla="*/ 776987 h 983073"/>
                  <a:gd name="connsiteX192" fmla="*/ 452039 w 1554888"/>
                  <a:gd name="connsiteY192" fmla="*/ 775341 h 983073"/>
                  <a:gd name="connsiteX193" fmla="*/ 450575 w 1554888"/>
                  <a:gd name="connsiteY193" fmla="*/ 774793 h 983073"/>
                  <a:gd name="connsiteX194" fmla="*/ 444176 w 1554888"/>
                  <a:gd name="connsiteY194" fmla="*/ 776438 h 983073"/>
                  <a:gd name="connsiteX195" fmla="*/ 441798 w 1554888"/>
                  <a:gd name="connsiteY195" fmla="*/ 776255 h 983073"/>
                  <a:gd name="connsiteX196" fmla="*/ 435581 w 1554888"/>
                  <a:gd name="connsiteY196" fmla="*/ 774427 h 983073"/>
                  <a:gd name="connsiteX197" fmla="*/ 428266 w 1554888"/>
                  <a:gd name="connsiteY197" fmla="*/ 773695 h 983073"/>
                  <a:gd name="connsiteX198" fmla="*/ 424975 w 1554888"/>
                  <a:gd name="connsiteY198" fmla="*/ 771318 h 983073"/>
                  <a:gd name="connsiteX199" fmla="*/ 424791 w 1554888"/>
                  <a:gd name="connsiteY199" fmla="*/ 770221 h 983073"/>
                  <a:gd name="connsiteX200" fmla="*/ 422963 w 1554888"/>
                  <a:gd name="connsiteY200" fmla="*/ 767844 h 983073"/>
                  <a:gd name="connsiteX201" fmla="*/ 420220 w 1554888"/>
                  <a:gd name="connsiteY201" fmla="*/ 767112 h 983073"/>
                  <a:gd name="connsiteX202" fmla="*/ 413820 w 1554888"/>
                  <a:gd name="connsiteY202" fmla="*/ 767661 h 983073"/>
                  <a:gd name="connsiteX203" fmla="*/ 408517 w 1554888"/>
                  <a:gd name="connsiteY203" fmla="*/ 769855 h 983073"/>
                  <a:gd name="connsiteX204" fmla="*/ 403031 w 1554888"/>
                  <a:gd name="connsiteY204" fmla="*/ 774793 h 983073"/>
                  <a:gd name="connsiteX205" fmla="*/ 398460 w 1554888"/>
                  <a:gd name="connsiteY205" fmla="*/ 781924 h 983073"/>
                  <a:gd name="connsiteX206" fmla="*/ 388585 w 1554888"/>
                  <a:gd name="connsiteY206" fmla="*/ 791067 h 983073"/>
                  <a:gd name="connsiteX207" fmla="*/ 388219 w 1554888"/>
                  <a:gd name="connsiteY207" fmla="*/ 793262 h 983073"/>
                  <a:gd name="connsiteX208" fmla="*/ 385842 w 1554888"/>
                  <a:gd name="connsiteY208" fmla="*/ 793445 h 983073"/>
                  <a:gd name="connsiteX209" fmla="*/ 384196 w 1554888"/>
                  <a:gd name="connsiteY209" fmla="*/ 792713 h 983073"/>
                  <a:gd name="connsiteX210" fmla="*/ 383282 w 1554888"/>
                  <a:gd name="connsiteY210" fmla="*/ 791433 h 983073"/>
                  <a:gd name="connsiteX211" fmla="*/ 383099 w 1554888"/>
                  <a:gd name="connsiteY211" fmla="*/ 787959 h 983073"/>
                  <a:gd name="connsiteX212" fmla="*/ 384927 w 1554888"/>
                  <a:gd name="connsiteY212" fmla="*/ 782290 h 983073"/>
                  <a:gd name="connsiteX213" fmla="*/ 384927 w 1554888"/>
                  <a:gd name="connsiteY213" fmla="*/ 779730 h 983073"/>
                  <a:gd name="connsiteX214" fmla="*/ 383830 w 1554888"/>
                  <a:gd name="connsiteY214" fmla="*/ 775524 h 983073"/>
                  <a:gd name="connsiteX215" fmla="*/ 382916 w 1554888"/>
                  <a:gd name="connsiteY215" fmla="*/ 773878 h 983073"/>
                  <a:gd name="connsiteX216" fmla="*/ 380904 w 1554888"/>
                  <a:gd name="connsiteY216" fmla="*/ 772964 h 983073"/>
                  <a:gd name="connsiteX217" fmla="*/ 378710 w 1554888"/>
                  <a:gd name="connsiteY217" fmla="*/ 773330 h 983073"/>
                  <a:gd name="connsiteX218" fmla="*/ 374504 w 1554888"/>
                  <a:gd name="connsiteY218" fmla="*/ 776255 h 983073"/>
                  <a:gd name="connsiteX219" fmla="*/ 371030 w 1554888"/>
                  <a:gd name="connsiteY219" fmla="*/ 776255 h 983073"/>
                  <a:gd name="connsiteX220" fmla="*/ 367007 w 1554888"/>
                  <a:gd name="connsiteY220" fmla="*/ 777901 h 983073"/>
                  <a:gd name="connsiteX221" fmla="*/ 366824 w 1554888"/>
                  <a:gd name="connsiteY221" fmla="*/ 778450 h 983073"/>
                  <a:gd name="connsiteX222" fmla="*/ 364995 w 1554888"/>
                  <a:gd name="connsiteY222" fmla="*/ 777536 h 983073"/>
                  <a:gd name="connsiteX223" fmla="*/ 361338 w 1554888"/>
                  <a:gd name="connsiteY223" fmla="*/ 778450 h 983073"/>
                  <a:gd name="connsiteX224" fmla="*/ 358778 w 1554888"/>
                  <a:gd name="connsiteY224" fmla="*/ 781924 h 983073"/>
                  <a:gd name="connsiteX225" fmla="*/ 357132 w 1554888"/>
                  <a:gd name="connsiteY225" fmla="*/ 781924 h 983073"/>
                  <a:gd name="connsiteX226" fmla="*/ 350732 w 1554888"/>
                  <a:gd name="connsiteY226" fmla="*/ 780461 h 983073"/>
                  <a:gd name="connsiteX227" fmla="*/ 347441 w 1554888"/>
                  <a:gd name="connsiteY227" fmla="*/ 781376 h 983073"/>
                  <a:gd name="connsiteX228" fmla="*/ 345429 w 1554888"/>
                  <a:gd name="connsiteY228" fmla="*/ 781193 h 983073"/>
                  <a:gd name="connsiteX229" fmla="*/ 342320 w 1554888"/>
                  <a:gd name="connsiteY229" fmla="*/ 779364 h 983073"/>
                  <a:gd name="connsiteX230" fmla="*/ 337749 w 1554888"/>
                  <a:gd name="connsiteY230" fmla="*/ 778084 h 983073"/>
                  <a:gd name="connsiteX231" fmla="*/ 334457 w 1554888"/>
                  <a:gd name="connsiteY231" fmla="*/ 775158 h 983073"/>
                  <a:gd name="connsiteX232" fmla="*/ 330068 w 1554888"/>
                  <a:gd name="connsiteY232" fmla="*/ 774610 h 983073"/>
                  <a:gd name="connsiteX233" fmla="*/ 328240 w 1554888"/>
                  <a:gd name="connsiteY233" fmla="*/ 775524 h 983073"/>
                  <a:gd name="connsiteX234" fmla="*/ 326411 w 1554888"/>
                  <a:gd name="connsiteY234" fmla="*/ 778450 h 983073"/>
                  <a:gd name="connsiteX235" fmla="*/ 325314 w 1554888"/>
                  <a:gd name="connsiteY235" fmla="*/ 778450 h 983073"/>
                  <a:gd name="connsiteX236" fmla="*/ 322571 w 1554888"/>
                  <a:gd name="connsiteY236" fmla="*/ 777536 h 983073"/>
                  <a:gd name="connsiteX237" fmla="*/ 320011 w 1554888"/>
                  <a:gd name="connsiteY237" fmla="*/ 778267 h 983073"/>
                  <a:gd name="connsiteX238" fmla="*/ 317085 w 1554888"/>
                  <a:gd name="connsiteY238" fmla="*/ 776255 h 983073"/>
                  <a:gd name="connsiteX239" fmla="*/ 315439 w 1554888"/>
                  <a:gd name="connsiteY239" fmla="*/ 777536 h 983073"/>
                  <a:gd name="connsiteX240" fmla="*/ 312514 w 1554888"/>
                  <a:gd name="connsiteY240" fmla="*/ 778267 h 983073"/>
                  <a:gd name="connsiteX241" fmla="*/ 310868 w 1554888"/>
                  <a:gd name="connsiteY241" fmla="*/ 776987 h 983073"/>
                  <a:gd name="connsiteX242" fmla="*/ 309039 w 1554888"/>
                  <a:gd name="connsiteY242" fmla="*/ 774427 h 983073"/>
                  <a:gd name="connsiteX243" fmla="*/ 308491 w 1554888"/>
                  <a:gd name="connsiteY243" fmla="*/ 772781 h 983073"/>
                  <a:gd name="connsiteX244" fmla="*/ 306113 w 1554888"/>
                  <a:gd name="connsiteY244" fmla="*/ 770038 h 983073"/>
                  <a:gd name="connsiteX245" fmla="*/ 302090 w 1554888"/>
                  <a:gd name="connsiteY245" fmla="*/ 769489 h 983073"/>
                  <a:gd name="connsiteX246" fmla="*/ 298982 w 1554888"/>
                  <a:gd name="connsiteY246" fmla="*/ 770221 h 983073"/>
                  <a:gd name="connsiteX247" fmla="*/ 292399 w 1554888"/>
                  <a:gd name="connsiteY247" fmla="*/ 766198 h 983073"/>
                  <a:gd name="connsiteX248" fmla="*/ 291667 w 1554888"/>
                  <a:gd name="connsiteY248" fmla="*/ 763455 h 983073"/>
                  <a:gd name="connsiteX249" fmla="*/ 292765 w 1554888"/>
                  <a:gd name="connsiteY249" fmla="*/ 757420 h 983073"/>
                  <a:gd name="connsiteX250" fmla="*/ 291667 w 1554888"/>
                  <a:gd name="connsiteY250" fmla="*/ 757055 h 983073"/>
                  <a:gd name="connsiteX251" fmla="*/ 289290 w 1554888"/>
                  <a:gd name="connsiteY251" fmla="*/ 758700 h 983073"/>
                  <a:gd name="connsiteX252" fmla="*/ 287278 w 1554888"/>
                  <a:gd name="connsiteY252" fmla="*/ 759066 h 983073"/>
                  <a:gd name="connsiteX253" fmla="*/ 282890 w 1554888"/>
                  <a:gd name="connsiteY253" fmla="*/ 758700 h 983073"/>
                  <a:gd name="connsiteX254" fmla="*/ 279781 w 1554888"/>
                  <a:gd name="connsiteY254" fmla="*/ 757420 h 983073"/>
                  <a:gd name="connsiteX255" fmla="*/ 277038 w 1554888"/>
                  <a:gd name="connsiteY255" fmla="*/ 757786 h 983073"/>
                  <a:gd name="connsiteX256" fmla="*/ 274661 w 1554888"/>
                  <a:gd name="connsiteY256" fmla="*/ 756506 h 983073"/>
                  <a:gd name="connsiteX257" fmla="*/ 272466 w 1554888"/>
                  <a:gd name="connsiteY257" fmla="*/ 756140 h 983073"/>
                  <a:gd name="connsiteX258" fmla="*/ 271186 w 1554888"/>
                  <a:gd name="connsiteY258" fmla="*/ 754860 h 983073"/>
                  <a:gd name="connsiteX259" fmla="*/ 269907 w 1554888"/>
                  <a:gd name="connsiteY259" fmla="*/ 752483 h 983073"/>
                  <a:gd name="connsiteX260" fmla="*/ 267529 w 1554888"/>
                  <a:gd name="connsiteY260" fmla="*/ 753763 h 983073"/>
                  <a:gd name="connsiteX261" fmla="*/ 267163 w 1554888"/>
                  <a:gd name="connsiteY261" fmla="*/ 752118 h 983073"/>
                  <a:gd name="connsiteX262" fmla="*/ 268078 w 1554888"/>
                  <a:gd name="connsiteY262" fmla="*/ 746632 h 983073"/>
                  <a:gd name="connsiteX263" fmla="*/ 267346 w 1554888"/>
                  <a:gd name="connsiteY263" fmla="*/ 743706 h 983073"/>
                  <a:gd name="connsiteX264" fmla="*/ 269358 w 1554888"/>
                  <a:gd name="connsiteY264" fmla="*/ 741146 h 983073"/>
                  <a:gd name="connsiteX265" fmla="*/ 268260 w 1554888"/>
                  <a:gd name="connsiteY265" fmla="*/ 740231 h 983073"/>
                  <a:gd name="connsiteX266" fmla="*/ 265335 w 1554888"/>
                  <a:gd name="connsiteY266" fmla="*/ 739500 h 983073"/>
                  <a:gd name="connsiteX267" fmla="*/ 262592 w 1554888"/>
                  <a:gd name="connsiteY267" fmla="*/ 739866 h 983073"/>
                  <a:gd name="connsiteX268" fmla="*/ 260763 w 1554888"/>
                  <a:gd name="connsiteY268" fmla="*/ 739683 h 983073"/>
                  <a:gd name="connsiteX269" fmla="*/ 259300 w 1554888"/>
                  <a:gd name="connsiteY269" fmla="*/ 741146 h 983073"/>
                  <a:gd name="connsiteX270" fmla="*/ 259117 w 1554888"/>
                  <a:gd name="connsiteY270" fmla="*/ 742426 h 983073"/>
                  <a:gd name="connsiteX271" fmla="*/ 257472 w 1554888"/>
                  <a:gd name="connsiteY271" fmla="*/ 743889 h 983073"/>
                  <a:gd name="connsiteX272" fmla="*/ 256009 w 1554888"/>
                  <a:gd name="connsiteY272" fmla="*/ 744254 h 983073"/>
                  <a:gd name="connsiteX273" fmla="*/ 253815 w 1554888"/>
                  <a:gd name="connsiteY273" fmla="*/ 746449 h 983073"/>
                  <a:gd name="connsiteX274" fmla="*/ 252169 w 1554888"/>
                  <a:gd name="connsiteY274" fmla="*/ 746266 h 983073"/>
                  <a:gd name="connsiteX275" fmla="*/ 249609 w 1554888"/>
                  <a:gd name="connsiteY275" fmla="*/ 745169 h 983073"/>
                  <a:gd name="connsiteX276" fmla="*/ 248146 w 1554888"/>
                  <a:gd name="connsiteY276" fmla="*/ 743340 h 983073"/>
                  <a:gd name="connsiteX277" fmla="*/ 246866 w 1554888"/>
                  <a:gd name="connsiteY277" fmla="*/ 735660 h 983073"/>
                  <a:gd name="connsiteX278" fmla="*/ 243940 w 1554888"/>
                  <a:gd name="connsiteY278" fmla="*/ 732002 h 983073"/>
                  <a:gd name="connsiteX279" fmla="*/ 238820 w 1554888"/>
                  <a:gd name="connsiteY279" fmla="*/ 727614 h 983073"/>
                  <a:gd name="connsiteX280" fmla="*/ 232785 w 1554888"/>
                  <a:gd name="connsiteY280" fmla="*/ 725785 h 983073"/>
                  <a:gd name="connsiteX281" fmla="*/ 228579 w 1554888"/>
                  <a:gd name="connsiteY281" fmla="*/ 722128 h 983073"/>
                  <a:gd name="connsiteX282" fmla="*/ 225288 w 1554888"/>
                  <a:gd name="connsiteY282" fmla="*/ 718288 h 983073"/>
                  <a:gd name="connsiteX283" fmla="*/ 223276 w 1554888"/>
                  <a:gd name="connsiteY283" fmla="*/ 717191 h 983073"/>
                  <a:gd name="connsiteX284" fmla="*/ 213767 w 1554888"/>
                  <a:gd name="connsiteY284" fmla="*/ 714448 h 983073"/>
                  <a:gd name="connsiteX285" fmla="*/ 205355 w 1554888"/>
                  <a:gd name="connsiteY285" fmla="*/ 712985 h 983073"/>
                  <a:gd name="connsiteX286" fmla="*/ 204258 w 1554888"/>
                  <a:gd name="connsiteY286" fmla="*/ 712070 h 983073"/>
                  <a:gd name="connsiteX287" fmla="*/ 196944 w 1554888"/>
                  <a:gd name="connsiteY287" fmla="*/ 711339 h 983073"/>
                  <a:gd name="connsiteX288" fmla="*/ 196030 w 1554888"/>
                  <a:gd name="connsiteY288" fmla="*/ 711705 h 983073"/>
                  <a:gd name="connsiteX289" fmla="*/ 195664 w 1554888"/>
                  <a:gd name="connsiteY289" fmla="*/ 712436 h 983073"/>
                  <a:gd name="connsiteX290" fmla="*/ 195664 w 1554888"/>
                  <a:gd name="connsiteY290" fmla="*/ 714630 h 983073"/>
                  <a:gd name="connsiteX291" fmla="*/ 194201 w 1554888"/>
                  <a:gd name="connsiteY291" fmla="*/ 716642 h 983073"/>
                  <a:gd name="connsiteX292" fmla="*/ 194566 w 1554888"/>
                  <a:gd name="connsiteY292" fmla="*/ 717739 h 983073"/>
                  <a:gd name="connsiteX293" fmla="*/ 194201 w 1554888"/>
                  <a:gd name="connsiteY293" fmla="*/ 719202 h 983073"/>
                  <a:gd name="connsiteX294" fmla="*/ 190361 w 1554888"/>
                  <a:gd name="connsiteY294" fmla="*/ 716276 h 983073"/>
                  <a:gd name="connsiteX295" fmla="*/ 188898 w 1554888"/>
                  <a:gd name="connsiteY295" fmla="*/ 713899 h 983073"/>
                  <a:gd name="connsiteX296" fmla="*/ 187801 w 1554888"/>
                  <a:gd name="connsiteY296" fmla="*/ 713533 h 983073"/>
                  <a:gd name="connsiteX297" fmla="*/ 186520 w 1554888"/>
                  <a:gd name="connsiteY297" fmla="*/ 712619 h 983073"/>
                  <a:gd name="connsiteX298" fmla="*/ 178657 w 1554888"/>
                  <a:gd name="connsiteY298" fmla="*/ 710425 h 983073"/>
                  <a:gd name="connsiteX299" fmla="*/ 177377 w 1554888"/>
                  <a:gd name="connsiteY299" fmla="*/ 709510 h 983073"/>
                  <a:gd name="connsiteX300" fmla="*/ 175549 w 1554888"/>
                  <a:gd name="connsiteY300" fmla="*/ 706584 h 983073"/>
                  <a:gd name="connsiteX301" fmla="*/ 173354 w 1554888"/>
                  <a:gd name="connsiteY301" fmla="*/ 706584 h 983073"/>
                  <a:gd name="connsiteX302" fmla="*/ 167869 w 1554888"/>
                  <a:gd name="connsiteY302" fmla="*/ 702196 h 983073"/>
                  <a:gd name="connsiteX303" fmla="*/ 164943 w 1554888"/>
                  <a:gd name="connsiteY303" fmla="*/ 701830 h 983073"/>
                  <a:gd name="connsiteX304" fmla="*/ 162017 w 1554888"/>
                  <a:gd name="connsiteY304" fmla="*/ 700550 h 983073"/>
                  <a:gd name="connsiteX305" fmla="*/ 161103 w 1554888"/>
                  <a:gd name="connsiteY305" fmla="*/ 698904 h 983073"/>
                  <a:gd name="connsiteX306" fmla="*/ 161103 w 1554888"/>
                  <a:gd name="connsiteY306" fmla="*/ 697258 h 983073"/>
                  <a:gd name="connsiteX307" fmla="*/ 160006 w 1554888"/>
                  <a:gd name="connsiteY307" fmla="*/ 695430 h 983073"/>
                  <a:gd name="connsiteX308" fmla="*/ 157811 w 1554888"/>
                  <a:gd name="connsiteY308" fmla="*/ 695430 h 983073"/>
                  <a:gd name="connsiteX309" fmla="*/ 156897 w 1554888"/>
                  <a:gd name="connsiteY309" fmla="*/ 694150 h 983073"/>
                  <a:gd name="connsiteX310" fmla="*/ 155068 w 1554888"/>
                  <a:gd name="connsiteY310" fmla="*/ 693418 h 983073"/>
                  <a:gd name="connsiteX311" fmla="*/ 151045 w 1554888"/>
                  <a:gd name="connsiteY311" fmla="*/ 695064 h 983073"/>
                  <a:gd name="connsiteX312" fmla="*/ 150496 w 1554888"/>
                  <a:gd name="connsiteY312" fmla="*/ 694333 h 983073"/>
                  <a:gd name="connsiteX313" fmla="*/ 149948 w 1554888"/>
                  <a:gd name="connsiteY313" fmla="*/ 691590 h 983073"/>
                  <a:gd name="connsiteX314" fmla="*/ 149034 w 1554888"/>
                  <a:gd name="connsiteY314" fmla="*/ 691041 h 983073"/>
                  <a:gd name="connsiteX315" fmla="*/ 147388 w 1554888"/>
                  <a:gd name="connsiteY315" fmla="*/ 690492 h 983073"/>
                  <a:gd name="connsiteX316" fmla="*/ 145742 w 1554888"/>
                  <a:gd name="connsiteY316" fmla="*/ 691041 h 983073"/>
                  <a:gd name="connsiteX317" fmla="*/ 141719 w 1554888"/>
                  <a:gd name="connsiteY317" fmla="*/ 690858 h 983073"/>
                  <a:gd name="connsiteX318" fmla="*/ 139890 w 1554888"/>
                  <a:gd name="connsiteY318" fmla="*/ 691224 h 983073"/>
                  <a:gd name="connsiteX319" fmla="*/ 136965 w 1554888"/>
                  <a:gd name="connsiteY319" fmla="*/ 692870 h 983073"/>
                  <a:gd name="connsiteX320" fmla="*/ 135319 w 1554888"/>
                  <a:gd name="connsiteY320" fmla="*/ 692687 h 983073"/>
                  <a:gd name="connsiteX321" fmla="*/ 134587 w 1554888"/>
                  <a:gd name="connsiteY321" fmla="*/ 691590 h 983073"/>
                  <a:gd name="connsiteX322" fmla="*/ 135136 w 1554888"/>
                  <a:gd name="connsiteY322" fmla="*/ 687384 h 983073"/>
                  <a:gd name="connsiteX323" fmla="*/ 132576 w 1554888"/>
                  <a:gd name="connsiteY323" fmla="*/ 685738 h 983073"/>
                  <a:gd name="connsiteX324" fmla="*/ 130930 w 1554888"/>
                  <a:gd name="connsiteY324" fmla="*/ 683178 h 983073"/>
                  <a:gd name="connsiteX325" fmla="*/ 130747 w 1554888"/>
                  <a:gd name="connsiteY325" fmla="*/ 681898 h 983073"/>
                  <a:gd name="connsiteX326" fmla="*/ 128553 w 1554888"/>
                  <a:gd name="connsiteY326" fmla="*/ 679703 h 983073"/>
                  <a:gd name="connsiteX327" fmla="*/ 128553 w 1554888"/>
                  <a:gd name="connsiteY327" fmla="*/ 677875 h 983073"/>
                  <a:gd name="connsiteX328" fmla="*/ 129833 w 1554888"/>
                  <a:gd name="connsiteY328" fmla="*/ 674218 h 983073"/>
                  <a:gd name="connsiteX329" fmla="*/ 128370 w 1554888"/>
                  <a:gd name="connsiteY329" fmla="*/ 671840 h 983073"/>
                  <a:gd name="connsiteX330" fmla="*/ 128187 w 1554888"/>
                  <a:gd name="connsiteY330" fmla="*/ 670195 h 983073"/>
                  <a:gd name="connsiteX331" fmla="*/ 128736 w 1554888"/>
                  <a:gd name="connsiteY331" fmla="*/ 667269 h 983073"/>
                  <a:gd name="connsiteX332" fmla="*/ 129833 w 1554888"/>
                  <a:gd name="connsiteY332" fmla="*/ 664343 h 983073"/>
                  <a:gd name="connsiteX333" fmla="*/ 126359 w 1554888"/>
                  <a:gd name="connsiteY333" fmla="*/ 660137 h 983073"/>
                  <a:gd name="connsiteX334" fmla="*/ 122701 w 1554888"/>
                  <a:gd name="connsiteY334" fmla="*/ 657028 h 983073"/>
                  <a:gd name="connsiteX335" fmla="*/ 122701 w 1554888"/>
                  <a:gd name="connsiteY335" fmla="*/ 652091 h 983073"/>
                  <a:gd name="connsiteX336" fmla="*/ 121787 w 1554888"/>
                  <a:gd name="connsiteY336" fmla="*/ 649165 h 983073"/>
                  <a:gd name="connsiteX337" fmla="*/ 122153 w 1554888"/>
                  <a:gd name="connsiteY337" fmla="*/ 647885 h 983073"/>
                  <a:gd name="connsiteX338" fmla="*/ 127273 w 1554888"/>
                  <a:gd name="connsiteY338" fmla="*/ 647154 h 983073"/>
                  <a:gd name="connsiteX339" fmla="*/ 128736 w 1554888"/>
                  <a:gd name="connsiteY339" fmla="*/ 645508 h 983073"/>
                  <a:gd name="connsiteX340" fmla="*/ 129285 w 1554888"/>
                  <a:gd name="connsiteY340" fmla="*/ 646240 h 983073"/>
                  <a:gd name="connsiteX341" fmla="*/ 129833 w 1554888"/>
                  <a:gd name="connsiteY341" fmla="*/ 649348 h 983073"/>
                  <a:gd name="connsiteX342" fmla="*/ 131113 w 1554888"/>
                  <a:gd name="connsiteY342" fmla="*/ 650994 h 983073"/>
                  <a:gd name="connsiteX343" fmla="*/ 132393 w 1554888"/>
                  <a:gd name="connsiteY343" fmla="*/ 652091 h 983073"/>
                  <a:gd name="connsiteX344" fmla="*/ 135319 w 1554888"/>
                  <a:gd name="connsiteY344" fmla="*/ 653554 h 983073"/>
                  <a:gd name="connsiteX345" fmla="*/ 136782 w 1554888"/>
                  <a:gd name="connsiteY345" fmla="*/ 653188 h 983073"/>
                  <a:gd name="connsiteX346" fmla="*/ 137513 w 1554888"/>
                  <a:gd name="connsiteY346" fmla="*/ 652274 h 983073"/>
                  <a:gd name="connsiteX347" fmla="*/ 139342 w 1554888"/>
                  <a:gd name="connsiteY347" fmla="*/ 652640 h 983073"/>
                  <a:gd name="connsiteX348" fmla="*/ 139890 w 1554888"/>
                  <a:gd name="connsiteY348" fmla="*/ 650445 h 983073"/>
                  <a:gd name="connsiteX349" fmla="*/ 141719 w 1554888"/>
                  <a:gd name="connsiteY349" fmla="*/ 649348 h 983073"/>
                  <a:gd name="connsiteX350" fmla="*/ 143365 w 1554888"/>
                  <a:gd name="connsiteY350" fmla="*/ 646788 h 983073"/>
                  <a:gd name="connsiteX351" fmla="*/ 144097 w 1554888"/>
                  <a:gd name="connsiteY351" fmla="*/ 646788 h 983073"/>
                  <a:gd name="connsiteX352" fmla="*/ 145742 w 1554888"/>
                  <a:gd name="connsiteY352" fmla="*/ 648800 h 983073"/>
                  <a:gd name="connsiteX353" fmla="*/ 146656 w 1554888"/>
                  <a:gd name="connsiteY353" fmla="*/ 648800 h 983073"/>
                  <a:gd name="connsiteX354" fmla="*/ 150679 w 1554888"/>
                  <a:gd name="connsiteY354" fmla="*/ 643862 h 983073"/>
                  <a:gd name="connsiteX355" fmla="*/ 150679 w 1554888"/>
                  <a:gd name="connsiteY355" fmla="*/ 642582 h 983073"/>
                  <a:gd name="connsiteX356" fmla="*/ 149399 w 1554888"/>
                  <a:gd name="connsiteY356" fmla="*/ 640205 h 983073"/>
                  <a:gd name="connsiteX357" fmla="*/ 146291 w 1554888"/>
                  <a:gd name="connsiteY357" fmla="*/ 636548 h 983073"/>
                  <a:gd name="connsiteX358" fmla="*/ 145925 w 1554888"/>
                  <a:gd name="connsiteY358" fmla="*/ 634536 h 983073"/>
                  <a:gd name="connsiteX359" fmla="*/ 146656 w 1554888"/>
                  <a:gd name="connsiteY359" fmla="*/ 633256 h 983073"/>
                  <a:gd name="connsiteX360" fmla="*/ 146291 w 1554888"/>
                  <a:gd name="connsiteY360" fmla="*/ 631245 h 983073"/>
                  <a:gd name="connsiteX361" fmla="*/ 141536 w 1554888"/>
                  <a:gd name="connsiteY361" fmla="*/ 629233 h 983073"/>
                  <a:gd name="connsiteX362" fmla="*/ 139342 w 1554888"/>
                  <a:gd name="connsiteY362" fmla="*/ 629782 h 983073"/>
                  <a:gd name="connsiteX363" fmla="*/ 138793 w 1554888"/>
                  <a:gd name="connsiteY363" fmla="*/ 628319 h 983073"/>
                  <a:gd name="connsiteX364" fmla="*/ 134770 w 1554888"/>
                  <a:gd name="connsiteY364" fmla="*/ 624844 h 983073"/>
                  <a:gd name="connsiteX365" fmla="*/ 134770 w 1554888"/>
                  <a:gd name="connsiteY365" fmla="*/ 618627 h 983073"/>
                  <a:gd name="connsiteX366" fmla="*/ 136965 w 1554888"/>
                  <a:gd name="connsiteY366" fmla="*/ 618261 h 983073"/>
                  <a:gd name="connsiteX367" fmla="*/ 136233 w 1554888"/>
                  <a:gd name="connsiteY367" fmla="*/ 615701 h 983073"/>
                  <a:gd name="connsiteX368" fmla="*/ 136416 w 1554888"/>
                  <a:gd name="connsiteY368" fmla="*/ 614238 h 983073"/>
                  <a:gd name="connsiteX369" fmla="*/ 136965 w 1554888"/>
                  <a:gd name="connsiteY369" fmla="*/ 613690 h 983073"/>
                  <a:gd name="connsiteX370" fmla="*/ 134039 w 1554888"/>
                  <a:gd name="connsiteY370" fmla="*/ 610398 h 983073"/>
                  <a:gd name="connsiteX371" fmla="*/ 134222 w 1554888"/>
                  <a:gd name="connsiteY371" fmla="*/ 607838 h 983073"/>
                  <a:gd name="connsiteX372" fmla="*/ 134587 w 1554888"/>
                  <a:gd name="connsiteY372" fmla="*/ 607290 h 983073"/>
                  <a:gd name="connsiteX373" fmla="*/ 138976 w 1554888"/>
                  <a:gd name="connsiteY373" fmla="*/ 607655 h 983073"/>
                  <a:gd name="connsiteX374" fmla="*/ 140805 w 1554888"/>
                  <a:gd name="connsiteY374" fmla="*/ 605827 h 983073"/>
                  <a:gd name="connsiteX375" fmla="*/ 145742 w 1554888"/>
                  <a:gd name="connsiteY375" fmla="*/ 607290 h 983073"/>
                  <a:gd name="connsiteX376" fmla="*/ 147205 w 1554888"/>
                  <a:gd name="connsiteY376" fmla="*/ 606558 h 983073"/>
                  <a:gd name="connsiteX377" fmla="*/ 149399 w 1554888"/>
                  <a:gd name="connsiteY377" fmla="*/ 603998 h 983073"/>
                  <a:gd name="connsiteX378" fmla="*/ 151594 w 1554888"/>
                  <a:gd name="connsiteY378" fmla="*/ 599975 h 983073"/>
                  <a:gd name="connsiteX379" fmla="*/ 151594 w 1554888"/>
                  <a:gd name="connsiteY379" fmla="*/ 595403 h 983073"/>
                  <a:gd name="connsiteX380" fmla="*/ 156166 w 1554888"/>
                  <a:gd name="connsiteY380" fmla="*/ 594672 h 983073"/>
                  <a:gd name="connsiteX381" fmla="*/ 156531 w 1554888"/>
                  <a:gd name="connsiteY381" fmla="*/ 594123 h 983073"/>
                  <a:gd name="connsiteX382" fmla="*/ 155799 w 1554888"/>
                  <a:gd name="connsiteY382" fmla="*/ 593209 h 983073"/>
                  <a:gd name="connsiteX383" fmla="*/ 155983 w 1554888"/>
                  <a:gd name="connsiteY383" fmla="*/ 591746 h 983073"/>
                  <a:gd name="connsiteX384" fmla="*/ 157628 w 1554888"/>
                  <a:gd name="connsiteY384" fmla="*/ 590466 h 983073"/>
                  <a:gd name="connsiteX385" fmla="*/ 157994 w 1554888"/>
                  <a:gd name="connsiteY385" fmla="*/ 589186 h 983073"/>
                  <a:gd name="connsiteX386" fmla="*/ 159639 w 1554888"/>
                  <a:gd name="connsiteY386" fmla="*/ 587723 h 983073"/>
                  <a:gd name="connsiteX387" fmla="*/ 163114 w 1554888"/>
                  <a:gd name="connsiteY387" fmla="*/ 585712 h 983073"/>
                  <a:gd name="connsiteX388" fmla="*/ 163114 w 1554888"/>
                  <a:gd name="connsiteY388" fmla="*/ 582969 h 983073"/>
                  <a:gd name="connsiteX389" fmla="*/ 165491 w 1554888"/>
                  <a:gd name="connsiteY389" fmla="*/ 580591 h 983073"/>
                  <a:gd name="connsiteX390" fmla="*/ 166588 w 1554888"/>
                  <a:gd name="connsiteY390" fmla="*/ 572545 h 983073"/>
                  <a:gd name="connsiteX391" fmla="*/ 167869 w 1554888"/>
                  <a:gd name="connsiteY391" fmla="*/ 571265 h 983073"/>
                  <a:gd name="connsiteX392" fmla="*/ 167869 w 1554888"/>
                  <a:gd name="connsiteY392" fmla="*/ 567974 h 983073"/>
                  <a:gd name="connsiteX393" fmla="*/ 170977 w 1554888"/>
                  <a:gd name="connsiteY393" fmla="*/ 565231 h 983073"/>
                  <a:gd name="connsiteX394" fmla="*/ 170611 w 1554888"/>
                  <a:gd name="connsiteY394" fmla="*/ 563585 h 983073"/>
                  <a:gd name="connsiteX395" fmla="*/ 169332 w 1554888"/>
                  <a:gd name="connsiteY395" fmla="*/ 562488 h 983073"/>
                  <a:gd name="connsiteX396" fmla="*/ 167320 w 1554888"/>
                  <a:gd name="connsiteY396" fmla="*/ 562488 h 983073"/>
                  <a:gd name="connsiteX397" fmla="*/ 164029 w 1554888"/>
                  <a:gd name="connsiteY397" fmla="*/ 565963 h 983073"/>
                  <a:gd name="connsiteX398" fmla="*/ 162931 w 1554888"/>
                  <a:gd name="connsiteY398" fmla="*/ 566328 h 983073"/>
                  <a:gd name="connsiteX399" fmla="*/ 161468 w 1554888"/>
                  <a:gd name="connsiteY399" fmla="*/ 564500 h 983073"/>
                  <a:gd name="connsiteX400" fmla="*/ 160554 w 1554888"/>
                  <a:gd name="connsiteY400" fmla="*/ 559745 h 983073"/>
                  <a:gd name="connsiteX401" fmla="*/ 157994 w 1554888"/>
                  <a:gd name="connsiteY401" fmla="*/ 561208 h 983073"/>
                  <a:gd name="connsiteX402" fmla="*/ 156714 w 1554888"/>
                  <a:gd name="connsiteY402" fmla="*/ 561208 h 983073"/>
                  <a:gd name="connsiteX403" fmla="*/ 155434 w 1554888"/>
                  <a:gd name="connsiteY403" fmla="*/ 559197 h 983073"/>
                  <a:gd name="connsiteX404" fmla="*/ 154154 w 1554888"/>
                  <a:gd name="connsiteY404" fmla="*/ 559197 h 983073"/>
                  <a:gd name="connsiteX405" fmla="*/ 152874 w 1554888"/>
                  <a:gd name="connsiteY405" fmla="*/ 558465 h 983073"/>
                  <a:gd name="connsiteX406" fmla="*/ 152691 w 1554888"/>
                  <a:gd name="connsiteY406" fmla="*/ 554259 h 983073"/>
                  <a:gd name="connsiteX407" fmla="*/ 150679 w 1554888"/>
                  <a:gd name="connsiteY407" fmla="*/ 553711 h 983073"/>
                  <a:gd name="connsiteX408" fmla="*/ 150131 w 1554888"/>
                  <a:gd name="connsiteY408" fmla="*/ 552796 h 983073"/>
                  <a:gd name="connsiteX409" fmla="*/ 149034 w 1554888"/>
                  <a:gd name="connsiteY409" fmla="*/ 552248 h 983073"/>
                  <a:gd name="connsiteX410" fmla="*/ 147388 w 1554888"/>
                  <a:gd name="connsiteY410" fmla="*/ 552248 h 983073"/>
                  <a:gd name="connsiteX411" fmla="*/ 145742 w 1554888"/>
                  <a:gd name="connsiteY411" fmla="*/ 550236 h 983073"/>
                  <a:gd name="connsiteX412" fmla="*/ 144645 w 1554888"/>
                  <a:gd name="connsiteY412" fmla="*/ 549688 h 983073"/>
                  <a:gd name="connsiteX413" fmla="*/ 142999 w 1554888"/>
                  <a:gd name="connsiteY413" fmla="*/ 549688 h 983073"/>
                  <a:gd name="connsiteX414" fmla="*/ 140805 w 1554888"/>
                  <a:gd name="connsiteY414" fmla="*/ 550602 h 983073"/>
                  <a:gd name="connsiteX415" fmla="*/ 138062 w 1554888"/>
                  <a:gd name="connsiteY415" fmla="*/ 550602 h 983073"/>
                  <a:gd name="connsiteX416" fmla="*/ 135684 w 1554888"/>
                  <a:gd name="connsiteY416" fmla="*/ 552065 h 983073"/>
                  <a:gd name="connsiteX417" fmla="*/ 129102 w 1554888"/>
                  <a:gd name="connsiteY417" fmla="*/ 552248 h 983073"/>
                  <a:gd name="connsiteX418" fmla="*/ 124896 w 1554888"/>
                  <a:gd name="connsiteY418" fmla="*/ 555722 h 983073"/>
                  <a:gd name="connsiteX419" fmla="*/ 119410 w 1554888"/>
                  <a:gd name="connsiteY419" fmla="*/ 557734 h 983073"/>
                  <a:gd name="connsiteX420" fmla="*/ 116301 w 1554888"/>
                  <a:gd name="connsiteY420" fmla="*/ 559928 h 983073"/>
                  <a:gd name="connsiteX421" fmla="*/ 113924 w 1554888"/>
                  <a:gd name="connsiteY421" fmla="*/ 562488 h 983073"/>
                  <a:gd name="connsiteX422" fmla="*/ 111364 w 1554888"/>
                  <a:gd name="connsiteY422" fmla="*/ 562854 h 983073"/>
                  <a:gd name="connsiteX423" fmla="*/ 109535 w 1554888"/>
                  <a:gd name="connsiteY423" fmla="*/ 564865 h 983073"/>
                  <a:gd name="connsiteX424" fmla="*/ 106609 w 1554888"/>
                  <a:gd name="connsiteY424" fmla="*/ 563585 h 983073"/>
                  <a:gd name="connsiteX425" fmla="*/ 103866 w 1554888"/>
                  <a:gd name="connsiteY425" fmla="*/ 565231 h 983073"/>
                  <a:gd name="connsiteX426" fmla="*/ 102038 w 1554888"/>
                  <a:gd name="connsiteY426" fmla="*/ 564865 h 983073"/>
                  <a:gd name="connsiteX427" fmla="*/ 96735 w 1554888"/>
                  <a:gd name="connsiteY427" fmla="*/ 564500 h 983073"/>
                  <a:gd name="connsiteX428" fmla="*/ 93443 w 1554888"/>
                  <a:gd name="connsiteY428" fmla="*/ 562488 h 983073"/>
                  <a:gd name="connsiteX429" fmla="*/ 90517 w 1554888"/>
                  <a:gd name="connsiteY429" fmla="*/ 562854 h 983073"/>
                  <a:gd name="connsiteX430" fmla="*/ 87226 w 1554888"/>
                  <a:gd name="connsiteY430" fmla="*/ 560477 h 983073"/>
                  <a:gd name="connsiteX431" fmla="*/ 78997 w 1554888"/>
                  <a:gd name="connsiteY431" fmla="*/ 557916 h 983073"/>
                  <a:gd name="connsiteX432" fmla="*/ 74608 w 1554888"/>
                  <a:gd name="connsiteY432" fmla="*/ 555539 h 983073"/>
                  <a:gd name="connsiteX433" fmla="*/ 74608 w 1554888"/>
                  <a:gd name="connsiteY433" fmla="*/ 552613 h 983073"/>
                  <a:gd name="connsiteX434" fmla="*/ 74059 w 1554888"/>
                  <a:gd name="connsiteY434" fmla="*/ 551333 h 983073"/>
                  <a:gd name="connsiteX435" fmla="*/ 72231 w 1554888"/>
                  <a:gd name="connsiteY435" fmla="*/ 551699 h 983073"/>
                  <a:gd name="connsiteX436" fmla="*/ 70036 w 1554888"/>
                  <a:gd name="connsiteY436" fmla="*/ 553345 h 983073"/>
                  <a:gd name="connsiteX437" fmla="*/ 68391 w 1554888"/>
                  <a:gd name="connsiteY437" fmla="*/ 553162 h 983073"/>
                  <a:gd name="connsiteX438" fmla="*/ 65831 w 1554888"/>
                  <a:gd name="connsiteY438" fmla="*/ 554076 h 983073"/>
                  <a:gd name="connsiteX439" fmla="*/ 64551 w 1554888"/>
                  <a:gd name="connsiteY439" fmla="*/ 553711 h 983073"/>
                  <a:gd name="connsiteX440" fmla="*/ 61442 w 1554888"/>
                  <a:gd name="connsiteY440" fmla="*/ 548956 h 983073"/>
                  <a:gd name="connsiteX441" fmla="*/ 58150 w 1554888"/>
                  <a:gd name="connsiteY441" fmla="*/ 547859 h 983073"/>
                  <a:gd name="connsiteX442" fmla="*/ 57419 w 1554888"/>
                  <a:gd name="connsiteY442" fmla="*/ 546396 h 983073"/>
                  <a:gd name="connsiteX443" fmla="*/ 57785 w 1554888"/>
                  <a:gd name="connsiteY443" fmla="*/ 545482 h 983073"/>
                  <a:gd name="connsiteX444" fmla="*/ 59614 w 1554888"/>
                  <a:gd name="connsiteY444" fmla="*/ 544750 h 983073"/>
                  <a:gd name="connsiteX445" fmla="*/ 60345 w 1554888"/>
                  <a:gd name="connsiteY445" fmla="*/ 543470 h 983073"/>
                  <a:gd name="connsiteX446" fmla="*/ 59979 w 1554888"/>
                  <a:gd name="connsiteY446" fmla="*/ 541276 h 983073"/>
                  <a:gd name="connsiteX447" fmla="*/ 58699 w 1554888"/>
                  <a:gd name="connsiteY447" fmla="*/ 540362 h 983073"/>
                  <a:gd name="connsiteX448" fmla="*/ 59614 w 1554888"/>
                  <a:gd name="connsiteY448" fmla="*/ 537436 h 983073"/>
                  <a:gd name="connsiteX449" fmla="*/ 59614 w 1554888"/>
                  <a:gd name="connsiteY449" fmla="*/ 534876 h 983073"/>
                  <a:gd name="connsiteX450" fmla="*/ 58333 w 1554888"/>
                  <a:gd name="connsiteY450" fmla="*/ 532498 h 983073"/>
                  <a:gd name="connsiteX451" fmla="*/ 55591 w 1554888"/>
                  <a:gd name="connsiteY451" fmla="*/ 529755 h 983073"/>
                  <a:gd name="connsiteX452" fmla="*/ 50836 w 1554888"/>
                  <a:gd name="connsiteY452" fmla="*/ 526464 h 983073"/>
                  <a:gd name="connsiteX453" fmla="*/ 48459 w 1554888"/>
                  <a:gd name="connsiteY453" fmla="*/ 526647 h 983073"/>
                  <a:gd name="connsiteX454" fmla="*/ 45350 w 1554888"/>
                  <a:gd name="connsiteY454" fmla="*/ 528658 h 983073"/>
                  <a:gd name="connsiteX455" fmla="*/ 44801 w 1554888"/>
                  <a:gd name="connsiteY455" fmla="*/ 528110 h 983073"/>
                  <a:gd name="connsiteX456" fmla="*/ 44984 w 1554888"/>
                  <a:gd name="connsiteY456" fmla="*/ 522624 h 983073"/>
                  <a:gd name="connsiteX457" fmla="*/ 43704 w 1554888"/>
                  <a:gd name="connsiteY457" fmla="*/ 521709 h 983073"/>
                  <a:gd name="connsiteX458" fmla="*/ 40596 w 1554888"/>
                  <a:gd name="connsiteY458" fmla="*/ 522441 h 983073"/>
                  <a:gd name="connsiteX459" fmla="*/ 38035 w 1554888"/>
                  <a:gd name="connsiteY459" fmla="*/ 520978 h 983073"/>
                  <a:gd name="connsiteX460" fmla="*/ 36390 w 1554888"/>
                  <a:gd name="connsiteY460" fmla="*/ 520795 h 983073"/>
                  <a:gd name="connsiteX461" fmla="*/ 29989 w 1554888"/>
                  <a:gd name="connsiteY461" fmla="*/ 521892 h 983073"/>
                  <a:gd name="connsiteX462" fmla="*/ 25052 w 1554888"/>
                  <a:gd name="connsiteY462" fmla="*/ 520429 h 983073"/>
                  <a:gd name="connsiteX463" fmla="*/ 25418 w 1554888"/>
                  <a:gd name="connsiteY463" fmla="*/ 519515 h 983073"/>
                  <a:gd name="connsiteX464" fmla="*/ 24504 w 1554888"/>
                  <a:gd name="connsiteY464" fmla="*/ 517686 h 983073"/>
                  <a:gd name="connsiteX465" fmla="*/ 21761 w 1554888"/>
                  <a:gd name="connsiteY465" fmla="*/ 516589 h 983073"/>
                  <a:gd name="connsiteX466" fmla="*/ 20846 w 1554888"/>
                  <a:gd name="connsiteY466" fmla="*/ 515126 h 983073"/>
                  <a:gd name="connsiteX467" fmla="*/ 24504 w 1554888"/>
                  <a:gd name="connsiteY467" fmla="*/ 511835 h 983073"/>
                  <a:gd name="connsiteX468" fmla="*/ 26332 w 1554888"/>
                  <a:gd name="connsiteY468" fmla="*/ 511469 h 983073"/>
                  <a:gd name="connsiteX469" fmla="*/ 28344 w 1554888"/>
                  <a:gd name="connsiteY469" fmla="*/ 512383 h 983073"/>
                  <a:gd name="connsiteX470" fmla="*/ 29807 w 1554888"/>
                  <a:gd name="connsiteY470" fmla="*/ 512201 h 983073"/>
                  <a:gd name="connsiteX471" fmla="*/ 28344 w 1554888"/>
                  <a:gd name="connsiteY471" fmla="*/ 512383 h 983073"/>
                  <a:gd name="connsiteX472" fmla="*/ 32367 w 1554888"/>
                  <a:gd name="connsiteY472" fmla="*/ 513115 h 983073"/>
                  <a:gd name="connsiteX473" fmla="*/ 33830 w 1554888"/>
                  <a:gd name="connsiteY473" fmla="*/ 512566 h 983073"/>
                  <a:gd name="connsiteX474" fmla="*/ 33830 w 1554888"/>
                  <a:gd name="connsiteY474" fmla="*/ 497754 h 983073"/>
                  <a:gd name="connsiteX475" fmla="*/ 29075 w 1554888"/>
                  <a:gd name="connsiteY475" fmla="*/ 487514 h 983073"/>
                  <a:gd name="connsiteX476" fmla="*/ 29075 w 1554888"/>
                  <a:gd name="connsiteY476" fmla="*/ 478919 h 983073"/>
                  <a:gd name="connsiteX477" fmla="*/ 25418 w 1554888"/>
                  <a:gd name="connsiteY477" fmla="*/ 474348 h 983073"/>
                  <a:gd name="connsiteX478" fmla="*/ 17189 w 1554888"/>
                  <a:gd name="connsiteY478" fmla="*/ 473616 h 983073"/>
                  <a:gd name="connsiteX479" fmla="*/ 7863 w 1554888"/>
                  <a:gd name="connsiteY479" fmla="*/ 475994 h 983073"/>
                  <a:gd name="connsiteX480" fmla="*/ 2926 w 1554888"/>
                  <a:gd name="connsiteY480" fmla="*/ 473251 h 983073"/>
                  <a:gd name="connsiteX481" fmla="*/ 366 w 1554888"/>
                  <a:gd name="connsiteY481" fmla="*/ 465753 h 983073"/>
                  <a:gd name="connsiteX482" fmla="*/ 0 w 1554888"/>
                  <a:gd name="connsiteY482" fmla="*/ 457524 h 983073"/>
                  <a:gd name="connsiteX483" fmla="*/ 5120 w 1554888"/>
                  <a:gd name="connsiteY483" fmla="*/ 443261 h 983073"/>
                  <a:gd name="connsiteX484" fmla="*/ 4389 w 1554888"/>
                  <a:gd name="connsiteY484" fmla="*/ 438324 h 983073"/>
                  <a:gd name="connsiteX485" fmla="*/ 8777 w 1554888"/>
                  <a:gd name="connsiteY485" fmla="*/ 430461 h 983073"/>
                  <a:gd name="connsiteX486" fmla="*/ 23407 w 1554888"/>
                  <a:gd name="connsiteY486" fmla="*/ 424609 h 983073"/>
                  <a:gd name="connsiteX487" fmla="*/ 25601 w 1554888"/>
                  <a:gd name="connsiteY487" fmla="*/ 422415 h 983073"/>
                  <a:gd name="connsiteX488" fmla="*/ 29075 w 1554888"/>
                  <a:gd name="connsiteY488" fmla="*/ 422415 h 983073"/>
                  <a:gd name="connsiteX489" fmla="*/ 31818 w 1554888"/>
                  <a:gd name="connsiteY489" fmla="*/ 416197 h 983073"/>
                  <a:gd name="connsiteX490" fmla="*/ 36573 w 1554888"/>
                  <a:gd name="connsiteY490" fmla="*/ 417660 h 983073"/>
                  <a:gd name="connsiteX491" fmla="*/ 43339 w 1554888"/>
                  <a:gd name="connsiteY491" fmla="*/ 415100 h 983073"/>
                  <a:gd name="connsiteX492" fmla="*/ 48276 w 1554888"/>
                  <a:gd name="connsiteY492" fmla="*/ 415831 h 983073"/>
                  <a:gd name="connsiteX493" fmla="*/ 51202 w 1554888"/>
                  <a:gd name="connsiteY493" fmla="*/ 421135 h 983073"/>
                  <a:gd name="connsiteX494" fmla="*/ 56139 w 1554888"/>
                  <a:gd name="connsiteY494" fmla="*/ 421500 h 983073"/>
                  <a:gd name="connsiteX495" fmla="*/ 63636 w 1554888"/>
                  <a:gd name="connsiteY495" fmla="*/ 420220 h 983073"/>
                  <a:gd name="connsiteX496" fmla="*/ 68208 w 1554888"/>
                  <a:gd name="connsiteY496" fmla="*/ 420586 h 983073"/>
                  <a:gd name="connsiteX497" fmla="*/ 74791 w 1554888"/>
                  <a:gd name="connsiteY497" fmla="*/ 416563 h 983073"/>
                  <a:gd name="connsiteX498" fmla="*/ 77168 w 1554888"/>
                  <a:gd name="connsiteY498" fmla="*/ 409249 h 983073"/>
                  <a:gd name="connsiteX499" fmla="*/ 81740 w 1554888"/>
                  <a:gd name="connsiteY499" fmla="*/ 404311 h 983073"/>
                  <a:gd name="connsiteX500" fmla="*/ 89237 w 1554888"/>
                  <a:gd name="connsiteY500" fmla="*/ 402300 h 983073"/>
                  <a:gd name="connsiteX501" fmla="*/ 97649 w 1554888"/>
                  <a:gd name="connsiteY501" fmla="*/ 401751 h 983073"/>
                  <a:gd name="connsiteX502" fmla="*/ 110632 w 1554888"/>
                  <a:gd name="connsiteY502" fmla="*/ 399922 h 983073"/>
                  <a:gd name="connsiteX503" fmla="*/ 116301 w 1554888"/>
                  <a:gd name="connsiteY503" fmla="*/ 397911 h 983073"/>
                  <a:gd name="connsiteX504" fmla="*/ 120141 w 1554888"/>
                  <a:gd name="connsiteY504" fmla="*/ 392059 h 983073"/>
                  <a:gd name="connsiteX505" fmla="*/ 126907 w 1554888"/>
                  <a:gd name="connsiteY505" fmla="*/ 386208 h 983073"/>
                  <a:gd name="connsiteX506" fmla="*/ 143548 w 1554888"/>
                  <a:gd name="connsiteY506" fmla="*/ 378162 h 983073"/>
                  <a:gd name="connsiteX507" fmla="*/ 160737 w 1554888"/>
                  <a:gd name="connsiteY507" fmla="*/ 373224 h 983073"/>
                  <a:gd name="connsiteX508" fmla="*/ 165491 w 1554888"/>
                  <a:gd name="connsiteY508" fmla="*/ 370116 h 983073"/>
                  <a:gd name="connsiteX509" fmla="*/ 168417 w 1554888"/>
                  <a:gd name="connsiteY509" fmla="*/ 364630 h 983073"/>
                  <a:gd name="connsiteX510" fmla="*/ 168417 w 1554888"/>
                  <a:gd name="connsiteY510" fmla="*/ 352927 h 983073"/>
                  <a:gd name="connsiteX511" fmla="*/ 169880 w 1554888"/>
                  <a:gd name="connsiteY511" fmla="*/ 348172 h 983073"/>
                  <a:gd name="connsiteX512" fmla="*/ 173172 w 1554888"/>
                  <a:gd name="connsiteY512" fmla="*/ 344515 h 983073"/>
                  <a:gd name="connsiteX513" fmla="*/ 172623 w 1554888"/>
                  <a:gd name="connsiteY513" fmla="*/ 339029 h 983073"/>
                  <a:gd name="connsiteX514" fmla="*/ 178475 w 1554888"/>
                  <a:gd name="connsiteY514" fmla="*/ 335189 h 983073"/>
                  <a:gd name="connsiteX515" fmla="*/ 178475 w 1554888"/>
                  <a:gd name="connsiteY515" fmla="*/ 328971 h 983073"/>
                  <a:gd name="connsiteX516" fmla="*/ 174634 w 1554888"/>
                  <a:gd name="connsiteY516" fmla="*/ 317817 h 983073"/>
                  <a:gd name="connsiteX517" fmla="*/ 171526 w 1554888"/>
                  <a:gd name="connsiteY517" fmla="*/ 312696 h 983073"/>
                  <a:gd name="connsiteX518" fmla="*/ 169514 w 1554888"/>
                  <a:gd name="connsiteY518" fmla="*/ 307028 h 983073"/>
                  <a:gd name="connsiteX519" fmla="*/ 167503 w 1554888"/>
                  <a:gd name="connsiteY519" fmla="*/ 291484 h 983073"/>
                  <a:gd name="connsiteX520" fmla="*/ 164029 w 1554888"/>
                  <a:gd name="connsiteY520" fmla="*/ 285450 h 983073"/>
                  <a:gd name="connsiteX521" fmla="*/ 160189 w 1554888"/>
                  <a:gd name="connsiteY521" fmla="*/ 282158 h 983073"/>
                  <a:gd name="connsiteX522" fmla="*/ 164577 w 1554888"/>
                  <a:gd name="connsiteY522" fmla="*/ 279233 h 983073"/>
                  <a:gd name="connsiteX523" fmla="*/ 173720 w 1554888"/>
                  <a:gd name="connsiteY523" fmla="*/ 276124 h 983073"/>
                  <a:gd name="connsiteX524" fmla="*/ 182315 w 1554888"/>
                  <a:gd name="connsiteY524" fmla="*/ 275210 h 983073"/>
                  <a:gd name="connsiteX525" fmla="*/ 192190 w 1554888"/>
                  <a:gd name="connsiteY525" fmla="*/ 272101 h 983073"/>
                  <a:gd name="connsiteX526" fmla="*/ 217973 w 1554888"/>
                  <a:gd name="connsiteY526" fmla="*/ 271004 h 983073"/>
                  <a:gd name="connsiteX527" fmla="*/ 221447 w 1554888"/>
                  <a:gd name="connsiteY527" fmla="*/ 268992 h 983073"/>
                  <a:gd name="connsiteX528" fmla="*/ 218522 w 1554888"/>
                  <a:gd name="connsiteY528" fmla="*/ 262043 h 983073"/>
                  <a:gd name="connsiteX529" fmla="*/ 217424 w 1554888"/>
                  <a:gd name="connsiteY529" fmla="*/ 255643 h 983073"/>
                  <a:gd name="connsiteX530" fmla="*/ 219253 w 1554888"/>
                  <a:gd name="connsiteY530" fmla="*/ 247963 h 983073"/>
                  <a:gd name="connsiteX531" fmla="*/ 221996 w 1554888"/>
                  <a:gd name="connsiteY531" fmla="*/ 238271 h 983073"/>
                  <a:gd name="connsiteX532" fmla="*/ 228031 w 1554888"/>
                  <a:gd name="connsiteY532" fmla="*/ 227299 h 983073"/>
                  <a:gd name="connsiteX533" fmla="*/ 231505 w 1554888"/>
                  <a:gd name="connsiteY533" fmla="*/ 216693 h 983073"/>
                  <a:gd name="connsiteX534" fmla="*/ 236625 w 1554888"/>
                  <a:gd name="connsiteY534" fmla="*/ 208464 h 983073"/>
                  <a:gd name="connsiteX535" fmla="*/ 247597 w 1554888"/>
                  <a:gd name="connsiteY535" fmla="*/ 208464 h 983073"/>
                  <a:gd name="connsiteX536" fmla="*/ 251986 w 1554888"/>
                  <a:gd name="connsiteY536" fmla="*/ 211573 h 983073"/>
                  <a:gd name="connsiteX537" fmla="*/ 260580 w 1554888"/>
                  <a:gd name="connsiteY537" fmla="*/ 213950 h 983073"/>
                  <a:gd name="connsiteX538" fmla="*/ 276489 w 1554888"/>
                  <a:gd name="connsiteY538" fmla="*/ 212487 h 983073"/>
                  <a:gd name="connsiteX539" fmla="*/ 280878 w 1554888"/>
                  <a:gd name="connsiteY539" fmla="*/ 216328 h 983073"/>
                  <a:gd name="connsiteX540" fmla="*/ 285267 w 1554888"/>
                  <a:gd name="connsiteY540" fmla="*/ 219070 h 983073"/>
                  <a:gd name="connsiteX541" fmla="*/ 291850 w 1554888"/>
                  <a:gd name="connsiteY541" fmla="*/ 214316 h 983073"/>
                  <a:gd name="connsiteX542" fmla="*/ 302639 w 1554888"/>
                  <a:gd name="connsiteY542" fmla="*/ 211207 h 983073"/>
                  <a:gd name="connsiteX543" fmla="*/ 303919 w 1554888"/>
                  <a:gd name="connsiteY543" fmla="*/ 196578 h 983073"/>
                  <a:gd name="connsiteX544" fmla="*/ 302822 w 1554888"/>
                  <a:gd name="connsiteY544" fmla="*/ 187618 h 983073"/>
                  <a:gd name="connsiteX545" fmla="*/ 305016 w 1554888"/>
                  <a:gd name="connsiteY545" fmla="*/ 177743 h 983073"/>
                  <a:gd name="connsiteX546" fmla="*/ 310136 w 1554888"/>
                  <a:gd name="connsiteY546" fmla="*/ 169332 h 983073"/>
                  <a:gd name="connsiteX547" fmla="*/ 317451 w 1554888"/>
                  <a:gd name="connsiteY547" fmla="*/ 169880 h 983073"/>
                  <a:gd name="connsiteX548" fmla="*/ 326594 w 1554888"/>
                  <a:gd name="connsiteY548" fmla="*/ 167686 h 983073"/>
                  <a:gd name="connsiteX549" fmla="*/ 334274 w 1554888"/>
                  <a:gd name="connsiteY549" fmla="*/ 161286 h 983073"/>
                  <a:gd name="connsiteX550" fmla="*/ 339029 w 1554888"/>
                  <a:gd name="connsiteY550" fmla="*/ 153422 h 983073"/>
                  <a:gd name="connsiteX551" fmla="*/ 350183 w 1554888"/>
                  <a:gd name="connsiteY551" fmla="*/ 156348 h 983073"/>
                  <a:gd name="connsiteX552" fmla="*/ 357864 w 1554888"/>
                  <a:gd name="connsiteY552" fmla="*/ 150131 h 983073"/>
                  <a:gd name="connsiteX553" fmla="*/ 360058 w 1554888"/>
                  <a:gd name="connsiteY553" fmla="*/ 149765 h 983073"/>
                  <a:gd name="connsiteX554" fmla="*/ 360058 w 1554888"/>
                  <a:gd name="connsiteY554" fmla="*/ 151228 h 983073"/>
                  <a:gd name="connsiteX555" fmla="*/ 361704 w 1554888"/>
                  <a:gd name="connsiteY555" fmla="*/ 155800 h 983073"/>
                  <a:gd name="connsiteX556" fmla="*/ 366459 w 1554888"/>
                  <a:gd name="connsiteY556" fmla="*/ 165857 h 983073"/>
                  <a:gd name="connsiteX557" fmla="*/ 380539 w 1554888"/>
                  <a:gd name="connsiteY557" fmla="*/ 175366 h 983073"/>
                  <a:gd name="connsiteX558" fmla="*/ 385293 w 1554888"/>
                  <a:gd name="connsiteY558" fmla="*/ 183412 h 983073"/>
                  <a:gd name="connsiteX559" fmla="*/ 392059 w 1554888"/>
                  <a:gd name="connsiteY559" fmla="*/ 187801 h 983073"/>
                  <a:gd name="connsiteX560" fmla="*/ 395716 w 1554888"/>
                  <a:gd name="connsiteY560" fmla="*/ 183412 h 983073"/>
                  <a:gd name="connsiteX561" fmla="*/ 403214 w 1554888"/>
                  <a:gd name="connsiteY561" fmla="*/ 184692 h 983073"/>
                  <a:gd name="connsiteX562" fmla="*/ 409797 w 1554888"/>
                  <a:gd name="connsiteY562" fmla="*/ 187984 h 983073"/>
                  <a:gd name="connsiteX563" fmla="*/ 417477 w 1554888"/>
                  <a:gd name="connsiteY563" fmla="*/ 189081 h 983073"/>
                  <a:gd name="connsiteX564" fmla="*/ 421866 w 1554888"/>
                  <a:gd name="connsiteY564" fmla="*/ 195481 h 983073"/>
                  <a:gd name="connsiteX565" fmla="*/ 425523 w 1554888"/>
                  <a:gd name="connsiteY565" fmla="*/ 203893 h 983073"/>
                  <a:gd name="connsiteX566" fmla="*/ 429912 w 1554888"/>
                  <a:gd name="connsiteY566" fmla="*/ 211024 h 983073"/>
                  <a:gd name="connsiteX567" fmla="*/ 435581 w 1554888"/>
                  <a:gd name="connsiteY567" fmla="*/ 228214 h 983073"/>
                  <a:gd name="connsiteX568" fmla="*/ 435763 w 1554888"/>
                  <a:gd name="connsiteY568" fmla="*/ 239368 h 983073"/>
                  <a:gd name="connsiteX569" fmla="*/ 437409 w 1554888"/>
                  <a:gd name="connsiteY569" fmla="*/ 247231 h 983073"/>
                  <a:gd name="connsiteX570" fmla="*/ 436861 w 1554888"/>
                  <a:gd name="connsiteY570" fmla="*/ 254729 h 983073"/>
                  <a:gd name="connsiteX571" fmla="*/ 433204 w 1554888"/>
                  <a:gd name="connsiteY571" fmla="*/ 261495 h 983073"/>
                  <a:gd name="connsiteX572" fmla="*/ 432472 w 1554888"/>
                  <a:gd name="connsiteY572" fmla="*/ 267346 h 983073"/>
                  <a:gd name="connsiteX573" fmla="*/ 436312 w 1554888"/>
                  <a:gd name="connsiteY573" fmla="*/ 270455 h 983073"/>
                  <a:gd name="connsiteX574" fmla="*/ 443627 w 1554888"/>
                  <a:gd name="connsiteY574" fmla="*/ 272649 h 983073"/>
                  <a:gd name="connsiteX575" fmla="*/ 457890 w 1554888"/>
                  <a:gd name="connsiteY575" fmla="*/ 274295 h 983073"/>
                  <a:gd name="connsiteX576" fmla="*/ 473433 w 1554888"/>
                  <a:gd name="connsiteY576" fmla="*/ 278684 h 983073"/>
                  <a:gd name="connsiteX577" fmla="*/ 477822 w 1554888"/>
                  <a:gd name="connsiteY577" fmla="*/ 279050 h 983073"/>
                  <a:gd name="connsiteX578" fmla="*/ 484040 w 1554888"/>
                  <a:gd name="connsiteY578" fmla="*/ 277038 h 983073"/>
                  <a:gd name="connsiteX579" fmla="*/ 489708 w 1554888"/>
                  <a:gd name="connsiteY579" fmla="*/ 276673 h 983073"/>
                  <a:gd name="connsiteX580" fmla="*/ 495560 w 1554888"/>
                  <a:gd name="connsiteY580" fmla="*/ 279415 h 983073"/>
                  <a:gd name="connsiteX581" fmla="*/ 509275 w 1554888"/>
                  <a:gd name="connsiteY581" fmla="*/ 283255 h 983073"/>
                  <a:gd name="connsiteX582" fmla="*/ 516041 w 1554888"/>
                  <a:gd name="connsiteY582" fmla="*/ 287278 h 983073"/>
                  <a:gd name="connsiteX583" fmla="*/ 523904 w 1554888"/>
                  <a:gd name="connsiteY583" fmla="*/ 290753 h 983073"/>
                  <a:gd name="connsiteX584" fmla="*/ 538350 w 1554888"/>
                  <a:gd name="connsiteY584" fmla="*/ 294410 h 983073"/>
                  <a:gd name="connsiteX585" fmla="*/ 544384 w 1554888"/>
                  <a:gd name="connsiteY585" fmla="*/ 298250 h 983073"/>
                  <a:gd name="connsiteX586" fmla="*/ 549688 w 1554888"/>
                  <a:gd name="connsiteY586" fmla="*/ 298799 h 983073"/>
                  <a:gd name="connsiteX587" fmla="*/ 554991 w 1554888"/>
                  <a:gd name="connsiteY587" fmla="*/ 304468 h 983073"/>
                  <a:gd name="connsiteX588" fmla="*/ 560111 w 1554888"/>
                  <a:gd name="connsiteY588" fmla="*/ 311599 h 983073"/>
                  <a:gd name="connsiteX589" fmla="*/ 563768 w 1554888"/>
                  <a:gd name="connsiteY589" fmla="*/ 319828 h 983073"/>
                  <a:gd name="connsiteX590" fmla="*/ 568522 w 1554888"/>
                  <a:gd name="connsiteY590" fmla="*/ 328057 h 983073"/>
                  <a:gd name="connsiteX591" fmla="*/ 574557 w 1554888"/>
                  <a:gd name="connsiteY591" fmla="*/ 333726 h 983073"/>
                  <a:gd name="connsiteX592" fmla="*/ 580775 w 1554888"/>
                  <a:gd name="connsiteY592" fmla="*/ 340492 h 983073"/>
                  <a:gd name="connsiteX593" fmla="*/ 587906 w 1554888"/>
                  <a:gd name="connsiteY593" fmla="*/ 346161 h 983073"/>
                  <a:gd name="connsiteX594" fmla="*/ 594489 w 1554888"/>
                  <a:gd name="connsiteY594" fmla="*/ 348721 h 983073"/>
                  <a:gd name="connsiteX595" fmla="*/ 603815 w 1554888"/>
                  <a:gd name="connsiteY595" fmla="*/ 348721 h 983073"/>
                  <a:gd name="connsiteX596" fmla="*/ 672755 w 1554888"/>
                  <a:gd name="connsiteY596" fmla="*/ 344880 h 983073"/>
                  <a:gd name="connsiteX597" fmla="*/ 680800 w 1554888"/>
                  <a:gd name="connsiteY597" fmla="*/ 343418 h 983073"/>
                  <a:gd name="connsiteX598" fmla="*/ 689029 w 1554888"/>
                  <a:gd name="connsiteY598" fmla="*/ 344698 h 983073"/>
                  <a:gd name="connsiteX599" fmla="*/ 704756 w 1554888"/>
                  <a:gd name="connsiteY599" fmla="*/ 349269 h 983073"/>
                  <a:gd name="connsiteX600" fmla="*/ 709145 w 1554888"/>
                  <a:gd name="connsiteY600" fmla="*/ 350915 h 983073"/>
                  <a:gd name="connsiteX601" fmla="*/ 713533 w 1554888"/>
                  <a:gd name="connsiteY601" fmla="*/ 355121 h 983073"/>
                  <a:gd name="connsiteX602" fmla="*/ 720482 w 1554888"/>
                  <a:gd name="connsiteY602" fmla="*/ 360607 h 983073"/>
                  <a:gd name="connsiteX603" fmla="*/ 730722 w 1554888"/>
                  <a:gd name="connsiteY603" fmla="*/ 365178 h 983073"/>
                  <a:gd name="connsiteX604" fmla="*/ 746449 w 1554888"/>
                  <a:gd name="connsiteY604" fmla="*/ 369018 h 983073"/>
                  <a:gd name="connsiteX605" fmla="*/ 755043 w 1554888"/>
                  <a:gd name="connsiteY605" fmla="*/ 373041 h 983073"/>
                  <a:gd name="connsiteX606" fmla="*/ 765284 w 1554888"/>
                  <a:gd name="connsiteY606" fmla="*/ 375967 h 983073"/>
                  <a:gd name="connsiteX607" fmla="*/ 778084 w 1554888"/>
                  <a:gd name="connsiteY607" fmla="*/ 376699 h 983073"/>
                  <a:gd name="connsiteX608" fmla="*/ 781010 w 1554888"/>
                  <a:gd name="connsiteY608" fmla="*/ 377796 h 983073"/>
                  <a:gd name="connsiteX609" fmla="*/ 786130 w 1554888"/>
                  <a:gd name="connsiteY609" fmla="*/ 381270 h 983073"/>
                  <a:gd name="connsiteX610" fmla="*/ 791616 w 1554888"/>
                  <a:gd name="connsiteY610" fmla="*/ 383099 h 983073"/>
                  <a:gd name="connsiteX611" fmla="*/ 796188 w 1554888"/>
                  <a:gd name="connsiteY611" fmla="*/ 382185 h 983073"/>
                  <a:gd name="connsiteX612" fmla="*/ 805148 w 1554888"/>
                  <a:gd name="connsiteY612" fmla="*/ 376150 h 983073"/>
                  <a:gd name="connsiteX613" fmla="*/ 818314 w 1554888"/>
                  <a:gd name="connsiteY613" fmla="*/ 371761 h 983073"/>
                  <a:gd name="connsiteX614" fmla="*/ 824714 w 1554888"/>
                  <a:gd name="connsiteY614" fmla="*/ 370664 h 983073"/>
                  <a:gd name="connsiteX615" fmla="*/ 830017 w 1554888"/>
                  <a:gd name="connsiteY615" fmla="*/ 369018 h 983073"/>
                  <a:gd name="connsiteX616" fmla="*/ 833491 w 1554888"/>
                  <a:gd name="connsiteY616" fmla="*/ 365178 h 983073"/>
                  <a:gd name="connsiteX617" fmla="*/ 838795 w 1554888"/>
                  <a:gd name="connsiteY617" fmla="*/ 363715 h 983073"/>
                  <a:gd name="connsiteX618" fmla="*/ 855801 w 1554888"/>
                  <a:gd name="connsiteY618" fmla="*/ 361155 h 983073"/>
                  <a:gd name="connsiteX619" fmla="*/ 864030 w 1554888"/>
                  <a:gd name="connsiteY619" fmla="*/ 357681 h 983073"/>
                  <a:gd name="connsiteX620" fmla="*/ 876099 w 1554888"/>
                  <a:gd name="connsiteY620" fmla="*/ 358412 h 983073"/>
                  <a:gd name="connsiteX621" fmla="*/ 883779 w 1554888"/>
                  <a:gd name="connsiteY621" fmla="*/ 355852 h 983073"/>
                  <a:gd name="connsiteX622" fmla="*/ 896580 w 1554888"/>
                  <a:gd name="connsiteY622" fmla="*/ 359144 h 983073"/>
                  <a:gd name="connsiteX623" fmla="*/ 899139 w 1554888"/>
                  <a:gd name="connsiteY623" fmla="*/ 358230 h 983073"/>
                  <a:gd name="connsiteX624" fmla="*/ 911940 w 1554888"/>
                  <a:gd name="connsiteY624" fmla="*/ 357498 h 983073"/>
                  <a:gd name="connsiteX625" fmla="*/ 925838 w 1554888"/>
                  <a:gd name="connsiteY625" fmla="*/ 352744 h 983073"/>
                  <a:gd name="connsiteX626" fmla="*/ 932238 w 1554888"/>
                  <a:gd name="connsiteY626" fmla="*/ 349269 h 983073"/>
                  <a:gd name="connsiteX627" fmla="*/ 941564 w 1554888"/>
                  <a:gd name="connsiteY627" fmla="*/ 343235 h 983073"/>
                  <a:gd name="connsiteX628" fmla="*/ 945952 w 1554888"/>
                  <a:gd name="connsiteY628" fmla="*/ 337200 h 983073"/>
                  <a:gd name="connsiteX629" fmla="*/ 972651 w 1554888"/>
                  <a:gd name="connsiteY629" fmla="*/ 316902 h 983073"/>
                  <a:gd name="connsiteX630" fmla="*/ 971554 w 1554888"/>
                  <a:gd name="connsiteY630" fmla="*/ 311416 h 983073"/>
                  <a:gd name="connsiteX631" fmla="*/ 961496 w 1554888"/>
                  <a:gd name="connsiteY631" fmla="*/ 299348 h 983073"/>
                  <a:gd name="connsiteX632" fmla="*/ 962776 w 1554888"/>
                  <a:gd name="connsiteY632" fmla="*/ 293496 h 983073"/>
                  <a:gd name="connsiteX633" fmla="*/ 968993 w 1554888"/>
                  <a:gd name="connsiteY633" fmla="*/ 285450 h 983073"/>
                  <a:gd name="connsiteX634" fmla="*/ 972833 w 1554888"/>
                  <a:gd name="connsiteY634" fmla="*/ 278501 h 983073"/>
                  <a:gd name="connsiteX635" fmla="*/ 982708 w 1554888"/>
                  <a:gd name="connsiteY635" fmla="*/ 275758 h 983073"/>
                  <a:gd name="connsiteX636" fmla="*/ 990023 w 1554888"/>
                  <a:gd name="connsiteY636" fmla="*/ 277953 h 983073"/>
                  <a:gd name="connsiteX637" fmla="*/ 995874 w 1554888"/>
                  <a:gd name="connsiteY637" fmla="*/ 283255 h 983073"/>
                  <a:gd name="connsiteX638" fmla="*/ 1005201 w 1554888"/>
                  <a:gd name="connsiteY638" fmla="*/ 285084 h 983073"/>
                  <a:gd name="connsiteX639" fmla="*/ 1013612 w 1554888"/>
                  <a:gd name="connsiteY639" fmla="*/ 285084 h 983073"/>
                  <a:gd name="connsiteX640" fmla="*/ 1026413 w 1554888"/>
                  <a:gd name="connsiteY640" fmla="*/ 278135 h 983073"/>
                  <a:gd name="connsiteX641" fmla="*/ 1035007 w 1554888"/>
                  <a:gd name="connsiteY641" fmla="*/ 269541 h 983073"/>
                  <a:gd name="connsiteX642" fmla="*/ 1044333 w 1554888"/>
                  <a:gd name="connsiteY642" fmla="*/ 261129 h 983073"/>
                  <a:gd name="connsiteX643" fmla="*/ 1049819 w 1554888"/>
                  <a:gd name="connsiteY643" fmla="*/ 260580 h 983073"/>
                  <a:gd name="connsiteX644" fmla="*/ 1055122 w 1554888"/>
                  <a:gd name="connsiteY644" fmla="*/ 261312 h 983073"/>
                  <a:gd name="connsiteX645" fmla="*/ 1058414 w 1554888"/>
                  <a:gd name="connsiteY645" fmla="*/ 260215 h 983073"/>
                  <a:gd name="connsiteX646" fmla="*/ 1066825 w 1554888"/>
                  <a:gd name="connsiteY646" fmla="*/ 255460 h 983073"/>
                  <a:gd name="connsiteX647" fmla="*/ 1089866 w 1554888"/>
                  <a:gd name="connsiteY647" fmla="*/ 233334 h 983073"/>
                  <a:gd name="connsiteX648" fmla="*/ 1097364 w 1554888"/>
                  <a:gd name="connsiteY648" fmla="*/ 227116 h 983073"/>
                  <a:gd name="connsiteX649" fmla="*/ 1107238 w 1554888"/>
                  <a:gd name="connsiteY649" fmla="*/ 225471 h 983073"/>
                  <a:gd name="connsiteX650" fmla="*/ 1118942 w 1554888"/>
                  <a:gd name="connsiteY650" fmla="*/ 226019 h 983073"/>
                  <a:gd name="connsiteX651" fmla="*/ 1130279 w 1554888"/>
                  <a:gd name="connsiteY651" fmla="*/ 224922 h 983073"/>
                  <a:gd name="connsiteX652" fmla="*/ 1141617 w 1554888"/>
                  <a:gd name="connsiteY652" fmla="*/ 222545 h 983073"/>
                  <a:gd name="connsiteX653" fmla="*/ 1150943 w 1554888"/>
                  <a:gd name="connsiteY653" fmla="*/ 224922 h 983073"/>
                  <a:gd name="connsiteX654" fmla="*/ 1158989 w 1554888"/>
                  <a:gd name="connsiteY654" fmla="*/ 225471 h 983073"/>
                  <a:gd name="connsiteX655" fmla="*/ 1163560 w 1554888"/>
                  <a:gd name="connsiteY655" fmla="*/ 223459 h 983073"/>
                  <a:gd name="connsiteX656" fmla="*/ 1162646 w 1554888"/>
                  <a:gd name="connsiteY656" fmla="*/ 218339 h 983073"/>
                  <a:gd name="connsiteX657" fmla="*/ 1156795 w 1554888"/>
                  <a:gd name="connsiteY657" fmla="*/ 214865 h 983073"/>
                  <a:gd name="connsiteX658" fmla="*/ 1156611 w 1554888"/>
                  <a:gd name="connsiteY658" fmla="*/ 211390 h 983073"/>
                  <a:gd name="connsiteX659" fmla="*/ 1157343 w 1554888"/>
                  <a:gd name="connsiteY659" fmla="*/ 205904 h 983073"/>
                  <a:gd name="connsiteX660" fmla="*/ 1154600 w 1554888"/>
                  <a:gd name="connsiteY660" fmla="*/ 200601 h 983073"/>
                  <a:gd name="connsiteX661" fmla="*/ 1141068 w 1554888"/>
                  <a:gd name="connsiteY661" fmla="*/ 190909 h 983073"/>
                  <a:gd name="connsiteX662" fmla="*/ 1135216 w 1554888"/>
                  <a:gd name="connsiteY662" fmla="*/ 184875 h 983073"/>
                  <a:gd name="connsiteX663" fmla="*/ 1132108 w 1554888"/>
                  <a:gd name="connsiteY663" fmla="*/ 179755 h 983073"/>
                  <a:gd name="connsiteX664" fmla="*/ 1119307 w 1554888"/>
                  <a:gd name="connsiteY664" fmla="*/ 187984 h 983073"/>
                  <a:gd name="connsiteX665" fmla="*/ 1110347 w 1554888"/>
                  <a:gd name="connsiteY665" fmla="*/ 192921 h 983073"/>
                  <a:gd name="connsiteX666" fmla="*/ 1099375 w 1554888"/>
                  <a:gd name="connsiteY666" fmla="*/ 195847 h 983073"/>
                  <a:gd name="connsiteX667" fmla="*/ 1087123 w 1554888"/>
                  <a:gd name="connsiteY667" fmla="*/ 196578 h 983073"/>
                  <a:gd name="connsiteX668" fmla="*/ 1068471 w 1554888"/>
                  <a:gd name="connsiteY668" fmla="*/ 192921 h 983073"/>
                  <a:gd name="connsiteX669" fmla="*/ 1064631 w 1554888"/>
                  <a:gd name="connsiteY669" fmla="*/ 187069 h 983073"/>
                  <a:gd name="connsiteX670" fmla="*/ 1062802 w 1554888"/>
                  <a:gd name="connsiteY670" fmla="*/ 179206 h 983073"/>
                  <a:gd name="connsiteX671" fmla="*/ 1062619 w 1554888"/>
                  <a:gd name="connsiteY671" fmla="*/ 170429 h 983073"/>
                  <a:gd name="connsiteX672" fmla="*/ 1066825 w 1554888"/>
                  <a:gd name="connsiteY672" fmla="*/ 163480 h 983073"/>
                  <a:gd name="connsiteX673" fmla="*/ 1067923 w 1554888"/>
                  <a:gd name="connsiteY673" fmla="*/ 155983 h 983073"/>
                  <a:gd name="connsiteX674" fmla="*/ 1066825 w 1554888"/>
                  <a:gd name="connsiteY674" fmla="*/ 148851 h 983073"/>
                  <a:gd name="connsiteX675" fmla="*/ 1066642 w 1554888"/>
                  <a:gd name="connsiteY675" fmla="*/ 142999 h 983073"/>
                  <a:gd name="connsiteX676" fmla="*/ 1068288 w 1554888"/>
                  <a:gd name="connsiteY676" fmla="*/ 139708 h 983073"/>
                  <a:gd name="connsiteX677" fmla="*/ 1073774 w 1554888"/>
                  <a:gd name="connsiteY677" fmla="*/ 133673 h 983073"/>
                  <a:gd name="connsiteX678" fmla="*/ 1080906 w 1554888"/>
                  <a:gd name="connsiteY678" fmla="*/ 122336 h 983073"/>
                  <a:gd name="connsiteX679" fmla="*/ 1085112 w 1554888"/>
                  <a:gd name="connsiteY679" fmla="*/ 119227 h 983073"/>
                  <a:gd name="connsiteX680" fmla="*/ 1085112 w 1554888"/>
                  <a:gd name="connsiteY680" fmla="*/ 117398 h 983073"/>
                  <a:gd name="connsiteX681" fmla="*/ 1089866 w 1554888"/>
                  <a:gd name="connsiteY681" fmla="*/ 118313 h 983073"/>
                  <a:gd name="connsiteX682" fmla="*/ 1096266 w 1554888"/>
                  <a:gd name="connsiteY682" fmla="*/ 121970 h 983073"/>
                  <a:gd name="connsiteX683" fmla="*/ 1110896 w 1554888"/>
                  <a:gd name="connsiteY683" fmla="*/ 126176 h 983073"/>
                  <a:gd name="connsiteX684" fmla="*/ 1122416 w 1554888"/>
                  <a:gd name="connsiteY684" fmla="*/ 130747 h 983073"/>
                  <a:gd name="connsiteX685" fmla="*/ 1127902 w 1554888"/>
                  <a:gd name="connsiteY685" fmla="*/ 129650 h 983073"/>
                  <a:gd name="connsiteX686" fmla="*/ 1134668 w 1554888"/>
                  <a:gd name="connsiteY686" fmla="*/ 125444 h 983073"/>
                  <a:gd name="connsiteX687" fmla="*/ 1157709 w 1554888"/>
                  <a:gd name="connsiteY687" fmla="*/ 113375 h 983073"/>
                  <a:gd name="connsiteX688" fmla="*/ 1158440 w 1554888"/>
                  <a:gd name="connsiteY688" fmla="*/ 110632 h 983073"/>
                  <a:gd name="connsiteX689" fmla="*/ 1157343 w 1554888"/>
                  <a:gd name="connsiteY689" fmla="*/ 105878 h 983073"/>
                  <a:gd name="connsiteX690" fmla="*/ 1158989 w 1554888"/>
                  <a:gd name="connsiteY690" fmla="*/ 100941 h 983073"/>
                  <a:gd name="connsiteX691" fmla="*/ 1163743 w 1554888"/>
                  <a:gd name="connsiteY691" fmla="*/ 96003 h 983073"/>
                  <a:gd name="connsiteX692" fmla="*/ 1166669 w 1554888"/>
                  <a:gd name="connsiteY692" fmla="*/ 91615 h 983073"/>
                  <a:gd name="connsiteX693" fmla="*/ 1170509 w 1554888"/>
                  <a:gd name="connsiteY693" fmla="*/ 80277 h 983073"/>
                  <a:gd name="connsiteX694" fmla="*/ 1172520 w 1554888"/>
                  <a:gd name="connsiteY694" fmla="*/ 71865 h 983073"/>
                  <a:gd name="connsiteX695" fmla="*/ 1176178 w 1554888"/>
                  <a:gd name="connsiteY695" fmla="*/ 65099 h 983073"/>
                  <a:gd name="connsiteX696" fmla="*/ 1184224 w 1554888"/>
                  <a:gd name="connsiteY696" fmla="*/ 61076 h 983073"/>
                  <a:gd name="connsiteX697" fmla="*/ 1195744 w 1554888"/>
                  <a:gd name="connsiteY697" fmla="*/ 50836 h 983073"/>
                  <a:gd name="connsiteX698" fmla="*/ 1195744 w 1554888"/>
                  <a:gd name="connsiteY698" fmla="*/ 48825 h 983073"/>
                  <a:gd name="connsiteX699" fmla="*/ 1193550 w 1554888"/>
                  <a:gd name="connsiteY699" fmla="*/ 44984 h 983073"/>
                  <a:gd name="connsiteX700" fmla="*/ 1194098 w 1554888"/>
                  <a:gd name="connsiteY700" fmla="*/ 34378 h 983073"/>
                  <a:gd name="connsiteX701" fmla="*/ 1191538 w 1554888"/>
                  <a:gd name="connsiteY701" fmla="*/ 32915 h 983073"/>
                  <a:gd name="connsiteX702" fmla="*/ 1186601 w 1554888"/>
                  <a:gd name="connsiteY702" fmla="*/ 33281 h 983073"/>
                  <a:gd name="connsiteX703" fmla="*/ 1177641 w 1554888"/>
                  <a:gd name="connsiteY703" fmla="*/ 35110 h 983073"/>
                  <a:gd name="connsiteX704" fmla="*/ 1176178 w 1554888"/>
                  <a:gd name="connsiteY704" fmla="*/ 32915 h 983073"/>
                  <a:gd name="connsiteX705" fmla="*/ 1178189 w 1554888"/>
                  <a:gd name="connsiteY705" fmla="*/ 27978 h 983073"/>
                  <a:gd name="connsiteX706" fmla="*/ 1189344 w 1554888"/>
                  <a:gd name="connsiteY706" fmla="*/ 19201 h 983073"/>
                  <a:gd name="connsiteX707" fmla="*/ 1193001 w 1554888"/>
                  <a:gd name="connsiteY707" fmla="*/ 14446 h 983073"/>
                  <a:gd name="connsiteX708" fmla="*/ 1200316 w 1554888"/>
                  <a:gd name="connsiteY708" fmla="*/ 9875 h 983073"/>
                  <a:gd name="connsiteX709" fmla="*/ 1216225 w 1554888"/>
                  <a:gd name="connsiteY709" fmla="*/ 7315 h 983073"/>
                  <a:gd name="connsiteX710" fmla="*/ 1235426 w 1554888"/>
                  <a:gd name="connsiteY710" fmla="*/ 2012 h 983073"/>
                  <a:gd name="connsiteX711" fmla="*/ 1246763 w 1554888"/>
                  <a:gd name="connsiteY711" fmla="*/ 2377 h 983073"/>
                  <a:gd name="connsiteX712" fmla="*/ 1263038 w 1554888"/>
                  <a:gd name="connsiteY712" fmla="*/ 0 h 983073"/>
                  <a:gd name="connsiteX713" fmla="*/ 1268707 w 1554888"/>
                  <a:gd name="connsiteY713" fmla="*/ 0 h 983073"/>
                  <a:gd name="connsiteX714" fmla="*/ 1277118 w 1554888"/>
                  <a:gd name="connsiteY714" fmla="*/ 3474 h 983073"/>
                  <a:gd name="connsiteX715" fmla="*/ 1285348 w 1554888"/>
                  <a:gd name="connsiteY715" fmla="*/ 8046 h 983073"/>
                  <a:gd name="connsiteX716" fmla="*/ 1290285 w 1554888"/>
                  <a:gd name="connsiteY716" fmla="*/ 12435 h 983073"/>
                  <a:gd name="connsiteX717" fmla="*/ 1297965 w 1554888"/>
                  <a:gd name="connsiteY717" fmla="*/ 13715 h 983073"/>
                  <a:gd name="connsiteX718" fmla="*/ 1306559 w 1554888"/>
                  <a:gd name="connsiteY718" fmla="*/ 12801 h 983073"/>
                  <a:gd name="connsiteX719" fmla="*/ 1313874 w 1554888"/>
                  <a:gd name="connsiteY719" fmla="*/ 14446 h 983073"/>
                  <a:gd name="connsiteX720" fmla="*/ 1320640 w 1554888"/>
                  <a:gd name="connsiteY720" fmla="*/ 16823 h 983073"/>
                  <a:gd name="connsiteX721" fmla="*/ 1323748 w 1554888"/>
                  <a:gd name="connsiteY721" fmla="*/ 21944 h 983073"/>
                  <a:gd name="connsiteX722" fmla="*/ 1329966 w 1554888"/>
                  <a:gd name="connsiteY722" fmla="*/ 29075 h 983073"/>
                  <a:gd name="connsiteX723" fmla="*/ 1330149 w 1554888"/>
                  <a:gd name="connsiteY723" fmla="*/ 33464 h 983073"/>
                  <a:gd name="connsiteX724" fmla="*/ 1333806 w 1554888"/>
                  <a:gd name="connsiteY724" fmla="*/ 36390 h 983073"/>
                  <a:gd name="connsiteX725" fmla="*/ 1338378 w 1554888"/>
                  <a:gd name="connsiteY725" fmla="*/ 38767 h 983073"/>
                  <a:gd name="connsiteX726" fmla="*/ 1338926 w 1554888"/>
                  <a:gd name="connsiteY726" fmla="*/ 41876 h 983073"/>
                  <a:gd name="connsiteX727" fmla="*/ 1339109 w 1554888"/>
                  <a:gd name="connsiteY727" fmla="*/ 40047 h 983073"/>
                  <a:gd name="connsiteX728" fmla="*/ 1340572 w 1554888"/>
                  <a:gd name="connsiteY728" fmla="*/ 45350 h 983073"/>
                  <a:gd name="connsiteX729" fmla="*/ 1342766 w 1554888"/>
                  <a:gd name="connsiteY729" fmla="*/ 50836 h 983073"/>
                  <a:gd name="connsiteX730" fmla="*/ 1343863 w 1554888"/>
                  <a:gd name="connsiteY730" fmla="*/ 58882 h 983073"/>
                  <a:gd name="connsiteX731" fmla="*/ 1347886 w 1554888"/>
                  <a:gd name="connsiteY731" fmla="*/ 65465 h 983073"/>
                  <a:gd name="connsiteX732" fmla="*/ 1350081 w 1554888"/>
                  <a:gd name="connsiteY732" fmla="*/ 72231 h 983073"/>
                  <a:gd name="connsiteX733" fmla="*/ 1359956 w 1554888"/>
                  <a:gd name="connsiteY733" fmla="*/ 87409 h 983073"/>
                  <a:gd name="connsiteX734" fmla="*/ 1362698 w 1554888"/>
                  <a:gd name="connsiteY734" fmla="*/ 103501 h 983073"/>
                  <a:gd name="connsiteX735" fmla="*/ 1366538 w 1554888"/>
                  <a:gd name="connsiteY735" fmla="*/ 110632 h 983073"/>
                  <a:gd name="connsiteX736" fmla="*/ 1366356 w 1554888"/>
                  <a:gd name="connsiteY736" fmla="*/ 112461 h 983073"/>
                  <a:gd name="connsiteX737" fmla="*/ 1366904 w 1554888"/>
                  <a:gd name="connsiteY737" fmla="*/ 112827 h 983073"/>
                  <a:gd name="connsiteX738" fmla="*/ 1368002 w 1554888"/>
                  <a:gd name="connsiteY738" fmla="*/ 120324 h 983073"/>
                  <a:gd name="connsiteX739" fmla="*/ 1368002 w 1554888"/>
                  <a:gd name="connsiteY739" fmla="*/ 128553 h 983073"/>
                  <a:gd name="connsiteX740" fmla="*/ 1373670 w 1554888"/>
                  <a:gd name="connsiteY740" fmla="*/ 132576 h 983073"/>
                  <a:gd name="connsiteX741" fmla="*/ 1384276 w 1554888"/>
                  <a:gd name="connsiteY741" fmla="*/ 133673 h 983073"/>
                  <a:gd name="connsiteX742" fmla="*/ 1394151 w 1554888"/>
                  <a:gd name="connsiteY742" fmla="*/ 130747 h 983073"/>
                  <a:gd name="connsiteX743" fmla="*/ 1401648 w 1554888"/>
                  <a:gd name="connsiteY743" fmla="*/ 133490 h 983073"/>
                  <a:gd name="connsiteX744" fmla="*/ 1410426 w 1554888"/>
                  <a:gd name="connsiteY744" fmla="*/ 134588 h 983073"/>
                  <a:gd name="connsiteX745" fmla="*/ 1418472 w 1554888"/>
                  <a:gd name="connsiteY745" fmla="*/ 137696 h 983073"/>
                  <a:gd name="connsiteX746" fmla="*/ 1433284 w 1554888"/>
                  <a:gd name="connsiteY746" fmla="*/ 149217 h 983073"/>
                  <a:gd name="connsiteX747" fmla="*/ 1440415 w 1554888"/>
                  <a:gd name="connsiteY747" fmla="*/ 151959 h 983073"/>
                  <a:gd name="connsiteX748" fmla="*/ 1445719 w 1554888"/>
                  <a:gd name="connsiteY748" fmla="*/ 152325 h 983073"/>
                  <a:gd name="connsiteX749" fmla="*/ 1448278 w 1554888"/>
                  <a:gd name="connsiteY749" fmla="*/ 155617 h 983073"/>
                  <a:gd name="connsiteX750" fmla="*/ 1448278 w 1554888"/>
                  <a:gd name="connsiteY750" fmla="*/ 157263 h 983073"/>
                  <a:gd name="connsiteX751" fmla="*/ 1448827 w 1554888"/>
                  <a:gd name="connsiteY751" fmla="*/ 157080 h 983073"/>
                  <a:gd name="connsiteX752" fmla="*/ 1449376 w 1554888"/>
                  <a:gd name="connsiteY752" fmla="*/ 163114 h 983073"/>
                  <a:gd name="connsiteX753" fmla="*/ 1452667 w 1554888"/>
                  <a:gd name="connsiteY753" fmla="*/ 166954 h 983073"/>
                  <a:gd name="connsiteX754" fmla="*/ 1451936 w 1554888"/>
                  <a:gd name="connsiteY754" fmla="*/ 173172 h 983073"/>
                  <a:gd name="connsiteX755" fmla="*/ 1452667 w 1554888"/>
                  <a:gd name="connsiteY755" fmla="*/ 180120 h 983073"/>
                  <a:gd name="connsiteX756" fmla="*/ 1457239 w 1554888"/>
                  <a:gd name="connsiteY756" fmla="*/ 186338 h 983073"/>
                  <a:gd name="connsiteX757" fmla="*/ 1460347 w 1554888"/>
                  <a:gd name="connsiteY757" fmla="*/ 191641 h 983073"/>
                  <a:gd name="connsiteX758" fmla="*/ 1468760 w 1554888"/>
                  <a:gd name="connsiteY758" fmla="*/ 191458 h 983073"/>
                  <a:gd name="connsiteX759" fmla="*/ 1477537 w 1554888"/>
                  <a:gd name="connsiteY759" fmla="*/ 193652 h 983073"/>
                  <a:gd name="connsiteX760" fmla="*/ 1485583 w 1554888"/>
                  <a:gd name="connsiteY760" fmla="*/ 192555 h 983073"/>
                  <a:gd name="connsiteX761" fmla="*/ 1500395 w 1554888"/>
                  <a:gd name="connsiteY761" fmla="*/ 186886 h 983073"/>
                  <a:gd name="connsiteX762" fmla="*/ 1515573 w 1554888"/>
                  <a:gd name="connsiteY762" fmla="*/ 177926 h 983073"/>
                  <a:gd name="connsiteX763" fmla="*/ 1524350 w 1554888"/>
                  <a:gd name="connsiteY763" fmla="*/ 177743 h 983073"/>
                  <a:gd name="connsiteX764" fmla="*/ 1540076 w 1554888"/>
                  <a:gd name="connsiteY764" fmla="*/ 170429 h 983073"/>
                  <a:gd name="connsiteX765" fmla="*/ 1554523 w 1554888"/>
                  <a:gd name="connsiteY765" fmla="*/ 166954 h 983073"/>
                  <a:gd name="connsiteX766" fmla="*/ 1554888 w 1554888"/>
                  <a:gd name="connsiteY766" fmla="*/ 168052 h 983073"/>
                  <a:gd name="connsiteX767" fmla="*/ 1550865 w 1554888"/>
                  <a:gd name="connsiteY767" fmla="*/ 173537 h 983073"/>
                  <a:gd name="connsiteX768" fmla="*/ 1550865 w 1554888"/>
                  <a:gd name="connsiteY768" fmla="*/ 181218 h 983073"/>
                  <a:gd name="connsiteX769" fmla="*/ 1553425 w 1554888"/>
                  <a:gd name="connsiteY769" fmla="*/ 187618 h 983073"/>
                  <a:gd name="connsiteX770" fmla="*/ 1552328 w 1554888"/>
                  <a:gd name="connsiteY770" fmla="*/ 195298 h 983073"/>
                  <a:gd name="connsiteX771" fmla="*/ 1546477 w 1554888"/>
                  <a:gd name="connsiteY771" fmla="*/ 199321 h 983073"/>
                  <a:gd name="connsiteX772" fmla="*/ 1540625 w 1554888"/>
                  <a:gd name="connsiteY772" fmla="*/ 204624 h 983073"/>
                  <a:gd name="connsiteX773" fmla="*/ 1538979 w 1554888"/>
                  <a:gd name="connsiteY773" fmla="*/ 212670 h 983073"/>
                  <a:gd name="connsiteX774" fmla="*/ 1532579 w 1554888"/>
                  <a:gd name="connsiteY774" fmla="*/ 226385 h 983073"/>
                  <a:gd name="connsiteX775" fmla="*/ 1529104 w 1554888"/>
                  <a:gd name="connsiteY775" fmla="*/ 242843 h 983073"/>
                  <a:gd name="connsiteX776" fmla="*/ 1520144 w 1554888"/>
                  <a:gd name="connsiteY776" fmla="*/ 258386 h 983073"/>
                  <a:gd name="connsiteX777" fmla="*/ 1513927 w 1554888"/>
                  <a:gd name="connsiteY777" fmla="*/ 265701 h 983073"/>
                  <a:gd name="connsiteX778" fmla="*/ 1511732 w 1554888"/>
                  <a:gd name="connsiteY778" fmla="*/ 273930 h 983073"/>
                  <a:gd name="connsiteX779" fmla="*/ 1506063 w 1554888"/>
                  <a:gd name="connsiteY779" fmla="*/ 277770 h 983073"/>
                  <a:gd name="connsiteX780" fmla="*/ 1503503 w 1554888"/>
                  <a:gd name="connsiteY780" fmla="*/ 276307 h 983073"/>
                  <a:gd name="connsiteX781" fmla="*/ 1480463 w 1554888"/>
                  <a:gd name="connsiteY781" fmla="*/ 271004 h 983073"/>
                  <a:gd name="connsiteX782" fmla="*/ 1474062 w 1554888"/>
                  <a:gd name="connsiteY782" fmla="*/ 274295 h 983073"/>
                  <a:gd name="connsiteX783" fmla="*/ 1457605 w 1554888"/>
                  <a:gd name="connsiteY783" fmla="*/ 288010 h 983073"/>
                  <a:gd name="connsiteX784" fmla="*/ 1461445 w 1554888"/>
                  <a:gd name="connsiteY784" fmla="*/ 293679 h 983073"/>
                  <a:gd name="connsiteX785" fmla="*/ 1464188 w 1554888"/>
                  <a:gd name="connsiteY785" fmla="*/ 305016 h 983073"/>
                  <a:gd name="connsiteX786" fmla="*/ 1464005 w 1554888"/>
                  <a:gd name="connsiteY786" fmla="*/ 328971 h 983073"/>
                  <a:gd name="connsiteX787" fmla="*/ 1456690 w 1554888"/>
                  <a:gd name="connsiteY787" fmla="*/ 339212 h 983073"/>
                  <a:gd name="connsiteX788" fmla="*/ 1447364 w 1554888"/>
                  <a:gd name="connsiteY788" fmla="*/ 346161 h 983073"/>
                  <a:gd name="connsiteX789" fmla="*/ 1447364 w 1554888"/>
                  <a:gd name="connsiteY789" fmla="*/ 353658 h 983073"/>
                  <a:gd name="connsiteX790" fmla="*/ 1443707 w 1554888"/>
                  <a:gd name="connsiteY790" fmla="*/ 353292 h 983073"/>
                  <a:gd name="connsiteX791" fmla="*/ 1439867 w 1554888"/>
                  <a:gd name="connsiteY791" fmla="*/ 347258 h 983073"/>
                  <a:gd name="connsiteX792" fmla="*/ 1434747 w 1554888"/>
                  <a:gd name="connsiteY792" fmla="*/ 342686 h 983073"/>
                  <a:gd name="connsiteX793" fmla="*/ 1429992 w 1554888"/>
                  <a:gd name="connsiteY793" fmla="*/ 345978 h 983073"/>
                  <a:gd name="connsiteX794" fmla="*/ 1426701 w 1554888"/>
                  <a:gd name="connsiteY794" fmla="*/ 354207 h 983073"/>
                  <a:gd name="connsiteX795" fmla="*/ 1421947 w 1554888"/>
                  <a:gd name="connsiteY795" fmla="*/ 361155 h 983073"/>
                  <a:gd name="connsiteX796" fmla="*/ 1407317 w 1554888"/>
                  <a:gd name="connsiteY796" fmla="*/ 370664 h 983073"/>
                  <a:gd name="connsiteX797" fmla="*/ 1396345 w 1554888"/>
                  <a:gd name="connsiteY797" fmla="*/ 373041 h 983073"/>
                  <a:gd name="connsiteX798" fmla="*/ 1387020 w 1554888"/>
                  <a:gd name="connsiteY798" fmla="*/ 373041 h 983073"/>
                  <a:gd name="connsiteX799" fmla="*/ 1384825 w 1554888"/>
                  <a:gd name="connsiteY799" fmla="*/ 376516 h 983073"/>
                  <a:gd name="connsiteX800" fmla="*/ 1387568 w 1554888"/>
                  <a:gd name="connsiteY800" fmla="*/ 389865 h 983073"/>
                  <a:gd name="connsiteX801" fmla="*/ 1368367 w 1554888"/>
                  <a:gd name="connsiteY801" fmla="*/ 391328 h 983073"/>
                  <a:gd name="connsiteX802" fmla="*/ 1361236 w 1554888"/>
                  <a:gd name="connsiteY802" fmla="*/ 387488 h 983073"/>
                  <a:gd name="connsiteX803" fmla="*/ 1352824 w 1554888"/>
                  <a:gd name="connsiteY803" fmla="*/ 385476 h 983073"/>
                  <a:gd name="connsiteX804" fmla="*/ 1346972 w 1554888"/>
                  <a:gd name="connsiteY804" fmla="*/ 389499 h 983073"/>
                  <a:gd name="connsiteX805" fmla="*/ 1336000 w 1554888"/>
                  <a:gd name="connsiteY805" fmla="*/ 401385 h 983073"/>
                  <a:gd name="connsiteX806" fmla="*/ 1327589 w 1554888"/>
                  <a:gd name="connsiteY806" fmla="*/ 407603 h 983073"/>
                  <a:gd name="connsiteX807" fmla="*/ 1309485 w 1554888"/>
                  <a:gd name="connsiteY807" fmla="*/ 416563 h 983073"/>
                  <a:gd name="connsiteX808" fmla="*/ 1302171 w 1554888"/>
                  <a:gd name="connsiteY808" fmla="*/ 419123 h 983073"/>
                  <a:gd name="connsiteX809" fmla="*/ 1289187 w 1554888"/>
                  <a:gd name="connsiteY809" fmla="*/ 434301 h 983073"/>
                  <a:gd name="connsiteX810" fmla="*/ 1288639 w 1554888"/>
                  <a:gd name="connsiteY810" fmla="*/ 435581 h 983073"/>
                  <a:gd name="connsiteX811" fmla="*/ 1285530 w 1554888"/>
                  <a:gd name="connsiteY811" fmla="*/ 437227 h 983073"/>
                  <a:gd name="connsiteX812" fmla="*/ 1281873 w 1554888"/>
                  <a:gd name="connsiteY812" fmla="*/ 438324 h 983073"/>
                  <a:gd name="connsiteX813" fmla="*/ 1276935 w 1554888"/>
                  <a:gd name="connsiteY813" fmla="*/ 438507 h 983073"/>
                  <a:gd name="connsiteX814" fmla="*/ 1266695 w 1554888"/>
                  <a:gd name="connsiteY814" fmla="*/ 441432 h 983073"/>
                  <a:gd name="connsiteX815" fmla="*/ 1263952 w 1554888"/>
                  <a:gd name="connsiteY815" fmla="*/ 438507 h 983073"/>
                  <a:gd name="connsiteX816" fmla="*/ 1261941 w 1554888"/>
                  <a:gd name="connsiteY816" fmla="*/ 440701 h 983073"/>
                  <a:gd name="connsiteX817" fmla="*/ 1254992 w 1554888"/>
                  <a:gd name="connsiteY817" fmla="*/ 444907 h 983073"/>
                  <a:gd name="connsiteX818" fmla="*/ 1238717 w 1554888"/>
                  <a:gd name="connsiteY818" fmla="*/ 450941 h 983073"/>
                  <a:gd name="connsiteX819" fmla="*/ 1234511 w 1554888"/>
                  <a:gd name="connsiteY819" fmla="*/ 454964 h 983073"/>
                  <a:gd name="connsiteX820" fmla="*/ 1231403 w 1554888"/>
                  <a:gd name="connsiteY820" fmla="*/ 460085 h 983073"/>
                  <a:gd name="connsiteX821" fmla="*/ 1226282 w 1554888"/>
                  <a:gd name="connsiteY821" fmla="*/ 463559 h 983073"/>
                  <a:gd name="connsiteX822" fmla="*/ 1222259 w 1554888"/>
                  <a:gd name="connsiteY822" fmla="*/ 463559 h 983073"/>
                  <a:gd name="connsiteX823" fmla="*/ 1219334 w 1554888"/>
                  <a:gd name="connsiteY823" fmla="*/ 466119 h 983073"/>
                  <a:gd name="connsiteX824" fmla="*/ 1210739 w 1554888"/>
                  <a:gd name="connsiteY824" fmla="*/ 470325 h 983073"/>
                  <a:gd name="connsiteX825" fmla="*/ 1207813 w 1554888"/>
                  <a:gd name="connsiteY825" fmla="*/ 468130 h 983073"/>
                  <a:gd name="connsiteX826" fmla="*/ 1212019 w 1554888"/>
                  <a:gd name="connsiteY826" fmla="*/ 463193 h 983073"/>
                  <a:gd name="connsiteX827" fmla="*/ 1218785 w 1554888"/>
                  <a:gd name="connsiteY827" fmla="*/ 461365 h 983073"/>
                  <a:gd name="connsiteX828" fmla="*/ 1220797 w 1554888"/>
                  <a:gd name="connsiteY828" fmla="*/ 456793 h 983073"/>
                  <a:gd name="connsiteX829" fmla="*/ 1222259 w 1554888"/>
                  <a:gd name="connsiteY829" fmla="*/ 451856 h 983073"/>
                  <a:gd name="connsiteX830" fmla="*/ 1218785 w 1554888"/>
                  <a:gd name="connsiteY830" fmla="*/ 450576 h 983073"/>
                  <a:gd name="connsiteX831" fmla="*/ 1214945 w 1554888"/>
                  <a:gd name="connsiteY831" fmla="*/ 447833 h 983073"/>
                  <a:gd name="connsiteX832" fmla="*/ 1211836 w 1554888"/>
                  <a:gd name="connsiteY832" fmla="*/ 446918 h 983073"/>
                  <a:gd name="connsiteX833" fmla="*/ 1216225 w 1554888"/>
                  <a:gd name="connsiteY833" fmla="*/ 444724 h 983073"/>
                  <a:gd name="connsiteX834" fmla="*/ 1217139 w 1554888"/>
                  <a:gd name="connsiteY834" fmla="*/ 439604 h 983073"/>
                  <a:gd name="connsiteX835" fmla="*/ 1222259 w 1554888"/>
                  <a:gd name="connsiteY835" fmla="*/ 436495 h 983073"/>
                  <a:gd name="connsiteX836" fmla="*/ 1232317 w 1554888"/>
                  <a:gd name="connsiteY836" fmla="*/ 424243 h 983073"/>
                  <a:gd name="connsiteX837" fmla="*/ 1235609 w 1554888"/>
                  <a:gd name="connsiteY837" fmla="*/ 418574 h 983073"/>
                  <a:gd name="connsiteX838" fmla="*/ 1234511 w 1554888"/>
                  <a:gd name="connsiteY838" fmla="*/ 415283 h 983073"/>
                  <a:gd name="connsiteX839" fmla="*/ 1229208 w 1554888"/>
                  <a:gd name="connsiteY839" fmla="*/ 409431 h 983073"/>
                  <a:gd name="connsiteX840" fmla="*/ 1227563 w 1554888"/>
                  <a:gd name="connsiteY840" fmla="*/ 404311 h 983073"/>
                  <a:gd name="connsiteX841" fmla="*/ 1225002 w 1554888"/>
                  <a:gd name="connsiteY841" fmla="*/ 401568 h 983073"/>
                  <a:gd name="connsiteX842" fmla="*/ 1222808 w 1554888"/>
                  <a:gd name="connsiteY842" fmla="*/ 404311 h 983073"/>
                  <a:gd name="connsiteX843" fmla="*/ 1211836 w 1554888"/>
                  <a:gd name="connsiteY843" fmla="*/ 404860 h 983073"/>
                  <a:gd name="connsiteX844" fmla="*/ 1207631 w 1554888"/>
                  <a:gd name="connsiteY844" fmla="*/ 406506 h 983073"/>
                  <a:gd name="connsiteX845" fmla="*/ 1199950 w 1554888"/>
                  <a:gd name="connsiteY845" fmla="*/ 413454 h 983073"/>
                  <a:gd name="connsiteX846" fmla="*/ 1194281 w 1554888"/>
                  <a:gd name="connsiteY846" fmla="*/ 419854 h 983073"/>
                  <a:gd name="connsiteX847" fmla="*/ 1191538 w 1554888"/>
                  <a:gd name="connsiteY847" fmla="*/ 424975 h 983073"/>
                  <a:gd name="connsiteX848" fmla="*/ 1189527 w 1554888"/>
                  <a:gd name="connsiteY848" fmla="*/ 427169 h 983073"/>
                  <a:gd name="connsiteX849" fmla="*/ 1177824 w 1554888"/>
                  <a:gd name="connsiteY849" fmla="*/ 431924 h 983073"/>
                  <a:gd name="connsiteX850" fmla="*/ 1169412 w 1554888"/>
                  <a:gd name="connsiteY850" fmla="*/ 437592 h 983073"/>
                  <a:gd name="connsiteX851" fmla="*/ 1165572 w 1554888"/>
                  <a:gd name="connsiteY851" fmla="*/ 439055 h 983073"/>
                  <a:gd name="connsiteX852" fmla="*/ 1162463 w 1554888"/>
                  <a:gd name="connsiteY852" fmla="*/ 444724 h 983073"/>
                  <a:gd name="connsiteX853" fmla="*/ 1161000 w 1554888"/>
                  <a:gd name="connsiteY853" fmla="*/ 450576 h 983073"/>
                  <a:gd name="connsiteX854" fmla="*/ 1157160 w 1554888"/>
                  <a:gd name="connsiteY854" fmla="*/ 454416 h 983073"/>
                  <a:gd name="connsiteX855" fmla="*/ 1152588 w 1554888"/>
                  <a:gd name="connsiteY855" fmla="*/ 457159 h 983073"/>
                  <a:gd name="connsiteX856" fmla="*/ 1146188 w 1554888"/>
                  <a:gd name="connsiteY856" fmla="*/ 457890 h 983073"/>
                  <a:gd name="connsiteX857" fmla="*/ 1140885 w 1554888"/>
                  <a:gd name="connsiteY857" fmla="*/ 459536 h 983073"/>
                  <a:gd name="connsiteX858" fmla="*/ 1135765 w 1554888"/>
                  <a:gd name="connsiteY858" fmla="*/ 459719 h 983073"/>
                  <a:gd name="connsiteX859" fmla="*/ 1132656 w 1554888"/>
                  <a:gd name="connsiteY859" fmla="*/ 457890 h 983073"/>
                  <a:gd name="connsiteX860" fmla="*/ 1126988 w 1554888"/>
                  <a:gd name="connsiteY860" fmla="*/ 457524 h 983073"/>
                  <a:gd name="connsiteX861" fmla="*/ 1122782 w 1554888"/>
                  <a:gd name="connsiteY861" fmla="*/ 461547 h 983073"/>
                  <a:gd name="connsiteX862" fmla="*/ 1119856 w 1554888"/>
                  <a:gd name="connsiteY862" fmla="*/ 469959 h 983073"/>
                  <a:gd name="connsiteX863" fmla="*/ 1118393 w 1554888"/>
                  <a:gd name="connsiteY863" fmla="*/ 477091 h 983073"/>
                  <a:gd name="connsiteX864" fmla="*/ 1126439 w 1554888"/>
                  <a:gd name="connsiteY864" fmla="*/ 485320 h 983073"/>
                  <a:gd name="connsiteX865" fmla="*/ 1128450 w 1554888"/>
                  <a:gd name="connsiteY865" fmla="*/ 488977 h 983073"/>
                  <a:gd name="connsiteX866" fmla="*/ 1132290 w 1554888"/>
                  <a:gd name="connsiteY866" fmla="*/ 490623 h 983073"/>
                  <a:gd name="connsiteX867" fmla="*/ 1135765 w 1554888"/>
                  <a:gd name="connsiteY867" fmla="*/ 490623 h 983073"/>
                  <a:gd name="connsiteX868" fmla="*/ 1137959 w 1554888"/>
                  <a:gd name="connsiteY868" fmla="*/ 493731 h 983073"/>
                  <a:gd name="connsiteX869" fmla="*/ 1141982 w 1554888"/>
                  <a:gd name="connsiteY869" fmla="*/ 493731 h 983073"/>
                  <a:gd name="connsiteX870" fmla="*/ 1143994 w 1554888"/>
                  <a:gd name="connsiteY870" fmla="*/ 498486 h 983073"/>
                  <a:gd name="connsiteX871" fmla="*/ 1148931 w 1554888"/>
                  <a:gd name="connsiteY871" fmla="*/ 501960 h 983073"/>
                  <a:gd name="connsiteX872" fmla="*/ 1149846 w 1554888"/>
                  <a:gd name="connsiteY872" fmla="*/ 505252 h 983073"/>
                  <a:gd name="connsiteX873" fmla="*/ 1150028 w 1554888"/>
                  <a:gd name="connsiteY873" fmla="*/ 509458 h 983073"/>
                  <a:gd name="connsiteX874" fmla="*/ 1153686 w 1554888"/>
                  <a:gd name="connsiteY874" fmla="*/ 514395 h 983073"/>
                  <a:gd name="connsiteX875" fmla="*/ 1166486 w 1554888"/>
                  <a:gd name="connsiteY875" fmla="*/ 518784 h 983073"/>
                  <a:gd name="connsiteX876" fmla="*/ 1172886 w 1554888"/>
                  <a:gd name="connsiteY876" fmla="*/ 518052 h 983073"/>
                  <a:gd name="connsiteX877" fmla="*/ 1178189 w 1554888"/>
                  <a:gd name="connsiteY877" fmla="*/ 510921 h 983073"/>
                  <a:gd name="connsiteX878" fmla="*/ 1183492 w 1554888"/>
                  <a:gd name="connsiteY878" fmla="*/ 507446 h 983073"/>
                  <a:gd name="connsiteX879" fmla="*/ 1186784 w 1554888"/>
                  <a:gd name="connsiteY879" fmla="*/ 503057 h 983073"/>
                  <a:gd name="connsiteX880" fmla="*/ 1197207 w 1554888"/>
                  <a:gd name="connsiteY880" fmla="*/ 498486 h 983073"/>
                  <a:gd name="connsiteX881" fmla="*/ 1200499 w 1554888"/>
                  <a:gd name="connsiteY881" fmla="*/ 497937 h 983073"/>
                  <a:gd name="connsiteX882" fmla="*/ 1205619 w 1554888"/>
                  <a:gd name="connsiteY882" fmla="*/ 502875 h 983073"/>
                  <a:gd name="connsiteX883" fmla="*/ 1209825 w 1554888"/>
                  <a:gd name="connsiteY883" fmla="*/ 505252 h 983073"/>
                  <a:gd name="connsiteX884" fmla="*/ 1214579 w 1554888"/>
                  <a:gd name="connsiteY884" fmla="*/ 505617 h 983073"/>
                  <a:gd name="connsiteX885" fmla="*/ 1218053 w 1554888"/>
                  <a:gd name="connsiteY885" fmla="*/ 509275 h 983073"/>
                  <a:gd name="connsiteX886" fmla="*/ 1221894 w 1554888"/>
                  <a:gd name="connsiteY886" fmla="*/ 509458 h 983073"/>
                  <a:gd name="connsiteX887" fmla="*/ 1227563 w 1554888"/>
                  <a:gd name="connsiteY887" fmla="*/ 508726 h 983073"/>
                  <a:gd name="connsiteX888" fmla="*/ 1231403 w 1554888"/>
                  <a:gd name="connsiteY888" fmla="*/ 506715 h 983073"/>
                  <a:gd name="connsiteX889" fmla="*/ 1237254 w 1554888"/>
                  <a:gd name="connsiteY889" fmla="*/ 509275 h 983073"/>
                  <a:gd name="connsiteX890" fmla="*/ 1243289 w 1554888"/>
                  <a:gd name="connsiteY890" fmla="*/ 510006 h 983073"/>
                  <a:gd name="connsiteX891" fmla="*/ 1244934 w 1554888"/>
                  <a:gd name="connsiteY891" fmla="*/ 510738 h 983073"/>
                  <a:gd name="connsiteX892" fmla="*/ 1243837 w 1554888"/>
                  <a:gd name="connsiteY892" fmla="*/ 516406 h 983073"/>
                  <a:gd name="connsiteX893" fmla="*/ 1241277 w 1554888"/>
                  <a:gd name="connsiteY893" fmla="*/ 520247 h 983073"/>
                  <a:gd name="connsiteX894" fmla="*/ 1241460 w 1554888"/>
                  <a:gd name="connsiteY894" fmla="*/ 522258 h 983073"/>
                  <a:gd name="connsiteX895" fmla="*/ 1237071 w 1554888"/>
                  <a:gd name="connsiteY895" fmla="*/ 527378 h 983073"/>
                  <a:gd name="connsiteX896" fmla="*/ 1235060 w 1554888"/>
                  <a:gd name="connsiteY896" fmla="*/ 526098 h 983073"/>
                  <a:gd name="connsiteX897" fmla="*/ 1233414 w 1554888"/>
                  <a:gd name="connsiteY897" fmla="*/ 521709 h 983073"/>
                  <a:gd name="connsiteX898" fmla="*/ 1230488 w 1554888"/>
                  <a:gd name="connsiteY898" fmla="*/ 523538 h 983073"/>
                  <a:gd name="connsiteX899" fmla="*/ 1227745 w 1554888"/>
                  <a:gd name="connsiteY899" fmla="*/ 522441 h 983073"/>
                  <a:gd name="connsiteX900" fmla="*/ 1224454 w 1554888"/>
                  <a:gd name="connsiteY900" fmla="*/ 525001 h 983073"/>
                  <a:gd name="connsiteX901" fmla="*/ 1221345 w 1554888"/>
                  <a:gd name="connsiteY901" fmla="*/ 528841 h 983073"/>
                  <a:gd name="connsiteX902" fmla="*/ 1211287 w 1554888"/>
                  <a:gd name="connsiteY902" fmla="*/ 530121 h 983073"/>
                  <a:gd name="connsiteX903" fmla="*/ 1205619 w 1554888"/>
                  <a:gd name="connsiteY903" fmla="*/ 533047 h 983073"/>
                  <a:gd name="connsiteX904" fmla="*/ 1200316 w 1554888"/>
                  <a:gd name="connsiteY904" fmla="*/ 533047 h 983073"/>
                  <a:gd name="connsiteX905" fmla="*/ 1201413 w 1554888"/>
                  <a:gd name="connsiteY905" fmla="*/ 538350 h 983073"/>
                  <a:gd name="connsiteX906" fmla="*/ 1199950 w 1554888"/>
                  <a:gd name="connsiteY906" fmla="*/ 538350 h 983073"/>
                  <a:gd name="connsiteX907" fmla="*/ 1197756 w 1554888"/>
                  <a:gd name="connsiteY907" fmla="*/ 540727 h 983073"/>
                  <a:gd name="connsiteX908" fmla="*/ 1194281 w 1554888"/>
                  <a:gd name="connsiteY908" fmla="*/ 548042 h 983073"/>
                  <a:gd name="connsiteX909" fmla="*/ 1189527 w 1554888"/>
                  <a:gd name="connsiteY909" fmla="*/ 548590 h 983073"/>
                  <a:gd name="connsiteX910" fmla="*/ 1188246 w 1554888"/>
                  <a:gd name="connsiteY910" fmla="*/ 543836 h 983073"/>
                  <a:gd name="connsiteX911" fmla="*/ 1183675 w 1554888"/>
                  <a:gd name="connsiteY911" fmla="*/ 543836 h 983073"/>
                  <a:gd name="connsiteX912" fmla="*/ 1180383 w 1554888"/>
                  <a:gd name="connsiteY912" fmla="*/ 547676 h 983073"/>
                  <a:gd name="connsiteX913" fmla="*/ 1184041 w 1554888"/>
                  <a:gd name="connsiteY913" fmla="*/ 551333 h 983073"/>
                  <a:gd name="connsiteX914" fmla="*/ 1182029 w 1554888"/>
                  <a:gd name="connsiteY914" fmla="*/ 554991 h 983073"/>
                  <a:gd name="connsiteX915" fmla="*/ 1178738 w 1554888"/>
                  <a:gd name="connsiteY915" fmla="*/ 559014 h 983073"/>
                  <a:gd name="connsiteX916" fmla="*/ 1170509 w 1554888"/>
                  <a:gd name="connsiteY916" fmla="*/ 563220 h 983073"/>
                  <a:gd name="connsiteX917" fmla="*/ 1167766 w 1554888"/>
                  <a:gd name="connsiteY917" fmla="*/ 569071 h 983073"/>
                  <a:gd name="connsiteX918" fmla="*/ 1162097 w 1554888"/>
                  <a:gd name="connsiteY918" fmla="*/ 576568 h 983073"/>
                  <a:gd name="connsiteX919" fmla="*/ 1158440 w 1554888"/>
                  <a:gd name="connsiteY919" fmla="*/ 583334 h 983073"/>
                  <a:gd name="connsiteX920" fmla="*/ 1159354 w 1554888"/>
                  <a:gd name="connsiteY920" fmla="*/ 586992 h 983073"/>
                  <a:gd name="connsiteX921" fmla="*/ 1164291 w 1554888"/>
                  <a:gd name="connsiteY921" fmla="*/ 588455 h 983073"/>
                  <a:gd name="connsiteX922" fmla="*/ 1168497 w 1554888"/>
                  <a:gd name="connsiteY922" fmla="*/ 591746 h 983073"/>
                  <a:gd name="connsiteX923" fmla="*/ 1184041 w 1554888"/>
                  <a:gd name="connsiteY923" fmla="*/ 598878 h 983073"/>
                  <a:gd name="connsiteX924" fmla="*/ 1187149 w 1554888"/>
                  <a:gd name="connsiteY924" fmla="*/ 603084 h 983073"/>
                  <a:gd name="connsiteX925" fmla="*/ 1189344 w 1554888"/>
                  <a:gd name="connsiteY925" fmla="*/ 610033 h 983073"/>
                  <a:gd name="connsiteX926" fmla="*/ 1192818 w 1554888"/>
                  <a:gd name="connsiteY926" fmla="*/ 614238 h 983073"/>
                  <a:gd name="connsiteX927" fmla="*/ 1197024 w 1554888"/>
                  <a:gd name="connsiteY927" fmla="*/ 631428 h 983073"/>
                  <a:gd name="connsiteX928" fmla="*/ 1199950 w 1554888"/>
                  <a:gd name="connsiteY928" fmla="*/ 637645 h 983073"/>
                  <a:gd name="connsiteX929" fmla="*/ 1201961 w 1554888"/>
                  <a:gd name="connsiteY929" fmla="*/ 644960 h 983073"/>
                  <a:gd name="connsiteX930" fmla="*/ 1206167 w 1554888"/>
                  <a:gd name="connsiteY930" fmla="*/ 650811 h 983073"/>
                  <a:gd name="connsiteX931" fmla="*/ 1212385 w 1554888"/>
                  <a:gd name="connsiteY931" fmla="*/ 653554 h 983073"/>
                  <a:gd name="connsiteX932" fmla="*/ 1212933 w 1554888"/>
                  <a:gd name="connsiteY932" fmla="*/ 657943 h 983073"/>
                  <a:gd name="connsiteX933" fmla="*/ 1220979 w 1554888"/>
                  <a:gd name="connsiteY933" fmla="*/ 665074 h 983073"/>
                  <a:gd name="connsiteX934" fmla="*/ 1226282 w 1554888"/>
                  <a:gd name="connsiteY934" fmla="*/ 673120 h 983073"/>
                  <a:gd name="connsiteX935" fmla="*/ 1226099 w 1554888"/>
                  <a:gd name="connsiteY935" fmla="*/ 674401 h 983073"/>
                  <a:gd name="connsiteX936" fmla="*/ 1217505 w 1554888"/>
                  <a:gd name="connsiteY936" fmla="*/ 670743 h 983073"/>
                  <a:gd name="connsiteX937" fmla="*/ 1210922 w 1554888"/>
                  <a:gd name="connsiteY937" fmla="*/ 668732 h 983073"/>
                  <a:gd name="connsiteX938" fmla="*/ 1205619 w 1554888"/>
                  <a:gd name="connsiteY938" fmla="*/ 668549 h 983073"/>
                  <a:gd name="connsiteX939" fmla="*/ 1199767 w 1554888"/>
                  <a:gd name="connsiteY939" fmla="*/ 664892 h 983073"/>
                  <a:gd name="connsiteX940" fmla="*/ 1193916 w 1554888"/>
                  <a:gd name="connsiteY940" fmla="*/ 662880 h 983073"/>
                  <a:gd name="connsiteX941" fmla="*/ 1181481 w 1554888"/>
                  <a:gd name="connsiteY941" fmla="*/ 665440 h 983073"/>
                  <a:gd name="connsiteX942" fmla="*/ 1181481 w 1554888"/>
                  <a:gd name="connsiteY942" fmla="*/ 668000 h 983073"/>
                  <a:gd name="connsiteX943" fmla="*/ 1193550 w 1554888"/>
                  <a:gd name="connsiteY943" fmla="*/ 665623 h 983073"/>
                  <a:gd name="connsiteX944" fmla="*/ 1195744 w 1554888"/>
                  <a:gd name="connsiteY944" fmla="*/ 667269 h 983073"/>
                  <a:gd name="connsiteX945" fmla="*/ 1197207 w 1554888"/>
                  <a:gd name="connsiteY945" fmla="*/ 670743 h 983073"/>
                  <a:gd name="connsiteX946" fmla="*/ 1202327 w 1554888"/>
                  <a:gd name="connsiteY946" fmla="*/ 671109 h 983073"/>
                  <a:gd name="connsiteX947" fmla="*/ 1208179 w 1554888"/>
                  <a:gd name="connsiteY947" fmla="*/ 674949 h 983073"/>
                  <a:gd name="connsiteX948" fmla="*/ 1212933 w 1554888"/>
                  <a:gd name="connsiteY948" fmla="*/ 680252 h 983073"/>
                  <a:gd name="connsiteX949" fmla="*/ 1216956 w 1554888"/>
                  <a:gd name="connsiteY949" fmla="*/ 682446 h 983073"/>
                  <a:gd name="connsiteX950" fmla="*/ 1219334 w 1554888"/>
                  <a:gd name="connsiteY950" fmla="*/ 683726 h 983073"/>
                  <a:gd name="connsiteX951" fmla="*/ 1223357 w 1554888"/>
                  <a:gd name="connsiteY951" fmla="*/ 688115 h 983073"/>
                  <a:gd name="connsiteX952" fmla="*/ 1226648 w 1554888"/>
                  <a:gd name="connsiteY952" fmla="*/ 693967 h 983073"/>
                  <a:gd name="connsiteX953" fmla="*/ 1226282 w 1554888"/>
                  <a:gd name="connsiteY953" fmla="*/ 695978 h 983073"/>
                  <a:gd name="connsiteX954" fmla="*/ 1219699 w 1554888"/>
                  <a:gd name="connsiteY954" fmla="*/ 696344 h 983073"/>
                  <a:gd name="connsiteX955" fmla="*/ 1214945 w 1554888"/>
                  <a:gd name="connsiteY955" fmla="*/ 700916 h 983073"/>
                  <a:gd name="connsiteX956" fmla="*/ 1209825 w 1554888"/>
                  <a:gd name="connsiteY956" fmla="*/ 702561 h 983073"/>
                  <a:gd name="connsiteX957" fmla="*/ 1206167 w 1554888"/>
                  <a:gd name="connsiteY957" fmla="*/ 704573 h 983073"/>
                  <a:gd name="connsiteX958" fmla="*/ 1204522 w 1554888"/>
                  <a:gd name="connsiteY958" fmla="*/ 706950 h 983073"/>
                  <a:gd name="connsiteX959" fmla="*/ 1199218 w 1554888"/>
                  <a:gd name="connsiteY959" fmla="*/ 710242 h 983073"/>
                  <a:gd name="connsiteX960" fmla="*/ 1191904 w 1554888"/>
                  <a:gd name="connsiteY960" fmla="*/ 710242 h 983073"/>
                  <a:gd name="connsiteX961" fmla="*/ 1186784 w 1554888"/>
                  <a:gd name="connsiteY961" fmla="*/ 710973 h 983073"/>
                  <a:gd name="connsiteX962" fmla="*/ 1181847 w 1554888"/>
                  <a:gd name="connsiteY962" fmla="*/ 713533 h 983073"/>
                  <a:gd name="connsiteX963" fmla="*/ 1187332 w 1554888"/>
                  <a:gd name="connsiteY963" fmla="*/ 712802 h 983073"/>
                  <a:gd name="connsiteX964" fmla="*/ 1193001 w 1554888"/>
                  <a:gd name="connsiteY964" fmla="*/ 714448 h 983073"/>
                  <a:gd name="connsiteX965" fmla="*/ 1198304 w 1554888"/>
                  <a:gd name="connsiteY965" fmla="*/ 716825 h 983073"/>
                  <a:gd name="connsiteX966" fmla="*/ 1207813 w 1554888"/>
                  <a:gd name="connsiteY966" fmla="*/ 712802 h 983073"/>
                  <a:gd name="connsiteX967" fmla="*/ 1211836 w 1554888"/>
                  <a:gd name="connsiteY967" fmla="*/ 713899 h 983073"/>
                  <a:gd name="connsiteX968" fmla="*/ 1216042 w 1554888"/>
                  <a:gd name="connsiteY968" fmla="*/ 717373 h 983073"/>
                  <a:gd name="connsiteX969" fmla="*/ 1217505 w 1554888"/>
                  <a:gd name="connsiteY969" fmla="*/ 720116 h 983073"/>
                  <a:gd name="connsiteX970" fmla="*/ 1219882 w 1554888"/>
                  <a:gd name="connsiteY970" fmla="*/ 721396 h 983073"/>
                  <a:gd name="connsiteX971" fmla="*/ 1223357 w 1554888"/>
                  <a:gd name="connsiteY971" fmla="*/ 722676 h 983073"/>
                  <a:gd name="connsiteX972" fmla="*/ 1227014 w 1554888"/>
                  <a:gd name="connsiteY972" fmla="*/ 722676 h 983073"/>
                  <a:gd name="connsiteX973" fmla="*/ 1229025 w 1554888"/>
                  <a:gd name="connsiteY973" fmla="*/ 723408 h 983073"/>
                  <a:gd name="connsiteX974" fmla="*/ 1226282 w 1554888"/>
                  <a:gd name="connsiteY974" fmla="*/ 725419 h 983073"/>
                  <a:gd name="connsiteX975" fmla="*/ 1219699 w 1554888"/>
                  <a:gd name="connsiteY975" fmla="*/ 732002 h 983073"/>
                  <a:gd name="connsiteX976" fmla="*/ 1215494 w 1554888"/>
                  <a:gd name="connsiteY976" fmla="*/ 734197 h 983073"/>
                  <a:gd name="connsiteX977" fmla="*/ 1217139 w 1554888"/>
                  <a:gd name="connsiteY977" fmla="*/ 734562 h 983073"/>
                  <a:gd name="connsiteX978" fmla="*/ 1224454 w 1554888"/>
                  <a:gd name="connsiteY978" fmla="*/ 731271 h 983073"/>
                  <a:gd name="connsiteX979" fmla="*/ 1224637 w 1554888"/>
                  <a:gd name="connsiteY979" fmla="*/ 737488 h 983073"/>
                  <a:gd name="connsiteX980" fmla="*/ 1224088 w 1554888"/>
                  <a:gd name="connsiteY980" fmla="*/ 741694 h 983073"/>
                  <a:gd name="connsiteX981" fmla="*/ 1223357 w 1554888"/>
                  <a:gd name="connsiteY981" fmla="*/ 740231 h 983073"/>
                  <a:gd name="connsiteX982" fmla="*/ 1220797 w 1554888"/>
                  <a:gd name="connsiteY982" fmla="*/ 741694 h 983073"/>
                  <a:gd name="connsiteX983" fmla="*/ 1215494 w 1554888"/>
                  <a:gd name="connsiteY983" fmla="*/ 742974 h 983073"/>
                  <a:gd name="connsiteX984" fmla="*/ 1215127 w 1554888"/>
                  <a:gd name="connsiteY984" fmla="*/ 744437 h 983073"/>
                  <a:gd name="connsiteX985" fmla="*/ 1217688 w 1554888"/>
                  <a:gd name="connsiteY985" fmla="*/ 749009 h 983073"/>
                  <a:gd name="connsiteX986" fmla="*/ 1216591 w 1554888"/>
                  <a:gd name="connsiteY986" fmla="*/ 755043 h 983073"/>
                  <a:gd name="connsiteX987" fmla="*/ 1214579 w 1554888"/>
                  <a:gd name="connsiteY987" fmla="*/ 757055 h 983073"/>
                  <a:gd name="connsiteX988" fmla="*/ 1214945 w 1554888"/>
                  <a:gd name="connsiteY988" fmla="*/ 764735 h 983073"/>
                  <a:gd name="connsiteX989" fmla="*/ 1211836 w 1554888"/>
                  <a:gd name="connsiteY989" fmla="*/ 771135 h 983073"/>
                  <a:gd name="connsiteX990" fmla="*/ 1209825 w 1554888"/>
                  <a:gd name="connsiteY990" fmla="*/ 770038 h 983073"/>
                  <a:gd name="connsiteX991" fmla="*/ 1207631 w 1554888"/>
                  <a:gd name="connsiteY991" fmla="*/ 767112 h 983073"/>
                  <a:gd name="connsiteX992" fmla="*/ 1205070 w 1554888"/>
                  <a:gd name="connsiteY992" fmla="*/ 768758 h 983073"/>
                  <a:gd name="connsiteX993" fmla="*/ 1201779 w 1554888"/>
                  <a:gd name="connsiteY993" fmla="*/ 773878 h 983073"/>
                  <a:gd name="connsiteX994" fmla="*/ 1198670 w 1554888"/>
                  <a:gd name="connsiteY994" fmla="*/ 777353 h 983073"/>
                  <a:gd name="connsiteX995" fmla="*/ 1196293 w 1554888"/>
                  <a:gd name="connsiteY995" fmla="*/ 780827 h 983073"/>
                  <a:gd name="connsiteX996" fmla="*/ 1194281 w 1554888"/>
                  <a:gd name="connsiteY996" fmla="*/ 782656 h 983073"/>
                  <a:gd name="connsiteX997" fmla="*/ 1192818 w 1554888"/>
                  <a:gd name="connsiteY997" fmla="*/ 785399 h 983073"/>
                  <a:gd name="connsiteX998" fmla="*/ 1191538 w 1554888"/>
                  <a:gd name="connsiteY998" fmla="*/ 788690 h 983073"/>
                  <a:gd name="connsiteX999" fmla="*/ 1191355 w 1554888"/>
                  <a:gd name="connsiteY999" fmla="*/ 791616 h 983073"/>
                  <a:gd name="connsiteX1000" fmla="*/ 1189344 w 1554888"/>
                  <a:gd name="connsiteY1000" fmla="*/ 796188 h 983073"/>
                  <a:gd name="connsiteX1001" fmla="*/ 1186601 w 1554888"/>
                  <a:gd name="connsiteY1001" fmla="*/ 799845 h 983073"/>
                  <a:gd name="connsiteX1002" fmla="*/ 1184041 w 1554888"/>
                  <a:gd name="connsiteY1002" fmla="*/ 801673 h 983073"/>
                  <a:gd name="connsiteX1003" fmla="*/ 1179469 w 1554888"/>
                  <a:gd name="connsiteY1003" fmla="*/ 806245 h 983073"/>
                  <a:gd name="connsiteX1004" fmla="*/ 1178372 w 1554888"/>
                  <a:gd name="connsiteY1004" fmla="*/ 812462 h 983073"/>
                  <a:gd name="connsiteX1005" fmla="*/ 1175263 w 1554888"/>
                  <a:gd name="connsiteY1005" fmla="*/ 815388 h 983073"/>
                  <a:gd name="connsiteX1006" fmla="*/ 1174532 w 1554888"/>
                  <a:gd name="connsiteY1006" fmla="*/ 814474 h 983073"/>
                  <a:gd name="connsiteX1007" fmla="*/ 1173801 w 1554888"/>
                  <a:gd name="connsiteY1007" fmla="*/ 808439 h 983073"/>
                  <a:gd name="connsiteX1008" fmla="*/ 1169960 w 1554888"/>
                  <a:gd name="connsiteY1008" fmla="*/ 808805 h 983073"/>
                  <a:gd name="connsiteX1009" fmla="*/ 1166486 w 1554888"/>
                  <a:gd name="connsiteY1009" fmla="*/ 811731 h 983073"/>
                  <a:gd name="connsiteX1010" fmla="*/ 1170326 w 1554888"/>
                  <a:gd name="connsiteY1010" fmla="*/ 819228 h 983073"/>
                  <a:gd name="connsiteX1011" fmla="*/ 1170509 w 1554888"/>
                  <a:gd name="connsiteY1011" fmla="*/ 821057 h 983073"/>
                  <a:gd name="connsiteX1012" fmla="*/ 1167766 w 1554888"/>
                  <a:gd name="connsiteY1012" fmla="*/ 828006 h 983073"/>
                  <a:gd name="connsiteX1013" fmla="*/ 1167949 w 1554888"/>
                  <a:gd name="connsiteY1013" fmla="*/ 830383 h 983073"/>
                  <a:gd name="connsiteX1014" fmla="*/ 1167400 w 1554888"/>
                  <a:gd name="connsiteY1014" fmla="*/ 832943 h 983073"/>
                  <a:gd name="connsiteX1015" fmla="*/ 1166120 w 1554888"/>
                  <a:gd name="connsiteY1015" fmla="*/ 835869 h 983073"/>
                  <a:gd name="connsiteX1016" fmla="*/ 1165023 w 1554888"/>
                  <a:gd name="connsiteY1016" fmla="*/ 837332 h 983073"/>
                  <a:gd name="connsiteX1017" fmla="*/ 1163560 w 1554888"/>
                  <a:gd name="connsiteY1017" fmla="*/ 837697 h 983073"/>
                  <a:gd name="connsiteX1018" fmla="*/ 1163194 w 1554888"/>
                  <a:gd name="connsiteY1018" fmla="*/ 840440 h 983073"/>
                  <a:gd name="connsiteX1019" fmla="*/ 1164109 w 1554888"/>
                  <a:gd name="connsiteY1019" fmla="*/ 843915 h 983073"/>
                  <a:gd name="connsiteX1020" fmla="*/ 1163194 w 1554888"/>
                  <a:gd name="connsiteY1020" fmla="*/ 845378 h 983073"/>
                  <a:gd name="connsiteX1021" fmla="*/ 1161000 w 1554888"/>
                  <a:gd name="connsiteY1021" fmla="*/ 844281 h 983073"/>
                  <a:gd name="connsiteX1022" fmla="*/ 1158257 w 1554888"/>
                  <a:gd name="connsiteY1022" fmla="*/ 843915 h 983073"/>
                  <a:gd name="connsiteX1023" fmla="*/ 1156245 w 1554888"/>
                  <a:gd name="connsiteY1023" fmla="*/ 846475 h 983073"/>
                  <a:gd name="connsiteX1024" fmla="*/ 1157343 w 1554888"/>
                  <a:gd name="connsiteY1024" fmla="*/ 849767 h 983073"/>
                  <a:gd name="connsiteX1025" fmla="*/ 1155331 w 1554888"/>
                  <a:gd name="connsiteY1025" fmla="*/ 852144 h 983073"/>
                  <a:gd name="connsiteX1026" fmla="*/ 1153686 w 1554888"/>
                  <a:gd name="connsiteY1026" fmla="*/ 851047 h 983073"/>
                  <a:gd name="connsiteX1027" fmla="*/ 1150943 w 1554888"/>
                  <a:gd name="connsiteY1027" fmla="*/ 851595 h 983073"/>
                  <a:gd name="connsiteX1028" fmla="*/ 1148382 w 1554888"/>
                  <a:gd name="connsiteY1028" fmla="*/ 858361 h 983073"/>
                  <a:gd name="connsiteX1029" fmla="*/ 1145091 w 1554888"/>
                  <a:gd name="connsiteY1029" fmla="*/ 860921 h 983073"/>
                  <a:gd name="connsiteX1030" fmla="*/ 1144177 w 1554888"/>
                  <a:gd name="connsiteY1030" fmla="*/ 865127 h 983073"/>
                  <a:gd name="connsiteX1031" fmla="*/ 1141617 w 1554888"/>
                  <a:gd name="connsiteY1031" fmla="*/ 867687 h 983073"/>
                  <a:gd name="connsiteX1032" fmla="*/ 1133754 w 1554888"/>
                  <a:gd name="connsiteY1032" fmla="*/ 868784 h 983073"/>
                  <a:gd name="connsiteX1033" fmla="*/ 1130279 w 1554888"/>
                  <a:gd name="connsiteY1033" fmla="*/ 867870 h 983073"/>
                  <a:gd name="connsiteX1034" fmla="*/ 1126439 w 1554888"/>
                  <a:gd name="connsiteY1034" fmla="*/ 870979 h 983073"/>
                  <a:gd name="connsiteX1035" fmla="*/ 1126805 w 1554888"/>
                  <a:gd name="connsiteY1035" fmla="*/ 872259 h 983073"/>
                  <a:gd name="connsiteX1036" fmla="*/ 1128450 w 1554888"/>
                  <a:gd name="connsiteY1036" fmla="*/ 874636 h 983073"/>
                  <a:gd name="connsiteX1037" fmla="*/ 1126805 w 1554888"/>
                  <a:gd name="connsiteY1037" fmla="*/ 878842 h 983073"/>
                  <a:gd name="connsiteX1038" fmla="*/ 1120404 w 1554888"/>
                  <a:gd name="connsiteY1038" fmla="*/ 884876 h 983073"/>
                  <a:gd name="connsiteX1039" fmla="*/ 1118210 w 1554888"/>
                  <a:gd name="connsiteY1039" fmla="*/ 884876 h 983073"/>
                  <a:gd name="connsiteX1040" fmla="*/ 1116747 w 1554888"/>
                  <a:gd name="connsiteY1040" fmla="*/ 890179 h 983073"/>
                  <a:gd name="connsiteX1041" fmla="*/ 1115650 w 1554888"/>
                  <a:gd name="connsiteY1041" fmla="*/ 886705 h 983073"/>
                  <a:gd name="connsiteX1042" fmla="*/ 1113090 w 1554888"/>
                  <a:gd name="connsiteY1042" fmla="*/ 888716 h 983073"/>
                  <a:gd name="connsiteX1043" fmla="*/ 1112541 w 1554888"/>
                  <a:gd name="connsiteY1043" fmla="*/ 892374 h 983073"/>
                  <a:gd name="connsiteX1044" fmla="*/ 1110896 w 1554888"/>
                  <a:gd name="connsiteY1044" fmla="*/ 891459 h 983073"/>
                  <a:gd name="connsiteX1045" fmla="*/ 1109250 w 1554888"/>
                  <a:gd name="connsiteY1045" fmla="*/ 891459 h 983073"/>
                  <a:gd name="connsiteX1046" fmla="*/ 1104678 w 1554888"/>
                  <a:gd name="connsiteY1046" fmla="*/ 894934 h 983073"/>
                  <a:gd name="connsiteX1047" fmla="*/ 1102850 w 1554888"/>
                  <a:gd name="connsiteY1047" fmla="*/ 894202 h 983073"/>
                  <a:gd name="connsiteX1048" fmla="*/ 1099375 w 1554888"/>
                  <a:gd name="connsiteY1048" fmla="*/ 895117 h 983073"/>
                  <a:gd name="connsiteX1049" fmla="*/ 1096084 w 1554888"/>
                  <a:gd name="connsiteY1049" fmla="*/ 899871 h 983073"/>
                  <a:gd name="connsiteX1050" fmla="*/ 1094255 w 1554888"/>
                  <a:gd name="connsiteY1050" fmla="*/ 902980 h 983073"/>
                  <a:gd name="connsiteX1051" fmla="*/ 1091878 w 1554888"/>
                  <a:gd name="connsiteY1051" fmla="*/ 905540 h 983073"/>
                  <a:gd name="connsiteX1052" fmla="*/ 1090415 w 1554888"/>
                  <a:gd name="connsiteY1052" fmla="*/ 908283 h 983073"/>
                  <a:gd name="connsiteX1053" fmla="*/ 1086209 w 1554888"/>
                  <a:gd name="connsiteY1053" fmla="*/ 911026 h 983073"/>
                  <a:gd name="connsiteX1054" fmla="*/ 1078528 w 1554888"/>
                  <a:gd name="connsiteY1054" fmla="*/ 913769 h 983073"/>
                  <a:gd name="connsiteX1055" fmla="*/ 1073226 w 1554888"/>
                  <a:gd name="connsiteY1055" fmla="*/ 916512 h 983073"/>
                  <a:gd name="connsiteX1056" fmla="*/ 1069385 w 1554888"/>
                  <a:gd name="connsiteY1056" fmla="*/ 915597 h 983073"/>
                  <a:gd name="connsiteX1057" fmla="*/ 1066825 w 1554888"/>
                  <a:gd name="connsiteY1057" fmla="*/ 914500 h 983073"/>
                  <a:gd name="connsiteX1058" fmla="*/ 1064814 w 1554888"/>
                  <a:gd name="connsiteY1058" fmla="*/ 916512 h 983073"/>
                  <a:gd name="connsiteX1059" fmla="*/ 1064631 w 1554888"/>
                  <a:gd name="connsiteY1059" fmla="*/ 918340 h 983073"/>
                  <a:gd name="connsiteX1060" fmla="*/ 1061522 w 1554888"/>
                  <a:gd name="connsiteY1060" fmla="*/ 919255 h 983073"/>
                  <a:gd name="connsiteX1061" fmla="*/ 1058962 w 1554888"/>
                  <a:gd name="connsiteY1061" fmla="*/ 917975 h 983073"/>
                  <a:gd name="connsiteX1062" fmla="*/ 1058779 w 1554888"/>
                  <a:gd name="connsiteY1062" fmla="*/ 915963 h 983073"/>
                  <a:gd name="connsiteX1063" fmla="*/ 1055122 w 1554888"/>
                  <a:gd name="connsiteY1063" fmla="*/ 914500 h 983073"/>
                  <a:gd name="connsiteX1064" fmla="*/ 1050916 w 1554888"/>
                  <a:gd name="connsiteY1064" fmla="*/ 917243 h 983073"/>
                  <a:gd name="connsiteX1065" fmla="*/ 1048356 w 1554888"/>
                  <a:gd name="connsiteY1065" fmla="*/ 920717 h 983073"/>
                  <a:gd name="connsiteX1066" fmla="*/ 1045248 w 1554888"/>
                  <a:gd name="connsiteY1066" fmla="*/ 921083 h 983073"/>
                  <a:gd name="connsiteX1067" fmla="*/ 1043784 w 1554888"/>
                  <a:gd name="connsiteY1067" fmla="*/ 918340 h 983073"/>
                  <a:gd name="connsiteX1068" fmla="*/ 1043784 w 1554888"/>
                  <a:gd name="connsiteY1068" fmla="*/ 916512 h 983073"/>
                  <a:gd name="connsiteX1069" fmla="*/ 1039944 w 1554888"/>
                  <a:gd name="connsiteY1069" fmla="*/ 917792 h 983073"/>
                  <a:gd name="connsiteX1070" fmla="*/ 1039944 w 1554888"/>
                  <a:gd name="connsiteY1070" fmla="*/ 922546 h 983073"/>
                  <a:gd name="connsiteX1071" fmla="*/ 1039761 w 1554888"/>
                  <a:gd name="connsiteY1071" fmla="*/ 922729 h 983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Lst>
                <a:rect l="l" t="t" r="r" b="b"/>
                <a:pathLst>
                  <a:path w="1554888" h="983073">
                    <a:moveTo>
                      <a:pt x="1039761" y="922729"/>
                    </a:moveTo>
                    <a:lnTo>
                      <a:pt x="1037933" y="925472"/>
                    </a:lnTo>
                    <a:lnTo>
                      <a:pt x="1037384" y="924375"/>
                    </a:lnTo>
                    <a:lnTo>
                      <a:pt x="1037202" y="922729"/>
                    </a:lnTo>
                    <a:lnTo>
                      <a:pt x="1035373" y="921083"/>
                    </a:lnTo>
                    <a:lnTo>
                      <a:pt x="1031715" y="922180"/>
                    </a:lnTo>
                    <a:lnTo>
                      <a:pt x="1030984" y="922546"/>
                    </a:lnTo>
                    <a:lnTo>
                      <a:pt x="1030436" y="922729"/>
                    </a:lnTo>
                    <a:lnTo>
                      <a:pt x="1030436" y="923643"/>
                    </a:lnTo>
                    <a:lnTo>
                      <a:pt x="1032630" y="926203"/>
                    </a:lnTo>
                    <a:lnTo>
                      <a:pt x="1030436" y="927118"/>
                    </a:lnTo>
                    <a:lnTo>
                      <a:pt x="1024767" y="927849"/>
                    </a:lnTo>
                    <a:lnTo>
                      <a:pt x="1024218" y="925655"/>
                    </a:lnTo>
                    <a:lnTo>
                      <a:pt x="1024767" y="924558"/>
                    </a:lnTo>
                    <a:lnTo>
                      <a:pt x="1023487" y="922546"/>
                    </a:lnTo>
                    <a:lnTo>
                      <a:pt x="1018549" y="918889"/>
                    </a:lnTo>
                    <a:lnTo>
                      <a:pt x="1014892" y="917609"/>
                    </a:lnTo>
                    <a:lnTo>
                      <a:pt x="1013612" y="914683"/>
                    </a:lnTo>
                    <a:lnTo>
                      <a:pt x="1012698" y="920352"/>
                    </a:lnTo>
                    <a:lnTo>
                      <a:pt x="1012698" y="925289"/>
                    </a:lnTo>
                    <a:lnTo>
                      <a:pt x="1013247" y="928581"/>
                    </a:lnTo>
                    <a:lnTo>
                      <a:pt x="1013064" y="929861"/>
                    </a:lnTo>
                    <a:lnTo>
                      <a:pt x="1011235" y="930592"/>
                    </a:lnTo>
                    <a:lnTo>
                      <a:pt x="1009955" y="930409"/>
                    </a:lnTo>
                    <a:lnTo>
                      <a:pt x="1005932" y="925655"/>
                    </a:lnTo>
                    <a:lnTo>
                      <a:pt x="1002640" y="923278"/>
                    </a:lnTo>
                    <a:lnTo>
                      <a:pt x="1001543" y="920352"/>
                    </a:lnTo>
                    <a:lnTo>
                      <a:pt x="998800" y="928215"/>
                    </a:lnTo>
                    <a:lnTo>
                      <a:pt x="998435" y="931689"/>
                    </a:lnTo>
                    <a:lnTo>
                      <a:pt x="998983" y="933884"/>
                    </a:lnTo>
                    <a:lnTo>
                      <a:pt x="998983" y="937724"/>
                    </a:lnTo>
                    <a:lnTo>
                      <a:pt x="997520" y="939187"/>
                    </a:lnTo>
                    <a:lnTo>
                      <a:pt x="995509" y="938272"/>
                    </a:lnTo>
                    <a:lnTo>
                      <a:pt x="988560" y="941564"/>
                    </a:lnTo>
                    <a:lnTo>
                      <a:pt x="983623" y="942113"/>
                    </a:lnTo>
                    <a:lnTo>
                      <a:pt x="980331" y="944124"/>
                    </a:lnTo>
                    <a:lnTo>
                      <a:pt x="976308" y="943941"/>
                    </a:lnTo>
                    <a:lnTo>
                      <a:pt x="974845" y="942661"/>
                    </a:lnTo>
                    <a:lnTo>
                      <a:pt x="970090" y="943576"/>
                    </a:lnTo>
                    <a:lnTo>
                      <a:pt x="965336" y="947964"/>
                    </a:lnTo>
                    <a:lnTo>
                      <a:pt x="960216" y="949427"/>
                    </a:lnTo>
                    <a:lnTo>
                      <a:pt x="953998" y="949976"/>
                    </a:lnTo>
                    <a:lnTo>
                      <a:pt x="949793" y="949610"/>
                    </a:lnTo>
                    <a:lnTo>
                      <a:pt x="948696" y="951256"/>
                    </a:lnTo>
                    <a:lnTo>
                      <a:pt x="944490" y="953084"/>
                    </a:lnTo>
                    <a:lnTo>
                      <a:pt x="937724" y="955096"/>
                    </a:lnTo>
                    <a:lnTo>
                      <a:pt x="933518" y="953633"/>
                    </a:lnTo>
                    <a:lnTo>
                      <a:pt x="928215" y="965702"/>
                    </a:lnTo>
                    <a:lnTo>
                      <a:pt x="931872" y="971005"/>
                    </a:lnTo>
                    <a:lnTo>
                      <a:pt x="933518" y="974480"/>
                    </a:lnTo>
                    <a:lnTo>
                      <a:pt x="933335" y="979782"/>
                    </a:lnTo>
                    <a:lnTo>
                      <a:pt x="926020" y="983074"/>
                    </a:lnTo>
                    <a:lnTo>
                      <a:pt x="921266" y="979965"/>
                    </a:lnTo>
                    <a:lnTo>
                      <a:pt x="913951" y="966250"/>
                    </a:lnTo>
                    <a:lnTo>
                      <a:pt x="913037" y="962959"/>
                    </a:lnTo>
                    <a:lnTo>
                      <a:pt x="913403" y="961313"/>
                    </a:lnTo>
                    <a:lnTo>
                      <a:pt x="916695" y="951804"/>
                    </a:lnTo>
                    <a:lnTo>
                      <a:pt x="914866" y="948147"/>
                    </a:lnTo>
                    <a:lnTo>
                      <a:pt x="911757" y="949610"/>
                    </a:lnTo>
                    <a:lnTo>
                      <a:pt x="907185" y="952719"/>
                    </a:lnTo>
                    <a:lnTo>
                      <a:pt x="902431" y="952901"/>
                    </a:lnTo>
                    <a:lnTo>
                      <a:pt x="900237" y="950707"/>
                    </a:lnTo>
                    <a:lnTo>
                      <a:pt x="899688" y="948513"/>
                    </a:lnTo>
                    <a:lnTo>
                      <a:pt x="890728" y="945953"/>
                    </a:lnTo>
                    <a:lnTo>
                      <a:pt x="887253" y="944673"/>
                    </a:lnTo>
                    <a:lnTo>
                      <a:pt x="885425" y="944855"/>
                    </a:lnTo>
                    <a:lnTo>
                      <a:pt x="883413" y="948696"/>
                    </a:lnTo>
                    <a:lnTo>
                      <a:pt x="879207" y="949610"/>
                    </a:lnTo>
                    <a:lnTo>
                      <a:pt x="879207" y="952719"/>
                    </a:lnTo>
                    <a:lnTo>
                      <a:pt x="877745" y="947964"/>
                    </a:lnTo>
                    <a:lnTo>
                      <a:pt x="875184" y="949610"/>
                    </a:lnTo>
                    <a:lnTo>
                      <a:pt x="871344" y="951256"/>
                    </a:lnTo>
                    <a:lnTo>
                      <a:pt x="868235" y="949061"/>
                    </a:lnTo>
                    <a:lnTo>
                      <a:pt x="859824" y="949427"/>
                    </a:lnTo>
                    <a:lnTo>
                      <a:pt x="854704" y="948147"/>
                    </a:lnTo>
                    <a:lnTo>
                      <a:pt x="852875" y="945953"/>
                    </a:lnTo>
                    <a:lnTo>
                      <a:pt x="841904" y="939918"/>
                    </a:lnTo>
                    <a:lnTo>
                      <a:pt x="838246" y="934432"/>
                    </a:lnTo>
                    <a:lnTo>
                      <a:pt x="836234" y="927666"/>
                    </a:lnTo>
                    <a:lnTo>
                      <a:pt x="838795" y="920535"/>
                    </a:lnTo>
                    <a:lnTo>
                      <a:pt x="836600" y="916512"/>
                    </a:lnTo>
                    <a:lnTo>
                      <a:pt x="827823" y="916146"/>
                    </a:lnTo>
                    <a:lnTo>
                      <a:pt x="821422" y="914500"/>
                    </a:lnTo>
                    <a:lnTo>
                      <a:pt x="814657" y="911574"/>
                    </a:lnTo>
                    <a:lnTo>
                      <a:pt x="808805" y="907186"/>
                    </a:lnTo>
                    <a:lnTo>
                      <a:pt x="801856" y="904991"/>
                    </a:lnTo>
                    <a:lnTo>
                      <a:pt x="798382" y="905540"/>
                    </a:lnTo>
                    <a:lnTo>
                      <a:pt x="793810" y="910477"/>
                    </a:lnTo>
                    <a:lnTo>
                      <a:pt x="789421" y="913403"/>
                    </a:lnTo>
                    <a:lnTo>
                      <a:pt x="782655" y="917060"/>
                    </a:lnTo>
                    <a:lnTo>
                      <a:pt x="779547" y="917792"/>
                    </a:lnTo>
                    <a:lnTo>
                      <a:pt x="775707" y="916512"/>
                    </a:lnTo>
                    <a:lnTo>
                      <a:pt x="771684" y="920169"/>
                    </a:lnTo>
                    <a:lnTo>
                      <a:pt x="767295" y="922180"/>
                    </a:lnTo>
                    <a:lnTo>
                      <a:pt x="765649" y="919255"/>
                    </a:lnTo>
                    <a:lnTo>
                      <a:pt x="759432" y="920717"/>
                    </a:lnTo>
                    <a:lnTo>
                      <a:pt x="756506" y="918706"/>
                    </a:lnTo>
                    <a:lnTo>
                      <a:pt x="753580" y="919437"/>
                    </a:lnTo>
                    <a:lnTo>
                      <a:pt x="746814" y="923460"/>
                    </a:lnTo>
                    <a:lnTo>
                      <a:pt x="744072" y="922912"/>
                    </a:lnTo>
                    <a:lnTo>
                      <a:pt x="740597" y="920169"/>
                    </a:lnTo>
                    <a:lnTo>
                      <a:pt x="734562" y="918889"/>
                    </a:lnTo>
                    <a:lnTo>
                      <a:pt x="733100" y="917792"/>
                    </a:lnTo>
                    <a:lnTo>
                      <a:pt x="731637" y="918706"/>
                    </a:lnTo>
                    <a:lnTo>
                      <a:pt x="729991" y="921449"/>
                    </a:lnTo>
                    <a:lnTo>
                      <a:pt x="726882" y="924923"/>
                    </a:lnTo>
                    <a:lnTo>
                      <a:pt x="726882" y="926569"/>
                    </a:lnTo>
                    <a:lnTo>
                      <a:pt x="723773" y="924923"/>
                    </a:lnTo>
                    <a:lnTo>
                      <a:pt x="723773" y="923826"/>
                    </a:lnTo>
                    <a:lnTo>
                      <a:pt x="714448" y="922912"/>
                    </a:lnTo>
                    <a:lnTo>
                      <a:pt x="710607" y="926935"/>
                    </a:lnTo>
                    <a:lnTo>
                      <a:pt x="710059" y="932055"/>
                    </a:lnTo>
                    <a:lnTo>
                      <a:pt x="710790" y="939918"/>
                    </a:lnTo>
                    <a:lnTo>
                      <a:pt x="714082" y="947416"/>
                    </a:lnTo>
                    <a:lnTo>
                      <a:pt x="713533" y="953999"/>
                    </a:lnTo>
                    <a:lnTo>
                      <a:pt x="711522" y="955279"/>
                    </a:lnTo>
                    <a:lnTo>
                      <a:pt x="702196" y="957473"/>
                    </a:lnTo>
                    <a:lnTo>
                      <a:pt x="699453" y="945770"/>
                    </a:lnTo>
                    <a:lnTo>
                      <a:pt x="698904" y="942661"/>
                    </a:lnTo>
                    <a:lnTo>
                      <a:pt x="693601" y="942113"/>
                    </a:lnTo>
                    <a:lnTo>
                      <a:pt x="686470" y="947599"/>
                    </a:lnTo>
                    <a:lnTo>
                      <a:pt x="677326" y="948696"/>
                    </a:lnTo>
                    <a:lnTo>
                      <a:pt x="668732" y="940833"/>
                    </a:lnTo>
                    <a:lnTo>
                      <a:pt x="667635" y="935712"/>
                    </a:lnTo>
                    <a:lnTo>
                      <a:pt x="659223" y="932604"/>
                    </a:lnTo>
                    <a:lnTo>
                      <a:pt x="652274" y="931507"/>
                    </a:lnTo>
                    <a:lnTo>
                      <a:pt x="653920" y="922729"/>
                    </a:lnTo>
                    <a:lnTo>
                      <a:pt x="657028" y="910660"/>
                    </a:lnTo>
                    <a:lnTo>
                      <a:pt x="649714" y="906637"/>
                    </a:lnTo>
                    <a:lnTo>
                      <a:pt x="643497" y="902248"/>
                    </a:lnTo>
                    <a:lnTo>
                      <a:pt x="642948" y="893288"/>
                    </a:lnTo>
                    <a:lnTo>
                      <a:pt x="640571" y="886705"/>
                    </a:lnTo>
                    <a:lnTo>
                      <a:pt x="640571" y="881951"/>
                    </a:lnTo>
                    <a:lnTo>
                      <a:pt x="631245" y="881951"/>
                    </a:lnTo>
                    <a:lnTo>
                      <a:pt x="622650" y="882682"/>
                    </a:lnTo>
                    <a:lnTo>
                      <a:pt x="617896" y="885608"/>
                    </a:lnTo>
                    <a:lnTo>
                      <a:pt x="611312" y="891642"/>
                    </a:lnTo>
                    <a:lnTo>
                      <a:pt x="609118" y="889448"/>
                    </a:lnTo>
                    <a:lnTo>
                      <a:pt x="613690" y="881219"/>
                    </a:lnTo>
                    <a:lnTo>
                      <a:pt x="614421" y="877562"/>
                    </a:lnTo>
                    <a:lnTo>
                      <a:pt x="612776" y="870613"/>
                    </a:lnTo>
                    <a:lnTo>
                      <a:pt x="615335" y="864578"/>
                    </a:lnTo>
                    <a:lnTo>
                      <a:pt x="617347" y="855618"/>
                    </a:lnTo>
                    <a:lnTo>
                      <a:pt x="622101" y="850681"/>
                    </a:lnTo>
                    <a:lnTo>
                      <a:pt x="624113" y="846292"/>
                    </a:lnTo>
                    <a:lnTo>
                      <a:pt x="627221" y="845378"/>
                    </a:lnTo>
                    <a:lnTo>
                      <a:pt x="631245" y="840258"/>
                    </a:lnTo>
                    <a:lnTo>
                      <a:pt x="635999" y="828189"/>
                    </a:lnTo>
                    <a:lnTo>
                      <a:pt x="635999" y="823983"/>
                    </a:lnTo>
                    <a:lnTo>
                      <a:pt x="637462" y="811548"/>
                    </a:lnTo>
                    <a:lnTo>
                      <a:pt x="636913" y="802039"/>
                    </a:lnTo>
                    <a:lnTo>
                      <a:pt x="633439" y="787959"/>
                    </a:lnTo>
                    <a:lnTo>
                      <a:pt x="626124" y="787593"/>
                    </a:lnTo>
                    <a:lnTo>
                      <a:pt x="623747" y="783753"/>
                    </a:lnTo>
                    <a:lnTo>
                      <a:pt x="622284" y="775707"/>
                    </a:lnTo>
                    <a:lnTo>
                      <a:pt x="616433" y="770038"/>
                    </a:lnTo>
                    <a:lnTo>
                      <a:pt x="610764" y="767478"/>
                    </a:lnTo>
                    <a:lnTo>
                      <a:pt x="609118" y="767112"/>
                    </a:lnTo>
                    <a:lnTo>
                      <a:pt x="607472" y="769489"/>
                    </a:lnTo>
                    <a:lnTo>
                      <a:pt x="603266" y="771135"/>
                    </a:lnTo>
                    <a:lnTo>
                      <a:pt x="601255" y="765832"/>
                    </a:lnTo>
                    <a:lnTo>
                      <a:pt x="596501" y="764004"/>
                    </a:lnTo>
                    <a:lnTo>
                      <a:pt x="590100" y="764004"/>
                    </a:lnTo>
                    <a:lnTo>
                      <a:pt x="585529" y="762175"/>
                    </a:lnTo>
                    <a:lnTo>
                      <a:pt x="577117" y="762175"/>
                    </a:lnTo>
                    <a:lnTo>
                      <a:pt x="578580" y="755226"/>
                    </a:lnTo>
                    <a:lnTo>
                      <a:pt x="578763" y="749009"/>
                    </a:lnTo>
                    <a:lnTo>
                      <a:pt x="573277" y="747363"/>
                    </a:lnTo>
                    <a:lnTo>
                      <a:pt x="572180" y="742791"/>
                    </a:lnTo>
                    <a:lnTo>
                      <a:pt x="573277" y="739500"/>
                    </a:lnTo>
                    <a:lnTo>
                      <a:pt x="567974" y="734197"/>
                    </a:lnTo>
                    <a:lnTo>
                      <a:pt x="562488" y="735477"/>
                    </a:lnTo>
                    <a:lnTo>
                      <a:pt x="555905" y="739683"/>
                    </a:lnTo>
                    <a:lnTo>
                      <a:pt x="549322" y="741694"/>
                    </a:lnTo>
                    <a:lnTo>
                      <a:pt x="540361" y="742060"/>
                    </a:lnTo>
                    <a:lnTo>
                      <a:pt x="536521" y="741511"/>
                    </a:lnTo>
                    <a:lnTo>
                      <a:pt x="533047" y="739317"/>
                    </a:lnTo>
                    <a:lnTo>
                      <a:pt x="531218" y="738951"/>
                    </a:lnTo>
                    <a:lnTo>
                      <a:pt x="526464" y="741146"/>
                    </a:lnTo>
                    <a:lnTo>
                      <a:pt x="522441" y="743889"/>
                    </a:lnTo>
                    <a:lnTo>
                      <a:pt x="519698" y="748643"/>
                    </a:lnTo>
                    <a:lnTo>
                      <a:pt x="510738" y="756140"/>
                    </a:lnTo>
                    <a:lnTo>
                      <a:pt x="503606" y="757969"/>
                    </a:lnTo>
                    <a:lnTo>
                      <a:pt x="497206" y="764918"/>
                    </a:lnTo>
                    <a:lnTo>
                      <a:pt x="492817" y="768575"/>
                    </a:lnTo>
                    <a:lnTo>
                      <a:pt x="485685" y="771501"/>
                    </a:lnTo>
                    <a:lnTo>
                      <a:pt x="479834" y="775524"/>
                    </a:lnTo>
                    <a:lnTo>
                      <a:pt x="467033" y="777901"/>
                    </a:lnTo>
                    <a:lnTo>
                      <a:pt x="458987" y="780461"/>
                    </a:lnTo>
                    <a:lnTo>
                      <a:pt x="459718" y="781376"/>
                    </a:lnTo>
                    <a:lnTo>
                      <a:pt x="459353" y="780461"/>
                    </a:lnTo>
                    <a:lnTo>
                      <a:pt x="453319" y="776987"/>
                    </a:lnTo>
                    <a:lnTo>
                      <a:pt x="452039" y="775341"/>
                    </a:lnTo>
                    <a:lnTo>
                      <a:pt x="450575" y="774793"/>
                    </a:lnTo>
                    <a:lnTo>
                      <a:pt x="444176" y="776438"/>
                    </a:lnTo>
                    <a:lnTo>
                      <a:pt x="441798" y="776255"/>
                    </a:lnTo>
                    <a:lnTo>
                      <a:pt x="435581" y="774427"/>
                    </a:lnTo>
                    <a:lnTo>
                      <a:pt x="428266" y="773695"/>
                    </a:lnTo>
                    <a:lnTo>
                      <a:pt x="424975" y="771318"/>
                    </a:lnTo>
                    <a:lnTo>
                      <a:pt x="424791" y="770221"/>
                    </a:lnTo>
                    <a:lnTo>
                      <a:pt x="422963" y="767844"/>
                    </a:lnTo>
                    <a:lnTo>
                      <a:pt x="420220" y="767112"/>
                    </a:lnTo>
                    <a:lnTo>
                      <a:pt x="413820" y="767661"/>
                    </a:lnTo>
                    <a:lnTo>
                      <a:pt x="408517" y="769855"/>
                    </a:lnTo>
                    <a:lnTo>
                      <a:pt x="403031" y="774793"/>
                    </a:lnTo>
                    <a:lnTo>
                      <a:pt x="398460" y="781924"/>
                    </a:lnTo>
                    <a:lnTo>
                      <a:pt x="388585" y="791067"/>
                    </a:lnTo>
                    <a:lnTo>
                      <a:pt x="388219" y="793262"/>
                    </a:lnTo>
                    <a:lnTo>
                      <a:pt x="385842" y="793445"/>
                    </a:lnTo>
                    <a:lnTo>
                      <a:pt x="384196" y="792713"/>
                    </a:lnTo>
                    <a:lnTo>
                      <a:pt x="383282" y="791433"/>
                    </a:lnTo>
                    <a:lnTo>
                      <a:pt x="383099" y="787959"/>
                    </a:lnTo>
                    <a:lnTo>
                      <a:pt x="384927" y="782290"/>
                    </a:lnTo>
                    <a:lnTo>
                      <a:pt x="384927" y="779730"/>
                    </a:lnTo>
                    <a:lnTo>
                      <a:pt x="383830" y="775524"/>
                    </a:lnTo>
                    <a:lnTo>
                      <a:pt x="382916" y="773878"/>
                    </a:lnTo>
                    <a:lnTo>
                      <a:pt x="380904" y="772964"/>
                    </a:lnTo>
                    <a:lnTo>
                      <a:pt x="378710" y="773330"/>
                    </a:lnTo>
                    <a:lnTo>
                      <a:pt x="374504" y="776255"/>
                    </a:lnTo>
                    <a:lnTo>
                      <a:pt x="371030" y="776255"/>
                    </a:lnTo>
                    <a:lnTo>
                      <a:pt x="367007" y="777901"/>
                    </a:lnTo>
                    <a:lnTo>
                      <a:pt x="366824" y="778450"/>
                    </a:lnTo>
                    <a:lnTo>
                      <a:pt x="364995" y="777536"/>
                    </a:lnTo>
                    <a:lnTo>
                      <a:pt x="361338" y="778450"/>
                    </a:lnTo>
                    <a:lnTo>
                      <a:pt x="358778" y="781924"/>
                    </a:lnTo>
                    <a:lnTo>
                      <a:pt x="357132" y="781924"/>
                    </a:lnTo>
                    <a:lnTo>
                      <a:pt x="350732" y="780461"/>
                    </a:lnTo>
                    <a:lnTo>
                      <a:pt x="347441" y="781376"/>
                    </a:lnTo>
                    <a:lnTo>
                      <a:pt x="345429" y="781193"/>
                    </a:lnTo>
                    <a:lnTo>
                      <a:pt x="342320" y="779364"/>
                    </a:lnTo>
                    <a:lnTo>
                      <a:pt x="337749" y="778084"/>
                    </a:lnTo>
                    <a:lnTo>
                      <a:pt x="334457" y="775158"/>
                    </a:lnTo>
                    <a:lnTo>
                      <a:pt x="330068" y="774610"/>
                    </a:lnTo>
                    <a:lnTo>
                      <a:pt x="328240" y="775524"/>
                    </a:lnTo>
                    <a:lnTo>
                      <a:pt x="326411" y="778450"/>
                    </a:lnTo>
                    <a:lnTo>
                      <a:pt x="325314" y="778450"/>
                    </a:lnTo>
                    <a:lnTo>
                      <a:pt x="322571" y="777536"/>
                    </a:lnTo>
                    <a:lnTo>
                      <a:pt x="320011" y="778267"/>
                    </a:lnTo>
                    <a:lnTo>
                      <a:pt x="317085" y="776255"/>
                    </a:lnTo>
                    <a:lnTo>
                      <a:pt x="315439" y="777536"/>
                    </a:lnTo>
                    <a:lnTo>
                      <a:pt x="312514" y="778267"/>
                    </a:lnTo>
                    <a:lnTo>
                      <a:pt x="310868" y="776987"/>
                    </a:lnTo>
                    <a:lnTo>
                      <a:pt x="309039" y="774427"/>
                    </a:lnTo>
                    <a:lnTo>
                      <a:pt x="308491" y="772781"/>
                    </a:lnTo>
                    <a:lnTo>
                      <a:pt x="306113" y="770038"/>
                    </a:lnTo>
                    <a:lnTo>
                      <a:pt x="302090" y="769489"/>
                    </a:lnTo>
                    <a:lnTo>
                      <a:pt x="298982" y="770221"/>
                    </a:lnTo>
                    <a:lnTo>
                      <a:pt x="292399" y="766198"/>
                    </a:lnTo>
                    <a:lnTo>
                      <a:pt x="291667" y="763455"/>
                    </a:lnTo>
                    <a:lnTo>
                      <a:pt x="292765" y="757420"/>
                    </a:lnTo>
                    <a:lnTo>
                      <a:pt x="291667" y="757055"/>
                    </a:lnTo>
                    <a:lnTo>
                      <a:pt x="289290" y="758700"/>
                    </a:lnTo>
                    <a:lnTo>
                      <a:pt x="287278" y="759066"/>
                    </a:lnTo>
                    <a:lnTo>
                      <a:pt x="282890" y="758700"/>
                    </a:lnTo>
                    <a:lnTo>
                      <a:pt x="279781" y="757420"/>
                    </a:lnTo>
                    <a:lnTo>
                      <a:pt x="277038" y="757786"/>
                    </a:lnTo>
                    <a:lnTo>
                      <a:pt x="274661" y="756506"/>
                    </a:lnTo>
                    <a:lnTo>
                      <a:pt x="272466" y="756140"/>
                    </a:lnTo>
                    <a:lnTo>
                      <a:pt x="271186" y="754860"/>
                    </a:lnTo>
                    <a:lnTo>
                      <a:pt x="269907" y="752483"/>
                    </a:lnTo>
                    <a:lnTo>
                      <a:pt x="267529" y="753763"/>
                    </a:lnTo>
                    <a:lnTo>
                      <a:pt x="267163" y="752118"/>
                    </a:lnTo>
                    <a:lnTo>
                      <a:pt x="268078" y="746632"/>
                    </a:lnTo>
                    <a:lnTo>
                      <a:pt x="267346" y="743706"/>
                    </a:lnTo>
                    <a:lnTo>
                      <a:pt x="269358" y="741146"/>
                    </a:lnTo>
                    <a:lnTo>
                      <a:pt x="268260" y="740231"/>
                    </a:lnTo>
                    <a:lnTo>
                      <a:pt x="265335" y="739500"/>
                    </a:lnTo>
                    <a:lnTo>
                      <a:pt x="262592" y="739866"/>
                    </a:lnTo>
                    <a:lnTo>
                      <a:pt x="260763" y="739683"/>
                    </a:lnTo>
                    <a:lnTo>
                      <a:pt x="259300" y="741146"/>
                    </a:lnTo>
                    <a:lnTo>
                      <a:pt x="259117" y="742426"/>
                    </a:lnTo>
                    <a:lnTo>
                      <a:pt x="257472" y="743889"/>
                    </a:lnTo>
                    <a:lnTo>
                      <a:pt x="256009" y="744254"/>
                    </a:lnTo>
                    <a:lnTo>
                      <a:pt x="253815" y="746449"/>
                    </a:lnTo>
                    <a:lnTo>
                      <a:pt x="252169" y="746266"/>
                    </a:lnTo>
                    <a:lnTo>
                      <a:pt x="249609" y="745169"/>
                    </a:lnTo>
                    <a:lnTo>
                      <a:pt x="248146" y="743340"/>
                    </a:lnTo>
                    <a:lnTo>
                      <a:pt x="246866" y="735660"/>
                    </a:lnTo>
                    <a:lnTo>
                      <a:pt x="243940" y="732002"/>
                    </a:lnTo>
                    <a:lnTo>
                      <a:pt x="238820" y="727614"/>
                    </a:lnTo>
                    <a:lnTo>
                      <a:pt x="232785" y="725785"/>
                    </a:lnTo>
                    <a:lnTo>
                      <a:pt x="228579" y="722128"/>
                    </a:lnTo>
                    <a:lnTo>
                      <a:pt x="225288" y="718288"/>
                    </a:lnTo>
                    <a:lnTo>
                      <a:pt x="223276" y="717191"/>
                    </a:lnTo>
                    <a:lnTo>
                      <a:pt x="213767" y="714448"/>
                    </a:lnTo>
                    <a:lnTo>
                      <a:pt x="205355" y="712985"/>
                    </a:lnTo>
                    <a:lnTo>
                      <a:pt x="204258" y="712070"/>
                    </a:lnTo>
                    <a:lnTo>
                      <a:pt x="196944" y="711339"/>
                    </a:lnTo>
                    <a:lnTo>
                      <a:pt x="196030" y="711705"/>
                    </a:lnTo>
                    <a:lnTo>
                      <a:pt x="195664" y="712436"/>
                    </a:lnTo>
                    <a:lnTo>
                      <a:pt x="195664" y="714630"/>
                    </a:lnTo>
                    <a:lnTo>
                      <a:pt x="194201" y="716642"/>
                    </a:lnTo>
                    <a:lnTo>
                      <a:pt x="194566" y="717739"/>
                    </a:lnTo>
                    <a:lnTo>
                      <a:pt x="194201" y="719202"/>
                    </a:lnTo>
                    <a:lnTo>
                      <a:pt x="190361" y="716276"/>
                    </a:lnTo>
                    <a:lnTo>
                      <a:pt x="188898" y="713899"/>
                    </a:lnTo>
                    <a:lnTo>
                      <a:pt x="187801" y="713533"/>
                    </a:lnTo>
                    <a:lnTo>
                      <a:pt x="186520" y="712619"/>
                    </a:lnTo>
                    <a:lnTo>
                      <a:pt x="178657" y="710425"/>
                    </a:lnTo>
                    <a:lnTo>
                      <a:pt x="177377" y="709510"/>
                    </a:lnTo>
                    <a:lnTo>
                      <a:pt x="175549" y="706584"/>
                    </a:lnTo>
                    <a:lnTo>
                      <a:pt x="173354" y="706584"/>
                    </a:lnTo>
                    <a:lnTo>
                      <a:pt x="167869" y="702196"/>
                    </a:lnTo>
                    <a:lnTo>
                      <a:pt x="164943" y="701830"/>
                    </a:lnTo>
                    <a:lnTo>
                      <a:pt x="162017" y="700550"/>
                    </a:lnTo>
                    <a:lnTo>
                      <a:pt x="161103" y="698904"/>
                    </a:lnTo>
                    <a:lnTo>
                      <a:pt x="161103" y="697258"/>
                    </a:lnTo>
                    <a:lnTo>
                      <a:pt x="160006" y="695430"/>
                    </a:lnTo>
                    <a:lnTo>
                      <a:pt x="157811" y="695430"/>
                    </a:lnTo>
                    <a:lnTo>
                      <a:pt x="156897" y="694150"/>
                    </a:lnTo>
                    <a:lnTo>
                      <a:pt x="155068" y="693418"/>
                    </a:lnTo>
                    <a:lnTo>
                      <a:pt x="151045" y="695064"/>
                    </a:lnTo>
                    <a:lnTo>
                      <a:pt x="150496" y="694333"/>
                    </a:lnTo>
                    <a:lnTo>
                      <a:pt x="149948" y="691590"/>
                    </a:lnTo>
                    <a:lnTo>
                      <a:pt x="149034" y="691041"/>
                    </a:lnTo>
                    <a:lnTo>
                      <a:pt x="147388" y="690492"/>
                    </a:lnTo>
                    <a:lnTo>
                      <a:pt x="145742" y="691041"/>
                    </a:lnTo>
                    <a:lnTo>
                      <a:pt x="141719" y="690858"/>
                    </a:lnTo>
                    <a:lnTo>
                      <a:pt x="139890" y="691224"/>
                    </a:lnTo>
                    <a:lnTo>
                      <a:pt x="136965" y="692870"/>
                    </a:lnTo>
                    <a:lnTo>
                      <a:pt x="135319" y="692687"/>
                    </a:lnTo>
                    <a:lnTo>
                      <a:pt x="134587" y="691590"/>
                    </a:lnTo>
                    <a:lnTo>
                      <a:pt x="135136" y="687384"/>
                    </a:lnTo>
                    <a:lnTo>
                      <a:pt x="132576" y="685738"/>
                    </a:lnTo>
                    <a:lnTo>
                      <a:pt x="130930" y="683178"/>
                    </a:lnTo>
                    <a:lnTo>
                      <a:pt x="130747" y="681898"/>
                    </a:lnTo>
                    <a:lnTo>
                      <a:pt x="128553" y="679703"/>
                    </a:lnTo>
                    <a:lnTo>
                      <a:pt x="128553" y="677875"/>
                    </a:lnTo>
                    <a:lnTo>
                      <a:pt x="129833" y="674218"/>
                    </a:lnTo>
                    <a:lnTo>
                      <a:pt x="128370" y="671840"/>
                    </a:lnTo>
                    <a:lnTo>
                      <a:pt x="128187" y="670195"/>
                    </a:lnTo>
                    <a:lnTo>
                      <a:pt x="128736" y="667269"/>
                    </a:lnTo>
                    <a:lnTo>
                      <a:pt x="129833" y="664343"/>
                    </a:lnTo>
                    <a:lnTo>
                      <a:pt x="126359" y="660137"/>
                    </a:lnTo>
                    <a:lnTo>
                      <a:pt x="122701" y="657028"/>
                    </a:lnTo>
                    <a:lnTo>
                      <a:pt x="122701" y="652091"/>
                    </a:lnTo>
                    <a:lnTo>
                      <a:pt x="121787" y="649165"/>
                    </a:lnTo>
                    <a:lnTo>
                      <a:pt x="122153" y="647885"/>
                    </a:lnTo>
                    <a:lnTo>
                      <a:pt x="127273" y="647154"/>
                    </a:lnTo>
                    <a:lnTo>
                      <a:pt x="128736" y="645508"/>
                    </a:lnTo>
                    <a:lnTo>
                      <a:pt x="129285" y="646240"/>
                    </a:lnTo>
                    <a:lnTo>
                      <a:pt x="129833" y="649348"/>
                    </a:lnTo>
                    <a:lnTo>
                      <a:pt x="131113" y="650994"/>
                    </a:lnTo>
                    <a:lnTo>
                      <a:pt x="132393" y="652091"/>
                    </a:lnTo>
                    <a:lnTo>
                      <a:pt x="135319" y="653554"/>
                    </a:lnTo>
                    <a:lnTo>
                      <a:pt x="136782" y="653188"/>
                    </a:lnTo>
                    <a:lnTo>
                      <a:pt x="137513" y="652274"/>
                    </a:lnTo>
                    <a:lnTo>
                      <a:pt x="139342" y="652640"/>
                    </a:lnTo>
                    <a:lnTo>
                      <a:pt x="139890" y="650445"/>
                    </a:lnTo>
                    <a:lnTo>
                      <a:pt x="141719" y="649348"/>
                    </a:lnTo>
                    <a:lnTo>
                      <a:pt x="143365" y="646788"/>
                    </a:lnTo>
                    <a:lnTo>
                      <a:pt x="144097" y="646788"/>
                    </a:lnTo>
                    <a:lnTo>
                      <a:pt x="145742" y="648800"/>
                    </a:lnTo>
                    <a:lnTo>
                      <a:pt x="146656" y="648800"/>
                    </a:lnTo>
                    <a:lnTo>
                      <a:pt x="150679" y="643862"/>
                    </a:lnTo>
                    <a:lnTo>
                      <a:pt x="150679" y="642582"/>
                    </a:lnTo>
                    <a:lnTo>
                      <a:pt x="149399" y="640205"/>
                    </a:lnTo>
                    <a:lnTo>
                      <a:pt x="146291" y="636548"/>
                    </a:lnTo>
                    <a:lnTo>
                      <a:pt x="145925" y="634536"/>
                    </a:lnTo>
                    <a:lnTo>
                      <a:pt x="146656" y="633256"/>
                    </a:lnTo>
                    <a:lnTo>
                      <a:pt x="146291" y="631245"/>
                    </a:lnTo>
                    <a:lnTo>
                      <a:pt x="141536" y="629233"/>
                    </a:lnTo>
                    <a:lnTo>
                      <a:pt x="139342" y="629782"/>
                    </a:lnTo>
                    <a:lnTo>
                      <a:pt x="138793" y="628319"/>
                    </a:lnTo>
                    <a:lnTo>
                      <a:pt x="134770" y="624844"/>
                    </a:lnTo>
                    <a:lnTo>
                      <a:pt x="134770" y="618627"/>
                    </a:lnTo>
                    <a:lnTo>
                      <a:pt x="136965" y="618261"/>
                    </a:lnTo>
                    <a:lnTo>
                      <a:pt x="136233" y="615701"/>
                    </a:lnTo>
                    <a:lnTo>
                      <a:pt x="136416" y="614238"/>
                    </a:lnTo>
                    <a:lnTo>
                      <a:pt x="136965" y="613690"/>
                    </a:lnTo>
                    <a:lnTo>
                      <a:pt x="134039" y="610398"/>
                    </a:lnTo>
                    <a:lnTo>
                      <a:pt x="134222" y="607838"/>
                    </a:lnTo>
                    <a:lnTo>
                      <a:pt x="134587" y="607290"/>
                    </a:lnTo>
                    <a:lnTo>
                      <a:pt x="138976" y="607655"/>
                    </a:lnTo>
                    <a:lnTo>
                      <a:pt x="140805" y="605827"/>
                    </a:lnTo>
                    <a:lnTo>
                      <a:pt x="145742" y="607290"/>
                    </a:lnTo>
                    <a:lnTo>
                      <a:pt x="147205" y="606558"/>
                    </a:lnTo>
                    <a:lnTo>
                      <a:pt x="149399" y="603998"/>
                    </a:lnTo>
                    <a:lnTo>
                      <a:pt x="151594" y="599975"/>
                    </a:lnTo>
                    <a:lnTo>
                      <a:pt x="151594" y="595403"/>
                    </a:lnTo>
                    <a:lnTo>
                      <a:pt x="156166" y="594672"/>
                    </a:lnTo>
                    <a:lnTo>
                      <a:pt x="156531" y="594123"/>
                    </a:lnTo>
                    <a:lnTo>
                      <a:pt x="155799" y="593209"/>
                    </a:lnTo>
                    <a:lnTo>
                      <a:pt x="155983" y="591746"/>
                    </a:lnTo>
                    <a:lnTo>
                      <a:pt x="157628" y="590466"/>
                    </a:lnTo>
                    <a:lnTo>
                      <a:pt x="157994" y="589186"/>
                    </a:lnTo>
                    <a:lnTo>
                      <a:pt x="159639" y="587723"/>
                    </a:lnTo>
                    <a:lnTo>
                      <a:pt x="163114" y="585712"/>
                    </a:lnTo>
                    <a:lnTo>
                      <a:pt x="163114" y="582969"/>
                    </a:lnTo>
                    <a:lnTo>
                      <a:pt x="165491" y="580591"/>
                    </a:lnTo>
                    <a:lnTo>
                      <a:pt x="166588" y="572545"/>
                    </a:lnTo>
                    <a:lnTo>
                      <a:pt x="167869" y="571265"/>
                    </a:lnTo>
                    <a:lnTo>
                      <a:pt x="167869" y="567974"/>
                    </a:lnTo>
                    <a:lnTo>
                      <a:pt x="170977" y="565231"/>
                    </a:lnTo>
                    <a:lnTo>
                      <a:pt x="170611" y="563585"/>
                    </a:lnTo>
                    <a:lnTo>
                      <a:pt x="169332" y="562488"/>
                    </a:lnTo>
                    <a:lnTo>
                      <a:pt x="167320" y="562488"/>
                    </a:lnTo>
                    <a:lnTo>
                      <a:pt x="164029" y="565963"/>
                    </a:lnTo>
                    <a:lnTo>
                      <a:pt x="162931" y="566328"/>
                    </a:lnTo>
                    <a:lnTo>
                      <a:pt x="161468" y="564500"/>
                    </a:lnTo>
                    <a:lnTo>
                      <a:pt x="160554" y="559745"/>
                    </a:lnTo>
                    <a:lnTo>
                      <a:pt x="157994" y="561208"/>
                    </a:lnTo>
                    <a:lnTo>
                      <a:pt x="156714" y="561208"/>
                    </a:lnTo>
                    <a:lnTo>
                      <a:pt x="155434" y="559197"/>
                    </a:lnTo>
                    <a:lnTo>
                      <a:pt x="154154" y="559197"/>
                    </a:lnTo>
                    <a:lnTo>
                      <a:pt x="152874" y="558465"/>
                    </a:lnTo>
                    <a:lnTo>
                      <a:pt x="152691" y="554259"/>
                    </a:lnTo>
                    <a:lnTo>
                      <a:pt x="150679" y="553711"/>
                    </a:lnTo>
                    <a:lnTo>
                      <a:pt x="150131" y="552796"/>
                    </a:lnTo>
                    <a:lnTo>
                      <a:pt x="149034" y="552248"/>
                    </a:lnTo>
                    <a:lnTo>
                      <a:pt x="147388" y="552248"/>
                    </a:lnTo>
                    <a:lnTo>
                      <a:pt x="145742" y="550236"/>
                    </a:lnTo>
                    <a:lnTo>
                      <a:pt x="144645" y="549688"/>
                    </a:lnTo>
                    <a:lnTo>
                      <a:pt x="142999" y="549688"/>
                    </a:lnTo>
                    <a:lnTo>
                      <a:pt x="140805" y="550602"/>
                    </a:lnTo>
                    <a:lnTo>
                      <a:pt x="138062" y="550602"/>
                    </a:lnTo>
                    <a:lnTo>
                      <a:pt x="135684" y="552065"/>
                    </a:lnTo>
                    <a:lnTo>
                      <a:pt x="129102" y="552248"/>
                    </a:lnTo>
                    <a:lnTo>
                      <a:pt x="124896" y="555722"/>
                    </a:lnTo>
                    <a:lnTo>
                      <a:pt x="119410" y="557734"/>
                    </a:lnTo>
                    <a:lnTo>
                      <a:pt x="116301" y="559928"/>
                    </a:lnTo>
                    <a:lnTo>
                      <a:pt x="113924" y="562488"/>
                    </a:lnTo>
                    <a:lnTo>
                      <a:pt x="111364" y="562854"/>
                    </a:lnTo>
                    <a:lnTo>
                      <a:pt x="109535" y="564865"/>
                    </a:lnTo>
                    <a:lnTo>
                      <a:pt x="106609" y="563585"/>
                    </a:lnTo>
                    <a:lnTo>
                      <a:pt x="103866" y="565231"/>
                    </a:lnTo>
                    <a:lnTo>
                      <a:pt x="102038" y="564865"/>
                    </a:lnTo>
                    <a:lnTo>
                      <a:pt x="96735" y="564500"/>
                    </a:lnTo>
                    <a:lnTo>
                      <a:pt x="93443" y="562488"/>
                    </a:lnTo>
                    <a:lnTo>
                      <a:pt x="90517" y="562854"/>
                    </a:lnTo>
                    <a:lnTo>
                      <a:pt x="87226" y="560477"/>
                    </a:lnTo>
                    <a:lnTo>
                      <a:pt x="78997" y="557916"/>
                    </a:lnTo>
                    <a:lnTo>
                      <a:pt x="74608" y="555539"/>
                    </a:lnTo>
                    <a:lnTo>
                      <a:pt x="74608" y="552613"/>
                    </a:lnTo>
                    <a:lnTo>
                      <a:pt x="74059" y="551333"/>
                    </a:lnTo>
                    <a:lnTo>
                      <a:pt x="72231" y="551699"/>
                    </a:lnTo>
                    <a:lnTo>
                      <a:pt x="70036" y="553345"/>
                    </a:lnTo>
                    <a:lnTo>
                      <a:pt x="68391" y="553162"/>
                    </a:lnTo>
                    <a:lnTo>
                      <a:pt x="65831" y="554076"/>
                    </a:lnTo>
                    <a:lnTo>
                      <a:pt x="64551" y="553711"/>
                    </a:lnTo>
                    <a:lnTo>
                      <a:pt x="61442" y="548956"/>
                    </a:lnTo>
                    <a:lnTo>
                      <a:pt x="58150" y="547859"/>
                    </a:lnTo>
                    <a:lnTo>
                      <a:pt x="57419" y="546396"/>
                    </a:lnTo>
                    <a:lnTo>
                      <a:pt x="57785" y="545482"/>
                    </a:lnTo>
                    <a:lnTo>
                      <a:pt x="59614" y="544750"/>
                    </a:lnTo>
                    <a:lnTo>
                      <a:pt x="60345" y="543470"/>
                    </a:lnTo>
                    <a:lnTo>
                      <a:pt x="59979" y="541276"/>
                    </a:lnTo>
                    <a:lnTo>
                      <a:pt x="58699" y="540362"/>
                    </a:lnTo>
                    <a:lnTo>
                      <a:pt x="59614" y="537436"/>
                    </a:lnTo>
                    <a:lnTo>
                      <a:pt x="59614" y="534876"/>
                    </a:lnTo>
                    <a:lnTo>
                      <a:pt x="58333" y="532498"/>
                    </a:lnTo>
                    <a:lnTo>
                      <a:pt x="55591" y="529755"/>
                    </a:lnTo>
                    <a:lnTo>
                      <a:pt x="50836" y="526464"/>
                    </a:lnTo>
                    <a:lnTo>
                      <a:pt x="48459" y="526647"/>
                    </a:lnTo>
                    <a:lnTo>
                      <a:pt x="45350" y="528658"/>
                    </a:lnTo>
                    <a:lnTo>
                      <a:pt x="44801" y="528110"/>
                    </a:lnTo>
                    <a:lnTo>
                      <a:pt x="44984" y="522624"/>
                    </a:lnTo>
                    <a:lnTo>
                      <a:pt x="43704" y="521709"/>
                    </a:lnTo>
                    <a:lnTo>
                      <a:pt x="40596" y="522441"/>
                    </a:lnTo>
                    <a:lnTo>
                      <a:pt x="38035" y="520978"/>
                    </a:lnTo>
                    <a:lnTo>
                      <a:pt x="36390" y="520795"/>
                    </a:lnTo>
                    <a:lnTo>
                      <a:pt x="29989" y="521892"/>
                    </a:lnTo>
                    <a:lnTo>
                      <a:pt x="25052" y="520429"/>
                    </a:lnTo>
                    <a:lnTo>
                      <a:pt x="25418" y="519515"/>
                    </a:lnTo>
                    <a:lnTo>
                      <a:pt x="24504" y="517686"/>
                    </a:lnTo>
                    <a:lnTo>
                      <a:pt x="21761" y="516589"/>
                    </a:lnTo>
                    <a:lnTo>
                      <a:pt x="20846" y="515126"/>
                    </a:lnTo>
                    <a:lnTo>
                      <a:pt x="24504" y="511835"/>
                    </a:lnTo>
                    <a:lnTo>
                      <a:pt x="26332" y="511469"/>
                    </a:lnTo>
                    <a:lnTo>
                      <a:pt x="28344" y="512383"/>
                    </a:lnTo>
                    <a:lnTo>
                      <a:pt x="29807" y="512201"/>
                    </a:lnTo>
                    <a:lnTo>
                      <a:pt x="28344" y="512383"/>
                    </a:lnTo>
                    <a:lnTo>
                      <a:pt x="32367" y="513115"/>
                    </a:lnTo>
                    <a:lnTo>
                      <a:pt x="33830" y="512566"/>
                    </a:lnTo>
                    <a:lnTo>
                      <a:pt x="33830" y="497754"/>
                    </a:lnTo>
                    <a:lnTo>
                      <a:pt x="29075" y="487514"/>
                    </a:lnTo>
                    <a:lnTo>
                      <a:pt x="29075" y="478919"/>
                    </a:lnTo>
                    <a:lnTo>
                      <a:pt x="25418" y="474348"/>
                    </a:lnTo>
                    <a:lnTo>
                      <a:pt x="17189" y="473616"/>
                    </a:lnTo>
                    <a:lnTo>
                      <a:pt x="7863" y="475994"/>
                    </a:lnTo>
                    <a:lnTo>
                      <a:pt x="2926" y="473251"/>
                    </a:lnTo>
                    <a:lnTo>
                      <a:pt x="366" y="465753"/>
                    </a:lnTo>
                    <a:lnTo>
                      <a:pt x="0" y="457524"/>
                    </a:lnTo>
                    <a:lnTo>
                      <a:pt x="5120" y="443261"/>
                    </a:lnTo>
                    <a:lnTo>
                      <a:pt x="4389" y="438324"/>
                    </a:lnTo>
                    <a:lnTo>
                      <a:pt x="8777" y="430461"/>
                    </a:lnTo>
                    <a:lnTo>
                      <a:pt x="23407" y="424609"/>
                    </a:lnTo>
                    <a:lnTo>
                      <a:pt x="25601" y="422415"/>
                    </a:lnTo>
                    <a:lnTo>
                      <a:pt x="29075" y="422415"/>
                    </a:lnTo>
                    <a:lnTo>
                      <a:pt x="31818" y="416197"/>
                    </a:lnTo>
                    <a:lnTo>
                      <a:pt x="36573" y="417660"/>
                    </a:lnTo>
                    <a:lnTo>
                      <a:pt x="43339" y="415100"/>
                    </a:lnTo>
                    <a:lnTo>
                      <a:pt x="48276" y="415831"/>
                    </a:lnTo>
                    <a:lnTo>
                      <a:pt x="51202" y="421135"/>
                    </a:lnTo>
                    <a:lnTo>
                      <a:pt x="56139" y="421500"/>
                    </a:lnTo>
                    <a:lnTo>
                      <a:pt x="63636" y="420220"/>
                    </a:lnTo>
                    <a:lnTo>
                      <a:pt x="68208" y="420586"/>
                    </a:lnTo>
                    <a:lnTo>
                      <a:pt x="74791" y="416563"/>
                    </a:lnTo>
                    <a:lnTo>
                      <a:pt x="77168" y="409249"/>
                    </a:lnTo>
                    <a:lnTo>
                      <a:pt x="81740" y="404311"/>
                    </a:lnTo>
                    <a:lnTo>
                      <a:pt x="89237" y="402300"/>
                    </a:lnTo>
                    <a:lnTo>
                      <a:pt x="97649" y="401751"/>
                    </a:lnTo>
                    <a:lnTo>
                      <a:pt x="110632" y="399922"/>
                    </a:lnTo>
                    <a:lnTo>
                      <a:pt x="116301" y="397911"/>
                    </a:lnTo>
                    <a:lnTo>
                      <a:pt x="120141" y="392059"/>
                    </a:lnTo>
                    <a:lnTo>
                      <a:pt x="126907" y="386208"/>
                    </a:lnTo>
                    <a:lnTo>
                      <a:pt x="143548" y="378162"/>
                    </a:lnTo>
                    <a:lnTo>
                      <a:pt x="160737" y="373224"/>
                    </a:lnTo>
                    <a:lnTo>
                      <a:pt x="165491" y="370116"/>
                    </a:lnTo>
                    <a:lnTo>
                      <a:pt x="168417" y="364630"/>
                    </a:lnTo>
                    <a:lnTo>
                      <a:pt x="168417" y="352927"/>
                    </a:lnTo>
                    <a:lnTo>
                      <a:pt x="169880" y="348172"/>
                    </a:lnTo>
                    <a:lnTo>
                      <a:pt x="173172" y="344515"/>
                    </a:lnTo>
                    <a:lnTo>
                      <a:pt x="172623" y="339029"/>
                    </a:lnTo>
                    <a:lnTo>
                      <a:pt x="178475" y="335189"/>
                    </a:lnTo>
                    <a:lnTo>
                      <a:pt x="178475" y="328971"/>
                    </a:lnTo>
                    <a:lnTo>
                      <a:pt x="174634" y="317817"/>
                    </a:lnTo>
                    <a:lnTo>
                      <a:pt x="171526" y="312696"/>
                    </a:lnTo>
                    <a:lnTo>
                      <a:pt x="169514" y="307028"/>
                    </a:lnTo>
                    <a:lnTo>
                      <a:pt x="167503" y="291484"/>
                    </a:lnTo>
                    <a:lnTo>
                      <a:pt x="164029" y="285450"/>
                    </a:lnTo>
                    <a:lnTo>
                      <a:pt x="160189" y="282158"/>
                    </a:lnTo>
                    <a:lnTo>
                      <a:pt x="164577" y="279233"/>
                    </a:lnTo>
                    <a:lnTo>
                      <a:pt x="173720" y="276124"/>
                    </a:lnTo>
                    <a:lnTo>
                      <a:pt x="182315" y="275210"/>
                    </a:lnTo>
                    <a:lnTo>
                      <a:pt x="192190" y="272101"/>
                    </a:lnTo>
                    <a:lnTo>
                      <a:pt x="217973" y="271004"/>
                    </a:lnTo>
                    <a:lnTo>
                      <a:pt x="221447" y="268992"/>
                    </a:lnTo>
                    <a:lnTo>
                      <a:pt x="218522" y="262043"/>
                    </a:lnTo>
                    <a:lnTo>
                      <a:pt x="217424" y="255643"/>
                    </a:lnTo>
                    <a:lnTo>
                      <a:pt x="219253" y="247963"/>
                    </a:lnTo>
                    <a:lnTo>
                      <a:pt x="221996" y="238271"/>
                    </a:lnTo>
                    <a:lnTo>
                      <a:pt x="228031" y="227299"/>
                    </a:lnTo>
                    <a:lnTo>
                      <a:pt x="231505" y="216693"/>
                    </a:lnTo>
                    <a:lnTo>
                      <a:pt x="236625" y="208464"/>
                    </a:lnTo>
                    <a:lnTo>
                      <a:pt x="247597" y="208464"/>
                    </a:lnTo>
                    <a:lnTo>
                      <a:pt x="251986" y="211573"/>
                    </a:lnTo>
                    <a:lnTo>
                      <a:pt x="260580" y="213950"/>
                    </a:lnTo>
                    <a:lnTo>
                      <a:pt x="276489" y="212487"/>
                    </a:lnTo>
                    <a:lnTo>
                      <a:pt x="280878" y="216328"/>
                    </a:lnTo>
                    <a:lnTo>
                      <a:pt x="285267" y="219070"/>
                    </a:lnTo>
                    <a:lnTo>
                      <a:pt x="291850" y="214316"/>
                    </a:lnTo>
                    <a:lnTo>
                      <a:pt x="302639" y="211207"/>
                    </a:lnTo>
                    <a:lnTo>
                      <a:pt x="303919" y="196578"/>
                    </a:lnTo>
                    <a:lnTo>
                      <a:pt x="302822" y="187618"/>
                    </a:lnTo>
                    <a:lnTo>
                      <a:pt x="305016" y="177743"/>
                    </a:lnTo>
                    <a:lnTo>
                      <a:pt x="310136" y="169332"/>
                    </a:lnTo>
                    <a:lnTo>
                      <a:pt x="317451" y="169880"/>
                    </a:lnTo>
                    <a:lnTo>
                      <a:pt x="326594" y="167686"/>
                    </a:lnTo>
                    <a:lnTo>
                      <a:pt x="334274" y="161286"/>
                    </a:lnTo>
                    <a:lnTo>
                      <a:pt x="339029" y="153422"/>
                    </a:lnTo>
                    <a:lnTo>
                      <a:pt x="350183" y="156348"/>
                    </a:lnTo>
                    <a:lnTo>
                      <a:pt x="357864" y="150131"/>
                    </a:lnTo>
                    <a:lnTo>
                      <a:pt x="360058" y="149765"/>
                    </a:lnTo>
                    <a:lnTo>
                      <a:pt x="360058" y="151228"/>
                    </a:lnTo>
                    <a:lnTo>
                      <a:pt x="361704" y="155800"/>
                    </a:lnTo>
                    <a:lnTo>
                      <a:pt x="366459" y="165857"/>
                    </a:lnTo>
                    <a:lnTo>
                      <a:pt x="380539" y="175366"/>
                    </a:lnTo>
                    <a:lnTo>
                      <a:pt x="385293" y="183412"/>
                    </a:lnTo>
                    <a:lnTo>
                      <a:pt x="392059" y="187801"/>
                    </a:lnTo>
                    <a:lnTo>
                      <a:pt x="395716" y="183412"/>
                    </a:lnTo>
                    <a:lnTo>
                      <a:pt x="403214" y="184692"/>
                    </a:lnTo>
                    <a:lnTo>
                      <a:pt x="409797" y="187984"/>
                    </a:lnTo>
                    <a:lnTo>
                      <a:pt x="417477" y="189081"/>
                    </a:lnTo>
                    <a:lnTo>
                      <a:pt x="421866" y="195481"/>
                    </a:lnTo>
                    <a:lnTo>
                      <a:pt x="425523" y="203893"/>
                    </a:lnTo>
                    <a:lnTo>
                      <a:pt x="429912" y="211024"/>
                    </a:lnTo>
                    <a:lnTo>
                      <a:pt x="435581" y="228214"/>
                    </a:lnTo>
                    <a:lnTo>
                      <a:pt x="435763" y="239368"/>
                    </a:lnTo>
                    <a:lnTo>
                      <a:pt x="437409" y="247231"/>
                    </a:lnTo>
                    <a:lnTo>
                      <a:pt x="436861" y="254729"/>
                    </a:lnTo>
                    <a:lnTo>
                      <a:pt x="433204" y="261495"/>
                    </a:lnTo>
                    <a:lnTo>
                      <a:pt x="432472" y="267346"/>
                    </a:lnTo>
                    <a:lnTo>
                      <a:pt x="436312" y="270455"/>
                    </a:lnTo>
                    <a:lnTo>
                      <a:pt x="443627" y="272649"/>
                    </a:lnTo>
                    <a:lnTo>
                      <a:pt x="457890" y="274295"/>
                    </a:lnTo>
                    <a:lnTo>
                      <a:pt x="473433" y="278684"/>
                    </a:lnTo>
                    <a:lnTo>
                      <a:pt x="477822" y="279050"/>
                    </a:lnTo>
                    <a:lnTo>
                      <a:pt x="484040" y="277038"/>
                    </a:lnTo>
                    <a:lnTo>
                      <a:pt x="489708" y="276673"/>
                    </a:lnTo>
                    <a:lnTo>
                      <a:pt x="495560" y="279415"/>
                    </a:lnTo>
                    <a:lnTo>
                      <a:pt x="509275" y="283255"/>
                    </a:lnTo>
                    <a:lnTo>
                      <a:pt x="516041" y="287278"/>
                    </a:lnTo>
                    <a:lnTo>
                      <a:pt x="523904" y="290753"/>
                    </a:lnTo>
                    <a:lnTo>
                      <a:pt x="538350" y="294410"/>
                    </a:lnTo>
                    <a:lnTo>
                      <a:pt x="544384" y="298250"/>
                    </a:lnTo>
                    <a:lnTo>
                      <a:pt x="549688" y="298799"/>
                    </a:lnTo>
                    <a:lnTo>
                      <a:pt x="554991" y="304468"/>
                    </a:lnTo>
                    <a:lnTo>
                      <a:pt x="560111" y="311599"/>
                    </a:lnTo>
                    <a:lnTo>
                      <a:pt x="563768" y="319828"/>
                    </a:lnTo>
                    <a:lnTo>
                      <a:pt x="568522" y="328057"/>
                    </a:lnTo>
                    <a:lnTo>
                      <a:pt x="574557" y="333726"/>
                    </a:lnTo>
                    <a:lnTo>
                      <a:pt x="580775" y="340492"/>
                    </a:lnTo>
                    <a:lnTo>
                      <a:pt x="587906" y="346161"/>
                    </a:lnTo>
                    <a:lnTo>
                      <a:pt x="594489" y="348721"/>
                    </a:lnTo>
                    <a:lnTo>
                      <a:pt x="603815" y="348721"/>
                    </a:lnTo>
                    <a:lnTo>
                      <a:pt x="672755" y="344880"/>
                    </a:lnTo>
                    <a:lnTo>
                      <a:pt x="680800" y="343418"/>
                    </a:lnTo>
                    <a:lnTo>
                      <a:pt x="689029" y="344698"/>
                    </a:lnTo>
                    <a:lnTo>
                      <a:pt x="704756" y="349269"/>
                    </a:lnTo>
                    <a:lnTo>
                      <a:pt x="709145" y="350915"/>
                    </a:lnTo>
                    <a:lnTo>
                      <a:pt x="713533" y="355121"/>
                    </a:lnTo>
                    <a:lnTo>
                      <a:pt x="720482" y="360607"/>
                    </a:lnTo>
                    <a:lnTo>
                      <a:pt x="730722" y="365178"/>
                    </a:lnTo>
                    <a:lnTo>
                      <a:pt x="746449" y="369018"/>
                    </a:lnTo>
                    <a:lnTo>
                      <a:pt x="755043" y="373041"/>
                    </a:lnTo>
                    <a:lnTo>
                      <a:pt x="765284" y="375967"/>
                    </a:lnTo>
                    <a:lnTo>
                      <a:pt x="778084" y="376699"/>
                    </a:lnTo>
                    <a:lnTo>
                      <a:pt x="781010" y="377796"/>
                    </a:lnTo>
                    <a:lnTo>
                      <a:pt x="786130" y="381270"/>
                    </a:lnTo>
                    <a:lnTo>
                      <a:pt x="791616" y="383099"/>
                    </a:lnTo>
                    <a:lnTo>
                      <a:pt x="796188" y="382185"/>
                    </a:lnTo>
                    <a:lnTo>
                      <a:pt x="805148" y="376150"/>
                    </a:lnTo>
                    <a:lnTo>
                      <a:pt x="818314" y="371761"/>
                    </a:lnTo>
                    <a:lnTo>
                      <a:pt x="824714" y="370664"/>
                    </a:lnTo>
                    <a:lnTo>
                      <a:pt x="830017" y="369018"/>
                    </a:lnTo>
                    <a:lnTo>
                      <a:pt x="833491" y="365178"/>
                    </a:lnTo>
                    <a:lnTo>
                      <a:pt x="838795" y="363715"/>
                    </a:lnTo>
                    <a:lnTo>
                      <a:pt x="855801" y="361155"/>
                    </a:lnTo>
                    <a:lnTo>
                      <a:pt x="864030" y="357681"/>
                    </a:lnTo>
                    <a:lnTo>
                      <a:pt x="876099" y="358412"/>
                    </a:lnTo>
                    <a:lnTo>
                      <a:pt x="883779" y="355852"/>
                    </a:lnTo>
                    <a:lnTo>
                      <a:pt x="896580" y="359144"/>
                    </a:lnTo>
                    <a:lnTo>
                      <a:pt x="899139" y="358230"/>
                    </a:lnTo>
                    <a:lnTo>
                      <a:pt x="911940" y="357498"/>
                    </a:lnTo>
                    <a:lnTo>
                      <a:pt x="925838" y="352744"/>
                    </a:lnTo>
                    <a:lnTo>
                      <a:pt x="932238" y="349269"/>
                    </a:lnTo>
                    <a:lnTo>
                      <a:pt x="941564" y="343235"/>
                    </a:lnTo>
                    <a:lnTo>
                      <a:pt x="945952" y="337200"/>
                    </a:lnTo>
                    <a:lnTo>
                      <a:pt x="972651" y="316902"/>
                    </a:lnTo>
                    <a:lnTo>
                      <a:pt x="971554" y="311416"/>
                    </a:lnTo>
                    <a:lnTo>
                      <a:pt x="961496" y="299348"/>
                    </a:lnTo>
                    <a:lnTo>
                      <a:pt x="962776" y="293496"/>
                    </a:lnTo>
                    <a:lnTo>
                      <a:pt x="968993" y="285450"/>
                    </a:lnTo>
                    <a:lnTo>
                      <a:pt x="972833" y="278501"/>
                    </a:lnTo>
                    <a:lnTo>
                      <a:pt x="982708" y="275758"/>
                    </a:lnTo>
                    <a:lnTo>
                      <a:pt x="990023" y="277953"/>
                    </a:lnTo>
                    <a:lnTo>
                      <a:pt x="995874" y="283255"/>
                    </a:lnTo>
                    <a:lnTo>
                      <a:pt x="1005201" y="285084"/>
                    </a:lnTo>
                    <a:lnTo>
                      <a:pt x="1013612" y="285084"/>
                    </a:lnTo>
                    <a:lnTo>
                      <a:pt x="1026413" y="278135"/>
                    </a:lnTo>
                    <a:lnTo>
                      <a:pt x="1035007" y="269541"/>
                    </a:lnTo>
                    <a:lnTo>
                      <a:pt x="1044333" y="261129"/>
                    </a:lnTo>
                    <a:lnTo>
                      <a:pt x="1049819" y="260580"/>
                    </a:lnTo>
                    <a:lnTo>
                      <a:pt x="1055122" y="261312"/>
                    </a:lnTo>
                    <a:lnTo>
                      <a:pt x="1058414" y="260215"/>
                    </a:lnTo>
                    <a:lnTo>
                      <a:pt x="1066825" y="255460"/>
                    </a:lnTo>
                    <a:lnTo>
                      <a:pt x="1089866" y="233334"/>
                    </a:lnTo>
                    <a:lnTo>
                      <a:pt x="1097364" y="227116"/>
                    </a:lnTo>
                    <a:lnTo>
                      <a:pt x="1107238" y="225471"/>
                    </a:lnTo>
                    <a:lnTo>
                      <a:pt x="1118942" y="226019"/>
                    </a:lnTo>
                    <a:lnTo>
                      <a:pt x="1130279" y="224922"/>
                    </a:lnTo>
                    <a:lnTo>
                      <a:pt x="1141617" y="222545"/>
                    </a:lnTo>
                    <a:lnTo>
                      <a:pt x="1150943" y="224922"/>
                    </a:lnTo>
                    <a:lnTo>
                      <a:pt x="1158989" y="225471"/>
                    </a:lnTo>
                    <a:lnTo>
                      <a:pt x="1163560" y="223459"/>
                    </a:lnTo>
                    <a:lnTo>
                      <a:pt x="1162646" y="218339"/>
                    </a:lnTo>
                    <a:lnTo>
                      <a:pt x="1156795" y="214865"/>
                    </a:lnTo>
                    <a:lnTo>
                      <a:pt x="1156611" y="211390"/>
                    </a:lnTo>
                    <a:lnTo>
                      <a:pt x="1157343" y="205904"/>
                    </a:lnTo>
                    <a:lnTo>
                      <a:pt x="1154600" y="200601"/>
                    </a:lnTo>
                    <a:lnTo>
                      <a:pt x="1141068" y="190909"/>
                    </a:lnTo>
                    <a:lnTo>
                      <a:pt x="1135216" y="184875"/>
                    </a:lnTo>
                    <a:lnTo>
                      <a:pt x="1132108" y="179755"/>
                    </a:lnTo>
                    <a:lnTo>
                      <a:pt x="1119307" y="187984"/>
                    </a:lnTo>
                    <a:lnTo>
                      <a:pt x="1110347" y="192921"/>
                    </a:lnTo>
                    <a:lnTo>
                      <a:pt x="1099375" y="195847"/>
                    </a:lnTo>
                    <a:lnTo>
                      <a:pt x="1087123" y="196578"/>
                    </a:lnTo>
                    <a:lnTo>
                      <a:pt x="1068471" y="192921"/>
                    </a:lnTo>
                    <a:lnTo>
                      <a:pt x="1064631" y="187069"/>
                    </a:lnTo>
                    <a:lnTo>
                      <a:pt x="1062802" y="179206"/>
                    </a:lnTo>
                    <a:lnTo>
                      <a:pt x="1062619" y="170429"/>
                    </a:lnTo>
                    <a:lnTo>
                      <a:pt x="1066825" y="163480"/>
                    </a:lnTo>
                    <a:lnTo>
                      <a:pt x="1067923" y="155983"/>
                    </a:lnTo>
                    <a:lnTo>
                      <a:pt x="1066825" y="148851"/>
                    </a:lnTo>
                    <a:lnTo>
                      <a:pt x="1066642" y="142999"/>
                    </a:lnTo>
                    <a:lnTo>
                      <a:pt x="1068288" y="139708"/>
                    </a:lnTo>
                    <a:lnTo>
                      <a:pt x="1073774" y="133673"/>
                    </a:lnTo>
                    <a:lnTo>
                      <a:pt x="1080906" y="122336"/>
                    </a:lnTo>
                    <a:lnTo>
                      <a:pt x="1085112" y="119227"/>
                    </a:lnTo>
                    <a:lnTo>
                      <a:pt x="1085112" y="117398"/>
                    </a:lnTo>
                    <a:lnTo>
                      <a:pt x="1089866" y="118313"/>
                    </a:lnTo>
                    <a:lnTo>
                      <a:pt x="1096266" y="121970"/>
                    </a:lnTo>
                    <a:lnTo>
                      <a:pt x="1110896" y="126176"/>
                    </a:lnTo>
                    <a:lnTo>
                      <a:pt x="1122416" y="130747"/>
                    </a:lnTo>
                    <a:lnTo>
                      <a:pt x="1127902" y="129650"/>
                    </a:lnTo>
                    <a:lnTo>
                      <a:pt x="1134668" y="125444"/>
                    </a:lnTo>
                    <a:lnTo>
                      <a:pt x="1157709" y="113375"/>
                    </a:lnTo>
                    <a:lnTo>
                      <a:pt x="1158440" y="110632"/>
                    </a:lnTo>
                    <a:lnTo>
                      <a:pt x="1157343" y="105878"/>
                    </a:lnTo>
                    <a:lnTo>
                      <a:pt x="1158989" y="100941"/>
                    </a:lnTo>
                    <a:lnTo>
                      <a:pt x="1163743" y="96003"/>
                    </a:lnTo>
                    <a:lnTo>
                      <a:pt x="1166669" y="91615"/>
                    </a:lnTo>
                    <a:lnTo>
                      <a:pt x="1170509" y="80277"/>
                    </a:lnTo>
                    <a:lnTo>
                      <a:pt x="1172520" y="71865"/>
                    </a:lnTo>
                    <a:lnTo>
                      <a:pt x="1176178" y="65099"/>
                    </a:lnTo>
                    <a:lnTo>
                      <a:pt x="1184224" y="61076"/>
                    </a:lnTo>
                    <a:lnTo>
                      <a:pt x="1195744" y="50836"/>
                    </a:lnTo>
                    <a:lnTo>
                      <a:pt x="1195744" y="48825"/>
                    </a:lnTo>
                    <a:lnTo>
                      <a:pt x="1193550" y="44984"/>
                    </a:lnTo>
                    <a:lnTo>
                      <a:pt x="1194098" y="34378"/>
                    </a:lnTo>
                    <a:lnTo>
                      <a:pt x="1191538" y="32915"/>
                    </a:lnTo>
                    <a:lnTo>
                      <a:pt x="1186601" y="33281"/>
                    </a:lnTo>
                    <a:lnTo>
                      <a:pt x="1177641" y="35110"/>
                    </a:lnTo>
                    <a:lnTo>
                      <a:pt x="1176178" y="32915"/>
                    </a:lnTo>
                    <a:lnTo>
                      <a:pt x="1178189" y="27978"/>
                    </a:lnTo>
                    <a:lnTo>
                      <a:pt x="1189344" y="19201"/>
                    </a:lnTo>
                    <a:lnTo>
                      <a:pt x="1193001" y="14446"/>
                    </a:lnTo>
                    <a:lnTo>
                      <a:pt x="1200316" y="9875"/>
                    </a:lnTo>
                    <a:lnTo>
                      <a:pt x="1216225" y="7315"/>
                    </a:lnTo>
                    <a:lnTo>
                      <a:pt x="1235426" y="2012"/>
                    </a:lnTo>
                    <a:lnTo>
                      <a:pt x="1246763" y="2377"/>
                    </a:lnTo>
                    <a:lnTo>
                      <a:pt x="1263038" y="0"/>
                    </a:lnTo>
                    <a:lnTo>
                      <a:pt x="1268707" y="0"/>
                    </a:lnTo>
                    <a:lnTo>
                      <a:pt x="1277118" y="3474"/>
                    </a:lnTo>
                    <a:lnTo>
                      <a:pt x="1285348" y="8046"/>
                    </a:lnTo>
                    <a:lnTo>
                      <a:pt x="1290285" y="12435"/>
                    </a:lnTo>
                    <a:lnTo>
                      <a:pt x="1297965" y="13715"/>
                    </a:lnTo>
                    <a:lnTo>
                      <a:pt x="1306559" y="12801"/>
                    </a:lnTo>
                    <a:lnTo>
                      <a:pt x="1313874" y="14446"/>
                    </a:lnTo>
                    <a:lnTo>
                      <a:pt x="1320640" y="16823"/>
                    </a:lnTo>
                    <a:lnTo>
                      <a:pt x="1323748" y="21944"/>
                    </a:lnTo>
                    <a:lnTo>
                      <a:pt x="1329966" y="29075"/>
                    </a:lnTo>
                    <a:lnTo>
                      <a:pt x="1330149" y="33464"/>
                    </a:lnTo>
                    <a:lnTo>
                      <a:pt x="1333806" y="36390"/>
                    </a:lnTo>
                    <a:lnTo>
                      <a:pt x="1338378" y="38767"/>
                    </a:lnTo>
                    <a:lnTo>
                      <a:pt x="1338926" y="41876"/>
                    </a:lnTo>
                    <a:lnTo>
                      <a:pt x="1339109" y="40047"/>
                    </a:lnTo>
                    <a:lnTo>
                      <a:pt x="1340572" y="45350"/>
                    </a:lnTo>
                    <a:lnTo>
                      <a:pt x="1342766" y="50836"/>
                    </a:lnTo>
                    <a:lnTo>
                      <a:pt x="1343863" y="58882"/>
                    </a:lnTo>
                    <a:lnTo>
                      <a:pt x="1347886" y="65465"/>
                    </a:lnTo>
                    <a:lnTo>
                      <a:pt x="1350081" y="72231"/>
                    </a:lnTo>
                    <a:lnTo>
                      <a:pt x="1359956" y="87409"/>
                    </a:lnTo>
                    <a:lnTo>
                      <a:pt x="1362698" y="103501"/>
                    </a:lnTo>
                    <a:lnTo>
                      <a:pt x="1366538" y="110632"/>
                    </a:lnTo>
                    <a:lnTo>
                      <a:pt x="1366356" y="112461"/>
                    </a:lnTo>
                    <a:lnTo>
                      <a:pt x="1366904" y="112827"/>
                    </a:lnTo>
                    <a:lnTo>
                      <a:pt x="1368002" y="120324"/>
                    </a:lnTo>
                    <a:lnTo>
                      <a:pt x="1368002" y="128553"/>
                    </a:lnTo>
                    <a:lnTo>
                      <a:pt x="1373670" y="132576"/>
                    </a:lnTo>
                    <a:lnTo>
                      <a:pt x="1384276" y="133673"/>
                    </a:lnTo>
                    <a:lnTo>
                      <a:pt x="1394151" y="130747"/>
                    </a:lnTo>
                    <a:lnTo>
                      <a:pt x="1401648" y="133490"/>
                    </a:lnTo>
                    <a:lnTo>
                      <a:pt x="1410426" y="134588"/>
                    </a:lnTo>
                    <a:lnTo>
                      <a:pt x="1418472" y="137696"/>
                    </a:lnTo>
                    <a:lnTo>
                      <a:pt x="1433284" y="149217"/>
                    </a:lnTo>
                    <a:lnTo>
                      <a:pt x="1440415" y="151959"/>
                    </a:lnTo>
                    <a:lnTo>
                      <a:pt x="1445719" y="152325"/>
                    </a:lnTo>
                    <a:lnTo>
                      <a:pt x="1448278" y="155617"/>
                    </a:lnTo>
                    <a:lnTo>
                      <a:pt x="1448278" y="157263"/>
                    </a:lnTo>
                    <a:lnTo>
                      <a:pt x="1448827" y="157080"/>
                    </a:lnTo>
                    <a:lnTo>
                      <a:pt x="1449376" y="163114"/>
                    </a:lnTo>
                    <a:lnTo>
                      <a:pt x="1452667" y="166954"/>
                    </a:lnTo>
                    <a:lnTo>
                      <a:pt x="1451936" y="173172"/>
                    </a:lnTo>
                    <a:lnTo>
                      <a:pt x="1452667" y="180120"/>
                    </a:lnTo>
                    <a:lnTo>
                      <a:pt x="1457239" y="186338"/>
                    </a:lnTo>
                    <a:lnTo>
                      <a:pt x="1460347" y="191641"/>
                    </a:lnTo>
                    <a:lnTo>
                      <a:pt x="1468760" y="191458"/>
                    </a:lnTo>
                    <a:lnTo>
                      <a:pt x="1477537" y="193652"/>
                    </a:lnTo>
                    <a:lnTo>
                      <a:pt x="1485583" y="192555"/>
                    </a:lnTo>
                    <a:lnTo>
                      <a:pt x="1500395" y="186886"/>
                    </a:lnTo>
                    <a:lnTo>
                      <a:pt x="1515573" y="177926"/>
                    </a:lnTo>
                    <a:lnTo>
                      <a:pt x="1524350" y="177743"/>
                    </a:lnTo>
                    <a:lnTo>
                      <a:pt x="1540076" y="170429"/>
                    </a:lnTo>
                    <a:lnTo>
                      <a:pt x="1554523" y="166954"/>
                    </a:lnTo>
                    <a:lnTo>
                      <a:pt x="1554888" y="168052"/>
                    </a:lnTo>
                    <a:lnTo>
                      <a:pt x="1550865" y="173537"/>
                    </a:lnTo>
                    <a:lnTo>
                      <a:pt x="1550865" y="181218"/>
                    </a:lnTo>
                    <a:lnTo>
                      <a:pt x="1553425" y="187618"/>
                    </a:lnTo>
                    <a:lnTo>
                      <a:pt x="1552328" y="195298"/>
                    </a:lnTo>
                    <a:lnTo>
                      <a:pt x="1546477" y="199321"/>
                    </a:lnTo>
                    <a:lnTo>
                      <a:pt x="1540625" y="204624"/>
                    </a:lnTo>
                    <a:lnTo>
                      <a:pt x="1538979" y="212670"/>
                    </a:lnTo>
                    <a:lnTo>
                      <a:pt x="1532579" y="226385"/>
                    </a:lnTo>
                    <a:lnTo>
                      <a:pt x="1529104" y="242843"/>
                    </a:lnTo>
                    <a:lnTo>
                      <a:pt x="1520144" y="258386"/>
                    </a:lnTo>
                    <a:lnTo>
                      <a:pt x="1513927" y="265701"/>
                    </a:lnTo>
                    <a:lnTo>
                      <a:pt x="1511732" y="273930"/>
                    </a:lnTo>
                    <a:lnTo>
                      <a:pt x="1506063" y="277770"/>
                    </a:lnTo>
                    <a:lnTo>
                      <a:pt x="1503503" y="276307"/>
                    </a:lnTo>
                    <a:lnTo>
                      <a:pt x="1480463" y="271004"/>
                    </a:lnTo>
                    <a:lnTo>
                      <a:pt x="1474062" y="274295"/>
                    </a:lnTo>
                    <a:lnTo>
                      <a:pt x="1457605" y="288010"/>
                    </a:lnTo>
                    <a:lnTo>
                      <a:pt x="1461445" y="293679"/>
                    </a:lnTo>
                    <a:lnTo>
                      <a:pt x="1464188" y="305016"/>
                    </a:lnTo>
                    <a:lnTo>
                      <a:pt x="1464005" y="328971"/>
                    </a:lnTo>
                    <a:lnTo>
                      <a:pt x="1456690" y="339212"/>
                    </a:lnTo>
                    <a:lnTo>
                      <a:pt x="1447364" y="346161"/>
                    </a:lnTo>
                    <a:lnTo>
                      <a:pt x="1447364" y="353658"/>
                    </a:lnTo>
                    <a:lnTo>
                      <a:pt x="1443707" y="353292"/>
                    </a:lnTo>
                    <a:lnTo>
                      <a:pt x="1439867" y="347258"/>
                    </a:lnTo>
                    <a:lnTo>
                      <a:pt x="1434747" y="342686"/>
                    </a:lnTo>
                    <a:lnTo>
                      <a:pt x="1429992" y="345978"/>
                    </a:lnTo>
                    <a:lnTo>
                      <a:pt x="1426701" y="354207"/>
                    </a:lnTo>
                    <a:lnTo>
                      <a:pt x="1421947" y="361155"/>
                    </a:lnTo>
                    <a:lnTo>
                      <a:pt x="1407317" y="370664"/>
                    </a:lnTo>
                    <a:lnTo>
                      <a:pt x="1396345" y="373041"/>
                    </a:lnTo>
                    <a:lnTo>
                      <a:pt x="1387020" y="373041"/>
                    </a:lnTo>
                    <a:lnTo>
                      <a:pt x="1384825" y="376516"/>
                    </a:lnTo>
                    <a:lnTo>
                      <a:pt x="1387568" y="389865"/>
                    </a:lnTo>
                    <a:lnTo>
                      <a:pt x="1368367" y="391328"/>
                    </a:lnTo>
                    <a:lnTo>
                      <a:pt x="1361236" y="387488"/>
                    </a:lnTo>
                    <a:lnTo>
                      <a:pt x="1352824" y="385476"/>
                    </a:lnTo>
                    <a:lnTo>
                      <a:pt x="1346972" y="389499"/>
                    </a:lnTo>
                    <a:lnTo>
                      <a:pt x="1336000" y="401385"/>
                    </a:lnTo>
                    <a:lnTo>
                      <a:pt x="1327589" y="407603"/>
                    </a:lnTo>
                    <a:lnTo>
                      <a:pt x="1309485" y="416563"/>
                    </a:lnTo>
                    <a:lnTo>
                      <a:pt x="1302171" y="419123"/>
                    </a:lnTo>
                    <a:lnTo>
                      <a:pt x="1289187" y="434301"/>
                    </a:lnTo>
                    <a:lnTo>
                      <a:pt x="1288639" y="435581"/>
                    </a:lnTo>
                    <a:lnTo>
                      <a:pt x="1285530" y="437227"/>
                    </a:lnTo>
                    <a:lnTo>
                      <a:pt x="1281873" y="438324"/>
                    </a:lnTo>
                    <a:lnTo>
                      <a:pt x="1276935" y="438507"/>
                    </a:lnTo>
                    <a:lnTo>
                      <a:pt x="1266695" y="441432"/>
                    </a:lnTo>
                    <a:lnTo>
                      <a:pt x="1263952" y="438507"/>
                    </a:lnTo>
                    <a:lnTo>
                      <a:pt x="1261941" y="440701"/>
                    </a:lnTo>
                    <a:lnTo>
                      <a:pt x="1254992" y="444907"/>
                    </a:lnTo>
                    <a:lnTo>
                      <a:pt x="1238717" y="450941"/>
                    </a:lnTo>
                    <a:lnTo>
                      <a:pt x="1234511" y="454964"/>
                    </a:lnTo>
                    <a:lnTo>
                      <a:pt x="1231403" y="460085"/>
                    </a:lnTo>
                    <a:lnTo>
                      <a:pt x="1226282" y="463559"/>
                    </a:lnTo>
                    <a:lnTo>
                      <a:pt x="1222259" y="463559"/>
                    </a:lnTo>
                    <a:lnTo>
                      <a:pt x="1219334" y="466119"/>
                    </a:lnTo>
                    <a:lnTo>
                      <a:pt x="1210739" y="470325"/>
                    </a:lnTo>
                    <a:lnTo>
                      <a:pt x="1207813" y="468130"/>
                    </a:lnTo>
                    <a:lnTo>
                      <a:pt x="1212019" y="463193"/>
                    </a:lnTo>
                    <a:lnTo>
                      <a:pt x="1218785" y="461365"/>
                    </a:lnTo>
                    <a:lnTo>
                      <a:pt x="1220797" y="456793"/>
                    </a:lnTo>
                    <a:lnTo>
                      <a:pt x="1222259" y="451856"/>
                    </a:lnTo>
                    <a:lnTo>
                      <a:pt x="1218785" y="450576"/>
                    </a:lnTo>
                    <a:lnTo>
                      <a:pt x="1214945" y="447833"/>
                    </a:lnTo>
                    <a:lnTo>
                      <a:pt x="1211836" y="446918"/>
                    </a:lnTo>
                    <a:lnTo>
                      <a:pt x="1216225" y="444724"/>
                    </a:lnTo>
                    <a:lnTo>
                      <a:pt x="1217139" y="439604"/>
                    </a:lnTo>
                    <a:lnTo>
                      <a:pt x="1222259" y="436495"/>
                    </a:lnTo>
                    <a:lnTo>
                      <a:pt x="1232317" y="424243"/>
                    </a:lnTo>
                    <a:lnTo>
                      <a:pt x="1235609" y="418574"/>
                    </a:lnTo>
                    <a:lnTo>
                      <a:pt x="1234511" y="415283"/>
                    </a:lnTo>
                    <a:lnTo>
                      <a:pt x="1229208" y="409431"/>
                    </a:lnTo>
                    <a:lnTo>
                      <a:pt x="1227563" y="404311"/>
                    </a:lnTo>
                    <a:lnTo>
                      <a:pt x="1225002" y="401568"/>
                    </a:lnTo>
                    <a:lnTo>
                      <a:pt x="1222808" y="404311"/>
                    </a:lnTo>
                    <a:lnTo>
                      <a:pt x="1211836" y="404860"/>
                    </a:lnTo>
                    <a:lnTo>
                      <a:pt x="1207631" y="406506"/>
                    </a:lnTo>
                    <a:lnTo>
                      <a:pt x="1199950" y="413454"/>
                    </a:lnTo>
                    <a:lnTo>
                      <a:pt x="1194281" y="419854"/>
                    </a:lnTo>
                    <a:lnTo>
                      <a:pt x="1191538" y="424975"/>
                    </a:lnTo>
                    <a:lnTo>
                      <a:pt x="1189527" y="427169"/>
                    </a:lnTo>
                    <a:lnTo>
                      <a:pt x="1177824" y="431924"/>
                    </a:lnTo>
                    <a:lnTo>
                      <a:pt x="1169412" y="437592"/>
                    </a:lnTo>
                    <a:lnTo>
                      <a:pt x="1165572" y="439055"/>
                    </a:lnTo>
                    <a:lnTo>
                      <a:pt x="1162463" y="444724"/>
                    </a:lnTo>
                    <a:lnTo>
                      <a:pt x="1161000" y="450576"/>
                    </a:lnTo>
                    <a:lnTo>
                      <a:pt x="1157160" y="454416"/>
                    </a:lnTo>
                    <a:lnTo>
                      <a:pt x="1152588" y="457159"/>
                    </a:lnTo>
                    <a:lnTo>
                      <a:pt x="1146188" y="457890"/>
                    </a:lnTo>
                    <a:lnTo>
                      <a:pt x="1140885" y="459536"/>
                    </a:lnTo>
                    <a:lnTo>
                      <a:pt x="1135765" y="459719"/>
                    </a:lnTo>
                    <a:lnTo>
                      <a:pt x="1132656" y="457890"/>
                    </a:lnTo>
                    <a:lnTo>
                      <a:pt x="1126988" y="457524"/>
                    </a:lnTo>
                    <a:lnTo>
                      <a:pt x="1122782" y="461547"/>
                    </a:lnTo>
                    <a:lnTo>
                      <a:pt x="1119856" y="469959"/>
                    </a:lnTo>
                    <a:lnTo>
                      <a:pt x="1118393" y="477091"/>
                    </a:lnTo>
                    <a:lnTo>
                      <a:pt x="1126439" y="485320"/>
                    </a:lnTo>
                    <a:lnTo>
                      <a:pt x="1128450" y="488977"/>
                    </a:lnTo>
                    <a:lnTo>
                      <a:pt x="1132290" y="490623"/>
                    </a:lnTo>
                    <a:lnTo>
                      <a:pt x="1135765" y="490623"/>
                    </a:lnTo>
                    <a:lnTo>
                      <a:pt x="1137959" y="493731"/>
                    </a:lnTo>
                    <a:lnTo>
                      <a:pt x="1141982" y="493731"/>
                    </a:lnTo>
                    <a:lnTo>
                      <a:pt x="1143994" y="498486"/>
                    </a:lnTo>
                    <a:lnTo>
                      <a:pt x="1148931" y="501960"/>
                    </a:lnTo>
                    <a:lnTo>
                      <a:pt x="1149846" y="505252"/>
                    </a:lnTo>
                    <a:lnTo>
                      <a:pt x="1150028" y="509458"/>
                    </a:lnTo>
                    <a:lnTo>
                      <a:pt x="1153686" y="514395"/>
                    </a:lnTo>
                    <a:lnTo>
                      <a:pt x="1166486" y="518784"/>
                    </a:lnTo>
                    <a:lnTo>
                      <a:pt x="1172886" y="518052"/>
                    </a:lnTo>
                    <a:lnTo>
                      <a:pt x="1178189" y="510921"/>
                    </a:lnTo>
                    <a:lnTo>
                      <a:pt x="1183492" y="507446"/>
                    </a:lnTo>
                    <a:lnTo>
                      <a:pt x="1186784" y="503057"/>
                    </a:lnTo>
                    <a:lnTo>
                      <a:pt x="1197207" y="498486"/>
                    </a:lnTo>
                    <a:lnTo>
                      <a:pt x="1200499" y="497937"/>
                    </a:lnTo>
                    <a:lnTo>
                      <a:pt x="1205619" y="502875"/>
                    </a:lnTo>
                    <a:lnTo>
                      <a:pt x="1209825" y="505252"/>
                    </a:lnTo>
                    <a:lnTo>
                      <a:pt x="1214579" y="505617"/>
                    </a:lnTo>
                    <a:lnTo>
                      <a:pt x="1218053" y="509275"/>
                    </a:lnTo>
                    <a:lnTo>
                      <a:pt x="1221894" y="509458"/>
                    </a:lnTo>
                    <a:lnTo>
                      <a:pt x="1227563" y="508726"/>
                    </a:lnTo>
                    <a:lnTo>
                      <a:pt x="1231403" y="506715"/>
                    </a:lnTo>
                    <a:lnTo>
                      <a:pt x="1237254" y="509275"/>
                    </a:lnTo>
                    <a:lnTo>
                      <a:pt x="1243289" y="510006"/>
                    </a:lnTo>
                    <a:lnTo>
                      <a:pt x="1244934" y="510738"/>
                    </a:lnTo>
                    <a:lnTo>
                      <a:pt x="1243837" y="516406"/>
                    </a:lnTo>
                    <a:lnTo>
                      <a:pt x="1241277" y="520247"/>
                    </a:lnTo>
                    <a:lnTo>
                      <a:pt x="1241460" y="522258"/>
                    </a:lnTo>
                    <a:lnTo>
                      <a:pt x="1237071" y="527378"/>
                    </a:lnTo>
                    <a:lnTo>
                      <a:pt x="1235060" y="526098"/>
                    </a:lnTo>
                    <a:lnTo>
                      <a:pt x="1233414" y="521709"/>
                    </a:lnTo>
                    <a:lnTo>
                      <a:pt x="1230488" y="523538"/>
                    </a:lnTo>
                    <a:lnTo>
                      <a:pt x="1227745" y="522441"/>
                    </a:lnTo>
                    <a:lnTo>
                      <a:pt x="1224454" y="525001"/>
                    </a:lnTo>
                    <a:lnTo>
                      <a:pt x="1221345" y="528841"/>
                    </a:lnTo>
                    <a:lnTo>
                      <a:pt x="1211287" y="530121"/>
                    </a:lnTo>
                    <a:lnTo>
                      <a:pt x="1205619" y="533047"/>
                    </a:lnTo>
                    <a:lnTo>
                      <a:pt x="1200316" y="533047"/>
                    </a:lnTo>
                    <a:lnTo>
                      <a:pt x="1201413" y="538350"/>
                    </a:lnTo>
                    <a:lnTo>
                      <a:pt x="1199950" y="538350"/>
                    </a:lnTo>
                    <a:lnTo>
                      <a:pt x="1197756" y="540727"/>
                    </a:lnTo>
                    <a:lnTo>
                      <a:pt x="1194281" y="548042"/>
                    </a:lnTo>
                    <a:lnTo>
                      <a:pt x="1189527" y="548590"/>
                    </a:lnTo>
                    <a:lnTo>
                      <a:pt x="1188246" y="543836"/>
                    </a:lnTo>
                    <a:lnTo>
                      <a:pt x="1183675" y="543836"/>
                    </a:lnTo>
                    <a:lnTo>
                      <a:pt x="1180383" y="547676"/>
                    </a:lnTo>
                    <a:lnTo>
                      <a:pt x="1184041" y="551333"/>
                    </a:lnTo>
                    <a:lnTo>
                      <a:pt x="1182029" y="554991"/>
                    </a:lnTo>
                    <a:lnTo>
                      <a:pt x="1178738" y="559014"/>
                    </a:lnTo>
                    <a:lnTo>
                      <a:pt x="1170509" y="563220"/>
                    </a:lnTo>
                    <a:lnTo>
                      <a:pt x="1167766" y="569071"/>
                    </a:lnTo>
                    <a:lnTo>
                      <a:pt x="1162097" y="576568"/>
                    </a:lnTo>
                    <a:lnTo>
                      <a:pt x="1158440" y="583334"/>
                    </a:lnTo>
                    <a:lnTo>
                      <a:pt x="1159354" y="586992"/>
                    </a:lnTo>
                    <a:lnTo>
                      <a:pt x="1164291" y="588455"/>
                    </a:lnTo>
                    <a:lnTo>
                      <a:pt x="1168497" y="591746"/>
                    </a:lnTo>
                    <a:lnTo>
                      <a:pt x="1184041" y="598878"/>
                    </a:lnTo>
                    <a:lnTo>
                      <a:pt x="1187149" y="603084"/>
                    </a:lnTo>
                    <a:lnTo>
                      <a:pt x="1189344" y="610033"/>
                    </a:lnTo>
                    <a:lnTo>
                      <a:pt x="1192818" y="614238"/>
                    </a:lnTo>
                    <a:lnTo>
                      <a:pt x="1197024" y="631428"/>
                    </a:lnTo>
                    <a:lnTo>
                      <a:pt x="1199950" y="637645"/>
                    </a:lnTo>
                    <a:lnTo>
                      <a:pt x="1201961" y="644960"/>
                    </a:lnTo>
                    <a:lnTo>
                      <a:pt x="1206167" y="650811"/>
                    </a:lnTo>
                    <a:lnTo>
                      <a:pt x="1212385" y="653554"/>
                    </a:lnTo>
                    <a:lnTo>
                      <a:pt x="1212933" y="657943"/>
                    </a:lnTo>
                    <a:lnTo>
                      <a:pt x="1220979" y="665074"/>
                    </a:lnTo>
                    <a:lnTo>
                      <a:pt x="1226282" y="673120"/>
                    </a:lnTo>
                    <a:lnTo>
                      <a:pt x="1226099" y="674401"/>
                    </a:lnTo>
                    <a:lnTo>
                      <a:pt x="1217505" y="670743"/>
                    </a:lnTo>
                    <a:lnTo>
                      <a:pt x="1210922" y="668732"/>
                    </a:lnTo>
                    <a:lnTo>
                      <a:pt x="1205619" y="668549"/>
                    </a:lnTo>
                    <a:lnTo>
                      <a:pt x="1199767" y="664892"/>
                    </a:lnTo>
                    <a:lnTo>
                      <a:pt x="1193916" y="662880"/>
                    </a:lnTo>
                    <a:lnTo>
                      <a:pt x="1181481" y="665440"/>
                    </a:lnTo>
                    <a:lnTo>
                      <a:pt x="1181481" y="668000"/>
                    </a:lnTo>
                    <a:lnTo>
                      <a:pt x="1193550" y="665623"/>
                    </a:lnTo>
                    <a:lnTo>
                      <a:pt x="1195744" y="667269"/>
                    </a:lnTo>
                    <a:lnTo>
                      <a:pt x="1197207" y="670743"/>
                    </a:lnTo>
                    <a:lnTo>
                      <a:pt x="1202327" y="671109"/>
                    </a:lnTo>
                    <a:lnTo>
                      <a:pt x="1208179" y="674949"/>
                    </a:lnTo>
                    <a:lnTo>
                      <a:pt x="1212933" y="680252"/>
                    </a:lnTo>
                    <a:lnTo>
                      <a:pt x="1216956" y="682446"/>
                    </a:lnTo>
                    <a:lnTo>
                      <a:pt x="1219334" y="683726"/>
                    </a:lnTo>
                    <a:lnTo>
                      <a:pt x="1223357" y="688115"/>
                    </a:lnTo>
                    <a:lnTo>
                      <a:pt x="1226648" y="693967"/>
                    </a:lnTo>
                    <a:lnTo>
                      <a:pt x="1226282" y="695978"/>
                    </a:lnTo>
                    <a:lnTo>
                      <a:pt x="1219699" y="696344"/>
                    </a:lnTo>
                    <a:lnTo>
                      <a:pt x="1214945" y="700916"/>
                    </a:lnTo>
                    <a:lnTo>
                      <a:pt x="1209825" y="702561"/>
                    </a:lnTo>
                    <a:lnTo>
                      <a:pt x="1206167" y="704573"/>
                    </a:lnTo>
                    <a:lnTo>
                      <a:pt x="1204522" y="706950"/>
                    </a:lnTo>
                    <a:lnTo>
                      <a:pt x="1199218" y="710242"/>
                    </a:lnTo>
                    <a:lnTo>
                      <a:pt x="1191904" y="710242"/>
                    </a:lnTo>
                    <a:lnTo>
                      <a:pt x="1186784" y="710973"/>
                    </a:lnTo>
                    <a:lnTo>
                      <a:pt x="1181847" y="713533"/>
                    </a:lnTo>
                    <a:lnTo>
                      <a:pt x="1187332" y="712802"/>
                    </a:lnTo>
                    <a:lnTo>
                      <a:pt x="1193001" y="714448"/>
                    </a:lnTo>
                    <a:lnTo>
                      <a:pt x="1198304" y="716825"/>
                    </a:lnTo>
                    <a:lnTo>
                      <a:pt x="1207813" y="712802"/>
                    </a:lnTo>
                    <a:lnTo>
                      <a:pt x="1211836" y="713899"/>
                    </a:lnTo>
                    <a:lnTo>
                      <a:pt x="1216042" y="717373"/>
                    </a:lnTo>
                    <a:lnTo>
                      <a:pt x="1217505" y="720116"/>
                    </a:lnTo>
                    <a:lnTo>
                      <a:pt x="1219882" y="721396"/>
                    </a:lnTo>
                    <a:lnTo>
                      <a:pt x="1223357" y="722676"/>
                    </a:lnTo>
                    <a:lnTo>
                      <a:pt x="1227014" y="722676"/>
                    </a:lnTo>
                    <a:lnTo>
                      <a:pt x="1229025" y="723408"/>
                    </a:lnTo>
                    <a:lnTo>
                      <a:pt x="1226282" y="725419"/>
                    </a:lnTo>
                    <a:lnTo>
                      <a:pt x="1219699" y="732002"/>
                    </a:lnTo>
                    <a:lnTo>
                      <a:pt x="1215494" y="734197"/>
                    </a:lnTo>
                    <a:lnTo>
                      <a:pt x="1217139" y="734562"/>
                    </a:lnTo>
                    <a:lnTo>
                      <a:pt x="1224454" y="731271"/>
                    </a:lnTo>
                    <a:lnTo>
                      <a:pt x="1224637" y="737488"/>
                    </a:lnTo>
                    <a:lnTo>
                      <a:pt x="1224088" y="741694"/>
                    </a:lnTo>
                    <a:lnTo>
                      <a:pt x="1223357" y="740231"/>
                    </a:lnTo>
                    <a:lnTo>
                      <a:pt x="1220797" y="741694"/>
                    </a:lnTo>
                    <a:lnTo>
                      <a:pt x="1215494" y="742974"/>
                    </a:lnTo>
                    <a:lnTo>
                      <a:pt x="1215127" y="744437"/>
                    </a:lnTo>
                    <a:lnTo>
                      <a:pt x="1217688" y="749009"/>
                    </a:lnTo>
                    <a:lnTo>
                      <a:pt x="1216591" y="755043"/>
                    </a:lnTo>
                    <a:lnTo>
                      <a:pt x="1214579" y="757055"/>
                    </a:lnTo>
                    <a:lnTo>
                      <a:pt x="1214945" y="764735"/>
                    </a:lnTo>
                    <a:lnTo>
                      <a:pt x="1211836" y="771135"/>
                    </a:lnTo>
                    <a:lnTo>
                      <a:pt x="1209825" y="770038"/>
                    </a:lnTo>
                    <a:lnTo>
                      <a:pt x="1207631" y="767112"/>
                    </a:lnTo>
                    <a:lnTo>
                      <a:pt x="1205070" y="768758"/>
                    </a:lnTo>
                    <a:lnTo>
                      <a:pt x="1201779" y="773878"/>
                    </a:lnTo>
                    <a:lnTo>
                      <a:pt x="1198670" y="777353"/>
                    </a:lnTo>
                    <a:lnTo>
                      <a:pt x="1196293" y="780827"/>
                    </a:lnTo>
                    <a:lnTo>
                      <a:pt x="1194281" y="782656"/>
                    </a:lnTo>
                    <a:lnTo>
                      <a:pt x="1192818" y="785399"/>
                    </a:lnTo>
                    <a:lnTo>
                      <a:pt x="1191538" y="788690"/>
                    </a:lnTo>
                    <a:lnTo>
                      <a:pt x="1191355" y="791616"/>
                    </a:lnTo>
                    <a:lnTo>
                      <a:pt x="1189344" y="796188"/>
                    </a:lnTo>
                    <a:lnTo>
                      <a:pt x="1186601" y="799845"/>
                    </a:lnTo>
                    <a:lnTo>
                      <a:pt x="1184041" y="801673"/>
                    </a:lnTo>
                    <a:lnTo>
                      <a:pt x="1179469" y="806245"/>
                    </a:lnTo>
                    <a:lnTo>
                      <a:pt x="1178372" y="812462"/>
                    </a:lnTo>
                    <a:lnTo>
                      <a:pt x="1175263" y="815388"/>
                    </a:lnTo>
                    <a:lnTo>
                      <a:pt x="1174532" y="814474"/>
                    </a:lnTo>
                    <a:lnTo>
                      <a:pt x="1173801" y="808439"/>
                    </a:lnTo>
                    <a:lnTo>
                      <a:pt x="1169960" y="808805"/>
                    </a:lnTo>
                    <a:lnTo>
                      <a:pt x="1166486" y="811731"/>
                    </a:lnTo>
                    <a:lnTo>
                      <a:pt x="1170326" y="819228"/>
                    </a:lnTo>
                    <a:lnTo>
                      <a:pt x="1170509" y="821057"/>
                    </a:lnTo>
                    <a:lnTo>
                      <a:pt x="1167766" y="828006"/>
                    </a:lnTo>
                    <a:lnTo>
                      <a:pt x="1167949" y="830383"/>
                    </a:lnTo>
                    <a:lnTo>
                      <a:pt x="1167400" y="832943"/>
                    </a:lnTo>
                    <a:lnTo>
                      <a:pt x="1166120" y="835869"/>
                    </a:lnTo>
                    <a:lnTo>
                      <a:pt x="1165023" y="837332"/>
                    </a:lnTo>
                    <a:lnTo>
                      <a:pt x="1163560" y="837697"/>
                    </a:lnTo>
                    <a:lnTo>
                      <a:pt x="1163194" y="840440"/>
                    </a:lnTo>
                    <a:lnTo>
                      <a:pt x="1164109" y="843915"/>
                    </a:lnTo>
                    <a:lnTo>
                      <a:pt x="1163194" y="845378"/>
                    </a:lnTo>
                    <a:lnTo>
                      <a:pt x="1161000" y="844281"/>
                    </a:lnTo>
                    <a:lnTo>
                      <a:pt x="1158257" y="843915"/>
                    </a:lnTo>
                    <a:lnTo>
                      <a:pt x="1156245" y="846475"/>
                    </a:lnTo>
                    <a:lnTo>
                      <a:pt x="1157343" y="849767"/>
                    </a:lnTo>
                    <a:lnTo>
                      <a:pt x="1155331" y="852144"/>
                    </a:lnTo>
                    <a:lnTo>
                      <a:pt x="1153686" y="851047"/>
                    </a:lnTo>
                    <a:lnTo>
                      <a:pt x="1150943" y="851595"/>
                    </a:lnTo>
                    <a:lnTo>
                      <a:pt x="1148382" y="858361"/>
                    </a:lnTo>
                    <a:lnTo>
                      <a:pt x="1145091" y="860921"/>
                    </a:lnTo>
                    <a:lnTo>
                      <a:pt x="1144177" y="865127"/>
                    </a:lnTo>
                    <a:lnTo>
                      <a:pt x="1141617" y="867687"/>
                    </a:lnTo>
                    <a:lnTo>
                      <a:pt x="1133754" y="868784"/>
                    </a:lnTo>
                    <a:lnTo>
                      <a:pt x="1130279" y="867870"/>
                    </a:lnTo>
                    <a:lnTo>
                      <a:pt x="1126439" y="870979"/>
                    </a:lnTo>
                    <a:lnTo>
                      <a:pt x="1126805" y="872259"/>
                    </a:lnTo>
                    <a:lnTo>
                      <a:pt x="1128450" y="874636"/>
                    </a:lnTo>
                    <a:lnTo>
                      <a:pt x="1126805" y="878842"/>
                    </a:lnTo>
                    <a:lnTo>
                      <a:pt x="1120404" y="884876"/>
                    </a:lnTo>
                    <a:lnTo>
                      <a:pt x="1118210" y="884876"/>
                    </a:lnTo>
                    <a:lnTo>
                      <a:pt x="1116747" y="890179"/>
                    </a:lnTo>
                    <a:lnTo>
                      <a:pt x="1115650" y="886705"/>
                    </a:lnTo>
                    <a:lnTo>
                      <a:pt x="1113090" y="888716"/>
                    </a:lnTo>
                    <a:lnTo>
                      <a:pt x="1112541" y="892374"/>
                    </a:lnTo>
                    <a:lnTo>
                      <a:pt x="1110896" y="891459"/>
                    </a:lnTo>
                    <a:lnTo>
                      <a:pt x="1109250" y="891459"/>
                    </a:lnTo>
                    <a:lnTo>
                      <a:pt x="1104678" y="894934"/>
                    </a:lnTo>
                    <a:lnTo>
                      <a:pt x="1102850" y="894202"/>
                    </a:lnTo>
                    <a:lnTo>
                      <a:pt x="1099375" y="895117"/>
                    </a:lnTo>
                    <a:lnTo>
                      <a:pt x="1096084" y="899871"/>
                    </a:lnTo>
                    <a:lnTo>
                      <a:pt x="1094255" y="902980"/>
                    </a:lnTo>
                    <a:lnTo>
                      <a:pt x="1091878" y="905540"/>
                    </a:lnTo>
                    <a:lnTo>
                      <a:pt x="1090415" y="908283"/>
                    </a:lnTo>
                    <a:lnTo>
                      <a:pt x="1086209" y="911026"/>
                    </a:lnTo>
                    <a:lnTo>
                      <a:pt x="1078528" y="913769"/>
                    </a:lnTo>
                    <a:lnTo>
                      <a:pt x="1073226" y="916512"/>
                    </a:lnTo>
                    <a:lnTo>
                      <a:pt x="1069385" y="915597"/>
                    </a:lnTo>
                    <a:lnTo>
                      <a:pt x="1066825" y="914500"/>
                    </a:lnTo>
                    <a:lnTo>
                      <a:pt x="1064814" y="916512"/>
                    </a:lnTo>
                    <a:lnTo>
                      <a:pt x="1064631" y="918340"/>
                    </a:lnTo>
                    <a:lnTo>
                      <a:pt x="1061522" y="919255"/>
                    </a:lnTo>
                    <a:lnTo>
                      <a:pt x="1058962" y="917975"/>
                    </a:lnTo>
                    <a:lnTo>
                      <a:pt x="1058779" y="915963"/>
                    </a:lnTo>
                    <a:lnTo>
                      <a:pt x="1055122" y="914500"/>
                    </a:lnTo>
                    <a:lnTo>
                      <a:pt x="1050916" y="917243"/>
                    </a:lnTo>
                    <a:lnTo>
                      <a:pt x="1048356" y="920717"/>
                    </a:lnTo>
                    <a:lnTo>
                      <a:pt x="1045248" y="921083"/>
                    </a:lnTo>
                    <a:lnTo>
                      <a:pt x="1043784" y="918340"/>
                    </a:lnTo>
                    <a:lnTo>
                      <a:pt x="1043784" y="916512"/>
                    </a:lnTo>
                    <a:lnTo>
                      <a:pt x="1039944" y="917792"/>
                    </a:lnTo>
                    <a:lnTo>
                      <a:pt x="1039944" y="922546"/>
                    </a:lnTo>
                    <a:lnTo>
                      <a:pt x="1039761" y="922729"/>
                    </a:lnTo>
                  </a:path>
                </a:pathLst>
              </a:custGeom>
              <a:grpFill/>
              <a:ln w="4020" cap="flat">
                <a:solidFill>
                  <a:srgbClr val="FFFFFF"/>
                </a:solidFill>
                <a:prstDash val="solid"/>
                <a:miter/>
              </a:ln>
            </p:spPr>
            <p:txBody>
              <a:bodyPr rtlCol="0" anchor="ctr"/>
              <a:lstStyle/>
              <a:p>
                <a:endParaRPr lang="en-GB" sz="1463"/>
              </a:p>
            </p:txBody>
          </p:sp>
          <p:sp>
            <p:nvSpPr>
              <p:cNvPr id="1098" name="Freeform: Shape 1097">
                <a:extLst>
                  <a:ext uri="{FF2B5EF4-FFF2-40B4-BE49-F238E27FC236}">
                    <a16:creationId xmlns:a16="http://schemas.microsoft.com/office/drawing/2014/main" id="{8660CD98-AC9A-BB80-66C7-A1FDC08F4CE3}"/>
                  </a:ext>
                </a:extLst>
              </p:cNvPr>
              <p:cNvSpPr/>
              <p:nvPr/>
            </p:nvSpPr>
            <p:spPr>
              <a:xfrm>
                <a:off x="6851878" y="4232901"/>
                <a:ext cx="201515" cy="234979"/>
              </a:xfrm>
              <a:custGeom>
                <a:avLst/>
                <a:gdLst>
                  <a:gd name="connsiteX0" fmla="*/ 179389 w 201515"/>
                  <a:gd name="connsiteY0" fmla="*/ 119776 h 234979"/>
                  <a:gd name="connsiteX1" fmla="*/ 179389 w 201515"/>
                  <a:gd name="connsiteY1" fmla="*/ 94906 h 234979"/>
                  <a:gd name="connsiteX2" fmla="*/ 179389 w 201515"/>
                  <a:gd name="connsiteY2" fmla="*/ 70220 h 234979"/>
                  <a:gd name="connsiteX3" fmla="*/ 179389 w 201515"/>
                  <a:gd name="connsiteY3" fmla="*/ 45716 h 234979"/>
                  <a:gd name="connsiteX4" fmla="*/ 181035 w 201515"/>
                  <a:gd name="connsiteY4" fmla="*/ 44802 h 234979"/>
                  <a:gd name="connsiteX5" fmla="*/ 191092 w 201515"/>
                  <a:gd name="connsiteY5" fmla="*/ 34561 h 234979"/>
                  <a:gd name="connsiteX6" fmla="*/ 200967 w 201515"/>
                  <a:gd name="connsiteY6" fmla="*/ 19567 h 234979"/>
                  <a:gd name="connsiteX7" fmla="*/ 201515 w 201515"/>
                  <a:gd name="connsiteY7" fmla="*/ 17372 h 234979"/>
                  <a:gd name="connsiteX8" fmla="*/ 199321 w 201515"/>
                  <a:gd name="connsiteY8" fmla="*/ 17555 h 234979"/>
                  <a:gd name="connsiteX9" fmla="*/ 194933 w 201515"/>
                  <a:gd name="connsiteY9" fmla="*/ 17006 h 234979"/>
                  <a:gd name="connsiteX10" fmla="*/ 188715 w 201515"/>
                  <a:gd name="connsiteY10" fmla="*/ 17738 h 234979"/>
                  <a:gd name="connsiteX11" fmla="*/ 173720 w 201515"/>
                  <a:gd name="connsiteY11" fmla="*/ 10241 h 234979"/>
                  <a:gd name="connsiteX12" fmla="*/ 164577 w 201515"/>
                  <a:gd name="connsiteY12" fmla="*/ 11886 h 234979"/>
                  <a:gd name="connsiteX13" fmla="*/ 155799 w 201515"/>
                  <a:gd name="connsiteY13" fmla="*/ 14629 h 234979"/>
                  <a:gd name="connsiteX14" fmla="*/ 148668 w 201515"/>
                  <a:gd name="connsiteY14" fmla="*/ 22309 h 234979"/>
                  <a:gd name="connsiteX15" fmla="*/ 137513 w 201515"/>
                  <a:gd name="connsiteY15" fmla="*/ 27978 h 234979"/>
                  <a:gd name="connsiteX16" fmla="*/ 126541 w 201515"/>
                  <a:gd name="connsiteY16" fmla="*/ 27613 h 234979"/>
                  <a:gd name="connsiteX17" fmla="*/ 115935 w 201515"/>
                  <a:gd name="connsiteY17" fmla="*/ 24869 h 234979"/>
                  <a:gd name="connsiteX18" fmla="*/ 108438 w 201515"/>
                  <a:gd name="connsiteY18" fmla="*/ 24504 h 234979"/>
                  <a:gd name="connsiteX19" fmla="*/ 99112 w 201515"/>
                  <a:gd name="connsiteY19" fmla="*/ 21395 h 234979"/>
                  <a:gd name="connsiteX20" fmla="*/ 93809 w 201515"/>
                  <a:gd name="connsiteY20" fmla="*/ 16092 h 234979"/>
                  <a:gd name="connsiteX21" fmla="*/ 76437 w 201515"/>
                  <a:gd name="connsiteY21" fmla="*/ 5486 h 234979"/>
                  <a:gd name="connsiteX22" fmla="*/ 68391 w 201515"/>
                  <a:gd name="connsiteY22" fmla="*/ 1829 h 234979"/>
                  <a:gd name="connsiteX23" fmla="*/ 61259 w 201515"/>
                  <a:gd name="connsiteY23" fmla="*/ 1280 h 234979"/>
                  <a:gd name="connsiteX24" fmla="*/ 54127 w 201515"/>
                  <a:gd name="connsiteY24" fmla="*/ 2012 h 234979"/>
                  <a:gd name="connsiteX25" fmla="*/ 47910 w 201515"/>
                  <a:gd name="connsiteY25" fmla="*/ 0 h 234979"/>
                  <a:gd name="connsiteX26" fmla="*/ 38401 w 201515"/>
                  <a:gd name="connsiteY26" fmla="*/ 1280 h 234979"/>
                  <a:gd name="connsiteX27" fmla="*/ 31635 w 201515"/>
                  <a:gd name="connsiteY27" fmla="*/ 1280 h 234979"/>
                  <a:gd name="connsiteX28" fmla="*/ 18286 w 201515"/>
                  <a:gd name="connsiteY28" fmla="*/ 0 h 234979"/>
                  <a:gd name="connsiteX29" fmla="*/ 12800 w 201515"/>
                  <a:gd name="connsiteY29" fmla="*/ 549 h 234979"/>
                  <a:gd name="connsiteX30" fmla="*/ 7314 w 201515"/>
                  <a:gd name="connsiteY30" fmla="*/ 3657 h 234979"/>
                  <a:gd name="connsiteX31" fmla="*/ 0 w 201515"/>
                  <a:gd name="connsiteY31" fmla="*/ 13349 h 234979"/>
                  <a:gd name="connsiteX32" fmla="*/ 1280 w 201515"/>
                  <a:gd name="connsiteY32" fmla="*/ 13715 h 234979"/>
                  <a:gd name="connsiteX33" fmla="*/ 2011 w 201515"/>
                  <a:gd name="connsiteY33" fmla="*/ 14995 h 234979"/>
                  <a:gd name="connsiteX34" fmla="*/ 8046 w 201515"/>
                  <a:gd name="connsiteY34" fmla="*/ 15909 h 234979"/>
                  <a:gd name="connsiteX35" fmla="*/ 8960 w 201515"/>
                  <a:gd name="connsiteY35" fmla="*/ 16824 h 234979"/>
                  <a:gd name="connsiteX36" fmla="*/ 8777 w 201515"/>
                  <a:gd name="connsiteY36" fmla="*/ 20115 h 234979"/>
                  <a:gd name="connsiteX37" fmla="*/ 9326 w 201515"/>
                  <a:gd name="connsiteY37" fmla="*/ 21212 h 234979"/>
                  <a:gd name="connsiteX38" fmla="*/ 10789 w 201515"/>
                  <a:gd name="connsiteY38" fmla="*/ 22309 h 234979"/>
                  <a:gd name="connsiteX39" fmla="*/ 12800 w 201515"/>
                  <a:gd name="connsiteY39" fmla="*/ 34744 h 234979"/>
                  <a:gd name="connsiteX40" fmla="*/ 14080 w 201515"/>
                  <a:gd name="connsiteY40" fmla="*/ 37670 h 234979"/>
                  <a:gd name="connsiteX41" fmla="*/ 16275 w 201515"/>
                  <a:gd name="connsiteY41" fmla="*/ 40230 h 234979"/>
                  <a:gd name="connsiteX42" fmla="*/ 19200 w 201515"/>
                  <a:gd name="connsiteY42" fmla="*/ 41876 h 234979"/>
                  <a:gd name="connsiteX43" fmla="*/ 21578 w 201515"/>
                  <a:gd name="connsiteY43" fmla="*/ 42790 h 234979"/>
                  <a:gd name="connsiteX44" fmla="*/ 25052 w 201515"/>
                  <a:gd name="connsiteY44" fmla="*/ 46630 h 234979"/>
                  <a:gd name="connsiteX45" fmla="*/ 25784 w 201515"/>
                  <a:gd name="connsiteY45" fmla="*/ 49922 h 234979"/>
                  <a:gd name="connsiteX46" fmla="*/ 25784 w 201515"/>
                  <a:gd name="connsiteY46" fmla="*/ 58151 h 234979"/>
                  <a:gd name="connsiteX47" fmla="*/ 26698 w 201515"/>
                  <a:gd name="connsiteY47" fmla="*/ 63088 h 234979"/>
                  <a:gd name="connsiteX48" fmla="*/ 26332 w 201515"/>
                  <a:gd name="connsiteY48" fmla="*/ 72231 h 234979"/>
                  <a:gd name="connsiteX49" fmla="*/ 25052 w 201515"/>
                  <a:gd name="connsiteY49" fmla="*/ 78631 h 234979"/>
                  <a:gd name="connsiteX50" fmla="*/ 21761 w 201515"/>
                  <a:gd name="connsiteY50" fmla="*/ 84300 h 234979"/>
                  <a:gd name="connsiteX51" fmla="*/ 17555 w 201515"/>
                  <a:gd name="connsiteY51" fmla="*/ 89237 h 234979"/>
                  <a:gd name="connsiteX52" fmla="*/ 16458 w 201515"/>
                  <a:gd name="connsiteY52" fmla="*/ 91066 h 234979"/>
                  <a:gd name="connsiteX53" fmla="*/ 12069 w 201515"/>
                  <a:gd name="connsiteY53" fmla="*/ 96003 h 234979"/>
                  <a:gd name="connsiteX54" fmla="*/ 3840 w 201515"/>
                  <a:gd name="connsiteY54" fmla="*/ 108621 h 234979"/>
                  <a:gd name="connsiteX55" fmla="*/ 1280 w 201515"/>
                  <a:gd name="connsiteY55" fmla="*/ 111181 h 234979"/>
                  <a:gd name="connsiteX56" fmla="*/ 731 w 201515"/>
                  <a:gd name="connsiteY56" fmla="*/ 118130 h 234979"/>
                  <a:gd name="connsiteX57" fmla="*/ 4206 w 201515"/>
                  <a:gd name="connsiteY57" fmla="*/ 122336 h 234979"/>
                  <a:gd name="connsiteX58" fmla="*/ 5486 w 201515"/>
                  <a:gd name="connsiteY58" fmla="*/ 126359 h 234979"/>
                  <a:gd name="connsiteX59" fmla="*/ 8595 w 201515"/>
                  <a:gd name="connsiteY59" fmla="*/ 125810 h 234979"/>
                  <a:gd name="connsiteX60" fmla="*/ 11703 w 201515"/>
                  <a:gd name="connsiteY60" fmla="*/ 124164 h 234979"/>
                  <a:gd name="connsiteX61" fmla="*/ 16458 w 201515"/>
                  <a:gd name="connsiteY61" fmla="*/ 123433 h 234979"/>
                  <a:gd name="connsiteX62" fmla="*/ 21212 w 201515"/>
                  <a:gd name="connsiteY62" fmla="*/ 123799 h 234979"/>
                  <a:gd name="connsiteX63" fmla="*/ 21212 w 201515"/>
                  <a:gd name="connsiteY63" fmla="*/ 125993 h 234979"/>
                  <a:gd name="connsiteX64" fmla="*/ 15909 w 201515"/>
                  <a:gd name="connsiteY64" fmla="*/ 128004 h 234979"/>
                  <a:gd name="connsiteX65" fmla="*/ 12069 w 201515"/>
                  <a:gd name="connsiteY65" fmla="*/ 131113 h 234979"/>
                  <a:gd name="connsiteX66" fmla="*/ 6949 w 201515"/>
                  <a:gd name="connsiteY66" fmla="*/ 131113 h 234979"/>
                  <a:gd name="connsiteX67" fmla="*/ 3291 w 201515"/>
                  <a:gd name="connsiteY67" fmla="*/ 137331 h 234979"/>
                  <a:gd name="connsiteX68" fmla="*/ 7314 w 201515"/>
                  <a:gd name="connsiteY68" fmla="*/ 141354 h 234979"/>
                  <a:gd name="connsiteX69" fmla="*/ 95820 w 201515"/>
                  <a:gd name="connsiteY69" fmla="*/ 193653 h 234979"/>
                  <a:gd name="connsiteX70" fmla="*/ 97100 w 201515"/>
                  <a:gd name="connsiteY70" fmla="*/ 196030 h 234979"/>
                  <a:gd name="connsiteX71" fmla="*/ 97283 w 201515"/>
                  <a:gd name="connsiteY71" fmla="*/ 199504 h 234979"/>
                  <a:gd name="connsiteX72" fmla="*/ 99295 w 201515"/>
                  <a:gd name="connsiteY72" fmla="*/ 208465 h 234979"/>
                  <a:gd name="connsiteX73" fmla="*/ 101489 w 201515"/>
                  <a:gd name="connsiteY73" fmla="*/ 213219 h 234979"/>
                  <a:gd name="connsiteX74" fmla="*/ 136782 w 201515"/>
                  <a:gd name="connsiteY74" fmla="*/ 234980 h 234979"/>
                  <a:gd name="connsiteX75" fmla="*/ 141719 w 201515"/>
                  <a:gd name="connsiteY75" fmla="*/ 232420 h 234979"/>
                  <a:gd name="connsiteX76" fmla="*/ 143547 w 201515"/>
                  <a:gd name="connsiteY76" fmla="*/ 230591 h 234979"/>
                  <a:gd name="connsiteX77" fmla="*/ 145559 w 201515"/>
                  <a:gd name="connsiteY77" fmla="*/ 227299 h 234979"/>
                  <a:gd name="connsiteX78" fmla="*/ 147570 w 201515"/>
                  <a:gd name="connsiteY78" fmla="*/ 223276 h 234979"/>
                  <a:gd name="connsiteX79" fmla="*/ 149948 w 201515"/>
                  <a:gd name="connsiteY79" fmla="*/ 215962 h 234979"/>
                  <a:gd name="connsiteX80" fmla="*/ 153971 w 201515"/>
                  <a:gd name="connsiteY80" fmla="*/ 209744 h 234979"/>
                  <a:gd name="connsiteX81" fmla="*/ 158725 w 201515"/>
                  <a:gd name="connsiteY81" fmla="*/ 200053 h 234979"/>
                  <a:gd name="connsiteX82" fmla="*/ 160371 w 201515"/>
                  <a:gd name="connsiteY82" fmla="*/ 192372 h 234979"/>
                  <a:gd name="connsiteX83" fmla="*/ 163480 w 201515"/>
                  <a:gd name="connsiteY83" fmla="*/ 185972 h 234979"/>
                  <a:gd name="connsiteX84" fmla="*/ 165674 w 201515"/>
                  <a:gd name="connsiteY84" fmla="*/ 183047 h 234979"/>
                  <a:gd name="connsiteX85" fmla="*/ 166954 w 201515"/>
                  <a:gd name="connsiteY85" fmla="*/ 182315 h 234979"/>
                  <a:gd name="connsiteX86" fmla="*/ 175183 w 201515"/>
                  <a:gd name="connsiteY86" fmla="*/ 178109 h 234979"/>
                  <a:gd name="connsiteX87" fmla="*/ 175732 w 201515"/>
                  <a:gd name="connsiteY87" fmla="*/ 175000 h 234979"/>
                  <a:gd name="connsiteX88" fmla="*/ 176829 w 201515"/>
                  <a:gd name="connsiteY88" fmla="*/ 172440 h 234979"/>
                  <a:gd name="connsiteX89" fmla="*/ 179938 w 201515"/>
                  <a:gd name="connsiteY89" fmla="*/ 168417 h 234979"/>
                  <a:gd name="connsiteX90" fmla="*/ 182680 w 201515"/>
                  <a:gd name="connsiteY90" fmla="*/ 166954 h 234979"/>
                  <a:gd name="connsiteX91" fmla="*/ 186703 w 201515"/>
                  <a:gd name="connsiteY91" fmla="*/ 166589 h 234979"/>
                  <a:gd name="connsiteX92" fmla="*/ 191824 w 201515"/>
                  <a:gd name="connsiteY92" fmla="*/ 161468 h 234979"/>
                  <a:gd name="connsiteX93" fmla="*/ 193286 w 201515"/>
                  <a:gd name="connsiteY93" fmla="*/ 158908 h 234979"/>
                  <a:gd name="connsiteX94" fmla="*/ 192921 w 201515"/>
                  <a:gd name="connsiteY94" fmla="*/ 156714 h 234979"/>
                  <a:gd name="connsiteX95" fmla="*/ 182132 w 201515"/>
                  <a:gd name="connsiteY95" fmla="*/ 143914 h 234979"/>
                  <a:gd name="connsiteX96" fmla="*/ 179389 w 201515"/>
                  <a:gd name="connsiteY96" fmla="*/ 139708 h 234979"/>
                  <a:gd name="connsiteX97" fmla="*/ 179389 w 201515"/>
                  <a:gd name="connsiteY97" fmla="*/ 119776 h 23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1515" h="234979">
                    <a:moveTo>
                      <a:pt x="179389" y="119776"/>
                    </a:moveTo>
                    <a:lnTo>
                      <a:pt x="179389" y="94906"/>
                    </a:lnTo>
                    <a:lnTo>
                      <a:pt x="179389" y="70220"/>
                    </a:lnTo>
                    <a:lnTo>
                      <a:pt x="179389" y="45716"/>
                    </a:lnTo>
                    <a:lnTo>
                      <a:pt x="181035" y="44802"/>
                    </a:lnTo>
                    <a:lnTo>
                      <a:pt x="191092" y="34561"/>
                    </a:lnTo>
                    <a:lnTo>
                      <a:pt x="200967" y="19567"/>
                    </a:lnTo>
                    <a:lnTo>
                      <a:pt x="201515" y="17372"/>
                    </a:lnTo>
                    <a:lnTo>
                      <a:pt x="199321" y="17555"/>
                    </a:lnTo>
                    <a:lnTo>
                      <a:pt x="194933" y="17006"/>
                    </a:lnTo>
                    <a:lnTo>
                      <a:pt x="188715" y="17738"/>
                    </a:lnTo>
                    <a:lnTo>
                      <a:pt x="173720" y="10241"/>
                    </a:lnTo>
                    <a:lnTo>
                      <a:pt x="164577" y="11886"/>
                    </a:lnTo>
                    <a:lnTo>
                      <a:pt x="155799" y="14629"/>
                    </a:lnTo>
                    <a:lnTo>
                      <a:pt x="148668" y="22309"/>
                    </a:lnTo>
                    <a:lnTo>
                      <a:pt x="137513" y="27978"/>
                    </a:lnTo>
                    <a:lnTo>
                      <a:pt x="126541" y="27613"/>
                    </a:lnTo>
                    <a:lnTo>
                      <a:pt x="115935" y="24869"/>
                    </a:lnTo>
                    <a:lnTo>
                      <a:pt x="108438" y="24504"/>
                    </a:lnTo>
                    <a:lnTo>
                      <a:pt x="99112" y="21395"/>
                    </a:lnTo>
                    <a:lnTo>
                      <a:pt x="93809" y="16092"/>
                    </a:lnTo>
                    <a:lnTo>
                      <a:pt x="76437" y="5486"/>
                    </a:lnTo>
                    <a:lnTo>
                      <a:pt x="68391" y="1829"/>
                    </a:lnTo>
                    <a:lnTo>
                      <a:pt x="61259" y="1280"/>
                    </a:lnTo>
                    <a:lnTo>
                      <a:pt x="54127" y="2012"/>
                    </a:lnTo>
                    <a:lnTo>
                      <a:pt x="47910" y="0"/>
                    </a:lnTo>
                    <a:lnTo>
                      <a:pt x="38401" y="1280"/>
                    </a:lnTo>
                    <a:lnTo>
                      <a:pt x="31635" y="1280"/>
                    </a:lnTo>
                    <a:lnTo>
                      <a:pt x="18286" y="0"/>
                    </a:lnTo>
                    <a:lnTo>
                      <a:pt x="12800" y="549"/>
                    </a:lnTo>
                    <a:lnTo>
                      <a:pt x="7314" y="3657"/>
                    </a:lnTo>
                    <a:lnTo>
                      <a:pt x="0" y="13349"/>
                    </a:lnTo>
                    <a:lnTo>
                      <a:pt x="1280" y="13715"/>
                    </a:lnTo>
                    <a:lnTo>
                      <a:pt x="2011" y="14995"/>
                    </a:lnTo>
                    <a:lnTo>
                      <a:pt x="8046" y="15909"/>
                    </a:lnTo>
                    <a:lnTo>
                      <a:pt x="8960" y="16824"/>
                    </a:lnTo>
                    <a:lnTo>
                      <a:pt x="8777" y="20115"/>
                    </a:lnTo>
                    <a:lnTo>
                      <a:pt x="9326" y="21212"/>
                    </a:lnTo>
                    <a:lnTo>
                      <a:pt x="10789" y="22309"/>
                    </a:lnTo>
                    <a:lnTo>
                      <a:pt x="12800" y="34744"/>
                    </a:lnTo>
                    <a:lnTo>
                      <a:pt x="14080" y="37670"/>
                    </a:lnTo>
                    <a:lnTo>
                      <a:pt x="16275" y="40230"/>
                    </a:lnTo>
                    <a:lnTo>
                      <a:pt x="19200" y="41876"/>
                    </a:lnTo>
                    <a:lnTo>
                      <a:pt x="21578" y="42790"/>
                    </a:lnTo>
                    <a:lnTo>
                      <a:pt x="25052" y="46630"/>
                    </a:lnTo>
                    <a:lnTo>
                      <a:pt x="25784" y="49922"/>
                    </a:lnTo>
                    <a:lnTo>
                      <a:pt x="25784" y="58151"/>
                    </a:lnTo>
                    <a:lnTo>
                      <a:pt x="26698" y="63088"/>
                    </a:lnTo>
                    <a:lnTo>
                      <a:pt x="26332" y="72231"/>
                    </a:lnTo>
                    <a:lnTo>
                      <a:pt x="25052" y="78631"/>
                    </a:lnTo>
                    <a:lnTo>
                      <a:pt x="21761" y="84300"/>
                    </a:lnTo>
                    <a:lnTo>
                      <a:pt x="17555" y="89237"/>
                    </a:lnTo>
                    <a:lnTo>
                      <a:pt x="16458" y="91066"/>
                    </a:lnTo>
                    <a:lnTo>
                      <a:pt x="12069" y="96003"/>
                    </a:lnTo>
                    <a:lnTo>
                      <a:pt x="3840" y="108621"/>
                    </a:lnTo>
                    <a:lnTo>
                      <a:pt x="1280" y="111181"/>
                    </a:lnTo>
                    <a:lnTo>
                      <a:pt x="731" y="118130"/>
                    </a:lnTo>
                    <a:lnTo>
                      <a:pt x="4206" y="122336"/>
                    </a:lnTo>
                    <a:lnTo>
                      <a:pt x="5486" y="126359"/>
                    </a:lnTo>
                    <a:lnTo>
                      <a:pt x="8595" y="125810"/>
                    </a:lnTo>
                    <a:lnTo>
                      <a:pt x="11703" y="124164"/>
                    </a:lnTo>
                    <a:lnTo>
                      <a:pt x="16458" y="123433"/>
                    </a:lnTo>
                    <a:lnTo>
                      <a:pt x="21212" y="123799"/>
                    </a:lnTo>
                    <a:lnTo>
                      <a:pt x="21212" y="125993"/>
                    </a:lnTo>
                    <a:lnTo>
                      <a:pt x="15909" y="128004"/>
                    </a:lnTo>
                    <a:lnTo>
                      <a:pt x="12069" y="131113"/>
                    </a:lnTo>
                    <a:lnTo>
                      <a:pt x="6949" y="131113"/>
                    </a:lnTo>
                    <a:lnTo>
                      <a:pt x="3291" y="137331"/>
                    </a:lnTo>
                    <a:lnTo>
                      <a:pt x="7314" y="141354"/>
                    </a:lnTo>
                    <a:lnTo>
                      <a:pt x="95820" y="193653"/>
                    </a:lnTo>
                    <a:lnTo>
                      <a:pt x="97100" y="196030"/>
                    </a:lnTo>
                    <a:lnTo>
                      <a:pt x="97283" y="199504"/>
                    </a:lnTo>
                    <a:lnTo>
                      <a:pt x="99295" y="208465"/>
                    </a:lnTo>
                    <a:lnTo>
                      <a:pt x="101489" y="213219"/>
                    </a:lnTo>
                    <a:lnTo>
                      <a:pt x="136782" y="234980"/>
                    </a:lnTo>
                    <a:lnTo>
                      <a:pt x="141719" y="232420"/>
                    </a:lnTo>
                    <a:lnTo>
                      <a:pt x="143547" y="230591"/>
                    </a:lnTo>
                    <a:lnTo>
                      <a:pt x="145559" y="227299"/>
                    </a:lnTo>
                    <a:lnTo>
                      <a:pt x="147570" y="223276"/>
                    </a:lnTo>
                    <a:lnTo>
                      <a:pt x="149948" y="215962"/>
                    </a:lnTo>
                    <a:lnTo>
                      <a:pt x="153971" y="209744"/>
                    </a:lnTo>
                    <a:lnTo>
                      <a:pt x="158725" y="200053"/>
                    </a:lnTo>
                    <a:lnTo>
                      <a:pt x="160371" y="192372"/>
                    </a:lnTo>
                    <a:lnTo>
                      <a:pt x="163480" y="185972"/>
                    </a:lnTo>
                    <a:lnTo>
                      <a:pt x="165674" y="183047"/>
                    </a:lnTo>
                    <a:lnTo>
                      <a:pt x="166954" y="182315"/>
                    </a:lnTo>
                    <a:lnTo>
                      <a:pt x="175183" y="178109"/>
                    </a:lnTo>
                    <a:lnTo>
                      <a:pt x="175732" y="175000"/>
                    </a:lnTo>
                    <a:lnTo>
                      <a:pt x="176829" y="172440"/>
                    </a:lnTo>
                    <a:lnTo>
                      <a:pt x="179938" y="168417"/>
                    </a:lnTo>
                    <a:lnTo>
                      <a:pt x="182680" y="166954"/>
                    </a:lnTo>
                    <a:lnTo>
                      <a:pt x="186703" y="166589"/>
                    </a:lnTo>
                    <a:lnTo>
                      <a:pt x="191824" y="161468"/>
                    </a:lnTo>
                    <a:lnTo>
                      <a:pt x="193286" y="158908"/>
                    </a:lnTo>
                    <a:lnTo>
                      <a:pt x="192921" y="156714"/>
                    </a:lnTo>
                    <a:lnTo>
                      <a:pt x="182132" y="143914"/>
                    </a:lnTo>
                    <a:lnTo>
                      <a:pt x="179389" y="139708"/>
                    </a:lnTo>
                    <a:lnTo>
                      <a:pt x="179389" y="119776"/>
                    </a:lnTo>
                    <a:close/>
                  </a:path>
                </a:pathLst>
              </a:custGeom>
              <a:grpFill/>
              <a:ln w="18272" cap="flat">
                <a:noFill/>
                <a:prstDash val="solid"/>
                <a:miter/>
              </a:ln>
            </p:spPr>
            <p:txBody>
              <a:bodyPr rtlCol="0" anchor="ctr"/>
              <a:lstStyle/>
              <a:p>
                <a:endParaRPr lang="en-GB" sz="1463"/>
              </a:p>
            </p:txBody>
          </p:sp>
          <p:sp>
            <p:nvSpPr>
              <p:cNvPr id="1099" name="Freeform: Shape 1098">
                <a:extLst>
                  <a:ext uri="{FF2B5EF4-FFF2-40B4-BE49-F238E27FC236}">
                    <a16:creationId xmlns:a16="http://schemas.microsoft.com/office/drawing/2014/main" id="{B1141291-6254-636F-1B5D-869114758AD8}"/>
                  </a:ext>
                </a:extLst>
              </p:cNvPr>
              <p:cNvSpPr/>
              <p:nvPr/>
            </p:nvSpPr>
            <p:spPr>
              <a:xfrm>
                <a:off x="6851878" y="4232901"/>
                <a:ext cx="201515" cy="234979"/>
              </a:xfrm>
              <a:custGeom>
                <a:avLst/>
                <a:gdLst>
                  <a:gd name="connsiteX0" fmla="*/ 179389 w 201515"/>
                  <a:gd name="connsiteY0" fmla="*/ 119776 h 234979"/>
                  <a:gd name="connsiteX1" fmla="*/ 179389 w 201515"/>
                  <a:gd name="connsiteY1" fmla="*/ 94906 h 234979"/>
                  <a:gd name="connsiteX2" fmla="*/ 179389 w 201515"/>
                  <a:gd name="connsiteY2" fmla="*/ 70220 h 234979"/>
                  <a:gd name="connsiteX3" fmla="*/ 179389 w 201515"/>
                  <a:gd name="connsiteY3" fmla="*/ 45716 h 234979"/>
                  <a:gd name="connsiteX4" fmla="*/ 181035 w 201515"/>
                  <a:gd name="connsiteY4" fmla="*/ 44802 h 234979"/>
                  <a:gd name="connsiteX5" fmla="*/ 191092 w 201515"/>
                  <a:gd name="connsiteY5" fmla="*/ 34561 h 234979"/>
                  <a:gd name="connsiteX6" fmla="*/ 200967 w 201515"/>
                  <a:gd name="connsiteY6" fmla="*/ 19567 h 234979"/>
                  <a:gd name="connsiteX7" fmla="*/ 201515 w 201515"/>
                  <a:gd name="connsiteY7" fmla="*/ 17372 h 234979"/>
                  <a:gd name="connsiteX8" fmla="*/ 199321 w 201515"/>
                  <a:gd name="connsiteY8" fmla="*/ 17555 h 234979"/>
                  <a:gd name="connsiteX9" fmla="*/ 194933 w 201515"/>
                  <a:gd name="connsiteY9" fmla="*/ 17006 h 234979"/>
                  <a:gd name="connsiteX10" fmla="*/ 188715 w 201515"/>
                  <a:gd name="connsiteY10" fmla="*/ 17738 h 234979"/>
                  <a:gd name="connsiteX11" fmla="*/ 173720 w 201515"/>
                  <a:gd name="connsiteY11" fmla="*/ 10241 h 234979"/>
                  <a:gd name="connsiteX12" fmla="*/ 164577 w 201515"/>
                  <a:gd name="connsiteY12" fmla="*/ 11886 h 234979"/>
                  <a:gd name="connsiteX13" fmla="*/ 155799 w 201515"/>
                  <a:gd name="connsiteY13" fmla="*/ 14629 h 234979"/>
                  <a:gd name="connsiteX14" fmla="*/ 148668 w 201515"/>
                  <a:gd name="connsiteY14" fmla="*/ 22309 h 234979"/>
                  <a:gd name="connsiteX15" fmla="*/ 137513 w 201515"/>
                  <a:gd name="connsiteY15" fmla="*/ 27978 h 234979"/>
                  <a:gd name="connsiteX16" fmla="*/ 126541 w 201515"/>
                  <a:gd name="connsiteY16" fmla="*/ 27613 h 234979"/>
                  <a:gd name="connsiteX17" fmla="*/ 115935 w 201515"/>
                  <a:gd name="connsiteY17" fmla="*/ 24869 h 234979"/>
                  <a:gd name="connsiteX18" fmla="*/ 108438 w 201515"/>
                  <a:gd name="connsiteY18" fmla="*/ 24504 h 234979"/>
                  <a:gd name="connsiteX19" fmla="*/ 99112 w 201515"/>
                  <a:gd name="connsiteY19" fmla="*/ 21395 h 234979"/>
                  <a:gd name="connsiteX20" fmla="*/ 93809 w 201515"/>
                  <a:gd name="connsiteY20" fmla="*/ 16092 h 234979"/>
                  <a:gd name="connsiteX21" fmla="*/ 76437 w 201515"/>
                  <a:gd name="connsiteY21" fmla="*/ 5486 h 234979"/>
                  <a:gd name="connsiteX22" fmla="*/ 68391 w 201515"/>
                  <a:gd name="connsiteY22" fmla="*/ 1829 h 234979"/>
                  <a:gd name="connsiteX23" fmla="*/ 61259 w 201515"/>
                  <a:gd name="connsiteY23" fmla="*/ 1280 h 234979"/>
                  <a:gd name="connsiteX24" fmla="*/ 54127 w 201515"/>
                  <a:gd name="connsiteY24" fmla="*/ 2012 h 234979"/>
                  <a:gd name="connsiteX25" fmla="*/ 47910 w 201515"/>
                  <a:gd name="connsiteY25" fmla="*/ 0 h 234979"/>
                  <a:gd name="connsiteX26" fmla="*/ 38401 w 201515"/>
                  <a:gd name="connsiteY26" fmla="*/ 1280 h 234979"/>
                  <a:gd name="connsiteX27" fmla="*/ 31635 w 201515"/>
                  <a:gd name="connsiteY27" fmla="*/ 1280 h 234979"/>
                  <a:gd name="connsiteX28" fmla="*/ 18286 w 201515"/>
                  <a:gd name="connsiteY28" fmla="*/ 0 h 234979"/>
                  <a:gd name="connsiteX29" fmla="*/ 12800 w 201515"/>
                  <a:gd name="connsiteY29" fmla="*/ 549 h 234979"/>
                  <a:gd name="connsiteX30" fmla="*/ 7314 w 201515"/>
                  <a:gd name="connsiteY30" fmla="*/ 3657 h 234979"/>
                  <a:gd name="connsiteX31" fmla="*/ 0 w 201515"/>
                  <a:gd name="connsiteY31" fmla="*/ 13349 h 234979"/>
                  <a:gd name="connsiteX32" fmla="*/ 1280 w 201515"/>
                  <a:gd name="connsiteY32" fmla="*/ 13715 h 234979"/>
                  <a:gd name="connsiteX33" fmla="*/ 2011 w 201515"/>
                  <a:gd name="connsiteY33" fmla="*/ 14995 h 234979"/>
                  <a:gd name="connsiteX34" fmla="*/ 8046 w 201515"/>
                  <a:gd name="connsiteY34" fmla="*/ 15909 h 234979"/>
                  <a:gd name="connsiteX35" fmla="*/ 8960 w 201515"/>
                  <a:gd name="connsiteY35" fmla="*/ 16824 h 234979"/>
                  <a:gd name="connsiteX36" fmla="*/ 8777 w 201515"/>
                  <a:gd name="connsiteY36" fmla="*/ 20115 h 234979"/>
                  <a:gd name="connsiteX37" fmla="*/ 9326 w 201515"/>
                  <a:gd name="connsiteY37" fmla="*/ 21212 h 234979"/>
                  <a:gd name="connsiteX38" fmla="*/ 10789 w 201515"/>
                  <a:gd name="connsiteY38" fmla="*/ 22309 h 234979"/>
                  <a:gd name="connsiteX39" fmla="*/ 12800 w 201515"/>
                  <a:gd name="connsiteY39" fmla="*/ 34744 h 234979"/>
                  <a:gd name="connsiteX40" fmla="*/ 14080 w 201515"/>
                  <a:gd name="connsiteY40" fmla="*/ 37670 h 234979"/>
                  <a:gd name="connsiteX41" fmla="*/ 16275 w 201515"/>
                  <a:gd name="connsiteY41" fmla="*/ 40230 h 234979"/>
                  <a:gd name="connsiteX42" fmla="*/ 19200 w 201515"/>
                  <a:gd name="connsiteY42" fmla="*/ 41876 h 234979"/>
                  <a:gd name="connsiteX43" fmla="*/ 21578 w 201515"/>
                  <a:gd name="connsiteY43" fmla="*/ 42790 h 234979"/>
                  <a:gd name="connsiteX44" fmla="*/ 25052 w 201515"/>
                  <a:gd name="connsiteY44" fmla="*/ 46630 h 234979"/>
                  <a:gd name="connsiteX45" fmla="*/ 25784 w 201515"/>
                  <a:gd name="connsiteY45" fmla="*/ 49922 h 234979"/>
                  <a:gd name="connsiteX46" fmla="*/ 25784 w 201515"/>
                  <a:gd name="connsiteY46" fmla="*/ 58151 h 234979"/>
                  <a:gd name="connsiteX47" fmla="*/ 26698 w 201515"/>
                  <a:gd name="connsiteY47" fmla="*/ 63088 h 234979"/>
                  <a:gd name="connsiteX48" fmla="*/ 26332 w 201515"/>
                  <a:gd name="connsiteY48" fmla="*/ 72231 h 234979"/>
                  <a:gd name="connsiteX49" fmla="*/ 25052 w 201515"/>
                  <a:gd name="connsiteY49" fmla="*/ 78631 h 234979"/>
                  <a:gd name="connsiteX50" fmla="*/ 21761 w 201515"/>
                  <a:gd name="connsiteY50" fmla="*/ 84300 h 234979"/>
                  <a:gd name="connsiteX51" fmla="*/ 17555 w 201515"/>
                  <a:gd name="connsiteY51" fmla="*/ 89237 h 234979"/>
                  <a:gd name="connsiteX52" fmla="*/ 16458 w 201515"/>
                  <a:gd name="connsiteY52" fmla="*/ 91066 h 234979"/>
                  <a:gd name="connsiteX53" fmla="*/ 12069 w 201515"/>
                  <a:gd name="connsiteY53" fmla="*/ 96003 h 234979"/>
                  <a:gd name="connsiteX54" fmla="*/ 3840 w 201515"/>
                  <a:gd name="connsiteY54" fmla="*/ 108621 h 234979"/>
                  <a:gd name="connsiteX55" fmla="*/ 1280 w 201515"/>
                  <a:gd name="connsiteY55" fmla="*/ 111181 h 234979"/>
                  <a:gd name="connsiteX56" fmla="*/ 731 w 201515"/>
                  <a:gd name="connsiteY56" fmla="*/ 118130 h 234979"/>
                  <a:gd name="connsiteX57" fmla="*/ 4206 w 201515"/>
                  <a:gd name="connsiteY57" fmla="*/ 122336 h 234979"/>
                  <a:gd name="connsiteX58" fmla="*/ 5486 w 201515"/>
                  <a:gd name="connsiteY58" fmla="*/ 126359 h 234979"/>
                  <a:gd name="connsiteX59" fmla="*/ 8595 w 201515"/>
                  <a:gd name="connsiteY59" fmla="*/ 125810 h 234979"/>
                  <a:gd name="connsiteX60" fmla="*/ 11703 w 201515"/>
                  <a:gd name="connsiteY60" fmla="*/ 124164 h 234979"/>
                  <a:gd name="connsiteX61" fmla="*/ 16458 w 201515"/>
                  <a:gd name="connsiteY61" fmla="*/ 123433 h 234979"/>
                  <a:gd name="connsiteX62" fmla="*/ 21212 w 201515"/>
                  <a:gd name="connsiteY62" fmla="*/ 123799 h 234979"/>
                  <a:gd name="connsiteX63" fmla="*/ 21212 w 201515"/>
                  <a:gd name="connsiteY63" fmla="*/ 125993 h 234979"/>
                  <a:gd name="connsiteX64" fmla="*/ 15909 w 201515"/>
                  <a:gd name="connsiteY64" fmla="*/ 128004 h 234979"/>
                  <a:gd name="connsiteX65" fmla="*/ 12069 w 201515"/>
                  <a:gd name="connsiteY65" fmla="*/ 131113 h 234979"/>
                  <a:gd name="connsiteX66" fmla="*/ 6949 w 201515"/>
                  <a:gd name="connsiteY66" fmla="*/ 131113 h 234979"/>
                  <a:gd name="connsiteX67" fmla="*/ 3291 w 201515"/>
                  <a:gd name="connsiteY67" fmla="*/ 137331 h 234979"/>
                  <a:gd name="connsiteX68" fmla="*/ 7314 w 201515"/>
                  <a:gd name="connsiteY68" fmla="*/ 141354 h 234979"/>
                  <a:gd name="connsiteX69" fmla="*/ 95820 w 201515"/>
                  <a:gd name="connsiteY69" fmla="*/ 193653 h 234979"/>
                  <a:gd name="connsiteX70" fmla="*/ 97100 w 201515"/>
                  <a:gd name="connsiteY70" fmla="*/ 196030 h 234979"/>
                  <a:gd name="connsiteX71" fmla="*/ 97283 w 201515"/>
                  <a:gd name="connsiteY71" fmla="*/ 199504 h 234979"/>
                  <a:gd name="connsiteX72" fmla="*/ 99295 w 201515"/>
                  <a:gd name="connsiteY72" fmla="*/ 208465 h 234979"/>
                  <a:gd name="connsiteX73" fmla="*/ 101489 w 201515"/>
                  <a:gd name="connsiteY73" fmla="*/ 213219 h 234979"/>
                  <a:gd name="connsiteX74" fmla="*/ 136782 w 201515"/>
                  <a:gd name="connsiteY74" fmla="*/ 234980 h 234979"/>
                  <a:gd name="connsiteX75" fmla="*/ 141719 w 201515"/>
                  <a:gd name="connsiteY75" fmla="*/ 232420 h 234979"/>
                  <a:gd name="connsiteX76" fmla="*/ 143547 w 201515"/>
                  <a:gd name="connsiteY76" fmla="*/ 230591 h 234979"/>
                  <a:gd name="connsiteX77" fmla="*/ 145559 w 201515"/>
                  <a:gd name="connsiteY77" fmla="*/ 227299 h 234979"/>
                  <a:gd name="connsiteX78" fmla="*/ 147570 w 201515"/>
                  <a:gd name="connsiteY78" fmla="*/ 223276 h 234979"/>
                  <a:gd name="connsiteX79" fmla="*/ 149948 w 201515"/>
                  <a:gd name="connsiteY79" fmla="*/ 215962 h 234979"/>
                  <a:gd name="connsiteX80" fmla="*/ 153971 w 201515"/>
                  <a:gd name="connsiteY80" fmla="*/ 209744 h 234979"/>
                  <a:gd name="connsiteX81" fmla="*/ 158725 w 201515"/>
                  <a:gd name="connsiteY81" fmla="*/ 200053 h 234979"/>
                  <a:gd name="connsiteX82" fmla="*/ 160371 w 201515"/>
                  <a:gd name="connsiteY82" fmla="*/ 192372 h 234979"/>
                  <a:gd name="connsiteX83" fmla="*/ 163480 w 201515"/>
                  <a:gd name="connsiteY83" fmla="*/ 185972 h 234979"/>
                  <a:gd name="connsiteX84" fmla="*/ 165674 w 201515"/>
                  <a:gd name="connsiteY84" fmla="*/ 183047 h 234979"/>
                  <a:gd name="connsiteX85" fmla="*/ 166954 w 201515"/>
                  <a:gd name="connsiteY85" fmla="*/ 182315 h 234979"/>
                  <a:gd name="connsiteX86" fmla="*/ 175183 w 201515"/>
                  <a:gd name="connsiteY86" fmla="*/ 178109 h 234979"/>
                  <a:gd name="connsiteX87" fmla="*/ 175732 w 201515"/>
                  <a:gd name="connsiteY87" fmla="*/ 175000 h 234979"/>
                  <a:gd name="connsiteX88" fmla="*/ 176829 w 201515"/>
                  <a:gd name="connsiteY88" fmla="*/ 172440 h 234979"/>
                  <a:gd name="connsiteX89" fmla="*/ 179938 w 201515"/>
                  <a:gd name="connsiteY89" fmla="*/ 168417 h 234979"/>
                  <a:gd name="connsiteX90" fmla="*/ 182680 w 201515"/>
                  <a:gd name="connsiteY90" fmla="*/ 166954 h 234979"/>
                  <a:gd name="connsiteX91" fmla="*/ 186703 w 201515"/>
                  <a:gd name="connsiteY91" fmla="*/ 166589 h 234979"/>
                  <a:gd name="connsiteX92" fmla="*/ 191824 w 201515"/>
                  <a:gd name="connsiteY92" fmla="*/ 161468 h 234979"/>
                  <a:gd name="connsiteX93" fmla="*/ 193286 w 201515"/>
                  <a:gd name="connsiteY93" fmla="*/ 158908 h 234979"/>
                  <a:gd name="connsiteX94" fmla="*/ 192921 w 201515"/>
                  <a:gd name="connsiteY94" fmla="*/ 156714 h 234979"/>
                  <a:gd name="connsiteX95" fmla="*/ 182132 w 201515"/>
                  <a:gd name="connsiteY95" fmla="*/ 143914 h 234979"/>
                  <a:gd name="connsiteX96" fmla="*/ 179389 w 201515"/>
                  <a:gd name="connsiteY96" fmla="*/ 139708 h 234979"/>
                  <a:gd name="connsiteX97" fmla="*/ 179389 w 201515"/>
                  <a:gd name="connsiteY97" fmla="*/ 119776 h 23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201515" h="234979">
                    <a:moveTo>
                      <a:pt x="179389" y="119776"/>
                    </a:moveTo>
                    <a:lnTo>
                      <a:pt x="179389" y="94906"/>
                    </a:lnTo>
                    <a:lnTo>
                      <a:pt x="179389" y="70220"/>
                    </a:lnTo>
                    <a:lnTo>
                      <a:pt x="179389" y="45716"/>
                    </a:lnTo>
                    <a:lnTo>
                      <a:pt x="181035" y="44802"/>
                    </a:lnTo>
                    <a:lnTo>
                      <a:pt x="191092" y="34561"/>
                    </a:lnTo>
                    <a:lnTo>
                      <a:pt x="200967" y="19567"/>
                    </a:lnTo>
                    <a:lnTo>
                      <a:pt x="201515" y="17372"/>
                    </a:lnTo>
                    <a:lnTo>
                      <a:pt x="199321" y="17555"/>
                    </a:lnTo>
                    <a:lnTo>
                      <a:pt x="194933" y="17006"/>
                    </a:lnTo>
                    <a:lnTo>
                      <a:pt x="188715" y="17738"/>
                    </a:lnTo>
                    <a:lnTo>
                      <a:pt x="173720" y="10241"/>
                    </a:lnTo>
                    <a:lnTo>
                      <a:pt x="164577" y="11886"/>
                    </a:lnTo>
                    <a:lnTo>
                      <a:pt x="155799" y="14629"/>
                    </a:lnTo>
                    <a:lnTo>
                      <a:pt x="148668" y="22309"/>
                    </a:lnTo>
                    <a:lnTo>
                      <a:pt x="137513" y="27978"/>
                    </a:lnTo>
                    <a:lnTo>
                      <a:pt x="126541" y="27613"/>
                    </a:lnTo>
                    <a:lnTo>
                      <a:pt x="115935" y="24869"/>
                    </a:lnTo>
                    <a:lnTo>
                      <a:pt x="108438" y="24504"/>
                    </a:lnTo>
                    <a:lnTo>
                      <a:pt x="99112" y="21395"/>
                    </a:lnTo>
                    <a:lnTo>
                      <a:pt x="93809" y="16092"/>
                    </a:lnTo>
                    <a:lnTo>
                      <a:pt x="76437" y="5486"/>
                    </a:lnTo>
                    <a:lnTo>
                      <a:pt x="68391" y="1829"/>
                    </a:lnTo>
                    <a:lnTo>
                      <a:pt x="61259" y="1280"/>
                    </a:lnTo>
                    <a:lnTo>
                      <a:pt x="54127" y="2012"/>
                    </a:lnTo>
                    <a:lnTo>
                      <a:pt x="47910" y="0"/>
                    </a:lnTo>
                    <a:lnTo>
                      <a:pt x="38401" y="1280"/>
                    </a:lnTo>
                    <a:lnTo>
                      <a:pt x="31635" y="1280"/>
                    </a:lnTo>
                    <a:lnTo>
                      <a:pt x="18286" y="0"/>
                    </a:lnTo>
                    <a:lnTo>
                      <a:pt x="12800" y="549"/>
                    </a:lnTo>
                    <a:lnTo>
                      <a:pt x="7314" y="3657"/>
                    </a:lnTo>
                    <a:lnTo>
                      <a:pt x="0" y="13349"/>
                    </a:lnTo>
                    <a:lnTo>
                      <a:pt x="1280" y="13715"/>
                    </a:lnTo>
                    <a:lnTo>
                      <a:pt x="2011" y="14995"/>
                    </a:lnTo>
                    <a:lnTo>
                      <a:pt x="8046" y="15909"/>
                    </a:lnTo>
                    <a:lnTo>
                      <a:pt x="8960" y="16824"/>
                    </a:lnTo>
                    <a:lnTo>
                      <a:pt x="8777" y="20115"/>
                    </a:lnTo>
                    <a:lnTo>
                      <a:pt x="9326" y="21212"/>
                    </a:lnTo>
                    <a:lnTo>
                      <a:pt x="10789" y="22309"/>
                    </a:lnTo>
                    <a:lnTo>
                      <a:pt x="12800" y="34744"/>
                    </a:lnTo>
                    <a:lnTo>
                      <a:pt x="14080" y="37670"/>
                    </a:lnTo>
                    <a:lnTo>
                      <a:pt x="16275" y="40230"/>
                    </a:lnTo>
                    <a:lnTo>
                      <a:pt x="19200" y="41876"/>
                    </a:lnTo>
                    <a:lnTo>
                      <a:pt x="21578" y="42790"/>
                    </a:lnTo>
                    <a:lnTo>
                      <a:pt x="25052" y="46630"/>
                    </a:lnTo>
                    <a:lnTo>
                      <a:pt x="25784" y="49922"/>
                    </a:lnTo>
                    <a:lnTo>
                      <a:pt x="25784" y="58151"/>
                    </a:lnTo>
                    <a:lnTo>
                      <a:pt x="26698" y="63088"/>
                    </a:lnTo>
                    <a:lnTo>
                      <a:pt x="26332" y="72231"/>
                    </a:lnTo>
                    <a:lnTo>
                      <a:pt x="25052" y="78631"/>
                    </a:lnTo>
                    <a:lnTo>
                      <a:pt x="21761" y="84300"/>
                    </a:lnTo>
                    <a:lnTo>
                      <a:pt x="17555" y="89237"/>
                    </a:lnTo>
                    <a:lnTo>
                      <a:pt x="16458" y="91066"/>
                    </a:lnTo>
                    <a:lnTo>
                      <a:pt x="12069" y="96003"/>
                    </a:lnTo>
                    <a:lnTo>
                      <a:pt x="3840" y="108621"/>
                    </a:lnTo>
                    <a:lnTo>
                      <a:pt x="1280" y="111181"/>
                    </a:lnTo>
                    <a:lnTo>
                      <a:pt x="731" y="118130"/>
                    </a:lnTo>
                    <a:lnTo>
                      <a:pt x="4206" y="122336"/>
                    </a:lnTo>
                    <a:lnTo>
                      <a:pt x="5486" y="126359"/>
                    </a:lnTo>
                    <a:lnTo>
                      <a:pt x="8595" y="125810"/>
                    </a:lnTo>
                    <a:lnTo>
                      <a:pt x="11703" y="124164"/>
                    </a:lnTo>
                    <a:lnTo>
                      <a:pt x="16458" y="123433"/>
                    </a:lnTo>
                    <a:lnTo>
                      <a:pt x="21212" y="123799"/>
                    </a:lnTo>
                    <a:lnTo>
                      <a:pt x="21212" y="125993"/>
                    </a:lnTo>
                    <a:lnTo>
                      <a:pt x="15909" y="128004"/>
                    </a:lnTo>
                    <a:lnTo>
                      <a:pt x="12069" y="131113"/>
                    </a:lnTo>
                    <a:lnTo>
                      <a:pt x="6949" y="131113"/>
                    </a:lnTo>
                    <a:lnTo>
                      <a:pt x="3291" y="137331"/>
                    </a:lnTo>
                    <a:lnTo>
                      <a:pt x="7314" y="141354"/>
                    </a:lnTo>
                    <a:lnTo>
                      <a:pt x="95820" y="193653"/>
                    </a:lnTo>
                    <a:lnTo>
                      <a:pt x="97100" y="196030"/>
                    </a:lnTo>
                    <a:lnTo>
                      <a:pt x="97283" y="199504"/>
                    </a:lnTo>
                    <a:lnTo>
                      <a:pt x="99295" y="208465"/>
                    </a:lnTo>
                    <a:lnTo>
                      <a:pt x="101489" y="213219"/>
                    </a:lnTo>
                    <a:lnTo>
                      <a:pt x="136782" y="234980"/>
                    </a:lnTo>
                    <a:lnTo>
                      <a:pt x="141719" y="232420"/>
                    </a:lnTo>
                    <a:lnTo>
                      <a:pt x="143547" y="230591"/>
                    </a:lnTo>
                    <a:lnTo>
                      <a:pt x="145559" y="227299"/>
                    </a:lnTo>
                    <a:lnTo>
                      <a:pt x="147570" y="223276"/>
                    </a:lnTo>
                    <a:lnTo>
                      <a:pt x="149948" y="215962"/>
                    </a:lnTo>
                    <a:lnTo>
                      <a:pt x="153971" y="209744"/>
                    </a:lnTo>
                    <a:lnTo>
                      <a:pt x="158725" y="200053"/>
                    </a:lnTo>
                    <a:lnTo>
                      <a:pt x="160371" y="192372"/>
                    </a:lnTo>
                    <a:lnTo>
                      <a:pt x="163480" y="185972"/>
                    </a:lnTo>
                    <a:lnTo>
                      <a:pt x="165674" y="183047"/>
                    </a:lnTo>
                    <a:lnTo>
                      <a:pt x="166954" y="182315"/>
                    </a:lnTo>
                    <a:lnTo>
                      <a:pt x="175183" y="178109"/>
                    </a:lnTo>
                    <a:lnTo>
                      <a:pt x="175732" y="175000"/>
                    </a:lnTo>
                    <a:lnTo>
                      <a:pt x="176829" y="172440"/>
                    </a:lnTo>
                    <a:lnTo>
                      <a:pt x="179938" y="168417"/>
                    </a:lnTo>
                    <a:lnTo>
                      <a:pt x="182680" y="166954"/>
                    </a:lnTo>
                    <a:lnTo>
                      <a:pt x="186703" y="166589"/>
                    </a:lnTo>
                    <a:lnTo>
                      <a:pt x="191824" y="161468"/>
                    </a:lnTo>
                    <a:lnTo>
                      <a:pt x="193286" y="158908"/>
                    </a:lnTo>
                    <a:lnTo>
                      <a:pt x="192921" y="156714"/>
                    </a:lnTo>
                    <a:lnTo>
                      <a:pt x="182132" y="143914"/>
                    </a:lnTo>
                    <a:lnTo>
                      <a:pt x="179389" y="139708"/>
                    </a:lnTo>
                    <a:lnTo>
                      <a:pt x="179389" y="119776"/>
                    </a:lnTo>
                  </a:path>
                </a:pathLst>
              </a:custGeom>
              <a:grpFill/>
              <a:ln w="4020" cap="flat">
                <a:solidFill>
                  <a:srgbClr val="FFFFFF"/>
                </a:solidFill>
                <a:prstDash val="solid"/>
                <a:miter/>
              </a:ln>
            </p:spPr>
            <p:txBody>
              <a:bodyPr rtlCol="0" anchor="ctr"/>
              <a:lstStyle/>
              <a:p>
                <a:endParaRPr lang="en-GB" sz="1463"/>
              </a:p>
            </p:txBody>
          </p:sp>
          <p:sp>
            <p:nvSpPr>
              <p:cNvPr id="1100" name="Freeform: Shape 1099">
                <a:extLst>
                  <a:ext uri="{FF2B5EF4-FFF2-40B4-BE49-F238E27FC236}">
                    <a16:creationId xmlns:a16="http://schemas.microsoft.com/office/drawing/2014/main" id="{5E549F14-AC6E-0179-3D4C-23F54F71C897}"/>
                  </a:ext>
                </a:extLst>
              </p:cNvPr>
              <p:cNvSpPr/>
              <p:nvPr/>
            </p:nvSpPr>
            <p:spPr>
              <a:xfrm>
                <a:off x="7411440" y="3102439"/>
                <a:ext cx="435215" cy="254545"/>
              </a:xfrm>
              <a:custGeom>
                <a:avLst/>
                <a:gdLst>
                  <a:gd name="connsiteX0" fmla="*/ 0 w 435215"/>
                  <a:gd name="connsiteY0" fmla="*/ 20298 h 254545"/>
                  <a:gd name="connsiteX1" fmla="*/ 0 w 435215"/>
                  <a:gd name="connsiteY1" fmla="*/ 48825 h 254545"/>
                  <a:gd name="connsiteX2" fmla="*/ 0 w 435215"/>
                  <a:gd name="connsiteY2" fmla="*/ 78997 h 254545"/>
                  <a:gd name="connsiteX3" fmla="*/ 0 w 435215"/>
                  <a:gd name="connsiteY3" fmla="*/ 106061 h 254545"/>
                  <a:gd name="connsiteX4" fmla="*/ 0 w 435215"/>
                  <a:gd name="connsiteY4" fmla="*/ 131479 h 254545"/>
                  <a:gd name="connsiteX5" fmla="*/ 24870 w 435215"/>
                  <a:gd name="connsiteY5" fmla="*/ 134953 h 254545"/>
                  <a:gd name="connsiteX6" fmla="*/ 28344 w 435215"/>
                  <a:gd name="connsiteY6" fmla="*/ 133125 h 254545"/>
                  <a:gd name="connsiteX7" fmla="*/ 25784 w 435215"/>
                  <a:gd name="connsiteY7" fmla="*/ 126907 h 254545"/>
                  <a:gd name="connsiteX8" fmla="*/ 26150 w 435215"/>
                  <a:gd name="connsiteY8" fmla="*/ 123616 h 254545"/>
                  <a:gd name="connsiteX9" fmla="*/ 23956 w 435215"/>
                  <a:gd name="connsiteY9" fmla="*/ 117215 h 254545"/>
                  <a:gd name="connsiteX10" fmla="*/ 25784 w 435215"/>
                  <a:gd name="connsiteY10" fmla="*/ 114290 h 254545"/>
                  <a:gd name="connsiteX11" fmla="*/ 28710 w 435215"/>
                  <a:gd name="connsiteY11" fmla="*/ 112278 h 254545"/>
                  <a:gd name="connsiteX12" fmla="*/ 30721 w 435215"/>
                  <a:gd name="connsiteY12" fmla="*/ 109352 h 254545"/>
                  <a:gd name="connsiteX13" fmla="*/ 33281 w 435215"/>
                  <a:gd name="connsiteY13" fmla="*/ 106792 h 254545"/>
                  <a:gd name="connsiteX14" fmla="*/ 37122 w 435215"/>
                  <a:gd name="connsiteY14" fmla="*/ 106061 h 254545"/>
                  <a:gd name="connsiteX15" fmla="*/ 44436 w 435215"/>
                  <a:gd name="connsiteY15" fmla="*/ 105695 h 254545"/>
                  <a:gd name="connsiteX16" fmla="*/ 47911 w 435215"/>
                  <a:gd name="connsiteY16" fmla="*/ 104415 h 254545"/>
                  <a:gd name="connsiteX17" fmla="*/ 49556 w 435215"/>
                  <a:gd name="connsiteY17" fmla="*/ 101489 h 254545"/>
                  <a:gd name="connsiteX18" fmla="*/ 49373 w 435215"/>
                  <a:gd name="connsiteY18" fmla="*/ 98198 h 254545"/>
                  <a:gd name="connsiteX19" fmla="*/ 52482 w 435215"/>
                  <a:gd name="connsiteY19" fmla="*/ 96552 h 254545"/>
                  <a:gd name="connsiteX20" fmla="*/ 58517 w 435215"/>
                  <a:gd name="connsiteY20" fmla="*/ 100575 h 254545"/>
                  <a:gd name="connsiteX21" fmla="*/ 62174 w 435215"/>
                  <a:gd name="connsiteY21" fmla="*/ 101489 h 254545"/>
                  <a:gd name="connsiteX22" fmla="*/ 60711 w 435215"/>
                  <a:gd name="connsiteY22" fmla="*/ 98198 h 254545"/>
                  <a:gd name="connsiteX23" fmla="*/ 58700 w 435215"/>
                  <a:gd name="connsiteY23" fmla="*/ 95455 h 254545"/>
                  <a:gd name="connsiteX24" fmla="*/ 55774 w 435215"/>
                  <a:gd name="connsiteY24" fmla="*/ 93260 h 254545"/>
                  <a:gd name="connsiteX25" fmla="*/ 59065 w 435215"/>
                  <a:gd name="connsiteY25" fmla="*/ 91615 h 254545"/>
                  <a:gd name="connsiteX26" fmla="*/ 62723 w 435215"/>
                  <a:gd name="connsiteY26" fmla="*/ 91797 h 254545"/>
                  <a:gd name="connsiteX27" fmla="*/ 65831 w 435215"/>
                  <a:gd name="connsiteY27" fmla="*/ 89969 h 254545"/>
                  <a:gd name="connsiteX28" fmla="*/ 66197 w 435215"/>
                  <a:gd name="connsiteY28" fmla="*/ 87409 h 254545"/>
                  <a:gd name="connsiteX29" fmla="*/ 76071 w 435215"/>
                  <a:gd name="connsiteY29" fmla="*/ 96003 h 254545"/>
                  <a:gd name="connsiteX30" fmla="*/ 82289 w 435215"/>
                  <a:gd name="connsiteY30" fmla="*/ 99661 h 254545"/>
                  <a:gd name="connsiteX31" fmla="*/ 84849 w 435215"/>
                  <a:gd name="connsiteY31" fmla="*/ 102221 h 254545"/>
                  <a:gd name="connsiteX32" fmla="*/ 88506 w 435215"/>
                  <a:gd name="connsiteY32" fmla="*/ 103318 h 254545"/>
                  <a:gd name="connsiteX33" fmla="*/ 92529 w 435215"/>
                  <a:gd name="connsiteY33" fmla="*/ 102586 h 254545"/>
                  <a:gd name="connsiteX34" fmla="*/ 99844 w 435215"/>
                  <a:gd name="connsiteY34" fmla="*/ 103866 h 254545"/>
                  <a:gd name="connsiteX35" fmla="*/ 101855 w 435215"/>
                  <a:gd name="connsiteY35" fmla="*/ 106792 h 254545"/>
                  <a:gd name="connsiteX36" fmla="*/ 100941 w 435215"/>
                  <a:gd name="connsiteY36" fmla="*/ 110084 h 254545"/>
                  <a:gd name="connsiteX37" fmla="*/ 101307 w 435215"/>
                  <a:gd name="connsiteY37" fmla="*/ 113375 h 254545"/>
                  <a:gd name="connsiteX38" fmla="*/ 103867 w 435215"/>
                  <a:gd name="connsiteY38" fmla="*/ 115753 h 254545"/>
                  <a:gd name="connsiteX39" fmla="*/ 107158 w 435215"/>
                  <a:gd name="connsiteY39" fmla="*/ 117215 h 254545"/>
                  <a:gd name="connsiteX40" fmla="*/ 103684 w 435215"/>
                  <a:gd name="connsiteY40" fmla="*/ 118495 h 254545"/>
                  <a:gd name="connsiteX41" fmla="*/ 103318 w 435215"/>
                  <a:gd name="connsiteY41" fmla="*/ 121970 h 254545"/>
                  <a:gd name="connsiteX42" fmla="*/ 104232 w 435215"/>
                  <a:gd name="connsiteY42" fmla="*/ 125261 h 254545"/>
                  <a:gd name="connsiteX43" fmla="*/ 102770 w 435215"/>
                  <a:gd name="connsiteY43" fmla="*/ 128370 h 254545"/>
                  <a:gd name="connsiteX44" fmla="*/ 104964 w 435215"/>
                  <a:gd name="connsiteY44" fmla="*/ 131113 h 254545"/>
                  <a:gd name="connsiteX45" fmla="*/ 111913 w 435215"/>
                  <a:gd name="connsiteY45" fmla="*/ 134588 h 254545"/>
                  <a:gd name="connsiteX46" fmla="*/ 119776 w 435215"/>
                  <a:gd name="connsiteY46" fmla="*/ 135502 h 254545"/>
                  <a:gd name="connsiteX47" fmla="*/ 123616 w 435215"/>
                  <a:gd name="connsiteY47" fmla="*/ 135319 h 254545"/>
                  <a:gd name="connsiteX48" fmla="*/ 134588 w 435215"/>
                  <a:gd name="connsiteY48" fmla="*/ 137513 h 254545"/>
                  <a:gd name="connsiteX49" fmla="*/ 138245 w 435215"/>
                  <a:gd name="connsiteY49" fmla="*/ 136233 h 254545"/>
                  <a:gd name="connsiteX50" fmla="*/ 138428 w 435215"/>
                  <a:gd name="connsiteY50" fmla="*/ 132942 h 254545"/>
                  <a:gd name="connsiteX51" fmla="*/ 141902 w 435215"/>
                  <a:gd name="connsiteY51" fmla="*/ 131479 h 254545"/>
                  <a:gd name="connsiteX52" fmla="*/ 145194 w 435215"/>
                  <a:gd name="connsiteY52" fmla="*/ 133490 h 254545"/>
                  <a:gd name="connsiteX53" fmla="*/ 150497 w 435215"/>
                  <a:gd name="connsiteY53" fmla="*/ 138062 h 254545"/>
                  <a:gd name="connsiteX54" fmla="*/ 152874 w 435215"/>
                  <a:gd name="connsiteY54" fmla="*/ 140439 h 254545"/>
                  <a:gd name="connsiteX55" fmla="*/ 154154 w 435215"/>
                  <a:gd name="connsiteY55" fmla="*/ 143731 h 254545"/>
                  <a:gd name="connsiteX56" fmla="*/ 154703 w 435215"/>
                  <a:gd name="connsiteY56" fmla="*/ 150497 h 254545"/>
                  <a:gd name="connsiteX57" fmla="*/ 156532 w 435215"/>
                  <a:gd name="connsiteY57" fmla="*/ 153240 h 254545"/>
                  <a:gd name="connsiteX58" fmla="*/ 159823 w 435215"/>
                  <a:gd name="connsiteY58" fmla="*/ 155251 h 254545"/>
                  <a:gd name="connsiteX59" fmla="*/ 162200 w 435215"/>
                  <a:gd name="connsiteY59" fmla="*/ 157628 h 254545"/>
                  <a:gd name="connsiteX60" fmla="*/ 164212 w 435215"/>
                  <a:gd name="connsiteY60" fmla="*/ 164577 h 254545"/>
                  <a:gd name="connsiteX61" fmla="*/ 163846 w 435215"/>
                  <a:gd name="connsiteY61" fmla="*/ 168052 h 254545"/>
                  <a:gd name="connsiteX62" fmla="*/ 166954 w 435215"/>
                  <a:gd name="connsiteY62" fmla="*/ 174269 h 254545"/>
                  <a:gd name="connsiteX63" fmla="*/ 169149 w 435215"/>
                  <a:gd name="connsiteY63" fmla="*/ 177012 h 254545"/>
                  <a:gd name="connsiteX64" fmla="*/ 192007 w 435215"/>
                  <a:gd name="connsiteY64" fmla="*/ 189264 h 254545"/>
                  <a:gd name="connsiteX65" fmla="*/ 201699 w 435215"/>
                  <a:gd name="connsiteY65" fmla="*/ 199504 h 254545"/>
                  <a:gd name="connsiteX66" fmla="*/ 204990 w 435215"/>
                  <a:gd name="connsiteY66" fmla="*/ 201515 h 254545"/>
                  <a:gd name="connsiteX67" fmla="*/ 212488 w 435215"/>
                  <a:gd name="connsiteY67" fmla="*/ 202247 h 254545"/>
                  <a:gd name="connsiteX68" fmla="*/ 219254 w 435215"/>
                  <a:gd name="connsiteY68" fmla="*/ 205721 h 254545"/>
                  <a:gd name="connsiteX69" fmla="*/ 228214 w 435215"/>
                  <a:gd name="connsiteY69" fmla="*/ 212304 h 254545"/>
                  <a:gd name="connsiteX70" fmla="*/ 238454 w 435215"/>
                  <a:gd name="connsiteY70" fmla="*/ 221996 h 254545"/>
                  <a:gd name="connsiteX71" fmla="*/ 241380 w 435215"/>
                  <a:gd name="connsiteY71" fmla="*/ 224191 h 254545"/>
                  <a:gd name="connsiteX72" fmla="*/ 245037 w 435215"/>
                  <a:gd name="connsiteY72" fmla="*/ 224739 h 254545"/>
                  <a:gd name="connsiteX73" fmla="*/ 248329 w 435215"/>
                  <a:gd name="connsiteY73" fmla="*/ 223093 h 254545"/>
                  <a:gd name="connsiteX74" fmla="*/ 251986 w 435215"/>
                  <a:gd name="connsiteY74" fmla="*/ 222728 h 254545"/>
                  <a:gd name="connsiteX75" fmla="*/ 262409 w 435215"/>
                  <a:gd name="connsiteY75" fmla="*/ 226202 h 254545"/>
                  <a:gd name="connsiteX76" fmla="*/ 264603 w 435215"/>
                  <a:gd name="connsiteY76" fmla="*/ 229128 h 254545"/>
                  <a:gd name="connsiteX77" fmla="*/ 267895 w 435215"/>
                  <a:gd name="connsiteY77" fmla="*/ 230591 h 254545"/>
                  <a:gd name="connsiteX78" fmla="*/ 270638 w 435215"/>
                  <a:gd name="connsiteY78" fmla="*/ 232968 h 254545"/>
                  <a:gd name="connsiteX79" fmla="*/ 269358 w 435215"/>
                  <a:gd name="connsiteY79" fmla="*/ 236077 h 254545"/>
                  <a:gd name="connsiteX80" fmla="*/ 267347 w 435215"/>
                  <a:gd name="connsiteY80" fmla="*/ 239003 h 254545"/>
                  <a:gd name="connsiteX81" fmla="*/ 267164 w 435215"/>
                  <a:gd name="connsiteY81" fmla="*/ 245951 h 254545"/>
                  <a:gd name="connsiteX82" fmla="*/ 267895 w 435215"/>
                  <a:gd name="connsiteY82" fmla="*/ 249426 h 254545"/>
                  <a:gd name="connsiteX83" fmla="*/ 267712 w 435215"/>
                  <a:gd name="connsiteY83" fmla="*/ 251803 h 254545"/>
                  <a:gd name="connsiteX84" fmla="*/ 280879 w 435215"/>
                  <a:gd name="connsiteY84" fmla="*/ 250889 h 254545"/>
                  <a:gd name="connsiteX85" fmla="*/ 284170 w 435215"/>
                  <a:gd name="connsiteY85" fmla="*/ 252352 h 254545"/>
                  <a:gd name="connsiteX86" fmla="*/ 287096 w 435215"/>
                  <a:gd name="connsiteY86" fmla="*/ 254546 h 254545"/>
                  <a:gd name="connsiteX87" fmla="*/ 291851 w 435215"/>
                  <a:gd name="connsiteY87" fmla="*/ 253266 h 254545"/>
                  <a:gd name="connsiteX88" fmla="*/ 297702 w 435215"/>
                  <a:gd name="connsiteY88" fmla="*/ 253997 h 254545"/>
                  <a:gd name="connsiteX89" fmla="*/ 299897 w 435215"/>
                  <a:gd name="connsiteY89" fmla="*/ 252717 h 254545"/>
                  <a:gd name="connsiteX90" fmla="*/ 299713 w 435215"/>
                  <a:gd name="connsiteY90" fmla="*/ 249791 h 254545"/>
                  <a:gd name="connsiteX91" fmla="*/ 298982 w 435215"/>
                  <a:gd name="connsiteY91" fmla="*/ 246866 h 254545"/>
                  <a:gd name="connsiteX92" fmla="*/ 301908 w 435215"/>
                  <a:gd name="connsiteY92" fmla="*/ 241197 h 254545"/>
                  <a:gd name="connsiteX93" fmla="*/ 306296 w 435215"/>
                  <a:gd name="connsiteY93" fmla="*/ 236442 h 254545"/>
                  <a:gd name="connsiteX94" fmla="*/ 307576 w 435215"/>
                  <a:gd name="connsiteY94" fmla="*/ 233517 h 254545"/>
                  <a:gd name="connsiteX95" fmla="*/ 310685 w 435215"/>
                  <a:gd name="connsiteY95" fmla="*/ 232054 h 254545"/>
                  <a:gd name="connsiteX96" fmla="*/ 312880 w 435215"/>
                  <a:gd name="connsiteY96" fmla="*/ 229494 h 254545"/>
                  <a:gd name="connsiteX97" fmla="*/ 313977 w 435215"/>
                  <a:gd name="connsiteY97" fmla="*/ 226751 h 254545"/>
                  <a:gd name="connsiteX98" fmla="*/ 313428 w 435215"/>
                  <a:gd name="connsiteY98" fmla="*/ 223825 h 254545"/>
                  <a:gd name="connsiteX99" fmla="*/ 310137 w 435215"/>
                  <a:gd name="connsiteY99" fmla="*/ 221813 h 254545"/>
                  <a:gd name="connsiteX100" fmla="*/ 307943 w 435215"/>
                  <a:gd name="connsiteY100" fmla="*/ 218705 h 254545"/>
                  <a:gd name="connsiteX101" fmla="*/ 305931 w 435215"/>
                  <a:gd name="connsiteY101" fmla="*/ 212304 h 254545"/>
                  <a:gd name="connsiteX102" fmla="*/ 307760 w 435215"/>
                  <a:gd name="connsiteY102" fmla="*/ 209013 h 254545"/>
                  <a:gd name="connsiteX103" fmla="*/ 308491 w 435215"/>
                  <a:gd name="connsiteY103" fmla="*/ 205721 h 254545"/>
                  <a:gd name="connsiteX104" fmla="*/ 307394 w 435215"/>
                  <a:gd name="connsiteY104" fmla="*/ 202430 h 254545"/>
                  <a:gd name="connsiteX105" fmla="*/ 304285 w 435215"/>
                  <a:gd name="connsiteY105" fmla="*/ 200601 h 254545"/>
                  <a:gd name="connsiteX106" fmla="*/ 300445 w 435215"/>
                  <a:gd name="connsiteY106" fmla="*/ 201150 h 254545"/>
                  <a:gd name="connsiteX107" fmla="*/ 296605 w 435215"/>
                  <a:gd name="connsiteY107" fmla="*/ 200418 h 254545"/>
                  <a:gd name="connsiteX108" fmla="*/ 295325 w 435215"/>
                  <a:gd name="connsiteY108" fmla="*/ 197310 h 254545"/>
                  <a:gd name="connsiteX109" fmla="*/ 291851 w 435215"/>
                  <a:gd name="connsiteY109" fmla="*/ 195298 h 254545"/>
                  <a:gd name="connsiteX110" fmla="*/ 289108 w 435215"/>
                  <a:gd name="connsiteY110" fmla="*/ 192738 h 254545"/>
                  <a:gd name="connsiteX111" fmla="*/ 292399 w 435215"/>
                  <a:gd name="connsiteY111" fmla="*/ 190727 h 254545"/>
                  <a:gd name="connsiteX112" fmla="*/ 291667 w 435215"/>
                  <a:gd name="connsiteY112" fmla="*/ 187252 h 254545"/>
                  <a:gd name="connsiteX113" fmla="*/ 293679 w 435215"/>
                  <a:gd name="connsiteY113" fmla="*/ 184509 h 254545"/>
                  <a:gd name="connsiteX114" fmla="*/ 297336 w 435215"/>
                  <a:gd name="connsiteY114" fmla="*/ 183229 h 254545"/>
                  <a:gd name="connsiteX115" fmla="*/ 300994 w 435215"/>
                  <a:gd name="connsiteY115" fmla="*/ 182498 h 254545"/>
                  <a:gd name="connsiteX116" fmla="*/ 303737 w 435215"/>
                  <a:gd name="connsiteY116" fmla="*/ 184875 h 254545"/>
                  <a:gd name="connsiteX117" fmla="*/ 307394 w 435215"/>
                  <a:gd name="connsiteY117" fmla="*/ 185606 h 254545"/>
                  <a:gd name="connsiteX118" fmla="*/ 314708 w 435215"/>
                  <a:gd name="connsiteY118" fmla="*/ 185241 h 254545"/>
                  <a:gd name="connsiteX119" fmla="*/ 318365 w 435215"/>
                  <a:gd name="connsiteY119" fmla="*/ 183961 h 254545"/>
                  <a:gd name="connsiteX120" fmla="*/ 323486 w 435215"/>
                  <a:gd name="connsiteY120" fmla="*/ 174635 h 254545"/>
                  <a:gd name="connsiteX121" fmla="*/ 323852 w 435215"/>
                  <a:gd name="connsiteY121" fmla="*/ 171343 h 254545"/>
                  <a:gd name="connsiteX122" fmla="*/ 327143 w 435215"/>
                  <a:gd name="connsiteY122" fmla="*/ 169697 h 254545"/>
                  <a:gd name="connsiteX123" fmla="*/ 334457 w 435215"/>
                  <a:gd name="connsiteY123" fmla="*/ 168783 h 254545"/>
                  <a:gd name="connsiteX124" fmla="*/ 337200 w 435215"/>
                  <a:gd name="connsiteY124" fmla="*/ 166406 h 254545"/>
                  <a:gd name="connsiteX125" fmla="*/ 338480 w 435215"/>
                  <a:gd name="connsiteY125" fmla="*/ 163297 h 254545"/>
                  <a:gd name="connsiteX126" fmla="*/ 338297 w 435215"/>
                  <a:gd name="connsiteY126" fmla="*/ 159823 h 254545"/>
                  <a:gd name="connsiteX127" fmla="*/ 336469 w 435215"/>
                  <a:gd name="connsiteY127" fmla="*/ 157080 h 254545"/>
                  <a:gd name="connsiteX128" fmla="*/ 339395 w 435215"/>
                  <a:gd name="connsiteY128" fmla="*/ 154885 h 254545"/>
                  <a:gd name="connsiteX129" fmla="*/ 339944 w 435215"/>
                  <a:gd name="connsiteY129" fmla="*/ 151594 h 254545"/>
                  <a:gd name="connsiteX130" fmla="*/ 343235 w 435215"/>
                  <a:gd name="connsiteY130" fmla="*/ 149948 h 254545"/>
                  <a:gd name="connsiteX131" fmla="*/ 346161 w 435215"/>
                  <a:gd name="connsiteY131" fmla="*/ 151959 h 254545"/>
                  <a:gd name="connsiteX132" fmla="*/ 349818 w 435215"/>
                  <a:gd name="connsiteY132" fmla="*/ 151777 h 254545"/>
                  <a:gd name="connsiteX133" fmla="*/ 356218 w 435215"/>
                  <a:gd name="connsiteY133" fmla="*/ 148302 h 254545"/>
                  <a:gd name="connsiteX134" fmla="*/ 362802 w 435215"/>
                  <a:gd name="connsiteY134" fmla="*/ 145376 h 254545"/>
                  <a:gd name="connsiteX135" fmla="*/ 364630 w 435215"/>
                  <a:gd name="connsiteY135" fmla="*/ 142268 h 254545"/>
                  <a:gd name="connsiteX136" fmla="*/ 367556 w 435215"/>
                  <a:gd name="connsiteY136" fmla="*/ 140073 h 254545"/>
                  <a:gd name="connsiteX137" fmla="*/ 371213 w 435215"/>
                  <a:gd name="connsiteY137" fmla="*/ 140439 h 254545"/>
                  <a:gd name="connsiteX138" fmla="*/ 371579 w 435215"/>
                  <a:gd name="connsiteY138" fmla="*/ 143731 h 254545"/>
                  <a:gd name="connsiteX139" fmla="*/ 373956 w 435215"/>
                  <a:gd name="connsiteY139" fmla="*/ 146474 h 254545"/>
                  <a:gd name="connsiteX140" fmla="*/ 374688 w 435215"/>
                  <a:gd name="connsiteY140" fmla="*/ 149582 h 254545"/>
                  <a:gd name="connsiteX141" fmla="*/ 372493 w 435215"/>
                  <a:gd name="connsiteY141" fmla="*/ 152508 h 254545"/>
                  <a:gd name="connsiteX142" fmla="*/ 369201 w 435215"/>
                  <a:gd name="connsiteY142" fmla="*/ 153971 h 254545"/>
                  <a:gd name="connsiteX143" fmla="*/ 366459 w 435215"/>
                  <a:gd name="connsiteY143" fmla="*/ 156348 h 254545"/>
                  <a:gd name="connsiteX144" fmla="*/ 369019 w 435215"/>
                  <a:gd name="connsiteY144" fmla="*/ 162749 h 254545"/>
                  <a:gd name="connsiteX145" fmla="*/ 370665 w 435215"/>
                  <a:gd name="connsiteY145" fmla="*/ 165674 h 254545"/>
                  <a:gd name="connsiteX146" fmla="*/ 374322 w 435215"/>
                  <a:gd name="connsiteY146" fmla="*/ 165126 h 254545"/>
                  <a:gd name="connsiteX147" fmla="*/ 377796 w 435215"/>
                  <a:gd name="connsiteY147" fmla="*/ 163846 h 254545"/>
                  <a:gd name="connsiteX148" fmla="*/ 379625 w 435215"/>
                  <a:gd name="connsiteY148" fmla="*/ 163663 h 254545"/>
                  <a:gd name="connsiteX149" fmla="*/ 385293 w 435215"/>
                  <a:gd name="connsiteY149" fmla="*/ 163480 h 254545"/>
                  <a:gd name="connsiteX150" fmla="*/ 388951 w 435215"/>
                  <a:gd name="connsiteY150" fmla="*/ 163663 h 254545"/>
                  <a:gd name="connsiteX151" fmla="*/ 395717 w 435215"/>
                  <a:gd name="connsiteY151" fmla="*/ 166223 h 254545"/>
                  <a:gd name="connsiteX152" fmla="*/ 403397 w 435215"/>
                  <a:gd name="connsiteY152" fmla="*/ 164943 h 254545"/>
                  <a:gd name="connsiteX153" fmla="*/ 406506 w 435215"/>
                  <a:gd name="connsiteY153" fmla="*/ 162931 h 254545"/>
                  <a:gd name="connsiteX154" fmla="*/ 407969 w 435215"/>
                  <a:gd name="connsiteY154" fmla="*/ 160006 h 254545"/>
                  <a:gd name="connsiteX155" fmla="*/ 411260 w 435215"/>
                  <a:gd name="connsiteY155" fmla="*/ 158177 h 254545"/>
                  <a:gd name="connsiteX156" fmla="*/ 414917 w 435215"/>
                  <a:gd name="connsiteY156" fmla="*/ 157994 h 254545"/>
                  <a:gd name="connsiteX157" fmla="*/ 417295 w 435215"/>
                  <a:gd name="connsiteY157" fmla="*/ 155617 h 254545"/>
                  <a:gd name="connsiteX158" fmla="*/ 420952 w 435215"/>
                  <a:gd name="connsiteY158" fmla="*/ 156714 h 254545"/>
                  <a:gd name="connsiteX159" fmla="*/ 424060 w 435215"/>
                  <a:gd name="connsiteY159" fmla="*/ 154885 h 254545"/>
                  <a:gd name="connsiteX160" fmla="*/ 425707 w 435215"/>
                  <a:gd name="connsiteY160" fmla="*/ 151777 h 254545"/>
                  <a:gd name="connsiteX161" fmla="*/ 433021 w 435215"/>
                  <a:gd name="connsiteY161" fmla="*/ 149765 h 254545"/>
                  <a:gd name="connsiteX162" fmla="*/ 435215 w 435215"/>
                  <a:gd name="connsiteY162" fmla="*/ 147022 h 254545"/>
                  <a:gd name="connsiteX163" fmla="*/ 432106 w 435215"/>
                  <a:gd name="connsiteY163" fmla="*/ 145559 h 254545"/>
                  <a:gd name="connsiteX164" fmla="*/ 428450 w 435215"/>
                  <a:gd name="connsiteY164" fmla="*/ 146291 h 254545"/>
                  <a:gd name="connsiteX165" fmla="*/ 421135 w 435215"/>
                  <a:gd name="connsiteY165" fmla="*/ 144645 h 254545"/>
                  <a:gd name="connsiteX166" fmla="*/ 415649 w 435215"/>
                  <a:gd name="connsiteY166" fmla="*/ 140073 h 254545"/>
                  <a:gd name="connsiteX167" fmla="*/ 411992 w 435215"/>
                  <a:gd name="connsiteY167" fmla="*/ 140439 h 254545"/>
                  <a:gd name="connsiteX168" fmla="*/ 409249 w 435215"/>
                  <a:gd name="connsiteY168" fmla="*/ 138245 h 254545"/>
                  <a:gd name="connsiteX169" fmla="*/ 402666 w 435215"/>
                  <a:gd name="connsiteY169" fmla="*/ 134405 h 254545"/>
                  <a:gd name="connsiteX170" fmla="*/ 402849 w 435215"/>
                  <a:gd name="connsiteY170" fmla="*/ 131113 h 254545"/>
                  <a:gd name="connsiteX171" fmla="*/ 400471 w 435215"/>
                  <a:gd name="connsiteY171" fmla="*/ 128370 h 254545"/>
                  <a:gd name="connsiteX172" fmla="*/ 397179 w 435215"/>
                  <a:gd name="connsiteY172" fmla="*/ 126724 h 254545"/>
                  <a:gd name="connsiteX173" fmla="*/ 394620 w 435215"/>
                  <a:gd name="connsiteY173" fmla="*/ 132942 h 254545"/>
                  <a:gd name="connsiteX174" fmla="*/ 391694 w 435215"/>
                  <a:gd name="connsiteY174" fmla="*/ 134953 h 254545"/>
                  <a:gd name="connsiteX175" fmla="*/ 390231 w 435215"/>
                  <a:gd name="connsiteY175" fmla="*/ 138245 h 254545"/>
                  <a:gd name="connsiteX176" fmla="*/ 386757 w 435215"/>
                  <a:gd name="connsiteY176" fmla="*/ 138062 h 254545"/>
                  <a:gd name="connsiteX177" fmla="*/ 376150 w 435215"/>
                  <a:gd name="connsiteY177" fmla="*/ 134039 h 254545"/>
                  <a:gd name="connsiteX178" fmla="*/ 372310 w 435215"/>
                  <a:gd name="connsiteY178" fmla="*/ 128370 h 254545"/>
                  <a:gd name="connsiteX179" fmla="*/ 368836 w 435215"/>
                  <a:gd name="connsiteY179" fmla="*/ 129833 h 254545"/>
                  <a:gd name="connsiteX180" fmla="*/ 365727 w 435215"/>
                  <a:gd name="connsiteY180" fmla="*/ 127822 h 254545"/>
                  <a:gd name="connsiteX181" fmla="*/ 362070 w 435215"/>
                  <a:gd name="connsiteY181" fmla="*/ 126724 h 254545"/>
                  <a:gd name="connsiteX182" fmla="*/ 362619 w 435215"/>
                  <a:gd name="connsiteY182" fmla="*/ 123250 h 254545"/>
                  <a:gd name="connsiteX183" fmla="*/ 369201 w 435215"/>
                  <a:gd name="connsiteY183" fmla="*/ 119410 h 254545"/>
                  <a:gd name="connsiteX184" fmla="*/ 374870 w 435215"/>
                  <a:gd name="connsiteY184" fmla="*/ 114838 h 254545"/>
                  <a:gd name="connsiteX185" fmla="*/ 379625 w 435215"/>
                  <a:gd name="connsiteY185" fmla="*/ 109718 h 254545"/>
                  <a:gd name="connsiteX186" fmla="*/ 386574 w 435215"/>
                  <a:gd name="connsiteY186" fmla="*/ 106792 h 254545"/>
                  <a:gd name="connsiteX187" fmla="*/ 385842 w 435215"/>
                  <a:gd name="connsiteY187" fmla="*/ 103501 h 254545"/>
                  <a:gd name="connsiteX188" fmla="*/ 377979 w 435215"/>
                  <a:gd name="connsiteY188" fmla="*/ 101306 h 254545"/>
                  <a:gd name="connsiteX189" fmla="*/ 376699 w 435215"/>
                  <a:gd name="connsiteY189" fmla="*/ 104232 h 254545"/>
                  <a:gd name="connsiteX190" fmla="*/ 371945 w 435215"/>
                  <a:gd name="connsiteY190" fmla="*/ 109352 h 254545"/>
                  <a:gd name="connsiteX191" fmla="*/ 368287 w 435215"/>
                  <a:gd name="connsiteY191" fmla="*/ 110267 h 254545"/>
                  <a:gd name="connsiteX192" fmla="*/ 364813 w 435215"/>
                  <a:gd name="connsiteY192" fmla="*/ 109352 h 254545"/>
                  <a:gd name="connsiteX193" fmla="*/ 361887 w 435215"/>
                  <a:gd name="connsiteY193" fmla="*/ 115570 h 254545"/>
                  <a:gd name="connsiteX194" fmla="*/ 358961 w 435215"/>
                  <a:gd name="connsiteY194" fmla="*/ 117764 h 254545"/>
                  <a:gd name="connsiteX195" fmla="*/ 348721 w 435215"/>
                  <a:gd name="connsiteY195" fmla="*/ 121970 h 254545"/>
                  <a:gd name="connsiteX196" fmla="*/ 341955 w 435215"/>
                  <a:gd name="connsiteY196" fmla="*/ 125261 h 254545"/>
                  <a:gd name="connsiteX197" fmla="*/ 339761 w 435215"/>
                  <a:gd name="connsiteY197" fmla="*/ 127822 h 254545"/>
                  <a:gd name="connsiteX198" fmla="*/ 336103 w 435215"/>
                  <a:gd name="connsiteY198" fmla="*/ 129102 h 254545"/>
                  <a:gd name="connsiteX199" fmla="*/ 332995 w 435215"/>
                  <a:gd name="connsiteY199" fmla="*/ 131113 h 254545"/>
                  <a:gd name="connsiteX200" fmla="*/ 330983 w 435215"/>
                  <a:gd name="connsiteY200" fmla="*/ 134039 h 254545"/>
                  <a:gd name="connsiteX201" fmla="*/ 329886 w 435215"/>
                  <a:gd name="connsiteY201" fmla="*/ 137330 h 254545"/>
                  <a:gd name="connsiteX202" fmla="*/ 326960 w 435215"/>
                  <a:gd name="connsiteY202" fmla="*/ 139342 h 254545"/>
                  <a:gd name="connsiteX203" fmla="*/ 323669 w 435215"/>
                  <a:gd name="connsiteY203" fmla="*/ 140988 h 254545"/>
                  <a:gd name="connsiteX204" fmla="*/ 320011 w 435215"/>
                  <a:gd name="connsiteY204" fmla="*/ 140256 h 254545"/>
                  <a:gd name="connsiteX205" fmla="*/ 313063 w 435215"/>
                  <a:gd name="connsiteY205" fmla="*/ 137513 h 254545"/>
                  <a:gd name="connsiteX206" fmla="*/ 309222 w 435215"/>
                  <a:gd name="connsiteY206" fmla="*/ 136599 h 254545"/>
                  <a:gd name="connsiteX207" fmla="*/ 302639 w 435215"/>
                  <a:gd name="connsiteY207" fmla="*/ 133307 h 254545"/>
                  <a:gd name="connsiteX208" fmla="*/ 276490 w 435215"/>
                  <a:gd name="connsiteY208" fmla="*/ 135868 h 254545"/>
                  <a:gd name="connsiteX209" fmla="*/ 272101 w 435215"/>
                  <a:gd name="connsiteY209" fmla="*/ 116484 h 254545"/>
                  <a:gd name="connsiteX210" fmla="*/ 256740 w 435215"/>
                  <a:gd name="connsiteY210" fmla="*/ 113924 h 254545"/>
                  <a:gd name="connsiteX211" fmla="*/ 255826 w 435215"/>
                  <a:gd name="connsiteY211" fmla="*/ 108621 h 254545"/>
                  <a:gd name="connsiteX212" fmla="*/ 256375 w 435215"/>
                  <a:gd name="connsiteY212" fmla="*/ 101672 h 254545"/>
                  <a:gd name="connsiteX213" fmla="*/ 260032 w 435215"/>
                  <a:gd name="connsiteY213" fmla="*/ 101306 h 254545"/>
                  <a:gd name="connsiteX214" fmla="*/ 259483 w 435215"/>
                  <a:gd name="connsiteY214" fmla="*/ 83751 h 254545"/>
                  <a:gd name="connsiteX215" fmla="*/ 253266 w 435215"/>
                  <a:gd name="connsiteY215" fmla="*/ 83934 h 254545"/>
                  <a:gd name="connsiteX216" fmla="*/ 245220 w 435215"/>
                  <a:gd name="connsiteY216" fmla="*/ 70585 h 254545"/>
                  <a:gd name="connsiteX217" fmla="*/ 239734 w 435215"/>
                  <a:gd name="connsiteY217" fmla="*/ 66379 h 254545"/>
                  <a:gd name="connsiteX218" fmla="*/ 236260 w 435215"/>
                  <a:gd name="connsiteY218" fmla="*/ 64734 h 254545"/>
                  <a:gd name="connsiteX219" fmla="*/ 230226 w 435215"/>
                  <a:gd name="connsiteY219" fmla="*/ 60711 h 254545"/>
                  <a:gd name="connsiteX220" fmla="*/ 227848 w 435215"/>
                  <a:gd name="connsiteY220" fmla="*/ 58333 h 254545"/>
                  <a:gd name="connsiteX221" fmla="*/ 221265 w 435215"/>
                  <a:gd name="connsiteY221" fmla="*/ 60711 h 254545"/>
                  <a:gd name="connsiteX222" fmla="*/ 186155 w 435215"/>
                  <a:gd name="connsiteY222" fmla="*/ 60162 h 254545"/>
                  <a:gd name="connsiteX223" fmla="*/ 153240 w 435215"/>
                  <a:gd name="connsiteY223" fmla="*/ 65282 h 254545"/>
                  <a:gd name="connsiteX224" fmla="*/ 140257 w 435215"/>
                  <a:gd name="connsiteY224" fmla="*/ 53945 h 254545"/>
                  <a:gd name="connsiteX225" fmla="*/ 120141 w 435215"/>
                  <a:gd name="connsiteY225" fmla="*/ 34196 h 254545"/>
                  <a:gd name="connsiteX226" fmla="*/ 103501 w 435215"/>
                  <a:gd name="connsiteY226" fmla="*/ 20664 h 254545"/>
                  <a:gd name="connsiteX227" fmla="*/ 97284 w 435215"/>
                  <a:gd name="connsiteY227" fmla="*/ 17006 h 254545"/>
                  <a:gd name="connsiteX228" fmla="*/ 88323 w 435215"/>
                  <a:gd name="connsiteY228" fmla="*/ 10606 h 254545"/>
                  <a:gd name="connsiteX229" fmla="*/ 78997 w 435215"/>
                  <a:gd name="connsiteY229" fmla="*/ 4937 h 254545"/>
                  <a:gd name="connsiteX230" fmla="*/ 65100 w 435215"/>
                  <a:gd name="connsiteY230" fmla="*/ 0 h 254545"/>
                  <a:gd name="connsiteX231" fmla="*/ 0 w 435215"/>
                  <a:gd name="connsiteY231" fmla="*/ 20298 h 25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435215" h="254545">
                    <a:moveTo>
                      <a:pt x="0" y="20298"/>
                    </a:moveTo>
                    <a:lnTo>
                      <a:pt x="0" y="48825"/>
                    </a:lnTo>
                    <a:lnTo>
                      <a:pt x="0" y="78997"/>
                    </a:lnTo>
                    <a:lnTo>
                      <a:pt x="0" y="106061"/>
                    </a:lnTo>
                    <a:lnTo>
                      <a:pt x="0" y="131479"/>
                    </a:lnTo>
                    <a:lnTo>
                      <a:pt x="24870" y="134953"/>
                    </a:lnTo>
                    <a:lnTo>
                      <a:pt x="28344" y="133125"/>
                    </a:lnTo>
                    <a:lnTo>
                      <a:pt x="25784" y="126907"/>
                    </a:lnTo>
                    <a:lnTo>
                      <a:pt x="26150" y="123616"/>
                    </a:lnTo>
                    <a:lnTo>
                      <a:pt x="23956" y="117215"/>
                    </a:lnTo>
                    <a:lnTo>
                      <a:pt x="25784" y="114290"/>
                    </a:lnTo>
                    <a:lnTo>
                      <a:pt x="28710" y="112278"/>
                    </a:lnTo>
                    <a:lnTo>
                      <a:pt x="30721" y="109352"/>
                    </a:lnTo>
                    <a:lnTo>
                      <a:pt x="33281" y="106792"/>
                    </a:lnTo>
                    <a:lnTo>
                      <a:pt x="37122" y="106061"/>
                    </a:lnTo>
                    <a:lnTo>
                      <a:pt x="44436" y="105695"/>
                    </a:lnTo>
                    <a:lnTo>
                      <a:pt x="47911" y="104415"/>
                    </a:lnTo>
                    <a:lnTo>
                      <a:pt x="49556" y="101489"/>
                    </a:lnTo>
                    <a:lnTo>
                      <a:pt x="49373" y="98198"/>
                    </a:lnTo>
                    <a:lnTo>
                      <a:pt x="52482" y="96552"/>
                    </a:lnTo>
                    <a:lnTo>
                      <a:pt x="58517" y="100575"/>
                    </a:lnTo>
                    <a:lnTo>
                      <a:pt x="62174" y="101489"/>
                    </a:lnTo>
                    <a:lnTo>
                      <a:pt x="60711" y="98198"/>
                    </a:lnTo>
                    <a:lnTo>
                      <a:pt x="58700" y="95455"/>
                    </a:lnTo>
                    <a:lnTo>
                      <a:pt x="55774" y="93260"/>
                    </a:lnTo>
                    <a:lnTo>
                      <a:pt x="59065" y="91615"/>
                    </a:lnTo>
                    <a:lnTo>
                      <a:pt x="62723" y="91797"/>
                    </a:lnTo>
                    <a:lnTo>
                      <a:pt x="65831" y="89969"/>
                    </a:lnTo>
                    <a:lnTo>
                      <a:pt x="66197" y="87409"/>
                    </a:lnTo>
                    <a:lnTo>
                      <a:pt x="76071" y="96003"/>
                    </a:lnTo>
                    <a:lnTo>
                      <a:pt x="82289" y="99661"/>
                    </a:lnTo>
                    <a:lnTo>
                      <a:pt x="84849" y="102221"/>
                    </a:lnTo>
                    <a:lnTo>
                      <a:pt x="88506" y="103318"/>
                    </a:lnTo>
                    <a:lnTo>
                      <a:pt x="92529" y="102586"/>
                    </a:lnTo>
                    <a:lnTo>
                      <a:pt x="99844" y="103866"/>
                    </a:lnTo>
                    <a:lnTo>
                      <a:pt x="101855" y="106792"/>
                    </a:lnTo>
                    <a:lnTo>
                      <a:pt x="100941" y="110084"/>
                    </a:lnTo>
                    <a:lnTo>
                      <a:pt x="101307" y="113375"/>
                    </a:lnTo>
                    <a:lnTo>
                      <a:pt x="103867" y="115753"/>
                    </a:lnTo>
                    <a:lnTo>
                      <a:pt x="107158" y="117215"/>
                    </a:lnTo>
                    <a:lnTo>
                      <a:pt x="103684" y="118495"/>
                    </a:lnTo>
                    <a:lnTo>
                      <a:pt x="103318" y="121970"/>
                    </a:lnTo>
                    <a:lnTo>
                      <a:pt x="104232" y="125261"/>
                    </a:lnTo>
                    <a:lnTo>
                      <a:pt x="102770" y="128370"/>
                    </a:lnTo>
                    <a:lnTo>
                      <a:pt x="104964" y="131113"/>
                    </a:lnTo>
                    <a:lnTo>
                      <a:pt x="111913" y="134588"/>
                    </a:lnTo>
                    <a:lnTo>
                      <a:pt x="119776" y="135502"/>
                    </a:lnTo>
                    <a:lnTo>
                      <a:pt x="123616" y="135319"/>
                    </a:lnTo>
                    <a:lnTo>
                      <a:pt x="134588" y="137513"/>
                    </a:lnTo>
                    <a:lnTo>
                      <a:pt x="138245" y="136233"/>
                    </a:lnTo>
                    <a:lnTo>
                      <a:pt x="138428" y="132942"/>
                    </a:lnTo>
                    <a:lnTo>
                      <a:pt x="141902" y="131479"/>
                    </a:lnTo>
                    <a:lnTo>
                      <a:pt x="145194" y="133490"/>
                    </a:lnTo>
                    <a:lnTo>
                      <a:pt x="150497" y="138062"/>
                    </a:lnTo>
                    <a:lnTo>
                      <a:pt x="152874" y="140439"/>
                    </a:lnTo>
                    <a:lnTo>
                      <a:pt x="154154" y="143731"/>
                    </a:lnTo>
                    <a:lnTo>
                      <a:pt x="154703" y="150497"/>
                    </a:lnTo>
                    <a:lnTo>
                      <a:pt x="156532" y="153240"/>
                    </a:lnTo>
                    <a:lnTo>
                      <a:pt x="159823" y="155251"/>
                    </a:lnTo>
                    <a:lnTo>
                      <a:pt x="162200" y="157628"/>
                    </a:lnTo>
                    <a:lnTo>
                      <a:pt x="164212" y="164577"/>
                    </a:lnTo>
                    <a:lnTo>
                      <a:pt x="163846" y="168052"/>
                    </a:lnTo>
                    <a:lnTo>
                      <a:pt x="166954" y="174269"/>
                    </a:lnTo>
                    <a:lnTo>
                      <a:pt x="169149" y="177012"/>
                    </a:lnTo>
                    <a:lnTo>
                      <a:pt x="192007" y="189264"/>
                    </a:lnTo>
                    <a:lnTo>
                      <a:pt x="201699" y="199504"/>
                    </a:lnTo>
                    <a:lnTo>
                      <a:pt x="204990" y="201515"/>
                    </a:lnTo>
                    <a:lnTo>
                      <a:pt x="212488" y="202247"/>
                    </a:lnTo>
                    <a:lnTo>
                      <a:pt x="219254" y="205721"/>
                    </a:lnTo>
                    <a:lnTo>
                      <a:pt x="228214" y="212304"/>
                    </a:lnTo>
                    <a:lnTo>
                      <a:pt x="238454" y="221996"/>
                    </a:lnTo>
                    <a:lnTo>
                      <a:pt x="241380" y="224191"/>
                    </a:lnTo>
                    <a:lnTo>
                      <a:pt x="245037" y="224739"/>
                    </a:lnTo>
                    <a:lnTo>
                      <a:pt x="248329" y="223093"/>
                    </a:lnTo>
                    <a:lnTo>
                      <a:pt x="251986" y="222728"/>
                    </a:lnTo>
                    <a:lnTo>
                      <a:pt x="262409" y="226202"/>
                    </a:lnTo>
                    <a:lnTo>
                      <a:pt x="264603" y="229128"/>
                    </a:lnTo>
                    <a:lnTo>
                      <a:pt x="267895" y="230591"/>
                    </a:lnTo>
                    <a:lnTo>
                      <a:pt x="270638" y="232968"/>
                    </a:lnTo>
                    <a:lnTo>
                      <a:pt x="269358" y="236077"/>
                    </a:lnTo>
                    <a:lnTo>
                      <a:pt x="267347" y="239003"/>
                    </a:lnTo>
                    <a:lnTo>
                      <a:pt x="267164" y="245951"/>
                    </a:lnTo>
                    <a:lnTo>
                      <a:pt x="267895" y="249426"/>
                    </a:lnTo>
                    <a:lnTo>
                      <a:pt x="267712" y="251803"/>
                    </a:lnTo>
                    <a:lnTo>
                      <a:pt x="280879" y="250889"/>
                    </a:lnTo>
                    <a:lnTo>
                      <a:pt x="284170" y="252352"/>
                    </a:lnTo>
                    <a:lnTo>
                      <a:pt x="287096" y="254546"/>
                    </a:lnTo>
                    <a:lnTo>
                      <a:pt x="291851" y="253266"/>
                    </a:lnTo>
                    <a:lnTo>
                      <a:pt x="297702" y="253997"/>
                    </a:lnTo>
                    <a:lnTo>
                      <a:pt x="299897" y="252717"/>
                    </a:lnTo>
                    <a:lnTo>
                      <a:pt x="299713" y="249791"/>
                    </a:lnTo>
                    <a:lnTo>
                      <a:pt x="298982" y="246866"/>
                    </a:lnTo>
                    <a:lnTo>
                      <a:pt x="301908" y="241197"/>
                    </a:lnTo>
                    <a:lnTo>
                      <a:pt x="306296" y="236442"/>
                    </a:lnTo>
                    <a:lnTo>
                      <a:pt x="307576" y="233517"/>
                    </a:lnTo>
                    <a:lnTo>
                      <a:pt x="310685" y="232054"/>
                    </a:lnTo>
                    <a:lnTo>
                      <a:pt x="312880" y="229494"/>
                    </a:lnTo>
                    <a:lnTo>
                      <a:pt x="313977" y="226751"/>
                    </a:lnTo>
                    <a:lnTo>
                      <a:pt x="313428" y="223825"/>
                    </a:lnTo>
                    <a:lnTo>
                      <a:pt x="310137" y="221813"/>
                    </a:lnTo>
                    <a:lnTo>
                      <a:pt x="307943" y="218705"/>
                    </a:lnTo>
                    <a:lnTo>
                      <a:pt x="305931" y="212304"/>
                    </a:lnTo>
                    <a:lnTo>
                      <a:pt x="307760" y="209013"/>
                    </a:lnTo>
                    <a:lnTo>
                      <a:pt x="308491" y="205721"/>
                    </a:lnTo>
                    <a:lnTo>
                      <a:pt x="307394" y="202430"/>
                    </a:lnTo>
                    <a:lnTo>
                      <a:pt x="304285" y="200601"/>
                    </a:lnTo>
                    <a:lnTo>
                      <a:pt x="300445" y="201150"/>
                    </a:lnTo>
                    <a:lnTo>
                      <a:pt x="296605" y="200418"/>
                    </a:lnTo>
                    <a:lnTo>
                      <a:pt x="295325" y="197310"/>
                    </a:lnTo>
                    <a:lnTo>
                      <a:pt x="291851" y="195298"/>
                    </a:lnTo>
                    <a:lnTo>
                      <a:pt x="289108" y="192738"/>
                    </a:lnTo>
                    <a:lnTo>
                      <a:pt x="292399" y="190727"/>
                    </a:lnTo>
                    <a:lnTo>
                      <a:pt x="291667" y="187252"/>
                    </a:lnTo>
                    <a:lnTo>
                      <a:pt x="293679" y="184509"/>
                    </a:lnTo>
                    <a:lnTo>
                      <a:pt x="297336" y="183229"/>
                    </a:lnTo>
                    <a:lnTo>
                      <a:pt x="300994" y="182498"/>
                    </a:lnTo>
                    <a:lnTo>
                      <a:pt x="303737" y="184875"/>
                    </a:lnTo>
                    <a:lnTo>
                      <a:pt x="307394" y="185606"/>
                    </a:lnTo>
                    <a:lnTo>
                      <a:pt x="314708" y="185241"/>
                    </a:lnTo>
                    <a:lnTo>
                      <a:pt x="318365" y="183961"/>
                    </a:lnTo>
                    <a:lnTo>
                      <a:pt x="323486" y="174635"/>
                    </a:lnTo>
                    <a:lnTo>
                      <a:pt x="323852" y="171343"/>
                    </a:lnTo>
                    <a:lnTo>
                      <a:pt x="327143" y="169697"/>
                    </a:lnTo>
                    <a:lnTo>
                      <a:pt x="334457" y="168783"/>
                    </a:lnTo>
                    <a:lnTo>
                      <a:pt x="337200" y="166406"/>
                    </a:lnTo>
                    <a:lnTo>
                      <a:pt x="338480" y="163297"/>
                    </a:lnTo>
                    <a:lnTo>
                      <a:pt x="338297" y="159823"/>
                    </a:lnTo>
                    <a:lnTo>
                      <a:pt x="336469" y="157080"/>
                    </a:lnTo>
                    <a:lnTo>
                      <a:pt x="339395" y="154885"/>
                    </a:lnTo>
                    <a:lnTo>
                      <a:pt x="339944" y="151594"/>
                    </a:lnTo>
                    <a:lnTo>
                      <a:pt x="343235" y="149948"/>
                    </a:lnTo>
                    <a:lnTo>
                      <a:pt x="346161" y="151959"/>
                    </a:lnTo>
                    <a:lnTo>
                      <a:pt x="349818" y="151777"/>
                    </a:lnTo>
                    <a:lnTo>
                      <a:pt x="356218" y="148302"/>
                    </a:lnTo>
                    <a:lnTo>
                      <a:pt x="362802" y="145376"/>
                    </a:lnTo>
                    <a:lnTo>
                      <a:pt x="364630" y="142268"/>
                    </a:lnTo>
                    <a:lnTo>
                      <a:pt x="367556" y="140073"/>
                    </a:lnTo>
                    <a:lnTo>
                      <a:pt x="371213" y="140439"/>
                    </a:lnTo>
                    <a:lnTo>
                      <a:pt x="371579" y="143731"/>
                    </a:lnTo>
                    <a:lnTo>
                      <a:pt x="373956" y="146474"/>
                    </a:lnTo>
                    <a:lnTo>
                      <a:pt x="374688" y="149582"/>
                    </a:lnTo>
                    <a:lnTo>
                      <a:pt x="372493" y="152508"/>
                    </a:lnTo>
                    <a:lnTo>
                      <a:pt x="369201" y="153971"/>
                    </a:lnTo>
                    <a:lnTo>
                      <a:pt x="366459" y="156348"/>
                    </a:lnTo>
                    <a:lnTo>
                      <a:pt x="369019" y="162749"/>
                    </a:lnTo>
                    <a:lnTo>
                      <a:pt x="370665" y="165674"/>
                    </a:lnTo>
                    <a:lnTo>
                      <a:pt x="374322" y="165126"/>
                    </a:lnTo>
                    <a:lnTo>
                      <a:pt x="377796" y="163846"/>
                    </a:lnTo>
                    <a:lnTo>
                      <a:pt x="379625" y="163663"/>
                    </a:lnTo>
                    <a:lnTo>
                      <a:pt x="385293" y="163480"/>
                    </a:lnTo>
                    <a:lnTo>
                      <a:pt x="388951" y="163663"/>
                    </a:lnTo>
                    <a:lnTo>
                      <a:pt x="395717" y="166223"/>
                    </a:lnTo>
                    <a:lnTo>
                      <a:pt x="403397" y="164943"/>
                    </a:lnTo>
                    <a:lnTo>
                      <a:pt x="406506" y="162931"/>
                    </a:lnTo>
                    <a:lnTo>
                      <a:pt x="407969" y="160006"/>
                    </a:lnTo>
                    <a:lnTo>
                      <a:pt x="411260" y="158177"/>
                    </a:lnTo>
                    <a:lnTo>
                      <a:pt x="414917" y="157994"/>
                    </a:lnTo>
                    <a:lnTo>
                      <a:pt x="417295" y="155617"/>
                    </a:lnTo>
                    <a:lnTo>
                      <a:pt x="420952" y="156714"/>
                    </a:lnTo>
                    <a:lnTo>
                      <a:pt x="424060" y="154885"/>
                    </a:lnTo>
                    <a:lnTo>
                      <a:pt x="425707" y="151777"/>
                    </a:lnTo>
                    <a:lnTo>
                      <a:pt x="433021" y="149765"/>
                    </a:lnTo>
                    <a:lnTo>
                      <a:pt x="435215" y="147022"/>
                    </a:lnTo>
                    <a:lnTo>
                      <a:pt x="432106" y="145559"/>
                    </a:lnTo>
                    <a:lnTo>
                      <a:pt x="428450" y="146291"/>
                    </a:lnTo>
                    <a:lnTo>
                      <a:pt x="421135" y="144645"/>
                    </a:lnTo>
                    <a:lnTo>
                      <a:pt x="415649" y="140073"/>
                    </a:lnTo>
                    <a:lnTo>
                      <a:pt x="411992" y="140439"/>
                    </a:lnTo>
                    <a:lnTo>
                      <a:pt x="409249" y="138245"/>
                    </a:lnTo>
                    <a:lnTo>
                      <a:pt x="402666" y="134405"/>
                    </a:lnTo>
                    <a:lnTo>
                      <a:pt x="402849" y="131113"/>
                    </a:lnTo>
                    <a:lnTo>
                      <a:pt x="400471" y="128370"/>
                    </a:lnTo>
                    <a:lnTo>
                      <a:pt x="397179" y="126724"/>
                    </a:lnTo>
                    <a:lnTo>
                      <a:pt x="394620" y="132942"/>
                    </a:lnTo>
                    <a:lnTo>
                      <a:pt x="391694" y="134953"/>
                    </a:lnTo>
                    <a:lnTo>
                      <a:pt x="390231" y="138245"/>
                    </a:lnTo>
                    <a:lnTo>
                      <a:pt x="386757" y="138062"/>
                    </a:lnTo>
                    <a:lnTo>
                      <a:pt x="376150" y="134039"/>
                    </a:lnTo>
                    <a:lnTo>
                      <a:pt x="372310" y="128370"/>
                    </a:lnTo>
                    <a:lnTo>
                      <a:pt x="368836" y="129833"/>
                    </a:lnTo>
                    <a:lnTo>
                      <a:pt x="365727" y="127822"/>
                    </a:lnTo>
                    <a:lnTo>
                      <a:pt x="362070" y="126724"/>
                    </a:lnTo>
                    <a:lnTo>
                      <a:pt x="362619" y="123250"/>
                    </a:lnTo>
                    <a:lnTo>
                      <a:pt x="369201" y="119410"/>
                    </a:lnTo>
                    <a:lnTo>
                      <a:pt x="374870" y="114838"/>
                    </a:lnTo>
                    <a:lnTo>
                      <a:pt x="379625" y="109718"/>
                    </a:lnTo>
                    <a:lnTo>
                      <a:pt x="386574" y="106792"/>
                    </a:lnTo>
                    <a:lnTo>
                      <a:pt x="385842" y="103501"/>
                    </a:lnTo>
                    <a:lnTo>
                      <a:pt x="377979" y="101306"/>
                    </a:lnTo>
                    <a:lnTo>
                      <a:pt x="376699" y="104232"/>
                    </a:lnTo>
                    <a:lnTo>
                      <a:pt x="371945" y="109352"/>
                    </a:lnTo>
                    <a:lnTo>
                      <a:pt x="368287" y="110267"/>
                    </a:lnTo>
                    <a:lnTo>
                      <a:pt x="364813" y="109352"/>
                    </a:lnTo>
                    <a:lnTo>
                      <a:pt x="361887" y="115570"/>
                    </a:lnTo>
                    <a:lnTo>
                      <a:pt x="358961" y="117764"/>
                    </a:lnTo>
                    <a:lnTo>
                      <a:pt x="348721" y="121970"/>
                    </a:lnTo>
                    <a:lnTo>
                      <a:pt x="341955" y="125261"/>
                    </a:lnTo>
                    <a:lnTo>
                      <a:pt x="339761" y="127822"/>
                    </a:lnTo>
                    <a:lnTo>
                      <a:pt x="336103" y="129102"/>
                    </a:lnTo>
                    <a:lnTo>
                      <a:pt x="332995" y="131113"/>
                    </a:lnTo>
                    <a:lnTo>
                      <a:pt x="330983" y="134039"/>
                    </a:lnTo>
                    <a:lnTo>
                      <a:pt x="329886" y="137330"/>
                    </a:lnTo>
                    <a:lnTo>
                      <a:pt x="326960" y="139342"/>
                    </a:lnTo>
                    <a:lnTo>
                      <a:pt x="323669" y="140988"/>
                    </a:lnTo>
                    <a:lnTo>
                      <a:pt x="320011" y="140256"/>
                    </a:lnTo>
                    <a:lnTo>
                      <a:pt x="313063" y="137513"/>
                    </a:lnTo>
                    <a:lnTo>
                      <a:pt x="309222" y="136599"/>
                    </a:lnTo>
                    <a:lnTo>
                      <a:pt x="302639" y="133307"/>
                    </a:lnTo>
                    <a:lnTo>
                      <a:pt x="276490" y="135868"/>
                    </a:lnTo>
                    <a:lnTo>
                      <a:pt x="272101" y="116484"/>
                    </a:lnTo>
                    <a:lnTo>
                      <a:pt x="256740" y="113924"/>
                    </a:lnTo>
                    <a:lnTo>
                      <a:pt x="255826" y="108621"/>
                    </a:lnTo>
                    <a:lnTo>
                      <a:pt x="256375" y="101672"/>
                    </a:lnTo>
                    <a:lnTo>
                      <a:pt x="260032" y="101306"/>
                    </a:lnTo>
                    <a:lnTo>
                      <a:pt x="259483" y="83751"/>
                    </a:lnTo>
                    <a:lnTo>
                      <a:pt x="253266" y="83934"/>
                    </a:lnTo>
                    <a:lnTo>
                      <a:pt x="245220" y="70585"/>
                    </a:lnTo>
                    <a:lnTo>
                      <a:pt x="239734" y="66379"/>
                    </a:lnTo>
                    <a:lnTo>
                      <a:pt x="236260" y="64734"/>
                    </a:lnTo>
                    <a:lnTo>
                      <a:pt x="230226" y="60711"/>
                    </a:lnTo>
                    <a:lnTo>
                      <a:pt x="227848" y="58333"/>
                    </a:lnTo>
                    <a:lnTo>
                      <a:pt x="221265" y="60711"/>
                    </a:lnTo>
                    <a:lnTo>
                      <a:pt x="186155" y="60162"/>
                    </a:lnTo>
                    <a:lnTo>
                      <a:pt x="153240" y="65282"/>
                    </a:lnTo>
                    <a:lnTo>
                      <a:pt x="140257" y="53945"/>
                    </a:lnTo>
                    <a:lnTo>
                      <a:pt x="120141" y="34196"/>
                    </a:lnTo>
                    <a:lnTo>
                      <a:pt x="103501" y="20664"/>
                    </a:lnTo>
                    <a:lnTo>
                      <a:pt x="97284" y="17006"/>
                    </a:lnTo>
                    <a:lnTo>
                      <a:pt x="88323" y="10606"/>
                    </a:lnTo>
                    <a:lnTo>
                      <a:pt x="78997" y="4937"/>
                    </a:lnTo>
                    <a:lnTo>
                      <a:pt x="65100" y="0"/>
                    </a:lnTo>
                    <a:lnTo>
                      <a:pt x="0" y="20298"/>
                    </a:lnTo>
                    <a:close/>
                  </a:path>
                </a:pathLst>
              </a:custGeom>
              <a:grpFill/>
              <a:ln w="18272" cap="flat">
                <a:noFill/>
                <a:prstDash val="solid"/>
                <a:miter/>
              </a:ln>
            </p:spPr>
            <p:txBody>
              <a:bodyPr rtlCol="0" anchor="ctr"/>
              <a:lstStyle/>
              <a:p>
                <a:endParaRPr lang="en-GB" sz="1463"/>
              </a:p>
            </p:txBody>
          </p:sp>
          <p:sp>
            <p:nvSpPr>
              <p:cNvPr id="1101" name="Freeform: Shape 1100">
                <a:extLst>
                  <a:ext uri="{FF2B5EF4-FFF2-40B4-BE49-F238E27FC236}">
                    <a16:creationId xmlns:a16="http://schemas.microsoft.com/office/drawing/2014/main" id="{4BA54778-E4B1-7A45-7FAB-3FF8D66129A7}"/>
                  </a:ext>
                </a:extLst>
              </p:cNvPr>
              <p:cNvSpPr/>
              <p:nvPr/>
            </p:nvSpPr>
            <p:spPr>
              <a:xfrm>
                <a:off x="7411440" y="3102439"/>
                <a:ext cx="435215" cy="254545"/>
              </a:xfrm>
              <a:custGeom>
                <a:avLst/>
                <a:gdLst>
                  <a:gd name="connsiteX0" fmla="*/ 0 w 435215"/>
                  <a:gd name="connsiteY0" fmla="*/ 20298 h 254545"/>
                  <a:gd name="connsiteX1" fmla="*/ 0 w 435215"/>
                  <a:gd name="connsiteY1" fmla="*/ 48825 h 254545"/>
                  <a:gd name="connsiteX2" fmla="*/ 0 w 435215"/>
                  <a:gd name="connsiteY2" fmla="*/ 78997 h 254545"/>
                  <a:gd name="connsiteX3" fmla="*/ 0 w 435215"/>
                  <a:gd name="connsiteY3" fmla="*/ 106061 h 254545"/>
                  <a:gd name="connsiteX4" fmla="*/ 0 w 435215"/>
                  <a:gd name="connsiteY4" fmla="*/ 131479 h 254545"/>
                  <a:gd name="connsiteX5" fmla="*/ 24870 w 435215"/>
                  <a:gd name="connsiteY5" fmla="*/ 134953 h 254545"/>
                  <a:gd name="connsiteX6" fmla="*/ 28344 w 435215"/>
                  <a:gd name="connsiteY6" fmla="*/ 133125 h 254545"/>
                  <a:gd name="connsiteX7" fmla="*/ 25784 w 435215"/>
                  <a:gd name="connsiteY7" fmla="*/ 126907 h 254545"/>
                  <a:gd name="connsiteX8" fmla="*/ 26150 w 435215"/>
                  <a:gd name="connsiteY8" fmla="*/ 123616 h 254545"/>
                  <a:gd name="connsiteX9" fmla="*/ 23956 w 435215"/>
                  <a:gd name="connsiteY9" fmla="*/ 117215 h 254545"/>
                  <a:gd name="connsiteX10" fmla="*/ 25784 w 435215"/>
                  <a:gd name="connsiteY10" fmla="*/ 114290 h 254545"/>
                  <a:gd name="connsiteX11" fmla="*/ 28710 w 435215"/>
                  <a:gd name="connsiteY11" fmla="*/ 112278 h 254545"/>
                  <a:gd name="connsiteX12" fmla="*/ 30721 w 435215"/>
                  <a:gd name="connsiteY12" fmla="*/ 109352 h 254545"/>
                  <a:gd name="connsiteX13" fmla="*/ 33281 w 435215"/>
                  <a:gd name="connsiteY13" fmla="*/ 106792 h 254545"/>
                  <a:gd name="connsiteX14" fmla="*/ 37122 w 435215"/>
                  <a:gd name="connsiteY14" fmla="*/ 106061 h 254545"/>
                  <a:gd name="connsiteX15" fmla="*/ 44436 w 435215"/>
                  <a:gd name="connsiteY15" fmla="*/ 105695 h 254545"/>
                  <a:gd name="connsiteX16" fmla="*/ 47911 w 435215"/>
                  <a:gd name="connsiteY16" fmla="*/ 104415 h 254545"/>
                  <a:gd name="connsiteX17" fmla="*/ 49556 w 435215"/>
                  <a:gd name="connsiteY17" fmla="*/ 101489 h 254545"/>
                  <a:gd name="connsiteX18" fmla="*/ 49373 w 435215"/>
                  <a:gd name="connsiteY18" fmla="*/ 98198 h 254545"/>
                  <a:gd name="connsiteX19" fmla="*/ 52482 w 435215"/>
                  <a:gd name="connsiteY19" fmla="*/ 96552 h 254545"/>
                  <a:gd name="connsiteX20" fmla="*/ 58517 w 435215"/>
                  <a:gd name="connsiteY20" fmla="*/ 100575 h 254545"/>
                  <a:gd name="connsiteX21" fmla="*/ 62174 w 435215"/>
                  <a:gd name="connsiteY21" fmla="*/ 101489 h 254545"/>
                  <a:gd name="connsiteX22" fmla="*/ 60711 w 435215"/>
                  <a:gd name="connsiteY22" fmla="*/ 98198 h 254545"/>
                  <a:gd name="connsiteX23" fmla="*/ 58700 w 435215"/>
                  <a:gd name="connsiteY23" fmla="*/ 95455 h 254545"/>
                  <a:gd name="connsiteX24" fmla="*/ 55774 w 435215"/>
                  <a:gd name="connsiteY24" fmla="*/ 93260 h 254545"/>
                  <a:gd name="connsiteX25" fmla="*/ 59065 w 435215"/>
                  <a:gd name="connsiteY25" fmla="*/ 91615 h 254545"/>
                  <a:gd name="connsiteX26" fmla="*/ 62723 w 435215"/>
                  <a:gd name="connsiteY26" fmla="*/ 91797 h 254545"/>
                  <a:gd name="connsiteX27" fmla="*/ 65831 w 435215"/>
                  <a:gd name="connsiteY27" fmla="*/ 89969 h 254545"/>
                  <a:gd name="connsiteX28" fmla="*/ 66197 w 435215"/>
                  <a:gd name="connsiteY28" fmla="*/ 87409 h 254545"/>
                  <a:gd name="connsiteX29" fmla="*/ 76071 w 435215"/>
                  <a:gd name="connsiteY29" fmla="*/ 96003 h 254545"/>
                  <a:gd name="connsiteX30" fmla="*/ 82289 w 435215"/>
                  <a:gd name="connsiteY30" fmla="*/ 99661 h 254545"/>
                  <a:gd name="connsiteX31" fmla="*/ 84849 w 435215"/>
                  <a:gd name="connsiteY31" fmla="*/ 102221 h 254545"/>
                  <a:gd name="connsiteX32" fmla="*/ 88506 w 435215"/>
                  <a:gd name="connsiteY32" fmla="*/ 103318 h 254545"/>
                  <a:gd name="connsiteX33" fmla="*/ 92529 w 435215"/>
                  <a:gd name="connsiteY33" fmla="*/ 102586 h 254545"/>
                  <a:gd name="connsiteX34" fmla="*/ 99844 w 435215"/>
                  <a:gd name="connsiteY34" fmla="*/ 103866 h 254545"/>
                  <a:gd name="connsiteX35" fmla="*/ 101855 w 435215"/>
                  <a:gd name="connsiteY35" fmla="*/ 106792 h 254545"/>
                  <a:gd name="connsiteX36" fmla="*/ 100941 w 435215"/>
                  <a:gd name="connsiteY36" fmla="*/ 110084 h 254545"/>
                  <a:gd name="connsiteX37" fmla="*/ 101307 w 435215"/>
                  <a:gd name="connsiteY37" fmla="*/ 113375 h 254545"/>
                  <a:gd name="connsiteX38" fmla="*/ 103867 w 435215"/>
                  <a:gd name="connsiteY38" fmla="*/ 115753 h 254545"/>
                  <a:gd name="connsiteX39" fmla="*/ 107158 w 435215"/>
                  <a:gd name="connsiteY39" fmla="*/ 117215 h 254545"/>
                  <a:gd name="connsiteX40" fmla="*/ 103684 w 435215"/>
                  <a:gd name="connsiteY40" fmla="*/ 118495 h 254545"/>
                  <a:gd name="connsiteX41" fmla="*/ 103318 w 435215"/>
                  <a:gd name="connsiteY41" fmla="*/ 121970 h 254545"/>
                  <a:gd name="connsiteX42" fmla="*/ 104232 w 435215"/>
                  <a:gd name="connsiteY42" fmla="*/ 125261 h 254545"/>
                  <a:gd name="connsiteX43" fmla="*/ 102770 w 435215"/>
                  <a:gd name="connsiteY43" fmla="*/ 128370 h 254545"/>
                  <a:gd name="connsiteX44" fmla="*/ 104964 w 435215"/>
                  <a:gd name="connsiteY44" fmla="*/ 131113 h 254545"/>
                  <a:gd name="connsiteX45" fmla="*/ 111913 w 435215"/>
                  <a:gd name="connsiteY45" fmla="*/ 134588 h 254545"/>
                  <a:gd name="connsiteX46" fmla="*/ 119776 w 435215"/>
                  <a:gd name="connsiteY46" fmla="*/ 135502 h 254545"/>
                  <a:gd name="connsiteX47" fmla="*/ 123616 w 435215"/>
                  <a:gd name="connsiteY47" fmla="*/ 135319 h 254545"/>
                  <a:gd name="connsiteX48" fmla="*/ 134588 w 435215"/>
                  <a:gd name="connsiteY48" fmla="*/ 137513 h 254545"/>
                  <a:gd name="connsiteX49" fmla="*/ 138245 w 435215"/>
                  <a:gd name="connsiteY49" fmla="*/ 136233 h 254545"/>
                  <a:gd name="connsiteX50" fmla="*/ 138428 w 435215"/>
                  <a:gd name="connsiteY50" fmla="*/ 132942 h 254545"/>
                  <a:gd name="connsiteX51" fmla="*/ 141902 w 435215"/>
                  <a:gd name="connsiteY51" fmla="*/ 131479 h 254545"/>
                  <a:gd name="connsiteX52" fmla="*/ 145194 w 435215"/>
                  <a:gd name="connsiteY52" fmla="*/ 133490 h 254545"/>
                  <a:gd name="connsiteX53" fmla="*/ 150497 w 435215"/>
                  <a:gd name="connsiteY53" fmla="*/ 138062 h 254545"/>
                  <a:gd name="connsiteX54" fmla="*/ 152874 w 435215"/>
                  <a:gd name="connsiteY54" fmla="*/ 140439 h 254545"/>
                  <a:gd name="connsiteX55" fmla="*/ 154154 w 435215"/>
                  <a:gd name="connsiteY55" fmla="*/ 143731 h 254545"/>
                  <a:gd name="connsiteX56" fmla="*/ 154703 w 435215"/>
                  <a:gd name="connsiteY56" fmla="*/ 150497 h 254545"/>
                  <a:gd name="connsiteX57" fmla="*/ 156532 w 435215"/>
                  <a:gd name="connsiteY57" fmla="*/ 153240 h 254545"/>
                  <a:gd name="connsiteX58" fmla="*/ 159823 w 435215"/>
                  <a:gd name="connsiteY58" fmla="*/ 155251 h 254545"/>
                  <a:gd name="connsiteX59" fmla="*/ 162200 w 435215"/>
                  <a:gd name="connsiteY59" fmla="*/ 157628 h 254545"/>
                  <a:gd name="connsiteX60" fmla="*/ 164212 w 435215"/>
                  <a:gd name="connsiteY60" fmla="*/ 164577 h 254545"/>
                  <a:gd name="connsiteX61" fmla="*/ 163846 w 435215"/>
                  <a:gd name="connsiteY61" fmla="*/ 168052 h 254545"/>
                  <a:gd name="connsiteX62" fmla="*/ 166954 w 435215"/>
                  <a:gd name="connsiteY62" fmla="*/ 174269 h 254545"/>
                  <a:gd name="connsiteX63" fmla="*/ 169149 w 435215"/>
                  <a:gd name="connsiteY63" fmla="*/ 177012 h 254545"/>
                  <a:gd name="connsiteX64" fmla="*/ 192007 w 435215"/>
                  <a:gd name="connsiteY64" fmla="*/ 189264 h 254545"/>
                  <a:gd name="connsiteX65" fmla="*/ 201699 w 435215"/>
                  <a:gd name="connsiteY65" fmla="*/ 199504 h 254545"/>
                  <a:gd name="connsiteX66" fmla="*/ 204990 w 435215"/>
                  <a:gd name="connsiteY66" fmla="*/ 201515 h 254545"/>
                  <a:gd name="connsiteX67" fmla="*/ 212488 w 435215"/>
                  <a:gd name="connsiteY67" fmla="*/ 202247 h 254545"/>
                  <a:gd name="connsiteX68" fmla="*/ 219254 w 435215"/>
                  <a:gd name="connsiteY68" fmla="*/ 205721 h 254545"/>
                  <a:gd name="connsiteX69" fmla="*/ 228214 w 435215"/>
                  <a:gd name="connsiteY69" fmla="*/ 212304 h 254545"/>
                  <a:gd name="connsiteX70" fmla="*/ 238454 w 435215"/>
                  <a:gd name="connsiteY70" fmla="*/ 221996 h 254545"/>
                  <a:gd name="connsiteX71" fmla="*/ 241380 w 435215"/>
                  <a:gd name="connsiteY71" fmla="*/ 224191 h 254545"/>
                  <a:gd name="connsiteX72" fmla="*/ 245037 w 435215"/>
                  <a:gd name="connsiteY72" fmla="*/ 224739 h 254545"/>
                  <a:gd name="connsiteX73" fmla="*/ 248329 w 435215"/>
                  <a:gd name="connsiteY73" fmla="*/ 223093 h 254545"/>
                  <a:gd name="connsiteX74" fmla="*/ 251986 w 435215"/>
                  <a:gd name="connsiteY74" fmla="*/ 222728 h 254545"/>
                  <a:gd name="connsiteX75" fmla="*/ 262409 w 435215"/>
                  <a:gd name="connsiteY75" fmla="*/ 226202 h 254545"/>
                  <a:gd name="connsiteX76" fmla="*/ 264603 w 435215"/>
                  <a:gd name="connsiteY76" fmla="*/ 229128 h 254545"/>
                  <a:gd name="connsiteX77" fmla="*/ 267895 w 435215"/>
                  <a:gd name="connsiteY77" fmla="*/ 230591 h 254545"/>
                  <a:gd name="connsiteX78" fmla="*/ 270638 w 435215"/>
                  <a:gd name="connsiteY78" fmla="*/ 232968 h 254545"/>
                  <a:gd name="connsiteX79" fmla="*/ 269358 w 435215"/>
                  <a:gd name="connsiteY79" fmla="*/ 236077 h 254545"/>
                  <a:gd name="connsiteX80" fmla="*/ 267347 w 435215"/>
                  <a:gd name="connsiteY80" fmla="*/ 239003 h 254545"/>
                  <a:gd name="connsiteX81" fmla="*/ 267164 w 435215"/>
                  <a:gd name="connsiteY81" fmla="*/ 245951 h 254545"/>
                  <a:gd name="connsiteX82" fmla="*/ 267895 w 435215"/>
                  <a:gd name="connsiteY82" fmla="*/ 249426 h 254545"/>
                  <a:gd name="connsiteX83" fmla="*/ 267712 w 435215"/>
                  <a:gd name="connsiteY83" fmla="*/ 251803 h 254545"/>
                  <a:gd name="connsiteX84" fmla="*/ 280879 w 435215"/>
                  <a:gd name="connsiteY84" fmla="*/ 250889 h 254545"/>
                  <a:gd name="connsiteX85" fmla="*/ 284170 w 435215"/>
                  <a:gd name="connsiteY85" fmla="*/ 252352 h 254545"/>
                  <a:gd name="connsiteX86" fmla="*/ 287096 w 435215"/>
                  <a:gd name="connsiteY86" fmla="*/ 254546 h 254545"/>
                  <a:gd name="connsiteX87" fmla="*/ 291851 w 435215"/>
                  <a:gd name="connsiteY87" fmla="*/ 253266 h 254545"/>
                  <a:gd name="connsiteX88" fmla="*/ 297702 w 435215"/>
                  <a:gd name="connsiteY88" fmla="*/ 253997 h 254545"/>
                  <a:gd name="connsiteX89" fmla="*/ 299897 w 435215"/>
                  <a:gd name="connsiteY89" fmla="*/ 252717 h 254545"/>
                  <a:gd name="connsiteX90" fmla="*/ 299713 w 435215"/>
                  <a:gd name="connsiteY90" fmla="*/ 249791 h 254545"/>
                  <a:gd name="connsiteX91" fmla="*/ 298982 w 435215"/>
                  <a:gd name="connsiteY91" fmla="*/ 246866 h 254545"/>
                  <a:gd name="connsiteX92" fmla="*/ 301908 w 435215"/>
                  <a:gd name="connsiteY92" fmla="*/ 241197 h 254545"/>
                  <a:gd name="connsiteX93" fmla="*/ 306296 w 435215"/>
                  <a:gd name="connsiteY93" fmla="*/ 236442 h 254545"/>
                  <a:gd name="connsiteX94" fmla="*/ 307576 w 435215"/>
                  <a:gd name="connsiteY94" fmla="*/ 233517 h 254545"/>
                  <a:gd name="connsiteX95" fmla="*/ 310685 w 435215"/>
                  <a:gd name="connsiteY95" fmla="*/ 232054 h 254545"/>
                  <a:gd name="connsiteX96" fmla="*/ 312880 w 435215"/>
                  <a:gd name="connsiteY96" fmla="*/ 229494 h 254545"/>
                  <a:gd name="connsiteX97" fmla="*/ 313977 w 435215"/>
                  <a:gd name="connsiteY97" fmla="*/ 226751 h 254545"/>
                  <a:gd name="connsiteX98" fmla="*/ 313428 w 435215"/>
                  <a:gd name="connsiteY98" fmla="*/ 223825 h 254545"/>
                  <a:gd name="connsiteX99" fmla="*/ 310137 w 435215"/>
                  <a:gd name="connsiteY99" fmla="*/ 221813 h 254545"/>
                  <a:gd name="connsiteX100" fmla="*/ 307943 w 435215"/>
                  <a:gd name="connsiteY100" fmla="*/ 218705 h 254545"/>
                  <a:gd name="connsiteX101" fmla="*/ 305931 w 435215"/>
                  <a:gd name="connsiteY101" fmla="*/ 212304 h 254545"/>
                  <a:gd name="connsiteX102" fmla="*/ 307760 w 435215"/>
                  <a:gd name="connsiteY102" fmla="*/ 209013 h 254545"/>
                  <a:gd name="connsiteX103" fmla="*/ 308491 w 435215"/>
                  <a:gd name="connsiteY103" fmla="*/ 205721 h 254545"/>
                  <a:gd name="connsiteX104" fmla="*/ 307394 w 435215"/>
                  <a:gd name="connsiteY104" fmla="*/ 202430 h 254545"/>
                  <a:gd name="connsiteX105" fmla="*/ 304285 w 435215"/>
                  <a:gd name="connsiteY105" fmla="*/ 200601 h 254545"/>
                  <a:gd name="connsiteX106" fmla="*/ 300445 w 435215"/>
                  <a:gd name="connsiteY106" fmla="*/ 201150 h 254545"/>
                  <a:gd name="connsiteX107" fmla="*/ 296605 w 435215"/>
                  <a:gd name="connsiteY107" fmla="*/ 200418 h 254545"/>
                  <a:gd name="connsiteX108" fmla="*/ 295325 w 435215"/>
                  <a:gd name="connsiteY108" fmla="*/ 197310 h 254545"/>
                  <a:gd name="connsiteX109" fmla="*/ 291851 w 435215"/>
                  <a:gd name="connsiteY109" fmla="*/ 195298 h 254545"/>
                  <a:gd name="connsiteX110" fmla="*/ 289108 w 435215"/>
                  <a:gd name="connsiteY110" fmla="*/ 192738 h 254545"/>
                  <a:gd name="connsiteX111" fmla="*/ 292399 w 435215"/>
                  <a:gd name="connsiteY111" fmla="*/ 190727 h 254545"/>
                  <a:gd name="connsiteX112" fmla="*/ 291667 w 435215"/>
                  <a:gd name="connsiteY112" fmla="*/ 187252 h 254545"/>
                  <a:gd name="connsiteX113" fmla="*/ 293679 w 435215"/>
                  <a:gd name="connsiteY113" fmla="*/ 184509 h 254545"/>
                  <a:gd name="connsiteX114" fmla="*/ 297336 w 435215"/>
                  <a:gd name="connsiteY114" fmla="*/ 183229 h 254545"/>
                  <a:gd name="connsiteX115" fmla="*/ 300994 w 435215"/>
                  <a:gd name="connsiteY115" fmla="*/ 182498 h 254545"/>
                  <a:gd name="connsiteX116" fmla="*/ 303737 w 435215"/>
                  <a:gd name="connsiteY116" fmla="*/ 184875 h 254545"/>
                  <a:gd name="connsiteX117" fmla="*/ 307394 w 435215"/>
                  <a:gd name="connsiteY117" fmla="*/ 185606 h 254545"/>
                  <a:gd name="connsiteX118" fmla="*/ 314708 w 435215"/>
                  <a:gd name="connsiteY118" fmla="*/ 185241 h 254545"/>
                  <a:gd name="connsiteX119" fmla="*/ 318365 w 435215"/>
                  <a:gd name="connsiteY119" fmla="*/ 183961 h 254545"/>
                  <a:gd name="connsiteX120" fmla="*/ 323486 w 435215"/>
                  <a:gd name="connsiteY120" fmla="*/ 174635 h 254545"/>
                  <a:gd name="connsiteX121" fmla="*/ 323852 w 435215"/>
                  <a:gd name="connsiteY121" fmla="*/ 171343 h 254545"/>
                  <a:gd name="connsiteX122" fmla="*/ 327143 w 435215"/>
                  <a:gd name="connsiteY122" fmla="*/ 169697 h 254545"/>
                  <a:gd name="connsiteX123" fmla="*/ 334457 w 435215"/>
                  <a:gd name="connsiteY123" fmla="*/ 168783 h 254545"/>
                  <a:gd name="connsiteX124" fmla="*/ 337200 w 435215"/>
                  <a:gd name="connsiteY124" fmla="*/ 166406 h 254545"/>
                  <a:gd name="connsiteX125" fmla="*/ 338480 w 435215"/>
                  <a:gd name="connsiteY125" fmla="*/ 163297 h 254545"/>
                  <a:gd name="connsiteX126" fmla="*/ 338297 w 435215"/>
                  <a:gd name="connsiteY126" fmla="*/ 159823 h 254545"/>
                  <a:gd name="connsiteX127" fmla="*/ 336469 w 435215"/>
                  <a:gd name="connsiteY127" fmla="*/ 157080 h 254545"/>
                  <a:gd name="connsiteX128" fmla="*/ 339395 w 435215"/>
                  <a:gd name="connsiteY128" fmla="*/ 154885 h 254545"/>
                  <a:gd name="connsiteX129" fmla="*/ 339944 w 435215"/>
                  <a:gd name="connsiteY129" fmla="*/ 151594 h 254545"/>
                  <a:gd name="connsiteX130" fmla="*/ 343235 w 435215"/>
                  <a:gd name="connsiteY130" fmla="*/ 149948 h 254545"/>
                  <a:gd name="connsiteX131" fmla="*/ 346161 w 435215"/>
                  <a:gd name="connsiteY131" fmla="*/ 151959 h 254545"/>
                  <a:gd name="connsiteX132" fmla="*/ 349818 w 435215"/>
                  <a:gd name="connsiteY132" fmla="*/ 151777 h 254545"/>
                  <a:gd name="connsiteX133" fmla="*/ 356218 w 435215"/>
                  <a:gd name="connsiteY133" fmla="*/ 148302 h 254545"/>
                  <a:gd name="connsiteX134" fmla="*/ 362802 w 435215"/>
                  <a:gd name="connsiteY134" fmla="*/ 145376 h 254545"/>
                  <a:gd name="connsiteX135" fmla="*/ 364630 w 435215"/>
                  <a:gd name="connsiteY135" fmla="*/ 142268 h 254545"/>
                  <a:gd name="connsiteX136" fmla="*/ 367556 w 435215"/>
                  <a:gd name="connsiteY136" fmla="*/ 140073 h 254545"/>
                  <a:gd name="connsiteX137" fmla="*/ 371213 w 435215"/>
                  <a:gd name="connsiteY137" fmla="*/ 140439 h 254545"/>
                  <a:gd name="connsiteX138" fmla="*/ 371579 w 435215"/>
                  <a:gd name="connsiteY138" fmla="*/ 143731 h 254545"/>
                  <a:gd name="connsiteX139" fmla="*/ 373956 w 435215"/>
                  <a:gd name="connsiteY139" fmla="*/ 146474 h 254545"/>
                  <a:gd name="connsiteX140" fmla="*/ 374688 w 435215"/>
                  <a:gd name="connsiteY140" fmla="*/ 149582 h 254545"/>
                  <a:gd name="connsiteX141" fmla="*/ 372493 w 435215"/>
                  <a:gd name="connsiteY141" fmla="*/ 152508 h 254545"/>
                  <a:gd name="connsiteX142" fmla="*/ 369201 w 435215"/>
                  <a:gd name="connsiteY142" fmla="*/ 153971 h 254545"/>
                  <a:gd name="connsiteX143" fmla="*/ 366459 w 435215"/>
                  <a:gd name="connsiteY143" fmla="*/ 156348 h 254545"/>
                  <a:gd name="connsiteX144" fmla="*/ 369019 w 435215"/>
                  <a:gd name="connsiteY144" fmla="*/ 162749 h 254545"/>
                  <a:gd name="connsiteX145" fmla="*/ 370665 w 435215"/>
                  <a:gd name="connsiteY145" fmla="*/ 165674 h 254545"/>
                  <a:gd name="connsiteX146" fmla="*/ 374322 w 435215"/>
                  <a:gd name="connsiteY146" fmla="*/ 165126 h 254545"/>
                  <a:gd name="connsiteX147" fmla="*/ 377796 w 435215"/>
                  <a:gd name="connsiteY147" fmla="*/ 163846 h 254545"/>
                  <a:gd name="connsiteX148" fmla="*/ 379625 w 435215"/>
                  <a:gd name="connsiteY148" fmla="*/ 163663 h 254545"/>
                  <a:gd name="connsiteX149" fmla="*/ 385293 w 435215"/>
                  <a:gd name="connsiteY149" fmla="*/ 163480 h 254545"/>
                  <a:gd name="connsiteX150" fmla="*/ 388951 w 435215"/>
                  <a:gd name="connsiteY150" fmla="*/ 163663 h 254545"/>
                  <a:gd name="connsiteX151" fmla="*/ 395717 w 435215"/>
                  <a:gd name="connsiteY151" fmla="*/ 166223 h 254545"/>
                  <a:gd name="connsiteX152" fmla="*/ 403397 w 435215"/>
                  <a:gd name="connsiteY152" fmla="*/ 164943 h 254545"/>
                  <a:gd name="connsiteX153" fmla="*/ 406506 w 435215"/>
                  <a:gd name="connsiteY153" fmla="*/ 162931 h 254545"/>
                  <a:gd name="connsiteX154" fmla="*/ 407969 w 435215"/>
                  <a:gd name="connsiteY154" fmla="*/ 160006 h 254545"/>
                  <a:gd name="connsiteX155" fmla="*/ 411260 w 435215"/>
                  <a:gd name="connsiteY155" fmla="*/ 158177 h 254545"/>
                  <a:gd name="connsiteX156" fmla="*/ 414917 w 435215"/>
                  <a:gd name="connsiteY156" fmla="*/ 157994 h 254545"/>
                  <a:gd name="connsiteX157" fmla="*/ 417295 w 435215"/>
                  <a:gd name="connsiteY157" fmla="*/ 155617 h 254545"/>
                  <a:gd name="connsiteX158" fmla="*/ 420952 w 435215"/>
                  <a:gd name="connsiteY158" fmla="*/ 156714 h 254545"/>
                  <a:gd name="connsiteX159" fmla="*/ 424060 w 435215"/>
                  <a:gd name="connsiteY159" fmla="*/ 154885 h 254545"/>
                  <a:gd name="connsiteX160" fmla="*/ 425707 w 435215"/>
                  <a:gd name="connsiteY160" fmla="*/ 151777 h 254545"/>
                  <a:gd name="connsiteX161" fmla="*/ 433021 w 435215"/>
                  <a:gd name="connsiteY161" fmla="*/ 149765 h 254545"/>
                  <a:gd name="connsiteX162" fmla="*/ 435215 w 435215"/>
                  <a:gd name="connsiteY162" fmla="*/ 147022 h 254545"/>
                  <a:gd name="connsiteX163" fmla="*/ 432106 w 435215"/>
                  <a:gd name="connsiteY163" fmla="*/ 145559 h 254545"/>
                  <a:gd name="connsiteX164" fmla="*/ 428450 w 435215"/>
                  <a:gd name="connsiteY164" fmla="*/ 146291 h 254545"/>
                  <a:gd name="connsiteX165" fmla="*/ 421135 w 435215"/>
                  <a:gd name="connsiteY165" fmla="*/ 144645 h 254545"/>
                  <a:gd name="connsiteX166" fmla="*/ 415649 w 435215"/>
                  <a:gd name="connsiteY166" fmla="*/ 140073 h 254545"/>
                  <a:gd name="connsiteX167" fmla="*/ 411992 w 435215"/>
                  <a:gd name="connsiteY167" fmla="*/ 140439 h 254545"/>
                  <a:gd name="connsiteX168" fmla="*/ 409249 w 435215"/>
                  <a:gd name="connsiteY168" fmla="*/ 138245 h 254545"/>
                  <a:gd name="connsiteX169" fmla="*/ 402666 w 435215"/>
                  <a:gd name="connsiteY169" fmla="*/ 134405 h 254545"/>
                  <a:gd name="connsiteX170" fmla="*/ 402849 w 435215"/>
                  <a:gd name="connsiteY170" fmla="*/ 131113 h 254545"/>
                  <a:gd name="connsiteX171" fmla="*/ 400471 w 435215"/>
                  <a:gd name="connsiteY171" fmla="*/ 128370 h 254545"/>
                  <a:gd name="connsiteX172" fmla="*/ 397179 w 435215"/>
                  <a:gd name="connsiteY172" fmla="*/ 126724 h 254545"/>
                  <a:gd name="connsiteX173" fmla="*/ 394620 w 435215"/>
                  <a:gd name="connsiteY173" fmla="*/ 132942 h 254545"/>
                  <a:gd name="connsiteX174" fmla="*/ 391694 w 435215"/>
                  <a:gd name="connsiteY174" fmla="*/ 134953 h 254545"/>
                  <a:gd name="connsiteX175" fmla="*/ 390231 w 435215"/>
                  <a:gd name="connsiteY175" fmla="*/ 138245 h 254545"/>
                  <a:gd name="connsiteX176" fmla="*/ 386757 w 435215"/>
                  <a:gd name="connsiteY176" fmla="*/ 138062 h 254545"/>
                  <a:gd name="connsiteX177" fmla="*/ 376150 w 435215"/>
                  <a:gd name="connsiteY177" fmla="*/ 134039 h 254545"/>
                  <a:gd name="connsiteX178" fmla="*/ 372310 w 435215"/>
                  <a:gd name="connsiteY178" fmla="*/ 128370 h 254545"/>
                  <a:gd name="connsiteX179" fmla="*/ 368836 w 435215"/>
                  <a:gd name="connsiteY179" fmla="*/ 129833 h 254545"/>
                  <a:gd name="connsiteX180" fmla="*/ 365727 w 435215"/>
                  <a:gd name="connsiteY180" fmla="*/ 127822 h 254545"/>
                  <a:gd name="connsiteX181" fmla="*/ 362070 w 435215"/>
                  <a:gd name="connsiteY181" fmla="*/ 126724 h 254545"/>
                  <a:gd name="connsiteX182" fmla="*/ 362619 w 435215"/>
                  <a:gd name="connsiteY182" fmla="*/ 123250 h 254545"/>
                  <a:gd name="connsiteX183" fmla="*/ 369201 w 435215"/>
                  <a:gd name="connsiteY183" fmla="*/ 119410 h 254545"/>
                  <a:gd name="connsiteX184" fmla="*/ 374870 w 435215"/>
                  <a:gd name="connsiteY184" fmla="*/ 114838 h 254545"/>
                  <a:gd name="connsiteX185" fmla="*/ 379625 w 435215"/>
                  <a:gd name="connsiteY185" fmla="*/ 109718 h 254545"/>
                  <a:gd name="connsiteX186" fmla="*/ 386574 w 435215"/>
                  <a:gd name="connsiteY186" fmla="*/ 106792 h 254545"/>
                  <a:gd name="connsiteX187" fmla="*/ 385842 w 435215"/>
                  <a:gd name="connsiteY187" fmla="*/ 103501 h 254545"/>
                  <a:gd name="connsiteX188" fmla="*/ 377979 w 435215"/>
                  <a:gd name="connsiteY188" fmla="*/ 101306 h 254545"/>
                  <a:gd name="connsiteX189" fmla="*/ 376699 w 435215"/>
                  <a:gd name="connsiteY189" fmla="*/ 104232 h 254545"/>
                  <a:gd name="connsiteX190" fmla="*/ 371945 w 435215"/>
                  <a:gd name="connsiteY190" fmla="*/ 109352 h 254545"/>
                  <a:gd name="connsiteX191" fmla="*/ 368287 w 435215"/>
                  <a:gd name="connsiteY191" fmla="*/ 110267 h 254545"/>
                  <a:gd name="connsiteX192" fmla="*/ 364813 w 435215"/>
                  <a:gd name="connsiteY192" fmla="*/ 109352 h 254545"/>
                  <a:gd name="connsiteX193" fmla="*/ 361887 w 435215"/>
                  <a:gd name="connsiteY193" fmla="*/ 115570 h 254545"/>
                  <a:gd name="connsiteX194" fmla="*/ 358961 w 435215"/>
                  <a:gd name="connsiteY194" fmla="*/ 117764 h 254545"/>
                  <a:gd name="connsiteX195" fmla="*/ 348721 w 435215"/>
                  <a:gd name="connsiteY195" fmla="*/ 121970 h 254545"/>
                  <a:gd name="connsiteX196" fmla="*/ 341955 w 435215"/>
                  <a:gd name="connsiteY196" fmla="*/ 125261 h 254545"/>
                  <a:gd name="connsiteX197" fmla="*/ 339761 w 435215"/>
                  <a:gd name="connsiteY197" fmla="*/ 127822 h 254545"/>
                  <a:gd name="connsiteX198" fmla="*/ 336103 w 435215"/>
                  <a:gd name="connsiteY198" fmla="*/ 129102 h 254545"/>
                  <a:gd name="connsiteX199" fmla="*/ 332995 w 435215"/>
                  <a:gd name="connsiteY199" fmla="*/ 131113 h 254545"/>
                  <a:gd name="connsiteX200" fmla="*/ 330983 w 435215"/>
                  <a:gd name="connsiteY200" fmla="*/ 134039 h 254545"/>
                  <a:gd name="connsiteX201" fmla="*/ 329886 w 435215"/>
                  <a:gd name="connsiteY201" fmla="*/ 137330 h 254545"/>
                  <a:gd name="connsiteX202" fmla="*/ 326960 w 435215"/>
                  <a:gd name="connsiteY202" fmla="*/ 139342 h 254545"/>
                  <a:gd name="connsiteX203" fmla="*/ 323669 w 435215"/>
                  <a:gd name="connsiteY203" fmla="*/ 140988 h 254545"/>
                  <a:gd name="connsiteX204" fmla="*/ 320011 w 435215"/>
                  <a:gd name="connsiteY204" fmla="*/ 140256 h 254545"/>
                  <a:gd name="connsiteX205" fmla="*/ 313063 w 435215"/>
                  <a:gd name="connsiteY205" fmla="*/ 137513 h 254545"/>
                  <a:gd name="connsiteX206" fmla="*/ 309222 w 435215"/>
                  <a:gd name="connsiteY206" fmla="*/ 136599 h 254545"/>
                  <a:gd name="connsiteX207" fmla="*/ 302639 w 435215"/>
                  <a:gd name="connsiteY207" fmla="*/ 133307 h 254545"/>
                  <a:gd name="connsiteX208" fmla="*/ 276490 w 435215"/>
                  <a:gd name="connsiteY208" fmla="*/ 135868 h 254545"/>
                  <a:gd name="connsiteX209" fmla="*/ 272101 w 435215"/>
                  <a:gd name="connsiteY209" fmla="*/ 116484 h 254545"/>
                  <a:gd name="connsiteX210" fmla="*/ 256740 w 435215"/>
                  <a:gd name="connsiteY210" fmla="*/ 113924 h 254545"/>
                  <a:gd name="connsiteX211" fmla="*/ 255826 w 435215"/>
                  <a:gd name="connsiteY211" fmla="*/ 108621 h 254545"/>
                  <a:gd name="connsiteX212" fmla="*/ 256375 w 435215"/>
                  <a:gd name="connsiteY212" fmla="*/ 101672 h 254545"/>
                  <a:gd name="connsiteX213" fmla="*/ 260032 w 435215"/>
                  <a:gd name="connsiteY213" fmla="*/ 101306 h 254545"/>
                  <a:gd name="connsiteX214" fmla="*/ 259483 w 435215"/>
                  <a:gd name="connsiteY214" fmla="*/ 83751 h 254545"/>
                  <a:gd name="connsiteX215" fmla="*/ 253266 w 435215"/>
                  <a:gd name="connsiteY215" fmla="*/ 83934 h 254545"/>
                  <a:gd name="connsiteX216" fmla="*/ 245220 w 435215"/>
                  <a:gd name="connsiteY216" fmla="*/ 70585 h 254545"/>
                  <a:gd name="connsiteX217" fmla="*/ 239734 w 435215"/>
                  <a:gd name="connsiteY217" fmla="*/ 66379 h 254545"/>
                  <a:gd name="connsiteX218" fmla="*/ 236260 w 435215"/>
                  <a:gd name="connsiteY218" fmla="*/ 64734 h 254545"/>
                  <a:gd name="connsiteX219" fmla="*/ 230226 w 435215"/>
                  <a:gd name="connsiteY219" fmla="*/ 60711 h 254545"/>
                  <a:gd name="connsiteX220" fmla="*/ 227848 w 435215"/>
                  <a:gd name="connsiteY220" fmla="*/ 58333 h 254545"/>
                  <a:gd name="connsiteX221" fmla="*/ 221265 w 435215"/>
                  <a:gd name="connsiteY221" fmla="*/ 60711 h 254545"/>
                  <a:gd name="connsiteX222" fmla="*/ 186155 w 435215"/>
                  <a:gd name="connsiteY222" fmla="*/ 60162 h 254545"/>
                  <a:gd name="connsiteX223" fmla="*/ 153240 w 435215"/>
                  <a:gd name="connsiteY223" fmla="*/ 65282 h 254545"/>
                  <a:gd name="connsiteX224" fmla="*/ 140257 w 435215"/>
                  <a:gd name="connsiteY224" fmla="*/ 53945 h 254545"/>
                  <a:gd name="connsiteX225" fmla="*/ 120141 w 435215"/>
                  <a:gd name="connsiteY225" fmla="*/ 34196 h 254545"/>
                  <a:gd name="connsiteX226" fmla="*/ 103501 w 435215"/>
                  <a:gd name="connsiteY226" fmla="*/ 20664 h 254545"/>
                  <a:gd name="connsiteX227" fmla="*/ 97284 w 435215"/>
                  <a:gd name="connsiteY227" fmla="*/ 17006 h 254545"/>
                  <a:gd name="connsiteX228" fmla="*/ 88323 w 435215"/>
                  <a:gd name="connsiteY228" fmla="*/ 10606 h 254545"/>
                  <a:gd name="connsiteX229" fmla="*/ 78997 w 435215"/>
                  <a:gd name="connsiteY229" fmla="*/ 4937 h 254545"/>
                  <a:gd name="connsiteX230" fmla="*/ 65100 w 435215"/>
                  <a:gd name="connsiteY230" fmla="*/ 0 h 254545"/>
                  <a:gd name="connsiteX231" fmla="*/ 0 w 435215"/>
                  <a:gd name="connsiteY231" fmla="*/ 20298 h 25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435215" h="254545">
                    <a:moveTo>
                      <a:pt x="0" y="20298"/>
                    </a:moveTo>
                    <a:lnTo>
                      <a:pt x="0" y="48825"/>
                    </a:lnTo>
                    <a:lnTo>
                      <a:pt x="0" y="78997"/>
                    </a:lnTo>
                    <a:lnTo>
                      <a:pt x="0" y="106061"/>
                    </a:lnTo>
                    <a:lnTo>
                      <a:pt x="0" y="131479"/>
                    </a:lnTo>
                    <a:lnTo>
                      <a:pt x="24870" y="134953"/>
                    </a:lnTo>
                    <a:lnTo>
                      <a:pt x="28344" y="133125"/>
                    </a:lnTo>
                    <a:lnTo>
                      <a:pt x="25784" y="126907"/>
                    </a:lnTo>
                    <a:lnTo>
                      <a:pt x="26150" y="123616"/>
                    </a:lnTo>
                    <a:lnTo>
                      <a:pt x="23956" y="117215"/>
                    </a:lnTo>
                    <a:lnTo>
                      <a:pt x="25784" y="114290"/>
                    </a:lnTo>
                    <a:lnTo>
                      <a:pt x="28710" y="112278"/>
                    </a:lnTo>
                    <a:lnTo>
                      <a:pt x="30721" y="109352"/>
                    </a:lnTo>
                    <a:lnTo>
                      <a:pt x="33281" y="106792"/>
                    </a:lnTo>
                    <a:lnTo>
                      <a:pt x="37122" y="106061"/>
                    </a:lnTo>
                    <a:lnTo>
                      <a:pt x="44436" y="105695"/>
                    </a:lnTo>
                    <a:lnTo>
                      <a:pt x="47911" y="104415"/>
                    </a:lnTo>
                    <a:lnTo>
                      <a:pt x="49556" y="101489"/>
                    </a:lnTo>
                    <a:lnTo>
                      <a:pt x="49373" y="98198"/>
                    </a:lnTo>
                    <a:lnTo>
                      <a:pt x="52482" y="96552"/>
                    </a:lnTo>
                    <a:lnTo>
                      <a:pt x="58517" y="100575"/>
                    </a:lnTo>
                    <a:lnTo>
                      <a:pt x="62174" y="101489"/>
                    </a:lnTo>
                    <a:lnTo>
                      <a:pt x="60711" y="98198"/>
                    </a:lnTo>
                    <a:lnTo>
                      <a:pt x="58700" y="95455"/>
                    </a:lnTo>
                    <a:lnTo>
                      <a:pt x="55774" y="93260"/>
                    </a:lnTo>
                    <a:lnTo>
                      <a:pt x="59065" y="91615"/>
                    </a:lnTo>
                    <a:lnTo>
                      <a:pt x="62723" y="91797"/>
                    </a:lnTo>
                    <a:lnTo>
                      <a:pt x="65831" y="89969"/>
                    </a:lnTo>
                    <a:lnTo>
                      <a:pt x="66197" y="87409"/>
                    </a:lnTo>
                    <a:lnTo>
                      <a:pt x="76071" y="96003"/>
                    </a:lnTo>
                    <a:lnTo>
                      <a:pt x="82289" y="99661"/>
                    </a:lnTo>
                    <a:lnTo>
                      <a:pt x="84849" y="102221"/>
                    </a:lnTo>
                    <a:lnTo>
                      <a:pt x="88506" y="103318"/>
                    </a:lnTo>
                    <a:lnTo>
                      <a:pt x="92529" y="102586"/>
                    </a:lnTo>
                    <a:lnTo>
                      <a:pt x="99844" y="103866"/>
                    </a:lnTo>
                    <a:lnTo>
                      <a:pt x="101855" y="106792"/>
                    </a:lnTo>
                    <a:lnTo>
                      <a:pt x="100941" y="110084"/>
                    </a:lnTo>
                    <a:lnTo>
                      <a:pt x="101307" y="113375"/>
                    </a:lnTo>
                    <a:lnTo>
                      <a:pt x="103867" y="115753"/>
                    </a:lnTo>
                    <a:lnTo>
                      <a:pt x="107158" y="117215"/>
                    </a:lnTo>
                    <a:lnTo>
                      <a:pt x="103684" y="118495"/>
                    </a:lnTo>
                    <a:lnTo>
                      <a:pt x="103318" y="121970"/>
                    </a:lnTo>
                    <a:lnTo>
                      <a:pt x="104232" y="125261"/>
                    </a:lnTo>
                    <a:lnTo>
                      <a:pt x="102770" y="128370"/>
                    </a:lnTo>
                    <a:lnTo>
                      <a:pt x="104964" y="131113"/>
                    </a:lnTo>
                    <a:lnTo>
                      <a:pt x="111913" y="134588"/>
                    </a:lnTo>
                    <a:lnTo>
                      <a:pt x="119776" y="135502"/>
                    </a:lnTo>
                    <a:lnTo>
                      <a:pt x="123616" y="135319"/>
                    </a:lnTo>
                    <a:lnTo>
                      <a:pt x="134588" y="137513"/>
                    </a:lnTo>
                    <a:lnTo>
                      <a:pt x="138245" y="136233"/>
                    </a:lnTo>
                    <a:lnTo>
                      <a:pt x="138428" y="132942"/>
                    </a:lnTo>
                    <a:lnTo>
                      <a:pt x="141902" y="131479"/>
                    </a:lnTo>
                    <a:lnTo>
                      <a:pt x="145194" y="133490"/>
                    </a:lnTo>
                    <a:lnTo>
                      <a:pt x="150497" y="138062"/>
                    </a:lnTo>
                    <a:lnTo>
                      <a:pt x="152874" y="140439"/>
                    </a:lnTo>
                    <a:lnTo>
                      <a:pt x="154154" y="143731"/>
                    </a:lnTo>
                    <a:lnTo>
                      <a:pt x="154703" y="150497"/>
                    </a:lnTo>
                    <a:lnTo>
                      <a:pt x="156532" y="153240"/>
                    </a:lnTo>
                    <a:lnTo>
                      <a:pt x="159823" y="155251"/>
                    </a:lnTo>
                    <a:lnTo>
                      <a:pt x="162200" y="157628"/>
                    </a:lnTo>
                    <a:lnTo>
                      <a:pt x="164212" y="164577"/>
                    </a:lnTo>
                    <a:lnTo>
                      <a:pt x="163846" y="168052"/>
                    </a:lnTo>
                    <a:lnTo>
                      <a:pt x="166954" y="174269"/>
                    </a:lnTo>
                    <a:lnTo>
                      <a:pt x="169149" y="177012"/>
                    </a:lnTo>
                    <a:lnTo>
                      <a:pt x="192007" y="189264"/>
                    </a:lnTo>
                    <a:lnTo>
                      <a:pt x="201699" y="199504"/>
                    </a:lnTo>
                    <a:lnTo>
                      <a:pt x="204990" y="201515"/>
                    </a:lnTo>
                    <a:lnTo>
                      <a:pt x="212488" y="202247"/>
                    </a:lnTo>
                    <a:lnTo>
                      <a:pt x="219254" y="205721"/>
                    </a:lnTo>
                    <a:lnTo>
                      <a:pt x="228214" y="212304"/>
                    </a:lnTo>
                    <a:lnTo>
                      <a:pt x="238454" y="221996"/>
                    </a:lnTo>
                    <a:lnTo>
                      <a:pt x="241380" y="224191"/>
                    </a:lnTo>
                    <a:lnTo>
                      <a:pt x="245037" y="224739"/>
                    </a:lnTo>
                    <a:lnTo>
                      <a:pt x="248329" y="223093"/>
                    </a:lnTo>
                    <a:lnTo>
                      <a:pt x="251986" y="222728"/>
                    </a:lnTo>
                    <a:lnTo>
                      <a:pt x="262409" y="226202"/>
                    </a:lnTo>
                    <a:lnTo>
                      <a:pt x="264603" y="229128"/>
                    </a:lnTo>
                    <a:lnTo>
                      <a:pt x="267895" y="230591"/>
                    </a:lnTo>
                    <a:lnTo>
                      <a:pt x="270638" y="232968"/>
                    </a:lnTo>
                    <a:lnTo>
                      <a:pt x="269358" y="236077"/>
                    </a:lnTo>
                    <a:lnTo>
                      <a:pt x="267347" y="239003"/>
                    </a:lnTo>
                    <a:lnTo>
                      <a:pt x="267164" y="245951"/>
                    </a:lnTo>
                    <a:lnTo>
                      <a:pt x="267895" y="249426"/>
                    </a:lnTo>
                    <a:lnTo>
                      <a:pt x="267712" y="251803"/>
                    </a:lnTo>
                    <a:lnTo>
                      <a:pt x="280879" y="250889"/>
                    </a:lnTo>
                    <a:lnTo>
                      <a:pt x="284170" y="252352"/>
                    </a:lnTo>
                    <a:lnTo>
                      <a:pt x="287096" y="254546"/>
                    </a:lnTo>
                    <a:lnTo>
                      <a:pt x="291851" y="253266"/>
                    </a:lnTo>
                    <a:lnTo>
                      <a:pt x="297702" y="253997"/>
                    </a:lnTo>
                    <a:lnTo>
                      <a:pt x="299897" y="252717"/>
                    </a:lnTo>
                    <a:lnTo>
                      <a:pt x="299713" y="249791"/>
                    </a:lnTo>
                    <a:lnTo>
                      <a:pt x="298982" y="246866"/>
                    </a:lnTo>
                    <a:lnTo>
                      <a:pt x="301908" y="241197"/>
                    </a:lnTo>
                    <a:lnTo>
                      <a:pt x="306296" y="236442"/>
                    </a:lnTo>
                    <a:lnTo>
                      <a:pt x="307576" y="233517"/>
                    </a:lnTo>
                    <a:lnTo>
                      <a:pt x="310685" y="232054"/>
                    </a:lnTo>
                    <a:lnTo>
                      <a:pt x="312880" y="229494"/>
                    </a:lnTo>
                    <a:lnTo>
                      <a:pt x="313977" y="226751"/>
                    </a:lnTo>
                    <a:lnTo>
                      <a:pt x="313428" y="223825"/>
                    </a:lnTo>
                    <a:lnTo>
                      <a:pt x="310137" y="221813"/>
                    </a:lnTo>
                    <a:lnTo>
                      <a:pt x="307943" y="218705"/>
                    </a:lnTo>
                    <a:lnTo>
                      <a:pt x="305931" y="212304"/>
                    </a:lnTo>
                    <a:lnTo>
                      <a:pt x="307760" y="209013"/>
                    </a:lnTo>
                    <a:lnTo>
                      <a:pt x="308491" y="205721"/>
                    </a:lnTo>
                    <a:lnTo>
                      <a:pt x="307394" y="202430"/>
                    </a:lnTo>
                    <a:lnTo>
                      <a:pt x="304285" y="200601"/>
                    </a:lnTo>
                    <a:lnTo>
                      <a:pt x="300445" y="201150"/>
                    </a:lnTo>
                    <a:lnTo>
                      <a:pt x="296605" y="200418"/>
                    </a:lnTo>
                    <a:lnTo>
                      <a:pt x="295325" y="197310"/>
                    </a:lnTo>
                    <a:lnTo>
                      <a:pt x="291851" y="195298"/>
                    </a:lnTo>
                    <a:lnTo>
                      <a:pt x="289108" y="192738"/>
                    </a:lnTo>
                    <a:lnTo>
                      <a:pt x="292399" y="190727"/>
                    </a:lnTo>
                    <a:lnTo>
                      <a:pt x="291667" y="187252"/>
                    </a:lnTo>
                    <a:lnTo>
                      <a:pt x="293679" y="184509"/>
                    </a:lnTo>
                    <a:lnTo>
                      <a:pt x="297336" y="183229"/>
                    </a:lnTo>
                    <a:lnTo>
                      <a:pt x="300994" y="182498"/>
                    </a:lnTo>
                    <a:lnTo>
                      <a:pt x="303737" y="184875"/>
                    </a:lnTo>
                    <a:lnTo>
                      <a:pt x="307394" y="185606"/>
                    </a:lnTo>
                    <a:lnTo>
                      <a:pt x="314708" y="185241"/>
                    </a:lnTo>
                    <a:lnTo>
                      <a:pt x="318365" y="183961"/>
                    </a:lnTo>
                    <a:lnTo>
                      <a:pt x="323486" y="174635"/>
                    </a:lnTo>
                    <a:lnTo>
                      <a:pt x="323852" y="171343"/>
                    </a:lnTo>
                    <a:lnTo>
                      <a:pt x="327143" y="169697"/>
                    </a:lnTo>
                    <a:lnTo>
                      <a:pt x="334457" y="168783"/>
                    </a:lnTo>
                    <a:lnTo>
                      <a:pt x="337200" y="166406"/>
                    </a:lnTo>
                    <a:lnTo>
                      <a:pt x="338480" y="163297"/>
                    </a:lnTo>
                    <a:lnTo>
                      <a:pt x="338297" y="159823"/>
                    </a:lnTo>
                    <a:lnTo>
                      <a:pt x="336469" y="157080"/>
                    </a:lnTo>
                    <a:lnTo>
                      <a:pt x="339395" y="154885"/>
                    </a:lnTo>
                    <a:lnTo>
                      <a:pt x="339944" y="151594"/>
                    </a:lnTo>
                    <a:lnTo>
                      <a:pt x="343235" y="149948"/>
                    </a:lnTo>
                    <a:lnTo>
                      <a:pt x="346161" y="151959"/>
                    </a:lnTo>
                    <a:lnTo>
                      <a:pt x="349818" y="151777"/>
                    </a:lnTo>
                    <a:lnTo>
                      <a:pt x="356218" y="148302"/>
                    </a:lnTo>
                    <a:lnTo>
                      <a:pt x="362802" y="145376"/>
                    </a:lnTo>
                    <a:lnTo>
                      <a:pt x="364630" y="142268"/>
                    </a:lnTo>
                    <a:lnTo>
                      <a:pt x="367556" y="140073"/>
                    </a:lnTo>
                    <a:lnTo>
                      <a:pt x="371213" y="140439"/>
                    </a:lnTo>
                    <a:lnTo>
                      <a:pt x="371579" y="143731"/>
                    </a:lnTo>
                    <a:lnTo>
                      <a:pt x="373956" y="146474"/>
                    </a:lnTo>
                    <a:lnTo>
                      <a:pt x="374688" y="149582"/>
                    </a:lnTo>
                    <a:lnTo>
                      <a:pt x="372493" y="152508"/>
                    </a:lnTo>
                    <a:lnTo>
                      <a:pt x="369201" y="153971"/>
                    </a:lnTo>
                    <a:lnTo>
                      <a:pt x="366459" y="156348"/>
                    </a:lnTo>
                    <a:lnTo>
                      <a:pt x="369019" y="162749"/>
                    </a:lnTo>
                    <a:lnTo>
                      <a:pt x="370665" y="165674"/>
                    </a:lnTo>
                    <a:lnTo>
                      <a:pt x="374322" y="165126"/>
                    </a:lnTo>
                    <a:lnTo>
                      <a:pt x="377796" y="163846"/>
                    </a:lnTo>
                    <a:lnTo>
                      <a:pt x="379625" y="163663"/>
                    </a:lnTo>
                    <a:lnTo>
                      <a:pt x="385293" y="163480"/>
                    </a:lnTo>
                    <a:lnTo>
                      <a:pt x="388951" y="163663"/>
                    </a:lnTo>
                    <a:lnTo>
                      <a:pt x="395717" y="166223"/>
                    </a:lnTo>
                    <a:lnTo>
                      <a:pt x="403397" y="164943"/>
                    </a:lnTo>
                    <a:lnTo>
                      <a:pt x="406506" y="162931"/>
                    </a:lnTo>
                    <a:lnTo>
                      <a:pt x="407969" y="160006"/>
                    </a:lnTo>
                    <a:lnTo>
                      <a:pt x="411260" y="158177"/>
                    </a:lnTo>
                    <a:lnTo>
                      <a:pt x="414917" y="157994"/>
                    </a:lnTo>
                    <a:lnTo>
                      <a:pt x="417295" y="155617"/>
                    </a:lnTo>
                    <a:lnTo>
                      <a:pt x="420952" y="156714"/>
                    </a:lnTo>
                    <a:lnTo>
                      <a:pt x="424060" y="154885"/>
                    </a:lnTo>
                    <a:lnTo>
                      <a:pt x="425707" y="151777"/>
                    </a:lnTo>
                    <a:lnTo>
                      <a:pt x="433021" y="149765"/>
                    </a:lnTo>
                    <a:lnTo>
                      <a:pt x="435215" y="147022"/>
                    </a:lnTo>
                    <a:lnTo>
                      <a:pt x="432106" y="145559"/>
                    </a:lnTo>
                    <a:lnTo>
                      <a:pt x="428450" y="146291"/>
                    </a:lnTo>
                    <a:lnTo>
                      <a:pt x="421135" y="144645"/>
                    </a:lnTo>
                    <a:lnTo>
                      <a:pt x="415649" y="140073"/>
                    </a:lnTo>
                    <a:lnTo>
                      <a:pt x="411992" y="140439"/>
                    </a:lnTo>
                    <a:lnTo>
                      <a:pt x="409249" y="138245"/>
                    </a:lnTo>
                    <a:lnTo>
                      <a:pt x="402666" y="134405"/>
                    </a:lnTo>
                    <a:lnTo>
                      <a:pt x="402849" y="131113"/>
                    </a:lnTo>
                    <a:lnTo>
                      <a:pt x="400471" y="128370"/>
                    </a:lnTo>
                    <a:lnTo>
                      <a:pt x="397179" y="126724"/>
                    </a:lnTo>
                    <a:lnTo>
                      <a:pt x="394620" y="132942"/>
                    </a:lnTo>
                    <a:lnTo>
                      <a:pt x="391694" y="134953"/>
                    </a:lnTo>
                    <a:lnTo>
                      <a:pt x="390231" y="138245"/>
                    </a:lnTo>
                    <a:lnTo>
                      <a:pt x="386757" y="138062"/>
                    </a:lnTo>
                    <a:lnTo>
                      <a:pt x="376150" y="134039"/>
                    </a:lnTo>
                    <a:lnTo>
                      <a:pt x="372310" y="128370"/>
                    </a:lnTo>
                    <a:lnTo>
                      <a:pt x="368836" y="129833"/>
                    </a:lnTo>
                    <a:lnTo>
                      <a:pt x="365727" y="127822"/>
                    </a:lnTo>
                    <a:lnTo>
                      <a:pt x="362070" y="126724"/>
                    </a:lnTo>
                    <a:lnTo>
                      <a:pt x="362619" y="123250"/>
                    </a:lnTo>
                    <a:lnTo>
                      <a:pt x="369201" y="119410"/>
                    </a:lnTo>
                    <a:lnTo>
                      <a:pt x="374870" y="114838"/>
                    </a:lnTo>
                    <a:lnTo>
                      <a:pt x="379625" y="109718"/>
                    </a:lnTo>
                    <a:lnTo>
                      <a:pt x="386574" y="106792"/>
                    </a:lnTo>
                    <a:lnTo>
                      <a:pt x="385842" y="103501"/>
                    </a:lnTo>
                    <a:lnTo>
                      <a:pt x="377979" y="101306"/>
                    </a:lnTo>
                    <a:lnTo>
                      <a:pt x="376699" y="104232"/>
                    </a:lnTo>
                    <a:lnTo>
                      <a:pt x="371945" y="109352"/>
                    </a:lnTo>
                    <a:lnTo>
                      <a:pt x="368287" y="110267"/>
                    </a:lnTo>
                    <a:lnTo>
                      <a:pt x="364813" y="109352"/>
                    </a:lnTo>
                    <a:lnTo>
                      <a:pt x="361887" y="115570"/>
                    </a:lnTo>
                    <a:lnTo>
                      <a:pt x="358961" y="117764"/>
                    </a:lnTo>
                    <a:lnTo>
                      <a:pt x="348721" y="121970"/>
                    </a:lnTo>
                    <a:lnTo>
                      <a:pt x="341955" y="125261"/>
                    </a:lnTo>
                    <a:lnTo>
                      <a:pt x="339761" y="127822"/>
                    </a:lnTo>
                    <a:lnTo>
                      <a:pt x="336103" y="129102"/>
                    </a:lnTo>
                    <a:lnTo>
                      <a:pt x="332995" y="131113"/>
                    </a:lnTo>
                    <a:lnTo>
                      <a:pt x="330983" y="134039"/>
                    </a:lnTo>
                    <a:lnTo>
                      <a:pt x="329886" y="137330"/>
                    </a:lnTo>
                    <a:lnTo>
                      <a:pt x="326960" y="139342"/>
                    </a:lnTo>
                    <a:lnTo>
                      <a:pt x="323669" y="140988"/>
                    </a:lnTo>
                    <a:lnTo>
                      <a:pt x="320011" y="140256"/>
                    </a:lnTo>
                    <a:lnTo>
                      <a:pt x="313063" y="137513"/>
                    </a:lnTo>
                    <a:lnTo>
                      <a:pt x="309222" y="136599"/>
                    </a:lnTo>
                    <a:lnTo>
                      <a:pt x="302639" y="133307"/>
                    </a:lnTo>
                    <a:lnTo>
                      <a:pt x="276490" y="135868"/>
                    </a:lnTo>
                    <a:lnTo>
                      <a:pt x="272101" y="116484"/>
                    </a:lnTo>
                    <a:lnTo>
                      <a:pt x="256740" y="113924"/>
                    </a:lnTo>
                    <a:lnTo>
                      <a:pt x="255826" y="108621"/>
                    </a:lnTo>
                    <a:lnTo>
                      <a:pt x="256375" y="101672"/>
                    </a:lnTo>
                    <a:lnTo>
                      <a:pt x="260032" y="101306"/>
                    </a:lnTo>
                    <a:lnTo>
                      <a:pt x="259483" y="83751"/>
                    </a:lnTo>
                    <a:lnTo>
                      <a:pt x="253266" y="83934"/>
                    </a:lnTo>
                    <a:lnTo>
                      <a:pt x="245220" y="70585"/>
                    </a:lnTo>
                    <a:lnTo>
                      <a:pt x="239734" y="66379"/>
                    </a:lnTo>
                    <a:lnTo>
                      <a:pt x="236260" y="64734"/>
                    </a:lnTo>
                    <a:lnTo>
                      <a:pt x="230226" y="60711"/>
                    </a:lnTo>
                    <a:lnTo>
                      <a:pt x="227848" y="58333"/>
                    </a:lnTo>
                    <a:lnTo>
                      <a:pt x="221265" y="60711"/>
                    </a:lnTo>
                    <a:lnTo>
                      <a:pt x="186155" y="60162"/>
                    </a:lnTo>
                    <a:lnTo>
                      <a:pt x="153240" y="65282"/>
                    </a:lnTo>
                    <a:lnTo>
                      <a:pt x="140257" y="53945"/>
                    </a:lnTo>
                    <a:lnTo>
                      <a:pt x="120141" y="34196"/>
                    </a:lnTo>
                    <a:lnTo>
                      <a:pt x="103501" y="20664"/>
                    </a:lnTo>
                    <a:lnTo>
                      <a:pt x="97284" y="17006"/>
                    </a:lnTo>
                    <a:lnTo>
                      <a:pt x="88323" y="10606"/>
                    </a:lnTo>
                    <a:lnTo>
                      <a:pt x="78997" y="4937"/>
                    </a:lnTo>
                    <a:lnTo>
                      <a:pt x="65100" y="0"/>
                    </a:lnTo>
                    <a:lnTo>
                      <a:pt x="0" y="20298"/>
                    </a:lnTo>
                  </a:path>
                </a:pathLst>
              </a:custGeom>
              <a:grpFill/>
              <a:ln w="4020" cap="flat">
                <a:solidFill>
                  <a:srgbClr val="FFFFFF"/>
                </a:solidFill>
                <a:prstDash val="solid"/>
                <a:miter/>
              </a:ln>
            </p:spPr>
            <p:txBody>
              <a:bodyPr rtlCol="0" anchor="ctr"/>
              <a:lstStyle/>
              <a:p>
                <a:endParaRPr lang="en-GB" sz="1463"/>
              </a:p>
            </p:txBody>
          </p:sp>
          <p:sp>
            <p:nvSpPr>
              <p:cNvPr id="1102" name="Freeform: Shape 1101">
                <a:extLst>
                  <a:ext uri="{FF2B5EF4-FFF2-40B4-BE49-F238E27FC236}">
                    <a16:creationId xmlns:a16="http://schemas.microsoft.com/office/drawing/2014/main" id="{A0A53061-EEF9-DF73-B5E5-E5B7D5179A86}"/>
                  </a:ext>
                </a:extLst>
              </p:cNvPr>
              <p:cNvSpPr/>
              <p:nvPr/>
            </p:nvSpPr>
            <p:spPr>
              <a:xfrm>
                <a:off x="4183351" y="2499356"/>
                <a:ext cx="16823" cy="8777"/>
              </a:xfrm>
              <a:custGeom>
                <a:avLst/>
                <a:gdLst>
                  <a:gd name="connsiteX0" fmla="*/ 731 w 16823"/>
                  <a:gd name="connsiteY0" fmla="*/ 183 h 8777"/>
                  <a:gd name="connsiteX1" fmla="*/ 0 w 16823"/>
                  <a:gd name="connsiteY1" fmla="*/ 1097 h 8777"/>
                  <a:gd name="connsiteX2" fmla="*/ 2194 w 16823"/>
                  <a:gd name="connsiteY2" fmla="*/ 4206 h 8777"/>
                  <a:gd name="connsiteX3" fmla="*/ 5851 w 16823"/>
                  <a:gd name="connsiteY3" fmla="*/ 7132 h 8777"/>
                  <a:gd name="connsiteX4" fmla="*/ 10606 w 16823"/>
                  <a:gd name="connsiteY4" fmla="*/ 8777 h 8777"/>
                  <a:gd name="connsiteX5" fmla="*/ 15726 w 16823"/>
                  <a:gd name="connsiteY5" fmla="*/ 7497 h 8777"/>
                  <a:gd name="connsiteX6" fmla="*/ 16823 w 16823"/>
                  <a:gd name="connsiteY6" fmla="*/ 5486 h 8777"/>
                  <a:gd name="connsiteX7" fmla="*/ 12069 w 16823"/>
                  <a:gd name="connsiteY7" fmla="*/ 2377 h 8777"/>
                  <a:gd name="connsiteX8" fmla="*/ 5851 w 16823"/>
                  <a:gd name="connsiteY8" fmla="*/ 1463 h 8777"/>
                  <a:gd name="connsiteX9" fmla="*/ 2560 w 16823"/>
                  <a:gd name="connsiteY9" fmla="*/ 0 h 8777"/>
                  <a:gd name="connsiteX10" fmla="*/ 731 w 16823"/>
                  <a:gd name="connsiteY10" fmla="*/ 18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23" h="8777">
                    <a:moveTo>
                      <a:pt x="731" y="183"/>
                    </a:moveTo>
                    <a:lnTo>
                      <a:pt x="0" y="1097"/>
                    </a:lnTo>
                    <a:lnTo>
                      <a:pt x="2194" y="4206"/>
                    </a:lnTo>
                    <a:lnTo>
                      <a:pt x="5851" y="7132"/>
                    </a:lnTo>
                    <a:lnTo>
                      <a:pt x="10606" y="8777"/>
                    </a:lnTo>
                    <a:lnTo>
                      <a:pt x="15726" y="7497"/>
                    </a:lnTo>
                    <a:lnTo>
                      <a:pt x="16823" y="5486"/>
                    </a:lnTo>
                    <a:lnTo>
                      <a:pt x="12069" y="2377"/>
                    </a:lnTo>
                    <a:lnTo>
                      <a:pt x="5851" y="1463"/>
                    </a:lnTo>
                    <a:lnTo>
                      <a:pt x="2560" y="0"/>
                    </a:lnTo>
                    <a:lnTo>
                      <a:pt x="731" y="183"/>
                    </a:lnTo>
                    <a:close/>
                  </a:path>
                </a:pathLst>
              </a:custGeom>
              <a:grpFill/>
              <a:ln w="18272" cap="flat">
                <a:noFill/>
                <a:prstDash val="solid"/>
                <a:miter/>
              </a:ln>
            </p:spPr>
            <p:txBody>
              <a:bodyPr rtlCol="0" anchor="ctr"/>
              <a:lstStyle/>
              <a:p>
                <a:endParaRPr lang="en-GB" sz="1463"/>
              </a:p>
            </p:txBody>
          </p:sp>
          <p:sp>
            <p:nvSpPr>
              <p:cNvPr id="1103" name="Freeform: Shape 1102">
                <a:extLst>
                  <a:ext uri="{FF2B5EF4-FFF2-40B4-BE49-F238E27FC236}">
                    <a16:creationId xmlns:a16="http://schemas.microsoft.com/office/drawing/2014/main" id="{67D5B6D9-5625-DB70-69C5-B930E4CAE24F}"/>
                  </a:ext>
                </a:extLst>
              </p:cNvPr>
              <p:cNvSpPr/>
              <p:nvPr/>
            </p:nvSpPr>
            <p:spPr>
              <a:xfrm>
                <a:off x="4183351" y="2499356"/>
                <a:ext cx="16823" cy="8777"/>
              </a:xfrm>
              <a:custGeom>
                <a:avLst/>
                <a:gdLst>
                  <a:gd name="connsiteX0" fmla="*/ 731 w 16823"/>
                  <a:gd name="connsiteY0" fmla="*/ 183 h 8777"/>
                  <a:gd name="connsiteX1" fmla="*/ 2560 w 16823"/>
                  <a:gd name="connsiteY1" fmla="*/ 0 h 8777"/>
                  <a:gd name="connsiteX2" fmla="*/ 5851 w 16823"/>
                  <a:gd name="connsiteY2" fmla="*/ 1463 h 8777"/>
                  <a:gd name="connsiteX3" fmla="*/ 12069 w 16823"/>
                  <a:gd name="connsiteY3" fmla="*/ 2377 h 8777"/>
                  <a:gd name="connsiteX4" fmla="*/ 16823 w 16823"/>
                  <a:gd name="connsiteY4" fmla="*/ 5486 h 8777"/>
                  <a:gd name="connsiteX5" fmla="*/ 15726 w 16823"/>
                  <a:gd name="connsiteY5" fmla="*/ 7497 h 8777"/>
                  <a:gd name="connsiteX6" fmla="*/ 10606 w 16823"/>
                  <a:gd name="connsiteY6" fmla="*/ 8777 h 8777"/>
                  <a:gd name="connsiteX7" fmla="*/ 5851 w 16823"/>
                  <a:gd name="connsiteY7" fmla="*/ 7132 h 8777"/>
                  <a:gd name="connsiteX8" fmla="*/ 2194 w 16823"/>
                  <a:gd name="connsiteY8" fmla="*/ 4206 h 8777"/>
                  <a:gd name="connsiteX9" fmla="*/ 0 w 16823"/>
                  <a:gd name="connsiteY9" fmla="*/ 1097 h 8777"/>
                  <a:gd name="connsiteX10" fmla="*/ 731 w 16823"/>
                  <a:gd name="connsiteY10" fmla="*/ 18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23" h="8777">
                    <a:moveTo>
                      <a:pt x="731" y="183"/>
                    </a:moveTo>
                    <a:lnTo>
                      <a:pt x="2560" y="0"/>
                    </a:lnTo>
                    <a:lnTo>
                      <a:pt x="5851" y="1463"/>
                    </a:lnTo>
                    <a:lnTo>
                      <a:pt x="12069" y="2377"/>
                    </a:lnTo>
                    <a:lnTo>
                      <a:pt x="16823" y="5486"/>
                    </a:lnTo>
                    <a:lnTo>
                      <a:pt x="15726" y="7497"/>
                    </a:lnTo>
                    <a:lnTo>
                      <a:pt x="10606" y="8777"/>
                    </a:lnTo>
                    <a:lnTo>
                      <a:pt x="5851" y="7132"/>
                    </a:lnTo>
                    <a:lnTo>
                      <a:pt x="2194" y="4206"/>
                    </a:lnTo>
                    <a:lnTo>
                      <a:pt x="0" y="1097"/>
                    </a:lnTo>
                    <a:lnTo>
                      <a:pt x="731" y="183"/>
                    </a:lnTo>
                  </a:path>
                </a:pathLst>
              </a:custGeom>
              <a:grpFill/>
              <a:ln w="4020" cap="flat">
                <a:solidFill>
                  <a:srgbClr val="FFFFFF"/>
                </a:solidFill>
                <a:prstDash val="solid"/>
                <a:miter/>
              </a:ln>
            </p:spPr>
            <p:txBody>
              <a:bodyPr rtlCol="0" anchor="ctr"/>
              <a:lstStyle/>
              <a:p>
                <a:endParaRPr lang="en-GB" sz="1463"/>
              </a:p>
            </p:txBody>
          </p:sp>
          <p:sp>
            <p:nvSpPr>
              <p:cNvPr id="1104" name="Freeform: Shape 1103">
                <a:extLst>
                  <a:ext uri="{FF2B5EF4-FFF2-40B4-BE49-F238E27FC236}">
                    <a16:creationId xmlns:a16="http://schemas.microsoft.com/office/drawing/2014/main" id="{EB954505-CE16-5B90-9DED-435664AB4F38}"/>
                  </a:ext>
                </a:extLst>
              </p:cNvPr>
              <p:cNvSpPr/>
              <p:nvPr/>
            </p:nvSpPr>
            <p:spPr>
              <a:xfrm>
                <a:off x="6556919" y="3148155"/>
                <a:ext cx="160005" cy="89054"/>
              </a:xfrm>
              <a:custGeom>
                <a:avLst/>
                <a:gdLst>
                  <a:gd name="connsiteX0" fmla="*/ 14812 w 160005"/>
                  <a:gd name="connsiteY0" fmla="*/ 85946 h 89054"/>
                  <a:gd name="connsiteX1" fmla="*/ 14629 w 160005"/>
                  <a:gd name="connsiteY1" fmla="*/ 78997 h 89054"/>
                  <a:gd name="connsiteX2" fmla="*/ 11703 w 160005"/>
                  <a:gd name="connsiteY2" fmla="*/ 66745 h 89054"/>
                  <a:gd name="connsiteX3" fmla="*/ 1097 w 160005"/>
                  <a:gd name="connsiteY3" fmla="*/ 58699 h 89054"/>
                  <a:gd name="connsiteX4" fmla="*/ 1097 w 160005"/>
                  <a:gd name="connsiteY4" fmla="*/ 48825 h 89054"/>
                  <a:gd name="connsiteX5" fmla="*/ 6766 w 160005"/>
                  <a:gd name="connsiteY5" fmla="*/ 38218 h 89054"/>
                  <a:gd name="connsiteX6" fmla="*/ 12069 w 160005"/>
                  <a:gd name="connsiteY6" fmla="*/ 33464 h 89054"/>
                  <a:gd name="connsiteX7" fmla="*/ 5303 w 160005"/>
                  <a:gd name="connsiteY7" fmla="*/ 26515 h 89054"/>
                  <a:gd name="connsiteX8" fmla="*/ 1097 w 160005"/>
                  <a:gd name="connsiteY8" fmla="*/ 20664 h 89054"/>
                  <a:gd name="connsiteX9" fmla="*/ 0 w 160005"/>
                  <a:gd name="connsiteY9" fmla="*/ 11886 h 89054"/>
                  <a:gd name="connsiteX10" fmla="*/ 1463 w 160005"/>
                  <a:gd name="connsiteY10" fmla="*/ 3292 h 89054"/>
                  <a:gd name="connsiteX11" fmla="*/ 9326 w 160005"/>
                  <a:gd name="connsiteY11" fmla="*/ 0 h 89054"/>
                  <a:gd name="connsiteX12" fmla="*/ 15177 w 160005"/>
                  <a:gd name="connsiteY12" fmla="*/ 1829 h 89054"/>
                  <a:gd name="connsiteX13" fmla="*/ 12069 w 160005"/>
                  <a:gd name="connsiteY13" fmla="*/ 7680 h 89054"/>
                  <a:gd name="connsiteX14" fmla="*/ 17006 w 160005"/>
                  <a:gd name="connsiteY14" fmla="*/ 11338 h 89054"/>
                  <a:gd name="connsiteX15" fmla="*/ 23223 w 160005"/>
                  <a:gd name="connsiteY15" fmla="*/ 11338 h 89054"/>
                  <a:gd name="connsiteX16" fmla="*/ 39316 w 160005"/>
                  <a:gd name="connsiteY16" fmla="*/ 12800 h 89054"/>
                  <a:gd name="connsiteX17" fmla="*/ 58333 w 160005"/>
                  <a:gd name="connsiteY17" fmla="*/ 13166 h 89054"/>
                  <a:gd name="connsiteX18" fmla="*/ 78814 w 160005"/>
                  <a:gd name="connsiteY18" fmla="*/ 16275 h 89054"/>
                  <a:gd name="connsiteX19" fmla="*/ 86312 w 160005"/>
                  <a:gd name="connsiteY19" fmla="*/ 14446 h 89054"/>
                  <a:gd name="connsiteX20" fmla="*/ 95089 w 160005"/>
                  <a:gd name="connsiteY20" fmla="*/ 9143 h 89054"/>
                  <a:gd name="connsiteX21" fmla="*/ 105146 w 160005"/>
                  <a:gd name="connsiteY21" fmla="*/ 5120 h 89054"/>
                  <a:gd name="connsiteX22" fmla="*/ 116849 w 160005"/>
                  <a:gd name="connsiteY22" fmla="*/ 1829 h 89054"/>
                  <a:gd name="connsiteX23" fmla="*/ 125810 w 160005"/>
                  <a:gd name="connsiteY23" fmla="*/ 2012 h 89054"/>
                  <a:gd name="connsiteX24" fmla="*/ 128919 w 160005"/>
                  <a:gd name="connsiteY24" fmla="*/ 4206 h 89054"/>
                  <a:gd name="connsiteX25" fmla="*/ 142268 w 160005"/>
                  <a:gd name="connsiteY25" fmla="*/ 7497 h 89054"/>
                  <a:gd name="connsiteX26" fmla="*/ 151776 w 160005"/>
                  <a:gd name="connsiteY26" fmla="*/ 13532 h 89054"/>
                  <a:gd name="connsiteX27" fmla="*/ 160006 w 160005"/>
                  <a:gd name="connsiteY27" fmla="*/ 12618 h 89054"/>
                  <a:gd name="connsiteX28" fmla="*/ 158908 w 160005"/>
                  <a:gd name="connsiteY28" fmla="*/ 19018 h 89054"/>
                  <a:gd name="connsiteX29" fmla="*/ 156348 w 160005"/>
                  <a:gd name="connsiteY29" fmla="*/ 23772 h 89054"/>
                  <a:gd name="connsiteX30" fmla="*/ 147571 w 160005"/>
                  <a:gd name="connsiteY30" fmla="*/ 25784 h 89054"/>
                  <a:gd name="connsiteX31" fmla="*/ 142085 w 160005"/>
                  <a:gd name="connsiteY31" fmla="*/ 31818 h 89054"/>
                  <a:gd name="connsiteX32" fmla="*/ 141719 w 160005"/>
                  <a:gd name="connsiteY32" fmla="*/ 44070 h 89054"/>
                  <a:gd name="connsiteX33" fmla="*/ 137879 w 160005"/>
                  <a:gd name="connsiteY33" fmla="*/ 45167 h 89054"/>
                  <a:gd name="connsiteX34" fmla="*/ 136416 w 160005"/>
                  <a:gd name="connsiteY34" fmla="*/ 47544 h 89054"/>
                  <a:gd name="connsiteX35" fmla="*/ 131296 w 160005"/>
                  <a:gd name="connsiteY35" fmla="*/ 51567 h 89054"/>
                  <a:gd name="connsiteX36" fmla="*/ 132759 w 160005"/>
                  <a:gd name="connsiteY36" fmla="*/ 53213 h 89054"/>
                  <a:gd name="connsiteX37" fmla="*/ 135136 w 160005"/>
                  <a:gd name="connsiteY37" fmla="*/ 53945 h 89054"/>
                  <a:gd name="connsiteX38" fmla="*/ 136965 w 160005"/>
                  <a:gd name="connsiteY38" fmla="*/ 56688 h 89054"/>
                  <a:gd name="connsiteX39" fmla="*/ 138793 w 160005"/>
                  <a:gd name="connsiteY39" fmla="*/ 61076 h 89054"/>
                  <a:gd name="connsiteX40" fmla="*/ 143730 w 160005"/>
                  <a:gd name="connsiteY40" fmla="*/ 66928 h 89054"/>
                  <a:gd name="connsiteX41" fmla="*/ 144097 w 160005"/>
                  <a:gd name="connsiteY41" fmla="*/ 69671 h 89054"/>
                  <a:gd name="connsiteX42" fmla="*/ 140439 w 160005"/>
                  <a:gd name="connsiteY42" fmla="*/ 69305 h 89054"/>
                  <a:gd name="connsiteX43" fmla="*/ 129833 w 160005"/>
                  <a:gd name="connsiteY43" fmla="*/ 70402 h 89054"/>
                  <a:gd name="connsiteX44" fmla="*/ 121604 w 160005"/>
                  <a:gd name="connsiteY44" fmla="*/ 66562 h 89054"/>
                  <a:gd name="connsiteX45" fmla="*/ 112095 w 160005"/>
                  <a:gd name="connsiteY45" fmla="*/ 69671 h 89054"/>
                  <a:gd name="connsiteX46" fmla="*/ 105695 w 160005"/>
                  <a:gd name="connsiteY46" fmla="*/ 70585 h 89054"/>
                  <a:gd name="connsiteX47" fmla="*/ 101489 w 160005"/>
                  <a:gd name="connsiteY47" fmla="*/ 73511 h 89054"/>
                  <a:gd name="connsiteX48" fmla="*/ 96003 w 160005"/>
                  <a:gd name="connsiteY48" fmla="*/ 74060 h 89054"/>
                  <a:gd name="connsiteX49" fmla="*/ 95272 w 160005"/>
                  <a:gd name="connsiteY49" fmla="*/ 82289 h 89054"/>
                  <a:gd name="connsiteX50" fmla="*/ 88871 w 160005"/>
                  <a:gd name="connsiteY50" fmla="*/ 87226 h 89054"/>
                  <a:gd name="connsiteX51" fmla="*/ 79546 w 160005"/>
                  <a:gd name="connsiteY51" fmla="*/ 89055 h 89054"/>
                  <a:gd name="connsiteX52" fmla="*/ 63088 w 160005"/>
                  <a:gd name="connsiteY52" fmla="*/ 83751 h 89054"/>
                  <a:gd name="connsiteX53" fmla="*/ 58516 w 160005"/>
                  <a:gd name="connsiteY53" fmla="*/ 80277 h 89054"/>
                  <a:gd name="connsiteX54" fmla="*/ 53213 w 160005"/>
                  <a:gd name="connsiteY54" fmla="*/ 80094 h 89054"/>
                  <a:gd name="connsiteX55" fmla="*/ 38950 w 160005"/>
                  <a:gd name="connsiteY55" fmla="*/ 84300 h 89054"/>
                  <a:gd name="connsiteX56" fmla="*/ 28344 w 160005"/>
                  <a:gd name="connsiteY56" fmla="*/ 84300 h 89054"/>
                  <a:gd name="connsiteX57" fmla="*/ 20846 w 160005"/>
                  <a:gd name="connsiteY57" fmla="*/ 85763 h 89054"/>
                  <a:gd name="connsiteX58" fmla="*/ 14812 w 160005"/>
                  <a:gd name="connsiteY58" fmla="*/ 85946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60005" h="89054">
                    <a:moveTo>
                      <a:pt x="14812" y="85946"/>
                    </a:moveTo>
                    <a:lnTo>
                      <a:pt x="14629" y="78997"/>
                    </a:lnTo>
                    <a:lnTo>
                      <a:pt x="11703" y="66745"/>
                    </a:lnTo>
                    <a:lnTo>
                      <a:pt x="1097" y="58699"/>
                    </a:lnTo>
                    <a:lnTo>
                      <a:pt x="1097" y="48825"/>
                    </a:lnTo>
                    <a:lnTo>
                      <a:pt x="6766" y="38218"/>
                    </a:lnTo>
                    <a:lnTo>
                      <a:pt x="12069" y="33464"/>
                    </a:lnTo>
                    <a:lnTo>
                      <a:pt x="5303" y="26515"/>
                    </a:lnTo>
                    <a:lnTo>
                      <a:pt x="1097" y="20664"/>
                    </a:lnTo>
                    <a:lnTo>
                      <a:pt x="0" y="11886"/>
                    </a:lnTo>
                    <a:lnTo>
                      <a:pt x="1463" y="3292"/>
                    </a:lnTo>
                    <a:lnTo>
                      <a:pt x="9326" y="0"/>
                    </a:lnTo>
                    <a:lnTo>
                      <a:pt x="15177" y="1829"/>
                    </a:lnTo>
                    <a:lnTo>
                      <a:pt x="12069" y="7680"/>
                    </a:lnTo>
                    <a:lnTo>
                      <a:pt x="17006" y="11338"/>
                    </a:lnTo>
                    <a:lnTo>
                      <a:pt x="23223" y="11338"/>
                    </a:lnTo>
                    <a:lnTo>
                      <a:pt x="39316" y="12800"/>
                    </a:lnTo>
                    <a:lnTo>
                      <a:pt x="58333" y="13166"/>
                    </a:lnTo>
                    <a:lnTo>
                      <a:pt x="78814" y="16275"/>
                    </a:lnTo>
                    <a:lnTo>
                      <a:pt x="86312" y="14446"/>
                    </a:lnTo>
                    <a:lnTo>
                      <a:pt x="95089" y="9143"/>
                    </a:lnTo>
                    <a:lnTo>
                      <a:pt x="105146" y="5120"/>
                    </a:lnTo>
                    <a:lnTo>
                      <a:pt x="116849" y="1829"/>
                    </a:lnTo>
                    <a:lnTo>
                      <a:pt x="125810" y="2012"/>
                    </a:lnTo>
                    <a:lnTo>
                      <a:pt x="128919" y="4206"/>
                    </a:lnTo>
                    <a:lnTo>
                      <a:pt x="142268" y="7497"/>
                    </a:lnTo>
                    <a:lnTo>
                      <a:pt x="151776" y="13532"/>
                    </a:lnTo>
                    <a:lnTo>
                      <a:pt x="160006" y="12618"/>
                    </a:lnTo>
                    <a:lnTo>
                      <a:pt x="158908" y="19018"/>
                    </a:lnTo>
                    <a:lnTo>
                      <a:pt x="156348" y="23772"/>
                    </a:lnTo>
                    <a:lnTo>
                      <a:pt x="147571" y="25784"/>
                    </a:lnTo>
                    <a:lnTo>
                      <a:pt x="142085" y="31818"/>
                    </a:lnTo>
                    <a:lnTo>
                      <a:pt x="141719" y="44070"/>
                    </a:lnTo>
                    <a:lnTo>
                      <a:pt x="137879" y="45167"/>
                    </a:lnTo>
                    <a:lnTo>
                      <a:pt x="136416" y="47544"/>
                    </a:lnTo>
                    <a:lnTo>
                      <a:pt x="131296" y="51567"/>
                    </a:lnTo>
                    <a:lnTo>
                      <a:pt x="132759" y="53213"/>
                    </a:lnTo>
                    <a:lnTo>
                      <a:pt x="135136" y="53945"/>
                    </a:lnTo>
                    <a:lnTo>
                      <a:pt x="136965" y="56688"/>
                    </a:lnTo>
                    <a:lnTo>
                      <a:pt x="138793" y="61076"/>
                    </a:lnTo>
                    <a:lnTo>
                      <a:pt x="143730" y="66928"/>
                    </a:lnTo>
                    <a:lnTo>
                      <a:pt x="144097" y="69671"/>
                    </a:lnTo>
                    <a:lnTo>
                      <a:pt x="140439" y="69305"/>
                    </a:lnTo>
                    <a:lnTo>
                      <a:pt x="129833" y="70402"/>
                    </a:lnTo>
                    <a:lnTo>
                      <a:pt x="121604" y="66562"/>
                    </a:lnTo>
                    <a:lnTo>
                      <a:pt x="112095" y="69671"/>
                    </a:lnTo>
                    <a:lnTo>
                      <a:pt x="105695" y="70585"/>
                    </a:lnTo>
                    <a:lnTo>
                      <a:pt x="101489" y="73511"/>
                    </a:lnTo>
                    <a:lnTo>
                      <a:pt x="96003" y="74060"/>
                    </a:lnTo>
                    <a:lnTo>
                      <a:pt x="95272" y="82289"/>
                    </a:lnTo>
                    <a:lnTo>
                      <a:pt x="88871" y="87226"/>
                    </a:lnTo>
                    <a:lnTo>
                      <a:pt x="79546" y="89055"/>
                    </a:lnTo>
                    <a:lnTo>
                      <a:pt x="63088" y="83751"/>
                    </a:lnTo>
                    <a:lnTo>
                      <a:pt x="58516" y="80277"/>
                    </a:lnTo>
                    <a:lnTo>
                      <a:pt x="53213" y="80094"/>
                    </a:lnTo>
                    <a:lnTo>
                      <a:pt x="38950" y="84300"/>
                    </a:lnTo>
                    <a:lnTo>
                      <a:pt x="28344" y="84300"/>
                    </a:lnTo>
                    <a:lnTo>
                      <a:pt x="20846" y="85763"/>
                    </a:lnTo>
                    <a:lnTo>
                      <a:pt x="14812" y="85946"/>
                    </a:lnTo>
                    <a:close/>
                  </a:path>
                </a:pathLst>
              </a:custGeom>
              <a:grpFill/>
              <a:ln w="18272" cap="flat">
                <a:noFill/>
                <a:prstDash val="solid"/>
                <a:miter/>
              </a:ln>
            </p:spPr>
            <p:txBody>
              <a:bodyPr rtlCol="0" anchor="ctr"/>
              <a:lstStyle/>
              <a:p>
                <a:endParaRPr lang="en-GB" sz="1463"/>
              </a:p>
            </p:txBody>
          </p:sp>
          <p:sp>
            <p:nvSpPr>
              <p:cNvPr id="1105" name="Freeform: Shape 1104">
                <a:extLst>
                  <a:ext uri="{FF2B5EF4-FFF2-40B4-BE49-F238E27FC236}">
                    <a16:creationId xmlns:a16="http://schemas.microsoft.com/office/drawing/2014/main" id="{23F13908-0172-06A5-A097-471D97C34A48}"/>
                  </a:ext>
                </a:extLst>
              </p:cNvPr>
              <p:cNvSpPr/>
              <p:nvPr/>
            </p:nvSpPr>
            <p:spPr>
              <a:xfrm>
                <a:off x="6556919" y="3148155"/>
                <a:ext cx="160005" cy="89054"/>
              </a:xfrm>
              <a:custGeom>
                <a:avLst/>
                <a:gdLst>
                  <a:gd name="connsiteX0" fmla="*/ 14812 w 160005"/>
                  <a:gd name="connsiteY0" fmla="*/ 85946 h 89054"/>
                  <a:gd name="connsiteX1" fmla="*/ 14629 w 160005"/>
                  <a:gd name="connsiteY1" fmla="*/ 78997 h 89054"/>
                  <a:gd name="connsiteX2" fmla="*/ 11703 w 160005"/>
                  <a:gd name="connsiteY2" fmla="*/ 66745 h 89054"/>
                  <a:gd name="connsiteX3" fmla="*/ 1097 w 160005"/>
                  <a:gd name="connsiteY3" fmla="*/ 58699 h 89054"/>
                  <a:gd name="connsiteX4" fmla="*/ 1097 w 160005"/>
                  <a:gd name="connsiteY4" fmla="*/ 48825 h 89054"/>
                  <a:gd name="connsiteX5" fmla="*/ 6766 w 160005"/>
                  <a:gd name="connsiteY5" fmla="*/ 38218 h 89054"/>
                  <a:gd name="connsiteX6" fmla="*/ 12069 w 160005"/>
                  <a:gd name="connsiteY6" fmla="*/ 33464 h 89054"/>
                  <a:gd name="connsiteX7" fmla="*/ 5303 w 160005"/>
                  <a:gd name="connsiteY7" fmla="*/ 26515 h 89054"/>
                  <a:gd name="connsiteX8" fmla="*/ 1097 w 160005"/>
                  <a:gd name="connsiteY8" fmla="*/ 20664 h 89054"/>
                  <a:gd name="connsiteX9" fmla="*/ 0 w 160005"/>
                  <a:gd name="connsiteY9" fmla="*/ 11886 h 89054"/>
                  <a:gd name="connsiteX10" fmla="*/ 1463 w 160005"/>
                  <a:gd name="connsiteY10" fmla="*/ 3292 h 89054"/>
                  <a:gd name="connsiteX11" fmla="*/ 9326 w 160005"/>
                  <a:gd name="connsiteY11" fmla="*/ 0 h 89054"/>
                  <a:gd name="connsiteX12" fmla="*/ 15177 w 160005"/>
                  <a:gd name="connsiteY12" fmla="*/ 1829 h 89054"/>
                  <a:gd name="connsiteX13" fmla="*/ 12069 w 160005"/>
                  <a:gd name="connsiteY13" fmla="*/ 7680 h 89054"/>
                  <a:gd name="connsiteX14" fmla="*/ 17006 w 160005"/>
                  <a:gd name="connsiteY14" fmla="*/ 11338 h 89054"/>
                  <a:gd name="connsiteX15" fmla="*/ 23223 w 160005"/>
                  <a:gd name="connsiteY15" fmla="*/ 11338 h 89054"/>
                  <a:gd name="connsiteX16" fmla="*/ 39316 w 160005"/>
                  <a:gd name="connsiteY16" fmla="*/ 12800 h 89054"/>
                  <a:gd name="connsiteX17" fmla="*/ 58333 w 160005"/>
                  <a:gd name="connsiteY17" fmla="*/ 13166 h 89054"/>
                  <a:gd name="connsiteX18" fmla="*/ 78814 w 160005"/>
                  <a:gd name="connsiteY18" fmla="*/ 16275 h 89054"/>
                  <a:gd name="connsiteX19" fmla="*/ 86312 w 160005"/>
                  <a:gd name="connsiteY19" fmla="*/ 14446 h 89054"/>
                  <a:gd name="connsiteX20" fmla="*/ 95089 w 160005"/>
                  <a:gd name="connsiteY20" fmla="*/ 9143 h 89054"/>
                  <a:gd name="connsiteX21" fmla="*/ 105146 w 160005"/>
                  <a:gd name="connsiteY21" fmla="*/ 5120 h 89054"/>
                  <a:gd name="connsiteX22" fmla="*/ 116849 w 160005"/>
                  <a:gd name="connsiteY22" fmla="*/ 1829 h 89054"/>
                  <a:gd name="connsiteX23" fmla="*/ 125810 w 160005"/>
                  <a:gd name="connsiteY23" fmla="*/ 2012 h 89054"/>
                  <a:gd name="connsiteX24" fmla="*/ 128919 w 160005"/>
                  <a:gd name="connsiteY24" fmla="*/ 4206 h 89054"/>
                  <a:gd name="connsiteX25" fmla="*/ 142268 w 160005"/>
                  <a:gd name="connsiteY25" fmla="*/ 7497 h 89054"/>
                  <a:gd name="connsiteX26" fmla="*/ 151776 w 160005"/>
                  <a:gd name="connsiteY26" fmla="*/ 13532 h 89054"/>
                  <a:gd name="connsiteX27" fmla="*/ 160006 w 160005"/>
                  <a:gd name="connsiteY27" fmla="*/ 12618 h 89054"/>
                  <a:gd name="connsiteX28" fmla="*/ 158908 w 160005"/>
                  <a:gd name="connsiteY28" fmla="*/ 19018 h 89054"/>
                  <a:gd name="connsiteX29" fmla="*/ 156348 w 160005"/>
                  <a:gd name="connsiteY29" fmla="*/ 23772 h 89054"/>
                  <a:gd name="connsiteX30" fmla="*/ 147571 w 160005"/>
                  <a:gd name="connsiteY30" fmla="*/ 25784 h 89054"/>
                  <a:gd name="connsiteX31" fmla="*/ 142085 w 160005"/>
                  <a:gd name="connsiteY31" fmla="*/ 31818 h 89054"/>
                  <a:gd name="connsiteX32" fmla="*/ 141719 w 160005"/>
                  <a:gd name="connsiteY32" fmla="*/ 44070 h 89054"/>
                  <a:gd name="connsiteX33" fmla="*/ 137879 w 160005"/>
                  <a:gd name="connsiteY33" fmla="*/ 45167 h 89054"/>
                  <a:gd name="connsiteX34" fmla="*/ 136416 w 160005"/>
                  <a:gd name="connsiteY34" fmla="*/ 47544 h 89054"/>
                  <a:gd name="connsiteX35" fmla="*/ 131296 w 160005"/>
                  <a:gd name="connsiteY35" fmla="*/ 51567 h 89054"/>
                  <a:gd name="connsiteX36" fmla="*/ 132759 w 160005"/>
                  <a:gd name="connsiteY36" fmla="*/ 53213 h 89054"/>
                  <a:gd name="connsiteX37" fmla="*/ 135136 w 160005"/>
                  <a:gd name="connsiteY37" fmla="*/ 53945 h 89054"/>
                  <a:gd name="connsiteX38" fmla="*/ 136965 w 160005"/>
                  <a:gd name="connsiteY38" fmla="*/ 56688 h 89054"/>
                  <a:gd name="connsiteX39" fmla="*/ 138793 w 160005"/>
                  <a:gd name="connsiteY39" fmla="*/ 61076 h 89054"/>
                  <a:gd name="connsiteX40" fmla="*/ 143730 w 160005"/>
                  <a:gd name="connsiteY40" fmla="*/ 66928 h 89054"/>
                  <a:gd name="connsiteX41" fmla="*/ 144097 w 160005"/>
                  <a:gd name="connsiteY41" fmla="*/ 69671 h 89054"/>
                  <a:gd name="connsiteX42" fmla="*/ 140439 w 160005"/>
                  <a:gd name="connsiteY42" fmla="*/ 69305 h 89054"/>
                  <a:gd name="connsiteX43" fmla="*/ 129833 w 160005"/>
                  <a:gd name="connsiteY43" fmla="*/ 70402 h 89054"/>
                  <a:gd name="connsiteX44" fmla="*/ 121604 w 160005"/>
                  <a:gd name="connsiteY44" fmla="*/ 66562 h 89054"/>
                  <a:gd name="connsiteX45" fmla="*/ 112095 w 160005"/>
                  <a:gd name="connsiteY45" fmla="*/ 69671 h 89054"/>
                  <a:gd name="connsiteX46" fmla="*/ 105695 w 160005"/>
                  <a:gd name="connsiteY46" fmla="*/ 70585 h 89054"/>
                  <a:gd name="connsiteX47" fmla="*/ 101489 w 160005"/>
                  <a:gd name="connsiteY47" fmla="*/ 73511 h 89054"/>
                  <a:gd name="connsiteX48" fmla="*/ 96003 w 160005"/>
                  <a:gd name="connsiteY48" fmla="*/ 74060 h 89054"/>
                  <a:gd name="connsiteX49" fmla="*/ 95272 w 160005"/>
                  <a:gd name="connsiteY49" fmla="*/ 82289 h 89054"/>
                  <a:gd name="connsiteX50" fmla="*/ 88871 w 160005"/>
                  <a:gd name="connsiteY50" fmla="*/ 87226 h 89054"/>
                  <a:gd name="connsiteX51" fmla="*/ 79546 w 160005"/>
                  <a:gd name="connsiteY51" fmla="*/ 89055 h 89054"/>
                  <a:gd name="connsiteX52" fmla="*/ 63088 w 160005"/>
                  <a:gd name="connsiteY52" fmla="*/ 83751 h 89054"/>
                  <a:gd name="connsiteX53" fmla="*/ 58516 w 160005"/>
                  <a:gd name="connsiteY53" fmla="*/ 80277 h 89054"/>
                  <a:gd name="connsiteX54" fmla="*/ 53213 w 160005"/>
                  <a:gd name="connsiteY54" fmla="*/ 80094 h 89054"/>
                  <a:gd name="connsiteX55" fmla="*/ 38950 w 160005"/>
                  <a:gd name="connsiteY55" fmla="*/ 84300 h 89054"/>
                  <a:gd name="connsiteX56" fmla="*/ 28344 w 160005"/>
                  <a:gd name="connsiteY56" fmla="*/ 84300 h 89054"/>
                  <a:gd name="connsiteX57" fmla="*/ 20846 w 160005"/>
                  <a:gd name="connsiteY57" fmla="*/ 85763 h 89054"/>
                  <a:gd name="connsiteX58" fmla="*/ 14812 w 160005"/>
                  <a:gd name="connsiteY58" fmla="*/ 85946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60005" h="89054">
                    <a:moveTo>
                      <a:pt x="14812" y="85946"/>
                    </a:moveTo>
                    <a:lnTo>
                      <a:pt x="14629" y="78997"/>
                    </a:lnTo>
                    <a:lnTo>
                      <a:pt x="11703" y="66745"/>
                    </a:lnTo>
                    <a:lnTo>
                      <a:pt x="1097" y="58699"/>
                    </a:lnTo>
                    <a:lnTo>
                      <a:pt x="1097" y="48825"/>
                    </a:lnTo>
                    <a:lnTo>
                      <a:pt x="6766" y="38218"/>
                    </a:lnTo>
                    <a:lnTo>
                      <a:pt x="12069" y="33464"/>
                    </a:lnTo>
                    <a:lnTo>
                      <a:pt x="5303" y="26515"/>
                    </a:lnTo>
                    <a:lnTo>
                      <a:pt x="1097" y="20664"/>
                    </a:lnTo>
                    <a:lnTo>
                      <a:pt x="0" y="11886"/>
                    </a:lnTo>
                    <a:lnTo>
                      <a:pt x="1463" y="3292"/>
                    </a:lnTo>
                    <a:lnTo>
                      <a:pt x="9326" y="0"/>
                    </a:lnTo>
                    <a:lnTo>
                      <a:pt x="15177" y="1829"/>
                    </a:lnTo>
                    <a:lnTo>
                      <a:pt x="12069" y="7680"/>
                    </a:lnTo>
                    <a:lnTo>
                      <a:pt x="17006" y="11338"/>
                    </a:lnTo>
                    <a:lnTo>
                      <a:pt x="23223" y="11338"/>
                    </a:lnTo>
                    <a:lnTo>
                      <a:pt x="39316" y="12800"/>
                    </a:lnTo>
                    <a:lnTo>
                      <a:pt x="58333" y="13166"/>
                    </a:lnTo>
                    <a:lnTo>
                      <a:pt x="78814" y="16275"/>
                    </a:lnTo>
                    <a:lnTo>
                      <a:pt x="86312" y="14446"/>
                    </a:lnTo>
                    <a:lnTo>
                      <a:pt x="95089" y="9143"/>
                    </a:lnTo>
                    <a:lnTo>
                      <a:pt x="105146" y="5120"/>
                    </a:lnTo>
                    <a:lnTo>
                      <a:pt x="116849" y="1829"/>
                    </a:lnTo>
                    <a:lnTo>
                      <a:pt x="125810" y="2012"/>
                    </a:lnTo>
                    <a:lnTo>
                      <a:pt x="128919" y="4206"/>
                    </a:lnTo>
                    <a:lnTo>
                      <a:pt x="142268" y="7497"/>
                    </a:lnTo>
                    <a:lnTo>
                      <a:pt x="151776" y="13532"/>
                    </a:lnTo>
                    <a:lnTo>
                      <a:pt x="160006" y="12618"/>
                    </a:lnTo>
                    <a:lnTo>
                      <a:pt x="158908" y="19018"/>
                    </a:lnTo>
                    <a:lnTo>
                      <a:pt x="156348" y="23772"/>
                    </a:lnTo>
                    <a:lnTo>
                      <a:pt x="147571" y="25784"/>
                    </a:lnTo>
                    <a:lnTo>
                      <a:pt x="142085" y="31818"/>
                    </a:lnTo>
                    <a:lnTo>
                      <a:pt x="141719" y="44070"/>
                    </a:lnTo>
                    <a:lnTo>
                      <a:pt x="137879" y="45167"/>
                    </a:lnTo>
                    <a:lnTo>
                      <a:pt x="136416" y="47544"/>
                    </a:lnTo>
                    <a:lnTo>
                      <a:pt x="131296" y="51567"/>
                    </a:lnTo>
                    <a:lnTo>
                      <a:pt x="132759" y="53213"/>
                    </a:lnTo>
                    <a:lnTo>
                      <a:pt x="135136" y="53945"/>
                    </a:lnTo>
                    <a:lnTo>
                      <a:pt x="136965" y="56688"/>
                    </a:lnTo>
                    <a:lnTo>
                      <a:pt x="138793" y="61076"/>
                    </a:lnTo>
                    <a:lnTo>
                      <a:pt x="143730" y="66928"/>
                    </a:lnTo>
                    <a:lnTo>
                      <a:pt x="144097" y="69671"/>
                    </a:lnTo>
                    <a:lnTo>
                      <a:pt x="140439" y="69305"/>
                    </a:lnTo>
                    <a:lnTo>
                      <a:pt x="129833" y="70402"/>
                    </a:lnTo>
                    <a:lnTo>
                      <a:pt x="121604" y="66562"/>
                    </a:lnTo>
                    <a:lnTo>
                      <a:pt x="112095" y="69671"/>
                    </a:lnTo>
                    <a:lnTo>
                      <a:pt x="105695" y="70585"/>
                    </a:lnTo>
                    <a:lnTo>
                      <a:pt x="101489" y="73511"/>
                    </a:lnTo>
                    <a:lnTo>
                      <a:pt x="96003" y="74060"/>
                    </a:lnTo>
                    <a:lnTo>
                      <a:pt x="95272" y="82289"/>
                    </a:lnTo>
                    <a:lnTo>
                      <a:pt x="88871" y="87226"/>
                    </a:lnTo>
                    <a:lnTo>
                      <a:pt x="79546" y="89055"/>
                    </a:lnTo>
                    <a:lnTo>
                      <a:pt x="63088" y="83751"/>
                    </a:lnTo>
                    <a:lnTo>
                      <a:pt x="58516" y="80277"/>
                    </a:lnTo>
                    <a:lnTo>
                      <a:pt x="53213" y="80094"/>
                    </a:lnTo>
                    <a:lnTo>
                      <a:pt x="38950" y="84300"/>
                    </a:lnTo>
                    <a:lnTo>
                      <a:pt x="28344" y="84300"/>
                    </a:lnTo>
                    <a:lnTo>
                      <a:pt x="20846" y="85763"/>
                    </a:lnTo>
                    <a:lnTo>
                      <a:pt x="14812" y="85946"/>
                    </a:lnTo>
                  </a:path>
                </a:pathLst>
              </a:custGeom>
              <a:grpFill/>
              <a:ln w="4020" cap="flat">
                <a:solidFill>
                  <a:srgbClr val="FFFFFF"/>
                </a:solidFill>
                <a:prstDash val="solid"/>
                <a:miter/>
              </a:ln>
            </p:spPr>
            <p:txBody>
              <a:bodyPr rtlCol="0" anchor="ctr"/>
              <a:lstStyle/>
              <a:p>
                <a:endParaRPr lang="en-GB" sz="1463"/>
              </a:p>
            </p:txBody>
          </p:sp>
          <p:sp>
            <p:nvSpPr>
              <p:cNvPr id="1106" name="Freeform: Shape 1105">
                <a:extLst>
                  <a:ext uri="{FF2B5EF4-FFF2-40B4-BE49-F238E27FC236}">
                    <a16:creationId xmlns:a16="http://schemas.microsoft.com/office/drawing/2014/main" id="{C87F6434-B809-511A-FDE8-B8032FDB8E37}"/>
                  </a:ext>
                </a:extLst>
              </p:cNvPr>
              <p:cNvSpPr/>
              <p:nvPr/>
            </p:nvSpPr>
            <p:spPr>
              <a:xfrm>
                <a:off x="6355038" y="3115605"/>
                <a:ext cx="7497" cy="7680"/>
              </a:xfrm>
              <a:custGeom>
                <a:avLst/>
                <a:gdLst>
                  <a:gd name="connsiteX0" fmla="*/ 1097 w 7497"/>
                  <a:gd name="connsiteY0" fmla="*/ 1097 h 7680"/>
                  <a:gd name="connsiteX1" fmla="*/ 0 w 7497"/>
                  <a:gd name="connsiteY1" fmla="*/ 5120 h 7680"/>
                  <a:gd name="connsiteX2" fmla="*/ 1280 w 7497"/>
                  <a:gd name="connsiteY2" fmla="*/ 6035 h 7680"/>
                  <a:gd name="connsiteX3" fmla="*/ 4023 w 7497"/>
                  <a:gd name="connsiteY3" fmla="*/ 6217 h 7680"/>
                  <a:gd name="connsiteX4" fmla="*/ 7497 w 7497"/>
                  <a:gd name="connsiteY4" fmla="*/ 7680 h 7680"/>
                  <a:gd name="connsiteX5" fmla="*/ 6949 w 7497"/>
                  <a:gd name="connsiteY5" fmla="*/ 6035 h 7680"/>
                  <a:gd name="connsiteX6" fmla="*/ 3474 w 7497"/>
                  <a:gd name="connsiteY6" fmla="*/ 3840 h 7680"/>
                  <a:gd name="connsiteX7" fmla="*/ 2194 w 7497"/>
                  <a:gd name="connsiteY7" fmla="*/ 0 h 7680"/>
                  <a:gd name="connsiteX8" fmla="*/ 1097 w 7497"/>
                  <a:gd name="connsiteY8" fmla="*/ 1097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 h="7680">
                    <a:moveTo>
                      <a:pt x="1097" y="1097"/>
                    </a:moveTo>
                    <a:lnTo>
                      <a:pt x="0" y="5120"/>
                    </a:lnTo>
                    <a:lnTo>
                      <a:pt x="1280" y="6035"/>
                    </a:lnTo>
                    <a:lnTo>
                      <a:pt x="4023" y="6217"/>
                    </a:lnTo>
                    <a:lnTo>
                      <a:pt x="7497" y="7680"/>
                    </a:lnTo>
                    <a:lnTo>
                      <a:pt x="6949" y="6035"/>
                    </a:lnTo>
                    <a:lnTo>
                      <a:pt x="3474" y="3840"/>
                    </a:lnTo>
                    <a:lnTo>
                      <a:pt x="2194" y="0"/>
                    </a:lnTo>
                    <a:lnTo>
                      <a:pt x="1097" y="1097"/>
                    </a:lnTo>
                    <a:close/>
                  </a:path>
                </a:pathLst>
              </a:custGeom>
              <a:grpFill/>
              <a:ln w="18272" cap="flat">
                <a:noFill/>
                <a:prstDash val="solid"/>
                <a:miter/>
              </a:ln>
            </p:spPr>
            <p:txBody>
              <a:bodyPr rtlCol="0" anchor="ctr"/>
              <a:lstStyle/>
              <a:p>
                <a:endParaRPr lang="en-GB" sz="1463"/>
              </a:p>
            </p:txBody>
          </p:sp>
          <p:sp>
            <p:nvSpPr>
              <p:cNvPr id="1107" name="Freeform: Shape 1106">
                <a:extLst>
                  <a:ext uri="{FF2B5EF4-FFF2-40B4-BE49-F238E27FC236}">
                    <a16:creationId xmlns:a16="http://schemas.microsoft.com/office/drawing/2014/main" id="{D849027D-E7D6-4027-CA4A-63D2EBBE42C3}"/>
                  </a:ext>
                </a:extLst>
              </p:cNvPr>
              <p:cNvSpPr/>
              <p:nvPr/>
            </p:nvSpPr>
            <p:spPr>
              <a:xfrm>
                <a:off x="6355038" y="3115605"/>
                <a:ext cx="7497" cy="7680"/>
              </a:xfrm>
              <a:custGeom>
                <a:avLst/>
                <a:gdLst>
                  <a:gd name="connsiteX0" fmla="*/ 2194 w 7497"/>
                  <a:gd name="connsiteY0" fmla="*/ 0 h 7680"/>
                  <a:gd name="connsiteX1" fmla="*/ 3474 w 7497"/>
                  <a:gd name="connsiteY1" fmla="*/ 3840 h 7680"/>
                  <a:gd name="connsiteX2" fmla="*/ 6949 w 7497"/>
                  <a:gd name="connsiteY2" fmla="*/ 6035 h 7680"/>
                  <a:gd name="connsiteX3" fmla="*/ 7497 w 7497"/>
                  <a:gd name="connsiteY3" fmla="*/ 7680 h 7680"/>
                  <a:gd name="connsiteX4" fmla="*/ 4206 w 7497"/>
                  <a:gd name="connsiteY4" fmla="*/ 6217 h 7680"/>
                  <a:gd name="connsiteX5" fmla="*/ 1280 w 7497"/>
                  <a:gd name="connsiteY5" fmla="*/ 6035 h 7680"/>
                  <a:gd name="connsiteX6" fmla="*/ 0 w 7497"/>
                  <a:gd name="connsiteY6" fmla="*/ 5120 h 7680"/>
                  <a:gd name="connsiteX7" fmla="*/ 1097 w 7497"/>
                  <a:gd name="connsiteY7" fmla="*/ 1097 h 7680"/>
                  <a:gd name="connsiteX8" fmla="*/ 2194 w 7497"/>
                  <a:gd name="connsiteY8" fmla="*/ 0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 h="7680">
                    <a:moveTo>
                      <a:pt x="2194" y="0"/>
                    </a:moveTo>
                    <a:lnTo>
                      <a:pt x="3474" y="3840"/>
                    </a:lnTo>
                    <a:lnTo>
                      <a:pt x="6949" y="6035"/>
                    </a:lnTo>
                    <a:lnTo>
                      <a:pt x="7497" y="7680"/>
                    </a:lnTo>
                    <a:lnTo>
                      <a:pt x="4206" y="6217"/>
                    </a:lnTo>
                    <a:lnTo>
                      <a:pt x="1280" y="6035"/>
                    </a:lnTo>
                    <a:lnTo>
                      <a:pt x="0" y="5120"/>
                    </a:lnTo>
                    <a:lnTo>
                      <a:pt x="1097" y="1097"/>
                    </a:lnTo>
                    <a:lnTo>
                      <a:pt x="2194" y="0"/>
                    </a:lnTo>
                  </a:path>
                </a:pathLst>
              </a:custGeom>
              <a:grpFill/>
              <a:ln w="4020" cap="flat">
                <a:solidFill>
                  <a:srgbClr val="FFFFFF"/>
                </a:solidFill>
                <a:prstDash val="solid"/>
                <a:miter/>
              </a:ln>
            </p:spPr>
            <p:txBody>
              <a:bodyPr rtlCol="0" anchor="ctr"/>
              <a:lstStyle/>
              <a:p>
                <a:endParaRPr lang="en-GB" sz="1463"/>
              </a:p>
            </p:txBody>
          </p:sp>
          <p:sp>
            <p:nvSpPr>
              <p:cNvPr id="1108" name="Freeform: Shape 1107">
                <a:extLst>
                  <a:ext uri="{FF2B5EF4-FFF2-40B4-BE49-F238E27FC236}">
                    <a16:creationId xmlns:a16="http://schemas.microsoft.com/office/drawing/2014/main" id="{9A038B06-5F36-20CD-2C75-C99489FDCCE3}"/>
                  </a:ext>
                </a:extLst>
              </p:cNvPr>
              <p:cNvSpPr/>
              <p:nvPr/>
            </p:nvSpPr>
            <p:spPr>
              <a:xfrm>
                <a:off x="6351015" y="3116885"/>
                <a:ext cx="4571" cy="16091"/>
              </a:xfrm>
              <a:custGeom>
                <a:avLst/>
                <a:gdLst>
                  <a:gd name="connsiteX0" fmla="*/ 366 w 4571"/>
                  <a:gd name="connsiteY0" fmla="*/ 366 h 16091"/>
                  <a:gd name="connsiteX1" fmla="*/ 549 w 4571"/>
                  <a:gd name="connsiteY1" fmla="*/ 1097 h 16091"/>
                  <a:gd name="connsiteX2" fmla="*/ 2012 w 4571"/>
                  <a:gd name="connsiteY2" fmla="*/ 4937 h 16091"/>
                  <a:gd name="connsiteX3" fmla="*/ 2012 w 4571"/>
                  <a:gd name="connsiteY3" fmla="*/ 6949 h 16091"/>
                  <a:gd name="connsiteX4" fmla="*/ 0 w 4571"/>
                  <a:gd name="connsiteY4" fmla="*/ 8960 h 16091"/>
                  <a:gd name="connsiteX5" fmla="*/ 0 w 4571"/>
                  <a:gd name="connsiteY5" fmla="*/ 9692 h 16091"/>
                  <a:gd name="connsiteX6" fmla="*/ 4572 w 4571"/>
                  <a:gd name="connsiteY6" fmla="*/ 16092 h 16091"/>
                  <a:gd name="connsiteX7" fmla="*/ 2743 w 4571"/>
                  <a:gd name="connsiteY7" fmla="*/ 10972 h 16091"/>
                  <a:gd name="connsiteX8" fmla="*/ 2743 w 4571"/>
                  <a:gd name="connsiteY8" fmla="*/ 6949 h 16091"/>
                  <a:gd name="connsiteX9" fmla="*/ 2012 w 4571"/>
                  <a:gd name="connsiteY9" fmla="*/ 4206 h 16091"/>
                  <a:gd name="connsiteX10" fmla="*/ 2012 w 4571"/>
                  <a:gd name="connsiteY10" fmla="*/ 1646 h 16091"/>
                  <a:gd name="connsiteX11" fmla="*/ 1097 w 4571"/>
                  <a:gd name="connsiteY11" fmla="*/ 0 h 16091"/>
                  <a:gd name="connsiteX12" fmla="*/ 366 w 4571"/>
                  <a:gd name="connsiteY12" fmla="*/ 366 h 1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1" h="16091">
                    <a:moveTo>
                      <a:pt x="366" y="366"/>
                    </a:moveTo>
                    <a:lnTo>
                      <a:pt x="549" y="1097"/>
                    </a:lnTo>
                    <a:lnTo>
                      <a:pt x="2012" y="4937"/>
                    </a:lnTo>
                    <a:lnTo>
                      <a:pt x="2012" y="6949"/>
                    </a:lnTo>
                    <a:lnTo>
                      <a:pt x="0" y="8960"/>
                    </a:lnTo>
                    <a:lnTo>
                      <a:pt x="0" y="9692"/>
                    </a:lnTo>
                    <a:lnTo>
                      <a:pt x="4572" y="16092"/>
                    </a:lnTo>
                    <a:lnTo>
                      <a:pt x="2743" y="10972"/>
                    </a:lnTo>
                    <a:lnTo>
                      <a:pt x="2743" y="6949"/>
                    </a:lnTo>
                    <a:lnTo>
                      <a:pt x="2012" y="4206"/>
                    </a:lnTo>
                    <a:lnTo>
                      <a:pt x="2012" y="1646"/>
                    </a:lnTo>
                    <a:lnTo>
                      <a:pt x="1097" y="0"/>
                    </a:lnTo>
                    <a:lnTo>
                      <a:pt x="366" y="366"/>
                    </a:lnTo>
                    <a:close/>
                  </a:path>
                </a:pathLst>
              </a:custGeom>
              <a:grpFill/>
              <a:ln w="18272" cap="flat">
                <a:noFill/>
                <a:prstDash val="solid"/>
                <a:miter/>
              </a:ln>
            </p:spPr>
            <p:txBody>
              <a:bodyPr rtlCol="0" anchor="ctr"/>
              <a:lstStyle/>
              <a:p>
                <a:endParaRPr lang="en-GB" sz="1463"/>
              </a:p>
            </p:txBody>
          </p:sp>
          <p:sp>
            <p:nvSpPr>
              <p:cNvPr id="1109" name="Freeform: Shape 1108">
                <a:extLst>
                  <a:ext uri="{FF2B5EF4-FFF2-40B4-BE49-F238E27FC236}">
                    <a16:creationId xmlns:a16="http://schemas.microsoft.com/office/drawing/2014/main" id="{D3C4903F-FE65-872B-1EE9-E0F0261B7CB2}"/>
                  </a:ext>
                </a:extLst>
              </p:cNvPr>
              <p:cNvSpPr/>
              <p:nvPr/>
            </p:nvSpPr>
            <p:spPr>
              <a:xfrm>
                <a:off x="6351015" y="3116885"/>
                <a:ext cx="4571" cy="16091"/>
              </a:xfrm>
              <a:custGeom>
                <a:avLst/>
                <a:gdLst>
                  <a:gd name="connsiteX0" fmla="*/ 549 w 4571"/>
                  <a:gd name="connsiteY0" fmla="*/ 1097 h 16091"/>
                  <a:gd name="connsiteX1" fmla="*/ 366 w 4571"/>
                  <a:gd name="connsiteY1" fmla="*/ 366 h 16091"/>
                  <a:gd name="connsiteX2" fmla="*/ 1097 w 4571"/>
                  <a:gd name="connsiteY2" fmla="*/ 0 h 16091"/>
                  <a:gd name="connsiteX3" fmla="*/ 2012 w 4571"/>
                  <a:gd name="connsiteY3" fmla="*/ 1646 h 16091"/>
                  <a:gd name="connsiteX4" fmla="*/ 2012 w 4571"/>
                  <a:gd name="connsiteY4" fmla="*/ 4206 h 16091"/>
                  <a:gd name="connsiteX5" fmla="*/ 2743 w 4571"/>
                  <a:gd name="connsiteY5" fmla="*/ 6949 h 16091"/>
                  <a:gd name="connsiteX6" fmla="*/ 2743 w 4571"/>
                  <a:gd name="connsiteY6" fmla="*/ 10972 h 16091"/>
                  <a:gd name="connsiteX7" fmla="*/ 4572 w 4571"/>
                  <a:gd name="connsiteY7" fmla="*/ 16092 h 16091"/>
                  <a:gd name="connsiteX8" fmla="*/ 0 w 4571"/>
                  <a:gd name="connsiteY8" fmla="*/ 9692 h 16091"/>
                  <a:gd name="connsiteX9" fmla="*/ 0 w 4571"/>
                  <a:gd name="connsiteY9" fmla="*/ 8960 h 16091"/>
                  <a:gd name="connsiteX10" fmla="*/ 2012 w 4571"/>
                  <a:gd name="connsiteY10" fmla="*/ 6949 h 16091"/>
                  <a:gd name="connsiteX11" fmla="*/ 2012 w 4571"/>
                  <a:gd name="connsiteY11" fmla="*/ 4937 h 16091"/>
                  <a:gd name="connsiteX12" fmla="*/ 549 w 4571"/>
                  <a:gd name="connsiteY12" fmla="*/ 1097 h 1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1" h="16091">
                    <a:moveTo>
                      <a:pt x="549" y="1097"/>
                    </a:moveTo>
                    <a:lnTo>
                      <a:pt x="366" y="366"/>
                    </a:lnTo>
                    <a:lnTo>
                      <a:pt x="1097" y="0"/>
                    </a:lnTo>
                    <a:lnTo>
                      <a:pt x="2012" y="1646"/>
                    </a:lnTo>
                    <a:lnTo>
                      <a:pt x="2012" y="4206"/>
                    </a:lnTo>
                    <a:lnTo>
                      <a:pt x="2743" y="6949"/>
                    </a:lnTo>
                    <a:lnTo>
                      <a:pt x="2743" y="10972"/>
                    </a:lnTo>
                    <a:lnTo>
                      <a:pt x="4572" y="16092"/>
                    </a:lnTo>
                    <a:lnTo>
                      <a:pt x="0" y="9692"/>
                    </a:lnTo>
                    <a:lnTo>
                      <a:pt x="0" y="8960"/>
                    </a:lnTo>
                    <a:lnTo>
                      <a:pt x="2012" y="6949"/>
                    </a:lnTo>
                    <a:lnTo>
                      <a:pt x="2012" y="4937"/>
                    </a:lnTo>
                    <a:lnTo>
                      <a:pt x="549" y="1097"/>
                    </a:lnTo>
                  </a:path>
                </a:pathLst>
              </a:custGeom>
              <a:grpFill/>
              <a:ln w="4020" cap="flat">
                <a:solidFill>
                  <a:srgbClr val="FFFFFF"/>
                </a:solidFill>
                <a:prstDash val="solid"/>
                <a:miter/>
              </a:ln>
            </p:spPr>
            <p:txBody>
              <a:bodyPr rtlCol="0" anchor="ctr"/>
              <a:lstStyle/>
              <a:p>
                <a:endParaRPr lang="en-GB" sz="1463"/>
              </a:p>
            </p:txBody>
          </p:sp>
          <p:sp>
            <p:nvSpPr>
              <p:cNvPr id="1110" name="Freeform: Shape 1109">
                <a:extLst>
                  <a:ext uri="{FF2B5EF4-FFF2-40B4-BE49-F238E27FC236}">
                    <a16:creationId xmlns:a16="http://schemas.microsoft.com/office/drawing/2014/main" id="{5A033015-DC1D-098D-F94B-47E9EC6CDD83}"/>
                  </a:ext>
                </a:extLst>
              </p:cNvPr>
              <p:cNvSpPr/>
              <p:nvPr/>
            </p:nvSpPr>
            <p:spPr>
              <a:xfrm>
                <a:off x="6405142" y="3171927"/>
                <a:ext cx="11154" cy="4022"/>
              </a:xfrm>
              <a:custGeom>
                <a:avLst/>
                <a:gdLst>
                  <a:gd name="connsiteX0" fmla="*/ 0 w 11154"/>
                  <a:gd name="connsiteY0" fmla="*/ 549 h 4022"/>
                  <a:gd name="connsiteX1" fmla="*/ 1098 w 11154"/>
                  <a:gd name="connsiteY1" fmla="*/ 3474 h 4022"/>
                  <a:gd name="connsiteX2" fmla="*/ 5852 w 11154"/>
                  <a:gd name="connsiteY2" fmla="*/ 4023 h 4022"/>
                  <a:gd name="connsiteX3" fmla="*/ 10606 w 11154"/>
                  <a:gd name="connsiteY3" fmla="*/ 3474 h 4022"/>
                  <a:gd name="connsiteX4" fmla="*/ 11155 w 11154"/>
                  <a:gd name="connsiteY4" fmla="*/ 2926 h 4022"/>
                  <a:gd name="connsiteX5" fmla="*/ 10606 w 11154"/>
                  <a:gd name="connsiteY5" fmla="*/ 2377 h 4022"/>
                  <a:gd name="connsiteX6" fmla="*/ 6949 w 11154"/>
                  <a:gd name="connsiteY6" fmla="*/ 1097 h 4022"/>
                  <a:gd name="connsiteX7" fmla="*/ 1098 w 11154"/>
                  <a:gd name="connsiteY7" fmla="*/ 0 h 4022"/>
                  <a:gd name="connsiteX8" fmla="*/ 0 w 11154"/>
                  <a:gd name="connsiteY8" fmla="*/ 549 h 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4" h="4022">
                    <a:moveTo>
                      <a:pt x="0" y="549"/>
                    </a:moveTo>
                    <a:lnTo>
                      <a:pt x="1098" y="3474"/>
                    </a:lnTo>
                    <a:lnTo>
                      <a:pt x="5852" y="4023"/>
                    </a:lnTo>
                    <a:lnTo>
                      <a:pt x="10606" y="3474"/>
                    </a:lnTo>
                    <a:lnTo>
                      <a:pt x="11155" y="2926"/>
                    </a:lnTo>
                    <a:lnTo>
                      <a:pt x="10606" y="2377"/>
                    </a:lnTo>
                    <a:lnTo>
                      <a:pt x="6949" y="1097"/>
                    </a:lnTo>
                    <a:lnTo>
                      <a:pt x="1098" y="0"/>
                    </a:lnTo>
                    <a:lnTo>
                      <a:pt x="0" y="549"/>
                    </a:lnTo>
                    <a:close/>
                  </a:path>
                </a:pathLst>
              </a:custGeom>
              <a:grpFill/>
              <a:ln w="18272" cap="flat">
                <a:noFill/>
                <a:prstDash val="solid"/>
                <a:miter/>
              </a:ln>
            </p:spPr>
            <p:txBody>
              <a:bodyPr rtlCol="0" anchor="ctr"/>
              <a:lstStyle/>
              <a:p>
                <a:endParaRPr lang="en-GB" sz="1463"/>
              </a:p>
            </p:txBody>
          </p:sp>
          <p:sp>
            <p:nvSpPr>
              <p:cNvPr id="1111" name="Freeform: Shape 1110">
                <a:extLst>
                  <a:ext uri="{FF2B5EF4-FFF2-40B4-BE49-F238E27FC236}">
                    <a16:creationId xmlns:a16="http://schemas.microsoft.com/office/drawing/2014/main" id="{6E64764B-F62E-0457-6226-514AAEEB5FEE}"/>
                  </a:ext>
                </a:extLst>
              </p:cNvPr>
              <p:cNvSpPr/>
              <p:nvPr/>
            </p:nvSpPr>
            <p:spPr>
              <a:xfrm>
                <a:off x="6405142" y="3171927"/>
                <a:ext cx="11154" cy="4022"/>
              </a:xfrm>
              <a:custGeom>
                <a:avLst/>
                <a:gdLst>
                  <a:gd name="connsiteX0" fmla="*/ 0 w 11154"/>
                  <a:gd name="connsiteY0" fmla="*/ 549 h 4022"/>
                  <a:gd name="connsiteX1" fmla="*/ 1098 w 11154"/>
                  <a:gd name="connsiteY1" fmla="*/ 0 h 4022"/>
                  <a:gd name="connsiteX2" fmla="*/ 6949 w 11154"/>
                  <a:gd name="connsiteY2" fmla="*/ 1097 h 4022"/>
                  <a:gd name="connsiteX3" fmla="*/ 10606 w 11154"/>
                  <a:gd name="connsiteY3" fmla="*/ 2377 h 4022"/>
                  <a:gd name="connsiteX4" fmla="*/ 11155 w 11154"/>
                  <a:gd name="connsiteY4" fmla="*/ 2926 h 4022"/>
                  <a:gd name="connsiteX5" fmla="*/ 10606 w 11154"/>
                  <a:gd name="connsiteY5" fmla="*/ 3474 h 4022"/>
                  <a:gd name="connsiteX6" fmla="*/ 5852 w 11154"/>
                  <a:gd name="connsiteY6" fmla="*/ 4023 h 4022"/>
                  <a:gd name="connsiteX7" fmla="*/ 1098 w 11154"/>
                  <a:gd name="connsiteY7" fmla="*/ 3474 h 4022"/>
                  <a:gd name="connsiteX8" fmla="*/ 0 w 11154"/>
                  <a:gd name="connsiteY8" fmla="*/ 549 h 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54" h="4022">
                    <a:moveTo>
                      <a:pt x="0" y="549"/>
                    </a:moveTo>
                    <a:lnTo>
                      <a:pt x="1098" y="0"/>
                    </a:lnTo>
                    <a:lnTo>
                      <a:pt x="6949" y="1097"/>
                    </a:lnTo>
                    <a:lnTo>
                      <a:pt x="10606" y="2377"/>
                    </a:lnTo>
                    <a:lnTo>
                      <a:pt x="11155" y="2926"/>
                    </a:lnTo>
                    <a:lnTo>
                      <a:pt x="10606" y="3474"/>
                    </a:lnTo>
                    <a:lnTo>
                      <a:pt x="5852" y="4023"/>
                    </a:lnTo>
                    <a:lnTo>
                      <a:pt x="1098" y="3474"/>
                    </a:lnTo>
                    <a:lnTo>
                      <a:pt x="0" y="549"/>
                    </a:lnTo>
                  </a:path>
                </a:pathLst>
              </a:custGeom>
              <a:grpFill/>
              <a:ln w="4020" cap="flat">
                <a:solidFill>
                  <a:srgbClr val="FFFFFF"/>
                </a:solidFill>
                <a:prstDash val="solid"/>
                <a:miter/>
              </a:ln>
            </p:spPr>
            <p:txBody>
              <a:bodyPr rtlCol="0" anchor="ctr"/>
              <a:lstStyle/>
              <a:p>
                <a:endParaRPr lang="en-GB" sz="1463"/>
              </a:p>
            </p:txBody>
          </p:sp>
          <p:sp>
            <p:nvSpPr>
              <p:cNvPr id="1112" name="Freeform: Shape 1111">
                <a:extLst>
                  <a:ext uri="{FF2B5EF4-FFF2-40B4-BE49-F238E27FC236}">
                    <a16:creationId xmlns:a16="http://schemas.microsoft.com/office/drawing/2014/main" id="{69566CC9-C1E2-B155-302B-E43C027F2DB1}"/>
                  </a:ext>
                </a:extLst>
              </p:cNvPr>
              <p:cNvSpPr/>
              <p:nvPr/>
            </p:nvSpPr>
            <p:spPr>
              <a:xfrm>
                <a:off x="6411543" y="3184911"/>
                <a:ext cx="11520" cy="2194"/>
              </a:xfrm>
              <a:custGeom>
                <a:avLst/>
                <a:gdLst>
                  <a:gd name="connsiteX0" fmla="*/ 915 w 11520"/>
                  <a:gd name="connsiteY0" fmla="*/ 0 h 2194"/>
                  <a:gd name="connsiteX1" fmla="*/ 0 w 11520"/>
                  <a:gd name="connsiteY1" fmla="*/ 914 h 2194"/>
                  <a:gd name="connsiteX2" fmla="*/ 183 w 11520"/>
                  <a:gd name="connsiteY2" fmla="*/ 2194 h 2194"/>
                  <a:gd name="connsiteX3" fmla="*/ 11520 w 11520"/>
                  <a:gd name="connsiteY3" fmla="*/ 2012 h 2194"/>
                  <a:gd name="connsiteX4" fmla="*/ 10972 w 11520"/>
                  <a:gd name="connsiteY4" fmla="*/ 549 h 2194"/>
                  <a:gd name="connsiteX5" fmla="*/ 9326 w 11520"/>
                  <a:gd name="connsiteY5" fmla="*/ 0 h 2194"/>
                  <a:gd name="connsiteX6" fmla="*/ 915 w 11520"/>
                  <a:gd name="connsiteY6" fmla="*/ 0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20" h="2194">
                    <a:moveTo>
                      <a:pt x="915" y="0"/>
                    </a:moveTo>
                    <a:lnTo>
                      <a:pt x="0" y="914"/>
                    </a:lnTo>
                    <a:lnTo>
                      <a:pt x="183" y="2194"/>
                    </a:lnTo>
                    <a:lnTo>
                      <a:pt x="11520" y="2012"/>
                    </a:lnTo>
                    <a:lnTo>
                      <a:pt x="10972" y="549"/>
                    </a:lnTo>
                    <a:lnTo>
                      <a:pt x="9326" y="0"/>
                    </a:lnTo>
                    <a:lnTo>
                      <a:pt x="915" y="0"/>
                    </a:lnTo>
                    <a:close/>
                  </a:path>
                </a:pathLst>
              </a:custGeom>
              <a:grpFill/>
              <a:ln w="18272" cap="flat">
                <a:noFill/>
                <a:prstDash val="solid"/>
                <a:miter/>
              </a:ln>
            </p:spPr>
            <p:txBody>
              <a:bodyPr rtlCol="0" anchor="ctr"/>
              <a:lstStyle/>
              <a:p>
                <a:endParaRPr lang="en-GB" sz="1463"/>
              </a:p>
            </p:txBody>
          </p:sp>
          <p:sp>
            <p:nvSpPr>
              <p:cNvPr id="1113" name="Freeform: Shape 1112">
                <a:extLst>
                  <a:ext uri="{FF2B5EF4-FFF2-40B4-BE49-F238E27FC236}">
                    <a16:creationId xmlns:a16="http://schemas.microsoft.com/office/drawing/2014/main" id="{FCA26AB0-91E1-1F9B-5ABB-806869447017}"/>
                  </a:ext>
                </a:extLst>
              </p:cNvPr>
              <p:cNvSpPr/>
              <p:nvPr/>
            </p:nvSpPr>
            <p:spPr>
              <a:xfrm>
                <a:off x="6411543" y="3184911"/>
                <a:ext cx="11520" cy="2194"/>
              </a:xfrm>
              <a:custGeom>
                <a:avLst/>
                <a:gdLst>
                  <a:gd name="connsiteX0" fmla="*/ 0 w 11520"/>
                  <a:gd name="connsiteY0" fmla="*/ 914 h 2194"/>
                  <a:gd name="connsiteX1" fmla="*/ 915 w 11520"/>
                  <a:gd name="connsiteY1" fmla="*/ 0 h 2194"/>
                  <a:gd name="connsiteX2" fmla="*/ 9326 w 11520"/>
                  <a:gd name="connsiteY2" fmla="*/ 0 h 2194"/>
                  <a:gd name="connsiteX3" fmla="*/ 10972 w 11520"/>
                  <a:gd name="connsiteY3" fmla="*/ 549 h 2194"/>
                  <a:gd name="connsiteX4" fmla="*/ 11520 w 11520"/>
                  <a:gd name="connsiteY4" fmla="*/ 2012 h 2194"/>
                  <a:gd name="connsiteX5" fmla="*/ 183 w 11520"/>
                  <a:gd name="connsiteY5" fmla="*/ 2194 h 2194"/>
                  <a:gd name="connsiteX6" fmla="*/ 0 w 11520"/>
                  <a:gd name="connsiteY6" fmla="*/ 914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20" h="2194">
                    <a:moveTo>
                      <a:pt x="0" y="914"/>
                    </a:moveTo>
                    <a:lnTo>
                      <a:pt x="915" y="0"/>
                    </a:lnTo>
                    <a:lnTo>
                      <a:pt x="9326" y="0"/>
                    </a:lnTo>
                    <a:lnTo>
                      <a:pt x="10972" y="549"/>
                    </a:lnTo>
                    <a:lnTo>
                      <a:pt x="11520" y="2012"/>
                    </a:lnTo>
                    <a:lnTo>
                      <a:pt x="183" y="2194"/>
                    </a:lnTo>
                    <a:lnTo>
                      <a:pt x="0" y="914"/>
                    </a:lnTo>
                  </a:path>
                </a:pathLst>
              </a:custGeom>
              <a:grpFill/>
              <a:ln w="4020" cap="flat">
                <a:solidFill>
                  <a:srgbClr val="FFFFFF"/>
                </a:solidFill>
                <a:prstDash val="solid"/>
                <a:miter/>
              </a:ln>
            </p:spPr>
            <p:txBody>
              <a:bodyPr rtlCol="0" anchor="ctr"/>
              <a:lstStyle/>
              <a:p>
                <a:endParaRPr lang="en-GB" sz="1463"/>
              </a:p>
            </p:txBody>
          </p:sp>
          <p:sp>
            <p:nvSpPr>
              <p:cNvPr id="1114" name="Freeform: Shape 1113">
                <a:extLst>
                  <a:ext uri="{FF2B5EF4-FFF2-40B4-BE49-F238E27FC236}">
                    <a16:creationId xmlns:a16="http://schemas.microsoft.com/office/drawing/2014/main" id="{13CA364D-A9D0-A70A-C1FB-C89116B69711}"/>
                  </a:ext>
                </a:extLst>
              </p:cNvPr>
              <p:cNvSpPr/>
              <p:nvPr/>
            </p:nvSpPr>
            <p:spPr>
              <a:xfrm>
                <a:off x="6422514" y="3182716"/>
                <a:ext cx="34926" cy="17189"/>
              </a:xfrm>
              <a:custGeom>
                <a:avLst/>
                <a:gdLst>
                  <a:gd name="connsiteX0" fmla="*/ 0 w 34926"/>
                  <a:gd name="connsiteY0" fmla="*/ 1646 h 17189"/>
                  <a:gd name="connsiteX1" fmla="*/ 5852 w 34926"/>
                  <a:gd name="connsiteY1" fmla="*/ 2926 h 17189"/>
                  <a:gd name="connsiteX2" fmla="*/ 13166 w 34926"/>
                  <a:gd name="connsiteY2" fmla="*/ 6949 h 17189"/>
                  <a:gd name="connsiteX3" fmla="*/ 20664 w 34926"/>
                  <a:gd name="connsiteY3" fmla="*/ 8046 h 17189"/>
                  <a:gd name="connsiteX4" fmla="*/ 34744 w 34926"/>
                  <a:gd name="connsiteY4" fmla="*/ 17189 h 17189"/>
                  <a:gd name="connsiteX5" fmla="*/ 34927 w 34926"/>
                  <a:gd name="connsiteY5" fmla="*/ 14080 h 17189"/>
                  <a:gd name="connsiteX6" fmla="*/ 32733 w 34926"/>
                  <a:gd name="connsiteY6" fmla="*/ 13898 h 17189"/>
                  <a:gd name="connsiteX7" fmla="*/ 32915 w 34926"/>
                  <a:gd name="connsiteY7" fmla="*/ 11886 h 17189"/>
                  <a:gd name="connsiteX8" fmla="*/ 29258 w 34926"/>
                  <a:gd name="connsiteY8" fmla="*/ 11338 h 17189"/>
                  <a:gd name="connsiteX9" fmla="*/ 25235 w 34926"/>
                  <a:gd name="connsiteY9" fmla="*/ 7497 h 17189"/>
                  <a:gd name="connsiteX10" fmla="*/ 22126 w 34926"/>
                  <a:gd name="connsiteY10" fmla="*/ 7132 h 17189"/>
                  <a:gd name="connsiteX11" fmla="*/ 18469 w 34926"/>
                  <a:gd name="connsiteY11" fmla="*/ 4572 h 17189"/>
                  <a:gd name="connsiteX12" fmla="*/ 18286 w 34926"/>
                  <a:gd name="connsiteY12" fmla="*/ 2560 h 17189"/>
                  <a:gd name="connsiteX13" fmla="*/ 14995 w 34926"/>
                  <a:gd name="connsiteY13" fmla="*/ 2194 h 17189"/>
                  <a:gd name="connsiteX14" fmla="*/ 11704 w 34926"/>
                  <a:gd name="connsiteY14" fmla="*/ 4023 h 17189"/>
                  <a:gd name="connsiteX15" fmla="*/ 9143 w 34926"/>
                  <a:gd name="connsiteY15" fmla="*/ 3657 h 17189"/>
                  <a:gd name="connsiteX16" fmla="*/ 6766 w 34926"/>
                  <a:gd name="connsiteY16" fmla="*/ 914 h 17189"/>
                  <a:gd name="connsiteX17" fmla="*/ 1646 w 34926"/>
                  <a:gd name="connsiteY17" fmla="*/ 0 h 17189"/>
                  <a:gd name="connsiteX18" fmla="*/ 0 w 34926"/>
                  <a:gd name="connsiteY18" fmla="*/ 1646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26" h="17189">
                    <a:moveTo>
                      <a:pt x="0" y="1646"/>
                    </a:moveTo>
                    <a:lnTo>
                      <a:pt x="5852" y="2926"/>
                    </a:lnTo>
                    <a:lnTo>
                      <a:pt x="13166" y="6949"/>
                    </a:lnTo>
                    <a:lnTo>
                      <a:pt x="20664" y="8046"/>
                    </a:lnTo>
                    <a:lnTo>
                      <a:pt x="34744" y="17189"/>
                    </a:lnTo>
                    <a:lnTo>
                      <a:pt x="34927" y="14080"/>
                    </a:lnTo>
                    <a:lnTo>
                      <a:pt x="32733" y="13898"/>
                    </a:lnTo>
                    <a:lnTo>
                      <a:pt x="32915" y="11886"/>
                    </a:lnTo>
                    <a:lnTo>
                      <a:pt x="29258" y="11338"/>
                    </a:lnTo>
                    <a:lnTo>
                      <a:pt x="25235" y="7497"/>
                    </a:lnTo>
                    <a:lnTo>
                      <a:pt x="22126" y="7132"/>
                    </a:lnTo>
                    <a:lnTo>
                      <a:pt x="18469" y="4572"/>
                    </a:lnTo>
                    <a:lnTo>
                      <a:pt x="18286" y="2560"/>
                    </a:lnTo>
                    <a:lnTo>
                      <a:pt x="14995" y="2194"/>
                    </a:lnTo>
                    <a:lnTo>
                      <a:pt x="11704" y="4023"/>
                    </a:lnTo>
                    <a:lnTo>
                      <a:pt x="9143" y="3657"/>
                    </a:lnTo>
                    <a:lnTo>
                      <a:pt x="6766" y="914"/>
                    </a:lnTo>
                    <a:lnTo>
                      <a:pt x="1646" y="0"/>
                    </a:lnTo>
                    <a:lnTo>
                      <a:pt x="0" y="1646"/>
                    </a:lnTo>
                    <a:close/>
                  </a:path>
                </a:pathLst>
              </a:custGeom>
              <a:grpFill/>
              <a:ln w="18272" cap="flat">
                <a:noFill/>
                <a:prstDash val="solid"/>
                <a:miter/>
              </a:ln>
            </p:spPr>
            <p:txBody>
              <a:bodyPr rtlCol="0" anchor="ctr"/>
              <a:lstStyle/>
              <a:p>
                <a:endParaRPr lang="en-GB" sz="1463"/>
              </a:p>
            </p:txBody>
          </p:sp>
          <p:sp>
            <p:nvSpPr>
              <p:cNvPr id="1115" name="Freeform: Shape 1114">
                <a:extLst>
                  <a:ext uri="{FF2B5EF4-FFF2-40B4-BE49-F238E27FC236}">
                    <a16:creationId xmlns:a16="http://schemas.microsoft.com/office/drawing/2014/main" id="{FD041902-FE7E-0CD6-E780-5B5D6A256076}"/>
                  </a:ext>
                </a:extLst>
              </p:cNvPr>
              <p:cNvSpPr/>
              <p:nvPr/>
            </p:nvSpPr>
            <p:spPr>
              <a:xfrm>
                <a:off x="6422514" y="3182716"/>
                <a:ext cx="34926" cy="17189"/>
              </a:xfrm>
              <a:custGeom>
                <a:avLst/>
                <a:gdLst>
                  <a:gd name="connsiteX0" fmla="*/ 34744 w 34926"/>
                  <a:gd name="connsiteY0" fmla="*/ 17189 h 17189"/>
                  <a:gd name="connsiteX1" fmla="*/ 20664 w 34926"/>
                  <a:gd name="connsiteY1" fmla="*/ 8046 h 17189"/>
                  <a:gd name="connsiteX2" fmla="*/ 13166 w 34926"/>
                  <a:gd name="connsiteY2" fmla="*/ 6949 h 17189"/>
                  <a:gd name="connsiteX3" fmla="*/ 5852 w 34926"/>
                  <a:gd name="connsiteY3" fmla="*/ 2926 h 17189"/>
                  <a:gd name="connsiteX4" fmla="*/ 0 w 34926"/>
                  <a:gd name="connsiteY4" fmla="*/ 1646 h 17189"/>
                  <a:gd name="connsiteX5" fmla="*/ 1646 w 34926"/>
                  <a:gd name="connsiteY5" fmla="*/ 0 h 17189"/>
                  <a:gd name="connsiteX6" fmla="*/ 6766 w 34926"/>
                  <a:gd name="connsiteY6" fmla="*/ 914 h 17189"/>
                  <a:gd name="connsiteX7" fmla="*/ 9143 w 34926"/>
                  <a:gd name="connsiteY7" fmla="*/ 3657 h 17189"/>
                  <a:gd name="connsiteX8" fmla="*/ 11704 w 34926"/>
                  <a:gd name="connsiteY8" fmla="*/ 4023 h 17189"/>
                  <a:gd name="connsiteX9" fmla="*/ 14995 w 34926"/>
                  <a:gd name="connsiteY9" fmla="*/ 2194 h 17189"/>
                  <a:gd name="connsiteX10" fmla="*/ 18286 w 34926"/>
                  <a:gd name="connsiteY10" fmla="*/ 2560 h 17189"/>
                  <a:gd name="connsiteX11" fmla="*/ 18469 w 34926"/>
                  <a:gd name="connsiteY11" fmla="*/ 4572 h 17189"/>
                  <a:gd name="connsiteX12" fmla="*/ 22126 w 34926"/>
                  <a:gd name="connsiteY12" fmla="*/ 7132 h 17189"/>
                  <a:gd name="connsiteX13" fmla="*/ 25235 w 34926"/>
                  <a:gd name="connsiteY13" fmla="*/ 7497 h 17189"/>
                  <a:gd name="connsiteX14" fmla="*/ 29258 w 34926"/>
                  <a:gd name="connsiteY14" fmla="*/ 11338 h 17189"/>
                  <a:gd name="connsiteX15" fmla="*/ 32915 w 34926"/>
                  <a:gd name="connsiteY15" fmla="*/ 11886 h 17189"/>
                  <a:gd name="connsiteX16" fmla="*/ 32733 w 34926"/>
                  <a:gd name="connsiteY16" fmla="*/ 13898 h 17189"/>
                  <a:gd name="connsiteX17" fmla="*/ 34927 w 34926"/>
                  <a:gd name="connsiteY17" fmla="*/ 14080 h 17189"/>
                  <a:gd name="connsiteX18" fmla="*/ 34744 w 34926"/>
                  <a:gd name="connsiteY18" fmla="*/ 17189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26" h="17189">
                    <a:moveTo>
                      <a:pt x="34744" y="17189"/>
                    </a:moveTo>
                    <a:lnTo>
                      <a:pt x="20664" y="8046"/>
                    </a:lnTo>
                    <a:lnTo>
                      <a:pt x="13166" y="6949"/>
                    </a:lnTo>
                    <a:lnTo>
                      <a:pt x="5852" y="2926"/>
                    </a:lnTo>
                    <a:lnTo>
                      <a:pt x="0" y="1646"/>
                    </a:lnTo>
                    <a:lnTo>
                      <a:pt x="1646" y="0"/>
                    </a:lnTo>
                    <a:lnTo>
                      <a:pt x="6766" y="914"/>
                    </a:lnTo>
                    <a:lnTo>
                      <a:pt x="9143" y="3657"/>
                    </a:lnTo>
                    <a:lnTo>
                      <a:pt x="11704" y="4023"/>
                    </a:lnTo>
                    <a:lnTo>
                      <a:pt x="14995" y="2194"/>
                    </a:lnTo>
                    <a:lnTo>
                      <a:pt x="18286" y="2560"/>
                    </a:lnTo>
                    <a:lnTo>
                      <a:pt x="18469" y="4572"/>
                    </a:lnTo>
                    <a:lnTo>
                      <a:pt x="22126" y="7132"/>
                    </a:lnTo>
                    <a:lnTo>
                      <a:pt x="25235" y="7497"/>
                    </a:lnTo>
                    <a:lnTo>
                      <a:pt x="29258" y="11338"/>
                    </a:lnTo>
                    <a:lnTo>
                      <a:pt x="32915" y="11886"/>
                    </a:lnTo>
                    <a:lnTo>
                      <a:pt x="32733" y="13898"/>
                    </a:lnTo>
                    <a:lnTo>
                      <a:pt x="34927" y="14080"/>
                    </a:lnTo>
                    <a:lnTo>
                      <a:pt x="34744" y="17189"/>
                    </a:lnTo>
                  </a:path>
                </a:pathLst>
              </a:custGeom>
              <a:grpFill/>
              <a:ln w="4020" cap="flat">
                <a:solidFill>
                  <a:srgbClr val="FFFFFF"/>
                </a:solidFill>
                <a:prstDash val="solid"/>
                <a:miter/>
              </a:ln>
            </p:spPr>
            <p:txBody>
              <a:bodyPr rtlCol="0" anchor="ctr"/>
              <a:lstStyle/>
              <a:p>
                <a:endParaRPr lang="en-GB" sz="1463"/>
              </a:p>
            </p:txBody>
          </p:sp>
          <p:sp>
            <p:nvSpPr>
              <p:cNvPr id="1116" name="Freeform: Shape 1115">
                <a:extLst>
                  <a:ext uri="{FF2B5EF4-FFF2-40B4-BE49-F238E27FC236}">
                    <a16:creationId xmlns:a16="http://schemas.microsoft.com/office/drawing/2014/main" id="{4458D7A5-CE3A-29F9-0BE2-B97827F8573B}"/>
                  </a:ext>
                </a:extLst>
              </p:cNvPr>
              <p:cNvSpPr/>
              <p:nvPr/>
            </p:nvSpPr>
            <p:spPr>
              <a:xfrm>
                <a:off x="6331997" y="3072267"/>
                <a:ext cx="149582" cy="112278"/>
              </a:xfrm>
              <a:custGeom>
                <a:avLst/>
                <a:gdLst>
                  <a:gd name="connsiteX0" fmla="*/ 132027 w 149582"/>
                  <a:gd name="connsiteY0" fmla="*/ 20298 h 112278"/>
                  <a:gd name="connsiteX1" fmla="*/ 125993 w 149582"/>
                  <a:gd name="connsiteY1" fmla="*/ 23407 h 112278"/>
                  <a:gd name="connsiteX2" fmla="*/ 119959 w 149582"/>
                  <a:gd name="connsiteY2" fmla="*/ 24869 h 112278"/>
                  <a:gd name="connsiteX3" fmla="*/ 111730 w 149582"/>
                  <a:gd name="connsiteY3" fmla="*/ 25418 h 112278"/>
                  <a:gd name="connsiteX4" fmla="*/ 104964 w 149582"/>
                  <a:gd name="connsiteY4" fmla="*/ 21578 h 112278"/>
                  <a:gd name="connsiteX5" fmla="*/ 99661 w 149582"/>
                  <a:gd name="connsiteY5" fmla="*/ 19932 h 112278"/>
                  <a:gd name="connsiteX6" fmla="*/ 94358 w 149582"/>
                  <a:gd name="connsiteY6" fmla="*/ 13898 h 112278"/>
                  <a:gd name="connsiteX7" fmla="*/ 87958 w 149582"/>
                  <a:gd name="connsiteY7" fmla="*/ 11155 h 112278"/>
                  <a:gd name="connsiteX8" fmla="*/ 83203 w 149582"/>
                  <a:gd name="connsiteY8" fmla="*/ 4937 h 112278"/>
                  <a:gd name="connsiteX9" fmla="*/ 77900 w 149582"/>
                  <a:gd name="connsiteY9" fmla="*/ 2743 h 112278"/>
                  <a:gd name="connsiteX10" fmla="*/ 77534 w 149582"/>
                  <a:gd name="connsiteY10" fmla="*/ 2012 h 112278"/>
                  <a:gd name="connsiteX11" fmla="*/ 75889 w 149582"/>
                  <a:gd name="connsiteY11" fmla="*/ 2743 h 112278"/>
                  <a:gd name="connsiteX12" fmla="*/ 71866 w 149582"/>
                  <a:gd name="connsiteY12" fmla="*/ 183 h 112278"/>
                  <a:gd name="connsiteX13" fmla="*/ 70037 w 149582"/>
                  <a:gd name="connsiteY13" fmla="*/ 0 h 112278"/>
                  <a:gd name="connsiteX14" fmla="*/ 68208 w 149582"/>
                  <a:gd name="connsiteY14" fmla="*/ 1463 h 112278"/>
                  <a:gd name="connsiteX15" fmla="*/ 68208 w 149582"/>
                  <a:gd name="connsiteY15" fmla="*/ 3474 h 112278"/>
                  <a:gd name="connsiteX16" fmla="*/ 69305 w 149582"/>
                  <a:gd name="connsiteY16" fmla="*/ 6035 h 112278"/>
                  <a:gd name="connsiteX17" fmla="*/ 68940 w 149582"/>
                  <a:gd name="connsiteY17" fmla="*/ 6583 h 112278"/>
                  <a:gd name="connsiteX18" fmla="*/ 67294 w 149582"/>
                  <a:gd name="connsiteY18" fmla="*/ 5852 h 112278"/>
                  <a:gd name="connsiteX19" fmla="*/ 64002 w 149582"/>
                  <a:gd name="connsiteY19" fmla="*/ 5852 h 112278"/>
                  <a:gd name="connsiteX20" fmla="*/ 63820 w 149582"/>
                  <a:gd name="connsiteY20" fmla="*/ 7680 h 112278"/>
                  <a:gd name="connsiteX21" fmla="*/ 62357 w 149582"/>
                  <a:gd name="connsiteY21" fmla="*/ 8960 h 112278"/>
                  <a:gd name="connsiteX22" fmla="*/ 53213 w 149582"/>
                  <a:gd name="connsiteY22" fmla="*/ 11520 h 112278"/>
                  <a:gd name="connsiteX23" fmla="*/ 51751 w 149582"/>
                  <a:gd name="connsiteY23" fmla="*/ 13898 h 112278"/>
                  <a:gd name="connsiteX24" fmla="*/ 51751 w 149582"/>
                  <a:gd name="connsiteY24" fmla="*/ 15361 h 112278"/>
                  <a:gd name="connsiteX25" fmla="*/ 54859 w 149582"/>
                  <a:gd name="connsiteY25" fmla="*/ 17921 h 112278"/>
                  <a:gd name="connsiteX26" fmla="*/ 54677 w 149582"/>
                  <a:gd name="connsiteY26" fmla="*/ 22675 h 112278"/>
                  <a:gd name="connsiteX27" fmla="*/ 52665 w 149582"/>
                  <a:gd name="connsiteY27" fmla="*/ 25601 h 112278"/>
                  <a:gd name="connsiteX28" fmla="*/ 48642 w 149582"/>
                  <a:gd name="connsiteY28" fmla="*/ 25967 h 112278"/>
                  <a:gd name="connsiteX29" fmla="*/ 43705 w 149582"/>
                  <a:gd name="connsiteY29" fmla="*/ 29624 h 112278"/>
                  <a:gd name="connsiteX30" fmla="*/ 45167 w 149582"/>
                  <a:gd name="connsiteY30" fmla="*/ 31635 h 112278"/>
                  <a:gd name="connsiteX31" fmla="*/ 43522 w 149582"/>
                  <a:gd name="connsiteY31" fmla="*/ 33647 h 112278"/>
                  <a:gd name="connsiteX32" fmla="*/ 44070 w 149582"/>
                  <a:gd name="connsiteY32" fmla="*/ 38401 h 112278"/>
                  <a:gd name="connsiteX33" fmla="*/ 41693 w 149582"/>
                  <a:gd name="connsiteY33" fmla="*/ 40047 h 112278"/>
                  <a:gd name="connsiteX34" fmla="*/ 40047 w 149582"/>
                  <a:gd name="connsiteY34" fmla="*/ 40047 h 112278"/>
                  <a:gd name="connsiteX35" fmla="*/ 37853 w 149582"/>
                  <a:gd name="connsiteY35" fmla="*/ 37670 h 112278"/>
                  <a:gd name="connsiteX36" fmla="*/ 35842 w 149582"/>
                  <a:gd name="connsiteY36" fmla="*/ 37670 h 112278"/>
                  <a:gd name="connsiteX37" fmla="*/ 35110 w 149582"/>
                  <a:gd name="connsiteY37" fmla="*/ 36573 h 112278"/>
                  <a:gd name="connsiteX38" fmla="*/ 33830 w 149582"/>
                  <a:gd name="connsiteY38" fmla="*/ 36390 h 112278"/>
                  <a:gd name="connsiteX39" fmla="*/ 33647 w 149582"/>
                  <a:gd name="connsiteY39" fmla="*/ 38036 h 112278"/>
                  <a:gd name="connsiteX40" fmla="*/ 31636 w 149582"/>
                  <a:gd name="connsiteY40" fmla="*/ 38401 h 112278"/>
                  <a:gd name="connsiteX41" fmla="*/ 26332 w 149582"/>
                  <a:gd name="connsiteY41" fmla="*/ 30721 h 112278"/>
                  <a:gd name="connsiteX42" fmla="*/ 25053 w 149582"/>
                  <a:gd name="connsiteY42" fmla="*/ 30538 h 112278"/>
                  <a:gd name="connsiteX43" fmla="*/ 21578 w 149582"/>
                  <a:gd name="connsiteY43" fmla="*/ 36756 h 112278"/>
                  <a:gd name="connsiteX44" fmla="*/ 13715 w 149582"/>
                  <a:gd name="connsiteY44" fmla="*/ 37121 h 112278"/>
                  <a:gd name="connsiteX45" fmla="*/ 11155 w 149582"/>
                  <a:gd name="connsiteY45" fmla="*/ 34927 h 112278"/>
                  <a:gd name="connsiteX46" fmla="*/ 10241 w 149582"/>
                  <a:gd name="connsiteY46" fmla="*/ 37121 h 112278"/>
                  <a:gd name="connsiteX47" fmla="*/ 3474 w 149582"/>
                  <a:gd name="connsiteY47" fmla="*/ 37304 h 112278"/>
                  <a:gd name="connsiteX48" fmla="*/ 0 w 149582"/>
                  <a:gd name="connsiteY48" fmla="*/ 34927 h 112278"/>
                  <a:gd name="connsiteX49" fmla="*/ 1646 w 149582"/>
                  <a:gd name="connsiteY49" fmla="*/ 43521 h 112278"/>
                  <a:gd name="connsiteX50" fmla="*/ 7864 w 149582"/>
                  <a:gd name="connsiteY50" fmla="*/ 54310 h 112278"/>
                  <a:gd name="connsiteX51" fmla="*/ 10058 w 149582"/>
                  <a:gd name="connsiteY51" fmla="*/ 55773 h 112278"/>
                  <a:gd name="connsiteX52" fmla="*/ 12618 w 149582"/>
                  <a:gd name="connsiteY52" fmla="*/ 55225 h 112278"/>
                  <a:gd name="connsiteX53" fmla="*/ 17738 w 149582"/>
                  <a:gd name="connsiteY53" fmla="*/ 47179 h 112278"/>
                  <a:gd name="connsiteX54" fmla="*/ 20664 w 149582"/>
                  <a:gd name="connsiteY54" fmla="*/ 39864 h 112278"/>
                  <a:gd name="connsiteX55" fmla="*/ 26332 w 149582"/>
                  <a:gd name="connsiteY55" fmla="*/ 41510 h 112278"/>
                  <a:gd name="connsiteX56" fmla="*/ 30173 w 149582"/>
                  <a:gd name="connsiteY56" fmla="*/ 45533 h 112278"/>
                  <a:gd name="connsiteX57" fmla="*/ 31636 w 149582"/>
                  <a:gd name="connsiteY57" fmla="*/ 45533 h 112278"/>
                  <a:gd name="connsiteX58" fmla="*/ 33647 w 149582"/>
                  <a:gd name="connsiteY58" fmla="*/ 47910 h 112278"/>
                  <a:gd name="connsiteX59" fmla="*/ 34927 w 149582"/>
                  <a:gd name="connsiteY59" fmla="*/ 52116 h 112278"/>
                  <a:gd name="connsiteX60" fmla="*/ 34927 w 149582"/>
                  <a:gd name="connsiteY60" fmla="*/ 57968 h 112278"/>
                  <a:gd name="connsiteX61" fmla="*/ 38584 w 149582"/>
                  <a:gd name="connsiteY61" fmla="*/ 64551 h 112278"/>
                  <a:gd name="connsiteX62" fmla="*/ 48276 w 149582"/>
                  <a:gd name="connsiteY62" fmla="*/ 71134 h 112278"/>
                  <a:gd name="connsiteX63" fmla="*/ 43522 w 149582"/>
                  <a:gd name="connsiteY63" fmla="*/ 72231 h 112278"/>
                  <a:gd name="connsiteX64" fmla="*/ 42059 w 149582"/>
                  <a:gd name="connsiteY64" fmla="*/ 74060 h 112278"/>
                  <a:gd name="connsiteX65" fmla="*/ 42242 w 149582"/>
                  <a:gd name="connsiteY65" fmla="*/ 76254 h 112278"/>
                  <a:gd name="connsiteX66" fmla="*/ 47362 w 149582"/>
                  <a:gd name="connsiteY66" fmla="*/ 82106 h 112278"/>
                  <a:gd name="connsiteX67" fmla="*/ 52116 w 149582"/>
                  <a:gd name="connsiteY67" fmla="*/ 84849 h 112278"/>
                  <a:gd name="connsiteX68" fmla="*/ 55225 w 149582"/>
                  <a:gd name="connsiteY68" fmla="*/ 87592 h 112278"/>
                  <a:gd name="connsiteX69" fmla="*/ 60162 w 149582"/>
                  <a:gd name="connsiteY69" fmla="*/ 89786 h 112278"/>
                  <a:gd name="connsiteX70" fmla="*/ 62174 w 149582"/>
                  <a:gd name="connsiteY70" fmla="*/ 93626 h 112278"/>
                  <a:gd name="connsiteX71" fmla="*/ 63088 w 149582"/>
                  <a:gd name="connsiteY71" fmla="*/ 96552 h 112278"/>
                  <a:gd name="connsiteX72" fmla="*/ 71500 w 149582"/>
                  <a:gd name="connsiteY72" fmla="*/ 96186 h 112278"/>
                  <a:gd name="connsiteX73" fmla="*/ 76986 w 149582"/>
                  <a:gd name="connsiteY73" fmla="*/ 96735 h 112278"/>
                  <a:gd name="connsiteX74" fmla="*/ 85214 w 149582"/>
                  <a:gd name="connsiteY74" fmla="*/ 99661 h 112278"/>
                  <a:gd name="connsiteX75" fmla="*/ 91980 w 149582"/>
                  <a:gd name="connsiteY75" fmla="*/ 104232 h 112278"/>
                  <a:gd name="connsiteX76" fmla="*/ 97832 w 149582"/>
                  <a:gd name="connsiteY76" fmla="*/ 109901 h 112278"/>
                  <a:gd name="connsiteX77" fmla="*/ 101673 w 149582"/>
                  <a:gd name="connsiteY77" fmla="*/ 112278 h 112278"/>
                  <a:gd name="connsiteX78" fmla="*/ 104964 w 149582"/>
                  <a:gd name="connsiteY78" fmla="*/ 110632 h 112278"/>
                  <a:gd name="connsiteX79" fmla="*/ 94541 w 149582"/>
                  <a:gd name="connsiteY79" fmla="*/ 100941 h 112278"/>
                  <a:gd name="connsiteX80" fmla="*/ 93809 w 149582"/>
                  <a:gd name="connsiteY80" fmla="*/ 96186 h 112278"/>
                  <a:gd name="connsiteX81" fmla="*/ 91980 w 149582"/>
                  <a:gd name="connsiteY81" fmla="*/ 94540 h 112278"/>
                  <a:gd name="connsiteX82" fmla="*/ 89421 w 149582"/>
                  <a:gd name="connsiteY82" fmla="*/ 93626 h 112278"/>
                  <a:gd name="connsiteX83" fmla="*/ 80277 w 149582"/>
                  <a:gd name="connsiteY83" fmla="*/ 85397 h 112278"/>
                  <a:gd name="connsiteX84" fmla="*/ 80094 w 149582"/>
                  <a:gd name="connsiteY84" fmla="*/ 83386 h 112278"/>
                  <a:gd name="connsiteX85" fmla="*/ 75523 w 149582"/>
                  <a:gd name="connsiteY85" fmla="*/ 77900 h 112278"/>
                  <a:gd name="connsiteX86" fmla="*/ 72231 w 149582"/>
                  <a:gd name="connsiteY86" fmla="*/ 77168 h 112278"/>
                  <a:gd name="connsiteX87" fmla="*/ 68574 w 149582"/>
                  <a:gd name="connsiteY87" fmla="*/ 71865 h 112278"/>
                  <a:gd name="connsiteX88" fmla="*/ 66380 w 149582"/>
                  <a:gd name="connsiteY88" fmla="*/ 71682 h 112278"/>
                  <a:gd name="connsiteX89" fmla="*/ 66746 w 149582"/>
                  <a:gd name="connsiteY89" fmla="*/ 68757 h 112278"/>
                  <a:gd name="connsiteX90" fmla="*/ 67843 w 149582"/>
                  <a:gd name="connsiteY90" fmla="*/ 67842 h 112278"/>
                  <a:gd name="connsiteX91" fmla="*/ 66014 w 149582"/>
                  <a:gd name="connsiteY91" fmla="*/ 65648 h 112278"/>
                  <a:gd name="connsiteX92" fmla="*/ 66014 w 149582"/>
                  <a:gd name="connsiteY92" fmla="*/ 63271 h 112278"/>
                  <a:gd name="connsiteX93" fmla="*/ 63454 w 149582"/>
                  <a:gd name="connsiteY93" fmla="*/ 60894 h 112278"/>
                  <a:gd name="connsiteX94" fmla="*/ 61442 w 149582"/>
                  <a:gd name="connsiteY94" fmla="*/ 55956 h 112278"/>
                  <a:gd name="connsiteX95" fmla="*/ 59431 w 149582"/>
                  <a:gd name="connsiteY95" fmla="*/ 55591 h 112278"/>
                  <a:gd name="connsiteX96" fmla="*/ 55957 w 149582"/>
                  <a:gd name="connsiteY96" fmla="*/ 52848 h 112278"/>
                  <a:gd name="connsiteX97" fmla="*/ 56139 w 149582"/>
                  <a:gd name="connsiteY97" fmla="*/ 51933 h 112278"/>
                  <a:gd name="connsiteX98" fmla="*/ 57602 w 149582"/>
                  <a:gd name="connsiteY98" fmla="*/ 51019 h 112278"/>
                  <a:gd name="connsiteX99" fmla="*/ 57236 w 149582"/>
                  <a:gd name="connsiteY99" fmla="*/ 49373 h 112278"/>
                  <a:gd name="connsiteX100" fmla="*/ 57236 w 149582"/>
                  <a:gd name="connsiteY100" fmla="*/ 41693 h 112278"/>
                  <a:gd name="connsiteX101" fmla="*/ 59979 w 149582"/>
                  <a:gd name="connsiteY101" fmla="*/ 39133 h 112278"/>
                  <a:gd name="connsiteX102" fmla="*/ 64002 w 149582"/>
                  <a:gd name="connsiteY102" fmla="*/ 39864 h 112278"/>
                  <a:gd name="connsiteX103" fmla="*/ 64185 w 149582"/>
                  <a:gd name="connsiteY103" fmla="*/ 41144 h 112278"/>
                  <a:gd name="connsiteX104" fmla="*/ 70403 w 149582"/>
                  <a:gd name="connsiteY104" fmla="*/ 46813 h 112278"/>
                  <a:gd name="connsiteX105" fmla="*/ 71683 w 149582"/>
                  <a:gd name="connsiteY105" fmla="*/ 47179 h 112278"/>
                  <a:gd name="connsiteX106" fmla="*/ 76071 w 149582"/>
                  <a:gd name="connsiteY106" fmla="*/ 40047 h 112278"/>
                  <a:gd name="connsiteX107" fmla="*/ 84483 w 149582"/>
                  <a:gd name="connsiteY107" fmla="*/ 40961 h 112278"/>
                  <a:gd name="connsiteX108" fmla="*/ 86312 w 149582"/>
                  <a:gd name="connsiteY108" fmla="*/ 38767 h 112278"/>
                  <a:gd name="connsiteX109" fmla="*/ 87043 w 149582"/>
                  <a:gd name="connsiteY109" fmla="*/ 38767 h 112278"/>
                  <a:gd name="connsiteX110" fmla="*/ 92712 w 149582"/>
                  <a:gd name="connsiteY110" fmla="*/ 42424 h 112278"/>
                  <a:gd name="connsiteX111" fmla="*/ 94541 w 149582"/>
                  <a:gd name="connsiteY111" fmla="*/ 42424 h 112278"/>
                  <a:gd name="connsiteX112" fmla="*/ 95455 w 149582"/>
                  <a:gd name="connsiteY112" fmla="*/ 41327 h 112278"/>
                  <a:gd name="connsiteX113" fmla="*/ 97467 w 149582"/>
                  <a:gd name="connsiteY113" fmla="*/ 42973 h 112278"/>
                  <a:gd name="connsiteX114" fmla="*/ 104415 w 149582"/>
                  <a:gd name="connsiteY114" fmla="*/ 43887 h 112278"/>
                  <a:gd name="connsiteX115" fmla="*/ 104964 w 149582"/>
                  <a:gd name="connsiteY115" fmla="*/ 43156 h 112278"/>
                  <a:gd name="connsiteX116" fmla="*/ 106061 w 149582"/>
                  <a:gd name="connsiteY116" fmla="*/ 43156 h 112278"/>
                  <a:gd name="connsiteX117" fmla="*/ 109901 w 149582"/>
                  <a:gd name="connsiteY117" fmla="*/ 45899 h 112278"/>
                  <a:gd name="connsiteX118" fmla="*/ 111181 w 149582"/>
                  <a:gd name="connsiteY118" fmla="*/ 45899 h 112278"/>
                  <a:gd name="connsiteX119" fmla="*/ 113924 w 149582"/>
                  <a:gd name="connsiteY119" fmla="*/ 42973 h 112278"/>
                  <a:gd name="connsiteX120" fmla="*/ 115570 w 149582"/>
                  <a:gd name="connsiteY120" fmla="*/ 43156 h 112278"/>
                  <a:gd name="connsiteX121" fmla="*/ 117216 w 149582"/>
                  <a:gd name="connsiteY121" fmla="*/ 45167 h 112278"/>
                  <a:gd name="connsiteX122" fmla="*/ 118496 w 149582"/>
                  <a:gd name="connsiteY122" fmla="*/ 45350 h 112278"/>
                  <a:gd name="connsiteX123" fmla="*/ 119959 w 149582"/>
                  <a:gd name="connsiteY123" fmla="*/ 43704 h 112278"/>
                  <a:gd name="connsiteX124" fmla="*/ 124896 w 149582"/>
                  <a:gd name="connsiteY124" fmla="*/ 44253 h 112278"/>
                  <a:gd name="connsiteX125" fmla="*/ 126725 w 149582"/>
                  <a:gd name="connsiteY125" fmla="*/ 46630 h 112278"/>
                  <a:gd name="connsiteX126" fmla="*/ 127822 w 149582"/>
                  <a:gd name="connsiteY126" fmla="*/ 45899 h 112278"/>
                  <a:gd name="connsiteX127" fmla="*/ 127822 w 149582"/>
                  <a:gd name="connsiteY127" fmla="*/ 44984 h 112278"/>
                  <a:gd name="connsiteX128" fmla="*/ 130930 w 149582"/>
                  <a:gd name="connsiteY128" fmla="*/ 44984 h 112278"/>
                  <a:gd name="connsiteX129" fmla="*/ 134222 w 149582"/>
                  <a:gd name="connsiteY129" fmla="*/ 48276 h 112278"/>
                  <a:gd name="connsiteX130" fmla="*/ 133491 w 149582"/>
                  <a:gd name="connsiteY130" fmla="*/ 49739 h 112278"/>
                  <a:gd name="connsiteX131" fmla="*/ 133491 w 149582"/>
                  <a:gd name="connsiteY131" fmla="*/ 50653 h 112278"/>
                  <a:gd name="connsiteX132" fmla="*/ 136050 w 149582"/>
                  <a:gd name="connsiteY132" fmla="*/ 52299 h 112278"/>
                  <a:gd name="connsiteX133" fmla="*/ 139891 w 149582"/>
                  <a:gd name="connsiteY133" fmla="*/ 52299 h 112278"/>
                  <a:gd name="connsiteX134" fmla="*/ 142634 w 149582"/>
                  <a:gd name="connsiteY134" fmla="*/ 50287 h 112278"/>
                  <a:gd name="connsiteX135" fmla="*/ 143182 w 149582"/>
                  <a:gd name="connsiteY135" fmla="*/ 48459 h 112278"/>
                  <a:gd name="connsiteX136" fmla="*/ 142268 w 149582"/>
                  <a:gd name="connsiteY136" fmla="*/ 47910 h 112278"/>
                  <a:gd name="connsiteX137" fmla="*/ 141537 w 149582"/>
                  <a:gd name="connsiteY137" fmla="*/ 44070 h 112278"/>
                  <a:gd name="connsiteX138" fmla="*/ 142817 w 149582"/>
                  <a:gd name="connsiteY138" fmla="*/ 42790 h 112278"/>
                  <a:gd name="connsiteX139" fmla="*/ 143182 w 149582"/>
                  <a:gd name="connsiteY139" fmla="*/ 40961 h 112278"/>
                  <a:gd name="connsiteX140" fmla="*/ 144280 w 149582"/>
                  <a:gd name="connsiteY140" fmla="*/ 40779 h 112278"/>
                  <a:gd name="connsiteX141" fmla="*/ 145925 w 149582"/>
                  <a:gd name="connsiteY141" fmla="*/ 41144 h 112278"/>
                  <a:gd name="connsiteX142" fmla="*/ 147754 w 149582"/>
                  <a:gd name="connsiteY142" fmla="*/ 41327 h 112278"/>
                  <a:gd name="connsiteX143" fmla="*/ 149583 w 149582"/>
                  <a:gd name="connsiteY143" fmla="*/ 40413 h 112278"/>
                  <a:gd name="connsiteX144" fmla="*/ 149217 w 149582"/>
                  <a:gd name="connsiteY144" fmla="*/ 39681 h 112278"/>
                  <a:gd name="connsiteX145" fmla="*/ 148303 w 149582"/>
                  <a:gd name="connsiteY145" fmla="*/ 39133 h 112278"/>
                  <a:gd name="connsiteX146" fmla="*/ 146291 w 149582"/>
                  <a:gd name="connsiteY146" fmla="*/ 39499 h 112278"/>
                  <a:gd name="connsiteX147" fmla="*/ 144645 w 149582"/>
                  <a:gd name="connsiteY147" fmla="*/ 38584 h 112278"/>
                  <a:gd name="connsiteX148" fmla="*/ 142451 w 149582"/>
                  <a:gd name="connsiteY148" fmla="*/ 38767 h 112278"/>
                  <a:gd name="connsiteX149" fmla="*/ 140988 w 149582"/>
                  <a:gd name="connsiteY149" fmla="*/ 37670 h 112278"/>
                  <a:gd name="connsiteX150" fmla="*/ 140257 w 149582"/>
                  <a:gd name="connsiteY150" fmla="*/ 36938 h 112278"/>
                  <a:gd name="connsiteX151" fmla="*/ 138611 w 149582"/>
                  <a:gd name="connsiteY151" fmla="*/ 36938 h 112278"/>
                  <a:gd name="connsiteX152" fmla="*/ 137879 w 149582"/>
                  <a:gd name="connsiteY152" fmla="*/ 36207 h 112278"/>
                  <a:gd name="connsiteX153" fmla="*/ 138245 w 149582"/>
                  <a:gd name="connsiteY153" fmla="*/ 35476 h 112278"/>
                  <a:gd name="connsiteX154" fmla="*/ 138428 w 149582"/>
                  <a:gd name="connsiteY154" fmla="*/ 34378 h 112278"/>
                  <a:gd name="connsiteX155" fmla="*/ 137879 w 149582"/>
                  <a:gd name="connsiteY155" fmla="*/ 33464 h 112278"/>
                  <a:gd name="connsiteX156" fmla="*/ 138245 w 149582"/>
                  <a:gd name="connsiteY156" fmla="*/ 32550 h 112278"/>
                  <a:gd name="connsiteX157" fmla="*/ 139159 w 149582"/>
                  <a:gd name="connsiteY157" fmla="*/ 32550 h 112278"/>
                  <a:gd name="connsiteX158" fmla="*/ 140073 w 149582"/>
                  <a:gd name="connsiteY158" fmla="*/ 31818 h 112278"/>
                  <a:gd name="connsiteX159" fmla="*/ 140073 w 149582"/>
                  <a:gd name="connsiteY159" fmla="*/ 31270 h 112278"/>
                  <a:gd name="connsiteX160" fmla="*/ 138611 w 149582"/>
                  <a:gd name="connsiteY160" fmla="*/ 30172 h 112278"/>
                  <a:gd name="connsiteX161" fmla="*/ 137696 w 149582"/>
                  <a:gd name="connsiteY161" fmla="*/ 30172 h 112278"/>
                  <a:gd name="connsiteX162" fmla="*/ 136782 w 149582"/>
                  <a:gd name="connsiteY162" fmla="*/ 31270 h 112278"/>
                  <a:gd name="connsiteX163" fmla="*/ 135319 w 149582"/>
                  <a:gd name="connsiteY163" fmla="*/ 30538 h 112278"/>
                  <a:gd name="connsiteX164" fmla="*/ 134953 w 149582"/>
                  <a:gd name="connsiteY164" fmla="*/ 29624 h 112278"/>
                  <a:gd name="connsiteX165" fmla="*/ 136417 w 149582"/>
                  <a:gd name="connsiteY165" fmla="*/ 27978 h 112278"/>
                  <a:gd name="connsiteX166" fmla="*/ 136234 w 149582"/>
                  <a:gd name="connsiteY166" fmla="*/ 26515 h 112278"/>
                  <a:gd name="connsiteX167" fmla="*/ 135136 w 149582"/>
                  <a:gd name="connsiteY167" fmla="*/ 25601 h 112278"/>
                  <a:gd name="connsiteX168" fmla="*/ 135868 w 149582"/>
                  <a:gd name="connsiteY168" fmla="*/ 24687 h 112278"/>
                  <a:gd name="connsiteX169" fmla="*/ 135502 w 149582"/>
                  <a:gd name="connsiteY169" fmla="*/ 23224 h 112278"/>
                  <a:gd name="connsiteX170" fmla="*/ 132027 w 149582"/>
                  <a:gd name="connsiteY170" fmla="*/ 20298 h 11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49582" h="112278">
                    <a:moveTo>
                      <a:pt x="132027" y="20298"/>
                    </a:moveTo>
                    <a:lnTo>
                      <a:pt x="125993" y="23407"/>
                    </a:lnTo>
                    <a:lnTo>
                      <a:pt x="119959" y="24869"/>
                    </a:lnTo>
                    <a:lnTo>
                      <a:pt x="111730" y="25418"/>
                    </a:lnTo>
                    <a:lnTo>
                      <a:pt x="104964" y="21578"/>
                    </a:lnTo>
                    <a:lnTo>
                      <a:pt x="99661" y="19932"/>
                    </a:lnTo>
                    <a:lnTo>
                      <a:pt x="94358" y="13898"/>
                    </a:lnTo>
                    <a:lnTo>
                      <a:pt x="87958" y="11155"/>
                    </a:lnTo>
                    <a:lnTo>
                      <a:pt x="83203" y="4937"/>
                    </a:lnTo>
                    <a:lnTo>
                      <a:pt x="77900" y="2743"/>
                    </a:lnTo>
                    <a:lnTo>
                      <a:pt x="77534" y="2012"/>
                    </a:lnTo>
                    <a:lnTo>
                      <a:pt x="75889" y="2743"/>
                    </a:lnTo>
                    <a:lnTo>
                      <a:pt x="71866" y="183"/>
                    </a:lnTo>
                    <a:lnTo>
                      <a:pt x="70037" y="0"/>
                    </a:lnTo>
                    <a:lnTo>
                      <a:pt x="68208" y="1463"/>
                    </a:lnTo>
                    <a:lnTo>
                      <a:pt x="68208" y="3474"/>
                    </a:lnTo>
                    <a:lnTo>
                      <a:pt x="69305" y="6035"/>
                    </a:lnTo>
                    <a:lnTo>
                      <a:pt x="68940" y="6583"/>
                    </a:lnTo>
                    <a:lnTo>
                      <a:pt x="67294" y="5852"/>
                    </a:lnTo>
                    <a:lnTo>
                      <a:pt x="64002" y="5852"/>
                    </a:lnTo>
                    <a:lnTo>
                      <a:pt x="63820" y="7680"/>
                    </a:lnTo>
                    <a:lnTo>
                      <a:pt x="62357" y="8960"/>
                    </a:lnTo>
                    <a:lnTo>
                      <a:pt x="53213" y="11520"/>
                    </a:lnTo>
                    <a:lnTo>
                      <a:pt x="51751" y="13898"/>
                    </a:lnTo>
                    <a:lnTo>
                      <a:pt x="51751" y="15361"/>
                    </a:lnTo>
                    <a:lnTo>
                      <a:pt x="54859" y="17921"/>
                    </a:lnTo>
                    <a:lnTo>
                      <a:pt x="54677" y="22675"/>
                    </a:lnTo>
                    <a:lnTo>
                      <a:pt x="52665" y="25601"/>
                    </a:lnTo>
                    <a:lnTo>
                      <a:pt x="48642" y="25967"/>
                    </a:lnTo>
                    <a:lnTo>
                      <a:pt x="43705" y="29624"/>
                    </a:lnTo>
                    <a:lnTo>
                      <a:pt x="45167" y="31635"/>
                    </a:lnTo>
                    <a:lnTo>
                      <a:pt x="43522" y="33647"/>
                    </a:lnTo>
                    <a:lnTo>
                      <a:pt x="44070" y="38401"/>
                    </a:lnTo>
                    <a:lnTo>
                      <a:pt x="41693" y="40047"/>
                    </a:lnTo>
                    <a:lnTo>
                      <a:pt x="40047" y="40047"/>
                    </a:lnTo>
                    <a:lnTo>
                      <a:pt x="37853" y="37670"/>
                    </a:lnTo>
                    <a:lnTo>
                      <a:pt x="35842" y="37670"/>
                    </a:lnTo>
                    <a:lnTo>
                      <a:pt x="35110" y="36573"/>
                    </a:lnTo>
                    <a:lnTo>
                      <a:pt x="33830" y="36390"/>
                    </a:lnTo>
                    <a:lnTo>
                      <a:pt x="33647" y="38036"/>
                    </a:lnTo>
                    <a:lnTo>
                      <a:pt x="31636" y="38401"/>
                    </a:lnTo>
                    <a:lnTo>
                      <a:pt x="26332" y="30721"/>
                    </a:lnTo>
                    <a:lnTo>
                      <a:pt x="25053" y="30538"/>
                    </a:lnTo>
                    <a:lnTo>
                      <a:pt x="21578" y="36756"/>
                    </a:lnTo>
                    <a:lnTo>
                      <a:pt x="13715" y="37121"/>
                    </a:lnTo>
                    <a:lnTo>
                      <a:pt x="11155" y="34927"/>
                    </a:lnTo>
                    <a:lnTo>
                      <a:pt x="10241" y="37121"/>
                    </a:lnTo>
                    <a:lnTo>
                      <a:pt x="3474" y="37304"/>
                    </a:lnTo>
                    <a:lnTo>
                      <a:pt x="0" y="34927"/>
                    </a:lnTo>
                    <a:lnTo>
                      <a:pt x="1646" y="43521"/>
                    </a:lnTo>
                    <a:lnTo>
                      <a:pt x="7864" y="54310"/>
                    </a:lnTo>
                    <a:lnTo>
                      <a:pt x="10058" y="55773"/>
                    </a:lnTo>
                    <a:lnTo>
                      <a:pt x="12618" y="55225"/>
                    </a:lnTo>
                    <a:lnTo>
                      <a:pt x="17738" y="47179"/>
                    </a:lnTo>
                    <a:lnTo>
                      <a:pt x="20664" y="39864"/>
                    </a:lnTo>
                    <a:lnTo>
                      <a:pt x="26332" y="41510"/>
                    </a:lnTo>
                    <a:lnTo>
                      <a:pt x="30173" y="45533"/>
                    </a:lnTo>
                    <a:lnTo>
                      <a:pt x="31636" y="45533"/>
                    </a:lnTo>
                    <a:lnTo>
                      <a:pt x="33647" y="47910"/>
                    </a:lnTo>
                    <a:lnTo>
                      <a:pt x="34927" y="52116"/>
                    </a:lnTo>
                    <a:lnTo>
                      <a:pt x="34927" y="57968"/>
                    </a:lnTo>
                    <a:lnTo>
                      <a:pt x="38584" y="64551"/>
                    </a:lnTo>
                    <a:lnTo>
                      <a:pt x="48276" y="71134"/>
                    </a:lnTo>
                    <a:lnTo>
                      <a:pt x="43522" y="72231"/>
                    </a:lnTo>
                    <a:lnTo>
                      <a:pt x="42059" y="74060"/>
                    </a:lnTo>
                    <a:lnTo>
                      <a:pt x="42242" y="76254"/>
                    </a:lnTo>
                    <a:lnTo>
                      <a:pt x="47362" y="82106"/>
                    </a:lnTo>
                    <a:lnTo>
                      <a:pt x="52116" y="84849"/>
                    </a:lnTo>
                    <a:lnTo>
                      <a:pt x="55225" y="87592"/>
                    </a:lnTo>
                    <a:lnTo>
                      <a:pt x="60162" y="89786"/>
                    </a:lnTo>
                    <a:lnTo>
                      <a:pt x="62174" y="93626"/>
                    </a:lnTo>
                    <a:lnTo>
                      <a:pt x="63088" y="96552"/>
                    </a:lnTo>
                    <a:lnTo>
                      <a:pt x="71500" y="96186"/>
                    </a:lnTo>
                    <a:lnTo>
                      <a:pt x="76986" y="96735"/>
                    </a:lnTo>
                    <a:lnTo>
                      <a:pt x="85214" y="99661"/>
                    </a:lnTo>
                    <a:lnTo>
                      <a:pt x="91980" y="104232"/>
                    </a:lnTo>
                    <a:lnTo>
                      <a:pt x="97832" y="109901"/>
                    </a:lnTo>
                    <a:lnTo>
                      <a:pt x="101673" y="112278"/>
                    </a:lnTo>
                    <a:lnTo>
                      <a:pt x="104964" y="110632"/>
                    </a:lnTo>
                    <a:lnTo>
                      <a:pt x="94541" y="100941"/>
                    </a:lnTo>
                    <a:lnTo>
                      <a:pt x="93809" y="96186"/>
                    </a:lnTo>
                    <a:lnTo>
                      <a:pt x="91980" y="94540"/>
                    </a:lnTo>
                    <a:lnTo>
                      <a:pt x="89421" y="93626"/>
                    </a:lnTo>
                    <a:lnTo>
                      <a:pt x="80277" y="85397"/>
                    </a:lnTo>
                    <a:lnTo>
                      <a:pt x="80094" y="83386"/>
                    </a:lnTo>
                    <a:lnTo>
                      <a:pt x="75523" y="77900"/>
                    </a:lnTo>
                    <a:lnTo>
                      <a:pt x="72231" y="77168"/>
                    </a:lnTo>
                    <a:lnTo>
                      <a:pt x="68574" y="71865"/>
                    </a:lnTo>
                    <a:lnTo>
                      <a:pt x="66380" y="71682"/>
                    </a:lnTo>
                    <a:lnTo>
                      <a:pt x="66746" y="68757"/>
                    </a:lnTo>
                    <a:lnTo>
                      <a:pt x="67843" y="67842"/>
                    </a:lnTo>
                    <a:lnTo>
                      <a:pt x="66014" y="65648"/>
                    </a:lnTo>
                    <a:lnTo>
                      <a:pt x="66014" y="63271"/>
                    </a:lnTo>
                    <a:lnTo>
                      <a:pt x="63454" y="60894"/>
                    </a:lnTo>
                    <a:lnTo>
                      <a:pt x="61442" y="55956"/>
                    </a:lnTo>
                    <a:lnTo>
                      <a:pt x="59431" y="55591"/>
                    </a:lnTo>
                    <a:lnTo>
                      <a:pt x="55957" y="52848"/>
                    </a:lnTo>
                    <a:lnTo>
                      <a:pt x="56139" y="51933"/>
                    </a:lnTo>
                    <a:lnTo>
                      <a:pt x="57602" y="51019"/>
                    </a:lnTo>
                    <a:lnTo>
                      <a:pt x="57236" y="49373"/>
                    </a:lnTo>
                    <a:lnTo>
                      <a:pt x="57236" y="41693"/>
                    </a:lnTo>
                    <a:lnTo>
                      <a:pt x="59979" y="39133"/>
                    </a:lnTo>
                    <a:lnTo>
                      <a:pt x="64002" y="39864"/>
                    </a:lnTo>
                    <a:lnTo>
                      <a:pt x="64185" y="41144"/>
                    </a:lnTo>
                    <a:lnTo>
                      <a:pt x="70403" y="46813"/>
                    </a:lnTo>
                    <a:lnTo>
                      <a:pt x="71683" y="47179"/>
                    </a:lnTo>
                    <a:lnTo>
                      <a:pt x="76071" y="40047"/>
                    </a:lnTo>
                    <a:lnTo>
                      <a:pt x="84483" y="40961"/>
                    </a:lnTo>
                    <a:lnTo>
                      <a:pt x="86312" y="38767"/>
                    </a:lnTo>
                    <a:lnTo>
                      <a:pt x="87043" y="38767"/>
                    </a:lnTo>
                    <a:lnTo>
                      <a:pt x="92712" y="42424"/>
                    </a:lnTo>
                    <a:lnTo>
                      <a:pt x="94541" y="42424"/>
                    </a:lnTo>
                    <a:lnTo>
                      <a:pt x="95455" y="41327"/>
                    </a:lnTo>
                    <a:lnTo>
                      <a:pt x="97467" y="42973"/>
                    </a:lnTo>
                    <a:lnTo>
                      <a:pt x="104415" y="43887"/>
                    </a:lnTo>
                    <a:lnTo>
                      <a:pt x="104964" y="43156"/>
                    </a:lnTo>
                    <a:lnTo>
                      <a:pt x="106061" y="43156"/>
                    </a:lnTo>
                    <a:lnTo>
                      <a:pt x="109901" y="45899"/>
                    </a:lnTo>
                    <a:lnTo>
                      <a:pt x="111181" y="45899"/>
                    </a:lnTo>
                    <a:lnTo>
                      <a:pt x="113924" y="42973"/>
                    </a:lnTo>
                    <a:lnTo>
                      <a:pt x="115570" y="43156"/>
                    </a:lnTo>
                    <a:lnTo>
                      <a:pt x="117216" y="45167"/>
                    </a:lnTo>
                    <a:lnTo>
                      <a:pt x="118496" y="45350"/>
                    </a:lnTo>
                    <a:lnTo>
                      <a:pt x="119959" y="43704"/>
                    </a:lnTo>
                    <a:lnTo>
                      <a:pt x="124896" y="44253"/>
                    </a:lnTo>
                    <a:lnTo>
                      <a:pt x="126725" y="46630"/>
                    </a:lnTo>
                    <a:lnTo>
                      <a:pt x="127822" y="45899"/>
                    </a:lnTo>
                    <a:lnTo>
                      <a:pt x="127822" y="44984"/>
                    </a:lnTo>
                    <a:lnTo>
                      <a:pt x="130930" y="44984"/>
                    </a:lnTo>
                    <a:lnTo>
                      <a:pt x="134222" y="48276"/>
                    </a:lnTo>
                    <a:lnTo>
                      <a:pt x="133491" y="49739"/>
                    </a:lnTo>
                    <a:lnTo>
                      <a:pt x="133491" y="50653"/>
                    </a:lnTo>
                    <a:lnTo>
                      <a:pt x="136050" y="52299"/>
                    </a:lnTo>
                    <a:lnTo>
                      <a:pt x="139891" y="52299"/>
                    </a:lnTo>
                    <a:lnTo>
                      <a:pt x="142634" y="50287"/>
                    </a:lnTo>
                    <a:lnTo>
                      <a:pt x="143182" y="48459"/>
                    </a:lnTo>
                    <a:lnTo>
                      <a:pt x="142268" y="47910"/>
                    </a:lnTo>
                    <a:lnTo>
                      <a:pt x="141537" y="44070"/>
                    </a:lnTo>
                    <a:lnTo>
                      <a:pt x="142817" y="42790"/>
                    </a:lnTo>
                    <a:lnTo>
                      <a:pt x="143182" y="40961"/>
                    </a:lnTo>
                    <a:lnTo>
                      <a:pt x="144280" y="40779"/>
                    </a:lnTo>
                    <a:lnTo>
                      <a:pt x="145925" y="41144"/>
                    </a:lnTo>
                    <a:lnTo>
                      <a:pt x="147754" y="41327"/>
                    </a:lnTo>
                    <a:lnTo>
                      <a:pt x="149583" y="40413"/>
                    </a:lnTo>
                    <a:lnTo>
                      <a:pt x="149217" y="39681"/>
                    </a:lnTo>
                    <a:lnTo>
                      <a:pt x="148303" y="39133"/>
                    </a:lnTo>
                    <a:lnTo>
                      <a:pt x="146291" y="39499"/>
                    </a:lnTo>
                    <a:lnTo>
                      <a:pt x="144645" y="38584"/>
                    </a:lnTo>
                    <a:lnTo>
                      <a:pt x="142451" y="38767"/>
                    </a:lnTo>
                    <a:lnTo>
                      <a:pt x="140988" y="37670"/>
                    </a:lnTo>
                    <a:lnTo>
                      <a:pt x="140257" y="36938"/>
                    </a:lnTo>
                    <a:lnTo>
                      <a:pt x="138611" y="36938"/>
                    </a:lnTo>
                    <a:lnTo>
                      <a:pt x="137879" y="36207"/>
                    </a:lnTo>
                    <a:lnTo>
                      <a:pt x="138245" y="35476"/>
                    </a:lnTo>
                    <a:lnTo>
                      <a:pt x="138428" y="34378"/>
                    </a:lnTo>
                    <a:lnTo>
                      <a:pt x="137879" y="33464"/>
                    </a:lnTo>
                    <a:lnTo>
                      <a:pt x="138245" y="32550"/>
                    </a:lnTo>
                    <a:lnTo>
                      <a:pt x="139159" y="32550"/>
                    </a:lnTo>
                    <a:lnTo>
                      <a:pt x="140073" y="31818"/>
                    </a:lnTo>
                    <a:lnTo>
                      <a:pt x="140073" y="31270"/>
                    </a:lnTo>
                    <a:lnTo>
                      <a:pt x="138611" y="30172"/>
                    </a:lnTo>
                    <a:lnTo>
                      <a:pt x="137696" y="30172"/>
                    </a:lnTo>
                    <a:lnTo>
                      <a:pt x="136782" y="31270"/>
                    </a:lnTo>
                    <a:lnTo>
                      <a:pt x="135319" y="30538"/>
                    </a:lnTo>
                    <a:lnTo>
                      <a:pt x="134953" y="29624"/>
                    </a:lnTo>
                    <a:lnTo>
                      <a:pt x="136417" y="27978"/>
                    </a:lnTo>
                    <a:lnTo>
                      <a:pt x="136234" y="26515"/>
                    </a:lnTo>
                    <a:lnTo>
                      <a:pt x="135136" y="25601"/>
                    </a:lnTo>
                    <a:lnTo>
                      <a:pt x="135868" y="24687"/>
                    </a:lnTo>
                    <a:lnTo>
                      <a:pt x="135502" y="23224"/>
                    </a:lnTo>
                    <a:lnTo>
                      <a:pt x="132027" y="20298"/>
                    </a:lnTo>
                    <a:close/>
                  </a:path>
                </a:pathLst>
              </a:custGeom>
              <a:grpFill/>
              <a:ln w="18272" cap="flat">
                <a:noFill/>
                <a:prstDash val="solid"/>
                <a:miter/>
              </a:ln>
            </p:spPr>
            <p:txBody>
              <a:bodyPr rtlCol="0" anchor="ctr"/>
              <a:lstStyle/>
              <a:p>
                <a:endParaRPr lang="en-GB" sz="1463"/>
              </a:p>
            </p:txBody>
          </p:sp>
          <p:sp>
            <p:nvSpPr>
              <p:cNvPr id="1117" name="Freeform: Shape 1116">
                <a:extLst>
                  <a:ext uri="{FF2B5EF4-FFF2-40B4-BE49-F238E27FC236}">
                    <a16:creationId xmlns:a16="http://schemas.microsoft.com/office/drawing/2014/main" id="{C116FC7F-7825-D879-74E3-0F8EBB3BC843}"/>
                  </a:ext>
                </a:extLst>
              </p:cNvPr>
              <p:cNvSpPr/>
              <p:nvPr/>
            </p:nvSpPr>
            <p:spPr>
              <a:xfrm>
                <a:off x="6331997" y="3072267"/>
                <a:ext cx="149582" cy="112278"/>
              </a:xfrm>
              <a:custGeom>
                <a:avLst/>
                <a:gdLst>
                  <a:gd name="connsiteX0" fmla="*/ 132027 w 149582"/>
                  <a:gd name="connsiteY0" fmla="*/ 20298 h 112278"/>
                  <a:gd name="connsiteX1" fmla="*/ 125993 w 149582"/>
                  <a:gd name="connsiteY1" fmla="*/ 23407 h 112278"/>
                  <a:gd name="connsiteX2" fmla="*/ 119959 w 149582"/>
                  <a:gd name="connsiteY2" fmla="*/ 24869 h 112278"/>
                  <a:gd name="connsiteX3" fmla="*/ 111730 w 149582"/>
                  <a:gd name="connsiteY3" fmla="*/ 25418 h 112278"/>
                  <a:gd name="connsiteX4" fmla="*/ 104964 w 149582"/>
                  <a:gd name="connsiteY4" fmla="*/ 21578 h 112278"/>
                  <a:gd name="connsiteX5" fmla="*/ 99661 w 149582"/>
                  <a:gd name="connsiteY5" fmla="*/ 19932 h 112278"/>
                  <a:gd name="connsiteX6" fmla="*/ 94358 w 149582"/>
                  <a:gd name="connsiteY6" fmla="*/ 13898 h 112278"/>
                  <a:gd name="connsiteX7" fmla="*/ 87958 w 149582"/>
                  <a:gd name="connsiteY7" fmla="*/ 11155 h 112278"/>
                  <a:gd name="connsiteX8" fmla="*/ 83203 w 149582"/>
                  <a:gd name="connsiteY8" fmla="*/ 4937 h 112278"/>
                  <a:gd name="connsiteX9" fmla="*/ 77900 w 149582"/>
                  <a:gd name="connsiteY9" fmla="*/ 2743 h 112278"/>
                  <a:gd name="connsiteX10" fmla="*/ 77534 w 149582"/>
                  <a:gd name="connsiteY10" fmla="*/ 2012 h 112278"/>
                  <a:gd name="connsiteX11" fmla="*/ 75889 w 149582"/>
                  <a:gd name="connsiteY11" fmla="*/ 2743 h 112278"/>
                  <a:gd name="connsiteX12" fmla="*/ 71866 w 149582"/>
                  <a:gd name="connsiteY12" fmla="*/ 183 h 112278"/>
                  <a:gd name="connsiteX13" fmla="*/ 70037 w 149582"/>
                  <a:gd name="connsiteY13" fmla="*/ 0 h 112278"/>
                  <a:gd name="connsiteX14" fmla="*/ 68208 w 149582"/>
                  <a:gd name="connsiteY14" fmla="*/ 1463 h 112278"/>
                  <a:gd name="connsiteX15" fmla="*/ 68208 w 149582"/>
                  <a:gd name="connsiteY15" fmla="*/ 3474 h 112278"/>
                  <a:gd name="connsiteX16" fmla="*/ 69305 w 149582"/>
                  <a:gd name="connsiteY16" fmla="*/ 6035 h 112278"/>
                  <a:gd name="connsiteX17" fmla="*/ 68940 w 149582"/>
                  <a:gd name="connsiteY17" fmla="*/ 6583 h 112278"/>
                  <a:gd name="connsiteX18" fmla="*/ 67294 w 149582"/>
                  <a:gd name="connsiteY18" fmla="*/ 5852 h 112278"/>
                  <a:gd name="connsiteX19" fmla="*/ 64002 w 149582"/>
                  <a:gd name="connsiteY19" fmla="*/ 5852 h 112278"/>
                  <a:gd name="connsiteX20" fmla="*/ 63820 w 149582"/>
                  <a:gd name="connsiteY20" fmla="*/ 7680 h 112278"/>
                  <a:gd name="connsiteX21" fmla="*/ 62357 w 149582"/>
                  <a:gd name="connsiteY21" fmla="*/ 8960 h 112278"/>
                  <a:gd name="connsiteX22" fmla="*/ 53213 w 149582"/>
                  <a:gd name="connsiteY22" fmla="*/ 11520 h 112278"/>
                  <a:gd name="connsiteX23" fmla="*/ 51751 w 149582"/>
                  <a:gd name="connsiteY23" fmla="*/ 13898 h 112278"/>
                  <a:gd name="connsiteX24" fmla="*/ 51751 w 149582"/>
                  <a:gd name="connsiteY24" fmla="*/ 15361 h 112278"/>
                  <a:gd name="connsiteX25" fmla="*/ 54859 w 149582"/>
                  <a:gd name="connsiteY25" fmla="*/ 17921 h 112278"/>
                  <a:gd name="connsiteX26" fmla="*/ 54677 w 149582"/>
                  <a:gd name="connsiteY26" fmla="*/ 22675 h 112278"/>
                  <a:gd name="connsiteX27" fmla="*/ 52665 w 149582"/>
                  <a:gd name="connsiteY27" fmla="*/ 25601 h 112278"/>
                  <a:gd name="connsiteX28" fmla="*/ 48642 w 149582"/>
                  <a:gd name="connsiteY28" fmla="*/ 25967 h 112278"/>
                  <a:gd name="connsiteX29" fmla="*/ 43705 w 149582"/>
                  <a:gd name="connsiteY29" fmla="*/ 29624 h 112278"/>
                  <a:gd name="connsiteX30" fmla="*/ 45167 w 149582"/>
                  <a:gd name="connsiteY30" fmla="*/ 31635 h 112278"/>
                  <a:gd name="connsiteX31" fmla="*/ 43522 w 149582"/>
                  <a:gd name="connsiteY31" fmla="*/ 33647 h 112278"/>
                  <a:gd name="connsiteX32" fmla="*/ 44070 w 149582"/>
                  <a:gd name="connsiteY32" fmla="*/ 38401 h 112278"/>
                  <a:gd name="connsiteX33" fmla="*/ 41693 w 149582"/>
                  <a:gd name="connsiteY33" fmla="*/ 40047 h 112278"/>
                  <a:gd name="connsiteX34" fmla="*/ 40047 w 149582"/>
                  <a:gd name="connsiteY34" fmla="*/ 40047 h 112278"/>
                  <a:gd name="connsiteX35" fmla="*/ 37853 w 149582"/>
                  <a:gd name="connsiteY35" fmla="*/ 37670 h 112278"/>
                  <a:gd name="connsiteX36" fmla="*/ 35842 w 149582"/>
                  <a:gd name="connsiteY36" fmla="*/ 37670 h 112278"/>
                  <a:gd name="connsiteX37" fmla="*/ 35110 w 149582"/>
                  <a:gd name="connsiteY37" fmla="*/ 36573 h 112278"/>
                  <a:gd name="connsiteX38" fmla="*/ 33830 w 149582"/>
                  <a:gd name="connsiteY38" fmla="*/ 36390 h 112278"/>
                  <a:gd name="connsiteX39" fmla="*/ 33647 w 149582"/>
                  <a:gd name="connsiteY39" fmla="*/ 38036 h 112278"/>
                  <a:gd name="connsiteX40" fmla="*/ 31636 w 149582"/>
                  <a:gd name="connsiteY40" fmla="*/ 38401 h 112278"/>
                  <a:gd name="connsiteX41" fmla="*/ 26332 w 149582"/>
                  <a:gd name="connsiteY41" fmla="*/ 30721 h 112278"/>
                  <a:gd name="connsiteX42" fmla="*/ 25053 w 149582"/>
                  <a:gd name="connsiteY42" fmla="*/ 30538 h 112278"/>
                  <a:gd name="connsiteX43" fmla="*/ 21578 w 149582"/>
                  <a:gd name="connsiteY43" fmla="*/ 36756 h 112278"/>
                  <a:gd name="connsiteX44" fmla="*/ 13715 w 149582"/>
                  <a:gd name="connsiteY44" fmla="*/ 37121 h 112278"/>
                  <a:gd name="connsiteX45" fmla="*/ 11155 w 149582"/>
                  <a:gd name="connsiteY45" fmla="*/ 34927 h 112278"/>
                  <a:gd name="connsiteX46" fmla="*/ 10241 w 149582"/>
                  <a:gd name="connsiteY46" fmla="*/ 37121 h 112278"/>
                  <a:gd name="connsiteX47" fmla="*/ 3474 w 149582"/>
                  <a:gd name="connsiteY47" fmla="*/ 37304 h 112278"/>
                  <a:gd name="connsiteX48" fmla="*/ 0 w 149582"/>
                  <a:gd name="connsiteY48" fmla="*/ 34927 h 112278"/>
                  <a:gd name="connsiteX49" fmla="*/ 1646 w 149582"/>
                  <a:gd name="connsiteY49" fmla="*/ 43521 h 112278"/>
                  <a:gd name="connsiteX50" fmla="*/ 7864 w 149582"/>
                  <a:gd name="connsiteY50" fmla="*/ 54310 h 112278"/>
                  <a:gd name="connsiteX51" fmla="*/ 10058 w 149582"/>
                  <a:gd name="connsiteY51" fmla="*/ 55773 h 112278"/>
                  <a:gd name="connsiteX52" fmla="*/ 12618 w 149582"/>
                  <a:gd name="connsiteY52" fmla="*/ 55225 h 112278"/>
                  <a:gd name="connsiteX53" fmla="*/ 17738 w 149582"/>
                  <a:gd name="connsiteY53" fmla="*/ 47179 h 112278"/>
                  <a:gd name="connsiteX54" fmla="*/ 20664 w 149582"/>
                  <a:gd name="connsiteY54" fmla="*/ 39864 h 112278"/>
                  <a:gd name="connsiteX55" fmla="*/ 26332 w 149582"/>
                  <a:gd name="connsiteY55" fmla="*/ 41510 h 112278"/>
                  <a:gd name="connsiteX56" fmla="*/ 30173 w 149582"/>
                  <a:gd name="connsiteY56" fmla="*/ 45533 h 112278"/>
                  <a:gd name="connsiteX57" fmla="*/ 31636 w 149582"/>
                  <a:gd name="connsiteY57" fmla="*/ 45533 h 112278"/>
                  <a:gd name="connsiteX58" fmla="*/ 33647 w 149582"/>
                  <a:gd name="connsiteY58" fmla="*/ 47910 h 112278"/>
                  <a:gd name="connsiteX59" fmla="*/ 34927 w 149582"/>
                  <a:gd name="connsiteY59" fmla="*/ 52116 h 112278"/>
                  <a:gd name="connsiteX60" fmla="*/ 34927 w 149582"/>
                  <a:gd name="connsiteY60" fmla="*/ 57968 h 112278"/>
                  <a:gd name="connsiteX61" fmla="*/ 38584 w 149582"/>
                  <a:gd name="connsiteY61" fmla="*/ 64551 h 112278"/>
                  <a:gd name="connsiteX62" fmla="*/ 48276 w 149582"/>
                  <a:gd name="connsiteY62" fmla="*/ 71134 h 112278"/>
                  <a:gd name="connsiteX63" fmla="*/ 43522 w 149582"/>
                  <a:gd name="connsiteY63" fmla="*/ 72231 h 112278"/>
                  <a:gd name="connsiteX64" fmla="*/ 42059 w 149582"/>
                  <a:gd name="connsiteY64" fmla="*/ 74060 h 112278"/>
                  <a:gd name="connsiteX65" fmla="*/ 42242 w 149582"/>
                  <a:gd name="connsiteY65" fmla="*/ 76254 h 112278"/>
                  <a:gd name="connsiteX66" fmla="*/ 47362 w 149582"/>
                  <a:gd name="connsiteY66" fmla="*/ 82106 h 112278"/>
                  <a:gd name="connsiteX67" fmla="*/ 52116 w 149582"/>
                  <a:gd name="connsiteY67" fmla="*/ 84849 h 112278"/>
                  <a:gd name="connsiteX68" fmla="*/ 55225 w 149582"/>
                  <a:gd name="connsiteY68" fmla="*/ 87592 h 112278"/>
                  <a:gd name="connsiteX69" fmla="*/ 60162 w 149582"/>
                  <a:gd name="connsiteY69" fmla="*/ 89786 h 112278"/>
                  <a:gd name="connsiteX70" fmla="*/ 62174 w 149582"/>
                  <a:gd name="connsiteY70" fmla="*/ 93626 h 112278"/>
                  <a:gd name="connsiteX71" fmla="*/ 63088 w 149582"/>
                  <a:gd name="connsiteY71" fmla="*/ 96552 h 112278"/>
                  <a:gd name="connsiteX72" fmla="*/ 71500 w 149582"/>
                  <a:gd name="connsiteY72" fmla="*/ 96186 h 112278"/>
                  <a:gd name="connsiteX73" fmla="*/ 76986 w 149582"/>
                  <a:gd name="connsiteY73" fmla="*/ 96735 h 112278"/>
                  <a:gd name="connsiteX74" fmla="*/ 85214 w 149582"/>
                  <a:gd name="connsiteY74" fmla="*/ 99661 h 112278"/>
                  <a:gd name="connsiteX75" fmla="*/ 91980 w 149582"/>
                  <a:gd name="connsiteY75" fmla="*/ 104232 h 112278"/>
                  <a:gd name="connsiteX76" fmla="*/ 97832 w 149582"/>
                  <a:gd name="connsiteY76" fmla="*/ 109901 h 112278"/>
                  <a:gd name="connsiteX77" fmla="*/ 101673 w 149582"/>
                  <a:gd name="connsiteY77" fmla="*/ 112278 h 112278"/>
                  <a:gd name="connsiteX78" fmla="*/ 104964 w 149582"/>
                  <a:gd name="connsiteY78" fmla="*/ 110632 h 112278"/>
                  <a:gd name="connsiteX79" fmla="*/ 94541 w 149582"/>
                  <a:gd name="connsiteY79" fmla="*/ 100941 h 112278"/>
                  <a:gd name="connsiteX80" fmla="*/ 93809 w 149582"/>
                  <a:gd name="connsiteY80" fmla="*/ 96186 h 112278"/>
                  <a:gd name="connsiteX81" fmla="*/ 91980 w 149582"/>
                  <a:gd name="connsiteY81" fmla="*/ 94540 h 112278"/>
                  <a:gd name="connsiteX82" fmla="*/ 89421 w 149582"/>
                  <a:gd name="connsiteY82" fmla="*/ 93626 h 112278"/>
                  <a:gd name="connsiteX83" fmla="*/ 80277 w 149582"/>
                  <a:gd name="connsiteY83" fmla="*/ 85397 h 112278"/>
                  <a:gd name="connsiteX84" fmla="*/ 80094 w 149582"/>
                  <a:gd name="connsiteY84" fmla="*/ 83386 h 112278"/>
                  <a:gd name="connsiteX85" fmla="*/ 75523 w 149582"/>
                  <a:gd name="connsiteY85" fmla="*/ 77900 h 112278"/>
                  <a:gd name="connsiteX86" fmla="*/ 72231 w 149582"/>
                  <a:gd name="connsiteY86" fmla="*/ 77168 h 112278"/>
                  <a:gd name="connsiteX87" fmla="*/ 68574 w 149582"/>
                  <a:gd name="connsiteY87" fmla="*/ 71865 h 112278"/>
                  <a:gd name="connsiteX88" fmla="*/ 66380 w 149582"/>
                  <a:gd name="connsiteY88" fmla="*/ 71682 h 112278"/>
                  <a:gd name="connsiteX89" fmla="*/ 66746 w 149582"/>
                  <a:gd name="connsiteY89" fmla="*/ 68757 h 112278"/>
                  <a:gd name="connsiteX90" fmla="*/ 67843 w 149582"/>
                  <a:gd name="connsiteY90" fmla="*/ 67842 h 112278"/>
                  <a:gd name="connsiteX91" fmla="*/ 66014 w 149582"/>
                  <a:gd name="connsiteY91" fmla="*/ 65648 h 112278"/>
                  <a:gd name="connsiteX92" fmla="*/ 66014 w 149582"/>
                  <a:gd name="connsiteY92" fmla="*/ 63271 h 112278"/>
                  <a:gd name="connsiteX93" fmla="*/ 63454 w 149582"/>
                  <a:gd name="connsiteY93" fmla="*/ 60894 h 112278"/>
                  <a:gd name="connsiteX94" fmla="*/ 61442 w 149582"/>
                  <a:gd name="connsiteY94" fmla="*/ 55956 h 112278"/>
                  <a:gd name="connsiteX95" fmla="*/ 59431 w 149582"/>
                  <a:gd name="connsiteY95" fmla="*/ 55591 h 112278"/>
                  <a:gd name="connsiteX96" fmla="*/ 55957 w 149582"/>
                  <a:gd name="connsiteY96" fmla="*/ 52848 h 112278"/>
                  <a:gd name="connsiteX97" fmla="*/ 56139 w 149582"/>
                  <a:gd name="connsiteY97" fmla="*/ 51933 h 112278"/>
                  <a:gd name="connsiteX98" fmla="*/ 57602 w 149582"/>
                  <a:gd name="connsiteY98" fmla="*/ 51019 h 112278"/>
                  <a:gd name="connsiteX99" fmla="*/ 57236 w 149582"/>
                  <a:gd name="connsiteY99" fmla="*/ 49373 h 112278"/>
                  <a:gd name="connsiteX100" fmla="*/ 57236 w 149582"/>
                  <a:gd name="connsiteY100" fmla="*/ 41693 h 112278"/>
                  <a:gd name="connsiteX101" fmla="*/ 59979 w 149582"/>
                  <a:gd name="connsiteY101" fmla="*/ 39133 h 112278"/>
                  <a:gd name="connsiteX102" fmla="*/ 64002 w 149582"/>
                  <a:gd name="connsiteY102" fmla="*/ 39864 h 112278"/>
                  <a:gd name="connsiteX103" fmla="*/ 64185 w 149582"/>
                  <a:gd name="connsiteY103" fmla="*/ 41144 h 112278"/>
                  <a:gd name="connsiteX104" fmla="*/ 70403 w 149582"/>
                  <a:gd name="connsiteY104" fmla="*/ 46813 h 112278"/>
                  <a:gd name="connsiteX105" fmla="*/ 71683 w 149582"/>
                  <a:gd name="connsiteY105" fmla="*/ 47179 h 112278"/>
                  <a:gd name="connsiteX106" fmla="*/ 76071 w 149582"/>
                  <a:gd name="connsiteY106" fmla="*/ 40047 h 112278"/>
                  <a:gd name="connsiteX107" fmla="*/ 84483 w 149582"/>
                  <a:gd name="connsiteY107" fmla="*/ 40961 h 112278"/>
                  <a:gd name="connsiteX108" fmla="*/ 86312 w 149582"/>
                  <a:gd name="connsiteY108" fmla="*/ 38767 h 112278"/>
                  <a:gd name="connsiteX109" fmla="*/ 87043 w 149582"/>
                  <a:gd name="connsiteY109" fmla="*/ 38767 h 112278"/>
                  <a:gd name="connsiteX110" fmla="*/ 92712 w 149582"/>
                  <a:gd name="connsiteY110" fmla="*/ 42424 h 112278"/>
                  <a:gd name="connsiteX111" fmla="*/ 94541 w 149582"/>
                  <a:gd name="connsiteY111" fmla="*/ 42424 h 112278"/>
                  <a:gd name="connsiteX112" fmla="*/ 95455 w 149582"/>
                  <a:gd name="connsiteY112" fmla="*/ 41327 h 112278"/>
                  <a:gd name="connsiteX113" fmla="*/ 97467 w 149582"/>
                  <a:gd name="connsiteY113" fmla="*/ 42973 h 112278"/>
                  <a:gd name="connsiteX114" fmla="*/ 104415 w 149582"/>
                  <a:gd name="connsiteY114" fmla="*/ 43887 h 112278"/>
                  <a:gd name="connsiteX115" fmla="*/ 104964 w 149582"/>
                  <a:gd name="connsiteY115" fmla="*/ 43156 h 112278"/>
                  <a:gd name="connsiteX116" fmla="*/ 106061 w 149582"/>
                  <a:gd name="connsiteY116" fmla="*/ 43156 h 112278"/>
                  <a:gd name="connsiteX117" fmla="*/ 109901 w 149582"/>
                  <a:gd name="connsiteY117" fmla="*/ 45899 h 112278"/>
                  <a:gd name="connsiteX118" fmla="*/ 111181 w 149582"/>
                  <a:gd name="connsiteY118" fmla="*/ 45899 h 112278"/>
                  <a:gd name="connsiteX119" fmla="*/ 113924 w 149582"/>
                  <a:gd name="connsiteY119" fmla="*/ 42973 h 112278"/>
                  <a:gd name="connsiteX120" fmla="*/ 115570 w 149582"/>
                  <a:gd name="connsiteY120" fmla="*/ 43156 h 112278"/>
                  <a:gd name="connsiteX121" fmla="*/ 117216 w 149582"/>
                  <a:gd name="connsiteY121" fmla="*/ 45167 h 112278"/>
                  <a:gd name="connsiteX122" fmla="*/ 118496 w 149582"/>
                  <a:gd name="connsiteY122" fmla="*/ 45350 h 112278"/>
                  <a:gd name="connsiteX123" fmla="*/ 119959 w 149582"/>
                  <a:gd name="connsiteY123" fmla="*/ 43704 h 112278"/>
                  <a:gd name="connsiteX124" fmla="*/ 124896 w 149582"/>
                  <a:gd name="connsiteY124" fmla="*/ 44253 h 112278"/>
                  <a:gd name="connsiteX125" fmla="*/ 126725 w 149582"/>
                  <a:gd name="connsiteY125" fmla="*/ 46630 h 112278"/>
                  <a:gd name="connsiteX126" fmla="*/ 127822 w 149582"/>
                  <a:gd name="connsiteY126" fmla="*/ 45899 h 112278"/>
                  <a:gd name="connsiteX127" fmla="*/ 127822 w 149582"/>
                  <a:gd name="connsiteY127" fmla="*/ 44984 h 112278"/>
                  <a:gd name="connsiteX128" fmla="*/ 130930 w 149582"/>
                  <a:gd name="connsiteY128" fmla="*/ 44984 h 112278"/>
                  <a:gd name="connsiteX129" fmla="*/ 134222 w 149582"/>
                  <a:gd name="connsiteY129" fmla="*/ 48276 h 112278"/>
                  <a:gd name="connsiteX130" fmla="*/ 133491 w 149582"/>
                  <a:gd name="connsiteY130" fmla="*/ 49739 h 112278"/>
                  <a:gd name="connsiteX131" fmla="*/ 133491 w 149582"/>
                  <a:gd name="connsiteY131" fmla="*/ 50653 h 112278"/>
                  <a:gd name="connsiteX132" fmla="*/ 136050 w 149582"/>
                  <a:gd name="connsiteY132" fmla="*/ 52299 h 112278"/>
                  <a:gd name="connsiteX133" fmla="*/ 139891 w 149582"/>
                  <a:gd name="connsiteY133" fmla="*/ 52299 h 112278"/>
                  <a:gd name="connsiteX134" fmla="*/ 142634 w 149582"/>
                  <a:gd name="connsiteY134" fmla="*/ 50287 h 112278"/>
                  <a:gd name="connsiteX135" fmla="*/ 143182 w 149582"/>
                  <a:gd name="connsiteY135" fmla="*/ 48459 h 112278"/>
                  <a:gd name="connsiteX136" fmla="*/ 142268 w 149582"/>
                  <a:gd name="connsiteY136" fmla="*/ 47910 h 112278"/>
                  <a:gd name="connsiteX137" fmla="*/ 141537 w 149582"/>
                  <a:gd name="connsiteY137" fmla="*/ 44070 h 112278"/>
                  <a:gd name="connsiteX138" fmla="*/ 142817 w 149582"/>
                  <a:gd name="connsiteY138" fmla="*/ 42790 h 112278"/>
                  <a:gd name="connsiteX139" fmla="*/ 143182 w 149582"/>
                  <a:gd name="connsiteY139" fmla="*/ 40961 h 112278"/>
                  <a:gd name="connsiteX140" fmla="*/ 144280 w 149582"/>
                  <a:gd name="connsiteY140" fmla="*/ 40779 h 112278"/>
                  <a:gd name="connsiteX141" fmla="*/ 145925 w 149582"/>
                  <a:gd name="connsiteY141" fmla="*/ 41144 h 112278"/>
                  <a:gd name="connsiteX142" fmla="*/ 147754 w 149582"/>
                  <a:gd name="connsiteY142" fmla="*/ 41327 h 112278"/>
                  <a:gd name="connsiteX143" fmla="*/ 149583 w 149582"/>
                  <a:gd name="connsiteY143" fmla="*/ 40413 h 112278"/>
                  <a:gd name="connsiteX144" fmla="*/ 149217 w 149582"/>
                  <a:gd name="connsiteY144" fmla="*/ 39681 h 112278"/>
                  <a:gd name="connsiteX145" fmla="*/ 148303 w 149582"/>
                  <a:gd name="connsiteY145" fmla="*/ 39133 h 112278"/>
                  <a:gd name="connsiteX146" fmla="*/ 146291 w 149582"/>
                  <a:gd name="connsiteY146" fmla="*/ 39499 h 112278"/>
                  <a:gd name="connsiteX147" fmla="*/ 144645 w 149582"/>
                  <a:gd name="connsiteY147" fmla="*/ 38584 h 112278"/>
                  <a:gd name="connsiteX148" fmla="*/ 142451 w 149582"/>
                  <a:gd name="connsiteY148" fmla="*/ 38767 h 112278"/>
                  <a:gd name="connsiteX149" fmla="*/ 140988 w 149582"/>
                  <a:gd name="connsiteY149" fmla="*/ 37670 h 112278"/>
                  <a:gd name="connsiteX150" fmla="*/ 140257 w 149582"/>
                  <a:gd name="connsiteY150" fmla="*/ 36938 h 112278"/>
                  <a:gd name="connsiteX151" fmla="*/ 138611 w 149582"/>
                  <a:gd name="connsiteY151" fmla="*/ 36938 h 112278"/>
                  <a:gd name="connsiteX152" fmla="*/ 137879 w 149582"/>
                  <a:gd name="connsiteY152" fmla="*/ 36207 h 112278"/>
                  <a:gd name="connsiteX153" fmla="*/ 138245 w 149582"/>
                  <a:gd name="connsiteY153" fmla="*/ 35476 h 112278"/>
                  <a:gd name="connsiteX154" fmla="*/ 138428 w 149582"/>
                  <a:gd name="connsiteY154" fmla="*/ 34378 h 112278"/>
                  <a:gd name="connsiteX155" fmla="*/ 137879 w 149582"/>
                  <a:gd name="connsiteY155" fmla="*/ 33464 h 112278"/>
                  <a:gd name="connsiteX156" fmla="*/ 138245 w 149582"/>
                  <a:gd name="connsiteY156" fmla="*/ 32550 h 112278"/>
                  <a:gd name="connsiteX157" fmla="*/ 139159 w 149582"/>
                  <a:gd name="connsiteY157" fmla="*/ 32550 h 112278"/>
                  <a:gd name="connsiteX158" fmla="*/ 140073 w 149582"/>
                  <a:gd name="connsiteY158" fmla="*/ 31818 h 112278"/>
                  <a:gd name="connsiteX159" fmla="*/ 140073 w 149582"/>
                  <a:gd name="connsiteY159" fmla="*/ 31270 h 112278"/>
                  <a:gd name="connsiteX160" fmla="*/ 138611 w 149582"/>
                  <a:gd name="connsiteY160" fmla="*/ 30172 h 112278"/>
                  <a:gd name="connsiteX161" fmla="*/ 137696 w 149582"/>
                  <a:gd name="connsiteY161" fmla="*/ 30172 h 112278"/>
                  <a:gd name="connsiteX162" fmla="*/ 136782 w 149582"/>
                  <a:gd name="connsiteY162" fmla="*/ 31270 h 112278"/>
                  <a:gd name="connsiteX163" fmla="*/ 135319 w 149582"/>
                  <a:gd name="connsiteY163" fmla="*/ 30538 h 112278"/>
                  <a:gd name="connsiteX164" fmla="*/ 134953 w 149582"/>
                  <a:gd name="connsiteY164" fmla="*/ 29624 h 112278"/>
                  <a:gd name="connsiteX165" fmla="*/ 136417 w 149582"/>
                  <a:gd name="connsiteY165" fmla="*/ 27978 h 112278"/>
                  <a:gd name="connsiteX166" fmla="*/ 136234 w 149582"/>
                  <a:gd name="connsiteY166" fmla="*/ 26515 h 112278"/>
                  <a:gd name="connsiteX167" fmla="*/ 135136 w 149582"/>
                  <a:gd name="connsiteY167" fmla="*/ 25601 h 112278"/>
                  <a:gd name="connsiteX168" fmla="*/ 135868 w 149582"/>
                  <a:gd name="connsiteY168" fmla="*/ 24687 h 112278"/>
                  <a:gd name="connsiteX169" fmla="*/ 135502 w 149582"/>
                  <a:gd name="connsiteY169" fmla="*/ 23224 h 112278"/>
                  <a:gd name="connsiteX170" fmla="*/ 132027 w 149582"/>
                  <a:gd name="connsiteY170" fmla="*/ 20298 h 112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49582" h="112278">
                    <a:moveTo>
                      <a:pt x="132027" y="20298"/>
                    </a:moveTo>
                    <a:lnTo>
                      <a:pt x="125993" y="23407"/>
                    </a:lnTo>
                    <a:lnTo>
                      <a:pt x="119959" y="24869"/>
                    </a:lnTo>
                    <a:lnTo>
                      <a:pt x="111730" y="25418"/>
                    </a:lnTo>
                    <a:lnTo>
                      <a:pt x="104964" y="21578"/>
                    </a:lnTo>
                    <a:lnTo>
                      <a:pt x="99661" y="19932"/>
                    </a:lnTo>
                    <a:lnTo>
                      <a:pt x="94358" y="13898"/>
                    </a:lnTo>
                    <a:lnTo>
                      <a:pt x="87958" y="11155"/>
                    </a:lnTo>
                    <a:lnTo>
                      <a:pt x="83203" y="4937"/>
                    </a:lnTo>
                    <a:lnTo>
                      <a:pt x="77900" y="2743"/>
                    </a:lnTo>
                    <a:lnTo>
                      <a:pt x="77534" y="2012"/>
                    </a:lnTo>
                    <a:lnTo>
                      <a:pt x="75889" y="2743"/>
                    </a:lnTo>
                    <a:lnTo>
                      <a:pt x="71866" y="183"/>
                    </a:lnTo>
                    <a:lnTo>
                      <a:pt x="70037" y="0"/>
                    </a:lnTo>
                    <a:lnTo>
                      <a:pt x="68208" y="1463"/>
                    </a:lnTo>
                    <a:lnTo>
                      <a:pt x="68208" y="3474"/>
                    </a:lnTo>
                    <a:lnTo>
                      <a:pt x="69305" y="6035"/>
                    </a:lnTo>
                    <a:lnTo>
                      <a:pt x="68940" y="6583"/>
                    </a:lnTo>
                    <a:lnTo>
                      <a:pt x="67294" y="5852"/>
                    </a:lnTo>
                    <a:lnTo>
                      <a:pt x="64002" y="5852"/>
                    </a:lnTo>
                    <a:lnTo>
                      <a:pt x="63820" y="7680"/>
                    </a:lnTo>
                    <a:lnTo>
                      <a:pt x="62357" y="8960"/>
                    </a:lnTo>
                    <a:lnTo>
                      <a:pt x="53213" y="11520"/>
                    </a:lnTo>
                    <a:lnTo>
                      <a:pt x="51751" y="13898"/>
                    </a:lnTo>
                    <a:lnTo>
                      <a:pt x="51751" y="15361"/>
                    </a:lnTo>
                    <a:lnTo>
                      <a:pt x="54859" y="17921"/>
                    </a:lnTo>
                    <a:lnTo>
                      <a:pt x="54677" y="22675"/>
                    </a:lnTo>
                    <a:lnTo>
                      <a:pt x="52665" y="25601"/>
                    </a:lnTo>
                    <a:lnTo>
                      <a:pt x="48642" y="25967"/>
                    </a:lnTo>
                    <a:lnTo>
                      <a:pt x="43705" y="29624"/>
                    </a:lnTo>
                    <a:lnTo>
                      <a:pt x="45167" y="31635"/>
                    </a:lnTo>
                    <a:lnTo>
                      <a:pt x="43522" y="33647"/>
                    </a:lnTo>
                    <a:lnTo>
                      <a:pt x="44070" y="38401"/>
                    </a:lnTo>
                    <a:lnTo>
                      <a:pt x="41693" y="40047"/>
                    </a:lnTo>
                    <a:lnTo>
                      <a:pt x="40047" y="40047"/>
                    </a:lnTo>
                    <a:lnTo>
                      <a:pt x="37853" y="37670"/>
                    </a:lnTo>
                    <a:lnTo>
                      <a:pt x="35842" y="37670"/>
                    </a:lnTo>
                    <a:lnTo>
                      <a:pt x="35110" y="36573"/>
                    </a:lnTo>
                    <a:lnTo>
                      <a:pt x="33830" y="36390"/>
                    </a:lnTo>
                    <a:lnTo>
                      <a:pt x="33647" y="38036"/>
                    </a:lnTo>
                    <a:lnTo>
                      <a:pt x="31636" y="38401"/>
                    </a:lnTo>
                    <a:lnTo>
                      <a:pt x="26332" y="30721"/>
                    </a:lnTo>
                    <a:lnTo>
                      <a:pt x="25053" y="30538"/>
                    </a:lnTo>
                    <a:lnTo>
                      <a:pt x="21578" y="36756"/>
                    </a:lnTo>
                    <a:lnTo>
                      <a:pt x="13715" y="37121"/>
                    </a:lnTo>
                    <a:lnTo>
                      <a:pt x="11155" y="34927"/>
                    </a:lnTo>
                    <a:lnTo>
                      <a:pt x="10241" y="37121"/>
                    </a:lnTo>
                    <a:lnTo>
                      <a:pt x="3474" y="37304"/>
                    </a:lnTo>
                    <a:lnTo>
                      <a:pt x="0" y="34927"/>
                    </a:lnTo>
                    <a:lnTo>
                      <a:pt x="1646" y="43521"/>
                    </a:lnTo>
                    <a:lnTo>
                      <a:pt x="7864" y="54310"/>
                    </a:lnTo>
                    <a:lnTo>
                      <a:pt x="10058" y="55773"/>
                    </a:lnTo>
                    <a:lnTo>
                      <a:pt x="12618" y="55225"/>
                    </a:lnTo>
                    <a:lnTo>
                      <a:pt x="17738" y="47179"/>
                    </a:lnTo>
                    <a:lnTo>
                      <a:pt x="20664" y="39864"/>
                    </a:lnTo>
                    <a:lnTo>
                      <a:pt x="26332" y="41510"/>
                    </a:lnTo>
                    <a:lnTo>
                      <a:pt x="30173" y="45533"/>
                    </a:lnTo>
                    <a:lnTo>
                      <a:pt x="31636" y="45533"/>
                    </a:lnTo>
                    <a:lnTo>
                      <a:pt x="33647" y="47910"/>
                    </a:lnTo>
                    <a:lnTo>
                      <a:pt x="34927" y="52116"/>
                    </a:lnTo>
                    <a:lnTo>
                      <a:pt x="34927" y="57968"/>
                    </a:lnTo>
                    <a:lnTo>
                      <a:pt x="38584" y="64551"/>
                    </a:lnTo>
                    <a:lnTo>
                      <a:pt x="48276" y="71134"/>
                    </a:lnTo>
                    <a:lnTo>
                      <a:pt x="43522" y="72231"/>
                    </a:lnTo>
                    <a:lnTo>
                      <a:pt x="42059" y="74060"/>
                    </a:lnTo>
                    <a:lnTo>
                      <a:pt x="42242" y="76254"/>
                    </a:lnTo>
                    <a:lnTo>
                      <a:pt x="47362" y="82106"/>
                    </a:lnTo>
                    <a:lnTo>
                      <a:pt x="52116" y="84849"/>
                    </a:lnTo>
                    <a:lnTo>
                      <a:pt x="55225" y="87592"/>
                    </a:lnTo>
                    <a:lnTo>
                      <a:pt x="60162" y="89786"/>
                    </a:lnTo>
                    <a:lnTo>
                      <a:pt x="62174" y="93626"/>
                    </a:lnTo>
                    <a:lnTo>
                      <a:pt x="63088" y="96552"/>
                    </a:lnTo>
                    <a:lnTo>
                      <a:pt x="71500" y="96186"/>
                    </a:lnTo>
                    <a:lnTo>
                      <a:pt x="76986" y="96735"/>
                    </a:lnTo>
                    <a:lnTo>
                      <a:pt x="85214" y="99661"/>
                    </a:lnTo>
                    <a:lnTo>
                      <a:pt x="91980" y="104232"/>
                    </a:lnTo>
                    <a:lnTo>
                      <a:pt x="97832" y="109901"/>
                    </a:lnTo>
                    <a:lnTo>
                      <a:pt x="101673" y="112278"/>
                    </a:lnTo>
                    <a:lnTo>
                      <a:pt x="104964" y="110632"/>
                    </a:lnTo>
                    <a:lnTo>
                      <a:pt x="94541" y="100941"/>
                    </a:lnTo>
                    <a:lnTo>
                      <a:pt x="93809" y="96186"/>
                    </a:lnTo>
                    <a:lnTo>
                      <a:pt x="91980" y="94540"/>
                    </a:lnTo>
                    <a:lnTo>
                      <a:pt x="89421" y="93626"/>
                    </a:lnTo>
                    <a:lnTo>
                      <a:pt x="80277" y="85397"/>
                    </a:lnTo>
                    <a:lnTo>
                      <a:pt x="80094" y="83386"/>
                    </a:lnTo>
                    <a:lnTo>
                      <a:pt x="75523" y="77900"/>
                    </a:lnTo>
                    <a:lnTo>
                      <a:pt x="72231" y="77168"/>
                    </a:lnTo>
                    <a:lnTo>
                      <a:pt x="68574" y="71865"/>
                    </a:lnTo>
                    <a:lnTo>
                      <a:pt x="66380" y="71682"/>
                    </a:lnTo>
                    <a:lnTo>
                      <a:pt x="66746" y="68757"/>
                    </a:lnTo>
                    <a:lnTo>
                      <a:pt x="67843" y="67842"/>
                    </a:lnTo>
                    <a:lnTo>
                      <a:pt x="66014" y="65648"/>
                    </a:lnTo>
                    <a:lnTo>
                      <a:pt x="66014" y="63271"/>
                    </a:lnTo>
                    <a:lnTo>
                      <a:pt x="63454" y="60894"/>
                    </a:lnTo>
                    <a:lnTo>
                      <a:pt x="61442" y="55956"/>
                    </a:lnTo>
                    <a:lnTo>
                      <a:pt x="59431" y="55591"/>
                    </a:lnTo>
                    <a:lnTo>
                      <a:pt x="55957" y="52848"/>
                    </a:lnTo>
                    <a:lnTo>
                      <a:pt x="56139" y="51933"/>
                    </a:lnTo>
                    <a:lnTo>
                      <a:pt x="57602" y="51019"/>
                    </a:lnTo>
                    <a:lnTo>
                      <a:pt x="57236" y="49373"/>
                    </a:lnTo>
                    <a:lnTo>
                      <a:pt x="57236" y="41693"/>
                    </a:lnTo>
                    <a:lnTo>
                      <a:pt x="59979" y="39133"/>
                    </a:lnTo>
                    <a:lnTo>
                      <a:pt x="64002" y="39864"/>
                    </a:lnTo>
                    <a:lnTo>
                      <a:pt x="64185" y="41144"/>
                    </a:lnTo>
                    <a:lnTo>
                      <a:pt x="70403" y="46813"/>
                    </a:lnTo>
                    <a:lnTo>
                      <a:pt x="71683" y="47179"/>
                    </a:lnTo>
                    <a:lnTo>
                      <a:pt x="76071" y="40047"/>
                    </a:lnTo>
                    <a:lnTo>
                      <a:pt x="84483" y="40961"/>
                    </a:lnTo>
                    <a:lnTo>
                      <a:pt x="86312" y="38767"/>
                    </a:lnTo>
                    <a:lnTo>
                      <a:pt x="87043" y="38767"/>
                    </a:lnTo>
                    <a:lnTo>
                      <a:pt x="92712" y="42424"/>
                    </a:lnTo>
                    <a:lnTo>
                      <a:pt x="94541" y="42424"/>
                    </a:lnTo>
                    <a:lnTo>
                      <a:pt x="95455" y="41327"/>
                    </a:lnTo>
                    <a:lnTo>
                      <a:pt x="97467" y="42973"/>
                    </a:lnTo>
                    <a:lnTo>
                      <a:pt x="104415" y="43887"/>
                    </a:lnTo>
                    <a:lnTo>
                      <a:pt x="104964" y="43156"/>
                    </a:lnTo>
                    <a:lnTo>
                      <a:pt x="106061" y="43156"/>
                    </a:lnTo>
                    <a:lnTo>
                      <a:pt x="109901" y="45899"/>
                    </a:lnTo>
                    <a:lnTo>
                      <a:pt x="111181" y="45899"/>
                    </a:lnTo>
                    <a:lnTo>
                      <a:pt x="113924" y="42973"/>
                    </a:lnTo>
                    <a:lnTo>
                      <a:pt x="115570" y="43156"/>
                    </a:lnTo>
                    <a:lnTo>
                      <a:pt x="117216" y="45167"/>
                    </a:lnTo>
                    <a:lnTo>
                      <a:pt x="118496" y="45350"/>
                    </a:lnTo>
                    <a:lnTo>
                      <a:pt x="119959" y="43704"/>
                    </a:lnTo>
                    <a:lnTo>
                      <a:pt x="124896" y="44253"/>
                    </a:lnTo>
                    <a:lnTo>
                      <a:pt x="126725" y="46630"/>
                    </a:lnTo>
                    <a:lnTo>
                      <a:pt x="127822" y="45899"/>
                    </a:lnTo>
                    <a:lnTo>
                      <a:pt x="127822" y="44984"/>
                    </a:lnTo>
                    <a:lnTo>
                      <a:pt x="130930" y="44984"/>
                    </a:lnTo>
                    <a:lnTo>
                      <a:pt x="134222" y="48276"/>
                    </a:lnTo>
                    <a:lnTo>
                      <a:pt x="133491" y="49739"/>
                    </a:lnTo>
                    <a:lnTo>
                      <a:pt x="133491" y="50653"/>
                    </a:lnTo>
                    <a:lnTo>
                      <a:pt x="136050" y="52299"/>
                    </a:lnTo>
                    <a:lnTo>
                      <a:pt x="139891" y="52299"/>
                    </a:lnTo>
                    <a:lnTo>
                      <a:pt x="142634" y="50287"/>
                    </a:lnTo>
                    <a:lnTo>
                      <a:pt x="143182" y="48459"/>
                    </a:lnTo>
                    <a:lnTo>
                      <a:pt x="142268" y="47910"/>
                    </a:lnTo>
                    <a:lnTo>
                      <a:pt x="141537" y="44070"/>
                    </a:lnTo>
                    <a:lnTo>
                      <a:pt x="142817" y="42790"/>
                    </a:lnTo>
                    <a:lnTo>
                      <a:pt x="143182" y="40961"/>
                    </a:lnTo>
                    <a:lnTo>
                      <a:pt x="144280" y="40779"/>
                    </a:lnTo>
                    <a:lnTo>
                      <a:pt x="145925" y="41144"/>
                    </a:lnTo>
                    <a:lnTo>
                      <a:pt x="147754" y="41327"/>
                    </a:lnTo>
                    <a:lnTo>
                      <a:pt x="149583" y="40413"/>
                    </a:lnTo>
                    <a:lnTo>
                      <a:pt x="149217" y="39681"/>
                    </a:lnTo>
                    <a:lnTo>
                      <a:pt x="148303" y="39133"/>
                    </a:lnTo>
                    <a:lnTo>
                      <a:pt x="146291" y="39499"/>
                    </a:lnTo>
                    <a:lnTo>
                      <a:pt x="144645" y="38584"/>
                    </a:lnTo>
                    <a:lnTo>
                      <a:pt x="142451" y="38767"/>
                    </a:lnTo>
                    <a:lnTo>
                      <a:pt x="140988" y="37670"/>
                    </a:lnTo>
                    <a:lnTo>
                      <a:pt x="140257" y="36938"/>
                    </a:lnTo>
                    <a:lnTo>
                      <a:pt x="138611" y="36938"/>
                    </a:lnTo>
                    <a:lnTo>
                      <a:pt x="137879" y="36207"/>
                    </a:lnTo>
                    <a:lnTo>
                      <a:pt x="138245" y="35476"/>
                    </a:lnTo>
                    <a:lnTo>
                      <a:pt x="138428" y="34378"/>
                    </a:lnTo>
                    <a:lnTo>
                      <a:pt x="137879" y="33464"/>
                    </a:lnTo>
                    <a:lnTo>
                      <a:pt x="138245" y="32550"/>
                    </a:lnTo>
                    <a:lnTo>
                      <a:pt x="139159" y="32550"/>
                    </a:lnTo>
                    <a:lnTo>
                      <a:pt x="140073" y="31818"/>
                    </a:lnTo>
                    <a:lnTo>
                      <a:pt x="140073" y="31270"/>
                    </a:lnTo>
                    <a:lnTo>
                      <a:pt x="138611" y="30172"/>
                    </a:lnTo>
                    <a:lnTo>
                      <a:pt x="137696" y="30172"/>
                    </a:lnTo>
                    <a:lnTo>
                      <a:pt x="136782" y="31270"/>
                    </a:lnTo>
                    <a:lnTo>
                      <a:pt x="135319" y="30538"/>
                    </a:lnTo>
                    <a:lnTo>
                      <a:pt x="134953" y="29624"/>
                    </a:lnTo>
                    <a:lnTo>
                      <a:pt x="136417" y="27978"/>
                    </a:lnTo>
                    <a:lnTo>
                      <a:pt x="136234" y="26515"/>
                    </a:lnTo>
                    <a:lnTo>
                      <a:pt x="135136" y="25601"/>
                    </a:lnTo>
                    <a:lnTo>
                      <a:pt x="135868" y="24687"/>
                    </a:lnTo>
                    <a:lnTo>
                      <a:pt x="135502" y="23224"/>
                    </a:lnTo>
                    <a:lnTo>
                      <a:pt x="132027" y="20298"/>
                    </a:lnTo>
                  </a:path>
                </a:pathLst>
              </a:custGeom>
              <a:grpFill/>
              <a:ln w="4020" cap="flat">
                <a:solidFill>
                  <a:srgbClr val="FFFFFF"/>
                </a:solidFill>
                <a:prstDash val="solid"/>
                <a:miter/>
              </a:ln>
            </p:spPr>
            <p:txBody>
              <a:bodyPr rtlCol="0" anchor="ctr"/>
              <a:lstStyle/>
              <a:p>
                <a:endParaRPr lang="en-GB" sz="1463"/>
              </a:p>
            </p:txBody>
          </p:sp>
          <p:sp>
            <p:nvSpPr>
              <p:cNvPr id="1118" name="Freeform: Shape 1117">
                <a:extLst>
                  <a:ext uri="{FF2B5EF4-FFF2-40B4-BE49-F238E27FC236}">
                    <a16:creationId xmlns:a16="http://schemas.microsoft.com/office/drawing/2014/main" id="{8AF87F99-9C64-E238-CE7D-14403BE232E2}"/>
                  </a:ext>
                </a:extLst>
              </p:cNvPr>
              <p:cNvSpPr/>
              <p:nvPr/>
            </p:nvSpPr>
            <p:spPr>
              <a:xfrm>
                <a:off x="6478471" y="3195700"/>
                <a:ext cx="44801" cy="89786"/>
              </a:xfrm>
              <a:custGeom>
                <a:avLst/>
                <a:gdLst>
                  <a:gd name="connsiteX0" fmla="*/ 22492 w 44801"/>
                  <a:gd name="connsiteY0" fmla="*/ 89603 h 89786"/>
                  <a:gd name="connsiteX1" fmla="*/ 18286 w 44801"/>
                  <a:gd name="connsiteY1" fmla="*/ 87775 h 89786"/>
                  <a:gd name="connsiteX2" fmla="*/ 17372 w 44801"/>
                  <a:gd name="connsiteY2" fmla="*/ 83203 h 89786"/>
                  <a:gd name="connsiteX3" fmla="*/ 14263 w 44801"/>
                  <a:gd name="connsiteY3" fmla="*/ 79180 h 89786"/>
                  <a:gd name="connsiteX4" fmla="*/ 6217 w 44801"/>
                  <a:gd name="connsiteY4" fmla="*/ 76437 h 89786"/>
                  <a:gd name="connsiteX5" fmla="*/ 2012 w 44801"/>
                  <a:gd name="connsiteY5" fmla="*/ 70220 h 89786"/>
                  <a:gd name="connsiteX6" fmla="*/ 0 w 44801"/>
                  <a:gd name="connsiteY6" fmla="*/ 66562 h 89786"/>
                  <a:gd name="connsiteX7" fmla="*/ 3474 w 44801"/>
                  <a:gd name="connsiteY7" fmla="*/ 67111 h 89786"/>
                  <a:gd name="connsiteX8" fmla="*/ 3474 w 44801"/>
                  <a:gd name="connsiteY8" fmla="*/ 63454 h 89786"/>
                  <a:gd name="connsiteX9" fmla="*/ 1646 w 44801"/>
                  <a:gd name="connsiteY9" fmla="*/ 57785 h 89786"/>
                  <a:gd name="connsiteX10" fmla="*/ 3474 w 44801"/>
                  <a:gd name="connsiteY10" fmla="*/ 52299 h 89786"/>
                  <a:gd name="connsiteX11" fmla="*/ 4206 w 44801"/>
                  <a:gd name="connsiteY11" fmla="*/ 51385 h 89786"/>
                  <a:gd name="connsiteX12" fmla="*/ 4023 w 44801"/>
                  <a:gd name="connsiteY12" fmla="*/ 47362 h 89786"/>
                  <a:gd name="connsiteX13" fmla="*/ 4755 w 44801"/>
                  <a:gd name="connsiteY13" fmla="*/ 43704 h 89786"/>
                  <a:gd name="connsiteX14" fmla="*/ 2743 w 44801"/>
                  <a:gd name="connsiteY14" fmla="*/ 39316 h 89786"/>
                  <a:gd name="connsiteX15" fmla="*/ 6949 w 44801"/>
                  <a:gd name="connsiteY15" fmla="*/ 26515 h 89786"/>
                  <a:gd name="connsiteX16" fmla="*/ 4755 w 44801"/>
                  <a:gd name="connsiteY16" fmla="*/ 24138 h 89786"/>
                  <a:gd name="connsiteX17" fmla="*/ 915 w 44801"/>
                  <a:gd name="connsiteY17" fmla="*/ 23407 h 89786"/>
                  <a:gd name="connsiteX18" fmla="*/ 3474 w 44801"/>
                  <a:gd name="connsiteY18" fmla="*/ 17006 h 89786"/>
                  <a:gd name="connsiteX19" fmla="*/ 2560 w 44801"/>
                  <a:gd name="connsiteY19" fmla="*/ 12435 h 89786"/>
                  <a:gd name="connsiteX20" fmla="*/ 4572 w 44801"/>
                  <a:gd name="connsiteY20" fmla="*/ 6400 h 89786"/>
                  <a:gd name="connsiteX21" fmla="*/ 7863 w 44801"/>
                  <a:gd name="connsiteY21" fmla="*/ 4023 h 89786"/>
                  <a:gd name="connsiteX22" fmla="*/ 10972 w 44801"/>
                  <a:gd name="connsiteY22" fmla="*/ 0 h 89786"/>
                  <a:gd name="connsiteX23" fmla="*/ 14263 w 44801"/>
                  <a:gd name="connsiteY23" fmla="*/ 2926 h 89786"/>
                  <a:gd name="connsiteX24" fmla="*/ 21029 w 44801"/>
                  <a:gd name="connsiteY24" fmla="*/ 3657 h 89786"/>
                  <a:gd name="connsiteX25" fmla="*/ 23773 w 44801"/>
                  <a:gd name="connsiteY25" fmla="*/ 8412 h 89786"/>
                  <a:gd name="connsiteX26" fmla="*/ 28527 w 44801"/>
                  <a:gd name="connsiteY26" fmla="*/ 10240 h 89786"/>
                  <a:gd name="connsiteX27" fmla="*/ 34013 w 44801"/>
                  <a:gd name="connsiteY27" fmla="*/ 16641 h 89786"/>
                  <a:gd name="connsiteX28" fmla="*/ 31636 w 44801"/>
                  <a:gd name="connsiteY28" fmla="*/ 31635 h 89786"/>
                  <a:gd name="connsiteX29" fmla="*/ 32001 w 44801"/>
                  <a:gd name="connsiteY29" fmla="*/ 38767 h 89786"/>
                  <a:gd name="connsiteX30" fmla="*/ 35841 w 44801"/>
                  <a:gd name="connsiteY30" fmla="*/ 46996 h 89786"/>
                  <a:gd name="connsiteX31" fmla="*/ 44070 w 44801"/>
                  <a:gd name="connsiteY31" fmla="*/ 54128 h 89786"/>
                  <a:gd name="connsiteX32" fmla="*/ 44802 w 44801"/>
                  <a:gd name="connsiteY32" fmla="*/ 58516 h 89786"/>
                  <a:gd name="connsiteX33" fmla="*/ 44802 w 44801"/>
                  <a:gd name="connsiteY33" fmla="*/ 64185 h 89786"/>
                  <a:gd name="connsiteX34" fmla="*/ 38950 w 44801"/>
                  <a:gd name="connsiteY34" fmla="*/ 69305 h 89786"/>
                  <a:gd name="connsiteX35" fmla="*/ 34744 w 44801"/>
                  <a:gd name="connsiteY35" fmla="*/ 76437 h 89786"/>
                  <a:gd name="connsiteX36" fmla="*/ 30355 w 44801"/>
                  <a:gd name="connsiteY36" fmla="*/ 79546 h 89786"/>
                  <a:gd name="connsiteX37" fmla="*/ 28893 w 44801"/>
                  <a:gd name="connsiteY37" fmla="*/ 84300 h 89786"/>
                  <a:gd name="connsiteX38" fmla="*/ 26881 w 44801"/>
                  <a:gd name="connsiteY38" fmla="*/ 87043 h 89786"/>
                  <a:gd name="connsiteX39" fmla="*/ 23041 w 44801"/>
                  <a:gd name="connsiteY39" fmla="*/ 89786 h 89786"/>
                  <a:gd name="connsiteX40" fmla="*/ 22492 w 44801"/>
                  <a:gd name="connsiteY40" fmla="*/ 89603 h 8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801" h="89786">
                    <a:moveTo>
                      <a:pt x="22492" y="89603"/>
                    </a:moveTo>
                    <a:lnTo>
                      <a:pt x="18286" y="87775"/>
                    </a:lnTo>
                    <a:lnTo>
                      <a:pt x="17372" y="83203"/>
                    </a:lnTo>
                    <a:lnTo>
                      <a:pt x="14263" y="79180"/>
                    </a:lnTo>
                    <a:lnTo>
                      <a:pt x="6217" y="76437"/>
                    </a:lnTo>
                    <a:lnTo>
                      <a:pt x="2012" y="70220"/>
                    </a:lnTo>
                    <a:lnTo>
                      <a:pt x="0" y="66562"/>
                    </a:lnTo>
                    <a:lnTo>
                      <a:pt x="3474" y="67111"/>
                    </a:lnTo>
                    <a:lnTo>
                      <a:pt x="3474" y="63454"/>
                    </a:lnTo>
                    <a:lnTo>
                      <a:pt x="1646" y="57785"/>
                    </a:lnTo>
                    <a:lnTo>
                      <a:pt x="3474" y="52299"/>
                    </a:lnTo>
                    <a:lnTo>
                      <a:pt x="4206" y="51385"/>
                    </a:lnTo>
                    <a:lnTo>
                      <a:pt x="4023" y="47362"/>
                    </a:lnTo>
                    <a:lnTo>
                      <a:pt x="4755" y="43704"/>
                    </a:lnTo>
                    <a:lnTo>
                      <a:pt x="2743" y="39316"/>
                    </a:lnTo>
                    <a:lnTo>
                      <a:pt x="6949" y="26515"/>
                    </a:lnTo>
                    <a:lnTo>
                      <a:pt x="4755" y="24138"/>
                    </a:lnTo>
                    <a:lnTo>
                      <a:pt x="915" y="23407"/>
                    </a:lnTo>
                    <a:lnTo>
                      <a:pt x="3474" y="17006"/>
                    </a:lnTo>
                    <a:lnTo>
                      <a:pt x="2560" y="12435"/>
                    </a:lnTo>
                    <a:lnTo>
                      <a:pt x="4572" y="6400"/>
                    </a:lnTo>
                    <a:lnTo>
                      <a:pt x="7863" y="4023"/>
                    </a:lnTo>
                    <a:lnTo>
                      <a:pt x="10972" y="0"/>
                    </a:lnTo>
                    <a:lnTo>
                      <a:pt x="14263" y="2926"/>
                    </a:lnTo>
                    <a:lnTo>
                      <a:pt x="21029" y="3657"/>
                    </a:lnTo>
                    <a:lnTo>
                      <a:pt x="23773" y="8412"/>
                    </a:lnTo>
                    <a:lnTo>
                      <a:pt x="28527" y="10240"/>
                    </a:lnTo>
                    <a:lnTo>
                      <a:pt x="34013" y="16641"/>
                    </a:lnTo>
                    <a:lnTo>
                      <a:pt x="31636" y="31635"/>
                    </a:lnTo>
                    <a:lnTo>
                      <a:pt x="32001" y="38767"/>
                    </a:lnTo>
                    <a:lnTo>
                      <a:pt x="35841" y="46996"/>
                    </a:lnTo>
                    <a:lnTo>
                      <a:pt x="44070" y="54128"/>
                    </a:lnTo>
                    <a:lnTo>
                      <a:pt x="44802" y="58516"/>
                    </a:lnTo>
                    <a:lnTo>
                      <a:pt x="44802" y="64185"/>
                    </a:lnTo>
                    <a:lnTo>
                      <a:pt x="38950" y="69305"/>
                    </a:lnTo>
                    <a:lnTo>
                      <a:pt x="34744" y="76437"/>
                    </a:lnTo>
                    <a:lnTo>
                      <a:pt x="30355" y="79546"/>
                    </a:lnTo>
                    <a:lnTo>
                      <a:pt x="28893" y="84300"/>
                    </a:lnTo>
                    <a:lnTo>
                      <a:pt x="26881" y="87043"/>
                    </a:lnTo>
                    <a:lnTo>
                      <a:pt x="23041" y="89786"/>
                    </a:lnTo>
                    <a:lnTo>
                      <a:pt x="22492" y="89603"/>
                    </a:lnTo>
                    <a:close/>
                  </a:path>
                </a:pathLst>
              </a:custGeom>
              <a:grpFill/>
              <a:ln w="18272" cap="flat">
                <a:noFill/>
                <a:prstDash val="solid"/>
                <a:miter/>
              </a:ln>
            </p:spPr>
            <p:txBody>
              <a:bodyPr rtlCol="0" anchor="ctr"/>
              <a:lstStyle/>
              <a:p>
                <a:endParaRPr lang="en-GB" sz="1463"/>
              </a:p>
            </p:txBody>
          </p:sp>
          <p:sp>
            <p:nvSpPr>
              <p:cNvPr id="1119" name="Freeform: Shape 1118">
                <a:extLst>
                  <a:ext uri="{FF2B5EF4-FFF2-40B4-BE49-F238E27FC236}">
                    <a16:creationId xmlns:a16="http://schemas.microsoft.com/office/drawing/2014/main" id="{B3793E7C-691B-3030-5122-00E98DAD1431}"/>
                  </a:ext>
                </a:extLst>
              </p:cNvPr>
              <p:cNvSpPr/>
              <p:nvPr/>
            </p:nvSpPr>
            <p:spPr>
              <a:xfrm>
                <a:off x="6478471" y="3195700"/>
                <a:ext cx="44801" cy="89786"/>
              </a:xfrm>
              <a:custGeom>
                <a:avLst/>
                <a:gdLst>
                  <a:gd name="connsiteX0" fmla="*/ 22492 w 44801"/>
                  <a:gd name="connsiteY0" fmla="*/ 89603 h 89786"/>
                  <a:gd name="connsiteX1" fmla="*/ 18286 w 44801"/>
                  <a:gd name="connsiteY1" fmla="*/ 87775 h 89786"/>
                  <a:gd name="connsiteX2" fmla="*/ 17372 w 44801"/>
                  <a:gd name="connsiteY2" fmla="*/ 83203 h 89786"/>
                  <a:gd name="connsiteX3" fmla="*/ 14263 w 44801"/>
                  <a:gd name="connsiteY3" fmla="*/ 79180 h 89786"/>
                  <a:gd name="connsiteX4" fmla="*/ 6217 w 44801"/>
                  <a:gd name="connsiteY4" fmla="*/ 76437 h 89786"/>
                  <a:gd name="connsiteX5" fmla="*/ 2012 w 44801"/>
                  <a:gd name="connsiteY5" fmla="*/ 70220 h 89786"/>
                  <a:gd name="connsiteX6" fmla="*/ 0 w 44801"/>
                  <a:gd name="connsiteY6" fmla="*/ 66562 h 89786"/>
                  <a:gd name="connsiteX7" fmla="*/ 3474 w 44801"/>
                  <a:gd name="connsiteY7" fmla="*/ 67111 h 89786"/>
                  <a:gd name="connsiteX8" fmla="*/ 3474 w 44801"/>
                  <a:gd name="connsiteY8" fmla="*/ 63454 h 89786"/>
                  <a:gd name="connsiteX9" fmla="*/ 1646 w 44801"/>
                  <a:gd name="connsiteY9" fmla="*/ 57785 h 89786"/>
                  <a:gd name="connsiteX10" fmla="*/ 3474 w 44801"/>
                  <a:gd name="connsiteY10" fmla="*/ 52299 h 89786"/>
                  <a:gd name="connsiteX11" fmla="*/ 4206 w 44801"/>
                  <a:gd name="connsiteY11" fmla="*/ 51385 h 89786"/>
                  <a:gd name="connsiteX12" fmla="*/ 4023 w 44801"/>
                  <a:gd name="connsiteY12" fmla="*/ 47362 h 89786"/>
                  <a:gd name="connsiteX13" fmla="*/ 4755 w 44801"/>
                  <a:gd name="connsiteY13" fmla="*/ 43704 h 89786"/>
                  <a:gd name="connsiteX14" fmla="*/ 2743 w 44801"/>
                  <a:gd name="connsiteY14" fmla="*/ 39316 h 89786"/>
                  <a:gd name="connsiteX15" fmla="*/ 6949 w 44801"/>
                  <a:gd name="connsiteY15" fmla="*/ 26515 h 89786"/>
                  <a:gd name="connsiteX16" fmla="*/ 4755 w 44801"/>
                  <a:gd name="connsiteY16" fmla="*/ 24138 h 89786"/>
                  <a:gd name="connsiteX17" fmla="*/ 915 w 44801"/>
                  <a:gd name="connsiteY17" fmla="*/ 23407 h 89786"/>
                  <a:gd name="connsiteX18" fmla="*/ 3474 w 44801"/>
                  <a:gd name="connsiteY18" fmla="*/ 17006 h 89786"/>
                  <a:gd name="connsiteX19" fmla="*/ 2560 w 44801"/>
                  <a:gd name="connsiteY19" fmla="*/ 12435 h 89786"/>
                  <a:gd name="connsiteX20" fmla="*/ 4572 w 44801"/>
                  <a:gd name="connsiteY20" fmla="*/ 6400 h 89786"/>
                  <a:gd name="connsiteX21" fmla="*/ 7863 w 44801"/>
                  <a:gd name="connsiteY21" fmla="*/ 4023 h 89786"/>
                  <a:gd name="connsiteX22" fmla="*/ 10972 w 44801"/>
                  <a:gd name="connsiteY22" fmla="*/ 0 h 89786"/>
                  <a:gd name="connsiteX23" fmla="*/ 14263 w 44801"/>
                  <a:gd name="connsiteY23" fmla="*/ 2926 h 89786"/>
                  <a:gd name="connsiteX24" fmla="*/ 21029 w 44801"/>
                  <a:gd name="connsiteY24" fmla="*/ 3657 h 89786"/>
                  <a:gd name="connsiteX25" fmla="*/ 23773 w 44801"/>
                  <a:gd name="connsiteY25" fmla="*/ 8412 h 89786"/>
                  <a:gd name="connsiteX26" fmla="*/ 28527 w 44801"/>
                  <a:gd name="connsiteY26" fmla="*/ 10240 h 89786"/>
                  <a:gd name="connsiteX27" fmla="*/ 34013 w 44801"/>
                  <a:gd name="connsiteY27" fmla="*/ 16641 h 89786"/>
                  <a:gd name="connsiteX28" fmla="*/ 31636 w 44801"/>
                  <a:gd name="connsiteY28" fmla="*/ 31635 h 89786"/>
                  <a:gd name="connsiteX29" fmla="*/ 32001 w 44801"/>
                  <a:gd name="connsiteY29" fmla="*/ 38767 h 89786"/>
                  <a:gd name="connsiteX30" fmla="*/ 35841 w 44801"/>
                  <a:gd name="connsiteY30" fmla="*/ 46996 h 89786"/>
                  <a:gd name="connsiteX31" fmla="*/ 44070 w 44801"/>
                  <a:gd name="connsiteY31" fmla="*/ 54128 h 89786"/>
                  <a:gd name="connsiteX32" fmla="*/ 44802 w 44801"/>
                  <a:gd name="connsiteY32" fmla="*/ 58516 h 89786"/>
                  <a:gd name="connsiteX33" fmla="*/ 44802 w 44801"/>
                  <a:gd name="connsiteY33" fmla="*/ 64185 h 89786"/>
                  <a:gd name="connsiteX34" fmla="*/ 38950 w 44801"/>
                  <a:gd name="connsiteY34" fmla="*/ 69305 h 89786"/>
                  <a:gd name="connsiteX35" fmla="*/ 34744 w 44801"/>
                  <a:gd name="connsiteY35" fmla="*/ 76437 h 89786"/>
                  <a:gd name="connsiteX36" fmla="*/ 30355 w 44801"/>
                  <a:gd name="connsiteY36" fmla="*/ 79546 h 89786"/>
                  <a:gd name="connsiteX37" fmla="*/ 28893 w 44801"/>
                  <a:gd name="connsiteY37" fmla="*/ 84300 h 89786"/>
                  <a:gd name="connsiteX38" fmla="*/ 26881 w 44801"/>
                  <a:gd name="connsiteY38" fmla="*/ 87043 h 89786"/>
                  <a:gd name="connsiteX39" fmla="*/ 23041 w 44801"/>
                  <a:gd name="connsiteY39" fmla="*/ 89786 h 89786"/>
                  <a:gd name="connsiteX40" fmla="*/ 22492 w 44801"/>
                  <a:gd name="connsiteY40" fmla="*/ 89603 h 89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801" h="89786">
                    <a:moveTo>
                      <a:pt x="22492" y="89603"/>
                    </a:moveTo>
                    <a:lnTo>
                      <a:pt x="18286" y="87775"/>
                    </a:lnTo>
                    <a:lnTo>
                      <a:pt x="17372" y="83203"/>
                    </a:lnTo>
                    <a:lnTo>
                      <a:pt x="14263" y="79180"/>
                    </a:lnTo>
                    <a:lnTo>
                      <a:pt x="6217" y="76437"/>
                    </a:lnTo>
                    <a:lnTo>
                      <a:pt x="2012" y="70220"/>
                    </a:lnTo>
                    <a:lnTo>
                      <a:pt x="0" y="66562"/>
                    </a:lnTo>
                    <a:lnTo>
                      <a:pt x="3474" y="67111"/>
                    </a:lnTo>
                    <a:lnTo>
                      <a:pt x="3474" y="63454"/>
                    </a:lnTo>
                    <a:lnTo>
                      <a:pt x="1646" y="57785"/>
                    </a:lnTo>
                    <a:lnTo>
                      <a:pt x="3474" y="52299"/>
                    </a:lnTo>
                    <a:lnTo>
                      <a:pt x="4206" y="51385"/>
                    </a:lnTo>
                    <a:lnTo>
                      <a:pt x="4023" y="47362"/>
                    </a:lnTo>
                    <a:lnTo>
                      <a:pt x="4755" y="43704"/>
                    </a:lnTo>
                    <a:lnTo>
                      <a:pt x="2743" y="39316"/>
                    </a:lnTo>
                    <a:lnTo>
                      <a:pt x="6949" y="26515"/>
                    </a:lnTo>
                    <a:lnTo>
                      <a:pt x="4755" y="24138"/>
                    </a:lnTo>
                    <a:lnTo>
                      <a:pt x="915" y="23407"/>
                    </a:lnTo>
                    <a:lnTo>
                      <a:pt x="3474" y="17006"/>
                    </a:lnTo>
                    <a:lnTo>
                      <a:pt x="2560" y="12435"/>
                    </a:lnTo>
                    <a:lnTo>
                      <a:pt x="4572" y="6400"/>
                    </a:lnTo>
                    <a:lnTo>
                      <a:pt x="7863" y="4023"/>
                    </a:lnTo>
                    <a:lnTo>
                      <a:pt x="10972" y="0"/>
                    </a:lnTo>
                    <a:lnTo>
                      <a:pt x="14263" y="2926"/>
                    </a:lnTo>
                    <a:lnTo>
                      <a:pt x="21029" y="3657"/>
                    </a:lnTo>
                    <a:lnTo>
                      <a:pt x="23773" y="8412"/>
                    </a:lnTo>
                    <a:lnTo>
                      <a:pt x="28527" y="10240"/>
                    </a:lnTo>
                    <a:lnTo>
                      <a:pt x="34013" y="16641"/>
                    </a:lnTo>
                    <a:lnTo>
                      <a:pt x="31636" y="31635"/>
                    </a:lnTo>
                    <a:lnTo>
                      <a:pt x="32001" y="38767"/>
                    </a:lnTo>
                    <a:lnTo>
                      <a:pt x="35841" y="46996"/>
                    </a:lnTo>
                    <a:lnTo>
                      <a:pt x="44070" y="54128"/>
                    </a:lnTo>
                    <a:lnTo>
                      <a:pt x="44802" y="58516"/>
                    </a:lnTo>
                    <a:lnTo>
                      <a:pt x="44802" y="64185"/>
                    </a:lnTo>
                    <a:lnTo>
                      <a:pt x="38950" y="69305"/>
                    </a:lnTo>
                    <a:lnTo>
                      <a:pt x="34744" y="76437"/>
                    </a:lnTo>
                    <a:lnTo>
                      <a:pt x="30355" y="79546"/>
                    </a:lnTo>
                    <a:lnTo>
                      <a:pt x="28893" y="84300"/>
                    </a:lnTo>
                    <a:lnTo>
                      <a:pt x="26881" y="87043"/>
                    </a:lnTo>
                    <a:lnTo>
                      <a:pt x="23041" y="89786"/>
                    </a:lnTo>
                    <a:lnTo>
                      <a:pt x="22492" y="89603"/>
                    </a:lnTo>
                  </a:path>
                </a:pathLst>
              </a:custGeom>
              <a:grpFill/>
              <a:ln w="4020" cap="flat">
                <a:solidFill>
                  <a:srgbClr val="FFFFFF"/>
                </a:solidFill>
                <a:prstDash val="solid"/>
                <a:miter/>
              </a:ln>
            </p:spPr>
            <p:txBody>
              <a:bodyPr rtlCol="0" anchor="ctr"/>
              <a:lstStyle/>
              <a:p>
                <a:endParaRPr lang="en-GB" sz="1463"/>
              </a:p>
            </p:txBody>
          </p:sp>
          <p:sp>
            <p:nvSpPr>
              <p:cNvPr id="1120" name="Freeform: Shape 1119">
                <a:extLst>
                  <a:ext uri="{FF2B5EF4-FFF2-40B4-BE49-F238E27FC236}">
                    <a16:creationId xmlns:a16="http://schemas.microsoft.com/office/drawing/2014/main" id="{EAFCD22A-7660-C2BA-405B-B14D3C2E93AB}"/>
                  </a:ext>
                </a:extLst>
              </p:cNvPr>
              <p:cNvSpPr/>
              <p:nvPr/>
            </p:nvSpPr>
            <p:spPr>
              <a:xfrm>
                <a:off x="8487043" y="4142567"/>
                <a:ext cx="4023" cy="7862"/>
              </a:xfrm>
              <a:custGeom>
                <a:avLst/>
                <a:gdLst>
                  <a:gd name="connsiteX0" fmla="*/ 1280 w 4023"/>
                  <a:gd name="connsiteY0" fmla="*/ 914 h 7862"/>
                  <a:gd name="connsiteX1" fmla="*/ 0 w 4023"/>
                  <a:gd name="connsiteY1" fmla="*/ 1097 h 7862"/>
                  <a:gd name="connsiteX2" fmla="*/ 0 w 4023"/>
                  <a:gd name="connsiteY2" fmla="*/ 5303 h 7862"/>
                  <a:gd name="connsiteX3" fmla="*/ 1280 w 4023"/>
                  <a:gd name="connsiteY3" fmla="*/ 7863 h 7862"/>
                  <a:gd name="connsiteX4" fmla="*/ 3841 w 4023"/>
                  <a:gd name="connsiteY4" fmla="*/ 5669 h 7862"/>
                  <a:gd name="connsiteX5" fmla="*/ 4023 w 4023"/>
                  <a:gd name="connsiteY5" fmla="*/ 2560 h 7862"/>
                  <a:gd name="connsiteX6" fmla="*/ 2194 w 4023"/>
                  <a:gd name="connsiteY6" fmla="*/ 0 h 7862"/>
                  <a:gd name="connsiteX7" fmla="*/ 1280 w 4023"/>
                  <a:gd name="connsiteY7" fmla="*/ 914 h 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7862">
                    <a:moveTo>
                      <a:pt x="1280" y="914"/>
                    </a:moveTo>
                    <a:lnTo>
                      <a:pt x="0" y="1097"/>
                    </a:lnTo>
                    <a:lnTo>
                      <a:pt x="0" y="5303"/>
                    </a:lnTo>
                    <a:lnTo>
                      <a:pt x="1280" y="7863"/>
                    </a:lnTo>
                    <a:lnTo>
                      <a:pt x="3841" y="5669"/>
                    </a:lnTo>
                    <a:lnTo>
                      <a:pt x="4023" y="2560"/>
                    </a:lnTo>
                    <a:lnTo>
                      <a:pt x="2194" y="0"/>
                    </a:lnTo>
                    <a:lnTo>
                      <a:pt x="1280" y="914"/>
                    </a:lnTo>
                    <a:close/>
                  </a:path>
                </a:pathLst>
              </a:custGeom>
              <a:grpFill/>
              <a:ln w="18272" cap="flat">
                <a:noFill/>
                <a:prstDash val="solid"/>
                <a:miter/>
              </a:ln>
            </p:spPr>
            <p:txBody>
              <a:bodyPr rtlCol="0" anchor="ctr"/>
              <a:lstStyle/>
              <a:p>
                <a:endParaRPr lang="en-GB" sz="1463"/>
              </a:p>
            </p:txBody>
          </p:sp>
          <p:sp>
            <p:nvSpPr>
              <p:cNvPr id="1121" name="Freeform: Shape 1120">
                <a:extLst>
                  <a:ext uri="{FF2B5EF4-FFF2-40B4-BE49-F238E27FC236}">
                    <a16:creationId xmlns:a16="http://schemas.microsoft.com/office/drawing/2014/main" id="{74ED8547-0DDF-218A-752A-552A59ADC7FB}"/>
                  </a:ext>
                </a:extLst>
              </p:cNvPr>
              <p:cNvSpPr/>
              <p:nvPr/>
            </p:nvSpPr>
            <p:spPr>
              <a:xfrm>
                <a:off x="8487043" y="4142567"/>
                <a:ext cx="4023" cy="8045"/>
              </a:xfrm>
              <a:custGeom>
                <a:avLst/>
                <a:gdLst>
                  <a:gd name="connsiteX0" fmla="*/ 1280 w 4023"/>
                  <a:gd name="connsiteY0" fmla="*/ 914 h 8045"/>
                  <a:gd name="connsiteX1" fmla="*/ 0 w 4023"/>
                  <a:gd name="connsiteY1" fmla="*/ 1097 h 8045"/>
                  <a:gd name="connsiteX2" fmla="*/ 0 w 4023"/>
                  <a:gd name="connsiteY2" fmla="*/ 5303 h 8045"/>
                  <a:gd name="connsiteX3" fmla="*/ 1280 w 4023"/>
                  <a:gd name="connsiteY3" fmla="*/ 8046 h 8045"/>
                  <a:gd name="connsiteX4" fmla="*/ 3841 w 4023"/>
                  <a:gd name="connsiteY4" fmla="*/ 5669 h 8045"/>
                  <a:gd name="connsiteX5" fmla="*/ 4023 w 4023"/>
                  <a:gd name="connsiteY5" fmla="*/ 2560 h 8045"/>
                  <a:gd name="connsiteX6" fmla="*/ 2194 w 4023"/>
                  <a:gd name="connsiteY6" fmla="*/ 0 h 8045"/>
                  <a:gd name="connsiteX7" fmla="*/ 1280 w 4023"/>
                  <a:gd name="connsiteY7" fmla="*/ 914 h 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8045">
                    <a:moveTo>
                      <a:pt x="1280" y="914"/>
                    </a:moveTo>
                    <a:lnTo>
                      <a:pt x="0" y="1097"/>
                    </a:lnTo>
                    <a:lnTo>
                      <a:pt x="0" y="5303"/>
                    </a:lnTo>
                    <a:lnTo>
                      <a:pt x="1280" y="8046"/>
                    </a:lnTo>
                    <a:lnTo>
                      <a:pt x="3841" y="5669"/>
                    </a:lnTo>
                    <a:lnTo>
                      <a:pt x="4023" y="2560"/>
                    </a:lnTo>
                    <a:lnTo>
                      <a:pt x="2194" y="0"/>
                    </a:lnTo>
                    <a:lnTo>
                      <a:pt x="1280" y="914"/>
                    </a:lnTo>
                  </a:path>
                </a:pathLst>
              </a:custGeom>
              <a:grpFill/>
              <a:ln w="4020" cap="flat">
                <a:solidFill>
                  <a:srgbClr val="FFFFFF"/>
                </a:solidFill>
                <a:prstDash val="solid"/>
                <a:miter/>
              </a:ln>
            </p:spPr>
            <p:txBody>
              <a:bodyPr rtlCol="0" anchor="ctr"/>
              <a:lstStyle/>
              <a:p>
                <a:endParaRPr lang="en-GB" sz="1463"/>
              </a:p>
            </p:txBody>
          </p:sp>
          <p:sp>
            <p:nvSpPr>
              <p:cNvPr id="1122" name="Freeform: Shape 1121">
                <a:extLst>
                  <a:ext uri="{FF2B5EF4-FFF2-40B4-BE49-F238E27FC236}">
                    <a16:creationId xmlns:a16="http://schemas.microsoft.com/office/drawing/2014/main" id="{75549B44-CD21-A310-1C8B-E5A9226DB875}"/>
                  </a:ext>
                </a:extLst>
              </p:cNvPr>
              <p:cNvSpPr/>
              <p:nvPr/>
            </p:nvSpPr>
            <p:spPr>
              <a:xfrm>
                <a:off x="8469488" y="3815973"/>
                <a:ext cx="199687" cy="389681"/>
              </a:xfrm>
              <a:custGeom>
                <a:avLst/>
                <a:gdLst>
                  <a:gd name="connsiteX0" fmla="*/ 66380 w 199687"/>
                  <a:gd name="connsiteY0" fmla="*/ 0 h 389681"/>
                  <a:gd name="connsiteX1" fmla="*/ 63637 w 199687"/>
                  <a:gd name="connsiteY1" fmla="*/ 1097 h 389681"/>
                  <a:gd name="connsiteX2" fmla="*/ 60893 w 199687"/>
                  <a:gd name="connsiteY2" fmla="*/ 4937 h 389681"/>
                  <a:gd name="connsiteX3" fmla="*/ 58333 w 199687"/>
                  <a:gd name="connsiteY3" fmla="*/ 10972 h 389681"/>
                  <a:gd name="connsiteX4" fmla="*/ 51568 w 199687"/>
                  <a:gd name="connsiteY4" fmla="*/ 12435 h 389681"/>
                  <a:gd name="connsiteX5" fmla="*/ 47727 w 199687"/>
                  <a:gd name="connsiteY5" fmla="*/ 14446 h 389681"/>
                  <a:gd name="connsiteX6" fmla="*/ 40961 w 199687"/>
                  <a:gd name="connsiteY6" fmla="*/ 19749 h 389681"/>
                  <a:gd name="connsiteX7" fmla="*/ 36207 w 199687"/>
                  <a:gd name="connsiteY7" fmla="*/ 22492 h 389681"/>
                  <a:gd name="connsiteX8" fmla="*/ 30904 w 199687"/>
                  <a:gd name="connsiteY8" fmla="*/ 27795 h 389681"/>
                  <a:gd name="connsiteX9" fmla="*/ 25601 w 199687"/>
                  <a:gd name="connsiteY9" fmla="*/ 29441 h 389681"/>
                  <a:gd name="connsiteX10" fmla="*/ 16824 w 199687"/>
                  <a:gd name="connsiteY10" fmla="*/ 29624 h 389681"/>
                  <a:gd name="connsiteX11" fmla="*/ 10972 w 199687"/>
                  <a:gd name="connsiteY11" fmla="*/ 30538 h 389681"/>
                  <a:gd name="connsiteX12" fmla="*/ 4206 w 199687"/>
                  <a:gd name="connsiteY12" fmla="*/ 48459 h 389681"/>
                  <a:gd name="connsiteX13" fmla="*/ 3474 w 199687"/>
                  <a:gd name="connsiteY13" fmla="*/ 53945 h 389681"/>
                  <a:gd name="connsiteX14" fmla="*/ 4023 w 199687"/>
                  <a:gd name="connsiteY14" fmla="*/ 58516 h 389681"/>
                  <a:gd name="connsiteX15" fmla="*/ 0 w 199687"/>
                  <a:gd name="connsiteY15" fmla="*/ 61625 h 389681"/>
                  <a:gd name="connsiteX16" fmla="*/ 366 w 199687"/>
                  <a:gd name="connsiteY16" fmla="*/ 64551 h 389681"/>
                  <a:gd name="connsiteX17" fmla="*/ 3109 w 199687"/>
                  <a:gd name="connsiteY17" fmla="*/ 72414 h 389681"/>
                  <a:gd name="connsiteX18" fmla="*/ 8229 w 199687"/>
                  <a:gd name="connsiteY18" fmla="*/ 83020 h 389681"/>
                  <a:gd name="connsiteX19" fmla="*/ 18835 w 199687"/>
                  <a:gd name="connsiteY19" fmla="*/ 90883 h 389681"/>
                  <a:gd name="connsiteX20" fmla="*/ 22309 w 199687"/>
                  <a:gd name="connsiteY20" fmla="*/ 95455 h 389681"/>
                  <a:gd name="connsiteX21" fmla="*/ 23407 w 199687"/>
                  <a:gd name="connsiteY21" fmla="*/ 102952 h 389681"/>
                  <a:gd name="connsiteX22" fmla="*/ 22858 w 199687"/>
                  <a:gd name="connsiteY22" fmla="*/ 109718 h 389681"/>
                  <a:gd name="connsiteX23" fmla="*/ 23772 w 199687"/>
                  <a:gd name="connsiteY23" fmla="*/ 115387 h 389681"/>
                  <a:gd name="connsiteX24" fmla="*/ 28527 w 199687"/>
                  <a:gd name="connsiteY24" fmla="*/ 115935 h 389681"/>
                  <a:gd name="connsiteX25" fmla="*/ 30355 w 199687"/>
                  <a:gd name="connsiteY25" fmla="*/ 120141 h 389681"/>
                  <a:gd name="connsiteX26" fmla="*/ 27430 w 199687"/>
                  <a:gd name="connsiteY26" fmla="*/ 123067 h 389681"/>
                  <a:gd name="connsiteX27" fmla="*/ 24687 w 199687"/>
                  <a:gd name="connsiteY27" fmla="*/ 129284 h 389681"/>
                  <a:gd name="connsiteX28" fmla="*/ 23407 w 199687"/>
                  <a:gd name="connsiteY28" fmla="*/ 133490 h 389681"/>
                  <a:gd name="connsiteX29" fmla="*/ 23223 w 199687"/>
                  <a:gd name="connsiteY29" fmla="*/ 138611 h 389681"/>
                  <a:gd name="connsiteX30" fmla="*/ 21578 w 199687"/>
                  <a:gd name="connsiteY30" fmla="*/ 140988 h 389681"/>
                  <a:gd name="connsiteX31" fmla="*/ 17555 w 199687"/>
                  <a:gd name="connsiteY31" fmla="*/ 144279 h 389681"/>
                  <a:gd name="connsiteX32" fmla="*/ 15726 w 199687"/>
                  <a:gd name="connsiteY32" fmla="*/ 147936 h 389681"/>
                  <a:gd name="connsiteX33" fmla="*/ 15360 w 199687"/>
                  <a:gd name="connsiteY33" fmla="*/ 154154 h 389681"/>
                  <a:gd name="connsiteX34" fmla="*/ 18286 w 199687"/>
                  <a:gd name="connsiteY34" fmla="*/ 162017 h 389681"/>
                  <a:gd name="connsiteX35" fmla="*/ 26881 w 199687"/>
                  <a:gd name="connsiteY35" fmla="*/ 167869 h 389681"/>
                  <a:gd name="connsiteX36" fmla="*/ 35659 w 199687"/>
                  <a:gd name="connsiteY36" fmla="*/ 177012 h 389681"/>
                  <a:gd name="connsiteX37" fmla="*/ 36756 w 199687"/>
                  <a:gd name="connsiteY37" fmla="*/ 179572 h 389681"/>
                  <a:gd name="connsiteX38" fmla="*/ 37487 w 199687"/>
                  <a:gd name="connsiteY38" fmla="*/ 183412 h 389681"/>
                  <a:gd name="connsiteX39" fmla="*/ 38401 w 199687"/>
                  <a:gd name="connsiteY39" fmla="*/ 198955 h 389681"/>
                  <a:gd name="connsiteX40" fmla="*/ 41144 w 199687"/>
                  <a:gd name="connsiteY40" fmla="*/ 207367 h 389681"/>
                  <a:gd name="connsiteX41" fmla="*/ 42058 w 199687"/>
                  <a:gd name="connsiteY41" fmla="*/ 207916 h 389681"/>
                  <a:gd name="connsiteX42" fmla="*/ 44619 w 199687"/>
                  <a:gd name="connsiteY42" fmla="*/ 215413 h 389681"/>
                  <a:gd name="connsiteX43" fmla="*/ 51385 w 199687"/>
                  <a:gd name="connsiteY43" fmla="*/ 230591 h 389681"/>
                  <a:gd name="connsiteX44" fmla="*/ 50653 w 199687"/>
                  <a:gd name="connsiteY44" fmla="*/ 234248 h 389681"/>
                  <a:gd name="connsiteX45" fmla="*/ 42058 w 199687"/>
                  <a:gd name="connsiteY45" fmla="*/ 247597 h 389681"/>
                  <a:gd name="connsiteX46" fmla="*/ 36938 w 199687"/>
                  <a:gd name="connsiteY46" fmla="*/ 251437 h 389681"/>
                  <a:gd name="connsiteX47" fmla="*/ 33647 w 199687"/>
                  <a:gd name="connsiteY47" fmla="*/ 256923 h 389681"/>
                  <a:gd name="connsiteX48" fmla="*/ 32550 w 199687"/>
                  <a:gd name="connsiteY48" fmla="*/ 263689 h 389681"/>
                  <a:gd name="connsiteX49" fmla="*/ 30355 w 199687"/>
                  <a:gd name="connsiteY49" fmla="*/ 269724 h 389681"/>
                  <a:gd name="connsiteX50" fmla="*/ 27978 w 199687"/>
                  <a:gd name="connsiteY50" fmla="*/ 273198 h 389681"/>
                  <a:gd name="connsiteX51" fmla="*/ 27430 w 199687"/>
                  <a:gd name="connsiteY51" fmla="*/ 274844 h 389681"/>
                  <a:gd name="connsiteX52" fmla="*/ 25235 w 199687"/>
                  <a:gd name="connsiteY52" fmla="*/ 280147 h 389681"/>
                  <a:gd name="connsiteX53" fmla="*/ 24687 w 199687"/>
                  <a:gd name="connsiteY53" fmla="*/ 284170 h 389681"/>
                  <a:gd name="connsiteX54" fmla="*/ 18286 w 199687"/>
                  <a:gd name="connsiteY54" fmla="*/ 305382 h 389681"/>
                  <a:gd name="connsiteX55" fmla="*/ 17372 w 199687"/>
                  <a:gd name="connsiteY55" fmla="*/ 313428 h 389681"/>
                  <a:gd name="connsiteX56" fmla="*/ 17372 w 199687"/>
                  <a:gd name="connsiteY56" fmla="*/ 320377 h 389681"/>
                  <a:gd name="connsiteX57" fmla="*/ 18835 w 199687"/>
                  <a:gd name="connsiteY57" fmla="*/ 324765 h 389681"/>
                  <a:gd name="connsiteX58" fmla="*/ 27795 w 199687"/>
                  <a:gd name="connsiteY58" fmla="*/ 323851 h 389681"/>
                  <a:gd name="connsiteX59" fmla="*/ 36938 w 199687"/>
                  <a:gd name="connsiteY59" fmla="*/ 333909 h 389681"/>
                  <a:gd name="connsiteX60" fmla="*/ 39864 w 199687"/>
                  <a:gd name="connsiteY60" fmla="*/ 335372 h 389681"/>
                  <a:gd name="connsiteX61" fmla="*/ 46630 w 199687"/>
                  <a:gd name="connsiteY61" fmla="*/ 345429 h 389681"/>
                  <a:gd name="connsiteX62" fmla="*/ 51933 w 199687"/>
                  <a:gd name="connsiteY62" fmla="*/ 350183 h 389681"/>
                  <a:gd name="connsiteX63" fmla="*/ 54310 w 199687"/>
                  <a:gd name="connsiteY63" fmla="*/ 356767 h 389681"/>
                  <a:gd name="connsiteX64" fmla="*/ 67111 w 199687"/>
                  <a:gd name="connsiteY64" fmla="*/ 370299 h 389681"/>
                  <a:gd name="connsiteX65" fmla="*/ 65099 w 199687"/>
                  <a:gd name="connsiteY65" fmla="*/ 363167 h 389681"/>
                  <a:gd name="connsiteX66" fmla="*/ 70585 w 199687"/>
                  <a:gd name="connsiteY66" fmla="*/ 363167 h 389681"/>
                  <a:gd name="connsiteX67" fmla="*/ 74243 w 199687"/>
                  <a:gd name="connsiteY67" fmla="*/ 367738 h 389681"/>
                  <a:gd name="connsiteX68" fmla="*/ 82106 w 199687"/>
                  <a:gd name="connsiteY68" fmla="*/ 368653 h 389681"/>
                  <a:gd name="connsiteX69" fmla="*/ 86312 w 199687"/>
                  <a:gd name="connsiteY69" fmla="*/ 369750 h 389681"/>
                  <a:gd name="connsiteX70" fmla="*/ 91066 w 199687"/>
                  <a:gd name="connsiteY70" fmla="*/ 376699 h 389681"/>
                  <a:gd name="connsiteX71" fmla="*/ 89969 w 199687"/>
                  <a:gd name="connsiteY71" fmla="*/ 384196 h 389681"/>
                  <a:gd name="connsiteX72" fmla="*/ 91980 w 199687"/>
                  <a:gd name="connsiteY72" fmla="*/ 389682 h 389681"/>
                  <a:gd name="connsiteX73" fmla="*/ 102586 w 199687"/>
                  <a:gd name="connsiteY73" fmla="*/ 382185 h 389681"/>
                  <a:gd name="connsiteX74" fmla="*/ 107706 w 199687"/>
                  <a:gd name="connsiteY74" fmla="*/ 383099 h 389681"/>
                  <a:gd name="connsiteX75" fmla="*/ 112644 w 199687"/>
                  <a:gd name="connsiteY75" fmla="*/ 382550 h 389681"/>
                  <a:gd name="connsiteX76" fmla="*/ 116118 w 199687"/>
                  <a:gd name="connsiteY76" fmla="*/ 376699 h 389681"/>
                  <a:gd name="connsiteX77" fmla="*/ 112095 w 199687"/>
                  <a:gd name="connsiteY77" fmla="*/ 370481 h 389681"/>
                  <a:gd name="connsiteX78" fmla="*/ 106609 w 199687"/>
                  <a:gd name="connsiteY78" fmla="*/ 363898 h 389681"/>
                  <a:gd name="connsiteX79" fmla="*/ 99843 w 199687"/>
                  <a:gd name="connsiteY79" fmla="*/ 358595 h 389681"/>
                  <a:gd name="connsiteX80" fmla="*/ 83934 w 199687"/>
                  <a:gd name="connsiteY80" fmla="*/ 356401 h 389681"/>
                  <a:gd name="connsiteX81" fmla="*/ 77900 w 199687"/>
                  <a:gd name="connsiteY81" fmla="*/ 349452 h 389681"/>
                  <a:gd name="connsiteX82" fmla="*/ 75340 w 199687"/>
                  <a:gd name="connsiteY82" fmla="*/ 347623 h 389681"/>
                  <a:gd name="connsiteX83" fmla="*/ 73145 w 199687"/>
                  <a:gd name="connsiteY83" fmla="*/ 342869 h 389681"/>
                  <a:gd name="connsiteX84" fmla="*/ 70036 w 199687"/>
                  <a:gd name="connsiteY84" fmla="*/ 326594 h 389681"/>
                  <a:gd name="connsiteX85" fmla="*/ 67294 w 199687"/>
                  <a:gd name="connsiteY85" fmla="*/ 322205 h 389681"/>
                  <a:gd name="connsiteX86" fmla="*/ 63088 w 199687"/>
                  <a:gd name="connsiteY86" fmla="*/ 317634 h 389681"/>
                  <a:gd name="connsiteX87" fmla="*/ 60893 w 199687"/>
                  <a:gd name="connsiteY87" fmla="*/ 311051 h 389681"/>
                  <a:gd name="connsiteX88" fmla="*/ 59979 w 199687"/>
                  <a:gd name="connsiteY88" fmla="*/ 303370 h 389681"/>
                  <a:gd name="connsiteX89" fmla="*/ 57419 w 199687"/>
                  <a:gd name="connsiteY89" fmla="*/ 298616 h 389681"/>
                  <a:gd name="connsiteX90" fmla="*/ 53030 w 199687"/>
                  <a:gd name="connsiteY90" fmla="*/ 297519 h 389681"/>
                  <a:gd name="connsiteX91" fmla="*/ 47179 w 199687"/>
                  <a:gd name="connsiteY91" fmla="*/ 299713 h 389681"/>
                  <a:gd name="connsiteX92" fmla="*/ 42607 w 199687"/>
                  <a:gd name="connsiteY92" fmla="*/ 298616 h 389681"/>
                  <a:gd name="connsiteX93" fmla="*/ 41144 w 199687"/>
                  <a:gd name="connsiteY93" fmla="*/ 294776 h 389681"/>
                  <a:gd name="connsiteX94" fmla="*/ 40047 w 199687"/>
                  <a:gd name="connsiteY94" fmla="*/ 286913 h 389681"/>
                  <a:gd name="connsiteX95" fmla="*/ 39132 w 199687"/>
                  <a:gd name="connsiteY95" fmla="*/ 279050 h 389681"/>
                  <a:gd name="connsiteX96" fmla="*/ 39132 w 199687"/>
                  <a:gd name="connsiteY96" fmla="*/ 272466 h 389681"/>
                  <a:gd name="connsiteX97" fmla="*/ 40047 w 199687"/>
                  <a:gd name="connsiteY97" fmla="*/ 269724 h 389681"/>
                  <a:gd name="connsiteX98" fmla="*/ 42607 w 199687"/>
                  <a:gd name="connsiteY98" fmla="*/ 265518 h 389681"/>
                  <a:gd name="connsiteX99" fmla="*/ 43156 w 199687"/>
                  <a:gd name="connsiteY99" fmla="*/ 260946 h 389681"/>
                  <a:gd name="connsiteX100" fmla="*/ 45350 w 199687"/>
                  <a:gd name="connsiteY100" fmla="*/ 258934 h 389681"/>
                  <a:gd name="connsiteX101" fmla="*/ 47727 w 199687"/>
                  <a:gd name="connsiteY101" fmla="*/ 254180 h 389681"/>
                  <a:gd name="connsiteX102" fmla="*/ 47727 w 199687"/>
                  <a:gd name="connsiteY102" fmla="*/ 249060 h 389681"/>
                  <a:gd name="connsiteX103" fmla="*/ 51568 w 199687"/>
                  <a:gd name="connsiteY103" fmla="*/ 236808 h 389681"/>
                  <a:gd name="connsiteX104" fmla="*/ 54859 w 199687"/>
                  <a:gd name="connsiteY104" fmla="*/ 230042 h 389681"/>
                  <a:gd name="connsiteX105" fmla="*/ 58882 w 199687"/>
                  <a:gd name="connsiteY105" fmla="*/ 223642 h 389681"/>
                  <a:gd name="connsiteX106" fmla="*/ 59431 w 199687"/>
                  <a:gd name="connsiteY106" fmla="*/ 216144 h 389681"/>
                  <a:gd name="connsiteX107" fmla="*/ 61625 w 199687"/>
                  <a:gd name="connsiteY107" fmla="*/ 200967 h 389681"/>
                  <a:gd name="connsiteX108" fmla="*/ 59979 w 199687"/>
                  <a:gd name="connsiteY108" fmla="*/ 190361 h 389681"/>
                  <a:gd name="connsiteX109" fmla="*/ 65831 w 199687"/>
                  <a:gd name="connsiteY109" fmla="*/ 188166 h 389681"/>
                  <a:gd name="connsiteX110" fmla="*/ 73145 w 199687"/>
                  <a:gd name="connsiteY110" fmla="*/ 187618 h 389681"/>
                  <a:gd name="connsiteX111" fmla="*/ 74608 w 199687"/>
                  <a:gd name="connsiteY111" fmla="*/ 187801 h 389681"/>
                  <a:gd name="connsiteX112" fmla="*/ 77900 w 199687"/>
                  <a:gd name="connsiteY112" fmla="*/ 188166 h 389681"/>
                  <a:gd name="connsiteX113" fmla="*/ 83020 w 199687"/>
                  <a:gd name="connsiteY113" fmla="*/ 189629 h 389681"/>
                  <a:gd name="connsiteX114" fmla="*/ 84483 w 199687"/>
                  <a:gd name="connsiteY114" fmla="*/ 192189 h 389681"/>
                  <a:gd name="connsiteX115" fmla="*/ 83386 w 199687"/>
                  <a:gd name="connsiteY115" fmla="*/ 208464 h 389681"/>
                  <a:gd name="connsiteX116" fmla="*/ 84666 w 199687"/>
                  <a:gd name="connsiteY116" fmla="*/ 211939 h 389681"/>
                  <a:gd name="connsiteX117" fmla="*/ 86677 w 199687"/>
                  <a:gd name="connsiteY117" fmla="*/ 212121 h 389681"/>
                  <a:gd name="connsiteX118" fmla="*/ 85214 w 199687"/>
                  <a:gd name="connsiteY118" fmla="*/ 210476 h 389681"/>
                  <a:gd name="connsiteX119" fmla="*/ 87774 w 199687"/>
                  <a:gd name="connsiteY119" fmla="*/ 210110 h 389681"/>
                  <a:gd name="connsiteX120" fmla="*/ 98746 w 199687"/>
                  <a:gd name="connsiteY120" fmla="*/ 211207 h 389681"/>
                  <a:gd name="connsiteX121" fmla="*/ 103135 w 199687"/>
                  <a:gd name="connsiteY121" fmla="*/ 210110 h 389681"/>
                  <a:gd name="connsiteX122" fmla="*/ 107889 w 199687"/>
                  <a:gd name="connsiteY122" fmla="*/ 211390 h 389681"/>
                  <a:gd name="connsiteX123" fmla="*/ 116118 w 199687"/>
                  <a:gd name="connsiteY123" fmla="*/ 218339 h 389681"/>
                  <a:gd name="connsiteX124" fmla="*/ 119227 w 199687"/>
                  <a:gd name="connsiteY124" fmla="*/ 222545 h 389681"/>
                  <a:gd name="connsiteX125" fmla="*/ 122519 w 199687"/>
                  <a:gd name="connsiteY125" fmla="*/ 224008 h 389681"/>
                  <a:gd name="connsiteX126" fmla="*/ 125079 w 199687"/>
                  <a:gd name="connsiteY126" fmla="*/ 225836 h 389681"/>
                  <a:gd name="connsiteX127" fmla="*/ 125810 w 199687"/>
                  <a:gd name="connsiteY127" fmla="*/ 224739 h 389681"/>
                  <a:gd name="connsiteX128" fmla="*/ 128187 w 199687"/>
                  <a:gd name="connsiteY128" fmla="*/ 226202 h 389681"/>
                  <a:gd name="connsiteX129" fmla="*/ 131844 w 199687"/>
                  <a:gd name="connsiteY129" fmla="*/ 235162 h 389681"/>
                  <a:gd name="connsiteX130" fmla="*/ 134953 w 199687"/>
                  <a:gd name="connsiteY130" fmla="*/ 236991 h 389681"/>
                  <a:gd name="connsiteX131" fmla="*/ 135685 w 199687"/>
                  <a:gd name="connsiteY131" fmla="*/ 234248 h 389681"/>
                  <a:gd name="connsiteX132" fmla="*/ 135502 w 199687"/>
                  <a:gd name="connsiteY132" fmla="*/ 230408 h 389681"/>
                  <a:gd name="connsiteX133" fmla="*/ 132576 w 199687"/>
                  <a:gd name="connsiteY133" fmla="*/ 223459 h 389681"/>
                  <a:gd name="connsiteX134" fmla="*/ 129650 w 199687"/>
                  <a:gd name="connsiteY134" fmla="*/ 217425 h 389681"/>
                  <a:gd name="connsiteX135" fmla="*/ 123067 w 199687"/>
                  <a:gd name="connsiteY135" fmla="*/ 211939 h 389681"/>
                  <a:gd name="connsiteX136" fmla="*/ 119775 w 199687"/>
                  <a:gd name="connsiteY136" fmla="*/ 201881 h 389681"/>
                  <a:gd name="connsiteX137" fmla="*/ 118678 w 199687"/>
                  <a:gd name="connsiteY137" fmla="*/ 196944 h 389681"/>
                  <a:gd name="connsiteX138" fmla="*/ 119775 w 199687"/>
                  <a:gd name="connsiteY138" fmla="*/ 188532 h 389681"/>
                  <a:gd name="connsiteX139" fmla="*/ 122884 w 199687"/>
                  <a:gd name="connsiteY139" fmla="*/ 186155 h 389681"/>
                  <a:gd name="connsiteX140" fmla="*/ 125444 w 199687"/>
                  <a:gd name="connsiteY140" fmla="*/ 181401 h 389681"/>
                  <a:gd name="connsiteX141" fmla="*/ 128736 w 199687"/>
                  <a:gd name="connsiteY141" fmla="*/ 179938 h 389681"/>
                  <a:gd name="connsiteX142" fmla="*/ 135502 w 199687"/>
                  <a:gd name="connsiteY142" fmla="*/ 170612 h 389681"/>
                  <a:gd name="connsiteX143" fmla="*/ 138245 w 199687"/>
                  <a:gd name="connsiteY143" fmla="*/ 167686 h 389681"/>
                  <a:gd name="connsiteX144" fmla="*/ 142085 w 199687"/>
                  <a:gd name="connsiteY144" fmla="*/ 166223 h 389681"/>
                  <a:gd name="connsiteX145" fmla="*/ 154885 w 199687"/>
                  <a:gd name="connsiteY145" fmla="*/ 166954 h 389681"/>
                  <a:gd name="connsiteX146" fmla="*/ 162383 w 199687"/>
                  <a:gd name="connsiteY146" fmla="*/ 168417 h 389681"/>
                  <a:gd name="connsiteX147" fmla="*/ 170611 w 199687"/>
                  <a:gd name="connsiteY147" fmla="*/ 167320 h 389681"/>
                  <a:gd name="connsiteX148" fmla="*/ 183412 w 199687"/>
                  <a:gd name="connsiteY148" fmla="*/ 166771 h 389681"/>
                  <a:gd name="connsiteX149" fmla="*/ 187984 w 199687"/>
                  <a:gd name="connsiteY149" fmla="*/ 171160 h 389681"/>
                  <a:gd name="connsiteX150" fmla="*/ 192738 w 199687"/>
                  <a:gd name="connsiteY150" fmla="*/ 168966 h 389681"/>
                  <a:gd name="connsiteX151" fmla="*/ 192738 w 199687"/>
                  <a:gd name="connsiteY151" fmla="*/ 166954 h 389681"/>
                  <a:gd name="connsiteX152" fmla="*/ 194566 w 199687"/>
                  <a:gd name="connsiteY152" fmla="*/ 166954 h 389681"/>
                  <a:gd name="connsiteX153" fmla="*/ 198224 w 199687"/>
                  <a:gd name="connsiteY153" fmla="*/ 162200 h 389681"/>
                  <a:gd name="connsiteX154" fmla="*/ 198224 w 199687"/>
                  <a:gd name="connsiteY154" fmla="*/ 142816 h 389681"/>
                  <a:gd name="connsiteX155" fmla="*/ 199687 w 199687"/>
                  <a:gd name="connsiteY155" fmla="*/ 138427 h 389681"/>
                  <a:gd name="connsiteX156" fmla="*/ 199321 w 199687"/>
                  <a:gd name="connsiteY156" fmla="*/ 133673 h 389681"/>
                  <a:gd name="connsiteX157" fmla="*/ 198589 w 199687"/>
                  <a:gd name="connsiteY157" fmla="*/ 131113 h 389681"/>
                  <a:gd name="connsiteX158" fmla="*/ 196395 w 199687"/>
                  <a:gd name="connsiteY158" fmla="*/ 128370 h 389681"/>
                  <a:gd name="connsiteX159" fmla="*/ 192738 w 199687"/>
                  <a:gd name="connsiteY159" fmla="*/ 125993 h 389681"/>
                  <a:gd name="connsiteX160" fmla="*/ 191641 w 199687"/>
                  <a:gd name="connsiteY160" fmla="*/ 122884 h 389681"/>
                  <a:gd name="connsiteX161" fmla="*/ 187435 w 199687"/>
                  <a:gd name="connsiteY161" fmla="*/ 122153 h 389681"/>
                  <a:gd name="connsiteX162" fmla="*/ 183595 w 199687"/>
                  <a:gd name="connsiteY162" fmla="*/ 119593 h 389681"/>
                  <a:gd name="connsiteX163" fmla="*/ 180669 w 199687"/>
                  <a:gd name="connsiteY163" fmla="*/ 115387 h 389681"/>
                  <a:gd name="connsiteX164" fmla="*/ 178657 w 199687"/>
                  <a:gd name="connsiteY164" fmla="*/ 110084 h 389681"/>
                  <a:gd name="connsiteX165" fmla="*/ 179206 w 199687"/>
                  <a:gd name="connsiteY165" fmla="*/ 98929 h 389681"/>
                  <a:gd name="connsiteX166" fmla="*/ 178657 w 199687"/>
                  <a:gd name="connsiteY166" fmla="*/ 92895 h 389681"/>
                  <a:gd name="connsiteX167" fmla="*/ 177012 w 199687"/>
                  <a:gd name="connsiteY167" fmla="*/ 87226 h 389681"/>
                  <a:gd name="connsiteX168" fmla="*/ 174634 w 199687"/>
                  <a:gd name="connsiteY168" fmla="*/ 82654 h 389681"/>
                  <a:gd name="connsiteX169" fmla="*/ 171709 w 199687"/>
                  <a:gd name="connsiteY169" fmla="*/ 80460 h 389681"/>
                  <a:gd name="connsiteX170" fmla="*/ 170611 w 199687"/>
                  <a:gd name="connsiteY170" fmla="*/ 77168 h 389681"/>
                  <a:gd name="connsiteX171" fmla="*/ 166588 w 199687"/>
                  <a:gd name="connsiteY171" fmla="*/ 75157 h 389681"/>
                  <a:gd name="connsiteX172" fmla="*/ 163114 w 199687"/>
                  <a:gd name="connsiteY172" fmla="*/ 72231 h 389681"/>
                  <a:gd name="connsiteX173" fmla="*/ 160920 w 199687"/>
                  <a:gd name="connsiteY173" fmla="*/ 68208 h 389681"/>
                  <a:gd name="connsiteX174" fmla="*/ 155434 w 199687"/>
                  <a:gd name="connsiteY174" fmla="*/ 61625 h 389681"/>
                  <a:gd name="connsiteX175" fmla="*/ 149400 w 199687"/>
                  <a:gd name="connsiteY175" fmla="*/ 61442 h 389681"/>
                  <a:gd name="connsiteX176" fmla="*/ 144462 w 199687"/>
                  <a:gd name="connsiteY176" fmla="*/ 61625 h 389681"/>
                  <a:gd name="connsiteX177" fmla="*/ 139342 w 199687"/>
                  <a:gd name="connsiteY177" fmla="*/ 62722 h 389681"/>
                  <a:gd name="connsiteX178" fmla="*/ 137696 w 199687"/>
                  <a:gd name="connsiteY178" fmla="*/ 67659 h 389681"/>
                  <a:gd name="connsiteX179" fmla="*/ 135685 w 199687"/>
                  <a:gd name="connsiteY179" fmla="*/ 69854 h 389681"/>
                  <a:gd name="connsiteX180" fmla="*/ 132027 w 199687"/>
                  <a:gd name="connsiteY180" fmla="*/ 70951 h 389681"/>
                  <a:gd name="connsiteX181" fmla="*/ 126176 w 199687"/>
                  <a:gd name="connsiteY181" fmla="*/ 74059 h 389681"/>
                  <a:gd name="connsiteX182" fmla="*/ 122519 w 199687"/>
                  <a:gd name="connsiteY182" fmla="*/ 74059 h 389681"/>
                  <a:gd name="connsiteX183" fmla="*/ 118678 w 199687"/>
                  <a:gd name="connsiteY183" fmla="*/ 71317 h 389681"/>
                  <a:gd name="connsiteX184" fmla="*/ 115752 w 199687"/>
                  <a:gd name="connsiteY184" fmla="*/ 66745 h 389681"/>
                  <a:gd name="connsiteX185" fmla="*/ 112095 w 199687"/>
                  <a:gd name="connsiteY185" fmla="*/ 65831 h 389681"/>
                  <a:gd name="connsiteX186" fmla="*/ 107889 w 199687"/>
                  <a:gd name="connsiteY186" fmla="*/ 66745 h 389681"/>
                  <a:gd name="connsiteX187" fmla="*/ 101855 w 199687"/>
                  <a:gd name="connsiteY187" fmla="*/ 69122 h 389681"/>
                  <a:gd name="connsiteX188" fmla="*/ 96186 w 199687"/>
                  <a:gd name="connsiteY188" fmla="*/ 74608 h 389681"/>
                  <a:gd name="connsiteX189" fmla="*/ 90518 w 199687"/>
                  <a:gd name="connsiteY189" fmla="*/ 77168 h 389681"/>
                  <a:gd name="connsiteX190" fmla="*/ 87226 w 199687"/>
                  <a:gd name="connsiteY190" fmla="*/ 81191 h 389681"/>
                  <a:gd name="connsiteX191" fmla="*/ 84666 w 199687"/>
                  <a:gd name="connsiteY191" fmla="*/ 83020 h 389681"/>
                  <a:gd name="connsiteX192" fmla="*/ 85214 w 199687"/>
                  <a:gd name="connsiteY192" fmla="*/ 80643 h 389681"/>
                  <a:gd name="connsiteX193" fmla="*/ 83569 w 199687"/>
                  <a:gd name="connsiteY193" fmla="*/ 74974 h 389681"/>
                  <a:gd name="connsiteX194" fmla="*/ 85763 w 199687"/>
                  <a:gd name="connsiteY194" fmla="*/ 68208 h 389681"/>
                  <a:gd name="connsiteX195" fmla="*/ 87226 w 199687"/>
                  <a:gd name="connsiteY195" fmla="*/ 57053 h 389681"/>
                  <a:gd name="connsiteX196" fmla="*/ 89237 w 199687"/>
                  <a:gd name="connsiteY196" fmla="*/ 51933 h 389681"/>
                  <a:gd name="connsiteX197" fmla="*/ 89237 w 199687"/>
                  <a:gd name="connsiteY197" fmla="*/ 48093 h 389681"/>
                  <a:gd name="connsiteX198" fmla="*/ 89786 w 199687"/>
                  <a:gd name="connsiteY198" fmla="*/ 44619 h 389681"/>
                  <a:gd name="connsiteX199" fmla="*/ 88140 w 199687"/>
                  <a:gd name="connsiteY199" fmla="*/ 37121 h 389681"/>
                  <a:gd name="connsiteX200" fmla="*/ 89786 w 199687"/>
                  <a:gd name="connsiteY200" fmla="*/ 29075 h 389681"/>
                  <a:gd name="connsiteX201" fmla="*/ 88140 w 199687"/>
                  <a:gd name="connsiteY201" fmla="*/ 27430 h 389681"/>
                  <a:gd name="connsiteX202" fmla="*/ 78814 w 199687"/>
                  <a:gd name="connsiteY202" fmla="*/ 27795 h 389681"/>
                  <a:gd name="connsiteX203" fmla="*/ 75705 w 199687"/>
                  <a:gd name="connsiteY203" fmla="*/ 27246 h 389681"/>
                  <a:gd name="connsiteX204" fmla="*/ 74608 w 199687"/>
                  <a:gd name="connsiteY204" fmla="*/ 26332 h 389681"/>
                  <a:gd name="connsiteX205" fmla="*/ 74608 w 199687"/>
                  <a:gd name="connsiteY205" fmla="*/ 17921 h 389681"/>
                  <a:gd name="connsiteX206" fmla="*/ 73511 w 199687"/>
                  <a:gd name="connsiteY206" fmla="*/ 11520 h 389681"/>
                  <a:gd name="connsiteX207" fmla="*/ 70585 w 199687"/>
                  <a:gd name="connsiteY207" fmla="*/ 7314 h 389681"/>
                  <a:gd name="connsiteX208" fmla="*/ 68757 w 199687"/>
                  <a:gd name="connsiteY208" fmla="*/ 5486 h 389681"/>
                  <a:gd name="connsiteX209" fmla="*/ 65831 w 199687"/>
                  <a:gd name="connsiteY209" fmla="*/ 6035 h 389681"/>
                  <a:gd name="connsiteX210" fmla="*/ 65099 w 199687"/>
                  <a:gd name="connsiteY210" fmla="*/ 3474 h 389681"/>
                  <a:gd name="connsiteX211" fmla="*/ 65282 w 199687"/>
                  <a:gd name="connsiteY211" fmla="*/ 183 h 389681"/>
                  <a:gd name="connsiteX212" fmla="*/ 66380 w 199687"/>
                  <a:gd name="connsiteY212" fmla="*/ 0 h 38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99687" h="389681">
                    <a:moveTo>
                      <a:pt x="66380" y="0"/>
                    </a:moveTo>
                    <a:lnTo>
                      <a:pt x="63637" y="1097"/>
                    </a:lnTo>
                    <a:lnTo>
                      <a:pt x="60893" y="4937"/>
                    </a:lnTo>
                    <a:lnTo>
                      <a:pt x="58333" y="10972"/>
                    </a:lnTo>
                    <a:lnTo>
                      <a:pt x="51568" y="12435"/>
                    </a:lnTo>
                    <a:lnTo>
                      <a:pt x="47727" y="14446"/>
                    </a:lnTo>
                    <a:lnTo>
                      <a:pt x="40961" y="19749"/>
                    </a:lnTo>
                    <a:lnTo>
                      <a:pt x="36207" y="22492"/>
                    </a:lnTo>
                    <a:lnTo>
                      <a:pt x="30904" y="27795"/>
                    </a:lnTo>
                    <a:lnTo>
                      <a:pt x="25601" y="29441"/>
                    </a:lnTo>
                    <a:lnTo>
                      <a:pt x="16824" y="29624"/>
                    </a:lnTo>
                    <a:lnTo>
                      <a:pt x="10972" y="30538"/>
                    </a:lnTo>
                    <a:lnTo>
                      <a:pt x="4206" y="48459"/>
                    </a:lnTo>
                    <a:lnTo>
                      <a:pt x="3474" y="53945"/>
                    </a:lnTo>
                    <a:lnTo>
                      <a:pt x="4023" y="58516"/>
                    </a:lnTo>
                    <a:lnTo>
                      <a:pt x="0" y="61625"/>
                    </a:lnTo>
                    <a:lnTo>
                      <a:pt x="366" y="64551"/>
                    </a:lnTo>
                    <a:lnTo>
                      <a:pt x="3109" y="72414"/>
                    </a:lnTo>
                    <a:lnTo>
                      <a:pt x="8229" y="83020"/>
                    </a:lnTo>
                    <a:lnTo>
                      <a:pt x="18835" y="90883"/>
                    </a:lnTo>
                    <a:lnTo>
                      <a:pt x="22309" y="95455"/>
                    </a:lnTo>
                    <a:lnTo>
                      <a:pt x="23407" y="102952"/>
                    </a:lnTo>
                    <a:lnTo>
                      <a:pt x="22858" y="109718"/>
                    </a:lnTo>
                    <a:lnTo>
                      <a:pt x="23772" y="115387"/>
                    </a:lnTo>
                    <a:lnTo>
                      <a:pt x="28527" y="115935"/>
                    </a:lnTo>
                    <a:lnTo>
                      <a:pt x="30355" y="120141"/>
                    </a:lnTo>
                    <a:lnTo>
                      <a:pt x="27430" y="123067"/>
                    </a:lnTo>
                    <a:lnTo>
                      <a:pt x="24687" y="129284"/>
                    </a:lnTo>
                    <a:lnTo>
                      <a:pt x="23407" y="133490"/>
                    </a:lnTo>
                    <a:lnTo>
                      <a:pt x="23223" y="138611"/>
                    </a:lnTo>
                    <a:lnTo>
                      <a:pt x="21578" y="140988"/>
                    </a:lnTo>
                    <a:lnTo>
                      <a:pt x="17555" y="144279"/>
                    </a:lnTo>
                    <a:lnTo>
                      <a:pt x="15726" y="147936"/>
                    </a:lnTo>
                    <a:lnTo>
                      <a:pt x="15360" y="154154"/>
                    </a:lnTo>
                    <a:lnTo>
                      <a:pt x="18286" y="162017"/>
                    </a:lnTo>
                    <a:lnTo>
                      <a:pt x="26881" y="167869"/>
                    </a:lnTo>
                    <a:lnTo>
                      <a:pt x="35659" y="177012"/>
                    </a:lnTo>
                    <a:lnTo>
                      <a:pt x="36756" y="179572"/>
                    </a:lnTo>
                    <a:lnTo>
                      <a:pt x="37487" y="183412"/>
                    </a:lnTo>
                    <a:lnTo>
                      <a:pt x="38401" y="198955"/>
                    </a:lnTo>
                    <a:lnTo>
                      <a:pt x="41144" y="207367"/>
                    </a:lnTo>
                    <a:lnTo>
                      <a:pt x="42058" y="207916"/>
                    </a:lnTo>
                    <a:lnTo>
                      <a:pt x="44619" y="215413"/>
                    </a:lnTo>
                    <a:lnTo>
                      <a:pt x="51385" y="230591"/>
                    </a:lnTo>
                    <a:lnTo>
                      <a:pt x="50653" y="234248"/>
                    </a:lnTo>
                    <a:lnTo>
                      <a:pt x="42058" y="247597"/>
                    </a:lnTo>
                    <a:lnTo>
                      <a:pt x="36938" y="251437"/>
                    </a:lnTo>
                    <a:lnTo>
                      <a:pt x="33647" y="256923"/>
                    </a:lnTo>
                    <a:lnTo>
                      <a:pt x="32550" y="263689"/>
                    </a:lnTo>
                    <a:lnTo>
                      <a:pt x="30355" y="269724"/>
                    </a:lnTo>
                    <a:lnTo>
                      <a:pt x="27978" y="273198"/>
                    </a:lnTo>
                    <a:lnTo>
                      <a:pt x="27430" y="274844"/>
                    </a:lnTo>
                    <a:lnTo>
                      <a:pt x="25235" y="280147"/>
                    </a:lnTo>
                    <a:lnTo>
                      <a:pt x="24687" y="284170"/>
                    </a:lnTo>
                    <a:lnTo>
                      <a:pt x="18286" y="305382"/>
                    </a:lnTo>
                    <a:lnTo>
                      <a:pt x="17372" y="313428"/>
                    </a:lnTo>
                    <a:lnTo>
                      <a:pt x="17372" y="320377"/>
                    </a:lnTo>
                    <a:lnTo>
                      <a:pt x="18835" y="324765"/>
                    </a:lnTo>
                    <a:lnTo>
                      <a:pt x="27795" y="323851"/>
                    </a:lnTo>
                    <a:lnTo>
                      <a:pt x="36938" y="333909"/>
                    </a:lnTo>
                    <a:lnTo>
                      <a:pt x="39864" y="335372"/>
                    </a:lnTo>
                    <a:lnTo>
                      <a:pt x="46630" y="345429"/>
                    </a:lnTo>
                    <a:lnTo>
                      <a:pt x="51933" y="350183"/>
                    </a:lnTo>
                    <a:lnTo>
                      <a:pt x="54310" y="356767"/>
                    </a:lnTo>
                    <a:lnTo>
                      <a:pt x="67111" y="370299"/>
                    </a:lnTo>
                    <a:lnTo>
                      <a:pt x="65099" y="363167"/>
                    </a:lnTo>
                    <a:lnTo>
                      <a:pt x="70585" y="363167"/>
                    </a:lnTo>
                    <a:lnTo>
                      <a:pt x="74243" y="367738"/>
                    </a:lnTo>
                    <a:lnTo>
                      <a:pt x="82106" y="368653"/>
                    </a:lnTo>
                    <a:lnTo>
                      <a:pt x="86312" y="369750"/>
                    </a:lnTo>
                    <a:lnTo>
                      <a:pt x="91066" y="376699"/>
                    </a:lnTo>
                    <a:lnTo>
                      <a:pt x="89969" y="384196"/>
                    </a:lnTo>
                    <a:lnTo>
                      <a:pt x="91980" y="389682"/>
                    </a:lnTo>
                    <a:lnTo>
                      <a:pt x="102586" y="382185"/>
                    </a:lnTo>
                    <a:lnTo>
                      <a:pt x="107706" y="383099"/>
                    </a:lnTo>
                    <a:lnTo>
                      <a:pt x="112644" y="382550"/>
                    </a:lnTo>
                    <a:lnTo>
                      <a:pt x="116118" y="376699"/>
                    </a:lnTo>
                    <a:lnTo>
                      <a:pt x="112095" y="370481"/>
                    </a:lnTo>
                    <a:lnTo>
                      <a:pt x="106609" y="363898"/>
                    </a:lnTo>
                    <a:lnTo>
                      <a:pt x="99843" y="358595"/>
                    </a:lnTo>
                    <a:lnTo>
                      <a:pt x="83934" y="356401"/>
                    </a:lnTo>
                    <a:lnTo>
                      <a:pt x="77900" y="349452"/>
                    </a:lnTo>
                    <a:lnTo>
                      <a:pt x="75340" y="347623"/>
                    </a:lnTo>
                    <a:lnTo>
                      <a:pt x="73145" y="342869"/>
                    </a:lnTo>
                    <a:lnTo>
                      <a:pt x="70036" y="326594"/>
                    </a:lnTo>
                    <a:lnTo>
                      <a:pt x="67294" y="322205"/>
                    </a:lnTo>
                    <a:lnTo>
                      <a:pt x="63088" y="317634"/>
                    </a:lnTo>
                    <a:lnTo>
                      <a:pt x="60893" y="311051"/>
                    </a:lnTo>
                    <a:lnTo>
                      <a:pt x="59979" y="303370"/>
                    </a:lnTo>
                    <a:lnTo>
                      <a:pt x="57419" y="298616"/>
                    </a:lnTo>
                    <a:lnTo>
                      <a:pt x="53030" y="297519"/>
                    </a:lnTo>
                    <a:lnTo>
                      <a:pt x="47179" y="299713"/>
                    </a:lnTo>
                    <a:lnTo>
                      <a:pt x="42607" y="298616"/>
                    </a:lnTo>
                    <a:lnTo>
                      <a:pt x="41144" y="294776"/>
                    </a:lnTo>
                    <a:lnTo>
                      <a:pt x="40047" y="286913"/>
                    </a:lnTo>
                    <a:lnTo>
                      <a:pt x="39132" y="279050"/>
                    </a:lnTo>
                    <a:lnTo>
                      <a:pt x="39132" y="272466"/>
                    </a:lnTo>
                    <a:lnTo>
                      <a:pt x="40047" y="269724"/>
                    </a:lnTo>
                    <a:lnTo>
                      <a:pt x="42607" y="265518"/>
                    </a:lnTo>
                    <a:lnTo>
                      <a:pt x="43156" y="260946"/>
                    </a:lnTo>
                    <a:lnTo>
                      <a:pt x="45350" y="258934"/>
                    </a:lnTo>
                    <a:lnTo>
                      <a:pt x="47727" y="254180"/>
                    </a:lnTo>
                    <a:lnTo>
                      <a:pt x="47727" y="249060"/>
                    </a:lnTo>
                    <a:lnTo>
                      <a:pt x="51568" y="236808"/>
                    </a:lnTo>
                    <a:lnTo>
                      <a:pt x="54859" y="230042"/>
                    </a:lnTo>
                    <a:lnTo>
                      <a:pt x="58882" y="223642"/>
                    </a:lnTo>
                    <a:lnTo>
                      <a:pt x="59431" y="216144"/>
                    </a:lnTo>
                    <a:lnTo>
                      <a:pt x="61625" y="200967"/>
                    </a:lnTo>
                    <a:lnTo>
                      <a:pt x="59979" y="190361"/>
                    </a:lnTo>
                    <a:lnTo>
                      <a:pt x="65831" y="188166"/>
                    </a:lnTo>
                    <a:lnTo>
                      <a:pt x="73145" y="187618"/>
                    </a:lnTo>
                    <a:lnTo>
                      <a:pt x="74608" y="187801"/>
                    </a:lnTo>
                    <a:lnTo>
                      <a:pt x="77900" y="188166"/>
                    </a:lnTo>
                    <a:lnTo>
                      <a:pt x="83020" y="189629"/>
                    </a:lnTo>
                    <a:lnTo>
                      <a:pt x="84483" y="192189"/>
                    </a:lnTo>
                    <a:lnTo>
                      <a:pt x="83386" y="208464"/>
                    </a:lnTo>
                    <a:lnTo>
                      <a:pt x="84666" y="211939"/>
                    </a:lnTo>
                    <a:lnTo>
                      <a:pt x="86677" y="212121"/>
                    </a:lnTo>
                    <a:lnTo>
                      <a:pt x="85214" y="210476"/>
                    </a:lnTo>
                    <a:lnTo>
                      <a:pt x="87774" y="210110"/>
                    </a:lnTo>
                    <a:lnTo>
                      <a:pt x="98746" y="211207"/>
                    </a:lnTo>
                    <a:lnTo>
                      <a:pt x="103135" y="210110"/>
                    </a:lnTo>
                    <a:lnTo>
                      <a:pt x="107889" y="211390"/>
                    </a:lnTo>
                    <a:lnTo>
                      <a:pt x="116118" y="218339"/>
                    </a:lnTo>
                    <a:lnTo>
                      <a:pt x="119227" y="222545"/>
                    </a:lnTo>
                    <a:lnTo>
                      <a:pt x="122519" y="224008"/>
                    </a:lnTo>
                    <a:lnTo>
                      <a:pt x="125079" y="225836"/>
                    </a:lnTo>
                    <a:lnTo>
                      <a:pt x="125810" y="224739"/>
                    </a:lnTo>
                    <a:lnTo>
                      <a:pt x="128187" y="226202"/>
                    </a:lnTo>
                    <a:lnTo>
                      <a:pt x="131844" y="235162"/>
                    </a:lnTo>
                    <a:lnTo>
                      <a:pt x="134953" y="236991"/>
                    </a:lnTo>
                    <a:lnTo>
                      <a:pt x="135685" y="234248"/>
                    </a:lnTo>
                    <a:lnTo>
                      <a:pt x="135502" y="230408"/>
                    </a:lnTo>
                    <a:lnTo>
                      <a:pt x="132576" y="223459"/>
                    </a:lnTo>
                    <a:lnTo>
                      <a:pt x="129650" y="217425"/>
                    </a:lnTo>
                    <a:lnTo>
                      <a:pt x="123067" y="211939"/>
                    </a:lnTo>
                    <a:lnTo>
                      <a:pt x="119775" y="201881"/>
                    </a:lnTo>
                    <a:lnTo>
                      <a:pt x="118678" y="196944"/>
                    </a:lnTo>
                    <a:lnTo>
                      <a:pt x="119775" y="188532"/>
                    </a:lnTo>
                    <a:lnTo>
                      <a:pt x="122884" y="186155"/>
                    </a:lnTo>
                    <a:lnTo>
                      <a:pt x="125444" y="181401"/>
                    </a:lnTo>
                    <a:lnTo>
                      <a:pt x="128736" y="179938"/>
                    </a:lnTo>
                    <a:lnTo>
                      <a:pt x="135502" y="170612"/>
                    </a:lnTo>
                    <a:lnTo>
                      <a:pt x="138245" y="167686"/>
                    </a:lnTo>
                    <a:lnTo>
                      <a:pt x="142085" y="166223"/>
                    </a:lnTo>
                    <a:lnTo>
                      <a:pt x="154885" y="166954"/>
                    </a:lnTo>
                    <a:lnTo>
                      <a:pt x="162383" y="168417"/>
                    </a:lnTo>
                    <a:lnTo>
                      <a:pt x="170611" y="167320"/>
                    </a:lnTo>
                    <a:lnTo>
                      <a:pt x="183412" y="166771"/>
                    </a:lnTo>
                    <a:lnTo>
                      <a:pt x="187984" y="171160"/>
                    </a:lnTo>
                    <a:lnTo>
                      <a:pt x="192738" y="168966"/>
                    </a:lnTo>
                    <a:lnTo>
                      <a:pt x="192738" y="166954"/>
                    </a:lnTo>
                    <a:lnTo>
                      <a:pt x="194566" y="166954"/>
                    </a:lnTo>
                    <a:lnTo>
                      <a:pt x="198224" y="162200"/>
                    </a:lnTo>
                    <a:lnTo>
                      <a:pt x="198224" y="142816"/>
                    </a:lnTo>
                    <a:lnTo>
                      <a:pt x="199687" y="138427"/>
                    </a:lnTo>
                    <a:lnTo>
                      <a:pt x="199321" y="133673"/>
                    </a:lnTo>
                    <a:lnTo>
                      <a:pt x="198589" y="131113"/>
                    </a:lnTo>
                    <a:lnTo>
                      <a:pt x="196395" y="128370"/>
                    </a:lnTo>
                    <a:lnTo>
                      <a:pt x="192738" y="125993"/>
                    </a:lnTo>
                    <a:lnTo>
                      <a:pt x="191641" y="122884"/>
                    </a:lnTo>
                    <a:lnTo>
                      <a:pt x="187435" y="122153"/>
                    </a:lnTo>
                    <a:lnTo>
                      <a:pt x="183595" y="119593"/>
                    </a:lnTo>
                    <a:lnTo>
                      <a:pt x="180669" y="115387"/>
                    </a:lnTo>
                    <a:lnTo>
                      <a:pt x="178657" y="110084"/>
                    </a:lnTo>
                    <a:lnTo>
                      <a:pt x="179206" y="98929"/>
                    </a:lnTo>
                    <a:lnTo>
                      <a:pt x="178657" y="92895"/>
                    </a:lnTo>
                    <a:lnTo>
                      <a:pt x="177012" y="87226"/>
                    </a:lnTo>
                    <a:lnTo>
                      <a:pt x="174634" y="82654"/>
                    </a:lnTo>
                    <a:lnTo>
                      <a:pt x="171709" y="80460"/>
                    </a:lnTo>
                    <a:lnTo>
                      <a:pt x="170611" y="77168"/>
                    </a:lnTo>
                    <a:lnTo>
                      <a:pt x="166588" y="75157"/>
                    </a:lnTo>
                    <a:lnTo>
                      <a:pt x="163114" y="72231"/>
                    </a:lnTo>
                    <a:lnTo>
                      <a:pt x="160920" y="68208"/>
                    </a:lnTo>
                    <a:lnTo>
                      <a:pt x="155434" y="61625"/>
                    </a:lnTo>
                    <a:lnTo>
                      <a:pt x="149400" y="61442"/>
                    </a:lnTo>
                    <a:lnTo>
                      <a:pt x="144462" y="61625"/>
                    </a:lnTo>
                    <a:lnTo>
                      <a:pt x="139342" y="62722"/>
                    </a:lnTo>
                    <a:lnTo>
                      <a:pt x="137696" y="67659"/>
                    </a:lnTo>
                    <a:lnTo>
                      <a:pt x="135685" y="69854"/>
                    </a:lnTo>
                    <a:lnTo>
                      <a:pt x="132027" y="70951"/>
                    </a:lnTo>
                    <a:lnTo>
                      <a:pt x="126176" y="74059"/>
                    </a:lnTo>
                    <a:lnTo>
                      <a:pt x="122519" y="74059"/>
                    </a:lnTo>
                    <a:lnTo>
                      <a:pt x="118678" y="71317"/>
                    </a:lnTo>
                    <a:lnTo>
                      <a:pt x="115752" y="66745"/>
                    </a:lnTo>
                    <a:lnTo>
                      <a:pt x="112095" y="65831"/>
                    </a:lnTo>
                    <a:lnTo>
                      <a:pt x="107889" y="66745"/>
                    </a:lnTo>
                    <a:lnTo>
                      <a:pt x="101855" y="69122"/>
                    </a:lnTo>
                    <a:lnTo>
                      <a:pt x="96186" y="74608"/>
                    </a:lnTo>
                    <a:lnTo>
                      <a:pt x="90518" y="77168"/>
                    </a:lnTo>
                    <a:lnTo>
                      <a:pt x="87226" y="81191"/>
                    </a:lnTo>
                    <a:lnTo>
                      <a:pt x="84666" y="83020"/>
                    </a:lnTo>
                    <a:lnTo>
                      <a:pt x="85214" y="80643"/>
                    </a:lnTo>
                    <a:lnTo>
                      <a:pt x="83569" y="74974"/>
                    </a:lnTo>
                    <a:lnTo>
                      <a:pt x="85763" y="68208"/>
                    </a:lnTo>
                    <a:lnTo>
                      <a:pt x="87226" y="57053"/>
                    </a:lnTo>
                    <a:lnTo>
                      <a:pt x="89237" y="51933"/>
                    </a:lnTo>
                    <a:lnTo>
                      <a:pt x="89237" y="48093"/>
                    </a:lnTo>
                    <a:lnTo>
                      <a:pt x="89786" y="44619"/>
                    </a:lnTo>
                    <a:lnTo>
                      <a:pt x="88140" y="37121"/>
                    </a:lnTo>
                    <a:lnTo>
                      <a:pt x="89786" y="29075"/>
                    </a:lnTo>
                    <a:lnTo>
                      <a:pt x="88140" y="27430"/>
                    </a:lnTo>
                    <a:lnTo>
                      <a:pt x="78814" y="27795"/>
                    </a:lnTo>
                    <a:lnTo>
                      <a:pt x="75705" y="27246"/>
                    </a:lnTo>
                    <a:lnTo>
                      <a:pt x="74608" y="26332"/>
                    </a:lnTo>
                    <a:lnTo>
                      <a:pt x="74608" y="17921"/>
                    </a:lnTo>
                    <a:lnTo>
                      <a:pt x="73511" y="11520"/>
                    </a:lnTo>
                    <a:lnTo>
                      <a:pt x="70585" y="7314"/>
                    </a:lnTo>
                    <a:lnTo>
                      <a:pt x="68757" y="5486"/>
                    </a:lnTo>
                    <a:lnTo>
                      <a:pt x="65831" y="6035"/>
                    </a:lnTo>
                    <a:lnTo>
                      <a:pt x="65099" y="3474"/>
                    </a:lnTo>
                    <a:lnTo>
                      <a:pt x="65282" y="183"/>
                    </a:lnTo>
                    <a:lnTo>
                      <a:pt x="66380" y="0"/>
                    </a:lnTo>
                    <a:close/>
                  </a:path>
                </a:pathLst>
              </a:custGeom>
              <a:grpFill/>
              <a:ln w="18272" cap="flat">
                <a:noFill/>
                <a:prstDash val="solid"/>
                <a:miter/>
              </a:ln>
            </p:spPr>
            <p:txBody>
              <a:bodyPr rtlCol="0" anchor="ctr"/>
              <a:lstStyle/>
              <a:p>
                <a:endParaRPr lang="en-GB" sz="1463"/>
              </a:p>
            </p:txBody>
          </p:sp>
          <p:sp>
            <p:nvSpPr>
              <p:cNvPr id="1123" name="Freeform: Shape 1122">
                <a:extLst>
                  <a:ext uri="{FF2B5EF4-FFF2-40B4-BE49-F238E27FC236}">
                    <a16:creationId xmlns:a16="http://schemas.microsoft.com/office/drawing/2014/main" id="{38C3A26F-163F-44A2-2633-3AFA57E47238}"/>
                  </a:ext>
                </a:extLst>
              </p:cNvPr>
              <p:cNvSpPr/>
              <p:nvPr/>
            </p:nvSpPr>
            <p:spPr>
              <a:xfrm>
                <a:off x="8469488" y="3815973"/>
                <a:ext cx="199687" cy="389681"/>
              </a:xfrm>
              <a:custGeom>
                <a:avLst/>
                <a:gdLst>
                  <a:gd name="connsiteX0" fmla="*/ 66380 w 199687"/>
                  <a:gd name="connsiteY0" fmla="*/ 0 h 389681"/>
                  <a:gd name="connsiteX1" fmla="*/ 63637 w 199687"/>
                  <a:gd name="connsiteY1" fmla="*/ 1097 h 389681"/>
                  <a:gd name="connsiteX2" fmla="*/ 60893 w 199687"/>
                  <a:gd name="connsiteY2" fmla="*/ 4937 h 389681"/>
                  <a:gd name="connsiteX3" fmla="*/ 58333 w 199687"/>
                  <a:gd name="connsiteY3" fmla="*/ 10972 h 389681"/>
                  <a:gd name="connsiteX4" fmla="*/ 51568 w 199687"/>
                  <a:gd name="connsiteY4" fmla="*/ 12435 h 389681"/>
                  <a:gd name="connsiteX5" fmla="*/ 47727 w 199687"/>
                  <a:gd name="connsiteY5" fmla="*/ 14446 h 389681"/>
                  <a:gd name="connsiteX6" fmla="*/ 40961 w 199687"/>
                  <a:gd name="connsiteY6" fmla="*/ 19749 h 389681"/>
                  <a:gd name="connsiteX7" fmla="*/ 36207 w 199687"/>
                  <a:gd name="connsiteY7" fmla="*/ 22492 h 389681"/>
                  <a:gd name="connsiteX8" fmla="*/ 30904 w 199687"/>
                  <a:gd name="connsiteY8" fmla="*/ 27795 h 389681"/>
                  <a:gd name="connsiteX9" fmla="*/ 25601 w 199687"/>
                  <a:gd name="connsiteY9" fmla="*/ 29441 h 389681"/>
                  <a:gd name="connsiteX10" fmla="*/ 16824 w 199687"/>
                  <a:gd name="connsiteY10" fmla="*/ 29624 h 389681"/>
                  <a:gd name="connsiteX11" fmla="*/ 10972 w 199687"/>
                  <a:gd name="connsiteY11" fmla="*/ 30538 h 389681"/>
                  <a:gd name="connsiteX12" fmla="*/ 4206 w 199687"/>
                  <a:gd name="connsiteY12" fmla="*/ 48459 h 389681"/>
                  <a:gd name="connsiteX13" fmla="*/ 3474 w 199687"/>
                  <a:gd name="connsiteY13" fmla="*/ 53945 h 389681"/>
                  <a:gd name="connsiteX14" fmla="*/ 4023 w 199687"/>
                  <a:gd name="connsiteY14" fmla="*/ 58516 h 389681"/>
                  <a:gd name="connsiteX15" fmla="*/ 0 w 199687"/>
                  <a:gd name="connsiteY15" fmla="*/ 61625 h 389681"/>
                  <a:gd name="connsiteX16" fmla="*/ 366 w 199687"/>
                  <a:gd name="connsiteY16" fmla="*/ 64551 h 389681"/>
                  <a:gd name="connsiteX17" fmla="*/ 3109 w 199687"/>
                  <a:gd name="connsiteY17" fmla="*/ 72414 h 389681"/>
                  <a:gd name="connsiteX18" fmla="*/ 8229 w 199687"/>
                  <a:gd name="connsiteY18" fmla="*/ 83020 h 389681"/>
                  <a:gd name="connsiteX19" fmla="*/ 18835 w 199687"/>
                  <a:gd name="connsiteY19" fmla="*/ 90883 h 389681"/>
                  <a:gd name="connsiteX20" fmla="*/ 22309 w 199687"/>
                  <a:gd name="connsiteY20" fmla="*/ 95455 h 389681"/>
                  <a:gd name="connsiteX21" fmla="*/ 23407 w 199687"/>
                  <a:gd name="connsiteY21" fmla="*/ 102952 h 389681"/>
                  <a:gd name="connsiteX22" fmla="*/ 22858 w 199687"/>
                  <a:gd name="connsiteY22" fmla="*/ 109718 h 389681"/>
                  <a:gd name="connsiteX23" fmla="*/ 23772 w 199687"/>
                  <a:gd name="connsiteY23" fmla="*/ 115387 h 389681"/>
                  <a:gd name="connsiteX24" fmla="*/ 28527 w 199687"/>
                  <a:gd name="connsiteY24" fmla="*/ 115935 h 389681"/>
                  <a:gd name="connsiteX25" fmla="*/ 30355 w 199687"/>
                  <a:gd name="connsiteY25" fmla="*/ 120141 h 389681"/>
                  <a:gd name="connsiteX26" fmla="*/ 27430 w 199687"/>
                  <a:gd name="connsiteY26" fmla="*/ 123067 h 389681"/>
                  <a:gd name="connsiteX27" fmla="*/ 24687 w 199687"/>
                  <a:gd name="connsiteY27" fmla="*/ 129284 h 389681"/>
                  <a:gd name="connsiteX28" fmla="*/ 23407 w 199687"/>
                  <a:gd name="connsiteY28" fmla="*/ 133490 h 389681"/>
                  <a:gd name="connsiteX29" fmla="*/ 23223 w 199687"/>
                  <a:gd name="connsiteY29" fmla="*/ 138611 h 389681"/>
                  <a:gd name="connsiteX30" fmla="*/ 21578 w 199687"/>
                  <a:gd name="connsiteY30" fmla="*/ 140988 h 389681"/>
                  <a:gd name="connsiteX31" fmla="*/ 17555 w 199687"/>
                  <a:gd name="connsiteY31" fmla="*/ 144279 h 389681"/>
                  <a:gd name="connsiteX32" fmla="*/ 15726 w 199687"/>
                  <a:gd name="connsiteY32" fmla="*/ 147936 h 389681"/>
                  <a:gd name="connsiteX33" fmla="*/ 15360 w 199687"/>
                  <a:gd name="connsiteY33" fmla="*/ 154154 h 389681"/>
                  <a:gd name="connsiteX34" fmla="*/ 18286 w 199687"/>
                  <a:gd name="connsiteY34" fmla="*/ 162017 h 389681"/>
                  <a:gd name="connsiteX35" fmla="*/ 26881 w 199687"/>
                  <a:gd name="connsiteY35" fmla="*/ 167869 h 389681"/>
                  <a:gd name="connsiteX36" fmla="*/ 35659 w 199687"/>
                  <a:gd name="connsiteY36" fmla="*/ 177012 h 389681"/>
                  <a:gd name="connsiteX37" fmla="*/ 36756 w 199687"/>
                  <a:gd name="connsiteY37" fmla="*/ 179572 h 389681"/>
                  <a:gd name="connsiteX38" fmla="*/ 37487 w 199687"/>
                  <a:gd name="connsiteY38" fmla="*/ 183412 h 389681"/>
                  <a:gd name="connsiteX39" fmla="*/ 38401 w 199687"/>
                  <a:gd name="connsiteY39" fmla="*/ 198955 h 389681"/>
                  <a:gd name="connsiteX40" fmla="*/ 41144 w 199687"/>
                  <a:gd name="connsiteY40" fmla="*/ 207367 h 389681"/>
                  <a:gd name="connsiteX41" fmla="*/ 42058 w 199687"/>
                  <a:gd name="connsiteY41" fmla="*/ 207916 h 389681"/>
                  <a:gd name="connsiteX42" fmla="*/ 44619 w 199687"/>
                  <a:gd name="connsiteY42" fmla="*/ 215413 h 389681"/>
                  <a:gd name="connsiteX43" fmla="*/ 51385 w 199687"/>
                  <a:gd name="connsiteY43" fmla="*/ 230591 h 389681"/>
                  <a:gd name="connsiteX44" fmla="*/ 50653 w 199687"/>
                  <a:gd name="connsiteY44" fmla="*/ 234248 h 389681"/>
                  <a:gd name="connsiteX45" fmla="*/ 42058 w 199687"/>
                  <a:gd name="connsiteY45" fmla="*/ 247597 h 389681"/>
                  <a:gd name="connsiteX46" fmla="*/ 36938 w 199687"/>
                  <a:gd name="connsiteY46" fmla="*/ 251437 h 389681"/>
                  <a:gd name="connsiteX47" fmla="*/ 33647 w 199687"/>
                  <a:gd name="connsiteY47" fmla="*/ 256923 h 389681"/>
                  <a:gd name="connsiteX48" fmla="*/ 32550 w 199687"/>
                  <a:gd name="connsiteY48" fmla="*/ 263689 h 389681"/>
                  <a:gd name="connsiteX49" fmla="*/ 30355 w 199687"/>
                  <a:gd name="connsiteY49" fmla="*/ 269724 h 389681"/>
                  <a:gd name="connsiteX50" fmla="*/ 27978 w 199687"/>
                  <a:gd name="connsiteY50" fmla="*/ 273198 h 389681"/>
                  <a:gd name="connsiteX51" fmla="*/ 27430 w 199687"/>
                  <a:gd name="connsiteY51" fmla="*/ 274844 h 389681"/>
                  <a:gd name="connsiteX52" fmla="*/ 25235 w 199687"/>
                  <a:gd name="connsiteY52" fmla="*/ 280147 h 389681"/>
                  <a:gd name="connsiteX53" fmla="*/ 24687 w 199687"/>
                  <a:gd name="connsiteY53" fmla="*/ 284170 h 389681"/>
                  <a:gd name="connsiteX54" fmla="*/ 18286 w 199687"/>
                  <a:gd name="connsiteY54" fmla="*/ 305382 h 389681"/>
                  <a:gd name="connsiteX55" fmla="*/ 17372 w 199687"/>
                  <a:gd name="connsiteY55" fmla="*/ 313428 h 389681"/>
                  <a:gd name="connsiteX56" fmla="*/ 17372 w 199687"/>
                  <a:gd name="connsiteY56" fmla="*/ 320377 h 389681"/>
                  <a:gd name="connsiteX57" fmla="*/ 18835 w 199687"/>
                  <a:gd name="connsiteY57" fmla="*/ 324765 h 389681"/>
                  <a:gd name="connsiteX58" fmla="*/ 27795 w 199687"/>
                  <a:gd name="connsiteY58" fmla="*/ 323851 h 389681"/>
                  <a:gd name="connsiteX59" fmla="*/ 36938 w 199687"/>
                  <a:gd name="connsiteY59" fmla="*/ 333909 h 389681"/>
                  <a:gd name="connsiteX60" fmla="*/ 39864 w 199687"/>
                  <a:gd name="connsiteY60" fmla="*/ 335372 h 389681"/>
                  <a:gd name="connsiteX61" fmla="*/ 46630 w 199687"/>
                  <a:gd name="connsiteY61" fmla="*/ 345429 h 389681"/>
                  <a:gd name="connsiteX62" fmla="*/ 51933 w 199687"/>
                  <a:gd name="connsiteY62" fmla="*/ 350183 h 389681"/>
                  <a:gd name="connsiteX63" fmla="*/ 54310 w 199687"/>
                  <a:gd name="connsiteY63" fmla="*/ 356767 h 389681"/>
                  <a:gd name="connsiteX64" fmla="*/ 67111 w 199687"/>
                  <a:gd name="connsiteY64" fmla="*/ 370299 h 389681"/>
                  <a:gd name="connsiteX65" fmla="*/ 65099 w 199687"/>
                  <a:gd name="connsiteY65" fmla="*/ 363167 h 389681"/>
                  <a:gd name="connsiteX66" fmla="*/ 70585 w 199687"/>
                  <a:gd name="connsiteY66" fmla="*/ 363167 h 389681"/>
                  <a:gd name="connsiteX67" fmla="*/ 74243 w 199687"/>
                  <a:gd name="connsiteY67" fmla="*/ 367738 h 389681"/>
                  <a:gd name="connsiteX68" fmla="*/ 82106 w 199687"/>
                  <a:gd name="connsiteY68" fmla="*/ 368653 h 389681"/>
                  <a:gd name="connsiteX69" fmla="*/ 86312 w 199687"/>
                  <a:gd name="connsiteY69" fmla="*/ 369750 h 389681"/>
                  <a:gd name="connsiteX70" fmla="*/ 91066 w 199687"/>
                  <a:gd name="connsiteY70" fmla="*/ 376699 h 389681"/>
                  <a:gd name="connsiteX71" fmla="*/ 89969 w 199687"/>
                  <a:gd name="connsiteY71" fmla="*/ 384196 h 389681"/>
                  <a:gd name="connsiteX72" fmla="*/ 91980 w 199687"/>
                  <a:gd name="connsiteY72" fmla="*/ 389682 h 389681"/>
                  <a:gd name="connsiteX73" fmla="*/ 102586 w 199687"/>
                  <a:gd name="connsiteY73" fmla="*/ 382185 h 389681"/>
                  <a:gd name="connsiteX74" fmla="*/ 107706 w 199687"/>
                  <a:gd name="connsiteY74" fmla="*/ 383099 h 389681"/>
                  <a:gd name="connsiteX75" fmla="*/ 112644 w 199687"/>
                  <a:gd name="connsiteY75" fmla="*/ 382550 h 389681"/>
                  <a:gd name="connsiteX76" fmla="*/ 116118 w 199687"/>
                  <a:gd name="connsiteY76" fmla="*/ 376699 h 389681"/>
                  <a:gd name="connsiteX77" fmla="*/ 112095 w 199687"/>
                  <a:gd name="connsiteY77" fmla="*/ 370481 h 389681"/>
                  <a:gd name="connsiteX78" fmla="*/ 106609 w 199687"/>
                  <a:gd name="connsiteY78" fmla="*/ 363898 h 389681"/>
                  <a:gd name="connsiteX79" fmla="*/ 99843 w 199687"/>
                  <a:gd name="connsiteY79" fmla="*/ 358595 h 389681"/>
                  <a:gd name="connsiteX80" fmla="*/ 83934 w 199687"/>
                  <a:gd name="connsiteY80" fmla="*/ 356401 h 389681"/>
                  <a:gd name="connsiteX81" fmla="*/ 77900 w 199687"/>
                  <a:gd name="connsiteY81" fmla="*/ 349452 h 389681"/>
                  <a:gd name="connsiteX82" fmla="*/ 75340 w 199687"/>
                  <a:gd name="connsiteY82" fmla="*/ 347623 h 389681"/>
                  <a:gd name="connsiteX83" fmla="*/ 73145 w 199687"/>
                  <a:gd name="connsiteY83" fmla="*/ 342869 h 389681"/>
                  <a:gd name="connsiteX84" fmla="*/ 70036 w 199687"/>
                  <a:gd name="connsiteY84" fmla="*/ 326594 h 389681"/>
                  <a:gd name="connsiteX85" fmla="*/ 67294 w 199687"/>
                  <a:gd name="connsiteY85" fmla="*/ 322205 h 389681"/>
                  <a:gd name="connsiteX86" fmla="*/ 63088 w 199687"/>
                  <a:gd name="connsiteY86" fmla="*/ 317634 h 389681"/>
                  <a:gd name="connsiteX87" fmla="*/ 60893 w 199687"/>
                  <a:gd name="connsiteY87" fmla="*/ 311051 h 389681"/>
                  <a:gd name="connsiteX88" fmla="*/ 59979 w 199687"/>
                  <a:gd name="connsiteY88" fmla="*/ 303370 h 389681"/>
                  <a:gd name="connsiteX89" fmla="*/ 57419 w 199687"/>
                  <a:gd name="connsiteY89" fmla="*/ 298616 h 389681"/>
                  <a:gd name="connsiteX90" fmla="*/ 53030 w 199687"/>
                  <a:gd name="connsiteY90" fmla="*/ 297519 h 389681"/>
                  <a:gd name="connsiteX91" fmla="*/ 47179 w 199687"/>
                  <a:gd name="connsiteY91" fmla="*/ 299713 h 389681"/>
                  <a:gd name="connsiteX92" fmla="*/ 42607 w 199687"/>
                  <a:gd name="connsiteY92" fmla="*/ 298616 h 389681"/>
                  <a:gd name="connsiteX93" fmla="*/ 41144 w 199687"/>
                  <a:gd name="connsiteY93" fmla="*/ 294776 h 389681"/>
                  <a:gd name="connsiteX94" fmla="*/ 40047 w 199687"/>
                  <a:gd name="connsiteY94" fmla="*/ 286913 h 389681"/>
                  <a:gd name="connsiteX95" fmla="*/ 39132 w 199687"/>
                  <a:gd name="connsiteY95" fmla="*/ 279050 h 389681"/>
                  <a:gd name="connsiteX96" fmla="*/ 39132 w 199687"/>
                  <a:gd name="connsiteY96" fmla="*/ 272466 h 389681"/>
                  <a:gd name="connsiteX97" fmla="*/ 40047 w 199687"/>
                  <a:gd name="connsiteY97" fmla="*/ 269724 h 389681"/>
                  <a:gd name="connsiteX98" fmla="*/ 42607 w 199687"/>
                  <a:gd name="connsiteY98" fmla="*/ 265518 h 389681"/>
                  <a:gd name="connsiteX99" fmla="*/ 43156 w 199687"/>
                  <a:gd name="connsiteY99" fmla="*/ 260946 h 389681"/>
                  <a:gd name="connsiteX100" fmla="*/ 45350 w 199687"/>
                  <a:gd name="connsiteY100" fmla="*/ 258934 h 389681"/>
                  <a:gd name="connsiteX101" fmla="*/ 47727 w 199687"/>
                  <a:gd name="connsiteY101" fmla="*/ 254180 h 389681"/>
                  <a:gd name="connsiteX102" fmla="*/ 47727 w 199687"/>
                  <a:gd name="connsiteY102" fmla="*/ 249060 h 389681"/>
                  <a:gd name="connsiteX103" fmla="*/ 51568 w 199687"/>
                  <a:gd name="connsiteY103" fmla="*/ 236808 h 389681"/>
                  <a:gd name="connsiteX104" fmla="*/ 54859 w 199687"/>
                  <a:gd name="connsiteY104" fmla="*/ 230042 h 389681"/>
                  <a:gd name="connsiteX105" fmla="*/ 58882 w 199687"/>
                  <a:gd name="connsiteY105" fmla="*/ 223642 h 389681"/>
                  <a:gd name="connsiteX106" fmla="*/ 59431 w 199687"/>
                  <a:gd name="connsiteY106" fmla="*/ 216144 h 389681"/>
                  <a:gd name="connsiteX107" fmla="*/ 61625 w 199687"/>
                  <a:gd name="connsiteY107" fmla="*/ 200967 h 389681"/>
                  <a:gd name="connsiteX108" fmla="*/ 59979 w 199687"/>
                  <a:gd name="connsiteY108" fmla="*/ 190361 h 389681"/>
                  <a:gd name="connsiteX109" fmla="*/ 65831 w 199687"/>
                  <a:gd name="connsiteY109" fmla="*/ 188166 h 389681"/>
                  <a:gd name="connsiteX110" fmla="*/ 73145 w 199687"/>
                  <a:gd name="connsiteY110" fmla="*/ 187618 h 389681"/>
                  <a:gd name="connsiteX111" fmla="*/ 74608 w 199687"/>
                  <a:gd name="connsiteY111" fmla="*/ 187801 h 389681"/>
                  <a:gd name="connsiteX112" fmla="*/ 77900 w 199687"/>
                  <a:gd name="connsiteY112" fmla="*/ 188166 h 389681"/>
                  <a:gd name="connsiteX113" fmla="*/ 83020 w 199687"/>
                  <a:gd name="connsiteY113" fmla="*/ 189629 h 389681"/>
                  <a:gd name="connsiteX114" fmla="*/ 84483 w 199687"/>
                  <a:gd name="connsiteY114" fmla="*/ 192189 h 389681"/>
                  <a:gd name="connsiteX115" fmla="*/ 83386 w 199687"/>
                  <a:gd name="connsiteY115" fmla="*/ 208464 h 389681"/>
                  <a:gd name="connsiteX116" fmla="*/ 84666 w 199687"/>
                  <a:gd name="connsiteY116" fmla="*/ 211939 h 389681"/>
                  <a:gd name="connsiteX117" fmla="*/ 86677 w 199687"/>
                  <a:gd name="connsiteY117" fmla="*/ 212121 h 389681"/>
                  <a:gd name="connsiteX118" fmla="*/ 85214 w 199687"/>
                  <a:gd name="connsiteY118" fmla="*/ 210476 h 389681"/>
                  <a:gd name="connsiteX119" fmla="*/ 87774 w 199687"/>
                  <a:gd name="connsiteY119" fmla="*/ 210110 h 389681"/>
                  <a:gd name="connsiteX120" fmla="*/ 98746 w 199687"/>
                  <a:gd name="connsiteY120" fmla="*/ 211207 h 389681"/>
                  <a:gd name="connsiteX121" fmla="*/ 103135 w 199687"/>
                  <a:gd name="connsiteY121" fmla="*/ 210110 h 389681"/>
                  <a:gd name="connsiteX122" fmla="*/ 107889 w 199687"/>
                  <a:gd name="connsiteY122" fmla="*/ 211390 h 389681"/>
                  <a:gd name="connsiteX123" fmla="*/ 116118 w 199687"/>
                  <a:gd name="connsiteY123" fmla="*/ 218339 h 389681"/>
                  <a:gd name="connsiteX124" fmla="*/ 119227 w 199687"/>
                  <a:gd name="connsiteY124" fmla="*/ 222545 h 389681"/>
                  <a:gd name="connsiteX125" fmla="*/ 122519 w 199687"/>
                  <a:gd name="connsiteY125" fmla="*/ 224008 h 389681"/>
                  <a:gd name="connsiteX126" fmla="*/ 125079 w 199687"/>
                  <a:gd name="connsiteY126" fmla="*/ 225836 h 389681"/>
                  <a:gd name="connsiteX127" fmla="*/ 125810 w 199687"/>
                  <a:gd name="connsiteY127" fmla="*/ 224739 h 389681"/>
                  <a:gd name="connsiteX128" fmla="*/ 128187 w 199687"/>
                  <a:gd name="connsiteY128" fmla="*/ 226202 h 389681"/>
                  <a:gd name="connsiteX129" fmla="*/ 131844 w 199687"/>
                  <a:gd name="connsiteY129" fmla="*/ 235162 h 389681"/>
                  <a:gd name="connsiteX130" fmla="*/ 134953 w 199687"/>
                  <a:gd name="connsiteY130" fmla="*/ 236991 h 389681"/>
                  <a:gd name="connsiteX131" fmla="*/ 135685 w 199687"/>
                  <a:gd name="connsiteY131" fmla="*/ 234248 h 389681"/>
                  <a:gd name="connsiteX132" fmla="*/ 135502 w 199687"/>
                  <a:gd name="connsiteY132" fmla="*/ 230408 h 389681"/>
                  <a:gd name="connsiteX133" fmla="*/ 132576 w 199687"/>
                  <a:gd name="connsiteY133" fmla="*/ 223459 h 389681"/>
                  <a:gd name="connsiteX134" fmla="*/ 129650 w 199687"/>
                  <a:gd name="connsiteY134" fmla="*/ 217425 h 389681"/>
                  <a:gd name="connsiteX135" fmla="*/ 123067 w 199687"/>
                  <a:gd name="connsiteY135" fmla="*/ 211939 h 389681"/>
                  <a:gd name="connsiteX136" fmla="*/ 119775 w 199687"/>
                  <a:gd name="connsiteY136" fmla="*/ 201881 h 389681"/>
                  <a:gd name="connsiteX137" fmla="*/ 118678 w 199687"/>
                  <a:gd name="connsiteY137" fmla="*/ 196944 h 389681"/>
                  <a:gd name="connsiteX138" fmla="*/ 119775 w 199687"/>
                  <a:gd name="connsiteY138" fmla="*/ 188532 h 389681"/>
                  <a:gd name="connsiteX139" fmla="*/ 122884 w 199687"/>
                  <a:gd name="connsiteY139" fmla="*/ 186155 h 389681"/>
                  <a:gd name="connsiteX140" fmla="*/ 125444 w 199687"/>
                  <a:gd name="connsiteY140" fmla="*/ 181401 h 389681"/>
                  <a:gd name="connsiteX141" fmla="*/ 128736 w 199687"/>
                  <a:gd name="connsiteY141" fmla="*/ 179938 h 389681"/>
                  <a:gd name="connsiteX142" fmla="*/ 135502 w 199687"/>
                  <a:gd name="connsiteY142" fmla="*/ 170612 h 389681"/>
                  <a:gd name="connsiteX143" fmla="*/ 138245 w 199687"/>
                  <a:gd name="connsiteY143" fmla="*/ 167686 h 389681"/>
                  <a:gd name="connsiteX144" fmla="*/ 142085 w 199687"/>
                  <a:gd name="connsiteY144" fmla="*/ 166223 h 389681"/>
                  <a:gd name="connsiteX145" fmla="*/ 154885 w 199687"/>
                  <a:gd name="connsiteY145" fmla="*/ 166954 h 389681"/>
                  <a:gd name="connsiteX146" fmla="*/ 162383 w 199687"/>
                  <a:gd name="connsiteY146" fmla="*/ 168417 h 389681"/>
                  <a:gd name="connsiteX147" fmla="*/ 170611 w 199687"/>
                  <a:gd name="connsiteY147" fmla="*/ 167320 h 389681"/>
                  <a:gd name="connsiteX148" fmla="*/ 183412 w 199687"/>
                  <a:gd name="connsiteY148" fmla="*/ 166771 h 389681"/>
                  <a:gd name="connsiteX149" fmla="*/ 187984 w 199687"/>
                  <a:gd name="connsiteY149" fmla="*/ 171160 h 389681"/>
                  <a:gd name="connsiteX150" fmla="*/ 192738 w 199687"/>
                  <a:gd name="connsiteY150" fmla="*/ 168966 h 389681"/>
                  <a:gd name="connsiteX151" fmla="*/ 192738 w 199687"/>
                  <a:gd name="connsiteY151" fmla="*/ 166954 h 389681"/>
                  <a:gd name="connsiteX152" fmla="*/ 194566 w 199687"/>
                  <a:gd name="connsiteY152" fmla="*/ 166954 h 389681"/>
                  <a:gd name="connsiteX153" fmla="*/ 198224 w 199687"/>
                  <a:gd name="connsiteY153" fmla="*/ 162200 h 389681"/>
                  <a:gd name="connsiteX154" fmla="*/ 198224 w 199687"/>
                  <a:gd name="connsiteY154" fmla="*/ 142816 h 389681"/>
                  <a:gd name="connsiteX155" fmla="*/ 199687 w 199687"/>
                  <a:gd name="connsiteY155" fmla="*/ 138427 h 389681"/>
                  <a:gd name="connsiteX156" fmla="*/ 199321 w 199687"/>
                  <a:gd name="connsiteY156" fmla="*/ 133673 h 389681"/>
                  <a:gd name="connsiteX157" fmla="*/ 198589 w 199687"/>
                  <a:gd name="connsiteY157" fmla="*/ 131113 h 389681"/>
                  <a:gd name="connsiteX158" fmla="*/ 196395 w 199687"/>
                  <a:gd name="connsiteY158" fmla="*/ 128370 h 389681"/>
                  <a:gd name="connsiteX159" fmla="*/ 192738 w 199687"/>
                  <a:gd name="connsiteY159" fmla="*/ 125993 h 389681"/>
                  <a:gd name="connsiteX160" fmla="*/ 191641 w 199687"/>
                  <a:gd name="connsiteY160" fmla="*/ 122884 h 389681"/>
                  <a:gd name="connsiteX161" fmla="*/ 187435 w 199687"/>
                  <a:gd name="connsiteY161" fmla="*/ 122153 h 389681"/>
                  <a:gd name="connsiteX162" fmla="*/ 183595 w 199687"/>
                  <a:gd name="connsiteY162" fmla="*/ 119593 h 389681"/>
                  <a:gd name="connsiteX163" fmla="*/ 180669 w 199687"/>
                  <a:gd name="connsiteY163" fmla="*/ 115387 h 389681"/>
                  <a:gd name="connsiteX164" fmla="*/ 178657 w 199687"/>
                  <a:gd name="connsiteY164" fmla="*/ 110084 h 389681"/>
                  <a:gd name="connsiteX165" fmla="*/ 179206 w 199687"/>
                  <a:gd name="connsiteY165" fmla="*/ 98929 h 389681"/>
                  <a:gd name="connsiteX166" fmla="*/ 178657 w 199687"/>
                  <a:gd name="connsiteY166" fmla="*/ 92895 h 389681"/>
                  <a:gd name="connsiteX167" fmla="*/ 177012 w 199687"/>
                  <a:gd name="connsiteY167" fmla="*/ 87226 h 389681"/>
                  <a:gd name="connsiteX168" fmla="*/ 174634 w 199687"/>
                  <a:gd name="connsiteY168" fmla="*/ 82654 h 389681"/>
                  <a:gd name="connsiteX169" fmla="*/ 171709 w 199687"/>
                  <a:gd name="connsiteY169" fmla="*/ 80460 h 389681"/>
                  <a:gd name="connsiteX170" fmla="*/ 170611 w 199687"/>
                  <a:gd name="connsiteY170" fmla="*/ 77168 h 389681"/>
                  <a:gd name="connsiteX171" fmla="*/ 166588 w 199687"/>
                  <a:gd name="connsiteY171" fmla="*/ 75157 h 389681"/>
                  <a:gd name="connsiteX172" fmla="*/ 163114 w 199687"/>
                  <a:gd name="connsiteY172" fmla="*/ 72231 h 389681"/>
                  <a:gd name="connsiteX173" fmla="*/ 160920 w 199687"/>
                  <a:gd name="connsiteY173" fmla="*/ 68208 h 389681"/>
                  <a:gd name="connsiteX174" fmla="*/ 155434 w 199687"/>
                  <a:gd name="connsiteY174" fmla="*/ 61625 h 389681"/>
                  <a:gd name="connsiteX175" fmla="*/ 149400 w 199687"/>
                  <a:gd name="connsiteY175" fmla="*/ 61442 h 389681"/>
                  <a:gd name="connsiteX176" fmla="*/ 144462 w 199687"/>
                  <a:gd name="connsiteY176" fmla="*/ 61625 h 389681"/>
                  <a:gd name="connsiteX177" fmla="*/ 139342 w 199687"/>
                  <a:gd name="connsiteY177" fmla="*/ 62722 h 389681"/>
                  <a:gd name="connsiteX178" fmla="*/ 137696 w 199687"/>
                  <a:gd name="connsiteY178" fmla="*/ 67659 h 389681"/>
                  <a:gd name="connsiteX179" fmla="*/ 135685 w 199687"/>
                  <a:gd name="connsiteY179" fmla="*/ 69854 h 389681"/>
                  <a:gd name="connsiteX180" fmla="*/ 132027 w 199687"/>
                  <a:gd name="connsiteY180" fmla="*/ 70951 h 389681"/>
                  <a:gd name="connsiteX181" fmla="*/ 126176 w 199687"/>
                  <a:gd name="connsiteY181" fmla="*/ 74059 h 389681"/>
                  <a:gd name="connsiteX182" fmla="*/ 122519 w 199687"/>
                  <a:gd name="connsiteY182" fmla="*/ 74059 h 389681"/>
                  <a:gd name="connsiteX183" fmla="*/ 118678 w 199687"/>
                  <a:gd name="connsiteY183" fmla="*/ 71317 h 389681"/>
                  <a:gd name="connsiteX184" fmla="*/ 115752 w 199687"/>
                  <a:gd name="connsiteY184" fmla="*/ 66745 h 389681"/>
                  <a:gd name="connsiteX185" fmla="*/ 112095 w 199687"/>
                  <a:gd name="connsiteY185" fmla="*/ 65831 h 389681"/>
                  <a:gd name="connsiteX186" fmla="*/ 107889 w 199687"/>
                  <a:gd name="connsiteY186" fmla="*/ 66745 h 389681"/>
                  <a:gd name="connsiteX187" fmla="*/ 101855 w 199687"/>
                  <a:gd name="connsiteY187" fmla="*/ 69122 h 389681"/>
                  <a:gd name="connsiteX188" fmla="*/ 96186 w 199687"/>
                  <a:gd name="connsiteY188" fmla="*/ 74608 h 389681"/>
                  <a:gd name="connsiteX189" fmla="*/ 90518 w 199687"/>
                  <a:gd name="connsiteY189" fmla="*/ 77168 h 389681"/>
                  <a:gd name="connsiteX190" fmla="*/ 87226 w 199687"/>
                  <a:gd name="connsiteY190" fmla="*/ 81191 h 389681"/>
                  <a:gd name="connsiteX191" fmla="*/ 84666 w 199687"/>
                  <a:gd name="connsiteY191" fmla="*/ 83020 h 389681"/>
                  <a:gd name="connsiteX192" fmla="*/ 85214 w 199687"/>
                  <a:gd name="connsiteY192" fmla="*/ 80643 h 389681"/>
                  <a:gd name="connsiteX193" fmla="*/ 83569 w 199687"/>
                  <a:gd name="connsiteY193" fmla="*/ 74974 h 389681"/>
                  <a:gd name="connsiteX194" fmla="*/ 85763 w 199687"/>
                  <a:gd name="connsiteY194" fmla="*/ 68208 h 389681"/>
                  <a:gd name="connsiteX195" fmla="*/ 87226 w 199687"/>
                  <a:gd name="connsiteY195" fmla="*/ 57053 h 389681"/>
                  <a:gd name="connsiteX196" fmla="*/ 89237 w 199687"/>
                  <a:gd name="connsiteY196" fmla="*/ 51933 h 389681"/>
                  <a:gd name="connsiteX197" fmla="*/ 89237 w 199687"/>
                  <a:gd name="connsiteY197" fmla="*/ 48093 h 389681"/>
                  <a:gd name="connsiteX198" fmla="*/ 89786 w 199687"/>
                  <a:gd name="connsiteY198" fmla="*/ 44619 h 389681"/>
                  <a:gd name="connsiteX199" fmla="*/ 88140 w 199687"/>
                  <a:gd name="connsiteY199" fmla="*/ 37121 h 389681"/>
                  <a:gd name="connsiteX200" fmla="*/ 89786 w 199687"/>
                  <a:gd name="connsiteY200" fmla="*/ 29075 h 389681"/>
                  <a:gd name="connsiteX201" fmla="*/ 88140 w 199687"/>
                  <a:gd name="connsiteY201" fmla="*/ 27430 h 389681"/>
                  <a:gd name="connsiteX202" fmla="*/ 78814 w 199687"/>
                  <a:gd name="connsiteY202" fmla="*/ 27795 h 389681"/>
                  <a:gd name="connsiteX203" fmla="*/ 75705 w 199687"/>
                  <a:gd name="connsiteY203" fmla="*/ 27246 h 389681"/>
                  <a:gd name="connsiteX204" fmla="*/ 74608 w 199687"/>
                  <a:gd name="connsiteY204" fmla="*/ 26332 h 389681"/>
                  <a:gd name="connsiteX205" fmla="*/ 74608 w 199687"/>
                  <a:gd name="connsiteY205" fmla="*/ 17921 h 389681"/>
                  <a:gd name="connsiteX206" fmla="*/ 73511 w 199687"/>
                  <a:gd name="connsiteY206" fmla="*/ 11520 h 389681"/>
                  <a:gd name="connsiteX207" fmla="*/ 70585 w 199687"/>
                  <a:gd name="connsiteY207" fmla="*/ 7314 h 389681"/>
                  <a:gd name="connsiteX208" fmla="*/ 68757 w 199687"/>
                  <a:gd name="connsiteY208" fmla="*/ 5486 h 389681"/>
                  <a:gd name="connsiteX209" fmla="*/ 65831 w 199687"/>
                  <a:gd name="connsiteY209" fmla="*/ 6035 h 389681"/>
                  <a:gd name="connsiteX210" fmla="*/ 65099 w 199687"/>
                  <a:gd name="connsiteY210" fmla="*/ 3474 h 389681"/>
                  <a:gd name="connsiteX211" fmla="*/ 65282 w 199687"/>
                  <a:gd name="connsiteY211" fmla="*/ 183 h 389681"/>
                  <a:gd name="connsiteX212" fmla="*/ 66380 w 199687"/>
                  <a:gd name="connsiteY212" fmla="*/ 0 h 389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99687" h="389681">
                    <a:moveTo>
                      <a:pt x="66380" y="0"/>
                    </a:moveTo>
                    <a:lnTo>
                      <a:pt x="63637" y="1097"/>
                    </a:lnTo>
                    <a:lnTo>
                      <a:pt x="60893" y="4937"/>
                    </a:lnTo>
                    <a:lnTo>
                      <a:pt x="58333" y="10972"/>
                    </a:lnTo>
                    <a:lnTo>
                      <a:pt x="51568" y="12435"/>
                    </a:lnTo>
                    <a:lnTo>
                      <a:pt x="47727" y="14446"/>
                    </a:lnTo>
                    <a:lnTo>
                      <a:pt x="40961" y="19749"/>
                    </a:lnTo>
                    <a:lnTo>
                      <a:pt x="36207" y="22492"/>
                    </a:lnTo>
                    <a:lnTo>
                      <a:pt x="30904" y="27795"/>
                    </a:lnTo>
                    <a:lnTo>
                      <a:pt x="25601" y="29441"/>
                    </a:lnTo>
                    <a:lnTo>
                      <a:pt x="16824" y="29624"/>
                    </a:lnTo>
                    <a:lnTo>
                      <a:pt x="10972" y="30538"/>
                    </a:lnTo>
                    <a:lnTo>
                      <a:pt x="4206" y="48459"/>
                    </a:lnTo>
                    <a:lnTo>
                      <a:pt x="3474" y="53945"/>
                    </a:lnTo>
                    <a:lnTo>
                      <a:pt x="4023" y="58516"/>
                    </a:lnTo>
                    <a:lnTo>
                      <a:pt x="0" y="61625"/>
                    </a:lnTo>
                    <a:lnTo>
                      <a:pt x="366" y="64551"/>
                    </a:lnTo>
                    <a:lnTo>
                      <a:pt x="3109" y="72414"/>
                    </a:lnTo>
                    <a:lnTo>
                      <a:pt x="8229" y="83020"/>
                    </a:lnTo>
                    <a:lnTo>
                      <a:pt x="18835" y="90883"/>
                    </a:lnTo>
                    <a:lnTo>
                      <a:pt x="22309" y="95455"/>
                    </a:lnTo>
                    <a:lnTo>
                      <a:pt x="23407" y="102952"/>
                    </a:lnTo>
                    <a:lnTo>
                      <a:pt x="22858" y="109718"/>
                    </a:lnTo>
                    <a:lnTo>
                      <a:pt x="23772" y="115387"/>
                    </a:lnTo>
                    <a:lnTo>
                      <a:pt x="28527" y="115935"/>
                    </a:lnTo>
                    <a:lnTo>
                      <a:pt x="30355" y="120141"/>
                    </a:lnTo>
                    <a:lnTo>
                      <a:pt x="27430" y="123067"/>
                    </a:lnTo>
                    <a:lnTo>
                      <a:pt x="24687" y="129284"/>
                    </a:lnTo>
                    <a:lnTo>
                      <a:pt x="23407" y="133490"/>
                    </a:lnTo>
                    <a:lnTo>
                      <a:pt x="23223" y="138611"/>
                    </a:lnTo>
                    <a:lnTo>
                      <a:pt x="21578" y="140988"/>
                    </a:lnTo>
                    <a:lnTo>
                      <a:pt x="17555" y="144279"/>
                    </a:lnTo>
                    <a:lnTo>
                      <a:pt x="15726" y="147936"/>
                    </a:lnTo>
                    <a:lnTo>
                      <a:pt x="15360" y="154154"/>
                    </a:lnTo>
                    <a:lnTo>
                      <a:pt x="18286" y="162017"/>
                    </a:lnTo>
                    <a:lnTo>
                      <a:pt x="26881" y="167869"/>
                    </a:lnTo>
                    <a:lnTo>
                      <a:pt x="35659" y="177012"/>
                    </a:lnTo>
                    <a:lnTo>
                      <a:pt x="36756" y="179572"/>
                    </a:lnTo>
                    <a:lnTo>
                      <a:pt x="37487" y="183412"/>
                    </a:lnTo>
                    <a:lnTo>
                      <a:pt x="38401" y="198955"/>
                    </a:lnTo>
                    <a:lnTo>
                      <a:pt x="41144" y="207367"/>
                    </a:lnTo>
                    <a:lnTo>
                      <a:pt x="42058" y="207916"/>
                    </a:lnTo>
                    <a:lnTo>
                      <a:pt x="44619" y="215413"/>
                    </a:lnTo>
                    <a:lnTo>
                      <a:pt x="51385" y="230591"/>
                    </a:lnTo>
                    <a:lnTo>
                      <a:pt x="50653" y="234248"/>
                    </a:lnTo>
                    <a:lnTo>
                      <a:pt x="42058" y="247597"/>
                    </a:lnTo>
                    <a:lnTo>
                      <a:pt x="36938" y="251437"/>
                    </a:lnTo>
                    <a:lnTo>
                      <a:pt x="33647" y="256923"/>
                    </a:lnTo>
                    <a:lnTo>
                      <a:pt x="32550" y="263689"/>
                    </a:lnTo>
                    <a:lnTo>
                      <a:pt x="30355" y="269724"/>
                    </a:lnTo>
                    <a:lnTo>
                      <a:pt x="27978" y="273198"/>
                    </a:lnTo>
                    <a:lnTo>
                      <a:pt x="27430" y="274844"/>
                    </a:lnTo>
                    <a:lnTo>
                      <a:pt x="25235" y="280147"/>
                    </a:lnTo>
                    <a:lnTo>
                      <a:pt x="24687" y="284170"/>
                    </a:lnTo>
                    <a:lnTo>
                      <a:pt x="18286" y="305382"/>
                    </a:lnTo>
                    <a:lnTo>
                      <a:pt x="17372" y="313428"/>
                    </a:lnTo>
                    <a:lnTo>
                      <a:pt x="17372" y="320377"/>
                    </a:lnTo>
                    <a:lnTo>
                      <a:pt x="18835" y="324765"/>
                    </a:lnTo>
                    <a:lnTo>
                      <a:pt x="27795" y="323851"/>
                    </a:lnTo>
                    <a:lnTo>
                      <a:pt x="36938" y="333909"/>
                    </a:lnTo>
                    <a:lnTo>
                      <a:pt x="39864" y="335372"/>
                    </a:lnTo>
                    <a:lnTo>
                      <a:pt x="46630" y="345429"/>
                    </a:lnTo>
                    <a:lnTo>
                      <a:pt x="51933" y="350183"/>
                    </a:lnTo>
                    <a:lnTo>
                      <a:pt x="54310" y="356767"/>
                    </a:lnTo>
                    <a:lnTo>
                      <a:pt x="67111" y="370299"/>
                    </a:lnTo>
                    <a:lnTo>
                      <a:pt x="65099" y="363167"/>
                    </a:lnTo>
                    <a:lnTo>
                      <a:pt x="70585" y="363167"/>
                    </a:lnTo>
                    <a:lnTo>
                      <a:pt x="74243" y="367738"/>
                    </a:lnTo>
                    <a:lnTo>
                      <a:pt x="82106" y="368653"/>
                    </a:lnTo>
                    <a:lnTo>
                      <a:pt x="86312" y="369750"/>
                    </a:lnTo>
                    <a:lnTo>
                      <a:pt x="91066" y="376699"/>
                    </a:lnTo>
                    <a:lnTo>
                      <a:pt x="89969" y="384196"/>
                    </a:lnTo>
                    <a:lnTo>
                      <a:pt x="91980" y="389682"/>
                    </a:lnTo>
                    <a:lnTo>
                      <a:pt x="102586" y="382185"/>
                    </a:lnTo>
                    <a:lnTo>
                      <a:pt x="107706" y="383099"/>
                    </a:lnTo>
                    <a:lnTo>
                      <a:pt x="112644" y="382550"/>
                    </a:lnTo>
                    <a:lnTo>
                      <a:pt x="116118" y="376699"/>
                    </a:lnTo>
                    <a:lnTo>
                      <a:pt x="112095" y="370481"/>
                    </a:lnTo>
                    <a:lnTo>
                      <a:pt x="106609" y="363898"/>
                    </a:lnTo>
                    <a:lnTo>
                      <a:pt x="99843" y="358595"/>
                    </a:lnTo>
                    <a:lnTo>
                      <a:pt x="83934" y="356401"/>
                    </a:lnTo>
                    <a:lnTo>
                      <a:pt x="77900" y="349452"/>
                    </a:lnTo>
                    <a:lnTo>
                      <a:pt x="75340" y="347623"/>
                    </a:lnTo>
                    <a:lnTo>
                      <a:pt x="73145" y="342869"/>
                    </a:lnTo>
                    <a:lnTo>
                      <a:pt x="70036" y="326594"/>
                    </a:lnTo>
                    <a:lnTo>
                      <a:pt x="67294" y="322205"/>
                    </a:lnTo>
                    <a:lnTo>
                      <a:pt x="63088" y="317634"/>
                    </a:lnTo>
                    <a:lnTo>
                      <a:pt x="60893" y="311051"/>
                    </a:lnTo>
                    <a:lnTo>
                      <a:pt x="59979" y="303370"/>
                    </a:lnTo>
                    <a:lnTo>
                      <a:pt x="57419" y="298616"/>
                    </a:lnTo>
                    <a:lnTo>
                      <a:pt x="53030" y="297519"/>
                    </a:lnTo>
                    <a:lnTo>
                      <a:pt x="47179" y="299713"/>
                    </a:lnTo>
                    <a:lnTo>
                      <a:pt x="42607" y="298616"/>
                    </a:lnTo>
                    <a:lnTo>
                      <a:pt x="41144" y="294776"/>
                    </a:lnTo>
                    <a:lnTo>
                      <a:pt x="40047" y="286913"/>
                    </a:lnTo>
                    <a:lnTo>
                      <a:pt x="39132" y="279050"/>
                    </a:lnTo>
                    <a:lnTo>
                      <a:pt x="39132" y="272466"/>
                    </a:lnTo>
                    <a:lnTo>
                      <a:pt x="40047" y="269724"/>
                    </a:lnTo>
                    <a:lnTo>
                      <a:pt x="42607" y="265518"/>
                    </a:lnTo>
                    <a:lnTo>
                      <a:pt x="43156" y="260946"/>
                    </a:lnTo>
                    <a:lnTo>
                      <a:pt x="45350" y="258934"/>
                    </a:lnTo>
                    <a:lnTo>
                      <a:pt x="47727" y="254180"/>
                    </a:lnTo>
                    <a:lnTo>
                      <a:pt x="47727" y="249060"/>
                    </a:lnTo>
                    <a:lnTo>
                      <a:pt x="51568" y="236808"/>
                    </a:lnTo>
                    <a:lnTo>
                      <a:pt x="54859" y="230042"/>
                    </a:lnTo>
                    <a:lnTo>
                      <a:pt x="58882" y="223642"/>
                    </a:lnTo>
                    <a:lnTo>
                      <a:pt x="59431" y="216144"/>
                    </a:lnTo>
                    <a:lnTo>
                      <a:pt x="61625" y="200967"/>
                    </a:lnTo>
                    <a:lnTo>
                      <a:pt x="59979" y="190361"/>
                    </a:lnTo>
                    <a:lnTo>
                      <a:pt x="65831" y="188166"/>
                    </a:lnTo>
                    <a:lnTo>
                      <a:pt x="73145" y="187618"/>
                    </a:lnTo>
                    <a:lnTo>
                      <a:pt x="74608" y="187801"/>
                    </a:lnTo>
                    <a:lnTo>
                      <a:pt x="77900" y="188166"/>
                    </a:lnTo>
                    <a:lnTo>
                      <a:pt x="83020" y="189629"/>
                    </a:lnTo>
                    <a:lnTo>
                      <a:pt x="84483" y="192189"/>
                    </a:lnTo>
                    <a:lnTo>
                      <a:pt x="83386" y="208464"/>
                    </a:lnTo>
                    <a:lnTo>
                      <a:pt x="84666" y="211939"/>
                    </a:lnTo>
                    <a:lnTo>
                      <a:pt x="86677" y="212121"/>
                    </a:lnTo>
                    <a:lnTo>
                      <a:pt x="85214" y="210476"/>
                    </a:lnTo>
                    <a:lnTo>
                      <a:pt x="87774" y="210110"/>
                    </a:lnTo>
                    <a:lnTo>
                      <a:pt x="98746" y="211207"/>
                    </a:lnTo>
                    <a:lnTo>
                      <a:pt x="103135" y="210110"/>
                    </a:lnTo>
                    <a:lnTo>
                      <a:pt x="107889" y="211390"/>
                    </a:lnTo>
                    <a:lnTo>
                      <a:pt x="116118" y="218339"/>
                    </a:lnTo>
                    <a:lnTo>
                      <a:pt x="119227" y="222545"/>
                    </a:lnTo>
                    <a:lnTo>
                      <a:pt x="122519" y="224008"/>
                    </a:lnTo>
                    <a:lnTo>
                      <a:pt x="125079" y="225836"/>
                    </a:lnTo>
                    <a:lnTo>
                      <a:pt x="125810" y="224739"/>
                    </a:lnTo>
                    <a:lnTo>
                      <a:pt x="128187" y="226202"/>
                    </a:lnTo>
                    <a:lnTo>
                      <a:pt x="131844" y="235162"/>
                    </a:lnTo>
                    <a:lnTo>
                      <a:pt x="134953" y="236991"/>
                    </a:lnTo>
                    <a:lnTo>
                      <a:pt x="135685" y="234248"/>
                    </a:lnTo>
                    <a:lnTo>
                      <a:pt x="135502" y="230408"/>
                    </a:lnTo>
                    <a:lnTo>
                      <a:pt x="132576" y="223459"/>
                    </a:lnTo>
                    <a:lnTo>
                      <a:pt x="129650" y="217425"/>
                    </a:lnTo>
                    <a:lnTo>
                      <a:pt x="123067" y="211939"/>
                    </a:lnTo>
                    <a:lnTo>
                      <a:pt x="119775" y="201881"/>
                    </a:lnTo>
                    <a:lnTo>
                      <a:pt x="118678" y="196944"/>
                    </a:lnTo>
                    <a:lnTo>
                      <a:pt x="119775" y="188532"/>
                    </a:lnTo>
                    <a:lnTo>
                      <a:pt x="122884" y="186155"/>
                    </a:lnTo>
                    <a:lnTo>
                      <a:pt x="125444" y="181401"/>
                    </a:lnTo>
                    <a:lnTo>
                      <a:pt x="128736" y="179938"/>
                    </a:lnTo>
                    <a:lnTo>
                      <a:pt x="135502" y="170612"/>
                    </a:lnTo>
                    <a:lnTo>
                      <a:pt x="138245" y="167686"/>
                    </a:lnTo>
                    <a:lnTo>
                      <a:pt x="142085" y="166223"/>
                    </a:lnTo>
                    <a:lnTo>
                      <a:pt x="154885" y="166954"/>
                    </a:lnTo>
                    <a:lnTo>
                      <a:pt x="162383" y="168417"/>
                    </a:lnTo>
                    <a:lnTo>
                      <a:pt x="170611" y="167320"/>
                    </a:lnTo>
                    <a:lnTo>
                      <a:pt x="183412" y="166771"/>
                    </a:lnTo>
                    <a:lnTo>
                      <a:pt x="187984" y="171160"/>
                    </a:lnTo>
                    <a:lnTo>
                      <a:pt x="192738" y="168966"/>
                    </a:lnTo>
                    <a:lnTo>
                      <a:pt x="192738" y="166954"/>
                    </a:lnTo>
                    <a:lnTo>
                      <a:pt x="194566" y="166954"/>
                    </a:lnTo>
                    <a:lnTo>
                      <a:pt x="198224" y="162200"/>
                    </a:lnTo>
                    <a:lnTo>
                      <a:pt x="198224" y="142816"/>
                    </a:lnTo>
                    <a:lnTo>
                      <a:pt x="199687" y="138427"/>
                    </a:lnTo>
                    <a:lnTo>
                      <a:pt x="199321" y="133673"/>
                    </a:lnTo>
                    <a:lnTo>
                      <a:pt x="198589" y="131113"/>
                    </a:lnTo>
                    <a:lnTo>
                      <a:pt x="196395" y="128370"/>
                    </a:lnTo>
                    <a:lnTo>
                      <a:pt x="192738" y="125993"/>
                    </a:lnTo>
                    <a:lnTo>
                      <a:pt x="191641" y="122884"/>
                    </a:lnTo>
                    <a:lnTo>
                      <a:pt x="187435" y="122153"/>
                    </a:lnTo>
                    <a:lnTo>
                      <a:pt x="183595" y="119593"/>
                    </a:lnTo>
                    <a:lnTo>
                      <a:pt x="180669" y="115387"/>
                    </a:lnTo>
                    <a:lnTo>
                      <a:pt x="178657" y="110084"/>
                    </a:lnTo>
                    <a:lnTo>
                      <a:pt x="179206" y="98929"/>
                    </a:lnTo>
                    <a:lnTo>
                      <a:pt x="178657" y="92895"/>
                    </a:lnTo>
                    <a:lnTo>
                      <a:pt x="177012" y="87226"/>
                    </a:lnTo>
                    <a:lnTo>
                      <a:pt x="174634" y="82654"/>
                    </a:lnTo>
                    <a:lnTo>
                      <a:pt x="171709" y="80460"/>
                    </a:lnTo>
                    <a:lnTo>
                      <a:pt x="170611" y="77168"/>
                    </a:lnTo>
                    <a:lnTo>
                      <a:pt x="166588" y="75157"/>
                    </a:lnTo>
                    <a:lnTo>
                      <a:pt x="163114" y="72231"/>
                    </a:lnTo>
                    <a:lnTo>
                      <a:pt x="160920" y="68208"/>
                    </a:lnTo>
                    <a:lnTo>
                      <a:pt x="155434" y="61625"/>
                    </a:lnTo>
                    <a:lnTo>
                      <a:pt x="149400" y="61442"/>
                    </a:lnTo>
                    <a:lnTo>
                      <a:pt x="144462" y="61625"/>
                    </a:lnTo>
                    <a:lnTo>
                      <a:pt x="139342" y="62722"/>
                    </a:lnTo>
                    <a:lnTo>
                      <a:pt x="137696" y="67659"/>
                    </a:lnTo>
                    <a:lnTo>
                      <a:pt x="135685" y="69854"/>
                    </a:lnTo>
                    <a:lnTo>
                      <a:pt x="132027" y="70951"/>
                    </a:lnTo>
                    <a:lnTo>
                      <a:pt x="126176" y="74059"/>
                    </a:lnTo>
                    <a:lnTo>
                      <a:pt x="122519" y="74059"/>
                    </a:lnTo>
                    <a:lnTo>
                      <a:pt x="118678" y="71317"/>
                    </a:lnTo>
                    <a:lnTo>
                      <a:pt x="115752" y="66745"/>
                    </a:lnTo>
                    <a:lnTo>
                      <a:pt x="112095" y="65831"/>
                    </a:lnTo>
                    <a:lnTo>
                      <a:pt x="107889" y="66745"/>
                    </a:lnTo>
                    <a:lnTo>
                      <a:pt x="101855" y="69122"/>
                    </a:lnTo>
                    <a:lnTo>
                      <a:pt x="96186" y="74608"/>
                    </a:lnTo>
                    <a:lnTo>
                      <a:pt x="90518" y="77168"/>
                    </a:lnTo>
                    <a:lnTo>
                      <a:pt x="87226" y="81191"/>
                    </a:lnTo>
                    <a:lnTo>
                      <a:pt x="84666" y="83020"/>
                    </a:lnTo>
                    <a:lnTo>
                      <a:pt x="85214" y="80643"/>
                    </a:lnTo>
                    <a:lnTo>
                      <a:pt x="83569" y="74974"/>
                    </a:lnTo>
                    <a:lnTo>
                      <a:pt x="85763" y="68208"/>
                    </a:lnTo>
                    <a:lnTo>
                      <a:pt x="87226" y="57053"/>
                    </a:lnTo>
                    <a:lnTo>
                      <a:pt x="89237" y="51933"/>
                    </a:lnTo>
                    <a:lnTo>
                      <a:pt x="89237" y="48093"/>
                    </a:lnTo>
                    <a:lnTo>
                      <a:pt x="89786" y="44619"/>
                    </a:lnTo>
                    <a:lnTo>
                      <a:pt x="88140" y="37121"/>
                    </a:lnTo>
                    <a:lnTo>
                      <a:pt x="89786" y="29075"/>
                    </a:lnTo>
                    <a:lnTo>
                      <a:pt x="88140" y="27430"/>
                    </a:lnTo>
                    <a:lnTo>
                      <a:pt x="78814" y="27795"/>
                    </a:lnTo>
                    <a:lnTo>
                      <a:pt x="75705" y="27246"/>
                    </a:lnTo>
                    <a:lnTo>
                      <a:pt x="74608" y="26332"/>
                    </a:lnTo>
                    <a:lnTo>
                      <a:pt x="74608" y="17921"/>
                    </a:lnTo>
                    <a:lnTo>
                      <a:pt x="73511" y="11520"/>
                    </a:lnTo>
                    <a:lnTo>
                      <a:pt x="70585" y="7314"/>
                    </a:lnTo>
                    <a:lnTo>
                      <a:pt x="68757" y="5486"/>
                    </a:lnTo>
                    <a:lnTo>
                      <a:pt x="65831" y="6035"/>
                    </a:lnTo>
                    <a:lnTo>
                      <a:pt x="65099" y="3474"/>
                    </a:lnTo>
                    <a:lnTo>
                      <a:pt x="65282" y="183"/>
                    </a:lnTo>
                    <a:lnTo>
                      <a:pt x="66380" y="0"/>
                    </a:lnTo>
                  </a:path>
                </a:pathLst>
              </a:custGeom>
              <a:grpFill/>
              <a:ln w="4020" cap="flat">
                <a:solidFill>
                  <a:srgbClr val="FFFFFF"/>
                </a:solidFill>
                <a:prstDash val="solid"/>
                <a:miter/>
              </a:ln>
            </p:spPr>
            <p:txBody>
              <a:bodyPr rtlCol="0" anchor="ctr"/>
              <a:lstStyle/>
              <a:p>
                <a:endParaRPr lang="en-GB" sz="1463"/>
              </a:p>
            </p:txBody>
          </p:sp>
          <p:sp>
            <p:nvSpPr>
              <p:cNvPr id="1124" name="Freeform: Shape 1123">
                <a:extLst>
                  <a:ext uri="{FF2B5EF4-FFF2-40B4-BE49-F238E27FC236}">
                    <a16:creationId xmlns:a16="http://schemas.microsoft.com/office/drawing/2014/main" id="{1B3CB007-EE9A-9138-A955-0DF49814B4CB}"/>
                  </a:ext>
                </a:extLst>
              </p:cNvPr>
              <p:cNvSpPr/>
              <p:nvPr/>
            </p:nvSpPr>
            <p:spPr>
              <a:xfrm>
                <a:off x="6521627" y="2736712"/>
                <a:ext cx="147021" cy="90151"/>
              </a:xfrm>
              <a:custGeom>
                <a:avLst/>
                <a:gdLst>
                  <a:gd name="connsiteX0" fmla="*/ 0 w 147021"/>
                  <a:gd name="connsiteY0" fmla="*/ 13166 h 90151"/>
                  <a:gd name="connsiteX1" fmla="*/ 1463 w 147021"/>
                  <a:gd name="connsiteY1" fmla="*/ 21029 h 90151"/>
                  <a:gd name="connsiteX2" fmla="*/ 1463 w 147021"/>
                  <a:gd name="connsiteY2" fmla="*/ 26149 h 90151"/>
                  <a:gd name="connsiteX3" fmla="*/ 2194 w 147021"/>
                  <a:gd name="connsiteY3" fmla="*/ 28527 h 90151"/>
                  <a:gd name="connsiteX4" fmla="*/ 1463 w 147021"/>
                  <a:gd name="connsiteY4" fmla="*/ 19932 h 90151"/>
                  <a:gd name="connsiteX5" fmla="*/ 1646 w 147021"/>
                  <a:gd name="connsiteY5" fmla="*/ 23407 h 90151"/>
                  <a:gd name="connsiteX6" fmla="*/ 3108 w 147021"/>
                  <a:gd name="connsiteY6" fmla="*/ 26515 h 90151"/>
                  <a:gd name="connsiteX7" fmla="*/ 5303 w 147021"/>
                  <a:gd name="connsiteY7" fmla="*/ 34561 h 90151"/>
                  <a:gd name="connsiteX8" fmla="*/ 5669 w 147021"/>
                  <a:gd name="connsiteY8" fmla="*/ 37487 h 90151"/>
                  <a:gd name="connsiteX9" fmla="*/ 5120 w 147021"/>
                  <a:gd name="connsiteY9" fmla="*/ 40413 h 90151"/>
                  <a:gd name="connsiteX10" fmla="*/ 6217 w 147021"/>
                  <a:gd name="connsiteY10" fmla="*/ 40413 h 90151"/>
                  <a:gd name="connsiteX11" fmla="*/ 6948 w 147021"/>
                  <a:gd name="connsiteY11" fmla="*/ 43156 h 90151"/>
                  <a:gd name="connsiteX12" fmla="*/ 11703 w 147021"/>
                  <a:gd name="connsiteY12" fmla="*/ 42241 h 90151"/>
                  <a:gd name="connsiteX13" fmla="*/ 14263 w 147021"/>
                  <a:gd name="connsiteY13" fmla="*/ 44253 h 90151"/>
                  <a:gd name="connsiteX14" fmla="*/ 17920 w 147021"/>
                  <a:gd name="connsiteY14" fmla="*/ 45167 h 90151"/>
                  <a:gd name="connsiteX15" fmla="*/ 20846 w 147021"/>
                  <a:gd name="connsiteY15" fmla="*/ 46996 h 90151"/>
                  <a:gd name="connsiteX16" fmla="*/ 24138 w 147021"/>
                  <a:gd name="connsiteY16" fmla="*/ 48093 h 90151"/>
                  <a:gd name="connsiteX17" fmla="*/ 31818 w 147021"/>
                  <a:gd name="connsiteY17" fmla="*/ 49007 h 90151"/>
                  <a:gd name="connsiteX18" fmla="*/ 39316 w 147021"/>
                  <a:gd name="connsiteY18" fmla="*/ 48459 h 90151"/>
                  <a:gd name="connsiteX19" fmla="*/ 42424 w 147021"/>
                  <a:gd name="connsiteY19" fmla="*/ 50287 h 90151"/>
                  <a:gd name="connsiteX20" fmla="*/ 47362 w 147021"/>
                  <a:gd name="connsiteY20" fmla="*/ 58516 h 90151"/>
                  <a:gd name="connsiteX21" fmla="*/ 44619 w 147021"/>
                  <a:gd name="connsiteY21" fmla="*/ 64185 h 90151"/>
                  <a:gd name="connsiteX22" fmla="*/ 44619 w 147021"/>
                  <a:gd name="connsiteY22" fmla="*/ 70402 h 90151"/>
                  <a:gd name="connsiteX23" fmla="*/ 45716 w 147021"/>
                  <a:gd name="connsiteY23" fmla="*/ 74243 h 90151"/>
                  <a:gd name="connsiteX24" fmla="*/ 52664 w 147021"/>
                  <a:gd name="connsiteY24" fmla="*/ 77168 h 90151"/>
                  <a:gd name="connsiteX25" fmla="*/ 61076 w 147021"/>
                  <a:gd name="connsiteY25" fmla="*/ 81923 h 90151"/>
                  <a:gd name="connsiteX26" fmla="*/ 63088 w 147021"/>
                  <a:gd name="connsiteY26" fmla="*/ 86312 h 90151"/>
                  <a:gd name="connsiteX27" fmla="*/ 63271 w 147021"/>
                  <a:gd name="connsiteY27" fmla="*/ 88689 h 90151"/>
                  <a:gd name="connsiteX28" fmla="*/ 70402 w 147021"/>
                  <a:gd name="connsiteY28" fmla="*/ 90152 h 90151"/>
                  <a:gd name="connsiteX29" fmla="*/ 77534 w 147021"/>
                  <a:gd name="connsiteY29" fmla="*/ 88872 h 90151"/>
                  <a:gd name="connsiteX30" fmla="*/ 84848 w 147021"/>
                  <a:gd name="connsiteY30" fmla="*/ 89969 h 90151"/>
                  <a:gd name="connsiteX31" fmla="*/ 88323 w 147021"/>
                  <a:gd name="connsiteY31" fmla="*/ 88689 h 90151"/>
                  <a:gd name="connsiteX32" fmla="*/ 91066 w 147021"/>
                  <a:gd name="connsiteY32" fmla="*/ 86677 h 90151"/>
                  <a:gd name="connsiteX33" fmla="*/ 94357 w 147021"/>
                  <a:gd name="connsiteY33" fmla="*/ 87957 h 90151"/>
                  <a:gd name="connsiteX34" fmla="*/ 98198 w 147021"/>
                  <a:gd name="connsiteY34" fmla="*/ 87592 h 90151"/>
                  <a:gd name="connsiteX35" fmla="*/ 96552 w 147021"/>
                  <a:gd name="connsiteY35" fmla="*/ 82289 h 90151"/>
                  <a:gd name="connsiteX36" fmla="*/ 100026 w 147021"/>
                  <a:gd name="connsiteY36" fmla="*/ 80826 h 90151"/>
                  <a:gd name="connsiteX37" fmla="*/ 103683 w 147021"/>
                  <a:gd name="connsiteY37" fmla="*/ 81009 h 90151"/>
                  <a:gd name="connsiteX38" fmla="*/ 106061 w 147021"/>
                  <a:gd name="connsiteY38" fmla="*/ 78814 h 90151"/>
                  <a:gd name="connsiteX39" fmla="*/ 109535 w 147021"/>
                  <a:gd name="connsiteY39" fmla="*/ 77168 h 90151"/>
                  <a:gd name="connsiteX40" fmla="*/ 113009 w 147021"/>
                  <a:gd name="connsiteY40" fmla="*/ 78083 h 90151"/>
                  <a:gd name="connsiteX41" fmla="*/ 115021 w 147021"/>
                  <a:gd name="connsiteY41" fmla="*/ 80643 h 90151"/>
                  <a:gd name="connsiteX42" fmla="*/ 118313 w 147021"/>
                  <a:gd name="connsiteY42" fmla="*/ 82106 h 90151"/>
                  <a:gd name="connsiteX43" fmla="*/ 121970 w 147021"/>
                  <a:gd name="connsiteY43" fmla="*/ 81009 h 90151"/>
                  <a:gd name="connsiteX44" fmla="*/ 121238 w 147021"/>
                  <a:gd name="connsiteY44" fmla="*/ 78083 h 90151"/>
                  <a:gd name="connsiteX45" fmla="*/ 118861 w 147021"/>
                  <a:gd name="connsiteY45" fmla="*/ 75705 h 90151"/>
                  <a:gd name="connsiteX46" fmla="*/ 117398 w 147021"/>
                  <a:gd name="connsiteY46" fmla="*/ 72780 h 90151"/>
                  <a:gd name="connsiteX47" fmla="*/ 118130 w 147021"/>
                  <a:gd name="connsiteY47" fmla="*/ 69854 h 90151"/>
                  <a:gd name="connsiteX48" fmla="*/ 122153 w 147021"/>
                  <a:gd name="connsiteY48" fmla="*/ 64917 h 90151"/>
                  <a:gd name="connsiteX49" fmla="*/ 122153 w 147021"/>
                  <a:gd name="connsiteY49" fmla="*/ 61808 h 90151"/>
                  <a:gd name="connsiteX50" fmla="*/ 123067 w 147021"/>
                  <a:gd name="connsiteY50" fmla="*/ 58699 h 90151"/>
                  <a:gd name="connsiteX51" fmla="*/ 122884 w 147021"/>
                  <a:gd name="connsiteY51" fmla="*/ 55773 h 90151"/>
                  <a:gd name="connsiteX52" fmla="*/ 123798 w 147021"/>
                  <a:gd name="connsiteY52" fmla="*/ 52848 h 90151"/>
                  <a:gd name="connsiteX53" fmla="*/ 127090 w 147021"/>
                  <a:gd name="connsiteY53" fmla="*/ 51202 h 90151"/>
                  <a:gd name="connsiteX54" fmla="*/ 130930 w 147021"/>
                  <a:gd name="connsiteY54" fmla="*/ 50653 h 90151"/>
                  <a:gd name="connsiteX55" fmla="*/ 133490 w 147021"/>
                  <a:gd name="connsiteY55" fmla="*/ 48642 h 90151"/>
                  <a:gd name="connsiteX56" fmla="*/ 136782 w 147021"/>
                  <a:gd name="connsiteY56" fmla="*/ 47179 h 90151"/>
                  <a:gd name="connsiteX57" fmla="*/ 142633 w 147021"/>
                  <a:gd name="connsiteY57" fmla="*/ 47362 h 90151"/>
                  <a:gd name="connsiteX58" fmla="*/ 147022 w 147021"/>
                  <a:gd name="connsiteY58" fmla="*/ 40596 h 90151"/>
                  <a:gd name="connsiteX59" fmla="*/ 143547 w 147021"/>
                  <a:gd name="connsiteY59" fmla="*/ 39133 h 90151"/>
                  <a:gd name="connsiteX60" fmla="*/ 139707 w 147021"/>
                  <a:gd name="connsiteY60" fmla="*/ 39133 h 90151"/>
                  <a:gd name="connsiteX61" fmla="*/ 139342 w 147021"/>
                  <a:gd name="connsiteY61" fmla="*/ 36207 h 90151"/>
                  <a:gd name="connsiteX62" fmla="*/ 139707 w 147021"/>
                  <a:gd name="connsiteY62" fmla="*/ 33281 h 90151"/>
                  <a:gd name="connsiteX63" fmla="*/ 142999 w 147021"/>
                  <a:gd name="connsiteY63" fmla="*/ 32001 h 90151"/>
                  <a:gd name="connsiteX64" fmla="*/ 145559 w 147021"/>
                  <a:gd name="connsiteY64" fmla="*/ 29807 h 90151"/>
                  <a:gd name="connsiteX65" fmla="*/ 145376 w 147021"/>
                  <a:gd name="connsiteY65" fmla="*/ 29075 h 90151"/>
                  <a:gd name="connsiteX66" fmla="*/ 145376 w 147021"/>
                  <a:gd name="connsiteY66" fmla="*/ 28710 h 90151"/>
                  <a:gd name="connsiteX67" fmla="*/ 142450 w 147021"/>
                  <a:gd name="connsiteY67" fmla="*/ 27064 h 90151"/>
                  <a:gd name="connsiteX68" fmla="*/ 138793 w 147021"/>
                  <a:gd name="connsiteY68" fmla="*/ 25967 h 90151"/>
                  <a:gd name="connsiteX69" fmla="*/ 130199 w 147021"/>
                  <a:gd name="connsiteY69" fmla="*/ 17738 h 90151"/>
                  <a:gd name="connsiteX70" fmla="*/ 118130 w 147021"/>
                  <a:gd name="connsiteY70" fmla="*/ 10972 h 90151"/>
                  <a:gd name="connsiteX71" fmla="*/ 110632 w 147021"/>
                  <a:gd name="connsiteY71" fmla="*/ 11155 h 90151"/>
                  <a:gd name="connsiteX72" fmla="*/ 107158 w 147021"/>
                  <a:gd name="connsiteY72" fmla="*/ 10240 h 90151"/>
                  <a:gd name="connsiteX73" fmla="*/ 102586 w 147021"/>
                  <a:gd name="connsiteY73" fmla="*/ 2012 h 90151"/>
                  <a:gd name="connsiteX74" fmla="*/ 99843 w 147021"/>
                  <a:gd name="connsiteY74" fmla="*/ 0 h 90151"/>
                  <a:gd name="connsiteX75" fmla="*/ 96369 w 147021"/>
                  <a:gd name="connsiteY75" fmla="*/ 731 h 90151"/>
                  <a:gd name="connsiteX76" fmla="*/ 90883 w 147021"/>
                  <a:gd name="connsiteY76" fmla="*/ 5120 h 90151"/>
                  <a:gd name="connsiteX77" fmla="*/ 83751 w 147021"/>
                  <a:gd name="connsiteY77" fmla="*/ 6583 h 90151"/>
                  <a:gd name="connsiteX78" fmla="*/ 69488 w 147021"/>
                  <a:gd name="connsiteY78" fmla="*/ 2194 h 90151"/>
                  <a:gd name="connsiteX79" fmla="*/ 65830 w 147021"/>
                  <a:gd name="connsiteY79" fmla="*/ 2377 h 90151"/>
                  <a:gd name="connsiteX80" fmla="*/ 58333 w 147021"/>
                  <a:gd name="connsiteY80" fmla="*/ 1463 h 90151"/>
                  <a:gd name="connsiteX81" fmla="*/ 54859 w 147021"/>
                  <a:gd name="connsiteY81" fmla="*/ 2377 h 90151"/>
                  <a:gd name="connsiteX82" fmla="*/ 51385 w 147021"/>
                  <a:gd name="connsiteY82" fmla="*/ 1463 h 90151"/>
                  <a:gd name="connsiteX83" fmla="*/ 48093 w 147021"/>
                  <a:gd name="connsiteY83" fmla="*/ 2743 h 90151"/>
                  <a:gd name="connsiteX84" fmla="*/ 44070 w 147021"/>
                  <a:gd name="connsiteY84" fmla="*/ 2743 h 90151"/>
                  <a:gd name="connsiteX85" fmla="*/ 40778 w 147021"/>
                  <a:gd name="connsiteY85" fmla="*/ 1280 h 90151"/>
                  <a:gd name="connsiteX86" fmla="*/ 37121 w 147021"/>
                  <a:gd name="connsiteY86" fmla="*/ 914 h 90151"/>
                  <a:gd name="connsiteX87" fmla="*/ 29441 w 147021"/>
                  <a:gd name="connsiteY87" fmla="*/ 1280 h 90151"/>
                  <a:gd name="connsiteX88" fmla="*/ 18835 w 147021"/>
                  <a:gd name="connsiteY88" fmla="*/ 4023 h 90151"/>
                  <a:gd name="connsiteX89" fmla="*/ 12068 w 147021"/>
                  <a:gd name="connsiteY89" fmla="*/ 7132 h 90151"/>
                  <a:gd name="connsiteX90" fmla="*/ 7863 w 147021"/>
                  <a:gd name="connsiteY90" fmla="*/ 12252 h 90151"/>
                  <a:gd name="connsiteX91" fmla="*/ 4754 w 147021"/>
                  <a:gd name="connsiteY91" fmla="*/ 13898 h 90151"/>
                  <a:gd name="connsiteX92" fmla="*/ 0 w 147021"/>
                  <a:gd name="connsiteY92" fmla="*/ 13166 h 9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7021" h="90151">
                    <a:moveTo>
                      <a:pt x="0" y="13166"/>
                    </a:moveTo>
                    <a:lnTo>
                      <a:pt x="1463" y="21029"/>
                    </a:lnTo>
                    <a:lnTo>
                      <a:pt x="1463" y="26149"/>
                    </a:lnTo>
                    <a:lnTo>
                      <a:pt x="2194" y="28527"/>
                    </a:lnTo>
                    <a:lnTo>
                      <a:pt x="1463" y="19932"/>
                    </a:lnTo>
                    <a:lnTo>
                      <a:pt x="1646" y="23407"/>
                    </a:lnTo>
                    <a:lnTo>
                      <a:pt x="3108" y="26515"/>
                    </a:lnTo>
                    <a:lnTo>
                      <a:pt x="5303" y="34561"/>
                    </a:lnTo>
                    <a:lnTo>
                      <a:pt x="5669" y="37487"/>
                    </a:lnTo>
                    <a:lnTo>
                      <a:pt x="5120" y="40413"/>
                    </a:lnTo>
                    <a:lnTo>
                      <a:pt x="6217" y="40413"/>
                    </a:lnTo>
                    <a:lnTo>
                      <a:pt x="6948" y="43156"/>
                    </a:lnTo>
                    <a:lnTo>
                      <a:pt x="11703" y="42241"/>
                    </a:lnTo>
                    <a:lnTo>
                      <a:pt x="14263" y="44253"/>
                    </a:lnTo>
                    <a:lnTo>
                      <a:pt x="17920" y="45167"/>
                    </a:lnTo>
                    <a:lnTo>
                      <a:pt x="20846" y="46996"/>
                    </a:lnTo>
                    <a:lnTo>
                      <a:pt x="24138" y="48093"/>
                    </a:lnTo>
                    <a:lnTo>
                      <a:pt x="31818" y="49007"/>
                    </a:lnTo>
                    <a:lnTo>
                      <a:pt x="39316" y="48459"/>
                    </a:lnTo>
                    <a:lnTo>
                      <a:pt x="42424" y="50287"/>
                    </a:lnTo>
                    <a:lnTo>
                      <a:pt x="47362" y="58516"/>
                    </a:lnTo>
                    <a:lnTo>
                      <a:pt x="44619" y="64185"/>
                    </a:lnTo>
                    <a:lnTo>
                      <a:pt x="44619" y="70402"/>
                    </a:lnTo>
                    <a:lnTo>
                      <a:pt x="45716" y="74243"/>
                    </a:lnTo>
                    <a:lnTo>
                      <a:pt x="52664" y="77168"/>
                    </a:lnTo>
                    <a:lnTo>
                      <a:pt x="61076" y="81923"/>
                    </a:lnTo>
                    <a:lnTo>
                      <a:pt x="63088" y="86312"/>
                    </a:lnTo>
                    <a:lnTo>
                      <a:pt x="63271" y="88689"/>
                    </a:lnTo>
                    <a:lnTo>
                      <a:pt x="70402" y="90152"/>
                    </a:lnTo>
                    <a:lnTo>
                      <a:pt x="77534" y="88872"/>
                    </a:lnTo>
                    <a:lnTo>
                      <a:pt x="84848" y="89969"/>
                    </a:lnTo>
                    <a:lnTo>
                      <a:pt x="88323" y="88689"/>
                    </a:lnTo>
                    <a:lnTo>
                      <a:pt x="91066" y="86677"/>
                    </a:lnTo>
                    <a:lnTo>
                      <a:pt x="94357" y="87957"/>
                    </a:lnTo>
                    <a:lnTo>
                      <a:pt x="98198" y="87592"/>
                    </a:lnTo>
                    <a:lnTo>
                      <a:pt x="96552" y="82289"/>
                    </a:lnTo>
                    <a:lnTo>
                      <a:pt x="100026" y="80826"/>
                    </a:lnTo>
                    <a:lnTo>
                      <a:pt x="103683" y="81009"/>
                    </a:lnTo>
                    <a:lnTo>
                      <a:pt x="106061" y="78814"/>
                    </a:lnTo>
                    <a:lnTo>
                      <a:pt x="109535" y="77168"/>
                    </a:lnTo>
                    <a:lnTo>
                      <a:pt x="113009" y="78083"/>
                    </a:lnTo>
                    <a:lnTo>
                      <a:pt x="115021" y="80643"/>
                    </a:lnTo>
                    <a:lnTo>
                      <a:pt x="118313" y="82106"/>
                    </a:lnTo>
                    <a:lnTo>
                      <a:pt x="121970" y="81009"/>
                    </a:lnTo>
                    <a:lnTo>
                      <a:pt x="121238" y="78083"/>
                    </a:lnTo>
                    <a:lnTo>
                      <a:pt x="118861" y="75705"/>
                    </a:lnTo>
                    <a:lnTo>
                      <a:pt x="117398" y="72780"/>
                    </a:lnTo>
                    <a:lnTo>
                      <a:pt x="118130" y="69854"/>
                    </a:lnTo>
                    <a:lnTo>
                      <a:pt x="122153" y="64917"/>
                    </a:lnTo>
                    <a:lnTo>
                      <a:pt x="122153" y="61808"/>
                    </a:lnTo>
                    <a:lnTo>
                      <a:pt x="123067" y="58699"/>
                    </a:lnTo>
                    <a:lnTo>
                      <a:pt x="122884" y="55773"/>
                    </a:lnTo>
                    <a:lnTo>
                      <a:pt x="123798" y="52848"/>
                    </a:lnTo>
                    <a:lnTo>
                      <a:pt x="127090" y="51202"/>
                    </a:lnTo>
                    <a:lnTo>
                      <a:pt x="130930" y="50653"/>
                    </a:lnTo>
                    <a:lnTo>
                      <a:pt x="133490" y="48642"/>
                    </a:lnTo>
                    <a:lnTo>
                      <a:pt x="136782" y="47179"/>
                    </a:lnTo>
                    <a:lnTo>
                      <a:pt x="142633" y="47362"/>
                    </a:lnTo>
                    <a:lnTo>
                      <a:pt x="147022" y="40596"/>
                    </a:lnTo>
                    <a:lnTo>
                      <a:pt x="143547" y="39133"/>
                    </a:lnTo>
                    <a:lnTo>
                      <a:pt x="139707" y="39133"/>
                    </a:lnTo>
                    <a:lnTo>
                      <a:pt x="139342" y="36207"/>
                    </a:lnTo>
                    <a:lnTo>
                      <a:pt x="139707" y="33281"/>
                    </a:lnTo>
                    <a:lnTo>
                      <a:pt x="142999" y="32001"/>
                    </a:lnTo>
                    <a:lnTo>
                      <a:pt x="145559" y="29807"/>
                    </a:lnTo>
                    <a:lnTo>
                      <a:pt x="145376" y="29075"/>
                    </a:lnTo>
                    <a:lnTo>
                      <a:pt x="145376" y="28710"/>
                    </a:lnTo>
                    <a:lnTo>
                      <a:pt x="142450" y="27064"/>
                    </a:lnTo>
                    <a:lnTo>
                      <a:pt x="138793" y="25967"/>
                    </a:lnTo>
                    <a:lnTo>
                      <a:pt x="130199" y="17738"/>
                    </a:lnTo>
                    <a:lnTo>
                      <a:pt x="118130" y="10972"/>
                    </a:lnTo>
                    <a:lnTo>
                      <a:pt x="110632" y="11155"/>
                    </a:lnTo>
                    <a:lnTo>
                      <a:pt x="107158" y="10240"/>
                    </a:lnTo>
                    <a:lnTo>
                      <a:pt x="102586" y="2012"/>
                    </a:lnTo>
                    <a:lnTo>
                      <a:pt x="99843" y="0"/>
                    </a:lnTo>
                    <a:lnTo>
                      <a:pt x="96369" y="731"/>
                    </a:lnTo>
                    <a:lnTo>
                      <a:pt x="90883" y="5120"/>
                    </a:lnTo>
                    <a:lnTo>
                      <a:pt x="83751" y="6583"/>
                    </a:lnTo>
                    <a:lnTo>
                      <a:pt x="69488" y="2194"/>
                    </a:lnTo>
                    <a:lnTo>
                      <a:pt x="65830" y="2377"/>
                    </a:lnTo>
                    <a:lnTo>
                      <a:pt x="58333" y="1463"/>
                    </a:lnTo>
                    <a:lnTo>
                      <a:pt x="54859" y="2377"/>
                    </a:lnTo>
                    <a:lnTo>
                      <a:pt x="51385" y="1463"/>
                    </a:lnTo>
                    <a:lnTo>
                      <a:pt x="48093" y="2743"/>
                    </a:lnTo>
                    <a:lnTo>
                      <a:pt x="44070" y="2743"/>
                    </a:lnTo>
                    <a:lnTo>
                      <a:pt x="40778" y="1280"/>
                    </a:lnTo>
                    <a:lnTo>
                      <a:pt x="37121" y="914"/>
                    </a:lnTo>
                    <a:lnTo>
                      <a:pt x="29441" y="1280"/>
                    </a:lnTo>
                    <a:lnTo>
                      <a:pt x="18835" y="4023"/>
                    </a:lnTo>
                    <a:lnTo>
                      <a:pt x="12068" y="7132"/>
                    </a:lnTo>
                    <a:lnTo>
                      <a:pt x="7863" y="12252"/>
                    </a:lnTo>
                    <a:lnTo>
                      <a:pt x="4754" y="13898"/>
                    </a:lnTo>
                    <a:lnTo>
                      <a:pt x="0" y="13166"/>
                    </a:lnTo>
                    <a:close/>
                  </a:path>
                </a:pathLst>
              </a:custGeom>
              <a:grpFill/>
              <a:ln w="18272" cap="flat">
                <a:noFill/>
                <a:prstDash val="solid"/>
                <a:miter/>
              </a:ln>
            </p:spPr>
            <p:txBody>
              <a:bodyPr rtlCol="0" anchor="ctr"/>
              <a:lstStyle/>
              <a:p>
                <a:endParaRPr lang="en-GB" sz="1463"/>
              </a:p>
            </p:txBody>
          </p:sp>
          <p:sp>
            <p:nvSpPr>
              <p:cNvPr id="1125" name="Freeform: Shape 1124">
                <a:extLst>
                  <a:ext uri="{FF2B5EF4-FFF2-40B4-BE49-F238E27FC236}">
                    <a16:creationId xmlns:a16="http://schemas.microsoft.com/office/drawing/2014/main" id="{2E3D28DF-8F37-9A2B-FE2A-33704CFAB77A}"/>
                  </a:ext>
                </a:extLst>
              </p:cNvPr>
              <p:cNvSpPr/>
              <p:nvPr/>
            </p:nvSpPr>
            <p:spPr>
              <a:xfrm>
                <a:off x="6521627" y="2736712"/>
                <a:ext cx="147021" cy="90151"/>
              </a:xfrm>
              <a:custGeom>
                <a:avLst/>
                <a:gdLst>
                  <a:gd name="connsiteX0" fmla="*/ 0 w 147021"/>
                  <a:gd name="connsiteY0" fmla="*/ 13166 h 90151"/>
                  <a:gd name="connsiteX1" fmla="*/ 1463 w 147021"/>
                  <a:gd name="connsiteY1" fmla="*/ 21029 h 90151"/>
                  <a:gd name="connsiteX2" fmla="*/ 1463 w 147021"/>
                  <a:gd name="connsiteY2" fmla="*/ 26149 h 90151"/>
                  <a:gd name="connsiteX3" fmla="*/ 2194 w 147021"/>
                  <a:gd name="connsiteY3" fmla="*/ 28527 h 90151"/>
                  <a:gd name="connsiteX4" fmla="*/ 1463 w 147021"/>
                  <a:gd name="connsiteY4" fmla="*/ 19932 h 90151"/>
                  <a:gd name="connsiteX5" fmla="*/ 1646 w 147021"/>
                  <a:gd name="connsiteY5" fmla="*/ 23407 h 90151"/>
                  <a:gd name="connsiteX6" fmla="*/ 3108 w 147021"/>
                  <a:gd name="connsiteY6" fmla="*/ 26515 h 90151"/>
                  <a:gd name="connsiteX7" fmla="*/ 5303 w 147021"/>
                  <a:gd name="connsiteY7" fmla="*/ 34561 h 90151"/>
                  <a:gd name="connsiteX8" fmla="*/ 5669 w 147021"/>
                  <a:gd name="connsiteY8" fmla="*/ 37487 h 90151"/>
                  <a:gd name="connsiteX9" fmla="*/ 5120 w 147021"/>
                  <a:gd name="connsiteY9" fmla="*/ 40413 h 90151"/>
                  <a:gd name="connsiteX10" fmla="*/ 6217 w 147021"/>
                  <a:gd name="connsiteY10" fmla="*/ 40413 h 90151"/>
                  <a:gd name="connsiteX11" fmla="*/ 6948 w 147021"/>
                  <a:gd name="connsiteY11" fmla="*/ 43156 h 90151"/>
                  <a:gd name="connsiteX12" fmla="*/ 11703 w 147021"/>
                  <a:gd name="connsiteY12" fmla="*/ 42241 h 90151"/>
                  <a:gd name="connsiteX13" fmla="*/ 14263 w 147021"/>
                  <a:gd name="connsiteY13" fmla="*/ 44253 h 90151"/>
                  <a:gd name="connsiteX14" fmla="*/ 17920 w 147021"/>
                  <a:gd name="connsiteY14" fmla="*/ 45167 h 90151"/>
                  <a:gd name="connsiteX15" fmla="*/ 20846 w 147021"/>
                  <a:gd name="connsiteY15" fmla="*/ 46996 h 90151"/>
                  <a:gd name="connsiteX16" fmla="*/ 24138 w 147021"/>
                  <a:gd name="connsiteY16" fmla="*/ 48093 h 90151"/>
                  <a:gd name="connsiteX17" fmla="*/ 31818 w 147021"/>
                  <a:gd name="connsiteY17" fmla="*/ 49007 h 90151"/>
                  <a:gd name="connsiteX18" fmla="*/ 39316 w 147021"/>
                  <a:gd name="connsiteY18" fmla="*/ 48459 h 90151"/>
                  <a:gd name="connsiteX19" fmla="*/ 42424 w 147021"/>
                  <a:gd name="connsiteY19" fmla="*/ 50287 h 90151"/>
                  <a:gd name="connsiteX20" fmla="*/ 47362 w 147021"/>
                  <a:gd name="connsiteY20" fmla="*/ 58516 h 90151"/>
                  <a:gd name="connsiteX21" fmla="*/ 44619 w 147021"/>
                  <a:gd name="connsiteY21" fmla="*/ 64185 h 90151"/>
                  <a:gd name="connsiteX22" fmla="*/ 44619 w 147021"/>
                  <a:gd name="connsiteY22" fmla="*/ 70402 h 90151"/>
                  <a:gd name="connsiteX23" fmla="*/ 45716 w 147021"/>
                  <a:gd name="connsiteY23" fmla="*/ 74243 h 90151"/>
                  <a:gd name="connsiteX24" fmla="*/ 52664 w 147021"/>
                  <a:gd name="connsiteY24" fmla="*/ 77168 h 90151"/>
                  <a:gd name="connsiteX25" fmla="*/ 61076 w 147021"/>
                  <a:gd name="connsiteY25" fmla="*/ 81923 h 90151"/>
                  <a:gd name="connsiteX26" fmla="*/ 63088 w 147021"/>
                  <a:gd name="connsiteY26" fmla="*/ 86312 h 90151"/>
                  <a:gd name="connsiteX27" fmla="*/ 63271 w 147021"/>
                  <a:gd name="connsiteY27" fmla="*/ 88689 h 90151"/>
                  <a:gd name="connsiteX28" fmla="*/ 70402 w 147021"/>
                  <a:gd name="connsiteY28" fmla="*/ 90152 h 90151"/>
                  <a:gd name="connsiteX29" fmla="*/ 77534 w 147021"/>
                  <a:gd name="connsiteY29" fmla="*/ 88872 h 90151"/>
                  <a:gd name="connsiteX30" fmla="*/ 84848 w 147021"/>
                  <a:gd name="connsiteY30" fmla="*/ 89969 h 90151"/>
                  <a:gd name="connsiteX31" fmla="*/ 88323 w 147021"/>
                  <a:gd name="connsiteY31" fmla="*/ 88689 h 90151"/>
                  <a:gd name="connsiteX32" fmla="*/ 91066 w 147021"/>
                  <a:gd name="connsiteY32" fmla="*/ 86677 h 90151"/>
                  <a:gd name="connsiteX33" fmla="*/ 94357 w 147021"/>
                  <a:gd name="connsiteY33" fmla="*/ 87957 h 90151"/>
                  <a:gd name="connsiteX34" fmla="*/ 98198 w 147021"/>
                  <a:gd name="connsiteY34" fmla="*/ 87592 h 90151"/>
                  <a:gd name="connsiteX35" fmla="*/ 96552 w 147021"/>
                  <a:gd name="connsiteY35" fmla="*/ 82289 h 90151"/>
                  <a:gd name="connsiteX36" fmla="*/ 100026 w 147021"/>
                  <a:gd name="connsiteY36" fmla="*/ 80826 h 90151"/>
                  <a:gd name="connsiteX37" fmla="*/ 103683 w 147021"/>
                  <a:gd name="connsiteY37" fmla="*/ 81009 h 90151"/>
                  <a:gd name="connsiteX38" fmla="*/ 106061 w 147021"/>
                  <a:gd name="connsiteY38" fmla="*/ 78814 h 90151"/>
                  <a:gd name="connsiteX39" fmla="*/ 109535 w 147021"/>
                  <a:gd name="connsiteY39" fmla="*/ 77168 h 90151"/>
                  <a:gd name="connsiteX40" fmla="*/ 113009 w 147021"/>
                  <a:gd name="connsiteY40" fmla="*/ 78083 h 90151"/>
                  <a:gd name="connsiteX41" fmla="*/ 115021 w 147021"/>
                  <a:gd name="connsiteY41" fmla="*/ 80643 h 90151"/>
                  <a:gd name="connsiteX42" fmla="*/ 118313 w 147021"/>
                  <a:gd name="connsiteY42" fmla="*/ 82106 h 90151"/>
                  <a:gd name="connsiteX43" fmla="*/ 121970 w 147021"/>
                  <a:gd name="connsiteY43" fmla="*/ 81009 h 90151"/>
                  <a:gd name="connsiteX44" fmla="*/ 121238 w 147021"/>
                  <a:gd name="connsiteY44" fmla="*/ 78083 h 90151"/>
                  <a:gd name="connsiteX45" fmla="*/ 118861 w 147021"/>
                  <a:gd name="connsiteY45" fmla="*/ 75705 h 90151"/>
                  <a:gd name="connsiteX46" fmla="*/ 117398 w 147021"/>
                  <a:gd name="connsiteY46" fmla="*/ 72780 h 90151"/>
                  <a:gd name="connsiteX47" fmla="*/ 118130 w 147021"/>
                  <a:gd name="connsiteY47" fmla="*/ 69854 h 90151"/>
                  <a:gd name="connsiteX48" fmla="*/ 122153 w 147021"/>
                  <a:gd name="connsiteY48" fmla="*/ 64917 h 90151"/>
                  <a:gd name="connsiteX49" fmla="*/ 122153 w 147021"/>
                  <a:gd name="connsiteY49" fmla="*/ 61808 h 90151"/>
                  <a:gd name="connsiteX50" fmla="*/ 123067 w 147021"/>
                  <a:gd name="connsiteY50" fmla="*/ 58699 h 90151"/>
                  <a:gd name="connsiteX51" fmla="*/ 122884 w 147021"/>
                  <a:gd name="connsiteY51" fmla="*/ 55773 h 90151"/>
                  <a:gd name="connsiteX52" fmla="*/ 123798 w 147021"/>
                  <a:gd name="connsiteY52" fmla="*/ 52848 h 90151"/>
                  <a:gd name="connsiteX53" fmla="*/ 127090 w 147021"/>
                  <a:gd name="connsiteY53" fmla="*/ 51202 h 90151"/>
                  <a:gd name="connsiteX54" fmla="*/ 130930 w 147021"/>
                  <a:gd name="connsiteY54" fmla="*/ 50653 h 90151"/>
                  <a:gd name="connsiteX55" fmla="*/ 133490 w 147021"/>
                  <a:gd name="connsiteY55" fmla="*/ 48642 h 90151"/>
                  <a:gd name="connsiteX56" fmla="*/ 136782 w 147021"/>
                  <a:gd name="connsiteY56" fmla="*/ 47179 h 90151"/>
                  <a:gd name="connsiteX57" fmla="*/ 142633 w 147021"/>
                  <a:gd name="connsiteY57" fmla="*/ 47362 h 90151"/>
                  <a:gd name="connsiteX58" fmla="*/ 147022 w 147021"/>
                  <a:gd name="connsiteY58" fmla="*/ 40596 h 90151"/>
                  <a:gd name="connsiteX59" fmla="*/ 143547 w 147021"/>
                  <a:gd name="connsiteY59" fmla="*/ 39133 h 90151"/>
                  <a:gd name="connsiteX60" fmla="*/ 139707 w 147021"/>
                  <a:gd name="connsiteY60" fmla="*/ 39133 h 90151"/>
                  <a:gd name="connsiteX61" fmla="*/ 139342 w 147021"/>
                  <a:gd name="connsiteY61" fmla="*/ 36207 h 90151"/>
                  <a:gd name="connsiteX62" fmla="*/ 139707 w 147021"/>
                  <a:gd name="connsiteY62" fmla="*/ 33281 h 90151"/>
                  <a:gd name="connsiteX63" fmla="*/ 142999 w 147021"/>
                  <a:gd name="connsiteY63" fmla="*/ 32001 h 90151"/>
                  <a:gd name="connsiteX64" fmla="*/ 145559 w 147021"/>
                  <a:gd name="connsiteY64" fmla="*/ 29807 h 90151"/>
                  <a:gd name="connsiteX65" fmla="*/ 145376 w 147021"/>
                  <a:gd name="connsiteY65" fmla="*/ 29075 h 90151"/>
                  <a:gd name="connsiteX66" fmla="*/ 145376 w 147021"/>
                  <a:gd name="connsiteY66" fmla="*/ 28710 h 90151"/>
                  <a:gd name="connsiteX67" fmla="*/ 142450 w 147021"/>
                  <a:gd name="connsiteY67" fmla="*/ 27064 h 90151"/>
                  <a:gd name="connsiteX68" fmla="*/ 138793 w 147021"/>
                  <a:gd name="connsiteY68" fmla="*/ 25967 h 90151"/>
                  <a:gd name="connsiteX69" fmla="*/ 130199 w 147021"/>
                  <a:gd name="connsiteY69" fmla="*/ 17738 h 90151"/>
                  <a:gd name="connsiteX70" fmla="*/ 118130 w 147021"/>
                  <a:gd name="connsiteY70" fmla="*/ 10972 h 90151"/>
                  <a:gd name="connsiteX71" fmla="*/ 110632 w 147021"/>
                  <a:gd name="connsiteY71" fmla="*/ 11155 h 90151"/>
                  <a:gd name="connsiteX72" fmla="*/ 107158 w 147021"/>
                  <a:gd name="connsiteY72" fmla="*/ 10240 h 90151"/>
                  <a:gd name="connsiteX73" fmla="*/ 102586 w 147021"/>
                  <a:gd name="connsiteY73" fmla="*/ 2012 h 90151"/>
                  <a:gd name="connsiteX74" fmla="*/ 99843 w 147021"/>
                  <a:gd name="connsiteY74" fmla="*/ 0 h 90151"/>
                  <a:gd name="connsiteX75" fmla="*/ 96369 w 147021"/>
                  <a:gd name="connsiteY75" fmla="*/ 731 h 90151"/>
                  <a:gd name="connsiteX76" fmla="*/ 90883 w 147021"/>
                  <a:gd name="connsiteY76" fmla="*/ 5120 h 90151"/>
                  <a:gd name="connsiteX77" fmla="*/ 83751 w 147021"/>
                  <a:gd name="connsiteY77" fmla="*/ 6583 h 90151"/>
                  <a:gd name="connsiteX78" fmla="*/ 69488 w 147021"/>
                  <a:gd name="connsiteY78" fmla="*/ 2194 h 90151"/>
                  <a:gd name="connsiteX79" fmla="*/ 65830 w 147021"/>
                  <a:gd name="connsiteY79" fmla="*/ 2377 h 90151"/>
                  <a:gd name="connsiteX80" fmla="*/ 58333 w 147021"/>
                  <a:gd name="connsiteY80" fmla="*/ 1463 h 90151"/>
                  <a:gd name="connsiteX81" fmla="*/ 54859 w 147021"/>
                  <a:gd name="connsiteY81" fmla="*/ 2377 h 90151"/>
                  <a:gd name="connsiteX82" fmla="*/ 51385 w 147021"/>
                  <a:gd name="connsiteY82" fmla="*/ 1463 h 90151"/>
                  <a:gd name="connsiteX83" fmla="*/ 48093 w 147021"/>
                  <a:gd name="connsiteY83" fmla="*/ 2743 h 90151"/>
                  <a:gd name="connsiteX84" fmla="*/ 44070 w 147021"/>
                  <a:gd name="connsiteY84" fmla="*/ 2743 h 90151"/>
                  <a:gd name="connsiteX85" fmla="*/ 40778 w 147021"/>
                  <a:gd name="connsiteY85" fmla="*/ 1280 h 90151"/>
                  <a:gd name="connsiteX86" fmla="*/ 37121 w 147021"/>
                  <a:gd name="connsiteY86" fmla="*/ 914 h 90151"/>
                  <a:gd name="connsiteX87" fmla="*/ 29441 w 147021"/>
                  <a:gd name="connsiteY87" fmla="*/ 1280 h 90151"/>
                  <a:gd name="connsiteX88" fmla="*/ 18835 w 147021"/>
                  <a:gd name="connsiteY88" fmla="*/ 4023 h 90151"/>
                  <a:gd name="connsiteX89" fmla="*/ 12068 w 147021"/>
                  <a:gd name="connsiteY89" fmla="*/ 7132 h 90151"/>
                  <a:gd name="connsiteX90" fmla="*/ 7863 w 147021"/>
                  <a:gd name="connsiteY90" fmla="*/ 12252 h 90151"/>
                  <a:gd name="connsiteX91" fmla="*/ 4754 w 147021"/>
                  <a:gd name="connsiteY91" fmla="*/ 13898 h 90151"/>
                  <a:gd name="connsiteX92" fmla="*/ 0 w 147021"/>
                  <a:gd name="connsiteY92" fmla="*/ 13166 h 9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7021" h="90151">
                    <a:moveTo>
                      <a:pt x="0" y="13166"/>
                    </a:moveTo>
                    <a:lnTo>
                      <a:pt x="1463" y="21029"/>
                    </a:lnTo>
                    <a:lnTo>
                      <a:pt x="1463" y="26149"/>
                    </a:lnTo>
                    <a:lnTo>
                      <a:pt x="2194" y="28527"/>
                    </a:lnTo>
                    <a:lnTo>
                      <a:pt x="1463" y="19932"/>
                    </a:lnTo>
                    <a:lnTo>
                      <a:pt x="1646" y="23407"/>
                    </a:lnTo>
                    <a:lnTo>
                      <a:pt x="3108" y="26515"/>
                    </a:lnTo>
                    <a:lnTo>
                      <a:pt x="5303" y="34561"/>
                    </a:lnTo>
                    <a:lnTo>
                      <a:pt x="5669" y="37487"/>
                    </a:lnTo>
                    <a:lnTo>
                      <a:pt x="5120" y="40413"/>
                    </a:lnTo>
                    <a:lnTo>
                      <a:pt x="6217" y="40413"/>
                    </a:lnTo>
                    <a:lnTo>
                      <a:pt x="6948" y="43156"/>
                    </a:lnTo>
                    <a:lnTo>
                      <a:pt x="11703" y="42241"/>
                    </a:lnTo>
                    <a:lnTo>
                      <a:pt x="14263" y="44253"/>
                    </a:lnTo>
                    <a:lnTo>
                      <a:pt x="17920" y="45167"/>
                    </a:lnTo>
                    <a:lnTo>
                      <a:pt x="20846" y="46996"/>
                    </a:lnTo>
                    <a:lnTo>
                      <a:pt x="24138" y="48093"/>
                    </a:lnTo>
                    <a:lnTo>
                      <a:pt x="31818" y="49007"/>
                    </a:lnTo>
                    <a:lnTo>
                      <a:pt x="39316" y="48459"/>
                    </a:lnTo>
                    <a:lnTo>
                      <a:pt x="42424" y="50287"/>
                    </a:lnTo>
                    <a:lnTo>
                      <a:pt x="47362" y="58516"/>
                    </a:lnTo>
                    <a:lnTo>
                      <a:pt x="44619" y="64185"/>
                    </a:lnTo>
                    <a:lnTo>
                      <a:pt x="44619" y="70402"/>
                    </a:lnTo>
                    <a:lnTo>
                      <a:pt x="45716" y="74243"/>
                    </a:lnTo>
                    <a:lnTo>
                      <a:pt x="52664" y="77168"/>
                    </a:lnTo>
                    <a:lnTo>
                      <a:pt x="61076" y="81923"/>
                    </a:lnTo>
                    <a:lnTo>
                      <a:pt x="63088" y="86312"/>
                    </a:lnTo>
                    <a:lnTo>
                      <a:pt x="63271" y="88689"/>
                    </a:lnTo>
                    <a:lnTo>
                      <a:pt x="70402" y="90152"/>
                    </a:lnTo>
                    <a:lnTo>
                      <a:pt x="77534" y="88872"/>
                    </a:lnTo>
                    <a:lnTo>
                      <a:pt x="84848" y="89969"/>
                    </a:lnTo>
                    <a:lnTo>
                      <a:pt x="88323" y="88689"/>
                    </a:lnTo>
                    <a:lnTo>
                      <a:pt x="91066" y="86677"/>
                    </a:lnTo>
                    <a:lnTo>
                      <a:pt x="94357" y="87957"/>
                    </a:lnTo>
                    <a:lnTo>
                      <a:pt x="98198" y="87592"/>
                    </a:lnTo>
                    <a:lnTo>
                      <a:pt x="96552" y="82289"/>
                    </a:lnTo>
                    <a:lnTo>
                      <a:pt x="100026" y="80826"/>
                    </a:lnTo>
                    <a:lnTo>
                      <a:pt x="103683" y="81009"/>
                    </a:lnTo>
                    <a:lnTo>
                      <a:pt x="106061" y="78814"/>
                    </a:lnTo>
                    <a:lnTo>
                      <a:pt x="109535" y="77168"/>
                    </a:lnTo>
                    <a:lnTo>
                      <a:pt x="113009" y="78083"/>
                    </a:lnTo>
                    <a:lnTo>
                      <a:pt x="115021" y="80643"/>
                    </a:lnTo>
                    <a:lnTo>
                      <a:pt x="118313" y="82106"/>
                    </a:lnTo>
                    <a:lnTo>
                      <a:pt x="121970" y="81009"/>
                    </a:lnTo>
                    <a:lnTo>
                      <a:pt x="121238" y="78083"/>
                    </a:lnTo>
                    <a:lnTo>
                      <a:pt x="118861" y="75705"/>
                    </a:lnTo>
                    <a:lnTo>
                      <a:pt x="117398" y="72780"/>
                    </a:lnTo>
                    <a:lnTo>
                      <a:pt x="118130" y="69854"/>
                    </a:lnTo>
                    <a:lnTo>
                      <a:pt x="122153" y="64917"/>
                    </a:lnTo>
                    <a:lnTo>
                      <a:pt x="122153" y="61808"/>
                    </a:lnTo>
                    <a:lnTo>
                      <a:pt x="123067" y="58699"/>
                    </a:lnTo>
                    <a:lnTo>
                      <a:pt x="122884" y="55773"/>
                    </a:lnTo>
                    <a:lnTo>
                      <a:pt x="123798" y="52848"/>
                    </a:lnTo>
                    <a:lnTo>
                      <a:pt x="127090" y="51202"/>
                    </a:lnTo>
                    <a:lnTo>
                      <a:pt x="130930" y="50653"/>
                    </a:lnTo>
                    <a:lnTo>
                      <a:pt x="133490" y="48642"/>
                    </a:lnTo>
                    <a:lnTo>
                      <a:pt x="136782" y="47179"/>
                    </a:lnTo>
                    <a:lnTo>
                      <a:pt x="142633" y="47362"/>
                    </a:lnTo>
                    <a:lnTo>
                      <a:pt x="147022" y="40596"/>
                    </a:lnTo>
                    <a:lnTo>
                      <a:pt x="143547" y="39133"/>
                    </a:lnTo>
                    <a:lnTo>
                      <a:pt x="139707" y="39133"/>
                    </a:lnTo>
                    <a:lnTo>
                      <a:pt x="139342" y="36207"/>
                    </a:lnTo>
                    <a:lnTo>
                      <a:pt x="139707" y="33281"/>
                    </a:lnTo>
                    <a:lnTo>
                      <a:pt x="142999" y="32001"/>
                    </a:lnTo>
                    <a:lnTo>
                      <a:pt x="145559" y="29807"/>
                    </a:lnTo>
                    <a:lnTo>
                      <a:pt x="145376" y="29075"/>
                    </a:lnTo>
                    <a:lnTo>
                      <a:pt x="145376" y="28710"/>
                    </a:lnTo>
                    <a:lnTo>
                      <a:pt x="142450" y="27064"/>
                    </a:lnTo>
                    <a:lnTo>
                      <a:pt x="138793" y="25967"/>
                    </a:lnTo>
                    <a:lnTo>
                      <a:pt x="130199" y="17738"/>
                    </a:lnTo>
                    <a:lnTo>
                      <a:pt x="118130" y="10972"/>
                    </a:lnTo>
                    <a:lnTo>
                      <a:pt x="110632" y="11155"/>
                    </a:lnTo>
                    <a:lnTo>
                      <a:pt x="107158" y="10240"/>
                    </a:lnTo>
                    <a:lnTo>
                      <a:pt x="102586" y="2012"/>
                    </a:lnTo>
                    <a:lnTo>
                      <a:pt x="99843" y="0"/>
                    </a:lnTo>
                    <a:lnTo>
                      <a:pt x="96369" y="731"/>
                    </a:lnTo>
                    <a:lnTo>
                      <a:pt x="90883" y="5120"/>
                    </a:lnTo>
                    <a:lnTo>
                      <a:pt x="83751" y="6583"/>
                    </a:lnTo>
                    <a:lnTo>
                      <a:pt x="69488" y="2194"/>
                    </a:lnTo>
                    <a:lnTo>
                      <a:pt x="65830" y="2377"/>
                    </a:lnTo>
                    <a:lnTo>
                      <a:pt x="58333" y="1463"/>
                    </a:lnTo>
                    <a:lnTo>
                      <a:pt x="54859" y="2377"/>
                    </a:lnTo>
                    <a:lnTo>
                      <a:pt x="51385" y="1463"/>
                    </a:lnTo>
                    <a:lnTo>
                      <a:pt x="48093" y="2743"/>
                    </a:lnTo>
                    <a:lnTo>
                      <a:pt x="44070" y="2743"/>
                    </a:lnTo>
                    <a:lnTo>
                      <a:pt x="40778" y="1280"/>
                    </a:lnTo>
                    <a:lnTo>
                      <a:pt x="37121" y="914"/>
                    </a:lnTo>
                    <a:lnTo>
                      <a:pt x="29441" y="1280"/>
                    </a:lnTo>
                    <a:lnTo>
                      <a:pt x="18835" y="4023"/>
                    </a:lnTo>
                    <a:lnTo>
                      <a:pt x="12068" y="7132"/>
                    </a:lnTo>
                    <a:lnTo>
                      <a:pt x="7863" y="12252"/>
                    </a:lnTo>
                    <a:lnTo>
                      <a:pt x="4754" y="13898"/>
                    </a:lnTo>
                    <a:lnTo>
                      <a:pt x="0" y="13166"/>
                    </a:lnTo>
                  </a:path>
                </a:pathLst>
              </a:custGeom>
              <a:grpFill/>
              <a:ln w="4020" cap="flat">
                <a:solidFill>
                  <a:srgbClr val="FFFFFF"/>
                </a:solidFill>
                <a:prstDash val="solid"/>
                <a:miter/>
              </a:ln>
            </p:spPr>
            <p:txBody>
              <a:bodyPr rtlCol="0" anchor="ctr"/>
              <a:lstStyle/>
              <a:p>
                <a:endParaRPr lang="en-GB" sz="1463"/>
              </a:p>
            </p:txBody>
          </p:sp>
          <p:sp>
            <p:nvSpPr>
              <p:cNvPr id="1126" name="Freeform: Shape 1125">
                <a:extLst>
                  <a:ext uri="{FF2B5EF4-FFF2-40B4-BE49-F238E27FC236}">
                    <a16:creationId xmlns:a16="http://schemas.microsoft.com/office/drawing/2014/main" id="{18441BF6-E634-97EC-32EC-ABAE4BAF5F75}"/>
                  </a:ext>
                </a:extLst>
              </p:cNvPr>
              <p:cNvSpPr/>
              <p:nvPr/>
            </p:nvSpPr>
            <p:spPr>
              <a:xfrm>
                <a:off x="2606337" y="2819367"/>
                <a:ext cx="35658" cy="35475"/>
              </a:xfrm>
              <a:custGeom>
                <a:avLst/>
                <a:gdLst>
                  <a:gd name="connsiteX0" fmla="*/ 27247 w 35658"/>
                  <a:gd name="connsiteY0" fmla="*/ 4572 h 35475"/>
                  <a:gd name="connsiteX1" fmla="*/ 31818 w 35658"/>
                  <a:gd name="connsiteY1" fmla="*/ 3109 h 35475"/>
                  <a:gd name="connsiteX2" fmla="*/ 33464 w 35658"/>
                  <a:gd name="connsiteY2" fmla="*/ 914 h 35475"/>
                  <a:gd name="connsiteX3" fmla="*/ 34927 w 35658"/>
                  <a:gd name="connsiteY3" fmla="*/ 1646 h 35475"/>
                  <a:gd name="connsiteX4" fmla="*/ 35658 w 35658"/>
                  <a:gd name="connsiteY4" fmla="*/ 6400 h 35475"/>
                  <a:gd name="connsiteX5" fmla="*/ 33830 w 35658"/>
                  <a:gd name="connsiteY5" fmla="*/ 12618 h 35475"/>
                  <a:gd name="connsiteX6" fmla="*/ 31270 w 35658"/>
                  <a:gd name="connsiteY6" fmla="*/ 16641 h 35475"/>
                  <a:gd name="connsiteX7" fmla="*/ 30172 w 35658"/>
                  <a:gd name="connsiteY7" fmla="*/ 21029 h 35475"/>
                  <a:gd name="connsiteX8" fmla="*/ 30172 w 35658"/>
                  <a:gd name="connsiteY8" fmla="*/ 27978 h 35475"/>
                  <a:gd name="connsiteX9" fmla="*/ 27064 w 35658"/>
                  <a:gd name="connsiteY9" fmla="*/ 32915 h 35475"/>
                  <a:gd name="connsiteX10" fmla="*/ 25418 w 35658"/>
                  <a:gd name="connsiteY10" fmla="*/ 31087 h 35475"/>
                  <a:gd name="connsiteX11" fmla="*/ 21578 w 35658"/>
                  <a:gd name="connsiteY11" fmla="*/ 30355 h 35475"/>
                  <a:gd name="connsiteX12" fmla="*/ 20846 w 35658"/>
                  <a:gd name="connsiteY12" fmla="*/ 31087 h 35475"/>
                  <a:gd name="connsiteX13" fmla="*/ 18652 w 35658"/>
                  <a:gd name="connsiteY13" fmla="*/ 35476 h 35475"/>
                  <a:gd name="connsiteX14" fmla="*/ 17738 w 35658"/>
                  <a:gd name="connsiteY14" fmla="*/ 32915 h 35475"/>
                  <a:gd name="connsiteX15" fmla="*/ 15543 w 35658"/>
                  <a:gd name="connsiteY15" fmla="*/ 31453 h 35475"/>
                  <a:gd name="connsiteX16" fmla="*/ 14446 w 35658"/>
                  <a:gd name="connsiteY16" fmla="*/ 27430 h 35475"/>
                  <a:gd name="connsiteX17" fmla="*/ 15178 w 35658"/>
                  <a:gd name="connsiteY17" fmla="*/ 28344 h 35475"/>
                  <a:gd name="connsiteX18" fmla="*/ 18286 w 35658"/>
                  <a:gd name="connsiteY18" fmla="*/ 26881 h 35475"/>
                  <a:gd name="connsiteX19" fmla="*/ 17555 w 35658"/>
                  <a:gd name="connsiteY19" fmla="*/ 23772 h 35475"/>
                  <a:gd name="connsiteX20" fmla="*/ 12800 w 35658"/>
                  <a:gd name="connsiteY20" fmla="*/ 22858 h 35475"/>
                  <a:gd name="connsiteX21" fmla="*/ 9692 w 35658"/>
                  <a:gd name="connsiteY21" fmla="*/ 21578 h 35475"/>
                  <a:gd name="connsiteX22" fmla="*/ 6766 w 35658"/>
                  <a:gd name="connsiteY22" fmla="*/ 19384 h 35475"/>
                  <a:gd name="connsiteX23" fmla="*/ 2560 w 35658"/>
                  <a:gd name="connsiteY23" fmla="*/ 8412 h 35475"/>
                  <a:gd name="connsiteX24" fmla="*/ 0 w 35658"/>
                  <a:gd name="connsiteY24" fmla="*/ 7315 h 35475"/>
                  <a:gd name="connsiteX25" fmla="*/ 549 w 35658"/>
                  <a:gd name="connsiteY25" fmla="*/ 0 h 35475"/>
                  <a:gd name="connsiteX26" fmla="*/ 11520 w 35658"/>
                  <a:gd name="connsiteY26" fmla="*/ 183 h 35475"/>
                  <a:gd name="connsiteX27" fmla="*/ 12800 w 35658"/>
                  <a:gd name="connsiteY27" fmla="*/ 914 h 35475"/>
                  <a:gd name="connsiteX28" fmla="*/ 11520 w 35658"/>
                  <a:gd name="connsiteY28" fmla="*/ 4754 h 35475"/>
                  <a:gd name="connsiteX29" fmla="*/ 11520 w 35658"/>
                  <a:gd name="connsiteY29" fmla="*/ 7132 h 35475"/>
                  <a:gd name="connsiteX30" fmla="*/ 13349 w 35658"/>
                  <a:gd name="connsiteY30" fmla="*/ 4754 h 35475"/>
                  <a:gd name="connsiteX31" fmla="*/ 16092 w 35658"/>
                  <a:gd name="connsiteY31" fmla="*/ 2560 h 35475"/>
                  <a:gd name="connsiteX32" fmla="*/ 19384 w 35658"/>
                  <a:gd name="connsiteY32" fmla="*/ 1646 h 35475"/>
                  <a:gd name="connsiteX33" fmla="*/ 21578 w 35658"/>
                  <a:gd name="connsiteY33" fmla="*/ 5852 h 35475"/>
                  <a:gd name="connsiteX34" fmla="*/ 22309 w 35658"/>
                  <a:gd name="connsiteY34" fmla="*/ 11886 h 35475"/>
                  <a:gd name="connsiteX35" fmla="*/ 19749 w 35658"/>
                  <a:gd name="connsiteY35" fmla="*/ 12618 h 35475"/>
                  <a:gd name="connsiteX36" fmla="*/ 12069 w 35658"/>
                  <a:gd name="connsiteY36" fmla="*/ 17006 h 35475"/>
                  <a:gd name="connsiteX37" fmla="*/ 17189 w 35658"/>
                  <a:gd name="connsiteY37" fmla="*/ 16824 h 35475"/>
                  <a:gd name="connsiteX38" fmla="*/ 16275 w 35658"/>
                  <a:gd name="connsiteY38" fmla="*/ 19384 h 35475"/>
                  <a:gd name="connsiteX39" fmla="*/ 19384 w 35658"/>
                  <a:gd name="connsiteY39" fmla="*/ 19384 h 35475"/>
                  <a:gd name="connsiteX40" fmla="*/ 22858 w 35658"/>
                  <a:gd name="connsiteY40" fmla="*/ 16092 h 35475"/>
                  <a:gd name="connsiteX41" fmla="*/ 24321 w 35658"/>
                  <a:gd name="connsiteY41" fmla="*/ 13898 h 35475"/>
                  <a:gd name="connsiteX42" fmla="*/ 26515 w 35658"/>
                  <a:gd name="connsiteY42" fmla="*/ 9326 h 35475"/>
                  <a:gd name="connsiteX43" fmla="*/ 26515 w 35658"/>
                  <a:gd name="connsiteY43" fmla="*/ 4754 h 35475"/>
                  <a:gd name="connsiteX44" fmla="*/ 27247 w 35658"/>
                  <a:gd name="connsiteY44" fmla="*/ 4572 h 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658" h="35475">
                    <a:moveTo>
                      <a:pt x="27247" y="4572"/>
                    </a:moveTo>
                    <a:lnTo>
                      <a:pt x="31818" y="3109"/>
                    </a:lnTo>
                    <a:lnTo>
                      <a:pt x="33464" y="914"/>
                    </a:lnTo>
                    <a:lnTo>
                      <a:pt x="34927" y="1646"/>
                    </a:lnTo>
                    <a:lnTo>
                      <a:pt x="35658" y="6400"/>
                    </a:lnTo>
                    <a:lnTo>
                      <a:pt x="33830" y="12618"/>
                    </a:lnTo>
                    <a:lnTo>
                      <a:pt x="31270" y="16641"/>
                    </a:lnTo>
                    <a:lnTo>
                      <a:pt x="30172" y="21029"/>
                    </a:lnTo>
                    <a:lnTo>
                      <a:pt x="30172" y="27978"/>
                    </a:lnTo>
                    <a:lnTo>
                      <a:pt x="27064" y="32915"/>
                    </a:lnTo>
                    <a:lnTo>
                      <a:pt x="25418" y="31087"/>
                    </a:lnTo>
                    <a:lnTo>
                      <a:pt x="21578" y="30355"/>
                    </a:lnTo>
                    <a:lnTo>
                      <a:pt x="20846" y="31087"/>
                    </a:lnTo>
                    <a:lnTo>
                      <a:pt x="18652" y="35476"/>
                    </a:lnTo>
                    <a:lnTo>
                      <a:pt x="17738" y="32915"/>
                    </a:lnTo>
                    <a:lnTo>
                      <a:pt x="15543" y="31453"/>
                    </a:lnTo>
                    <a:lnTo>
                      <a:pt x="14446" y="27430"/>
                    </a:lnTo>
                    <a:lnTo>
                      <a:pt x="15178" y="28344"/>
                    </a:lnTo>
                    <a:lnTo>
                      <a:pt x="18286" y="26881"/>
                    </a:lnTo>
                    <a:lnTo>
                      <a:pt x="17555" y="23772"/>
                    </a:lnTo>
                    <a:lnTo>
                      <a:pt x="12800" y="22858"/>
                    </a:lnTo>
                    <a:lnTo>
                      <a:pt x="9692" y="21578"/>
                    </a:lnTo>
                    <a:lnTo>
                      <a:pt x="6766" y="19384"/>
                    </a:lnTo>
                    <a:lnTo>
                      <a:pt x="2560" y="8412"/>
                    </a:lnTo>
                    <a:lnTo>
                      <a:pt x="0" y="7315"/>
                    </a:lnTo>
                    <a:lnTo>
                      <a:pt x="549" y="0"/>
                    </a:lnTo>
                    <a:lnTo>
                      <a:pt x="11520" y="183"/>
                    </a:lnTo>
                    <a:lnTo>
                      <a:pt x="12800" y="914"/>
                    </a:lnTo>
                    <a:lnTo>
                      <a:pt x="11520" y="4754"/>
                    </a:lnTo>
                    <a:lnTo>
                      <a:pt x="11520" y="7132"/>
                    </a:lnTo>
                    <a:lnTo>
                      <a:pt x="13349" y="4754"/>
                    </a:lnTo>
                    <a:lnTo>
                      <a:pt x="16092" y="2560"/>
                    </a:lnTo>
                    <a:lnTo>
                      <a:pt x="19384" y="1646"/>
                    </a:lnTo>
                    <a:lnTo>
                      <a:pt x="21578" y="5852"/>
                    </a:lnTo>
                    <a:lnTo>
                      <a:pt x="22309" y="11886"/>
                    </a:lnTo>
                    <a:lnTo>
                      <a:pt x="19749" y="12618"/>
                    </a:lnTo>
                    <a:lnTo>
                      <a:pt x="12069" y="17006"/>
                    </a:lnTo>
                    <a:lnTo>
                      <a:pt x="17189" y="16824"/>
                    </a:lnTo>
                    <a:lnTo>
                      <a:pt x="16275" y="19384"/>
                    </a:lnTo>
                    <a:lnTo>
                      <a:pt x="19384" y="19384"/>
                    </a:lnTo>
                    <a:lnTo>
                      <a:pt x="22858" y="16092"/>
                    </a:lnTo>
                    <a:lnTo>
                      <a:pt x="24321" y="13898"/>
                    </a:lnTo>
                    <a:lnTo>
                      <a:pt x="26515" y="9326"/>
                    </a:lnTo>
                    <a:lnTo>
                      <a:pt x="26515" y="4754"/>
                    </a:lnTo>
                    <a:lnTo>
                      <a:pt x="27247" y="4572"/>
                    </a:lnTo>
                    <a:close/>
                  </a:path>
                </a:pathLst>
              </a:custGeom>
              <a:grpFill/>
              <a:ln w="18272" cap="flat">
                <a:noFill/>
                <a:prstDash val="solid"/>
                <a:miter/>
              </a:ln>
            </p:spPr>
            <p:txBody>
              <a:bodyPr rtlCol="0" anchor="ctr"/>
              <a:lstStyle/>
              <a:p>
                <a:endParaRPr lang="en-GB" sz="1463"/>
              </a:p>
            </p:txBody>
          </p:sp>
          <p:sp>
            <p:nvSpPr>
              <p:cNvPr id="1127" name="Freeform: Shape 1126">
                <a:extLst>
                  <a:ext uri="{FF2B5EF4-FFF2-40B4-BE49-F238E27FC236}">
                    <a16:creationId xmlns:a16="http://schemas.microsoft.com/office/drawing/2014/main" id="{D8B2C65E-F2F2-9631-42C2-4E53F1049AFF}"/>
                  </a:ext>
                </a:extLst>
              </p:cNvPr>
              <p:cNvSpPr/>
              <p:nvPr/>
            </p:nvSpPr>
            <p:spPr>
              <a:xfrm>
                <a:off x="2606337" y="2819367"/>
                <a:ext cx="35658" cy="35475"/>
              </a:xfrm>
              <a:custGeom>
                <a:avLst/>
                <a:gdLst>
                  <a:gd name="connsiteX0" fmla="*/ 27247 w 35658"/>
                  <a:gd name="connsiteY0" fmla="*/ 4572 h 35475"/>
                  <a:gd name="connsiteX1" fmla="*/ 31818 w 35658"/>
                  <a:gd name="connsiteY1" fmla="*/ 3109 h 35475"/>
                  <a:gd name="connsiteX2" fmla="*/ 33464 w 35658"/>
                  <a:gd name="connsiteY2" fmla="*/ 914 h 35475"/>
                  <a:gd name="connsiteX3" fmla="*/ 34927 w 35658"/>
                  <a:gd name="connsiteY3" fmla="*/ 1646 h 35475"/>
                  <a:gd name="connsiteX4" fmla="*/ 35658 w 35658"/>
                  <a:gd name="connsiteY4" fmla="*/ 6400 h 35475"/>
                  <a:gd name="connsiteX5" fmla="*/ 33830 w 35658"/>
                  <a:gd name="connsiteY5" fmla="*/ 12618 h 35475"/>
                  <a:gd name="connsiteX6" fmla="*/ 31270 w 35658"/>
                  <a:gd name="connsiteY6" fmla="*/ 16641 h 35475"/>
                  <a:gd name="connsiteX7" fmla="*/ 30172 w 35658"/>
                  <a:gd name="connsiteY7" fmla="*/ 21029 h 35475"/>
                  <a:gd name="connsiteX8" fmla="*/ 30172 w 35658"/>
                  <a:gd name="connsiteY8" fmla="*/ 27978 h 35475"/>
                  <a:gd name="connsiteX9" fmla="*/ 27064 w 35658"/>
                  <a:gd name="connsiteY9" fmla="*/ 32915 h 35475"/>
                  <a:gd name="connsiteX10" fmla="*/ 25418 w 35658"/>
                  <a:gd name="connsiteY10" fmla="*/ 31087 h 35475"/>
                  <a:gd name="connsiteX11" fmla="*/ 21578 w 35658"/>
                  <a:gd name="connsiteY11" fmla="*/ 30355 h 35475"/>
                  <a:gd name="connsiteX12" fmla="*/ 20846 w 35658"/>
                  <a:gd name="connsiteY12" fmla="*/ 31087 h 35475"/>
                  <a:gd name="connsiteX13" fmla="*/ 18652 w 35658"/>
                  <a:gd name="connsiteY13" fmla="*/ 35476 h 35475"/>
                  <a:gd name="connsiteX14" fmla="*/ 17738 w 35658"/>
                  <a:gd name="connsiteY14" fmla="*/ 32915 h 35475"/>
                  <a:gd name="connsiteX15" fmla="*/ 15543 w 35658"/>
                  <a:gd name="connsiteY15" fmla="*/ 31453 h 35475"/>
                  <a:gd name="connsiteX16" fmla="*/ 14446 w 35658"/>
                  <a:gd name="connsiteY16" fmla="*/ 27430 h 35475"/>
                  <a:gd name="connsiteX17" fmla="*/ 15178 w 35658"/>
                  <a:gd name="connsiteY17" fmla="*/ 28344 h 35475"/>
                  <a:gd name="connsiteX18" fmla="*/ 18286 w 35658"/>
                  <a:gd name="connsiteY18" fmla="*/ 26881 h 35475"/>
                  <a:gd name="connsiteX19" fmla="*/ 17555 w 35658"/>
                  <a:gd name="connsiteY19" fmla="*/ 23772 h 35475"/>
                  <a:gd name="connsiteX20" fmla="*/ 12800 w 35658"/>
                  <a:gd name="connsiteY20" fmla="*/ 22858 h 35475"/>
                  <a:gd name="connsiteX21" fmla="*/ 9692 w 35658"/>
                  <a:gd name="connsiteY21" fmla="*/ 21578 h 35475"/>
                  <a:gd name="connsiteX22" fmla="*/ 6766 w 35658"/>
                  <a:gd name="connsiteY22" fmla="*/ 19384 h 35475"/>
                  <a:gd name="connsiteX23" fmla="*/ 2560 w 35658"/>
                  <a:gd name="connsiteY23" fmla="*/ 8412 h 35475"/>
                  <a:gd name="connsiteX24" fmla="*/ 0 w 35658"/>
                  <a:gd name="connsiteY24" fmla="*/ 7315 h 35475"/>
                  <a:gd name="connsiteX25" fmla="*/ 549 w 35658"/>
                  <a:gd name="connsiteY25" fmla="*/ 0 h 35475"/>
                  <a:gd name="connsiteX26" fmla="*/ 11520 w 35658"/>
                  <a:gd name="connsiteY26" fmla="*/ 183 h 35475"/>
                  <a:gd name="connsiteX27" fmla="*/ 12800 w 35658"/>
                  <a:gd name="connsiteY27" fmla="*/ 914 h 35475"/>
                  <a:gd name="connsiteX28" fmla="*/ 11520 w 35658"/>
                  <a:gd name="connsiteY28" fmla="*/ 4754 h 35475"/>
                  <a:gd name="connsiteX29" fmla="*/ 11520 w 35658"/>
                  <a:gd name="connsiteY29" fmla="*/ 7132 h 35475"/>
                  <a:gd name="connsiteX30" fmla="*/ 13349 w 35658"/>
                  <a:gd name="connsiteY30" fmla="*/ 4754 h 35475"/>
                  <a:gd name="connsiteX31" fmla="*/ 16092 w 35658"/>
                  <a:gd name="connsiteY31" fmla="*/ 2560 h 35475"/>
                  <a:gd name="connsiteX32" fmla="*/ 19384 w 35658"/>
                  <a:gd name="connsiteY32" fmla="*/ 1646 h 35475"/>
                  <a:gd name="connsiteX33" fmla="*/ 21578 w 35658"/>
                  <a:gd name="connsiteY33" fmla="*/ 5852 h 35475"/>
                  <a:gd name="connsiteX34" fmla="*/ 22309 w 35658"/>
                  <a:gd name="connsiteY34" fmla="*/ 11886 h 35475"/>
                  <a:gd name="connsiteX35" fmla="*/ 19749 w 35658"/>
                  <a:gd name="connsiteY35" fmla="*/ 12618 h 35475"/>
                  <a:gd name="connsiteX36" fmla="*/ 12069 w 35658"/>
                  <a:gd name="connsiteY36" fmla="*/ 17006 h 35475"/>
                  <a:gd name="connsiteX37" fmla="*/ 17189 w 35658"/>
                  <a:gd name="connsiteY37" fmla="*/ 16824 h 35475"/>
                  <a:gd name="connsiteX38" fmla="*/ 16275 w 35658"/>
                  <a:gd name="connsiteY38" fmla="*/ 19384 h 35475"/>
                  <a:gd name="connsiteX39" fmla="*/ 19384 w 35658"/>
                  <a:gd name="connsiteY39" fmla="*/ 19384 h 35475"/>
                  <a:gd name="connsiteX40" fmla="*/ 22858 w 35658"/>
                  <a:gd name="connsiteY40" fmla="*/ 16092 h 35475"/>
                  <a:gd name="connsiteX41" fmla="*/ 24321 w 35658"/>
                  <a:gd name="connsiteY41" fmla="*/ 13898 h 35475"/>
                  <a:gd name="connsiteX42" fmla="*/ 26515 w 35658"/>
                  <a:gd name="connsiteY42" fmla="*/ 9326 h 35475"/>
                  <a:gd name="connsiteX43" fmla="*/ 26515 w 35658"/>
                  <a:gd name="connsiteY43" fmla="*/ 4754 h 35475"/>
                  <a:gd name="connsiteX44" fmla="*/ 27247 w 35658"/>
                  <a:gd name="connsiteY44" fmla="*/ 4572 h 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5658" h="35475">
                    <a:moveTo>
                      <a:pt x="27247" y="4572"/>
                    </a:moveTo>
                    <a:lnTo>
                      <a:pt x="31818" y="3109"/>
                    </a:lnTo>
                    <a:lnTo>
                      <a:pt x="33464" y="914"/>
                    </a:lnTo>
                    <a:lnTo>
                      <a:pt x="34927" y="1646"/>
                    </a:lnTo>
                    <a:lnTo>
                      <a:pt x="35658" y="6400"/>
                    </a:lnTo>
                    <a:lnTo>
                      <a:pt x="33830" y="12618"/>
                    </a:lnTo>
                    <a:lnTo>
                      <a:pt x="31270" y="16641"/>
                    </a:lnTo>
                    <a:lnTo>
                      <a:pt x="30172" y="21029"/>
                    </a:lnTo>
                    <a:lnTo>
                      <a:pt x="30172" y="27978"/>
                    </a:lnTo>
                    <a:lnTo>
                      <a:pt x="27064" y="32915"/>
                    </a:lnTo>
                    <a:lnTo>
                      <a:pt x="25418" y="31087"/>
                    </a:lnTo>
                    <a:lnTo>
                      <a:pt x="21578" y="30355"/>
                    </a:lnTo>
                    <a:lnTo>
                      <a:pt x="20846" y="31087"/>
                    </a:lnTo>
                    <a:lnTo>
                      <a:pt x="18652" y="35476"/>
                    </a:lnTo>
                    <a:lnTo>
                      <a:pt x="17738" y="32915"/>
                    </a:lnTo>
                    <a:lnTo>
                      <a:pt x="15543" y="31453"/>
                    </a:lnTo>
                    <a:lnTo>
                      <a:pt x="14446" y="27430"/>
                    </a:lnTo>
                    <a:lnTo>
                      <a:pt x="15178" y="28344"/>
                    </a:lnTo>
                    <a:lnTo>
                      <a:pt x="18286" y="26881"/>
                    </a:lnTo>
                    <a:lnTo>
                      <a:pt x="17555" y="23772"/>
                    </a:lnTo>
                    <a:lnTo>
                      <a:pt x="12800" y="22858"/>
                    </a:lnTo>
                    <a:lnTo>
                      <a:pt x="9692" y="21578"/>
                    </a:lnTo>
                    <a:lnTo>
                      <a:pt x="6766" y="19384"/>
                    </a:lnTo>
                    <a:lnTo>
                      <a:pt x="2560" y="8412"/>
                    </a:lnTo>
                    <a:lnTo>
                      <a:pt x="0" y="7315"/>
                    </a:lnTo>
                    <a:lnTo>
                      <a:pt x="549" y="0"/>
                    </a:lnTo>
                    <a:lnTo>
                      <a:pt x="11520" y="183"/>
                    </a:lnTo>
                    <a:lnTo>
                      <a:pt x="12800" y="914"/>
                    </a:lnTo>
                    <a:lnTo>
                      <a:pt x="11520" y="4754"/>
                    </a:lnTo>
                    <a:lnTo>
                      <a:pt x="11520" y="7132"/>
                    </a:lnTo>
                    <a:lnTo>
                      <a:pt x="13349" y="4754"/>
                    </a:lnTo>
                    <a:lnTo>
                      <a:pt x="16092" y="2560"/>
                    </a:lnTo>
                    <a:lnTo>
                      <a:pt x="19384" y="1646"/>
                    </a:lnTo>
                    <a:lnTo>
                      <a:pt x="21578" y="5852"/>
                    </a:lnTo>
                    <a:lnTo>
                      <a:pt x="22309" y="11886"/>
                    </a:lnTo>
                    <a:lnTo>
                      <a:pt x="19749" y="12618"/>
                    </a:lnTo>
                    <a:lnTo>
                      <a:pt x="12069" y="17006"/>
                    </a:lnTo>
                    <a:lnTo>
                      <a:pt x="17189" y="16824"/>
                    </a:lnTo>
                    <a:lnTo>
                      <a:pt x="16275" y="19384"/>
                    </a:lnTo>
                    <a:lnTo>
                      <a:pt x="19384" y="19384"/>
                    </a:lnTo>
                    <a:lnTo>
                      <a:pt x="22858" y="16092"/>
                    </a:lnTo>
                    <a:lnTo>
                      <a:pt x="24321" y="13898"/>
                    </a:lnTo>
                    <a:lnTo>
                      <a:pt x="26515" y="9326"/>
                    </a:lnTo>
                    <a:lnTo>
                      <a:pt x="26515" y="4754"/>
                    </a:lnTo>
                    <a:lnTo>
                      <a:pt x="27247" y="4572"/>
                    </a:lnTo>
                  </a:path>
                </a:pathLst>
              </a:custGeom>
              <a:grpFill/>
              <a:ln w="4020" cap="flat">
                <a:solidFill>
                  <a:srgbClr val="FFFFFF"/>
                </a:solidFill>
                <a:prstDash val="solid"/>
                <a:miter/>
              </a:ln>
            </p:spPr>
            <p:txBody>
              <a:bodyPr rtlCol="0" anchor="ctr"/>
              <a:lstStyle/>
              <a:p>
                <a:endParaRPr lang="en-GB" sz="1463"/>
              </a:p>
            </p:txBody>
          </p:sp>
          <p:sp>
            <p:nvSpPr>
              <p:cNvPr id="1128" name="Freeform: Shape 1127">
                <a:extLst>
                  <a:ext uri="{FF2B5EF4-FFF2-40B4-BE49-F238E27FC236}">
                    <a16:creationId xmlns:a16="http://schemas.microsoft.com/office/drawing/2014/main" id="{DB6B2ECD-D8B6-AC18-02AF-7A753D82712B}"/>
                  </a:ext>
                </a:extLst>
              </p:cNvPr>
              <p:cNvSpPr/>
              <p:nvPr/>
            </p:nvSpPr>
            <p:spPr>
              <a:xfrm>
                <a:off x="2624440" y="2850271"/>
                <a:ext cx="29258" cy="38949"/>
              </a:xfrm>
              <a:custGeom>
                <a:avLst/>
                <a:gdLst>
                  <a:gd name="connsiteX0" fmla="*/ 6949 w 29258"/>
                  <a:gd name="connsiteY0" fmla="*/ 19018 h 38949"/>
                  <a:gd name="connsiteX1" fmla="*/ 5852 w 29258"/>
                  <a:gd name="connsiteY1" fmla="*/ 16458 h 38949"/>
                  <a:gd name="connsiteX2" fmla="*/ 6949 w 29258"/>
                  <a:gd name="connsiteY2" fmla="*/ 10972 h 38949"/>
                  <a:gd name="connsiteX3" fmla="*/ 4206 w 29258"/>
                  <a:gd name="connsiteY3" fmla="*/ 13715 h 38949"/>
                  <a:gd name="connsiteX4" fmla="*/ 2377 w 29258"/>
                  <a:gd name="connsiteY4" fmla="*/ 12435 h 38949"/>
                  <a:gd name="connsiteX5" fmla="*/ 2926 w 29258"/>
                  <a:gd name="connsiteY5" fmla="*/ 10606 h 38949"/>
                  <a:gd name="connsiteX6" fmla="*/ 4937 w 29258"/>
                  <a:gd name="connsiteY6" fmla="*/ 8229 h 38949"/>
                  <a:gd name="connsiteX7" fmla="*/ 0 w 29258"/>
                  <a:gd name="connsiteY7" fmla="*/ 7132 h 38949"/>
                  <a:gd name="connsiteX8" fmla="*/ 8046 w 29258"/>
                  <a:gd name="connsiteY8" fmla="*/ 3657 h 38949"/>
                  <a:gd name="connsiteX9" fmla="*/ 13349 w 29258"/>
                  <a:gd name="connsiteY9" fmla="*/ 0 h 38949"/>
                  <a:gd name="connsiteX10" fmla="*/ 14812 w 29258"/>
                  <a:gd name="connsiteY10" fmla="*/ 549 h 38949"/>
                  <a:gd name="connsiteX11" fmla="*/ 18103 w 29258"/>
                  <a:gd name="connsiteY11" fmla="*/ 6035 h 38949"/>
                  <a:gd name="connsiteX12" fmla="*/ 12617 w 29258"/>
                  <a:gd name="connsiteY12" fmla="*/ 6583 h 38949"/>
                  <a:gd name="connsiteX13" fmla="*/ 12252 w 29258"/>
                  <a:gd name="connsiteY13" fmla="*/ 7497 h 38949"/>
                  <a:gd name="connsiteX14" fmla="*/ 18103 w 29258"/>
                  <a:gd name="connsiteY14" fmla="*/ 8960 h 38949"/>
                  <a:gd name="connsiteX15" fmla="*/ 19018 w 29258"/>
                  <a:gd name="connsiteY15" fmla="*/ 11520 h 38949"/>
                  <a:gd name="connsiteX16" fmla="*/ 17006 w 29258"/>
                  <a:gd name="connsiteY16" fmla="*/ 13349 h 38949"/>
                  <a:gd name="connsiteX17" fmla="*/ 14263 w 29258"/>
                  <a:gd name="connsiteY17" fmla="*/ 12435 h 38949"/>
                  <a:gd name="connsiteX18" fmla="*/ 12800 w 29258"/>
                  <a:gd name="connsiteY18" fmla="*/ 13349 h 38949"/>
                  <a:gd name="connsiteX19" fmla="*/ 13166 w 29258"/>
                  <a:gd name="connsiteY19" fmla="*/ 17189 h 38949"/>
                  <a:gd name="connsiteX20" fmla="*/ 11520 w 29258"/>
                  <a:gd name="connsiteY20" fmla="*/ 17738 h 38949"/>
                  <a:gd name="connsiteX21" fmla="*/ 12252 w 29258"/>
                  <a:gd name="connsiteY21" fmla="*/ 19932 h 38949"/>
                  <a:gd name="connsiteX22" fmla="*/ 14446 w 29258"/>
                  <a:gd name="connsiteY22" fmla="*/ 23772 h 38949"/>
                  <a:gd name="connsiteX23" fmla="*/ 20664 w 29258"/>
                  <a:gd name="connsiteY23" fmla="*/ 24869 h 38949"/>
                  <a:gd name="connsiteX24" fmla="*/ 21578 w 29258"/>
                  <a:gd name="connsiteY24" fmla="*/ 27430 h 38949"/>
                  <a:gd name="connsiteX25" fmla="*/ 23407 w 29258"/>
                  <a:gd name="connsiteY25" fmla="*/ 27612 h 38949"/>
                  <a:gd name="connsiteX26" fmla="*/ 25235 w 29258"/>
                  <a:gd name="connsiteY26" fmla="*/ 31087 h 38949"/>
                  <a:gd name="connsiteX27" fmla="*/ 29258 w 29258"/>
                  <a:gd name="connsiteY27" fmla="*/ 36938 h 38949"/>
                  <a:gd name="connsiteX28" fmla="*/ 29258 w 29258"/>
                  <a:gd name="connsiteY28" fmla="*/ 38767 h 38949"/>
                  <a:gd name="connsiteX29" fmla="*/ 28344 w 29258"/>
                  <a:gd name="connsiteY29" fmla="*/ 38950 h 38949"/>
                  <a:gd name="connsiteX30" fmla="*/ 22309 w 29258"/>
                  <a:gd name="connsiteY30" fmla="*/ 34013 h 38949"/>
                  <a:gd name="connsiteX31" fmla="*/ 17006 w 29258"/>
                  <a:gd name="connsiteY31" fmla="*/ 30172 h 38949"/>
                  <a:gd name="connsiteX32" fmla="*/ 16458 w 29258"/>
                  <a:gd name="connsiteY32" fmla="*/ 29075 h 38949"/>
                  <a:gd name="connsiteX33" fmla="*/ 17006 w 29258"/>
                  <a:gd name="connsiteY33" fmla="*/ 28710 h 38949"/>
                  <a:gd name="connsiteX34" fmla="*/ 17006 w 29258"/>
                  <a:gd name="connsiteY34" fmla="*/ 27064 h 38949"/>
                  <a:gd name="connsiteX35" fmla="*/ 14995 w 29258"/>
                  <a:gd name="connsiteY35" fmla="*/ 26698 h 38949"/>
                  <a:gd name="connsiteX36" fmla="*/ 12069 w 29258"/>
                  <a:gd name="connsiteY36" fmla="*/ 24138 h 38949"/>
                  <a:gd name="connsiteX37" fmla="*/ 7680 w 29258"/>
                  <a:gd name="connsiteY37" fmla="*/ 19201 h 38949"/>
                  <a:gd name="connsiteX38" fmla="*/ 6949 w 29258"/>
                  <a:gd name="connsiteY38" fmla="*/ 19018 h 3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258" h="38949">
                    <a:moveTo>
                      <a:pt x="6949" y="19018"/>
                    </a:moveTo>
                    <a:lnTo>
                      <a:pt x="5852" y="16458"/>
                    </a:lnTo>
                    <a:lnTo>
                      <a:pt x="6949" y="10972"/>
                    </a:lnTo>
                    <a:lnTo>
                      <a:pt x="4206" y="13715"/>
                    </a:lnTo>
                    <a:lnTo>
                      <a:pt x="2377" y="12435"/>
                    </a:lnTo>
                    <a:lnTo>
                      <a:pt x="2926" y="10606"/>
                    </a:lnTo>
                    <a:lnTo>
                      <a:pt x="4937" y="8229"/>
                    </a:lnTo>
                    <a:lnTo>
                      <a:pt x="0" y="7132"/>
                    </a:lnTo>
                    <a:lnTo>
                      <a:pt x="8046" y="3657"/>
                    </a:lnTo>
                    <a:lnTo>
                      <a:pt x="13349" y="0"/>
                    </a:lnTo>
                    <a:lnTo>
                      <a:pt x="14812" y="549"/>
                    </a:lnTo>
                    <a:lnTo>
                      <a:pt x="18103" y="6035"/>
                    </a:lnTo>
                    <a:lnTo>
                      <a:pt x="12617" y="6583"/>
                    </a:lnTo>
                    <a:lnTo>
                      <a:pt x="12252" y="7497"/>
                    </a:lnTo>
                    <a:lnTo>
                      <a:pt x="18103" y="8960"/>
                    </a:lnTo>
                    <a:lnTo>
                      <a:pt x="19018" y="11520"/>
                    </a:lnTo>
                    <a:lnTo>
                      <a:pt x="17006" y="13349"/>
                    </a:lnTo>
                    <a:lnTo>
                      <a:pt x="14263" y="12435"/>
                    </a:lnTo>
                    <a:lnTo>
                      <a:pt x="12800" y="13349"/>
                    </a:lnTo>
                    <a:lnTo>
                      <a:pt x="13166" y="17189"/>
                    </a:lnTo>
                    <a:lnTo>
                      <a:pt x="11520" y="17738"/>
                    </a:lnTo>
                    <a:lnTo>
                      <a:pt x="12252" y="19932"/>
                    </a:lnTo>
                    <a:lnTo>
                      <a:pt x="14446" y="23772"/>
                    </a:lnTo>
                    <a:lnTo>
                      <a:pt x="20664" y="24869"/>
                    </a:lnTo>
                    <a:lnTo>
                      <a:pt x="21578" y="27430"/>
                    </a:lnTo>
                    <a:lnTo>
                      <a:pt x="23407" y="27612"/>
                    </a:lnTo>
                    <a:lnTo>
                      <a:pt x="25235" y="31087"/>
                    </a:lnTo>
                    <a:lnTo>
                      <a:pt x="29258" y="36938"/>
                    </a:lnTo>
                    <a:lnTo>
                      <a:pt x="29258" y="38767"/>
                    </a:lnTo>
                    <a:lnTo>
                      <a:pt x="28344" y="38950"/>
                    </a:lnTo>
                    <a:lnTo>
                      <a:pt x="22309" y="34013"/>
                    </a:lnTo>
                    <a:lnTo>
                      <a:pt x="17006" y="30172"/>
                    </a:lnTo>
                    <a:lnTo>
                      <a:pt x="16458" y="29075"/>
                    </a:lnTo>
                    <a:lnTo>
                      <a:pt x="17006" y="28710"/>
                    </a:lnTo>
                    <a:lnTo>
                      <a:pt x="17006" y="27064"/>
                    </a:lnTo>
                    <a:lnTo>
                      <a:pt x="14995" y="26698"/>
                    </a:lnTo>
                    <a:lnTo>
                      <a:pt x="12069" y="24138"/>
                    </a:lnTo>
                    <a:lnTo>
                      <a:pt x="7680" y="19201"/>
                    </a:lnTo>
                    <a:lnTo>
                      <a:pt x="6949" y="19018"/>
                    </a:lnTo>
                    <a:close/>
                  </a:path>
                </a:pathLst>
              </a:custGeom>
              <a:grpFill/>
              <a:ln w="18272" cap="flat">
                <a:noFill/>
                <a:prstDash val="solid"/>
                <a:miter/>
              </a:ln>
            </p:spPr>
            <p:txBody>
              <a:bodyPr rtlCol="0" anchor="ctr"/>
              <a:lstStyle/>
              <a:p>
                <a:endParaRPr lang="en-GB" sz="1463"/>
              </a:p>
            </p:txBody>
          </p:sp>
          <p:sp>
            <p:nvSpPr>
              <p:cNvPr id="1129" name="Freeform: Shape 1128">
                <a:extLst>
                  <a:ext uri="{FF2B5EF4-FFF2-40B4-BE49-F238E27FC236}">
                    <a16:creationId xmlns:a16="http://schemas.microsoft.com/office/drawing/2014/main" id="{1123191F-1EB8-5689-A78A-C557A13F7AE4}"/>
                  </a:ext>
                </a:extLst>
              </p:cNvPr>
              <p:cNvSpPr/>
              <p:nvPr/>
            </p:nvSpPr>
            <p:spPr>
              <a:xfrm>
                <a:off x="2624440" y="2850271"/>
                <a:ext cx="29258" cy="38949"/>
              </a:xfrm>
              <a:custGeom>
                <a:avLst/>
                <a:gdLst>
                  <a:gd name="connsiteX0" fmla="*/ 6949 w 29258"/>
                  <a:gd name="connsiteY0" fmla="*/ 19018 h 38949"/>
                  <a:gd name="connsiteX1" fmla="*/ 5852 w 29258"/>
                  <a:gd name="connsiteY1" fmla="*/ 16458 h 38949"/>
                  <a:gd name="connsiteX2" fmla="*/ 6949 w 29258"/>
                  <a:gd name="connsiteY2" fmla="*/ 10972 h 38949"/>
                  <a:gd name="connsiteX3" fmla="*/ 4206 w 29258"/>
                  <a:gd name="connsiteY3" fmla="*/ 13715 h 38949"/>
                  <a:gd name="connsiteX4" fmla="*/ 2377 w 29258"/>
                  <a:gd name="connsiteY4" fmla="*/ 12435 h 38949"/>
                  <a:gd name="connsiteX5" fmla="*/ 2926 w 29258"/>
                  <a:gd name="connsiteY5" fmla="*/ 10606 h 38949"/>
                  <a:gd name="connsiteX6" fmla="*/ 4937 w 29258"/>
                  <a:gd name="connsiteY6" fmla="*/ 8229 h 38949"/>
                  <a:gd name="connsiteX7" fmla="*/ 0 w 29258"/>
                  <a:gd name="connsiteY7" fmla="*/ 7132 h 38949"/>
                  <a:gd name="connsiteX8" fmla="*/ 8046 w 29258"/>
                  <a:gd name="connsiteY8" fmla="*/ 3657 h 38949"/>
                  <a:gd name="connsiteX9" fmla="*/ 13349 w 29258"/>
                  <a:gd name="connsiteY9" fmla="*/ 0 h 38949"/>
                  <a:gd name="connsiteX10" fmla="*/ 14812 w 29258"/>
                  <a:gd name="connsiteY10" fmla="*/ 549 h 38949"/>
                  <a:gd name="connsiteX11" fmla="*/ 18103 w 29258"/>
                  <a:gd name="connsiteY11" fmla="*/ 6035 h 38949"/>
                  <a:gd name="connsiteX12" fmla="*/ 12617 w 29258"/>
                  <a:gd name="connsiteY12" fmla="*/ 6583 h 38949"/>
                  <a:gd name="connsiteX13" fmla="*/ 12252 w 29258"/>
                  <a:gd name="connsiteY13" fmla="*/ 7497 h 38949"/>
                  <a:gd name="connsiteX14" fmla="*/ 18103 w 29258"/>
                  <a:gd name="connsiteY14" fmla="*/ 8960 h 38949"/>
                  <a:gd name="connsiteX15" fmla="*/ 19018 w 29258"/>
                  <a:gd name="connsiteY15" fmla="*/ 11520 h 38949"/>
                  <a:gd name="connsiteX16" fmla="*/ 17006 w 29258"/>
                  <a:gd name="connsiteY16" fmla="*/ 13349 h 38949"/>
                  <a:gd name="connsiteX17" fmla="*/ 14263 w 29258"/>
                  <a:gd name="connsiteY17" fmla="*/ 12435 h 38949"/>
                  <a:gd name="connsiteX18" fmla="*/ 12800 w 29258"/>
                  <a:gd name="connsiteY18" fmla="*/ 13349 h 38949"/>
                  <a:gd name="connsiteX19" fmla="*/ 13166 w 29258"/>
                  <a:gd name="connsiteY19" fmla="*/ 17189 h 38949"/>
                  <a:gd name="connsiteX20" fmla="*/ 11520 w 29258"/>
                  <a:gd name="connsiteY20" fmla="*/ 17738 h 38949"/>
                  <a:gd name="connsiteX21" fmla="*/ 12252 w 29258"/>
                  <a:gd name="connsiteY21" fmla="*/ 19932 h 38949"/>
                  <a:gd name="connsiteX22" fmla="*/ 14446 w 29258"/>
                  <a:gd name="connsiteY22" fmla="*/ 23772 h 38949"/>
                  <a:gd name="connsiteX23" fmla="*/ 20664 w 29258"/>
                  <a:gd name="connsiteY23" fmla="*/ 24869 h 38949"/>
                  <a:gd name="connsiteX24" fmla="*/ 21578 w 29258"/>
                  <a:gd name="connsiteY24" fmla="*/ 27430 h 38949"/>
                  <a:gd name="connsiteX25" fmla="*/ 23407 w 29258"/>
                  <a:gd name="connsiteY25" fmla="*/ 27612 h 38949"/>
                  <a:gd name="connsiteX26" fmla="*/ 25235 w 29258"/>
                  <a:gd name="connsiteY26" fmla="*/ 31087 h 38949"/>
                  <a:gd name="connsiteX27" fmla="*/ 29258 w 29258"/>
                  <a:gd name="connsiteY27" fmla="*/ 36938 h 38949"/>
                  <a:gd name="connsiteX28" fmla="*/ 29258 w 29258"/>
                  <a:gd name="connsiteY28" fmla="*/ 38767 h 38949"/>
                  <a:gd name="connsiteX29" fmla="*/ 28344 w 29258"/>
                  <a:gd name="connsiteY29" fmla="*/ 38950 h 38949"/>
                  <a:gd name="connsiteX30" fmla="*/ 22309 w 29258"/>
                  <a:gd name="connsiteY30" fmla="*/ 34013 h 38949"/>
                  <a:gd name="connsiteX31" fmla="*/ 17006 w 29258"/>
                  <a:gd name="connsiteY31" fmla="*/ 30172 h 38949"/>
                  <a:gd name="connsiteX32" fmla="*/ 16458 w 29258"/>
                  <a:gd name="connsiteY32" fmla="*/ 29075 h 38949"/>
                  <a:gd name="connsiteX33" fmla="*/ 17006 w 29258"/>
                  <a:gd name="connsiteY33" fmla="*/ 28710 h 38949"/>
                  <a:gd name="connsiteX34" fmla="*/ 17006 w 29258"/>
                  <a:gd name="connsiteY34" fmla="*/ 27064 h 38949"/>
                  <a:gd name="connsiteX35" fmla="*/ 14995 w 29258"/>
                  <a:gd name="connsiteY35" fmla="*/ 26698 h 38949"/>
                  <a:gd name="connsiteX36" fmla="*/ 12069 w 29258"/>
                  <a:gd name="connsiteY36" fmla="*/ 24138 h 38949"/>
                  <a:gd name="connsiteX37" fmla="*/ 7680 w 29258"/>
                  <a:gd name="connsiteY37" fmla="*/ 19201 h 38949"/>
                  <a:gd name="connsiteX38" fmla="*/ 6949 w 29258"/>
                  <a:gd name="connsiteY38" fmla="*/ 19018 h 3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9258" h="38949">
                    <a:moveTo>
                      <a:pt x="6949" y="19018"/>
                    </a:moveTo>
                    <a:lnTo>
                      <a:pt x="5852" y="16458"/>
                    </a:lnTo>
                    <a:lnTo>
                      <a:pt x="6949" y="10972"/>
                    </a:lnTo>
                    <a:lnTo>
                      <a:pt x="4206" y="13715"/>
                    </a:lnTo>
                    <a:lnTo>
                      <a:pt x="2377" y="12435"/>
                    </a:lnTo>
                    <a:lnTo>
                      <a:pt x="2926" y="10606"/>
                    </a:lnTo>
                    <a:lnTo>
                      <a:pt x="4937" y="8229"/>
                    </a:lnTo>
                    <a:lnTo>
                      <a:pt x="0" y="7132"/>
                    </a:lnTo>
                    <a:lnTo>
                      <a:pt x="8046" y="3657"/>
                    </a:lnTo>
                    <a:lnTo>
                      <a:pt x="13349" y="0"/>
                    </a:lnTo>
                    <a:lnTo>
                      <a:pt x="14812" y="549"/>
                    </a:lnTo>
                    <a:lnTo>
                      <a:pt x="18103" y="6035"/>
                    </a:lnTo>
                    <a:lnTo>
                      <a:pt x="12617" y="6583"/>
                    </a:lnTo>
                    <a:lnTo>
                      <a:pt x="12252" y="7497"/>
                    </a:lnTo>
                    <a:lnTo>
                      <a:pt x="18103" y="8960"/>
                    </a:lnTo>
                    <a:lnTo>
                      <a:pt x="19018" y="11520"/>
                    </a:lnTo>
                    <a:lnTo>
                      <a:pt x="17006" y="13349"/>
                    </a:lnTo>
                    <a:lnTo>
                      <a:pt x="14263" y="12435"/>
                    </a:lnTo>
                    <a:lnTo>
                      <a:pt x="12800" y="13349"/>
                    </a:lnTo>
                    <a:lnTo>
                      <a:pt x="13166" y="17189"/>
                    </a:lnTo>
                    <a:lnTo>
                      <a:pt x="11520" y="17738"/>
                    </a:lnTo>
                    <a:lnTo>
                      <a:pt x="12252" y="19932"/>
                    </a:lnTo>
                    <a:lnTo>
                      <a:pt x="14446" y="23772"/>
                    </a:lnTo>
                    <a:lnTo>
                      <a:pt x="20664" y="24869"/>
                    </a:lnTo>
                    <a:lnTo>
                      <a:pt x="21578" y="27430"/>
                    </a:lnTo>
                    <a:lnTo>
                      <a:pt x="23407" y="27612"/>
                    </a:lnTo>
                    <a:lnTo>
                      <a:pt x="25235" y="31087"/>
                    </a:lnTo>
                    <a:lnTo>
                      <a:pt x="29258" y="36938"/>
                    </a:lnTo>
                    <a:lnTo>
                      <a:pt x="29258" y="38767"/>
                    </a:lnTo>
                    <a:lnTo>
                      <a:pt x="28344" y="38950"/>
                    </a:lnTo>
                    <a:lnTo>
                      <a:pt x="22309" y="34013"/>
                    </a:lnTo>
                    <a:lnTo>
                      <a:pt x="17006" y="30172"/>
                    </a:lnTo>
                    <a:lnTo>
                      <a:pt x="16458" y="29075"/>
                    </a:lnTo>
                    <a:lnTo>
                      <a:pt x="17006" y="28710"/>
                    </a:lnTo>
                    <a:lnTo>
                      <a:pt x="17006" y="27064"/>
                    </a:lnTo>
                    <a:lnTo>
                      <a:pt x="14995" y="26698"/>
                    </a:lnTo>
                    <a:lnTo>
                      <a:pt x="12069" y="24138"/>
                    </a:lnTo>
                    <a:lnTo>
                      <a:pt x="7680" y="19201"/>
                    </a:lnTo>
                    <a:lnTo>
                      <a:pt x="6949" y="19018"/>
                    </a:lnTo>
                  </a:path>
                </a:pathLst>
              </a:custGeom>
              <a:grpFill/>
              <a:ln w="4020" cap="flat">
                <a:solidFill>
                  <a:srgbClr val="FFFFFF"/>
                </a:solidFill>
                <a:prstDash val="solid"/>
                <a:miter/>
              </a:ln>
            </p:spPr>
            <p:txBody>
              <a:bodyPr rtlCol="0" anchor="ctr"/>
              <a:lstStyle/>
              <a:p>
                <a:endParaRPr lang="en-GB" sz="1463"/>
              </a:p>
            </p:txBody>
          </p:sp>
          <p:sp>
            <p:nvSpPr>
              <p:cNvPr id="1130" name="Freeform: Shape 1129">
                <a:extLst>
                  <a:ext uri="{FF2B5EF4-FFF2-40B4-BE49-F238E27FC236}">
                    <a16:creationId xmlns:a16="http://schemas.microsoft.com/office/drawing/2014/main" id="{FC707537-22A9-DF27-D3C7-14881AAD69D3}"/>
                  </a:ext>
                </a:extLst>
              </p:cNvPr>
              <p:cNvSpPr/>
              <p:nvPr/>
            </p:nvSpPr>
            <p:spPr>
              <a:xfrm>
                <a:off x="2669242" y="2822110"/>
                <a:ext cx="9326" cy="8046"/>
              </a:xfrm>
              <a:custGeom>
                <a:avLst/>
                <a:gdLst>
                  <a:gd name="connsiteX0" fmla="*/ 1463 w 9326"/>
                  <a:gd name="connsiteY0" fmla="*/ 2012 h 8046"/>
                  <a:gd name="connsiteX1" fmla="*/ 0 w 9326"/>
                  <a:gd name="connsiteY1" fmla="*/ 4389 h 8046"/>
                  <a:gd name="connsiteX2" fmla="*/ 2377 w 9326"/>
                  <a:gd name="connsiteY2" fmla="*/ 5120 h 8046"/>
                  <a:gd name="connsiteX3" fmla="*/ 6766 w 9326"/>
                  <a:gd name="connsiteY3" fmla="*/ 8046 h 8046"/>
                  <a:gd name="connsiteX4" fmla="*/ 9326 w 9326"/>
                  <a:gd name="connsiteY4" fmla="*/ 5486 h 8046"/>
                  <a:gd name="connsiteX5" fmla="*/ 8412 w 9326"/>
                  <a:gd name="connsiteY5" fmla="*/ 2926 h 8046"/>
                  <a:gd name="connsiteX6" fmla="*/ 4937 w 9326"/>
                  <a:gd name="connsiteY6" fmla="*/ 0 h 8046"/>
                  <a:gd name="connsiteX7" fmla="*/ 1463 w 9326"/>
                  <a:gd name="connsiteY7" fmla="*/ 2012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26" h="8046">
                    <a:moveTo>
                      <a:pt x="1463" y="2012"/>
                    </a:moveTo>
                    <a:lnTo>
                      <a:pt x="0" y="4389"/>
                    </a:lnTo>
                    <a:lnTo>
                      <a:pt x="2377" y="5120"/>
                    </a:lnTo>
                    <a:lnTo>
                      <a:pt x="6766" y="8046"/>
                    </a:lnTo>
                    <a:lnTo>
                      <a:pt x="9326" y="5486"/>
                    </a:lnTo>
                    <a:lnTo>
                      <a:pt x="8412" y="2926"/>
                    </a:lnTo>
                    <a:lnTo>
                      <a:pt x="4937" y="0"/>
                    </a:lnTo>
                    <a:lnTo>
                      <a:pt x="1463" y="2012"/>
                    </a:lnTo>
                    <a:close/>
                  </a:path>
                </a:pathLst>
              </a:custGeom>
              <a:grpFill/>
              <a:ln w="18272" cap="flat">
                <a:noFill/>
                <a:prstDash val="solid"/>
                <a:miter/>
              </a:ln>
            </p:spPr>
            <p:txBody>
              <a:bodyPr rtlCol="0" anchor="ctr"/>
              <a:lstStyle/>
              <a:p>
                <a:endParaRPr lang="en-GB" sz="1463"/>
              </a:p>
            </p:txBody>
          </p:sp>
          <p:sp>
            <p:nvSpPr>
              <p:cNvPr id="1131" name="Freeform: Shape 1130">
                <a:extLst>
                  <a:ext uri="{FF2B5EF4-FFF2-40B4-BE49-F238E27FC236}">
                    <a16:creationId xmlns:a16="http://schemas.microsoft.com/office/drawing/2014/main" id="{F79136AF-EDA2-788B-ED50-D4D2201F052F}"/>
                  </a:ext>
                </a:extLst>
              </p:cNvPr>
              <p:cNvSpPr/>
              <p:nvPr/>
            </p:nvSpPr>
            <p:spPr>
              <a:xfrm>
                <a:off x="2669242" y="2822110"/>
                <a:ext cx="9326" cy="8046"/>
              </a:xfrm>
              <a:custGeom>
                <a:avLst/>
                <a:gdLst>
                  <a:gd name="connsiteX0" fmla="*/ 0 w 9326"/>
                  <a:gd name="connsiteY0" fmla="*/ 4389 h 8046"/>
                  <a:gd name="connsiteX1" fmla="*/ 1463 w 9326"/>
                  <a:gd name="connsiteY1" fmla="*/ 2012 h 8046"/>
                  <a:gd name="connsiteX2" fmla="*/ 4937 w 9326"/>
                  <a:gd name="connsiteY2" fmla="*/ 0 h 8046"/>
                  <a:gd name="connsiteX3" fmla="*/ 8412 w 9326"/>
                  <a:gd name="connsiteY3" fmla="*/ 2926 h 8046"/>
                  <a:gd name="connsiteX4" fmla="*/ 9326 w 9326"/>
                  <a:gd name="connsiteY4" fmla="*/ 5486 h 8046"/>
                  <a:gd name="connsiteX5" fmla="*/ 6766 w 9326"/>
                  <a:gd name="connsiteY5" fmla="*/ 8046 h 8046"/>
                  <a:gd name="connsiteX6" fmla="*/ 2194 w 9326"/>
                  <a:gd name="connsiteY6" fmla="*/ 5120 h 8046"/>
                  <a:gd name="connsiteX7" fmla="*/ 0 w 9326"/>
                  <a:gd name="connsiteY7" fmla="*/ 4389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26" h="8046">
                    <a:moveTo>
                      <a:pt x="0" y="4389"/>
                    </a:moveTo>
                    <a:lnTo>
                      <a:pt x="1463" y="2012"/>
                    </a:lnTo>
                    <a:lnTo>
                      <a:pt x="4937" y="0"/>
                    </a:lnTo>
                    <a:lnTo>
                      <a:pt x="8412" y="2926"/>
                    </a:lnTo>
                    <a:lnTo>
                      <a:pt x="9326" y="5486"/>
                    </a:lnTo>
                    <a:lnTo>
                      <a:pt x="6766" y="8046"/>
                    </a:lnTo>
                    <a:lnTo>
                      <a:pt x="2194" y="5120"/>
                    </a:lnTo>
                    <a:lnTo>
                      <a:pt x="0" y="4389"/>
                    </a:lnTo>
                  </a:path>
                </a:pathLst>
              </a:custGeom>
              <a:grpFill/>
              <a:ln w="4020" cap="flat">
                <a:solidFill>
                  <a:srgbClr val="FFFFFF"/>
                </a:solidFill>
                <a:prstDash val="solid"/>
                <a:miter/>
              </a:ln>
            </p:spPr>
            <p:txBody>
              <a:bodyPr rtlCol="0" anchor="ctr"/>
              <a:lstStyle/>
              <a:p>
                <a:endParaRPr lang="en-GB" sz="1463"/>
              </a:p>
            </p:txBody>
          </p:sp>
          <p:sp>
            <p:nvSpPr>
              <p:cNvPr id="1132" name="Freeform: Shape 1131">
                <a:extLst>
                  <a:ext uri="{FF2B5EF4-FFF2-40B4-BE49-F238E27FC236}">
                    <a16:creationId xmlns:a16="http://schemas.microsoft.com/office/drawing/2014/main" id="{FB41335D-6340-382C-4BD2-0081FF6FDB02}"/>
                  </a:ext>
                </a:extLst>
              </p:cNvPr>
              <p:cNvSpPr/>
              <p:nvPr/>
            </p:nvSpPr>
            <p:spPr>
              <a:xfrm>
                <a:off x="2672351" y="2837470"/>
                <a:ext cx="17920" cy="15909"/>
              </a:xfrm>
              <a:custGeom>
                <a:avLst/>
                <a:gdLst>
                  <a:gd name="connsiteX0" fmla="*/ 2743 w 17920"/>
                  <a:gd name="connsiteY0" fmla="*/ 4206 h 15909"/>
                  <a:gd name="connsiteX1" fmla="*/ 5852 w 17920"/>
                  <a:gd name="connsiteY1" fmla="*/ 6217 h 15909"/>
                  <a:gd name="connsiteX2" fmla="*/ 7497 w 17920"/>
                  <a:gd name="connsiteY2" fmla="*/ 8412 h 15909"/>
                  <a:gd name="connsiteX3" fmla="*/ 11155 w 17920"/>
                  <a:gd name="connsiteY3" fmla="*/ 10240 h 15909"/>
                  <a:gd name="connsiteX4" fmla="*/ 16275 w 17920"/>
                  <a:gd name="connsiteY4" fmla="*/ 15909 h 15909"/>
                  <a:gd name="connsiteX5" fmla="*/ 17921 w 17920"/>
                  <a:gd name="connsiteY5" fmla="*/ 15909 h 15909"/>
                  <a:gd name="connsiteX6" fmla="*/ 17555 w 17920"/>
                  <a:gd name="connsiteY6" fmla="*/ 13349 h 15909"/>
                  <a:gd name="connsiteX7" fmla="*/ 14629 w 17920"/>
                  <a:gd name="connsiteY7" fmla="*/ 7314 h 15909"/>
                  <a:gd name="connsiteX8" fmla="*/ 12252 w 17920"/>
                  <a:gd name="connsiteY8" fmla="*/ 5303 h 15909"/>
                  <a:gd name="connsiteX9" fmla="*/ 6766 w 17920"/>
                  <a:gd name="connsiteY9" fmla="*/ 2012 h 15909"/>
                  <a:gd name="connsiteX10" fmla="*/ 0 w 17920"/>
                  <a:gd name="connsiteY10" fmla="*/ 0 h 15909"/>
                  <a:gd name="connsiteX11" fmla="*/ 2743 w 17920"/>
                  <a:gd name="connsiteY11" fmla="*/ 4206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0" h="15909">
                    <a:moveTo>
                      <a:pt x="2743" y="4206"/>
                    </a:moveTo>
                    <a:lnTo>
                      <a:pt x="5852" y="6217"/>
                    </a:lnTo>
                    <a:lnTo>
                      <a:pt x="7497" y="8412"/>
                    </a:lnTo>
                    <a:lnTo>
                      <a:pt x="11155" y="10240"/>
                    </a:lnTo>
                    <a:lnTo>
                      <a:pt x="16275" y="15909"/>
                    </a:lnTo>
                    <a:lnTo>
                      <a:pt x="17921" y="15909"/>
                    </a:lnTo>
                    <a:lnTo>
                      <a:pt x="17555" y="13349"/>
                    </a:lnTo>
                    <a:lnTo>
                      <a:pt x="14629" y="7314"/>
                    </a:lnTo>
                    <a:lnTo>
                      <a:pt x="12252" y="5303"/>
                    </a:lnTo>
                    <a:lnTo>
                      <a:pt x="6766" y="2012"/>
                    </a:lnTo>
                    <a:lnTo>
                      <a:pt x="0" y="0"/>
                    </a:lnTo>
                    <a:lnTo>
                      <a:pt x="2743" y="4206"/>
                    </a:lnTo>
                    <a:close/>
                  </a:path>
                </a:pathLst>
              </a:custGeom>
              <a:grpFill/>
              <a:ln w="18272" cap="flat">
                <a:noFill/>
                <a:prstDash val="solid"/>
                <a:miter/>
              </a:ln>
            </p:spPr>
            <p:txBody>
              <a:bodyPr rtlCol="0" anchor="ctr"/>
              <a:lstStyle/>
              <a:p>
                <a:endParaRPr lang="en-GB" sz="1463"/>
              </a:p>
            </p:txBody>
          </p:sp>
          <p:sp>
            <p:nvSpPr>
              <p:cNvPr id="1133" name="Freeform: Shape 1132">
                <a:extLst>
                  <a:ext uri="{FF2B5EF4-FFF2-40B4-BE49-F238E27FC236}">
                    <a16:creationId xmlns:a16="http://schemas.microsoft.com/office/drawing/2014/main" id="{FF601EC2-57B0-6FB0-21A5-94E494E5B3B8}"/>
                  </a:ext>
                </a:extLst>
              </p:cNvPr>
              <p:cNvSpPr/>
              <p:nvPr/>
            </p:nvSpPr>
            <p:spPr>
              <a:xfrm>
                <a:off x="2672351" y="2837470"/>
                <a:ext cx="17920" cy="15909"/>
              </a:xfrm>
              <a:custGeom>
                <a:avLst/>
                <a:gdLst>
                  <a:gd name="connsiteX0" fmla="*/ 0 w 17920"/>
                  <a:gd name="connsiteY0" fmla="*/ 0 h 15909"/>
                  <a:gd name="connsiteX1" fmla="*/ 6766 w 17920"/>
                  <a:gd name="connsiteY1" fmla="*/ 2194 h 15909"/>
                  <a:gd name="connsiteX2" fmla="*/ 12252 w 17920"/>
                  <a:gd name="connsiteY2" fmla="*/ 5303 h 15909"/>
                  <a:gd name="connsiteX3" fmla="*/ 14629 w 17920"/>
                  <a:gd name="connsiteY3" fmla="*/ 7314 h 15909"/>
                  <a:gd name="connsiteX4" fmla="*/ 17555 w 17920"/>
                  <a:gd name="connsiteY4" fmla="*/ 13349 h 15909"/>
                  <a:gd name="connsiteX5" fmla="*/ 17921 w 17920"/>
                  <a:gd name="connsiteY5" fmla="*/ 15909 h 15909"/>
                  <a:gd name="connsiteX6" fmla="*/ 16275 w 17920"/>
                  <a:gd name="connsiteY6" fmla="*/ 15909 h 15909"/>
                  <a:gd name="connsiteX7" fmla="*/ 11155 w 17920"/>
                  <a:gd name="connsiteY7" fmla="*/ 10240 h 15909"/>
                  <a:gd name="connsiteX8" fmla="*/ 7497 w 17920"/>
                  <a:gd name="connsiteY8" fmla="*/ 8412 h 15909"/>
                  <a:gd name="connsiteX9" fmla="*/ 5852 w 17920"/>
                  <a:gd name="connsiteY9" fmla="*/ 6217 h 15909"/>
                  <a:gd name="connsiteX10" fmla="*/ 2743 w 17920"/>
                  <a:gd name="connsiteY10" fmla="*/ 4206 h 15909"/>
                  <a:gd name="connsiteX11" fmla="*/ 0 w 17920"/>
                  <a:gd name="connsiteY11" fmla="*/ 0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0" h="15909">
                    <a:moveTo>
                      <a:pt x="0" y="0"/>
                    </a:moveTo>
                    <a:lnTo>
                      <a:pt x="6766" y="2194"/>
                    </a:lnTo>
                    <a:lnTo>
                      <a:pt x="12252" y="5303"/>
                    </a:lnTo>
                    <a:lnTo>
                      <a:pt x="14629" y="7314"/>
                    </a:lnTo>
                    <a:lnTo>
                      <a:pt x="17555" y="13349"/>
                    </a:lnTo>
                    <a:lnTo>
                      <a:pt x="17921" y="15909"/>
                    </a:lnTo>
                    <a:lnTo>
                      <a:pt x="16275" y="15909"/>
                    </a:lnTo>
                    <a:lnTo>
                      <a:pt x="11155" y="10240"/>
                    </a:lnTo>
                    <a:lnTo>
                      <a:pt x="7497" y="8412"/>
                    </a:lnTo>
                    <a:lnTo>
                      <a:pt x="5852" y="6217"/>
                    </a:lnTo>
                    <a:lnTo>
                      <a:pt x="2743" y="4206"/>
                    </a:lnTo>
                    <a:lnTo>
                      <a:pt x="0" y="0"/>
                    </a:lnTo>
                  </a:path>
                </a:pathLst>
              </a:custGeom>
              <a:grpFill/>
              <a:ln w="4020" cap="flat">
                <a:solidFill>
                  <a:srgbClr val="FFFFFF"/>
                </a:solidFill>
                <a:prstDash val="solid"/>
                <a:miter/>
              </a:ln>
            </p:spPr>
            <p:txBody>
              <a:bodyPr rtlCol="0" anchor="ctr"/>
              <a:lstStyle/>
              <a:p>
                <a:endParaRPr lang="en-GB" sz="1463"/>
              </a:p>
            </p:txBody>
          </p:sp>
          <p:sp>
            <p:nvSpPr>
              <p:cNvPr id="1134" name="Freeform: Shape 1133">
                <a:extLst>
                  <a:ext uri="{FF2B5EF4-FFF2-40B4-BE49-F238E27FC236}">
                    <a16:creationId xmlns:a16="http://schemas.microsoft.com/office/drawing/2014/main" id="{633EBE88-280F-FD54-3CC3-070B3A7A065F}"/>
                  </a:ext>
                </a:extLst>
              </p:cNvPr>
              <p:cNvSpPr/>
              <p:nvPr/>
            </p:nvSpPr>
            <p:spPr>
              <a:xfrm>
                <a:off x="2679665" y="2828876"/>
                <a:ext cx="18469" cy="23955"/>
              </a:xfrm>
              <a:custGeom>
                <a:avLst/>
                <a:gdLst>
                  <a:gd name="connsiteX0" fmla="*/ 10972 w 18469"/>
                  <a:gd name="connsiteY0" fmla="*/ 8595 h 23955"/>
                  <a:gd name="connsiteX1" fmla="*/ 12069 w 18469"/>
                  <a:gd name="connsiteY1" fmla="*/ 8412 h 23955"/>
                  <a:gd name="connsiteX2" fmla="*/ 12983 w 18469"/>
                  <a:gd name="connsiteY2" fmla="*/ 10057 h 23955"/>
                  <a:gd name="connsiteX3" fmla="*/ 15726 w 18469"/>
                  <a:gd name="connsiteY3" fmla="*/ 12252 h 23955"/>
                  <a:gd name="connsiteX4" fmla="*/ 18469 w 18469"/>
                  <a:gd name="connsiteY4" fmla="*/ 15726 h 23955"/>
                  <a:gd name="connsiteX5" fmla="*/ 18469 w 18469"/>
                  <a:gd name="connsiteY5" fmla="*/ 21578 h 23955"/>
                  <a:gd name="connsiteX6" fmla="*/ 16823 w 18469"/>
                  <a:gd name="connsiteY6" fmla="*/ 23955 h 23955"/>
                  <a:gd name="connsiteX7" fmla="*/ 10606 w 18469"/>
                  <a:gd name="connsiteY7" fmla="*/ 13349 h 23955"/>
                  <a:gd name="connsiteX8" fmla="*/ 5486 w 18469"/>
                  <a:gd name="connsiteY8" fmla="*/ 8229 h 23955"/>
                  <a:gd name="connsiteX9" fmla="*/ 4937 w 18469"/>
                  <a:gd name="connsiteY9" fmla="*/ 7132 h 23955"/>
                  <a:gd name="connsiteX10" fmla="*/ 4937 w 18469"/>
                  <a:gd name="connsiteY10" fmla="*/ 4754 h 23955"/>
                  <a:gd name="connsiteX11" fmla="*/ 2560 w 18469"/>
                  <a:gd name="connsiteY11" fmla="*/ 4389 h 23955"/>
                  <a:gd name="connsiteX12" fmla="*/ 0 w 18469"/>
                  <a:gd name="connsiteY12" fmla="*/ 1280 h 23955"/>
                  <a:gd name="connsiteX13" fmla="*/ 0 w 18469"/>
                  <a:gd name="connsiteY13" fmla="*/ 0 h 23955"/>
                  <a:gd name="connsiteX14" fmla="*/ 2560 w 18469"/>
                  <a:gd name="connsiteY14" fmla="*/ 183 h 23955"/>
                  <a:gd name="connsiteX15" fmla="*/ 6766 w 18469"/>
                  <a:gd name="connsiteY15" fmla="*/ 3292 h 23955"/>
                  <a:gd name="connsiteX16" fmla="*/ 10972 w 18469"/>
                  <a:gd name="connsiteY16" fmla="*/ 8595 h 2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69" h="23955">
                    <a:moveTo>
                      <a:pt x="10972" y="8595"/>
                    </a:moveTo>
                    <a:lnTo>
                      <a:pt x="12069" y="8412"/>
                    </a:lnTo>
                    <a:lnTo>
                      <a:pt x="12983" y="10057"/>
                    </a:lnTo>
                    <a:lnTo>
                      <a:pt x="15726" y="12252"/>
                    </a:lnTo>
                    <a:lnTo>
                      <a:pt x="18469" y="15726"/>
                    </a:lnTo>
                    <a:lnTo>
                      <a:pt x="18469" y="21578"/>
                    </a:lnTo>
                    <a:lnTo>
                      <a:pt x="16823" y="23955"/>
                    </a:lnTo>
                    <a:lnTo>
                      <a:pt x="10606" y="13349"/>
                    </a:lnTo>
                    <a:lnTo>
                      <a:pt x="5486" y="8229"/>
                    </a:lnTo>
                    <a:lnTo>
                      <a:pt x="4937" y="7132"/>
                    </a:lnTo>
                    <a:lnTo>
                      <a:pt x="4937" y="4754"/>
                    </a:lnTo>
                    <a:lnTo>
                      <a:pt x="2560" y="4389"/>
                    </a:lnTo>
                    <a:lnTo>
                      <a:pt x="0" y="1280"/>
                    </a:lnTo>
                    <a:lnTo>
                      <a:pt x="0" y="0"/>
                    </a:lnTo>
                    <a:lnTo>
                      <a:pt x="2560" y="183"/>
                    </a:lnTo>
                    <a:lnTo>
                      <a:pt x="6766" y="3292"/>
                    </a:lnTo>
                    <a:lnTo>
                      <a:pt x="10972" y="8595"/>
                    </a:lnTo>
                    <a:close/>
                  </a:path>
                </a:pathLst>
              </a:custGeom>
              <a:grpFill/>
              <a:ln w="18272" cap="flat">
                <a:noFill/>
                <a:prstDash val="solid"/>
                <a:miter/>
              </a:ln>
            </p:spPr>
            <p:txBody>
              <a:bodyPr rtlCol="0" anchor="ctr"/>
              <a:lstStyle/>
              <a:p>
                <a:endParaRPr lang="en-GB" sz="1463"/>
              </a:p>
            </p:txBody>
          </p:sp>
          <p:sp>
            <p:nvSpPr>
              <p:cNvPr id="1135" name="Freeform: Shape 1134">
                <a:extLst>
                  <a:ext uri="{FF2B5EF4-FFF2-40B4-BE49-F238E27FC236}">
                    <a16:creationId xmlns:a16="http://schemas.microsoft.com/office/drawing/2014/main" id="{8E3121B7-1165-D008-16BC-8E2EDD0AC33D}"/>
                  </a:ext>
                </a:extLst>
              </p:cNvPr>
              <p:cNvSpPr/>
              <p:nvPr/>
            </p:nvSpPr>
            <p:spPr>
              <a:xfrm>
                <a:off x="2679665" y="2828876"/>
                <a:ext cx="18469" cy="23955"/>
              </a:xfrm>
              <a:custGeom>
                <a:avLst/>
                <a:gdLst>
                  <a:gd name="connsiteX0" fmla="*/ 10972 w 18469"/>
                  <a:gd name="connsiteY0" fmla="*/ 8595 h 23955"/>
                  <a:gd name="connsiteX1" fmla="*/ 12069 w 18469"/>
                  <a:gd name="connsiteY1" fmla="*/ 8412 h 23955"/>
                  <a:gd name="connsiteX2" fmla="*/ 12983 w 18469"/>
                  <a:gd name="connsiteY2" fmla="*/ 10057 h 23955"/>
                  <a:gd name="connsiteX3" fmla="*/ 15726 w 18469"/>
                  <a:gd name="connsiteY3" fmla="*/ 12252 h 23955"/>
                  <a:gd name="connsiteX4" fmla="*/ 18469 w 18469"/>
                  <a:gd name="connsiteY4" fmla="*/ 15726 h 23955"/>
                  <a:gd name="connsiteX5" fmla="*/ 18469 w 18469"/>
                  <a:gd name="connsiteY5" fmla="*/ 21578 h 23955"/>
                  <a:gd name="connsiteX6" fmla="*/ 16823 w 18469"/>
                  <a:gd name="connsiteY6" fmla="*/ 23955 h 23955"/>
                  <a:gd name="connsiteX7" fmla="*/ 10606 w 18469"/>
                  <a:gd name="connsiteY7" fmla="*/ 13349 h 23955"/>
                  <a:gd name="connsiteX8" fmla="*/ 5486 w 18469"/>
                  <a:gd name="connsiteY8" fmla="*/ 8229 h 23955"/>
                  <a:gd name="connsiteX9" fmla="*/ 4937 w 18469"/>
                  <a:gd name="connsiteY9" fmla="*/ 7132 h 23955"/>
                  <a:gd name="connsiteX10" fmla="*/ 4937 w 18469"/>
                  <a:gd name="connsiteY10" fmla="*/ 4754 h 23955"/>
                  <a:gd name="connsiteX11" fmla="*/ 2560 w 18469"/>
                  <a:gd name="connsiteY11" fmla="*/ 4389 h 23955"/>
                  <a:gd name="connsiteX12" fmla="*/ 0 w 18469"/>
                  <a:gd name="connsiteY12" fmla="*/ 1280 h 23955"/>
                  <a:gd name="connsiteX13" fmla="*/ 0 w 18469"/>
                  <a:gd name="connsiteY13" fmla="*/ 0 h 23955"/>
                  <a:gd name="connsiteX14" fmla="*/ 2560 w 18469"/>
                  <a:gd name="connsiteY14" fmla="*/ 183 h 23955"/>
                  <a:gd name="connsiteX15" fmla="*/ 6766 w 18469"/>
                  <a:gd name="connsiteY15" fmla="*/ 3292 h 23955"/>
                  <a:gd name="connsiteX16" fmla="*/ 10972 w 18469"/>
                  <a:gd name="connsiteY16" fmla="*/ 8595 h 2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469" h="23955">
                    <a:moveTo>
                      <a:pt x="10972" y="8595"/>
                    </a:moveTo>
                    <a:lnTo>
                      <a:pt x="12069" y="8412"/>
                    </a:lnTo>
                    <a:lnTo>
                      <a:pt x="12983" y="10057"/>
                    </a:lnTo>
                    <a:lnTo>
                      <a:pt x="15726" y="12252"/>
                    </a:lnTo>
                    <a:lnTo>
                      <a:pt x="18469" y="15726"/>
                    </a:lnTo>
                    <a:lnTo>
                      <a:pt x="18469" y="21578"/>
                    </a:lnTo>
                    <a:lnTo>
                      <a:pt x="16823" y="23955"/>
                    </a:lnTo>
                    <a:lnTo>
                      <a:pt x="10606" y="13349"/>
                    </a:lnTo>
                    <a:lnTo>
                      <a:pt x="5486" y="8229"/>
                    </a:lnTo>
                    <a:lnTo>
                      <a:pt x="4937" y="7132"/>
                    </a:lnTo>
                    <a:lnTo>
                      <a:pt x="4937" y="4754"/>
                    </a:lnTo>
                    <a:lnTo>
                      <a:pt x="2560" y="4389"/>
                    </a:lnTo>
                    <a:lnTo>
                      <a:pt x="0" y="1280"/>
                    </a:lnTo>
                    <a:lnTo>
                      <a:pt x="0" y="0"/>
                    </a:lnTo>
                    <a:lnTo>
                      <a:pt x="2560" y="183"/>
                    </a:lnTo>
                    <a:lnTo>
                      <a:pt x="6766" y="3292"/>
                    </a:lnTo>
                    <a:lnTo>
                      <a:pt x="10972" y="8595"/>
                    </a:lnTo>
                  </a:path>
                </a:pathLst>
              </a:custGeom>
              <a:grpFill/>
              <a:ln w="4020" cap="flat">
                <a:solidFill>
                  <a:srgbClr val="FFFFFF"/>
                </a:solidFill>
                <a:prstDash val="solid"/>
                <a:miter/>
              </a:ln>
            </p:spPr>
            <p:txBody>
              <a:bodyPr rtlCol="0" anchor="ctr"/>
              <a:lstStyle/>
              <a:p>
                <a:endParaRPr lang="en-GB" sz="1463"/>
              </a:p>
            </p:txBody>
          </p:sp>
          <p:sp>
            <p:nvSpPr>
              <p:cNvPr id="1136" name="Freeform: Shape 1135">
                <a:extLst>
                  <a:ext uri="{FF2B5EF4-FFF2-40B4-BE49-F238E27FC236}">
                    <a16:creationId xmlns:a16="http://schemas.microsoft.com/office/drawing/2014/main" id="{D7113499-39FB-E229-CDDD-EF2A89DB7BF2}"/>
                  </a:ext>
                </a:extLst>
              </p:cNvPr>
              <p:cNvSpPr/>
              <p:nvPr/>
            </p:nvSpPr>
            <p:spPr>
              <a:xfrm>
                <a:off x="2704900" y="2864900"/>
                <a:ext cx="6400" cy="10605"/>
              </a:xfrm>
              <a:custGeom>
                <a:avLst/>
                <a:gdLst>
                  <a:gd name="connsiteX0" fmla="*/ 0 w 6400"/>
                  <a:gd name="connsiteY0" fmla="*/ 3109 h 10605"/>
                  <a:gd name="connsiteX1" fmla="*/ 2743 w 6400"/>
                  <a:gd name="connsiteY1" fmla="*/ 7863 h 10605"/>
                  <a:gd name="connsiteX2" fmla="*/ 4754 w 6400"/>
                  <a:gd name="connsiteY2" fmla="*/ 9875 h 10605"/>
                  <a:gd name="connsiteX3" fmla="*/ 6400 w 6400"/>
                  <a:gd name="connsiteY3" fmla="*/ 10606 h 10605"/>
                  <a:gd name="connsiteX4" fmla="*/ 6217 w 6400"/>
                  <a:gd name="connsiteY4" fmla="*/ 7314 h 10605"/>
                  <a:gd name="connsiteX5" fmla="*/ 4937 w 6400"/>
                  <a:gd name="connsiteY5" fmla="*/ 5303 h 10605"/>
                  <a:gd name="connsiteX6" fmla="*/ 2743 w 6400"/>
                  <a:gd name="connsiteY6" fmla="*/ 2560 h 10605"/>
                  <a:gd name="connsiteX7" fmla="*/ 2011 w 6400"/>
                  <a:gd name="connsiteY7" fmla="*/ 366 h 10605"/>
                  <a:gd name="connsiteX8" fmla="*/ 549 w 6400"/>
                  <a:gd name="connsiteY8" fmla="*/ 0 h 10605"/>
                  <a:gd name="connsiteX9" fmla="*/ 0 w 6400"/>
                  <a:gd name="connsiteY9" fmla="*/ 3109 h 1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 h="10605">
                    <a:moveTo>
                      <a:pt x="0" y="3109"/>
                    </a:moveTo>
                    <a:lnTo>
                      <a:pt x="2743" y="7863"/>
                    </a:lnTo>
                    <a:lnTo>
                      <a:pt x="4754" y="9875"/>
                    </a:lnTo>
                    <a:lnTo>
                      <a:pt x="6400" y="10606"/>
                    </a:lnTo>
                    <a:lnTo>
                      <a:pt x="6217" y="7314"/>
                    </a:lnTo>
                    <a:lnTo>
                      <a:pt x="4937" y="5303"/>
                    </a:lnTo>
                    <a:lnTo>
                      <a:pt x="2743" y="2560"/>
                    </a:lnTo>
                    <a:lnTo>
                      <a:pt x="2011" y="366"/>
                    </a:lnTo>
                    <a:lnTo>
                      <a:pt x="549" y="0"/>
                    </a:lnTo>
                    <a:lnTo>
                      <a:pt x="0" y="3109"/>
                    </a:lnTo>
                    <a:close/>
                  </a:path>
                </a:pathLst>
              </a:custGeom>
              <a:grpFill/>
              <a:ln w="18272" cap="flat">
                <a:noFill/>
                <a:prstDash val="solid"/>
                <a:miter/>
              </a:ln>
            </p:spPr>
            <p:txBody>
              <a:bodyPr rtlCol="0" anchor="ctr"/>
              <a:lstStyle/>
              <a:p>
                <a:endParaRPr lang="en-GB" sz="1463"/>
              </a:p>
            </p:txBody>
          </p:sp>
          <p:sp>
            <p:nvSpPr>
              <p:cNvPr id="1137" name="Freeform: Shape 1136">
                <a:extLst>
                  <a:ext uri="{FF2B5EF4-FFF2-40B4-BE49-F238E27FC236}">
                    <a16:creationId xmlns:a16="http://schemas.microsoft.com/office/drawing/2014/main" id="{C67DDD86-C3D5-F95D-663D-DF3F96C9ACFE}"/>
                  </a:ext>
                </a:extLst>
              </p:cNvPr>
              <p:cNvSpPr/>
              <p:nvPr/>
            </p:nvSpPr>
            <p:spPr>
              <a:xfrm>
                <a:off x="2704900" y="2864900"/>
                <a:ext cx="6400" cy="10605"/>
              </a:xfrm>
              <a:custGeom>
                <a:avLst/>
                <a:gdLst>
                  <a:gd name="connsiteX0" fmla="*/ 549 w 6400"/>
                  <a:gd name="connsiteY0" fmla="*/ 0 h 10605"/>
                  <a:gd name="connsiteX1" fmla="*/ 2011 w 6400"/>
                  <a:gd name="connsiteY1" fmla="*/ 366 h 10605"/>
                  <a:gd name="connsiteX2" fmla="*/ 2743 w 6400"/>
                  <a:gd name="connsiteY2" fmla="*/ 2560 h 10605"/>
                  <a:gd name="connsiteX3" fmla="*/ 4937 w 6400"/>
                  <a:gd name="connsiteY3" fmla="*/ 5303 h 10605"/>
                  <a:gd name="connsiteX4" fmla="*/ 6034 w 6400"/>
                  <a:gd name="connsiteY4" fmla="*/ 7314 h 10605"/>
                  <a:gd name="connsiteX5" fmla="*/ 6400 w 6400"/>
                  <a:gd name="connsiteY5" fmla="*/ 10606 h 10605"/>
                  <a:gd name="connsiteX6" fmla="*/ 4754 w 6400"/>
                  <a:gd name="connsiteY6" fmla="*/ 9875 h 10605"/>
                  <a:gd name="connsiteX7" fmla="*/ 2743 w 6400"/>
                  <a:gd name="connsiteY7" fmla="*/ 7863 h 10605"/>
                  <a:gd name="connsiteX8" fmla="*/ 0 w 6400"/>
                  <a:gd name="connsiteY8" fmla="*/ 3109 h 10605"/>
                  <a:gd name="connsiteX9" fmla="*/ 549 w 6400"/>
                  <a:gd name="connsiteY9" fmla="*/ 0 h 1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 h="10605">
                    <a:moveTo>
                      <a:pt x="549" y="0"/>
                    </a:moveTo>
                    <a:lnTo>
                      <a:pt x="2011" y="366"/>
                    </a:lnTo>
                    <a:lnTo>
                      <a:pt x="2743" y="2560"/>
                    </a:lnTo>
                    <a:lnTo>
                      <a:pt x="4937" y="5303"/>
                    </a:lnTo>
                    <a:lnTo>
                      <a:pt x="6034" y="7314"/>
                    </a:lnTo>
                    <a:lnTo>
                      <a:pt x="6400" y="10606"/>
                    </a:lnTo>
                    <a:lnTo>
                      <a:pt x="4754" y="9875"/>
                    </a:lnTo>
                    <a:lnTo>
                      <a:pt x="2743" y="7863"/>
                    </a:lnTo>
                    <a:lnTo>
                      <a:pt x="0" y="3109"/>
                    </a:lnTo>
                    <a:lnTo>
                      <a:pt x="549" y="0"/>
                    </a:lnTo>
                  </a:path>
                </a:pathLst>
              </a:custGeom>
              <a:grpFill/>
              <a:ln w="4020" cap="flat">
                <a:solidFill>
                  <a:srgbClr val="FFFFFF"/>
                </a:solidFill>
                <a:prstDash val="solid"/>
                <a:miter/>
              </a:ln>
            </p:spPr>
            <p:txBody>
              <a:bodyPr rtlCol="0" anchor="ctr"/>
              <a:lstStyle/>
              <a:p>
                <a:endParaRPr lang="en-GB" sz="1463"/>
              </a:p>
            </p:txBody>
          </p:sp>
          <p:sp>
            <p:nvSpPr>
              <p:cNvPr id="1138" name="Freeform: Shape 1137">
                <a:extLst>
                  <a:ext uri="{FF2B5EF4-FFF2-40B4-BE49-F238E27FC236}">
                    <a16:creationId xmlns:a16="http://schemas.microsoft.com/office/drawing/2014/main" id="{8044D80F-5D7D-8758-B8BB-A97E29041B87}"/>
                  </a:ext>
                </a:extLst>
              </p:cNvPr>
              <p:cNvSpPr/>
              <p:nvPr/>
            </p:nvSpPr>
            <p:spPr>
              <a:xfrm>
                <a:off x="2728124" y="2932011"/>
                <a:ext cx="127638" cy="83568"/>
              </a:xfrm>
              <a:custGeom>
                <a:avLst/>
                <a:gdLst>
                  <a:gd name="connsiteX0" fmla="*/ 21029 w 127638"/>
                  <a:gd name="connsiteY0" fmla="*/ 15726 h 83568"/>
                  <a:gd name="connsiteX1" fmla="*/ 21944 w 127638"/>
                  <a:gd name="connsiteY1" fmla="*/ 15360 h 83568"/>
                  <a:gd name="connsiteX2" fmla="*/ 21944 w 127638"/>
                  <a:gd name="connsiteY2" fmla="*/ 15726 h 83568"/>
                  <a:gd name="connsiteX3" fmla="*/ 22309 w 127638"/>
                  <a:gd name="connsiteY3" fmla="*/ 15360 h 83568"/>
                  <a:gd name="connsiteX4" fmla="*/ 21029 w 127638"/>
                  <a:gd name="connsiteY4" fmla="*/ 11338 h 83568"/>
                  <a:gd name="connsiteX5" fmla="*/ 21029 w 127638"/>
                  <a:gd name="connsiteY5" fmla="*/ 8046 h 83568"/>
                  <a:gd name="connsiteX6" fmla="*/ 11520 w 127638"/>
                  <a:gd name="connsiteY6" fmla="*/ 7680 h 83568"/>
                  <a:gd name="connsiteX7" fmla="*/ 8960 w 127638"/>
                  <a:gd name="connsiteY7" fmla="*/ 5303 h 83568"/>
                  <a:gd name="connsiteX8" fmla="*/ 7132 w 127638"/>
                  <a:gd name="connsiteY8" fmla="*/ 7863 h 83568"/>
                  <a:gd name="connsiteX9" fmla="*/ 6217 w 127638"/>
                  <a:gd name="connsiteY9" fmla="*/ 10240 h 83568"/>
                  <a:gd name="connsiteX10" fmla="*/ 2560 w 127638"/>
                  <a:gd name="connsiteY10" fmla="*/ 8777 h 83568"/>
                  <a:gd name="connsiteX11" fmla="*/ 0 w 127638"/>
                  <a:gd name="connsiteY11" fmla="*/ 6766 h 83568"/>
                  <a:gd name="connsiteX12" fmla="*/ 0 w 127638"/>
                  <a:gd name="connsiteY12" fmla="*/ 4023 h 83568"/>
                  <a:gd name="connsiteX13" fmla="*/ 1280 w 127638"/>
                  <a:gd name="connsiteY13" fmla="*/ 2194 h 83568"/>
                  <a:gd name="connsiteX14" fmla="*/ 3657 w 127638"/>
                  <a:gd name="connsiteY14" fmla="*/ 183 h 83568"/>
                  <a:gd name="connsiteX15" fmla="*/ 8229 w 127638"/>
                  <a:gd name="connsiteY15" fmla="*/ 0 h 83568"/>
                  <a:gd name="connsiteX16" fmla="*/ 13166 w 127638"/>
                  <a:gd name="connsiteY16" fmla="*/ 1097 h 83568"/>
                  <a:gd name="connsiteX17" fmla="*/ 17372 w 127638"/>
                  <a:gd name="connsiteY17" fmla="*/ 2926 h 83568"/>
                  <a:gd name="connsiteX18" fmla="*/ 21761 w 127638"/>
                  <a:gd name="connsiteY18" fmla="*/ 3657 h 83568"/>
                  <a:gd name="connsiteX19" fmla="*/ 25784 w 127638"/>
                  <a:gd name="connsiteY19" fmla="*/ 6400 h 83568"/>
                  <a:gd name="connsiteX20" fmla="*/ 41327 w 127638"/>
                  <a:gd name="connsiteY20" fmla="*/ 11703 h 83568"/>
                  <a:gd name="connsiteX21" fmla="*/ 55225 w 127638"/>
                  <a:gd name="connsiteY21" fmla="*/ 14446 h 83568"/>
                  <a:gd name="connsiteX22" fmla="*/ 61625 w 127638"/>
                  <a:gd name="connsiteY22" fmla="*/ 16458 h 83568"/>
                  <a:gd name="connsiteX23" fmla="*/ 68939 w 127638"/>
                  <a:gd name="connsiteY23" fmla="*/ 17372 h 83568"/>
                  <a:gd name="connsiteX24" fmla="*/ 71134 w 127638"/>
                  <a:gd name="connsiteY24" fmla="*/ 19201 h 83568"/>
                  <a:gd name="connsiteX25" fmla="*/ 72780 w 127638"/>
                  <a:gd name="connsiteY25" fmla="*/ 21395 h 83568"/>
                  <a:gd name="connsiteX26" fmla="*/ 73511 w 127638"/>
                  <a:gd name="connsiteY26" fmla="*/ 25052 h 83568"/>
                  <a:gd name="connsiteX27" fmla="*/ 87226 w 127638"/>
                  <a:gd name="connsiteY27" fmla="*/ 37670 h 83568"/>
                  <a:gd name="connsiteX28" fmla="*/ 87775 w 127638"/>
                  <a:gd name="connsiteY28" fmla="*/ 38950 h 83568"/>
                  <a:gd name="connsiteX29" fmla="*/ 87226 w 127638"/>
                  <a:gd name="connsiteY29" fmla="*/ 40778 h 83568"/>
                  <a:gd name="connsiteX30" fmla="*/ 87957 w 127638"/>
                  <a:gd name="connsiteY30" fmla="*/ 43156 h 83568"/>
                  <a:gd name="connsiteX31" fmla="*/ 89786 w 127638"/>
                  <a:gd name="connsiteY31" fmla="*/ 44801 h 83568"/>
                  <a:gd name="connsiteX32" fmla="*/ 95272 w 127638"/>
                  <a:gd name="connsiteY32" fmla="*/ 48276 h 83568"/>
                  <a:gd name="connsiteX33" fmla="*/ 99478 w 127638"/>
                  <a:gd name="connsiteY33" fmla="*/ 49922 h 83568"/>
                  <a:gd name="connsiteX34" fmla="*/ 103684 w 127638"/>
                  <a:gd name="connsiteY34" fmla="*/ 50287 h 83568"/>
                  <a:gd name="connsiteX35" fmla="*/ 106061 w 127638"/>
                  <a:gd name="connsiteY35" fmla="*/ 52116 h 83568"/>
                  <a:gd name="connsiteX36" fmla="*/ 108987 w 127638"/>
                  <a:gd name="connsiteY36" fmla="*/ 53030 h 83568"/>
                  <a:gd name="connsiteX37" fmla="*/ 115753 w 127638"/>
                  <a:gd name="connsiteY37" fmla="*/ 58699 h 83568"/>
                  <a:gd name="connsiteX38" fmla="*/ 117216 w 127638"/>
                  <a:gd name="connsiteY38" fmla="*/ 61991 h 83568"/>
                  <a:gd name="connsiteX39" fmla="*/ 120507 w 127638"/>
                  <a:gd name="connsiteY39" fmla="*/ 67477 h 83568"/>
                  <a:gd name="connsiteX40" fmla="*/ 120873 w 127638"/>
                  <a:gd name="connsiteY40" fmla="*/ 69671 h 83568"/>
                  <a:gd name="connsiteX41" fmla="*/ 122336 w 127638"/>
                  <a:gd name="connsiteY41" fmla="*/ 73511 h 83568"/>
                  <a:gd name="connsiteX42" fmla="*/ 123616 w 127638"/>
                  <a:gd name="connsiteY42" fmla="*/ 75340 h 83568"/>
                  <a:gd name="connsiteX43" fmla="*/ 124713 w 127638"/>
                  <a:gd name="connsiteY43" fmla="*/ 72962 h 83568"/>
                  <a:gd name="connsiteX44" fmla="*/ 127639 w 127638"/>
                  <a:gd name="connsiteY44" fmla="*/ 78266 h 83568"/>
                  <a:gd name="connsiteX45" fmla="*/ 126541 w 127638"/>
                  <a:gd name="connsiteY45" fmla="*/ 78814 h 83568"/>
                  <a:gd name="connsiteX46" fmla="*/ 125627 w 127638"/>
                  <a:gd name="connsiteY46" fmla="*/ 81374 h 83568"/>
                  <a:gd name="connsiteX47" fmla="*/ 122518 w 127638"/>
                  <a:gd name="connsiteY47" fmla="*/ 83569 h 83568"/>
                  <a:gd name="connsiteX48" fmla="*/ 119227 w 127638"/>
                  <a:gd name="connsiteY48" fmla="*/ 83203 h 83568"/>
                  <a:gd name="connsiteX49" fmla="*/ 110998 w 127638"/>
                  <a:gd name="connsiteY49" fmla="*/ 80643 h 83568"/>
                  <a:gd name="connsiteX50" fmla="*/ 102952 w 127638"/>
                  <a:gd name="connsiteY50" fmla="*/ 76803 h 83568"/>
                  <a:gd name="connsiteX51" fmla="*/ 102952 w 127638"/>
                  <a:gd name="connsiteY51" fmla="*/ 75888 h 83568"/>
                  <a:gd name="connsiteX52" fmla="*/ 100758 w 127638"/>
                  <a:gd name="connsiteY52" fmla="*/ 75157 h 83568"/>
                  <a:gd name="connsiteX53" fmla="*/ 97832 w 127638"/>
                  <a:gd name="connsiteY53" fmla="*/ 76254 h 83568"/>
                  <a:gd name="connsiteX54" fmla="*/ 91249 w 127638"/>
                  <a:gd name="connsiteY54" fmla="*/ 73694 h 83568"/>
                  <a:gd name="connsiteX55" fmla="*/ 91249 w 127638"/>
                  <a:gd name="connsiteY55" fmla="*/ 71865 h 83568"/>
                  <a:gd name="connsiteX56" fmla="*/ 92712 w 127638"/>
                  <a:gd name="connsiteY56" fmla="*/ 69854 h 83568"/>
                  <a:gd name="connsiteX57" fmla="*/ 93626 w 127638"/>
                  <a:gd name="connsiteY57" fmla="*/ 67842 h 83568"/>
                  <a:gd name="connsiteX58" fmla="*/ 92163 w 127638"/>
                  <a:gd name="connsiteY58" fmla="*/ 68208 h 83568"/>
                  <a:gd name="connsiteX59" fmla="*/ 91249 w 127638"/>
                  <a:gd name="connsiteY59" fmla="*/ 70585 h 83568"/>
                  <a:gd name="connsiteX60" fmla="*/ 88323 w 127638"/>
                  <a:gd name="connsiteY60" fmla="*/ 71317 h 83568"/>
                  <a:gd name="connsiteX61" fmla="*/ 84117 w 127638"/>
                  <a:gd name="connsiteY61" fmla="*/ 68574 h 83568"/>
                  <a:gd name="connsiteX62" fmla="*/ 83203 w 127638"/>
                  <a:gd name="connsiteY62" fmla="*/ 66928 h 83568"/>
                  <a:gd name="connsiteX63" fmla="*/ 83020 w 127638"/>
                  <a:gd name="connsiteY63" fmla="*/ 64734 h 83568"/>
                  <a:gd name="connsiteX64" fmla="*/ 85580 w 127638"/>
                  <a:gd name="connsiteY64" fmla="*/ 64185 h 83568"/>
                  <a:gd name="connsiteX65" fmla="*/ 87957 w 127638"/>
                  <a:gd name="connsiteY65" fmla="*/ 61808 h 83568"/>
                  <a:gd name="connsiteX66" fmla="*/ 85580 w 127638"/>
                  <a:gd name="connsiteY66" fmla="*/ 61625 h 83568"/>
                  <a:gd name="connsiteX67" fmla="*/ 82471 w 127638"/>
                  <a:gd name="connsiteY67" fmla="*/ 60162 h 83568"/>
                  <a:gd name="connsiteX68" fmla="*/ 79911 w 127638"/>
                  <a:gd name="connsiteY68" fmla="*/ 62539 h 83568"/>
                  <a:gd name="connsiteX69" fmla="*/ 76803 w 127638"/>
                  <a:gd name="connsiteY69" fmla="*/ 61808 h 83568"/>
                  <a:gd name="connsiteX70" fmla="*/ 71134 w 127638"/>
                  <a:gd name="connsiteY70" fmla="*/ 63088 h 83568"/>
                  <a:gd name="connsiteX71" fmla="*/ 66562 w 127638"/>
                  <a:gd name="connsiteY71" fmla="*/ 59614 h 83568"/>
                  <a:gd name="connsiteX72" fmla="*/ 68391 w 127638"/>
                  <a:gd name="connsiteY72" fmla="*/ 59979 h 83568"/>
                  <a:gd name="connsiteX73" fmla="*/ 72780 w 127638"/>
                  <a:gd name="connsiteY73" fmla="*/ 59248 h 83568"/>
                  <a:gd name="connsiteX74" fmla="*/ 71134 w 127638"/>
                  <a:gd name="connsiteY74" fmla="*/ 56322 h 83568"/>
                  <a:gd name="connsiteX75" fmla="*/ 66562 w 127638"/>
                  <a:gd name="connsiteY75" fmla="*/ 52665 h 83568"/>
                  <a:gd name="connsiteX76" fmla="*/ 61442 w 127638"/>
                  <a:gd name="connsiteY76" fmla="*/ 52116 h 83568"/>
                  <a:gd name="connsiteX77" fmla="*/ 60345 w 127638"/>
                  <a:gd name="connsiteY77" fmla="*/ 49922 h 83568"/>
                  <a:gd name="connsiteX78" fmla="*/ 55591 w 127638"/>
                  <a:gd name="connsiteY78" fmla="*/ 48093 h 83568"/>
                  <a:gd name="connsiteX79" fmla="*/ 50470 w 127638"/>
                  <a:gd name="connsiteY79" fmla="*/ 48276 h 83568"/>
                  <a:gd name="connsiteX80" fmla="*/ 48276 w 127638"/>
                  <a:gd name="connsiteY80" fmla="*/ 47910 h 83568"/>
                  <a:gd name="connsiteX81" fmla="*/ 46264 w 127638"/>
                  <a:gd name="connsiteY81" fmla="*/ 43339 h 83568"/>
                  <a:gd name="connsiteX82" fmla="*/ 48642 w 127638"/>
                  <a:gd name="connsiteY82" fmla="*/ 41876 h 83568"/>
                  <a:gd name="connsiteX83" fmla="*/ 54493 w 127638"/>
                  <a:gd name="connsiteY83" fmla="*/ 42241 h 83568"/>
                  <a:gd name="connsiteX84" fmla="*/ 59796 w 127638"/>
                  <a:gd name="connsiteY84" fmla="*/ 40230 h 83568"/>
                  <a:gd name="connsiteX85" fmla="*/ 55042 w 127638"/>
                  <a:gd name="connsiteY85" fmla="*/ 38401 h 83568"/>
                  <a:gd name="connsiteX86" fmla="*/ 50653 w 127638"/>
                  <a:gd name="connsiteY86" fmla="*/ 39316 h 83568"/>
                  <a:gd name="connsiteX87" fmla="*/ 49739 w 127638"/>
                  <a:gd name="connsiteY87" fmla="*/ 38218 h 83568"/>
                  <a:gd name="connsiteX88" fmla="*/ 48825 w 127638"/>
                  <a:gd name="connsiteY88" fmla="*/ 36024 h 83568"/>
                  <a:gd name="connsiteX89" fmla="*/ 46082 w 127638"/>
                  <a:gd name="connsiteY89" fmla="*/ 38036 h 83568"/>
                  <a:gd name="connsiteX90" fmla="*/ 44070 w 127638"/>
                  <a:gd name="connsiteY90" fmla="*/ 34196 h 83568"/>
                  <a:gd name="connsiteX91" fmla="*/ 39499 w 127638"/>
                  <a:gd name="connsiteY91" fmla="*/ 31453 h 83568"/>
                  <a:gd name="connsiteX92" fmla="*/ 38218 w 127638"/>
                  <a:gd name="connsiteY92" fmla="*/ 32184 h 83568"/>
                  <a:gd name="connsiteX93" fmla="*/ 36756 w 127638"/>
                  <a:gd name="connsiteY93" fmla="*/ 30538 h 83568"/>
                  <a:gd name="connsiteX94" fmla="*/ 33464 w 127638"/>
                  <a:gd name="connsiteY94" fmla="*/ 32915 h 83568"/>
                  <a:gd name="connsiteX95" fmla="*/ 29990 w 127638"/>
                  <a:gd name="connsiteY95" fmla="*/ 30538 h 83568"/>
                  <a:gd name="connsiteX96" fmla="*/ 30904 w 127638"/>
                  <a:gd name="connsiteY96" fmla="*/ 27064 h 83568"/>
                  <a:gd name="connsiteX97" fmla="*/ 32367 w 127638"/>
                  <a:gd name="connsiteY97" fmla="*/ 25052 h 83568"/>
                  <a:gd name="connsiteX98" fmla="*/ 30904 w 127638"/>
                  <a:gd name="connsiteY98" fmla="*/ 25052 h 83568"/>
                  <a:gd name="connsiteX99" fmla="*/ 27612 w 127638"/>
                  <a:gd name="connsiteY99" fmla="*/ 23224 h 83568"/>
                  <a:gd name="connsiteX100" fmla="*/ 26149 w 127638"/>
                  <a:gd name="connsiteY100" fmla="*/ 27064 h 83568"/>
                  <a:gd name="connsiteX101" fmla="*/ 22675 w 127638"/>
                  <a:gd name="connsiteY101" fmla="*/ 22858 h 83568"/>
                  <a:gd name="connsiteX102" fmla="*/ 20846 w 127638"/>
                  <a:gd name="connsiteY102" fmla="*/ 23407 h 83568"/>
                  <a:gd name="connsiteX103" fmla="*/ 18469 w 127638"/>
                  <a:gd name="connsiteY103" fmla="*/ 22309 h 83568"/>
                  <a:gd name="connsiteX104" fmla="*/ 16092 w 127638"/>
                  <a:gd name="connsiteY104" fmla="*/ 25235 h 83568"/>
                  <a:gd name="connsiteX105" fmla="*/ 13715 w 127638"/>
                  <a:gd name="connsiteY105" fmla="*/ 24687 h 83568"/>
                  <a:gd name="connsiteX106" fmla="*/ 12618 w 127638"/>
                  <a:gd name="connsiteY106" fmla="*/ 23407 h 83568"/>
                  <a:gd name="connsiteX107" fmla="*/ 13715 w 127638"/>
                  <a:gd name="connsiteY107" fmla="*/ 21395 h 83568"/>
                  <a:gd name="connsiteX108" fmla="*/ 14080 w 127638"/>
                  <a:gd name="connsiteY108" fmla="*/ 18469 h 83568"/>
                  <a:gd name="connsiteX109" fmla="*/ 11338 w 127638"/>
                  <a:gd name="connsiteY109" fmla="*/ 17006 h 83568"/>
                  <a:gd name="connsiteX110" fmla="*/ 10972 w 127638"/>
                  <a:gd name="connsiteY110" fmla="*/ 14080 h 83568"/>
                  <a:gd name="connsiteX111" fmla="*/ 15178 w 127638"/>
                  <a:gd name="connsiteY111" fmla="*/ 12983 h 83568"/>
                  <a:gd name="connsiteX112" fmla="*/ 19018 w 127638"/>
                  <a:gd name="connsiteY112" fmla="*/ 13532 h 83568"/>
                  <a:gd name="connsiteX113" fmla="*/ 21029 w 127638"/>
                  <a:gd name="connsiteY113" fmla="*/ 15726 h 8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27638" h="83568">
                    <a:moveTo>
                      <a:pt x="21029" y="15726"/>
                    </a:moveTo>
                    <a:lnTo>
                      <a:pt x="21944" y="15360"/>
                    </a:lnTo>
                    <a:lnTo>
                      <a:pt x="21944" y="15726"/>
                    </a:lnTo>
                    <a:lnTo>
                      <a:pt x="22309" y="15360"/>
                    </a:lnTo>
                    <a:lnTo>
                      <a:pt x="21029" y="11338"/>
                    </a:lnTo>
                    <a:lnTo>
                      <a:pt x="21029" y="8046"/>
                    </a:lnTo>
                    <a:lnTo>
                      <a:pt x="11520" y="7680"/>
                    </a:lnTo>
                    <a:lnTo>
                      <a:pt x="8960" y="5303"/>
                    </a:lnTo>
                    <a:lnTo>
                      <a:pt x="7132" y="7863"/>
                    </a:lnTo>
                    <a:lnTo>
                      <a:pt x="6217" y="10240"/>
                    </a:lnTo>
                    <a:lnTo>
                      <a:pt x="2560" y="8777"/>
                    </a:lnTo>
                    <a:lnTo>
                      <a:pt x="0" y="6766"/>
                    </a:lnTo>
                    <a:lnTo>
                      <a:pt x="0" y="4023"/>
                    </a:lnTo>
                    <a:lnTo>
                      <a:pt x="1280" y="2194"/>
                    </a:lnTo>
                    <a:lnTo>
                      <a:pt x="3657" y="183"/>
                    </a:lnTo>
                    <a:lnTo>
                      <a:pt x="8229" y="0"/>
                    </a:lnTo>
                    <a:lnTo>
                      <a:pt x="13166" y="1097"/>
                    </a:lnTo>
                    <a:lnTo>
                      <a:pt x="17372" y="2926"/>
                    </a:lnTo>
                    <a:lnTo>
                      <a:pt x="21761" y="3657"/>
                    </a:lnTo>
                    <a:lnTo>
                      <a:pt x="25784" y="6400"/>
                    </a:lnTo>
                    <a:lnTo>
                      <a:pt x="41327" y="11703"/>
                    </a:lnTo>
                    <a:lnTo>
                      <a:pt x="55225" y="14446"/>
                    </a:lnTo>
                    <a:lnTo>
                      <a:pt x="61625" y="16458"/>
                    </a:lnTo>
                    <a:lnTo>
                      <a:pt x="68939" y="17372"/>
                    </a:lnTo>
                    <a:lnTo>
                      <a:pt x="71134" y="19201"/>
                    </a:lnTo>
                    <a:lnTo>
                      <a:pt x="72780" y="21395"/>
                    </a:lnTo>
                    <a:lnTo>
                      <a:pt x="73511" y="25052"/>
                    </a:lnTo>
                    <a:lnTo>
                      <a:pt x="87226" y="37670"/>
                    </a:lnTo>
                    <a:lnTo>
                      <a:pt x="87775" y="38950"/>
                    </a:lnTo>
                    <a:lnTo>
                      <a:pt x="87226" y="40778"/>
                    </a:lnTo>
                    <a:lnTo>
                      <a:pt x="87957" y="43156"/>
                    </a:lnTo>
                    <a:lnTo>
                      <a:pt x="89786" y="44801"/>
                    </a:lnTo>
                    <a:lnTo>
                      <a:pt x="95272" y="48276"/>
                    </a:lnTo>
                    <a:lnTo>
                      <a:pt x="99478" y="49922"/>
                    </a:lnTo>
                    <a:lnTo>
                      <a:pt x="103684" y="50287"/>
                    </a:lnTo>
                    <a:lnTo>
                      <a:pt x="106061" y="52116"/>
                    </a:lnTo>
                    <a:lnTo>
                      <a:pt x="108987" y="53030"/>
                    </a:lnTo>
                    <a:lnTo>
                      <a:pt x="115753" y="58699"/>
                    </a:lnTo>
                    <a:lnTo>
                      <a:pt x="117216" y="61991"/>
                    </a:lnTo>
                    <a:lnTo>
                      <a:pt x="120507" y="67477"/>
                    </a:lnTo>
                    <a:lnTo>
                      <a:pt x="120873" y="69671"/>
                    </a:lnTo>
                    <a:lnTo>
                      <a:pt x="122336" y="73511"/>
                    </a:lnTo>
                    <a:lnTo>
                      <a:pt x="123616" y="75340"/>
                    </a:lnTo>
                    <a:lnTo>
                      <a:pt x="124713" y="72962"/>
                    </a:lnTo>
                    <a:lnTo>
                      <a:pt x="127639" y="78266"/>
                    </a:lnTo>
                    <a:lnTo>
                      <a:pt x="126541" y="78814"/>
                    </a:lnTo>
                    <a:lnTo>
                      <a:pt x="125627" y="81374"/>
                    </a:lnTo>
                    <a:lnTo>
                      <a:pt x="122518" y="83569"/>
                    </a:lnTo>
                    <a:lnTo>
                      <a:pt x="119227" y="83203"/>
                    </a:lnTo>
                    <a:lnTo>
                      <a:pt x="110998" y="80643"/>
                    </a:lnTo>
                    <a:lnTo>
                      <a:pt x="102952" y="76803"/>
                    </a:lnTo>
                    <a:lnTo>
                      <a:pt x="102952" y="75888"/>
                    </a:lnTo>
                    <a:lnTo>
                      <a:pt x="100758" y="75157"/>
                    </a:lnTo>
                    <a:lnTo>
                      <a:pt x="97832" y="76254"/>
                    </a:lnTo>
                    <a:lnTo>
                      <a:pt x="91249" y="73694"/>
                    </a:lnTo>
                    <a:lnTo>
                      <a:pt x="91249" y="71865"/>
                    </a:lnTo>
                    <a:lnTo>
                      <a:pt x="92712" y="69854"/>
                    </a:lnTo>
                    <a:lnTo>
                      <a:pt x="93626" y="67842"/>
                    </a:lnTo>
                    <a:lnTo>
                      <a:pt x="92163" y="68208"/>
                    </a:lnTo>
                    <a:lnTo>
                      <a:pt x="91249" y="70585"/>
                    </a:lnTo>
                    <a:lnTo>
                      <a:pt x="88323" y="71317"/>
                    </a:lnTo>
                    <a:lnTo>
                      <a:pt x="84117" y="68574"/>
                    </a:lnTo>
                    <a:lnTo>
                      <a:pt x="83203" y="66928"/>
                    </a:lnTo>
                    <a:lnTo>
                      <a:pt x="83020" y="64734"/>
                    </a:lnTo>
                    <a:lnTo>
                      <a:pt x="85580" y="64185"/>
                    </a:lnTo>
                    <a:lnTo>
                      <a:pt x="87957" y="61808"/>
                    </a:lnTo>
                    <a:lnTo>
                      <a:pt x="85580" y="61625"/>
                    </a:lnTo>
                    <a:lnTo>
                      <a:pt x="82471" y="60162"/>
                    </a:lnTo>
                    <a:lnTo>
                      <a:pt x="79911" y="62539"/>
                    </a:lnTo>
                    <a:lnTo>
                      <a:pt x="76803" y="61808"/>
                    </a:lnTo>
                    <a:lnTo>
                      <a:pt x="71134" y="63088"/>
                    </a:lnTo>
                    <a:lnTo>
                      <a:pt x="66562" y="59614"/>
                    </a:lnTo>
                    <a:lnTo>
                      <a:pt x="68391" y="59979"/>
                    </a:lnTo>
                    <a:lnTo>
                      <a:pt x="72780" y="59248"/>
                    </a:lnTo>
                    <a:lnTo>
                      <a:pt x="71134" y="56322"/>
                    </a:lnTo>
                    <a:lnTo>
                      <a:pt x="66562" y="52665"/>
                    </a:lnTo>
                    <a:lnTo>
                      <a:pt x="61442" y="52116"/>
                    </a:lnTo>
                    <a:lnTo>
                      <a:pt x="60345" y="49922"/>
                    </a:lnTo>
                    <a:lnTo>
                      <a:pt x="55591" y="48093"/>
                    </a:lnTo>
                    <a:lnTo>
                      <a:pt x="50470" y="48276"/>
                    </a:lnTo>
                    <a:lnTo>
                      <a:pt x="48276" y="47910"/>
                    </a:lnTo>
                    <a:lnTo>
                      <a:pt x="46264" y="43339"/>
                    </a:lnTo>
                    <a:lnTo>
                      <a:pt x="48642" y="41876"/>
                    </a:lnTo>
                    <a:lnTo>
                      <a:pt x="54493" y="42241"/>
                    </a:lnTo>
                    <a:lnTo>
                      <a:pt x="59796" y="40230"/>
                    </a:lnTo>
                    <a:lnTo>
                      <a:pt x="55042" y="38401"/>
                    </a:lnTo>
                    <a:lnTo>
                      <a:pt x="50653" y="39316"/>
                    </a:lnTo>
                    <a:lnTo>
                      <a:pt x="49739" y="38218"/>
                    </a:lnTo>
                    <a:lnTo>
                      <a:pt x="48825" y="36024"/>
                    </a:lnTo>
                    <a:lnTo>
                      <a:pt x="46082" y="38036"/>
                    </a:lnTo>
                    <a:lnTo>
                      <a:pt x="44070" y="34196"/>
                    </a:lnTo>
                    <a:lnTo>
                      <a:pt x="39499" y="31453"/>
                    </a:lnTo>
                    <a:lnTo>
                      <a:pt x="38218" y="32184"/>
                    </a:lnTo>
                    <a:lnTo>
                      <a:pt x="36756" y="30538"/>
                    </a:lnTo>
                    <a:lnTo>
                      <a:pt x="33464" y="32915"/>
                    </a:lnTo>
                    <a:lnTo>
                      <a:pt x="29990" y="30538"/>
                    </a:lnTo>
                    <a:lnTo>
                      <a:pt x="30904" y="27064"/>
                    </a:lnTo>
                    <a:lnTo>
                      <a:pt x="32367" y="25052"/>
                    </a:lnTo>
                    <a:lnTo>
                      <a:pt x="30904" y="25052"/>
                    </a:lnTo>
                    <a:lnTo>
                      <a:pt x="27612" y="23224"/>
                    </a:lnTo>
                    <a:lnTo>
                      <a:pt x="26149" y="27064"/>
                    </a:lnTo>
                    <a:lnTo>
                      <a:pt x="22675" y="22858"/>
                    </a:lnTo>
                    <a:lnTo>
                      <a:pt x="20846" y="23407"/>
                    </a:lnTo>
                    <a:lnTo>
                      <a:pt x="18469" y="22309"/>
                    </a:lnTo>
                    <a:lnTo>
                      <a:pt x="16092" y="25235"/>
                    </a:lnTo>
                    <a:lnTo>
                      <a:pt x="13715" y="24687"/>
                    </a:lnTo>
                    <a:lnTo>
                      <a:pt x="12618" y="23407"/>
                    </a:lnTo>
                    <a:lnTo>
                      <a:pt x="13715" y="21395"/>
                    </a:lnTo>
                    <a:lnTo>
                      <a:pt x="14080" y="18469"/>
                    </a:lnTo>
                    <a:lnTo>
                      <a:pt x="11338" y="17006"/>
                    </a:lnTo>
                    <a:lnTo>
                      <a:pt x="10972" y="14080"/>
                    </a:lnTo>
                    <a:lnTo>
                      <a:pt x="15178" y="12983"/>
                    </a:lnTo>
                    <a:lnTo>
                      <a:pt x="19018" y="13532"/>
                    </a:lnTo>
                    <a:lnTo>
                      <a:pt x="21029" y="15726"/>
                    </a:lnTo>
                    <a:close/>
                  </a:path>
                </a:pathLst>
              </a:custGeom>
              <a:grpFill/>
              <a:ln w="18272" cap="flat">
                <a:noFill/>
                <a:prstDash val="solid"/>
                <a:miter/>
              </a:ln>
            </p:spPr>
            <p:txBody>
              <a:bodyPr rtlCol="0" anchor="ctr"/>
              <a:lstStyle/>
              <a:p>
                <a:endParaRPr lang="en-GB" sz="1463"/>
              </a:p>
            </p:txBody>
          </p:sp>
          <p:sp>
            <p:nvSpPr>
              <p:cNvPr id="1139" name="Freeform: Shape 1138">
                <a:extLst>
                  <a:ext uri="{FF2B5EF4-FFF2-40B4-BE49-F238E27FC236}">
                    <a16:creationId xmlns:a16="http://schemas.microsoft.com/office/drawing/2014/main" id="{E39390AE-90E4-6327-20C1-4A30F90ADD97}"/>
                  </a:ext>
                </a:extLst>
              </p:cNvPr>
              <p:cNvSpPr/>
              <p:nvPr/>
            </p:nvSpPr>
            <p:spPr>
              <a:xfrm>
                <a:off x="2728124" y="2932011"/>
                <a:ext cx="127638" cy="83568"/>
              </a:xfrm>
              <a:custGeom>
                <a:avLst/>
                <a:gdLst>
                  <a:gd name="connsiteX0" fmla="*/ 21029 w 127638"/>
                  <a:gd name="connsiteY0" fmla="*/ 15726 h 83568"/>
                  <a:gd name="connsiteX1" fmla="*/ 21944 w 127638"/>
                  <a:gd name="connsiteY1" fmla="*/ 15360 h 83568"/>
                  <a:gd name="connsiteX2" fmla="*/ 21944 w 127638"/>
                  <a:gd name="connsiteY2" fmla="*/ 15726 h 83568"/>
                  <a:gd name="connsiteX3" fmla="*/ 22309 w 127638"/>
                  <a:gd name="connsiteY3" fmla="*/ 15360 h 83568"/>
                  <a:gd name="connsiteX4" fmla="*/ 21029 w 127638"/>
                  <a:gd name="connsiteY4" fmla="*/ 11338 h 83568"/>
                  <a:gd name="connsiteX5" fmla="*/ 21029 w 127638"/>
                  <a:gd name="connsiteY5" fmla="*/ 8046 h 83568"/>
                  <a:gd name="connsiteX6" fmla="*/ 11520 w 127638"/>
                  <a:gd name="connsiteY6" fmla="*/ 7680 h 83568"/>
                  <a:gd name="connsiteX7" fmla="*/ 8960 w 127638"/>
                  <a:gd name="connsiteY7" fmla="*/ 5303 h 83568"/>
                  <a:gd name="connsiteX8" fmla="*/ 7132 w 127638"/>
                  <a:gd name="connsiteY8" fmla="*/ 7863 h 83568"/>
                  <a:gd name="connsiteX9" fmla="*/ 6217 w 127638"/>
                  <a:gd name="connsiteY9" fmla="*/ 10240 h 83568"/>
                  <a:gd name="connsiteX10" fmla="*/ 2560 w 127638"/>
                  <a:gd name="connsiteY10" fmla="*/ 8777 h 83568"/>
                  <a:gd name="connsiteX11" fmla="*/ 0 w 127638"/>
                  <a:gd name="connsiteY11" fmla="*/ 6766 h 83568"/>
                  <a:gd name="connsiteX12" fmla="*/ 0 w 127638"/>
                  <a:gd name="connsiteY12" fmla="*/ 4023 h 83568"/>
                  <a:gd name="connsiteX13" fmla="*/ 1280 w 127638"/>
                  <a:gd name="connsiteY13" fmla="*/ 2194 h 83568"/>
                  <a:gd name="connsiteX14" fmla="*/ 3657 w 127638"/>
                  <a:gd name="connsiteY14" fmla="*/ 183 h 83568"/>
                  <a:gd name="connsiteX15" fmla="*/ 8229 w 127638"/>
                  <a:gd name="connsiteY15" fmla="*/ 0 h 83568"/>
                  <a:gd name="connsiteX16" fmla="*/ 13166 w 127638"/>
                  <a:gd name="connsiteY16" fmla="*/ 1097 h 83568"/>
                  <a:gd name="connsiteX17" fmla="*/ 17372 w 127638"/>
                  <a:gd name="connsiteY17" fmla="*/ 2926 h 83568"/>
                  <a:gd name="connsiteX18" fmla="*/ 21761 w 127638"/>
                  <a:gd name="connsiteY18" fmla="*/ 3657 h 83568"/>
                  <a:gd name="connsiteX19" fmla="*/ 25784 w 127638"/>
                  <a:gd name="connsiteY19" fmla="*/ 6400 h 83568"/>
                  <a:gd name="connsiteX20" fmla="*/ 41327 w 127638"/>
                  <a:gd name="connsiteY20" fmla="*/ 11703 h 83568"/>
                  <a:gd name="connsiteX21" fmla="*/ 55225 w 127638"/>
                  <a:gd name="connsiteY21" fmla="*/ 14446 h 83568"/>
                  <a:gd name="connsiteX22" fmla="*/ 61625 w 127638"/>
                  <a:gd name="connsiteY22" fmla="*/ 16458 h 83568"/>
                  <a:gd name="connsiteX23" fmla="*/ 68939 w 127638"/>
                  <a:gd name="connsiteY23" fmla="*/ 17372 h 83568"/>
                  <a:gd name="connsiteX24" fmla="*/ 71134 w 127638"/>
                  <a:gd name="connsiteY24" fmla="*/ 19201 h 83568"/>
                  <a:gd name="connsiteX25" fmla="*/ 72780 w 127638"/>
                  <a:gd name="connsiteY25" fmla="*/ 21395 h 83568"/>
                  <a:gd name="connsiteX26" fmla="*/ 73511 w 127638"/>
                  <a:gd name="connsiteY26" fmla="*/ 25052 h 83568"/>
                  <a:gd name="connsiteX27" fmla="*/ 87226 w 127638"/>
                  <a:gd name="connsiteY27" fmla="*/ 37670 h 83568"/>
                  <a:gd name="connsiteX28" fmla="*/ 87775 w 127638"/>
                  <a:gd name="connsiteY28" fmla="*/ 38950 h 83568"/>
                  <a:gd name="connsiteX29" fmla="*/ 87226 w 127638"/>
                  <a:gd name="connsiteY29" fmla="*/ 40778 h 83568"/>
                  <a:gd name="connsiteX30" fmla="*/ 87957 w 127638"/>
                  <a:gd name="connsiteY30" fmla="*/ 43156 h 83568"/>
                  <a:gd name="connsiteX31" fmla="*/ 89786 w 127638"/>
                  <a:gd name="connsiteY31" fmla="*/ 44801 h 83568"/>
                  <a:gd name="connsiteX32" fmla="*/ 95272 w 127638"/>
                  <a:gd name="connsiteY32" fmla="*/ 48276 h 83568"/>
                  <a:gd name="connsiteX33" fmla="*/ 99478 w 127638"/>
                  <a:gd name="connsiteY33" fmla="*/ 49922 h 83568"/>
                  <a:gd name="connsiteX34" fmla="*/ 103684 w 127638"/>
                  <a:gd name="connsiteY34" fmla="*/ 50287 h 83568"/>
                  <a:gd name="connsiteX35" fmla="*/ 106061 w 127638"/>
                  <a:gd name="connsiteY35" fmla="*/ 52116 h 83568"/>
                  <a:gd name="connsiteX36" fmla="*/ 108987 w 127638"/>
                  <a:gd name="connsiteY36" fmla="*/ 53030 h 83568"/>
                  <a:gd name="connsiteX37" fmla="*/ 115753 w 127638"/>
                  <a:gd name="connsiteY37" fmla="*/ 58699 h 83568"/>
                  <a:gd name="connsiteX38" fmla="*/ 117216 w 127638"/>
                  <a:gd name="connsiteY38" fmla="*/ 61991 h 83568"/>
                  <a:gd name="connsiteX39" fmla="*/ 120507 w 127638"/>
                  <a:gd name="connsiteY39" fmla="*/ 67477 h 83568"/>
                  <a:gd name="connsiteX40" fmla="*/ 120873 w 127638"/>
                  <a:gd name="connsiteY40" fmla="*/ 69671 h 83568"/>
                  <a:gd name="connsiteX41" fmla="*/ 122336 w 127638"/>
                  <a:gd name="connsiteY41" fmla="*/ 73511 h 83568"/>
                  <a:gd name="connsiteX42" fmla="*/ 123616 w 127638"/>
                  <a:gd name="connsiteY42" fmla="*/ 75340 h 83568"/>
                  <a:gd name="connsiteX43" fmla="*/ 124713 w 127638"/>
                  <a:gd name="connsiteY43" fmla="*/ 72962 h 83568"/>
                  <a:gd name="connsiteX44" fmla="*/ 127639 w 127638"/>
                  <a:gd name="connsiteY44" fmla="*/ 78266 h 83568"/>
                  <a:gd name="connsiteX45" fmla="*/ 126541 w 127638"/>
                  <a:gd name="connsiteY45" fmla="*/ 78814 h 83568"/>
                  <a:gd name="connsiteX46" fmla="*/ 125627 w 127638"/>
                  <a:gd name="connsiteY46" fmla="*/ 81374 h 83568"/>
                  <a:gd name="connsiteX47" fmla="*/ 122518 w 127638"/>
                  <a:gd name="connsiteY47" fmla="*/ 83569 h 83568"/>
                  <a:gd name="connsiteX48" fmla="*/ 119227 w 127638"/>
                  <a:gd name="connsiteY48" fmla="*/ 83203 h 83568"/>
                  <a:gd name="connsiteX49" fmla="*/ 110998 w 127638"/>
                  <a:gd name="connsiteY49" fmla="*/ 80643 h 83568"/>
                  <a:gd name="connsiteX50" fmla="*/ 102952 w 127638"/>
                  <a:gd name="connsiteY50" fmla="*/ 76803 h 83568"/>
                  <a:gd name="connsiteX51" fmla="*/ 102952 w 127638"/>
                  <a:gd name="connsiteY51" fmla="*/ 75888 h 83568"/>
                  <a:gd name="connsiteX52" fmla="*/ 100758 w 127638"/>
                  <a:gd name="connsiteY52" fmla="*/ 75157 h 83568"/>
                  <a:gd name="connsiteX53" fmla="*/ 97832 w 127638"/>
                  <a:gd name="connsiteY53" fmla="*/ 76254 h 83568"/>
                  <a:gd name="connsiteX54" fmla="*/ 91249 w 127638"/>
                  <a:gd name="connsiteY54" fmla="*/ 73694 h 83568"/>
                  <a:gd name="connsiteX55" fmla="*/ 91249 w 127638"/>
                  <a:gd name="connsiteY55" fmla="*/ 71865 h 83568"/>
                  <a:gd name="connsiteX56" fmla="*/ 92712 w 127638"/>
                  <a:gd name="connsiteY56" fmla="*/ 69854 h 83568"/>
                  <a:gd name="connsiteX57" fmla="*/ 93626 w 127638"/>
                  <a:gd name="connsiteY57" fmla="*/ 67842 h 83568"/>
                  <a:gd name="connsiteX58" fmla="*/ 92163 w 127638"/>
                  <a:gd name="connsiteY58" fmla="*/ 68208 h 83568"/>
                  <a:gd name="connsiteX59" fmla="*/ 91249 w 127638"/>
                  <a:gd name="connsiteY59" fmla="*/ 70585 h 83568"/>
                  <a:gd name="connsiteX60" fmla="*/ 88323 w 127638"/>
                  <a:gd name="connsiteY60" fmla="*/ 71317 h 83568"/>
                  <a:gd name="connsiteX61" fmla="*/ 84117 w 127638"/>
                  <a:gd name="connsiteY61" fmla="*/ 68574 h 83568"/>
                  <a:gd name="connsiteX62" fmla="*/ 83203 w 127638"/>
                  <a:gd name="connsiteY62" fmla="*/ 66928 h 83568"/>
                  <a:gd name="connsiteX63" fmla="*/ 83020 w 127638"/>
                  <a:gd name="connsiteY63" fmla="*/ 64734 h 83568"/>
                  <a:gd name="connsiteX64" fmla="*/ 85580 w 127638"/>
                  <a:gd name="connsiteY64" fmla="*/ 64185 h 83568"/>
                  <a:gd name="connsiteX65" fmla="*/ 87957 w 127638"/>
                  <a:gd name="connsiteY65" fmla="*/ 61808 h 83568"/>
                  <a:gd name="connsiteX66" fmla="*/ 85580 w 127638"/>
                  <a:gd name="connsiteY66" fmla="*/ 61625 h 83568"/>
                  <a:gd name="connsiteX67" fmla="*/ 82471 w 127638"/>
                  <a:gd name="connsiteY67" fmla="*/ 60162 h 83568"/>
                  <a:gd name="connsiteX68" fmla="*/ 79911 w 127638"/>
                  <a:gd name="connsiteY68" fmla="*/ 62539 h 83568"/>
                  <a:gd name="connsiteX69" fmla="*/ 76803 w 127638"/>
                  <a:gd name="connsiteY69" fmla="*/ 61808 h 83568"/>
                  <a:gd name="connsiteX70" fmla="*/ 71134 w 127638"/>
                  <a:gd name="connsiteY70" fmla="*/ 63088 h 83568"/>
                  <a:gd name="connsiteX71" fmla="*/ 66562 w 127638"/>
                  <a:gd name="connsiteY71" fmla="*/ 59614 h 83568"/>
                  <a:gd name="connsiteX72" fmla="*/ 68391 w 127638"/>
                  <a:gd name="connsiteY72" fmla="*/ 59979 h 83568"/>
                  <a:gd name="connsiteX73" fmla="*/ 72780 w 127638"/>
                  <a:gd name="connsiteY73" fmla="*/ 59248 h 83568"/>
                  <a:gd name="connsiteX74" fmla="*/ 71134 w 127638"/>
                  <a:gd name="connsiteY74" fmla="*/ 56322 h 83568"/>
                  <a:gd name="connsiteX75" fmla="*/ 66562 w 127638"/>
                  <a:gd name="connsiteY75" fmla="*/ 52665 h 83568"/>
                  <a:gd name="connsiteX76" fmla="*/ 61442 w 127638"/>
                  <a:gd name="connsiteY76" fmla="*/ 52116 h 83568"/>
                  <a:gd name="connsiteX77" fmla="*/ 60345 w 127638"/>
                  <a:gd name="connsiteY77" fmla="*/ 49922 h 83568"/>
                  <a:gd name="connsiteX78" fmla="*/ 55591 w 127638"/>
                  <a:gd name="connsiteY78" fmla="*/ 48093 h 83568"/>
                  <a:gd name="connsiteX79" fmla="*/ 50470 w 127638"/>
                  <a:gd name="connsiteY79" fmla="*/ 48276 h 83568"/>
                  <a:gd name="connsiteX80" fmla="*/ 48276 w 127638"/>
                  <a:gd name="connsiteY80" fmla="*/ 47910 h 83568"/>
                  <a:gd name="connsiteX81" fmla="*/ 46264 w 127638"/>
                  <a:gd name="connsiteY81" fmla="*/ 43339 h 83568"/>
                  <a:gd name="connsiteX82" fmla="*/ 48642 w 127638"/>
                  <a:gd name="connsiteY82" fmla="*/ 41876 h 83568"/>
                  <a:gd name="connsiteX83" fmla="*/ 54493 w 127638"/>
                  <a:gd name="connsiteY83" fmla="*/ 42241 h 83568"/>
                  <a:gd name="connsiteX84" fmla="*/ 59796 w 127638"/>
                  <a:gd name="connsiteY84" fmla="*/ 40230 h 83568"/>
                  <a:gd name="connsiteX85" fmla="*/ 55042 w 127638"/>
                  <a:gd name="connsiteY85" fmla="*/ 38401 h 83568"/>
                  <a:gd name="connsiteX86" fmla="*/ 50653 w 127638"/>
                  <a:gd name="connsiteY86" fmla="*/ 39316 h 83568"/>
                  <a:gd name="connsiteX87" fmla="*/ 49739 w 127638"/>
                  <a:gd name="connsiteY87" fmla="*/ 38218 h 83568"/>
                  <a:gd name="connsiteX88" fmla="*/ 48825 w 127638"/>
                  <a:gd name="connsiteY88" fmla="*/ 36024 h 83568"/>
                  <a:gd name="connsiteX89" fmla="*/ 46082 w 127638"/>
                  <a:gd name="connsiteY89" fmla="*/ 38036 h 83568"/>
                  <a:gd name="connsiteX90" fmla="*/ 44070 w 127638"/>
                  <a:gd name="connsiteY90" fmla="*/ 34196 h 83568"/>
                  <a:gd name="connsiteX91" fmla="*/ 39499 w 127638"/>
                  <a:gd name="connsiteY91" fmla="*/ 31453 h 83568"/>
                  <a:gd name="connsiteX92" fmla="*/ 38218 w 127638"/>
                  <a:gd name="connsiteY92" fmla="*/ 32184 h 83568"/>
                  <a:gd name="connsiteX93" fmla="*/ 36756 w 127638"/>
                  <a:gd name="connsiteY93" fmla="*/ 30538 h 83568"/>
                  <a:gd name="connsiteX94" fmla="*/ 33464 w 127638"/>
                  <a:gd name="connsiteY94" fmla="*/ 32915 h 83568"/>
                  <a:gd name="connsiteX95" fmla="*/ 29990 w 127638"/>
                  <a:gd name="connsiteY95" fmla="*/ 30538 h 83568"/>
                  <a:gd name="connsiteX96" fmla="*/ 30904 w 127638"/>
                  <a:gd name="connsiteY96" fmla="*/ 27064 h 83568"/>
                  <a:gd name="connsiteX97" fmla="*/ 32367 w 127638"/>
                  <a:gd name="connsiteY97" fmla="*/ 25052 h 83568"/>
                  <a:gd name="connsiteX98" fmla="*/ 30904 w 127638"/>
                  <a:gd name="connsiteY98" fmla="*/ 25052 h 83568"/>
                  <a:gd name="connsiteX99" fmla="*/ 27612 w 127638"/>
                  <a:gd name="connsiteY99" fmla="*/ 23224 h 83568"/>
                  <a:gd name="connsiteX100" fmla="*/ 26149 w 127638"/>
                  <a:gd name="connsiteY100" fmla="*/ 27064 h 83568"/>
                  <a:gd name="connsiteX101" fmla="*/ 22675 w 127638"/>
                  <a:gd name="connsiteY101" fmla="*/ 22858 h 83568"/>
                  <a:gd name="connsiteX102" fmla="*/ 20846 w 127638"/>
                  <a:gd name="connsiteY102" fmla="*/ 23407 h 83568"/>
                  <a:gd name="connsiteX103" fmla="*/ 18469 w 127638"/>
                  <a:gd name="connsiteY103" fmla="*/ 22309 h 83568"/>
                  <a:gd name="connsiteX104" fmla="*/ 16092 w 127638"/>
                  <a:gd name="connsiteY104" fmla="*/ 25235 h 83568"/>
                  <a:gd name="connsiteX105" fmla="*/ 13715 w 127638"/>
                  <a:gd name="connsiteY105" fmla="*/ 24687 h 83568"/>
                  <a:gd name="connsiteX106" fmla="*/ 12618 w 127638"/>
                  <a:gd name="connsiteY106" fmla="*/ 23407 h 83568"/>
                  <a:gd name="connsiteX107" fmla="*/ 13715 w 127638"/>
                  <a:gd name="connsiteY107" fmla="*/ 21395 h 83568"/>
                  <a:gd name="connsiteX108" fmla="*/ 14080 w 127638"/>
                  <a:gd name="connsiteY108" fmla="*/ 18469 h 83568"/>
                  <a:gd name="connsiteX109" fmla="*/ 11338 w 127638"/>
                  <a:gd name="connsiteY109" fmla="*/ 17006 h 83568"/>
                  <a:gd name="connsiteX110" fmla="*/ 10972 w 127638"/>
                  <a:gd name="connsiteY110" fmla="*/ 14080 h 83568"/>
                  <a:gd name="connsiteX111" fmla="*/ 15178 w 127638"/>
                  <a:gd name="connsiteY111" fmla="*/ 12983 h 83568"/>
                  <a:gd name="connsiteX112" fmla="*/ 19018 w 127638"/>
                  <a:gd name="connsiteY112" fmla="*/ 13532 h 83568"/>
                  <a:gd name="connsiteX113" fmla="*/ 21029 w 127638"/>
                  <a:gd name="connsiteY113" fmla="*/ 15726 h 8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127638" h="83568">
                    <a:moveTo>
                      <a:pt x="21029" y="15726"/>
                    </a:moveTo>
                    <a:lnTo>
                      <a:pt x="21944" y="15360"/>
                    </a:lnTo>
                    <a:lnTo>
                      <a:pt x="21944" y="15726"/>
                    </a:lnTo>
                    <a:lnTo>
                      <a:pt x="22309" y="15360"/>
                    </a:lnTo>
                    <a:lnTo>
                      <a:pt x="21029" y="11338"/>
                    </a:lnTo>
                    <a:lnTo>
                      <a:pt x="21029" y="8046"/>
                    </a:lnTo>
                    <a:lnTo>
                      <a:pt x="11520" y="7680"/>
                    </a:lnTo>
                    <a:lnTo>
                      <a:pt x="8960" y="5303"/>
                    </a:lnTo>
                    <a:lnTo>
                      <a:pt x="7132" y="7863"/>
                    </a:lnTo>
                    <a:lnTo>
                      <a:pt x="6217" y="10240"/>
                    </a:lnTo>
                    <a:lnTo>
                      <a:pt x="2560" y="8777"/>
                    </a:lnTo>
                    <a:lnTo>
                      <a:pt x="0" y="6766"/>
                    </a:lnTo>
                    <a:lnTo>
                      <a:pt x="0" y="4023"/>
                    </a:lnTo>
                    <a:lnTo>
                      <a:pt x="1280" y="2194"/>
                    </a:lnTo>
                    <a:lnTo>
                      <a:pt x="3657" y="183"/>
                    </a:lnTo>
                    <a:lnTo>
                      <a:pt x="8229" y="0"/>
                    </a:lnTo>
                    <a:lnTo>
                      <a:pt x="13166" y="1097"/>
                    </a:lnTo>
                    <a:lnTo>
                      <a:pt x="17372" y="2926"/>
                    </a:lnTo>
                    <a:lnTo>
                      <a:pt x="21761" y="3657"/>
                    </a:lnTo>
                    <a:lnTo>
                      <a:pt x="25784" y="6400"/>
                    </a:lnTo>
                    <a:lnTo>
                      <a:pt x="41327" y="11703"/>
                    </a:lnTo>
                    <a:lnTo>
                      <a:pt x="55225" y="14446"/>
                    </a:lnTo>
                    <a:lnTo>
                      <a:pt x="61625" y="16458"/>
                    </a:lnTo>
                    <a:lnTo>
                      <a:pt x="68939" y="17372"/>
                    </a:lnTo>
                    <a:lnTo>
                      <a:pt x="71134" y="19201"/>
                    </a:lnTo>
                    <a:lnTo>
                      <a:pt x="72780" y="21395"/>
                    </a:lnTo>
                    <a:lnTo>
                      <a:pt x="73511" y="25052"/>
                    </a:lnTo>
                    <a:lnTo>
                      <a:pt x="87226" y="37670"/>
                    </a:lnTo>
                    <a:lnTo>
                      <a:pt x="87775" y="38950"/>
                    </a:lnTo>
                    <a:lnTo>
                      <a:pt x="87226" y="40778"/>
                    </a:lnTo>
                    <a:lnTo>
                      <a:pt x="87957" y="43156"/>
                    </a:lnTo>
                    <a:lnTo>
                      <a:pt x="89786" y="44801"/>
                    </a:lnTo>
                    <a:lnTo>
                      <a:pt x="95272" y="48276"/>
                    </a:lnTo>
                    <a:lnTo>
                      <a:pt x="99478" y="49922"/>
                    </a:lnTo>
                    <a:lnTo>
                      <a:pt x="103684" y="50287"/>
                    </a:lnTo>
                    <a:lnTo>
                      <a:pt x="106061" y="52116"/>
                    </a:lnTo>
                    <a:lnTo>
                      <a:pt x="108987" y="53030"/>
                    </a:lnTo>
                    <a:lnTo>
                      <a:pt x="115753" y="58699"/>
                    </a:lnTo>
                    <a:lnTo>
                      <a:pt x="117216" y="61991"/>
                    </a:lnTo>
                    <a:lnTo>
                      <a:pt x="120507" y="67477"/>
                    </a:lnTo>
                    <a:lnTo>
                      <a:pt x="120873" y="69671"/>
                    </a:lnTo>
                    <a:lnTo>
                      <a:pt x="122336" y="73511"/>
                    </a:lnTo>
                    <a:lnTo>
                      <a:pt x="123616" y="75340"/>
                    </a:lnTo>
                    <a:lnTo>
                      <a:pt x="124713" y="72962"/>
                    </a:lnTo>
                    <a:lnTo>
                      <a:pt x="127639" y="78266"/>
                    </a:lnTo>
                    <a:lnTo>
                      <a:pt x="126541" y="78814"/>
                    </a:lnTo>
                    <a:lnTo>
                      <a:pt x="125627" y="81374"/>
                    </a:lnTo>
                    <a:lnTo>
                      <a:pt x="122518" y="83569"/>
                    </a:lnTo>
                    <a:lnTo>
                      <a:pt x="119227" y="83203"/>
                    </a:lnTo>
                    <a:lnTo>
                      <a:pt x="110998" y="80643"/>
                    </a:lnTo>
                    <a:lnTo>
                      <a:pt x="102952" y="76803"/>
                    </a:lnTo>
                    <a:lnTo>
                      <a:pt x="102952" y="75888"/>
                    </a:lnTo>
                    <a:lnTo>
                      <a:pt x="100758" y="75157"/>
                    </a:lnTo>
                    <a:lnTo>
                      <a:pt x="97832" y="76254"/>
                    </a:lnTo>
                    <a:lnTo>
                      <a:pt x="91249" y="73694"/>
                    </a:lnTo>
                    <a:lnTo>
                      <a:pt x="91249" y="71865"/>
                    </a:lnTo>
                    <a:lnTo>
                      <a:pt x="92712" y="69854"/>
                    </a:lnTo>
                    <a:lnTo>
                      <a:pt x="93626" y="67842"/>
                    </a:lnTo>
                    <a:lnTo>
                      <a:pt x="92163" y="68208"/>
                    </a:lnTo>
                    <a:lnTo>
                      <a:pt x="91249" y="70585"/>
                    </a:lnTo>
                    <a:lnTo>
                      <a:pt x="88323" y="71317"/>
                    </a:lnTo>
                    <a:lnTo>
                      <a:pt x="84117" y="68574"/>
                    </a:lnTo>
                    <a:lnTo>
                      <a:pt x="83203" y="66928"/>
                    </a:lnTo>
                    <a:lnTo>
                      <a:pt x="83020" y="64734"/>
                    </a:lnTo>
                    <a:lnTo>
                      <a:pt x="85580" y="64185"/>
                    </a:lnTo>
                    <a:lnTo>
                      <a:pt x="87957" y="61808"/>
                    </a:lnTo>
                    <a:lnTo>
                      <a:pt x="85580" y="61625"/>
                    </a:lnTo>
                    <a:lnTo>
                      <a:pt x="82471" y="60162"/>
                    </a:lnTo>
                    <a:lnTo>
                      <a:pt x="79911" y="62539"/>
                    </a:lnTo>
                    <a:lnTo>
                      <a:pt x="76803" y="61808"/>
                    </a:lnTo>
                    <a:lnTo>
                      <a:pt x="71134" y="63088"/>
                    </a:lnTo>
                    <a:lnTo>
                      <a:pt x="66562" y="59614"/>
                    </a:lnTo>
                    <a:lnTo>
                      <a:pt x="68391" y="59979"/>
                    </a:lnTo>
                    <a:lnTo>
                      <a:pt x="72780" y="59248"/>
                    </a:lnTo>
                    <a:lnTo>
                      <a:pt x="71134" y="56322"/>
                    </a:lnTo>
                    <a:lnTo>
                      <a:pt x="66562" y="52665"/>
                    </a:lnTo>
                    <a:lnTo>
                      <a:pt x="61442" y="52116"/>
                    </a:lnTo>
                    <a:lnTo>
                      <a:pt x="60345" y="49922"/>
                    </a:lnTo>
                    <a:lnTo>
                      <a:pt x="55591" y="48093"/>
                    </a:lnTo>
                    <a:lnTo>
                      <a:pt x="50470" y="48276"/>
                    </a:lnTo>
                    <a:lnTo>
                      <a:pt x="48276" y="47910"/>
                    </a:lnTo>
                    <a:lnTo>
                      <a:pt x="46264" y="43339"/>
                    </a:lnTo>
                    <a:lnTo>
                      <a:pt x="48642" y="41876"/>
                    </a:lnTo>
                    <a:lnTo>
                      <a:pt x="54493" y="42241"/>
                    </a:lnTo>
                    <a:lnTo>
                      <a:pt x="59796" y="40230"/>
                    </a:lnTo>
                    <a:lnTo>
                      <a:pt x="55042" y="38401"/>
                    </a:lnTo>
                    <a:lnTo>
                      <a:pt x="50653" y="39316"/>
                    </a:lnTo>
                    <a:lnTo>
                      <a:pt x="49739" y="38218"/>
                    </a:lnTo>
                    <a:lnTo>
                      <a:pt x="48825" y="36024"/>
                    </a:lnTo>
                    <a:lnTo>
                      <a:pt x="46082" y="38036"/>
                    </a:lnTo>
                    <a:lnTo>
                      <a:pt x="44070" y="34196"/>
                    </a:lnTo>
                    <a:lnTo>
                      <a:pt x="39499" y="31453"/>
                    </a:lnTo>
                    <a:lnTo>
                      <a:pt x="38218" y="32184"/>
                    </a:lnTo>
                    <a:lnTo>
                      <a:pt x="36756" y="30538"/>
                    </a:lnTo>
                    <a:lnTo>
                      <a:pt x="33464" y="32915"/>
                    </a:lnTo>
                    <a:lnTo>
                      <a:pt x="29990" y="30538"/>
                    </a:lnTo>
                    <a:lnTo>
                      <a:pt x="30904" y="27064"/>
                    </a:lnTo>
                    <a:lnTo>
                      <a:pt x="32367" y="25052"/>
                    </a:lnTo>
                    <a:lnTo>
                      <a:pt x="30904" y="25052"/>
                    </a:lnTo>
                    <a:lnTo>
                      <a:pt x="27612" y="23224"/>
                    </a:lnTo>
                    <a:lnTo>
                      <a:pt x="26149" y="27064"/>
                    </a:lnTo>
                    <a:lnTo>
                      <a:pt x="22675" y="22858"/>
                    </a:lnTo>
                    <a:lnTo>
                      <a:pt x="20846" y="23407"/>
                    </a:lnTo>
                    <a:lnTo>
                      <a:pt x="18469" y="22309"/>
                    </a:lnTo>
                    <a:lnTo>
                      <a:pt x="16092" y="25235"/>
                    </a:lnTo>
                    <a:lnTo>
                      <a:pt x="13715" y="24687"/>
                    </a:lnTo>
                    <a:lnTo>
                      <a:pt x="12618" y="23407"/>
                    </a:lnTo>
                    <a:lnTo>
                      <a:pt x="13715" y="21395"/>
                    </a:lnTo>
                    <a:lnTo>
                      <a:pt x="14080" y="18469"/>
                    </a:lnTo>
                    <a:lnTo>
                      <a:pt x="11338" y="17006"/>
                    </a:lnTo>
                    <a:lnTo>
                      <a:pt x="10972" y="14080"/>
                    </a:lnTo>
                    <a:lnTo>
                      <a:pt x="15178" y="12983"/>
                    </a:lnTo>
                    <a:lnTo>
                      <a:pt x="19018" y="13532"/>
                    </a:lnTo>
                    <a:lnTo>
                      <a:pt x="21029" y="15726"/>
                    </a:lnTo>
                  </a:path>
                </a:pathLst>
              </a:custGeom>
              <a:grpFill/>
              <a:ln w="4020" cap="flat">
                <a:solidFill>
                  <a:srgbClr val="FFFFFF"/>
                </a:solidFill>
                <a:prstDash val="solid"/>
                <a:miter/>
              </a:ln>
            </p:spPr>
            <p:txBody>
              <a:bodyPr rtlCol="0" anchor="ctr"/>
              <a:lstStyle/>
              <a:p>
                <a:endParaRPr lang="en-GB" sz="1463"/>
              </a:p>
            </p:txBody>
          </p:sp>
          <p:sp>
            <p:nvSpPr>
              <p:cNvPr id="1140" name="Freeform: Shape 1139">
                <a:extLst>
                  <a:ext uri="{FF2B5EF4-FFF2-40B4-BE49-F238E27FC236}">
                    <a16:creationId xmlns:a16="http://schemas.microsoft.com/office/drawing/2014/main" id="{043BC453-AFF4-67D6-6D70-C3D10325F3E1}"/>
                  </a:ext>
                </a:extLst>
              </p:cNvPr>
              <p:cNvSpPr/>
              <p:nvPr/>
            </p:nvSpPr>
            <p:spPr>
              <a:xfrm>
                <a:off x="4351952" y="2962183"/>
                <a:ext cx="69122" cy="29075"/>
              </a:xfrm>
              <a:custGeom>
                <a:avLst/>
                <a:gdLst>
                  <a:gd name="connsiteX0" fmla="*/ 14812 w 69122"/>
                  <a:gd name="connsiteY0" fmla="*/ 1646 h 29075"/>
                  <a:gd name="connsiteX1" fmla="*/ 22675 w 69122"/>
                  <a:gd name="connsiteY1" fmla="*/ 4754 h 29075"/>
                  <a:gd name="connsiteX2" fmla="*/ 29441 w 69122"/>
                  <a:gd name="connsiteY2" fmla="*/ 5303 h 29075"/>
                  <a:gd name="connsiteX3" fmla="*/ 47544 w 69122"/>
                  <a:gd name="connsiteY3" fmla="*/ 11520 h 29075"/>
                  <a:gd name="connsiteX4" fmla="*/ 55773 w 69122"/>
                  <a:gd name="connsiteY4" fmla="*/ 17738 h 29075"/>
                  <a:gd name="connsiteX5" fmla="*/ 60528 w 69122"/>
                  <a:gd name="connsiteY5" fmla="*/ 18469 h 29075"/>
                  <a:gd name="connsiteX6" fmla="*/ 62173 w 69122"/>
                  <a:gd name="connsiteY6" fmla="*/ 19566 h 29075"/>
                  <a:gd name="connsiteX7" fmla="*/ 64734 w 69122"/>
                  <a:gd name="connsiteY7" fmla="*/ 19201 h 29075"/>
                  <a:gd name="connsiteX8" fmla="*/ 66196 w 69122"/>
                  <a:gd name="connsiteY8" fmla="*/ 20846 h 29075"/>
                  <a:gd name="connsiteX9" fmla="*/ 66745 w 69122"/>
                  <a:gd name="connsiteY9" fmla="*/ 22858 h 29075"/>
                  <a:gd name="connsiteX10" fmla="*/ 68391 w 69122"/>
                  <a:gd name="connsiteY10" fmla="*/ 24687 h 29075"/>
                  <a:gd name="connsiteX11" fmla="*/ 69122 w 69122"/>
                  <a:gd name="connsiteY11" fmla="*/ 27064 h 29075"/>
                  <a:gd name="connsiteX12" fmla="*/ 65831 w 69122"/>
                  <a:gd name="connsiteY12" fmla="*/ 28710 h 29075"/>
                  <a:gd name="connsiteX13" fmla="*/ 54859 w 69122"/>
                  <a:gd name="connsiteY13" fmla="*/ 29075 h 29075"/>
                  <a:gd name="connsiteX14" fmla="*/ 48093 w 69122"/>
                  <a:gd name="connsiteY14" fmla="*/ 27247 h 29075"/>
                  <a:gd name="connsiteX15" fmla="*/ 42059 w 69122"/>
                  <a:gd name="connsiteY15" fmla="*/ 26881 h 29075"/>
                  <a:gd name="connsiteX16" fmla="*/ 36938 w 69122"/>
                  <a:gd name="connsiteY16" fmla="*/ 24504 h 29075"/>
                  <a:gd name="connsiteX17" fmla="*/ 32001 w 69122"/>
                  <a:gd name="connsiteY17" fmla="*/ 23224 h 29075"/>
                  <a:gd name="connsiteX18" fmla="*/ 26332 w 69122"/>
                  <a:gd name="connsiteY18" fmla="*/ 20846 h 29075"/>
                  <a:gd name="connsiteX19" fmla="*/ 22492 w 69122"/>
                  <a:gd name="connsiteY19" fmla="*/ 17372 h 29075"/>
                  <a:gd name="connsiteX20" fmla="*/ 20846 w 69122"/>
                  <a:gd name="connsiteY20" fmla="*/ 12800 h 29075"/>
                  <a:gd name="connsiteX21" fmla="*/ 2743 w 69122"/>
                  <a:gd name="connsiteY21" fmla="*/ 5120 h 29075"/>
                  <a:gd name="connsiteX22" fmla="*/ 366 w 69122"/>
                  <a:gd name="connsiteY22" fmla="*/ 3474 h 29075"/>
                  <a:gd name="connsiteX23" fmla="*/ 0 w 69122"/>
                  <a:gd name="connsiteY23" fmla="*/ 1097 h 29075"/>
                  <a:gd name="connsiteX24" fmla="*/ 5851 w 69122"/>
                  <a:gd name="connsiteY24" fmla="*/ 0 h 29075"/>
                  <a:gd name="connsiteX25" fmla="*/ 11520 w 69122"/>
                  <a:gd name="connsiteY25" fmla="*/ 914 h 29075"/>
                  <a:gd name="connsiteX26" fmla="*/ 14812 w 69122"/>
                  <a:gd name="connsiteY26" fmla="*/ 1646 h 2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9122" h="29075">
                    <a:moveTo>
                      <a:pt x="14812" y="1646"/>
                    </a:moveTo>
                    <a:lnTo>
                      <a:pt x="22675" y="4754"/>
                    </a:lnTo>
                    <a:lnTo>
                      <a:pt x="29441" y="5303"/>
                    </a:lnTo>
                    <a:lnTo>
                      <a:pt x="47544" y="11520"/>
                    </a:lnTo>
                    <a:lnTo>
                      <a:pt x="55773" y="17738"/>
                    </a:lnTo>
                    <a:lnTo>
                      <a:pt x="60528" y="18469"/>
                    </a:lnTo>
                    <a:lnTo>
                      <a:pt x="62173" y="19566"/>
                    </a:lnTo>
                    <a:lnTo>
                      <a:pt x="64734" y="19201"/>
                    </a:lnTo>
                    <a:lnTo>
                      <a:pt x="66196" y="20846"/>
                    </a:lnTo>
                    <a:lnTo>
                      <a:pt x="66745" y="22858"/>
                    </a:lnTo>
                    <a:lnTo>
                      <a:pt x="68391" y="24687"/>
                    </a:lnTo>
                    <a:lnTo>
                      <a:pt x="69122" y="27064"/>
                    </a:lnTo>
                    <a:lnTo>
                      <a:pt x="65831" y="28710"/>
                    </a:lnTo>
                    <a:lnTo>
                      <a:pt x="54859" y="29075"/>
                    </a:lnTo>
                    <a:lnTo>
                      <a:pt x="48093" y="27247"/>
                    </a:lnTo>
                    <a:lnTo>
                      <a:pt x="42059" y="26881"/>
                    </a:lnTo>
                    <a:lnTo>
                      <a:pt x="36938" y="24504"/>
                    </a:lnTo>
                    <a:lnTo>
                      <a:pt x="32001" y="23224"/>
                    </a:lnTo>
                    <a:lnTo>
                      <a:pt x="26332" y="20846"/>
                    </a:lnTo>
                    <a:lnTo>
                      <a:pt x="22492" y="17372"/>
                    </a:lnTo>
                    <a:lnTo>
                      <a:pt x="20846" y="12800"/>
                    </a:lnTo>
                    <a:lnTo>
                      <a:pt x="2743" y="5120"/>
                    </a:lnTo>
                    <a:lnTo>
                      <a:pt x="366" y="3474"/>
                    </a:lnTo>
                    <a:lnTo>
                      <a:pt x="0" y="1097"/>
                    </a:lnTo>
                    <a:lnTo>
                      <a:pt x="5851" y="0"/>
                    </a:lnTo>
                    <a:lnTo>
                      <a:pt x="11520" y="914"/>
                    </a:lnTo>
                    <a:lnTo>
                      <a:pt x="14812" y="1646"/>
                    </a:lnTo>
                    <a:close/>
                  </a:path>
                </a:pathLst>
              </a:custGeom>
              <a:grpFill/>
              <a:ln w="18272" cap="flat">
                <a:noFill/>
                <a:prstDash val="solid"/>
                <a:miter/>
              </a:ln>
            </p:spPr>
            <p:txBody>
              <a:bodyPr rtlCol="0" anchor="ctr"/>
              <a:lstStyle/>
              <a:p>
                <a:endParaRPr lang="en-GB" sz="1463"/>
              </a:p>
            </p:txBody>
          </p:sp>
          <p:sp>
            <p:nvSpPr>
              <p:cNvPr id="1141" name="Freeform: Shape 1140">
                <a:extLst>
                  <a:ext uri="{FF2B5EF4-FFF2-40B4-BE49-F238E27FC236}">
                    <a16:creationId xmlns:a16="http://schemas.microsoft.com/office/drawing/2014/main" id="{0F1DC671-5F90-99DA-04B3-8FBFF25308F1}"/>
                  </a:ext>
                </a:extLst>
              </p:cNvPr>
              <p:cNvSpPr/>
              <p:nvPr/>
            </p:nvSpPr>
            <p:spPr>
              <a:xfrm>
                <a:off x="4351952" y="2962183"/>
                <a:ext cx="69122" cy="29075"/>
              </a:xfrm>
              <a:custGeom>
                <a:avLst/>
                <a:gdLst>
                  <a:gd name="connsiteX0" fmla="*/ 14812 w 69122"/>
                  <a:gd name="connsiteY0" fmla="*/ 1646 h 29075"/>
                  <a:gd name="connsiteX1" fmla="*/ 22675 w 69122"/>
                  <a:gd name="connsiteY1" fmla="*/ 4754 h 29075"/>
                  <a:gd name="connsiteX2" fmla="*/ 29441 w 69122"/>
                  <a:gd name="connsiteY2" fmla="*/ 5303 h 29075"/>
                  <a:gd name="connsiteX3" fmla="*/ 47544 w 69122"/>
                  <a:gd name="connsiteY3" fmla="*/ 11520 h 29075"/>
                  <a:gd name="connsiteX4" fmla="*/ 55773 w 69122"/>
                  <a:gd name="connsiteY4" fmla="*/ 17738 h 29075"/>
                  <a:gd name="connsiteX5" fmla="*/ 60528 w 69122"/>
                  <a:gd name="connsiteY5" fmla="*/ 18469 h 29075"/>
                  <a:gd name="connsiteX6" fmla="*/ 62173 w 69122"/>
                  <a:gd name="connsiteY6" fmla="*/ 19566 h 29075"/>
                  <a:gd name="connsiteX7" fmla="*/ 64734 w 69122"/>
                  <a:gd name="connsiteY7" fmla="*/ 19201 h 29075"/>
                  <a:gd name="connsiteX8" fmla="*/ 66196 w 69122"/>
                  <a:gd name="connsiteY8" fmla="*/ 20846 h 29075"/>
                  <a:gd name="connsiteX9" fmla="*/ 66745 w 69122"/>
                  <a:gd name="connsiteY9" fmla="*/ 22858 h 29075"/>
                  <a:gd name="connsiteX10" fmla="*/ 68391 w 69122"/>
                  <a:gd name="connsiteY10" fmla="*/ 24687 h 29075"/>
                  <a:gd name="connsiteX11" fmla="*/ 69122 w 69122"/>
                  <a:gd name="connsiteY11" fmla="*/ 27064 h 29075"/>
                  <a:gd name="connsiteX12" fmla="*/ 65831 w 69122"/>
                  <a:gd name="connsiteY12" fmla="*/ 28710 h 29075"/>
                  <a:gd name="connsiteX13" fmla="*/ 54859 w 69122"/>
                  <a:gd name="connsiteY13" fmla="*/ 29075 h 29075"/>
                  <a:gd name="connsiteX14" fmla="*/ 48093 w 69122"/>
                  <a:gd name="connsiteY14" fmla="*/ 27247 h 29075"/>
                  <a:gd name="connsiteX15" fmla="*/ 42059 w 69122"/>
                  <a:gd name="connsiteY15" fmla="*/ 26881 h 29075"/>
                  <a:gd name="connsiteX16" fmla="*/ 36938 w 69122"/>
                  <a:gd name="connsiteY16" fmla="*/ 24504 h 29075"/>
                  <a:gd name="connsiteX17" fmla="*/ 32001 w 69122"/>
                  <a:gd name="connsiteY17" fmla="*/ 23224 h 29075"/>
                  <a:gd name="connsiteX18" fmla="*/ 26332 w 69122"/>
                  <a:gd name="connsiteY18" fmla="*/ 20846 h 29075"/>
                  <a:gd name="connsiteX19" fmla="*/ 22492 w 69122"/>
                  <a:gd name="connsiteY19" fmla="*/ 17372 h 29075"/>
                  <a:gd name="connsiteX20" fmla="*/ 20846 w 69122"/>
                  <a:gd name="connsiteY20" fmla="*/ 12800 h 29075"/>
                  <a:gd name="connsiteX21" fmla="*/ 2743 w 69122"/>
                  <a:gd name="connsiteY21" fmla="*/ 5120 h 29075"/>
                  <a:gd name="connsiteX22" fmla="*/ 366 w 69122"/>
                  <a:gd name="connsiteY22" fmla="*/ 3474 h 29075"/>
                  <a:gd name="connsiteX23" fmla="*/ 0 w 69122"/>
                  <a:gd name="connsiteY23" fmla="*/ 1097 h 29075"/>
                  <a:gd name="connsiteX24" fmla="*/ 5851 w 69122"/>
                  <a:gd name="connsiteY24" fmla="*/ 0 h 29075"/>
                  <a:gd name="connsiteX25" fmla="*/ 11520 w 69122"/>
                  <a:gd name="connsiteY25" fmla="*/ 914 h 29075"/>
                  <a:gd name="connsiteX26" fmla="*/ 14812 w 69122"/>
                  <a:gd name="connsiteY26" fmla="*/ 1646 h 2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9122" h="29075">
                    <a:moveTo>
                      <a:pt x="14812" y="1646"/>
                    </a:moveTo>
                    <a:lnTo>
                      <a:pt x="22675" y="4754"/>
                    </a:lnTo>
                    <a:lnTo>
                      <a:pt x="29441" y="5303"/>
                    </a:lnTo>
                    <a:lnTo>
                      <a:pt x="47544" y="11520"/>
                    </a:lnTo>
                    <a:lnTo>
                      <a:pt x="55773" y="17738"/>
                    </a:lnTo>
                    <a:lnTo>
                      <a:pt x="60528" y="18469"/>
                    </a:lnTo>
                    <a:lnTo>
                      <a:pt x="62173" y="19566"/>
                    </a:lnTo>
                    <a:lnTo>
                      <a:pt x="64734" y="19201"/>
                    </a:lnTo>
                    <a:lnTo>
                      <a:pt x="66196" y="20846"/>
                    </a:lnTo>
                    <a:lnTo>
                      <a:pt x="66745" y="22858"/>
                    </a:lnTo>
                    <a:lnTo>
                      <a:pt x="68391" y="24687"/>
                    </a:lnTo>
                    <a:lnTo>
                      <a:pt x="69122" y="27064"/>
                    </a:lnTo>
                    <a:lnTo>
                      <a:pt x="65831" y="28710"/>
                    </a:lnTo>
                    <a:lnTo>
                      <a:pt x="54859" y="29075"/>
                    </a:lnTo>
                    <a:lnTo>
                      <a:pt x="48093" y="27247"/>
                    </a:lnTo>
                    <a:lnTo>
                      <a:pt x="42059" y="26881"/>
                    </a:lnTo>
                    <a:lnTo>
                      <a:pt x="36938" y="24504"/>
                    </a:lnTo>
                    <a:lnTo>
                      <a:pt x="32001" y="23224"/>
                    </a:lnTo>
                    <a:lnTo>
                      <a:pt x="26332" y="20846"/>
                    </a:lnTo>
                    <a:lnTo>
                      <a:pt x="22492" y="17372"/>
                    </a:lnTo>
                    <a:lnTo>
                      <a:pt x="20846" y="12800"/>
                    </a:lnTo>
                    <a:lnTo>
                      <a:pt x="2743" y="5120"/>
                    </a:lnTo>
                    <a:lnTo>
                      <a:pt x="366" y="3474"/>
                    </a:lnTo>
                    <a:lnTo>
                      <a:pt x="0" y="1097"/>
                    </a:lnTo>
                    <a:lnTo>
                      <a:pt x="5851" y="0"/>
                    </a:lnTo>
                    <a:lnTo>
                      <a:pt x="11520" y="914"/>
                    </a:lnTo>
                    <a:lnTo>
                      <a:pt x="14812" y="1646"/>
                    </a:lnTo>
                  </a:path>
                </a:pathLst>
              </a:custGeom>
              <a:grpFill/>
              <a:ln w="4020" cap="flat">
                <a:solidFill>
                  <a:srgbClr val="FFFFFF"/>
                </a:solidFill>
                <a:prstDash val="solid"/>
                <a:miter/>
              </a:ln>
            </p:spPr>
            <p:txBody>
              <a:bodyPr rtlCol="0" anchor="ctr"/>
              <a:lstStyle/>
              <a:p>
                <a:endParaRPr lang="en-GB" sz="1463"/>
              </a:p>
            </p:txBody>
          </p:sp>
          <p:sp>
            <p:nvSpPr>
              <p:cNvPr id="1142" name="Freeform: Shape 1141">
                <a:extLst>
                  <a:ext uri="{FF2B5EF4-FFF2-40B4-BE49-F238E27FC236}">
                    <a16:creationId xmlns:a16="http://schemas.microsoft.com/office/drawing/2014/main" id="{D3D026BB-00FD-0E52-3849-B7C0E8514403}"/>
                  </a:ext>
                </a:extLst>
              </p:cNvPr>
              <p:cNvSpPr/>
              <p:nvPr/>
            </p:nvSpPr>
            <p:spPr>
              <a:xfrm>
                <a:off x="4557490" y="3055078"/>
                <a:ext cx="3108" cy="10789"/>
              </a:xfrm>
              <a:custGeom>
                <a:avLst/>
                <a:gdLst>
                  <a:gd name="connsiteX0" fmla="*/ 0 w 3108"/>
                  <a:gd name="connsiteY0" fmla="*/ 366 h 10789"/>
                  <a:gd name="connsiteX1" fmla="*/ 0 w 3108"/>
                  <a:gd name="connsiteY1" fmla="*/ 1829 h 10789"/>
                  <a:gd name="connsiteX2" fmla="*/ 1463 w 3108"/>
                  <a:gd name="connsiteY2" fmla="*/ 10789 h 10789"/>
                  <a:gd name="connsiteX3" fmla="*/ 3109 w 3108"/>
                  <a:gd name="connsiteY3" fmla="*/ 9326 h 10789"/>
                  <a:gd name="connsiteX4" fmla="*/ 3109 w 3108"/>
                  <a:gd name="connsiteY4" fmla="*/ 1829 h 10789"/>
                  <a:gd name="connsiteX5" fmla="*/ 1097 w 3108"/>
                  <a:gd name="connsiteY5" fmla="*/ 0 h 10789"/>
                  <a:gd name="connsiteX6" fmla="*/ 0 w 3108"/>
                  <a:gd name="connsiteY6" fmla="*/ 366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 h="10789">
                    <a:moveTo>
                      <a:pt x="0" y="366"/>
                    </a:moveTo>
                    <a:lnTo>
                      <a:pt x="0" y="1829"/>
                    </a:lnTo>
                    <a:lnTo>
                      <a:pt x="1463" y="10789"/>
                    </a:lnTo>
                    <a:lnTo>
                      <a:pt x="3109" y="9326"/>
                    </a:lnTo>
                    <a:lnTo>
                      <a:pt x="3109" y="1829"/>
                    </a:lnTo>
                    <a:lnTo>
                      <a:pt x="1097" y="0"/>
                    </a:lnTo>
                    <a:lnTo>
                      <a:pt x="0" y="366"/>
                    </a:lnTo>
                    <a:close/>
                  </a:path>
                </a:pathLst>
              </a:custGeom>
              <a:grpFill/>
              <a:ln w="18272" cap="flat">
                <a:noFill/>
                <a:prstDash val="solid"/>
                <a:miter/>
              </a:ln>
            </p:spPr>
            <p:txBody>
              <a:bodyPr rtlCol="0" anchor="ctr"/>
              <a:lstStyle/>
              <a:p>
                <a:endParaRPr lang="en-GB" sz="1463"/>
              </a:p>
            </p:txBody>
          </p:sp>
          <p:sp>
            <p:nvSpPr>
              <p:cNvPr id="1143" name="Freeform: Shape 1142">
                <a:extLst>
                  <a:ext uri="{FF2B5EF4-FFF2-40B4-BE49-F238E27FC236}">
                    <a16:creationId xmlns:a16="http://schemas.microsoft.com/office/drawing/2014/main" id="{40888990-4723-49BF-F91F-35EEE9161067}"/>
                  </a:ext>
                </a:extLst>
              </p:cNvPr>
              <p:cNvSpPr/>
              <p:nvPr/>
            </p:nvSpPr>
            <p:spPr>
              <a:xfrm>
                <a:off x="4557490" y="3055078"/>
                <a:ext cx="3108" cy="10789"/>
              </a:xfrm>
              <a:custGeom>
                <a:avLst/>
                <a:gdLst>
                  <a:gd name="connsiteX0" fmla="*/ 1097 w 3108"/>
                  <a:gd name="connsiteY0" fmla="*/ 0 h 10789"/>
                  <a:gd name="connsiteX1" fmla="*/ 0 w 3108"/>
                  <a:gd name="connsiteY1" fmla="*/ 366 h 10789"/>
                  <a:gd name="connsiteX2" fmla="*/ 0 w 3108"/>
                  <a:gd name="connsiteY2" fmla="*/ 1829 h 10789"/>
                  <a:gd name="connsiteX3" fmla="*/ 1463 w 3108"/>
                  <a:gd name="connsiteY3" fmla="*/ 10789 h 10789"/>
                  <a:gd name="connsiteX4" fmla="*/ 3109 w 3108"/>
                  <a:gd name="connsiteY4" fmla="*/ 9326 h 10789"/>
                  <a:gd name="connsiteX5" fmla="*/ 3109 w 3108"/>
                  <a:gd name="connsiteY5" fmla="*/ 1829 h 10789"/>
                  <a:gd name="connsiteX6" fmla="*/ 1097 w 3108"/>
                  <a:gd name="connsiteY6" fmla="*/ 0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 h="10789">
                    <a:moveTo>
                      <a:pt x="1097" y="0"/>
                    </a:moveTo>
                    <a:lnTo>
                      <a:pt x="0" y="366"/>
                    </a:lnTo>
                    <a:lnTo>
                      <a:pt x="0" y="1829"/>
                    </a:lnTo>
                    <a:lnTo>
                      <a:pt x="1463" y="10789"/>
                    </a:lnTo>
                    <a:lnTo>
                      <a:pt x="3109" y="9326"/>
                    </a:lnTo>
                    <a:lnTo>
                      <a:pt x="3109" y="1829"/>
                    </a:lnTo>
                    <a:lnTo>
                      <a:pt x="1097" y="0"/>
                    </a:lnTo>
                  </a:path>
                </a:pathLst>
              </a:custGeom>
              <a:grpFill/>
              <a:ln w="4020" cap="flat">
                <a:solidFill>
                  <a:srgbClr val="FFFFFF"/>
                </a:solidFill>
                <a:prstDash val="solid"/>
                <a:miter/>
              </a:ln>
            </p:spPr>
            <p:txBody>
              <a:bodyPr rtlCol="0" anchor="ctr"/>
              <a:lstStyle/>
              <a:p>
                <a:endParaRPr lang="en-GB" sz="1463"/>
              </a:p>
            </p:txBody>
          </p:sp>
          <p:sp>
            <p:nvSpPr>
              <p:cNvPr id="1144" name="Freeform: Shape 1143">
                <a:extLst>
                  <a:ext uri="{FF2B5EF4-FFF2-40B4-BE49-F238E27FC236}">
                    <a16:creationId xmlns:a16="http://schemas.microsoft.com/office/drawing/2014/main" id="{816A2DB3-21E8-62BB-3B5E-F33748B6B82E}"/>
                  </a:ext>
                </a:extLst>
              </p:cNvPr>
              <p:cNvSpPr/>
              <p:nvPr/>
            </p:nvSpPr>
            <p:spPr>
              <a:xfrm>
                <a:off x="4288498" y="3128954"/>
                <a:ext cx="4023" cy="6217"/>
              </a:xfrm>
              <a:custGeom>
                <a:avLst/>
                <a:gdLst>
                  <a:gd name="connsiteX0" fmla="*/ 731 w 4023"/>
                  <a:gd name="connsiteY0" fmla="*/ 1463 h 6217"/>
                  <a:gd name="connsiteX1" fmla="*/ 183 w 4023"/>
                  <a:gd name="connsiteY1" fmla="*/ 4023 h 6217"/>
                  <a:gd name="connsiteX2" fmla="*/ 0 w 4023"/>
                  <a:gd name="connsiteY2" fmla="*/ 6217 h 6217"/>
                  <a:gd name="connsiteX3" fmla="*/ 1828 w 4023"/>
                  <a:gd name="connsiteY3" fmla="*/ 4389 h 6217"/>
                  <a:gd name="connsiteX4" fmla="*/ 3474 w 4023"/>
                  <a:gd name="connsiteY4" fmla="*/ 4389 h 6217"/>
                  <a:gd name="connsiteX5" fmla="*/ 3840 w 4023"/>
                  <a:gd name="connsiteY5" fmla="*/ 2560 h 6217"/>
                  <a:gd name="connsiteX6" fmla="*/ 4023 w 4023"/>
                  <a:gd name="connsiteY6" fmla="*/ 549 h 6217"/>
                  <a:gd name="connsiteX7" fmla="*/ 2194 w 4023"/>
                  <a:gd name="connsiteY7" fmla="*/ 0 h 6217"/>
                  <a:gd name="connsiteX8" fmla="*/ 731 w 4023"/>
                  <a:gd name="connsiteY8" fmla="*/ 1463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 h="6217">
                    <a:moveTo>
                      <a:pt x="731" y="1463"/>
                    </a:moveTo>
                    <a:lnTo>
                      <a:pt x="183" y="4023"/>
                    </a:lnTo>
                    <a:lnTo>
                      <a:pt x="0" y="6217"/>
                    </a:lnTo>
                    <a:lnTo>
                      <a:pt x="1828" y="4389"/>
                    </a:lnTo>
                    <a:lnTo>
                      <a:pt x="3474" y="4389"/>
                    </a:lnTo>
                    <a:lnTo>
                      <a:pt x="3840" y="2560"/>
                    </a:lnTo>
                    <a:lnTo>
                      <a:pt x="4023" y="549"/>
                    </a:lnTo>
                    <a:lnTo>
                      <a:pt x="2194" y="0"/>
                    </a:lnTo>
                    <a:lnTo>
                      <a:pt x="731" y="1463"/>
                    </a:lnTo>
                    <a:close/>
                  </a:path>
                </a:pathLst>
              </a:custGeom>
              <a:grpFill/>
              <a:ln w="18272" cap="flat">
                <a:noFill/>
                <a:prstDash val="solid"/>
                <a:miter/>
              </a:ln>
            </p:spPr>
            <p:txBody>
              <a:bodyPr rtlCol="0" anchor="ctr"/>
              <a:lstStyle/>
              <a:p>
                <a:endParaRPr lang="en-GB" sz="1463"/>
              </a:p>
            </p:txBody>
          </p:sp>
          <p:sp>
            <p:nvSpPr>
              <p:cNvPr id="1145" name="Freeform: Shape 1144">
                <a:extLst>
                  <a:ext uri="{FF2B5EF4-FFF2-40B4-BE49-F238E27FC236}">
                    <a16:creationId xmlns:a16="http://schemas.microsoft.com/office/drawing/2014/main" id="{F2301583-E79A-4535-7EA8-EFF38A649800}"/>
                  </a:ext>
                </a:extLst>
              </p:cNvPr>
              <p:cNvSpPr/>
              <p:nvPr/>
            </p:nvSpPr>
            <p:spPr>
              <a:xfrm>
                <a:off x="4288498" y="3128954"/>
                <a:ext cx="4023" cy="6217"/>
              </a:xfrm>
              <a:custGeom>
                <a:avLst/>
                <a:gdLst>
                  <a:gd name="connsiteX0" fmla="*/ 2194 w 4023"/>
                  <a:gd name="connsiteY0" fmla="*/ 0 h 6217"/>
                  <a:gd name="connsiteX1" fmla="*/ 731 w 4023"/>
                  <a:gd name="connsiteY1" fmla="*/ 1463 h 6217"/>
                  <a:gd name="connsiteX2" fmla="*/ 183 w 4023"/>
                  <a:gd name="connsiteY2" fmla="*/ 4023 h 6217"/>
                  <a:gd name="connsiteX3" fmla="*/ 0 w 4023"/>
                  <a:gd name="connsiteY3" fmla="*/ 6217 h 6217"/>
                  <a:gd name="connsiteX4" fmla="*/ 1828 w 4023"/>
                  <a:gd name="connsiteY4" fmla="*/ 4389 h 6217"/>
                  <a:gd name="connsiteX5" fmla="*/ 3474 w 4023"/>
                  <a:gd name="connsiteY5" fmla="*/ 4389 h 6217"/>
                  <a:gd name="connsiteX6" fmla="*/ 3840 w 4023"/>
                  <a:gd name="connsiteY6" fmla="*/ 2560 h 6217"/>
                  <a:gd name="connsiteX7" fmla="*/ 4023 w 4023"/>
                  <a:gd name="connsiteY7" fmla="*/ 731 h 6217"/>
                  <a:gd name="connsiteX8" fmla="*/ 2194 w 4023"/>
                  <a:gd name="connsiteY8" fmla="*/ 0 h 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3" h="6217">
                    <a:moveTo>
                      <a:pt x="2194" y="0"/>
                    </a:moveTo>
                    <a:lnTo>
                      <a:pt x="731" y="1463"/>
                    </a:lnTo>
                    <a:lnTo>
                      <a:pt x="183" y="4023"/>
                    </a:lnTo>
                    <a:lnTo>
                      <a:pt x="0" y="6217"/>
                    </a:lnTo>
                    <a:lnTo>
                      <a:pt x="1828" y="4389"/>
                    </a:lnTo>
                    <a:lnTo>
                      <a:pt x="3474" y="4389"/>
                    </a:lnTo>
                    <a:lnTo>
                      <a:pt x="3840" y="2560"/>
                    </a:lnTo>
                    <a:lnTo>
                      <a:pt x="4023" y="731"/>
                    </a:lnTo>
                    <a:lnTo>
                      <a:pt x="2194" y="0"/>
                    </a:lnTo>
                  </a:path>
                </a:pathLst>
              </a:custGeom>
              <a:grpFill/>
              <a:ln w="4020" cap="flat">
                <a:solidFill>
                  <a:srgbClr val="FFFFFF"/>
                </a:solidFill>
                <a:prstDash val="solid"/>
                <a:miter/>
              </a:ln>
            </p:spPr>
            <p:txBody>
              <a:bodyPr rtlCol="0" anchor="ctr"/>
              <a:lstStyle/>
              <a:p>
                <a:endParaRPr lang="en-GB" sz="1463"/>
              </a:p>
            </p:txBody>
          </p:sp>
          <p:sp>
            <p:nvSpPr>
              <p:cNvPr id="1146" name="Freeform: Shape 1145">
                <a:extLst>
                  <a:ext uri="{FF2B5EF4-FFF2-40B4-BE49-F238E27FC236}">
                    <a16:creationId xmlns:a16="http://schemas.microsoft.com/office/drawing/2014/main" id="{EC6A2903-D6EB-7EA6-88BC-0E45FE7D6AB5}"/>
                  </a:ext>
                </a:extLst>
              </p:cNvPr>
              <p:cNvSpPr/>
              <p:nvPr/>
            </p:nvSpPr>
            <p:spPr>
              <a:xfrm>
                <a:off x="4481967" y="2906775"/>
                <a:ext cx="167868" cy="165125"/>
              </a:xfrm>
              <a:custGeom>
                <a:avLst/>
                <a:gdLst>
                  <a:gd name="connsiteX0" fmla="*/ 78814 w 167868"/>
                  <a:gd name="connsiteY0" fmla="*/ 4389 h 165125"/>
                  <a:gd name="connsiteX1" fmla="*/ 73511 w 167868"/>
                  <a:gd name="connsiteY1" fmla="*/ 6217 h 165125"/>
                  <a:gd name="connsiteX2" fmla="*/ 67842 w 167868"/>
                  <a:gd name="connsiteY2" fmla="*/ 9326 h 165125"/>
                  <a:gd name="connsiteX3" fmla="*/ 67111 w 167868"/>
                  <a:gd name="connsiteY3" fmla="*/ 12435 h 165125"/>
                  <a:gd name="connsiteX4" fmla="*/ 65099 w 167868"/>
                  <a:gd name="connsiteY4" fmla="*/ 14629 h 165125"/>
                  <a:gd name="connsiteX5" fmla="*/ 64368 w 167868"/>
                  <a:gd name="connsiteY5" fmla="*/ 16641 h 165125"/>
                  <a:gd name="connsiteX6" fmla="*/ 62173 w 167868"/>
                  <a:gd name="connsiteY6" fmla="*/ 17372 h 165125"/>
                  <a:gd name="connsiteX7" fmla="*/ 62173 w 167868"/>
                  <a:gd name="connsiteY7" fmla="*/ 18652 h 165125"/>
                  <a:gd name="connsiteX8" fmla="*/ 59248 w 167868"/>
                  <a:gd name="connsiteY8" fmla="*/ 19749 h 165125"/>
                  <a:gd name="connsiteX9" fmla="*/ 58882 w 167868"/>
                  <a:gd name="connsiteY9" fmla="*/ 23224 h 165125"/>
                  <a:gd name="connsiteX10" fmla="*/ 58150 w 167868"/>
                  <a:gd name="connsiteY10" fmla="*/ 25967 h 165125"/>
                  <a:gd name="connsiteX11" fmla="*/ 55590 w 167868"/>
                  <a:gd name="connsiteY11" fmla="*/ 28527 h 165125"/>
                  <a:gd name="connsiteX12" fmla="*/ 51750 w 167868"/>
                  <a:gd name="connsiteY12" fmla="*/ 29807 h 165125"/>
                  <a:gd name="connsiteX13" fmla="*/ 49373 w 167868"/>
                  <a:gd name="connsiteY13" fmla="*/ 31452 h 165125"/>
                  <a:gd name="connsiteX14" fmla="*/ 53396 w 167868"/>
                  <a:gd name="connsiteY14" fmla="*/ 34012 h 165125"/>
                  <a:gd name="connsiteX15" fmla="*/ 50287 w 167868"/>
                  <a:gd name="connsiteY15" fmla="*/ 36755 h 165125"/>
                  <a:gd name="connsiteX16" fmla="*/ 47544 w 167868"/>
                  <a:gd name="connsiteY16" fmla="*/ 45716 h 165125"/>
                  <a:gd name="connsiteX17" fmla="*/ 47727 w 167868"/>
                  <a:gd name="connsiteY17" fmla="*/ 46447 h 165125"/>
                  <a:gd name="connsiteX18" fmla="*/ 51202 w 167868"/>
                  <a:gd name="connsiteY18" fmla="*/ 49190 h 165125"/>
                  <a:gd name="connsiteX19" fmla="*/ 42973 w 167868"/>
                  <a:gd name="connsiteY19" fmla="*/ 51567 h 165125"/>
                  <a:gd name="connsiteX20" fmla="*/ 42424 w 167868"/>
                  <a:gd name="connsiteY20" fmla="*/ 53579 h 165125"/>
                  <a:gd name="connsiteX21" fmla="*/ 37121 w 167868"/>
                  <a:gd name="connsiteY21" fmla="*/ 63271 h 165125"/>
                  <a:gd name="connsiteX22" fmla="*/ 36938 w 167868"/>
                  <a:gd name="connsiteY22" fmla="*/ 67477 h 165125"/>
                  <a:gd name="connsiteX23" fmla="*/ 37670 w 167868"/>
                  <a:gd name="connsiteY23" fmla="*/ 68757 h 165125"/>
                  <a:gd name="connsiteX24" fmla="*/ 37670 w 167868"/>
                  <a:gd name="connsiteY24" fmla="*/ 70402 h 165125"/>
                  <a:gd name="connsiteX25" fmla="*/ 34195 w 167868"/>
                  <a:gd name="connsiteY25" fmla="*/ 70402 h 165125"/>
                  <a:gd name="connsiteX26" fmla="*/ 29990 w 167868"/>
                  <a:gd name="connsiteY26" fmla="*/ 74608 h 165125"/>
                  <a:gd name="connsiteX27" fmla="*/ 28344 w 167868"/>
                  <a:gd name="connsiteY27" fmla="*/ 78266 h 165125"/>
                  <a:gd name="connsiteX28" fmla="*/ 29441 w 167868"/>
                  <a:gd name="connsiteY28" fmla="*/ 79911 h 165125"/>
                  <a:gd name="connsiteX29" fmla="*/ 32732 w 167868"/>
                  <a:gd name="connsiteY29" fmla="*/ 80277 h 165125"/>
                  <a:gd name="connsiteX30" fmla="*/ 32732 w 167868"/>
                  <a:gd name="connsiteY30" fmla="*/ 81557 h 165125"/>
                  <a:gd name="connsiteX31" fmla="*/ 31635 w 167868"/>
                  <a:gd name="connsiteY31" fmla="*/ 83203 h 165125"/>
                  <a:gd name="connsiteX32" fmla="*/ 32732 w 167868"/>
                  <a:gd name="connsiteY32" fmla="*/ 85763 h 165125"/>
                  <a:gd name="connsiteX33" fmla="*/ 24321 w 167868"/>
                  <a:gd name="connsiteY33" fmla="*/ 84849 h 165125"/>
                  <a:gd name="connsiteX34" fmla="*/ 17921 w 167868"/>
                  <a:gd name="connsiteY34" fmla="*/ 98929 h 165125"/>
                  <a:gd name="connsiteX35" fmla="*/ 14629 w 167868"/>
                  <a:gd name="connsiteY35" fmla="*/ 100758 h 165125"/>
                  <a:gd name="connsiteX36" fmla="*/ 12618 w 167868"/>
                  <a:gd name="connsiteY36" fmla="*/ 98198 h 165125"/>
                  <a:gd name="connsiteX37" fmla="*/ 8595 w 167868"/>
                  <a:gd name="connsiteY37" fmla="*/ 99843 h 165125"/>
                  <a:gd name="connsiteX38" fmla="*/ 4754 w 167868"/>
                  <a:gd name="connsiteY38" fmla="*/ 102404 h 165125"/>
                  <a:gd name="connsiteX39" fmla="*/ 4754 w 167868"/>
                  <a:gd name="connsiteY39" fmla="*/ 103866 h 165125"/>
                  <a:gd name="connsiteX40" fmla="*/ 15360 w 167868"/>
                  <a:gd name="connsiteY40" fmla="*/ 102952 h 165125"/>
                  <a:gd name="connsiteX41" fmla="*/ 20115 w 167868"/>
                  <a:gd name="connsiteY41" fmla="*/ 103684 h 165125"/>
                  <a:gd name="connsiteX42" fmla="*/ 22126 w 167868"/>
                  <a:gd name="connsiteY42" fmla="*/ 106427 h 165125"/>
                  <a:gd name="connsiteX43" fmla="*/ 8412 w 167868"/>
                  <a:gd name="connsiteY43" fmla="*/ 116850 h 165125"/>
                  <a:gd name="connsiteX44" fmla="*/ 549 w 167868"/>
                  <a:gd name="connsiteY44" fmla="*/ 123981 h 165125"/>
                  <a:gd name="connsiteX45" fmla="*/ 0 w 167868"/>
                  <a:gd name="connsiteY45" fmla="*/ 129833 h 165125"/>
                  <a:gd name="connsiteX46" fmla="*/ 2194 w 167868"/>
                  <a:gd name="connsiteY46" fmla="*/ 133673 h 165125"/>
                  <a:gd name="connsiteX47" fmla="*/ 8412 w 167868"/>
                  <a:gd name="connsiteY47" fmla="*/ 134587 h 165125"/>
                  <a:gd name="connsiteX48" fmla="*/ 17555 w 167868"/>
                  <a:gd name="connsiteY48" fmla="*/ 132576 h 165125"/>
                  <a:gd name="connsiteX49" fmla="*/ 31818 w 167868"/>
                  <a:gd name="connsiteY49" fmla="*/ 130747 h 165125"/>
                  <a:gd name="connsiteX50" fmla="*/ 41876 w 167868"/>
                  <a:gd name="connsiteY50" fmla="*/ 131845 h 165125"/>
                  <a:gd name="connsiteX51" fmla="*/ 47727 w 167868"/>
                  <a:gd name="connsiteY51" fmla="*/ 131845 h 165125"/>
                  <a:gd name="connsiteX52" fmla="*/ 51933 w 167868"/>
                  <a:gd name="connsiteY52" fmla="*/ 133673 h 165125"/>
                  <a:gd name="connsiteX53" fmla="*/ 65465 w 167868"/>
                  <a:gd name="connsiteY53" fmla="*/ 134039 h 165125"/>
                  <a:gd name="connsiteX54" fmla="*/ 71865 w 167868"/>
                  <a:gd name="connsiteY54" fmla="*/ 132576 h 165125"/>
                  <a:gd name="connsiteX55" fmla="*/ 80277 w 167868"/>
                  <a:gd name="connsiteY55" fmla="*/ 131662 h 165125"/>
                  <a:gd name="connsiteX56" fmla="*/ 83386 w 167868"/>
                  <a:gd name="connsiteY56" fmla="*/ 128736 h 165125"/>
                  <a:gd name="connsiteX57" fmla="*/ 90700 w 167868"/>
                  <a:gd name="connsiteY57" fmla="*/ 125444 h 165125"/>
                  <a:gd name="connsiteX58" fmla="*/ 89603 w 167868"/>
                  <a:gd name="connsiteY58" fmla="*/ 129833 h 165125"/>
                  <a:gd name="connsiteX59" fmla="*/ 89603 w 167868"/>
                  <a:gd name="connsiteY59" fmla="*/ 132393 h 165125"/>
                  <a:gd name="connsiteX60" fmla="*/ 83020 w 167868"/>
                  <a:gd name="connsiteY60" fmla="*/ 134770 h 165125"/>
                  <a:gd name="connsiteX61" fmla="*/ 81740 w 167868"/>
                  <a:gd name="connsiteY61" fmla="*/ 136965 h 165125"/>
                  <a:gd name="connsiteX62" fmla="*/ 86677 w 167868"/>
                  <a:gd name="connsiteY62" fmla="*/ 136782 h 165125"/>
                  <a:gd name="connsiteX63" fmla="*/ 87591 w 167868"/>
                  <a:gd name="connsiteY63" fmla="*/ 138245 h 165125"/>
                  <a:gd name="connsiteX64" fmla="*/ 97649 w 167868"/>
                  <a:gd name="connsiteY64" fmla="*/ 137148 h 165125"/>
                  <a:gd name="connsiteX65" fmla="*/ 102403 w 167868"/>
                  <a:gd name="connsiteY65" fmla="*/ 131113 h 165125"/>
                  <a:gd name="connsiteX66" fmla="*/ 106426 w 167868"/>
                  <a:gd name="connsiteY66" fmla="*/ 132576 h 165125"/>
                  <a:gd name="connsiteX67" fmla="*/ 113009 w 167868"/>
                  <a:gd name="connsiteY67" fmla="*/ 132576 h 165125"/>
                  <a:gd name="connsiteX68" fmla="*/ 115021 w 167868"/>
                  <a:gd name="connsiteY68" fmla="*/ 133856 h 165125"/>
                  <a:gd name="connsiteX69" fmla="*/ 108804 w 167868"/>
                  <a:gd name="connsiteY69" fmla="*/ 137513 h 165125"/>
                  <a:gd name="connsiteX70" fmla="*/ 104049 w 167868"/>
                  <a:gd name="connsiteY70" fmla="*/ 141170 h 165125"/>
                  <a:gd name="connsiteX71" fmla="*/ 98380 w 167868"/>
                  <a:gd name="connsiteY71" fmla="*/ 148485 h 165125"/>
                  <a:gd name="connsiteX72" fmla="*/ 91980 w 167868"/>
                  <a:gd name="connsiteY72" fmla="*/ 150131 h 165125"/>
                  <a:gd name="connsiteX73" fmla="*/ 88323 w 167868"/>
                  <a:gd name="connsiteY73" fmla="*/ 151411 h 165125"/>
                  <a:gd name="connsiteX74" fmla="*/ 87591 w 167868"/>
                  <a:gd name="connsiteY74" fmla="*/ 155251 h 165125"/>
                  <a:gd name="connsiteX75" fmla="*/ 92529 w 167868"/>
                  <a:gd name="connsiteY75" fmla="*/ 156531 h 165125"/>
                  <a:gd name="connsiteX76" fmla="*/ 99112 w 167868"/>
                  <a:gd name="connsiteY76" fmla="*/ 155251 h 165125"/>
                  <a:gd name="connsiteX77" fmla="*/ 103866 w 167868"/>
                  <a:gd name="connsiteY77" fmla="*/ 153605 h 165125"/>
                  <a:gd name="connsiteX78" fmla="*/ 108255 w 167868"/>
                  <a:gd name="connsiteY78" fmla="*/ 147388 h 165125"/>
                  <a:gd name="connsiteX79" fmla="*/ 115021 w 167868"/>
                  <a:gd name="connsiteY79" fmla="*/ 140805 h 165125"/>
                  <a:gd name="connsiteX80" fmla="*/ 122336 w 167868"/>
                  <a:gd name="connsiteY80" fmla="*/ 138428 h 165125"/>
                  <a:gd name="connsiteX81" fmla="*/ 123616 w 167868"/>
                  <a:gd name="connsiteY81" fmla="*/ 139159 h 165125"/>
                  <a:gd name="connsiteX82" fmla="*/ 130199 w 167868"/>
                  <a:gd name="connsiteY82" fmla="*/ 122884 h 165125"/>
                  <a:gd name="connsiteX83" fmla="*/ 134039 w 167868"/>
                  <a:gd name="connsiteY83" fmla="*/ 122884 h 165125"/>
                  <a:gd name="connsiteX84" fmla="*/ 134588 w 167868"/>
                  <a:gd name="connsiteY84" fmla="*/ 127273 h 165125"/>
                  <a:gd name="connsiteX85" fmla="*/ 136599 w 167868"/>
                  <a:gd name="connsiteY85" fmla="*/ 134587 h 165125"/>
                  <a:gd name="connsiteX86" fmla="*/ 137696 w 167868"/>
                  <a:gd name="connsiteY86" fmla="*/ 141170 h 165125"/>
                  <a:gd name="connsiteX87" fmla="*/ 133856 w 167868"/>
                  <a:gd name="connsiteY87" fmla="*/ 149399 h 165125"/>
                  <a:gd name="connsiteX88" fmla="*/ 132576 w 167868"/>
                  <a:gd name="connsiteY88" fmla="*/ 156897 h 165125"/>
                  <a:gd name="connsiteX89" fmla="*/ 136233 w 167868"/>
                  <a:gd name="connsiteY89" fmla="*/ 157994 h 165125"/>
                  <a:gd name="connsiteX90" fmla="*/ 145376 w 167868"/>
                  <a:gd name="connsiteY90" fmla="*/ 147022 h 165125"/>
                  <a:gd name="connsiteX91" fmla="*/ 147388 w 167868"/>
                  <a:gd name="connsiteY91" fmla="*/ 148668 h 165125"/>
                  <a:gd name="connsiteX92" fmla="*/ 145559 w 167868"/>
                  <a:gd name="connsiteY92" fmla="*/ 153605 h 165125"/>
                  <a:gd name="connsiteX93" fmla="*/ 146108 w 167868"/>
                  <a:gd name="connsiteY93" fmla="*/ 157628 h 165125"/>
                  <a:gd name="connsiteX94" fmla="*/ 145925 w 167868"/>
                  <a:gd name="connsiteY94" fmla="*/ 161286 h 165125"/>
                  <a:gd name="connsiteX95" fmla="*/ 148302 w 167868"/>
                  <a:gd name="connsiteY95" fmla="*/ 165126 h 165125"/>
                  <a:gd name="connsiteX96" fmla="*/ 153057 w 167868"/>
                  <a:gd name="connsiteY96" fmla="*/ 161286 h 165125"/>
                  <a:gd name="connsiteX97" fmla="*/ 159091 w 167868"/>
                  <a:gd name="connsiteY97" fmla="*/ 162566 h 165125"/>
                  <a:gd name="connsiteX98" fmla="*/ 162383 w 167868"/>
                  <a:gd name="connsiteY98" fmla="*/ 154885 h 165125"/>
                  <a:gd name="connsiteX99" fmla="*/ 164577 w 167868"/>
                  <a:gd name="connsiteY99" fmla="*/ 145742 h 165125"/>
                  <a:gd name="connsiteX100" fmla="*/ 167869 w 167868"/>
                  <a:gd name="connsiteY100" fmla="*/ 138428 h 165125"/>
                  <a:gd name="connsiteX101" fmla="*/ 167869 w 167868"/>
                  <a:gd name="connsiteY101" fmla="*/ 129833 h 165125"/>
                  <a:gd name="connsiteX102" fmla="*/ 165491 w 167868"/>
                  <a:gd name="connsiteY102" fmla="*/ 128553 h 165125"/>
                  <a:gd name="connsiteX103" fmla="*/ 159274 w 167868"/>
                  <a:gd name="connsiteY103" fmla="*/ 137879 h 165125"/>
                  <a:gd name="connsiteX104" fmla="*/ 157080 w 167868"/>
                  <a:gd name="connsiteY104" fmla="*/ 135502 h 165125"/>
                  <a:gd name="connsiteX105" fmla="*/ 156714 w 167868"/>
                  <a:gd name="connsiteY105" fmla="*/ 129467 h 165125"/>
                  <a:gd name="connsiteX106" fmla="*/ 159091 w 167868"/>
                  <a:gd name="connsiteY106" fmla="*/ 123433 h 165125"/>
                  <a:gd name="connsiteX107" fmla="*/ 161285 w 167868"/>
                  <a:gd name="connsiteY107" fmla="*/ 119410 h 165125"/>
                  <a:gd name="connsiteX108" fmla="*/ 163480 w 167868"/>
                  <a:gd name="connsiteY108" fmla="*/ 117215 h 165125"/>
                  <a:gd name="connsiteX109" fmla="*/ 163480 w 167868"/>
                  <a:gd name="connsiteY109" fmla="*/ 114107 h 165125"/>
                  <a:gd name="connsiteX110" fmla="*/ 153971 w 167868"/>
                  <a:gd name="connsiteY110" fmla="*/ 119775 h 165125"/>
                  <a:gd name="connsiteX111" fmla="*/ 149765 w 167868"/>
                  <a:gd name="connsiteY111" fmla="*/ 126176 h 165125"/>
                  <a:gd name="connsiteX112" fmla="*/ 147388 w 167868"/>
                  <a:gd name="connsiteY112" fmla="*/ 131479 h 165125"/>
                  <a:gd name="connsiteX113" fmla="*/ 144645 w 167868"/>
                  <a:gd name="connsiteY113" fmla="*/ 131662 h 165125"/>
                  <a:gd name="connsiteX114" fmla="*/ 142085 w 167868"/>
                  <a:gd name="connsiteY114" fmla="*/ 130199 h 165125"/>
                  <a:gd name="connsiteX115" fmla="*/ 140805 w 167868"/>
                  <a:gd name="connsiteY115" fmla="*/ 127273 h 165125"/>
                  <a:gd name="connsiteX116" fmla="*/ 142085 w 167868"/>
                  <a:gd name="connsiteY116" fmla="*/ 124347 h 165125"/>
                  <a:gd name="connsiteX117" fmla="*/ 143548 w 167868"/>
                  <a:gd name="connsiteY117" fmla="*/ 119410 h 165125"/>
                  <a:gd name="connsiteX118" fmla="*/ 142634 w 167868"/>
                  <a:gd name="connsiteY118" fmla="*/ 119044 h 165125"/>
                  <a:gd name="connsiteX119" fmla="*/ 141902 w 167868"/>
                  <a:gd name="connsiteY119" fmla="*/ 116850 h 165125"/>
                  <a:gd name="connsiteX120" fmla="*/ 138245 w 167868"/>
                  <a:gd name="connsiteY120" fmla="*/ 113375 h 165125"/>
                  <a:gd name="connsiteX121" fmla="*/ 147754 w 167868"/>
                  <a:gd name="connsiteY121" fmla="*/ 110632 h 165125"/>
                  <a:gd name="connsiteX122" fmla="*/ 151228 w 167868"/>
                  <a:gd name="connsiteY122" fmla="*/ 106427 h 165125"/>
                  <a:gd name="connsiteX123" fmla="*/ 155617 w 167868"/>
                  <a:gd name="connsiteY123" fmla="*/ 105329 h 165125"/>
                  <a:gd name="connsiteX124" fmla="*/ 158360 w 167868"/>
                  <a:gd name="connsiteY124" fmla="*/ 100941 h 165125"/>
                  <a:gd name="connsiteX125" fmla="*/ 157628 w 167868"/>
                  <a:gd name="connsiteY125" fmla="*/ 98563 h 165125"/>
                  <a:gd name="connsiteX126" fmla="*/ 145376 w 167868"/>
                  <a:gd name="connsiteY126" fmla="*/ 103684 h 165125"/>
                  <a:gd name="connsiteX127" fmla="*/ 142634 w 167868"/>
                  <a:gd name="connsiteY127" fmla="*/ 103318 h 165125"/>
                  <a:gd name="connsiteX128" fmla="*/ 136050 w 167868"/>
                  <a:gd name="connsiteY128" fmla="*/ 105878 h 165125"/>
                  <a:gd name="connsiteX129" fmla="*/ 134588 w 167868"/>
                  <a:gd name="connsiteY129" fmla="*/ 104049 h 165125"/>
                  <a:gd name="connsiteX130" fmla="*/ 137696 w 167868"/>
                  <a:gd name="connsiteY130" fmla="*/ 100758 h 165125"/>
                  <a:gd name="connsiteX131" fmla="*/ 141171 w 167868"/>
                  <a:gd name="connsiteY131" fmla="*/ 96003 h 165125"/>
                  <a:gd name="connsiteX132" fmla="*/ 139159 w 167868"/>
                  <a:gd name="connsiteY132" fmla="*/ 93809 h 165125"/>
                  <a:gd name="connsiteX133" fmla="*/ 136233 w 167868"/>
                  <a:gd name="connsiteY133" fmla="*/ 93443 h 165125"/>
                  <a:gd name="connsiteX134" fmla="*/ 139342 w 167868"/>
                  <a:gd name="connsiteY134" fmla="*/ 87957 h 165125"/>
                  <a:gd name="connsiteX135" fmla="*/ 144462 w 167868"/>
                  <a:gd name="connsiteY135" fmla="*/ 83386 h 165125"/>
                  <a:gd name="connsiteX136" fmla="*/ 147754 w 167868"/>
                  <a:gd name="connsiteY136" fmla="*/ 77900 h 165125"/>
                  <a:gd name="connsiteX137" fmla="*/ 147205 w 167868"/>
                  <a:gd name="connsiteY137" fmla="*/ 76071 h 165125"/>
                  <a:gd name="connsiteX138" fmla="*/ 144645 w 167868"/>
                  <a:gd name="connsiteY138" fmla="*/ 75705 h 165125"/>
                  <a:gd name="connsiteX139" fmla="*/ 135685 w 167868"/>
                  <a:gd name="connsiteY139" fmla="*/ 73511 h 165125"/>
                  <a:gd name="connsiteX140" fmla="*/ 127273 w 167868"/>
                  <a:gd name="connsiteY140" fmla="*/ 74425 h 165125"/>
                  <a:gd name="connsiteX141" fmla="*/ 123616 w 167868"/>
                  <a:gd name="connsiteY141" fmla="*/ 71134 h 165125"/>
                  <a:gd name="connsiteX142" fmla="*/ 106061 w 167868"/>
                  <a:gd name="connsiteY142" fmla="*/ 78631 h 165125"/>
                  <a:gd name="connsiteX143" fmla="*/ 101306 w 167868"/>
                  <a:gd name="connsiteY143" fmla="*/ 78814 h 165125"/>
                  <a:gd name="connsiteX144" fmla="*/ 105512 w 167868"/>
                  <a:gd name="connsiteY144" fmla="*/ 71682 h 165125"/>
                  <a:gd name="connsiteX145" fmla="*/ 106061 w 167868"/>
                  <a:gd name="connsiteY145" fmla="*/ 68939 h 165125"/>
                  <a:gd name="connsiteX146" fmla="*/ 101306 w 167868"/>
                  <a:gd name="connsiteY146" fmla="*/ 71317 h 165125"/>
                  <a:gd name="connsiteX147" fmla="*/ 100209 w 167868"/>
                  <a:gd name="connsiteY147" fmla="*/ 73511 h 165125"/>
                  <a:gd name="connsiteX148" fmla="*/ 97283 w 167868"/>
                  <a:gd name="connsiteY148" fmla="*/ 72048 h 165125"/>
                  <a:gd name="connsiteX149" fmla="*/ 87591 w 167868"/>
                  <a:gd name="connsiteY149" fmla="*/ 71317 h 165125"/>
                  <a:gd name="connsiteX150" fmla="*/ 87775 w 167868"/>
                  <a:gd name="connsiteY150" fmla="*/ 66379 h 165125"/>
                  <a:gd name="connsiteX151" fmla="*/ 83020 w 167868"/>
                  <a:gd name="connsiteY151" fmla="*/ 64916 h 165125"/>
                  <a:gd name="connsiteX152" fmla="*/ 88689 w 167868"/>
                  <a:gd name="connsiteY152" fmla="*/ 60893 h 165125"/>
                  <a:gd name="connsiteX153" fmla="*/ 97100 w 167868"/>
                  <a:gd name="connsiteY153" fmla="*/ 57419 h 165125"/>
                  <a:gd name="connsiteX154" fmla="*/ 93443 w 167868"/>
                  <a:gd name="connsiteY154" fmla="*/ 56139 h 165125"/>
                  <a:gd name="connsiteX155" fmla="*/ 81923 w 167868"/>
                  <a:gd name="connsiteY155" fmla="*/ 55408 h 165125"/>
                  <a:gd name="connsiteX156" fmla="*/ 83020 w 167868"/>
                  <a:gd name="connsiteY156" fmla="*/ 50836 h 165125"/>
                  <a:gd name="connsiteX157" fmla="*/ 79728 w 167868"/>
                  <a:gd name="connsiteY157" fmla="*/ 50653 h 165125"/>
                  <a:gd name="connsiteX158" fmla="*/ 74608 w 167868"/>
                  <a:gd name="connsiteY158" fmla="*/ 57053 h 165125"/>
                  <a:gd name="connsiteX159" fmla="*/ 69305 w 167868"/>
                  <a:gd name="connsiteY159" fmla="*/ 61442 h 165125"/>
                  <a:gd name="connsiteX160" fmla="*/ 65648 w 167868"/>
                  <a:gd name="connsiteY160" fmla="*/ 66928 h 165125"/>
                  <a:gd name="connsiteX161" fmla="*/ 63636 w 167868"/>
                  <a:gd name="connsiteY161" fmla="*/ 62173 h 165125"/>
                  <a:gd name="connsiteX162" fmla="*/ 65648 w 167868"/>
                  <a:gd name="connsiteY162" fmla="*/ 57602 h 165125"/>
                  <a:gd name="connsiteX163" fmla="*/ 65648 w 167868"/>
                  <a:gd name="connsiteY163" fmla="*/ 52665 h 165125"/>
                  <a:gd name="connsiteX164" fmla="*/ 71134 w 167868"/>
                  <a:gd name="connsiteY164" fmla="*/ 46813 h 165125"/>
                  <a:gd name="connsiteX165" fmla="*/ 74425 w 167868"/>
                  <a:gd name="connsiteY165" fmla="*/ 40413 h 165125"/>
                  <a:gd name="connsiteX166" fmla="*/ 79180 w 167868"/>
                  <a:gd name="connsiteY166" fmla="*/ 34927 h 165125"/>
                  <a:gd name="connsiteX167" fmla="*/ 79728 w 167868"/>
                  <a:gd name="connsiteY167" fmla="*/ 31087 h 165125"/>
                  <a:gd name="connsiteX168" fmla="*/ 79180 w 167868"/>
                  <a:gd name="connsiteY168" fmla="*/ 28527 h 165125"/>
                  <a:gd name="connsiteX169" fmla="*/ 79728 w 167868"/>
                  <a:gd name="connsiteY169" fmla="*/ 24504 h 165125"/>
                  <a:gd name="connsiteX170" fmla="*/ 81740 w 167868"/>
                  <a:gd name="connsiteY170" fmla="*/ 27247 h 165125"/>
                  <a:gd name="connsiteX171" fmla="*/ 86677 w 167868"/>
                  <a:gd name="connsiteY171" fmla="*/ 24687 h 165125"/>
                  <a:gd name="connsiteX172" fmla="*/ 90152 w 167868"/>
                  <a:gd name="connsiteY172" fmla="*/ 15909 h 165125"/>
                  <a:gd name="connsiteX173" fmla="*/ 85946 w 167868"/>
                  <a:gd name="connsiteY173" fmla="*/ 12617 h 165125"/>
                  <a:gd name="connsiteX174" fmla="*/ 86494 w 167868"/>
                  <a:gd name="connsiteY174" fmla="*/ 9692 h 165125"/>
                  <a:gd name="connsiteX175" fmla="*/ 92346 w 167868"/>
                  <a:gd name="connsiteY175" fmla="*/ 9326 h 165125"/>
                  <a:gd name="connsiteX176" fmla="*/ 96186 w 167868"/>
                  <a:gd name="connsiteY176" fmla="*/ 2926 h 165125"/>
                  <a:gd name="connsiteX177" fmla="*/ 96003 w 167868"/>
                  <a:gd name="connsiteY177" fmla="*/ 0 h 165125"/>
                  <a:gd name="connsiteX178" fmla="*/ 91797 w 167868"/>
                  <a:gd name="connsiteY178" fmla="*/ 2560 h 165125"/>
                  <a:gd name="connsiteX179" fmla="*/ 89603 w 167868"/>
                  <a:gd name="connsiteY179" fmla="*/ 1646 h 165125"/>
                  <a:gd name="connsiteX180" fmla="*/ 84849 w 167868"/>
                  <a:gd name="connsiteY180" fmla="*/ 1829 h 165125"/>
                  <a:gd name="connsiteX181" fmla="*/ 78814 w 167868"/>
                  <a:gd name="connsiteY181" fmla="*/ 4389 h 16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67868" h="165125">
                    <a:moveTo>
                      <a:pt x="78814" y="4389"/>
                    </a:moveTo>
                    <a:lnTo>
                      <a:pt x="73511" y="6217"/>
                    </a:lnTo>
                    <a:lnTo>
                      <a:pt x="67842" y="9326"/>
                    </a:lnTo>
                    <a:lnTo>
                      <a:pt x="67111" y="12435"/>
                    </a:lnTo>
                    <a:lnTo>
                      <a:pt x="65099" y="14629"/>
                    </a:lnTo>
                    <a:lnTo>
                      <a:pt x="64368" y="16641"/>
                    </a:lnTo>
                    <a:lnTo>
                      <a:pt x="62173" y="17372"/>
                    </a:lnTo>
                    <a:lnTo>
                      <a:pt x="62173" y="18652"/>
                    </a:lnTo>
                    <a:lnTo>
                      <a:pt x="59248" y="19749"/>
                    </a:lnTo>
                    <a:lnTo>
                      <a:pt x="58882" y="23224"/>
                    </a:lnTo>
                    <a:lnTo>
                      <a:pt x="58150" y="25967"/>
                    </a:lnTo>
                    <a:lnTo>
                      <a:pt x="55590" y="28527"/>
                    </a:lnTo>
                    <a:lnTo>
                      <a:pt x="51750" y="29807"/>
                    </a:lnTo>
                    <a:lnTo>
                      <a:pt x="49373" y="31452"/>
                    </a:lnTo>
                    <a:lnTo>
                      <a:pt x="53396" y="34012"/>
                    </a:lnTo>
                    <a:lnTo>
                      <a:pt x="50287" y="36755"/>
                    </a:lnTo>
                    <a:lnTo>
                      <a:pt x="47544" y="45716"/>
                    </a:lnTo>
                    <a:lnTo>
                      <a:pt x="47727" y="46447"/>
                    </a:lnTo>
                    <a:lnTo>
                      <a:pt x="51202" y="49190"/>
                    </a:lnTo>
                    <a:lnTo>
                      <a:pt x="42973" y="51567"/>
                    </a:lnTo>
                    <a:lnTo>
                      <a:pt x="42424" y="53579"/>
                    </a:lnTo>
                    <a:lnTo>
                      <a:pt x="37121" y="63271"/>
                    </a:lnTo>
                    <a:lnTo>
                      <a:pt x="36938" y="67477"/>
                    </a:lnTo>
                    <a:lnTo>
                      <a:pt x="37670" y="68757"/>
                    </a:lnTo>
                    <a:lnTo>
                      <a:pt x="37670" y="70402"/>
                    </a:lnTo>
                    <a:lnTo>
                      <a:pt x="34195" y="70402"/>
                    </a:lnTo>
                    <a:lnTo>
                      <a:pt x="29990" y="74608"/>
                    </a:lnTo>
                    <a:lnTo>
                      <a:pt x="28344" y="78266"/>
                    </a:lnTo>
                    <a:lnTo>
                      <a:pt x="29441" y="79911"/>
                    </a:lnTo>
                    <a:lnTo>
                      <a:pt x="32732" y="80277"/>
                    </a:lnTo>
                    <a:lnTo>
                      <a:pt x="32732" y="81557"/>
                    </a:lnTo>
                    <a:lnTo>
                      <a:pt x="31635" y="83203"/>
                    </a:lnTo>
                    <a:lnTo>
                      <a:pt x="32732" y="85763"/>
                    </a:lnTo>
                    <a:lnTo>
                      <a:pt x="24321" y="84849"/>
                    </a:lnTo>
                    <a:lnTo>
                      <a:pt x="17921" y="98929"/>
                    </a:lnTo>
                    <a:lnTo>
                      <a:pt x="14629" y="100758"/>
                    </a:lnTo>
                    <a:lnTo>
                      <a:pt x="12618" y="98198"/>
                    </a:lnTo>
                    <a:lnTo>
                      <a:pt x="8595" y="99843"/>
                    </a:lnTo>
                    <a:lnTo>
                      <a:pt x="4754" y="102404"/>
                    </a:lnTo>
                    <a:lnTo>
                      <a:pt x="4754" y="103866"/>
                    </a:lnTo>
                    <a:lnTo>
                      <a:pt x="15360" y="102952"/>
                    </a:lnTo>
                    <a:lnTo>
                      <a:pt x="20115" y="103684"/>
                    </a:lnTo>
                    <a:lnTo>
                      <a:pt x="22126" y="106427"/>
                    </a:lnTo>
                    <a:lnTo>
                      <a:pt x="8412" y="116850"/>
                    </a:lnTo>
                    <a:lnTo>
                      <a:pt x="549" y="123981"/>
                    </a:lnTo>
                    <a:lnTo>
                      <a:pt x="0" y="129833"/>
                    </a:lnTo>
                    <a:lnTo>
                      <a:pt x="2194" y="133673"/>
                    </a:lnTo>
                    <a:lnTo>
                      <a:pt x="8412" y="134587"/>
                    </a:lnTo>
                    <a:lnTo>
                      <a:pt x="17555" y="132576"/>
                    </a:lnTo>
                    <a:lnTo>
                      <a:pt x="31818" y="130747"/>
                    </a:lnTo>
                    <a:lnTo>
                      <a:pt x="41876" y="131845"/>
                    </a:lnTo>
                    <a:lnTo>
                      <a:pt x="47727" y="131845"/>
                    </a:lnTo>
                    <a:lnTo>
                      <a:pt x="51933" y="133673"/>
                    </a:lnTo>
                    <a:lnTo>
                      <a:pt x="65465" y="134039"/>
                    </a:lnTo>
                    <a:lnTo>
                      <a:pt x="71865" y="132576"/>
                    </a:lnTo>
                    <a:lnTo>
                      <a:pt x="80277" y="131662"/>
                    </a:lnTo>
                    <a:lnTo>
                      <a:pt x="83386" y="128736"/>
                    </a:lnTo>
                    <a:lnTo>
                      <a:pt x="90700" y="125444"/>
                    </a:lnTo>
                    <a:lnTo>
                      <a:pt x="89603" y="129833"/>
                    </a:lnTo>
                    <a:lnTo>
                      <a:pt x="89603" y="132393"/>
                    </a:lnTo>
                    <a:lnTo>
                      <a:pt x="83020" y="134770"/>
                    </a:lnTo>
                    <a:lnTo>
                      <a:pt x="81740" y="136965"/>
                    </a:lnTo>
                    <a:lnTo>
                      <a:pt x="86677" y="136782"/>
                    </a:lnTo>
                    <a:lnTo>
                      <a:pt x="87591" y="138245"/>
                    </a:lnTo>
                    <a:lnTo>
                      <a:pt x="97649" y="137148"/>
                    </a:lnTo>
                    <a:lnTo>
                      <a:pt x="102403" y="131113"/>
                    </a:lnTo>
                    <a:lnTo>
                      <a:pt x="106426" y="132576"/>
                    </a:lnTo>
                    <a:lnTo>
                      <a:pt x="113009" y="132576"/>
                    </a:lnTo>
                    <a:lnTo>
                      <a:pt x="115021" y="133856"/>
                    </a:lnTo>
                    <a:lnTo>
                      <a:pt x="108804" y="137513"/>
                    </a:lnTo>
                    <a:lnTo>
                      <a:pt x="104049" y="141170"/>
                    </a:lnTo>
                    <a:lnTo>
                      <a:pt x="98380" y="148485"/>
                    </a:lnTo>
                    <a:lnTo>
                      <a:pt x="91980" y="150131"/>
                    </a:lnTo>
                    <a:lnTo>
                      <a:pt x="88323" y="151411"/>
                    </a:lnTo>
                    <a:lnTo>
                      <a:pt x="87591" y="155251"/>
                    </a:lnTo>
                    <a:lnTo>
                      <a:pt x="92529" y="156531"/>
                    </a:lnTo>
                    <a:lnTo>
                      <a:pt x="99112" y="155251"/>
                    </a:lnTo>
                    <a:lnTo>
                      <a:pt x="103866" y="153605"/>
                    </a:lnTo>
                    <a:lnTo>
                      <a:pt x="108255" y="147388"/>
                    </a:lnTo>
                    <a:lnTo>
                      <a:pt x="115021" y="140805"/>
                    </a:lnTo>
                    <a:lnTo>
                      <a:pt x="122336" y="138428"/>
                    </a:lnTo>
                    <a:lnTo>
                      <a:pt x="123616" y="139159"/>
                    </a:lnTo>
                    <a:lnTo>
                      <a:pt x="130199" y="122884"/>
                    </a:lnTo>
                    <a:lnTo>
                      <a:pt x="134039" y="122884"/>
                    </a:lnTo>
                    <a:lnTo>
                      <a:pt x="134588" y="127273"/>
                    </a:lnTo>
                    <a:lnTo>
                      <a:pt x="136599" y="134587"/>
                    </a:lnTo>
                    <a:lnTo>
                      <a:pt x="137696" y="141170"/>
                    </a:lnTo>
                    <a:lnTo>
                      <a:pt x="133856" y="149399"/>
                    </a:lnTo>
                    <a:lnTo>
                      <a:pt x="132576" y="156897"/>
                    </a:lnTo>
                    <a:lnTo>
                      <a:pt x="136233" y="157994"/>
                    </a:lnTo>
                    <a:lnTo>
                      <a:pt x="145376" y="147022"/>
                    </a:lnTo>
                    <a:lnTo>
                      <a:pt x="147388" y="148668"/>
                    </a:lnTo>
                    <a:lnTo>
                      <a:pt x="145559" y="153605"/>
                    </a:lnTo>
                    <a:lnTo>
                      <a:pt x="146108" y="157628"/>
                    </a:lnTo>
                    <a:lnTo>
                      <a:pt x="145925" y="161286"/>
                    </a:lnTo>
                    <a:lnTo>
                      <a:pt x="148302" y="165126"/>
                    </a:lnTo>
                    <a:lnTo>
                      <a:pt x="153057" y="161286"/>
                    </a:lnTo>
                    <a:lnTo>
                      <a:pt x="159091" y="162566"/>
                    </a:lnTo>
                    <a:lnTo>
                      <a:pt x="162383" y="154885"/>
                    </a:lnTo>
                    <a:lnTo>
                      <a:pt x="164577" y="145742"/>
                    </a:lnTo>
                    <a:lnTo>
                      <a:pt x="167869" y="138428"/>
                    </a:lnTo>
                    <a:lnTo>
                      <a:pt x="167869" y="129833"/>
                    </a:lnTo>
                    <a:lnTo>
                      <a:pt x="165491" y="128553"/>
                    </a:lnTo>
                    <a:lnTo>
                      <a:pt x="159274" y="137879"/>
                    </a:lnTo>
                    <a:lnTo>
                      <a:pt x="157080" y="135502"/>
                    </a:lnTo>
                    <a:lnTo>
                      <a:pt x="156714" y="129467"/>
                    </a:lnTo>
                    <a:lnTo>
                      <a:pt x="159091" y="123433"/>
                    </a:lnTo>
                    <a:lnTo>
                      <a:pt x="161285" y="119410"/>
                    </a:lnTo>
                    <a:lnTo>
                      <a:pt x="163480" y="117215"/>
                    </a:lnTo>
                    <a:lnTo>
                      <a:pt x="163480" y="114107"/>
                    </a:lnTo>
                    <a:lnTo>
                      <a:pt x="153971" y="119775"/>
                    </a:lnTo>
                    <a:lnTo>
                      <a:pt x="149765" y="126176"/>
                    </a:lnTo>
                    <a:lnTo>
                      <a:pt x="147388" y="131479"/>
                    </a:lnTo>
                    <a:lnTo>
                      <a:pt x="144645" y="131662"/>
                    </a:lnTo>
                    <a:lnTo>
                      <a:pt x="142085" y="130199"/>
                    </a:lnTo>
                    <a:lnTo>
                      <a:pt x="140805" y="127273"/>
                    </a:lnTo>
                    <a:lnTo>
                      <a:pt x="142085" y="124347"/>
                    </a:lnTo>
                    <a:lnTo>
                      <a:pt x="143548" y="119410"/>
                    </a:lnTo>
                    <a:lnTo>
                      <a:pt x="142634" y="119044"/>
                    </a:lnTo>
                    <a:lnTo>
                      <a:pt x="141902" y="116850"/>
                    </a:lnTo>
                    <a:lnTo>
                      <a:pt x="138245" y="113375"/>
                    </a:lnTo>
                    <a:lnTo>
                      <a:pt x="147754" y="110632"/>
                    </a:lnTo>
                    <a:lnTo>
                      <a:pt x="151228" y="106427"/>
                    </a:lnTo>
                    <a:lnTo>
                      <a:pt x="155617" y="105329"/>
                    </a:lnTo>
                    <a:lnTo>
                      <a:pt x="158360" y="100941"/>
                    </a:lnTo>
                    <a:lnTo>
                      <a:pt x="157628" y="98563"/>
                    </a:lnTo>
                    <a:lnTo>
                      <a:pt x="145376" y="103684"/>
                    </a:lnTo>
                    <a:lnTo>
                      <a:pt x="142634" y="103318"/>
                    </a:lnTo>
                    <a:lnTo>
                      <a:pt x="136050" y="105878"/>
                    </a:lnTo>
                    <a:lnTo>
                      <a:pt x="134588" y="104049"/>
                    </a:lnTo>
                    <a:lnTo>
                      <a:pt x="137696" y="100758"/>
                    </a:lnTo>
                    <a:lnTo>
                      <a:pt x="141171" y="96003"/>
                    </a:lnTo>
                    <a:lnTo>
                      <a:pt x="139159" y="93809"/>
                    </a:lnTo>
                    <a:lnTo>
                      <a:pt x="136233" y="93443"/>
                    </a:lnTo>
                    <a:lnTo>
                      <a:pt x="139342" y="87957"/>
                    </a:lnTo>
                    <a:lnTo>
                      <a:pt x="144462" y="83386"/>
                    </a:lnTo>
                    <a:lnTo>
                      <a:pt x="147754" y="77900"/>
                    </a:lnTo>
                    <a:lnTo>
                      <a:pt x="147205" y="76071"/>
                    </a:lnTo>
                    <a:lnTo>
                      <a:pt x="144645" y="75705"/>
                    </a:lnTo>
                    <a:lnTo>
                      <a:pt x="135685" y="73511"/>
                    </a:lnTo>
                    <a:lnTo>
                      <a:pt x="127273" y="74425"/>
                    </a:lnTo>
                    <a:lnTo>
                      <a:pt x="123616" y="71134"/>
                    </a:lnTo>
                    <a:lnTo>
                      <a:pt x="106061" y="78631"/>
                    </a:lnTo>
                    <a:lnTo>
                      <a:pt x="101306" y="78814"/>
                    </a:lnTo>
                    <a:lnTo>
                      <a:pt x="105512" y="71682"/>
                    </a:lnTo>
                    <a:lnTo>
                      <a:pt x="106061" y="68939"/>
                    </a:lnTo>
                    <a:lnTo>
                      <a:pt x="101306" y="71317"/>
                    </a:lnTo>
                    <a:lnTo>
                      <a:pt x="100209" y="73511"/>
                    </a:lnTo>
                    <a:lnTo>
                      <a:pt x="97283" y="72048"/>
                    </a:lnTo>
                    <a:lnTo>
                      <a:pt x="87591" y="71317"/>
                    </a:lnTo>
                    <a:lnTo>
                      <a:pt x="87775" y="66379"/>
                    </a:lnTo>
                    <a:lnTo>
                      <a:pt x="83020" y="64916"/>
                    </a:lnTo>
                    <a:lnTo>
                      <a:pt x="88689" y="60893"/>
                    </a:lnTo>
                    <a:lnTo>
                      <a:pt x="97100" y="57419"/>
                    </a:lnTo>
                    <a:lnTo>
                      <a:pt x="93443" y="56139"/>
                    </a:lnTo>
                    <a:lnTo>
                      <a:pt x="81923" y="55408"/>
                    </a:lnTo>
                    <a:lnTo>
                      <a:pt x="83020" y="50836"/>
                    </a:lnTo>
                    <a:lnTo>
                      <a:pt x="79728" y="50653"/>
                    </a:lnTo>
                    <a:lnTo>
                      <a:pt x="74608" y="57053"/>
                    </a:lnTo>
                    <a:lnTo>
                      <a:pt x="69305" y="61442"/>
                    </a:lnTo>
                    <a:lnTo>
                      <a:pt x="65648" y="66928"/>
                    </a:lnTo>
                    <a:lnTo>
                      <a:pt x="63636" y="62173"/>
                    </a:lnTo>
                    <a:lnTo>
                      <a:pt x="65648" y="57602"/>
                    </a:lnTo>
                    <a:lnTo>
                      <a:pt x="65648" y="52665"/>
                    </a:lnTo>
                    <a:lnTo>
                      <a:pt x="71134" y="46813"/>
                    </a:lnTo>
                    <a:lnTo>
                      <a:pt x="74425" y="40413"/>
                    </a:lnTo>
                    <a:lnTo>
                      <a:pt x="79180" y="34927"/>
                    </a:lnTo>
                    <a:lnTo>
                      <a:pt x="79728" y="31087"/>
                    </a:lnTo>
                    <a:lnTo>
                      <a:pt x="79180" y="28527"/>
                    </a:lnTo>
                    <a:lnTo>
                      <a:pt x="79728" y="24504"/>
                    </a:lnTo>
                    <a:lnTo>
                      <a:pt x="81740" y="27247"/>
                    </a:lnTo>
                    <a:lnTo>
                      <a:pt x="86677" y="24687"/>
                    </a:lnTo>
                    <a:lnTo>
                      <a:pt x="90152" y="15909"/>
                    </a:lnTo>
                    <a:lnTo>
                      <a:pt x="85946" y="12617"/>
                    </a:lnTo>
                    <a:lnTo>
                      <a:pt x="86494" y="9692"/>
                    </a:lnTo>
                    <a:lnTo>
                      <a:pt x="92346" y="9326"/>
                    </a:lnTo>
                    <a:lnTo>
                      <a:pt x="96186" y="2926"/>
                    </a:lnTo>
                    <a:lnTo>
                      <a:pt x="96003" y="0"/>
                    </a:lnTo>
                    <a:lnTo>
                      <a:pt x="91797" y="2560"/>
                    </a:lnTo>
                    <a:lnTo>
                      <a:pt x="89603" y="1646"/>
                    </a:lnTo>
                    <a:lnTo>
                      <a:pt x="84849" y="1829"/>
                    </a:lnTo>
                    <a:lnTo>
                      <a:pt x="78814" y="4389"/>
                    </a:lnTo>
                    <a:close/>
                  </a:path>
                </a:pathLst>
              </a:custGeom>
              <a:grpFill/>
              <a:ln w="18272" cap="flat">
                <a:noFill/>
                <a:prstDash val="solid"/>
                <a:miter/>
              </a:ln>
            </p:spPr>
            <p:txBody>
              <a:bodyPr rtlCol="0" anchor="ctr"/>
              <a:lstStyle/>
              <a:p>
                <a:endParaRPr lang="en-GB" sz="1463"/>
              </a:p>
            </p:txBody>
          </p:sp>
          <p:sp>
            <p:nvSpPr>
              <p:cNvPr id="1147" name="Freeform: Shape 1146">
                <a:extLst>
                  <a:ext uri="{FF2B5EF4-FFF2-40B4-BE49-F238E27FC236}">
                    <a16:creationId xmlns:a16="http://schemas.microsoft.com/office/drawing/2014/main" id="{906C1BAD-7AC5-70F8-4E42-64B324EED2AE}"/>
                  </a:ext>
                </a:extLst>
              </p:cNvPr>
              <p:cNvSpPr/>
              <p:nvPr/>
            </p:nvSpPr>
            <p:spPr>
              <a:xfrm>
                <a:off x="4481967" y="2906775"/>
                <a:ext cx="167868" cy="165125"/>
              </a:xfrm>
              <a:custGeom>
                <a:avLst/>
                <a:gdLst>
                  <a:gd name="connsiteX0" fmla="*/ 78814 w 167868"/>
                  <a:gd name="connsiteY0" fmla="*/ 4389 h 165125"/>
                  <a:gd name="connsiteX1" fmla="*/ 73511 w 167868"/>
                  <a:gd name="connsiteY1" fmla="*/ 6217 h 165125"/>
                  <a:gd name="connsiteX2" fmla="*/ 67842 w 167868"/>
                  <a:gd name="connsiteY2" fmla="*/ 9326 h 165125"/>
                  <a:gd name="connsiteX3" fmla="*/ 67111 w 167868"/>
                  <a:gd name="connsiteY3" fmla="*/ 12435 h 165125"/>
                  <a:gd name="connsiteX4" fmla="*/ 65099 w 167868"/>
                  <a:gd name="connsiteY4" fmla="*/ 14629 h 165125"/>
                  <a:gd name="connsiteX5" fmla="*/ 64368 w 167868"/>
                  <a:gd name="connsiteY5" fmla="*/ 16641 h 165125"/>
                  <a:gd name="connsiteX6" fmla="*/ 62173 w 167868"/>
                  <a:gd name="connsiteY6" fmla="*/ 17372 h 165125"/>
                  <a:gd name="connsiteX7" fmla="*/ 62173 w 167868"/>
                  <a:gd name="connsiteY7" fmla="*/ 18652 h 165125"/>
                  <a:gd name="connsiteX8" fmla="*/ 59248 w 167868"/>
                  <a:gd name="connsiteY8" fmla="*/ 19749 h 165125"/>
                  <a:gd name="connsiteX9" fmla="*/ 58882 w 167868"/>
                  <a:gd name="connsiteY9" fmla="*/ 23224 h 165125"/>
                  <a:gd name="connsiteX10" fmla="*/ 58150 w 167868"/>
                  <a:gd name="connsiteY10" fmla="*/ 25967 h 165125"/>
                  <a:gd name="connsiteX11" fmla="*/ 55590 w 167868"/>
                  <a:gd name="connsiteY11" fmla="*/ 28527 h 165125"/>
                  <a:gd name="connsiteX12" fmla="*/ 51750 w 167868"/>
                  <a:gd name="connsiteY12" fmla="*/ 29807 h 165125"/>
                  <a:gd name="connsiteX13" fmla="*/ 49373 w 167868"/>
                  <a:gd name="connsiteY13" fmla="*/ 31452 h 165125"/>
                  <a:gd name="connsiteX14" fmla="*/ 53396 w 167868"/>
                  <a:gd name="connsiteY14" fmla="*/ 34012 h 165125"/>
                  <a:gd name="connsiteX15" fmla="*/ 50287 w 167868"/>
                  <a:gd name="connsiteY15" fmla="*/ 36755 h 165125"/>
                  <a:gd name="connsiteX16" fmla="*/ 47544 w 167868"/>
                  <a:gd name="connsiteY16" fmla="*/ 45716 h 165125"/>
                  <a:gd name="connsiteX17" fmla="*/ 47727 w 167868"/>
                  <a:gd name="connsiteY17" fmla="*/ 46447 h 165125"/>
                  <a:gd name="connsiteX18" fmla="*/ 51202 w 167868"/>
                  <a:gd name="connsiteY18" fmla="*/ 49190 h 165125"/>
                  <a:gd name="connsiteX19" fmla="*/ 42973 w 167868"/>
                  <a:gd name="connsiteY19" fmla="*/ 51567 h 165125"/>
                  <a:gd name="connsiteX20" fmla="*/ 42424 w 167868"/>
                  <a:gd name="connsiteY20" fmla="*/ 53579 h 165125"/>
                  <a:gd name="connsiteX21" fmla="*/ 37121 w 167868"/>
                  <a:gd name="connsiteY21" fmla="*/ 63271 h 165125"/>
                  <a:gd name="connsiteX22" fmla="*/ 36938 w 167868"/>
                  <a:gd name="connsiteY22" fmla="*/ 67477 h 165125"/>
                  <a:gd name="connsiteX23" fmla="*/ 37670 w 167868"/>
                  <a:gd name="connsiteY23" fmla="*/ 68757 h 165125"/>
                  <a:gd name="connsiteX24" fmla="*/ 37670 w 167868"/>
                  <a:gd name="connsiteY24" fmla="*/ 70402 h 165125"/>
                  <a:gd name="connsiteX25" fmla="*/ 34195 w 167868"/>
                  <a:gd name="connsiteY25" fmla="*/ 70402 h 165125"/>
                  <a:gd name="connsiteX26" fmla="*/ 29990 w 167868"/>
                  <a:gd name="connsiteY26" fmla="*/ 74608 h 165125"/>
                  <a:gd name="connsiteX27" fmla="*/ 28344 w 167868"/>
                  <a:gd name="connsiteY27" fmla="*/ 78266 h 165125"/>
                  <a:gd name="connsiteX28" fmla="*/ 29441 w 167868"/>
                  <a:gd name="connsiteY28" fmla="*/ 79911 h 165125"/>
                  <a:gd name="connsiteX29" fmla="*/ 32732 w 167868"/>
                  <a:gd name="connsiteY29" fmla="*/ 80277 h 165125"/>
                  <a:gd name="connsiteX30" fmla="*/ 32732 w 167868"/>
                  <a:gd name="connsiteY30" fmla="*/ 81557 h 165125"/>
                  <a:gd name="connsiteX31" fmla="*/ 31635 w 167868"/>
                  <a:gd name="connsiteY31" fmla="*/ 83203 h 165125"/>
                  <a:gd name="connsiteX32" fmla="*/ 32732 w 167868"/>
                  <a:gd name="connsiteY32" fmla="*/ 85763 h 165125"/>
                  <a:gd name="connsiteX33" fmla="*/ 24321 w 167868"/>
                  <a:gd name="connsiteY33" fmla="*/ 84849 h 165125"/>
                  <a:gd name="connsiteX34" fmla="*/ 17921 w 167868"/>
                  <a:gd name="connsiteY34" fmla="*/ 98929 h 165125"/>
                  <a:gd name="connsiteX35" fmla="*/ 14629 w 167868"/>
                  <a:gd name="connsiteY35" fmla="*/ 100758 h 165125"/>
                  <a:gd name="connsiteX36" fmla="*/ 12618 w 167868"/>
                  <a:gd name="connsiteY36" fmla="*/ 98198 h 165125"/>
                  <a:gd name="connsiteX37" fmla="*/ 8595 w 167868"/>
                  <a:gd name="connsiteY37" fmla="*/ 99843 h 165125"/>
                  <a:gd name="connsiteX38" fmla="*/ 4754 w 167868"/>
                  <a:gd name="connsiteY38" fmla="*/ 102404 h 165125"/>
                  <a:gd name="connsiteX39" fmla="*/ 4754 w 167868"/>
                  <a:gd name="connsiteY39" fmla="*/ 103866 h 165125"/>
                  <a:gd name="connsiteX40" fmla="*/ 15360 w 167868"/>
                  <a:gd name="connsiteY40" fmla="*/ 102952 h 165125"/>
                  <a:gd name="connsiteX41" fmla="*/ 20115 w 167868"/>
                  <a:gd name="connsiteY41" fmla="*/ 103684 h 165125"/>
                  <a:gd name="connsiteX42" fmla="*/ 22126 w 167868"/>
                  <a:gd name="connsiteY42" fmla="*/ 106427 h 165125"/>
                  <a:gd name="connsiteX43" fmla="*/ 8412 w 167868"/>
                  <a:gd name="connsiteY43" fmla="*/ 116850 h 165125"/>
                  <a:gd name="connsiteX44" fmla="*/ 549 w 167868"/>
                  <a:gd name="connsiteY44" fmla="*/ 123981 h 165125"/>
                  <a:gd name="connsiteX45" fmla="*/ 0 w 167868"/>
                  <a:gd name="connsiteY45" fmla="*/ 129833 h 165125"/>
                  <a:gd name="connsiteX46" fmla="*/ 2194 w 167868"/>
                  <a:gd name="connsiteY46" fmla="*/ 133673 h 165125"/>
                  <a:gd name="connsiteX47" fmla="*/ 8412 w 167868"/>
                  <a:gd name="connsiteY47" fmla="*/ 134587 h 165125"/>
                  <a:gd name="connsiteX48" fmla="*/ 17555 w 167868"/>
                  <a:gd name="connsiteY48" fmla="*/ 132576 h 165125"/>
                  <a:gd name="connsiteX49" fmla="*/ 31818 w 167868"/>
                  <a:gd name="connsiteY49" fmla="*/ 130747 h 165125"/>
                  <a:gd name="connsiteX50" fmla="*/ 41876 w 167868"/>
                  <a:gd name="connsiteY50" fmla="*/ 131845 h 165125"/>
                  <a:gd name="connsiteX51" fmla="*/ 47727 w 167868"/>
                  <a:gd name="connsiteY51" fmla="*/ 131845 h 165125"/>
                  <a:gd name="connsiteX52" fmla="*/ 51933 w 167868"/>
                  <a:gd name="connsiteY52" fmla="*/ 133673 h 165125"/>
                  <a:gd name="connsiteX53" fmla="*/ 65465 w 167868"/>
                  <a:gd name="connsiteY53" fmla="*/ 134039 h 165125"/>
                  <a:gd name="connsiteX54" fmla="*/ 71865 w 167868"/>
                  <a:gd name="connsiteY54" fmla="*/ 132576 h 165125"/>
                  <a:gd name="connsiteX55" fmla="*/ 80277 w 167868"/>
                  <a:gd name="connsiteY55" fmla="*/ 131662 h 165125"/>
                  <a:gd name="connsiteX56" fmla="*/ 83386 w 167868"/>
                  <a:gd name="connsiteY56" fmla="*/ 128736 h 165125"/>
                  <a:gd name="connsiteX57" fmla="*/ 90700 w 167868"/>
                  <a:gd name="connsiteY57" fmla="*/ 125444 h 165125"/>
                  <a:gd name="connsiteX58" fmla="*/ 89603 w 167868"/>
                  <a:gd name="connsiteY58" fmla="*/ 129833 h 165125"/>
                  <a:gd name="connsiteX59" fmla="*/ 89603 w 167868"/>
                  <a:gd name="connsiteY59" fmla="*/ 132393 h 165125"/>
                  <a:gd name="connsiteX60" fmla="*/ 83020 w 167868"/>
                  <a:gd name="connsiteY60" fmla="*/ 134770 h 165125"/>
                  <a:gd name="connsiteX61" fmla="*/ 81740 w 167868"/>
                  <a:gd name="connsiteY61" fmla="*/ 136965 h 165125"/>
                  <a:gd name="connsiteX62" fmla="*/ 86677 w 167868"/>
                  <a:gd name="connsiteY62" fmla="*/ 136782 h 165125"/>
                  <a:gd name="connsiteX63" fmla="*/ 87591 w 167868"/>
                  <a:gd name="connsiteY63" fmla="*/ 138245 h 165125"/>
                  <a:gd name="connsiteX64" fmla="*/ 97649 w 167868"/>
                  <a:gd name="connsiteY64" fmla="*/ 137148 h 165125"/>
                  <a:gd name="connsiteX65" fmla="*/ 102403 w 167868"/>
                  <a:gd name="connsiteY65" fmla="*/ 131113 h 165125"/>
                  <a:gd name="connsiteX66" fmla="*/ 106426 w 167868"/>
                  <a:gd name="connsiteY66" fmla="*/ 132576 h 165125"/>
                  <a:gd name="connsiteX67" fmla="*/ 113009 w 167868"/>
                  <a:gd name="connsiteY67" fmla="*/ 132576 h 165125"/>
                  <a:gd name="connsiteX68" fmla="*/ 115021 w 167868"/>
                  <a:gd name="connsiteY68" fmla="*/ 133856 h 165125"/>
                  <a:gd name="connsiteX69" fmla="*/ 108804 w 167868"/>
                  <a:gd name="connsiteY69" fmla="*/ 137513 h 165125"/>
                  <a:gd name="connsiteX70" fmla="*/ 104049 w 167868"/>
                  <a:gd name="connsiteY70" fmla="*/ 141170 h 165125"/>
                  <a:gd name="connsiteX71" fmla="*/ 98380 w 167868"/>
                  <a:gd name="connsiteY71" fmla="*/ 148485 h 165125"/>
                  <a:gd name="connsiteX72" fmla="*/ 91980 w 167868"/>
                  <a:gd name="connsiteY72" fmla="*/ 150131 h 165125"/>
                  <a:gd name="connsiteX73" fmla="*/ 88323 w 167868"/>
                  <a:gd name="connsiteY73" fmla="*/ 151411 h 165125"/>
                  <a:gd name="connsiteX74" fmla="*/ 87591 w 167868"/>
                  <a:gd name="connsiteY74" fmla="*/ 155251 h 165125"/>
                  <a:gd name="connsiteX75" fmla="*/ 92529 w 167868"/>
                  <a:gd name="connsiteY75" fmla="*/ 156531 h 165125"/>
                  <a:gd name="connsiteX76" fmla="*/ 99112 w 167868"/>
                  <a:gd name="connsiteY76" fmla="*/ 155251 h 165125"/>
                  <a:gd name="connsiteX77" fmla="*/ 103866 w 167868"/>
                  <a:gd name="connsiteY77" fmla="*/ 153605 h 165125"/>
                  <a:gd name="connsiteX78" fmla="*/ 108255 w 167868"/>
                  <a:gd name="connsiteY78" fmla="*/ 147388 h 165125"/>
                  <a:gd name="connsiteX79" fmla="*/ 115021 w 167868"/>
                  <a:gd name="connsiteY79" fmla="*/ 140805 h 165125"/>
                  <a:gd name="connsiteX80" fmla="*/ 122336 w 167868"/>
                  <a:gd name="connsiteY80" fmla="*/ 138428 h 165125"/>
                  <a:gd name="connsiteX81" fmla="*/ 123616 w 167868"/>
                  <a:gd name="connsiteY81" fmla="*/ 139159 h 165125"/>
                  <a:gd name="connsiteX82" fmla="*/ 130199 w 167868"/>
                  <a:gd name="connsiteY82" fmla="*/ 122884 h 165125"/>
                  <a:gd name="connsiteX83" fmla="*/ 134039 w 167868"/>
                  <a:gd name="connsiteY83" fmla="*/ 122884 h 165125"/>
                  <a:gd name="connsiteX84" fmla="*/ 134588 w 167868"/>
                  <a:gd name="connsiteY84" fmla="*/ 127273 h 165125"/>
                  <a:gd name="connsiteX85" fmla="*/ 136599 w 167868"/>
                  <a:gd name="connsiteY85" fmla="*/ 134587 h 165125"/>
                  <a:gd name="connsiteX86" fmla="*/ 137696 w 167868"/>
                  <a:gd name="connsiteY86" fmla="*/ 141170 h 165125"/>
                  <a:gd name="connsiteX87" fmla="*/ 133856 w 167868"/>
                  <a:gd name="connsiteY87" fmla="*/ 149399 h 165125"/>
                  <a:gd name="connsiteX88" fmla="*/ 132576 w 167868"/>
                  <a:gd name="connsiteY88" fmla="*/ 156897 h 165125"/>
                  <a:gd name="connsiteX89" fmla="*/ 136233 w 167868"/>
                  <a:gd name="connsiteY89" fmla="*/ 157994 h 165125"/>
                  <a:gd name="connsiteX90" fmla="*/ 145376 w 167868"/>
                  <a:gd name="connsiteY90" fmla="*/ 147022 h 165125"/>
                  <a:gd name="connsiteX91" fmla="*/ 147388 w 167868"/>
                  <a:gd name="connsiteY91" fmla="*/ 148668 h 165125"/>
                  <a:gd name="connsiteX92" fmla="*/ 145559 w 167868"/>
                  <a:gd name="connsiteY92" fmla="*/ 153605 h 165125"/>
                  <a:gd name="connsiteX93" fmla="*/ 146108 w 167868"/>
                  <a:gd name="connsiteY93" fmla="*/ 157628 h 165125"/>
                  <a:gd name="connsiteX94" fmla="*/ 145925 w 167868"/>
                  <a:gd name="connsiteY94" fmla="*/ 161286 h 165125"/>
                  <a:gd name="connsiteX95" fmla="*/ 148302 w 167868"/>
                  <a:gd name="connsiteY95" fmla="*/ 165126 h 165125"/>
                  <a:gd name="connsiteX96" fmla="*/ 153057 w 167868"/>
                  <a:gd name="connsiteY96" fmla="*/ 161286 h 165125"/>
                  <a:gd name="connsiteX97" fmla="*/ 159091 w 167868"/>
                  <a:gd name="connsiteY97" fmla="*/ 162566 h 165125"/>
                  <a:gd name="connsiteX98" fmla="*/ 162383 w 167868"/>
                  <a:gd name="connsiteY98" fmla="*/ 154885 h 165125"/>
                  <a:gd name="connsiteX99" fmla="*/ 164577 w 167868"/>
                  <a:gd name="connsiteY99" fmla="*/ 145742 h 165125"/>
                  <a:gd name="connsiteX100" fmla="*/ 167869 w 167868"/>
                  <a:gd name="connsiteY100" fmla="*/ 138428 h 165125"/>
                  <a:gd name="connsiteX101" fmla="*/ 167869 w 167868"/>
                  <a:gd name="connsiteY101" fmla="*/ 129833 h 165125"/>
                  <a:gd name="connsiteX102" fmla="*/ 165491 w 167868"/>
                  <a:gd name="connsiteY102" fmla="*/ 128553 h 165125"/>
                  <a:gd name="connsiteX103" fmla="*/ 159274 w 167868"/>
                  <a:gd name="connsiteY103" fmla="*/ 137879 h 165125"/>
                  <a:gd name="connsiteX104" fmla="*/ 157080 w 167868"/>
                  <a:gd name="connsiteY104" fmla="*/ 135502 h 165125"/>
                  <a:gd name="connsiteX105" fmla="*/ 156714 w 167868"/>
                  <a:gd name="connsiteY105" fmla="*/ 129467 h 165125"/>
                  <a:gd name="connsiteX106" fmla="*/ 159091 w 167868"/>
                  <a:gd name="connsiteY106" fmla="*/ 123433 h 165125"/>
                  <a:gd name="connsiteX107" fmla="*/ 161285 w 167868"/>
                  <a:gd name="connsiteY107" fmla="*/ 119410 h 165125"/>
                  <a:gd name="connsiteX108" fmla="*/ 163480 w 167868"/>
                  <a:gd name="connsiteY108" fmla="*/ 117215 h 165125"/>
                  <a:gd name="connsiteX109" fmla="*/ 163480 w 167868"/>
                  <a:gd name="connsiteY109" fmla="*/ 114107 h 165125"/>
                  <a:gd name="connsiteX110" fmla="*/ 153971 w 167868"/>
                  <a:gd name="connsiteY110" fmla="*/ 119775 h 165125"/>
                  <a:gd name="connsiteX111" fmla="*/ 149765 w 167868"/>
                  <a:gd name="connsiteY111" fmla="*/ 126176 h 165125"/>
                  <a:gd name="connsiteX112" fmla="*/ 147388 w 167868"/>
                  <a:gd name="connsiteY112" fmla="*/ 131479 h 165125"/>
                  <a:gd name="connsiteX113" fmla="*/ 144645 w 167868"/>
                  <a:gd name="connsiteY113" fmla="*/ 131662 h 165125"/>
                  <a:gd name="connsiteX114" fmla="*/ 142085 w 167868"/>
                  <a:gd name="connsiteY114" fmla="*/ 130199 h 165125"/>
                  <a:gd name="connsiteX115" fmla="*/ 140805 w 167868"/>
                  <a:gd name="connsiteY115" fmla="*/ 127273 h 165125"/>
                  <a:gd name="connsiteX116" fmla="*/ 142085 w 167868"/>
                  <a:gd name="connsiteY116" fmla="*/ 124347 h 165125"/>
                  <a:gd name="connsiteX117" fmla="*/ 143548 w 167868"/>
                  <a:gd name="connsiteY117" fmla="*/ 119410 h 165125"/>
                  <a:gd name="connsiteX118" fmla="*/ 142634 w 167868"/>
                  <a:gd name="connsiteY118" fmla="*/ 119044 h 165125"/>
                  <a:gd name="connsiteX119" fmla="*/ 141902 w 167868"/>
                  <a:gd name="connsiteY119" fmla="*/ 116850 h 165125"/>
                  <a:gd name="connsiteX120" fmla="*/ 138245 w 167868"/>
                  <a:gd name="connsiteY120" fmla="*/ 113375 h 165125"/>
                  <a:gd name="connsiteX121" fmla="*/ 147754 w 167868"/>
                  <a:gd name="connsiteY121" fmla="*/ 110632 h 165125"/>
                  <a:gd name="connsiteX122" fmla="*/ 151228 w 167868"/>
                  <a:gd name="connsiteY122" fmla="*/ 106427 h 165125"/>
                  <a:gd name="connsiteX123" fmla="*/ 155617 w 167868"/>
                  <a:gd name="connsiteY123" fmla="*/ 105329 h 165125"/>
                  <a:gd name="connsiteX124" fmla="*/ 158360 w 167868"/>
                  <a:gd name="connsiteY124" fmla="*/ 100941 h 165125"/>
                  <a:gd name="connsiteX125" fmla="*/ 157628 w 167868"/>
                  <a:gd name="connsiteY125" fmla="*/ 98563 h 165125"/>
                  <a:gd name="connsiteX126" fmla="*/ 145376 w 167868"/>
                  <a:gd name="connsiteY126" fmla="*/ 103684 h 165125"/>
                  <a:gd name="connsiteX127" fmla="*/ 142634 w 167868"/>
                  <a:gd name="connsiteY127" fmla="*/ 103318 h 165125"/>
                  <a:gd name="connsiteX128" fmla="*/ 136050 w 167868"/>
                  <a:gd name="connsiteY128" fmla="*/ 105878 h 165125"/>
                  <a:gd name="connsiteX129" fmla="*/ 134588 w 167868"/>
                  <a:gd name="connsiteY129" fmla="*/ 104049 h 165125"/>
                  <a:gd name="connsiteX130" fmla="*/ 137696 w 167868"/>
                  <a:gd name="connsiteY130" fmla="*/ 100758 h 165125"/>
                  <a:gd name="connsiteX131" fmla="*/ 141171 w 167868"/>
                  <a:gd name="connsiteY131" fmla="*/ 96003 h 165125"/>
                  <a:gd name="connsiteX132" fmla="*/ 139159 w 167868"/>
                  <a:gd name="connsiteY132" fmla="*/ 93809 h 165125"/>
                  <a:gd name="connsiteX133" fmla="*/ 136233 w 167868"/>
                  <a:gd name="connsiteY133" fmla="*/ 93443 h 165125"/>
                  <a:gd name="connsiteX134" fmla="*/ 139342 w 167868"/>
                  <a:gd name="connsiteY134" fmla="*/ 87957 h 165125"/>
                  <a:gd name="connsiteX135" fmla="*/ 144462 w 167868"/>
                  <a:gd name="connsiteY135" fmla="*/ 83386 h 165125"/>
                  <a:gd name="connsiteX136" fmla="*/ 147754 w 167868"/>
                  <a:gd name="connsiteY136" fmla="*/ 77900 h 165125"/>
                  <a:gd name="connsiteX137" fmla="*/ 147205 w 167868"/>
                  <a:gd name="connsiteY137" fmla="*/ 76071 h 165125"/>
                  <a:gd name="connsiteX138" fmla="*/ 144645 w 167868"/>
                  <a:gd name="connsiteY138" fmla="*/ 75705 h 165125"/>
                  <a:gd name="connsiteX139" fmla="*/ 135685 w 167868"/>
                  <a:gd name="connsiteY139" fmla="*/ 73511 h 165125"/>
                  <a:gd name="connsiteX140" fmla="*/ 127273 w 167868"/>
                  <a:gd name="connsiteY140" fmla="*/ 74425 h 165125"/>
                  <a:gd name="connsiteX141" fmla="*/ 123616 w 167868"/>
                  <a:gd name="connsiteY141" fmla="*/ 71134 h 165125"/>
                  <a:gd name="connsiteX142" fmla="*/ 106061 w 167868"/>
                  <a:gd name="connsiteY142" fmla="*/ 78631 h 165125"/>
                  <a:gd name="connsiteX143" fmla="*/ 101306 w 167868"/>
                  <a:gd name="connsiteY143" fmla="*/ 78814 h 165125"/>
                  <a:gd name="connsiteX144" fmla="*/ 105512 w 167868"/>
                  <a:gd name="connsiteY144" fmla="*/ 71682 h 165125"/>
                  <a:gd name="connsiteX145" fmla="*/ 106061 w 167868"/>
                  <a:gd name="connsiteY145" fmla="*/ 68939 h 165125"/>
                  <a:gd name="connsiteX146" fmla="*/ 101306 w 167868"/>
                  <a:gd name="connsiteY146" fmla="*/ 71317 h 165125"/>
                  <a:gd name="connsiteX147" fmla="*/ 100209 w 167868"/>
                  <a:gd name="connsiteY147" fmla="*/ 73511 h 165125"/>
                  <a:gd name="connsiteX148" fmla="*/ 97283 w 167868"/>
                  <a:gd name="connsiteY148" fmla="*/ 72048 h 165125"/>
                  <a:gd name="connsiteX149" fmla="*/ 87591 w 167868"/>
                  <a:gd name="connsiteY149" fmla="*/ 71317 h 165125"/>
                  <a:gd name="connsiteX150" fmla="*/ 87775 w 167868"/>
                  <a:gd name="connsiteY150" fmla="*/ 66379 h 165125"/>
                  <a:gd name="connsiteX151" fmla="*/ 83020 w 167868"/>
                  <a:gd name="connsiteY151" fmla="*/ 64916 h 165125"/>
                  <a:gd name="connsiteX152" fmla="*/ 88689 w 167868"/>
                  <a:gd name="connsiteY152" fmla="*/ 60893 h 165125"/>
                  <a:gd name="connsiteX153" fmla="*/ 97100 w 167868"/>
                  <a:gd name="connsiteY153" fmla="*/ 57419 h 165125"/>
                  <a:gd name="connsiteX154" fmla="*/ 93443 w 167868"/>
                  <a:gd name="connsiteY154" fmla="*/ 56139 h 165125"/>
                  <a:gd name="connsiteX155" fmla="*/ 81923 w 167868"/>
                  <a:gd name="connsiteY155" fmla="*/ 55408 h 165125"/>
                  <a:gd name="connsiteX156" fmla="*/ 83020 w 167868"/>
                  <a:gd name="connsiteY156" fmla="*/ 50836 h 165125"/>
                  <a:gd name="connsiteX157" fmla="*/ 79728 w 167868"/>
                  <a:gd name="connsiteY157" fmla="*/ 50653 h 165125"/>
                  <a:gd name="connsiteX158" fmla="*/ 74608 w 167868"/>
                  <a:gd name="connsiteY158" fmla="*/ 57053 h 165125"/>
                  <a:gd name="connsiteX159" fmla="*/ 69305 w 167868"/>
                  <a:gd name="connsiteY159" fmla="*/ 61442 h 165125"/>
                  <a:gd name="connsiteX160" fmla="*/ 65648 w 167868"/>
                  <a:gd name="connsiteY160" fmla="*/ 66928 h 165125"/>
                  <a:gd name="connsiteX161" fmla="*/ 63636 w 167868"/>
                  <a:gd name="connsiteY161" fmla="*/ 62173 h 165125"/>
                  <a:gd name="connsiteX162" fmla="*/ 65648 w 167868"/>
                  <a:gd name="connsiteY162" fmla="*/ 57602 h 165125"/>
                  <a:gd name="connsiteX163" fmla="*/ 65648 w 167868"/>
                  <a:gd name="connsiteY163" fmla="*/ 52665 h 165125"/>
                  <a:gd name="connsiteX164" fmla="*/ 71134 w 167868"/>
                  <a:gd name="connsiteY164" fmla="*/ 46813 h 165125"/>
                  <a:gd name="connsiteX165" fmla="*/ 74425 w 167868"/>
                  <a:gd name="connsiteY165" fmla="*/ 40413 h 165125"/>
                  <a:gd name="connsiteX166" fmla="*/ 79180 w 167868"/>
                  <a:gd name="connsiteY166" fmla="*/ 34927 h 165125"/>
                  <a:gd name="connsiteX167" fmla="*/ 79728 w 167868"/>
                  <a:gd name="connsiteY167" fmla="*/ 31087 h 165125"/>
                  <a:gd name="connsiteX168" fmla="*/ 79180 w 167868"/>
                  <a:gd name="connsiteY168" fmla="*/ 28527 h 165125"/>
                  <a:gd name="connsiteX169" fmla="*/ 79728 w 167868"/>
                  <a:gd name="connsiteY169" fmla="*/ 24504 h 165125"/>
                  <a:gd name="connsiteX170" fmla="*/ 81740 w 167868"/>
                  <a:gd name="connsiteY170" fmla="*/ 27247 h 165125"/>
                  <a:gd name="connsiteX171" fmla="*/ 86677 w 167868"/>
                  <a:gd name="connsiteY171" fmla="*/ 24687 h 165125"/>
                  <a:gd name="connsiteX172" fmla="*/ 90152 w 167868"/>
                  <a:gd name="connsiteY172" fmla="*/ 15909 h 165125"/>
                  <a:gd name="connsiteX173" fmla="*/ 85946 w 167868"/>
                  <a:gd name="connsiteY173" fmla="*/ 12617 h 165125"/>
                  <a:gd name="connsiteX174" fmla="*/ 86494 w 167868"/>
                  <a:gd name="connsiteY174" fmla="*/ 9692 h 165125"/>
                  <a:gd name="connsiteX175" fmla="*/ 92346 w 167868"/>
                  <a:gd name="connsiteY175" fmla="*/ 9326 h 165125"/>
                  <a:gd name="connsiteX176" fmla="*/ 96186 w 167868"/>
                  <a:gd name="connsiteY176" fmla="*/ 2926 h 165125"/>
                  <a:gd name="connsiteX177" fmla="*/ 96003 w 167868"/>
                  <a:gd name="connsiteY177" fmla="*/ 0 h 165125"/>
                  <a:gd name="connsiteX178" fmla="*/ 91797 w 167868"/>
                  <a:gd name="connsiteY178" fmla="*/ 2560 h 165125"/>
                  <a:gd name="connsiteX179" fmla="*/ 89603 w 167868"/>
                  <a:gd name="connsiteY179" fmla="*/ 1646 h 165125"/>
                  <a:gd name="connsiteX180" fmla="*/ 84849 w 167868"/>
                  <a:gd name="connsiteY180" fmla="*/ 1829 h 165125"/>
                  <a:gd name="connsiteX181" fmla="*/ 78814 w 167868"/>
                  <a:gd name="connsiteY181" fmla="*/ 4389 h 16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67868" h="165125">
                    <a:moveTo>
                      <a:pt x="78814" y="4389"/>
                    </a:moveTo>
                    <a:lnTo>
                      <a:pt x="73511" y="6217"/>
                    </a:lnTo>
                    <a:lnTo>
                      <a:pt x="67842" y="9326"/>
                    </a:lnTo>
                    <a:lnTo>
                      <a:pt x="67111" y="12435"/>
                    </a:lnTo>
                    <a:lnTo>
                      <a:pt x="65099" y="14629"/>
                    </a:lnTo>
                    <a:lnTo>
                      <a:pt x="64368" y="16641"/>
                    </a:lnTo>
                    <a:lnTo>
                      <a:pt x="62173" y="17372"/>
                    </a:lnTo>
                    <a:lnTo>
                      <a:pt x="62173" y="18652"/>
                    </a:lnTo>
                    <a:lnTo>
                      <a:pt x="59248" y="19749"/>
                    </a:lnTo>
                    <a:lnTo>
                      <a:pt x="58882" y="23224"/>
                    </a:lnTo>
                    <a:lnTo>
                      <a:pt x="58150" y="25967"/>
                    </a:lnTo>
                    <a:lnTo>
                      <a:pt x="55590" y="28527"/>
                    </a:lnTo>
                    <a:lnTo>
                      <a:pt x="51750" y="29807"/>
                    </a:lnTo>
                    <a:lnTo>
                      <a:pt x="49373" y="31452"/>
                    </a:lnTo>
                    <a:lnTo>
                      <a:pt x="53396" y="34012"/>
                    </a:lnTo>
                    <a:lnTo>
                      <a:pt x="50287" y="36755"/>
                    </a:lnTo>
                    <a:lnTo>
                      <a:pt x="47544" y="45716"/>
                    </a:lnTo>
                    <a:lnTo>
                      <a:pt x="47727" y="46447"/>
                    </a:lnTo>
                    <a:lnTo>
                      <a:pt x="51202" y="49190"/>
                    </a:lnTo>
                    <a:lnTo>
                      <a:pt x="42973" y="51567"/>
                    </a:lnTo>
                    <a:lnTo>
                      <a:pt x="42424" y="53579"/>
                    </a:lnTo>
                    <a:lnTo>
                      <a:pt x="37121" y="63271"/>
                    </a:lnTo>
                    <a:lnTo>
                      <a:pt x="36938" y="67477"/>
                    </a:lnTo>
                    <a:lnTo>
                      <a:pt x="37670" y="68757"/>
                    </a:lnTo>
                    <a:lnTo>
                      <a:pt x="37670" y="70402"/>
                    </a:lnTo>
                    <a:lnTo>
                      <a:pt x="34195" y="70402"/>
                    </a:lnTo>
                    <a:lnTo>
                      <a:pt x="29990" y="74608"/>
                    </a:lnTo>
                    <a:lnTo>
                      <a:pt x="28344" y="78266"/>
                    </a:lnTo>
                    <a:lnTo>
                      <a:pt x="29441" y="79911"/>
                    </a:lnTo>
                    <a:lnTo>
                      <a:pt x="32732" y="80277"/>
                    </a:lnTo>
                    <a:lnTo>
                      <a:pt x="32732" y="81557"/>
                    </a:lnTo>
                    <a:lnTo>
                      <a:pt x="31635" y="83203"/>
                    </a:lnTo>
                    <a:lnTo>
                      <a:pt x="32732" y="85763"/>
                    </a:lnTo>
                    <a:lnTo>
                      <a:pt x="24321" y="84849"/>
                    </a:lnTo>
                    <a:lnTo>
                      <a:pt x="17921" y="98929"/>
                    </a:lnTo>
                    <a:lnTo>
                      <a:pt x="14629" y="100758"/>
                    </a:lnTo>
                    <a:lnTo>
                      <a:pt x="12618" y="98198"/>
                    </a:lnTo>
                    <a:lnTo>
                      <a:pt x="8595" y="99843"/>
                    </a:lnTo>
                    <a:lnTo>
                      <a:pt x="4754" y="102404"/>
                    </a:lnTo>
                    <a:lnTo>
                      <a:pt x="4754" y="103866"/>
                    </a:lnTo>
                    <a:lnTo>
                      <a:pt x="15360" y="102952"/>
                    </a:lnTo>
                    <a:lnTo>
                      <a:pt x="20115" y="103684"/>
                    </a:lnTo>
                    <a:lnTo>
                      <a:pt x="22126" y="106427"/>
                    </a:lnTo>
                    <a:lnTo>
                      <a:pt x="8412" y="116850"/>
                    </a:lnTo>
                    <a:lnTo>
                      <a:pt x="549" y="123981"/>
                    </a:lnTo>
                    <a:lnTo>
                      <a:pt x="0" y="129833"/>
                    </a:lnTo>
                    <a:lnTo>
                      <a:pt x="2194" y="133673"/>
                    </a:lnTo>
                    <a:lnTo>
                      <a:pt x="8412" y="134587"/>
                    </a:lnTo>
                    <a:lnTo>
                      <a:pt x="17555" y="132576"/>
                    </a:lnTo>
                    <a:lnTo>
                      <a:pt x="31818" y="130747"/>
                    </a:lnTo>
                    <a:lnTo>
                      <a:pt x="41876" y="131845"/>
                    </a:lnTo>
                    <a:lnTo>
                      <a:pt x="47727" y="131845"/>
                    </a:lnTo>
                    <a:lnTo>
                      <a:pt x="51933" y="133673"/>
                    </a:lnTo>
                    <a:lnTo>
                      <a:pt x="65465" y="134039"/>
                    </a:lnTo>
                    <a:lnTo>
                      <a:pt x="71865" y="132576"/>
                    </a:lnTo>
                    <a:lnTo>
                      <a:pt x="80277" y="131662"/>
                    </a:lnTo>
                    <a:lnTo>
                      <a:pt x="83386" y="128736"/>
                    </a:lnTo>
                    <a:lnTo>
                      <a:pt x="90700" y="125444"/>
                    </a:lnTo>
                    <a:lnTo>
                      <a:pt x="89603" y="129833"/>
                    </a:lnTo>
                    <a:lnTo>
                      <a:pt x="89603" y="132393"/>
                    </a:lnTo>
                    <a:lnTo>
                      <a:pt x="83020" y="134770"/>
                    </a:lnTo>
                    <a:lnTo>
                      <a:pt x="81740" y="136965"/>
                    </a:lnTo>
                    <a:lnTo>
                      <a:pt x="86677" y="136782"/>
                    </a:lnTo>
                    <a:lnTo>
                      <a:pt x="87591" y="138245"/>
                    </a:lnTo>
                    <a:lnTo>
                      <a:pt x="97649" y="137148"/>
                    </a:lnTo>
                    <a:lnTo>
                      <a:pt x="102403" y="131113"/>
                    </a:lnTo>
                    <a:lnTo>
                      <a:pt x="106426" y="132576"/>
                    </a:lnTo>
                    <a:lnTo>
                      <a:pt x="113009" y="132576"/>
                    </a:lnTo>
                    <a:lnTo>
                      <a:pt x="115021" y="133856"/>
                    </a:lnTo>
                    <a:lnTo>
                      <a:pt x="108804" y="137513"/>
                    </a:lnTo>
                    <a:lnTo>
                      <a:pt x="104049" y="141170"/>
                    </a:lnTo>
                    <a:lnTo>
                      <a:pt x="98380" y="148485"/>
                    </a:lnTo>
                    <a:lnTo>
                      <a:pt x="91980" y="150131"/>
                    </a:lnTo>
                    <a:lnTo>
                      <a:pt x="88323" y="151411"/>
                    </a:lnTo>
                    <a:lnTo>
                      <a:pt x="87591" y="155251"/>
                    </a:lnTo>
                    <a:lnTo>
                      <a:pt x="92529" y="156531"/>
                    </a:lnTo>
                    <a:lnTo>
                      <a:pt x="99112" y="155251"/>
                    </a:lnTo>
                    <a:lnTo>
                      <a:pt x="103866" y="153605"/>
                    </a:lnTo>
                    <a:lnTo>
                      <a:pt x="108255" y="147388"/>
                    </a:lnTo>
                    <a:lnTo>
                      <a:pt x="115021" y="140805"/>
                    </a:lnTo>
                    <a:lnTo>
                      <a:pt x="122336" y="138428"/>
                    </a:lnTo>
                    <a:lnTo>
                      <a:pt x="123616" y="139159"/>
                    </a:lnTo>
                    <a:lnTo>
                      <a:pt x="130199" y="122884"/>
                    </a:lnTo>
                    <a:lnTo>
                      <a:pt x="134039" y="122884"/>
                    </a:lnTo>
                    <a:lnTo>
                      <a:pt x="134588" y="127273"/>
                    </a:lnTo>
                    <a:lnTo>
                      <a:pt x="136599" y="134587"/>
                    </a:lnTo>
                    <a:lnTo>
                      <a:pt x="137696" y="141170"/>
                    </a:lnTo>
                    <a:lnTo>
                      <a:pt x="133856" y="149399"/>
                    </a:lnTo>
                    <a:lnTo>
                      <a:pt x="132576" y="156897"/>
                    </a:lnTo>
                    <a:lnTo>
                      <a:pt x="136233" y="157994"/>
                    </a:lnTo>
                    <a:lnTo>
                      <a:pt x="145376" y="147022"/>
                    </a:lnTo>
                    <a:lnTo>
                      <a:pt x="147388" y="148668"/>
                    </a:lnTo>
                    <a:lnTo>
                      <a:pt x="145559" y="153605"/>
                    </a:lnTo>
                    <a:lnTo>
                      <a:pt x="146108" y="157628"/>
                    </a:lnTo>
                    <a:lnTo>
                      <a:pt x="145925" y="161286"/>
                    </a:lnTo>
                    <a:lnTo>
                      <a:pt x="148302" y="165126"/>
                    </a:lnTo>
                    <a:lnTo>
                      <a:pt x="153057" y="161286"/>
                    </a:lnTo>
                    <a:lnTo>
                      <a:pt x="159091" y="162566"/>
                    </a:lnTo>
                    <a:lnTo>
                      <a:pt x="162383" y="154885"/>
                    </a:lnTo>
                    <a:lnTo>
                      <a:pt x="164577" y="145742"/>
                    </a:lnTo>
                    <a:lnTo>
                      <a:pt x="167869" y="138428"/>
                    </a:lnTo>
                    <a:lnTo>
                      <a:pt x="167869" y="129833"/>
                    </a:lnTo>
                    <a:lnTo>
                      <a:pt x="165491" y="128553"/>
                    </a:lnTo>
                    <a:lnTo>
                      <a:pt x="159274" y="137879"/>
                    </a:lnTo>
                    <a:lnTo>
                      <a:pt x="157080" y="135502"/>
                    </a:lnTo>
                    <a:lnTo>
                      <a:pt x="156714" y="129467"/>
                    </a:lnTo>
                    <a:lnTo>
                      <a:pt x="159091" y="123433"/>
                    </a:lnTo>
                    <a:lnTo>
                      <a:pt x="161285" y="119410"/>
                    </a:lnTo>
                    <a:lnTo>
                      <a:pt x="163480" y="117215"/>
                    </a:lnTo>
                    <a:lnTo>
                      <a:pt x="163480" y="114107"/>
                    </a:lnTo>
                    <a:lnTo>
                      <a:pt x="153971" y="119775"/>
                    </a:lnTo>
                    <a:lnTo>
                      <a:pt x="149765" y="126176"/>
                    </a:lnTo>
                    <a:lnTo>
                      <a:pt x="147388" y="131479"/>
                    </a:lnTo>
                    <a:lnTo>
                      <a:pt x="144645" y="131662"/>
                    </a:lnTo>
                    <a:lnTo>
                      <a:pt x="142085" y="130199"/>
                    </a:lnTo>
                    <a:lnTo>
                      <a:pt x="140805" y="127273"/>
                    </a:lnTo>
                    <a:lnTo>
                      <a:pt x="142085" y="124347"/>
                    </a:lnTo>
                    <a:lnTo>
                      <a:pt x="143548" y="119410"/>
                    </a:lnTo>
                    <a:lnTo>
                      <a:pt x="142634" y="119044"/>
                    </a:lnTo>
                    <a:lnTo>
                      <a:pt x="141902" y="116850"/>
                    </a:lnTo>
                    <a:lnTo>
                      <a:pt x="138245" y="113375"/>
                    </a:lnTo>
                    <a:lnTo>
                      <a:pt x="147754" y="110632"/>
                    </a:lnTo>
                    <a:lnTo>
                      <a:pt x="151228" y="106427"/>
                    </a:lnTo>
                    <a:lnTo>
                      <a:pt x="155617" y="105329"/>
                    </a:lnTo>
                    <a:lnTo>
                      <a:pt x="158360" y="100941"/>
                    </a:lnTo>
                    <a:lnTo>
                      <a:pt x="157628" y="98563"/>
                    </a:lnTo>
                    <a:lnTo>
                      <a:pt x="145376" y="103684"/>
                    </a:lnTo>
                    <a:lnTo>
                      <a:pt x="142634" y="103318"/>
                    </a:lnTo>
                    <a:lnTo>
                      <a:pt x="136050" y="105878"/>
                    </a:lnTo>
                    <a:lnTo>
                      <a:pt x="134588" y="104049"/>
                    </a:lnTo>
                    <a:lnTo>
                      <a:pt x="137696" y="100758"/>
                    </a:lnTo>
                    <a:lnTo>
                      <a:pt x="141171" y="96003"/>
                    </a:lnTo>
                    <a:lnTo>
                      <a:pt x="139159" y="93809"/>
                    </a:lnTo>
                    <a:lnTo>
                      <a:pt x="136233" y="93443"/>
                    </a:lnTo>
                    <a:lnTo>
                      <a:pt x="139342" y="87957"/>
                    </a:lnTo>
                    <a:lnTo>
                      <a:pt x="144462" y="83386"/>
                    </a:lnTo>
                    <a:lnTo>
                      <a:pt x="147754" y="77900"/>
                    </a:lnTo>
                    <a:lnTo>
                      <a:pt x="147205" y="76071"/>
                    </a:lnTo>
                    <a:lnTo>
                      <a:pt x="144645" y="75705"/>
                    </a:lnTo>
                    <a:lnTo>
                      <a:pt x="135685" y="73511"/>
                    </a:lnTo>
                    <a:lnTo>
                      <a:pt x="127273" y="74425"/>
                    </a:lnTo>
                    <a:lnTo>
                      <a:pt x="123616" y="71134"/>
                    </a:lnTo>
                    <a:lnTo>
                      <a:pt x="106061" y="78631"/>
                    </a:lnTo>
                    <a:lnTo>
                      <a:pt x="101306" y="78814"/>
                    </a:lnTo>
                    <a:lnTo>
                      <a:pt x="105512" y="71682"/>
                    </a:lnTo>
                    <a:lnTo>
                      <a:pt x="106061" y="68939"/>
                    </a:lnTo>
                    <a:lnTo>
                      <a:pt x="101306" y="71317"/>
                    </a:lnTo>
                    <a:lnTo>
                      <a:pt x="100209" y="73511"/>
                    </a:lnTo>
                    <a:lnTo>
                      <a:pt x="97283" y="72048"/>
                    </a:lnTo>
                    <a:lnTo>
                      <a:pt x="87591" y="71317"/>
                    </a:lnTo>
                    <a:lnTo>
                      <a:pt x="87775" y="66379"/>
                    </a:lnTo>
                    <a:lnTo>
                      <a:pt x="83020" y="64916"/>
                    </a:lnTo>
                    <a:lnTo>
                      <a:pt x="88689" y="60893"/>
                    </a:lnTo>
                    <a:lnTo>
                      <a:pt x="97100" y="57419"/>
                    </a:lnTo>
                    <a:lnTo>
                      <a:pt x="93443" y="56139"/>
                    </a:lnTo>
                    <a:lnTo>
                      <a:pt x="81923" y="55408"/>
                    </a:lnTo>
                    <a:lnTo>
                      <a:pt x="83020" y="50836"/>
                    </a:lnTo>
                    <a:lnTo>
                      <a:pt x="79728" y="50653"/>
                    </a:lnTo>
                    <a:lnTo>
                      <a:pt x="74608" y="57053"/>
                    </a:lnTo>
                    <a:lnTo>
                      <a:pt x="69305" y="61442"/>
                    </a:lnTo>
                    <a:lnTo>
                      <a:pt x="65648" y="66928"/>
                    </a:lnTo>
                    <a:lnTo>
                      <a:pt x="63636" y="62173"/>
                    </a:lnTo>
                    <a:lnTo>
                      <a:pt x="65648" y="57602"/>
                    </a:lnTo>
                    <a:lnTo>
                      <a:pt x="65648" y="52665"/>
                    </a:lnTo>
                    <a:lnTo>
                      <a:pt x="71134" y="46813"/>
                    </a:lnTo>
                    <a:lnTo>
                      <a:pt x="74425" y="40413"/>
                    </a:lnTo>
                    <a:lnTo>
                      <a:pt x="79180" y="34927"/>
                    </a:lnTo>
                    <a:lnTo>
                      <a:pt x="79728" y="31087"/>
                    </a:lnTo>
                    <a:lnTo>
                      <a:pt x="79180" y="28527"/>
                    </a:lnTo>
                    <a:lnTo>
                      <a:pt x="79728" y="24504"/>
                    </a:lnTo>
                    <a:lnTo>
                      <a:pt x="81740" y="27247"/>
                    </a:lnTo>
                    <a:lnTo>
                      <a:pt x="86677" y="24687"/>
                    </a:lnTo>
                    <a:lnTo>
                      <a:pt x="90152" y="15909"/>
                    </a:lnTo>
                    <a:lnTo>
                      <a:pt x="85946" y="12617"/>
                    </a:lnTo>
                    <a:lnTo>
                      <a:pt x="86494" y="9692"/>
                    </a:lnTo>
                    <a:lnTo>
                      <a:pt x="92346" y="9326"/>
                    </a:lnTo>
                    <a:lnTo>
                      <a:pt x="96186" y="2926"/>
                    </a:lnTo>
                    <a:lnTo>
                      <a:pt x="96003" y="0"/>
                    </a:lnTo>
                    <a:lnTo>
                      <a:pt x="91797" y="2560"/>
                    </a:lnTo>
                    <a:lnTo>
                      <a:pt x="89603" y="1646"/>
                    </a:lnTo>
                    <a:lnTo>
                      <a:pt x="84849" y="1829"/>
                    </a:lnTo>
                    <a:lnTo>
                      <a:pt x="78814" y="4389"/>
                    </a:lnTo>
                  </a:path>
                </a:pathLst>
              </a:custGeom>
              <a:grpFill/>
              <a:ln w="4020" cap="flat">
                <a:solidFill>
                  <a:srgbClr val="FFFFFF"/>
                </a:solidFill>
                <a:prstDash val="solid"/>
                <a:miter/>
              </a:ln>
            </p:spPr>
            <p:txBody>
              <a:bodyPr rtlCol="0" anchor="ctr"/>
              <a:lstStyle/>
              <a:p>
                <a:endParaRPr lang="en-GB" sz="1463"/>
              </a:p>
            </p:txBody>
          </p:sp>
          <p:sp>
            <p:nvSpPr>
              <p:cNvPr id="1148" name="Freeform: Shape 1147">
                <a:extLst>
                  <a:ext uri="{FF2B5EF4-FFF2-40B4-BE49-F238E27FC236}">
                    <a16:creationId xmlns:a16="http://schemas.microsoft.com/office/drawing/2014/main" id="{2FB76BE6-4C17-71A0-D96E-D981BF77327B}"/>
                  </a:ext>
                </a:extLst>
              </p:cNvPr>
              <p:cNvSpPr/>
              <p:nvPr/>
            </p:nvSpPr>
            <p:spPr>
              <a:xfrm>
                <a:off x="2549832" y="2204580"/>
                <a:ext cx="37486" cy="32549"/>
              </a:xfrm>
              <a:custGeom>
                <a:avLst/>
                <a:gdLst>
                  <a:gd name="connsiteX0" fmla="*/ 7680 w 37486"/>
                  <a:gd name="connsiteY0" fmla="*/ 16641 h 32549"/>
                  <a:gd name="connsiteX1" fmla="*/ 10423 w 37486"/>
                  <a:gd name="connsiteY1" fmla="*/ 17372 h 32549"/>
                  <a:gd name="connsiteX2" fmla="*/ 11520 w 37486"/>
                  <a:gd name="connsiteY2" fmla="*/ 15909 h 32549"/>
                  <a:gd name="connsiteX3" fmla="*/ 8412 w 37486"/>
                  <a:gd name="connsiteY3" fmla="*/ 13166 h 32549"/>
                  <a:gd name="connsiteX4" fmla="*/ 10972 w 37486"/>
                  <a:gd name="connsiteY4" fmla="*/ 13166 h 32549"/>
                  <a:gd name="connsiteX5" fmla="*/ 13532 w 37486"/>
                  <a:gd name="connsiteY5" fmla="*/ 14629 h 32549"/>
                  <a:gd name="connsiteX6" fmla="*/ 16092 w 37486"/>
                  <a:gd name="connsiteY6" fmla="*/ 13349 h 32549"/>
                  <a:gd name="connsiteX7" fmla="*/ 17921 w 37486"/>
                  <a:gd name="connsiteY7" fmla="*/ 14812 h 32549"/>
                  <a:gd name="connsiteX8" fmla="*/ 20846 w 37486"/>
                  <a:gd name="connsiteY8" fmla="*/ 13166 h 32549"/>
                  <a:gd name="connsiteX9" fmla="*/ 21944 w 37486"/>
                  <a:gd name="connsiteY9" fmla="*/ 10789 h 32549"/>
                  <a:gd name="connsiteX10" fmla="*/ 19932 w 37486"/>
                  <a:gd name="connsiteY10" fmla="*/ 11703 h 32549"/>
                  <a:gd name="connsiteX11" fmla="*/ 17921 w 37486"/>
                  <a:gd name="connsiteY11" fmla="*/ 10789 h 32549"/>
                  <a:gd name="connsiteX12" fmla="*/ 19932 w 37486"/>
                  <a:gd name="connsiteY12" fmla="*/ 9326 h 32549"/>
                  <a:gd name="connsiteX13" fmla="*/ 22492 w 37486"/>
                  <a:gd name="connsiteY13" fmla="*/ 5120 h 32549"/>
                  <a:gd name="connsiteX14" fmla="*/ 20481 w 37486"/>
                  <a:gd name="connsiteY14" fmla="*/ 3292 h 32549"/>
                  <a:gd name="connsiteX15" fmla="*/ 19932 w 37486"/>
                  <a:gd name="connsiteY15" fmla="*/ 731 h 32549"/>
                  <a:gd name="connsiteX16" fmla="*/ 21944 w 37486"/>
                  <a:gd name="connsiteY16" fmla="*/ 0 h 32549"/>
                  <a:gd name="connsiteX17" fmla="*/ 21944 w 37486"/>
                  <a:gd name="connsiteY17" fmla="*/ 2743 h 32549"/>
                  <a:gd name="connsiteX18" fmla="*/ 26698 w 37486"/>
                  <a:gd name="connsiteY18" fmla="*/ 4937 h 32549"/>
                  <a:gd name="connsiteX19" fmla="*/ 26332 w 37486"/>
                  <a:gd name="connsiteY19" fmla="*/ 7497 h 32549"/>
                  <a:gd name="connsiteX20" fmla="*/ 27978 w 37486"/>
                  <a:gd name="connsiteY20" fmla="*/ 8960 h 32549"/>
                  <a:gd name="connsiteX21" fmla="*/ 30538 w 37486"/>
                  <a:gd name="connsiteY21" fmla="*/ 10058 h 32549"/>
                  <a:gd name="connsiteX22" fmla="*/ 35293 w 37486"/>
                  <a:gd name="connsiteY22" fmla="*/ 6766 h 32549"/>
                  <a:gd name="connsiteX23" fmla="*/ 37487 w 37486"/>
                  <a:gd name="connsiteY23" fmla="*/ 8595 h 32549"/>
                  <a:gd name="connsiteX24" fmla="*/ 37304 w 37486"/>
                  <a:gd name="connsiteY24" fmla="*/ 11703 h 32549"/>
                  <a:gd name="connsiteX25" fmla="*/ 36207 w 37486"/>
                  <a:gd name="connsiteY25" fmla="*/ 14080 h 32549"/>
                  <a:gd name="connsiteX26" fmla="*/ 32550 w 37486"/>
                  <a:gd name="connsiteY26" fmla="*/ 16641 h 32549"/>
                  <a:gd name="connsiteX27" fmla="*/ 23041 w 37486"/>
                  <a:gd name="connsiteY27" fmla="*/ 26881 h 32549"/>
                  <a:gd name="connsiteX28" fmla="*/ 16275 w 37486"/>
                  <a:gd name="connsiteY28" fmla="*/ 31635 h 32549"/>
                  <a:gd name="connsiteX29" fmla="*/ 10789 w 37486"/>
                  <a:gd name="connsiteY29" fmla="*/ 30538 h 32549"/>
                  <a:gd name="connsiteX30" fmla="*/ 10057 w 37486"/>
                  <a:gd name="connsiteY30" fmla="*/ 31453 h 32549"/>
                  <a:gd name="connsiteX31" fmla="*/ 10423 w 37486"/>
                  <a:gd name="connsiteY31" fmla="*/ 32550 h 32549"/>
                  <a:gd name="connsiteX32" fmla="*/ 7680 w 37486"/>
                  <a:gd name="connsiteY32" fmla="*/ 30538 h 32549"/>
                  <a:gd name="connsiteX33" fmla="*/ 8046 w 37486"/>
                  <a:gd name="connsiteY33" fmla="*/ 28892 h 32549"/>
                  <a:gd name="connsiteX34" fmla="*/ 12435 w 37486"/>
                  <a:gd name="connsiteY34" fmla="*/ 29624 h 32549"/>
                  <a:gd name="connsiteX35" fmla="*/ 15726 w 37486"/>
                  <a:gd name="connsiteY35" fmla="*/ 27430 h 32549"/>
                  <a:gd name="connsiteX36" fmla="*/ 17738 w 37486"/>
                  <a:gd name="connsiteY36" fmla="*/ 24321 h 32549"/>
                  <a:gd name="connsiteX37" fmla="*/ 11886 w 37486"/>
                  <a:gd name="connsiteY37" fmla="*/ 27795 h 32549"/>
                  <a:gd name="connsiteX38" fmla="*/ 5852 w 37486"/>
                  <a:gd name="connsiteY38" fmla="*/ 24869 h 32549"/>
                  <a:gd name="connsiteX39" fmla="*/ 3657 w 37486"/>
                  <a:gd name="connsiteY39" fmla="*/ 20664 h 32549"/>
                  <a:gd name="connsiteX40" fmla="*/ 3109 w 37486"/>
                  <a:gd name="connsiteY40" fmla="*/ 17372 h 32549"/>
                  <a:gd name="connsiteX41" fmla="*/ 914 w 37486"/>
                  <a:gd name="connsiteY41" fmla="*/ 16275 h 32549"/>
                  <a:gd name="connsiteX42" fmla="*/ 0 w 37486"/>
                  <a:gd name="connsiteY42" fmla="*/ 14629 h 32549"/>
                  <a:gd name="connsiteX43" fmla="*/ 1097 w 37486"/>
                  <a:gd name="connsiteY43" fmla="*/ 13166 h 32549"/>
                  <a:gd name="connsiteX44" fmla="*/ 2743 w 37486"/>
                  <a:gd name="connsiteY44" fmla="*/ 13166 h 32549"/>
                  <a:gd name="connsiteX45" fmla="*/ 7680 w 37486"/>
                  <a:gd name="connsiteY45" fmla="*/ 16641 h 3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6" h="32549">
                    <a:moveTo>
                      <a:pt x="7680" y="16641"/>
                    </a:moveTo>
                    <a:lnTo>
                      <a:pt x="10423" y="17372"/>
                    </a:lnTo>
                    <a:lnTo>
                      <a:pt x="11520" y="15909"/>
                    </a:lnTo>
                    <a:lnTo>
                      <a:pt x="8412" y="13166"/>
                    </a:lnTo>
                    <a:lnTo>
                      <a:pt x="10972" y="13166"/>
                    </a:lnTo>
                    <a:lnTo>
                      <a:pt x="13532" y="14629"/>
                    </a:lnTo>
                    <a:lnTo>
                      <a:pt x="16092" y="13349"/>
                    </a:lnTo>
                    <a:lnTo>
                      <a:pt x="17921" y="14812"/>
                    </a:lnTo>
                    <a:lnTo>
                      <a:pt x="20846" y="13166"/>
                    </a:lnTo>
                    <a:lnTo>
                      <a:pt x="21944" y="10789"/>
                    </a:lnTo>
                    <a:lnTo>
                      <a:pt x="19932" y="11703"/>
                    </a:lnTo>
                    <a:lnTo>
                      <a:pt x="17921" y="10789"/>
                    </a:lnTo>
                    <a:lnTo>
                      <a:pt x="19932" y="9326"/>
                    </a:lnTo>
                    <a:lnTo>
                      <a:pt x="22492" y="5120"/>
                    </a:lnTo>
                    <a:lnTo>
                      <a:pt x="20481" y="3292"/>
                    </a:lnTo>
                    <a:lnTo>
                      <a:pt x="19932" y="731"/>
                    </a:lnTo>
                    <a:lnTo>
                      <a:pt x="21944" y="0"/>
                    </a:lnTo>
                    <a:lnTo>
                      <a:pt x="21944" y="2743"/>
                    </a:lnTo>
                    <a:lnTo>
                      <a:pt x="26698" y="4937"/>
                    </a:lnTo>
                    <a:lnTo>
                      <a:pt x="26332" y="7497"/>
                    </a:lnTo>
                    <a:lnTo>
                      <a:pt x="27978" y="8960"/>
                    </a:lnTo>
                    <a:lnTo>
                      <a:pt x="30538" y="10058"/>
                    </a:lnTo>
                    <a:lnTo>
                      <a:pt x="35293" y="6766"/>
                    </a:lnTo>
                    <a:lnTo>
                      <a:pt x="37487" y="8595"/>
                    </a:lnTo>
                    <a:lnTo>
                      <a:pt x="37304" y="11703"/>
                    </a:lnTo>
                    <a:lnTo>
                      <a:pt x="36207" y="14080"/>
                    </a:lnTo>
                    <a:lnTo>
                      <a:pt x="32550" y="16641"/>
                    </a:lnTo>
                    <a:lnTo>
                      <a:pt x="23041" y="26881"/>
                    </a:lnTo>
                    <a:lnTo>
                      <a:pt x="16275" y="31635"/>
                    </a:lnTo>
                    <a:lnTo>
                      <a:pt x="10789" y="30538"/>
                    </a:lnTo>
                    <a:lnTo>
                      <a:pt x="10057" y="31453"/>
                    </a:lnTo>
                    <a:lnTo>
                      <a:pt x="10423" y="32550"/>
                    </a:lnTo>
                    <a:lnTo>
                      <a:pt x="7680" y="30538"/>
                    </a:lnTo>
                    <a:lnTo>
                      <a:pt x="8046" y="28892"/>
                    </a:lnTo>
                    <a:lnTo>
                      <a:pt x="12435" y="29624"/>
                    </a:lnTo>
                    <a:lnTo>
                      <a:pt x="15726" y="27430"/>
                    </a:lnTo>
                    <a:lnTo>
                      <a:pt x="17738" y="24321"/>
                    </a:lnTo>
                    <a:lnTo>
                      <a:pt x="11886" y="27795"/>
                    </a:lnTo>
                    <a:lnTo>
                      <a:pt x="5852" y="24869"/>
                    </a:lnTo>
                    <a:lnTo>
                      <a:pt x="3657" y="20664"/>
                    </a:lnTo>
                    <a:lnTo>
                      <a:pt x="3109" y="17372"/>
                    </a:lnTo>
                    <a:lnTo>
                      <a:pt x="914" y="16275"/>
                    </a:lnTo>
                    <a:lnTo>
                      <a:pt x="0" y="14629"/>
                    </a:lnTo>
                    <a:lnTo>
                      <a:pt x="1097" y="13166"/>
                    </a:lnTo>
                    <a:lnTo>
                      <a:pt x="2743" y="13166"/>
                    </a:lnTo>
                    <a:lnTo>
                      <a:pt x="7680" y="16641"/>
                    </a:lnTo>
                    <a:close/>
                  </a:path>
                </a:pathLst>
              </a:custGeom>
              <a:grpFill/>
              <a:ln w="18272" cap="flat">
                <a:noFill/>
                <a:prstDash val="solid"/>
                <a:miter/>
              </a:ln>
            </p:spPr>
            <p:txBody>
              <a:bodyPr rtlCol="0" anchor="ctr"/>
              <a:lstStyle/>
              <a:p>
                <a:endParaRPr lang="en-GB" sz="1463"/>
              </a:p>
            </p:txBody>
          </p:sp>
          <p:sp>
            <p:nvSpPr>
              <p:cNvPr id="1149" name="Freeform: Shape 1148">
                <a:extLst>
                  <a:ext uri="{FF2B5EF4-FFF2-40B4-BE49-F238E27FC236}">
                    <a16:creationId xmlns:a16="http://schemas.microsoft.com/office/drawing/2014/main" id="{50D9614C-528E-2A7F-D35C-C8EF55509E55}"/>
                  </a:ext>
                </a:extLst>
              </p:cNvPr>
              <p:cNvSpPr/>
              <p:nvPr/>
            </p:nvSpPr>
            <p:spPr>
              <a:xfrm>
                <a:off x="2549832" y="2204580"/>
                <a:ext cx="37486" cy="32549"/>
              </a:xfrm>
              <a:custGeom>
                <a:avLst/>
                <a:gdLst>
                  <a:gd name="connsiteX0" fmla="*/ 7680 w 37486"/>
                  <a:gd name="connsiteY0" fmla="*/ 16641 h 32549"/>
                  <a:gd name="connsiteX1" fmla="*/ 10423 w 37486"/>
                  <a:gd name="connsiteY1" fmla="*/ 17372 h 32549"/>
                  <a:gd name="connsiteX2" fmla="*/ 11520 w 37486"/>
                  <a:gd name="connsiteY2" fmla="*/ 15909 h 32549"/>
                  <a:gd name="connsiteX3" fmla="*/ 8412 w 37486"/>
                  <a:gd name="connsiteY3" fmla="*/ 13166 h 32549"/>
                  <a:gd name="connsiteX4" fmla="*/ 10972 w 37486"/>
                  <a:gd name="connsiteY4" fmla="*/ 13166 h 32549"/>
                  <a:gd name="connsiteX5" fmla="*/ 13532 w 37486"/>
                  <a:gd name="connsiteY5" fmla="*/ 14629 h 32549"/>
                  <a:gd name="connsiteX6" fmla="*/ 16092 w 37486"/>
                  <a:gd name="connsiteY6" fmla="*/ 13349 h 32549"/>
                  <a:gd name="connsiteX7" fmla="*/ 17921 w 37486"/>
                  <a:gd name="connsiteY7" fmla="*/ 14812 h 32549"/>
                  <a:gd name="connsiteX8" fmla="*/ 20846 w 37486"/>
                  <a:gd name="connsiteY8" fmla="*/ 13166 h 32549"/>
                  <a:gd name="connsiteX9" fmla="*/ 21944 w 37486"/>
                  <a:gd name="connsiteY9" fmla="*/ 10789 h 32549"/>
                  <a:gd name="connsiteX10" fmla="*/ 19932 w 37486"/>
                  <a:gd name="connsiteY10" fmla="*/ 11703 h 32549"/>
                  <a:gd name="connsiteX11" fmla="*/ 17921 w 37486"/>
                  <a:gd name="connsiteY11" fmla="*/ 10789 h 32549"/>
                  <a:gd name="connsiteX12" fmla="*/ 19932 w 37486"/>
                  <a:gd name="connsiteY12" fmla="*/ 9326 h 32549"/>
                  <a:gd name="connsiteX13" fmla="*/ 22492 w 37486"/>
                  <a:gd name="connsiteY13" fmla="*/ 5120 h 32549"/>
                  <a:gd name="connsiteX14" fmla="*/ 20481 w 37486"/>
                  <a:gd name="connsiteY14" fmla="*/ 3292 h 32549"/>
                  <a:gd name="connsiteX15" fmla="*/ 19932 w 37486"/>
                  <a:gd name="connsiteY15" fmla="*/ 731 h 32549"/>
                  <a:gd name="connsiteX16" fmla="*/ 21944 w 37486"/>
                  <a:gd name="connsiteY16" fmla="*/ 0 h 32549"/>
                  <a:gd name="connsiteX17" fmla="*/ 21944 w 37486"/>
                  <a:gd name="connsiteY17" fmla="*/ 2743 h 32549"/>
                  <a:gd name="connsiteX18" fmla="*/ 26698 w 37486"/>
                  <a:gd name="connsiteY18" fmla="*/ 4937 h 32549"/>
                  <a:gd name="connsiteX19" fmla="*/ 26332 w 37486"/>
                  <a:gd name="connsiteY19" fmla="*/ 7497 h 32549"/>
                  <a:gd name="connsiteX20" fmla="*/ 27978 w 37486"/>
                  <a:gd name="connsiteY20" fmla="*/ 8960 h 32549"/>
                  <a:gd name="connsiteX21" fmla="*/ 30538 w 37486"/>
                  <a:gd name="connsiteY21" fmla="*/ 10058 h 32549"/>
                  <a:gd name="connsiteX22" fmla="*/ 35293 w 37486"/>
                  <a:gd name="connsiteY22" fmla="*/ 6766 h 32549"/>
                  <a:gd name="connsiteX23" fmla="*/ 37487 w 37486"/>
                  <a:gd name="connsiteY23" fmla="*/ 8595 h 32549"/>
                  <a:gd name="connsiteX24" fmla="*/ 37304 w 37486"/>
                  <a:gd name="connsiteY24" fmla="*/ 11703 h 32549"/>
                  <a:gd name="connsiteX25" fmla="*/ 36207 w 37486"/>
                  <a:gd name="connsiteY25" fmla="*/ 14080 h 32549"/>
                  <a:gd name="connsiteX26" fmla="*/ 32550 w 37486"/>
                  <a:gd name="connsiteY26" fmla="*/ 16641 h 32549"/>
                  <a:gd name="connsiteX27" fmla="*/ 23041 w 37486"/>
                  <a:gd name="connsiteY27" fmla="*/ 26881 h 32549"/>
                  <a:gd name="connsiteX28" fmla="*/ 16275 w 37486"/>
                  <a:gd name="connsiteY28" fmla="*/ 31635 h 32549"/>
                  <a:gd name="connsiteX29" fmla="*/ 10789 w 37486"/>
                  <a:gd name="connsiteY29" fmla="*/ 30538 h 32549"/>
                  <a:gd name="connsiteX30" fmla="*/ 10057 w 37486"/>
                  <a:gd name="connsiteY30" fmla="*/ 31453 h 32549"/>
                  <a:gd name="connsiteX31" fmla="*/ 10423 w 37486"/>
                  <a:gd name="connsiteY31" fmla="*/ 32550 h 32549"/>
                  <a:gd name="connsiteX32" fmla="*/ 7680 w 37486"/>
                  <a:gd name="connsiteY32" fmla="*/ 30538 h 32549"/>
                  <a:gd name="connsiteX33" fmla="*/ 8046 w 37486"/>
                  <a:gd name="connsiteY33" fmla="*/ 28892 h 32549"/>
                  <a:gd name="connsiteX34" fmla="*/ 12435 w 37486"/>
                  <a:gd name="connsiteY34" fmla="*/ 29624 h 32549"/>
                  <a:gd name="connsiteX35" fmla="*/ 15726 w 37486"/>
                  <a:gd name="connsiteY35" fmla="*/ 27430 h 32549"/>
                  <a:gd name="connsiteX36" fmla="*/ 17738 w 37486"/>
                  <a:gd name="connsiteY36" fmla="*/ 24321 h 32549"/>
                  <a:gd name="connsiteX37" fmla="*/ 11886 w 37486"/>
                  <a:gd name="connsiteY37" fmla="*/ 27795 h 32549"/>
                  <a:gd name="connsiteX38" fmla="*/ 5852 w 37486"/>
                  <a:gd name="connsiteY38" fmla="*/ 24869 h 32549"/>
                  <a:gd name="connsiteX39" fmla="*/ 3657 w 37486"/>
                  <a:gd name="connsiteY39" fmla="*/ 20664 h 32549"/>
                  <a:gd name="connsiteX40" fmla="*/ 3109 w 37486"/>
                  <a:gd name="connsiteY40" fmla="*/ 17372 h 32549"/>
                  <a:gd name="connsiteX41" fmla="*/ 914 w 37486"/>
                  <a:gd name="connsiteY41" fmla="*/ 16275 h 32549"/>
                  <a:gd name="connsiteX42" fmla="*/ 0 w 37486"/>
                  <a:gd name="connsiteY42" fmla="*/ 14629 h 32549"/>
                  <a:gd name="connsiteX43" fmla="*/ 1097 w 37486"/>
                  <a:gd name="connsiteY43" fmla="*/ 13166 h 32549"/>
                  <a:gd name="connsiteX44" fmla="*/ 2743 w 37486"/>
                  <a:gd name="connsiteY44" fmla="*/ 13166 h 32549"/>
                  <a:gd name="connsiteX45" fmla="*/ 7680 w 37486"/>
                  <a:gd name="connsiteY45" fmla="*/ 16641 h 32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6" h="32549">
                    <a:moveTo>
                      <a:pt x="7680" y="16641"/>
                    </a:moveTo>
                    <a:lnTo>
                      <a:pt x="10423" y="17372"/>
                    </a:lnTo>
                    <a:lnTo>
                      <a:pt x="11520" y="15909"/>
                    </a:lnTo>
                    <a:lnTo>
                      <a:pt x="8412" y="13166"/>
                    </a:lnTo>
                    <a:lnTo>
                      <a:pt x="10972" y="13166"/>
                    </a:lnTo>
                    <a:lnTo>
                      <a:pt x="13532" y="14629"/>
                    </a:lnTo>
                    <a:lnTo>
                      <a:pt x="16092" y="13349"/>
                    </a:lnTo>
                    <a:lnTo>
                      <a:pt x="17921" y="14812"/>
                    </a:lnTo>
                    <a:lnTo>
                      <a:pt x="20846" y="13166"/>
                    </a:lnTo>
                    <a:lnTo>
                      <a:pt x="21944" y="10789"/>
                    </a:lnTo>
                    <a:lnTo>
                      <a:pt x="19932" y="11703"/>
                    </a:lnTo>
                    <a:lnTo>
                      <a:pt x="17921" y="10789"/>
                    </a:lnTo>
                    <a:lnTo>
                      <a:pt x="19932" y="9326"/>
                    </a:lnTo>
                    <a:lnTo>
                      <a:pt x="22492" y="5120"/>
                    </a:lnTo>
                    <a:lnTo>
                      <a:pt x="20481" y="3292"/>
                    </a:lnTo>
                    <a:lnTo>
                      <a:pt x="19932" y="731"/>
                    </a:lnTo>
                    <a:lnTo>
                      <a:pt x="21944" y="0"/>
                    </a:lnTo>
                    <a:lnTo>
                      <a:pt x="21944" y="2743"/>
                    </a:lnTo>
                    <a:lnTo>
                      <a:pt x="26698" y="4937"/>
                    </a:lnTo>
                    <a:lnTo>
                      <a:pt x="26332" y="7497"/>
                    </a:lnTo>
                    <a:lnTo>
                      <a:pt x="27978" y="8960"/>
                    </a:lnTo>
                    <a:lnTo>
                      <a:pt x="30538" y="10058"/>
                    </a:lnTo>
                    <a:lnTo>
                      <a:pt x="35293" y="6766"/>
                    </a:lnTo>
                    <a:lnTo>
                      <a:pt x="37487" y="8595"/>
                    </a:lnTo>
                    <a:lnTo>
                      <a:pt x="37304" y="11703"/>
                    </a:lnTo>
                    <a:lnTo>
                      <a:pt x="36207" y="14080"/>
                    </a:lnTo>
                    <a:lnTo>
                      <a:pt x="32550" y="16641"/>
                    </a:lnTo>
                    <a:lnTo>
                      <a:pt x="23041" y="26881"/>
                    </a:lnTo>
                    <a:lnTo>
                      <a:pt x="16275" y="31635"/>
                    </a:lnTo>
                    <a:lnTo>
                      <a:pt x="10789" y="30538"/>
                    </a:lnTo>
                    <a:lnTo>
                      <a:pt x="10057" y="31453"/>
                    </a:lnTo>
                    <a:lnTo>
                      <a:pt x="10423" y="32550"/>
                    </a:lnTo>
                    <a:lnTo>
                      <a:pt x="7680" y="30538"/>
                    </a:lnTo>
                    <a:lnTo>
                      <a:pt x="8046" y="28892"/>
                    </a:lnTo>
                    <a:lnTo>
                      <a:pt x="12435" y="29624"/>
                    </a:lnTo>
                    <a:lnTo>
                      <a:pt x="15726" y="27430"/>
                    </a:lnTo>
                    <a:lnTo>
                      <a:pt x="17738" y="24321"/>
                    </a:lnTo>
                    <a:lnTo>
                      <a:pt x="11886" y="27795"/>
                    </a:lnTo>
                    <a:lnTo>
                      <a:pt x="5852" y="24869"/>
                    </a:lnTo>
                    <a:lnTo>
                      <a:pt x="3657" y="20664"/>
                    </a:lnTo>
                    <a:lnTo>
                      <a:pt x="3109" y="17372"/>
                    </a:lnTo>
                    <a:lnTo>
                      <a:pt x="914" y="16275"/>
                    </a:lnTo>
                    <a:lnTo>
                      <a:pt x="0" y="14629"/>
                    </a:lnTo>
                    <a:lnTo>
                      <a:pt x="1097" y="13166"/>
                    </a:lnTo>
                    <a:lnTo>
                      <a:pt x="2743" y="13166"/>
                    </a:lnTo>
                    <a:lnTo>
                      <a:pt x="7680" y="16641"/>
                    </a:lnTo>
                  </a:path>
                </a:pathLst>
              </a:custGeom>
              <a:grpFill/>
              <a:ln w="4020" cap="flat">
                <a:solidFill>
                  <a:srgbClr val="FFFFFF"/>
                </a:solidFill>
                <a:prstDash val="solid"/>
                <a:miter/>
              </a:ln>
            </p:spPr>
            <p:txBody>
              <a:bodyPr rtlCol="0" anchor="ctr"/>
              <a:lstStyle/>
              <a:p>
                <a:endParaRPr lang="en-GB" sz="1463"/>
              </a:p>
            </p:txBody>
          </p:sp>
          <p:sp>
            <p:nvSpPr>
              <p:cNvPr id="1150" name="Freeform: Shape 1149">
                <a:extLst>
                  <a:ext uri="{FF2B5EF4-FFF2-40B4-BE49-F238E27FC236}">
                    <a16:creationId xmlns:a16="http://schemas.microsoft.com/office/drawing/2014/main" id="{EF8FC1BC-2E2B-6884-0EE5-F6C695D2307C}"/>
                  </a:ext>
                </a:extLst>
              </p:cNvPr>
              <p:cNvSpPr/>
              <p:nvPr/>
            </p:nvSpPr>
            <p:spPr>
              <a:xfrm>
                <a:off x="2533557" y="2225609"/>
                <a:ext cx="25052" cy="16457"/>
              </a:xfrm>
              <a:custGeom>
                <a:avLst/>
                <a:gdLst>
                  <a:gd name="connsiteX0" fmla="*/ 2926 w 25052"/>
                  <a:gd name="connsiteY0" fmla="*/ 0 h 16457"/>
                  <a:gd name="connsiteX1" fmla="*/ 1097 w 25052"/>
                  <a:gd name="connsiteY1" fmla="*/ 731 h 16457"/>
                  <a:gd name="connsiteX2" fmla="*/ 366 w 25052"/>
                  <a:gd name="connsiteY2" fmla="*/ 731 h 16457"/>
                  <a:gd name="connsiteX3" fmla="*/ 0 w 25052"/>
                  <a:gd name="connsiteY3" fmla="*/ 2377 h 16457"/>
                  <a:gd name="connsiteX4" fmla="*/ 366 w 25052"/>
                  <a:gd name="connsiteY4" fmla="*/ 6217 h 16457"/>
                  <a:gd name="connsiteX5" fmla="*/ 4206 w 25052"/>
                  <a:gd name="connsiteY5" fmla="*/ 7863 h 16457"/>
                  <a:gd name="connsiteX6" fmla="*/ 5669 w 25052"/>
                  <a:gd name="connsiteY6" fmla="*/ 10606 h 16457"/>
                  <a:gd name="connsiteX7" fmla="*/ 10789 w 25052"/>
                  <a:gd name="connsiteY7" fmla="*/ 11155 h 16457"/>
                  <a:gd name="connsiteX8" fmla="*/ 14629 w 25052"/>
                  <a:gd name="connsiteY8" fmla="*/ 14080 h 16457"/>
                  <a:gd name="connsiteX9" fmla="*/ 19018 w 25052"/>
                  <a:gd name="connsiteY9" fmla="*/ 14446 h 16457"/>
                  <a:gd name="connsiteX10" fmla="*/ 20298 w 25052"/>
                  <a:gd name="connsiteY10" fmla="*/ 15909 h 16457"/>
                  <a:gd name="connsiteX11" fmla="*/ 22309 w 25052"/>
                  <a:gd name="connsiteY11" fmla="*/ 16458 h 16457"/>
                  <a:gd name="connsiteX12" fmla="*/ 24321 w 25052"/>
                  <a:gd name="connsiteY12" fmla="*/ 16275 h 16457"/>
                  <a:gd name="connsiteX13" fmla="*/ 25052 w 25052"/>
                  <a:gd name="connsiteY13" fmla="*/ 14629 h 16457"/>
                  <a:gd name="connsiteX14" fmla="*/ 21029 w 25052"/>
                  <a:gd name="connsiteY14" fmla="*/ 11155 h 16457"/>
                  <a:gd name="connsiteX15" fmla="*/ 14080 w 25052"/>
                  <a:gd name="connsiteY15" fmla="*/ 8046 h 16457"/>
                  <a:gd name="connsiteX16" fmla="*/ 15178 w 25052"/>
                  <a:gd name="connsiteY16" fmla="*/ 6217 h 16457"/>
                  <a:gd name="connsiteX17" fmla="*/ 8960 w 25052"/>
                  <a:gd name="connsiteY17" fmla="*/ 4206 h 16457"/>
                  <a:gd name="connsiteX18" fmla="*/ 6766 w 25052"/>
                  <a:gd name="connsiteY18" fmla="*/ 731 h 16457"/>
                  <a:gd name="connsiteX19" fmla="*/ 5303 w 25052"/>
                  <a:gd name="connsiteY19" fmla="*/ 0 h 16457"/>
                  <a:gd name="connsiteX20" fmla="*/ 2926 w 25052"/>
                  <a:gd name="connsiteY20" fmla="*/ 0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52" h="16457">
                    <a:moveTo>
                      <a:pt x="2926" y="0"/>
                    </a:moveTo>
                    <a:lnTo>
                      <a:pt x="1097" y="731"/>
                    </a:lnTo>
                    <a:lnTo>
                      <a:pt x="366" y="731"/>
                    </a:lnTo>
                    <a:lnTo>
                      <a:pt x="0" y="2377"/>
                    </a:lnTo>
                    <a:lnTo>
                      <a:pt x="366" y="6217"/>
                    </a:lnTo>
                    <a:lnTo>
                      <a:pt x="4206" y="7863"/>
                    </a:lnTo>
                    <a:lnTo>
                      <a:pt x="5669" y="10606"/>
                    </a:lnTo>
                    <a:lnTo>
                      <a:pt x="10789" y="11155"/>
                    </a:lnTo>
                    <a:lnTo>
                      <a:pt x="14629" y="14080"/>
                    </a:lnTo>
                    <a:lnTo>
                      <a:pt x="19018" y="14446"/>
                    </a:lnTo>
                    <a:lnTo>
                      <a:pt x="20298" y="15909"/>
                    </a:lnTo>
                    <a:lnTo>
                      <a:pt x="22309" y="16458"/>
                    </a:lnTo>
                    <a:lnTo>
                      <a:pt x="24321" y="16275"/>
                    </a:lnTo>
                    <a:lnTo>
                      <a:pt x="25052" y="14629"/>
                    </a:lnTo>
                    <a:lnTo>
                      <a:pt x="21029" y="11155"/>
                    </a:lnTo>
                    <a:lnTo>
                      <a:pt x="14080" y="8046"/>
                    </a:lnTo>
                    <a:lnTo>
                      <a:pt x="15178" y="6217"/>
                    </a:lnTo>
                    <a:lnTo>
                      <a:pt x="8960" y="4206"/>
                    </a:lnTo>
                    <a:lnTo>
                      <a:pt x="6766" y="731"/>
                    </a:lnTo>
                    <a:lnTo>
                      <a:pt x="5303" y="0"/>
                    </a:lnTo>
                    <a:lnTo>
                      <a:pt x="2926" y="0"/>
                    </a:lnTo>
                    <a:close/>
                  </a:path>
                </a:pathLst>
              </a:custGeom>
              <a:grpFill/>
              <a:ln w="18272" cap="flat">
                <a:noFill/>
                <a:prstDash val="solid"/>
                <a:miter/>
              </a:ln>
            </p:spPr>
            <p:txBody>
              <a:bodyPr rtlCol="0" anchor="ctr"/>
              <a:lstStyle/>
              <a:p>
                <a:endParaRPr lang="en-GB" sz="1463"/>
              </a:p>
            </p:txBody>
          </p:sp>
          <p:sp>
            <p:nvSpPr>
              <p:cNvPr id="1151" name="Freeform: Shape 1150">
                <a:extLst>
                  <a:ext uri="{FF2B5EF4-FFF2-40B4-BE49-F238E27FC236}">
                    <a16:creationId xmlns:a16="http://schemas.microsoft.com/office/drawing/2014/main" id="{2B88D3B3-E78C-3F26-86BB-0C55BFA1EB9C}"/>
                  </a:ext>
                </a:extLst>
              </p:cNvPr>
              <p:cNvSpPr/>
              <p:nvPr/>
            </p:nvSpPr>
            <p:spPr>
              <a:xfrm>
                <a:off x="2533557" y="2225609"/>
                <a:ext cx="24869" cy="16457"/>
              </a:xfrm>
              <a:custGeom>
                <a:avLst/>
                <a:gdLst>
                  <a:gd name="connsiteX0" fmla="*/ 1097 w 24869"/>
                  <a:gd name="connsiteY0" fmla="*/ 731 h 16457"/>
                  <a:gd name="connsiteX1" fmla="*/ 366 w 24869"/>
                  <a:gd name="connsiteY1" fmla="*/ 731 h 16457"/>
                  <a:gd name="connsiteX2" fmla="*/ 0 w 24869"/>
                  <a:gd name="connsiteY2" fmla="*/ 2377 h 16457"/>
                  <a:gd name="connsiteX3" fmla="*/ 366 w 24869"/>
                  <a:gd name="connsiteY3" fmla="*/ 6217 h 16457"/>
                  <a:gd name="connsiteX4" fmla="*/ 4206 w 24869"/>
                  <a:gd name="connsiteY4" fmla="*/ 7863 h 16457"/>
                  <a:gd name="connsiteX5" fmla="*/ 5669 w 24869"/>
                  <a:gd name="connsiteY5" fmla="*/ 10606 h 16457"/>
                  <a:gd name="connsiteX6" fmla="*/ 10606 w 24869"/>
                  <a:gd name="connsiteY6" fmla="*/ 11155 h 16457"/>
                  <a:gd name="connsiteX7" fmla="*/ 14629 w 24869"/>
                  <a:gd name="connsiteY7" fmla="*/ 13898 h 16457"/>
                  <a:gd name="connsiteX8" fmla="*/ 19018 w 24869"/>
                  <a:gd name="connsiteY8" fmla="*/ 14446 h 16457"/>
                  <a:gd name="connsiteX9" fmla="*/ 20115 w 24869"/>
                  <a:gd name="connsiteY9" fmla="*/ 15909 h 16457"/>
                  <a:gd name="connsiteX10" fmla="*/ 22309 w 24869"/>
                  <a:gd name="connsiteY10" fmla="*/ 16458 h 16457"/>
                  <a:gd name="connsiteX11" fmla="*/ 24321 w 24869"/>
                  <a:gd name="connsiteY11" fmla="*/ 16275 h 16457"/>
                  <a:gd name="connsiteX12" fmla="*/ 24869 w 24869"/>
                  <a:gd name="connsiteY12" fmla="*/ 14629 h 16457"/>
                  <a:gd name="connsiteX13" fmla="*/ 21029 w 24869"/>
                  <a:gd name="connsiteY13" fmla="*/ 11155 h 16457"/>
                  <a:gd name="connsiteX14" fmla="*/ 14080 w 24869"/>
                  <a:gd name="connsiteY14" fmla="*/ 8046 h 16457"/>
                  <a:gd name="connsiteX15" fmla="*/ 15178 w 24869"/>
                  <a:gd name="connsiteY15" fmla="*/ 6217 h 16457"/>
                  <a:gd name="connsiteX16" fmla="*/ 8960 w 24869"/>
                  <a:gd name="connsiteY16" fmla="*/ 4206 h 16457"/>
                  <a:gd name="connsiteX17" fmla="*/ 6766 w 24869"/>
                  <a:gd name="connsiteY17" fmla="*/ 731 h 16457"/>
                  <a:gd name="connsiteX18" fmla="*/ 5303 w 24869"/>
                  <a:gd name="connsiteY18" fmla="*/ 0 h 16457"/>
                  <a:gd name="connsiteX19" fmla="*/ 2926 w 24869"/>
                  <a:gd name="connsiteY19" fmla="*/ 0 h 16457"/>
                  <a:gd name="connsiteX20" fmla="*/ 1097 w 24869"/>
                  <a:gd name="connsiteY20" fmla="*/ 731 h 1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869" h="16457">
                    <a:moveTo>
                      <a:pt x="1097" y="731"/>
                    </a:moveTo>
                    <a:lnTo>
                      <a:pt x="366" y="731"/>
                    </a:lnTo>
                    <a:lnTo>
                      <a:pt x="0" y="2377"/>
                    </a:lnTo>
                    <a:lnTo>
                      <a:pt x="366" y="6217"/>
                    </a:lnTo>
                    <a:lnTo>
                      <a:pt x="4206" y="7863"/>
                    </a:lnTo>
                    <a:lnTo>
                      <a:pt x="5669" y="10606"/>
                    </a:lnTo>
                    <a:lnTo>
                      <a:pt x="10606" y="11155"/>
                    </a:lnTo>
                    <a:lnTo>
                      <a:pt x="14629" y="13898"/>
                    </a:lnTo>
                    <a:lnTo>
                      <a:pt x="19018" y="14446"/>
                    </a:lnTo>
                    <a:lnTo>
                      <a:pt x="20115" y="15909"/>
                    </a:lnTo>
                    <a:lnTo>
                      <a:pt x="22309" y="16458"/>
                    </a:lnTo>
                    <a:lnTo>
                      <a:pt x="24321" y="16275"/>
                    </a:lnTo>
                    <a:lnTo>
                      <a:pt x="24869" y="14629"/>
                    </a:lnTo>
                    <a:lnTo>
                      <a:pt x="21029" y="11155"/>
                    </a:lnTo>
                    <a:lnTo>
                      <a:pt x="14080" y="8046"/>
                    </a:lnTo>
                    <a:lnTo>
                      <a:pt x="15178" y="6217"/>
                    </a:lnTo>
                    <a:lnTo>
                      <a:pt x="8960" y="4206"/>
                    </a:lnTo>
                    <a:lnTo>
                      <a:pt x="6766" y="731"/>
                    </a:lnTo>
                    <a:lnTo>
                      <a:pt x="5303" y="0"/>
                    </a:lnTo>
                    <a:lnTo>
                      <a:pt x="2926" y="0"/>
                    </a:lnTo>
                    <a:lnTo>
                      <a:pt x="1097" y="731"/>
                    </a:lnTo>
                  </a:path>
                </a:pathLst>
              </a:custGeom>
              <a:grpFill/>
              <a:ln w="4020" cap="flat">
                <a:solidFill>
                  <a:srgbClr val="FFFFFF"/>
                </a:solidFill>
                <a:prstDash val="solid"/>
                <a:miter/>
              </a:ln>
            </p:spPr>
            <p:txBody>
              <a:bodyPr rtlCol="0" anchor="ctr"/>
              <a:lstStyle/>
              <a:p>
                <a:endParaRPr lang="en-GB" sz="1463"/>
              </a:p>
            </p:txBody>
          </p:sp>
          <p:sp>
            <p:nvSpPr>
              <p:cNvPr id="1152" name="Freeform: Shape 1151">
                <a:extLst>
                  <a:ext uri="{FF2B5EF4-FFF2-40B4-BE49-F238E27FC236}">
                    <a16:creationId xmlns:a16="http://schemas.microsoft.com/office/drawing/2014/main" id="{5A07622F-D410-B7D2-2DE7-FB02D0E2FEA1}"/>
                  </a:ext>
                </a:extLst>
              </p:cNvPr>
              <p:cNvSpPr/>
              <p:nvPr/>
            </p:nvSpPr>
            <p:spPr>
              <a:xfrm>
                <a:off x="3460309" y="2198545"/>
                <a:ext cx="109535" cy="64185"/>
              </a:xfrm>
              <a:custGeom>
                <a:avLst/>
                <a:gdLst>
                  <a:gd name="connsiteX0" fmla="*/ 65648 w 109535"/>
                  <a:gd name="connsiteY0" fmla="*/ 15909 h 64185"/>
                  <a:gd name="connsiteX1" fmla="*/ 61442 w 109535"/>
                  <a:gd name="connsiteY1" fmla="*/ 10972 h 64185"/>
                  <a:gd name="connsiteX2" fmla="*/ 58882 w 109535"/>
                  <a:gd name="connsiteY2" fmla="*/ 9692 h 64185"/>
                  <a:gd name="connsiteX3" fmla="*/ 55042 w 109535"/>
                  <a:gd name="connsiteY3" fmla="*/ 9692 h 64185"/>
                  <a:gd name="connsiteX4" fmla="*/ 56139 w 109535"/>
                  <a:gd name="connsiteY4" fmla="*/ 6949 h 64185"/>
                  <a:gd name="connsiteX5" fmla="*/ 55042 w 109535"/>
                  <a:gd name="connsiteY5" fmla="*/ 5303 h 64185"/>
                  <a:gd name="connsiteX6" fmla="*/ 50470 w 109535"/>
                  <a:gd name="connsiteY6" fmla="*/ 4206 h 64185"/>
                  <a:gd name="connsiteX7" fmla="*/ 48642 w 109535"/>
                  <a:gd name="connsiteY7" fmla="*/ 1463 h 64185"/>
                  <a:gd name="connsiteX8" fmla="*/ 44436 w 109535"/>
                  <a:gd name="connsiteY8" fmla="*/ 0 h 64185"/>
                  <a:gd name="connsiteX9" fmla="*/ 40047 w 109535"/>
                  <a:gd name="connsiteY9" fmla="*/ 183 h 64185"/>
                  <a:gd name="connsiteX10" fmla="*/ 39498 w 109535"/>
                  <a:gd name="connsiteY10" fmla="*/ 3292 h 64185"/>
                  <a:gd name="connsiteX11" fmla="*/ 34561 w 109535"/>
                  <a:gd name="connsiteY11" fmla="*/ 6217 h 64185"/>
                  <a:gd name="connsiteX12" fmla="*/ 30538 w 109535"/>
                  <a:gd name="connsiteY12" fmla="*/ 12983 h 64185"/>
                  <a:gd name="connsiteX13" fmla="*/ 33464 w 109535"/>
                  <a:gd name="connsiteY13" fmla="*/ 15178 h 64185"/>
                  <a:gd name="connsiteX14" fmla="*/ 33098 w 109535"/>
                  <a:gd name="connsiteY14" fmla="*/ 16458 h 64185"/>
                  <a:gd name="connsiteX15" fmla="*/ 30904 w 109535"/>
                  <a:gd name="connsiteY15" fmla="*/ 14812 h 64185"/>
                  <a:gd name="connsiteX16" fmla="*/ 26332 w 109535"/>
                  <a:gd name="connsiteY16" fmla="*/ 14812 h 64185"/>
                  <a:gd name="connsiteX17" fmla="*/ 24504 w 109535"/>
                  <a:gd name="connsiteY17" fmla="*/ 16823 h 64185"/>
                  <a:gd name="connsiteX18" fmla="*/ 25052 w 109535"/>
                  <a:gd name="connsiteY18" fmla="*/ 17921 h 64185"/>
                  <a:gd name="connsiteX19" fmla="*/ 24687 w 109535"/>
                  <a:gd name="connsiteY19" fmla="*/ 21212 h 64185"/>
                  <a:gd name="connsiteX20" fmla="*/ 27064 w 109535"/>
                  <a:gd name="connsiteY20" fmla="*/ 26332 h 64185"/>
                  <a:gd name="connsiteX21" fmla="*/ 23589 w 109535"/>
                  <a:gd name="connsiteY21" fmla="*/ 28344 h 64185"/>
                  <a:gd name="connsiteX22" fmla="*/ 22309 w 109535"/>
                  <a:gd name="connsiteY22" fmla="*/ 31270 h 64185"/>
                  <a:gd name="connsiteX23" fmla="*/ 19201 w 109535"/>
                  <a:gd name="connsiteY23" fmla="*/ 31453 h 64185"/>
                  <a:gd name="connsiteX24" fmla="*/ 11886 w 109535"/>
                  <a:gd name="connsiteY24" fmla="*/ 34013 h 64185"/>
                  <a:gd name="connsiteX25" fmla="*/ 5303 w 109535"/>
                  <a:gd name="connsiteY25" fmla="*/ 34561 h 64185"/>
                  <a:gd name="connsiteX26" fmla="*/ 1463 w 109535"/>
                  <a:gd name="connsiteY26" fmla="*/ 36024 h 64185"/>
                  <a:gd name="connsiteX27" fmla="*/ 0 w 109535"/>
                  <a:gd name="connsiteY27" fmla="*/ 39499 h 64185"/>
                  <a:gd name="connsiteX28" fmla="*/ 366 w 109535"/>
                  <a:gd name="connsiteY28" fmla="*/ 44070 h 64185"/>
                  <a:gd name="connsiteX29" fmla="*/ 4572 w 109535"/>
                  <a:gd name="connsiteY29" fmla="*/ 47179 h 64185"/>
                  <a:gd name="connsiteX30" fmla="*/ 9875 w 109535"/>
                  <a:gd name="connsiteY30" fmla="*/ 48642 h 64185"/>
                  <a:gd name="connsiteX31" fmla="*/ 9692 w 109535"/>
                  <a:gd name="connsiteY31" fmla="*/ 45716 h 64185"/>
                  <a:gd name="connsiteX32" fmla="*/ 11886 w 109535"/>
                  <a:gd name="connsiteY32" fmla="*/ 44253 h 64185"/>
                  <a:gd name="connsiteX33" fmla="*/ 15178 w 109535"/>
                  <a:gd name="connsiteY33" fmla="*/ 44070 h 64185"/>
                  <a:gd name="connsiteX34" fmla="*/ 19383 w 109535"/>
                  <a:gd name="connsiteY34" fmla="*/ 45716 h 64185"/>
                  <a:gd name="connsiteX35" fmla="*/ 20846 w 109535"/>
                  <a:gd name="connsiteY35" fmla="*/ 48459 h 64185"/>
                  <a:gd name="connsiteX36" fmla="*/ 24138 w 109535"/>
                  <a:gd name="connsiteY36" fmla="*/ 49373 h 64185"/>
                  <a:gd name="connsiteX37" fmla="*/ 25601 w 109535"/>
                  <a:gd name="connsiteY37" fmla="*/ 50653 h 64185"/>
                  <a:gd name="connsiteX38" fmla="*/ 28161 w 109535"/>
                  <a:gd name="connsiteY38" fmla="*/ 49556 h 64185"/>
                  <a:gd name="connsiteX39" fmla="*/ 29258 w 109535"/>
                  <a:gd name="connsiteY39" fmla="*/ 47910 h 64185"/>
                  <a:gd name="connsiteX40" fmla="*/ 33098 w 109535"/>
                  <a:gd name="connsiteY40" fmla="*/ 49739 h 64185"/>
                  <a:gd name="connsiteX41" fmla="*/ 33464 w 109535"/>
                  <a:gd name="connsiteY41" fmla="*/ 52482 h 64185"/>
                  <a:gd name="connsiteX42" fmla="*/ 36207 w 109535"/>
                  <a:gd name="connsiteY42" fmla="*/ 53213 h 64185"/>
                  <a:gd name="connsiteX43" fmla="*/ 41876 w 109535"/>
                  <a:gd name="connsiteY43" fmla="*/ 52482 h 64185"/>
                  <a:gd name="connsiteX44" fmla="*/ 46630 w 109535"/>
                  <a:gd name="connsiteY44" fmla="*/ 57053 h 64185"/>
                  <a:gd name="connsiteX45" fmla="*/ 51019 w 109535"/>
                  <a:gd name="connsiteY45" fmla="*/ 58699 h 64185"/>
                  <a:gd name="connsiteX46" fmla="*/ 59796 w 109535"/>
                  <a:gd name="connsiteY46" fmla="*/ 59979 h 64185"/>
                  <a:gd name="connsiteX47" fmla="*/ 61442 w 109535"/>
                  <a:gd name="connsiteY47" fmla="*/ 60893 h 64185"/>
                  <a:gd name="connsiteX48" fmla="*/ 62356 w 109535"/>
                  <a:gd name="connsiteY48" fmla="*/ 58699 h 64185"/>
                  <a:gd name="connsiteX49" fmla="*/ 63636 w 109535"/>
                  <a:gd name="connsiteY49" fmla="*/ 58699 h 64185"/>
                  <a:gd name="connsiteX50" fmla="*/ 70585 w 109535"/>
                  <a:gd name="connsiteY50" fmla="*/ 62174 h 64185"/>
                  <a:gd name="connsiteX51" fmla="*/ 77534 w 109535"/>
                  <a:gd name="connsiteY51" fmla="*/ 64185 h 64185"/>
                  <a:gd name="connsiteX52" fmla="*/ 81923 w 109535"/>
                  <a:gd name="connsiteY52" fmla="*/ 62905 h 64185"/>
                  <a:gd name="connsiteX53" fmla="*/ 87043 w 109535"/>
                  <a:gd name="connsiteY53" fmla="*/ 56688 h 64185"/>
                  <a:gd name="connsiteX54" fmla="*/ 89969 w 109535"/>
                  <a:gd name="connsiteY54" fmla="*/ 56322 h 64185"/>
                  <a:gd name="connsiteX55" fmla="*/ 96735 w 109535"/>
                  <a:gd name="connsiteY55" fmla="*/ 51933 h 64185"/>
                  <a:gd name="connsiteX56" fmla="*/ 100392 w 109535"/>
                  <a:gd name="connsiteY56" fmla="*/ 51750 h 64185"/>
                  <a:gd name="connsiteX57" fmla="*/ 100575 w 109535"/>
                  <a:gd name="connsiteY57" fmla="*/ 53945 h 64185"/>
                  <a:gd name="connsiteX58" fmla="*/ 104049 w 109535"/>
                  <a:gd name="connsiteY58" fmla="*/ 53213 h 64185"/>
                  <a:gd name="connsiteX59" fmla="*/ 108255 w 109535"/>
                  <a:gd name="connsiteY59" fmla="*/ 50287 h 64185"/>
                  <a:gd name="connsiteX60" fmla="*/ 109535 w 109535"/>
                  <a:gd name="connsiteY60" fmla="*/ 47544 h 64185"/>
                  <a:gd name="connsiteX61" fmla="*/ 107341 w 109535"/>
                  <a:gd name="connsiteY61" fmla="*/ 47179 h 64185"/>
                  <a:gd name="connsiteX62" fmla="*/ 102038 w 109535"/>
                  <a:gd name="connsiteY62" fmla="*/ 49007 h 64185"/>
                  <a:gd name="connsiteX63" fmla="*/ 96186 w 109535"/>
                  <a:gd name="connsiteY63" fmla="*/ 44436 h 64185"/>
                  <a:gd name="connsiteX64" fmla="*/ 93992 w 109535"/>
                  <a:gd name="connsiteY64" fmla="*/ 40961 h 64185"/>
                  <a:gd name="connsiteX65" fmla="*/ 93992 w 109535"/>
                  <a:gd name="connsiteY65" fmla="*/ 38218 h 64185"/>
                  <a:gd name="connsiteX66" fmla="*/ 88689 w 109535"/>
                  <a:gd name="connsiteY66" fmla="*/ 31635 h 64185"/>
                  <a:gd name="connsiteX67" fmla="*/ 83020 w 109535"/>
                  <a:gd name="connsiteY67" fmla="*/ 29075 h 64185"/>
                  <a:gd name="connsiteX68" fmla="*/ 80826 w 109535"/>
                  <a:gd name="connsiteY68" fmla="*/ 25967 h 64185"/>
                  <a:gd name="connsiteX69" fmla="*/ 67111 w 109535"/>
                  <a:gd name="connsiteY69" fmla="*/ 17555 h 64185"/>
                  <a:gd name="connsiteX70" fmla="*/ 65648 w 109535"/>
                  <a:gd name="connsiteY70" fmla="*/ 15909 h 6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535" h="64185">
                    <a:moveTo>
                      <a:pt x="65648" y="15909"/>
                    </a:moveTo>
                    <a:lnTo>
                      <a:pt x="61442" y="10972"/>
                    </a:lnTo>
                    <a:lnTo>
                      <a:pt x="58882" y="9692"/>
                    </a:lnTo>
                    <a:lnTo>
                      <a:pt x="55042" y="9692"/>
                    </a:lnTo>
                    <a:lnTo>
                      <a:pt x="56139" y="6949"/>
                    </a:lnTo>
                    <a:lnTo>
                      <a:pt x="55042" y="5303"/>
                    </a:lnTo>
                    <a:lnTo>
                      <a:pt x="50470" y="4206"/>
                    </a:lnTo>
                    <a:lnTo>
                      <a:pt x="48642" y="1463"/>
                    </a:lnTo>
                    <a:lnTo>
                      <a:pt x="44436" y="0"/>
                    </a:lnTo>
                    <a:lnTo>
                      <a:pt x="40047" y="183"/>
                    </a:lnTo>
                    <a:lnTo>
                      <a:pt x="39498" y="3292"/>
                    </a:lnTo>
                    <a:lnTo>
                      <a:pt x="34561" y="6217"/>
                    </a:lnTo>
                    <a:lnTo>
                      <a:pt x="30538" y="12983"/>
                    </a:lnTo>
                    <a:lnTo>
                      <a:pt x="33464" y="15178"/>
                    </a:lnTo>
                    <a:lnTo>
                      <a:pt x="33098" y="16458"/>
                    </a:lnTo>
                    <a:lnTo>
                      <a:pt x="30904" y="14812"/>
                    </a:lnTo>
                    <a:lnTo>
                      <a:pt x="26332" y="14812"/>
                    </a:lnTo>
                    <a:lnTo>
                      <a:pt x="24504" y="16823"/>
                    </a:lnTo>
                    <a:lnTo>
                      <a:pt x="25052" y="17921"/>
                    </a:lnTo>
                    <a:lnTo>
                      <a:pt x="24687" y="21212"/>
                    </a:lnTo>
                    <a:lnTo>
                      <a:pt x="27064" y="26332"/>
                    </a:lnTo>
                    <a:lnTo>
                      <a:pt x="23589" y="28344"/>
                    </a:lnTo>
                    <a:lnTo>
                      <a:pt x="22309" y="31270"/>
                    </a:lnTo>
                    <a:lnTo>
                      <a:pt x="19201" y="31453"/>
                    </a:lnTo>
                    <a:lnTo>
                      <a:pt x="11886" y="34013"/>
                    </a:lnTo>
                    <a:lnTo>
                      <a:pt x="5303" y="34561"/>
                    </a:lnTo>
                    <a:lnTo>
                      <a:pt x="1463" y="36024"/>
                    </a:lnTo>
                    <a:lnTo>
                      <a:pt x="0" y="39499"/>
                    </a:lnTo>
                    <a:lnTo>
                      <a:pt x="366" y="44070"/>
                    </a:lnTo>
                    <a:lnTo>
                      <a:pt x="4572" y="47179"/>
                    </a:lnTo>
                    <a:lnTo>
                      <a:pt x="9875" y="48642"/>
                    </a:lnTo>
                    <a:lnTo>
                      <a:pt x="9692" y="45716"/>
                    </a:lnTo>
                    <a:lnTo>
                      <a:pt x="11886" y="44253"/>
                    </a:lnTo>
                    <a:lnTo>
                      <a:pt x="15178" y="44070"/>
                    </a:lnTo>
                    <a:lnTo>
                      <a:pt x="19383" y="45716"/>
                    </a:lnTo>
                    <a:lnTo>
                      <a:pt x="20846" y="48459"/>
                    </a:lnTo>
                    <a:lnTo>
                      <a:pt x="24138" y="49373"/>
                    </a:lnTo>
                    <a:lnTo>
                      <a:pt x="25601" y="50653"/>
                    </a:lnTo>
                    <a:lnTo>
                      <a:pt x="28161" y="49556"/>
                    </a:lnTo>
                    <a:lnTo>
                      <a:pt x="29258" y="47910"/>
                    </a:lnTo>
                    <a:lnTo>
                      <a:pt x="33098" y="49739"/>
                    </a:lnTo>
                    <a:lnTo>
                      <a:pt x="33464" y="52482"/>
                    </a:lnTo>
                    <a:lnTo>
                      <a:pt x="36207" y="53213"/>
                    </a:lnTo>
                    <a:lnTo>
                      <a:pt x="41876" y="52482"/>
                    </a:lnTo>
                    <a:lnTo>
                      <a:pt x="46630" y="57053"/>
                    </a:lnTo>
                    <a:lnTo>
                      <a:pt x="51019" y="58699"/>
                    </a:lnTo>
                    <a:lnTo>
                      <a:pt x="59796" y="59979"/>
                    </a:lnTo>
                    <a:lnTo>
                      <a:pt x="61442" y="60893"/>
                    </a:lnTo>
                    <a:lnTo>
                      <a:pt x="62356" y="58699"/>
                    </a:lnTo>
                    <a:lnTo>
                      <a:pt x="63636" y="58699"/>
                    </a:lnTo>
                    <a:lnTo>
                      <a:pt x="70585" y="62174"/>
                    </a:lnTo>
                    <a:lnTo>
                      <a:pt x="77534" y="64185"/>
                    </a:lnTo>
                    <a:lnTo>
                      <a:pt x="81923" y="62905"/>
                    </a:lnTo>
                    <a:lnTo>
                      <a:pt x="87043" y="56688"/>
                    </a:lnTo>
                    <a:lnTo>
                      <a:pt x="89969" y="56322"/>
                    </a:lnTo>
                    <a:lnTo>
                      <a:pt x="96735" y="51933"/>
                    </a:lnTo>
                    <a:lnTo>
                      <a:pt x="100392" y="51750"/>
                    </a:lnTo>
                    <a:lnTo>
                      <a:pt x="100575" y="53945"/>
                    </a:lnTo>
                    <a:lnTo>
                      <a:pt x="104049" y="53213"/>
                    </a:lnTo>
                    <a:lnTo>
                      <a:pt x="108255" y="50287"/>
                    </a:lnTo>
                    <a:lnTo>
                      <a:pt x="109535" y="47544"/>
                    </a:lnTo>
                    <a:lnTo>
                      <a:pt x="107341" y="47179"/>
                    </a:lnTo>
                    <a:lnTo>
                      <a:pt x="102038" y="49007"/>
                    </a:lnTo>
                    <a:lnTo>
                      <a:pt x="96186" y="44436"/>
                    </a:lnTo>
                    <a:lnTo>
                      <a:pt x="93992" y="40961"/>
                    </a:lnTo>
                    <a:lnTo>
                      <a:pt x="93992" y="38218"/>
                    </a:lnTo>
                    <a:lnTo>
                      <a:pt x="88689" y="31635"/>
                    </a:lnTo>
                    <a:lnTo>
                      <a:pt x="83020" y="29075"/>
                    </a:lnTo>
                    <a:lnTo>
                      <a:pt x="80826" y="25967"/>
                    </a:lnTo>
                    <a:lnTo>
                      <a:pt x="67111" y="17555"/>
                    </a:lnTo>
                    <a:lnTo>
                      <a:pt x="65648" y="15909"/>
                    </a:lnTo>
                    <a:close/>
                  </a:path>
                </a:pathLst>
              </a:custGeom>
              <a:grpFill/>
              <a:ln w="18272" cap="flat">
                <a:noFill/>
                <a:prstDash val="solid"/>
                <a:miter/>
              </a:ln>
            </p:spPr>
            <p:txBody>
              <a:bodyPr rtlCol="0" anchor="ctr"/>
              <a:lstStyle/>
              <a:p>
                <a:endParaRPr lang="en-GB" sz="1463"/>
              </a:p>
            </p:txBody>
          </p:sp>
          <p:sp>
            <p:nvSpPr>
              <p:cNvPr id="1153" name="Freeform: Shape 1152">
                <a:extLst>
                  <a:ext uri="{FF2B5EF4-FFF2-40B4-BE49-F238E27FC236}">
                    <a16:creationId xmlns:a16="http://schemas.microsoft.com/office/drawing/2014/main" id="{2EFE566E-B232-945A-5AC0-4AA5A5807FDA}"/>
                  </a:ext>
                </a:extLst>
              </p:cNvPr>
              <p:cNvSpPr/>
              <p:nvPr/>
            </p:nvSpPr>
            <p:spPr>
              <a:xfrm>
                <a:off x="3460309" y="2198545"/>
                <a:ext cx="109535" cy="64185"/>
              </a:xfrm>
              <a:custGeom>
                <a:avLst/>
                <a:gdLst>
                  <a:gd name="connsiteX0" fmla="*/ 65648 w 109535"/>
                  <a:gd name="connsiteY0" fmla="*/ 15909 h 64185"/>
                  <a:gd name="connsiteX1" fmla="*/ 61442 w 109535"/>
                  <a:gd name="connsiteY1" fmla="*/ 10972 h 64185"/>
                  <a:gd name="connsiteX2" fmla="*/ 58882 w 109535"/>
                  <a:gd name="connsiteY2" fmla="*/ 9692 h 64185"/>
                  <a:gd name="connsiteX3" fmla="*/ 55042 w 109535"/>
                  <a:gd name="connsiteY3" fmla="*/ 9692 h 64185"/>
                  <a:gd name="connsiteX4" fmla="*/ 56139 w 109535"/>
                  <a:gd name="connsiteY4" fmla="*/ 6949 h 64185"/>
                  <a:gd name="connsiteX5" fmla="*/ 55042 w 109535"/>
                  <a:gd name="connsiteY5" fmla="*/ 5303 h 64185"/>
                  <a:gd name="connsiteX6" fmla="*/ 50470 w 109535"/>
                  <a:gd name="connsiteY6" fmla="*/ 4206 h 64185"/>
                  <a:gd name="connsiteX7" fmla="*/ 48642 w 109535"/>
                  <a:gd name="connsiteY7" fmla="*/ 1463 h 64185"/>
                  <a:gd name="connsiteX8" fmla="*/ 44436 w 109535"/>
                  <a:gd name="connsiteY8" fmla="*/ 0 h 64185"/>
                  <a:gd name="connsiteX9" fmla="*/ 40047 w 109535"/>
                  <a:gd name="connsiteY9" fmla="*/ 183 h 64185"/>
                  <a:gd name="connsiteX10" fmla="*/ 39498 w 109535"/>
                  <a:gd name="connsiteY10" fmla="*/ 3292 h 64185"/>
                  <a:gd name="connsiteX11" fmla="*/ 34561 w 109535"/>
                  <a:gd name="connsiteY11" fmla="*/ 6217 h 64185"/>
                  <a:gd name="connsiteX12" fmla="*/ 30538 w 109535"/>
                  <a:gd name="connsiteY12" fmla="*/ 12983 h 64185"/>
                  <a:gd name="connsiteX13" fmla="*/ 33464 w 109535"/>
                  <a:gd name="connsiteY13" fmla="*/ 15178 h 64185"/>
                  <a:gd name="connsiteX14" fmla="*/ 33098 w 109535"/>
                  <a:gd name="connsiteY14" fmla="*/ 16458 h 64185"/>
                  <a:gd name="connsiteX15" fmla="*/ 30904 w 109535"/>
                  <a:gd name="connsiteY15" fmla="*/ 14812 h 64185"/>
                  <a:gd name="connsiteX16" fmla="*/ 26332 w 109535"/>
                  <a:gd name="connsiteY16" fmla="*/ 14812 h 64185"/>
                  <a:gd name="connsiteX17" fmla="*/ 24504 w 109535"/>
                  <a:gd name="connsiteY17" fmla="*/ 16823 h 64185"/>
                  <a:gd name="connsiteX18" fmla="*/ 25052 w 109535"/>
                  <a:gd name="connsiteY18" fmla="*/ 17921 h 64185"/>
                  <a:gd name="connsiteX19" fmla="*/ 24687 w 109535"/>
                  <a:gd name="connsiteY19" fmla="*/ 21212 h 64185"/>
                  <a:gd name="connsiteX20" fmla="*/ 27064 w 109535"/>
                  <a:gd name="connsiteY20" fmla="*/ 26332 h 64185"/>
                  <a:gd name="connsiteX21" fmla="*/ 23589 w 109535"/>
                  <a:gd name="connsiteY21" fmla="*/ 28344 h 64185"/>
                  <a:gd name="connsiteX22" fmla="*/ 22309 w 109535"/>
                  <a:gd name="connsiteY22" fmla="*/ 31270 h 64185"/>
                  <a:gd name="connsiteX23" fmla="*/ 19201 w 109535"/>
                  <a:gd name="connsiteY23" fmla="*/ 31453 h 64185"/>
                  <a:gd name="connsiteX24" fmla="*/ 11886 w 109535"/>
                  <a:gd name="connsiteY24" fmla="*/ 34013 h 64185"/>
                  <a:gd name="connsiteX25" fmla="*/ 5303 w 109535"/>
                  <a:gd name="connsiteY25" fmla="*/ 34561 h 64185"/>
                  <a:gd name="connsiteX26" fmla="*/ 1463 w 109535"/>
                  <a:gd name="connsiteY26" fmla="*/ 36024 h 64185"/>
                  <a:gd name="connsiteX27" fmla="*/ 0 w 109535"/>
                  <a:gd name="connsiteY27" fmla="*/ 39499 h 64185"/>
                  <a:gd name="connsiteX28" fmla="*/ 366 w 109535"/>
                  <a:gd name="connsiteY28" fmla="*/ 44070 h 64185"/>
                  <a:gd name="connsiteX29" fmla="*/ 4572 w 109535"/>
                  <a:gd name="connsiteY29" fmla="*/ 47179 h 64185"/>
                  <a:gd name="connsiteX30" fmla="*/ 9875 w 109535"/>
                  <a:gd name="connsiteY30" fmla="*/ 48642 h 64185"/>
                  <a:gd name="connsiteX31" fmla="*/ 9692 w 109535"/>
                  <a:gd name="connsiteY31" fmla="*/ 45716 h 64185"/>
                  <a:gd name="connsiteX32" fmla="*/ 11886 w 109535"/>
                  <a:gd name="connsiteY32" fmla="*/ 44253 h 64185"/>
                  <a:gd name="connsiteX33" fmla="*/ 15178 w 109535"/>
                  <a:gd name="connsiteY33" fmla="*/ 44070 h 64185"/>
                  <a:gd name="connsiteX34" fmla="*/ 19383 w 109535"/>
                  <a:gd name="connsiteY34" fmla="*/ 45716 h 64185"/>
                  <a:gd name="connsiteX35" fmla="*/ 20846 w 109535"/>
                  <a:gd name="connsiteY35" fmla="*/ 48459 h 64185"/>
                  <a:gd name="connsiteX36" fmla="*/ 24138 w 109535"/>
                  <a:gd name="connsiteY36" fmla="*/ 49373 h 64185"/>
                  <a:gd name="connsiteX37" fmla="*/ 25601 w 109535"/>
                  <a:gd name="connsiteY37" fmla="*/ 50653 h 64185"/>
                  <a:gd name="connsiteX38" fmla="*/ 28161 w 109535"/>
                  <a:gd name="connsiteY38" fmla="*/ 49556 h 64185"/>
                  <a:gd name="connsiteX39" fmla="*/ 29258 w 109535"/>
                  <a:gd name="connsiteY39" fmla="*/ 47910 h 64185"/>
                  <a:gd name="connsiteX40" fmla="*/ 33098 w 109535"/>
                  <a:gd name="connsiteY40" fmla="*/ 49739 h 64185"/>
                  <a:gd name="connsiteX41" fmla="*/ 33464 w 109535"/>
                  <a:gd name="connsiteY41" fmla="*/ 52482 h 64185"/>
                  <a:gd name="connsiteX42" fmla="*/ 36207 w 109535"/>
                  <a:gd name="connsiteY42" fmla="*/ 53213 h 64185"/>
                  <a:gd name="connsiteX43" fmla="*/ 41876 w 109535"/>
                  <a:gd name="connsiteY43" fmla="*/ 52482 h 64185"/>
                  <a:gd name="connsiteX44" fmla="*/ 46630 w 109535"/>
                  <a:gd name="connsiteY44" fmla="*/ 57053 h 64185"/>
                  <a:gd name="connsiteX45" fmla="*/ 51019 w 109535"/>
                  <a:gd name="connsiteY45" fmla="*/ 58699 h 64185"/>
                  <a:gd name="connsiteX46" fmla="*/ 59796 w 109535"/>
                  <a:gd name="connsiteY46" fmla="*/ 59979 h 64185"/>
                  <a:gd name="connsiteX47" fmla="*/ 61442 w 109535"/>
                  <a:gd name="connsiteY47" fmla="*/ 60893 h 64185"/>
                  <a:gd name="connsiteX48" fmla="*/ 62356 w 109535"/>
                  <a:gd name="connsiteY48" fmla="*/ 58699 h 64185"/>
                  <a:gd name="connsiteX49" fmla="*/ 63636 w 109535"/>
                  <a:gd name="connsiteY49" fmla="*/ 58699 h 64185"/>
                  <a:gd name="connsiteX50" fmla="*/ 70585 w 109535"/>
                  <a:gd name="connsiteY50" fmla="*/ 62174 h 64185"/>
                  <a:gd name="connsiteX51" fmla="*/ 77534 w 109535"/>
                  <a:gd name="connsiteY51" fmla="*/ 64185 h 64185"/>
                  <a:gd name="connsiteX52" fmla="*/ 81923 w 109535"/>
                  <a:gd name="connsiteY52" fmla="*/ 62905 h 64185"/>
                  <a:gd name="connsiteX53" fmla="*/ 87043 w 109535"/>
                  <a:gd name="connsiteY53" fmla="*/ 56688 h 64185"/>
                  <a:gd name="connsiteX54" fmla="*/ 89969 w 109535"/>
                  <a:gd name="connsiteY54" fmla="*/ 56322 h 64185"/>
                  <a:gd name="connsiteX55" fmla="*/ 96735 w 109535"/>
                  <a:gd name="connsiteY55" fmla="*/ 51933 h 64185"/>
                  <a:gd name="connsiteX56" fmla="*/ 100392 w 109535"/>
                  <a:gd name="connsiteY56" fmla="*/ 51750 h 64185"/>
                  <a:gd name="connsiteX57" fmla="*/ 100575 w 109535"/>
                  <a:gd name="connsiteY57" fmla="*/ 53945 h 64185"/>
                  <a:gd name="connsiteX58" fmla="*/ 104049 w 109535"/>
                  <a:gd name="connsiteY58" fmla="*/ 53213 h 64185"/>
                  <a:gd name="connsiteX59" fmla="*/ 108255 w 109535"/>
                  <a:gd name="connsiteY59" fmla="*/ 50287 h 64185"/>
                  <a:gd name="connsiteX60" fmla="*/ 109535 w 109535"/>
                  <a:gd name="connsiteY60" fmla="*/ 47544 h 64185"/>
                  <a:gd name="connsiteX61" fmla="*/ 107341 w 109535"/>
                  <a:gd name="connsiteY61" fmla="*/ 47179 h 64185"/>
                  <a:gd name="connsiteX62" fmla="*/ 102038 w 109535"/>
                  <a:gd name="connsiteY62" fmla="*/ 49007 h 64185"/>
                  <a:gd name="connsiteX63" fmla="*/ 96186 w 109535"/>
                  <a:gd name="connsiteY63" fmla="*/ 44436 h 64185"/>
                  <a:gd name="connsiteX64" fmla="*/ 93992 w 109535"/>
                  <a:gd name="connsiteY64" fmla="*/ 40961 h 64185"/>
                  <a:gd name="connsiteX65" fmla="*/ 93992 w 109535"/>
                  <a:gd name="connsiteY65" fmla="*/ 38218 h 64185"/>
                  <a:gd name="connsiteX66" fmla="*/ 88689 w 109535"/>
                  <a:gd name="connsiteY66" fmla="*/ 31635 h 64185"/>
                  <a:gd name="connsiteX67" fmla="*/ 83020 w 109535"/>
                  <a:gd name="connsiteY67" fmla="*/ 29075 h 64185"/>
                  <a:gd name="connsiteX68" fmla="*/ 80826 w 109535"/>
                  <a:gd name="connsiteY68" fmla="*/ 25967 h 64185"/>
                  <a:gd name="connsiteX69" fmla="*/ 67111 w 109535"/>
                  <a:gd name="connsiteY69" fmla="*/ 17555 h 64185"/>
                  <a:gd name="connsiteX70" fmla="*/ 65648 w 109535"/>
                  <a:gd name="connsiteY70" fmla="*/ 15909 h 6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09535" h="64185">
                    <a:moveTo>
                      <a:pt x="65648" y="15909"/>
                    </a:moveTo>
                    <a:lnTo>
                      <a:pt x="61442" y="10972"/>
                    </a:lnTo>
                    <a:lnTo>
                      <a:pt x="58882" y="9692"/>
                    </a:lnTo>
                    <a:lnTo>
                      <a:pt x="55042" y="9692"/>
                    </a:lnTo>
                    <a:lnTo>
                      <a:pt x="56139" y="6949"/>
                    </a:lnTo>
                    <a:lnTo>
                      <a:pt x="55042" y="5303"/>
                    </a:lnTo>
                    <a:lnTo>
                      <a:pt x="50470" y="4206"/>
                    </a:lnTo>
                    <a:lnTo>
                      <a:pt x="48642" y="1463"/>
                    </a:lnTo>
                    <a:lnTo>
                      <a:pt x="44436" y="0"/>
                    </a:lnTo>
                    <a:lnTo>
                      <a:pt x="40047" y="183"/>
                    </a:lnTo>
                    <a:lnTo>
                      <a:pt x="39498" y="3292"/>
                    </a:lnTo>
                    <a:lnTo>
                      <a:pt x="34561" y="6217"/>
                    </a:lnTo>
                    <a:lnTo>
                      <a:pt x="30538" y="12983"/>
                    </a:lnTo>
                    <a:lnTo>
                      <a:pt x="33464" y="15178"/>
                    </a:lnTo>
                    <a:lnTo>
                      <a:pt x="33098" y="16458"/>
                    </a:lnTo>
                    <a:lnTo>
                      <a:pt x="30904" y="14812"/>
                    </a:lnTo>
                    <a:lnTo>
                      <a:pt x="26332" y="14812"/>
                    </a:lnTo>
                    <a:lnTo>
                      <a:pt x="24504" y="16823"/>
                    </a:lnTo>
                    <a:lnTo>
                      <a:pt x="25052" y="17921"/>
                    </a:lnTo>
                    <a:lnTo>
                      <a:pt x="24687" y="21212"/>
                    </a:lnTo>
                    <a:lnTo>
                      <a:pt x="27064" y="26332"/>
                    </a:lnTo>
                    <a:lnTo>
                      <a:pt x="23589" y="28344"/>
                    </a:lnTo>
                    <a:lnTo>
                      <a:pt x="22309" y="31270"/>
                    </a:lnTo>
                    <a:lnTo>
                      <a:pt x="19201" y="31453"/>
                    </a:lnTo>
                    <a:lnTo>
                      <a:pt x="11886" y="34013"/>
                    </a:lnTo>
                    <a:lnTo>
                      <a:pt x="5303" y="34561"/>
                    </a:lnTo>
                    <a:lnTo>
                      <a:pt x="1463" y="36024"/>
                    </a:lnTo>
                    <a:lnTo>
                      <a:pt x="0" y="39499"/>
                    </a:lnTo>
                    <a:lnTo>
                      <a:pt x="366" y="44070"/>
                    </a:lnTo>
                    <a:lnTo>
                      <a:pt x="4572" y="47179"/>
                    </a:lnTo>
                    <a:lnTo>
                      <a:pt x="9875" y="48642"/>
                    </a:lnTo>
                    <a:lnTo>
                      <a:pt x="9692" y="45716"/>
                    </a:lnTo>
                    <a:lnTo>
                      <a:pt x="11886" y="44253"/>
                    </a:lnTo>
                    <a:lnTo>
                      <a:pt x="15178" y="44070"/>
                    </a:lnTo>
                    <a:lnTo>
                      <a:pt x="19383" y="45716"/>
                    </a:lnTo>
                    <a:lnTo>
                      <a:pt x="20846" y="48459"/>
                    </a:lnTo>
                    <a:lnTo>
                      <a:pt x="24138" y="49373"/>
                    </a:lnTo>
                    <a:lnTo>
                      <a:pt x="25601" y="50653"/>
                    </a:lnTo>
                    <a:lnTo>
                      <a:pt x="28161" y="49556"/>
                    </a:lnTo>
                    <a:lnTo>
                      <a:pt x="29258" y="47910"/>
                    </a:lnTo>
                    <a:lnTo>
                      <a:pt x="33098" y="49739"/>
                    </a:lnTo>
                    <a:lnTo>
                      <a:pt x="33464" y="52482"/>
                    </a:lnTo>
                    <a:lnTo>
                      <a:pt x="36207" y="53213"/>
                    </a:lnTo>
                    <a:lnTo>
                      <a:pt x="41876" y="52482"/>
                    </a:lnTo>
                    <a:lnTo>
                      <a:pt x="46630" y="57053"/>
                    </a:lnTo>
                    <a:lnTo>
                      <a:pt x="51019" y="58699"/>
                    </a:lnTo>
                    <a:lnTo>
                      <a:pt x="59796" y="59979"/>
                    </a:lnTo>
                    <a:lnTo>
                      <a:pt x="61442" y="60893"/>
                    </a:lnTo>
                    <a:lnTo>
                      <a:pt x="62356" y="58699"/>
                    </a:lnTo>
                    <a:lnTo>
                      <a:pt x="63636" y="58699"/>
                    </a:lnTo>
                    <a:lnTo>
                      <a:pt x="70585" y="62174"/>
                    </a:lnTo>
                    <a:lnTo>
                      <a:pt x="77534" y="64185"/>
                    </a:lnTo>
                    <a:lnTo>
                      <a:pt x="81923" y="62905"/>
                    </a:lnTo>
                    <a:lnTo>
                      <a:pt x="87043" y="56688"/>
                    </a:lnTo>
                    <a:lnTo>
                      <a:pt x="89969" y="56322"/>
                    </a:lnTo>
                    <a:lnTo>
                      <a:pt x="96735" y="51933"/>
                    </a:lnTo>
                    <a:lnTo>
                      <a:pt x="100392" y="51750"/>
                    </a:lnTo>
                    <a:lnTo>
                      <a:pt x="100575" y="53945"/>
                    </a:lnTo>
                    <a:lnTo>
                      <a:pt x="104049" y="53213"/>
                    </a:lnTo>
                    <a:lnTo>
                      <a:pt x="108255" y="50287"/>
                    </a:lnTo>
                    <a:lnTo>
                      <a:pt x="109535" y="47544"/>
                    </a:lnTo>
                    <a:lnTo>
                      <a:pt x="107341" y="47179"/>
                    </a:lnTo>
                    <a:lnTo>
                      <a:pt x="102038" y="49007"/>
                    </a:lnTo>
                    <a:lnTo>
                      <a:pt x="96186" y="44436"/>
                    </a:lnTo>
                    <a:lnTo>
                      <a:pt x="93992" y="40961"/>
                    </a:lnTo>
                    <a:lnTo>
                      <a:pt x="93992" y="38218"/>
                    </a:lnTo>
                    <a:lnTo>
                      <a:pt x="88689" y="31635"/>
                    </a:lnTo>
                    <a:lnTo>
                      <a:pt x="83020" y="29075"/>
                    </a:lnTo>
                    <a:lnTo>
                      <a:pt x="80826" y="25967"/>
                    </a:lnTo>
                    <a:lnTo>
                      <a:pt x="67111" y="17555"/>
                    </a:lnTo>
                    <a:lnTo>
                      <a:pt x="65648" y="15909"/>
                    </a:lnTo>
                  </a:path>
                </a:pathLst>
              </a:custGeom>
              <a:grpFill/>
              <a:ln w="4020" cap="flat">
                <a:solidFill>
                  <a:srgbClr val="FFFFFF"/>
                </a:solidFill>
                <a:prstDash val="solid"/>
                <a:miter/>
              </a:ln>
            </p:spPr>
            <p:txBody>
              <a:bodyPr rtlCol="0" anchor="ctr"/>
              <a:lstStyle/>
              <a:p>
                <a:endParaRPr lang="en-GB" sz="1463"/>
              </a:p>
            </p:txBody>
          </p:sp>
          <p:sp>
            <p:nvSpPr>
              <p:cNvPr id="1154" name="Freeform: Shape 1153">
                <a:extLst>
                  <a:ext uri="{FF2B5EF4-FFF2-40B4-BE49-F238E27FC236}">
                    <a16:creationId xmlns:a16="http://schemas.microsoft.com/office/drawing/2014/main" id="{1A80A5D5-BA74-C9EC-AD0F-1FA88CF34447}"/>
                  </a:ext>
                </a:extLst>
              </p:cNvPr>
              <p:cNvSpPr/>
              <p:nvPr/>
            </p:nvSpPr>
            <p:spPr>
              <a:xfrm>
                <a:off x="3902473" y="2854294"/>
                <a:ext cx="34195" cy="18103"/>
              </a:xfrm>
              <a:custGeom>
                <a:avLst/>
                <a:gdLst>
                  <a:gd name="connsiteX0" fmla="*/ 2377 w 34195"/>
                  <a:gd name="connsiteY0" fmla="*/ 2377 h 18103"/>
                  <a:gd name="connsiteX1" fmla="*/ 0 w 34195"/>
                  <a:gd name="connsiteY1" fmla="*/ 6217 h 18103"/>
                  <a:gd name="connsiteX2" fmla="*/ 6583 w 34195"/>
                  <a:gd name="connsiteY2" fmla="*/ 8777 h 18103"/>
                  <a:gd name="connsiteX3" fmla="*/ 14995 w 34195"/>
                  <a:gd name="connsiteY3" fmla="*/ 9875 h 18103"/>
                  <a:gd name="connsiteX4" fmla="*/ 24869 w 34195"/>
                  <a:gd name="connsiteY4" fmla="*/ 15909 h 18103"/>
                  <a:gd name="connsiteX5" fmla="*/ 29624 w 34195"/>
                  <a:gd name="connsiteY5" fmla="*/ 15909 h 18103"/>
                  <a:gd name="connsiteX6" fmla="*/ 33647 w 34195"/>
                  <a:gd name="connsiteY6" fmla="*/ 18103 h 18103"/>
                  <a:gd name="connsiteX7" fmla="*/ 34195 w 34195"/>
                  <a:gd name="connsiteY7" fmla="*/ 16458 h 18103"/>
                  <a:gd name="connsiteX8" fmla="*/ 31818 w 34195"/>
                  <a:gd name="connsiteY8" fmla="*/ 12435 h 18103"/>
                  <a:gd name="connsiteX9" fmla="*/ 31087 w 34195"/>
                  <a:gd name="connsiteY9" fmla="*/ 8412 h 18103"/>
                  <a:gd name="connsiteX10" fmla="*/ 29075 w 34195"/>
                  <a:gd name="connsiteY10" fmla="*/ 4754 h 18103"/>
                  <a:gd name="connsiteX11" fmla="*/ 25967 w 34195"/>
                  <a:gd name="connsiteY11" fmla="*/ 2377 h 18103"/>
                  <a:gd name="connsiteX12" fmla="*/ 20846 w 34195"/>
                  <a:gd name="connsiteY12" fmla="*/ 2012 h 18103"/>
                  <a:gd name="connsiteX13" fmla="*/ 14812 w 34195"/>
                  <a:gd name="connsiteY13" fmla="*/ 0 h 18103"/>
                  <a:gd name="connsiteX14" fmla="*/ 2377 w 34195"/>
                  <a:gd name="connsiteY14" fmla="*/ 2377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195" h="18103">
                    <a:moveTo>
                      <a:pt x="2377" y="2377"/>
                    </a:moveTo>
                    <a:lnTo>
                      <a:pt x="0" y="6217"/>
                    </a:lnTo>
                    <a:lnTo>
                      <a:pt x="6583" y="8777"/>
                    </a:lnTo>
                    <a:lnTo>
                      <a:pt x="14995" y="9875"/>
                    </a:lnTo>
                    <a:lnTo>
                      <a:pt x="24869" y="15909"/>
                    </a:lnTo>
                    <a:lnTo>
                      <a:pt x="29624" y="15909"/>
                    </a:lnTo>
                    <a:lnTo>
                      <a:pt x="33647" y="18103"/>
                    </a:lnTo>
                    <a:lnTo>
                      <a:pt x="34195" y="16458"/>
                    </a:lnTo>
                    <a:lnTo>
                      <a:pt x="31818" y="12435"/>
                    </a:lnTo>
                    <a:lnTo>
                      <a:pt x="31087" y="8412"/>
                    </a:lnTo>
                    <a:lnTo>
                      <a:pt x="29075" y="4754"/>
                    </a:lnTo>
                    <a:lnTo>
                      <a:pt x="25967" y="2377"/>
                    </a:lnTo>
                    <a:lnTo>
                      <a:pt x="20846" y="2012"/>
                    </a:lnTo>
                    <a:lnTo>
                      <a:pt x="14812" y="0"/>
                    </a:lnTo>
                    <a:lnTo>
                      <a:pt x="2377" y="2377"/>
                    </a:lnTo>
                    <a:close/>
                  </a:path>
                </a:pathLst>
              </a:custGeom>
              <a:grpFill/>
              <a:ln w="18272" cap="flat">
                <a:noFill/>
                <a:prstDash val="solid"/>
                <a:miter/>
              </a:ln>
            </p:spPr>
            <p:txBody>
              <a:bodyPr rtlCol="0" anchor="ctr"/>
              <a:lstStyle/>
              <a:p>
                <a:endParaRPr lang="en-GB" sz="1463"/>
              </a:p>
            </p:txBody>
          </p:sp>
          <p:sp>
            <p:nvSpPr>
              <p:cNvPr id="1155" name="Freeform: Shape 1154">
                <a:extLst>
                  <a:ext uri="{FF2B5EF4-FFF2-40B4-BE49-F238E27FC236}">
                    <a16:creationId xmlns:a16="http://schemas.microsoft.com/office/drawing/2014/main" id="{C9F83FC5-3C86-97CF-1F27-CCE0D0332FEA}"/>
                  </a:ext>
                </a:extLst>
              </p:cNvPr>
              <p:cNvSpPr/>
              <p:nvPr/>
            </p:nvSpPr>
            <p:spPr>
              <a:xfrm>
                <a:off x="3902473" y="2854294"/>
                <a:ext cx="34195" cy="18103"/>
              </a:xfrm>
              <a:custGeom>
                <a:avLst/>
                <a:gdLst>
                  <a:gd name="connsiteX0" fmla="*/ 2377 w 34195"/>
                  <a:gd name="connsiteY0" fmla="*/ 2194 h 18103"/>
                  <a:gd name="connsiteX1" fmla="*/ 14812 w 34195"/>
                  <a:gd name="connsiteY1" fmla="*/ 0 h 18103"/>
                  <a:gd name="connsiteX2" fmla="*/ 20846 w 34195"/>
                  <a:gd name="connsiteY2" fmla="*/ 2012 h 18103"/>
                  <a:gd name="connsiteX3" fmla="*/ 25967 w 34195"/>
                  <a:gd name="connsiteY3" fmla="*/ 2194 h 18103"/>
                  <a:gd name="connsiteX4" fmla="*/ 29075 w 34195"/>
                  <a:gd name="connsiteY4" fmla="*/ 4754 h 18103"/>
                  <a:gd name="connsiteX5" fmla="*/ 31087 w 34195"/>
                  <a:gd name="connsiteY5" fmla="*/ 8412 h 18103"/>
                  <a:gd name="connsiteX6" fmla="*/ 31818 w 34195"/>
                  <a:gd name="connsiteY6" fmla="*/ 12435 h 18103"/>
                  <a:gd name="connsiteX7" fmla="*/ 34195 w 34195"/>
                  <a:gd name="connsiteY7" fmla="*/ 16458 h 18103"/>
                  <a:gd name="connsiteX8" fmla="*/ 33647 w 34195"/>
                  <a:gd name="connsiteY8" fmla="*/ 18103 h 18103"/>
                  <a:gd name="connsiteX9" fmla="*/ 29624 w 34195"/>
                  <a:gd name="connsiteY9" fmla="*/ 15909 h 18103"/>
                  <a:gd name="connsiteX10" fmla="*/ 24869 w 34195"/>
                  <a:gd name="connsiteY10" fmla="*/ 15909 h 18103"/>
                  <a:gd name="connsiteX11" fmla="*/ 14995 w 34195"/>
                  <a:gd name="connsiteY11" fmla="*/ 9692 h 18103"/>
                  <a:gd name="connsiteX12" fmla="*/ 6583 w 34195"/>
                  <a:gd name="connsiteY12" fmla="*/ 8777 h 18103"/>
                  <a:gd name="connsiteX13" fmla="*/ 0 w 34195"/>
                  <a:gd name="connsiteY13" fmla="*/ 6217 h 18103"/>
                  <a:gd name="connsiteX14" fmla="*/ 2377 w 34195"/>
                  <a:gd name="connsiteY14" fmla="*/ 2194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195" h="18103">
                    <a:moveTo>
                      <a:pt x="2377" y="2194"/>
                    </a:moveTo>
                    <a:lnTo>
                      <a:pt x="14812" y="0"/>
                    </a:lnTo>
                    <a:lnTo>
                      <a:pt x="20846" y="2012"/>
                    </a:lnTo>
                    <a:lnTo>
                      <a:pt x="25967" y="2194"/>
                    </a:lnTo>
                    <a:lnTo>
                      <a:pt x="29075" y="4754"/>
                    </a:lnTo>
                    <a:lnTo>
                      <a:pt x="31087" y="8412"/>
                    </a:lnTo>
                    <a:lnTo>
                      <a:pt x="31818" y="12435"/>
                    </a:lnTo>
                    <a:lnTo>
                      <a:pt x="34195" y="16458"/>
                    </a:lnTo>
                    <a:lnTo>
                      <a:pt x="33647" y="18103"/>
                    </a:lnTo>
                    <a:lnTo>
                      <a:pt x="29624" y="15909"/>
                    </a:lnTo>
                    <a:lnTo>
                      <a:pt x="24869" y="15909"/>
                    </a:lnTo>
                    <a:lnTo>
                      <a:pt x="14995" y="9692"/>
                    </a:lnTo>
                    <a:lnTo>
                      <a:pt x="6583" y="8777"/>
                    </a:lnTo>
                    <a:lnTo>
                      <a:pt x="0" y="6217"/>
                    </a:lnTo>
                    <a:lnTo>
                      <a:pt x="2377" y="2194"/>
                    </a:lnTo>
                  </a:path>
                </a:pathLst>
              </a:custGeom>
              <a:grpFill/>
              <a:ln w="4020" cap="flat">
                <a:solidFill>
                  <a:srgbClr val="FFFFFF"/>
                </a:solidFill>
                <a:prstDash val="solid"/>
                <a:miter/>
              </a:ln>
            </p:spPr>
            <p:txBody>
              <a:bodyPr rtlCol="0" anchor="ctr"/>
              <a:lstStyle/>
              <a:p>
                <a:endParaRPr lang="en-GB" sz="1463"/>
              </a:p>
            </p:txBody>
          </p:sp>
          <p:sp>
            <p:nvSpPr>
              <p:cNvPr id="1156" name="Freeform: Shape 1155">
                <a:extLst>
                  <a:ext uri="{FF2B5EF4-FFF2-40B4-BE49-F238E27FC236}">
                    <a16:creationId xmlns:a16="http://schemas.microsoft.com/office/drawing/2014/main" id="{0BED1F50-BF36-3DD8-DD9F-04EB5A6465E2}"/>
                  </a:ext>
                </a:extLst>
              </p:cNvPr>
              <p:cNvSpPr/>
              <p:nvPr/>
            </p:nvSpPr>
            <p:spPr>
              <a:xfrm>
                <a:off x="2787920" y="1973989"/>
                <a:ext cx="269357" cy="168965"/>
              </a:xfrm>
              <a:custGeom>
                <a:avLst/>
                <a:gdLst>
                  <a:gd name="connsiteX0" fmla="*/ 43156 w 269357"/>
                  <a:gd name="connsiteY0" fmla="*/ 28710 h 168965"/>
                  <a:gd name="connsiteX1" fmla="*/ 46447 w 269357"/>
                  <a:gd name="connsiteY1" fmla="*/ 31818 h 168965"/>
                  <a:gd name="connsiteX2" fmla="*/ 50287 w 269357"/>
                  <a:gd name="connsiteY2" fmla="*/ 33647 h 168965"/>
                  <a:gd name="connsiteX3" fmla="*/ 52482 w 269357"/>
                  <a:gd name="connsiteY3" fmla="*/ 36207 h 168965"/>
                  <a:gd name="connsiteX4" fmla="*/ 48459 w 269357"/>
                  <a:gd name="connsiteY4" fmla="*/ 39681 h 168965"/>
                  <a:gd name="connsiteX5" fmla="*/ 44985 w 269357"/>
                  <a:gd name="connsiteY5" fmla="*/ 46813 h 168965"/>
                  <a:gd name="connsiteX6" fmla="*/ 43156 w 269357"/>
                  <a:gd name="connsiteY6" fmla="*/ 49007 h 168965"/>
                  <a:gd name="connsiteX7" fmla="*/ 38950 w 269357"/>
                  <a:gd name="connsiteY7" fmla="*/ 51385 h 168965"/>
                  <a:gd name="connsiteX8" fmla="*/ 38950 w 269357"/>
                  <a:gd name="connsiteY8" fmla="*/ 52848 h 168965"/>
                  <a:gd name="connsiteX9" fmla="*/ 37487 w 269357"/>
                  <a:gd name="connsiteY9" fmla="*/ 55773 h 168965"/>
                  <a:gd name="connsiteX10" fmla="*/ 35293 w 269357"/>
                  <a:gd name="connsiteY10" fmla="*/ 56871 h 168965"/>
                  <a:gd name="connsiteX11" fmla="*/ 33647 w 269357"/>
                  <a:gd name="connsiteY11" fmla="*/ 60345 h 168965"/>
                  <a:gd name="connsiteX12" fmla="*/ 33647 w 269357"/>
                  <a:gd name="connsiteY12" fmla="*/ 62722 h 168965"/>
                  <a:gd name="connsiteX13" fmla="*/ 29807 w 269357"/>
                  <a:gd name="connsiteY13" fmla="*/ 65648 h 168965"/>
                  <a:gd name="connsiteX14" fmla="*/ 30904 w 269357"/>
                  <a:gd name="connsiteY14" fmla="*/ 67842 h 168965"/>
                  <a:gd name="connsiteX15" fmla="*/ 29441 w 269357"/>
                  <a:gd name="connsiteY15" fmla="*/ 68574 h 168965"/>
                  <a:gd name="connsiteX16" fmla="*/ 27795 w 269357"/>
                  <a:gd name="connsiteY16" fmla="*/ 70951 h 168965"/>
                  <a:gd name="connsiteX17" fmla="*/ 25235 w 269357"/>
                  <a:gd name="connsiteY17" fmla="*/ 72048 h 168965"/>
                  <a:gd name="connsiteX18" fmla="*/ 26332 w 269357"/>
                  <a:gd name="connsiteY18" fmla="*/ 74608 h 168965"/>
                  <a:gd name="connsiteX19" fmla="*/ 29258 w 269357"/>
                  <a:gd name="connsiteY19" fmla="*/ 74425 h 168965"/>
                  <a:gd name="connsiteX20" fmla="*/ 30538 w 269357"/>
                  <a:gd name="connsiteY20" fmla="*/ 76437 h 168965"/>
                  <a:gd name="connsiteX21" fmla="*/ 33647 w 269357"/>
                  <a:gd name="connsiteY21" fmla="*/ 77534 h 168965"/>
                  <a:gd name="connsiteX22" fmla="*/ 34013 w 269357"/>
                  <a:gd name="connsiteY22" fmla="*/ 78814 h 168965"/>
                  <a:gd name="connsiteX23" fmla="*/ 33464 w 269357"/>
                  <a:gd name="connsiteY23" fmla="*/ 80460 h 168965"/>
                  <a:gd name="connsiteX24" fmla="*/ 23589 w 269357"/>
                  <a:gd name="connsiteY24" fmla="*/ 83020 h 168965"/>
                  <a:gd name="connsiteX25" fmla="*/ 19932 w 269357"/>
                  <a:gd name="connsiteY25" fmla="*/ 82106 h 168965"/>
                  <a:gd name="connsiteX26" fmla="*/ 19384 w 269357"/>
                  <a:gd name="connsiteY26" fmla="*/ 83751 h 168965"/>
                  <a:gd name="connsiteX27" fmla="*/ 20298 w 269357"/>
                  <a:gd name="connsiteY27" fmla="*/ 85946 h 168965"/>
                  <a:gd name="connsiteX28" fmla="*/ 21395 w 269357"/>
                  <a:gd name="connsiteY28" fmla="*/ 86860 h 168965"/>
                  <a:gd name="connsiteX29" fmla="*/ 21395 w 269357"/>
                  <a:gd name="connsiteY29" fmla="*/ 89969 h 168965"/>
                  <a:gd name="connsiteX30" fmla="*/ 22127 w 269357"/>
                  <a:gd name="connsiteY30" fmla="*/ 90335 h 168965"/>
                  <a:gd name="connsiteX31" fmla="*/ 21944 w 269357"/>
                  <a:gd name="connsiteY31" fmla="*/ 92163 h 168965"/>
                  <a:gd name="connsiteX32" fmla="*/ 20298 w 269357"/>
                  <a:gd name="connsiteY32" fmla="*/ 96003 h 168965"/>
                  <a:gd name="connsiteX33" fmla="*/ 22675 w 269357"/>
                  <a:gd name="connsiteY33" fmla="*/ 95272 h 168965"/>
                  <a:gd name="connsiteX34" fmla="*/ 23224 w 269357"/>
                  <a:gd name="connsiteY34" fmla="*/ 97832 h 168965"/>
                  <a:gd name="connsiteX35" fmla="*/ 20298 w 269357"/>
                  <a:gd name="connsiteY35" fmla="*/ 98746 h 168965"/>
                  <a:gd name="connsiteX36" fmla="*/ 17372 w 269357"/>
                  <a:gd name="connsiteY36" fmla="*/ 100758 h 168965"/>
                  <a:gd name="connsiteX37" fmla="*/ 20847 w 269357"/>
                  <a:gd name="connsiteY37" fmla="*/ 102404 h 168965"/>
                  <a:gd name="connsiteX38" fmla="*/ 18469 w 269357"/>
                  <a:gd name="connsiteY38" fmla="*/ 103501 h 168965"/>
                  <a:gd name="connsiteX39" fmla="*/ 15178 w 269357"/>
                  <a:gd name="connsiteY39" fmla="*/ 102769 h 168965"/>
                  <a:gd name="connsiteX40" fmla="*/ 12435 w 269357"/>
                  <a:gd name="connsiteY40" fmla="*/ 105878 h 168965"/>
                  <a:gd name="connsiteX41" fmla="*/ 12069 w 269357"/>
                  <a:gd name="connsiteY41" fmla="*/ 109169 h 168965"/>
                  <a:gd name="connsiteX42" fmla="*/ 9326 w 269357"/>
                  <a:gd name="connsiteY42" fmla="*/ 110450 h 168965"/>
                  <a:gd name="connsiteX43" fmla="*/ 10240 w 269357"/>
                  <a:gd name="connsiteY43" fmla="*/ 111912 h 168965"/>
                  <a:gd name="connsiteX44" fmla="*/ 13715 w 269357"/>
                  <a:gd name="connsiteY44" fmla="*/ 113924 h 168965"/>
                  <a:gd name="connsiteX45" fmla="*/ 5669 w 269357"/>
                  <a:gd name="connsiteY45" fmla="*/ 115570 h 168965"/>
                  <a:gd name="connsiteX46" fmla="*/ 7680 w 269357"/>
                  <a:gd name="connsiteY46" fmla="*/ 116301 h 168965"/>
                  <a:gd name="connsiteX47" fmla="*/ 8229 w 269357"/>
                  <a:gd name="connsiteY47" fmla="*/ 118313 h 168965"/>
                  <a:gd name="connsiteX48" fmla="*/ 6217 w 269357"/>
                  <a:gd name="connsiteY48" fmla="*/ 117764 h 168965"/>
                  <a:gd name="connsiteX49" fmla="*/ 4572 w 269357"/>
                  <a:gd name="connsiteY49" fmla="*/ 119958 h 168965"/>
                  <a:gd name="connsiteX50" fmla="*/ 5120 w 269357"/>
                  <a:gd name="connsiteY50" fmla="*/ 122153 h 168965"/>
                  <a:gd name="connsiteX51" fmla="*/ 6949 w 269357"/>
                  <a:gd name="connsiteY51" fmla="*/ 122701 h 168965"/>
                  <a:gd name="connsiteX52" fmla="*/ 3657 w 269357"/>
                  <a:gd name="connsiteY52" fmla="*/ 127273 h 168965"/>
                  <a:gd name="connsiteX53" fmla="*/ 0 w 269357"/>
                  <a:gd name="connsiteY53" fmla="*/ 127822 h 168965"/>
                  <a:gd name="connsiteX54" fmla="*/ 1463 w 269357"/>
                  <a:gd name="connsiteY54" fmla="*/ 130199 h 168965"/>
                  <a:gd name="connsiteX55" fmla="*/ 14081 w 269357"/>
                  <a:gd name="connsiteY55" fmla="*/ 127456 h 168965"/>
                  <a:gd name="connsiteX56" fmla="*/ 22492 w 269357"/>
                  <a:gd name="connsiteY56" fmla="*/ 128553 h 168965"/>
                  <a:gd name="connsiteX57" fmla="*/ 23589 w 269357"/>
                  <a:gd name="connsiteY57" fmla="*/ 130199 h 168965"/>
                  <a:gd name="connsiteX58" fmla="*/ 19384 w 269357"/>
                  <a:gd name="connsiteY58" fmla="*/ 129102 h 168965"/>
                  <a:gd name="connsiteX59" fmla="*/ 19384 w 269357"/>
                  <a:gd name="connsiteY59" fmla="*/ 130565 h 168965"/>
                  <a:gd name="connsiteX60" fmla="*/ 27795 w 269357"/>
                  <a:gd name="connsiteY60" fmla="*/ 133673 h 168965"/>
                  <a:gd name="connsiteX61" fmla="*/ 30355 w 269357"/>
                  <a:gd name="connsiteY61" fmla="*/ 135502 h 168965"/>
                  <a:gd name="connsiteX62" fmla="*/ 30904 w 269357"/>
                  <a:gd name="connsiteY62" fmla="*/ 132393 h 168965"/>
                  <a:gd name="connsiteX63" fmla="*/ 34561 w 269357"/>
                  <a:gd name="connsiteY63" fmla="*/ 133125 h 168965"/>
                  <a:gd name="connsiteX64" fmla="*/ 34744 w 269357"/>
                  <a:gd name="connsiteY64" fmla="*/ 135868 h 168965"/>
                  <a:gd name="connsiteX65" fmla="*/ 46082 w 269357"/>
                  <a:gd name="connsiteY65" fmla="*/ 138611 h 168965"/>
                  <a:gd name="connsiteX66" fmla="*/ 52116 w 269357"/>
                  <a:gd name="connsiteY66" fmla="*/ 143731 h 168965"/>
                  <a:gd name="connsiteX67" fmla="*/ 54128 w 269357"/>
                  <a:gd name="connsiteY67" fmla="*/ 147937 h 168965"/>
                  <a:gd name="connsiteX68" fmla="*/ 57236 w 269357"/>
                  <a:gd name="connsiteY68" fmla="*/ 150679 h 168965"/>
                  <a:gd name="connsiteX69" fmla="*/ 64002 w 269357"/>
                  <a:gd name="connsiteY69" fmla="*/ 163480 h 168965"/>
                  <a:gd name="connsiteX70" fmla="*/ 69854 w 269357"/>
                  <a:gd name="connsiteY70" fmla="*/ 168966 h 168965"/>
                  <a:gd name="connsiteX71" fmla="*/ 75523 w 269357"/>
                  <a:gd name="connsiteY71" fmla="*/ 168234 h 168965"/>
                  <a:gd name="connsiteX72" fmla="*/ 83569 w 269357"/>
                  <a:gd name="connsiteY72" fmla="*/ 162200 h 168965"/>
                  <a:gd name="connsiteX73" fmla="*/ 89969 w 269357"/>
                  <a:gd name="connsiteY73" fmla="*/ 161286 h 168965"/>
                  <a:gd name="connsiteX74" fmla="*/ 99478 w 269357"/>
                  <a:gd name="connsiteY74" fmla="*/ 155434 h 168965"/>
                  <a:gd name="connsiteX75" fmla="*/ 103501 w 269357"/>
                  <a:gd name="connsiteY75" fmla="*/ 152508 h 168965"/>
                  <a:gd name="connsiteX76" fmla="*/ 106244 w 269357"/>
                  <a:gd name="connsiteY76" fmla="*/ 149217 h 168965"/>
                  <a:gd name="connsiteX77" fmla="*/ 110267 w 269357"/>
                  <a:gd name="connsiteY77" fmla="*/ 151228 h 168965"/>
                  <a:gd name="connsiteX78" fmla="*/ 110998 w 269357"/>
                  <a:gd name="connsiteY78" fmla="*/ 152508 h 168965"/>
                  <a:gd name="connsiteX79" fmla="*/ 110267 w 269357"/>
                  <a:gd name="connsiteY79" fmla="*/ 154337 h 168965"/>
                  <a:gd name="connsiteX80" fmla="*/ 115570 w 269357"/>
                  <a:gd name="connsiteY80" fmla="*/ 154885 h 168965"/>
                  <a:gd name="connsiteX81" fmla="*/ 119776 w 269357"/>
                  <a:gd name="connsiteY81" fmla="*/ 154337 h 168965"/>
                  <a:gd name="connsiteX82" fmla="*/ 121604 w 269357"/>
                  <a:gd name="connsiteY82" fmla="*/ 152142 h 168965"/>
                  <a:gd name="connsiteX83" fmla="*/ 122153 w 269357"/>
                  <a:gd name="connsiteY83" fmla="*/ 149582 h 168965"/>
                  <a:gd name="connsiteX84" fmla="*/ 124530 w 269357"/>
                  <a:gd name="connsiteY84" fmla="*/ 151960 h 168965"/>
                  <a:gd name="connsiteX85" fmla="*/ 126359 w 269357"/>
                  <a:gd name="connsiteY85" fmla="*/ 152142 h 168965"/>
                  <a:gd name="connsiteX86" fmla="*/ 129284 w 269357"/>
                  <a:gd name="connsiteY86" fmla="*/ 151228 h 168965"/>
                  <a:gd name="connsiteX87" fmla="*/ 134588 w 269357"/>
                  <a:gd name="connsiteY87" fmla="*/ 147937 h 168965"/>
                  <a:gd name="connsiteX88" fmla="*/ 137879 w 269357"/>
                  <a:gd name="connsiteY88" fmla="*/ 144096 h 168965"/>
                  <a:gd name="connsiteX89" fmla="*/ 138245 w 269357"/>
                  <a:gd name="connsiteY89" fmla="*/ 140805 h 168965"/>
                  <a:gd name="connsiteX90" fmla="*/ 139342 w 269357"/>
                  <a:gd name="connsiteY90" fmla="*/ 138793 h 168965"/>
                  <a:gd name="connsiteX91" fmla="*/ 138245 w 269357"/>
                  <a:gd name="connsiteY91" fmla="*/ 137513 h 168965"/>
                  <a:gd name="connsiteX92" fmla="*/ 138428 w 269357"/>
                  <a:gd name="connsiteY92" fmla="*/ 130565 h 168965"/>
                  <a:gd name="connsiteX93" fmla="*/ 137331 w 269357"/>
                  <a:gd name="connsiteY93" fmla="*/ 128004 h 168965"/>
                  <a:gd name="connsiteX94" fmla="*/ 144097 w 269357"/>
                  <a:gd name="connsiteY94" fmla="*/ 120690 h 168965"/>
                  <a:gd name="connsiteX95" fmla="*/ 145194 w 269357"/>
                  <a:gd name="connsiteY95" fmla="*/ 117216 h 168965"/>
                  <a:gd name="connsiteX96" fmla="*/ 145559 w 269357"/>
                  <a:gd name="connsiteY96" fmla="*/ 113924 h 168965"/>
                  <a:gd name="connsiteX97" fmla="*/ 146474 w 269357"/>
                  <a:gd name="connsiteY97" fmla="*/ 113375 h 168965"/>
                  <a:gd name="connsiteX98" fmla="*/ 151594 w 269357"/>
                  <a:gd name="connsiteY98" fmla="*/ 115570 h 168965"/>
                  <a:gd name="connsiteX99" fmla="*/ 155800 w 269357"/>
                  <a:gd name="connsiteY99" fmla="*/ 113375 h 168965"/>
                  <a:gd name="connsiteX100" fmla="*/ 160554 w 269357"/>
                  <a:gd name="connsiteY100" fmla="*/ 112461 h 168965"/>
                  <a:gd name="connsiteX101" fmla="*/ 167869 w 269357"/>
                  <a:gd name="connsiteY101" fmla="*/ 109901 h 168965"/>
                  <a:gd name="connsiteX102" fmla="*/ 169332 w 269357"/>
                  <a:gd name="connsiteY102" fmla="*/ 104232 h 168965"/>
                  <a:gd name="connsiteX103" fmla="*/ 171526 w 269357"/>
                  <a:gd name="connsiteY103" fmla="*/ 99661 h 168965"/>
                  <a:gd name="connsiteX104" fmla="*/ 171709 w 269357"/>
                  <a:gd name="connsiteY104" fmla="*/ 96186 h 168965"/>
                  <a:gd name="connsiteX105" fmla="*/ 175732 w 269357"/>
                  <a:gd name="connsiteY105" fmla="*/ 93443 h 168965"/>
                  <a:gd name="connsiteX106" fmla="*/ 181401 w 269357"/>
                  <a:gd name="connsiteY106" fmla="*/ 91066 h 168965"/>
                  <a:gd name="connsiteX107" fmla="*/ 188349 w 269357"/>
                  <a:gd name="connsiteY107" fmla="*/ 89603 h 168965"/>
                  <a:gd name="connsiteX108" fmla="*/ 192921 w 269357"/>
                  <a:gd name="connsiteY108" fmla="*/ 86312 h 168965"/>
                  <a:gd name="connsiteX109" fmla="*/ 203161 w 269357"/>
                  <a:gd name="connsiteY109" fmla="*/ 82837 h 168965"/>
                  <a:gd name="connsiteX110" fmla="*/ 213950 w 269357"/>
                  <a:gd name="connsiteY110" fmla="*/ 77534 h 168965"/>
                  <a:gd name="connsiteX111" fmla="*/ 219802 w 269357"/>
                  <a:gd name="connsiteY111" fmla="*/ 75888 h 168965"/>
                  <a:gd name="connsiteX112" fmla="*/ 223094 w 269357"/>
                  <a:gd name="connsiteY112" fmla="*/ 73511 h 168965"/>
                  <a:gd name="connsiteX113" fmla="*/ 238454 w 269357"/>
                  <a:gd name="connsiteY113" fmla="*/ 66562 h 168965"/>
                  <a:gd name="connsiteX114" fmla="*/ 255095 w 269357"/>
                  <a:gd name="connsiteY114" fmla="*/ 62539 h 168965"/>
                  <a:gd name="connsiteX115" fmla="*/ 269358 w 269357"/>
                  <a:gd name="connsiteY115" fmla="*/ 55408 h 168965"/>
                  <a:gd name="connsiteX116" fmla="*/ 269175 w 269357"/>
                  <a:gd name="connsiteY116" fmla="*/ 50287 h 168965"/>
                  <a:gd name="connsiteX117" fmla="*/ 265701 w 269357"/>
                  <a:gd name="connsiteY117" fmla="*/ 49007 h 168965"/>
                  <a:gd name="connsiteX118" fmla="*/ 259849 w 269357"/>
                  <a:gd name="connsiteY118" fmla="*/ 44253 h 168965"/>
                  <a:gd name="connsiteX119" fmla="*/ 255826 w 269357"/>
                  <a:gd name="connsiteY119" fmla="*/ 43339 h 168965"/>
                  <a:gd name="connsiteX120" fmla="*/ 247780 w 269357"/>
                  <a:gd name="connsiteY120" fmla="*/ 37121 h 168965"/>
                  <a:gd name="connsiteX121" fmla="*/ 237174 w 269357"/>
                  <a:gd name="connsiteY121" fmla="*/ 31635 h 168965"/>
                  <a:gd name="connsiteX122" fmla="*/ 234614 w 269357"/>
                  <a:gd name="connsiteY122" fmla="*/ 29075 h 168965"/>
                  <a:gd name="connsiteX123" fmla="*/ 225654 w 269357"/>
                  <a:gd name="connsiteY123" fmla="*/ 23224 h 168965"/>
                  <a:gd name="connsiteX124" fmla="*/ 221448 w 269357"/>
                  <a:gd name="connsiteY124" fmla="*/ 21578 h 168965"/>
                  <a:gd name="connsiteX125" fmla="*/ 214133 w 269357"/>
                  <a:gd name="connsiteY125" fmla="*/ 16641 h 168965"/>
                  <a:gd name="connsiteX126" fmla="*/ 194567 w 269357"/>
                  <a:gd name="connsiteY126" fmla="*/ 14263 h 168965"/>
                  <a:gd name="connsiteX127" fmla="*/ 181035 w 269357"/>
                  <a:gd name="connsiteY127" fmla="*/ 17738 h 168965"/>
                  <a:gd name="connsiteX128" fmla="*/ 178292 w 269357"/>
                  <a:gd name="connsiteY128" fmla="*/ 19018 h 168965"/>
                  <a:gd name="connsiteX129" fmla="*/ 176829 w 269357"/>
                  <a:gd name="connsiteY129" fmla="*/ 21029 h 168965"/>
                  <a:gd name="connsiteX130" fmla="*/ 180303 w 269357"/>
                  <a:gd name="connsiteY130" fmla="*/ 23407 h 168965"/>
                  <a:gd name="connsiteX131" fmla="*/ 177743 w 269357"/>
                  <a:gd name="connsiteY131" fmla="*/ 25601 h 168965"/>
                  <a:gd name="connsiteX132" fmla="*/ 176829 w 269357"/>
                  <a:gd name="connsiteY132" fmla="*/ 27978 h 168965"/>
                  <a:gd name="connsiteX133" fmla="*/ 171709 w 269357"/>
                  <a:gd name="connsiteY133" fmla="*/ 29441 h 168965"/>
                  <a:gd name="connsiteX134" fmla="*/ 170429 w 269357"/>
                  <a:gd name="connsiteY134" fmla="*/ 26515 h 168965"/>
                  <a:gd name="connsiteX135" fmla="*/ 173538 w 269357"/>
                  <a:gd name="connsiteY135" fmla="*/ 24504 h 168965"/>
                  <a:gd name="connsiteX136" fmla="*/ 173538 w 269357"/>
                  <a:gd name="connsiteY136" fmla="*/ 20664 h 168965"/>
                  <a:gd name="connsiteX137" fmla="*/ 172623 w 269357"/>
                  <a:gd name="connsiteY137" fmla="*/ 18835 h 168965"/>
                  <a:gd name="connsiteX138" fmla="*/ 165857 w 269357"/>
                  <a:gd name="connsiteY138" fmla="*/ 18103 h 168965"/>
                  <a:gd name="connsiteX139" fmla="*/ 163480 w 269357"/>
                  <a:gd name="connsiteY139" fmla="*/ 19932 h 168965"/>
                  <a:gd name="connsiteX140" fmla="*/ 163480 w 269357"/>
                  <a:gd name="connsiteY140" fmla="*/ 21029 h 168965"/>
                  <a:gd name="connsiteX141" fmla="*/ 159823 w 269357"/>
                  <a:gd name="connsiteY141" fmla="*/ 22309 h 168965"/>
                  <a:gd name="connsiteX142" fmla="*/ 157263 w 269357"/>
                  <a:gd name="connsiteY142" fmla="*/ 27247 h 168965"/>
                  <a:gd name="connsiteX143" fmla="*/ 156165 w 269357"/>
                  <a:gd name="connsiteY143" fmla="*/ 24869 h 168965"/>
                  <a:gd name="connsiteX144" fmla="*/ 155800 w 269357"/>
                  <a:gd name="connsiteY144" fmla="*/ 21944 h 168965"/>
                  <a:gd name="connsiteX145" fmla="*/ 160006 w 269357"/>
                  <a:gd name="connsiteY145" fmla="*/ 18652 h 168965"/>
                  <a:gd name="connsiteX146" fmla="*/ 141171 w 269357"/>
                  <a:gd name="connsiteY146" fmla="*/ 12435 h 168965"/>
                  <a:gd name="connsiteX147" fmla="*/ 134770 w 269357"/>
                  <a:gd name="connsiteY147" fmla="*/ 8046 h 168965"/>
                  <a:gd name="connsiteX148" fmla="*/ 128919 w 269357"/>
                  <a:gd name="connsiteY148" fmla="*/ 5669 h 168965"/>
                  <a:gd name="connsiteX149" fmla="*/ 127822 w 269357"/>
                  <a:gd name="connsiteY149" fmla="*/ 2926 h 168965"/>
                  <a:gd name="connsiteX150" fmla="*/ 113193 w 269357"/>
                  <a:gd name="connsiteY150" fmla="*/ 0 h 168965"/>
                  <a:gd name="connsiteX151" fmla="*/ 106975 w 269357"/>
                  <a:gd name="connsiteY151" fmla="*/ 549 h 168965"/>
                  <a:gd name="connsiteX152" fmla="*/ 104049 w 269357"/>
                  <a:gd name="connsiteY152" fmla="*/ 3109 h 168965"/>
                  <a:gd name="connsiteX153" fmla="*/ 98746 w 269357"/>
                  <a:gd name="connsiteY153" fmla="*/ 2012 h 168965"/>
                  <a:gd name="connsiteX154" fmla="*/ 91432 w 269357"/>
                  <a:gd name="connsiteY154" fmla="*/ 3840 h 168965"/>
                  <a:gd name="connsiteX155" fmla="*/ 72963 w 269357"/>
                  <a:gd name="connsiteY155" fmla="*/ 4389 h 168965"/>
                  <a:gd name="connsiteX156" fmla="*/ 72231 w 269357"/>
                  <a:gd name="connsiteY156" fmla="*/ 5486 h 168965"/>
                  <a:gd name="connsiteX157" fmla="*/ 73511 w 269357"/>
                  <a:gd name="connsiteY157" fmla="*/ 8412 h 168965"/>
                  <a:gd name="connsiteX158" fmla="*/ 73511 w 269357"/>
                  <a:gd name="connsiteY158" fmla="*/ 10789 h 168965"/>
                  <a:gd name="connsiteX159" fmla="*/ 71683 w 269357"/>
                  <a:gd name="connsiteY159" fmla="*/ 8412 h 168965"/>
                  <a:gd name="connsiteX160" fmla="*/ 69854 w 269357"/>
                  <a:gd name="connsiteY160" fmla="*/ 7497 h 168965"/>
                  <a:gd name="connsiteX161" fmla="*/ 69305 w 269357"/>
                  <a:gd name="connsiteY161" fmla="*/ 4937 h 168965"/>
                  <a:gd name="connsiteX162" fmla="*/ 67477 w 269357"/>
                  <a:gd name="connsiteY162" fmla="*/ 4389 h 168965"/>
                  <a:gd name="connsiteX163" fmla="*/ 65282 w 269357"/>
                  <a:gd name="connsiteY163" fmla="*/ 6766 h 168965"/>
                  <a:gd name="connsiteX164" fmla="*/ 64002 w 269357"/>
                  <a:gd name="connsiteY164" fmla="*/ 6400 h 168965"/>
                  <a:gd name="connsiteX165" fmla="*/ 62722 w 269357"/>
                  <a:gd name="connsiteY165" fmla="*/ 4754 h 168965"/>
                  <a:gd name="connsiteX166" fmla="*/ 55773 w 269357"/>
                  <a:gd name="connsiteY166" fmla="*/ 5669 h 168965"/>
                  <a:gd name="connsiteX167" fmla="*/ 55773 w 269357"/>
                  <a:gd name="connsiteY167" fmla="*/ 6400 h 168965"/>
                  <a:gd name="connsiteX168" fmla="*/ 48459 w 269357"/>
                  <a:gd name="connsiteY168" fmla="*/ 5669 h 168965"/>
                  <a:gd name="connsiteX169" fmla="*/ 45716 w 269357"/>
                  <a:gd name="connsiteY169" fmla="*/ 5852 h 168965"/>
                  <a:gd name="connsiteX170" fmla="*/ 45716 w 269357"/>
                  <a:gd name="connsiteY170" fmla="*/ 7497 h 168965"/>
                  <a:gd name="connsiteX171" fmla="*/ 38767 w 269357"/>
                  <a:gd name="connsiteY171" fmla="*/ 8046 h 168965"/>
                  <a:gd name="connsiteX172" fmla="*/ 32550 w 269357"/>
                  <a:gd name="connsiteY172" fmla="*/ 9509 h 168965"/>
                  <a:gd name="connsiteX173" fmla="*/ 34744 w 269357"/>
                  <a:gd name="connsiteY173" fmla="*/ 10058 h 168965"/>
                  <a:gd name="connsiteX174" fmla="*/ 36938 w 269357"/>
                  <a:gd name="connsiteY174" fmla="*/ 15178 h 168965"/>
                  <a:gd name="connsiteX175" fmla="*/ 43156 w 269357"/>
                  <a:gd name="connsiteY175" fmla="*/ 17738 h 168965"/>
                  <a:gd name="connsiteX176" fmla="*/ 38950 w 269357"/>
                  <a:gd name="connsiteY176" fmla="*/ 19018 h 168965"/>
                  <a:gd name="connsiteX177" fmla="*/ 38767 w 269357"/>
                  <a:gd name="connsiteY177" fmla="*/ 21761 h 168965"/>
                  <a:gd name="connsiteX178" fmla="*/ 43156 w 269357"/>
                  <a:gd name="connsiteY178" fmla="*/ 28710 h 1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69357" h="168965">
                    <a:moveTo>
                      <a:pt x="43156" y="28710"/>
                    </a:moveTo>
                    <a:lnTo>
                      <a:pt x="46447" y="31818"/>
                    </a:lnTo>
                    <a:lnTo>
                      <a:pt x="50287" y="33647"/>
                    </a:lnTo>
                    <a:lnTo>
                      <a:pt x="52482" y="36207"/>
                    </a:lnTo>
                    <a:lnTo>
                      <a:pt x="48459" y="39681"/>
                    </a:lnTo>
                    <a:lnTo>
                      <a:pt x="44985" y="46813"/>
                    </a:lnTo>
                    <a:lnTo>
                      <a:pt x="43156" y="49007"/>
                    </a:lnTo>
                    <a:lnTo>
                      <a:pt x="38950" y="51385"/>
                    </a:lnTo>
                    <a:lnTo>
                      <a:pt x="38950" y="52848"/>
                    </a:lnTo>
                    <a:lnTo>
                      <a:pt x="37487" y="55773"/>
                    </a:lnTo>
                    <a:lnTo>
                      <a:pt x="35293" y="56871"/>
                    </a:lnTo>
                    <a:lnTo>
                      <a:pt x="33647" y="60345"/>
                    </a:lnTo>
                    <a:lnTo>
                      <a:pt x="33647" y="62722"/>
                    </a:lnTo>
                    <a:lnTo>
                      <a:pt x="29807" y="65648"/>
                    </a:lnTo>
                    <a:lnTo>
                      <a:pt x="30904" y="67842"/>
                    </a:lnTo>
                    <a:lnTo>
                      <a:pt x="29441" y="68574"/>
                    </a:lnTo>
                    <a:lnTo>
                      <a:pt x="27795" y="70951"/>
                    </a:lnTo>
                    <a:lnTo>
                      <a:pt x="25235" y="72048"/>
                    </a:lnTo>
                    <a:lnTo>
                      <a:pt x="26332" y="74608"/>
                    </a:lnTo>
                    <a:lnTo>
                      <a:pt x="29258" y="74425"/>
                    </a:lnTo>
                    <a:lnTo>
                      <a:pt x="30538" y="76437"/>
                    </a:lnTo>
                    <a:lnTo>
                      <a:pt x="33647" y="77534"/>
                    </a:lnTo>
                    <a:lnTo>
                      <a:pt x="34013" y="78814"/>
                    </a:lnTo>
                    <a:lnTo>
                      <a:pt x="33464" y="80460"/>
                    </a:lnTo>
                    <a:lnTo>
                      <a:pt x="23589" y="83020"/>
                    </a:lnTo>
                    <a:lnTo>
                      <a:pt x="19932" y="82106"/>
                    </a:lnTo>
                    <a:lnTo>
                      <a:pt x="19384" y="83751"/>
                    </a:lnTo>
                    <a:lnTo>
                      <a:pt x="20298" y="85946"/>
                    </a:lnTo>
                    <a:lnTo>
                      <a:pt x="21395" y="86860"/>
                    </a:lnTo>
                    <a:lnTo>
                      <a:pt x="21395" y="89969"/>
                    </a:lnTo>
                    <a:lnTo>
                      <a:pt x="22127" y="90335"/>
                    </a:lnTo>
                    <a:lnTo>
                      <a:pt x="21944" y="92163"/>
                    </a:lnTo>
                    <a:lnTo>
                      <a:pt x="20298" y="96003"/>
                    </a:lnTo>
                    <a:lnTo>
                      <a:pt x="22675" y="95272"/>
                    </a:lnTo>
                    <a:lnTo>
                      <a:pt x="23224" y="97832"/>
                    </a:lnTo>
                    <a:lnTo>
                      <a:pt x="20298" y="98746"/>
                    </a:lnTo>
                    <a:lnTo>
                      <a:pt x="17372" y="100758"/>
                    </a:lnTo>
                    <a:lnTo>
                      <a:pt x="20847" y="102404"/>
                    </a:lnTo>
                    <a:lnTo>
                      <a:pt x="18469" y="103501"/>
                    </a:lnTo>
                    <a:lnTo>
                      <a:pt x="15178" y="102769"/>
                    </a:lnTo>
                    <a:lnTo>
                      <a:pt x="12435" y="105878"/>
                    </a:lnTo>
                    <a:lnTo>
                      <a:pt x="12069" y="109169"/>
                    </a:lnTo>
                    <a:lnTo>
                      <a:pt x="9326" y="110450"/>
                    </a:lnTo>
                    <a:lnTo>
                      <a:pt x="10240" y="111912"/>
                    </a:lnTo>
                    <a:lnTo>
                      <a:pt x="13715" y="113924"/>
                    </a:lnTo>
                    <a:lnTo>
                      <a:pt x="5669" y="115570"/>
                    </a:lnTo>
                    <a:lnTo>
                      <a:pt x="7680" y="116301"/>
                    </a:lnTo>
                    <a:lnTo>
                      <a:pt x="8229" y="118313"/>
                    </a:lnTo>
                    <a:lnTo>
                      <a:pt x="6217" y="117764"/>
                    </a:lnTo>
                    <a:lnTo>
                      <a:pt x="4572" y="119958"/>
                    </a:lnTo>
                    <a:lnTo>
                      <a:pt x="5120" y="122153"/>
                    </a:lnTo>
                    <a:lnTo>
                      <a:pt x="6949" y="122701"/>
                    </a:lnTo>
                    <a:lnTo>
                      <a:pt x="3657" y="127273"/>
                    </a:lnTo>
                    <a:lnTo>
                      <a:pt x="0" y="127822"/>
                    </a:lnTo>
                    <a:lnTo>
                      <a:pt x="1463" y="130199"/>
                    </a:lnTo>
                    <a:lnTo>
                      <a:pt x="14081" y="127456"/>
                    </a:lnTo>
                    <a:lnTo>
                      <a:pt x="22492" y="128553"/>
                    </a:lnTo>
                    <a:lnTo>
                      <a:pt x="23589" y="130199"/>
                    </a:lnTo>
                    <a:lnTo>
                      <a:pt x="19384" y="129102"/>
                    </a:lnTo>
                    <a:lnTo>
                      <a:pt x="19384" y="130565"/>
                    </a:lnTo>
                    <a:lnTo>
                      <a:pt x="27795" y="133673"/>
                    </a:lnTo>
                    <a:lnTo>
                      <a:pt x="30355" y="135502"/>
                    </a:lnTo>
                    <a:lnTo>
                      <a:pt x="30904" y="132393"/>
                    </a:lnTo>
                    <a:lnTo>
                      <a:pt x="34561" y="133125"/>
                    </a:lnTo>
                    <a:lnTo>
                      <a:pt x="34744" y="135868"/>
                    </a:lnTo>
                    <a:lnTo>
                      <a:pt x="46082" y="138611"/>
                    </a:lnTo>
                    <a:lnTo>
                      <a:pt x="52116" y="143731"/>
                    </a:lnTo>
                    <a:lnTo>
                      <a:pt x="54128" y="147937"/>
                    </a:lnTo>
                    <a:lnTo>
                      <a:pt x="57236" y="150679"/>
                    </a:lnTo>
                    <a:lnTo>
                      <a:pt x="64002" y="163480"/>
                    </a:lnTo>
                    <a:lnTo>
                      <a:pt x="69854" y="168966"/>
                    </a:lnTo>
                    <a:lnTo>
                      <a:pt x="75523" y="168234"/>
                    </a:lnTo>
                    <a:lnTo>
                      <a:pt x="83569" y="162200"/>
                    </a:lnTo>
                    <a:lnTo>
                      <a:pt x="89969" y="161286"/>
                    </a:lnTo>
                    <a:lnTo>
                      <a:pt x="99478" y="155434"/>
                    </a:lnTo>
                    <a:lnTo>
                      <a:pt x="103501" y="152508"/>
                    </a:lnTo>
                    <a:lnTo>
                      <a:pt x="106244" y="149217"/>
                    </a:lnTo>
                    <a:lnTo>
                      <a:pt x="110267" y="151228"/>
                    </a:lnTo>
                    <a:lnTo>
                      <a:pt x="110998" y="152508"/>
                    </a:lnTo>
                    <a:lnTo>
                      <a:pt x="110267" y="154337"/>
                    </a:lnTo>
                    <a:lnTo>
                      <a:pt x="115570" y="154885"/>
                    </a:lnTo>
                    <a:lnTo>
                      <a:pt x="119776" y="154337"/>
                    </a:lnTo>
                    <a:lnTo>
                      <a:pt x="121604" y="152142"/>
                    </a:lnTo>
                    <a:lnTo>
                      <a:pt x="122153" y="149582"/>
                    </a:lnTo>
                    <a:lnTo>
                      <a:pt x="124530" y="151960"/>
                    </a:lnTo>
                    <a:lnTo>
                      <a:pt x="126359" y="152142"/>
                    </a:lnTo>
                    <a:lnTo>
                      <a:pt x="129284" y="151228"/>
                    </a:lnTo>
                    <a:lnTo>
                      <a:pt x="134588" y="147937"/>
                    </a:lnTo>
                    <a:lnTo>
                      <a:pt x="137879" y="144096"/>
                    </a:lnTo>
                    <a:lnTo>
                      <a:pt x="138245" y="140805"/>
                    </a:lnTo>
                    <a:lnTo>
                      <a:pt x="139342" y="138793"/>
                    </a:lnTo>
                    <a:lnTo>
                      <a:pt x="138245" y="137513"/>
                    </a:lnTo>
                    <a:lnTo>
                      <a:pt x="138428" y="130565"/>
                    </a:lnTo>
                    <a:lnTo>
                      <a:pt x="137331" y="128004"/>
                    </a:lnTo>
                    <a:lnTo>
                      <a:pt x="144097" y="120690"/>
                    </a:lnTo>
                    <a:lnTo>
                      <a:pt x="145194" y="117216"/>
                    </a:lnTo>
                    <a:lnTo>
                      <a:pt x="145559" y="113924"/>
                    </a:lnTo>
                    <a:lnTo>
                      <a:pt x="146474" y="113375"/>
                    </a:lnTo>
                    <a:lnTo>
                      <a:pt x="151594" y="115570"/>
                    </a:lnTo>
                    <a:lnTo>
                      <a:pt x="155800" y="113375"/>
                    </a:lnTo>
                    <a:lnTo>
                      <a:pt x="160554" y="112461"/>
                    </a:lnTo>
                    <a:lnTo>
                      <a:pt x="167869" y="109901"/>
                    </a:lnTo>
                    <a:lnTo>
                      <a:pt x="169332" y="104232"/>
                    </a:lnTo>
                    <a:lnTo>
                      <a:pt x="171526" y="99661"/>
                    </a:lnTo>
                    <a:lnTo>
                      <a:pt x="171709" y="96186"/>
                    </a:lnTo>
                    <a:lnTo>
                      <a:pt x="175732" y="93443"/>
                    </a:lnTo>
                    <a:lnTo>
                      <a:pt x="181401" y="91066"/>
                    </a:lnTo>
                    <a:lnTo>
                      <a:pt x="188349" y="89603"/>
                    </a:lnTo>
                    <a:lnTo>
                      <a:pt x="192921" y="86312"/>
                    </a:lnTo>
                    <a:lnTo>
                      <a:pt x="203161" y="82837"/>
                    </a:lnTo>
                    <a:lnTo>
                      <a:pt x="213950" y="77534"/>
                    </a:lnTo>
                    <a:lnTo>
                      <a:pt x="219802" y="75888"/>
                    </a:lnTo>
                    <a:lnTo>
                      <a:pt x="223094" y="73511"/>
                    </a:lnTo>
                    <a:lnTo>
                      <a:pt x="238454" y="66562"/>
                    </a:lnTo>
                    <a:lnTo>
                      <a:pt x="255095" y="62539"/>
                    </a:lnTo>
                    <a:lnTo>
                      <a:pt x="269358" y="55408"/>
                    </a:lnTo>
                    <a:lnTo>
                      <a:pt x="269175" y="50287"/>
                    </a:lnTo>
                    <a:lnTo>
                      <a:pt x="265701" y="49007"/>
                    </a:lnTo>
                    <a:lnTo>
                      <a:pt x="259849" y="44253"/>
                    </a:lnTo>
                    <a:lnTo>
                      <a:pt x="255826" y="43339"/>
                    </a:lnTo>
                    <a:lnTo>
                      <a:pt x="247780" y="37121"/>
                    </a:lnTo>
                    <a:lnTo>
                      <a:pt x="237174" y="31635"/>
                    </a:lnTo>
                    <a:lnTo>
                      <a:pt x="234614" y="29075"/>
                    </a:lnTo>
                    <a:lnTo>
                      <a:pt x="225654" y="23224"/>
                    </a:lnTo>
                    <a:lnTo>
                      <a:pt x="221448" y="21578"/>
                    </a:lnTo>
                    <a:lnTo>
                      <a:pt x="214133" y="16641"/>
                    </a:lnTo>
                    <a:lnTo>
                      <a:pt x="194567" y="14263"/>
                    </a:lnTo>
                    <a:lnTo>
                      <a:pt x="181035" y="17738"/>
                    </a:lnTo>
                    <a:lnTo>
                      <a:pt x="178292" y="19018"/>
                    </a:lnTo>
                    <a:lnTo>
                      <a:pt x="176829" y="21029"/>
                    </a:lnTo>
                    <a:lnTo>
                      <a:pt x="180303" y="23407"/>
                    </a:lnTo>
                    <a:lnTo>
                      <a:pt x="177743" y="25601"/>
                    </a:lnTo>
                    <a:lnTo>
                      <a:pt x="176829" y="27978"/>
                    </a:lnTo>
                    <a:lnTo>
                      <a:pt x="171709" y="29441"/>
                    </a:lnTo>
                    <a:lnTo>
                      <a:pt x="170429" y="26515"/>
                    </a:lnTo>
                    <a:lnTo>
                      <a:pt x="173538" y="24504"/>
                    </a:lnTo>
                    <a:lnTo>
                      <a:pt x="173538" y="20664"/>
                    </a:lnTo>
                    <a:lnTo>
                      <a:pt x="172623" y="18835"/>
                    </a:lnTo>
                    <a:lnTo>
                      <a:pt x="165857" y="18103"/>
                    </a:lnTo>
                    <a:lnTo>
                      <a:pt x="163480" y="19932"/>
                    </a:lnTo>
                    <a:lnTo>
                      <a:pt x="163480" y="21029"/>
                    </a:lnTo>
                    <a:lnTo>
                      <a:pt x="159823" y="22309"/>
                    </a:lnTo>
                    <a:lnTo>
                      <a:pt x="157263" y="27247"/>
                    </a:lnTo>
                    <a:lnTo>
                      <a:pt x="156165" y="24869"/>
                    </a:lnTo>
                    <a:lnTo>
                      <a:pt x="155800" y="21944"/>
                    </a:lnTo>
                    <a:lnTo>
                      <a:pt x="160006" y="18652"/>
                    </a:lnTo>
                    <a:lnTo>
                      <a:pt x="141171" y="12435"/>
                    </a:lnTo>
                    <a:lnTo>
                      <a:pt x="134770" y="8046"/>
                    </a:lnTo>
                    <a:lnTo>
                      <a:pt x="128919" y="5669"/>
                    </a:lnTo>
                    <a:lnTo>
                      <a:pt x="127822" y="2926"/>
                    </a:lnTo>
                    <a:lnTo>
                      <a:pt x="113193" y="0"/>
                    </a:lnTo>
                    <a:lnTo>
                      <a:pt x="106975" y="549"/>
                    </a:lnTo>
                    <a:lnTo>
                      <a:pt x="104049" y="3109"/>
                    </a:lnTo>
                    <a:lnTo>
                      <a:pt x="98746" y="2012"/>
                    </a:lnTo>
                    <a:lnTo>
                      <a:pt x="91432" y="3840"/>
                    </a:lnTo>
                    <a:lnTo>
                      <a:pt x="72963" y="4389"/>
                    </a:lnTo>
                    <a:lnTo>
                      <a:pt x="72231" y="5486"/>
                    </a:lnTo>
                    <a:lnTo>
                      <a:pt x="73511" y="8412"/>
                    </a:lnTo>
                    <a:lnTo>
                      <a:pt x="73511" y="10789"/>
                    </a:lnTo>
                    <a:lnTo>
                      <a:pt x="71683" y="8412"/>
                    </a:lnTo>
                    <a:lnTo>
                      <a:pt x="69854" y="7497"/>
                    </a:lnTo>
                    <a:lnTo>
                      <a:pt x="69305" y="4937"/>
                    </a:lnTo>
                    <a:lnTo>
                      <a:pt x="67477" y="4389"/>
                    </a:lnTo>
                    <a:lnTo>
                      <a:pt x="65282" y="6766"/>
                    </a:lnTo>
                    <a:lnTo>
                      <a:pt x="64002" y="6400"/>
                    </a:lnTo>
                    <a:lnTo>
                      <a:pt x="62722" y="4754"/>
                    </a:lnTo>
                    <a:lnTo>
                      <a:pt x="55773" y="5669"/>
                    </a:lnTo>
                    <a:lnTo>
                      <a:pt x="55773" y="6400"/>
                    </a:lnTo>
                    <a:lnTo>
                      <a:pt x="48459" y="5669"/>
                    </a:lnTo>
                    <a:lnTo>
                      <a:pt x="45716" y="5852"/>
                    </a:lnTo>
                    <a:lnTo>
                      <a:pt x="45716" y="7497"/>
                    </a:lnTo>
                    <a:lnTo>
                      <a:pt x="38767" y="8046"/>
                    </a:lnTo>
                    <a:lnTo>
                      <a:pt x="32550" y="9509"/>
                    </a:lnTo>
                    <a:lnTo>
                      <a:pt x="34744" y="10058"/>
                    </a:lnTo>
                    <a:lnTo>
                      <a:pt x="36938" y="15178"/>
                    </a:lnTo>
                    <a:lnTo>
                      <a:pt x="43156" y="17738"/>
                    </a:lnTo>
                    <a:lnTo>
                      <a:pt x="38950" y="19018"/>
                    </a:lnTo>
                    <a:lnTo>
                      <a:pt x="38767" y="21761"/>
                    </a:lnTo>
                    <a:lnTo>
                      <a:pt x="43156" y="28710"/>
                    </a:lnTo>
                    <a:close/>
                  </a:path>
                </a:pathLst>
              </a:custGeom>
              <a:grpFill/>
              <a:ln w="18272" cap="flat">
                <a:noFill/>
                <a:prstDash val="solid"/>
                <a:miter/>
              </a:ln>
            </p:spPr>
            <p:txBody>
              <a:bodyPr rtlCol="0" anchor="ctr"/>
              <a:lstStyle/>
              <a:p>
                <a:endParaRPr lang="en-GB" sz="1463"/>
              </a:p>
            </p:txBody>
          </p:sp>
          <p:sp>
            <p:nvSpPr>
              <p:cNvPr id="1157" name="Freeform: Shape 1156">
                <a:extLst>
                  <a:ext uri="{FF2B5EF4-FFF2-40B4-BE49-F238E27FC236}">
                    <a16:creationId xmlns:a16="http://schemas.microsoft.com/office/drawing/2014/main" id="{5C9BCCBA-C6ED-DE4B-A205-E642B9674CEB}"/>
                  </a:ext>
                </a:extLst>
              </p:cNvPr>
              <p:cNvSpPr/>
              <p:nvPr/>
            </p:nvSpPr>
            <p:spPr>
              <a:xfrm>
                <a:off x="2787920" y="1973989"/>
                <a:ext cx="269357" cy="168965"/>
              </a:xfrm>
              <a:custGeom>
                <a:avLst/>
                <a:gdLst>
                  <a:gd name="connsiteX0" fmla="*/ 43156 w 269357"/>
                  <a:gd name="connsiteY0" fmla="*/ 28710 h 168965"/>
                  <a:gd name="connsiteX1" fmla="*/ 46447 w 269357"/>
                  <a:gd name="connsiteY1" fmla="*/ 31818 h 168965"/>
                  <a:gd name="connsiteX2" fmla="*/ 50287 w 269357"/>
                  <a:gd name="connsiteY2" fmla="*/ 33647 h 168965"/>
                  <a:gd name="connsiteX3" fmla="*/ 52482 w 269357"/>
                  <a:gd name="connsiteY3" fmla="*/ 36207 h 168965"/>
                  <a:gd name="connsiteX4" fmla="*/ 48459 w 269357"/>
                  <a:gd name="connsiteY4" fmla="*/ 39681 h 168965"/>
                  <a:gd name="connsiteX5" fmla="*/ 44985 w 269357"/>
                  <a:gd name="connsiteY5" fmla="*/ 46813 h 168965"/>
                  <a:gd name="connsiteX6" fmla="*/ 43156 w 269357"/>
                  <a:gd name="connsiteY6" fmla="*/ 49007 h 168965"/>
                  <a:gd name="connsiteX7" fmla="*/ 38950 w 269357"/>
                  <a:gd name="connsiteY7" fmla="*/ 51385 h 168965"/>
                  <a:gd name="connsiteX8" fmla="*/ 38950 w 269357"/>
                  <a:gd name="connsiteY8" fmla="*/ 52848 h 168965"/>
                  <a:gd name="connsiteX9" fmla="*/ 37487 w 269357"/>
                  <a:gd name="connsiteY9" fmla="*/ 55773 h 168965"/>
                  <a:gd name="connsiteX10" fmla="*/ 35293 w 269357"/>
                  <a:gd name="connsiteY10" fmla="*/ 56871 h 168965"/>
                  <a:gd name="connsiteX11" fmla="*/ 33647 w 269357"/>
                  <a:gd name="connsiteY11" fmla="*/ 60345 h 168965"/>
                  <a:gd name="connsiteX12" fmla="*/ 33647 w 269357"/>
                  <a:gd name="connsiteY12" fmla="*/ 62722 h 168965"/>
                  <a:gd name="connsiteX13" fmla="*/ 29807 w 269357"/>
                  <a:gd name="connsiteY13" fmla="*/ 65648 h 168965"/>
                  <a:gd name="connsiteX14" fmla="*/ 30904 w 269357"/>
                  <a:gd name="connsiteY14" fmla="*/ 67842 h 168965"/>
                  <a:gd name="connsiteX15" fmla="*/ 29441 w 269357"/>
                  <a:gd name="connsiteY15" fmla="*/ 68574 h 168965"/>
                  <a:gd name="connsiteX16" fmla="*/ 27795 w 269357"/>
                  <a:gd name="connsiteY16" fmla="*/ 70951 h 168965"/>
                  <a:gd name="connsiteX17" fmla="*/ 25235 w 269357"/>
                  <a:gd name="connsiteY17" fmla="*/ 72048 h 168965"/>
                  <a:gd name="connsiteX18" fmla="*/ 26332 w 269357"/>
                  <a:gd name="connsiteY18" fmla="*/ 74608 h 168965"/>
                  <a:gd name="connsiteX19" fmla="*/ 29258 w 269357"/>
                  <a:gd name="connsiteY19" fmla="*/ 74425 h 168965"/>
                  <a:gd name="connsiteX20" fmla="*/ 30538 w 269357"/>
                  <a:gd name="connsiteY20" fmla="*/ 76437 h 168965"/>
                  <a:gd name="connsiteX21" fmla="*/ 33647 w 269357"/>
                  <a:gd name="connsiteY21" fmla="*/ 77534 h 168965"/>
                  <a:gd name="connsiteX22" fmla="*/ 34013 w 269357"/>
                  <a:gd name="connsiteY22" fmla="*/ 78814 h 168965"/>
                  <a:gd name="connsiteX23" fmla="*/ 33464 w 269357"/>
                  <a:gd name="connsiteY23" fmla="*/ 80460 h 168965"/>
                  <a:gd name="connsiteX24" fmla="*/ 23589 w 269357"/>
                  <a:gd name="connsiteY24" fmla="*/ 83020 h 168965"/>
                  <a:gd name="connsiteX25" fmla="*/ 19932 w 269357"/>
                  <a:gd name="connsiteY25" fmla="*/ 82106 h 168965"/>
                  <a:gd name="connsiteX26" fmla="*/ 19384 w 269357"/>
                  <a:gd name="connsiteY26" fmla="*/ 83751 h 168965"/>
                  <a:gd name="connsiteX27" fmla="*/ 20298 w 269357"/>
                  <a:gd name="connsiteY27" fmla="*/ 85946 h 168965"/>
                  <a:gd name="connsiteX28" fmla="*/ 21395 w 269357"/>
                  <a:gd name="connsiteY28" fmla="*/ 86860 h 168965"/>
                  <a:gd name="connsiteX29" fmla="*/ 21395 w 269357"/>
                  <a:gd name="connsiteY29" fmla="*/ 89969 h 168965"/>
                  <a:gd name="connsiteX30" fmla="*/ 22127 w 269357"/>
                  <a:gd name="connsiteY30" fmla="*/ 90335 h 168965"/>
                  <a:gd name="connsiteX31" fmla="*/ 21944 w 269357"/>
                  <a:gd name="connsiteY31" fmla="*/ 92163 h 168965"/>
                  <a:gd name="connsiteX32" fmla="*/ 20298 w 269357"/>
                  <a:gd name="connsiteY32" fmla="*/ 96003 h 168965"/>
                  <a:gd name="connsiteX33" fmla="*/ 22675 w 269357"/>
                  <a:gd name="connsiteY33" fmla="*/ 95272 h 168965"/>
                  <a:gd name="connsiteX34" fmla="*/ 23224 w 269357"/>
                  <a:gd name="connsiteY34" fmla="*/ 97832 h 168965"/>
                  <a:gd name="connsiteX35" fmla="*/ 20298 w 269357"/>
                  <a:gd name="connsiteY35" fmla="*/ 98746 h 168965"/>
                  <a:gd name="connsiteX36" fmla="*/ 17372 w 269357"/>
                  <a:gd name="connsiteY36" fmla="*/ 100758 h 168965"/>
                  <a:gd name="connsiteX37" fmla="*/ 20847 w 269357"/>
                  <a:gd name="connsiteY37" fmla="*/ 102404 h 168965"/>
                  <a:gd name="connsiteX38" fmla="*/ 18469 w 269357"/>
                  <a:gd name="connsiteY38" fmla="*/ 103501 h 168965"/>
                  <a:gd name="connsiteX39" fmla="*/ 15178 w 269357"/>
                  <a:gd name="connsiteY39" fmla="*/ 102769 h 168965"/>
                  <a:gd name="connsiteX40" fmla="*/ 12435 w 269357"/>
                  <a:gd name="connsiteY40" fmla="*/ 105878 h 168965"/>
                  <a:gd name="connsiteX41" fmla="*/ 12069 w 269357"/>
                  <a:gd name="connsiteY41" fmla="*/ 109169 h 168965"/>
                  <a:gd name="connsiteX42" fmla="*/ 9326 w 269357"/>
                  <a:gd name="connsiteY42" fmla="*/ 110450 h 168965"/>
                  <a:gd name="connsiteX43" fmla="*/ 10240 w 269357"/>
                  <a:gd name="connsiteY43" fmla="*/ 111912 h 168965"/>
                  <a:gd name="connsiteX44" fmla="*/ 13715 w 269357"/>
                  <a:gd name="connsiteY44" fmla="*/ 113924 h 168965"/>
                  <a:gd name="connsiteX45" fmla="*/ 5669 w 269357"/>
                  <a:gd name="connsiteY45" fmla="*/ 115570 h 168965"/>
                  <a:gd name="connsiteX46" fmla="*/ 7680 w 269357"/>
                  <a:gd name="connsiteY46" fmla="*/ 116301 h 168965"/>
                  <a:gd name="connsiteX47" fmla="*/ 8229 w 269357"/>
                  <a:gd name="connsiteY47" fmla="*/ 118313 h 168965"/>
                  <a:gd name="connsiteX48" fmla="*/ 6217 w 269357"/>
                  <a:gd name="connsiteY48" fmla="*/ 117764 h 168965"/>
                  <a:gd name="connsiteX49" fmla="*/ 4572 w 269357"/>
                  <a:gd name="connsiteY49" fmla="*/ 119958 h 168965"/>
                  <a:gd name="connsiteX50" fmla="*/ 5120 w 269357"/>
                  <a:gd name="connsiteY50" fmla="*/ 122153 h 168965"/>
                  <a:gd name="connsiteX51" fmla="*/ 6949 w 269357"/>
                  <a:gd name="connsiteY51" fmla="*/ 122701 h 168965"/>
                  <a:gd name="connsiteX52" fmla="*/ 3657 w 269357"/>
                  <a:gd name="connsiteY52" fmla="*/ 127273 h 168965"/>
                  <a:gd name="connsiteX53" fmla="*/ 0 w 269357"/>
                  <a:gd name="connsiteY53" fmla="*/ 127822 h 168965"/>
                  <a:gd name="connsiteX54" fmla="*/ 1463 w 269357"/>
                  <a:gd name="connsiteY54" fmla="*/ 130199 h 168965"/>
                  <a:gd name="connsiteX55" fmla="*/ 14081 w 269357"/>
                  <a:gd name="connsiteY55" fmla="*/ 127456 h 168965"/>
                  <a:gd name="connsiteX56" fmla="*/ 22492 w 269357"/>
                  <a:gd name="connsiteY56" fmla="*/ 128553 h 168965"/>
                  <a:gd name="connsiteX57" fmla="*/ 23589 w 269357"/>
                  <a:gd name="connsiteY57" fmla="*/ 130199 h 168965"/>
                  <a:gd name="connsiteX58" fmla="*/ 19384 w 269357"/>
                  <a:gd name="connsiteY58" fmla="*/ 129102 h 168965"/>
                  <a:gd name="connsiteX59" fmla="*/ 19384 w 269357"/>
                  <a:gd name="connsiteY59" fmla="*/ 130565 h 168965"/>
                  <a:gd name="connsiteX60" fmla="*/ 27795 w 269357"/>
                  <a:gd name="connsiteY60" fmla="*/ 133673 h 168965"/>
                  <a:gd name="connsiteX61" fmla="*/ 30355 w 269357"/>
                  <a:gd name="connsiteY61" fmla="*/ 135502 h 168965"/>
                  <a:gd name="connsiteX62" fmla="*/ 30904 w 269357"/>
                  <a:gd name="connsiteY62" fmla="*/ 132393 h 168965"/>
                  <a:gd name="connsiteX63" fmla="*/ 34561 w 269357"/>
                  <a:gd name="connsiteY63" fmla="*/ 133125 h 168965"/>
                  <a:gd name="connsiteX64" fmla="*/ 34744 w 269357"/>
                  <a:gd name="connsiteY64" fmla="*/ 135868 h 168965"/>
                  <a:gd name="connsiteX65" fmla="*/ 46082 w 269357"/>
                  <a:gd name="connsiteY65" fmla="*/ 138611 h 168965"/>
                  <a:gd name="connsiteX66" fmla="*/ 52116 w 269357"/>
                  <a:gd name="connsiteY66" fmla="*/ 143731 h 168965"/>
                  <a:gd name="connsiteX67" fmla="*/ 54128 w 269357"/>
                  <a:gd name="connsiteY67" fmla="*/ 147937 h 168965"/>
                  <a:gd name="connsiteX68" fmla="*/ 57236 w 269357"/>
                  <a:gd name="connsiteY68" fmla="*/ 150679 h 168965"/>
                  <a:gd name="connsiteX69" fmla="*/ 64002 w 269357"/>
                  <a:gd name="connsiteY69" fmla="*/ 163480 h 168965"/>
                  <a:gd name="connsiteX70" fmla="*/ 69854 w 269357"/>
                  <a:gd name="connsiteY70" fmla="*/ 168966 h 168965"/>
                  <a:gd name="connsiteX71" fmla="*/ 75523 w 269357"/>
                  <a:gd name="connsiteY71" fmla="*/ 168234 h 168965"/>
                  <a:gd name="connsiteX72" fmla="*/ 83569 w 269357"/>
                  <a:gd name="connsiteY72" fmla="*/ 162200 h 168965"/>
                  <a:gd name="connsiteX73" fmla="*/ 89969 w 269357"/>
                  <a:gd name="connsiteY73" fmla="*/ 161286 h 168965"/>
                  <a:gd name="connsiteX74" fmla="*/ 99478 w 269357"/>
                  <a:gd name="connsiteY74" fmla="*/ 155434 h 168965"/>
                  <a:gd name="connsiteX75" fmla="*/ 103501 w 269357"/>
                  <a:gd name="connsiteY75" fmla="*/ 152508 h 168965"/>
                  <a:gd name="connsiteX76" fmla="*/ 106244 w 269357"/>
                  <a:gd name="connsiteY76" fmla="*/ 149217 h 168965"/>
                  <a:gd name="connsiteX77" fmla="*/ 110267 w 269357"/>
                  <a:gd name="connsiteY77" fmla="*/ 151228 h 168965"/>
                  <a:gd name="connsiteX78" fmla="*/ 110998 w 269357"/>
                  <a:gd name="connsiteY78" fmla="*/ 152508 h 168965"/>
                  <a:gd name="connsiteX79" fmla="*/ 110267 w 269357"/>
                  <a:gd name="connsiteY79" fmla="*/ 154337 h 168965"/>
                  <a:gd name="connsiteX80" fmla="*/ 115570 w 269357"/>
                  <a:gd name="connsiteY80" fmla="*/ 154885 h 168965"/>
                  <a:gd name="connsiteX81" fmla="*/ 119776 w 269357"/>
                  <a:gd name="connsiteY81" fmla="*/ 154337 h 168965"/>
                  <a:gd name="connsiteX82" fmla="*/ 121604 w 269357"/>
                  <a:gd name="connsiteY82" fmla="*/ 152142 h 168965"/>
                  <a:gd name="connsiteX83" fmla="*/ 122153 w 269357"/>
                  <a:gd name="connsiteY83" fmla="*/ 149582 h 168965"/>
                  <a:gd name="connsiteX84" fmla="*/ 124530 w 269357"/>
                  <a:gd name="connsiteY84" fmla="*/ 151960 h 168965"/>
                  <a:gd name="connsiteX85" fmla="*/ 126359 w 269357"/>
                  <a:gd name="connsiteY85" fmla="*/ 152142 h 168965"/>
                  <a:gd name="connsiteX86" fmla="*/ 129284 w 269357"/>
                  <a:gd name="connsiteY86" fmla="*/ 151228 h 168965"/>
                  <a:gd name="connsiteX87" fmla="*/ 134588 w 269357"/>
                  <a:gd name="connsiteY87" fmla="*/ 147937 h 168965"/>
                  <a:gd name="connsiteX88" fmla="*/ 137879 w 269357"/>
                  <a:gd name="connsiteY88" fmla="*/ 144096 h 168965"/>
                  <a:gd name="connsiteX89" fmla="*/ 138245 w 269357"/>
                  <a:gd name="connsiteY89" fmla="*/ 140805 h 168965"/>
                  <a:gd name="connsiteX90" fmla="*/ 139342 w 269357"/>
                  <a:gd name="connsiteY90" fmla="*/ 138793 h 168965"/>
                  <a:gd name="connsiteX91" fmla="*/ 138245 w 269357"/>
                  <a:gd name="connsiteY91" fmla="*/ 137513 h 168965"/>
                  <a:gd name="connsiteX92" fmla="*/ 138428 w 269357"/>
                  <a:gd name="connsiteY92" fmla="*/ 130565 h 168965"/>
                  <a:gd name="connsiteX93" fmla="*/ 137331 w 269357"/>
                  <a:gd name="connsiteY93" fmla="*/ 128004 h 168965"/>
                  <a:gd name="connsiteX94" fmla="*/ 144097 w 269357"/>
                  <a:gd name="connsiteY94" fmla="*/ 120690 h 168965"/>
                  <a:gd name="connsiteX95" fmla="*/ 145194 w 269357"/>
                  <a:gd name="connsiteY95" fmla="*/ 117216 h 168965"/>
                  <a:gd name="connsiteX96" fmla="*/ 145559 w 269357"/>
                  <a:gd name="connsiteY96" fmla="*/ 113924 h 168965"/>
                  <a:gd name="connsiteX97" fmla="*/ 146474 w 269357"/>
                  <a:gd name="connsiteY97" fmla="*/ 113375 h 168965"/>
                  <a:gd name="connsiteX98" fmla="*/ 151594 w 269357"/>
                  <a:gd name="connsiteY98" fmla="*/ 115570 h 168965"/>
                  <a:gd name="connsiteX99" fmla="*/ 155800 w 269357"/>
                  <a:gd name="connsiteY99" fmla="*/ 113375 h 168965"/>
                  <a:gd name="connsiteX100" fmla="*/ 160554 w 269357"/>
                  <a:gd name="connsiteY100" fmla="*/ 112461 h 168965"/>
                  <a:gd name="connsiteX101" fmla="*/ 167869 w 269357"/>
                  <a:gd name="connsiteY101" fmla="*/ 109901 h 168965"/>
                  <a:gd name="connsiteX102" fmla="*/ 169332 w 269357"/>
                  <a:gd name="connsiteY102" fmla="*/ 104232 h 168965"/>
                  <a:gd name="connsiteX103" fmla="*/ 171526 w 269357"/>
                  <a:gd name="connsiteY103" fmla="*/ 99661 h 168965"/>
                  <a:gd name="connsiteX104" fmla="*/ 171709 w 269357"/>
                  <a:gd name="connsiteY104" fmla="*/ 96186 h 168965"/>
                  <a:gd name="connsiteX105" fmla="*/ 175732 w 269357"/>
                  <a:gd name="connsiteY105" fmla="*/ 93443 h 168965"/>
                  <a:gd name="connsiteX106" fmla="*/ 181401 w 269357"/>
                  <a:gd name="connsiteY106" fmla="*/ 91066 h 168965"/>
                  <a:gd name="connsiteX107" fmla="*/ 188349 w 269357"/>
                  <a:gd name="connsiteY107" fmla="*/ 89603 h 168965"/>
                  <a:gd name="connsiteX108" fmla="*/ 192921 w 269357"/>
                  <a:gd name="connsiteY108" fmla="*/ 86312 h 168965"/>
                  <a:gd name="connsiteX109" fmla="*/ 203161 w 269357"/>
                  <a:gd name="connsiteY109" fmla="*/ 82837 h 168965"/>
                  <a:gd name="connsiteX110" fmla="*/ 213950 w 269357"/>
                  <a:gd name="connsiteY110" fmla="*/ 77534 h 168965"/>
                  <a:gd name="connsiteX111" fmla="*/ 219802 w 269357"/>
                  <a:gd name="connsiteY111" fmla="*/ 75888 h 168965"/>
                  <a:gd name="connsiteX112" fmla="*/ 223094 w 269357"/>
                  <a:gd name="connsiteY112" fmla="*/ 73511 h 168965"/>
                  <a:gd name="connsiteX113" fmla="*/ 238454 w 269357"/>
                  <a:gd name="connsiteY113" fmla="*/ 66562 h 168965"/>
                  <a:gd name="connsiteX114" fmla="*/ 255095 w 269357"/>
                  <a:gd name="connsiteY114" fmla="*/ 62539 h 168965"/>
                  <a:gd name="connsiteX115" fmla="*/ 269358 w 269357"/>
                  <a:gd name="connsiteY115" fmla="*/ 55408 h 168965"/>
                  <a:gd name="connsiteX116" fmla="*/ 269175 w 269357"/>
                  <a:gd name="connsiteY116" fmla="*/ 50287 h 168965"/>
                  <a:gd name="connsiteX117" fmla="*/ 265701 w 269357"/>
                  <a:gd name="connsiteY117" fmla="*/ 49007 h 168965"/>
                  <a:gd name="connsiteX118" fmla="*/ 259849 w 269357"/>
                  <a:gd name="connsiteY118" fmla="*/ 44253 h 168965"/>
                  <a:gd name="connsiteX119" fmla="*/ 255826 w 269357"/>
                  <a:gd name="connsiteY119" fmla="*/ 43339 h 168965"/>
                  <a:gd name="connsiteX120" fmla="*/ 247780 w 269357"/>
                  <a:gd name="connsiteY120" fmla="*/ 37121 h 168965"/>
                  <a:gd name="connsiteX121" fmla="*/ 237174 w 269357"/>
                  <a:gd name="connsiteY121" fmla="*/ 31635 h 168965"/>
                  <a:gd name="connsiteX122" fmla="*/ 234614 w 269357"/>
                  <a:gd name="connsiteY122" fmla="*/ 29075 h 168965"/>
                  <a:gd name="connsiteX123" fmla="*/ 225654 w 269357"/>
                  <a:gd name="connsiteY123" fmla="*/ 23224 h 168965"/>
                  <a:gd name="connsiteX124" fmla="*/ 221448 w 269357"/>
                  <a:gd name="connsiteY124" fmla="*/ 21578 h 168965"/>
                  <a:gd name="connsiteX125" fmla="*/ 214133 w 269357"/>
                  <a:gd name="connsiteY125" fmla="*/ 16641 h 168965"/>
                  <a:gd name="connsiteX126" fmla="*/ 194567 w 269357"/>
                  <a:gd name="connsiteY126" fmla="*/ 14263 h 168965"/>
                  <a:gd name="connsiteX127" fmla="*/ 181035 w 269357"/>
                  <a:gd name="connsiteY127" fmla="*/ 17738 h 168965"/>
                  <a:gd name="connsiteX128" fmla="*/ 178292 w 269357"/>
                  <a:gd name="connsiteY128" fmla="*/ 19018 h 168965"/>
                  <a:gd name="connsiteX129" fmla="*/ 176829 w 269357"/>
                  <a:gd name="connsiteY129" fmla="*/ 21029 h 168965"/>
                  <a:gd name="connsiteX130" fmla="*/ 180303 w 269357"/>
                  <a:gd name="connsiteY130" fmla="*/ 23407 h 168965"/>
                  <a:gd name="connsiteX131" fmla="*/ 177743 w 269357"/>
                  <a:gd name="connsiteY131" fmla="*/ 25601 h 168965"/>
                  <a:gd name="connsiteX132" fmla="*/ 176829 w 269357"/>
                  <a:gd name="connsiteY132" fmla="*/ 27978 h 168965"/>
                  <a:gd name="connsiteX133" fmla="*/ 171709 w 269357"/>
                  <a:gd name="connsiteY133" fmla="*/ 29441 h 168965"/>
                  <a:gd name="connsiteX134" fmla="*/ 170429 w 269357"/>
                  <a:gd name="connsiteY134" fmla="*/ 26515 h 168965"/>
                  <a:gd name="connsiteX135" fmla="*/ 173538 w 269357"/>
                  <a:gd name="connsiteY135" fmla="*/ 24504 h 168965"/>
                  <a:gd name="connsiteX136" fmla="*/ 173538 w 269357"/>
                  <a:gd name="connsiteY136" fmla="*/ 20664 h 168965"/>
                  <a:gd name="connsiteX137" fmla="*/ 172623 w 269357"/>
                  <a:gd name="connsiteY137" fmla="*/ 18835 h 168965"/>
                  <a:gd name="connsiteX138" fmla="*/ 165857 w 269357"/>
                  <a:gd name="connsiteY138" fmla="*/ 18103 h 168965"/>
                  <a:gd name="connsiteX139" fmla="*/ 163480 w 269357"/>
                  <a:gd name="connsiteY139" fmla="*/ 19932 h 168965"/>
                  <a:gd name="connsiteX140" fmla="*/ 163480 w 269357"/>
                  <a:gd name="connsiteY140" fmla="*/ 21029 h 168965"/>
                  <a:gd name="connsiteX141" fmla="*/ 159823 w 269357"/>
                  <a:gd name="connsiteY141" fmla="*/ 22309 h 168965"/>
                  <a:gd name="connsiteX142" fmla="*/ 157263 w 269357"/>
                  <a:gd name="connsiteY142" fmla="*/ 27247 h 168965"/>
                  <a:gd name="connsiteX143" fmla="*/ 156165 w 269357"/>
                  <a:gd name="connsiteY143" fmla="*/ 24869 h 168965"/>
                  <a:gd name="connsiteX144" fmla="*/ 155800 w 269357"/>
                  <a:gd name="connsiteY144" fmla="*/ 21944 h 168965"/>
                  <a:gd name="connsiteX145" fmla="*/ 160006 w 269357"/>
                  <a:gd name="connsiteY145" fmla="*/ 18652 h 168965"/>
                  <a:gd name="connsiteX146" fmla="*/ 141171 w 269357"/>
                  <a:gd name="connsiteY146" fmla="*/ 12435 h 168965"/>
                  <a:gd name="connsiteX147" fmla="*/ 134770 w 269357"/>
                  <a:gd name="connsiteY147" fmla="*/ 8046 h 168965"/>
                  <a:gd name="connsiteX148" fmla="*/ 128919 w 269357"/>
                  <a:gd name="connsiteY148" fmla="*/ 5669 h 168965"/>
                  <a:gd name="connsiteX149" fmla="*/ 127822 w 269357"/>
                  <a:gd name="connsiteY149" fmla="*/ 2926 h 168965"/>
                  <a:gd name="connsiteX150" fmla="*/ 113193 w 269357"/>
                  <a:gd name="connsiteY150" fmla="*/ 0 h 168965"/>
                  <a:gd name="connsiteX151" fmla="*/ 106975 w 269357"/>
                  <a:gd name="connsiteY151" fmla="*/ 549 h 168965"/>
                  <a:gd name="connsiteX152" fmla="*/ 104049 w 269357"/>
                  <a:gd name="connsiteY152" fmla="*/ 3109 h 168965"/>
                  <a:gd name="connsiteX153" fmla="*/ 98746 w 269357"/>
                  <a:gd name="connsiteY153" fmla="*/ 2012 h 168965"/>
                  <a:gd name="connsiteX154" fmla="*/ 91432 w 269357"/>
                  <a:gd name="connsiteY154" fmla="*/ 3840 h 168965"/>
                  <a:gd name="connsiteX155" fmla="*/ 72963 w 269357"/>
                  <a:gd name="connsiteY155" fmla="*/ 4389 h 168965"/>
                  <a:gd name="connsiteX156" fmla="*/ 72231 w 269357"/>
                  <a:gd name="connsiteY156" fmla="*/ 5486 h 168965"/>
                  <a:gd name="connsiteX157" fmla="*/ 73511 w 269357"/>
                  <a:gd name="connsiteY157" fmla="*/ 8412 h 168965"/>
                  <a:gd name="connsiteX158" fmla="*/ 73511 w 269357"/>
                  <a:gd name="connsiteY158" fmla="*/ 10789 h 168965"/>
                  <a:gd name="connsiteX159" fmla="*/ 71683 w 269357"/>
                  <a:gd name="connsiteY159" fmla="*/ 8412 h 168965"/>
                  <a:gd name="connsiteX160" fmla="*/ 69854 w 269357"/>
                  <a:gd name="connsiteY160" fmla="*/ 7497 h 168965"/>
                  <a:gd name="connsiteX161" fmla="*/ 69305 w 269357"/>
                  <a:gd name="connsiteY161" fmla="*/ 4937 h 168965"/>
                  <a:gd name="connsiteX162" fmla="*/ 67477 w 269357"/>
                  <a:gd name="connsiteY162" fmla="*/ 4389 h 168965"/>
                  <a:gd name="connsiteX163" fmla="*/ 65282 w 269357"/>
                  <a:gd name="connsiteY163" fmla="*/ 6766 h 168965"/>
                  <a:gd name="connsiteX164" fmla="*/ 64002 w 269357"/>
                  <a:gd name="connsiteY164" fmla="*/ 6400 h 168965"/>
                  <a:gd name="connsiteX165" fmla="*/ 62722 w 269357"/>
                  <a:gd name="connsiteY165" fmla="*/ 4754 h 168965"/>
                  <a:gd name="connsiteX166" fmla="*/ 55773 w 269357"/>
                  <a:gd name="connsiteY166" fmla="*/ 5669 h 168965"/>
                  <a:gd name="connsiteX167" fmla="*/ 55773 w 269357"/>
                  <a:gd name="connsiteY167" fmla="*/ 6400 h 168965"/>
                  <a:gd name="connsiteX168" fmla="*/ 48459 w 269357"/>
                  <a:gd name="connsiteY168" fmla="*/ 5669 h 168965"/>
                  <a:gd name="connsiteX169" fmla="*/ 45716 w 269357"/>
                  <a:gd name="connsiteY169" fmla="*/ 5852 h 168965"/>
                  <a:gd name="connsiteX170" fmla="*/ 45716 w 269357"/>
                  <a:gd name="connsiteY170" fmla="*/ 7497 h 168965"/>
                  <a:gd name="connsiteX171" fmla="*/ 38767 w 269357"/>
                  <a:gd name="connsiteY171" fmla="*/ 8046 h 168965"/>
                  <a:gd name="connsiteX172" fmla="*/ 32550 w 269357"/>
                  <a:gd name="connsiteY172" fmla="*/ 9509 h 168965"/>
                  <a:gd name="connsiteX173" fmla="*/ 34744 w 269357"/>
                  <a:gd name="connsiteY173" fmla="*/ 10058 h 168965"/>
                  <a:gd name="connsiteX174" fmla="*/ 36938 w 269357"/>
                  <a:gd name="connsiteY174" fmla="*/ 15178 h 168965"/>
                  <a:gd name="connsiteX175" fmla="*/ 43156 w 269357"/>
                  <a:gd name="connsiteY175" fmla="*/ 17738 h 168965"/>
                  <a:gd name="connsiteX176" fmla="*/ 38950 w 269357"/>
                  <a:gd name="connsiteY176" fmla="*/ 19018 h 168965"/>
                  <a:gd name="connsiteX177" fmla="*/ 38767 w 269357"/>
                  <a:gd name="connsiteY177" fmla="*/ 21761 h 168965"/>
                  <a:gd name="connsiteX178" fmla="*/ 43156 w 269357"/>
                  <a:gd name="connsiteY178" fmla="*/ 28710 h 168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69357" h="168965">
                    <a:moveTo>
                      <a:pt x="43156" y="28710"/>
                    </a:moveTo>
                    <a:lnTo>
                      <a:pt x="46447" y="31818"/>
                    </a:lnTo>
                    <a:lnTo>
                      <a:pt x="50287" y="33647"/>
                    </a:lnTo>
                    <a:lnTo>
                      <a:pt x="52482" y="36207"/>
                    </a:lnTo>
                    <a:lnTo>
                      <a:pt x="48459" y="39681"/>
                    </a:lnTo>
                    <a:lnTo>
                      <a:pt x="44985" y="46813"/>
                    </a:lnTo>
                    <a:lnTo>
                      <a:pt x="43156" y="49007"/>
                    </a:lnTo>
                    <a:lnTo>
                      <a:pt x="38950" y="51385"/>
                    </a:lnTo>
                    <a:lnTo>
                      <a:pt x="38950" y="52848"/>
                    </a:lnTo>
                    <a:lnTo>
                      <a:pt x="37487" y="55773"/>
                    </a:lnTo>
                    <a:lnTo>
                      <a:pt x="35293" y="56871"/>
                    </a:lnTo>
                    <a:lnTo>
                      <a:pt x="33647" y="60345"/>
                    </a:lnTo>
                    <a:lnTo>
                      <a:pt x="33647" y="62722"/>
                    </a:lnTo>
                    <a:lnTo>
                      <a:pt x="29807" y="65648"/>
                    </a:lnTo>
                    <a:lnTo>
                      <a:pt x="30904" y="67842"/>
                    </a:lnTo>
                    <a:lnTo>
                      <a:pt x="29441" y="68574"/>
                    </a:lnTo>
                    <a:lnTo>
                      <a:pt x="27795" y="70951"/>
                    </a:lnTo>
                    <a:lnTo>
                      <a:pt x="25235" y="72048"/>
                    </a:lnTo>
                    <a:lnTo>
                      <a:pt x="26332" y="74608"/>
                    </a:lnTo>
                    <a:lnTo>
                      <a:pt x="29258" y="74425"/>
                    </a:lnTo>
                    <a:lnTo>
                      <a:pt x="30538" y="76437"/>
                    </a:lnTo>
                    <a:lnTo>
                      <a:pt x="33647" y="77534"/>
                    </a:lnTo>
                    <a:lnTo>
                      <a:pt x="34013" y="78814"/>
                    </a:lnTo>
                    <a:lnTo>
                      <a:pt x="33464" y="80460"/>
                    </a:lnTo>
                    <a:lnTo>
                      <a:pt x="23589" y="83020"/>
                    </a:lnTo>
                    <a:lnTo>
                      <a:pt x="19932" y="82106"/>
                    </a:lnTo>
                    <a:lnTo>
                      <a:pt x="19384" y="83751"/>
                    </a:lnTo>
                    <a:lnTo>
                      <a:pt x="20298" y="85946"/>
                    </a:lnTo>
                    <a:lnTo>
                      <a:pt x="21395" y="86860"/>
                    </a:lnTo>
                    <a:lnTo>
                      <a:pt x="21395" y="89969"/>
                    </a:lnTo>
                    <a:lnTo>
                      <a:pt x="22127" y="90335"/>
                    </a:lnTo>
                    <a:lnTo>
                      <a:pt x="21944" y="92163"/>
                    </a:lnTo>
                    <a:lnTo>
                      <a:pt x="20298" y="96003"/>
                    </a:lnTo>
                    <a:lnTo>
                      <a:pt x="22675" y="95272"/>
                    </a:lnTo>
                    <a:lnTo>
                      <a:pt x="23224" y="97832"/>
                    </a:lnTo>
                    <a:lnTo>
                      <a:pt x="20298" y="98746"/>
                    </a:lnTo>
                    <a:lnTo>
                      <a:pt x="17372" y="100758"/>
                    </a:lnTo>
                    <a:lnTo>
                      <a:pt x="20847" y="102404"/>
                    </a:lnTo>
                    <a:lnTo>
                      <a:pt x="18469" y="103501"/>
                    </a:lnTo>
                    <a:lnTo>
                      <a:pt x="15178" y="102769"/>
                    </a:lnTo>
                    <a:lnTo>
                      <a:pt x="12435" y="105878"/>
                    </a:lnTo>
                    <a:lnTo>
                      <a:pt x="12069" y="109169"/>
                    </a:lnTo>
                    <a:lnTo>
                      <a:pt x="9326" y="110450"/>
                    </a:lnTo>
                    <a:lnTo>
                      <a:pt x="10240" y="111912"/>
                    </a:lnTo>
                    <a:lnTo>
                      <a:pt x="13715" y="113924"/>
                    </a:lnTo>
                    <a:lnTo>
                      <a:pt x="5669" y="115570"/>
                    </a:lnTo>
                    <a:lnTo>
                      <a:pt x="7680" y="116301"/>
                    </a:lnTo>
                    <a:lnTo>
                      <a:pt x="8229" y="118313"/>
                    </a:lnTo>
                    <a:lnTo>
                      <a:pt x="6217" y="117764"/>
                    </a:lnTo>
                    <a:lnTo>
                      <a:pt x="4572" y="119958"/>
                    </a:lnTo>
                    <a:lnTo>
                      <a:pt x="5120" y="122153"/>
                    </a:lnTo>
                    <a:lnTo>
                      <a:pt x="6949" y="122701"/>
                    </a:lnTo>
                    <a:lnTo>
                      <a:pt x="3657" y="127273"/>
                    </a:lnTo>
                    <a:lnTo>
                      <a:pt x="0" y="127822"/>
                    </a:lnTo>
                    <a:lnTo>
                      <a:pt x="1463" y="130199"/>
                    </a:lnTo>
                    <a:lnTo>
                      <a:pt x="14081" y="127456"/>
                    </a:lnTo>
                    <a:lnTo>
                      <a:pt x="22492" y="128553"/>
                    </a:lnTo>
                    <a:lnTo>
                      <a:pt x="23589" y="130199"/>
                    </a:lnTo>
                    <a:lnTo>
                      <a:pt x="19384" y="129102"/>
                    </a:lnTo>
                    <a:lnTo>
                      <a:pt x="19384" y="130565"/>
                    </a:lnTo>
                    <a:lnTo>
                      <a:pt x="27795" y="133673"/>
                    </a:lnTo>
                    <a:lnTo>
                      <a:pt x="30355" y="135502"/>
                    </a:lnTo>
                    <a:lnTo>
                      <a:pt x="30904" y="132393"/>
                    </a:lnTo>
                    <a:lnTo>
                      <a:pt x="34561" y="133125"/>
                    </a:lnTo>
                    <a:lnTo>
                      <a:pt x="34744" y="135868"/>
                    </a:lnTo>
                    <a:lnTo>
                      <a:pt x="46082" y="138611"/>
                    </a:lnTo>
                    <a:lnTo>
                      <a:pt x="52116" y="143731"/>
                    </a:lnTo>
                    <a:lnTo>
                      <a:pt x="54128" y="147937"/>
                    </a:lnTo>
                    <a:lnTo>
                      <a:pt x="57236" y="150679"/>
                    </a:lnTo>
                    <a:lnTo>
                      <a:pt x="64002" y="163480"/>
                    </a:lnTo>
                    <a:lnTo>
                      <a:pt x="69854" y="168966"/>
                    </a:lnTo>
                    <a:lnTo>
                      <a:pt x="75523" y="168234"/>
                    </a:lnTo>
                    <a:lnTo>
                      <a:pt x="83569" y="162200"/>
                    </a:lnTo>
                    <a:lnTo>
                      <a:pt x="89969" y="161286"/>
                    </a:lnTo>
                    <a:lnTo>
                      <a:pt x="99478" y="155434"/>
                    </a:lnTo>
                    <a:lnTo>
                      <a:pt x="103501" y="152508"/>
                    </a:lnTo>
                    <a:lnTo>
                      <a:pt x="106244" y="149217"/>
                    </a:lnTo>
                    <a:lnTo>
                      <a:pt x="110267" y="151228"/>
                    </a:lnTo>
                    <a:lnTo>
                      <a:pt x="110998" y="152508"/>
                    </a:lnTo>
                    <a:lnTo>
                      <a:pt x="110267" y="154337"/>
                    </a:lnTo>
                    <a:lnTo>
                      <a:pt x="115570" y="154885"/>
                    </a:lnTo>
                    <a:lnTo>
                      <a:pt x="119776" y="154337"/>
                    </a:lnTo>
                    <a:lnTo>
                      <a:pt x="121604" y="152142"/>
                    </a:lnTo>
                    <a:lnTo>
                      <a:pt x="122153" y="149582"/>
                    </a:lnTo>
                    <a:lnTo>
                      <a:pt x="124530" y="151960"/>
                    </a:lnTo>
                    <a:lnTo>
                      <a:pt x="126359" y="152142"/>
                    </a:lnTo>
                    <a:lnTo>
                      <a:pt x="129284" y="151228"/>
                    </a:lnTo>
                    <a:lnTo>
                      <a:pt x="134588" y="147937"/>
                    </a:lnTo>
                    <a:lnTo>
                      <a:pt x="137879" y="144096"/>
                    </a:lnTo>
                    <a:lnTo>
                      <a:pt x="138245" y="140805"/>
                    </a:lnTo>
                    <a:lnTo>
                      <a:pt x="139342" y="138793"/>
                    </a:lnTo>
                    <a:lnTo>
                      <a:pt x="138245" y="137513"/>
                    </a:lnTo>
                    <a:lnTo>
                      <a:pt x="138428" y="130565"/>
                    </a:lnTo>
                    <a:lnTo>
                      <a:pt x="137331" y="128004"/>
                    </a:lnTo>
                    <a:lnTo>
                      <a:pt x="144097" y="120690"/>
                    </a:lnTo>
                    <a:lnTo>
                      <a:pt x="145194" y="117216"/>
                    </a:lnTo>
                    <a:lnTo>
                      <a:pt x="145559" y="113924"/>
                    </a:lnTo>
                    <a:lnTo>
                      <a:pt x="146474" y="113375"/>
                    </a:lnTo>
                    <a:lnTo>
                      <a:pt x="151594" y="115570"/>
                    </a:lnTo>
                    <a:lnTo>
                      <a:pt x="155800" y="113375"/>
                    </a:lnTo>
                    <a:lnTo>
                      <a:pt x="160554" y="112461"/>
                    </a:lnTo>
                    <a:lnTo>
                      <a:pt x="167869" y="109901"/>
                    </a:lnTo>
                    <a:lnTo>
                      <a:pt x="169332" y="104232"/>
                    </a:lnTo>
                    <a:lnTo>
                      <a:pt x="171526" y="99661"/>
                    </a:lnTo>
                    <a:lnTo>
                      <a:pt x="171709" y="96186"/>
                    </a:lnTo>
                    <a:lnTo>
                      <a:pt x="175732" y="93443"/>
                    </a:lnTo>
                    <a:lnTo>
                      <a:pt x="181401" y="91066"/>
                    </a:lnTo>
                    <a:lnTo>
                      <a:pt x="188349" y="89603"/>
                    </a:lnTo>
                    <a:lnTo>
                      <a:pt x="192921" y="86312"/>
                    </a:lnTo>
                    <a:lnTo>
                      <a:pt x="203161" y="82837"/>
                    </a:lnTo>
                    <a:lnTo>
                      <a:pt x="213950" y="77534"/>
                    </a:lnTo>
                    <a:lnTo>
                      <a:pt x="219802" y="75888"/>
                    </a:lnTo>
                    <a:lnTo>
                      <a:pt x="223094" y="73511"/>
                    </a:lnTo>
                    <a:lnTo>
                      <a:pt x="238454" y="66562"/>
                    </a:lnTo>
                    <a:lnTo>
                      <a:pt x="255095" y="62539"/>
                    </a:lnTo>
                    <a:lnTo>
                      <a:pt x="269358" y="55408"/>
                    </a:lnTo>
                    <a:lnTo>
                      <a:pt x="269175" y="50287"/>
                    </a:lnTo>
                    <a:lnTo>
                      <a:pt x="265701" y="49007"/>
                    </a:lnTo>
                    <a:lnTo>
                      <a:pt x="259849" y="44253"/>
                    </a:lnTo>
                    <a:lnTo>
                      <a:pt x="255826" y="43339"/>
                    </a:lnTo>
                    <a:lnTo>
                      <a:pt x="247780" y="37121"/>
                    </a:lnTo>
                    <a:lnTo>
                      <a:pt x="237174" y="31635"/>
                    </a:lnTo>
                    <a:lnTo>
                      <a:pt x="234614" y="29075"/>
                    </a:lnTo>
                    <a:lnTo>
                      <a:pt x="225654" y="23224"/>
                    </a:lnTo>
                    <a:lnTo>
                      <a:pt x="221448" y="21578"/>
                    </a:lnTo>
                    <a:lnTo>
                      <a:pt x="214133" y="16641"/>
                    </a:lnTo>
                    <a:lnTo>
                      <a:pt x="194567" y="14263"/>
                    </a:lnTo>
                    <a:lnTo>
                      <a:pt x="181035" y="17738"/>
                    </a:lnTo>
                    <a:lnTo>
                      <a:pt x="178292" y="19018"/>
                    </a:lnTo>
                    <a:lnTo>
                      <a:pt x="176829" y="21029"/>
                    </a:lnTo>
                    <a:lnTo>
                      <a:pt x="180303" y="23407"/>
                    </a:lnTo>
                    <a:lnTo>
                      <a:pt x="177743" y="25601"/>
                    </a:lnTo>
                    <a:lnTo>
                      <a:pt x="176829" y="27978"/>
                    </a:lnTo>
                    <a:lnTo>
                      <a:pt x="171709" y="29441"/>
                    </a:lnTo>
                    <a:lnTo>
                      <a:pt x="170429" y="26515"/>
                    </a:lnTo>
                    <a:lnTo>
                      <a:pt x="173538" y="24504"/>
                    </a:lnTo>
                    <a:lnTo>
                      <a:pt x="173538" y="20664"/>
                    </a:lnTo>
                    <a:lnTo>
                      <a:pt x="172623" y="18835"/>
                    </a:lnTo>
                    <a:lnTo>
                      <a:pt x="165857" y="18103"/>
                    </a:lnTo>
                    <a:lnTo>
                      <a:pt x="163480" y="19932"/>
                    </a:lnTo>
                    <a:lnTo>
                      <a:pt x="163480" y="21029"/>
                    </a:lnTo>
                    <a:lnTo>
                      <a:pt x="159823" y="22309"/>
                    </a:lnTo>
                    <a:lnTo>
                      <a:pt x="157263" y="27247"/>
                    </a:lnTo>
                    <a:lnTo>
                      <a:pt x="156165" y="24869"/>
                    </a:lnTo>
                    <a:lnTo>
                      <a:pt x="155800" y="21944"/>
                    </a:lnTo>
                    <a:lnTo>
                      <a:pt x="160006" y="18652"/>
                    </a:lnTo>
                    <a:lnTo>
                      <a:pt x="141171" y="12435"/>
                    </a:lnTo>
                    <a:lnTo>
                      <a:pt x="134770" y="8046"/>
                    </a:lnTo>
                    <a:lnTo>
                      <a:pt x="128919" y="5669"/>
                    </a:lnTo>
                    <a:lnTo>
                      <a:pt x="127822" y="2926"/>
                    </a:lnTo>
                    <a:lnTo>
                      <a:pt x="113193" y="0"/>
                    </a:lnTo>
                    <a:lnTo>
                      <a:pt x="106975" y="549"/>
                    </a:lnTo>
                    <a:lnTo>
                      <a:pt x="104049" y="3109"/>
                    </a:lnTo>
                    <a:lnTo>
                      <a:pt x="98746" y="2012"/>
                    </a:lnTo>
                    <a:lnTo>
                      <a:pt x="91432" y="3840"/>
                    </a:lnTo>
                    <a:lnTo>
                      <a:pt x="72963" y="4389"/>
                    </a:lnTo>
                    <a:lnTo>
                      <a:pt x="72231" y="5486"/>
                    </a:lnTo>
                    <a:lnTo>
                      <a:pt x="73511" y="8412"/>
                    </a:lnTo>
                    <a:lnTo>
                      <a:pt x="73511" y="10789"/>
                    </a:lnTo>
                    <a:lnTo>
                      <a:pt x="71683" y="8412"/>
                    </a:lnTo>
                    <a:lnTo>
                      <a:pt x="69854" y="7497"/>
                    </a:lnTo>
                    <a:lnTo>
                      <a:pt x="69305" y="4937"/>
                    </a:lnTo>
                    <a:lnTo>
                      <a:pt x="67477" y="4389"/>
                    </a:lnTo>
                    <a:lnTo>
                      <a:pt x="65282" y="6766"/>
                    </a:lnTo>
                    <a:lnTo>
                      <a:pt x="64002" y="6400"/>
                    </a:lnTo>
                    <a:lnTo>
                      <a:pt x="62722" y="4754"/>
                    </a:lnTo>
                    <a:lnTo>
                      <a:pt x="55773" y="5669"/>
                    </a:lnTo>
                    <a:lnTo>
                      <a:pt x="55773" y="6400"/>
                    </a:lnTo>
                    <a:lnTo>
                      <a:pt x="48459" y="5669"/>
                    </a:lnTo>
                    <a:lnTo>
                      <a:pt x="45716" y="5852"/>
                    </a:lnTo>
                    <a:lnTo>
                      <a:pt x="45716" y="7497"/>
                    </a:lnTo>
                    <a:lnTo>
                      <a:pt x="38767" y="8046"/>
                    </a:lnTo>
                    <a:lnTo>
                      <a:pt x="32550" y="9509"/>
                    </a:lnTo>
                    <a:lnTo>
                      <a:pt x="34744" y="10058"/>
                    </a:lnTo>
                    <a:lnTo>
                      <a:pt x="36938" y="15178"/>
                    </a:lnTo>
                    <a:lnTo>
                      <a:pt x="43156" y="17738"/>
                    </a:lnTo>
                    <a:lnTo>
                      <a:pt x="38950" y="19018"/>
                    </a:lnTo>
                    <a:lnTo>
                      <a:pt x="38767" y="21761"/>
                    </a:lnTo>
                    <a:lnTo>
                      <a:pt x="43156" y="28710"/>
                    </a:lnTo>
                  </a:path>
                </a:pathLst>
              </a:custGeom>
              <a:grpFill/>
              <a:ln w="4020" cap="flat">
                <a:solidFill>
                  <a:srgbClr val="FFFFFF"/>
                </a:solidFill>
                <a:prstDash val="solid"/>
                <a:miter/>
              </a:ln>
            </p:spPr>
            <p:txBody>
              <a:bodyPr rtlCol="0" anchor="ctr"/>
              <a:lstStyle/>
              <a:p>
                <a:endParaRPr lang="en-GB" sz="1463"/>
              </a:p>
            </p:txBody>
          </p:sp>
          <p:sp>
            <p:nvSpPr>
              <p:cNvPr id="1158" name="Freeform: Shape 1157">
                <a:extLst>
                  <a:ext uri="{FF2B5EF4-FFF2-40B4-BE49-F238E27FC236}">
                    <a16:creationId xmlns:a16="http://schemas.microsoft.com/office/drawing/2014/main" id="{D3BC273C-DD58-4665-EC53-464A0186D1F0}"/>
                  </a:ext>
                </a:extLst>
              </p:cNvPr>
              <p:cNvSpPr/>
              <p:nvPr/>
            </p:nvSpPr>
            <p:spPr>
              <a:xfrm>
                <a:off x="2963652" y="2035431"/>
                <a:ext cx="462461" cy="225653"/>
              </a:xfrm>
              <a:custGeom>
                <a:avLst/>
                <a:gdLst>
                  <a:gd name="connsiteX0" fmla="*/ 106244 w 462461"/>
                  <a:gd name="connsiteY0" fmla="*/ 190178 h 225653"/>
                  <a:gd name="connsiteX1" fmla="*/ 104049 w 462461"/>
                  <a:gd name="connsiteY1" fmla="*/ 191824 h 225653"/>
                  <a:gd name="connsiteX2" fmla="*/ 94175 w 462461"/>
                  <a:gd name="connsiteY2" fmla="*/ 191824 h 225653"/>
                  <a:gd name="connsiteX3" fmla="*/ 90152 w 462461"/>
                  <a:gd name="connsiteY3" fmla="*/ 190178 h 225653"/>
                  <a:gd name="connsiteX4" fmla="*/ 80094 w 462461"/>
                  <a:gd name="connsiteY4" fmla="*/ 189629 h 225653"/>
                  <a:gd name="connsiteX5" fmla="*/ 63271 w 462461"/>
                  <a:gd name="connsiteY5" fmla="*/ 182315 h 225653"/>
                  <a:gd name="connsiteX6" fmla="*/ 63271 w 462461"/>
                  <a:gd name="connsiteY6" fmla="*/ 179206 h 225653"/>
                  <a:gd name="connsiteX7" fmla="*/ 58333 w 462461"/>
                  <a:gd name="connsiteY7" fmla="*/ 178292 h 225653"/>
                  <a:gd name="connsiteX8" fmla="*/ 54859 w 462461"/>
                  <a:gd name="connsiteY8" fmla="*/ 176280 h 225653"/>
                  <a:gd name="connsiteX9" fmla="*/ 53579 w 462461"/>
                  <a:gd name="connsiteY9" fmla="*/ 170794 h 225653"/>
                  <a:gd name="connsiteX10" fmla="*/ 48459 w 462461"/>
                  <a:gd name="connsiteY10" fmla="*/ 168052 h 225653"/>
                  <a:gd name="connsiteX11" fmla="*/ 46447 w 462461"/>
                  <a:gd name="connsiteY11" fmla="*/ 165857 h 225653"/>
                  <a:gd name="connsiteX12" fmla="*/ 43156 w 462461"/>
                  <a:gd name="connsiteY12" fmla="*/ 160006 h 225653"/>
                  <a:gd name="connsiteX13" fmla="*/ 42059 w 462461"/>
                  <a:gd name="connsiteY13" fmla="*/ 156714 h 225653"/>
                  <a:gd name="connsiteX14" fmla="*/ 51567 w 462461"/>
                  <a:gd name="connsiteY14" fmla="*/ 153788 h 225653"/>
                  <a:gd name="connsiteX15" fmla="*/ 78266 w 462461"/>
                  <a:gd name="connsiteY15" fmla="*/ 147571 h 225653"/>
                  <a:gd name="connsiteX16" fmla="*/ 96918 w 462461"/>
                  <a:gd name="connsiteY16" fmla="*/ 144828 h 225653"/>
                  <a:gd name="connsiteX17" fmla="*/ 107524 w 462461"/>
                  <a:gd name="connsiteY17" fmla="*/ 144279 h 225653"/>
                  <a:gd name="connsiteX18" fmla="*/ 117216 w 462461"/>
                  <a:gd name="connsiteY18" fmla="*/ 142085 h 225653"/>
                  <a:gd name="connsiteX19" fmla="*/ 122701 w 462461"/>
                  <a:gd name="connsiteY19" fmla="*/ 141902 h 225653"/>
                  <a:gd name="connsiteX20" fmla="*/ 129467 w 462461"/>
                  <a:gd name="connsiteY20" fmla="*/ 143548 h 225653"/>
                  <a:gd name="connsiteX21" fmla="*/ 147388 w 462461"/>
                  <a:gd name="connsiteY21" fmla="*/ 144828 h 225653"/>
                  <a:gd name="connsiteX22" fmla="*/ 157263 w 462461"/>
                  <a:gd name="connsiteY22" fmla="*/ 146474 h 225653"/>
                  <a:gd name="connsiteX23" fmla="*/ 165491 w 462461"/>
                  <a:gd name="connsiteY23" fmla="*/ 146291 h 225653"/>
                  <a:gd name="connsiteX24" fmla="*/ 170612 w 462461"/>
                  <a:gd name="connsiteY24" fmla="*/ 142999 h 225653"/>
                  <a:gd name="connsiteX25" fmla="*/ 168966 w 462461"/>
                  <a:gd name="connsiteY25" fmla="*/ 141171 h 225653"/>
                  <a:gd name="connsiteX26" fmla="*/ 169332 w 462461"/>
                  <a:gd name="connsiteY26" fmla="*/ 139891 h 225653"/>
                  <a:gd name="connsiteX27" fmla="*/ 173172 w 462461"/>
                  <a:gd name="connsiteY27" fmla="*/ 141354 h 225653"/>
                  <a:gd name="connsiteX28" fmla="*/ 177012 w 462461"/>
                  <a:gd name="connsiteY28" fmla="*/ 140805 h 225653"/>
                  <a:gd name="connsiteX29" fmla="*/ 176280 w 462461"/>
                  <a:gd name="connsiteY29" fmla="*/ 139342 h 225653"/>
                  <a:gd name="connsiteX30" fmla="*/ 173538 w 462461"/>
                  <a:gd name="connsiteY30" fmla="*/ 136599 h 225653"/>
                  <a:gd name="connsiteX31" fmla="*/ 170429 w 462461"/>
                  <a:gd name="connsiteY31" fmla="*/ 135502 h 225653"/>
                  <a:gd name="connsiteX32" fmla="*/ 160737 w 462461"/>
                  <a:gd name="connsiteY32" fmla="*/ 134405 h 225653"/>
                  <a:gd name="connsiteX33" fmla="*/ 159091 w 462461"/>
                  <a:gd name="connsiteY33" fmla="*/ 132393 h 225653"/>
                  <a:gd name="connsiteX34" fmla="*/ 153788 w 462461"/>
                  <a:gd name="connsiteY34" fmla="*/ 132576 h 225653"/>
                  <a:gd name="connsiteX35" fmla="*/ 146839 w 462461"/>
                  <a:gd name="connsiteY35" fmla="*/ 130565 h 225653"/>
                  <a:gd name="connsiteX36" fmla="*/ 144279 w 462461"/>
                  <a:gd name="connsiteY36" fmla="*/ 128553 h 225653"/>
                  <a:gd name="connsiteX37" fmla="*/ 137331 w 462461"/>
                  <a:gd name="connsiteY37" fmla="*/ 127822 h 225653"/>
                  <a:gd name="connsiteX38" fmla="*/ 134039 w 462461"/>
                  <a:gd name="connsiteY38" fmla="*/ 128553 h 225653"/>
                  <a:gd name="connsiteX39" fmla="*/ 130199 w 462461"/>
                  <a:gd name="connsiteY39" fmla="*/ 126542 h 225653"/>
                  <a:gd name="connsiteX40" fmla="*/ 114838 w 462461"/>
                  <a:gd name="connsiteY40" fmla="*/ 128004 h 225653"/>
                  <a:gd name="connsiteX41" fmla="*/ 90518 w 462461"/>
                  <a:gd name="connsiteY41" fmla="*/ 133307 h 225653"/>
                  <a:gd name="connsiteX42" fmla="*/ 86860 w 462461"/>
                  <a:gd name="connsiteY42" fmla="*/ 131845 h 225653"/>
                  <a:gd name="connsiteX43" fmla="*/ 79546 w 462461"/>
                  <a:gd name="connsiteY43" fmla="*/ 131845 h 225653"/>
                  <a:gd name="connsiteX44" fmla="*/ 74791 w 462461"/>
                  <a:gd name="connsiteY44" fmla="*/ 130565 h 225653"/>
                  <a:gd name="connsiteX45" fmla="*/ 72780 w 462461"/>
                  <a:gd name="connsiteY45" fmla="*/ 128553 h 225653"/>
                  <a:gd name="connsiteX46" fmla="*/ 54859 w 462461"/>
                  <a:gd name="connsiteY46" fmla="*/ 130565 h 225653"/>
                  <a:gd name="connsiteX47" fmla="*/ 46447 w 462461"/>
                  <a:gd name="connsiteY47" fmla="*/ 127822 h 225653"/>
                  <a:gd name="connsiteX48" fmla="*/ 38401 w 462461"/>
                  <a:gd name="connsiteY48" fmla="*/ 128553 h 225653"/>
                  <a:gd name="connsiteX49" fmla="*/ 37487 w 462461"/>
                  <a:gd name="connsiteY49" fmla="*/ 127090 h 225653"/>
                  <a:gd name="connsiteX50" fmla="*/ 37853 w 462461"/>
                  <a:gd name="connsiteY50" fmla="*/ 125810 h 225653"/>
                  <a:gd name="connsiteX51" fmla="*/ 31270 w 462461"/>
                  <a:gd name="connsiteY51" fmla="*/ 124347 h 225653"/>
                  <a:gd name="connsiteX52" fmla="*/ 26332 w 462461"/>
                  <a:gd name="connsiteY52" fmla="*/ 120324 h 225653"/>
                  <a:gd name="connsiteX53" fmla="*/ 21212 w 462461"/>
                  <a:gd name="connsiteY53" fmla="*/ 115204 h 225653"/>
                  <a:gd name="connsiteX54" fmla="*/ 19384 w 462461"/>
                  <a:gd name="connsiteY54" fmla="*/ 110998 h 225653"/>
                  <a:gd name="connsiteX55" fmla="*/ 28344 w 462461"/>
                  <a:gd name="connsiteY55" fmla="*/ 104964 h 225653"/>
                  <a:gd name="connsiteX56" fmla="*/ 38401 w 462461"/>
                  <a:gd name="connsiteY56" fmla="*/ 102586 h 225653"/>
                  <a:gd name="connsiteX57" fmla="*/ 47910 w 462461"/>
                  <a:gd name="connsiteY57" fmla="*/ 101855 h 225653"/>
                  <a:gd name="connsiteX58" fmla="*/ 56139 w 462461"/>
                  <a:gd name="connsiteY58" fmla="*/ 99844 h 225653"/>
                  <a:gd name="connsiteX59" fmla="*/ 65465 w 462461"/>
                  <a:gd name="connsiteY59" fmla="*/ 95820 h 225653"/>
                  <a:gd name="connsiteX60" fmla="*/ 74608 w 462461"/>
                  <a:gd name="connsiteY60" fmla="*/ 94358 h 225653"/>
                  <a:gd name="connsiteX61" fmla="*/ 74060 w 462461"/>
                  <a:gd name="connsiteY61" fmla="*/ 95638 h 225653"/>
                  <a:gd name="connsiteX62" fmla="*/ 76254 w 462461"/>
                  <a:gd name="connsiteY62" fmla="*/ 96003 h 225653"/>
                  <a:gd name="connsiteX63" fmla="*/ 82654 w 462461"/>
                  <a:gd name="connsiteY63" fmla="*/ 95638 h 225653"/>
                  <a:gd name="connsiteX64" fmla="*/ 85397 w 462461"/>
                  <a:gd name="connsiteY64" fmla="*/ 94358 h 225653"/>
                  <a:gd name="connsiteX65" fmla="*/ 83752 w 462461"/>
                  <a:gd name="connsiteY65" fmla="*/ 93260 h 225653"/>
                  <a:gd name="connsiteX66" fmla="*/ 75888 w 462461"/>
                  <a:gd name="connsiteY66" fmla="*/ 92712 h 225653"/>
                  <a:gd name="connsiteX67" fmla="*/ 80460 w 462461"/>
                  <a:gd name="connsiteY67" fmla="*/ 90152 h 225653"/>
                  <a:gd name="connsiteX68" fmla="*/ 86312 w 462461"/>
                  <a:gd name="connsiteY68" fmla="*/ 89603 h 225653"/>
                  <a:gd name="connsiteX69" fmla="*/ 89055 w 462461"/>
                  <a:gd name="connsiteY69" fmla="*/ 88140 h 225653"/>
                  <a:gd name="connsiteX70" fmla="*/ 89603 w 462461"/>
                  <a:gd name="connsiteY70" fmla="*/ 86860 h 225653"/>
                  <a:gd name="connsiteX71" fmla="*/ 61259 w 462461"/>
                  <a:gd name="connsiteY71" fmla="*/ 89786 h 225653"/>
                  <a:gd name="connsiteX72" fmla="*/ 56505 w 462461"/>
                  <a:gd name="connsiteY72" fmla="*/ 91066 h 225653"/>
                  <a:gd name="connsiteX73" fmla="*/ 51019 w 462461"/>
                  <a:gd name="connsiteY73" fmla="*/ 91249 h 225653"/>
                  <a:gd name="connsiteX74" fmla="*/ 48459 w 462461"/>
                  <a:gd name="connsiteY74" fmla="*/ 92712 h 225653"/>
                  <a:gd name="connsiteX75" fmla="*/ 44619 w 462461"/>
                  <a:gd name="connsiteY75" fmla="*/ 92712 h 225653"/>
                  <a:gd name="connsiteX76" fmla="*/ 42242 w 462461"/>
                  <a:gd name="connsiteY76" fmla="*/ 91980 h 225653"/>
                  <a:gd name="connsiteX77" fmla="*/ 41693 w 462461"/>
                  <a:gd name="connsiteY77" fmla="*/ 90700 h 225653"/>
                  <a:gd name="connsiteX78" fmla="*/ 38036 w 462461"/>
                  <a:gd name="connsiteY78" fmla="*/ 90335 h 225653"/>
                  <a:gd name="connsiteX79" fmla="*/ 36024 w 462461"/>
                  <a:gd name="connsiteY79" fmla="*/ 91066 h 225653"/>
                  <a:gd name="connsiteX80" fmla="*/ 38401 w 462461"/>
                  <a:gd name="connsiteY80" fmla="*/ 91797 h 225653"/>
                  <a:gd name="connsiteX81" fmla="*/ 38036 w 462461"/>
                  <a:gd name="connsiteY81" fmla="*/ 93443 h 225653"/>
                  <a:gd name="connsiteX82" fmla="*/ 31270 w 462461"/>
                  <a:gd name="connsiteY82" fmla="*/ 93443 h 225653"/>
                  <a:gd name="connsiteX83" fmla="*/ 29441 w 462461"/>
                  <a:gd name="connsiteY83" fmla="*/ 94723 h 225653"/>
                  <a:gd name="connsiteX84" fmla="*/ 23589 w 462461"/>
                  <a:gd name="connsiteY84" fmla="*/ 95089 h 225653"/>
                  <a:gd name="connsiteX85" fmla="*/ 20664 w 462461"/>
                  <a:gd name="connsiteY85" fmla="*/ 93809 h 225653"/>
                  <a:gd name="connsiteX86" fmla="*/ 20115 w 462461"/>
                  <a:gd name="connsiteY86" fmla="*/ 91432 h 225653"/>
                  <a:gd name="connsiteX87" fmla="*/ 21578 w 462461"/>
                  <a:gd name="connsiteY87" fmla="*/ 89055 h 225653"/>
                  <a:gd name="connsiteX88" fmla="*/ 24321 w 462461"/>
                  <a:gd name="connsiteY88" fmla="*/ 87775 h 225653"/>
                  <a:gd name="connsiteX89" fmla="*/ 31635 w 462461"/>
                  <a:gd name="connsiteY89" fmla="*/ 87409 h 225653"/>
                  <a:gd name="connsiteX90" fmla="*/ 30721 w 462461"/>
                  <a:gd name="connsiteY90" fmla="*/ 81557 h 225653"/>
                  <a:gd name="connsiteX91" fmla="*/ 24321 w 462461"/>
                  <a:gd name="connsiteY91" fmla="*/ 82289 h 225653"/>
                  <a:gd name="connsiteX92" fmla="*/ 18469 w 462461"/>
                  <a:gd name="connsiteY92" fmla="*/ 84849 h 225653"/>
                  <a:gd name="connsiteX93" fmla="*/ 15726 w 462461"/>
                  <a:gd name="connsiteY93" fmla="*/ 84117 h 225653"/>
                  <a:gd name="connsiteX94" fmla="*/ 15361 w 462461"/>
                  <a:gd name="connsiteY94" fmla="*/ 81740 h 225653"/>
                  <a:gd name="connsiteX95" fmla="*/ 12983 w 462461"/>
                  <a:gd name="connsiteY95" fmla="*/ 81191 h 225653"/>
                  <a:gd name="connsiteX96" fmla="*/ 3109 w 462461"/>
                  <a:gd name="connsiteY96" fmla="*/ 82471 h 225653"/>
                  <a:gd name="connsiteX97" fmla="*/ 2560 w 462461"/>
                  <a:gd name="connsiteY97" fmla="*/ 79911 h 225653"/>
                  <a:gd name="connsiteX98" fmla="*/ 549 w 462461"/>
                  <a:gd name="connsiteY98" fmla="*/ 76254 h 225653"/>
                  <a:gd name="connsiteX99" fmla="*/ 0 w 462461"/>
                  <a:gd name="connsiteY99" fmla="*/ 71500 h 225653"/>
                  <a:gd name="connsiteX100" fmla="*/ 2560 w 462461"/>
                  <a:gd name="connsiteY100" fmla="*/ 66928 h 225653"/>
                  <a:gd name="connsiteX101" fmla="*/ 10423 w 462461"/>
                  <a:gd name="connsiteY101" fmla="*/ 61076 h 225653"/>
                  <a:gd name="connsiteX102" fmla="*/ 14812 w 462461"/>
                  <a:gd name="connsiteY102" fmla="*/ 56688 h 225653"/>
                  <a:gd name="connsiteX103" fmla="*/ 24138 w 462461"/>
                  <a:gd name="connsiteY103" fmla="*/ 54493 h 225653"/>
                  <a:gd name="connsiteX104" fmla="*/ 24321 w 462461"/>
                  <a:gd name="connsiteY104" fmla="*/ 52665 h 225653"/>
                  <a:gd name="connsiteX105" fmla="*/ 23589 w 462461"/>
                  <a:gd name="connsiteY105" fmla="*/ 50470 h 225653"/>
                  <a:gd name="connsiteX106" fmla="*/ 22126 w 462461"/>
                  <a:gd name="connsiteY106" fmla="*/ 49190 h 225653"/>
                  <a:gd name="connsiteX107" fmla="*/ 16275 w 462461"/>
                  <a:gd name="connsiteY107" fmla="*/ 49190 h 225653"/>
                  <a:gd name="connsiteX108" fmla="*/ 14629 w 462461"/>
                  <a:gd name="connsiteY108" fmla="*/ 47362 h 225653"/>
                  <a:gd name="connsiteX109" fmla="*/ 14263 w 462461"/>
                  <a:gd name="connsiteY109" fmla="*/ 42973 h 225653"/>
                  <a:gd name="connsiteX110" fmla="*/ 16275 w 462461"/>
                  <a:gd name="connsiteY110" fmla="*/ 39133 h 225653"/>
                  <a:gd name="connsiteX111" fmla="*/ 21212 w 462461"/>
                  <a:gd name="connsiteY111" fmla="*/ 35110 h 225653"/>
                  <a:gd name="connsiteX112" fmla="*/ 39499 w 462461"/>
                  <a:gd name="connsiteY112" fmla="*/ 23955 h 225653"/>
                  <a:gd name="connsiteX113" fmla="*/ 56505 w 462461"/>
                  <a:gd name="connsiteY113" fmla="*/ 17372 h 225653"/>
                  <a:gd name="connsiteX114" fmla="*/ 59614 w 462461"/>
                  <a:gd name="connsiteY114" fmla="*/ 14995 h 225653"/>
                  <a:gd name="connsiteX115" fmla="*/ 65282 w 462461"/>
                  <a:gd name="connsiteY115" fmla="*/ 14263 h 225653"/>
                  <a:gd name="connsiteX116" fmla="*/ 68025 w 462461"/>
                  <a:gd name="connsiteY116" fmla="*/ 11520 h 225653"/>
                  <a:gd name="connsiteX117" fmla="*/ 75157 w 462461"/>
                  <a:gd name="connsiteY117" fmla="*/ 10972 h 225653"/>
                  <a:gd name="connsiteX118" fmla="*/ 89603 w 462461"/>
                  <a:gd name="connsiteY118" fmla="*/ 5852 h 225653"/>
                  <a:gd name="connsiteX119" fmla="*/ 110450 w 462461"/>
                  <a:gd name="connsiteY119" fmla="*/ 0 h 225653"/>
                  <a:gd name="connsiteX120" fmla="*/ 116484 w 462461"/>
                  <a:gd name="connsiteY120" fmla="*/ 731 h 225653"/>
                  <a:gd name="connsiteX121" fmla="*/ 117947 w 462461"/>
                  <a:gd name="connsiteY121" fmla="*/ 2560 h 225653"/>
                  <a:gd name="connsiteX122" fmla="*/ 120690 w 462461"/>
                  <a:gd name="connsiteY122" fmla="*/ 3474 h 225653"/>
                  <a:gd name="connsiteX123" fmla="*/ 121239 w 462461"/>
                  <a:gd name="connsiteY123" fmla="*/ 5303 h 225653"/>
                  <a:gd name="connsiteX124" fmla="*/ 124347 w 462461"/>
                  <a:gd name="connsiteY124" fmla="*/ 7863 h 225653"/>
                  <a:gd name="connsiteX125" fmla="*/ 125810 w 462461"/>
                  <a:gd name="connsiteY125" fmla="*/ 11338 h 225653"/>
                  <a:gd name="connsiteX126" fmla="*/ 126359 w 462461"/>
                  <a:gd name="connsiteY126" fmla="*/ 18286 h 225653"/>
                  <a:gd name="connsiteX127" fmla="*/ 125810 w 462461"/>
                  <a:gd name="connsiteY127" fmla="*/ 24321 h 225653"/>
                  <a:gd name="connsiteX128" fmla="*/ 120141 w 462461"/>
                  <a:gd name="connsiteY128" fmla="*/ 26149 h 225653"/>
                  <a:gd name="connsiteX129" fmla="*/ 117947 w 462461"/>
                  <a:gd name="connsiteY129" fmla="*/ 28344 h 225653"/>
                  <a:gd name="connsiteX130" fmla="*/ 117398 w 462461"/>
                  <a:gd name="connsiteY130" fmla="*/ 30172 h 225653"/>
                  <a:gd name="connsiteX131" fmla="*/ 117764 w 462461"/>
                  <a:gd name="connsiteY131" fmla="*/ 31087 h 225653"/>
                  <a:gd name="connsiteX132" fmla="*/ 116484 w 462461"/>
                  <a:gd name="connsiteY132" fmla="*/ 32915 h 225653"/>
                  <a:gd name="connsiteX133" fmla="*/ 110450 w 462461"/>
                  <a:gd name="connsiteY133" fmla="*/ 34378 h 225653"/>
                  <a:gd name="connsiteX134" fmla="*/ 109901 w 462461"/>
                  <a:gd name="connsiteY134" fmla="*/ 35658 h 225653"/>
                  <a:gd name="connsiteX135" fmla="*/ 112644 w 462461"/>
                  <a:gd name="connsiteY135" fmla="*/ 37853 h 225653"/>
                  <a:gd name="connsiteX136" fmla="*/ 124164 w 462461"/>
                  <a:gd name="connsiteY136" fmla="*/ 32367 h 225653"/>
                  <a:gd name="connsiteX137" fmla="*/ 127273 w 462461"/>
                  <a:gd name="connsiteY137" fmla="*/ 32367 h 225653"/>
                  <a:gd name="connsiteX138" fmla="*/ 128370 w 462461"/>
                  <a:gd name="connsiteY138" fmla="*/ 35110 h 225653"/>
                  <a:gd name="connsiteX139" fmla="*/ 136782 w 462461"/>
                  <a:gd name="connsiteY139" fmla="*/ 32915 h 225653"/>
                  <a:gd name="connsiteX140" fmla="*/ 138793 w 462461"/>
                  <a:gd name="connsiteY140" fmla="*/ 29258 h 225653"/>
                  <a:gd name="connsiteX141" fmla="*/ 136233 w 462461"/>
                  <a:gd name="connsiteY141" fmla="*/ 28344 h 225653"/>
                  <a:gd name="connsiteX142" fmla="*/ 136233 w 462461"/>
                  <a:gd name="connsiteY142" fmla="*/ 25052 h 225653"/>
                  <a:gd name="connsiteX143" fmla="*/ 138976 w 462461"/>
                  <a:gd name="connsiteY143" fmla="*/ 21029 h 225653"/>
                  <a:gd name="connsiteX144" fmla="*/ 142634 w 462461"/>
                  <a:gd name="connsiteY144" fmla="*/ 19566 h 225653"/>
                  <a:gd name="connsiteX145" fmla="*/ 143182 w 462461"/>
                  <a:gd name="connsiteY145" fmla="*/ 17738 h 225653"/>
                  <a:gd name="connsiteX146" fmla="*/ 145377 w 462461"/>
                  <a:gd name="connsiteY146" fmla="*/ 16458 h 225653"/>
                  <a:gd name="connsiteX147" fmla="*/ 152508 w 462461"/>
                  <a:gd name="connsiteY147" fmla="*/ 16092 h 225653"/>
                  <a:gd name="connsiteX148" fmla="*/ 164577 w 462461"/>
                  <a:gd name="connsiteY148" fmla="*/ 20664 h 225653"/>
                  <a:gd name="connsiteX149" fmla="*/ 179572 w 462461"/>
                  <a:gd name="connsiteY149" fmla="*/ 23407 h 225653"/>
                  <a:gd name="connsiteX150" fmla="*/ 183229 w 462461"/>
                  <a:gd name="connsiteY150" fmla="*/ 26149 h 225653"/>
                  <a:gd name="connsiteX151" fmla="*/ 187801 w 462461"/>
                  <a:gd name="connsiteY151" fmla="*/ 27247 h 225653"/>
                  <a:gd name="connsiteX152" fmla="*/ 192190 w 462461"/>
                  <a:gd name="connsiteY152" fmla="*/ 29258 h 225653"/>
                  <a:gd name="connsiteX153" fmla="*/ 196395 w 462461"/>
                  <a:gd name="connsiteY153" fmla="*/ 33098 h 225653"/>
                  <a:gd name="connsiteX154" fmla="*/ 197310 w 462461"/>
                  <a:gd name="connsiteY154" fmla="*/ 37487 h 225653"/>
                  <a:gd name="connsiteX155" fmla="*/ 188898 w 462461"/>
                  <a:gd name="connsiteY155" fmla="*/ 44436 h 225653"/>
                  <a:gd name="connsiteX156" fmla="*/ 179938 w 462461"/>
                  <a:gd name="connsiteY156" fmla="*/ 49190 h 225653"/>
                  <a:gd name="connsiteX157" fmla="*/ 179938 w 462461"/>
                  <a:gd name="connsiteY157" fmla="*/ 50105 h 225653"/>
                  <a:gd name="connsiteX158" fmla="*/ 187801 w 462461"/>
                  <a:gd name="connsiteY158" fmla="*/ 48825 h 225653"/>
                  <a:gd name="connsiteX159" fmla="*/ 192555 w 462461"/>
                  <a:gd name="connsiteY159" fmla="*/ 44802 h 225653"/>
                  <a:gd name="connsiteX160" fmla="*/ 197310 w 462461"/>
                  <a:gd name="connsiteY160" fmla="*/ 43339 h 225653"/>
                  <a:gd name="connsiteX161" fmla="*/ 196944 w 462461"/>
                  <a:gd name="connsiteY161" fmla="*/ 44984 h 225653"/>
                  <a:gd name="connsiteX162" fmla="*/ 194384 w 462461"/>
                  <a:gd name="connsiteY162" fmla="*/ 48642 h 225653"/>
                  <a:gd name="connsiteX163" fmla="*/ 200053 w 462461"/>
                  <a:gd name="connsiteY163" fmla="*/ 49739 h 225653"/>
                  <a:gd name="connsiteX164" fmla="*/ 201516 w 462461"/>
                  <a:gd name="connsiteY164" fmla="*/ 48642 h 225653"/>
                  <a:gd name="connsiteX165" fmla="*/ 203527 w 462461"/>
                  <a:gd name="connsiteY165" fmla="*/ 43522 h 225653"/>
                  <a:gd name="connsiteX166" fmla="*/ 203710 w 462461"/>
                  <a:gd name="connsiteY166" fmla="*/ 41693 h 225653"/>
                  <a:gd name="connsiteX167" fmla="*/ 206819 w 462461"/>
                  <a:gd name="connsiteY167" fmla="*/ 40961 h 225653"/>
                  <a:gd name="connsiteX168" fmla="*/ 209927 w 462461"/>
                  <a:gd name="connsiteY168" fmla="*/ 38218 h 225653"/>
                  <a:gd name="connsiteX169" fmla="*/ 215230 w 462461"/>
                  <a:gd name="connsiteY169" fmla="*/ 38767 h 225653"/>
                  <a:gd name="connsiteX170" fmla="*/ 218339 w 462461"/>
                  <a:gd name="connsiteY170" fmla="*/ 38036 h 225653"/>
                  <a:gd name="connsiteX171" fmla="*/ 224739 w 462461"/>
                  <a:gd name="connsiteY171" fmla="*/ 42241 h 225653"/>
                  <a:gd name="connsiteX172" fmla="*/ 226019 w 462461"/>
                  <a:gd name="connsiteY172" fmla="*/ 40961 h 225653"/>
                  <a:gd name="connsiteX173" fmla="*/ 224739 w 462461"/>
                  <a:gd name="connsiteY173" fmla="*/ 38401 h 225653"/>
                  <a:gd name="connsiteX174" fmla="*/ 223642 w 462461"/>
                  <a:gd name="connsiteY174" fmla="*/ 37670 h 225653"/>
                  <a:gd name="connsiteX175" fmla="*/ 224922 w 462461"/>
                  <a:gd name="connsiteY175" fmla="*/ 37304 h 225653"/>
                  <a:gd name="connsiteX176" fmla="*/ 228762 w 462461"/>
                  <a:gd name="connsiteY176" fmla="*/ 39316 h 225653"/>
                  <a:gd name="connsiteX177" fmla="*/ 230774 w 462461"/>
                  <a:gd name="connsiteY177" fmla="*/ 38218 h 225653"/>
                  <a:gd name="connsiteX178" fmla="*/ 230042 w 462461"/>
                  <a:gd name="connsiteY178" fmla="*/ 35658 h 225653"/>
                  <a:gd name="connsiteX179" fmla="*/ 224374 w 462461"/>
                  <a:gd name="connsiteY179" fmla="*/ 33281 h 225653"/>
                  <a:gd name="connsiteX180" fmla="*/ 224191 w 462461"/>
                  <a:gd name="connsiteY180" fmla="*/ 32001 h 225653"/>
                  <a:gd name="connsiteX181" fmla="*/ 224922 w 462461"/>
                  <a:gd name="connsiteY181" fmla="*/ 31270 h 225653"/>
                  <a:gd name="connsiteX182" fmla="*/ 230225 w 462461"/>
                  <a:gd name="connsiteY182" fmla="*/ 33830 h 225653"/>
                  <a:gd name="connsiteX183" fmla="*/ 232602 w 462461"/>
                  <a:gd name="connsiteY183" fmla="*/ 31818 h 225653"/>
                  <a:gd name="connsiteX184" fmla="*/ 225836 w 462461"/>
                  <a:gd name="connsiteY184" fmla="*/ 26698 h 225653"/>
                  <a:gd name="connsiteX185" fmla="*/ 222179 w 462461"/>
                  <a:gd name="connsiteY185" fmla="*/ 25784 h 225653"/>
                  <a:gd name="connsiteX186" fmla="*/ 219070 w 462461"/>
                  <a:gd name="connsiteY186" fmla="*/ 23041 h 225653"/>
                  <a:gd name="connsiteX187" fmla="*/ 217242 w 462461"/>
                  <a:gd name="connsiteY187" fmla="*/ 19932 h 225653"/>
                  <a:gd name="connsiteX188" fmla="*/ 216876 w 462461"/>
                  <a:gd name="connsiteY188" fmla="*/ 17555 h 225653"/>
                  <a:gd name="connsiteX189" fmla="*/ 220533 w 462461"/>
                  <a:gd name="connsiteY189" fmla="*/ 17189 h 225653"/>
                  <a:gd name="connsiteX190" fmla="*/ 228762 w 462461"/>
                  <a:gd name="connsiteY190" fmla="*/ 18286 h 225653"/>
                  <a:gd name="connsiteX191" fmla="*/ 233517 w 462461"/>
                  <a:gd name="connsiteY191" fmla="*/ 19566 h 225653"/>
                  <a:gd name="connsiteX192" fmla="*/ 234797 w 462461"/>
                  <a:gd name="connsiteY192" fmla="*/ 22492 h 225653"/>
                  <a:gd name="connsiteX193" fmla="*/ 240100 w 462461"/>
                  <a:gd name="connsiteY193" fmla="*/ 22127 h 225653"/>
                  <a:gd name="connsiteX194" fmla="*/ 239917 w 462461"/>
                  <a:gd name="connsiteY194" fmla="*/ 23772 h 225653"/>
                  <a:gd name="connsiteX195" fmla="*/ 243574 w 462461"/>
                  <a:gd name="connsiteY195" fmla="*/ 27795 h 225653"/>
                  <a:gd name="connsiteX196" fmla="*/ 247231 w 462461"/>
                  <a:gd name="connsiteY196" fmla="*/ 29258 h 225653"/>
                  <a:gd name="connsiteX197" fmla="*/ 249609 w 462461"/>
                  <a:gd name="connsiteY197" fmla="*/ 28344 h 225653"/>
                  <a:gd name="connsiteX198" fmla="*/ 252717 w 462461"/>
                  <a:gd name="connsiteY198" fmla="*/ 30172 h 225653"/>
                  <a:gd name="connsiteX199" fmla="*/ 252717 w 462461"/>
                  <a:gd name="connsiteY199" fmla="*/ 31087 h 225653"/>
                  <a:gd name="connsiteX200" fmla="*/ 256740 w 462461"/>
                  <a:gd name="connsiteY200" fmla="*/ 32915 h 225653"/>
                  <a:gd name="connsiteX201" fmla="*/ 256009 w 462461"/>
                  <a:gd name="connsiteY201" fmla="*/ 34378 h 225653"/>
                  <a:gd name="connsiteX202" fmla="*/ 254729 w 462461"/>
                  <a:gd name="connsiteY202" fmla="*/ 35110 h 225653"/>
                  <a:gd name="connsiteX203" fmla="*/ 259666 w 462461"/>
                  <a:gd name="connsiteY203" fmla="*/ 36024 h 225653"/>
                  <a:gd name="connsiteX204" fmla="*/ 263141 w 462461"/>
                  <a:gd name="connsiteY204" fmla="*/ 40047 h 225653"/>
                  <a:gd name="connsiteX205" fmla="*/ 262592 w 462461"/>
                  <a:gd name="connsiteY205" fmla="*/ 48276 h 225653"/>
                  <a:gd name="connsiteX206" fmla="*/ 263141 w 462461"/>
                  <a:gd name="connsiteY206" fmla="*/ 51019 h 225653"/>
                  <a:gd name="connsiteX207" fmla="*/ 264238 w 462461"/>
                  <a:gd name="connsiteY207" fmla="*/ 53396 h 225653"/>
                  <a:gd name="connsiteX208" fmla="*/ 266432 w 462461"/>
                  <a:gd name="connsiteY208" fmla="*/ 55773 h 225653"/>
                  <a:gd name="connsiteX209" fmla="*/ 267346 w 462461"/>
                  <a:gd name="connsiteY209" fmla="*/ 63454 h 225653"/>
                  <a:gd name="connsiteX210" fmla="*/ 274112 w 462461"/>
                  <a:gd name="connsiteY210" fmla="*/ 67477 h 225653"/>
                  <a:gd name="connsiteX211" fmla="*/ 270638 w 462461"/>
                  <a:gd name="connsiteY211" fmla="*/ 71500 h 225653"/>
                  <a:gd name="connsiteX212" fmla="*/ 271004 w 462461"/>
                  <a:gd name="connsiteY212" fmla="*/ 77534 h 225653"/>
                  <a:gd name="connsiteX213" fmla="*/ 273564 w 462461"/>
                  <a:gd name="connsiteY213" fmla="*/ 77900 h 225653"/>
                  <a:gd name="connsiteX214" fmla="*/ 277953 w 462461"/>
                  <a:gd name="connsiteY214" fmla="*/ 81557 h 225653"/>
                  <a:gd name="connsiteX215" fmla="*/ 280513 w 462461"/>
                  <a:gd name="connsiteY215" fmla="*/ 81374 h 225653"/>
                  <a:gd name="connsiteX216" fmla="*/ 281976 w 462461"/>
                  <a:gd name="connsiteY216" fmla="*/ 79180 h 225653"/>
                  <a:gd name="connsiteX217" fmla="*/ 284901 w 462461"/>
                  <a:gd name="connsiteY217" fmla="*/ 78083 h 225653"/>
                  <a:gd name="connsiteX218" fmla="*/ 287827 w 462461"/>
                  <a:gd name="connsiteY218" fmla="*/ 77351 h 225653"/>
                  <a:gd name="connsiteX219" fmla="*/ 291484 w 462461"/>
                  <a:gd name="connsiteY219" fmla="*/ 74791 h 225653"/>
                  <a:gd name="connsiteX220" fmla="*/ 292033 w 462461"/>
                  <a:gd name="connsiteY220" fmla="*/ 71865 h 225653"/>
                  <a:gd name="connsiteX221" fmla="*/ 295873 w 462461"/>
                  <a:gd name="connsiteY221" fmla="*/ 70768 h 225653"/>
                  <a:gd name="connsiteX222" fmla="*/ 295873 w 462461"/>
                  <a:gd name="connsiteY222" fmla="*/ 69305 h 225653"/>
                  <a:gd name="connsiteX223" fmla="*/ 290204 w 462461"/>
                  <a:gd name="connsiteY223" fmla="*/ 64734 h 225653"/>
                  <a:gd name="connsiteX224" fmla="*/ 288924 w 462461"/>
                  <a:gd name="connsiteY224" fmla="*/ 61625 h 225653"/>
                  <a:gd name="connsiteX225" fmla="*/ 289107 w 462461"/>
                  <a:gd name="connsiteY225" fmla="*/ 58699 h 225653"/>
                  <a:gd name="connsiteX226" fmla="*/ 286913 w 462461"/>
                  <a:gd name="connsiteY226" fmla="*/ 57236 h 225653"/>
                  <a:gd name="connsiteX227" fmla="*/ 285450 w 462461"/>
                  <a:gd name="connsiteY227" fmla="*/ 52848 h 225653"/>
                  <a:gd name="connsiteX228" fmla="*/ 284718 w 462461"/>
                  <a:gd name="connsiteY228" fmla="*/ 48642 h 225653"/>
                  <a:gd name="connsiteX229" fmla="*/ 286364 w 462461"/>
                  <a:gd name="connsiteY229" fmla="*/ 48459 h 225653"/>
                  <a:gd name="connsiteX230" fmla="*/ 285450 w 462461"/>
                  <a:gd name="connsiteY230" fmla="*/ 46082 h 225653"/>
                  <a:gd name="connsiteX231" fmla="*/ 285816 w 462461"/>
                  <a:gd name="connsiteY231" fmla="*/ 43339 h 225653"/>
                  <a:gd name="connsiteX232" fmla="*/ 283804 w 462461"/>
                  <a:gd name="connsiteY232" fmla="*/ 41327 h 225653"/>
                  <a:gd name="connsiteX233" fmla="*/ 283621 w 462461"/>
                  <a:gd name="connsiteY233" fmla="*/ 36024 h 225653"/>
                  <a:gd name="connsiteX234" fmla="*/ 282158 w 462461"/>
                  <a:gd name="connsiteY234" fmla="*/ 31087 h 225653"/>
                  <a:gd name="connsiteX235" fmla="*/ 279964 w 462461"/>
                  <a:gd name="connsiteY235" fmla="*/ 26515 h 225653"/>
                  <a:gd name="connsiteX236" fmla="*/ 276855 w 462461"/>
                  <a:gd name="connsiteY236" fmla="*/ 17555 h 225653"/>
                  <a:gd name="connsiteX237" fmla="*/ 275392 w 462461"/>
                  <a:gd name="connsiteY237" fmla="*/ 15909 h 225653"/>
                  <a:gd name="connsiteX238" fmla="*/ 277404 w 462461"/>
                  <a:gd name="connsiteY238" fmla="*/ 15909 h 225653"/>
                  <a:gd name="connsiteX239" fmla="*/ 277953 w 462461"/>
                  <a:gd name="connsiteY239" fmla="*/ 12800 h 225653"/>
                  <a:gd name="connsiteX240" fmla="*/ 275941 w 462461"/>
                  <a:gd name="connsiteY240" fmla="*/ 12618 h 225653"/>
                  <a:gd name="connsiteX241" fmla="*/ 274295 w 462461"/>
                  <a:gd name="connsiteY241" fmla="*/ 9875 h 225653"/>
                  <a:gd name="connsiteX242" fmla="*/ 276307 w 462461"/>
                  <a:gd name="connsiteY242" fmla="*/ 8595 h 225653"/>
                  <a:gd name="connsiteX243" fmla="*/ 280696 w 462461"/>
                  <a:gd name="connsiteY243" fmla="*/ 8412 h 225653"/>
                  <a:gd name="connsiteX244" fmla="*/ 281976 w 462461"/>
                  <a:gd name="connsiteY244" fmla="*/ 6949 h 225653"/>
                  <a:gd name="connsiteX245" fmla="*/ 276855 w 462461"/>
                  <a:gd name="connsiteY245" fmla="*/ 4206 h 225653"/>
                  <a:gd name="connsiteX246" fmla="*/ 277221 w 462461"/>
                  <a:gd name="connsiteY246" fmla="*/ 2012 h 225653"/>
                  <a:gd name="connsiteX247" fmla="*/ 279050 w 462461"/>
                  <a:gd name="connsiteY247" fmla="*/ 2012 h 225653"/>
                  <a:gd name="connsiteX248" fmla="*/ 278867 w 462461"/>
                  <a:gd name="connsiteY248" fmla="*/ 549 h 225653"/>
                  <a:gd name="connsiteX249" fmla="*/ 281976 w 462461"/>
                  <a:gd name="connsiteY249" fmla="*/ 549 h 225653"/>
                  <a:gd name="connsiteX250" fmla="*/ 292033 w 462461"/>
                  <a:gd name="connsiteY250" fmla="*/ 2377 h 225653"/>
                  <a:gd name="connsiteX251" fmla="*/ 292582 w 462461"/>
                  <a:gd name="connsiteY251" fmla="*/ 4023 h 225653"/>
                  <a:gd name="connsiteX252" fmla="*/ 300993 w 462461"/>
                  <a:gd name="connsiteY252" fmla="*/ 8595 h 225653"/>
                  <a:gd name="connsiteX253" fmla="*/ 307942 w 462461"/>
                  <a:gd name="connsiteY253" fmla="*/ 10058 h 225653"/>
                  <a:gd name="connsiteX254" fmla="*/ 308856 w 462461"/>
                  <a:gd name="connsiteY254" fmla="*/ 9509 h 225653"/>
                  <a:gd name="connsiteX255" fmla="*/ 309405 w 462461"/>
                  <a:gd name="connsiteY255" fmla="*/ 7863 h 225653"/>
                  <a:gd name="connsiteX256" fmla="*/ 306845 w 462461"/>
                  <a:gd name="connsiteY256" fmla="*/ 7315 h 225653"/>
                  <a:gd name="connsiteX257" fmla="*/ 305931 w 462461"/>
                  <a:gd name="connsiteY257" fmla="*/ 5303 h 225653"/>
                  <a:gd name="connsiteX258" fmla="*/ 305931 w 462461"/>
                  <a:gd name="connsiteY258" fmla="*/ 4023 h 225653"/>
                  <a:gd name="connsiteX259" fmla="*/ 308308 w 462461"/>
                  <a:gd name="connsiteY259" fmla="*/ 3474 h 225653"/>
                  <a:gd name="connsiteX260" fmla="*/ 313245 w 462461"/>
                  <a:gd name="connsiteY260" fmla="*/ 4754 h 225653"/>
                  <a:gd name="connsiteX261" fmla="*/ 314342 w 462461"/>
                  <a:gd name="connsiteY261" fmla="*/ 6217 h 225653"/>
                  <a:gd name="connsiteX262" fmla="*/ 318000 w 462461"/>
                  <a:gd name="connsiteY262" fmla="*/ 7315 h 225653"/>
                  <a:gd name="connsiteX263" fmla="*/ 320011 w 462461"/>
                  <a:gd name="connsiteY263" fmla="*/ 11520 h 225653"/>
                  <a:gd name="connsiteX264" fmla="*/ 322205 w 462461"/>
                  <a:gd name="connsiteY264" fmla="*/ 13349 h 225653"/>
                  <a:gd name="connsiteX265" fmla="*/ 333360 w 462461"/>
                  <a:gd name="connsiteY265" fmla="*/ 17189 h 225653"/>
                  <a:gd name="connsiteX266" fmla="*/ 333726 w 462461"/>
                  <a:gd name="connsiteY266" fmla="*/ 18835 h 225653"/>
                  <a:gd name="connsiteX267" fmla="*/ 339577 w 462461"/>
                  <a:gd name="connsiteY267" fmla="*/ 21029 h 225653"/>
                  <a:gd name="connsiteX268" fmla="*/ 343235 w 462461"/>
                  <a:gd name="connsiteY268" fmla="*/ 23407 h 225653"/>
                  <a:gd name="connsiteX269" fmla="*/ 343966 w 462461"/>
                  <a:gd name="connsiteY269" fmla="*/ 24869 h 225653"/>
                  <a:gd name="connsiteX270" fmla="*/ 347258 w 462461"/>
                  <a:gd name="connsiteY270" fmla="*/ 26332 h 225653"/>
                  <a:gd name="connsiteX271" fmla="*/ 347989 w 462461"/>
                  <a:gd name="connsiteY271" fmla="*/ 28161 h 225653"/>
                  <a:gd name="connsiteX272" fmla="*/ 344881 w 462461"/>
                  <a:gd name="connsiteY272" fmla="*/ 31635 h 225653"/>
                  <a:gd name="connsiteX273" fmla="*/ 347623 w 462461"/>
                  <a:gd name="connsiteY273" fmla="*/ 31635 h 225653"/>
                  <a:gd name="connsiteX274" fmla="*/ 350184 w 462461"/>
                  <a:gd name="connsiteY274" fmla="*/ 36207 h 225653"/>
                  <a:gd name="connsiteX275" fmla="*/ 350184 w 462461"/>
                  <a:gd name="connsiteY275" fmla="*/ 39133 h 225653"/>
                  <a:gd name="connsiteX276" fmla="*/ 349635 w 462461"/>
                  <a:gd name="connsiteY276" fmla="*/ 40596 h 225653"/>
                  <a:gd name="connsiteX277" fmla="*/ 351281 w 462461"/>
                  <a:gd name="connsiteY277" fmla="*/ 43156 h 225653"/>
                  <a:gd name="connsiteX278" fmla="*/ 351829 w 462461"/>
                  <a:gd name="connsiteY278" fmla="*/ 46082 h 225653"/>
                  <a:gd name="connsiteX279" fmla="*/ 354755 w 462461"/>
                  <a:gd name="connsiteY279" fmla="*/ 52299 h 225653"/>
                  <a:gd name="connsiteX280" fmla="*/ 355487 w 462461"/>
                  <a:gd name="connsiteY280" fmla="*/ 64368 h 225653"/>
                  <a:gd name="connsiteX281" fmla="*/ 356950 w 462461"/>
                  <a:gd name="connsiteY281" fmla="*/ 65282 h 225653"/>
                  <a:gd name="connsiteX282" fmla="*/ 359144 w 462461"/>
                  <a:gd name="connsiteY282" fmla="*/ 71683 h 225653"/>
                  <a:gd name="connsiteX283" fmla="*/ 366641 w 462461"/>
                  <a:gd name="connsiteY283" fmla="*/ 77168 h 225653"/>
                  <a:gd name="connsiteX284" fmla="*/ 369750 w 462461"/>
                  <a:gd name="connsiteY284" fmla="*/ 80460 h 225653"/>
                  <a:gd name="connsiteX285" fmla="*/ 372310 w 462461"/>
                  <a:gd name="connsiteY285" fmla="*/ 84666 h 225653"/>
                  <a:gd name="connsiteX286" fmla="*/ 371396 w 462461"/>
                  <a:gd name="connsiteY286" fmla="*/ 86677 h 225653"/>
                  <a:gd name="connsiteX287" fmla="*/ 372859 w 462461"/>
                  <a:gd name="connsiteY287" fmla="*/ 88506 h 225653"/>
                  <a:gd name="connsiteX288" fmla="*/ 373224 w 462461"/>
                  <a:gd name="connsiteY288" fmla="*/ 93260 h 225653"/>
                  <a:gd name="connsiteX289" fmla="*/ 372310 w 462461"/>
                  <a:gd name="connsiteY289" fmla="*/ 92895 h 225653"/>
                  <a:gd name="connsiteX290" fmla="*/ 369018 w 462461"/>
                  <a:gd name="connsiteY290" fmla="*/ 94358 h 225653"/>
                  <a:gd name="connsiteX291" fmla="*/ 369567 w 462461"/>
                  <a:gd name="connsiteY291" fmla="*/ 101489 h 225653"/>
                  <a:gd name="connsiteX292" fmla="*/ 367556 w 462461"/>
                  <a:gd name="connsiteY292" fmla="*/ 104781 h 225653"/>
                  <a:gd name="connsiteX293" fmla="*/ 369201 w 462461"/>
                  <a:gd name="connsiteY293" fmla="*/ 108438 h 225653"/>
                  <a:gd name="connsiteX294" fmla="*/ 375967 w 462461"/>
                  <a:gd name="connsiteY294" fmla="*/ 111364 h 225653"/>
                  <a:gd name="connsiteX295" fmla="*/ 377247 w 462461"/>
                  <a:gd name="connsiteY295" fmla="*/ 113741 h 225653"/>
                  <a:gd name="connsiteX296" fmla="*/ 384379 w 462461"/>
                  <a:gd name="connsiteY296" fmla="*/ 121056 h 225653"/>
                  <a:gd name="connsiteX297" fmla="*/ 391876 w 462461"/>
                  <a:gd name="connsiteY297" fmla="*/ 122519 h 225653"/>
                  <a:gd name="connsiteX298" fmla="*/ 395534 w 462461"/>
                  <a:gd name="connsiteY298" fmla="*/ 127822 h 225653"/>
                  <a:gd name="connsiteX299" fmla="*/ 398094 w 462461"/>
                  <a:gd name="connsiteY299" fmla="*/ 129102 h 225653"/>
                  <a:gd name="connsiteX300" fmla="*/ 403214 w 462461"/>
                  <a:gd name="connsiteY300" fmla="*/ 129285 h 225653"/>
                  <a:gd name="connsiteX301" fmla="*/ 405957 w 462461"/>
                  <a:gd name="connsiteY301" fmla="*/ 131296 h 225653"/>
                  <a:gd name="connsiteX302" fmla="*/ 407968 w 462461"/>
                  <a:gd name="connsiteY302" fmla="*/ 130016 h 225653"/>
                  <a:gd name="connsiteX303" fmla="*/ 407968 w 462461"/>
                  <a:gd name="connsiteY303" fmla="*/ 127822 h 225653"/>
                  <a:gd name="connsiteX304" fmla="*/ 409614 w 462461"/>
                  <a:gd name="connsiteY304" fmla="*/ 126907 h 225653"/>
                  <a:gd name="connsiteX305" fmla="*/ 414734 w 462461"/>
                  <a:gd name="connsiteY305" fmla="*/ 128187 h 225653"/>
                  <a:gd name="connsiteX306" fmla="*/ 417477 w 462461"/>
                  <a:gd name="connsiteY306" fmla="*/ 129650 h 225653"/>
                  <a:gd name="connsiteX307" fmla="*/ 416380 w 462461"/>
                  <a:gd name="connsiteY307" fmla="*/ 131845 h 225653"/>
                  <a:gd name="connsiteX308" fmla="*/ 433935 w 462461"/>
                  <a:gd name="connsiteY308" fmla="*/ 142268 h 225653"/>
                  <a:gd name="connsiteX309" fmla="*/ 438507 w 462461"/>
                  <a:gd name="connsiteY309" fmla="*/ 143914 h 225653"/>
                  <a:gd name="connsiteX310" fmla="*/ 443993 w 462461"/>
                  <a:gd name="connsiteY310" fmla="*/ 143914 h 225653"/>
                  <a:gd name="connsiteX311" fmla="*/ 446370 w 462461"/>
                  <a:gd name="connsiteY311" fmla="*/ 145742 h 225653"/>
                  <a:gd name="connsiteX312" fmla="*/ 445455 w 462461"/>
                  <a:gd name="connsiteY312" fmla="*/ 148119 h 225653"/>
                  <a:gd name="connsiteX313" fmla="*/ 446004 w 462461"/>
                  <a:gd name="connsiteY313" fmla="*/ 150680 h 225653"/>
                  <a:gd name="connsiteX314" fmla="*/ 450210 w 462461"/>
                  <a:gd name="connsiteY314" fmla="*/ 151045 h 225653"/>
                  <a:gd name="connsiteX315" fmla="*/ 453319 w 462461"/>
                  <a:gd name="connsiteY315" fmla="*/ 149765 h 225653"/>
                  <a:gd name="connsiteX316" fmla="*/ 454416 w 462461"/>
                  <a:gd name="connsiteY316" fmla="*/ 151045 h 225653"/>
                  <a:gd name="connsiteX317" fmla="*/ 458256 w 462461"/>
                  <a:gd name="connsiteY317" fmla="*/ 150131 h 225653"/>
                  <a:gd name="connsiteX318" fmla="*/ 460633 w 462461"/>
                  <a:gd name="connsiteY318" fmla="*/ 150680 h 225653"/>
                  <a:gd name="connsiteX319" fmla="*/ 462462 w 462461"/>
                  <a:gd name="connsiteY319" fmla="*/ 157263 h 225653"/>
                  <a:gd name="connsiteX320" fmla="*/ 460267 w 462461"/>
                  <a:gd name="connsiteY320" fmla="*/ 160920 h 225653"/>
                  <a:gd name="connsiteX321" fmla="*/ 461365 w 462461"/>
                  <a:gd name="connsiteY321" fmla="*/ 168052 h 225653"/>
                  <a:gd name="connsiteX322" fmla="*/ 459536 w 462461"/>
                  <a:gd name="connsiteY322" fmla="*/ 172075 h 225653"/>
                  <a:gd name="connsiteX323" fmla="*/ 456062 w 462461"/>
                  <a:gd name="connsiteY323" fmla="*/ 172806 h 225653"/>
                  <a:gd name="connsiteX324" fmla="*/ 452221 w 462461"/>
                  <a:gd name="connsiteY324" fmla="*/ 171892 h 225653"/>
                  <a:gd name="connsiteX325" fmla="*/ 448016 w 462461"/>
                  <a:gd name="connsiteY325" fmla="*/ 166772 h 225653"/>
                  <a:gd name="connsiteX326" fmla="*/ 448016 w 462461"/>
                  <a:gd name="connsiteY326" fmla="*/ 160371 h 225653"/>
                  <a:gd name="connsiteX327" fmla="*/ 444907 w 462461"/>
                  <a:gd name="connsiteY327" fmla="*/ 166589 h 225653"/>
                  <a:gd name="connsiteX328" fmla="*/ 443993 w 462461"/>
                  <a:gd name="connsiteY328" fmla="*/ 172075 h 225653"/>
                  <a:gd name="connsiteX329" fmla="*/ 442712 w 462461"/>
                  <a:gd name="connsiteY329" fmla="*/ 173355 h 225653"/>
                  <a:gd name="connsiteX330" fmla="*/ 441250 w 462461"/>
                  <a:gd name="connsiteY330" fmla="*/ 170246 h 225653"/>
                  <a:gd name="connsiteX331" fmla="*/ 438507 w 462461"/>
                  <a:gd name="connsiteY331" fmla="*/ 169332 h 225653"/>
                  <a:gd name="connsiteX332" fmla="*/ 437044 w 462461"/>
                  <a:gd name="connsiteY332" fmla="*/ 171343 h 225653"/>
                  <a:gd name="connsiteX333" fmla="*/ 434301 w 462461"/>
                  <a:gd name="connsiteY333" fmla="*/ 168600 h 225653"/>
                  <a:gd name="connsiteX334" fmla="*/ 432472 w 462461"/>
                  <a:gd name="connsiteY334" fmla="*/ 164760 h 225653"/>
                  <a:gd name="connsiteX335" fmla="*/ 432472 w 462461"/>
                  <a:gd name="connsiteY335" fmla="*/ 161103 h 225653"/>
                  <a:gd name="connsiteX336" fmla="*/ 431192 w 462461"/>
                  <a:gd name="connsiteY336" fmla="*/ 163297 h 225653"/>
                  <a:gd name="connsiteX337" fmla="*/ 428266 w 462461"/>
                  <a:gd name="connsiteY337" fmla="*/ 163663 h 225653"/>
                  <a:gd name="connsiteX338" fmla="*/ 428083 w 462461"/>
                  <a:gd name="connsiteY338" fmla="*/ 162566 h 225653"/>
                  <a:gd name="connsiteX339" fmla="*/ 424975 w 462461"/>
                  <a:gd name="connsiteY339" fmla="*/ 166589 h 225653"/>
                  <a:gd name="connsiteX340" fmla="*/ 423329 w 462461"/>
                  <a:gd name="connsiteY340" fmla="*/ 166589 h 225653"/>
                  <a:gd name="connsiteX341" fmla="*/ 418026 w 462461"/>
                  <a:gd name="connsiteY341" fmla="*/ 168966 h 225653"/>
                  <a:gd name="connsiteX342" fmla="*/ 417660 w 462461"/>
                  <a:gd name="connsiteY342" fmla="*/ 170794 h 225653"/>
                  <a:gd name="connsiteX343" fmla="*/ 419672 w 462461"/>
                  <a:gd name="connsiteY343" fmla="*/ 170977 h 225653"/>
                  <a:gd name="connsiteX344" fmla="*/ 420220 w 462461"/>
                  <a:gd name="connsiteY344" fmla="*/ 177926 h 225653"/>
                  <a:gd name="connsiteX345" fmla="*/ 416929 w 462461"/>
                  <a:gd name="connsiteY345" fmla="*/ 178292 h 225653"/>
                  <a:gd name="connsiteX346" fmla="*/ 414003 w 462461"/>
                  <a:gd name="connsiteY346" fmla="*/ 177012 h 225653"/>
                  <a:gd name="connsiteX347" fmla="*/ 407968 w 462461"/>
                  <a:gd name="connsiteY347" fmla="*/ 176829 h 225653"/>
                  <a:gd name="connsiteX348" fmla="*/ 404494 w 462461"/>
                  <a:gd name="connsiteY348" fmla="*/ 177195 h 225653"/>
                  <a:gd name="connsiteX349" fmla="*/ 404311 w 462461"/>
                  <a:gd name="connsiteY349" fmla="*/ 178475 h 225653"/>
                  <a:gd name="connsiteX350" fmla="*/ 406688 w 462461"/>
                  <a:gd name="connsiteY350" fmla="*/ 181949 h 225653"/>
                  <a:gd name="connsiteX351" fmla="*/ 407237 w 462461"/>
                  <a:gd name="connsiteY351" fmla="*/ 183961 h 225653"/>
                  <a:gd name="connsiteX352" fmla="*/ 406506 w 462461"/>
                  <a:gd name="connsiteY352" fmla="*/ 188898 h 225653"/>
                  <a:gd name="connsiteX353" fmla="*/ 406688 w 462461"/>
                  <a:gd name="connsiteY353" fmla="*/ 190909 h 225653"/>
                  <a:gd name="connsiteX354" fmla="*/ 411626 w 462461"/>
                  <a:gd name="connsiteY354" fmla="*/ 185058 h 225653"/>
                  <a:gd name="connsiteX355" fmla="*/ 417660 w 462461"/>
                  <a:gd name="connsiteY355" fmla="*/ 182498 h 225653"/>
                  <a:gd name="connsiteX356" fmla="*/ 419489 w 462461"/>
                  <a:gd name="connsiteY356" fmla="*/ 179938 h 225653"/>
                  <a:gd name="connsiteX357" fmla="*/ 430095 w 462461"/>
                  <a:gd name="connsiteY357" fmla="*/ 179938 h 225653"/>
                  <a:gd name="connsiteX358" fmla="*/ 431192 w 462461"/>
                  <a:gd name="connsiteY358" fmla="*/ 181401 h 225653"/>
                  <a:gd name="connsiteX359" fmla="*/ 435398 w 462461"/>
                  <a:gd name="connsiteY359" fmla="*/ 182315 h 225653"/>
                  <a:gd name="connsiteX360" fmla="*/ 433752 w 462461"/>
                  <a:gd name="connsiteY360" fmla="*/ 183961 h 225653"/>
                  <a:gd name="connsiteX361" fmla="*/ 432838 w 462461"/>
                  <a:gd name="connsiteY361" fmla="*/ 185972 h 225653"/>
                  <a:gd name="connsiteX362" fmla="*/ 430278 w 462461"/>
                  <a:gd name="connsiteY362" fmla="*/ 187984 h 225653"/>
                  <a:gd name="connsiteX363" fmla="*/ 430644 w 462461"/>
                  <a:gd name="connsiteY363" fmla="*/ 189264 h 225653"/>
                  <a:gd name="connsiteX364" fmla="*/ 428266 w 462461"/>
                  <a:gd name="connsiteY364" fmla="*/ 188898 h 225653"/>
                  <a:gd name="connsiteX365" fmla="*/ 427535 w 462461"/>
                  <a:gd name="connsiteY365" fmla="*/ 190909 h 225653"/>
                  <a:gd name="connsiteX366" fmla="*/ 429181 w 462461"/>
                  <a:gd name="connsiteY366" fmla="*/ 193470 h 225653"/>
                  <a:gd name="connsiteX367" fmla="*/ 431924 w 462461"/>
                  <a:gd name="connsiteY367" fmla="*/ 193835 h 225653"/>
                  <a:gd name="connsiteX368" fmla="*/ 433204 w 462461"/>
                  <a:gd name="connsiteY368" fmla="*/ 190544 h 225653"/>
                  <a:gd name="connsiteX369" fmla="*/ 438690 w 462461"/>
                  <a:gd name="connsiteY369" fmla="*/ 192738 h 225653"/>
                  <a:gd name="connsiteX370" fmla="*/ 443993 w 462461"/>
                  <a:gd name="connsiteY370" fmla="*/ 192921 h 225653"/>
                  <a:gd name="connsiteX371" fmla="*/ 445273 w 462461"/>
                  <a:gd name="connsiteY371" fmla="*/ 195847 h 225653"/>
                  <a:gd name="connsiteX372" fmla="*/ 444358 w 462461"/>
                  <a:gd name="connsiteY372" fmla="*/ 198590 h 225653"/>
                  <a:gd name="connsiteX373" fmla="*/ 441432 w 462461"/>
                  <a:gd name="connsiteY373" fmla="*/ 198773 h 225653"/>
                  <a:gd name="connsiteX374" fmla="*/ 440518 w 462461"/>
                  <a:gd name="connsiteY374" fmla="*/ 198041 h 225653"/>
                  <a:gd name="connsiteX375" fmla="*/ 439604 w 462461"/>
                  <a:gd name="connsiteY375" fmla="*/ 200236 h 225653"/>
                  <a:gd name="connsiteX376" fmla="*/ 437044 w 462461"/>
                  <a:gd name="connsiteY376" fmla="*/ 202247 h 225653"/>
                  <a:gd name="connsiteX377" fmla="*/ 437044 w 462461"/>
                  <a:gd name="connsiteY377" fmla="*/ 203527 h 225653"/>
                  <a:gd name="connsiteX378" fmla="*/ 433387 w 462461"/>
                  <a:gd name="connsiteY378" fmla="*/ 203344 h 225653"/>
                  <a:gd name="connsiteX379" fmla="*/ 424426 w 462461"/>
                  <a:gd name="connsiteY379" fmla="*/ 205356 h 225653"/>
                  <a:gd name="connsiteX380" fmla="*/ 423329 w 462461"/>
                  <a:gd name="connsiteY380" fmla="*/ 208099 h 225653"/>
                  <a:gd name="connsiteX381" fmla="*/ 417112 w 462461"/>
                  <a:gd name="connsiteY381" fmla="*/ 208099 h 225653"/>
                  <a:gd name="connsiteX382" fmla="*/ 414369 w 462461"/>
                  <a:gd name="connsiteY382" fmla="*/ 207184 h 225653"/>
                  <a:gd name="connsiteX383" fmla="*/ 413454 w 462461"/>
                  <a:gd name="connsiteY383" fmla="*/ 209927 h 225653"/>
                  <a:gd name="connsiteX384" fmla="*/ 411077 w 462461"/>
                  <a:gd name="connsiteY384" fmla="*/ 210842 h 225653"/>
                  <a:gd name="connsiteX385" fmla="*/ 409614 w 462461"/>
                  <a:gd name="connsiteY385" fmla="*/ 212304 h 225653"/>
                  <a:gd name="connsiteX386" fmla="*/ 405957 w 462461"/>
                  <a:gd name="connsiteY386" fmla="*/ 210659 h 225653"/>
                  <a:gd name="connsiteX387" fmla="*/ 399191 w 462461"/>
                  <a:gd name="connsiteY387" fmla="*/ 212487 h 225653"/>
                  <a:gd name="connsiteX388" fmla="*/ 386939 w 462461"/>
                  <a:gd name="connsiteY388" fmla="*/ 210659 h 225653"/>
                  <a:gd name="connsiteX389" fmla="*/ 384928 w 462461"/>
                  <a:gd name="connsiteY389" fmla="*/ 208099 h 225653"/>
                  <a:gd name="connsiteX390" fmla="*/ 376699 w 462461"/>
                  <a:gd name="connsiteY390" fmla="*/ 206636 h 225653"/>
                  <a:gd name="connsiteX391" fmla="*/ 374322 w 462461"/>
                  <a:gd name="connsiteY391" fmla="*/ 204990 h 225653"/>
                  <a:gd name="connsiteX392" fmla="*/ 370481 w 462461"/>
                  <a:gd name="connsiteY392" fmla="*/ 205173 h 225653"/>
                  <a:gd name="connsiteX393" fmla="*/ 368470 w 462461"/>
                  <a:gd name="connsiteY393" fmla="*/ 207550 h 225653"/>
                  <a:gd name="connsiteX394" fmla="*/ 356584 w 462461"/>
                  <a:gd name="connsiteY394" fmla="*/ 206453 h 225653"/>
                  <a:gd name="connsiteX395" fmla="*/ 351098 w 462461"/>
                  <a:gd name="connsiteY395" fmla="*/ 204990 h 225653"/>
                  <a:gd name="connsiteX396" fmla="*/ 350549 w 462461"/>
                  <a:gd name="connsiteY396" fmla="*/ 202978 h 225653"/>
                  <a:gd name="connsiteX397" fmla="*/ 357681 w 462461"/>
                  <a:gd name="connsiteY397" fmla="*/ 198041 h 225653"/>
                  <a:gd name="connsiteX398" fmla="*/ 355487 w 462461"/>
                  <a:gd name="connsiteY398" fmla="*/ 196395 h 225653"/>
                  <a:gd name="connsiteX399" fmla="*/ 351281 w 462461"/>
                  <a:gd name="connsiteY399" fmla="*/ 197310 h 225653"/>
                  <a:gd name="connsiteX400" fmla="*/ 343783 w 462461"/>
                  <a:gd name="connsiteY400" fmla="*/ 197127 h 225653"/>
                  <a:gd name="connsiteX401" fmla="*/ 342869 w 462461"/>
                  <a:gd name="connsiteY401" fmla="*/ 195115 h 225653"/>
                  <a:gd name="connsiteX402" fmla="*/ 336469 w 462461"/>
                  <a:gd name="connsiteY402" fmla="*/ 193835 h 225653"/>
                  <a:gd name="connsiteX403" fmla="*/ 333909 w 462461"/>
                  <a:gd name="connsiteY403" fmla="*/ 194567 h 225653"/>
                  <a:gd name="connsiteX404" fmla="*/ 322754 w 462461"/>
                  <a:gd name="connsiteY404" fmla="*/ 193470 h 225653"/>
                  <a:gd name="connsiteX405" fmla="*/ 322205 w 462461"/>
                  <a:gd name="connsiteY405" fmla="*/ 190909 h 225653"/>
                  <a:gd name="connsiteX406" fmla="*/ 323851 w 462461"/>
                  <a:gd name="connsiteY406" fmla="*/ 188532 h 225653"/>
                  <a:gd name="connsiteX407" fmla="*/ 322754 w 462461"/>
                  <a:gd name="connsiteY407" fmla="*/ 183778 h 225653"/>
                  <a:gd name="connsiteX408" fmla="*/ 320743 w 462461"/>
                  <a:gd name="connsiteY408" fmla="*/ 180852 h 225653"/>
                  <a:gd name="connsiteX409" fmla="*/ 315805 w 462461"/>
                  <a:gd name="connsiteY409" fmla="*/ 179572 h 225653"/>
                  <a:gd name="connsiteX410" fmla="*/ 314342 w 462461"/>
                  <a:gd name="connsiteY410" fmla="*/ 181949 h 225653"/>
                  <a:gd name="connsiteX411" fmla="*/ 311965 w 462461"/>
                  <a:gd name="connsiteY411" fmla="*/ 184326 h 225653"/>
                  <a:gd name="connsiteX412" fmla="*/ 305382 w 462461"/>
                  <a:gd name="connsiteY412" fmla="*/ 185972 h 225653"/>
                  <a:gd name="connsiteX413" fmla="*/ 307942 w 462461"/>
                  <a:gd name="connsiteY413" fmla="*/ 191092 h 225653"/>
                  <a:gd name="connsiteX414" fmla="*/ 307759 w 462461"/>
                  <a:gd name="connsiteY414" fmla="*/ 193287 h 225653"/>
                  <a:gd name="connsiteX415" fmla="*/ 303553 w 462461"/>
                  <a:gd name="connsiteY415" fmla="*/ 195664 h 225653"/>
                  <a:gd name="connsiteX416" fmla="*/ 296239 w 462461"/>
                  <a:gd name="connsiteY416" fmla="*/ 202613 h 225653"/>
                  <a:gd name="connsiteX417" fmla="*/ 283621 w 462461"/>
                  <a:gd name="connsiteY417" fmla="*/ 204624 h 225653"/>
                  <a:gd name="connsiteX418" fmla="*/ 264786 w 462461"/>
                  <a:gd name="connsiteY418" fmla="*/ 204624 h 225653"/>
                  <a:gd name="connsiteX419" fmla="*/ 267346 w 462461"/>
                  <a:gd name="connsiteY419" fmla="*/ 206087 h 225653"/>
                  <a:gd name="connsiteX420" fmla="*/ 262592 w 462461"/>
                  <a:gd name="connsiteY420" fmla="*/ 210842 h 225653"/>
                  <a:gd name="connsiteX421" fmla="*/ 255277 w 462461"/>
                  <a:gd name="connsiteY421" fmla="*/ 214316 h 225653"/>
                  <a:gd name="connsiteX422" fmla="*/ 247780 w 462461"/>
                  <a:gd name="connsiteY422" fmla="*/ 216328 h 225653"/>
                  <a:gd name="connsiteX423" fmla="*/ 241563 w 462461"/>
                  <a:gd name="connsiteY423" fmla="*/ 218522 h 225653"/>
                  <a:gd name="connsiteX424" fmla="*/ 232602 w 462461"/>
                  <a:gd name="connsiteY424" fmla="*/ 219436 h 225653"/>
                  <a:gd name="connsiteX425" fmla="*/ 229311 w 462461"/>
                  <a:gd name="connsiteY425" fmla="*/ 218156 h 225653"/>
                  <a:gd name="connsiteX426" fmla="*/ 223094 w 462461"/>
                  <a:gd name="connsiteY426" fmla="*/ 220168 h 225653"/>
                  <a:gd name="connsiteX427" fmla="*/ 215962 w 462461"/>
                  <a:gd name="connsiteY427" fmla="*/ 218888 h 225653"/>
                  <a:gd name="connsiteX428" fmla="*/ 212670 w 462461"/>
                  <a:gd name="connsiteY428" fmla="*/ 220533 h 225653"/>
                  <a:gd name="connsiteX429" fmla="*/ 210476 w 462461"/>
                  <a:gd name="connsiteY429" fmla="*/ 218522 h 225653"/>
                  <a:gd name="connsiteX430" fmla="*/ 203710 w 462461"/>
                  <a:gd name="connsiteY430" fmla="*/ 220533 h 225653"/>
                  <a:gd name="connsiteX431" fmla="*/ 196761 w 462461"/>
                  <a:gd name="connsiteY431" fmla="*/ 221082 h 225653"/>
                  <a:gd name="connsiteX432" fmla="*/ 195481 w 462461"/>
                  <a:gd name="connsiteY432" fmla="*/ 221813 h 225653"/>
                  <a:gd name="connsiteX433" fmla="*/ 198956 w 462461"/>
                  <a:gd name="connsiteY433" fmla="*/ 221996 h 225653"/>
                  <a:gd name="connsiteX434" fmla="*/ 198773 w 462461"/>
                  <a:gd name="connsiteY434" fmla="*/ 223459 h 225653"/>
                  <a:gd name="connsiteX435" fmla="*/ 192555 w 462461"/>
                  <a:gd name="connsiteY435" fmla="*/ 223459 h 225653"/>
                  <a:gd name="connsiteX436" fmla="*/ 181766 w 462461"/>
                  <a:gd name="connsiteY436" fmla="*/ 225288 h 225653"/>
                  <a:gd name="connsiteX437" fmla="*/ 179023 w 462461"/>
                  <a:gd name="connsiteY437" fmla="*/ 224008 h 225653"/>
                  <a:gd name="connsiteX438" fmla="*/ 170612 w 462461"/>
                  <a:gd name="connsiteY438" fmla="*/ 224008 h 225653"/>
                  <a:gd name="connsiteX439" fmla="*/ 147754 w 462461"/>
                  <a:gd name="connsiteY439" fmla="*/ 225654 h 225653"/>
                  <a:gd name="connsiteX440" fmla="*/ 148485 w 462461"/>
                  <a:gd name="connsiteY440" fmla="*/ 224556 h 225653"/>
                  <a:gd name="connsiteX441" fmla="*/ 153605 w 462461"/>
                  <a:gd name="connsiteY441" fmla="*/ 221996 h 225653"/>
                  <a:gd name="connsiteX442" fmla="*/ 144828 w 462461"/>
                  <a:gd name="connsiteY442" fmla="*/ 218705 h 225653"/>
                  <a:gd name="connsiteX443" fmla="*/ 141171 w 462461"/>
                  <a:gd name="connsiteY443" fmla="*/ 214499 h 225653"/>
                  <a:gd name="connsiteX444" fmla="*/ 139525 w 462461"/>
                  <a:gd name="connsiteY444" fmla="*/ 210842 h 225653"/>
                  <a:gd name="connsiteX445" fmla="*/ 136965 w 462461"/>
                  <a:gd name="connsiteY445" fmla="*/ 207550 h 225653"/>
                  <a:gd name="connsiteX446" fmla="*/ 136965 w 462461"/>
                  <a:gd name="connsiteY446" fmla="*/ 203161 h 225653"/>
                  <a:gd name="connsiteX447" fmla="*/ 138793 w 462461"/>
                  <a:gd name="connsiteY447" fmla="*/ 200053 h 225653"/>
                  <a:gd name="connsiteX448" fmla="*/ 138793 w 462461"/>
                  <a:gd name="connsiteY448" fmla="*/ 198955 h 225653"/>
                  <a:gd name="connsiteX449" fmla="*/ 134770 w 462461"/>
                  <a:gd name="connsiteY449" fmla="*/ 197310 h 225653"/>
                  <a:gd name="connsiteX450" fmla="*/ 134588 w 462461"/>
                  <a:gd name="connsiteY450" fmla="*/ 196213 h 225653"/>
                  <a:gd name="connsiteX451" fmla="*/ 132576 w 462461"/>
                  <a:gd name="connsiteY451" fmla="*/ 194384 h 225653"/>
                  <a:gd name="connsiteX452" fmla="*/ 128370 w 462461"/>
                  <a:gd name="connsiteY452" fmla="*/ 192738 h 225653"/>
                  <a:gd name="connsiteX453" fmla="*/ 128004 w 462461"/>
                  <a:gd name="connsiteY453" fmla="*/ 190909 h 225653"/>
                  <a:gd name="connsiteX454" fmla="*/ 120141 w 462461"/>
                  <a:gd name="connsiteY454" fmla="*/ 189629 h 225653"/>
                  <a:gd name="connsiteX455" fmla="*/ 106244 w 462461"/>
                  <a:gd name="connsiteY455" fmla="*/ 190178 h 22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462461" h="225653">
                    <a:moveTo>
                      <a:pt x="106244" y="190178"/>
                    </a:moveTo>
                    <a:lnTo>
                      <a:pt x="104049" y="191824"/>
                    </a:lnTo>
                    <a:lnTo>
                      <a:pt x="94175" y="191824"/>
                    </a:lnTo>
                    <a:lnTo>
                      <a:pt x="90152" y="190178"/>
                    </a:lnTo>
                    <a:lnTo>
                      <a:pt x="80094" y="189629"/>
                    </a:lnTo>
                    <a:lnTo>
                      <a:pt x="63271" y="182315"/>
                    </a:lnTo>
                    <a:lnTo>
                      <a:pt x="63271" y="179206"/>
                    </a:lnTo>
                    <a:lnTo>
                      <a:pt x="58333" y="178292"/>
                    </a:lnTo>
                    <a:lnTo>
                      <a:pt x="54859" y="176280"/>
                    </a:lnTo>
                    <a:lnTo>
                      <a:pt x="53579" y="170794"/>
                    </a:lnTo>
                    <a:lnTo>
                      <a:pt x="48459" y="168052"/>
                    </a:lnTo>
                    <a:lnTo>
                      <a:pt x="46447" y="165857"/>
                    </a:lnTo>
                    <a:lnTo>
                      <a:pt x="43156" y="160006"/>
                    </a:lnTo>
                    <a:lnTo>
                      <a:pt x="42059" y="156714"/>
                    </a:lnTo>
                    <a:lnTo>
                      <a:pt x="51567" y="153788"/>
                    </a:lnTo>
                    <a:lnTo>
                      <a:pt x="78266" y="147571"/>
                    </a:lnTo>
                    <a:lnTo>
                      <a:pt x="96918" y="144828"/>
                    </a:lnTo>
                    <a:lnTo>
                      <a:pt x="107524" y="144279"/>
                    </a:lnTo>
                    <a:lnTo>
                      <a:pt x="117216" y="142085"/>
                    </a:lnTo>
                    <a:lnTo>
                      <a:pt x="122701" y="141902"/>
                    </a:lnTo>
                    <a:lnTo>
                      <a:pt x="129467" y="143548"/>
                    </a:lnTo>
                    <a:lnTo>
                      <a:pt x="147388" y="144828"/>
                    </a:lnTo>
                    <a:lnTo>
                      <a:pt x="157263" y="146474"/>
                    </a:lnTo>
                    <a:lnTo>
                      <a:pt x="165491" y="146291"/>
                    </a:lnTo>
                    <a:lnTo>
                      <a:pt x="170612" y="142999"/>
                    </a:lnTo>
                    <a:lnTo>
                      <a:pt x="168966" y="141171"/>
                    </a:lnTo>
                    <a:lnTo>
                      <a:pt x="169332" y="139891"/>
                    </a:lnTo>
                    <a:lnTo>
                      <a:pt x="173172" y="141354"/>
                    </a:lnTo>
                    <a:lnTo>
                      <a:pt x="177012" y="140805"/>
                    </a:lnTo>
                    <a:lnTo>
                      <a:pt x="176280" y="139342"/>
                    </a:lnTo>
                    <a:lnTo>
                      <a:pt x="173538" y="136599"/>
                    </a:lnTo>
                    <a:lnTo>
                      <a:pt x="170429" y="135502"/>
                    </a:lnTo>
                    <a:lnTo>
                      <a:pt x="160737" y="134405"/>
                    </a:lnTo>
                    <a:lnTo>
                      <a:pt x="159091" y="132393"/>
                    </a:lnTo>
                    <a:lnTo>
                      <a:pt x="153788" y="132576"/>
                    </a:lnTo>
                    <a:lnTo>
                      <a:pt x="146839" y="130565"/>
                    </a:lnTo>
                    <a:lnTo>
                      <a:pt x="144279" y="128553"/>
                    </a:lnTo>
                    <a:lnTo>
                      <a:pt x="137331" y="127822"/>
                    </a:lnTo>
                    <a:lnTo>
                      <a:pt x="134039" y="128553"/>
                    </a:lnTo>
                    <a:lnTo>
                      <a:pt x="130199" y="126542"/>
                    </a:lnTo>
                    <a:lnTo>
                      <a:pt x="114838" y="128004"/>
                    </a:lnTo>
                    <a:lnTo>
                      <a:pt x="90518" y="133307"/>
                    </a:lnTo>
                    <a:lnTo>
                      <a:pt x="86860" y="131845"/>
                    </a:lnTo>
                    <a:lnTo>
                      <a:pt x="79546" y="131845"/>
                    </a:lnTo>
                    <a:lnTo>
                      <a:pt x="74791" y="130565"/>
                    </a:lnTo>
                    <a:lnTo>
                      <a:pt x="72780" y="128553"/>
                    </a:lnTo>
                    <a:lnTo>
                      <a:pt x="54859" y="130565"/>
                    </a:lnTo>
                    <a:lnTo>
                      <a:pt x="46447" y="127822"/>
                    </a:lnTo>
                    <a:lnTo>
                      <a:pt x="38401" y="128553"/>
                    </a:lnTo>
                    <a:lnTo>
                      <a:pt x="37487" y="127090"/>
                    </a:lnTo>
                    <a:lnTo>
                      <a:pt x="37853" y="125810"/>
                    </a:lnTo>
                    <a:lnTo>
                      <a:pt x="31270" y="124347"/>
                    </a:lnTo>
                    <a:lnTo>
                      <a:pt x="26332" y="120324"/>
                    </a:lnTo>
                    <a:lnTo>
                      <a:pt x="21212" y="115204"/>
                    </a:lnTo>
                    <a:lnTo>
                      <a:pt x="19384" y="110998"/>
                    </a:lnTo>
                    <a:lnTo>
                      <a:pt x="28344" y="104964"/>
                    </a:lnTo>
                    <a:lnTo>
                      <a:pt x="38401" y="102586"/>
                    </a:lnTo>
                    <a:lnTo>
                      <a:pt x="47910" y="101855"/>
                    </a:lnTo>
                    <a:lnTo>
                      <a:pt x="56139" y="99844"/>
                    </a:lnTo>
                    <a:lnTo>
                      <a:pt x="65465" y="95820"/>
                    </a:lnTo>
                    <a:lnTo>
                      <a:pt x="74608" y="94358"/>
                    </a:lnTo>
                    <a:lnTo>
                      <a:pt x="74060" y="95638"/>
                    </a:lnTo>
                    <a:lnTo>
                      <a:pt x="76254" y="96003"/>
                    </a:lnTo>
                    <a:lnTo>
                      <a:pt x="82654" y="95638"/>
                    </a:lnTo>
                    <a:lnTo>
                      <a:pt x="85397" y="94358"/>
                    </a:lnTo>
                    <a:lnTo>
                      <a:pt x="83752" y="93260"/>
                    </a:lnTo>
                    <a:lnTo>
                      <a:pt x="75888" y="92712"/>
                    </a:lnTo>
                    <a:lnTo>
                      <a:pt x="80460" y="90152"/>
                    </a:lnTo>
                    <a:lnTo>
                      <a:pt x="86312" y="89603"/>
                    </a:lnTo>
                    <a:lnTo>
                      <a:pt x="89055" y="88140"/>
                    </a:lnTo>
                    <a:lnTo>
                      <a:pt x="89603" y="86860"/>
                    </a:lnTo>
                    <a:lnTo>
                      <a:pt x="61259" y="89786"/>
                    </a:lnTo>
                    <a:lnTo>
                      <a:pt x="56505" y="91066"/>
                    </a:lnTo>
                    <a:lnTo>
                      <a:pt x="51019" y="91249"/>
                    </a:lnTo>
                    <a:lnTo>
                      <a:pt x="48459" y="92712"/>
                    </a:lnTo>
                    <a:lnTo>
                      <a:pt x="44619" y="92712"/>
                    </a:lnTo>
                    <a:lnTo>
                      <a:pt x="42242" y="91980"/>
                    </a:lnTo>
                    <a:lnTo>
                      <a:pt x="41693" y="90700"/>
                    </a:lnTo>
                    <a:lnTo>
                      <a:pt x="38036" y="90335"/>
                    </a:lnTo>
                    <a:lnTo>
                      <a:pt x="36024" y="91066"/>
                    </a:lnTo>
                    <a:lnTo>
                      <a:pt x="38401" y="91797"/>
                    </a:lnTo>
                    <a:lnTo>
                      <a:pt x="38036" y="93443"/>
                    </a:lnTo>
                    <a:lnTo>
                      <a:pt x="31270" y="93443"/>
                    </a:lnTo>
                    <a:lnTo>
                      <a:pt x="29441" y="94723"/>
                    </a:lnTo>
                    <a:lnTo>
                      <a:pt x="23589" y="95089"/>
                    </a:lnTo>
                    <a:lnTo>
                      <a:pt x="20664" y="93809"/>
                    </a:lnTo>
                    <a:lnTo>
                      <a:pt x="20115" y="91432"/>
                    </a:lnTo>
                    <a:lnTo>
                      <a:pt x="21578" y="89055"/>
                    </a:lnTo>
                    <a:lnTo>
                      <a:pt x="24321" y="87775"/>
                    </a:lnTo>
                    <a:lnTo>
                      <a:pt x="31635" y="87409"/>
                    </a:lnTo>
                    <a:lnTo>
                      <a:pt x="30721" y="81557"/>
                    </a:lnTo>
                    <a:lnTo>
                      <a:pt x="24321" y="82289"/>
                    </a:lnTo>
                    <a:lnTo>
                      <a:pt x="18469" y="84849"/>
                    </a:lnTo>
                    <a:lnTo>
                      <a:pt x="15726" y="84117"/>
                    </a:lnTo>
                    <a:lnTo>
                      <a:pt x="15361" y="81740"/>
                    </a:lnTo>
                    <a:lnTo>
                      <a:pt x="12983" y="81191"/>
                    </a:lnTo>
                    <a:lnTo>
                      <a:pt x="3109" y="82471"/>
                    </a:lnTo>
                    <a:lnTo>
                      <a:pt x="2560" y="79911"/>
                    </a:lnTo>
                    <a:lnTo>
                      <a:pt x="549" y="76254"/>
                    </a:lnTo>
                    <a:lnTo>
                      <a:pt x="0" y="71500"/>
                    </a:lnTo>
                    <a:lnTo>
                      <a:pt x="2560" y="66928"/>
                    </a:lnTo>
                    <a:lnTo>
                      <a:pt x="10423" y="61076"/>
                    </a:lnTo>
                    <a:lnTo>
                      <a:pt x="14812" y="56688"/>
                    </a:lnTo>
                    <a:lnTo>
                      <a:pt x="24138" y="54493"/>
                    </a:lnTo>
                    <a:lnTo>
                      <a:pt x="24321" y="52665"/>
                    </a:lnTo>
                    <a:lnTo>
                      <a:pt x="23589" y="50470"/>
                    </a:lnTo>
                    <a:lnTo>
                      <a:pt x="22126" y="49190"/>
                    </a:lnTo>
                    <a:lnTo>
                      <a:pt x="16275" y="49190"/>
                    </a:lnTo>
                    <a:lnTo>
                      <a:pt x="14629" y="47362"/>
                    </a:lnTo>
                    <a:lnTo>
                      <a:pt x="14263" y="42973"/>
                    </a:lnTo>
                    <a:lnTo>
                      <a:pt x="16275" y="39133"/>
                    </a:lnTo>
                    <a:lnTo>
                      <a:pt x="21212" y="35110"/>
                    </a:lnTo>
                    <a:lnTo>
                      <a:pt x="39499" y="23955"/>
                    </a:lnTo>
                    <a:lnTo>
                      <a:pt x="56505" y="17372"/>
                    </a:lnTo>
                    <a:lnTo>
                      <a:pt x="59614" y="14995"/>
                    </a:lnTo>
                    <a:lnTo>
                      <a:pt x="65282" y="14263"/>
                    </a:lnTo>
                    <a:lnTo>
                      <a:pt x="68025" y="11520"/>
                    </a:lnTo>
                    <a:lnTo>
                      <a:pt x="75157" y="10972"/>
                    </a:lnTo>
                    <a:lnTo>
                      <a:pt x="89603" y="5852"/>
                    </a:lnTo>
                    <a:lnTo>
                      <a:pt x="110450" y="0"/>
                    </a:lnTo>
                    <a:lnTo>
                      <a:pt x="116484" y="731"/>
                    </a:lnTo>
                    <a:lnTo>
                      <a:pt x="117947" y="2560"/>
                    </a:lnTo>
                    <a:lnTo>
                      <a:pt x="120690" y="3474"/>
                    </a:lnTo>
                    <a:lnTo>
                      <a:pt x="121239" y="5303"/>
                    </a:lnTo>
                    <a:lnTo>
                      <a:pt x="124347" y="7863"/>
                    </a:lnTo>
                    <a:lnTo>
                      <a:pt x="125810" y="11338"/>
                    </a:lnTo>
                    <a:lnTo>
                      <a:pt x="126359" y="18286"/>
                    </a:lnTo>
                    <a:lnTo>
                      <a:pt x="125810" y="24321"/>
                    </a:lnTo>
                    <a:lnTo>
                      <a:pt x="120141" y="26149"/>
                    </a:lnTo>
                    <a:lnTo>
                      <a:pt x="117947" y="28344"/>
                    </a:lnTo>
                    <a:lnTo>
                      <a:pt x="117398" y="30172"/>
                    </a:lnTo>
                    <a:lnTo>
                      <a:pt x="117764" y="31087"/>
                    </a:lnTo>
                    <a:lnTo>
                      <a:pt x="116484" y="32915"/>
                    </a:lnTo>
                    <a:lnTo>
                      <a:pt x="110450" y="34378"/>
                    </a:lnTo>
                    <a:lnTo>
                      <a:pt x="109901" y="35658"/>
                    </a:lnTo>
                    <a:lnTo>
                      <a:pt x="112644" y="37853"/>
                    </a:lnTo>
                    <a:lnTo>
                      <a:pt x="124164" y="32367"/>
                    </a:lnTo>
                    <a:lnTo>
                      <a:pt x="127273" y="32367"/>
                    </a:lnTo>
                    <a:lnTo>
                      <a:pt x="128370" y="35110"/>
                    </a:lnTo>
                    <a:lnTo>
                      <a:pt x="136782" y="32915"/>
                    </a:lnTo>
                    <a:lnTo>
                      <a:pt x="138793" y="29258"/>
                    </a:lnTo>
                    <a:lnTo>
                      <a:pt x="136233" y="28344"/>
                    </a:lnTo>
                    <a:lnTo>
                      <a:pt x="136233" y="25052"/>
                    </a:lnTo>
                    <a:lnTo>
                      <a:pt x="138976" y="21029"/>
                    </a:lnTo>
                    <a:lnTo>
                      <a:pt x="142634" y="19566"/>
                    </a:lnTo>
                    <a:lnTo>
                      <a:pt x="143182" y="17738"/>
                    </a:lnTo>
                    <a:lnTo>
                      <a:pt x="145377" y="16458"/>
                    </a:lnTo>
                    <a:lnTo>
                      <a:pt x="152508" y="16092"/>
                    </a:lnTo>
                    <a:lnTo>
                      <a:pt x="164577" y="20664"/>
                    </a:lnTo>
                    <a:lnTo>
                      <a:pt x="179572" y="23407"/>
                    </a:lnTo>
                    <a:lnTo>
                      <a:pt x="183229" y="26149"/>
                    </a:lnTo>
                    <a:lnTo>
                      <a:pt x="187801" y="27247"/>
                    </a:lnTo>
                    <a:lnTo>
                      <a:pt x="192190" y="29258"/>
                    </a:lnTo>
                    <a:lnTo>
                      <a:pt x="196395" y="33098"/>
                    </a:lnTo>
                    <a:lnTo>
                      <a:pt x="197310" y="37487"/>
                    </a:lnTo>
                    <a:lnTo>
                      <a:pt x="188898" y="44436"/>
                    </a:lnTo>
                    <a:lnTo>
                      <a:pt x="179938" y="49190"/>
                    </a:lnTo>
                    <a:lnTo>
                      <a:pt x="179938" y="50105"/>
                    </a:lnTo>
                    <a:lnTo>
                      <a:pt x="187801" y="48825"/>
                    </a:lnTo>
                    <a:lnTo>
                      <a:pt x="192555" y="44802"/>
                    </a:lnTo>
                    <a:lnTo>
                      <a:pt x="197310" y="43339"/>
                    </a:lnTo>
                    <a:lnTo>
                      <a:pt x="196944" y="44984"/>
                    </a:lnTo>
                    <a:lnTo>
                      <a:pt x="194384" y="48642"/>
                    </a:lnTo>
                    <a:lnTo>
                      <a:pt x="200053" y="49739"/>
                    </a:lnTo>
                    <a:lnTo>
                      <a:pt x="201516" y="48642"/>
                    </a:lnTo>
                    <a:lnTo>
                      <a:pt x="203527" y="43522"/>
                    </a:lnTo>
                    <a:lnTo>
                      <a:pt x="203710" y="41693"/>
                    </a:lnTo>
                    <a:lnTo>
                      <a:pt x="206819" y="40961"/>
                    </a:lnTo>
                    <a:lnTo>
                      <a:pt x="209927" y="38218"/>
                    </a:lnTo>
                    <a:lnTo>
                      <a:pt x="215230" y="38767"/>
                    </a:lnTo>
                    <a:lnTo>
                      <a:pt x="218339" y="38036"/>
                    </a:lnTo>
                    <a:lnTo>
                      <a:pt x="224739" y="42241"/>
                    </a:lnTo>
                    <a:lnTo>
                      <a:pt x="226019" y="40961"/>
                    </a:lnTo>
                    <a:lnTo>
                      <a:pt x="224739" y="38401"/>
                    </a:lnTo>
                    <a:lnTo>
                      <a:pt x="223642" y="37670"/>
                    </a:lnTo>
                    <a:lnTo>
                      <a:pt x="224922" y="37304"/>
                    </a:lnTo>
                    <a:lnTo>
                      <a:pt x="228762" y="39316"/>
                    </a:lnTo>
                    <a:lnTo>
                      <a:pt x="230774" y="38218"/>
                    </a:lnTo>
                    <a:lnTo>
                      <a:pt x="230042" y="35658"/>
                    </a:lnTo>
                    <a:lnTo>
                      <a:pt x="224374" y="33281"/>
                    </a:lnTo>
                    <a:lnTo>
                      <a:pt x="224191" y="32001"/>
                    </a:lnTo>
                    <a:lnTo>
                      <a:pt x="224922" y="31270"/>
                    </a:lnTo>
                    <a:lnTo>
                      <a:pt x="230225" y="33830"/>
                    </a:lnTo>
                    <a:lnTo>
                      <a:pt x="232602" y="31818"/>
                    </a:lnTo>
                    <a:lnTo>
                      <a:pt x="225836" y="26698"/>
                    </a:lnTo>
                    <a:lnTo>
                      <a:pt x="222179" y="25784"/>
                    </a:lnTo>
                    <a:lnTo>
                      <a:pt x="219070" y="23041"/>
                    </a:lnTo>
                    <a:lnTo>
                      <a:pt x="217242" y="19932"/>
                    </a:lnTo>
                    <a:lnTo>
                      <a:pt x="216876" y="17555"/>
                    </a:lnTo>
                    <a:lnTo>
                      <a:pt x="220533" y="17189"/>
                    </a:lnTo>
                    <a:lnTo>
                      <a:pt x="228762" y="18286"/>
                    </a:lnTo>
                    <a:lnTo>
                      <a:pt x="233517" y="19566"/>
                    </a:lnTo>
                    <a:lnTo>
                      <a:pt x="234797" y="22492"/>
                    </a:lnTo>
                    <a:lnTo>
                      <a:pt x="240100" y="22127"/>
                    </a:lnTo>
                    <a:lnTo>
                      <a:pt x="239917" y="23772"/>
                    </a:lnTo>
                    <a:lnTo>
                      <a:pt x="243574" y="27795"/>
                    </a:lnTo>
                    <a:lnTo>
                      <a:pt x="247231" y="29258"/>
                    </a:lnTo>
                    <a:lnTo>
                      <a:pt x="249609" y="28344"/>
                    </a:lnTo>
                    <a:lnTo>
                      <a:pt x="252717" y="30172"/>
                    </a:lnTo>
                    <a:lnTo>
                      <a:pt x="252717" y="31087"/>
                    </a:lnTo>
                    <a:lnTo>
                      <a:pt x="256740" y="32915"/>
                    </a:lnTo>
                    <a:lnTo>
                      <a:pt x="256009" y="34378"/>
                    </a:lnTo>
                    <a:lnTo>
                      <a:pt x="254729" y="35110"/>
                    </a:lnTo>
                    <a:lnTo>
                      <a:pt x="259666" y="36024"/>
                    </a:lnTo>
                    <a:lnTo>
                      <a:pt x="263141" y="40047"/>
                    </a:lnTo>
                    <a:lnTo>
                      <a:pt x="262592" y="48276"/>
                    </a:lnTo>
                    <a:lnTo>
                      <a:pt x="263141" y="51019"/>
                    </a:lnTo>
                    <a:lnTo>
                      <a:pt x="264238" y="53396"/>
                    </a:lnTo>
                    <a:lnTo>
                      <a:pt x="266432" y="55773"/>
                    </a:lnTo>
                    <a:lnTo>
                      <a:pt x="267346" y="63454"/>
                    </a:lnTo>
                    <a:lnTo>
                      <a:pt x="274112" y="67477"/>
                    </a:lnTo>
                    <a:lnTo>
                      <a:pt x="270638" y="71500"/>
                    </a:lnTo>
                    <a:lnTo>
                      <a:pt x="271004" y="77534"/>
                    </a:lnTo>
                    <a:lnTo>
                      <a:pt x="273564" y="77900"/>
                    </a:lnTo>
                    <a:lnTo>
                      <a:pt x="277953" y="81557"/>
                    </a:lnTo>
                    <a:lnTo>
                      <a:pt x="280513" y="81374"/>
                    </a:lnTo>
                    <a:lnTo>
                      <a:pt x="281976" y="79180"/>
                    </a:lnTo>
                    <a:lnTo>
                      <a:pt x="284901" y="78083"/>
                    </a:lnTo>
                    <a:lnTo>
                      <a:pt x="287827" y="77351"/>
                    </a:lnTo>
                    <a:lnTo>
                      <a:pt x="291484" y="74791"/>
                    </a:lnTo>
                    <a:lnTo>
                      <a:pt x="292033" y="71865"/>
                    </a:lnTo>
                    <a:lnTo>
                      <a:pt x="295873" y="70768"/>
                    </a:lnTo>
                    <a:lnTo>
                      <a:pt x="295873" y="69305"/>
                    </a:lnTo>
                    <a:lnTo>
                      <a:pt x="290204" y="64734"/>
                    </a:lnTo>
                    <a:lnTo>
                      <a:pt x="288924" y="61625"/>
                    </a:lnTo>
                    <a:lnTo>
                      <a:pt x="289107" y="58699"/>
                    </a:lnTo>
                    <a:lnTo>
                      <a:pt x="286913" y="57236"/>
                    </a:lnTo>
                    <a:lnTo>
                      <a:pt x="285450" y="52848"/>
                    </a:lnTo>
                    <a:lnTo>
                      <a:pt x="284718" y="48642"/>
                    </a:lnTo>
                    <a:lnTo>
                      <a:pt x="286364" y="48459"/>
                    </a:lnTo>
                    <a:lnTo>
                      <a:pt x="285450" y="46082"/>
                    </a:lnTo>
                    <a:lnTo>
                      <a:pt x="285816" y="43339"/>
                    </a:lnTo>
                    <a:lnTo>
                      <a:pt x="283804" y="41327"/>
                    </a:lnTo>
                    <a:lnTo>
                      <a:pt x="283621" y="36024"/>
                    </a:lnTo>
                    <a:lnTo>
                      <a:pt x="282158" y="31087"/>
                    </a:lnTo>
                    <a:lnTo>
                      <a:pt x="279964" y="26515"/>
                    </a:lnTo>
                    <a:lnTo>
                      <a:pt x="276855" y="17555"/>
                    </a:lnTo>
                    <a:lnTo>
                      <a:pt x="275392" y="15909"/>
                    </a:lnTo>
                    <a:lnTo>
                      <a:pt x="277404" y="15909"/>
                    </a:lnTo>
                    <a:lnTo>
                      <a:pt x="277953" y="12800"/>
                    </a:lnTo>
                    <a:lnTo>
                      <a:pt x="275941" y="12618"/>
                    </a:lnTo>
                    <a:lnTo>
                      <a:pt x="274295" y="9875"/>
                    </a:lnTo>
                    <a:lnTo>
                      <a:pt x="276307" y="8595"/>
                    </a:lnTo>
                    <a:lnTo>
                      <a:pt x="280696" y="8412"/>
                    </a:lnTo>
                    <a:lnTo>
                      <a:pt x="281976" y="6949"/>
                    </a:lnTo>
                    <a:lnTo>
                      <a:pt x="276855" y="4206"/>
                    </a:lnTo>
                    <a:lnTo>
                      <a:pt x="277221" y="2012"/>
                    </a:lnTo>
                    <a:lnTo>
                      <a:pt x="279050" y="2012"/>
                    </a:lnTo>
                    <a:lnTo>
                      <a:pt x="278867" y="549"/>
                    </a:lnTo>
                    <a:lnTo>
                      <a:pt x="281976" y="549"/>
                    </a:lnTo>
                    <a:lnTo>
                      <a:pt x="292033" y="2377"/>
                    </a:lnTo>
                    <a:lnTo>
                      <a:pt x="292582" y="4023"/>
                    </a:lnTo>
                    <a:lnTo>
                      <a:pt x="300993" y="8595"/>
                    </a:lnTo>
                    <a:lnTo>
                      <a:pt x="307942" y="10058"/>
                    </a:lnTo>
                    <a:lnTo>
                      <a:pt x="308856" y="9509"/>
                    </a:lnTo>
                    <a:lnTo>
                      <a:pt x="309405" y="7863"/>
                    </a:lnTo>
                    <a:lnTo>
                      <a:pt x="306845" y="7315"/>
                    </a:lnTo>
                    <a:lnTo>
                      <a:pt x="305931" y="5303"/>
                    </a:lnTo>
                    <a:lnTo>
                      <a:pt x="305931" y="4023"/>
                    </a:lnTo>
                    <a:lnTo>
                      <a:pt x="308308" y="3474"/>
                    </a:lnTo>
                    <a:lnTo>
                      <a:pt x="313245" y="4754"/>
                    </a:lnTo>
                    <a:lnTo>
                      <a:pt x="314342" y="6217"/>
                    </a:lnTo>
                    <a:lnTo>
                      <a:pt x="318000" y="7315"/>
                    </a:lnTo>
                    <a:lnTo>
                      <a:pt x="320011" y="11520"/>
                    </a:lnTo>
                    <a:lnTo>
                      <a:pt x="322205" y="13349"/>
                    </a:lnTo>
                    <a:lnTo>
                      <a:pt x="333360" y="17189"/>
                    </a:lnTo>
                    <a:lnTo>
                      <a:pt x="333726" y="18835"/>
                    </a:lnTo>
                    <a:lnTo>
                      <a:pt x="339577" y="21029"/>
                    </a:lnTo>
                    <a:lnTo>
                      <a:pt x="343235" y="23407"/>
                    </a:lnTo>
                    <a:lnTo>
                      <a:pt x="343966" y="24869"/>
                    </a:lnTo>
                    <a:lnTo>
                      <a:pt x="347258" y="26332"/>
                    </a:lnTo>
                    <a:lnTo>
                      <a:pt x="347989" y="28161"/>
                    </a:lnTo>
                    <a:lnTo>
                      <a:pt x="344881" y="31635"/>
                    </a:lnTo>
                    <a:lnTo>
                      <a:pt x="347623" y="31635"/>
                    </a:lnTo>
                    <a:lnTo>
                      <a:pt x="350184" y="36207"/>
                    </a:lnTo>
                    <a:lnTo>
                      <a:pt x="350184" y="39133"/>
                    </a:lnTo>
                    <a:lnTo>
                      <a:pt x="349635" y="40596"/>
                    </a:lnTo>
                    <a:lnTo>
                      <a:pt x="351281" y="43156"/>
                    </a:lnTo>
                    <a:lnTo>
                      <a:pt x="351829" y="46082"/>
                    </a:lnTo>
                    <a:lnTo>
                      <a:pt x="354755" y="52299"/>
                    </a:lnTo>
                    <a:lnTo>
                      <a:pt x="355487" y="64368"/>
                    </a:lnTo>
                    <a:lnTo>
                      <a:pt x="356950" y="65282"/>
                    </a:lnTo>
                    <a:lnTo>
                      <a:pt x="359144" y="71683"/>
                    </a:lnTo>
                    <a:lnTo>
                      <a:pt x="366641" y="77168"/>
                    </a:lnTo>
                    <a:lnTo>
                      <a:pt x="369750" y="80460"/>
                    </a:lnTo>
                    <a:lnTo>
                      <a:pt x="372310" y="84666"/>
                    </a:lnTo>
                    <a:lnTo>
                      <a:pt x="371396" y="86677"/>
                    </a:lnTo>
                    <a:lnTo>
                      <a:pt x="372859" y="88506"/>
                    </a:lnTo>
                    <a:lnTo>
                      <a:pt x="373224" y="93260"/>
                    </a:lnTo>
                    <a:lnTo>
                      <a:pt x="372310" y="92895"/>
                    </a:lnTo>
                    <a:lnTo>
                      <a:pt x="369018" y="94358"/>
                    </a:lnTo>
                    <a:lnTo>
                      <a:pt x="369567" y="101489"/>
                    </a:lnTo>
                    <a:lnTo>
                      <a:pt x="367556" y="104781"/>
                    </a:lnTo>
                    <a:lnTo>
                      <a:pt x="369201" y="108438"/>
                    </a:lnTo>
                    <a:lnTo>
                      <a:pt x="375967" y="111364"/>
                    </a:lnTo>
                    <a:lnTo>
                      <a:pt x="377247" y="113741"/>
                    </a:lnTo>
                    <a:lnTo>
                      <a:pt x="384379" y="121056"/>
                    </a:lnTo>
                    <a:lnTo>
                      <a:pt x="391876" y="122519"/>
                    </a:lnTo>
                    <a:lnTo>
                      <a:pt x="395534" y="127822"/>
                    </a:lnTo>
                    <a:lnTo>
                      <a:pt x="398094" y="129102"/>
                    </a:lnTo>
                    <a:lnTo>
                      <a:pt x="403214" y="129285"/>
                    </a:lnTo>
                    <a:lnTo>
                      <a:pt x="405957" y="131296"/>
                    </a:lnTo>
                    <a:lnTo>
                      <a:pt x="407968" y="130016"/>
                    </a:lnTo>
                    <a:lnTo>
                      <a:pt x="407968" y="127822"/>
                    </a:lnTo>
                    <a:lnTo>
                      <a:pt x="409614" y="126907"/>
                    </a:lnTo>
                    <a:lnTo>
                      <a:pt x="414734" y="128187"/>
                    </a:lnTo>
                    <a:lnTo>
                      <a:pt x="417477" y="129650"/>
                    </a:lnTo>
                    <a:lnTo>
                      <a:pt x="416380" y="131845"/>
                    </a:lnTo>
                    <a:lnTo>
                      <a:pt x="433935" y="142268"/>
                    </a:lnTo>
                    <a:lnTo>
                      <a:pt x="438507" y="143914"/>
                    </a:lnTo>
                    <a:lnTo>
                      <a:pt x="443993" y="143914"/>
                    </a:lnTo>
                    <a:lnTo>
                      <a:pt x="446370" y="145742"/>
                    </a:lnTo>
                    <a:lnTo>
                      <a:pt x="445455" y="148119"/>
                    </a:lnTo>
                    <a:lnTo>
                      <a:pt x="446004" y="150680"/>
                    </a:lnTo>
                    <a:lnTo>
                      <a:pt x="450210" y="151045"/>
                    </a:lnTo>
                    <a:lnTo>
                      <a:pt x="453319" y="149765"/>
                    </a:lnTo>
                    <a:lnTo>
                      <a:pt x="454416" y="151045"/>
                    </a:lnTo>
                    <a:lnTo>
                      <a:pt x="458256" y="150131"/>
                    </a:lnTo>
                    <a:lnTo>
                      <a:pt x="460633" y="150680"/>
                    </a:lnTo>
                    <a:lnTo>
                      <a:pt x="462462" y="157263"/>
                    </a:lnTo>
                    <a:lnTo>
                      <a:pt x="460267" y="160920"/>
                    </a:lnTo>
                    <a:lnTo>
                      <a:pt x="461365" y="168052"/>
                    </a:lnTo>
                    <a:lnTo>
                      <a:pt x="459536" y="172075"/>
                    </a:lnTo>
                    <a:lnTo>
                      <a:pt x="456062" y="172806"/>
                    </a:lnTo>
                    <a:lnTo>
                      <a:pt x="452221" y="171892"/>
                    </a:lnTo>
                    <a:lnTo>
                      <a:pt x="448016" y="166772"/>
                    </a:lnTo>
                    <a:lnTo>
                      <a:pt x="448016" y="160371"/>
                    </a:lnTo>
                    <a:lnTo>
                      <a:pt x="444907" y="166589"/>
                    </a:lnTo>
                    <a:lnTo>
                      <a:pt x="443993" y="172075"/>
                    </a:lnTo>
                    <a:lnTo>
                      <a:pt x="442712" y="173355"/>
                    </a:lnTo>
                    <a:lnTo>
                      <a:pt x="441250" y="170246"/>
                    </a:lnTo>
                    <a:lnTo>
                      <a:pt x="438507" y="169332"/>
                    </a:lnTo>
                    <a:lnTo>
                      <a:pt x="437044" y="171343"/>
                    </a:lnTo>
                    <a:lnTo>
                      <a:pt x="434301" y="168600"/>
                    </a:lnTo>
                    <a:lnTo>
                      <a:pt x="432472" y="164760"/>
                    </a:lnTo>
                    <a:lnTo>
                      <a:pt x="432472" y="161103"/>
                    </a:lnTo>
                    <a:lnTo>
                      <a:pt x="431192" y="163297"/>
                    </a:lnTo>
                    <a:lnTo>
                      <a:pt x="428266" y="163663"/>
                    </a:lnTo>
                    <a:lnTo>
                      <a:pt x="428083" y="162566"/>
                    </a:lnTo>
                    <a:lnTo>
                      <a:pt x="424975" y="166589"/>
                    </a:lnTo>
                    <a:lnTo>
                      <a:pt x="423329" y="166589"/>
                    </a:lnTo>
                    <a:lnTo>
                      <a:pt x="418026" y="168966"/>
                    </a:lnTo>
                    <a:lnTo>
                      <a:pt x="417660" y="170794"/>
                    </a:lnTo>
                    <a:lnTo>
                      <a:pt x="419672" y="170977"/>
                    </a:lnTo>
                    <a:lnTo>
                      <a:pt x="420220" y="177926"/>
                    </a:lnTo>
                    <a:lnTo>
                      <a:pt x="416929" y="178292"/>
                    </a:lnTo>
                    <a:lnTo>
                      <a:pt x="414003" y="177012"/>
                    </a:lnTo>
                    <a:lnTo>
                      <a:pt x="407968" y="176829"/>
                    </a:lnTo>
                    <a:lnTo>
                      <a:pt x="404494" y="177195"/>
                    </a:lnTo>
                    <a:lnTo>
                      <a:pt x="404311" y="178475"/>
                    </a:lnTo>
                    <a:lnTo>
                      <a:pt x="406688" y="181949"/>
                    </a:lnTo>
                    <a:lnTo>
                      <a:pt x="407237" y="183961"/>
                    </a:lnTo>
                    <a:lnTo>
                      <a:pt x="406506" y="188898"/>
                    </a:lnTo>
                    <a:lnTo>
                      <a:pt x="406688" y="190909"/>
                    </a:lnTo>
                    <a:lnTo>
                      <a:pt x="411626" y="185058"/>
                    </a:lnTo>
                    <a:lnTo>
                      <a:pt x="417660" y="182498"/>
                    </a:lnTo>
                    <a:lnTo>
                      <a:pt x="419489" y="179938"/>
                    </a:lnTo>
                    <a:lnTo>
                      <a:pt x="430095" y="179938"/>
                    </a:lnTo>
                    <a:lnTo>
                      <a:pt x="431192" y="181401"/>
                    </a:lnTo>
                    <a:lnTo>
                      <a:pt x="435398" y="182315"/>
                    </a:lnTo>
                    <a:lnTo>
                      <a:pt x="433752" y="183961"/>
                    </a:lnTo>
                    <a:lnTo>
                      <a:pt x="432838" y="185972"/>
                    </a:lnTo>
                    <a:lnTo>
                      <a:pt x="430278" y="187984"/>
                    </a:lnTo>
                    <a:lnTo>
                      <a:pt x="430644" y="189264"/>
                    </a:lnTo>
                    <a:lnTo>
                      <a:pt x="428266" y="188898"/>
                    </a:lnTo>
                    <a:lnTo>
                      <a:pt x="427535" y="190909"/>
                    </a:lnTo>
                    <a:lnTo>
                      <a:pt x="429181" y="193470"/>
                    </a:lnTo>
                    <a:lnTo>
                      <a:pt x="431924" y="193835"/>
                    </a:lnTo>
                    <a:lnTo>
                      <a:pt x="433204" y="190544"/>
                    </a:lnTo>
                    <a:lnTo>
                      <a:pt x="438690" y="192738"/>
                    </a:lnTo>
                    <a:lnTo>
                      <a:pt x="443993" y="192921"/>
                    </a:lnTo>
                    <a:lnTo>
                      <a:pt x="445273" y="195847"/>
                    </a:lnTo>
                    <a:lnTo>
                      <a:pt x="444358" y="198590"/>
                    </a:lnTo>
                    <a:lnTo>
                      <a:pt x="441432" y="198773"/>
                    </a:lnTo>
                    <a:lnTo>
                      <a:pt x="440518" y="198041"/>
                    </a:lnTo>
                    <a:lnTo>
                      <a:pt x="439604" y="200236"/>
                    </a:lnTo>
                    <a:lnTo>
                      <a:pt x="437044" y="202247"/>
                    </a:lnTo>
                    <a:lnTo>
                      <a:pt x="437044" y="203527"/>
                    </a:lnTo>
                    <a:lnTo>
                      <a:pt x="433387" y="203344"/>
                    </a:lnTo>
                    <a:lnTo>
                      <a:pt x="424426" y="205356"/>
                    </a:lnTo>
                    <a:lnTo>
                      <a:pt x="423329" y="208099"/>
                    </a:lnTo>
                    <a:lnTo>
                      <a:pt x="417112" y="208099"/>
                    </a:lnTo>
                    <a:lnTo>
                      <a:pt x="414369" y="207184"/>
                    </a:lnTo>
                    <a:lnTo>
                      <a:pt x="413454" y="209927"/>
                    </a:lnTo>
                    <a:lnTo>
                      <a:pt x="411077" y="210842"/>
                    </a:lnTo>
                    <a:lnTo>
                      <a:pt x="409614" y="212304"/>
                    </a:lnTo>
                    <a:lnTo>
                      <a:pt x="405957" y="210659"/>
                    </a:lnTo>
                    <a:lnTo>
                      <a:pt x="399191" y="212487"/>
                    </a:lnTo>
                    <a:lnTo>
                      <a:pt x="386939" y="210659"/>
                    </a:lnTo>
                    <a:lnTo>
                      <a:pt x="384928" y="208099"/>
                    </a:lnTo>
                    <a:lnTo>
                      <a:pt x="376699" y="206636"/>
                    </a:lnTo>
                    <a:lnTo>
                      <a:pt x="374322" y="204990"/>
                    </a:lnTo>
                    <a:lnTo>
                      <a:pt x="370481" y="205173"/>
                    </a:lnTo>
                    <a:lnTo>
                      <a:pt x="368470" y="207550"/>
                    </a:lnTo>
                    <a:lnTo>
                      <a:pt x="356584" y="206453"/>
                    </a:lnTo>
                    <a:lnTo>
                      <a:pt x="351098" y="204990"/>
                    </a:lnTo>
                    <a:lnTo>
                      <a:pt x="350549" y="202978"/>
                    </a:lnTo>
                    <a:lnTo>
                      <a:pt x="357681" y="198041"/>
                    </a:lnTo>
                    <a:lnTo>
                      <a:pt x="355487" y="196395"/>
                    </a:lnTo>
                    <a:lnTo>
                      <a:pt x="351281" y="197310"/>
                    </a:lnTo>
                    <a:lnTo>
                      <a:pt x="343783" y="197127"/>
                    </a:lnTo>
                    <a:lnTo>
                      <a:pt x="342869" y="195115"/>
                    </a:lnTo>
                    <a:lnTo>
                      <a:pt x="336469" y="193835"/>
                    </a:lnTo>
                    <a:lnTo>
                      <a:pt x="333909" y="194567"/>
                    </a:lnTo>
                    <a:lnTo>
                      <a:pt x="322754" y="193470"/>
                    </a:lnTo>
                    <a:lnTo>
                      <a:pt x="322205" y="190909"/>
                    </a:lnTo>
                    <a:lnTo>
                      <a:pt x="323851" y="188532"/>
                    </a:lnTo>
                    <a:lnTo>
                      <a:pt x="322754" y="183778"/>
                    </a:lnTo>
                    <a:lnTo>
                      <a:pt x="320743" y="180852"/>
                    </a:lnTo>
                    <a:lnTo>
                      <a:pt x="315805" y="179572"/>
                    </a:lnTo>
                    <a:lnTo>
                      <a:pt x="314342" y="181949"/>
                    </a:lnTo>
                    <a:lnTo>
                      <a:pt x="311965" y="184326"/>
                    </a:lnTo>
                    <a:lnTo>
                      <a:pt x="305382" y="185972"/>
                    </a:lnTo>
                    <a:lnTo>
                      <a:pt x="307942" y="191092"/>
                    </a:lnTo>
                    <a:lnTo>
                      <a:pt x="307759" y="193287"/>
                    </a:lnTo>
                    <a:lnTo>
                      <a:pt x="303553" y="195664"/>
                    </a:lnTo>
                    <a:lnTo>
                      <a:pt x="296239" y="202613"/>
                    </a:lnTo>
                    <a:lnTo>
                      <a:pt x="283621" y="204624"/>
                    </a:lnTo>
                    <a:lnTo>
                      <a:pt x="264786" y="204624"/>
                    </a:lnTo>
                    <a:lnTo>
                      <a:pt x="267346" y="206087"/>
                    </a:lnTo>
                    <a:lnTo>
                      <a:pt x="262592" y="210842"/>
                    </a:lnTo>
                    <a:lnTo>
                      <a:pt x="255277" y="214316"/>
                    </a:lnTo>
                    <a:lnTo>
                      <a:pt x="247780" y="216328"/>
                    </a:lnTo>
                    <a:lnTo>
                      <a:pt x="241563" y="218522"/>
                    </a:lnTo>
                    <a:lnTo>
                      <a:pt x="232602" y="219436"/>
                    </a:lnTo>
                    <a:lnTo>
                      <a:pt x="229311" y="218156"/>
                    </a:lnTo>
                    <a:lnTo>
                      <a:pt x="223094" y="220168"/>
                    </a:lnTo>
                    <a:lnTo>
                      <a:pt x="215962" y="218888"/>
                    </a:lnTo>
                    <a:lnTo>
                      <a:pt x="212670" y="220533"/>
                    </a:lnTo>
                    <a:lnTo>
                      <a:pt x="210476" y="218522"/>
                    </a:lnTo>
                    <a:lnTo>
                      <a:pt x="203710" y="220533"/>
                    </a:lnTo>
                    <a:lnTo>
                      <a:pt x="196761" y="221082"/>
                    </a:lnTo>
                    <a:lnTo>
                      <a:pt x="195481" y="221813"/>
                    </a:lnTo>
                    <a:lnTo>
                      <a:pt x="198956" y="221996"/>
                    </a:lnTo>
                    <a:lnTo>
                      <a:pt x="198773" y="223459"/>
                    </a:lnTo>
                    <a:lnTo>
                      <a:pt x="192555" y="223459"/>
                    </a:lnTo>
                    <a:lnTo>
                      <a:pt x="181766" y="225288"/>
                    </a:lnTo>
                    <a:lnTo>
                      <a:pt x="179023" y="224008"/>
                    </a:lnTo>
                    <a:lnTo>
                      <a:pt x="170612" y="224008"/>
                    </a:lnTo>
                    <a:lnTo>
                      <a:pt x="147754" y="225654"/>
                    </a:lnTo>
                    <a:lnTo>
                      <a:pt x="148485" y="224556"/>
                    </a:lnTo>
                    <a:lnTo>
                      <a:pt x="153605" y="221996"/>
                    </a:lnTo>
                    <a:lnTo>
                      <a:pt x="144828" y="218705"/>
                    </a:lnTo>
                    <a:lnTo>
                      <a:pt x="141171" y="214499"/>
                    </a:lnTo>
                    <a:lnTo>
                      <a:pt x="139525" y="210842"/>
                    </a:lnTo>
                    <a:lnTo>
                      <a:pt x="136965" y="207550"/>
                    </a:lnTo>
                    <a:lnTo>
                      <a:pt x="136965" y="203161"/>
                    </a:lnTo>
                    <a:lnTo>
                      <a:pt x="138793" y="200053"/>
                    </a:lnTo>
                    <a:lnTo>
                      <a:pt x="138793" y="198955"/>
                    </a:lnTo>
                    <a:lnTo>
                      <a:pt x="134770" y="197310"/>
                    </a:lnTo>
                    <a:lnTo>
                      <a:pt x="134588" y="196213"/>
                    </a:lnTo>
                    <a:lnTo>
                      <a:pt x="132576" y="194384"/>
                    </a:lnTo>
                    <a:lnTo>
                      <a:pt x="128370" y="192738"/>
                    </a:lnTo>
                    <a:lnTo>
                      <a:pt x="128004" y="190909"/>
                    </a:lnTo>
                    <a:lnTo>
                      <a:pt x="120141" y="189629"/>
                    </a:lnTo>
                    <a:lnTo>
                      <a:pt x="106244" y="190178"/>
                    </a:lnTo>
                    <a:close/>
                  </a:path>
                </a:pathLst>
              </a:custGeom>
              <a:grpFill/>
              <a:ln w="18272" cap="flat">
                <a:noFill/>
                <a:prstDash val="solid"/>
                <a:miter/>
              </a:ln>
            </p:spPr>
            <p:txBody>
              <a:bodyPr rtlCol="0" anchor="ctr"/>
              <a:lstStyle/>
              <a:p>
                <a:endParaRPr lang="en-GB" sz="1463"/>
              </a:p>
            </p:txBody>
          </p:sp>
          <p:sp>
            <p:nvSpPr>
              <p:cNvPr id="1159" name="Freeform: Shape 1158">
                <a:extLst>
                  <a:ext uri="{FF2B5EF4-FFF2-40B4-BE49-F238E27FC236}">
                    <a16:creationId xmlns:a16="http://schemas.microsoft.com/office/drawing/2014/main" id="{682E0A14-F5D2-D48C-7DC9-FB682E745E62}"/>
                  </a:ext>
                </a:extLst>
              </p:cNvPr>
              <p:cNvSpPr/>
              <p:nvPr/>
            </p:nvSpPr>
            <p:spPr>
              <a:xfrm>
                <a:off x="2963652" y="2035431"/>
                <a:ext cx="462461" cy="225653"/>
              </a:xfrm>
              <a:custGeom>
                <a:avLst/>
                <a:gdLst>
                  <a:gd name="connsiteX0" fmla="*/ 106244 w 462461"/>
                  <a:gd name="connsiteY0" fmla="*/ 190178 h 225653"/>
                  <a:gd name="connsiteX1" fmla="*/ 104049 w 462461"/>
                  <a:gd name="connsiteY1" fmla="*/ 191824 h 225653"/>
                  <a:gd name="connsiteX2" fmla="*/ 94175 w 462461"/>
                  <a:gd name="connsiteY2" fmla="*/ 191824 h 225653"/>
                  <a:gd name="connsiteX3" fmla="*/ 90152 w 462461"/>
                  <a:gd name="connsiteY3" fmla="*/ 190178 h 225653"/>
                  <a:gd name="connsiteX4" fmla="*/ 80094 w 462461"/>
                  <a:gd name="connsiteY4" fmla="*/ 189629 h 225653"/>
                  <a:gd name="connsiteX5" fmla="*/ 63271 w 462461"/>
                  <a:gd name="connsiteY5" fmla="*/ 182315 h 225653"/>
                  <a:gd name="connsiteX6" fmla="*/ 63271 w 462461"/>
                  <a:gd name="connsiteY6" fmla="*/ 179206 h 225653"/>
                  <a:gd name="connsiteX7" fmla="*/ 58333 w 462461"/>
                  <a:gd name="connsiteY7" fmla="*/ 178292 h 225653"/>
                  <a:gd name="connsiteX8" fmla="*/ 54859 w 462461"/>
                  <a:gd name="connsiteY8" fmla="*/ 176280 h 225653"/>
                  <a:gd name="connsiteX9" fmla="*/ 53579 w 462461"/>
                  <a:gd name="connsiteY9" fmla="*/ 170794 h 225653"/>
                  <a:gd name="connsiteX10" fmla="*/ 48459 w 462461"/>
                  <a:gd name="connsiteY10" fmla="*/ 168052 h 225653"/>
                  <a:gd name="connsiteX11" fmla="*/ 46447 w 462461"/>
                  <a:gd name="connsiteY11" fmla="*/ 165857 h 225653"/>
                  <a:gd name="connsiteX12" fmla="*/ 43156 w 462461"/>
                  <a:gd name="connsiteY12" fmla="*/ 160006 h 225653"/>
                  <a:gd name="connsiteX13" fmla="*/ 42059 w 462461"/>
                  <a:gd name="connsiteY13" fmla="*/ 156714 h 225653"/>
                  <a:gd name="connsiteX14" fmla="*/ 51567 w 462461"/>
                  <a:gd name="connsiteY14" fmla="*/ 153788 h 225653"/>
                  <a:gd name="connsiteX15" fmla="*/ 78266 w 462461"/>
                  <a:gd name="connsiteY15" fmla="*/ 147571 h 225653"/>
                  <a:gd name="connsiteX16" fmla="*/ 96918 w 462461"/>
                  <a:gd name="connsiteY16" fmla="*/ 144828 h 225653"/>
                  <a:gd name="connsiteX17" fmla="*/ 107524 w 462461"/>
                  <a:gd name="connsiteY17" fmla="*/ 144279 h 225653"/>
                  <a:gd name="connsiteX18" fmla="*/ 117216 w 462461"/>
                  <a:gd name="connsiteY18" fmla="*/ 142085 h 225653"/>
                  <a:gd name="connsiteX19" fmla="*/ 122701 w 462461"/>
                  <a:gd name="connsiteY19" fmla="*/ 141902 h 225653"/>
                  <a:gd name="connsiteX20" fmla="*/ 129467 w 462461"/>
                  <a:gd name="connsiteY20" fmla="*/ 143548 h 225653"/>
                  <a:gd name="connsiteX21" fmla="*/ 147388 w 462461"/>
                  <a:gd name="connsiteY21" fmla="*/ 144828 h 225653"/>
                  <a:gd name="connsiteX22" fmla="*/ 157263 w 462461"/>
                  <a:gd name="connsiteY22" fmla="*/ 146474 h 225653"/>
                  <a:gd name="connsiteX23" fmla="*/ 165491 w 462461"/>
                  <a:gd name="connsiteY23" fmla="*/ 146291 h 225653"/>
                  <a:gd name="connsiteX24" fmla="*/ 170612 w 462461"/>
                  <a:gd name="connsiteY24" fmla="*/ 142999 h 225653"/>
                  <a:gd name="connsiteX25" fmla="*/ 168966 w 462461"/>
                  <a:gd name="connsiteY25" fmla="*/ 141171 h 225653"/>
                  <a:gd name="connsiteX26" fmla="*/ 169332 w 462461"/>
                  <a:gd name="connsiteY26" fmla="*/ 139891 h 225653"/>
                  <a:gd name="connsiteX27" fmla="*/ 173172 w 462461"/>
                  <a:gd name="connsiteY27" fmla="*/ 141354 h 225653"/>
                  <a:gd name="connsiteX28" fmla="*/ 177012 w 462461"/>
                  <a:gd name="connsiteY28" fmla="*/ 140805 h 225653"/>
                  <a:gd name="connsiteX29" fmla="*/ 176280 w 462461"/>
                  <a:gd name="connsiteY29" fmla="*/ 139342 h 225653"/>
                  <a:gd name="connsiteX30" fmla="*/ 173538 w 462461"/>
                  <a:gd name="connsiteY30" fmla="*/ 136599 h 225653"/>
                  <a:gd name="connsiteX31" fmla="*/ 170429 w 462461"/>
                  <a:gd name="connsiteY31" fmla="*/ 135502 h 225653"/>
                  <a:gd name="connsiteX32" fmla="*/ 160737 w 462461"/>
                  <a:gd name="connsiteY32" fmla="*/ 134405 h 225653"/>
                  <a:gd name="connsiteX33" fmla="*/ 159091 w 462461"/>
                  <a:gd name="connsiteY33" fmla="*/ 132393 h 225653"/>
                  <a:gd name="connsiteX34" fmla="*/ 153788 w 462461"/>
                  <a:gd name="connsiteY34" fmla="*/ 132576 h 225653"/>
                  <a:gd name="connsiteX35" fmla="*/ 146839 w 462461"/>
                  <a:gd name="connsiteY35" fmla="*/ 130565 h 225653"/>
                  <a:gd name="connsiteX36" fmla="*/ 144279 w 462461"/>
                  <a:gd name="connsiteY36" fmla="*/ 128553 h 225653"/>
                  <a:gd name="connsiteX37" fmla="*/ 137331 w 462461"/>
                  <a:gd name="connsiteY37" fmla="*/ 127822 h 225653"/>
                  <a:gd name="connsiteX38" fmla="*/ 134039 w 462461"/>
                  <a:gd name="connsiteY38" fmla="*/ 128553 h 225653"/>
                  <a:gd name="connsiteX39" fmla="*/ 130199 w 462461"/>
                  <a:gd name="connsiteY39" fmla="*/ 126542 h 225653"/>
                  <a:gd name="connsiteX40" fmla="*/ 114838 w 462461"/>
                  <a:gd name="connsiteY40" fmla="*/ 128004 h 225653"/>
                  <a:gd name="connsiteX41" fmla="*/ 90518 w 462461"/>
                  <a:gd name="connsiteY41" fmla="*/ 133307 h 225653"/>
                  <a:gd name="connsiteX42" fmla="*/ 86860 w 462461"/>
                  <a:gd name="connsiteY42" fmla="*/ 131845 h 225653"/>
                  <a:gd name="connsiteX43" fmla="*/ 79546 w 462461"/>
                  <a:gd name="connsiteY43" fmla="*/ 131845 h 225653"/>
                  <a:gd name="connsiteX44" fmla="*/ 74791 w 462461"/>
                  <a:gd name="connsiteY44" fmla="*/ 130565 h 225653"/>
                  <a:gd name="connsiteX45" fmla="*/ 72780 w 462461"/>
                  <a:gd name="connsiteY45" fmla="*/ 128553 h 225653"/>
                  <a:gd name="connsiteX46" fmla="*/ 54859 w 462461"/>
                  <a:gd name="connsiteY46" fmla="*/ 130565 h 225653"/>
                  <a:gd name="connsiteX47" fmla="*/ 46447 w 462461"/>
                  <a:gd name="connsiteY47" fmla="*/ 127822 h 225653"/>
                  <a:gd name="connsiteX48" fmla="*/ 38401 w 462461"/>
                  <a:gd name="connsiteY48" fmla="*/ 128553 h 225653"/>
                  <a:gd name="connsiteX49" fmla="*/ 37487 w 462461"/>
                  <a:gd name="connsiteY49" fmla="*/ 127090 h 225653"/>
                  <a:gd name="connsiteX50" fmla="*/ 37853 w 462461"/>
                  <a:gd name="connsiteY50" fmla="*/ 125810 h 225653"/>
                  <a:gd name="connsiteX51" fmla="*/ 31270 w 462461"/>
                  <a:gd name="connsiteY51" fmla="*/ 124347 h 225653"/>
                  <a:gd name="connsiteX52" fmla="*/ 26332 w 462461"/>
                  <a:gd name="connsiteY52" fmla="*/ 120324 h 225653"/>
                  <a:gd name="connsiteX53" fmla="*/ 21212 w 462461"/>
                  <a:gd name="connsiteY53" fmla="*/ 115204 h 225653"/>
                  <a:gd name="connsiteX54" fmla="*/ 19384 w 462461"/>
                  <a:gd name="connsiteY54" fmla="*/ 110998 h 225653"/>
                  <a:gd name="connsiteX55" fmla="*/ 28344 w 462461"/>
                  <a:gd name="connsiteY55" fmla="*/ 104964 h 225653"/>
                  <a:gd name="connsiteX56" fmla="*/ 38401 w 462461"/>
                  <a:gd name="connsiteY56" fmla="*/ 102586 h 225653"/>
                  <a:gd name="connsiteX57" fmla="*/ 47910 w 462461"/>
                  <a:gd name="connsiteY57" fmla="*/ 101855 h 225653"/>
                  <a:gd name="connsiteX58" fmla="*/ 56139 w 462461"/>
                  <a:gd name="connsiteY58" fmla="*/ 99844 h 225653"/>
                  <a:gd name="connsiteX59" fmla="*/ 65465 w 462461"/>
                  <a:gd name="connsiteY59" fmla="*/ 95820 h 225653"/>
                  <a:gd name="connsiteX60" fmla="*/ 74608 w 462461"/>
                  <a:gd name="connsiteY60" fmla="*/ 94358 h 225653"/>
                  <a:gd name="connsiteX61" fmla="*/ 74060 w 462461"/>
                  <a:gd name="connsiteY61" fmla="*/ 95638 h 225653"/>
                  <a:gd name="connsiteX62" fmla="*/ 76254 w 462461"/>
                  <a:gd name="connsiteY62" fmla="*/ 96003 h 225653"/>
                  <a:gd name="connsiteX63" fmla="*/ 82654 w 462461"/>
                  <a:gd name="connsiteY63" fmla="*/ 95638 h 225653"/>
                  <a:gd name="connsiteX64" fmla="*/ 85397 w 462461"/>
                  <a:gd name="connsiteY64" fmla="*/ 94358 h 225653"/>
                  <a:gd name="connsiteX65" fmla="*/ 83752 w 462461"/>
                  <a:gd name="connsiteY65" fmla="*/ 93260 h 225653"/>
                  <a:gd name="connsiteX66" fmla="*/ 75888 w 462461"/>
                  <a:gd name="connsiteY66" fmla="*/ 92712 h 225653"/>
                  <a:gd name="connsiteX67" fmla="*/ 80460 w 462461"/>
                  <a:gd name="connsiteY67" fmla="*/ 90152 h 225653"/>
                  <a:gd name="connsiteX68" fmla="*/ 86312 w 462461"/>
                  <a:gd name="connsiteY68" fmla="*/ 89603 h 225653"/>
                  <a:gd name="connsiteX69" fmla="*/ 89055 w 462461"/>
                  <a:gd name="connsiteY69" fmla="*/ 88140 h 225653"/>
                  <a:gd name="connsiteX70" fmla="*/ 89603 w 462461"/>
                  <a:gd name="connsiteY70" fmla="*/ 86860 h 225653"/>
                  <a:gd name="connsiteX71" fmla="*/ 61259 w 462461"/>
                  <a:gd name="connsiteY71" fmla="*/ 89786 h 225653"/>
                  <a:gd name="connsiteX72" fmla="*/ 56505 w 462461"/>
                  <a:gd name="connsiteY72" fmla="*/ 91066 h 225653"/>
                  <a:gd name="connsiteX73" fmla="*/ 51019 w 462461"/>
                  <a:gd name="connsiteY73" fmla="*/ 91249 h 225653"/>
                  <a:gd name="connsiteX74" fmla="*/ 48459 w 462461"/>
                  <a:gd name="connsiteY74" fmla="*/ 92712 h 225653"/>
                  <a:gd name="connsiteX75" fmla="*/ 44619 w 462461"/>
                  <a:gd name="connsiteY75" fmla="*/ 92712 h 225653"/>
                  <a:gd name="connsiteX76" fmla="*/ 42242 w 462461"/>
                  <a:gd name="connsiteY76" fmla="*/ 91980 h 225653"/>
                  <a:gd name="connsiteX77" fmla="*/ 41693 w 462461"/>
                  <a:gd name="connsiteY77" fmla="*/ 90700 h 225653"/>
                  <a:gd name="connsiteX78" fmla="*/ 38036 w 462461"/>
                  <a:gd name="connsiteY78" fmla="*/ 90335 h 225653"/>
                  <a:gd name="connsiteX79" fmla="*/ 36024 w 462461"/>
                  <a:gd name="connsiteY79" fmla="*/ 91066 h 225653"/>
                  <a:gd name="connsiteX80" fmla="*/ 38401 w 462461"/>
                  <a:gd name="connsiteY80" fmla="*/ 91797 h 225653"/>
                  <a:gd name="connsiteX81" fmla="*/ 38036 w 462461"/>
                  <a:gd name="connsiteY81" fmla="*/ 93443 h 225653"/>
                  <a:gd name="connsiteX82" fmla="*/ 31270 w 462461"/>
                  <a:gd name="connsiteY82" fmla="*/ 93443 h 225653"/>
                  <a:gd name="connsiteX83" fmla="*/ 29441 w 462461"/>
                  <a:gd name="connsiteY83" fmla="*/ 94723 h 225653"/>
                  <a:gd name="connsiteX84" fmla="*/ 23589 w 462461"/>
                  <a:gd name="connsiteY84" fmla="*/ 95089 h 225653"/>
                  <a:gd name="connsiteX85" fmla="*/ 20664 w 462461"/>
                  <a:gd name="connsiteY85" fmla="*/ 93809 h 225653"/>
                  <a:gd name="connsiteX86" fmla="*/ 20115 w 462461"/>
                  <a:gd name="connsiteY86" fmla="*/ 91432 h 225653"/>
                  <a:gd name="connsiteX87" fmla="*/ 21578 w 462461"/>
                  <a:gd name="connsiteY87" fmla="*/ 89055 h 225653"/>
                  <a:gd name="connsiteX88" fmla="*/ 24321 w 462461"/>
                  <a:gd name="connsiteY88" fmla="*/ 87775 h 225653"/>
                  <a:gd name="connsiteX89" fmla="*/ 31635 w 462461"/>
                  <a:gd name="connsiteY89" fmla="*/ 87409 h 225653"/>
                  <a:gd name="connsiteX90" fmla="*/ 30721 w 462461"/>
                  <a:gd name="connsiteY90" fmla="*/ 81557 h 225653"/>
                  <a:gd name="connsiteX91" fmla="*/ 24321 w 462461"/>
                  <a:gd name="connsiteY91" fmla="*/ 82289 h 225653"/>
                  <a:gd name="connsiteX92" fmla="*/ 18469 w 462461"/>
                  <a:gd name="connsiteY92" fmla="*/ 84849 h 225653"/>
                  <a:gd name="connsiteX93" fmla="*/ 15726 w 462461"/>
                  <a:gd name="connsiteY93" fmla="*/ 84117 h 225653"/>
                  <a:gd name="connsiteX94" fmla="*/ 15361 w 462461"/>
                  <a:gd name="connsiteY94" fmla="*/ 81740 h 225653"/>
                  <a:gd name="connsiteX95" fmla="*/ 12983 w 462461"/>
                  <a:gd name="connsiteY95" fmla="*/ 81191 h 225653"/>
                  <a:gd name="connsiteX96" fmla="*/ 3109 w 462461"/>
                  <a:gd name="connsiteY96" fmla="*/ 82471 h 225653"/>
                  <a:gd name="connsiteX97" fmla="*/ 2560 w 462461"/>
                  <a:gd name="connsiteY97" fmla="*/ 79911 h 225653"/>
                  <a:gd name="connsiteX98" fmla="*/ 549 w 462461"/>
                  <a:gd name="connsiteY98" fmla="*/ 76254 h 225653"/>
                  <a:gd name="connsiteX99" fmla="*/ 0 w 462461"/>
                  <a:gd name="connsiteY99" fmla="*/ 71500 h 225653"/>
                  <a:gd name="connsiteX100" fmla="*/ 2560 w 462461"/>
                  <a:gd name="connsiteY100" fmla="*/ 66928 h 225653"/>
                  <a:gd name="connsiteX101" fmla="*/ 10423 w 462461"/>
                  <a:gd name="connsiteY101" fmla="*/ 61076 h 225653"/>
                  <a:gd name="connsiteX102" fmla="*/ 14812 w 462461"/>
                  <a:gd name="connsiteY102" fmla="*/ 56688 h 225653"/>
                  <a:gd name="connsiteX103" fmla="*/ 24138 w 462461"/>
                  <a:gd name="connsiteY103" fmla="*/ 54493 h 225653"/>
                  <a:gd name="connsiteX104" fmla="*/ 24321 w 462461"/>
                  <a:gd name="connsiteY104" fmla="*/ 52665 h 225653"/>
                  <a:gd name="connsiteX105" fmla="*/ 23589 w 462461"/>
                  <a:gd name="connsiteY105" fmla="*/ 50470 h 225653"/>
                  <a:gd name="connsiteX106" fmla="*/ 22126 w 462461"/>
                  <a:gd name="connsiteY106" fmla="*/ 49190 h 225653"/>
                  <a:gd name="connsiteX107" fmla="*/ 16275 w 462461"/>
                  <a:gd name="connsiteY107" fmla="*/ 49190 h 225653"/>
                  <a:gd name="connsiteX108" fmla="*/ 14629 w 462461"/>
                  <a:gd name="connsiteY108" fmla="*/ 47362 h 225653"/>
                  <a:gd name="connsiteX109" fmla="*/ 14263 w 462461"/>
                  <a:gd name="connsiteY109" fmla="*/ 42973 h 225653"/>
                  <a:gd name="connsiteX110" fmla="*/ 16275 w 462461"/>
                  <a:gd name="connsiteY110" fmla="*/ 39133 h 225653"/>
                  <a:gd name="connsiteX111" fmla="*/ 21212 w 462461"/>
                  <a:gd name="connsiteY111" fmla="*/ 35110 h 225653"/>
                  <a:gd name="connsiteX112" fmla="*/ 39499 w 462461"/>
                  <a:gd name="connsiteY112" fmla="*/ 23955 h 225653"/>
                  <a:gd name="connsiteX113" fmla="*/ 56505 w 462461"/>
                  <a:gd name="connsiteY113" fmla="*/ 17372 h 225653"/>
                  <a:gd name="connsiteX114" fmla="*/ 59614 w 462461"/>
                  <a:gd name="connsiteY114" fmla="*/ 14995 h 225653"/>
                  <a:gd name="connsiteX115" fmla="*/ 65282 w 462461"/>
                  <a:gd name="connsiteY115" fmla="*/ 14263 h 225653"/>
                  <a:gd name="connsiteX116" fmla="*/ 68025 w 462461"/>
                  <a:gd name="connsiteY116" fmla="*/ 11520 h 225653"/>
                  <a:gd name="connsiteX117" fmla="*/ 75157 w 462461"/>
                  <a:gd name="connsiteY117" fmla="*/ 10972 h 225653"/>
                  <a:gd name="connsiteX118" fmla="*/ 89603 w 462461"/>
                  <a:gd name="connsiteY118" fmla="*/ 5852 h 225653"/>
                  <a:gd name="connsiteX119" fmla="*/ 110450 w 462461"/>
                  <a:gd name="connsiteY119" fmla="*/ 0 h 225653"/>
                  <a:gd name="connsiteX120" fmla="*/ 116484 w 462461"/>
                  <a:gd name="connsiteY120" fmla="*/ 731 h 225653"/>
                  <a:gd name="connsiteX121" fmla="*/ 117947 w 462461"/>
                  <a:gd name="connsiteY121" fmla="*/ 2560 h 225653"/>
                  <a:gd name="connsiteX122" fmla="*/ 120690 w 462461"/>
                  <a:gd name="connsiteY122" fmla="*/ 3474 h 225653"/>
                  <a:gd name="connsiteX123" fmla="*/ 121239 w 462461"/>
                  <a:gd name="connsiteY123" fmla="*/ 5303 h 225653"/>
                  <a:gd name="connsiteX124" fmla="*/ 124347 w 462461"/>
                  <a:gd name="connsiteY124" fmla="*/ 7863 h 225653"/>
                  <a:gd name="connsiteX125" fmla="*/ 125810 w 462461"/>
                  <a:gd name="connsiteY125" fmla="*/ 11338 h 225653"/>
                  <a:gd name="connsiteX126" fmla="*/ 126359 w 462461"/>
                  <a:gd name="connsiteY126" fmla="*/ 18286 h 225653"/>
                  <a:gd name="connsiteX127" fmla="*/ 125810 w 462461"/>
                  <a:gd name="connsiteY127" fmla="*/ 24321 h 225653"/>
                  <a:gd name="connsiteX128" fmla="*/ 120141 w 462461"/>
                  <a:gd name="connsiteY128" fmla="*/ 26149 h 225653"/>
                  <a:gd name="connsiteX129" fmla="*/ 117947 w 462461"/>
                  <a:gd name="connsiteY129" fmla="*/ 28344 h 225653"/>
                  <a:gd name="connsiteX130" fmla="*/ 117398 w 462461"/>
                  <a:gd name="connsiteY130" fmla="*/ 30172 h 225653"/>
                  <a:gd name="connsiteX131" fmla="*/ 117764 w 462461"/>
                  <a:gd name="connsiteY131" fmla="*/ 31087 h 225653"/>
                  <a:gd name="connsiteX132" fmla="*/ 116484 w 462461"/>
                  <a:gd name="connsiteY132" fmla="*/ 32915 h 225653"/>
                  <a:gd name="connsiteX133" fmla="*/ 110450 w 462461"/>
                  <a:gd name="connsiteY133" fmla="*/ 34378 h 225653"/>
                  <a:gd name="connsiteX134" fmla="*/ 109901 w 462461"/>
                  <a:gd name="connsiteY134" fmla="*/ 35658 h 225653"/>
                  <a:gd name="connsiteX135" fmla="*/ 112644 w 462461"/>
                  <a:gd name="connsiteY135" fmla="*/ 37853 h 225653"/>
                  <a:gd name="connsiteX136" fmla="*/ 124164 w 462461"/>
                  <a:gd name="connsiteY136" fmla="*/ 32367 h 225653"/>
                  <a:gd name="connsiteX137" fmla="*/ 127273 w 462461"/>
                  <a:gd name="connsiteY137" fmla="*/ 32367 h 225653"/>
                  <a:gd name="connsiteX138" fmla="*/ 128370 w 462461"/>
                  <a:gd name="connsiteY138" fmla="*/ 35110 h 225653"/>
                  <a:gd name="connsiteX139" fmla="*/ 136782 w 462461"/>
                  <a:gd name="connsiteY139" fmla="*/ 32915 h 225653"/>
                  <a:gd name="connsiteX140" fmla="*/ 138793 w 462461"/>
                  <a:gd name="connsiteY140" fmla="*/ 29258 h 225653"/>
                  <a:gd name="connsiteX141" fmla="*/ 136233 w 462461"/>
                  <a:gd name="connsiteY141" fmla="*/ 28344 h 225653"/>
                  <a:gd name="connsiteX142" fmla="*/ 136233 w 462461"/>
                  <a:gd name="connsiteY142" fmla="*/ 25052 h 225653"/>
                  <a:gd name="connsiteX143" fmla="*/ 138976 w 462461"/>
                  <a:gd name="connsiteY143" fmla="*/ 21029 h 225653"/>
                  <a:gd name="connsiteX144" fmla="*/ 142634 w 462461"/>
                  <a:gd name="connsiteY144" fmla="*/ 19566 h 225653"/>
                  <a:gd name="connsiteX145" fmla="*/ 143182 w 462461"/>
                  <a:gd name="connsiteY145" fmla="*/ 17738 h 225653"/>
                  <a:gd name="connsiteX146" fmla="*/ 145377 w 462461"/>
                  <a:gd name="connsiteY146" fmla="*/ 16458 h 225653"/>
                  <a:gd name="connsiteX147" fmla="*/ 152508 w 462461"/>
                  <a:gd name="connsiteY147" fmla="*/ 16092 h 225653"/>
                  <a:gd name="connsiteX148" fmla="*/ 164577 w 462461"/>
                  <a:gd name="connsiteY148" fmla="*/ 20664 h 225653"/>
                  <a:gd name="connsiteX149" fmla="*/ 179572 w 462461"/>
                  <a:gd name="connsiteY149" fmla="*/ 23407 h 225653"/>
                  <a:gd name="connsiteX150" fmla="*/ 183229 w 462461"/>
                  <a:gd name="connsiteY150" fmla="*/ 26149 h 225653"/>
                  <a:gd name="connsiteX151" fmla="*/ 187801 w 462461"/>
                  <a:gd name="connsiteY151" fmla="*/ 27247 h 225653"/>
                  <a:gd name="connsiteX152" fmla="*/ 192190 w 462461"/>
                  <a:gd name="connsiteY152" fmla="*/ 29258 h 225653"/>
                  <a:gd name="connsiteX153" fmla="*/ 196395 w 462461"/>
                  <a:gd name="connsiteY153" fmla="*/ 33098 h 225653"/>
                  <a:gd name="connsiteX154" fmla="*/ 197310 w 462461"/>
                  <a:gd name="connsiteY154" fmla="*/ 37487 h 225653"/>
                  <a:gd name="connsiteX155" fmla="*/ 188898 w 462461"/>
                  <a:gd name="connsiteY155" fmla="*/ 44436 h 225653"/>
                  <a:gd name="connsiteX156" fmla="*/ 179938 w 462461"/>
                  <a:gd name="connsiteY156" fmla="*/ 49190 h 225653"/>
                  <a:gd name="connsiteX157" fmla="*/ 179938 w 462461"/>
                  <a:gd name="connsiteY157" fmla="*/ 50105 h 225653"/>
                  <a:gd name="connsiteX158" fmla="*/ 187801 w 462461"/>
                  <a:gd name="connsiteY158" fmla="*/ 48825 h 225653"/>
                  <a:gd name="connsiteX159" fmla="*/ 192555 w 462461"/>
                  <a:gd name="connsiteY159" fmla="*/ 44802 h 225653"/>
                  <a:gd name="connsiteX160" fmla="*/ 197310 w 462461"/>
                  <a:gd name="connsiteY160" fmla="*/ 43339 h 225653"/>
                  <a:gd name="connsiteX161" fmla="*/ 196944 w 462461"/>
                  <a:gd name="connsiteY161" fmla="*/ 44984 h 225653"/>
                  <a:gd name="connsiteX162" fmla="*/ 194384 w 462461"/>
                  <a:gd name="connsiteY162" fmla="*/ 48642 h 225653"/>
                  <a:gd name="connsiteX163" fmla="*/ 200053 w 462461"/>
                  <a:gd name="connsiteY163" fmla="*/ 49739 h 225653"/>
                  <a:gd name="connsiteX164" fmla="*/ 201516 w 462461"/>
                  <a:gd name="connsiteY164" fmla="*/ 48642 h 225653"/>
                  <a:gd name="connsiteX165" fmla="*/ 203527 w 462461"/>
                  <a:gd name="connsiteY165" fmla="*/ 43522 h 225653"/>
                  <a:gd name="connsiteX166" fmla="*/ 203710 w 462461"/>
                  <a:gd name="connsiteY166" fmla="*/ 41693 h 225653"/>
                  <a:gd name="connsiteX167" fmla="*/ 206819 w 462461"/>
                  <a:gd name="connsiteY167" fmla="*/ 40961 h 225653"/>
                  <a:gd name="connsiteX168" fmla="*/ 209927 w 462461"/>
                  <a:gd name="connsiteY168" fmla="*/ 38218 h 225653"/>
                  <a:gd name="connsiteX169" fmla="*/ 215230 w 462461"/>
                  <a:gd name="connsiteY169" fmla="*/ 38767 h 225653"/>
                  <a:gd name="connsiteX170" fmla="*/ 218339 w 462461"/>
                  <a:gd name="connsiteY170" fmla="*/ 38036 h 225653"/>
                  <a:gd name="connsiteX171" fmla="*/ 224739 w 462461"/>
                  <a:gd name="connsiteY171" fmla="*/ 42241 h 225653"/>
                  <a:gd name="connsiteX172" fmla="*/ 226019 w 462461"/>
                  <a:gd name="connsiteY172" fmla="*/ 40961 h 225653"/>
                  <a:gd name="connsiteX173" fmla="*/ 224739 w 462461"/>
                  <a:gd name="connsiteY173" fmla="*/ 38401 h 225653"/>
                  <a:gd name="connsiteX174" fmla="*/ 223642 w 462461"/>
                  <a:gd name="connsiteY174" fmla="*/ 37670 h 225653"/>
                  <a:gd name="connsiteX175" fmla="*/ 224922 w 462461"/>
                  <a:gd name="connsiteY175" fmla="*/ 37304 h 225653"/>
                  <a:gd name="connsiteX176" fmla="*/ 228762 w 462461"/>
                  <a:gd name="connsiteY176" fmla="*/ 39316 h 225653"/>
                  <a:gd name="connsiteX177" fmla="*/ 230774 w 462461"/>
                  <a:gd name="connsiteY177" fmla="*/ 38218 h 225653"/>
                  <a:gd name="connsiteX178" fmla="*/ 230042 w 462461"/>
                  <a:gd name="connsiteY178" fmla="*/ 35658 h 225653"/>
                  <a:gd name="connsiteX179" fmla="*/ 224374 w 462461"/>
                  <a:gd name="connsiteY179" fmla="*/ 33281 h 225653"/>
                  <a:gd name="connsiteX180" fmla="*/ 224191 w 462461"/>
                  <a:gd name="connsiteY180" fmla="*/ 32001 h 225653"/>
                  <a:gd name="connsiteX181" fmla="*/ 224922 w 462461"/>
                  <a:gd name="connsiteY181" fmla="*/ 31270 h 225653"/>
                  <a:gd name="connsiteX182" fmla="*/ 230225 w 462461"/>
                  <a:gd name="connsiteY182" fmla="*/ 33830 h 225653"/>
                  <a:gd name="connsiteX183" fmla="*/ 232602 w 462461"/>
                  <a:gd name="connsiteY183" fmla="*/ 31818 h 225653"/>
                  <a:gd name="connsiteX184" fmla="*/ 225836 w 462461"/>
                  <a:gd name="connsiteY184" fmla="*/ 26698 h 225653"/>
                  <a:gd name="connsiteX185" fmla="*/ 222179 w 462461"/>
                  <a:gd name="connsiteY185" fmla="*/ 25784 h 225653"/>
                  <a:gd name="connsiteX186" fmla="*/ 219070 w 462461"/>
                  <a:gd name="connsiteY186" fmla="*/ 23041 h 225653"/>
                  <a:gd name="connsiteX187" fmla="*/ 217242 w 462461"/>
                  <a:gd name="connsiteY187" fmla="*/ 19932 h 225653"/>
                  <a:gd name="connsiteX188" fmla="*/ 216876 w 462461"/>
                  <a:gd name="connsiteY188" fmla="*/ 17555 h 225653"/>
                  <a:gd name="connsiteX189" fmla="*/ 220533 w 462461"/>
                  <a:gd name="connsiteY189" fmla="*/ 17189 h 225653"/>
                  <a:gd name="connsiteX190" fmla="*/ 228762 w 462461"/>
                  <a:gd name="connsiteY190" fmla="*/ 18286 h 225653"/>
                  <a:gd name="connsiteX191" fmla="*/ 233517 w 462461"/>
                  <a:gd name="connsiteY191" fmla="*/ 19566 h 225653"/>
                  <a:gd name="connsiteX192" fmla="*/ 234797 w 462461"/>
                  <a:gd name="connsiteY192" fmla="*/ 22492 h 225653"/>
                  <a:gd name="connsiteX193" fmla="*/ 240100 w 462461"/>
                  <a:gd name="connsiteY193" fmla="*/ 22127 h 225653"/>
                  <a:gd name="connsiteX194" fmla="*/ 239917 w 462461"/>
                  <a:gd name="connsiteY194" fmla="*/ 23772 h 225653"/>
                  <a:gd name="connsiteX195" fmla="*/ 243574 w 462461"/>
                  <a:gd name="connsiteY195" fmla="*/ 27795 h 225653"/>
                  <a:gd name="connsiteX196" fmla="*/ 247231 w 462461"/>
                  <a:gd name="connsiteY196" fmla="*/ 29258 h 225653"/>
                  <a:gd name="connsiteX197" fmla="*/ 249609 w 462461"/>
                  <a:gd name="connsiteY197" fmla="*/ 28344 h 225653"/>
                  <a:gd name="connsiteX198" fmla="*/ 252717 w 462461"/>
                  <a:gd name="connsiteY198" fmla="*/ 30172 h 225653"/>
                  <a:gd name="connsiteX199" fmla="*/ 252717 w 462461"/>
                  <a:gd name="connsiteY199" fmla="*/ 31087 h 225653"/>
                  <a:gd name="connsiteX200" fmla="*/ 256740 w 462461"/>
                  <a:gd name="connsiteY200" fmla="*/ 32915 h 225653"/>
                  <a:gd name="connsiteX201" fmla="*/ 256009 w 462461"/>
                  <a:gd name="connsiteY201" fmla="*/ 34378 h 225653"/>
                  <a:gd name="connsiteX202" fmla="*/ 254729 w 462461"/>
                  <a:gd name="connsiteY202" fmla="*/ 35110 h 225653"/>
                  <a:gd name="connsiteX203" fmla="*/ 259666 w 462461"/>
                  <a:gd name="connsiteY203" fmla="*/ 36024 h 225653"/>
                  <a:gd name="connsiteX204" fmla="*/ 263141 w 462461"/>
                  <a:gd name="connsiteY204" fmla="*/ 40047 h 225653"/>
                  <a:gd name="connsiteX205" fmla="*/ 262592 w 462461"/>
                  <a:gd name="connsiteY205" fmla="*/ 48276 h 225653"/>
                  <a:gd name="connsiteX206" fmla="*/ 263141 w 462461"/>
                  <a:gd name="connsiteY206" fmla="*/ 51019 h 225653"/>
                  <a:gd name="connsiteX207" fmla="*/ 264238 w 462461"/>
                  <a:gd name="connsiteY207" fmla="*/ 53396 h 225653"/>
                  <a:gd name="connsiteX208" fmla="*/ 266432 w 462461"/>
                  <a:gd name="connsiteY208" fmla="*/ 55773 h 225653"/>
                  <a:gd name="connsiteX209" fmla="*/ 267346 w 462461"/>
                  <a:gd name="connsiteY209" fmla="*/ 63454 h 225653"/>
                  <a:gd name="connsiteX210" fmla="*/ 274112 w 462461"/>
                  <a:gd name="connsiteY210" fmla="*/ 67477 h 225653"/>
                  <a:gd name="connsiteX211" fmla="*/ 270638 w 462461"/>
                  <a:gd name="connsiteY211" fmla="*/ 71500 h 225653"/>
                  <a:gd name="connsiteX212" fmla="*/ 271004 w 462461"/>
                  <a:gd name="connsiteY212" fmla="*/ 77534 h 225653"/>
                  <a:gd name="connsiteX213" fmla="*/ 273564 w 462461"/>
                  <a:gd name="connsiteY213" fmla="*/ 77900 h 225653"/>
                  <a:gd name="connsiteX214" fmla="*/ 277953 w 462461"/>
                  <a:gd name="connsiteY214" fmla="*/ 81557 h 225653"/>
                  <a:gd name="connsiteX215" fmla="*/ 280513 w 462461"/>
                  <a:gd name="connsiteY215" fmla="*/ 81374 h 225653"/>
                  <a:gd name="connsiteX216" fmla="*/ 281976 w 462461"/>
                  <a:gd name="connsiteY216" fmla="*/ 79180 h 225653"/>
                  <a:gd name="connsiteX217" fmla="*/ 284901 w 462461"/>
                  <a:gd name="connsiteY217" fmla="*/ 78083 h 225653"/>
                  <a:gd name="connsiteX218" fmla="*/ 287827 w 462461"/>
                  <a:gd name="connsiteY218" fmla="*/ 77351 h 225653"/>
                  <a:gd name="connsiteX219" fmla="*/ 291484 w 462461"/>
                  <a:gd name="connsiteY219" fmla="*/ 74791 h 225653"/>
                  <a:gd name="connsiteX220" fmla="*/ 292033 w 462461"/>
                  <a:gd name="connsiteY220" fmla="*/ 71865 h 225653"/>
                  <a:gd name="connsiteX221" fmla="*/ 295873 w 462461"/>
                  <a:gd name="connsiteY221" fmla="*/ 70768 h 225653"/>
                  <a:gd name="connsiteX222" fmla="*/ 295873 w 462461"/>
                  <a:gd name="connsiteY222" fmla="*/ 69305 h 225653"/>
                  <a:gd name="connsiteX223" fmla="*/ 290204 w 462461"/>
                  <a:gd name="connsiteY223" fmla="*/ 64734 h 225653"/>
                  <a:gd name="connsiteX224" fmla="*/ 288924 w 462461"/>
                  <a:gd name="connsiteY224" fmla="*/ 61625 h 225653"/>
                  <a:gd name="connsiteX225" fmla="*/ 289107 w 462461"/>
                  <a:gd name="connsiteY225" fmla="*/ 58699 h 225653"/>
                  <a:gd name="connsiteX226" fmla="*/ 286913 w 462461"/>
                  <a:gd name="connsiteY226" fmla="*/ 57236 h 225653"/>
                  <a:gd name="connsiteX227" fmla="*/ 285450 w 462461"/>
                  <a:gd name="connsiteY227" fmla="*/ 52848 h 225653"/>
                  <a:gd name="connsiteX228" fmla="*/ 284718 w 462461"/>
                  <a:gd name="connsiteY228" fmla="*/ 48642 h 225653"/>
                  <a:gd name="connsiteX229" fmla="*/ 286364 w 462461"/>
                  <a:gd name="connsiteY229" fmla="*/ 48459 h 225653"/>
                  <a:gd name="connsiteX230" fmla="*/ 285450 w 462461"/>
                  <a:gd name="connsiteY230" fmla="*/ 46082 h 225653"/>
                  <a:gd name="connsiteX231" fmla="*/ 285816 w 462461"/>
                  <a:gd name="connsiteY231" fmla="*/ 43339 h 225653"/>
                  <a:gd name="connsiteX232" fmla="*/ 283804 w 462461"/>
                  <a:gd name="connsiteY232" fmla="*/ 41327 h 225653"/>
                  <a:gd name="connsiteX233" fmla="*/ 283621 w 462461"/>
                  <a:gd name="connsiteY233" fmla="*/ 36024 h 225653"/>
                  <a:gd name="connsiteX234" fmla="*/ 282158 w 462461"/>
                  <a:gd name="connsiteY234" fmla="*/ 31087 h 225653"/>
                  <a:gd name="connsiteX235" fmla="*/ 279964 w 462461"/>
                  <a:gd name="connsiteY235" fmla="*/ 26515 h 225653"/>
                  <a:gd name="connsiteX236" fmla="*/ 276855 w 462461"/>
                  <a:gd name="connsiteY236" fmla="*/ 17555 h 225653"/>
                  <a:gd name="connsiteX237" fmla="*/ 275392 w 462461"/>
                  <a:gd name="connsiteY237" fmla="*/ 15909 h 225653"/>
                  <a:gd name="connsiteX238" fmla="*/ 277404 w 462461"/>
                  <a:gd name="connsiteY238" fmla="*/ 15909 h 225653"/>
                  <a:gd name="connsiteX239" fmla="*/ 277953 w 462461"/>
                  <a:gd name="connsiteY239" fmla="*/ 12800 h 225653"/>
                  <a:gd name="connsiteX240" fmla="*/ 275941 w 462461"/>
                  <a:gd name="connsiteY240" fmla="*/ 12618 h 225653"/>
                  <a:gd name="connsiteX241" fmla="*/ 274295 w 462461"/>
                  <a:gd name="connsiteY241" fmla="*/ 9875 h 225653"/>
                  <a:gd name="connsiteX242" fmla="*/ 276307 w 462461"/>
                  <a:gd name="connsiteY242" fmla="*/ 8595 h 225653"/>
                  <a:gd name="connsiteX243" fmla="*/ 280696 w 462461"/>
                  <a:gd name="connsiteY243" fmla="*/ 8412 h 225653"/>
                  <a:gd name="connsiteX244" fmla="*/ 281976 w 462461"/>
                  <a:gd name="connsiteY244" fmla="*/ 6949 h 225653"/>
                  <a:gd name="connsiteX245" fmla="*/ 276855 w 462461"/>
                  <a:gd name="connsiteY245" fmla="*/ 4206 h 225653"/>
                  <a:gd name="connsiteX246" fmla="*/ 277221 w 462461"/>
                  <a:gd name="connsiteY246" fmla="*/ 2012 h 225653"/>
                  <a:gd name="connsiteX247" fmla="*/ 279050 w 462461"/>
                  <a:gd name="connsiteY247" fmla="*/ 2012 h 225653"/>
                  <a:gd name="connsiteX248" fmla="*/ 278867 w 462461"/>
                  <a:gd name="connsiteY248" fmla="*/ 549 h 225653"/>
                  <a:gd name="connsiteX249" fmla="*/ 281976 w 462461"/>
                  <a:gd name="connsiteY249" fmla="*/ 549 h 225653"/>
                  <a:gd name="connsiteX250" fmla="*/ 292033 w 462461"/>
                  <a:gd name="connsiteY250" fmla="*/ 2377 h 225653"/>
                  <a:gd name="connsiteX251" fmla="*/ 292582 w 462461"/>
                  <a:gd name="connsiteY251" fmla="*/ 4023 h 225653"/>
                  <a:gd name="connsiteX252" fmla="*/ 300993 w 462461"/>
                  <a:gd name="connsiteY252" fmla="*/ 8595 h 225653"/>
                  <a:gd name="connsiteX253" fmla="*/ 307942 w 462461"/>
                  <a:gd name="connsiteY253" fmla="*/ 10058 h 225653"/>
                  <a:gd name="connsiteX254" fmla="*/ 308856 w 462461"/>
                  <a:gd name="connsiteY254" fmla="*/ 9509 h 225653"/>
                  <a:gd name="connsiteX255" fmla="*/ 309405 w 462461"/>
                  <a:gd name="connsiteY255" fmla="*/ 7863 h 225653"/>
                  <a:gd name="connsiteX256" fmla="*/ 306845 w 462461"/>
                  <a:gd name="connsiteY256" fmla="*/ 7315 h 225653"/>
                  <a:gd name="connsiteX257" fmla="*/ 305931 w 462461"/>
                  <a:gd name="connsiteY257" fmla="*/ 5303 h 225653"/>
                  <a:gd name="connsiteX258" fmla="*/ 305931 w 462461"/>
                  <a:gd name="connsiteY258" fmla="*/ 4023 h 225653"/>
                  <a:gd name="connsiteX259" fmla="*/ 308308 w 462461"/>
                  <a:gd name="connsiteY259" fmla="*/ 3474 h 225653"/>
                  <a:gd name="connsiteX260" fmla="*/ 313245 w 462461"/>
                  <a:gd name="connsiteY260" fmla="*/ 4754 h 225653"/>
                  <a:gd name="connsiteX261" fmla="*/ 314342 w 462461"/>
                  <a:gd name="connsiteY261" fmla="*/ 6217 h 225653"/>
                  <a:gd name="connsiteX262" fmla="*/ 318000 w 462461"/>
                  <a:gd name="connsiteY262" fmla="*/ 7315 h 225653"/>
                  <a:gd name="connsiteX263" fmla="*/ 320011 w 462461"/>
                  <a:gd name="connsiteY263" fmla="*/ 11520 h 225653"/>
                  <a:gd name="connsiteX264" fmla="*/ 322205 w 462461"/>
                  <a:gd name="connsiteY264" fmla="*/ 13349 h 225653"/>
                  <a:gd name="connsiteX265" fmla="*/ 333360 w 462461"/>
                  <a:gd name="connsiteY265" fmla="*/ 17189 h 225653"/>
                  <a:gd name="connsiteX266" fmla="*/ 333726 w 462461"/>
                  <a:gd name="connsiteY266" fmla="*/ 18835 h 225653"/>
                  <a:gd name="connsiteX267" fmla="*/ 339577 w 462461"/>
                  <a:gd name="connsiteY267" fmla="*/ 21029 h 225653"/>
                  <a:gd name="connsiteX268" fmla="*/ 343235 w 462461"/>
                  <a:gd name="connsiteY268" fmla="*/ 23407 h 225653"/>
                  <a:gd name="connsiteX269" fmla="*/ 343966 w 462461"/>
                  <a:gd name="connsiteY269" fmla="*/ 24869 h 225653"/>
                  <a:gd name="connsiteX270" fmla="*/ 347258 w 462461"/>
                  <a:gd name="connsiteY270" fmla="*/ 26332 h 225653"/>
                  <a:gd name="connsiteX271" fmla="*/ 347989 w 462461"/>
                  <a:gd name="connsiteY271" fmla="*/ 28161 h 225653"/>
                  <a:gd name="connsiteX272" fmla="*/ 344881 w 462461"/>
                  <a:gd name="connsiteY272" fmla="*/ 31635 h 225653"/>
                  <a:gd name="connsiteX273" fmla="*/ 347623 w 462461"/>
                  <a:gd name="connsiteY273" fmla="*/ 31635 h 225653"/>
                  <a:gd name="connsiteX274" fmla="*/ 350184 w 462461"/>
                  <a:gd name="connsiteY274" fmla="*/ 36207 h 225653"/>
                  <a:gd name="connsiteX275" fmla="*/ 350184 w 462461"/>
                  <a:gd name="connsiteY275" fmla="*/ 39133 h 225653"/>
                  <a:gd name="connsiteX276" fmla="*/ 349635 w 462461"/>
                  <a:gd name="connsiteY276" fmla="*/ 40596 h 225653"/>
                  <a:gd name="connsiteX277" fmla="*/ 351281 w 462461"/>
                  <a:gd name="connsiteY277" fmla="*/ 43156 h 225653"/>
                  <a:gd name="connsiteX278" fmla="*/ 351829 w 462461"/>
                  <a:gd name="connsiteY278" fmla="*/ 46082 h 225653"/>
                  <a:gd name="connsiteX279" fmla="*/ 354755 w 462461"/>
                  <a:gd name="connsiteY279" fmla="*/ 52299 h 225653"/>
                  <a:gd name="connsiteX280" fmla="*/ 355487 w 462461"/>
                  <a:gd name="connsiteY280" fmla="*/ 64368 h 225653"/>
                  <a:gd name="connsiteX281" fmla="*/ 356950 w 462461"/>
                  <a:gd name="connsiteY281" fmla="*/ 65282 h 225653"/>
                  <a:gd name="connsiteX282" fmla="*/ 359144 w 462461"/>
                  <a:gd name="connsiteY282" fmla="*/ 71683 h 225653"/>
                  <a:gd name="connsiteX283" fmla="*/ 366641 w 462461"/>
                  <a:gd name="connsiteY283" fmla="*/ 77168 h 225653"/>
                  <a:gd name="connsiteX284" fmla="*/ 369750 w 462461"/>
                  <a:gd name="connsiteY284" fmla="*/ 80460 h 225653"/>
                  <a:gd name="connsiteX285" fmla="*/ 372310 w 462461"/>
                  <a:gd name="connsiteY285" fmla="*/ 84666 h 225653"/>
                  <a:gd name="connsiteX286" fmla="*/ 371396 w 462461"/>
                  <a:gd name="connsiteY286" fmla="*/ 86677 h 225653"/>
                  <a:gd name="connsiteX287" fmla="*/ 372859 w 462461"/>
                  <a:gd name="connsiteY287" fmla="*/ 88506 h 225653"/>
                  <a:gd name="connsiteX288" fmla="*/ 373224 w 462461"/>
                  <a:gd name="connsiteY288" fmla="*/ 93260 h 225653"/>
                  <a:gd name="connsiteX289" fmla="*/ 372310 w 462461"/>
                  <a:gd name="connsiteY289" fmla="*/ 92895 h 225653"/>
                  <a:gd name="connsiteX290" fmla="*/ 369018 w 462461"/>
                  <a:gd name="connsiteY290" fmla="*/ 94358 h 225653"/>
                  <a:gd name="connsiteX291" fmla="*/ 369567 w 462461"/>
                  <a:gd name="connsiteY291" fmla="*/ 101489 h 225653"/>
                  <a:gd name="connsiteX292" fmla="*/ 367556 w 462461"/>
                  <a:gd name="connsiteY292" fmla="*/ 104781 h 225653"/>
                  <a:gd name="connsiteX293" fmla="*/ 369201 w 462461"/>
                  <a:gd name="connsiteY293" fmla="*/ 108438 h 225653"/>
                  <a:gd name="connsiteX294" fmla="*/ 375967 w 462461"/>
                  <a:gd name="connsiteY294" fmla="*/ 111364 h 225653"/>
                  <a:gd name="connsiteX295" fmla="*/ 377247 w 462461"/>
                  <a:gd name="connsiteY295" fmla="*/ 113741 h 225653"/>
                  <a:gd name="connsiteX296" fmla="*/ 384379 w 462461"/>
                  <a:gd name="connsiteY296" fmla="*/ 121056 h 225653"/>
                  <a:gd name="connsiteX297" fmla="*/ 391876 w 462461"/>
                  <a:gd name="connsiteY297" fmla="*/ 122519 h 225653"/>
                  <a:gd name="connsiteX298" fmla="*/ 395534 w 462461"/>
                  <a:gd name="connsiteY298" fmla="*/ 127822 h 225653"/>
                  <a:gd name="connsiteX299" fmla="*/ 398094 w 462461"/>
                  <a:gd name="connsiteY299" fmla="*/ 129102 h 225653"/>
                  <a:gd name="connsiteX300" fmla="*/ 403214 w 462461"/>
                  <a:gd name="connsiteY300" fmla="*/ 129285 h 225653"/>
                  <a:gd name="connsiteX301" fmla="*/ 405957 w 462461"/>
                  <a:gd name="connsiteY301" fmla="*/ 131296 h 225653"/>
                  <a:gd name="connsiteX302" fmla="*/ 407968 w 462461"/>
                  <a:gd name="connsiteY302" fmla="*/ 130016 h 225653"/>
                  <a:gd name="connsiteX303" fmla="*/ 407968 w 462461"/>
                  <a:gd name="connsiteY303" fmla="*/ 127822 h 225653"/>
                  <a:gd name="connsiteX304" fmla="*/ 409614 w 462461"/>
                  <a:gd name="connsiteY304" fmla="*/ 126907 h 225653"/>
                  <a:gd name="connsiteX305" fmla="*/ 414734 w 462461"/>
                  <a:gd name="connsiteY305" fmla="*/ 128187 h 225653"/>
                  <a:gd name="connsiteX306" fmla="*/ 417477 w 462461"/>
                  <a:gd name="connsiteY306" fmla="*/ 129650 h 225653"/>
                  <a:gd name="connsiteX307" fmla="*/ 416380 w 462461"/>
                  <a:gd name="connsiteY307" fmla="*/ 131845 h 225653"/>
                  <a:gd name="connsiteX308" fmla="*/ 433935 w 462461"/>
                  <a:gd name="connsiteY308" fmla="*/ 142268 h 225653"/>
                  <a:gd name="connsiteX309" fmla="*/ 438507 w 462461"/>
                  <a:gd name="connsiteY309" fmla="*/ 143914 h 225653"/>
                  <a:gd name="connsiteX310" fmla="*/ 443993 w 462461"/>
                  <a:gd name="connsiteY310" fmla="*/ 143914 h 225653"/>
                  <a:gd name="connsiteX311" fmla="*/ 446370 w 462461"/>
                  <a:gd name="connsiteY311" fmla="*/ 145742 h 225653"/>
                  <a:gd name="connsiteX312" fmla="*/ 445455 w 462461"/>
                  <a:gd name="connsiteY312" fmla="*/ 148119 h 225653"/>
                  <a:gd name="connsiteX313" fmla="*/ 446004 w 462461"/>
                  <a:gd name="connsiteY313" fmla="*/ 150680 h 225653"/>
                  <a:gd name="connsiteX314" fmla="*/ 450210 w 462461"/>
                  <a:gd name="connsiteY314" fmla="*/ 151045 h 225653"/>
                  <a:gd name="connsiteX315" fmla="*/ 453319 w 462461"/>
                  <a:gd name="connsiteY315" fmla="*/ 149765 h 225653"/>
                  <a:gd name="connsiteX316" fmla="*/ 454416 w 462461"/>
                  <a:gd name="connsiteY316" fmla="*/ 151045 h 225653"/>
                  <a:gd name="connsiteX317" fmla="*/ 458256 w 462461"/>
                  <a:gd name="connsiteY317" fmla="*/ 150131 h 225653"/>
                  <a:gd name="connsiteX318" fmla="*/ 460633 w 462461"/>
                  <a:gd name="connsiteY318" fmla="*/ 150680 h 225653"/>
                  <a:gd name="connsiteX319" fmla="*/ 462462 w 462461"/>
                  <a:gd name="connsiteY319" fmla="*/ 157263 h 225653"/>
                  <a:gd name="connsiteX320" fmla="*/ 460267 w 462461"/>
                  <a:gd name="connsiteY320" fmla="*/ 160920 h 225653"/>
                  <a:gd name="connsiteX321" fmla="*/ 461365 w 462461"/>
                  <a:gd name="connsiteY321" fmla="*/ 168052 h 225653"/>
                  <a:gd name="connsiteX322" fmla="*/ 459536 w 462461"/>
                  <a:gd name="connsiteY322" fmla="*/ 172075 h 225653"/>
                  <a:gd name="connsiteX323" fmla="*/ 456062 w 462461"/>
                  <a:gd name="connsiteY323" fmla="*/ 172806 h 225653"/>
                  <a:gd name="connsiteX324" fmla="*/ 452221 w 462461"/>
                  <a:gd name="connsiteY324" fmla="*/ 171892 h 225653"/>
                  <a:gd name="connsiteX325" fmla="*/ 448016 w 462461"/>
                  <a:gd name="connsiteY325" fmla="*/ 166772 h 225653"/>
                  <a:gd name="connsiteX326" fmla="*/ 448016 w 462461"/>
                  <a:gd name="connsiteY326" fmla="*/ 160371 h 225653"/>
                  <a:gd name="connsiteX327" fmla="*/ 444907 w 462461"/>
                  <a:gd name="connsiteY327" fmla="*/ 166589 h 225653"/>
                  <a:gd name="connsiteX328" fmla="*/ 443993 w 462461"/>
                  <a:gd name="connsiteY328" fmla="*/ 172075 h 225653"/>
                  <a:gd name="connsiteX329" fmla="*/ 442712 w 462461"/>
                  <a:gd name="connsiteY329" fmla="*/ 173355 h 225653"/>
                  <a:gd name="connsiteX330" fmla="*/ 441250 w 462461"/>
                  <a:gd name="connsiteY330" fmla="*/ 170246 h 225653"/>
                  <a:gd name="connsiteX331" fmla="*/ 438507 w 462461"/>
                  <a:gd name="connsiteY331" fmla="*/ 169332 h 225653"/>
                  <a:gd name="connsiteX332" fmla="*/ 437044 w 462461"/>
                  <a:gd name="connsiteY332" fmla="*/ 171343 h 225653"/>
                  <a:gd name="connsiteX333" fmla="*/ 434301 w 462461"/>
                  <a:gd name="connsiteY333" fmla="*/ 168600 h 225653"/>
                  <a:gd name="connsiteX334" fmla="*/ 432472 w 462461"/>
                  <a:gd name="connsiteY334" fmla="*/ 164760 h 225653"/>
                  <a:gd name="connsiteX335" fmla="*/ 432472 w 462461"/>
                  <a:gd name="connsiteY335" fmla="*/ 161103 h 225653"/>
                  <a:gd name="connsiteX336" fmla="*/ 431192 w 462461"/>
                  <a:gd name="connsiteY336" fmla="*/ 163297 h 225653"/>
                  <a:gd name="connsiteX337" fmla="*/ 428266 w 462461"/>
                  <a:gd name="connsiteY337" fmla="*/ 163663 h 225653"/>
                  <a:gd name="connsiteX338" fmla="*/ 428083 w 462461"/>
                  <a:gd name="connsiteY338" fmla="*/ 162566 h 225653"/>
                  <a:gd name="connsiteX339" fmla="*/ 424975 w 462461"/>
                  <a:gd name="connsiteY339" fmla="*/ 166589 h 225653"/>
                  <a:gd name="connsiteX340" fmla="*/ 423329 w 462461"/>
                  <a:gd name="connsiteY340" fmla="*/ 166589 h 225653"/>
                  <a:gd name="connsiteX341" fmla="*/ 418026 w 462461"/>
                  <a:gd name="connsiteY341" fmla="*/ 168966 h 225653"/>
                  <a:gd name="connsiteX342" fmla="*/ 417660 w 462461"/>
                  <a:gd name="connsiteY342" fmla="*/ 170794 h 225653"/>
                  <a:gd name="connsiteX343" fmla="*/ 419672 w 462461"/>
                  <a:gd name="connsiteY343" fmla="*/ 170977 h 225653"/>
                  <a:gd name="connsiteX344" fmla="*/ 420220 w 462461"/>
                  <a:gd name="connsiteY344" fmla="*/ 177926 h 225653"/>
                  <a:gd name="connsiteX345" fmla="*/ 416929 w 462461"/>
                  <a:gd name="connsiteY345" fmla="*/ 178292 h 225653"/>
                  <a:gd name="connsiteX346" fmla="*/ 414003 w 462461"/>
                  <a:gd name="connsiteY346" fmla="*/ 177012 h 225653"/>
                  <a:gd name="connsiteX347" fmla="*/ 407968 w 462461"/>
                  <a:gd name="connsiteY347" fmla="*/ 176829 h 225653"/>
                  <a:gd name="connsiteX348" fmla="*/ 404494 w 462461"/>
                  <a:gd name="connsiteY348" fmla="*/ 177195 h 225653"/>
                  <a:gd name="connsiteX349" fmla="*/ 404311 w 462461"/>
                  <a:gd name="connsiteY349" fmla="*/ 178475 h 225653"/>
                  <a:gd name="connsiteX350" fmla="*/ 406688 w 462461"/>
                  <a:gd name="connsiteY350" fmla="*/ 181949 h 225653"/>
                  <a:gd name="connsiteX351" fmla="*/ 407237 w 462461"/>
                  <a:gd name="connsiteY351" fmla="*/ 183961 h 225653"/>
                  <a:gd name="connsiteX352" fmla="*/ 406506 w 462461"/>
                  <a:gd name="connsiteY352" fmla="*/ 188898 h 225653"/>
                  <a:gd name="connsiteX353" fmla="*/ 406688 w 462461"/>
                  <a:gd name="connsiteY353" fmla="*/ 190909 h 225653"/>
                  <a:gd name="connsiteX354" fmla="*/ 411626 w 462461"/>
                  <a:gd name="connsiteY354" fmla="*/ 185058 h 225653"/>
                  <a:gd name="connsiteX355" fmla="*/ 417660 w 462461"/>
                  <a:gd name="connsiteY355" fmla="*/ 182498 h 225653"/>
                  <a:gd name="connsiteX356" fmla="*/ 419489 w 462461"/>
                  <a:gd name="connsiteY356" fmla="*/ 179938 h 225653"/>
                  <a:gd name="connsiteX357" fmla="*/ 430095 w 462461"/>
                  <a:gd name="connsiteY357" fmla="*/ 179938 h 225653"/>
                  <a:gd name="connsiteX358" fmla="*/ 431192 w 462461"/>
                  <a:gd name="connsiteY358" fmla="*/ 181401 h 225653"/>
                  <a:gd name="connsiteX359" fmla="*/ 435398 w 462461"/>
                  <a:gd name="connsiteY359" fmla="*/ 182315 h 225653"/>
                  <a:gd name="connsiteX360" fmla="*/ 433752 w 462461"/>
                  <a:gd name="connsiteY360" fmla="*/ 183961 h 225653"/>
                  <a:gd name="connsiteX361" fmla="*/ 432838 w 462461"/>
                  <a:gd name="connsiteY361" fmla="*/ 185972 h 225653"/>
                  <a:gd name="connsiteX362" fmla="*/ 430278 w 462461"/>
                  <a:gd name="connsiteY362" fmla="*/ 187984 h 225653"/>
                  <a:gd name="connsiteX363" fmla="*/ 430644 w 462461"/>
                  <a:gd name="connsiteY363" fmla="*/ 189264 h 225653"/>
                  <a:gd name="connsiteX364" fmla="*/ 428266 w 462461"/>
                  <a:gd name="connsiteY364" fmla="*/ 188898 h 225653"/>
                  <a:gd name="connsiteX365" fmla="*/ 427535 w 462461"/>
                  <a:gd name="connsiteY365" fmla="*/ 190909 h 225653"/>
                  <a:gd name="connsiteX366" fmla="*/ 429181 w 462461"/>
                  <a:gd name="connsiteY366" fmla="*/ 193470 h 225653"/>
                  <a:gd name="connsiteX367" fmla="*/ 431924 w 462461"/>
                  <a:gd name="connsiteY367" fmla="*/ 193835 h 225653"/>
                  <a:gd name="connsiteX368" fmla="*/ 433204 w 462461"/>
                  <a:gd name="connsiteY368" fmla="*/ 190544 h 225653"/>
                  <a:gd name="connsiteX369" fmla="*/ 438690 w 462461"/>
                  <a:gd name="connsiteY369" fmla="*/ 192738 h 225653"/>
                  <a:gd name="connsiteX370" fmla="*/ 443993 w 462461"/>
                  <a:gd name="connsiteY370" fmla="*/ 192921 h 225653"/>
                  <a:gd name="connsiteX371" fmla="*/ 445273 w 462461"/>
                  <a:gd name="connsiteY371" fmla="*/ 195847 h 225653"/>
                  <a:gd name="connsiteX372" fmla="*/ 444358 w 462461"/>
                  <a:gd name="connsiteY372" fmla="*/ 198590 h 225653"/>
                  <a:gd name="connsiteX373" fmla="*/ 441432 w 462461"/>
                  <a:gd name="connsiteY373" fmla="*/ 198773 h 225653"/>
                  <a:gd name="connsiteX374" fmla="*/ 440518 w 462461"/>
                  <a:gd name="connsiteY374" fmla="*/ 198041 h 225653"/>
                  <a:gd name="connsiteX375" fmla="*/ 439604 w 462461"/>
                  <a:gd name="connsiteY375" fmla="*/ 200236 h 225653"/>
                  <a:gd name="connsiteX376" fmla="*/ 437044 w 462461"/>
                  <a:gd name="connsiteY376" fmla="*/ 202247 h 225653"/>
                  <a:gd name="connsiteX377" fmla="*/ 437044 w 462461"/>
                  <a:gd name="connsiteY377" fmla="*/ 203527 h 225653"/>
                  <a:gd name="connsiteX378" fmla="*/ 433387 w 462461"/>
                  <a:gd name="connsiteY378" fmla="*/ 203344 h 225653"/>
                  <a:gd name="connsiteX379" fmla="*/ 424426 w 462461"/>
                  <a:gd name="connsiteY379" fmla="*/ 205356 h 225653"/>
                  <a:gd name="connsiteX380" fmla="*/ 423329 w 462461"/>
                  <a:gd name="connsiteY380" fmla="*/ 208099 h 225653"/>
                  <a:gd name="connsiteX381" fmla="*/ 417112 w 462461"/>
                  <a:gd name="connsiteY381" fmla="*/ 208099 h 225653"/>
                  <a:gd name="connsiteX382" fmla="*/ 414369 w 462461"/>
                  <a:gd name="connsiteY382" fmla="*/ 207184 h 225653"/>
                  <a:gd name="connsiteX383" fmla="*/ 413454 w 462461"/>
                  <a:gd name="connsiteY383" fmla="*/ 209927 h 225653"/>
                  <a:gd name="connsiteX384" fmla="*/ 411077 w 462461"/>
                  <a:gd name="connsiteY384" fmla="*/ 210842 h 225653"/>
                  <a:gd name="connsiteX385" fmla="*/ 409614 w 462461"/>
                  <a:gd name="connsiteY385" fmla="*/ 212304 h 225653"/>
                  <a:gd name="connsiteX386" fmla="*/ 405957 w 462461"/>
                  <a:gd name="connsiteY386" fmla="*/ 210659 h 225653"/>
                  <a:gd name="connsiteX387" fmla="*/ 399191 w 462461"/>
                  <a:gd name="connsiteY387" fmla="*/ 212487 h 225653"/>
                  <a:gd name="connsiteX388" fmla="*/ 386939 w 462461"/>
                  <a:gd name="connsiteY388" fmla="*/ 210659 h 225653"/>
                  <a:gd name="connsiteX389" fmla="*/ 384928 w 462461"/>
                  <a:gd name="connsiteY389" fmla="*/ 208099 h 225653"/>
                  <a:gd name="connsiteX390" fmla="*/ 376699 w 462461"/>
                  <a:gd name="connsiteY390" fmla="*/ 206636 h 225653"/>
                  <a:gd name="connsiteX391" fmla="*/ 374322 w 462461"/>
                  <a:gd name="connsiteY391" fmla="*/ 204990 h 225653"/>
                  <a:gd name="connsiteX392" fmla="*/ 370481 w 462461"/>
                  <a:gd name="connsiteY392" fmla="*/ 205173 h 225653"/>
                  <a:gd name="connsiteX393" fmla="*/ 368470 w 462461"/>
                  <a:gd name="connsiteY393" fmla="*/ 207550 h 225653"/>
                  <a:gd name="connsiteX394" fmla="*/ 356584 w 462461"/>
                  <a:gd name="connsiteY394" fmla="*/ 206453 h 225653"/>
                  <a:gd name="connsiteX395" fmla="*/ 351098 w 462461"/>
                  <a:gd name="connsiteY395" fmla="*/ 204990 h 225653"/>
                  <a:gd name="connsiteX396" fmla="*/ 350549 w 462461"/>
                  <a:gd name="connsiteY396" fmla="*/ 202978 h 225653"/>
                  <a:gd name="connsiteX397" fmla="*/ 357681 w 462461"/>
                  <a:gd name="connsiteY397" fmla="*/ 198041 h 225653"/>
                  <a:gd name="connsiteX398" fmla="*/ 355487 w 462461"/>
                  <a:gd name="connsiteY398" fmla="*/ 196395 h 225653"/>
                  <a:gd name="connsiteX399" fmla="*/ 351281 w 462461"/>
                  <a:gd name="connsiteY399" fmla="*/ 197310 h 225653"/>
                  <a:gd name="connsiteX400" fmla="*/ 343783 w 462461"/>
                  <a:gd name="connsiteY400" fmla="*/ 197127 h 225653"/>
                  <a:gd name="connsiteX401" fmla="*/ 342869 w 462461"/>
                  <a:gd name="connsiteY401" fmla="*/ 195115 h 225653"/>
                  <a:gd name="connsiteX402" fmla="*/ 336469 w 462461"/>
                  <a:gd name="connsiteY402" fmla="*/ 193835 h 225653"/>
                  <a:gd name="connsiteX403" fmla="*/ 333909 w 462461"/>
                  <a:gd name="connsiteY403" fmla="*/ 194567 h 225653"/>
                  <a:gd name="connsiteX404" fmla="*/ 322754 w 462461"/>
                  <a:gd name="connsiteY404" fmla="*/ 193470 h 225653"/>
                  <a:gd name="connsiteX405" fmla="*/ 322205 w 462461"/>
                  <a:gd name="connsiteY405" fmla="*/ 190909 h 225653"/>
                  <a:gd name="connsiteX406" fmla="*/ 323851 w 462461"/>
                  <a:gd name="connsiteY406" fmla="*/ 188532 h 225653"/>
                  <a:gd name="connsiteX407" fmla="*/ 322754 w 462461"/>
                  <a:gd name="connsiteY407" fmla="*/ 183778 h 225653"/>
                  <a:gd name="connsiteX408" fmla="*/ 320743 w 462461"/>
                  <a:gd name="connsiteY408" fmla="*/ 180852 h 225653"/>
                  <a:gd name="connsiteX409" fmla="*/ 315805 w 462461"/>
                  <a:gd name="connsiteY409" fmla="*/ 179572 h 225653"/>
                  <a:gd name="connsiteX410" fmla="*/ 314342 w 462461"/>
                  <a:gd name="connsiteY410" fmla="*/ 181949 h 225653"/>
                  <a:gd name="connsiteX411" fmla="*/ 311965 w 462461"/>
                  <a:gd name="connsiteY411" fmla="*/ 184326 h 225653"/>
                  <a:gd name="connsiteX412" fmla="*/ 305382 w 462461"/>
                  <a:gd name="connsiteY412" fmla="*/ 185972 h 225653"/>
                  <a:gd name="connsiteX413" fmla="*/ 307942 w 462461"/>
                  <a:gd name="connsiteY413" fmla="*/ 191092 h 225653"/>
                  <a:gd name="connsiteX414" fmla="*/ 307759 w 462461"/>
                  <a:gd name="connsiteY414" fmla="*/ 193287 h 225653"/>
                  <a:gd name="connsiteX415" fmla="*/ 303553 w 462461"/>
                  <a:gd name="connsiteY415" fmla="*/ 195664 h 225653"/>
                  <a:gd name="connsiteX416" fmla="*/ 296239 w 462461"/>
                  <a:gd name="connsiteY416" fmla="*/ 202613 h 225653"/>
                  <a:gd name="connsiteX417" fmla="*/ 283621 w 462461"/>
                  <a:gd name="connsiteY417" fmla="*/ 204624 h 225653"/>
                  <a:gd name="connsiteX418" fmla="*/ 264786 w 462461"/>
                  <a:gd name="connsiteY418" fmla="*/ 204624 h 225653"/>
                  <a:gd name="connsiteX419" fmla="*/ 267346 w 462461"/>
                  <a:gd name="connsiteY419" fmla="*/ 206087 h 225653"/>
                  <a:gd name="connsiteX420" fmla="*/ 262592 w 462461"/>
                  <a:gd name="connsiteY420" fmla="*/ 210842 h 225653"/>
                  <a:gd name="connsiteX421" fmla="*/ 255277 w 462461"/>
                  <a:gd name="connsiteY421" fmla="*/ 214316 h 225653"/>
                  <a:gd name="connsiteX422" fmla="*/ 247780 w 462461"/>
                  <a:gd name="connsiteY422" fmla="*/ 216328 h 225653"/>
                  <a:gd name="connsiteX423" fmla="*/ 241563 w 462461"/>
                  <a:gd name="connsiteY423" fmla="*/ 218522 h 225653"/>
                  <a:gd name="connsiteX424" fmla="*/ 232602 w 462461"/>
                  <a:gd name="connsiteY424" fmla="*/ 219436 h 225653"/>
                  <a:gd name="connsiteX425" fmla="*/ 229311 w 462461"/>
                  <a:gd name="connsiteY425" fmla="*/ 218156 h 225653"/>
                  <a:gd name="connsiteX426" fmla="*/ 223094 w 462461"/>
                  <a:gd name="connsiteY426" fmla="*/ 220168 h 225653"/>
                  <a:gd name="connsiteX427" fmla="*/ 215962 w 462461"/>
                  <a:gd name="connsiteY427" fmla="*/ 218888 h 225653"/>
                  <a:gd name="connsiteX428" fmla="*/ 212670 w 462461"/>
                  <a:gd name="connsiteY428" fmla="*/ 220533 h 225653"/>
                  <a:gd name="connsiteX429" fmla="*/ 210476 w 462461"/>
                  <a:gd name="connsiteY429" fmla="*/ 218522 h 225653"/>
                  <a:gd name="connsiteX430" fmla="*/ 203710 w 462461"/>
                  <a:gd name="connsiteY430" fmla="*/ 220533 h 225653"/>
                  <a:gd name="connsiteX431" fmla="*/ 196761 w 462461"/>
                  <a:gd name="connsiteY431" fmla="*/ 221082 h 225653"/>
                  <a:gd name="connsiteX432" fmla="*/ 195481 w 462461"/>
                  <a:gd name="connsiteY432" fmla="*/ 221813 h 225653"/>
                  <a:gd name="connsiteX433" fmla="*/ 198956 w 462461"/>
                  <a:gd name="connsiteY433" fmla="*/ 221996 h 225653"/>
                  <a:gd name="connsiteX434" fmla="*/ 198773 w 462461"/>
                  <a:gd name="connsiteY434" fmla="*/ 223459 h 225653"/>
                  <a:gd name="connsiteX435" fmla="*/ 192555 w 462461"/>
                  <a:gd name="connsiteY435" fmla="*/ 223459 h 225653"/>
                  <a:gd name="connsiteX436" fmla="*/ 181766 w 462461"/>
                  <a:gd name="connsiteY436" fmla="*/ 225288 h 225653"/>
                  <a:gd name="connsiteX437" fmla="*/ 179023 w 462461"/>
                  <a:gd name="connsiteY437" fmla="*/ 224008 h 225653"/>
                  <a:gd name="connsiteX438" fmla="*/ 170612 w 462461"/>
                  <a:gd name="connsiteY438" fmla="*/ 224008 h 225653"/>
                  <a:gd name="connsiteX439" fmla="*/ 147754 w 462461"/>
                  <a:gd name="connsiteY439" fmla="*/ 225654 h 225653"/>
                  <a:gd name="connsiteX440" fmla="*/ 148485 w 462461"/>
                  <a:gd name="connsiteY440" fmla="*/ 224556 h 225653"/>
                  <a:gd name="connsiteX441" fmla="*/ 153605 w 462461"/>
                  <a:gd name="connsiteY441" fmla="*/ 221996 h 225653"/>
                  <a:gd name="connsiteX442" fmla="*/ 144828 w 462461"/>
                  <a:gd name="connsiteY442" fmla="*/ 218705 h 225653"/>
                  <a:gd name="connsiteX443" fmla="*/ 141171 w 462461"/>
                  <a:gd name="connsiteY443" fmla="*/ 214499 h 225653"/>
                  <a:gd name="connsiteX444" fmla="*/ 139525 w 462461"/>
                  <a:gd name="connsiteY444" fmla="*/ 210842 h 225653"/>
                  <a:gd name="connsiteX445" fmla="*/ 136965 w 462461"/>
                  <a:gd name="connsiteY445" fmla="*/ 207550 h 225653"/>
                  <a:gd name="connsiteX446" fmla="*/ 136965 w 462461"/>
                  <a:gd name="connsiteY446" fmla="*/ 203161 h 225653"/>
                  <a:gd name="connsiteX447" fmla="*/ 138793 w 462461"/>
                  <a:gd name="connsiteY447" fmla="*/ 200053 h 225653"/>
                  <a:gd name="connsiteX448" fmla="*/ 138793 w 462461"/>
                  <a:gd name="connsiteY448" fmla="*/ 198955 h 225653"/>
                  <a:gd name="connsiteX449" fmla="*/ 134770 w 462461"/>
                  <a:gd name="connsiteY449" fmla="*/ 197310 h 225653"/>
                  <a:gd name="connsiteX450" fmla="*/ 134588 w 462461"/>
                  <a:gd name="connsiteY450" fmla="*/ 196213 h 225653"/>
                  <a:gd name="connsiteX451" fmla="*/ 132576 w 462461"/>
                  <a:gd name="connsiteY451" fmla="*/ 194384 h 225653"/>
                  <a:gd name="connsiteX452" fmla="*/ 128370 w 462461"/>
                  <a:gd name="connsiteY452" fmla="*/ 192738 h 225653"/>
                  <a:gd name="connsiteX453" fmla="*/ 128004 w 462461"/>
                  <a:gd name="connsiteY453" fmla="*/ 190909 h 225653"/>
                  <a:gd name="connsiteX454" fmla="*/ 120141 w 462461"/>
                  <a:gd name="connsiteY454" fmla="*/ 189629 h 225653"/>
                  <a:gd name="connsiteX455" fmla="*/ 106244 w 462461"/>
                  <a:gd name="connsiteY455" fmla="*/ 190178 h 225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Lst>
                <a:rect l="l" t="t" r="r" b="b"/>
                <a:pathLst>
                  <a:path w="462461" h="225653">
                    <a:moveTo>
                      <a:pt x="106244" y="190178"/>
                    </a:moveTo>
                    <a:lnTo>
                      <a:pt x="104049" y="191824"/>
                    </a:lnTo>
                    <a:lnTo>
                      <a:pt x="94175" y="191824"/>
                    </a:lnTo>
                    <a:lnTo>
                      <a:pt x="90152" y="190178"/>
                    </a:lnTo>
                    <a:lnTo>
                      <a:pt x="80094" y="189629"/>
                    </a:lnTo>
                    <a:lnTo>
                      <a:pt x="63271" y="182315"/>
                    </a:lnTo>
                    <a:lnTo>
                      <a:pt x="63271" y="179206"/>
                    </a:lnTo>
                    <a:lnTo>
                      <a:pt x="58333" y="178292"/>
                    </a:lnTo>
                    <a:lnTo>
                      <a:pt x="54859" y="176280"/>
                    </a:lnTo>
                    <a:lnTo>
                      <a:pt x="53579" y="170794"/>
                    </a:lnTo>
                    <a:lnTo>
                      <a:pt x="48459" y="168052"/>
                    </a:lnTo>
                    <a:lnTo>
                      <a:pt x="46447" y="165857"/>
                    </a:lnTo>
                    <a:lnTo>
                      <a:pt x="43156" y="160006"/>
                    </a:lnTo>
                    <a:lnTo>
                      <a:pt x="42059" y="156714"/>
                    </a:lnTo>
                    <a:lnTo>
                      <a:pt x="51567" y="153788"/>
                    </a:lnTo>
                    <a:lnTo>
                      <a:pt x="78266" y="147571"/>
                    </a:lnTo>
                    <a:lnTo>
                      <a:pt x="96918" y="144828"/>
                    </a:lnTo>
                    <a:lnTo>
                      <a:pt x="107524" y="144279"/>
                    </a:lnTo>
                    <a:lnTo>
                      <a:pt x="117216" y="142085"/>
                    </a:lnTo>
                    <a:lnTo>
                      <a:pt x="122701" y="141902"/>
                    </a:lnTo>
                    <a:lnTo>
                      <a:pt x="129467" y="143548"/>
                    </a:lnTo>
                    <a:lnTo>
                      <a:pt x="147388" y="144828"/>
                    </a:lnTo>
                    <a:lnTo>
                      <a:pt x="157263" y="146474"/>
                    </a:lnTo>
                    <a:lnTo>
                      <a:pt x="165491" y="146291"/>
                    </a:lnTo>
                    <a:lnTo>
                      <a:pt x="170612" y="142999"/>
                    </a:lnTo>
                    <a:lnTo>
                      <a:pt x="168966" y="141171"/>
                    </a:lnTo>
                    <a:lnTo>
                      <a:pt x="169332" y="139891"/>
                    </a:lnTo>
                    <a:lnTo>
                      <a:pt x="173172" y="141354"/>
                    </a:lnTo>
                    <a:lnTo>
                      <a:pt x="177012" y="140805"/>
                    </a:lnTo>
                    <a:lnTo>
                      <a:pt x="176280" y="139342"/>
                    </a:lnTo>
                    <a:lnTo>
                      <a:pt x="173538" y="136599"/>
                    </a:lnTo>
                    <a:lnTo>
                      <a:pt x="170429" y="135502"/>
                    </a:lnTo>
                    <a:lnTo>
                      <a:pt x="160737" y="134405"/>
                    </a:lnTo>
                    <a:lnTo>
                      <a:pt x="159091" y="132393"/>
                    </a:lnTo>
                    <a:lnTo>
                      <a:pt x="153788" y="132576"/>
                    </a:lnTo>
                    <a:lnTo>
                      <a:pt x="146839" y="130565"/>
                    </a:lnTo>
                    <a:lnTo>
                      <a:pt x="144279" y="128553"/>
                    </a:lnTo>
                    <a:lnTo>
                      <a:pt x="137331" y="127822"/>
                    </a:lnTo>
                    <a:lnTo>
                      <a:pt x="134039" y="128553"/>
                    </a:lnTo>
                    <a:lnTo>
                      <a:pt x="130199" y="126542"/>
                    </a:lnTo>
                    <a:lnTo>
                      <a:pt x="114838" y="128004"/>
                    </a:lnTo>
                    <a:lnTo>
                      <a:pt x="90518" y="133307"/>
                    </a:lnTo>
                    <a:lnTo>
                      <a:pt x="86860" y="131845"/>
                    </a:lnTo>
                    <a:lnTo>
                      <a:pt x="79546" y="131845"/>
                    </a:lnTo>
                    <a:lnTo>
                      <a:pt x="74791" y="130565"/>
                    </a:lnTo>
                    <a:lnTo>
                      <a:pt x="72780" y="128553"/>
                    </a:lnTo>
                    <a:lnTo>
                      <a:pt x="54859" y="130565"/>
                    </a:lnTo>
                    <a:lnTo>
                      <a:pt x="46447" y="127822"/>
                    </a:lnTo>
                    <a:lnTo>
                      <a:pt x="38401" y="128553"/>
                    </a:lnTo>
                    <a:lnTo>
                      <a:pt x="37487" y="127090"/>
                    </a:lnTo>
                    <a:lnTo>
                      <a:pt x="37853" y="125810"/>
                    </a:lnTo>
                    <a:lnTo>
                      <a:pt x="31270" y="124347"/>
                    </a:lnTo>
                    <a:lnTo>
                      <a:pt x="26332" y="120324"/>
                    </a:lnTo>
                    <a:lnTo>
                      <a:pt x="21212" y="115204"/>
                    </a:lnTo>
                    <a:lnTo>
                      <a:pt x="19384" y="110998"/>
                    </a:lnTo>
                    <a:lnTo>
                      <a:pt x="28344" y="104964"/>
                    </a:lnTo>
                    <a:lnTo>
                      <a:pt x="38401" y="102586"/>
                    </a:lnTo>
                    <a:lnTo>
                      <a:pt x="47910" y="101855"/>
                    </a:lnTo>
                    <a:lnTo>
                      <a:pt x="56139" y="99844"/>
                    </a:lnTo>
                    <a:lnTo>
                      <a:pt x="65465" y="95820"/>
                    </a:lnTo>
                    <a:lnTo>
                      <a:pt x="74608" y="94358"/>
                    </a:lnTo>
                    <a:lnTo>
                      <a:pt x="74060" y="95638"/>
                    </a:lnTo>
                    <a:lnTo>
                      <a:pt x="76254" y="96003"/>
                    </a:lnTo>
                    <a:lnTo>
                      <a:pt x="82654" y="95638"/>
                    </a:lnTo>
                    <a:lnTo>
                      <a:pt x="85397" y="94358"/>
                    </a:lnTo>
                    <a:lnTo>
                      <a:pt x="83752" y="93260"/>
                    </a:lnTo>
                    <a:lnTo>
                      <a:pt x="75888" y="92712"/>
                    </a:lnTo>
                    <a:lnTo>
                      <a:pt x="80460" y="90152"/>
                    </a:lnTo>
                    <a:lnTo>
                      <a:pt x="86312" y="89603"/>
                    </a:lnTo>
                    <a:lnTo>
                      <a:pt x="89055" y="88140"/>
                    </a:lnTo>
                    <a:lnTo>
                      <a:pt x="89603" y="86860"/>
                    </a:lnTo>
                    <a:lnTo>
                      <a:pt x="61259" y="89786"/>
                    </a:lnTo>
                    <a:lnTo>
                      <a:pt x="56505" y="91066"/>
                    </a:lnTo>
                    <a:lnTo>
                      <a:pt x="51019" y="91249"/>
                    </a:lnTo>
                    <a:lnTo>
                      <a:pt x="48459" y="92712"/>
                    </a:lnTo>
                    <a:lnTo>
                      <a:pt x="44619" y="92712"/>
                    </a:lnTo>
                    <a:lnTo>
                      <a:pt x="42242" y="91980"/>
                    </a:lnTo>
                    <a:lnTo>
                      <a:pt x="41693" y="90700"/>
                    </a:lnTo>
                    <a:lnTo>
                      <a:pt x="38036" y="90335"/>
                    </a:lnTo>
                    <a:lnTo>
                      <a:pt x="36024" y="91066"/>
                    </a:lnTo>
                    <a:lnTo>
                      <a:pt x="38401" y="91797"/>
                    </a:lnTo>
                    <a:lnTo>
                      <a:pt x="38036" y="93443"/>
                    </a:lnTo>
                    <a:lnTo>
                      <a:pt x="31270" y="93443"/>
                    </a:lnTo>
                    <a:lnTo>
                      <a:pt x="29441" y="94723"/>
                    </a:lnTo>
                    <a:lnTo>
                      <a:pt x="23589" y="95089"/>
                    </a:lnTo>
                    <a:lnTo>
                      <a:pt x="20664" y="93809"/>
                    </a:lnTo>
                    <a:lnTo>
                      <a:pt x="20115" y="91432"/>
                    </a:lnTo>
                    <a:lnTo>
                      <a:pt x="21578" y="89055"/>
                    </a:lnTo>
                    <a:lnTo>
                      <a:pt x="24321" y="87775"/>
                    </a:lnTo>
                    <a:lnTo>
                      <a:pt x="31635" y="87409"/>
                    </a:lnTo>
                    <a:lnTo>
                      <a:pt x="30721" y="81557"/>
                    </a:lnTo>
                    <a:lnTo>
                      <a:pt x="24321" y="82289"/>
                    </a:lnTo>
                    <a:lnTo>
                      <a:pt x="18469" y="84849"/>
                    </a:lnTo>
                    <a:lnTo>
                      <a:pt x="15726" y="84117"/>
                    </a:lnTo>
                    <a:lnTo>
                      <a:pt x="15361" y="81740"/>
                    </a:lnTo>
                    <a:lnTo>
                      <a:pt x="12983" y="81191"/>
                    </a:lnTo>
                    <a:lnTo>
                      <a:pt x="3109" y="82471"/>
                    </a:lnTo>
                    <a:lnTo>
                      <a:pt x="2560" y="79911"/>
                    </a:lnTo>
                    <a:lnTo>
                      <a:pt x="549" y="76254"/>
                    </a:lnTo>
                    <a:lnTo>
                      <a:pt x="0" y="71500"/>
                    </a:lnTo>
                    <a:lnTo>
                      <a:pt x="2560" y="66928"/>
                    </a:lnTo>
                    <a:lnTo>
                      <a:pt x="10423" y="61076"/>
                    </a:lnTo>
                    <a:lnTo>
                      <a:pt x="14812" y="56688"/>
                    </a:lnTo>
                    <a:lnTo>
                      <a:pt x="24138" y="54493"/>
                    </a:lnTo>
                    <a:lnTo>
                      <a:pt x="24321" y="52665"/>
                    </a:lnTo>
                    <a:lnTo>
                      <a:pt x="23589" y="50470"/>
                    </a:lnTo>
                    <a:lnTo>
                      <a:pt x="22126" y="49190"/>
                    </a:lnTo>
                    <a:lnTo>
                      <a:pt x="16275" y="49190"/>
                    </a:lnTo>
                    <a:lnTo>
                      <a:pt x="14629" y="47362"/>
                    </a:lnTo>
                    <a:lnTo>
                      <a:pt x="14263" y="42973"/>
                    </a:lnTo>
                    <a:lnTo>
                      <a:pt x="16275" y="39133"/>
                    </a:lnTo>
                    <a:lnTo>
                      <a:pt x="21212" y="35110"/>
                    </a:lnTo>
                    <a:lnTo>
                      <a:pt x="39499" y="23955"/>
                    </a:lnTo>
                    <a:lnTo>
                      <a:pt x="56505" y="17372"/>
                    </a:lnTo>
                    <a:lnTo>
                      <a:pt x="59614" y="14995"/>
                    </a:lnTo>
                    <a:lnTo>
                      <a:pt x="65282" y="14263"/>
                    </a:lnTo>
                    <a:lnTo>
                      <a:pt x="68025" y="11520"/>
                    </a:lnTo>
                    <a:lnTo>
                      <a:pt x="75157" y="10972"/>
                    </a:lnTo>
                    <a:lnTo>
                      <a:pt x="89603" y="5852"/>
                    </a:lnTo>
                    <a:lnTo>
                      <a:pt x="110450" y="0"/>
                    </a:lnTo>
                    <a:lnTo>
                      <a:pt x="116484" y="731"/>
                    </a:lnTo>
                    <a:lnTo>
                      <a:pt x="117947" y="2560"/>
                    </a:lnTo>
                    <a:lnTo>
                      <a:pt x="120690" y="3474"/>
                    </a:lnTo>
                    <a:lnTo>
                      <a:pt x="121239" y="5303"/>
                    </a:lnTo>
                    <a:lnTo>
                      <a:pt x="124347" y="7863"/>
                    </a:lnTo>
                    <a:lnTo>
                      <a:pt x="125810" y="11338"/>
                    </a:lnTo>
                    <a:lnTo>
                      <a:pt x="126359" y="18286"/>
                    </a:lnTo>
                    <a:lnTo>
                      <a:pt x="125810" y="24321"/>
                    </a:lnTo>
                    <a:lnTo>
                      <a:pt x="120141" y="26149"/>
                    </a:lnTo>
                    <a:lnTo>
                      <a:pt x="117947" y="28344"/>
                    </a:lnTo>
                    <a:lnTo>
                      <a:pt x="117398" y="30172"/>
                    </a:lnTo>
                    <a:lnTo>
                      <a:pt x="117764" y="31087"/>
                    </a:lnTo>
                    <a:lnTo>
                      <a:pt x="116484" y="32915"/>
                    </a:lnTo>
                    <a:lnTo>
                      <a:pt x="110450" y="34378"/>
                    </a:lnTo>
                    <a:lnTo>
                      <a:pt x="109901" y="35658"/>
                    </a:lnTo>
                    <a:lnTo>
                      <a:pt x="112644" y="37853"/>
                    </a:lnTo>
                    <a:lnTo>
                      <a:pt x="124164" y="32367"/>
                    </a:lnTo>
                    <a:lnTo>
                      <a:pt x="127273" y="32367"/>
                    </a:lnTo>
                    <a:lnTo>
                      <a:pt x="128370" y="35110"/>
                    </a:lnTo>
                    <a:lnTo>
                      <a:pt x="136782" y="32915"/>
                    </a:lnTo>
                    <a:lnTo>
                      <a:pt x="138793" y="29258"/>
                    </a:lnTo>
                    <a:lnTo>
                      <a:pt x="136233" y="28344"/>
                    </a:lnTo>
                    <a:lnTo>
                      <a:pt x="136233" y="25052"/>
                    </a:lnTo>
                    <a:lnTo>
                      <a:pt x="138976" y="21029"/>
                    </a:lnTo>
                    <a:lnTo>
                      <a:pt x="142634" y="19566"/>
                    </a:lnTo>
                    <a:lnTo>
                      <a:pt x="143182" y="17738"/>
                    </a:lnTo>
                    <a:lnTo>
                      <a:pt x="145377" y="16458"/>
                    </a:lnTo>
                    <a:lnTo>
                      <a:pt x="152508" y="16092"/>
                    </a:lnTo>
                    <a:lnTo>
                      <a:pt x="164577" y="20664"/>
                    </a:lnTo>
                    <a:lnTo>
                      <a:pt x="179572" y="23407"/>
                    </a:lnTo>
                    <a:lnTo>
                      <a:pt x="183229" y="26149"/>
                    </a:lnTo>
                    <a:lnTo>
                      <a:pt x="187801" y="27247"/>
                    </a:lnTo>
                    <a:lnTo>
                      <a:pt x="192190" y="29258"/>
                    </a:lnTo>
                    <a:lnTo>
                      <a:pt x="196395" y="33098"/>
                    </a:lnTo>
                    <a:lnTo>
                      <a:pt x="197310" y="37487"/>
                    </a:lnTo>
                    <a:lnTo>
                      <a:pt x="188898" y="44436"/>
                    </a:lnTo>
                    <a:lnTo>
                      <a:pt x="179938" y="49190"/>
                    </a:lnTo>
                    <a:lnTo>
                      <a:pt x="179938" y="50105"/>
                    </a:lnTo>
                    <a:lnTo>
                      <a:pt x="187801" y="48825"/>
                    </a:lnTo>
                    <a:lnTo>
                      <a:pt x="192555" y="44802"/>
                    </a:lnTo>
                    <a:lnTo>
                      <a:pt x="197310" y="43339"/>
                    </a:lnTo>
                    <a:lnTo>
                      <a:pt x="196944" y="44984"/>
                    </a:lnTo>
                    <a:lnTo>
                      <a:pt x="194384" y="48642"/>
                    </a:lnTo>
                    <a:lnTo>
                      <a:pt x="200053" y="49739"/>
                    </a:lnTo>
                    <a:lnTo>
                      <a:pt x="201516" y="48642"/>
                    </a:lnTo>
                    <a:lnTo>
                      <a:pt x="203527" y="43522"/>
                    </a:lnTo>
                    <a:lnTo>
                      <a:pt x="203710" y="41693"/>
                    </a:lnTo>
                    <a:lnTo>
                      <a:pt x="206819" y="40961"/>
                    </a:lnTo>
                    <a:lnTo>
                      <a:pt x="209927" y="38218"/>
                    </a:lnTo>
                    <a:lnTo>
                      <a:pt x="215230" y="38767"/>
                    </a:lnTo>
                    <a:lnTo>
                      <a:pt x="218339" y="38036"/>
                    </a:lnTo>
                    <a:lnTo>
                      <a:pt x="224739" y="42241"/>
                    </a:lnTo>
                    <a:lnTo>
                      <a:pt x="226019" y="40961"/>
                    </a:lnTo>
                    <a:lnTo>
                      <a:pt x="224739" y="38401"/>
                    </a:lnTo>
                    <a:lnTo>
                      <a:pt x="223642" y="37670"/>
                    </a:lnTo>
                    <a:lnTo>
                      <a:pt x="224922" y="37304"/>
                    </a:lnTo>
                    <a:lnTo>
                      <a:pt x="228762" y="39316"/>
                    </a:lnTo>
                    <a:lnTo>
                      <a:pt x="230774" y="38218"/>
                    </a:lnTo>
                    <a:lnTo>
                      <a:pt x="230042" y="35658"/>
                    </a:lnTo>
                    <a:lnTo>
                      <a:pt x="224374" y="33281"/>
                    </a:lnTo>
                    <a:lnTo>
                      <a:pt x="224191" y="32001"/>
                    </a:lnTo>
                    <a:lnTo>
                      <a:pt x="224922" y="31270"/>
                    </a:lnTo>
                    <a:lnTo>
                      <a:pt x="230225" y="33830"/>
                    </a:lnTo>
                    <a:lnTo>
                      <a:pt x="232602" y="31818"/>
                    </a:lnTo>
                    <a:lnTo>
                      <a:pt x="225836" y="26698"/>
                    </a:lnTo>
                    <a:lnTo>
                      <a:pt x="222179" y="25784"/>
                    </a:lnTo>
                    <a:lnTo>
                      <a:pt x="219070" y="23041"/>
                    </a:lnTo>
                    <a:lnTo>
                      <a:pt x="217242" y="19932"/>
                    </a:lnTo>
                    <a:lnTo>
                      <a:pt x="216876" y="17555"/>
                    </a:lnTo>
                    <a:lnTo>
                      <a:pt x="220533" y="17189"/>
                    </a:lnTo>
                    <a:lnTo>
                      <a:pt x="228762" y="18286"/>
                    </a:lnTo>
                    <a:lnTo>
                      <a:pt x="233517" y="19566"/>
                    </a:lnTo>
                    <a:lnTo>
                      <a:pt x="234797" y="22492"/>
                    </a:lnTo>
                    <a:lnTo>
                      <a:pt x="240100" y="22127"/>
                    </a:lnTo>
                    <a:lnTo>
                      <a:pt x="239917" y="23772"/>
                    </a:lnTo>
                    <a:lnTo>
                      <a:pt x="243574" y="27795"/>
                    </a:lnTo>
                    <a:lnTo>
                      <a:pt x="247231" y="29258"/>
                    </a:lnTo>
                    <a:lnTo>
                      <a:pt x="249609" y="28344"/>
                    </a:lnTo>
                    <a:lnTo>
                      <a:pt x="252717" y="30172"/>
                    </a:lnTo>
                    <a:lnTo>
                      <a:pt x="252717" y="31087"/>
                    </a:lnTo>
                    <a:lnTo>
                      <a:pt x="256740" y="32915"/>
                    </a:lnTo>
                    <a:lnTo>
                      <a:pt x="256009" y="34378"/>
                    </a:lnTo>
                    <a:lnTo>
                      <a:pt x="254729" y="35110"/>
                    </a:lnTo>
                    <a:lnTo>
                      <a:pt x="259666" y="36024"/>
                    </a:lnTo>
                    <a:lnTo>
                      <a:pt x="263141" y="40047"/>
                    </a:lnTo>
                    <a:lnTo>
                      <a:pt x="262592" y="48276"/>
                    </a:lnTo>
                    <a:lnTo>
                      <a:pt x="263141" y="51019"/>
                    </a:lnTo>
                    <a:lnTo>
                      <a:pt x="264238" y="53396"/>
                    </a:lnTo>
                    <a:lnTo>
                      <a:pt x="266432" y="55773"/>
                    </a:lnTo>
                    <a:lnTo>
                      <a:pt x="267346" y="63454"/>
                    </a:lnTo>
                    <a:lnTo>
                      <a:pt x="274112" y="67477"/>
                    </a:lnTo>
                    <a:lnTo>
                      <a:pt x="270638" y="71500"/>
                    </a:lnTo>
                    <a:lnTo>
                      <a:pt x="271004" y="77534"/>
                    </a:lnTo>
                    <a:lnTo>
                      <a:pt x="273564" y="77900"/>
                    </a:lnTo>
                    <a:lnTo>
                      <a:pt x="277953" y="81557"/>
                    </a:lnTo>
                    <a:lnTo>
                      <a:pt x="280513" y="81374"/>
                    </a:lnTo>
                    <a:lnTo>
                      <a:pt x="281976" y="79180"/>
                    </a:lnTo>
                    <a:lnTo>
                      <a:pt x="284901" y="78083"/>
                    </a:lnTo>
                    <a:lnTo>
                      <a:pt x="287827" y="77351"/>
                    </a:lnTo>
                    <a:lnTo>
                      <a:pt x="291484" y="74791"/>
                    </a:lnTo>
                    <a:lnTo>
                      <a:pt x="292033" y="71865"/>
                    </a:lnTo>
                    <a:lnTo>
                      <a:pt x="295873" y="70768"/>
                    </a:lnTo>
                    <a:lnTo>
                      <a:pt x="295873" y="69305"/>
                    </a:lnTo>
                    <a:lnTo>
                      <a:pt x="290204" y="64734"/>
                    </a:lnTo>
                    <a:lnTo>
                      <a:pt x="288924" y="61625"/>
                    </a:lnTo>
                    <a:lnTo>
                      <a:pt x="289107" y="58699"/>
                    </a:lnTo>
                    <a:lnTo>
                      <a:pt x="286913" y="57236"/>
                    </a:lnTo>
                    <a:lnTo>
                      <a:pt x="285450" y="52848"/>
                    </a:lnTo>
                    <a:lnTo>
                      <a:pt x="284718" y="48642"/>
                    </a:lnTo>
                    <a:lnTo>
                      <a:pt x="286364" y="48459"/>
                    </a:lnTo>
                    <a:lnTo>
                      <a:pt x="285450" y="46082"/>
                    </a:lnTo>
                    <a:lnTo>
                      <a:pt x="285816" y="43339"/>
                    </a:lnTo>
                    <a:lnTo>
                      <a:pt x="283804" y="41327"/>
                    </a:lnTo>
                    <a:lnTo>
                      <a:pt x="283621" y="36024"/>
                    </a:lnTo>
                    <a:lnTo>
                      <a:pt x="282158" y="31087"/>
                    </a:lnTo>
                    <a:lnTo>
                      <a:pt x="279964" y="26515"/>
                    </a:lnTo>
                    <a:lnTo>
                      <a:pt x="276855" y="17555"/>
                    </a:lnTo>
                    <a:lnTo>
                      <a:pt x="275392" y="15909"/>
                    </a:lnTo>
                    <a:lnTo>
                      <a:pt x="277404" y="15909"/>
                    </a:lnTo>
                    <a:lnTo>
                      <a:pt x="277953" y="12800"/>
                    </a:lnTo>
                    <a:lnTo>
                      <a:pt x="275941" y="12618"/>
                    </a:lnTo>
                    <a:lnTo>
                      <a:pt x="274295" y="9875"/>
                    </a:lnTo>
                    <a:lnTo>
                      <a:pt x="276307" y="8595"/>
                    </a:lnTo>
                    <a:lnTo>
                      <a:pt x="280696" y="8412"/>
                    </a:lnTo>
                    <a:lnTo>
                      <a:pt x="281976" y="6949"/>
                    </a:lnTo>
                    <a:lnTo>
                      <a:pt x="276855" y="4206"/>
                    </a:lnTo>
                    <a:lnTo>
                      <a:pt x="277221" y="2012"/>
                    </a:lnTo>
                    <a:lnTo>
                      <a:pt x="279050" y="2012"/>
                    </a:lnTo>
                    <a:lnTo>
                      <a:pt x="278867" y="549"/>
                    </a:lnTo>
                    <a:lnTo>
                      <a:pt x="281976" y="549"/>
                    </a:lnTo>
                    <a:lnTo>
                      <a:pt x="292033" y="2377"/>
                    </a:lnTo>
                    <a:lnTo>
                      <a:pt x="292582" y="4023"/>
                    </a:lnTo>
                    <a:lnTo>
                      <a:pt x="300993" y="8595"/>
                    </a:lnTo>
                    <a:lnTo>
                      <a:pt x="307942" y="10058"/>
                    </a:lnTo>
                    <a:lnTo>
                      <a:pt x="308856" y="9509"/>
                    </a:lnTo>
                    <a:lnTo>
                      <a:pt x="309405" y="7863"/>
                    </a:lnTo>
                    <a:lnTo>
                      <a:pt x="306845" y="7315"/>
                    </a:lnTo>
                    <a:lnTo>
                      <a:pt x="305931" y="5303"/>
                    </a:lnTo>
                    <a:lnTo>
                      <a:pt x="305931" y="4023"/>
                    </a:lnTo>
                    <a:lnTo>
                      <a:pt x="308308" y="3474"/>
                    </a:lnTo>
                    <a:lnTo>
                      <a:pt x="313245" y="4754"/>
                    </a:lnTo>
                    <a:lnTo>
                      <a:pt x="314342" y="6217"/>
                    </a:lnTo>
                    <a:lnTo>
                      <a:pt x="318000" y="7315"/>
                    </a:lnTo>
                    <a:lnTo>
                      <a:pt x="320011" y="11520"/>
                    </a:lnTo>
                    <a:lnTo>
                      <a:pt x="322205" y="13349"/>
                    </a:lnTo>
                    <a:lnTo>
                      <a:pt x="333360" y="17189"/>
                    </a:lnTo>
                    <a:lnTo>
                      <a:pt x="333726" y="18835"/>
                    </a:lnTo>
                    <a:lnTo>
                      <a:pt x="339577" y="21029"/>
                    </a:lnTo>
                    <a:lnTo>
                      <a:pt x="343235" y="23407"/>
                    </a:lnTo>
                    <a:lnTo>
                      <a:pt x="343966" y="24869"/>
                    </a:lnTo>
                    <a:lnTo>
                      <a:pt x="347258" y="26332"/>
                    </a:lnTo>
                    <a:lnTo>
                      <a:pt x="347989" y="28161"/>
                    </a:lnTo>
                    <a:lnTo>
                      <a:pt x="344881" y="31635"/>
                    </a:lnTo>
                    <a:lnTo>
                      <a:pt x="347623" y="31635"/>
                    </a:lnTo>
                    <a:lnTo>
                      <a:pt x="350184" y="36207"/>
                    </a:lnTo>
                    <a:lnTo>
                      <a:pt x="350184" y="39133"/>
                    </a:lnTo>
                    <a:lnTo>
                      <a:pt x="349635" y="40596"/>
                    </a:lnTo>
                    <a:lnTo>
                      <a:pt x="351281" y="43156"/>
                    </a:lnTo>
                    <a:lnTo>
                      <a:pt x="351829" y="46082"/>
                    </a:lnTo>
                    <a:lnTo>
                      <a:pt x="354755" y="52299"/>
                    </a:lnTo>
                    <a:lnTo>
                      <a:pt x="355487" y="64368"/>
                    </a:lnTo>
                    <a:lnTo>
                      <a:pt x="356950" y="65282"/>
                    </a:lnTo>
                    <a:lnTo>
                      <a:pt x="359144" y="71683"/>
                    </a:lnTo>
                    <a:lnTo>
                      <a:pt x="366641" y="77168"/>
                    </a:lnTo>
                    <a:lnTo>
                      <a:pt x="369750" y="80460"/>
                    </a:lnTo>
                    <a:lnTo>
                      <a:pt x="372310" y="84666"/>
                    </a:lnTo>
                    <a:lnTo>
                      <a:pt x="371396" y="86677"/>
                    </a:lnTo>
                    <a:lnTo>
                      <a:pt x="372859" y="88506"/>
                    </a:lnTo>
                    <a:lnTo>
                      <a:pt x="373224" y="93260"/>
                    </a:lnTo>
                    <a:lnTo>
                      <a:pt x="372310" y="92895"/>
                    </a:lnTo>
                    <a:lnTo>
                      <a:pt x="369018" y="94358"/>
                    </a:lnTo>
                    <a:lnTo>
                      <a:pt x="369567" y="101489"/>
                    </a:lnTo>
                    <a:lnTo>
                      <a:pt x="367556" y="104781"/>
                    </a:lnTo>
                    <a:lnTo>
                      <a:pt x="369201" y="108438"/>
                    </a:lnTo>
                    <a:lnTo>
                      <a:pt x="375967" y="111364"/>
                    </a:lnTo>
                    <a:lnTo>
                      <a:pt x="377247" y="113741"/>
                    </a:lnTo>
                    <a:lnTo>
                      <a:pt x="384379" y="121056"/>
                    </a:lnTo>
                    <a:lnTo>
                      <a:pt x="391876" y="122519"/>
                    </a:lnTo>
                    <a:lnTo>
                      <a:pt x="395534" y="127822"/>
                    </a:lnTo>
                    <a:lnTo>
                      <a:pt x="398094" y="129102"/>
                    </a:lnTo>
                    <a:lnTo>
                      <a:pt x="403214" y="129285"/>
                    </a:lnTo>
                    <a:lnTo>
                      <a:pt x="405957" y="131296"/>
                    </a:lnTo>
                    <a:lnTo>
                      <a:pt x="407968" y="130016"/>
                    </a:lnTo>
                    <a:lnTo>
                      <a:pt x="407968" y="127822"/>
                    </a:lnTo>
                    <a:lnTo>
                      <a:pt x="409614" y="126907"/>
                    </a:lnTo>
                    <a:lnTo>
                      <a:pt x="414734" y="128187"/>
                    </a:lnTo>
                    <a:lnTo>
                      <a:pt x="417477" y="129650"/>
                    </a:lnTo>
                    <a:lnTo>
                      <a:pt x="416380" y="131845"/>
                    </a:lnTo>
                    <a:lnTo>
                      <a:pt x="433935" y="142268"/>
                    </a:lnTo>
                    <a:lnTo>
                      <a:pt x="438507" y="143914"/>
                    </a:lnTo>
                    <a:lnTo>
                      <a:pt x="443993" y="143914"/>
                    </a:lnTo>
                    <a:lnTo>
                      <a:pt x="446370" y="145742"/>
                    </a:lnTo>
                    <a:lnTo>
                      <a:pt x="445455" y="148119"/>
                    </a:lnTo>
                    <a:lnTo>
                      <a:pt x="446004" y="150680"/>
                    </a:lnTo>
                    <a:lnTo>
                      <a:pt x="450210" y="151045"/>
                    </a:lnTo>
                    <a:lnTo>
                      <a:pt x="453319" y="149765"/>
                    </a:lnTo>
                    <a:lnTo>
                      <a:pt x="454416" y="151045"/>
                    </a:lnTo>
                    <a:lnTo>
                      <a:pt x="458256" y="150131"/>
                    </a:lnTo>
                    <a:lnTo>
                      <a:pt x="460633" y="150680"/>
                    </a:lnTo>
                    <a:lnTo>
                      <a:pt x="462462" y="157263"/>
                    </a:lnTo>
                    <a:lnTo>
                      <a:pt x="460267" y="160920"/>
                    </a:lnTo>
                    <a:lnTo>
                      <a:pt x="461365" y="168052"/>
                    </a:lnTo>
                    <a:lnTo>
                      <a:pt x="459536" y="172075"/>
                    </a:lnTo>
                    <a:lnTo>
                      <a:pt x="456062" y="172806"/>
                    </a:lnTo>
                    <a:lnTo>
                      <a:pt x="452221" y="171892"/>
                    </a:lnTo>
                    <a:lnTo>
                      <a:pt x="448016" y="166772"/>
                    </a:lnTo>
                    <a:lnTo>
                      <a:pt x="448016" y="160371"/>
                    </a:lnTo>
                    <a:lnTo>
                      <a:pt x="444907" y="166589"/>
                    </a:lnTo>
                    <a:lnTo>
                      <a:pt x="443993" y="172075"/>
                    </a:lnTo>
                    <a:lnTo>
                      <a:pt x="442712" y="173355"/>
                    </a:lnTo>
                    <a:lnTo>
                      <a:pt x="441250" y="170246"/>
                    </a:lnTo>
                    <a:lnTo>
                      <a:pt x="438507" y="169332"/>
                    </a:lnTo>
                    <a:lnTo>
                      <a:pt x="437044" y="171343"/>
                    </a:lnTo>
                    <a:lnTo>
                      <a:pt x="434301" y="168600"/>
                    </a:lnTo>
                    <a:lnTo>
                      <a:pt x="432472" y="164760"/>
                    </a:lnTo>
                    <a:lnTo>
                      <a:pt x="432472" y="161103"/>
                    </a:lnTo>
                    <a:lnTo>
                      <a:pt x="431192" y="163297"/>
                    </a:lnTo>
                    <a:lnTo>
                      <a:pt x="428266" y="163663"/>
                    </a:lnTo>
                    <a:lnTo>
                      <a:pt x="428083" y="162566"/>
                    </a:lnTo>
                    <a:lnTo>
                      <a:pt x="424975" y="166589"/>
                    </a:lnTo>
                    <a:lnTo>
                      <a:pt x="423329" y="166589"/>
                    </a:lnTo>
                    <a:lnTo>
                      <a:pt x="418026" y="168966"/>
                    </a:lnTo>
                    <a:lnTo>
                      <a:pt x="417660" y="170794"/>
                    </a:lnTo>
                    <a:lnTo>
                      <a:pt x="419672" y="170977"/>
                    </a:lnTo>
                    <a:lnTo>
                      <a:pt x="420220" y="177926"/>
                    </a:lnTo>
                    <a:lnTo>
                      <a:pt x="416929" y="178292"/>
                    </a:lnTo>
                    <a:lnTo>
                      <a:pt x="414003" y="177012"/>
                    </a:lnTo>
                    <a:lnTo>
                      <a:pt x="407968" y="176829"/>
                    </a:lnTo>
                    <a:lnTo>
                      <a:pt x="404494" y="177195"/>
                    </a:lnTo>
                    <a:lnTo>
                      <a:pt x="404311" y="178475"/>
                    </a:lnTo>
                    <a:lnTo>
                      <a:pt x="406688" y="181949"/>
                    </a:lnTo>
                    <a:lnTo>
                      <a:pt x="407237" y="183961"/>
                    </a:lnTo>
                    <a:lnTo>
                      <a:pt x="406506" y="188898"/>
                    </a:lnTo>
                    <a:lnTo>
                      <a:pt x="406688" y="190909"/>
                    </a:lnTo>
                    <a:lnTo>
                      <a:pt x="411626" y="185058"/>
                    </a:lnTo>
                    <a:lnTo>
                      <a:pt x="417660" y="182498"/>
                    </a:lnTo>
                    <a:lnTo>
                      <a:pt x="419489" y="179938"/>
                    </a:lnTo>
                    <a:lnTo>
                      <a:pt x="430095" y="179938"/>
                    </a:lnTo>
                    <a:lnTo>
                      <a:pt x="431192" y="181401"/>
                    </a:lnTo>
                    <a:lnTo>
                      <a:pt x="435398" y="182315"/>
                    </a:lnTo>
                    <a:lnTo>
                      <a:pt x="433752" y="183961"/>
                    </a:lnTo>
                    <a:lnTo>
                      <a:pt x="432838" y="185972"/>
                    </a:lnTo>
                    <a:lnTo>
                      <a:pt x="430278" y="187984"/>
                    </a:lnTo>
                    <a:lnTo>
                      <a:pt x="430644" y="189264"/>
                    </a:lnTo>
                    <a:lnTo>
                      <a:pt x="428266" y="188898"/>
                    </a:lnTo>
                    <a:lnTo>
                      <a:pt x="427535" y="190909"/>
                    </a:lnTo>
                    <a:lnTo>
                      <a:pt x="429181" y="193470"/>
                    </a:lnTo>
                    <a:lnTo>
                      <a:pt x="431924" y="193835"/>
                    </a:lnTo>
                    <a:lnTo>
                      <a:pt x="433204" y="190544"/>
                    </a:lnTo>
                    <a:lnTo>
                      <a:pt x="438690" y="192738"/>
                    </a:lnTo>
                    <a:lnTo>
                      <a:pt x="443993" y="192921"/>
                    </a:lnTo>
                    <a:lnTo>
                      <a:pt x="445273" y="195847"/>
                    </a:lnTo>
                    <a:lnTo>
                      <a:pt x="444358" y="198590"/>
                    </a:lnTo>
                    <a:lnTo>
                      <a:pt x="441432" y="198773"/>
                    </a:lnTo>
                    <a:lnTo>
                      <a:pt x="440518" y="198041"/>
                    </a:lnTo>
                    <a:lnTo>
                      <a:pt x="439604" y="200236"/>
                    </a:lnTo>
                    <a:lnTo>
                      <a:pt x="437044" y="202247"/>
                    </a:lnTo>
                    <a:lnTo>
                      <a:pt x="437044" y="203527"/>
                    </a:lnTo>
                    <a:lnTo>
                      <a:pt x="433387" y="203344"/>
                    </a:lnTo>
                    <a:lnTo>
                      <a:pt x="424426" y="205356"/>
                    </a:lnTo>
                    <a:lnTo>
                      <a:pt x="423329" y="208099"/>
                    </a:lnTo>
                    <a:lnTo>
                      <a:pt x="417112" y="208099"/>
                    </a:lnTo>
                    <a:lnTo>
                      <a:pt x="414369" y="207184"/>
                    </a:lnTo>
                    <a:lnTo>
                      <a:pt x="413454" y="209927"/>
                    </a:lnTo>
                    <a:lnTo>
                      <a:pt x="411077" y="210842"/>
                    </a:lnTo>
                    <a:lnTo>
                      <a:pt x="409614" y="212304"/>
                    </a:lnTo>
                    <a:lnTo>
                      <a:pt x="405957" y="210659"/>
                    </a:lnTo>
                    <a:lnTo>
                      <a:pt x="399191" y="212487"/>
                    </a:lnTo>
                    <a:lnTo>
                      <a:pt x="386939" y="210659"/>
                    </a:lnTo>
                    <a:lnTo>
                      <a:pt x="384928" y="208099"/>
                    </a:lnTo>
                    <a:lnTo>
                      <a:pt x="376699" y="206636"/>
                    </a:lnTo>
                    <a:lnTo>
                      <a:pt x="374322" y="204990"/>
                    </a:lnTo>
                    <a:lnTo>
                      <a:pt x="370481" y="205173"/>
                    </a:lnTo>
                    <a:lnTo>
                      <a:pt x="368470" y="207550"/>
                    </a:lnTo>
                    <a:lnTo>
                      <a:pt x="356584" y="206453"/>
                    </a:lnTo>
                    <a:lnTo>
                      <a:pt x="351098" y="204990"/>
                    </a:lnTo>
                    <a:lnTo>
                      <a:pt x="350549" y="202978"/>
                    </a:lnTo>
                    <a:lnTo>
                      <a:pt x="357681" y="198041"/>
                    </a:lnTo>
                    <a:lnTo>
                      <a:pt x="355487" y="196395"/>
                    </a:lnTo>
                    <a:lnTo>
                      <a:pt x="351281" y="197310"/>
                    </a:lnTo>
                    <a:lnTo>
                      <a:pt x="343783" y="197127"/>
                    </a:lnTo>
                    <a:lnTo>
                      <a:pt x="342869" y="195115"/>
                    </a:lnTo>
                    <a:lnTo>
                      <a:pt x="336469" y="193835"/>
                    </a:lnTo>
                    <a:lnTo>
                      <a:pt x="333909" y="194567"/>
                    </a:lnTo>
                    <a:lnTo>
                      <a:pt x="322754" y="193470"/>
                    </a:lnTo>
                    <a:lnTo>
                      <a:pt x="322205" y="190909"/>
                    </a:lnTo>
                    <a:lnTo>
                      <a:pt x="323851" y="188532"/>
                    </a:lnTo>
                    <a:lnTo>
                      <a:pt x="322754" y="183778"/>
                    </a:lnTo>
                    <a:lnTo>
                      <a:pt x="320743" y="180852"/>
                    </a:lnTo>
                    <a:lnTo>
                      <a:pt x="315805" y="179572"/>
                    </a:lnTo>
                    <a:lnTo>
                      <a:pt x="314342" y="181949"/>
                    </a:lnTo>
                    <a:lnTo>
                      <a:pt x="311965" y="184326"/>
                    </a:lnTo>
                    <a:lnTo>
                      <a:pt x="305382" y="185972"/>
                    </a:lnTo>
                    <a:lnTo>
                      <a:pt x="307942" y="191092"/>
                    </a:lnTo>
                    <a:lnTo>
                      <a:pt x="307759" y="193287"/>
                    </a:lnTo>
                    <a:lnTo>
                      <a:pt x="303553" y="195664"/>
                    </a:lnTo>
                    <a:lnTo>
                      <a:pt x="296239" y="202613"/>
                    </a:lnTo>
                    <a:lnTo>
                      <a:pt x="283621" y="204624"/>
                    </a:lnTo>
                    <a:lnTo>
                      <a:pt x="264786" y="204624"/>
                    </a:lnTo>
                    <a:lnTo>
                      <a:pt x="267346" y="206087"/>
                    </a:lnTo>
                    <a:lnTo>
                      <a:pt x="262592" y="210842"/>
                    </a:lnTo>
                    <a:lnTo>
                      <a:pt x="255277" y="214316"/>
                    </a:lnTo>
                    <a:lnTo>
                      <a:pt x="247780" y="216328"/>
                    </a:lnTo>
                    <a:lnTo>
                      <a:pt x="241563" y="218522"/>
                    </a:lnTo>
                    <a:lnTo>
                      <a:pt x="232602" y="219436"/>
                    </a:lnTo>
                    <a:lnTo>
                      <a:pt x="229311" y="218156"/>
                    </a:lnTo>
                    <a:lnTo>
                      <a:pt x="223094" y="220168"/>
                    </a:lnTo>
                    <a:lnTo>
                      <a:pt x="215962" y="218888"/>
                    </a:lnTo>
                    <a:lnTo>
                      <a:pt x="212670" y="220533"/>
                    </a:lnTo>
                    <a:lnTo>
                      <a:pt x="210476" y="218522"/>
                    </a:lnTo>
                    <a:lnTo>
                      <a:pt x="203710" y="220533"/>
                    </a:lnTo>
                    <a:lnTo>
                      <a:pt x="196761" y="221082"/>
                    </a:lnTo>
                    <a:lnTo>
                      <a:pt x="195481" y="221813"/>
                    </a:lnTo>
                    <a:lnTo>
                      <a:pt x="198956" y="221996"/>
                    </a:lnTo>
                    <a:lnTo>
                      <a:pt x="198773" y="223459"/>
                    </a:lnTo>
                    <a:lnTo>
                      <a:pt x="192555" y="223459"/>
                    </a:lnTo>
                    <a:lnTo>
                      <a:pt x="181766" y="225288"/>
                    </a:lnTo>
                    <a:lnTo>
                      <a:pt x="179023" y="224008"/>
                    </a:lnTo>
                    <a:lnTo>
                      <a:pt x="170612" y="224008"/>
                    </a:lnTo>
                    <a:lnTo>
                      <a:pt x="147754" y="225654"/>
                    </a:lnTo>
                    <a:lnTo>
                      <a:pt x="148485" y="224556"/>
                    </a:lnTo>
                    <a:lnTo>
                      <a:pt x="153605" y="221996"/>
                    </a:lnTo>
                    <a:lnTo>
                      <a:pt x="144828" y="218705"/>
                    </a:lnTo>
                    <a:lnTo>
                      <a:pt x="141171" y="214499"/>
                    </a:lnTo>
                    <a:lnTo>
                      <a:pt x="139525" y="210842"/>
                    </a:lnTo>
                    <a:lnTo>
                      <a:pt x="136965" y="207550"/>
                    </a:lnTo>
                    <a:lnTo>
                      <a:pt x="136965" y="203161"/>
                    </a:lnTo>
                    <a:lnTo>
                      <a:pt x="138793" y="200053"/>
                    </a:lnTo>
                    <a:lnTo>
                      <a:pt x="138793" y="198955"/>
                    </a:lnTo>
                    <a:lnTo>
                      <a:pt x="134770" y="197310"/>
                    </a:lnTo>
                    <a:lnTo>
                      <a:pt x="134588" y="196213"/>
                    </a:lnTo>
                    <a:lnTo>
                      <a:pt x="132576" y="194384"/>
                    </a:lnTo>
                    <a:lnTo>
                      <a:pt x="128370" y="192738"/>
                    </a:lnTo>
                    <a:lnTo>
                      <a:pt x="128004" y="190909"/>
                    </a:lnTo>
                    <a:lnTo>
                      <a:pt x="120141" y="189629"/>
                    </a:lnTo>
                    <a:lnTo>
                      <a:pt x="106244" y="190178"/>
                    </a:lnTo>
                  </a:path>
                </a:pathLst>
              </a:custGeom>
              <a:grpFill/>
              <a:ln w="4020" cap="flat">
                <a:solidFill>
                  <a:srgbClr val="FFFFFF"/>
                </a:solidFill>
                <a:prstDash val="solid"/>
                <a:miter/>
              </a:ln>
            </p:spPr>
            <p:txBody>
              <a:bodyPr rtlCol="0" anchor="ctr"/>
              <a:lstStyle/>
              <a:p>
                <a:endParaRPr lang="en-GB" sz="1463"/>
              </a:p>
            </p:txBody>
          </p:sp>
          <p:sp>
            <p:nvSpPr>
              <p:cNvPr id="1160" name="Freeform: Shape 1159">
                <a:extLst>
                  <a:ext uri="{FF2B5EF4-FFF2-40B4-BE49-F238E27FC236}">
                    <a16:creationId xmlns:a16="http://schemas.microsoft.com/office/drawing/2014/main" id="{BE0A652F-2DAC-91F1-7224-0B5DFC986115}"/>
                  </a:ext>
                </a:extLst>
              </p:cNvPr>
              <p:cNvSpPr/>
              <p:nvPr/>
            </p:nvSpPr>
            <p:spPr>
              <a:xfrm>
                <a:off x="3268851" y="2015499"/>
                <a:ext cx="63819" cy="42790"/>
              </a:xfrm>
              <a:custGeom>
                <a:avLst/>
                <a:gdLst>
                  <a:gd name="connsiteX0" fmla="*/ 52848 w 63819"/>
                  <a:gd name="connsiteY0" fmla="*/ 33098 h 42790"/>
                  <a:gd name="connsiteX1" fmla="*/ 52848 w 63819"/>
                  <a:gd name="connsiteY1" fmla="*/ 31270 h 42790"/>
                  <a:gd name="connsiteX2" fmla="*/ 54493 w 63819"/>
                  <a:gd name="connsiteY2" fmla="*/ 28527 h 42790"/>
                  <a:gd name="connsiteX3" fmla="*/ 59065 w 63819"/>
                  <a:gd name="connsiteY3" fmla="*/ 24321 h 42790"/>
                  <a:gd name="connsiteX4" fmla="*/ 61259 w 63819"/>
                  <a:gd name="connsiteY4" fmla="*/ 19201 h 42790"/>
                  <a:gd name="connsiteX5" fmla="*/ 62357 w 63819"/>
                  <a:gd name="connsiteY5" fmla="*/ 14995 h 42790"/>
                  <a:gd name="connsiteX6" fmla="*/ 62539 w 63819"/>
                  <a:gd name="connsiteY6" fmla="*/ 11703 h 42790"/>
                  <a:gd name="connsiteX7" fmla="*/ 63819 w 63819"/>
                  <a:gd name="connsiteY7" fmla="*/ 9875 h 42790"/>
                  <a:gd name="connsiteX8" fmla="*/ 61808 w 63819"/>
                  <a:gd name="connsiteY8" fmla="*/ 7497 h 42790"/>
                  <a:gd name="connsiteX9" fmla="*/ 58516 w 63819"/>
                  <a:gd name="connsiteY9" fmla="*/ 7315 h 42790"/>
                  <a:gd name="connsiteX10" fmla="*/ 55591 w 63819"/>
                  <a:gd name="connsiteY10" fmla="*/ 4023 h 42790"/>
                  <a:gd name="connsiteX11" fmla="*/ 45899 w 63819"/>
                  <a:gd name="connsiteY11" fmla="*/ 731 h 42790"/>
                  <a:gd name="connsiteX12" fmla="*/ 40779 w 63819"/>
                  <a:gd name="connsiteY12" fmla="*/ 0 h 42790"/>
                  <a:gd name="connsiteX13" fmla="*/ 31818 w 63819"/>
                  <a:gd name="connsiteY13" fmla="*/ 1463 h 42790"/>
                  <a:gd name="connsiteX14" fmla="*/ 15909 w 63819"/>
                  <a:gd name="connsiteY14" fmla="*/ 1646 h 42790"/>
                  <a:gd name="connsiteX15" fmla="*/ 10789 w 63819"/>
                  <a:gd name="connsiteY15" fmla="*/ 3292 h 42790"/>
                  <a:gd name="connsiteX16" fmla="*/ 6035 w 63819"/>
                  <a:gd name="connsiteY16" fmla="*/ 8229 h 42790"/>
                  <a:gd name="connsiteX17" fmla="*/ 731 w 63819"/>
                  <a:gd name="connsiteY17" fmla="*/ 12252 h 42790"/>
                  <a:gd name="connsiteX18" fmla="*/ 0 w 63819"/>
                  <a:gd name="connsiteY18" fmla="*/ 14629 h 42790"/>
                  <a:gd name="connsiteX19" fmla="*/ 12069 w 63819"/>
                  <a:gd name="connsiteY19" fmla="*/ 18103 h 42790"/>
                  <a:gd name="connsiteX20" fmla="*/ 14812 w 63819"/>
                  <a:gd name="connsiteY20" fmla="*/ 20481 h 42790"/>
                  <a:gd name="connsiteX21" fmla="*/ 20664 w 63819"/>
                  <a:gd name="connsiteY21" fmla="*/ 23407 h 42790"/>
                  <a:gd name="connsiteX22" fmla="*/ 24869 w 63819"/>
                  <a:gd name="connsiteY22" fmla="*/ 27795 h 42790"/>
                  <a:gd name="connsiteX23" fmla="*/ 27795 w 63819"/>
                  <a:gd name="connsiteY23" fmla="*/ 29258 h 42790"/>
                  <a:gd name="connsiteX24" fmla="*/ 32733 w 63819"/>
                  <a:gd name="connsiteY24" fmla="*/ 33830 h 42790"/>
                  <a:gd name="connsiteX25" fmla="*/ 33464 w 63819"/>
                  <a:gd name="connsiteY25" fmla="*/ 36207 h 42790"/>
                  <a:gd name="connsiteX26" fmla="*/ 42973 w 63819"/>
                  <a:gd name="connsiteY26" fmla="*/ 42790 h 42790"/>
                  <a:gd name="connsiteX27" fmla="*/ 44253 w 63819"/>
                  <a:gd name="connsiteY27" fmla="*/ 41693 h 42790"/>
                  <a:gd name="connsiteX28" fmla="*/ 44253 w 63819"/>
                  <a:gd name="connsiteY28" fmla="*/ 40779 h 42790"/>
                  <a:gd name="connsiteX29" fmla="*/ 46630 w 63819"/>
                  <a:gd name="connsiteY29" fmla="*/ 40596 h 42790"/>
                  <a:gd name="connsiteX30" fmla="*/ 50836 w 63819"/>
                  <a:gd name="connsiteY30" fmla="*/ 37121 h 42790"/>
                  <a:gd name="connsiteX31" fmla="*/ 52482 w 63819"/>
                  <a:gd name="connsiteY31" fmla="*/ 34744 h 42790"/>
                  <a:gd name="connsiteX32" fmla="*/ 52848 w 63819"/>
                  <a:gd name="connsiteY32" fmla="*/ 33098 h 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819" h="42790">
                    <a:moveTo>
                      <a:pt x="52848" y="33098"/>
                    </a:moveTo>
                    <a:lnTo>
                      <a:pt x="52848" y="31270"/>
                    </a:lnTo>
                    <a:lnTo>
                      <a:pt x="54493" y="28527"/>
                    </a:lnTo>
                    <a:lnTo>
                      <a:pt x="59065" y="24321"/>
                    </a:lnTo>
                    <a:lnTo>
                      <a:pt x="61259" y="19201"/>
                    </a:lnTo>
                    <a:lnTo>
                      <a:pt x="62357" y="14995"/>
                    </a:lnTo>
                    <a:lnTo>
                      <a:pt x="62539" y="11703"/>
                    </a:lnTo>
                    <a:lnTo>
                      <a:pt x="63819" y="9875"/>
                    </a:lnTo>
                    <a:lnTo>
                      <a:pt x="61808" y="7497"/>
                    </a:lnTo>
                    <a:lnTo>
                      <a:pt x="58516" y="7315"/>
                    </a:lnTo>
                    <a:lnTo>
                      <a:pt x="55591" y="4023"/>
                    </a:lnTo>
                    <a:lnTo>
                      <a:pt x="45899" y="731"/>
                    </a:lnTo>
                    <a:lnTo>
                      <a:pt x="40779" y="0"/>
                    </a:lnTo>
                    <a:lnTo>
                      <a:pt x="31818" y="1463"/>
                    </a:lnTo>
                    <a:lnTo>
                      <a:pt x="15909" y="1646"/>
                    </a:lnTo>
                    <a:lnTo>
                      <a:pt x="10789" y="3292"/>
                    </a:lnTo>
                    <a:lnTo>
                      <a:pt x="6035" y="8229"/>
                    </a:lnTo>
                    <a:lnTo>
                      <a:pt x="731" y="12252"/>
                    </a:lnTo>
                    <a:lnTo>
                      <a:pt x="0" y="14629"/>
                    </a:lnTo>
                    <a:lnTo>
                      <a:pt x="12069" y="18103"/>
                    </a:lnTo>
                    <a:lnTo>
                      <a:pt x="14812" y="20481"/>
                    </a:lnTo>
                    <a:lnTo>
                      <a:pt x="20664" y="23407"/>
                    </a:lnTo>
                    <a:lnTo>
                      <a:pt x="24869" y="27795"/>
                    </a:lnTo>
                    <a:lnTo>
                      <a:pt x="27795" y="29258"/>
                    </a:lnTo>
                    <a:lnTo>
                      <a:pt x="32733" y="33830"/>
                    </a:lnTo>
                    <a:lnTo>
                      <a:pt x="33464" y="36207"/>
                    </a:lnTo>
                    <a:lnTo>
                      <a:pt x="42973" y="42790"/>
                    </a:lnTo>
                    <a:lnTo>
                      <a:pt x="44253" y="41693"/>
                    </a:lnTo>
                    <a:lnTo>
                      <a:pt x="44253" y="40779"/>
                    </a:lnTo>
                    <a:lnTo>
                      <a:pt x="46630" y="40596"/>
                    </a:lnTo>
                    <a:lnTo>
                      <a:pt x="50836" y="37121"/>
                    </a:lnTo>
                    <a:lnTo>
                      <a:pt x="52482" y="34744"/>
                    </a:lnTo>
                    <a:lnTo>
                      <a:pt x="52848" y="33098"/>
                    </a:lnTo>
                    <a:close/>
                  </a:path>
                </a:pathLst>
              </a:custGeom>
              <a:grpFill/>
              <a:ln w="18272" cap="flat">
                <a:noFill/>
                <a:prstDash val="solid"/>
                <a:miter/>
              </a:ln>
            </p:spPr>
            <p:txBody>
              <a:bodyPr rtlCol="0" anchor="ctr"/>
              <a:lstStyle/>
              <a:p>
                <a:endParaRPr lang="en-GB" sz="1463"/>
              </a:p>
            </p:txBody>
          </p:sp>
          <p:sp>
            <p:nvSpPr>
              <p:cNvPr id="1161" name="Freeform: Shape 1160">
                <a:extLst>
                  <a:ext uri="{FF2B5EF4-FFF2-40B4-BE49-F238E27FC236}">
                    <a16:creationId xmlns:a16="http://schemas.microsoft.com/office/drawing/2014/main" id="{42E8C4AB-86F5-1624-769A-514C3D21AF3F}"/>
                  </a:ext>
                </a:extLst>
              </p:cNvPr>
              <p:cNvSpPr/>
              <p:nvPr/>
            </p:nvSpPr>
            <p:spPr>
              <a:xfrm>
                <a:off x="3268851" y="2015499"/>
                <a:ext cx="63819" cy="42790"/>
              </a:xfrm>
              <a:custGeom>
                <a:avLst/>
                <a:gdLst>
                  <a:gd name="connsiteX0" fmla="*/ 52848 w 63819"/>
                  <a:gd name="connsiteY0" fmla="*/ 33098 h 42790"/>
                  <a:gd name="connsiteX1" fmla="*/ 52848 w 63819"/>
                  <a:gd name="connsiteY1" fmla="*/ 31270 h 42790"/>
                  <a:gd name="connsiteX2" fmla="*/ 54493 w 63819"/>
                  <a:gd name="connsiteY2" fmla="*/ 28527 h 42790"/>
                  <a:gd name="connsiteX3" fmla="*/ 59065 w 63819"/>
                  <a:gd name="connsiteY3" fmla="*/ 24321 h 42790"/>
                  <a:gd name="connsiteX4" fmla="*/ 61259 w 63819"/>
                  <a:gd name="connsiteY4" fmla="*/ 19201 h 42790"/>
                  <a:gd name="connsiteX5" fmla="*/ 62357 w 63819"/>
                  <a:gd name="connsiteY5" fmla="*/ 14995 h 42790"/>
                  <a:gd name="connsiteX6" fmla="*/ 62539 w 63819"/>
                  <a:gd name="connsiteY6" fmla="*/ 11703 h 42790"/>
                  <a:gd name="connsiteX7" fmla="*/ 63819 w 63819"/>
                  <a:gd name="connsiteY7" fmla="*/ 9875 h 42790"/>
                  <a:gd name="connsiteX8" fmla="*/ 61808 w 63819"/>
                  <a:gd name="connsiteY8" fmla="*/ 7497 h 42790"/>
                  <a:gd name="connsiteX9" fmla="*/ 58516 w 63819"/>
                  <a:gd name="connsiteY9" fmla="*/ 7315 h 42790"/>
                  <a:gd name="connsiteX10" fmla="*/ 55591 w 63819"/>
                  <a:gd name="connsiteY10" fmla="*/ 4023 h 42790"/>
                  <a:gd name="connsiteX11" fmla="*/ 45899 w 63819"/>
                  <a:gd name="connsiteY11" fmla="*/ 731 h 42790"/>
                  <a:gd name="connsiteX12" fmla="*/ 40779 w 63819"/>
                  <a:gd name="connsiteY12" fmla="*/ 0 h 42790"/>
                  <a:gd name="connsiteX13" fmla="*/ 31818 w 63819"/>
                  <a:gd name="connsiteY13" fmla="*/ 1463 h 42790"/>
                  <a:gd name="connsiteX14" fmla="*/ 15909 w 63819"/>
                  <a:gd name="connsiteY14" fmla="*/ 1646 h 42790"/>
                  <a:gd name="connsiteX15" fmla="*/ 10789 w 63819"/>
                  <a:gd name="connsiteY15" fmla="*/ 3292 h 42790"/>
                  <a:gd name="connsiteX16" fmla="*/ 6035 w 63819"/>
                  <a:gd name="connsiteY16" fmla="*/ 8229 h 42790"/>
                  <a:gd name="connsiteX17" fmla="*/ 731 w 63819"/>
                  <a:gd name="connsiteY17" fmla="*/ 12252 h 42790"/>
                  <a:gd name="connsiteX18" fmla="*/ 0 w 63819"/>
                  <a:gd name="connsiteY18" fmla="*/ 14629 h 42790"/>
                  <a:gd name="connsiteX19" fmla="*/ 12069 w 63819"/>
                  <a:gd name="connsiteY19" fmla="*/ 18103 h 42790"/>
                  <a:gd name="connsiteX20" fmla="*/ 14812 w 63819"/>
                  <a:gd name="connsiteY20" fmla="*/ 20481 h 42790"/>
                  <a:gd name="connsiteX21" fmla="*/ 20664 w 63819"/>
                  <a:gd name="connsiteY21" fmla="*/ 23407 h 42790"/>
                  <a:gd name="connsiteX22" fmla="*/ 24869 w 63819"/>
                  <a:gd name="connsiteY22" fmla="*/ 27795 h 42790"/>
                  <a:gd name="connsiteX23" fmla="*/ 27795 w 63819"/>
                  <a:gd name="connsiteY23" fmla="*/ 29258 h 42790"/>
                  <a:gd name="connsiteX24" fmla="*/ 32733 w 63819"/>
                  <a:gd name="connsiteY24" fmla="*/ 33830 h 42790"/>
                  <a:gd name="connsiteX25" fmla="*/ 33464 w 63819"/>
                  <a:gd name="connsiteY25" fmla="*/ 36207 h 42790"/>
                  <a:gd name="connsiteX26" fmla="*/ 42973 w 63819"/>
                  <a:gd name="connsiteY26" fmla="*/ 42790 h 42790"/>
                  <a:gd name="connsiteX27" fmla="*/ 44253 w 63819"/>
                  <a:gd name="connsiteY27" fmla="*/ 41693 h 42790"/>
                  <a:gd name="connsiteX28" fmla="*/ 44253 w 63819"/>
                  <a:gd name="connsiteY28" fmla="*/ 40779 h 42790"/>
                  <a:gd name="connsiteX29" fmla="*/ 46630 w 63819"/>
                  <a:gd name="connsiteY29" fmla="*/ 40596 h 42790"/>
                  <a:gd name="connsiteX30" fmla="*/ 50836 w 63819"/>
                  <a:gd name="connsiteY30" fmla="*/ 37121 h 42790"/>
                  <a:gd name="connsiteX31" fmla="*/ 52482 w 63819"/>
                  <a:gd name="connsiteY31" fmla="*/ 34744 h 42790"/>
                  <a:gd name="connsiteX32" fmla="*/ 52848 w 63819"/>
                  <a:gd name="connsiteY32" fmla="*/ 33098 h 42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3819" h="42790">
                    <a:moveTo>
                      <a:pt x="52848" y="33098"/>
                    </a:moveTo>
                    <a:lnTo>
                      <a:pt x="52848" y="31270"/>
                    </a:lnTo>
                    <a:lnTo>
                      <a:pt x="54493" y="28527"/>
                    </a:lnTo>
                    <a:lnTo>
                      <a:pt x="59065" y="24321"/>
                    </a:lnTo>
                    <a:lnTo>
                      <a:pt x="61259" y="19201"/>
                    </a:lnTo>
                    <a:lnTo>
                      <a:pt x="62357" y="14995"/>
                    </a:lnTo>
                    <a:lnTo>
                      <a:pt x="62539" y="11703"/>
                    </a:lnTo>
                    <a:lnTo>
                      <a:pt x="63819" y="9875"/>
                    </a:lnTo>
                    <a:lnTo>
                      <a:pt x="61808" y="7497"/>
                    </a:lnTo>
                    <a:lnTo>
                      <a:pt x="58516" y="7315"/>
                    </a:lnTo>
                    <a:lnTo>
                      <a:pt x="55591" y="4023"/>
                    </a:lnTo>
                    <a:lnTo>
                      <a:pt x="45899" y="731"/>
                    </a:lnTo>
                    <a:lnTo>
                      <a:pt x="40779" y="0"/>
                    </a:lnTo>
                    <a:lnTo>
                      <a:pt x="31818" y="1463"/>
                    </a:lnTo>
                    <a:lnTo>
                      <a:pt x="15909" y="1646"/>
                    </a:lnTo>
                    <a:lnTo>
                      <a:pt x="10789" y="3292"/>
                    </a:lnTo>
                    <a:lnTo>
                      <a:pt x="6035" y="8229"/>
                    </a:lnTo>
                    <a:lnTo>
                      <a:pt x="731" y="12252"/>
                    </a:lnTo>
                    <a:lnTo>
                      <a:pt x="0" y="14629"/>
                    </a:lnTo>
                    <a:lnTo>
                      <a:pt x="12069" y="18103"/>
                    </a:lnTo>
                    <a:lnTo>
                      <a:pt x="14812" y="20481"/>
                    </a:lnTo>
                    <a:lnTo>
                      <a:pt x="20664" y="23407"/>
                    </a:lnTo>
                    <a:lnTo>
                      <a:pt x="24869" y="27795"/>
                    </a:lnTo>
                    <a:lnTo>
                      <a:pt x="27795" y="29258"/>
                    </a:lnTo>
                    <a:lnTo>
                      <a:pt x="32733" y="33830"/>
                    </a:lnTo>
                    <a:lnTo>
                      <a:pt x="33464" y="36207"/>
                    </a:lnTo>
                    <a:lnTo>
                      <a:pt x="42973" y="42790"/>
                    </a:lnTo>
                    <a:lnTo>
                      <a:pt x="44253" y="41693"/>
                    </a:lnTo>
                    <a:lnTo>
                      <a:pt x="44253" y="40779"/>
                    </a:lnTo>
                    <a:lnTo>
                      <a:pt x="46630" y="40596"/>
                    </a:lnTo>
                    <a:lnTo>
                      <a:pt x="50836" y="37121"/>
                    </a:lnTo>
                    <a:lnTo>
                      <a:pt x="52482" y="34744"/>
                    </a:lnTo>
                    <a:lnTo>
                      <a:pt x="52848" y="33098"/>
                    </a:lnTo>
                  </a:path>
                </a:pathLst>
              </a:custGeom>
              <a:grpFill/>
              <a:ln w="4020" cap="flat">
                <a:solidFill>
                  <a:srgbClr val="FFFFFF"/>
                </a:solidFill>
                <a:prstDash val="solid"/>
                <a:miter/>
              </a:ln>
            </p:spPr>
            <p:txBody>
              <a:bodyPr rtlCol="0" anchor="ctr"/>
              <a:lstStyle/>
              <a:p>
                <a:endParaRPr lang="en-GB" sz="1463"/>
              </a:p>
            </p:txBody>
          </p:sp>
          <p:sp>
            <p:nvSpPr>
              <p:cNvPr id="1162" name="Freeform: Shape 1161">
                <a:extLst>
                  <a:ext uri="{FF2B5EF4-FFF2-40B4-BE49-F238E27FC236}">
                    <a16:creationId xmlns:a16="http://schemas.microsoft.com/office/drawing/2014/main" id="{F1174768-9C4F-8F88-1334-6E6B2B1D61AE}"/>
                  </a:ext>
                </a:extLst>
              </p:cNvPr>
              <p:cNvSpPr/>
              <p:nvPr/>
            </p:nvSpPr>
            <p:spPr>
              <a:xfrm>
                <a:off x="3386067" y="2009099"/>
                <a:ext cx="153605" cy="126724"/>
              </a:xfrm>
              <a:custGeom>
                <a:avLst/>
                <a:gdLst>
                  <a:gd name="connsiteX0" fmla="*/ 63454 w 153605"/>
                  <a:gd name="connsiteY0" fmla="*/ 97466 h 126724"/>
                  <a:gd name="connsiteX1" fmla="*/ 61259 w 153605"/>
                  <a:gd name="connsiteY1" fmla="*/ 96369 h 126724"/>
                  <a:gd name="connsiteX2" fmla="*/ 57236 w 153605"/>
                  <a:gd name="connsiteY2" fmla="*/ 91066 h 126724"/>
                  <a:gd name="connsiteX3" fmla="*/ 57053 w 153605"/>
                  <a:gd name="connsiteY3" fmla="*/ 88872 h 126724"/>
                  <a:gd name="connsiteX4" fmla="*/ 54128 w 153605"/>
                  <a:gd name="connsiteY4" fmla="*/ 87043 h 126724"/>
                  <a:gd name="connsiteX5" fmla="*/ 50836 w 153605"/>
                  <a:gd name="connsiteY5" fmla="*/ 86312 h 126724"/>
                  <a:gd name="connsiteX6" fmla="*/ 45716 w 153605"/>
                  <a:gd name="connsiteY6" fmla="*/ 88323 h 126724"/>
                  <a:gd name="connsiteX7" fmla="*/ 43704 w 153605"/>
                  <a:gd name="connsiteY7" fmla="*/ 84849 h 126724"/>
                  <a:gd name="connsiteX8" fmla="*/ 40413 w 153605"/>
                  <a:gd name="connsiteY8" fmla="*/ 81923 h 126724"/>
                  <a:gd name="connsiteX9" fmla="*/ 37304 w 153605"/>
                  <a:gd name="connsiteY9" fmla="*/ 81923 h 126724"/>
                  <a:gd name="connsiteX10" fmla="*/ 36207 w 153605"/>
                  <a:gd name="connsiteY10" fmla="*/ 84117 h 126724"/>
                  <a:gd name="connsiteX11" fmla="*/ 25235 w 153605"/>
                  <a:gd name="connsiteY11" fmla="*/ 83203 h 126724"/>
                  <a:gd name="connsiteX12" fmla="*/ 23589 w 153605"/>
                  <a:gd name="connsiteY12" fmla="*/ 79363 h 126724"/>
                  <a:gd name="connsiteX13" fmla="*/ 19018 w 153605"/>
                  <a:gd name="connsiteY13" fmla="*/ 76620 h 126724"/>
                  <a:gd name="connsiteX14" fmla="*/ 18652 w 153605"/>
                  <a:gd name="connsiteY14" fmla="*/ 74974 h 126724"/>
                  <a:gd name="connsiteX15" fmla="*/ 9875 w 153605"/>
                  <a:gd name="connsiteY15" fmla="*/ 70768 h 126724"/>
                  <a:gd name="connsiteX16" fmla="*/ 8229 w 153605"/>
                  <a:gd name="connsiteY16" fmla="*/ 68574 h 126724"/>
                  <a:gd name="connsiteX17" fmla="*/ 549 w 153605"/>
                  <a:gd name="connsiteY17" fmla="*/ 62905 h 126724"/>
                  <a:gd name="connsiteX18" fmla="*/ 0 w 153605"/>
                  <a:gd name="connsiteY18" fmla="*/ 57968 h 126724"/>
                  <a:gd name="connsiteX19" fmla="*/ 914 w 153605"/>
                  <a:gd name="connsiteY19" fmla="*/ 52482 h 126724"/>
                  <a:gd name="connsiteX20" fmla="*/ 2560 w 153605"/>
                  <a:gd name="connsiteY20" fmla="*/ 48276 h 126724"/>
                  <a:gd name="connsiteX21" fmla="*/ 6766 w 153605"/>
                  <a:gd name="connsiteY21" fmla="*/ 46264 h 126724"/>
                  <a:gd name="connsiteX22" fmla="*/ 12800 w 153605"/>
                  <a:gd name="connsiteY22" fmla="*/ 45533 h 126724"/>
                  <a:gd name="connsiteX23" fmla="*/ 16641 w 153605"/>
                  <a:gd name="connsiteY23" fmla="*/ 48276 h 126724"/>
                  <a:gd name="connsiteX24" fmla="*/ 19932 w 153605"/>
                  <a:gd name="connsiteY24" fmla="*/ 49373 h 126724"/>
                  <a:gd name="connsiteX25" fmla="*/ 20481 w 153605"/>
                  <a:gd name="connsiteY25" fmla="*/ 49922 h 126724"/>
                  <a:gd name="connsiteX26" fmla="*/ 19383 w 153605"/>
                  <a:gd name="connsiteY26" fmla="*/ 51750 h 126724"/>
                  <a:gd name="connsiteX27" fmla="*/ 21944 w 153605"/>
                  <a:gd name="connsiteY27" fmla="*/ 53396 h 126724"/>
                  <a:gd name="connsiteX28" fmla="*/ 27247 w 153605"/>
                  <a:gd name="connsiteY28" fmla="*/ 54128 h 126724"/>
                  <a:gd name="connsiteX29" fmla="*/ 29441 w 153605"/>
                  <a:gd name="connsiteY29" fmla="*/ 55591 h 126724"/>
                  <a:gd name="connsiteX30" fmla="*/ 29807 w 153605"/>
                  <a:gd name="connsiteY30" fmla="*/ 58516 h 126724"/>
                  <a:gd name="connsiteX31" fmla="*/ 31818 w 153605"/>
                  <a:gd name="connsiteY31" fmla="*/ 60162 h 126724"/>
                  <a:gd name="connsiteX32" fmla="*/ 33098 w 153605"/>
                  <a:gd name="connsiteY32" fmla="*/ 62539 h 126724"/>
                  <a:gd name="connsiteX33" fmla="*/ 41510 w 153605"/>
                  <a:gd name="connsiteY33" fmla="*/ 62905 h 126724"/>
                  <a:gd name="connsiteX34" fmla="*/ 44619 w 153605"/>
                  <a:gd name="connsiteY34" fmla="*/ 61625 h 126724"/>
                  <a:gd name="connsiteX35" fmla="*/ 45716 w 153605"/>
                  <a:gd name="connsiteY35" fmla="*/ 60345 h 126724"/>
                  <a:gd name="connsiteX36" fmla="*/ 48825 w 153605"/>
                  <a:gd name="connsiteY36" fmla="*/ 61076 h 126724"/>
                  <a:gd name="connsiteX37" fmla="*/ 52299 w 153605"/>
                  <a:gd name="connsiteY37" fmla="*/ 60162 h 126724"/>
                  <a:gd name="connsiteX38" fmla="*/ 57602 w 153605"/>
                  <a:gd name="connsiteY38" fmla="*/ 57053 h 126724"/>
                  <a:gd name="connsiteX39" fmla="*/ 55042 w 153605"/>
                  <a:gd name="connsiteY39" fmla="*/ 54493 h 126724"/>
                  <a:gd name="connsiteX40" fmla="*/ 54128 w 153605"/>
                  <a:gd name="connsiteY40" fmla="*/ 50105 h 126724"/>
                  <a:gd name="connsiteX41" fmla="*/ 55773 w 153605"/>
                  <a:gd name="connsiteY41" fmla="*/ 50105 h 126724"/>
                  <a:gd name="connsiteX42" fmla="*/ 59248 w 153605"/>
                  <a:gd name="connsiteY42" fmla="*/ 52665 h 126724"/>
                  <a:gd name="connsiteX43" fmla="*/ 61259 w 153605"/>
                  <a:gd name="connsiteY43" fmla="*/ 52116 h 126724"/>
                  <a:gd name="connsiteX44" fmla="*/ 61442 w 153605"/>
                  <a:gd name="connsiteY44" fmla="*/ 48459 h 126724"/>
                  <a:gd name="connsiteX45" fmla="*/ 59431 w 153605"/>
                  <a:gd name="connsiteY45" fmla="*/ 46630 h 126724"/>
                  <a:gd name="connsiteX46" fmla="*/ 55042 w 153605"/>
                  <a:gd name="connsiteY46" fmla="*/ 46447 h 126724"/>
                  <a:gd name="connsiteX47" fmla="*/ 54128 w 153605"/>
                  <a:gd name="connsiteY47" fmla="*/ 43339 h 126724"/>
                  <a:gd name="connsiteX48" fmla="*/ 51567 w 153605"/>
                  <a:gd name="connsiteY48" fmla="*/ 42973 h 126724"/>
                  <a:gd name="connsiteX49" fmla="*/ 51567 w 153605"/>
                  <a:gd name="connsiteY49" fmla="*/ 39499 h 126724"/>
                  <a:gd name="connsiteX50" fmla="*/ 51019 w 153605"/>
                  <a:gd name="connsiteY50" fmla="*/ 36390 h 126724"/>
                  <a:gd name="connsiteX51" fmla="*/ 51933 w 153605"/>
                  <a:gd name="connsiteY51" fmla="*/ 35475 h 126724"/>
                  <a:gd name="connsiteX52" fmla="*/ 56139 w 153605"/>
                  <a:gd name="connsiteY52" fmla="*/ 34927 h 126724"/>
                  <a:gd name="connsiteX53" fmla="*/ 63636 w 153605"/>
                  <a:gd name="connsiteY53" fmla="*/ 38401 h 126724"/>
                  <a:gd name="connsiteX54" fmla="*/ 64734 w 153605"/>
                  <a:gd name="connsiteY54" fmla="*/ 37121 h 126724"/>
                  <a:gd name="connsiteX55" fmla="*/ 54676 w 153605"/>
                  <a:gd name="connsiteY55" fmla="*/ 28710 h 126724"/>
                  <a:gd name="connsiteX56" fmla="*/ 53030 w 153605"/>
                  <a:gd name="connsiteY56" fmla="*/ 30172 h 126724"/>
                  <a:gd name="connsiteX57" fmla="*/ 52299 w 153605"/>
                  <a:gd name="connsiteY57" fmla="*/ 32367 h 126724"/>
                  <a:gd name="connsiteX58" fmla="*/ 48093 w 153605"/>
                  <a:gd name="connsiteY58" fmla="*/ 33464 h 126724"/>
                  <a:gd name="connsiteX59" fmla="*/ 42973 w 153605"/>
                  <a:gd name="connsiteY59" fmla="*/ 33830 h 126724"/>
                  <a:gd name="connsiteX60" fmla="*/ 35658 w 153605"/>
                  <a:gd name="connsiteY60" fmla="*/ 31270 h 126724"/>
                  <a:gd name="connsiteX61" fmla="*/ 32001 w 153605"/>
                  <a:gd name="connsiteY61" fmla="*/ 27064 h 126724"/>
                  <a:gd name="connsiteX62" fmla="*/ 28344 w 153605"/>
                  <a:gd name="connsiteY62" fmla="*/ 26515 h 126724"/>
                  <a:gd name="connsiteX63" fmla="*/ 27247 w 153605"/>
                  <a:gd name="connsiteY63" fmla="*/ 22492 h 126724"/>
                  <a:gd name="connsiteX64" fmla="*/ 27795 w 153605"/>
                  <a:gd name="connsiteY64" fmla="*/ 19932 h 126724"/>
                  <a:gd name="connsiteX65" fmla="*/ 37121 w 153605"/>
                  <a:gd name="connsiteY65" fmla="*/ 19749 h 126724"/>
                  <a:gd name="connsiteX66" fmla="*/ 40413 w 153605"/>
                  <a:gd name="connsiteY66" fmla="*/ 21395 h 126724"/>
                  <a:gd name="connsiteX67" fmla="*/ 41510 w 153605"/>
                  <a:gd name="connsiteY67" fmla="*/ 23407 h 126724"/>
                  <a:gd name="connsiteX68" fmla="*/ 46082 w 153605"/>
                  <a:gd name="connsiteY68" fmla="*/ 24869 h 126724"/>
                  <a:gd name="connsiteX69" fmla="*/ 47179 w 153605"/>
                  <a:gd name="connsiteY69" fmla="*/ 23224 h 126724"/>
                  <a:gd name="connsiteX70" fmla="*/ 45167 w 153605"/>
                  <a:gd name="connsiteY70" fmla="*/ 20115 h 126724"/>
                  <a:gd name="connsiteX71" fmla="*/ 45533 w 153605"/>
                  <a:gd name="connsiteY71" fmla="*/ 17921 h 126724"/>
                  <a:gd name="connsiteX72" fmla="*/ 39316 w 153605"/>
                  <a:gd name="connsiteY72" fmla="*/ 17189 h 126724"/>
                  <a:gd name="connsiteX73" fmla="*/ 36755 w 153605"/>
                  <a:gd name="connsiteY73" fmla="*/ 14995 h 126724"/>
                  <a:gd name="connsiteX74" fmla="*/ 32915 w 153605"/>
                  <a:gd name="connsiteY74" fmla="*/ 14812 h 126724"/>
                  <a:gd name="connsiteX75" fmla="*/ 30904 w 153605"/>
                  <a:gd name="connsiteY75" fmla="*/ 11520 h 126724"/>
                  <a:gd name="connsiteX76" fmla="*/ 35658 w 153605"/>
                  <a:gd name="connsiteY76" fmla="*/ 7863 h 126724"/>
                  <a:gd name="connsiteX77" fmla="*/ 44070 w 153605"/>
                  <a:gd name="connsiteY77" fmla="*/ 5303 h 126724"/>
                  <a:gd name="connsiteX78" fmla="*/ 46630 w 153605"/>
                  <a:gd name="connsiteY78" fmla="*/ 6949 h 126724"/>
                  <a:gd name="connsiteX79" fmla="*/ 52848 w 153605"/>
                  <a:gd name="connsiteY79" fmla="*/ 7863 h 126724"/>
                  <a:gd name="connsiteX80" fmla="*/ 57236 w 153605"/>
                  <a:gd name="connsiteY80" fmla="*/ 9875 h 126724"/>
                  <a:gd name="connsiteX81" fmla="*/ 58333 w 153605"/>
                  <a:gd name="connsiteY81" fmla="*/ 8046 h 126724"/>
                  <a:gd name="connsiteX82" fmla="*/ 58333 w 153605"/>
                  <a:gd name="connsiteY82" fmla="*/ 6217 h 126724"/>
                  <a:gd name="connsiteX83" fmla="*/ 52482 w 153605"/>
                  <a:gd name="connsiteY83" fmla="*/ 4937 h 126724"/>
                  <a:gd name="connsiteX84" fmla="*/ 50470 w 153605"/>
                  <a:gd name="connsiteY84" fmla="*/ 3109 h 126724"/>
                  <a:gd name="connsiteX85" fmla="*/ 55042 w 153605"/>
                  <a:gd name="connsiteY85" fmla="*/ 1097 h 126724"/>
                  <a:gd name="connsiteX86" fmla="*/ 59796 w 153605"/>
                  <a:gd name="connsiteY86" fmla="*/ 0 h 126724"/>
                  <a:gd name="connsiteX87" fmla="*/ 62356 w 153605"/>
                  <a:gd name="connsiteY87" fmla="*/ 1280 h 126724"/>
                  <a:gd name="connsiteX88" fmla="*/ 66745 w 153605"/>
                  <a:gd name="connsiteY88" fmla="*/ 5303 h 126724"/>
                  <a:gd name="connsiteX89" fmla="*/ 70768 w 153605"/>
                  <a:gd name="connsiteY89" fmla="*/ 5486 h 126724"/>
                  <a:gd name="connsiteX90" fmla="*/ 76254 w 153605"/>
                  <a:gd name="connsiteY90" fmla="*/ 8046 h 126724"/>
                  <a:gd name="connsiteX91" fmla="*/ 81374 w 153605"/>
                  <a:gd name="connsiteY91" fmla="*/ 9326 h 126724"/>
                  <a:gd name="connsiteX92" fmla="*/ 87043 w 153605"/>
                  <a:gd name="connsiteY92" fmla="*/ 8595 h 126724"/>
                  <a:gd name="connsiteX93" fmla="*/ 89237 w 153605"/>
                  <a:gd name="connsiteY93" fmla="*/ 9509 h 126724"/>
                  <a:gd name="connsiteX94" fmla="*/ 100392 w 153605"/>
                  <a:gd name="connsiteY94" fmla="*/ 7680 h 126724"/>
                  <a:gd name="connsiteX95" fmla="*/ 115021 w 153605"/>
                  <a:gd name="connsiteY95" fmla="*/ 2194 h 126724"/>
                  <a:gd name="connsiteX96" fmla="*/ 127090 w 153605"/>
                  <a:gd name="connsiteY96" fmla="*/ 366 h 126724"/>
                  <a:gd name="connsiteX97" fmla="*/ 127822 w 153605"/>
                  <a:gd name="connsiteY97" fmla="*/ 2194 h 126724"/>
                  <a:gd name="connsiteX98" fmla="*/ 133673 w 153605"/>
                  <a:gd name="connsiteY98" fmla="*/ 6400 h 126724"/>
                  <a:gd name="connsiteX99" fmla="*/ 136599 w 153605"/>
                  <a:gd name="connsiteY99" fmla="*/ 7132 h 126724"/>
                  <a:gd name="connsiteX100" fmla="*/ 135685 w 153605"/>
                  <a:gd name="connsiteY100" fmla="*/ 12983 h 126724"/>
                  <a:gd name="connsiteX101" fmla="*/ 131296 w 153605"/>
                  <a:gd name="connsiteY101" fmla="*/ 16823 h 126724"/>
                  <a:gd name="connsiteX102" fmla="*/ 125079 w 153605"/>
                  <a:gd name="connsiteY102" fmla="*/ 17372 h 126724"/>
                  <a:gd name="connsiteX103" fmla="*/ 123433 w 153605"/>
                  <a:gd name="connsiteY103" fmla="*/ 18835 h 126724"/>
                  <a:gd name="connsiteX104" fmla="*/ 125079 w 153605"/>
                  <a:gd name="connsiteY104" fmla="*/ 19201 h 126724"/>
                  <a:gd name="connsiteX105" fmla="*/ 130382 w 153605"/>
                  <a:gd name="connsiteY105" fmla="*/ 21578 h 126724"/>
                  <a:gd name="connsiteX106" fmla="*/ 131296 w 153605"/>
                  <a:gd name="connsiteY106" fmla="*/ 23955 h 126724"/>
                  <a:gd name="connsiteX107" fmla="*/ 130930 w 153605"/>
                  <a:gd name="connsiteY107" fmla="*/ 28344 h 126724"/>
                  <a:gd name="connsiteX108" fmla="*/ 129284 w 153605"/>
                  <a:gd name="connsiteY108" fmla="*/ 27430 h 126724"/>
                  <a:gd name="connsiteX109" fmla="*/ 124164 w 153605"/>
                  <a:gd name="connsiteY109" fmla="*/ 28344 h 126724"/>
                  <a:gd name="connsiteX110" fmla="*/ 116118 w 153605"/>
                  <a:gd name="connsiteY110" fmla="*/ 33098 h 126724"/>
                  <a:gd name="connsiteX111" fmla="*/ 111547 w 153605"/>
                  <a:gd name="connsiteY111" fmla="*/ 37853 h 126724"/>
                  <a:gd name="connsiteX112" fmla="*/ 107889 w 153605"/>
                  <a:gd name="connsiteY112" fmla="*/ 39499 h 126724"/>
                  <a:gd name="connsiteX113" fmla="*/ 105695 w 153605"/>
                  <a:gd name="connsiteY113" fmla="*/ 41876 h 126724"/>
                  <a:gd name="connsiteX114" fmla="*/ 102404 w 153605"/>
                  <a:gd name="connsiteY114" fmla="*/ 43887 h 126724"/>
                  <a:gd name="connsiteX115" fmla="*/ 101855 w 153605"/>
                  <a:gd name="connsiteY115" fmla="*/ 47179 h 126724"/>
                  <a:gd name="connsiteX116" fmla="*/ 102038 w 153605"/>
                  <a:gd name="connsiteY116" fmla="*/ 49922 h 126724"/>
                  <a:gd name="connsiteX117" fmla="*/ 112278 w 153605"/>
                  <a:gd name="connsiteY117" fmla="*/ 43704 h 126724"/>
                  <a:gd name="connsiteX118" fmla="*/ 118861 w 153605"/>
                  <a:gd name="connsiteY118" fmla="*/ 42607 h 126724"/>
                  <a:gd name="connsiteX119" fmla="*/ 123067 w 153605"/>
                  <a:gd name="connsiteY119" fmla="*/ 44070 h 126724"/>
                  <a:gd name="connsiteX120" fmla="*/ 129467 w 153605"/>
                  <a:gd name="connsiteY120" fmla="*/ 48276 h 126724"/>
                  <a:gd name="connsiteX121" fmla="*/ 129284 w 153605"/>
                  <a:gd name="connsiteY121" fmla="*/ 51385 h 126724"/>
                  <a:gd name="connsiteX122" fmla="*/ 130565 w 153605"/>
                  <a:gd name="connsiteY122" fmla="*/ 52116 h 126724"/>
                  <a:gd name="connsiteX123" fmla="*/ 131845 w 153605"/>
                  <a:gd name="connsiteY123" fmla="*/ 54859 h 126724"/>
                  <a:gd name="connsiteX124" fmla="*/ 134039 w 153605"/>
                  <a:gd name="connsiteY124" fmla="*/ 55225 h 126724"/>
                  <a:gd name="connsiteX125" fmla="*/ 135685 w 153605"/>
                  <a:gd name="connsiteY125" fmla="*/ 56871 h 126724"/>
                  <a:gd name="connsiteX126" fmla="*/ 136233 w 153605"/>
                  <a:gd name="connsiteY126" fmla="*/ 58699 h 126724"/>
                  <a:gd name="connsiteX127" fmla="*/ 134222 w 153605"/>
                  <a:gd name="connsiteY127" fmla="*/ 61076 h 126724"/>
                  <a:gd name="connsiteX128" fmla="*/ 134222 w 153605"/>
                  <a:gd name="connsiteY128" fmla="*/ 63636 h 126724"/>
                  <a:gd name="connsiteX129" fmla="*/ 140805 w 153605"/>
                  <a:gd name="connsiteY129" fmla="*/ 60345 h 126724"/>
                  <a:gd name="connsiteX130" fmla="*/ 145559 w 153605"/>
                  <a:gd name="connsiteY130" fmla="*/ 59979 h 126724"/>
                  <a:gd name="connsiteX131" fmla="*/ 146291 w 153605"/>
                  <a:gd name="connsiteY131" fmla="*/ 56871 h 126724"/>
                  <a:gd name="connsiteX132" fmla="*/ 149034 w 153605"/>
                  <a:gd name="connsiteY132" fmla="*/ 59614 h 126724"/>
                  <a:gd name="connsiteX133" fmla="*/ 148851 w 153605"/>
                  <a:gd name="connsiteY133" fmla="*/ 62174 h 126724"/>
                  <a:gd name="connsiteX134" fmla="*/ 150314 w 153605"/>
                  <a:gd name="connsiteY134" fmla="*/ 63271 h 126724"/>
                  <a:gd name="connsiteX135" fmla="*/ 153605 w 153605"/>
                  <a:gd name="connsiteY135" fmla="*/ 70402 h 126724"/>
                  <a:gd name="connsiteX136" fmla="*/ 153605 w 153605"/>
                  <a:gd name="connsiteY136" fmla="*/ 72780 h 126724"/>
                  <a:gd name="connsiteX137" fmla="*/ 152508 w 153605"/>
                  <a:gd name="connsiteY137" fmla="*/ 74425 h 126724"/>
                  <a:gd name="connsiteX138" fmla="*/ 147754 w 153605"/>
                  <a:gd name="connsiteY138" fmla="*/ 77168 h 126724"/>
                  <a:gd name="connsiteX139" fmla="*/ 145742 w 153605"/>
                  <a:gd name="connsiteY139" fmla="*/ 77534 h 126724"/>
                  <a:gd name="connsiteX140" fmla="*/ 148485 w 153605"/>
                  <a:gd name="connsiteY140" fmla="*/ 80826 h 126724"/>
                  <a:gd name="connsiteX141" fmla="*/ 149765 w 153605"/>
                  <a:gd name="connsiteY141" fmla="*/ 83203 h 126724"/>
                  <a:gd name="connsiteX142" fmla="*/ 150314 w 153605"/>
                  <a:gd name="connsiteY142" fmla="*/ 87226 h 126724"/>
                  <a:gd name="connsiteX143" fmla="*/ 149399 w 153605"/>
                  <a:gd name="connsiteY143" fmla="*/ 89054 h 126724"/>
                  <a:gd name="connsiteX144" fmla="*/ 146108 w 153605"/>
                  <a:gd name="connsiteY144" fmla="*/ 91797 h 126724"/>
                  <a:gd name="connsiteX145" fmla="*/ 149765 w 153605"/>
                  <a:gd name="connsiteY145" fmla="*/ 91615 h 126724"/>
                  <a:gd name="connsiteX146" fmla="*/ 150862 w 153605"/>
                  <a:gd name="connsiteY146" fmla="*/ 93260 h 126724"/>
                  <a:gd name="connsiteX147" fmla="*/ 151411 w 153605"/>
                  <a:gd name="connsiteY147" fmla="*/ 96735 h 126724"/>
                  <a:gd name="connsiteX148" fmla="*/ 151045 w 153605"/>
                  <a:gd name="connsiteY148" fmla="*/ 100209 h 126724"/>
                  <a:gd name="connsiteX149" fmla="*/ 149034 w 153605"/>
                  <a:gd name="connsiteY149" fmla="*/ 101123 h 126724"/>
                  <a:gd name="connsiteX150" fmla="*/ 147571 w 153605"/>
                  <a:gd name="connsiteY150" fmla="*/ 99843 h 126724"/>
                  <a:gd name="connsiteX151" fmla="*/ 142451 w 153605"/>
                  <a:gd name="connsiteY151" fmla="*/ 102221 h 126724"/>
                  <a:gd name="connsiteX152" fmla="*/ 140439 w 153605"/>
                  <a:gd name="connsiteY152" fmla="*/ 106975 h 126724"/>
                  <a:gd name="connsiteX153" fmla="*/ 129833 w 153605"/>
                  <a:gd name="connsiteY153" fmla="*/ 111730 h 126724"/>
                  <a:gd name="connsiteX154" fmla="*/ 123616 w 153605"/>
                  <a:gd name="connsiteY154" fmla="*/ 110267 h 126724"/>
                  <a:gd name="connsiteX155" fmla="*/ 115204 w 153605"/>
                  <a:gd name="connsiteY155" fmla="*/ 110998 h 126724"/>
                  <a:gd name="connsiteX156" fmla="*/ 110449 w 153605"/>
                  <a:gd name="connsiteY156" fmla="*/ 110267 h 126724"/>
                  <a:gd name="connsiteX157" fmla="*/ 109352 w 153605"/>
                  <a:gd name="connsiteY157" fmla="*/ 111730 h 126724"/>
                  <a:gd name="connsiteX158" fmla="*/ 115021 w 153605"/>
                  <a:gd name="connsiteY158" fmla="*/ 116118 h 126724"/>
                  <a:gd name="connsiteX159" fmla="*/ 115021 w 153605"/>
                  <a:gd name="connsiteY159" fmla="*/ 118861 h 126724"/>
                  <a:gd name="connsiteX160" fmla="*/ 107158 w 153605"/>
                  <a:gd name="connsiteY160" fmla="*/ 122153 h 126724"/>
                  <a:gd name="connsiteX161" fmla="*/ 106244 w 153605"/>
                  <a:gd name="connsiteY161" fmla="*/ 124347 h 126724"/>
                  <a:gd name="connsiteX162" fmla="*/ 102404 w 153605"/>
                  <a:gd name="connsiteY162" fmla="*/ 126542 h 126724"/>
                  <a:gd name="connsiteX163" fmla="*/ 98380 w 153605"/>
                  <a:gd name="connsiteY163" fmla="*/ 126724 h 126724"/>
                  <a:gd name="connsiteX164" fmla="*/ 95089 w 153605"/>
                  <a:gd name="connsiteY164" fmla="*/ 121421 h 126724"/>
                  <a:gd name="connsiteX165" fmla="*/ 92346 w 153605"/>
                  <a:gd name="connsiteY165" fmla="*/ 121787 h 126724"/>
                  <a:gd name="connsiteX166" fmla="*/ 90334 w 153605"/>
                  <a:gd name="connsiteY166" fmla="*/ 123981 h 126724"/>
                  <a:gd name="connsiteX167" fmla="*/ 86311 w 153605"/>
                  <a:gd name="connsiteY167" fmla="*/ 123981 h 126724"/>
                  <a:gd name="connsiteX168" fmla="*/ 83934 w 153605"/>
                  <a:gd name="connsiteY168" fmla="*/ 118861 h 126724"/>
                  <a:gd name="connsiteX169" fmla="*/ 82289 w 153605"/>
                  <a:gd name="connsiteY169" fmla="*/ 112644 h 126724"/>
                  <a:gd name="connsiteX170" fmla="*/ 79363 w 153605"/>
                  <a:gd name="connsiteY170" fmla="*/ 110450 h 126724"/>
                  <a:gd name="connsiteX171" fmla="*/ 77534 w 153605"/>
                  <a:gd name="connsiteY171" fmla="*/ 105878 h 126724"/>
                  <a:gd name="connsiteX172" fmla="*/ 73145 w 153605"/>
                  <a:gd name="connsiteY172" fmla="*/ 102586 h 126724"/>
                  <a:gd name="connsiteX173" fmla="*/ 66745 w 153605"/>
                  <a:gd name="connsiteY173" fmla="*/ 99843 h 126724"/>
                  <a:gd name="connsiteX174" fmla="*/ 63454 w 153605"/>
                  <a:gd name="connsiteY174" fmla="*/ 97466 h 12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53605" h="126724">
                    <a:moveTo>
                      <a:pt x="63454" y="97466"/>
                    </a:moveTo>
                    <a:lnTo>
                      <a:pt x="61259" y="96369"/>
                    </a:lnTo>
                    <a:lnTo>
                      <a:pt x="57236" y="91066"/>
                    </a:lnTo>
                    <a:lnTo>
                      <a:pt x="57053" y="88872"/>
                    </a:lnTo>
                    <a:lnTo>
                      <a:pt x="54128" y="87043"/>
                    </a:lnTo>
                    <a:lnTo>
                      <a:pt x="50836" y="86312"/>
                    </a:lnTo>
                    <a:lnTo>
                      <a:pt x="45716" y="88323"/>
                    </a:lnTo>
                    <a:lnTo>
                      <a:pt x="43704" y="84849"/>
                    </a:lnTo>
                    <a:lnTo>
                      <a:pt x="40413" y="81923"/>
                    </a:lnTo>
                    <a:lnTo>
                      <a:pt x="37304" y="81923"/>
                    </a:lnTo>
                    <a:lnTo>
                      <a:pt x="36207" y="84117"/>
                    </a:lnTo>
                    <a:lnTo>
                      <a:pt x="25235" y="83203"/>
                    </a:lnTo>
                    <a:lnTo>
                      <a:pt x="23589" y="79363"/>
                    </a:lnTo>
                    <a:lnTo>
                      <a:pt x="19018" y="76620"/>
                    </a:lnTo>
                    <a:lnTo>
                      <a:pt x="18652" y="74974"/>
                    </a:lnTo>
                    <a:lnTo>
                      <a:pt x="9875" y="70768"/>
                    </a:lnTo>
                    <a:lnTo>
                      <a:pt x="8229" y="68574"/>
                    </a:lnTo>
                    <a:lnTo>
                      <a:pt x="549" y="62905"/>
                    </a:lnTo>
                    <a:lnTo>
                      <a:pt x="0" y="57968"/>
                    </a:lnTo>
                    <a:lnTo>
                      <a:pt x="914" y="52482"/>
                    </a:lnTo>
                    <a:lnTo>
                      <a:pt x="2560" y="48276"/>
                    </a:lnTo>
                    <a:lnTo>
                      <a:pt x="6766" y="46264"/>
                    </a:lnTo>
                    <a:lnTo>
                      <a:pt x="12800" y="45533"/>
                    </a:lnTo>
                    <a:lnTo>
                      <a:pt x="16641" y="48276"/>
                    </a:lnTo>
                    <a:lnTo>
                      <a:pt x="19932" y="49373"/>
                    </a:lnTo>
                    <a:lnTo>
                      <a:pt x="20481" y="49922"/>
                    </a:lnTo>
                    <a:lnTo>
                      <a:pt x="19383" y="51750"/>
                    </a:lnTo>
                    <a:lnTo>
                      <a:pt x="21944" y="53396"/>
                    </a:lnTo>
                    <a:lnTo>
                      <a:pt x="27247" y="54128"/>
                    </a:lnTo>
                    <a:lnTo>
                      <a:pt x="29441" y="55591"/>
                    </a:lnTo>
                    <a:lnTo>
                      <a:pt x="29807" y="58516"/>
                    </a:lnTo>
                    <a:lnTo>
                      <a:pt x="31818" y="60162"/>
                    </a:lnTo>
                    <a:lnTo>
                      <a:pt x="33098" y="62539"/>
                    </a:lnTo>
                    <a:lnTo>
                      <a:pt x="41510" y="62905"/>
                    </a:lnTo>
                    <a:lnTo>
                      <a:pt x="44619" y="61625"/>
                    </a:lnTo>
                    <a:lnTo>
                      <a:pt x="45716" y="60345"/>
                    </a:lnTo>
                    <a:lnTo>
                      <a:pt x="48825" y="61076"/>
                    </a:lnTo>
                    <a:lnTo>
                      <a:pt x="52299" y="60162"/>
                    </a:lnTo>
                    <a:lnTo>
                      <a:pt x="57602" y="57053"/>
                    </a:lnTo>
                    <a:lnTo>
                      <a:pt x="55042" y="54493"/>
                    </a:lnTo>
                    <a:lnTo>
                      <a:pt x="54128" y="50105"/>
                    </a:lnTo>
                    <a:lnTo>
                      <a:pt x="55773" y="50105"/>
                    </a:lnTo>
                    <a:lnTo>
                      <a:pt x="59248" y="52665"/>
                    </a:lnTo>
                    <a:lnTo>
                      <a:pt x="61259" y="52116"/>
                    </a:lnTo>
                    <a:lnTo>
                      <a:pt x="61442" y="48459"/>
                    </a:lnTo>
                    <a:lnTo>
                      <a:pt x="59431" y="46630"/>
                    </a:lnTo>
                    <a:lnTo>
                      <a:pt x="55042" y="46447"/>
                    </a:lnTo>
                    <a:lnTo>
                      <a:pt x="54128" y="43339"/>
                    </a:lnTo>
                    <a:lnTo>
                      <a:pt x="51567" y="42973"/>
                    </a:lnTo>
                    <a:lnTo>
                      <a:pt x="51567" y="39499"/>
                    </a:lnTo>
                    <a:lnTo>
                      <a:pt x="51019" y="36390"/>
                    </a:lnTo>
                    <a:lnTo>
                      <a:pt x="51933" y="35475"/>
                    </a:lnTo>
                    <a:lnTo>
                      <a:pt x="56139" y="34927"/>
                    </a:lnTo>
                    <a:lnTo>
                      <a:pt x="63636" y="38401"/>
                    </a:lnTo>
                    <a:lnTo>
                      <a:pt x="64734" y="37121"/>
                    </a:lnTo>
                    <a:lnTo>
                      <a:pt x="54676" y="28710"/>
                    </a:lnTo>
                    <a:lnTo>
                      <a:pt x="53030" y="30172"/>
                    </a:lnTo>
                    <a:lnTo>
                      <a:pt x="52299" y="32367"/>
                    </a:lnTo>
                    <a:lnTo>
                      <a:pt x="48093" y="33464"/>
                    </a:lnTo>
                    <a:lnTo>
                      <a:pt x="42973" y="33830"/>
                    </a:lnTo>
                    <a:lnTo>
                      <a:pt x="35658" y="31270"/>
                    </a:lnTo>
                    <a:lnTo>
                      <a:pt x="32001" y="27064"/>
                    </a:lnTo>
                    <a:lnTo>
                      <a:pt x="28344" y="26515"/>
                    </a:lnTo>
                    <a:lnTo>
                      <a:pt x="27247" y="22492"/>
                    </a:lnTo>
                    <a:lnTo>
                      <a:pt x="27795" y="19932"/>
                    </a:lnTo>
                    <a:lnTo>
                      <a:pt x="37121" y="19749"/>
                    </a:lnTo>
                    <a:lnTo>
                      <a:pt x="40413" y="21395"/>
                    </a:lnTo>
                    <a:lnTo>
                      <a:pt x="41510" y="23407"/>
                    </a:lnTo>
                    <a:lnTo>
                      <a:pt x="46082" y="24869"/>
                    </a:lnTo>
                    <a:lnTo>
                      <a:pt x="47179" y="23224"/>
                    </a:lnTo>
                    <a:lnTo>
                      <a:pt x="45167" y="20115"/>
                    </a:lnTo>
                    <a:lnTo>
                      <a:pt x="45533" y="17921"/>
                    </a:lnTo>
                    <a:lnTo>
                      <a:pt x="39316" y="17189"/>
                    </a:lnTo>
                    <a:lnTo>
                      <a:pt x="36755" y="14995"/>
                    </a:lnTo>
                    <a:lnTo>
                      <a:pt x="32915" y="14812"/>
                    </a:lnTo>
                    <a:lnTo>
                      <a:pt x="30904" y="11520"/>
                    </a:lnTo>
                    <a:lnTo>
                      <a:pt x="35658" y="7863"/>
                    </a:lnTo>
                    <a:lnTo>
                      <a:pt x="44070" y="5303"/>
                    </a:lnTo>
                    <a:lnTo>
                      <a:pt x="46630" y="6949"/>
                    </a:lnTo>
                    <a:lnTo>
                      <a:pt x="52848" y="7863"/>
                    </a:lnTo>
                    <a:lnTo>
                      <a:pt x="57236" y="9875"/>
                    </a:lnTo>
                    <a:lnTo>
                      <a:pt x="58333" y="8046"/>
                    </a:lnTo>
                    <a:lnTo>
                      <a:pt x="58333" y="6217"/>
                    </a:lnTo>
                    <a:lnTo>
                      <a:pt x="52482" y="4937"/>
                    </a:lnTo>
                    <a:lnTo>
                      <a:pt x="50470" y="3109"/>
                    </a:lnTo>
                    <a:lnTo>
                      <a:pt x="55042" y="1097"/>
                    </a:lnTo>
                    <a:lnTo>
                      <a:pt x="59796" y="0"/>
                    </a:lnTo>
                    <a:lnTo>
                      <a:pt x="62356" y="1280"/>
                    </a:lnTo>
                    <a:lnTo>
                      <a:pt x="66745" y="5303"/>
                    </a:lnTo>
                    <a:lnTo>
                      <a:pt x="70768" y="5486"/>
                    </a:lnTo>
                    <a:lnTo>
                      <a:pt x="76254" y="8046"/>
                    </a:lnTo>
                    <a:lnTo>
                      <a:pt x="81374" y="9326"/>
                    </a:lnTo>
                    <a:lnTo>
                      <a:pt x="87043" y="8595"/>
                    </a:lnTo>
                    <a:lnTo>
                      <a:pt x="89237" y="9509"/>
                    </a:lnTo>
                    <a:lnTo>
                      <a:pt x="100392" y="7680"/>
                    </a:lnTo>
                    <a:lnTo>
                      <a:pt x="115021" y="2194"/>
                    </a:lnTo>
                    <a:lnTo>
                      <a:pt x="127090" y="366"/>
                    </a:lnTo>
                    <a:lnTo>
                      <a:pt x="127822" y="2194"/>
                    </a:lnTo>
                    <a:lnTo>
                      <a:pt x="133673" y="6400"/>
                    </a:lnTo>
                    <a:lnTo>
                      <a:pt x="136599" y="7132"/>
                    </a:lnTo>
                    <a:lnTo>
                      <a:pt x="135685" y="12983"/>
                    </a:lnTo>
                    <a:lnTo>
                      <a:pt x="131296" y="16823"/>
                    </a:lnTo>
                    <a:lnTo>
                      <a:pt x="125079" y="17372"/>
                    </a:lnTo>
                    <a:lnTo>
                      <a:pt x="123433" y="18835"/>
                    </a:lnTo>
                    <a:lnTo>
                      <a:pt x="125079" y="19201"/>
                    </a:lnTo>
                    <a:lnTo>
                      <a:pt x="130382" y="21578"/>
                    </a:lnTo>
                    <a:lnTo>
                      <a:pt x="131296" y="23955"/>
                    </a:lnTo>
                    <a:lnTo>
                      <a:pt x="130930" y="28344"/>
                    </a:lnTo>
                    <a:lnTo>
                      <a:pt x="129284" y="27430"/>
                    </a:lnTo>
                    <a:lnTo>
                      <a:pt x="124164" y="28344"/>
                    </a:lnTo>
                    <a:lnTo>
                      <a:pt x="116118" y="33098"/>
                    </a:lnTo>
                    <a:lnTo>
                      <a:pt x="111547" y="37853"/>
                    </a:lnTo>
                    <a:lnTo>
                      <a:pt x="107889" y="39499"/>
                    </a:lnTo>
                    <a:lnTo>
                      <a:pt x="105695" y="41876"/>
                    </a:lnTo>
                    <a:lnTo>
                      <a:pt x="102404" y="43887"/>
                    </a:lnTo>
                    <a:lnTo>
                      <a:pt x="101855" y="47179"/>
                    </a:lnTo>
                    <a:lnTo>
                      <a:pt x="102038" y="49922"/>
                    </a:lnTo>
                    <a:lnTo>
                      <a:pt x="112278" y="43704"/>
                    </a:lnTo>
                    <a:lnTo>
                      <a:pt x="118861" y="42607"/>
                    </a:lnTo>
                    <a:lnTo>
                      <a:pt x="123067" y="44070"/>
                    </a:lnTo>
                    <a:lnTo>
                      <a:pt x="129467" y="48276"/>
                    </a:lnTo>
                    <a:lnTo>
                      <a:pt x="129284" y="51385"/>
                    </a:lnTo>
                    <a:lnTo>
                      <a:pt x="130565" y="52116"/>
                    </a:lnTo>
                    <a:lnTo>
                      <a:pt x="131845" y="54859"/>
                    </a:lnTo>
                    <a:lnTo>
                      <a:pt x="134039" y="55225"/>
                    </a:lnTo>
                    <a:lnTo>
                      <a:pt x="135685" y="56871"/>
                    </a:lnTo>
                    <a:lnTo>
                      <a:pt x="136233" y="58699"/>
                    </a:lnTo>
                    <a:lnTo>
                      <a:pt x="134222" y="61076"/>
                    </a:lnTo>
                    <a:lnTo>
                      <a:pt x="134222" y="63636"/>
                    </a:lnTo>
                    <a:lnTo>
                      <a:pt x="140805" y="60345"/>
                    </a:lnTo>
                    <a:lnTo>
                      <a:pt x="145559" y="59979"/>
                    </a:lnTo>
                    <a:lnTo>
                      <a:pt x="146291" y="56871"/>
                    </a:lnTo>
                    <a:lnTo>
                      <a:pt x="149034" y="59614"/>
                    </a:lnTo>
                    <a:lnTo>
                      <a:pt x="148851" y="62174"/>
                    </a:lnTo>
                    <a:lnTo>
                      <a:pt x="150314" y="63271"/>
                    </a:lnTo>
                    <a:lnTo>
                      <a:pt x="153605" y="70402"/>
                    </a:lnTo>
                    <a:lnTo>
                      <a:pt x="153605" y="72780"/>
                    </a:lnTo>
                    <a:lnTo>
                      <a:pt x="152508" y="74425"/>
                    </a:lnTo>
                    <a:lnTo>
                      <a:pt x="147754" y="77168"/>
                    </a:lnTo>
                    <a:lnTo>
                      <a:pt x="145742" y="77534"/>
                    </a:lnTo>
                    <a:lnTo>
                      <a:pt x="148485" y="80826"/>
                    </a:lnTo>
                    <a:lnTo>
                      <a:pt x="149765" y="83203"/>
                    </a:lnTo>
                    <a:lnTo>
                      <a:pt x="150314" y="87226"/>
                    </a:lnTo>
                    <a:lnTo>
                      <a:pt x="149399" y="89054"/>
                    </a:lnTo>
                    <a:lnTo>
                      <a:pt x="146108" y="91797"/>
                    </a:lnTo>
                    <a:lnTo>
                      <a:pt x="149765" y="91615"/>
                    </a:lnTo>
                    <a:lnTo>
                      <a:pt x="150862" y="93260"/>
                    </a:lnTo>
                    <a:lnTo>
                      <a:pt x="151411" y="96735"/>
                    </a:lnTo>
                    <a:lnTo>
                      <a:pt x="151045" y="100209"/>
                    </a:lnTo>
                    <a:lnTo>
                      <a:pt x="149034" y="101123"/>
                    </a:lnTo>
                    <a:lnTo>
                      <a:pt x="147571" y="99843"/>
                    </a:lnTo>
                    <a:lnTo>
                      <a:pt x="142451" y="102221"/>
                    </a:lnTo>
                    <a:lnTo>
                      <a:pt x="140439" y="106975"/>
                    </a:lnTo>
                    <a:lnTo>
                      <a:pt x="129833" y="111730"/>
                    </a:lnTo>
                    <a:lnTo>
                      <a:pt x="123616" y="110267"/>
                    </a:lnTo>
                    <a:lnTo>
                      <a:pt x="115204" y="110998"/>
                    </a:lnTo>
                    <a:lnTo>
                      <a:pt x="110449" y="110267"/>
                    </a:lnTo>
                    <a:lnTo>
                      <a:pt x="109352" y="111730"/>
                    </a:lnTo>
                    <a:lnTo>
                      <a:pt x="115021" y="116118"/>
                    </a:lnTo>
                    <a:lnTo>
                      <a:pt x="115021" y="118861"/>
                    </a:lnTo>
                    <a:lnTo>
                      <a:pt x="107158" y="122153"/>
                    </a:lnTo>
                    <a:lnTo>
                      <a:pt x="106244" y="124347"/>
                    </a:lnTo>
                    <a:lnTo>
                      <a:pt x="102404" y="126542"/>
                    </a:lnTo>
                    <a:lnTo>
                      <a:pt x="98380" y="126724"/>
                    </a:lnTo>
                    <a:lnTo>
                      <a:pt x="95089" y="121421"/>
                    </a:lnTo>
                    <a:lnTo>
                      <a:pt x="92346" y="121787"/>
                    </a:lnTo>
                    <a:lnTo>
                      <a:pt x="90334" y="123981"/>
                    </a:lnTo>
                    <a:lnTo>
                      <a:pt x="86311" y="123981"/>
                    </a:lnTo>
                    <a:lnTo>
                      <a:pt x="83934" y="118861"/>
                    </a:lnTo>
                    <a:lnTo>
                      <a:pt x="82289" y="112644"/>
                    </a:lnTo>
                    <a:lnTo>
                      <a:pt x="79363" y="110450"/>
                    </a:lnTo>
                    <a:lnTo>
                      <a:pt x="77534" y="105878"/>
                    </a:lnTo>
                    <a:lnTo>
                      <a:pt x="73145" y="102586"/>
                    </a:lnTo>
                    <a:lnTo>
                      <a:pt x="66745" y="99843"/>
                    </a:lnTo>
                    <a:lnTo>
                      <a:pt x="63454" y="97466"/>
                    </a:lnTo>
                    <a:close/>
                  </a:path>
                </a:pathLst>
              </a:custGeom>
              <a:grpFill/>
              <a:ln w="18272" cap="flat">
                <a:noFill/>
                <a:prstDash val="solid"/>
                <a:miter/>
              </a:ln>
            </p:spPr>
            <p:txBody>
              <a:bodyPr rtlCol="0" anchor="ctr"/>
              <a:lstStyle/>
              <a:p>
                <a:endParaRPr lang="en-GB" sz="1463"/>
              </a:p>
            </p:txBody>
          </p:sp>
          <p:sp>
            <p:nvSpPr>
              <p:cNvPr id="1163" name="Freeform: Shape 1162">
                <a:extLst>
                  <a:ext uri="{FF2B5EF4-FFF2-40B4-BE49-F238E27FC236}">
                    <a16:creationId xmlns:a16="http://schemas.microsoft.com/office/drawing/2014/main" id="{8545DD93-33BE-CAB7-78C4-C25C7CFA3DAE}"/>
                  </a:ext>
                </a:extLst>
              </p:cNvPr>
              <p:cNvSpPr/>
              <p:nvPr/>
            </p:nvSpPr>
            <p:spPr>
              <a:xfrm>
                <a:off x="3386067" y="2009099"/>
                <a:ext cx="153605" cy="126724"/>
              </a:xfrm>
              <a:custGeom>
                <a:avLst/>
                <a:gdLst>
                  <a:gd name="connsiteX0" fmla="*/ 63454 w 153605"/>
                  <a:gd name="connsiteY0" fmla="*/ 97466 h 126724"/>
                  <a:gd name="connsiteX1" fmla="*/ 61259 w 153605"/>
                  <a:gd name="connsiteY1" fmla="*/ 96369 h 126724"/>
                  <a:gd name="connsiteX2" fmla="*/ 57236 w 153605"/>
                  <a:gd name="connsiteY2" fmla="*/ 91066 h 126724"/>
                  <a:gd name="connsiteX3" fmla="*/ 57053 w 153605"/>
                  <a:gd name="connsiteY3" fmla="*/ 88872 h 126724"/>
                  <a:gd name="connsiteX4" fmla="*/ 54128 w 153605"/>
                  <a:gd name="connsiteY4" fmla="*/ 87043 h 126724"/>
                  <a:gd name="connsiteX5" fmla="*/ 50836 w 153605"/>
                  <a:gd name="connsiteY5" fmla="*/ 86312 h 126724"/>
                  <a:gd name="connsiteX6" fmla="*/ 45716 w 153605"/>
                  <a:gd name="connsiteY6" fmla="*/ 88323 h 126724"/>
                  <a:gd name="connsiteX7" fmla="*/ 43704 w 153605"/>
                  <a:gd name="connsiteY7" fmla="*/ 84849 h 126724"/>
                  <a:gd name="connsiteX8" fmla="*/ 40413 w 153605"/>
                  <a:gd name="connsiteY8" fmla="*/ 81923 h 126724"/>
                  <a:gd name="connsiteX9" fmla="*/ 37304 w 153605"/>
                  <a:gd name="connsiteY9" fmla="*/ 81923 h 126724"/>
                  <a:gd name="connsiteX10" fmla="*/ 36207 w 153605"/>
                  <a:gd name="connsiteY10" fmla="*/ 84117 h 126724"/>
                  <a:gd name="connsiteX11" fmla="*/ 25235 w 153605"/>
                  <a:gd name="connsiteY11" fmla="*/ 83203 h 126724"/>
                  <a:gd name="connsiteX12" fmla="*/ 23589 w 153605"/>
                  <a:gd name="connsiteY12" fmla="*/ 79363 h 126724"/>
                  <a:gd name="connsiteX13" fmla="*/ 19018 w 153605"/>
                  <a:gd name="connsiteY13" fmla="*/ 76620 h 126724"/>
                  <a:gd name="connsiteX14" fmla="*/ 18652 w 153605"/>
                  <a:gd name="connsiteY14" fmla="*/ 74974 h 126724"/>
                  <a:gd name="connsiteX15" fmla="*/ 9875 w 153605"/>
                  <a:gd name="connsiteY15" fmla="*/ 70768 h 126724"/>
                  <a:gd name="connsiteX16" fmla="*/ 8229 w 153605"/>
                  <a:gd name="connsiteY16" fmla="*/ 68574 h 126724"/>
                  <a:gd name="connsiteX17" fmla="*/ 549 w 153605"/>
                  <a:gd name="connsiteY17" fmla="*/ 62905 h 126724"/>
                  <a:gd name="connsiteX18" fmla="*/ 0 w 153605"/>
                  <a:gd name="connsiteY18" fmla="*/ 57968 h 126724"/>
                  <a:gd name="connsiteX19" fmla="*/ 914 w 153605"/>
                  <a:gd name="connsiteY19" fmla="*/ 52482 h 126724"/>
                  <a:gd name="connsiteX20" fmla="*/ 2560 w 153605"/>
                  <a:gd name="connsiteY20" fmla="*/ 48276 h 126724"/>
                  <a:gd name="connsiteX21" fmla="*/ 6766 w 153605"/>
                  <a:gd name="connsiteY21" fmla="*/ 46264 h 126724"/>
                  <a:gd name="connsiteX22" fmla="*/ 12800 w 153605"/>
                  <a:gd name="connsiteY22" fmla="*/ 45533 h 126724"/>
                  <a:gd name="connsiteX23" fmla="*/ 16641 w 153605"/>
                  <a:gd name="connsiteY23" fmla="*/ 48276 h 126724"/>
                  <a:gd name="connsiteX24" fmla="*/ 19932 w 153605"/>
                  <a:gd name="connsiteY24" fmla="*/ 49373 h 126724"/>
                  <a:gd name="connsiteX25" fmla="*/ 20481 w 153605"/>
                  <a:gd name="connsiteY25" fmla="*/ 49922 h 126724"/>
                  <a:gd name="connsiteX26" fmla="*/ 19383 w 153605"/>
                  <a:gd name="connsiteY26" fmla="*/ 51750 h 126724"/>
                  <a:gd name="connsiteX27" fmla="*/ 21944 w 153605"/>
                  <a:gd name="connsiteY27" fmla="*/ 53396 h 126724"/>
                  <a:gd name="connsiteX28" fmla="*/ 27247 w 153605"/>
                  <a:gd name="connsiteY28" fmla="*/ 54128 h 126724"/>
                  <a:gd name="connsiteX29" fmla="*/ 29441 w 153605"/>
                  <a:gd name="connsiteY29" fmla="*/ 55591 h 126724"/>
                  <a:gd name="connsiteX30" fmla="*/ 29807 w 153605"/>
                  <a:gd name="connsiteY30" fmla="*/ 58516 h 126724"/>
                  <a:gd name="connsiteX31" fmla="*/ 31818 w 153605"/>
                  <a:gd name="connsiteY31" fmla="*/ 60162 h 126724"/>
                  <a:gd name="connsiteX32" fmla="*/ 33098 w 153605"/>
                  <a:gd name="connsiteY32" fmla="*/ 62539 h 126724"/>
                  <a:gd name="connsiteX33" fmla="*/ 41510 w 153605"/>
                  <a:gd name="connsiteY33" fmla="*/ 62905 h 126724"/>
                  <a:gd name="connsiteX34" fmla="*/ 44619 w 153605"/>
                  <a:gd name="connsiteY34" fmla="*/ 61625 h 126724"/>
                  <a:gd name="connsiteX35" fmla="*/ 45716 w 153605"/>
                  <a:gd name="connsiteY35" fmla="*/ 60345 h 126724"/>
                  <a:gd name="connsiteX36" fmla="*/ 48825 w 153605"/>
                  <a:gd name="connsiteY36" fmla="*/ 61076 h 126724"/>
                  <a:gd name="connsiteX37" fmla="*/ 52299 w 153605"/>
                  <a:gd name="connsiteY37" fmla="*/ 60162 h 126724"/>
                  <a:gd name="connsiteX38" fmla="*/ 57602 w 153605"/>
                  <a:gd name="connsiteY38" fmla="*/ 57053 h 126724"/>
                  <a:gd name="connsiteX39" fmla="*/ 55042 w 153605"/>
                  <a:gd name="connsiteY39" fmla="*/ 54493 h 126724"/>
                  <a:gd name="connsiteX40" fmla="*/ 54128 w 153605"/>
                  <a:gd name="connsiteY40" fmla="*/ 50105 h 126724"/>
                  <a:gd name="connsiteX41" fmla="*/ 55773 w 153605"/>
                  <a:gd name="connsiteY41" fmla="*/ 50105 h 126724"/>
                  <a:gd name="connsiteX42" fmla="*/ 59248 w 153605"/>
                  <a:gd name="connsiteY42" fmla="*/ 52665 h 126724"/>
                  <a:gd name="connsiteX43" fmla="*/ 61259 w 153605"/>
                  <a:gd name="connsiteY43" fmla="*/ 52116 h 126724"/>
                  <a:gd name="connsiteX44" fmla="*/ 61442 w 153605"/>
                  <a:gd name="connsiteY44" fmla="*/ 48459 h 126724"/>
                  <a:gd name="connsiteX45" fmla="*/ 59431 w 153605"/>
                  <a:gd name="connsiteY45" fmla="*/ 46630 h 126724"/>
                  <a:gd name="connsiteX46" fmla="*/ 55042 w 153605"/>
                  <a:gd name="connsiteY46" fmla="*/ 46447 h 126724"/>
                  <a:gd name="connsiteX47" fmla="*/ 54128 w 153605"/>
                  <a:gd name="connsiteY47" fmla="*/ 43339 h 126724"/>
                  <a:gd name="connsiteX48" fmla="*/ 51567 w 153605"/>
                  <a:gd name="connsiteY48" fmla="*/ 42973 h 126724"/>
                  <a:gd name="connsiteX49" fmla="*/ 51567 w 153605"/>
                  <a:gd name="connsiteY49" fmla="*/ 39499 h 126724"/>
                  <a:gd name="connsiteX50" fmla="*/ 51019 w 153605"/>
                  <a:gd name="connsiteY50" fmla="*/ 36390 h 126724"/>
                  <a:gd name="connsiteX51" fmla="*/ 51933 w 153605"/>
                  <a:gd name="connsiteY51" fmla="*/ 35475 h 126724"/>
                  <a:gd name="connsiteX52" fmla="*/ 56139 w 153605"/>
                  <a:gd name="connsiteY52" fmla="*/ 34927 h 126724"/>
                  <a:gd name="connsiteX53" fmla="*/ 63636 w 153605"/>
                  <a:gd name="connsiteY53" fmla="*/ 38401 h 126724"/>
                  <a:gd name="connsiteX54" fmla="*/ 64734 w 153605"/>
                  <a:gd name="connsiteY54" fmla="*/ 37121 h 126724"/>
                  <a:gd name="connsiteX55" fmla="*/ 54676 w 153605"/>
                  <a:gd name="connsiteY55" fmla="*/ 28710 h 126724"/>
                  <a:gd name="connsiteX56" fmla="*/ 53030 w 153605"/>
                  <a:gd name="connsiteY56" fmla="*/ 30172 h 126724"/>
                  <a:gd name="connsiteX57" fmla="*/ 52299 w 153605"/>
                  <a:gd name="connsiteY57" fmla="*/ 32367 h 126724"/>
                  <a:gd name="connsiteX58" fmla="*/ 48093 w 153605"/>
                  <a:gd name="connsiteY58" fmla="*/ 33464 h 126724"/>
                  <a:gd name="connsiteX59" fmla="*/ 42973 w 153605"/>
                  <a:gd name="connsiteY59" fmla="*/ 33830 h 126724"/>
                  <a:gd name="connsiteX60" fmla="*/ 35658 w 153605"/>
                  <a:gd name="connsiteY60" fmla="*/ 31270 h 126724"/>
                  <a:gd name="connsiteX61" fmla="*/ 32001 w 153605"/>
                  <a:gd name="connsiteY61" fmla="*/ 27064 h 126724"/>
                  <a:gd name="connsiteX62" fmla="*/ 28344 w 153605"/>
                  <a:gd name="connsiteY62" fmla="*/ 26515 h 126724"/>
                  <a:gd name="connsiteX63" fmla="*/ 27247 w 153605"/>
                  <a:gd name="connsiteY63" fmla="*/ 22492 h 126724"/>
                  <a:gd name="connsiteX64" fmla="*/ 27795 w 153605"/>
                  <a:gd name="connsiteY64" fmla="*/ 19932 h 126724"/>
                  <a:gd name="connsiteX65" fmla="*/ 37121 w 153605"/>
                  <a:gd name="connsiteY65" fmla="*/ 19749 h 126724"/>
                  <a:gd name="connsiteX66" fmla="*/ 40413 w 153605"/>
                  <a:gd name="connsiteY66" fmla="*/ 21395 h 126724"/>
                  <a:gd name="connsiteX67" fmla="*/ 41510 w 153605"/>
                  <a:gd name="connsiteY67" fmla="*/ 23407 h 126724"/>
                  <a:gd name="connsiteX68" fmla="*/ 46082 w 153605"/>
                  <a:gd name="connsiteY68" fmla="*/ 24869 h 126724"/>
                  <a:gd name="connsiteX69" fmla="*/ 47179 w 153605"/>
                  <a:gd name="connsiteY69" fmla="*/ 23224 h 126724"/>
                  <a:gd name="connsiteX70" fmla="*/ 45167 w 153605"/>
                  <a:gd name="connsiteY70" fmla="*/ 20115 h 126724"/>
                  <a:gd name="connsiteX71" fmla="*/ 45533 w 153605"/>
                  <a:gd name="connsiteY71" fmla="*/ 17921 h 126724"/>
                  <a:gd name="connsiteX72" fmla="*/ 39316 w 153605"/>
                  <a:gd name="connsiteY72" fmla="*/ 17189 h 126724"/>
                  <a:gd name="connsiteX73" fmla="*/ 36755 w 153605"/>
                  <a:gd name="connsiteY73" fmla="*/ 14995 h 126724"/>
                  <a:gd name="connsiteX74" fmla="*/ 32915 w 153605"/>
                  <a:gd name="connsiteY74" fmla="*/ 14812 h 126724"/>
                  <a:gd name="connsiteX75" fmla="*/ 30904 w 153605"/>
                  <a:gd name="connsiteY75" fmla="*/ 11520 h 126724"/>
                  <a:gd name="connsiteX76" fmla="*/ 35658 w 153605"/>
                  <a:gd name="connsiteY76" fmla="*/ 7863 h 126724"/>
                  <a:gd name="connsiteX77" fmla="*/ 44070 w 153605"/>
                  <a:gd name="connsiteY77" fmla="*/ 5303 h 126724"/>
                  <a:gd name="connsiteX78" fmla="*/ 46630 w 153605"/>
                  <a:gd name="connsiteY78" fmla="*/ 6949 h 126724"/>
                  <a:gd name="connsiteX79" fmla="*/ 52848 w 153605"/>
                  <a:gd name="connsiteY79" fmla="*/ 7863 h 126724"/>
                  <a:gd name="connsiteX80" fmla="*/ 57236 w 153605"/>
                  <a:gd name="connsiteY80" fmla="*/ 9875 h 126724"/>
                  <a:gd name="connsiteX81" fmla="*/ 58333 w 153605"/>
                  <a:gd name="connsiteY81" fmla="*/ 8046 h 126724"/>
                  <a:gd name="connsiteX82" fmla="*/ 58333 w 153605"/>
                  <a:gd name="connsiteY82" fmla="*/ 6217 h 126724"/>
                  <a:gd name="connsiteX83" fmla="*/ 52482 w 153605"/>
                  <a:gd name="connsiteY83" fmla="*/ 4937 h 126724"/>
                  <a:gd name="connsiteX84" fmla="*/ 50470 w 153605"/>
                  <a:gd name="connsiteY84" fmla="*/ 3109 h 126724"/>
                  <a:gd name="connsiteX85" fmla="*/ 55042 w 153605"/>
                  <a:gd name="connsiteY85" fmla="*/ 1097 h 126724"/>
                  <a:gd name="connsiteX86" fmla="*/ 59796 w 153605"/>
                  <a:gd name="connsiteY86" fmla="*/ 0 h 126724"/>
                  <a:gd name="connsiteX87" fmla="*/ 62356 w 153605"/>
                  <a:gd name="connsiteY87" fmla="*/ 1280 h 126724"/>
                  <a:gd name="connsiteX88" fmla="*/ 66745 w 153605"/>
                  <a:gd name="connsiteY88" fmla="*/ 5303 h 126724"/>
                  <a:gd name="connsiteX89" fmla="*/ 70768 w 153605"/>
                  <a:gd name="connsiteY89" fmla="*/ 5486 h 126724"/>
                  <a:gd name="connsiteX90" fmla="*/ 76254 w 153605"/>
                  <a:gd name="connsiteY90" fmla="*/ 8046 h 126724"/>
                  <a:gd name="connsiteX91" fmla="*/ 81374 w 153605"/>
                  <a:gd name="connsiteY91" fmla="*/ 9326 h 126724"/>
                  <a:gd name="connsiteX92" fmla="*/ 87043 w 153605"/>
                  <a:gd name="connsiteY92" fmla="*/ 8595 h 126724"/>
                  <a:gd name="connsiteX93" fmla="*/ 89237 w 153605"/>
                  <a:gd name="connsiteY93" fmla="*/ 9509 h 126724"/>
                  <a:gd name="connsiteX94" fmla="*/ 100392 w 153605"/>
                  <a:gd name="connsiteY94" fmla="*/ 7680 h 126724"/>
                  <a:gd name="connsiteX95" fmla="*/ 115021 w 153605"/>
                  <a:gd name="connsiteY95" fmla="*/ 2194 h 126724"/>
                  <a:gd name="connsiteX96" fmla="*/ 127090 w 153605"/>
                  <a:gd name="connsiteY96" fmla="*/ 366 h 126724"/>
                  <a:gd name="connsiteX97" fmla="*/ 127822 w 153605"/>
                  <a:gd name="connsiteY97" fmla="*/ 2194 h 126724"/>
                  <a:gd name="connsiteX98" fmla="*/ 133673 w 153605"/>
                  <a:gd name="connsiteY98" fmla="*/ 6400 h 126724"/>
                  <a:gd name="connsiteX99" fmla="*/ 136599 w 153605"/>
                  <a:gd name="connsiteY99" fmla="*/ 7132 h 126724"/>
                  <a:gd name="connsiteX100" fmla="*/ 135685 w 153605"/>
                  <a:gd name="connsiteY100" fmla="*/ 12983 h 126724"/>
                  <a:gd name="connsiteX101" fmla="*/ 131296 w 153605"/>
                  <a:gd name="connsiteY101" fmla="*/ 16823 h 126724"/>
                  <a:gd name="connsiteX102" fmla="*/ 125079 w 153605"/>
                  <a:gd name="connsiteY102" fmla="*/ 17372 h 126724"/>
                  <a:gd name="connsiteX103" fmla="*/ 123433 w 153605"/>
                  <a:gd name="connsiteY103" fmla="*/ 18835 h 126724"/>
                  <a:gd name="connsiteX104" fmla="*/ 125079 w 153605"/>
                  <a:gd name="connsiteY104" fmla="*/ 19201 h 126724"/>
                  <a:gd name="connsiteX105" fmla="*/ 130382 w 153605"/>
                  <a:gd name="connsiteY105" fmla="*/ 21578 h 126724"/>
                  <a:gd name="connsiteX106" fmla="*/ 131296 w 153605"/>
                  <a:gd name="connsiteY106" fmla="*/ 23955 h 126724"/>
                  <a:gd name="connsiteX107" fmla="*/ 130930 w 153605"/>
                  <a:gd name="connsiteY107" fmla="*/ 28344 h 126724"/>
                  <a:gd name="connsiteX108" fmla="*/ 129284 w 153605"/>
                  <a:gd name="connsiteY108" fmla="*/ 27430 h 126724"/>
                  <a:gd name="connsiteX109" fmla="*/ 124164 w 153605"/>
                  <a:gd name="connsiteY109" fmla="*/ 28344 h 126724"/>
                  <a:gd name="connsiteX110" fmla="*/ 116118 w 153605"/>
                  <a:gd name="connsiteY110" fmla="*/ 33098 h 126724"/>
                  <a:gd name="connsiteX111" fmla="*/ 111547 w 153605"/>
                  <a:gd name="connsiteY111" fmla="*/ 37853 h 126724"/>
                  <a:gd name="connsiteX112" fmla="*/ 107889 w 153605"/>
                  <a:gd name="connsiteY112" fmla="*/ 39499 h 126724"/>
                  <a:gd name="connsiteX113" fmla="*/ 105695 w 153605"/>
                  <a:gd name="connsiteY113" fmla="*/ 41876 h 126724"/>
                  <a:gd name="connsiteX114" fmla="*/ 102404 w 153605"/>
                  <a:gd name="connsiteY114" fmla="*/ 43887 h 126724"/>
                  <a:gd name="connsiteX115" fmla="*/ 101855 w 153605"/>
                  <a:gd name="connsiteY115" fmla="*/ 47179 h 126724"/>
                  <a:gd name="connsiteX116" fmla="*/ 102038 w 153605"/>
                  <a:gd name="connsiteY116" fmla="*/ 49922 h 126724"/>
                  <a:gd name="connsiteX117" fmla="*/ 112278 w 153605"/>
                  <a:gd name="connsiteY117" fmla="*/ 43704 h 126724"/>
                  <a:gd name="connsiteX118" fmla="*/ 118861 w 153605"/>
                  <a:gd name="connsiteY118" fmla="*/ 42607 h 126724"/>
                  <a:gd name="connsiteX119" fmla="*/ 123067 w 153605"/>
                  <a:gd name="connsiteY119" fmla="*/ 44070 h 126724"/>
                  <a:gd name="connsiteX120" fmla="*/ 129467 w 153605"/>
                  <a:gd name="connsiteY120" fmla="*/ 48276 h 126724"/>
                  <a:gd name="connsiteX121" fmla="*/ 129284 w 153605"/>
                  <a:gd name="connsiteY121" fmla="*/ 51385 h 126724"/>
                  <a:gd name="connsiteX122" fmla="*/ 130565 w 153605"/>
                  <a:gd name="connsiteY122" fmla="*/ 52116 h 126724"/>
                  <a:gd name="connsiteX123" fmla="*/ 131845 w 153605"/>
                  <a:gd name="connsiteY123" fmla="*/ 54859 h 126724"/>
                  <a:gd name="connsiteX124" fmla="*/ 134039 w 153605"/>
                  <a:gd name="connsiteY124" fmla="*/ 55225 h 126724"/>
                  <a:gd name="connsiteX125" fmla="*/ 135685 w 153605"/>
                  <a:gd name="connsiteY125" fmla="*/ 56871 h 126724"/>
                  <a:gd name="connsiteX126" fmla="*/ 136233 w 153605"/>
                  <a:gd name="connsiteY126" fmla="*/ 58699 h 126724"/>
                  <a:gd name="connsiteX127" fmla="*/ 134222 w 153605"/>
                  <a:gd name="connsiteY127" fmla="*/ 61076 h 126724"/>
                  <a:gd name="connsiteX128" fmla="*/ 134222 w 153605"/>
                  <a:gd name="connsiteY128" fmla="*/ 63636 h 126724"/>
                  <a:gd name="connsiteX129" fmla="*/ 140805 w 153605"/>
                  <a:gd name="connsiteY129" fmla="*/ 60345 h 126724"/>
                  <a:gd name="connsiteX130" fmla="*/ 145559 w 153605"/>
                  <a:gd name="connsiteY130" fmla="*/ 59979 h 126724"/>
                  <a:gd name="connsiteX131" fmla="*/ 146291 w 153605"/>
                  <a:gd name="connsiteY131" fmla="*/ 56871 h 126724"/>
                  <a:gd name="connsiteX132" fmla="*/ 149034 w 153605"/>
                  <a:gd name="connsiteY132" fmla="*/ 59614 h 126724"/>
                  <a:gd name="connsiteX133" fmla="*/ 148851 w 153605"/>
                  <a:gd name="connsiteY133" fmla="*/ 62174 h 126724"/>
                  <a:gd name="connsiteX134" fmla="*/ 150314 w 153605"/>
                  <a:gd name="connsiteY134" fmla="*/ 63271 h 126724"/>
                  <a:gd name="connsiteX135" fmla="*/ 153605 w 153605"/>
                  <a:gd name="connsiteY135" fmla="*/ 70402 h 126724"/>
                  <a:gd name="connsiteX136" fmla="*/ 153605 w 153605"/>
                  <a:gd name="connsiteY136" fmla="*/ 72780 h 126724"/>
                  <a:gd name="connsiteX137" fmla="*/ 152508 w 153605"/>
                  <a:gd name="connsiteY137" fmla="*/ 74425 h 126724"/>
                  <a:gd name="connsiteX138" fmla="*/ 147754 w 153605"/>
                  <a:gd name="connsiteY138" fmla="*/ 77168 h 126724"/>
                  <a:gd name="connsiteX139" fmla="*/ 145742 w 153605"/>
                  <a:gd name="connsiteY139" fmla="*/ 77534 h 126724"/>
                  <a:gd name="connsiteX140" fmla="*/ 148485 w 153605"/>
                  <a:gd name="connsiteY140" fmla="*/ 80826 h 126724"/>
                  <a:gd name="connsiteX141" fmla="*/ 149765 w 153605"/>
                  <a:gd name="connsiteY141" fmla="*/ 83203 h 126724"/>
                  <a:gd name="connsiteX142" fmla="*/ 150314 w 153605"/>
                  <a:gd name="connsiteY142" fmla="*/ 87226 h 126724"/>
                  <a:gd name="connsiteX143" fmla="*/ 149399 w 153605"/>
                  <a:gd name="connsiteY143" fmla="*/ 89054 h 126724"/>
                  <a:gd name="connsiteX144" fmla="*/ 146108 w 153605"/>
                  <a:gd name="connsiteY144" fmla="*/ 91797 h 126724"/>
                  <a:gd name="connsiteX145" fmla="*/ 149765 w 153605"/>
                  <a:gd name="connsiteY145" fmla="*/ 91615 h 126724"/>
                  <a:gd name="connsiteX146" fmla="*/ 150862 w 153605"/>
                  <a:gd name="connsiteY146" fmla="*/ 93260 h 126724"/>
                  <a:gd name="connsiteX147" fmla="*/ 151411 w 153605"/>
                  <a:gd name="connsiteY147" fmla="*/ 96735 h 126724"/>
                  <a:gd name="connsiteX148" fmla="*/ 151045 w 153605"/>
                  <a:gd name="connsiteY148" fmla="*/ 100209 h 126724"/>
                  <a:gd name="connsiteX149" fmla="*/ 149034 w 153605"/>
                  <a:gd name="connsiteY149" fmla="*/ 101123 h 126724"/>
                  <a:gd name="connsiteX150" fmla="*/ 147571 w 153605"/>
                  <a:gd name="connsiteY150" fmla="*/ 99843 h 126724"/>
                  <a:gd name="connsiteX151" fmla="*/ 142451 w 153605"/>
                  <a:gd name="connsiteY151" fmla="*/ 102221 h 126724"/>
                  <a:gd name="connsiteX152" fmla="*/ 140439 w 153605"/>
                  <a:gd name="connsiteY152" fmla="*/ 106975 h 126724"/>
                  <a:gd name="connsiteX153" fmla="*/ 129833 w 153605"/>
                  <a:gd name="connsiteY153" fmla="*/ 111730 h 126724"/>
                  <a:gd name="connsiteX154" fmla="*/ 123616 w 153605"/>
                  <a:gd name="connsiteY154" fmla="*/ 110267 h 126724"/>
                  <a:gd name="connsiteX155" fmla="*/ 115204 w 153605"/>
                  <a:gd name="connsiteY155" fmla="*/ 110998 h 126724"/>
                  <a:gd name="connsiteX156" fmla="*/ 110449 w 153605"/>
                  <a:gd name="connsiteY156" fmla="*/ 110267 h 126724"/>
                  <a:gd name="connsiteX157" fmla="*/ 109352 w 153605"/>
                  <a:gd name="connsiteY157" fmla="*/ 111730 h 126724"/>
                  <a:gd name="connsiteX158" fmla="*/ 115021 w 153605"/>
                  <a:gd name="connsiteY158" fmla="*/ 116118 h 126724"/>
                  <a:gd name="connsiteX159" fmla="*/ 115021 w 153605"/>
                  <a:gd name="connsiteY159" fmla="*/ 118861 h 126724"/>
                  <a:gd name="connsiteX160" fmla="*/ 107158 w 153605"/>
                  <a:gd name="connsiteY160" fmla="*/ 122153 h 126724"/>
                  <a:gd name="connsiteX161" fmla="*/ 106244 w 153605"/>
                  <a:gd name="connsiteY161" fmla="*/ 124347 h 126724"/>
                  <a:gd name="connsiteX162" fmla="*/ 102404 w 153605"/>
                  <a:gd name="connsiteY162" fmla="*/ 126542 h 126724"/>
                  <a:gd name="connsiteX163" fmla="*/ 98380 w 153605"/>
                  <a:gd name="connsiteY163" fmla="*/ 126724 h 126724"/>
                  <a:gd name="connsiteX164" fmla="*/ 95089 w 153605"/>
                  <a:gd name="connsiteY164" fmla="*/ 121421 h 126724"/>
                  <a:gd name="connsiteX165" fmla="*/ 92346 w 153605"/>
                  <a:gd name="connsiteY165" fmla="*/ 121787 h 126724"/>
                  <a:gd name="connsiteX166" fmla="*/ 90334 w 153605"/>
                  <a:gd name="connsiteY166" fmla="*/ 123981 h 126724"/>
                  <a:gd name="connsiteX167" fmla="*/ 86311 w 153605"/>
                  <a:gd name="connsiteY167" fmla="*/ 123981 h 126724"/>
                  <a:gd name="connsiteX168" fmla="*/ 83934 w 153605"/>
                  <a:gd name="connsiteY168" fmla="*/ 118861 h 126724"/>
                  <a:gd name="connsiteX169" fmla="*/ 82289 w 153605"/>
                  <a:gd name="connsiteY169" fmla="*/ 112644 h 126724"/>
                  <a:gd name="connsiteX170" fmla="*/ 79363 w 153605"/>
                  <a:gd name="connsiteY170" fmla="*/ 110450 h 126724"/>
                  <a:gd name="connsiteX171" fmla="*/ 77534 w 153605"/>
                  <a:gd name="connsiteY171" fmla="*/ 105878 h 126724"/>
                  <a:gd name="connsiteX172" fmla="*/ 73145 w 153605"/>
                  <a:gd name="connsiteY172" fmla="*/ 102586 h 126724"/>
                  <a:gd name="connsiteX173" fmla="*/ 66745 w 153605"/>
                  <a:gd name="connsiteY173" fmla="*/ 99843 h 126724"/>
                  <a:gd name="connsiteX174" fmla="*/ 63454 w 153605"/>
                  <a:gd name="connsiteY174" fmla="*/ 97466 h 12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53605" h="126724">
                    <a:moveTo>
                      <a:pt x="63454" y="97466"/>
                    </a:moveTo>
                    <a:lnTo>
                      <a:pt x="61259" y="96369"/>
                    </a:lnTo>
                    <a:lnTo>
                      <a:pt x="57236" y="91066"/>
                    </a:lnTo>
                    <a:lnTo>
                      <a:pt x="57053" y="88872"/>
                    </a:lnTo>
                    <a:lnTo>
                      <a:pt x="54128" y="87043"/>
                    </a:lnTo>
                    <a:lnTo>
                      <a:pt x="50836" y="86312"/>
                    </a:lnTo>
                    <a:lnTo>
                      <a:pt x="45716" y="88323"/>
                    </a:lnTo>
                    <a:lnTo>
                      <a:pt x="43704" y="84849"/>
                    </a:lnTo>
                    <a:lnTo>
                      <a:pt x="40413" y="81923"/>
                    </a:lnTo>
                    <a:lnTo>
                      <a:pt x="37304" y="81923"/>
                    </a:lnTo>
                    <a:lnTo>
                      <a:pt x="36207" y="84117"/>
                    </a:lnTo>
                    <a:lnTo>
                      <a:pt x="25235" y="83203"/>
                    </a:lnTo>
                    <a:lnTo>
                      <a:pt x="23589" y="79363"/>
                    </a:lnTo>
                    <a:lnTo>
                      <a:pt x="19018" y="76620"/>
                    </a:lnTo>
                    <a:lnTo>
                      <a:pt x="18652" y="74974"/>
                    </a:lnTo>
                    <a:lnTo>
                      <a:pt x="9875" y="70768"/>
                    </a:lnTo>
                    <a:lnTo>
                      <a:pt x="8229" y="68574"/>
                    </a:lnTo>
                    <a:lnTo>
                      <a:pt x="549" y="62905"/>
                    </a:lnTo>
                    <a:lnTo>
                      <a:pt x="0" y="57968"/>
                    </a:lnTo>
                    <a:lnTo>
                      <a:pt x="914" y="52482"/>
                    </a:lnTo>
                    <a:lnTo>
                      <a:pt x="2560" y="48276"/>
                    </a:lnTo>
                    <a:lnTo>
                      <a:pt x="6766" y="46264"/>
                    </a:lnTo>
                    <a:lnTo>
                      <a:pt x="12800" y="45533"/>
                    </a:lnTo>
                    <a:lnTo>
                      <a:pt x="16641" y="48276"/>
                    </a:lnTo>
                    <a:lnTo>
                      <a:pt x="19932" y="49373"/>
                    </a:lnTo>
                    <a:lnTo>
                      <a:pt x="20481" y="49922"/>
                    </a:lnTo>
                    <a:lnTo>
                      <a:pt x="19383" y="51750"/>
                    </a:lnTo>
                    <a:lnTo>
                      <a:pt x="21944" y="53396"/>
                    </a:lnTo>
                    <a:lnTo>
                      <a:pt x="27247" y="54128"/>
                    </a:lnTo>
                    <a:lnTo>
                      <a:pt x="29441" y="55591"/>
                    </a:lnTo>
                    <a:lnTo>
                      <a:pt x="29807" y="58516"/>
                    </a:lnTo>
                    <a:lnTo>
                      <a:pt x="31818" y="60162"/>
                    </a:lnTo>
                    <a:lnTo>
                      <a:pt x="33098" y="62539"/>
                    </a:lnTo>
                    <a:lnTo>
                      <a:pt x="41510" y="62905"/>
                    </a:lnTo>
                    <a:lnTo>
                      <a:pt x="44619" y="61625"/>
                    </a:lnTo>
                    <a:lnTo>
                      <a:pt x="45716" y="60345"/>
                    </a:lnTo>
                    <a:lnTo>
                      <a:pt x="48825" y="61076"/>
                    </a:lnTo>
                    <a:lnTo>
                      <a:pt x="52299" y="60162"/>
                    </a:lnTo>
                    <a:lnTo>
                      <a:pt x="57602" y="57053"/>
                    </a:lnTo>
                    <a:lnTo>
                      <a:pt x="55042" y="54493"/>
                    </a:lnTo>
                    <a:lnTo>
                      <a:pt x="54128" y="50105"/>
                    </a:lnTo>
                    <a:lnTo>
                      <a:pt x="55773" y="50105"/>
                    </a:lnTo>
                    <a:lnTo>
                      <a:pt x="59248" y="52665"/>
                    </a:lnTo>
                    <a:lnTo>
                      <a:pt x="61259" y="52116"/>
                    </a:lnTo>
                    <a:lnTo>
                      <a:pt x="61442" y="48459"/>
                    </a:lnTo>
                    <a:lnTo>
                      <a:pt x="59431" y="46630"/>
                    </a:lnTo>
                    <a:lnTo>
                      <a:pt x="55042" y="46447"/>
                    </a:lnTo>
                    <a:lnTo>
                      <a:pt x="54128" y="43339"/>
                    </a:lnTo>
                    <a:lnTo>
                      <a:pt x="51567" y="42973"/>
                    </a:lnTo>
                    <a:lnTo>
                      <a:pt x="51567" y="39499"/>
                    </a:lnTo>
                    <a:lnTo>
                      <a:pt x="51019" y="36390"/>
                    </a:lnTo>
                    <a:lnTo>
                      <a:pt x="51933" y="35475"/>
                    </a:lnTo>
                    <a:lnTo>
                      <a:pt x="56139" y="34927"/>
                    </a:lnTo>
                    <a:lnTo>
                      <a:pt x="63636" y="38401"/>
                    </a:lnTo>
                    <a:lnTo>
                      <a:pt x="64734" y="37121"/>
                    </a:lnTo>
                    <a:lnTo>
                      <a:pt x="54676" y="28710"/>
                    </a:lnTo>
                    <a:lnTo>
                      <a:pt x="53030" y="30172"/>
                    </a:lnTo>
                    <a:lnTo>
                      <a:pt x="52299" y="32367"/>
                    </a:lnTo>
                    <a:lnTo>
                      <a:pt x="48093" y="33464"/>
                    </a:lnTo>
                    <a:lnTo>
                      <a:pt x="42973" y="33830"/>
                    </a:lnTo>
                    <a:lnTo>
                      <a:pt x="35658" y="31270"/>
                    </a:lnTo>
                    <a:lnTo>
                      <a:pt x="32001" y="27064"/>
                    </a:lnTo>
                    <a:lnTo>
                      <a:pt x="28344" y="26515"/>
                    </a:lnTo>
                    <a:lnTo>
                      <a:pt x="27247" y="22492"/>
                    </a:lnTo>
                    <a:lnTo>
                      <a:pt x="27795" y="19932"/>
                    </a:lnTo>
                    <a:lnTo>
                      <a:pt x="37121" y="19749"/>
                    </a:lnTo>
                    <a:lnTo>
                      <a:pt x="40413" y="21395"/>
                    </a:lnTo>
                    <a:lnTo>
                      <a:pt x="41510" y="23407"/>
                    </a:lnTo>
                    <a:lnTo>
                      <a:pt x="46082" y="24869"/>
                    </a:lnTo>
                    <a:lnTo>
                      <a:pt x="47179" y="23224"/>
                    </a:lnTo>
                    <a:lnTo>
                      <a:pt x="45167" y="20115"/>
                    </a:lnTo>
                    <a:lnTo>
                      <a:pt x="45533" y="17921"/>
                    </a:lnTo>
                    <a:lnTo>
                      <a:pt x="39316" y="17189"/>
                    </a:lnTo>
                    <a:lnTo>
                      <a:pt x="36755" y="14995"/>
                    </a:lnTo>
                    <a:lnTo>
                      <a:pt x="32915" y="14812"/>
                    </a:lnTo>
                    <a:lnTo>
                      <a:pt x="30904" y="11520"/>
                    </a:lnTo>
                    <a:lnTo>
                      <a:pt x="35658" y="7863"/>
                    </a:lnTo>
                    <a:lnTo>
                      <a:pt x="44070" y="5303"/>
                    </a:lnTo>
                    <a:lnTo>
                      <a:pt x="46630" y="6949"/>
                    </a:lnTo>
                    <a:lnTo>
                      <a:pt x="52848" y="7863"/>
                    </a:lnTo>
                    <a:lnTo>
                      <a:pt x="57236" y="9875"/>
                    </a:lnTo>
                    <a:lnTo>
                      <a:pt x="58333" y="8046"/>
                    </a:lnTo>
                    <a:lnTo>
                      <a:pt x="58333" y="6217"/>
                    </a:lnTo>
                    <a:lnTo>
                      <a:pt x="52482" y="4937"/>
                    </a:lnTo>
                    <a:lnTo>
                      <a:pt x="50470" y="3109"/>
                    </a:lnTo>
                    <a:lnTo>
                      <a:pt x="55042" y="1097"/>
                    </a:lnTo>
                    <a:lnTo>
                      <a:pt x="59796" y="0"/>
                    </a:lnTo>
                    <a:lnTo>
                      <a:pt x="62356" y="1280"/>
                    </a:lnTo>
                    <a:lnTo>
                      <a:pt x="66745" y="5303"/>
                    </a:lnTo>
                    <a:lnTo>
                      <a:pt x="70768" y="5486"/>
                    </a:lnTo>
                    <a:lnTo>
                      <a:pt x="76254" y="8046"/>
                    </a:lnTo>
                    <a:lnTo>
                      <a:pt x="81374" y="9326"/>
                    </a:lnTo>
                    <a:lnTo>
                      <a:pt x="87043" y="8595"/>
                    </a:lnTo>
                    <a:lnTo>
                      <a:pt x="89237" y="9509"/>
                    </a:lnTo>
                    <a:lnTo>
                      <a:pt x="100392" y="7680"/>
                    </a:lnTo>
                    <a:lnTo>
                      <a:pt x="115021" y="2194"/>
                    </a:lnTo>
                    <a:lnTo>
                      <a:pt x="127090" y="366"/>
                    </a:lnTo>
                    <a:lnTo>
                      <a:pt x="127822" y="2194"/>
                    </a:lnTo>
                    <a:lnTo>
                      <a:pt x="133673" y="6400"/>
                    </a:lnTo>
                    <a:lnTo>
                      <a:pt x="136599" y="7132"/>
                    </a:lnTo>
                    <a:lnTo>
                      <a:pt x="135685" y="12983"/>
                    </a:lnTo>
                    <a:lnTo>
                      <a:pt x="131296" y="16823"/>
                    </a:lnTo>
                    <a:lnTo>
                      <a:pt x="125079" y="17372"/>
                    </a:lnTo>
                    <a:lnTo>
                      <a:pt x="123433" y="18835"/>
                    </a:lnTo>
                    <a:lnTo>
                      <a:pt x="125079" y="19201"/>
                    </a:lnTo>
                    <a:lnTo>
                      <a:pt x="130382" y="21578"/>
                    </a:lnTo>
                    <a:lnTo>
                      <a:pt x="131296" y="23955"/>
                    </a:lnTo>
                    <a:lnTo>
                      <a:pt x="130930" y="28344"/>
                    </a:lnTo>
                    <a:lnTo>
                      <a:pt x="129284" y="27430"/>
                    </a:lnTo>
                    <a:lnTo>
                      <a:pt x="124164" y="28344"/>
                    </a:lnTo>
                    <a:lnTo>
                      <a:pt x="116118" y="33098"/>
                    </a:lnTo>
                    <a:lnTo>
                      <a:pt x="111547" y="37853"/>
                    </a:lnTo>
                    <a:lnTo>
                      <a:pt x="107889" y="39499"/>
                    </a:lnTo>
                    <a:lnTo>
                      <a:pt x="105695" y="41876"/>
                    </a:lnTo>
                    <a:lnTo>
                      <a:pt x="102404" y="43887"/>
                    </a:lnTo>
                    <a:lnTo>
                      <a:pt x="101855" y="47179"/>
                    </a:lnTo>
                    <a:lnTo>
                      <a:pt x="102038" y="49922"/>
                    </a:lnTo>
                    <a:lnTo>
                      <a:pt x="112278" y="43704"/>
                    </a:lnTo>
                    <a:lnTo>
                      <a:pt x="118861" y="42607"/>
                    </a:lnTo>
                    <a:lnTo>
                      <a:pt x="123067" y="44070"/>
                    </a:lnTo>
                    <a:lnTo>
                      <a:pt x="129467" y="48276"/>
                    </a:lnTo>
                    <a:lnTo>
                      <a:pt x="129284" y="51385"/>
                    </a:lnTo>
                    <a:lnTo>
                      <a:pt x="130565" y="52116"/>
                    </a:lnTo>
                    <a:lnTo>
                      <a:pt x="131845" y="54859"/>
                    </a:lnTo>
                    <a:lnTo>
                      <a:pt x="134039" y="55225"/>
                    </a:lnTo>
                    <a:lnTo>
                      <a:pt x="135685" y="56871"/>
                    </a:lnTo>
                    <a:lnTo>
                      <a:pt x="136233" y="58699"/>
                    </a:lnTo>
                    <a:lnTo>
                      <a:pt x="134222" y="61076"/>
                    </a:lnTo>
                    <a:lnTo>
                      <a:pt x="134222" y="63636"/>
                    </a:lnTo>
                    <a:lnTo>
                      <a:pt x="140805" y="60345"/>
                    </a:lnTo>
                    <a:lnTo>
                      <a:pt x="145559" y="59979"/>
                    </a:lnTo>
                    <a:lnTo>
                      <a:pt x="146291" y="56871"/>
                    </a:lnTo>
                    <a:lnTo>
                      <a:pt x="149034" y="59614"/>
                    </a:lnTo>
                    <a:lnTo>
                      <a:pt x="148851" y="62174"/>
                    </a:lnTo>
                    <a:lnTo>
                      <a:pt x="150314" y="63271"/>
                    </a:lnTo>
                    <a:lnTo>
                      <a:pt x="153605" y="70402"/>
                    </a:lnTo>
                    <a:lnTo>
                      <a:pt x="153605" y="72780"/>
                    </a:lnTo>
                    <a:lnTo>
                      <a:pt x="152508" y="74425"/>
                    </a:lnTo>
                    <a:lnTo>
                      <a:pt x="147754" y="77168"/>
                    </a:lnTo>
                    <a:lnTo>
                      <a:pt x="145742" y="77534"/>
                    </a:lnTo>
                    <a:lnTo>
                      <a:pt x="148485" y="80826"/>
                    </a:lnTo>
                    <a:lnTo>
                      <a:pt x="149765" y="83203"/>
                    </a:lnTo>
                    <a:lnTo>
                      <a:pt x="150314" y="87226"/>
                    </a:lnTo>
                    <a:lnTo>
                      <a:pt x="149399" y="89054"/>
                    </a:lnTo>
                    <a:lnTo>
                      <a:pt x="146108" y="91797"/>
                    </a:lnTo>
                    <a:lnTo>
                      <a:pt x="149765" y="91615"/>
                    </a:lnTo>
                    <a:lnTo>
                      <a:pt x="150862" y="93260"/>
                    </a:lnTo>
                    <a:lnTo>
                      <a:pt x="151411" y="96735"/>
                    </a:lnTo>
                    <a:lnTo>
                      <a:pt x="151045" y="100209"/>
                    </a:lnTo>
                    <a:lnTo>
                      <a:pt x="149034" y="101123"/>
                    </a:lnTo>
                    <a:lnTo>
                      <a:pt x="147571" y="99843"/>
                    </a:lnTo>
                    <a:lnTo>
                      <a:pt x="142451" y="102221"/>
                    </a:lnTo>
                    <a:lnTo>
                      <a:pt x="140439" y="106975"/>
                    </a:lnTo>
                    <a:lnTo>
                      <a:pt x="129833" y="111730"/>
                    </a:lnTo>
                    <a:lnTo>
                      <a:pt x="123616" y="110267"/>
                    </a:lnTo>
                    <a:lnTo>
                      <a:pt x="115204" y="110998"/>
                    </a:lnTo>
                    <a:lnTo>
                      <a:pt x="110449" y="110267"/>
                    </a:lnTo>
                    <a:lnTo>
                      <a:pt x="109352" y="111730"/>
                    </a:lnTo>
                    <a:lnTo>
                      <a:pt x="115021" y="116118"/>
                    </a:lnTo>
                    <a:lnTo>
                      <a:pt x="115021" y="118861"/>
                    </a:lnTo>
                    <a:lnTo>
                      <a:pt x="107158" y="122153"/>
                    </a:lnTo>
                    <a:lnTo>
                      <a:pt x="106244" y="124347"/>
                    </a:lnTo>
                    <a:lnTo>
                      <a:pt x="102404" y="126542"/>
                    </a:lnTo>
                    <a:lnTo>
                      <a:pt x="98380" y="126724"/>
                    </a:lnTo>
                    <a:lnTo>
                      <a:pt x="95089" y="121421"/>
                    </a:lnTo>
                    <a:lnTo>
                      <a:pt x="92346" y="121787"/>
                    </a:lnTo>
                    <a:lnTo>
                      <a:pt x="90334" y="123981"/>
                    </a:lnTo>
                    <a:lnTo>
                      <a:pt x="86311" y="123981"/>
                    </a:lnTo>
                    <a:lnTo>
                      <a:pt x="83934" y="118861"/>
                    </a:lnTo>
                    <a:lnTo>
                      <a:pt x="82289" y="112644"/>
                    </a:lnTo>
                    <a:lnTo>
                      <a:pt x="79363" y="110450"/>
                    </a:lnTo>
                    <a:lnTo>
                      <a:pt x="77534" y="105878"/>
                    </a:lnTo>
                    <a:lnTo>
                      <a:pt x="73145" y="102586"/>
                    </a:lnTo>
                    <a:lnTo>
                      <a:pt x="66745" y="99843"/>
                    </a:lnTo>
                    <a:lnTo>
                      <a:pt x="63454" y="97466"/>
                    </a:lnTo>
                  </a:path>
                </a:pathLst>
              </a:custGeom>
              <a:grpFill/>
              <a:ln w="4020" cap="flat">
                <a:solidFill>
                  <a:srgbClr val="FFFFFF"/>
                </a:solidFill>
                <a:prstDash val="solid"/>
                <a:miter/>
              </a:ln>
            </p:spPr>
            <p:txBody>
              <a:bodyPr rtlCol="0" anchor="ctr"/>
              <a:lstStyle/>
              <a:p>
                <a:endParaRPr lang="en-GB" sz="1463"/>
              </a:p>
            </p:txBody>
          </p:sp>
          <p:sp>
            <p:nvSpPr>
              <p:cNvPr id="1164" name="Freeform: Shape 1163">
                <a:extLst>
                  <a:ext uri="{FF2B5EF4-FFF2-40B4-BE49-F238E27FC236}">
                    <a16:creationId xmlns:a16="http://schemas.microsoft.com/office/drawing/2014/main" id="{D0BD3784-791C-68DC-8A84-2FDD81CD5CE6}"/>
                  </a:ext>
                </a:extLst>
              </p:cNvPr>
              <p:cNvSpPr/>
              <p:nvPr/>
            </p:nvSpPr>
            <p:spPr>
              <a:xfrm>
                <a:off x="3518460" y="2044757"/>
                <a:ext cx="16091" cy="13714"/>
              </a:xfrm>
              <a:custGeom>
                <a:avLst/>
                <a:gdLst>
                  <a:gd name="connsiteX0" fmla="*/ 0 w 16091"/>
                  <a:gd name="connsiteY0" fmla="*/ 4389 h 13714"/>
                  <a:gd name="connsiteX1" fmla="*/ 731 w 16091"/>
                  <a:gd name="connsiteY1" fmla="*/ 7132 h 13714"/>
                  <a:gd name="connsiteX2" fmla="*/ 5303 w 16091"/>
                  <a:gd name="connsiteY2" fmla="*/ 13715 h 13714"/>
                  <a:gd name="connsiteX3" fmla="*/ 10240 w 16091"/>
                  <a:gd name="connsiteY3" fmla="*/ 12800 h 13714"/>
                  <a:gd name="connsiteX4" fmla="*/ 12800 w 16091"/>
                  <a:gd name="connsiteY4" fmla="*/ 10972 h 13714"/>
                  <a:gd name="connsiteX5" fmla="*/ 13898 w 16091"/>
                  <a:gd name="connsiteY5" fmla="*/ 8960 h 13714"/>
                  <a:gd name="connsiteX6" fmla="*/ 14263 w 16091"/>
                  <a:gd name="connsiteY6" fmla="*/ 8412 h 13714"/>
                  <a:gd name="connsiteX7" fmla="*/ 16092 w 16091"/>
                  <a:gd name="connsiteY7" fmla="*/ 5852 h 13714"/>
                  <a:gd name="connsiteX8" fmla="*/ 15178 w 16091"/>
                  <a:gd name="connsiteY8" fmla="*/ 3109 h 13714"/>
                  <a:gd name="connsiteX9" fmla="*/ 11155 w 16091"/>
                  <a:gd name="connsiteY9" fmla="*/ 731 h 13714"/>
                  <a:gd name="connsiteX10" fmla="*/ 8595 w 16091"/>
                  <a:gd name="connsiteY10" fmla="*/ 0 h 13714"/>
                  <a:gd name="connsiteX11" fmla="*/ 0 w 16091"/>
                  <a:gd name="connsiteY11" fmla="*/ 4389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91" h="13714">
                    <a:moveTo>
                      <a:pt x="0" y="4389"/>
                    </a:moveTo>
                    <a:lnTo>
                      <a:pt x="731" y="7132"/>
                    </a:lnTo>
                    <a:lnTo>
                      <a:pt x="5303" y="13715"/>
                    </a:lnTo>
                    <a:lnTo>
                      <a:pt x="10240" y="12800"/>
                    </a:lnTo>
                    <a:lnTo>
                      <a:pt x="12800" y="10972"/>
                    </a:lnTo>
                    <a:lnTo>
                      <a:pt x="13898" y="8960"/>
                    </a:lnTo>
                    <a:lnTo>
                      <a:pt x="14263" y="8412"/>
                    </a:lnTo>
                    <a:lnTo>
                      <a:pt x="16092" y="5852"/>
                    </a:lnTo>
                    <a:lnTo>
                      <a:pt x="15178" y="3109"/>
                    </a:lnTo>
                    <a:lnTo>
                      <a:pt x="11155" y="731"/>
                    </a:lnTo>
                    <a:lnTo>
                      <a:pt x="8595" y="0"/>
                    </a:lnTo>
                    <a:lnTo>
                      <a:pt x="0" y="4389"/>
                    </a:lnTo>
                    <a:close/>
                  </a:path>
                </a:pathLst>
              </a:custGeom>
              <a:grpFill/>
              <a:ln w="18272" cap="flat">
                <a:noFill/>
                <a:prstDash val="solid"/>
                <a:miter/>
              </a:ln>
            </p:spPr>
            <p:txBody>
              <a:bodyPr rtlCol="0" anchor="ctr"/>
              <a:lstStyle/>
              <a:p>
                <a:endParaRPr lang="en-GB" sz="1463"/>
              </a:p>
            </p:txBody>
          </p:sp>
          <p:sp>
            <p:nvSpPr>
              <p:cNvPr id="1165" name="Freeform: Shape 1164">
                <a:extLst>
                  <a:ext uri="{FF2B5EF4-FFF2-40B4-BE49-F238E27FC236}">
                    <a16:creationId xmlns:a16="http://schemas.microsoft.com/office/drawing/2014/main" id="{368DE136-F674-0AAC-2558-2E9F67E4D8EF}"/>
                  </a:ext>
                </a:extLst>
              </p:cNvPr>
              <p:cNvSpPr/>
              <p:nvPr/>
            </p:nvSpPr>
            <p:spPr>
              <a:xfrm>
                <a:off x="3518460" y="2044757"/>
                <a:ext cx="16091" cy="13714"/>
              </a:xfrm>
              <a:custGeom>
                <a:avLst/>
                <a:gdLst>
                  <a:gd name="connsiteX0" fmla="*/ 14263 w 16091"/>
                  <a:gd name="connsiteY0" fmla="*/ 8412 h 13714"/>
                  <a:gd name="connsiteX1" fmla="*/ 16092 w 16091"/>
                  <a:gd name="connsiteY1" fmla="*/ 5852 h 13714"/>
                  <a:gd name="connsiteX2" fmla="*/ 15178 w 16091"/>
                  <a:gd name="connsiteY2" fmla="*/ 3109 h 13714"/>
                  <a:gd name="connsiteX3" fmla="*/ 11155 w 16091"/>
                  <a:gd name="connsiteY3" fmla="*/ 731 h 13714"/>
                  <a:gd name="connsiteX4" fmla="*/ 8595 w 16091"/>
                  <a:gd name="connsiteY4" fmla="*/ 0 h 13714"/>
                  <a:gd name="connsiteX5" fmla="*/ 0 w 16091"/>
                  <a:gd name="connsiteY5" fmla="*/ 4389 h 13714"/>
                  <a:gd name="connsiteX6" fmla="*/ 731 w 16091"/>
                  <a:gd name="connsiteY6" fmla="*/ 7132 h 13714"/>
                  <a:gd name="connsiteX7" fmla="*/ 5303 w 16091"/>
                  <a:gd name="connsiteY7" fmla="*/ 13715 h 13714"/>
                  <a:gd name="connsiteX8" fmla="*/ 10240 w 16091"/>
                  <a:gd name="connsiteY8" fmla="*/ 12800 h 13714"/>
                  <a:gd name="connsiteX9" fmla="*/ 12800 w 16091"/>
                  <a:gd name="connsiteY9" fmla="*/ 10972 h 13714"/>
                  <a:gd name="connsiteX10" fmla="*/ 13898 w 16091"/>
                  <a:gd name="connsiteY10" fmla="*/ 8960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091" h="13714">
                    <a:moveTo>
                      <a:pt x="14263" y="8412"/>
                    </a:moveTo>
                    <a:lnTo>
                      <a:pt x="16092" y="5852"/>
                    </a:lnTo>
                    <a:lnTo>
                      <a:pt x="15178" y="3109"/>
                    </a:lnTo>
                    <a:lnTo>
                      <a:pt x="11155" y="731"/>
                    </a:lnTo>
                    <a:lnTo>
                      <a:pt x="8595" y="0"/>
                    </a:lnTo>
                    <a:lnTo>
                      <a:pt x="0" y="4389"/>
                    </a:lnTo>
                    <a:lnTo>
                      <a:pt x="731" y="7132"/>
                    </a:lnTo>
                    <a:lnTo>
                      <a:pt x="5303" y="13715"/>
                    </a:lnTo>
                    <a:lnTo>
                      <a:pt x="10240" y="12800"/>
                    </a:lnTo>
                    <a:lnTo>
                      <a:pt x="12800" y="10972"/>
                    </a:lnTo>
                    <a:lnTo>
                      <a:pt x="13898" y="8960"/>
                    </a:lnTo>
                  </a:path>
                </a:pathLst>
              </a:custGeom>
              <a:grpFill/>
              <a:ln w="4020" cap="flat">
                <a:solidFill>
                  <a:srgbClr val="FFFFFF"/>
                </a:solidFill>
                <a:prstDash val="solid"/>
                <a:miter/>
              </a:ln>
            </p:spPr>
            <p:txBody>
              <a:bodyPr rtlCol="0" anchor="ctr"/>
              <a:lstStyle/>
              <a:p>
                <a:endParaRPr lang="en-GB" sz="1463"/>
              </a:p>
            </p:txBody>
          </p:sp>
          <p:sp>
            <p:nvSpPr>
              <p:cNvPr id="1166" name="Freeform: Shape 1165">
                <a:extLst>
                  <a:ext uri="{FF2B5EF4-FFF2-40B4-BE49-F238E27FC236}">
                    <a16:creationId xmlns:a16="http://schemas.microsoft.com/office/drawing/2014/main" id="{ACE3B83F-1554-2A7C-1E5C-9084BB966CE6}"/>
                  </a:ext>
                </a:extLst>
              </p:cNvPr>
              <p:cNvSpPr/>
              <p:nvPr/>
            </p:nvSpPr>
            <p:spPr>
              <a:xfrm>
                <a:off x="3462321" y="1999773"/>
                <a:ext cx="40047" cy="14811"/>
              </a:xfrm>
              <a:custGeom>
                <a:avLst/>
                <a:gdLst>
                  <a:gd name="connsiteX0" fmla="*/ 20298 w 40047"/>
                  <a:gd name="connsiteY0" fmla="*/ 3657 h 14811"/>
                  <a:gd name="connsiteX1" fmla="*/ 14629 w 40047"/>
                  <a:gd name="connsiteY1" fmla="*/ 4206 h 14811"/>
                  <a:gd name="connsiteX2" fmla="*/ 10423 w 40047"/>
                  <a:gd name="connsiteY2" fmla="*/ 6766 h 14811"/>
                  <a:gd name="connsiteX3" fmla="*/ 9326 w 40047"/>
                  <a:gd name="connsiteY3" fmla="*/ 8229 h 14811"/>
                  <a:gd name="connsiteX4" fmla="*/ 0 w 40047"/>
                  <a:gd name="connsiteY4" fmla="*/ 11155 h 14811"/>
                  <a:gd name="connsiteX5" fmla="*/ 1463 w 40047"/>
                  <a:gd name="connsiteY5" fmla="*/ 12252 h 14811"/>
                  <a:gd name="connsiteX6" fmla="*/ 8046 w 40047"/>
                  <a:gd name="connsiteY6" fmla="*/ 13166 h 14811"/>
                  <a:gd name="connsiteX7" fmla="*/ 9509 w 40047"/>
                  <a:gd name="connsiteY7" fmla="*/ 12069 h 14811"/>
                  <a:gd name="connsiteX8" fmla="*/ 11520 w 40047"/>
                  <a:gd name="connsiteY8" fmla="*/ 12069 h 14811"/>
                  <a:gd name="connsiteX9" fmla="*/ 12983 w 40047"/>
                  <a:gd name="connsiteY9" fmla="*/ 14812 h 14811"/>
                  <a:gd name="connsiteX10" fmla="*/ 16092 w 40047"/>
                  <a:gd name="connsiteY10" fmla="*/ 12983 h 14811"/>
                  <a:gd name="connsiteX11" fmla="*/ 17372 w 40047"/>
                  <a:gd name="connsiteY11" fmla="*/ 13898 h 14811"/>
                  <a:gd name="connsiteX12" fmla="*/ 19566 w 40047"/>
                  <a:gd name="connsiteY12" fmla="*/ 13715 h 14811"/>
                  <a:gd name="connsiteX13" fmla="*/ 27795 w 40047"/>
                  <a:gd name="connsiteY13" fmla="*/ 11886 h 14811"/>
                  <a:gd name="connsiteX14" fmla="*/ 34561 w 40047"/>
                  <a:gd name="connsiteY14" fmla="*/ 8046 h 14811"/>
                  <a:gd name="connsiteX15" fmla="*/ 38036 w 40047"/>
                  <a:gd name="connsiteY15" fmla="*/ 5120 h 14811"/>
                  <a:gd name="connsiteX16" fmla="*/ 40047 w 40047"/>
                  <a:gd name="connsiteY16" fmla="*/ 2377 h 14811"/>
                  <a:gd name="connsiteX17" fmla="*/ 39864 w 40047"/>
                  <a:gd name="connsiteY17" fmla="*/ 0 h 14811"/>
                  <a:gd name="connsiteX18" fmla="*/ 34195 w 40047"/>
                  <a:gd name="connsiteY18" fmla="*/ 0 h 14811"/>
                  <a:gd name="connsiteX19" fmla="*/ 20298 w 40047"/>
                  <a:gd name="connsiteY19" fmla="*/ 3657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047" h="14811">
                    <a:moveTo>
                      <a:pt x="20298" y="3657"/>
                    </a:moveTo>
                    <a:lnTo>
                      <a:pt x="14629" y="4206"/>
                    </a:lnTo>
                    <a:lnTo>
                      <a:pt x="10423" y="6766"/>
                    </a:lnTo>
                    <a:lnTo>
                      <a:pt x="9326" y="8229"/>
                    </a:lnTo>
                    <a:lnTo>
                      <a:pt x="0" y="11155"/>
                    </a:lnTo>
                    <a:lnTo>
                      <a:pt x="1463" y="12252"/>
                    </a:lnTo>
                    <a:lnTo>
                      <a:pt x="8046" y="13166"/>
                    </a:lnTo>
                    <a:lnTo>
                      <a:pt x="9509" y="12069"/>
                    </a:lnTo>
                    <a:lnTo>
                      <a:pt x="11520" y="12069"/>
                    </a:lnTo>
                    <a:lnTo>
                      <a:pt x="12983" y="14812"/>
                    </a:lnTo>
                    <a:lnTo>
                      <a:pt x="16092" y="12983"/>
                    </a:lnTo>
                    <a:lnTo>
                      <a:pt x="17372" y="13898"/>
                    </a:lnTo>
                    <a:lnTo>
                      <a:pt x="19566" y="13715"/>
                    </a:lnTo>
                    <a:lnTo>
                      <a:pt x="27795" y="11886"/>
                    </a:lnTo>
                    <a:lnTo>
                      <a:pt x="34561" y="8046"/>
                    </a:lnTo>
                    <a:lnTo>
                      <a:pt x="38036" y="5120"/>
                    </a:lnTo>
                    <a:lnTo>
                      <a:pt x="40047" y="2377"/>
                    </a:lnTo>
                    <a:lnTo>
                      <a:pt x="39864" y="0"/>
                    </a:lnTo>
                    <a:lnTo>
                      <a:pt x="34195" y="0"/>
                    </a:lnTo>
                    <a:lnTo>
                      <a:pt x="20298" y="3657"/>
                    </a:lnTo>
                    <a:close/>
                  </a:path>
                </a:pathLst>
              </a:custGeom>
              <a:grpFill/>
              <a:ln w="18272" cap="flat">
                <a:noFill/>
                <a:prstDash val="solid"/>
                <a:miter/>
              </a:ln>
            </p:spPr>
            <p:txBody>
              <a:bodyPr rtlCol="0" anchor="ctr"/>
              <a:lstStyle/>
              <a:p>
                <a:endParaRPr lang="en-GB" sz="1463"/>
              </a:p>
            </p:txBody>
          </p:sp>
          <p:sp>
            <p:nvSpPr>
              <p:cNvPr id="1167" name="Freeform: Shape 1166">
                <a:extLst>
                  <a:ext uri="{FF2B5EF4-FFF2-40B4-BE49-F238E27FC236}">
                    <a16:creationId xmlns:a16="http://schemas.microsoft.com/office/drawing/2014/main" id="{C9EFD2AD-42BA-8075-FF4B-92588E3B5028}"/>
                  </a:ext>
                </a:extLst>
              </p:cNvPr>
              <p:cNvSpPr/>
              <p:nvPr/>
            </p:nvSpPr>
            <p:spPr>
              <a:xfrm>
                <a:off x="3462321" y="1999773"/>
                <a:ext cx="40047" cy="14811"/>
              </a:xfrm>
              <a:custGeom>
                <a:avLst/>
                <a:gdLst>
                  <a:gd name="connsiteX0" fmla="*/ 19566 w 40047"/>
                  <a:gd name="connsiteY0" fmla="*/ 13715 h 14811"/>
                  <a:gd name="connsiteX1" fmla="*/ 27795 w 40047"/>
                  <a:gd name="connsiteY1" fmla="*/ 11886 h 14811"/>
                  <a:gd name="connsiteX2" fmla="*/ 34561 w 40047"/>
                  <a:gd name="connsiteY2" fmla="*/ 8046 h 14811"/>
                  <a:gd name="connsiteX3" fmla="*/ 38036 w 40047"/>
                  <a:gd name="connsiteY3" fmla="*/ 5120 h 14811"/>
                  <a:gd name="connsiteX4" fmla="*/ 40047 w 40047"/>
                  <a:gd name="connsiteY4" fmla="*/ 2377 h 14811"/>
                  <a:gd name="connsiteX5" fmla="*/ 39864 w 40047"/>
                  <a:gd name="connsiteY5" fmla="*/ 0 h 14811"/>
                  <a:gd name="connsiteX6" fmla="*/ 34195 w 40047"/>
                  <a:gd name="connsiteY6" fmla="*/ 0 h 14811"/>
                  <a:gd name="connsiteX7" fmla="*/ 20298 w 40047"/>
                  <a:gd name="connsiteY7" fmla="*/ 3657 h 14811"/>
                  <a:gd name="connsiteX8" fmla="*/ 14629 w 40047"/>
                  <a:gd name="connsiteY8" fmla="*/ 4206 h 14811"/>
                  <a:gd name="connsiteX9" fmla="*/ 10423 w 40047"/>
                  <a:gd name="connsiteY9" fmla="*/ 6766 h 14811"/>
                  <a:gd name="connsiteX10" fmla="*/ 9326 w 40047"/>
                  <a:gd name="connsiteY10" fmla="*/ 8229 h 14811"/>
                  <a:gd name="connsiteX11" fmla="*/ 0 w 40047"/>
                  <a:gd name="connsiteY11" fmla="*/ 11155 h 14811"/>
                  <a:gd name="connsiteX12" fmla="*/ 1463 w 40047"/>
                  <a:gd name="connsiteY12" fmla="*/ 12252 h 14811"/>
                  <a:gd name="connsiteX13" fmla="*/ 8046 w 40047"/>
                  <a:gd name="connsiteY13" fmla="*/ 13166 h 14811"/>
                  <a:gd name="connsiteX14" fmla="*/ 9509 w 40047"/>
                  <a:gd name="connsiteY14" fmla="*/ 12069 h 14811"/>
                  <a:gd name="connsiteX15" fmla="*/ 11520 w 40047"/>
                  <a:gd name="connsiteY15" fmla="*/ 12069 h 14811"/>
                  <a:gd name="connsiteX16" fmla="*/ 12983 w 40047"/>
                  <a:gd name="connsiteY16" fmla="*/ 14812 h 14811"/>
                  <a:gd name="connsiteX17" fmla="*/ 16092 w 40047"/>
                  <a:gd name="connsiteY17" fmla="*/ 12983 h 14811"/>
                  <a:gd name="connsiteX18" fmla="*/ 17372 w 40047"/>
                  <a:gd name="connsiteY18" fmla="*/ 13898 h 14811"/>
                  <a:gd name="connsiteX19" fmla="*/ 19566 w 40047"/>
                  <a:gd name="connsiteY19" fmla="*/ 13715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047" h="14811">
                    <a:moveTo>
                      <a:pt x="19566" y="13715"/>
                    </a:moveTo>
                    <a:lnTo>
                      <a:pt x="27795" y="11886"/>
                    </a:lnTo>
                    <a:lnTo>
                      <a:pt x="34561" y="8046"/>
                    </a:lnTo>
                    <a:lnTo>
                      <a:pt x="38036" y="5120"/>
                    </a:lnTo>
                    <a:lnTo>
                      <a:pt x="40047" y="2377"/>
                    </a:lnTo>
                    <a:lnTo>
                      <a:pt x="39864" y="0"/>
                    </a:lnTo>
                    <a:lnTo>
                      <a:pt x="34195" y="0"/>
                    </a:lnTo>
                    <a:lnTo>
                      <a:pt x="20298" y="3657"/>
                    </a:lnTo>
                    <a:lnTo>
                      <a:pt x="14629" y="4206"/>
                    </a:lnTo>
                    <a:lnTo>
                      <a:pt x="10423" y="6766"/>
                    </a:lnTo>
                    <a:lnTo>
                      <a:pt x="9326" y="8229"/>
                    </a:lnTo>
                    <a:lnTo>
                      <a:pt x="0" y="11155"/>
                    </a:lnTo>
                    <a:lnTo>
                      <a:pt x="1463" y="12252"/>
                    </a:lnTo>
                    <a:lnTo>
                      <a:pt x="8046" y="13166"/>
                    </a:lnTo>
                    <a:lnTo>
                      <a:pt x="9509" y="12069"/>
                    </a:lnTo>
                    <a:lnTo>
                      <a:pt x="11520" y="12069"/>
                    </a:lnTo>
                    <a:lnTo>
                      <a:pt x="12983" y="14812"/>
                    </a:lnTo>
                    <a:lnTo>
                      <a:pt x="16092" y="12983"/>
                    </a:lnTo>
                    <a:lnTo>
                      <a:pt x="17372" y="13898"/>
                    </a:lnTo>
                    <a:lnTo>
                      <a:pt x="19566" y="13715"/>
                    </a:lnTo>
                  </a:path>
                </a:pathLst>
              </a:custGeom>
              <a:grpFill/>
              <a:ln w="4020" cap="flat">
                <a:solidFill>
                  <a:srgbClr val="FFFFFF"/>
                </a:solidFill>
                <a:prstDash val="solid"/>
                <a:miter/>
              </a:ln>
            </p:spPr>
            <p:txBody>
              <a:bodyPr rtlCol="0" anchor="ctr"/>
              <a:lstStyle/>
              <a:p>
                <a:endParaRPr lang="en-GB" sz="1463"/>
              </a:p>
            </p:txBody>
          </p:sp>
          <p:sp>
            <p:nvSpPr>
              <p:cNvPr id="1168" name="Freeform: Shape 1167">
                <a:extLst>
                  <a:ext uri="{FF2B5EF4-FFF2-40B4-BE49-F238E27FC236}">
                    <a16:creationId xmlns:a16="http://schemas.microsoft.com/office/drawing/2014/main" id="{332D54C3-423C-3241-B8CC-DEDBD93B3D18}"/>
                  </a:ext>
                </a:extLst>
              </p:cNvPr>
              <p:cNvSpPr/>
              <p:nvPr/>
            </p:nvSpPr>
            <p:spPr>
              <a:xfrm>
                <a:off x="3520837" y="1916387"/>
                <a:ext cx="28343" cy="15726"/>
              </a:xfrm>
              <a:custGeom>
                <a:avLst/>
                <a:gdLst>
                  <a:gd name="connsiteX0" fmla="*/ 15909 w 28343"/>
                  <a:gd name="connsiteY0" fmla="*/ 3840 h 15726"/>
                  <a:gd name="connsiteX1" fmla="*/ 12618 w 28343"/>
                  <a:gd name="connsiteY1" fmla="*/ 4023 h 15726"/>
                  <a:gd name="connsiteX2" fmla="*/ 10058 w 28343"/>
                  <a:gd name="connsiteY2" fmla="*/ 5669 h 15726"/>
                  <a:gd name="connsiteX3" fmla="*/ 7863 w 28343"/>
                  <a:gd name="connsiteY3" fmla="*/ 4937 h 15726"/>
                  <a:gd name="connsiteX4" fmla="*/ 0 w 28343"/>
                  <a:gd name="connsiteY4" fmla="*/ 8777 h 15726"/>
                  <a:gd name="connsiteX5" fmla="*/ 731 w 28343"/>
                  <a:gd name="connsiteY5" fmla="*/ 11338 h 15726"/>
                  <a:gd name="connsiteX6" fmla="*/ 3109 w 28343"/>
                  <a:gd name="connsiteY6" fmla="*/ 12435 h 15726"/>
                  <a:gd name="connsiteX7" fmla="*/ 2743 w 28343"/>
                  <a:gd name="connsiteY7" fmla="*/ 14629 h 15726"/>
                  <a:gd name="connsiteX8" fmla="*/ 4754 w 28343"/>
                  <a:gd name="connsiteY8" fmla="*/ 15726 h 15726"/>
                  <a:gd name="connsiteX9" fmla="*/ 9143 w 28343"/>
                  <a:gd name="connsiteY9" fmla="*/ 15178 h 15726"/>
                  <a:gd name="connsiteX10" fmla="*/ 11155 w 28343"/>
                  <a:gd name="connsiteY10" fmla="*/ 13898 h 15726"/>
                  <a:gd name="connsiteX11" fmla="*/ 9509 w 28343"/>
                  <a:gd name="connsiteY11" fmla="*/ 12252 h 15726"/>
                  <a:gd name="connsiteX12" fmla="*/ 12801 w 28343"/>
                  <a:gd name="connsiteY12" fmla="*/ 11520 h 15726"/>
                  <a:gd name="connsiteX13" fmla="*/ 13715 w 28343"/>
                  <a:gd name="connsiteY13" fmla="*/ 9692 h 15726"/>
                  <a:gd name="connsiteX14" fmla="*/ 13349 w 28343"/>
                  <a:gd name="connsiteY14" fmla="*/ 8595 h 15726"/>
                  <a:gd name="connsiteX15" fmla="*/ 14446 w 28343"/>
                  <a:gd name="connsiteY15" fmla="*/ 6949 h 15726"/>
                  <a:gd name="connsiteX16" fmla="*/ 17738 w 28343"/>
                  <a:gd name="connsiteY16" fmla="*/ 3840 h 15726"/>
                  <a:gd name="connsiteX17" fmla="*/ 18469 w 28343"/>
                  <a:gd name="connsiteY17" fmla="*/ 4389 h 15726"/>
                  <a:gd name="connsiteX18" fmla="*/ 19018 w 28343"/>
                  <a:gd name="connsiteY18" fmla="*/ 8046 h 15726"/>
                  <a:gd name="connsiteX19" fmla="*/ 22492 w 28343"/>
                  <a:gd name="connsiteY19" fmla="*/ 9143 h 15726"/>
                  <a:gd name="connsiteX20" fmla="*/ 23772 w 28343"/>
                  <a:gd name="connsiteY20" fmla="*/ 10606 h 15726"/>
                  <a:gd name="connsiteX21" fmla="*/ 28344 w 28343"/>
                  <a:gd name="connsiteY21" fmla="*/ 7315 h 15726"/>
                  <a:gd name="connsiteX22" fmla="*/ 26881 w 28343"/>
                  <a:gd name="connsiteY22" fmla="*/ 3657 h 15726"/>
                  <a:gd name="connsiteX23" fmla="*/ 17738 w 28343"/>
                  <a:gd name="connsiteY23" fmla="*/ 0 h 15726"/>
                  <a:gd name="connsiteX24" fmla="*/ 15909 w 28343"/>
                  <a:gd name="connsiteY24" fmla="*/ 3840 h 1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43" h="15726">
                    <a:moveTo>
                      <a:pt x="15909" y="3840"/>
                    </a:moveTo>
                    <a:lnTo>
                      <a:pt x="12618" y="4023"/>
                    </a:lnTo>
                    <a:lnTo>
                      <a:pt x="10058" y="5669"/>
                    </a:lnTo>
                    <a:lnTo>
                      <a:pt x="7863" y="4937"/>
                    </a:lnTo>
                    <a:lnTo>
                      <a:pt x="0" y="8777"/>
                    </a:lnTo>
                    <a:lnTo>
                      <a:pt x="731" y="11338"/>
                    </a:lnTo>
                    <a:lnTo>
                      <a:pt x="3109" y="12435"/>
                    </a:lnTo>
                    <a:lnTo>
                      <a:pt x="2743" y="14629"/>
                    </a:lnTo>
                    <a:lnTo>
                      <a:pt x="4754" y="15726"/>
                    </a:lnTo>
                    <a:lnTo>
                      <a:pt x="9143" y="15178"/>
                    </a:lnTo>
                    <a:lnTo>
                      <a:pt x="11155" y="13898"/>
                    </a:lnTo>
                    <a:lnTo>
                      <a:pt x="9509" y="12252"/>
                    </a:lnTo>
                    <a:lnTo>
                      <a:pt x="12801" y="11520"/>
                    </a:lnTo>
                    <a:lnTo>
                      <a:pt x="13715" y="9692"/>
                    </a:lnTo>
                    <a:lnTo>
                      <a:pt x="13349" y="8595"/>
                    </a:lnTo>
                    <a:lnTo>
                      <a:pt x="14446" y="6949"/>
                    </a:lnTo>
                    <a:lnTo>
                      <a:pt x="17738" y="3840"/>
                    </a:lnTo>
                    <a:lnTo>
                      <a:pt x="18469" y="4389"/>
                    </a:lnTo>
                    <a:lnTo>
                      <a:pt x="19018" y="8046"/>
                    </a:lnTo>
                    <a:lnTo>
                      <a:pt x="22492" y="9143"/>
                    </a:lnTo>
                    <a:lnTo>
                      <a:pt x="23772" y="10606"/>
                    </a:lnTo>
                    <a:lnTo>
                      <a:pt x="28344" y="7315"/>
                    </a:lnTo>
                    <a:lnTo>
                      <a:pt x="26881" y="3657"/>
                    </a:lnTo>
                    <a:lnTo>
                      <a:pt x="17738" y="0"/>
                    </a:lnTo>
                    <a:lnTo>
                      <a:pt x="15909" y="3840"/>
                    </a:lnTo>
                    <a:close/>
                  </a:path>
                </a:pathLst>
              </a:custGeom>
              <a:grpFill/>
              <a:ln w="18272" cap="flat">
                <a:noFill/>
                <a:prstDash val="solid"/>
                <a:miter/>
              </a:ln>
            </p:spPr>
            <p:txBody>
              <a:bodyPr rtlCol="0" anchor="ctr"/>
              <a:lstStyle/>
              <a:p>
                <a:endParaRPr lang="en-GB" sz="1463"/>
              </a:p>
            </p:txBody>
          </p:sp>
          <p:sp>
            <p:nvSpPr>
              <p:cNvPr id="1169" name="Freeform: Shape 1168">
                <a:extLst>
                  <a:ext uri="{FF2B5EF4-FFF2-40B4-BE49-F238E27FC236}">
                    <a16:creationId xmlns:a16="http://schemas.microsoft.com/office/drawing/2014/main" id="{753CE958-AA66-DCB9-6153-B0F6153DEEFF}"/>
                  </a:ext>
                </a:extLst>
              </p:cNvPr>
              <p:cNvSpPr/>
              <p:nvPr/>
            </p:nvSpPr>
            <p:spPr>
              <a:xfrm>
                <a:off x="3520837" y="1916387"/>
                <a:ext cx="28343" cy="15726"/>
              </a:xfrm>
              <a:custGeom>
                <a:avLst/>
                <a:gdLst>
                  <a:gd name="connsiteX0" fmla="*/ 18469 w 28343"/>
                  <a:gd name="connsiteY0" fmla="*/ 4389 h 15726"/>
                  <a:gd name="connsiteX1" fmla="*/ 17555 w 28343"/>
                  <a:gd name="connsiteY1" fmla="*/ 3840 h 15726"/>
                  <a:gd name="connsiteX2" fmla="*/ 14446 w 28343"/>
                  <a:gd name="connsiteY2" fmla="*/ 6949 h 15726"/>
                  <a:gd name="connsiteX3" fmla="*/ 13349 w 28343"/>
                  <a:gd name="connsiteY3" fmla="*/ 8595 h 15726"/>
                  <a:gd name="connsiteX4" fmla="*/ 13715 w 28343"/>
                  <a:gd name="connsiteY4" fmla="*/ 9692 h 15726"/>
                  <a:gd name="connsiteX5" fmla="*/ 12801 w 28343"/>
                  <a:gd name="connsiteY5" fmla="*/ 11520 h 15726"/>
                  <a:gd name="connsiteX6" fmla="*/ 9509 w 28343"/>
                  <a:gd name="connsiteY6" fmla="*/ 12252 h 15726"/>
                  <a:gd name="connsiteX7" fmla="*/ 11155 w 28343"/>
                  <a:gd name="connsiteY7" fmla="*/ 13898 h 15726"/>
                  <a:gd name="connsiteX8" fmla="*/ 9143 w 28343"/>
                  <a:gd name="connsiteY8" fmla="*/ 15178 h 15726"/>
                  <a:gd name="connsiteX9" fmla="*/ 4754 w 28343"/>
                  <a:gd name="connsiteY9" fmla="*/ 15726 h 15726"/>
                  <a:gd name="connsiteX10" fmla="*/ 2743 w 28343"/>
                  <a:gd name="connsiteY10" fmla="*/ 14629 h 15726"/>
                  <a:gd name="connsiteX11" fmla="*/ 3109 w 28343"/>
                  <a:gd name="connsiteY11" fmla="*/ 12435 h 15726"/>
                  <a:gd name="connsiteX12" fmla="*/ 731 w 28343"/>
                  <a:gd name="connsiteY12" fmla="*/ 11338 h 15726"/>
                  <a:gd name="connsiteX13" fmla="*/ 0 w 28343"/>
                  <a:gd name="connsiteY13" fmla="*/ 8777 h 15726"/>
                  <a:gd name="connsiteX14" fmla="*/ 7863 w 28343"/>
                  <a:gd name="connsiteY14" fmla="*/ 4937 h 15726"/>
                  <a:gd name="connsiteX15" fmla="*/ 10058 w 28343"/>
                  <a:gd name="connsiteY15" fmla="*/ 5669 h 15726"/>
                  <a:gd name="connsiteX16" fmla="*/ 12618 w 28343"/>
                  <a:gd name="connsiteY16" fmla="*/ 4023 h 15726"/>
                  <a:gd name="connsiteX17" fmla="*/ 15909 w 28343"/>
                  <a:gd name="connsiteY17" fmla="*/ 3840 h 15726"/>
                  <a:gd name="connsiteX18" fmla="*/ 17555 w 28343"/>
                  <a:gd name="connsiteY18" fmla="*/ 0 h 15726"/>
                  <a:gd name="connsiteX19" fmla="*/ 26881 w 28343"/>
                  <a:gd name="connsiteY19" fmla="*/ 3657 h 15726"/>
                  <a:gd name="connsiteX20" fmla="*/ 28344 w 28343"/>
                  <a:gd name="connsiteY20" fmla="*/ 7132 h 15726"/>
                  <a:gd name="connsiteX21" fmla="*/ 23772 w 28343"/>
                  <a:gd name="connsiteY21" fmla="*/ 10606 h 15726"/>
                  <a:gd name="connsiteX22" fmla="*/ 22309 w 28343"/>
                  <a:gd name="connsiteY22" fmla="*/ 9143 h 15726"/>
                  <a:gd name="connsiteX23" fmla="*/ 19018 w 28343"/>
                  <a:gd name="connsiteY23" fmla="*/ 8046 h 15726"/>
                  <a:gd name="connsiteX24" fmla="*/ 18469 w 28343"/>
                  <a:gd name="connsiteY24" fmla="*/ 4389 h 1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43" h="15726">
                    <a:moveTo>
                      <a:pt x="18469" y="4389"/>
                    </a:moveTo>
                    <a:lnTo>
                      <a:pt x="17555" y="3840"/>
                    </a:lnTo>
                    <a:lnTo>
                      <a:pt x="14446" y="6949"/>
                    </a:lnTo>
                    <a:lnTo>
                      <a:pt x="13349" y="8595"/>
                    </a:lnTo>
                    <a:lnTo>
                      <a:pt x="13715" y="9692"/>
                    </a:lnTo>
                    <a:lnTo>
                      <a:pt x="12801" y="11520"/>
                    </a:lnTo>
                    <a:lnTo>
                      <a:pt x="9509" y="12252"/>
                    </a:lnTo>
                    <a:lnTo>
                      <a:pt x="11155" y="13898"/>
                    </a:lnTo>
                    <a:lnTo>
                      <a:pt x="9143" y="15178"/>
                    </a:lnTo>
                    <a:lnTo>
                      <a:pt x="4754" y="15726"/>
                    </a:lnTo>
                    <a:lnTo>
                      <a:pt x="2743" y="14629"/>
                    </a:lnTo>
                    <a:lnTo>
                      <a:pt x="3109" y="12435"/>
                    </a:lnTo>
                    <a:lnTo>
                      <a:pt x="731" y="11338"/>
                    </a:lnTo>
                    <a:lnTo>
                      <a:pt x="0" y="8777"/>
                    </a:lnTo>
                    <a:lnTo>
                      <a:pt x="7863" y="4937"/>
                    </a:lnTo>
                    <a:lnTo>
                      <a:pt x="10058" y="5669"/>
                    </a:lnTo>
                    <a:lnTo>
                      <a:pt x="12618" y="4023"/>
                    </a:lnTo>
                    <a:lnTo>
                      <a:pt x="15909" y="3840"/>
                    </a:lnTo>
                    <a:lnTo>
                      <a:pt x="17555" y="0"/>
                    </a:lnTo>
                    <a:lnTo>
                      <a:pt x="26881" y="3657"/>
                    </a:lnTo>
                    <a:lnTo>
                      <a:pt x="28344" y="7132"/>
                    </a:lnTo>
                    <a:lnTo>
                      <a:pt x="23772" y="10606"/>
                    </a:lnTo>
                    <a:lnTo>
                      <a:pt x="22309" y="9143"/>
                    </a:lnTo>
                    <a:lnTo>
                      <a:pt x="19018" y="8046"/>
                    </a:lnTo>
                    <a:lnTo>
                      <a:pt x="18469" y="4389"/>
                    </a:lnTo>
                  </a:path>
                </a:pathLst>
              </a:custGeom>
              <a:grpFill/>
              <a:ln w="4020" cap="flat">
                <a:solidFill>
                  <a:srgbClr val="FFFFFF"/>
                </a:solidFill>
                <a:prstDash val="solid"/>
                <a:miter/>
              </a:ln>
            </p:spPr>
            <p:txBody>
              <a:bodyPr rtlCol="0" anchor="ctr"/>
              <a:lstStyle/>
              <a:p>
                <a:endParaRPr lang="en-GB" sz="1463"/>
              </a:p>
            </p:txBody>
          </p:sp>
          <p:sp>
            <p:nvSpPr>
              <p:cNvPr id="1170" name="Freeform: Shape 1169">
                <a:extLst>
                  <a:ext uri="{FF2B5EF4-FFF2-40B4-BE49-F238E27FC236}">
                    <a16:creationId xmlns:a16="http://schemas.microsoft.com/office/drawing/2014/main" id="{238CB4DD-75E5-304F-7F66-95718B88A133}"/>
                  </a:ext>
                </a:extLst>
              </p:cNvPr>
              <p:cNvSpPr/>
              <p:nvPr/>
            </p:nvSpPr>
            <p:spPr>
              <a:xfrm>
                <a:off x="3376192" y="1865551"/>
                <a:ext cx="135684" cy="87957"/>
              </a:xfrm>
              <a:custGeom>
                <a:avLst/>
                <a:gdLst>
                  <a:gd name="connsiteX0" fmla="*/ 130565 w 135684"/>
                  <a:gd name="connsiteY0" fmla="*/ 36207 h 87957"/>
                  <a:gd name="connsiteX1" fmla="*/ 131113 w 135684"/>
                  <a:gd name="connsiteY1" fmla="*/ 36938 h 87957"/>
                  <a:gd name="connsiteX2" fmla="*/ 130565 w 135684"/>
                  <a:gd name="connsiteY2" fmla="*/ 37304 h 87957"/>
                  <a:gd name="connsiteX3" fmla="*/ 130565 w 135684"/>
                  <a:gd name="connsiteY3" fmla="*/ 38584 h 87957"/>
                  <a:gd name="connsiteX4" fmla="*/ 131113 w 135684"/>
                  <a:gd name="connsiteY4" fmla="*/ 40230 h 87957"/>
                  <a:gd name="connsiteX5" fmla="*/ 130565 w 135684"/>
                  <a:gd name="connsiteY5" fmla="*/ 42424 h 87957"/>
                  <a:gd name="connsiteX6" fmla="*/ 124347 w 135684"/>
                  <a:gd name="connsiteY6" fmla="*/ 45167 h 87957"/>
                  <a:gd name="connsiteX7" fmla="*/ 123616 w 135684"/>
                  <a:gd name="connsiteY7" fmla="*/ 46996 h 87957"/>
                  <a:gd name="connsiteX8" fmla="*/ 132393 w 135684"/>
                  <a:gd name="connsiteY8" fmla="*/ 48459 h 87957"/>
                  <a:gd name="connsiteX9" fmla="*/ 134770 w 135684"/>
                  <a:gd name="connsiteY9" fmla="*/ 47910 h 87957"/>
                  <a:gd name="connsiteX10" fmla="*/ 135685 w 135684"/>
                  <a:gd name="connsiteY10" fmla="*/ 50836 h 87957"/>
                  <a:gd name="connsiteX11" fmla="*/ 134770 w 135684"/>
                  <a:gd name="connsiteY11" fmla="*/ 54128 h 87957"/>
                  <a:gd name="connsiteX12" fmla="*/ 134222 w 135684"/>
                  <a:gd name="connsiteY12" fmla="*/ 60894 h 87957"/>
                  <a:gd name="connsiteX13" fmla="*/ 135685 w 135684"/>
                  <a:gd name="connsiteY13" fmla="*/ 65465 h 87957"/>
                  <a:gd name="connsiteX14" fmla="*/ 131662 w 135684"/>
                  <a:gd name="connsiteY14" fmla="*/ 58151 h 87957"/>
                  <a:gd name="connsiteX15" fmla="*/ 129467 w 135684"/>
                  <a:gd name="connsiteY15" fmla="*/ 55773 h 87957"/>
                  <a:gd name="connsiteX16" fmla="*/ 127273 w 135684"/>
                  <a:gd name="connsiteY16" fmla="*/ 54676 h 87957"/>
                  <a:gd name="connsiteX17" fmla="*/ 125444 w 135684"/>
                  <a:gd name="connsiteY17" fmla="*/ 55773 h 87957"/>
                  <a:gd name="connsiteX18" fmla="*/ 122153 w 135684"/>
                  <a:gd name="connsiteY18" fmla="*/ 55225 h 87957"/>
                  <a:gd name="connsiteX19" fmla="*/ 120690 w 135684"/>
                  <a:gd name="connsiteY19" fmla="*/ 56871 h 87957"/>
                  <a:gd name="connsiteX20" fmla="*/ 124347 w 135684"/>
                  <a:gd name="connsiteY20" fmla="*/ 58151 h 87957"/>
                  <a:gd name="connsiteX21" fmla="*/ 124896 w 135684"/>
                  <a:gd name="connsiteY21" fmla="*/ 60162 h 87957"/>
                  <a:gd name="connsiteX22" fmla="*/ 124347 w 135684"/>
                  <a:gd name="connsiteY22" fmla="*/ 60894 h 87957"/>
                  <a:gd name="connsiteX23" fmla="*/ 123067 w 135684"/>
                  <a:gd name="connsiteY23" fmla="*/ 59248 h 87957"/>
                  <a:gd name="connsiteX24" fmla="*/ 119593 w 135684"/>
                  <a:gd name="connsiteY24" fmla="*/ 60345 h 87957"/>
                  <a:gd name="connsiteX25" fmla="*/ 118495 w 135684"/>
                  <a:gd name="connsiteY25" fmla="*/ 61808 h 87957"/>
                  <a:gd name="connsiteX26" fmla="*/ 122153 w 135684"/>
                  <a:gd name="connsiteY26" fmla="*/ 63819 h 87957"/>
                  <a:gd name="connsiteX27" fmla="*/ 119958 w 135684"/>
                  <a:gd name="connsiteY27" fmla="*/ 64185 h 87957"/>
                  <a:gd name="connsiteX28" fmla="*/ 119410 w 135684"/>
                  <a:gd name="connsiteY28" fmla="*/ 65282 h 87957"/>
                  <a:gd name="connsiteX29" fmla="*/ 120507 w 135684"/>
                  <a:gd name="connsiteY29" fmla="*/ 66928 h 87957"/>
                  <a:gd name="connsiteX30" fmla="*/ 119593 w 135684"/>
                  <a:gd name="connsiteY30" fmla="*/ 67111 h 87957"/>
                  <a:gd name="connsiteX31" fmla="*/ 117215 w 135684"/>
                  <a:gd name="connsiteY31" fmla="*/ 65648 h 87957"/>
                  <a:gd name="connsiteX32" fmla="*/ 114838 w 135684"/>
                  <a:gd name="connsiteY32" fmla="*/ 69305 h 87957"/>
                  <a:gd name="connsiteX33" fmla="*/ 115752 w 135684"/>
                  <a:gd name="connsiteY33" fmla="*/ 70951 h 87957"/>
                  <a:gd name="connsiteX34" fmla="*/ 117947 w 135684"/>
                  <a:gd name="connsiteY34" fmla="*/ 70402 h 87957"/>
                  <a:gd name="connsiteX35" fmla="*/ 125810 w 135684"/>
                  <a:gd name="connsiteY35" fmla="*/ 77900 h 87957"/>
                  <a:gd name="connsiteX36" fmla="*/ 126907 w 135684"/>
                  <a:gd name="connsiteY36" fmla="*/ 79728 h 87957"/>
                  <a:gd name="connsiteX37" fmla="*/ 124896 w 135684"/>
                  <a:gd name="connsiteY37" fmla="*/ 80460 h 87957"/>
                  <a:gd name="connsiteX38" fmla="*/ 122153 w 135684"/>
                  <a:gd name="connsiteY38" fmla="*/ 79546 h 87957"/>
                  <a:gd name="connsiteX39" fmla="*/ 119593 w 135684"/>
                  <a:gd name="connsiteY39" fmla="*/ 76986 h 87957"/>
                  <a:gd name="connsiteX40" fmla="*/ 117764 w 135684"/>
                  <a:gd name="connsiteY40" fmla="*/ 76071 h 87957"/>
                  <a:gd name="connsiteX41" fmla="*/ 115204 w 135684"/>
                  <a:gd name="connsiteY41" fmla="*/ 76437 h 87957"/>
                  <a:gd name="connsiteX42" fmla="*/ 115204 w 135684"/>
                  <a:gd name="connsiteY42" fmla="*/ 78266 h 87957"/>
                  <a:gd name="connsiteX43" fmla="*/ 115935 w 135684"/>
                  <a:gd name="connsiteY43" fmla="*/ 79728 h 87957"/>
                  <a:gd name="connsiteX44" fmla="*/ 115935 w 135684"/>
                  <a:gd name="connsiteY44" fmla="*/ 80826 h 87957"/>
                  <a:gd name="connsiteX45" fmla="*/ 118313 w 135684"/>
                  <a:gd name="connsiteY45" fmla="*/ 82654 h 87957"/>
                  <a:gd name="connsiteX46" fmla="*/ 118495 w 135684"/>
                  <a:gd name="connsiteY46" fmla="*/ 85214 h 87957"/>
                  <a:gd name="connsiteX47" fmla="*/ 106427 w 135684"/>
                  <a:gd name="connsiteY47" fmla="*/ 86129 h 87957"/>
                  <a:gd name="connsiteX48" fmla="*/ 105878 w 135684"/>
                  <a:gd name="connsiteY48" fmla="*/ 84300 h 87957"/>
                  <a:gd name="connsiteX49" fmla="*/ 101123 w 135684"/>
                  <a:gd name="connsiteY49" fmla="*/ 86494 h 87957"/>
                  <a:gd name="connsiteX50" fmla="*/ 98015 w 135684"/>
                  <a:gd name="connsiteY50" fmla="*/ 86494 h 87957"/>
                  <a:gd name="connsiteX51" fmla="*/ 96369 w 135684"/>
                  <a:gd name="connsiteY51" fmla="*/ 85580 h 87957"/>
                  <a:gd name="connsiteX52" fmla="*/ 96918 w 135684"/>
                  <a:gd name="connsiteY52" fmla="*/ 83203 h 87957"/>
                  <a:gd name="connsiteX53" fmla="*/ 94175 w 135684"/>
                  <a:gd name="connsiteY53" fmla="*/ 83934 h 87957"/>
                  <a:gd name="connsiteX54" fmla="*/ 93260 w 135684"/>
                  <a:gd name="connsiteY54" fmla="*/ 86312 h 87957"/>
                  <a:gd name="connsiteX55" fmla="*/ 88506 w 135684"/>
                  <a:gd name="connsiteY55" fmla="*/ 85946 h 87957"/>
                  <a:gd name="connsiteX56" fmla="*/ 88506 w 135684"/>
                  <a:gd name="connsiteY56" fmla="*/ 83203 h 87957"/>
                  <a:gd name="connsiteX57" fmla="*/ 87226 w 135684"/>
                  <a:gd name="connsiteY57" fmla="*/ 85032 h 87957"/>
                  <a:gd name="connsiteX58" fmla="*/ 83569 w 135684"/>
                  <a:gd name="connsiteY58" fmla="*/ 86129 h 87957"/>
                  <a:gd name="connsiteX59" fmla="*/ 81923 w 135684"/>
                  <a:gd name="connsiteY59" fmla="*/ 84117 h 87957"/>
                  <a:gd name="connsiteX60" fmla="*/ 83203 w 135684"/>
                  <a:gd name="connsiteY60" fmla="*/ 81374 h 87957"/>
                  <a:gd name="connsiteX61" fmla="*/ 77717 w 135684"/>
                  <a:gd name="connsiteY61" fmla="*/ 87774 h 87957"/>
                  <a:gd name="connsiteX62" fmla="*/ 66379 w 135684"/>
                  <a:gd name="connsiteY62" fmla="*/ 87957 h 87957"/>
                  <a:gd name="connsiteX63" fmla="*/ 60528 w 135684"/>
                  <a:gd name="connsiteY63" fmla="*/ 86312 h 87957"/>
                  <a:gd name="connsiteX64" fmla="*/ 56871 w 135684"/>
                  <a:gd name="connsiteY64" fmla="*/ 84300 h 87957"/>
                  <a:gd name="connsiteX65" fmla="*/ 56322 w 135684"/>
                  <a:gd name="connsiteY65" fmla="*/ 78266 h 87957"/>
                  <a:gd name="connsiteX66" fmla="*/ 54859 w 135684"/>
                  <a:gd name="connsiteY66" fmla="*/ 76254 h 87957"/>
                  <a:gd name="connsiteX67" fmla="*/ 55408 w 135684"/>
                  <a:gd name="connsiteY67" fmla="*/ 75340 h 87957"/>
                  <a:gd name="connsiteX68" fmla="*/ 65831 w 135684"/>
                  <a:gd name="connsiteY68" fmla="*/ 75157 h 87957"/>
                  <a:gd name="connsiteX69" fmla="*/ 68391 w 135684"/>
                  <a:gd name="connsiteY69" fmla="*/ 74243 h 87957"/>
                  <a:gd name="connsiteX70" fmla="*/ 61076 w 135684"/>
                  <a:gd name="connsiteY70" fmla="*/ 73328 h 87957"/>
                  <a:gd name="connsiteX71" fmla="*/ 63088 w 135684"/>
                  <a:gd name="connsiteY71" fmla="*/ 69854 h 87957"/>
                  <a:gd name="connsiteX72" fmla="*/ 55225 w 135684"/>
                  <a:gd name="connsiteY72" fmla="*/ 71317 h 87957"/>
                  <a:gd name="connsiteX73" fmla="*/ 53579 w 135684"/>
                  <a:gd name="connsiteY73" fmla="*/ 68574 h 87957"/>
                  <a:gd name="connsiteX74" fmla="*/ 59065 w 135684"/>
                  <a:gd name="connsiteY74" fmla="*/ 66928 h 87957"/>
                  <a:gd name="connsiteX75" fmla="*/ 52665 w 135684"/>
                  <a:gd name="connsiteY75" fmla="*/ 64185 h 87957"/>
                  <a:gd name="connsiteX76" fmla="*/ 61076 w 135684"/>
                  <a:gd name="connsiteY76" fmla="*/ 63271 h 87957"/>
                  <a:gd name="connsiteX77" fmla="*/ 65648 w 135684"/>
                  <a:gd name="connsiteY77" fmla="*/ 64002 h 87957"/>
                  <a:gd name="connsiteX78" fmla="*/ 67294 w 135684"/>
                  <a:gd name="connsiteY78" fmla="*/ 62539 h 87957"/>
                  <a:gd name="connsiteX79" fmla="*/ 65282 w 135684"/>
                  <a:gd name="connsiteY79" fmla="*/ 61808 h 87957"/>
                  <a:gd name="connsiteX80" fmla="*/ 75340 w 135684"/>
                  <a:gd name="connsiteY80" fmla="*/ 61076 h 87957"/>
                  <a:gd name="connsiteX81" fmla="*/ 75705 w 135684"/>
                  <a:gd name="connsiteY81" fmla="*/ 59613 h 87957"/>
                  <a:gd name="connsiteX82" fmla="*/ 65282 w 135684"/>
                  <a:gd name="connsiteY82" fmla="*/ 60711 h 87957"/>
                  <a:gd name="connsiteX83" fmla="*/ 71682 w 135684"/>
                  <a:gd name="connsiteY83" fmla="*/ 58333 h 87957"/>
                  <a:gd name="connsiteX84" fmla="*/ 70585 w 135684"/>
                  <a:gd name="connsiteY84" fmla="*/ 57419 h 87957"/>
                  <a:gd name="connsiteX85" fmla="*/ 72597 w 135684"/>
                  <a:gd name="connsiteY85" fmla="*/ 56505 h 87957"/>
                  <a:gd name="connsiteX86" fmla="*/ 78448 w 135684"/>
                  <a:gd name="connsiteY86" fmla="*/ 55042 h 87957"/>
                  <a:gd name="connsiteX87" fmla="*/ 78266 w 135684"/>
                  <a:gd name="connsiteY87" fmla="*/ 53945 h 87957"/>
                  <a:gd name="connsiteX88" fmla="*/ 75888 w 135684"/>
                  <a:gd name="connsiteY88" fmla="*/ 52848 h 87957"/>
                  <a:gd name="connsiteX89" fmla="*/ 76803 w 135684"/>
                  <a:gd name="connsiteY89" fmla="*/ 51202 h 87957"/>
                  <a:gd name="connsiteX90" fmla="*/ 94357 w 135684"/>
                  <a:gd name="connsiteY90" fmla="*/ 49739 h 87957"/>
                  <a:gd name="connsiteX91" fmla="*/ 97832 w 135684"/>
                  <a:gd name="connsiteY91" fmla="*/ 48459 h 87957"/>
                  <a:gd name="connsiteX92" fmla="*/ 97283 w 135684"/>
                  <a:gd name="connsiteY92" fmla="*/ 47362 h 87957"/>
                  <a:gd name="connsiteX93" fmla="*/ 94175 w 135684"/>
                  <a:gd name="connsiteY93" fmla="*/ 48459 h 87957"/>
                  <a:gd name="connsiteX94" fmla="*/ 81009 w 135684"/>
                  <a:gd name="connsiteY94" fmla="*/ 49190 h 87957"/>
                  <a:gd name="connsiteX95" fmla="*/ 79546 w 135684"/>
                  <a:gd name="connsiteY95" fmla="*/ 48459 h 87957"/>
                  <a:gd name="connsiteX96" fmla="*/ 75888 w 135684"/>
                  <a:gd name="connsiteY96" fmla="*/ 49922 h 87957"/>
                  <a:gd name="connsiteX97" fmla="*/ 71500 w 135684"/>
                  <a:gd name="connsiteY97" fmla="*/ 49922 h 87957"/>
                  <a:gd name="connsiteX98" fmla="*/ 62722 w 135684"/>
                  <a:gd name="connsiteY98" fmla="*/ 51933 h 87957"/>
                  <a:gd name="connsiteX99" fmla="*/ 59613 w 135684"/>
                  <a:gd name="connsiteY99" fmla="*/ 51385 h 87957"/>
                  <a:gd name="connsiteX100" fmla="*/ 42607 w 135684"/>
                  <a:gd name="connsiteY100" fmla="*/ 54859 h 87957"/>
                  <a:gd name="connsiteX101" fmla="*/ 33647 w 135684"/>
                  <a:gd name="connsiteY101" fmla="*/ 54676 h 87957"/>
                  <a:gd name="connsiteX102" fmla="*/ 31087 w 135684"/>
                  <a:gd name="connsiteY102" fmla="*/ 56688 h 87957"/>
                  <a:gd name="connsiteX103" fmla="*/ 27978 w 135684"/>
                  <a:gd name="connsiteY103" fmla="*/ 55225 h 87957"/>
                  <a:gd name="connsiteX104" fmla="*/ 23589 w 135684"/>
                  <a:gd name="connsiteY104" fmla="*/ 57602 h 87957"/>
                  <a:gd name="connsiteX105" fmla="*/ 12069 w 135684"/>
                  <a:gd name="connsiteY105" fmla="*/ 58151 h 87957"/>
                  <a:gd name="connsiteX106" fmla="*/ 8229 w 135684"/>
                  <a:gd name="connsiteY106" fmla="*/ 60162 h 87957"/>
                  <a:gd name="connsiteX107" fmla="*/ 2012 w 135684"/>
                  <a:gd name="connsiteY107" fmla="*/ 58333 h 87957"/>
                  <a:gd name="connsiteX108" fmla="*/ 0 w 135684"/>
                  <a:gd name="connsiteY108" fmla="*/ 55042 h 87957"/>
                  <a:gd name="connsiteX109" fmla="*/ 3840 w 135684"/>
                  <a:gd name="connsiteY109" fmla="*/ 54676 h 87957"/>
                  <a:gd name="connsiteX110" fmla="*/ 3657 w 135684"/>
                  <a:gd name="connsiteY110" fmla="*/ 52848 h 87957"/>
                  <a:gd name="connsiteX111" fmla="*/ 4754 w 135684"/>
                  <a:gd name="connsiteY111" fmla="*/ 50653 h 87957"/>
                  <a:gd name="connsiteX112" fmla="*/ 8412 w 135684"/>
                  <a:gd name="connsiteY112" fmla="*/ 49922 h 87957"/>
                  <a:gd name="connsiteX113" fmla="*/ 18286 w 135684"/>
                  <a:gd name="connsiteY113" fmla="*/ 51933 h 87957"/>
                  <a:gd name="connsiteX114" fmla="*/ 17189 w 135684"/>
                  <a:gd name="connsiteY114" fmla="*/ 49922 h 87957"/>
                  <a:gd name="connsiteX115" fmla="*/ 14263 w 135684"/>
                  <a:gd name="connsiteY115" fmla="*/ 48825 h 87957"/>
                  <a:gd name="connsiteX116" fmla="*/ 15726 w 135684"/>
                  <a:gd name="connsiteY116" fmla="*/ 46996 h 87957"/>
                  <a:gd name="connsiteX117" fmla="*/ 12617 w 135684"/>
                  <a:gd name="connsiteY117" fmla="*/ 46996 h 87957"/>
                  <a:gd name="connsiteX118" fmla="*/ 13166 w 135684"/>
                  <a:gd name="connsiteY118" fmla="*/ 43704 h 87957"/>
                  <a:gd name="connsiteX119" fmla="*/ 19566 w 135684"/>
                  <a:gd name="connsiteY119" fmla="*/ 41693 h 87957"/>
                  <a:gd name="connsiteX120" fmla="*/ 22675 w 135684"/>
                  <a:gd name="connsiteY120" fmla="*/ 41510 h 87957"/>
                  <a:gd name="connsiteX121" fmla="*/ 31453 w 135684"/>
                  <a:gd name="connsiteY121" fmla="*/ 45167 h 87957"/>
                  <a:gd name="connsiteX122" fmla="*/ 33098 w 135684"/>
                  <a:gd name="connsiteY122" fmla="*/ 47362 h 87957"/>
                  <a:gd name="connsiteX123" fmla="*/ 38767 w 135684"/>
                  <a:gd name="connsiteY123" fmla="*/ 46630 h 87957"/>
                  <a:gd name="connsiteX124" fmla="*/ 38401 w 135684"/>
                  <a:gd name="connsiteY124" fmla="*/ 44253 h 87957"/>
                  <a:gd name="connsiteX125" fmla="*/ 37670 w 135684"/>
                  <a:gd name="connsiteY125" fmla="*/ 42424 h 87957"/>
                  <a:gd name="connsiteX126" fmla="*/ 30172 w 135684"/>
                  <a:gd name="connsiteY126" fmla="*/ 39864 h 87957"/>
                  <a:gd name="connsiteX127" fmla="*/ 32001 w 135684"/>
                  <a:gd name="connsiteY127" fmla="*/ 37670 h 87957"/>
                  <a:gd name="connsiteX128" fmla="*/ 35841 w 135684"/>
                  <a:gd name="connsiteY128" fmla="*/ 35293 h 87957"/>
                  <a:gd name="connsiteX129" fmla="*/ 35841 w 135684"/>
                  <a:gd name="connsiteY129" fmla="*/ 34013 h 87957"/>
                  <a:gd name="connsiteX130" fmla="*/ 24687 w 135684"/>
                  <a:gd name="connsiteY130" fmla="*/ 36390 h 87957"/>
                  <a:gd name="connsiteX131" fmla="*/ 23772 w 135684"/>
                  <a:gd name="connsiteY131" fmla="*/ 33647 h 87957"/>
                  <a:gd name="connsiteX132" fmla="*/ 20664 w 135684"/>
                  <a:gd name="connsiteY132" fmla="*/ 30721 h 87957"/>
                  <a:gd name="connsiteX133" fmla="*/ 20664 w 135684"/>
                  <a:gd name="connsiteY133" fmla="*/ 27430 h 87957"/>
                  <a:gd name="connsiteX134" fmla="*/ 22492 w 135684"/>
                  <a:gd name="connsiteY134" fmla="*/ 24687 h 87957"/>
                  <a:gd name="connsiteX135" fmla="*/ 15726 w 135684"/>
                  <a:gd name="connsiteY135" fmla="*/ 24687 h 87957"/>
                  <a:gd name="connsiteX136" fmla="*/ 15909 w 135684"/>
                  <a:gd name="connsiteY136" fmla="*/ 21395 h 87957"/>
                  <a:gd name="connsiteX137" fmla="*/ 15360 w 135684"/>
                  <a:gd name="connsiteY137" fmla="*/ 19201 h 87957"/>
                  <a:gd name="connsiteX138" fmla="*/ 20664 w 135684"/>
                  <a:gd name="connsiteY138" fmla="*/ 14995 h 87957"/>
                  <a:gd name="connsiteX139" fmla="*/ 19932 w 135684"/>
                  <a:gd name="connsiteY139" fmla="*/ 14629 h 87957"/>
                  <a:gd name="connsiteX140" fmla="*/ 21578 w 135684"/>
                  <a:gd name="connsiteY140" fmla="*/ 12435 h 87957"/>
                  <a:gd name="connsiteX141" fmla="*/ 24687 w 135684"/>
                  <a:gd name="connsiteY141" fmla="*/ 11338 h 87957"/>
                  <a:gd name="connsiteX142" fmla="*/ 34195 w 135684"/>
                  <a:gd name="connsiteY142" fmla="*/ 13166 h 87957"/>
                  <a:gd name="connsiteX143" fmla="*/ 36207 w 135684"/>
                  <a:gd name="connsiteY143" fmla="*/ 12800 h 87957"/>
                  <a:gd name="connsiteX144" fmla="*/ 37670 w 135684"/>
                  <a:gd name="connsiteY144" fmla="*/ 13898 h 87957"/>
                  <a:gd name="connsiteX145" fmla="*/ 37670 w 135684"/>
                  <a:gd name="connsiteY145" fmla="*/ 16641 h 87957"/>
                  <a:gd name="connsiteX146" fmla="*/ 39498 w 135684"/>
                  <a:gd name="connsiteY146" fmla="*/ 16275 h 87957"/>
                  <a:gd name="connsiteX147" fmla="*/ 44619 w 135684"/>
                  <a:gd name="connsiteY147" fmla="*/ 18469 h 87957"/>
                  <a:gd name="connsiteX148" fmla="*/ 41510 w 135684"/>
                  <a:gd name="connsiteY148" fmla="*/ 21212 h 87957"/>
                  <a:gd name="connsiteX149" fmla="*/ 51567 w 135684"/>
                  <a:gd name="connsiteY149" fmla="*/ 27795 h 87957"/>
                  <a:gd name="connsiteX150" fmla="*/ 51202 w 135684"/>
                  <a:gd name="connsiteY150" fmla="*/ 28527 h 87957"/>
                  <a:gd name="connsiteX151" fmla="*/ 53030 w 135684"/>
                  <a:gd name="connsiteY151" fmla="*/ 29990 h 87957"/>
                  <a:gd name="connsiteX152" fmla="*/ 56322 w 135684"/>
                  <a:gd name="connsiteY152" fmla="*/ 29075 h 87957"/>
                  <a:gd name="connsiteX153" fmla="*/ 59065 w 135684"/>
                  <a:gd name="connsiteY153" fmla="*/ 29624 h 87957"/>
                  <a:gd name="connsiteX154" fmla="*/ 56322 w 135684"/>
                  <a:gd name="connsiteY154" fmla="*/ 31453 h 87957"/>
                  <a:gd name="connsiteX155" fmla="*/ 61991 w 135684"/>
                  <a:gd name="connsiteY155" fmla="*/ 33464 h 87957"/>
                  <a:gd name="connsiteX156" fmla="*/ 69671 w 135684"/>
                  <a:gd name="connsiteY156" fmla="*/ 37304 h 87957"/>
                  <a:gd name="connsiteX157" fmla="*/ 74791 w 135684"/>
                  <a:gd name="connsiteY157" fmla="*/ 37853 h 87957"/>
                  <a:gd name="connsiteX158" fmla="*/ 78448 w 135684"/>
                  <a:gd name="connsiteY158" fmla="*/ 36024 h 87957"/>
                  <a:gd name="connsiteX159" fmla="*/ 78997 w 135684"/>
                  <a:gd name="connsiteY159" fmla="*/ 35293 h 87957"/>
                  <a:gd name="connsiteX160" fmla="*/ 74425 w 135684"/>
                  <a:gd name="connsiteY160" fmla="*/ 35841 h 87957"/>
                  <a:gd name="connsiteX161" fmla="*/ 70585 w 135684"/>
                  <a:gd name="connsiteY161" fmla="*/ 32367 h 87957"/>
                  <a:gd name="connsiteX162" fmla="*/ 65831 w 135684"/>
                  <a:gd name="connsiteY162" fmla="*/ 26149 h 87957"/>
                  <a:gd name="connsiteX163" fmla="*/ 73511 w 135684"/>
                  <a:gd name="connsiteY163" fmla="*/ 25601 h 87957"/>
                  <a:gd name="connsiteX164" fmla="*/ 71134 w 135684"/>
                  <a:gd name="connsiteY164" fmla="*/ 23589 h 87957"/>
                  <a:gd name="connsiteX165" fmla="*/ 60528 w 135684"/>
                  <a:gd name="connsiteY165" fmla="*/ 24504 h 87957"/>
                  <a:gd name="connsiteX166" fmla="*/ 56322 w 135684"/>
                  <a:gd name="connsiteY166" fmla="*/ 22309 h 87957"/>
                  <a:gd name="connsiteX167" fmla="*/ 58333 w 135684"/>
                  <a:gd name="connsiteY167" fmla="*/ 20846 h 87957"/>
                  <a:gd name="connsiteX168" fmla="*/ 63636 w 135684"/>
                  <a:gd name="connsiteY168" fmla="*/ 21212 h 87957"/>
                  <a:gd name="connsiteX169" fmla="*/ 64734 w 135684"/>
                  <a:gd name="connsiteY169" fmla="*/ 19384 h 87957"/>
                  <a:gd name="connsiteX170" fmla="*/ 68574 w 135684"/>
                  <a:gd name="connsiteY170" fmla="*/ 19201 h 87957"/>
                  <a:gd name="connsiteX171" fmla="*/ 65282 w 135684"/>
                  <a:gd name="connsiteY171" fmla="*/ 18469 h 87957"/>
                  <a:gd name="connsiteX172" fmla="*/ 61625 w 135684"/>
                  <a:gd name="connsiteY172" fmla="*/ 16092 h 87957"/>
                  <a:gd name="connsiteX173" fmla="*/ 53762 w 135684"/>
                  <a:gd name="connsiteY173" fmla="*/ 16092 h 87957"/>
                  <a:gd name="connsiteX174" fmla="*/ 49373 w 135684"/>
                  <a:gd name="connsiteY174" fmla="*/ 14263 h 87957"/>
                  <a:gd name="connsiteX175" fmla="*/ 44619 w 135684"/>
                  <a:gd name="connsiteY175" fmla="*/ 10058 h 87957"/>
                  <a:gd name="connsiteX176" fmla="*/ 45167 w 135684"/>
                  <a:gd name="connsiteY176" fmla="*/ 8595 h 87957"/>
                  <a:gd name="connsiteX177" fmla="*/ 49922 w 135684"/>
                  <a:gd name="connsiteY177" fmla="*/ 8229 h 87957"/>
                  <a:gd name="connsiteX178" fmla="*/ 51933 w 135684"/>
                  <a:gd name="connsiteY178" fmla="*/ 4754 h 87957"/>
                  <a:gd name="connsiteX179" fmla="*/ 59979 w 135684"/>
                  <a:gd name="connsiteY179" fmla="*/ 1646 h 87957"/>
                  <a:gd name="connsiteX180" fmla="*/ 71134 w 135684"/>
                  <a:gd name="connsiteY180" fmla="*/ 2377 h 87957"/>
                  <a:gd name="connsiteX181" fmla="*/ 77900 w 135684"/>
                  <a:gd name="connsiteY181" fmla="*/ 1463 h 87957"/>
                  <a:gd name="connsiteX182" fmla="*/ 79911 w 135684"/>
                  <a:gd name="connsiteY182" fmla="*/ 3657 h 87957"/>
                  <a:gd name="connsiteX183" fmla="*/ 84666 w 135684"/>
                  <a:gd name="connsiteY183" fmla="*/ 6217 h 87957"/>
                  <a:gd name="connsiteX184" fmla="*/ 94357 w 135684"/>
                  <a:gd name="connsiteY184" fmla="*/ 7863 h 87957"/>
                  <a:gd name="connsiteX185" fmla="*/ 93260 w 135684"/>
                  <a:gd name="connsiteY185" fmla="*/ 10058 h 87957"/>
                  <a:gd name="connsiteX186" fmla="*/ 94175 w 135684"/>
                  <a:gd name="connsiteY186" fmla="*/ 11703 h 87957"/>
                  <a:gd name="connsiteX187" fmla="*/ 94906 w 135684"/>
                  <a:gd name="connsiteY187" fmla="*/ 10058 h 87957"/>
                  <a:gd name="connsiteX188" fmla="*/ 100392 w 135684"/>
                  <a:gd name="connsiteY188" fmla="*/ 11155 h 87957"/>
                  <a:gd name="connsiteX189" fmla="*/ 102038 w 135684"/>
                  <a:gd name="connsiteY189" fmla="*/ 8960 h 87957"/>
                  <a:gd name="connsiteX190" fmla="*/ 98380 w 135684"/>
                  <a:gd name="connsiteY190" fmla="*/ 4754 h 87957"/>
                  <a:gd name="connsiteX191" fmla="*/ 100026 w 135684"/>
                  <a:gd name="connsiteY191" fmla="*/ 3474 h 87957"/>
                  <a:gd name="connsiteX192" fmla="*/ 107158 w 135684"/>
                  <a:gd name="connsiteY192" fmla="*/ 4023 h 87957"/>
                  <a:gd name="connsiteX193" fmla="*/ 108987 w 135684"/>
                  <a:gd name="connsiteY193" fmla="*/ 1463 h 87957"/>
                  <a:gd name="connsiteX194" fmla="*/ 101489 w 135684"/>
                  <a:gd name="connsiteY194" fmla="*/ 0 h 87957"/>
                  <a:gd name="connsiteX195" fmla="*/ 109901 w 135684"/>
                  <a:gd name="connsiteY195" fmla="*/ 183 h 87957"/>
                  <a:gd name="connsiteX196" fmla="*/ 112644 w 135684"/>
                  <a:gd name="connsiteY196" fmla="*/ 2560 h 87957"/>
                  <a:gd name="connsiteX197" fmla="*/ 118313 w 135684"/>
                  <a:gd name="connsiteY197" fmla="*/ 4937 h 87957"/>
                  <a:gd name="connsiteX198" fmla="*/ 112461 w 135684"/>
                  <a:gd name="connsiteY198" fmla="*/ 4572 h 87957"/>
                  <a:gd name="connsiteX199" fmla="*/ 114107 w 135684"/>
                  <a:gd name="connsiteY199" fmla="*/ 5852 h 87957"/>
                  <a:gd name="connsiteX200" fmla="*/ 123067 w 135684"/>
                  <a:gd name="connsiteY200" fmla="*/ 7497 h 87957"/>
                  <a:gd name="connsiteX201" fmla="*/ 128370 w 135684"/>
                  <a:gd name="connsiteY201" fmla="*/ 10789 h 87957"/>
                  <a:gd name="connsiteX202" fmla="*/ 128553 w 135684"/>
                  <a:gd name="connsiteY202" fmla="*/ 13532 h 87957"/>
                  <a:gd name="connsiteX203" fmla="*/ 127273 w 135684"/>
                  <a:gd name="connsiteY203" fmla="*/ 16275 h 87957"/>
                  <a:gd name="connsiteX204" fmla="*/ 127273 w 135684"/>
                  <a:gd name="connsiteY204" fmla="*/ 20115 h 87957"/>
                  <a:gd name="connsiteX205" fmla="*/ 130930 w 135684"/>
                  <a:gd name="connsiteY205" fmla="*/ 24138 h 87957"/>
                  <a:gd name="connsiteX206" fmla="*/ 131662 w 135684"/>
                  <a:gd name="connsiteY206" fmla="*/ 27612 h 87957"/>
                  <a:gd name="connsiteX207" fmla="*/ 130016 w 135684"/>
                  <a:gd name="connsiteY207" fmla="*/ 30172 h 87957"/>
                  <a:gd name="connsiteX208" fmla="*/ 130199 w 135684"/>
                  <a:gd name="connsiteY208" fmla="*/ 31635 h 87957"/>
                  <a:gd name="connsiteX209" fmla="*/ 129650 w 135684"/>
                  <a:gd name="connsiteY209" fmla="*/ 33647 h 87957"/>
                  <a:gd name="connsiteX210" fmla="*/ 130565 w 135684"/>
                  <a:gd name="connsiteY210" fmla="*/ 36207 h 8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35684" h="87957">
                    <a:moveTo>
                      <a:pt x="130565" y="36207"/>
                    </a:moveTo>
                    <a:lnTo>
                      <a:pt x="131113" y="36938"/>
                    </a:lnTo>
                    <a:lnTo>
                      <a:pt x="130565" y="37304"/>
                    </a:lnTo>
                    <a:lnTo>
                      <a:pt x="130565" y="38584"/>
                    </a:lnTo>
                    <a:lnTo>
                      <a:pt x="131113" y="40230"/>
                    </a:lnTo>
                    <a:lnTo>
                      <a:pt x="130565" y="42424"/>
                    </a:lnTo>
                    <a:lnTo>
                      <a:pt x="124347" y="45167"/>
                    </a:lnTo>
                    <a:lnTo>
                      <a:pt x="123616" y="46996"/>
                    </a:lnTo>
                    <a:lnTo>
                      <a:pt x="132393" y="48459"/>
                    </a:lnTo>
                    <a:lnTo>
                      <a:pt x="134770" y="47910"/>
                    </a:lnTo>
                    <a:lnTo>
                      <a:pt x="135685" y="50836"/>
                    </a:lnTo>
                    <a:lnTo>
                      <a:pt x="134770" y="54128"/>
                    </a:lnTo>
                    <a:lnTo>
                      <a:pt x="134222" y="60894"/>
                    </a:lnTo>
                    <a:lnTo>
                      <a:pt x="135685" y="65465"/>
                    </a:lnTo>
                    <a:lnTo>
                      <a:pt x="131662" y="58151"/>
                    </a:lnTo>
                    <a:lnTo>
                      <a:pt x="129467" y="55773"/>
                    </a:lnTo>
                    <a:lnTo>
                      <a:pt x="127273" y="54676"/>
                    </a:lnTo>
                    <a:lnTo>
                      <a:pt x="125444" y="55773"/>
                    </a:lnTo>
                    <a:lnTo>
                      <a:pt x="122153" y="55225"/>
                    </a:lnTo>
                    <a:lnTo>
                      <a:pt x="120690" y="56871"/>
                    </a:lnTo>
                    <a:lnTo>
                      <a:pt x="124347" y="58151"/>
                    </a:lnTo>
                    <a:lnTo>
                      <a:pt x="124896" y="60162"/>
                    </a:lnTo>
                    <a:lnTo>
                      <a:pt x="124347" y="60894"/>
                    </a:lnTo>
                    <a:lnTo>
                      <a:pt x="123067" y="59248"/>
                    </a:lnTo>
                    <a:lnTo>
                      <a:pt x="119593" y="60345"/>
                    </a:lnTo>
                    <a:lnTo>
                      <a:pt x="118495" y="61808"/>
                    </a:lnTo>
                    <a:lnTo>
                      <a:pt x="122153" y="63819"/>
                    </a:lnTo>
                    <a:lnTo>
                      <a:pt x="119958" y="64185"/>
                    </a:lnTo>
                    <a:lnTo>
                      <a:pt x="119410" y="65282"/>
                    </a:lnTo>
                    <a:lnTo>
                      <a:pt x="120507" y="66928"/>
                    </a:lnTo>
                    <a:lnTo>
                      <a:pt x="119593" y="67111"/>
                    </a:lnTo>
                    <a:lnTo>
                      <a:pt x="117215" y="65648"/>
                    </a:lnTo>
                    <a:lnTo>
                      <a:pt x="114838" y="69305"/>
                    </a:lnTo>
                    <a:lnTo>
                      <a:pt x="115752" y="70951"/>
                    </a:lnTo>
                    <a:lnTo>
                      <a:pt x="117947" y="70402"/>
                    </a:lnTo>
                    <a:lnTo>
                      <a:pt x="125810" y="77900"/>
                    </a:lnTo>
                    <a:lnTo>
                      <a:pt x="126907" y="79728"/>
                    </a:lnTo>
                    <a:lnTo>
                      <a:pt x="124896" y="80460"/>
                    </a:lnTo>
                    <a:lnTo>
                      <a:pt x="122153" y="79546"/>
                    </a:lnTo>
                    <a:lnTo>
                      <a:pt x="119593" y="76986"/>
                    </a:lnTo>
                    <a:lnTo>
                      <a:pt x="117764" y="76071"/>
                    </a:lnTo>
                    <a:lnTo>
                      <a:pt x="115204" y="76437"/>
                    </a:lnTo>
                    <a:lnTo>
                      <a:pt x="115204" y="78266"/>
                    </a:lnTo>
                    <a:lnTo>
                      <a:pt x="115935" y="79728"/>
                    </a:lnTo>
                    <a:lnTo>
                      <a:pt x="115935" y="80826"/>
                    </a:lnTo>
                    <a:lnTo>
                      <a:pt x="118313" y="82654"/>
                    </a:lnTo>
                    <a:lnTo>
                      <a:pt x="118495" y="85214"/>
                    </a:lnTo>
                    <a:lnTo>
                      <a:pt x="106427" y="86129"/>
                    </a:lnTo>
                    <a:lnTo>
                      <a:pt x="105878" y="84300"/>
                    </a:lnTo>
                    <a:lnTo>
                      <a:pt x="101123" y="86494"/>
                    </a:lnTo>
                    <a:lnTo>
                      <a:pt x="98015" y="86494"/>
                    </a:lnTo>
                    <a:lnTo>
                      <a:pt x="96369" y="85580"/>
                    </a:lnTo>
                    <a:lnTo>
                      <a:pt x="96918" y="83203"/>
                    </a:lnTo>
                    <a:lnTo>
                      <a:pt x="94175" y="83934"/>
                    </a:lnTo>
                    <a:lnTo>
                      <a:pt x="93260" y="86312"/>
                    </a:lnTo>
                    <a:lnTo>
                      <a:pt x="88506" y="85946"/>
                    </a:lnTo>
                    <a:lnTo>
                      <a:pt x="88506" y="83203"/>
                    </a:lnTo>
                    <a:lnTo>
                      <a:pt x="87226" y="85032"/>
                    </a:lnTo>
                    <a:lnTo>
                      <a:pt x="83569" y="86129"/>
                    </a:lnTo>
                    <a:lnTo>
                      <a:pt x="81923" y="84117"/>
                    </a:lnTo>
                    <a:lnTo>
                      <a:pt x="83203" y="81374"/>
                    </a:lnTo>
                    <a:lnTo>
                      <a:pt x="77717" y="87774"/>
                    </a:lnTo>
                    <a:lnTo>
                      <a:pt x="66379" y="87957"/>
                    </a:lnTo>
                    <a:lnTo>
                      <a:pt x="60528" y="86312"/>
                    </a:lnTo>
                    <a:lnTo>
                      <a:pt x="56871" y="84300"/>
                    </a:lnTo>
                    <a:lnTo>
                      <a:pt x="56322" y="78266"/>
                    </a:lnTo>
                    <a:lnTo>
                      <a:pt x="54859" y="76254"/>
                    </a:lnTo>
                    <a:lnTo>
                      <a:pt x="55408" y="75340"/>
                    </a:lnTo>
                    <a:lnTo>
                      <a:pt x="65831" y="75157"/>
                    </a:lnTo>
                    <a:lnTo>
                      <a:pt x="68391" y="74243"/>
                    </a:lnTo>
                    <a:lnTo>
                      <a:pt x="61076" y="73328"/>
                    </a:lnTo>
                    <a:lnTo>
                      <a:pt x="63088" y="69854"/>
                    </a:lnTo>
                    <a:lnTo>
                      <a:pt x="55225" y="71317"/>
                    </a:lnTo>
                    <a:lnTo>
                      <a:pt x="53579" y="68574"/>
                    </a:lnTo>
                    <a:lnTo>
                      <a:pt x="59065" y="66928"/>
                    </a:lnTo>
                    <a:lnTo>
                      <a:pt x="52665" y="64185"/>
                    </a:lnTo>
                    <a:lnTo>
                      <a:pt x="61076" y="63271"/>
                    </a:lnTo>
                    <a:lnTo>
                      <a:pt x="65648" y="64002"/>
                    </a:lnTo>
                    <a:lnTo>
                      <a:pt x="67294" y="62539"/>
                    </a:lnTo>
                    <a:lnTo>
                      <a:pt x="65282" y="61808"/>
                    </a:lnTo>
                    <a:lnTo>
                      <a:pt x="75340" y="61076"/>
                    </a:lnTo>
                    <a:lnTo>
                      <a:pt x="75705" y="59613"/>
                    </a:lnTo>
                    <a:lnTo>
                      <a:pt x="65282" y="60711"/>
                    </a:lnTo>
                    <a:lnTo>
                      <a:pt x="71682" y="58333"/>
                    </a:lnTo>
                    <a:lnTo>
                      <a:pt x="70585" y="57419"/>
                    </a:lnTo>
                    <a:lnTo>
                      <a:pt x="72597" y="56505"/>
                    </a:lnTo>
                    <a:lnTo>
                      <a:pt x="78448" y="55042"/>
                    </a:lnTo>
                    <a:lnTo>
                      <a:pt x="78266" y="53945"/>
                    </a:lnTo>
                    <a:lnTo>
                      <a:pt x="75888" y="52848"/>
                    </a:lnTo>
                    <a:lnTo>
                      <a:pt x="76803" y="51202"/>
                    </a:lnTo>
                    <a:lnTo>
                      <a:pt x="94357" y="49739"/>
                    </a:lnTo>
                    <a:lnTo>
                      <a:pt x="97832" y="48459"/>
                    </a:lnTo>
                    <a:lnTo>
                      <a:pt x="97283" y="47362"/>
                    </a:lnTo>
                    <a:lnTo>
                      <a:pt x="94175" y="48459"/>
                    </a:lnTo>
                    <a:lnTo>
                      <a:pt x="81009" y="49190"/>
                    </a:lnTo>
                    <a:lnTo>
                      <a:pt x="79546" y="48459"/>
                    </a:lnTo>
                    <a:lnTo>
                      <a:pt x="75888" y="49922"/>
                    </a:lnTo>
                    <a:lnTo>
                      <a:pt x="71500" y="49922"/>
                    </a:lnTo>
                    <a:lnTo>
                      <a:pt x="62722" y="51933"/>
                    </a:lnTo>
                    <a:lnTo>
                      <a:pt x="59613" y="51385"/>
                    </a:lnTo>
                    <a:lnTo>
                      <a:pt x="42607" y="54859"/>
                    </a:lnTo>
                    <a:lnTo>
                      <a:pt x="33647" y="54676"/>
                    </a:lnTo>
                    <a:lnTo>
                      <a:pt x="31087" y="56688"/>
                    </a:lnTo>
                    <a:lnTo>
                      <a:pt x="27978" y="55225"/>
                    </a:lnTo>
                    <a:lnTo>
                      <a:pt x="23589" y="57602"/>
                    </a:lnTo>
                    <a:lnTo>
                      <a:pt x="12069" y="58151"/>
                    </a:lnTo>
                    <a:lnTo>
                      <a:pt x="8229" y="60162"/>
                    </a:lnTo>
                    <a:lnTo>
                      <a:pt x="2012" y="58333"/>
                    </a:lnTo>
                    <a:lnTo>
                      <a:pt x="0" y="55042"/>
                    </a:lnTo>
                    <a:lnTo>
                      <a:pt x="3840" y="54676"/>
                    </a:lnTo>
                    <a:lnTo>
                      <a:pt x="3657" y="52848"/>
                    </a:lnTo>
                    <a:lnTo>
                      <a:pt x="4754" y="50653"/>
                    </a:lnTo>
                    <a:lnTo>
                      <a:pt x="8412" y="49922"/>
                    </a:lnTo>
                    <a:lnTo>
                      <a:pt x="18286" y="51933"/>
                    </a:lnTo>
                    <a:lnTo>
                      <a:pt x="17189" y="49922"/>
                    </a:lnTo>
                    <a:lnTo>
                      <a:pt x="14263" y="48825"/>
                    </a:lnTo>
                    <a:lnTo>
                      <a:pt x="15726" y="46996"/>
                    </a:lnTo>
                    <a:lnTo>
                      <a:pt x="12617" y="46996"/>
                    </a:lnTo>
                    <a:lnTo>
                      <a:pt x="13166" y="43704"/>
                    </a:lnTo>
                    <a:lnTo>
                      <a:pt x="19566" y="41693"/>
                    </a:lnTo>
                    <a:lnTo>
                      <a:pt x="22675" y="41510"/>
                    </a:lnTo>
                    <a:lnTo>
                      <a:pt x="31453" y="45167"/>
                    </a:lnTo>
                    <a:lnTo>
                      <a:pt x="33098" y="47362"/>
                    </a:lnTo>
                    <a:lnTo>
                      <a:pt x="38767" y="46630"/>
                    </a:lnTo>
                    <a:lnTo>
                      <a:pt x="38401" y="44253"/>
                    </a:lnTo>
                    <a:lnTo>
                      <a:pt x="37670" y="42424"/>
                    </a:lnTo>
                    <a:lnTo>
                      <a:pt x="30172" y="39864"/>
                    </a:lnTo>
                    <a:lnTo>
                      <a:pt x="32001" y="37670"/>
                    </a:lnTo>
                    <a:lnTo>
                      <a:pt x="35841" y="35293"/>
                    </a:lnTo>
                    <a:lnTo>
                      <a:pt x="35841" y="34013"/>
                    </a:lnTo>
                    <a:lnTo>
                      <a:pt x="24687" y="36390"/>
                    </a:lnTo>
                    <a:lnTo>
                      <a:pt x="23772" y="33647"/>
                    </a:lnTo>
                    <a:lnTo>
                      <a:pt x="20664" y="30721"/>
                    </a:lnTo>
                    <a:lnTo>
                      <a:pt x="20664" y="27430"/>
                    </a:lnTo>
                    <a:lnTo>
                      <a:pt x="22492" y="24687"/>
                    </a:lnTo>
                    <a:lnTo>
                      <a:pt x="15726" y="24687"/>
                    </a:lnTo>
                    <a:lnTo>
                      <a:pt x="15909" y="21395"/>
                    </a:lnTo>
                    <a:lnTo>
                      <a:pt x="15360" y="19201"/>
                    </a:lnTo>
                    <a:lnTo>
                      <a:pt x="20664" y="14995"/>
                    </a:lnTo>
                    <a:lnTo>
                      <a:pt x="19932" y="14629"/>
                    </a:lnTo>
                    <a:lnTo>
                      <a:pt x="21578" y="12435"/>
                    </a:lnTo>
                    <a:lnTo>
                      <a:pt x="24687" y="11338"/>
                    </a:lnTo>
                    <a:lnTo>
                      <a:pt x="34195" y="13166"/>
                    </a:lnTo>
                    <a:lnTo>
                      <a:pt x="36207" y="12800"/>
                    </a:lnTo>
                    <a:lnTo>
                      <a:pt x="37670" y="13898"/>
                    </a:lnTo>
                    <a:lnTo>
                      <a:pt x="37670" y="16641"/>
                    </a:lnTo>
                    <a:lnTo>
                      <a:pt x="39498" y="16275"/>
                    </a:lnTo>
                    <a:lnTo>
                      <a:pt x="44619" y="18469"/>
                    </a:lnTo>
                    <a:lnTo>
                      <a:pt x="41510" y="21212"/>
                    </a:lnTo>
                    <a:lnTo>
                      <a:pt x="51567" y="27795"/>
                    </a:lnTo>
                    <a:lnTo>
                      <a:pt x="51202" y="28527"/>
                    </a:lnTo>
                    <a:lnTo>
                      <a:pt x="53030" y="29990"/>
                    </a:lnTo>
                    <a:lnTo>
                      <a:pt x="56322" y="29075"/>
                    </a:lnTo>
                    <a:lnTo>
                      <a:pt x="59065" y="29624"/>
                    </a:lnTo>
                    <a:lnTo>
                      <a:pt x="56322" y="31453"/>
                    </a:lnTo>
                    <a:lnTo>
                      <a:pt x="61991" y="33464"/>
                    </a:lnTo>
                    <a:lnTo>
                      <a:pt x="69671" y="37304"/>
                    </a:lnTo>
                    <a:lnTo>
                      <a:pt x="74791" y="37853"/>
                    </a:lnTo>
                    <a:lnTo>
                      <a:pt x="78448" y="36024"/>
                    </a:lnTo>
                    <a:lnTo>
                      <a:pt x="78997" y="35293"/>
                    </a:lnTo>
                    <a:lnTo>
                      <a:pt x="74425" y="35841"/>
                    </a:lnTo>
                    <a:lnTo>
                      <a:pt x="70585" y="32367"/>
                    </a:lnTo>
                    <a:lnTo>
                      <a:pt x="65831" y="26149"/>
                    </a:lnTo>
                    <a:lnTo>
                      <a:pt x="73511" y="25601"/>
                    </a:lnTo>
                    <a:lnTo>
                      <a:pt x="71134" y="23589"/>
                    </a:lnTo>
                    <a:lnTo>
                      <a:pt x="60528" y="24504"/>
                    </a:lnTo>
                    <a:lnTo>
                      <a:pt x="56322" y="22309"/>
                    </a:lnTo>
                    <a:lnTo>
                      <a:pt x="58333" y="20846"/>
                    </a:lnTo>
                    <a:lnTo>
                      <a:pt x="63636" y="21212"/>
                    </a:lnTo>
                    <a:lnTo>
                      <a:pt x="64734" y="19384"/>
                    </a:lnTo>
                    <a:lnTo>
                      <a:pt x="68574" y="19201"/>
                    </a:lnTo>
                    <a:lnTo>
                      <a:pt x="65282" y="18469"/>
                    </a:lnTo>
                    <a:lnTo>
                      <a:pt x="61625" y="16092"/>
                    </a:lnTo>
                    <a:lnTo>
                      <a:pt x="53762" y="16092"/>
                    </a:lnTo>
                    <a:lnTo>
                      <a:pt x="49373" y="14263"/>
                    </a:lnTo>
                    <a:lnTo>
                      <a:pt x="44619" y="10058"/>
                    </a:lnTo>
                    <a:lnTo>
                      <a:pt x="45167" y="8595"/>
                    </a:lnTo>
                    <a:lnTo>
                      <a:pt x="49922" y="8229"/>
                    </a:lnTo>
                    <a:lnTo>
                      <a:pt x="51933" y="4754"/>
                    </a:lnTo>
                    <a:lnTo>
                      <a:pt x="59979" y="1646"/>
                    </a:lnTo>
                    <a:lnTo>
                      <a:pt x="71134" y="2377"/>
                    </a:lnTo>
                    <a:lnTo>
                      <a:pt x="77900" y="1463"/>
                    </a:lnTo>
                    <a:lnTo>
                      <a:pt x="79911" y="3657"/>
                    </a:lnTo>
                    <a:lnTo>
                      <a:pt x="84666" y="6217"/>
                    </a:lnTo>
                    <a:lnTo>
                      <a:pt x="94357" y="7863"/>
                    </a:lnTo>
                    <a:lnTo>
                      <a:pt x="93260" y="10058"/>
                    </a:lnTo>
                    <a:lnTo>
                      <a:pt x="94175" y="11703"/>
                    </a:lnTo>
                    <a:lnTo>
                      <a:pt x="94906" y="10058"/>
                    </a:lnTo>
                    <a:lnTo>
                      <a:pt x="100392" y="11155"/>
                    </a:lnTo>
                    <a:lnTo>
                      <a:pt x="102038" y="8960"/>
                    </a:lnTo>
                    <a:lnTo>
                      <a:pt x="98380" y="4754"/>
                    </a:lnTo>
                    <a:lnTo>
                      <a:pt x="100026" y="3474"/>
                    </a:lnTo>
                    <a:lnTo>
                      <a:pt x="107158" y="4023"/>
                    </a:lnTo>
                    <a:lnTo>
                      <a:pt x="108987" y="1463"/>
                    </a:lnTo>
                    <a:lnTo>
                      <a:pt x="101489" y="0"/>
                    </a:lnTo>
                    <a:lnTo>
                      <a:pt x="109901" y="183"/>
                    </a:lnTo>
                    <a:lnTo>
                      <a:pt x="112644" y="2560"/>
                    </a:lnTo>
                    <a:lnTo>
                      <a:pt x="118313" y="4937"/>
                    </a:lnTo>
                    <a:lnTo>
                      <a:pt x="112461" y="4572"/>
                    </a:lnTo>
                    <a:lnTo>
                      <a:pt x="114107" y="5852"/>
                    </a:lnTo>
                    <a:lnTo>
                      <a:pt x="123067" y="7497"/>
                    </a:lnTo>
                    <a:lnTo>
                      <a:pt x="128370" y="10789"/>
                    </a:lnTo>
                    <a:lnTo>
                      <a:pt x="128553" y="13532"/>
                    </a:lnTo>
                    <a:lnTo>
                      <a:pt x="127273" y="16275"/>
                    </a:lnTo>
                    <a:lnTo>
                      <a:pt x="127273" y="20115"/>
                    </a:lnTo>
                    <a:lnTo>
                      <a:pt x="130930" y="24138"/>
                    </a:lnTo>
                    <a:lnTo>
                      <a:pt x="131662" y="27612"/>
                    </a:lnTo>
                    <a:lnTo>
                      <a:pt x="130016" y="30172"/>
                    </a:lnTo>
                    <a:lnTo>
                      <a:pt x="130199" y="31635"/>
                    </a:lnTo>
                    <a:lnTo>
                      <a:pt x="129650" y="33647"/>
                    </a:lnTo>
                    <a:lnTo>
                      <a:pt x="130565" y="36207"/>
                    </a:lnTo>
                    <a:close/>
                  </a:path>
                </a:pathLst>
              </a:custGeom>
              <a:grpFill/>
              <a:ln w="18272" cap="flat">
                <a:noFill/>
                <a:prstDash val="solid"/>
                <a:miter/>
              </a:ln>
            </p:spPr>
            <p:txBody>
              <a:bodyPr rtlCol="0" anchor="ctr"/>
              <a:lstStyle/>
              <a:p>
                <a:endParaRPr lang="en-GB" sz="1463"/>
              </a:p>
            </p:txBody>
          </p:sp>
          <p:sp>
            <p:nvSpPr>
              <p:cNvPr id="1171" name="Freeform: Shape 1170">
                <a:extLst>
                  <a:ext uri="{FF2B5EF4-FFF2-40B4-BE49-F238E27FC236}">
                    <a16:creationId xmlns:a16="http://schemas.microsoft.com/office/drawing/2014/main" id="{FA3BD3E7-B448-094C-CEBE-7C2D5E85A04A}"/>
                  </a:ext>
                </a:extLst>
              </p:cNvPr>
              <p:cNvSpPr/>
              <p:nvPr/>
            </p:nvSpPr>
            <p:spPr>
              <a:xfrm>
                <a:off x="3376192" y="1865551"/>
                <a:ext cx="135684" cy="87957"/>
              </a:xfrm>
              <a:custGeom>
                <a:avLst/>
                <a:gdLst>
                  <a:gd name="connsiteX0" fmla="*/ 130565 w 135684"/>
                  <a:gd name="connsiteY0" fmla="*/ 36207 h 87957"/>
                  <a:gd name="connsiteX1" fmla="*/ 131113 w 135684"/>
                  <a:gd name="connsiteY1" fmla="*/ 36938 h 87957"/>
                  <a:gd name="connsiteX2" fmla="*/ 130565 w 135684"/>
                  <a:gd name="connsiteY2" fmla="*/ 37304 h 87957"/>
                  <a:gd name="connsiteX3" fmla="*/ 130565 w 135684"/>
                  <a:gd name="connsiteY3" fmla="*/ 38584 h 87957"/>
                  <a:gd name="connsiteX4" fmla="*/ 131113 w 135684"/>
                  <a:gd name="connsiteY4" fmla="*/ 40230 h 87957"/>
                  <a:gd name="connsiteX5" fmla="*/ 130565 w 135684"/>
                  <a:gd name="connsiteY5" fmla="*/ 42424 h 87957"/>
                  <a:gd name="connsiteX6" fmla="*/ 124347 w 135684"/>
                  <a:gd name="connsiteY6" fmla="*/ 45167 h 87957"/>
                  <a:gd name="connsiteX7" fmla="*/ 123616 w 135684"/>
                  <a:gd name="connsiteY7" fmla="*/ 46996 h 87957"/>
                  <a:gd name="connsiteX8" fmla="*/ 132393 w 135684"/>
                  <a:gd name="connsiteY8" fmla="*/ 48459 h 87957"/>
                  <a:gd name="connsiteX9" fmla="*/ 134770 w 135684"/>
                  <a:gd name="connsiteY9" fmla="*/ 47910 h 87957"/>
                  <a:gd name="connsiteX10" fmla="*/ 135685 w 135684"/>
                  <a:gd name="connsiteY10" fmla="*/ 50836 h 87957"/>
                  <a:gd name="connsiteX11" fmla="*/ 134770 w 135684"/>
                  <a:gd name="connsiteY11" fmla="*/ 54128 h 87957"/>
                  <a:gd name="connsiteX12" fmla="*/ 134222 w 135684"/>
                  <a:gd name="connsiteY12" fmla="*/ 60894 h 87957"/>
                  <a:gd name="connsiteX13" fmla="*/ 135685 w 135684"/>
                  <a:gd name="connsiteY13" fmla="*/ 65465 h 87957"/>
                  <a:gd name="connsiteX14" fmla="*/ 131662 w 135684"/>
                  <a:gd name="connsiteY14" fmla="*/ 58151 h 87957"/>
                  <a:gd name="connsiteX15" fmla="*/ 129467 w 135684"/>
                  <a:gd name="connsiteY15" fmla="*/ 55773 h 87957"/>
                  <a:gd name="connsiteX16" fmla="*/ 127273 w 135684"/>
                  <a:gd name="connsiteY16" fmla="*/ 54676 h 87957"/>
                  <a:gd name="connsiteX17" fmla="*/ 125444 w 135684"/>
                  <a:gd name="connsiteY17" fmla="*/ 55773 h 87957"/>
                  <a:gd name="connsiteX18" fmla="*/ 122153 w 135684"/>
                  <a:gd name="connsiteY18" fmla="*/ 55225 h 87957"/>
                  <a:gd name="connsiteX19" fmla="*/ 120690 w 135684"/>
                  <a:gd name="connsiteY19" fmla="*/ 56871 h 87957"/>
                  <a:gd name="connsiteX20" fmla="*/ 124347 w 135684"/>
                  <a:gd name="connsiteY20" fmla="*/ 58151 h 87957"/>
                  <a:gd name="connsiteX21" fmla="*/ 124896 w 135684"/>
                  <a:gd name="connsiteY21" fmla="*/ 60162 h 87957"/>
                  <a:gd name="connsiteX22" fmla="*/ 124347 w 135684"/>
                  <a:gd name="connsiteY22" fmla="*/ 60894 h 87957"/>
                  <a:gd name="connsiteX23" fmla="*/ 123067 w 135684"/>
                  <a:gd name="connsiteY23" fmla="*/ 59248 h 87957"/>
                  <a:gd name="connsiteX24" fmla="*/ 119593 w 135684"/>
                  <a:gd name="connsiteY24" fmla="*/ 60345 h 87957"/>
                  <a:gd name="connsiteX25" fmla="*/ 118495 w 135684"/>
                  <a:gd name="connsiteY25" fmla="*/ 61808 h 87957"/>
                  <a:gd name="connsiteX26" fmla="*/ 122153 w 135684"/>
                  <a:gd name="connsiteY26" fmla="*/ 63819 h 87957"/>
                  <a:gd name="connsiteX27" fmla="*/ 119958 w 135684"/>
                  <a:gd name="connsiteY27" fmla="*/ 64185 h 87957"/>
                  <a:gd name="connsiteX28" fmla="*/ 119410 w 135684"/>
                  <a:gd name="connsiteY28" fmla="*/ 65282 h 87957"/>
                  <a:gd name="connsiteX29" fmla="*/ 120507 w 135684"/>
                  <a:gd name="connsiteY29" fmla="*/ 66928 h 87957"/>
                  <a:gd name="connsiteX30" fmla="*/ 119593 w 135684"/>
                  <a:gd name="connsiteY30" fmla="*/ 67111 h 87957"/>
                  <a:gd name="connsiteX31" fmla="*/ 117215 w 135684"/>
                  <a:gd name="connsiteY31" fmla="*/ 65648 h 87957"/>
                  <a:gd name="connsiteX32" fmla="*/ 114838 w 135684"/>
                  <a:gd name="connsiteY32" fmla="*/ 69305 h 87957"/>
                  <a:gd name="connsiteX33" fmla="*/ 115752 w 135684"/>
                  <a:gd name="connsiteY33" fmla="*/ 70951 h 87957"/>
                  <a:gd name="connsiteX34" fmla="*/ 117947 w 135684"/>
                  <a:gd name="connsiteY34" fmla="*/ 70402 h 87957"/>
                  <a:gd name="connsiteX35" fmla="*/ 125810 w 135684"/>
                  <a:gd name="connsiteY35" fmla="*/ 77900 h 87957"/>
                  <a:gd name="connsiteX36" fmla="*/ 126907 w 135684"/>
                  <a:gd name="connsiteY36" fmla="*/ 79728 h 87957"/>
                  <a:gd name="connsiteX37" fmla="*/ 124896 w 135684"/>
                  <a:gd name="connsiteY37" fmla="*/ 80460 h 87957"/>
                  <a:gd name="connsiteX38" fmla="*/ 122153 w 135684"/>
                  <a:gd name="connsiteY38" fmla="*/ 79546 h 87957"/>
                  <a:gd name="connsiteX39" fmla="*/ 119593 w 135684"/>
                  <a:gd name="connsiteY39" fmla="*/ 76986 h 87957"/>
                  <a:gd name="connsiteX40" fmla="*/ 117764 w 135684"/>
                  <a:gd name="connsiteY40" fmla="*/ 76071 h 87957"/>
                  <a:gd name="connsiteX41" fmla="*/ 115204 w 135684"/>
                  <a:gd name="connsiteY41" fmla="*/ 76437 h 87957"/>
                  <a:gd name="connsiteX42" fmla="*/ 115204 w 135684"/>
                  <a:gd name="connsiteY42" fmla="*/ 78266 h 87957"/>
                  <a:gd name="connsiteX43" fmla="*/ 115935 w 135684"/>
                  <a:gd name="connsiteY43" fmla="*/ 79728 h 87957"/>
                  <a:gd name="connsiteX44" fmla="*/ 115935 w 135684"/>
                  <a:gd name="connsiteY44" fmla="*/ 80826 h 87957"/>
                  <a:gd name="connsiteX45" fmla="*/ 118313 w 135684"/>
                  <a:gd name="connsiteY45" fmla="*/ 82654 h 87957"/>
                  <a:gd name="connsiteX46" fmla="*/ 118495 w 135684"/>
                  <a:gd name="connsiteY46" fmla="*/ 85214 h 87957"/>
                  <a:gd name="connsiteX47" fmla="*/ 106427 w 135684"/>
                  <a:gd name="connsiteY47" fmla="*/ 86129 h 87957"/>
                  <a:gd name="connsiteX48" fmla="*/ 105878 w 135684"/>
                  <a:gd name="connsiteY48" fmla="*/ 84300 h 87957"/>
                  <a:gd name="connsiteX49" fmla="*/ 101123 w 135684"/>
                  <a:gd name="connsiteY49" fmla="*/ 86494 h 87957"/>
                  <a:gd name="connsiteX50" fmla="*/ 98015 w 135684"/>
                  <a:gd name="connsiteY50" fmla="*/ 86494 h 87957"/>
                  <a:gd name="connsiteX51" fmla="*/ 96369 w 135684"/>
                  <a:gd name="connsiteY51" fmla="*/ 85580 h 87957"/>
                  <a:gd name="connsiteX52" fmla="*/ 96918 w 135684"/>
                  <a:gd name="connsiteY52" fmla="*/ 83203 h 87957"/>
                  <a:gd name="connsiteX53" fmla="*/ 94175 w 135684"/>
                  <a:gd name="connsiteY53" fmla="*/ 83934 h 87957"/>
                  <a:gd name="connsiteX54" fmla="*/ 93260 w 135684"/>
                  <a:gd name="connsiteY54" fmla="*/ 86312 h 87957"/>
                  <a:gd name="connsiteX55" fmla="*/ 88506 w 135684"/>
                  <a:gd name="connsiteY55" fmla="*/ 85946 h 87957"/>
                  <a:gd name="connsiteX56" fmla="*/ 88506 w 135684"/>
                  <a:gd name="connsiteY56" fmla="*/ 83203 h 87957"/>
                  <a:gd name="connsiteX57" fmla="*/ 87226 w 135684"/>
                  <a:gd name="connsiteY57" fmla="*/ 85032 h 87957"/>
                  <a:gd name="connsiteX58" fmla="*/ 83569 w 135684"/>
                  <a:gd name="connsiteY58" fmla="*/ 86129 h 87957"/>
                  <a:gd name="connsiteX59" fmla="*/ 81923 w 135684"/>
                  <a:gd name="connsiteY59" fmla="*/ 84117 h 87957"/>
                  <a:gd name="connsiteX60" fmla="*/ 83203 w 135684"/>
                  <a:gd name="connsiteY60" fmla="*/ 81374 h 87957"/>
                  <a:gd name="connsiteX61" fmla="*/ 77717 w 135684"/>
                  <a:gd name="connsiteY61" fmla="*/ 87774 h 87957"/>
                  <a:gd name="connsiteX62" fmla="*/ 66379 w 135684"/>
                  <a:gd name="connsiteY62" fmla="*/ 87957 h 87957"/>
                  <a:gd name="connsiteX63" fmla="*/ 60528 w 135684"/>
                  <a:gd name="connsiteY63" fmla="*/ 86312 h 87957"/>
                  <a:gd name="connsiteX64" fmla="*/ 56871 w 135684"/>
                  <a:gd name="connsiteY64" fmla="*/ 84300 h 87957"/>
                  <a:gd name="connsiteX65" fmla="*/ 56322 w 135684"/>
                  <a:gd name="connsiteY65" fmla="*/ 78266 h 87957"/>
                  <a:gd name="connsiteX66" fmla="*/ 54859 w 135684"/>
                  <a:gd name="connsiteY66" fmla="*/ 76254 h 87957"/>
                  <a:gd name="connsiteX67" fmla="*/ 55408 w 135684"/>
                  <a:gd name="connsiteY67" fmla="*/ 75340 h 87957"/>
                  <a:gd name="connsiteX68" fmla="*/ 65831 w 135684"/>
                  <a:gd name="connsiteY68" fmla="*/ 75157 h 87957"/>
                  <a:gd name="connsiteX69" fmla="*/ 68391 w 135684"/>
                  <a:gd name="connsiteY69" fmla="*/ 74243 h 87957"/>
                  <a:gd name="connsiteX70" fmla="*/ 61076 w 135684"/>
                  <a:gd name="connsiteY70" fmla="*/ 73328 h 87957"/>
                  <a:gd name="connsiteX71" fmla="*/ 63088 w 135684"/>
                  <a:gd name="connsiteY71" fmla="*/ 69854 h 87957"/>
                  <a:gd name="connsiteX72" fmla="*/ 55225 w 135684"/>
                  <a:gd name="connsiteY72" fmla="*/ 71317 h 87957"/>
                  <a:gd name="connsiteX73" fmla="*/ 53579 w 135684"/>
                  <a:gd name="connsiteY73" fmla="*/ 68574 h 87957"/>
                  <a:gd name="connsiteX74" fmla="*/ 59065 w 135684"/>
                  <a:gd name="connsiteY74" fmla="*/ 66928 h 87957"/>
                  <a:gd name="connsiteX75" fmla="*/ 52665 w 135684"/>
                  <a:gd name="connsiteY75" fmla="*/ 64185 h 87957"/>
                  <a:gd name="connsiteX76" fmla="*/ 61076 w 135684"/>
                  <a:gd name="connsiteY76" fmla="*/ 63271 h 87957"/>
                  <a:gd name="connsiteX77" fmla="*/ 65648 w 135684"/>
                  <a:gd name="connsiteY77" fmla="*/ 64002 h 87957"/>
                  <a:gd name="connsiteX78" fmla="*/ 67294 w 135684"/>
                  <a:gd name="connsiteY78" fmla="*/ 62539 h 87957"/>
                  <a:gd name="connsiteX79" fmla="*/ 65282 w 135684"/>
                  <a:gd name="connsiteY79" fmla="*/ 61808 h 87957"/>
                  <a:gd name="connsiteX80" fmla="*/ 75340 w 135684"/>
                  <a:gd name="connsiteY80" fmla="*/ 61076 h 87957"/>
                  <a:gd name="connsiteX81" fmla="*/ 75705 w 135684"/>
                  <a:gd name="connsiteY81" fmla="*/ 59613 h 87957"/>
                  <a:gd name="connsiteX82" fmla="*/ 65282 w 135684"/>
                  <a:gd name="connsiteY82" fmla="*/ 60711 h 87957"/>
                  <a:gd name="connsiteX83" fmla="*/ 71682 w 135684"/>
                  <a:gd name="connsiteY83" fmla="*/ 58333 h 87957"/>
                  <a:gd name="connsiteX84" fmla="*/ 70585 w 135684"/>
                  <a:gd name="connsiteY84" fmla="*/ 57419 h 87957"/>
                  <a:gd name="connsiteX85" fmla="*/ 72597 w 135684"/>
                  <a:gd name="connsiteY85" fmla="*/ 56505 h 87957"/>
                  <a:gd name="connsiteX86" fmla="*/ 78448 w 135684"/>
                  <a:gd name="connsiteY86" fmla="*/ 55042 h 87957"/>
                  <a:gd name="connsiteX87" fmla="*/ 78266 w 135684"/>
                  <a:gd name="connsiteY87" fmla="*/ 53945 h 87957"/>
                  <a:gd name="connsiteX88" fmla="*/ 75888 w 135684"/>
                  <a:gd name="connsiteY88" fmla="*/ 52848 h 87957"/>
                  <a:gd name="connsiteX89" fmla="*/ 76803 w 135684"/>
                  <a:gd name="connsiteY89" fmla="*/ 51202 h 87957"/>
                  <a:gd name="connsiteX90" fmla="*/ 94357 w 135684"/>
                  <a:gd name="connsiteY90" fmla="*/ 49739 h 87957"/>
                  <a:gd name="connsiteX91" fmla="*/ 97832 w 135684"/>
                  <a:gd name="connsiteY91" fmla="*/ 48459 h 87957"/>
                  <a:gd name="connsiteX92" fmla="*/ 97283 w 135684"/>
                  <a:gd name="connsiteY92" fmla="*/ 47362 h 87957"/>
                  <a:gd name="connsiteX93" fmla="*/ 94175 w 135684"/>
                  <a:gd name="connsiteY93" fmla="*/ 48459 h 87957"/>
                  <a:gd name="connsiteX94" fmla="*/ 81009 w 135684"/>
                  <a:gd name="connsiteY94" fmla="*/ 49190 h 87957"/>
                  <a:gd name="connsiteX95" fmla="*/ 79546 w 135684"/>
                  <a:gd name="connsiteY95" fmla="*/ 48459 h 87957"/>
                  <a:gd name="connsiteX96" fmla="*/ 75888 w 135684"/>
                  <a:gd name="connsiteY96" fmla="*/ 49922 h 87957"/>
                  <a:gd name="connsiteX97" fmla="*/ 71500 w 135684"/>
                  <a:gd name="connsiteY97" fmla="*/ 49922 h 87957"/>
                  <a:gd name="connsiteX98" fmla="*/ 62722 w 135684"/>
                  <a:gd name="connsiteY98" fmla="*/ 51933 h 87957"/>
                  <a:gd name="connsiteX99" fmla="*/ 59613 w 135684"/>
                  <a:gd name="connsiteY99" fmla="*/ 51385 h 87957"/>
                  <a:gd name="connsiteX100" fmla="*/ 42607 w 135684"/>
                  <a:gd name="connsiteY100" fmla="*/ 54859 h 87957"/>
                  <a:gd name="connsiteX101" fmla="*/ 33647 w 135684"/>
                  <a:gd name="connsiteY101" fmla="*/ 54676 h 87957"/>
                  <a:gd name="connsiteX102" fmla="*/ 31087 w 135684"/>
                  <a:gd name="connsiteY102" fmla="*/ 56688 h 87957"/>
                  <a:gd name="connsiteX103" fmla="*/ 27978 w 135684"/>
                  <a:gd name="connsiteY103" fmla="*/ 55225 h 87957"/>
                  <a:gd name="connsiteX104" fmla="*/ 23589 w 135684"/>
                  <a:gd name="connsiteY104" fmla="*/ 57602 h 87957"/>
                  <a:gd name="connsiteX105" fmla="*/ 12069 w 135684"/>
                  <a:gd name="connsiteY105" fmla="*/ 58151 h 87957"/>
                  <a:gd name="connsiteX106" fmla="*/ 8229 w 135684"/>
                  <a:gd name="connsiteY106" fmla="*/ 60162 h 87957"/>
                  <a:gd name="connsiteX107" fmla="*/ 2012 w 135684"/>
                  <a:gd name="connsiteY107" fmla="*/ 58333 h 87957"/>
                  <a:gd name="connsiteX108" fmla="*/ 0 w 135684"/>
                  <a:gd name="connsiteY108" fmla="*/ 55042 h 87957"/>
                  <a:gd name="connsiteX109" fmla="*/ 3840 w 135684"/>
                  <a:gd name="connsiteY109" fmla="*/ 54676 h 87957"/>
                  <a:gd name="connsiteX110" fmla="*/ 3657 w 135684"/>
                  <a:gd name="connsiteY110" fmla="*/ 52848 h 87957"/>
                  <a:gd name="connsiteX111" fmla="*/ 4754 w 135684"/>
                  <a:gd name="connsiteY111" fmla="*/ 50653 h 87957"/>
                  <a:gd name="connsiteX112" fmla="*/ 8412 w 135684"/>
                  <a:gd name="connsiteY112" fmla="*/ 49922 h 87957"/>
                  <a:gd name="connsiteX113" fmla="*/ 18286 w 135684"/>
                  <a:gd name="connsiteY113" fmla="*/ 51933 h 87957"/>
                  <a:gd name="connsiteX114" fmla="*/ 17189 w 135684"/>
                  <a:gd name="connsiteY114" fmla="*/ 49922 h 87957"/>
                  <a:gd name="connsiteX115" fmla="*/ 14263 w 135684"/>
                  <a:gd name="connsiteY115" fmla="*/ 48825 h 87957"/>
                  <a:gd name="connsiteX116" fmla="*/ 15726 w 135684"/>
                  <a:gd name="connsiteY116" fmla="*/ 46996 h 87957"/>
                  <a:gd name="connsiteX117" fmla="*/ 12617 w 135684"/>
                  <a:gd name="connsiteY117" fmla="*/ 46996 h 87957"/>
                  <a:gd name="connsiteX118" fmla="*/ 13166 w 135684"/>
                  <a:gd name="connsiteY118" fmla="*/ 43704 h 87957"/>
                  <a:gd name="connsiteX119" fmla="*/ 19566 w 135684"/>
                  <a:gd name="connsiteY119" fmla="*/ 41693 h 87957"/>
                  <a:gd name="connsiteX120" fmla="*/ 22675 w 135684"/>
                  <a:gd name="connsiteY120" fmla="*/ 41510 h 87957"/>
                  <a:gd name="connsiteX121" fmla="*/ 31453 w 135684"/>
                  <a:gd name="connsiteY121" fmla="*/ 45167 h 87957"/>
                  <a:gd name="connsiteX122" fmla="*/ 33098 w 135684"/>
                  <a:gd name="connsiteY122" fmla="*/ 47362 h 87957"/>
                  <a:gd name="connsiteX123" fmla="*/ 38767 w 135684"/>
                  <a:gd name="connsiteY123" fmla="*/ 46630 h 87957"/>
                  <a:gd name="connsiteX124" fmla="*/ 38401 w 135684"/>
                  <a:gd name="connsiteY124" fmla="*/ 44253 h 87957"/>
                  <a:gd name="connsiteX125" fmla="*/ 37670 w 135684"/>
                  <a:gd name="connsiteY125" fmla="*/ 42424 h 87957"/>
                  <a:gd name="connsiteX126" fmla="*/ 30172 w 135684"/>
                  <a:gd name="connsiteY126" fmla="*/ 39864 h 87957"/>
                  <a:gd name="connsiteX127" fmla="*/ 32001 w 135684"/>
                  <a:gd name="connsiteY127" fmla="*/ 37670 h 87957"/>
                  <a:gd name="connsiteX128" fmla="*/ 35841 w 135684"/>
                  <a:gd name="connsiteY128" fmla="*/ 35293 h 87957"/>
                  <a:gd name="connsiteX129" fmla="*/ 35841 w 135684"/>
                  <a:gd name="connsiteY129" fmla="*/ 34013 h 87957"/>
                  <a:gd name="connsiteX130" fmla="*/ 24687 w 135684"/>
                  <a:gd name="connsiteY130" fmla="*/ 36390 h 87957"/>
                  <a:gd name="connsiteX131" fmla="*/ 23772 w 135684"/>
                  <a:gd name="connsiteY131" fmla="*/ 33647 h 87957"/>
                  <a:gd name="connsiteX132" fmla="*/ 20664 w 135684"/>
                  <a:gd name="connsiteY132" fmla="*/ 30721 h 87957"/>
                  <a:gd name="connsiteX133" fmla="*/ 20664 w 135684"/>
                  <a:gd name="connsiteY133" fmla="*/ 27430 h 87957"/>
                  <a:gd name="connsiteX134" fmla="*/ 22492 w 135684"/>
                  <a:gd name="connsiteY134" fmla="*/ 24687 h 87957"/>
                  <a:gd name="connsiteX135" fmla="*/ 15726 w 135684"/>
                  <a:gd name="connsiteY135" fmla="*/ 24687 h 87957"/>
                  <a:gd name="connsiteX136" fmla="*/ 15909 w 135684"/>
                  <a:gd name="connsiteY136" fmla="*/ 21395 h 87957"/>
                  <a:gd name="connsiteX137" fmla="*/ 15360 w 135684"/>
                  <a:gd name="connsiteY137" fmla="*/ 19201 h 87957"/>
                  <a:gd name="connsiteX138" fmla="*/ 20664 w 135684"/>
                  <a:gd name="connsiteY138" fmla="*/ 14995 h 87957"/>
                  <a:gd name="connsiteX139" fmla="*/ 19932 w 135684"/>
                  <a:gd name="connsiteY139" fmla="*/ 14629 h 87957"/>
                  <a:gd name="connsiteX140" fmla="*/ 21578 w 135684"/>
                  <a:gd name="connsiteY140" fmla="*/ 12435 h 87957"/>
                  <a:gd name="connsiteX141" fmla="*/ 24687 w 135684"/>
                  <a:gd name="connsiteY141" fmla="*/ 11338 h 87957"/>
                  <a:gd name="connsiteX142" fmla="*/ 34195 w 135684"/>
                  <a:gd name="connsiteY142" fmla="*/ 13166 h 87957"/>
                  <a:gd name="connsiteX143" fmla="*/ 36207 w 135684"/>
                  <a:gd name="connsiteY143" fmla="*/ 12800 h 87957"/>
                  <a:gd name="connsiteX144" fmla="*/ 37670 w 135684"/>
                  <a:gd name="connsiteY144" fmla="*/ 13898 h 87957"/>
                  <a:gd name="connsiteX145" fmla="*/ 37670 w 135684"/>
                  <a:gd name="connsiteY145" fmla="*/ 16641 h 87957"/>
                  <a:gd name="connsiteX146" fmla="*/ 39498 w 135684"/>
                  <a:gd name="connsiteY146" fmla="*/ 16275 h 87957"/>
                  <a:gd name="connsiteX147" fmla="*/ 44619 w 135684"/>
                  <a:gd name="connsiteY147" fmla="*/ 18469 h 87957"/>
                  <a:gd name="connsiteX148" fmla="*/ 41510 w 135684"/>
                  <a:gd name="connsiteY148" fmla="*/ 21212 h 87957"/>
                  <a:gd name="connsiteX149" fmla="*/ 51567 w 135684"/>
                  <a:gd name="connsiteY149" fmla="*/ 27795 h 87957"/>
                  <a:gd name="connsiteX150" fmla="*/ 51202 w 135684"/>
                  <a:gd name="connsiteY150" fmla="*/ 28527 h 87957"/>
                  <a:gd name="connsiteX151" fmla="*/ 53030 w 135684"/>
                  <a:gd name="connsiteY151" fmla="*/ 29990 h 87957"/>
                  <a:gd name="connsiteX152" fmla="*/ 56322 w 135684"/>
                  <a:gd name="connsiteY152" fmla="*/ 29075 h 87957"/>
                  <a:gd name="connsiteX153" fmla="*/ 59065 w 135684"/>
                  <a:gd name="connsiteY153" fmla="*/ 29624 h 87957"/>
                  <a:gd name="connsiteX154" fmla="*/ 56322 w 135684"/>
                  <a:gd name="connsiteY154" fmla="*/ 31453 h 87957"/>
                  <a:gd name="connsiteX155" fmla="*/ 61991 w 135684"/>
                  <a:gd name="connsiteY155" fmla="*/ 33464 h 87957"/>
                  <a:gd name="connsiteX156" fmla="*/ 69671 w 135684"/>
                  <a:gd name="connsiteY156" fmla="*/ 37304 h 87957"/>
                  <a:gd name="connsiteX157" fmla="*/ 74791 w 135684"/>
                  <a:gd name="connsiteY157" fmla="*/ 37853 h 87957"/>
                  <a:gd name="connsiteX158" fmla="*/ 78448 w 135684"/>
                  <a:gd name="connsiteY158" fmla="*/ 36024 h 87957"/>
                  <a:gd name="connsiteX159" fmla="*/ 78997 w 135684"/>
                  <a:gd name="connsiteY159" fmla="*/ 35293 h 87957"/>
                  <a:gd name="connsiteX160" fmla="*/ 74425 w 135684"/>
                  <a:gd name="connsiteY160" fmla="*/ 35841 h 87957"/>
                  <a:gd name="connsiteX161" fmla="*/ 70585 w 135684"/>
                  <a:gd name="connsiteY161" fmla="*/ 32367 h 87957"/>
                  <a:gd name="connsiteX162" fmla="*/ 65831 w 135684"/>
                  <a:gd name="connsiteY162" fmla="*/ 26149 h 87957"/>
                  <a:gd name="connsiteX163" fmla="*/ 73511 w 135684"/>
                  <a:gd name="connsiteY163" fmla="*/ 25601 h 87957"/>
                  <a:gd name="connsiteX164" fmla="*/ 71134 w 135684"/>
                  <a:gd name="connsiteY164" fmla="*/ 23589 h 87957"/>
                  <a:gd name="connsiteX165" fmla="*/ 60528 w 135684"/>
                  <a:gd name="connsiteY165" fmla="*/ 24504 h 87957"/>
                  <a:gd name="connsiteX166" fmla="*/ 56322 w 135684"/>
                  <a:gd name="connsiteY166" fmla="*/ 22309 h 87957"/>
                  <a:gd name="connsiteX167" fmla="*/ 58333 w 135684"/>
                  <a:gd name="connsiteY167" fmla="*/ 20846 h 87957"/>
                  <a:gd name="connsiteX168" fmla="*/ 63636 w 135684"/>
                  <a:gd name="connsiteY168" fmla="*/ 21212 h 87957"/>
                  <a:gd name="connsiteX169" fmla="*/ 64734 w 135684"/>
                  <a:gd name="connsiteY169" fmla="*/ 19384 h 87957"/>
                  <a:gd name="connsiteX170" fmla="*/ 68574 w 135684"/>
                  <a:gd name="connsiteY170" fmla="*/ 19201 h 87957"/>
                  <a:gd name="connsiteX171" fmla="*/ 65282 w 135684"/>
                  <a:gd name="connsiteY171" fmla="*/ 18469 h 87957"/>
                  <a:gd name="connsiteX172" fmla="*/ 61625 w 135684"/>
                  <a:gd name="connsiteY172" fmla="*/ 16092 h 87957"/>
                  <a:gd name="connsiteX173" fmla="*/ 53762 w 135684"/>
                  <a:gd name="connsiteY173" fmla="*/ 16092 h 87957"/>
                  <a:gd name="connsiteX174" fmla="*/ 49373 w 135684"/>
                  <a:gd name="connsiteY174" fmla="*/ 14263 h 87957"/>
                  <a:gd name="connsiteX175" fmla="*/ 44619 w 135684"/>
                  <a:gd name="connsiteY175" fmla="*/ 10058 h 87957"/>
                  <a:gd name="connsiteX176" fmla="*/ 45167 w 135684"/>
                  <a:gd name="connsiteY176" fmla="*/ 8595 h 87957"/>
                  <a:gd name="connsiteX177" fmla="*/ 49922 w 135684"/>
                  <a:gd name="connsiteY177" fmla="*/ 8229 h 87957"/>
                  <a:gd name="connsiteX178" fmla="*/ 51933 w 135684"/>
                  <a:gd name="connsiteY178" fmla="*/ 4754 h 87957"/>
                  <a:gd name="connsiteX179" fmla="*/ 59979 w 135684"/>
                  <a:gd name="connsiteY179" fmla="*/ 1646 h 87957"/>
                  <a:gd name="connsiteX180" fmla="*/ 71134 w 135684"/>
                  <a:gd name="connsiteY180" fmla="*/ 2377 h 87957"/>
                  <a:gd name="connsiteX181" fmla="*/ 77900 w 135684"/>
                  <a:gd name="connsiteY181" fmla="*/ 1463 h 87957"/>
                  <a:gd name="connsiteX182" fmla="*/ 79911 w 135684"/>
                  <a:gd name="connsiteY182" fmla="*/ 3657 h 87957"/>
                  <a:gd name="connsiteX183" fmla="*/ 84666 w 135684"/>
                  <a:gd name="connsiteY183" fmla="*/ 6217 h 87957"/>
                  <a:gd name="connsiteX184" fmla="*/ 94357 w 135684"/>
                  <a:gd name="connsiteY184" fmla="*/ 7863 h 87957"/>
                  <a:gd name="connsiteX185" fmla="*/ 93260 w 135684"/>
                  <a:gd name="connsiteY185" fmla="*/ 10058 h 87957"/>
                  <a:gd name="connsiteX186" fmla="*/ 94175 w 135684"/>
                  <a:gd name="connsiteY186" fmla="*/ 11703 h 87957"/>
                  <a:gd name="connsiteX187" fmla="*/ 94906 w 135684"/>
                  <a:gd name="connsiteY187" fmla="*/ 10058 h 87957"/>
                  <a:gd name="connsiteX188" fmla="*/ 100392 w 135684"/>
                  <a:gd name="connsiteY188" fmla="*/ 11155 h 87957"/>
                  <a:gd name="connsiteX189" fmla="*/ 102038 w 135684"/>
                  <a:gd name="connsiteY189" fmla="*/ 8960 h 87957"/>
                  <a:gd name="connsiteX190" fmla="*/ 98380 w 135684"/>
                  <a:gd name="connsiteY190" fmla="*/ 4754 h 87957"/>
                  <a:gd name="connsiteX191" fmla="*/ 100026 w 135684"/>
                  <a:gd name="connsiteY191" fmla="*/ 3474 h 87957"/>
                  <a:gd name="connsiteX192" fmla="*/ 107158 w 135684"/>
                  <a:gd name="connsiteY192" fmla="*/ 4023 h 87957"/>
                  <a:gd name="connsiteX193" fmla="*/ 108987 w 135684"/>
                  <a:gd name="connsiteY193" fmla="*/ 1463 h 87957"/>
                  <a:gd name="connsiteX194" fmla="*/ 101489 w 135684"/>
                  <a:gd name="connsiteY194" fmla="*/ 0 h 87957"/>
                  <a:gd name="connsiteX195" fmla="*/ 109901 w 135684"/>
                  <a:gd name="connsiteY195" fmla="*/ 183 h 87957"/>
                  <a:gd name="connsiteX196" fmla="*/ 112644 w 135684"/>
                  <a:gd name="connsiteY196" fmla="*/ 2560 h 87957"/>
                  <a:gd name="connsiteX197" fmla="*/ 118313 w 135684"/>
                  <a:gd name="connsiteY197" fmla="*/ 4937 h 87957"/>
                  <a:gd name="connsiteX198" fmla="*/ 112461 w 135684"/>
                  <a:gd name="connsiteY198" fmla="*/ 4572 h 87957"/>
                  <a:gd name="connsiteX199" fmla="*/ 114107 w 135684"/>
                  <a:gd name="connsiteY199" fmla="*/ 5852 h 87957"/>
                  <a:gd name="connsiteX200" fmla="*/ 123067 w 135684"/>
                  <a:gd name="connsiteY200" fmla="*/ 7497 h 87957"/>
                  <a:gd name="connsiteX201" fmla="*/ 128370 w 135684"/>
                  <a:gd name="connsiteY201" fmla="*/ 10789 h 87957"/>
                  <a:gd name="connsiteX202" fmla="*/ 128553 w 135684"/>
                  <a:gd name="connsiteY202" fmla="*/ 13532 h 87957"/>
                  <a:gd name="connsiteX203" fmla="*/ 127273 w 135684"/>
                  <a:gd name="connsiteY203" fmla="*/ 16275 h 87957"/>
                  <a:gd name="connsiteX204" fmla="*/ 127273 w 135684"/>
                  <a:gd name="connsiteY204" fmla="*/ 20115 h 87957"/>
                  <a:gd name="connsiteX205" fmla="*/ 130930 w 135684"/>
                  <a:gd name="connsiteY205" fmla="*/ 24138 h 87957"/>
                  <a:gd name="connsiteX206" fmla="*/ 131662 w 135684"/>
                  <a:gd name="connsiteY206" fmla="*/ 27612 h 87957"/>
                  <a:gd name="connsiteX207" fmla="*/ 130016 w 135684"/>
                  <a:gd name="connsiteY207" fmla="*/ 30172 h 87957"/>
                  <a:gd name="connsiteX208" fmla="*/ 130199 w 135684"/>
                  <a:gd name="connsiteY208" fmla="*/ 31635 h 87957"/>
                  <a:gd name="connsiteX209" fmla="*/ 129650 w 135684"/>
                  <a:gd name="connsiteY209" fmla="*/ 33647 h 87957"/>
                  <a:gd name="connsiteX210" fmla="*/ 130565 w 135684"/>
                  <a:gd name="connsiteY210" fmla="*/ 36207 h 87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Lst>
                <a:rect l="l" t="t" r="r" b="b"/>
                <a:pathLst>
                  <a:path w="135684" h="87957">
                    <a:moveTo>
                      <a:pt x="130565" y="36207"/>
                    </a:moveTo>
                    <a:lnTo>
                      <a:pt x="131113" y="36938"/>
                    </a:lnTo>
                    <a:lnTo>
                      <a:pt x="130565" y="37304"/>
                    </a:lnTo>
                    <a:lnTo>
                      <a:pt x="130565" y="38584"/>
                    </a:lnTo>
                    <a:lnTo>
                      <a:pt x="131113" y="40230"/>
                    </a:lnTo>
                    <a:lnTo>
                      <a:pt x="130565" y="42424"/>
                    </a:lnTo>
                    <a:lnTo>
                      <a:pt x="124347" y="45167"/>
                    </a:lnTo>
                    <a:lnTo>
                      <a:pt x="123616" y="46996"/>
                    </a:lnTo>
                    <a:lnTo>
                      <a:pt x="132393" y="48459"/>
                    </a:lnTo>
                    <a:lnTo>
                      <a:pt x="134770" y="47910"/>
                    </a:lnTo>
                    <a:lnTo>
                      <a:pt x="135685" y="50836"/>
                    </a:lnTo>
                    <a:lnTo>
                      <a:pt x="134770" y="54128"/>
                    </a:lnTo>
                    <a:lnTo>
                      <a:pt x="134222" y="60894"/>
                    </a:lnTo>
                    <a:lnTo>
                      <a:pt x="135685" y="65465"/>
                    </a:lnTo>
                    <a:lnTo>
                      <a:pt x="131662" y="58151"/>
                    </a:lnTo>
                    <a:lnTo>
                      <a:pt x="129467" y="55773"/>
                    </a:lnTo>
                    <a:lnTo>
                      <a:pt x="127273" y="54676"/>
                    </a:lnTo>
                    <a:lnTo>
                      <a:pt x="125444" y="55773"/>
                    </a:lnTo>
                    <a:lnTo>
                      <a:pt x="122153" y="55225"/>
                    </a:lnTo>
                    <a:lnTo>
                      <a:pt x="120690" y="56871"/>
                    </a:lnTo>
                    <a:lnTo>
                      <a:pt x="124347" y="58151"/>
                    </a:lnTo>
                    <a:lnTo>
                      <a:pt x="124896" y="60162"/>
                    </a:lnTo>
                    <a:lnTo>
                      <a:pt x="124347" y="60894"/>
                    </a:lnTo>
                    <a:lnTo>
                      <a:pt x="123067" y="59248"/>
                    </a:lnTo>
                    <a:lnTo>
                      <a:pt x="119593" y="60345"/>
                    </a:lnTo>
                    <a:lnTo>
                      <a:pt x="118495" y="61808"/>
                    </a:lnTo>
                    <a:lnTo>
                      <a:pt x="122153" y="63819"/>
                    </a:lnTo>
                    <a:lnTo>
                      <a:pt x="119958" y="64185"/>
                    </a:lnTo>
                    <a:lnTo>
                      <a:pt x="119410" y="65282"/>
                    </a:lnTo>
                    <a:lnTo>
                      <a:pt x="120507" y="66928"/>
                    </a:lnTo>
                    <a:lnTo>
                      <a:pt x="119593" y="67111"/>
                    </a:lnTo>
                    <a:lnTo>
                      <a:pt x="117215" y="65648"/>
                    </a:lnTo>
                    <a:lnTo>
                      <a:pt x="114838" y="69305"/>
                    </a:lnTo>
                    <a:lnTo>
                      <a:pt x="115752" y="70951"/>
                    </a:lnTo>
                    <a:lnTo>
                      <a:pt x="117947" y="70402"/>
                    </a:lnTo>
                    <a:lnTo>
                      <a:pt x="125810" y="77900"/>
                    </a:lnTo>
                    <a:lnTo>
                      <a:pt x="126907" y="79728"/>
                    </a:lnTo>
                    <a:lnTo>
                      <a:pt x="124896" y="80460"/>
                    </a:lnTo>
                    <a:lnTo>
                      <a:pt x="122153" y="79546"/>
                    </a:lnTo>
                    <a:lnTo>
                      <a:pt x="119593" y="76986"/>
                    </a:lnTo>
                    <a:lnTo>
                      <a:pt x="117764" y="76071"/>
                    </a:lnTo>
                    <a:lnTo>
                      <a:pt x="115204" y="76437"/>
                    </a:lnTo>
                    <a:lnTo>
                      <a:pt x="115204" y="78266"/>
                    </a:lnTo>
                    <a:lnTo>
                      <a:pt x="115935" y="79728"/>
                    </a:lnTo>
                    <a:lnTo>
                      <a:pt x="115935" y="80826"/>
                    </a:lnTo>
                    <a:lnTo>
                      <a:pt x="118313" y="82654"/>
                    </a:lnTo>
                    <a:lnTo>
                      <a:pt x="118495" y="85214"/>
                    </a:lnTo>
                    <a:lnTo>
                      <a:pt x="106427" y="86129"/>
                    </a:lnTo>
                    <a:lnTo>
                      <a:pt x="105878" y="84300"/>
                    </a:lnTo>
                    <a:lnTo>
                      <a:pt x="101123" y="86494"/>
                    </a:lnTo>
                    <a:lnTo>
                      <a:pt x="98015" y="86494"/>
                    </a:lnTo>
                    <a:lnTo>
                      <a:pt x="96369" y="85580"/>
                    </a:lnTo>
                    <a:lnTo>
                      <a:pt x="96918" y="83203"/>
                    </a:lnTo>
                    <a:lnTo>
                      <a:pt x="94175" y="83934"/>
                    </a:lnTo>
                    <a:lnTo>
                      <a:pt x="93260" y="86312"/>
                    </a:lnTo>
                    <a:lnTo>
                      <a:pt x="88506" y="85946"/>
                    </a:lnTo>
                    <a:lnTo>
                      <a:pt x="88506" y="83203"/>
                    </a:lnTo>
                    <a:lnTo>
                      <a:pt x="87226" y="85032"/>
                    </a:lnTo>
                    <a:lnTo>
                      <a:pt x="83569" y="86129"/>
                    </a:lnTo>
                    <a:lnTo>
                      <a:pt x="81923" y="84117"/>
                    </a:lnTo>
                    <a:lnTo>
                      <a:pt x="83203" y="81374"/>
                    </a:lnTo>
                    <a:lnTo>
                      <a:pt x="77717" y="87774"/>
                    </a:lnTo>
                    <a:lnTo>
                      <a:pt x="66379" y="87957"/>
                    </a:lnTo>
                    <a:lnTo>
                      <a:pt x="60528" y="86312"/>
                    </a:lnTo>
                    <a:lnTo>
                      <a:pt x="56871" y="84300"/>
                    </a:lnTo>
                    <a:lnTo>
                      <a:pt x="56322" y="78266"/>
                    </a:lnTo>
                    <a:lnTo>
                      <a:pt x="54859" y="76254"/>
                    </a:lnTo>
                    <a:lnTo>
                      <a:pt x="55408" y="75340"/>
                    </a:lnTo>
                    <a:lnTo>
                      <a:pt x="65831" y="75157"/>
                    </a:lnTo>
                    <a:lnTo>
                      <a:pt x="68391" y="74243"/>
                    </a:lnTo>
                    <a:lnTo>
                      <a:pt x="61076" y="73328"/>
                    </a:lnTo>
                    <a:lnTo>
                      <a:pt x="63088" y="69854"/>
                    </a:lnTo>
                    <a:lnTo>
                      <a:pt x="55225" y="71317"/>
                    </a:lnTo>
                    <a:lnTo>
                      <a:pt x="53579" y="68574"/>
                    </a:lnTo>
                    <a:lnTo>
                      <a:pt x="59065" y="66928"/>
                    </a:lnTo>
                    <a:lnTo>
                      <a:pt x="52665" y="64185"/>
                    </a:lnTo>
                    <a:lnTo>
                      <a:pt x="61076" y="63271"/>
                    </a:lnTo>
                    <a:lnTo>
                      <a:pt x="65648" y="64002"/>
                    </a:lnTo>
                    <a:lnTo>
                      <a:pt x="67294" y="62539"/>
                    </a:lnTo>
                    <a:lnTo>
                      <a:pt x="65282" y="61808"/>
                    </a:lnTo>
                    <a:lnTo>
                      <a:pt x="75340" y="61076"/>
                    </a:lnTo>
                    <a:lnTo>
                      <a:pt x="75705" y="59613"/>
                    </a:lnTo>
                    <a:lnTo>
                      <a:pt x="65282" y="60711"/>
                    </a:lnTo>
                    <a:lnTo>
                      <a:pt x="71682" y="58333"/>
                    </a:lnTo>
                    <a:lnTo>
                      <a:pt x="70585" y="57419"/>
                    </a:lnTo>
                    <a:lnTo>
                      <a:pt x="72597" y="56505"/>
                    </a:lnTo>
                    <a:lnTo>
                      <a:pt x="78448" y="55042"/>
                    </a:lnTo>
                    <a:lnTo>
                      <a:pt x="78266" y="53945"/>
                    </a:lnTo>
                    <a:lnTo>
                      <a:pt x="75888" y="52848"/>
                    </a:lnTo>
                    <a:lnTo>
                      <a:pt x="76803" y="51202"/>
                    </a:lnTo>
                    <a:lnTo>
                      <a:pt x="94357" y="49739"/>
                    </a:lnTo>
                    <a:lnTo>
                      <a:pt x="97832" y="48459"/>
                    </a:lnTo>
                    <a:lnTo>
                      <a:pt x="97283" y="47362"/>
                    </a:lnTo>
                    <a:lnTo>
                      <a:pt x="94175" y="48459"/>
                    </a:lnTo>
                    <a:lnTo>
                      <a:pt x="81009" y="49190"/>
                    </a:lnTo>
                    <a:lnTo>
                      <a:pt x="79546" y="48459"/>
                    </a:lnTo>
                    <a:lnTo>
                      <a:pt x="75888" y="49922"/>
                    </a:lnTo>
                    <a:lnTo>
                      <a:pt x="71500" y="49922"/>
                    </a:lnTo>
                    <a:lnTo>
                      <a:pt x="62722" y="51933"/>
                    </a:lnTo>
                    <a:lnTo>
                      <a:pt x="59613" y="51385"/>
                    </a:lnTo>
                    <a:lnTo>
                      <a:pt x="42607" y="54859"/>
                    </a:lnTo>
                    <a:lnTo>
                      <a:pt x="33647" y="54676"/>
                    </a:lnTo>
                    <a:lnTo>
                      <a:pt x="31087" y="56688"/>
                    </a:lnTo>
                    <a:lnTo>
                      <a:pt x="27978" y="55225"/>
                    </a:lnTo>
                    <a:lnTo>
                      <a:pt x="23589" y="57602"/>
                    </a:lnTo>
                    <a:lnTo>
                      <a:pt x="12069" y="58151"/>
                    </a:lnTo>
                    <a:lnTo>
                      <a:pt x="8229" y="60162"/>
                    </a:lnTo>
                    <a:lnTo>
                      <a:pt x="2012" y="58333"/>
                    </a:lnTo>
                    <a:lnTo>
                      <a:pt x="0" y="55042"/>
                    </a:lnTo>
                    <a:lnTo>
                      <a:pt x="3840" y="54676"/>
                    </a:lnTo>
                    <a:lnTo>
                      <a:pt x="3657" y="52848"/>
                    </a:lnTo>
                    <a:lnTo>
                      <a:pt x="4754" y="50653"/>
                    </a:lnTo>
                    <a:lnTo>
                      <a:pt x="8412" y="49922"/>
                    </a:lnTo>
                    <a:lnTo>
                      <a:pt x="18286" y="51933"/>
                    </a:lnTo>
                    <a:lnTo>
                      <a:pt x="17189" y="49922"/>
                    </a:lnTo>
                    <a:lnTo>
                      <a:pt x="14263" y="48825"/>
                    </a:lnTo>
                    <a:lnTo>
                      <a:pt x="15726" y="46996"/>
                    </a:lnTo>
                    <a:lnTo>
                      <a:pt x="12617" y="46996"/>
                    </a:lnTo>
                    <a:lnTo>
                      <a:pt x="13166" y="43704"/>
                    </a:lnTo>
                    <a:lnTo>
                      <a:pt x="19566" y="41693"/>
                    </a:lnTo>
                    <a:lnTo>
                      <a:pt x="22675" y="41510"/>
                    </a:lnTo>
                    <a:lnTo>
                      <a:pt x="31453" y="45167"/>
                    </a:lnTo>
                    <a:lnTo>
                      <a:pt x="33098" y="47362"/>
                    </a:lnTo>
                    <a:lnTo>
                      <a:pt x="38767" y="46630"/>
                    </a:lnTo>
                    <a:lnTo>
                      <a:pt x="38401" y="44253"/>
                    </a:lnTo>
                    <a:lnTo>
                      <a:pt x="37670" y="42424"/>
                    </a:lnTo>
                    <a:lnTo>
                      <a:pt x="30172" y="39864"/>
                    </a:lnTo>
                    <a:lnTo>
                      <a:pt x="32001" y="37670"/>
                    </a:lnTo>
                    <a:lnTo>
                      <a:pt x="35841" y="35293"/>
                    </a:lnTo>
                    <a:lnTo>
                      <a:pt x="35841" y="34013"/>
                    </a:lnTo>
                    <a:lnTo>
                      <a:pt x="24687" y="36390"/>
                    </a:lnTo>
                    <a:lnTo>
                      <a:pt x="23772" y="33647"/>
                    </a:lnTo>
                    <a:lnTo>
                      <a:pt x="20664" y="30721"/>
                    </a:lnTo>
                    <a:lnTo>
                      <a:pt x="20664" y="27430"/>
                    </a:lnTo>
                    <a:lnTo>
                      <a:pt x="22492" y="24687"/>
                    </a:lnTo>
                    <a:lnTo>
                      <a:pt x="15726" y="24687"/>
                    </a:lnTo>
                    <a:lnTo>
                      <a:pt x="15909" y="21395"/>
                    </a:lnTo>
                    <a:lnTo>
                      <a:pt x="15360" y="19201"/>
                    </a:lnTo>
                    <a:lnTo>
                      <a:pt x="20664" y="14995"/>
                    </a:lnTo>
                    <a:lnTo>
                      <a:pt x="19932" y="14629"/>
                    </a:lnTo>
                    <a:lnTo>
                      <a:pt x="21578" y="12435"/>
                    </a:lnTo>
                    <a:lnTo>
                      <a:pt x="24687" y="11338"/>
                    </a:lnTo>
                    <a:lnTo>
                      <a:pt x="34195" y="13166"/>
                    </a:lnTo>
                    <a:lnTo>
                      <a:pt x="36207" y="12800"/>
                    </a:lnTo>
                    <a:lnTo>
                      <a:pt x="37670" y="13898"/>
                    </a:lnTo>
                    <a:lnTo>
                      <a:pt x="37670" y="16641"/>
                    </a:lnTo>
                    <a:lnTo>
                      <a:pt x="39498" y="16275"/>
                    </a:lnTo>
                    <a:lnTo>
                      <a:pt x="44619" y="18469"/>
                    </a:lnTo>
                    <a:lnTo>
                      <a:pt x="41510" y="21212"/>
                    </a:lnTo>
                    <a:lnTo>
                      <a:pt x="51567" y="27795"/>
                    </a:lnTo>
                    <a:lnTo>
                      <a:pt x="51202" y="28527"/>
                    </a:lnTo>
                    <a:lnTo>
                      <a:pt x="53030" y="29990"/>
                    </a:lnTo>
                    <a:lnTo>
                      <a:pt x="56322" y="29075"/>
                    </a:lnTo>
                    <a:lnTo>
                      <a:pt x="59065" y="29624"/>
                    </a:lnTo>
                    <a:lnTo>
                      <a:pt x="56322" y="31453"/>
                    </a:lnTo>
                    <a:lnTo>
                      <a:pt x="61991" y="33464"/>
                    </a:lnTo>
                    <a:lnTo>
                      <a:pt x="69671" y="37304"/>
                    </a:lnTo>
                    <a:lnTo>
                      <a:pt x="74791" y="37853"/>
                    </a:lnTo>
                    <a:lnTo>
                      <a:pt x="78448" y="36024"/>
                    </a:lnTo>
                    <a:lnTo>
                      <a:pt x="78997" y="35293"/>
                    </a:lnTo>
                    <a:lnTo>
                      <a:pt x="74425" y="35841"/>
                    </a:lnTo>
                    <a:lnTo>
                      <a:pt x="70585" y="32367"/>
                    </a:lnTo>
                    <a:lnTo>
                      <a:pt x="65831" y="26149"/>
                    </a:lnTo>
                    <a:lnTo>
                      <a:pt x="73511" y="25601"/>
                    </a:lnTo>
                    <a:lnTo>
                      <a:pt x="71134" y="23589"/>
                    </a:lnTo>
                    <a:lnTo>
                      <a:pt x="60528" y="24504"/>
                    </a:lnTo>
                    <a:lnTo>
                      <a:pt x="56322" y="22309"/>
                    </a:lnTo>
                    <a:lnTo>
                      <a:pt x="58333" y="20846"/>
                    </a:lnTo>
                    <a:lnTo>
                      <a:pt x="63636" y="21212"/>
                    </a:lnTo>
                    <a:lnTo>
                      <a:pt x="64734" y="19384"/>
                    </a:lnTo>
                    <a:lnTo>
                      <a:pt x="68574" y="19201"/>
                    </a:lnTo>
                    <a:lnTo>
                      <a:pt x="65282" y="18469"/>
                    </a:lnTo>
                    <a:lnTo>
                      <a:pt x="61625" y="16092"/>
                    </a:lnTo>
                    <a:lnTo>
                      <a:pt x="53762" y="16092"/>
                    </a:lnTo>
                    <a:lnTo>
                      <a:pt x="49373" y="14263"/>
                    </a:lnTo>
                    <a:lnTo>
                      <a:pt x="44619" y="10058"/>
                    </a:lnTo>
                    <a:lnTo>
                      <a:pt x="45167" y="8595"/>
                    </a:lnTo>
                    <a:lnTo>
                      <a:pt x="49922" y="8229"/>
                    </a:lnTo>
                    <a:lnTo>
                      <a:pt x="51933" y="4754"/>
                    </a:lnTo>
                    <a:lnTo>
                      <a:pt x="59979" y="1646"/>
                    </a:lnTo>
                    <a:lnTo>
                      <a:pt x="71134" y="2377"/>
                    </a:lnTo>
                    <a:lnTo>
                      <a:pt x="77900" y="1463"/>
                    </a:lnTo>
                    <a:lnTo>
                      <a:pt x="79911" y="3657"/>
                    </a:lnTo>
                    <a:lnTo>
                      <a:pt x="84666" y="6217"/>
                    </a:lnTo>
                    <a:lnTo>
                      <a:pt x="94357" y="7863"/>
                    </a:lnTo>
                    <a:lnTo>
                      <a:pt x="93260" y="10058"/>
                    </a:lnTo>
                    <a:lnTo>
                      <a:pt x="94175" y="11703"/>
                    </a:lnTo>
                    <a:lnTo>
                      <a:pt x="94906" y="10058"/>
                    </a:lnTo>
                    <a:lnTo>
                      <a:pt x="100392" y="11155"/>
                    </a:lnTo>
                    <a:lnTo>
                      <a:pt x="102038" y="8960"/>
                    </a:lnTo>
                    <a:lnTo>
                      <a:pt x="98380" y="4754"/>
                    </a:lnTo>
                    <a:lnTo>
                      <a:pt x="100026" y="3474"/>
                    </a:lnTo>
                    <a:lnTo>
                      <a:pt x="107158" y="4023"/>
                    </a:lnTo>
                    <a:lnTo>
                      <a:pt x="108987" y="1463"/>
                    </a:lnTo>
                    <a:lnTo>
                      <a:pt x="101489" y="0"/>
                    </a:lnTo>
                    <a:lnTo>
                      <a:pt x="109901" y="183"/>
                    </a:lnTo>
                    <a:lnTo>
                      <a:pt x="112644" y="2560"/>
                    </a:lnTo>
                    <a:lnTo>
                      <a:pt x="118313" y="4937"/>
                    </a:lnTo>
                    <a:lnTo>
                      <a:pt x="112461" y="4572"/>
                    </a:lnTo>
                    <a:lnTo>
                      <a:pt x="114107" y="5852"/>
                    </a:lnTo>
                    <a:lnTo>
                      <a:pt x="123067" y="7497"/>
                    </a:lnTo>
                    <a:lnTo>
                      <a:pt x="128370" y="10789"/>
                    </a:lnTo>
                    <a:lnTo>
                      <a:pt x="128553" y="13532"/>
                    </a:lnTo>
                    <a:lnTo>
                      <a:pt x="127273" y="16275"/>
                    </a:lnTo>
                    <a:lnTo>
                      <a:pt x="127273" y="20115"/>
                    </a:lnTo>
                    <a:lnTo>
                      <a:pt x="130930" y="24138"/>
                    </a:lnTo>
                    <a:lnTo>
                      <a:pt x="131662" y="27612"/>
                    </a:lnTo>
                    <a:lnTo>
                      <a:pt x="130016" y="30172"/>
                    </a:lnTo>
                    <a:lnTo>
                      <a:pt x="130199" y="31635"/>
                    </a:lnTo>
                    <a:lnTo>
                      <a:pt x="129650" y="33647"/>
                    </a:lnTo>
                    <a:lnTo>
                      <a:pt x="130565" y="36207"/>
                    </a:lnTo>
                  </a:path>
                </a:pathLst>
              </a:custGeom>
              <a:grpFill/>
              <a:ln w="4020" cap="flat">
                <a:solidFill>
                  <a:srgbClr val="FFFFFF"/>
                </a:solidFill>
                <a:prstDash val="solid"/>
                <a:miter/>
              </a:ln>
            </p:spPr>
            <p:txBody>
              <a:bodyPr rtlCol="0" anchor="ctr"/>
              <a:lstStyle/>
              <a:p>
                <a:endParaRPr lang="en-GB" sz="1463"/>
              </a:p>
            </p:txBody>
          </p:sp>
          <p:sp>
            <p:nvSpPr>
              <p:cNvPr id="1172" name="Freeform: Shape 1171">
                <a:extLst>
                  <a:ext uri="{FF2B5EF4-FFF2-40B4-BE49-F238E27FC236}">
                    <a16:creationId xmlns:a16="http://schemas.microsoft.com/office/drawing/2014/main" id="{1C8377B2-747C-0532-10EF-5092407B33AC}"/>
                  </a:ext>
                </a:extLst>
              </p:cNvPr>
              <p:cNvSpPr/>
              <p:nvPr/>
            </p:nvSpPr>
            <p:spPr>
              <a:xfrm>
                <a:off x="3489750" y="1743764"/>
                <a:ext cx="91065" cy="64367"/>
              </a:xfrm>
              <a:custGeom>
                <a:avLst/>
                <a:gdLst>
                  <a:gd name="connsiteX0" fmla="*/ 83752 w 91065"/>
                  <a:gd name="connsiteY0" fmla="*/ 54859 h 64367"/>
                  <a:gd name="connsiteX1" fmla="*/ 78083 w 91065"/>
                  <a:gd name="connsiteY1" fmla="*/ 54310 h 64367"/>
                  <a:gd name="connsiteX2" fmla="*/ 61076 w 91065"/>
                  <a:gd name="connsiteY2" fmla="*/ 58516 h 64367"/>
                  <a:gd name="connsiteX3" fmla="*/ 55042 w 91065"/>
                  <a:gd name="connsiteY3" fmla="*/ 58882 h 64367"/>
                  <a:gd name="connsiteX4" fmla="*/ 49007 w 91065"/>
                  <a:gd name="connsiteY4" fmla="*/ 55773 h 64367"/>
                  <a:gd name="connsiteX5" fmla="*/ 41693 w 91065"/>
                  <a:gd name="connsiteY5" fmla="*/ 59248 h 64367"/>
                  <a:gd name="connsiteX6" fmla="*/ 43156 w 91065"/>
                  <a:gd name="connsiteY6" fmla="*/ 59065 h 64367"/>
                  <a:gd name="connsiteX7" fmla="*/ 44436 w 91065"/>
                  <a:gd name="connsiteY7" fmla="*/ 59796 h 64367"/>
                  <a:gd name="connsiteX8" fmla="*/ 44436 w 91065"/>
                  <a:gd name="connsiteY8" fmla="*/ 60894 h 64367"/>
                  <a:gd name="connsiteX9" fmla="*/ 39498 w 91065"/>
                  <a:gd name="connsiteY9" fmla="*/ 64368 h 64367"/>
                  <a:gd name="connsiteX10" fmla="*/ 30173 w 91065"/>
                  <a:gd name="connsiteY10" fmla="*/ 62722 h 64367"/>
                  <a:gd name="connsiteX11" fmla="*/ 28892 w 91065"/>
                  <a:gd name="connsiteY11" fmla="*/ 61076 h 64367"/>
                  <a:gd name="connsiteX12" fmla="*/ 33098 w 91065"/>
                  <a:gd name="connsiteY12" fmla="*/ 56688 h 64367"/>
                  <a:gd name="connsiteX13" fmla="*/ 15543 w 91065"/>
                  <a:gd name="connsiteY13" fmla="*/ 47727 h 64367"/>
                  <a:gd name="connsiteX14" fmla="*/ 17555 w 91065"/>
                  <a:gd name="connsiteY14" fmla="*/ 44984 h 64367"/>
                  <a:gd name="connsiteX15" fmla="*/ 36024 w 91065"/>
                  <a:gd name="connsiteY15" fmla="*/ 45533 h 64367"/>
                  <a:gd name="connsiteX16" fmla="*/ 40778 w 91065"/>
                  <a:gd name="connsiteY16" fmla="*/ 43522 h 64367"/>
                  <a:gd name="connsiteX17" fmla="*/ 38036 w 91065"/>
                  <a:gd name="connsiteY17" fmla="*/ 43339 h 64367"/>
                  <a:gd name="connsiteX18" fmla="*/ 39133 w 91065"/>
                  <a:gd name="connsiteY18" fmla="*/ 40779 h 64367"/>
                  <a:gd name="connsiteX19" fmla="*/ 24869 w 91065"/>
                  <a:gd name="connsiteY19" fmla="*/ 37487 h 64367"/>
                  <a:gd name="connsiteX20" fmla="*/ 20664 w 91065"/>
                  <a:gd name="connsiteY20" fmla="*/ 38218 h 64367"/>
                  <a:gd name="connsiteX21" fmla="*/ 12617 w 91065"/>
                  <a:gd name="connsiteY21" fmla="*/ 36938 h 64367"/>
                  <a:gd name="connsiteX22" fmla="*/ 10789 w 91065"/>
                  <a:gd name="connsiteY22" fmla="*/ 35658 h 64367"/>
                  <a:gd name="connsiteX23" fmla="*/ 14995 w 91065"/>
                  <a:gd name="connsiteY23" fmla="*/ 34744 h 64367"/>
                  <a:gd name="connsiteX24" fmla="*/ 14263 w 91065"/>
                  <a:gd name="connsiteY24" fmla="*/ 32733 h 64367"/>
                  <a:gd name="connsiteX25" fmla="*/ 9509 w 91065"/>
                  <a:gd name="connsiteY25" fmla="*/ 32367 h 64367"/>
                  <a:gd name="connsiteX26" fmla="*/ 8046 w 91065"/>
                  <a:gd name="connsiteY26" fmla="*/ 27795 h 64367"/>
                  <a:gd name="connsiteX27" fmla="*/ 8960 w 91065"/>
                  <a:gd name="connsiteY27" fmla="*/ 25235 h 64367"/>
                  <a:gd name="connsiteX28" fmla="*/ 5486 w 91065"/>
                  <a:gd name="connsiteY28" fmla="*/ 24687 h 64367"/>
                  <a:gd name="connsiteX29" fmla="*/ 0 w 91065"/>
                  <a:gd name="connsiteY29" fmla="*/ 19566 h 64367"/>
                  <a:gd name="connsiteX30" fmla="*/ 6035 w 91065"/>
                  <a:gd name="connsiteY30" fmla="*/ 17738 h 64367"/>
                  <a:gd name="connsiteX31" fmla="*/ 7497 w 91065"/>
                  <a:gd name="connsiteY31" fmla="*/ 16275 h 64367"/>
                  <a:gd name="connsiteX32" fmla="*/ 6583 w 91065"/>
                  <a:gd name="connsiteY32" fmla="*/ 13898 h 64367"/>
                  <a:gd name="connsiteX33" fmla="*/ 3657 w 91065"/>
                  <a:gd name="connsiteY33" fmla="*/ 12983 h 64367"/>
                  <a:gd name="connsiteX34" fmla="*/ 2194 w 91065"/>
                  <a:gd name="connsiteY34" fmla="*/ 10240 h 64367"/>
                  <a:gd name="connsiteX35" fmla="*/ 1646 w 91065"/>
                  <a:gd name="connsiteY35" fmla="*/ 8777 h 64367"/>
                  <a:gd name="connsiteX36" fmla="*/ 1646 w 91065"/>
                  <a:gd name="connsiteY36" fmla="*/ 5486 h 64367"/>
                  <a:gd name="connsiteX37" fmla="*/ 2560 w 91065"/>
                  <a:gd name="connsiteY37" fmla="*/ 4754 h 64367"/>
                  <a:gd name="connsiteX38" fmla="*/ 2194 w 91065"/>
                  <a:gd name="connsiteY38" fmla="*/ 3109 h 64367"/>
                  <a:gd name="connsiteX39" fmla="*/ 10240 w 91065"/>
                  <a:gd name="connsiteY39" fmla="*/ 0 h 64367"/>
                  <a:gd name="connsiteX40" fmla="*/ 24321 w 91065"/>
                  <a:gd name="connsiteY40" fmla="*/ 1280 h 64367"/>
                  <a:gd name="connsiteX41" fmla="*/ 43704 w 91065"/>
                  <a:gd name="connsiteY41" fmla="*/ 8777 h 64367"/>
                  <a:gd name="connsiteX42" fmla="*/ 48825 w 91065"/>
                  <a:gd name="connsiteY42" fmla="*/ 9143 h 64367"/>
                  <a:gd name="connsiteX43" fmla="*/ 55591 w 91065"/>
                  <a:gd name="connsiteY43" fmla="*/ 12435 h 64367"/>
                  <a:gd name="connsiteX44" fmla="*/ 58516 w 91065"/>
                  <a:gd name="connsiteY44" fmla="*/ 12983 h 64367"/>
                  <a:gd name="connsiteX45" fmla="*/ 60528 w 91065"/>
                  <a:gd name="connsiteY45" fmla="*/ 14446 h 64367"/>
                  <a:gd name="connsiteX46" fmla="*/ 59065 w 91065"/>
                  <a:gd name="connsiteY46" fmla="*/ 17006 h 64367"/>
                  <a:gd name="connsiteX47" fmla="*/ 59065 w 91065"/>
                  <a:gd name="connsiteY47" fmla="*/ 19201 h 64367"/>
                  <a:gd name="connsiteX48" fmla="*/ 58333 w 91065"/>
                  <a:gd name="connsiteY48" fmla="*/ 21212 h 64367"/>
                  <a:gd name="connsiteX49" fmla="*/ 64734 w 91065"/>
                  <a:gd name="connsiteY49" fmla="*/ 21761 h 64367"/>
                  <a:gd name="connsiteX50" fmla="*/ 71865 w 91065"/>
                  <a:gd name="connsiteY50" fmla="*/ 20298 h 64367"/>
                  <a:gd name="connsiteX51" fmla="*/ 83203 w 91065"/>
                  <a:gd name="connsiteY51" fmla="*/ 23772 h 64367"/>
                  <a:gd name="connsiteX52" fmla="*/ 90152 w 91065"/>
                  <a:gd name="connsiteY52" fmla="*/ 29624 h 64367"/>
                  <a:gd name="connsiteX53" fmla="*/ 91066 w 91065"/>
                  <a:gd name="connsiteY53" fmla="*/ 31270 h 64367"/>
                  <a:gd name="connsiteX54" fmla="*/ 90700 w 91065"/>
                  <a:gd name="connsiteY54" fmla="*/ 32733 h 64367"/>
                  <a:gd name="connsiteX55" fmla="*/ 85397 w 91065"/>
                  <a:gd name="connsiteY55" fmla="*/ 34927 h 64367"/>
                  <a:gd name="connsiteX56" fmla="*/ 85397 w 91065"/>
                  <a:gd name="connsiteY56" fmla="*/ 44253 h 64367"/>
                  <a:gd name="connsiteX57" fmla="*/ 85580 w 91065"/>
                  <a:gd name="connsiteY57" fmla="*/ 45350 h 64367"/>
                  <a:gd name="connsiteX58" fmla="*/ 85946 w 91065"/>
                  <a:gd name="connsiteY58" fmla="*/ 44802 h 64367"/>
                  <a:gd name="connsiteX59" fmla="*/ 89054 w 91065"/>
                  <a:gd name="connsiteY59" fmla="*/ 45716 h 64367"/>
                  <a:gd name="connsiteX60" fmla="*/ 91066 w 91065"/>
                  <a:gd name="connsiteY60" fmla="*/ 47179 h 64367"/>
                  <a:gd name="connsiteX61" fmla="*/ 90334 w 91065"/>
                  <a:gd name="connsiteY61" fmla="*/ 50470 h 64367"/>
                  <a:gd name="connsiteX62" fmla="*/ 87409 w 91065"/>
                  <a:gd name="connsiteY62" fmla="*/ 53579 h 64367"/>
                  <a:gd name="connsiteX63" fmla="*/ 86860 w 91065"/>
                  <a:gd name="connsiteY63" fmla="*/ 55225 h 64367"/>
                  <a:gd name="connsiteX64" fmla="*/ 85397 w 91065"/>
                  <a:gd name="connsiteY64" fmla="*/ 55773 h 64367"/>
                  <a:gd name="connsiteX65" fmla="*/ 83752 w 91065"/>
                  <a:gd name="connsiteY65" fmla="*/ 54859 h 6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1065" h="64367">
                    <a:moveTo>
                      <a:pt x="83752" y="54859"/>
                    </a:moveTo>
                    <a:lnTo>
                      <a:pt x="78083" y="54310"/>
                    </a:lnTo>
                    <a:lnTo>
                      <a:pt x="61076" y="58516"/>
                    </a:lnTo>
                    <a:lnTo>
                      <a:pt x="55042" y="58882"/>
                    </a:lnTo>
                    <a:lnTo>
                      <a:pt x="49007" y="55773"/>
                    </a:lnTo>
                    <a:lnTo>
                      <a:pt x="41693" y="59248"/>
                    </a:lnTo>
                    <a:lnTo>
                      <a:pt x="43156" y="59065"/>
                    </a:lnTo>
                    <a:lnTo>
                      <a:pt x="44436" y="59796"/>
                    </a:lnTo>
                    <a:lnTo>
                      <a:pt x="44436" y="60894"/>
                    </a:lnTo>
                    <a:lnTo>
                      <a:pt x="39498" y="64368"/>
                    </a:lnTo>
                    <a:lnTo>
                      <a:pt x="30173" y="62722"/>
                    </a:lnTo>
                    <a:lnTo>
                      <a:pt x="28892" y="61076"/>
                    </a:lnTo>
                    <a:lnTo>
                      <a:pt x="33098" y="56688"/>
                    </a:lnTo>
                    <a:lnTo>
                      <a:pt x="15543" y="47727"/>
                    </a:lnTo>
                    <a:lnTo>
                      <a:pt x="17555" y="44984"/>
                    </a:lnTo>
                    <a:lnTo>
                      <a:pt x="36024" y="45533"/>
                    </a:lnTo>
                    <a:lnTo>
                      <a:pt x="40778" y="43522"/>
                    </a:lnTo>
                    <a:lnTo>
                      <a:pt x="38036" y="43339"/>
                    </a:lnTo>
                    <a:lnTo>
                      <a:pt x="39133" y="40779"/>
                    </a:lnTo>
                    <a:lnTo>
                      <a:pt x="24869" y="37487"/>
                    </a:lnTo>
                    <a:lnTo>
                      <a:pt x="20664" y="38218"/>
                    </a:lnTo>
                    <a:lnTo>
                      <a:pt x="12617" y="36938"/>
                    </a:lnTo>
                    <a:lnTo>
                      <a:pt x="10789" y="35658"/>
                    </a:lnTo>
                    <a:lnTo>
                      <a:pt x="14995" y="34744"/>
                    </a:lnTo>
                    <a:lnTo>
                      <a:pt x="14263" y="32733"/>
                    </a:lnTo>
                    <a:lnTo>
                      <a:pt x="9509" y="32367"/>
                    </a:lnTo>
                    <a:lnTo>
                      <a:pt x="8046" y="27795"/>
                    </a:lnTo>
                    <a:lnTo>
                      <a:pt x="8960" y="25235"/>
                    </a:lnTo>
                    <a:lnTo>
                      <a:pt x="5486" y="24687"/>
                    </a:lnTo>
                    <a:lnTo>
                      <a:pt x="0" y="19566"/>
                    </a:lnTo>
                    <a:lnTo>
                      <a:pt x="6035" y="17738"/>
                    </a:lnTo>
                    <a:lnTo>
                      <a:pt x="7497" y="16275"/>
                    </a:lnTo>
                    <a:lnTo>
                      <a:pt x="6583" y="13898"/>
                    </a:lnTo>
                    <a:lnTo>
                      <a:pt x="3657" y="12983"/>
                    </a:lnTo>
                    <a:lnTo>
                      <a:pt x="2194" y="10240"/>
                    </a:lnTo>
                    <a:lnTo>
                      <a:pt x="1646" y="8777"/>
                    </a:lnTo>
                    <a:lnTo>
                      <a:pt x="1646" y="5486"/>
                    </a:lnTo>
                    <a:lnTo>
                      <a:pt x="2560" y="4754"/>
                    </a:lnTo>
                    <a:lnTo>
                      <a:pt x="2194" y="3109"/>
                    </a:lnTo>
                    <a:lnTo>
                      <a:pt x="10240" y="0"/>
                    </a:lnTo>
                    <a:lnTo>
                      <a:pt x="24321" y="1280"/>
                    </a:lnTo>
                    <a:lnTo>
                      <a:pt x="43704" y="8777"/>
                    </a:lnTo>
                    <a:lnTo>
                      <a:pt x="48825" y="9143"/>
                    </a:lnTo>
                    <a:lnTo>
                      <a:pt x="55591" y="12435"/>
                    </a:lnTo>
                    <a:lnTo>
                      <a:pt x="58516" y="12983"/>
                    </a:lnTo>
                    <a:lnTo>
                      <a:pt x="60528" y="14446"/>
                    </a:lnTo>
                    <a:lnTo>
                      <a:pt x="59065" y="17006"/>
                    </a:lnTo>
                    <a:lnTo>
                      <a:pt x="59065" y="19201"/>
                    </a:lnTo>
                    <a:lnTo>
                      <a:pt x="58333" y="21212"/>
                    </a:lnTo>
                    <a:lnTo>
                      <a:pt x="64734" y="21761"/>
                    </a:lnTo>
                    <a:lnTo>
                      <a:pt x="71865" y="20298"/>
                    </a:lnTo>
                    <a:lnTo>
                      <a:pt x="83203" y="23772"/>
                    </a:lnTo>
                    <a:lnTo>
                      <a:pt x="90152" y="29624"/>
                    </a:lnTo>
                    <a:lnTo>
                      <a:pt x="91066" y="31270"/>
                    </a:lnTo>
                    <a:lnTo>
                      <a:pt x="90700" y="32733"/>
                    </a:lnTo>
                    <a:lnTo>
                      <a:pt x="85397" y="34927"/>
                    </a:lnTo>
                    <a:lnTo>
                      <a:pt x="85397" y="44253"/>
                    </a:lnTo>
                    <a:lnTo>
                      <a:pt x="85580" y="45350"/>
                    </a:lnTo>
                    <a:lnTo>
                      <a:pt x="85946" y="44802"/>
                    </a:lnTo>
                    <a:lnTo>
                      <a:pt x="89054" y="45716"/>
                    </a:lnTo>
                    <a:lnTo>
                      <a:pt x="91066" y="47179"/>
                    </a:lnTo>
                    <a:lnTo>
                      <a:pt x="90334" y="50470"/>
                    </a:lnTo>
                    <a:lnTo>
                      <a:pt x="87409" y="53579"/>
                    </a:lnTo>
                    <a:lnTo>
                      <a:pt x="86860" y="55225"/>
                    </a:lnTo>
                    <a:lnTo>
                      <a:pt x="85397" y="55773"/>
                    </a:lnTo>
                    <a:lnTo>
                      <a:pt x="83752" y="54859"/>
                    </a:lnTo>
                    <a:close/>
                  </a:path>
                </a:pathLst>
              </a:custGeom>
              <a:grpFill/>
              <a:ln w="18272" cap="flat">
                <a:noFill/>
                <a:prstDash val="solid"/>
                <a:miter/>
              </a:ln>
            </p:spPr>
            <p:txBody>
              <a:bodyPr rtlCol="0" anchor="ctr"/>
              <a:lstStyle/>
              <a:p>
                <a:endParaRPr lang="en-GB" sz="1463"/>
              </a:p>
            </p:txBody>
          </p:sp>
          <p:sp>
            <p:nvSpPr>
              <p:cNvPr id="1173" name="Freeform: Shape 1172">
                <a:extLst>
                  <a:ext uri="{FF2B5EF4-FFF2-40B4-BE49-F238E27FC236}">
                    <a16:creationId xmlns:a16="http://schemas.microsoft.com/office/drawing/2014/main" id="{C4F16740-2F87-F983-ECD0-C2171B20CDFD}"/>
                  </a:ext>
                </a:extLst>
              </p:cNvPr>
              <p:cNvSpPr/>
              <p:nvPr/>
            </p:nvSpPr>
            <p:spPr>
              <a:xfrm>
                <a:off x="3489750" y="1743764"/>
                <a:ext cx="91065" cy="64367"/>
              </a:xfrm>
              <a:custGeom>
                <a:avLst/>
                <a:gdLst>
                  <a:gd name="connsiteX0" fmla="*/ 83752 w 91065"/>
                  <a:gd name="connsiteY0" fmla="*/ 54859 h 64367"/>
                  <a:gd name="connsiteX1" fmla="*/ 78083 w 91065"/>
                  <a:gd name="connsiteY1" fmla="*/ 54310 h 64367"/>
                  <a:gd name="connsiteX2" fmla="*/ 61076 w 91065"/>
                  <a:gd name="connsiteY2" fmla="*/ 58516 h 64367"/>
                  <a:gd name="connsiteX3" fmla="*/ 55042 w 91065"/>
                  <a:gd name="connsiteY3" fmla="*/ 58882 h 64367"/>
                  <a:gd name="connsiteX4" fmla="*/ 49007 w 91065"/>
                  <a:gd name="connsiteY4" fmla="*/ 55773 h 64367"/>
                  <a:gd name="connsiteX5" fmla="*/ 41693 w 91065"/>
                  <a:gd name="connsiteY5" fmla="*/ 59248 h 64367"/>
                  <a:gd name="connsiteX6" fmla="*/ 43156 w 91065"/>
                  <a:gd name="connsiteY6" fmla="*/ 59065 h 64367"/>
                  <a:gd name="connsiteX7" fmla="*/ 44436 w 91065"/>
                  <a:gd name="connsiteY7" fmla="*/ 59796 h 64367"/>
                  <a:gd name="connsiteX8" fmla="*/ 44436 w 91065"/>
                  <a:gd name="connsiteY8" fmla="*/ 60894 h 64367"/>
                  <a:gd name="connsiteX9" fmla="*/ 39498 w 91065"/>
                  <a:gd name="connsiteY9" fmla="*/ 64368 h 64367"/>
                  <a:gd name="connsiteX10" fmla="*/ 30173 w 91065"/>
                  <a:gd name="connsiteY10" fmla="*/ 62722 h 64367"/>
                  <a:gd name="connsiteX11" fmla="*/ 28892 w 91065"/>
                  <a:gd name="connsiteY11" fmla="*/ 61076 h 64367"/>
                  <a:gd name="connsiteX12" fmla="*/ 33098 w 91065"/>
                  <a:gd name="connsiteY12" fmla="*/ 56688 h 64367"/>
                  <a:gd name="connsiteX13" fmla="*/ 15543 w 91065"/>
                  <a:gd name="connsiteY13" fmla="*/ 47727 h 64367"/>
                  <a:gd name="connsiteX14" fmla="*/ 17555 w 91065"/>
                  <a:gd name="connsiteY14" fmla="*/ 44984 h 64367"/>
                  <a:gd name="connsiteX15" fmla="*/ 36024 w 91065"/>
                  <a:gd name="connsiteY15" fmla="*/ 45533 h 64367"/>
                  <a:gd name="connsiteX16" fmla="*/ 40778 w 91065"/>
                  <a:gd name="connsiteY16" fmla="*/ 43522 h 64367"/>
                  <a:gd name="connsiteX17" fmla="*/ 38036 w 91065"/>
                  <a:gd name="connsiteY17" fmla="*/ 43339 h 64367"/>
                  <a:gd name="connsiteX18" fmla="*/ 39133 w 91065"/>
                  <a:gd name="connsiteY18" fmla="*/ 40779 h 64367"/>
                  <a:gd name="connsiteX19" fmla="*/ 24869 w 91065"/>
                  <a:gd name="connsiteY19" fmla="*/ 37487 h 64367"/>
                  <a:gd name="connsiteX20" fmla="*/ 20664 w 91065"/>
                  <a:gd name="connsiteY20" fmla="*/ 38218 h 64367"/>
                  <a:gd name="connsiteX21" fmla="*/ 12617 w 91065"/>
                  <a:gd name="connsiteY21" fmla="*/ 36938 h 64367"/>
                  <a:gd name="connsiteX22" fmla="*/ 10789 w 91065"/>
                  <a:gd name="connsiteY22" fmla="*/ 35658 h 64367"/>
                  <a:gd name="connsiteX23" fmla="*/ 14995 w 91065"/>
                  <a:gd name="connsiteY23" fmla="*/ 34744 h 64367"/>
                  <a:gd name="connsiteX24" fmla="*/ 14263 w 91065"/>
                  <a:gd name="connsiteY24" fmla="*/ 32733 h 64367"/>
                  <a:gd name="connsiteX25" fmla="*/ 9509 w 91065"/>
                  <a:gd name="connsiteY25" fmla="*/ 32367 h 64367"/>
                  <a:gd name="connsiteX26" fmla="*/ 8046 w 91065"/>
                  <a:gd name="connsiteY26" fmla="*/ 27795 h 64367"/>
                  <a:gd name="connsiteX27" fmla="*/ 8960 w 91065"/>
                  <a:gd name="connsiteY27" fmla="*/ 25235 h 64367"/>
                  <a:gd name="connsiteX28" fmla="*/ 5486 w 91065"/>
                  <a:gd name="connsiteY28" fmla="*/ 24687 h 64367"/>
                  <a:gd name="connsiteX29" fmla="*/ 0 w 91065"/>
                  <a:gd name="connsiteY29" fmla="*/ 19566 h 64367"/>
                  <a:gd name="connsiteX30" fmla="*/ 6035 w 91065"/>
                  <a:gd name="connsiteY30" fmla="*/ 17738 h 64367"/>
                  <a:gd name="connsiteX31" fmla="*/ 7497 w 91065"/>
                  <a:gd name="connsiteY31" fmla="*/ 16275 h 64367"/>
                  <a:gd name="connsiteX32" fmla="*/ 6583 w 91065"/>
                  <a:gd name="connsiteY32" fmla="*/ 13898 h 64367"/>
                  <a:gd name="connsiteX33" fmla="*/ 3657 w 91065"/>
                  <a:gd name="connsiteY33" fmla="*/ 12983 h 64367"/>
                  <a:gd name="connsiteX34" fmla="*/ 2194 w 91065"/>
                  <a:gd name="connsiteY34" fmla="*/ 10240 h 64367"/>
                  <a:gd name="connsiteX35" fmla="*/ 1646 w 91065"/>
                  <a:gd name="connsiteY35" fmla="*/ 8777 h 64367"/>
                  <a:gd name="connsiteX36" fmla="*/ 1646 w 91065"/>
                  <a:gd name="connsiteY36" fmla="*/ 5486 h 64367"/>
                  <a:gd name="connsiteX37" fmla="*/ 2560 w 91065"/>
                  <a:gd name="connsiteY37" fmla="*/ 4754 h 64367"/>
                  <a:gd name="connsiteX38" fmla="*/ 2194 w 91065"/>
                  <a:gd name="connsiteY38" fmla="*/ 3109 h 64367"/>
                  <a:gd name="connsiteX39" fmla="*/ 10240 w 91065"/>
                  <a:gd name="connsiteY39" fmla="*/ 0 h 64367"/>
                  <a:gd name="connsiteX40" fmla="*/ 24321 w 91065"/>
                  <a:gd name="connsiteY40" fmla="*/ 1280 h 64367"/>
                  <a:gd name="connsiteX41" fmla="*/ 43704 w 91065"/>
                  <a:gd name="connsiteY41" fmla="*/ 8777 h 64367"/>
                  <a:gd name="connsiteX42" fmla="*/ 48825 w 91065"/>
                  <a:gd name="connsiteY42" fmla="*/ 9143 h 64367"/>
                  <a:gd name="connsiteX43" fmla="*/ 55591 w 91065"/>
                  <a:gd name="connsiteY43" fmla="*/ 12435 h 64367"/>
                  <a:gd name="connsiteX44" fmla="*/ 58516 w 91065"/>
                  <a:gd name="connsiteY44" fmla="*/ 12983 h 64367"/>
                  <a:gd name="connsiteX45" fmla="*/ 60528 w 91065"/>
                  <a:gd name="connsiteY45" fmla="*/ 14446 h 64367"/>
                  <a:gd name="connsiteX46" fmla="*/ 59065 w 91065"/>
                  <a:gd name="connsiteY46" fmla="*/ 17006 h 64367"/>
                  <a:gd name="connsiteX47" fmla="*/ 59065 w 91065"/>
                  <a:gd name="connsiteY47" fmla="*/ 19201 h 64367"/>
                  <a:gd name="connsiteX48" fmla="*/ 58333 w 91065"/>
                  <a:gd name="connsiteY48" fmla="*/ 21212 h 64367"/>
                  <a:gd name="connsiteX49" fmla="*/ 64734 w 91065"/>
                  <a:gd name="connsiteY49" fmla="*/ 21761 h 64367"/>
                  <a:gd name="connsiteX50" fmla="*/ 71865 w 91065"/>
                  <a:gd name="connsiteY50" fmla="*/ 20298 h 64367"/>
                  <a:gd name="connsiteX51" fmla="*/ 83203 w 91065"/>
                  <a:gd name="connsiteY51" fmla="*/ 23772 h 64367"/>
                  <a:gd name="connsiteX52" fmla="*/ 90152 w 91065"/>
                  <a:gd name="connsiteY52" fmla="*/ 29624 h 64367"/>
                  <a:gd name="connsiteX53" fmla="*/ 91066 w 91065"/>
                  <a:gd name="connsiteY53" fmla="*/ 31270 h 64367"/>
                  <a:gd name="connsiteX54" fmla="*/ 90700 w 91065"/>
                  <a:gd name="connsiteY54" fmla="*/ 32733 h 64367"/>
                  <a:gd name="connsiteX55" fmla="*/ 85397 w 91065"/>
                  <a:gd name="connsiteY55" fmla="*/ 34927 h 64367"/>
                  <a:gd name="connsiteX56" fmla="*/ 85397 w 91065"/>
                  <a:gd name="connsiteY56" fmla="*/ 44253 h 64367"/>
                  <a:gd name="connsiteX57" fmla="*/ 85580 w 91065"/>
                  <a:gd name="connsiteY57" fmla="*/ 45350 h 64367"/>
                  <a:gd name="connsiteX58" fmla="*/ 85946 w 91065"/>
                  <a:gd name="connsiteY58" fmla="*/ 44802 h 64367"/>
                  <a:gd name="connsiteX59" fmla="*/ 89054 w 91065"/>
                  <a:gd name="connsiteY59" fmla="*/ 45716 h 64367"/>
                  <a:gd name="connsiteX60" fmla="*/ 91066 w 91065"/>
                  <a:gd name="connsiteY60" fmla="*/ 47179 h 64367"/>
                  <a:gd name="connsiteX61" fmla="*/ 90334 w 91065"/>
                  <a:gd name="connsiteY61" fmla="*/ 50470 h 64367"/>
                  <a:gd name="connsiteX62" fmla="*/ 87409 w 91065"/>
                  <a:gd name="connsiteY62" fmla="*/ 53579 h 64367"/>
                  <a:gd name="connsiteX63" fmla="*/ 86860 w 91065"/>
                  <a:gd name="connsiteY63" fmla="*/ 55225 h 64367"/>
                  <a:gd name="connsiteX64" fmla="*/ 85397 w 91065"/>
                  <a:gd name="connsiteY64" fmla="*/ 55773 h 64367"/>
                  <a:gd name="connsiteX65" fmla="*/ 83752 w 91065"/>
                  <a:gd name="connsiteY65" fmla="*/ 54859 h 64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91065" h="64367">
                    <a:moveTo>
                      <a:pt x="83752" y="54859"/>
                    </a:moveTo>
                    <a:lnTo>
                      <a:pt x="78083" y="54310"/>
                    </a:lnTo>
                    <a:lnTo>
                      <a:pt x="61076" y="58516"/>
                    </a:lnTo>
                    <a:lnTo>
                      <a:pt x="55042" y="58882"/>
                    </a:lnTo>
                    <a:lnTo>
                      <a:pt x="49007" y="55773"/>
                    </a:lnTo>
                    <a:lnTo>
                      <a:pt x="41693" y="59248"/>
                    </a:lnTo>
                    <a:lnTo>
                      <a:pt x="43156" y="59065"/>
                    </a:lnTo>
                    <a:lnTo>
                      <a:pt x="44436" y="59796"/>
                    </a:lnTo>
                    <a:lnTo>
                      <a:pt x="44436" y="60894"/>
                    </a:lnTo>
                    <a:lnTo>
                      <a:pt x="39498" y="64368"/>
                    </a:lnTo>
                    <a:lnTo>
                      <a:pt x="30173" y="62722"/>
                    </a:lnTo>
                    <a:lnTo>
                      <a:pt x="28892" y="61076"/>
                    </a:lnTo>
                    <a:lnTo>
                      <a:pt x="33098" y="56688"/>
                    </a:lnTo>
                    <a:lnTo>
                      <a:pt x="15543" y="47727"/>
                    </a:lnTo>
                    <a:lnTo>
                      <a:pt x="17555" y="44984"/>
                    </a:lnTo>
                    <a:lnTo>
                      <a:pt x="36024" y="45533"/>
                    </a:lnTo>
                    <a:lnTo>
                      <a:pt x="40778" y="43522"/>
                    </a:lnTo>
                    <a:lnTo>
                      <a:pt x="38036" y="43339"/>
                    </a:lnTo>
                    <a:lnTo>
                      <a:pt x="39133" y="40779"/>
                    </a:lnTo>
                    <a:lnTo>
                      <a:pt x="24869" y="37487"/>
                    </a:lnTo>
                    <a:lnTo>
                      <a:pt x="20664" y="38218"/>
                    </a:lnTo>
                    <a:lnTo>
                      <a:pt x="12617" y="36938"/>
                    </a:lnTo>
                    <a:lnTo>
                      <a:pt x="10789" y="35658"/>
                    </a:lnTo>
                    <a:lnTo>
                      <a:pt x="14995" y="34744"/>
                    </a:lnTo>
                    <a:lnTo>
                      <a:pt x="14263" y="32733"/>
                    </a:lnTo>
                    <a:lnTo>
                      <a:pt x="9509" y="32367"/>
                    </a:lnTo>
                    <a:lnTo>
                      <a:pt x="8046" y="27795"/>
                    </a:lnTo>
                    <a:lnTo>
                      <a:pt x="8960" y="25235"/>
                    </a:lnTo>
                    <a:lnTo>
                      <a:pt x="5486" y="24687"/>
                    </a:lnTo>
                    <a:lnTo>
                      <a:pt x="0" y="19566"/>
                    </a:lnTo>
                    <a:lnTo>
                      <a:pt x="6035" y="17738"/>
                    </a:lnTo>
                    <a:lnTo>
                      <a:pt x="7497" y="16275"/>
                    </a:lnTo>
                    <a:lnTo>
                      <a:pt x="6583" y="13898"/>
                    </a:lnTo>
                    <a:lnTo>
                      <a:pt x="3657" y="12983"/>
                    </a:lnTo>
                    <a:lnTo>
                      <a:pt x="2194" y="10240"/>
                    </a:lnTo>
                    <a:lnTo>
                      <a:pt x="1646" y="8777"/>
                    </a:lnTo>
                    <a:lnTo>
                      <a:pt x="1646" y="5486"/>
                    </a:lnTo>
                    <a:lnTo>
                      <a:pt x="2560" y="4754"/>
                    </a:lnTo>
                    <a:lnTo>
                      <a:pt x="2194" y="3109"/>
                    </a:lnTo>
                    <a:lnTo>
                      <a:pt x="10240" y="0"/>
                    </a:lnTo>
                    <a:lnTo>
                      <a:pt x="24321" y="1280"/>
                    </a:lnTo>
                    <a:lnTo>
                      <a:pt x="43704" y="8777"/>
                    </a:lnTo>
                    <a:lnTo>
                      <a:pt x="48825" y="9143"/>
                    </a:lnTo>
                    <a:lnTo>
                      <a:pt x="55591" y="12435"/>
                    </a:lnTo>
                    <a:lnTo>
                      <a:pt x="58516" y="12983"/>
                    </a:lnTo>
                    <a:lnTo>
                      <a:pt x="60528" y="14446"/>
                    </a:lnTo>
                    <a:lnTo>
                      <a:pt x="59065" y="17006"/>
                    </a:lnTo>
                    <a:lnTo>
                      <a:pt x="59065" y="19201"/>
                    </a:lnTo>
                    <a:lnTo>
                      <a:pt x="58333" y="21212"/>
                    </a:lnTo>
                    <a:lnTo>
                      <a:pt x="64734" y="21761"/>
                    </a:lnTo>
                    <a:lnTo>
                      <a:pt x="71865" y="20298"/>
                    </a:lnTo>
                    <a:lnTo>
                      <a:pt x="83203" y="23772"/>
                    </a:lnTo>
                    <a:lnTo>
                      <a:pt x="90152" y="29624"/>
                    </a:lnTo>
                    <a:lnTo>
                      <a:pt x="91066" y="31270"/>
                    </a:lnTo>
                    <a:lnTo>
                      <a:pt x="90700" y="32733"/>
                    </a:lnTo>
                    <a:lnTo>
                      <a:pt x="85397" y="34927"/>
                    </a:lnTo>
                    <a:lnTo>
                      <a:pt x="85397" y="44253"/>
                    </a:lnTo>
                    <a:lnTo>
                      <a:pt x="85580" y="45350"/>
                    </a:lnTo>
                    <a:lnTo>
                      <a:pt x="85946" y="44802"/>
                    </a:lnTo>
                    <a:lnTo>
                      <a:pt x="89054" y="45716"/>
                    </a:lnTo>
                    <a:lnTo>
                      <a:pt x="91066" y="47179"/>
                    </a:lnTo>
                    <a:lnTo>
                      <a:pt x="90334" y="50470"/>
                    </a:lnTo>
                    <a:lnTo>
                      <a:pt x="87409" y="53579"/>
                    </a:lnTo>
                    <a:lnTo>
                      <a:pt x="86860" y="55225"/>
                    </a:lnTo>
                    <a:lnTo>
                      <a:pt x="85397" y="55773"/>
                    </a:lnTo>
                    <a:lnTo>
                      <a:pt x="83752" y="54859"/>
                    </a:lnTo>
                  </a:path>
                </a:pathLst>
              </a:custGeom>
              <a:grpFill/>
              <a:ln w="4020" cap="flat">
                <a:solidFill>
                  <a:srgbClr val="FFFFFF"/>
                </a:solidFill>
                <a:prstDash val="solid"/>
                <a:miter/>
              </a:ln>
            </p:spPr>
            <p:txBody>
              <a:bodyPr rtlCol="0" anchor="ctr"/>
              <a:lstStyle/>
              <a:p>
                <a:endParaRPr lang="en-GB" sz="1463"/>
              </a:p>
            </p:txBody>
          </p:sp>
          <p:sp>
            <p:nvSpPr>
              <p:cNvPr id="1174" name="Freeform: Shape 1173">
                <a:extLst>
                  <a:ext uri="{FF2B5EF4-FFF2-40B4-BE49-F238E27FC236}">
                    <a16:creationId xmlns:a16="http://schemas.microsoft.com/office/drawing/2014/main" id="{8073C4A5-E30D-3882-2473-AC5399A25BAD}"/>
                  </a:ext>
                </a:extLst>
              </p:cNvPr>
              <p:cNvSpPr/>
              <p:nvPr/>
            </p:nvSpPr>
            <p:spPr>
              <a:xfrm>
                <a:off x="3302132" y="1719626"/>
                <a:ext cx="170428" cy="86311"/>
              </a:xfrm>
              <a:custGeom>
                <a:avLst/>
                <a:gdLst>
                  <a:gd name="connsiteX0" fmla="*/ 144645 w 170428"/>
                  <a:gd name="connsiteY0" fmla="*/ 34561 h 86311"/>
                  <a:gd name="connsiteX1" fmla="*/ 144096 w 170428"/>
                  <a:gd name="connsiteY1" fmla="*/ 34744 h 86311"/>
                  <a:gd name="connsiteX2" fmla="*/ 148485 w 170428"/>
                  <a:gd name="connsiteY2" fmla="*/ 38036 h 86311"/>
                  <a:gd name="connsiteX3" fmla="*/ 149948 w 170428"/>
                  <a:gd name="connsiteY3" fmla="*/ 36573 h 86311"/>
                  <a:gd name="connsiteX4" fmla="*/ 151777 w 170428"/>
                  <a:gd name="connsiteY4" fmla="*/ 37121 h 86311"/>
                  <a:gd name="connsiteX5" fmla="*/ 153605 w 170428"/>
                  <a:gd name="connsiteY5" fmla="*/ 38401 h 86311"/>
                  <a:gd name="connsiteX6" fmla="*/ 153971 w 170428"/>
                  <a:gd name="connsiteY6" fmla="*/ 40047 h 86311"/>
                  <a:gd name="connsiteX7" fmla="*/ 151960 w 170428"/>
                  <a:gd name="connsiteY7" fmla="*/ 41510 h 86311"/>
                  <a:gd name="connsiteX8" fmla="*/ 151777 w 170428"/>
                  <a:gd name="connsiteY8" fmla="*/ 43887 h 86311"/>
                  <a:gd name="connsiteX9" fmla="*/ 146657 w 170428"/>
                  <a:gd name="connsiteY9" fmla="*/ 47910 h 86311"/>
                  <a:gd name="connsiteX10" fmla="*/ 148302 w 170428"/>
                  <a:gd name="connsiteY10" fmla="*/ 51385 h 86311"/>
                  <a:gd name="connsiteX11" fmla="*/ 147754 w 170428"/>
                  <a:gd name="connsiteY11" fmla="*/ 54859 h 86311"/>
                  <a:gd name="connsiteX12" fmla="*/ 154154 w 170428"/>
                  <a:gd name="connsiteY12" fmla="*/ 56139 h 86311"/>
                  <a:gd name="connsiteX13" fmla="*/ 155983 w 170428"/>
                  <a:gd name="connsiteY13" fmla="*/ 59796 h 86311"/>
                  <a:gd name="connsiteX14" fmla="*/ 170429 w 170428"/>
                  <a:gd name="connsiteY14" fmla="*/ 71317 h 86311"/>
                  <a:gd name="connsiteX15" fmla="*/ 166223 w 170428"/>
                  <a:gd name="connsiteY15" fmla="*/ 76437 h 86311"/>
                  <a:gd name="connsiteX16" fmla="*/ 167137 w 170428"/>
                  <a:gd name="connsiteY16" fmla="*/ 79180 h 86311"/>
                  <a:gd name="connsiteX17" fmla="*/ 164760 w 170428"/>
                  <a:gd name="connsiteY17" fmla="*/ 82289 h 86311"/>
                  <a:gd name="connsiteX18" fmla="*/ 157263 w 170428"/>
                  <a:gd name="connsiteY18" fmla="*/ 83386 h 86311"/>
                  <a:gd name="connsiteX19" fmla="*/ 151228 w 170428"/>
                  <a:gd name="connsiteY19" fmla="*/ 83386 h 86311"/>
                  <a:gd name="connsiteX20" fmla="*/ 147571 w 170428"/>
                  <a:gd name="connsiteY20" fmla="*/ 84300 h 86311"/>
                  <a:gd name="connsiteX21" fmla="*/ 145559 w 170428"/>
                  <a:gd name="connsiteY21" fmla="*/ 86312 h 86311"/>
                  <a:gd name="connsiteX22" fmla="*/ 139342 w 170428"/>
                  <a:gd name="connsiteY22" fmla="*/ 83386 h 86311"/>
                  <a:gd name="connsiteX23" fmla="*/ 136233 w 170428"/>
                  <a:gd name="connsiteY23" fmla="*/ 83751 h 86311"/>
                  <a:gd name="connsiteX24" fmla="*/ 128736 w 170428"/>
                  <a:gd name="connsiteY24" fmla="*/ 79911 h 86311"/>
                  <a:gd name="connsiteX25" fmla="*/ 128370 w 170428"/>
                  <a:gd name="connsiteY25" fmla="*/ 77717 h 86311"/>
                  <a:gd name="connsiteX26" fmla="*/ 123981 w 170428"/>
                  <a:gd name="connsiteY26" fmla="*/ 73145 h 86311"/>
                  <a:gd name="connsiteX27" fmla="*/ 123981 w 170428"/>
                  <a:gd name="connsiteY27" fmla="*/ 68391 h 86311"/>
                  <a:gd name="connsiteX28" fmla="*/ 118861 w 170428"/>
                  <a:gd name="connsiteY28" fmla="*/ 65099 h 86311"/>
                  <a:gd name="connsiteX29" fmla="*/ 118678 w 170428"/>
                  <a:gd name="connsiteY29" fmla="*/ 63088 h 86311"/>
                  <a:gd name="connsiteX30" fmla="*/ 117216 w 170428"/>
                  <a:gd name="connsiteY30" fmla="*/ 62539 h 86311"/>
                  <a:gd name="connsiteX31" fmla="*/ 115570 w 170428"/>
                  <a:gd name="connsiteY31" fmla="*/ 64002 h 86311"/>
                  <a:gd name="connsiteX32" fmla="*/ 108438 w 170428"/>
                  <a:gd name="connsiteY32" fmla="*/ 63819 h 86311"/>
                  <a:gd name="connsiteX33" fmla="*/ 108255 w 170428"/>
                  <a:gd name="connsiteY33" fmla="*/ 61991 h 86311"/>
                  <a:gd name="connsiteX34" fmla="*/ 106609 w 170428"/>
                  <a:gd name="connsiteY34" fmla="*/ 60162 h 86311"/>
                  <a:gd name="connsiteX35" fmla="*/ 94175 w 170428"/>
                  <a:gd name="connsiteY35" fmla="*/ 58882 h 86311"/>
                  <a:gd name="connsiteX36" fmla="*/ 88323 w 170428"/>
                  <a:gd name="connsiteY36" fmla="*/ 58882 h 86311"/>
                  <a:gd name="connsiteX37" fmla="*/ 83386 w 170428"/>
                  <a:gd name="connsiteY37" fmla="*/ 60528 h 86311"/>
                  <a:gd name="connsiteX38" fmla="*/ 78814 w 170428"/>
                  <a:gd name="connsiteY38" fmla="*/ 60162 h 86311"/>
                  <a:gd name="connsiteX39" fmla="*/ 73694 w 170428"/>
                  <a:gd name="connsiteY39" fmla="*/ 58516 h 86311"/>
                  <a:gd name="connsiteX40" fmla="*/ 72962 w 170428"/>
                  <a:gd name="connsiteY40" fmla="*/ 55956 h 86311"/>
                  <a:gd name="connsiteX41" fmla="*/ 73511 w 170428"/>
                  <a:gd name="connsiteY41" fmla="*/ 54128 h 86311"/>
                  <a:gd name="connsiteX42" fmla="*/ 58882 w 170428"/>
                  <a:gd name="connsiteY42" fmla="*/ 57236 h 86311"/>
                  <a:gd name="connsiteX43" fmla="*/ 54676 w 170428"/>
                  <a:gd name="connsiteY43" fmla="*/ 57236 h 86311"/>
                  <a:gd name="connsiteX44" fmla="*/ 51385 w 170428"/>
                  <a:gd name="connsiteY44" fmla="*/ 60162 h 86311"/>
                  <a:gd name="connsiteX45" fmla="*/ 48093 w 170428"/>
                  <a:gd name="connsiteY45" fmla="*/ 61625 h 86311"/>
                  <a:gd name="connsiteX46" fmla="*/ 36756 w 170428"/>
                  <a:gd name="connsiteY46" fmla="*/ 60894 h 86311"/>
                  <a:gd name="connsiteX47" fmla="*/ 26149 w 170428"/>
                  <a:gd name="connsiteY47" fmla="*/ 57236 h 86311"/>
                  <a:gd name="connsiteX48" fmla="*/ 20298 w 170428"/>
                  <a:gd name="connsiteY48" fmla="*/ 52848 h 86311"/>
                  <a:gd name="connsiteX49" fmla="*/ 19383 w 170428"/>
                  <a:gd name="connsiteY49" fmla="*/ 49922 h 86311"/>
                  <a:gd name="connsiteX50" fmla="*/ 19018 w 170428"/>
                  <a:gd name="connsiteY50" fmla="*/ 46447 h 86311"/>
                  <a:gd name="connsiteX51" fmla="*/ 21761 w 170428"/>
                  <a:gd name="connsiteY51" fmla="*/ 44984 h 86311"/>
                  <a:gd name="connsiteX52" fmla="*/ 29990 w 170428"/>
                  <a:gd name="connsiteY52" fmla="*/ 44070 h 86311"/>
                  <a:gd name="connsiteX53" fmla="*/ 42973 w 170428"/>
                  <a:gd name="connsiteY53" fmla="*/ 47362 h 86311"/>
                  <a:gd name="connsiteX54" fmla="*/ 54676 w 170428"/>
                  <a:gd name="connsiteY54" fmla="*/ 47545 h 86311"/>
                  <a:gd name="connsiteX55" fmla="*/ 56139 w 170428"/>
                  <a:gd name="connsiteY55" fmla="*/ 44984 h 86311"/>
                  <a:gd name="connsiteX56" fmla="*/ 58882 w 170428"/>
                  <a:gd name="connsiteY56" fmla="*/ 42424 h 86311"/>
                  <a:gd name="connsiteX57" fmla="*/ 43521 w 170428"/>
                  <a:gd name="connsiteY57" fmla="*/ 41144 h 86311"/>
                  <a:gd name="connsiteX58" fmla="*/ 44619 w 170428"/>
                  <a:gd name="connsiteY58" fmla="*/ 39499 h 86311"/>
                  <a:gd name="connsiteX59" fmla="*/ 54128 w 170428"/>
                  <a:gd name="connsiteY59" fmla="*/ 37304 h 86311"/>
                  <a:gd name="connsiteX60" fmla="*/ 56505 w 170428"/>
                  <a:gd name="connsiteY60" fmla="*/ 35476 h 86311"/>
                  <a:gd name="connsiteX61" fmla="*/ 57053 w 170428"/>
                  <a:gd name="connsiteY61" fmla="*/ 32915 h 86311"/>
                  <a:gd name="connsiteX62" fmla="*/ 48093 w 170428"/>
                  <a:gd name="connsiteY62" fmla="*/ 34378 h 86311"/>
                  <a:gd name="connsiteX63" fmla="*/ 47544 w 170428"/>
                  <a:gd name="connsiteY63" fmla="*/ 32001 h 86311"/>
                  <a:gd name="connsiteX64" fmla="*/ 44984 w 170428"/>
                  <a:gd name="connsiteY64" fmla="*/ 31635 h 86311"/>
                  <a:gd name="connsiteX65" fmla="*/ 42607 w 170428"/>
                  <a:gd name="connsiteY65" fmla="*/ 34195 h 86311"/>
                  <a:gd name="connsiteX66" fmla="*/ 38401 w 170428"/>
                  <a:gd name="connsiteY66" fmla="*/ 33281 h 86311"/>
                  <a:gd name="connsiteX67" fmla="*/ 37670 w 170428"/>
                  <a:gd name="connsiteY67" fmla="*/ 30172 h 86311"/>
                  <a:gd name="connsiteX68" fmla="*/ 41327 w 170428"/>
                  <a:gd name="connsiteY68" fmla="*/ 28527 h 86311"/>
                  <a:gd name="connsiteX69" fmla="*/ 42973 w 170428"/>
                  <a:gd name="connsiteY69" fmla="*/ 27064 h 86311"/>
                  <a:gd name="connsiteX70" fmla="*/ 43704 w 170428"/>
                  <a:gd name="connsiteY70" fmla="*/ 25235 h 86311"/>
                  <a:gd name="connsiteX71" fmla="*/ 42607 w 170428"/>
                  <a:gd name="connsiteY71" fmla="*/ 22675 h 86311"/>
                  <a:gd name="connsiteX72" fmla="*/ 40413 w 170428"/>
                  <a:gd name="connsiteY72" fmla="*/ 21395 h 86311"/>
                  <a:gd name="connsiteX73" fmla="*/ 37121 w 170428"/>
                  <a:gd name="connsiteY73" fmla="*/ 21212 h 86311"/>
                  <a:gd name="connsiteX74" fmla="*/ 34744 w 170428"/>
                  <a:gd name="connsiteY74" fmla="*/ 22675 h 86311"/>
                  <a:gd name="connsiteX75" fmla="*/ 30904 w 170428"/>
                  <a:gd name="connsiteY75" fmla="*/ 23407 h 86311"/>
                  <a:gd name="connsiteX76" fmla="*/ 25601 w 170428"/>
                  <a:gd name="connsiteY76" fmla="*/ 30172 h 86311"/>
                  <a:gd name="connsiteX77" fmla="*/ 18835 w 170428"/>
                  <a:gd name="connsiteY77" fmla="*/ 31270 h 86311"/>
                  <a:gd name="connsiteX78" fmla="*/ 16275 w 170428"/>
                  <a:gd name="connsiteY78" fmla="*/ 29258 h 86311"/>
                  <a:gd name="connsiteX79" fmla="*/ 19749 w 170428"/>
                  <a:gd name="connsiteY79" fmla="*/ 28161 h 86311"/>
                  <a:gd name="connsiteX80" fmla="*/ 23955 w 170428"/>
                  <a:gd name="connsiteY80" fmla="*/ 22309 h 86311"/>
                  <a:gd name="connsiteX81" fmla="*/ 24138 w 170428"/>
                  <a:gd name="connsiteY81" fmla="*/ 19018 h 86311"/>
                  <a:gd name="connsiteX82" fmla="*/ 18286 w 170428"/>
                  <a:gd name="connsiteY82" fmla="*/ 18469 h 86311"/>
                  <a:gd name="connsiteX83" fmla="*/ 7863 w 170428"/>
                  <a:gd name="connsiteY83" fmla="*/ 20664 h 86311"/>
                  <a:gd name="connsiteX84" fmla="*/ 2926 w 170428"/>
                  <a:gd name="connsiteY84" fmla="*/ 20298 h 86311"/>
                  <a:gd name="connsiteX85" fmla="*/ 2377 w 170428"/>
                  <a:gd name="connsiteY85" fmla="*/ 19566 h 86311"/>
                  <a:gd name="connsiteX86" fmla="*/ 0 w 170428"/>
                  <a:gd name="connsiteY86" fmla="*/ 10789 h 86311"/>
                  <a:gd name="connsiteX87" fmla="*/ 4023 w 170428"/>
                  <a:gd name="connsiteY87" fmla="*/ 4023 h 86311"/>
                  <a:gd name="connsiteX88" fmla="*/ 5120 w 170428"/>
                  <a:gd name="connsiteY88" fmla="*/ 2926 h 86311"/>
                  <a:gd name="connsiteX89" fmla="*/ 10789 w 170428"/>
                  <a:gd name="connsiteY89" fmla="*/ 4389 h 86311"/>
                  <a:gd name="connsiteX90" fmla="*/ 28710 w 170428"/>
                  <a:gd name="connsiteY90" fmla="*/ 2560 h 86311"/>
                  <a:gd name="connsiteX91" fmla="*/ 38767 w 170428"/>
                  <a:gd name="connsiteY91" fmla="*/ 0 h 86311"/>
                  <a:gd name="connsiteX92" fmla="*/ 43704 w 170428"/>
                  <a:gd name="connsiteY92" fmla="*/ 731 h 86311"/>
                  <a:gd name="connsiteX93" fmla="*/ 49007 w 170428"/>
                  <a:gd name="connsiteY93" fmla="*/ 2194 h 86311"/>
                  <a:gd name="connsiteX94" fmla="*/ 49922 w 170428"/>
                  <a:gd name="connsiteY94" fmla="*/ 2926 h 86311"/>
                  <a:gd name="connsiteX95" fmla="*/ 48093 w 170428"/>
                  <a:gd name="connsiteY95" fmla="*/ 5120 h 86311"/>
                  <a:gd name="connsiteX96" fmla="*/ 53945 w 170428"/>
                  <a:gd name="connsiteY96" fmla="*/ 4023 h 86311"/>
                  <a:gd name="connsiteX97" fmla="*/ 60345 w 170428"/>
                  <a:gd name="connsiteY97" fmla="*/ 4389 h 86311"/>
                  <a:gd name="connsiteX98" fmla="*/ 61991 w 170428"/>
                  <a:gd name="connsiteY98" fmla="*/ 6400 h 86311"/>
                  <a:gd name="connsiteX99" fmla="*/ 59979 w 170428"/>
                  <a:gd name="connsiteY99" fmla="*/ 18469 h 86311"/>
                  <a:gd name="connsiteX100" fmla="*/ 66197 w 170428"/>
                  <a:gd name="connsiteY100" fmla="*/ 22309 h 86311"/>
                  <a:gd name="connsiteX101" fmla="*/ 67659 w 170428"/>
                  <a:gd name="connsiteY101" fmla="*/ 20298 h 86311"/>
                  <a:gd name="connsiteX102" fmla="*/ 68208 w 170428"/>
                  <a:gd name="connsiteY102" fmla="*/ 18103 h 86311"/>
                  <a:gd name="connsiteX103" fmla="*/ 68208 w 170428"/>
                  <a:gd name="connsiteY103" fmla="*/ 14629 h 86311"/>
                  <a:gd name="connsiteX104" fmla="*/ 70037 w 170428"/>
                  <a:gd name="connsiteY104" fmla="*/ 12618 h 86311"/>
                  <a:gd name="connsiteX105" fmla="*/ 76986 w 170428"/>
                  <a:gd name="connsiteY105" fmla="*/ 8595 h 86311"/>
                  <a:gd name="connsiteX106" fmla="*/ 81740 w 170428"/>
                  <a:gd name="connsiteY106" fmla="*/ 8412 h 86311"/>
                  <a:gd name="connsiteX107" fmla="*/ 89237 w 170428"/>
                  <a:gd name="connsiteY107" fmla="*/ 10240 h 86311"/>
                  <a:gd name="connsiteX108" fmla="*/ 93078 w 170428"/>
                  <a:gd name="connsiteY108" fmla="*/ 13166 h 86311"/>
                  <a:gd name="connsiteX109" fmla="*/ 97283 w 170428"/>
                  <a:gd name="connsiteY109" fmla="*/ 14629 h 86311"/>
                  <a:gd name="connsiteX110" fmla="*/ 98198 w 170428"/>
                  <a:gd name="connsiteY110" fmla="*/ 16275 h 86311"/>
                  <a:gd name="connsiteX111" fmla="*/ 97832 w 170428"/>
                  <a:gd name="connsiteY111" fmla="*/ 17372 h 86311"/>
                  <a:gd name="connsiteX112" fmla="*/ 102038 w 170428"/>
                  <a:gd name="connsiteY112" fmla="*/ 16275 h 86311"/>
                  <a:gd name="connsiteX113" fmla="*/ 102952 w 170428"/>
                  <a:gd name="connsiteY113" fmla="*/ 14446 h 86311"/>
                  <a:gd name="connsiteX114" fmla="*/ 107158 w 170428"/>
                  <a:gd name="connsiteY114" fmla="*/ 16275 h 86311"/>
                  <a:gd name="connsiteX115" fmla="*/ 107707 w 170428"/>
                  <a:gd name="connsiteY115" fmla="*/ 19566 h 86311"/>
                  <a:gd name="connsiteX116" fmla="*/ 105512 w 170428"/>
                  <a:gd name="connsiteY116" fmla="*/ 23224 h 86311"/>
                  <a:gd name="connsiteX117" fmla="*/ 105146 w 170428"/>
                  <a:gd name="connsiteY117" fmla="*/ 24869 h 86311"/>
                  <a:gd name="connsiteX118" fmla="*/ 109352 w 170428"/>
                  <a:gd name="connsiteY118" fmla="*/ 25784 h 86311"/>
                  <a:gd name="connsiteX119" fmla="*/ 108987 w 170428"/>
                  <a:gd name="connsiteY119" fmla="*/ 27064 h 86311"/>
                  <a:gd name="connsiteX120" fmla="*/ 110267 w 170428"/>
                  <a:gd name="connsiteY120" fmla="*/ 27612 h 86311"/>
                  <a:gd name="connsiteX121" fmla="*/ 113558 w 170428"/>
                  <a:gd name="connsiteY121" fmla="*/ 25418 h 86311"/>
                  <a:gd name="connsiteX122" fmla="*/ 120507 w 170428"/>
                  <a:gd name="connsiteY122" fmla="*/ 24321 h 86311"/>
                  <a:gd name="connsiteX123" fmla="*/ 123067 w 170428"/>
                  <a:gd name="connsiteY123" fmla="*/ 22858 h 86311"/>
                  <a:gd name="connsiteX124" fmla="*/ 137879 w 170428"/>
                  <a:gd name="connsiteY124" fmla="*/ 27612 h 86311"/>
                  <a:gd name="connsiteX125" fmla="*/ 140439 w 170428"/>
                  <a:gd name="connsiteY125" fmla="*/ 30904 h 86311"/>
                  <a:gd name="connsiteX126" fmla="*/ 138428 w 170428"/>
                  <a:gd name="connsiteY126" fmla="*/ 33464 h 86311"/>
                  <a:gd name="connsiteX127" fmla="*/ 138793 w 170428"/>
                  <a:gd name="connsiteY127" fmla="*/ 34378 h 86311"/>
                  <a:gd name="connsiteX128" fmla="*/ 144645 w 170428"/>
                  <a:gd name="connsiteY128" fmla="*/ 34561 h 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70428" h="86311">
                    <a:moveTo>
                      <a:pt x="144645" y="34561"/>
                    </a:moveTo>
                    <a:lnTo>
                      <a:pt x="144096" y="34744"/>
                    </a:lnTo>
                    <a:lnTo>
                      <a:pt x="148485" y="38036"/>
                    </a:lnTo>
                    <a:lnTo>
                      <a:pt x="149948" y="36573"/>
                    </a:lnTo>
                    <a:lnTo>
                      <a:pt x="151777" y="37121"/>
                    </a:lnTo>
                    <a:lnTo>
                      <a:pt x="153605" y="38401"/>
                    </a:lnTo>
                    <a:lnTo>
                      <a:pt x="153971" y="40047"/>
                    </a:lnTo>
                    <a:lnTo>
                      <a:pt x="151960" y="41510"/>
                    </a:lnTo>
                    <a:lnTo>
                      <a:pt x="151777" y="43887"/>
                    </a:lnTo>
                    <a:lnTo>
                      <a:pt x="146657" y="47910"/>
                    </a:lnTo>
                    <a:lnTo>
                      <a:pt x="148302" y="51385"/>
                    </a:lnTo>
                    <a:lnTo>
                      <a:pt x="147754" y="54859"/>
                    </a:lnTo>
                    <a:lnTo>
                      <a:pt x="154154" y="56139"/>
                    </a:lnTo>
                    <a:lnTo>
                      <a:pt x="155983" y="59796"/>
                    </a:lnTo>
                    <a:lnTo>
                      <a:pt x="170429" y="71317"/>
                    </a:lnTo>
                    <a:lnTo>
                      <a:pt x="166223" y="76437"/>
                    </a:lnTo>
                    <a:lnTo>
                      <a:pt x="167137" y="79180"/>
                    </a:lnTo>
                    <a:lnTo>
                      <a:pt x="164760" y="82289"/>
                    </a:lnTo>
                    <a:lnTo>
                      <a:pt x="157263" y="83386"/>
                    </a:lnTo>
                    <a:lnTo>
                      <a:pt x="151228" y="83386"/>
                    </a:lnTo>
                    <a:lnTo>
                      <a:pt x="147571" y="84300"/>
                    </a:lnTo>
                    <a:lnTo>
                      <a:pt x="145559" y="86312"/>
                    </a:lnTo>
                    <a:lnTo>
                      <a:pt x="139342" y="83386"/>
                    </a:lnTo>
                    <a:lnTo>
                      <a:pt x="136233" y="83751"/>
                    </a:lnTo>
                    <a:lnTo>
                      <a:pt x="128736" y="79911"/>
                    </a:lnTo>
                    <a:lnTo>
                      <a:pt x="128370" y="77717"/>
                    </a:lnTo>
                    <a:lnTo>
                      <a:pt x="123981" y="73145"/>
                    </a:lnTo>
                    <a:lnTo>
                      <a:pt x="123981" y="68391"/>
                    </a:lnTo>
                    <a:lnTo>
                      <a:pt x="118861" y="65099"/>
                    </a:lnTo>
                    <a:lnTo>
                      <a:pt x="118678" y="63088"/>
                    </a:lnTo>
                    <a:lnTo>
                      <a:pt x="117216" y="62539"/>
                    </a:lnTo>
                    <a:lnTo>
                      <a:pt x="115570" y="64002"/>
                    </a:lnTo>
                    <a:lnTo>
                      <a:pt x="108438" y="63819"/>
                    </a:lnTo>
                    <a:lnTo>
                      <a:pt x="108255" y="61991"/>
                    </a:lnTo>
                    <a:lnTo>
                      <a:pt x="106609" y="60162"/>
                    </a:lnTo>
                    <a:lnTo>
                      <a:pt x="94175" y="58882"/>
                    </a:lnTo>
                    <a:lnTo>
                      <a:pt x="88323" y="58882"/>
                    </a:lnTo>
                    <a:lnTo>
                      <a:pt x="83386" y="60528"/>
                    </a:lnTo>
                    <a:lnTo>
                      <a:pt x="78814" y="60162"/>
                    </a:lnTo>
                    <a:lnTo>
                      <a:pt x="73694" y="58516"/>
                    </a:lnTo>
                    <a:lnTo>
                      <a:pt x="72962" y="55956"/>
                    </a:lnTo>
                    <a:lnTo>
                      <a:pt x="73511" y="54128"/>
                    </a:lnTo>
                    <a:lnTo>
                      <a:pt x="58882" y="57236"/>
                    </a:lnTo>
                    <a:lnTo>
                      <a:pt x="54676" y="57236"/>
                    </a:lnTo>
                    <a:lnTo>
                      <a:pt x="51385" y="60162"/>
                    </a:lnTo>
                    <a:lnTo>
                      <a:pt x="48093" y="61625"/>
                    </a:lnTo>
                    <a:lnTo>
                      <a:pt x="36756" y="60894"/>
                    </a:lnTo>
                    <a:lnTo>
                      <a:pt x="26149" y="57236"/>
                    </a:lnTo>
                    <a:lnTo>
                      <a:pt x="20298" y="52848"/>
                    </a:lnTo>
                    <a:lnTo>
                      <a:pt x="19383" y="49922"/>
                    </a:lnTo>
                    <a:lnTo>
                      <a:pt x="19018" y="46447"/>
                    </a:lnTo>
                    <a:lnTo>
                      <a:pt x="21761" y="44984"/>
                    </a:lnTo>
                    <a:lnTo>
                      <a:pt x="29990" y="44070"/>
                    </a:lnTo>
                    <a:lnTo>
                      <a:pt x="42973" y="47362"/>
                    </a:lnTo>
                    <a:lnTo>
                      <a:pt x="54676" y="47545"/>
                    </a:lnTo>
                    <a:lnTo>
                      <a:pt x="56139" y="44984"/>
                    </a:lnTo>
                    <a:lnTo>
                      <a:pt x="58882" y="42424"/>
                    </a:lnTo>
                    <a:lnTo>
                      <a:pt x="43521" y="41144"/>
                    </a:lnTo>
                    <a:lnTo>
                      <a:pt x="44619" y="39499"/>
                    </a:lnTo>
                    <a:lnTo>
                      <a:pt x="54128" y="37304"/>
                    </a:lnTo>
                    <a:lnTo>
                      <a:pt x="56505" y="35476"/>
                    </a:lnTo>
                    <a:lnTo>
                      <a:pt x="57053" y="32915"/>
                    </a:lnTo>
                    <a:lnTo>
                      <a:pt x="48093" y="34378"/>
                    </a:lnTo>
                    <a:lnTo>
                      <a:pt x="47544" y="32001"/>
                    </a:lnTo>
                    <a:lnTo>
                      <a:pt x="44984" y="31635"/>
                    </a:lnTo>
                    <a:lnTo>
                      <a:pt x="42607" y="34195"/>
                    </a:lnTo>
                    <a:lnTo>
                      <a:pt x="38401" y="33281"/>
                    </a:lnTo>
                    <a:lnTo>
                      <a:pt x="37670" y="30172"/>
                    </a:lnTo>
                    <a:lnTo>
                      <a:pt x="41327" y="28527"/>
                    </a:lnTo>
                    <a:lnTo>
                      <a:pt x="42973" y="27064"/>
                    </a:lnTo>
                    <a:lnTo>
                      <a:pt x="43704" y="25235"/>
                    </a:lnTo>
                    <a:lnTo>
                      <a:pt x="42607" y="22675"/>
                    </a:lnTo>
                    <a:lnTo>
                      <a:pt x="40413" y="21395"/>
                    </a:lnTo>
                    <a:lnTo>
                      <a:pt x="37121" y="21212"/>
                    </a:lnTo>
                    <a:lnTo>
                      <a:pt x="34744" y="22675"/>
                    </a:lnTo>
                    <a:lnTo>
                      <a:pt x="30904" y="23407"/>
                    </a:lnTo>
                    <a:lnTo>
                      <a:pt x="25601" y="30172"/>
                    </a:lnTo>
                    <a:lnTo>
                      <a:pt x="18835" y="31270"/>
                    </a:lnTo>
                    <a:lnTo>
                      <a:pt x="16275" y="29258"/>
                    </a:lnTo>
                    <a:lnTo>
                      <a:pt x="19749" y="28161"/>
                    </a:lnTo>
                    <a:lnTo>
                      <a:pt x="23955" y="22309"/>
                    </a:lnTo>
                    <a:lnTo>
                      <a:pt x="24138" y="19018"/>
                    </a:lnTo>
                    <a:lnTo>
                      <a:pt x="18286" y="18469"/>
                    </a:lnTo>
                    <a:lnTo>
                      <a:pt x="7863" y="20664"/>
                    </a:lnTo>
                    <a:lnTo>
                      <a:pt x="2926" y="20298"/>
                    </a:lnTo>
                    <a:lnTo>
                      <a:pt x="2377" y="19566"/>
                    </a:lnTo>
                    <a:lnTo>
                      <a:pt x="0" y="10789"/>
                    </a:lnTo>
                    <a:lnTo>
                      <a:pt x="4023" y="4023"/>
                    </a:lnTo>
                    <a:lnTo>
                      <a:pt x="5120" y="2926"/>
                    </a:lnTo>
                    <a:lnTo>
                      <a:pt x="10789" y="4389"/>
                    </a:lnTo>
                    <a:lnTo>
                      <a:pt x="28710" y="2560"/>
                    </a:lnTo>
                    <a:lnTo>
                      <a:pt x="38767" y="0"/>
                    </a:lnTo>
                    <a:lnTo>
                      <a:pt x="43704" y="731"/>
                    </a:lnTo>
                    <a:lnTo>
                      <a:pt x="49007" y="2194"/>
                    </a:lnTo>
                    <a:lnTo>
                      <a:pt x="49922" y="2926"/>
                    </a:lnTo>
                    <a:lnTo>
                      <a:pt x="48093" y="5120"/>
                    </a:lnTo>
                    <a:lnTo>
                      <a:pt x="53945" y="4023"/>
                    </a:lnTo>
                    <a:lnTo>
                      <a:pt x="60345" y="4389"/>
                    </a:lnTo>
                    <a:lnTo>
                      <a:pt x="61991" y="6400"/>
                    </a:lnTo>
                    <a:lnTo>
                      <a:pt x="59979" y="18469"/>
                    </a:lnTo>
                    <a:lnTo>
                      <a:pt x="66197" y="22309"/>
                    </a:lnTo>
                    <a:lnTo>
                      <a:pt x="67659" y="20298"/>
                    </a:lnTo>
                    <a:lnTo>
                      <a:pt x="68208" y="18103"/>
                    </a:lnTo>
                    <a:lnTo>
                      <a:pt x="68208" y="14629"/>
                    </a:lnTo>
                    <a:lnTo>
                      <a:pt x="70037" y="12618"/>
                    </a:lnTo>
                    <a:lnTo>
                      <a:pt x="76986" y="8595"/>
                    </a:lnTo>
                    <a:lnTo>
                      <a:pt x="81740" y="8412"/>
                    </a:lnTo>
                    <a:lnTo>
                      <a:pt x="89237" y="10240"/>
                    </a:lnTo>
                    <a:lnTo>
                      <a:pt x="93078" y="13166"/>
                    </a:lnTo>
                    <a:lnTo>
                      <a:pt x="97283" y="14629"/>
                    </a:lnTo>
                    <a:lnTo>
                      <a:pt x="98198" y="16275"/>
                    </a:lnTo>
                    <a:lnTo>
                      <a:pt x="97832" y="17372"/>
                    </a:lnTo>
                    <a:lnTo>
                      <a:pt x="102038" y="16275"/>
                    </a:lnTo>
                    <a:lnTo>
                      <a:pt x="102952" y="14446"/>
                    </a:lnTo>
                    <a:lnTo>
                      <a:pt x="107158" y="16275"/>
                    </a:lnTo>
                    <a:lnTo>
                      <a:pt x="107707" y="19566"/>
                    </a:lnTo>
                    <a:lnTo>
                      <a:pt x="105512" y="23224"/>
                    </a:lnTo>
                    <a:lnTo>
                      <a:pt x="105146" y="24869"/>
                    </a:lnTo>
                    <a:lnTo>
                      <a:pt x="109352" y="25784"/>
                    </a:lnTo>
                    <a:lnTo>
                      <a:pt x="108987" y="27064"/>
                    </a:lnTo>
                    <a:lnTo>
                      <a:pt x="110267" y="27612"/>
                    </a:lnTo>
                    <a:lnTo>
                      <a:pt x="113558" y="25418"/>
                    </a:lnTo>
                    <a:lnTo>
                      <a:pt x="120507" y="24321"/>
                    </a:lnTo>
                    <a:lnTo>
                      <a:pt x="123067" y="22858"/>
                    </a:lnTo>
                    <a:lnTo>
                      <a:pt x="137879" y="27612"/>
                    </a:lnTo>
                    <a:lnTo>
                      <a:pt x="140439" y="30904"/>
                    </a:lnTo>
                    <a:lnTo>
                      <a:pt x="138428" y="33464"/>
                    </a:lnTo>
                    <a:lnTo>
                      <a:pt x="138793" y="34378"/>
                    </a:lnTo>
                    <a:lnTo>
                      <a:pt x="144645" y="34561"/>
                    </a:lnTo>
                    <a:close/>
                  </a:path>
                </a:pathLst>
              </a:custGeom>
              <a:grpFill/>
              <a:ln w="18272" cap="flat">
                <a:noFill/>
                <a:prstDash val="solid"/>
                <a:miter/>
              </a:ln>
            </p:spPr>
            <p:txBody>
              <a:bodyPr rtlCol="0" anchor="ctr"/>
              <a:lstStyle/>
              <a:p>
                <a:endParaRPr lang="en-GB" sz="1463"/>
              </a:p>
            </p:txBody>
          </p:sp>
          <p:sp>
            <p:nvSpPr>
              <p:cNvPr id="1175" name="Freeform: Shape 1174">
                <a:extLst>
                  <a:ext uri="{FF2B5EF4-FFF2-40B4-BE49-F238E27FC236}">
                    <a16:creationId xmlns:a16="http://schemas.microsoft.com/office/drawing/2014/main" id="{15CE28D6-A014-2F49-42E4-7A1A7D9F08C2}"/>
                  </a:ext>
                </a:extLst>
              </p:cNvPr>
              <p:cNvSpPr/>
              <p:nvPr/>
            </p:nvSpPr>
            <p:spPr>
              <a:xfrm>
                <a:off x="3302132" y="1719626"/>
                <a:ext cx="170428" cy="86311"/>
              </a:xfrm>
              <a:custGeom>
                <a:avLst/>
                <a:gdLst>
                  <a:gd name="connsiteX0" fmla="*/ 144645 w 170428"/>
                  <a:gd name="connsiteY0" fmla="*/ 34561 h 86311"/>
                  <a:gd name="connsiteX1" fmla="*/ 144096 w 170428"/>
                  <a:gd name="connsiteY1" fmla="*/ 34744 h 86311"/>
                  <a:gd name="connsiteX2" fmla="*/ 148485 w 170428"/>
                  <a:gd name="connsiteY2" fmla="*/ 38036 h 86311"/>
                  <a:gd name="connsiteX3" fmla="*/ 149948 w 170428"/>
                  <a:gd name="connsiteY3" fmla="*/ 36573 h 86311"/>
                  <a:gd name="connsiteX4" fmla="*/ 151777 w 170428"/>
                  <a:gd name="connsiteY4" fmla="*/ 37121 h 86311"/>
                  <a:gd name="connsiteX5" fmla="*/ 153605 w 170428"/>
                  <a:gd name="connsiteY5" fmla="*/ 38401 h 86311"/>
                  <a:gd name="connsiteX6" fmla="*/ 153971 w 170428"/>
                  <a:gd name="connsiteY6" fmla="*/ 40047 h 86311"/>
                  <a:gd name="connsiteX7" fmla="*/ 151960 w 170428"/>
                  <a:gd name="connsiteY7" fmla="*/ 41510 h 86311"/>
                  <a:gd name="connsiteX8" fmla="*/ 151777 w 170428"/>
                  <a:gd name="connsiteY8" fmla="*/ 43887 h 86311"/>
                  <a:gd name="connsiteX9" fmla="*/ 146657 w 170428"/>
                  <a:gd name="connsiteY9" fmla="*/ 47910 h 86311"/>
                  <a:gd name="connsiteX10" fmla="*/ 148302 w 170428"/>
                  <a:gd name="connsiteY10" fmla="*/ 51385 h 86311"/>
                  <a:gd name="connsiteX11" fmla="*/ 147754 w 170428"/>
                  <a:gd name="connsiteY11" fmla="*/ 54859 h 86311"/>
                  <a:gd name="connsiteX12" fmla="*/ 154154 w 170428"/>
                  <a:gd name="connsiteY12" fmla="*/ 56139 h 86311"/>
                  <a:gd name="connsiteX13" fmla="*/ 155983 w 170428"/>
                  <a:gd name="connsiteY13" fmla="*/ 59796 h 86311"/>
                  <a:gd name="connsiteX14" fmla="*/ 170429 w 170428"/>
                  <a:gd name="connsiteY14" fmla="*/ 71317 h 86311"/>
                  <a:gd name="connsiteX15" fmla="*/ 166223 w 170428"/>
                  <a:gd name="connsiteY15" fmla="*/ 76437 h 86311"/>
                  <a:gd name="connsiteX16" fmla="*/ 167137 w 170428"/>
                  <a:gd name="connsiteY16" fmla="*/ 79180 h 86311"/>
                  <a:gd name="connsiteX17" fmla="*/ 164760 w 170428"/>
                  <a:gd name="connsiteY17" fmla="*/ 82289 h 86311"/>
                  <a:gd name="connsiteX18" fmla="*/ 157263 w 170428"/>
                  <a:gd name="connsiteY18" fmla="*/ 83386 h 86311"/>
                  <a:gd name="connsiteX19" fmla="*/ 151228 w 170428"/>
                  <a:gd name="connsiteY19" fmla="*/ 83386 h 86311"/>
                  <a:gd name="connsiteX20" fmla="*/ 147571 w 170428"/>
                  <a:gd name="connsiteY20" fmla="*/ 84300 h 86311"/>
                  <a:gd name="connsiteX21" fmla="*/ 145559 w 170428"/>
                  <a:gd name="connsiteY21" fmla="*/ 86312 h 86311"/>
                  <a:gd name="connsiteX22" fmla="*/ 139342 w 170428"/>
                  <a:gd name="connsiteY22" fmla="*/ 83386 h 86311"/>
                  <a:gd name="connsiteX23" fmla="*/ 136233 w 170428"/>
                  <a:gd name="connsiteY23" fmla="*/ 83751 h 86311"/>
                  <a:gd name="connsiteX24" fmla="*/ 128736 w 170428"/>
                  <a:gd name="connsiteY24" fmla="*/ 79911 h 86311"/>
                  <a:gd name="connsiteX25" fmla="*/ 128370 w 170428"/>
                  <a:gd name="connsiteY25" fmla="*/ 77717 h 86311"/>
                  <a:gd name="connsiteX26" fmla="*/ 123981 w 170428"/>
                  <a:gd name="connsiteY26" fmla="*/ 73145 h 86311"/>
                  <a:gd name="connsiteX27" fmla="*/ 123981 w 170428"/>
                  <a:gd name="connsiteY27" fmla="*/ 68391 h 86311"/>
                  <a:gd name="connsiteX28" fmla="*/ 118861 w 170428"/>
                  <a:gd name="connsiteY28" fmla="*/ 65099 h 86311"/>
                  <a:gd name="connsiteX29" fmla="*/ 118678 w 170428"/>
                  <a:gd name="connsiteY29" fmla="*/ 63088 h 86311"/>
                  <a:gd name="connsiteX30" fmla="*/ 117216 w 170428"/>
                  <a:gd name="connsiteY30" fmla="*/ 62539 h 86311"/>
                  <a:gd name="connsiteX31" fmla="*/ 115570 w 170428"/>
                  <a:gd name="connsiteY31" fmla="*/ 64002 h 86311"/>
                  <a:gd name="connsiteX32" fmla="*/ 108438 w 170428"/>
                  <a:gd name="connsiteY32" fmla="*/ 63819 h 86311"/>
                  <a:gd name="connsiteX33" fmla="*/ 108255 w 170428"/>
                  <a:gd name="connsiteY33" fmla="*/ 61991 h 86311"/>
                  <a:gd name="connsiteX34" fmla="*/ 106609 w 170428"/>
                  <a:gd name="connsiteY34" fmla="*/ 60162 h 86311"/>
                  <a:gd name="connsiteX35" fmla="*/ 94175 w 170428"/>
                  <a:gd name="connsiteY35" fmla="*/ 58882 h 86311"/>
                  <a:gd name="connsiteX36" fmla="*/ 88323 w 170428"/>
                  <a:gd name="connsiteY36" fmla="*/ 58882 h 86311"/>
                  <a:gd name="connsiteX37" fmla="*/ 83386 w 170428"/>
                  <a:gd name="connsiteY37" fmla="*/ 60528 h 86311"/>
                  <a:gd name="connsiteX38" fmla="*/ 78814 w 170428"/>
                  <a:gd name="connsiteY38" fmla="*/ 60162 h 86311"/>
                  <a:gd name="connsiteX39" fmla="*/ 73694 w 170428"/>
                  <a:gd name="connsiteY39" fmla="*/ 58516 h 86311"/>
                  <a:gd name="connsiteX40" fmla="*/ 72962 w 170428"/>
                  <a:gd name="connsiteY40" fmla="*/ 55956 h 86311"/>
                  <a:gd name="connsiteX41" fmla="*/ 73511 w 170428"/>
                  <a:gd name="connsiteY41" fmla="*/ 54128 h 86311"/>
                  <a:gd name="connsiteX42" fmla="*/ 58882 w 170428"/>
                  <a:gd name="connsiteY42" fmla="*/ 57236 h 86311"/>
                  <a:gd name="connsiteX43" fmla="*/ 54676 w 170428"/>
                  <a:gd name="connsiteY43" fmla="*/ 57236 h 86311"/>
                  <a:gd name="connsiteX44" fmla="*/ 51385 w 170428"/>
                  <a:gd name="connsiteY44" fmla="*/ 60162 h 86311"/>
                  <a:gd name="connsiteX45" fmla="*/ 48093 w 170428"/>
                  <a:gd name="connsiteY45" fmla="*/ 61625 h 86311"/>
                  <a:gd name="connsiteX46" fmla="*/ 36756 w 170428"/>
                  <a:gd name="connsiteY46" fmla="*/ 60894 h 86311"/>
                  <a:gd name="connsiteX47" fmla="*/ 26149 w 170428"/>
                  <a:gd name="connsiteY47" fmla="*/ 57236 h 86311"/>
                  <a:gd name="connsiteX48" fmla="*/ 20298 w 170428"/>
                  <a:gd name="connsiteY48" fmla="*/ 52848 h 86311"/>
                  <a:gd name="connsiteX49" fmla="*/ 19383 w 170428"/>
                  <a:gd name="connsiteY49" fmla="*/ 49922 h 86311"/>
                  <a:gd name="connsiteX50" fmla="*/ 19018 w 170428"/>
                  <a:gd name="connsiteY50" fmla="*/ 46447 h 86311"/>
                  <a:gd name="connsiteX51" fmla="*/ 21761 w 170428"/>
                  <a:gd name="connsiteY51" fmla="*/ 44984 h 86311"/>
                  <a:gd name="connsiteX52" fmla="*/ 29990 w 170428"/>
                  <a:gd name="connsiteY52" fmla="*/ 44070 h 86311"/>
                  <a:gd name="connsiteX53" fmla="*/ 42973 w 170428"/>
                  <a:gd name="connsiteY53" fmla="*/ 47362 h 86311"/>
                  <a:gd name="connsiteX54" fmla="*/ 54676 w 170428"/>
                  <a:gd name="connsiteY54" fmla="*/ 47545 h 86311"/>
                  <a:gd name="connsiteX55" fmla="*/ 56139 w 170428"/>
                  <a:gd name="connsiteY55" fmla="*/ 44984 h 86311"/>
                  <a:gd name="connsiteX56" fmla="*/ 58882 w 170428"/>
                  <a:gd name="connsiteY56" fmla="*/ 42424 h 86311"/>
                  <a:gd name="connsiteX57" fmla="*/ 43521 w 170428"/>
                  <a:gd name="connsiteY57" fmla="*/ 41144 h 86311"/>
                  <a:gd name="connsiteX58" fmla="*/ 44619 w 170428"/>
                  <a:gd name="connsiteY58" fmla="*/ 39499 h 86311"/>
                  <a:gd name="connsiteX59" fmla="*/ 54128 w 170428"/>
                  <a:gd name="connsiteY59" fmla="*/ 37304 h 86311"/>
                  <a:gd name="connsiteX60" fmla="*/ 56505 w 170428"/>
                  <a:gd name="connsiteY60" fmla="*/ 35476 h 86311"/>
                  <a:gd name="connsiteX61" fmla="*/ 57053 w 170428"/>
                  <a:gd name="connsiteY61" fmla="*/ 32915 h 86311"/>
                  <a:gd name="connsiteX62" fmla="*/ 48093 w 170428"/>
                  <a:gd name="connsiteY62" fmla="*/ 34378 h 86311"/>
                  <a:gd name="connsiteX63" fmla="*/ 47544 w 170428"/>
                  <a:gd name="connsiteY63" fmla="*/ 32001 h 86311"/>
                  <a:gd name="connsiteX64" fmla="*/ 44984 w 170428"/>
                  <a:gd name="connsiteY64" fmla="*/ 31635 h 86311"/>
                  <a:gd name="connsiteX65" fmla="*/ 42607 w 170428"/>
                  <a:gd name="connsiteY65" fmla="*/ 34195 h 86311"/>
                  <a:gd name="connsiteX66" fmla="*/ 38401 w 170428"/>
                  <a:gd name="connsiteY66" fmla="*/ 33281 h 86311"/>
                  <a:gd name="connsiteX67" fmla="*/ 37670 w 170428"/>
                  <a:gd name="connsiteY67" fmla="*/ 30172 h 86311"/>
                  <a:gd name="connsiteX68" fmla="*/ 41327 w 170428"/>
                  <a:gd name="connsiteY68" fmla="*/ 28527 h 86311"/>
                  <a:gd name="connsiteX69" fmla="*/ 42973 w 170428"/>
                  <a:gd name="connsiteY69" fmla="*/ 27064 h 86311"/>
                  <a:gd name="connsiteX70" fmla="*/ 43704 w 170428"/>
                  <a:gd name="connsiteY70" fmla="*/ 25235 h 86311"/>
                  <a:gd name="connsiteX71" fmla="*/ 42607 w 170428"/>
                  <a:gd name="connsiteY71" fmla="*/ 22675 h 86311"/>
                  <a:gd name="connsiteX72" fmla="*/ 40413 w 170428"/>
                  <a:gd name="connsiteY72" fmla="*/ 21395 h 86311"/>
                  <a:gd name="connsiteX73" fmla="*/ 37121 w 170428"/>
                  <a:gd name="connsiteY73" fmla="*/ 21212 h 86311"/>
                  <a:gd name="connsiteX74" fmla="*/ 34744 w 170428"/>
                  <a:gd name="connsiteY74" fmla="*/ 22675 h 86311"/>
                  <a:gd name="connsiteX75" fmla="*/ 30904 w 170428"/>
                  <a:gd name="connsiteY75" fmla="*/ 23407 h 86311"/>
                  <a:gd name="connsiteX76" fmla="*/ 25601 w 170428"/>
                  <a:gd name="connsiteY76" fmla="*/ 30172 h 86311"/>
                  <a:gd name="connsiteX77" fmla="*/ 18835 w 170428"/>
                  <a:gd name="connsiteY77" fmla="*/ 31270 h 86311"/>
                  <a:gd name="connsiteX78" fmla="*/ 16275 w 170428"/>
                  <a:gd name="connsiteY78" fmla="*/ 29258 h 86311"/>
                  <a:gd name="connsiteX79" fmla="*/ 19749 w 170428"/>
                  <a:gd name="connsiteY79" fmla="*/ 28161 h 86311"/>
                  <a:gd name="connsiteX80" fmla="*/ 23955 w 170428"/>
                  <a:gd name="connsiteY80" fmla="*/ 22309 h 86311"/>
                  <a:gd name="connsiteX81" fmla="*/ 24138 w 170428"/>
                  <a:gd name="connsiteY81" fmla="*/ 19018 h 86311"/>
                  <a:gd name="connsiteX82" fmla="*/ 18286 w 170428"/>
                  <a:gd name="connsiteY82" fmla="*/ 18469 h 86311"/>
                  <a:gd name="connsiteX83" fmla="*/ 7863 w 170428"/>
                  <a:gd name="connsiteY83" fmla="*/ 20664 h 86311"/>
                  <a:gd name="connsiteX84" fmla="*/ 2926 w 170428"/>
                  <a:gd name="connsiteY84" fmla="*/ 20298 h 86311"/>
                  <a:gd name="connsiteX85" fmla="*/ 2377 w 170428"/>
                  <a:gd name="connsiteY85" fmla="*/ 19566 h 86311"/>
                  <a:gd name="connsiteX86" fmla="*/ 0 w 170428"/>
                  <a:gd name="connsiteY86" fmla="*/ 10789 h 86311"/>
                  <a:gd name="connsiteX87" fmla="*/ 4023 w 170428"/>
                  <a:gd name="connsiteY87" fmla="*/ 4023 h 86311"/>
                  <a:gd name="connsiteX88" fmla="*/ 5120 w 170428"/>
                  <a:gd name="connsiteY88" fmla="*/ 2926 h 86311"/>
                  <a:gd name="connsiteX89" fmla="*/ 10789 w 170428"/>
                  <a:gd name="connsiteY89" fmla="*/ 4389 h 86311"/>
                  <a:gd name="connsiteX90" fmla="*/ 28710 w 170428"/>
                  <a:gd name="connsiteY90" fmla="*/ 2560 h 86311"/>
                  <a:gd name="connsiteX91" fmla="*/ 38767 w 170428"/>
                  <a:gd name="connsiteY91" fmla="*/ 0 h 86311"/>
                  <a:gd name="connsiteX92" fmla="*/ 43704 w 170428"/>
                  <a:gd name="connsiteY92" fmla="*/ 731 h 86311"/>
                  <a:gd name="connsiteX93" fmla="*/ 49007 w 170428"/>
                  <a:gd name="connsiteY93" fmla="*/ 2194 h 86311"/>
                  <a:gd name="connsiteX94" fmla="*/ 49922 w 170428"/>
                  <a:gd name="connsiteY94" fmla="*/ 2926 h 86311"/>
                  <a:gd name="connsiteX95" fmla="*/ 48093 w 170428"/>
                  <a:gd name="connsiteY95" fmla="*/ 5120 h 86311"/>
                  <a:gd name="connsiteX96" fmla="*/ 53945 w 170428"/>
                  <a:gd name="connsiteY96" fmla="*/ 4023 h 86311"/>
                  <a:gd name="connsiteX97" fmla="*/ 60345 w 170428"/>
                  <a:gd name="connsiteY97" fmla="*/ 4389 h 86311"/>
                  <a:gd name="connsiteX98" fmla="*/ 61991 w 170428"/>
                  <a:gd name="connsiteY98" fmla="*/ 6400 h 86311"/>
                  <a:gd name="connsiteX99" fmla="*/ 59979 w 170428"/>
                  <a:gd name="connsiteY99" fmla="*/ 18469 h 86311"/>
                  <a:gd name="connsiteX100" fmla="*/ 66197 w 170428"/>
                  <a:gd name="connsiteY100" fmla="*/ 22309 h 86311"/>
                  <a:gd name="connsiteX101" fmla="*/ 67659 w 170428"/>
                  <a:gd name="connsiteY101" fmla="*/ 20298 h 86311"/>
                  <a:gd name="connsiteX102" fmla="*/ 68208 w 170428"/>
                  <a:gd name="connsiteY102" fmla="*/ 18103 h 86311"/>
                  <a:gd name="connsiteX103" fmla="*/ 68208 w 170428"/>
                  <a:gd name="connsiteY103" fmla="*/ 14629 h 86311"/>
                  <a:gd name="connsiteX104" fmla="*/ 70037 w 170428"/>
                  <a:gd name="connsiteY104" fmla="*/ 12618 h 86311"/>
                  <a:gd name="connsiteX105" fmla="*/ 76986 w 170428"/>
                  <a:gd name="connsiteY105" fmla="*/ 8595 h 86311"/>
                  <a:gd name="connsiteX106" fmla="*/ 81740 w 170428"/>
                  <a:gd name="connsiteY106" fmla="*/ 8412 h 86311"/>
                  <a:gd name="connsiteX107" fmla="*/ 89237 w 170428"/>
                  <a:gd name="connsiteY107" fmla="*/ 10240 h 86311"/>
                  <a:gd name="connsiteX108" fmla="*/ 93078 w 170428"/>
                  <a:gd name="connsiteY108" fmla="*/ 13166 h 86311"/>
                  <a:gd name="connsiteX109" fmla="*/ 97283 w 170428"/>
                  <a:gd name="connsiteY109" fmla="*/ 14629 h 86311"/>
                  <a:gd name="connsiteX110" fmla="*/ 98198 w 170428"/>
                  <a:gd name="connsiteY110" fmla="*/ 16275 h 86311"/>
                  <a:gd name="connsiteX111" fmla="*/ 97832 w 170428"/>
                  <a:gd name="connsiteY111" fmla="*/ 17372 h 86311"/>
                  <a:gd name="connsiteX112" fmla="*/ 102038 w 170428"/>
                  <a:gd name="connsiteY112" fmla="*/ 16275 h 86311"/>
                  <a:gd name="connsiteX113" fmla="*/ 102952 w 170428"/>
                  <a:gd name="connsiteY113" fmla="*/ 14446 h 86311"/>
                  <a:gd name="connsiteX114" fmla="*/ 107158 w 170428"/>
                  <a:gd name="connsiteY114" fmla="*/ 16275 h 86311"/>
                  <a:gd name="connsiteX115" fmla="*/ 107707 w 170428"/>
                  <a:gd name="connsiteY115" fmla="*/ 19566 h 86311"/>
                  <a:gd name="connsiteX116" fmla="*/ 105512 w 170428"/>
                  <a:gd name="connsiteY116" fmla="*/ 23224 h 86311"/>
                  <a:gd name="connsiteX117" fmla="*/ 105146 w 170428"/>
                  <a:gd name="connsiteY117" fmla="*/ 24869 h 86311"/>
                  <a:gd name="connsiteX118" fmla="*/ 109352 w 170428"/>
                  <a:gd name="connsiteY118" fmla="*/ 25784 h 86311"/>
                  <a:gd name="connsiteX119" fmla="*/ 108987 w 170428"/>
                  <a:gd name="connsiteY119" fmla="*/ 27064 h 86311"/>
                  <a:gd name="connsiteX120" fmla="*/ 110267 w 170428"/>
                  <a:gd name="connsiteY120" fmla="*/ 27612 h 86311"/>
                  <a:gd name="connsiteX121" fmla="*/ 113558 w 170428"/>
                  <a:gd name="connsiteY121" fmla="*/ 25418 h 86311"/>
                  <a:gd name="connsiteX122" fmla="*/ 120507 w 170428"/>
                  <a:gd name="connsiteY122" fmla="*/ 24321 h 86311"/>
                  <a:gd name="connsiteX123" fmla="*/ 123067 w 170428"/>
                  <a:gd name="connsiteY123" fmla="*/ 22858 h 86311"/>
                  <a:gd name="connsiteX124" fmla="*/ 137879 w 170428"/>
                  <a:gd name="connsiteY124" fmla="*/ 27612 h 86311"/>
                  <a:gd name="connsiteX125" fmla="*/ 140439 w 170428"/>
                  <a:gd name="connsiteY125" fmla="*/ 30904 h 86311"/>
                  <a:gd name="connsiteX126" fmla="*/ 138428 w 170428"/>
                  <a:gd name="connsiteY126" fmla="*/ 33464 h 86311"/>
                  <a:gd name="connsiteX127" fmla="*/ 138793 w 170428"/>
                  <a:gd name="connsiteY127" fmla="*/ 34378 h 86311"/>
                  <a:gd name="connsiteX128" fmla="*/ 144645 w 170428"/>
                  <a:gd name="connsiteY128" fmla="*/ 34561 h 8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70428" h="86311">
                    <a:moveTo>
                      <a:pt x="144645" y="34561"/>
                    </a:moveTo>
                    <a:lnTo>
                      <a:pt x="144096" y="34744"/>
                    </a:lnTo>
                    <a:lnTo>
                      <a:pt x="148485" y="38036"/>
                    </a:lnTo>
                    <a:lnTo>
                      <a:pt x="149948" y="36573"/>
                    </a:lnTo>
                    <a:lnTo>
                      <a:pt x="151777" y="37121"/>
                    </a:lnTo>
                    <a:lnTo>
                      <a:pt x="153605" y="38401"/>
                    </a:lnTo>
                    <a:lnTo>
                      <a:pt x="153971" y="40047"/>
                    </a:lnTo>
                    <a:lnTo>
                      <a:pt x="151960" y="41510"/>
                    </a:lnTo>
                    <a:lnTo>
                      <a:pt x="151777" y="43887"/>
                    </a:lnTo>
                    <a:lnTo>
                      <a:pt x="146657" y="47910"/>
                    </a:lnTo>
                    <a:lnTo>
                      <a:pt x="148302" y="51385"/>
                    </a:lnTo>
                    <a:lnTo>
                      <a:pt x="147754" y="54859"/>
                    </a:lnTo>
                    <a:lnTo>
                      <a:pt x="154154" y="56139"/>
                    </a:lnTo>
                    <a:lnTo>
                      <a:pt x="155983" y="59796"/>
                    </a:lnTo>
                    <a:lnTo>
                      <a:pt x="170429" y="71317"/>
                    </a:lnTo>
                    <a:lnTo>
                      <a:pt x="166223" y="76437"/>
                    </a:lnTo>
                    <a:lnTo>
                      <a:pt x="167137" y="79180"/>
                    </a:lnTo>
                    <a:lnTo>
                      <a:pt x="164760" y="82289"/>
                    </a:lnTo>
                    <a:lnTo>
                      <a:pt x="157263" y="83386"/>
                    </a:lnTo>
                    <a:lnTo>
                      <a:pt x="151228" y="83386"/>
                    </a:lnTo>
                    <a:lnTo>
                      <a:pt x="147571" y="84300"/>
                    </a:lnTo>
                    <a:lnTo>
                      <a:pt x="145559" y="86312"/>
                    </a:lnTo>
                    <a:lnTo>
                      <a:pt x="139342" y="83386"/>
                    </a:lnTo>
                    <a:lnTo>
                      <a:pt x="136233" y="83751"/>
                    </a:lnTo>
                    <a:lnTo>
                      <a:pt x="128736" y="79911"/>
                    </a:lnTo>
                    <a:lnTo>
                      <a:pt x="128370" y="77717"/>
                    </a:lnTo>
                    <a:lnTo>
                      <a:pt x="123981" y="73145"/>
                    </a:lnTo>
                    <a:lnTo>
                      <a:pt x="123981" y="68391"/>
                    </a:lnTo>
                    <a:lnTo>
                      <a:pt x="118861" y="65099"/>
                    </a:lnTo>
                    <a:lnTo>
                      <a:pt x="118678" y="63088"/>
                    </a:lnTo>
                    <a:lnTo>
                      <a:pt x="117216" y="62539"/>
                    </a:lnTo>
                    <a:lnTo>
                      <a:pt x="115570" y="64002"/>
                    </a:lnTo>
                    <a:lnTo>
                      <a:pt x="108438" y="63819"/>
                    </a:lnTo>
                    <a:lnTo>
                      <a:pt x="108255" y="61991"/>
                    </a:lnTo>
                    <a:lnTo>
                      <a:pt x="106609" y="60162"/>
                    </a:lnTo>
                    <a:lnTo>
                      <a:pt x="94175" y="58882"/>
                    </a:lnTo>
                    <a:lnTo>
                      <a:pt x="88323" y="58882"/>
                    </a:lnTo>
                    <a:lnTo>
                      <a:pt x="83386" y="60528"/>
                    </a:lnTo>
                    <a:lnTo>
                      <a:pt x="78814" y="60162"/>
                    </a:lnTo>
                    <a:lnTo>
                      <a:pt x="73694" y="58516"/>
                    </a:lnTo>
                    <a:lnTo>
                      <a:pt x="72962" y="55956"/>
                    </a:lnTo>
                    <a:lnTo>
                      <a:pt x="73511" y="54128"/>
                    </a:lnTo>
                    <a:lnTo>
                      <a:pt x="58882" y="57236"/>
                    </a:lnTo>
                    <a:lnTo>
                      <a:pt x="54676" y="57236"/>
                    </a:lnTo>
                    <a:lnTo>
                      <a:pt x="51385" y="60162"/>
                    </a:lnTo>
                    <a:lnTo>
                      <a:pt x="48093" y="61625"/>
                    </a:lnTo>
                    <a:lnTo>
                      <a:pt x="36756" y="60894"/>
                    </a:lnTo>
                    <a:lnTo>
                      <a:pt x="26149" y="57236"/>
                    </a:lnTo>
                    <a:lnTo>
                      <a:pt x="20298" y="52848"/>
                    </a:lnTo>
                    <a:lnTo>
                      <a:pt x="19383" y="49922"/>
                    </a:lnTo>
                    <a:lnTo>
                      <a:pt x="19018" y="46447"/>
                    </a:lnTo>
                    <a:lnTo>
                      <a:pt x="21761" y="44984"/>
                    </a:lnTo>
                    <a:lnTo>
                      <a:pt x="29990" y="44070"/>
                    </a:lnTo>
                    <a:lnTo>
                      <a:pt x="42973" y="47362"/>
                    </a:lnTo>
                    <a:lnTo>
                      <a:pt x="54676" y="47545"/>
                    </a:lnTo>
                    <a:lnTo>
                      <a:pt x="56139" y="44984"/>
                    </a:lnTo>
                    <a:lnTo>
                      <a:pt x="58882" y="42424"/>
                    </a:lnTo>
                    <a:lnTo>
                      <a:pt x="43521" y="41144"/>
                    </a:lnTo>
                    <a:lnTo>
                      <a:pt x="44619" y="39499"/>
                    </a:lnTo>
                    <a:lnTo>
                      <a:pt x="54128" y="37304"/>
                    </a:lnTo>
                    <a:lnTo>
                      <a:pt x="56505" y="35476"/>
                    </a:lnTo>
                    <a:lnTo>
                      <a:pt x="57053" y="32915"/>
                    </a:lnTo>
                    <a:lnTo>
                      <a:pt x="48093" y="34378"/>
                    </a:lnTo>
                    <a:lnTo>
                      <a:pt x="47544" y="32001"/>
                    </a:lnTo>
                    <a:lnTo>
                      <a:pt x="44984" y="31635"/>
                    </a:lnTo>
                    <a:lnTo>
                      <a:pt x="42607" y="34195"/>
                    </a:lnTo>
                    <a:lnTo>
                      <a:pt x="38401" y="33281"/>
                    </a:lnTo>
                    <a:lnTo>
                      <a:pt x="37670" y="30172"/>
                    </a:lnTo>
                    <a:lnTo>
                      <a:pt x="41327" y="28527"/>
                    </a:lnTo>
                    <a:lnTo>
                      <a:pt x="42973" y="27064"/>
                    </a:lnTo>
                    <a:lnTo>
                      <a:pt x="43704" y="25235"/>
                    </a:lnTo>
                    <a:lnTo>
                      <a:pt x="42607" y="22675"/>
                    </a:lnTo>
                    <a:lnTo>
                      <a:pt x="40413" y="21395"/>
                    </a:lnTo>
                    <a:lnTo>
                      <a:pt x="37121" y="21212"/>
                    </a:lnTo>
                    <a:lnTo>
                      <a:pt x="34744" y="22675"/>
                    </a:lnTo>
                    <a:lnTo>
                      <a:pt x="30904" y="23407"/>
                    </a:lnTo>
                    <a:lnTo>
                      <a:pt x="25601" y="30172"/>
                    </a:lnTo>
                    <a:lnTo>
                      <a:pt x="18835" y="31270"/>
                    </a:lnTo>
                    <a:lnTo>
                      <a:pt x="16275" y="29258"/>
                    </a:lnTo>
                    <a:lnTo>
                      <a:pt x="19749" y="28161"/>
                    </a:lnTo>
                    <a:lnTo>
                      <a:pt x="23955" y="22309"/>
                    </a:lnTo>
                    <a:lnTo>
                      <a:pt x="24138" y="19018"/>
                    </a:lnTo>
                    <a:lnTo>
                      <a:pt x="18286" y="18469"/>
                    </a:lnTo>
                    <a:lnTo>
                      <a:pt x="7863" y="20664"/>
                    </a:lnTo>
                    <a:lnTo>
                      <a:pt x="2926" y="20298"/>
                    </a:lnTo>
                    <a:lnTo>
                      <a:pt x="2377" y="19566"/>
                    </a:lnTo>
                    <a:lnTo>
                      <a:pt x="0" y="10789"/>
                    </a:lnTo>
                    <a:lnTo>
                      <a:pt x="4023" y="4023"/>
                    </a:lnTo>
                    <a:lnTo>
                      <a:pt x="5120" y="2926"/>
                    </a:lnTo>
                    <a:lnTo>
                      <a:pt x="10789" y="4389"/>
                    </a:lnTo>
                    <a:lnTo>
                      <a:pt x="28710" y="2560"/>
                    </a:lnTo>
                    <a:lnTo>
                      <a:pt x="38767" y="0"/>
                    </a:lnTo>
                    <a:lnTo>
                      <a:pt x="43704" y="731"/>
                    </a:lnTo>
                    <a:lnTo>
                      <a:pt x="49007" y="2194"/>
                    </a:lnTo>
                    <a:lnTo>
                      <a:pt x="49922" y="2926"/>
                    </a:lnTo>
                    <a:lnTo>
                      <a:pt x="48093" y="5120"/>
                    </a:lnTo>
                    <a:lnTo>
                      <a:pt x="53945" y="4023"/>
                    </a:lnTo>
                    <a:lnTo>
                      <a:pt x="60345" y="4389"/>
                    </a:lnTo>
                    <a:lnTo>
                      <a:pt x="61991" y="6400"/>
                    </a:lnTo>
                    <a:lnTo>
                      <a:pt x="59979" y="18469"/>
                    </a:lnTo>
                    <a:lnTo>
                      <a:pt x="66197" y="22309"/>
                    </a:lnTo>
                    <a:lnTo>
                      <a:pt x="67659" y="20298"/>
                    </a:lnTo>
                    <a:lnTo>
                      <a:pt x="68208" y="18103"/>
                    </a:lnTo>
                    <a:lnTo>
                      <a:pt x="68208" y="14629"/>
                    </a:lnTo>
                    <a:lnTo>
                      <a:pt x="70037" y="12618"/>
                    </a:lnTo>
                    <a:lnTo>
                      <a:pt x="76986" y="8595"/>
                    </a:lnTo>
                    <a:lnTo>
                      <a:pt x="81740" y="8412"/>
                    </a:lnTo>
                    <a:lnTo>
                      <a:pt x="89237" y="10240"/>
                    </a:lnTo>
                    <a:lnTo>
                      <a:pt x="93078" y="13166"/>
                    </a:lnTo>
                    <a:lnTo>
                      <a:pt x="97283" y="14629"/>
                    </a:lnTo>
                    <a:lnTo>
                      <a:pt x="98198" y="16275"/>
                    </a:lnTo>
                    <a:lnTo>
                      <a:pt x="97832" y="17372"/>
                    </a:lnTo>
                    <a:lnTo>
                      <a:pt x="102038" y="16275"/>
                    </a:lnTo>
                    <a:lnTo>
                      <a:pt x="102952" y="14446"/>
                    </a:lnTo>
                    <a:lnTo>
                      <a:pt x="107158" y="16275"/>
                    </a:lnTo>
                    <a:lnTo>
                      <a:pt x="107707" y="19566"/>
                    </a:lnTo>
                    <a:lnTo>
                      <a:pt x="105512" y="23224"/>
                    </a:lnTo>
                    <a:lnTo>
                      <a:pt x="105146" y="24869"/>
                    </a:lnTo>
                    <a:lnTo>
                      <a:pt x="109352" y="25784"/>
                    </a:lnTo>
                    <a:lnTo>
                      <a:pt x="108987" y="27064"/>
                    </a:lnTo>
                    <a:lnTo>
                      <a:pt x="110267" y="27612"/>
                    </a:lnTo>
                    <a:lnTo>
                      <a:pt x="113558" y="25418"/>
                    </a:lnTo>
                    <a:lnTo>
                      <a:pt x="120507" y="24321"/>
                    </a:lnTo>
                    <a:lnTo>
                      <a:pt x="123067" y="22858"/>
                    </a:lnTo>
                    <a:lnTo>
                      <a:pt x="137879" y="27612"/>
                    </a:lnTo>
                    <a:lnTo>
                      <a:pt x="140439" y="30904"/>
                    </a:lnTo>
                    <a:lnTo>
                      <a:pt x="138428" y="33464"/>
                    </a:lnTo>
                    <a:lnTo>
                      <a:pt x="138793" y="34378"/>
                    </a:lnTo>
                    <a:lnTo>
                      <a:pt x="144645" y="34561"/>
                    </a:lnTo>
                  </a:path>
                </a:pathLst>
              </a:custGeom>
              <a:grpFill/>
              <a:ln w="4020" cap="flat">
                <a:solidFill>
                  <a:srgbClr val="FFFFFF"/>
                </a:solidFill>
                <a:prstDash val="solid"/>
                <a:miter/>
              </a:ln>
            </p:spPr>
            <p:txBody>
              <a:bodyPr rtlCol="0" anchor="ctr"/>
              <a:lstStyle/>
              <a:p>
                <a:endParaRPr lang="en-GB" sz="1463"/>
              </a:p>
            </p:txBody>
          </p:sp>
          <p:sp>
            <p:nvSpPr>
              <p:cNvPr id="1176" name="Freeform: Shape 1175">
                <a:extLst>
                  <a:ext uri="{FF2B5EF4-FFF2-40B4-BE49-F238E27FC236}">
                    <a16:creationId xmlns:a16="http://schemas.microsoft.com/office/drawing/2014/main" id="{C64BC66C-0256-0B1D-3A4E-803985EB0664}"/>
                  </a:ext>
                </a:extLst>
              </p:cNvPr>
              <p:cNvSpPr/>
              <p:nvPr/>
            </p:nvSpPr>
            <p:spPr>
              <a:xfrm>
                <a:off x="3381861" y="1796611"/>
                <a:ext cx="42789" cy="11886"/>
              </a:xfrm>
              <a:custGeom>
                <a:avLst/>
                <a:gdLst>
                  <a:gd name="connsiteX0" fmla="*/ 15543 w 42789"/>
                  <a:gd name="connsiteY0" fmla="*/ 1280 h 11886"/>
                  <a:gd name="connsiteX1" fmla="*/ 8595 w 42789"/>
                  <a:gd name="connsiteY1" fmla="*/ 1097 h 11886"/>
                  <a:gd name="connsiteX2" fmla="*/ 0 w 42789"/>
                  <a:gd name="connsiteY2" fmla="*/ 3109 h 11886"/>
                  <a:gd name="connsiteX3" fmla="*/ 1097 w 42789"/>
                  <a:gd name="connsiteY3" fmla="*/ 5669 h 11886"/>
                  <a:gd name="connsiteX4" fmla="*/ 2743 w 42789"/>
                  <a:gd name="connsiteY4" fmla="*/ 6766 h 11886"/>
                  <a:gd name="connsiteX5" fmla="*/ 12618 w 42789"/>
                  <a:gd name="connsiteY5" fmla="*/ 11886 h 11886"/>
                  <a:gd name="connsiteX6" fmla="*/ 22675 w 42789"/>
                  <a:gd name="connsiteY6" fmla="*/ 11520 h 11886"/>
                  <a:gd name="connsiteX7" fmla="*/ 26881 w 42789"/>
                  <a:gd name="connsiteY7" fmla="*/ 9875 h 11886"/>
                  <a:gd name="connsiteX8" fmla="*/ 33098 w 42789"/>
                  <a:gd name="connsiteY8" fmla="*/ 9143 h 11886"/>
                  <a:gd name="connsiteX9" fmla="*/ 42790 w 42789"/>
                  <a:gd name="connsiteY9" fmla="*/ 9875 h 11886"/>
                  <a:gd name="connsiteX10" fmla="*/ 40047 w 42789"/>
                  <a:gd name="connsiteY10" fmla="*/ 6949 h 11886"/>
                  <a:gd name="connsiteX11" fmla="*/ 21212 w 42789"/>
                  <a:gd name="connsiteY11" fmla="*/ 0 h 11886"/>
                  <a:gd name="connsiteX12" fmla="*/ 15543 w 42789"/>
                  <a:gd name="connsiteY12" fmla="*/ 1280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89" h="11886">
                    <a:moveTo>
                      <a:pt x="15543" y="1280"/>
                    </a:moveTo>
                    <a:lnTo>
                      <a:pt x="8595" y="1097"/>
                    </a:lnTo>
                    <a:lnTo>
                      <a:pt x="0" y="3109"/>
                    </a:lnTo>
                    <a:lnTo>
                      <a:pt x="1097" y="5669"/>
                    </a:lnTo>
                    <a:lnTo>
                      <a:pt x="2743" y="6766"/>
                    </a:lnTo>
                    <a:lnTo>
                      <a:pt x="12618" y="11886"/>
                    </a:lnTo>
                    <a:lnTo>
                      <a:pt x="22675" y="11520"/>
                    </a:lnTo>
                    <a:lnTo>
                      <a:pt x="26881" y="9875"/>
                    </a:lnTo>
                    <a:lnTo>
                      <a:pt x="33098" y="9143"/>
                    </a:lnTo>
                    <a:lnTo>
                      <a:pt x="42790" y="9875"/>
                    </a:lnTo>
                    <a:lnTo>
                      <a:pt x="40047" y="6949"/>
                    </a:lnTo>
                    <a:lnTo>
                      <a:pt x="21212" y="0"/>
                    </a:lnTo>
                    <a:lnTo>
                      <a:pt x="15543" y="1280"/>
                    </a:lnTo>
                    <a:close/>
                  </a:path>
                </a:pathLst>
              </a:custGeom>
              <a:grpFill/>
              <a:ln w="18272" cap="flat">
                <a:noFill/>
                <a:prstDash val="solid"/>
                <a:miter/>
              </a:ln>
            </p:spPr>
            <p:txBody>
              <a:bodyPr rtlCol="0" anchor="ctr"/>
              <a:lstStyle/>
              <a:p>
                <a:endParaRPr lang="en-GB" sz="1463"/>
              </a:p>
            </p:txBody>
          </p:sp>
          <p:sp>
            <p:nvSpPr>
              <p:cNvPr id="1177" name="Freeform: Shape 1176">
                <a:extLst>
                  <a:ext uri="{FF2B5EF4-FFF2-40B4-BE49-F238E27FC236}">
                    <a16:creationId xmlns:a16="http://schemas.microsoft.com/office/drawing/2014/main" id="{F6898B34-3E77-563E-FA76-07365976632E}"/>
                  </a:ext>
                </a:extLst>
              </p:cNvPr>
              <p:cNvSpPr/>
              <p:nvPr/>
            </p:nvSpPr>
            <p:spPr>
              <a:xfrm>
                <a:off x="3381861" y="1796611"/>
                <a:ext cx="42789" cy="11886"/>
              </a:xfrm>
              <a:custGeom>
                <a:avLst/>
                <a:gdLst>
                  <a:gd name="connsiteX0" fmla="*/ 15726 w 42789"/>
                  <a:gd name="connsiteY0" fmla="*/ 1280 h 11886"/>
                  <a:gd name="connsiteX1" fmla="*/ 21212 w 42789"/>
                  <a:gd name="connsiteY1" fmla="*/ 0 h 11886"/>
                  <a:gd name="connsiteX2" fmla="*/ 40047 w 42789"/>
                  <a:gd name="connsiteY2" fmla="*/ 6949 h 11886"/>
                  <a:gd name="connsiteX3" fmla="*/ 42790 w 42789"/>
                  <a:gd name="connsiteY3" fmla="*/ 9692 h 11886"/>
                  <a:gd name="connsiteX4" fmla="*/ 33098 w 42789"/>
                  <a:gd name="connsiteY4" fmla="*/ 9143 h 11886"/>
                  <a:gd name="connsiteX5" fmla="*/ 26881 w 42789"/>
                  <a:gd name="connsiteY5" fmla="*/ 9875 h 11886"/>
                  <a:gd name="connsiteX6" fmla="*/ 22675 w 42789"/>
                  <a:gd name="connsiteY6" fmla="*/ 11520 h 11886"/>
                  <a:gd name="connsiteX7" fmla="*/ 12618 w 42789"/>
                  <a:gd name="connsiteY7" fmla="*/ 11886 h 11886"/>
                  <a:gd name="connsiteX8" fmla="*/ 2743 w 42789"/>
                  <a:gd name="connsiteY8" fmla="*/ 6766 h 11886"/>
                  <a:gd name="connsiteX9" fmla="*/ 1097 w 42789"/>
                  <a:gd name="connsiteY9" fmla="*/ 5669 h 11886"/>
                  <a:gd name="connsiteX10" fmla="*/ 0 w 42789"/>
                  <a:gd name="connsiteY10" fmla="*/ 3109 h 11886"/>
                  <a:gd name="connsiteX11" fmla="*/ 8595 w 42789"/>
                  <a:gd name="connsiteY11" fmla="*/ 1097 h 11886"/>
                  <a:gd name="connsiteX12" fmla="*/ 15726 w 42789"/>
                  <a:gd name="connsiteY12" fmla="*/ 1280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789" h="11886">
                    <a:moveTo>
                      <a:pt x="15726" y="1280"/>
                    </a:moveTo>
                    <a:lnTo>
                      <a:pt x="21212" y="0"/>
                    </a:lnTo>
                    <a:lnTo>
                      <a:pt x="40047" y="6949"/>
                    </a:lnTo>
                    <a:lnTo>
                      <a:pt x="42790" y="9692"/>
                    </a:lnTo>
                    <a:lnTo>
                      <a:pt x="33098" y="9143"/>
                    </a:lnTo>
                    <a:lnTo>
                      <a:pt x="26881" y="9875"/>
                    </a:lnTo>
                    <a:lnTo>
                      <a:pt x="22675" y="11520"/>
                    </a:lnTo>
                    <a:lnTo>
                      <a:pt x="12618" y="11886"/>
                    </a:lnTo>
                    <a:lnTo>
                      <a:pt x="2743" y="6766"/>
                    </a:lnTo>
                    <a:lnTo>
                      <a:pt x="1097" y="5669"/>
                    </a:lnTo>
                    <a:lnTo>
                      <a:pt x="0" y="3109"/>
                    </a:lnTo>
                    <a:lnTo>
                      <a:pt x="8595" y="1097"/>
                    </a:lnTo>
                    <a:lnTo>
                      <a:pt x="15726" y="1280"/>
                    </a:lnTo>
                  </a:path>
                </a:pathLst>
              </a:custGeom>
              <a:grpFill/>
              <a:ln w="4020" cap="flat">
                <a:solidFill>
                  <a:srgbClr val="FFFFFF"/>
                </a:solidFill>
                <a:prstDash val="solid"/>
                <a:miter/>
              </a:ln>
            </p:spPr>
            <p:txBody>
              <a:bodyPr rtlCol="0" anchor="ctr"/>
              <a:lstStyle/>
              <a:p>
                <a:endParaRPr lang="en-GB" sz="1463"/>
              </a:p>
            </p:txBody>
          </p:sp>
          <p:sp>
            <p:nvSpPr>
              <p:cNvPr id="1178" name="Freeform: Shape 1177">
                <a:extLst>
                  <a:ext uri="{FF2B5EF4-FFF2-40B4-BE49-F238E27FC236}">
                    <a16:creationId xmlns:a16="http://schemas.microsoft.com/office/drawing/2014/main" id="{95E2DB05-71BE-04FF-4AEC-44B58FFF68B9}"/>
                  </a:ext>
                </a:extLst>
              </p:cNvPr>
              <p:cNvSpPr/>
              <p:nvPr/>
            </p:nvSpPr>
            <p:spPr>
              <a:xfrm>
                <a:off x="3295549" y="1807949"/>
                <a:ext cx="43887" cy="35292"/>
              </a:xfrm>
              <a:custGeom>
                <a:avLst/>
                <a:gdLst>
                  <a:gd name="connsiteX0" fmla="*/ 24869 w 43887"/>
                  <a:gd name="connsiteY0" fmla="*/ 10240 h 35292"/>
                  <a:gd name="connsiteX1" fmla="*/ 27430 w 43887"/>
                  <a:gd name="connsiteY1" fmla="*/ 13349 h 35292"/>
                  <a:gd name="connsiteX2" fmla="*/ 26332 w 43887"/>
                  <a:gd name="connsiteY2" fmla="*/ 16275 h 35292"/>
                  <a:gd name="connsiteX3" fmla="*/ 27064 w 43887"/>
                  <a:gd name="connsiteY3" fmla="*/ 17372 h 35292"/>
                  <a:gd name="connsiteX4" fmla="*/ 33830 w 43887"/>
                  <a:gd name="connsiteY4" fmla="*/ 18835 h 35292"/>
                  <a:gd name="connsiteX5" fmla="*/ 33830 w 43887"/>
                  <a:gd name="connsiteY5" fmla="*/ 19932 h 35292"/>
                  <a:gd name="connsiteX6" fmla="*/ 41693 w 43887"/>
                  <a:gd name="connsiteY6" fmla="*/ 23955 h 35292"/>
                  <a:gd name="connsiteX7" fmla="*/ 40047 w 43887"/>
                  <a:gd name="connsiteY7" fmla="*/ 25784 h 35292"/>
                  <a:gd name="connsiteX8" fmla="*/ 43339 w 43887"/>
                  <a:gd name="connsiteY8" fmla="*/ 27978 h 35292"/>
                  <a:gd name="connsiteX9" fmla="*/ 43887 w 43887"/>
                  <a:gd name="connsiteY9" fmla="*/ 30538 h 35292"/>
                  <a:gd name="connsiteX10" fmla="*/ 41327 w 43887"/>
                  <a:gd name="connsiteY10" fmla="*/ 32733 h 35292"/>
                  <a:gd name="connsiteX11" fmla="*/ 38401 w 43887"/>
                  <a:gd name="connsiteY11" fmla="*/ 33281 h 35292"/>
                  <a:gd name="connsiteX12" fmla="*/ 36024 w 43887"/>
                  <a:gd name="connsiteY12" fmla="*/ 35293 h 35292"/>
                  <a:gd name="connsiteX13" fmla="*/ 26515 w 43887"/>
                  <a:gd name="connsiteY13" fmla="*/ 31635 h 35292"/>
                  <a:gd name="connsiteX14" fmla="*/ 22126 w 43887"/>
                  <a:gd name="connsiteY14" fmla="*/ 32001 h 35292"/>
                  <a:gd name="connsiteX15" fmla="*/ 20846 w 43887"/>
                  <a:gd name="connsiteY15" fmla="*/ 29075 h 35292"/>
                  <a:gd name="connsiteX16" fmla="*/ 16458 w 43887"/>
                  <a:gd name="connsiteY16" fmla="*/ 25052 h 35292"/>
                  <a:gd name="connsiteX17" fmla="*/ 8046 w 43887"/>
                  <a:gd name="connsiteY17" fmla="*/ 14629 h 35292"/>
                  <a:gd name="connsiteX18" fmla="*/ 8960 w 43887"/>
                  <a:gd name="connsiteY18" fmla="*/ 13349 h 35292"/>
                  <a:gd name="connsiteX19" fmla="*/ 4206 w 43887"/>
                  <a:gd name="connsiteY19" fmla="*/ 5120 h 35292"/>
                  <a:gd name="connsiteX20" fmla="*/ 0 w 43887"/>
                  <a:gd name="connsiteY20" fmla="*/ 1829 h 35292"/>
                  <a:gd name="connsiteX21" fmla="*/ 731 w 43887"/>
                  <a:gd name="connsiteY21" fmla="*/ 0 h 35292"/>
                  <a:gd name="connsiteX22" fmla="*/ 2743 w 43887"/>
                  <a:gd name="connsiteY22" fmla="*/ 914 h 35292"/>
                  <a:gd name="connsiteX23" fmla="*/ 10789 w 43887"/>
                  <a:gd name="connsiteY23" fmla="*/ 1280 h 35292"/>
                  <a:gd name="connsiteX24" fmla="*/ 14995 w 43887"/>
                  <a:gd name="connsiteY24" fmla="*/ 3292 h 35292"/>
                  <a:gd name="connsiteX25" fmla="*/ 17372 w 43887"/>
                  <a:gd name="connsiteY25" fmla="*/ 5669 h 35292"/>
                  <a:gd name="connsiteX26" fmla="*/ 20846 w 43887"/>
                  <a:gd name="connsiteY26" fmla="*/ 7132 h 35292"/>
                  <a:gd name="connsiteX27" fmla="*/ 22675 w 43887"/>
                  <a:gd name="connsiteY27" fmla="*/ 8229 h 35292"/>
                  <a:gd name="connsiteX28" fmla="*/ 23589 w 43887"/>
                  <a:gd name="connsiteY28" fmla="*/ 10240 h 35292"/>
                  <a:gd name="connsiteX29" fmla="*/ 24869 w 43887"/>
                  <a:gd name="connsiteY29" fmla="*/ 10240 h 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887" h="35292">
                    <a:moveTo>
                      <a:pt x="24869" y="10240"/>
                    </a:moveTo>
                    <a:lnTo>
                      <a:pt x="27430" y="13349"/>
                    </a:lnTo>
                    <a:lnTo>
                      <a:pt x="26332" y="16275"/>
                    </a:lnTo>
                    <a:lnTo>
                      <a:pt x="27064" y="17372"/>
                    </a:lnTo>
                    <a:lnTo>
                      <a:pt x="33830" y="18835"/>
                    </a:lnTo>
                    <a:lnTo>
                      <a:pt x="33830" y="19932"/>
                    </a:lnTo>
                    <a:lnTo>
                      <a:pt x="41693" y="23955"/>
                    </a:lnTo>
                    <a:lnTo>
                      <a:pt x="40047" y="25784"/>
                    </a:lnTo>
                    <a:lnTo>
                      <a:pt x="43339" y="27978"/>
                    </a:lnTo>
                    <a:lnTo>
                      <a:pt x="43887" y="30538"/>
                    </a:lnTo>
                    <a:lnTo>
                      <a:pt x="41327" y="32733"/>
                    </a:lnTo>
                    <a:lnTo>
                      <a:pt x="38401" y="33281"/>
                    </a:lnTo>
                    <a:lnTo>
                      <a:pt x="36024" y="35293"/>
                    </a:lnTo>
                    <a:lnTo>
                      <a:pt x="26515" y="31635"/>
                    </a:lnTo>
                    <a:lnTo>
                      <a:pt x="22126" y="32001"/>
                    </a:lnTo>
                    <a:lnTo>
                      <a:pt x="20846" y="29075"/>
                    </a:lnTo>
                    <a:lnTo>
                      <a:pt x="16458" y="25052"/>
                    </a:lnTo>
                    <a:lnTo>
                      <a:pt x="8046" y="14629"/>
                    </a:lnTo>
                    <a:lnTo>
                      <a:pt x="8960" y="13349"/>
                    </a:lnTo>
                    <a:lnTo>
                      <a:pt x="4206" y="5120"/>
                    </a:lnTo>
                    <a:lnTo>
                      <a:pt x="0" y="1829"/>
                    </a:lnTo>
                    <a:lnTo>
                      <a:pt x="731" y="0"/>
                    </a:lnTo>
                    <a:lnTo>
                      <a:pt x="2743" y="914"/>
                    </a:lnTo>
                    <a:lnTo>
                      <a:pt x="10789" y="1280"/>
                    </a:lnTo>
                    <a:lnTo>
                      <a:pt x="14995" y="3292"/>
                    </a:lnTo>
                    <a:lnTo>
                      <a:pt x="17372" y="5669"/>
                    </a:lnTo>
                    <a:lnTo>
                      <a:pt x="20846" y="7132"/>
                    </a:lnTo>
                    <a:lnTo>
                      <a:pt x="22675" y="8229"/>
                    </a:lnTo>
                    <a:lnTo>
                      <a:pt x="23589" y="10240"/>
                    </a:lnTo>
                    <a:lnTo>
                      <a:pt x="24869" y="10240"/>
                    </a:lnTo>
                    <a:close/>
                  </a:path>
                </a:pathLst>
              </a:custGeom>
              <a:grpFill/>
              <a:ln w="18272" cap="flat">
                <a:noFill/>
                <a:prstDash val="solid"/>
                <a:miter/>
              </a:ln>
            </p:spPr>
            <p:txBody>
              <a:bodyPr rtlCol="0" anchor="ctr"/>
              <a:lstStyle/>
              <a:p>
                <a:endParaRPr lang="en-GB" sz="1463"/>
              </a:p>
            </p:txBody>
          </p:sp>
          <p:sp>
            <p:nvSpPr>
              <p:cNvPr id="1179" name="Freeform: Shape 1178">
                <a:extLst>
                  <a:ext uri="{FF2B5EF4-FFF2-40B4-BE49-F238E27FC236}">
                    <a16:creationId xmlns:a16="http://schemas.microsoft.com/office/drawing/2014/main" id="{9EE45C6F-5781-355D-31ED-6B3947DEA1B3}"/>
                  </a:ext>
                </a:extLst>
              </p:cNvPr>
              <p:cNvSpPr/>
              <p:nvPr/>
            </p:nvSpPr>
            <p:spPr>
              <a:xfrm>
                <a:off x="3295549" y="1807949"/>
                <a:ext cx="43887" cy="35292"/>
              </a:xfrm>
              <a:custGeom>
                <a:avLst/>
                <a:gdLst>
                  <a:gd name="connsiteX0" fmla="*/ 24869 w 43887"/>
                  <a:gd name="connsiteY0" fmla="*/ 10240 h 35292"/>
                  <a:gd name="connsiteX1" fmla="*/ 27430 w 43887"/>
                  <a:gd name="connsiteY1" fmla="*/ 13349 h 35292"/>
                  <a:gd name="connsiteX2" fmla="*/ 26332 w 43887"/>
                  <a:gd name="connsiteY2" fmla="*/ 16275 h 35292"/>
                  <a:gd name="connsiteX3" fmla="*/ 27064 w 43887"/>
                  <a:gd name="connsiteY3" fmla="*/ 17372 h 35292"/>
                  <a:gd name="connsiteX4" fmla="*/ 33830 w 43887"/>
                  <a:gd name="connsiteY4" fmla="*/ 18835 h 35292"/>
                  <a:gd name="connsiteX5" fmla="*/ 33830 w 43887"/>
                  <a:gd name="connsiteY5" fmla="*/ 19932 h 35292"/>
                  <a:gd name="connsiteX6" fmla="*/ 41693 w 43887"/>
                  <a:gd name="connsiteY6" fmla="*/ 23955 h 35292"/>
                  <a:gd name="connsiteX7" fmla="*/ 40047 w 43887"/>
                  <a:gd name="connsiteY7" fmla="*/ 25784 h 35292"/>
                  <a:gd name="connsiteX8" fmla="*/ 43339 w 43887"/>
                  <a:gd name="connsiteY8" fmla="*/ 27978 h 35292"/>
                  <a:gd name="connsiteX9" fmla="*/ 43887 w 43887"/>
                  <a:gd name="connsiteY9" fmla="*/ 30538 h 35292"/>
                  <a:gd name="connsiteX10" fmla="*/ 41327 w 43887"/>
                  <a:gd name="connsiteY10" fmla="*/ 32733 h 35292"/>
                  <a:gd name="connsiteX11" fmla="*/ 38401 w 43887"/>
                  <a:gd name="connsiteY11" fmla="*/ 33281 h 35292"/>
                  <a:gd name="connsiteX12" fmla="*/ 36024 w 43887"/>
                  <a:gd name="connsiteY12" fmla="*/ 35293 h 35292"/>
                  <a:gd name="connsiteX13" fmla="*/ 26515 w 43887"/>
                  <a:gd name="connsiteY13" fmla="*/ 31635 h 35292"/>
                  <a:gd name="connsiteX14" fmla="*/ 22126 w 43887"/>
                  <a:gd name="connsiteY14" fmla="*/ 32001 h 35292"/>
                  <a:gd name="connsiteX15" fmla="*/ 20846 w 43887"/>
                  <a:gd name="connsiteY15" fmla="*/ 29075 h 35292"/>
                  <a:gd name="connsiteX16" fmla="*/ 16458 w 43887"/>
                  <a:gd name="connsiteY16" fmla="*/ 25052 h 35292"/>
                  <a:gd name="connsiteX17" fmla="*/ 8046 w 43887"/>
                  <a:gd name="connsiteY17" fmla="*/ 14629 h 35292"/>
                  <a:gd name="connsiteX18" fmla="*/ 8960 w 43887"/>
                  <a:gd name="connsiteY18" fmla="*/ 13349 h 35292"/>
                  <a:gd name="connsiteX19" fmla="*/ 4206 w 43887"/>
                  <a:gd name="connsiteY19" fmla="*/ 5120 h 35292"/>
                  <a:gd name="connsiteX20" fmla="*/ 0 w 43887"/>
                  <a:gd name="connsiteY20" fmla="*/ 1829 h 35292"/>
                  <a:gd name="connsiteX21" fmla="*/ 731 w 43887"/>
                  <a:gd name="connsiteY21" fmla="*/ 0 h 35292"/>
                  <a:gd name="connsiteX22" fmla="*/ 2743 w 43887"/>
                  <a:gd name="connsiteY22" fmla="*/ 914 h 35292"/>
                  <a:gd name="connsiteX23" fmla="*/ 10789 w 43887"/>
                  <a:gd name="connsiteY23" fmla="*/ 1280 h 35292"/>
                  <a:gd name="connsiteX24" fmla="*/ 14995 w 43887"/>
                  <a:gd name="connsiteY24" fmla="*/ 3292 h 35292"/>
                  <a:gd name="connsiteX25" fmla="*/ 17372 w 43887"/>
                  <a:gd name="connsiteY25" fmla="*/ 5669 h 35292"/>
                  <a:gd name="connsiteX26" fmla="*/ 20846 w 43887"/>
                  <a:gd name="connsiteY26" fmla="*/ 7132 h 35292"/>
                  <a:gd name="connsiteX27" fmla="*/ 22675 w 43887"/>
                  <a:gd name="connsiteY27" fmla="*/ 8229 h 35292"/>
                  <a:gd name="connsiteX28" fmla="*/ 23589 w 43887"/>
                  <a:gd name="connsiteY28" fmla="*/ 10240 h 35292"/>
                  <a:gd name="connsiteX29" fmla="*/ 24869 w 43887"/>
                  <a:gd name="connsiteY29" fmla="*/ 10240 h 3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887" h="35292">
                    <a:moveTo>
                      <a:pt x="24869" y="10240"/>
                    </a:moveTo>
                    <a:lnTo>
                      <a:pt x="27430" y="13349"/>
                    </a:lnTo>
                    <a:lnTo>
                      <a:pt x="26332" y="16275"/>
                    </a:lnTo>
                    <a:lnTo>
                      <a:pt x="27064" y="17372"/>
                    </a:lnTo>
                    <a:lnTo>
                      <a:pt x="33830" y="18835"/>
                    </a:lnTo>
                    <a:lnTo>
                      <a:pt x="33830" y="19932"/>
                    </a:lnTo>
                    <a:lnTo>
                      <a:pt x="41693" y="23955"/>
                    </a:lnTo>
                    <a:lnTo>
                      <a:pt x="40047" y="25784"/>
                    </a:lnTo>
                    <a:lnTo>
                      <a:pt x="43339" y="27978"/>
                    </a:lnTo>
                    <a:lnTo>
                      <a:pt x="43887" y="30538"/>
                    </a:lnTo>
                    <a:lnTo>
                      <a:pt x="41327" y="32733"/>
                    </a:lnTo>
                    <a:lnTo>
                      <a:pt x="38401" y="33281"/>
                    </a:lnTo>
                    <a:lnTo>
                      <a:pt x="36024" y="35293"/>
                    </a:lnTo>
                    <a:lnTo>
                      <a:pt x="26515" y="31635"/>
                    </a:lnTo>
                    <a:lnTo>
                      <a:pt x="22126" y="32001"/>
                    </a:lnTo>
                    <a:lnTo>
                      <a:pt x="20846" y="29075"/>
                    </a:lnTo>
                    <a:lnTo>
                      <a:pt x="16458" y="25052"/>
                    </a:lnTo>
                    <a:lnTo>
                      <a:pt x="8046" y="14629"/>
                    </a:lnTo>
                    <a:lnTo>
                      <a:pt x="8960" y="13349"/>
                    </a:lnTo>
                    <a:lnTo>
                      <a:pt x="4206" y="5120"/>
                    </a:lnTo>
                    <a:lnTo>
                      <a:pt x="0" y="1829"/>
                    </a:lnTo>
                    <a:lnTo>
                      <a:pt x="731" y="0"/>
                    </a:lnTo>
                    <a:lnTo>
                      <a:pt x="2743" y="914"/>
                    </a:lnTo>
                    <a:lnTo>
                      <a:pt x="10789" y="1280"/>
                    </a:lnTo>
                    <a:lnTo>
                      <a:pt x="14995" y="3292"/>
                    </a:lnTo>
                    <a:lnTo>
                      <a:pt x="17372" y="5669"/>
                    </a:lnTo>
                    <a:lnTo>
                      <a:pt x="20846" y="7132"/>
                    </a:lnTo>
                    <a:lnTo>
                      <a:pt x="22675" y="8229"/>
                    </a:lnTo>
                    <a:lnTo>
                      <a:pt x="23589" y="10240"/>
                    </a:lnTo>
                    <a:lnTo>
                      <a:pt x="24869" y="10240"/>
                    </a:lnTo>
                  </a:path>
                </a:pathLst>
              </a:custGeom>
              <a:grpFill/>
              <a:ln w="4020" cap="flat">
                <a:solidFill>
                  <a:srgbClr val="FFFFFF"/>
                </a:solidFill>
                <a:prstDash val="solid"/>
                <a:miter/>
              </a:ln>
            </p:spPr>
            <p:txBody>
              <a:bodyPr rtlCol="0" anchor="ctr"/>
              <a:lstStyle/>
              <a:p>
                <a:endParaRPr lang="en-GB" sz="1463"/>
              </a:p>
            </p:txBody>
          </p:sp>
          <p:sp>
            <p:nvSpPr>
              <p:cNvPr id="1180" name="Freeform: Shape 1179">
                <a:extLst>
                  <a:ext uri="{FF2B5EF4-FFF2-40B4-BE49-F238E27FC236}">
                    <a16:creationId xmlns:a16="http://schemas.microsoft.com/office/drawing/2014/main" id="{A6C08186-9143-B5FB-BC36-D0DBCDBE9795}"/>
                  </a:ext>
                </a:extLst>
              </p:cNvPr>
              <p:cNvSpPr/>
              <p:nvPr/>
            </p:nvSpPr>
            <p:spPr>
              <a:xfrm>
                <a:off x="3328830" y="1866282"/>
                <a:ext cx="40961" cy="19017"/>
              </a:xfrm>
              <a:custGeom>
                <a:avLst/>
                <a:gdLst>
                  <a:gd name="connsiteX0" fmla="*/ 17372 w 40961"/>
                  <a:gd name="connsiteY0" fmla="*/ 3840 h 19017"/>
                  <a:gd name="connsiteX1" fmla="*/ 19018 w 40961"/>
                  <a:gd name="connsiteY1" fmla="*/ 4206 h 19017"/>
                  <a:gd name="connsiteX2" fmla="*/ 20298 w 40961"/>
                  <a:gd name="connsiteY2" fmla="*/ 2560 h 19017"/>
                  <a:gd name="connsiteX3" fmla="*/ 27247 w 40961"/>
                  <a:gd name="connsiteY3" fmla="*/ 5669 h 19017"/>
                  <a:gd name="connsiteX4" fmla="*/ 27978 w 40961"/>
                  <a:gd name="connsiteY4" fmla="*/ 8229 h 19017"/>
                  <a:gd name="connsiteX5" fmla="*/ 34196 w 40961"/>
                  <a:gd name="connsiteY5" fmla="*/ 9509 h 19017"/>
                  <a:gd name="connsiteX6" fmla="*/ 40961 w 40961"/>
                  <a:gd name="connsiteY6" fmla="*/ 14080 h 19017"/>
                  <a:gd name="connsiteX7" fmla="*/ 37853 w 40961"/>
                  <a:gd name="connsiteY7" fmla="*/ 16823 h 19017"/>
                  <a:gd name="connsiteX8" fmla="*/ 26149 w 40961"/>
                  <a:gd name="connsiteY8" fmla="*/ 19018 h 19017"/>
                  <a:gd name="connsiteX9" fmla="*/ 9875 w 40961"/>
                  <a:gd name="connsiteY9" fmla="*/ 18286 h 19017"/>
                  <a:gd name="connsiteX10" fmla="*/ 5120 w 40961"/>
                  <a:gd name="connsiteY10" fmla="*/ 13532 h 19017"/>
                  <a:gd name="connsiteX11" fmla="*/ 6400 w 40961"/>
                  <a:gd name="connsiteY11" fmla="*/ 12252 h 19017"/>
                  <a:gd name="connsiteX12" fmla="*/ 6949 w 40961"/>
                  <a:gd name="connsiteY12" fmla="*/ 7863 h 19017"/>
                  <a:gd name="connsiteX13" fmla="*/ 4572 w 40961"/>
                  <a:gd name="connsiteY13" fmla="*/ 9692 h 19017"/>
                  <a:gd name="connsiteX14" fmla="*/ 3109 w 40961"/>
                  <a:gd name="connsiteY14" fmla="*/ 9143 h 19017"/>
                  <a:gd name="connsiteX15" fmla="*/ 3109 w 40961"/>
                  <a:gd name="connsiteY15" fmla="*/ 7315 h 19017"/>
                  <a:gd name="connsiteX16" fmla="*/ 0 w 40961"/>
                  <a:gd name="connsiteY16" fmla="*/ 6217 h 19017"/>
                  <a:gd name="connsiteX17" fmla="*/ 0 w 40961"/>
                  <a:gd name="connsiteY17" fmla="*/ 4754 h 19017"/>
                  <a:gd name="connsiteX18" fmla="*/ 3657 w 40961"/>
                  <a:gd name="connsiteY18" fmla="*/ 2560 h 19017"/>
                  <a:gd name="connsiteX19" fmla="*/ 12069 w 40961"/>
                  <a:gd name="connsiteY19" fmla="*/ 0 h 19017"/>
                  <a:gd name="connsiteX20" fmla="*/ 17555 w 40961"/>
                  <a:gd name="connsiteY20" fmla="*/ 366 h 19017"/>
                  <a:gd name="connsiteX21" fmla="*/ 18835 w 40961"/>
                  <a:gd name="connsiteY21" fmla="*/ 2377 h 19017"/>
                  <a:gd name="connsiteX22" fmla="*/ 17372 w 40961"/>
                  <a:gd name="connsiteY22" fmla="*/ 3840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961" h="19017">
                    <a:moveTo>
                      <a:pt x="17372" y="3840"/>
                    </a:moveTo>
                    <a:lnTo>
                      <a:pt x="19018" y="4206"/>
                    </a:lnTo>
                    <a:lnTo>
                      <a:pt x="20298" y="2560"/>
                    </a:lnTo>
                    <a:lnTo>
                      <a:pt x="27247" y="5669"/>
                    </a:lnTo>
                    <a:lnTo>
                      <a:pt x="27978" y="8229"/>
                    </a:lnTo>
                    <a:lnTo>
                      <a:pt x="34196" y="9509"/>
                    </a:lnTo>
                    <a:lnTo>
                      <a:pt x="40961" y="14080"/>
                    </a:lnTo>
                    <a:lnTo>
                      <a:pt x="37853" y="16823"/>
                    </a:lnTo>
                    <a:lnTo>
                      <a:pt x="26149" y="19018"/>
                    </a:lnTo>
                    <a:lnTo>
                      <a:pt x="9875" y="18286"/>
                    </a:lnTo>
                    <a:lnTo>
                      <a:pt x="5120" y="13532"/>
                    </a:lnTo>
                    <a:lnTo>
                      <a:pt x="6400" y="12252"/>
                    </a:lnTo>
                    <a:lnTo>
                      <a:pt x="6949" y="7863"/>
                    </a:lnTo>
                    <a:lnTo>
                      <a:pt x="4572" y="9692"/>
                    </a:lnTo>
                    <a:lnTo>
                      <a:pt x="3109" y="9143"/>
                    </a:lnTo>
                    <a:lnTo>
                      <a:pt x="3109" y="7315"/>
                    </a:lnTo>
                    <a:lnTo>
                      <a:pt x="0" y="6217"/>
                    </a:lnTo>
                    <a:lnTo>
                      <a:pt x="0" y="4754"/>
                    </a:lnTo>
                    <a:lnTo>
                      <a:pt x="3657" y="2560"/>
                    </a:lnTo>
                    <a:lnTo>
                      <a:pt x="12069" y="0"/>
                    </a:lnTo>
                    <a:lnTo>
                      <a:pt x="17555" y="366"/>
                    </a:lnTo>
                    <a:lnTo>
                      <a:pt x="18835" y="2377"/>
                    </a:lnTo>
                    <a:lnTo>
                      <a:pt x="17372" y="3840"/>
                    </a:lnTo>
                    <a:close/>
                  </a:path>
                </a:pathLst>
              </a:custGeom>
              <a:grpFill/>
              <a:ln w="18272" cap="flat">
                <a:noFill/>
                <a:prstDash val="solid"/>
                <a:miter/>
              </a:ln>
            </p:spPr>
            <p:txBody>
              <a:bodyPr rtlCol="0" anchor="ctr"/>
              <a:lstStyle/>
              <a:p>
                <a:endParaRPr lang="en-GB" sz="1463"/>
              </a:p>
            </p:txBody>
          </p:sp>
          <p:sp>
            <p:nvSpPr>
              <p:cNvPr id="1181" name="Freeform: Shape 1180">
                <a:extLst>
                  <a:ext uri="{FF2B5EF4-FFF2-40B4-BE49-F238E27FC236}">
                    <a16:creationId xmlns:a16="http://schemas.microsoft.com/office/drawing/2014/main" id="{F832F7C8-A810-1E35-B286-4D4E745CB7B4}"/>
                  </a:ext>
                </a:extLst>
              </p:cNvPr>
              <p:cNvSpPr/>
              <p:nvPr/>
            </p:nvSpPr>
            <p:spPr>
              <a:xfrm>
                <a:off x="3328830" y="1866282"/>
                <a:ext cx="40961" cy="19017"/>
              </a:xfrm>
              <a:custGeom>
                <a:avLst/>
                <a:gdLst>
                  <a:gd name="connsiteX0" fmla="*/ 17372 w 40961"/>
                  <a:gd name="connsiteY0" fmla="*/ 3840 h 19017"/>
                  <a:gd name="connsiteX1" fmla="*/ 19018 w 40961"/>
                  <a:gd name="connsiteY1" fmla="*/ 4206 h 19017"/>
                  <a:gd name="connsiteX2" fmla="*/ 20298 w 40961"/>
                  <a:gd name="connsiteY2" fmla="*/ 2560 h 19017"/>
                  <a:gd name="connsiteX3" fmla="*/ 27247 w 40961"/>
                  <a:gd name="connsiteY3" fmla="*/ 5669 h 19017"/>
                  <a:gd name="connsiteX4" fmla="*/ 27978 w 40961"/>
                  <a:gd name="connsiteY4" fmla="*/ 8229 h 19017"/>
                  <a:gd name="connsiteX5" fmla="*/ 34196 w 40961"/>
                  <a:gd name="connsiteY5" fmla="*/ 9509 h 19017"/>
                  <a:gd name="connsiteX6" fmla="*/ 40961 w 40961"/>
                  <a:gd name="connsiteY6" fmla="*/ 14080 h 19017"/>
                  <a:gd name="connsiteX7" fmla="*/ 37853 w 40961"/>
                  <a:gd name="connsiteY7" fmla="*/ 16823 h 19017"/>
                  <a:gd name="connsiteX8" fmla="*/ 26149 w 40961"/>
                  <a:gd name="connsiteY8" fmla="*/ 19018 h 19017"/>
                  <a:gd name="connsiteX9" fmla="*/ 9875 w 40961"/>
                  <a:gd name="connsiteY9" fmla="*/ 18286 h 19017"/>
                  <a:gd name="connsiteX10" fmla="*/ 5120 w 40961"/>
                  <a:gd name="connsiteY10" fmla="*/ 13532 h 19017"/>
                  <a:gd name="connsiteX11" fmla="*/ 6400 w 40961"/>
                  <a:gd name="connsiteY11" fmla="*/ 12252 h 19017"/>
                  <a:gd name="connsiteX12" fmla="*/ 6949 w 40961"/>
                  <a:gd name="connsiteY12" fmla="*/ 7863 h 19017"/>
                  <a:gd name="connsiteX13" fmla="*/ 4572 w 40961"/>
                  <a:gd name="connsiteY13" fmla="*/ 9692 h 19017"/>
                  <a:gd name="connsiteX14" fmla="*/ 3109 w 40961"/>
                  <a:gd name="connsiteY14" fmla="*/ 9143 h 19017"/>
                  <a:gd name="connsiteX15" fmla="*/ 3109 w 40961"/>
                  <a:gd name="connsiteY15" fmla="*/ 7315 h 19017"/>
                  <a:gd name="connsiteX16" fmla="*/ 0 w 40961"/>
                  <a:gd name="connsiteY16" fmla="*/ 6217 h 19017"/>
                  <a:gd name="connsiteX17" fmla="*/ 0 w 40961"/>
                  <a:gd name="connsiteY17" fmla="*/ 4754 h 19017"/>
                  <a:gd name="connsiteX18" fmla="*/ 3657 w 40961"/>
                  <a:gd name="connsiteY18" fmla="*/ 2560 h 19017"/>
                  <a:gd name="connsiteX19" fmla="*/ 12069 w 40961"/>
                  <a:gd name="connsiteY19" fmla="*/ 0 h 19017"/>
                  <a:gd name="connsiteX20" fmla="*/ 17555 w 40961"/>
                  <a:gd name="connsiteY20" fmla="*/ 366 h 19017"/>
                  <a:gd name="connsiteX21" fmla="*/ 18835 w 40961"/>
                  <a:gd name="connsiteY21" fmla="*/ 2377 h 19017"/>
                  <a:gd name="connsiteX22" fmla="*/ 17372 w 40961"/>
                  <a:gd name="connsiteY22" fmla="*/ 3840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961" h="19017">
                    <a:moveTo>
                      <a:pt x="17372" y="3840"/>
                    </a:moveTo>
                    <a:lnTo>
                      <a:pt x="19018" y="4206"/>
                    </a:lnTo>
                    <a:lnTo>
                      <a:pt x="20298" y="2560"/>
                    </a:lnTo>
                    <a:lnTo>
                      <a:pt x="27247" y="5669"/>
                    </a:lnTo>
                    <a:lnTo>
                      <a:pt x="27978" y="8229"/>
                    </a:lnTo>
                    <a:lnTo>
                      <a:pt x="34196" y="9509"/>
                    </a:lnTo>
                    <a:lnTo>
                      <a:pt x="40961" y="14080"/>
                    </a:lnTo>
                    <a:lnTo>
                      <a:pt x="37853" y="16823"/>
                    </a:lnTo>
                    <a:lnTo>
                      <a:pt x="26149" y="19018"/>
                    </a:lnTo>
                    <a:lnTo>
                      <a:pt x="9875" y="18286"/>
                    </a:lnTo>
                    <a:lnTo>
                      <a:pt x="5120" y="13532"/>
                    </a:lnTo>
                    <a:lnTo>
                      <a:pt x="6400" y="12252"/>
                    </a:lnTo>
                    <a:lnTo>
                      <a:pt x="6949" y="7863"/>
                    </a:lnTo>
                    <a:lnTo>
                      <a:pt x="4572" y="9692"/>
                    </a:lnTo>
                    <a:lnTo>
                      <a:pt x="3109" y="9143"/>
                    </a:lnTo>
                    <a:lnTo>
                      <a:pt x="3109" y="7315"/>
                    </a:lnTo>
                    <a:lnTo>
                      <a:pt x="0" y="6217"/>
                    </a:lnTo>
                    <a:lnTo>
                      <a:pt x="0" y="4754"/>
                    </a:lnTo>
                    <a:lnTo>
                      <a:pt x="3657" y="2560"/>
                    </a:lnTo>
                    <a:lnTo>
                      <a:pt x="12069" y="0"/>
                    </a:lnTo>
                    <a:lnTo>
                      <a:pt x="17555" y="366"/>
                    </a:lnTo>
                    <a:lnTo>
                      <a:pt x="18835" y="2377"/>
                    </a:lnTo>
                    <a:lnTo>
                      <a:pt x="17372" y="3840"/>
                    </a:lnTo>
                  </a:path>
                </a:pathLst>
              </a:custGeom>
              <a:grpFill/>
              <a:ln w="4020" cap="flat">
                <a:solidFill>
                  <a:srgbClr val="FFFFFF"/>
                </a:solidFill>
                <a:prstDash val="solid"/>
                <a:miter/>
              </a:ln>
            </p:spPr>
            <p:txBody>
              <a:bodyPr rtlCol="0" anchor="ctr"/>
              <a:lstStyle/>
              <a:p>
                <a:endParaRPr lang="en-GB" sz="1463"/>
              </a:p>
            </p:txBody>
          </p:sp>
          <p:sp>
            <p:nvSpPr>
              <p:cNvPr id="1182" name="Freeform: Shape 1181">
                <a:extLst>
                  <a:ext uri="{FF2B5EF4-FFF2-40B4-BE49-F238E27FC236}">
                    <a16:creationId xmlns:a16="http://schemas.microsoft.com/office/drawing/2014/main" id="{05F08089-62DD-9BA5-954D-9EDF6ED30BBC}"/>
                  </a:ext>
                </a:extLst>
              </p:cNvPr>
              <p:cNvSpPr/>
              <p:nvPr/>
            </p:nvSpPr>
            <p:spPr>
              <a:xfrm>
                <a:off x="3333585" y="1884020"/>
                <a:ext cx="49007" cy="14994"/>
              </a:xfrm>
              <a:custGeom>
                <a:avLst/>
                <a:gdLst>
                  <a:gd name="connsiteX0" fmla="*/ 12252 w 49007"/>
                  <a:gd name="connsiteY0" fmla="*/ 4754 h 14994"/>
                  <a:gd name="connsiteX1" fmla="*/ 2194 w 49007"/>
                  <a:gd name="connsiteY1" fmla="*/ 5303 h 14994"/>
                  <a:gd name="connsiteX2" fmla="*/ 1646 w 49007"/>
                  <a:gd name="connsiteY2" fmla="*/ 7315 h 14994"/>
                  <a:gd name="connsiteX3" fmla="*/ 0 w 49007"/>
                  <a:gd name="connsiteY3" fmla="*/ 8595 h 14994"/>
                  <a:gd name="connsiteX4" fmla="*/ 2194 w 49007"/>
                  <a:gd name="connsiteY4" fmla="*/ 12435 h 14994"/>
                  <a:gd name="connsiteX5" fmla="*/ 5852 w 49007"/>
                  <a:gd name="connsiteY5" fmla="*/ 12618 h 14994"/>
                  <a:gd name="connsiteX6" fmla="*/ 9326 w 49007"/>
                  <a:gd name="connsiteY6" fmla="*/ 14812 h 14994"/>
                  <a:gd name="connsiteX7" fmla="*/ 11520 w 49007"/>
                  <a:gd name="connsiteY7" fmla="*/ 13166 h 14994"/>
                  <a:gd name="connsiteX8" fmla="*/ 13166 w 49007"/>
                  <a:gd name="connsiteY8" fmla="*/ 13532 h 14994"/>
                  <a:gd name="connsiteX9" fmla="*/ 13166 w 49007"/>
                  <a:gd name="connsiteY9" fmla="*/ 14812 h 14994"/>
                  <a:gd name="connsiteX10" fmla="*/ 14812 w 49007"/>
                  <a:gd name="connsiteY10" fmla="*/ 14995 h 14994"/>
                  <a:gd name="connsiteX11" fmla="*/ 29807 w 49007"/>
                  <a:gd name="connsiteY11" fmla="*/ 14446 h 14994"/>
                  <a:gd name="connsiteX12" fmla="*/ 35658 w 49007"/>
                  <a:gd name="connsiteY12" fmla="*/ 13349 h 14994"/>
                  <a:gd name="connsiteX13" fmla="*/ 46447 w 49007"/>
                  <a:gd name="connsiteY13" fmla="*/ 10240 h 14994"/>
                  <a:gd name="connsiteX14" fmla="*/ 48459 w 49007"/>
                  <a:gd name="connsiteY14" fmla="*/ 8229 h 14994"/>
                  <a:gd name="connsiteX15" fmla="*/ 49007 w 49007"/>
                  <a:gd name="connsiteY15" fmla="*/ 4754 h 14994"/>
                  <a:gd name="connsiteX16" fmla="*/ 46082 w 49007"/>
                  <a:gd name="connsiteY16" fmla="*/ 2926 h 14994"/>
                  <a:gd name="connsiteX17" fmla="*/ 44253 w 49007"/>
                  <a:gd name="connsiteY17" fmla="*/ 914 h 14994"/>
                  <a:gd name="connsiteX18" fmla="*/ 37487 w 49007"/>
                  <a:gd name="connsiteY18" fmla="*/ 914 h 14994"/>
                  <a:gd name="connsiteX19" fmla="*/ 35110 w 49007"/>
                  <a:gd name="connsiteY19" fmla="*/ 0 h 14994"/>
                  <a:gd name="connsiteX20" fmla="*/ 12252 w 49007"/>
                  <a:gd name="connsiteY20" fmla="*/ 4754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007" h="14994">
                    <a:moveTo>
                      <a:pt x="12252" y="4754"/>
                    </a:moveTo>
                    <a:lnTo>
                      <a:pt x="2194" y="5303"/>
                    </a:lnTo>
                    <a:lnTo>
                      <a:pt x="1646" y="7315"/>
                    </a:lnTo>
                    <a:lnTo>
                      <a:pt x="0" y="8595"/>
                    </a:lnTo>
                    <a:lnTo>
                      <a:pt x="2194" y="12435"/>
                    </a:lnTo>
                    <a:lnTo>
                      <a:pt x="5852" y="12618"/>
                    </a:lnTo>
                    <a:lnTo>
                      <a:pt x="9326" y="14812"/>
                    </a:lnTo>
                    <a:lnTo>
                      <a:pt x="11520" y="13166"/>
                    </a:lnTo>
                    <a:lnTo>
                      <a:pt x="13166" y="13532"/>
                    </a:lnTo>
                    <a:lnTo>
                      <a:pt x="13166" y="14812"/>
                    </a:lnTo>
                    <a:lnTo>
                      <a:pt x="14812" y="14995"/>
                    </a:lnTo>
                    <a:lnTo>
                      <a:pt x="29807" y="14446"/>
                    </a:lnTo>
                    <a:lnTo>
                      <a:pt x="35658" y="13349"/>
                    </a:lnTo>
                    <a:lnTo>
                      <a:pt x="46447" y="10240"/>
                    </a:lnTo>
                    <a:lnTo>
                      <a:pt x="48459" y="8229"/>
                    </a:lnTo>
                    <a:lnTo>
                      <a:pt x="49007" y="4754"/>
                    </a:lnTo>
                    <a:lnTo>
                      <a:pt x="46082" y="2926"/>
                    </a:lnTo>
                    <a:lnTo>
                      <a:pt x="44253" y="914"/>
                    </a:lnTo>
                    <a:lnTo>
                      <a:pt x="37487" y="914"/>
                    </a:lnTo>
                    <a:lnTo>
                      <a:pt x="35110" y="0"/>
                    </a:lnTo>
                    <a:lnTo>
                      <a:pt x="12252" y="4754"/>
                    </a:lnTo>
                    <a:close/>
                  </a:path>
                </a:pathLst>
              </a:custGeom>
              <a:grpFill/>
              <a:ln w="18272" cap="flat">
                <a:noFill/>
                <a:prstDash val="solid"/>
                <a:miter/>
              </a:ln>
            </p:spPr>
            <p:txBody>
              <a:bodyPr rtlCol="0" anchor="ctr"/>
              <a:lstStyle/>
              <a:p>
                <a:endParaRPr lang="en-GB" sz="1463"/>
              </a:p>
            </p:txBody>
          </p:sp>
          <p:sp>
            <p:nvSpPr>
              <p:cNvPr id="1183" name="Freeform: Shape 1182">
                <a:extLst>
                  <a:ext uri="{FF2B5EF4-FFF2-40B4-BE49-F238E27FC236}">
                    <a16:creationId xmlns:a16="http://schemas.microsoft.com/office/drawing/2014/main" id="{E6F932CA-6322-0269-FCA2-D6A347A7947E}"/>
                  </a:ext>
                </a:extLst>
              </p:cNvPr>
              <p:cNvSpPr/>
              <p:nvPr/>
            </p:nvSpPr>
            <p:spPr>
              <a:xfrm>
                <a:off x="3333585" y="1884203"/>
                <a:ext cx="49007" cy="14811"/>
              </a:xfrm>
              <a:custGeom>
                <a:avLst/>
                <a:gdLst>
                  <a:gd name="connsiteX0" fmla="*/ 37487 w 49007"/>
                  <a:gd name="connsiteY0" fmla="*/ 731 h 14811"/>
                  <a:gd name="connsiteX1" fmla="*/ 44253 w 49007"/>
                  <a:gd name="connsiteY1" fmla="*/ 731 h 14811"/>
                  <a:gd name="connsiteX2" fmla="*/ 46082 w 49007"/>
                  <a:gd name="connsiteY2" fmla="*/ 2743 h 14811"/>
                  <a:gd name="connsiteX3" fmla="*/ 49007 w 49007"/>
                  <a:gd name="connsiteY3" fmla="*/ 4572 h 14811"/>
                  <a:gd name="connsiteX4" fmla="*/ 48459 w 49007"/>
                  <a:gd name="connsiteY4" fmla="*/ 8046 h 14811"/>
                  <a:gd name="connsiteX5" fmla="*/ 46447 w 49007"/>
                  <a:gd name="connsiteY5" fmla="*/ 10058 h 14811"/>
                  <a:gd name="connsiteX6" fmla="*/ 35658 w 49007"/>
                  <a:gd name="connsiteY6" fmla="*/ 13166 h 14811"/>
                  <a:gd name="connsiteX7" fmla="*/ 29807 w 49007"/>
                  <a:gd name="connsiteY7" fmla="*/ 14263 h 14811"/>
                  <a:gd name="connsiteX8" fmla="*/ 14812 w 49007"/>
                  <a:gd name="connsiteY8" fmla="*/ 14812 h 14811"/>
                  <a:gd name="connsiteX9" fmla="*/ 13166 w 49007"/>
                  <a:gd name="connsiteY9" fmla="*/ 14629 h 14811"/>
                  <a:gd name="connsiteX10" fmla="*/ 13166 w 49007"/>
                  <a:gd name="connsiteY10" fmla="*/ 13349 h 14811"/>
                  <a:gd name="connsiteX11" fmla="*/ 11520 w 49007"/>
                  <a:gd name="connsiteY11" fmla="*/ 12983 h 14811"/>
                  <a:gd name="connsiteX12" fmla="*/ 9326 w 49007"/>
                  <a:gd name="connsiteY12" fmla="*/ 14629 h 14811"/>
                  <a:gd name="connsiteX13" fmla="*/ 5852 w 49007"/>
                  <a:gd name="connsiteY13" fmla="*/ 12435 h 14811"/>
                  <a:gd name="connsiteX14" fmla="*/ 2194 w 49007"/>
                  <a:gd name="connsiteY14" fmla="*/ 12252 h 14811"/>
                  <a:gd name="connsiteX15" fmla="*/ 0 w 49007"/>
                  <a:gd name="connsiteY15" fmla="*/ 8412 h 14811"/>
                  <a:gd name="connsiteX16" fmla="*/ 1646 w 49007"/>
                  <a:gd name="connsiteY16" fmla="*/ 7132 h 14811"/>
                  <a:gd name="connsiteX17" fmla="*/ 2194 w 49007"/>
                  <a:gd name="connsiteY17" fmla="*/ 5120 h 14811"/>
                  <a:gd name="connsiteX18" fmla="*/ 12252 w 49007"/>
                  <a:gd name="connsiteY18" fmla="*/ 4572 h 14811"/>
                  <a:gd name="connsiteX19" fmla="*/ 35110 w 49007"/>
                  <a:gd name="connsiteY19" fmla="*/ 0 h 14811"/>
                  <a:gd name="connsiteX20" fmla="*/ 37487 w 49007"/>
                  <a:gd name="connsiteY20" fmla="*/ 731 h 1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007" h="14811">
                    <a:moveTo>
                      <a:pt x="37487" y="731"/>
                    </a:moveTo>
                    <a:lnTo>
                      <a:pt x="44253" y="731"/>
                    </a:lnTo>
                    <a:lnTo>
                      <a:pt x="46082" y="2743"/>
                    </a:lnTo>
                    <a:lnTo>
                      <a:pt x="49007" y="4572"/>
                    </a:lnTo>
                    <a:lnTo>
                      <a:pt x="48459" y="8046"/>
                    </a:lnTo>
                    <a:lnTo>
                      <a:pt x="46447" y="10058"/>
                    </a:lnTo>
                    <a:lnTo>
                      <a:pt x="35658" y="13166"/>
                    </a:lnTo>
                    <a:lnTo>
                      <a:pt x="29807" y="14263"/>
                    </a:lnTo>
                    <a:lnTo>
                      <a:pt x="14812" y="14812"/>
                    </a:lnTo>
                    <a:lnTo>
                      <a:pt x="13166" y="14629"/>
                    </a:lnTo>
                    <a:lnTo>
                      <a:pt x="13166" y="13349"/>
                    </a:lnTo>
                    <a:lnTo>
                      <a:pt x="11520" y="12983"/>
                    </a:lnTo>
                    <a:lnTo>
                      <a:pt x="9326" y="14629"/>
                    </a:lnTo>
                    <a:lnTo>
                      <a:pt x="5852" y="12435"/>
                    </a:lnTo>
                    <a:lnTo>
                      <a:pt x="2194" y="12252"/>
                    </a:lnTo>
                    <a:lnTo>
                      <a:pt x="0" y="8412"/>
                    </a:lnTo>
                    <a:lnTo>
                      <a:pt x="1646" y="7132"/>
                    </a:lnTo>
                    <a:lnTo>
                      <a:pt x="2194" y="5120"/>
                    </a:lnTo>
                    <a:lnTo>
                      <a:pt x="12252" y="4572"/>
                    </a:lnTo>
                    <a:lnTo>
                      <a:pt x="35110" y="0"/>
                    </a:lnTo>
                    <a:lnTo>
                      <a:pt x="37487" y="731"/>
                    </a:lnTo>
                  </a:path>
                </a:pathLst>
              </a:custGeom>
              <a:grpFill/>
              <a:ln w="4020" cap="flat">
                <a:solidFill>
                  <a:srgbClr val="FFFFFF"/>
                </a:solidFill>
                <a:prstDash val="solid"/>
                <a:miter/>
              </a:ln>
            </p:spPr>
            <p:txBody>
              <a:bodyPr rtlCol="0" anchor="ctr"/>
              <a:lstStyle/>
              <a:p>
                <a:endParaRPr lang="en-GB" sz="1463"/>
              </a:p>
            </p:txBody>
          </p:sp>
          <p:sp>
            <p:nvSpPr>
              <p:cNvPr id="1184" name="Freeform: Shape 1183">
                <a:extLst>
                  <a:ext uri="{FF2B5EF4-FFF2-40B4-BE49-F238E27FC236}">
                    <a16:creationId xmlns:a16="http://schemas.microsoft.com/office/drawing/2014/main" id="{75CF881A-F344-6B14-E026-FAEEF38C5423}"/>
                  </a:ext>
                </a:extLst>
              </p:cNvPr>
              <p:cNvSpPr/>
              <p:nvPr/>
            </p:nvSpPr>
            <p:spPr>
              <a:xfrm>
                <a:off x="3348214" y="1896272"/>
                <a:ext cx="38949" cy="10423"/>
              </a:xfrm>
              <a:custGeom>
                <a:avLst/>
                <a:gdLst>
                  <a:gd name="connsiteX0" fmla="*/ 22309 w 38949"/>
                  <a:gd name="connsiteY0" fmla="*/ 2012 h 10423"/>
                  <a:gd name="connsiteX1" fmla="*/ 183 w 38949"/>
                  <a:gd name="connsiteY1" fmla="*/ 7863 h 10423"/>
                  <a:gd name="connsiteX2" fmla="*/ 0 w 38949"/>
                  <a:gd name="connsiteY2" fmla="*/ 10423 h 10423"/>
                  <a:gd name="connsiteX3" fmla="*/ 17006 w 38949"/>
                  <a:gd name="connsiteY3" fmla="*/ 8960 h 10423"/>
                  <a:gd name="connsiteX4" fmla="*/ 34927 w 38949"/>
                  <a:gd name="connsiteY4" fmla="*/ 5486 h 10423"/>
                  <a:gd name="connsiteX5" fmla="*/ 38401 w 38949"/>
                  <a:gd name="connsiteY5" fmla="*/ 3840 h 10423"/>
                  <a:gd name="connsiteX6" fmla="*/ 38950 w 38949"/>
                  <a:gd name="connsiteY6" fmla="*/ 1280 h 10423"/>
                  <a:gd name="connsiteX7" fmla="*/ 31818 w 38949"/>
                  <a:gd name="connsiteY7" fmla="*/ 0 h 10423"/>
                  <a:gd name="connsiteX8" fmla="*/ 22309 w 38949"/>
                  <a:gd name="connsiteY8" fmla="*/ 2012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49" h="10423">
                    <a:moveTo>
                      <a:pt x="22309" y="2012"/>
                    </a:moveTo>
                    <a:lnTo>
                      <a:pt x="183" y="7863"/>
                    </a:lnTo>
                    <a:lnTo>
                      <a:pt x="0" y="10423"/>
                    </a:lnTo>
                    <a:lnTo>
                      <a:pt x="17006" y="8960"/>
                    </a:lnTo>
                    <a:lnTo>
                      <a:pt x="34927" y="5486"/>
                    </a:lnTo>
                    <a:lnTo>
                      <a:pt x="38401" y="3840"/>
                    </a:lnTo>
                    <a:lnTo>
                      <a:pt x="38950" y="1280"/>
                    </a:lnTo>
                    <a:lnTo>
                      <a:pt x="31818" y="0"/>
                    </a:lnTo>
                    <a:lnTo>
                      <a:pt x="22309" y="2012"/>
                    </a:lnTo>
                    <a:close/>
                  </a:path>
                </a:pathLst>
              </a:custGeom>
              <a:grpFill/>
              <a:ln w="18272" cap="flat">
                <a:noFill/>
                <a:prstDash val="solid"/>
                <a:miter/>
              </a:ln>
            </p:spPr>
            <p:txBody>
              <a:bodyPr rtlCol="0" anchor="ctr"/>
              <a:lstStyle/>
              <a:p>
                <a:endParaRPr lang="en-GB" sz="1463"/>
              </a:p>
            </p:txBody>
          </p:sp>
          <p:sp>
            <p:nvSpPr>
              <p:cNvPr id="1185" name="Freeform: Shape 1184">
                <a:extLst>
                  <a:ext uri="{FF2B5EF4-FFF2-40B4-BE49-F238E27FC236}">
                    <a16:creationId xmlns:a16="http://schemas.microsoft.com/office/drawing/2014/main" id="{8D14B312-ABE3-E6CA-8726-F62AF9091EE5}"/>
                  </a:ext>
                </a:extLst>
              </p:cNvPr>
              <p:cNvSpPr/>
              <p:nvPr/>
            </p:nvSpPr>
            <p:spPr>
              <a:xfrm>
                <a:off x="3348214" y="1896272"/>
                <a:ext cx="38949" cy="10423"/>
              </a:xfrm>
              <a:custGeom>
                <a:avLst/>
                <a:gdLst>
                  <a:gd name="connsiteX0" fmla="*/ 22309 w 38949"/>
                  <a:gd name="connsiteY0" fmla="*/ 2012 h 10423"/>
                  <a:gd name="connsiteX1" fmla="*/ 31818 w 38949"/>
                  <a:gd name="connsiteY1" fmla="*/ 0 h 10423"/>
                  <a:gd name="connsiteX2" fmla="*/ 38950 w 38949"/>
                  <a:gd name="connsiteY2" fmla="*/ 1280 h 10423"/>
                  <a:gd name="connsiteX3" fmla="*/ 38401 w 38949"/>
                  <a:gd name="connsiteY3" fmla="*/ 3840 h 10423"/>
                  <a:gd name="connsiteX4" fmla="*/ 34927 w 38949"/>
                  <a:gd name="connsiteY4" fmla="*/ 5486 h 10423"/>
                  <a:gd name="connsiteX5" fmla="*/ 17006 w 38949"/>
                  <a:gd name="connsiteY5" fmla="*/ 8960 h 10423"/>
                  <a:gd name="connsiteX6" fmla="*/ 0 w 38949"/>
                  <a:gd name="connsiteY6" fmla="*/ 10423 h 10423"/>
                  <a:gd name="connsiteX7" fmla="*/ 183 w 38949"/>
                  <a:gd name="connsiteY7" fmla="*/ 7863 h 10423"/>
                  <a:gd name="connsiteX8" fmla="*/ 22309 w 38949"/>
                  <a:gd name="connsiteY8" fmla="*/ 2012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49" h="10423">
                    <a:moveTo>
                      <a:pt x="22309" y="2012"/>
                    </a:moveTo>
                    <a:lnTo>
                      <a:pt x="31818" y="0"/>
                    </a:lnTo>
                    <a:lnTo>
                      <a:pt x="38950" y="1280"/>
                    </a:lnTo>
                    <a:lnTo>
                      <a:pt x="38401" y="3840"/>
                    </a:lnTo>
                    <a:lnTo>
                      <a:pt x="34927" y="5486"/>
                    </a:lnTo>
                    <a:lnTo>
                      <a:pt x="17006" y="8960"/>
                    </a:lnTo>
                    <a:lnTo>
                      <a:pt x="0" y="10423"/>
                    </a:lnTo>
                    <a:lnTo>
                      <a:pt x="183" y="7863"/>
                    </a:lnTo>
                    <a:lnTo>
                      <a:pt x="22309" y="2012"/>
                    </a:lnTo>
                  </a:path>
                </a:pathLst>
              </a:custGeom>
              <a:grpFill/>
              <a:ln w="4020" cap="flat">
                <a:solidFill>
                  <a:srgbClr val="FFFFFF"/>
                </a:solidFill>
                <a:prstDash val="solid"/>
                <a:miter/>
              </a:ln>
            </p:spPr>
            <p:txBody>
              <a:bodyPr rtlCol="0" anchor="ctr"/>
              <a:lstStyle/>
              <a:p>
                <a:endParaRPr lang="en-GB" sz="1463"/>
              </a:p>
            </p:txBody>
          </p:sp>
          <p:sp>
            <p:nvSpPr>
              <p:cNvPr id="1186" name="Freeform: Shape 1185">
                <a:extLst>
                  <a:ext uri="{FF2B5EF4-FFF2-40B4-BE49-F238E27FC236}">
                    <a16:creationId xmlns:a16="http://schemas.microsoft.com/office/drawing/2014/main" id="{5C45E659-3403-F8A5-CC54-0C50CFE39E23}"/>
                  </a:ext>
                </a:extLst>
              </p:cNvPr>
              <p:cNvSpPr/>
              <p:nvPr/>
            </p:nvSpPr>
            <p:spPr>
              <a:xfrm>
                <a:off x="3361014" y="1901209"/>
                <a:ext cx="33098" cy="13714"/>
              </a:xfrm>
              <a:custGeom>
                <a:avLst/>
                <a:gdLst>
                  <a:gd name="connsiteX0" fmla="*/ 11886 w 33098"/>
                  <a:gd name="connsiteY0" fmla="*/ 3474 h 13714"/>
                  <a:gd name="connsiteX1" fmla="*/ 9326 w 33098"/>
                  <a:gd name="connsiteY1" fmla="*/ 4937 h 13714"/>
                  <a:gd name="connsiteX2" fmla="*/ 7132 w 33098"/>
                  <a:gd name="connsiteY2" fmla="*/ 5303 h 13714"/>
                  <a:gd name="connsiteX3" fmla="*/ 5120 w 33098"/>
                  <a:gd name="connsiteY3" fmla="*/ 6766 h 13714"/>
                  <a:gd name="connsiteX4" fmla="*/ 549 w 33098"/>
                  <a:gd name="connsiteY4" fmla="*/ 10789 h 13714"/>
                  <a:gd name="connsiteX5" fmla="*/ 0 w 33098"/>
                  <a:gd name="connsiteY5" fmla="*/ 12252 h 13714"/>
                  <a:gd name="connsiteX6" fmla="*/ 2560 w 33098"/>
                  <a:gd name="connsiteY6" fmla="*/ 13349 h 13714"/>
                  <a:gd name="connsiteX7" fmla="*/ 7315 w 33098"/>
                  <a:gd name="connsiteY7" fmla="*/ 13715 h 13714"/>
                  <a:gd name="connsiteX8" fmla="*/ 14629 w 33098"/>
                  <a:gd name="connsiteY8" fmla="*/ 11520 h 13714"/>
                  <a:gd name="connsiteX9" fmla="*/ 19932 w 33098"/>
                  <a:gd name="connsiteY9" fmla="*/ 12252 h 13714"/>
                  <a:gd name="connsiteX10" fmla="*/ 22675 w 33098"/>
                  <a:gd name="connsiteY10" fmla="*/ 8777 h 13714"/>
                  <a:gd name="connsiteX11" fmla="*/ 25784 w 33098"/>
                  <a:gd name="connsiteY11" fmla="*/ 6583 h 13714"/>
                  <a:gd name="connsiteX12" fmla="*/ 33098 w 33098"/>
                  <a:gd name="connsiteY12" fmla="*/ 3292 h 13714"/>
                  <a:gd name="connsiteX13" fmla="*/ 29441 w 33098"/>
                  <a:gd name="connsiteY13" fmla="*/ 0 h 13714"/>
                  <a:gd name="connsiteX14" fmla="*/ 11886 w 33098"/>
                  <a:gd name="connsiteY14" fmla="*/ 3474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98" h="13714">
                    <a:moveTo>
                      <a:pt x="11886" y="3474"/>
                    </a:moveTo>
                    <a:lnTo>
                      <a:pt x="9326" y="4937"/>
                    </a:lnTo>
                    <a:lnTo>
                      <a:pt x="7132" y="5303"/>
                    </a:lnTo>
                    <a:lnTo>
                      <a:pt x="5120" y="6766"/>
                    </a:lnTo>
                    <a:lnTo>
                      <a:pt x="549" y="10789"/>
                    </a:lnTo>
                    <a:lnTo>
                      <a:pt x="0" y="12252"/>
                    </a:lnTo>
                    <a:lnTo>
                      <a:pt x="2560" y="13349"/>
                    </a:lnTo>
                    <a:lnTo>
                      <a:pt x="7315" y="13715"/>
                    </a:lnTo>
                    <a:lnTo>
                      <a:pt x="14629" y="11520"/>
                    </a:lnTo>
                    <a:lnTo>
                      <a:pt x="19932" y="12252"/>
                    </a:lnTo>
                    <a:lnTo>
                      <a:pt x="22675" y="8777"/>
                    </a:lnTo>
                    <a:lnTo>
                      <a:pt x="25784" y="6583"/>
                    </a:lnTo>
                    <a:lnTo>
                      <a:pt x="33098" y="3292"/>
                    </a:lnTo>
                    <a:lnTo>
                      <a:pt x="29441" y="0"/>
                    </a:lnTo>
                    <a:lnTo>
                      <a:pt x="11886" y="3474"/>
                    </a:lnTo>
                    <a:close/>
                  </a:path>
                </a:pathLst>
              </a:custGeom>
              <a:grpFill/>
              <a:ln w="18272" cap="flat">
                <a:noFill/>
                <a:prstDash val="solid"/>
                <a:miter/>
              </a:ln>
            </p:spPr>
            <p:txBody>
              <a:bodyPr rtlCol="0" anchor="ctr"/>
              <a:lstStyle/>
              <a:p>
                <a:endParaRPr lang="en-GB" sz="1463"/>
              </a:p>
            </p:txBody>
          </p:sp>
          <p:sp>
            <p:nvSpPr>
              <p:cNvPr id="1187" name="Freeform: Shape 1186">
                <a:extLst>
                  <a:ext uri="{FF2B5EF4-FFF2-40B4-BE49-F238E27FC236}">
                    <a16:creationId xmlns:a16="http://schemas.microsoft.com/office/drawing/2014/main" id="{DC5FE8C7-6C8E-B849-9DC6-04148C04F706}"/>
                  </a:ext>
                </a:extLst>
              </p:cNvPr>
              <p:cNvSpPr/>
              <p:nvPr/>
            </p:nvSpPr>
            <p:spPr>
              <a:xfrm>
                <a:off x="3361014" y="1901209"/>
                <a:ext cx="33098" cy="13714"/>
              </a:xfrm>
              <a:custGeom>
                <a:avLst/>
                <a:gdLst>
                  <a:gd name="connsiteX0" fmla="*/ 9326 w 33098"/>
                  <a:gd name="connsiteY0" fmla="*/ 4937 h 13714"/>
                  <a:gd name="connsiteX1" fmla="*/ 11886 w 33098"/>
                  <a:gd name="connsiteY1" fmla="*/ 3474 h 13714"/>
                  <a:gd name="connsiteX2" fmla="*/ 29441 w 33098"/>
                  <a:gd name="connsiteY2" fmla="*/ 0 h 13714"/>
                  <a:gd name="connsiteX3" fmla="*/ 33098 w 33098"/>
                  <a:gd name="connsiteY3" fmla="*/ 3292 h 13714"/>
                  <a:gd name="connsiteX4" fmla="*/ 25784 w 33098"/>
                  <a:gd name="connsiteY4" fmla="*/ 6583 h 13714"/>
                  <a:gd name="connsiteX5" fmla="*/ 22858 w 33098"/>
                  <a:gd name="connsiteY5" fmla="*/ 8777 h 13714"/>
                  <a:gd name="connsiteX6" fmla="*/ 19932 w 33098"/>
                  <a:gd name="connsiteY6" fmla="*/ 12252 h 13714"/>
                  <a:gd name="connsiteX7" fmla="*/ 14629 w 33098"/>
                  <a:gd name="connsiteY7" fmla="*/ 11520 h 13714"/>
                  <a:gd name="connsiteX8" fmla="*/ 7315 w 33098"/>
                  <a:gd name="connsiteY8" fmla="*/ 13715 h 13714"/>
                  <a:gd name="connsiteX9" fmla="*/ 2560 w 33098"/>
                  <a:gd name="connsiteY9" fmla="*/ 13349 h 13714"/>
                  <a:gd name="connsiteX10" fmla="*/ 0 w 33098"/>
                  <a:gd name="connsiteY10" fmla="*/ 12252 h 13714"/>
                  <a:gd name="connsiteX11" fmla="*/ 549 w 33098"/>
                  <a:gd name="connsiteY11" fmla="*/ 10789 h 13714"/>
                  <a:gd name="connsiteX12" fmla="*/ 5120 w 33098"/>
                  <a:gd name="connsiteY12" fmla="*/ 6766 h 13714"/>
                  <a:gd name="connsiteX13" fmla="*/ 7132 w 33098"/>
                  <a:gd name="connsiteY13" fmla="*/ 5303 h 13714"/>
                  <a:gd name="connsiteX14" fmla="*/ 9326 w 33098"/>
                  <a:gd name="connsiteY14" fmla="*/ 4937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98" h="13714">
                    <a:moveTo>
                      <a:pt x="9326" y="4937"/>
                    </a:moveTo>
                    <a:lnTo>
                      <a:pt x="11886" y="3474"/>
                    </a:lnTo>
                    <a:lnTo>
                      <a:pt x="29441" y="0"/>
                    </a:lnTo>
                    <a:lnTo>
                      <a:pt x="33098" y="3292"/>
                    </a:lnTo>
                    <a:lnTo>
                      <a:pt x="25784" y="6583"/>
                    </a:lnTo>
                    <a:lnTo>
                      <a:pt x="22858" y="8777"/>
                    </a:lnTo>
                    <a:lnTo>
                      <a:pt x="19932" y="12252"/>
                    </a:lnTo>
                    <a:lnTo>
                      <a:pt x="14629" y="11520"/>
                    </a:lnTo>
                    <a:lnTo>
                      <a:pt x="7315" y="13715"/>
                    </a:lnTo>
                    <a:lnTo>
                      <a:pt x="2560" y="13349"/>
                    </a:lnTo>
                    <a:lnTo>
                      <a:pt x="0" y="12252"/>
                    </a:lnTo>
                    <a:lnTo>
                      <a:pt x="549" y="10789"/>
                    </a:lnTo>
                    <a:lnTo>
                      <a:pt x="5120" y="6766"/>
                    </a:lnTo>
                    <a:lnTo>
                      <a:pt x="7132" y="5303"/>
                    </a:lnTo>
                    <a:lnTo>
                      <a:pt x="9326" y="4937"/>
                    </a:lnTo>
                  </a:path>
                </a:pathLst>
              </a:custGeom>
              <a:grpFill/>
              <a:ln w="4020" cap="flat">
                <a:solidFill>
                  <a:srgbClr val="FFFFFF"/>
                </a:solidFill>
                <a:prstDash val="solid"/>
                <a:miter/>
              </a:ln>
            </p:spPr>
            <p:txBody>
              <a:bodyPr rtlCol="0" anchor="ctr"/>
              <a:lstStyle/>
              <a:p>
                <a:endParaRPr lang="en-GB" sz="1463"/>
              </a:p>
            </p:txBody>
          </p:sp>
          <p:sp>
            <p:nvSpPr>
              <p:cNvPr id="1188" name="Freeform: Shape 1187">
                <a:extLst>
                  <a:ext uri="{FF2B5EF4-FFF2-40B4-BE49-F238E27FC236}">
                    <a16:creationId xmlns:a16="http://schemas.microsoft.com/office/drawing/2014/main" id="{C1D26584-7347-58E9-2F54-1E6E7125EC86}"/>
                  </a:ext>
                </a:extLst>
              </p:cNvPr>
              <p:cNvSpPr/>
              <p:nvPr/>
            </p:nvSpPr>
            <p:spPr>
              <a:xfrm>
                <a:off x="3323527" y="1930467"/>
                <a:ext cx="32184" cy="20297"/>
              </a:xfrm>
              <a:custGeom>
                <a:avLst/>
                <a:gdLst>
                  <a:gd name="connsiteX0" fmla="*/ 20846 w 32184"/>
                  <a:gd name="connsiteY0" fmla="*/ 0 h 20297"/>
                  <a:gd name="connsiteX1" fmla="*/ 23772 w 32184"/>
                  <a:gd name="connsiteY1" fmla="*/ 914 h 20297"/>
                  <a:gd name="connsiteX2" fmla="*/ 24687 w 32184"/>
                  <a:gd name="connsiteY2" fmla="*/ 3292 h 20297"/>
                  <a:gd name="connsiteX3" fmla="*/ 27064 w 32184"/>
                  <a:gd name="connsiteY3" fmla="*/ 5120 h 20297"/>
                  <a:gd name="connsiteX4" fmla="*/ 29624 w 32184"/>
                  <a:gd name="connsiteY4" fmla="*/ 10789 h 20297"/>
                  <a:gd name="connsiteX5" fmla="*/ 32184 w 32184"/>
                  <a:gd name="connsiteY5" fmla="*/ 13898 h 20297"/>
                  <a:gd name="connsiteX6" fmla="*/ 28344 w 32184"/>
                  <a:gd name="connsiteY6" fmla="*/ 17555 h 20297"/>
                  <a:gd name="connsiteX7" fmla="*/ 17921 w 32184"/>
                  <a:gd name="connsiteY7" fmla="*/ 20298 h 20297"/>
                  <a:gd name="connsiteX8" fmla="*/ 5852 w 32184"/>
                  <a:gd name="connsiteY8" fmla="*/ 18469 h 20297"/>
                  <a:gd name="connsiteX9" fmla="*/ 1097 w 32184"/>
                  <a:gd name="connsiteY9" fmla="*/ 16275 h 20297"/>
                  <a:gd name="connsiteX10" fmla="*/ 0 w 32184"/>
                  <a:gd name="connsiteY10" fmla="*/ 13532 h 20297"/>
                  <a:gd name="connsiteX11" fmla="*/ 5303 w 32184"/>
                  <a:gd name="connsiteY11" fmla="*/ 7132 h 20297"/>
                  <a:gd name="connsiteX12" fmla="*/ 8046 w 32184"/>
                  <a:gd name="connsiteY12" fmla="*/ 731 h 20297"/>
                  <a:gd name="connsiteX13" fmla="*/ 20846 w 32184"/>
                  <a:gd name="connsiteY13" fmla="*/ 0 h 2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84" h="20297">
                    <a:moveTo>
                      <a:pt x="20846" y="0"/>
                    </a:moveTo>
                    <a:lnTo>
                      <a:pt x="23772" y="914"/>
                    </a:lnTo>
                    <a:lnTo>
                      <a:pt x="24687" y="3292"/>
                    </a:lnTo>
                    <a:lnTo>
                      <a:pt x="27064" y="5120"/>
                    </a:lnTo>
                    <a:lnTo>
                      <a:pt x="29624" y="10789"/>
                    </a:lnTo>
                    <a:lnTo>
                      <a:pt x="32184" y="13898"/>
                    </a:lnTo>
                    <a:lnTo>
                      <a:pt x="28344" y="17555"/>
                    </a:lnTo>
                    <a:lnTo>
                      <a:pt x="17921" y="20298"/>
                    </a:lnTo>
                    <a:lnTo>
                      <a:pt x="5852" y="18469"/>
                    </a:lnTo>
                    <a:lnTo>
                      <a:pt x="1097" y="16275"/>
                    </a:lnTo>
                    <a:lnTo>
                      <a:pt x="0" y="13532"/>
                    </a:lnTo>
                    <a:lnTo>
                      <a:pt x="5303" y="7132"/>
                    </a:lnTo>
                    <a:lnTo>
                      <a:pt x="8046" y="731"/>
                    </a:lnTo>
                    <a:lnTo>
                      <a:pt x="20846" y="0"/>
                    </a:lnTo>
                    <a:close/>
                  </a:path>
                </a:pathLst>
              </a:custGeom>
              <a:grpFill/>
              <a:ln w="18272" cap="flat">
                <a:noFill/>
                <a:prstDash val="solid"/>
                <a:miter/>
              </a:ln>
            </p:spPr>
            <p:txBody>
              <a:bodyPr rtlCol="0" anchor="ctr"/>
              <a:lstStyle/>
              <a:p>
                <a:endParaRPr lang="en-GB" sz="1463"/>
              </a:p>
            </p:txBody>
          </p:sp>
          <p:sp>
            <p:nvSpPr>
              <p:cNvPr id="1189" name="Freeform: Shape 1188">
                <a:extLst>
                  <a:ext uri="{FF2B5EF4-FFF2-40B4-BE49-F238E27FC236}">
                    <a16:creationId xmlns:a16="http://schemas.microsoft.com/office/drawing/2014/main" id="{6DB59459-FAE3-A0EA-2452-C4B55F268169}"/>
                  </a:ext>
                </a:extLst>
              </p:cNvPr>
              <p:cNvSpPr/>
              <p:nvPr/>
            </p:nvSpPr>
            <p:spPr>
              <a:xfrm>
                <a:off x="3323527" y="1930467"/>
                <a:ext cx="32184" cy="20297"/>
              </a:xfrm>
              <a:custGeom>
                <a:avLst/>
                <a:gdLst>
                  <a:gd name="connsiteX0" fmla="*/ 20846 w 32184"/>
                  <a:gd name="connsiteY0" fmla="*/ 0 h 20297"/>
                  <a:gd name="connsiteX1" fmla="*/ 23772 w 32184"/>
                  <a:gd name="connsiteY1" fmla="*/ 914 h 20297"/>
                  <a:gd name="connsiteX2" fmla="*/ 24687 w 32184"/>
                  <a:gd name="connsiteY2" fmla="*/ 3292 h 20297"/>
                  <a:gd name="connsiteX3" fmla="*/ 27064 w 32184"/>
                  <a:gd name="connsiteY3" fmla="*/ 5120 h 20297"/>
                  <a:gd name="connsiteX4" fmla="*/ 29624 w 32184"/>
                  <a:gd name="connsiteY4" fmla="*/ 10789 h 20297"/>
                  <a:gd name="connsiteX5" fmla="*/ 32184 w 32184"/>
                  <a:gd name="connsiteY5" fmla="*/ 13898 h 20297"/>
                  <a:gd name="connsiteX6" fmla="*/ 28344 w 32184"/>
                  <a:gd name="connsiteY6" fmla="*/ 17555 h 20297"/>
                  <a:gd name="connsiteX7" fmla="*/ 17921 w 32184"/>
                  <a:gd name="connsiteY7" fmla="*/ 20298 h 20297"/>
                  <a:gd name="connsiteX8" fmla="*/ 5852 w 32184"/>
                  <a:gd name="connsiteY8" fmla="*/ 18469 h 20297"/>
                  <a:gd name="connsiteX9" fmla="*/ 1097 w 32184"/>
                  <a:gd name="connsiteY9" fmla="*/ 16275 h 20297"/>
                  <a:gd name="connsiteX10" fmla="*/ 0 w 32184"/>
                  <a:gd name="connsiteY10" fmla="*/ 13532 h 20297"/>
                  <a:gd name="connsiteX11" fmla="*/ 5303 w 32184"/>
                  <a:gd name="connsiteY11" fmla="*/ 7132 h 20297"/>
                  <a:gd name="connsiteX12" fmla="*/ 8046 w 32184"/>
                  <a:gd name="connsiteY12" fmla="*/ 731 h 20297"/>
                  <a:gd name="connsiteX13" fmla="*/ 20846 w 32184"/>
                  <a:gd name="connsiteY13" fmla="*/ 0 h 2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84" h="20297">
                    <a:moveTo>
                      <a:pt x="20846" y="0"/>
                    </a:moveTo>
                    <a:lnTo>
                      <a:pt x="23772" y="914"/>
                    </a:lnTo>
                    <a:lnTo>
                      <a:pt x="24687" y="3292"/>
                    </a:lnTo>
                    <a:lnTo>
                      <a:pt x="27064" y="5120"/>
                    </a:lnTo>
                    <a:lnTo>
                      <a:pt x="29624" y="10789"/>
                    </a:lnTo>
                    <a:lnTo>
                      <a:pt x="32184" y="13898"/>
                    </a:lnTo>
                    <a:lnTo>
                      <a:pt x="28344" y="17555"/>
                    </a:lnTo>
                    <a:lnTo>
                      <a:pt x="17921" y="20298"/>
                    </a:lnTo>
                    <a:lnTo>
                      <a:pt x="5852" y="18469"/>
                    </a:lnTo>
                    <a:lnTo>
                      <a:pt x="1097" y="16275"/>
                    </a:lnTo>
                    <a:lnTo>
                      <a:pt x="0" y="13532"/>
                    </a:lnTo>
                    <a:lnTo>
                      <a:pt x="5303" y="7132"/>
                    </a:lnTo>
                    <a:lnTo>
                      <a:pt x="8046" y="731"/>
                    </a:lnTo>
                    <a:lnTo>
                      <a:pt x="20846" y="0"/>
                    </a:lnTo>
                  </a:path>
                </a:pathLst>
              </a:custGeom>
              <a:grpFill/>
              <a:ln w="4020" cap="flat">
                <a:solidFill>
                  <a:srgbClr val="FFFFFF"/>
                </a:solidFill>
                <a:prstDash val="solid"/>
                <a:miter/>
              </a:ln>
            </p:spPr>
            <p:txBody>
              <a:bodyPr rtlCol="0" anchor="ctr"/>
              <a:lstStyle/>
              <a:p>
                <a:endParaRPr lang="en-GB" sz="1463"/>
              </a:p>
            </p:txBody>
          </p:sp>
          <p:sp>
            <p:nvSpPr>
              <p:cNvPr id="1190" name="Freeform: Shape 1189">
                <a:extLst>
                  <a:ext uri="{FF2B5EF4-FFF2-40B4-BE49-F238E27FC236}">
                    <a16:creationId xmlns:a16="http://schemas.microsoft.com/office/drawing/2014/main" id="{1580E5E9-5311-DDC2-66AA-07DB52E3BF91}"/>
                  </a:ext>
                </a:extLst>
              </p:cNvPr>
              <p:cNvSpPr/>
              <p:nvPr/>
            </p:nvSpPr>
            <p:spPr>
              <a:xfrm>
                <a:off x="2998213" y="1856773"/>
                <a:ext cx="311599" cy="124530"/>
              </a:xfrm>
              <a:custGeom>
                <a:avLst/>
                <a:gdLst>
                  <a:gd name="connsiteX0" fmla="*/ 194567 w 311599"/>
                  <a:gd name="connsiteY0" fmla="*/ 18652 h 124530"/>
                  <a:gd name="connsiteX1" fmla="*/ 194750 w 311599"/>
                  <a:gd name="connsiteY1" fmla="*/ 17738 h 124530"/>
                  <a:gd name="connsiteX2" fmla="*/ 194750 w 311599"/>
                  <a:gd name="connsiteY2" fmla="*/ 18469 h 124530"/>
                  <a:gd name="connsiteX3" fmla="*/ 200418 w 311599"/>
                  <a:gd name="connsiteY3" fmla="*/ 17921 h 124530"/>
                  <a:gd name="connsiteX4" fmla="*/ 203161 w 311599"/>
                  <a:gd name="connsiteY4" fmla="*/ 15726 h 124530"/>
                  <a:gd name="connsiteX5" fmla="*/ 203161 w 311599"/>
                  <a:gd name="connsiteY5" fmla="*/ 13166 h 124530"/>
                  <a:gd name="connsiteX6" fmla="*/ 212122 w 311599"/>
                  <a:gd name="connsiteY6" fmla="*/ 2012 h 124530"/>
                  <a:gd name="connsiteX7" fmla="*/ 216145 w 311599"/>
                  <a:gd name="connsiteY7" fmla="*/ 914 h 124530"/>
                  <a:gd name="connsiteX8" fmla="*/ 221631 w 311599"/>
                  <a:gd name="connsiteY8" fmla="*/ 1280 h 124530"/>
                  <a:gd name="connsiteX9" fmla="*/ 226385 w 311599"/>
                  <a:gd name="connsiteY9" fmla="*/ 0 h 124530"/>
                  <a:gd name="connsiteX10" fmla="*/ 233151 w 311599"/>
                  <a:gd name="connsiteY10" fmla="*/ 6034 h 124530"/>
                  <a:gd name="connsiteX11" fmla="*/ 232968 w 311599"/>
                  <a:gd name="connsiteY11" fmla="*/ 8229 h 124530"/>
                  <a:gd name="connsiteX12" fmla="*/ 228214 w 311599"/>
                  <a:gd name="connsiteY12" fmla="*/ 10972 h 124530"/>
                  <a:gd name="connsiteX13" fmla="*/ 229494 w 311599"/>
                  <a:gd name="connsiteY13" fmla="*/ 13532 h 124530"/>
                  <a:gd name="connsiteX14" fmla="*/ 232420 w 311599"/>
                  <a:gd name="connsiteY14" fmla="*/ 15543 h 124530"/>
                  <a:gd name="connsiteX15" fmla="*/ 231505 w 311599"/>
                  <a:gd name="connsiteY15" fmla="*/ 17189 h 124530"/>
                  <a:gd name="connsiteX16" fmla="*/ 232420 w 311599"/>
                  <a:gd name="connsiteY16" fmla="*/ 21212 h 124530"/>
                  <a:gd name="connsiteX17" fmla="*/ 233517 w 311599"/>
                  <a:gd name="connsiteY17" fmla="*/ 22309 h 124530"/>
                  <a:gd name="connsiteX18" fmla="*/ 237174 w 311599"/>
                  <a:gd name="connsiteY18" fmla="*/ 22675 h 124530"/>
                  <a:gd name="connsiteX19" fmla="*/ 243391 w 311599"/>
                  <a:gd name="connsiteY19" fmla="*/ 26881 h 124530"/>
                  <a:gd name="connsiteX20" fmla="*/ 243940 w 311599"/>
                  <a:gd name="connsiteY20" fmla="*/ 28892 h 124530"/>
                  <a:gd name="connsiteX21" fmla="*/ 243026 w 311599"/>
                  <a:gd name="connsiteY21" fmla="*/ 31270 h 124530"/>
                  <a:gd name="connsiteX22" fmla="*/ 244123 w 311599"/>
                  <a:gd name="connsiteY22" fmla="*/ 32367 h 124530"/>
                  <a:gd name="connsiteX23" fmla="*/ 240465 w 311599"/>
                  <a:gd name="connsiteY23" fmla="*/ 34378 h 124530"/>
                  <a:gd name="connsiteX24" fmla="*/ 236260 w 311599"/>
                  <a:gd name="connsiteY24" fmla="*/ 38767 h 124530"/>
                  <a:gd name="connsiteX25" fmla="*/ 231871 w 311599"/>
                  <a:gd name="connsiteY25" fmla="*/ 40230 h 124530"/>
                  <a:gd name="connsiteX26" fmla="*/ 237357 w 311599"/>
                  <a:gd name="connsiteY26" fmla="*/ 41327 h 124530"/>
                  <a:gd name="connsiteX27" fmla="*/ 248329 w 311599"/>
                  <a:gd name="connsiteY27" fmla="*/ 40230 h 124530"/>
                  <a:gd name="connsiteX28" fmla="*/ 256740 w 311599"/>
                  <a:gd name="connsiteY28" fmla="*/ 44253 h 124530"/>
                  <a:gd name="connsiteX29" fmla="*/ 254180 w 311599"/>
                  <a:gd name="connsiteY29" fmla="*/ 48459 h 124530"/>
                  <a:gd name="connsiteX30" fmla="*/ 250340 w 311599"/>
                  <a:gd name="connsiteY30" fmla="*/ 48642 h 124530"/>
                  <a:gd name="connsiteX31" fmla="*/ 246134 w 311599"/>
                  <a:gd name="connsiteY31" fmla="*/ 53030 h 124530"/>
                  <a:gd name="connsiteX32" fmla="*/ 246866 w 311599"/>
                  <a:gd name="connsiteY32" fmla="*/ 55225 h 124530"/>
                  <a:gd name="connsiteX33" fmla="*/ 251620 w 311599"/>
                  <a:gd name="connsiteY33" fmla="*/ 50287 h 124530"/>
                  <a:gd name="connsiteX34" fmla="*/ 255095 w 311599"/>
                  <a:gd name="connsiteY34" fmla="*/ 49373 h 124530"/>
                  <a:gd name="connsiteX35" fmla="*/ 259849 w 311599"/>
                  <a:gd name="connsiteY35" fmla="*/ 48642 h 124530"/>
                  <a:gd name="connsiteX36" fmla="*/ 268261 w 311599"/>
                  <a:gd name="connsiteY36" fmla="*/ 49373 h 124530"/>
                  <a:gd name="connsiteX37" fmla="*/ 275210 w 311599"/>
                  <a:gd name="connsiteY37" fmla="*/ 60528 h 124530"/>
                  <a:gd name="connsiteX38" fmla="*/ 277770 w 311599"/>
                  <a:gd name="connsiteY38" fmla="*/ 54859 h 124530"/>
                  <a:gd name="connsiteX39" fmla="*/ 279964 w 311599"/>
                  <a:gd name="connsiteY39" fmla="*/ 54676 h 124530"/>
                  <a:gd name="connsiteX40" fmla="*/ 278135 w 311599"/>
                  <a:gd name="connsiteY40" fmla="*/ 53396 h 124530"/>
                  <a:gd name="connsiteX41" fmla="*/ 275758 w 311599"/>
                  <a:gd name="connsiteY41" fmla="*/ 46813 h 124530"/>
                  <a:gd name="connsiteX42" fmla="*/ 278684 w 311599"/>
                  <a:gd name="connsiteY42" fmla="*/ 44436 h 124530"/>
                  <a:gd name="connsiteX43" fmla="*/ 280513 w 311599"/>
                  <a:gd name="connsiteY43" fmla="*/ 41693 h 124530"/>
                  <a:gd name="connsiteX44" fmla="*/ 295142 w 311599"/>
                  <a:gd name="connsiteY44" fmla="*/ 43339 h 124530"/>
                  <a:gd name="connsiteX45" fmla="*/ 305382 w 311599"/>
                  <a:gd name="connsiteY45" fmla="*/ 48642 h 124530"/>
                  <a:gd name="connsiteX46" fmla="*/ 311051 w 311599"/>
                  <a:gd name="connsiteY46" fmla="*/ 55773 h 124530"/>
                  <a:gd name="connsiteX47" fmla="*/ 310502 w 311599"/>
                  <a:gd name="connsiteY47" fmla="*/ 58516 h 124530"/>
                  <a:gd name="connsiteX48" fmla="*/ 311599 w 311599"/>
                  <a:gd name="connsiteY48" fmla="*/ 60345 h 124530"/>
                  <a:gd name="connsiteX49" fmla="*/ 311599 w 311599"/>
                  <a:gd name="connsiteY49" fmla="*/ 63819 h 124530"/>
                  <a:gd name="connsiteX50" fmla="*/ 310137 w 311599"/>
                  <a:gd name="connsiteY50" fmla="*/ 67294 h 124530"/>
                  <a:gd name="connsiteX51" fmla="*/ 305748 w 311599"/>
                  <a:gd name="connsiteY51" fmla="*/ 69488 h 124530"/>
                  <a:gd name="connsiteX52" fmla="*/ 302822 w 311599"/>
                  <a:gd name="connsiteY52" fmla="*/ 79728 h 124530"/>
                  <a:gd name="connsiteX53" fmla="*/ 300628 w 311599"/>
                  <a:gd name="connsiteY53" fmla="*/ 81923 h 124530"/>
                  <a:gd name="connsiteX54" fmla="*/ 297885 w 311599"/>
                  <a:gd name="connsiteY54" fmla="*/ 88506 h 124530"/>
                  <a:gd name="connsiteX55" fmla="*/ 294227 w 311599"/>
                  <a:gd name="connsiteY55" fmla="*/ 93260 h 124530"/>
                  <a:gd name="connsiteX56" fmla="*/ 286730 w 311599"/>
                  <a:gd name="connsiteY56" fmla="*/ 93260 h 124530"/>
                  <a:gd name="connsiteX57" fmla="*/ 282890 w 311599"/>
                  <a:gd name="connsiteY57" fmla="*/ 94723 h 124530"/>
                  <a:gd name="connsiteX58" fmla="*/ 278135 w 311599"/>
                  <a:gd name="connsiteY58" fmla="*/ 98198 h 124530"/>
                  <a:gd name="connsiteX59" fmla="*/ 266615 w 311599"/>
                  <a:gd name="connsiteY59" fmla="*/ 99295 h 124530"/>
                  <a:gd name="connsiteX60" fmla="*/ 259849 w 311599"/>
                  <a:gd name="connsiteY60" fmla="*/ 97832 h 124530"/>
                  <a:gd name="connsiteX61" fmla="*/ 255643 w 311599"/>
                  <a:gd name="connsiteY61" fmla="*/ 96003 h 124530"/>
                  <a:gd name="connsiteX62" fmla="*/ 253083 w 311599"/>
                  <a:gd name="connsiteY62" fmla="*/ 94358 h 124530"/>
                  <a:gd name="connsiteX63" fmla="*/ 253632 w 311599"/>
                  <a:gd name="connsiteY63" fmla="*/ 90883 h 124530"/>
                  <a:gd name="connsiteX64" fmla="*/ 243574 w 311599"/>
                  <a:gd name="connsiteY64" fmla="*/ 97832 h 124530"/>
                  <a:gd name="connsiteX65" fmla="*/ 235894 w 311599"/>
                  <a:gd name="connsiteY65" fmla="*/ 98198 h 124530"/>
                  <a:gd name="connsiteX66" fmla="*/ 227299 w 311599"/>
                  <a:gd name="connsiteY66" fmla="*/ 97100 h 124530"/>
                  <a:gd name="connsiteX67" fmla="*/ 231871 w 311599"/>
                  <a:gd name="connsiteY67" fmla="*/ 94723 h 124530"/>
                  <a:gd name="connsiteX68" fmla="*/ 227848 w 311599"/>
                  <a:gd name="connsiteY68" fmla="*/ 91615 h 124530"/>
                  <a:gd name="connsiteX69" fmla="*/ 227848 w 311599"/>
                  <a:gd name="connsiteY69" fmla="*/ 89603 h 124530"/>
                  <a:gd name="connsiteX70" fmla="*/ 224191 w 311599"/>
                  <a:gd name="connsiteY70" fmla="*/ 90700 h 124530"/>
                  <a:gd name="connsiteX71" fmla="*/ 222545 w 311599"/>
                  <a:gd name="connsiteY71" fmla="*/ 93260 h 124530"/>
                  <a:gd name="connsiteX72" fmla="*/ 218888 w 311599"/>
                  <a:gd name="connsiteY72" fmla="*/ 96003 h 124530"/>
                  <a:gd name="connsiteX73" fmla="*/ 213402 w 311599"/>
                  <a:gd name="connsiteY73" fmla="*/ 97100 h 124530"/>
                  <a:gd name="connsiteX74" fmla="*/ 208282 w 311599"/>
                  <a:gd name="connsiteY74" fmla="*/ 100392 h 124530"/>
                  <a:gd name="connsiteX75" fmla="*/ 197127 w 311599"/>
                  <a:gd name="connsiteY75" fmla="*/ 102038 h 124530"/>
                  <a:gd name="connsiteX76" fmla="*/ 191641 w 311599"/>
                  <a:gd name="connsiteY76" fmla="*/ 102038 h 124530"/>
                  <a:gd name="connsiteX77" fmla="*/ 178658 w 311599"/>
                  <a:gd name="connsiteY77" fmla="*/ 105878 h 124530"/>
                  <a:gd name="connsiteX78" fmla="*/ 179389 w 311599"/>
                  <a:gd name="connsiteY78" fmla="*/ 108072 h 124530"/>
                  <a:gd name="connsiteX79" fmla="*/ 177743 w 311599"/>
                  <a:gd name="connsiteY79" fmla="*/ 110267 h 124530"/>
                  <a:gd name="connsiteX80" fmla="*/ 174452 w 311599"/>
                  <a:gd name="connsiteY80" fmla="*/ 111547 h 124530"/>
                  <a:gd name="connsiteX81" fmla="*/ 173903 w 311599"/>
                  <a:gd name="connsiteY81" fmla="*/ 112461 h 124530"/>
                  <a:gd name="connsiteX82" fmla="*/ 165674 w 311599"/>
                  <a:gd name="connsiteY82" fmla="*/ 115021 h 124530"/>
                  <a:gd name="connsiteX83" fmla="*/ 161468 w 311599"/>
                  <a:gd name="connsiteY83" fmla="*/ 115570 h 124530"/>
                  <a:gd name="connsiteX84" fmla="*/ 160920 w 311599"/>
                  <a:gd name="connsiteY84" fmla="*/ 116667 h 124530"/>
                  <a:gd name="connsiteX85" fmla="*/ 153971 w 311599"/>
                  <a:gd name="connsiteY85" fmla="*/ 117215 h 124530"/>
                  <a:gd name="connsiteX86" fmla="*/ 150497 w 311599"/>
                  <a:gd name="connsiteY86" fmla="*/ 119593 h 124530"/>
                  <a:gd name="connsiteX87" fmla="*/ 138245 w 311599"/>
                  <a:gd name="connsiteY87" fmla="*/ 123067 h 124530"/>
                  <a:gd name="connsiteX88" fmla="*/ 128370 w 311599"/>
                  <a:gd name="connsiteY88" fmla="*/ 124530 h 124530"/>
                  <a:gd name="connsiteX89" fmla="*/ 106792 w 311599"/>
                  <a:gd name="connsiteY89" fmla="*/ 123616 h 124530"/>
                  <a:gd name="connsiteX90" fmla="*/ 93626 w 311599"/>
                  <a:gd name="connsiteY90" fmla="*/ 119227 h 124530"/>
                  <a:gd name="connsiteX91" fmla="*/ 85580 w 311599"/>
                  <a:gd name="connsiteY91" fmla="*/ 115021 h 124530"/>
                  <a:gd name="connsiteX92" fmla="*/ 81923 w 311599"/>
                  <a:gd name="connsiteY92" fmla="*/ 112095 h 124530"/>
                  <a:gd name="connsiteX93" fmla="*/ 81923 w 311599"/>
                  <a:gd name="connsiteY93" fmla="*/ 110815 h 124530"/>
                  <a:gd name="connsiteX94" fmla="*/ 84117 w 311599"/>
                  <a:gd name="connsiteY94" fmla="*/ 107889 h 124530"/>
                  <a:gd name="connsiteX95" fmla="*/ 88323 w 311599"/>
                  <a:gd name="connsiteY95" fmla="*/ 105512 h 124530"/>
                  <a:gd name="connsiteX96" fmla="*/ 91980 w 311599"/>
                  <a:gd name="connsiteY96" fmla="*/ 105146 h 124530"/>
                  <a:gd name="connsiteX97" fmla="*/ 98198 w 311599"/>
                  <a:gd name="connsiteY97" fmla="*/ 103135 h 124530"/>
                  <a:gd name="connsiteX98" fmla="*/ 103684 w 311599"/>
                  <a:gd name="connsiteY98" fmla="*/ 102404 h 124530"/>
                  <a:gd name="connsiteX99" fmla="*/ 105878 w 311599"/>
                  <a:gd name="connsiteY99" fmla="*/ 103501 h 124530"/>
                  <a:gd name="connsiteX100" fmla="*/ 108804 w 311599"/>
                  <a:gd name="connsiteY100" fmla="*/ 103501 h 124530"/>
                  <a:gd name="connsiteX101" fmla="*/ 112095 w 311599"/>
                  <a:gd name="connsiteY101" fmla="*/ 102038 h 124530"/>
                  <a:gd name="connsiteX102" fmla="*/ 112095 w 311599"/>
                  <a:gd name="connsiteY102" fmla="*/ 99478 h 124530"/>
                  <a:gd name="connsiteX103" fmla="*/ 117398 w 311599"/>
                  <a:gd name="connsiteY103" fmla="*/ 95638 h 124530"/>
                  <a:gd name="connsiteX104" fmla="*/ 140439 w 311599"/>
                  <a:gd name="connsiteY104" fmla="*/ 93992 h 124530"/>
                  <a:gd name="connsiteX105" fmla="*/ 145742 w 311599"/>
                  <a:gd name="connsiteY105" fmla="*/ 94358 h 124530"/>
                  <a:gd name="connsiteX106" fmla="*/ 147205 w 311599"/>
                  <a:gd name="connsiteY106" fmla="*/ 96918 h 124530"/>
                  <a:gd name="connsiteX107" fmla="*/ 151594 w 311599"/>
                  <a:gd name="connsiteY107" fmla="*/ 96918 h 124530"/>
                  <a:gd name="connsiteX108" fmla="*/ 155068 w 311599"/>
                  <a:gd name="connsiteY108" fmla="*/ 93078 h 124530"/>
                  <a:gd name="connsiteX109" fmla="*/ 159457 w 311599"/>
                  <a:gd name="connsiteY109" fmla="*/ 91249 h 124530"/>
                  <a:gd name="connsiteX110" fmla="*/ 162383 w 311599"/>
                  <a:gd name="connsiteY110" fmla="*/ 88140 h 124530"/>
                  <a:gd name="connsiteX111" fmla="*/ 168234 w 311599"/>
                  <a:gd name="connsiteY111" fmla="*/ 85580 h 124530"/>
                  <a:gd name="connsiteX112" fmla="*/ 170063 w 311599"/>
                  <a:gd name="connsiteY112" fmla="*/ 83020 h 124530"/>
                  <a:gd name="connsiteX113" fmla="*/ 169880 w 311599"/>
                  <a:gd name="connsiteY113" fmla="*/ 80826 h 124530"/>
                  <a:gd name="connsiteX114" fmla="*/ 164760 w 311599"/>
                  <a:gd name="connsiteY114" fmla="*/ 80826 h 124530"/>
                  <a:gd name="connsiteX115" fmla="*/ 158908 w 311599"/>
                  <a:gd name="connsiteY115" fmla="*/ 86129 h 124530"/>
                  <a:gd name="connsiteX116" fmla="*/ 153423 w 311599"/>
                  <a:gd name="connsiteY116" fmla="*/ 85580 h 124530"/>
                  <a:gd name="connsiteX117" fmla="*/ 135868 w 311599"/>
                  <a:gd name="connsiteY117" fmla="*/ 88140 h 124530"/>
                  <a:gd name="connsiteX118" fmla="*/ 134039 w 311599"/>
                  <a:gd name="connsiteY118" fmla="*/ 85397 h 124530"/>
                  <a:gd name="connsiteX119" fmla="*/ 135319 w 311599"/>
                  <a:gd name="connsiteY119" fmla="*/ 82837 h 124530"/>
                  <a:gd name="connsiteX120" fmla="*/ 128919 w 311599"/>
                  <a:gd name="connsiteY120" fmla="*/ 85397 h 124530"/>
                  <a:gd name="connsiteX121" fmla="*/ 128370 w 311599"/>
                  <a:gd name="connsiteY121" fmla="*/ 82106 h 124530"/>
                  <a:gd name="connsiteX122" fmla="*/ 126176 w 311599"/>
                  <a:gd name="connsiteY122" fmla="*/ 81557 h 124530"/>
                  <a:gd name="connsiteX123" fmla="*/ 125262 w 311599"/>
                  <a:gd name="connsiteY123" fmla="*/ 86312 h 124530"/>
                  <a:gd name="connsiteX124" fmla="*/ 121604 w 311599"/>
                  <a:gd name="connsiteY124" fmla="*/ 89603 h 124530"/>
                  <a:gd name="connsiteX125" fmla="*/ 116118 w 311599"/>
                  <a:gd name="connsiteY125" fmla="*/ 89969 h 124530"/>
                  <a:gd name="connsiteX126" fmla="*/ 114473 w 311599"/>
                  <a:gd name="connsiteY126" fmla="*/ 87226 h 124530"/>
                  <a:gd name="connsiteX127" fmla="*/ 110450 w 311599"/>
                  <a:gd name="connsiteY127" fmla="*/ 90700 h 124530"/>
                  <a:gd name="connsiteX128" fmla="*/ 103684 w 311599"/>
                  <a:gd name="connsiteY128" fmla="*/ 91432 h 124530"/>
                  <a:gd name="connsiteX129" fmla="*/ 95821 w 311599"/>
                  <a:gd name="connsiteY129" fmla="*/ 93992 h 124530"/>
                  <a:gd name="connsiteX130" fmla="*/ 93078 w 311599"/>
                  <a:gd name="connsiteY130" fmla="*/ 91249 h 124530"/>
                  <a:gd name="connsiteX131" fmla="*/ 93443 w 311599"/>
                  <a:gd name="connsiteY131" fmla="*/ 89603 h 124530"/>
                  <a:gd name="connsiteX132" fmla="*/ 99844 w 311599"/>
                  <a:gd name="connsiteY132" fmla="*/ 85763 h 124530"/>
                  <a:gd name="connsiteX133" fmla="*/ 97832 w 311599"/>
                  <a:gd name="connsiteY133" fmla="*/ 85580 h 124530"/>
                  <a:gd name="connsiteX134" fmla="*/ 96918 w 311599"/>
                  <a:gd name="connsiteY134" fmla="*/ 81923 h 124530"/>
                  <a:gd name="connsiteX135" fmla="*/ 97649 w 311599"/>
                  <a:gd name="connsiteY135" fmla="*/ 77717 h 124530"/>
                  <a:gd name="connsiteX136" fmla="*/ 104598 w 311599"/>
                  <a:gd name="connsiteY136" fmla="*/ 75523 h 124530"/>
                  <a:gd name="connsiteX137" fmla="*/ 108438 w 311599"/>
                  <a:gd name="connsiteY137" fmla="*/ 72780 h 124530"/>
                  <a:gd name="connsiteX138" fmla="*/ 105329 w 311599"/>
                  <a:gd name="connsiteY138" fmla="*/ 72963 h 124530"/>
                  <a:gd name="connsiteX139" fmla="*/ 101124 w 311599"/>
                  <a:gd name="connsiteY139" fmla="*/ 75157 h 124530"/>
                  <a:gd name="connsiteX140" fmla="*/ 92529 w 311599"/>
                  <a:gd name="connsiteY140" fmla="*/ 74060 h 124530"/>
                  <a:gd name="connsiteX141" fmla="*/ 88689 w 311599"/>
                  <a:gd name="connsiteY141" fmla="*/ 83386 h 124530"/>
                  <a:gd name="connsiteX142" fmla="*/ 86312 w 311599"/>
                  <a:gd name="connsiteY142" fmla="*/ 84300 h 124530"/>
                  <a:gd name="connsiteX143" fmla="*/ 83020 w 311599"/>
                  <a:gd name="connsiteY143" fmla="*/ 80094 h 124530"/>
                  <a:gd name="connsiteX144" fmla="*/ 79180 w 311599"/>
                  <a:gd name="connsiteY144" fmla="*/ 79363 h 124530"/>
                  <a:gd name="connsiteX145" fmla="*/ 78814 w 311599"/>
                  <a:gd name="connsiteY145" fmla="*/ 83386 h 124530"/>
                  <a:gd name="connsiteX146" fmla="*/ 82471 w 311599"/>
                  <a:gd name="connsiteY146" fmla="*/ 86129 h 124530"/>
                  <a:gd name="connsiteX147" fmla="*/ 82106 w 311599"/>
                  <a:gd name="connsiteY147" fmla="*/ 90700 h 124530"/>
                  <a:gd name="connsiteX148" fmla="*/ 79363 w 311599"/>
                  <a:gd name="connsiteY148" fmla="*/ 91249 h 124530"/>
                  <a:gd name="connsiteX149" fmla="*/ 72048 w 311599"/>
                  <a:gd name="connsiteY149" fmla="*/ 96003 h 124530"/>
                  <a:gd name="connsiteX150" fmla="*/ 66197 w 311599"/>
                  <a:gd name="connsiteY150" fmla="*/ 95638 h 124530"/>
                  <a:gd name="connsiteX151" fmla="*/ 63637 w 311599"/>
                  <a:gd name="connsiteY151" fmla="*/ 91249 h 124530"/>
                  <a:gd name="connsiteX152" fmla="*/ 63637 w 311599"/>
                  <a:gd name="connsiteY152" fmla="*/ 87043 h 124530"/>
                  <a:gd name="connsiteX153" fmla="*/ 57419 w 311599"/>
                  <a:gd name="connsiteY153" fmla="*/ 89420 h 124530"/>
                  <a:gd name="connsiteX154" fmla="*/ 52665 w 311599"/>
                  <a:gd name="connsiteY154" fmla="*/ 89055 h 124530"/>
                  <a:gd name="connsiteX155" fmla="*/ 53396 w 311599"/>
                  <a:gd name="connsiteY155" fmla="*/ 93443 h 124530"/>
                  <a:gd name="connsiteX156" fmla="*/ 53030 w 311599"/>
                  <a:gd name="connsiteY156" fmla="*/ 96918 h 124530"/>
                  <a:gd name="connsiteX157" fmla="*/ 47179 w 311599"/>
                  <a:gd name="connsiteY157" fmla="*/ 96186 h 124530"/>
                  <a:gd name="connsiteX158" fmla="*/ 36938 w 311599"/>
                  <a:gd name="connsiteY158" fmla="*/ 91980 h 124530"/>
                  <a:gd name="connsiteX159" fmla="*/ 39316 w 311599"/>
                  <a:gd name="connsiteY159" fmla="*/ 89420 h 124530"/>
                  <a:gd name="connsiteX160" fmla="*/ 35658 w 311599"/>
                  <a:gd name="connsiteY160" fmla="*/ 87957 h 124530"/>
                  <a:gd name="connsiteX161" fmla="*/ 35841 w 311599"/>
                  <a:gd name="connsiteY161" fmla="*/ 84666 h 124530"/>
                  <a:gd name="connsiteX162" fmla="*/ 29807 w 311599"/>
                  <a:gd name="connsiteY162" fmla="*/ 85763 h 124530"/>
                  <a:gd name="connsiteX163" fmla="*/ 26881 w 311599"/>
                  <a:gd name="connsiteY163" fmla="*/ 89237 h 124530"/>
                  <a:gd name="connsiteX164" fmla="*/ 11886 w 311599"/>
                  <a:gd name="connsiteY164" fmla="*/ 87226 h 124530"/>
                  <a:gd name="connsiteX165" fmla="*/ 4937 w 311599"/>
                  <a:gd name="connsiteY165" fmla="*/ 85397 h 124530"/>
                  <a:gd name="connsiteX166" fmla="*/ 0 w 311599"/>
                  <a:gd name="connsiteY166" fmla="*/ 82289 h 124530"/>
                  <a:gd name="connsiteX167" fmla="*/ 914 w 311599"/>
                  <a:gd name="connsiteY167" fmla="*/ 80277 h 124530"/>
                  <a:gd name="connsiteX168" fmla="*/ 5303 w 311599"/>
                  <a:gd name="connsiteY168" fmla="*/ 74243 h 124530"/>
                  <a:gd name="connsiteX169" fmla="*/ 10789 w 311599"/>
                  <a:gd name="connsiteY169" fmla="*/ 70768 h 124530"/>
                  <a:gd name="connsiteX170" fmla="*/ 23407 w 311599"/>
                  <a:gd name="connsiteY170" fmla="*/ 69854 h 124530"/>
                  <a:gd name="connsiteX171" fmla="*/ 40413 w 311599"/>
                  <a:gd name="connsiteY171" fmla="*/ 70768 h 124530"/>
                  <a:gd name="connsiteX172" fmla="*/ 43156 w 311599"/>
                  <a:gd name="connsiteY172" fmla="*/ 69671 h 124530"/>
                  <a:gd name="connsiteX173" fmla="*/ 48642 w 311599"/>
                  <a:gd name="connsiteY173" fmla="*/ 66379 h 124530"/>
                  <a:gd name="connsiteX174" fmla="*/ 60345 w 311599"/>
                  <a:gd name="connsiteY174" fmla="*/ 62905 h 124530"/>
                  <a:gd name="connsiteX175" fmla="*/ 64734 w 311599"/>
                  <a:gd name="connsiteY175" fmla="*/ 58699 h 124530"/>
                  <a:gd name="connsiteX176" fmla="*/ 56322 w 311599"/>
                  <a:gd name="connsiteY176" fmla="*/ 61991 h 124530"/>
                  <a:gd name="connsiteX177" fmla="*/ 46630 w 311599"/>
                  <a:gd name="connsiteY177" fmla="*/ 62905 h 124530"/>
                  <a:gd name="connsiteX178" fmla="*/ 40230 w 311599"/>
                  <a:gd name="connsiteY178" fmla="*/ 65648 h 124530"/>
                  <a:gd name="connsiteX179" fmla="*/ 28161 w 311599"/>
                  <a:gd name="connsiteY179" fmla="*/ 67659 h 124530"/>
                  <a:gd name="connsiteX180" fmla="*/ 10423 w 311599"/>
                  <a:gd name="connsiteY180" fmla="*/ 66745 h 124530"/>
                  <a:gd name="connsiteX181" fmla="*/ 10423 w 311599"/>
                  <a:gd name="connsiteY181" fmla="*/ 61442 h 124530"/>
                  <a:gd name="connsiteX182" fmla="*/ 15544 w 311599"/>
                  <a:gd name="connsiteY182" fmla="*/ 55773 h 124530"/>
                  <a:gd name="connsiteX183" fmla="*/ 35658 w 311599"/>
                  <a:gd name="connsiteY183" fmla="*/ 54676 h 124530"/>
                  <a:gd name="connsiteX184" fmla="*/ 47727 w 311599"/>
                  <a:gd name="connsiteY184" fmla="*/ 52299 h 124530"/>
                  <a:gd name="connsiteX185" fmla="*/ 66380 w 311599"/>
                  <a:gd name="connsiteY185" fmla="*/ 51202 h 124530"/>
                  <a:gd name="connsiteX186" fmla="*/ 73145 w 311599"/>
                  <a:gd name="connsiteY186" fmla="*/ 48093 h 124530"/>
                  <a:gd name="connsiteX187" fmla="*/ 62174 w 311599"/>
                  <a:gd name="connsiteY187" fmla="*/ 50287 h 124530"/>
                  <a:gd name="connsiteX188" fmla="*/ 25784 w 311599"/>
                  <a:gd name="connsiteY188" fmla="*/ 52482 h 124530"/>
                  <a:gd name="connsiteX189" fmla="*/ 21578 w 311599"/>
                  <a:gd name="connsiteY189" fmla="*/ 50653 h 124530"/>
                  <a:gd name="connsiteX190" fmla="*/ 21944 w 311599"/>
                  <a:gd name="connsiteY190" fmla="*/ 47727 h 124530"/>
                  <a:gd name="connsiteX191" fmla="*/ 24504 w 311599"/>
                  <a:gd name="connsiteY191" fmla="*/ 45167 h 124530"/>
                  <a:gd name="connsiteX192" fmla="*/ 28161 w 311599"/>
                  <a:gd name="connsiteY192" fmla="*/ 44436 h 124530"/>
                  <a:gd name="connsiteX193" fmla="*/ 26698 w 311599"/>
                  <a:gd name="connsiteY193" fmla="*/ 42424 h 124530"/>
                  <a:gd name="connsiteX194" fmla="*/ 23407 w 311599"/>
                  <a:gd name="connsiteY194" fmla="*/ 40413 h 124530"/>
                  <a:gd name="connsiteX195" fmla="*/ 28344 w 311599"/>
                  <a:gd name="connsiteY195" fmla="*/ 35658 h 124530"/>
                  <a:gd name="connsiteX196" fmla="*/ 35658 w 311599"/>
                  <a:gd name="connsiteY196" fmla="*/ 33830 h 124530"/>
                  <a:gd name="connsiteX197" fmla="*/ 47727 w 311599"/>
                  <a:gd name="connsiteY197" fmla="*/ 34561 h 124530"/>
                  <a:gd name="connsiteX198" fmla="*/ 55042 w 311599"/>
                  <a:gd name="connsiteY198" fmla="*/ 34013 h 124530"/>
                  <a:gd name="connsiteX199" fmla="*/ 72414 w 311599"/>
                  <a:gd name="connsiteY199" fmla="*/ 36024 h 124530"/>
                  <a:gd name="connsiteX200" fmla="*/ 74608 w 311599"/>
                  <a:gd name="connsiteY200" fmla="*/ 34744 h 124530"/>
                  <a:gd name="connsiteX201" fmla="*/ 70037 w 311599"/>
                  <a:gd name="connsiteY201" fmla="*/ 34744 h 124530"/>
                  <a:gd name="connsiteX202" fmla="*/ 66380 w 311599"/>
                  <a:gd name="connsiteY202" fmla="*/ 32367 h 124530"/>
                  <a:gd name="connsiteX203" fmla="*/ 46265 w 311599"/>
                  <a:gd name="connsiteY203" fmla="*/ 31270 h 124530"/>
                  <a:gd name="connsiteX204" fmla="*/ 42973 w 311599"/>
                  <a:gd name="connsiteY204" fmla="*/ 28892 h 124530"/>
                  <a:gd name="connsiteX205" fmla="*/ 46813 w 311599"/>
                  <a:gd name="connsiteY205" fmla="*/ 23041 h 124530"/>
                  <a:gd name="connsiteX206" fmla="*/ 52665 w 311599"/>
                  <a:gd name="connsiteY206" fmla="*/ 19749 h 124530"/>
                  <a:gd name="connsiteX207" fmla="*/ 64002 w 311599"/>
                  <a:gd name="connsiteY207" fmla="*/ 19749 h 124530"/>
                  <a:gd name="connsiteX208" fmla="*/ 68208 w 311599"/>
                  <a:gd name="connsiteY208" fmla="*/ 17738 h 124530"/>
                  <a:gd name="connsiteX209" fmla="*/ 77168 w 311599"/>
                  <a:gd name="connsiteY209" fmla="*/ 17555 h 124530"/>
                  <a:gd name="connsiteX210" fmla="*/ 83386 w 311599"/>
                  <a:gd name="connsiteY210" fmla="*/ 18652 h 124530"/>
                  <a:gd name="connsiteX211" fmla="*/ 88323 w 311599"/>
                  <a:gd name="connsiteY211" fmla="*/ 21761 h 124530"/>
                  <a:gd name="connsiteX212" fmla="*/ 88323 w 311599"/>
                  <a:gd name="connsiteY212" fmla="*/ 26149 h 124530"/>
                  <a:gd name="connsiteX213" fmla="*/ 86312 w 311599"/>
                  <a:gd name="connsiteY213" fmla="*/ 27795 h 124530"/>
                  <a:gd name="connsiteX214" fmla="*/ 88872 w 311599"/>
                  <a:gd name="connsiteY214" fmla="*/ 33098 h 124530"/>
                  <a:gd name="connsiteX215" fmla="*/ 101489 w 311599"/>
                  <a:gd name="connsiteY215" fmla="*/ 33098 h 124530"/>
                  <a:gd name="connsiteX216" fmla="*/ 108255 w 311599"/>
                  <a:gd name="connsiteY216" fmla="*/ 30538 h 124530"/>
                  <a:gd name="connsiteX217" fmla="*/ 119410 w 311599"/>
                  <a:gd name="connsiteY217" fmla="*/ 30355 h 124530"/>
                  <a:gd name="connsiteX218" fmla="*/ 119776 w 311599"/>
                  <a:gd name="connsiteY218" fmla="*/ 33281 h 124530"/>
                  <a:gd name="connsiteX219" fmla="*/ 129833 w 311599"/>
                  <a:gd name="connsiteY219" fmla="*/ 34378 h 124530"/>
                  <a:gd name="connsiteX220" fmla="*/ 133125 w 311599"/>
                  <a:gd name="connsiteY220" fmla="*/ 40413 h 124530"/>
                  <a:gd name="connsiteX221" fmla="*/ 139891 w 311599"/>
                  <a:gd name="connsiteY221" fmla="*/ 45167 h 124530"/>
                  <a:gd name="connsiteX222" fmla="*/ 145011 w 311599"/>
                  <a:gd name="connsiteY222" fmla="*/ 45167 h 124530"/>
                  <a:gd name="connsiteX223" fmla="*/ 148668 w 311599"/>
                  <a:gd name="connsiteY223" fmla="*/ 47362 h 124530"/>
                  <a:gd name="connsiteX224" fmla="*/ 139708 w 311599"/>
                  <a:gd name="connsiteY224" fmla="*/ 50470 h 124530"/>
                  <a:gd name="connsiteX225" fmla="*/ 138793 w 311599"/>
                  <a:gd name="connsiteY225" fmla="*/ 53030 h 124530"/>
                  <a:gd name="connsiteX226" fmla="*/ 143914 w 311599"/>
                  <a:gd name="connsiteY226" fmla="*/ 53762 h 124530"/>
                  <a:gd name="connsiteX227" fmla="*/ 155251 w 311599"/>
                  <a:gd name="connsiteY227" fmla="*/ 51567 h 124530"/>
                  <a:gd name="connsiteX228" fmla="*/ 155251 w 311599"/>
                  <a:gd name="connsiteY228" fmla="*/ 52482 h 124530"/>
                  <a:gd name="connsiteX229" fmla="*/ 157263 w 311599"/>
                  <a:gd name="connsiteY229" fmla="*/ 54128 h 124530"/>
                  <a:gd name="connsiteX230" fmla="*/ 158360 w 311599"/>
                  <a:gd name="connsiteY230" fmla="*/ 56871 h 124530"/>
                  <a:gd name="connsiteX231" fmla="*/ 155251 w 311599"/>
                  <a:gd name="connsiteY231" fmla="*/ 58516 h 124530"/>
                  <a:gd name="connsiteX232" fmla="*/ 157811 w 311599"/>
                  <a:gd name="connsiteY232" fmla="*/ 58333 h 124530"/>
                  <a:gd name="connsiteX233" fmla="*/ 159823 w 311599"/>
                  <a:gd name="connsiteY233" fmla="*/ 61808 h 124530"/>
                  <a:gd name="connsiteX234" fmla="*/ 158908 w 311599"/>
                  <a:gd name="connsiteY234" fmla="*/ 65282 h 124530"/>
                  <a:gd name="connsiteX235" fmla="*/ 162017 w 311599"/>
                  <a:gd name="connsiteY235" fmla="*/ 67659 h 124530"/>
                  <a:gd name="connsiteX236" fmla="*/ 166223 w 311599"/>
                  <a:gd name="connsiteY236" fmla="*/ 68025 h 124530"/>
                  <a:gd name="connsiteX237" fmla="*/ 169697 w 311599"/>
                  <a:gd name="connsiteY237" fmla="*/ 67842 h 124530"/>
                  <a:gd name="connsiteX238" fmla="*/ 171892 w 311599"/>
                  <a:gd name="connsiteY238" fmla="*/ 66562 h 124530"/>
                  <a:gd name="connsiteX239" fmla="*/ 175183 w 311599"/>
                  <a:gd name="connsiteY239" fmla="*/ 66928 h 124530"/>
                  <a:gd name="connsiteX240" fmla="*/ 182681 w 311599"/>
                  <a:gd name="connsiteY240" fmla="*/ 65831 h 124530"/>
                  <a:gd name="connsiteX241" fmla="*/ 185241 w 311599"/>
                  <a:gd name="connsiteY241" fmla="*/ 67659 h 124530"/>
                  <a:gd name="connsiteX242" fmla="*/ 194201 w 311599"/>
                  <a:gd name="connsiteY242" fmla="*/ 66928 h 124530"/>
                  <a:gd name="connsiteX243" fmla="*/ 217425 w 311599"/>
                  <a:gd name="connsiteY243" fmla="*/ 69122 h 124530"/>
                  <a:gd name="connsiteX244" fmla="*/ 221631 w 311599"/>
                  <a:gd name="connsiteY244" fmla="*/ 68391 h 124530"/>
                  <a:gd name="connsiteX245" fmla="*/ 223459 w 311599"/>
                  <a:gd name="connsiteY245" fmla="*/ 64551 h 124530"/>
                  <a:gd name="connsiteX246" fmla="*/ 223459 w 311599"/>
                  <a:gd name="connsiteY246" fmla="*/ 59431 h 124530"/>
                  <a:gd name="connsiteX247" fmla="*/ 216876 w 311599"/>
                  <a:gd name="connsiteY247" fmla="*/ 55773 h 124530"/>
                  <a:gd name="connsiteX248" fmla="*/ 214133 w 311599"/>
                  <a:gd name="connsiteY248" fmla="*/ 52848 h 124530"/>
                  <a:gd name="connsiteX249" fmla="*/ 208282 w 311599"/>
                  <a:gd name="connsiteY249" fmla="*/ 53396 h 124530"/>
                  <a:gd name="connsiteX250" fmla="*/ 205356 w 311599"/>
                  <a:gd name="connsiteY250" fmla="*/ 52116 h 124530"/>
                  <a:gd name="connsiteX251" fmla="*/ 204076 w 311599"/>
                  <a:gd name="connsiteY251" fmla="*/ 49922 h 124530"/>
                  <a:gd name="connsiteX252" fmla="*/ 199870 w 311599"/>
                  <a:gd name="connsiteY252" fmla="*/ 51567 h 124530"/>
                  <a:gd name="connsiteX253" fmla="*/ 197127 w 311599"/>
                  <a:gd name="connsiteY253" fmla="*/ 49373 h 124530"/>
                  <a:gd name="connsiteX254" fmla="*/ 207916 w 311599"/>
                  <a:gd name="connsiteY254" fmla="*/ 46082 h 124530"/>
                  <a:gd name="connsiteX255" fmla="*/ 208830 w 311599"/>
                  <a:gd name="connsiteY255" fmla="*/ 43522 h 124530"/>
                  <a:gd name="connsiteX256" fmla="*/ 213950 w 311599"/>
                  <a:gd name="connsiteY256" fmla="*/ 42973 h 124530"/>
                  <a:gd name="connsiteX257" fmla="*/ 211390 w 311599"/>
                  <a:gd name="connsiteY257" fmla="*/ 36756 h 124530"/>
                  <a:gd name="connsiteX258" fmla="*/ 208647 w 311599"/>
                  <a:gd name="connsiteY258" fmla="*/ 34378 h 124530"/>
                  <a:gd name="connsiteX259" fmla="*/ 204076 w 311599"/>
                  <a:gd name="connsiteY259" fmla="*/ 33464 h 124530"/>
                  <a:gd name="connsiteX260" fmla="*/ 202979 w 311599"/>
                  <a:gd name="connsiteY260" fmla="*/ 32001 h 124530"/>
                  <a:gd name="connsiteX261" fmla="*/ 196213 w 311599"/>
                  <a:gd name="connsiteY261" fmla="*/ 31270 h 124530"/>
                  <a:gd name="connsiteX262" fmla="*/ 186338 w 311599"/>
                  <a:gd name="connsiteY262" fmla="*/ 26881 h 124530"/>
                  <a:gd name="connsiteX263" fmla="*/ 185606 w 311599"/>
                  <a:gd name="connsiteY263" fmla="*/ 24687 h 124530"/>
                  <a:gd name="connsiteX264" fmla="*/ 185606 w 311599"/>
                  <a:gd name="connsiteY264" fmla="*/ 22492 h 124530"/>
                  <a:gd name="connsiteX265" fmla="*/ 183595 w 311599"/>
                  <a:gd name="connsiteY265" fmla="*/ 20846 h 124530"/>
                  <a:gd name="connsiteX266" fmla="*/ 190910 w 311599"/>
                  <a:gd name="connsiteY266" fmla="*/ 20115 h 124530"/>
                  <a:gd name="connsiteX267" fmla="*/ 194567 w 311599"/>
                  <a:gd name="connsiteY267" fmla="*/ 18652 h 1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311599" h="124530">
                    <a:moveTo>
                      <a:pt x="194567" y="18652"/>
                    </a:moveTo>
                    <a:lnTo>
                      <a:pt x="194750" y="17738"/>
                    </a:lnTo>
                    <a:lnTo>
                      <a:pt x="194750" y="18469"/>
                    </a:lnTo>
                    <a:lnTo>
                      <a:pt x="200418" y="17921"/>
                    </a:lnTo>
                    <a:lnTo>
                      <a:pt x="203161" y="15726"/>
                    </a:lnTo>
                    <a:lnTo>
                      <a:pt x="203161" y="13166"/>
                    </a:lnTo>
                    <a:lnTo>
                      <a:pt x="212122" y="2012"/>
                    </a:lnTo>
                    <a:lnTo>
                      <a:pt x="216145" y="914"/>
                    </a:lnTo>
                    <a:lnTo>
                      <a:pt x="221631" y="1280"/>
                    </a:lnTo>
                    <a:lnTo>
                      <a:pt x="226385" y="0"/>
                    </a:lnTo>
                    <a:lnTo>
                      <a:pt x="233151" y="6034"/>
                    </a:lnTo>
                    <a:lnTo>
                      <a:pt x="232968" y="8229"/>
                    </a:lnTo>
                    <a:lnTo>
                      <a:pt x="228214" y="10972"/>
                    </a:lnTo>
                    <a:lnTo>
                      <a:pt x="229494" y="13532"/>
                    </a:lnTo>
                    <a:lnTo>
                      <a:pt x="232420" y="15543"/>
                    </a:lnTo>
                    <a:lnTo>
                      <a:pt x="231505" y="17189"/>
                    </a:lnTo>
                    <a:lnTo>
                      <a:pt x="232420" y="21212"/>
                    </a:lnTo>
                    <a:lnTo>
                      <a:pt x="233517" y="22309"/>
                    </a:lnTo>
                    <a:lnTo>
                      <a:pt x="237174" y="22675"/>
                    </a:lnTo>
                    <a:lnTo>
                      <a:pt x="243391" y="26881"/>
                    </a:lnTo>
                    <a:lnTo>
                      <a:pt x="243940" y="28892"/>
                    </a:lnTo>
                    <a:lnTo>
                      <a:pt x="243026" y="31270"/>
                    </a:lnTo>
                    <a:lnTo>
                      <a:pt x="244123" y="32367"/>
                    </a:lnTo>
                    <a:lnTo>
                      <a:pt x="240465" y="34378"/>
                    </a:lnTo>
                    <a:lnTo>
                      <a:pt x="236260" y="38767"/>
                    </a:lnTo>
                    <a:lnTo>
                      <a:pt x="231871" y="40230"/>
                    </a:lnTo>
                    <a:lnTo>
                      <a:pt x="237357" y="41327"/>
                    </a:lnTo>
                    <a:lnTo>
                      <a:pt x="248329" y="40230"/>
                    </a:lnTo>
                    <a:lnTo>
                      <a:pt x="256740" y="44253"/>
                    </a:lnTo>
                    <a:lnTo>
                      <a:pt x="254180" y="48459"/>
                    </a:lnTo>
                    <a:lnTo>
                      <a:pt x="250340" y="48642"/>
                    </a:lnTo>
                    <a:lnTo>
                      <a:pt x="246134" y="53030"/>
                    </a:lnTo>
                    <a:lnTo>
                      <a:pt x="246866" y="55225"/>
                    </a:lnTo>
                    <a:lnTo>
                      <a:pt x="251620" y="50287"/>
                    </a:lnTo>
                    <a:lnTo>
                      <a:pt x="255095" y="49373"/>
                    </a:lnTo>
                    <a:lnTo>
                      <a:pt x="259849" y="48642"/>
                    </a:lnTo>
                    <a:lnTo>
                      <a:pt x="268261" y="49373"/>
                    </a:lnTo>
                    <a:lnTo>
                      <a:pt x="275210" y="60528"/>
                    </a:lnTo>
                    <a:lnTo>
                      <a:pt x="277770" y="54859"/>
                    </a:lnTo>
                    <a:lnTo>
                      <a:pt x="279964" y="54676"/>
                    </a:lnTo>
                    <a:lnTo>
                      <a:pt x="278135" y="53396"/>
                    </a:lnTo>
                    <a:lnTo>
                      <a:pt x="275758" y="46813"/>
                    </a:lnTo>
                    <a:lnTo>
                      <a:pt x="278684" y="44436"/>
                    </a:lnTo>
                    <a:lnTo>
                      <a:pt x="280513" y="41693"/>
                    </a:lnTo>
                    <a:lnTo>
                      <a:pt x="295142" y="43339"/>
                    </a:lnTo>
                    <a:lnTo>
                      <a:pt x="305382" y="48642"/>
                    </a:lnTo>
                    <a:lnTo>
                      <a:pt x="311051" y="55773"/>
                    </a:lnTo>
                    <a:lnTo>
                      <a:pt x="310502" y="58516"/>
                    </a:lnTo>
                    <a:lnTo>
                      <a:pt x="311599" y="60345"/>
                    </a:lnTo>
                    <a:lnTo>
                      <a:pt x="311599" y="63819"/>
                    </a:lnTo>
                    <a:lnTo>
                      <a:pt x="310137" y="67294"/>
                    </a:lnTo>
                    <a:lnTo>
                      <a:pt x="305748" y="69488"/>
                    </a:lnTo>
                    <a:lnTo>
                      <a:pt x="302822" y="79728"/>
                    </a:lnTo>
                    <a:lnTo>
                      <a:pt x="300628" y="81923"/>
                    </a:lnTo>
                    <a:lnTo>
                      <a:pt x="297885" y="88506"/>
                    </a:lnTo>
                    <a:lnTo>
                      <a:pt x="294227" y="93260"/>
                    </a:lnTo>
                    <a:lnTo>
                      <a:pt x="286730" y="93260"/>
                    </a:lnTo>
                    <a:lnTo>
                      <a:pt x="282890" y="94723"/>
                    </a:lnTo>
                    <a:lnTo>
                      <a:pt x="278135" y="98198"/>
                    </a:lnTo>
                    <a:lnTo>
                      <a:pt x="266615" y="99295"/>
                    </a:lnTo>
                    <a:lnTo>
                      <a:pt x="259849" y="97832"/>
                    </a:lnTo>
                    <a:lnTo>
                      <a:pt x="255643" y="96003"/>
                    </a:lnTo>
                    <a:lnTo>
                      <a:pt x="253083" y="94358"/>
                    </a:lnTo>
                    <a:lnTo>
                      <a:pt x="253632" y="90883"/>
                    </a:lnTo>
                    <a:lnTo>
                      <a:pt x="243574" y="97832"/>
                    </a:lnTo>
                    <a:lnTo>
                      <a:pt x="235894" y="98198"/>
                    </a:lnTo>
                    <a:lnTo>
                      <a:pt x="227299" y="97100"/>
                    </a:lnTo>
                    <a:lnTo>
                      <a:pt x="231871" y="94723"/>
                    </a:lnTo>
                    <a:lnTo>
                      <a:pt x="227848" y="91615"/>
                    </a:lnTo>
                    <a:lnTo>
                      <a:pt x="227848" y="89603"/>
                    </a:lnTo>
                    <a:lnTo>
                      <a:pt x="224191" y="90700"/>
                    </a:lnTo>
                    <a:lnTo>
                      <a:pt x="222545" y="93260"/>
                    </a:lnTo>
                    <a:lnTo>
                      <a:pt x="218888" y="96003"/>
                    </a:lnTo>
                    <a:lnTo>
                      <a:pt x="213402" y="97100"/>
                    </a:lnTo>
                    <a:lnTo>
                      <a:pt x="208282" y="100392"/>
                    </a:lnTo>
                    <a:lnTo>
                      <a:pt x="197127" y="102038"/>
                    </a:lnTo>
                    <a:lnTo>
                      <a:pt x="191641" y="102038"/>
                    </a:lnTo>
                    <a:lnTo>
                      <a:pt x="178658" y="105878"/>
                    </a:lnTo>
                    <a:lnTo>
                      <a:pt x="179389" y="108072"/>
                    </a:lnTo>
                    <a:lnTo>
                      <a:pt x="177743" y="110267"/>
                    </a:lnTo>
                    <a:lnTo>
                      <a:pt x="174452" y="111547"/>
                    </a:lnTo>
                    <a:lnTo>
                      <a:pt x="173903" y="112461"/>
                    </a:lnTo>
                    <a:lnTo>
                      <a:pt x="165674" y="115021"/>
                    </a:lnTo>
                    <a:lnTo>
                      <a:pt x="161468" y="115570"/>
                    </a:lnTo>
                    <a:lnTo>
                      <a:pt x="160920" y="116667"/>
                    </a:lnTo>
                    <a:lnTo>
                      <a:pt x="153971" y="117215"/>
                    </a:lnTo>
                    <a:lnTo>
                      <a:pt x="150497" y="119593"/>
                    </a:lnTo>
                    <a:lnTo>
                      <a:pt x="138245" y="123067"/>
                    </a:lnTo>
                    <a:lnTo>
                      <a:pt x="128370" y="124530"/>
                    </a:lnTo>
                    <a:lnTo>
                      <a:pt x="106792" y="123616"/>
                    </a:lnTo>
                    <a:lnTo>
                      <a:pt x="93626" y="119227"/>
                    </a:lnTo>
                    <a:lnTo>
                      <a:pt x="85580" y="115021"/>
                    </a:lnTo>
                    <a:lnTo>
                      <a:pt x="81923" y="112095"/>
                    </a:lnTo>
                    <a:lnTo>
                      <a:pt x="81923" y="110815"/>
                    </a:lnTo>
                    <a:lnTo>
                      <a:pt x="84117" y="107889"/>
                    </a:lnTo>
                    <a:lnTo>
                      <a:pt x="88323" y="105512"/>
                    </a:lnTo>
                    <a:lnTo>
                      <a:pt x="91980" y="105146"/>
                    </a:lnTo>
                    <a:lnTo>
                      <a:pt x="98198" y="103135"/>
                    </a:lnTo>
                    <a:lnTo>
                      <a:pt x="103684" y="102404"/>
                    </a:lnTo>
                    <a:lnTo>
                      <a:pt x="105878" y="103501"/>
                    </a:lnTo>
                    <a:lnTo>
                      <a:pt x="108804" y="103501"/>
                    </a:lnTo>
                    <a:lnTo>
                      <a:pt x="112095" y="102038"/>
                    </a:lnTo>
                    <a:lnTo>
                      <a:pt x="112095" y="99478"/>
                    </a:lnTo>
                    <a:lnTo>
                      <a:pt x="117398" y="95638"/>
                    </a:lnTo>
                    <a:lnTo>
                      <a:pt x="140439" y="93992"/>
                    </a:lnTo>
                    <a:lnTo>
                      <a:pt x="145742" y="94358"/>
                    </a:lnTo>
                    <a:lnTo>
                      <a:pt x="147205" y="96918"/>
                    </a:lnTo>
                    <a:lnTo>
                      <a:pt x="151594" y="96918"/>
                    </a:lnTo>
                    <a:lnTo>
                      <a:pt x="155068" y="93078"/>
                    </a:lnTo>
                    <a:lnTo>
                      <a:pt x="159457" y="91249"/>
                    </a:lnTo>
                    <a:lnTo>
                      <a:pt x="162383" y="88140"/>
                    </a:lnTo>
                    <a:lnTo>
                      <a:pt x="168234" y="85580"/>
                    </a:lnTo>
                    <a:lnTo>
                      <a:pt x="170063" y="83020"/>
                    </a:lnTo>
                    <a:lnTo>
                      <a:pt x="169880" y="80826"/>
                    </a:lnTo>
                    <a:lnTo>
                      <a:pt x="164760" y="80826"/>
                    </a:lnTo>
                    <a:lnTo>
                      <a:pt x="158908" y="86129"/>
                    </a:lnTo>
                    <a:lnTo>
                      <a:pt x="153423" y="85580"/>
                    </a:lnTo>
                    <a:lnTo>
                      <a:pt x="135868" y="88140"/>
                    </a:lnTo>
                    <a:lnTo>
                      <a:pt x="134039" y="85397"/>
                    </a:lnTo>
                    <a:lnTo>
                      <a:pt x="135319" y="82837"/>
                    </a:lnTo>
                    <a:lnTo>
                      <a:pt x="128919" y="85397"/>
                    </a:lnTo>
                    <a:lnTo>
                      <a:pt x="128370" y="82106"/>
                    </a:lnTo>
                    <a:lnTo>
                      <a:pt x="126176" y="81557"/>
                    </a:lnTo>
                    <a:lnTo>
                      <a:pt x="125262" y="86312"/>
                    </a:lnTo>
                    <a:lnTo>
                      <a:pt x="121604" y="89603"/>
                    </a:lnTo>
                    <a:lnTo>
                      <a:pt x="116118" y="89969"/>
                    </a:lnTo>
                    <a:lnTo>
                      <a:pt x="114473" y="87226"/>
                    </a:lnTo>
                    <a:lnTo>
                      <a:pt x="110450" y="90700"/>
                    </a:lnTo>
                    <a:lnTo>
                      <a:pt x="103684" y="91432"/>
                    </a:lnTo>
                    <a:lnTo>
                      <a:pt x="95821" y="93992"/>
                    </a:lnTo>
                    <a:lnTo>
                      <a:pt x="93078" y="91249"/>
                    </a:lnTo>
                    <a:lnTo>
                      <a:pt x="93443" y="89603"/>
                    </a:lnTo>
                    <a:lnTo>
                      <a:pt x="99844" y="85763"/>
                    </a:lnTo>
                    <a:lnTo>
                      <a:pt x="97832" y="85580"/>
                    </a:lnTo>
                    <a:lnTo>
                      <a:pt x="96918" y="81923"/>
                    </a:lnTo>
                    <a:lnTo>
                      <a:pt x="97649" y="77717"/>
                    </a:lnTo>
                    <a:lnTo>
                      <a:pt x="104598" y="75523"/>
                    </a:lnTo>
                    <a:lnTo>
                      <a:pt x="108438" y="72780"/>
                    </a:lnTo>
                    <a:lnTo>
                      <a:pt x="105329" y="72963"/>
                    </a:lnTo>
                    <a:lnTo>
                      <a:pt x="101124" y="75157"/>
                    </a:lnTo>
                    <a:lnTo>
                      <a:pt x="92529" y="74060"/>
                    </a:lnTo>
                    <a:lnTo>
                      <a:pt x="88689" y="83386"/>
                    </a:lnTo>
                    <a:lnTo>
                      <a:pt x="86312" y="84300"/>
                    </a:lnTo>
                    <a:lnTo>
                      <a:pt x="83020" y="80094"/>
                    </a:lnTo>
                    <a:lnTo>
                      <a:pt x="79180" y="79363"/>
                    </a:lnTo>
                    <a:lnTo>
                      <a:pt x="78814" y="83386"/>
                    </a:lnTo>
                    <a:lnTo>
                      <a:pt x="82471" y="86129"/>
                    </a:lnTo>
                    <a:lnTo>
                      <a:pt x="82106" y="90700"/>
                    </a:lnTo>
                    <a:lnTo>
                      <a:pt x="79363" y="91249"/>
                    </a:lnTo>
                    <a:lnTo>
                      <a:pt x="72048" y="96003"/>
                    </a:lnTo>
                    <a:lnTo>
                      <a:pt x="66197" y="95638"/>
                    </a:lnTo>
                    <a:lnTo>
                      <a:pt x="63637" y="91249"/>
                    </a:lnTo>
                    <a:lnTo>
                      <a:pt x="63637" y="87043"/>
                    </a:lnTo>
                    <a:lnTo>
                      <a:pt x="57419" y="89420"/>
                    </a:lnTo>
                    <a:lnTo>
                      <a:pt x="52665" y="89055"/>
                    </a:lnTo>
                    <a:lnTo>
                      <a:pt x="53396" y="93443"/>
                    </a:lnTo>
                    <a:lnTo>
                      <a:pt x="53030" y="96918"/>
                    </a:lnTo>
                    <a:lnTo>
                      <a:pt x="47179" y="96186"/>
                    </a:lnTo>
                    <a:lnTo>
                      <a:pt x="36938" y="91980"/>
                    </a:lnTo>
                    <a:lnTo>
                      <a:pt x="39316" y="89420"/>
                    </a:lnTo>
                    <a:lnTo>
                      <a:pt x="35658" y="87957"/>
                    </a:lnTo>
                    <a:lnTo>
                      <a:pt x="35841" y="84666"/>
                    </a:lnTo>
                    <a:lnTo>
                      <a:pt x="29807" y="85763"/>
                    </a:lnTo>
                    <a:lnTo>
                      <a:pt x="26881" y="89237"/>
                    </a:lnTo>
                    <a:lnTo>
                      <a:pt x="11886" y="87226"/>
                    </a:lnTo>
                    <a:lnTo>
                      <a:pt x="4937" y="85397"/>
                    </a:lnTo>
                    <a:lnTo>
                      <a:pt x="0" y="82289"/>
                    </a:lnTo>
                    <a:lnTo>
                      <a:pt x="914" y="80277"/>
                    </a:lnTo>
                    <a:lnTo>
                      <a:pt x="5303" y="74243"/>
                    </a:lnTo>
                    <a:lnTo>
                      <a:pt x="10789" y="70768"/>
                    </a:lnTo>
                    <a:lnTo>
                      <a:pt x="23407" y="69854"/>
                    </a:lnTo>
                    <a:lnTo>
                      <a:pt x="40413" y="70768"/>
                    </a:lnTo>
                    <a:lnTo>
                      <a:pt x="43156" y="69671"/>
                    </a:lnTo>
                    <a:lnTo>
                      <a:pt x="48642" y="66379"/>
                    </a:lnTo>
                    <a:lnTo>
                      <a:pt x="60345" y="62905"/>
                    </a:lnTo>
                    <a:lnTo>
                      <a:pt x="64734" y="58699"/>
                    </a:lnTo>
                    <a:lnTo>
                      <a:pt x="56322" y="61991"/>
                    </a:lnTo>
                    <a:lnTo>
                      <a:pt x="46630" y="62905"/>
                    </a:lnTo>
                    <a:lnTo>
                      <a:pt x="40230" y="65648"/>
                    </a:lnTo>
                    <a:lnTo>
                      <a:pt x="28161" y="67659"/>
                    </a:lnTo>
                    <a:lnTo>
                      <a:pt x="10423" y="66745"/>
                    </a:lnTo>
                    <a:lnTo>
                      <a:pt x="10423" y="61442"/>
                    </a:lnTo>
                    <a:lnTo>
                      <a:pt x="15544" y="55773"/>
                    </a:lnTo>
                    <a:lnTo>
                      <a:pt x="35658" y="54676"/>
                    </a:lnTo>
                    <a:lnTo>
                      <a:pt x="47727" y="52299"/>
                    </a:lnTo>
                    <a:lnTo>
                      <a:pt x="66380" y="51202"/>
                    </a:lnTo>
                    <a:lnTo>
                      <a:pt x="73145" y="48093"/>
                    </a:lnTo>
                    <a:lnTo>
                      <a:pt x="62174" y="50287"/>
                    </a:lnTo>
                    <a:lnTo>
                      <a:pt x="25784" y="52482"/>
                    </a:lnTo>
                    <a:lnTo>
                      <a:pt x="21578" y="50653"/>
                    </a:lnTo>
                    <a:lnTo>
                      <a:pt x="21944" y="47727"/>
                    </a:lnTo>
                    <a:lnTo>
                      <a:pt x="24504" y="45167"/>
                    </a:lnTo>
                    <a:lnTo>
                      <a:pt x="28161" y="44436"/>
                    </a:lnTo>
                    <a:lnTo>
                      <a:pt x="26698" y="42424"/>
                    </a:lnTo>
                    <a:lnTo>
                      <a:pt x="23407" y="40413"/>
                    </a:lnTo>
                    <a:lnTo>
                      <a:pt x="28344" y="35658"/>
                    </a:lnTo>
                    <a:lnTo>
                      <a:pt x="35658" y="33830"/>
                    </a:lnTo>
                    <a:lnTo>
                      <a:pt x="47727" y="34561"/>
                    </a:lnTo>
                    <a:lnTo>
                      <a:pt x="55042" y="34013"/>
                    </a:lnTo>
                    <a:lnTo>
                      <a:pt x="72414" y="36024"/>
                    </a:lnTo>
                    <a:lnTo>
                      <a:pt x="74608" y="34744"/>
                    </a:lnTo>
                    <a:lnTo>
                      <a:pt x="70037" y="34744"/>
                    </a:lnTo>
                    <a:lnTo>
                      <a:pt x="66380" y="32367"/>
                    </a:lnTo>
                    <a:lnTo>
                      <a:pt x="46265" y="31270"/>
                    </a:lnTo>
                    <a:lnTo>
                      <a:pt x="42973" y="28892"/>
                    </a:lnTo>
                    <a:lnTo>
                      <a:pt x="46813" y="23041"/>
                    </a:lnTo>
                    <a:lnTo>
                      <a:pt x="52665" y="19749"/>
                    </a:lnTo>
                    <a:lnTo>
                      <a:pt x="64002" y="19749"/>
                    </a:lnTo>
                    <a:lnTo>
                      <a:pt x="68208" y="17738"/>
                    </a:lnTo>
                    <a:lnTo>
                      <a:pt x="77168" y="17555"/>
                    </a:lnTo>
                    <a:lnTo>
                      <a:pt x="83386" y="18652"/>
                    </a:lnTo>
                    <a:lnTo>
                      <a:pt x="88323" y="21761"/>
                    </a:lnTo>
                    <a:lnTo>
                      <a:pt x="88323" y="26149"/>
                    </a:lnTo>
                    <a:lnTo>
                      <a:pt x="86312" y="27795"/>
                    </a:lnTo>
                    <a:lnTo>
                      <a:pt x="88872" y="33098"/>
                    </a:lnTo>
                    <a:lnTo>
                      <a:pt x="101489" y="33098"/>
                    </a:lnTo>
                    <a:lnTo>
                      <a:pt x="108255" y="30538"/>
                    </a:lnTo>
                    <a:lnTo>
                      <a:pt x="119410" y="30355"/>
                    </a:lnTo>
                    <a:lnTo>
                      <a:pt x="119776" y="33281"/>
                    </a:lnTo>
                    <a:lnTo>
                      <a:pt x="129833" y="34378"/>
                    </a:lnTo>
                    <a:lnTo>
                      <a:pt x="133125" y="40413"/>
                    </a:lnTo>
                    <a:lnTo>
                      <a:pt x="139891" y="45167"/>
                    </a:lnTo>
                    <a:lnTo>
                      <a:pt x="145011" y="45167"/>
                    </a:lnTo>
                    <a:lnTo>
                      <a:pt x="148668" y="47362"/>
                    </a:lnTo>
                    <a:lnTo>
                      <a:pt x="139708" y="50470"/>
                    </a:lnTo>
                    <a:lnTo>
                      <a:pt x="138793" y="53030"/>
                    </a:lnTo>
                    <a:lnTo>
                      <a:pt x="143914" y="53762"/>
                    </a:lnTo>
                    <a:lnTo>
                      <a:pt x="155251" y="51567"/>
                    </a:lnTo>
                    <a:lnTo>
                      <a:pt x="155251" y="52482"/>
                    </a:lnTo>
                    <a:lnTo>
                      <a:pt x="157263" y="54128"/>
                    </a:lnTo>
                    <a:lnTo>
                      <a:pt x="158360" y="56871"/>
                    </a:lnTo>
                    <a:lnTo>
                      <a:pt x="155251" y="58516"/>
                    </a:lnTo>
                    <a:lnTo>
                      <a:pt x="157811" y="58333"/>
                    </a:lnTo>
                    <a:lnTo>
                      <a:pt x="159823" y="61808"/>
                    </a:lnTo>
                    <a:lnTo>
                      <a:pt x="158908" y="65282"/>
                    </a:lnTo>
                    <a:lnTo>
                      <a:pt x="162017" y="67659"/>
                    </a:lnTo>
                    <a:lnTo>
                      <a:pt x="166223" y="68025"/>
                    </a:lnTo>
                    <a:lnTo>
                      <a:pt x="169697" y="67842"/>
                    </a:lnTo>
                    <a:lnTo>
                      <a:pt x="171892" y="66562"/>
                    </a:lnTo>
                    <a:lnTo>
                      <a:pt x="175183" y="66928"/>
                    </a:lnTo>
                    <a:lnTo>
                      <a:pt x="182681" y="65831"/>
                    </a:lnTo>
                    <a:lnTo>
                      <a:pt x="185241" y="67659"/>
                    </a:lnTo>
                    <a:lnTo>
                      <a:pt x="194201" y="66928"/>
                    </a:lnTo>
                    <a:lnTo>
                      <a:pt x="217425" y="69122"/>
                    </a:lnTo>
                    <a:lnTo>
                      <a:pt x="221631" y="68391"/>
                    </a:lnTo>
                    <a:lnTo>
                      <a:pt x="223459" y="64551"/>
                    </a:lnTo>
                    <a:lnTo>
                      <a:pt x="223459" y="59431"/>
                    </a:lnTo>
                    <a:lnTo>
                      <a:pt x="216876" y="55773"/>
                    </a:lnTo>
                    <a:lnTo>
                      <a:pt x="214133" y="52848"/>
                    </a:lnTo>
                    <a:lnTo>
                      <a:pt x="208282" y="53396"/>
                    </a:lnTo>
                    <a:lnTo>
                      <a:pt x="205356" y="52116"/>
                    </a:lnTo>
                    <a:lnTo>
                      <a:pt x="204076" y="49922"/>
                    </a:lnTo>
                    <a:lnTo>
                      <a:pt x="199870" y="51567"/>
                    </a:lnTo>
                    <a:lnTo>
                      <a:pt x="197127" y="49373"/>
                    </a:lnTo>
                    <a:lnTo>
                      <a:pt x="207916" y="46082"/>
                    </a:lnTo>
                    <a:lnTo>
                      <a:pt x="208830" y="43522"/>
                    </a:lnTo>
                    <a:lnTo>
                      <a:pt x="213950" y="42973"/>
                    </a:lnTo>
                    <a:lnTo>
                      <a:pt x="211390" y="36756"/>
                    </a:lnTo>
                    <a:lnTo>
                      <a:pt x="208647" y="34378"/>
                    </a:lnTo>
                    <a:lnTo>
                      <a:pt x="204076" y="33464"/>
                    </a:lnTo>
                    <a:lnTo>
                      <a:pt x="202979" y="32001"/>
                    </a:lnTo>
                    <a:lnTo>
                      <a:pt x="196213" y="31270"/>
                    </a:lnTo>
                    <a:lnTo>
                      <a:pt x="186338" y="26881"/>
                    </a:lnTo>
                    <a:lnTo>
                      <a:pt x="185606" y="24687"/>
                    </a:lnTo>
                    <a:lnTo>
                      <a:pt x="185606" y="22492"/>
                    </a:lnTo>
                    <a:lnTo>
                      <a:pt x="183595" y="20846"/>
                    </a:lnTo>
                    <a:lnTo>
                      <a:pt x="190910" y="20115"/>
                    </a:lnTo>
                    <a:lnTo>
                      <a:pt x="194567" y="18652"/>
                    </a:lnTo>
                    <a:close/>
                  </a:path>
                </a:pathLst>
              </a:custGeom>
              <a:grpFill/>
              <a:ln w="18272" cap="flat">
                <a:noFill/>
                <a:prstDash val="solid"/>
                <a:miter/>
              </a:ln>
            </p:spPr>
            <p:txBody>
              <a:bodyPr rtlCol="0" anchor="ctr"/>
              <a:lstStyle/>
              <a:p>
                <a:endParaRPr lang="en-GB" sz="1463"/>
              </a:p>
            </p:txBody>
          </p:sp>
          <p:sp>
            <p:nvSpPr>
              <p:cNvPr id="1191" name="Freeform: Shape 1190">
                <a:extLst>
                  <a:ext uri="{FF2B5EF4-FFF2-40B4-BE49-F238E27FC236}">
                    <a16:creationId xmlns:a16="http://schemas.microsoft.com/office/drawing/2014/main" id="{CE57E269-F60B-AFC2-44EF-9A37322D40EA}"/>
                  </a:ext>
                </a:extLst>
              </p:cNvPr>
              <p:cNvSpPr/>
              <p:nvPr/>
            </p:nvSpPr>
            <p:spPr>
              <a:xfrm>
                <a:off x="2998213" y="1856773"/>
                <a:ext cx="311599" cy="124530"/>
              </a:xfrm>
              <a:custGeom>
                <a:avLst/>
                <a:gdLst>
                  <a:gd name="connsiteX0" fmla="*/ 194567 w 311599"/>
                  <a:gd name="connsiteY0" fmla="*/ 18652 h 124530"/>
                  <a:gd name="connsiteX1" fmla="*/ 194750 w 311599"/>
                  <a:gd name="connsiteY1" fmla="*/ 17738 h 124530"/>
                  <a:gd name="connsiteX2" fmla="*/ 194750 w 311599"/>
                  <a:gd name="connsiteY2" fmla="*/ 18469 h 124530"/>
                  <a:gd name="connsiteX3" fmla="*/ 200418 w 311599"/>
                  <a:gd name="connsiteY3" fmla="*/ 17921 h 124530"/>
                  <a:gd name="connsiteX4" fmla="*/ 203161 w 311599"/>
                  <a:gd name="connsiteY4" fmla="*/ 15726 h 124530"/>
                  <a:gd name="connsiteX5" fmla="*/ 203161 w 311599"/>
                  <a:gd name="connsiteY5" fmla="*/ 13166 h 124530"/>
                  <a:gd name="connsiteX6" fmla="*/ 212122 w 311599"/>
                  <a:gd name="connsiteY6" fmla="*/ 2012 h 124530"/>
                  <a:gd name="connsiteX7" fmla="*/ 216145 w 311599"/>
                  <a:gd name="connsiteY7" fmla="*/ 914 h 124530"/>
                  <a:gd name="connsiteX8" fmla="*/ 221631 w 311599"/>
                  <a:gd name="connsiteY8" fmla="*/ 1280 h 124530"/>
                  <a:gd name="connsiteX9" fmla="*/ 226385 w 311599"/>
                  <a:gd name="connsiteY9" fmla="*/ 0 h 124530"/>
                  <a:gd name="connsiteX10" fmla="*/ 233151 w 311599"/>
                  <a:gd name="connsiteY10" fmla="*/ 6034 h 124530"/>
                  <a:gd name="connsiteX11" fmla="*/ 232968 w 311599"/>
                  <a:gd name="connsiteY11" fmla="*/ 8229 h 124530"/>
                  <a:gd name="connsiteX12" fmla="*/ 228214 w 311599"/>
                  <a:gd name="connsiteY12" fmla="*/ 10972 h 124530"/>
                  <a:gd name="connsiteX13" fmla="*/ 229494 w 311599"/>
                  <a:gd name="connsiteY13" fmla="*/ 13532 h 124530"/>
                  <a:gd name="connsiteX14" fmla="*/ 232420 w 311599"/>
                  <a:gd name="connsiteY14" fmla="*/ 15543 h 124530"/>
                  <a:gd name="connsiteX15" fmla="*/ 231505 w 311599"/>
                  <a:gd name="connsiteY15" fmla="*/ 17189 h 124530"/>
                  <a:gd name="connsiteX16" fmla="*/ 232420 w 311599"/>
                  <a:gd name="connsiteY16" fmla="*/ 21212 h 124530"/>
                  <a:gd name="connsiteX17" fmla="*/ 233517 w 311599"/>
                  <a:gd name="connsiteY17" fmla="*/ 22309 h 124530"/>
                  <a:gd name="connsiteX18" fmla="*/ 237174 w 311599"/>
                  <a:gd name="connsiteY18" fmla="*/ 22675 h 124530"/>
                  <a:gd name="connsiteX19" fmla="*/ 243391 w 311599"/>
                  <a:gd name="connsiteY19" fmla="*/ 26881 h 124530"/>
                  <a:gd name="connsiteX20" fmla="*/ 243940 w 311599"/>
                  <a:gd name="connsiteY20" fmla="*/ 28892 h 124530"/>
                  <a:gd name="connsiteX21" fmla="*/ 243026 w 311599"/>
                  <a:gd name="connsiteY21" fmla="*/ 31270 h 124530"/>
                  <a:gd name="connsiteX22" fmla="*/ 244123 w 311599"/>
                  <a:gd name="connsiteY22" fmla="*/ 32367 h 124530"/>
                  <a:gd name="connsiteX23" fmla="*/ 240465 w 311599"/>
                  <a:gd name="connsiteY23" fmla="*/ 34378 h 124530"/>
                  <a:gd name="connsiteX24" fmla="*/ 236260 w 311599"/>
                  <a:gd name="connsiteY24" fmla="*/ 38767 h 124530"/>
                  <a:gd name="connsiteX25" fmla="*/ 231871 w 311599"/>
                  <a:gd name="connsiteY25" fmla="*/ 40230 h 124530"/>
                  <a:gd name="connsiteX26" fmla="*/ 237357 w 311599"/>
                  <a:gd name="connsiteY26" fmla="*/ 41327 h 124530"/>
                  <a:gd name="connsiteX27" fmla="*/ 248329 w 311599"/>
                  <a:gd name="connsiteY27" fmla="*/ 40230 h 124530"/>
                  <a:gd name="connsiteX28" fmla="*/ 256740 w 311599"/>
                  <a:gd name="connsiteY28" fmla="*/ 44253 h 124530"/>
                  <a:gd name="connsiteX29" fmla="*/ 254180 w 311599"/>
                  <a:gd name="connsiteY29" fmla="*/ 48459 h 124530"/>
                  <a:gd name="connsiteX30" fmla="*/ 250340 w 311599"/>
                  <a:gd name="connsiteY30" fmla="*/ 48642 h 124530"/>
                  <a:gd name="connsiteX31" fmla="*/ 246134 w 311599"/>
                  <a:gd name="connsiteY31" fmla="*/ 53030 h 124530"/>
                  <a:gd name="connsiteX32" fmla="*/ 246866 w 311599"/>
                  <a:gd name="connsiteY32" fmla="*/ 55225 h 124530"/>
                  <a:gd name="connsiteX33" fmla="*/ 251620 w 311599"/>
                  <a:gd name="connsiteY33" fmla="*/ 50287 h 124530"/>
                  <a:gd name="connsiteX34" fmla="*/ 255095 w 311599"/>
                  <a:gd name="connsiteY34" fmla="*/ 49373 h 124530"/>
                  <a:gd name="connsiteX35" fmla="*/ 259849 w 311599"/>
                  <a:gd name="connsiteY35" fmla="*/ 48642 h 124530"/>
                  <a:gd name="connsiteX36" fmla="*/ 268261 w 311599"/>
                  <a:gd name="connsiteY36" fmla="*/ 49373 h 124530"/>
                  <a:gd name="connsiteX37" fmla="*/ 275210 w 311599"/>
                  <a:gd name="connsiteY37" fmla="*/ 60528 h 124530"/>
                  <a:gd name="connsiteX38" fmla="*/ 277770 w 311599"/>
                  <a:gd name="connsiteY38" fmla="*/ 54859 h 124530"/>
                  <a:gd name="connsiteX39" fmla="*/ 279964 w 311599"/>
                  <a:gd name="connsiteY39" fmla="*/ 54676 h 124530"/>
                  <a:gd name="connsiteX40" fmla="*/ 278135 w 311599"/>
                  <a:gd name="connsiteY40" fmla="*/ 53396 h 124530"/>
                  <a:gd name="connsiteX41" fmla="*/ 275758 w 311599"/>
                  <a:gd name="connsiteY41" fmla="*/ 46813 h 124530"/>
                  <a:gd name="connsiteX42" fmla="*/ 278684 w 311599"/>
                  <a:gd name="connsiteY42" fmla="*/ 44436 h 124530"/>
                  <a:gd name="connsiteX43" fmla="*/ 280513 w 311599"/>
                  <a:gd name="connsiteY43" fmla="*/ 41693 h 124530"/>
                  <a:gd name="connsiteX44" fmla="*/ 295142 w 311599"/>
                  <a:gd name="connsiteY44" fmla="*/ 43339 h 124530"/>
                  <a:gd name="connsiteX45" fmla="*/ 305382 w 311599"/>
                  <a:gd name="connsiteY45" fmla="*/ 48642 h 124530"/>
                  <a:gd name="connsiteX46" fmla="*/ 311051 w 311599"/>
                  <a:gd name="connsiteY46" fmla="*/ 55773 h 124530"/>
                  <a:gd name="connsiteX47" fmla="*/ 310502 w 311599"/>
                  <a:gd name="connsiteY47" fmla="*/ 58516 h 124530"/>
                  <a:gd name="connsiteX48" fmla="*/ 311599 w 311599"/>
                  <a:gd name="connsiteY48" fmla="*/ 60345 h 124530"/>
                  <a:gd name="connsiteX49" fmla="*/ 311599 w 311599"/>
                  <a:gd name="connsiteY49" fmla="*/ 63819 h 124530"/>
                  <a:gd name="connsiteX50" fmla="*/ 310137 w 311599"/>
                  <a:gd name="connsiteY50" fmla="*/ 67294 h 124530"/>
                  <a:gd name="connsiteX51" fmla="*/ 305748 w 311599"/>
                  <a:gd name="connsiteY51" fmla="*/ 69488 h 124530"/>
                  <a:gd name="connsiteX52" fmla="*/ 302822 w 311599"/>
                  <a:gd name="connsiteY52" fmla="*/ 79728 h 124530"/>
                  <a:gd name="connsiteX53" fmla="*/ 300628 w 311599"/>
                  <a:gd name="connsiteY53" fmla="*/ 81923 h 124530"/>
                  <a:gd name="connsiteX54" fmla="*/ 297885 w 311599"/>
                  <a:gd name="connsiteY54" fmla="*/ 88506 h 124530"/>
                  <a:gd name="connsiteX55" fmla="*/ 294227 w 311599"/>
                  <a:gd name="connsiteY55" fmla="*/ 93260 h 124530"/>
                  <a:gd name="connsiteX56" fmla="*/ 286730 w 311599"/>
                  <a:gd name="connsiteY56" fmla="*/ 93260 h 124530"/>
                  <a:gd name="connsiteX57" fmla="*/ 282890 w 311599"/>
                  <a:gd name="connsiteY57" fmla="*/ 94723 h 124530"/>
                  <a:gd name="connsiteX58" fmla="*/ 278135 w 311599"/>
                  <a:gd name="connsiteY58" fmla="*/ 98198 h 124530"/>
                  <a:gd name="connsiteX59" fmla="*/ 266615 w 311599"/>
                  <a:gd name="connsiteY59" fmla="*/ 99295 h 124530"/>
                  <a:gd name="connsiteX60" fmla="*/ 259849 w 311599"/>
                  <a:gd name="connsiteY60" fmla="*/ 97832 h 124530"/>
                  <a:gd name="connsiteX61" fmla="*/ 255643 w 311599"/>
                  <a:gd name="connsiteY61" fmla="*/ 96003 h 124530"/>
                  <a:gd name="connsiteX62" fmla="*/ 253083 w 311599"/>
                  <a:gd name="connsiteY62" fmla="*/ 94358 h 124530"/>
                  <a:gd name="connsiteX63" fmla="*/ 253632 w 311599"/>
                  <a:gd name="connsiteY63" fmla="*/ 90883 h 124530"/>
                  <a:gd name="connsiteX64" fmla="*/ 243574 w 311599"/>
                  <a:gd name="connsiteY64" fmla="*/ 97832 h 124530"/>
                  <a:gd name="connsiteX65" fmla="*/ 235894 w 311599"/>
                  <a:gd name="connsiteY65" fmla="*/ 98198 h 124530"/>
                  <a:gd name="connsiteX66" fmla="*/ 227299 w 311599"/>
                  <a:gd name="connsiteY66" fmla="*/ 97100 h 124530"/>
                  <a:gd name="connsiteX67" fmla="*/ 231871 w 311599"/>
                  <a:gd name="connsiteY67" fmla="*/ 94723 h 124530"/>
                  <a:gd name="connsiteX68" fmla="*/ 227848 w 311599"/>
                  <a:gd name="connsiteY68" fmla="*/ 91615 h 124530"/>
                  <a:gd name="connsiteX69" fmla="*/ 227848 w 311599"/>
                  <a:gd name="connsiteY69" fmla="*/ 89603 h 124530"/>
                  <a:gd name="connsiteX70" fmla="*/ 224191 w 311599"/>
                  <a:gd name="connsiteY70" fmla="*/ 90700 h 124530"/>
                  <a:gd name="connsiteX71" fmla="*/ 222545 w 311599"/>
                  <a:gd name="connsiteY71" fmla="*/ 93260 h 124530"/>
                  <a:gd name="connsiteX72" fmla="*/ 218888 w 311599"/>
                  <a:gd name="connsiteY72" fmla="*/ 96003 h 124530"/>
                  <a:gd name="connsiteX73" fmla="*/ 213402 w 311599"/>
                  <a:gd name="connsiteY73" fmla="*/ 97100 h 124530"/>
                  <a:gd name="connsiteX74" fmla="*/ 208282 w 311599"/>
                  <a:gd name="connsiteY74" fmla="*/ 100392 h 124530"/>
                  <a:gd name="connsiteX75" fmla="*/ 197127 w 311599"/>
                  <a:gd name="connsiteY75" fmla="*/ 102038 h 124530"/>
                  <a:gd name="connsiteX76" fmla="*/ 191641 w 311599"/>
                  <a:gd name="connsiteY76" fmla="*/ 102038 h 124530"/>
                  <a:gd name="connsiteX77" fmla="*/ 178658 w 311599"/>
                  <a:gd name="connsiteY77" fmla="*/ 105878 h 124530"/>
                  <a:gd name="connsiteX78" fmla="*/ 179389 w 311599"/>
                  <a:gd name="connsiteY78" fmla="*/ 108072 h 124530"/>
                  <a:gd name="connsiteX79" fmla="*/ 177743 w 311599"/>
                  <a:gd name="connsiteY79" fmla="*/ 110267 h 124530"/>
                  <a:gd name="connsiteX80" fmla="*/ 174452 w 311599"/>
                  <a:gd name="connsiteY80" fmla="*/ 111547 h 124530"/>
                  <a:gd name="connsiteX81" fmla="*/ 173903 w 311599"/>
                  <a:gd name="connsiteY81" fmla="*/ 112461 h 124530"/>
                  <a:gd name="connsiteX82" fmla="*/ 165674 w 311599"/>
                  <a:gd name="connsiteY82" fmla="*/ 115021 h 124530"/>
                  <a:gd name="connsiteX83" fmla="*/ 161468 w 311599"/>
                  <a:gd name="connsiteY83" fmla="*/ 115570 h 124530"/>
                  <a:gd name="connsiteX84" fmla="*/ 160920 w 311599"/>
                  <a:gd name="connsiteY84" fmla="*/ 116667 h 124530"/>
                  <a:gd name="connsiteX85" fmla="*/ 153971 w 311599"/>
                  <a:gd name="connsiteY85" fmla="*/ 117215 h 124530"/>
                  <a:gd name="connsiteX86" fmla="*/ 150497 w 311599"/>
                  <a:gd name="connsiteY86" fmla="*/ 119593 h 124530"/>
                  <a:gd name="connsiteX87" fmla="*/ 138245 w 311599"/>
                  <a:gd name="connsiteY87" fmla="*/ 123067 h 124530"/>
                  <a:gd name="connsiteX88" fmla="*/ 128370 w 311599"/>
                  <a:gd name="connsiteY88" fmla="*/ 124530 h 124530"/>
                  <a:gd name="connsiteX89" fmla="*/ 106792 w 311599"/>
                  <a:gd name="connsiteY89" fmla="*/ 123616 h 124530"/>
                  <a:gd name="connsiteX90" fmla="*/ 93626 w 311599"/>
                  <a:gd name="connsiteY90" fmla="*/ 119227 h 124530"/>
                  <a:gd name="connsiteX91" fmla="*/ 85580 w 311599"/>
                  <a:gd name="connsiteY91" fmla="*/ 115021 h 124530"/>
                  <a:gd name="connsiteX92" fmla="*/ 81923 w 311599"/>
                  <a:gd name="connsiteY92" fmla="*/ 112095 h 124530"/>
                  <a:gd name="connsiteX93" fmla="*/ 81923 w 311599"/>
                  <a:gd name="connsiteY93" fmla="*/ 110815 h 124530"/>
                  <a:gd name="connsiteX94" fmla="*/ 84117 w 311599"/>
                  <a:gd name="connsiteY94" fmla="*/ 107889 h 124530"/>
                  <a:gd name="connsiteX95" fmla="*/ 88323 w 311599"/>
                  <a:gd name="connsiteY95" fmla="*/ 105512 h 124530"/>
                  <a:gd name="connsiteX96" fmla="*/ 91980 w 311599"/>
                  <a:gd name="connsiteY96" fmla="*/ 105146 h 124530"/>
                  <a:gd name="connsiteX97" fmla="*/ 98198 w 311599"/>
                  <a:gd name="connsiteY97" fmla="*/ 103135 h 124530"/>
                  <a:gd name="connsiteX98" fmla="*/ 103684 w 311599"/>
                  <a:gd name="connsiteY98" fmla="*/ 102404 h 124530"/>
                  <a:gd name="connsiteX99" fmla="*/ 105878 w 311599"/>
                  <a:gd name="connsiteY99" fmla="*/ 103501 h 124530"/>
                  <a:gd name="connsiteX100" fmla="*/ 108804 w 311599"/>
                  <a:gd name="connsiteY100" fmla="*/ 103501 h 124530"/>
                  <a:gd name="connsiteX101" fmla="*/ 112095 w 311599"/>
                  <a:gd name="connsiteY101" fmla="*/ 102038 h 124530"/>
                  <a:gd name="connsiteX102" fmla="*/ 112095 w 311599"/>
                  <a:gd name="connsiteY102" fmla="*/ 99478 h 124530"/>
                  <a:gd name="connsiteX103" fmla="*/ 117398 w 311599"/>
                  <a:gd name="connsiteY103" fmla="*/ 95638 h 124530"/>
                  <a:gd name="connsiteX104" fmla="*/ 140439 w 311599"/>
                  <a:gd name="connsiteY104" fmla="*/ 93992 h 124530"/>
                  <a:gd name="connsiteX105" fmla="*/ 145742 w 311599"/>
                  <a:gd name="connsiteY105" fmla="*/ 94358 h 124530"/>
                  <a:gd name="connsiteX106" fmla="*/ 147205 w 311599"/>
                  <a:gd name="connsiteY106" fmla="*/ 96918 h 124530"/>
                  <a:gd name="connsiteX107" fmla="*/ 151594 w 311599"/>
                  <a:gd name="connsiteY107" fmla="*/ 96918 h 124530"/>
                  <a:gd name="connsiteX108" fmla="*/ 155068 w 311599"/>
                  <a:gd name="connsiteY108" fmla="*/ 93078 h 124530"/>
                  <a:gd name="connsiteX109" fmla="*/ 159457 w 311599"/>
                  <a:gd name="connsiteY109" fmla="*/ 91249 h 124530"/>
                  <a:gd name="connsiteX110" fmla="*/ 162383 w 311599"/>
                  <a:gd name="connsiteY110" fmla="*/ 88140 h 124530"/>
                  <a:gd name="connsiteX111" fmla="*/ 168234 w 311599"/>
                  <a:gd name="connsiteY111" fmla="*/ 85580 h 124530"/>
                  <a:gd name="connsiteX112" fmla="*/ 170063 w 311599"/>
                  <a:gd name="connsiteY112" fmla="*/ 83020 h 124530"/>
                  <a:gd name="connsiteX113" fmla="*/ 169880 w 311599"/>
                  <a:gd name="connsiteY113" fmla="*/ 80826 h 124530"/>
                  <a:gd name="connsiteX114" fmla="*/ 164760 w 311599"/>
                  <a:gd name="connsiteY114" fmla="*/ 80826 h 124530"/>
                  <a:gd name="connsiteX115" fmla="*/ 158908 w 311599"/>
                  <a:gd name="connsiteY115" fmla="*/ 86129 h 124530"/>
                  <a:gd name="connsiteX116" fmla="*/ 153423 w 311599"/>
                  <a:gd name="connsiteY116" fmla="*/ 85580 h 124530"/>
                  <a:gd name="connsiteX117" fmla="*/ 135868 w 311599"/>
                  <a:gd name="connsiteY117" fmla="*/ 88140 h 124530"/>
                  <a:gd name="connsiteX118" fmla="*/ 134039 w 311599"/>
                  <a:gd name="connsiteY118" fmla="*/ 85397 h 124530"/>
                  <a:gd name="connsiteX119" fmla="*/ 135319 w 311599"/>
                  <a:gd name="connsiteY119" fmla="*/ 82837 h 124530"/>
                  <a:gd name="connsiteX120" fmla="*/ 128919 w 311599"/>
                  <a:gd name="connsiteY120" fmla="*/ 85397 h 124530"/>
                  <a:gd name="connsiteX121" fmla="*/ 128370 w 311599"/>
                  <a:gd name="connsiteY121" fmla="*/ 82106 h 124530"/>
                  <a:gd name="connsiteX122" fmla="*/ 126176 w 311599"/>
                  <a:gd name="connsiteY122" fmla="*/ 81557 h 124530"/>
                  <a:gd name="connsiteX123" fmla="*/ 125262 w 311599"/>
                  <a:gd name="connsiteY123" fmla="*/ 86312 h 124530"/>
                  <a:gd name="connsiteX124" fmla="*/ 121604 w 311599"/>
                  <a:gd name="connsiteY124" fmla="*/ 89603 h 124530"/>
                  <a:gd name="connsiteX125" fmla="*/ 116118 w 311599"/>
                  <a:gd name="connsiteY125" fmla="*/ 89969 h 124530"/>
                  <a:gd name="connsiteX126" fmla="*/ 114473 w 311599"/>
                  <a:gd name="connsiteY126" fmla="*/ 87226 h 124530"/>
                  <a:gd name="connsiteX127" fmla="*/ 110450 w 311599"/>
                  <a:gd name="connsiteY127" fmla="*/ 90700 h 124530"/>
                  <a:gd name="connsiteX128" fmla="*/ 103684 w 311599"/>
                  <a:gd name="connsiteY128" fmla="*/ 91432 h 124530"/>
                  <a:gd name="connsiteX129" fmla="*/ 95821 w 311599"/>
                  <a:gd name="connsiteY129" fmla="*/ 93992 h 124530"/>
                  <a:gd name="connsiteX130" fmla="*/ 93078 w 311599"/>
                  <a:gd name="connsiteY130" fmla="*/ 91249 h 124530"/>
                  <a:gd name="connsiteX131" fmla="*/ 93443 w 311599"/>
                  <a:gd name="connsiteY131" fmla="*/ 89603 h 124530"/>
                  <a:gd name="connsiteX132" fmla="*/ 99844 w 311599"/>
                  <a:gd name="connsiteY132" fmla="*/ 85763 h 124530"/>
                  <a:gd name="connsiteX133" fmla="*/ 97832 w 311599"/>
                  <a:gd name="connsiteY133" fmla="*/ 85580 h 124530"/>
                  <a:gd name="connsiteX134" fmla="*/ 96918 w 311599"/>
                  <a:gd name="connsiteY134" fmla="*/ 81923 h 124530"/>
                  <a:gd name="connsiteX135" fmla="*/ 97649 w 311599"/>
                  <a:gd name="connsiteY135" fmla="*/ 77717 h 124530"/>
                  <a:gd name="connsiteX136" fmla="*/ 104598 w 311599"/>
                  <a:gd name="connsiteY136" fmla="*/ 75523 h 124530"/>
                  <a:gd name="connsiteX137" fmla="*/ 108438 w 311599"/>
                  <a:gd name="connsiteY137" fmla="*/ 72780 h 124530"/>
                  <a:gd name="connsiteX138" fmla="*/ 105329 w 311599"/>
                  <a:gd name="connsiteY138" fmla="*/ 72963 h 124530"/>
                  <a:gd name="connsiteX139" fmla="*/ 101124 w 311599"/>
                  <a:gd name="connsiteY139" fmla="*/ 75157 h 124530"/>
                  <a:gd name="connsiteX140" fmla="*/ 92529 w 311599"/>
                  <a:gd name="connsiteY140" fmla="*/ 74060 h 124530"/>
                  <a:gd name="connsiteX141" fmla="*/ 88689 w 311599"/>
                  <a:gd name="connsiteY141" fmla="*/ 83386 h 124530"/>
                  <a:gd name="connsiteX142" fmla="*/ 86312 w 311599"/>
                  <a:gd name="connsiteY142" fmla="*/ 84300 h 124530"/>
                  <a:gd name="connsiteX143" fmla="*/ 83020 w 311599"/>
                  <a:gd name="connsiteY143" fmla="*/ 80094 h 124530"/>
                  <a:gd name="connsiteX144" fmla="*/ 79180 w 311599"/>
                  <a:gd name="connsiteY144" fmla="*/ 79363 h 124530"/>
                  <a:gd name="connsiteX145" fmla="*/ 78814 w 311599"/>
                  <a:gd name="connsiteY145" fmla="*/ 83386 h 124530"/>
                  <a:gd name="connsiteX146" fmla="*/ 82471 w 311599"/>
                  <a:gd name="connsiteY146" fmla="*/ 86129 h 124530"/>
                  <a:gd name="connsiteX147" fmla="*/ 82106 w 311599"/>
                  <a:gd name="connsiteY147" fmla="*/ 90700 h 124530"/>
                  <a:gd name="connsiteX148" fmla="*/ 79363 w 311599"/>
                  <a:gd name="connsiteY148" fmla="*/ 91249 h 124530"/>
                  <a:gd name="connsiteX149" fmla="*/ 72048 w 311599"/>
                  <a:gd name="connsiteY149" fmla="*/ 96003 h 124530"/>
                  <a:gd name="connsiteX150" fmla="*/ 66197 w 311599"/>
                  <a:gd name="connsiteY150" fmla="*/ 95638 h 124530"/>
                  <a:gd name="connsiteX151" fmla="*/ 63637 w 311599"/>
                  <a:gd name="connsiteY151" fmla="*/ 91249 h 124530"/>
                  <a:gd name="connsiteX152" fmla="*/ 63637 w 311599"/>
                  <a:gd name="connsiteY152" fmla="*/ 87043 h 124530"/>
                  <a:gd name="connsiteX153" fmla="*/ 57419 w 311599"/>
                  <a:gd name="connsiteY153" fmla="*/ 89420 h 124530"/>
                  <a:gd name="connsiteX154" fmla="*/ 52665 w 311599"/>
                  <a:gd name="connsiteY154" fmla="*/ 89055 h 124530"/>
                  <a:gd name="connsiteX155" fmla="*/ 53396 w 311599"/>
                  <a:gd name="connsiteY155" fmla="*/ 93443 h 124530"/>
                  <a:gd name="connsiteX156" fmla="*/ 53030 w 311599"/>
                  <a:gd name="connsiteY156" fmla="*/ 96918 h 124530"/>
                  <a:gd name="connsiteX157" fmla="*/ 47179 w 311599"/>
                  <a:gd name="connsiteY157" fmla="*/ 96186 h 124530"/>
                  <a:gd name="connsiteX158" fmla="*/ 36938 w 311599"/>
                  <a:gd name="connsiteY158" fmla="*/ 91980 h 124530"/>
                  <a:gd name="connsiteX159" fmla="*/ 39316 w 311599"/>
                  <a:gd name="connsiteY159" fmla="*/ 89420 h 124530"/>
                  <a:gd name="connsiteX160" fmla="*/ 35658 w 311599"/>
                  <a:gd name="connsiteY160" fmla="*/ 87957 h 124530"/>
                  <a:gd name="connsiteX161" fmla="*/ 35841 w 311599"/>
                  <a:gd name="connsiteY161" fmla="*/ 84666 h 124530"/>
                  <a:gd name="connsiteX162" fmla="*/ 29807 w 311599"/>
                  <a:gd name="connsiteY162" fmla="*/ 85763 h 124530"/>
                  <a:gd name="connsiteX163" fmla="*/ 26881 w 311599"/>
                  <a:gd name="connsiteY163" fmla="*/ 89237 h 124530"/>
                  <a:gd name="connsiteX164" fmla="*/ 11886 w 311599"/>
                  <a:gd name="connsiteY164" fmla="*/ 87226 h 124530"/>
                  <a:gd name="connsiteX165" fmla="*/ 4937 w 311599"/>
                  <a:gd name="connsiteY165" fmla="*/ 85397 h 124530"/>
                  <a:gd name="connsiteX166" fmla="*/ 0 w 311599"/>
                  <a:gd name="connsiteY166" fmla="*/ 82289 h 124530"/>
                  <a:gd name="connsiteX167" fmla="*/ 914 w 311599"/>
                  <a:gd name="connsiteY167" fmla="*/ 80277 h 124530"/>
                  <a:gd name="connsiteX168" fmla="*/ 5303 w 311599"/>
                  <a:gd name="connsiteY168" fmla="*/ 74243 h 124530"/>
                  <a:gd name="connsiteX169" fmla="*/ 10789 w 311599"/>
                  <a:gd name="connsiteY169" fmla="*/ 70768 h 124530"/>
                  <a:gd name="connsiteX170" fmla="*/ 23407 w 311599"/>
                  <a:gd name="connsiteY170" fmla="*/ 69854 h 124530"/>
                  <a:gd name="connsiteX171" fmla="*/ 40413 w 311599"/>
                  <a:gd name="connsiteY171" fmla="*/ 70768 h 124530"/>
                  <a:gd name="connsiteX172" fmla="*/ 43156 w 311599"/>
                  <a:gd name="connsiteY172" fmla="*/ 69671 h 124530"/>
                  <a:gd name="connsiteX173" fmla="*/ 48642 w 311599"/>
                  <a:gd name="connsiteY173" fmla="*/ 66379 h 124530"/>
                  <a:gd name="connsiteX174" fmla="*/ 60345 w 311599"/>
                  <a:gd name="connsiteY174" fmla="*/ 62905 h 124530"/>
                  <a:gd name="connsiteX175" fmla="*/ 64734 w 311599"/>
                  <a:gd name="connsiteY175" fmla="*/ 58699 h 124530"/>
                  <a:gd name="connsiteX176" fmla="*/ 56322 w 311599"/>
                  <a:gd name="connsiteY176" fmla="*/ 61991 h 124530"/>
                  <a:gd name="connsiteX177" fmla="*/ 46630 w 311599"/>
                  <a:gd name="connsiteY177" fmla="*/ 62905 h 124530"/>
                  <a:gd name="connsiteX178" fmla="*/ 40230 w 311599"/>
                  <a:gd name="connsiteY178" fmla="*/ 65648 h 124530"/>
                  <a:gd name="connsiteX179" fmla="*/ 28161 w 311599"/>
                  <a:gd name="connsiteY179" fmla="*/ 67659 h 124530"/>
                  <a:gd name="connsiteX180" fmla="*/ 10423 w 311599"/>
                  <a:gd name="connsiteY180" fmla="*/ 66745 h 124530"/>
                  <a:gd name="connsiteX181" fmla="*/ 10423 w 311599"/>
                  <a:gd name="connsiteY181" fmla="*/ 61442 h 124530"/>
                  <a:gd name="connsiteX182" fmla="*/ 15544 w 311599"/>
                  <a:gd name="connsiteY182" fmla="*/ 55773 h 124530"/>
                  <a:gd name="connsiteX183" fmla="*/ 35658 w 311599"/>
                  <a:gd name="connsiteY183" fmla="*/ 54676 h 124530"/>
                  <a:gd name="connsiteX184" fmla="*/ 47727 w 311599"/>
                  <a:gd name="connsiteY184" fmla="*/ 52299 h 124530"/>
                  <a:gd name="connsiteX185" fmla="*/ 66380 w 311599"/>
                  <a:gd name="connsiteY185" fmla="*/ 51202 h 124530"/>
                  <a:gd name="connsiteX186" fmla="*/ 73145 w 311599"/>
                  <a:gd name="connsiteY186" fmla="*/ 48093 h 124530"/>
                  <a:gd name="connsiteX187" fmla="*/ 62174 w 311599"/>
                  <a:gd name="connsiteY187" fmla="*/ 50287 h 124530"/>
                  <a:gd name="connsiteX188" fmla="*/ 25784 w 311599"/>
                  <a:gd name="connsiteY188" fmla="*/ 52482 h 124530"/>
                  <a:gd name="connsiteX189" fmla="*/ 21578 w 311599"/>
                  <a:gd name="connsiteY189" fmla="*/ 50653 h 124530"/>
                  <a:gd name="connsiteX190" fmla="*/ 21944 w 311599"/>
                  <a:gd name="connsiteY190" fmla="*/ 47727 h 124530"/>
                  <a:gd name="connsiteX191" fmla="*/ 24504 w 311599"/>
                  <a:gd name="connsiteY191" fmla="*/ 45167 h 124530"/>
                  <a:gd name="connsiteX192" fmla="*/ 28161 w 311599"/>
                  <a:gd name="connsiteY192" fmla="*/ 44436 h 124530"/>
                  <a:gd name="connsiteX193" fmla="*/ 26698 w 311599"/>
                  <a:gd name="connsiteY193" fmla="*/ 42424 h 124530"/>
                  <a:gd name="connsiteX194" fmla="*/ 23407 w 311599"/>
                  <a:gd name="connsiteY194" fmla="*/ 40413 h 124530"/>
                  <a:gd name="connsiteX195" fmla="*/ 28344 w 311599"/>
                  <a:gd name="connsiteY195" fmla="*/ 35658 h 124530"/>
                  <a:gd name="connsiteX196" fmla="*/ 35658 w 311599"/>
                  <a:gd name="connsiteY196" fmla="*/ 33830 h 124530"/>
                  <a:gd name="connsiteX197" fmla="*/ 47727 w 311599"/>
                  <a:gd name="connsiteY197" fmla="*/ 34561 h 124530"/>
                  <a:gd name="connsiteX198" fmla="*/ 55042 w 311599"/>
                  <a:gd name="connsiteY198" fmla="*/ 34013 h 124530"/>
                  <a:gd name="connsiteX199" fmla="*/ 72414 w 311599"/>
                  <a:gd name="connsiteY199" fmla="*/ 36024 h 124530"/>
                  <a:gd name="connsiteX200" fmla="*/ 74608 w 311599"/>
                  <a:gd name="connsiteY200" fmla="*/ 34744 h 124530"/>
                  <a:gd name="connsiteX201" fmla="*/ 70037 w 311599"/>
                  <a:gd name="connsiteY201" fmla="*/ 34744 h 124530"/>
                  <a:gd name="connsiteX202" fmla="*/ 66380 w 311599"/>
                  <a:gd name="connsiteY202" fmla="*/ 32367 h 124530"/>
                  <a:gd name="connsiteX203" fmla="*/ 46265 w 311599"/>
                  <a:gd name="connsiteY203" fmla="*/ 31270 h 124530"/>
                  <a:gd name="connsiteX204" fmla="*/ 42973 w 311599"/>
                  <a:gd name="connsiteY204" fmla="*/ 28892 h 124530"/>
                  <a:gd name="connsiteX205" fmla="*/ 46813 w 311599"/>
                  <a:gd name="connsiteY205" fmla="*/ 23041 h 124530"/>
                  <a:gd name="connsiteX206" fmla="*/ 52665 w 311599"/>
                  <a:gd name="connsiteY206" fmla="*/ 19749 h 124530"/>
                  <a:gd name="connsiteX207" fmla="*/ 64002 w 311599"/>
                  <a:gd name="connsiteY207" fmla="*/ 19749 h 124530"/>
                  <a:gd name="connsiteX208" fmla="*/ 68208 w 311599"/>
                  <a:gd name="connsiteY208" fmla="*/ 17738 h 124530"/>
                  <a:gd name="connsiteX209" fmla="*/ 77168 w 311599"/>
                  <a:gd name="connsiteY209" fmla="*/ 17555 h 124530"/>
                  <a:gd name="connsiteX210" fmla="*/ 83386 w 311599"/>
                  <a:gd name="connsiteY210" fmla="*/ 18652 h 124530"/>
                  <a:gd name="connsiteX211" fmla="*/ 88323 w 311599"/>
                  <a:gd name="connsiteY211" fmla="*/ 21761 h 124530"/>
                  <a:gd name="connsiteX212" fmla="*/ 88323 w 311599"/>
                  <a:gd name="connsiteY212" fmla="*/ 26149 h 124530"/>
                  <a:gd name="connsiteX213" fmla="*/ 86312 w 311599"/>
                  <a:gd name="connsiteY213" fmla="*/ 27795 h 124530"/>
                  <a:gd name="connsiteX214" fmla="*/ 88872 w 311599"/>
                  <a:gd name="connsiteY214" fmla="*/ 33098 h 124530"/>
                  <a:gd name="connsiteX215" fmla="*/ 101489 w 311599"/>
                  <a:gd name="connsiteY215" fmla="*/ 33098 h 124530"/>
                  <a:gd name="connsiteX216" fmla="*/ 108255 w 311599"/>
                  <a:gd name="connsiteY216" fmla="*/ 30538 h 124530"/>
                  <a:gd name="connsiteX217" fmla="*/ 119410 w 311599"/>
                  <a:gd name="connsiteY217" fmla="*/ 30355 h 124530"/>
                  <a:gd name="connsiteX218" fmla="*/ 119776 w 311599"/>
                  <a:gd name="connsiteY218" fmla="*/ 33281 h 124530"/>
                  <a:gd name="connsiteX219" fmla="*/ 129833 w 311599"/>
                  <a:gd name="connsiteY219" fmla="*/ 34378 h 124530"/>
                  <a:gd name="connsiteX220" fmla="*/ 133125 w 311599"/>
                  <a:gd name="connsiteY220" fmla="*/ 40413 h 124530"/>
                  <a:gd name="connsiteX221" fmla="*/ 139891 w 311599"/>
                  <a:gd name="connsiteY221" fmla="*/ 45167 h 124530"/>
                  <a:gd name="connsiteX222" fmla="*/ 145011 w 311599"/>
                  <a:gd name="connsiteY222" fmla="*/ 45167 h 124530"/>
                  <a:gd name="connsiteX223" fmla="*/ 148668 w 311599"/>
                  <a:gd name="connsiteY223" fmla="*/ 47362 h 124530"/>
                  <a:gd name="connsiteX224" fmla="*/ 139708 w 311599"/>
                  <a:gd name="connsiteY224" fmla="*/ 50470 h 124530"/>
                  <a:gd name="connsiteX225" fmla="*/ 138793 w 311599"/>
                  <a:gd name="connsiteY225" fmla="*/ 53030 h 124530"/>
                  <a:gd name="connsiteX226" fmla="*/ 143914 w 311599"/>
                  <a:gd name="connsiteY226" fmla="*/ 53762 h 124530"/>
                  <a:gd name="connsiteX227" fmla="*/ 155251 w 311599"/>
                  <a:gd name="connsiteY227" fmla="*/ 51567 h 124530"/>
                  <a:gd name="connsiteX228" fmla="*/ 155251 w 311599"/>
                  <a:gd name="connsiteY228" fmla="*/ 52482 h 124530"/>
                  <a:gd name="connsiteX229" fmla="*/ 157263 w 311599"/>
                  <a:gd name="connsiteY229" fmla="*/ 54128 h 124530"/>
                  <a:gd name="connsiteX230" fmla="*/ 158360 w 311599"/>
                  <a:gd name="connsiteY230" fmla="*/ 56871 h 124530"/>
                  <a:gd name="connsiteX231" fmla="*/ 155251 w 311599"/>
                  <a:gd name="connsiteY231" fmla="*/ 58516 h 124530"/>
                  <a:gd name="connsiteX232" fmla="*/ 157811 w 311599"/>
                  <a:gd name="connsiteY232" fmla="*/ 58333 h 124530"/>
                  <a:gd name="connsiteX233" fmla="*/ 159823 w 311599"/>
                  <a:gd name="connsiteY233" fmla="*/ 61808 h 124530"/>
                  <a:gd name="connsiteX234" fmla="*/ 158908 w 311599"/>
                  <a:gd name="connsiteY234" fmla="*/ 65282 h 124530"/>
                  <a:gd name="connsiteX235" fmla="*/ 162017 w 311599"/>
                  <a:gd name="connsiteY235" fmla="*/ 67659 h 124530"/>
                  <a:gd name="connsiteX236" fmla="*/ 166223 w 311599"/>
                  <a:gd name="connsiteY236" fmla="*/ 68025 h 124530"/>
                  <a:gd name="connsiteX237" fmla="*/ 169697 w 311599"/>
                  <a:gd name="connsiteY237" fmla="*/ 67842 h 124530"/>
                  <a:gd name="connsiteX238" fmla="*/ 171892 w 311599"/>
                  <a:gd name="connsiteY238" fmla="*/ 66562 h 124530"/>
                  <a:gd name="connsiteX239" fmla="*/ 175183 w 311599"/>
                  <a:gd name="connsiteY239" fmla="*/ 66928 h 124530"/>
                  <a:gd name="connsiteX240" fmla="*/ 182681 w 311599"/>
                  <a:gd name="connsiteY240" fmla="*/ 65831 h 124530"/>
                  <a:gd name="connsiteX241" fmla="*/ 185241 w 311599"/>
                  <a:gd name="connsiteY241" fmla="*/ 67659 h 124530"/>
                  <a:gd name="connsiteX242" fmla="*/ 194201 w 311599"/>
                  <a:gd name="connsiteY242" fmla="*/ 66928 h 124530"/>
                  <a:gd name="connsiteX243" fmla="*/ 217425 w 311599"/>
                  <a:gd name="connsiteY243" fmla="*/ 69122 h 124530"/>
                  <a:gd name="connsiteX244" fmla="*/ 221631 w 311599"/>
                  <a:gd name="connsiteY244" fmla="*/ 68391 h 124530"/>
                  <a:gd name="connsiteX245" fmla="*/ 223459 w 311599"/>
                  <a:gd name="connsiteY245" fmla="*/ 64551 h 124530"/>
                  <a:gd name="connsiteX246" fmla="*/ 223459 w 311599"/>
                  <a:gd name="connsiteY246" fmla="*/ 59431 h 124530"/>
                  <a:gd name="connsiteX247" fmla="*/ 216876 w 311599"/>
                  <a:gd name="connsiteY247" fmla="*/ 55773 h 124530"/>
                  <a:gd name="connsiteX248" fmla="*/ 214133 w 311599"/>
                  <a:gd name="connsiteY248" fmla="*/ 52848 h 124530"/>
                  <a:gd name="connsiteX249" fmla="*/ 208282 w 311599"/>
                  <a:gd name="connsiteY249" fmla="*/ 53396 h 124530"/>
                  <a:gd name="connsiteX250" fmla="*/ 205356 w 311599"/>
                  <a:gd name="connsiteY250" fmla="*/ 52116 h 124530"/>
                  <a:gd name="connsiteX251" fmla="*/ 204076 w 311599"/>
                  <a:gd name="connsiteY251" fmla="*/ 49922 h 124530"/>
                  <a:gd name="connsiteX252" fmla="*/ 199870 w 311599"/>
                  <a:gd name="connsiteY252" fmla="*/ 51567 h 124530"/>
                  <a:gd name="connsiteX253" fmla="*/ 197127 w 311599"/>
                  <a:gd name="connsiteY253" fmla="*/ 49373 h 124530"/>
                  <a:gd name="connsiteX254" fmla="*/ 207916 w 311599"/>
                  <a:gd name="connsiteY254" fmla="*/ 46082 h 124530"/>
                  <a:gd name="connsiteX255" fmla="*/ 208830 w 311599"/>
                  <a:gd name="connsiteY255" fmla="*/ 43522 h 124530"/>
                  <a:gd name="connsiteX256" fmla="*/ 213950 w 311599"/>
                  <a:gd name="connsiteY256" fmla="*/ 42973 h 124530"/>
                  <a:gd name="connsiteX257" fmla="*/ 211390 w 311599"/>
                  <a:gd name="connsiteY257" fmla="*/ 36756 h 124530"/>
                  <a:gd name="connsiteX258" fmla="*/ 208647 w 311599"/>
                  <a:gd name="connsiteY258" fmla="*/ 34378 h 124530"/>
                  <a:gd name="connsiteX259" fmla="*/ 204076 w 311599"/>
                  <a:gd name="connsiteY259" fmla="*/ 33464 h 124530"/>
                  <a:gd name="connsiteX260" fmla="*/ 202979 w 311599"/>
                  <a:gd name="connsiteY260" fmla="*/ 32001 h 124530"/>
                  <a:gd name="connsiteX261" fmla="*/ 196213 w 311599"/>
                  <a:gd name="connsiteY261" fmla="*/ 31270 h 124530"/>
                  <a:gd name="connsiteX262" fmla="*/ 186338 w 311599"/>
                  <a:gd name="connsiteY262" fmla="*/ 26881 h 124530"/>
                  <a:gd name="connsiteX263" fmla="*/ 185606 w 311599"/>
                  <a:gd name="connsiteY263" fmla="*/ 24687 h 124530"/>
                  <a:gd name="connsiteX264" fmla="*/ 185606 w 311599"/>
                  <a:gd name="connsiteY264" fmla="*/ 22492 h 124530"/>
                  <a:gd name="connsiteX265" fmla="*/ 183595 w 311599"/>
                  <a:gd name="connsiteY265" fmla="*/ 20846 h 124530"/>
                  <a:gd name="connsiteX266" fmla="*/ 190910 w 311599"/>
                  <a:gd name="connsiteY266" fmla="*/ 20115 h 124530"/>
                  <a:gd name="connsiteX267" fmla="*/ 194567 w 311599"/>
                  <a:gd name="connsiteY267" fmla="*/ 18652 h 1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Lst>
                <a:rect l="l" t="t" r="r" b="b"/>
                <a:pathLst>
                  <a:path w="311599" h="124530">
                    <a:moveTo>
                      <a:pt x="194567" y="18652"/>
                    </a:moveTo>
                    <a:lnTo>
                      <a:pt x="194750" y="17738"/>
                    </a:lnTo>
                    <a:lnTo>
                      <a:pt x="194750" y="18469"/>
                    </a:lnTo>
                    <a:lnTo>
                      <a:pt x="200418" y="17921"/>
                    </a:lnTo>
                    <a:lnTo>
                      <a:pt x="203161" y="15726"/>
                    </a:lnTo>
                    <a:lnTo>
                      <a:pt x="203161" y="13166"/>
                    </a:lnTo>
                    <a:lnTo>
                      <a:pt x="212122" y="2012"/>
                    </a:lnTo>
                    <a:lnTo>
                      <a:pt x="216145" y="914"/>
                    </a:lnTo>
                    <a:lnTo>
                      <a:pt x="221631" y="1280"/>
                    </a:lnTo>
                    <a:lnTo>
                      <a:pt x="226385" y="0"/>
                    </a:lnTo>
                    <a:lnTo>
                      <a:pt x="233151" y="6034"/>
                    </a:lnTo>
                    <a:lnTo>
                      <a:pt x="232968" y="8229"/>
                    </a:lnTo>
                    <a:lnTo>
                      <a:pt x="228214" y="10972"/>
                    </a:lnTo>
                    <a:lnTo>
                      <a:pt x="229494" y="13532"/>
                    </a:lnTo>
                    <a:lnTo>
                      <a:pt x="232420" y="15543"/>
                    </a:lnTo>
                    <a:lnTo>
                      <a:pt x="231505" y="17189"/>
                    </a:lnTo>
                    <a:lnTo>
                      <a:pt x="232420" y="21212"/>
                    </a:lnTo>
                    <a:lnTo>
                      <a:pt x="233517" y="22309"/>
                    </a:lnTo>
                    <a:lnTo>
                      <a:pt x="237174" y="22675"/>
                    </a:lnTo>
                    <a:lnTo>
                      <a:pt x="243391" y="26881"/>
                    </a:lnTo>
                    <a:lnTo>
                      <a:pt x="243940" y="28892"/>
                    </a:lnTo>
                    <a:lnTo>
                      <a:pt x="243026" y="31270"/>
                    </a:lnTo>
                    <a:lnTo>
                      <a:pt x="244123" y="32367"/>
                    </a:lnTo>
                    <a:lnTo>
                      <a:pt x="240465" y="34378"/>
                    </a:lnTo>
                    <a:lnTo>
                      <a:pt x="236260" y="38767"/>
                    </a:lnTo>
                    <a:lnTo>
                      <a:pt x="231871" y="40230"/>
                    </a:lnTo>
                    <a:lnTo>
                      <a:pt x="237357" y="41327"/>
                    </a:lnTo>
                    <a:lnTo>
                      <a:pt x="248329" y="40230"/>
                    </a:lnTo>
                    <a:lnTo>
                      <a:pt x="256740" y="44253"/>
                    </a:lnTo>
                    <a:lnTo>
                      <a:pt x="254180" y="48459"/>
                    </a:lnTo>
                    <a:lnTo>
                      <a:pt x="250340" y="48642"/>
                    </a:lnTo>
                    <a:lnTo>
                      <a:pt x="246134" y="53030"/>
                    </a:lnTo>
                    <a:lnTo>
                      <a:pt x="246866" y="55225"/>
                    </a:lnTo>
                    <a:lnTo>
                      <a:pt x="251620" y="50287"/>
                    </a:lnTo>
                    <a:lnTo>
                      <a:pt x="255095" y="49373"/>
                    </a:lnTo>
                    <a:lnTo>
                      <a:pt x="259849" y="48642"/>
                    </a:lnTo>
                    <a:lnTo>
                      <a:pt x="268261" y="49373"/>
                    </a:lnTo>
                    <a:lnTo>
                      <a:pt x="275210" y="60528"/>
                    </a:lnTo>
                    <a:lnTo>
                      <a:pt x="277770" y="54859"/>
                    </a:lnTo>
                    <a:lnTo>
                      <a:pt x="279964" y="54676"/>
                    </a:lnTo>
                    <a:lnTo>
                      <a:pt x="278135" y="53396"/>
                    </a:lnTo>
                    <a:lnTo>
                      <a:pt x="275758" y="46813"/>
                    </a:lnTo>
                    <a:lnTo>
                      <a:pt x="278684" y="44436"/>
                    </a:lnTo>
                    <a:lnTo>
                      <a:pt x="280513" y="41693"/>
                    </a:lnTo>
                    <a:lnTo>
                      <a:pt x="295142" y="43339"/>
                    </a:lnTo>
                    <a:lnTo>
                      <a:pt x="305382" y="48642"/>
                    </a:lnTo>
                    <a:lnTo>
                      <a:pt x="311051" y="55773"/>
                    </a:lnTo>
                    <a:lnTo>
                      <a:pt x="310502" y="58516"/>
                    </a:lnTo>
                    <a:lnTo>
                      <a:pt x="311599" y="60345"/>
                    </a:lnTo>
                    <a:lnTo>
                      <a:pt x="311599" y="63819"/>
                    </a:lnTo>
                    <a:lnTo>
                      <a:pt x="310137" y="67294"/>
                    </a:lnTo>
                    <a:lnTo>
                      <a:pt x="305748" y="69488"/>
                    </a:lnTo>
                    <a:lnTo>
                      <a:pt x="302822" y="79728"/>
                    </a:lnTo>
                    <a:lnTo>
                      <a:pt x="300628" y="81923"/>
                    </a:lnTo>
                    <a:lnTo>
                      <a:pt x="297885" y="88506"/>
                    </a:lnTo>
                    <a:lnTo>
                      <a:pt x="294227" y="93260"/>
                    </a:lnTo>
                    <a:lnTo>
                      <a:pt x="286730" y="93260"/>
                    </a:lnTo>
                    <a:lnTo>
                      <a:pt x="282890" y="94723"/>
                    </a:lnTo>
                    <a:lnTo>
                      <a:pt x="278135" y="98198"/>
                    </a:lnTo>
                    <a:lnTo>
                      <a:pt x="266615" y="99295"/>
                    </a:lnTo>
                    <a:lnTo>
                      <a:pt x="259849" y="97832"/>
                    </a:lnTo>
                    <a:lnTo>
                      <a:pt x="255643" y="96003"/>
                    </a:lnTo>
                    <a:lnTo>
                      <a:pt x="253083" y="94358"/>
                    </a:lnTo>
                    <a:lnTo>
                      <a:pt x="253632" y="90883"/>
                    </a:lnTo>
                    <a:lnTo>
                      <a:pt x="243574" y="97832"/>
                    </a:lnTo>
                    <a:lnTo>
                      <a:pt x="235894" y="98198"/>
                    </a:lnTo>
                    <a:lnTo>
                      <a:pt x="227299" y="97100"/>
                    </a:lnTo>
                    <a:lnTo>
                      <a:pt x="231871" y="94723"/>
                    </a:lnTo>
                    <a:lnTo>
                      <a:pt x="227848" y="91615"/>
                    </a:lnTo>
                    <a:lnTo>
                      <a:pt x="227848" y="89603"/>
                    </a:lnTo>
                    <a:lnTo>
                      <a:pt x="224191" y="90700"/>
                    </a:lnTo>
                    <a:lnTo>
                      <a:pt x="222545" y="93260"/>
                    </a:lnTo>
                    <a:lnTo>
                      <a:pt x="218888" y="96003"/>
                    </a:lnTo>
                    <a:lnTo>
                      <a:pt x="213402" y="97100"/>
                    </a:lnTo>
                    <a:lnTo>
                      <a:pt x="208282" y="100392"/>
                    </a:lnTo>
                    <a:lnTo>
                      <a:pt x="197127" y="102038"/>
                    </a:lnTo>
                    <a:lnTo>
                      <a:pt x="191641" y="102038"/>
                    </a:lnTo>
                    <a:lnTo>
                      <a:pt x="178658" y="105878"/>
                    </a:lnTo>
                    <a:lnTo>
                      <a:pt x="179389" y="108072"/>
                    </a:lnTo>
                    <a:lnTo>
                      <a:pt x="177743" y="110267"/>
                    </a:lnTo>
                    <a:lnTo>
                      <a:pt x="174452" y="111547"/>
                    </a:lnTo>
                    <a:lnTo>
                      <a:pt x="173903" y="112461"/>
                    </a:lnTo>
                    <a:lnTo>
                      <a:pt x="165674" y="115021"/>
                    </a:lnTo>
                    <a:lnTo>
                      <a:pt x="161468" y="115570"/>
                    </a:lnTo>
                    <a:lnTo>
                      <a:pt x="160920" y="116667"/>
                    </a:lnTo>
                    <a:lnTo>
                      <a:pt x="153971" y="117215"/>
                    </a:lnTo>
                    <a:lnTo>
                      <a:pt x="150497" y="119593"/>
                    </a:lnTo>
                    <a:lnTo>
                      <a:pt x="138245" y="123067"/>
                    </a:lnTo>
                    <a:lnTo>
                      <a:pt x="128370" y="124530"/>
                    </a:lnTo>
                    <a:lnTo>
                      <a:pt x="106792" y="123616"/>
                    </a:lnTo>
                    <a:lnTo>
                      <a:pt x="93626" y="119227"/>
                    </a:lnTo>
                    <a:lnTo>
                      <a:pt x="85580" y="115021"/>
                    </a:lnTo>
                    <a:lnTo>
                      <a:pt x="81923" y="112095"/>
                    </a:lnTo>
                    <a:lnTo>
                      <a:pt x="81923" y="110815"/>
                    </a:lnTo>
                    <a:lnTo>
                      <a:pt x="84117" y="107889"/>
                    </a:lnTo>
                    <a:lnTo>
                      <a:pt x="88323" y="105512"/>
                    </a:lnTo>
                    <a:lnTo>
                      <a:pt x="91980" y="105146"/>
                    </a:lnTo>
                    <a:lnTo>
                      <a:pt x="98198" y="103135"/>
                    </a:lnTo>
                    <a:lnTo>
                      <a:pt x="103684" y="102404"/>
                    </a:lnTo>
                    <a:lnTo>
                      <a:pt x="105878" y="103501"/>
                    </a:lnTo>
                    <a:lnTo>
                      <a:pt x="108804" y="103501"/>
                    </a:lnTo>
                    <a:lnTo>
                      <a:pt x="112095" y="102038"/>
                    </a:lnTo>
                    <a:lnTo>
                      <a:pt x="112095" y="99478"/>
                    </a:lnTo>
                    <a:lnTo>
                      <a:pt x="117398" y="95638"/>
                    </a:lnTo>
                    <a:lnTo>
                      <a:pt x="140439" y="93992"/>
                    </a:lnTo>
                    <a:lnTo>
                      <a:pt x="145742" y="94358"/>
                    </a:lnTo>
                    <a:lnTo>
                      <a:pt x="147205" y="96918"/>
                    </a:lnTo>
                    <a:lnTo>
                      <a:pt x="151594" y="96918"/>
                    </a:lnTo>
                    <a:lnTo>
                      <a:pt x="155068" y="93078"/>
                    </a:lnTo>
                    <a:lnTo>
                      <a:pt x="159457" y="91249"/>
                    </a:lnTo>
                    <a:lnTo>
                      <a:pt x="162383" y="88140"/>
                    </a:lnTo>
                    <a:lnTo>
                      <a:pt x="168234" y="85580"/>
                    </a:lnTo>
                    <a:lnTo>
                      <a:pt x="170063" y="83020"/>
                    </a:lnTo>
                    <a:lnTo>
                      <a:pt x="169880" y="80826"/>
                    </a:lnTo>
                    <a:lnTo>
                      <a:pt x="164760" y="80826"/>
                    </a:lnTo>
                    <a:lnTo>
                      <a:pt x="158908" y="86129"/>
                    </a:lnTo>
                    <a:lnTo>
                      <a:pt x="153423" y="85580"/>
                    </a:lnTo>
                    <a:lnTo>
                      <a:pt x="135868" y="88140"/>
                    </a:lnTo>
                    <a:lnTo>
                      <a:pt x="134039" y="85397"/>
                    </a:lnTo>
                    <a:lnTo>
                      <a:pt x="135319" y="82837"/>
                    </a:lnTo>
                    <a:lnTo>
                      <a:pt x="128919" y="85397"/>
                    </a:lnTo>
                    <a:lnTo>
                      <a:pt x="128370" y="82106"/>
                    </a:lnTo>
                    <a:lnTo>
                      <a:pt x="126176" y="81557"/>
                    </a:lnTo>
                    <a:lnTo>
                      <a:pt x="125262" y="86312"/>
                    </a:lnTo>
                    <a:lnTo>
                      <a:pt x="121604" y="89603"/>
                    </a:lnTo>
                    <a:lnTo>
                      <a:pt x="116118" y="89969"/>
                    </a:lnTo>
                    <a:lnTo>
                      <a:pt x="114473" y="87226"/>
                    </a:lnTo>
                    <a:lnTo>
                      <a:pt x="110450" y="90700"/>
                    </a:lnTo>
                    <a:lnTo>
                      <a:pt x="103684" y="91432"/>
                    </a:lnTo>
                    <a:lnTo>
                      <a:pt x="95821" y="93992"/>
                    </a:lnTo>
                    <a:lnTo>
                      <a:pt x="93078" y="91249"/>
                    </a:lnTo>
                    <a:lnTo>
                      <a:pt x="93443" y="89603"/>
                    </a:lnTo>
                    <a:lnTo>
                      <a:pt x="99844" y="85763"/>
                    </a:lnTo>
                    <a:lnTo>
                      <a:pt x="97832" y="85580"/>
                    </a:lnTo>
                    <a:lnTo>
                      <a:pt x="96918" y="81923"/>
                    </a:lnTo>
                    <a:lnTo>
                      <a:pt x="97649" y="77717"/>
                    </a:lnTo>
                    <a:lnTo>
                      <a:pt x="104598" y="75523"/>
                    </a:lnTo>
                    <a:lnTo>
                      <a:pt x="108438" y="72780"/>
                    </a:lnTo>
                    <a:lnTo>
                      <a:pt x="105329" y="72963"/>
                    </a:lnTo>
                    <a:lnTo>
                      <a:pt x="101124" y="75157"/>
                    </a:lnTo>
                    <a:lnTo>
                      <a:pt x="92529" y="74060"/>
                    </a:lnTo>
                    <a:lnTo>
                      <a:pt x="88689" y="83386"/>
                    </a:lnTo>
                    <a:lnTo>
                      <a:pt x="86312" y="84300"/>
                    </a:lnTo>
                    <a:lnTo>
                      <a:pt x="83020" y="80094"/>
                    </a:lnTo>
                    <a:lnTo>
                      <a:pt x="79180" y="79363"/>
                    </a:lnTo>
                    <a:lnTo>
                      <a:pt x="78814" y="83386"/>
                    </a:lnTo>
                    <a:lnTo>
                      <a:pt x="82471" y="86129"/>
                    </a:lnTo>
                    <a:lnTo>
                      <a:pt x="82106" y="90700"/>
                    </a:lnTo>
                    <a:lnTo>
                      <a:pt x="79363" y="91249"/>
                    </a:lnTo>
                    <a:lnTo>
                      <a:pt x="72048" y="96003"/>
                    </a:lnTo>
                    <a:lnTo>
                      <a:pt x="66197" y="95638"/>
                    </a:lnTo>
                    <a:lnTo>
                      <a:pt x="63637" y="91249"/>
                    </a:lnTo>
                    <a:lnTo>
                      <a:pt x="63637" y="87043"/>
                    </a:lnTo>
                    <a:lnTo>
                      <a:pt x="57419" y="89420"/>
                    </a:lnTo>
                    <a:lnTo>
                      <a:pt x="52665" y="89055"/>
                    </a:lnTo>
                    <a:lnTo>
                      <a:pt x="53396" y="93443"/>
                    </a:lnTo>
                    <a:lnTo>
                      <a:pt x="53030" y="96918"/>
                    </a:lnTo>
                    <a:lnTo>
                      <a:pt x="47179" y="96186"/>
                    </a:lnTo>
                    <a:lnTo>
                      <a:pt x="36938" y="91980"/>
                    </a:lnTo>
                    <a:lnTo>
                      <a:pt x="39316" y="89420"/>
                    </a:lnTo>
                    <a:lnTo>
                      <a:pt x="35658" y="87957"/>
                    </a:lnTo>
                    <a:lnTo>
                      <a:pt x="35841" y="84666"/>
                    </a:lnTo>
                    <a:lnTo>
                      <a:pt x="29807" y="85763"/>
                    </a:lnTo>
                    <a:lnTo>
                      <a:pt x="26881" y="89237"/>
                    </a:lnTo>
                    <a:lnTo>
                      <a:pt x="11886" y="87226"/>
                    </a:lnTo>
                    <a:lnTo>
                      <a:pt x="4937" y="85397"/>
                    </a:lnTo>
                    <a:lnTo>
                      <a:pt x="0" y="82289"/>
                    </a:lnTo>
                    <a:lnTo>
                      <a:pt x="914" y="80277"/>
                    </a:lnTo>
                    <a:lnTo>
                      <a:pt x="5303" y="74243"/>
                    </a:lnTo>
                    <a:lnTo>
                      <a:pt x="10789" y="70768"/>
                    </a:lnTo>
                    <a:lnTo>
                      <a:pt x="23407" y="69854"/>
                    </a:lnTo>
                    <a:lnTo>
                      <a:pt x="40413" y="70768"/>
                    </a:lnTo>
                    <a:lnTo>
                      <a:pt x="43156" y="69671"/>
                    </a:lnTo>
                    <a:lnTo>
                      <a:pt x="48642" y="66379"/>
                    </a:lnTo>
                    <a:lnTo>
                      <a:pt x="60345" y="62905"/>
                    </a:lnTo>
                    <a:lnTo>
                      <a:pt x="64734" y="58699"/>
                    </a:lnTo>
                    <a:lnTo>
                      <a:pt x="56322" y="61991"/>
                    </a:lnTo>
                    <a:lnTo>
                      <a:pt x="46630" y="62905"/>
                    </a:lnTo>
                    <a:lnTo>
                      <a:pt x="40230" y="65648"/>
                    </a:lnTo>
                    <a:lnTo>
                      <a:pt x="28161" y="67659"/>
                    </a:lnTo>
                    <a:lnTo>
                      <a:pt x="10423" y="66745"/>
                    </a:lnTo>
                    <a:lnTo>
                      <a:pt x="10423" y="61442"/>
                    </a:lnTo>
                    <a:lnTo>
                      <a:pt x="15544" y="55773"/>
                    </a:lnTo>
                    <a:lnTo>
                      <a:pt x="35658" y="54676"/>
                    </a:lnTo>
                    <a:lnTo>
                      <a:pt x="47727" y="52299"/>
                    </a:lnTo>
                    <a:lnTo>
                      <a:pt x="66380" y="51202"/>
                    </a:lnTo>
                    <a:lnTo>
                      <a:pt x="73145" y="48093"/>
                    </a:lnTo>
                    <a:lnTo>
                      <a:pt x="62174" y="50287"/>
                    </a:lnTo>
                    <a:lnTo>
                      <a:pt x="25784" y="52482"/>
                    </a:lnTo>
                    <a:lnTo>
                      <a:pt x="21578" y="50653"/>
                    </a:lnTo>
                    <a:lnTo>
                      <a:pt x="21944" y="47727"/>
                    </a:lnTo>
                    <a:lnTo>
                      <a:pt x="24504" y="45167"/>
                    </a:lnTo>
                    <a:lnTo>
                      <a:pt x="28161" y="44436"/>
                    </a:lnTo>
                    <a:lnTo>
                      <a:pt x="26698" y="42424"/>
                    </a:lnTo>
                    <a:lnTo>
                      <a:pt x="23407" y="40413"/>
                    </a:lnTo>
                    <a:lnTo>
                      <a:pt x="28344" y="35658"/>
                    </a:lnTo>
                    <a:lnTo>
                      <a:pt x="35658" y="33830"/>
                    </a:lnTo>
                    <a:lnTo>
                      <a:pt x="47727" y="34561"/>
                    </a:lnTo>
                    <a:lnTo>
                      <a:pt x="55042" y="34013"/>
                    </a:lnTo>
                    <a:lnTo>
                      <a:pt x="72414" y="36024"/>
                    </a:lnTo>
                    <a:lnTo>
                      <a:pt x="74608" y="34744"/>
                    </a:lnTo>
                    <a:lnTo>
                      <a:pt x="70037" y="34744"/>
                    </a:lnTo>
                    <a:lnTo>
                      <a:pt x="66380" y="32367"/>
                    </a:lnTo>
                    <a:lnTo>
                      <a:pt x="46265" y="31270"/>
                    </a:lnTo>
                    <a:lnTo>
                      <a:pt x="42973" y="28892"/>
                    </a:lnTo>
                    <a:lnTo>
                      <a:pt x="46813" y="23041"/>
                    </a:lnTo>
                    <a:lnTo>
                      <a:pt x="52665" y="19749"/>
                    </a:lnTo>
                    <a:lnTo>
                      <a:pt x="64002" y="19749"/>
                    </a:lnTo>
                    <a:lnTo>
                      <a:pt x="68208" y="17738"/>
                    </a:lnTo>
                    <a:lnTo>
                      <a:pt x="77168" y="17555"/>
                    </a:lnTo>
                    <a:lnTo>
                      <a:pt x="83386" y="18652"/>
                    </a:lnTo>
                    <a:lnTo>
                      <a:pt x="88323" y="21761"/>
                    </a:lnTo>
                    <a:lnTo>
                      <a:pt x="88323" y="26149"/>
                    </a:lnTo>
                    <a:lnTo>
                      <a:pt x="86312" y="27795"/>
                    </a:lnTo>
                    <a:lnTo>
                      <a:pt x="88872" y="33098"/>
                    </a:lnTo>
                    <a:lnTo>
                      <a:pt x="101489" y="33098"/>
                    </a:lnTo>
                    <a:lnTo>
                      <a:pt x="108255" y="30538"/>
                    </a:lnTo>
                    <a:lnTo>
                      <a:pt x="119410" y="30355"/>
                    </a:lnTo>
                    <a:lnTo>
                      <a:pt x="119776" y="33281"/>
                    </a:lnTo>
                    <a:lnTo>
                      <a:pt x="129833" y="34378"/>
                    </a:lnTo>
                    <a:lnTo>
                      <a:pt x="133125" y="40413"/>
                    </a:lnTo>
                    <a:lnTo>
                      <a:pt x="139891" y="45167"/>
                    </a:lnTo>
                    <a:lnTo>
                      <a:pt x="145011" y="45167"/>
                    </a:lnTo>
                    <a:lnTo>
                      <a:pt x="148668" y="47362"/>
                    </a:lnTo>
                    <a:lnTo>
                      <a:pt x="139708" y="50470"/>
                    </a:lnTo>
                    <a:lnTo>
                      <a:pt x="138793" y="53030"/>
                    </a:lnTo>
                    <a:lnTo>
                      <a:pt x="143914" y="53762"/>
                    </a:lnTo>
                    <a:lnTo>
                      <a:pt x="155251" y="51567"/>
                    </a:lnTo>
                    <a:lnTo>
                      <a:pt x="155251" y="52482"/>
                    </a:lnTo>
                    <a:lnTo>
                      <a:pt x="157263" y="54128"/>
                    </a:lnTo>
                    <a:lnTo>
                      <a:pt x="158360" y="56871"/>
                    </a:lnTo>
                    <a:lnTo>
                      <a:pt x="155251" y="58516"/>
                    </a:lnTo>
                    <a:lnTo>
                      <a:pt x="157811" y="58333"/>
                    </a:lnTo>
                    <a:lnTo>
                      <a:pt x="159823" y="61808"/>
                    </a:lnTo>
                    <a:lnTo>
                      <a:pt x="158908" y="65282"/>
                    </a:lnTo>
                    <a:lnTo>
                      <a:pt x="162017" y="67659"/>
                    </a:lnTo>
                    <a:lnTo>
                      <a:pt x="166223" y="68025"/>
                    </a:lnTo>
                    <a:lnTo>
                      <a:pt x="169697" y="67842"/>
                    </a:lnTo>
                    <a:lnTo>
                      <a:pt x="171892" y="66562"/>
                    </a:lnTo>
                    <a:lnTo>
                      <a:pt x="175183" y="66928"/>
                    </a:lnTo>
                    <a:lnTo>
                      <a:pt x="182681" y="65831"/>
                    </a:lnTo>
                    <a:lnTo>
                      <a:pt x="185241" y="67659"/>
                    </a:lnTo>
                    <a:lnTo>
                      <a:pt x="194201" y="66928"/>
                    </a:lnTo>
                    <a:lnTo>
                      <a:pt x="217425" y="69122"/>
                    </a:lnTo>
                    <a:lnTo>
                      <a:pt x="221631" y="68391"/>
                    </a:lnTo>
                    <a:lnTo>
                      <a:pt x="223459" y="64551"/>
                    </a:lnTo>
                    <a:lnTo>
                      <a:pt x="223459" y="59431"/>
                    </a:lnTo>
                    <a:lnTo>
                      <a:pt x="216876" y="55773"/>
                    </a:lnTo>
                    <a:lnTo>
                      <a:pt x="214133" y="52848"/>
                    </a:lnTo>
                    <a:lnTo>
                      <a:pt x="208282" y="53396"/>
                    </a:lnTo>
                    <a:lnTo>
                      <a:pt x="205356" y="52116"/>
                    </a:lnTo>
                    <a:lnTo>
                      <a:pt x="204076" y="49922"/>
                    </a:lnTo>
                    <a:lnTo>
                      <a:pt x="199870" y="51567"/>
                    </a:lnTo>
                    <a:lnTo>
                      <a:pt x="197127" y="49373"/>
                    </a:lnTo>
                    <a:lnTo>
                      <a:pt x="207916" y="46082"/>
                    </a:lnTo>
                    <a:lnTo>
                      <a:pt x="208830" y="43522"/>
                    </a:lnTo>
                    <a:lnTo>
                      <a:pt x="213950" y="42973"/>
                    </a:lnTo>
                    <a:lnTo>
                      <a:pt x="211390" y="36756"/>
                    </a:lnTo>
                    <a:lnTo>
                      <a:pt x="208647" y="34378"/>
                    </a:lnTo>
                    <a:lnTo>
                      <a:pt x="204076" y="33464"/>
                    </a:lnTo>
                    <a:lnTo>
                      <a:pt x="202979" y="32001"/>
                    </a:lnTo>
                    <a:lnTo>
                      <a:pt x="196213" y="31270"/>
                    </a:lnTo>
                    <a:lnTo>
                      <a:pt x="186338" y="26881"/>
                    </a:lnTo>
                    <a:lnTo>
                      <a:pt x="185606" y="24687"/>
                    </a:lnTo>
                    <a:lnTo>
                      <a:pt x="185606" y="22492"/>
                    </a:lnTo>
                    <a:lnTo>
                      <a:pt x="183595" y="20846"/>
                    </a:lnTo>
                    <a:lnTo>
                      <a:pt x="190910" y="20115"/>
                    </a:lnTo>
                    <a:lnTo>
                      <a:pt x="194567" y="18652"/>
                    </a:lnTo>
                  </a:path>
                </a:pathLst>
              </a:custGeom>
              <a:grpFill/>
              <a:ln w="4020" cap="flat">
                <a:solidFill>
                  <a:srgbClr val="FFFFFF"/>
                </a:solidFill>
                <a:prstDash val="solid"/>
                <a:miter/>
              </a:ln>
            </p:spPr>
            <p:txBody>
              <a:bodyPr rtlCol="0" anchor="ctr"/>
              <a:lstStyle/>
              <a:p>
                <a:endParaRPr lang="en-GB" sz="1463"/>
              </a:p>
            </p:txBody>
          </p:sp>
          <p:sp>
            <p:nvSpPr>
              <p:cNvPr id="1192" name="Freeform: Shape 1191">
                <a:extLst>
                  <a:ext uri="{FF2B5EF4-FFF2-40B4-BE49-F238E27FC236}">
                    <a16:creationId xmlns:a16="http://schemas.microsoft.com/office/drawing/2014/main" id="{79976C05-3215-B62E-7F5A-414B749F281F}"/>
                  </a:ext>
                </a:extLst>
              </p:cNvPr>
              <p:cNvSpPr/>
              <p:nvPr/>
            </p:nvSpPr>
            <p:spPr>
              <a:xfrm>
                <a:off x="2955423" y="1895358"/>
                <a:ext cx="45898" cy="31635"/>
              </a:xfrm>
              <a:custGeom>
                <a:avLst/>
                <a:gdLst>
                  <a:gd name="connsiteX0" fmla="*/ 33830 w 45898"/>
                  <a:gd name="connsiteY0" fmla="*/ 3840 h 31635"/>
                  <a:gd name="connsiteX1" fmla="*/ 30173 w 45898"/>
                  <a:gd name="connsiteY1" fmla="*/ 5669 h 31635"/>
                  <a:gd name="connsiteX2" fmla="*/ 31087 w 45898"/>
                  <a:gd name="connsiteY2" fmla="*/ 4754 h 31635"/>
                  <a:gd name="connsiteX3" fmla="*/ 34196 w 45898"/>
                  <a:gd name="connsiteY3" fmla="*/ 3840 h 31635"/>
                  <a:gd name="connsiteX4" fmla="*/ 36938 w 45898"/>
                  <a:gd name="connsiteY4" fmla="*/ 1280 h 31635"/>
                  <a:gd name="connsiteX5" fmla="*/ 41693 w 45898"/>
                  <a:gd name="connsiteY5" fmla="*/ 0 h 31635"/>
                  <a:gd name="connsiteX6" fmla="*/ 45899 w 45898"/>
                  <a:gd name="connsiteY6" fmla="*/ 549 h 31635"/>
                  <a:gd name="connsiteX7" fmla="*/ 45716 w 45898"/>
                  <a:gd name="connsiteY7" fmla="*/ 4023 h 31635"/>
                  <a:gd name="connsiteX8" fmla="*/ 39133 w 45898"/>
                  <a:gd name="connsiteY8" fmla="*/ 13166 h 31635"/>
                  <a:gd name="connsiteX9" fmla="*/ 38584 w 45898"/>
                  <a:gd name="connsiteY9" fmla="*/ 14812 h 31635"/>
                  <a:gd name="connsiteX10" fmla="*/ 36024 w 45898"/>
                  <a:gd name="connsiteY10" fmla="*/ 16641 h 31635"/>
                  <a:gd name="connsiteX11" fmla="*/ 34378 w 45898"/>
                  <a:gd name="connsiteY11" fmla="*/ 21029 h 31635"/>
                  <a:gd name="connsiteX12" fmla="*/ 29624 w 45898"/>
                  <a:gd name="connsiteY12" fmla="*/ 26698 h 31635"/>
                  <a:gd name="connsiteX13" fmla="*/ 23224 w 45898"/>
                  <a:gd name="connsiteY13" fmla="*/ 30904 h 31635"/>
                  <a:gd name="connsiteX14" fmla="*/ 15909 w 45898"/>
                  <a:gd name="connsiteY14" fmla="*/ 31635 h 31635"/>
                  <a:gd name="connsiteX15" fmla="*/ 12800 w 45898"/>
                  <a:gd name="connsiteY15" fmla="*/ 29075 h 31635"/>
                  <a:gd name="connsiteX16" fmla="*/ 2012 w 45898"/>
                  <a:gd name="connsiteY16" fmla="*/ 26332 h 31635"/>
                  <a:gd name="connsiteX17" fmla="*/ 0 w 45898"/>
                  <a:gd name="connsiteY17" fmla="*/ 22492 h 31635"/>
                  <a:gd name="connsiteX18" fmla="*/ 1646 w 45898"/>
                  <a:gd name="connsiteY18" fmla="*/ 20298 h 31635"/>
                  <a:gd name="connsiteX19" fmla="*/ 8412 w 45898"/>
                  <a:gd name="connsiteY19" fmla="*/ 17372 h 31635"/>
                  <a:gd name="connsiteX20" fmla="*/ 21212 w 45898"/>
                  <a:gd name="connsiteY20" fmla="*/ 8412 h 31635"/>
                  <a:gd name="connsiteX21" fmla="*/ 27978 w 45898"/>
                  <a:gd name="connsiteY21" fmla="*/ 7132 h 31635"/>
                  <a:gd name="connsiteX22" fmla="*/ 29990 w 45898"/>
                  <a:gd name="connsiteY22" fmla="*/ 4754 h 31635"/>
                  <a:gd name="connsiteX23" fmla="*/ 33830 w 45898"/>
                  <a:gd name="connsiteY23" fmla="*/ 3840 h 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898" h="31635">
                    <a:moveTo>
                      <a:pt x="33830" y="3840"/>
                    </a:moveTo>
                    <a:lnTo>
                      <a:pt x="30173" y="5669"/>
                    </a:lnTo>
                    <a:lnTo>
                      <a:pt x="31087" y="4754"/>
                    </a:lnTo>
                    <a:lnTo>
                      <a:pt x="34196" y="3840"/>
                    </a:lnTo>
                    <a:lnTo>
                      <a:pt x="36938" y="1280"/>
                    </a:lnTo>
                    <a:lnTo>
                      <a:pt x="41693" y="0"/>
                    </a:lnTo>
                    <a:lnTo>
                      <a:pt x="45899" y="549"/>
                    </a:lnTo>
                    <a:lnTo>
                      <a:pt x="45716" y="4023"/>
                    </a:lnTo>
                    <a:lnTo>
                      <a:pt x="39133" y="13166"/>
                    </a:lnTo>
                    <a:lnTo>
                      <a:pt x="38584" y="14812"/>
                    </a:lnTo>
                    <a:lnTo>
                      <a:pt x="36024" y="16641"/>
                    </a:lnTo>
                    <a:lnTo>
                      <a:pt x="34378" y="21029"/>
                    </a:lnTo>
                    <a:lnTo>
                      <a:pt x="29624" y="26698"/>
                    </a:lnTo>
                    <a:lnTo>
                      <a:pt x="23224" y="30904"/>
                    </a:lnTo>
                    <a:lnTo>
                      <a:pt x="15909" y="31635"/>
                    </a:lnTo>
                    <a:lnTo>
                      <a:pt x="12800" y="29075"/>
                    </a:lnTo>
                    <a:lnTo>
                      <a:pt x="2012" y="26332"/>
                    </a:lnTo>
                    <a:lnTo>
                      <a:pt x="0" y="22492"/>
                    </a:lnTo>
                    <a:lnTo>
                      <a:pt x="1646" y="20298"/>
                    </a:lnTo>
                    <a:lnTo>
                      <a:pt x="8412" y="17372"/>
                    </a:lnTo>
                    <a:lnTo>
                      <a:pt x="21212" y="8412"/>
                    </a:lnTo>
                    <a:lnTo>
                      <a:pt x="27978" y="7132"/>
                    </a:lnTo>
                    <a:lnTo>
                      <a:pt x="29990" y="4754"/>
                    </a:lnTo>
                    <a:lnTo>
                      <a:pt x="33830" y="3840"/>
                    </a:lnTo>
                    <a:close/>
                  </a:path>
                </a:pathLst>
              </a:custGeom>
              <a:grpFill/>
              <a:ln w="18272" cap="flat">
                <a:noFill/>
                <a:prstDash val="solid"/>
                <a:miter/>
              </a:ln>
            </p:spPr>
            <p:txBody>
              <a:bodyPr rtlCol="0" anchor="ctr"/>
              <a:lstStyle/>
              <a:p>
                <a:endParaRPr lang="en-GB" sz="1463"/>
              </a:p>
            </p:txBody>
          </p:sp>
          <p:sp>
            <p:nvSpPr>
              <p:cNvPr id="1193" name="Freeform: Shape 1192">
                <a:extLst>
                  <a:ext uri="{FF2B5EF4-FFF2-40B4-BE49-F238E27FC236}">
                    <a16:creationId xmlns:a16="http://schemas.microsoft.com/office/drawing/2014/main" id="{9D3CD3FC-13E5-C04D-D22D-A5D36FB0A991}"/>
                  </a:ext>
                </a:extLst>
              </p:cNvPr>
              <p:cNvSpPr/>
              <p:nvPr/>
            </p:nvSpPr>
            <p:spPr>
              <a:xfrm>
                <a:off x="2955423" y="1895358"/>
                <a:ext cx="45898" cy="31635"/>
              </a:xfrm>
              <a:custGeom>
                <a:avLst/>
                <a:gdLst>
                  <a:gd name="connsiteX0" fmla="*/ 33830 w 45898"/>
                  <a:gd name="connsiteY0" fmla="*/ 3840 h 31635"/>
                  <a:gd name="connsiteX1" fmla="*/ 30173 w 45898"/>
                  <a:gd name="connsiteY1" fmla="*/ 5669 h 31635"/>
                  <a:gd name="connsiteX2" fmla="*/ 31087 w 45898"/>
                  <a:gd name="connsiteY2" fmla="*/ 4754 h 31635"/>
                  <a:gd name="connsiteX3" fmla="*/ 34196 w 45898"/>
                  <a:gd name="connsiteY3" fmla="*/ 3840 h 31635"/>
                  <a:gd name="connsiteX4" fmla="*/ 36938 w 45898"/>
                  <a:gd name="connsiteY4" fmla="*/ 1280 h 31635"/>
                  <a:gd name="connsiteX5" fmla="*/ 41693 w 45898"/>
                  <a:gd name="connsiteY5" fmla="*/ 0 h 31635"/>
                  <a:gd name="connsiteX6" fmla="*/ 45899 w 45898"/>
                  <a:gd name="connsiteY6" fmla="*/ 549 h 31635"/>
                  <a:gd name="connsiteX7" fmla="*/ 45716 w 45898"/>
                  <a:gd name="connsiteY7" fmla="*/ 4023 h 31635"/>
                  <a:gd name="connsiteX8" fmla="*/ 39133 w 45898"/>
                  <a:gd name="connsiteY8" fmla="*/ 13166 h 31635"/>
                  <a:gd name="connsiteX9" fmla="*/ 38584 w 45898"/>
                  <a:gd name="connsiteY9" fmla="*/ 14812 h 31635"/>
                  <a:gd name="connsiteX10" fmla="*/ 36024 w 45898"/>
                  <a:gd name="connsiteY10" fmla="*/ 16641 h 31635"/>
                  <a:gd name="connsiteX11" fmla="*/ 34378 w 45898"/>
                  <a:gd name="connsiteY11" fmla="*/ 21029 h 31635"/>
                  <a:gd name="connsiteX12" fmla="*/ 29624 w 45898"/>
                  <a:gd name="connsiteY12" fmla="*/ 26698 h 31635"/>
                  <a:gd name="connsiteX13" fmla="*/ 23224 w 45898"/>
                  <a:gd name="connsiteY13" fmla="*/ 30904 h 31635"/>
                  <a:gd name="connsiteX14" fmla="*/ 15909 w 45898"/>
                  <a:gd name="connsiteY14" fmla="*/ 31635 h 31635"/>
                  <a:gd name="connsiteX15" fmla="*/ 12800 w 45898"/>
                  <a:gd name="connsiteY15" fmla="*/ 29075 h 31635"/>
                  <a:gd name="connsiteX16" fmla="*/ 2012 w 45898"/>
                  <a:gd name="connsiteY16" fmla="*/ 26332 h 31635"/>
                  <a:gd name="connsiteX17" fmla="*/ 0 w 45898"/>
                  <a:gd name="connsiteY17" fmla="*/ 22492 h 31635"/>
                  <a:gd name="connsiteX18" fmla="*/ 1646 w 45898"/>
                  <a:gd name="connsiteY18" fmla="*/ 20298 h 31635"/>
                  <a:gd name="connsiteX19" fmla="*/ 8412 w 45898"/>
                  <a:gd name="connsiteY19" fmla="*/ 17372 h 31635"/>
                  <a:gd name="connsiteX20" fmla="*/ 21212 w 45898"/>
                  <a:gd name="connsiteY20" fmla="*/ 8412 h 31635"/>
                  <a:gd name="connsiteX21" fmla="*/ 27978 w 45898"/>
                  <a:gd name="connsiteY21" fmla="*/ 7132 h 31635"/>
                  <a:gd name="connsiteX22" fmla="*/ 29990 w 45898"/>
                  <a:gd name="connsiteY22" fmla="*/ 4754 h 31635"/>
                  <a:gd name="connsiteX23" fmla="*/ 33830 w 45898"/>
                  <a:gd name="connsiteY23" fmla="*/ 3840 h 3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5898" h="31635">
                    <a:moveTo>
                      <a:pt x="33830" y="3840"/>
                    </a:moveTo>
                    <a:lnTo>
                      <a:pt x="30173" y="5669"/>
                    </a:lnTo>
                    <a:lnTo>
                      <a:pt x="31087" y="4754"/>
                    </a:lnTo>
                    <a:lnTo>
                      <a:pt x="34196" y="3840"/>
                    </a:lnTo>
                    <a:lnTo>
                      <a:pt x="36938" y="1280"/>
                    </a:lnTo>
                    <a:lnTo>
                      <a:pt x="41693" y="0"/>
                    </a:lnTo>
                    <a:lnTo>
                      <a:pt x="45899" y="549"/>
                    </a:lnTo>
                    <a:lnTo>
                      <a:pt x="45716" y="4023"/>
                    </a:lnTo>
                    <a:lnTo>
                      <a:pt x="39133" y="13166"/>
                    </a:lnTo>
                    <a:lnTo>
                      <a:pt x="38584" y="14812"/>
                    </a:lnTo>
                    <a:lnTo>
                      <a:pt x="36024" y="16641"/>
                    </a:lnTo>
                    <a:lnTo>
                      <a:pt x="34378" y="21029"/>
                    </a:lnTo>
                    <a:lnTo>
                      <a:pt x="29624" y="26698"/>
                    </a:lnTo>
                    <a:lnTo>
                      <a:pt x="23224" y="30904"/>
                    </a:lnTo>
                    <a:lnTo>
                      <a:pt x="15909" y="31635"/>
                    </a:lnTo>
                    <a:lnTo>
                      <a:pt x="12800" y="29075"/>
                    </a:lnTo>
                    <a:lnTo>
                      <a:pt x="2012" y="26332"/>
                    </a:lnTo>
                    <a:lnTo>
                      <a:pt x="0" y="22492"/>
                    </a:lnTo>
                    <a:lnTo>
                      <a:pt x="1646" y="20298"/>
                    </a:lnTo>
                    <a:lnTo>
                      <a:pt x="8412" y="17372"/>
                    </a:lnTo>
                    <a:lnTo>
                      <a:pt x="21212" y="8412"/>
                    </a:lnTo>
                    <a:lnTo>
                      <a:pt x="27978" y="7132"/>
                    </a:lnTo>
                    <a:lnTo>
                      <a:pt x="29990" y="4754"/>
                    </a:lnTo>
                    <a:lnTo>
                      <a:pt x="33830" y="3840"/>
                    </a:lnTo>
                  </a:path>
                </a:pathLst>
              </a:custGeom>
              <a:grpFill/>
              <a:ln w="4020" cap="flat">
                <a:solidFill>
                  <a:srgbClr val="FFFFFF"/>
                </a:solidFill>
                <a:prstDash val="solid"/>
                <a:miter/>
              </a:ln>
            </p:spPr>
            <p:txBody>
              <a:bodyPr rtlCol="0" anchor="ctr"/>
              <a:lstStyle/>
              <a:p>
                <a:endParaRPr lang="en-GB" sz="1463"/>
              </a:p>
            </p:txBody>
          </p:sp>
          <p:sp>
            <p:nvSpPr>
              <p:cNvPr id="1194" name="Freeform: Shape 1193">
                <a:extLst>
                  <a:ext uri="{FF2B5EF4-FFF2-40B4-BE49-F238E27FC236}">
                    <a16:creationId xmlns:a16="http://schemas.microsoft.com/office/drawing/2014/main" id="{B33E3CF5-9A72-5BAF-6E03-CFC226C1526E}"/>
                  </a:ext>
                </a:extLst>
              </p:cNvPr>
              <p:cNvSpPr/>
              <p:nvPr/>
            </p:nvSpPr>
            <p:spPr>
              <a:xfrm>
                <a:off x="2865454" y="1819652"/>
                <a:ext cx="185423" cy="91248"/>
              </a:xfrm>
              <a:custGeom>
                <a:avLst/>
                <a:gdLst>
                  <a:gd name="connsiteX0" fmla="*/ 71134 w 185423"/>
                  <a:gd name="connsiteY0" fmla="*/ 28892 h 91248"/>
                  <a:gd name="connsiteX1" fmla="*/ 72414 w 185423"/>
                  <a:gd name="connsiteY1" fmla="*/ 29441 h 91248"/>
                  <a:gd name="connsiteX2" fmla="*/ 73328 w 185423"/>
                  <a:gd name="connsiteY2" fmla="*/ 27064 h 91248"/>
                  <a:gd name="connsiteX3" fmla="*/ 77168 w 185423"/>
                  <a:gd name="connsiteY3" fmla="*/ 25967 h 91248"/>
                  <a:gd name="connsiteX4" fmla="*/ 78997 w 185423"/>
                  <a:gd name="connsiteY4" fmla="*/ 23407 h 91248"/>
                  <a:gd name="connsiteX5" fmla="*/ 82471 w 185423"/>
                  <a:gd name="connsiteY5" fmla="*/ 21578 h 91248"/>
                  <a:gd name="connsiteX6" fmla="*/ 85763 w 185423"/>
                  <a:gd name="connsiteY6" fmla="*/ 21212 h 91248"/>
                  <a:gd name="connsiteX7" fmla="*/ 86860 w 185423"/>
                  <a:gd name="connsiteY7" fmla="*/ 19201 h 91248"/>
                  <a:gd name="connsiteX8" fmla="*/ 91432 w 185423"/>
                  <a:gd name="connsiteY8" fmla="*/ 16092 h 91248"/>
                  <a:gd name="connsiteX9" fmla="*/ 91980 w 185423"/>
                  <a:gd name="connsiteY9" fmla="*/ 13166 h 91248"/>
                  <a:gd name="connsiteX10" fmla="*/ 102586 w 185423"/>
                  <a:gd name="connsiteY10" fmla="*/ 12252 h 91248"/>
                  <a:gd name="connsiteX11" fmla="*/ 103684 w 185423"/>
                  <a:gd name="connsiteY11" fmla="*/ 10058 h 91248"/>
                  <a:gd name="connsiteX12" fmla="*/ 107707 w 185423"/>
                  <a:gd name="connsiteY12" fmla="*/ 10423 h 91248"/>
                  <a:gd name="connsiteX13" fmla="*/ 110632 w 185423"/>
                  <a:gd name="connsiteY13" fmla="*/ 12252 h 91248"/>
                  <a:gd name="connsiteX14" fmla="*/ 112461 w 185423"/>
                  <a:gd name="connsiteY14" fmla="*/ 10972 h 91248"/>
                  <a:gd name="connsiteX15" fmla="*/ 118861 w 185423"/>
                  <a:gd name="connsiteY15" fmla="*/ 10789 h 91248"/>
                  <a:gd name="connsiteX16" fmla="*/ 120690 w 185423"/>
                  <a:gd name="connsiteY16" fmla="*/ 9692 h 91248"/>
                  <a:gd name="connsiteX17" fmla="*/ 124713 w 185423"/>
                  <a:gd name="connsiteY17" fmla="*/ 9509 h 91248"/>
                  <a:gd name="connsiteX18" fmla="*/ 123799 w 185423"/>
                  <a:gd name="connsiteY18" fmla="*/ 12618 h 91248"/>
                  <a:gd name="connsiteX19" fmla="*/ 125261 w 185423"/>
                  <a:gd name="connsiteY19" fmla="*/ 16275 h 91248"/>
                  <a:gd name="connsiteX20" fmla="*/ 127456 w 185423"/>
                  <a:gd name="connsiteY20" fmla="*/ 15361 h 91248"/>
                  <a:gd name="connsiteX21" fmla="*/ 126359 w 185423"/>
                  <a:gd name="connsiteY21" fmla="*/ 12435 h 91248"/>
                  <a:gd name="connsiteX22" fmla="*/ 128004 w 185423"/>
                  <a:gd name="connsiteY22" fmla="*/ 10058 h 91248"/>
                  <a:gd name="connsiteX23" fmla="*/ 132210 w 185423"/>
                  <a:gd name="connsiteY23" fmla="*/ 12618 h 91248"/>
                  <a:gd name="connsiteX24" fmla="*/ 138428 w 185423"/>
                  <a:gd name="connsiteY24" fmla="*/ 14080 h 91248"/>
                  <a:gd name="connsiteX25" fmla="*/ 142085 w 185423"/>
                  <a:gd name="connsiteY25" fmla="*/ 14080 h 91248"/>
                  <a:gd name="connsiteX26" fmla="*/ 140988 w 185423"/>
                  <a:gd name="connsiteY26" fmla="*/ 12252 h 91248"/>
                  <a:gd name="connsiteX27" fmla="*/ 148302 w 185423"/>
                  <a:gd name="connsiteY27" fmla="*/ 12983 h 91248"/>
                  <a:gd name="connsiteX28" fmla="*/ 153240 w 185423"/>
                  <a:gd name="connsiteY28" fmla="*/ 10240 h 91248"/>
                  <a:gd name="connsiteX29" fmla="*/ 152691 w 185423"/>
                  <a:gd name="connsiteY29" fmla="*/ 9143 h 91248"/>
                  <a:gd name="connsiteX30" fmla="*/ 149582 w 185423"/>
                  <a:gd name="connsiteY30" fmla="*/ 9509 h 91248"/>
                  <a:gd name="connsiteX31" fmla="*/ 145376 w 185423"/>
                  <a:gd name="connsiteY31" fmla="*/ 7863 h 91248"/>
                  <a:gd name="connsiteX32" fmla="*/ 142633 w 185423"/>
                  <a:gd name="connsiteY32" fmla="*/ 4937 h 91248"/>
                  <a:gd name="connsiteX33" fmla="*/ 147388 w 185423"/>
                  <a:gd name="connsiteY33" fmla="*/ 4206 h 91248"/>
                  <a:gd name="connsiteX34" fmla="*/ 149948 w 185423"/>
                  <a:gd name="connsiteY34" fmla="*/ 1646 h 91248"/>
                  <a:gd name="connsiteX35" fmla="*/ 159091 w 185423"/>
                  <a:gd name="connsiteY35" fmla="*/ 0 h 91248"/>
                  <a:gd name="connsiteX36" fmla="*/ 169149 w 185423"/>
                  <a:gd name="connsiteY36" fmla="*/ 4023 h 91248"/>
                  <a:gd name="connsiteX37" fmla="*/ 169514 w 185423"/>
                  <a:gd name="connsiteY37" fmla="*/ 5120 h 91248"/>
                  <a:gd name="connsiteX38" fmla="*/ 177195 w 185423"/>
                  <a:gd name="connsiteY38" fmla="*/ 7680 h 91248"/>
                  <a:gd name="connsiteX39" fmla="*/ 185241 w 185423"/>
                  <a:gd name="connsiteY39" fmla="*/ 12252 h 91248"/>
                  <a:gd name="connsiteX40" fmla="*/ 185424 w 185423"/>
                  <a:gd name="connsiteY40" fmla="*/ 14263 h 91248"/>
                  <a:gd name="connsiteX41" fmla="*/ 184326 w 185423"/>
                  <a:gd name="connsiteY41" fmla="*/ 15361 h 91248"/>
                  <a:gd name="connsiteX42" fmla="*/ 178475 w 185423"/>
                  <a:gd name="connsiteY42" fmla="*/ 16458 h 91248"/>
                  <a:gd name="connsiteX43" fmla="*/ 176829 w 185423"/>
                  <a:gd name="connsiteY43" fmla="*/ 18104 h 91248"/>
                  <a:gd name="connsiteX44" fmla="*/ 165309 w 185423"/>
                  <a:gd name="connsiteY44" fmla="*/ 19384 h 91248"/>
                  <a:gd name="connsiteX45" fmla="*/ 162200 w 185423"/>
                  <a:gd name="connsiteY45" fmla="*/ 21395 h 91248"/>
                  <a:gd name="connsiteX46" fmla="*/ 161651 w 185423"/>
                  <a:gd name="connsiteY46" fmla="*/ 23041 h 91248"/>
                  <a:gd name="connsiteX47" fmla="*/ 163663 w 185423"/>
                  <a:gd name="connsiteY47" fmla="*/ 25601 h 91248"/>
                  <a:gd name="connsiteX48" fmla="*/ 174452 w 185423"/>
                  <a:gd name="connsiteY48" fmla="*/ 32001 h 91248"/>
                  <a:gd name="connsiteX49" fmla="*/ 174817 w 185423"/>
                  <a:gd name="connsiteY49" fmla="*/ 34561 h 91248"/>
                  <a:gd name="connsiteX50" fmla="*/ 171160 w 185423"/>
                  <a:gd name="connsiteY50" fmla="*/ 34561 h 91248"/>
                  <a:gd name="connsiteX51" fmla="*/ 167320 w 185423"/>
                  <a:gd name="connsiteY51" fmla="*/ 32733 h 91248"/>
                  <a:gd name="connsiteX52" fmla="*/ 163663 w 185423"/>
                  <a:gd name="connsiteY52" fmla="*/ 34561 h 91248"/>
                  <a:gd name="connsiteX53" fmla="*/ 164760 w 185423"/>
                  <a:gd name="connsiteY53" fmla="*/ 37487 h 91248"/>
                  <a:gd name="connsiteX54" fmla="*/ 168600 w 185423"/>
                  <a:gd name="connsiteY54" fmla="*/ 37853 h 91248"/>
                  <a:gd name="connsiteX55" fmla="*/ 170063 w 185423"/>
                  <a:gd name="connsiteY55" fmla="*/ 40413 h 91248"/>
                  <a:gd name="connsiteX56" fmla="*/ 171526 w 185423"/>
                  <a:gd name="connsiteY56" fmla="*/ 41327 h 91248"/>
                  <a:gd name="connsiteX57" fmla="*/ 173720 w 185423"/>
                  <a:gd name="connsiteY57" fmla="*/ 45533 h 91248"/>
                  <a:gd name="connsiteX58" fmla="*/ 170063 w 185423"/>
                  <a:gd name="connsiteY58" fmla="*/ 48276 h 91248"/>
                  <a:gd name="connsiteX59" fmla="*/ 162566 w 185423"/>
                  <a:gd name="connsiteY59" fmla="*/ 51568 h 91248"/>
                  <a:gd name="connsiteX60" fmla="*/ 150497 w 185423"/>
                  <a:gd name="connsiteY60" fmla="*/ 51750 h 91248"/>
                  <a:gd name="connsiteX61" fmla="*/ 147754 w 185423"/>
                  <a:gd name="connsiteY61" fmla="*/ 53579 h 91248"/>
                  <a:gd name="connsiteX62" fmla="*/ 146291 w 185423"/>
                  <a:gd name="connsiteY62" fmla="*/ 56505 h 91248"/>
                  <a:gd name="connsiteX63" fmla="*/ 147388 w 185423"/>
                  <a:gd name="connsiteY63" fmla="*/ 63271 h 91248"/>
                  <a:gd name="connsiteX64" fmla="*/ 145376 w 185423"/>
                  <a:gd name="connsiteY64" fmla="*/ 66562 h 91248"/>
                  <a:gd name="connsiteX65" fmla="*/ 139159 w 185423"/>
                  <a:gd name="connsiteY65" fmla="*/ 68025 h 91248"/>
                  <a:gd name="connsiteX66" fmla="*/ 133673 w 185423"/>
                  <a:gd name="connsiteY66" fmla="*/ 67477 h 91248"/>
                  <a:gd name="connsiteX67" fmla="*/ 123250 w 185423"/>
                  <a:gd name="connsiteY67" fmla="*/ 58882 h 91248"/>
                  <a:gd name="connsiteX68" fmla="*/ 123067 w 185423"/>
                  <a:gd name="connsiteY68" fmla="*/ 55042 h 91248"/>
                  <a:gd name="connsiteX69" fmla="*/ 124713 w 185423"/>
                  <a:gd name="connsiteY69" fmla="*/ 51568 h 91248"/>
                  <a:gd name="connsiteX70" fmla="*/ 124347 w 185423"/>
                  <a:gd name="connsiteY70" fmla="*/ 47727 h 91248"/>
                  <a:gd name="connsiteX71" fmla="*/ 128004 w 185423"/>
                  <a:gd name="connsiteY71" fmla="*/ 42424 h 91248"/>
                  <a:gd name="connsiteX72" fmla="*/ 128553 w 185423"/>
                  <a:gd name="connsiteY72" fmla="*/ 39681 h 91248"/>
                  <a:gd name="connsiteX73" fmla="*/ 125261 w 185423"/>
                  <a:gd name="connsiteY73" fmla="*/ 39499 h 91248"/>
                  <a:gd name="connsiteX74" fmla="*/ 121421 w 185423"/>
                  <a:gd name="connsiteY74" fmla="*/ 41693 h 91248"/>
                  <a:gd name="connsiteX75" fmla="*/ 114107 w 185423"/>
                  <a:gd name="connsiteY75" fmla="*/ 40961 h 91248"/>
                  <a:gd name="connsiteX76" fmla="*/ 113558 w 185423"/>
                  <a:gd name="connsiteY76" fmla="*/ 43522 h 91248"/>
                  <a:gd name="connsiteX77" fmla="*/ 113741 w 185423"/>
                  <a:gd name="connsiteY77" fmla="*/ 44802 h 91248"/>
                  <a:gd name="connsiteX78" fmla="*/ 110084 w 185423"/>
                  <a:gd name="connsiteY78" fmla="*/ 46447 h 91248"/>
                  <a:gd name="connsiteX79" fmla="*/ 113192 w 185423"/>
                  <a:gd name="connsiteY79" fmla="*/ 47727 h 91248"/>
                  <a:gd name="connsiteX80" fmla="*/ 113741 w 185423"/>
                  <a:gd name="connsiteY80" fmla="*/ 53579 h 91248"/>
                  <a:gd name="connsiteX81" fmla="*/ 108987 w 185423"/>
                  <a:gd name="connsiteY81" fmla="*/ 55773 h 91248"/>
                  <a:gd name="connsiteX82" fmla="*/ 104415 w 185423"/>
                  <a:gd name="connsiteY82" fmla="*/ 52848 h 91248"/>
                  <a:gd name="connsiteX83" fmla="*/ 100575 w 185423"/>
                  <a:gd name="connsiteY83" fmla="*/ 52299 h 91248"/>
                  <a:gd name="connsiteX84" fmla="*/ 100575 w 185423"/>
                  <a:gd name="connsiteY84" fmla="*/ 53762 h 91248"/>
                  <a:gd name="connsiteX85" fmla="*/ 98380 w 185423"/>
                  <a:gd name="connsiteY85" fmla="*/ 55956 h 91248"/>
                  <a:gd name="connsiteX86" fmla="*/ 100941 w 185423"/>
                  <a:gd name="connsiteY86" fmla="*/ 57602 h 91248"/>
                  <a:gd name="connsiteX87" fmla="*/ 105695 w 185423"/>
                  <a:gd name="connsiteY87" fmla="*/ 58516 h 91248"/>
                  <a:gd name="connsiteX88" fmla="*/ 108438 w 185423"/>
                  <a:gd name="connsiteY88" fmla="*/ 63819 h 91248"/>
                  <a:gd name="connsiteX89" fmla="*/ 107158 w 185423"/>
                  <a:gd name="connsiteY89" fmla="*/ 66379 h 91248"/>
                  <a:gd name="connsiteX90" fmla="*/ 100575 w 185423"/>
                  <a:gd name="connsiteY90" fmla="*/ 68391 h 91248"/>
                  <a:gd name="connsiteX91" fmla="*/ 99661 w 185423"/>
                  <a:gd name="connsiteY91" fmla="*/ 73145 h 91248"/>
                  <a:gd name="connsiteX92" fmla="*/ 98015 w 185423"/>
                  <a:gd name="connsiteY92" fmla="*/ 75523 h 91248"/>
                  <a:gd name="connsiteX93" fmla="*/ 96918 w 185423"/>
                  <a:gd name="connsiteY93" fmla="*/ 74974 h 91248"/>
                  <a:gd name="connsiteX94" fmla="*/ 93809 w 185423"/>
                  <a:gd name="connsiteY94" fmla="*/ 75888 h 91248"/>
                  <a:gd name="connsiteX95" fmla="*/ 91066 w 185423"/>
                  <a:gd name="connsiteY95" fmla="*/ 71500 h 91248"/>
                  <a:gd name="connsiteX96" fmla="*/ 87409 w 185423"/>
                  <a:gd name="connsiteY96" fmla="*/ 67659 h 91248"/>
                  <a:gd name="connsiteX97" fmla="*/ 85946 w 185423"/>
                  <a:gd name="connsiteY97" fmla="*/ 63088 h 91248"/>
                  <a:gd name="connsiteX98" fmla="*/ 83751 w 185423"/>
                  <a:gd name="connsiteY98" fmla="*/ 64734 h 91248"/>
                  <a:gd name="connsiteX99" fmla="*/ 80460 w 185423"/>
                  <a:gd name="connsiteY99" fmla="*/ 63454 h 91248"/>
                  <a:gd name="connsiteX100" fmla="*/ 80094 w 185423"/>
                  <a:gd name="connsiteY100" fmla="*/ 66197 h 91248"/>
                  <a:gd name="connsiteX101" fmla="*/ 81009 w 185423"/>
                  <a:gd name="connsiteY101" fmla="*/ 69854 h 91248"/>
                  <a:gd name="connsiteX102" fmla="*/ 83020 w 185423"/>
                  <a:gd name="connsiteY102" fmla="*/ 71317 h 91248"/>
                  <a:gd name="connsiteX103" fmla="*/ 80460 w 185423"/>
                  <a:gd name="connsiteY103" fmla="*/ 73694 h 91248"/>
                  <a:gd name="connsiteX104" fmla="*/ 83751 w 185423"/>
                  <a:gd name="connsiteY104" fmla="*/ 74243 h 91248"/>
                  <a:gd name="connsiteX105" fmla="*/ 75705 w 185423"/>
                  <a:gd name="connsiteY105" fmla="*/ 76437 h 91248"/>
                  <a:gd name="connsiteX106" fmla="*/ 80643 w 185423"/>
                  <a:gd name="connsiteY106" fmla="*/ 77900 h 91248"/>
                  <a:gd name="connsiteX107" fmla="*/ 83751 w 185423"/>
                  <a:gd name="connsiteY107" fmla="*/ 81557 h 91248"/>
                  <a:gd name="connsiteX108" fmla="*/ 84300 w 185423"/>
                  <a:gd name="connsiteY108" fmla="*/ 83203 h 91248"/>
                  <a:gd name="connsiteX109" fmla="*/ 80643 w 185423"/>
                  <a:gd name="connsiteY109" fmla="*/ 83020 h 91248"/>
                  <a:gd name="connsiteX110" fmla="*/ 79180 w 185423"/>
                  <a:gd name="connsiteY110" fmla="*/ 87226 h 91248"/>
                  <a:gd name="connsiteX111" fmla="*/ 75340 w 185423"/>
                  <a:gd name="connsiteY111" fmla="*/ 88323 h 91248"/>
                  <a:gd name="connsiteX112" fmla="*/ 71500 w 185423"/>
                  <a:gd name="connsiteY112" fmla="*/ 88140 h 91248"/>
                  <a:gd name="connsiteX113" fmla="*/ 67477 w 185423"/>
                  <a:gd name="connsiteY113" fmla="*/ 85214 h 91248"/>
                  <a:gd name="connsiteX114" fmla="*/ 66745 w 185423"/>
                  <a:gd name="connsiteY114" fmla="*/ 88872 h 91248"/>
                  <a:gd name="connsiteX115" fmla="*/ 64734 w 185423"/>
                  <a:gd name="connsiteY115" fmla="*/ 91249 h 91248"/>
                  <a:gd name="connsiteX116" fmla="*/ 61442 w 185423"/>
                  <a:gd name="connsiteY116" fmla="*/ 87226 h 91248"/>
                  <a:gd name="connsiteX117" fmla="*/ 60711 w 185423"/>
                  <a:gd name="connsiteY117" fmla="*/ 81191 h 91248"/>
                  <a:gd name="connsiteX118" fmla="*/ 57236 w 185423"/>
                  <a:gd name="connsiteY118" fmla="*/ 81191 h 91248"/>
                  <a:gd name="connsiteX119" fmla="*/ 53213 w 185423"/>
                  <a:gd name="connsiteY119" fmla="*/ 77351 h 91248"/>
                  <a:gd name="connsiteX120" fmla="*/ 54859 w 185423"/>
                  <a:gd name="connsiteY120" fmla="*/ 74608 h 91248"/>
                  <a:gd name="connsiteX121" fmla="*/ 54310 w 185423"/>
                  <a:gd name="connsiteY121" fmla="*/ 72231 h 91248"/>
                  <a:gd name="connsiteX122" fmla="*/ 53213 w 185423"/>
                  <a:gd name="connsiteY122" fmla="*/ 70402 h 91248"/>
                  <a:gd name="connsiteX123" fmla="*/ 47910 w 185423"/>
                  <a:gd name="connsiteY123" fmla="*/ 72597 h 91248"/>
                  <a:gd name="connsiteX124" fmla="*/ 46813 w 185423"/>
                  <a:gd name="connsiteY124" fmla="*/ 76986 h 91248"/>
                  <a:gd name="connsiteX125" fmla="*/ 46813 w 185423"/>
                  <a:gd name="connsiteY125" fmla="*/ 79363 h 91248"/>
                  <a:gd name="connsiteX126" fmla="*/ 42424 w 185423"/>
                  <a:gd name="connsiteY126" fmla="*/ 84849 h 91248"/>
                  <a:gd name="connsiteX127" fmla="*/ 38401 w 185423"/>
                  <a:gd name="connsiteY127" fmla="*/ 81923 h 91248"/>
                  <a:gd name="connsiteX128" fmla="*/ 26698 w 185423"/>
                  <a:gd name="connsiteY128" fmla="*/ 79363 h 91248"/>
                  <a:gd name="connsiteX129" fmla="*/ 25967 w 185423"/>
                  <a:gd name="connsiteY129" fmla="*/ 77900 h 91248"/>
                  <a:gd name="connsiteX130" fmla="*/ 27247 w 185423"/>
                  <a:gd name="connsiteY130" fmla="*/ 76437 h 91248"/>
                  <a:gd name="connsiteX131" fmla="*/ 26881 w 185423"/>
                  <a:gd name="connsiteY131" fmla="*/ 73511 h 91248"/>
                  <a:gd name="connsiteX132" fmla="*/ 23772 w 185423"/>
                  <a:gd name="connsiteY132" fmla="*/ 78814 h 91248"/>
                  <a:gd name="connsiteX133" fmla="*/ 20664 w 185423"/>
                  <a:gd name="connsiteY133" fmla="*/ 79911 h 91248"/>
                  <a:gd name="connsiteX134" fmla="*/ 17372 w 185423"/>
                  <a:gd name="connsiteY134" fmla="*/ 83751 h 91248"/>
                  <a:gd name="connsiteX135" fmla="*/ 10057 w 185423"/>
                  <a:gd name="connsiteY135" fmla="*/ 84849 h 91248"/>
                  <a:gd name="connsiteX136" fmla="*/ 5852 w 185423"/>
                  <a:gd name="connsiteY136" fmla="*/ 82654 h 91248"/>
                  <a:gd name="connsiteX137" fmla="*/ 6217 w 185423"/>
                  <a:gd name="connsiteY137" fmla="*/ 81191 h 91248"/>
                  <a:gd name="connsiteX138" fmla="*/ 11520 w 185423"/>
                  <a:gd name="connsiteY138" fmla="*/ 73328 h 91248"/>
                  <a:gd name="connsiteX139" fmla="*/ 7863 w 185423"/>
                  <a:gd name="connsiteY139" fmla="*/ 72231 h 91248"/>
                  <a:gd name="connsiteX140" fmla="*/ 1097 w 185423"/>
                  <a:gd name="connsiteY140" fmla="*/ 76254 h 91248"/>
                  <a:gd name="connsiteX141" fmla="*/ 0 w 185423"/>
                  <a:gd name="connsiteY141" fmla="*/ 71865 h 91248"/>
                  <a:gd name="connsiteX142" fmla="*/ 2560 w 185423"/>
                  <a:gd name="connsiteY142" fmla="*/ 69671 h 91248"/>
                  <a:gd name="connsiteX143" fmla="*/ 6949 w 185423"/>
                  <a:gd name="connsiteY143" fmla="*/ 67659 h 91248"/>
                  <a:gd name="connsiteX144" fmla="*/ 7680 w 185423"/>
                  <a:gd name="connsiteY144" fmla="*/ 62539 h 91248"/>
                  <a:gd name="connsiteX145" fmla="*/ 12983 w 185423"/>
                  <a:gd name="connsiteY145" fmla="*/ 61259 h 91248"/>
                  <a:gd name="connsiteX146" fmla="*/ 14080 w 185423"/>
                  <a:gd name="connsiteY146" fmla="*/ 59796 h 91248"/>
                  <a:gd name="connsiteX147" fmla="*/ 18286 w 185423"/>
                  <a:gd name="connsiteY147" fmla="*/ 58333 h 91248"/>
                  <a:gd name="connsiteX148" fmla="*/ 22126 w 185423"/>
                  <a:gd name="connsiteY148" fmla="*/ 58333 h 91248"/>
                  <a:gd name="connsiteX149" fmla="*/ 27795 w 185423"/>
                  <a:gd name="connsiteY149" fmla="*/ 59979 h 91248"/>
                  <a:gd name="connsiteX150" fmla="*/ 29624 w 185423"/>
                  <a:gd name="connsiteY150" fmla="*/ 58882 h 91248"/>
                  <a:gd name="connsiteX151" fmla="*/ 32733 w 185423"/>
                  <a:gd name="connsiteY151" fmla="*/ 59431 h 91248"/>
                  <a:gd name="connsiteX152" fmla="*/ 38401 w 185423"/>
                  <a:gd name="connsiteY152" fmla="*/ 52299 h 91248"/>
                  <a:gd name="connsiteX153" fmla="*/ 41693 w 185423"/>
                  <a:gd name="connsiteY153" fmla="*/ 50470 h 91248"/>
                  <a:gd name="connsiteX154" fmla="*/ 42424 w 185423"/>
                  <a:gd name="connsiteY154" fmla="*/ 49007 h 91248"/>
                  <a:gd name="connsiteX155" fmla="*/ 42059 w 185423"/>
                  <a:gd name="connsiteY155" fmla="*/ 45350 h 91248"/>
                  <a:gd name="connsiteX156" fmla="*/ 43521 w 185423"/>
                  <a:gd name="connsiteY156" fmla="*/ 46996 h 91248"/>
                  <a:gd name="connsiteX157" fmla="*/ 46447 w 185423"/>
                  <a:gd name="connsiteY157" fmla="*/ 46630 h 91248"/>
                  <a:gd name="connsiteX158" fmla="*/ 51202 w 185423"/>
                  <a:gd name="connsiteY158" fmla="*/ 44802 h 91248"/>
                  <a:gd name="connsiteX159" fmla="*/ 53030 w 185423"/>
                  <a:gd name="connsiteY159" fmla="*/ 43156 h 91248"/>
                  <a:gd name="connsiteX160" fmla="*/ 56322 w 185423"/>
                  <a:gd name="connsiteY160" fmla="*/ 42790 h 91248"/>
                  <a:gd name="connsiteX161" fmla="*/ 62539 w 185423"/>
                  <a:gd name="connsiteY161" fmla="*/ 38584 h 91248"/>
                  <a:gd name="connsiteX162" fmla="*/ 68391 w 185423"/>
                  <a:gd name="connsiteY162" fmla="*/ 37670 h 91248"/>
                  <a:gd name="connsiteX163" fmla="*/ 64185 w 185423"/>
                  <a:gd name="connsiteY163" fmla="*/ 36938 h 91248"/>
                  <a:gd name="connsiteX164" fmla="*/ 68391 w 185423"/>
                  <a:gd name="connsiteY164" fmla="*/ 32184 h 91248"/>
                  <a:gd name="connsiteX165" fmla="*/ 69122 w 185423"/>
                  <a:gd name="connsiteY165" fmla="*/ 29990 h 91248"/>
                  <a:gd name="connsiteX166" fmla="*/ 71134 w 185423"/>
                  <a:gd name="connsiteY166" fmla="*/ 28892 h 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185423" h="91248">
                    <a:moveTo>
                      <a:pt x="71134" y="28892"/>
                    </a:moveTo>
                    <a:lnTo>
                      <a:pt x="72414" y="29441"/>
                    </a:lnTo>
                    <a:lnTo>
                      <a:pt x="73328" y="27064"/>
                    </a:lnTo>
                    <a:lnTo>
                      <a:pt x="77168" y="25967"/>
                    </a:lnTo>
                    <a:lnTo>
                      <a:pt x="78997" y="23407"/>
                    </a:lnTo>
                    <a:lnTo>
                      <a:pt x="82471" y="21578"/>
                    </a:lnTo>
                    <a:lnTo>
                      <a:pt x="85763" y="21212"/>
                    </a:lnTo>
                    <a:lnTo>
                      <a:pt x="86860" y="19201"/>
                    </a:lnTo>
                    <a:lnTo>
                      <a:pt x="91432" y="16092"/>
                    </a:lnTo>
                    <a:lnTo>
                      <a:pt x="91980" y="13166"/>
                    </a:lnTo>
                    <a:lnTo>
                      <a:pt x="102586" y="12252"/>
                    </a:lnTo>
                    <a:lnTo>
                      <a:pt x="103684" y="10058"/>
                    </a:lnTo>
                    <a:lnTo>
                      <a:pt x="107707" y="10423"/>
                    </a:lnTo>
                    <a:lnTo>
                      <a:pt x="110632" y="12252"/>
                    </a:lnTo>
                    <a:lnTo>
                      <a:pt x="112461" y="10972"/>
                    </a:lnTo>
                    <a:lnTo>
                      <a:pt x="118861" y="10789"/>
                    </a:lnTo>
                    <a:lnTo>
                      <a:pt x="120690" y="9692"/>
                    </a:lnTo>
                    <a:lnTo>
                      <a:pt x="124713" y="9509"/>
                    </a:lnTo>
                    <a:lnTo>
                      <a:pt x="123799" y="12618"/>
                    </a:lnTo>
                    <a:lnTo>
                      <a:pt x="125261" y="16275"/>
                    </a:lnTo>
                    <a:lnTo>
                      <a:pt x="127456" y="15361"/>
                    </a:lnTo>
                    <a:lnTo>
                      <a:pt x="126359" y="12435"/>
                    </a:lnTo>
                    <a:lnTo>
                      <a:pt x="128004" y="10058"/>
                    </a:lnTo>
                    <a:lnTo>
                      <a:pt x="132210" y="12618"/>
                    </a:lnTo>
                    <a:lnTo>
                      <a:pt x="138428" y="14080"/>
                    </a:lnTo>
                    <a:lnTo>
                      <a:pt x="142085" y="14080"/>
                    </a:lnTo>
                    <a:lnTo>
                      <a:pt x="140988" y="12252"/>
                    </a:lnTo>
                    <a:lnTo>
                      <a:pt x="148302" y="12983"/>
                    </a:lnTo>
                    <a:lnTo>
                      <a:pt x="153240" y="10240"/>
                    </a:lnTo>
                    <a:lnTo>
                      <a:pt x="152691" y="9143"/>
                    </a:lnTo>
                    <a:lnTo>
                      <a:pt x="149582" y="9509"/>
                    </a:lnTo>
                    <a:lnTo>
                      <a:pt x="145376" y="7863"/>
                    </a:lnTo>
                    <a:lnTo>
                      <a:pt x="142633" y="4937"/>
                    </a:lnTo>
                    <a:lnTo>
                      <a:pt x="147388" y="4206"/>
                    </a:lnTo>
                    <a:lnTo>
                      <a:pt x="149948" y="1646"/>
                    </a:lnTo>
                    <a:lnTo>
                      <a:pt x="159091" y="0"/>
                    </a:lnTo>
                    <a:lnTo>
                      <a:pt x="169149" y="4023"/>
                    </a:lnTo>
                    <a:lnTo>
                      <a:pt x="169514" y="5120"/>
                    </a:lnTo>
                    <a:lnTo>
                      <a:pt x="177195" y="7680"/>
                    </a:lnTo>
                    <a:lnTo>
                      <a:pt x="185241" y="12252"/>
                    </a:lnTo>
                    <a:lnTo>
                      <a:pt x="185424" y="14263"/>
                    </a:lnTo>
                    <a:lnTo>
                      <a:pt x="184326" y="15361"/>
                    </a:lnTo>
                    <a:lnTo>
                      <a:pt x="178475" y="16458"/>
                    </a:lnTo>
                    <a:lnTo>
                      <a:pt x="176829" y="18104"/>
                    </a:lnTo>
                    <a:lnTo>
                      <a:pt x="165309" y="19384"/>
                    </a:lnTo>
                    <a:lnTo>
                      <a:pt x="162200" y="21395"/>
                    </a:lnTo>
                    <a:lnTo>
                      <a:pt x="161651" y="23041"/>
                    </a:lnTo>
                    <a:lnTo>
                      <a:pt x="163663" y="25601"/>
                    </a:lnTo>
                    <a:lnTo>
                      <a:pt x="174452" y="32001"/>
                    </a:lnTo>
                    <a:lnTo>
                      <a:pt x="174817" y="34561"/>
                    </a:lnTo>
                    <a:lnTo>
                      <a:pt x="171160" y="34561"/>
                    </a:lnTo>
                    <a:lnTo>
                      <a:pt x="167320" y="32733"/>
                    </a:lnTo>
                    <a:lnTo>
                      <a:pt x="163663" y="34561"/>
                    </a:lnTo>
                    <a:lnTo>
                      <a:pt x="164760" y="37487"/>
                    </a:lnTo>
                    <a:lnTo>
                      <a:pt x="168600" y="37853"/>
                    </a:lnTo>
                    <a:lnTo>
                      <a:pt x="170063" y="40413"/>
                    </a:lnTo>
                    <a:lnTo>
                      <a:pt x="171526" y="41327"/>
                    </a:lnTo>
                    <a:lnTo>
                      <a:pt x="173720" y="45533"/>
                    </a:lnTo>
                    <a:lnTo>
                      <a:pt x="170063" y="48276"/>
                    </a:lnTo>
                    <a:lnTo>
                      <a:pt x="162566" y="51568"/>
                    </a:lnTo>
                    <a:lnTo>
                      <a:pt x="150497" y="51750"/>
                    </a:lnTo>
                    <a:lnTo>
                      <a:pt x="147754" y="53579"/>
                    </a:lnTo>
                    <a:lnTo>
                      <a:pt x="146291" y="56505"/>
                    </a:lnTo>
                    <a:lnTo>
                      <a:pt x="147388" y="63271"/>
                    </a:lnTo>
                    <a:lnTo>
                      <a:pt x="145376" y="66562"/>
                    </a:lnTo>
                    <a:lnTo>
                      <a:pt x="139159" y="68025"/>
                    </a:lnTo>
                    <a:lnTo>
                      <a:pt x="133673" y="67477"/>
                    </a:lnTo>
                    <a:lnTo>
                      <a:pt x="123250" y="58882"/>
                    </a:lnTo>
                    <a:lnTo>
                      <a:pt x="123067" y="55042"/>
                    </a:lnTo>
                    <a:lnTo>
                      <a:pt x="124713" y="51568"/>
                    </a:lnTo>
                    <a:lnTo>
                      <a:pt x="124347" y="47727"/>
                    </a:lnTo>
                    <a:lnTo>
                      <a:pt x="128004" y="42424"/>
                    </a:lnTo>
                    <a:lnTo>
                      <a:pt x="128553" y="39681"/>
                    </a:lnTo>
                    <a:lnTo>
                      <a:pt x="125261" y="39499"/>
                    </a:lnTo>
                    <a:lnTo>
                      <a:pt x="121421" y="41693"/>
                    </a:lnTo>
                    <a:lnTo>
                      <a:pt x="114107" y="40961"/>
                    </a:lnTo>
                    <a:lnTo>
                      <a:pt x="113558" y="43522"/>
                    </a:lnTo>
                    <a:lnTo>
                      <a:pt x="113741" y="44802"/>
                    </a:lnTo>
                    <a:lnTo>
                      <a:pt x="110084" y="46447"/>
                    </a:lnTo>
                    <a:lnTo>
                      <a:pt x="113192" y="47727"/>
                    </a:lnTo>
                    <a:lnTo>
                      <a:pt x="113741" y="53579"/>
                    </a:lnTo>
                    <a:lnTo>
                      <a:pt x="108987" y="55773"/>
                    </a:lnTo>
                    <a:lnTo>
                      <a:pt x="104415" y="52848"/>
                    </a:lnTo>
                    <a:lnTo>
                      <a:pt x="100575" y="52299"/>
                    </a:lnTo>
                    <a:lnTo>
                      <a:pt x="100575" y="53762"/>
                    </a:lnTo>
                    <a:lnTo>
                      <a:pt x="98380" y="55956"/>
                    </a:lnTo>
                    <a:lnTo>
                      <a:pt x="100941" y="57602"/>
                    </a:lnTo>
                    <a:lnTo>
                      <a:pt x="105695" y="58516"/>
                    </a:lnTo>
                    <a:lnTo>
                      <a:pt x="108438" y="63819"/>
                    </a:lnTo>
                    <a:lnTo>
                      <a:pt x="107158" y="66379"/>
                    </a:lnTo>
                    <a:lnTo>
                      <a:pt x="100575" y="68391"/>
                    </a:lnTo>
                    <a:lnTo>
                      <a:pt x="99661" y="73145"/>
                    </a:lnTo>
                    <a:lnTo>
                      <a:pt x="98015" y="75523"/>
                    </a:lnTo>
                    <a:lnTo>
                      <a:pt x="96918" y="74974"/>
                    </a:lnTo>
                    <a:lnTo>
                      <a:pt x="93809" y="75888"/>
                    </a:lnTo>
                    <a:lnTo>
                      <a:pt x="91066" y="71500"/>
                    </a:lnTo>
                    <a:lnTo>
                      <a:pt x="87409" y="67659"/>
                    </a:lnTo>
                    <a:lnTo>
                      <a:pt x="85946" y="63088"/>
                    </a:lnTo>
                    <a:lnTo>
                      <a:pt x="83751" y="64734"/>
                    </a:lnTo>
                    <a:lnTo>
                      <a:pt x="80460" y="63454"/>
                    </a:lnTo>
                    <a:lnTo>
                      <a:pt x="80094" y="66197"/>
                    </a:lnTo>
                    <a:lnTo>
                      <a:pt x="81009" y="69854"/>
                    </a:lnTo>
                    <a:lnTo>
                      <a:pt x="83020" y="71317"/>
                    </a:lnTo>
                    <a:lnTo>
                      <a:pt x="80460" y="73694"/>
                    </a:lnTo>
                    <a:lnTo>
                      <a:pt x="83751" y="74243"/>
                    </a:lnTo>
                    <a:lnTo>
                      <a:pt x="75705" y="76437"/>
                    </a:lnTo>
                    <a:lnTo>
                      <a:pt x="80643" y="77900"/>
                    </a:lnTo>
                    <a:lnTo>
                      <a:pt x="83751" y="81557"/>
                    </a:lnTo>
                    <a:lnTo>
                      <a:pt x="84300" y="83203"/>
                    </a:lnTo>
                    <a:lnTo>
                      <a:pt x="80643" y="83020"/>
                    </a:lnTo>
                    <a:lnTo>
                      <a:pt x="79180" y="87226"/>
                    </a:lnTo>
                    <a:lnTo>
                      <a:pt x="75340" y="88323"/>
                    </a:lnTo>
                    <a:lnTo>
                      <a:pt x="71500" y="88140"/>
                    </a:lnTo>
                    <a:lnTo>
                      <a:pt x="67477" y="85214"/>
                    </a:lnTo>
                    <a:lnTo>
                      <a:pt x="66745" y="88872"/>
                    </a:lnTo>
                    <a:lnTo>
                      <a:pt x="64734" y="91249"/>
                    </a:lnTo>
                    <a:lnTo>
                      <a:pt x="61442" y="87226"/>
                    </a:lnTo>
                    <a:lnTo>
                      <a:pt x="60711" y="81191"/>
                    </a:lnTo>
                    <a:lnTo>
                      <a:pt x="57236" y="81191"/>
                    </a:lnTo>
                    <a:lnTo>
                      <a:pt x="53213" y="77351"/>
                    </a:lnTo>
                    <a:lnTo>
                      <a:pt x="54859" y="74608"/>
                    </a:lnTo>
                    <a:lnTo>
                      <a:pt x="54310" y="72231"/>
                    </a:lnTo>
                    <a:lnTo>
                      <a:pt x="53213" y="70402"/>
                    </a:lnTo>
                    <a:lnTo>
                      <a:pt x="47910" y="72597"/>
                    </a:lnTo>
                    <a:lnTo>
                      <a:pt x="46813" y="76986"/>
                    </a:lnTo>
                    <a:lnTo>
                      <a:pt x="46813" y="79363"/>
                    </a:lnTo>
                    <a:lnTo>
                      <a:pt x="42424" y="84849"/>
                    </a:lnTo>
                    <a:lnTo>
                      <a:pt x="38401" y="81923"/>
                    </a:lnTo>
                    <a:lnTo>
                      <a:pt x="26698" y="79363"/>
                    </a:lnTo>
                    <a:lnTo>
                      <a:pt x="25967" y="77900"/>
                    </a:lnTo>
                    <a:lnTo>
                      <a:pt x="27247" y="76437"/>
                    </a:lnTo>
                    <a:lnTo>
                      <a:pt x="26881" y="73511"/>
                    </a:lnTo>
                    <a:lnTo>
                      <a:pt x="23772" y="78814"/>
                    </a:lnTo>
                    <a:lnTo>
                      <a:pt x="20664" y="79911"/>
                    </a:lnTo>
                    <a:lnTo>
                      <a:pt x="17372" y="83751"/>
                    </a:lnTo>
                    <a:lnTo>
                      <a:pt x="10057" y="84849"/>
                    </a:lnTo>
                    <a:lnTo>
                      <a:pt x="5852" y="82654"/>
                    </a:lnTo>
                    <a:lnTo>
                      <a:pt x="6217" y="81191"/>
                    </a:lnTo>
                    <a:lnTo>
                      <a:pt x="11520" y="73328"/>
                    </a:lnTo>
                    <a:lnTo>
                      <a:pt x="7863" y="72231"/>
                    </a:lnTo>
                    <a:lnTo>
                      <a:pt x="1097" y="76254"/>
                    </a:lnTo>
                    <a:lnTo>
                      <a:pt x="0" y="71865"/>
                    </a:lnTo>
                    <a:lnTo>
                      <a:pt x="2560" y="69671"/>
                    </a:lnTo>
                    <a:lnTo>
                      <a:pt x="6949" y="67659"/>
                    </a:lnTo>
                    <a:lnTo>
                      <a:pt x="7680" y="62539"/>
                    </a:lnTo>
                    <a:lnTo>
                      <a:pt x="12983" y="61259"/>
                    </a:lnTo>
                    <a:lnTo>
                      <a:pt x="14080" y="59796"/>
                    </a:lnTo>
                    <a:lnTo>
                      <a:pt x="18286" y="58333"/>
                    </a:lnTo>
                    <a:lnTo>
                      <a:pt x="22126" y="58333"/>
                    </a:lnTo>
                    <a:lnTo>
                      <a:pt x="27795" y="59979"/>
                    </a:lnTo>
                    <a:lnTo>
                      <a:pt x="29624" y="58882"/>
                    </a:lnTo>
                    <a:lnTo>
                      <a:pt x="32733" y="59431"/>
                    </a:lnTo>
                    <a:lnTo>
                      <a:pt x="38401" y="52299"/>
                    </a:lnTo>
                    <a:lnTo>
                      <a:pt x="41693" y="50470"/>
                    </a:lnTo>
                    <a:lnTo>
                      <a:pt x="42424" y="49007"/>
                    </a:lnTo>
                    <a:lnTo>
                      <a:pt x="42059" y="45350"/>
                    </a:lnTo>
                    <a:lnTo>
                      <a:pt x="43521" y="46996"/>
                    </a:lnTo>
                    <a:lnTo>
                      <a:pt x="46447" y="46630"/>
                    </a:lnTo>
                    <a:lnTo>
                      <a:pt x="51202" y="44802"/>
                    </a:lnTo>
                    <a:lnTo>
                      <a:pt x="53030" y="43156"/>
                    </a:lnTo>
                    <a:lnTo>
                      <a:pt x="56322" y="42790"/>
                    </a:lnTo>
                    <a:lnTo>
                      <a:pt x="62539" y="38584"/>
                    </a:lnTo>
                    <a:lnTo>
                      <a:pt x="68391" y="37670"/>
                    </a:lnTo>
                    <a:lnTo>
                      <a:pt x="64185" y="36938"/>
                    </a:lnTo>
                    <a:lnTo>
                      <a:pt x="68391" y="32184"/>
                    </a:lnTo>
                    <a:lnTo>
                      <a:pt x="69122" y="29990"/>
                    </a:lnTo>
                    <a:lnTo>
                      <a:pt x="71134" y="28892"/>
                    </a:lnTo>
                    <a:close/>
                  </a:path>
                </a:pathLst>
              </a:custGeom>
              <a:grpFill/>
              <a:ln w="18272" cap="flat">
                <a:noFill/>
                <a:prstDash val="solid"/>
                <a:miter/>
              </a:ln>
            </p:spPr>
            <p:txBody>
              <a:bodyPr rtlCol="0" anchor="ctr"/>
              <a:lstStyle/>
              <a:p>
                <a:endParaRPr lang="en-GB" sz="1463"/>
              </a:p>
            </p:txBody>
          </p:sp>
          <p:sp>
            <p:nvSpPr>
              <p:cNvPr id="1195" name="Freeform: Shape 1194">
                <a:extLst>
                  <a:ext uri="{FF2B5EF4-FFF2-40B4-BE49-F238E27FC236}">
                    <a16:creationId xmlns:a16="http://schemas.microsoft.com/office/drawing/2014/main" id="{D8A4CC79-EC14-EC51-F127-75F4DB7A439B}"/>
                  </a:ext>
                </a:extLst>
              </p:cNvPr>
              <p:cNvSpPr/>
              <p:nvPr/>
            </p:nvSpPr>
            <p:spPr>
              <a:xfrm>
                <a:off x="2865454" y="1819652"/>
                <a:ext cx="185423" cy="91248"/>
              </a:xfrm>
              <a:custGeom>
                <a:avLst/>
                <a:gdLst>
                  <a:gd name="connsiteX0" fmla="*/ 71134 w 185423"/>
                  <a:gd name="connsiteY0" fmla="*/ 28892 h 91248"/>
                  <a:gd name="connsiteX1" fmla="*/ 72414 w 185423"/>
                  <a:gd name="connsiteY1" fmla="*/ 29441 h 91248"/>
                  <a:gd name="connsiteX2" fmla="*/ 73328 w 185423"/>
                  <a:gd name="connsiteY2" fmla="*/ 27064 h 91248"/>
                  <a:gd name="connsiteX3" fmla="*/ 77168 w 185423"/>
                  <a:gd name="connsiteY3" fmla="*/ 25967 h 91248"/>
                  <a:gd name="connsiteX4" fmla="*/ 78997 w 185423"/>
                  <a:gd name="connsiteY4" fmla="*/ 23407 h 91248"/>
                  <a:gd name="connsiteX5" fmla="*/ 82471 w 185423"/>
                  <a:gd name="connsiteY5" fmla="*/ 21578 h 91248"/>
                  <a:gd name="connsiteX6" fmla="*/ 85763 w 185423"/>
                  <a:gd name="connsiteY6" fmla="*/ 21212 h 91248"/>
                  <a:gd name="connsiteX7" fmla="*/ 86860 w 185423"/>
                  <a:gd name="connsiteY7" fmla="*/ 19201 h 91248"/>
                  <a:gd name="connsiteX8" fmla="*/ 91432 w 185423"/>
                  <a:gd name="connsiteY8" fmla="*/ 16092 h 91248"/>
                  <a:gd name="connsiteX9" fmla="*/ 91980 w 185423"/>
                  <a:gd name="connsiteY9" fmla="*/ 13166 h 91248"/>
                  <a:gd name="connsiteX10" fmla="*/ 102586 w 185423"/>
                  <a:gd name="connsiteY10" fmla="*/ 12252 h 91248"/>
                  <a:gd name="connsiteX11" fmla="*/ 103684 w 185423"/>
                  <a:gd name="connsiteY11" fmla="*/ 10058 h 91248"/>
                  <a:gd name="connsiteX12" fmla="*/ 107707 w 185423"/>
                  <a:gd name="connsiteY12" fmla="*/ 10423 h 91248"/>
                  <a:gd name="connsiteX13" fmla="*/ 110632 w 185423"/>
                  <a:gd name="connsiteY13" fmla="*/ 12252 h 91248"/>
                  <a:gd name="connsiteX14" fmla="*/ 112461 w 185423"/>
                  <a:gd name="connsiteY14" fmla="*/ 10972 h 91248"/>
                  <a:gd name="connsiteX15" fmla="*/ 118861 w 185423"/>
                  <a:gd name="connsiteY15" fmla="*/ 10789 h 91248"/>
                  <a:gd name="connsiteX16" fmla="*/ 120690 w 185423"/>
                  <a:gd name="connsiteY16" fmla="*/ 9692 h 91248"/>
                  <a:gd name="connsiteX17" fmla="*/ 124713 w 185423"/>
                  <a:gd name="connsiteY17" fmla="*/ 9509 h 91248"/>
                  <a:gd name="connsiteX18" fmla="*/ 123799 w 185423"/>
                  <a:gd name="connsiteY18" fmla="*/ 12618 h 91248"/>
                  <a:gd name="connsiteX19" fmla="*/ 125261 w 185423"/>
                  <a:gd name="connsiteY19" fmla="*/ 16275 h 91248"/>
                  <a:gd name="connsiteX20" fmla="*/ 127456 w 185423"/>
                  <a:gd name="connsiteY20" fmla="*/ 15361 h 91248"/>
                  <a:gd name="connsiteX21" fmla="*/ 126359 w 185423"/>
                  <a:gd name="connsiteY21" fmla="*/ 12435 h 91248"/>
                  <a:gd name="connsiteX22" fmla="*/ 128004 w 185423"/>
                  <a:gd name="connsiteY22" fmla="*/ 10058 h 91248"/>
                  <a:gd name="connsiteX23" fmla="*/ 132210 w 185423"/>
                  <a:gd name="connsiteY23" fmla="*/ 12618 h 91248"/>
                  <a:gd name="connsiteX24" fmla="*/ 138428 w 185423"/>
                  <a:gd name="connsiteY24" fmla="*/ 14080 h 91248"/>
                  <a:gd name="connsiteX25" fmla="*/ 142085 w 185423"/>
                  <a:gd name="connsiteY25" fmla="*/ 14080 h 91248"/>
                  <a:gd name="connsiteX26" fmla="*/ 140988 w 185423"/>
                  <a:gd name="connsiteY26" fmla="*/ 12252 h 91248"/>
                  <a:gd name="connsiteX27" fmla="*/ 148302 w 185423"/>
                  <a:gd name="connsiteY27" fmla="*/ 12983 h 91248"/>
                  <a:gd name="connsiteX28" fmla="*/ 153240 w 185423"/>
                  <a:gd name="connsiteY28" fmla="*/ 10240 h 91248"/>
                  <a:gd name="connsiteX29" fmla="*/ 152691 w 185423"/>
                  <a:gd name="connsiteY29" fmla="*/ 9143 h 91248"/>
                  <a:gd name="connsiteX30" fmla="*/ 149582 w 185423"/>
                  <a:gd name="connsiteY30" fmla="*/ 9509 h 91248"/>
                  <a:gd name="connsiteX31" fmla="*/ 145376 w 185423"/>
                  <a:gd name="connsiteY31" fmla="*/ 7863 h 91248"/>
                  <a:gd name="connsiteX32" fmla="*/ 142633 w 185423"/>
                  <a:gd name="connsiteY32" fmla="*/ 4937 h 91248"/>
                  <a:gd name="connsiteX33" fmla="*/ 147388 w 185423"/>
                  <a:gd name="connsiteY33" fmla="*/ 4206 h 91248"/>
                  <a:gd name="connsiteX34" fmla="*/ 149948 w 185423"/>
                  <a:gd name="connsiteY34" fmla="*/ 1646 h 91248"/>
                  <a:gd name="connsiteX35" fmla="*/ 159091 w 185423"/>
                  <a:gd name="connsiteY35" fmla="*/ 0 h 91248"/>
                  <a:gd name="connsiteX36" fmla="*/ 169149 w 185423"/>
                  <a:gd name="connsiteY36" fmla="*/ 4023 h 91248"/>
                  <a:gd name="connsiteX37" fmla="*/ 169514 w 185423"/>
                  <a:gd name="connsiteY37" fmla="*/ 5120 h 91248"/>
                  <a:gd name="connsiteX38" fmla="*/ 177195 w 185423"/>
                  <a:gd name="connsiteY38" fmla="*/ 7680 h 91248"/>
                  <a:gd name="connsiteX39" fmla="*/ 185241 w 185423"/>
                  <a:gd name="connsiteY39" fmla="*/ 12252 h 91248"/>
                  <a:gd name="connsiteX40" fmla="*/ 185424 w 185423"/>
                  <a:gd name="connsiteY40" fmla="*/ 14263 h 91248"/>
                  <a:gd name="connsiteX41" fmla="*/ 184326 w 185423"/>
                  <a:gd name="connsiteY41" fmla="*/ 15361 h 91248"/>
                  <a:gd name="connsiteX42" fmla="*/ 178475 w 185423"/>
                  <a:gd name="connsiteY42" fmla="*/ 16458 h 91248"/>
                  <a:gd name="connsiteX43" fmla="*/ 176829 w 185423"/>
                  <a:gd name="connsiteY43" fmla="*/ 18104 h 91248"/>
                  <a:gd name="connsiteX44" fmla="*/ 165309 w 185423"/>
                  <a:gd name="connsiteY44" fmla="*/ 19384 h 91248"/>
                  <a:gd name="connsiteX45" fmla="*/ 162200 w 185423"/>
                  <a:gd name="connsiteY45" fmla="*/ 21395 h 91248"/>
                  <a:gd name="connsiteX46" fmla="*/ 161651 w 185423"/>
                  <a:gd name="connsiteY46" fmla="*/ 23041 h 91248"/>
                  <a:gd name="connsiteX47" fmla="*/ 163663 w 185423"/>
                  <a:gd name="connsiteY47" fmla="*/ 25601 h 91248"/>
                  <a:gd name="connsiteX48" fmla="*/ 174452 w 185423"/>
                  <a:gd name="connsiteY48" fmla="*/ 32001 h 91248"/>
                  <a:gd name="connsiteX49" fmla="*/ 174817 w 185423"/>
                  <a:gd name="connsiteY49" fmla="*/ 34561 h 91248"/>
                  <a:gd name="connsiteX50" fmla="*/ 171160 w 185423"/>
                  <a:gd name="connsiteY50" fmla="*/ 34561 h 91248"/>
                  <a:gd name="connsiteX51" fmla="*/ 167320 w 185423"/>
                  <a:gd name="connsiteY51" fmla="*/ 32733 h 91248"/>
                  <a:gd name="connsiteX52" fmla="*/ 163663 w 185423"/>
                  <a:gd name="connsiteY52" fmla="*/ 34561 h 91248"/>
                  <a:gd name="connsiteX53" fmla="*/ 164760 w 185423"/>
                  <a:gd name="connsiteY53" fmla="*/ 37487 h 91248"/>
                  <a:gd name="connsiteX54" fmla="*/ 168600 w 185423"/>
                  <a:gd name="connsiteY54" fmla="*/ 37853 h 91248"/>
                  <a:gd name="connsiteX55" fmla="*/ 170063 w 185423"/>
                  <a:gd name="connsiteY55" fmla="*/ 40413 h 91248"/>
                  <a:gd name="connsiteX56" fmla="*/ 171526 w 185423"/>
                  <a:gd name="connsiteY56" fmla="*/ 41327 h 91248"/>
                  <a:gd name="connsiteX57" fmla="*/ 173720 w 185423"/>
                  <a:gd name="connsiteY57" fmla="*/ 45533 h 91248"/>
                  <a:gd name="connsiteX58" fmla="*/ 170063 w 185423"/>
                  <a:gd name="connsiteY58" fmla="*/ 48276 h 91248"/>
                  <a:gd name="connsiteX59" fmla="*/ 162566 w 185423"/>
                  <a:gd name="connsiteY59" fmla="*/ 51568 h 91248"/>
                  <a:gd name="connsiteX60" fmla="*/ 150497 w 185423"/>
                  <a:gd name="connsiteY60" fmla="*/ 51750 h 91248"/>
                  <a:gd name="connsiteX61" fmla="*/ 147754 w 185423"/>
                  <a:gd name="connsiteY61" fmla="*/ 53579 h 91248"/>
                  <a:gd name="connsiteX62" fmla="*/ 146291 w 185423"/>
                  <a:gd name="connsiteY62" fmla="*/ 56505 h 91248"/>
                  <a:gd name="connsiteX63" fmla="*/ 147388 w 185423"/>
                  <a:gd name="connsiteY63" fmla="*/ 63271 h 91248"/>
                  <a:gd name="connsiteX64" fmla="*/ 145376 w 185423"/>
                  <a:gd name="connsiteY64" fmla="*/ 66562 h 91248"/>
                  <a:gd name="connsiteX65" fmla="*/ 139159 w 185423"/>
                  <a:gd name="connsiteY65" fmla="*/ 68025 h 91248"/>
                  <a:gd name="connsiteX66" fmla="*/ 133673 w 185423"/>
                  <a:gd name="connsiteY66" fmla="*/ 67477 h 91248"/>
                  <a:gd name="connsiteX67" fmla="*/ 123250 w 185423"/>
                  <a:gd name="connsiteY67" fmla="*/ 58882 h 91248"/>
                  <a:gd name="connsiteX68" fmla="*/ 123067 w 185423"/>
                  <a:gd name="connsiteY68" fmla="*/ 55042 h 91248"/>
                  <a:gd name="connsiteX69" fmla="*/ 124713 w 185423"/>
                  <a:gd name="connsiteY69" fmla="*/ 51568 h 91248"/>
                  <a:gd name="connsiteX70" fmla="*/ 124347 w 185423"/>
                  <a:gd name="connsiteY70" fmla="*/ 47727 h 91248"/>
                  <a:gd name="connsiteX71" fmla="*/ 128004 w 185423"/>
                  <a:gd name="connsiteY71" fmla="*/ 42424 h 91248"/>
                  <a:gd name="connsiteX72" fmla="*/ 128553 w 185423"/>
                  <a:gd name="connsiteY72" fmla="*/ 39681 h 91248"/>
                  <a:gd name="connsiteX73" fmla="*/ 125261 w 185423"/>
                  <a:gd name="connsiteY73" fmla="*/ 39499 h 91248"/>
                  <a:gd name="connsiteX74" fmla="*/ 121421 w 185423"/>
                  <a:gd name="connsiteY74" fmla="*/ 41693 h 91248"/>
                  <a:gd name="connsiteX75" fmla="*/ 114107 w 185423"/>
                  <a:gd name="connsiteY75" fmla="*/ 40961 h 91248"/>
                  <a:gd name="connsiteX76" fmla="*/ 113558 w 185423"/>
                  <a:gd name="connsiteY76" fmla="*/ 43522 h 91248"/>
                  <a:gd name="connsiteX77" fmla="*/ 113741 w 185423"/>
                  <a:gd name="connsiteY77" fmla="*/ 44802 h 91248"/>
                  <a:gd name="connsiteX78" fmla="*/ 110084 w 185423"/>
                  <a:gd name="connsiteY78" fmla="*/ 46447 h 91248"/>
                  <a:gd name="connsiteX79" fmla="*/ 113192 w 185423"/>
                  <a:gd name="connsiteY79" fmla="*/ 47727 h 91248"/>
                  <a:gd name="connsiteX80" fmla="*/ 113741 w 185423"/>
                  <a:gd name="connsiteY80" fmla="*/ 53579 h 91248"/>
                  <a:gd name="connsiteX81" fmla="*/ 108987 w 185423"/>
                  <a:gd name="connsiteY81" fmla="*/ 55773 h 91248"/>
                  <a:gd name="connsiteX82" fmla="*/ 104415 w 185423"/>
                  <a:gd name="connsiteY82" fmla="*/ 52848 h 91248"/>
                  <a:gd name="connsiteX83" fmla="*/ 100575 w 185423"/>
                  <a:gd name="connsiteY83" fmla="*/ 52299 h 91248"/>
                  <a:gd name="connsiteX84" fmla="*/ 100575 w 185423"/>
                  <a:gd name="connsiteY84" fmla="*/ 53762 h 91248"/>
                  <a:gd name="connsiteX85" fmla="*/ 98380 w 185423"/>
                  <a:gd name="connsiteY85" fmla="*/ 55956 h 91248"/>
                  <a:gd name="connsiteX86" fmla="*/ 100941 w 185423"/>
                  <a:gd name="connsiteY86" fmla="*/ 57602 h 91248"/>
                  <a:gd name="connsiteX87" fmla="*/ 105695 w 185423"/>
                  <a:gd name="connsiteY87" fmla="*/ 58516 h 91248"/>
                  <a:gd name="connsiteX88" fmla="*/ 108438 w 185423"/>
                  <a:gd name="connsiteY88" fmla="*/ 63819 h 91248"/>
                  <a:gd name="connsiteX89" fmla="*/ 107158 w 185423"/>
                  <a:gd name="connsiteY89" fmla="*/ 66379 h 91248"/>
                  <a:gd name="connsiteX90" fmla="*/ 100575 w 185423"/>
                  <a:gd name="connsiteY90" fmla="*/ 68391 h 91248"/>
                  <a:gd name="connsiteX91" fmla="*/ 99661 w 185423"/>
                  <a:gd name="connsiteY91" fmla="*/ 73145 h 91248"/>
                  <a:gd name="connsiteX92" fmla="*/ 98015 w 185423"/>
                  <a:gd name="connsiteY92" fmla="*/ 75523 h 91248"/>
                  <a:gd name="connsiteX93" fmla="*/ 96918 w 185423"/>
                  <a:gd name="connsiteY93" fmla="*/ 74974 h 91248"/>
                  <a:gd name="connsiteX94" fmla="*/ 93809 w 185423"/>
                  <a:gd name="connsiteY94" fmla="*/ 75888 h 91248"/>
                  <a:gd name="connsiteX95" fmla="*/ 91066 w 185423"/>
                  <a:gd name="connsiteY95" fmla="*/ 71500 h 91248"/>
                  <a:gd name="connsiteX96" fmla="*/ 87409 w 185423"/>
                  <a:gd name="connsiteY96" fmla="*/ 67659 h 91248"/>
                  <a:gd name="connsiteX97" fmla="*/ 85946 w 185423"/>
                  <a:gd name="connsiteY97" fmla="*/ 63088 h 91248"/>
                  <a:gd name="connsiteX98" fmla="*/ 83751 w 185423"/>
                  <a:gd name="connsiteY98" fmla="*/ 64734 h 91248"/>
                  <a:gd name="connsiteX99" fmla="*/ 80460 w 185423"/>
                  <a:gd name="connsiteY99" fmla="*/ 63454 h 91248"/>
                  <a:gd name="connsiteX100" fmla="*/ 80094 w 185423"/>
                  <a:gd name="connsiteY100" fmla="*/ 66197 h 91248"/>
                  <a:gd name="connsiteX101" fmla="*/ 81009 w 185423"/>
                  <a:gd name="connsiteY101" fmla="*/ 69854 h 91248"/>
                  <a:gd name="connsiteX102" fmla="*/ 83020 w 185423"/>
                  <a:gd name="connsiteY102" fmla="*/ 71317 h 91248"/>
                  <a:gd name="connsiteX103" fmla="*/ 80460 w 185423"/>
                  <a:gd name="connsiteY103" fmla="*/ 73694 h 91248"/>
                  <a:gd name="connsiteX104" fmla="*/ 83751 w 185423"/>
                  <a:gd name="connsiteY104" fmla="*/ 74243 h 91248"/>
                  <a:gd name="connsiteX105" fmla="*/ 75705 w 185423"/>
                  <a:gd name="connsiteY105" fmla="*/ 76437 h 91248"/>
                  <a:gd name="connsiteX106" fmla="*/ 80643 w 185423"/>
                  <a:gd name="connsiteY106" fmla="*/ 77900 h 91248"/>
                  <a:gd name="connsiteX107" fmla="*/ 83751 w 185423"/>
                  <a:gd name="connsiteY107" fmla="*/ 81557 h 91248"/>
                  <a:gd name="connsiteX108" fmla="*/ 84300 w 185423"/>
                  <a:gd name="connsiteY108" fmla="*/ 83203 h 91248"/>
                  <a:gd name="connsiteX109" fmla="*/ 80643 w 185423"/>
                  <a:gd name="connsiteY109" fmla="*/ 83020 h 91248"/>
                  <a:gd name="connsiteX110" fmla="*/ 79180 w 185423"/>
                  <a:gd name="connsiteY110" fmla="*/ 87226 h 91248"/>
                  <a:gd name="connsiteX111" fmla="*/ 75340 w 185423"/>
                  <a:gd name="connsiteY111" fmla="*/ 88323 h 91248"/>
                  <a:gd name="connsiteX112" fmla="*/ 71500 w 185423"/>
                  <a:gd name="connsiteY112" fmla="*/ 88140 h 91248"/>
                  <a:gd name="connsiteX113" fmla="*/ 67477 w 185423"/>
                  <a:gd name="connsiteY113" fmla="*/ 85214 h 91248"/>
                  <a:gd name="connsiteX114" fmla="*/ 66745 w 185423"/>
                  <a:gd name="connsiteY114" fmla="*/ 88872 h 91248"/>
                  <a:gd name="connsiteX115" fmla="*/ 64734 w 185423"/>
                  <a:gd name="connsiteY115" fmla="*/ 91249 h 91248"/>
                  <a:gd name="connsiteX116" fmla="*/ 61442 w 185423"/>
                  <a:gd name="connsiteY116" fmla="*/ 87226 h 91248"/>
                  <a:gd name="connsiteX117" fmla="*/ 60711 w 185423"/>
                  <a:gd name="connsiteY117" fmla="*/ 81191 h 91248"/>
                  <a:gd name="connsiteX118" fmla="*/ 57236 w 185423"/>
                  <a:gd name="connsiteY118" fmla="*/ 81191 h 91248"/>
                  <a:gd name="connsiteX119" fmla="*/ 53213 w 185423"/>
                  <a:gd name="connsiteY119" fmla="*/ 77351 h 91248"/>
                  <a:gd name="connsiteX120" fmla="*/ 54859 w 185423"/>
                  <a:gd name="connsiteY120" fmla="*/ 74608 h 91248"/>
                  <a:gd name="connsiteX121" fmla="*/ 54310 w 185423"/>
                  <a:gd name="connsiteY121" fmla="*/ 72231 h 91248"/>
                  <a:gd name="connsiteX122" fmla="*/ 53213 w 185423"/>
                  <a:gd name="connsiteY122" fmla="*/ 70402 h 91248"/>
                  <a:gd name="connsiteX123" fmla="*/ 47910 w 185423"/>
                  <a:gd name="connsiteY123" fmla="*/ 72597 h 91248"/>
                  <a:gd name="connsiteX124" fmla="*/ 46813 w 185423"/>
                  <a:gd name="connsiteY124" fmla="*/ 76986 h 91248"/>
                  <a:gd name="connsiteX125" fmla="*/ 46813 w 185423"/>
                  <a:gd name="connsiteY125" fmla="*/ 79363 h 91248"/>
                  <a:gd name="connsiteX126" fmla="*/ 42424 w 185423"/>
                  <a:gd name="connsiteY126" fmla="*/ 84849 h 91248"/>
                  <a:gd name="connsiteX127" fmla="*/ 38401 w 185423"/>
                  <a:gd name="connsiteY127" fmla="*/ 81923 h 91248"/>
                  <a:gd name="connsiteX128" fmla="*/ 26698 w 185423"/>
                  <a:gd name="connsiteY128" fmla="*/ 79363 h 91248"/>
                  <a:gd name="connsiteX129" fmla="*/ 25967 w 185423"/>
                  <a:gd name="connsiteY129" fmla="*/ 77900 h 91248"/>
                  <a:gd name="connsiteX130" fmla="*/ 27247 w 185423"/>
                  <a:gd name="connsiteY130" fmla="*/ 76437 h 91248"/>
                  <a:gd name="connsiteX131" fmla="*/ 26881 w 185423"/>
                  <a:gd name="connsiteY131" fmla="*/ 73511 h 91248"/>
                  <a:gd name="connsiteX132" fmla="*/ 23772 w 185423"/>
                  <a:gd name="connsiteY132" fmla="*/ 78814 h 91248"/>
                  <a:gd name="connsiteX133" fmla="*/ 20664 w 185423"/>
                  <a:gd name="connsiteY133" fmla="*/ 79911 h 91248"/>
                  <a:gd name="connsiteX134" fmla="*/ 17372 w 185423"/>
                  <a:gd name="connsiteY134" fmla="*/ 83751 h 91248"/>
                  <a:gd name="connsiteX135" fmla="*/ 10057 w 185423"/>
                  <a:gd name="connsiteY135" fmla="*/ 84849 h 91248"/>
                  <a:gd name="connsiteX136" fmla="*/ 5852 w 185423"/>
                  <a:gd name="connsiteY136" fmla="*/ 82654 h 91248"/>
                  <a:gd name="connsiteX137" fmla="*/ 6217 w 185423"/>
                  <a:gd name="connsiteY137" fmla="*/ 81191 h 91248"/>
                  <a:gd name="connsiteX138" fmla="*/ 11520 w 185423"/>
                  <a:gd name="connsiteY138" fmla="*/ 73328 h 91248"/>
                  <a:gd name="connsiteX139" fmla="*/ 7863 w 185423"/>
                  <a:gd name="connsiteY139" fmla="*/ 72231 h 91248"/>
                  <a:gd name="connsiteX140" fmla="*/ 1097 w 185423"/>
                  <a:gd name="connsiteY140" fmla="*/ 76254 h 91248"/>
                  <a:gd name="connsiteX141" fmla="*/ 0 w 185423"/>
                  <a:gd name="connsiteY141" fmla="*/ 71865 h 91248"/>
                  <a:gd name="connsiteX142" fmla="*/ 2560 w 185423"/>
                  <a:gd name="connsiteY142" fmla="*/ 69671 h 91248"/>
                  <a:gd name="connsiteX143" fmla="*/ 6949 w 185423"/>
                  <a:gd name="connsiteY143" fmla="*/ 67659 h 91248"/>
                  <a:gd name="connsiteX144" fmla="*/ 7680 w 185423"/>
                  <a:gd name="connsiteY144" fmla="*/ 62539 h 91248"/>
                  <a:gd name="connsiteX145" fmla="*/ 12983 w 185423"/>
                  <a:gd name="connsiteY145" fmla="*/ 61259 h 91248"/>
                  <a:gd name="connsiteX146" fmla="*/ 14080 w 185423"/>
                  <a:gd name="connsiteY146" fmla="*/ 59796 h 91248"/>
                  <a:gd name="connsiteX147" fmla="*/ 18286 w 185423"/>
                  <a:gd name="connsiteY147" fmla="*/ 58333 h 91248"/>
                  <a:gd name="connsiteX148" fmla="*/ 22126 w 185423"/>
                  <a:gd name="connsiteY148" fmla="*/ 58333 h 91248"/>
                  <a:gd name="connsiteX149" fmla="*/ 27795 w 185423"/>
                  <a:gd name="connsiteY149" fmla="*/ 59979 h 91248"/>
                  <a:gd name="connsiteX150" fmla="*/ 29624 w 185423"/>
                  <a:gd name="connsiteY150" fmla="*/ 58882 h 91248"/>
                  <a:gd name="connsiteX151" fmla="*/ 32733 w 185423"/>
                  <a:gd name="connsiteY151" fmla="*/ 59431 h 91248"/>
                  <a:gd name="connsiteX152" fmla="*/ 38401 w 185423"/>
                  <a:gd name="connsiteY152" fmla="*/ 52299 h 91248"/>
                  <a:gd name="connsiteX153" fmla="*/ 41693 w 185423"/>
                  <a:gd name="connsiteY153" fmla="*/ 50470 h 91248"/>
                  <a:gd name="connsiteX154" fmla="*/ 42424 w 185423"/>
                  <a:gd name="connsiteY154" fmla="*/ 49007 h 91248"/>
                  <a:gd name="connsiteX155" fmla="*/ 42059 w 185423"/>
                  <a:gd name="connsiteY155" fmla="*/ 45350 h 91248"/>
                  <a:gd name="connsiteX156" fmla="*/ 43521 w 185423"/>
                  <a:gd name="connsiteY156" fmla="*/ 46996 h 91248"/>
                  <a:gd name="connsiteX157" fmla="*/ 46447 w 185423"/>
                  <a:gd name="connsiteY157" fmla="*/ 46630 h 91248"/>
                  <a:gd name="connsiteX158" fmla="*/ 51202 w 185423"/>
                  <a:gd name="connsiteY158" fmla="*/ 44802 h 91248"/>
                  <a:gd name="connsiteX159" fmla="*/ 53030 w 185423"/>
                  <a:gd name="connsiteY159" fmla="*/ 43156 h 91248"/>
                  <a:gd name="connsiteX160" fmla="*/ 56322 w 185423"/>
                  <a:gd name="connsiteY160" fmla="*/ 42790 h 91248"/>
                  <a:gd name="connsiteX161" fmla="*/ 62539 w 185423"/>
                  <a:gd name="connsiteY161" fmla="*/ 38584 h 91248"/>
                  <a:gd name="connsiteX162" fmla="*/ 68391 w 185423"/>
                  <a:gd name="connsiteY162" fmla="*/ 37670 h 91248"/>
                  <a:gd name="connsiteX163" fmla="*/ 64185 w 185423"/>
                  <a:gd name="connsiteY163" fmla="*/ 36938 h 91248"/>
                  <a:gd name="connsiteX164" fmla="*/ 68391 w 185423"/>
                  <a:gd name="connsiteY164" fmla="*/ 32184 h 91248"/>
                  <a:gd name="connsiteX165" fmla="*/ 69122 w 185423"/>
                  <a:gd name="connsiteY165" fmla="*/ 29990 h 91248"/>
                  <a:gd name="connsiteX166" fmla="*/ 71134 w 185423"/>
                  <a:gd name="connsiteY166" fmla="*/ 28892 h 9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185423" h="91248">
                    <a:moveTo>
                      <a:pt x="71134" y="28892"/>
                    </a:moveTo>
                    <a:lnTo>
                      <a:pt x="72414" y="29441"/>
                    </a:lnTo>
                    <a:lnTo>
                      <a:pt x="73328" y="27064"/>
                    </a:lnTo>
                    <a:lnTo>
                      <a:pt x="77168" y="25967"/>
                    </a:lnTo>
                    <a:lnTo>
                      <a:pt x="78997" y="23407"/>
                    </a:lnTo>
                    <a:lnTo>
                      <a:pt x="82471" y="21578"/>
                    </a:lnTo>
                    <a:lnTo>
                      <a:pt x="85763" y="21212"/>
                    </a:lnTo>
                    <a:lnTo>
                      <a:pt x="86860" y="19201"/>
                    </a:lnTo>
                    <a:lnTo>
                      <a:pt x="91432" y="16092"/>
                    </a:lnTo>
                    <a:lnTo>
                      <a:pt x="91980" y="13166"/>
                    </a:lnTo>
                    <a:lnTo>
                      <a:pt x="102586" y="12252"/>
                    </a:lnTo>
                    <a:lnTo>
                      <a:pt x="103684" y="10058"/>
                    </a:lnTo>
                    <a:lnTo>
                      <a:pt x="107707" y="10423"/>
                    </a:lnTo>
                    <a:lnTo>
                      <a:pt x="110632" y="12252"/>
                    </a:lnTo>
                    <a:lnTo>
                      <a:pt x="112461" y="10972"/>
                    </a:lnTo>
                    <a:lnTo>
                      <a:pt x="118861" y="10789"/>
                    </a:lnTo>
                    <a:lnTo>
                      <a:pt x="120690" y="9692"/>
                    </a:lnTo>
                    <a:lnTo>
                      <a:pt x="124713" y="9509"/>
                    </a:lnTo>
                    <a:lnTo>
                      <a:pt x="123799" y="12618"/>
                    </a:lnTo>
                    <a:lnTo>
                      <a:pt x="125261" y="16275"/>
                    </a:lnTo>
                    <a:lnTo>
                      <a:pt x="127456" y="15361"/>
                    </a:lnTo>
                    <a:lnTo>
                      <a:pt x="126359" y="12435"/>
                    </a:lnTo>
                    <a:lnTo>
                      <a:pt x="128004" y="10058"/>
                    </a:lnTo>
                    <a:lnTo>
                      <a:pt x="132210" y="12618"/>
                    </a:lnTo>
                    <a:lnTo>
                      <a:pt x="138428" y="14080"/>
                    </a:lnTo>
                    <a:lnTo>
                      <a:pt x="142085" y="14080"/>
                    </a:lnTo>
                    <a:lnTo>
                      <a:pt x="140988" y="12252"/>
                    </a:lnTo>
                    <a:lnTo>
                      <a:pt x="148302" y="12983"/>
                    </a:lnTo>
                    <a:lnTo>
                      <a:pt x="153240" y="10240"/>
                    </a:lnTo>
                    <a:lnTo>
                      <a:pt x="152691" y="9143"/>
                    </a:lnTo>
                    <a:lnTo>
                      <a:pt x="149582" y="9509"/>
                    </a:lnTo>
                    <a:lnTo>
                      <a:pt x="145376" y="7863"/>
                    </a:lnTo>
                    <a:lnTo>
                      <a:pt x="142633" y="4937"/>
                    </a:lnTo>
                    <a:lnTo>
                      <a:pt x="147388" y="4206"/>
                    </a:lnTo>
                    <a:lnTo>
                      <a:pt x="149948" y="1646"/>
                    </a:lnTo>
                    <a:lnTo>
                      <a:pt x="159091" y="0"/>
                    </a:lnTo>
                    <a:lnTo>
                      <a:pt x="169149" y="4023"/>
                    </a:lnTo>
                    <a:lnTo>
                      <a:pt x="169514" y="5120"/>
                    </a:lnTo>
                    <a:lnTo>
                      <a:pt x="177195" y="7680"/>
                    </a:lnTo>
                    <a:lnTo>
                      <a:pt x="185241" y="12252"/>
                    </a:lnTo>
                    <a:lnTo>
                      <a:pt x="185424" y="14263"/>
                    </a:lnTo>
                    <a:lnTo>
                      <a:pt x="184326" y="15361"/>
                    </a:lnTo>
                    <a:lnTo>
                      <a:pt x="178475" y="16458"/>
                    </a:lnTo>
                    <a:lnTo>
                      <a:pt x="176829" y="18104"/>
                    </a:lnTo>
                    <a:lnTo>
                      <a:pt x="165309" y="19384"/>
                    </a:lnTo>
                    <a:lnTo>
                      <a:pt x="162200" y="21395"/>
                    </a:lnTo>
                    <a:lnTo>
                      <a:pt x="161651" y="23041"/>
                    </a:lnTo>
                    <a:lnTo>
                      <a:pt x="163663" y="25601"/>
                    </a:lnTo>
                    <a:lnTo>
                      <a:pt x="174452" y="32001"/>
                    </a:lnTo>
                    <a:lnTo>
                      <a:pt x="174817" y="34561"/>
                    </a:lnTo>
                    <a:lnTo>
                      <a:pt x="171160" y="34561"/>
                    </a:lnTo>
                    <a:lnTo>
                      <a:pt x="167320" y="32733"/>
                    </a:lnTo>
                    <a:lnTo>
                      <a:pt x="163663" y="34561"/>
                    </a:lnTo>
                    <a:lnTo>
                      <a:pt x="164760" y="37487"/>
                    </a:lnTo>
                    <a:lnTo>
                      <a:pt x="168600" y="37853"/>
                    </a:lnTo>
                    <a:lnTo>
                      <a:pt x="170063" y="40413"/>
                    </a:lnTo>
                    <a:lnTo>
                      <a:pt x="171526" y="41327"/>
                    </a:lnTo>
                    <a:lnTo>
                      <a:pt x="173720" y="45533"/>
                    </a:lnTo>
                    <a:lnTo>
                      <a:pt x="170063" y="48276"/>
                    </a:lnTo>
                    <a:lnTo>
                      <a:pt x="162566" y="51568"/>
                    </a:lnTo>
                    <a:lnTo>
                      <a:pt x="150497" y="51750"/>
                    </a:lnTo>
                    <a:lnTo>
                      <a:pt x="147754" y="53579"/>
                    </a:lnTo>
                    <a:lnTo>
                      <a:pt x="146291" y="56505"/>
                    </a:lnTo>
                    <a:lnTo>
                      <a:pt x="147388" y="63271"/>
                    </a:lnTo>
                    <a:lnTo>
                      <a:pt x="145376" y="66562"/>
                    </a:lnTo>
                    <a:lnTo>
                      <a:pt x="139159" y="68025"/>
                    </a:lnTo>
                    <a:lnTo>
                      <a:pt x="133673" y="67477"/>
                    </a:lnTo>
                    <a:lnTo>
                      <a:pt x="123250" y="58882"/>
                    </a:lnTo>
                    <a:lnTo>
                      <a:pt x="123067" y="55042"/>
                    </a:lnTo>
                    <a:lnTo>
                      <a:pt x="124713" y="51568"/>
                    </a:lnTo>
                    <a:lnTo>
                      <a:pt x="124347" y="47727"/>
                    </a:lnTo>
                    <a:lnTo>
                      <a:pt x="128004" y="42424"/>
                    </a:lnTo>
                    <a:lnTo>
                      <a:pt x="128553" y="39681"/>
                    </a:lnTo>
                    <a:lnTo>
                      <a:pt x="125261" y="39499"/>
                    </a:lnTo>
                    <a:lnTo>
                      <a:pt x="121421" y="41693"/>
                    </a:lnTo>
                    <a:lnTo>
                      <a:pt x="114107" y="40961"/>
                    </a:lnTo>
                    <a:lnTo>
                      <a:pt x="113558" y="43522"/>
                    </a:lnTo>
                    <a:lnTo>
                      <a:pt x="113741" y="44802"/>
                    </a:lnTo>
                    <a:lnTo>
                      <a:pt x="110084" y="46447"/>
                    </a:lnTo>
                    <a:lnTo>
                      <a:pt x="113192" y="47727"/>
                    </a:lnTo>
                    <a:lnTo>
                      <a:pt x="113741" y="53579"/>
                    </a:lnTo>
                    <a:lnTo>
                      <a:pt x="108987" y="55773"/>
                    </a:lnTo>
                    <a:lnTo>
                      <a:pt x="104415" y="52848"/>
                    </a:lnTo>
                    <a:lnTo>
                      <a:pt x="100575" y="52299"/>
                    </a:lnTo>
                    <a:lnTo>
                      <a:pt x="100575" y="53762"/>
                    </a:lnTo>
                    <a:lnTo>
                      <a:pt x="98380" y="55956"/>
                    </a:lnTo>
                    <a:lnTo>
                      <a:pt x="100941" y="57602"/>
                    </a:lnTo>
                    <a:lnTo>
                      <a:pt x="105695" y="58516"/>
                    </a:lnTo>
                    <a:lnTo>
                      <a:pt x="108438" y="63819"/>
                    </a:lnTo>
                    <a:lnTo>
                      <a:pt x="107158" y="66379"/>
                    </a:lnTo>
                    <a:lnTo>
                      <a:pt x="100575" y="68391"/>
                    </a:lnTo>
                    <a:lnTo>
                      <a:pt x="99661" y="73145"/>
                    </a:lnTo>
                    <a:lnTo>
                      <a:pt x="98015" y="75523"/>
                    </a:lnTo>
                    <a:lnTo>
                      <a:pt x="96918" y="74974"/>
                    </a:lnTo>
                    <a:lnTo>
                      <a:pt x="93809" y="75888"/>
                    </a:lnTo>
                    <a:lnTo>
                      <a:pt x="91066" y="71500"/>
                    </a:lnTo>
                    <a:lnTo>
                      <a:pt x="87409" y="67659"/>
                    </a:lnTo>
                    <a:lnTo>
                      <a:pt x="85946" y="63088"/>
                    </a:lnTo>
                    <a:lnTo>
                      <a:pt x="83751" y="64734"/>
                    </a:lnTo>
                    <a:lnTo>
                      <a:pt x="80460" y="63454"/>
                    </a:lnTo>
                    <a:lnTo>
                      <a:pt x="80094" y="66197"/>
                    </a:lnTo>
                    <a:lnTo>
                      <a:pt x="81009" y="69854"/>
                    </a:lnTo>
                    <a:lnTo>
                      <a:pt x="83020" y="71317"/>
                    </a:lnTo>
                    <a:lnTo>
                      <a:pt x="80460" y="73694"/>
                    </a:lnTo>
                    <a:lnTo>
                      <a:pt x="83751" y="74243"/>
                    </a:lnTo>
                    <a:lnTo>
                      <a:pt x="75705" y="76437"/>
                    </a:lnTo>
                    <a:lnTo>
                      <a:pt x="80643" y="77900"/>
                    </a:lnTo>
                    <a:lnTo>
                      <a:pt x="83751" y="81557"/>
                    </a:lnTo>
                    <a:lnTo>
                      <a:pt x="84300" y="83203"/>
                    </a:lnTo>
                    <a:lnTo>
                      <a:pt x="80643" y="83020"/>
                    </a:lnTo>
                    <a:lnTo>
                      <a:pt x="79180" y="87226"/>
                    </a:lnTo>
                    <a:lnTo>
                      <a:pt x="75340" y="88323"/>
                    </a:lnTo>
                    <a:lnTo>
                      <a:pt x="71500" y="88140"/>
                    </a:lnTo>
                    <a:lnTo>
                      <a:pt x="67477" y="85214"/>
                    </a:lnTo>
                    <a:lnTo>
                      <a:pt x="66745" y="88872"/>
                    </a:lnTo>
                    <a:lnTo>
                      <a:pt x="64734" y="91249"/>
                    </a:lnTo>
                    <a:lnTo>
                      <a:pt x="61442" y="87226"/>
                    </a:lnTo>
                    <a:lnTo>
                      <a:pt x="60711" y="81191"/>
                    </a:lnTo>
                    <a:lnTo>
                      <a:pt x="57236" y="81191"/>
                    </a:lnTo>
                    <a:lnTo>
                      <a:pt x="53213" y="77351"/>
                    </a:lnTo>
                    <a:lnTo>
                      <a:pt x="54859" y="74608"/>
                    </a:lnTo>
                    <a:lnTo>
                      <a:pt x="54310" y="72231"/>
                    </a:lnTo>
                    <a:lnTo>
                      <a:pt x="53213" y="70402"/>
                    </a:lnTo>
                    <a:lnTo>
                      <a:pt x="47910" y="72597"/>
                    </a:lnTo>
                    <a:lnTo>
                      <a:pt x="46813" y="76986"/>
                    </a:lnTo>
                    <a:lnTo>
                      <a:pt x="46813" y="79363"/>
                    </a:lnTo>
                    <a:lnTo>
                      <a:pt x="42424" y="84849"/>
                    </a:lnTo>
                    <a:lnTo>
                      <a:pt x="38401" y="81923"/>
                    </a:lnTo>
                    <a:lnTo>
                      <a:pt x="26698" y="79363"/>
                    </a:lnTo>
                    <a:lnTo>
                      <a:pt x="25967" y="77900"/>
                    </a:lnTo>
                    <a:lnTo>
                      <a:pt x="27247" y="76437"/>
                    </a:lnTo>
                    <a:lnTo>
                      <a:pt x="26881" y="73511"/>
                    </a:lnTo>
                    <a:lnTo>
                      <a:pt x="23772" y="78814"/>
                    </a:lnTo>
                    <a:lnTo>
                      <a:pt x="20664" y="79911"/>
                    </a:lnTo>
                    <a:lnTo>
                      <a:pt x="17372" y="83751"/>
                    </a:lnTo>
                    <a:lnTo>
                      <a:pt x="10057" y="84849"/>
                    </a:lnTo>
                    <a:lnTo>
                      <a:pt x="5852" y="82654"/>
                    </a:lnTo>
                    <a:lnTo>
                      <a:pt x="6217" y="81191"/>
                    </a:lnTo>
                    <a:lnTo>
                      <a:pt x="11520" y="73328"/>
                    </a:lnTo>
                    <a:lnTo>
                      <a:pt x="7863" y="72231"/>
                    </a:lnTo>
                    <a:lnTo>
                      <a:pt x="1097" y="76254"/>
                    </a:lnTo>
                    <a:lnTo>
                      <a:pt x="0" y="71865"/>
                    </a:lnTo>
                    <a:lnTo>
                      <a:pt x="2560" y="69671"/>
                    </a:lnTo>
                    <a:lnTo>
                      <a:pt x="6949" y="67659"/>
                    </a:lnTo>
                    <a:lnTo>
                      <a:pt x="7680" y="62539"/>
                    </a:lnTo>
                    <a:lnTo>
                      <a:pt x="12983" y="61259"/>
                    </a:lnTo>
                    <a:lnTo>
                      <a:pt x="14080" y="59796"/>
                    </a:lnTo>
                    <a:lnTo>
                      <a:pt x="18286" y="58333"/>
                    </a:lnTo>
                    <a:lnTo>
                      <a:pt x="22126" y="58333"/>
                    </a:lnTo>
                    <a:lnTo>
                      <a:pt x="27795" y="59979"/>
                    </a:lnTo>
                    <a:lnTo>
                      <a:pt x="29624" y="58882"/>
                    </a:lnTo>
                    <a:lnTo>
                      <a:pt x="32733" y="59431"/>
                    </a:lnTo>
                    <a:lnTo>
                      <a:pt x="38401" y="52299"/>
                    </a:lnTo>
                    <a:lnTo>
                      <a:pt x="41693" y="50470"/>
                    </a:lnTo>
                    <a:lnTo>
                      <a:pt x="42424" y="49007"/>
                    </a:lnTo>
                    <a:lnTo>
                      <a:pt x="42059" y="45350"/>
                    </a:lnTo>
                    <a:lnTo>
                      <a:pt x="43521" y="46996"/>
                    </a:lnTo>
                    <a:lnTo>
                      <a:pt x="46447" y="46630"/>
                    </a:lnTo>
                    <a:lnTo>
                      <a:pt x="51202" y="44802"/>
                    </a:lnTo>
                    <a:lnTo>
                      <a:pt x="53030" y="43156"/>
                    </a:lnTo>
                    <a:lnTo>
                      <a:pt x="56322" y="42790"/>
                    </a:lnTo>
                    <a:lnTo>
                      <a:pt x="62539" y="38584"/>
                    </a:lnTo>
                    <a:lnTo>
                      <a:pt x="68391" y="37670"/>
                    </a:lnTo>
                    <a:lnTo>
                      <a:pt x="64185" y="36938"/>
                    </a:lnTo>
                    <a:lnTo>
                      <a:pt x="68391" y="32184"/>
                    </a:lnTo>
                    <a:lnTo>
                      <a:pt x="69122" y="29990"/>
                    </a:lnTo>
                    <a:lnTo>
                      <a:pt x="71134" y="28892"/>
                    </a:lnTo>
                  </a:path>
                </a:pathLst>
              </a:custGeom>
              <a:grpFill/>
              <a:ln w="4020" cap="flat">
                <a:solidFill>
                  <a:srgbClr val="FFFFFF"/>
                </a:solidFill>
                <a:prstDash val="solid"/>
                <a:miter/>
              </a:ln>
            </p:spPr>
            <p:txBody>
              <a:bodyPr rtlCol="0" anchor="ctr"/>
              <a:lstStyle/>
              <a:p>
                <a:endParaRPr lang="en-GB" sz="1463"/>
              </a:p>
            </p:txBody>
          </p:sp>
          <p:sp>
            <p:nvSpPr>
              <p:cNvPr id="1196" name="Freeform: Shape 1195">
                <a:extLst>
                  <a:ext uri="{FF2B5EF4-FFF2-40B4-BE49-F238E27FC236}">
                    <a16:creationId xmlns:a16="http://schemas.microsoft.com/office/drawing/2014/main" id="{7A7BCE53-94F8-8D7B-D3D8-28D43E2478D9}"/>
                  </a:ext>
                </a:extLst>
              </p:cNvPr>
              <p:cNvSpPr/>
              <p:nvPr/>
            </p:nvSpPr>
            <p:spPr>
              <a:xfrm>
                <a:off x="3067884" y="1854945"/>
                <a:ext cx="33464" cy="9326"/>
              </a:xfrm>
              <a:custGeom>
                <a:avLst/>
                <a:gdLst>
                  <a:gd name="connsiteX0" fmla="*/ 1463 w 33464"/>
                  <a:gd name="connsiteY0" fmla="*/ 2560 h 9326"/>
                  <a:gd name="connsiteX1" fmla="*/ 0 w 33464"/>
                  <a:gd name="connsiteY1" fmla="*/ 4206 h 9326"/>
                  <a:gd name="connsiteX2" fmla="*/ 5303 w 33464"/>
                  <a:gd name="connsiteY2" fmla="*/ 7497 h 9326"/>
                  <a:gd name="connsiteX3" fmla="*/ 20664 w 33464"/>
                  <a:gd name="connsiteY3" fmla="*/ 9326 h 9326"/>
                  <a:gd name="connsiteX4" fmla="*/ 31818 w 33464"/>
                  <a:gd name="connsiteY4" fmla="*/ 8412 h 9326"/>
                  <a:gd name="connsiteX5" fmla="*/ 33281 w 33464"/>
                  <a:gd name="connsiteY5" fmla="*/ 6034 h 9326"/>
                  <a:gd name="connsiteX6" fmla="*/ 33464 w 33464"/>
                  <a:gd name="connsiteY6" fmla="*/ 4389 h 9326"/>
                  <a:gd name="connsiteX7" fmla="*/ 25052 w 33464"/>
                  <a:gd name="connsiteY7" fmla="*/ 183 h 9326"/>
                  <a:gd name="connsiteX8" fmla="*/ 20664 w 33464"/>
                  <a:gd name="connsiteY8" fmla="*/ 0 h 9326"/>
                  <a:gd name="connsiteX9" fmla="*/ 1463 w 33464"/>
                  <a:gd name="connsiteY9" fmla="*/ 2560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9326">
                    <a:moveTo>
                      <a:pt x="1463" y="2560"/>
                    </a:moveTo>
                    <a:lnTo>
                      <a:pt x="0" y="4206"/>
                    </a:lnTo>
                    <a:lnTo>
                      <a:pt x="5303" y="7497"/>
                    </a:lnTo>
                    <a:lnTo>
                      <a:pt x="20664" y="9326"/>
                    </a:lnTo>
                    <a:lnTo>
                      <a:pt x="31818" y="8412"/>
                    </a:lnTo>
                    <a:lnTo>
                      <a:pt x="33281" y="6034"/>
                    </a:lnTo>
                    <a:lnTo>
                      <a:pt x="33464" y="4389"/>
                    </a:lnTo>
                    <a:lnTo>
                      <a:pt x="25052" y="183"/>
                    </a:lnTo>
                    <a:lnTo>
                      <a:pt x="20664" y="0"/>
                    </a:lnTo>
                    <a:lnTo>
                      <a:pt x="1463" y="2560"/>
                    </a:lnTo>
                    <a:close/>
                  </a:path>
                </a:pathLst>
              </a:custGeom>
              <a:grpFill/>
              <a:ln w="18272" cap="flat">
                <a:noFill/>
                <a:prstDash val="solid"/>
                <a:miter/>
              </a:ln>
            </p:spPr>
            <p:txBody>
              <a:bodyPr rtlCol="0" anchor="ctr"/>
              <a:lstStyle/>
              <a:p>
                <a:endParaRPr lang="en-GB" sz="1463"/>
              </a:p>
            </p:txBody>
          </p:sp>
          <p:sp>
            <p:nvSpPr>
              <p:cNvPr id="1197" name="Freeform: Shape 1196">
                <a:extLst>
                  <a:ext uri="{FF2B5EF4-FFF2-40B4-BE49-F238E27FC236}">
                    <a16:creationId xmlns:a16="http://schemas.microsoft.com/office/drawing/2014/main" id="{1F867A9A-FAEC-5A3E-5B3E-BA52358B4A10}"/>
                  </a:ext>
                </a:extLst>
              </p:cNvPr>
              <p:cNvSpPr/>
              <p:nvPr/>
            </p:nvSpPr>
            <p:spPr>
              <a:xfrm>
                <a:off x="3067884" y="1854945"/>
                <a:ext cx="33464" cy="9326"/>
              </a:xfrm>
              <a:custGeom>
                <a:avLst/>
                <a:gdLst>
                  <a:gd name="connsiteX0" fmla="*/ 20664 w 33464"/>
                  <a:gd name="connsiteY0" fmla="*/ 0 h 9326"/>
                  <a:gd name="connsiteX1" fmla="*/ 25052 w 33464"/>
                  <a:gd name="connsiteY1" fmla="*/ 183 h 9326"/>
                  <a:gd name="connsiteX2" fmla="*/ 33464 w 33464"/>
                  <a:gd name="connsiteY2" fmla="*/ 4389 h 9326"/>
                  <a:gd name="connsiteX3" fmla="*/ 33281 w 33464"/>
                  <a:gd name="connsiteY3" fmla="*/ 6034 h 9326"/>
                  <a:gd name="connsiteX4" fmla="*/ 31818 w 33464"/>
                  <a:gd name="connsiteY4" fmla="*/ 8412 h 9326"/>
                  <a:gd name="connsiteX5" fmla="*/ 20664 w 33464"/>
                  <a:gd name="connsiteY5" fmla="*/ 9326 h 9326"/>
                  <a:gd name="connsiteX6" fmla="*/ 5303 w 33464"/>
                  <a:gd name="connsiteY6" fmla="*/ 7497 h 9326"/>
                  <a:gd name="connsiteX7" fmla="*/ 0 w 33464"/>
                  <a:gd name="connsiteY7" fmla="*/ 4206 h 9326"/>
                  <a:gd name="connsiteX8" fmla="*/ 1463 w 33464"/>
                  <a:gd name="connsiteY8" fmla="*/ 2560 h 9326"/>
                  <a:gd name="connsiteX9" fmla="*/ 20664 w 33464"/>
                  <a:gd name="connsiteY9" fmla="*/ 0 h 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9326">
                    <a:moveTo>
                      <a:pt x="20664" y="0"/>
                    </a:moveTo>
                    <a:lnTo>
                      <a:pt x="25052" y="183"/>
                    </a:lnTo>
                    <a:lnTo>
                      <a:pt x="33464" y="4389"/>
                    </a:lnTo>
                    <a:lnTo>
                      <a:pt x="33281" y="6034"/>
                    </a:lnTo>
                    <a:lnTo>
                      <a:pt x="31818" y="8412"/>
                    </a:lnTo>
                    <a:lnTo>
                      <a:pt x="20664" y="9326"/>
                    </a:lnTo>
                    <a:lnTo>
                      <a:pt x="5303" y="7497"/>
                    </a:lnTo>
                    <a:lnTo>
                      <a:pt x="0" y="4206"/>
                    </a:lnTo>
                    <a:lnTo>
                      <a:pt x="1463" y="2560"/>
                    </a:lnTo>
                    <a:lnTo>
                      <a:pt x="20664" y="0"/>
                    </a:lnTo>
                  </a:path>
                </a:pathLst>
              </a:custGeom>
              <a:grpFill/>
              <a:ln w="4020" cap="flat">
                <a:solidFill>
                  <a:srgbClr val="FFFFFF"/>
                </a:solidFill>
                <a:prstDash val="solid"/>
                <a:miter/>
              </a:ln>
            </p:spPr>
            <p:txBody>
              <a:bodyPr rtlCol="0" anchor="ctr"/>
              <a:lstStyle/>
              <a:p>
                <a:endParaRPr lang="en-GB" sz="1463"/>
              </a:p>
            </p:txBody>
          </p:sp>
          <p:sp>
            <p:nvSpPr>
              <p:cNvPr id="1198" name="Freeform: Shape 1197">
                <a:extLst>
                  <a:ext uri="{FF2B5EF4-FFF2-40B4-BE49-F238E27FC236}">
                    <a16:creationId xmlns:a16="http://schemas.microsoft.com/office/drawing/2014/main" id="{C0B82872-A0DA-D618-EC71-2F59A8B0FA70}"/>
                  </a:ext>
                </a:extLst>
              </p:cNvPr>
              <p:cNvSpPr/>
              <p:nvPr/>
            </p:nvSpPr>
            <p:spPr>
              <a:xfrm>
                <a:off x="3105371" y="1789114"/>
                <a:ext cx="92894" cy="41327"/>
              </a:xfrm>
              <a:custGeom>
                <a:avLst/>
                <a:gdLst>
                  <a:gd name="connsiteX0" fmla="*/ 35476 w 92894"/>
                  <a:gd name="connsiteY0" fmla="*/ 4023 h 41327"/>
                  <a:gd name="connsiteX1" fmla="*/ 38584 w 92894"/>
                  <a:gd name="connsiteY1" fmla="*/ 4937 h 41327"/>
                  <a:gd name="connsiteX2" fmla="*/ 38584 w 92894"/>
                  <a:gd name="connsiteY2" fmla="*/ 4023 h 41327"/>
                  <a:gd name="connsiteX3" fmla="*/ 43704 w 92894"/>
                  <a:gd name="connsiteY3" fmla="*/ 2926 h 41327"/>
                  <a:gd name="connsiteX4" fmla="*/ 58516 w 92894"/>
                  <a:gd name="connsiteY4" fmla="*/ 1463 h 41327"/>
                  <a:gd name="connsiteX5" fmla="*/ 59248 w 92894"/>
                  <a:gd name="connsiteY5" fmla="*/ 2926 h 41327"/>
                  <a:gd name="connsiteX6" fmla="*/ 63454 w 92894"/>
                  <a:gd name="connsiteY6" fmla="*/ 3292 h 41327"/>
                  <a:gd name="connsiteX7" fmla="*/ 67477 w 92894"/>
                  <a:gd name="connsiteY7" fmla="*/ 914 h 41327"/>
                  <a:gd name="connsiteX8" fmla="*/ 79728 w 92894"/>
                  <a:gd name="connsiteY8" fmla="*/ 0 h 41327"/>
                  <a:gd name="connsiteX9" fmla="*/ 91615 w 92894"/>
                  <a:gd name="connsiteY9" fmla="*/ 1829 h 41327"/>
                  <a:gd name="connsiteX10" fmla="*/ 92895 w 92894"/>
                  <a:gd name="connsiteY10" fmla="*/ 4206 h 41327"/>
                  <a:gd name="connsiteX11" fmla="*/ 92163 w 92894"/>
                  <a:gd name="connsiteY11" fmla="*/ 7680 h 41327"/>
                  <a:gd name="connsiteX12" fmla="*/ 89603 w 92894"/>
                  <a:gd name="connsiteY12" fmla="*/ 9875 h 41327"/>
                  <a:gd name="connsiteX13" fmla="*/ 68757 w 92894"/>
                  <a:gd name="connsiteY13" fmla="*/ 12618 h 41327"/>
                  <a:gd name="connsiteX14" fmla="*/ 62722 w 92894"/>
                  <a:gd name="connsiteY14" fmla="*/ 12618 h 41327"/>
                  <a:gd name="connsiteX15" fmla="*/ 61808 w 92894"/>
                  <a:gd name="connsiteY15" fmla="*/ 13715 h 41327"/>
                  <a:gd name="connsiteX16" fmla="*/ 58516 w 92894"/>
                  <a:gd name="connsiteY16" fmla="*/ 14446 h 41327"/>
                  <a:gd name="connsiteX17" fmla="*/ 61808 w 92894"/>
                  <a:gd name="connsiteY17" fmla="*/ 15909 h 41327"/>
                  <a:gd name="connsiteX18" fmla="*/ 59796 w 92894"/>
                  <a:gd name="connsiteY18" fmla="*/ 16641 h 41327"/>
                  <a:gd name="connsiteX19" fmla="*/ 48093 w 92894"/>
                  <a:gd name="connsiteY19" fmla="*/ 16823 h 41327"/>
                  <a:gd name="connsiteX20" fmla="*/ 49556 w 92894"/>
                  <a:gd name="connsiteY20" fmla="*/ 17738 h 41327"/>
                  <a:gd name="connsiteX21" fmla="*/ 49556 w 92894"/>
                  <a:gd name="connsiteY21" fmla="*/ 20115 h 41327"/>
                  <a:gd name="connsiteX22" fmla="*/ 52848 w 92894"/>
                  <a:gd name="connsiteY22" fmla="*/ 18286 h 41327"/>
                  <a:gd name="connsiteX23" fmla="*/ 53762 w 92894"/>
                  <a:gd name="connsiteY23" fmla="*/ 19932 h 41327"/>
                  <a:gd name="connsiteX24" fmla="*/ 51202 w 92894"/>
                  <a:gd name="connsiteY24" fmla="*/ 21761 h 41327"/>
                  <a:gd name="connsiteX25" fmla="*/ 56871 w 92894"/>
                  <a:gd name="connsiteY25" fmla="*/ 19201 h 41327"/>
                  <a:gd name="connsiteX26" fmla="*/ 59614 w 92894"/>
                  <a:gd name="connsiteY26" fmla="*/ 19201 h 41327"/>
                  <a:gd name="connsiteX27" fmla="*/ 59796 w 92894"/>
                  <a:gd name="connsiteY27" fmla="*/ 21761 h 41327"/>
                  <a:gd name="connsiteX28" fmla="*/ 61808 w 92894"/>
                  <a:gd name="connsiteY28" fmla="*/ 20846 h 41327"/>
                  <a:gd name="connsiteX29" fmla="*/ 62539 w 92894"/>
                  <a:gd name="connsiteY29" fmla="*/ 18103 h 41327"/>
                  <a:gd name="connsiteX30" fmla="*/ 64551 w 92894"/>
                  <a:gd name="connsiteY30" fmla="*/ 16823 h 41327"/>
                  <a:gd name="connsiteX31" fmla="*/ 66745 w 92894"/>
                  <a:gd name="connsiteY31" fmla="*/ 18652 h 41327"/>
                  <a:gd name="connsiteX32" fmla="*/ 71500 w 92894"/>
                  <a:gd name="connsiteY32" fmla="*/ 19384 h 41327"/>
                  <a:gd name="connsiteX33" fmla="*/ 80094 w 92894"/>
                  <a:gd name="connsiteY33" fmla="*/ 18286 h 41327"/>
                  <a:gd name="connsiteX34" fmla="*/ 82106 w 92894"/>
                  <a:gd name="connsiteY34" fmla="*/ 24138 h 41327"/>
                  <a:gd name="connsiteX35" fmla="*/ 80277 w 92894"/>
                  <a:gd name="connsiteY35" fmla="*/ 31635 h 41327"/>
                  <a:gd name="connsiteX36" fmla="*/ 77900 w 92894"/>
                  <a:gd name="connsiteY36" fmla="*/ 33098 h 41327"/>
                  <a:gd name="connsiteX37" fmla="*/ 74791 w 92894"/>
                  <a:gd name="connsiteY37" fmla="*/ 34561 h 41327"/>
                  <a:gd name="connsiteX38" fmla="*/ 58151 w 92894"/>
                  <a:gd name="connsiteY38" fmla="*/ 37304 h 41327"/>
                  <a:gd name="connsiteX39" fmla="*/ 54310 w 92894"/>
                  <a:gd name="connsiteY39" fmla="*/ 36207 h 41327"/>
                  <a:gd name="connsiteX40" fmla="*/ 35476 w 92894"/>
                  <a:gd name="connsiteY40" fmla="*/ 41327 h 41327"/>
                  <a:gd name="connsiteX41" fmla="*/ 29624 w 92894"/>
                  <a:gd name="connsiteY41" fmla="*/ 41327 h 41327"/>
                  <a:gd name="connsiteX42" fmla="*/ 23772 w 92894"/>
                  <a:gd name="connsiteY42" fmla="*/ 40230 h 41327"/>
                  <a:gd name="connsiteX43" fmla="*/ 21029 w 92894"/>
                  <a:gd name="connsiteY43" fmla="*/ 37853 h 41327"/>
                  <a:gd name="connsiteX44" fmla="*/ 20298 w 92894"/>
                  <a:gd name="connsiteY44" fmla="*/ 35658 h 41327"/>
                  <a:gd name="connsiteX45" fmla="*/ 6400 w 92894"/>
                  <a:gd name="connsiteY45" fmla="*/ 33281 h 41327"/>
                  <a:gd name="connsiteX46" fmla="*/ 3109 w 92894"/>
                  <a:gd name="connsiteY46" fmla="*/ 31270 h 41327"/>
                  <a:gd name="connsiteX47" fmla="*/ 2743 w 92894"/>
                  <a:gd name="connsiteY47" fmla="*/ 28527 h 41327"/>
                  <a:gd name="connsiteX48" fmla="*/ 4023 w 92894"/>
                  <a:gd name="connsiteY48" fmla="*/ 27064 h 41327"/>
                  <a:gd name="connsiteX49" fmla="*/ 2743 w 92894"/>
                  <a:gd name="connsiteY49" fmla="*/ 24687 h 41327"/>
                  <a:gd name="connsiteX50" fmla="*/ 2743 w 92894"/>
                  <a:gd name="connsiteY50" fmla="*/ 21395 h 41327"/>
                  <a:gd name="connsiteX51" fmla="*/ 0 w 92894"/>
                  <a:gd name="connsiteY51" fmla="*/ 17372 h 41327"/>
                  <a:gd name="connsiteX52" fmla="*/ 1646 w 92894"/>
                  <a:gd name="connsiteY52" fmla="*/ 12800 h 41327"/>
                  <a:gd name="connsiteX53" fmla="*/ 3292 w 92894"/>
                  <a:gd name="connsiteY53" fmla="*/ 11703 h 41327"/>
                  <a:gd name="connsiteX54" fmla="*/ 14812 w 92894"/>
                  <a:gd name="connsiteY54" fmla="*/ 10423 h 41327"/>
                  <a:gd name="connsiteX55" fmla="*/ 17006 w 92894"/>
                  <a:gd name="connsiteY55" fmla="*/ 8229 h 41327"/>
                  <a:gd name="connsiteX56" fmla="*/ 21029 w 92894"/>
                  <a:gd name="connsiteY56" fmla="*/ 7132 h 41327"/>
                  <a:gd name="connsiteX57" fmla="*/ 25052 w 92894"/>
                  <a:gd name="connsiteY57" fmla="*/ 7497 h 41327"/>
                  <a:gd name="connsiteX58" fmla="*/ 28710 w 92894"/>
                  <a:gd name="connsiteY58" fmla="*/ 4937 h 41327"/>
                  <a:gd name="connsiteX59" fmla="*/ 33098 w 92894"/>
                  <a:gd name="connsiteY59" fmla="*/ 4937 h 41327"/>
                  <a:gd name="connsiteX60" fmla="*/ 35476 w 92894"/>
                  <a:gd name="connsiteY60" fmla="*/ 4023 h 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2894" h="41327">
                    <a:moveTo>
                      <a:pt x="35476" y="4023"/>
                    </a:moveTo>
                    <a:lnTo>
                      <a:pt x="38584" y="4937"/>
                    </a:lnTo>
                    <a:lnTo>
                      <a:pt x="38584" y="4023"/>
                    </a:lnTo>
                    <a:lnTo>
                      <a:pt x="43704" y="2926"/>
                    </a:lnTo>
                    <a:lnTo>
                      <a:pt x="58516" y="1463"/>
                    </a:lnTo>
                    <a:lnTo>
                      <a:pt x="59248" y="2926"/>
                    </a:lnTo>
                    <a:lnTo>
                      <a:pt x="63454" y="3292"/>
                    </a:lnTo>
                    <a:lnTo>
                      <a:pt x="67477" y="914"/>
                    </a:lnTo>
                    <a:lnTo>
                      <a:pt x="79728" y="0"/>
                    </a:lnTo>
                    <a:lnTo>
                      <a:pt x="91615" y="1829"/>
                    </a:lnTo>
                    <a:lnTo>
                      <a:pt x="92895" y="4206"/>
                    </a:lnTo>
                    <a:lnTo>
                      <a:pt x="92163" y="7680"/>
                    </a:lnTo>
                    <a:lnTo>
                      <a:pt x="89603" y="9875"/>
                    </a:lnTo>
                    <a:lnTo>
                      <a:pt x="68757" y="12618"/>
                    </a:lnTo>
                    <a:lnTo>
                      <a:pt x="62722" y="12618"/>
                    </a:lnTo>
                    <a:lnTo>
                      <a:pt x="61808" y="13715"/>
                    </a:lnTo>
                    <a:lnTo>
                      <a:pt x="58516" y="14446"/>
                    </a:lnTo>
                    <a:lnTo>
                      <a:pt x="61808" y="15909"/>
                    </a:lnTo>
                    <a:lnTo>
                      <a:pt x="59796" y="16641"/>
                    </a:lnTo>
                    <a:lnTo>
                      <a:pt x="48093" y="16823"/>
                    </a:lnTo>
                    <a:lnTo>
                      <a:pt x="49556" y="17738"/>
                    </a:lnTo>
                    <a:lnTo>
                      <a:pt x="49556" y="20115"/>
                    </a:lnTo>
                    <a:lnTo>
                      <a:pt x="52848" y="18286"/>
                    </a:lnTo>
                    <a:lnTo>
                      <a:pt x="53762" y="19932"/>
                    </a:lnTo>
                    <a:lnTo>
                      <a:pt x="51202" y="21761"/>
                    </a:lnTo>
                    <a:lnTo>
                      <a:pt x="56871" y="19201"/>
                    </a:lnTo>
                    <a:lnTo>
                      <a:pt x="59614" y="19201"/>
                    </a:lnTo>
                    <a:lnTo>
                      <a:pt x="59796" y="21761"/>
                    </a:lnTo>
                    <a:lnTo>
                      <a:pt x="61808" y="20846"/>
                    </a:lnTo>
                    <a:lnTo>
                      <a:pt x="62539" y="18103"/>
                    </a:lnTo>
                    <a:lnTo>
                      <a:pt x="64551" y="16823"/>
                    </a:lnTo>
                    <a:lnTo>
                      <a:pt x="66745" y="18652"/>
                    </a:lnTo>
                    <a:lnTo>
                      <a:pt x="71500" y="19384"/>
                    </a:lnTo>
                    <a:lnTo>
                      <a:pt x="80094" y="18286"/>
                    </a:lnTo>
                    <a:lnTo>
                      <a:pt x="82106" y="24138"/>
                    </a:lnTo>
                    <a:lnTo>
                      <a:pt x="80277" y="31635"/>
                    </a:lnTo>
                    <a:lnTo>
                      <a:pt x="77900" y="33098"/>
                    </a:lnTo>
                    <a:lnTo>
                      <a:pt x="74791" y="34561"/>
                    </a:lnTo>
                    <a:lnTo>
                      <a:pt x="58151" y="37304"/>
                    </a:lnTo>
                    <a:lnTo>
                      <a:pt x="54310" y="36207"/>
                    </a:lnTo>
                    <a:lnTo>
                      <a:pt x="35476" y="41327"/>
                    </a:lnTo>
                    <a:lnTo>
                      <a:pt x="29624" y="41327"/>
                    </a:lnTo>
                    <a:lnTo>
                      <a:pt x="23772" y="40230"/>
                    </a:lnTo>
                    <a:lnTo>
                      <a:pt x="21029" y="37853"/>
                    </a:lnTo>
                    <a:lnTo>
                      <a:pt x="20298" y="35658"/>
                    </a:lnTo>
                    <a:lnTo>
                      <a:pt x="6400" y="33281"/>
                    </a:lnTo>
                    <a:lnTo>
                      <a:pt x="3109" y="31270"/>
                    </a:lnTo>
                    <a:lnTo>
                      <a:pt x="2743" y="28527"/>
                    </a:lnTo>
                    <a:lnTo>
                      <a:pt x="4023" y="27064"/>
                    </a:lnTo>
                    <a:lnTo>
                      <a:pt x="2743" y="24687"/>
                    </a:lnTo>
                    <a:lnTo>
                      <a:pt x="2743" y="21395"/>
                    </a:lnTo>
                    <a:lnTo>
                      <a:pt x="0" y="17372"/>
                    </a:lnTo>
                    <a:lnTo>
                      <a:pt x="1646" y="12800"/>
                    </a:lnTo>
                    <a:lnTo>
                      <a:pt x="3292" y="11703"/>
                    </a:lnTo>
                    <a:lnTo>
                      <a:pt x="14812" y="10423"/>
                    </a:lnTo>
                    <a:lnTo>
                      <a:pt x="17006" y="8229"/>
                    </a:lnTo>
                    <a:lnTo>
                      <a:pt x="21029" y="7132"/>
                    </a:lnTo>
                    <a:lnTo>
                      <a:pt x="25052" y="7497"/>
                    </a:lnTo>
                    <a:lnTo>
                      <a:pt x="28710" y="4937"/>
                    </a:lnTo>
                    <a:lnTo>
                      <a:pt x="33098" y="4937"/>
                    </a:lnTo>
                    <a:lnTo>
                      <a:pt x="35476" y="4023"/>
                    </a:lnTo>
                    <a:close/>
                  </a:path>
                </a:pathLst>
              </a:custGeom>
              <a:grpFill/>
              <a:ln w="18272" cap="flat">
                <a:noFill/>
                <a:prstDash val="solid"/>
                <a:miter/>
              </a:ln>
            </p:spPr>
            <p:txBody>
              <a:bodyPr rtlCol="0" anchor="ctr"/>
              <a:lstStyle/>
              <a:p>
                <a:endParaRPr lang="en-GB" sz="1463"/>
              </a:p>
            </p:txBody>
          </p:sp>
          <p:sp>
            <p:nvSpPr>
              <p:cNvPr id="1199" name="Freeform: Shape 1198">
                <a:extLst>
                  <a:ext uri="{FF2B5EF4-FFF2-40B4-BE49-F238E27FC236}">
                    <a16:creationId xmlns:a16="http://schemas.microsoft.com/office/drawing/2014/main" id="{768E0E7F-4858-AE65-08B6-81674A2A9F79}"/>
                  </a:ext>
                </a:extLst>
              </p:cNvPr>
              <p:cNvSpPr/>
              <p:nvPr/>
            </p:nvSpPr>
            <p:spPr>
              <a:xfrm>
                <a:off x="3105371" y="1789114"/>
                <a:ext cx="92894" cy="41327"/>
              </a:xfrm>
              <a:custGeom>
                <a:avLst/>
                <a:gdLst>
                  <a:gd name="connsiteX0" fmla="*/ 35476 w 92894"/>
                  <a:gd name="connsiteY0" fmla="*/ 4023 h 41327"/>
                  <a:gd name="connsiteX1" fmla="*/ 38584 w 92894"/>
                  <a:gd name="connsiteY1" fmla="*/ 4937 h 41327"/>
                  <a:gd name="connsiteX2" fmla="*/ 38584 w 92894"/>
                  <a:gd name="connsiteY2" fmla="*/ 4023 h 41327"/>
                  <a:gd name="connsiteX3" fmla="*/ 43704 w 92894"/>
                  <a:gd name="connsiteY3" fmla="*/ 2926 h 41327"/>
                  <a:gd name="connsiteX4" fmla="*/ 58516 w 92894"/>
                  <a:gd name="connsiteY4" fmla="*/ 1463 h 41327"/>
                  <a:gd name="connsiteX5" fmla="*/ 59248 w 92894"/>
                  <a:gd name="connsiteY5" fmla="*/ 2926 h 41327"/>
                  <a:gd name="connsiteX6" fmla="*/ 63454 w 92894"/>
                  <a:gd name="connsiteY6" fmla="*/ 3292 h 41327"/>
                  <a:gd name="connsiteX7" fmla="*/ 67477 w 92894"/>
                  <a:gd name="connsiteY7" fmla="*/ 914 h 41327"/>
                  <a:gd name="connsiteX8" fmla="*/ 79728 w 92894"/>
                  <a:gd name="connsiteY8" fmla="*/ 0 h 41327"/>
                  <a:gd name="connsiteX9" fmla="*/ 91615 w 92894"/>
                  <a:gd name="connsiteY9" fmla="*/ 1829 h 41327"/>
                  <a:gd name="connsiteX10" fmla="*/ 92895 w 92894"/>
                  <a:gd name="connsiteY10" fmla="*/ 4206 h 41327"/>
                  <a:gd name="connsiteX11" fmla="*/ 92163 w 92894"/>
                  <a:gd name="connsiteY11" fmla="*/ 7680 h 41327"/>
                  <a:gd name="connsiteX12" fmla="*/ 89603 w 92894"/>
                  <a:gd name="connsiteY12" fmla="*/ 9875 h 41327"/>
                  <a:gd name="connsiteX13" fmla="*/ 68757 w 92894"/>
                  <a:gd name="connsiteY13" fmla="*/ 12618 h 41327"/>
                  <a:gd name="connsiteX14" fmla="*/ 62722 w 92894"/>
                  <a:gd name="connsiteY14" fmla="*/ 12618 h 41327"/>
                  <a:gd name="connsiteX15" fmla="*/ 61808 w 92894"/>
                  <a:gd name="connsiteY15" fmla="*/ 13715 h 41327"/>
                  <a:gd name="connsiteX16" fmla="*/ 58516 w 92894"/>
                  <a:gd name="connsiteY16" fmla="*/ 14446 h 41327"/>
                  <a:gd name="connsiteX17" fmla="*/ 61808 w 92894"/>
                  <a:gd name="connsiteY17" fmla="*/ 15909 h 41327"/>
                  <a:gd name="connsiteX18" fmla="*/ 59796 w 92894"/>
                  <a:gd name="connsiteY18" fmla="*/ 16641 h 41327"/>
                  <a:gd name="connsiteX19" fmla="*/ 48093 w 92894"/>
                  <a:gd name="connsiteY19" fmla="*/ 16823 h 41327"/>
                  <a:gd name="connsiteX20" fmla="*/ 49556 w 92894"/>
                  <a:gd name="connsiteY20" fmla="*/ 17738 h 41327"/>
                  <a:gd name="connsiteX21" fmla="*/ 49556 w 92894"/>
                  <a:gd name="connsiteY21" fmla="*/ 20115 h 41327"/>
                  <a:gd name="connsiteX22" fmla="*/ 52848 w 92894"/>
                  <a:gd name="connsiteY22" fmla="*/ 18286 h 41327"/>
                  <a:gd name="connsiteX23" fmla="*/ 53762 w 92894"/>
                  <a:gd name="connsiteY23" fmla="*/ 19932 h 41327"/>
                  <a:gd name="connsiteX24" fmla="*/ 51202 w 92894"/>
                  <a:gd name="connsiteY24" fmla="*/ 21761 h 41327"/>
                  <a:gd name="connsiteX25" fmla="*/ 56871 w 92894"/>
                  <a:gd name="connsiteY25" fmla="*/ 19201 h 41327"/>
                  <a:gd name="connsiteX26" fmla="*/ 59614 w 92894"/>
                  <a:gd name="connsiteY26" fmla="*/ 19201 h 41327"/>
                  <a:gd name="connsiteX27" fmla="*/ 59796 w 92894"/>
                  <a:gd name="connsiteY27" fmla="*/ 21761 h 41327"/>
                  <a:gd name="connsiteX28" fmla="*/ 61808 w 92894"/>
                  <a:gd name="connsiteY28" fmla="*/ 20846 h 41327"/>
                  <a:gd name="connsiteX29" fmla="*/ 62539 w 92894"/>
                  <a:gd name="connsiteY29" fmla="*/ 18103 h 41327"/>
                  <a:gd name="connsiteX30" fmla="*/ 64551 w 92894"/>
                  <a:gd name="connsiteY30" fmla="*/ 16823 h 41327"/>
                  <a:gd name="connsiteX31" fmla="*/ 66745 w 92894"/>
                  <a:gd name="connsiteY31" fmla="*/ 18652 h 41327"/>
                  <a:gd name="connsiteX32" fmla="*/ 71500 w 92894"/>
                  <a:gd name="connsiteY32" fmla="*/ 19384 h 41327"/>
                  <a:gd name="connsiteX33" fmla="*/ 80094 w 92894"/>
                  <a:gd name="connsiteY33" fmla="*/ 18286 h 41327"/>
                  <a:gd name="connsiteX34" fmla="*/ 82106 w 92894"/>
                  <a:gd name="connsiteY34" fmla="*/ 24138 h 41327"/>
                  <a:gd name="connsiteX35" fmla="*/ 80277 w 92894"/>
                  <a:gd name="connsiteY35" fmla="*/ 31635 h 41327"/>
                  <a:gd name="connsiteX36" fmla="*/ 77900 w 92894"/>
                  <a:gd name="connsiteY36" fmla="*/ 33098 h 41327"/>
                  <a:gd name="connsiteX37" fmla="*/ 74791 w 92894"/>
                  <a:gd name="connsiteY37" fmla="*/ 34561 h 41327"/>
                  <a:gd name="connsiteX38" fmla="*/ 58151 w 92894"/>
                  <a:gd name="connsiteY38" fmla="*/ 37304 h 41327"/>
                  <a:gd name="connsiteX39" fmla="*/ 54310 w 92894"/>
                  <a:gd name="connsiteY39" fmla="*/ 36207 h 41327"/>
                  <a:gd name="connsiteX40" fmla="*/ 35476 w 92894"/>
                  <a:gd name="connsiteY40" fmla="*/ 41327 h 41327"/>
                  <a:gd name="connsiteX41" fmla="*/ 29624 w 92894"/>
                  <a:gd name="connsiteY41" fmla="*/ 41327 h 41327"/>
                  <a:gd name="connsiteX42" fmla="*/ 23772 w 92894"/>
                  <a:gd name="connsiteY42" fmla="*/ 40230 h 41327"/>
                  <a:gd name="connsiteX43" fmla="*/ 21029 w 92894"/>
                  <a:gd name="connsiteY43" fmla="*/ 37853 h 41327"/>
                  <a:gd name="connsiteX44" fmla="*/ 20298 w 92894"/>
                  <a:gd name="connsiteY44" fmla="*/ 35658 h 41327"/>
                  <a:gd name="connsiteX45" fmla="*/ 6400 w 92894"/>
                  <a:gd name="connsiteY45" fmla="*/ 33281 h 41327"/>
                  <a:gd name="connsiteX46" fmla="*/ 3109 w 92894"/>
                  <a:gd name="connsiteY46" fmla="*/ 31270 h 41327"/>
                  <a:gd name="connsiteX47" fmla="*/ 2743 w 92894"/>
                  <a:gd name="connsiteY47" fmla="*/ 28527 h 41327"/>
                  <a:gd name="connsiteX48" fmla="*/ 4023 w 92894"/>
                  <a:gd name="connsiteY48" fmla="*/ 27064 h 41327"/>
                  <a:gd name="connsiteX49" fmla="*/ 2743 w 92894"/>
                  <a:gd name="connsiteY49" fmla="*/ 24687 h 41327"/>
                  <a:gd name="connsiteX50" fmla="*/ 2743 w 92894"/>
                  <a:gd name="connsiteY50" fmla="*/ 21395 h 41327"/>
                  <a:gd name="connsiteX51" fmla="*/ 0 w 92894"/>
                  <a:gd name="connsiteY51" fmla="*/ 17372 h 41327"/>
                  <a:gd name="connsiteX52" fmla="*/ 1646 w 92894"/>
                  <a:gd name="connsiteY52" fmla="*/ 12800 h 41327"/>
                  <a:gd name="connsiteX53" fmla="*/ 3292 w 92894"/>
                  <a:gd name="connsiteY53" fmla="*/ 11703 h 41327"/>
                  <a:gd name="connsiteX54" fmla="*/ 14812 w 92894"/>
                  <a:gd name="connsiteY54" fmla="*/ 10423 h 41327"/>
                  <a:gd name="connsiteX55" fmla="*/ 17006 w 92894"/>
                  <a:gd name="connsiteY55" fmla="*/ 8229 h 41327"/>
                  <a:gd name="connsiteX56" fmla="*/ 21029 w 92894"/>
                  <a:gd name="connsiteY56" fmla="*/ 7132 h 41327"/>
                  <a:gd name="connsiteX57" fmla="*/ 25052 w 92894"/>
                  <a:gd name="connsiteY57" fmla="*/ 7497 h 41327"/>
                  <a:gd name="connsiteX58" fmla="*/ 28710 w 92894"/>
                  <a:gd name="connsiteY58" fmla="*/ 4937 h 41327"/>
                  <a:gd name="connsiteX59" fmla="*/ 33098 w 92894"/>
                  <a:gd name="connsiteY59" fmla="*/ 4937 h 41327"/>
                  <a:gd name="connsiteX60" fmla="*/ 35476 w 92894"/>
                  <a:gd name="connsiteY60" fmla="*/ 4023 h 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2894" h="41327">
                    <a:moveTo>
                      <a:pt x="35476" y="4023"/>
                    </a:moveTo>
                    <a:lnTo>
                      <a:pt x="38584" y="4937"/>
                    </a:lnTo>
                    <a:lnTo>
                      <a:pt x="38584" y="4023"/>
                    </a:lnTo>
                    <a:lnTo>
                      <a:pt x="43704" y="2926"/>
                    </a:lnTo>
                    <a:lnTo>
                      <a:pt x="58516" y="1463"/>
                    </a:lnTo>
                    <a:lnTo>
                      <a:pt x="59248" y="2926"/>
                    </a:lnTo>
                    <a:lnTo>
                      <a:pt x="63454" y="3292"/>
                    </a:lnTo>
                    <a:lnTo>
                      <a:pt x="67477" y="914"/>
                    </a:lnTo>
                    <a:lnTo>
                      <a:pt x="79728" y="0"/>
                    </a:lnTo>
                    <a:lnTo>
                      <a:pt x="91615" y="1829"/>
                    </a:lnTo>
                    <a:lnTo>
                      <a:pt x="92895" y="4206"/>
                    </a:lnTo>
                    <a:lnTo>
                      <a:pt x="92163" y="7680"/>
                    </a:lnTo>
                    <a:lnTo>
                      <a:pt x="89603" y="9875"/>
                    </a:lnTo>
                    <a:lnTo>
                      <a:pt x="68757" y="12618"/>
                    </a:lnTo>
                    <a:lnTo>
                      <a:pt x="62722" y="12618"/>
                    </a:lnTo>
                    <a:lnTo>
                      <a:pt x="61808" y="13715"/>
                    </a:lnTo>
                    <a:lnTo>
                      <a:pt x="58516" y="14446"/>
                    </a:lnTo>
                    <a:lnTo>
                      <a:pt x="61808" y="15909"/>
                    </a:lnTo>
                    <a:lnTo>
                      <a:pt x="59796" y="16641"/>
                    </a:lnTo>
                    <a:lnTo>
                      <a:pt x="48093" y="16823"/>
                    </a:lnTo>
                    <a:lnTo>
                      <a:pt x="49556" y="17738"/>
                    </a:lnTo>
                    <a:lnTo>
                      <a:pt x="49556" y="20115"/>
                    </a:lnTo>
                    <a:lnTo>
                      <a:pt x="52848" y="18286"/>
                    </a:lnTo>
                    <a:lnTo>
                      <a:pt x="53762" y="19932"/>
                    </a:lnTo>
                    <a:lnTo>
                      <a:pt x="51202" y="21761"/>
                    </a:lnTo>
                    <a:lnTo>
                      <a:pt x="56871" y="19201"/>
                    </a:lnTo>
                    <a:lnTo>
                      <a:pt x="59614" y="19201"/>
                    </a:lnTo>
                    <a:lnTo>
                      <a:pt x="59796" y="21761"/>
                    </a:lnTo>
                    <a:lnTo>
                      <a:pt x="61808" y="20846"/>
                    </a:lnTo>
                    <a:lnTo>
                      <a:pt x="62539" y="18103"/>
                    </a:lnTo>
                    <a:lnTo>
                      <a:pt x="64551" y="16823"/>
                    </a:lnTo>
                    <a:lnTo>
                      <a:pt x="66745" y="18652"/>
                    </a:lnTo>
                    <a:lnTo>
                      <a:pt x="71500" y="19384"/>
                    </a:lnTo>
                    <a:lnTo>
                      <a:pt x="80094" y="18286"/>
                    </a:lnTo>
                    <a:lnTo>
                      <a:pt x="82106" y="24138"/>
                    </a:lnTo>
                    <a:lnTo>
                      <a:pt x="80277" y="31635"/>
                    </a:lnTo>
                    <a:lnTo>
                      <a:pt x="77900" y="33098"/>
                    </a:lnTo>
                    <a:lnTo>
                      <a:pt x="74791" y="34561"/>
                    </a:lnTo>
                    <a:lnTo>
                      <a:pt x="58151" y="37304"/>
                    </a:lnTo>
                    <a:lnTo>
                      <a:pt x="54310" y="36207"/>
                    </a:lnTo>
                    <a:lnTo>
                      <a:pt x="35476" y="41327"/>
                    </a:lnTo>
                    <a:lnTo>
                      <a:pt x="29624" y="41327"/>
                    </a:lnTo>
                    <a:lnTo>
                      <a:pt x="23772" y="40230"/>
                    </a:lnTo>
                    <a:lnTo>
                      <a:pt x="21029" y="37853"/>
                    </a:lnTo>
                    <a:lnTo>
                      <a:pt x="20298" y="35658"/>
                    </a:lnTo>
                    <a:lnTo>
                      <a:pt x="6400" y="33281"/>
                    </a:lnTo>
                    <a:lnTo>
                      <a:pt x="3109" y="31270"/>
                    </a:lnTo>
                    <a:lnTo>
                      <a:pt x="2743" y="28527"/>
                    </a:lnTo>
                    <a:lnTo>
                      <a:pt x="4023" y="27064"/>
                    </a:lnTo>
                    <a:lnTo>
                      <a:pt x="2743" y="24687"/>
                    </a:lnTo>
                    <a:lnTo>
                      <a:pt x="2743" y="21395"/>
                    </a:lnTo>
                    <a:lnTo>
                      <a:pt x="0" y="17372"/>
                    </a:lnTo>
                    <a:lnTo>
                      <a:pt x="1646" y="12800"/>
                    </a:lnTo>
                    <a:lnTo>
                      <a:pt x="3292" y="11703"/>
                    </a:lnTo>
                    <a:lnTo>
                      <a:pt x="14812" y="10423"/>
                    </a:lnTo>
                    <a:lnTo>
                      <a:pt x="17006" y="8229"/>
                    </a:lnTo>
                    <a:lnTo>
                      <a:pt x="21029" y="7132"/>
                    </a:lnTo>
                    <a:lnTo>
                      <a:pt x="25052" y="7497"/>
                    </a:lnTo>
                    <a:lnTo>
                      <a:pt x="28710" y="4937"/>
                    </a:lnTo>
                    <a:lnTo>
                      <a:pt x="33098" y="4937"/>
                    </a:lnTo>
                    <a:lnTo>
                      <a:pt x="35476" y="4023"/>
                    </a:lnTo>
                  </a:path>
                </a:pathLst>
              </a:custGeom>
              <a:grpFill/>
              <a:ln w="4020" cap="flat">
                <a:solidFill>
                  <a:srgbClr val="FFFFFF"/>
                </a:solidFill>
                <a:prstDash val="solid"/>
                <a:miter/>
              </a:ln>
            </p:spPr>
            <p:txBody>
              <a:bodyPr rtlCol="0" anchor="ctr"/>
              <a:lstStyle/>
              <a:p>
                <a:endParaRPr lang="en-GB" sz="1463"/>
              </a:p>
            </p:txBody>
          </p:sp>
          <p:sp>
            <p:nvSpPr>
              <p:cNvPr id="1200" name="Freeform: Shape 1199">
                <a:extLst>
                  <a:ext uri="{FF2B5EF4-FFF2-40B4-BE49-F238E27FC236}">
                    <a16:creationId xmlns:a16="http://schemas.microsoft.com/office/drawing/2014/main" id="{5A95D7B0-B3B6-57D2-5476-B45977FF4A88}"/>
                  </a:ext>
                </a:extLst>
              </p:cNvPr>
              <p:cNvSpPr/>
              <p:nvPr/>
            </p:nvSpPr>
            <p:spPr>
              <a:xfrm>
                <a:off x="3062215" y="1792771"/>
                <a:ext cx="36389" cy="19017"/>
              </a:xfrm>
              <a:custGeom>
                <a:avLst/>
                <a:gdLst>
                  <a:gd name="connsiteX0" fmla="*/ 2926 w 36389"/>
                  <a:gd name="connsiteY0" fmla="*/ 5486 h 19017"/>
                  <a:gd name="connsiteX1" fmla="*/ 5852 w 36389"/>
                  <a:gd name="connsiteY1" fmla="*/ 4572 h 19017"/>
                  <a:gd name="connsiteX2" fmla="*/ 8046 w 36389"/>
                  <a:gd name="connsiteY2" fmla="*/ 5669 h 19017"/>
                  <a:gd name="connsiteX3" fmla="*/ 7680 w 36389"/>
                  <a:gd name="connsiteY3" fmla="*/ 3474 h 19017"/>
                  <a:gd name="connsiteX4" fmla="*/ 9509 w 36389"/>
                  <a:gd name="connsiteY4" fmla="*/ 1829 h 19017"/>
                  <a:gd name="connsiteX5" fmla="*/ 16458 w 36389"/>
                  <a:gd name="connsiteY5" fmla="*/ 0 h 19017"/>
                  <a:gd name="connsiteX6" fmla="*/ 17921 w 36389"/>
                  <a:gd name="connsiteY6" fmla="*/ 1097 h 19017"/>
                  <a:gd name="connsiteX7" fmla="*/ 17372 w 36389"/>
                  <a:gd name="connsiteY7" fmla="*/ 2377 h 19017"/>
                  <a:gd name="connsiteX8" fmla="*/ 18652 w 36389"/>
                  <a:gd name="connsiteY8" fmla="*/ 4389 h 19017"/>
                  <a:gd name="connsiteX9" fmla="*/ 34378 w 36389"/>
                  <a:gd name="connsiteY9" fmla="*/ 10789 h 19017"/>
                  <a:gd name="connsiteX10" fmla="*/ 36390 w 36389"/>
                  <a:gd name="connsiteY10" fmla="*/ 13898 h 19017"/>
                  <a:gd name="connsiteX11" fmla="*/ 33281 w 36389"/>
                  <a:gd name="connsiteY11" fmla="*/ 16458 h 19017"/>
                  <a:gd name="connsiteX12" fmla="*/ 21212 w 36389"/>
                  <a:gd name="connsiteY12" fmla="*/ 19018 h 19017"/>
                  <a:gd name="connsiteX13" fmla="*/ 14263 w 36389"/>
                  <a:gd name="connsiteY13" fmla="*/ 15726 h 19017"/>
                  <a:gd name="connsiteX14" fmla="*/ 8412 w 36389"/>
                  <a:gd name="connsiteY14" fmla="*/ 10423 h 19017"/>
                  <a:gd name="connsiteX15" fmla="*/ 5303 w 36389"/>
                  <a:gd name="connsiteY15" fmla="*/ 10606 h 19017"/>
                  <a:gd name="connsiteX16" fmla="*/ 3292 w 36389"/>
                  <a:gd name="connsiteY16" fmla="*/ 7315 h 19017"/>
                  <a:gd name="connsiteX17" fmla="*/ 0 w 36389"/>
                  <a:gd name="connsiteY17" fmla="*/ 5852 h 19017"/>
                  <a:gd name="connsiteX18" fmla="*/ 2926 w 36389"/>
                  <a:gd name="connsiteY18" fmla="*/ 5486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389" h="19017">
                    <a:moveTo>
                      <a:pt x="2926" y="5486"/>
                    </a:moveTo>
                    <a:lnTo>
                      <a:pt x="5852" y="4572"/>
                    </a:lnTo>
                    <a:lnTo>
                      <a:pt x="8046" y="5669"/>
                    </a:lnTo>
                    <a:lnTo>
                      <a:pt x="7680" y="3474"/>
                    </a:lnTo>
                    <a:lnTo>
                      <a:pt x="9509" y="1829"/>
                    </a:lnTo>
                    <a:lnTo>
                      <a:pt x="16458" y="0"/>
                    </a:lnTo>
                    <a:lnTo>
                      <a:pt x="17921" y="1097"/>
                    </a:lnTo>
                    <a:lnTo>
                      <a:pt x="17372" y="2377"/>
                    </a:lnTo>
                    <a:lnTo>
                      <a:pt x="18652" y="4389"/>
                    </a:lnTo>
                    <a:lnTo>
                      <a:pt x="34378" y="10789"/>
                    </a:lnTo>
                    <a:lnTo>
                      <a:pt x="36390" y="13898"/>
                    </a:lnTo>
                    <a:lnTo>
                      <a:pt x="33281" y="16458"/>
                    </a:lnTo>
                    <a:lnTo>
                      <a:pt x="21212" y="19018"/>
                    </a:lnTo>
                    <a:lnTo>
                      <a:pt x="14263" y="15726"/>
                    </a:lnTo>
                    <a:lnTo>
                      <a:pt x="8412" y="10423"/>
                    </a:lnTo>
                    <a:lnTo>
                      <a:pt x="5303" y="10606"/>
                    </a:lnTo>
                    <a:lnTo>
                      <a:pt x="3292" y="7315"/>
                    </a:lnTo>
                    <a:lnTo>
                      <a:pt x="0" y="5852"/>
                    </a:lnTo>
                    <a:lnTo>
                      <a:pt x="2926" y="5486"/>
                    </a:lnTo>
                    <a:close/>
                  </a:path>
                </a:pathLst>
              </a:custGeom>
              <a:grpFill/>
              <a:ln w="18272" cap="flat">
                <a:noFill/>
                <a:prstDash val="solid"/>
                <a:miter/>
              </a:ln>
            </p:spPr>
            <p:txBody>
              <a:bodyPr rtlCol="0" anchor="ctr"/>
              <a:lstStyle/>
              <a:p>
                <a:endParaRPr lang="en-GB" sz="1463"/>
              </a:p>
            </p:txBody>
          </p:sp>
          <p:sp>
            <p:nvSpPr>
              <p:cNvPr id="1201" name="Freeform: Shape 1200">
                <a:extLst>
                  <a:ext uri="{FF2B5EF4-FFF2-40B4-BE49-F238E27FC236}">
                    <a16:creationId xmlns:a16="http://schemas.microsoft.com/office/drawing/2014/main" id="{969A8273-2109-C215-6782-1D3BCFB1197E}"/>
                  </a:ext>
                </a:extLst>
              </p:cNvPr>
              <p:cNvSpPr/>
              <p:nvPr/>
            </p:nvSpPr>
            <p:spPr>
              <a:xfrm>
                <a:off x="3062215" y="1792771"/>
                <a:ext cx="36389" cy="19017"/>
              </a:xfrm>
              <a:custGeom>
                <a:avLst/>
                <a:gdLst>
                  <a:gd name="connsiteX0" fmla="*/ 2926 w 36389"/>
                  <a:gd name="connsiteY0" fmla="*/ 5486 h 19017"/>
                  <a:gd name="connsiteX1" fmla="*/ 5852 w 36389"/>
                  <a:gd name="connsiteY1" fmla="*/ 4572 h 19017"/>
                  <a:gd name="connsiteX2" fmla="*/ 8046 w 36389"/>
                  <a:gd name="connsiteY2" fmla="*/ 5669 h 19017"/>
                  <a:gd name="connsiteX3" fmla="*/ 7680 w 36389"/>
                  <a:gd name="connsiteY3" fmla="*/ 3474 h 19017"/>
                  <a:gd name="connsiteX4" fmla="*/ 9509 w 36389"/>
                  <a:gd name="connsiteY4" fmla="*/ 1829 h 19017"/>
                  <a:gd name="connsiteX5" fmla="*/ 16458 w 36389"/>
                  <a:gd name="connsiteY5" fmla="*/ 0 h 19017"/>
                  <a:gd name="connsiteX6" fmla="*/ 17921 w 36389"/>
                  <a:gd name="connsiteY6" fmla="*/ 1097 h 19017"/>
                  <a:gd name="connsiteX7" fmla="*/ 17372 w 36389"/>
                  <a:gd name="connsiteY7" fmla="*/ 2377 h 19017"/>
                  <a:gd name="connsiteX8" fmla="*/ 18652 w 36389"/>
                  <a:gd name="connsiteY8" fmla="*/ 4389 h 19017"/>
                  <a:gd name="connsiteX9" fmla="*/ 34378 w 36389"/>
                  <a:gd name="connsiteY9" fmla="*/ 10789 h 19017"/>
                  <a:gd name="connsiteX10" fmla="*/ 36390 w 36389"/>
                  <a:gd name="connsiteY10" fmla="*/ 13898 h 19017"/>
                  <a:gd name="connsiteX11" fmla="*/ 33281 w 36389"/>
                  <a:gd name="connsiteY11" fmla="*/ 16458 h 19017"/>
                  <a:gd name="connsiteX12" fmla="*/ 21212 w 36389"/>
                  <a:gd name="connsiteY12" fmla="*/ 19018 h 19017"/>
                  <a:gd name="connsiteX13" fmla="*/ 14263 w 36389"/>
                  <a:gd name="connsiteY13" fmla="*/ 15726 h 19017"/>
                  <a:gd name="connsiteX14" fmla="*/ 8412 w 36389"/>
                  <a:gd name="connsiteY14" fmla="*/ 10423 h 19017"/>
                  <a:gd name="connsiteX15" fmla="*/ 5303 w 36389"/>
                  <a:gd name="connsiteY15" fmla="*/ 10606 h 19017"/>
                  <a:gd name="connsiteX16" fmla="*/ 3292 w 36389"/>
                  <a:gd name="connsiteY16" fmla="*/ 7315 h 19017"/>
                  <a:gd name="connsiteX17" fmla="*/ 0 w 36389"/>
                  <a:gd name="connsiteY17" fmla="*/ 5852 h 19017"/>
                  <a:gd name="connsiteX18" fmla="*/ 2926 w 36389"/>
                  <a:gd name="connsiteY18" fmla="*/ 5486 h 1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389" h="19017">
                    <a:moveTo>
                      <a:pt x="2926" y="5486"/>
                    </a:moveTo>
                    <a:lnTo>
                      <a:pt x="5852" y="4572"/>
                    </a:lnTo>
                    <a:lnTo>
                      <a:pt x="8046" y="5669"/>
                    </a:lnTo>
                    <a:lnTo>
                      <a:pt x="7680" y="3474"/>
                    </a:lnTo>
                    <a:lnTo>
                      <a:pt x="9509" y="1829"/>
                    </a:lnTo>
                    <a:lnTo>
                      <a:pt x="16458" y="0"/>
                    </a:lnTo>
                    <a:lnTo>
                      <a:pt x="17921" y="1097"/>
                    </a:lnTo>
                    <a:lnTo>
                      <a:pt x="17372" y="2377"/>
                    </a:lnTo>
                    <a:lnTo>
                      <a:pt x="18652" y="4389"/>
                    </a:lnTo>
                    <a:lnTo>
                      <a:pt x="34378" y="10789"/>
                    </a:lnTo>
                    <a:lnTo>
                      <a:pt x="36390" y="13898"/>
                    </a:lnTo>
                    <a:lnTo>
                      <a:pt x="33281" y="16458"/>
                    </a:lnTo>
                    <a:lnTo>
                      <a:pt x="21212" y="19018"/>
                    </a:lnTo>
                    <a:lnTo>
                      <a:pt x="14263" y="15726"/>
                    </a:lnTo>
                    <a:lnTo>
                      <a:pt x="8412" y="10423"/>
                    </a:lnTo>
                    <a:lnTo>
                      <a:pt x="5303" y="10606"/>
                    </a:lnTo>
                    <a:lnTo>
                      <a:pt x="3292" y="7315"/>
                    </a:lnTo>
                    <a:lnTo>
                      <a:pt x="0" y="5852"/>
                    </a:lnTo>
                    <a:lnTo>
                      <a:pt x="2926" y="5486"/>
                    </a:lnTo>
                  </a:path>
                </a:pathLst>
              </a:custGeom>
              <a:grpFill/>
              <a:ln w="4020" cap="flat">
                <a:solidFill>
                  <a:srgbClr val="FFFFFF"/>
                </a:solidFill>
                <a:prstDash val="solid"/>
                <a:miter/>
              </a:ln>
            </p:spPr>
            <p:txBody>
              <a:bodyPr rtlCol="0" anchor="ctr"/>
              <a:lstStyle/>
              <a:p>
                <a:endParaRPr lang="en-GB" sz="1463"/>
              </a:p>
            </p:txBody>
          </p:sp>
          <p:sp>
            <p:nvSpPr>
              <p:cNvPr id="1202" name="Freeform: Shape 1201">
                <a:extLst>
                  <a:ext uri="{FF2B5EF4-FFF2-40B4-BE49-F238E27FC236}">
                    <a16:creationId xmlns:a16="http://schemas.microsoft.com/office/drawing/2014/main" id="{10D55769-06E1-9658-F50C-8F9223B5611D}"/>
                  </a:ext>
                </a:extLst>
              </p:cNvPr>
              <p:cNvSpPr/>
              <p:nvPr/>
            </p:nvSpPr>
            <p:spPr>
              <a:xfrm>
                <a:off x="3105371" y="1753821"/>
                <a:ext cx="101489" cy="26880"/>
              </a:xfrm>
              <a:custGeom>
                <a:avLst/>
                <a:gdLst>
                  <a:gd name="connsiteX0" fmla="*/ 85397 w 101489"/>
                  <a:gd name="connsiteY0" fmla="*/ 6217 h 26880"/>
                  <a:gd name="connsiteX1" fmla="*/ 86860 w 101489"/>
                  <a:gd name="connsiteY1" fmla="*/ 6034 h 26880"/>
                  <a:gd name="connsiteX2" fmla="*/ 88689 w 101489"/>
                  <a:gd name="connsiteY2" fmla="*/ 9143 h 26880"/>
                  <a:gd name="connsiteX3" fmla="*/ 95455 w 101489"/>
                  <a:gd name="connsiteY3" fmla="*/ 9326 h 26880"/>
                  <a:gd name="connsiteX4" fmla="*/ 96003 w 101489"/>
                  <a:gd name="connsiteY4" fmla="*/ 11155 h 26880"/>
                  <a:gd name="connsiteX5" fmla="*/ 100026 w 101489"/>
                  <a:gd name="connsiteY5" fmla="*/ 12983 h 26880"/>
                  <a:gd name="connsiteX6" fmla="*/ 100209 w 101489"/>
                  <a:gd name="connsiteY6" fmla="*/ 14629 h 26880"/>
                  <a:gd name="connsiteX7" fmla="*/ 101124 w 101489"/>
                  <a:gd name="connsiteY7" fmla="*/ 15909 h 26880"/>
                  <a:gd name="connsiteX8" fmla="*/ 101489 w 101489"/>
                  <a:gd name="connsiteY8" fmla="*/ 20298 h 26880"/>
                  <a:gd name="connsiteX9" fmla="*/ 100026 w 101489"/>
                  <a:gd name="connsiteY9" fmla="*/ 23407 h 26880"/>
                  <a:gd name="connsiteX10" fmla="*/ 96369 w 101489"/>
                  <a:gd name="connsiteY10" fmla="*/ 24504 h 26880"/>
                  <a:gd name="connsiteX11" fmla="*/ 90518 w 101489"/>
                  <a:gd name="connsiteY11" fmla="*/ 25235 h 26880"/>
                  <a:gd name="connsiteX12" fmla="*/ 86860 w 101489"/>
                  <a:gd name="connsiteY12" fmla="*/ 24138 h 26880"/>
                  <a:gd name="connsiteX13" fmla="*/ 73694 w 101489"/>
                  <a:gd name="connsiteY13" fmla="*/ 26149 h 26880"/>
                  <a:gd name="connsiteX14" fmla="*/ 68574 w 101489"/>
                  <a:gd name="connsiteY14" fmla="*/ 25601 h 26880"/>
                  <a:gd name="connsiteX15" fmla="*/ 60162 w 101489"/>
                  <a:gd name="connsiteY15" fmla="*/ 21029 h 26880"/>
                  <a:gd name="connsiteX16" fmla="*/ 55773 w 101489"/>
                  <a:gd name="connsiteY16" fmla="*/ 20664 h 26880"/>
                  <a:gd name="connsiteX17" fmla="*/ 53213 w 101489"/>
                  <a:gd name="connsiteY17" fmla="*/ 18652 h 26880"/>
                  <a:gd name="connsiteX18" fmla="*/ 50653 w 101489"/>
                  <a:gd name="connsiteY18" fmla="*/ 19384 h 26880"/>
                  <a:gd name="connsiteX19" fmla="*/ 49190 w 101489"/>
                  <a:gd name="connsiteY19" fmla="*/ 17921 h 26880"/>
                  <a:gd name="connsiteX20" fmla="*/ 49556 w 101489"/>
                  <a:gd name="connsiteY20" fmla="*/ 21029 h 26880"/>
                  <a:gd name="connsiteX21" fmla="*/ 51567 w 101489"/>
                  <a:gd name="connsiteY21" fmla="*/ 23407 h 26880"/>
                  <a:gd name="connsiteX22" fmla="*/ 48459 w 101489"/>
                  <a:gd name="connsiteY22" fmla="*/ 23955 h 26880"/>
                  <a:gd name="connsiteX23" fmla="*/ 49556 w 101489"/>
                  <a:gd name="connsiteY23" fmla="*/ 26149 h 26880"/>
                  <a:gd name="connsiteX24" fmla="*/ 40047 w 101489"/>
                  <a:gd name="connsiteY24" fmla="*/ 26881 h 26880"/>
                  <a:gd name="connsiteX25" fmla="*/ 35841 w 101489"/>
                  <a:gd name="connsiteY25" fmla="*/ 22309 h 26880"/>
                  <a:gd name="connsiteX26" fmla="*/ 27978 w 101489"/>
                  <a:gd name="connsiteY26" fmla="*/ 21578 h 26880"/>
                  <a:gd name="connsiteX27" fmla="*/ 26332 w 101489"/>
                  <a:gd name="connsiteY27" fmla="*/ 19749 h 26880"/>
                  <a:gd name="connsiteX28" fmla="*/ 22675 w 101489"/>
                  <a:gd name="connsiteY28" fmla="*/ 20115 h 26880"/>
                  <a:gd name="connsiteX29" fmla="*/ 23407 w 101489"/>
                  <a:gd name="connsiteY29" fmla="*/ 21395 h 26880"/>
                  <a:gd name="connsiteX30" fmla="*/ 23224 w 101489"/>
                  <a:gd name="connsiteY30" fmla="*/ 21944 h 26880"/>
                  <a:gd name="connsiteX31" fmla="*/ 19749 w 101489"/>
                  <a:gd name="connsiteY31" fmla="*/ 21578 h 26880"/>
                  <a:gd name="connsiteX32" fmla="*/ 14263 w 101489"/>
                  <a:gd name="connsiteY32" fmla="*/ 22858 h 26880"/>
                  <a:gd name="connsiteX33" fmla="*/ 14812 w 101489"/>
                  <a:gd name="connsiteY33" fmla="*/ 24869 h 26880"/>
                  <a:gd name="connsiteX34" fmla="*/ 13898 w 101489"/>
                  <a:gd name="connsiteY34" fmla="*/ 26515 h 26880"/>
                  <a:gd name="connsiteX35" fmla="*/ 13166 w 101489"/>
                  <a:gd name="connsiteY35" fmla="*/ 25235 h 26880"/>
                  <a:gd name="connsiteX36" fmla="*/ 6949 w 101489"/>
                  <a:gd name="connsiteY36" fmla="*/ 26881 h 26880"/>
                  <a:gd name="connsiteX37" fmla="*/ 3657 w 101489"/>
                  <a:gd name="connsiteY37" fmla="*/ 26149 h 26880"/>
                  <a:gd name="connsiteX38" fmla="*/ 2743 w 101489"/>
                  <a:gd name="connsiteY38" fmla="*/ 23955 h 26880"/>
                  <a:gd name="connsiteX39" fmla="*/ 0 w 101489"/>
                  <a:gd name="connsiteY39" fmla="*/ 23955 h 26880"/>
                  <a:gd name="connsiteX40" fmla="*/ 3657 w 101489"/>
                  <a:gd name="connsiteY40" fmla="*/ 18652 h 26880"/>
                  <a:gd name="connsiteX41" fmla="*/ 10606 w 101489"/>
                  <a:gd name="connsiteY41" fmla="*/ 15726 h 26880"/>
                  <a:gd name="connsiteX42" fmla="*/ 12618 w 101489"/>
                  <a:gd name="connsiteY42" fmla="*/ 16641 h 26880"/>
                  <a:gd name="connsiteX43" fmla="*/ 16275 w 101489"/>
                  <a:gd name="connsiteY43" fmla="*/ 16275 h 26880"/>
                  <a:gd name="connsiteX44" fmla="*/ 16458 w 101489"/>
                  <a:gd name="connsiteY44" fmla="*/ 14995 h 26880"/>
                  <a:gd name="connsiteX45" fmla="*/ 24321 w 101489"/>
                  <a:gd name="connsiteY45" fmla="*/ 12252 h 26880"/>
                  <a:gd name="connsiteX46" fmla="*/ 39133 w 101489"/>
                  <a:gd name="connsiteY46" fmla="*/ 10789 h 26880"/>
                  <a:gd name="connsiteX47" fmla="*/ 48093 w 101489"/>
                  <a:gd name="connsiteY47" fmla="*/ 8777 h 26880"/>
                  <a:gd name="connsiteX48" fmla="*/ 53945 w 101489"/>
                  <a:gd name="connsiteY48" fmla="*/ 3657 h 26880"/>
                  <a:gd name="connsiteX49" fmla="*/ 55773 w 101489"/>
                  <a:gd name="connsiteY49" fmla="*/ 4937 h 26880"/>
                  <a:gd name="connsiteX50" fmla="*/ 64917 w 101489"/>
                  <a:gd name="connsiteY50" fmla="*/ 366 h 26880"/>
                  <a:gd name="connsiteX51" fmla="*/ 73328 w 101489"/>
                  <a:gd name="connsiteY51" fmla="*/ 0 h 26880"/>
                  <a:gd name="connsiteX52" fmla="*/ 75523 w 101489"/>
                  <a:gd name="connsiteY52" fmla="*/ 914 h 26880"/>
                  <a:gd name="connsiteX53" fmla="*/ 75888 w 101489"/>
                  <a:gd name="connsiteY53" fmla="*/ 2194 h 26880"/>
                  <a:gd name="connsiteX54" fmla="*/ 77900 w 101489"/>
                  <a:gd name="connsiteY54" fmla="*/ 2377 h 26880"/>
                  <a:gd name="connsiteX55" fmla="*/ 78997 w 101489"/>
                  <a:gd name="connsiteY55" fmla="*/ 4023 h 26880"/>
                  <a:gd name="connsiteX56" fmla="*/ 85397 w 101489"/>
                  <a:gd name="connsiteY56" fmla="*/ 4937 h 26880"/>
                  <a:gd name="connsiteX57" fmla="*/ 85397 w 101489"/>
                  <a:gd name="connsiteY57" fmla="*/ 6217 h 2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1489" h="26880">
                    <a:moveTo>
                      <a:pt x="85397" y="6217"/>
                    </a:moveTo>
                    <a:lnTo>
                      <a:pt x="86860" y="6034"/>
                    </a:lnTo>
                    <a:lnTo>
                      <a:pt x="88689" y="9143"/>
                    </a:lnTo>
                    <a:lnTo>
                      <a:pt x="95455" y="9326"/>
                    </a:lnTo>
                    <a:lnTo>
                      <a:pt x="96003" y="11155"/>
                    </a:lnTo>
                    <a:lnTo>
                      <a:pt x="100026" y="12983"/>
                    </a:lnTo>
                    <a:lnTo>
                      <a:pt x="100209" y="14629"/>
                    </a:lnTo>
                    <a:lnTo>
                      <a:pt x="101124" y="15909"/>
                    </a:lnTo>
                    <a:lnTo>
                      <a:pt x="101489" y="20298"/>
                    </a:lnTo>
                    <a:lnTo>
                      <a:pt x="100026" y="23407"/>
                    </a:lnTo>
                    <a:lnTo>
                      <a:pt x="96369" y="24504"/>
                    </a:lnTo>
                    <a:lnTo>
                      <a:pt x="90518" y="25235"/>
                    </a:lnTo>
                    <a:lnTo>
                      <a:pt x="86860" y="24138"/>
                    </a:lnTo>
                    <a:lnTo>
                      <a:pt x="73694" y="26149"/>
                    </a:lnTo>
                    <a:lnTo>
                      <a:pt x="68574" y="25601"/>
                    </a:lnTo>
                    <a:lnTo>
                      <a:pt x="60162" y="21029"/>
                    </a:lnTo>
                    <a:lnTo>
                      <a:pt x="55773" y="20664"/>
                    </a:lnTo>
                    <a:lnTo>
                      <a:pt x="53213" y="18652"/>
                    </a:lnTo>
                    <a:lnTo>
                      <a:pt x="50653" y="19384"/>
                    </a:lnTo>
                    <a:lnTo>
                      <a:pt x="49190" y="17921"/>
                    </a:lnTo>
                    <a:lnTo>
                      <a:pt x="49556" y="21029"/>
                    </a:lnTo>
                    <a:lnTo>
                      <a:pt x="51567" y="23407"/>
                    </a:lnTo>
                    <a:lnTo>
                      <a:pt x="48459" y="23955"/>
                    </a:lnTo>
                    <a:lnTo>
                      <a:pt x="49556" y="26149"/>
                    </a:lnTo>
                    <a:lnTo>
                      <a:pt x="40047" y="26881"/>
                    </a:lnTo>
                    <a:lnTo>
                      <a:pt x="35841" y="22309"/>
                    </a:lnTo>
                    <a:lnTo>
                      <a:pt x="27978" y="21578"/>
                    </a:lnTo>
                    <a:lnTo>
                      <a:pt x="26332" y="19749"/>
                    </a:lnTo>
                    <a:lnTo>
                      <a:pt x="22675" y="20115"/>
                    </a:lnTo>
                    <a:lnTo>
                      <a:pt x="23407" y="21395"/>
                    </a:lnTo>
                    <a:lnTo>
                      <a:pt x="23224" y="21944"/>
                    </a:lnTo>
                    <a:lnTo>
                      <a:pt x="19749" y="21578"/>
                    </a:lnTo>
                    <a:lnTo>
                      <a:pt x="14263" y="22858"/>
                    </a:lnTo>
                    <a:lnTo>
                      <a:pt x="14812" y="24869"/>
                    </a:lnTo>
                    <a:lnTo>
                      <a:pt x="13898" y="26515"/>
                    </a:lnTo>
                    <a:lnTo>
                      <a:pt x="13166" y="25235"/>
                    </a:lnTo>
                    <a:lnTo>
                      <a:pt x="6949" y="26881"/>
                    </a:lnTo>
                    <a:lnTo>
                      <a:pt x="3657" y="26149"/>
                    </a:lnTo>
                    <a:lnTo>
                      <a:pt x="2743" y="23955"/>
                    </a:lnTo>
                    <a:lnTo>
                      <a:pt x="0" y="23955"/>
                    </a:lnTo>
                    <a:lnTo>
                      <a:pt x="3657" y="18652"/>
                    </a:lnTo>
                    <a:lnTo>
                      <a:pt x="10606" y="15726"/>
                    </a:lnTo>
                    <a:lnTo>
                      <a:pt x="12618" y="16641"/>
                    </a:lnTo>
                    <a:lnTo>
                      <a:pt x="16275" y="16275"/>
                    </a:lnTo>
                    <a:lnTo>
                      <a:pt x="16458" y="14995"/>
                    </a:lnTo>
                    <a:lnTo>
                      <a:pt x="24321" y="12252"/>
                    </a:lnTo>
                    <a:lnTo>
                      <a:pt x="39133" y="10789"/>
                    </a:lnTo>
                    <a:lnTo>
                      <a:pt x="48093" y="8777"/>
                    </a:lnTo>
                    <a:lnTo>
                      <a:pt x="53945" y="3657"/>
                    </a:lnTo>
                    <a:lnTo>
                      <a:pt x="55773" y="4937"/>
                    </a:lnTo>
                    <a:lnTo>
                      <a:pt x="64917" y="366"/>
                    </a:lnTo>
                    <a:lnTo>
                      <a:pt x="73328" y="0"/>
                    </a:lnTo>
                    <a:lnTo>
                      <a:pt x="75523" y="914"/>
                    </a:lnTo>
                    <a:lnTo>
                      <a:pt x="75888" y="2194"/>
                    </a:lnTo>
                    <a:lnTo>
                      <a:pt x="77900" y="2377"/>
                    </a:lnTo>
                    <a:lnTo>
                      <a:pt x="78997" y="4023"/>
                    </a:lnTo>
                    <a:lnTo>
                      <a:pt x="85397" y="4937"/>
                    </a:lnTo>
                    <a:lnTo>
                      <a:pt x="85397" y="6217"/>
                    </a:lnTo>
                    <a:close/>
                  </a:path>
                </a:pathLst>
              </a:custGeom>
              <a:grpFill/>
              <a:ln w="18272" cap="flat">
                <a:noFill/>
                <a:prstDash val="solid"/>
                <a:miter/>
              </a:ln>
            </p:spPr>
            <p:txBody>
              <a:bodyPr rtlCol="0" anchor="ctr"/>
              <a:lstStyle/>
              <a:p>
                <a:endParaRPr lang="en-GB" sz="1463"/>
              </a:p>
            </p:txBody>
          </p:sp>
          <p:sp>
            <p:nvSpPr>
              <p:cNvPr id="1203" name="Freeform: Shape 1202">
                <a:extLst>
                  <a:ext uri="{FF2B5EF4-FFF2-40B4-BE49-F238E27FC236}">
                    <a16:creationId xmlns:a16="http://schemas.microsoft.com/office/drawing/2014/main" id="{2D368B97-B37D-1138-A573-3DDD9ECD30D6}"/>
                  </a:ext>
                </a:extLst>
              </p:cNvPr>
              <p:cNvSpPr/>
              <p:nvPr/>
            </p:nvSpPr>
            <p:spPr>
              <a:xfrm>
                <a:off x="3105371" y="1753821"/>
                <a:ext cx="101489" cy="26880"/>
              </a:xfrm>
              <a:custGeom>
                <a:avLst/>
                <a:gdLst>
                  <a:gd name="connsiteX0" fmla="*/ 85397 w 101489"/>
                  <a:gd name="connsiteY0" fmla="*/ 6217 h 26880"/>
                  <a:gd name="connsiteX1" fmla="*/ 86860 w 101489"/>
                  <a:gd name="connsiteY1" fmla="*/ 6034 h 26880"/>
                  <a:gd name="connsiteX2" fmla="*/ 88689 w 101489"/>
                  <a:gd name="connsiteY2" fmla="*/ 9143 h 26880"/>
                  <a:gd name="connsiteX3" fmla="*/ 95455 w 101489"/>
                  <a:gd name="connsiteY3" fmla="*/ 9326 h 26880"/>
                  <a:gd name="connsiteX4" fmla="*/ 96003 w 101489"/>
                  <a:gd name="connsiteY4" fmla="*/ 11155 h 26880"/>
                  <a:gd name="connsiteX5" fmla="*/ 100026 w 101489"/>
                  <a:gd name="connsiteY5" fmla="*/ 12983 h 26880"/>
                  <a:gd name="connsiteX6" fmla="*/ 100209 w 101489"/>
                  <a:gd name="connsiteY6" fmla="*/ 14629 h 26880"/>
                  <a:gd name="connsiteX7" fmla="*/ 101124 w 101489"/>
                  <a:gd name="connsiteY7" fmla="*/ 15909 h 26880"/>
                  <a:gd name="connsiteX8" fmla="*/ 101489 w 101489"/>
                  <a:gd name="connsiteY8" fmla="*/ 20298 h 26880"/>
                  <a:gd name="connsiteX9" fmla="*/ 100026 w 101489"/>
                  <a:gd name="connsiteY9" fmla="*/ 23407 h 26880"/>
                  <a:gd name="connsiteX10" fmla="*/ 96369 w 101489"/>
                  <a:gd name="connsiteY10" fmla="*/ 24504 h 26880"/>
                  <a:gd name="connsiteX11" fmla="*/ 90518 w 101489"/>
                  <a:gd name="connsiteY11" fmla="*/ 25235 h 26880"/>
                  <a:gd name="connsiteX12" fmla="*/ 86860 w 101489"/>
                  <a:gd name="connsiteY12" fmla="*/ 24138 h 26880"/>
                  <a:gd name="connsiteX13" fmla="*/ 73694 w 101489"/>
                  <a:gd name="connsiteY13" fmla="*/ 26149 h 26880"/>
                  <a:gd name="connsiteX14" fmla="*/ 68574 w 101489"/>
                  <a:gd name="connsiteY14" fmla="*/ 25601 h 26880"/>
                  <a:gd name="connsiteX15" fmla="*/ 60162 w 101489"/>
                  <a:gd name="connsiteY15" fmla="*/ 21029 h 26880"/>
                  <a:gd name="connsiteX16" fmla="*/ 55773 w 101489"/>
                  <a:gd name="connsiteY16" fmla="*/ 20664 h 26880"/>
                  <a:gd name="connsiteX17" fmla="*/ 53213 w 101489"/>
                  <a:gd name="connsiteY17" fmla="*/ 18652 h 26880"/>
                  <a:gd name="connsiteX18" fmla="*/ 50653 w 101489"/>
                  <a:gd name="connsiteY18" fmla="*/ 19384 h 26880"/>
                  <a:gd name="connsiteX19" fmla="*/ 49190 w 101489"/>
                  <a:gd name="connsiteY19" fmla="*/ 17921 h 26880"/>
                  <a:gd name="connsiteX20" fmla="*/ 49556 w 101489"/>
                  <a:gd name="connsiteY20" fmla="*/ 21029 h 26880"/>
                  <a:gd name="connsiteX21" fmla="*/ 51567 w 101489"/>
                  <a:gd name="connsiteY21" fmla="*/ 23407 h 26880"/>
                  <a:gd name="connsiteX22" fmla="*/ 48459 w 101489"/>
                  <a:gd name="connsiteY22" fmla="*/ 23955 h 26880"/>
                  <a:gd name="connsiteX23" fmla="*/ 49556 w 101489"/>
                  <a:gd name="connsiteY23" fmla="*/ 26149 h 26880"/>
                  <a:gd name="connsiteX24" fmla="*/ 40047 w 101489"/>
                  <a:gd name="connsiteY24" fmla="*/ 26881 h 26880"/>
                  <a:gd name="connsiteX25" fmla="*/ 35841 w 101489"/>
                  <a:gd name="connsiteY25" fmla="*/ 22309 h 26880"/>
                  <a:gd name="connsiteX26" fmla="*/ 27978 w 101489"/>
                  <a:gd name="connsiteY26" fmla="*/ 21578 h 26880"/>
                  <a:gd name="connsiteX27" fmla="*/ 26332 w 101489"/>
                  <a:gd name="connsiteY27" fmla="*/ 19749 h 26880"/>
                  <a:gd name="connsiteX28" fmla="*/ 22675 w 101489"/>
                  <a:gd name="connsiteY28" fmla="*/ 20115 h 26880"/>
                  <a:gd name="connsiteX29" fmla="*/ 23407 w 101489"/>
                  <a:gd name="connsiteY29" fmla="*/ 21395 h 26880"/>
                  <a:gd name="connsiteX30" fmla="*/ 23224 w 101489"/>
                  <a:gd name="connsiteY30" fmla="*/ 21944 h 26880"/>
                  <a:gd name="connsiteX31" fmla="*/ 19749 w 101489"/>
                  <a:gd name="connsiteY31" fmla="*/ 21578 h 26880"/>
                  <a:gd name="connsiteX32" fmla="*/ 14263 w 101489"/>
                  <a:gd name="connsiteY32" fmla="*/ 22858 h 26880"/>
                  <a:gd name="connsiteX33" fmla="*/ 14812 w 101489"/>
                  <a:gd name="connsiteY33" fmla="*/ 24869 h 26880"/>
                  <a:gd name="connsiteX34" fmla="*/ 13898 w 101489"/>
                  <a:gd name="connsiteY34" fmla="*/ 26515 h 26880"/>
                  <a:gd name="connsiteX35" fmla="*/ 13166 w 101489"/>
                  <a:gd name="connsiteY35" fmla="*/ 25235 h 26880"/>
                  <a:gd name="connsiteX36" fmla="*/ 6949 w 101489"/>
                  <a:gd name="connsiteY36" fmla="*/ 26881 h 26880"/>
                  <a:gd name="connsiteX37" fmla="*/ 3657 w 101489"/>
                  <a:gd name="connsiteY37" fmla="*/ 26149 h 26880"/>
                  <a:gd name="connsiteX38" fmla="*/ 2743 w 101489"/>
                  <a:gd name="connsiteY38" fmla="*/ 23955 h 26880"/>
                  <a:gd name="connsiteX39" fmla="*/ 0 w 101489"/>
                  <a:gd name="connsiteY39" fmla="*/ 23955 h 26880"/>
                  <a:gd name="connsiteX40" fmla="*/ 3657 w 101489"/>
                  <a:gd name="connsiteY40" fmla="*/ 18652 h 26880"/>
                  <a:gd name="connsiteX41" fmla="*/ 10606 w 101489"/>
                  <a:gd name="connsiteY41" fmla="*/ 15726 h 26880"/>
                  <a:gd name="connsiteX42" fmla="*/ 12618 w 101489"/>
                  <a:gd name="connsiteY42" fmla="*/ 16641 h 26880"/>
                  <a:gd name="connsiteX43" fmla="*/ 16275 w 101489"/>
                  <a:gd name="connsiteY43" fmla="*/ 16275 h 26880"/>
                  <a:gd name="connsiteX44" fmla="*/ 16458 w 101489"/>
                  <a:gd name="connsiteY44" fmla="*/ 14995 h 26880"/>
                  <a:gd name="connsiteX45" fmla="*/ 24321 w 101489"/>
                  <a:gd name="connsiteY45" fmla="*/ 12252 h 26880"/>
                  <a:gd name="connsiteX46" fmla="*/ 39133 w 101489"/>
                  <a:gd name="connsiteY46" fmla="*/ 10789 h 26880"/>
                  <a:gd name="connsiteX47" fmla="*/ 48093 w 101489"/>
                  <a:gd name="connsiteY47" fmla="*/ 8777 h 26880"/>
                  <a:gd name="connsiteX48" fmla="*/ 53945 w 101489"/>
                  <a:gd name="connsiteY48" fmla="*/ 3657 h 26880"/>
                  <a:gd name="connsiteX49" fmla="*/ 55773 w 101489"/>
                  <a:gd name="connsiteY49" fmla="*/ 4937 h 26880"/>
                  <a:gd name="connsiteX50" fmla="*/ 64917 w 101489"/>
                  <a:gd name="connsiteY50" fmla="*/ 366 h 26880"/>
                  <a:gd name="connsiteX51" fmla="*/ 73328 w 101489"/>
                  <a:gd name="connsiteY51" fmla="*/ 0 h 26880"/>
                  <a:gd name="connsiteX52" fmla="*/ 75523 w 101489"/>
                  <a:gd name="connsiteY52" fmla="*/ 914 h 26880"/>
                  <a:gd name="connsiteX53" fmla="*/ 75888 w 101489"/>
                  <a:gd name="connsiteY53" fmla="*/ 2194 h 26880"/>
                  <a:gd name="connsiteX54" fmla="*/ 77900 w 101489"/>
                  <a:gd name="connsiteY54" fmla="*/ 2377 h 26880"/>
                  <a:gd name="connsiteX55" fmla="*/ 78997 w 101489"/>
                  <a:gd name="connsiteY55" fmla="*/ 4023 h 26880"/>
                  <a:gd name="connsiteX56" fmla="*/ 85397 w 101489"/>
                  <a:gd name="connsiteY56" fmla="*/ 4937 h 26880"/>
                  <a:gd name="connsiteX57" fmla="*/ 85397 w 101489"/>
                  <a:gd name="connsiteY57" fmla="*/ 6217 h 26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01489" h="26880">
                    <a:moveTo>
                      <a:pt x="85397" y="6217"/>
                    </a:moveTo>
                    <a:lnTo>
                      <a:pt x="86860" y="6034"/>
                    </a:lnTo>
                    <a:lnTo>
                      <a:pt x="88689" y="9143"/>
                    </a:lnTo>
                    <a:lnTo>
                      <a:pt x="95455" y="9326"/>
                    </a:lnTo>
                    <a:lnTo>
                      <a:pt x="96003" y="11155"/>
                    </a:lnTo>
                    <a:lnTo>
                      <a:pt x="100026" y="12983"/>
                    </a:lnTo>
                    <a:lnTo>
                      <a:pt x="100209" y="14629"/>
                    </a:lnTo>
                    <a:lnTo>
                      <a:pt x="101124" y="15909"/>
                    </a:lnTo>
                    <a:lnTo>
                      <a:pt x="101489" y="20298"/>
                    </a:lnTo>
                    <a:lnTo>
                      <a:pt x="100026" y="23407"/>
                    </a:lnTo>
                    <a:lnTo>
                      <a:pt x="96369" y="24504"/>
                    </a:lnTo>
                    <a:lnTo>
                      <a:pt x="90518" y="25235"/>
                    </a:lnTo>
                    <a:lnTo>
                      <a:pt x="86860" y="24138"/>
                    </a:lnTo>
                    <a:lnTo>
                      <a:pt x="73694" y="26149"/>
                    </a:lnTo>
                    <a:lnTo>
                      <a:pt x="68574" y="25601"/>
                    </a:lnTo>
                    <a:lnTo>
                      <a:pt x="60162" y="21029"/>
                    </a:lnTo>
                    <a:lnTo>
                      <a:pt x="55773" y="20664"/>
                    </a:lnTo>
                    <a:lnTo>
                      <a:pt x="53213" y="18652"/>
                    </a:lnTo>
                    <a:lnTo>
                      <a:pt x="50653" y="19384"/>
                    </a:lnTo>
                    <a:lnTo>
                      <a:pt x="49190" y="17921"/>
                    </a:lnTo>
                    <a:lnTo>
                      <a:pt x="49556" y="21029"/>
                    </a:lnTo>
                    <a:lnTo>
                      <a:pt x="51567" y="23407"/>
                    </a:lnTo>
                    <a:lnTo>
                      <a:pt x="48459" y="23955"/>
                    </a:lnTo>
                    <a:lnTo>
                      <a:pt x="49556" y="26149"/>
                    </a:lnTo>
                    <a:lnTo>
                      <a:pt x="40047" y="26881"/>
                    </a:lnTo>
                    <a:lnTo>
                      <a:pt x="35841" y="22309"/>
                    </a:lnTo>
                    <a:lnTo>
                      <a:pt x="27978" y="21578"/>
                    </a:lnTo>
                    <a:lnTo>
                      <a:pt x="26332" y="19749"/>
                    </a:lnTo>
                    <a:lnTo>
                      <a:pt x="22675" y="20115"/>
                    </a:lnTo>
                    <a:lnTo>
                      <a:pt x="23407" y="21395"/>
                    </a:lnTo>
                    <a:lnTo>
                      <a:pt x="23224" y="21944"/>
                    </a:lnTo>
                    <a:lnTo>
                      <a:pt x="19749" y="21578"/>
                    </a:lnTo>
                    <a:lnTo>
                      <a:pt x="14263" y="22858"/>
                    </a:lnTo>
                    <a:lnTo>
                      <a:pt x="14812" y="24869"/>
                    </a:lnTo>
                    <a:lnTo>
                      <a:pt x="13898" y="26515"/>
                    </a:lnTo>
                    <a:lnTo>
                      <a:pt x="13166" y="25235"/>
                    </a:lnTo>
                    <a:lnTo>
                      <a:pt x="6949" y="26881"/>
                    </a:lnTo>
                    <a:lnTo>
                      <a:pt x="3657" y="26149"/>
                    </a:lnTo>
                    <a:lnTo>
                      <a:pt x="2743" y="23955"/>
                    </a:lnTo>
                    <a:lnTo>
                      <a:pt x="0" y="23955"/>
                    </a:lnTo>
                    <a:lnTo>
                      <a:pt x="3657" y="18652"/>
                    </a:lnTo>
                    <a:lnTo>
                      <a:pt x="10606" y="15726"/>
                    </a:lnTo>
                    <a:lnTo>
                      <a:pt x="12618" y="16641"/>
                    </a:lnTo>
                    <a:lnTo>
                      <a:pt x="16275" y="16275"/>
                    </a:lnTo>
                    <a:lnTo>
                      <a:pt x="16458" y="14995"/>
                    </a:lnTo>
                    <a:lnTo>
                      <a:pt x="24321" y="12252"/>
                    </a:lnTo>
                    <a:lnTo>
                      <a:pt x="39133" y="10789"/>
                    </a:lnTo>
                    <a:lnTo>
                      <a:pt x="48093" y="8777"/>
                    </a:lnTo>
                    <a:lnTo>
                      <a:pt x="53945" y="3657"/>
                    </a:lnTo>
                    <a:lnTo>
                      <a:pt x="55773" y="4937"/>
                    </a:lnTo>
                    <a:lnTo>
                      <a:pt x="64917" y="366"/>
                    </a:lnTo>
                    <a:lnTo>
                      <a:pt x="73328" y="0"/>
                    </a:lnTo>
                    <a:lnTo>
                      <a:pt x="75523" y="914"/>
                    </a:lnTo>
                    <a:lnTo>
                      <a:pt x="75888" y="2194"/>
                    </a:lnTo>
                    <a:lnTo>
                      <a:pt x="77900" y="2377"/>
                    </a:lnTo>
                    <a:lnTo>
                      <a:pt x="78997" y="4023"/>
                    </a:lnTo>
                    <a:lnTo>
                      <a:pt x="85397" y="4937"/>
                    </a:lnTo>
                    <a:lnTo>
                      <a:pt x="85397" y="6217"/>
                    </a:lnTo>
                  </a:path>
                </a:pathLst>
              </a:custGeom>
              <a:grpFill/>
              <a:ln w="4020" cap="flat">
                <a:solidFill>
                  <a:srgbClr val="FFFFFF"/>
                </a:solidFill>
                <a:prstDash val="solid"/>
                <a:miter/>
              </a:ln>
            </p:spPr>
            <p:txBody>
              <a:bodyPr rtlCol="0" anchor="ctr"/>
              <a:lstStyle/>
              <a:p>
                <a:endParaRPr lang="en-GB" sz="1463"/>
              </a:p>
            </p:txBody>
          </p:sp>
          <p:sp>
            <p:nvSpPr>
              <p:cNvPr id="1204" name="Freeform: Shape 1203">
                <a:extLst>
                  <a:ext uri="{FF2B5EF4-FFF2-40B4-BE49-F238E27FC236}">
                    <a16:creationId xmlns:a16="http://schemas.microsoft.com/office/drawing/2014/main" id="{278C11C6-3DF1-8B3D-218B-25C96D43B4E4}"/>
                  </a:ext>
                </a:extLst>
              </p:cNvPr>
              <p:cNvSpPr/>
              <p:nvPr/>
            </p:nvSpPr>
            <p:spPr>
              <a:xfrm>
                <a:off x="3459943" y="1677567"/>
                <a:ext cx="32732" cy="26698"/>
              </a:xfrm>
              <a:custGeom>
                <a:avLst/>
                <a:gdLst>
                  <a:gd name="connsiteX0" fmla="*/ 10423 w 32732"/>
                  <a:gd name="connsiteY0" fmla="*/ 183 h 26698"/>
                  <a:gd name="connsiteX1" fmla="*/ 11520 w 32732"/>
                  <a:gd name="connsiteY1" fmla="*/ 0 h 26698"/>
                  <a:gd name="connsiteX2" fmla="*/ 15909 w 32732"/>
                  <a:gd name="connsiteY2" fmla="*/ 2560 h 26698"/>
                  <a:gd name="connsiteX3" fmla="*/ 20481 w 32732"/>
                  <a:gd name="connsiteY3" fmla="*/ 1280 h 26698"/>
                  <a:gd name="connsiteX4" fmla="*/ 26881 w 32732"/>
                  <a:gd name="connsiteY4" fmla="*/ 1463 h 26698"/>
                  <a:gd name="connsiteX5" fmla="*/ 30355 w 32732"/>
                  <a:gd name="connsiteY5" fmla="*/ 2926 h 26698"/>
                  <a:gd name="connsiteX6" fmla="*/ 30538 w 32732"/>
                  <a:gd name="connsiteY6" fmla="*/ 5669 h 26698"/>
                  <a:gd name="connsiteX7" fmla="*/ 32733 w 32732"/>
                  <a:gd name="connsiteY7" fmla="*/ 9326 h 26698"/>
                  <a:gd name="connsiteX8" fmla="*/ 32184 w 32732"/>
                  <a:gd name="connsiteY8" fmla="*/ 14446 h 26698"/>
                  <a:gd name="connsiteX9" fmla="*/ 32733 w 32732"/>
                  <a:gd name="connsiteY9" fmla="*/ 17006 h 26698"/>
                  <a:gd name="connsiteX10" fmla="*/ 31087 w 32732"/>
                  <a:gd name="connsiteY10" fmla="*/ 22309 h 26698"/>
                  <a:gd name="connsiteX11" fmla="*/ 28161 w 32732"/>
                  <a:gd name="connsiteY11" fmla="*/ 26698 h 26698"/>
                  <a:gd name="connsiteX12" fmla="*/ 25052 w 32732"/>
                  <a:gd name="connsiteY12" fmla="*/ 25784 h 26698"/>
                  <a:gd name="connsiteX13" fmla="*/ 15726 w 32732"/>
                  <a:gd name="connsiteY13" fmla="*/ 19384 h 26698"/>
                  <a:gd name="connsiteX14" fmla="*/ 16641 w 32732"/>
                  <a:gd name="connsiteY14" fmla="*/ 18103 h 26698"/>
                  <a:gd name="connsiteX15" fmla="*/ 15909 w 32732"/>
                  <a:gd name="connsiteY15" fmla="*/ 15726 h 26698"/>
                  <a:gd name="connsiteX16" fmla="*/ 12618 w 32732"/>
                  <a:gd name="connsiteY16" fmla="*/ 14263 h 26698"/>
                  <a:gd name="connsiteX17" fmla="*/ 0 w 32732"/>
                  <a:gd name="connsiteY17" fmla="*/ 13898 h 26698"/>
                  <a:gd name="connsiteX18" fmla="*/ 0 w 32732"/>
                  <a:gd name="connsiteY18" fmla="*/ 7132 h 26698"/>
                  <a:gd name="connsiteX19" fmla="*/ 1097 w 32732"/>
                  <a:gd name="connsiteY19" fmla="*/ 4572 h 26698"/>
                  <a:gd name="connsiteX20" fmla="*/ 4754 w 32732"/>
                  <a:gd name="connsiteY20" fmla="*/ 1646 h 26698"/>
                  <a:gd name="connsiteX21" fmla="*/ 10423 w 32732"/>
                  <a:gd name="connsiteY21" fmla="*/ 183 h 2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732" h="26698">
                    <a:moveTo>
                      <a:pt x="10423" y="183"/>
                    </a:moveTo>
                    <a:lnTo>
                      <a:pt x="11520" y="0"/>
                    </a:lnTo>
                    <a:lnTo>
                      <a:pt x="15909" y="2560"/>
                    </a:lnTo>
                    <a:lnTo>
                      <a:pt x="20481" y="1280"/>
                    </a:lnTo>
                    <a:lnTo>
                      <a:pt x="26881" y="1463"/>
                    </a:lnTo>
                    <a:lnTo>
                      <a:pt x="30355" y="2926"/>
                    </a:lnTo>
                    <a:lnTo>
                      <a:pt x="30538" y="5669"/>
                    </a:lnTo>
                    <a:lnTo>
                      <a:pt x="32733" y="9326"/>
                    </a:lnTo>
                    <a:lnTo>
                      <a:pt x="32184" y="14446"/>
                    </a:lnTo>
                    <a:lnTo>
                      <a:pt x="32733" y="17006"/>
                    </a:lnTo>
                    <a:lnTo>
                      <a:pt x="31087" y="22309"/>
                    </a:lnTo>
                    <a:lnTo>
                      <a:pt x="28161" y="26698"/>
                    </a:lnTo>
                    <a:lnTo>
                      <a:pt x="25052" y="25784"/>
                    </a:lnTo>
                    <a:lnTo>
                      <a:pt x="15726" y="19384"/>
                    </a:lnTo>
                    <a:lnTo>
                      <a:pt x="16641" y="18103"/>
                    </a:lnTo>
                    <a:lnTo>
                      <a:pt x="15909" y="15726"/>
                    </a:lnTo>
                    <a:lnTo>
                      <a:pt x="12618" y="14263"/>
                    </a:lnTo>
                    <a:lnTo>
                      <a:pt x="0" y="13898"/>
                    </a:lnTo>
                    <a:lnTo>
                      <a:pt x="0" y="7132"/>
                    </a:lnTo>
                    <a:lnTo>
                      <a:pt x="1097" y="4572"/>
                    </a:lnTo>
                    <a:lnTo>
                      <a:pt x="4754" y="1646"/>
                    </a:lnTo>
                    <a:lnTo>
                      <a:pt x="10423" y="183"/>
                    </a:lnTo>
                    <a:close/>
                  </a:path>
                </a:pathLst>
              </a:custGeom>
              <a:grpFill/>
              <a:ln w="18272" cap="flat">
                <a:noFill/>
                <a:prstDash val="solid"/>
                <a:miter/>
              </a:ln>
            </p:spPr>
            <p:txBody>
              <a:bodyPr rtlCol="0" anchor="ctr"/>
              <a:lstStyle/>
              <a:p>
                <a:endParaRPr lang="en-GB" sz="1463"/>
              </a:p>
            </p:txBody>
          </p:sp>
          <p:sp>
            <p:nvSpPr>
              <p:cNvPr id="1205" name="Freeform: Shape 1204">
                <a:extLst>
                  <a:ext uri="{FF2B5EF4-FFF2-40B4-BE49-F238E27FC236}">
                    <a16:creationId xmlns:a16="http://schemas.microsoft.com/office/drawing/2014/main" id="{BC8311EA-382C-B347-1ECA-306FC5CDB5DF}"/>
                  </a:ext>
                </a:extLst>
              </p:cNvPr>
              <p:cNvSpPr/>
              <p:nvPr/>
            </p:nvSpPr>
            <p:spPr>
              <a:xfrm>
                <a:off x="3459943" y="1677567"/>
                <a:ext cx="32732" cy="26698"/>
              </a:xfrm>
              <a:custGeom>
                <a:avLst/>
                <a:gdLst>
                  <a:gd name="connsiteX0" fmla="*/ 10423 w 32732"/>
                  <a:gd name="connsiteY0" fmla="*/ 183 h 26698"/>
                  <a:gd name="connsiteX1" fmla="*/ 11520 w 32732"/>
                  <a:gd name="connsiteY1" fmla="*/ 0 h 26698"/>
                  <a:gd name="connsiteX2" fmla="*/ 15909 w 32732"/>
                  <a:gd name="connsiteY2" fmla="*/ 2560 h 26698"/>
                  <a:gd name="connsiteX3" fmla="*/ 20481 w 32732"/>
                  <a:gd name="connsiteY3" fmla="*/ 1280 h 26698"/>
                  <a:gd name="connsiteX4" fmla="*/ 26881 w 32732"/>
                  <a:gd name="connsiteY4" fmla="*/ 1463 h 26698"/>
                  <a:gd name="connsiteX5" fmla="*/ 30355 w 32732"/>
                  <a:gd name="connsiteY5" fmla="*/ 2926 h 26698"/>
                  <a:gd name="connsiteX6" fmla="*/ 30538 w 32732"/>
                  <a:gd name="connsiteY6" fmla="*/ 5669 h 26698"/>
                  <a:gd name="connsiteX7" fmla="*/ 32733 w 32732"/>
                  <a:gd name="connsiteY7" fmla="*/ 9326 h 26698"/>
                  <a:gd name="connsiteX8" fmla="*/ 32184 w 32732"/>
                  <a:gd name="connsiteY8" fmla="*/ 14446 h 26698"/>
                  <a:gd name="connsiteX9" fmla="*/ 32733 w 32732"/>
                  <a:gd name="connsiteY9" fmla="*/ 17006 h 26698"/>
                  <a:gd name="connsiteX10" fmla="*/ 31087 w 32732"/>
                  <a:gd name="connsiteY10" fmla="*/ 22309 h 26698"/>
                  <a:gd name="connsiteX11" fmla="*/ 28161 w 32732"/>
                  <a:gd name="connsiteY11" fmla="*/ 26698 h 26698"/>
                  <a:gd name="connsiteX12" fmla="*/ 25052 w 32732"/>
                  <a:gd name="connsiteY12" fmla="*/ 25784 h 26698"/>
                  <a:gd name="connsiteX13" fmla="*/ 15726 w 32732"/>
                  <a:gd name="connsiteY13" fmla="*/ 19384 h 26698"/>
                  <a:gd name="connsiteX14" fmla="*/ 16641 w 32732"/>
                  <a:gd name="connsiteY14" fmla="*/ 18103 h 26698"/>
                  <a:gd name="connsiteX15" fmla="*/ 15909 w 32732"/>
                  <a:gd name="connsiteY15" fmla="*/ 15726 h 26698"/>
                  <a:gd name="connsiteX16" fmla="*/ 12618 w 32732"/>
                  <a:gd name="connsiteY16" fmla="*/ 14263 h 26698"/>
                  <a:gd name="connsiteX17" fmla="*/ 0 w 32732"/>
                  <a:gd name="connsiteY17" fmla="*/ 13898 h 26698"/>
                  <a:gd name="connsiteX18" fmla="*/ 0 w 32732"/>
                  <a:gd name="connsiteY18" fmla="*/ 7132 h 26698"/>
                  <a:gd name="connsiteX19" fmla="*/ 1097 w 32732"/>
                  <a:gd name="connsiteY19" fmla="*/ 4572 h 26698"/>
                  <a:gd name="connsiteX20" fmla="*/ 4754 w 32732"/>
                  <a:gd name="connsiteY20" fmla="*/ 1646 h 26698"/>
                  <a:gd name="connsiteX21" fmla="*/ 10423 w 32732"/>
                  <a:gd name="connsiteY21" fmla="*/ 183 h 2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732" h="26698">
                    <a:moveTo>
                      <a:pt x="10423" y="183"/>
                    </a:moveTo>
                    <a:lnTo>
                      <a:pt x="11520" y="0"/>
                    </a:lnTo>
                    <a:lnTo>
                      <a:pt x="15909" y="2560"/>
                    </a:lnTo>
                    <a:lnTo>
                      <a:pt x="20481" y="1280"/>
                    </a:lnTo>
                    <a:lnTo>
                      <a:pt x="26881" y="1463"/>
                    </a:lnTo>
                    <a:lnTo>
                      <a:pt x="30355" y="2926"/>
                    </a:lnTo>
                    <a:lnTo>
                      <a:pt x="30538" y="5669"/>
                    </a:lnTo>
                    <a:lnTo>
                      <a:pt x="32733" y="9326"/>
                    </a:lnTo>
                    <a:lnTo>
                      <a:pt x="32184" y="14446"/>
                    </a:lnTo>
                    <a:lnTo>
                      <a:pt x="32733" y="17006"/>
                    </a:lnTo>
                    <a:lnTo>
                      <a:pt x="31087" y="22309"/>
                    </a:lnTo>
                    <a:lnTo>
                      <a:pt x="28161" y="26698"/>
                    </a:lnTo>
                    <a:lnTo>
                      <a:pt x="25052" y="25784"/>
                    </a:lnTo>
                    <a:lnTo>
                      <a:pt x="15726" y="19384"/>
                    </a:lnTo>
                    <a:lnTo>
                      <a:pt x="16641" y="18103"/>
                    </a:lnTo>
                    <a:lnTo>
                      <a:pt x="15909" y="15726"/>
                    </a:lnTo>
                    <a:lnTo>
                      <a:pt x="12618" y="14263"/>
                    </a:lnTo>
                    <a:lnTo>
                      <a:pt x="0" y="13898"/>
                    </a:lnTo>
                    <a:lnTo>
                      <a:pt x="0" y="7132"/>
                    </a:lnTo>
                    <a:lnTo>
                      <a:pt x="1097" y="4572"/>
                    </a:lnTo>
                    <a:lnTo>
                      <a:pt x="4754" y="1646"/>
                    </a:lnTo>
                    <a:lnTo>
                      <a:pt x="10423" y="183"/>
                    </a:lnTo>
                  </a:path>
                </a:pathLst>
              </a:custGeom>
              <a:grpFill/>
              <a:ln w="4020" cap="flat">
                <a:solidFill>
                  <a:srgbClr val="FFFFFF"/>
                </a:solidFill>
                <a:prstDash val="solid"/>
                <a:miter/>
              </a:ln>
            </p:spPr>
            <p:txBody>
              <a:bodyPr rtlCol="0" anchor="ctr"/>
              <a:lstStyle/>
              <a:p>
                <a:endParaRPr lang="en-GB" sz="1463"/>
              </a:p>
            </p:txBody>
          </p:sp>
          <p:sp>
            <p:nvSpPr>
              <p:cNvPr id="1206" name="Freeform: Shape 1205">
                <a:extLst>
                  <a:ext uri="{FF2B5EF4-FFF2-40B4-BE49-F238E27FC236}">
                    <a16:creationId xmlns:a16="http://schemas.microsoft.com/office/drawing/2014/main" id="{EF843968-5B19-1E9B-306C-9C8A9CE7D96A}"/>
                  </a:ext>
                </a:extLst>
              </p:cNvPr>
              <p:cNvSpPr/>
              <p:nvPr/>
            </p:nvSpPr>
            <p:spPr>
              <a:xfrm>
                <a:off x="3542415" y="1602593"/>
                <a:ext cx="284718" cy="188532"/>
              </a:xfrm>
              <a:custGeom>
                <a:avLst/>
                <a:gdLst>
                  <a:gd name="connsiteX0" fmla="*/ 27978 w 284718"/>
                  <a:gd name="connsiteY0" fmla="*/ 45716 h 188532"/>
                  <a:gd name="connsiteX1" fmla="*/ 33830 w 284718"/>
                  <a:gd name="connsiteY1" fmla="*/ 46813 h 188532"/>
                  <a:gd name="connsiteX2" fmla="*/ 41876 w 284718"/>
                  <a:gd name="connsiteY2" fmla="*/ 46082 h 188532"/>
                  <a:gd name="connsiteX3" fmla="*/ 45167 w 284718"/>
                  <a:gd name="connsiteY3" fmla="*/ 47727 h 188532"/>
                  <a:gd name="connsiteX4" fmla="*/ 58516 w 284718"/>
                  <a:gd name="connsiteY4" fmla="*/ 47910 h 188532"/>
                  <a:gd name="connsiteX5" fmla="*/ 68208 w 284718"/>
                  <a:gd name="connsiteY5" fmla="*/ 49373 h 188532"/>
                  <a:gd name="connsiteX6" fmla="*/ 68940 w 284718"/>
                  <a:gd name="connsiteY6" fmla="*/ 47362 h 188532"/>
                  <a:gd name="connsiteX7" fmla="*/ 67111 w 284718"/>
                  <a:gd name="connsiteY7" fmla="*/ 45716 h 188532"/>
                  <a:gd name="connsiteX8" fmla="*/ 52848 w 284718"/>
                  <a:gd name="connsiteY8" fmla="*/ 44984 h 188532"/>
                  <a:gd name="connsiteX9" fmla="*/ 51567 w 284718"/>
                  <a:gd name="connsiteY9" fmla="*/ 41693 h 188532"/>
                  <a:gd name="connsiteX10" fmla="*/ 62722 w 284718"/>
                  <a:gd name="connsiteY10" fmla="*/ 41510 h 188532"/>
                  <a:gd name="connsiteX11" fmla="*/ 70768 w 284718"/>
                  <a:gd name="connsiteY11" fmla="*/ 40047 h 188532"/>
                  <a:gd name="connsiteX12" fmla="*/ 66562 w 284718"/>
                  <a:gd name="connsiteY12" fmla="*/ 38401 h 188532"/>
                  <a:gd name="connsiteX13" fmla="*/ 62722 w 284718"/>
                  <a:gd name="connsiteY13" fmla="*/ 39316 h 188532"/>
                  <a:gd name="connsiteX14" fmla="*/ 61076 w 284718"/>
                  <a:gd name="connsiteY14" fmla="*/ 37487 h 188532"/>
                  <a:gd name="connsiteX15" fmla="*/ 53396 w 284718"/>
                  <a:gd name="connsiteY15" fmla="*/ 38767 h 188532"/>
                  <a:gd name="connsiteX16" fmla="*/ 43339 w 284718"/>
                  <a:gd name="connsiteY16" fmla="*/ 37670 h 188532"/>
                  <a:gd name="connsiteX17" fmla="*/ 41693 w 284718"/>
                  <a:gd name="connsiteY17" fmla="*/ 36207 h 188532"/>
                  <a:gd name="connsiteX18" fmla="*/ 42424 w 284718"/>
                  <a:gd name="connsiteY18" fmla="*/ 34927 h 188532"/>
                  <a:gd name="connsiteX19" fmla="*/ 46630 w 284718"/>
                  <a:gd name="connsiteY19" fmla="*/ 33464 h 188532"/>
                  <a:gd name="connsiteX20" fmla="*/ 34927 w 284718"/>
                  <a:gd name="connsiteY20" fmla="*/ 34744 h 188532"/>
                  <a:gd name="connsiteX21" fmla="*/ 33464 w 284718"/>
                  <a:gd name="connsiteY21" fmla="*/ 33464 h 188532"/>
                  <a:gd name="connsiteX22" fmla="*/ 33464 w 284718"/>
                  <a:gd name="connsiteY22" fmla="*/ 31818 h 188532"/>
                  <a:gd name="connsiteX23" fmla="*/ 38584 w 284718"/>
                  <a:gd name="connsiteY23" fmla="*/ 29441 h 188532"/>
                  <a:gd name="connsiteX24" fmla="*/ 33830 w 284718"/>
                  <a:gd name="connsiteY24" fmla="*/ 28710 h 188532"/>
                  <a:gd name="connsiteX25" fmla="*/ 34196 w 284718"/>
                  <a:gd name="connsiteY25" fmla="*/ 26149 h 188532"/>
                  <a:gd name="connsiteX26" fmla="*/ 33464 w 284718"/>
                  <a:gd name="connsiteY26" fmla="*/ 24687 h 188532"/>
                  <a:gd name="connsiteX27" fmla="*/ 36938 w 284718"/>
                  <a:gd name="connsiteY27" fmla="*/ 21944 h 188532"/>
                  <a:gd name="connsiteX28" fmla="*/ 42790 w 284718"/>
                  <a:gd name="connsiteY28" fmla="*/ 21212 h 188532"/>
                  <a:gd name="connsiteX29" fmla="*/ 42973 w 284718"/>
                  <a:gd name="connsiteY29" fmla="*/ 20115 h 188532"/>
                  <a:gd name="connsiteX30" fmla="*/ 44436 w 284718"/>
                  <a:gd name="connsiteY30" fmla="*/ 21029 h 188532"/>
                  <a:gd name="connsiteX31" fmla="*/ 53762 w 284718"/>
                  <a:gd name="connsiteY31" fmla="*/ 21944 h 188532"/>
                  <a:gd name="connsiteX32" fmla="*/ 53762 w 284718"/>
                  <a:gd name="connsiteY32" fmla="*/ 23224 h 188532"/>
                  <a:gd name="connsiteX33" fmla="*/ 54859 w 284718"/>
                  <a:gd name="connsiteY33" fmla="*/ 23772 h 188532"/>
                  <a:gd name="connsiteX34" fmla="*/ 54310 w 284718"/>
                  <a:gd name="connsiteY34" fmla="*/ 24504 h 188532"/>
                  <a:gd name="connsiteX35" fmla="*/ 55956 w 284718"/>
                  <a:gd name="connsiteY35" fmla="*/ 24869 h 188532"/>
                  <a:gd name="connsiteX36" fmla="*/ 58151 w 284718"/>
                  <a:gd name="connsiteY36" fmla="*/ 23407 h 188532"/>
                  <a:gd name="connsiteX37" fmla="*/ 62722 w 284718"/>
                  <a:gd name="connsiteY37" fmla="*/ 23224 h 188532"/>
                  <a:gd name="connsiteX38" fmla="*/ 63271 w 284718"/>
                  <a:gd name="connsiteY38" fmla="*/ 21944 h 188532"/>
                  <a:gd name="connsiteX39" fmla="*/ 64917 w 284718"/>
                  <a:gd name="connsiteY39" fmla="*/ 21395 h 188532"/>
                  <a:gd name="connsiteX40" fmla="*/ 68208 w 284718"/>
                  <a:gd name="connsiteY40" fmla="*/ 21944 h 188532"/>
                  <a:gd name="connsiteX41" fmla="*/ 68940 w 284718"/>
                  <a:gd name="connsiteY41" fmla="*/ 21029 h 188532"/>
                  <a:gd name="connsiteX42" fmla="*/ 63454 w 284718"/>
                  <a:gd name="connsiteY42" fmla="*/ 20298 h 188532"/>
                  <a:gd name="connsiteX43" fmla="*/ 63454 w 284718"/>
                  <a:gd name="connsiteY43" fmla="*/ 19201 h 188532"/>
                  <a:gd name="connsiteX44" fmla="*/ 60162 w 284718"/>
                  <a:gd name="connsiteY44" fmla="*/ 18652 h 188532"/>
                  <a:gd name="connsiteX45" fmla="*/ 58151 w 284718"/>
                  <a:gd name="connsiteY45" fmla="*/ 16823 h 188532"/>
                  <a:gd name="connsiteX46" fmla="*/ 65465 w 284718"/>
                  <a:gd name="connsiteY46" fmla="*/ 18835 h 188532"/>
                  <a:gd name="connsiteX47" fmla="*/ 68574 w 284718"/>
                  <a:gd name="connsiteY47" fmla="*/ 17921 h 188532"/>
                  <a:gd name="connsiteX48" fmla="*/ 80643 w 284718"/>
                  <a:gd name="connsiteY48" fmla="*/ 18652 h 188532"/>
                  <a:gd name="connsiteX49" fmla="*/ 89969 w 284718"/>
                  <a:gd name="connsiteY49" fmla="*/ 16458 h 188532"/>
                  <a:gd name="connsiteX50" fmla="*/ 92346 w 284718"/>
                  <a:gd name="connsiteY50" fmla="*/ 13532 h 188532"/>
                  <a:gd name="connsiteX51" fmla="*/ 91798 w 284718"/>
                  <a:gd name="connsiteY51" fmla="*/ 12800 h 188532"/>
                  <a:gd name="connsiteX52" fmla="*/ 92712 w 284718"/>
                  <a:gd name="connsiteY52" fmla="*/ 11338 h 188532"/>
                  <a:gd name="connsiteX53" fmla="*/ 87409 w 284718"/>
                  <a:gd name="connsiteY53" fmla="*/ 11886 h 188532"/>
                  <a:gd name="connsiteX54" fmla="*/ 84666 w 284718"/>
                  <a:gd name="connsiteY54" fmla="*/ 9875 h 188532"/>
                  <a:gd name="connsiteX55" fmla="*/ 77717 w 284718"/>
                  <a:gd name="connsiteY55" fmla="*/ 9509 h 188532"/>
                  <a:gd name="connsiteX56" fmla="*/ 75888 w 284718"/>
                  <a:gd name="connsiteY56" fmla="*/ 10789 h 188532"/>
                  <a:gd name="connsiteX57" fmla="*/ 65465 w 284718"/>
                  <a:gd name="connsiteY57" fmla="*/ 12252 h 188532"/>
                  <a:gd name="connsiteX58" fmla="*/ 61808 w 284718"/>
                  <a:gd name="connsiteY58" fmla="*/ 10972 h 188532"/>
                  <a:gd name="connsiteX59" fmla="*/ 59614 w 284718"/>
                  <a:gd name="connsiteY59" fmla="*/ 11886 h 188532"/>
                  <a:gd name="connsiteX60" fmla="*/ 49556 w 284718"/>
                  <a:gd name="connsiteY60" fmla="*/ 10423 h 188532"/>
                  <a:gd name="connsiteX61" fmla="*/ 46630 w 284718"/>
                  <a:gd name="connsiteY61" fmla="*/ 7680 h 188532"/>
                  <a:gd name="connsiteX62" fmla="*/ 46996 w 284718"/>
                  <a:gd name="connsiteY62" fmla="*/ 6034 h 188532"/>
                  <a:gd name="connsiteX63" fmla="*/ 48093 w 284718"/>
                  <a:gd name="connsiteY63" fmla="*/ 5120 h 188532"/>
                  <a:gd name="connsiteX64" fmla="*/ 47727 w 284718"/>
                  <a:gd name="connsiteY64" fmla="*/ 4572 h 188532"/>
                  <a:gd name="connsiteX65" fmla="*/ 42790 w 284718"/>
                  <a:gd name="connsiteY65" fmla="*/ 4206 h 188532"/>
                  <a:gd name="connsiteX66" fmla="*/ 42790 w 284718"/>
                  <a:gd name="connsiteY66" fmla="*/ 3109 h 188532"/>
                  <a:gd name="connsiteX67" fmla="*/ 45167 w 284718"/>
                  <a:gd name="connsiteY67" fmla="*/ 1829 h 188532"/>
                  <a:gd name="connsiteX68" fmla="*/ 51750 w 284718"/>
                  <a:gd name="connsiteY68" fmla="*/ 366 h 188532"/>
                  <a:gd name="connsiteX69" fmla="*/ 54859 w 284718"/>
                  <a:gd name="connsiteY69" fmla="*/ 1646 h 188532"/>
                  <a:gd name="connsiteX70" fmla="*/ 70768 w 284718"/>
                  <a:gd name="connsiteY70" fmla="*/ 4572 h 188532"/>
                  <a:gd name="connsiteX71" fmla="*/ 73328 w 284718"/>
                  <a:gd name="connsiteY71" fmla="*/ 4023 h 188532"/>
                  <a:gd name="connsiteX72" fmla="*/ 69488 w 284718"/>
                  <a:gd name="connsiteY72" fmla="*/ 183 h 188532"/>
                  <a:gd name="connsiteX73" fmla="*/ 77534 w 284718"/>
                  <a:gd name="connsiteY73" fmla="*/ 0 h 188532"/>
                  <a:gd name="connsiteX74" fmla="*/ 89969 w 284718"/>
                  <a:gd name="connsiteY74" fmla="*/ 3474 h 188532"/>
                  <a:gd name="connsiteX75" fmla="*/ 102952 w 284718"/>
                  <a:gd name="connsiteY75" fmla="*/ 5486 h 188532"/>
                  <a:gd name="connsiteX76" fmla="*/ 106975 w 284718"/>
                  <a:gd name="connsiteY76" fmla="*/ 6766 h 188532"/>
                  <a:gd name="connsiteX77" fmla="*/ 108621 w 284718"/>
                  <a:gd name="connsiteY77" fmla="*/ 9143 h 188532"/>
                  <a:gd name="connsiteX78" fmla="*/ 114290 w 284718"/>
                  <a:gd name="connsiteY78" fmla="*/ 10606 h 188532"/>
                  <a:gd name="connsiteX79" fmla="*/ 120507 w 284718"/>
                  <a:gd name="connsiteY79" fmla="*/ 14446 h 188532"/>
                  <a:gd name="connsiteX80" fmla="*/ 120507 w 284718"/>
                  <a:gd name="connsiteY80" fmla="*/ 18652 h 188532"/>
                  <a:gd name="connsiteX81" fmla="*/ 119044 w 284718"/>
                  <a:gd name="connsiteY81" fmla="*/ 19018 h 188532"/>
                  <a:gd name="connsiteX82" fmla="*/ 119593 w 284718"/>
                  <a:gd name="connsiteY82" fmla="*/ 19749 h 188532"/>
                  <a:gd name="connsiteX83" fmla="*/ 124164 w 284718"/>
                  <a:gd name="connsiteY83" fmla="*/ 22675 h 188532"/>
                  <a:gd name="connsiteX84" fmla="*/ 125993 w 284718"/>
                  <a:gd name="connsiteY84" fmla="*/ 27064 h 188532"/>
                  <a:gd name="connsiteX85" fmla="*/ 129102 w 284718"/>
                  <a:gd name="connsiteY85" fmla="*/ 29807 h 188532"/>
                  <a:gd name="connsiteX86" fmla="*/ 131296 w 284718"/>
                  <a:gd name="connsiteY86" fmla="*/ 30172 h 188532"/>
                  <a:gd name="connsiteX87" fmla="*/ 132759 w 284718"/>
                  <a:gd name="connsiteY87" fmla="*/ 32001 h 188532"/>
                  <a:gd name="connsiteX88" fmla="*/ 132393 w 284718"/>
                  <a:gd name="connsiteY88" fmla="*/ 32550 h 188532"/>
                  <a:gd name="connsiteX89" fmla="*/ 135319 w 284718"/>
                  <a:gd name="connsiteY89" fmla="*/ 34927 h 188532"/>
                  <a:gd name="connsiteX90" fmla="*/ 134953 w 284718"/>
                  <a:gd name="connsiteY90" fmla="*/ 37853 h 188532"/>
                  <a:gd name="connsiteX91" fmla="*/ 136050 w 284718"/>
                  <a:gd name="connsiteY91" fmla="*/ 38950 h 188532"/>
                  <a:gd name="connsiteX92" fmla="*/ 140439 w 284718"/>
                  <a:gd name="connsiteY92" fmla="*/ 39499 h 188532"/>
                  <a:gd name="connsiteX93" fmla="*/ 145377 w 284718"/>
                  <a:gd name="connsiteY93" fmla="*/ 44802 h 188532"/>
                  <a:gd name="connsiteX94" fmla="*/ 142268 w 284718"/>
                  <a:gd name="connsiteY94" fmla="*/ 48642 h 188532"/>
                  <a:gd name="connsiteX95" fmla="*/ 141719 w 284718"/>
                  <a:gd name="connsiteY95" fmla="*/ 50287 h 188532"/>
                  <a:gd name="connsiteX96" fmla="*/ 141902 w 284718"/>
                  <a:gd name="connsiteY96" fmla="*/ 50470 h 188532"/>
                  <a:gd name="connsiteX97" fmla="*/ 144279 w 284718"/>
                  <a:gd name="connsiteY97" fmla="*/ 47362 h 188532"/>
                  <a:gd name="connsiteX98" fmla="*/ 147571 w 284718"/>
                  <a:gd name="connsiteY98" fmla="*/ 46447 h 188532"/>
                  <a:gd name="connsiteX99" fmla="*/ 148668 w 284718"/>
                  <a:gd name="connsiteY99" fmla="*/ 48276 h 188532"/>
                  <a:gd name="connsiteX100" fmla="*/ 158725 w 284718"/>
                  <a:gd name="connsiteY100" fmla="*/ 48825 h 188532"/>
                  <a:gd name="connsiteX101" fmla="*/ 164760 w 284718"/>
                  <a:gd name="connsiteY101" fmla="*/ 51202 h 188532"/>
                  <a:gd name="connsiteX102" fmla="*/ 169149 w 284718"/>
                  <a:gd name="connsiteY102" fmla="*/ 51202 h 188532"/>
                  <a:gd name="connsiteX103" fmla="*/ 168417 w 284718"/>
                  <a:gd name="connsiteY103" fmla="*/ 49373 h 188532"/>
                  <a:gd name="connsiteX104" fmla="*/ 173355 w 284718"/>
                  <a:gd name="connsiteY104" fmla="*/ 49190 h 188532"/>
                  <a:gd name="connsiteX105" fmla="*/ 177560 w 284718"/>
                  <a:gd name="connsiteY105" fmla="*/ 49190 h 188532"/>
                  <a:gd name="connsiteX106" fmla="*/ 183778 w 284718"/>
                  <a:gd name="connsiteY106" fmla="*/ 51567 h 188532"/>
                  <a:gd name="connsiteX107" fmla="*/ 186521 w 284718"/>
                  <a:gd name="connsiteY107" fmla="*/ 54310 h 188532"/>
                  <a:gd name="connsiteX108" fmla="*/ 186886 w 284718"/>
                  <a:gd name="connsiteY108" fmla="*/ 56139 h 188532"/>
                  <a:gd name="connsiteX109" fmla="*/ 182863 w 284718"/>
                  <a:gd name="connsiteY109" fmla="*/ 57968 h 188532"/>
                  <a:gd name="connsiteX110" fmla="*/ 185972 w 284718"/>
                  <a:gd name="connsiteY110" fmla="*/ 59431 h 188532"/>
                  <a:gd name="connsiteX111" fmla="*/ 186521 w 284718"/>
                  <a:gd name="connsiteY111" fmla="*/ 61442 h 188532"/>
                  <a:gd name="connsiteX112" fmla="*/ 185424 w 284718"/>
                  <a:gd name="connsiteY112" fmla="*/ 62905 h 188532"/>
                  <a:gd name="connsiteX113" fmla="*/ 185424 w 284718"/>
                  <a:gd name="connsiteY113" fmla="*/ 68391 h 188532"/>
                  <a:gd name="connsiteX114" fmla="*/ 196030 w 284718"/>
                  <a:gd name="connsiteY114" fmla="*/ 75340 h 188532"/>
                  <a:gd name="connsiteX115" fmla="*/ 200053 w 284718"/>
                  <a:gd name="connsiteY115" fmla="*/ 75705 h 188532"/>
                  <a:gd name="connsiteX116" fmla="*/ 201150 w 284718"/>
                  <a:gd name="connsiteY116" fmla="*/ 74425 h 188532"/>
                  <a:gd name="connsiteX117" fmla="*/ 207001 w 284718"/>
                  <a:gd name="connsiteY117" fmla="*/ 74425 h 188532"/>
                  <a:gd name="connsiteX118" fmla="*/ 207184 w 284718"/>
                  <a:gd name="connsiteY118" fmla="*/ 73694 h 188532"/>
                  <a:gd name="connsiteX119" fmla="*/ 207184 w 284718"/>
                  <a:gd name="connsiteY119" fmla="*/ 72597 h 188532"/>
                  <a:gd name="connsiteX120" fmla="*/ 205173 w 284718"/>
                  <a:gd name="connsiteY120" fmla="*/ 71317 h 188532"/>
                  <a:gd name="connsiteX121" fmla="*/ 205356 w 284718"/>
                  <a:gd name="connsiteY121" fmla="*/ 69854 h 188532"/>
                  <a:gd name="connsiteX122" fmla="*/ 196395 w 284718"/>
                  <a:gd name="connsiteY122" fmla="*/ 64917 h 188532"/>
                  <a:gd name="connsiteX123" fmla="*/ 196395 w 284718"/>
                  <a:gd name="connsiteY123" fmla="*/ 59431 h 188532"/>
                  <a:gd name="connsiteX124" fmla="*/ 200053 w 284718"/>
                  <a:gd name="connsiteY124" fmla="*/ 56139 h 188532"/>
                  <a:gd name="connsiteX125" fmla="*/ 214316 w 284718"/>
                  <a:gd name="connsiteY125" fmla="*/ 56871 h 188532"/>
                  <a:gd name="connsiteX126" fmla="*/ 221082 w 284718"/>
                  <a:gd name="connsiteY126" fmla="*/ 59431 h 188532"/>
                  <a:gd name="connsiteX127" fmla="*/ 220716 w 284718"/>
                  <a:gd name="connsiteY127" fmla="*/ 62539 h 188532"/>
                  <a:gd name="connsiteX128" fmla="*/ 222728 w 284718"/>
                  <a:gd name="connsiteY128" fmla="*/ 66562 h 188532"/>
                  <a:gd name="connsiteX129" fmla="*/ 222728 w 284718"/>
                  <a:gd name="connsiteY129" fmla="*/ 69854 h 188532"/>
                  <a:gd name="connsiteX130" fmla="*/ 219985 w 284718"/>
                  <a:gd name="connsiteY130" fmla="*/ 70402 h 188532"/>
                  <a:gd name="connsiteX131" fmla="*/ 219070 w 284718"/>
                  <a:gd name="connsiteY131" fmla="*/ 71682 h 188532"/>
                  <a:gd name="connsiteX132" fmla="*/ 214316 w 284718"/>
                  <a:gd name="connsiteY132" fmla="*/ 73694 h 188532"/>
                  <a:gd name="connsiteX133" fmla="*/ 211573 w 284718"/>
                  <a:gd name="connsiteY133" fmla="*/ 73877 h 188532"/>
                  <a:gd name="connsiteX134" fmla="*/ 211024 w 284718"/>
                  <a:gd name="connsiteY134" fmla="*/ 75157 h 188532"/>
                  <a:gd name="connsiteX135" fmla="*/ 213950 w 284718"/>
                  <a:gd name="connsiteY135" fmla="*/ 76254 h 188532"/>
                  <a:gd name="connsiteX136" fmla="*/ 220533 w 284718"/>
                  <a:gd name="connsiteY136" fmla="*/ 74974 h 188532"/>
                  <a:gd name="connsiteX137" fmla="*/ 229676 w 284718"/>
                  <a:gd name="connsiteY137" fmla="*/ 76620 h 188532"/>
                  <a:gd name="connsiteX138" fmla="*/ 232968 w 284718"/>
                  <a:gd name="connsiteY138" fmla="*/ 82837 h 188532"/>
                  <a:gd name="connsiteX139" fmla="*/ 228031 w 284718"/>
                  <a:gd name="connsiteY139" fmla="*/ 85032 h 188532"/>
                  <a:gd name="connsiteX140" fmla="*/ 228214 w 284718"/>
                  <a:gd name="connsiteY140" fmla="*/ 85763 h 188532"/>
                  <a:gd name="connsiteX141" fmla="*/ 235345 w 284718"/>
                  <a:gd name="connsiteY141" fmla="*/ 84666 h 188532"/>
                  <a:gd name="connsiteX142" fmla="*/ 235345 w 284718"/>
                  <a:gd name="connsiteY142" fmla="*/ 85580 h 188532"/>
                  <a:gd name="connsiteX143" fmla="*/ 231139 w 284718"/>
                  <a:gd name="connsiteY143" fmla="*/ 90883 h 188532"/>
                  <a:gd name="connsiteX144" fmla="*/ 228031 w 284718"/>
                  <a:gd name="connsiteY144" fmla="*/ 97466 h 188532"/>
                  <a:gd name="connsiteX145" fmla="*/ 222911 w 284718"/>
                  <a:gd name="connsiteY145" fmla="*/ 98746 h 188532"/>
                  <a:gd name="connsiteX146" fmla="*/ 220168 w 284718"/>
                  <a:gd name="connsiteY146" fmla="*/ 100941 h 188532"/>
                  <a:gd name="connsiteX147" fmla="*/ 220168 w 284718"/>
                  <a:gd name="connsiteY147" fmla="*/ 103501 h 188532"/>
                  <a:gd name="connsiteX148" fmla="*/ 222179 w 284718"/>
                  <a:gd name="connsiteY148" fmla="*/ 103135 h 188532"/>
                  <a:gd name="connsiteX149" fmla="*/ 227116 w 284718"/>
                  <a:gd name="connsiteY149" fmla="*/ 99661 h 188532"/>
                  <a:gd name="connsiteX150" fmla="*/ 231871 w 284718"/>
                  <a:gd name="connsiteY150" fmla="*/ 99661 h 188532"/>
                  <a:gd name="connsiteX151" fmla="*/ 238088 w 284718"/>
                  <a:gd name="connsiteY151" fmla="*/ 96918 h 188532"/>
                  <a:gd name="connsiteX152" fmla="*/ 240283 w 284718"/>
                  <a:gd name="connsiteY152" fmla="*/ 97100 h 188532"/>
                  <a:gd name="connsiteX153" fmla="*/ 245951 w 284718"/>
                  <a:gd name="connsiteY153" fmla="*/ 98929 h 188532"/>
                  <a:gd name="connsiteX154" fmla="*/ 250706 w 284718"/>
                  <a:gd name="connsiteY154" fmla="*/ 102404 h 188532"/>
                  <a:gd name="connsiteX155" fmla="*/ 254180 w 284718"/>
                  <a:gd name="connsiteY155" fmla="*/ 104049 h 188532"/>
                  <a:gd name="connsiteX156" fmla="*/ 254912 w 284718"/>
                  <a:gd name="connsiteY156" fmla="*/ 105878 h 188532"/>
                  <a:gd name="connsiteX157" fmla="*/ 254729 w 284718"/>
                  <a:gd name="connsiteY157" fmla="*/ 107707 h 188532"/>
                  <a:gd name="connsiteX158" fmla="*/ 255643 w 284718"/>
                  <a:gd name="connsiteY158" fmla="*/ 109901 h 188532"/>
                  <a:gd name="connsiteX159" fmla="*/ 252900 w 284718"/>
                  <a:gd name="connsiteY159" fmla="*/ 111181 h 188532"/>
                  <a:gd name="connsiteX160" fmla="*/ 253083 w 284718"/>
                  <a:gd name="connsiteY160" fmla="*/ 112644 h 188532"/>
                  <a:gd name="connsiteX161" fmla="*/ 258020 w 284718"/>
                  <a:gd name="connsiteY161" fmla="*/ 110450 h 188532"/>
                  <a:gd name="connsiteX162" fmla="*/ 259483 w 284718"/>
                  <a:gd name="connsiteY162" fmla="*/ 108804 h 188532"/>
                  <a:gd name="connsiteX163" fmla="*/ 259483 w 284718"/>
                  <a:gd name="connsiteY163" fmla="*/ 106609 h 188532"/>
                  <a:gd name="connsiteX164" fmla="*/ 260946 w 284718"/>
                  <a:gd name="connsiteY164" fmla="*/ 104964 h 188532"/>
                  <a:gd name="connsiteX165" fmla="*/ 261312 w 284718"/>
                  <a:gd name="connsiteY165" fmla="*/ 103501 h 188532"/>
                  <a:gd name="connsiteX166" fmla="*/ 264969 w 284718"/>
                  <a:gd name="connsiteY166" fmla="*/ 102404 h 188532"/>
                  <a:gd name="connsiteX167" fmla="*/ 269906 w 284718"/>
                  <a:gd name="connsiteY167" fmla="*/ 107158 h 188532"/>
                  <a:gd name="connsiteX168" fmla="*/ 277952 w 284718"/>
                  <a:gd name="connsiteY168" fmla="*/ 111364 h 188532"/>
                  <a:gd name="connsiteX169" fmla="*/ 279598 w 284718"/>
                  <a:gd name="connsiteY169" fmla="*/ 114290 h 188532"/>
                  <a:gd name="connsiteX170" fmla="*/ 283804 w 284718"/>
                  <a:gd name="connsiteY170" fmla="*/ 116301 h 188532"/>
                  <a:gd name="connsiteX171" fmla="*/ 284719 w 284718"/>
                  <a:gd name="connsiteY171" fmla="*/ 117947 h 188532"/>
                  <a:gd name="connsiteX172" fmla="*/ 284353 w 284718"/>
                  <a:gd name="connsiteY172" fmla="*/ 123067 h 188532"/>
                  <a:gd name="connsiteX173" fmla="*/ 266981 w 284718"/>
                  <a:gd name="connsiteY173" fmla="*/ 130199 h 188532"/>
                  <a:gd name="connsiteX174" fmla="*/ 242477 w 284718"/>
                  <a:gd name="connsiteY174" fmla="*/ 135136 h 188532"/>
                  <a:gd name="connsiteX175" fmla="*/ 241928 w 284718"/>
                  <a:gd name="connsiteY175" fmla="*/ 138062 h 188532"/>
                  <a:gd name="connsiteX176" fmla="*/ 243391 w 284718"/>
                  <a:gd name="connsiteY176" fmla="*/ 138611 h 188532"/>
                  <a:gd name="connsiteX177" fmla="*/ 236442 w 284718"/>
                  <a:gd name="connsiteY177" fmla="*/ 142268 h 188532"/>
                  <a:gd name="connsiteX178" fmla="*/ 235345 w 284718"/>
                  <a:gd name="connsiteY178" fmla="*/ 136599 h 188532"/>
                  <a:gd name="connsiteX179" fmla="*/ 230774 w 284718"/>
                  <a:gd name="connsiteY179" fmla="*/ 134770 h 188532"/>
                  <a:gd name="connsiteX180" fmla="*/ 230591 w 284718"/>
                  <a:gd name="connsiteY180" fmla="*/ 137330 h 188532"/>
                  <a:gd name="connsiteX181" fmla="*/ 231688 w 284718"/>
                  <a:gd name="connsiteY181" fmla="*/ 145559 h 188532"/>
                  <a:gd name="connsiteX182" fmla="*/ 225288 w 284718"/>
                  <a:gd name="connsiteY182" fmla="*/ 149765 h 188532"/>
                  <a:gd name="connsiteX183" fmla="*/ 218705 w 284718"/>
                  <a:gd name="connsiteY183" fmla="*/ 157263 h 188532"/>
                  <a:gd name="connsiteX184" fmla="*/ 216328 w 284718"/>
                  <a:gd name="connsiteY184" fmla="*/ 157811 h 188532"/>
                  <a:gd name="connsiteX185" fmla="*/ 208464 w 284718"/>
                  <a:gd name="connsiteY185" fmla="*/ 152508 h 188532"/>
                  <a:gd name="connsiteX186" fmla="*/ 207184 w 284718"/>
                  <a:gd name="connsiteY186" fmla="*/ 148668 h 188532"/>
                  <a:gd name="connsiteX187" fmla="*/ 207001 w 284718"/>
                  <a:gd name="connsiteY187" fmla="*/ 143365 h 188532"/>
                  <a:gd name="connsiteX188" fmla="*/ 205173 w 284718"/>
                  <a:gd name="connsiteY188" fmla="*/ 140622 h 188532"/>
                  <a:gd name="connsiteX189" fmla="*/ 205904 w 284718"/>
                  <a:gd name="connsiteY189" fmla="*/ 136416 h 188532"/>
                  <a:gd name="connsiteX190" fmla="*/ 207001 w 284718"/>
                  <a:gd name="connsiteY190" fmla="*/ 134222 h 188532"/>
                  <a:gd name="connsiteX191" fmla="*/ 207001 w 284718"/>
                  <a:gd name="connsiteY191" fmla="*/ 132942 h 188532"/>
                  <a:gd name="connsiteX192" fmla="*/ 205721 w 284718"/>
                  <a:gd name="connsiteY192" fmla="*/ 133673 h 188532"/>
                  <a:gd name="connsiteX193" fmla="*/ 203344 w 284718"/>
                  <a:gd name="connsiteY193" fmla="*/ 138976 h 188532"/>
                  <a:gd name="connsiteX194" fmla="*/ 200601 w 284718"/>
                  <a:gd name="connsiteY194" fmla="*/ 142268 h 188532"/>
                  <a:gd name="connsiteX195" fmla="*/ 200601 w 284718"/>
                  <a:gd name="connsiteY195" fmla="*/ 145925 h 188532"/>
                  <a:gd name="connsiteX196" fmla="*/ 199687 w 284718"/>
                  <a:gd name="connsiteY196" fmla="*/ 148302 h 188532"/>
                  <a:gd name="connsiteX197" fmla="*/ 200053 w 284718"/>
                  <a:gd name="connsiteY197" fmla="*/ 151594 h 188532"/>
                  <a:gd name="connsiteX198" fmla="*/ 202247 w 284718"/>
                  <a:gd name="connsiteY198" fmla="*/ 155617 h 188532"/>
                  <a:gd name="connsiteX199" fmla="*/ 201698 w 284718"/>
                  <a:gd name="connsiteY199" fmla="*/ 157811 h 188532"/>
                  <a:gd name="connsiteX200" fmla="*/ 206636 w 284718"/>
                  <a:gd name="connsiteY200" fmla="*/ 159640 h 188532"/>
                  <a:gd name="connsiteX201" fmla="*/ 208099 w 284718"/>
                  <a:gd name="connsiteY201" fmla="*/ 163297 h 188532"/>
                  <a:gd name="connsiteX202" fmla="*/ 207001 w 284718"/>
                  <a:gd name="connsiteY202" fmla="*/ 166771 h 188532"/>
                  <a:gd name="connsiteX203" fmla="*/ 207001 w 284718"/>
                  <a:gd name="connsiteY203" fmla="*/ 168783 h 188532"/>
                  <a:gd name="connsiteX204" fmla="*/ 200601 w 284718"/>
                  <a:gd name="connsiteY204" fmla="*/ 168783 h 188532"/>
                  <a:gd name="connsiteX205" fmla="*/ 198590 w 284718"/>
                  <a:gd name="connsiteY205" fmla="*/ 165857 h 188532"/>
                  <a:gd name="connsiteX206" fmla="*/ 192190 w 284718"/>
                  <a:gd name="connsiteY206" fmla="*/ 161834 h 188532"/>
                  <a:gd name="connsiteX207" fmla="*/ 191275 w 284718"/>
                  <a:gd name="connsiteY207" fmla="*/ 159640 h 188532"/>
                  <a:gd name="connsiteX208" fmla="*/ 189629 w 284718"/>
                  <a:gd name="connsiteY208" fmla="*/ 159457 h 188532"/>
                  <a:gd name="connsiteX209" fmla="*/ 187984 w 284718"/>
                  <a:gd name="connsiteY209" fmla="*/ 163663 h 188532"/>
                  <a:gd name="connsiteX210" fmla="*/ 188532 w 284718"/>
                  <a:gd name="connsiteY210" fmla="*/ 166771 h 188532"/>
                  <a:gd name="connsiteX211" fmla="*/ 196395 w 284718"/>
                  <a:gd name="connsiteY211" fmla="*/ 173172 h 188532"/>
                  <a:gd name="connsiteX212" fmla="*/ 192921 w 284718"/>
                  <a:gd name="connsiteY212" fmla="*/ 183595 h 188532"/>
                  <a:gd name="connsiteX213" fmla="*/ 191275 w 284718"/>
                  <a:gd name="connsiteY213" fmla="*/ 186155 h 188532"/>
                  <a:gd name="connsiteX214" fmla="*/ 187984 w 284718"/>
                  <a:gd name="connsiteY214" fmla="*/ 185972 h 188532"/>
                  <a:gd name="connsiteX215" fmla="*/ 183229 w 284718"/>
                  <a:gd name="connsiteY215" fmla="*/ 183229 h 188532"/>
                  <a:gd name="connsiteX216" fmla="*/ 176280 w 284718"/>
                  <a:gd name="connsiteY216" fmla="*/ 176097 h 188532"/>
                  <a:gd name="connsiteX217" fmla="*/ 175366 w 284718"/>
                  <a:gd name="connsiteY217" fmla="*/ 173903 h 188532"/>
                  <a:gd name="connsiteX218" fmla="*/ 165491 w 284718"/>
                  <a:gd name="connsiteY218" fmla="*/ 170246 h 188532"/>
                  <a:gd name="connsiteX219" fmla="*/ 162383 w 284718"/>
                  <a:gd name="connsiteY219" fmla="*/ 168052 h 188532"/>
                  <a:gd name="connsiteX220" fmla="*/ 158543 w 284718"/>
                  <a:gd name="connsiteY220" fmla="*/ 162383 h 188532"/>
                  <a:gd name="connsiteX221" fmla="*/ 156897 w 284718"/>
                  <a:gd name="connsiteY221" fmla="*/ 161286 h 188532"/>
                  <a:gd name="connsiteX222" fmla="*/ 154885 w 284718"/>
                  <a:gd name="connsiteY222" fmla="*/ 161834 h 188532"/>
                  <a:gd name="connsiteX223" fmla="*/ 154337 w 284718"/>
                  <a:gd name="connsiteY223" fmla="*/ 165857 h 188532"/>
                  <a:gd name="connsiteX224" fmla="*/ 160737 w 284718"/>
                  <a:gd name="connsiteY224" fmla="*/ 171709 h 188532"/>
                  <a:gd name="connsiteX225" fmla="*/ 162200 w 284718"/>
                  <a:gd name="connsiteY225" fmla="*/ 173903 h 188532"/>
                  <a:gd name="connsiteX226" fmla="*/ 167137 w 284718"/>
                  <a:gd name="connsiteY226" fmla="*/ 177012 h 188532"/>
                  <a:gd name="connsiteX227" fmla="*/ 175183 w 284718"/>
                  <a:gd name="connsiteY227" fmla="*/ 186155 h 188532"/>
                  <a:gd name="connsiteX228" fmla="*/ 174269 w 284718"/>
                  <a:gd name="connsiteY228" fmla="*/ 187252 h 188532"/>
                  <a:gd name="connsiteX229" fmla="*/ 171892 w 284718"/>
                  <a:gd name="connsiteY229" fmla="*/ 184692 h 188532"/>
                  <a:gd name="connsiteX230" fmla="*/ 166040 w 284718"/>
                  <a:gd name="connsiteY230" fmla="*/ 183229 h 188532"/>
                  <a:gd name="connsiteX231" fmla="*/ 162200 w 284718"/>
                  <a:gd name="connsiteY231" fmla="*/ 179755 h 188532"/>
                  <a:gd name="connsiteX232" fmla="*/ 156531 w 284718"/>
                  <a:gd name="connsiteY232" fmla="*/ 178840 h 188532"/>
                  <a:gd name="connsiteX233" fmla="*/ 144279 w 284718"/>
                  <a:gd name="connsiteY233" fmla="*/ 179023 h 188532"/>
                  <a:gd name="connsiteX234" fmla="*/ 147205 w 284718"/>
                  <a:gd name="connsiteY234" fmla="*/ 181583 h 188532"/>
                  <a:gd name="connsiteX235" fmla="*/ 154885 w 284718"/>
                  <a:gd name="connsiteY235" fmla="*/ 183229 h 188532"/>
                  <a:gd name="connsiteX236" fmla="*/ 156531 w 284718"/>
                  <a:gd name="connsiteY236" fmla="*/ 186704 h 188532"/>
                  <a:gd name="connsiteX237" fmla="*/ 155434 w 284718"/>
                  <a:gd name="connsiteY237" fmla="*/ 188532 h 188532"/>
                  <a:gd name="connsiteX238" fmla="*/ 139525 w 284718"/>
                  <a:gd name="connsiteY238" fmla="*/ 188532 h 188532"/>
                  <a:gd name="connsiteX239" fmla="*/ 130016 w 284718"/>
                  <a:gd name="connsiteY239" fmla="*/ 186704 h 188532"/>
                  <a:gd name="connsiteX240" fmla="*/ 121604 w 284718"/>
                  <a:gd name="connsiteY240" fmla="*/ 186155 h 188532"/>
                  <a:gd name="connsiteX241" fmla="*/ 117581 w 284718"/>
                  <a:gd name="connsiteY241" fmla="*/ 184326 h 188532"/>
                  <a:gd name="connsiteX242" fmla="*/ 108987 w 284718"/>
                  <a:gd name="connsiteY242" fmla="*/ 184143 h 188532"/>
                  <a:gd name="connsiteX243" fmla="*/ 106609 w 284718"/>
                  <a:gd name="connsiteY243" fmla="*/ 181401 h 188532"/>
                  <a:gd name="connsiteX244" fmla="*/ 102769 w 284718"/>
                  <a:gd name="connsiteY244" fmla="*/ 179389 h 188532"/>
                  <a:gd name="connsiteX245" fmla="*/ 105695 w 284718"/>
                  <a:gd name="connsiteY245" fmla="*/ 177926 h 188532"/>
                  <a:gd name="connsiteX246" fmla="*/ 105329 w 284718"/>
                  <a:gd name="connsiteY246" fmla="*/ 176646 h 188532"/>
                  <a:gd name="connsiteX247" fmla="*/ 103866 w 284718"/>
                  <a:gd name="connsiteY247" fmla="*/ 176097 h 188532"/>
                  <a:gd name="connsiteX248" fmla="*/ 103318 w 284718"/>
                  <a:gd name="connsiteY248" fmla="*/ 177926 h 188532"/>
                  <a:gd name="connsiteX249" fmla="*/ 100026 w 284718"/>
                  <a:gd name="connsiteY249" fmla="*/ 178292 h 188532"/>
                  <a:gd name="connsiteX250" fmla="*/ 97466 w 284718"/>
                  <a:gd name="connsiteY250" fmla="*/ 177743 h 188532"/>
                  <a:gd name="connsiteX251" fmla="*/ 94358 w 284718"/>
                  <a:gd name="connsiteY251" fmla="*/ 175000 h 188532"/>
                  <a:gd name="connsiteX252" fmla="*/ 90518 w 284718"/>
                  <a:gd name="connsiteY252" fmla="*/ 173903 h 188532"/>
                  <a:gd name="connsiteX253" fmla="*/ 87957 w 284718"/>
                  <a:gd name="connsiteY253" fmla="*/ 170977 h 188532"/>
                  <a:gd name="connsiteX254" fmla="*/ 87592 w 284718"/>
                  <a:gd name="connsiteY254" fmla="*/ 168052 h 188532"/>
                  <a:gd name="connsiteX255" fmla="*/ 115387 w 284718"/>
                  <a:gd name="connsiteY255" fmla="*/ 166040 h 188532"/>
                  <a:gd name="connsiteX256" fmla="*/ 117947 w 284718"/>
                  <a:gd name="connsiteY256" fmla="*/ 164943 h 188532"/>
                  <a:gd name="connsiteX257" fmla="*/ 98198 w 284718"/>
                  <a:gd name="connsiteY257" fmla="*/ 162017 h 188532"/>
                  <a:gd name="connsiteX258" fmla="*/ 94723 w 284718"/>
                  <a:gd name="connsiteY258" fmla="*/ 160371 h 188532"/>
                  <a:gd name="connsiteX259" fmla="*/ 84666 w 284718"/>
                  <a:gd name="connsiteY259" fmla="*/ 161651 h 188532"/>
                  <a:gd name="connsiteX260" fmla="*/ 81557 w 284718"/>
                  <a:gd name="connsiteY260" fmla="*/ 159640 h 188532"/>
                  <a:gd name="connsiteX261" fmla="*/ 81009 w 284718"/>
                  <a:gd name="connsiteY261" fmla="*/ 158543 h 188532"/>
                  <a:gd name="connsiteX262" fmla="*/ 82106 w 284718"/>
                  <a:gd name="connsiteY262" fmla="*/ 157263 h 188532"/>
                  <a:gd name="connsiteX263" fmla="*/ 78631 w 284718"/>
                  <a:gd name="connsiteY263" fmla="*/ 157263 h 188532"/>
                  <a:gd name="connsiteX264" fmla="*/ 76254 w 284718"/>
                  <a:gd name="connsiteY264" fmla="*/ 154702 h 188532"/>
                  <a:gd name="connsiteX265" fmla="*/ 75340 w 284718"/>
                  <a:gd name="connsiteY265" fmla="*/ 151960 h 188532"/>
                  <a:gd name="connsiteX266" fmla="*/ 77534 w 284718"/>
                  <a:gd name="connsiteY266" fmla="*/ 151228 h 188532"/>
                  <a:gd name="connsiteX267" fmla="*/ 81009 w 284718"/>
                  <a:gd name="connsiteY267" fmla="*/ 152508 h 188532"/>
                  <a:gd name="connsiteX268" fmla="*/ 91066 w 284718"/>
                  <a:gd name="connsiteY268" fmla="*/ 152691 h 188532"/>
                  <a:gd name="connsiteX269" fmla="*/ 90152 w 284718"/>
                  <a:gd name="connsiteY269" fmla="*/ 150679 h 188532"/>
                  <a:gd name="connsiteX270" fmla="*/ 80643 w 284718"/>
                  <a:gd name="connsiteY270" fmla="*/ 147571 h 188532"/>
                  <a:gd name="connsiteX271" fmla="*/ 72231 w 284718"/>
                  <a:gd name="connsiteY271" fmla="*/ 148119 h 188532"/>
                  <a:gd name="connsiteX272" fmla="*/ 69488 w 284718"/>
                  <a:gd name="connsiteY272" fmla="*/ 144462 h 188532"/>
                  <a:gd name="connsiteX273" fmla="*/ 65282 w 284718"/>
                  <a:gd name="connsiteY273" fmla="*/ 141536 h 188532"/>
                  <a:gd name="connsiteX274" fmla="*/ 64185 w 284718"/>
                  <a:gd name="connsiteY274" fmla="*/ 139159 h 188532"/>
                  <a:gd name="connsiteX275" fmla="*/ 69488 w 284718"/>
                  <a:gd name="connsiteY275" fmla="*/ 136416 h 188532"/>
                  <a:gd name="connsiteX276" fmla="*/ 76620 w 284718"/>
                  <a:gd name="connsiteY276" fmla="*/ 135136 h 188532"/>
                  <a:gd name="connsiteX277" fmla="*/ 85763 w 284718"/>
                  <a:gd name="connsiteY277" fmla="*/ 129833 h 188532"/>
                  <a:gd name="connsiteX278" fmla="*/ 117581 w 284718"/>
                  <a:gd name="connsiteY278" fmla="*/ 128370 h 188532"/>
                  <a:gd name="connsiteX279" fmla="*/ 132759 w 284718"/>
                  <a:gd name="connsiteY279" fmla="*/ 126359 h 188532"/>
                  <a:gd name="connsiteX280" fmla="*/ 150131 w 284718"/>
                  <a:gd name="connsiteY280" fmla="*/ 125444 h 188532"/>
                  <a:gd name="connsiteX281" fmla="*/ 151594 w 284718"/>
                  <a:gd name="connsiteY281" fmla="*/ 125079 h 188532"/>
                  <a:gd name="connsiteX282" fmla="*/ 155251 w 284718"/>
                  <a:gd name="connsiteY282" fmla="*/ 121421 h 188532"/>
                  <a:gd name="connsiteX283" fmla="*/ 149582 w 284718"/>
                  <a:gd name="connsiteY283" fmla="*/ 123067 h 188532"/>
                  <a:gd name="connsiteX284" fmla="*/ 128553 w 284718"/>
                  <a:gd name="connsiteY284" fmla="*/ 124164 h 188532"/>
                  <a:gd name="connsiteX285" fmla="*/ 125261 w 284718"/>
                  <a:gd name="connsiteY285" fmla="*/ 125444 h 188532"/>
                  <a:gd name="connsiteX286" fmla="*/ 110450 w 284718"/>
                  <a:gd name="connsiteY286" fmla="*/ 125810 h 188532"/>
                  <a:gd name="connsiteX287" fmla="*/ 104232 w 284718"/>
                  <a:gd name="connsiteY287" fmla="*/ 124347 h 188532"/>
                  <a:gd name="connsiteX288" fmla="*/ 101855 w 284718"/>
                  <a:gd name="connsiteY288" fmla="*/ 123433 h 188532"/>
                  <a:gd name="connsiteX289" fmla="*/ 102221 w 284718"/>
                  <a:gd name="connsiteY289" fmla="*/ 121604 h 188532"/>
                  <a:gd name="connsiteX290" fmla="*/ 106975 w 284718"/>
                  <a:gd name="connsiteY290" fmla="*/ 121604 h 188532"/>
                  <a:gd name="connsiteX291" fmla="*/ 108072 w 284718"/>
                  <a:gd name="connsiteY291" fmla="*/ 120507 h 188532"/>
                  <a:gd name="connsiteX292" fmla="*/ 125810 w 284718"/>
                  <a:gd name="connsiteY292" fmla="*/ 120324 h 188532"/>
                  <a:gd name="connsiteX293" fmla="*/ 131662 w 284718"/>
                  <a:gd name="connsiteY293" fmla="*/ 119410 h 188532"/>
                  <a:gd name="connsiteX294" fmla="*/ 133856 w 284718"/>
                  <a:gd name="connsiteY294" fmla="*/ 118496 h 188532"/>
                  <a:gd name="connsiteX295" fmla="*/ 133307 w 284718"/>
                  <a:gd name="connsiteY295" fmla="*/ 117764 h 188532"/>
                  <a:gd name="connsiteX296" fmla="*/ 111730 w 284718"/>
                  <a:gd name="connsiteY296" fmla="*/ 118861 h 188532"/>
                  <a:gd name="connsiteX297" fmla="*/ 104964 w 284718"/>
                  <a:gd name="connsiteY297" fmla="*/ 117215 h 188532"/>
                  <a:gd name="connsiteX298" fmla="*/ 106609 w 284718"/>
                  <a:gd name="connsiteY298" fmla="*/ 113924 h 188532"/>
                  <a:gd name="connsiteX299" fmla="*/ 94906 w 284718"/>
                  <a:gd name="connsiteY299" fmla="*/ 115204 h 188532"/>
                  <a:gd name="connsiteX300" fmla="*/ 94358 w 284718"/>
                  <a:gd name="connsiteY300" fmla="*/ 115570 h 188532"/>
                  <a:gd name="connsiteX301" fmla="*/ 94175 w 284718"/>
                  <a:gd name="connsiteY301" fmla="*/ 118130 h 188532"/>
                  <a:gd name="connsiteX302" fmla="*/ 85946 w 284718"/>
                  <a:gd name="connsiteY302" fmla="*/ 119410 h 188532"/>
                  <a:gd name="connsiteX303" fmla="*/ 83934 w 284718"/>
                  <a:gd name="connsiteY303" fmla="*/ 118678 h 188532"/>
                  <a:gd name="connsiteX304" fmla="*/ 87409 w 284718"/>
                  <a:gd name="connsiteY304" fmla="*/ 113375 h 188532"/>
                  <a:gd name="connsiteX305" fmla="*/ 86494 w 284718"/>
                  <a:gd name="connsiteY305" fmla="*/ 111730 h 188532"/>
                  <a:gd name="connsiteX306" fmla="*/ 84666 w 284718"/>
                  <a:gd name="connsiteY306" fmla="*/ 113558 h 188532"/>
                  <a:gd name="connsiteX307" fmla="*/ 83203 w 284718"/>
                  <a:gd name="connsiteY307" fmla="*/ 116484 h 188532"/>
                  <a:gd name="connsiteX308" fmla="*/ 78631 w 284718"/>
                  <a:gd name="connsiteY308" fmla="*/ 117947 h 188532"/>
                  <a:gd name="connsiteX309" fmla="*/ 77168 w 284718"/>
                  <a:gd name="connsiteY309" fmla="*/ 121238 h 188532"/>
                  <a:gd name="connsiteX310" fmla="*/ 72780 w 284718"/>
                  <a:gd name="connsiteY310" fmla="*/ 123616 h 188532"/>
                  <a:gd name="connsiteX311" fmla="*/ 69488 w 284718"/>
                  <a:gd name="connsiteY311" fmla="*/ 123981 h 188532"/>
                  <a:gd name="connsiteX312" fmla="*/ 66562 w 284718"/>
                  <a:gd name="connsiteY312" fmla="*/ 122153 h 188532"/>
                  <a:gd name="connsiteX313" fmla="*/ 64734 w 284718"/>
                  <a:gd name="connsiteY313" fmla="*/ 122153 h 188532"/>
                  <a:gd name="connsiteX314" fmla="*/ 65282 w 284718"/>
                  <a:gd name="connsiteY314" fmla="*/ 119044 h 188532"/>
                  <a:gd name="connsiteX315" fmla="*/ 66380 w 284718"/>
                  <a:gd name="connsiteY315" fmla="*/ 117764 h 188532"/>
                  <a:gd name="connsiteX316" fmla="*/ 71682 w 284718"/>
                  <a:gd name="connsiteY316" fmla="*/ 115570 h 188532"/>
                  <a:gd name="connsiteX317" fmla="*/ 68025 w 284718"/>
                  <a:gd name="connsiteY317" fmla="*/ 115935 h 188532"/>
                  <a:gd name="connsiteX318" fmla="*/ 59065 w 284718"/>
                  <a:gd name="connsiteY318" fmla="*/ 113924 h 188532"/>
                  <a:gd name="connsiteX319" fmla="*/ 55773 w 284718"/>
                  <a:gd name="connsiteY319" fmla="*/ 115935 h 188532"/>
                  <a:gd name="connsiteX320" fmla="*/ 56322 w 284718"/>
                  <a:gd name="connsiteY320" fmla="*/ 117398 h 188532"/>
                  <a:gd name="connsiteX321" fmla="*/ 55408 w 284718"/>
                  <a:gd name="connsiteY321" fmla="*/ 118861 h 188532"/>
                  <a:gd name="connsiteX322" fmla="*/ 50653 w 284718"/>
                  <a:gd name="connsiteY322" fmla="*/ 119776 h 188532"/>
                  <a:gd name="connsiteX323" fmla="*/ 46447 w 284718"/>
                  <a:gd name="connsiteY323" fmla="*/ 121604 h 188532"/>
                  <a:gd name="connsiteX324" fmla="*/ 44253 w 284718"/>
                  <a:gd name="connsiteY324" fmla="*/ 123616 h 188532"/>
                  <a:gd name="connsiteX325" fmla="*/ 40230 w 284718"/>
                  <a:gd name="connsiteY325" fmla="*/ 119776 h 188532"/>
                  <a:gd name="connsiteX326" fmla="*/ 40961 w 284718"/>
                  <a:gd name="connsiteY326" fmla="*/ 118861 h 188532"/>
                  <a:gd name="connsiteX327" fmla="*/ 38584 w 284718"/>
                  <a:gd name="connsiteY327" fmla="*/ 117215 h 188532"/>
                  <a:gd name="connsiteX328" fmla="*/ 37670 w 284718"/>
                  <a:gd name="connsiteY328" fmla="*/ 115204 h 188532"/>
                  <a:gd name="connsiteX329" fmla="*/ 32915 w 284718"/>
                  <a:gd name="connsiteY329" fmla="*/ 116301 h 188532"/>
                  <a:gd name="connsiteX330" fmla="*/ 31635 w 284718"/>
                  <a:gd name="connsiteY330" fmla="*/ 114838 h 188532"/>
                  <a:gd name="connsiteX331" fmla="*/ 27612 w 284718"/>
                  <a:gd name="connsiteY331" fmla="*/ 115204 h 188532"/>
                  <a:gd name="connsiteX332" fmla="*/ 23224 w 284718"/>
                  <a:gd name="connsiteY332" fmla="*/ 113010 h 188532"/>
                  <a:gd name="connsiteX333" fmla="*/ 23772 w 284718"/>
                  <a:gd name="connsiteY333" fmla="*/ 110998 h 188532"/>
                  <a:gd name="connsiteX334" fmla="*/ 22675 w 284718"/>
                  <a:gd name="connsiteY334" fmla="*/ 109901 h 188532"/>
                  <a:gd name="connsiteX335" fmla="*/ 23407 w 284718"/>
                  <a:gd name="connsiteY335" fmla="*/ 108072 h 188532"/>
                  <a:gd name="connsiteX336" fmla="*/ 26515 w 284718"/>
                  <a:gd name="connsiteY336" fmla="*/ 106975 h 188532"/>
                  <a:gd name="connsiteX337" fmla="*/ 34744 w 284718"/>
                  <a:gd name="connsiteY337" fmla="*/ 108621 h 188532"/>
                  <a:gd name="connsiteX338" fmla="*/ 41876 w 284718"/>
                  <a:gd name="connsiteY338" fmla="*/ 107341 h 188532"/>
                  <a:gd name="connsiteX339" fmla="*/ 42790 w 284718"/>
                  <a:gd name="connsiteY339" fmla="*/ 106427 h 188532"/>
                  <a:gd name="connsiteX340" fmla="*/ 53213 w 284718"/>
                  <a:gd name="connsiteY340" fmla="*/ 106244 h 188532"/>
                  <a:gd name="connsiteX341" fmla="*/ 60711 w 284718"/>
                  <a:gd name="connsiteY341" fmla="*/ 103684 h 188532"/>
                  <a:gd name="connsiteX342" fmla="*/ 63454 w 284718"/>
                  <a:gd name="connsiteY342" fmla="*/ 99112 h 188532"/>
                  <a:gd name="connsiteX343" fmla="*/ 53945 w 284718"/>
                  <a:gd name="connsiteY343" fmla="*/ 103501 h 188532"/>
                  <a:gd name="connsiteX344" fmla="*/ 46264 w 284718"/>
                  <a:gd name="connsiteY344" fmla="*/ 101672 h 188532"/>
                  <a:gd name="connsiteX345" fmla="*/ 32733 w 284718"/>
                  <a:gd name="connsiteY345" fmla="*/ 102952 h 188532"/>
                  <a:gd name="connsiteX346" fmla="*/ 30721 w 284718"/>
                  <a:gd name="connsiteY346" fmla="*/ 101489 h 188532"/>
                  <a:gd name="connsiteX347" fmla="*/ 21212 w 284718"/>
                  <a:gd name="connsiteY347" fmla="*/ 98929 h 188532"/>
                  <a:gd name="connsiteX348" fmla="*/ 13898 w 284718"/>
                  <a:gd name="connsiteY348" fmla="*/ 92346 h 188532"/>
                  <a:gd name="connsiteX349" fmla="*/ 9509 w 284718"/>
                  <a:gd name="connsiteY349" fmla="*/ 90152 h 188532"/>
                  <a:gd name="connsiteX350" fmla="*/ 10972 w 284718"/>
                  <a:gd name="connsiteY350" fmla="*/ 89237 h 188532"/>
                  <a:gd name="connsiteX351" fmla="*/ 5669 w 284718"/>
                  <a:gd name="connsiteY351" fmla="*/ 87409 h 188532"/>
                  <a:gd name="connsiteX352" fmla="*/ 15726 w 284718"/>
                  <a:gd name="connsiteY352" fmla="*/ 86860 h 188532"/>
                  <a:gd name="connsiteX353" fmla="*/ 17006 w 284718"/>
                  <a:gd name="connsiteY353" fmla="*/ 85580 h 188532"/>
                  <a:gd name="connsiteX354" fmla="*/ 15909 w 284718"/>
                  <a:gd name="connsiteY354" fmla="*/ 84483 h 188532"/>
                  <a:gd name="connsiteX355" fmla="*/ 6949 w 284718"/>
                  <a:gd name="connsiteY355" fmla="*/ 83569 h 188532"/>
                  <a:gd name="connsiteX356" fmla="*/ 5303 w 284718"/>
                  <a:gd name="connsiteY356" fmla="*/ 81191 h 188532"/>
                  <a:gd name="connsiteX357" fmla="*/ 6400 w 284718"/>
                  <a:gd name="connsiteY357" fmla="*/ 79728 h 188532"/>
                  <a:gd name="connsiteX358" fmla="*/ 14812 w 284718"/>
                  <a:gd name="connsiteY358" fmla="*/ 77168 h 188532"/>
                  <a:gd name="connsiteX359" fmla="*/ 4754 w 284718"/>
                  <a:gd name="connsiteY359" fmla="*/ 77717 h 188532"/>
                  <a:gd name="connsiteX360" fmla="*/ 2377 w 284718"/>
                  <a:gd name="connsiteY360" fmla="*/ 75157 h 188532"/>
                  <a:gd name="connsiteX361" fmla="*/ 1646 w 284718"/>
                  <a:gd name="connsiteY361" fmla="*/ 71682 h 188532"/>
                  <a:gd name="connsiteX362" fmla="*/ 8595 w 284718"/>
                  <a:gd name="connsiteY362" fmla="*/ 71134 h 188532"/>
                  <a:gd name="connsiteX363" fmla="*/ 19932 w 284718"/>
                  <a:gd name="connsiteY363" fmla="*/ 73694 h 188532"/>
                  <a:gd name="connsiteX364" fmla="*/ 24687 w 284718"/>
                  <a:gd name="connsiteY364" fmla="*/ 75705 h 188532"/>
                  <a:gd name="connsiteX365" fmla="*/ 25235 w 284718"/>
                  <a:gd name="connsiteY365" fmla="*/ 77534 h 188532"/>
                  <a:gd name="connsiteX366" fmla="*/ 34744 w 284718"/>
                  <a:gd name="connsiteY366" fmla="*/ 79180 h 188532"/>
                  <a:gd name="connsiteX367" fmla="*/ 36573 w 284718"/>
                  <a:gd name="connsiteY367" fmla="*/ 78814 h 188532"/>
                  <a:gd name="connsiteX368" fmla="*/ 39681 w 284718"/>
                  <a:gd name="connsiteY368" fmla="*/ 80277 h 188532"/>
                  <a:gd name="connsiteX369" fmla="*/ 46264 w 284718"/>
                  <a:gd name="connsiteY369" fmla="*/ 78448 h 188532"/>
                  <a:gd name="connsiteX370" fmla="*/ 52299 w 284718"/>
                  <a:gd name="connsiteY370" fmla="*/ 79911 h 188532"/>
                  <a:gd name="connsiteX371" fmla="*/ 56871 w 284718"/>
                  <a:gd name="connsiteY371" fmla="*/ 82471 h 188532"/>
                  <a:gd name="connsiteX372" fmla="*/ 56322 w 284718"/>
                  <a:gd name="connsiteY372" fmla="*/ 81191 h 188532"/>
                  <a:gd name="connsiteX373" fmla="*/ 50653 w 284718"/>
                  <a:gd name="connsiteY373" fmla="*/ 77717 h 188532"/>
                  <a:gd name="connsiteX374" fmla="*/ 50653 w 284718"/>
                  <a:gd name="connsiteY374" fmla="*/ 75705 h 188532"/>
                  <a:gd name="connsiteX375" fmla="*/ 53762 w 284718"/>
                  <a:gd name="connsiteY375" fmla="*/ 73877 h 188532"/>
                  <a:gd name="connsiteX376" fmla="*/ 68574 w 284718"/>
                  <a:gd name="connsiteY376" fmla="*/ 71865 h 188532"/>
                  <a:gd name="connsiteX377" fmla="*/ 66380 w 284718"/>
                  <a:gd name="connsiteY377" fmla="*/ 71134 h 188532"/>
                  <a:gd name="connsiteX378" fmla="*/ 59065 w 284718"/>
                  <a:gd name="connsiteY378" fmla="*/ 71317 h 188532"/>
                  <a:gd name="connsiteX379" fmla="*/ 56871 w 284718"/>
                  <a:gd name="connsiteY379" fmla="*/ 70402 h 188532"/>
                  <a:gd name="connsiteX380" fmla="*/ 55956 w 284718"/>
                  <a:gd name="connsiteY380" fmla="*/ 68757 h 188532"/>
                  <a:gd name="connsiteX381" fmla="*/ 53762 w 284718"/>
                  <a:gd name="connsiteY381" fmla="*/ 68574 h 188532"/>
                  <a:gd name="connsiteX382" fmla="*/ 48459 w 284718"/>
                  <a:gd name="connsiteY382" fmla="*/ 72414 h 188532"/>
                  <a:gd name="connsiteX383" fmla="*/ 37121 w 284718"/>
                  <a:gd name="connsiteY383" fmla="*/ 75340 h 188532"/>
                  <a:gd name="connsiteX384" fmla="*/ 24321 w 284718"/>
                  <a:gd name="connsiteY384" fmla="*/ 71134 h 188532"/>
                  <a:gd name="connsiteX385" fmla="*/ 29990 w 284718"/>
                  <a:gd name="connsiteY385" fmla="*/ 68940 h 188532"/>
                  <a:gd name="connsiteX386" fmla="*/ 24687 w 284718"/>
                  <a:gd name="connsiteY386" fmla="*/ 70585 h 188532"/>
                  <a:gd name="connsiteX387" fmla="*/ 29990 w 284718"/>
                  <a:gd name="connsiteY387" fmla="*/ 68940 h 188532"/>
                  <a:gd name="connsiteX388" fmla="*/ 39133 w 284718"/>
                  <a:gd name="connsiteY388" fmla="*/ 69854 h 188532"/>
                  <a:gd name="connsiteX389" fmla="*/ 42424 w 284718"/>
                  <a:gd name="connsiteY389" fmla="*/ 66379 h 188532"/>
                  <a:gd name="connsiteX390" fmla="*/ 33464 w 284718"/>
                  <a:gd name="connsiteY390" fmla="*/ 67842 h 188532"/>
                  <a:gd name="connsiteX391" fmla="*/ 28710 w 284718"/>
                  <a:gd name="connsiteY391" fmla="*/ 65465 h 188532"/>
                  <a:gd name="connsiteX392" fmla="*/ 26881 w 284718"/>
                  <a:gd name="connsiteY392" fmla="*/ 65831 h 188532"/>
                  <a:gd name="connsiteX393" fmla="*/ 24869 w 284718"/>
                  <a:gd name="connsiteY393" fmla="*/ 67842 h 188532"/>
                  <a:gd name="connsiteX394" fmla="*/ 17555 w 284718"/>
                  <a:gd name="connsiteY394" fmla="*/ 69122 h 188532"/>
                  <a:gd name="connsiteX395" fmla="*/ 17555 w 284718"/>
                  <a:gd name="connsiteY395" fmla="*/ 66928 h 188532"/>
                  <a:gd name="connsiteX396" fmla="*/ 5852 w 284718"/>
                  <a:gd name="connsiteY396" fmla="*/ 65465 h 188532"/>
                  <a:gd name="connsiteX397" fmla="*/ 5303 w 284718"/>
                  <a:gd name="connsiteY397" fmla="*/ 63636 h 188532"/>
                  <a:gd name="connsiteX398" fmla="*/ 5852 w 284718"/>
                  <a:gd name="connsiteY398" fmla="*/ 62356 h 188532"/>
                  <a:gd name="connsiteX399" fmla="*/ 183 w 284718"/>
                  <a:gd name="connsiteY399" fmla="*/ 60711 h 188532"/>
                  <a:gd name="connsiteX400" fmla="*/ 0 w 284718"/>
                  <a:gd name="connsiteY400" fmla="*/ 59613 h 188532"/>
                  <a:gd name="connsiteX401" fmla="*/ 4937 w 284718"/>
                  <a:gd name="connsiteY401" fmla="*/ 58333 h 188532"/>
                  <a:gd name="connsiteX402" fmla="*/ 8960 w 284718"/>
                  <a:gd name="connsiteY402" fmla="*/ 59431 h 188532"/>
                  <a:gd name="connsiteX403" fmla="*/ 11520 w 284718"/>
                  <a:gd name="connsiteY403" fmla="*/ 57602 h 188532"/>
                  <a:gd name="connsiteX404" fmla="*/ 15178 w 284718"/>
                  <a:gd name="connsiteY404" fmla="*/ 57602 h 188532"/>
                  <a:gd name="connsiteX405" fmla="*/ 21578 w 284718"/>
                  <a:gd name="connsiteY405" fmla="*/ 58151 h 188532"/>
                  <a:gd name="connsiteX406" fmla="*/ 12618 w 284718"/>
                  <a:gd name="connsiteY406" fmla="*/ 53213 h 188532"/>
                  <a:gd name="connsiteX407" fmla="*/ 13349 w 284718"/>
                  <a:gd name="connsiteY407" fmla="*/ 51933 h 188532"/>
                  <a:gd name="connsiteX408" fmla="*/ 15361 w 284718"/>
                  <a:gd name="connsiteY408" fmla="*/ 51750 h 188532"/>
                  <a:gd name="connsiteX409" fmla="*/ 15909 w 284718"/>
                  <a:gd name="connsiteY409" fmla="*/ 48093 h 188532"/>
                  <a:gd name="connsiteX410" fmla="*/ 13898 w 284718"/>
                  <a:gd name="connsiteY410" fmla="*/ 46447 h 188532"/>
                  <a:gd name="connsiteX411" fmla="*/ 27978 w 284718"/>
                  <a:gd name="connsiteY411" fmla="*/ 45716 h 18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284718" h="188532">
                    <a:moveTo>
                      <a:pt x="27978" y="45716"/>
                    </a:moveTo>
                    <a:lnTo>
                      <a:pt x="33830" y="46813"/>
                    </a:lnTo>
                    <a:lnTo>
                      <a:pt x="41876" y="46082"/>
                    </a:lnTo>
                    <a:lnTo>
                      <a:pt x="45167" y="47727"/>
                    </a:lnTo>
                    <a:lnTo>
                      <a:pt x="58516" y="47910"/>
                    </a:lnTo>
                    <a:lnTo>
                      <a:pt x="68208" y="49373"/>
                    </a:lnTo>
                    <a:lnTo>
                      <a:pt x="68940" y="47362"/>
                    </a:lnTo>
                    <a:lnTo>
                      <a:pt x="67111" y="45716"/>
                    </a:lnTo>
                    <a:lnTo>
                      <a:pt x="52848" y="44984"/>
                    </a:lnTo>
                    <a:lnTo>
                      <a:pt x="51567" y="41693"/>
                    </a:lnTo>
                    <a:lnTo>
                      <a:pt x="62722" y="41510"/>
                    </a:lnTo>
                    <a:lnTo>
                      <a:pt x="70768" y="40047"/>
                    </a:lnTo>
                    <a:lnTo>
                      <a:pt x="66562" y="38401"/>
                    </a:lnTo>
                    <a:lnTo>
                      <a:pt x="62722" y="39316"/>
                    </a:lnTo>
                    <a:lnTo>
                      <a:pt x="61076" y="37487"/>
                    </a:lnTo>
                    <a:lnTo>
                      <a:pt x="53396" y="38767"/>
                    </a:lnTo>
                    <a:lnTo>
                      <a:pt x="43339" y="37670"/>
                    </a:lnTo>
                    <a:lnTo>
                      <a:pt x="41693" y="36207"/>
                    </a:lnTo>
                    <a:lnTo>
                      <a:pt x="42424" y="34927"/>
                    </a:lnTo>
                    <a:lnTo>
                      <a:pt x="46630" y="33464"/>
                    </a:lnTo>
                    <a:lnTo>
                      <a:pt x="34927" y="34744"/>
                    </a:lnTo>
                    <a:lnTo>
                      <a:pt x="33464" y="33464"/>
                    </a:lnTo>
                    <a:lnTo>
                      <a:pt x="33464" y="31818"/>
                    </a:lnTo>
                    <a:lnTo>
                      <a:pt x="38584" y="29441"/>
                    </a:lnTo>
                    <a:lnTo>
                      <a:pt x="33830" y="28710"/>
                    </a:lnTo>
                    <a:lnTo>
                      <a:pt x="34196" y="26149"/>
                    </a:lnTo>
                    <a:lnTo>
                      <a:pt x="33464" y="24687"/>
                    </a:lnTo>
                    <a:lnTo>
                      <a:pt x="36938" y="21944"/>
                    </a:lnTo>
                    <a:lnTo>
                      <a:pt x="42790" y="21212"/>
                    </a:lnTo>
                    <a:lnTo>
                      <a:pt x="42973" y="20115"/>
                    </a:lnTo>
                    <a:lnTo>
                      <a:pt x="44436" y="21029"/>
                    </a:lnTo>
                    <a:lnTo>
                      <a:pt x="53762" y="21944"/>
                    </a:lnTo>
                    <a:lnTo>
                      <a:pt x="53762" y="23224"/>
                    </a:lnTo>
                    <a:lnTo>
                      <a:pt x="54859" y="23772"/>
                    </a:lnTo>
                    <a:lnTo>
                      <a:pt x="54310" y="24504"/>
                    </a:lnTo>
                    <a:lnTo>
                      <a:pt x="55956" y="24869"/>
                    </a:lnTo>
                    <a:lnTo>
                      <a:pt x="58151" y="23407"/>
                    </a:lnTo>
                    <a:lnTo>
                      <a:pt x="62722" y="23224"/>
                    </a:lnTo>
                    <a:lnTo>
                      <a:pt x="63271" y="21944"/>
                    </a:lnTo>
                    <a:lnTo>
                      <a:pt x="64917" y="21395"/>
                    </a:lnTo>
                    <a:lnTo>
                      <a:pt x="68208" y="21944"/>
                    </a:lnTo>
                    <a:lnTo>
                      <a:pt x="68940" y="21029"/>
                    </a:lnTo>
                    <a:lnTo>
                      <a:pt x="63454" y="20298"/>
                    </a:lnTo>
                    <a:lnTo>
                      <a:pt x="63454" y="19201"/>
                    </a:lnTo>
                    <a:lnTo>
                      <a:pt x="60162" y="18652"/>
                    </a:lnTo>
                    <a:lnTo>
                      <a:pt x="58151" y="16823"/>
                    </a:lnTo>
                    <a:lnTo>
                      <a:pt x="65465" y="18835"/>
                    </a:lnTo>
                    <a:lnTo>
                      <a:pt x="68574" y="17921"/>
                    </a:lnTo>
                    <a:lnTo>
                      <a:pt x="80643" y="18652"/>
                    </a:lnTo>
                    <a:lnTo>
                      <a:pt x="89969" y="16458"/>
                    </a:lnTo>
                    <a:lnTo>
                      <a:pt x="92346" y="13532"/>
                    </a:lnTo>
                    <a:lnTo>
                      <a:pt x="91798" y="12800"/>
                    </a:lnTo>
                    <a:lnTo>
                      <a:pt x="92712" y="11338"/>
                    </a:lnTo>
                    <a:lnTo>
                      <a:pt x="87409" y="11886"/>
                    </a:lnTo>
                    <a:lnTo>
                      <a:pt x="84666" y="9875"/>
                    </a:lnTo>
                    <a:lnTo>
                      <a:pt x="77717" y="9509"/>
                    </a:lnTo>
                    <a:lnTo>
                      <a:pt x="75888" y="10789"/>
                    </a:lnTo>
                    <a:lnTo>
                      <a:pt x="65465" y="12252"/>
                    </a:lnTo>
                    <a:lnTo>
                      <a:pt x="61808" y="10972"/>
                    </a:lnTo>
                    <a:lnTo>
                      <a:pt x="59614" y="11886"/>
                    </a:lnTo>
                    <a:lnTo>
                      <a:pt x="49556" y="10423"/>
                    </a:lnTo>
                    <a:lnTo>
                      <a:pt x="46630" y="7680"/>
                    </a:lnTo>
                    <a:lnTo>
                      <a:pt x="46996" y="6034"/>
                    </a:lnTo>
                    <a:lnTo>
                      <a:pt x="48093" y="5120"/>
                    </a:lnTo>
                    <a:lnTo>
                      <a:pt x="47727" y="4572"/>
                    </a:lnTo>
                    <a:lnTo>
                      <a:pt x="42790" y="4206"/>
                    </a:lnTo>
                    <a:lnTo>
                      <a:pt x="42790" y="3109"/>
                    </a:lnTo>
                    <a:lnTo>
                      <a:pt x="45167" y="1829"/>
                    </a:lnTo>
                    <a:lnTo>
                      <a:pt x="51750" y="366"/>
                    </a:lnTo>
                    <a:lnTo>
                      <a:pt x="54859" y="1646"/>
                    </a:lnTo>
                    <a:lnTo>
                      <a:pt x="70768" y="4572"/>
                    </a:lnTo>
                    <a:lnTo>
                      <a:pt x="73328" y="4023"/>
                    </a:lnTo>
                    <a:lnTo>
                      <a:pt x="69488" y="183"/>
                    </a:lnTo>
                    <a:lnTo>
                      <a:pt x="77534" y="0"/>
                    </a:lnTo>
                    <a:lnTo>
                      <a:pt x="89969" y="3474"/>
                    </a:lnTo>
                    <a:lnTo>
                      <a:pt x="102952" y="5486"/>
                    </a:lnTo>
                    <a:lnTo>
                      <a:pt x="106975" y="6766"/>
                    </a:lnTo>
                    <a:lnTo>
                      <a:pt x="108621" y="9143"/>
                    </a:lnTo>
                    <a:lnTo>
                      <a:pt x="114290" y="10606"/>
                    </a:lnTo>
                    <a:lnTo>
                      <a:pt x="120507" y="14446"/>
                    </a:lnTo>
                    <a:lnTo>
                      <a:pt x="120507" y="18652"/>
                    </a:lnTo>
                    <a:lnTo>
                      <a:pt x="119044" y="19018"/>
                    </a:lnTo>
                    <a:lnTo>
                      <a:pt x="119593" y="19749"/>
                    </a:lnTo>
                    <a:lnTo>
                      <a:pt x="124164" y="22675"/>
                    </a:lnTo>
                    <a:lnTo>
                      <a:pt x="125993" y="27064"/>
                    </a:lnTo>
                    <a:lnTo>
                      <a:pt x="129102" y="29807"/>
                    </a:lnTo>
                    <a:lnTo>
                      <a:pt x="131296" y="30172"/>
                    </a:lnTo>
                    <a:lnTo>
                      <a:pt x="132759" y="32001"/>
                    </a:lnTo>
                    <a:lnTo>
                      <a:pt x="132393" y="32550"/>
                    </a:lnTo>
                    <a:lnTo>
                      <a:pt x="135319" y="34927"/>
                    </a:lnTo>
                    <a:lnTo>
                      <a:pt x="134953" y="37853"/>
                    </a:lnTo>
                    <a:lnTo>
                      <a:pt x="136050" y="38950"/>
                    </a:lnTo>
                    <a:lnTo>
                      <a:pt x="140439" y="39499"/>
                    </a:lnTo>
                    <a:lnTo>
                      <a:pt x="145377" y="44802"/>
                    </a:lnTo>
                    <a:lnTo>
                      <a:pt x="142268" y="48642"/>
                    </a:lnTo>
                    <a:lnTo>
                      <a:pt x="141719" y="50287"/>
                    </a:lnTo>
                    <a:lnTo>
                      <a:pt x="141902" y="50470"/>
                    </a:lnTo>
                    <a:lnTo>
                      <a:pt x="144279" y="47362"/>
                    </a:lnTo>
                    <a:lnTo>
                      <a:pt x="147571" y="46447"/>
                    </a:lnTo>
                    <a:lnTo>
                      <a:pt x="148668" y="48276"/>
                    </a:lnTo>
                    <a:lnTo>
                      <a:pt x="158725" y="48825"/>
                    </a:lnTo>
                    <a:lnTo>
                      <a:pt x="164760" y="51202"/>
                    </a:lnTo>
                    <a:lnTo>
                      <a:pt x="169149" y="51202"/>
                    </a:lnTo>
                    <a:lnTo>
                      <a:pt x="168417" y="49373"/>
                    </a:lnTo>
                    <a:lnTo>
                      <a:pt x="173355" y="49190"/>
                    </a:lnTo>
                    <a:lnTo>
                      <a:pt x="177560" y="49190"/>
                    </a:lnTo>
                    <a:lnTo>
                      <a:pt x="183778" y="51567"/>
                    </a:lnTo>
                    <a:lnTo>
                      <a:pt x="186521" y="54310"/>
                    </a:lnTo>
                    <a:lnTo>
                      <a:pt x="186886" y="56139"/>
                    </a:lnTo>
                    <a:lnTo>
                      <a:pt x="182863" y="57968"/>
                    </a:lnTo>
                    <a:lnTo>
                      <a:pt x="185972" y="59431"/>
                    </a:lnTo>
                    <a:lnTo>
                      <a:pt x="186521" y="61442"/>
                    </a:lnTo>
                    <a:lnTo>
                      <a:pt x="185424" y="62905"/>
                    </a:lnTo>
                    <a:lnTo>
                      <a:pt x="185424" y="68391"/>
                    </a:lnTo>
                    <a:lnTo>
                      <a:pt x="196030" y="75340"/>
                    </a:lnTo>
                    <a:lnTo>
                      <a:pt x="200053" y="75705"/>
                    </a:lnTo>
                    <a:lnTo>
                      <a:pt x="201150" y="74425"/>
                    </a:lnTo>
                    <a:lnTo>
                      <a:pt x="207001" y="74425"/>
                    </a:lnTo>
                    <a:lnTo>
                      <a:pt x="207184" y="73694"/>
                    </a:lnTo>
                    <a:lnTo>
                      <a:pt x="207184" y="72597"/>
                    </a:lnTo>
                    <a:lnTo>
                      <a:pt x="205173" y="71317"/>
                    </a:lnTo>
                    <a:lnTo>
                      <a:pt x="205356" y="69854"/>
                    </a:lnTo>
                    <a:lnTo>
                      <a:pt x="196395" y="64917"/>
                    </a:lnTo>
                    <a:lnTo>
                      <a:pt x="196395" y="59431"/>
                    </a:lnTo>
                    <a:lnTo>
                      <a:pt x="200053" y="56139"/>
                    </a:lnTo>
                    <a:lnTo>
                      <a:pt x="214316" y="56871"/>
                    </a:lnTo>
                    <a:lnTo>
                      <a:pt x="221082" y="59431"/>
                    </a:lnTo>
                    <a:lnTo>
                      <a:pt x="220716" y="62539"/>
                    </a:lnTo>
                    <a:lnTo>
                      <a:pt x="222728" y="66562"/>
                    </a:lnTo>
                    <a:lnTo>
                      <a:pt x="222728" y="69854"/>
                    </a:lnTo>
                    <a:lnTo>
                      <a:pt x="219985" y="70402"/>
                    </a:lnTo>
                    <a:lnTo>
                      <a:pt x="219070" y="71682"/>
                    </a:lnTo>
                    <a:lnTo>
                      <a:pt x="214316" y="73694"/>
                    </a:lnTo>
                    <a:lnTo>
                      <a:pt x="211573" y="73877"/>
                    </a:lnTo>
                    <a:lnTo>
                      <a:pt x="211024" y="75157"/>
                    </a:lnTo>
                    <a:lnTo>
                      <a:pt x="213950" y="76254"/>
                    </a:lnTo>
                    <a:lnTo>
                      <a:pt x="220533" y="74974"/>
                    </a:lnTo>
                    <a:lnTo>
                      <a:pt x="229676" y="76620"/>
                    </a:lnTo>
                    <a:lnTo>
                      <a:pt x="232968" y="82837"/>
                    </a:lnTo>
                    <a:lnTo>
                      <a:pt x="228031" y="85032"/>
                    </a:lnTo>
                    <a:lnTo>
                      <a:pt x="228214" y="85763"/>
                    </a:lnTo>
                    <a:lnTo>
                      <a:pt x="235345" y="84666"/>
                    </a:lnTo>
                    <a:lnTo>
                      <a:pt x="235345" y="85580"/>
                    </a:lnTo>
                    <a:lnTo>
                      <a:pt x="231139" y="90883"/>
                    </a:lnTo>
                    <a:lnTo>
                      <a:pt x="228031" y="97466"/>
                    </a:lnTo>
                    <a:lnTo>
                      <a:pt x="222911" y="98746"/>
                    </a:lnTo>
                    <a:lnTo>
                      <a:pt x="220168" y="100941"/>
                    </a:lnTo>
                    <a:lnTo>
                      <a:pt x="220168" y="103501"/>
                    </a:lnTo>
                    <a:lnTo>
                      <a:pt x="222179" y="103135"/>
                    </a:lnTo>
                    <a:lnTo>
                      <a:pt x="227116" y="99661"/>
                    </a:lnTo>
                    <a:lnTo>
                      <a:pt x="231871" y="99661"/>
                    </a:lnTo>
                    <a:lnTo>
                      <a:pt x="238088" y="96918"/>
                    </a:lnTo>
                    <a:lnTo>
                      <a:pt x="240283" y="97100"/>
                    </a:lnTo>
                    <a:lnTo>
                      <a:pt x="245951" y="98929"/>
                    </a:lnTo>
                    <a:lnTo>
                      <a:pt x="250706" y="102404"/>
                    </a:lnTo>
                    <a:lnTo>
                      <a:pt x="254180" y="104049"/>
                    </a:lnTo>
                    <a:lnTo>
                      <a:pt x="254912" y="105878"/>
                    </a:lnTo>
                    <a:lnTo>
                      <a:pt x="254729" y="107707"/>
                    </a:lnTo>
                    <a:lnTo>
                      <a:pt x="255643" y="109901"/>
                    </a:lnTo>
                    <a:lnTo>
                      <a:pt x="252900" y="111181"/>
                    </a:lnTo>
                    <a:lnTo>
                      <a:pt x="253083" y="112644"/>
                    </a:lnTo>
                    <a:lnTo>
                      <a:pt x="258020" y="110450"/>
                    </a:lnTo>
                    <a:lnTo>
                      <a:pt x="259483" y="108804"/>
                    </a:lnTo>
                    <a:lnTo>
                      <a:pt x="259483" y="106609"/>
                    </a:lnTo>
                    <a:lnTo>
                      <a:pt x="260946" y="104964"/>
                    </a:lnTo>
                    <a:lnTo>
                      <a:pt x="261312" y="103501"/>
                    </a:lnTo>
                    <a:lnTo>
                      <a:pt x="264969" y="102404"/>
                    </a:lnTo>
                    <a:lnTo>
                      <a:pt x="269906" y="107158"/>
                    </a:lnTo>
                    <a:lnTo>
                      <a:pt x="277952" y="111364"/>
                    </a:lnTo>
                    <a:lnTo>
                      <a:pt x="279598" y="114290"/>
                    </a:lnTo>
                    <a:lnTo>
                      <a:pt x="283804" y="116301"/>
                    </a:lnTo>
                    <a:lnTo>
                      <a:pt x="284719" y="117947"/>
                    </a:lnTo>
                    <a:lnTo>
                      <a:pt x="284353" y="123067"/>
                    </a:lnTo>
                    <a:lnTo>
                      <a:pt x="266981" y="130199"/>
                    </a:lnTo>
                    <a:lnTo>
                      <a:pt x="242477" y="135136"/>
                    </a:lnTo>
                    <a:lnTo>
                      <a:pt x="241928" y="138062"/>
                    </a:lnTo>
                    <a:lnTo>
                      <a:pt x="243391" y="138611"/>
                    </a:lnTo>
                    <a:lnTo>
                      <a:pt x="236442" y="142268"/>
                    </a:lnTo>
                    <a:lnTo>
                      <a:pt x="235345" y="136599"/>
                    </a:lnTo>
                    <a:lnTo>
                      <a:pt x="230774" y="134770"/>
                    </a:lnTo>
                    <a:lnTo>
                      <a:pt x="230591" y="137330"/>
                    </a:lnTo>
                    <a:lnTo>
                      <a:pt x="231688" y="145559"/>
                    </a:lnTo>
                    <a:lnTo>
                      <a:pt x="225288" y="149765"/>
                    </a:lnTo>
                    <a:lnTo>
                      <a:pt x="218705" y="157263"/>
                    </a:lnTo>
                    <a:lnTo>
                      <a:pt x="216328" y="157811"/>
                    </a:lnTo>
                    <a:lnTo>
                      <a:pt x="208464" y="152508"/>
                    </a:lnTo>
                    <a:lnTo>
                      <a:pt x="207184" y="148668"/>
                    </a:lnTo>
                    <a:lnTo>
                      <a:pt x="207001" y="143365"/>
                    </a:lnTo>
                    <a:lnTo>
                      <a:pt x="205173" y="140622"/>
                    </a:lnTo>
                    <a:lnTo>
                      <a:pt x="205904" y="136416"/>
                    </a:lnTo>
                    <a:lnTo>
                      <a:pt x="207001" y="134222"/>
                    </a:lnTo>
                    <a:lnTo>
                      <a:pt x="207001" y="132942"/>
                    </a:lnTo>
                    <a:lnTo>
                      <a:pt x="205721" y="133673"/>
                    </a:lnTo>
                    <a:lnTo>
                      <a:pt x="203344" y="138976"/>
                    </a:lnTo>
                    <a:lnTo>
                      <a:pt x="200601" y="142268"/>
                    </a:lnTo>
                    <a:lnTo>
                      <a:pt x="200601" y="145925"/>
                    </a:lnTo>
                    <a:lnTo>
                      <a:pt x="199687" y="148302"/>
                    </a:lnTo>
                    <a:lnTo>
                      <a:pt x="200053" y="151594"/>
                    </a:lnTo>
                    <a:lnTo>
                      <a:pt x="202247" y="155617"/>
                    </a:lnTo>
                    <a:lnTo>
                      <a:pt x="201698" y="157811"/>
                    </a:lnTo>
                    <a:lnTo>
                      <a:pt x="206636" y="159640"/>
                    </a:lnTo>
                    <a:lnTo>
                      <a:pt x="208099" y="163297"/>
                    </a:lnTo>
                    <a:lnTo>
                      <a:pt x="207001" y="166771"/>
                    </a:lnTo>
                    <a:lnTo>
                      <a:pt x="207001" y="168783"/>
                    </a:lnTo>
                    <a:lnTo>
                      <a:pt x="200601" y="168783"/>
                    </a:lnTo>
                    <a:lnTo>
                      <a:pt x="198590" y="165857"/>
                    </a:lnTo>
                    <a:lnTo>
                      <a:pt x="192190" y="161834"/>
                    </a:lnTo>
                    <a:lnTo>
                      <a:pt x="191275" y="159640"/>
                    </a:lnTo>
                    <a:lnTo>
                      <a:pt x="189629" y="159457"/>
                    </a:lnTo>
                    <a:lnTo>
                      <a:pt x="187984" y="163663"/>
                    </a:lnTo>
                    <a:lnTo>
                      <a:pt x="188532" y="166771"/>
                    </a:lnTo>
                    <a:lnTo>
                      <a:pt x="196395" y="173172"/>
                    </a:lnTo>
                    <a:lnTo>
                      <a:pt x="192921" y="183595"/>
                    </a:lnTo>
                    <a:lnTo>
                      <a:pt x="191275" y="186155"/>
                    </a:lnTo>
                    <a:lnTo>
                      <a:pt x="187984" y="185972"/>
                    </a:lnTo>
                    <a:lnTo>
                      <a:pt x="183229" y="183229"/>
                    </a:lnTo>
                    <a:lnTo>
                      <a:pt x="176280" y="176097"/>
                    </a:lnTo>
                    <a:lnTo>
                      <a:pt x="175366" y="173903"/>
                    </a:lnTo>
                    <a:lnTo>
                      <a:pt x="165491" y="170246"/>
                    </a:lnTo>
                    <a:lnTo>
                      <a:pt x="162383" y="168052"/>
                    </a:lnTo>
                    <a:lnTo>
                      <a:pt x="158543" y="162383"/>
                    </a:lnTo>
                    <a:lnTo>
                      <a:pt x="156897" y="161286"/>
                    </a:lnTo>
                    <a:lnTo>
                      <a:pt x="154885" y="161834"/>
                    </a:lnTo>
                    <a:lnTo>
                      <a:pt x="154337" y="165857"/>
                    </a:lnTo>
                    <a:lnTo>
                      <a:pt x="160737" y="171709"/>
                    </a:lnTo>
                    <a:lnTo>
                      <a:pt x="162200" y="173903"/>
                    </a:lnTo>
                    <a:lnTo>
                      <a:pt x="167137" y="177012"/>
                    </a:lnTo>
                    <a:lnTo>
                      <a:pt x="175183" y="186155"/>
                    </a:lnTo>
                    <a:lnTo>
                      <a:pt x="174269" y="187252"/>
                    </a:lnTo>
                    <a:lnTo>
                      <a:pt x="171892" y="184692"/>
                    </a:lnTo>
                    <a:lnTo>
                      <a:pt x="166040" y="183229"/>
                    </a:lnTo>
                    <a:lnTo>
                      <a:pt x="162200" y="179755"/>
                    </a:lnTo>
                    <a:lnTo>
                      <a:pt x="156531" y="178840"/>
                    </a:lnTo>
                    <a:lnTo>
                      <a:pt x="144279" y="179023"/>
                    </a:lnTo>
                    <a:lnTo>
                      <a:pt x="147205" y="181583"/>
                    </a:lnTo>
                    <a:lnTo>
                      <a:pt x="154885" y="183229"/>
                    </a:lnTo>
                    <a:lnTo>
                      <a:pt x="156531" y="186704"/>
                    </a:lnTo>
                    <a:lnTo>
                      <a:pt x="155434" y="188532"/>
                    </a:lnTo>
                    <a:lnTo>
                      <a:pt x="139525" y="188532"/>
                    </a:lnTo>
                    <a:lnTo>
                      <a:pt x="130016" y="186704"/>
                    </a:lnTo>
                    <a:lnTo>
                      <a:pt x="121604" y="186155"/>
                    </a:lnTo>
                    <a:lnTo>
                      <a:pt x="117581" y="184326"/>
                    </a:lnTo>
                    <a:lnTo>
                      <a:pt x="108987" y="184143"/>
                    </a:lnTo>
                    <a:lnTo>
                      <a:pt x="106609" y="181401"/>
                    </a:lnTo>
                    <a:lnTo>
                      <a:pt x="102769" y="179389"/>
                    </a:lnTo>
                    <a:lnTo>
                      <a:pt x="105695" y="177926"/>
                    </a:lnTo>
                    <a:lnTo>
                      <a:pt x="105329" y="176646"/>
                    </a:lnTo>
                    <a:lnTo>
                      <a:pt x="103866" y="176097"/>
                    </a:lnTo>
                    <a:lnTo>
                      <a:pt x="103318" y="177926"/>
                    </a:lnTo>
                    <a:lnTo>
                      <a:pt x="100026" y="178292"/>
                    </a:lnTo>
                    <a:lnTo>
                      <a:pt x="97466" y="177743"/>
                    </a:lnTo>
                    <a:lnTo>
                      <a:pt x="94358" y="175000"/>
                    </a:lnTo>
                    <a:lnTo>
                      <a:pt x="90518" y="173903"/>
                    </a:lnTo>
                    <a:lnTo>
                      <a:pt x="87957" y="170977"/>
                    </a:lnTo>
                    <a:lnTo>
                      <a:pt x="87592" y="168052"/>
                    </a:lnTo>
                    <a:lnTo>
                      <a:pt x="115387" y="166040"/>
                    </a:lnTo>
                    <a:lnTo>
                      <a:pt x="117947" y="164943"/>
                    </a:lnTo>
                    <a:lnTo>
                      <a:pt x="98198" y="162017"/>
                    </a:lnTo>
                    <a:lnTo>
                      <a:pt x="94723" y="160371"/>
                    </a:lnTo>
                    <a:lnTo>
                      <a:pt x="84666" y="161651"/>
                    </a:lnTo>
                    <a:lnTo>
                      <a:pt x="81557" y="159640"/>
                    </a:lnTo>
                    <a:lnTo>
                      <a:pt x="81009" y="158543"/>
                    </a:lnTo>
                    <a:lnTo>
                      <a:pt x="82106" y="157263"/>
                    </a:lnTo>
                    <a:lnTo>
                      <a:pt x="78631" y="157263"/>
                    </a:lnTo>
                    <a:lnTo>
                      <a:pt x="76254" y="154702"/>
                    </a:lnTo>
                    <a:lnTo>
                      <a:pt x="75340" y="151960"/>
                    </a:lnTo>
                    <a:lnTo>
                      <a:pt x="77534" y="151228"/>
                    </a:lnTo>
                    <a:lnTo>
                      <a:pt x="81009" y="152508"/>
                    </a:lnTo>
                    <a:lnTo>
                      <a:pt x="91066" y="152691"/>
                    </a:lnTo>
                    <a:lnTo>
                      <a:pt x="90152" y="150679"/>
                    </a:lnTo>
                    <a:lnTo>
                      <a:pt x="80643" y="147571"/>
                    </a:lnTo>
                    <a:lnTo>
                      <a:pt x="72231" y="148119"/>
                    </a:lnTo>
                    <a:lnTo>
                      <a:pt x="69488" y="144462"/>
                    </a:lnTo>
                    <a:lnTo>
                      <a:pt x="65282" y="141536"/>
                    </a:lnTo>
                    <a:lnTo>
                      <a:pt x="64185" y="139159"/>
                    </a:lnTo>
                    <a:lnTo>
                      <a:pt x="69488" y="136416"/>
                    </a:lnTo>
                    <a:lnTo>
                      <a:pt x="76620" y="135136"/>
                    </a:lnTo>
                    <a:lnTo>
                      <a:pt x="85763" y="129833"/>
                    </a:lnTo>
                    <a:lnTo>
                      <a:pt x="117581" y="128370"/>
                    </a:lnTo>
                    <a:lnTo>
                      <a:pt x="132759" y="126359"/>
                    </a:lnTo>
                    <a:lnTo>
                      <a:pt x="150131" y="125444"/>
                    </a:lnTo>
                    <a:lnTo>
                      <a:pt x="151594" y="125079"/>
                    </a:lnTo>
                    <a:lnTo>
                      <a:pt x="155251" y="121421"/>
                    </a:lnTo>
                    <a:lnTo>
                      <a:pt x="149582" y="123067"/>
                    </a:lnTo>
                    <a:lnTo>
                      <a:pt x="128553" y="124164"/>
                    </a:lnTo>
                    <a:lnTo>
                      <a:pt x="125261" y="125444"/>
                    </a:lnTo>
                    <a:lnTo>
                      <a:pt x="110450" y="125810"/>
                    </a:lnTo>
                    <a:lnTo>
                      <a:pt x="104232" y="124347"/>
                    </a:lnTo>
                    <a:lnTo>
                      <a:pt x="101855" y="123433"/>
                    </a:lnTo>
                    <a:lnTo>
                      <a:pt x="102221" y="121604"/>
                    </a:lnTo>
                    <a:lnTo>
                      <a:pt x="106975" y="121604"/>
                    </a:lnTo>
                    <a:lnTo>
                      <a:pt x="108072" y="120507"/>
                    </a:lnTo>
                    <a:lnTo>
                      <a:pt x="125810" y="120324"/>
                    </a:lnTo>
                    <a:lnTo>
                      <a:pt x="131662" y="119410"/>
                    </a:lnTo>
                    <a:lnTo>
                      <a:pt x="133856" y="118496"/>
                    </a:lnTo>
                    <a:lnTo>
                      <a:pt x="133307" y="117764"/>
                    </a:lnTo>
                    <a:lnTo>
                      <a:pt x="111730" y="118861"/>
                    </a:lnTo>
                    <a:lnTo>
                      <a:pt x="104964" y="117215"/>
                    </a:lnTo>
                    <a:lnTo>
                      <a:pt x="106609" y="113924"/>
                    </a:lnTo>
                    <a:lnTo>
                      <a:pt x="94906" y="115204"/>
                    </a:lnTo>
                    <a:lnTo>
                      <a:pt x="94358" y="115570"/>
                    </a:lnTo>
                    <a:lnTo>
                      <a:pt x="94175" y="118130"/>
                    </a:lnTo>
                    <a:lnTo>
                      <a:pt x="85946" y="119410"/>
                    </a:lnTo>
                    <a:lnTo>
                      <a:pt x="83934" y="118678"/>
                    </a:lnTo>
                    <a:lnTo>
                      <a:pt x="87409" y="113375"/>
                    </a:lnTo>
                    <a:lnTo>
                      <a:pt x="86494" y="111730"/>
                    </a:lnTo>
                    <a:lnTo>
                      <a:pt x="84666" y="113558"/>
                    </a:lnTo>
                    <a:lnTo>
                      <a:pt x="83203" y="116484"/>
                    </a:lnTo>
                    <a:lnTo>
                      <a:pt x="78631" y="117947"/>
                    </a:lnTo>
                    <a:lnTo>
                      <a:pt x="77168" y="121238"/>
                    </a:lnTo>
                    <a:lnTo>
                      <a:pt x="72780" y="123616"/>
                    </a:lnTo>
                    <a:lnTo>
                      <a:pt x="69488" y="123981"/>
                    </a:lnTo>
                    <a:lnTo>
                      <a:pt x="66562" y="122153"/>
                    </a:lnTo>
                    <a:lnTo>
                      <a:pt x="64734" y="122153"/>
                    </a:lnTo>
                    <a:lnTo>
                      <a:pt x="65282" y="119044"/>
                    </a:lnTo>
                    <a:lnTo>
                      <a:pt x="66380" y="117764"/>
                    </a:lnTo>
                    <a:lnTo>
                      <a:pt x="71682" y="115570"/>
                    </a:lnTo>
                    <a:lnTo>
                      <a:pt x="68025" y="115935"/>
                    </a:lnTo>
                    <a:lnTo>
                      <a:pt x="59065" y="113924"/>
                    </a:lnTo>
                    <a:lnTo>
                      <a:pt x="55773" y="115935"/>
                    </a:lnTo>
                    <a:lnTo>
                      <a:pt x="56322" y="117398"/>
                    </a:lnTo>
                    <a:lnTo>
                      <a:pt x="55408" y="118861"/>
                    </a:lnTo>
                    <a:lnTo>
                      <a:pt x="50653" y="119776"/>
                    </a:lnTo>
                    <a:lnTo>
                      <a:pt x="46447" y="121604"/>
                    </a:lnTo>
                    <a:lnTo>
                      <a:pt x="44253" y="123616"/>
                    </a:lnTo>
                    <a:lnTo>
                      <a:pt x="40230" y="119776"/>
                    </a:lnTo>
                    <a:lnTo>
                      <a:pt x="40961" y="118861"/>
                    </a:lnTo>
                    <a:lnTo>
                      <a:pt x="38584" y="117215"/>
                    </a:lnTo>
                    <a:lnTo>
                      <a:pt x="37670" y="115204"/>
                    </a:lnTo>
                    <a:lnTo>
                      <a:pt x="32915" y="116301"/>
                    </a:lnTo>
                    <a:lnTo>
                      <a:pt x="31635" y="114838"/>
                    </a:lnTo>
                    <a:lnTo>
                      <a:pt x="27612" y="115204"/>
                    </a:lnTo>
                    <a:lnTo>
                      <a:pt x="23224" y="113010"/>
                    </a:lnTo>
                    <a:lnTo>
                      <a:pt x="23772" y="110998"/>
                    </a:lnTo>
                    <a:lnTo>
                      <a:pt x="22675" y="109901"/>
                    </a:lnTo>
                    <a:lnTo>
                      <a:pt x="23407" y="108072"/>
                    </a:lnTo>
                    <a:lnTo>
                      <a:pt x="26515" y="106975"/>
                    </a:lnTo>
                    <a:lnTo>
                      <a:pt x="34744" y="108621"/>
                    </a:lnTo>
                    <a:lnTo>
                      <a:pt x="41876" y="107341"/>
                    </a:lnTo>
                    <a:lnTo>
                      <a:pt x="42790" y="106427"/>
                    </a:lnTo>
                    <a:lnTo>
                      <a:pt x="53213" y="106244"/>
                    </a:lnTo>
                    <a:lnTo>
                      <a:pt x="60711" y="103684"/>
                    </a:lnTo>
                    <a:lnTo>
                      <a:pt x="63454" y="99112"/>
                    </a:lnTo>
                    <a:lnTo>
                      <a:pt x="53945" y="103501"/>
                    </a:lnTo>
                    <a:lnTo>
                      <a:pt x="46264" y="101672"/>
                    </a:lnTo>
                    <a:lnTo>
                      <a:pt x="32733" y="102952"/>
                    </a:lnTo>
                    <a:lnTo>
                      <a:pt x="30721" y="101489"/>
                    </a:lnTo>
                    <a:lnTo>
                      <a:pt x="21212" y="98929"/>
                    </a:lnTo>
                    <a:lnTo>
                      <a:pt x="13898" y="92346"/>
                    </a:lnTo>
                    <a:lnTo>
                      <a:pt x="9509" y="90152"/>
                    </a:lnTo>
                    <a:lnTo>
                      <a:pt x="10972" y="89237"/>
                    </a:lnTo>
                    <a:lnTo>
                      <a:pt x="5669" y="87409"/>
                    </a:lnTo>
                    <a:lnTo>
                      <a:pt x="15726" y="86860"/>
                    </a:lnTo>
                    <a:lnTo>
                      <a:pt x="17006" y="85580"/>
                    </a:lnTo>
                    <a:lnTo>
                      <a:pt x="15909" y="84483"/>
                    </a:lnTo>
                    <a:lnTo>
                      <a:pt x="6949" y="83569"/>
                    </a:lnTo>
                    <a:lnTo>
                      <a:pt x="5303" y="81191"/>
                    </a:lnTo>
                    <a:lnTo>
                      <a:pt x="6400" y="79728"/>
                    </a:lnTo>
                    <a:lnTo>
                      <a:pt x="14812" y="77168"/>
                    </a:lnTo>
                    <a:lnTo>
                      <a:pt x="4754" y="77717"/>
                    </a:lnTo>
                    <a:lnTo>
                      <a:pt x="2377" y="75157"/>
                    </a:lnTo>
                    <a:lnTo>
                      <a:pt x="1646" y="71682"/>
                    </a:lnTo>
                    <a:lnTo>
                      <a:pt x="8595" y="71134"/>
                    </a:lnTo>
                    <a:lnTo>
                      <a:pt x="19932" y="73694"/>
                    </a:lnTo>
                    <a:lnTo>
                      <a:pt x="24687" y="75705"/>
                    </a:lnTo>
                    <a:lnTo>
                      <a:pt x="25235" y="77534"/>
                    </a:lnTo>
                    <a:lnTo>
                      <a:pt x="34744" y="79180"/>
                    </a:lnTo>
                    <a:lnTo>
                      <a:pt x="36573" y="78814"/>
                    </a:lnTo>
                    <a:lnTo>
                      <a:pt x="39681" y="80277"/>
                    </a:lnTo>
                    <a:lnTo>
                      <a:pt x="46264" y="78448"/>
                    </a:lnTo>
                    <a:lnTo>
                      <a:pt x="52299" y="79911"/>
                    </a:lnTo>
                    <a:lnTo>
                      <a:pt x="56871" y="82471"/>
                    </a:lnTo>
                    <a:lnTo>
                      <a:pt x="56322" y="81191"/>
                    </a:lnTo>
                    <a:lnTo>
                      <a:pt x="50653" y="77717"/>
                    </a:lnTo>
                    <a:lnTo>
                      <a:pt x="50653" y="75705"/>
                    </a:lnTo>
                    <a:lnTo>
                      <a:pt x="53762" y="73877"/>
                    </a:lnTo>
                    <a:lnTo>
                      <a:pt x="68574" y="71865"/>
                    </a:lnTo>
                    <a:lnTo>
                      <a:pt x="66380" y="71134"/>
                    </a:lnTo>
                    <a:lnTo>
                      <a:pt x="59065" y="71317"/>
                    </a:lnTo>
                    <a:lnTo>
                      <a:pt x="56871" y="70402"/>
                    </a:lnTo>
                    <a:lnTo>
                      <a:pt x="55956" y="68757"/>
                    </a:lnTo>
                    <a:lnTo>
                      <a:pt x="53762" y="68574"/>
                    </a:lnTo>
                    <a:lnTo>
                      <a:pt x="48459" y="72414"/>
                    </a:lnTo>
                    <a:lnTo>
                      <a:pt x="37121" y="75340"/>
                    </a:lnTo>
                    <a:lnTo>
                      <a:pt x="24321" y="71134"/>
                    </a:lnTo>
                    <a:lnTo>
                      <a:pt x="29990" y="68940"/>
                    </a:lnTo>
                    <a:lnTo>
                      <a:pt x="24687" y="70585"/>
                    </a:lnTo>
                    <a:lnTo>
                      <a:pt x="29990" y="68940"/>
                    </a:lnTo>
                    <a:lnTo>
                      <a:pt x="39133" y="69854"/>
                    </a:lnTo>
                    <a:lnTo>
                      <a:pt x="42424" y="66379"/>
                    </a:lnTo>
                    <a:lnTo>
                      <a:pt x="33464" y="67842"/>
                    </a:lnTo>
                    <a:lnTo>
                      <a:pt x="28710" y="65465"/>
                    </a:lnTo>
                    <a:lnTo>
                      <a:pt x="26881" y="65831"/>
                    </a:lnTo>
                    <a:lnTo>
                      <a:pt x="24869" y="67842"/>
                    </a:lnTo>
                    <a:lnTo>
                      <a:pt x="17555" y="69122"/>
                    </a:lnTo>
                    <a:lnTo>
                      <a:pt x="17555" y="66928"/>
                    </a:lnTo>
                    <a:lnTo>
                      <a:pt x="5852" y="65465"/>
                    </a:lnTo>
                    <a:lnTo>
                      <a:pt x="5303" y="63636"/>
                    </a:lnTo>
                    <a:lnTo>
                      <a:pt x="5852" y="62356"/>
                    </a:lnTo>
                    <a:lnTo>
                      <a:pt x="183" y="60711"/>
                    </a:lnTo>
                    <a:lnTo>
                      <a:pt x="0" y="59613"/>
                    </a:lnTo>
                    <a:lnTo>
                      <a:pt x="4937" y="58333"/>
                    </a:lnTo>
                    <a:lnTo>
                      <a:pt x="8960" y="59431"/>
                    </a:lnTo>
                    <a:lnTo>
                      <a:pt x="11520" y="57602"/>
                    </a:lnTo>
                    <a:lnTo>
                      <a:pt x="15178" y="57602"/>
                    </a:lnTo>
                    <a:lnTo>
                      <a:pt x="21578" y="58151"/>
                    </a:lnTo>
                    <a:lnTo>
                      <a:pt x="12618" y="53213"/>
                    </a:lnTo>
                    <a:lnTo>
                      <a:pt x="13349" y="51933"/>
                    </a:lnTo>
                    <a:lnTo>
                      <a:pt x="15361" y="51750"/>
                    </a:lnTo>
                    <a:lnTo>
                      <a:pt x="15909" y="48093"/>
                    </a:lnTo>
                    <a:lnTo>
                      <a:pt x="13898" y="46447"/>
                    </a:lnTo>
                    <a:lnTo>
                      <a:pt x="27978" y="45716"/>
                    </a:lnTo>
                    <a:close/>
                  </a:path>
                </a:pathLst>
              </a:custGeom>
              <a:grpFill/>
              <a:ln w="18272" cap="flat">
                <a:noFill/>
                <a:prstDash val="solid"/>
                <a:miter/>
              </a:ln>
            </p:spPr>
            <p:txBody>
              <a:bodyPr rtlCol="0" anchor="ctr"/>
              <a:lstStyle/>
              <a:p>
                <a:endParaRPr lang="en-GB" sz="1463"/>
              </a:p>
            </p:txBody>
          </p:sp>
          <p:sp>
            <p:nvSpPr>
              <p:cNvPr id="1207" name="Freeform: Shape 1206">
                <a:extLst>
                  <a:ext uri="{FF2B5EF4-FFF2-40B4-BE49-F238E27FC236}">
                    <a16:creationId xmlns:a16="http://schemas.microsoft.com/office/drawing/2014/main" id="{576840AA-2BBA-0B28-24CB-918FBEDB7BEE}"/>
                  </a:ext>
                </a:extLst>
              </p:cNvPr>
              <p:cNvSpPr/>
              <p:nvPr/>
            </p:nvSpPr>
            <p:spPr>
              <a:xfrm>
                <a:off x="3542415" y="1602593"/>
                <a:ext cx="284718" cy="188532"/>
              </a:xfrm>
              <a:custGeom>
                <a:avLst/>
                <a:gdLst>
                  <a:gd name="connsiteX0" fmla="*/ 27978 w 284718"/>
                  <a:gd name="connsiteY0" fmla="*/ 45716 h 188532"/>
                  <a:gd name="connsiteX1" fmla="*/ 33830 w 284718"/>
                  <a:gd name="connsiteY1" fmla="*/ 46813 h 188532"/>
                  <a:gd name="connsiteX2" fmla="*/ 41876 w 284718"/>
                  <a:gd name="connsiteY2" fmla="*/ 46082 h 188532"/>
                  <a:gd name="connsiteX3" fmla="*/ 45167 w 284718"/>
                  <a:gd name="connsiteY3" fmla="*/ 47727 h 188532"/>
                  <a:gd name="connsiteX4" fmla="*/ 58516 w 284718"/>
                  <a:gd name="connsiteY4" fmla="*/ 47910 h 188532"/>
                  <a:gd name="connsiteX5" fmla="*/ 68208 w 284718"/>
                  <a:gd name="connsiteY5" fmla="*/ 49373 h 188532"/>
                  <a:gd name="connsiteX6" fmla="*/ 68940 w 284718"/>
                  <a:gd name="connsiteY6" fmla="*/ 47362 h 188532"/>
                  <a:gd name="connsiteX7" fmla="*/ 67111 w 284718"/>
                  <a:gd name="connsiteY7" fmla="*/ 45716 h 188532"/>
                  <a:gd name="connsiteX8" fmla="*/ 52848 w 284718"/>
                  <a:gd name="connsiteY8" fmla="*/ 44984 h 188532"/>
                  <a:gd name="connsiteX9" fmla="*/ 51567 w 284718"/>
                  <a:gd name="connsiteY9" fmla="*/ 41693 h 188532"/>
                  <a:gd name="connsiteX10" fmla="*/ 62722 w 284718"/>
                  <a:gd name="connsiteY10" fmla="*/ 41510 h 188532"/>
                  <a:gd name="connsiteX11" fmla="*/ 70768 w 284718"/>
                  <a:gd name="connsiteY11" fmla="*/ 40047 h 188532"/>
                  <a:gd name="connsiteX12" fmla="*/ 66562 w 284718"/>
                  <a:gd name="connsiteY12" fmla="*/ 38401 h 188532"/>
                  <a:gd name="connsiteX13" fmla="*/ 62722 w 284718"/>
                  <a:gd name="connsiteY13" fmla="*/ 39316 h 188532"/>
                  <a:gd name="connsiteX14" fmla="*/ 61076 w 284718"/>
                  <a:gd name="connsiteY14" fmla="*/ 37487 h 188532"/>
                  <a:gd name="connsiteX15" fmla="*/ 53396 w 284718"/>
                  <a:gd name="connsiteY15" fmla="*/ 38767 h 188532"/>
                  <a:gd name="connsiteX16" fmla="*/ 43339 w 284718"/>
                  <a:gd name="connsiteY16" fmla="*/ 37670 h 188532"/>
                  <a:gd name="connsiteX17" fmla="*/ 41693 w 284718"/>
                  <a:gd name="connsiteY17" fmla="*/ 36207 h 188532"/>
                  <a:gd name="connsiteX18" fmla="*/ 42424 w 284718"/>
                  <a:gd name="connsiteY18" fmla="*/ 34927 h 188532"/>
                  <a:gd name="connsiteX19" fmla="*/ 46630 w 284718"/>
                  <a:gd name="connsiteY19" fmla="*/ 33464 h 188532"/>
                  <a:gd name="connsiteX20" fmla="*/ 34927 w 284718"/>
                  <a:gd name="connsiteY20" fmla="*/ 34744 h 188532"/>
                  <a:gd name="connsiteX21" fmla="*/ 33464 w 284718"/>
                  <a:gd name="connsiteY21" fmla="*/ 33464 h 188532"/>
                  <a:gd name="connsiteX22" fmla="*/ 33464 w 284718"/>
                  <a:gd name="connsiteY22" fmla="*/ 31818 h 188532"/>
                  <a:gd name="connsiteX23" fmla="*/ 38584 w 284718"/>
                  <a:gd name="connsiteY23" fmla="*/ 29441 h 188532"/>
                  <a:gd name="connsiteX24" fmla="*/ 33830 w 284718"/>
                  <a:gd name="connsiteY24" fmla="*/ 28710 h 188532"/>
                  <a:gd name="connsiteX25" fmla="*/ 34196 w 284718"/>
                  <a:gd name="connsiteY25" fmla="*/ 26149 h 188532"/>
                  <a:gd name="connsiteX26" fmla="*/ 33464 w 284718"/>
                  <a:gd name="connsiteY26" fmla="*/ 24687 h 188532"/>
                  <a:gd name="connsiteX27" fmla="*/ 36938 w 284718"/>
                  <a:gd name="connsiteY27" fmla="*/ 21944 h 188532"/>
                  <a:gd name="connsiteX28" fmla="*/ 42790 w 284718"/>
                  <a:gd name="connsiteY28" fmla="*/ 21212 h 188532"/>
                  <a:gd name="connsiteX29" fmla="*/ 42973 w 284718"/>
                  <a:gd name="connsiteY29" fmla="*/ 20115 h 188532"/>
                  <a:gd name="connsiteX30" fmla="*/ 44436 w 284718"/>
                  <a:gd name="connsiteY30" fmla="*/ 21029 h 188532"/>
                  <a:gd name="connsiteX31" fmla="*/ 53762 w 284718"/>
                  <a:gd name="connsiteY31" fmla="*/ 21944 h 188532"/>
                  <a:gd name="connsiteX32" fmla="*/ 53762 w 284718"/>
                  <a:gd name="connsiteY32" fmla="*/ 23224 h 188532"/>
                  <a:gd name="connsiteX33" fmla="*/ 54859 w 284718"/>
                  <a:gd name="connsiteY33" fmla="*/ 23772 h 188532"/>
                  <a:gd name="connsiteX34" fmla="*/ 54310 w 284718"/>
                  <a:gd name="connsiteY34" fmla="*/ 24504 h 188532"/>
                  <a:gd name="connsiteX35" fmla="*/ 55956 w 284718"/>
                  <a:gd name="connsiteY35" fmla="*/ 24869 h 188532"/>
                  <a:gd name="connsiteX36" fmla="*/ 58151 w 284718"/>
                  <a:gd name="connsiteY36" fmla="*/ 23407 h 188532"/>
                  <a:gd name="connsiteX37" fmla="*/ 62722 w 284718"/>
                  <a:gd name="connsiteY37" fmla="*/ 23224 h 188532"/>
                  <a:gd name="connsiteX38" fmla="*/ 63271 w 284718"/>
                  <a:gd name="connsiteY38" fmla="*/ 21944 h 188532"/>
                  <a:gd name="connsiteX39" fmla="*/ 64917 w 284718"/>
                  <a:gd name="connsiteY39" fmla="*/ 21395 h 188532"/>
                  <a:gd name="connsiteX40" fmla="*/ 68208 w 284718"/>
                  <a:gd name="connsiteY40" fmla="*/ 21944 h 188532"/>
                  <a:gd name="connsiteX41" fmla="*/ 68940 w 284718"/>
                  <a:gd name="connsiteY41" fmla="*/ 21029 h 188532"/>
                  <a:gd name="connsiteX42" fmla="*/ 63454 w 284718"/>
                  <a:gd name="connsiteY42" fmla="*/ 20298 h 188532"/>
                  <a:gd name="connsiteX43" fmla="*/ 63454 w 284718"/>
                  <a:gd name="connsiteY43" fmla="*/ 19201 h 188532"/>
                  <a:gd name="connsiteX44" fmla="*/ 60162 w 284718"/>
                  <a:gd name="connsiteY44" fmla="*/ 18652 h 188532"/>
                  <a:gd name="connsiteX45" fmla="*/ 58151 w 284718"/>
                  <a:gd name="connsiteY45" fmla="*/ 16823 h 188532"/>
                  <a:gd name="connsiteX46" fmla="*/ 65465 w 284718"/>
                  <a:gd name="connsiteY46" fmla="*/ 18835 h 188532"/>
                  <a:gd name="connsiteX47" fmla="*/ 68574 w 284718"/>
                  <a:gd name="connsiteY47" fmla="*/ 17921 h 188532"/>
                  <a:gd name="connsiteX48" fmla="*/ 80643 w 284718"/>
                  <a:gd name="connsiteY48" fmla="*/ 18652 h 188532"/>
                  <a:gd name="connsiteX49" fmla="*/ 89969 w 284718"/>
                  <a:gd name="connsiteY49" fmla="*/ 16458 h 188532"/>
                  <a:gd name="connsiteX50" fmla="*/ 92346 w 284718"/>
                  <a:gd name="connsiteY50" fmla="*/ 13532 h 188532"/>
                  <a:gd name="connsiteX51" fmla="*/ 91798 w 284718"/>
                  <a:gd name="connsiteY51" fmla="*/ 12800 h 188532"/>
                  <a:gd name="connsiteX52" fmla="*/ 92712 w 284718"/>
                  <a:gd name="connsiteY52" fmla="*/ 11338 h 188532"/>
                  <a:gd name="connsiteX53" fmla="*/ 87409 w 284718"/>
                  <a:gd name="connsiteY53" fmla="*/ 11886 h 188532"/>
                  <a:gd name="connsiteX54" fmla="*/ 84666 w 284718"/>
                  <a:gd name="connsiteY54" fmla="*/ 9875 h 188532"/>
                  <a:gd name="connsiteX55" fmla="*/ 77717 w 284718"/>
                  <a:gd name="connsiteY55" fmla="*/ 9509 h 188532"/>
                  <a:gd name="connsiteX56" fmla="*/ 75888 w 284718"/>
                  <a:gd name="connsiteY56" fmla="*/ 10789 h 188532"/>
                  <a:gd name="connsiteX57" fmla="*/ 65465 w 284718"/>
                  <a:gd name="connsiteY57" fmla="*/ 12252 h 188532"/>
                  <a:gd name="connsiteX58" fmla="*/ 61808 w 284718"/>
                  <a:gd name="connsiteY58" fmla="*/ 10972 h 188532"/>
                  <a:gd name="connsiteX59" fmla="*/ 59614 w 284718"/>
                  <a:gd name="connsiteY59" fmla="*/ 11886 h 188532"/>
                  <a:gd name="connsiteX60" fmla="*/ 49556 w 284718"/>
                  <a:gd name="connsiteY60" fmla="*/ 10423 h 188532"/>
                  <a:gd name="connsiteX61" fmla="*/ 46630 w 284718"/>
                  <a:gd name="connsiteY61" fmla="*/ 7680 h 188532"/>
                  <a:gd name="connsiteX62" fmla="*/ 46996 w 284718"/>
                  <a:gd name="connsiteY62" fmla="*/ 6034 h 188532"/>
                  <a:gd name="connsiteX63" fmla="*/ 48093 w 284718"/>
                  <a:gd name="connsiteY63" fmla="*/ 5120 h 188532"/>
                  <a:gd name="connsiteX64" fmla="*/ 47727 w 284718"/>
                  <a:gd name="connsiteY64" fmla="*/ 4572 h 188532"/>
                  <a:gd name="connsiteX65" fmla="*/ 42790 w 284718"/>
                  <a:gd name="connsiteY65" fmla="*/ 4206 h 188532"/>
                  <a:gd name="connsiteX66" fmla="*/ 42790 w 284718"/>
                  <a:gd name="connsiteY66" fmla="*/ 3109 h 188532"/>
                  <a:gd name="connsiteX67" fmla="*/ 45167 w 284718"/>
                  <a:gd name="connsiteY67" fmla="*/ 1829 h 188532"/>
                  <a:gd name="connsiteX68" fmla="*/ 51750 w 284718"/>
                  <a:gd name="connsiteY68" fmla="*/ 366 h 188532"/>
                  <a:gd name="connsiteX69" fmla="*/ 54859 w 284718"/>
                  <a:gd name="connsiteY69" fmla="*/ 1646 h 188532"/>
                  <a:gd name="connsiteX70" fmla="*/ 70768 w 284718"/>
                  <a:gd name="connsiteY70" fmla="*/ 4572 h 188532"/>
                  <a:gd name="connsiteX71" fmla="*/ 73328 w 284718"/>
                  <a:gd name="connsiteY71" fmla="*/ 4023 h 188532"/>
                  <a:gd name="connsiteX72" fmla="*/ 69488 w 284718"/>
                  <a:gd name="connsiteY72" fmla="*/ 183 h 188532"/>
                  <a:gd name="connsiteX73" fmla="*/ 77534 w 284718"/>
                  <a:gd name="connsiteY73" fmla="*/ 0 h 188532"/>
                  <a:gd name="connsiteX74" fmla="*/ 89969 w 284718"/>
                  <a:gd name="connsiteY74" fmla="*/ 3474 h 188532"/>
                  <a:gd name="connsiteX75" fmla="*/ 102952 w 284718"/>
                  <a:gd name="connsiteY75" fmla="*/ 5486 h 188532"/>
                  <a:gd name="connsiteX76" fmla="*/ 106975 w 284718"/>
                  <a:gd name="connsiteY76" fmla="*/ 6766 h 188532"/>
                  <a:gd name="connsiteX77" fmla="*/ 108621 w 284718"/>
                  <a:gd name="connsiteY77" fmla="*/ 9143 h 188532"/>
                  <a:gd name="connsiteX78" fmla="*/ 114290 w 284718"/>
                  <a:gd name="connsiteY78" fmla="*/ 10606 h 188532"/>
                  <a:gd name="connsiteX79" fmla="*/ 120507 w 284718"/>
                  <a:gd name="connsiteY79" fmla="*/ 14446 h 188532"/>
                  <a:gd name="connsiteX80" fmla="*/ 120507 w 284718"/>
                  <a:gd name="connsiteY80" fmla="*/ 18652 h 188532"/>
                  <a:gd name="connsiteX81" fmla="*/ 119044 w 284718"/>
                  <a:gd name="connsiteY81" fmla="*/ 19018 h 188532"/>
                  <a:gd name="connsiteX82" fmla="*/ 119593 w 284718"/>
                  <a:gd name="connsiteY82" fmla="*/ 19749 h 188532"/>
                  <a:gd name="connsiteX83" fmla="*/ 124164 w 284718"/>
                  <a:gd name="connsiteY83" fmla="*/ 22675 h 188532"/>
                  <a:gd name="connsiteX84" fmla="*/ 125993 w 284718"/>
                  <a:gd name="connsiteY84" fmla="*/ 27064 h 188532"/>
                  <a:gd name="connsiteX85" fmla="*/ 129102 w 284718"/>
                  <a:gd name="connsiteY85" fmla="*/ 29807 h 188532"/>
                  <a:gd name="connsiteX86" fmla="*/ 131296 w 284718"/>
                  <a:gd name="connsiteY86" fmla="*/ 30172 h 188532"/>
                  <a:gd name="connsiteX87" fmla="*/ 132759 w 284718"/>
                  <a:gd name="connsiteY87" fmla="*/ 32001 h 188532"/>
                  <a:gd name="connsiteX88" fmla="*/ 132393 w 284718"/>
                  <a:gd name="connsiteY88" fmla="*/ 32550 h 188532"/>
                  <a:gd name="connsiteX89" fmla="*/ 135319 w 284718"/>
                  <a:gd name="connsiteY89" fmla="*/ 34927 h 188532"/>
                  <a:gd name="connsiteX90" fmla="*/ 134953 w 284718"/>
                  <a:gd name="connsiteY90" fmla="*/ 37853 h 188532"/>
                  <a:gd name="connsiteX91" fmla="*/ 136050 w 284718"/>
                  <a:gd name="connsiteY91" fmla="*/ 38950 h 188532"/>
                  <a:gd name="connsiteX92" fmla="*/ 140439 w 284718"/>
                  <a:gd name="connsiteY92" fmla="*/ 39499 h 188532"/>
                  <a:gd name="connsiteX93" fmla="*/ 145377 w 284718"/>
                  <a:gd name="connsiteY93" fmla="*/ 44802 h 188532"/>
                  <a:gd name="connsiteX94" fmla="*/ 142268 w 284718"/>
                  <a:gd name="connsiteY94" fmla="*/ 48642 h 188532"/>
                  <a:gd name="connsiteX95" fmla="*/ 141719 w 284718"/>
                  <a:gd name="connsiteY95" fmla="*/ 50287 h 188532"/>
                  <a:gd name="connsiteX96" fmla="*/ 141902 w 284718"/>
                  <a:gd name="connsiteY96" fmla="*/ 50470 h 188532"/>
                  <a:gd name="connsiteX97" fmla="*/ 144279 w 284718"/>
                  <a:gd name="connsiteY97" fmla="*/ 47362 h 188532"/>
                  <a:gd name="connsiteX98" fmla="*/ 147571 w 284718"/>
                  <a:gd name="connsiteY98" fmla="*/ 46447 h 188532"/>
                  <a:gd name="connsiteX99" fmla="*/ 148668 w 284718"/>
                  <a:gd name="connsiteY99" fmla="*/ 48276 h 188532"/>
                  <a:gd name="connsiteX100" fmla="*/ 158725 w 284718"/>
                  <a:gd name="connsiteY100" fmla="*/ 48825 h 188532"/>
                  <a:gd name="connsiteX101" fmla="*/ 164760 w 284718"/>
                  <a:gd name="connsiteY101" fmla="*/ 51202 h 188532"/>
                  <a:gd name="connsiteX102" fmla="*/ 169149 w 284718"/>
                  <a:gd name="connsiteY102" fmla="*/ 51202 h 188532"/>
                  <a:gd name="connsiteX103" fmla="*/ 168417 w 284718"/>
                  <a:gd name="connsiteY103" fmla="*/ 49373 h 188532"/>
                  <a:gd name="connsiteX104" fmla="*/ 173355 w 284718"/>
                  <a:gd name="connsiteY104" fmla="*/ 49190 h 188532"/>
                  <a:gd name="connsiteX105" fmla="*/ 177560 w 284718"/>
                  <a:gd name="connsiteY105" fmla="*/ 49190 h 188532"/>
                  <a:gd name="connsiteX106" fmla="*/ 183778 w 284718"/>
                  <a:gd name="connsiteY106" fmla="*/ 51567 h 188532"/>
                  <a:gd name="connsiteX107" fmla="*/ 186521 w 284718"/>
                  <a:gd name="connsiteY107" fmla="*/ 54310 h 188532"/>
                  <a:gd name="connsiteX108" fmla="*/ 186886 w 284718"/>
                  <a:gd name="connsiteY108" fmla="*/ 56139 h 188532"/>
                  <a:gd name="connsiteX109" fmla="*/ 182863 w 284718"/>
                  <a:gd name="connsiteY109" fmla="*/ 57968 h 188532"/>
                  <a:gd name="connsiteX110" fmla="*/ 185972 w 284718"/>
                  <a:gd name="connsiteY110" fmla="*/ 59431 h 188532"/>
                  <a:gd name="connsiteX111" fmla="*/ 186521 w 284718"/>
                  <a:gd name="connsiteY111" fmla="*/ 61442 h 188532"/>
                  <a:gd name="connsiteX112" fmla="*/ 185424 w 284718"/>
                  <a:gd name="connsiteY112" fmla="*/ 62905 h 188532"/>
                  <a:gd name="connsiteX113" fmla="*/ 185424 w 284718"/>
                  <a:gd name="connsiteY113" fmla="*/ 68391 h 188532"/>
                  <a:gd name="connsiteX114" fmla="*/ 196030 w 284718"/>
                  <a:gd name="connsiteY114" fmla="*/ 75340 h 188532"/>
                  <a:gd name="connsiteX115" fmla="*/ 200053 w 284718"/>
                  <a:gd name="connsiteY115" fmla="*/ 75705 h 188532"/>
                  <a:gd name="connsiteX116" fmla="*/ 201150 w 284718"/>
                  <a:gd name="connsiteY116" fmla="*/ 74425 h 188532"/>
                  <a:gd name="connsiteX117" fmla="*/ 207001 w 284718"/>
                  <a:gd name="connsiteY117" fmla="*/ 74425 h 188532"/>
                  <a:gd name="connsiteX118" fmla="*/ 207184 w 284718"/>
                  <a:gd name="connsiteY118" fmla="*/ 73694 h 188532"/>
                  <a:gd name="connsiteX119" fmla="*/ 207184 w 284718"/>
                  <a:gd name="connsiteY119" fmla="*/ 72597 h 188532"/>
                  <a:gd name="connsiteX120" fmla="*/ 205173 w 284718"/>
                  <a:gd name="connsiteY120" fmla="*/ 71317 h 188532"/>
                  <a:gd name="connsiteX121" fmla="*/ 205356 w 284718"/>
                  <a:gd name="connsiteY121" fmla="*/ 69854 h 188532"/>
                  <a:gd name="connsiteX122" fmla="*/ 196395 w 284718"/>
                  <a:gd name="connsiteY122" fmla="*/ 64917 h 188532"/>
                  <a:gd name="connsiteX123" fmla="*/ 196395 w 284718"/>
                  <a:gd name="connsiteY123" fmla="*/ 59431 h 188532"/>
                  <a:gd name="connsiteX124" fmla="*/ 200053 w 284718"/>
                  <a:gd name="connsiteY124" fmla="*/ 56139 h 188532"/>
                  <a:gd name="connsiteX125" fmla="*/ 214316 w 284718"/>
                  <a:gd name="connsiteY125" fmla="*/ 56871 h 188532"/>
                  <a:gd name="connsiteX126" fmla="*/ 221082 w 284718"/>
                  <a:gd name="connsiteY126" fmla="*/ 59431 h 188532"/>
                  <a:gd name="connsiteX127" fmla="*/ 220716 w 284718"/>
                  <a:gd name="connsiteY127" fmla="*/ 62539 h 188532"/>
                  <a:gd name="connsiteX128" fmla="*/ 222728 w 284718"/>
                  <a:gd name="connsiteY128" fmla="*/ 66562 h 188532"/>
                  <a:gd name="connsiteX129" fmla="*/ 222728 w 284718"/>
                  <a:gd name="connsiteY129" fmla="*/ 69854 h 188532"/>
                  <a:gd name="connsiteX130" fmla="*/ 219985 w 284718"/>
                  <a:gd name="connsiteY130" fmla="*/ 70402 h 188532"/>
                  <a:gd name="connsiteX131" fmla="*/ 219070 w 284718"/>
                  <a:gd name="connsiteY131" fmla="*/ 71682 h 188532"/>
                  <a:gd name="connsiteX132" fmla="*/ 214316 w 284718"/>
                  <a:gd name="connsiteY132" fmla="*/ 73694 h 188532"/>
                  <a:gd name="connsiteX133" fmla="*/ 211573 w 284718"/>
                  <a:gd name="connsiteY133" fmla="*/ 73877 h 188532"/>
                  <a:gd name="connsiteX134" fmla="*/ 211024 w 284718"/>
                  <a:gd name="connsiteY134" fmla="*/ 75157 h 188532"/>
                  <a:gd name="connsiteX135" fmla="*/ 213950 w 284718"/>
                  <a:gd name="connsiteY135" fmla="*/ 76254 h 188532"/>
                  <a:gd name="connsiteX136" fmla="*/ 220533 w 284718"/>
                  <a:gd name="connsiteY136" fmla="*/ 74974 h 188532"/>
                  <a:gd name="connsiteX137" fmla="*/ 229676 w 284718"/>
                  <a:gd name="connsiteY137" fmla="*/ 76620 h 188532"/>
                  <a:gd name="connsiteX138" fmla="*/ 232968 w 284718"/>
                  <a:gd name="connsiteY138" fmla="*/ 82837 h 188532"/>
                  <a:gd name="connsiteX139" fmla="*/ 228031 w 284718"/>
                  <a:gd name="connsiteY139" fmla="*/ 85032 h 188532"/>
                  <a:gd name="connsiteX140" fmla="*/ 228214 w 284718"/>
                  <a:gd name="connsiteY140" fmla="*/ 85763 h 188532"/>
                  <a:gd name="connsiteX141" fmla="*/ 235345 w 284718"/>
                  <a:gd name="connsiteY141" fmla="*/ 84666 h 188532"/>
                  <a:gd name="connsiteX142" fmla="*/ 235345 w 284718"/>
                  <a:gd name="connsiteY142" fmla="*/ 85580 h 188532"/>
                  <a:gd name="connsiteX143" fmla="*/ 231139 w 284718"/>
                  <a:gd name="connsiteY143" fmla="*/ 90883 h 188532"/>
                  <a:gd name="connsiteX144" fmla="*/ 228031 w 284718"/>
                  <a:gd name="connsiteY144" fmla="*/ 97466 h 188532"/>
                  <a:gd name="connsiteX145" fmla="*/ 222911 w 284718"/>
                  <a:gd name="connsiteY145" fmla="*/ 98746 h 188532"/>
                  <a:gd name="connsiteX146" fmla="*/ 220168 w 284718"/>
                  <a:gd name="connsiteY146" fmla="*/ 100941 h 188532"/>
                  <a:gd name="connsiteX147" fmla="*/ 220168 w 284718"/>
                  <a:gd name="connsiteY147" fmla="*/ 103501 h 188532"/>
                  <a:gd name="connsiteX148" fmla="*/ 222179 w 284718"/>
                  <a:gd name="connsiteY148" fmla="*/ 103135 h 188532"/>
                  <a:gd name="connsiteX149" fmla="*/ 227116 w 284718"/>
                  <a:gd name="connsiteY149" fmla="*/ 99661 h 188532"/>
                  <a:gd name="connsiteX150" fmla="*/ 231871 w 284718"/>
                  <a:gd name="connsiteY150" fmla="*/ 99661 h 188532"/>
                  <a:gd name="connsiteX151" fmla="*/ 238088 w 284718"/>
                  <a:gd name="connsiteY151" fmla="*/ 96918 h 188532"/>
                  <a:gd name="connsiteX152" fmla="*/ 240283 w 284718"/>
                  <a:gd name="connsiteY152" fmla="*/ 97100 h 188532"/>
                  <a:gd name="connsiteX153" fmla="*/ 245951 w 284718"/>
                  <a:gd name="connsiteY153" fmla="*/ 98929 h 188532"/>
                  <a:gd name="connsiteX154" fmla="*/ 250706 w 284718"/>
                  <a:gd name="connsiteY154" fmla="*/ 102404 h 188532"/>
                  <a:gd name="connsiteX155" fmla="*/ 254180 w 284718"/>
                  <a:gd name="connsiteY155" fmla="*/ 104049 h 188532"/>
                  <a:gd name="connsiteX156" fmla="*/ 254912 w 284718"/>
                  <a:gd name="connsiteY156" fmla="*/ 105878 h 188532"/>
                  <a:gd name="connsiteX157" fmla="*/ 254729 w 284718"/>
                  <a:gd name="connsiteY157" fmla="*/ 107707 h 188532"/>
                  <a:gd name="connsiteX158" fmla="*/ 255643 w 284718"/>
                  <a:gd name="connsiteY158" fmla="*/ 109901 h 188532"/>
                  <a:gd name="connsiteX159" fmla="*/ 252900 w 284718"/>
                  <a:gd name="connsiteY159" fmla="*/ 111181 h 188532"/>
                  <a:gd name="connsiteX160" fmla="*/ 253083 w 284718"/>
                  <a:gd name="connsiteY160" fmla="*/ 112644 h 188532"/>
                  <a:gd name="connsiteX161" fmla="*/ 258020 w 284718"/>
                  <a:gd name="connsiteY161" fmla="*/ 110450 h 188532"/>
                  <a:gd name="connsiteX162" fmla="*/ 259483 w 284718"/>
                  <a:gd name="connsiteY162" fmla="*/ 108804 h 188532"/>
                  <a:gd name="connsiteX163" fmla="*/ 259483 w 284718"/>
                  <a:gd name="connsiteY163" fmla="*/ 106609 h 188532"/>
                  <a:gd name="connsiteX164" fmla="*/ 260946 w 284718"/>
                  <a:gd name="connsiteY164" fmla="*/ 104964 h 188532"/>
                  <a:gd name="connsiteX165" fmla="*/ 261312 w 284718"/>
                  <a:gd name="connsiteY165" fmla="*/ 103501 h 188532"/>
                  <a:gd name="connsiteX166" fmla="*/ 264969 w 284718"/>
                  <a:gd name="connsiteY166" fmla="*/ 102404 h 188532"/>
                  <a:gd name="connsiteX167" fmla="*/ 269906 w 284718"/>
                  <a:gd name="connsiteY167" fmla="*/ 107158 h 188532"/>
                  <a:gd name="connsiteX168" fmla="*/ 277952 w 284718"/>
                  <a:gd name="connsiteY168" fmla="*/ 111364 h 188532"/>
                  <a:gd name="connsiteX169" fmla="*/ 279598 w 284718"/>
                  <a:gd name="connsiteY169" fmla="*/ 114290 h 188532"/>
                  <a:gd name="connsiteX170" fmla="*/ 283804 w 284718"/>
                  <a:gd name="connsiteY170" fmla="*/ 116301 h 188532"/>
                  <a:gd name="connsiteX171" fmla="*/ 284719 w 284718"/>
                  <a:gd name="connsiteY171" fmla="*/ 117947 h 188532"/>
                  <a:gd name="connsiteX172" fmla="*/ 284353 w 284718"/>
                  <a:gd name="connsiteY172" fmla="*/ 123067 h 188532"/>
                  <a:gd name="connsiteX173" fmla="*/ 266981 w 284718"/>
                  <a:gd name="connsiteY173" fmla="*/ 130199 h 188532"/>
                  <a:gd name="connsiteX174" fmla="*/ 242477 w 284718"/>
                  <a:gd name="connsiteY174" fmla="*/ 135136 h 188532"/>
                  <a:gd name="connsiteX175" fmla="*/ 241928 w 284718"/>
                  <a:gd name="connsiteY175" fmla="*/ 138062 h 188532"/>
                  <a:gd name="connsiteX176" fmla="*/ 243391 w 284718"/>
                  <a:gd name="connsiteY176" fmla="*/ 138611 h 188532"/>
                  <a:gd name="connsiteX177" fmla="*/ 236442 w 284718"/>
                  <a:gd name="connsiteY177" fmla="*/ 142268 h 188532"/>
                  <a:gd name="connsiteX178" fmla="*/ 235345 w 284718"/>
                  <a:gd name="connsiteY178" fmla="*/ 136599 h 188532"/>
                  <a:gd name="connsiteX179" fmla="*/ 230774 w 284718"/>
                  <a:gd name="connsiteY179" fmla="*/ 134770 h 188532"/>
                  <a:gd name="connsiteX180" fmla="*/ 230591 w 284718"/>
                  <a:gd name="connsiteY180" fmla="*/ 137330 h 188532"/>
                  <a:gd name="connsiteX181" fmla="*/ 231688 w 284718"/>
                  <a:gd name="connsiteY181" fmla="*/ 145559 h 188532"/>
                  <a:gd name="connsiteX182" fmla="*/ 225288 w 284718"/>
                  <a:gd name="connsiteY182" fmla="*/ 149765 h 188532"/>
                  <a:gd name="connsiteX183" fmla="*/ 218705 w 284718"/>
                  <a:gd name="connsiteY183" fmla="*/ 157263 h 188532"/>
                  <a:gd name="connsiteX184" fmla="*/ 216328 w 284718"/>
                  <a:gd name="connsiteY184" fmla="*/ 157811 h 188532"/>
                  <a:gd name="connsiteX185" fmla="*/ 208464 w 284718"/>
                  <a:gd name="connsiteY185" fmla="*/ 152508 h 188532"/>
                  <a:gd name="connsiteX186" fmla="*/ 207184 w 284718"/>
                  <a:gd name="connsiteY186" fmla="*/ 148668 h 188532"/>
                  <a:gd name="connsiteX187" fmla="*/ 207001 w 284718"/>
                  <a:gd name="connsiteY187" fmla="*/ 143365 h 188532"/>
                  <a:gd name="connsiteX188" fmla="*/ 205173 w 284718"/>
                  <a:gd name="connsiteY188" fmla="*/ 140622 h 188532"/>
                  <a:gd name="connsiteX189" fmla="*/ 205904 w 284718"/>
                  <a:gd name="connsiteY189" fmla="*/ 136416 h 188532"/>
                  <a:gd name="connsiteX190" fmla="*/ 207001 w 284718"/>
                  <a:gd name="connsiteY190" fmla="*/ 134222 h 188532"/>
                  <a:gd name="connsiteX191" fmla="*/ 207001 w 284718"/>
                  <a:gd name="connsiteY191" fmla="*/ 132942 h 188532"/>
                  <a:gd name="connsiteX192" fmla="*/ 205721 w 284718"/>
                  <a:gd name="connsiteY192" fmla="*/ 133673 h 188532"/>
                  <a:gd name="connsiteX193" fmla="*/ 203344 w 284718"/>
                  <a:gd name="connsiteY193" fmla="*/ 138976 h 188532"/>
                  <a:gd name="connsiteX194" fmla="*/ 200601 w 284718"/>
                  <a:gd name="connsiteY194" fmla="*/ 142268 h 188532"/>
                  <a:gd name="connsiteX195" fmla="*/ 200601 w 284718"/>
                  <a:gd name="connsiteY195" fmla="*/ 145925 h 188532"/>
                  <a:gd name="connsiteX196" fmla="*/ 199687 w 284718"/>
                  <a:gd name="connsiteY196" fmla="*/ 148302 h 188532"/>
                  <a:gd name="connsiteX197" fmla="*/ 200053 w 284718"/>
                  <a:gd name="connsiteY197" fmla="*/ 151594 h 188532"/>
                  <a:gd name="connsiteX198" fmla="*/ 202247 w 284718"/>
                  <a:gd name="connsiteY198" fmla="*/ 155617 h 188532"/>
                  <a:gd name="connsiteX199" fmla="*/ 201698 w 284718"/>
                  <a:gd name="connsiteY199" fmla="*/ 157811 h 188532"/>
                  <a:gd name="connsiteX200" fmla="*/ 206636 w 284718"/>
                  <a:gd name="connsiteY200" fmla="*/ 159640 h 188532"/>
                  <a:gd name="connsiteX201" fmla="*/ 208099 w 284718"/>
                  <a:gd name="connsiteY201" fmla="*/ 163297 h 188532"/>
                  <a:gd name="connsiteX202" fmla="*/ 207001 w 284718"/>
                  <a:gd name="connsiteY202" fmla="*/ 166771 h 188532"/>
                  <a:gd name="connsiteX203" fmla="*/ 207001 w 284718"/>
                  <a:gd name="connsiteY203" fmla="*/ 168783 h 188532"/>
                  <a:gd name="connsiteX204" fmla="*/ 200601 w 284718"/>
                  <a:gd name="connsiteY204" fmla="*/ 168783 h 188532"/>
                  <a:gd name="connsiteX205" fmla="*/ 198590 w 284718"/>
                  <a:gd name="connsiteY205" fmla="*/ 165857 h 188532"/>
                  <a:gd name="connsiteX206" fmla="*/ 192190 w 284718"/>
                  <a:gd name="connsiteY206" fmla="*/ 161834 h 188532"/>
                  <a:gd name="connsiteX207" fmla="*/ 191275 w 284718"/>
                  <a:gd name="connsiteY207" fmla="*/ 159640 h 188532"/>
                  <a:gd name="connsiteX208" fmla="*/ 189629 w 284718"/>
                  <a:gd name="connsiteY208" fmla="*/ 159457 h 188532"/>
                  <a:gd name="connsiteX209" fmla="*/ 187984 w 284718"/>
                  <a:gd name="connsiteY209" fmla="*/ 163663 h 188532"/>
                  <a:gd name="connsiteX210" fmla="*/ 188532 w 284718"/>
                  <a:gd name="connsiteY210" fmla="*/ 166771 h 188532"/>
                  <a:gd name="connsiteX211" fmla="*/ 196395 w 284718"/>
                  <a:gd name="connsiteY211" fmla="*/ 173172 h 188532"/>
                  <a:gd name="connsiteX212" fmla="*/ 192921 w 284718"/>
                  <a:gd name="connsiteY212" fmla="*/ 183595 h 188532"/>
                  <a:gd name="connsiteX213" fmla="*/ 191275 w 284718"/>
                  <a:gd name="connsiteY213" fmla="*/ 186155 h 188532"/>
                  <a:gd name="connsiteX214" fmla="*/ 187984 w 284718"/>
                  <a:gd name="connsiteY214" fmla="*/ 185972 h 188532"/>
                  <a:gd name="connsiteX215" fmla="*/ 183229 w 284718"/>
                  <a:gd name="connsiteY215" fmla="*/ 183229 h 188532"/>
                  <a:gd name="connsiteX216" fmla="*/ 176280 w 284718"/>
                  <a:gd name="connsiteY216" fmla="*/ 176097 h 188532"/>
                  <a:gd name="connsiteX217" fmla="*/ 175366 w 284718"/>
                  <a:gd name="connsiteY217" fmla="*/ 173903 h 188532"/>
                  <a:gd name="connsiteX218" fmla="*/ 165491 w 284718"/>
                  <a:gd name="connsiteY218" fmla="*/ 170246 h 188532"/>
                  <a:gd name="connsiteX219" fmla="*/ 162383 w 284718"/>
                  <a:gd name="connsiteY219" fmla="*/ 168052 h 188532"/>
                  <a:gd name="connsiteX220" fmla="*/ 158543 w 284718"/>
                  <a:gd name="connsiteY220" fmla="*/ 162383 h 188532"/>
                  <a:gd name="connsiteX221" fmla="*/ 156897 w 284718"/>
                  <a:gd name="connsiteY221" fmla="*/ 161286 h 188532"/>
                  <a:gd name="connsiteX222" fmla="*/ 154885 w 284718"/>
                  <a:gd name="connsiteY222" fmla="*/ 161834 h 188532"/>
                  <a:gd name="connsiteX223" fmla="*/ 154337 w 284718"/>
                  <a:gd name="connsiteY223" fmla="*/ 165857 h 188532"/>
                  <a:gd name="connsiteX224" fmla="*/ 160737 w 284718"/>
                  <a:gd name="connsiteY224" fmla="*/ 171709 h 188532"/>
                  <a:gd name="connsiteX225" fmla="*/ 162200 w 284718"/>
                  <a:gd name="connsiteY225" fmla="*/ 173903 h 188532"/>
                  <a:gd name="connsiteX226" fmla="*/ 167137 w 284718"/>
                  <a:gd name="connsiteY226" fmla="*/ 177012 h 188532"/>
                  <a:gd name="connsiteX227" fmla="*/ 175183 w 284718"/>
                  <a:gd name="connsiteY227" fmla="*/ 186155 h 188532"/>
                  <a:gd name="connsiteX228" fmla="*/ 174269 w 284718"/>
                  <a:gd name="connsiteY228" fmla="*/ 187252 h 188532"/>
                  <a:gd name="connsiteX229" fmla="*/ 171892 w 284718"/>
                  <a:gd name="connsiteY229" fmla="*/ 184692 h 188532"/>
                  <a:gd name="connsiteX230" fmla="*/ 166040 w 284718"/>
                  <a:gd name="connsiteY230" fmla="*/ 183229 h 188532"/>
                  <a:gd name="connsiteX231" fmla="*/ 162200 w 284718"/>
                  <a:gd name="connsiteY231" fmla="*/ 179755 h 188532"/>
                  <a:gd name="connsiteX232" fmla="*/ 156531 w 284718"/>
                  <a:gd name="connsiteY232" fmla="*/ 178840 h 188532"/>
                  <a:gd name="connsiteX233" fmla="*/ 144279 w 284718"/>
                  <a:gd name="connsiteY233" fmla="*/ 179023 h 188532"/>
                  <a:gd name="connsiteX234" fmla="*/ 147205 w 284718"/>
                  <a:gd name="connsiteY234" fmla="*/ 181583 h 188532"/>
                  <a:gd name="connsiteX235" fmla="*/ 154885 w 284718"/>
                  <a:gd name="connsiteY235" fmla="*/ 183229 h 188532"/>
                  <a:gd name="connsiteX236" fmla="*/ 156531 w 284718"/>
                  <a:gd name="connsiteY236" fmla="*/ 186704 h 188532"/>
                  <a:gd name="connsiteX237" fmla="*/ 155434 w 284718"/>
                  <a:gd name="connsiteY237" fmla="*/ 188532 h 188532"/>
                  <a:gd name="connsiteX238" fmla="*/ 139525 w 284718"/>
                  <a:gd name="connsiteY238" fmla="*/ 188532 h 188532"/>
                  <a:gd name="connsiteX239" fmla="*/ 130016 w 284718"/>
                  <a:gd name="connsiteY239" fmla="*/ 186704 h 188532"/>
                  <a:gd name="connsiteX240" fmla="*/ 121604 w 284718"/>
                  <a:gd name="connsiteY240" fmla="*/ 186155 h 188532"/>
                  <a:gd name="connsiteX241" fmla="*/ 117581 w 284718"/>
                  <a:gd name="connsiteY241" fmla="*/ 184326 h 188532"/>
                  <a:gd name="connsiteX242" fmla="*/ 108987 w 284718"/>
                  <a:gd name="connsiteY242" fmla="*/ 184143 h 188532"/>
                  <a:gd name="connsiteX243" fmla="*/ 106609 w 284718"/>
                  <a:gd name="connsiteY243" fmla="*/ 181401 h 188532"/>
                  <a:gd name="connsiteX244" fmla="*/ 102769 w 284718"/>
                  <a:gd name="connsiteY244" fmla="*/ 179389 h 188532"/>
                  <a:gd name="connsiteX245" fmla="*/ 105695 w 284718"/>
                  <a:gd name="connsiteY245" fmla="*/ 177926 h 188532"/>
                  <a:gd name="connsiteX246" fmla="*/ 105329 w 284718"/>
                  <a:gd name="connsiteY246" fmla="*/ 176646 h 188532"/>
                  <a:gd name="connsiteX247" fmla="*/ 103866 w 284718"/>
                  <a:gd name="connsiteY247" fmla="*/ 176097 h 188532"/>
                  <a:gd name="connsiteX248" fmla="*/ 103318 w 284718"/>
                  <a:gd name="connsiteY248" fmla="*/ 177926 h 188532"/>
                  <a:gd name="connsiteX249" fmla="*/ 100026 w 284718"/>
                  <a:gd name="connsiteY249" fmla="*/ 178292 h 188532"/>
                  <a:gd name="connsiteX250" fmla="*/ 97466 w 284718"/>
                  <a:gd name="connsiteY250" fmla="*/ 177743 h 188532"/>
                  <a:gd name="connsiteX251" fmla="*/ 94358 w 284718"/>
                  <a:gd name="connsiteY251" fmla="*/ 175000 h 188532"/>
                  <a:gd name="connsiteX252" fmla="*/ 90518 w 284718"/>
                  <a:gd name="connsiteY252" fmla="*/ 173903 h 188532"/>
                  <a:gd name="connsiteX253" fmla="*/ 87957 w 284718"/>
                  <a:gd name="connsiteY253" fmla="*/ 170977 h 188532"/>
                  <a:gd name="connsiteX254" fmla="*/ 87592 w 284718"/>
                  <a:gd name="connsiteY254" fmla="*/ 168052 h 188532"/>
                  <a:gd name="connsiteX255" fmla="*/ 115387 w 284718"/>
                  <a:gd name="connsiteY255" fmla="*/ 166040 h 188532"/>
                  <a:gd name="connsiteX256" fmla="*/ 117947 w 284718"/>
                  <a:gd name="connsiteY256" fmla="*/ 164943 h 188532"/>
                  <a:gd name="connsiteX257" fmla="*/ 98198 w 284718"/>
                  <a:gd name="connsiteY257" fmla="*/ 162017 h 188532"/>
                  <a:gd name="connsiteX258" fmla="*/ 94723 w 284718"/>
                  <a:gd name="connsiteY258" fmla="*/ 160371 h 188532"/>
                  <a:gd name="connsiteX259" fmla="*/ 84666 w 284718"/>
                  <a:gd name="connsiteY259" fmla="*/ 161651 h 188532"/>
                  <a:gd name="connsiteX260" fmla="*/ 81557 w 284718"/>
                  <a:gd name="connsiteY260" fmla="*/ 159640 h 188532"/>
                  <a:gd name="connsiteX261" fmla="*/ 81009 w 284718"/>
                  <a:gd name="connsiteY261" fmla="*/ 158543 h 188532"/>
                  <a:gd name="connsiteX262" fmla="*/ 82106 w 284718"/>
                  <a:gd name="connsiteY262" fmla="*/ 157263 h 188532"/>
                  <a:gd name="connsiteX263" fmla="*/ 78631 w 284718"/>
                  <a:gd name="connsiteY263" fmla="*/ 157263 h 188532"/>
                  <a:gd name="connsiteX264" fmla="*/ 76254 w 284718"/>
                  <a:gd name="connsiteY264" fmla="*/ 154702 h 188532"/>
                  <a:gd name="connsiteX265" fmla="*/ 75340 w 284718"/>
                  <a:gd name="connsiteY265" fmla="*/ 151960 h 188532"/>
                  <a:gd name="connsiteX266" fmla="*/ 77534 w 284718"/>
                  <a:gd name="connsiteY266" fmla="*/ 151228 h 188532"/>
                  <a:gd name="connsiteX267" fmla="*/ 81009 w 284718"/>
                  <a:gd name="connsiteY267" fmla="*/ 152508 h 188532"/>
                  <a:gd name="connsiteX268" fmla="*/ 91066 w 284718"/>
                  <a:gd name="connsiteY268" fmla="*/ 152691 h 188532"/>
                  <a:gd name="connsiteX269" fmla="*/ 90152 w 284718"/>
                  <a:gd name="connsiteY269" fmla="*/ 150679 h 188532"/>
                  <a:gd name="connsiteX270" fmla="*/ 80643 w 284718"/>
                  <a:gd name="connsiteY270" fmla="*/ 147571 h 188532"/>
                  <a:gd name="connsiteX271" fmla="*/ 72231 w 284718"/>
                  <a:gd name="connsiteY271" fmla="*/ 148119 h 188532"/>
                  <a:gd name="connsiteX272" fmla="*/ 69488 w 284718"/>
                  <a:gd name="connsiteY272" fmla="*/ 144462 h 188532"/>
                  <a:gd name="connsiteX273" fmla="*/ 65282 w 284718"/>
                  <a:gd name="connsiteY273" fmla="*/ 141536 h 188532"/>
                  <a:gd name="connsiteX274" fmla="*/ 64185 w 284718"/>
                  <a:gd name="connsiteY274" fmla="*/ 139159 h 188532"/>
                  <a:gd name="connsiteX275" fmla="*/ 69488 w 284718"/>
                  <a:gd name="connsiteY275" fmla="*/ 136416 h 188532"/>
                  <a:gd name="connsiteX276" fmla="*/ 76620 w 284718"/>
                  <a:gd name="connsiteY276" fmla="*/ 135136 h 188532"/>
                  <a:gd name="connsiteX277" fmla="*/ 85763 w 284718"/>
                  <a:gd name="connsiteY277" fmla="*/ 129833 h 188532"/>
                  <a:gd name="connsiteX278" fmla="*/ 117581 w 284718"/>
                  <a:gd name="connsiteY278" fmla="*/ 128370 h 188532"/>
                  <a:gd name="connsiteX279" fmla="*/ 132759 w 284718"/>
                  <a:gd name="connsiteY279" fmla="*/ 126359 h 188532"/>
                  <a:gd name="connsiteX280" fmla="*/ 150131 w 284718"/>
                  <a:gd name="connsiteY280" fmla="*/ 125444 h 188532"/>
                  <a:gd name="connsiteX281" fmla="*/ 151594 w 284718"/>
                  <a:gd name="connsiteY281" fmla="*/ 125079 h 188532"/>
                  <a:gd name="connsiteX282" fmla="*/ 155251 w 284718"/>
                  <a:gd name="connsiteY282" fmla="*/ 121421 h 188532"/>
                  <a:gd name="connsiteX283" fmla="*/ 149582 w 284718"/>
                  <a:gd name="connsiteY283" fmla="*/ 123067 h 188532"/>
                  <a:gd name="connsiteX284" fmla="*/ 128553 w 284718"/>
                  <a:gd name="connsiteY284" fmla="*/ 124164 h 188532"/>
                  <a:gd name="connsiteX285" fmla="*/ 125261 w 284718"/>
                  <a:gd name="connsiteY285" fmla="*/ 125444 h 188532"/>
                  <a:gd name="connsiteX286" fmla="*/ 110450 w 284718"/>
                  <a:gd name="connsiteY286" fmla="*/ 125810 h 188532"/>
                  <a:gd name="connsiteX287" fmla="*/ 104232 w 284718"/>
                  <a:gd name="connsiteY287" fmla="*/ 124347 h 188532"/>
                  <a:gd name="connsiteX288" fmla="*/ 101855 w 284718"/>
                  <a:gd name="connsiteY288" fmla="*/ 123433 h 188532"/>
                  <a:gd name="connsiteX289" fmla="*/ 102221 w 284718"/>
                  <a:gd name="connsiteY289" fmla="*/ 121604 h 188532"/>
                  <a:gd name="connsiteX290" fmla="*/ 106975 w 284718"/>
                  <a:gd name="connsiteY290" fmla="*/ 121604 h 188532"/>
                  <a:gd name="connsiteX291" fmla="*/ 108072 w 284718"/>
                  <a:gd name="connsiteY291" fmla="*/ 120507 h 188532"/>
                  <a:gd name="connsiteX292" fmla="*/ 125810 w 284718"/>
                  <a:gd name="connsiteY292" fmla="*/ 120324 h 188532"/>
                  <a:gd name="connsiteX293" fmla="*/ 131662 w 284718"/>
                  <a:gd name="connsiteY293" fmla="*/ 119410 h 188532"/>
                  <a:gd name="connsiteX294" fmla="*/ 133856 w 284718"/>
                  <a:gd name="connsiteY294" fmla="*/ 118496 h 188532"/>
                  <a:gd name="connsiteX295" fmla="*/ 133307 w 284718"/>
                  <a:gd name="connsiteY295" fmla="*/ 117764 h 188532"/>
                  <a:gd name="connsiteX296" fmla="*/ 111730 w 284718"/>
                  <a:gd name="connsiteY296" fmla="*/ 118861 h 188532"/>
                  <a:gd name="connsiteX297" fmla="*/ 104964 w 284718"/>
                  <a:gd name="connsiteY297" fmla="*/ 117215 h 188532"/>
                  <a:gd name="connsiteX298" fmla="*/ 106609 w 284718"/>
                  <a:gd name="connsiteY298" fmla="*/ 113924 h 188532"/>
                  <a:gd name="connsiteX299" fmla="*/ 94906 w 284718"/>
                  <a:gd name="connsiteY299" fmla="*/ 115204 h 188532"/>
                  <a:gd name="connsiteX300" fmla="*/ 94358 w 284718"/>
                  <a:gd name="connsiteY300" fmla="*/ 115570 h 188532"/>
                  <a:gd name="connsiteX301" fmla="*/ 94175 w 284718"/>
                  <a:gd name="connsiteY301" fmla="*/ 118130 h 188532"/>
                  <a:gd name="connsiteX302" fmla="*/ 85946 w 284718"/>
                  <a:gd name="connsiteY302" fmla="*/ 119410 h 188532"/>
                  <a:gd name="connsiteX303" fmla="*/ 83934 w 284718"/>
                  <a:gd name="connsiteY303" fmla="*/ 118678 h 188532"/>
                  <a:gd name="connsiteX304" fmla="*/ 87409 w 284718"/>
                  <a:gd name="connsiteY304" fmla="*/ 113375 h 188532"/>
                  <a:gd name="connsiteX305" fmla="*/ 86494 w 284718"/>
                  <a:gd name="connsiteY305" fmla="*/ 111730 h 188532"/>
                  <a:gd name="connsiteX306" fmla="*/ 84666 w 284718"/>
                  <a:gd name="connsiteY306" fmla="*/ 113558 h 188532"/>
                  <a:gd name="connsiteX307" fmla="*/ 83203 w 284718"/>
                  <a:gd name="connsiteY307" fmla="*/ 116484 h 188532"/>
                  <a:gd name="connsiteX308" fmla="*/ 78631 w 284718"/>
                  <a:gd name="connsiteY308" fmla="*/ 117947 h 188532"/>
                  <a:gd name="connsiteX309" fmla="*/ 77168 w 284718"/>
                  <a:gd name="connsiteY309" fmla="*/ 121238 h 188532"/>
                  <a:gd name="connsiteX310" fmla="*/ 72780 w 284718"/>
                  <a:gd name="connsiteY310" fmla="*/ 123616 h 188532"/>
                  <a:gd name="connsiteX311" fmla="*/ 69488 w 284718"/>
                  <a:gd name="connsiteY311" fmla="*/ 123981 h 188532"/>
                  <a:gd name="connsiteX312" fmla="*/ 66562 w 284718"/>
                  <a:gd name="connsiteY312" fmla="*/ 122153 h 188532"/>
                  <a:gd name="connsiteX313" fmla="*/ 64734 w 284718"/>
                  <a:gd name="connsiteY313" fmla="*/ 122153 h 188532"/>
                  <a:gd name="connsiteX314" fmla="*/ 65282 w 284718"/>
                  <a:gd name="connsiteY314" fmla="*/ 119044 h 188532"/>
                  <a:gd name="connsiteX315" fmla="*/ 66380 w 284718"/>
                  <a:gd name="connsiteY315" fmla="*/ 117764 h 188532"/>
                  <a:gd name="connsiteX316" fmla="*/ 71682 w 284718"/>
                  <a:gd name="connsiteY316" fmla="*/ 115570 h 188532"/>
                  <a:gd name="connsiteX317" fmla="*/ 68025 w 284718"/>
                  <a:gd name="connsiteY317" fmla="*/ 115935 h 188532"/>
                  <a:gd name="connsiteX318" fmla="*/ 59065 w 284718"/>
                  <a:gd name="connsiteY318" fmla="*/ 113924 h 188532"/>
                  <a:gd name="connsiteX319" fmla="*/ 55773 w 284718"/>
                  <a:gd name="connsiteY319" fmla="*/ 115935 h 188532"/>
                  <a:gd name="connsiteX320" fmla="*/ 56322 w 284718"/>
                  <a:gd name="connsiteY320" fmla="*/ 117398 h 188532"/>
                  <a:gd name="connsiteX321" fmla="*/ 55408 w 284718"/>
                  <a:gd name="connsiteY321" fmla="*/ 118861 h 188532"/>
                  <a:gd name="connsiteX322" fmla="*/ 50653 w 284718"/>
                  <a:gd name="connsiteY322" fmla="*/ 119776 h 188532"/>
                  <a:gd name="connsiteX323" fmla="*/ 46447 w 284718"/>
                  <a:gd name="connsiteY323" fmla="*/ 121604 h 188532"/>
                  <a:gd name="connsiteX324" fmla="*/ 44253 w 284718"/>
                  <a:gd name="connsiteY324" fmla="*/ 123616 h 188532"/>
                  <a:gd name="connsiteX325" fmla="*/ 40230 w 284718"/>
                  <a:gd name="connsiteY325" fmla="*/ 119776 h 188532"/>
                  <a:gd name="connsiteX326" fmla="*/ 40961 w 284718"/>
                  <a:gd name="connsiteY326" fmla="*/ 118861 h 188532"/>
                  <a:gd name="connsiteX327" fmla="*/ 38584 w 284718"/>
                  <a:gd name="connsiteY327" fmla="*/ 117215 h 188532"/>
                  <a:gd name="connsiteX328" fmla="*/ 37670 w 284718"/>
                  <a:gd name="connsiteY328" fmla="*/ 115204 h 188532"/>
                  <a:gd name="connsiteX329" fmla="*/ 32915 w 284718"/>
                  <a:gd name="connsiteY329" fmla="*/ 116301 h 188532"/>
                  <a:gd name="connsiteX330" fmla="*/ 31635 w 284718"/>
                  <a:gd name="connsiteY330" fmla="*/ 114838 h 188532"/>
                  <a:gd name="connsiteX331" fmla="*/ 27612 w 284718"/>
                  <a:gd name="connsiteY331" fmla="*/ 115204 h 188532"/>
                  <a:gd name="connsiteX332" fmla="*/ 23224 w 284718"/>
                  <a:gd name="connsiteY332" fmla="*/ 113010 h 188532"/>
                  <a:gd name="connsiteX333" fmla="*/ 23772 w 284718"/>
                  <a:gd name="connsiteY333" fmla="*/ 110998 h 188532"/>
                  <a:gd name="connsiteX334" fmla="*/ 22675 w 284718"/>
                  <a:gd name="connsiteY334" fmla="*/ 109901 h 188532"/>
                  <a:gd name="connsiteX335" fmla="*/ 23407 w 284718"/>
                  <a:gd name="connsiteY335" fmla="*/ 108072 h 188532"/>
                  <a:gd name="connsiteX336" fmla="*/ 26515 w 284718"/>
                  <a:gd name="connsiteY336" fmla="*/ 106975 h 188532"/>
                  <a:gd name="connsiteX337" fmla="*/ 34744 w 284718"/>
                  <a:gd name="connsiteY337" fmla="*/ 108621 h 188532"/>
                  <a:gd name="connsiteX338" fmla="*/ 41876 w 284718"/>
                  <a:gd name="connsiteY338" fmla="*/ 107341 h 188532"/>
                  <a:gd name="connsiteX339" fmla="*/ 42790 w 284718"/>
                  <a:gd name="connsiteY339" fmla="*/ 106427 h 188532"/>
                  <a:gd name="connsiteX340" fmla="*/ 53213 w 284718"/>
                  <a:gd name="connsiteY340" fmla="*/ 106244 h 188532"/>
                  <a:gd name="connsiteX341" fmla="*/ 60711 w 284718"/>
                  <a:gd name="connsiteY341" fmla="*/ 103684 h 188532"/>
                  <a:gd name="connsiteX342" fmla="*/ 63454 w 284718"/>
                  <a:gd name="connsiteY342" fmla="*/ 99112 h 188532"/>
                  <a:gd name="connsiteX343" fmla="*/ 53945 w 284718"/>
                  <a:gd name="connsiteY343" fmla="*/ 103501 h 188532"/>
                  <a:gd name="connsiteX344" fmla="*/ 46264 w 284718"/>
                  <a:gd name="connsiteY344" fmla="*/ 101672 h 188532"/>
                  <a:gd name="connsiteX345" fmla="*/ 32733 w 284718"/>
                  <a:gd name="connsiteY345" fmla="*/ 102952 h 188532"/>
                  <a:gd name="connsiteX346" fmla="*/ 30721 w 284718"/>
                  <a:gd name="connsiteY346" fmla="*/ 101489 h 188532"/>
                  <a:gd name="connsiteX347" fmla="*/ 21212 w 284718"/>
                  <a:gd name="connsiteY347" fmla="*/ 98929 h 188532"/>
                  <a:gd name="connsiteX348" fmla="*/ 13898 w 284718"/>
                  <a:gd name="connsiteY348" fmla="*/ 92346 h 188532"/>
                  <a:gd name="connsiteX349" fmla="*/ 9509 w 284718"/>
                  <a:gd name="connsiteY349" fmla="*/ 90152 h 188532"/>
                  <a:gd name="connsiteX350" fmla="*/ 10972 w 284718"/>
                  <a:gd name="connsiteY350" fmla="*/ 89237 h 188532"/>
                  <a:gd name="connsiteX351" fmla="*/ 5669 w 284718"/>
                  <a:gd name="connsiteY351" fmla="*/ 87409 h 188532"/>
                  <a:gd name="connsiteX352" fmla="*/ 15726 w 284718"/>
                  <a:gd name="connsiteY352" fmla="*/ 86860 h 188532"/>
                  <a:gd name="connsiteX353" fmla="*/ 17006 w 284718"/>
                  <a:gd name="connsiteY353" fmla="*/ 85580 h 188532"/>
                  <a:gd name="connsiteX354" fmla="*/ 15909 w 284718"/>
                  <a:gd name="connsiteY354" fmla="*/ 84483 h 188532"/>
                  <a:gd name="connsiteX355" fmla="*/ 6949 w 284718"/>
                  <a:gd name="connsiteY355" fmla="*/ 83569 h 188532"/>
                  <a:gd name="connsiteX356" fmla="*/ 5303 w 284718"/>
                  <a:gd name="connsiteY356" fmla="*/ 81191 h 188532"/>
                  <a:gd name="connsiteX357" fmla="*/ 6400 w 284718"/>
                  <a:gd name="connsiteY357" fmla="*/ 79728 h 188532"/>
                  <a:gd name="connsiteX358" fmla="*/ 14812 w 284718"/>
                  <a:gd name="connsiteY358" fmla="*/ 77168 h 188532"/>
                  <a:gd name="connsiteX359" fmla="*/ 4754 w 284718"/>
                  <a:gd name="connsiteY359" fmla="*/ 77717 h 188532"/>
                  <a:gd name="connsiteX360" fmla="*/ 2377 w 284718"/>
                  <a:gd name="connsiteY360" fmla="*/ 75157 h 188532"/>
                  <a:gd name="connsiteX361" fmla="*/ 1646 w 284718"/>
                  <a:gd name="connsiteY361" fmla="*/ 71682 h 188532"/>
                  <a:gd name="connsiteX362" fmla="*/ 8595 w 284718"/>
                  <a:gd name="connsiteY362" fmla="*/ 71134 h 188532"/>
                  <a:gd name="connsiteX363" fmla="*/ 19932 w 284718"/>
                  <a:gd name="connsiteY363" fmla="*/ 73694 h 188532"/>
                  <a:gd name="connsiteX364" fmla="*/ 24687 w 284718"/>
                  <a:gd name="connsiteY364" fmla="*/ 75705 h 188532"/>
                  <a:gd name="connsiteX365" fmla="*/ 25235 w 284718"/>
                  <a:gd name="connsiteY365" fmla="*/ 77534 h 188532"/>
                  <a:gd name="connsiteX366" fmla="*/ 34744 w 284718"/>
                  <a:gd name="connsiteY366" fmla="*/ 79180 h 188532"/>
                  <a:gd name="connsiteX367" fmla="*/ 36573 w 284718"/>
                  <a:gd name="connsiteY367" fmla="*/ 78814 h 188532"/>
                  <a:gd name="connsiteX368" fmla="*/ 39681 w 284718"/>
                  <a:gd name="connsiteY368" fmla="*/ 80277 h 188532"/>
                  <a:gd name="connsiteX369" fmla="*/ 46264 w 284718"/>
                  <a:gd name="connsiteY369" fmla="*/ 78448 h 188532"/>
                  <a:gd name="connsiteX370" fmla="*/ 52299 w 284718"/>
                  <a:gd name="connsiteY370" fmla="*/ 79911 h 188532"/>
                  <a:gd name="connsiteX371" fmla="*/ 56871 w 284718"/>
                  <a:gd name="connsiteY371" fmla="*/ 82471 h 188532"/>
                  <a:gd name="connsiteX372" fmla="*/ 56322 w 284718"/>
                  <a:gd name="connsiteY372" fmla="*/ 81191 h 188532"/>
                  <a:gd name="connsiteX373" fmla="*/ 50653 w 284718"/>
                  <a:gd name="connsiteY373" fmla="*/ 77717 h 188532"/>
                  <a:gd name="connsiteX374" fmla="*/ 50653 w 284718"/>
                  <a:gd name="connsiteY374" fmla="*/ 75705 h 188532"/>
                  <a:gd name="connsiteX375" fmla="*/ 53762 w 284718"/>
                  <a:gd name="connsiteY375" fmla="*/ 73877 h 188532"/>
                  <a:gd name="connsiteX376" fmla="*/ 68574 w 284718"/>
                  <a:gd name="connsiteY376" fmla="*/ 71865 h 188532"/>
                  <a:gd name="connsiteX377" fmla="*/ 66380 w 284718"/>
                  <a:gd name="connsiteY377" fmla="*/ 71134 h 188532"/>
                  <a:gd name="connsiteX378" fmla="*/ 59065 w 284718"/>
                  <a:gd name="connsiteY378" fmla="*/ 71317 h 188532"/>
                  <a:gd name="connsiteX379" fmla="*/ 56871 w 284718"/>
                  <a:gd name="connsiteY379" fmla="*/ 70402 h 188532"/>
                  <a:gd name="connsiteX380" fmla="*/ 55956 w 284718"/>
                  <a:gd name="connsiteY380" fmla="*/ 68757 h 188532"/>
                  <a:gd name="connsiteX381" fmla="*/ 53762 w 284718"/>
                  <a:gd name="connsiteY381" fmla="*/ 68574 h 188532"/>
                  <a:gd name="connsiteX382" fmla="*/ 48459 w 284718"/>
                  <a:gd name="connsiteY382" fmla="*/ 72414 h 188532"/>
                  <a:gd name="connsiteX383" fmla="*/ 37121 w 284718"/>
                  <a:gd name="connsiteY383" fmla="*/ 75340 h 188532"/>
                  <a:gd name="connsiteX384" fmla="*/ 24321 w 284718"/>
                  <a:gd name="connsiteY384" fmla="*/ 71134 h 188532"/>
                  <a:gd name="connsiteX385" fmla="*/ 29990 w 284718"/>
                  <a:gd name="connsiteY385" fmla="*/ 68940 h 188532"/>
                  <a:gd name="connsiteX386" fmla="*/ 24687 w 284718"/>
                  <a:gd name="connsiteY386" fmla="*/ 70585 h 188532"/>
                  <a:gd name="connsiteX387" fmla="*/ 29990 w 284718"/>
                  <a:gd name="connsiteY387" fmla="*/ 68940 h 188532"/>
                  <a:gd name="connsiteX388" fmla="*/ 39133 w 284718"/>
                  <a:gd name="connsiteY388" fmla="*/ 69854 h 188532"/>
                  <a:gd name="connsiteX389" fmla="*/ 42424 w 284718"/>
                  <a:gd name="connsiteY389" fmla="*/ 66379 h 188532"/>
                  <a:gd name="connsiteX390" fmla="*/ 33464 w 284718"/>
                  <a:gd name="connsiteY390" fmla="*/ 67842 h 188532"/>
                  <a:gd name="connsiteX391" fmla="*/ 28710 w 284718"/>
                  <a:gd name="connsiteY391" fmla="*/ 65465 h 188532"/>
                  <a:gd name="connsiteX392" fmla="*/ 26881 w 284718"/>
                  <a:gd name="connsiteY392" fmla="*/ 65831 h 188532"/>
                  <a:gd name="connsiteX393" fmla="*/ 24869 w 284718"/>
                  <a:gd name="connsiteY393" fmla="*/ 67842 h 188532"/>
                  <a:gd name="connsiteX394" fmla="*/ 17555 w 284718"/>
                  <a:gd name="connsiteY394" fmla="*/ 69122 h 188532"/>
                  <a:gd name="connsiteX395" fmla="*/ 17555 w 284718"/>
                  <a:gd name="connsiteY395" fmla="*/ 66928 h 188532"/>
                  <a:gd name="connsiteX396" fmla="*/ 5852 w 284718"/>
                  <a:gd name="connsiteY396" fmla="*/ 65465 h 188532"/>
                  <a:gd name="connsiteX397" fmla="*/ 5303 w 284718"/>
                  <a:gd name="connsiteY397" fmla="*/ 63636 h 188532"/>
                  <a:gd name="connsiteX398" fmla="*/ 5852 w 284718"/>
                  <a:gd name="connsiteY398" fmla="*/ 62356 h 188532"/>
                  <a:gd name="connsiteX399" fmla="*/ 183 w 284718"/>
                  <a:gd name="connsiteY399" fmla="*/ 60711 h 188532"/>
                  <a:gd name="connsiteX400" fmla="*/ 0 w 284718"/>
                  <a:gd name="connsiteY400" fmla="*/ 59613 h 188532"/>
                  <a:gd name="connsiteX401" fmla="*/ 4937 w 284718"/>
                  <a:gd name="connsiteY401" fmla="*/ 58333 h 188532"/>
                  <a:gd name="connsiteX402" fmla="*/ 8960 w 284718"/>
                  <a:gd name="connsiteY402" fmla="*/ 59431 h 188532"/>
                  <a:gd name="connsiteX403" fmla="*/ 11520 w 284718"/>
                  <a:gd name="connsiteY403" fmla="*/ 57602 h 188532"/>
                  <a:gd name="connsiteX404" fmla="*/ 15178 w 284718"/>
                  <a:gd name="connsiteY404" fmla="*/ 57602 h 188532"/>
                  <a:gd name="connsiteX405" fmla="*/ 21578 w 284718"/>
                  <a:gd name="connsiteY405" fmla="*/ 58151 h 188532"/>
                  <a:gd name="connsiteX406" fmla="*/ 12618 w 284718"/>
                  <a:gd name="connsiteY406" fmla="*/ 53213 h 188532"/>
                  <a:gd name="connsiteX407" fmla="*/ 13349 w 284718"/>
                  <a:gd name="connsiteY407" fmla="*/ 51933 h 188532"/>
                  <a:gd name="connsiteX408" fmla="*/ 15361 w 284718"/>
                  <a:gd name="connsiteY408" fmla="*/ 51750 h 188532"/>
                  <a:gd name="connsiteX409" fmla="*/ 15909 w 284718"/>
                  <a:gd name="connsiteY409" fmla="*/ 48093 h 188532"/>
                  <a:gd name="connsiteX410" fmla="*/ 13898 w 284718"/>
                  <a:gd name="connsiteY410" fmla="*/ 46447 h 188532"/>
                  <a:gd name="connsiteX411" fmla="*/ 27978 w 284718"/>
                  <a:gd name="connsiteY411" fmla="*/ 45716 h 188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Lst>
                <a:rect l="l" t="t" r="r" b="b"/>
                <a:pathLst>
                  <a:path w="284718" h="188532">
                    <a:moveTo>
                      <a:pt x="27978" y="45716"/>
                    </a:moveTo>
                    <a:lnTo>
                      <a:pt x="33830" y="46813"/>
                    </a:lnTo>
                    <a:lnTo>
                      <a:pt x="41876" y="46082"/>
                    </a:lnTo>
                    <a:lnTo>
                      <a:pt x="45167" y="47727"/>
                    </a:lnTo>
                    <a:lnTo>
                      <a:pt x="58516" y="47910"/>
                    </a:lnTo>
                    <a:lnTo>
                      <a:pt x="68208" y="49373"/>
                    </a:lnTo>
                    <a:lnTo>
                      <a:pt x="68940" y="47362"/>
                    </a:lnTo>
                    <a:lnTo>
                      <a:pt x="67111" y="45716"/>
                    </a:lnTo>
                    <a:lnTo>
                      <a:pt x="52848" y="44984"/>
                    </a:lnTo>
                    <a:lnTo>
                      <a:pt x="51567" y="41693"/>
                    </a:lnTo>
                    <a:lnTo>
                      <a:pt x="62722" y="41510"/>
                    </a:lnTo>
                    <a:lnTo>
                      <a:pt x="70768" y="40047"/>
                    </a:lnTo>
                    <a:lnTo>
                      <a:pt x="66562" y="38401"/>
                    </a:lnTo>
                    <a:lnTo>
                      <a:pt x="62722" y="39316"/>
                    </a:lnTo>
                    <a:lnTo>
                      <a:pt x="61076" y="37487"/>
                    </a:lnTo>
                    <a:lnTo>
                      <a:pt x="53396" y="38767"/>
                    </a:lnTo>
                    <a:lnTo>
                      <a:pt x="43339" y="37670"/>
                    </a:lnTo>
                    <a:lnTo>
                      <a:pt x="41693" y="36207"/>
                    </a:lnTo>
                    <a:lnTo>
                      <a:pt x="42424" y="34927"/>
                    </a:lnTo>
                    <a:lnTo>
                      <a:pt x="46630" y="33464"/>
                    </a:lnTo>
                    <a:lnTo>
                      <a:pt x="34927" y="34744"/>
                    </a:lnTo>
                    <a:lnTo>
                      <a:pt x="33464" y="33464"/>
                    </a:lnTo>
                    <a:lnTo>
                      <a:pt x="33464" y="31818"/>
                    </a:lnTo>
                    <a:lnTo>
                      <a:pt x="38584" y="29441"/>
                    </a:lnTo>
                    <a:lnTo>
                      <a:pt x="33830" y="28710"/>
                    </a:lnTo>
                    <a:lnTo>
                      <a:pt x="34196" y="26149"/>
                    </a:lnTo>
                    <a:lnTo>
                      <a:pt x="33464" y="24687"/>
                    </a:lnTo>
                    <a:lnTo>
                      <a:pt x="36938" y="21944"/>
                    </a:lnTo>
                    <a:lnTo>
                      <a:pt x="42790" y="21212"/>
                    </a:lnTo>
                    <a:lnTo>
                      <a:pt x="42973" y="20115"/>
                    </a:lnTo>
                    <a:lnTo>
                      <a:pt x="44436" y="21029"/>
                    </a:lnTo>
                    <a:lnTo>
                      <a:pt x="53762" y="21944"/>
                    </a:lnTo>
                    <a:lnTo>
                      <a:pt x="53762" y="23224"/>
                    </a:lnTo>
                    <a:lnTo>
                      <a:pt x="54859" y="23772"/>
                    </a:lnTo>
                    <a:lnTo>
                      <a:pt x="54310" y="24504"/>
                    </a:lnTo>
                    <a:lnTo>
                      <a:pt x="55956" y="24869"/>
                    </a:lnTo>
                    <a:lnTo>
                      <a:pt x="58151" y="23407"/>
                    </a:lnTo>
                    <a:lnTo>
                      <a:pt x="62722" y="23224"/>
                    </a:lnTo>
                    <a:lnTo>
                      <a:pt x="63271" y="21944"/>
                    </a:lnTo>
                    <a:lnTo>
                      <a:pt x="64917" y="21395"/>
                    </a:lnTo>
                    <a:lnTo>
                      <a:pt x="68208" y="21944"/>
                    </a:lnTo>
                    <a:lnTo>
                      <a:pt x="68940" y="21029"/>
                    </a:lnTo>
                    <a:lnTo>
                      <a:pt x="63454" y="20298"/>
                    </a:lnTo>
                    <a:lnTo>
                      <a:pt x="63454" y="19201"/>
                    </a:lnTo>
                    <a:lnTo>
                      <a:pt x="60162" y="18652"/>
                    </a:lnTo>
                    <a:lnTo>
                      <a:pt x="58151" y="16823"/>
                    </a:lnTo>
                    <a:lnTo>
                      <a:pt x="65465" y="18835"/>
                    </a:lnTo>
                    <a:lnTo>
                      <a:pt x="68574" y="17921"/>
                    </a:lnTo>
                    <a:lnTo>
                      <a:pt x="80643" y="18652"/>
                    </a:lnTo>
                    <a:lnTo>
                      <a:pt x="89969" y="16458"/>
                    </a:lnTo>
                    <a:lnTo>
                      <a:pt x="92346" y="13532"/>
                    </a:lnTo>
                    <a:lnTo>
                      <a:pt x="91798" y="12800"/>
                    </a:lnTo>
                    <a:lnTo>
                      <a:pt x="92712" y="11338"/>
                    </a:lnTo>
                    <a:lnTo>
                      <a:pt x="87409" y="11886"/>
                    </a:lnTo>
                    <a:lnTo>
                      <a:pt x="84666" y="9875"/>
                    </a:lnTo>
                    <a:lnTo>
                      <a:pt x="77717" y="9509"/>
                    </a:lnTo>
                    <a:lnTo>
                      <a:pt x="75888" y="10789"/>
                    </a:lnTo>
                    <a:lnTo>
                      <a:pt x="65465" y="12252"/>
                    </a:lnTo>
                    <a:lnTo>
                      <a:pt x="61808" y="10972"/>
                    </a:lnTo>
                    <a:lnTo>
                      <a:pt x="59614" y="11886"/>
                    </a:lnTo>
                    <a:lnTo>
                      <a:pt x="49556" y="10423"/>
                    </a:lnTo>
                    <a:lnTo>
                      <a:pt x="46630" y="7680"/>
                    </a:lnTo>
                    <a:lnTo>
                      <a:pt x="46996" y="6034"/>
                    </a:lnTo>
                    <a:lnTo>
                      <a:pt x="48093" y="5120"/>
                    </a:lnTo>
                    <a:lnTo>
                      <a:pt x="47727" y="4572"/>
                    </a:lnTo>
                    <a:lnTo>
                      <a:pt x="42790" y="4206"/>
                    </a:lnTo>
                    <a:lnTo>
                      <a:pt x="42790" y="3109"/>
                    </a:lnTo>
                    <a:lnTo>
                      <a:pt x="45167" y="1829"/>
                    </a:lnTo>
                    <a:lnTo>
                      <a:pt x="51750" y="366"/>
                    </a:lnTo>
                    <a:lnTo>
                      <a:pt x="54859" y="1646"/>
                    </a:lnTo>
                    <a:lnTo>
                      <a:pt x="70768" y="4572"/>
                    </a:lnTo>
                    <a:lnTo>
                      <a:pt x="73328" y="4023"/>
                    </a:lnTo>
                    <a:lnTo>
                      <a:pt x="69488" y="183"/>
                    </a:lnTo>
                    <a:lnTo>
                      <a:pt x="77534" y="0"/>
                    </a:lnTo>
                    <a:lnTo>
                      <a:pt x="89969" y="3474"/>
                    </a:lnTo>
                    <a:lnTo>
                      <a:pt x="102952" y="5486"/>
                    </a:lnTo>
                    <a:lnTo>
                      <a:pt x="106975" y="6766"/>
                    </a:lnTo>
                    <a:lnTo>
                      <a:pt x="108621" y="9143"/>
                    </a:lnTo>
                    <a:lnTo>
                      <a:pt x="114290" y="10606"/>
                    </a:lnTo>
                    <a:lnTo>
                      <a:pt x="120507" y="14446"/>
                    </a:lnTo>
                    <a:lnTo>
                      <a:pt x="120507" y="18652"/>
                    </a:lnTo>
                    <a:lnTo>
                      <a:pt x="119044" y="19018"/>
                    </a:lnTo>
                    <a:lnTo>
                      <a:pt x="119593" y="19749"/>
                    </a:lnTo>
                    <a:lnTo>
                      <a:pt x="124164" y="22675"/>
                    </a:lnTo>
                    <a:lnTo>
                      <a:pt x="125993" y="27064"/>
                    </a:lnTo>
                    <a:lnTo>
                      <a:pt x="129102" y="29807"/>
                    </a:lnTo>
                    <a:lnTo>
                      <a:pt x="131296" y="30172"/>
                    </a:lnTo>
                    <a:lnTo>
                      <a:pt x="132759" y="32001"/>
                    </a:lnTo>
                    <a:lnTo>
                      <a:pt x="132393" y="32550"/>
                    </a:lnTo>
                    <a:lnTo>
                      <a:pt x="135319" y="34927"/>
                    </a:lnTo>
                    <a:lnTo>
                      <a:pt x="134953" y="37853"/>
                    </a:lnTo>
                    <a:lnTo>
                      <a:pt x="136050" y="38950"/>
                    </a:lnTo>
                    <a:lnTo>
                      <a:pt x="140439" y="39499"/>
                    </a:lnTo>
                    <a:lnTo>
                      <a:pt x="145377" y="44802"/>
                    </a:lnTo>
                    <a:lnTo>
                      <a:pt x="142268" y="48642"/>
                    </a:lnTo>
                    <a:lnTo>
                      <a:pt x="141719" y="50287"/>
                    </a:lnTo>
                    <a:lnTo>
                      <a:pt x="141902" y="50470"/>
                    </a:lnTo>
                    <a:lnTo>
                      <a:pt x="144279" y="47362"/>
                    </a:lnTo>
                    <a:lnTo>
                      <a:pt x="147571" y="46447"/>
                    </a:lnTo>
                    <a:lnTo>
                      <a:pt x="148668" y="48276"/>
                    </a:lnTo>
                    <a:lnTo>
                      <a:pt x="158725" y="48825"/>
                    </a:lnTo>
                    <a:lnTo>
                      <a:pt x="164760" y="51202"/>
                    </a:lnTo>
                    <a:lnTo>
                      <a:pt x="169149" y="51202"/>
                    </a:lnTo>
                    <a:lnTo>
                      <a:pt x="168417" y="49373"/>
                    </a:lnTo>
                    <a:lnTo>
                      <a:pt x="173355" y="49190"/>
                    </a:lnTo>
                    <a:lnTo>
                      <a:pt x="177560" y="49190"/>
                    </a:lnTo>
                    <a:lnTo>
                      <a:pt x="183778" y="51567"/>
                    </a:lnTo>
                    <a:lnTo>
                      <a:pt x="186521" y="54310"/>
                    </a:lnTo>
                    <a:lnTo>
                      <a:pt x="186886" y="56139"/>
                    </a:lnTo>
                    <a:lnTo>
                      <a:pt x="182863" y="57968"/>
                    </a:lnTo>
                    <a:lnTo>
                      <a:pt x="185972" y="59431"/>
                    </a:lnTo>
                    <a:lnTo>
                      <a:pt x="186521" y="61442"/>
                    </a:lnTo>
                    <a:lnTo>
                      <a:pt x="185424" y="62905"/>
                    </a:lnTo>
                    <a:lnTo>
                      <a:pt x="185424" y="68391"/>
                    </a:lnTo>
                    <a:lnTo>
                      <a:pt x="196030" y="75340"/>
                    </a:lnTo>
                    <a:lnTo>
                      <a:pt x="200053" y="75705"/>
                    </a:lnTo>
                    <a:lnTo>
                      <a:pt x="201150" y="74425"/>
                    </a:lnTo>
                    <a:lnTo>
                      <a:pt x="207001" y="74425"/>
                    </a:lnTo>
                    <a:lnTo>
                      <a:pt x="207184" y="73694"/>
                    </a:lnTo>
                    <a:lnTo>
                      <a:pt x="207184" y="72597"/>
                    </a:lnTo>
                    <a:lnTo>
                      <a:pt x="205173" y="71317"/>
                    </a:lnTo>
                    <a:lnTo>
                      <a:pt x="205356" y="69854"/>
                    </a:lnTo>
                    <a:lnTo>
                      <a:pt x="196395" y="64917"/>
                    </a:lnTo>
                    <a:lnTo>
                      <a:pt x="196395" y="59431"/>
                    </a:lnTo>
                    <a:lnTo>
                      <a:pt x="200053" y="56139"/>
                    </a:lnTo>
                    <a:lnTo>
                      <a:pt x="214316" y="56871"/>
                    </a:lnTo>
                    <a:lnTo>
                      <a:pt x="221082" y="59431"/>
                    </a:lnTo>
                    <a:lnTo>
                      <a:pt x="220716" y="62539"/>
                    </a:lnTo>
                    <a:lnTo>
                      <a:pt x="222728" y="66562"/>
                    </a:lnTo>
                    <a:lnTo>
                      <a:pt x="222728" y="69854"/>
                    </a:lnTo>
                    <a:lnTo>
                      <a:pt x="219985" y="70402"/>
                    </a:lnTo>
                    <a:lnTo>
                      <a:pt x="219070" y="71682"/>
                    </a:lnTo>
                    <a:lnTo>
                      <a:pt x="214316" y="73694"/>
                    </a:lnTo>
                    <a:lnTo>
                      <a:pt x="211573" y="73877"/>
                    </a:lnTo>
                    <a:lnTo>
                      <a:pt x="211024" y="75157"/>
                    </a:lnTo>
                    <a:lnTo>
                      <a:pt x="213950" y="76254"/>
                    </a:lnTo>
                    <a:lnTo>
                      <a:pt x="220533" y="74974"/>
                    </a:lnTo>
                    <a:lnTo>
                      <a:pt x="229676" y="76620"/>
                    </a:lnTo>
                    <a:lnTo>
                      <a:pt x="232968" y="82837"/>
                    </a:lnTo>
                    <a:lnTo>
                      <a:pt x="228031" y="85032"/>
                    </a:lnTo>
                    <a:lnTo>
                      <a:pt x="228214" y="85763"/>
                    </a:lnTo>
                    <a:lnTo>
                      <a:pt x="235345" y="84666"/>
                    </a:lnTo>
                    <a:lnTo>
                      <a:pt x="235345" y="85580"/>
                    </a:lnTo>
                    <a:lnTo>
                      <a:pt x="231139" y="90883"/>
                    </a:lnTo>
                    <a:lnTo>
                      <a:pt x="228031" y="97466"/>
                    </a:lnTo>
                    <a:lnTo>
                      <a:pt x="222911" y="98746"/>
                    </a:lnTo>
                    <a:lnTo>
                      <a:pt x="220168" y="100941"/>
                    </a:lnTo>
                    <a:lnTo>
                      <a:pt x="220168" y="103501"/>
                    </a:lnTo>
                    <a:lnTo>
                      <a:pt x="222179" y="103135"/>
                    </a:lnTo>
                    <a:lnTo>
                      <a:pt x="227116" y="99661"/>
                    </a:lnTo>
                    <a:lnTo>
                      <a:pt x="231871" y="99661"/>
                    </a:lnTo>
                    <a:lnTo>
                      <a:pt x="238088" y="96918"/>
                    </a:lnTo>
                    <a:lnTo>
                      <a:pt x="240283" y="97100"/>
                    </a:lnTo>
                    <a:lnTo>
                      <a:pt x="245951" y="98929"/>
                    </a:lnTo>
                    <a:lnTo>
                      <a:pt x="250706" y="102404"/>
                    </a:lnTo>
                    <a:lnTo>
                      <a:pt x="254180" y="104049"/>
                    </a:lnTo>
                    <a:lnTo>
                      <a:pt x="254912" y="105878"/>
                    </a:lnTo>
                    <a:lnTo>
                      <a:pt x="254729" y="107707"/>
                    </a:lnTo>
                    <a:lnTo>
                      <a:pt x="255643" y="109901"/>
                    </a:lnTo>
                    <a:lnTo>
                      <a:pt x="252900" y="111181"/>
                    </a:lnTo>
                    <a:lnTo>
                      <a:pt x="253083" y="112644"/>
                    </a:lnTo>
                    <a:lnTo>
                      <a:pt x="258020" y="110450"/>
                    </a:lnTo>
                    <a:lnTo>
                      <a:pt x="259483" y="108804"/>
                    </a:lnTo>
                    <a:lnTo>
                      <a:pt x="259483" y="106609"/>
                    </a:lnTo>
                    <a:lnTo>
                      <a:pt x="260946" y="104964"/>
                    </a:lnTo>
                    <a:lnTo>
                      <a:pt x="261312" y="103501"/>
                    </a:lnTo>
                    <a:lnTo>
                      <a:pt x="264969" y="102404"/>
                    </a:lnTo>
                    <a:lnTo>
                      <a:pt x="269906" y="107158"/>
                    </a:lnTo>
                    <a:lnTo>
                      <a:pt x="277952" y="111364"/>
                    </a:lnTo>
                    <a:lnTo>
                      <a:pt x="279598" y="114290"/>
                    </a:lnTo>
                    <a:lnTo>
                      <a:pt x="283804" y="116301"/>
                    </a:lnTo>
                    <a:lnTo>
                      <a:pt x="284719" y="117947"/>
                    </a:lnTo>
                    <a:lnTo>
                      <a:pt x="284353" y="123067"/>
                    </a:lnTo>
                    <a:lnTo>
                      <a:pt x="266981" y="130199"/>
                    </a:lnTo>
                    <a:lnTo>
                      <a:pt x="242477" y="135136"/>
                    </a:lnTo>
                    <a:lnTo>
                      <a:pt x="241928" y="138062"/>
                    </a:lnTo>
                    <a:lnTo>
                      <a:pt x="243391" y="138611"/>
                    </a:lnTo>
                    <a:lnTo>
                      <a:pt x="236442" y="142268"/>
                    </a:lnTo>
                    <a:lnTo>
                      <a:pt x="235345" y="136599"/>
                    </a:lnTo>
                    <a:lnTo>
                      <a:pt x="230774" y="134770"/>
                    </a:lnTo>
                    <a:lnTo>
                      <a:pt x="230591" y="137330"/>
                    </a:lnTo>
                    <a:lnTo>
                      <a:pt x="231688" y="145559"/>
                    </a:lnTo>
                    <a:lnTo>
                      <a:pt x="225288" y="149765"/>
                    </a:lnTo>
                    <a:lnTo>
                      <a:pt x="218705" y="157263"/>
                    </a:lnTo>
                    <a:lnTo>
                      <a:pt x="216328" y="157811"/>
                    </a:lnTo>
                    <a:lnTo>
                      <a:pt x="208464" y="152508"/>
                    </a:lnTo>
                    <a:lnTo>
                      <a:pt x="207184" y="148668"/>
                    </a:lnTo>
                    <a:lnTo>
                      <a:pt x="207001" y="143365"/>
                    </a:lnTo>
                    <a:lnTo>
                      <a:pt x="205173" y="140622"/>
                    </a:lnTo>
                    <a:lnTo>
                      <a:pt x="205904" y="136416"/>
                    </a:lnTo>
                    <a:lnTo>
                      <a:pt x="207001" y="134222"/>
                    </a:lnTo>
                    <a:lnTo>
                      <a:pt x="207001" y="132942"/>
                    </a:lnTo>
                    <a:lnTo>
                      <a:pt x="205721" y="133673"/>
                    </a:lnTo>
                    <a:lnTo>
                      <a:pt x="203344" y="138976"/>
                    </a:lnTo>
                    <a:lnTo>
                      <a:pt x="200601" y="142268"/>
                    </a:lnTo>
                    <a:lnTo>
                      <a:pt x="200601" y="145925"/>
                    </a:lnTo>
                    <a:lnTo>
                      <a:pt x="199687" y="148302"/>
                    </a:lnTo>
                    <a:lnTo>
                      <a:pt x="200053" y="151594"/>
                    </a:lnTo>
                    <a:lnTo>
                      <a:pt x="202247" y="155617"/>
                    </a:lnTo>
                    <a:lnTo>
                      <a:pt x="201698" y="157811"/>
                    </a:lnTo>
                    <a:lnTo>
                      <a:pt x="206636" y="159640"/>
                    </a:lnTo>
                    <a:lnTo>
                      <a:pt x="208099" y="163297"/>
                    </a:lnTo>
                    <a:lnTo>
                      <a:pt x="207001" y="166771"/>
                    </a:lnTo>
                    <a:lnTo>
                      <a:pt x="207001" y="168783"/>
                    </a:lnTo>
                    <a:lnTo>
                      <a:pt x="200601" y="168783"/>
                    </a:lnTo>
                    <a:lnTo>
                      <a:pt x="198590" y="165857"/>
                    </a:lnTo>
                    <a:lnTo>
                      <a:pt x="192190" y="161834"/>
                    </a:lnTo>
                    <a:lnTo>
                      <a:pt x="191275" y="159640"/>
                    </a:lnTo>
                    <a:lnTo>
                      <a:pt x="189629" y="159457"/>
                    </a:lnTo>
                    <a:lnTo>
                      <a:pt x="187984" y="163663"/>
                    </a:lnTo>
                    <a:lnTo>
                      <a:pt x="188532" y="166771"/>
                    </a:lnTo>
                    <a:lnTo>
                      <a:pt x="196395" y="173172"/>
                    </a:lnTo>
                    <a:lnTo>
                      <a:pt x="192921" y="183595"/>
                    </a:lnTo>
                    <a:lnTo>
                      <a:pt x="191275" y="186155"/>
                    </a:lnTo>
                    <a:lnTo>
                      <a:pt x="187984" y="185972"/>
                    </a:lnTo>
                    <a:lnTo>
                      <a:pt x="183229" y="183229"/>
                    </a:lnTo>
                    <a:lnTo>
                      <a:pt x="176280" y="176097"/>
                    </a:lnTo>
                    <a:lnTo>
                      <a:pt x="175366" y="173903"/>
                    </a:lnTo>
                    <a:lnTo>
                      <a:pt x="165491" y="170246"/>
                    </a:lnTo>
                    <a:lnTo>
                      <a:pt x="162383" y="168052"/>
                    </a:lnTo>
                    <a:lnTo>
                      <a:pt x="158543" y="162383"/>
                    </a:lnTo>
                    <a:lnTo>
                      <a:pt x="156897" y="161286"/>
                    </a:lnTo>
                    <a:lnTo>
                      <a:pt x="154885" y="161834"/>
                    </a:lnTo>
                    <a:lnTo>
                      <a:pt x="154337" y="165857"/>
                    </a:lnTo>
                    <a:lnTo>
                      <a:pt x="160737" y="171709"/>
                    </a:lnTo>
                    <a:lnTo>
                      <a:pt x="162200" y="173903"/>
                    </a:lnTo>
                    <a:lnTo>
                      <a:pt x="167137" y="177012"/>
                    </a:lnTo>
                    <a:lnTo>
                      <a:pt x="175183" y="186155"/>
                    </a:lnTo>
                    <a:lnTo>
                      <a:pt x="174269" y="187252"/>
                    </a:lnTo>
                    <a:lnTo>
                      <a:pt x="171892" y="184692"/>
                    </a:lnTo>
                    <a:lnTo>
                      <a:pt x="166040" y="183229"/>
                    </a:lnTo>
                    <a:lnTo>
                      <a:pt x="162200" y="179755"/>
                    </a:lnTo>
                    <a:lnTo>
                      <a:pt x="156531" y="178840"/>
                    </a:lnTo>
                    <a:lnTo>
                      <a:pt x="144279" y="179023"/>
                    </a:lnTo>
                    <a:lnTo>
                      <a:pt x="147205" y="181583"/>
                    </a:lnTo>
                    <a:lnTo>
                      <a:pt x="154885" y="183229"/>
                    </a:lnTo>
                    <a:lnTo>
                      <a:pt x="156531" y="186704"/>
                    </a:lnTo>
                    <a:lnTo>
                      <a:pt x="155434" y="188532"/>
                    </a:lnTo>
                    <a:lnTo>
                      <a:pt x="139525" y="188532"/>
                    </a:lnTo>
                    <a:lnTo>
                      <a:pt x="130016" y="186704"/>
                    </a:lnTo>
                    <a:lnTo>
                      <a:pt x="121604" y="186155"/>
                    </a:lnTo>
                    <a:lnTo>
                      <a:pt x="117581" y="184326"/>
                    </a:lnTo>
                    <a:lnTo>
                      <a:pt x="108987" y="184143"/>
                    </a:lnTo>
                    <a:lnTo>
                      <a:pt x="106609" y="181401"/>
                    </a:lnTo>
                    <a:lnTo>
                      <a:pt x="102769" y="179389"/>
                    </a:lnTo>
                    <a:lnTo>
                      <a:pt x="105695" y="177926"/>
                    </a:lnTo>
                    <a:lnTo>
                      <a:pt x="105329" y="176646"/>
                    </a:lnTo>
                    <a:lnTo>
                      <a:pt x="103866" y="176097"/>
                    </a:lnTo>
                    <a:lnTo>
                      <a:pt x="103318" y="177926"/>
                    </a:lnTo>
                    <a:lnTo>
                      <a:pt x="100026" y="178292"/>
                    </a:lnTo>
                    <a:lnTo>
                      <a:pt x="97466" y="177743"/>
                    </a:lnTo>
                    <a:lnTo>
                      <a:pt x="94358" y="175000"/>
                    </a:lnTo>
                    <a:lnTo>
                      <a:pt x="90518" y="173903"/>
                    </a:lnTo>
                    <a:lnTo>
                      <a:pt x="87957" y="170977"/>
                    </a:lnTo>
                    <a:lnTo>
                      <a:pt x="87592" y="168052"/>
                    </a:lnTo>
                    <a:lnTo>
                      <a:pt x="115387" y="166040"/>
                    </a:lnTo>
                    <a:lnTo>
                      <a:pt x="117947" y="164943"/>
                    </a:lnTo>
                    <a:lnTo>
                      <a:pt x="98198" y="162017"/>
                    </a:lnTo>
                    <a:lnTo>
                      <a:pt x="94723" y="160371"/>
                    </a:lnTo>
                    <a:lnTo>
                      <a:pt x="84666" y="161651"/>
                    </a:lnTo>
                    <a:lnTo>
                      <a:pt x="81557" y="159640"/>
                    </a:lnTo>
                    <a:lnTo>
                      <a:pt x="81009" y="158543"/>
                    </a:lnTo>
                    <a:lnTo>
                      <a:pt x="82106" y="157263"/>
                    </a:lnTo>
                    <a:lnTo>
                      <a:pt x="78631" y="157263"/>
                    </a:lnTo>
                    <a:lnTo>
                      <a:pt x="76254" y="154702"/>
                    </a:lnTo>
                    <a:lnTo>
                      <a:pt x="75340" y="151960"/>
                    </a:lnTo>
                    <a:lnTo>
                      <a:pt x="77534" y="151228"/>
                    </a:lnTo>
                    <a:lnTo>
                      <a:pt x="81009" y="152508"/>
                    </a:lnTo>
                    <a:lnTo>
                      <a:pt x="91066" y="152691"/>
                    </a:lnTo>
                    <a:lnTo>
                      <a:pt x="90152" y="150679"/>
                    </a:lnTo>
                    <a:lnTo>
                      <a:pt x="80643" y="147571"/>
                    </a:lnTo>
                    <a:lnTo>
                      <a:pt x="72231" y="148119"/>
                    </a:lnTo>
                    <a:lnTo>
                      <a:pt x="69488" y="144462"/>
                    </a:lnTo>
                    <a:lnTo>
                      <a:pt x="65282" y="141536"/>
                    </a:lnTo>
                    <a:lnTo>
                      <a:pt x="64185" y="139159"/>
                    </a:lnTo>
                    <a:lnTo>
                      <a:pt x="69488" y="136416"/>
                    </a:lnTo>
                    <a:lnTo>
                      <a:pt x="76620" y="135136"/>
                    </a:lnTo>
                    <a:lnTo>
                      <a:pt x="85763" y="129833"/>
                    </a:lnTo>
                    <a:lnTo>
                      <a:pt x="117581" y="128370"/>
                    </a:lnTo>
                    <a:lnTo>
                      <a:pt x="132759" y="126359"/>
                    </a:lnTo>
                    <a:lnTo>
                      <a:pt x="150131" y="125444"/>
                    </a:lnTo>
                    <a:lnTo>
                      <a:pt x="151594" y="125079"/>
                    </a:lnTo>
                    <a:lnTo>
                      <a:pt x="155251" y="121421"/>
                    </a:lnTo>
                    <a:lnTo>
                      <a:pt x="149582" y="123067"/>
                    </a:lnTo>
                    <a:lnTo>
                      <a:pt x="128553" y="124164"/>
                    </a:lnTo>
                    <a:lnTo>
                      <a:pt x="125261" y="125444"/>
                    </a:lnTo>
                    <a:lnTo>
                      <a:pt x="110450" y="125810"/>
                    </a:lnTo>
                    <a:lnTo>
                      <a:pt x="104232" y="124347"/>
                    </a:lnTo>
                    <a:lnTo>
                      <a:pt x="101855" y="123433"/>
                    </a:lnTo>
                    <a:lnTo>
                      <a:pt x="102221" y="121604"/>
                    </a:lnTo>
                    <a:lnTo>
                      <a:pt x="106975" y="121604"/>
                    </a:lnTo>
                    <a:lnTo>
                      <a:pt x="108072" y="120507"/>
                    </a:lnTo>
                    <a:lnTo>
                      <a:pt x="125810" y="120324"/>
                    </a:lnTo>
                    <a:lnTo>
                      <a:pt x="131662" y="119410"/>
                    </a:lnTo>
                    <a:lnTo>
                      <a:pt x="133856" y="118496"/>
                    </a:lnTo>
                    <a:lnTo>
                      <a:pt x="133307" y="117764"/>
                    </a:lnTo>
                    <a:lnTo>
                      <a:pt x="111730" y="118861"/>
                    </a:lnTo>
                    <a:lnTo>
                      <a:pt x="104964" y="117215"/>
                    </a:lnTo>
                    <a:lnTo>
                      <a:pt x="106609" y="113924"/>
                    </a:lnTo>
                    <a:lnTo>
                      <a:pt x="94906" y="115204"/>
                    </a:lnTo>
                    <a:lnTo>
                      <a:pt x="94358" y="115570"/>
                    </a:lnTo>
                    <a:lnTo>
                      <a:pt x="94175" y="118130"/>
                    </a:lnTo>
                    <a:lnTo>
                      <a:pt x="85946" y="119410"/>
                    </a:lnTo>
                    <a:lnTo>
                      <a:pt x="83934" y="118678"/>
                    </a:lnTo>
                    <a:lnTo>
                      <a:pt x="87409" y="113375"/>
                    </a:lnTo>
                    <a:lnTo>
                      <a:pt x="86494" y="111730"/>
                    </a:lnTo>
                    <a:lnTo>
                      <a:pt x="84666" y="113558"/>
                    </a:lnTo>
                    <a:lnTo>
                      <a:pt x="83203" y="116484"/>
                    </a:lnTo>
                    <a:lnTo>
                      <a:pt x="78631" y="117947"/>
                    </a:lnTo>
                    <a:lnTo>
                      <a:pt x="77168" y="121238"/>
                    </a:lnTo>
                    <a:lnTo>
                      <a:pt x="72780" y="123616"/>
                    </a:lnTo>
                    <a:lnTo>
                      <a:pt x="69488" y="123981"/>
                    </a:lnTo>
                    <a:lnTo>
                      <a:pt x="66562" y="122153"/>
                    </a:lnTo>
                    <a:lnTo>
                      <a:pt x="64734" y="122153"/>
                    </a:lnTo>
                    <a:lnTo>
                      <a:pt x="65282" y="119044"/>
                    </a:lnTo>
                    <a:lnTo>
                      <a:pt x="66380" y="117764"/>
                    </a:lnTo>
                    <a:lnTo>
                      <a:pt x="71682" y="115570"/>
                    </a:lnTo>
                    <a:lnTo>
                      <a:pt x="68025" y="115935"/>
                    </a:lnTo>
                    <a:lnTo>
                      <a:pt x="59065" y="113924"/>
                    </a:lnTo>
                    <a:lnTo>
                      <a:pt x="55773" y="115935"/>
                    </a:lnTo>
                    <a:lnTo>
                      <a:pt x="56322" y="117398"/>
                    </a:lnTo>
                    <a:lnTo>
                      <a:pt x="55408" y="118861"/>
                    </a:lnTo>
                    <a:lnTo>
                      <a:pt x="50653" y="119776"/>
                    </a:lnTo>
                    <a:lnTo>
                      <a:pt x="46447" y="121604"/>
                    </a:lnTo>
                    <a:lnTo>
                      <a:pt x="44253" y="123616"/>
                    </a:lnTo>
                    <a:lnTo>
                      <a:pt x="40230" y="119776"/>
                    </a:lnTo>
                    <a:lnTo>
                      <a:pt x="40961" y="118861"/>
                    </a:lnTo>
                    <a:lnTo>
                      <a:pt x="38584" y="117215"/>
                    </a:lnTo>
                    <a:lnTo>
                      <a:pt x="37670" y="115204"/>
                    </a:lnTo>
                    <a:lnTo>
                      <a:pt x="32915" y="116301"/>
                    </a:lnTo>
                    <a:lnTo>
                      <a:pt x="31635" y="114838"/>
                    </a:lnTo>
                    <a:lnTo>
                      <a:pt x="27612" y="115204"/>
                    </a:lnTo>
                    <a:lnTo>
                      <a:pt x="23224" y="113010"/>
                    </a:lnTo>
                    <a:lnTo>
                      <a:pt x="23772" y="110998"/>
                    </a:lnTo>
                    <a:lnTo>
                      <a:pt x="22675" y="109901"/>
                    </a:lnTo>
                    <a:lnTo>
                      <a:pt x="23407" y="108072"/>
                    </a:lnTo>
                    <a:lnTo>
                      <a:pt x="26515" y="106975"/>
                    </a:lnTo>
                    <a:lnTo>
                      <a:pt x="34744" y="108621"/>
                    </a:lnTo>
                    <a:lnTo>
                      <a:pt x="41876" y="107341"/>
                    </a:lnTo>
                    <a:lnTo>
                      <a:pt x="42790" y="106427"/>
                    </a:lnTo>
                    <a:lnTo>
                      <a:pt x="53213" y="106244"/>
                    </a:lnTo>
                    <a:lnTo>
                      <a:pt x="60711" y="103684"/>
                    </a:lnTo>
                    <a:lnTo>
                      <a:pt x="63454" y="99112"/>
                    </a:lnTo>
                    <a:lnTo>
                      <a:pt x="53945" y="103501"/>
                    </a:lnTo>
                    <a:lnTo>
                      <a:pt x="46264" y="101672"/>
                    </a:lnTo>
                    <a:lnTo>
                      <a:pt x="32733" y="102952"/>
                    </a:lnTo>
                    <a:lnTo>
                      <a:pt x="30721" y="101489"/>
                    </a:lnTo>
                    <a:lnTo>
                      <a:pt x="21212" y="98929"/>
                    </a:lnTo>
                    <a:lnTo>
                      <a:pt x="13898" y="92346"/>
                    </a:lnTo>
                    <a:lnTo>
                      <a:pt x="9509" y="90152"/>
                    </a:lnTo>
                    <a:lnTo>
                      <a:pt x="10972" y="89237"/>
                    </a:lnTo>
                    <a:lnTo>
                      <a:pt x="5669" y="87409"/>
                    </a:lnTo>
                    <a:lnTo>
                      <a:pt x="15726" y="86860"/>
                    </a:lnTo>
                    <a:lnTo>
                      <a:pt x="17006" y="85580"/>
                    </a:lnTo>
                    <a:lnTo>
                      <a:pt x="15909" y="84483"/>
                    </a:lnTo>
                    <a:lnTo>
                      <a:pt x="6949" y="83569"/>
                    </a:lnTo>
                    <a:lnTo>
                      <a:pt x="5303" y="81191"/>
                    </a:lnTo>
                    <a:lnTo>
                      <a:pt x="6400" y="79728"/>
                    </a:lnTo>
                    <a:lnTo>
                      <a:pt x="14812" y="77168"/>
                    </a:lnTo>
                    <a:lnTo>
                      <a:pt x="4754" y="77717"/>
                    </a:lnTo>
                    <a:lnTo>
                      <a:pt x="2377" y="75157"/>
                    </a:lnTo>
                    <a:lnTo>
                      <a:pt x="1646" y="71682"/>
                    </a:lnTo>
                    <a:lnTo>
                      <a:pt x="8595" y="71134"/>
                    </a:lnTo>
                    <a:lnTo>
                      <a:pt x="19932" y="73694"/>
                    </a:lnTo>
                    <a:lnTo>
                      <a:pt x="24687" y="75705"/>
                    </a:lnTo>
                    <a:lnTo>
                      <a:pt x="25235" y="77534"/>
                    </a:lnTo>
                    <a:lnTo>
                      <a:pt x="34744" y="79180"/>
                    </a:lnTo>
                    <a:lnTo>
                      <a:pt x="36573" y="78814"/>
                    </a:lnTo>
                    <a:lnTo>
                      <a:pt x="39681" y="80277"/>
                    </a:lnTo>
                    <a:lnTo>
                      <a:pt x="46264" y="78448"/>
                    </a:lnTo>
                    <a:lnTo>
                      <a:pt x="52299" y="79911"/>
                    </a:lnTo>
                    <a:lnTo>
                      <a:pt x="56871" y="82471"/>
                    </a:lnTo>
                    <a:lnTo>
                      <a:pt x="56322" y="81191"/>
                    </a:lnTo>
                    <a:lnTo>
                      <a:pt x="50653" y="77717"/>
                    </a:lnTo>
                    <a:lnTo>
                      <a:pt x="50653" y="75705"/>
                    </a:lnTo>
                    <a:lnTo>
                      <a:pt x="53762" y="73877"/>
                    </a:lnTo>
                    <a:lnTo>
                      <a:pt x="68574" y="71865"/>
                    </a:lnTo>
                    <a:lnTo>
                      <a:pt x="66380" y="71134"/>
                    </a:lnTo>
                    <a:lnTo>
                      <a:pt x="59065" y="71317"/>
                    </a:lnTo>
                    <a:lnTo>
                      <a:pt x="56871" y="70402"/>
                    </a:lnTo>
                    <a:lnTo>
                      <a:pt x="55956" y="68757"/>
                    </a:lnTo>
                    <a:lnTo>
                      <a:pt x="53762" y="68574"/>
                    </a:lnTo>
                    <a:lnTo>
                      <a:pt x="48459" y="72414"/>
                    </a:lnTo>
                    <a:lnTo>
                      <a:pt x="37121" y="75340"/>
                    </a:lnTo>
                    <a:lnTo>
                      <a:pt x="24321" y="71134"/>
                    </a:lnTo>
                    <a:lnTo>
                      <a:pt x="29990" y="68940"/>
                    </a:lnTo>
                    <a:lnTo>
                      <a:pt x="24687" y="70585"/>
                    </a:lnTo>
                    <a:lnTo>
                      <a:pt x="29990" y="68940"/>
                    </a:lnTo>
                    <a:lnTo>
                      <a:pt x="39133" y="69854"/>
                    </a:lnTo>
                    <a:lnTo>
                      <a:pt x="42424" y="66379"/>
                    </a:lnTo>
                    <a:lnTo>
                      <a:pt x="33464" y="67842"/>
                    </a:lnTo>
                    <a:lnTo>
                      <a:pt x="28710" y="65465"/>
                    </a:lnTo>
                    <a:lnTo>
                      <a:pt x="26881" y="65831"/>
                    </a:lnTo>
                    <a:lnTo>
                      <a:pt x="24869" y="67842"/>
                    </a:lnTo>
                    <a:lnTo>
                      <a:pt x="17555" y="69122"/>
                    </a:lnTo>
                    <a:lnTo>
                      <a:pt x="17555" y="66928"/>
                    </a:lnTo>
                    <a:lnTo>
                      <a:pt x="5852" y="65465"/>
                    </a:lnTo>
                    <a:lnTo>
                      <a:pt x="5303" y="63636"/>
                    </a:lnTo>
                    <a:lnTo>
                      <a:pt x="5852" y="62356"/>
                    </a:lnTo>
                    <a:lnTo>
                      <a:pt x="183" y="60711"/>
                    </a:lnTo>
                    <a:lnTo>
                      <a:pt x="0" y="59613"/>
                    </a:lnTo>
                    <a:lnTo>
                      <a:pt x="4937" y="58333"/>
                    </a:lnTo>
                    <a:lnTo>
                      <a:pt x="8960" y="59431"/>
                    </a:lnTo>
                    <a:lnTo>
                      <a:pt x="11520" y="57602"/>
                    </a:lnTo>
                    <a:lnTo>
                      <a:pt x="15178" y="57602"/>
                    </a:lnTo>
                    <a:lnTo>
                      <a:pt x="21578" y="58151"/>
                    </a:lnTo>
                    <a:lnTo>
                      <a:pt x="12618" y="53213"/>
                    </a:lnTo>
                    <a:lnTo>
                      <a:pt x="13349" y="51933"/>
                    </a:lnTo>
                    <a:lnTo>
                      <a:pt x="15361" y="51750"/>
                    </a:lnTo>
                    <a:lnTo>
                      <a:pt x="15909" y="48093"/>
                    </a:lnTo>
                    <a:lnTo>
                      <a:pt x="13898" y="46447"/>
                    </a:lnTo>
                    <a:lnTo>
                      <a:pt x="27978" y="45716"/>
                    </a:lnTo>
                  </a:path>
                </a:pathLst>
              </a:custGeom>
              <a:grpFill/>
              <a:ln w="4020" cap="flat">
                <a:solidFill>
                  <a:srgbClr val="FFFFFF"/>
                </a:solidFill>
                <a:prstDash val="solid"/>
                <a:miter/>
              </a:ln>
            </p:spPr>
            <p:txBody>
              <a:bodyPr rtlCol="0" anchor="ctr"/>
              <a:lstStyle/>
              <a:p>
                <a:endParaRPr lang="en-GB" sz="1463"/>
              </a:p>
            </p:txBody>
          </p:sp>
          <p:sp>
            <p:nvSpPr>
              <p:cNvPr id="1208" name="Freeform: Shape 1207">
                <a:extLst>
                  <a:ext uri="{FF2B5EF4-FFF2-40B4-BE49-F238E27FC236}">
                    <a16:creationId xmlns:a16="http://schemas.microsoft.com/office/drawing/2014/main" id="{5C91416D-F6C0-E965-4101-F0DCF17BD48D}"/>
                  </a:ext>
                </a:extLst>
              </p:cNvPr>
              <p:cNvSpPr/>
              <p:nvPr/>
            </p:nvSpPr>
            <p:spPr>
              <a:xfrm>
                <a:off x="3544792" y="1806303"/>
                <a:ext cx="76071" cy="21943"/>
              </a:xfrm>
              <a:custGeom>
                <a:avLst/>
                <a:gdLst>
                  <a:gd name="connsiteX0" fmla="*/ 28710 w 76071"/>
                  <a:gd name="connsiteY0" fmla="*/ 2926 h 21943"/>
                  <a:gd name="connsiteX1" fmla="*/ 32367 w 76071"/>
                  <a:gd name="connsiteY1" fmla="*/ 4023 h 21943"/>
                  <a:gd name="connsiteX2" fmla="*/ 34195 w 76071"/>
                  <a:gd name="connsiteY2" fmla="*/ 2743 h 21943"/>
                  <a:gd name="connsiteX3" fmla="*/ 41876 w 76071"/>
                  <a:gd name="connsiteY3" fmla="*/ 2194 h 21943"/>
                  <a:gd name="connsiteX4" fmla="*/ 41876 w 76071"/>
                  <a:gd name="connsiteY4" fmla="*/ 3109 h 21943"/>
                  <a:gd name="connsiteX5" fmla="*/ 47727 w 76071"/>
                  <a:gd name="connsiteY5" fmla="*/ 4023 h 21943"/>
                  <a:gd name="connsiteX6" fmla="*/ 49739 w 76071"/>
                  <a:gd name="connsiteY6" fmla="*/ 3109 h 21943"/>
                  <a:gd name="connsiteX7" fmla="*/ 57602 w 76071"/>
                  <a:gd name="connsiteY7" fmla="*/ 5486 h 21943"/>
                  <a:gd name="connsiteX8" fmla="*/ 62539 w 76071"/>
                  <a:gd name="connsiteY8" fmla="*/ 5120 h 21943"/>
                  <a:gd name="connsiteX9" fmla="*/ 64734 w 76071"/>
                  <a:gd name="connsiteY9" fmla="*/ 3109 h 21943"/>
                  <a:gd name="connsiteX10" fmla="*/ 68208 w 76071"/>
                  <a:gd name="connsiteY10" fmla="*/ 5303 h 21943"/>
                  <a:gd name="connsiteX11" fmla="*/ 73511 w 76071"/>
                  <a:gd name="connsiteY11" fmla="*/ 6217 h 21943"/>
                  <a:gd name="connsiteX12" fmla="*/ 76071 w 76071"/>
                  <a:gd name="connsiteY12" fmla="*/ 9326 h 21943"/>
                  <a:gd name="connsiteX13" fmla="*/ 75157 w 76071"/>
                  <a:gd name="connsiteY13" fmla="*/ 10423 h 21943"/>
                  <a:gd name="connsiteX14" fmla="*/ 69854 w 76071"/>
                  <a:gd name="connsiteY14" fmla="*/ 10972 h 21943"/>
                  <a:gd name="connsiteX15" fmla="*/ 68757 w 76071"/>
                  <a:gd name="connsiteY15" fmla="*/ 11886 h 21943"/>
                  <a:gd name="connsiteX16" fmla="*/ 69854 w 76071"/>
                  <a:gd name="connsiteY16" fmla="*/ 12983 h 21943"/>
                  <a:gd name="connsiteX17" fmla="*/ 70402 w 76071"/>
                  <a:gd name="connsiteY17" fmla="*/ 14995 h 21943"/>
                  <a:gd name="connsiteX18" fmla="*/ 69305 w 76071"/>
                  <a:gd name="connsiteY18" fmla="*/ 17921 h 21943"/>
                  <a:gd name="connsiteX19" fmla="*/ 70037 w 76071"/>
                  <a:gd name="connsiteY19" fmla="*/ 19201 h 21943"/>
                  <a:gd name="connsiteX20" fmla="*/ 68025 w 76071"/>
                  <a:gd name="connsiteY20" fmla="*/ 21395 h 21943"/>
                  <a:gd name="connsiteX21" fmla="*/ 58699 w 76071"/>
                  <a:gd name="connsiteY21" fmla="*/ 21944 h 21943"/>
                  <a:gd name="connsiteX22" fmla="*/ 49190 w 76071"/>
                  <a:gd name="connsiteY22" fmla="*/ 20846 h 21943"/>
                  <a:gd name="connsiteX23" fmla="*/ 46264 w 76071"/>
                  <a:gd name="connsiteY23" fmla="*/ 19201 h 21943"/>
                  <a:gd name="connsiteX24" fmla="*/ 38035 w 76071"/>
                  <a:gd name="connsiteY24" fmla="*/ 19749 h 21943"/>
                  <a:gd name="connsiteX25" fmla="*/ 37304 w 76071"/>
                  <a:gd name="connsiteY25" fmla="*/ 18835 h 21943"/>
                  <a:gd name="connsiteX26" fmla="*/ 30355 w 76071"/>
                  <a:gd name="connsiteY26" fmla="*/ 20481 h 21943"/>
                  <a:gd name="connsiteX27" fmla="*/ 29807 w 76071"/>
                  <a:gd name="connsiteY27" fmla="*/ 19566 h 21943"/>
                  <a:gd name="connsiteX28" fmla="*/ 25052 w 76071"/>
                  <a:gd name="connsiteY28" fmla="*/ 18469 h 21943"/>
                  <a:gd name="connsiteX29" fmla="*/ 15726 w 76071"/>
                  <a:gd name="connsiteY29" fmla="*/ 18469 h 21943"/>
                  <a:gd name="connsiteX30" fmla="*/ 11520 w 76071"/>
                  <a:gd name="connsiteY30" fmla="*/ 16092 h 21943"/>
                  <a:gd name="connsiteX31" fmla="*/ 8046 w 76071"/>
                  <a:gd name="connsiteY31" fmla="*/ 16092 h 21943"/>
                  <a:gd name="connsiteX32" fmla="*/ 3474 w 76071"/>
                  <a:gd name="connsiteY32" fmla="*/ 13349 h 21943"/>
                  <a:gd name="connsiteX33" fmla="*/ 1463 w 76071"/>
                  <a:gd name="connsiteY33" fmla="*/ 10789 h 21943"/>
                  <a:gd name="connsiteX34" fmla="*/ 1463 w 76071"/>
                  <a:gd name="connsiteY34" fmla="*/ 9326 h 21943"/>
                  <a:gd name="connsiteX35" fmla="*/ 0 w 76071"/>
                  <a:gd name="connsiteY35" fmla="*/ 8777 h 21943"/>
                  <a:gd name="connsiteX36" fmla="*/ 1280 w 76071"/>
                  <a:gd name="connsiteY36" fmla="*/ 6217 h 21943"/>
                  <a:gd name="connsiteX37" fmla="*/ 6034 w 76071"/>
                  <a:gd name="connsiteY37" fmla="*/ 4206 h 21943"/>
                  <a:gd name="connsiteX38" fmla="*/ 14446 w 76071"/>
                  <a:gd name="connsiteY38" fmla="*/ 2926 h 21943"/>
                  <a:gd name="connsiteX39" fmla="*/ 16275 w 76071"/>
                  <a:gd name="connsiteY39" fmla="*/ 0 h 21943"/>
                  <a:gd name="connsiteX40" fmla="*/ 19201 w 76071"/>
                  <a:gd name="connsiteY40" fmla="*/ 0 h 21943"/>
                  <a:gd name="connsiteX41" fmla="*/ 20846 w 76071"/>
                  <a:gd name="connsiteY41" fmla="*/ 2926 h 21943"/>
                  <a:gd name="connsiteX42" fmla="*/ 23041 w 76071"/>
                  <a:gd name="connsiteY42" fmla="*/ 2560 h 21943"/>
                  <a:gd name="connsiteX43" fmla="*/ 25235 w 76071"/>
                  <a:gd name="connsiteY43" fmla="*/ 3474 h 21943"/>
                  <a:gd name="connsiteX44" fmla="*/ 28710 w 76071"/>
                  <a:gd name="connsiteY44" fmla="*/ 2926 h 2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6071" h="21943">
                    <a:moveTo>
                      <a:pt x="28710" y="2926"/>
                    </a:moveTo>
                    <a:lnTo>
                      <a:pt x="32367" y="4023"/>
                    </a:lnTo>
                    <a:lnTo>
                      <a:pt x="34195" y="2743"/>
                    </a:lnTo>
                    <a:lnTo>
                      <a:pt x="41876" y="2194"/>
                    </a:lnTo>
                    <a:lnTo>
                      <a:pt x="41876" y="3109"/>
                    </a:lnTo>
                    <a:lnTo>
                      <a:pt x="47727" y="4023"/>
                    </a:lnTo>
                    <a:lnTo>
                      <a:pt x="49739" y="3109"/>
                    </a:lnTo>
                    <a:lnTo>
                      <a:pt x="57602" y="5486"/>
                    </a:lnTo>
                    <a:lnTo>
                      <a:pt x="62539" y="5120"/>
                    </a:lnTo>
                    <a:lnTo>
                      <a:pt x="64734" y="3109"/>
                    </a:lnTo>
                    <a:lnTo>
                      <a:pt x="68208" y="5303"/>
                    </a:lnTo>
                    <a:lnTo>
                      <a:pt x="73511" y="6217"/>
                    </a:lnTo>
                    <a:lnTo>
                      <a:pt x="76071" y="9326"/>
                    </a:lnTo>
                    <a:lnTo>
                      <a:pt x="75157" y="10423"/>
                    </a:lnTo>
                    <a:lnTo>
                      <a:pt x="69854" y="10972"/>
                    </a:lnTo>
                    <a:lnTo>
                      <a:pt x="68757" y="11886"/>
                    </a:lnTo>
                    <a:lnTo>
                      <a:pt x="69854" y="12983"/>
                    </a:lnTo>
                    <a:lnTo>
                      <a:pt x="70402" y="14995"/>
                    </a:lnTo>
                    <a:lnTo>
                      <a:pt x="69305" y="17921"/>
                    </a:lnTo>
                    <a:lnTo>
                      <a:pt x="70037" y="19201"/>
                    </a:lnTo>
                    <a:lnTo>
                      <a:pt x="68025" y="21395"/>
                    </a:lnTo>
                    <a:lnTo>
                      <a:pt x="58699" y="21944"/>
                    </a:lnTo>
                    <a:lnTo>
                      <a:pt x="49190" y="20846"/>
                    </a:lnTo>
                    <a:lnTo>
                      <a:pt x="46264" y="19201"/>
                    </a:lnTo>
                    <a:lnTo>
                      <a:pt x="38035" y="19749"/>
                    </a:lnTo>
                    <a:lnTo>
                      <a:pt x="37304" y="18835"/>
                    </a:lnTo>
                    <a:lnTo>
                      <a:pt x="30355" y="20481"/>
                    </a:lnTo>
                    <a:lnTo>
                      <a:pt x="29807" y="19566"/>
                    </a:lnTo>
                    <a:lnTo>
                      <a:pt x="25052" y="18469"/>
                    </a:lnTo>
                    <a:lnTo>
                      <a:pt x="15726" y="18469"/>
                    </a:lnTo>
                    <a:lnTo>
                      <a:pt x="11520" y="16092"/>
                    </a:lnTo>
                    <a:lnTo>
                      <a:pt x="8046" y="16092"/>
                    </a:lnTo>
                    <a:lnTo>
                      <a:pt x="3474" y="13349"/>
                    </a:lnTo>
                    <a:lnTo>
                      <a:pt x="1463" y="10789"/>
                    </a:lnTo>
                    <a:lnTo>
                      <a:pt x="1463" y="9326"/>
                    </a:lnTo>
                    <a:lnTo>
                      <a:pt x="0" y="8777"/>
                    </a:lnTo>
                    <a:lnTo>
                      <a:pt x="1280" y="6217"/>
                    </a:lnTo>
                    <a:lnTo>
                      <a:pt x="6034" y="4206"/>
                    </a:lnTo>
                    <a:lnTo>
                      <a:pt x="14446" y="2926"/>
                    </a:lnTo>
                    <a:lnTo>
                      <a:pt x="16275" y="0"/>
                    </a:lnTo>
                    <a:lnTo>
                      <a:pt x="19201" y="0"/>
                    </a:lnTo>
                    <a:lnTo>
                      <a:pt x="20846" y="2926"/>
                    </a:lnTo>
                    <a:lnTo>
                      <a:pt x="23041" y="2560"/>
                    </a:lnTo>
                    <a:lnTo>
                      <a:pt x="25235" y="3474"/>
                    </a:lnTo>
                    <a:lnTo>
                      <a:pt x="28710" y="2926"/>
                    </a:lnTo>
                    <a:close/>
                  </a:path>
                </a:pathLst>
              </a:custGeom>
              <a:grpFill/>
              <a:ln w="18272" cap="flat">
                <a:noFill/>
                <a:prstDash val="solid"/>
                <a:miter/>
              </a:ln>
            </p:spPr>
            <p:txBody>
              <a:bodyPr rtlCol="0" anchor="ctr"/>
              <a:lstStyle/>
              <a:p>
                <a:endParaRPr lang="en-GB" sz="1463"/>
              </a:p>
            </p:txBody>
          </p:sp>
          <p:sp>
            <p:nvSpPr>
              <p:cNvPr id="1209" name="Freeform: Shape 1208">
                <a:extLst>
                  <a:ext uri="{FF2B5EF4-FFF2-40B4-BE49-F238E27FC236}">
                    <a16:creationId xmlns:a16="http://schemas.microsoft.com/office/drawing/2014/main" id="{1E849F2D-7FBE-493A-AD03-DDA32B24E5C2}"/>
                  </a:ext>
                </a:extLst>
              </p:cNvPr>
              <p:cNvSpPr/>
              <p:nvPr/>
            </p:nvSpPr>
            <p:spPr>
              <a:xfrm>
                <a:off x="3544792" y="1806303"/>
                <a:ext cx="76071" cy="21943"/>
              </a:xfrm>
              <a:custGeom>
                <a:avLst/>
                <a:gdLst>
                  <a:gd name="connsiteX0" fmla="*/ 28710 w 76071"/>
                  <a:gd name="connsiteY0" fmla="*/ 2926 h 21943"/>
                  <a:gd name="connsiteX1" fmla="*/ 32367 w 76071"/>
                  <a:gd name="connsiteY1" fmla="*/ 4023 h 21943"/>
                  <a:gd name="connsiteX2" fmla="*/ 34195 w 76071"/>
                  <a:gd name="connsiteY2" fmla="*/ 2743 h 21943"/>
                  <a:gd name="connsiteX3" fmla="*/ 41876 w 76071"/>
                  <a:gd name="connsiteY3" fmla="*/ 2194 h 21943"/>
                  <a:gd name="connsiteX4" fmla="*/ 41876 w 76071"/>
                  <a:gd name="connsiteY4" fmla="*/ 3109 h 21943"/>
                  <a:gd name="connsiteX5" fmla="*/ 47727 w 76071"/>
                  <a:gd name="connsiteY5" fmla="*/ 4023 h 21943"/>
                  <a:gd name="connsiteX6" fmla="*/ 49739 w 76071"/>
                  <a:gd name="connsiteY6" fmla="*/ 3109 h 21943"/>
                  <a:gd name="connsiteX7" fmla="*/ 57602 w 76071"/>
                  <a:gd name="connsiteY7" fmla="*/ 5486 h 21943"/>
                  <a:gd name="connsiteX8" fmla="*/ 62539 w 76071"/>
                  <a:gd name="connsiteY8" fmla="*/ 5120 h 21943"/>
                  <a:gd name="connsiteX9" fmla="*/ 64734 w 76071"/>
                  <a:gd name="connsiteY9" fmla="*/ 3109 h 21943"/>
                  <a:gd name="connsiteX10" fmla="*/ 68208 w 76071"/>
                  <a:gd name="connsiteY10" fmla="*/ 5303 h 21943"/>
                  <a:gd name="connsiteX11" fmla="*/ 73511 w 76071"/>
                  <a:gd name="connsiteY11" fmla="*/ 6217 h 21943"/>
                  <a:gd name="connsiteX12" fmla="*/ 76071 w 76071"/>
                  <a:gd name="connsiteY12" fmla="*/ 9326 h 21943"/>
                  <a:gd name="connsiteX13" fmla="*/ 75157 w 76071"/>
                  <a:gd name="connsiteY13" fmla="*/ 10423 h 21943"/>
                  <a:gd name="connsiteX14" fmla="*/ 69854 w 76071"/>
                  <a:gd name="connsiteY14" fmla="*/ 10972 h 21943"/>
                  <a:gd name="connsiteX15" fmla="*/ 68757 w 76071"/>
                  <a:gd name="connsiteY15" fmla="*/ 11886 h 21943"/>
                  <a:gd name="connsiteX16" fmla="*/ 69854 w 76071"/>
                  <a:gd name="connsiteY16" fmla="*/ 12983 h 21943"/>
                  <a:gd name="connsiteX17" fmla="*/ 70402 w 76071"/>
                  <a:gd name="connsiteY17" fmla="*/ 14995 h 21943"/>
                  <a:gd name="connsiteX18" fmla="*/ 69305 w 76071"/>
                  <a:gd name="connsiteY18" fmla="*/ 17921 h 21943"/>
                  <a:gd name="connsiteX19" fmla="*/ 70037 w 76071"/>
                  <a:gd name="connsiteY19" fmla="*/ 19201 h 21943"/>
                  <a:gd name="connsiteX20" fmla="*/ 68025 w 76071"/>
                  <a:gd name="connsiteY20" fmla="*/ 21395 h 21943"/>
                  <a:gd name="connsiteX21" fmla="*/ 58699 w 76071"/>
                  <a:gd name="connsiteY21" fmla="*/ 21944 h 21943"/>
                  <a:gd name="connsiteX22" fmla="*/ 49190 w 76071"/>
                  <a:gd name="connsiteY22" fmla="*/ 20846 h 21943"/>
                  <a:gd name="connsiteX23" fmla="*/ 46264 w 76071"/>
                  <a:gd name="connsiteY23" fmla="*/ 19201 h 21943"/>
                  <a:gd name="connsiteX24" fmla="*/ 38035 w 76071"/>
                  <a:gd name="connsiteY24" fmla="*/ 19749 h 21943"/>
                  <a:gd name="connsiteX25" fmla="*/ 37304 w 76071"/>
                  <a:gd name="connsiteY25" fmla="*/ 18835 h 21943"/>
                  <a:gd name="connsiteX26" fmla="*/ 30355 w 76071"/>
                  <a:gd name="connsiteY26" fmla="*/ 20481 h 21943"/>
                  <a:gd name="connsiteX27" fmla="*/ 29807 w 76071"/>
                  <a:gd name="connsiteY27" fmla="*/ 19566 h 21943"/>
                  <a:gd name="connsiteX28" fmla="*/ 25052 w 76071"/>
                  <a:gd name="connsiteY28" fmla="*/ 18469 h 21943"/>
                  <a:gd name="connsiteX29" fmla="*/ 15726 w 76071"/>
                  <a:gd name="connsiteY29" fmla="*/ 18469 h 21943"/>
                  <a:gd name="connsiteX30" fmla="*/ 11520 w 76071"/>
                  <a:gd name="connsiteY30" fmla="*/ 16092 h 21943"/>
                  <a:gd name="connsiteX31" fmla="*/ 8046 w 76071"/>
                  <a:gd name="connsiteY31" fmla="*/ 16092 h 21943"/>
                  <a:gd name="connsiteX32" fmla="*/ 3474 w 76071"/>
                  <a:gd name="connsiteY32" fmla="*/ 13349 h 21943"/>
                  <a:gd name="connsiteX33" fmla="*/ 1463 w 76071"/>
                  <a:gd name="connsiteY33" fmla="*/ 10789 h 21943"/>
                  <a:gd name="connsiteX34" fmla="*/ 1463 w 76071"/>
                  <a:gd name="connsiteY34" fmla="*/ 9326 h 21943"/>
                  <a:gd name="connsiteX35" fmla="*/ 0 w 76071"/>
                  <a:gd name="connsiteY35" fmla="*/ 8777 h 21943"/>
                  <a:gd name="connsiteX36" fmla="*/ 1280 w 76071"/>
                  <a:gd name="connsiteY36" fmla="*/ 6217 h 21943"/>
                  <a:gd name="connsiteX37" fmla="*/ 6034 w 76071"/>
                  <a:gd name="connsiteY37" fmla="*/ 4206 h 21943"/>
                  <a:gd name="connsiteX38" fmla="*/ 14446 w 76071"/>
                  <a:gd name="connsiteY38" fmla="*/ 2926 h 21943"/>
                  <a:gd name="connsiteX39" fmla="*/ 16275 w 76071"/>
                  <a:gd name="connsiteY39" fmla="*/ 0 h 21943"/>
                  <a:gd name="connsiteX40" fmla="*/ 19201 w 76071"/>
                  <a:gd name="connsiteY40" fmla="*/ 0 h 21943"/>
                  <a:gd name="connsiteX41" fmla="*/ 20846 w 76071"/>
                  <a:gd name="connsiteY41" fmla="*/ 2926 h 21943"/>
                  <a:gd name="connsiteX42" fmla="*/ 23041 w 76071"/>
                  <a:gd name="connsiteY42" fmla="*/ 2560 h 21943"/>
                  <a:gd name="connsiteX43" fmla="*/ 25235 w 76071"/>
                  <a:gd name="connsiteY43" fmla="*/ 3474 h 21943"/>
                  <a:gd name="connsiteX44" fmla="*/ 28710 w 76071"/>
                  <a:gd name="connsiteY44" fmla="*/ 2926 h 2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6071" h="21943">
                    <a:moveTo>
                      <a:pt x="28710" y="2926"/>
                    </a:moveTo>
                    <a:lnTo>
                      <a:pt x="32367" y="4023"/>
                    </a:lnTo>
                    <a:lnTo>
                      <a:pt x="34195" y="2743"/>
                    </a:lnTo>
                    <a:lnTo>
                      <a:pt x="41876" y="2194"/>
                    </a:lnTo>
                    <a:lnTo>
                      <a:pt x="41876" y="3109"/>
                    </a:lnTo>
                    <a:lnTo>
                      <a:pt x="47727" y="4023"/>
                    </a:lnTo>
                    <a:lnTo>
                      <a:pt x="49739" y="3109"/>
                    </a:lnTo>
                    <a:lnTo>
                      <a:pt x="57602" y="5486"/>
                    </a:lnTo>
                    <a:lnTo>
                      <a:pt x="62539" y="5120"/>
                    </a:lnTo>
                    <a:lnTo>
                      <a:pt x="64734" y="3109"/>
                    </a:lnTo>
                    <a:lnTo>
                      <a:pt x="68208" y="5303"/>
                    </a:lnTo>
                    <a:lnTo>
                      <a:pt x="73511" y="6217"/>
                    </a:lnTo>
                    <a:lnTo>
                      <a:pt x="76071" y="9326"/>
                    </a:lnTo>
                    <a:lnTo>
                      <a:pt x="75157" y="10423"/>
                    </a:lnTo>
                    <a:lnTo>
                      <a:pt x="69854" y="10972"/>
                    </a:lnTo>
                    <a:lnTo>
                      <a:pt x="68757" y="11886"/>
                    </a:lnTo>
                    <a:lnTo>
                      <a:pt x="69854" y="12983"/>
                    </a:lnTo>
                    <a:lnTo>
                      <a:pt x="70402" y="14995"/>
                    </a:lnTo>
                    <a:lnTo>
                      <a:pt x="69305" y="17921"/>
                    </a:lnTo>
                    <a:lnTo>
                      <a:pt x="70037" y="19201"/>
                    </a:lnTo>
                    <a:lnTo>
                      <a:pt x="68025" y="21395"/>
                    </a:lnTo>
                    <a:lnTo>
                      <a:pt x="58699" y="21944"/>
                    </a:lnTo>
                    <a:lnTo>
                      <a:pt x="49190" y="20846"/>
                    </a:lnTo>
                    <a:lnTo>
                      <a:pt x="46264" y="19201"/>
                    </a:lnTo>
                    <a:lnTo>
                      <a:pt x="38035" y="19749"/>
                    </a:lnTo>
                    <a:lnTo>
                      <a:pt x="37304" y="18835"/>
                    </a:lnTo>
                    <a:lnTo>
                      <a:pt x="30355" y="20481"/>
                    </a:lnTo>
                    <a:lnTo>
                      <a:pt x="29807" y="19566"/>
                    </a:lnTo>
                    <a:lnTo>
                      <a:pt x="25052" y="18469"/>
                    </a:lnTo>
                    <a:lnTo>
                      <a:pt x="15726" y="18469"/>
                    </a:lnTo>
                    <a:lnTo>
                      <a:pt x="11520" y="16092"/>
                    </a:lnTo>
                    <a:lnTo>
                      <a:pt x="8046" y="16092"/>
                    </a:lnTo>
                    <a:lnTo>
                      <a:pt x="3474" y="13349"/>
                    </a:lnTo>
                    <a:lnTo>
                      <a:pt x="1463" y="10789"/>
                    </a:lnTo>
                    <a:lnTo>
                      <a:pt x="1463" y="9326"/>
                    </a:lnTo>
                    <a:lnTo>
                      <a:pt x="0" y="8777"/>
                    </a:lnTo>
                    <a:lnTo>
                      <a:pt x="1280" y="6217"/>
                    </a:lnTo>
                    <a:lnTo>
                      <a:pt x="6034" y="4206"/>
                    </a:lnTo>
                    <a:lnTo>
                      <a:pt x="14446" y="2926"/>
                    </a:lnTo>
                    <a:lnTo>
                      <a:pt x="16275" y="0"/>
                    </a:lnTo>
                    <a:lnTo>
                      <a:pt x="19201" y="0"/>
                    </a:lnTo>
                    <a:lnTo>
                      <a:pt x="20846" y="2926"/>
                    </a:lnTo>
                    <a:lnTo>
                      <a:pt x="23041" y="2560"/>
                    </a:lnTo>
                    <a:lnTo>
                      <a:pt x="25235" y="3474"/>
                    </a:lnTo>
                    <a:lnTo>
                      <a:pt x="28710" y="2926"/>
                    </a:lnTo>
                  </a:path>
                </a:pathLst>
              </a:custGeom>
              <a:grpFill/>
              <a:ln w="4020" cap="flat">
                <a:solidFill>
                  <a:srgbClr val="FFFFFF"/>
                </a:solidFill>
                <a:prstDash val="solid"/>
                <a:miter/>
              </a:ln>
            </p:spPr>
            <p:txBody>
              <a:bodyPr rtlCol="0" anchor="ctr"/>
              <a:lstStyle/>
              <a:p>
                <a:endParaRPr lang="en-GB" sz="1463"/>
              </a:p>
            </p:txBody>
          </p:sp>
          <p:sp>
            <p:nvSpPr>
              <p:cNvPr id="1210" name="Freeform: Shape 1209">
                <a:extLst>
                  <a:ext uri="{FF2B5EF4-FFF2-40B4-BE49-F238E27FC236}">
                    <a16:creationId xmlns:a16="http://schemas.microsoft.com/office/drawing/2014/main" id="{6270B9EF-591B-5E1A-83D0-FDF547E13AF0}"/>
                  </a:ext>
                </a:extLst>
              </p:cNvPr>
              <p:cNvSpPr/>
              <p:nvPr/>
            </p:nvSpPr>
            <p:spPr>
              <a:xfrm>
                <a:off x="3524129" y="1844156"/>
                <a:ext cx="438689" cy="137513"/>
              </a:xfrm>
              <a:custGeom>
                <a:avLst/>
                <a:gdLst>
                  <a:gd name="connsiteX0" fmla="*/ 51019 w 438689"/>
                  <a:gd name="connsiteY0" fmla="*/ 3292 h 137513"/>
                  <a:gd name="connsiteX1" fmla="*/ 46813 w 438689"/>
                  <a:gd name="connsiteY1" fmla="*/ 3657 h 137513"/>
                  <a:gd name="connsiteX2" fmla="*/ 36573 w 438689"/>
                  <a:gd name="connsiteY2" fmla="*/ 549 h 137513"/>
                  <a:gd name="connsiteX3" fmla="*/ 27795 w 438689"/>
                  <a:gd name="connsiteY3" fmla="*/ 0 h 137513"/>
                  <a:gd name="connsiteX4" fmla="*/ 12618 w 438689"/>
                  <a:gd name="connsiteY4" fmla="*/ 2560 h 137513"/>
                  <a:gd name="connsiteX5" fmla="*/ 12435 w 438689"/>
                  <a:gd name="connsiteY5" fmla="*/ 4572 h 137513"/>
                  <a:gd name="connsiteX6" fmla="*/ 9509 w 438689"/>
                  <a:gd name="connsiteY6" fmla="*/ 6034 h 137513"/>
                  <a:gd name="connsiteX7" fmla="*/ 2926 w 438689"/>
                  <a:gd name="connsiteY7" fmla="*/ 5303 h 137513"/>
                  <a:gd name="connsiteX8" fmla="*/ 4206 w 438689"/>
                  <a:gd name="connsiteY8" fmla="*/ 7132 h 137513"/>
                  <a:gd name="connsiteX9" fmla="*/ 2560 w 438689"/>
                  <a:gd name="connsiteY9" fmla="*/ 8595 h 137513"/>
                  <a:gd name="connsiteX10" fmla="*/ 3657 w 438689"/>
                  <a:gd name="connsiteY10" fmla="*/ 10423 h 137513"/>
                  <a:gd name="connsiteX11" fmla="*/ 8412 w 438689"/>
                  <a:gd name="connsiteY11" fmla="*/ 11338 h 137513"/>
                  <a:gd name="connsiteX12" fmla="*/ 14081 w 438689"/>
                  <a:gd name="connsiteY12" fmla="*/ 14629 h 137513"/>
                  <a:gd name="connsiteX13" fmla="*/ 16641 w 438689"/>
                  <a:gd name="connsiteY13" fmla="*/ 16092 h 137513"/>
                  <a:gd name="connsiteX14" fmla="*/ 17372 w 438689"/>
                  <a:gd name="connsiteY14" fmla="*/ 16823 h 137513"/>
                  <a:gd name="connsiteX15" fmla="*/ 9875 w 438689"/>
                  <a:gd name="connsiteY15" fmla="*/ 16823 h 137513"/>
                  <a:gd name="connsiteX16" fmla="*/ 2926 w 438689"/>
                  <a:gd name="connsiteY16" fmla="*/ 14080 h 137513"/>
                  <a:gd name="connsiteX17" fmla="*/ 1280 w 438689"/>
                  <a:gd name="connsiteY17" fmla="*/ 14812 h 137513"/>
                  <a:gd name="connsiteX18" fmla="*/ 0 w 438689"/>
                  <a:gd name="connsiteY18" fmla="*/ 18286 h 137513"/>
                  <a:gd name="connsiteX19" fmla="*/ 2926 w 438689"/>
                  <a:gd name="connsiteY19" fmla="*/ 19749 h 137513"/>
                  <a:gd name="connsiteX20" fmla="*/ 10789 w 438689"/>
                  <a:gd name="connsiteY20" fmla="*/ 20298 h 137513"/>
                  <a:gd name="connsiteX21" fmla="*/ 11338 w 438689"/>
                  <a:gd name="connsiteY21" fmla="*/ 22126 h 137513"/>
                  <a:gd name="connsiteX22" fmla="*/ 16092 w 438689"/>
                  <a:gd name="connsiteY22" fmla="*/ 23955 h 137513"/>
                  <a:gd name="connsiteX23" fmla="*/ 17372 w 438689"/>
                  <a:gd name="connsiteY23" fmla="*/ 23224 h 137513"/>
                  <a:gd name="connsiteX24" fmla="*/ 20846 w 438689"/>
                  <a:gd name="connsiteY24" fmla="*/ 27064 h 137513"/>
                  <a:gd name="connsiteX25" fmla="*/ 24138 w 438689"/>
                  <a:gd name="connsiteY25" fmla="*/ 26698 h 137513"/>
                  <a:gd name="connsiteX26" fmla="*/ 32915 w 438689"/>
                  <a:gd name="connsiteY26" fmla="*/ 37121 h 137513"/>
                  <a:gd name="connsiteX27" fmla="*/ 42424 w 438689"/>
                  <a:gd name="connsiteY27" fmla="*/ 37853 h 137513"/>
                  <a:gd name="connsiteX28" fmla="*/ 46813 w 438689"/>
                  <a:gd name="connsiteY28" fmla="*/ 39864 h 137513"/>
                  <a:gd name="connsiteX29" fmla="*/ 51019 w 438689"/>
                  <a:gd name="connsiteY29" fmla="*/ 46813 h 137513"/>
                  <a:gd name="connsiteX30" fmla="*/ 51567 w 438689"/>
                  <a:gd name="connsiteY30" fmla="*/ 42790 h 137513"/>
                  <a:gd name="connsiteX31" fmla="*/ 54676 w 438689"/>
                  <a:gd name="connsiteY31" fmla="*/ 44984 h 137513"/>
                  <a:gd name="connsiteX32" fmla="*/ 77900 w 438689"/>
                  <a:gd name="connsiteY32" fmla="*/ 46813 h 137513"/>
                  <a:gd name="connsiteX33" fmla="*/ 81009 w 438689"/>
                  <a:gd name="connsiteY33" fmla="*/ 46447 h 137513"/>
                  <a:gd name="connsiteX34" fmla="*/ 77717 w 438689"/>
                  <a:gd name="connsiteY34" fmla="*/ 45533 h 137513"/>
                  <a:gd name="connsiteX35" fmla="*/ 77900 w 438689"/>
                  <a:gd name="connsiteY35" fmla="*/ 43704 h 137513"/>
                  <a:gd name="connsiteX36" fmla="*/ 81374 w 438689"/>
                  <a:gd name="connsiteY36" fmla="*/ 43156 h 137513"/>
                  <a:gd name="connsiteX37" fmla="*/ 81923 w 438689"/>
                  <a:gd name="connsiteY37" fmla="*/ 43887 h 137513"/>
                  <a:gd name="connsiteX38" fmla="*/ 85580 w 438689"/>
                  <a:gd name="connsiteY38" fmla="*/ 42607 h 137513"/>
                  <a:gd name="connsiteX39" fmla="*/ 88506 w 438689"/>
                  <a:gd name="connsiteY39" fmla="*/ 41510 h 137513"/>
                  <a:gd name="connsiteX40" fmla="*/ 89237 w 438689"/>
                  <a:gd name="connsiteY40" fmla="*/ 40230 h 137513"/>
                  <a:gd name="connsiteX41" fmla="*/ 91066 w 438689"/>
                  <a:gd name="connsiteY41" fmla="*/ 39133 h 137513"/>
                  <a:gd name="connsiteX42" fmla="*/ 95638 w 438689"/>
                  <a:gd name="connsiteY42" fmla="*/ 40596 h 137513"/>
                  <a:gd name="connsiteX43" fmla="*/ 97466 w 438689"/>
                  <a:gd name="connsiteY43" fmla="*/ 45167 h 137513"/>
                  <a:gd name="connsiteX44" fmla="*/ 100026 w 438689"/>
                  <a:gd name="connsiteY44" fmla="*/ 48276 h 137513"/>
                  <a:gd name="connsiteX45" fmla="*/ 104049 w 438689"/>
                  <a:gd name="connsiteY45" fmla="*/ 51568 h 137513"/>
                  <a:gd name="connsiteX46" fmla="*/ 106244 w 438689"/>
                  <a:gd name="connsiteY46" fmla="*/ 56505 h 137513"/>
                  <a:gd name="connsiteX47" fmla="*/ 106061 w 438689"/>
                  <a:gd name="connsiteY47" fmla="*/ 60345 h 137513"/>
                  <a:gd name="connsiteX48" fmla="*/ 108438 w 438689"/>
                  <a:gd name="connsiteY48" fmla="*/ 61076 h 137513"/>
                  <a:gd name="connsiteX49" fmla="*/ 113741 w 438689"/>
                  <a:gd name="connsiteY49" fmla="*/ 64917 h 137513"/>
                  <a:gd name="connsiteX50" fmla="*/ 117947 w 438689"/>
                  <a:gd name="connsiteY50" fmla="*/ 68940 h 137513"/>
                  <a:gd name="connsiteX51" fmla="*/ 118496 w 438689"/>
                  <a:gd name="connsiteY51" fmla="*/ 73877 h 137513"/>
                  <a:gd name="connsiteX52" fmla="*/ 119958 w 438689"/>
                  <a:gd name="connsiteY52" fmla="*/ 78083 h 137513"/>
                  <a:gd name="connsiteX53" fmla="*/ 123250 w 438689"/>
                  <a:gd name="connsiteY53" fmla="*/ 79911 h 137513"/>
                  <a:gd name="connsiteX54" fmla="*/ 117398 w 438689"/>
                  <a:gd name="connsiteY54" fmla="*/ 83386 h 137513"/>
                  <a:gd name="connsiteX55" fmla="*/ 110815 w 438689"/>
                  <a:gd name="connsiteY55" fmla="*/ 89969 h 137513"/>
                  <a:gd name="connsiteX56" fmla="*/ 113193 w 438689"/>
                  <a:gd name="connsiteY56" fmla="*/ 91066 h 137513"/>
                  <a:gd name="connsiteX57" fmla="*/ 110998 w 438689"/>
                  <a:gd name="connsiteY57" fmla="*/ 97101 h 137513"/>
                  <a:gd name="connsiteX58" fmla="*/ 110450 w 438689"/>
                  <a:gd name="connsiteY58" fmla="*/ 99843 h 137513"/>
                  <a:gd name="connsiteX59" fmla="*/ 113193 w 438689"/>
                  <a:gd name="connsiteY59" fmla="*/ 103866 h 137513"/>
                  <a:gd name="connsiteX60" fmla="*/ 122519 w 438689"/>
                  <a:gd name="connsiteY60" fmla="*/ 102586 h 137513"/>
                  <a:gd name="connsiteX61" fmla="*/ 121056 w 438689"/>
                  <a:gd name="connsiteY61" fmla="*/ 106609 h 137513"/>
                  <a:gd name="connsiteX62" fmla="*/ 118313 w 438689"/>
                  <a:gd name="connsiteY62" fmla="*/ 110450 h 137513"/>
                  <a:gd name="connsiteX63" fmla="*/ 119958 w 438689"/>
                  <a:gd name="connsiteY63" fmla="*/ 116484 h 137513"/>
                  <a:gd name="connsiteX64" fmla="*/ 119410 w 438689"/>
                  <a:gd name="connsiteY64" fmla="*/ 119227 h 137513"/>
                  <a:gd name="connsiteX65" fmla="*/ 125261 w 438689"/>
                  <a:gd name="connsiteY65" fmla="*/ 123067 h 137513"/>
                  <a:gd name="connsiteX66" fmla="*/ 133490 w 438689"/>
                  <a:gd name="connsiteY66" fmla="*/ 124530 h 137513"/>
                  <a:gd name="connsiteX67" fmla="*/ 130382 w 438689"/>
                  <a:gd name="connsiteY67" fmla="*/ 125261 h 137513"/>
                  <a:gd name="connsiteX68" fmla="*/ 130930 w 438689"/>
                  <a:gd name="connsiteY68" fmla="*/ 127273 h 137513"/>
                  <a:gd name="connsiteX69" fmla="*/ 133490 w 438689"/>
                  <a:gd name="connsiteY69" fmla="*/ 128736 h 137513"/>
                  <a:gd name="connsiteX70" fmla="*/ 142085 w 438689"/>
                  <a:gd name="connsiteY70" fmla="*/ 127822 h 137513"/>
                  <a:gd name="connsiteX71" fmla="*/ 142268 w 438689"/>
                  <a:gd name="connsiteY71" fmla="*/ 123616 h 137513"/>
                  <a:gd name="connsiteX72" fmla="*/ 144645 w 438689"/>
                  <a:gd name="connsiteY72" fmla="*/ 122884 h 137513"/>
                  <a:gd name="connsiteX73" fmla="*/ 152508 w 438689"/>
                  <a:gd name="connsiteY73" fmla="*/ 118861 h 137513"/>
                  <a:gd name="connsiteX74" fmla="*/ 147754 w 438689"/>
                  <a:gd name="connsiteY74" fmla="*/ 123799 h 137513"/>
                  <a:gd name="connsiteX75" fmla="*/ 155068 w 438689"/>
                  <a:gd name="connsiteY75" fmla="*/ 129284 h 137513"/>
                  <a:gd name="connsiteX76" fmla="*/ 155068 w 438689"/>
                  <a:gd name="connsiteY76" fmla="*/ 122884 h 137513"/>
                  <a:gd name="connsiteX77" fmla="*/ 159823 w 438689"/>
                  <a:gd name="connsiteY77" fmla="*/ 129102 h 137513"/>
                  <a:gd name="connsiteX78" fmla="*/ 164760 w 438689"/>
                  <a:gd name="connsiteY78" fmla="*/ 129102 h 137513"/>
                  <a:gd name="connsiteX79" fmla="*/ 163114 w 438689"/>
                  <a:gd name="connsiteY79" fmla="*/ 131662 h 137513"/>
                  <a:gd name="connsiteX80" fmla="*/ 167869 w 438689"/>
                  <a:gd name="connsiteY80" fmla="*/ 132210 h 137513"/>
                  <a:gd name="connsiteX81" fmla="*/ 169515 w 438689"/>
                  <a:gd name="connsiteY81" fmla="*/ 130199 h 137513"/>
                  <a:gd name="connsiteX82" fmla="*/ 170977 w 438689"/>
                  <a:gd name="connsiteY82" fmla="*/ 133673 h 137513"/>
                  <a:gd name="connsiteX83" fmla="*/ 183778 w 438689"/>
                  <a:gd name="connsiteY83" fmla="*/ 134405 h 137513"/>
                  <a:gd name="connsiteX84" fmla="*/ 192738 w 438689"/>
                  <a:gd name="connsiteY84" fmla="*/ 128736 h 137513"/>
                  <a:gd name="connsiteX85" fmla="*/ 192555 w 438689"/>
                  <a:gd name="connsiteY85" fmla="*/ 127456 h 137513"/>
                  <a:gd name="connsiteX86" fmla="*/ 187435 w 438689"/>
                  <a:gd name="connsiteY86" fmla="*/ 124896 h 137513"/>
                  <a:gd name="connsiteX87" fmla="*/ 188349 w 438689"/>
                  <a:gd name="connsiteY87" fmla="*/ 121787 h 137513"/>
                  <a:gd name="connsiteX88" fmla="*/ 187435 w 438689"/>
                  <a:gd name="connsiteY88" fmla="*/ 121970 h 137513"/>
                  <a:gd name="connsiteX89" fmla="*/ 190910 w 438689"/>
                  <a:gd name="connsiteY89" fmla="*/ 121421 h 137513"/>
                  <a:gd name="connsiteX90" fmla="*/ 194567 w 438689"/>
                  <a:gd name="connsiteY90" fmla="*/ 122336 h 137513"/>
                  <a:gd name="connsiteX91" fmla="*/ 193652 w 438689"/>
                  <a:gd name="connsiteY91" fmla="*/ 118861 h 137513"/>
                  <a:gd name="connsiteX92" fmla="*/ 197310 w 438689"/>
                  <a:gd name="connsiteY92" fmla="*/ 124530 h 137513"/>
                  <a:gd name="connsiteX93" fmla="*/ 200236 w 438689"/>
                  <a:gd name="connsiteY93" fmla="*/ 127090 h 137513"/>
                  <a:gd name="connsiteX94" fmla="*/ 204624 w 438689"/>
                  <a:gd name="connsiteY94" fmla="*/ 122153 h 137513"/>
                  <a:gd name="connsiteX95" fmla="*/ 204990 w 438689"/>
                  <a:gd name="connsiteY95" fmla="*/ 118861 h 137513"/>
                  <a:gd name="connsiteX96" fmla="*/ 207001 w 438689"/>
                  <a:gd name="connsiteY96" fmla="*/ 119227 h 137513"/>
                  <a:gd name="connsiteX97" fmla="*/ 211390 w 438689"/>
                  <a:gd name="connsiteY97" fmla="*/ 121604 h 137513"/>
                  <a:gd name="connsiteX98" fmla="*/ 211390 w 438689"/>
                  <a:gd name="connsiteY98" fmla="*/ 124164 h 137513"/>
                  <a:gd name="connsiteX99" fmla="*/ 209927 w 438689"/>
                  <a:gd name="connsiteY99" fmla="*/ 129650 h 137513"/>
                  <a:gd name="connsiteX100" fmla="*/ 209379 w 438689"/>
                  <a:gd name="connsiteY100" fmla="*/ 135502 h 137513"/>
                  <a:gd name="connsiteX101" fmla="*/ 216145 w 438689"/>
                  <a:gd name="connsiteY101" fmla="*/ 136782 h 137513"/>
                  <a:gd name="connsiteX102" fmla="*/ 219985 w 438689"/>
                  <a:gd name="connsiteY102" fmla="*/ 135502 h 137513"/>
                  <a:gd name="connsiteX103" fmla="*/ 224739 w 438689"/>
                  <a:gd name="connsiteY103" fmla="*/ 136965 h 137513"/>
                  <a:gd name="connsiteX104" fmla="*/ 228396 w 438689"/>
                  <a:gd name="connsiteY104" fmla="*/ 135136 h 137513"/>
                  <a:gd name="connsiteX105" fmla="*/ 230042 w 438689"/>
                  <a:gd name="connsiteY105" fmla="*/ 137513 h 137513"/>
                  <a:gd name="connsiteX106" fmla="*/ 239368 w 438689"/>
                  <a:gd name="connsiteY106" fmla="*/ 136416 h 137513"/>
                  <a:gd name="connsiteX107" fmla="*/ 239734 w 438689"/>
                  <a:gd name="connsiteY107" fmla="*/ 132942 h 137513"/>
                  <a:gd name="connsiteX108" fmla="*/ 243026 w 438689"/>
                  <a:gd name="connsiteY108" fmla="*/ 132942 h 137513"/>
                  <a:gd name="connsiteX109" fmla="*/ 242477 w 438689"/>
                  <a:gd name="connsiteY109" fmla="*/ 136416 h 137513"/>
                  <a:gd name="connsiteX110" fmla="*/ 247231 w 438689"/>
                  <a:gd name="connsiteY110" fmla="*/ 136965 h 137513"/>
                  <a:gd name="connsiteX111" fmla="*/ 256740 w 438689"/>
                  <a:gd name="connsiteY111" fmla="*/ 137148 h 137513"/>
                  <a:gd name="connsiteX112" fmla="*/ 259666 w 438689"/>
                  <a:gd name="connsiteY112" fmla="*/ 136050 h 137513"/>
                  <a:gd name="connsiteX113" fmla="*/ 258935 w 438689"/>
                  <a:gd name="connsiteY113" fmla="*/ 134039 h 137513"/>
                  <a:gd name="connsiteX114" fmla="*/ 256375 w 438689"/>
                  <a:gd name="connsiteY114" fmla="*/ 130930 h 137513"/>
                  <a:gd name="connsiteX115" fmla="*/ 258020 w 438689"/>
                  <a:gd name="connsiteY115" fmla="*/ 134039 h 137513"/>
                  <a:gd name="connsiteX116" fmla="*/ 264786 w 438689"/>
                  <a:gd name="connsiteY116" fmla="*/ 136416 h 137513"/>
                  <a:gd name="connsiteX117" fmla="*/ 268444 w 438689"/>
                  <a:gd name="connsiteY117" fmla="*/ 134222 h 137513"/>
                  <a:gd name="connsiteX118" fmla="*/ 269724 w 438689"/>
                  <a:gd name="connsiteY118" fmla="*/ 130930 h 137513"/>
                  <a:gd name="connsiteX119" fmla="*/ 273198 w 438689"/>
                  <a:gd name="connsiteY119" fmla="*/ 134039 h 137513"/>
                  <a:gd name="connsiteX120" fmla="*/ 275027 w 438689"/>
                  <a:gd name="connsiteY120" fmla="*/ 137148 h 137513"/>
                  <a:gd name="connsiteX121" fmla="*/ 283987 w 438689"/>
                  <a:gd name="connsiteY121" fmla="*/ 136416 h 137513"/>
                  <a:gd name="connsiteX122" fmla="*/ 287461 w 438689"/>
                  <a:gd name="connsiteY122" fmla="*/ 133125 h 137513"/>
                  <a:gd name="connsiteX123" fmla="*/ 287461 w 438689"/>
                  <a:gd name="connsiteY123" fmla="*/ 126907 h 137513"/>
                  <a:gd name="connsiteX124" fmla="*/ 293679 w 438689"/>
                  <a:gd name="connsiteY124" fmla="*/ 134588 h 137513"/>
                  <a:gd name="connsiteX125" fmla="*/ 296422 w 438689"/>
                  <a:gd name="connsiteY125" fmla="*/ 135502 h 137513"/>
                  <a:gd name="connsiteX126" fmla="*/ 297885 w 438689"/>
                  <a:gd name="connsiteY126" fmla="*/ 133307 h 137513"/>
                  <a:gd name="connsiteX127" fmla="*/ 302091 w 438689"/>
                  <a:gd name="connsiteY127" fmla="*/ 130930 h 137513"/>
                  <a:gd name="connsiteX128" fmla="*/ 300628 w 438689"/>
                  <a:gd name="connsiteY128" fmla="*/ 127273 h 137513"/>
                  <a:gd name="connsiteX129" fmla="*/ 301176 w 438689"/>
                  <a:gd name="connsiteY129" fmla="*/ 125079 h 137513"/>
                  <a:gd name="connsiteX130" fmla="*/ 301725 w 438689"/>
                  <a:gd name="connsiteY130" fmla="*/ 128553 h 137513"/>
                  <a:gd name="connsiteX131" fmla="*/ 304285 w 438689"/>
                  <a:gd name="connsiteY131" fmla="*/ 134222 h 137513"/>
                  <a:gd name="connsiteX132" fmla="*/ 315805 w 438689"/>
                  <a:gd name="connsiteY132" fmla="*/ 134222 h 137513"/>
                  <a:gd name="connsiteX133" fmla="*/ 338297 w 438689"/>
                  <a:gd name="connsiteY133" fmla="*/ 131662 h 137513"/>
                  <a:gd name="connsiteX134" fmla="*/ 346526 w 438689"/>
                  <a:gd name="connsiteY134" fmla="*/ 122519 h 137513"/>
                  <a:gd name="connsiteX135" fmla="*/ 341406 w 438689"/>
                  <a:gd name="connsiteY135" fmla="*/ 119958 h 137513"/>
                  <a:gd name="connsiteX136" fmla="*/ 338846 w 438689"/>
                  <a:gd name="connsiteY136" fmla="*/ 115935 h 137513"/>
                  <a:gd name="connsiteX137" fmla="*/ 337018 w 438689"/>
                  <a:gd name="connsiteY137" fmla="*/ 114290 h 137513"/>
                  <a:gd name="connsiteX138" fmla="*/ 342320 w 438689"/>
                  <a:gd name="connsiteY138" fmla="*/ 115753 h 137513"/>
                  <a:gd name="connsiteX139" fmla="*/ 345612 w 438689"/>
                  <a:gd name="connsiteY139" fmla="*/ 119227 h 137513"/>
                  <a:gd name="connsiteX140" fmla="*/ 350549 w 438689"/>
                  <a:gd name="connsiteY140" fmla="*/ 119044 h 137513"/>
                  <a:gd name="connsiteX141" fmla="*/ 351464 w 438689"/>
                  <a:gd name="connsiteY141" fmla="*/ 122884 h 137513"/>
                  <a:gd name="connsiteX142" fmla="*/ 351281 w 438689"/>
                  <a:gd name="connsiteY142" fmla="*/ 129102 h 137513"/>
                  <a:gd name="connsiteX143" fmla="*/ 359327 w 438689"/>
                  <a:gd name="connsiteY143" fmla="*/ 134770 h 137513"/>
                  <a:gd name="connsiteX144" fmla="*/ 364996 w 438689"/>
                  <a:gd name="connsiteY144" fmla="*/ 134222 h 137513"/>
                  <a:gd name="connsiteX145" fmla="*/ 366276 w 438689"/>
                  <a:gd name="connsiteY145" fmla="*/ 131845 h 137513"/>
                  <a:gd name="connsiteX146" fmla="*/ 369201 w 438689"/>
                  <a:gd name="connsiteY146" fmla="*/ 134405 h 137513"/>
                  <a:gd name="connsiteX147" fmla="*/ 375967 w 438689"/>
                  <a:gd name="connsiteY147" fmla="*/ 136233 h 137513"/>
                  <a:gd name="connsiteX148" fmla="*/ 382368 w 438689"/>
                  <a:gd name="connsiteY148" fmla="*/ 136782 h 137513"/>
                  <a:gd name="connsiteX149" fmla="*/ 387671 w 438689"/>
                  <a:gd name="connsiteY149" fmla="*/ 134039 h 137513"/>
                  <a:gd name="connsiteX150" fmla="*/ 398094 w 438689"/>
                  <a:gd name="connsiteY150" fmla="*/ 131845 h 137513"/>
                  <a:gd name="connsiteX151" fmla="*/ 413637 w 438689"/>
                  <a:gd name="connsiteY151" fmla="*/ 131845 h 137513"/>
                  <a:gd name="connsiteX152" fmla="*/ 418757 w 438689"/>
                  <a:gd name="connsiteY152" fmla="*/ 130199 h 137513"/>
                  <a:gd name="connsiteX153" fmla="*/ 424975 w 438689"/>
                  <a:gd name="connsiteY153" fmla="*/ 130016 h 137513"/>
                  <a:gd name="connsiteX154" fmla="*/ 424975 w 438689"/>
                  <a:gd name="connsiteY154" fmla="*/ 123067 h 137513"/>
                  <a:gd name="connsiteX155" fmla="*/ 422963 w 438689"/>
                  <a:gd name="connsiteY155" fmla="*/ 121604 h 137513"/>
                  <a:gd name="connsiteX156" fmla="*/ 424060 w 438689"/>
                  <a:gd name="connsiteY156" fmla="*/ 119958 h 137513"/>
                  <a:gd name="connsiteX157" fmla="*/ 421500 w 438689"/>
                  <a:gd name="connsiteY157" fmla="*/ 117215 h 137513"/>
                  <a:gd name="connsiteX158" fmla="*/ 415100 w 438689"/>
                  <a:gd name="connsiteY158" fmla="*/ 113558 h 137513"/>
                  <a:gd name="connsiteX159" fmla="*/ 415649 w 438689"/>
                  <a:gd name="connsiteY159" fmla="*/ 107158 h 137513"/>
                  <a:gd name="connsiteX160" fmla="*/ 420220 w 438689"/>
                  <a:gd name="connsiteY160" fmla="*/ 106061 h 137513"/>
                  <a:gd name="connsiteX161" fmla="*/ 424975 w 438689"/>
                  <a:gd name="connsiteY161" fmla="*/ 103684 h 137513"/>
                  <a:gd name="connsiteX162" fmla="*/ 427535 w 438689"/>
                  <a:gd name="connsiteY162" fmla="*/ 100392 h 137513"/>
                  <a:gd name="connsiteX163" fmla="*/ 433386 w 438689"/>
                  <a:gd name="connsiteY163" fmla="*/ 98746 h 137513"/>
                  <a:gd name="connsiteX164" fmla="*/ 438690 w 438689"/>
                  <a:gd name="connsiteY164" fmla="*/ 94540 h 137513"/>
                  <a:gd name="connsiteX165" fmla="*/ 438141 w 438689"/>
                  <a:gd name="connsiteY165" fmla="*/ 85763 h 137513"/>
                  <a:gd name="connsiteX166" fmla="*/ 437592 w 438689"/>
                  <a:gd name="connsiteY166" fmla="*/ 85214 h 137513"/>
                  <a:gd name="connsiteX167" fmla="*/ 434118 w 438689"/>
                  <a:gd name="connsiteY167" fmla="*/ 85397 h 137513"/>
                  <a:gd name="connsiteX168" fmla="*/ 432472 w 438689"/>
                  <a:gd name="connsiteY168" fmla="*/ 83386 h 137513"/>
                  <a:gd name="connsiteX169" fmla="*/ 433569 w 438689"/>
                  <a:gd name="connsiteY169" fmla="*/ 81923 h 137513"/>
                  <a:gd name="connsiteX170" fmla="*/ 422232 w 438689"/>
                  <a:gd name="connsiteY170" fmla="*/ 82837 h 137513"/>
                  <a:gd name="connsiteX171" fmla="*/ 417843 w 438689"/>
                  <a:gd name="connsiteY171" fmla="*/ 82106 h 137513"/>
                  <a:gd name="connsiteX172" fmla="*/ 423146 w 438689"/>
                  <a:gd name="connsiteY172" fmla="*/ 80460 h 137513"/>
                  <a:gd name="connsiteX173" fmla="*/ 422780 w 438689"/>
                  <a:gd name="connsiteY173" fmla="*/ 78266 h 137513"/>
                  <a:gd name="connsiteX174" fmla="*/ 421500 w 438689"/>
                  <a:gd name="connsiteY174" fmla="*/ 77168 h 137513"/>
                  <a:gd name="connsiteX175" fmla="*/ 413637 w 438689"/>
                  <a:gd name="connsiteY175" fmla="*/ 74425 h 137513"/>
                  <a:gd name="connsiteX176" fmla="*/ 408151 w 438689"/>
                  <a:gd name="connsiteY176" fmla="*/ 75340 h 137513"/>
                  <a:gd name="connsiteX177" fmla="*/ 398825 w 438689"/>
                  <a:gd name="connsiteY177" fmla="*/ 73877 h 137513"/>
                  <a:gd name="connsiteX178" fmla="*/ 399740 w 438689"/>
                  <a:gd name="connsiteY178" fmla="*/ 69854 h 137513"/>
                  <a:gd name="connsiteX179" fmla="*/ 398094 w 438689"/>
                  <a:gd name="connsiteY179" fmla="*/ 68025 h 137513"/>
                  <a:gd name="connsiteX180" fmla="*/ 395534 w 438689"/>
                  <a:gd name="connsiteY180" fmla="*/ 68574 h 137513"/>
                  <a:gd name="connsiteX181" fmla="*/ 369750 w 438689"/>
                  <a:gd name="connsiteY181" fmla="*/ 65282 h 137513"/>
                  <a:gd name="connsiteX182" fmla="*/ 359875 w 438689"/>
                  <a:gd name="connsiteY182" fmla="*/ 66745 h 137513"/>
                  <a:gd name="connsiteX183" fmla="*/ 350366 w 438689"/>
                  <a:gd name="connsiteY183" fmla="*/ 70768 h 137513"/>
                  <a:gd name="connsiteX184" fmla="*/ 343418 w 438689"/>
                  <a:gd name="connsiteY184" fmla="*/ 70037 h 137513"/>
                  <a:gd name="connsiteX185" fmla="*/ 341772 w 438689"/>
                  <a:gd name="connsiteY185" fmla="*/ 68208 h 137513"/>
                  <a:gd name="connsiteX186" fmla="*/ 337749 w 438689"/>
                  <a:gd name="connsiteY186" fmla="*/ 68757 h 137513"/>
                  <a:gd name="connsiteX187" fmla="*/ 333360 w 438689"/>
                  <a:gd name="connsiteY187" fmla="*/ 67111 h 137513"/>
                  <a:gd name="connsiteX188" fmla="*/ 329886 w 438689"/>
                  <a:gd name="connsiteY188" fmla="*/ 67294 h 137513"/>
                  <a:gd name="connsiteX189" fmla="*/ 326777 w 438689"/>
                  <a:gd name="connsiteY189" fmla="*/ 69854 h 137513"/>
                  <a:gd name="connsiteX190" fmla="*/ 313062 w 438689"/>
                  <a:gd name="connsiteY190" fmla="*/ 73328 h 137513"/>
                  <a:gd name="connsiteX191" fmla="*/ 310502 w 438689"/>
                  <a:gd name="connsiteY191" fmla="*/ 74608 h 137513"/>
                  <a:gd name="connsiteX192" fmla="*/ 310868 w 438689"/>
                  <a:gd name="connsiteY192" fmla="*/ 76254 h 137513"/>
                  <a:gd name="connsiteX193" fmla="*/ 312148 w 438689"/>
                  <a:gd name="connsiteY193" fmla="*/ 77168 h 137513"/>
                  <a:gd name="connsiteX194" fmla="*/ 302822 w 438689"/>
                  <a:gd name="connsiteY194" fmla="*/ 75888 h 137513"/>
                  <a:gd name="connsiteX195" fmla="*/ 298433 w 438689"/>
                  <a:gd name="connsiteY195" fmla="*/ 76620 h 137513"/>
                  <a:gd name="connsiteX196" fmla="*/ 295690 w 438689"/>
                  <a:gd name="connsiteY196" fmla="*/ 79363 h 137513"/>
                  <a:gd name="connsiteX197" fmla="*/ 294410 w 438689"/>
                  <a:gd name="connsiteY197" fmla="*/ 78631 h 137513"/>
                  <a:gd name="connsiteX198" fmla="*/ 295324 w 438689"/>
                  <a:gd name="connsiteY198" fmla="*/ 82106 h 137513"/>
                  <a:gd name="connsiteX199" fmla="*/ 294959 w 438689"/>
                  <a:gd name="connsiteY199" fmla="*/ 83386 h 137513"/>
                  <a:gd name="connsiteX200" fmla="*/ 294410 w 438689"/>
                  <a:gd name="connsiteY200" fmla="*/ 82106 h 137513"/>
                  <a:gd name="connsiteX201" fmla="*/ 288742 w 438689"/>
                  <a:gd name="connsiteY201" fmla="*/ 80826 h 137513"/>
                  <a:gd name="connsiteX202" fmla="*/ 287461 w 438689"/>
                  <a:gd name="connsiteY202" fmla="*/ 78997 h 137513"/>
                  <a:gd name="connsiteX203" fmla="*/ 282524 w 438689"/>
                  <a:gd name="connsiteY203" fmla="*/ 81923 h 137513"/>
                  <a:gd name="connsiteX204" fmla="*/ 277952 w 438689"/>
                  <a:gd name="connsiteY204" fmla="*/ 81740 h 137513"/>
                  <a:gd name="connsiteX205" fmla="*/ 270638 w 438689"/>
                  <a:gd name="connsiteY205" fmla="*/ 83751 h 137513"/>
                  <a:gd name="connsiteX206" fmla="*/ 271004 w 438689"/>
                  <a:gd name="connsiteY206" fmla="*/ 85580 h 137513"/>
                  <a:gd name="connsiteX207" fmla="*/ 275941 w 438689"/>
                  <a:gd name="connsiteY207" fmla="*/ 87592 h 137513"/>
                  <a:gd name="connsiteX208" fmla="*/ 284719 w 438689"/>
                  <a:gd name="connsiteY208" fmla="*/ 88689 h 137513"/>
                  <a:gd name="connsiteX209" fmla="*/ 285816 w 438689"/>
                  <a:gd name="connsiteY209" fmla="*/ 90883 h 137513"/>
                  <a:gd name="connsiteX210" fmla="*/ 280513 w 438689"/>
                  <a:gd name="connsiteY210" fmla="*/ 89603 h 137513"/>
                  <a:gd name="connsiteX211" fmla="*/ 270089 w 438689"/>
                  <a:gd name="connsiteY211" fmla="*/ 89420 h 137513"/>
                  <a:gd name="connsiteX212" fmla="*/ 256923 w 438689"/>
                  <a:gd name="connsiteY212" fmla="*/ 93078 h 137513"/>
                  <a:gd name="connsiteX213" fmla="*/ 254729 w 438689"/>
                  <a:gd name="connsiteY213" fmla="*/ 91615 h 137513"/>
                  <a:gd name="connsiteX214" fmla="*/ 262592 w 438689"/>
                  <a:gd name="connsiteY214" fmla="*/ 89420 h 137513"/>
                  <a:gd name="connsiteX215" fmla="*/ 259666 w 438689"/>
                  <a:gd name="connsiteY215" fmla="*/ 87592 h 137513"/>
                  <a:gd name="connsiteX216" fmla="*/ 249243 w 438689"/>
                  <a:gd name="connsiteY216" fmla="*/ 85580 h 137513"/>
                  <a:gd name="connsiteX217" fmla="*/ 244671 w 438689"/>
                  <a:gd name="connsiteY217" fmla="*/ 81557 h 137513"/>
                  <a:gd name="connsiteX218" fmla="*/ 236991 w 438689"/>
                  <a:gd name="connsiteY218" fmla="*/ 79546 h 137513"/>
                  <a:gd name="connsiteX219" fmla="*/ 233517 w 438689"/>
                  <a:gd name="connsiteY219" fmla="*/ 82289 h 137513"/>
                  <a:gd name="connsiteX220" fmla="*/ 234065 w 438689"/>
                  <a:gd name="connsiteY220" fmla="*/ 85580 h 137513"/>
                  <a:gd name="connsiteX221" fmla="*/ 232602 w 438689"/>
                  <a:gd name="connsiteY221" fmla="*/ 87592 h 137513"/>
                  <a:gd name="connsiteX222" fmla="*/ 230408 w 438689"/>
                  <a:gd name="connsiteY222" fmla="*/ 82289 h 137513"/>
                  <a:gd name="connsiteX223" fmla="*/ 227848 w 438689"/>
                  <a:gd name="connsiteY223" fmla="*/ 80826 h 137513"/>
                  <a:gd name="connsiteX224" fmla="*/ 223276 w 438689"/>
                  <a:gd name="connsiteY224" fmla="*/ 83751 h 137513"/>
                  <a:gd name="connsiteX225" fmla="*/ 222179 w 438689"/>
                  <a:gd name="connsiteY225" fmla="*/ 85580 h 137513"/>
                  <a:gd name="connsiteX226" fmla="*/ 219802 w 438689"/>
                  <a:gd name="connsiteY226" fmla="*/ 87226 h 137513"/>
                  <a:gd name="connsiteX227" fmla="*/ 215596 w 438689"/>
                  <a:gd name="connsiteY227" fmla="*/ 87043 h 137513"/>
                  <a:gd name="connsiteX228" fmla="*/ 217425 w 438689"/>
                  <a:gd name="connsiteY228" fmla="*/ 84117 h 137513"/>
                  <a:gd name="connsiteX229" fmla="*/ 216693 w 438689"/>
                  <a:gd name="connsiteY229" fmla="*/ 83203 h 137513"/>
                  <a:gd name="connsiteX230" fmla="*/ 212670 w 438689"/>
                  <a:gd name="connsiteY230" fmla="*/ 80826 h 137513"/>
                  <a:gd name="connsiteX231" fmla="*/ 211573 w 438689"/>
                  <a:gd name="connsiteY231" fmla="*/ 79363 h 137513"/>
                  <a:gd name="connsiteX232" fmla="*/ 206087 w 438689"/>
                  <a:gd name="connsiteY232" fmla="*/ 76803 h 137513"/>
                  <a:gd name="connsiteX233" fmla="*/ 202064 w 438689"/>
                  <a:gd name="connsiteY233" fmla="*/ 78631 h 137513"/>
                  <a:gd name="connsiteX234" fmla="*/ 200967 w 438689"/>
                  <a:gd name="connsiteY234" fmla="*/ 81191 h 137513"/>
                  <a:gd name="connsiteX235" fmla="*/ 203161 w 438689"/>
                  <a:gd name="connsiteY235" fmla="*/ 87043 h 137513"/>
                  <a:gd name="connsiteX236" fmla="*/ 200236 w 438689"/>
                  <a:gd name="connsiteY236" fmla="*/ 90152 h 137513"/>
                  <a:gd name="connsiteX237" fmla="*/ 197858 w 438689"/>
                  <a:gd name="connsiteY237" fmla="*/ 88140 h 137513"/>
                  <a:gd name="connsiteX238" fmla="*/ 195664 w 438689"/>
                  <a:gd name="connsiteY238" fmla="*/ 82654 h 137513"/>
                  <a:gd name="connsiteX239" fmla="*/ 188532 w 438689"/>
                  <a:gd name="connsiteY239" fmla="*/ 80826 h 137513"/>
                  <a:gd name="connsiteX240" fmla="*/ 185241 w 438689"/>
                  <a:gd name="connsiteY240" fmla="*/ 83203 h 137513"/>
                  <a:gd name="connsiteX241" fmla="*/ 183046 w 438689"/>
                  <a:gd name="connsiteY241" fmla="*/ 83020 h 137513"/>
                  <a:gd name="connsiteX242" fmla="*/ 182681 w 438689"/>
                  <a:gd name="connsiteY242" fmla="*/ 82106 h 137513"/>
                  <a:gd name="connsiteX243" fmla="*/ 183778 w 438689"/>
                  <a:gd name="connsiteY243" fmla="*/ 80826 h 137513"/>
                  <a:gd name="connsiteX244" fmla="*/ 179938 w 438689"/>
                  <a:gd name="connsiteY244" fmla="*/ 81923 h 137513"/>
                  <a:gd name="connsiteX245" fmla="*/ 180486 w 438689"/>
                  <a:gd name="connsiteY245" fmla="*/ 79911 h 137513"/>
                  <a:gd name="connsiteX246" fmla="*/ 189812 w 438689"/>
                  <a:gd name="connsiteY246" fmla="*/ 78997 h 137513"/>
                  <a:gd name="connsiteX247" fmla="*/ 193104 w 438689"/>
                  <a:gd name="connsiteY247" fmla="*/ 71500 h 137513"/>
                  <a:gd name="connsiteX248" fmla="*/ 190544 w 438689"/>
                  <a:gd name="connsiteY248" fmla="*/ 71134 h 137513"/>
                  <a:gd name="connsiteX249" fmla="*/ 188532 w 438689"/>
                  <a:gd name="connsiteY249" fmla="*/ 68208 h 137513"/>
                  <a:gd name="connsiteX250" fmla="*/ 182132 w 438689"/>
                  <a:gd name="connsiteY250" fmla="*/ 69854 h 137513"/>
                  <a:gd name="connsiteX251" fmla="*/ 176646 w 438689"/>
                  <a:gd name="connsiteY251" fmla="*/ 68940 h 137513"/>
                  <a:gd name="connsiteX252" fmla="*/ 179755 w 438689"/>
                  <a:gd name="connsiteY252" fmla="*/ 66379 h 137513"/>
                  <a:gd name="connsiteX253" fmla="*/ 175732 w 438689"/>
                  <a:gd name="connsiteY253" fmla="*/ 62356 h 137513"/>
                  <a:gd name="connsiteX254" fmla="*/ 173172 w 438689"/>
                  <a:gd name="connsiteY254" fmla="*/ 61442 h 137513"/>
                  <a:gd name="connsiteX255" fmla="*/ 170977 w 438689"/>
                  <a:gd name="connsiteY255" fmla="*/ 63637 h 137513"/>
                  <a:gd name="connsiteX256" fmla="*/ 169332 w 438689"/>
                  <a:gd name="connsiteY256" fmla="*/ 64368 h 137513"/>
                  <a:gd name="connsiteX257" fmla="*/ 165857 w 438689"/>
                  <a:gd name="connsiteY257" fmla="*/ 62722 h 137513"/>
                  <a:gd name="connsiteX258" fmla="*/ 160554 w 438689"/>
                  <a:gd name="connsiteY258" fmla="*/ 65099 h 137513"/>
                  <a:gd name="connsiteX259" fmla="*/ 160920 w 438689"/>
                  <a:gd name="connsiteY259" fmla="*/ 61808 h 137513"/>
                  <a:gd name="connsiteX260" fmla="*/ 157263 w 438689"/>
                  <a:gd name="connsiteY260" fmla="*/ 62905 h 137513"/>
                  <a:gd name="connsiteX261" fmla="*/ 154154 w 438689"/>
                  <a:gd name="connsiteY261" fmla="*/ 62722 h 137513"/>
                  <a:gd name="connsiteX262" fmla="*/ 153788 w 438689"/>
                  <a:gd name="connsiteY262" fmla="*/ 61991 h 137513"/>
                  <a:gd name="connsiteX263" fmla="*/ 151411 w 438689"/>
                  <a:gd name="connsiteY263" fmla="*/ 65099 h 137513"/>
                  <a:gd name="connsiteX264" fmla="*/ 142085 w 438689"/>
                  <a:gd name="connsiteY264" fmla="*/ 70402 h 137513"/>
                  <a:gd name="connsiteX265" fmla="*/ 143182 w 438689"/>
                  <a:gd name="connsiteY265" fmla="*/ 65465 h 137513"/>
                  <a:gd name="connsiteX266" fmla="*/ 146839 w 438689"/>
                  <a:gd name="connsiteY266" fmla="*/ 64368 h 137513"/>
                  <a:gd name="connsiteX267" fmla="*/ 147754 w 438689"/>
                  <a:gd name="connsiteY267" fmla="*/ 63088 h 137513"/>
                  <a:gd name="connsiteX268" fmla="*/ 145011 w 438689"/>
                  <a:gd name="connsiteY268" fmla="*/ 60894 h 137513"/>
                  <a:gd name="connsiteX269" fmla="*/ 164211 w 438689"/>
                  <a:gd name="connsiteY269" fmla="*/ 58882 h 137513"/>
                  <a:gd name="connsiteX270" fmla="*/ 159457 w 438689"/>
                  <a:gd name="connsiteY270" fmla="*/ 57236 h 137513"/>
                  <a:gd name="connsiteX271" fmla="*/ 153605 w 438689"/>
                  <a:gd name="connsiteY271" fmla="*/ 58151 h 137513"/>
                  <a:gd name="connsiteX272" fmla="*/ 150862 w 438689"/>
                  <a:gd name="connsiteY272" fmla="*/ 56322 h 137513"/>
                  <a:gd name="connsiteX273" fmla="*/ 152142 w 438689"/>
                  <a:gd name="connsiteY273" fmla="*/ 55773 h 137513"/>
                  <a:gd name="connsiteX274" fmla="*/ 152508 w 438689"/>
                  <a:gd name="connsiteY274" fmla="*/ 54859 h 137513"/>
                  <a:gd name="connsiteX275" fmla="*/ 150497 w 438689"/>
                  <a:gd name="connsiteY275" fmla="*/ 54859 h 137513"/>
                  <a:gd name="connsiteX276" fmla="*/ 148485 w 438689"/>
                  <a:gd name="connsiteY276" fmla="*/ 53213 h 137513"/>
                  <a:gd name="connsiteX277" fmla="*/ 142634 w 438689"/>
                  <a:gd name="connsiteY277" fmla="*/ 51568 h 137513"/>
                  <a:gd name="connsiteX278" fmla="*/ 134588 w 438689"/>
                  <a:gd name="connsiteY278" fmla="*/ 51385 h 137513"/>
                  <a:gd name="connsiteX279" fmla="*/ 139891 w 438689"/>
                  <a:gd name="connsiteY279" fmla="*/ 48459 h 137513"/>
                  <a:gd name="connsiteX280" fmla="*/ 136782 w 438689"/>
                  <a:gd name="connsiteY280" fmla="*/ 48093 h 137513"/>
                  <a:gd name="connsiteX281" fmla="*/ 137331 w 438689"/>
                  <a:gd name="connsiteY281" fmla="*/ 46082 h 137513"/>
                  <a:gd name="connsiteX282" fmla="*/ 144279 w 438689"/>
                  <a:gd name="connsiteY282" fmla="*/ 50105 h 137513"/>
                  <a:gd name="connsiteX283" fmla="*/ 151045 w 438689"/>
                  <a:gd name="connsiteY283" fmla="*/ 51202 h 137513"/>
                  <a:gd name="connsiteX284" fmla="*/ 155800 w 438689"/>
                  <a:gd name="connsiteY284" fmla="*/ 50836 h 137513"/>
                  <a:gd name="connsiteX285" fmla="*/ 161651 w 438689"/>
                  <a:gd name="connsiteY285" fmla="*/ 53945 h 137513"/>
                  <a:gd name="connsiteX286" fmla="*/ 165126 w 438689"/>
                  <a:gd name="connsiteY286" fmla="*/ 53945 h 137513"/>
                  <a:gd name="connsiteX287" fmla="*/ 160920 w 438689"/>
                  <a:gd name="connsiteY287" fmla="*/ 51933 h 137513"/>
                  <a:gd name="connsiteX288" fmla="*/ 166223 w 438689"/>
                  <a:gd name="connsiteY288" fmla="*/ 51568 h 137513"/>
                  <a:gd name="connsiteX289" fmla="*/ 179755 w 438689"/>
                  <a:gd name="connsiteY289" fmla="*/ 53030 h 137513"/>
                  <a:gd name="connsiteX290" fmla="*/ 186155 w 438689"/>
                  <a:gd name="connsiteY290" fmla="*/ 52848 h 137513"/>
                  <a:gd name="connsiteX291" fmla="*/ 192738 w 438689"/>
                  <a:gd name="connsiteY291" fmla="*/ 49556 h 137513"/>
                  <a:gd name="connsiteX292" fmla="*/ 195115 w 438689"/>
                  <a:gd name="connsiteY292" fmla="*/ 46082 h 137513"/>
                  <a:gd name="connsiteX293" fmla="*/ 193652 w 438689"/>
                  <a:gd name="connsiteY293" fmla="*/ 42973 h 137513"/>
                  <a:gd name="connsiteX294" fmla="*/ 185789 w 438689"/>
                  <a:gd name="connsiteY294" fmla="*/ 43704 h 137513"/>
                  <a:gd name="connsiteX295" fmla="*/ 179023 w 438689"/>
                  <a:gd name="connsiteY295" fmla="*/ 42973 h 137513"/>
                  <a:gd name="connsiteX296" fmla="*/ 166406 w 438689"/>
                  <a:gd name="connsiteY296" fmla="*/ 39133 h 137513"/>
                  <a:gd name="connsiteX297" fmla="*/ 162749 w 438689"/>
                  <a:gd name="connsiteY297" fmla="*/ 38584 h 137513"/>
                  <a:gd name="connsiteX298" fmla="*/ 160920 w 438689"/>
                  <a:gd name="connsiteY298" fmla="*/ 39864 h 137513"/>
                  <a:gd name="connsiteX299" fmla="*/ 159274 w 438689"/>
                  <a:gd name="connsiteY299" fmla="*/ 38401 h 137513"/>
                  <a:gd name="connsiteX300" fmla="*/ 150497 w 438689"/>
                  <a:gd name="connsiteY300" fmla="*/ 35293 h 137513"/>
                  <a:gd name="connsiteX301" fmla="*/ 137879 w 438689"/>
                  <a:gd name="connsiteY301" fmla="*/ 34927 h 137513"/>
                  <a:gd name="connsiteX302" fmla="*/ 136782 w 438689"/>
                  <a:gd name="connsiteY302" fmla="*/ 33464 h 137513"/>
                  <a:gd name="connsiteX303" fmla="*/ 136782 w 438689"/>
                  <a:gd name="connsiteY303" fmla="*/ 32367 h 137513"/>
                  <a:gd name="connsiteX304" fmla="*/ 148302 w 438689"/>
                  <a:gd name="connsiteY304" fmla="*/ 33281 h 137513"/>
                  <a:gd name="connsiteX305" fmla="*/ 149948 w 438689"/>
                  <a:gd name="connsiteY305" fmla="*/ 31818 h 137513"/>
                  <a:gd name="connsiteX306" fmla="*/ 152142 w 438689"/>
                  <a:gd name="connsiteY306" fmla="*/ 33464 h 137513"/>
                  <a:gd name="connsiteX307" fmla="*/ 156165 w 438689"/>
                  <a:gd name="connsiteY307" fmla="*/ 34744 h 137513"/>
                  <a:gd name="connsiteX308" fmla="*/ 160006 w 438689"/>
                  <a:gd name="connsiteY308" fmla="*/ 35476 h 137513"/>
                  <a:gd name="connsiteX309" fmla="*/ 164029 w 438689"/>
                  <a:gd name="connsiteY309" fmla="*/ 34561 h 137513"/>
                  <a:gd name="connsiteX310" fmla="*/ 162749 w 438689"/>
                  <a:gd name="connsiteY310" fmla="*/ 33098 h 137513"/>
                  <a:gd name="connsiteX311" fmla="*/ 162566 w 438689"/>
                  <a:gd name="connsiteY311" fmla="*/ 30538 h 137513"/>
                  <a:gd name="connsiteX312" fmla="*/ 160006 w 438689"/>
                  <a:gd name="connsiteY312" fmla="*/ 28892 h 137513"/>
                  <a:gd name="connsiteX313" fmla="*/ 147937 w 438689"/>
                  <a:gd name="connsiteY313" fmla="*/ 24687 h 137513"/>
                  <a:gd name="connsiteX314" fmla="*/ 143548 w 438689"/>
                  <a:gd name="connsiteY314" fmla="*/ 23955 h 137513"/>
                  <a:gd name="connsiteX315" fmla="*/ 140256 w 438689"/>
                  <a:gd name="connsiteY315" fmla="*/ 22492 h 137513"/>
                  <a:gd name="connsiteX316" fmla="*/ 139525 w 438689"/>
                  <a:gd name="connsiteY316" fmla="*/ 21395 h 137513"/>
                  <a:gd name="connsiteX317" fmla="*/ 135502 w 438689"/>
                  <a:gd name="connsiteY317" fmla="*/ 20846 h 137513"/>
                  <a:gd name="connsiteX318" fmla="*/ 134588 w 438689"/>
                  <a:gd name="connsiteY318" fmla="*/ 21944 h 137513"/>
                  <a:gd name="connsiteX319" fmla="*/ 125079 w 438689"/>
                  <a:gd name="connsiteY319" fmla="*/ 23589 h 137513"/>
                  <a:gd name="connsiteX320" fmla="*/ 120873 w 438689"/>
                  <a:gd name="connsiteY320" fmla="*/ 26332 h 137513"/>
                  <a:gd name="connsiteX321" fmla="*/ 114655 w 438689"/>
                  <a:gd name="connsiteY321" fmla="*/ 27247 h 137513"/>
                  <a:gd name="connsiteX322" fmla="*/ 111912 w 438689"/>
                  <a:gd name="connsiteY322" fmla="*/ 25418 h 137513"/>
                  <a:gd name="connsiteX323" fmla="*/ 107524 w 438689"/>
                  <a:gd name="connsiteY323" fmla="*/ 27247 h 137513"/>
                  <a:gd name="connsiteX324" fmla="*/ 97283 w 438689"/>
                  <a:gd name="connsiteY324" fmla="*/ 26698 h 137513"/>
                  <a:gd name="connsiteX325" fmla="*/ 89786 w 438689"/>
                  <a:gd name="connsiteY325" fmla="*/ 33830 h 137513"/>
                  <a:gd name="connsiteX326" fmla="*/ 83203 w 438689"/>
                  <a:gd name="connsiteY326" fmla="*/ 36390 h 137513"/>
                  <a:gd name="connsiteX327" fmla="*/ 84117 w 438689"/>
                  <a:gd name="connsiteY327" fmla="*/ 34013 h 137513"/>
                  <a:gd name="connsiteX328" fmla="*/ 83752 w 438689"/>
                  <a:gd name="connsiteY328" fmla="*/ 32550 h 137513"/>
                  <a:gd name="connsiteX329" fmla="*/ 89237 w 438689"/>
                  <a:gd name="connsiteY329" fmla="*/ 27247 h 137513"/>
                  <a:gd name="connsiteX330" fmla="*/ 88506 w 438689"/>
                  <a:gd name="connsiteY330" fmla="*/ 24869 h 137513"/>
                  <a:gd name="connsiteX331" fmla="*/ 91432 w 438689"/>
                  <a:gd name="connsiteY331" fmla="*/ 18835 h 137513"/>
                  <a:gd name="connsiteX332" fmla="*/ 89786 w 438689"/>
                  <a:gd name="connsiteY332" fmla="*/ 18104 h 137513"/>
                  <a:gd name="connsiteX333" fmla="*/ 89237 w 438689"/>
                  <a:gd name="connsiteY333" fmla="*/ 15543 h 137513"/>
                  <a:gd name="connsiteX334" fmla="*/ 86312 w 438689"/>
                  <a:gd name="connsiteY334" fmla="*/ 13898 h 137513"/>
                  <a:gd name="connsiteX335" fmla="*/ 81374 w 438689"/>
                  <a:gd name="connsiteY335" fmla="*/ 7863 h 137513"/>
                  <a:gd name="connsiteX336" fmla="*/ 77168 w 438689"/>
                  <a:gd name="connsiteY336" fmla="*/ 8595 h 137513"/>
                  <a:gd name="connsiteX337" fmla="*/ 74608 w 438689"/>
                  <a:gd name="connsiteY337" fmla="*/ 6583 h 137513"/>
                  <a:gd name="connsiteX338" fmla="*/ 72597 w 438689"/>
                  <a:gd name="connsiteY338" fmla="*/ 8595 h 137513"/>
                  <a:gd name="connsiteX339" fmla="*/ 66380 w 438689"/>
                  <a:gd name="connsiteY339" fmla="*/ 9875 h 137513"/>
                  <a:gd name="connsiteX340" fmla="*/ 63271 w 438689"/>
                  <a:gd name="connsiteY340" fmla="*/ 7315 h 137513"/>
                  <a:gd name="connsiteX341" fmla="*/ 51019 w 438689"/>
                  <a:gd name="connsiteY341" fmla="*/ 3292 h 13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438689" h="137513">
                    <a:moveTo>
                      <a:pt x="51019" y="3292"/>
                    </a:moveTo>
                    <a:lnTo>
                      <a:pt x="46813" y="3657"/>
                    </a:lnTo>
                    <a:lnTo>
                      <a:pt x="36573" y="549"/>
                    </a:lnTo>
                    <a:lnTo>
                      <a:pt x="27795" y="0"/>
                    </a:lnTo>
                    <a:lnTo>
                      <a:pt x="12618" y="2560"/>
                    </a:lnTo>
                    <a:lnTo>
                      <a:pt x="12435" y="4572"/>
                    </a:lnTo>
                    <a:lnTo>
                      <a:pt x="9509" y="6034"/>
                    </a:lnTo>
                    <a:lnTo>
                      <a:pt x="2926" y="5303"/>
                    </a:lnTo>
                    <a:lnTo>
                      <a:pt x="4206" y="7132"/>
                    </a:lnTo>
                    <a:lnTo>
                      <a:pt x="2560" y="8595"/>
                    </a:lnTo>
                    <a:lnTo>
                      <a:pt x="3657" y="10423"/>
                    </a:lnTo>
                    <a:lnTo>
                      <a:pt x="8412" y="11338"/>
                    </a:lnTo>
                    <a:lnTo>
                      <a:pt x="14081" y="14629"/>
                    </a:lnTo>
                    <a:lnTo>
                      <a:pt x="16641" y="16092"/>
                    </a:lnTo>
                    <a:lnTo>
                      <a:pt x="17372" y="16823"/>
                    </a:lnTo>
                    <a:lnTo>
                      <a:pt x="9875" y="16823"/>
                    </a:lnTo>
                    <a:lnTo>
                      <a:pt x="2926" y="14080"/>
                    </a:lnTo>
                    <a:lnTo>
                      <a:pt x="1280" y="14812"/>
                    </a:lnTo>
                    <a:lnTo>
                      <a:pt x="0" y="18286"/>
                    </a:lnTo>
                    <a:lnTo>
                      <a:pt x="2926" y="19749"/>
                    </a:lnTo>
                    <a:lnTo>
                      <a:pt x="10789" y="20298"/>
                    </a:lnTo>
                    <a:lnTo>
                      <a:pt x="11338" y="22126"/>
                    </a:lnTo>
                    <a:lnTo>
                      <a:pt x="16092" y="23955"/>
                    </a:lnTo>
                    <a:lnTo>
                      <a:pt x="17372" y="23224"/>
                    </a:lnTo>
                    <a:lnTo>
                      <a:pt x="20846" y="27064"/>
                    </a:lnTo>
                    <a:lnTo>
                      <a:pt x="24138" y="26698"/>
                    </a:lnTo>
                    <a:lnTo>
                      <a:pt x="32915" y="37121"/>
                    </a:lnTo>
                    <a:lnTo>
                      <a:pt x="42424" y="37853"/>
                    </a:lnTo>
                    <a:lnTo>
                      <a:pt x="46813" y="39864"/>
                    </a:lnTo>
                    <a:lnTo>
                      <a:pt x="51019" y="46813"/>
                    </a:lnTo>
                    <a:lnTo>
                      <a:pt x="51567" y="42790"/>
                    </a:lnTo>
                    <a:lnTo>
                      <a:pt x="54676" y="44984"/>
                    </a:lnTo>
                    <a:lnTo>
                      <a:pt x="77900" y="46813"/>
                    </a:lnTo>
                    <a:lnTo>
                      <a:pt x="81009" y="46447"/>
                    </a:lnTo>
                    <a:lnTo>
                      <a:pt x="77717" y="45533"/>
                    </a:lnTo>
                    <a:lnTo>
                      <a:pt x="77900" y="43704"/>
                    </a:lnTo>
                    <a:lnTo>
                      <a:pt x="81374" y="43156"/>
                    </a:lnTo>
                    <a:lnTo>
                      <a:pt x="81923" y="43887"/>
                    </a:lnTo>
                    <a:lnTo>
                      <a:pt x="85580" y="42607"/>
                    </a:lnTo>
                    <a:lnTo>
                      <a:pt x="88506" y="41510"/>
                    </a:lnTo>
                    <a:lnTo>
                      <a:pt x="89237" y="40230"/>
                    </a:lnTo>
                    <a:lnTo>
                      <a:pt x="91066" y="39133"/>
                    </a:lnTo>
                    <a:lnTo>
                      <a:pt x="95638" y="40596"/>
                    </a:lnTo>
                    <a:lnTo>
                      <a:pt x="97466" y="45167"/>
                    </a:lnTo>
                    <a:lnTo>
                      <a:pt x="100026" y="48276"/>
                    </a:lnTo>
                    <a:lnTo>
                      <a:pt x="104049" y="51568"/>
                    </a:lnTo>
                    <a:lnTo>
                      <a:pt x="106244" y="56505"/>
                    </a:lnTo>
                    <a:lnTo>
                      <a:pt x="106061" y="60345"/>
                    </a:lnTo>
                    <a:lnTo>
                      <a:pt x="108438" y="61076"/>
                    </a:lnTo>
                    <a:lnTo>
                      <a:pt x="113741" y="64917"/>
                    </a:lnTo>
                    <a:lnTo>
                      <a:pt x="117947" y="68940"/>
                    </a:lnTo>
                    <a:lnTo>
                      <a:pt x="118496" y="73877"/>
                    </a:lnTo>
                    <a:lnTo>
                      <a:pt x="119958" y="78083"/>
                    </a:lnTo>
                    <a:lnTo>
                      <a:pt x="123250" y="79911"/>
                    </a:lnTo>
                    <a:lnTo>
                      <a:pt x="117398" y="83386"/>
                    </a:lnTo>
                    <a:lnTo>
                      <a:pt x="110815" y="89969"/>
                    </a:lnTo>
                    <a:lnTo>
                      <a:pt x="113193" y="91066"/>
                    </a:lnTo>
                    <a:lnTo>
                      <a:pt x="110998" y="97101"/>
                    </a:lnTo>
                    <a:lnTo>
                      <a:pt x="110450" y="99843"/>
                    </a:lnTo>
                    <a:lnTo>
                      <a:pt x="113193" y="103866"/>
                    </a:lnTo>
                    <a:lnTo>
                      <a:pt x="122519" y="102586"/>
                    </a:lnTo>
                    <a:lnTo>
                      <a:pt x="121056" y="106609"/>
                    </a:lnTo>
                    <a:lnTo>
                      <a:pt x="118313" y="110450"/>
                    </a:lnTo>
                    <a:lnTo>
                      <a:pt x="119958" y="116484"/>
                    </a:lnTo>
                    <a:lnTo>
                      <a:pt x="119410" y="119227"/>
                    </a:lnTo>
                    <a:lnTo>
                      <a:pt x="125261" y="123067"/>
                    </a:lnTo>
                    <a:lnTo>
                      <a:pt x="133490" y="124530"/>
                    </a:lnTo>
                    <a:lnTo>
                      <a:pt x="130382" y="125261"/>
                    </a:lnTo>
                    <a:lnTo>
                      <a:pt x="130930" y="127273"/>
                    </a:lnTo>
                    <a:lnTo>
                      <a:pt x="133490" y="128736"/>
                    </a:lnTo>
                    <a:lnTo>
                      <a:pt x="142085" y="127822"/>
                    </a:lnTo>
                    <a:lnTo>
                      <a:pt x="142268" y="123616"/>
                    </a:lnTo>
                    <a:lnTo>
                      <a:pt x="144645" y="122884"/>
                    </a:lnTo>
                    <a:lnTo>
                      <a:pt x="152508" y="118861"/>
                    </a:lnTo>
                    <a:lnTo>
                      <a:pt x="147754" y="123799"/>
                    </a:lnTo>
                    <a:lnTo>
                      <a:pt x="155068" y="129284"/>
                    </a:lnTo>
                    <a:lnTo>
                      <a:pt x="155068" y="122884"/>
                    </a:lnTo>
                    <a:lnTo>
                      <a:pt x="159823" y="129102"/>
                    </a:lnTo>
                    <a:lnTo>
                      <a:pt x="164760" y="129102"/>
                    </a:lnTo>
                    <a:lnTo>
                      <a:pt x="163114" y="131662"/>
                    </a:lnTo>
                    <a:lnTo>
                      <a:pt x="167869" y="132210"/>
                    </a:lnTo>
                    <a:lnTo>
                      <a:pt x="169515" y="130199"/>
                    </a:lnTo>
                    <a:lnTo>
                      <a:pt x="170977" y="133673"/>
                    </a:lnTo>
                    <a:lnTo>
                      <a:pt x="183778" y="134405"/>
                    </a:lnTo>
                    <a:lnTo>
                      <a:pt x="192738" y="128736"/>
                    </a:lnTo>
                    <a:lnTo>
                      <a:pt x="192555" y="127456"/>
                    </a:lnTo>
                    <a:lnTo>
                      <a:pt x="187435" y="124896"/>
                    </a:lnTo>
                    <a:lnTo>
                      <a:pt x="188349" y="121787"/>
                    </a:lnTo>
                    <a:lnTo>
                      <a:pt x="187435" y="121970"/>
                    </a:lnTo>
                    <a:lnTo>
                      <a:pt x="190910" y="121421"/>
                    </a:lnTo>
                    <a:lnTo>
                      <a:pt x="194567" y="122336"/>
                    </a:lnTo>
                    <a:lnTo>
                      <a:pt x="193652" y="118861"/>
                    </a:lnTo>
                    <a:lnTo>
                      <a:pt x="197310" y="124530"/>
                    </a:lnTo>
                    <a:lnTo>
                      <a:pt x="200236" y="127090"/>
                    </a:lnTo>
                    <a:lnTo>
                      <a:pt x="204624" y="122153"/>
                    </a:lnTo>
                    <a:lnTo>
                      <a:pt x="204990" y="118861"/>
                    </a:lnTo>
                    <a:lnTo>
                      <a:pt x="207001" y="119227"/>
                    </a:lnTo>
                    <a:lnTo>
                      <a:pt x="211390" y="121604"/>
                    </a:lnTo>
                    <a:lnTo>
                      <a:pt x="211390" y="124164"/>
                    </a:lnTo>
                    <a:lnTo>
                      <a:pt x="209927" y="129650"/>
                    </a:lnTo>
                    <a:lnTo>
                      <a:pt x="209379" y="135502"/>
                    </a:lnTo>
                    <a:lnTo>
                      <a:pt x="216145" y="136782"/>
                    </a:lnTo>
                    <a:lnTo>
                      <a:pt x="219985" y="135502"/>
                    </a:lnTo>
                    <a:lnTo>
                      <a:pt x="224739" y="136965"/>
                    </a:lnTo>
                    <a:lnTo>
                      <a:pt x="228396" y="135136"/>
                    </a:lnTo>
                    <a:lnTo>
                      <a:pt x="230042" y="137513"/>
                    </a:lnTo>
                    <a:lnTo>
                      <a:pt x="239368" y="136416"/>
                    </a:lnTo>
                    <a:lnTo>
                      <a:pt x="239734" y="132942"/>
                    </a:lnTo>
                    <a:lnTo>
                      <a:pt x="243026" y="132942"/>
                    </a:lnTo>
                    <a:lnTo>
                      <a:pt x="242477" y="136416"/>
                    </a:lnTo>
                    <a:lnTo>
                      <a:pt x="247231" y="136965"/>
                    </a:lnTo>
                    <a:lnTo>
                      <a:pt x="256740" y="137148"/>
                    </a:lnTo>
                    <a:lnTo>
                      <a:pt x="259666" y="136050"/>
                    </a:lnTo>
                    <a:lnTo>
                      <a:pt x="258935" y="134039"/>
                    </a:lnTo>
                    <a:lnTo>
                      <a:pt x="256375" y="130930"/>
                    </a:lnTo>
                    <a:lnTo>
                      <a:pt x="258020" y="134039"/>
                    </a:lnTo>
                    <a:lnTo>
                      <a:pt x="264786" y="136416"/>
                    </a:lnTo>
                    <a:lnTo>
                      <a:pt x="268444" y="134222"/>
                    </a:lnTo>
                    <a:lnTo>
                      <a:pt x="269724" y="130930"/>
                    </a:lnTo>
                    <a:lnTo>
                      <a:pt x="273198" y="134039"/>
                    </a:lnTo>
                    <a:lnTo>
                      <a:pt x="275027" y="137148"/>
                    </a:lnTo>
                    <a:lnTo>
                      <a:pt x="283987" y="136416"/>
                    </a:lnTo>
                    <a:lnTo>
                      <a:pt x="287461" y="133125"/>
                    </a:lnTo>
                    <a:lnTo>
                      <a:pt x="287461" y="126907"/>
                    </a:lnTo>
                    <a:lnTo>
                      <a:pt x="293679" y="134588"/>
                    </a:lnTo>
                    <a:lnTo>
                      <a:pt x="296422" y="135502"/>
                    </a:lnTo>
                    <a:lnTo>
                      <a:pt x="297885" y="133307"/>
                    </a:lnTo>
                    <a:lnTo>
                      <a:pt x="302091" y="130930"/>
                    </a:lnTo>
                    <a:lnTo>
                      <a:pt x="300628" y="127273"/>
                    </a:lnTo>
                    <a:lnTo>
                      <a:pt x="301176" y="125079"/>
                    </a:lnTo>
                    <a:lnTo>
                      <a:pt x="301725" y="128553"/>
                    </a:lnTo>
                    <a:lnTo>
                      <a:pt x="304285" y="134222"/>
                    </a:lnTo>
                    <a:lnTo>
                      <a:pt x="315805" y="134222"/>
                    </a:lnTo>
                    <a:lnTo>
                      <a:pt x="338297" y="131662"/>
                    </a:lnTo>
                    <a:lnTo>
                      <a:pt x="346526" y="122519"/>
                    </a:lnTo>
                    <a:lnTo>
                      <a:pt x="341406" y="119958"/>
                    </a:lnTo>
                    <a:lnTo>
                      <a:pt x="338846" y="115935"/>
                    </a:lnTo>
                    <a:lnTo>
                      <a:pt x="337018" y="114290"/>
                    </a:lnTo>
                    <a:lnTo>
                      <a:pt x="342320" y="115753"/>
                    </a:lnTo>
                    <a:lnTo>
                      <a:pt x="345612" y="119227"/>
                    </a:lnTo>
                    <a:lnTo>
                      <a:pt x="350549" y="119044"/>
                    </a:lnTo>
                    <a:lnTo>
                      <a:pt x="351464" y="122884"/>
                    </a:lnTo>
                    <a:lnTo>
                      <a:pt x="351281" y="129102"/>
                    </a:lnTo>
                    <a:lnTo>
                      <a:pt x="359327" y="134770"/>
                    </a:lnTo>
                    <a:lnTo>
                      <a:pt x="364996" y="134222"/>
                    </a:lnTo>
                    <a:lnTo>
                      <a:pt x="366276" y="131845"/>
                    </a:lnTo>
                    <a:lnTo>
                      <a:pt x="369201" y="134405"/>
                    </a:lnTo>
                    <a:lnTo>
                      <a:pt x="375967" y="136233"/>
                    </a:lnTo>
                    <a:lnTo>
                      <a:pt x="382368" y="136782"/>
                    </a:lnTo>
                    <a:lnTo>
                      <a:pt x="387671" y="134039"/>
                    </a:lnTo>
                    <a:lnTo>
                      <a:pt x="398094" y="131845"/>
                    </a:lnTo>
                    <a:lnTo>
                      <a:pt x="413637" y="131845"/>
                    </a:lnTo>
                    <a:lnTo>
                      <a:pt x="418757" y="130199"/>
                    </a:lnTo>
                    <a:lnTo>
                      <a:pt x="424975" y="130016"/>
                    </a:lnTo>
                    <a:lnTo>
                      <a:pt x="424975" y="123067"/>
                    </a:lnTo>
                    <a:lnTo>
                      <a:pt x="422963" y="121604"/>
                    </a:lnTo>
                    <a:lnTo>
                      <a:pt x="424060" y="119958"/>
                    </a:lnTo>
                    <a:lnTo>
                      <a:pt x="421500" y="117215"/>
                    </a:lnTo>
                    <a:lnTo>
                      <a:pt x="415100" y="113558"/>
                    </a:lnTo>
                    <a:lnTo>
                      <a:pt x="415649" y="107158"/>
                    </a:lnTo>
                    <a:lnTo>
                      <a:pt x="420220" y="106061"/>
                    </a:lnTo>
                    <a:lnTo>
                      <a:pt x="424975" y="103684"/>
                    </a:lnTo>
                    <a:lnTo>
                      <a:pt x="427535" y="100392"/>
                    </a:lnTo>
                    <a:lnTo>
                      <a:pt x="433386" y="98746"/>
                    </a:lnTo>
                    <a:lnTo>
                      <a:pt x="438690" y="94540"/>
                    </a:lnTo>
                    <a:lnTo>
                      <a:pt x="438141" y="85763"/>
                    </a:lnTo>
                    <a:lnTo>
                      <a:pt x="437592" y="85214"/>
                    </a:lnTo>
                    <a:lnTo>
                      <a:pt x="434118" y="85397"/>
                    </a:lnTo>
                    <a:lnTo>
                      <a:pt x="432472" y="83386"/>
                    </a:lnTo>
                    <a:lnTo>
                      <a:pt x="433569" y="81923"/>
                    </a:lnTo>
                    <a:lnTo>
                      <a:pt x="422232" y="82837"/>
                    </a:lnTo>
                    <a:lnTo>
                      <a:pt x="417843" y="82106"/>
                    </a:lnTo>
                    <a:lnTo>
                      <a:pt x="423146" y="80460"/>
                    </a:lnTo>
                    <a:lnTo>
                      <a:pt x="422780" y="78266"/>
                    </a:lnTo>
                    <a:lnTo>
                      <a:pt x="421500" y="77168"/>
                    </a:lnTo>
                    <a:lnTo>
                      <a:pt x="413637" y="74425"/>
                    </a:lnTo>
                    <a:lnTo>
                      <a:pt x="408151" y="75340"/>
                    </a:lnTo>
                    <a:lnTo>
                      <a:pt x="398825" y="73877"/>
                    </a:lnTo>
                    <a:lnTo>
                      <a:pt x="399740" y="69854"/>
                    </a:lnTo>
                    <a:lnTo>
                      <a:pt x="398094" y="68025"/>
                    </a:lnTo>
                    <a:lnTo>
                      <a:pt x="395534" y="68574"/>
                    </a:lnTo>
                    <a:lnTo>
                      <a:pt x="369750" y="65282"/>
                    </a:lnTo>
                    <a:lnTo>
                      <a:pt x="359875" y="66745"/>
                    </a:lnTo>
                    <a:lnTo>
                      <a:pt x="350366" y="70768"/>
                    </a:lnTo>
                    <a:lnTo>
                      <a:pt x="343418" y="70037"/>
                    </a:lnTo>
                    <a:lnTo>
                      <a:pt x="341772" y="68208"/>
                    </a:lnTo>
                    <a:lnTo>
                      <a:pt x="337749" y="68757"/>
                    </a:lnTo>
                    <a:lnTo>
                      <a:pt x="333360" y="67111"/>
                    </a:lnTo>
                    <a:lnTo>
                      <a:pt x="329886" y="67294"/>
                    </a:lnTo>
                    <a:lnTo>
                      <a:pt x="326777" y="69854"/>
                    </a:lnTo>
                    <a:lnTo>
                      <a:pt x="313062" y="73328"/>
                    </a:lnTo>
                    <a:lnTo>
                      <a:pt x="310502" y="74608"/>
                    </a:lnTo>
                    <a:lnTo>
                      <a:pt x="310868" y="76254"/>
                    </a:lnTo>
                    <a:lnTo>
                      <a:pt x="312148" y="77168"/>
                    </a:lnTo>
                    <a:lnTo>
                      <a:pt x="302822" y="75888"/>
                    </a:lnTo>
                    <a:lnTo>
                      <a:pt x="298433" y="76620"/>
                    </a:lnTo>
                    <a:lnTo>
                      <a:pt x="295690" y="79363"/>
                    </a:lnTo>
                    <a:lnTo>
                      <a:pt x="294410" y="78631"/>
                    </a:lnTo>
                    <a:lnTo>
                      <a:pt x="295324" y="82106"/>
                    </a:lnTo>
                    <a:lnTo>
                      <a:pt x="294959" y="83386"/>
                    </a:lnTo>
                    <a:lnTo>
                      <a:pt x="294410" y="82106"/>
                    </a:lnTo>
                    <a:lnTo>
                      <a:pt x="288742" y="80826"/>
                    </a:lnTo>
                    <a:lnTo>
                      <a:pt x="287461" y="78997"/>
                    </a:lnTo>
                    <a:lnTo>
                      <a:pt x="282524" y="81923"/>
                    </a:lnTo>
                    <a:lnTo>
                      <a:pt x="277952" y="81740"/>
                    </a:lnTo>
                    <a:lnTo>
                      <a:pt x="270638" y="83751"/>
                    </a:lnTo>
                    <a:lnTo>
                      <a:pt x="271004" y="85580"/>
                    </a:lnTo>
                    <a:lnTo>
                      <a:pt x="275941" y="87592"/>
                    </a:lnTo>
                    <a:lnTo>
                      <a:pt x="284719" y="88689"/>
                    </a:lnTo>
                    <a:lnTo>
                      <a:pt x="285816" y="90883"/>
                    </a:lnTo>
                    <a:lnTo>
                      <a:pt x="280513" y="89603"/>
                    </a:lnTo>
                    <a:lnTo>
                      <a:pt x="270089" y="89420"/>
                    </a:lnTo>
                    <a:lnTo>
                      <a:pt x="256923" y="93078"/>
                    </a:lnTo>
                    <a:lnTo>
                      <a:pt x="254729" y="91615"/>
                    </a:lnTo>
                    <a:lnTo>
                      <a:pt x="262592" y="89420"/>
                    </a:lnTo>
                    <a:lnTo>
                      <a:pt x="259666" y="87592"/>
                    </a:lnTo>
                    <a:lnTo>
                      <a:pt x="249243" y="85580"/>
                    </a:lnTo>
                    <a:lnTo>
                      <a:pt x="244671" y="81557"/>
                    </a:lnTo>
                    <a:lnTo>
                      <a:pt x="236991" y="79546"/>
                    </a:lnTo>
                    <a:lnTo>
                      <a:pt x="233517" y="82289"/>
                    </a:lnTo>
                    <a:lnTo>
                      <a:pt x="234065" y="85580"/>
                    </a:lnTo>
                    <a:lnTo>
                      <a:pt x="232602" y="87592"/>
                    </a:lnTo>
                    <a:lnTo>
                      <a:pt x="230408" y="82289"/>
                    </a:lnTo>
                    <a:lnTo>
                      <a:pt x="227848" y="80826"/>
                    </a:lnTo>
                    <a:lnTo>
                      <a:pt x="223276" y="83751"/>
                    </a:lnTo>
                    <a:lnTo>
                      <a:pt x="222179" y="85580"/>
                    </a:lnTo>
                    <a:lnTo>
                      <a:pt x="219802" y="87226"/>
                    </a:lnTo>
                    <a:lnTo>
                      <a:pt x="215596" y="87043"/>
                    </a:lnTo>
                    <a:lnTo>
                      <a:pt x="217425" y="84117"/>
                    </a:lnTo>
                    <a:lnTo>
                      <a:pt x="216693" y="83203"/>
                    </a:lnTo>
                    <a:lnTo>
                      <a:pt x="212670" y="80826"/>
                    </a:lnTo>
                    <a:lnTo>
                      <a:pt x="211573" y="79363"/>
                    </a:lnTo>
                    <a:lnTo>
                      <a:pt x="206087" y="76803"/>
                    </a:lnTo>
                    <a:lnTo>
                      <a:pt x="202064" y="78631"/>
                    </a:lnTo>
                    <a:lnTo>
                      <a:pt x="200967" y="81191"/>
                    </a:lnTo>
                    <a:lnTo>
                      <a:pt x="203161" y="87043"/>
                    </a:lnTo>
                    <a:lnTo>
                      <a:pt x="200236" y="90152"/>
                    </a:lnTo>
                    <a:lnTo>
                      <a:pt x="197858" y="88140"/>
                    </a:lnTo>
                    <a:lnTo>
                      <a:pt x="195664" y="82654"/>
                    </a:lnTo>
                    <a:lnTo>
                      <a:pt x="188532" y="80826"/>
                    </a:lnTo>
                    <a:lnTo>
                      <a:pt x="185241" y="83203"/>
                    </a:lnTo>
                    <a:lnTo>
                      <a:pt x="183046" y="83020"/>
                    </a:lnTo>
                    <a:lnTo>
                      <a:pt x="182681" y="82106"/>
                    </a:lnTo>
                    <a:lnTo>
                      <a:pt x="183778" y="80826"/>
                    </a:lnTo>
                    <a:lnTo>
                      <a:pt x="179938" y="81923"/>
                    </a:lnTo>
                    <a:lnTo>
                      <a:pt x="180486" y="79911"/>
                    </a:lnTo>
                    <a:lnTo>
                      <a:pt x="189812" y="78997"/>
                    </a:lnTo>
                    <a:lnTo>
                      <a:pt x="193104" y="71500"/>
                    </a:lnTo>
                    <a:lnTo>
                      <a:pt x="190544" y="71134"/>
                    </a:lnTo>
                    <a:lnTo>
                      <a:pt x="188532" y="68208"/>
                    </a:lnTo>
                    <a:lnTo>
                      <a:pt x="182132" y="69854"/>
                    </a:lnTo>
                    <a:lnTo>
                      <a:pt x="176646" y="68940"/>
                    </a:lnTo>
                    <a:lnTo>
                      <a:pt x="179755" y="66379"/>
                    </a:lnTo>
                    <a:lnTo>
                      <a:pt x="175732" y="62356"/>
                    </a:lnTo>
                    <a:lnTo>
                      <a:pt x="173172" y="61442"/>
                    </a:lnTo>
                    <a:lnTo>
                      <a:pt x="170977" y="63637"/>
                    </a:lnTo>
                    <a:lnTo>
                      <a:pt x="169332" y="64368"/>
                    </a:lnTo>
                    <a:lnTo>
                      <a:pt x="165857" y="62722"/>
                    </a:lnTo>
                    <a:lnTo>
                      <a:pt x="160554" y="65099"/>
                    </a:lnTo>
                    <a:lnTo>
                      <a:pt x="160920" y="61808"/>
                    </a:lnTo>
                    <a:lnTo>
                      <a:pt x="157263" y="62905"/>
                    </a:lnTo>
                    <a:lnTo>
                      <a:pt x="154154" y="62722"/>
                    </a:lnTo>
                    <a:lnTo>
                      <a:pt x="153788" y="61991"/>
                    </a:lnTo>
                    <a:lnTo>
                      <a:pt x="151411" y="65099"/>
                    </a:lnTo>
                    <a:lnTo>
                      <a:pt x="142085" y="70402"/>
                    </a:lnTo>
                    <a:lnTo>
                      <a:pt x="143182" y="65465"/>
                    </a:lnTo>
                    <a:lnTo>
                      <a:pt x="146839" y="64368"/>
                    </a:lnTo>
                    <a:lnTo>
                      <a:pt x="147754" y="63088"/>
                    </a:lnTo>
                    <a:lnTo>
                      <a:pt x="145011" y="60894"/>
                    </a:lnTo>
                    <a:lnTo>
                      <a:pt x="164211" y="58882"/>
                    </a:lnTo>
                    <a:lnTo>
                      <a:pt x="159457" y="57236"/>
                    </a:lnTo>
                    <a:lnTo>
                      <a:pt x="153605" y="58151"/>
                    </a:lnTo>
                    <a:lnTo>
                      <a:pt x="150862" y="56322"/>
                    </a:lnTo>
                    <a:lnTo>
                      <a:pt x="152142" y="55773"/>
                    </a:lnTo>
                    <a:lnTo>
                      <a:pt x="152508" y="54859"/>
                    </a:lnTo>
                    <a:lnTo>
                      <a:pt x="150497" y="54859"/>
                    </a:lnTo>
                    <a:lnTo>
                      <a:pt x="148485" y="53213"/>
                    </a:lnTo>
                    <a:lnTo>
                      <a:pt x="142634" y="51568"/>
                    </a:lnTo>
                    <a:lnTo>
                      <a:pt x="134588" y="51385"/>
                    </a:lnTo>
                    <a:lnTo>
                      <a:pt x="139891" y="48459"/>
                    </a:lnTo>
                    <a:lnTo>
                      <a:pt x="136782" y="48093"/>
                    </a:lnTo>
                    <a:lnTo>
                      <a:pt x="137331" y="46082"/>
                    </a:lnTo>
                    <a:lnTo>
                      <a:pt x="144279" y="50105"/>
                    </a:lnTo>
                    <a:lnTo>
                      <a:pt x="151045" y="51202"/>
                    </a:lnTo>
                    <a:lnTo>
                      <a:pt x="155800" y="50836"/>
                    </a:lnTo>
                    <a:lnTo>
                      <a:pt x="161651" y="53945"/>
                    </a:lnTo>
                    <a:lnTo>
                      <a:pt x="165126" y="53945"/>
                    </a:lnTo>
                    <a:lnTo>
                      <a:pt x="160920" y="51933"/>
                    </a:lnTo>
                    <a:lnTo>
                      <a:pt x="166223" y="51568"/>
                    </a:lnTo>
                    <a:lnTo>
                      <a:pt x="179755" y="53030"/>
                    </a:lnTo>
                    <a:lnTo>
                      <a:pt x="186155" y="52848"/>
                    </a:lnTo>
                    <a:lnTo>
                      <a:pt x="192738" y="49556"/>
                    </a:lnTo>
                    <a:lnTo>
                      <a:pt x="195115" y="46082"/>
                    </a:lnTo>
                    <a:lnTo>
                      <a:pt x="193652" y="42973"/>
                    </a:lnTo>
                    <a:lnTo>
                      <a:pt x="185789" y="43704"/>
                    </a:lnTo>
                    <a:lnTo>
                      <a:pt x="179023" y="42973"/>
                    </a:lnTo>
                    <a:lnTo>
                      <a:pt x="166406" y="39133"/>
                    </a:lnTo>
                    <a:lnTo>
                      <a:pt x="162749" y="38584"/>
                    </a:lnTo>
                    <a:lnTo>
                      <a:pt x="160920" y="39864"/>
                    </a:lnTo>
                    <a:lnTo>
                      <a:pt x="159274" y="38401"/>
                    </a:lnTo>
                    <a:lnTo>
                      <a:pt x="150497" y="35293"/>
                    </a:lnTo>
                    <a:lnTo>
                      <a:pt x="137879" y="34927"/>
                    </a:lnTo>
                    <a:lnTo>
                      <a:pt x="136782" y="33464"/>
                    </a:lnTo>
                    <a:lnTo>
                      <a:pt x="136782" y="32367"/>
                    </a:lnTo>
                    <a:lnTo>
                      <a:pt x="148302" y="33281"/>
                    </a:lnTo>
                    <a:lnTo>
                      <a:pt x="149948" y="31818"/>
                    </a:lnTo>
                    <a:lnTo>
                      <a:pt x="152142" y="33464"/>
                    </a:lnTo>
                    <a:lnTo>
                      <a:pt x="156165" y="34744"/>
                    </a:lnTo>
                    <a:lnTo>
                      <a:pt x="160006" y="35476"/>
                    </a:lnTo>
                    <a:lnTo>
                      <a:pt x="164029" y="34561"/>
                    </a:lnTo>
                    <a:lnTo>
                      <a:pt x="162749" y="33098"/>
                    </a:lnTo>
                    <a:lnTo>
                      <a:pt x="162566" y="30538"/>
                    </a:lnTo>
                    <a:lnTo>
                      <a:pt x="160006" y="28892"/>
                    </a:lnTo>
                    <a:lnTo>
                      <a:pt x="147937" y="24687"/>
                    </a:lnTo>
                    <a:lnTo>
                      <a:pt x="143548" y="23955"/>
                    </a:lnTo>
                    <a:lnTo>
                      <a:pt x="140256" y="22492"/>
                    </a:lnTo>
                    <a:lnTo>
                      <a:pt x="139525" y="21395"/>
                    </a:lnTo>
                    <a:lnTo>
                      <a:pt x="135502" y="20846"/>
                    </a:lnTo>
                    <a:lnTo>
                      <a:pt x="134588" y="21944"/>
                    </a:lnTo>
                    <a:lnTo>
                      <a:pt x="125079" y="23589"/>
                    </a:lnTo>
                    <a:lnTo>
                      <a:pt x="120873" y="26332"/>
                    </a:lnTo>
                    <a:lnTo>
                      <a:pt x="114655" y="27247"/>
                    </a:lnTo>
                    <a:lnTo>
                      <a:pt x="111912" y="25418"/>
                    </a:lnTo>
                    <a:lnTo>
                      <a:pt x="107524" y="27247"/>
                    </a:lnTo>
                    <a:lnTo>
                      <a:pt x="97283" y="26698"/>
                    </a:lnTo>
                    <a:lnTo>
                      <a:pt x="89786" y="33830"/>
                    </a:lnTo>
                    <a:lnTo>
                      <a:pt x="83203" y="36390"/>
                    </a:lnTo>
                    <a:lnTo>
                      <a:pt x="84117" y="34013"/>
                    </a:lnTo>
                    <a:lnTo>
                      <a:pt x="83752" y="32550"/>
                    </a:lnTo>
                    <a:lnTo>
                      <a:pt x="89237" y="27247"/>
                    </a:lnTo>
                    <a:lnTo>
                      <a:pt x="88506" y="24869"/>
                    </a:lnTo>
                    <a:lnTo>
                      <a:pt x="91432" y="18835"/>
                    </a:lnTo>
                    <a:lnTo>
                      <a:pt x="89786" y="18104"/>
                    </a:lnTo>
                    <a:lnTo>
                      <a:pt x="89237" y="15543"/>
                    </a:lnTo>
                    <a:lnTo>
                      <a:pt x="86312" y="13898"/>
                    </a:lnTo>
                    <a:lnTo>
                      <a:pt x="81374" y="7863"/>
                    </a:lnTo>
                    <a:lnTo>
                      <a:pt x="77168" y="8595"/>
                    </a:lnTo>
                    <a:lnTo>
                      <a:pt x="74608" y="6583"/>
                    </a:lnTo>
                    <a:lnTo>
                      <a:pt x="72597" y="8595"/>
                    </a:lnTo>
                    <a:lnTo>
                      <a:pt x="66380" y="9875"/>
                    </a:lnTo>
                    <a:lnTo>
                      <a:pt x="63271" y="7315"/>
                    </a:lnTo>
                    <a:lnTo>
                      <a:pt x="51019" y="3292"/>
                    </a:lnTo>
                    <a:close/>
                  </a:path>
                </a:pathLst>
              </a:custGeom>
              <a:grpFill/>
              <a:ln w="18272" cap="flat">
                <a:noFill/>
                <a:prstDash val="solid"/>
                <a:miter/>
              </a:ln>
            </p:spPr>
            <p:txBody>
              <a:bodyPr rtlCol="0" anchor="ctr"/>
              <a:lstStyle/>
              <a:p>
                <a:endParaRPr lang="en-GB" sz="1463"/>
              </a:p>
            </p:txBody>
          </p:sp>
          <p:sp>
            <p:nvSpPr>
              <p:cNvPr id="1211" name="Freeform: Shape 1210">
                <a:extLst>
                  <a:ext uri="{FF2B5EF4-FFF2-40B4-BE49-F238E27FC236}">
                    <a16:creationId xmlns:a16="http://schemas.microsoft.com/office/drawing/2014/main" id="{675F1733-FC2C-85B4-695D-1297C4842222}"/>
                  </a:ext>
                </a:extLst>
              </p:cNvPr>
              <p:cNvSpPr/>
              <p:nvPr/>
            </p:nvSpPr>
            <p:spPr>
              <a:xfrm>
                <a:off x="3524129" y="1844156"/>
                <a:ext cx="438689" cy="137513"/>
              </a:xfrm>
              <a:custGeom>
                <a:avLst/>
                <a:gdLst>
                  <a:gd name="connsiteX0" fmla="*/ 51019 w 438689"/>
                  <a:gd name="connsiteY0" fmla="*/ 3292 h 137513"/>
                  <a:gd name="connsiteX1" fmla="*/ 46813 w 438689"/>
                  <a:gd name="connsiteY1" fmla="*/ 3657 h 137513"/>
                  <a:gd name="connsiteX2" fmla="*/ 36573 w 438689"/>
                  <a:gd name="connsiteY2" fmla="*/ 549 h 137513"/>
                  <a:gd name="connsiteX3" fmla="*/ 27795 w 438689"/>
                  <a:gd name="connsiteY3" fmla="*/ 0 h 137513"/>
                  <a:gd name="connsiteX4" fmla="*/ 12618 w 438689"/>
                  <a:gd name="connsiteY4" fmla="*/ 2560 h 137513"/>
                  <a:gd name="connsiteX5" fmla="*/ 12435 w 438689"/>
                  <a:gd name="connsiteY5" fmla="*/ 4572 h 137513"/>
                  <a:gd name="connsiteX6" fmla="*/ 9509 w 438689"/>
                  <a:gd name="connsiteY6" fmla="*/ 6034 h 137513"/>
                  <a:gd name="connsiteX7" fmla="*/ 2926 w 438689"/>
                  <a:gd name="connsiteY7" fmla="*/ 5303 h 137513"/>
                  <a:gd name="connsiteX8" fmla="*/ 4206 w 438689"/>
                  <a:gd name="connsiteY8" fmla="*/ 7132 h 137513"/>
                  <a:gd name="connsiteX9" fmla="*/ 2560 w 438689"/>
                  <a:gd name="connsiteY9" fmla="*/ 8595 h 137513"/>
                  <a:gd name="connsiteX10" fmla="*/ 3657 w 438689"/>
                  <a:gd name="connsiteY10" fmla="*/ 10423 h 137513"/>
                  <a:gd name="connsiteX11" fmla="*/ 8412 w 438689"/>
                  <a:gd name="connsiteY11" fmla="*/ 11338 h 137513"/>
                  <a:gd name="connsiteX12" fmla="*/ 14081 w 438689"/>
                  <a:gd name="connsiteY12" fmla="*/ 14629 h 137513"/>
                  <a:gd name="connsiteX13" fmla="*/ 16641 w 438689"/>
                  <a:gd name="connsiteY13" fmla="*/ 16092 h 137513"/>
                  <a:gd name="connsiteX14" fmla="*/ 17372 w 438689"/>
                  <a:gd name="connsiteY14" fmla="*/ 16823 h 137513"/>
                  <a:gd name="connsiteX15" fmla="*/ 9875 w 438689"/>
                  <a:gd name="connsiteY15" fmla="*/ 16823 h 137513"/>
                  <a:gd name="connsiteX16" fmla="*/ 2926 w 438689"/>
                  <a:gd name="connsiteY16" fmla="*/ 14080 h 137513"/>
                  <a:gd name="connsiteX17" fmla="*/ 1280 w 438689"/>
                  <a:gd name="connsiteY17" fmla="*/ 14812 h 137513"/>
                  <a:gd name="connsiteX18" fmla="*/ 0 w 438689"/>
                  <a:gd name="connsiteY18" fmla="*/ 18286 h 137513"/>
                  <a:gd name="connsiteX19" fmla="*/ 2926 w 438689"/>
                  <a:gd name="connsiteY19" fmla="*/ 19749 h 137513"/>
                  <a:gd name="connsiteX20" fmla="*/ 10789 w 438689"/>
                  <a:gd name="connsiteY20" fmla="*/ 20298 h 137513"/>
                  <a:gd name="connsiteX21" fmla="*/ 11338 w 438689"/>
                  <a:gd name="connsiteY21" fmla="*/ 22126 h 137513"/>
                  <a:gd name="connsiteX22" fmla="*/ 16092 w 438689"/>
                  <a:gd name="connsiteY22" fmla="*/ 23955 h 137513"/>
                  <a:gd name="connsiteX23" fmla="*/ 17372 w 438689"/>
                  <a:gd name="connsiteY23" fmla="*/ 23224 h 137513"/>
                  <a:gd name="connsiteX24" fmla="*/ 20846 w 438689"/>
                  <a:gd name="connsiteY24" fmla="*/ 27064 h 137513"/>
                  <a:gd name="connsiteX25" fmla="*/ 24138 w 438689"/>
                  <a:gd name="connsiteY25" fmla="*/ 26698 h 137513"/>
                  <a:gd name="connsiteX26" fmla="*/ 32915 w 438689"/>
                  <a:gd name="connsiteY26" fmla="*/ 37121 h 137513"/>
                  <a:gd name="connsiteX27" fmla="*/ 42424 w 438689"/>
                  <a:gd name="connsiteY27" fmla="*/ 37853 h 137513"/>
                  <a:gd name="connsiteX28" fmla="*/ 46813 w 438689"/>
                  <a:gd name="connsiteY28" fmla="*/ 39864 h 137513"/>
                  <a:gd name="connsiteX29" fmla="*/ 51019 w 438689"/>
                  <a:gd name="connsiteY29" fmla="*/ 46813 h 137513"/>
                  <a:gd name="connsiteX30" fmla="*/ 51567 w 438689"/>
                  <a:gd name="connsiteY30" fmla="*/ 42790 h 137513"/>
                  <a:gd name="connsiteX31" fmla="*/ 54676 w 438689"/>
                  <a:gd name="connsiteY31" fmla="*/ 44984 h 137513"/>
                  <a:gd name="connsiteX32" fmla="*/ 77900 w 438689"/>
                  <a:gd name="connsiteY32" fmla="*/ 46813 h 137513"/>
                  <a:gd name="connsiteX33" fmla="*/ 81009 w 438689"/>
                  <a:gd name="connsiteY33" fmla="*/ 46447 h 137513"/>
                  <a:gd name="connsiteX34" fmla="*/ 77717 w 438689"/>
                  <a:gd name="connsiteY34" fmla="*/ 45533 h 137513"/>
                  <a:gd name="connsiteX35" fmla="*/ 77900 w 438689"/>
                  <a:gd name="connsiteY35" fmla="*/ 43704 h 137513"/>
                  <a:gd name="connsiteX36" fmla="*/ 81374 w 438689"/>
                  <a:gd name="connsiteY36" fmla="*/ 43156 h 137513"/>
                  <a:gd name="connsiteX37" fmla="*/ 81923 w 438689"/>
                  <a:gd name="connsiteY37" fmla="*/ 43887 h 137513"/>
                  <a:gd name="connsiteX38" fmla="*/ 85580 w 438689"/>
                  <a:gd name="connsiteY38" fmla="*/ 42607 h 137513"/>
                  <a:gd name="connsiteX39" fmla="*/ 88506 w 438689"/>
                  <a:gd name="connsiteY39" fmla="*/ 41510 h 137513"/>
                  <a:gd name="connsiteX40" fmla="*/ 89237 w 438689"/>
                  <a:gd name="connsiteY40" fmla="*/ 40230 h 137513"/>
                  <a:gd name="connsiteX41" fmla="*/ 91066 w 438689"/>
                  <a:gd name="connsiteY41" fmla="*/ 39133 h 137513"/>
                  <a:gd name="connsiteX42" fmla="*/ 95638 w 438689"/>
                  <a:gd name="connsiteY42" fmla="*/ 40596 h 137513"/>
                  <a:gd name="connsiteX43" fmla="*/ 97466 w 438689"/>
                  <a:gd name="connsiteY43" fmla="*/ 45167 h 137513"/>
                  <a:gd name="connsiteX44" fmla="*/ 100026 w 438689"/>
                  <a:gd name="connsiteY44" fmla="*/ 48276 h 137513"/>
                  <a:gd name="connsiteX45" fmla="*/ 104049 w 438689"/>
                  <a:gd name="connsiteY45" fmla="*/ 51568 h 137513"/>
                  <a:gd name="connsiteX46" fmla="*/ 106244 w 438689"/>
                  <a:gd name="connsiteY46" fmla="*/ 56505 h 137513"/>
                  <a:gd name="connsiteX47" fmla="*/ 106061 w 438689"/>
                  <a:gd name="connsiteY47" fmla="*/ 60345 h 137513"/>
                  <a:gd name="connsiteX48" fmla="*/ 108438 w 438689"/>
                  <a:gd name="connsiteY48" fmla="*/ 61076 h 137513"/>
                  <a:gd name="connsiteX49" fmla="*/ 113741 w 438689"/>
                  <a:gd name="connsiteY49" fmla="*/ 64917 h 137513"/>
                  <a:gd name="connsiteX50" fmla="*/ 117947 w 438689"/>
                  <a:gd name="connsiteY50" fmla="*/ 68940 h 137513"/>
                  <a:gd name="connsiteX51" fmla="*/ 118496 w 438689"/>
                  <a:gd name="connsiteY51" fmla="*/ 73877 h 137513"/>
                  <a:gd name="connsiteX52" fmla="*/ 119958 w 438689"/>
                  <a:gd name="connsiteY52" fmla="*/ 78083 h 137513"/>
                  <a:gd name="connsiteX53" fmla="*/ 123250 w 438689"/>
                  <a:gd name="connsiteY53" fmla="*/ 79911 h 137513"/>
                  <a:gd name="connsiteX54" fmla="*/ 117398 w 438689"/>
                  <a:gd name="connsiteY54" fmla="*/ 83386 h 137513"/>
                  <a:gd name="connsiteX55" fmla="*/ 110815 w 438689"/>
                  <a:gd name="connsiteY55" fmla="*/ 89969 h 137513"/>
                  <a:gd name="connsiteX56" fmla="*/ 113193 w 438689"/>
                  <a:gd name="connsiteY56" fmla="*/ 91066 h 137513"/>
                  <a:gd name="connsiteX57" fmla="*/ 110998 w 438689"/>
                  <a:gd name="connsiteY57" fmla="*/ 97101 h 137513"/>
                  <a:gd name="connsiteX58" fmla="*/ 110450 w 438689"/>
                  <a:gd name="connsiteY58" fmla="*/ 99843 h 137513"/>
                  <a:gd name="connsiteX59" fmla="*/ 113193 w 438689"/>
                  <a:gd name="connsiteY59" fmla="*/ 103866 h 137513"/>
                  <a:gd name="connsiteX60" fmla="*/ 122519 w 438689"/>
                  <a:gd name="connsiteY60" fmla="*/ 102586 h 137513"/>
                  <a:gd name="connsiteX61" fmla="*/ 121056 w 438689"/>
                  <a:gd name="connsiteY61" fmla="*/ 106609 h 137513"/>
                  <a:gd name="connsiteX62" fmla="*/ 118313 w 438689"/>
                  <a:gd name="connsiteY62" fmla="*/ 110450 h 137513"/>
                  <a:gd name="connsiteX63" fmla="*/ 119958 w 438689"/>
                  <a:gd name="connsiteY63" fmla="*/ 116484 h 137513"/>
                  <a:gd name="connsiteX64" fmla="*/ 119410 w 438689"/>
                  <a:gd name="connsiteY64" fmla="*/ 119227 h 137513"/>
                  <a:gd name="connsiteX65" fmla="*/ 125261 w 438689"/>
                  <a:gd name="connsiteY65" fmla="*/ 123067 h 137513"/>
                  <a:gd name="connsiteX66" fmla="*/ 133490 w 438689"/>
                  <a:gd name="connsiteY66" fmla="*/ 124530 h 137513"/>
                  <a:gd name="connsiteX67" fmla="*/ 130382 w 438689"/>
                  <a:gd name="connsiteY67" fmla="*/ 125261 h 137513"/>
                  <a:gd name="connsiteX68" fmla="*/ 130930 w 438689"/>
                  <a:gd name="connsiteY68" fmla="*/ 127273 h 137513"/>
                  <a:gd name="connsiteX69" fmla="*/ 133490 w 438689"/>
                  <a:gd name="connsiteY69" fmla="*/ 128736 h 137513"/>
                  <a:gd name="connsiteX70" fmla="*/ 142085 w 438689"/>
                  <a:gd name="connsiteY70" fmla="*/ 127822 h 137513"/>
                  <a:gd name="connsiteX71" fmla="*/ 142268 w 438689"/>
                  <a:gd name="connsiteY71" fmla="*/ 123616 h 137513"/>
                  <a:gd name="connsiteX72" fmla="*/ 144645 w 438689"/>
                  <a:gd name="connsiteY72" fmla="*/ 122884 h 137513"/>
                  <a:gd name="connsiteX73" fmla="*/ 152508 w 438689"/>
                  <a:gd name="connsiteY73" fmla="*/ 118861 h 137513"/>
                  <a:gd name="connsiteX74" fmla="*/ 147754 w 438689"/>
                  <a:gd name="connsiteY74" fmla="*/ 123799 h 137513"/>
                  <a:gd name="connsiteX75" fmla="*/ 155068 w 438689"/>
                  <a:gd name="connsiteY75" fmla="*/ 129284 h 137513"/>
                  <a:gd name="connsiteX76" fmla="*/ 155068 w 438689"/>
                  <a:gd name="connsiteY76" fmla="*/ 122884 h 137513"/>
                  <a:gd name="connsiteX77" fmla="*/ 159823 w 438689"/>
                  <a:gd name="connsiteY77" fmla="*/ 129102 h 137513"/>
                  <a:gd name="connsiteX78" fmla="*/ 164760 w 438689"/>
                  <a:gd name="connsiteY78" fmla="*/ 129102 h 137513"/>
                  <a:gd name="connsiteX79" fmla="*/ 163114 w 438689"/>
                  <a:gd name="connsiteY79" fmla="*/ 131662 h 137513"/>
                  <a:gd name="connsiteX80" fmla="*/ 167869 w 438689"/>
                  <a:gd name="connsiteY80" fmla="*/ 132210 h 137513"/>
                  <a:gd name="connsiteX81" fmla="*/ 169515 w 438689"/>
                  <a:gd name="connsiteY81" fmla="*/ 130199 h 137513"/>
                  <a:gd name="connsiteX82" fmla="*/ 170977 w 438689"/>
                  <a:gd name="connsiteY82" fmla="*/ 133673 h 137513"/>
                  <a:gd name="connsiteX83" fmla="*/ 183778 w 438689"/>
                  <a:gd name="connsiteY83" fmla="*/ 134405 h 137513"/>
                  <a:gd name="connsiteX84" fmla="*/ 192738 w 438689"/>
                  <a:gd name="connsiteY84" fmla="*/ 128736 h 137513"/>
                  <a:gd name="connsiteX85" fmla="*/ 192555 w 438689"/>
                  <a:gd name="connsiteY85" fmla="*/ 127456 h 137513"/>
                  <a:gd name="connsiteX86" fmla="*/ 187435 w 438689"/>
                  <a:gd name="connsiteY86" fmla="*/ 124896 h 137513"/>
                  <a:gd name="connsiteX87" fmla="*/ 188349 w 438689"/>
                  <a:gd name="connsiteY87" fmla="*/ 121787 h 137513"/>
                  <a:gd name="connsiteX88" fmla="*/ 187435 w 438689"/>
                  <a:gd name="connsiteY88" fmla="*/ 121970 h 137513"/>
                  <a:gd name="connsiteX89" fmla="*/ 190910 w 438689"/>
                  <a:gd name="connsiteY89" fmla="*/ 121421 h 137513"/>
                  <a:gd name="connsiteX90" fmla="*/ 194567 w 438689"/>
                  <a:gd name="connsiteY90" fmla="*/ 122336 h 137513"/>
                  <a:gd name="connsiteX91" fmla="*/ 193652 w 438689"/>
                  <a:gd name="connsiteY91" fmla="*/ 118861 h 137513"/>
                  <a:gd name="connsiteX92" fmla="*/ 197310 w 438689"/>
                  <a:gd name="connsiteY92" fmla="*/ 124530 h 137513"/>
                  <a:gd name="connsiteX93" fmla="*/ 200236 w 438689"/>
                  <a:gd name="connsiteY93" fmla="*/ 127090 h 137513"/>
                  <a:gd name="connsiteX94" fmla="*/ 204624 w 438689"/>
                  <a:gd name="connsiteY94" fmla="*/ 122153 h 137513"/>
                  <a:gd name="connsiteX95" fmla="*/ 204990 w 438689"/>
                  <a:gd name="connsiteY95" fmla="*/ 118861 h 137513"/>
                  <a:gd name="connsiteX96" fmla="*/ 207001 w 438689"/>
                  <a:gd name="connsiteY96" fmla="*/ 119227 h 137513"/>
                  <a:gd name="connsiteX97" fmla="*/ 211390 w 438689"/>
                  <a:gd name="connsiteY97" fmla="*/ 121604 h 137513"/>
                  <a:gd name="connsiteX98" fmla="*/ 211390 w 438689"/>
                  <a:gd name="connsiteY98" fmla="*/ 124164 h 137513"/>
                  <a:gd name="connsiteX99" fmla="*/ 209927 w 438689"/>
                  <a:gd name="connsiteY99" fmla="*/ 129650 h 137513"/>
                  <a:gd name="connsiteX100" fmla="*/ 209379 w 438689"/>
                  <a:gd name="connsiteY100" fmla="*/ 135502 h 137513"/>
                  <a:gd name="connsiteX101" fmla="*/ 216145 w 438689"/>
                  <a:gd name="connsiteY101" fmla="*/ 136782 h 137513"/>
                  <a:gd name="connsiteX102" fmla="*/ 219985 w 438689"/>
                  <a:gd name="connsiteY102" fmla="*/ 135502 h 137513"/>
                  <a:gd name="connsiteX103" fmla="*/ 224739 w 438689"/>
                  <a:gd name="connsiteY103" fmla="*/ 136965 h 137513"/>
                  <a:gd name="connsiteX104" fmla="*/ 228396 w 438689"/>
                  <a:gd name="connsiteY104" fmla="*/ 135136 h 137513"/>
                  <a:gd name="connsiteX105" fmla="*/ 230042 w 438689"/>
                  <a:gd name="connsiteY105" fmla="*/ 137513 h 137513"/>
                  <a:gd name="connsiteX106" fmla="*/ 239368 w 438689"/>
                  <a:gd name="connsiteY106" fmla="*/ 136416 h 137513"/>
                  <a:gd name="connsiteX107" fmla="*/ 239734 w 438689"/>
                  <a:gd name="connsiteY107" fmla="*/ 132942 h 137513"/>
                  <a:gd name="connsiteX108" fmla="*/ 243026 w 438689"/>
                  <a:gd name="connsiteY108" fmla="*/ 132942 h 137513"/>
                  <a:gd name="connsiteX109" fmla="*/ 242477 w 438689"/>
                  <a:gd name="connsiteY109" fmla="*/ 136416 h 137513"/>
                  <a:gd name="connsiteX110" fmla="*/ 247231 w 438689"/>
                  <a:gd name="connsiteY110" fmla="*/ 136965 h 137513"/>
                  <a:gd name="connsiteX111" fmla="*/ 256740 w 438689"/>
                  <a:gd name="connsiteY111" fmla="*/ 137148 h 137513"/>
                  <a:gd name="connsiteX112" fmla="*/ 259666 w 438689"/>
                  <a:gd name="connsiteY112" fmla="*/ 136050 h 137513"/>
                  <a:gd name="connsiteX113" fmla="*/ 258935 w 438689"/>
                  <a:gd name="connsiteY113" fmla="*/ 134039 h 137513"/>
                  <a:gd name="connsiteX114" fmla="*/ 256375 w 438689"/>
                  <a:gd name="connsiteY114" fmla="*/ 130930 h 137513"/>
                  <a:gd name="connsiteX115" fmla="*/ 258020 w 438689"/>
                  <a:gd name="connsiteY115" fmla="*/ 134039 h 137513"/>
                  <a:gd name="connsiteX116" fmla="*/ 264786 w 438689"/>
                  <a:gd name="connsiteY116" fmla="*/ 136416 h 137513"/>
                  <a:gd name="connsiteX117" fmla="*/ 268444 w 438689"/>
                  <a:gd name="connsiteY117" fmla="*/ 134222 h 137513"/>
                  <a:gd name="connsiteX118" fmla="*/ 269724 w 438689"/>
                  <a:gd name="connsiteY118" fmla="*/ 130930 h 137513"/>
                  <a:gd name="connsiteX119" fmla="*/ 273198 w 438689"/>
                  <a:gd name="connsiteY119" fmla="*/ 134039 h 137513"/>
                  <a:gd name="connsiteX120" fmla="*/ 275027 w 438689"/>
                  <a:gd name="connsiteY120" fmla="*/ 137148 h 137513"/>
                  <a:gd name="connsiteX121" fmla="*/ 283987 w 438689"/>
                  <a:gd name="connsiteY121" fmla="*/ 136416 h 137513"/>
                  <a:gd name="connsiteX122" fmla="*/ 287461 w 438689"/>
                  <a:gd name="connsiteY122" fmla="*/ 133125 h 137513"/>
                  <a:gd name="connsiteX123" fmla="*/ 287461 w 438689"/>
                  <a:gd name="connsiteY123" fmla="*/ 126907 h 137513"/>
                  <a:gd name="connsiteX124" fmla="*/ 293679 w 438689"/>
                  <a:gd name="connsiteY124" fmla="*/ 134588 h 137513"/>
                  <a:gd name="connsiteX125" fmla="*/ 296422 w 438689"/>
                  <a:gd name="connsiteY125" fmla="*/ 135502 h 137513"/>
                  <a:gd name="connsiteX126" fmla="*/ 297885 w 438689"/>
                  <a:gd name="connsiteY126" fmla="*/ 133307 h 137513"/>
                  <a:gd name="connsiteX127" fmla="*/ 302091 w 438689"/>
                  <a:gd name="connsiteY127" fmla="*/ 130930 h 137513"/>
                  <a:gd name="connsiteX128" fmla="*/ 300628 w 438689"/>
                  <a:gd name="connsiteY128" fmla="*/ 127273 h 137513"/>
                  <a:gd name="connsiteX129" fmla="*/ 301176 w 438689"/>
                  <a:gd name="connsiteY129" fmla="*/ 125079 h 137513"/>
                  <a:gd name="connsiteX130" fmla="*/ 301725 w 438689"/>
                  <a:gd name="connsiteY130" fmla="*/ 128553 h 137513"/>
                  <a:gd name="connsiteX131" fmla="*/ 304285 w 438689"/>
                  <a:gd name="connsiteY131" fmla="*/ 134222 h 137513"/>
                  <a:gd name="connsiteX132" fmla="*/ 315805 w 438689"/>
                  <a:gd name="connsiteY132" fmla="*/ 134222 h 137513"/>
                  <a:gd name="connsiteX133" fmla="*/ 338297 w 438689"/>
                  <a:gd name="connsiteY133" fmla="*/ 131662 h 137513"/>
                  <a:gd name="connsiteX134" fmla="*/ 346526 w 438689"/>
                  <a:gd name="connsiteY134" fmla="*/ 122519 h 137513"/>
                  <a:gd name="connsiteX135" fmla="*/ 341406 w 438689"/>
                  <a:gd name="connsiteY135" fmla="*/ 119958 h 137513"/>
                  <a:gd name="connsiteX136" fmla="*/ 338846 w 438689"/>
                  <a:gd name="connsiteY136" fmla="*/ 115935 h 137513"/>
                  <a:gd name="connsiteX137" fmla="*/ 337018 w 438689"/>
                  <a:gd name="connsiteY137" fmla="*/ 114290 h 137513"/>
                  <a:gd name="connsiteX138" fmla="*/ 342320 w 438689"/>
                  <a:gd name="connsiteY138" fmla="*/ 115753 h 137513"/>
                  <a:gd name="connsiteX139" fmla="*/ 345612 w 438689"/>
                  <a:gd name="connsiteY139" fmla="*/ 119227 h 137513"/>
                  <a:gd name="connsiteX140" fmla="*/ 350549 w 438689"/>
                  <a:gd name="connsiteY140" fmla="*/ 119044 h 137513"/>
                  <a:gd name="connsiteX141" fmla="*/ 351464 w 438689"/>
                  <a:gd name="connsiteY141" fmla="*/ 122884 h 137513"/>
                  <a:gd name="connsiteX142" fmla="*/ 351281 w 438689"/>
                  <a:gd name="connsiteY142" fmla="*/ 129102 h 137513"/>
                  <a:gd name="connsiteX143" fmla="*/ 359327 w 438689"/>
                  <a:gd name="connsiteY143" fmla="*/ 134770 h 137513"/>
                  <a:gd name="connsiteX144" fmla="*/ 364996 w 438689"/>
                  <a:gd name="connsiteY144" fmla="*/ 134222 h 137513"/>
                  <a:gd name="connsiteX145" fmla="*/ 366276 w 438689"/>
                  <a:gd name="connsiteY145" fmla="*/ 131845 h 137513"/>
                  <a:gd name="connsiteX146" fmla="*/ 369201 w 438689"/>
                  <a:gd name="connsiteY146" fmla="*/ 134405 h 137513"/>
                  <a:gd name="connsiteX147" fmla="*/ 375967 w 438689"/>
                  <a:gd name="connsiteY147" fmla="*/ 136233 h 137513"/>
                  <a:gd name="connsiteX148" fmla="*/ 382368 w 438689"/>
                  <a:gd name="connsiteY148" fmla="*/ 136782 h 137513"/>
                  <a:gd name="connsiteX149" fmla="*/ 387671 w 438689"/>
                  <a:gd name="connsiteY149" fmla="*/ 134039 h 137513"/>
                  <a:gd name="connsiteX150" fmla="*/ 398094 w 438689"/>
                  <a:gd name="connsiteY150" fmla="*/ 131845 h 137513"/>
                  <a:gd name="connsiteX151" fmla="*/ 413637 w 438689"/>
                  <a:gd name="connsiteY151" fmla="*/ 131845 h 137513"/>
                  <a:gd name="connsiteX152" fmla="*/ 418757 w 438689"/>
                  <a:gd name="connsiteY152" fmla="*/ 130199 h 137513"/>
                  <a:gd name="connsiteX153" fmla="*/ 424975 w 438689"/>
                  <a:gd name="connsiteY153" fmla="*/ 130016 h 137513"/>
                  <a:gd name="connsiteX154" fmla="*/ 424975 w 438689"/>
                  <a:gd name="connsiteY154" fmla="*/ 123067 h 137513"/>
                  <a:gd name="connsiteX155" fmla="*/ 422963 w 438689"/>
                  <a:gd name="connsiteY155" fmla="*/ 121604 h 137513"/>
                  <a:gd name="connsiteX156" fmla="*/ 424060 w 438689"/>
                  <a:gd name="connsiteY156" fmla="*/ 119958 h 137513"/>
                  <a:gd name="connsiteX157" fmla="*/ 421500 w 438689"/>
                  <a:gd name="connsiteY157" fmla="*/ 117215 h 137513"/>
                  <a:gd name="connsiteX158" fmla="*/ 415100 w 438689"/>
                  <a:gd name="connsiteY158" fmla="*/ 113558 h 137513"/>
                  <a:gd name="connsiteX159" fmla="*/ 415649 w 438689"/>
                  <a:gd name="connsiteY159" fmla="*/ 107158 h 137513"/>
                  <a:gd name="connsiteX160" fmla="*/ 420220 w 438689"/>
                  <a:gd name="connsiteY160" fmla="*/ 106061 h 137513"/>
                  <a:gd name="connsiteX161" fmla="*/ 424975 w 438689"/>
                  <a:gd name="connsiteY161" fmla="*/ 103684 h 137513"/>
                  <a:gd name="connsiteX162" fmla="*/ 427535 w 438689"/>
                  <a:gd name="connsiteY162" fmla="*/ 100392 h 137513"/>
                  <a:gd name="connsiteX163" fmla="*/ 433386 w 438689"/>
                  <a:gd name="connsiteY163" fmla="*/ 98746 h 137513"/>
                  <a:gd name="connsiteX164" fmla="*/ 438690 w 438689"/>
                  <a:gd name="connsiteY164" fmla="*/ 94540 h 137513"/>
                  <a:gd name="connsiteX165" fmla="*/ 438141 w 438689"/>
                  <a:gd name="connsiteY165" fmla="*/ 85763 h 137513"/>
                  <a:gd name="connsiteX166" fmla="*/ 437592 w 438689"/>
                  <a:gd name="connsiteY166" fmla="*/ 85214 h 137513"/>
                  <a:gd name="connsiteX167" fmla="*/ 434118 w 438689"/>
                  <a:gd name="connsiteY167" fmla="*/ 85397 h 137513"/>
                  <a:gd name="connsiteX168" fmla="*/ 432472 w 438689"/>
                  <a:gd name="connsiteY168" fmla="*/ 83386 h 137513"/>
                  <a:gd name="connsiteX169" fmla="*/ 433569 w 438689"/>
                  <a:gd name="connsiteY169" fmla="*/ 81923 h 137513"/>
                  <a:gd name="connsiteX170" fmla="*/ 422232 w 438689"/>
                  <a:gd name="connsiteY170" fmla="*/ 82837 h 137513"/>
                  <a:gd name="connsiteX171" fmla="*/ 417843 w 438689"/>
                  <a:gd name="connsiteY171" fmla="*/ 82106 h 137513"/>
                  <a:gd name="connsiteX172" fmla="*/ 423146 w 438689"/>
                  <a:gd name="connsiteY172" fmla="*/ 80460 h 137513"/>
                  <a:gd name="connsiteX173" fmla="*/ 422780 w 438689"/>
                  <a:gd name="connsiteY173" fmla="*/ 78266 h 137513"/>
                  <a:gd name="connsiteX174" fmla="*/ 421500 w 438689"/>
                  <a:gd name="connsiteY174" fmla="*/ 77168 h 137513"/>
                  <a:gd name="connsiteX175" fmla="*/ 413637 w 438689"/>
                  <a:gd name="connsiteY175" fmla="*/ 74425 h 137513"/>
                  <a:gd name="connsiteX176" fmla="*/ 408151 w 438689"/>
                  <a:gd name="connsiteY176" fmla="*/ 75340 h 137513"/>
                  <a:gd name="connsiteX177" fmla="*/ 398825 w 438689"/>
                  <a:gd name="connsiteY177" fmla="*/ 73877 h 137513"/>
                  <a:gd name="connsiteX178" fmla="*/ 399740 w 438689"/>
                  <a:gd name="connsiteY178" fmla="*/ 69854 h 137513"/>
                  <a:gd name="connsiteX179" fmla="*/ 398094 w 438689"/>
                  <a:gd name="connsiteY179" fmla="*/ 68025 h 137513"/>
                  <a:gd name="connsiteX180" fmla="*/ 395534 w 438689"/>
                  <a:gd name="connsiteY180" fmla="*/ 68574 h 137513"/>
                  <a:gd name="connsiteX181" fmla="*/ 369750 w 438689"/>
                  <a:gd name="connsiteY181" fmla="*/ 65282 h 137513"/>
                  <a:gd name="connsiteX182" fmla="*/ 359875 w 438689"/>
                  <a:gd name="connsiteY182" fmla="*/ 66745 h 137513"/>
                  <a:gd name="connsiteX183" fmla="*/ 350366 w 438689"/>
                  <a:gd name="connsiteY183" fmla="*/ 70768 h 137513"/>
                  <a:gd name="connsiteX184" fmla="*/ 343418 w 438689"/>
                  <a:gd name="connsiteY184" fmla="*/ 70037 h 137513"/>
                  <a:gd name="connsiteX185" fmla="*/ 341772 w 438689"/>
                  <a:gd name="connsiteY185" fmla="*/ 68208 h 137513"/>
                  <a:gd name="connsiteX186" fmla="*/ 337749 w 438689"/>
                  <a:gd name="connsiteY186" fmla="*/ 68757 h 137513"/>
                  <a:gd name="connsiteX187" fmla="*/ 333360 w 438689"/>
                  <a:gd name="connsiteY187" fmla="*/ 67111 h 137513"/>
                  <a:gd name="connsiteX188" fmla="*/ 329886 w 438689"/>
                  <a:gd name="connsiteY188" fmla="*/ 67294 h 137513"/>
                  <a:gd name="connsiteX189" fmla="*/ 326777 w 438689"/>
                  <a:gd name="connsiteY189" fmla="*/ 69854 h 137513"/>
                  <a:gd name="connsiteX190" fmla="*/ 313062 w 438689"/>
                  <a:gd name="connsiteY190" fmla="*/ 73328 h 137513"/>
                  <a:gd name="connsiteX191" fmla="*/ 310502 w 438689"/>
                  <a:gd name="connsiteY191" fmla="*/ 74608 h 137513"/>
                  <a:gd name="connsiteX192" fmla="*/ 310868 w 438689"/>
                  <a:gd name="connsiteY192" fmla="*/ 76254 h 137513"/>
                  <a:gd name="connsiteX193" fmla="*/ 312148 w 438689"/>
                  <a:gd name="connsiteY193" fmla="*/ 77168 h 137513"/>
                  <a:gd name="connsiteX194" fmla="*/ 302822 w 438689"/>
                  <a:gd name="connsiteY194" fmla="*/ 75888 h 137513"/>
                  <a:gd name="connsiteX195" fmla="*/ 298433 w 438689"/>
                  <a:gd name="connsiteY195" fmla="*/ 76620 h 137513"/>
                  <a:gd name="connsiteX196" fmla="*/ 295690 w 438689"/>
                  <a:gd name="connsiteY196" fmla="*/ 79363 h 137513"/>
                  <a:gd name="connsiteX197" fmla="*/ 294410 w 438689"/>
                  <a:gd name="connsiteY197" fmla="*/ 78631 h 137513"/>
                  <a:gd name="connsiteX198" fmla="*/ 295324 w 438689"/>
                  <a:gd name="connsiteY198" fmla="*/ 82106 h 137513"/>
                  <a:gd name="connsiteX199" fmla="*/ 294959 w 438689"/>
                  <a:gd name="connsiteY199" fmla="*/ 83386 h 137513"/>
                  <a:gd name="connsiteX200" fmla="*/ 294410 w 438689"/>
                  <a:gd name="connsiteY200" fmla="*/ 82106 h 137513"/>
                  <a:gd name="connsiteX201" fmla="*/ 288742 w 438689"/>
                  <a:gd name="connsiteY201" fmla="*/ 80826 h 137513"/>
                  <a:gd name="connsiteX202" fmla="*/ 287461 w 438689"/>
                  <a:gd name="connsiteY202" fmla="*/ 78997 h 137513"/>
                  <a:gd name="connsiteX203" fmla="*/ 282524 w 438689"/>
                  <a:gd name="connsiteY203" fmla="*/ 81923 h 137513"/>
                  <a:gd name="connsiteX204" fmla="*/ 277952 w 438689"/>
                  <a:gd name="connsiteY204" fmla="*/ 81740 h 137513"/>
                  <a:gd name="connsiteX205" fmla="*/ 270638 w 438689"/>
                  <a:gd name="connsiteY205" fmla="*/ 83751 h 137513"/>
                  <a:gd name="connsiteX206" fmla="*/ 271004 w 438689"/>
                  <a:gd name="connsiteY206" fmla="*/ 85580 h 137513"/>
                  <a:gd name="connsiteX207" fmla="*/ 275941 w 438689"/>
                  <a:gd name="connsiteY207" fmla="*/ 87592 h 137513"/>
                  <a:gd name="connsiteX208" fmla="*/ 284719 w 438689"/>
                  <a:gd name="connsiteY208" fmla="*/ 88689 h 137513"/>
                  <a:gd name="connsiteX209" fmla="*/ 285816 w 438689"/>
                  <a:gd name="connsiteY209" fmla="*/ 90883 h 137513"/>
                  <a:gd name="connsiteX210" fmla="*/ 280513 w 438689"/>
                  <a:gd name="connsiteY210" fmla="*/ 89603 h 137513"/>
                  <a:gd name="connsiteX211" fmla="*/ 270089 w 438689"/>
                  <a:gd name="connsiteY211" fmla="*/ 89420 h 137513"/>
                  <a:gd name="connsiteX212" fmla="*/ 256923 w 438689"/>
                  <a:gd name="connsiteY212" fmla="*/ 93078 h 137513"/>
                  <a:gd name="connsiteX213" fmla="*/ 254729 w 438689"/>
                  <a:gd name="connsiteY213" fmla="*/ 91615 h 137513"/>
                  <a:gd name="connsiteX214" fmla="*/ 262592 w 438689"/>
                  <a:gd name="connsiteY214" fmla="*/ 89420 h 137513"/>
                  <a:gd name="connsiteX215" fmla="*/ 259666 w 438689"/>
                  <a:gd name="connsiteY215" fmla="*/ 87592 h 137513"/>
                  <a:gd name="connsiteX216" fmla="*/ 249243 w 438689"/>
                  <a:gd name="connsiteY216" fmla="*/ 85580 h 137513"/>
                  <a:gd name="connsiteX217" fmla="*/ 244671 w 438689"/>
                  <a:gd name="connsiteY217" fmla="*/ 81557 h 137513"/>
                  <a:gd name="connsiteX218" fmla="*/ 236991 w 438689"/>
                  <a:gd name="connsiteY218" fmla="*/ 79546 h 137513"/>
                  <a:gd name="connsiteX219" fmla="*/ 233517 w 438689"/>
                  <a:gd name="connsiteY219" fmla="*/ 82289 h 137513"/>
                  <a:gd name="connsiteX220" fmla="*/ 234065 w 438689"/>
                  <a:gd name="connsiteY220" fmla="*/ 85580 h 137513"/>
                  <a:gd name="connsiteX221" fmla="*/ 232602 w 438689"/>
                  <a:gd name="connsiteY221" fmla="*/ 87592 h 137513"/>
                  <a:gd name="connsiteX222" fmla="*/ 230408 w 438689"/>
                  <a:gd name="connsiteY222" fmla="*/ 82289 h 137513"/>
                  <a:gd name="connsiteX223" fmla="*/ 227848 w 438689"/>
                  <a:gd name="connsiteY223" fmla="*/ 80826 h 137513"/>
                  <a:gd name="connsiteX224" fmla="*/ 223276 w 438689"/>
                  <a:gd name="connsiteY224" fmla="*/ 83751 h 137513"/>
                  <a:gd name="connsiteX225" fmla="*/ 222179 w 438689"/>
                  <a:gd name="connsiteY225" fmla="*/ 85580 h 137513"/>
                  <a:gd name="connsiteX226" fmla="*/ 219802 w 438689"/>
                  <a:gd name="connsiteY226" fmla="*/ 87226 h 137513"/>
                  <a:gd name="connsiteX227" fmla="*/ 215596 w 438689"/>
                  <a:gd name="connsiteY227" fmla="*/ 87043 h 137513"/>
                  <a:gd name="connsiteX228" fmla="*/ 217425 w 438689"/>
                  <a:gd name="connsiteY228" fmla="*/ 84117 h 137513"/>
                  <a:gd name="connsiteX229" fmla="*/ 216693 w 438689"/>
                  <a:gd name="connsiteY229" fmla="*/ 83203 h 137513"/>
                  <a:gd name="connsiteX230" fmla="*/ 212670 w 438689"/>
                  <a:gd name="connsiteY230" fmla="*/ 80826 h 137513"/>
                  <a:gd name="connsiteX231" fmla="*/ 211573 w 438689"/>
                  <a:gd name="connsiteY231" fmla="*/ 79363 h 137513"/>
                  <a:gd name="connsiteX232" fmla="*/ 206087 w 438689"/>
                  <a:gd name="connsiteY232" fmla="*/ 76803 h 137513"/>
                  <a:gd name="connsiteX233" fmla="*/ 202064 w 438689"/>
                  <a:gd name="connsiteY233" fmla="*/ 78631 h 137513"/>
                  <a:gd name="connsiteX234" fmla="*/ 200967 w 438689"/>
                  <a:gd name="connsiteY234" fmla="*/ 81191 h 137513"/>
                  <a:gd name="connsiteX235" fmla="*/ 203161 w 438689"/>
                  <a:gd name="connsiteY235" fmla="*/ 87043 h 137513"/>
                  <a:gd name="connsiteX236" fmla="*/ 200236 w 438689"/>
                  <a:gd name="connsiteY236" fmla="*/ 90152 h 137513"/>
                  <a:gd name="connsiteX237" fmla="*/ 197858 w 438689"/>
                  <a:gd name="connsiteY237" fmla="*/ 88140 h 137513"/>
                  <a:gd name="connsiteX238" fmla="*/ 195664 w 438689"/>
                  <a:gd name="connsiteY238" fmla="*/ 82654 h 137513"/>
                  <a:gd name="connsiteX239" fmla="*/ 188532 w 438689"/>
                  <a:gd name="connsiteY239" fmla="*/ 80826 h 137513"/>
                  <a:gd name="connsiteX240" fmla="*/ 185241 w 438689"/>
                  <a:gd name="connsiteY240" fmla="*/ 83203 h 137513"/>
                  <a:gd name="connsiteX241" fmla="*/ 183046 w 438689"/>
                  <a:gd name="connsiteY241" fmla="*/ 83020 h 137513"/>
                  <a:gd name="connsiteX242" fmla="*/ 182681 w 438689"/>
                  <a:gd name="connsiteY242" fmla="*/ 82106 h 137513"/>
                  <a:gd name="connsiteX243" fmla="*/ 183778 w 438689"/>
                  <a:gd name="connsiteY243" fmla="*/ 80826 h 137513"/>
                  <a:gd name="connsiteX244" fmla="*/ 179938 w 438689"/>
                  <a:gd name="connsiteY244" fmla="*/ 81923 h 137513"/>
                  <a:gd name="connsiteX245" fmla="*/ 180486 w 438689"/>
                  <a:gd name="connsiteY245" fmla="*/ 79911 h 137513"/>
                  <a:gd name="connsiteX246" fmla="*/ 189812 w 438689"/>
                  <a:gd name="connsiteY246" fmla="*/ 78997 h 137513"/>
                  <a:gd name="connsiteX247" fmla="*/ 193104 w 438689"/>
                  <a:gd name="connsiteY247" fmla="*/ 71500 h 137513"/>
                  <a:gd name="connsiteX248" fmla="*/ 190544 w 438689"/>
                  <a:gd name="connsiteY248" fmla="*/ 71134 h 137513"/>
                  <a:gd name="connsiteX249" fmla="*/ 188532 w 438689"/>
                  <a:gd name="connsiteY249" fmla="*/ 68208 h 137513"/>
                  <a:gd name="connsiteX250" fmla="*/ 182132 w 438689"/>
                  <a:gd name="connsiteY250" fmla="*/ 69854 h 137513"/>
                  <a:gd name="connsiteX251" fmla="*/ 176646 w 438689"/>
                  <a:gd name="connsiteY251" fmla="*/ 68940 h 137513"/>
                  <a:gd name="connsiteX252" fmla="*/ 179755 w 438689"/>
                  <a:gd name="connsiteY252" fmla="*/ 66379 h 137513"/>
                  <a:gd name="connsiteX253" fmla="*/ 175732 w 438689"/>
                  <a:gd name="connsiteY253" fmla="*/ 62356 h 137513"/>
                  <a:gd name="connsiteX254" fmla="*/ 173172 w 438689"/>
                  <a:gd name="connsiteY254" fmla="*/ 61442 h 137513"/>
                  <a:gd name="connsiteX255" fmla="*/ 170977 w 438689"/>
                  <a:gd name="connsiteY255" fmla="*/ 63637 h 137513"/>
                  <a:gd name="connsiteX256" fmla="*/ 169332 w 438689"/>
                  <a:gd name="connsiteY256" fmla="*/ 64368 h 137513"/>
                  <a:gd name="connsiteX257" fmla="*/ 165857 w 438689"/>
                  <a:gd name="connsiteY257" fmla="*/ 62722 h 137513"/>
                  <a:gd name="connsiteX258" fmla="*/ 160554 w 438689"/>
                  <a:gd name="connsiteY258" fmla="*/ 65099 h 137513"/>
                  <a:gd name="connsiteX259" fmla="*/ 160920 w 438689"/>
                  <a:gd name="connsiteY259" fmla="*/ 61808 h 137513"/>
                  <a:gd name="connsiteX260" fmla="*/ 157263 w 438689"/>
                  <a:gd name="connsiteY260" fmla="*/ 62905 h 137513"/>
                  <a:gd name="connsiteX261" fmla="*/ 154154 w 438689"/>
                  <a:gd name="connsiteY261" fmla="*/ 62722 h 137513"/>
                  <a:gd name="connsiteX262" fmla="*/ 153788 w 438689"/>
                  <a:gd name="connsiteY262" fmla="*/ 61991 h 137513"/>
                  <a:gd name="connsiteX263" fmla="*/ 151411 w 438689"/>
                  <a:gd name="connsiteY263" fmla="*/ 65099 h 137513"/>
                  <a:gd name="connsiteX264" fmla="*/ 142085 w 438689"/>
                  <a:gd name="connsiteY264" fmla="*/ 70402 h 137513"/>
                  <a:gd name="connsiteX265" fmla="*/ 143182 w 438689"/>
                  <a:gd name="connsiteY265" fmla="*/ 65465 h 137513"/>
                  <a:gd name="connsiteX266" fmla="*/ 146839 w 438689"/>
                  <a:gd name="connsiteY266" fmla="*/ 64368 h 137513"/>
                  <a:gd name="connsiteX267" fmla="*/ 147754 w 438689"/>
                  <a:gd name="connsiteY267" fmla="*/ 63088 h 137513"/>
                  <a:gd name="connsiteX268" fmla="*/ 145011 w 438689"/>
                  <a:gd name="connsiteY268" fmla="*/ 60894 h 137513"/>
                  <a:gd name="connsiteX269" fmla="*/ 164211 w 438689"/>
                  <a:gd name="connsiteY269" fmla="*/ 58882 h 137513"/>
                  <a:gd name="connsiteX270" fmla="*/ 159457 w 438689"/>
                  <a:gd name="connsiteY270" fmla="*/ 57236 h 137513"/>
                  <a:gd name="connsiteX271" fmla="*/ 153605 w 438689"/>
                  <a:gd name="connsiteY271" fmla="*/ 58151 h 137513"/>
                  <a:gd name="connsiteX272" fmla="*/ 150862 w 438689"/>
                  <a:gd name="connsiteY272" fmla="*/ 56322 h 137513"/>
                  <a:gd name="connsiteX273" fmla="*/ 152142 w 438689"/>
                  <a:gd name="connsiteY273" fmla="*/ 55773 h 137513"/>
                  <a:gd name="connsiteX274" fmla="*/ 152508 w 438689"/>
                  <a:gd name="connsiteY274" fmla="*/ 54859 h 137513"/>
                  <a:gd name="connsiteX275" fmla="*/ 150497 w 438689"/>
                  <a:gd name="connsiteY275" fmla="*/ 54859 h 137513"/>
                  <a:gd name="connsiteX276" fmla="*/ 148485 w 438689"/>
                  <a:gd name="connsiteY276" fmla="*/ 53213 h 137513"/>
                  <a:gd name="connsiteX277" fmla="*/ 142634 w 438689"/>
                  <a:gd name="connsiteY277" fmla="*/ 51568 h 137513"/>
                  <a:gd name="connsiteX278" fmla="*/ 134588 w 438689"/>
                  <a:gd name="connsiteY278" fmla="*/ 51385 h 137513"/>
                  <a:gd name="connsiteX279" fmla="*/ 139891 w 438689"/>
                  <a:gd name="connsiteY279" fmla="*/ 48459 h 137513"/>
                  <a:gd name="connsiteX280" fmla="*/ 136782 w 438689"/>
                  <a:gd name="connsiteY280" fmla="*/ 48093 h 137513"/>
                  <a:gd name="connsiteX281" fmla="*/ 137331 w 438689"/>
                  <a:gd name="connsiteY281" fmla="*/ 46082 h 137513"/>
                  <a:gd name="connsiteX282" fmla="*/ 144279 w 438689"/>
                  <a:gd name="connsiteY282" fmla="*/ 50105 h 137513"/>
                  <a:gd name="connsiteX283" fmla="*/ 151045 w 438689"/>
                  <a:gd name="connsiteY283" fmla="*/ 51202 h 137513"/>
                  <a:gd name="connsiteX284" fmla="*/ 155800 w 438689"/>
                  <a:gd name="connsiteY284" fmla="*/ 50836 h 137513"/>
                  <a:gd name="connsiteX285" fmla="*/ 161651 w 438689"/>
                  <a:gd name="connsiteY285" fmla="*/ 53945 h 137513"/>
                  <a:gd name="connsiteX286" fmla="*/ 165126 w 438689"/>
                  <a:gd name="connsiteY286" fmla="*/ 53945 h 137513"/>
                  <a:gd name="connsiteX287" fmla="*/ 160920 w 438689"/>
                  <a:gd name="connsiteY287" fmla="*/ 51933 h 137513"/>
                  <a:gd name="connsiteX288" fmla="*/ 166223 w 438689"/>
                  <a:gd name="connsiteY288" fmla="*/ 51568 h 137513"/>
                  <a:gd name="connsiteX289" fmla="*/ 179755 w 438689"/>
                  <a:gd name="connsiteY289" fmla="*/ 53030 h 137513"/>
                  <a:gd name="connsiteX290" fmla="*/ 186155 w 438689"/>
                  <a:gd name="connsiteY290" fmla="*/ 52848 h 137513"/>
                  <a:gd name="connsiteX291" fmla="*/ 192738 w 438689"/>
                  <a:gd name="connsiteY291" fmla="*/ 49556 h 137513"/>
                  <a:gd name="connsiteX292" fmla="*/ 195115 w 438689"/>
                  <a:gd name="connsiteY292" fmla="*/ 46082 h 137513"/>
                  <a:gd name="connsiteX293" fmla="*/ 193652 w 438689"/>
                  <a:gd name="connsiteY293" fmla="*/ 42973 h 137513"/>
                  <a:gd name="connsiteX294" fmla="*/ 185789 w 438689"/>
                  <a:gd name="connsiteY294" fmla="*/ 43704 h 137513"/>
                  <a:gd name="connsiteX295" fmla="*/ 179023 w 438689"/>
                  <a:gd name="connsiteY295" fmla="*/ 42973 h 137513"/>
                  <a:gd name="connsiteX296" fmla="*/ 166406 w 438689"/>
                  <a:gd name="connsiteY296" fmla="*/ 39133 h 137513"/>
                  <a:gd name="connsiteX297" fmla="*/ 162749 w 438689"/>
                  <a:gd name="connsiteY297" fmla="*/ 38584 h 137513"/>
                  <a:gd name="connsiteX298" fmla="*/ 160920 w 438689"/>
                  <a:gd name="connsiteY298" fmla="*/ 39864 h 137513"/>
                  <a:gd name="connsiteX299" fmla="*/ 159274 w 438689"/>
                  <a:gd name="connsiteY299" fmla="*/ 38401 h 137513"/>
                  <a:gd name="connsiteX300" fmla="*/ 150497 w 438689"/>
                  <a:gd name="connsiteY300" fmla="*/ 35293 h 137513"/>
                  <a:gd name="connsiteX301" fmla="*/ 137879 w 438689"/>
                  <a:gd name="connsiteY301" fmla="*/ 34927 h 137513"/>
                  <a:gd name="connsiteX302" fmla="*/ 136782 w 438689"/>
                  <a:gd name="connsiteY302" fmla="*/ 33464 h 137513"/>
                  <a:gd name="connsiteX303" fmla="*/ 136782 w 438689"/>
                  <a:gd name="connsiteY303" fmla="*/ 32367 h 137513"/>
                  <a:gd name="connsiteX304" fmla="*/ 148302 w 438689"/>
                  <a:gd name="connsiteY304" fmla="*/ 33281 h 137513"/>
                  <a:gd name="connsiteX305" fmla="*/ 149948 w 438689"/>
                  <a:gd name="connsiteY305" fmla="*/ 31818 h 137513"/>
                  <a:gd name="connsiteX306" fmla="*/ 152142 w 438689"/>
                  <a:gd name="connsiteY306" fmla="*/ 33464 h 137513"/>
                  <a:gd name="connsiteX307" fmla="*/ 156165 w 438689"/>
                  <a:gd name="connsiteY307" fmla="*/ 34744 h 137513"/>
                  <a:gd name="connsiteX308" fmla="*/ 160006 w 438689"/>
                  <a:gd name="connsiteY308" fmla="*/ 35476 h 137513"/>
                  <a:gd name="connsiteX309" fmla="*/ 164029 w 438689"/>
                  <a:gd name="connsiteY309" fmla="*/ 34561 h 137513"/>
                  <a:gd name="connsiteX310" fmla="*/ 162749 w 438689"/>
                  <a:gd name="connsiteY310" fmla="*/ 33098 h 137513"/>
                  <a:gd name="connsiteX311" fmla="*/ 162566 w 438689"/>
                  <a:gd name="connsiteY311" fmla="*/ 30538 h 137513"/>
                  <a:gd name="connsiteX312" fmla="*/ 160006 w 438689"/>
                  <a:gd name="connsiteY312" fmla="*/ 28892 h 137513"/>
                  <a:gd name="connsiteX313" fmla="*/ 147937 w 438689"/>
                  <a:gd name="connsiteY313" fmla="*/ 24687 h 137513"/>
                  <a:gd name="connsiteX314" fmla="*/ 143548 w 438689"/>
                  <a:gd name="connsiteY314" fmla="*/ 23955 h 137513"/>
                  <a:gd name="connsiteX315" fmla="*/ 140256 w 438689"/>
                  <a:gd name="connsiteY315" fmla="*/ 22492 h 137513"/>
                  <a:gd name="connsiteX316" fmla="*/ 139525 w 438689"/>
                  <a:gd name="connsiteY316" fmla="*/ 21395 h 137513"/>
                  <a:gd name="connsiteX317" fmla="*/ 135502 w 438689"/>
                  <a:gd name="connsiteY317" fmla="*/ 20846 h 137513"/>
                  <a:gd name="connsiteX318" fmla="*/ 134588 w 438689"/>
                  <a:gd name="connsiteY318" fmla="*/ 21944 h 137513"/>
                  <a:gd name="connsiteX319" fmla="*/ 125079 w 438689"/>
                  <a:gd name="connsiteY319" fmla="*/ 23589 h 137513"/>
                  <a:gd name="connsiteX320" fmla="*/ 120873 w 438689"/>
                  <a:gd name="connsiteY320" fmla="*/ 26332 h 137513"/>
                  <a:gd name="connsiteX321" fmla="*/ 114655 w 438689"/>
                  <a:gd name="connsiteY321" fmla="*/ 27247 h 137513"/>
                  <a:gd name="connsiteX322" fmla="*/ 111912 w 438689"/>
                  <a:gd name="connsiteY322" fmla="*/ 25418 h 137513"/>
                  <a:gd name="connsiteX323" fmla="*/ 107524 w 438689"/>
                  <a:gd name="connsiteY323" fmla="*/ 27247 h 137513"/>
                  <a:gd name="connsiteX324" fmla="*/ 97283 w 438689"/>
                  <a:gd name="connsiteY324" fmla="*/ 26698 h 137513"/>
                  <a:gd name="connsiteX325" fmla="*/ 89786 w 438689"/>
                  <a:gd name="connsiteY325" fmla="*/ 33830 h 137513"/>
                  <a:gd name="connsiteX326" fmla="*/ 83203 w 438689"/>
                  <a:gd name="connsiteY326" fmla="*/ 36390 h 137513"/>
                  <a:gd name="connsiteX327" fmla="*/ 84117 w 438689"/>
                  <a:gd name="connsiteY327" fmla="*/ 34013 h 137513"/>
                  <a:gd name="connsiteX328" fmla="*/ 83752 w 438689"/>
                  <a:gd name="connsiteY328" fmla="*/ 32550 h 137513"/>
                  <a:gd name="connsiteX329" fmla="*/ 89237 w 438689"/>
                  <a:gd name="connsiteY329" fmla="*/ 27247 h 137513"/>
                  <a:gd name="connsiteX330" fmla="*/ 88506 w 438689"/>
                  <a:gd name="connsiteY330" fmla="*/ 24869 h 137513"/>
                  <a:gd name="connsiteX331" fmla="*/ 91432 w 438689"/>
                  <a:gd name="connsiteY331" fmla="*/ 18835 h 137513"/>
                  <a:gd name="connsiteX332" fmla="*/ 89786 w 438689"/>
                  <a:gd name="connsiteY332" fmla="*/ 18104 h 137513"/>
                  <a:gd name="connsiteX333" fmla="*/ 89237 w 438689"/>
                  <a:gd name="connsiteY333" fmla="*/ 15543 h 137513"/>
                  <a:gd name="connsiteX334" fmla="*/ 86312 w 438689"/>
                  <a:gd name="connsiteY334" fmla="*/ 13898 h 137513"/>
                  <a:gd name="connsiteX335" fmla="*/ 81374 w 438689"/>
                  <a:gd name="connsiteY335" fmla="*/ 7863 h 137513"/>
                  <a:gd name="connsiteX336" fmla="*/ 77168 w 438689"/>
                  <a:gd name="connsiteY336" fmla="*/ 8595 h 137513"/>
                  <a:gd name="connsiteX337" fmla="*/ 74608 w 438689"/>
                  <a:gd name="connsiteY337" fmla="*/ 6583 h 137513"/>
                  <a:gd name="connsiteX338" fmla="*/ 72597 w 438689"/>
                  <a:gd name="connsiteY338" fmla="*/ 8595 h 137513"/>
                  <a:gd name="connsiteX339" fmla="*/ 66380 w 438689"/>
                  <a:gd name="connsiteY339" fmla="*/ 9875 h 137513"/>
                  <a:gd name="connsiteX340" fmla="*/ 63271 w 438689"/>
                  <a:gd name="connsiteY340" fmla="*/ 7315 h 137513"/>
                  <a:gd name="connsiteX341" fmla="*/ 51019 w 438689"/>
                  <a:gd name="connsiteY341" fmla="*/ 3292 h 137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Lst>
                <a:rect l="l" t="t" r="r" b="b"/>
                <a:pathLst>
                  <a:path w="438689" h="137513">
                    <a:moveTo>
                      <a:pt x="51019" y="3292"/>
                    </a:moveTo>
                    <a:lnTo>
                      <a:pt x="46813" y="3657"/>
                    </a:lnTo>
                    <a:lnTo>
                      <a:pt x="36573" y="549"/>
                    </a:lnTo>
                    <a:lnTo>
                      <a:pt x="27795" y="0"/>
                    </a:lnTo>
                    <a:lnTo>
                      <a:pt x="12618" y="2560"/>
                    </a:lnTo>
                    <a:lnTo>
                      <a:pt x="12435" y="4572"/>
                    </a:lnTo>
                    <a:lnTo>
                      <a:pt x="9509" y="6034"/>
                    </a:lnTo>
                    <a:lnTo>
                      <a:pt x="2926" y="5303"/>
                    </a:lnTo>
                    <a:lnTo>
                      <a:pt x="4206" y="7132"/>
                    </a:lnTo>
                    <a:lnTo>
                      <a:pt x="2560" y="8595"/>
                    </a:lnTo>
                    <a:lnTo>
                      <a:pt x="3657" y="10423"/>
                    </a:lnTo>
                    <a:lnTo>
                      <a:pt x="8412" y="11338"/>
                    </a:lnTo>
                    <a:lnTo>
                      <a:pt x="14081" y="14629"/>
                    </a:lnTo>
                    <a:lnTo>
                      <a:pt x="16641" y="16092"/>
                    </a:lnTo>
                    <a:lnTo>
                      <a:pt x="17372" y="16823"/>
                    </a:lnTo>
                    <a:lnTo>
                      <a:pt x="9875" y="16823"/>
                    </a:lnTo>
                    <a:lnTo>
                      <a:pt x="2926" y="14080"/>
                    </a:lnTo>
                    <a:lnTo>
                      <a:pt x="1280" y="14812"/>
                    </a:lnTo>
                    <a:lnTo>
                      <a:pt x="0" y="18286"/>
                    </a:lnTo>
                    <a:lnTo>
                      <a:pt x="2926" y="19749"/>
                    </a:lnTo>
                    <a:lnTo>
                      <a:pt x="10789" y="20298"/>
                    </a:lnTo>
                    <a:lnTo>
                      <a:pt x="11338" y="22126"/>
                    </a:lnTo>
                    <a:lnTo>
                      <a:pt x="16092" y="23955"/>
                    </a:lnTo>
                    <a:lnTo>
                      <a:pt x="17372" y="23224"/>
                    </a:lnTo>
                    <a:lnTo>
                      <a:pt x="20846" y="27064"/>
                    </a:lnTo>
                    <a:lnTo>
                      <a:pt x="24138" y="26698"/>
                    </a:lnTo>
                    <a:lnTo>
                      <a:pt x="32915" y="37121"/>
                    </a:lnTo>
                    <a:lnTo>
                      <a:pt x="42424" y="37853"/>
                    </a:lnTo>
                    <a:lnTo>
                      <a:pt x="46813" y="39864"/>
                    </a:lnTo>
                    <a:lnTo>
                      <a:pt x="51019" y="46813"/>
                    </a:lnTo>
                    <a:lnTo>
                      <a:pt x="51567" y="42790"/>
                    </a:lnTo>
                    <a:lnTo>
                      <a:pt x="54676" y="44984"/>
                    </a:lnTo>
                    <a:lnTo>
                      <a:pt x="77900" y="46813"/>
                    </a:lnTo>
                    <a:lnTo>
                      <a:pt x="81009" y="46447"/>
                    </a:lnTo>
                    <a:lnTo>
                      <a:pt x="77717" y="45533"/>
                    </a:lnTo>
                    <a:lnTo>
                      <a:pt x="77900" y="43704"/>
                    </a:lnTo>
                    <a:lnTo>
                      <a:pt x="81374" y="43156"/>
                    </a:lnTo>
                    <a:lnTo>
                      <a:pt x="81923" y="43887"/>
                    </a:lnTo>
                    <a:lnTo>
                      <a:pt x="85580" y="42607"/>
                    </a:lnTo>
                    <a:lnTo>
                      <a:pt x="88506" y="41510"/>
                    </a:lnTo>
                    <a:lnTo>
                      <a:pt x="89237" y="40230"/>
                    </a:lnTo>
                    <a:lnTo>
                      <a:pt x="91066" y="39133"/>
                    </a:lnTo>
                    <a:lnTo>
                      <a:pt x="95638" y="40596"/>
                    </a:lnTo>
                    <a:lnTo>
                      <a:pt x="97466" y="45167"/>
                    </a:lnTo>
                    <a:lnTo>
                      <a:pt x="100026" y="48276"/>
                    </a:lnTo>
                    <a:lnTo>
                      <a:pt x="104049" y="51568"/>
                    </a:lnTo>
                    <a:lnTo>
                      <a:pt x="106244" y="56505"/>
                    </a:lnTo>
                    <a:lnTo>
                      <a:pt x="106061" y="60345"/>
                    </a:lnTo>
                    <a:lnTo>
                      <a:pt x="108438" y="61076"/>
                    </a:lnTo>
                    <a:lnTo>
                      <a:pt x="113741" y="64917"/>
                    </a:lnTo>
                    <a:lnTo>
                      <a:pt x="117947" y="68940"/>
                    </a:lnTo>
                    <a:lnTo>
                      <a:pt x="118496" y="73877"/>
                    </a:lnTo>
                    <a:lnTo>
                      <a:pt x="119958" y="78083"/>
                    </a:lnTo>
                    <a:lnTo>
                      <a:pt x="123250" y="79911"/>
                    </a:lnTo>
                    <a:lnTo>
                      <a:pt x="117398" y="83386"/>
                    </a:lnTo>
                    <a:lnTo>
                      <a:pt x="110815" y="89969"/>
                    </a:lnTo>
                    <a:lnTo>
                      <a:pt x="113193" y="91066"/>
                    </a:lnTo>
                    <a:lnTo>
                      <a:pt x="110998" y="97101"/>
                    </a:lnTo>
                    <a:lnTo>
                      <a:pt x="110450" y="99843"/>
                    </a:lnTo>
                    <a:lnTo>
                      <a:pt x="113193" y="103866"/>
                    </a:lnTo>
                    <a:lnTo>
                      <a:pt x="122519" y="102586"/>
                    </a:lnTo>
                    <a:lnTo>
                      <a:pt x="121056" y="106609"/>
                    </a:lnTo>
                    <a:lnTo>
                      <a:pt x="118313" y="110450"/>
                    </a:lnTo>
                    <a:lnTo>
                      <a:pt x="119958" y="116484"/>
                    </a:lnTo>
                    <a:lnTo>
                      <a:pt x="119410" y="119227"/>
                    </a:lnTo>
                    <a:lnTo>
                      <a:pt x="125261" y="123067"/>
                    </a:lnTo>
                    <a:lnTo>
                      <a:pt x="133490" y="124530"/>
                    </a:lnTo>
                    <a:lnTo>
                      <a:pt x="130382" y="125261"/>
                    </a:lnTo>
                    <a:lnTo>
                      <a:pt x="130930" y="127273"/>
                    </a:lnTo>
                    <a:lnTo>
                      <a:pt x="133490" y="128736"/>
                    </a:lnTo>
                    <a:lnTo>
                      <a:pt x="142085" y="127822"/>
                    </a:lnTo>
                    <a:lnTo>
                      <a:pt x="142268" y="123616"/>
                    </a:lnTo>
                    <a:lnTo>
                      <a:pt x="144645" y="122884"/>
                    </a:lnTo>
                    <a:lnTo>
                      <a:pt x="152508" y="118861"/>
                    </a:lnTo>
                    <a:lnTo>
                      <a:pt x="147754" y="123799"/>
                    </a:lnTo>
                    <a:lnTo>
                      <a:pt x="155068" y="129284"/>
                    </a:lnTo>
                    <a:lnTo>
                      <a:pt x="155068" y="122884"/>
                    </a:lnTo>
                    <a:lnTo>
                      <a:pt x="159823" y="129102"/>
                    </a:lnTo>
                    <a:lnTo>
                      <a:pt x="164760" y="129102"/>
                    </a:lnTo>
                    <a:lnTo>
                      <a:pt x="163114" y="131662"/>
                    </a:lnTo>
                    <a:lnTo>
                      <a:pt x="167869" y="132210"/>
                    </a:lnTo>
                    <a:lnTo>
                      <a:pt x="169515" y="130199"/>
                    </a:lnTo>
                    <a:lnTo>
                      <a:pt x="170977" y="133673"/>
                    </a:lnTo>
                    <a:lnTo>
                      <a:pt x="183778" y="134405"/>
                    </a:lnTo>
                    <a:lnTo>
                      <a:pt x="192738" y="128736"/>
                    </a:lnTo>
                    <a:lnTo>
                      <a:pt x="192555" y="127456"/>
                    </a:lnTo>
                    <a:lnTo>
                      <a:pt x="187435" y="124896"/>
                    </a:lnTo>
                    <a:lnTo>
                      <a:pt x="188349" y="121787"/>
                    </a:lnTo>
                    <a:lnTo>
                      <a:pt x="187435" y="121970"/>
                    </a:lnTo>
                    <a:lnTo>
                      <a:pt x="190910" y="121421"/>
                    </a:lnTo>
                    <a:lnTo>
                      <a:pt x="194567" y="122336"/>
                    </a:lnTo>
                    <a:lnTo>
                      <a:pt x="193652" y="118861"/>
                    </a:lnTo>
                    <a:lnTo>
                      <a:pt x="197310" y="124530"/>
                    </a:lnTo>
                    <a:lnTo>
                      <a:pt x="200236" y="127090"/>
                    </a:lnTo>
                    <a:lnTo>
                      <a:pt x="204624" y="122153"/>
                    </a:lnTo>
                    <a:lnTo>
                      <a:pt x="204990" y="118861"/>
                    </a:lnTo>
                    <a:lnTo>
                      <a:pt x="207001" y="119227"/>
                    </a:lnTo>
                    <a:lnTo>
                      <a:pt x="211390" y="121604"/>
                    </a:lnTo>
                    <a:lnTo>
                      <a:pt x="211390" y="124164"/>
                    </a:lnTo>
                    <a:lnTo>
                      <a:pt x="209927" y="129650"/>
                    </a:lnTo>
                    <a:lnTo>
                      <a:pt x="209379" y="135502"/>
                    </a:lnTo>
                    <a:lnTo>
                      <a:pt x="216145" y="136782"/>
                    </a:lnTo>
                    <a:lnTo>
                      <a:pt x="219985" y="135502"/>
                    </a:lnTo>
                    <a:lnTo>
                      <a:pt x="224739" y="136965"/>
                    </a:lnTo>
                    <a:lnTo>
                      <a:pt x="228396" y="135136"/>
                    </a:lnTo>
                    <a:lnTo>
                      <a:pt x="230042" y="137513"/>
                    </a:lnTo>
                    <a:lnTo>
                      <a:pt x="239368" y="136416"/>
                    </a:lnTo>
                    <a:lnTo>
                      <a:pt x="239734" y="132942"/>
                    </a:lnTo>
                    <a:lnTo>
                      <a:pt x="243026" y="132942"/>
                    </a:lnTo>
                    <a:lnTo>
                      <a:pt x="242477" y="136416"/>
                    </a:lnTo>
                    <a:lnTo>
                      <a:pt x="247231" y="136965"/>
                    </a:lnTo>
                    <a:lnTo>
                      <a:pt x="256740" y="137148"/>
                    </a:lnTo>
                    <a:lnTo>
                      <a:pt x="259666" y="136050"/>
                    </a:lnTo>
                    <a:lnTo>
                      <a:pt x="258935" y="134039"/>
                    </a:lnTo>
                    <a:lnTo>
                      <a:pt x="256375" y="130930"/>
                    </a:lnTo>
                    <a:lnTo>
                      <a:pt x="258020" y="134039"/>
                    </a:lnTo>
                    <a:lnTo>
                      <a:pt x="264786" y="136416"/>
                    </a:lnTo>
                    <a:lnTo>
                      <a:pt x="268444" y="134222"/>
                    </a:lnTo>
                    <a:lnTo>
                      <a:pt x="269724" y="130930"/>
                    </a:lnTo>
                    <a:lnTo>
                      <a:pt x="273198" y="134039"/>
                    </a:lnTo>
                    <a:lnTo>
                      <a:pt x="275027" y="137148"/>
                    </a:lnTo>
                    <a:lnTo>
                      <a:pt x="283987" y="136416"/>
                    </a:lnTo>
                    <a:lnTo>
                      <a:pt x="287461" y="133125"/>
                    </a:lnTo>
                    <a:lnTo>
                      <a:pt x="287461" y="126907"/>
                    </a:lnTo>
                    <a:lnTo>
                      <a:pt x="293679" y="134588"/>
                    </a:lnTo>
                    <a:lnTo>
                      <a:pt x="296422" y="135502"/>
                    </a:lnTo>
                    <a:lnTo>
                      <a:pt x="297885" y="133307"/>
                    </a:lnTo>
                    <a:lnTo>
                      <a:pt x="302091" y="130930"/>
                    </a:lnTo>
                    <a:lnTo>
                      <a:pt x="300628" y="127273"/>
                    </a:lnTo>
                    <a:lnTo>
                      <a:pt x="301176" y="125079"/>
                    </a:lnTo>
                    <a:lnTo>
                      <a:pt x="301725" y="128553"/>
                    </a:lnTo>
                    <a:lnTo>
                      <a:pt x="304285" y="134222"/>
                    </a:lnTo>
                    <a:lnTo>
                      <a:pt x="315805" y="134222"/>
                    </a:lnTo>
                    <a:lnTo>
                      <a:pt x="338297" y="131662"/>
                    </a:lnTo>
                    <a:lnTo>
                      <a:pt x="346526" y="122519"/>
                    </a:lnTo>
                    <a:lnTo>
                      <a:pt x="341406" y="119958"/>
                    </a:lnTo>
                    <a:lnTo>
                      <a:pt x="338846" y="115935"/>
                    </a:lnTo>
                    <a:lnTo>
                      <a:pt x="337018" y="114290"/>
                    </a:lnTo>
                    <a:lnTo>
                      <a:pt x="342320" y="115753"/>
                    </a:lnTo>
                    <a:lnTo>
                      <a:pt x="345612" y="119227"/>
                    </a:lnTo>
                    <a:lnTo>
                      <a:pt x="350549" y="119044"/>
                    </a:lnTo>
                    <a:lnTo>
                      <a:pt x="351464" y="122884"/>
                    </a:lnTo>
                    <a:lnTo>
                      <a:pt x="351281" y="129102"/>
                    </a:lnTo>
                    <a:lnTo>
                      <a:pt x="359327" y="134770"/>
                    </a:lnTo>
                    <a:lnTo>
                      <a:pt x="364996" y="134222"/>
                    </a:lnTo>
                    <a:lnTo>
                      <a:pt x="366276" y="131845"/>
                    </a:lnTo>
                    <a:lnTo>
                      <a:pt x="369201" y="134405"/>
                    </a:lnTo>
                    <a:lnTo>
                      <a:pt x="375967" y="136233"/>
                    </a:lnTo>
                    <a:lnTo>
                      <a:pt x="382368" y="136782"/>
                    </a:lnTo>
                    <a:lnTo>
                      <a:pt x="387671" y="134039"/>
                    </a:lnTo>
                    <a:lnTo>
                      <a:pt x="398094" y="131845"/>
                    </a:lnTo>
                    <a:lnTo>
                      <a:pt x="413637" y="131845"/>
                    </a:lnTo>
                    <a:lnTo>
                      <a:pt x="418757" y="130199"/>
                    </a:lnTo>
                    <a:lnTo>
                      <a:pt x="424975" y="130016"/>
                    </a:lnTo>
                    <a:lnTo>
                      <a:pt x="424975" y="123067"/>
                    </a:lnTo>
                    <a:lnTo>
                      <a:pt x="422963" y="121604"/>
                    </a:lnTo>
                    <a:lnTo>
                      <a:pt x="424060" y="119958"/>
                    </a:lnTo>
                    <a:lnTo>
                      <a:pt x="421500" y="117215"/>
                    </a:lnTo>
                    <a:lnTo>
                      <a:pt x="415100" y="113558"/>
                    </a:lnTo>
                    <a:lnTo>
                      <a:pt x="415649" y="107158"/>
                    </a:lnTo>
                    <a:lnTo>
                      <a:pt x="420220" y="106061"/>
                    </a:lnTo>
                    <a:lnTo>
                      <a:pt x="424975" y="103684"/>
                    </a:lnTo>
                    <a:lnTo>
                      <a:pt x="427535" y="100392"/>
                    </a:lnTo>
                    <a:lnTo>
                      <a:pt x="433386" y="98746"/>
                    </a:lnTo>
                    <a:lnTo>
                      <a:pt x="438690" y="94540"/>
                    </a:lnTo>
                    <a:lnTo>
                      <a:pt x="438141" y="85763"/>
                    </a:lnTo>
                    <a:lnTo>
                      <a:pt x="437592" y="85214"/>
                    </a:lnTo>
                    <a:lnTo>
                      <a:pt x="434118" y="85397"/>
                    </a:lnTo>
                    <a:lnTo>
                      <a:pt x="432472" y="83386"/>
                    </a:lnTo>
                    <a:lnTo>
                      <a:pt x="433569" y="81923"/>
                    </a:lnTo>
                    <a:lnTo>
                      <a:pt x="422232" y="82837"/>
                    </a:lnTo>
                    <a:lnTo>
                      <a:pt x="417843" y="82106"/>
                    </a:lnTo>
                    <a:lnTo>
                      <a:pt x="423146" y="80460"/>
                    </a:lnTo>
                    <a:lnTo>
                      <a:pt x="422780" y="78266"/>
                    </a:lnTo>
                    <a:lnTo>
                      <a:pt x="421500" y="77168"/>
                    </a:lnTo>
                    <a:lnTo>
                      <a:pt x="413637" y="74425"/>
                    </a:lnTo>
                    <a:lnTo>
                      <a:pt x="408151" y="75340"/>
                    </a:lnTo>
                    <a:lnTo>
                      <a:pt x="398825" y="73877"/>
                    </a:lnTo>
                    <a:lnTo>
                      <a:pt x="399740" y="69854"/>
                    </a:lnTo>
                    <a:lnTo>
                      <a:pt x="398094" y="68025"/>
                    </a:lnTo>
                    <a:lnTo>
                      <a:pt x="395534" y="68574"/>
                    </a:lnTo>
                    <a:lnTo>
                      <a:pt x="369750" y="65282"/>
                    </a:lnTo>
                    <a:lnTo>
                      <a:pt x="359875" y="66745"/>
                    </a:lnTo>
                    <a:lnTo>
                      <a:pt x="350366" y="70768"/>
                    </a:lnTo>
                    <a:lnTo>
                      <a:pt x="343418" y="70037"/>
                    </a:lnTo>
                    <a:lnTo>
                      <a:pt x="341772" y="68208"/>
                    </a:lnTo>
                    <a:lnTo>
                      <a:pt x="337749" y="68757"/>
                    </a:lnTo>
                    <a:lnTo>
                      <a:pt x="333360" y="67111"/>
                    </a:lnTo>
                    <a:lnTo>
                      <a:pt x="329886" y="67294"/>
                    </a:lnTo>
                    <a:lnTo>
                      <a:pt x="326777" y="69854"/>
                    </a:lnTo>
                    <a:lnTo>
                      <a:pt x="313062" y="73328"/>
                    </a:lnTo>
                    <a:lnTo>
                      <a:pt x="310502" y="74608"/>
                    </a:lnTo>
                    <a:lnTo>
                      <a:pt x="310868" y="76254"/>
                    </a:lnTo>
                    <a:lnTo>
                      <a:pt x="312148" y="77168"/>
                    </a:lnTo>
                    <a:lnTo>
                      <a:pt x="302822" y="75888"/>
                    </a:lnTo>
                    <a:lnTo>
                      <a:pt x="298433" y="76620"/>
                    </a:lnTo>
                    <a:lnTo>
                      <a:pt x="295690" y="79363"/>
                    </a:lnTo>
                    <a:lnTo>
                      <a:pt x="294410" y="78631"/>
                    </a:lnTo>
                    <a:lnTo>
                      <a:pt x="295324" y="82106"/>
                    </a:lnTo>
                    <a:lnTo>
                      <a:pt x="294959" y="83386"/>
                    </a:lnTo>
                    <a:lnTo>
                      <a:pt x="294410" y="82106"/>
                    </a:lnTo>
                    <a:lnTo>
                      <a:pt x="288742" y="80826"/>
                    </a:lnTo>
                    <a:lnTo>
                      <a:pt x="287461" y="78997"/>
                    </a:lnTo>
                    <a:lnTo>
                      <a:pt x="282524" y="81923"/>
                    </a:lnTo>
                    <a:lnTo>
                      <a:pt x="277952" y="81740"/>
                    </a:lnTo>
                    <a:lnTo>
                      <a:pt x="270638" y="83751"/>
                    </a:lnTo>
                    <a:lnTo>
                      <a:pt x="271004" y="85580"/>
                    </a:lnTo>
                    <a:lnTo>
                      <a:pt x="275941" y="87592"/>
                    </a:lnTo>
                    <a:lnTo>
                      <a:pt x="284719" y="88689"/>
                    </a:lnTo>
                    <a:lnTo>
                      <a:pt x="285816" y="90883"/>
                    </a:lnTo>
                    <a:lnTo>
                      <a:pt x="280513" y="89603"/>
                    </a:lnTo>
                    <a:lnTo>
                      <a:pt x="270089" y="89420"/>
                    </a:lnTo>
                    <a:lnTo>
                      <a:pt x="256923" y="93078"/>
                    </a:lnTo>
                    <a:lnTo>
                      <a:pt x="254729" y="91615"/>
                    </a:lnTo>
                    <a:lnTo>
                      <a:pt x="262592" y="89420"/>
                    </a:lnTo>
                    <a:lnTo>
                      <a:pt x="259666" y="87592"/>
                    </a:lnTo>
                    <a:lnTo>
                      <a:pt x="249243" y="85580"/>
                    </a:lnTo>
                    <a:lnTo>
                      <a:pt x="244671" y="81557"/>
                    </a:lnTo>
                    <a:lnTo>
                      <a:pt x="236991" y="79546"/>
                    </a:lnTo>
                    <a:lnTo>
                      <a:pt x="233517" y="82289"/>
                    </a:lnTo>
                    <a:lnTo>
                      <a:pt x="234065" y="85580"/>
                    </a:lnTo>
                    <a:lnTo>
                      <a:pt x="232602" y="87592"/>
                    </a:lnTo>
                    <a:lnTo>
                      <a:pt x="230408" y="82289"/>
                    </a:lnTo>
                    <a:lnTo>
                      <a:pt x="227848" y="80826"/>
                    </a:lnTo>
                    <a:lnTo>
                      <a:pt x="223276" y="83751"/>
                    </a:lnTo>
                    <a:lnTo>
                      <a:pt x="222179" y="85580"/>
                    </a:lnTo>
                    <a:lnTo>
                      <a:pt x="219802" y="87226"/>
                    </a:lnTo>
                    <a:lnTo>
                      <a:pt x="215596" y="87043"/>
                    </a:lnTo>
                    <a:lnTo>
                      <a:pt x="217425" y="84117"/>
                    </a:lnTo>
                    <a:lnTo>
                      <a:pt x="216693" y="83203"/>
                    </a:lnTo>
                    <a:lnTo>
                      <a:pt x="212670" y="80826"/>
                    </a:lnTo>
                    <a:lnTo>
                      <a:pt x="211573" y="79363"/>
                    </a:lnTo>
                    <a:lnTo>
                      <a:pt x="206087" y="76803"/>
                    </a:lnTo>
                    <a:lnTo>
                      <a:pt x="202064" y="78631"/>
                    </a:lnTo>
                    <a:lnTo>
                      <a:pt x="200967" y="81191"/>
                    </a:lnTo>
                    <a:lnTo>
                      <a:pt x="203161" y="87043"/>
                    </a:lnTo>
                    <a:lnTo>
                      <a:pt x="200236" y="90152"/>
                    </a:lnTo>
                    <a:lnTo>
                      <a:pt x="197858" y="88140"/>
                    </a:lnTo>
                    <a:lnTo>
                      <a:pt x="195664" y="82654"/>
                    </a:lnTo>
                    <a:lnTo>
                      <a:pt x="188532" y="80826"/>
                    </a:lnTo>
                    <a:lnTo>
                      <a:pt x="185241" y="83203"/>
                    </a:lnTo>
                    <a:lnTo>
                      <a:pt x="183046" y="83020"/>
                    </a:lnTo>
                    <a:lnTo>
                      <a:pt x="182681" y="82106"/>
                    </a:lnTo>
                    <a:lnTo>
                      <a:pt x="183778" y="80826"/>
                    </a:lnTo>
                    <a:lnTo>
                      <a:pt x="179938" y="81923"/>
                    </a:lnTo>
                    <a:lnTo>
                      <a:pt x="180486" y="79911"/>
                    </a:lnTo>
                    <a:lnTo>
                      <a:pt x="189812" y="78997"/>
                    </a:lnTo>
                    <a:lnTo>
                      <a:pt x="193104" y="71500"/>
                    </a:lnTo>
                    <a:lnTo>
                      <a:pt x="190544" y="71134"/>
                    </a:lnTo>
                    <a:lnTo>
                      <a:pt x="188532" y="68208"/>
                    </a:lnTo>
                    <a:lnTo>
                      <a:pt x="182132" y="69854"/>
                    </a:lnTo>
                    <a:lnTo>
                      <a:pt x="176646" y="68940"/>
                    </a:lnTo>
                    <a:lnTo>
                      <a:pt x="179755" y="66379"/>
                    </a:lnTo>
                    <a:lnTo>
                      <a:pt x="175732" y="62356"/>
                    </a:lnTo>
                    <a:lnTo>
                      <a:pt x="173172" y="61442"/>
                    </a:lnTo>
                    <a:lnTo>
                      <a:pt x="170977" y="63637"/>
                    </a:lnTo>
                    <a:lnTo>
                      <a:pt x="169332" y="64368"/>
                    </a:lnTo>
                    <a:lnTo>
                      <a:pt x="165857" y="62722"/>
                    </a:lnTo>
                    <a:lnTo>
                      <a:pt x="160554" y="65099"/>
                    </a:lnTo>
                    <a:lnTo>
                      <a:pt x="160920" y="61808"/>
                    </a:lnTo>
                    <a:lnTo>
                      <a:pt x="157263" y="62905"/>
                    </a:lnTo>
                    <a:lnTo>
                      <a:pt x="154154" y="62722"/>
                    </a:lnTo>
                    <a:lnTo>
                      <a:pt x="153788" y="61991"/>
                    </a:lnTo>
                    <a:lnTo>
                      <a:pt x="151411" y="65099"/>
                    </a:lnTo>
                    <a:lnTo>
                      <a:pt x="142085" y="70402"/>
                    </a:lnTo>
                    <a:lnTo>
                      <a:pt x="143182" y="65465"/>
                    </a:lnTo>
                    <a:lnTo>
                      <a:pt x="146839" y="64368"/>
                    </a:lnTo>
                    <a:lnTo>
                      <a:pt x="147754" y="63088"/>
                    </a:lnTo>
                    <a:lnTo>
                      <a:pt x="145011" y="60894"/>
                    </a:lnTo>
                    <a:lnTo>
                      <a:pt x="164211" y="58882"/>
                    </a:lnTo>
                    <a:lnTo>
                      <a:pt x="159457" y="57236"/>
                    </a:lnTo>
                    <a:lnTo>
                      <a:pt x="153605" y="58151"/>
                    </a:lnTo>
                    <a:lnTo>
                      <a:pt x="150862" y="56322"/>
                    </a:lnTo>
                    <a:lnTo>
                      <a:pt x="152142" y="55773"/>
                    </a:lnTo>
                    <a:lnTo>
                      <a:pt x="152508" y="54859"/>
                    </a:lnTo>
                    <a:lnTo>
                      <a:pt x="150497" y="54859"/>
                    </a:lnTo>
                    <a:lnTo>
                      <a:pt x="148485" y="53213"/>
                    </a:lnTo>
                    <a:lnTo>
                      <a:pt x="142634" y="51568"/>
                    </a:lnTo>
                    <a:lnTo>
                      <a:pt x="134588" y="51385"/>
                    </a:lnTo>
                    <a:lnTo>
                      <a:pt x="139891" y="48459"/>
                    </a:lnTo>
                    <a:lnTo>
                      <a:pt x="136782" y="48093"/>
                    </a:lnTo>
                    <a:lnTo>
                      <a:pt x="137331" y="46082"/>
                    </a:lnTo>
                    <a:lnTo>
                      <a:pt x="144279" y="50105"/>
                    </a:lnTo>
                    <a:lnTo>
                      <a:pt x="151045" y="51202"/>
                    </a:lnTo>
                    <a:lnTo>
                      <a:pt x="155800" y="50836"/>
                    </a:lnTo>
                    <a:lnTo>
                      <a:pt x="161651" y="53945"/>
                    </a:lnTo>
                    <a:lnTo>
                      <a:pt x="165126" y="53945"/>
                    </a:lnTo>
                    <a:lnTo>
                      <a:pt x="160920" y="51933"/>
                    </a:lnTo>
                    <a:lnTo>
                      <a:pt x="166223" y="51568"/>
                    </a:lnTo>
                    <a:lnTo>
                      <a:pt x="179755" y="53030"/>
                    </a:lnTo>
                    <a:lnTo>
                      <a:pt x="186155" y="52848"/>
                    </a:lnTo>
                    <a:lnTo>
                      <a:pt x="192738" y="49556"/>
                    </a:lnTo>
                    <a:lnTo>
                      <a:pt x="195115" y="46082"/>
                    </a:lnTo>
                    <a:lnTo>
                      <a:pt x="193652" y="42973"/>
                    </a:lnTo>
                    <a:lnTo>
                      <a:pt x="185789" y="43704"/>
                    </a:lnTo>
                    <a:lnTo>
                      <a:pt x="179023" y="42973"/>
                    </a:lnTo>
                    <a:lnTo>
                      <a:pt x="166406" y="39133"/>
                    </a:lnTo>
                    <a:lnTo>
                      <a:pt x="162749" y="38584"/>
                    </a:lnTo>
                    <a:lnTo>
                      <a:pt x="160920" y="39864"/>
                    </a:lnTo>
                    <a:lnTo>
                      <a:pt x="159274" y="38401"/>
                    </a:lnTo>
                    <a:lnTo>
                      <a:pt x="150497" y="35293"/>
                    </a:lnTo>
                    <a:lnTo>
                      <a:pt x="137879" y="34927"/>
                    </a:lnTo>
                    <a:lnTo>
                      <a:pt x="136782" y="33464"/>
                    </a:lnTo>
                    <a:lnTo>
                      <a:pt x="136782" y="32367"/>
                    </a:lnTo>
                    <a:lnTo>
                      <a:pt x="148302" y="33281"/>
                    </a:lnTo>
                    <a:lnTo>
                      <a:pt x="149948" y="31818"/>
                    </a:lnTo>
                    <a:lnTo>
                      <a:pt x="152142" y="33464"/>
                    </a:lnTo>
                    <a:lnTo>
                      <a:pt x="156165" y="34744"/>
                    </a:lnTo>
                    <a:lnTo>
                      <a:pt x="160006" y="35476"/>
                    </a:lnTo>
                    <a:lnTo>
                      <a:pt x="164029" y="34561"/>
                    </a:lnTo>
                    <a:lnTo>
                      <a:pt x="162749" y="33098"/>
                    </a:lnTo>
                    <a:lnTo>
                      <a:pt x="162566" y="30538"/>
                    </a:lnTo>
                    <a:lnTo>
                      <a:pt x="160006" y="28892"/>
                    </a:lnTo>
                    <a:lnTo>
                      <a:pt x="147937" y="24687"/>
                    </a:lnTo>
                    <a:lnTo>
                      <a:pt x="143548" y="23955"/>
                    </a:lnTo>
                    <a:lnTo>
                      <a:pt x="140256" y="22492"/>
                    </a:lnTo>
                    <a:lnTo>
                      <a:pt x="139525" y="21395"/>
                    </a:lnTo>
                    <a:lnTo>
                      <a:pt x="135502" y="20846"/>
                    </a:lnTo>
                    <a:lnTo>
                      <a:pt x="134588" y="21944"/>
                    </a:lnTo>
                    <a:lnTo>
                      <a:pt x="125079" y="23589"/>
                    </a:lnTo>
                    <a:lnTo>
                      <a:pt x="120873" y="26332"/>
                    </a:lnTo>
                    <a:lnTo>
                      <a:pt x="114655" y="27247"/>
                    </a:lnTo>
                    <a:lnTo>
                      <a:pt x="111912" y="25418"/>
                    </a:lnTo>
                    <a:lnTo>
                      <a:pt x="107524" y="27247"/>
                    </a:lnTo>
                    <a:lnTo>
                      <a:pt x="97283" y="26698"/>
                    </a:lnTo>
                    <a:lnTo>
                      <a:pt x="89786" y="33830"/>
                    </a:lnTo>
                    <a:lnTo>
                      <a:pt x="83203" y="36390"/>
                    </a:lnTo>
                    <a:lnTo>
                      <a:pt x="84117" y="34013"/>
                    </a:lnTo>
                    <a:lnTo>
                      <a:pt x="83752" y="32550"/>
                    </a:lnTo>
                    <a:lnTo>
                      <a:pt x="89237" y="27247"/>
                    </a:lnTo>
                    <a:lnTo>
                      <a:pt x="88506" y="24869"/>
                    </a:lnTo>
                    <a:lnTo>
                      <a:pt x="91432" y="18835"/>
                    </a:lnTo>
                    <a:lnTo>
                      <a:pt x="89786" y="18104"/>
                    </a:lnTo>
                    <a:lnTo>
                      <a:pt x="89237" y="15543"/>
                    </a:lnTo>
                    <a:lnTo>
                      <a:pt x="86312" y="13898"/>
                    </a:lnTo>
                    <a:lnTo>
                      <a:pt x="81374" y="7863"/>
                    </a:lnTo>
                    <a:lnTo>
                      <a:pt x="77168" y="8595"/>
                    </a:lnTo>
                    <a:lnTo>
                      <a:pt x="74608" y="6583"/>
                    </a:lnTo>
                    <a:lnTo>
                      <a:pt x="72597" y="8595"/>
                    </a:lnTo>
                    <a:lnTo>
                      <a:pt x="66380" y="9875"/>
                    </a:lnTo>
                    <a:lnTo>
                      <a:pt x="63271" y="7315"/>
                    </a:lnTo>
                    <a:lnTo>
                      <a:pt x="51019" y="3292"/>
                    </a:lnTo>
                  </a:path>
                </a:pathLst>
              </a:custGeom>
              <a:grpFill/>
              <a:ln w="4020" cap="flat">
                <a:solidFill>
                  <a:srgbClr val="FFFFFF"/>
                </a:solidFill>
                <a:prstDash val="solid"/>
                <a:miter/>
              </a:ln>
            </p:spPr>
            <p:txBody>
              <a:bodyPr rtlCol="0" anchor="ctr"/>
              <a:lstStyle/>
              <a:p>
                <a:endParaRPr lang="en-GB" sz="1463"/>
              </a:p>
            </p:txBody>
          </p:sp>
          <p:sp>
            <p:nvSpPr>
              <p:cNvPr id="1212" name="Freeform: Shape 1211">
                <a:extLst>
                  <a:ext uri="{FF2B5EF4-FFF2-40B4-BE49-F238E27FC236}">
                    <a16:creationId xmlns:a16="http://schemas.microsoft.com/office/drawing/2014/main" id="{8A9DD017-EB34-1B9D-ECEB-173CC942EFA3}"/>
                  </a:ext>
                </a:extLst>
              </p:cNvPr>
              <p:cNvSpPr/>
              <p:nvPr/>
            </p:nvSpPr>
            <p:spPr>
              <a:xfrm>
                <a:off x="3958795" y="1897003"/>
                <a:ext cx="21029" cy="17189"/>
              </a:xfrm>
              <a:custGeom>
                <a:avLst/>
                <a:gdLst>
                  <a:gd name="connsiteX0" fmla="*/ 9509 w 21029"/>
                  <a:gd name="connsiteY0" fmla="*/ 366 h 17189"/>
                  <a:gd name="connsiteX1" fmla="*/ 9509 w 21029"/>
                  <a:gd name="connsiteY1" fmla="*/ 1829 h 17189"/>
                  <a:gd name="connsiteX2" fmla="*/ 8046 w 21029"/>
                  <a:gd name="connsiteY2" fmla="*/ 2926 h 17189"/>
                  <a:gd name="connsiteX3" fmla="*/ 7863 w 21029"/>
                  <a:gd name="connsiteY3" fmla="*/ 5120 h 17189"/>
                  <a:gd name="connsiteX4" fmla="*/ 2743 w 21029"/>
                  <a:gd name="connsiteY4" fmla="*/ 9875 h 17189"/>
                  <a:gd name="connsiteX5" fmla="*/ 2743 w 21029"/>
                  <a:gd name="connsiteY5" fmla="*/ 11703 h 17189"/>
                  <a:gd name="connsiteX6" fmla="*/ 0 w 21029"/>
                  <a:gd name="connsiteY6" fmla="*/ 14995 h 17189"/>
                  <a:gd name="connsiteX7" fmla="*/ 8412 w 21029"/>
                  <a:gd name="connsiteY7" fmla="*/ 17189 h 17189"/>
                  <a:gd name="connsiteX8" fmla="*/ 10423 w 21029"/>
                  <a:gd name="connsiteY8" fmla="*/ 16641 h 17189"/>
                  <a:gd name="connsiteX9" fmla="*/ 10423 w 21029"/>
                  <a:gd name="connsiteY9" fmla="*/ 14812 h 17189"/>
                  <a:gd name="connsiteX10" fmla="*/ 21029 w 21029"/>
                  <a:gd name="connsiteY10" fmla="*/ 14446 h 17189"/>
                  <a:gd name="connsiteX11" fmla="*/ 18286 w 21029"/>
                  <a:gd name="connsiteY11" fmla="*/ 11703 h 17189"/>
                  <a:gd name="connsiteX12" fmla="*/ 13715 w 21029"/>
                  <a:gd name="connsiteY12" fmla="*/ 9509 h 17189"/>
                  <a:gd name="connsiteX13" fmla="*/ 16823 w 21029"/>
                  <a:gd name="connsiteY13" fmla="*/ 5303 h 17189"/>
                  <a:gd name="connsiteX14" fmla="*/ 17738 w 21029"/>
                  <a:gd name="connsiteY14" fmla="*/ 2743 h 17189"/>
                  <a:gd name="connsiteX15" fmla="*/ 17189 w 21029"/>
                  <a:gd name="connsiteY15" fmla="*/ 2377 h 17189"/>
                  <a:gd name="connsiteX16" fmla="*/ 11886 w 21029"/>
                  <a:gd name="connsiteY16" fmla="*/ 0 h 17189"/>
                  <a:gd name="connsiteX17" fmla="*/ 9509 w 21029"/>
                  <a:gd name="connsiteY17" fmla="*/ 366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29" h="17189">
                    <a:moveTo>
                      <a:pt x="9509" y="366"/>
                    </a:moveTo>
                    <a:lnTo>
                      <a:pt x="9509" y="1829"/>
                    </a:lnTo>
                    <a:lnTo>
                      <a:pt x="8046" y="2926"/>
                    </a:lnTo>
                    <a:lnTo>
                      <a:pt x="7863" y="5120"/>
                    </a:lnTo>
                    <a:lnTo>
                      <a:pt x="2743" y="9875"/>
                    </a:lnTo>
                    <a:lnTo>
                      <a:pt x="2743" y="11703"/>
                    </a:lnTo>
                    <a:lnTo>
                      <a:pt x="0" y="14995"/>
                    </a:lnTo>
                    <a:lnTo>
                      <a:pt x="8412" y="17189"/>
                    </a:lnTo>
                    <a:lnTo>
                      <a:pt x="10423" y="16641"/>
                    </a:lnTo>
                    <a:lnTo>
                      <a:pt x="10423" y="14812"/>
                    </a:lnTo>
                    <a:lnTo>
                      <a:pt x="21029" y="14446"/>
                    </a:lnTo>
                    <a:lnTo>
                      <a:pt x="18286" y="11703"/>
                    </a:lnTo>
                    <a:lnTo>
                      <a:pt x="13715" y="9509"/>
                    </a:lnTo>
                    <a:lnTo>
                      <a:pt x="16823" y="5303"/>
                    </a:lnTo>
                    <a:lnTo>
                      <a:pt x="17738" y="2743"/>
                    </a:lnTo>
                    <a:lnTo>
                      <a:pt x="17189" y="2377"/>
                    </a:lnTo>
                    <a:lnTo>
                      <a:pt x="11886" y="0"/>
                    </a:lnTo>
                    <a:lnTo>
                      <a:pt x="9509" y="366"/>
                    </a:lnTo>
                    <a:close/>
                  </a:path>
                </a:pathLst>
              </a:custGeom>
              <a:grpFill/>
              <a:ln w="18272" cap="flat">
                <a:noFill/>
                <a:prstDash val="solid"/>
                <a:miter/>
              </a:ln>
            </p:spPr>
            <p:txBody>
              <a:bodyPr rtlCol="0" anchor="ctr"/>
              <a:lstStyle/>
              <a:p>
                <a:endParaRPr lang="en-GB" sz="1463"/>
              </a:p>
            </p:txBody>
          </p:sp>
          <p:sp>
            <p:nvSpPr>
              <p:cNvPr id="1213" name="Freeform: Shape 1212">
                <a:extLst>
                  <a:ext uri="{FF2B5EF4-FFF2-40B4-BE49-F238E27FC236}">
                    <a16:creationId xmlns:a16="http://schemas.microsoft.com/office/drawing/2014/main" id="{9A4A4BFB-2971-33B5-EB54-86070AA0A8C3}"/>
                  </a:ext>
                </a:extLst>
              </p:cNvPr>
              <p:cNvSpPr/>
              <p:nvPr/>
            </p:nvSpPr>
            <p:spPr>
              <a:xfrm>
                <a:off x="3958795" y="1897003"/>
                <a:ext cx="21029" cy="17189"/>
              </a:xfrm>
              <a:custGeom>
                <a:avLst/>
                <a:gdLst>
                  <a:gd name="connsiteX0" fmla="*/ 17189 w 21029"/>
                  <a:gd name="connsiteY0" fmla="*/ 2377 h 17189"/>
                  <a:gd name="connsiteX1" fmla="*/ 17738 w 21029"/>
                  <a:gd name="connsiteY1" fmla="*/ 2743 h 17189"/>
                  <a:gd name="connsiteX2" fmla="*/ 16823 w 21029"/>
                  <a:gd name="connsiteY2" fmla="*/ 5303 h 17189"/>
                  <a:gd name="connsiteX3" fmla="*/ 13715 w 21029"/>
                  <a:gd name="connsiteY3" fmla="*/ 9509 h 17189"/>
                  <a:gd name="connsiteX4" fmla="*/ 18286 w 21029"/>
                  <a:gd name="connsiteY4" fmla="*/ 11703 h 17189"/>
                  <a:gd name="connsiteX5" fmla="*/ 21029 w 21029"/>
                  <a:gd name="connsiteY5" fmla="*/ 14446 h 17189"/>
                  <a:gd name="connsiteX6" fmla="*/ 10423 w 21029"/>
                  <a:gd name="connsiteY6" fmla="*/ 14812 h 17189"/>
                  <a:gd name="connsiteX7" fmla="*/ 10423 w 21029"/>
                  <a:gd name="connsiteY7" fmla="*/ 16641 h 17189"/>
                  <a:gd name="connsiteX8" fmla="*/ 8412 w 21029"/>
                  <a:gd name="connsiteY8" fmla="*/ 17189 h 17189"/>
                  <a:gd name="connsiteX9" fmla="*/ 0 w 21029"/>
                  <a:gd name="connsiteY9" fmla="*/ 14995 h 17189"/>
                  <a:gd name="connsiteX10" fmla="*/ 2743 w 21029"/>
                  <a:gd name="connsiteY10" fmla="*/ 11703 h 17189"/>
                  <a:gd name="connsiteX11" fmla="*/ 2743 w 21029"/>
                  <a:gd name="connsiteY11" fmla="*/ 9875 h 17189"/>
                  <a:gd name="connsiteX12" fmla="*/ 7863 w 21029"/>
                  <a:gd name="connsiteY12" fmla="*/ 5120 h 17189"/>
                  <a:gd name="connsiteX13" fmla="*/ 8046 w 21029"/>
                  <a:gd name="connsiteY13" fmla="*/ 2926 h 17189"/>
                  <a:gd name="connsiteX14" fmla="*/ 9509 w 21029"/>
                  <a:gd name="connsiteY14" fmla="*/ 1829 h 17189"/>
                  <a:gd name="connsiteX15" fmla="*/ 9509 w 21029"/>
                  <a:gd name="connsiteY15" fmla="*/ 366 h 17189"/>
                  <a:gd name="connsiteX16" fmla="*/ 11886 w 21029"/>
                  <a:gd name="connsiteY16" fmla="*/ 0 h 17189"/>
                  <a:gd name="connsiteX17" fmla="*/ 17189 w 21029"/>
                  <a:gd name="connsiteY17" fmla="*/ 2377 h 1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29" h="17189">
                    <a:moveTo>
                      <a:pt x="17189" y="2377"/>
                    </a:moveTo>
                    <a:lnTo>
                      <a:pt x="17738" y="2743"/>
                    </a:lnTo>
                    <a:lnTo>
                      <a:pt x="16823" y="5303"/>
                    </a:lnTo>
                    <a:lnTo>
                      <a:pt x="13715" y="9509"/>
                    </a:lnTo>
                    <a:lnTo>
                      <a:pt x="18286" y="11703"/>
                    </a:lnTo>
                    <a:lnTo>
                      <a:pt x="21029" y="14446"/>
                    </a:lnTo>
                    <a:lnTo>
                      <a:pt x="10423" y="14812"/>
                    </a:lnTo>
                    <a:lnTo>
                      <a:pt x="10423" y="16641"/>
                    </a:lnTo>
                    <a:lnTo>
                      <a:pt x="8412" y="17189"/>
                    </a:lnTo>
                    <a:lnTo>
                      <a:pt x="0" y="14995"/>
                    </a:lnTo>
                    <a:lnTo>
                      <a:pt x="2743" y="11703"/>
                    </a:lnTo>
                    <a:lnTo>
                      <a:pt x="2743" y="9875"/>
                    </a:lnTo>
                    <a:lnTo>
                      <a:pt x="7863" y="5120"/>
                    </a:lnTo>
                    <a:lnTo>
                      <a:pt x="8046" y="2926"/>
                    </a:lnTo>
                    <a:lnTo>
                      <a:pt x="9509" y="1829"/>
                    </a:lnTo>
                    <a:lnTo>
                      <a:pt x="9509" y="366"/>
                    </a:lnTo>
                    <a:lnTo>
                      <a:pt x="11886" y="0"/>
                    </a:lnTo>
                    <a:lnTo>
                      <a:pt x="17189" y="2377"/>
                    </a:lnTo>
                  </a:path>
                </a:pathLst>
              </a:custGeom>
              <a:grpFill/>
              <a:ln w="4020" cap="flat">
                <a:solidFill>
                  <a:srgbClr val="FFFFFF"/>
                </a:solidFill>
                <a:prstDash val="solid"/>
                <a:miter/>
              </a:ln>
            </p:spPr>
            <p:txBody>
              <a:bodyPr rtlCol="0" anchor="ctr"/>
              <a:lstStyle/>
              <a:p>
                <a:endParaRPr lang="en-GB" sz="1463"/>
              </a:p>
            </p:txBody>
          </p:sp>
          <p:sp>
            <p:nvSpPr>
              <p:cNvPr id="1214" name="Freeform: Shape 1213">
                <a:extLst>
                  <a:ext uri="{FF2B5EF4-FFF2-40B4-BE49-F238E27FC236}">
                    <a16:creationId xmlns:a16="http://schemas.microsoft.com/office/drawing/2014/main" id="{FACB8436-82C6-39ED-2BF3-2E8A41DE97ED}"/>
                  </a:ext>
                </a:extLst>
              </p:cNvPr>
              <p:cNvSpPr/>
              <p:nvPr/>
            </p:nvSpPr>
            <p:spPr>
              <a:xfrm>
                <a:off x="3943800" y="1951497"/>
                <a:ext cx="26515" cy="11520"/>
              </a:xfrm>
              <a:custGeom>
                <a:avLst/>
                <a:gdLst>
                  <a:gd name="connsiteX0" fmla="*/ 11703 w 26515"/>
                  <a:gd name="connsiteY0" fmla="*/ 1097 h 11520"/>
                  <a:gd name="connsiteX1" fmla="*/ 7132 w 26515"/>
                  <a:gd name="connsiteY1" fmla="*/ 2377 h 11520"/>
                  <a:gd name="connsiteX2" fmla="*/ 6949 w 26515"/>
                  <a:gd name="connsiteY2" fmla="*/ 3657 h 11520"/>
                  <a:gd name="connsiteX3" fmla="*/ 2926 w 26515"/>
                  <a:gd name="connsiteY3" fmla="*/ 3474 h 11520"/>
                  <a:gd name="connsiteX4" fmla="*/ 0 w 26515"/>
                  <a:gd name="connsiteY4" fmla="*/ 5303 h 11520"/>
                  <a:gd name="connsiteX5" fmla="*/ 3840 w 26515"/>
                  <a:gd name="connsiteY5" fmla="*/ 9326 h 11520"/>
                  <a:gd name="connsiteX6" fmla="*/ 7680 w 26515"/>
                  <a:gd name="connsiteY6" fmla="*/ 11520 h 11520"/>
                  <a:gd name="connsiteX7" fmla="*/ 13898 w 26515"/>
                  <a:gd name="connsiteY7" fmla="*/ 10972 h 11520"/>
                  <a:gd name="connsiteX8" fmla="*/ 20115 w 26515"/>
                  <a:gd name="connsiteY8" fmla="*/ 9326 h 11520"/>
                  <a:gd name="connsiteX9" fmla="*/ 23772 w 26515"/>
                  <a:gd name="connsiteY9" fmla="*/ 8777 h 11520"/>
                  <a:gd name="connsiteX10" fmla="*/ 26515 w 26515"/>
                  <a:gd name="connsiteY10" fmla="*/ 6400 h 11520"/>
                  <a:gd name="connsiteX11" fmla="*/ 22492 w 26515"/>
                  <a:gd name="connsiteY11" fmla="*/ 4754 h 11520"/>
                  <a:gd name="connsiteX12" fmla="*/ 21212 w 26515"/>
                  <a:gd name="connsiteY12" fmla="*/ 1646 h 11520"/>
                  <a:gd name="connsiteX13" fmla="*/ 21212 w 26515"/>
                  <a:gd name="connsiteY13" fmla="*/ 0 h 11520"/>
                  <a:gd name="connsiteX14" fmla="*/ 11703 w 26515"/>
                  <a:gd name="connsiteY14" fmla="*/ 1097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515" h="11520">
                    <a:moveTo>
                      <a:pt x="11703" y="1097"/>
                    </a:moveTo>
                    <a:lnTo>
                      <a:pt x="7132" y="2377"/>
                    </a:lnTo>
                    <a:lnTo>
                      <a:pt x="6949" y="3657"/>
                    </a:lnTo>
                    <a:lnTo>
                      <a:pt x="2926" y="3474"/>
                    </a:lnTo>
                    <a:lnTo>
                      <a:pt x="0" y="5303"/>
                    </a:lnTo>
                    <a:lnTo>
                      <a:pt x="3840" y="9326"/>
                    </a:lnTo>
                    <a:lnTo>
                      <a:pt x="7680" y="11520"/>
                    </a:lnTo>
                    <a:lnTo>
                      <a:pt x="13898" y="10972"/>
                    </a:lnTo>
                    <a:lnTo>
                      <a:pt x="20115" y="9326"/>
                    </a:lnTo>
                    <a:lnTo>
                      <a:pt x="23772" y="8777"/>
                    </a:lnTo>
                    <a:lnTo>
                      <a:pt x="26515" y="6400"/>
                    </a:lnTo>
                    <a:lnTo>
                      <a:pt x="22492" y="4754"/>
                    </a:lnTo>
                    <a:lnTo>
                      <a:pt x="21212" y="1646"/>
                    </a:lnTo>
                    <a:lnTo>
                      <a:pt x="21212" y="0"/>
                    </a:lnTo>
                    <a:lnTo>
                      <a:pt x="11703" y="1097"/>
                    </a:lnTo>
                    <a:close/>
                  </a:path>
                </a:pathLst>
              </a:custGeom>
              <a:grpFill/>
              <a:ln w="18272" cap="flat">
                <a:noFill/>
                <a:prstDash val="solid"/>
                <a:miter/>
              </a:ln>
            </p:spPr>
            <p:txBody>
              <a:bodyPr rtlCol="0" anchor="ctr"/>
              <a:lstStyle/>
              <a:p>
                <a:endParaRPr lang="en-GB" sz="1463"/>
              </a:p>
            </p:txBody>
          </p:sp>
          <p:sp>
            <p:nvSpPr>
              <p:cNvPr id="1215" name="Freeform: Shape 1214">
                <a:extLst>
                  <a:ext uri="{FF2B5EF4-FFF2-40B4-BE49-F238E27FC236}">
                    <a16:creationId xmlns:a16="http://schemas.microsoft.com/office/drawing/2014/main" id="{C8E2CF25-90DB-2C39-AB4D-6D47D51D85E1}"/>
                  </a:ext>
                </a:extLst>
              </p:cNvPr>
              <p:cNvSpPr/>
              <p:nvPr/>
            </p:nvSpPr>
            <p:spPr>
              <a:xfrm>
                <a:off x="3943617" y="1951497"/>
                <a:ext cx="26697" cy="11520"/>
              </a:xfrm>
              <a:custGeom>
                <a:avLst/>
                <a:gdLst>
                  <a:gd name="connsiteX0" fmla="*/ 20298 w 26697"/>
                  <a:gd name="connsiteY0" fmla="*/ 9326 h 11520"/>
                  <a:gd name="connsiteX1" fmla="*/ 23772 w 26697"/>
                  <a:gd name="connsiteY1" fmla="*/ 8777 h 11520"/>
                  <a:gd name="connsiteX2" fmla="*/ 26698 w 26697"/>
                  <a:gd name="connsiteY2" fmla="*/ 6400 h 11520"/>
                  <a:gd name="connsiteX3" fmla="*/ 22675 w 26697"/>
                  <a:gd name="connsiteY3" fmla="*/ 4754 h 11520"/>
                  <a:gd name="connsiteX4" fmla="*/ 21395 w 26697"/>
                  <a:gd name="connsiteY4" fmla="*/ 1646 h 11520"/>
                  <a:gd name="connsiteX5" fmla="*/ 21395 w 26697"/>
                  <a:gd name="connsiteY5" fmla="*/ 0 h 11520"/>
                  <a:gd name="connsiteX6" fmla="*/ 11886 w 26697"/>
                  <a:gd name="connsiteY6" fmla="*/ 1097 h 11520"/>
                  <a:gd name="connsiteX7" fmla="*/ 7314 w 26697"/>
                  <a:gd name="connsiteY7" fmla="*/ 2377 h 11520"/>
                  <a:gd name="connsiteX8" fmla="*/ 7132 w 26697"/>
                  <a:gd name="connsiteY8" fmla="*/ 3657 h 11520"/>
                  <a:gd name="connsiteX9" fmla="*/ 3109 w 26697"/>
                  <a:gd name="connsiteY9" fmla="*/ 3474 h 11520"/>
                  <a:gd name="connsiteX10" fmla="*/ 0 w 26697"/>
                  <a:gd name="connsiteY10" fmla="*/ 5303 h 11520"/>
                  <a:gd name="connsiteX11" fmla="*/ 4023 w 26697"/>
                  <a:gd name="connsiteY11" fmla="*/ 9326 h 11520"/>
                  <a:gd name="connsiteX12" fmla="*/ 7863 w 26697"/>
                  <a:gd name="connsiteY12" fmla="*/ 11520 h 11520"/>
                  <a:gd name="connsiteX13" fmla="*/ 14081 w 26697"/>
                  <a:gd name="connsiteY13" fmla="*/ 10972 h 11520"/>
                  <a:gd name="connsiteX14" fmla="*/ 20298 w 26697"/>
                  <a:gd name="connsiteY14" fmla="*/ 9326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97" h="11520">
                    <a:moveTo>
                      <a:pt x="20298" y="9326"/>
                    </a:moveTo>
                    <a:lnTo>
                      <a:pt x="23772" y="8777"/>
                    </a:lnTo>
                    <a:lnTo>
                      <a:pt x="26698" y="6400"/>
                    </a:lnTo>
                    <a:lnTo>
                      <a:pt x="22675" y="4754"/>
                    </a:lnTo>
                    <a:lnTo>
                      <a:pt x="21395" y="1646"/>
                    </a:lnTo>
                    <a:lnTo>
                      <a:pt x="21395" y="0"/>
                    </a:lnTo>
                    <a:lnTo>
                      <a:pt x="11886" y="1097"/>
                    </a:lnTo>
                    <a:lnTo>
                      <a:pt x="7314" y="2377"/>
                    </a:lnTo>
                    <a:lnTo>
                      <a:pt x="7132" y="3657"/>
                    </a:lnTo>
                    <a:lnTo>
                      <a:pt x="3109" y="3474"/>
                    </a:lnTo>
                    <a:lnTo>
                      <a:pt x="0" y="5303"/>
                    </a:lnTo>
                    <a:lnTo>
                      <a:pt x="4023" y="9326"/>
                    </a:lnTo>
                    <a:lnTo>
                      <a:pt x="7863" y="11520"/>
                    </a:lnTo>
                    <a:lnTo>
                      <a:pt x="14081" y="10972"/>
                    </a:lnTo>
                    <a:lnTo>
                      <a:pt x="20298" y="9326"/>
                    </a:lnTo>
                  </a:path>
                </a:pathLst>
              </a:custGeom>
              <a:grpFill/>
              <a:ln w="4020" cap="flat">
                <a:solidFill>
                  <a:srgbClr val="FFFFFF"/>
                </a:solidFill>
                <a:prstDash val="solid"/>
                <a:miter/>
              </a:ln>
            </p:spPr>
            <p:txBody>
              <a:bodyPr rtlCol="0" anchor="ctr"/>
              <a:lstStyle/>
              <a:p>
                <a:endParaRPr lang="en-GB" sz="1463"/>
              </a:p>
            </p:txBody>
          </p:sp>
          <p:sp>
            <p:nvSpPr>
              <p:cNvPr id="1216" name="Freeform: Shape 1215">
                <a:extLst>
                  <a:ext uri="{FF2B5EF4-FFF2-40B4-BE49-F238E27FC236}">
                    <a16:creationId xmlns:a16="http://schemas.microsoft.com/office/drawing/2014/main" id="{27C51610-B41E-4E2A-E16D-6B70D0B3757B}"/>
                  </a:ext>
                </a:extLst>
              </p:cNvPr>
              <p:cNvSpPr/>
              <p:nvPr/>
            </p:nvSpPr>
            <p:spPr>
              <a:xfrm>
                <a:off x="3536198" y="1917850"/>
                <a:ext cx="75888" cy="54676"/>
              </a:xfrm>
              <a:custGeom>
                <a:avLst/>
                <a:gdLst>
                  <a:gd name="connsiteX0" fmla="*/ 38950 w 75888"/>
                  <a:gd name="connsiteY0" fmla="*/ 1829 h 54676"/>
                  <a:gd name="connsiteX1" fmla="*/ 38035 w 75888"/>
                  <a:gd name="connsiteY1" fmla="*/ 0 h 54676"/>
                  <a:gd name="connsiteX2" fmla="*/ 39133 w 75888"/>
                  <a:gd name="connsiteY2" fmla="*/ 2926 h 54676"/>
                  <a:gd name="connsiteX3" fmla="*/ 48093 w 75888"/>
                  <a:gd name="connsiteY3" fmla="*/ 5303 h 54676"/>
                  <a:gd name="connsiteX4" fmla="*/ 52848 w 75888"/>
                  <a:gd name="connsiteY4" fmla="*/ 8046 h 54676"/>
                  <a:gd name="connsiteX5" fmla="*/ 57236 w 75888"/>
                  <a:gd name="connsiteY5" fmla="*/ 9143 h 54676"/>
                  <a:gd name="connsiteX6" fmla="*/ 56871 w 75888"/>
                  <a:gd name="connsiteY6" fmla="*/ 11155 h 54676"/>
                  <a:gd name="connsiteX7" fmla="*/ 59979 w 75888"/>
                  <a:gd name="connsiteY7" fmla="*/ 11155 h 54676"/>
                  <a:gd name="connsiteX8" fmla="*/ 62173 w 75888"/>
                  <a:gd name="connsiteY8" fmla="*/ 13898 h 54676"/>
                  <a:gd name="connsiteX9" fmla="*/ 60528 w 75888"/>
                  <a:gd name="connsiteY9" fmla="*/ 17921 h 54676"/>
                  <a:gd name="connsiteX10" fmla="*/ 65648 w 75888"/>
                  <a:gd name="connsiteY10" fmla="*/ 15178 h 54676"/>
                  <a:gd name="connsiteX11" fmla="*/ 68574 w 75888"/>
                  <a:gd name="connsiteY11" fmla="*/ 17921 h 54676"/>
                  <a:gd name="connsiteX12" fmla="*/ 68391 w 75888"/>
                  <a:gd name="connsiteY12" fmla="*/ 19384 h 54676"/>
                  <a:gd name="connsiteX13" fmla="*/ 72231 w 75888"/>
                  <a:gd name="connsiteY13" fmla="*/ 21212 h 54676"/>
                  <a:gd name="connsiteX14" fmla="*/ 74791 w 75888"/>
                  <a:gd name="connsiteY14" fmla="*/ 23407 h 54676"/>
                  <a:gd name="connsiteX15" fmla="*/ 72780 w 75888"/>
                  <a:gd name="connsiteY15" fmla="*/ 25784 h 54676"/>
                  <a:gd name="connsiteX16" fmla="*/ 74425 w 75888"/>
                  <a:gd name="connsiteY16" fmla="*/ 28892 h 54676"/>
                  <a:gd name="connsiteX17" fmla="*/ 73145 w 75888"/>
                  <a:gd name="connsiteY17" fmla="*/ 34378 h 54676"/>
                  <a:gd name="connsiteX18" fmla="*/ 75888 w 75888"/>
                  <a:gd name="connsiteY18" fmla="*/ 43156 h 54676"/>
                  <a:gd name="connsiteX19" fmla="*/ 74791 w 75888"/>
                  <a:gd name="connsiteY19" fmla="*/ 50105 h 54676"/>
                  <a:gd name="connsiteX20" fmla="*/ 73328 w 75888"/>
                  <a:gd name="connsiteY20" fmla="*/ 51933 h 54676"/>
                  <a:gd name="connsiteX21" fmla="*/ 69488 w 75888"/>
                  <a:gd name="connsiteY21" fmla="*/ 53762 h 54676"/>
                  <a:gd name="connsiteX22" fmla="*/ 63271 w 75888"/>
                  <a:gd name="connsiteY22" fmla="*/ 53579 h 54676"/>
                  <a:gd name="connsiteX23" fmla="*/ 57419 w 75888"/>
                  <a:gd name="connsiteY23" fmla="*/ 54676 h 54676"/>
                  <a:gd name="connsiteX24" fmla="*/ 51933 w 75888"/>
                  <a:gd name="connsiteY24" fmla="*/ 53762 h 54676"/>
                  <a:gd name="connsiteX25" fmla="*/ 45716 w 75888"/>
                  <a:gd name="connsiteY25" fmla="*/ 54493 h 54676"/>
                  <a:gd name="connsiteX26" fmla="*/ 40961 w 75888"/>
                  <a:gd name="connsiteY26" fmla="*/ 52299 h 54676"/>
                  <a:gd name="connsiteX27" fmla="*/ 40047 w 75888"/>
                  <a:gd name="connsiteY27" fmla="*/ 50470 h 54676"/>
                  <a:gd name="connsiteX28" fmla="*/ 36207 w 75888"/>
                  <a:gd name="connsiteY28" fmla="*/ 49190 h 54676"/>
                  <a:gd name="connsiteX29" fmla="*/ 34927 w 75888"/>
                  <a:gd name="connsiteY29" fmla="*/ 46996 h 54676"/>
                  <a:gd name="connsiteX30" fmla="*/ 31453 w 75888"/>
                  <a:gd name="connsiteY30" fmla="*/ 44070 h 54676"/>
                  <a:gd name="connsiteX31" fmla="*/ 28527 w 75888"/>
                  <a:gd name="connsiteY31" fmla="*/ 43887 h 54676"/>
                  <a:gd name="connsiteX32" fmla="*/ 27247 w 75888"/>
                  <a:gd name="connsiteY32" fmla="*/ 45167 h 54676"/>
                  <a:gd name="connsiteX33" fmla="*/ 27978 w 75888"/>
                  <a:gd name="connsiteY33" fmla="*/ 46630 h 54676"/>
                  <a:gd name="connsiteX34" fmla="*/ 26149 w 75888"/>
                  <a:gd name="connsiteY34" fmla="*/ 46813 h 54676"/>
                  <a:gd name="connsiteX35" fmla="*/ 24321 w 75888"/>
                  <a:gd name="connsiteY35" fmla="*/ 45716 h 54676"/>
                  <a:gd name="connsiteX36" fmla="*/ 23772 w 75888"/>
                  <a:gd name="connsiteY36" fmla="*/ 42790 h 54676"/>
                  <a:gd name="connsiteX37" fmla="*/ 23224 w 75888"/>
                  <a:gd name="connsiteY37" fmla="*/ 42424 h 54676"/>
                  <a:gd name="connsiteX38" fmla="*/ 19566 w 75888"/>
                  <a:gd name="connsiteY38" fmla="*/ 41876 h 54676"/>
                  <a:gd name="connsiteX39" fmla="*/ 18469 w 75888"/>
                  <a:gd name="connsiteY39" fmla="*/ 43521 h 54676"/>
                  <a:gd name="connsiteX40" fmla="*/ 15909 w 75888"/>
                  <a:gd name="connsiteY40" fmla="*/ 42424 h 54676"/>
                  <a:gd name="connsiteX41" fmla="*/ 12069 w 75888"/>
                  <a:gd name="connsiteY41" fmla="*/ 37853 h 54676"/>
                  <a:gd name="connsiteX42" fmla="*/ 12069 w 75888"/>
                  <a:gd name="connsiteY42" fmla="*/ 36024 h 54676"/>
                  <a:gd name="connsiteX43" fmla="*/ 14080 w 75888"/>
                  <a:gd name="connsiteY43" fmla="*/ 33647 h 54676"/>
                  <a:gd name="connsiteX44" fmla="*/ 12435 w 75888"/>
                  <a:gd name="connsiteY44" fmla="*/ 34744 h 54676"/>
                  <a:gd name="connsiteX45" fmla="*/ 11155 w 75888"/>
                  <a:gd name="connsiteY45" fmla="*/ 32550 h 54676"/>
                  <a:gd name="connsiteX46" fmla="*/ 8595 w 75888"/>
                  <a:gd name="connsiteY46" fmla="*/ 37487 h 54676"/>
                  <a:gd name="connsiteX47" fmla="*/ 6400 w 75888"/>
                  <a:gd name="connsiteY47" fmla="*/ 37670 h 54676"/>
                  <a:gd name="connsiteX48" fmla="*/ 4937 w 75888"/>
                  <a:gd name="connsiteY48" fmla="*/ 34561 h 54676"/>
                  <a:gd name="connsiteX49" fmla="*/ 2926 w 75888"/>
                  <a:gd name="connsiteY49" fmla="*/ 33647 h 54676"/>
                  <a:gd name="connsiteX50" fmla="*/ 549 w 75888"/>
                  <a:gd name="connsiteY50" fmla="*/ 28892 h 54676"/>
                  <a:gd name="connsiteX51" fmla="*/ 0 w 75888"/>
                  <a:gd name="connsiteY51" fmla="*/ 26515 h 54676"/>
                  <a:gd name="connsiteX52" fmla="*/ 183 w 75888"/>
                  <a:gd name="connsiteY52" fmla="*/ 24504 h 54676"/>
                  <a:gd name="connsiteX53" fmla="*/ 3109 w 75888"/>
                  <a:gd name="connsiteY53" fmla="*/ 24504 h 54676"/>
                  <a:gd name="connsiteX54" fmla="*/ 4937 w 75888"/>
                  <a:gd name="connsiteY54" fmla="*/ 23407 h 54676"/>
                  <a:gd name="connsiteX55" fmla="*/ 3657 w 75888"/>
                  <a:gd name="connsiteY55" fmla="*/ 21944 h 54676"/>
                  <a:gd name="connsiteX56" fmla="*/ 5852 w 75888"/>
                  <a:gd name="connsiteY56" fmla="*/ 21029 h 54676"/>
                  <a:gd name="connsiteX57" fmla="*/ 10972 w 75888"/>
                  <a:gd name="connsiteY57" fmla="*/ 19566 h 54676"/>
                  <a:gd name="connsiteX58" fmla="*/ 16641 w 75888"/>
                  <a:gd name="connsiteY58" fmla="*/ 18652 h 54676"/>
                  <a:gd name="connsiteX59" fmla="*/ 15909 w 75888"/>
                  <a:gd name="connsiteY59" fmla="*/ 17555 h 54676"/>
                  <a:gd name="connsiteX60" fmla="*/ 11703 w 75888"/>
                  <a:gd name="connsiteY60" fmla="*/ 17372 h 54676"/>
                  <a:gd name="connsiteX61" fmla="*/ 12069 w 75888"/>
                  <a:gd name="connsiteY61" fmla="*/ 15909 h 54676"/>
                  <a:gd name="connsiteX62" fmla="*/ 14446 w 75888"/>
                  <a:gd name="connsiteY62" fmla="*/ 13349 h 54676"/>
                  <a:gd name="connsiteX63" fmla="*/ 14812 w 75888"/>
                  <a:gd name="connsiteY63" fmla="*/ 14995 h 54676"/>
                  <a:gd name="connsiteX64" fmla="*/ 18469 w 75888"/>
                  <a:gd name="connsiteY64" fmla="*/ 14446 h 54676"/>
                  <a:gd name="connsiteX65" fmla="*/ 18469 w 75888"/>
                  <a:gd name="connsiteY65" fmla="*/ 11886 h 54676"/>
                  <a:gd name="connsiteX66" fmla="*/ 14263 w 75888"/>
                  <a:gd name="connsiteY66" fmla="*/ 11886 h 54676"/>
                  <a:gd name="connsiteX67" fmla="*/ 10606 w 75888"/>
                  <a:gd name="connsiteY67" fmla="*/ 14080 h 54676"/>
                  <a:gd name="connsiteX68" fmla="*/ 10423 w 75888"/>
                  <a:gd name="connsiteY68" fmla="*/ 11886 h 54676"/>
                  <a:gd name="connsiteX69" fmla="*/ 13166 w 75888"/>
                  <a:gd name="connsiteY69" fmla="*/ 10606 h 54676"/>
                  <a:gd name="connsiteX70" fmla="*/ 20481 w 75888"/>
                  <a:gd name="connsiteY70" fmla="*/ 11520 h 54676"/>
                  <a:gd name="connsiteX71" fmla="*/ 20481 w 75888"/>
                  <a:gd name="connsiteY71" fmla="*/ 10240 h 54676"/>
                  <a:gd name="connsiteX72" fmla="*/ 18835 w 75888"/>
                  <a:gd name="connsiteY72" fmla="*/ 6583 h 54676"/>
                  <a:gd name="connsiteX73" fmla="*/ 30172 w 75888"/>
                  <a:gd name="connsiteY73" fmla="*/ 1280 h 54676"/>
                  <a:gd name="connsiteX74" fmla="*/ 35293 w 75888"/>
                  <a:gd name="connsiteY74" fmla="*/ 549 h 54676"/>
                  <a:gd name="connsiteX75" fmla="*/ 38950 w 75888"/>
                  <a:gd name="connsiteY75" fmla="*/ 1829 h 5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888" h="54676">
                    <a:moveTo>
                      <a:pt x="38950" y="1829"/>
                    </a:moveTo>
                    <a:lnTo>
                      <a:pt x="38035" y="0"/>
                    </a:lnTo>
                    <a:lnTo>
                      <a:pt x="39133" y="2926"/>
                    </a:lnTo>
                    <a:lnTo>
                      <a:pt x="48093" y="5303"/>
                    </a:lnTo>
                    <a:lnTo>
                      <a:pt x="52848" y="8046"/>
                    </a:lnTo>
                    <a:lnTo>
                      <a:pt x="57236" y="9143"/>
                    </a:lnTo>
                    <a:lnTo>
                      <a:pt x="56871" y="11155"/>
                    </a:lnTo>
                    <a:lnTo>
                      <a:pt x="59979" y="11155"/>
                    </a:lnTo>
                    <a:lnTo>
                      <a:pt x="62173" y="13898"/>
                    </a:lnTo>
                    <a:lnTo>
                      <a:pt x="60528" y="17921"/>
                    </a:lnTo>
                    <a:lnTo>
                      <a:pt x="65648" y="15178"/>
                    </a:lnTo>
                    <a:lnTo>
                      <a:pt x="68574" y="17921"/>
                    </a:lnTo>
                    <a:lnTo>
                      <a:pt x="68391" y="19384"/>
                    </a:lnTo>
                    <a:lnTo>
                      <a:pt x="72231" y="21212"/>
                    </a:lnTo>
                    <a:lnTo>
                      <a:pt x="74791" y="23407"/>
                    </a:lnTo>
                    <a:lnTo>
                      <a:pt x="72780" y="25784"/>
                    </a:lnTo>
                    <a:lnTo>
                      <a:pt x="74425" y="28892"/>
                    </a:lnTo>
                    <a:lnTo>
                      <a:pt x="73145" y="34378"/>
                    </a:lnTo>
                    <a:lnTo>
                      <a:pt x="75888" y="43156"/>
                    </a:lnTo>
                    <a:lnTo>
                      <a:pt x="74791" y="50105"/>
                    </a:lnTo>
                    <a:lnTo>
                      <a:pt x="73328" y="51933"/>
                    </a:lnTo>
                    <a:lnTo>
                      <a:pt x="69488" y="53762"/>
                    </a:lnTo>
                    <a:lnTo>
                      <a:pt x="63271" y="53579"/>
                    </a:lnTo>
                    <a:lnTo>
                      <a:pt x="57419" y="54676"/>
                    </a:lnTo>
                    <a:lnTo>
                      <a:pt x="51933" y="53762"/>
                    </a:lnTo>
                    <a:lnTo>
                      <a:pt x="45716" y="54493"/>
                    </a:lnTo>
                    <a:lnTo>
                      <a:pt x="40961" y="52299"/>
                    </a:lnTo>
                    <a:lnTo>
                      <a:pt x="40047" y="50470"/>
                    </a:lnTo>
                    <a:lnTo>
                      <a:pt x="36207" y="49190"/>
                    </a:lnTo>
                    <a:lnTo>
                      <a:pt x="34927" y="46996"/>
                    </a:lnTo>
                    <a:lnTo>
                      <a:pt x="31453" y="44070"/>
                    </a:lnTo>
                    <a:lnTo>
                      <a:pt x="28527" y="43887"/>
                    </a:lnTo>
                    <a:lnTo>
                      <a:pt x="27247" y="45167"/>
                    </a:lnTo>
                    <a:lnTo>
                      <a:pt x="27978" y="46630"/>
                    </a:lnTo>
                    <a:lnTo>
                      <a:pt x="26149" y="46813"/>
                    </a:lnTo>
                    <a:lnTo>
                      <a:pt x="24321" y="45716"/>
                    </a:lnTo>
                    <a:lnTo>
                      <a:pt x="23772" y="42790"/>
                    </a:lnTo>
                    <a:lnTo>
                      <a:pt x="23224" y="42424"/>
                    </a:lnTo>
                    <a:lnTo>
                      <a:pt x="19566" y="41876"/>
                    </a:lnTo>
                    <a:lnTo>
                      <a:pt x="18469" y="43521"/>
                    </a:lnTo>
                    <a:lnTo>
                      <a:pt x="15909" y="42424"/>
                    </a:lnTo>
                    <a:lnTo>
                      <a:pt x="12069" y="37853"/>
                    </a:lnTo>
                    <a:lnTo>
                      <a:pt x="12069" y="36024"/>
                    </a:lnTo>
                    <a:lnTo>
                      <a:pt x="14080" y="33647"/>
                    </a:lnTo>
                    <a:lnTo>
                      <a:pt x="12435" y="34744"/>
                    </a:lnTo>
                    <a:lnTo>
                      <a:pt x="11155" y="32550"/>
                    </a:lnTo>
                    <a:lnTo>
                      <a:pt x="8595" y="37487"/>
                    </a:lnTo>
                    <a:lnTo>
                      <a:pt x="6400" y="37670"/>
                    </a:lnTo>
                    <a:lnTo>
                      <a:pt x="4937" y="34561"/>
                    </a:lnTo>
                    <a:lnTo>
                      <a:pt x="2926" y="33647"/>
                    </a:lnTo>
                    <a:lnTo>
                      <a:pt x="549" y="28892"/>
                    </a:lnTo>
                    <a:lnTo>
                      <a:pt x="0" y="26515"/>
                    </a:lnTo>
                    <a:lnTo>
                      <a:pt x="183" y="24504"/>
                    </a:lnTo>
                    <a:lnTo>
                      <a:pt x="3109" y="24504"/>
                    </a:lnTo>
                    <a:lnTo>
                      <a:pt x="4937" y="23407"/>
                    </a:lnTo>
                    <a:lnTo>
                      <a:pt x="3657" y="21944"/>
                    </a:lnTo>
                    <a:lnTo>
                      <a:pt x="5852" y="21029"/>
                    </a:lnTo>
                    <a:lnTo>
                      <a:pt x="10972" y="19566"/>
                    </a:lnTo>
                    <a:lnTo>
                      <a:pt x="16641" y="18652"/>
                    </a:lnTo>
                    <a:lnTo>
                      <a:pt x="15909" y="17555"/>
                    </a:lnTo>
                    <a:lnTo>
                      <a:pt x="11703" y="17372"/>
                    </a:lnTo>
                    <a:lnTo>
                      <a:pt x="12069" y="15909"/>
                    </a:lnTo>
                    <a:lnTo>
                      <a:pt x="14446" y="13349"/>
                    </a:lnTo>
                    <a:lnTo>
                      <a:pt x="14812" y="14995"/>
                    </a:lnTo>
                    <a:lnTo>
                      <a:pt x="18469" y="14446"/>
                    </a:lnTo>
                    <a:lnTo>
                      <a:pt x="18469" y="11886"/>
                    </a:lnTo>
                    <a:lnTo>
                      <a:pt x="14263" y="11886"/>
                    </a:lnTo>
                    <a:lnTo>
                      <a:pt x="10606" y="14080"/>
                    </a:lnTo>
                    <a:lnTo>
                      <a:pt x="10423" y="11886"/>
                    </a:lnTo>
                    <a:lnTo>
                      <a:pt x="13166" y="10606"/>
                    </a:lnTo>
                    <a:lnTo>
                      <a:pt x="20481" y="11520"/>
                    </a:lnTo>
                    <a:lnTo>
                      <a:pt x="20481" y="10240"/>
                    </a:lnTo>
                    <a:lnTo>
                      <a:pt x="18835" y="6583"/>
                    </a:lnTo>
                    <a:lnTo>
                      <a:pt x="30172" y="1280"/>
                    </a:lnTo>
                    <a:lnTo>
                      <a:pt x="35293" y="549"/>
                    </a:lnTo>
                    <a:lnTo>
                      <a:pt x="38950" y="1829"/>
                    </a:lnTo>
                    <a:close/>
                  </a:path>
                </a:pathLst>
              </a:custGeom>
              <a:grpFill/>
              <a:ln w="18272" cap="flat">
                <a:noFill/>
                <a:prstDash val="solid"/>
                <a:miter/>
              </a:ln>
            </p:spPr>
            <p:txBody>
              <a:bodyPr rtlCol="0" anchor="ctr"/>
              <a:lstStyle/>
              <a:p>
                <a:endParaRPr lang="en-GB" sz="1463"/>
              </a:p>
            </p:txBody>
          </p:sp>
          <p:sp>
            <p:nvSpPr>
              <p:cNvPr id="1217" name="Freeform: Shape 1216">
                <a:extLst>
                  <a:ext uri="{FF2B5EF4-FFF2-40B4-BE49-F238E27FC236}">
                    <a16:creationId xmlns:a16="http://schemas.microsoft.com/office/drawing/2014/main" id="{1F6FE820-DA46-7B20-F504-361D95C32FE3}"/>
                  </a:ext>
                </a:extLst>
              </p:cNvPr>
              <p:cNvSpPr/>
              <p:nvPr/>
            </p:nvSpPr>
            <p:spPr>
              <a:xfrm>
                <a:off x="3536198" y="1917850"/>
                <a:ext cx="75888" cy="54676"/>
              </a:xfrm>
              <a:custGeom>
                <a:avLst/>
                <a:gdLst>
                  <a:gd name="connsiteX0" fmla="*/ 38950 w 75888"/>
                  <a:gd name="connsiteY0" fmla="*/ 1829 h 54676"/>
                  <a:gd name="connsiteX1" fmla="*/ 38035 w 75888"/>
                  <a:gd name="connsiteY1" fmla="*/ 0 h 54676"/>
                  <a:gd name="connsiteX2" fmla="*/ 39133 w 75888"/>
                  <a:gd name="connsiteY2" fmla="*/ 2926 h 54676"/>
                  <a:gd name="connsiteX3" fmla="*/ 48093 w 75888"/>
                  <a:gd name="connsiteY3" fmla="*/ 5303 h 54676"/>
                  <a:gd name="connsiteX4" fmla="*/ 52848 w 75888"/>
                  <a:gd name="connsiteY4" fmla="*/ 8046 h 54676"/>
                  <a:gd name="connsiteX5" fmla="*/ 57236 w 75888"/>
                  <a:gd name="connsiteY5" fmla="*/ 9143 h 54676"/>
                  <a:gd name="connsiteX6" fmla="*/ 56871 w 75888"/>
                  <a:gd name="connsiteY6" fmla="*/ 11155 h 54676"/>
                  <a:gd name="connsiteX7" fmla="*/ 59979 w 75888"/>
                  <a:gd name="connsiteY7" fmla="*/ 11155 h 54676"/>
                  <a:gd name="connsiteX8" fmla="*/ 62173 w 75888"/>
                  <a:gd name="connsiteY8" fmla="*/ 13898 h 54676"/>
                  <a:gd name="connsiteX9" fmla="*/ 60528 w 75888"/>
                  <a:gd name="connsiteY9" fmla="*/ 17921 h 54676"/>
                  <a:gd name="connsiteX10" fmla="*/ 65648 w 75888"/>
                  <a:gd name="connsiteY10" fmla="*/ 15178 h 54676"/>
                  <a:gd name="connsiteX11" fmla="*/ 68574 w 75888"/>
                  <a:gd name="connsiteY11" fmla="*/ 17921 h 54676"/>
                  <a:gd name="connsiteX12" fmla="*/ 68391 w 75888"/>
                  <a:gd name="connsiteY12" fmla="*/ 19384 h 54676"/>
                  <a:gd name="connsiteX13" fmla="*/ 72231 w 75888"/>
                  <a:gd name="connsiteY13" fmla="*/ 21212 h 54676"/>
                  <a:gd name="connsiteX14" fmla="*/ 74791 w 75888"/>
                  <a:gd name="connsiteY14" fmla="*/ 23407 h 54676"/>
                  <a:gd name="connsiteX15" fmla="*/ 72780 w 75888"/>
                  <a:gd name="connsiteY15" fmla="*/ 25784 h 54676"/>
                  <a:gd name="connsiteX16" fmla="*/ 74425 w 75888"/>
                  <a:gd name="connsiteY16" fmla="*/ 28892 h 54676"/>
                  <a:gd name="connsiteX17" fmla="*/ 73145 w 75888"/>
                  <a:gd name="connsiteY17" fmla="*/ 34378 h 54676"/>
                  <a:gd name="connsiteX18" fmla="*/ 75888 w 75888"/>
                  <a:gd name="connsiteY18" fmla="*/ 43156 h 54676"/>
                  <a:gd name="connsiteX19" fmla="*/ 74791 w 75888"/>
                  <a:gd name="connsiteY19" fmla="*/ 50105 h 54676"/>
                  <a:gd name="connsiteX20" fmla="*/ 73328 w 75888"/>
                  <a:gd name="connsiteY20" fmla="*/ 51933 h 54676"/>
                  <a:gd name="connsiteX21" fmla="*/ 69488 w 75888"/>
                  <a:gd name="connsiteY21" fmla="*/ 53762 h 54676"/>
                  <a:gd name="connsiteX22" fmla="*/ 63271 w 75888"/>
                  <a:gd name="connsiteY22" fmla="*/ 53579 h 54676"/>
                  <a:gd name="connsiteX23" fmla="*/ 57419 w 75888"/>
                  <a:gd name="connsiteY23" fmla="*/ 54676 h 54676"/>
                  <a:gd name="connsiteX24" fmla="*/ 51933 w 75888"/>
                  <a:gd name="connsiteY24" fmla="*/ 53762 h 54676"/>
                  <a:gd name="connsiteX25" fmla="*/ 45716 w 75888"/>
                  <a:gd name="connsiteY25" fmla="*/ 54493 h 54676"/>
                  <a:gd name="connsiteX26" fmla="*/ 40961 w 75888"/>
                  <a:gd name="connsiteY26" fmla="*/ 52299 h 54676"/>
                  <a:gd name="connsiteX27" fmla="*/ 40047 w 75888"/>
                  <a:gd name="connsiteY27" fmla="*/ 50470 h 54676"/>
                  <a:gd name="connsiteX28" fmla="*/ 36207 w 75888"/>
                  <a:gd name="connsiteY28" fmla="*/ 49190 h 54676"/>
                  <a:gd name="connsiteX29" fmla="*/ 34927 w 75888"/>
                  <a:gd name="connsiteY29" fmla="*/ 46996 h 54676"/>
                  <a:gd name="connsiteX30" fmla="*/ 31453 w 75888"/>
                  <a:gd name="connsiteY30" fmla="*/ 44070 h 54676"/>
                  <a:gd name="connsiteX31" fmla="*/ 28527 w 75888"/>
                  <a:gd name="connsiteY31" fmla="*/ 43887 h 54676"/>
                  <a:gd name="connsiteX32" fmla="*/ 27247 w 75888"/>
                  <a:gd name="connsiteY32" fmla="*/ 45167 h 54676"/>
                  <a:gd name="connsiteX33" fmla="*/ 27978 w 75888"/>
                  <a:gd name="connsiteY33" fmla="*/ 46630 h 54676"/>
                  <a:gd name="connsiteX34" fmla="*/ 26149 w 75888"/>
                  <a:gd name="connsiteY34" fmla="*/ 46813 h 54676"/>
                  <a:gd name="connsiteX35" fmla="*/ 24321 w 75888"/>
                  <a:gd name="connsiteY35" fmla="*/ 45716 h 54676"/>
                  <a:gd name="connsiteX36" fmla="*/ 23772 w 75888"/>
                  <a:gd name="connsiteY36" fmla="*/ 42790 h 54676"/>
                  <a:gd name="connsiteX37" fmla="*/ 23224 w 75888"/>
                  <a:gd name="connsiteY37" fmla="*/ 42424 h 54676"/>
                  <a:gd name="connsiteX38" fmla="*/ 19566 w 75888"/>
                  <a:gd name="connsiteY38" fmla="*/ 41876 h 54676"/>
                  <a:gd name="connsiteX39" fmla="*/ 18469 w 75888"/>
                  <a:gd name="connsiteY39" fmla="*/ 43521 h 54676"/>
                  <a:gd name="connsiteX40" fmla="*/ 15909 w 75888"/>
                  <a:gd name="connsiteY40" fmla="*/ 42424 h 54676"/>
                  <a:gd name="connsiteX41" fmla="*/ 12069 w 75888"/>
                  <a:gd name="connsiteY41" fmla="*/ 37853 h 54676"/>
                  <a:gd name="connsiteX42" fmla="*/ 12069 w 75888"/>
                  <a:gd name="connsiteY42" fmla="*/ 36024 h 54676"/>
                  <a:gd name="connsiteX43" fmla="*/ 14080 w 75888"/>
                  <a:gd name="connsiteY43" fmla="*/ 33647 h 54676"/>
                  <a:gd name="connsiteX44" fmla="*/ 12435 w 75888"/>
                  <a:gd name="connsiteY44" fmla="*/ 34744 h 54676"/>
                  <a:gd name="connsiteX45" fmla="*/ 11155 w 75888"/>
                  <a:gd name="connsiteY45" fmla="*/ 32550 h 54676"/>
                  <a:gd name="connsiteX46" fmla="*/ 8595 w 75888"/>
                  <a:gd name="connsiteY46" fmla="*/ 37487 h 54676"/>
                  <a:gd name="connsiteX47" fmla="*/ 6400 w 75888"/>
                  <a:gd name="connsiteY47" fmla="*/ 37670 h 54676"/>
                  <a:gd name="connsiteX48" fmla="*/ 4937 w 75888"/>
                  <a:gd name="connsiteY48" fmla="*/ 34561 h 54676"/>
                  <a:gd name="connsiteX49" fmla="*/ 2926 w 75888"/>
                  <a:gd name="connsiteY49" fmla="*/ 33647 h 54676"/>
                  <a:gd name="connsiteX50" fmla="*/ 549 w 75888"/>
                  <a:gd name="connsiteY50" fmla="*/ 28892 h 54676"/>
                  <a:gd name="connsiteX51" fmla="*/ 0 w 75888"/>
                  <a:gd name="connsiteY51" fmla="*/ 26515 h 54676"/>
                  <a:gd name="connsiteX52" fmla="*/ 183 w 75888"/>
                  <a:gd name="connsiteY52" fmla="*/ 24504 h 54676"/>
                  <a:gd name="connsiteX53" fmla="*/ 3109 w 75888"/>
                  <a:gd name="connsiteY53" fmla="*/ 24504 h 54676"/>
                  <a:gd name="connsiteX54" fmla="*/ 4937 w 75888"/>
                  <a:gd name="connsiteY54" fmla="*/ 23407 h 54676"/>
                  <a:gd name="connsiteX55" fmla="*/ 3657 w 75888"/>
                  <a:gd name="connsiteY55" fmla="*/ 21944 h 54676"/>
                  <a:gd name="connsiteX56" fmla="*/ 5852 w 75888"/>
                  <a:gd name="connsiteY56" fmla="*/ 21029 h 54676"/>
                  <a:gd name="connsiteX57" fmla="*/ 10972 w 75888"/>
                  <a:gd name="connsiteY57" fmla="*/ 19566 h 54676"/>
                  <a:gd name="connsiteX58" fmla="*/ 16641 w 75888"/>
                  <a:gd name="connsiteY58" fmla="*/ 18652 h 54676"/>
                  <a:gd name="connsiteX59" fmla="*/ 15909 w 75888"/>
                  <a:gd name="connsiteY59" fmla="*/ 17555 h 54676"/>
                  <a:gd name="connsiteX60" fmla="*/ 11703 w 75888"/>
                  <a:gd name="connsiteY60" fmla="*/ 17372 h 54676"/>
                  <a:gd name="connsiteX61" fmla="*/ 12069 w 75888"/>
                  <a:gd name="connsiteY61" fmla="*/ 15909 h 54676"/>
                  <a:gd name="connsiteX62" fmla="*/ 14446 w 75888"/>
                  <a:gd name="connsiteY62" fmla="*/ 13349 h 54676"/>
                  <a:gd name="connsiteX63" fmla="*/ 14812 w 75888"/>
                  <a:gd name="connsiteY63" fmla="*/ 14995 h 54676"/>
                  <a:gd name="connsiteX64" fmla="*/ 18469 w 75888"/>
                  <a:gd name="connsiteY64" fmla="*/ 14446 h 54676"/>
                  <a:gd name="connsiteX65" fmla="*/ 18469 w 75888"/>
                  <a:gd name="connsiteY65" fmla="*/ 11886 h 54676"/>
                  <a:gd name="connsiteX66" fmla="*/ 14263 w 75888"/>
                  <a:gd name="connsiteY66" fmla="*/ 11886 h 54676"/>
                  <a:gd name="connsiteX67" fmla="*/ 10606 w 75888"/>
                  <a:gd name="connsiteY67" fmla="*/ 14080 h 54676"/>
                  <a:gd name="connsiteX68" fmla="*/ 10423 w 75888"/>
                  <a:gd name="connsiteY68" fmla="*/ 11886 h 54676"/>
                  <a:gd name="connsiteX69" fmla="*/ 13166 w 75888"/>
                  <a:gd name="connsiteY69" fmla="*/ 10606 h 54676"/>
                  <a:gd name="connsiteX70" fmla="*/ 20481 w 75888"/>
                  <a:gd name="connsiteY70" fmla="*/ 11520 h 54676"/>
                  <a:gd name="connsiteX71" fmla="*/ 20481 w 75888"/>
                  <a:gd name="connsiteY71" fmla="*/ 10240 h 54676"/>
                  <a:gd name="connsiteX72" fmla="*/ 18835 w 75888"/>
                  <a:gd name="connsiteY72" fmla="*/ 6583 h 54676"/>
                  <a:gd name="connsiteX73" fmla="*/ 30172 w 75888"/>
                  <a:gd name="connsiteY73" fmla="*/ 1280 h 54676"/>
                  <a:gd name="connsiteX74" fmla="*/ 35293 w 75888"/>
                  <a:gd name="connsiteY74" fmla="*/ 549 h 54676"/>
                  <a:gd name="connsiteX75" fmla="*/ 38950 w 75888"/>
                  <a:gd name="connsiteY75" fmla="*/ 1829 h 54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75888" h="54676">
                    <a:moveTo>
                      <a:pt x="38950" y="1829"/>
                    </a:moveTo>
                    <a:lnTo>
                      <a:pt x="38035" y="0"/>
                    </a:lnTo>
                    <a:lnTo>
                      <a:pt x="39133" y="2926"/>
                    </a:lnTo>
                    <a:lnTo>
                      <a:pt x="48093" y="5303"/>
                    </a:lnTo>
                    <a:lnTo>
                      <a:pt x="52848" y="8046"/>
                    </a:lnTo>
                    <a:lnTo>
                      <a:pt x="57236" y="9143"/>
                    </a:lnTo>
                    <a:lnTo>
                      <a:pt x="56871" y="11155"/>
                    </a:lnTo>
                    <a:lnTo>
                      <a:pt x="59979" y="11155"/>
                    </a:lnTo>
                    <a:lnTo>
                      <a:pt x="62173" y="13898"/>
                    </a:lnTo>
                    <a:lnTo>
                      <a:pt x="60528" y="17921"/>
                    </a:lnTo>
                    <a:lnTo>
                      <a:pt x="65648" y="15178"/>
                    </a:lnTo>
                    <a:lnTo>
                      <a:pt x="68574" y="17921"/>
                    </a:lnTo>
                    <a:lnTo>
                      <a:pt x="68391" y="19384"/>
                    </a:lnTo>
                    <a:lnTo>
                      <a:pt x="72231" y="21212"/>
                    </a:lnTo>
                    <a:lnTo>
                      <a:pt x="74791" y="23407"/>
                    </a:lnTo>
                    <a:lnTo>
                      <a:pt x="72780" y="25784"/>
                    </a:lnTo>
                    <a:lnTo>
                      <a:pt x="74425" y="28892"/>
                    </a:lnTo>
                    <a:lnTo>
                      <a:pt x="73145" y="34378"/>
                    </a:lnTo>
                    <a:lnTo>
                      <a:pt x="75888" y="43156"/>
                    </a:lnTo>
                    <a:lnTo>
                      <a:pt x="74791" y="50105"/>
                    </a:lnTo>
                    <a:lnTo>
                      <a:pt x="73328" y="51933"/>
                    </a:lnTo>
                    <a:lnTo>
                      <a:pt x="69488" y="53762"/>
                    </a:lnTo>
                    <a:lnTo>
                      <a:pt x="63271" y="53579"/>
                    </a:lnTo>
                    <a:lnTo>
                      <a:pt x="57419" y="54676"/>
                    </a:lnTo>
                    <a:lnTo>
                      <a:pt x="51933" y="53762"/>
                    </a:lnTo>
                    <a:lnTo>
                      <a:pt x="45716" y="54493"/>
                    </a:lnTo>
                    <a:lnTo>
                      <a:pt x="40961" y="52299"/>
                    </a:lnTo>
                    <a:lnTo>
                      <a:pt x="40047" y="50470"/>
                    </a:lnTo>
                    <a:lnTo>
                      <a:pt x="36207" y="49190"/>
                    </a:lnTo>
                    <a:lnTo>
                      <a:pt x="34927" y="46996"/>
                    </a:lnTo>
                    <a:lnTo>
                      <a:pt x="31453" y="44070"/>
                    </a:lnTo>
                    <a:lnTo>
                      <a:pt x="28527" y="43887"/>
                    </a:lnTo>
                    <a:lnTo>
                      <a:pt x="27247" y="45167"/>
                    </a:lnTo>
                    <a:lnTo>
                      <a:pt x="27978" y="46630"/>
                    </a:lnTo>
                    <a:lnTo>
                      <a:pt x="26149" y="46813"/>
                    </a:lnTo>
                    <a:lnTo>
                      <a:pt x="24321" y="45716"/>
                    </a:lnTo>
                    <a:lnTo>
                      <a:pt x="23772" y="42790"/>
                    </a:lnTo>
                    <a:lnTo>
                      <a:pt x="23224" y="42424"/>
                    </a:lnTo>
                    <a:lnTo>
                      <a:pt x="19566" y="41876"/>
                    </a:lnTo>
                    <a:lnTo>
                      <a:pt x="18469" y="43521"/>
                    </a:lnTo>
                    <a:lnTo>
                      <a:pt x="15909" y="42424"/>
                    </a:lnTo>
                    <a:lnTo>
                      <a:pt x="12069" y="37853"/>
                    </a:lnTo>
                    <a:lnTo>
                      <a:pt x="12069" y="36024"/>
                    </a:lnTo>
                    <a:lnTo>
                      <a:pt x="14080" y="33647"/>
                    </a:lnTo>
                    <a:lnTo>
                      <a:pt x="12435" y="34744"/>
                    </a:lnTo>
                    <a:lnTo>
                      <a:pt x="11155" y="32550"/>
                    </a:lnTo>
                    <a:lnTo>
                      <a:pt x="8595" y="37487"/>
                    </a:lnTo>
                    <a:lnTo>
                      <a:pt x="6400" y="37670"/>
                    </a:lnTo>
                    <a:lnTo>
                      <a:pt x="4937" y="34561"/>
                    </a:lnTo>
                    <a:lnTo>
                      <a:pt x="2926" y="33647"/>
                    </a:lnTo>
                    <a:lnTo>
                      <a:pt x="549" y="28892"/>
                    </a:lnTo>
                    <a:lnTo>
                      <a:pt x="0" y="26515"/>
                    </a:lnTo>
                    <a:lnTo>
                      <a:pt x="183" y="24504"/>
                    </a:lnTo>
                    <a:lnTo>
                      <a:pt x="3109" y="24504"/>
                    </a:lnTo>
                    <a:lnTo>
                      <a:pt x="4937" y="23407"/>
                    </a:lnTo>
                    <a:lnTo>
                      <a:pt x="3657" y="21944"/>
                    </a:lnTo>
                    <a:lnTo>
                      <a:pt x="5852" y="21029"/>
                    </a:lnTo>
                    <a:lnTo>
                      <a:pt x="10972" y="19566"/>
                    </a:lnTo>
                    <a:lnTo>
                      <a:pt x="16641" y="18652"/>
                    </a:lnTo>
                    <a:lnTo>
                      <a:pt x="15909" y="17555"/>
                    </a:lnTo>
                    <a:lnTo>
                      <a:pt x="11703" y="17372"/>
                    </a:lnTo>
                    <a:lnTo>
                      <a:pt x="12069" y="15909"/>
                    </a:lnTo>
                    <a:lnTo>
                      <a:pt x="14446" y="13349"/>
                    </a:lnTo>
                    <a:lnTo>
                      <a:pt x="14812" y="14995"/>
                    </a:lnTo>
                    <a:lnTo>
                      <a:pt x="18469" y="14446"/>
                    </a:lnTo>
                    <a:lnTo>
                      <a:pt x="18469" y="11886"/>
                    </a:lnTo>
                    <a:lnTo>
                      <a:pt x="14263" y="11886"/>
                    </a:lnTo>
                    <a:lnTo>
                      <a:pt x="10606" y="14080"/>
                    </a:lnTo>
                    <a:lnTo>
                      <a:pt x="10423" y="11886"/>
                    </a:lnTo>
                    <a:lnTo>
                      <a:pt x="13166" y="10606"/>
                    </a:lnTo>
                    <a:lnTo>
                      <a:pt x="20481" y="11520"/>
                    </a:lnTo>
                    <a:lnTo>
                      <a:pt x="20481" y="10240"/>
                    </a:lnTo>
                    <a:lnTo>
                      <a:pt x="18835" y="6583"/>
                    </a:lnTo>
                    <a:lnTo>
                      <a:pt x="30172" y="1280"/>
                    </a:lnTo>
                    <a:lnTo>
                      <a:pt x="35293" y="549"/>
                    </a:lnTo>
                    <a:lnTo>
                      <a:pt x="38950" y="1829"/>
                    </a:lnTo>
                  </a:path>
                </a:pathLst>
              </a:custGeom>
              <a:grpFill/>
              <a:ln w="4020" cap="flat">
                <a:solidFill>
                  <a:srgbClr val="FFFFFF"/>
                </a:solidFill>
                <a:prstDash val="solid"/>
                <a:miter/>
              </a:ln>
            </p:spPr>
            <p:txBody>
              <a:bodyPr rtlCol="0" anchor="ctr"/>
              <a:lstStyle/>
              <a:p>
                <a:endParaRPr lang="en-GB" sz="1463"/>
              </a:p>
            </p:txBody>
          </p:sp>
          <p:sp>
            <p:nvSpPr>
              <p:cNvPr id="1218" name="Freeform: Shape 1217">
                <a:extLst>
                  <a:ext uri="{FF2B5EF4-FFF2-40B4-BE49-F238E27FC236}">
                    <a16:creationId xmlns:a16="http://schemas.microsoft.com/office/drawing/2014/main" id="{979B5E58-A38B-0B63-6938-8C98C60592A1}"/>
                  </a:ext>
                </a:extLst>
              </p:cNvPr>
              <p:cNvSpPr/>
              <p:nvPr/>
            </p:nvSpPr>
            <p:spPr>
              <a:xfrm>
                <a:off x="3772640" y="2372448"/>
                <a:ext cx="178291" cy="112095"/>
              </a:xfrm>
              <a:custGeom>
                <a:avLst/>
                <a:gdLst>
                  <a:gd name="connsiteX0" fmla="*/ 35841 w 178291"/>
                  <a:gd name="connsiteY0" fmla="*/ 4572 h 112095"/>
                  <a:gd name="connsiteX1" fmla="*/ 39498 w 178291"/>
                  <a:gd name="connsiteY1" fmla="*/ 549 h 112095"/>
                  <a:gd name="connsiteX2" fmla="*/ 42059 w 178291"/>
                  <a:gd name="connsiteY2" fmla="*/ 0 h 112095"/>
                  <a:gd name="connsiteX3" fmla="*/ 43156 w 178291"/>
                  <a:gd name="connsiteY3" fmla="*/ 3657 h 112095"/>
                  <a:gd name="connsiteX4" fmla="*/ 48642 w 178291"/>
                  <a:gd name="connsiteY4" fmla="*/ 3292 h 112095"/>
                  <a:gd name="connsiteX5" fmla="*/ 51019 w 178291"/>
                  <a:gd name="connsiteY5" fmla="*/ 8595 h 112095"/>
                  <a:gd name="connsiteX6" fmla="*/ 54859 w 178291"/>
                  <a:gd name="connsiteY6" fmla="*/ 12069 h 112095"/>
                  <a:gd name="connsiteX7" fmla="*/ 52665 w 178291"/>
                  <a:gd name="connsiteY7" fmla="*/ 15178 h 112095"/>
                  <a:gd name="connsiteX8" fmla="*/ 54310 w 178291"/>
                  <a:gd name="connsiteY8" fmla="*/ 19384 h 112095"/>
                  <a:gd name="connsiteX9" fmla="*/ 55407 w 178291"/>
                  <a:gd name="connsiteY9" fmla="*/ 25418 h 112095"/>
                  <a:gd name="connsiteX10" fmla="*/ 59430 w 178291"/>
                  <a:gd name="connsiteY10" fmla="*/ 26515 h 112095"/>
                  <a:gd name="connsiteX11" fmla="*/ 61625 w 178291"/>
                  <a:gd name="connsiteY11" fmla="*/ 21944 h 112095"/>
                  <a:gd name="connsiteX12" fmla="*/ 65648 w 178291"/>
                  <a:gd name="connsiteY12" fmla="*/ 18286 h 112095"/>
                  <a:gd name="connsiteX13" fmla="*/ 68939 w 178291"/>
                  <a:gd name="connsiteY13" fmla="*/ 18652 h 112095"/>
                  <a:gd name="connsiteX14" fmla="*/ 74242 w 178291"/>
                  <a:gd name="connsiteY14" fmla="*/ 21944 h 112095"/>
                  <a:gd name="connsiteX15" fmla="*/ 78083 w 178291"/>
                  <a:gd name="connsiteY15" fmla="*/ 22858 h 112095"/>
                  <a:gd name="connsiteX16" fmla="*/ 77534 w 178291"/>
                  <a:gd name="connsiteY16" fmla="*/ 28161 h 112095"/>
                  <a:gd name="connsiteX17" fmla="*/ 82654 w 178291"/>
                  <a:gd name="connsiteY17" fmla="*/ 30538 h 112095"/>
                  <a:gd name="connsiteX18" fmla="*/ 96003 w 178291"/>
                  <a:gd name="connsiteY18" fmla="*/ 31818 h 112095"/>
                  <a:gd name="connsiteX19" fmla="*/ 96735 w 178291"/>
                  <a:gd name="connsiteY19" fmla="*/ 34196 h 112095"/>
                  <a:gd name="connsiteX20" fmla="*/ 98563 w 178291"/>
                  <a:gd name="connsiteY20" fmla="*/ 36756 h 112095"/>
                  <a:gd name="connsiteX21" fmla="*/ 102769 w 178291"/>
                  <a:gd name="connsiteY21" fmla="*/ 40413 h 112095"/>
                  <a:gd name="connsiteX22" fmla="*/ 108255 w 178291"/>
                  <a:gd name="connsiteY22" fmla="*/ 42059 h 112095"/>
                  <a:gd name="connsiteX23" fmla="*/ 112827 w 178291"/>
                  <a:gd name="connsiteY23" fmla="*/ 45716 h 112095"/>
                  <a:gd name="connsiteX24" fmla="*/ 118313 w 178291"/>
                  <a:gd name="connsiteY24" fmla="*/ 47727 h 112095"/>
                  <a:gd name="connsiteX25" fmla="*/ 122701 w 178291"/>
                  <a:gd name="connsiteY25" fmla="*/ 47179 h 112095"/>
                  <a:gd name="connsiteX26" fmla="*/ 128187 w 178291"/>
                  <a:gd name="connsiteY26" fmla="*/ 50105 h 112095"/>
                  <a:gd name="connsiteX27" fmla="*/ 132393 w 178291"/>
                  <a:gd name="connsiteY27" fmla="*/ 51202 h 112095"/>
                  <a:gd name="connsiteX28" fmla="*/ 134405 w 178291"/>
                  <a:gd name="connsiteY28" fmla="*/ 54676 h 112095"/>
                  <a:gd name="connsiteX29" fmla="*/ 137147 w 178291"/>
                  <a:gd name="connsiteY29" fmla="*/ 57968 h 112095"/>
                  <a:gd name="connsiteX30" fmla="*/ 139342 w 178291"/>
                  <a:gd name="connsiteY30" fmla="*/ 68025 h 112095"/>
                  <a:gd name="connsiteX31" fmla="*/ 141902 w 178291"/>
                  <a:gd name="connsiteY31" fmla="*/ 70951 h 112095"/>
                  <a:gd name="connsiteX32" fmla="*/ 140256 w 178291"/>
                  <a:gd name="connsiteY32" fmla="*/ 74974 h 112095"/>
                  <a:gd name="connsiteX33" fmla="*/ 142999 w 178291"/>
                  <a:gd name="connsiteY33" fmla="*/ 76437 h 112095"/>
                  <a:gd name="connsiteX34" fmla="*/ 147754 w 178291"/>
                  <a:gd name="connsiteY34" fmla="*/ 75340 h 112095"/>
                  <a:gd name="connsiteX35" fmla="*/ 151228 w 178291"/>
                  <a:gd name="connsiteY35" fmla="*/ 75523 h 112095"/>
                  <a:gd name="connsiteX36" fmla="*/ 152508 w 178291"/>
                  <a:gd name="connsiteY36" fmla="*/ 76803 h 112095"/>
                  <a:gd name="connsiteX37" fmla="*/ 158360 w 178291"/>
                  <a:gd name="connsiteY37" fmla="*/ 72231 h 112095"/>
                  <a:gd name="connsiteX38" fmla="*/ 162749 w 178291"/>
                  <a:gd name="connsiteY38" fmla="*/ 73877 h 112095"/>
                  <a:gd name="connsiteX39" fmla="*/ 164760 w 178291"/>
                  <a:gd name="connsiteY39" fmla="*/ 76803 h 112095"/>
                  <a:gd name="connsiteX40" fmla="*/ 168051 w 178291"/>
                  <a:gd name="connsiteY40" fmla="*/ 78448 h 112095"/>
                  <a:gd name="connsiteX41" fmla="*/ 168600 w 178291"/>
                  <a:gd name="connsiteY41" fmla="*/ 81923 h 112095"/>
                  <a:gd name="connsiteX42" fmla="*/ 167686 w 178291"/>
                  <a:gd name="connsiteY42" fmla="*/ 83203 h 112095"/>
                  <a:gd name="connsiteX43" fmla="*/ 177743 w 178291"/>
                  <a:gd name="connsiteY43" fmla="*/ 85032 h 112095"/>
                  <a:gd name="connsiteX44" fmla="*/ 178292 w 178291"/>
                  <a:gd name="connsiteY44" fmla="*/ 87226 h 112095"/>
                  <a:gd name="connsiteX45" fmla="*/ 174086 w 178291"/>
                  <a:gd name="connsiteY45" fmla="*/ 87775 h 112095"/>
                  <a:gd name="connsiteX46" fmla="*/ 166588 w 178291"/>
                  <a:gd name="connsiteY46" fmla="*/ 93260 h 112095"/>
                  <a:gd name="connsiteX47" fmla="*/ 162931 w 178291"/>
                  <a:gd name="connsiteY47" fmla="*/ 94906 h 112095"/>
                  <a:gd name="connsiteX48" fmla="*/ 158725 w 178291"/>
                  <a:gd name="connsiteY48" fmla="*/ 98563 h 112095"/>
                  <a:gd name="connsiteX49" fmla="*/ 155068 w 178291"/>
                  <a:gd name="connsiteY49" fmla="*/ 99295 h 112095"/>
                  <a:gd name="connsiteX50" fmla="*/ 148119 w 178291"/>
                  <a:gd name="connsiteY50" fmla="*/ 97283 h 112095"/>
                  <a:gd name="connsiteX51" fmla="*/ 145559 w 178291"/>
                  <a:gd name="connsiteY51" fmla="*/ 95638 h 112095"/>
                  <a:gd name="connsiteX52" fmla="*/ 145011 w 178291"/>
                  <a:gd name="connsiteY52" fmla="*/ 94358 h 112095"/>
                  <a:gd name="connsiteX53" fmla="*/ 141902 w 178291"/>
                  <a:gd name="connsiteY53" fmla="*/ 95455 h 112095"/>
                  <a:gd name="connsiteX54" fmla="*/ 139891 w 178291"/>
                  <a:gd name="connsiteY54" fmla="*/ 92529 h 112095"/>
                  <a:gd name="connsiteX55" fmla="*/ 135685 w 178291"/>
                  <a:gd name="connsiteY55" fmla="*/ 91066 h 112095"/>
                  <a:gd name="connsiteX56" fmla="*/ 132210 w 178291"/>
                  <a:gd name="connsiteY56" fmla="*/ 91066 h 112095"/>
                  <a:gd name="connsiteX57" fmla="*/ 129833 w 178291"/>
                  <a:gd name="connsiteY57" fmla="*/ 89420 h 112095"/>
                  <a:gd name="connsiteX58" fmla="*/ 127456 w 178291"/>
                  <a:gd name="connsiteY58" fmla="*/ 91066 h 112095"/>
                  <a:gd name="connsiteX59" fmla="*/ 121787 w 178291"/>
                  <a:gd name="connsiteY59" fmla="*/ 90335 h 112095"/>
                  <a:gd name="connsiteX60" fmla="*/ 120690 w 178291"/>
                  <a:gd name="connsiteY60" fmla="*/ 88140 h 112095"/>
                  <a:gd name="connsiteX61" fmla="*/ 122884 w 178291"/>
                  <a:gd name="connsiteY61" fmla="*/ 84483 h 112095"/>
                  <a:gd name="connsiteX62" fmla="*/ 121787 w 178291"/>
                  <a:gd name="connsiteY62" fmla="*/ 81009 h 112095"/>
                  <a:gd name="connsiteX63" fmla="*/ 118313 w 178291"/>
                  <a:gd name="connsiteY63" fmla="*/ 79363 h 112095"/>
                  <a:gd name="connsiteX64" fmla="*/ 109169 w 178291"/>
                  <a:gd name="connsiteY64" fmla="*/ 78083 h 112095"/>
                  <a:gd name="connsiteX65" fmla="*/ 108255 w 178291"/>
                  <a:gd name="connsiteY65" fmla="*/ 78631 h 112095"/>
                  <a:gd name="connsiteX66" fmla="*/ 108072 w 178291"/>
                  <a:gd name="connsiteY66" fmla="*/ 79728 h 112095"/>
                  <a:gd name="connsiteX67" fmla="*/ 104049 w 178291"/>
                  <a:gd name="connsiteY67" fmla="*/ 78266 h 112095"/>
                  <a:gd name="connsiteX68" fmla="*/ 106427 w 178291"/>
                  <a:gd name="connsiteY68" fmla="*/ 74060 h 112095"/>
                  <a:gd name="connsiteX69" fmla="*/ 109169 w 178291"/>
                  <a:gd name="connsiteY69" fmla="*/ 71865 h 112095"/>
                  <a:gd name="connsiteX70" fmla="*/ 108255 w 178291"/>
                  <a:gd name="connsiteY70" fmla="*/ 70951 h 112095"/>
                  <a:gd name="connsiteX71" fmla="*/ 98563 w 178291"/>
                  <a:gd name="connsiteY71" fmla="*/ 72414 h 112095"/>
                  <a:gd name="connsiteX72" fmla="*/ 91432 w 178291"/>
                  <a:gd name="connsiteY72" fmla="*/ 74608 h 112095"/>
                  <a:gd name="connsiteX73" fmla="*/ 91615 w 178291"/>
                  <a:gd name="connsiteY73" fmla="*/ 76620 h 112095"/>
                  <a:gd name="connsiteX74" fmla="*/ 90334 w 178291"/>
                  <a:gd name="connsiteY74" fmla="*/ 82106 h 112095"/>
                  <a:gd name="connsiteX75" fmla="*/ 91432 w 178291"/>
                  <a:gd name="connsiteY75" fmla="*/ 83934 h 112095"/>
                  <a:gd name="connsiteX76" fmla="*/ 90883 w 178291"/>
                  <a:gd name="connsiteY76" fmla="*/ 87592 h 112095"/>
                  <a:gd name="connsiteX77" fmla="*/ 87409 w 178291"/>
                  <a:gd name="connsiteY77" fmla="*/ 87775 h 112095"/>
                  <a:gd name="connsiteX78" fmla="*/ 85763 w 178291"/>
                  <a:gd name="connsiteY78" fmla="*/ 89969 h 112095"/>
                  <a:gd name="connsiteX79" fmla="*/ 82288 w 178291"/>
                  <a:gd name="connsiteY79" fmla="*/ 90700 h 112095"/>
                  <a:gd name="connsiteX80" fmla="*/ 81374 w 178291"/>
                  <a:gd name="connsiteY80" fmla="*/ 92895 h 112095"/>
                  <a:gd name="connsiteX81" fmla="*/ 78814 w 178291"/>
                  <a:gd name="connsiteY81" fmla="*/ 94906 h 112095"/>
                  <a:gd name="connsiteX82" fmla="*/ 74974 w 178291"/>
                  <a:gd name="connsiteY82" fmla="*/ 94723 h 112095"/>
                  <a:gd name="connsiteX83" fmla="*/ 71500 w 178291"/>
                  <a:gd name="connsiteY83" fmla="*/ 98198 h 112095"/>
                  <a:gd name="connsiteX84" fmla="*/ 69671 w 178291"/>
                  <a:gd name="connsiteY84" fmla="*/ 101124 h 112095"/>
                  <a:gd name="connsiteX85" fmla="*/ 67842 w 178291"/>
                  <a:gd name="connsiteY85" fmla="*/ 100758 h 112095"/>
                  <a:gd name="connsiteX86" fmla="*/ 68208 w 178291"/>
                  <a:gd name="connsiteY86" fmla="*/ 101489 h 112095"/>
                  <a:gd name="connsiteX87" fmla="*/ 66745 w 178291"/>
                  <a:gd name="connsiteY87" fmla="*/ 104415 h 112095"/>
                  <a:gd name="connsiteX88" fmla="*/ 63454 w 178291"/>
                  <a:gd name="connsiteY88" fmla="*/ 107524 h 112095"/>
                  <a:gd name="connsiteX89" fmla="*/ 49556 w 178291"/>
                  <a:gd name="connsiteY89" fmla="*/ 112095 h 112095"/>
                  <a:gd name="connsiteX90" fmla="*/ 48093 w 178291"/>
                  <a:gd name="connsiteY90" fmla="*/ 110998 h 112095"/>
                  <a:gd name="connsiteX91" fmla="*/ 44436 w 178291"/>
                  <a:gd name="connsiteY91" fmla="*/ 112095 h 112095"/>
                  <a:gd name="connsiteX92" fmla="*/ 40961 w 178291"/>
                  <a:gd name="connsiteY92" fmla="*/ 106427 h 112095"/>
                  <a:gd name="connsiteX93" fmla="*/ 39681 w 178291"/>
                  <a:gd name="connsiteY93" fmla="*/ 99295 h 112095"/>
                  <a:gd name="connsiteX94" fmla="*/ 40230 w 178291"/>
                  <a:gd name="connsiteY94" fmla="*/ 92712 h 112095"/>
                  <a:gd name="connsiteX95" fmla="*/ 38950 w 178291"/>
                  <a:gd name="connsiteY95" fmla="*/ 90700 h 112095"/>
                  <a:gd name="connsiteX96" fmla="*/ 38767 w 178291"/>
                  <a:gd name="connsiteY96" fmla="*/ 85763 h 112095"/>
                  <a:gd name="connsiteX97" fmla="*/ 37853 w 178291"/>
                  <a:gd name="connsiteY97" fmla="*/ 82837 h 112095"/>
                  <a:gd name="connsiteX98" fmla="*/ 36207 w 178291"/>
                  <a:gd name="connsiteY98" fmla="*/ 84483 h 112095"/>
                  <a:gd name="connsiteX99" fmla="*/ 35293 w 178291"/>
                  <a:gd name="connsiteY99" fmla="*/ 89786 h 112095"/>
                  <a:gd name="connsiteX100" fmla="*/ 32001 w 178291"/>
                  <a:gd name="connsiteY100" fmla="*/ 89969 h 112095"/>
                  <a:gd name="connsiteX101" fmla="*/ 28710 w 178291"/>
                  <a:gd name="connsiteY101" fmla="*/ 91797 h 112095"/>
                  <a:gd name="connsiteX102" fmla="*/ 21578 w 178291"/>
                  <a:gd name="connsiteY102" fmla="*/ 91615 h 112095"/>
                  <a:gd name="connsiteX103" fmla="*/ 19566 w 178291"/>
                  <a:gd name="connsiteY103" fmla="*/ 90700 h 112095"/>
                  <a:gd name="connsiteX104" fmla="*/ 16823 w 178291"/>
                  <a:gd name="connsiteY104" fmla="*/ 91066 h 112095"/>
                  <a:gd name="connsiteX105" fmla="*/ 10606 w 178291"/>
                  <a:gd name="connsiteY105" fmla="*/ 94540 h 112095"/>
                  <a:gd name="connsiteX106" fmla="*/ 3657 w 178291"/>
                  <a:gd name="connsiteY106" fmla="*/ 96003 h 112095"/>
                  <a:gd name="connsiteX107" fmla="*/ 1463 w 178291"/>
                  <a:gd name="connsiteY107" fmla="*/ 94175 h 112095"/>
                  <a:gd name="connsiteX108" fmla="*/ 0 w 178291"/>
                  <a:gd name="connsiteY108" fmla="*/ 90700 h 112095"/>
                  <a:gd name="connsiteX109" fmla="*/ 5303 w 178291"/>
                  <a:gd name="connsiteY109" fmla="*/ 82106 h 112095"/>
                  <a:gd name="connsiteX110" fmla="*/ 8960 w 178291"/>
                  <a:gd name="connsiteY110" fmla="*/ 79546 h 112095"/>
                  <a:gd name="connsiteX111" fmla="*/ 14812 w 178291"/>
                  <a:gd name="connsiteY111" fmla="*/ 78266 h 112095"/>
                  <a:gd name="connsiteX112" fmla="*/ 23772 w 178291"/>
                  <a:gd name="connsiteY112" fmla="*/ 71134 h 112095"/>
                  <a:gd name="connsiteX113" fmla="*/ 23406 w 178291"/>
                  <a:gd name="connsiteY113" fmla="*/ 67294 h 112095"/>
                  <a:gd name="connsiteX114" fmla="*/ 21944 w 178291"/>
                  <a:gd name="connsiteY114" fmla="*/ 65465 h 112095"/>
                  <a:gd name="connsiteX115" fmla="*/ 21212 w 178291"/>
                  <a:gd name="connsiteY115" fmla="*/ 57785 h 112095"/>
                  <a:gd name="connsiteX116" fmla="*/ 20481 w 178291"/>
                  <a:gd name="connsiteY116" fmla="*/ 55225 h 112095"/>
                  <a:gd name="connsiteX117" fmla="*/ 21578 w 178291"/>
                  <a:gd name="connsiteY117" fmla="*/ 50287 h 112095"/>
                  <a:gd name="connsiteX118" fmla="*/ 23955 w 178291"/>
                  <a:gd name="connsiteY118" fmla="*/ 44802 h 112095"/>
                  <a:gd name="connsiteX119" fmla="*/ 25418 w 178291"/>
                  <a:gd name="connsiteY119" fmla="*/ 39864 h 112095"/>
                  <a:gd name="connsiteX120" fmla="*/ 25235 w 178291"/>
                  <a:gd name="connsiteY120" fmla="*/ 38767 h 112095"/>
                  <a:gd name="connsiteX121" fmla="*/ 26332 w 178291"/>
                  <a:gd name="connsiteY121" fmla="*/ 35110 h 112095"/>
                  <a:gd name="connsiteX122" fmla="*/ 27429 w 178291"/>
                  <a:gd name="connsiteY122" fmla="*/ 23041 h 112095"/>
                  <a:gd name="connsiteX123" fmla="*/ 26881 w 178291"/>
                  <a:gd name="connsiteY123" fmla="*/ 18835 h 112095"/>
                  <a:gd name="connsiteX124" fmla="*/ 28710 w 178291"/>
                  <a:gd name="connsiteY124" fmla="*/ 15543 h 112095"/>
                  <a:gd name="connsiteX125" fmla="*/ 30904 w 178291"/>
                  <a:gd name="connsiteY125" fmla="*/ 9509 h 112095"/>
                  <a:gd name="connsiteX126" fmla="*/ 33281 w 178291"/>
                  <a:gd name="connsiteY126" fmla="*/ 6400 h 112095"/>
                  <a:gd name="connsiteX127" fmla="*/ 35841 w 178291"/>
                  <a:gd name="connsiteY127" fmla="*/ 4572 h 11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78291" h="112095">
                    <a:moveTo>
                      <a:pt x="35841" y="4572"/>
                    </a:moveTo>
                    <a:lnTo>
                      <a:pt x="39498" y="549"/>
                    </a:lnTo>
                    <a:lnTo>
                      <a:pt x="42059" y="0"/>
                    </a:lnTo>
                    <a:lnTo>
                      <a:pt x="43156" y="3657"/>
                    </a:lnTo>
                    <a:lnTo>
                      <a:pt x="48642" y="3292"/>
                    </a:lnTo>
                    <a:lnTo>
                      <a:pt x="51019" y="8595"/>
                    </a:lnTo>
                    <a:lnTo>
                      <a:pt x="54859" y="12069"/>
                    </a:lnTo>
                    <a:lnTo>
                      <a:pt x="52665" y="15178"/>
                    </a:lnTo>
                    <a:lnTo>
                      <a:pt x="54310" y="19384"/>
                    </a:lnTo>
                    <a:lnTo>
                      <a:pt x="55407" y="25418"/>
                    </a:lnTo>
                    <a:lnTo>
                      <a:pt x="59430" y="26515"/>
                    </a:lnTo>
                    <a:lnTo>
                      <a:pt x="61625" y="21944"/>
                    </a:lnTo>
                    <a:lnTo>
                      <a:pt x="65648" y="18286"/>
                    </a:lnTo>
                    <a:lnTo>
                      <a:pt x="68939" y="18652"/>
                    </a:lnTo>
                    <a:lnTo>
                      <a:pt x="74242" y="21944"/>
                    </a:lnTo>
                    <a:lnTo>
                      <a:pt x="78083" y="22858"/>
                    </a:lnTo>
                    <a:lnTo>
                      <a:pt x="77534" y="28161"/>
                    </a:lnTo>
                    <a:lnTo>
                      <a:pt x="82654" y="30538"/>
                    </a:lnTo>
                    <a:lnTo>
                      <a:pt x="96003" y="31818"/>
                    </a:lnTo>
                    <a:lnTo>
                      <a:pt x="96735" y="34196"/>
                    </a:lnTo>
                    <a:lnTo>
                      <a:pt x="98563" y="36756"/>
                    </a:lnTo>
                    <a:lnTo>
                      <a:pt x="102769" y="40413"/>
                    </a:lnTo>
                    <a:lnTo>
                      <a:pt x="108255" y="42059"/>
                    </a:lnTo>
                    <a:lnTo>
                      <a:pt x="112827" y="45716"/>
                    </a:lnTo>
                    <a:lnTo>
                      <a:pt x="118313" y="47727"/>
                    </a:lnTo>
                    <a:lnTo>
                      <a:pt x="122701" y="47179"/>
                    </a:lnTo>
                    <a:lnTo>
                      <a:pt x="128187" y="50105"/>
                    </a:lnTo>
                    <a:lnTo>
                      <a:pt x="132393" y="51202"/>
                    </a:lnTo>
                    <a:lnTo>
                      <a:pt x="134405" y="54676"/>
                    </a:lnTo>
                    <a:lnTo>
                      <a:pt x="137147" y="57968"/>
                    </a:lnTo>
                    <a:lnTo>
                      <a:pt x="139342" y="68025"/>
                    </a:lnTo>
                    <a:lnTo>
                      <a:pt x="141902" y="70951"/>
                    </a:lnTo>
                    <a:lnTo>
                      <a:pt x="140256" y="74974"/>
                    </a:lnTo>
                    <a:lnTo>
                      <a:pt x="142999" y="76437"/>
                    </a:lnTo>
                    <a:lnTo>
                      <a:pt x="147754" y="75340"/>
                    </a:lnTo>
                    <a:lnTo>
                      <a:pt x="151228" y="75523"/>
                    </a:lnTo>
                    <a:lnTo>
                      <a:pt x="152508" y="76803"/>
                    </a:lnTo>
                    <a:lnTo>
                      <a:pt x="158360" y="72231"/>
                    </a:lnTo>
                    <a:lnTo>
                      <a:pt x="162749" y="73877"/>
                    </a:lnTo>
                    <a:lnTo>
                      <a:pt x="164760" y="76803"/>
                    </a:lnTo>
                    <a:lnTo>
                      <a:pt x="168051" y="78448"/>
                    </a:lnTo>
                    <a:lnTo>
                      <a:pt x="168600" y="81923"/>
                    </a:lnTo>
                    <a:lnTo>
                      <a:pt x="167686" y="83203"/>
                    </a:lnTo>
                    <a:lnTo>
                      <a:pt x="177743" y="85032"/>
                    </a:lnTo>
                    <a:lnTo>
                      <a:pt x="178292" y="87226"/>
                    </a:lnTo>
                    <a:lnTo>
                      <a:pt x="174086" y="87775"/>
                    </a:lnTo>
                    <a:lnTo>
                      <a:pt x="166588" y="93260"/>
                    </a:lnTo>
                    <a:lnTo>
                      <a:pt x="162931" y="94906"/>
                    </a:lnTo>
                    <a:lnTo>
                      <a:pt x="158725" y="98563"/>
                    </a:lnTo>
                    <a:lnTo>
                      <a:pt x="155068" y="99295"/>
                    </a:lnTo>
                    <a:lnTo>
                      <a:pt x="148119" y="97283"/>
                    </a:lnTo>
                    <a:lnTo>
                      <a:pt x="145559" y="95638"/>
                    </a:lnTo>
                    <a:lnTo>
                      <a:pt x="145011" y="94358"/>
                    </a:lnTo>
                    <a:lnTo>
                      <a:pt x="141902" y="95455"/>
                    </a:lnTo>
                    <a:lnTo>
                      <a:pt x="139891" y="92529"/>
                    </a:lnTo>
                    <a:lnTo>
                      <a:pt x="135685" y="91066"/>
                    </a:lnTo>
                    <a:lnTo>
                      <a:pt x="132210" y="91066"/>
                    </a:lnTo>
                    <a:lnTo>
                      <a:pt x="129833" y="89420"/>
                    </a:lnTo>
                    <a:lnTo>
                      <a:pt x="127456" y="91066"/>
                    </a:lnTo>
                    <a:lnTo>
                      <a:pt x="121787" y="90335"/>
                    </a:lnTo>
                    <a:lnTo>
                      <a:pt x="120690" y="88140"/>
                    </a:lnTo>
                    <a:lnTo>
                      <a:pt x="122884" y="84483"/>
                    </a:lnTo>
                    <a:lnTo>
                      <a:pt x="121787" y="81009"/>
                    </a:lnTo>
                    <a:lnTo>
                      <a:pt x="118313" y="79363"/>
                    </a:lnTo>
                    <a:lnTo>
                      <a:pt x="109169" y="78083"/>
                    </a:lnTo>
                    <a:lnTo>
                      <a:pt x="108255" y="78631"/>
                    </a:lnTo>
                    <a:lnTo>
                      <a:pt x="108072" y="79728"/>
                    </a:lnTo>
                    <a:lnTo>
                      <a:pt x="104049" y="78266"/>
                    </a:lnTo>
                    <a:lnTo>
                      <a:pt x="106427" y="74060"/>
                    </a:lnTo>
                    <a:lnTo>
                      <a:pt x="109169" y="71865"/>
                    </a:lnTo>
                    <a:lnTo>
                      <a:pt x="108255" y="70951"/>
                    </a:lnTo>
                    <a:lnTo>
                      <a:pt x="98563" y="72414"/>
                    </a:lnTo>
                    <a:lnTo>
                      <a:pt x="91432" y="74608"/>
                    </a:lnTo>
                    <a:lnTo>
                      <a:pt x="91615" y="76620"/>
                    </a:lnTo>
                    <a:lnTo>
                      <a:pt x="90334" y="82106"/>
                    </a:lnTo>
                    <a:lnTo>
                      <a:pt x="91432" y="83934"/>
                    </a:lnTo>
                    <a:lnTo>
                      <a:pt x="90883" y="87592"/>
                    </a:lnTo>
                    <a:lnTo>
                      <a:pt x="87409" y="87775"/>
                    </a:lnTo>
                    <a:lnTo>
                      <a:pt x="85763" y="89969"/>
                    </a:lnTo>
                    <a:lnTo>
                      <a:pt x="82288" y="90700"/>
                    </a:lnTo>
                    <a:lnTo>
                      <a:pt x="81374" y="92895"/>
                    </a:lnTo>
                    <a:lnTo>
                      <a:pt x="78814" y="94906"/>
                    </a:lnTo>
                    <a:lnTo>
                      <a:pt x="74974" y="94723"/>
                    </a:lnTo>
                    <a:lnTo>
                      <a:pt x="71500" y="98198"/>
                    </a:lnTo>
                    <a:lnTo>
                      <a:pt x="69671" y="101124"/>
                    </a:lnTo>
                    <a:lnTo>
                      <a:pt x="67842" y="100758"/>
                    </a:lnTo>
                    <a:lnTo>
                      <a:pt x="68208" y="101489"/>
                    </a:lnTo>
                    <a:lnTo>
                      <a:pt x="66745" y="104415"/>
                    </a:lnTo>
                    <a:lnTo>
                      <a:pt x="63454" y="107524"/>
                    </a:lnTo>
                    <a:lnTo>
                      <a:pt x="49556" y="112095"/>
                    </a:lnTo>
                    <a:lnTo>
                      <a:pt x="48093" y="110998"/>
                    </a:lnTo>
                    <a:lnTo>
                      <a:pt x="44436" y="112095"/>
                    </a:lnTo>
                    <a:lnTo>
                      <a:pt x="40961" y="106427"/>
                    </a:lnTo>
                    <a:lnTo>
                      <a:pt x="39681" y="99295"/>
                    </a:lnTo>
                    <a:lnTo>
                      <a:pt x="40230" y="92712"/>
                    </a:lnTo>
                    <a:lnTo>
                      <a:pt x="38950" y="90700"/>
                    </a:lnTo>
                    <a:lnTo>
                      <a:pt x="38767" y="85763"/>
                    </a:lnTo>
                    <a:lnTo>
                      <a:pt x="37853" y="82837"/>
                    </a:lnTo>
                    <a:lnTo>
                      <a:pt x="36207" y="84483"/>
                    </a:lnTo>
                    <a:lnTo>
                      <a:pt x="35293" y="89786"/>
                    </a:lnTo>
                    <a:lnTo>
                      <a:pt x="32001" y="89969"/>
                    </a:lnTo>
                    <a:lnTo>
                      <a:pt x="28710" y="91797"/>
                    </a:lnTo>
                    <a:lnTo>
                      <a:pt x="21578" y="91615"/>
                    </a:lnTo>
                    <a:lnTo>
                      <a:pt x="19566" y="90700"/>
                    </a:lnTo>
                    <a:lnTo>
                      <a:pt x="16823" y="91066"/>
                    </a:lnTo>
                    <a:lnTo>
                      <a:pt x="10606" y="94540"/>
                    </a:lnTo>
                    <a:lnTo>
                      <a:pt x="3657" y="96003"/>
                    </a:lnTo>
                    <a:lnTo>
                      <a:pt x="1463" y="94175"/>
                    </a:lnTo>
                    <a:lnTo>
                      <a:pt x="0" y="90700"/>
                    </a:lnTo>
                    <a:lnTo>
                      <a:pt x="5303" y="82106"/>
                    </a:lnTo>
                    <a:lnTo>
                      <a:pt x="8960" y="79546"/>
                    </a:lnTo>
                    <a:lnTo>
                      <a:pt x="14812" y="78266"/>
                    </a:lnTo>
                    <a:lnTo>
                      <a:pt x="23772" y="71134"/>
                    </a:lnTo>
                    <a:lnTo>
                      <a:pt x="23406" y="67294"/>
                    </a:lnTo>
                    <a:lnTo>
                      <a:pt x="21944" y="65465"/>
                    </a:lnTo>
                    <a:lnTo>
                      <a:pt x="21212" y="57785"/>
                    </a:lnTo>
                    <a:lnTo>
                      <a:pt x="20481" y="55225"/>
                    </a:lnTo>
                    <a:lnTo>
                      <a:pt x="21578" y="50287"/>
                    </a:lnTo>
                    <a:lnTo>
                      <a:pt x="23955" y="44802"/>
                    </a:lnTo>
                    <a:lnTo>
                      <a:pt x="25418" y="39864"/>
                    </a:lnTo>
                    <a:lnTo>
                      <a:pt x="25235" y="38767"/>
                    </a:lnTo>
                    <a:lnTo>
                      <a:pt x="26332" y="35110"/>
                    </a:lnTo>
                    <a:lnTo>
                      <a:pt x="27429" y="23041"/>
                    </a:lnTo>
                    <a:lnTo>
                      <a:pt x="26881" y="18835"/>
                    </a:lnTo>
                    <a:lnTo>
                      <a:pt x="28710" y="15543"/>
                    </a:lnTo>
                    <a:lnTo>
                      <a:pt x="30904" y="9509"/>
                    </a:lnTo>
                    <a:lnTo>
                      <a:pt x="33281" y="6400"/>
                    </a:lnTo>
                    <a:lnTo>
                      <a:pt x="35841" y="4572"/>
                    </a:lnTo>
                    <a:close/>
                  </a:path>
                </a:pathLst>
              </a:custGeom>
              <a:grpFill/>
              <a:ln w="18272" cap="flat">
                <a:noFill/>
                <a:prstDash val="solid"/>
                <a:miter/>
              </a:ln>
            </p:spPr>
            <p:txBody>
              <a:bodyPr rtlCol="0" anchor="ctr"/>
              <a:lstStyle/>
              <a:p>
                <a:endParaRPr lang="en-GB" sz="1463"/>
              </a:p>
            </p:txBody>
          </p:sp>
          <p:sp>
            <p:nvSpPr>
              <p:cNvPr id="1219" name="Freeform: Shape 1218">
                <a:extLst>
                  <a:ext uri="{FF2B5EF4-FFF2-40B4-BE49-F238E27FC236}">
                    <a16:creationId xmlns:a16="http://schemas.microsoft.com/office/drawing/2014/main" id="{EE51AF46-F6B1-79CB-D9DB-EB1CCAD28029}"/>
                  </a:ext>
                </a:extLst>
              </p:cNvPr>
              <p:cNvSpPr/>
              <p:nvPr/>
            </p:nvSpPr>
            <p:spPr>
              <a:xfrm>
                <a:off x="3772640" y="2372448"/>
                <a:ext cx="178291" cy="112095"/>
              </a:xfrm>
              <a:custGeom>
                <a:avLst/>
                <a:gdLst>
                  <a:gd name="connsiteX0" fmla="*/ 35841 w 178291"/>
                  <a:gd name="connsiteY0" fmla="*/ 4572 h 112095"/>
                  <a:gd name="connsiteX1" fmla="*/ 39498 w 178291"/>
                  <a:gd name="connsiteY1" fmla="*/ 549 h 112095"/>
                  <a:gd name="connsiteX2" fmla="*/ 42059 w 178291"/>
                  <a:gd name="connsiteY2" fmla="*/ 0 h 112095"/>
                  <a:gd name="connsiteX3" fmla="*/ 43156 w 178291"/>
                  <a:gd name="connsiteY3" fmla="*/ 3657 h 112095"/>
                  <a:gd name="connsiteX4" fmla="*/ 48642 w 178291"/>
                  <a:gd name="connsiteY4" fmla="*/ 3292 h 112095"/>
                  <a:gd name="connsiteX5" fmla="*/ 51019 w 178291"/>
                  <a:gd name="connsiteY5" fmla="*/ 8595 h 112095"/>
                  <a:gd name="connsiteX6" fmla="*/ 54859 w 178291"/>
                  <a:gd name="connsiteY6" fmla="*/ 12069 h 112095"/>
                  <a:gd name="connsiteX7" fmla="*/ 52665 w 178291"/>
                  <a:gd name="connsiteY7" fmla="*/ 15178 h 112095"/>
                  <a:gd name="connsiteX8" fmla="*/ 54310 w 178291"/>
                  <a:gd name="connsiteY8" fmla="*/ 19384 h 112095"/>
                  <a:gd name="connsiteX9" fmla="*/ 55407 w 178291"/>
                  <a:gd name="connsiteY9" fmla="*/ 25418 h 112095"/>
                  <a:gd name="connsiteX10" fmla="*/ 59430 w 178291"/>
                  <a:gd name="connsiteY10" fmla="*/ 26515 h 112095"/>
                  <a:gd name="connsiteX11" fmla="*/ 61625 w 178291"/>
                  <a:gd name="connsiteY11" fmla="*/ 21944 h 112095"/>
                  <a:gd name="connsiteX12" fmla="*/ 65648 w 178291"/>
                  <a:gd name="connsiteY12" fmla="*/ 18286 h 112095"/>
                  <a:gd name="connsiteX13" fmla="*/ 68939 w 178291"/>
                  <a:gd name="connsiteY13" fmla="*/ 18652 h 112095"/>
                  <a:gd name="connsiteX14" fmla="*/ 74242 w 178291"/>
                  <a:gd name="connsiteY14" fmla="*/ 21944 h 112095"/>
                  <a:gd name="connsiteX15" fmla="*/ 78083 w 178291"/>
                  <a:gd name="connsiteY15" fmla="*/ 22858 h 112095"/>
                  <a:gd name="connsiteX16" fmla="*/ 77534 w 178291"/>
                  <a:gd name="connsiteY16" fmla="*/ 28161 h 112095"/>
                  <a:gd name="connsiteX17" fmla="*/ 82654 w 178291"/>
                  <a:gd name="connsiteY17" fmla="*/ 30538 h 112095"/>
                  <a:gd name="connsiteX18" fmla="*/ 96003 w 178291"/>
                  <a:gd name="connsiteY18" fmla="*/ 31818 h 112095"/>
                  <a:gd name="connsiteX19" fmla="*/ 96735 w 178291"/>
                  <a:gd name="connsiteY19" fmla="*/ 34196 h 112095"/>
                  <a:gd name="connsiteX20" fmla="*/ 98563 w 178291"/>
                  <a:gd name="connsiteY20" fmla="*/ 36756 h 112095"/>
                  <a:gd name="connsiteX21" fmla="*/ 102769 w 178291"/>
                  <a:gd name="connsiteY21" fmla="*/ 40413 h 112095"/>
                  <a:gd name="connsiteX22" fmla="*/ 108255 w 178291"/>
                  <a:gd name="connsiteY22" fmla="*/ 42059 h 112095"/>
                  <a:gd name="connsiteX23" fmla="*/ 112827 w 178291"/>
                  <a:gd name="connsiteY23" fmla="*/ 45716 h 112095"/>
                  <a:gd name="connsiteX24" fmla="*/ 118313 w 178291"/>
                  <a:gd name="connsiteY24" fmla="*/ 47727 h 112095"/>
                  <a:gd name="connsiteX25" fmla="*/ 122701 w 178291"/>
                  <a:gd name="connsiteY25" fmla="*/ 47179 h 112095"/>
                  <a:gd name="connsiteX26" fmla="*/ 128187 w 178291"/>
                  <a:gd name="connsiteY26" fmla="*/ 50105 h 112095"/>
                  <a:gd name="connsiteX27" fmla="*/ 132393 w 178291"/>
                  <a:gd name="connsiteY27" fmla="*/ 51202 h 112095"/>
                  <a:gd name="connsiteX28" fmla="*/ 134405 w 178291"/>
                  <a:gd name="connsiteY28" fmla="*/ 54676 h 112095"/>
                  <a:gd name="connsiteX29" fmla="*/ 137147 w 178291"/>
                  <a:gd name="connsiteY29" fmla="*/ 57968 h 112095"/>
                  <a:gd name="connsiteX30" fmla="*/ 139342 w 178291"/>
                  <a:gd name="connsiteY30" fmla="*/ 68025 h 112095"/>
                  <a:gd name="connsiteX31" fmla="*/ 141902 w 178291"/>
                  <a:gd name="connsiteY31" fmla="*/ 70951 h 112095"/>
                  <a:gd name="connsiteX32" fmla="*/ 140256 w 178291"/>
                  <a:gd name="connsiteY32" fmla="*/ 74974 h 112095"/>
                  <a:gd name="connsiteX33" fmla="*/ 142999 w 178291"/>
                  <a:gd name="connsiteY33" fmla="*/ 76437 h 112095"/>
                  <a:gd name="connsiteX34" fmla="*/ 147754 w 178291"/>
                  <a:gd name="connsiteY34" fmla="*/ 75340 h 112095"/>
                  <a:gd name="connsiteX35" fmla="*/ 151228 w 178291"/>
                  <a:gd name="connsiteY35" fmla="*/ 75523 h 112095"/>
                  <a:gd name="connsiteX36" fmla="*/ 152508 w 178291"/>
                  <a:gd name="connsiteY36" fmla="*/ 76803 h 112095"/>
                  <a:gd name="connsiteX37" fmla="*/ 158360 w 178291"/>
                  <a:gd name="connsiteY37" fmla="*/ 72231 h 112095"/>
                  <a:gd name="connsiteX38" fmla="*/ 162749 w 178291"/>
                  <a:gd name="connsiteY38" fmla="*/ 73877 h 112095"/>
                  <a:gd name="connsiteX39" fmla="*/ 164760 w 178291"/>
                  <a:gd name="connsiteY39" fmla="*/ 76803 h 112095"/>
                  <a:gd name="connsiteX40" fmla="*/ 168051 w 178291"/>
                  <a:gd name="connsiteY40" fmla="*/ 78448 h 112095"/>
                  <a:gd name="connsiteX41" fmla="*/ 168600 w 178291"/>
                  <a:gd name="connsiteY41" fmla="*/ 81923 h 112095"/>
                  <a:gd name="connsiteX42" fmla="*/ 167686 w 178291"/>
                  <a:gd name="connsiteY42" fmla="*/ 83203 h 112095"/>
                  <a:gd name="connsiteX43" fmla="*/ 177743 w 178291"/>
                  <a:gd name="connsiteY43" fmla="*/ 85032 h 112095"/>
                  <a:gd name="connsiteX44" fmla="*/ 178292 w 178291"/>
                  <a:gd name="connsiteY44" fmla="*/ 87226 h 112095"/>
                  <a:gd name="connsiteX45" fmla="*/ 174086 w 178291"/>
                  <a:gd name="connsiteY45" fmla="*/ 87775 h 112095"/>
                  <a:gd name="connsiteX46" fmla="*/ 166588 w 178291"/>
                  <a:gd name="connsiteY46" fmla="*/ 93260 h 112095"/>
                  <a:gd name="connsiteX47" fmla="*/ 162931 w 178291"/>
                  <a:gd name="connsiteY47" fmla="*/ 94906 h 112095"/>
                  <a:gd name="connsiteX48" fmla="*/ 158725 w 178291"/>
                  <a:gd name="connsiteY48" fmla="*/ 98563 h 112095"/>
                  <a:gd name="connsiteX49" fmla="*/ 155068 w 178291"/>
                  <a:gd name="connsiteY49" fmla="*/ 99295 h 112095"/>
                  <a:gd name="connsiteX50" fmla="*/ 148119 w 178291"/>
                  <a:gd name="connsiteY50" fmla="*/ 97283 h 112095"/>
                  <a:gd name="connsiteX51" fmla="*/ 145559 w 178291"/>
                  <a:gd name="connsiteY51" fmla="*/ 95638 h 112095"/>
                  <a:gd name="connsiteX52" fmla="*/ 145011 w 178291"/>
                  <a:gd name="connsiteY52" fmla="*/ 94358 h 112095"/>
                  <a:gd name="connsiteX53" fmla="*/ 141902 w 178291"/>
                  <a:gd name="connsiteY53" fmla="*/ 95455 h 112095"/>
                  <a:gd name="connsiteX54" fmla="*/ 139891 w 178291"/>
                  <a:gd name="connsiteY54" fmla="*/ 92529 h 112095"/>
                  <a:gd name="connsiteX55" fmla="*/ 135685 w 178291"/>
                  <a:gd name="connsiteY55" fmla="*/ 91066 h 112095"/>
                  <a:gd name="connsiteX56" fmla="*/ 132210 w 178291"/>
                  <a:gd name="connsiteY56" fmla="*/ 91066 h 112095"/>
                  <a:gd name="connsiteX57" fmla="*/ 129833 w 178291"/>
                  <a:gd name="connsiteY57" fmla="*/ 89420 h 112095"/>
                  <a:gd name="connsiteX58" fmla="*/ 127456 w 178291"/>
                  <a:gd name="connsiteY58" fmla="*/ 91066 h 112095"/>
                  <a:gd name="connsiteX59" fmla="*/ 121787 w 178291"/>
                  <a:gd name="connsiteY59" fmla="*/ 90335 h 112095"/>
                  <a:gd name="connsiteX60" fmla="*/ 120690 w 178291"/>
                  <a:gd name="connsiteY60" fmla="*/ 88140 h 112095"/>
                  <a:gd name="connsiteX61" fmla="*/ 122884 w 178291"/>
                  <a:gd name="connsiteY61" fmla="*/ 84483 h 112095"/>
                  <a:gd name="connsiteX62" fmla="*/ 121787 w 178291"/>
                  <a:gd name="connsiteY62" fmla="*/ 81009 h 112095"/>
                  <a:gd name="connsiteX63" fmla="*/ 118313 w 178291"/>
                  <a:gd name="connsiteY63" fmla="*/ 79363 h 112095"/>
                  <a:gd name="connsiteX64" fmla="*/ 109169 w 178291"/>
                  <a:gd name="connsiteY64" fmla="*/ 78083 h 112095"/>
                  <a:gd name="connsiteX65" fmla="*/ 108255 w 178291"/>
                  <a:gd name="connsiteY65" fmla="*/ 78631 h 112095"/>
                  <a:gd name="connsiteX66" fmla="*/ 108072 w 178291"/>
                  <a:gd name="connsiteY66" fmla="*/ 79728 h 112095"/>
                  <a:gd name="connsiteX67" fmla="*/ 104049 w 178291"/>
                  <a:gd name="connsiteY67" fmla="*/ 78266 h 112095"/>
                  <a:gd name="connsiteX68" fmla="*/ 106427 w 178291"/>
                  <a:gd name="connsiteY68" fmla="*/ 74060 h 112095"/>
                  <a:gd name="connsiteX69" fmla="*/ 109169 w 178291"/>
                  <a:gd name="connsiteY69" fmla="*/ 71865 h 112095"/>
                  <a:gd name="connsiteX70" fmla="*/ 108255 w 178291"/>
                  <a:gd name="connsiteY70" fmla="*/ 70951 h 112095"/>
                  <a:gd name="connsiteX71" fmla="*/ 98563 w 178291"/>
                  <a:gd name="connsiteY71" fmla="*/ 72414 h 112095"/>
                  <a:gd name="connsiteX72" fmla="*/ 91432 w 178291"/>
                  <a:gd name="connsiteY72" fmla="*/ 74608 h 112095"/>
                  <a:gd name="connsiteX73" fmla="*/ 91615 w 178291"/>
                  <a:gd name="connsiteY73" fmla="*/ 76620 h 112095"/>
                  <a:gd name="connsiteX74" fmla="*/ 90334 w 178291"/>
                  <a:gd name="connsiteY74" fmla="*/ 82106 h 112095"/>
                  <a:gd name="connsiteX75" fmla="*/ 91432 w 178291"/>
                  <a:gd name="connsiteY75" fmla="*/ 83934 h 112095"/>
                  <a:gd name="connsiteX76" fmla="*/ 90883 w 178291"/>
                  <a:gd name="connsiteY76" fmla="*/ 87592 h 112095"/>
                  <a:gd name="connsiteX77" fmla="*/ 87409 w 178291"/>
                  <a:gd name="connsiteY77" fmla="*/ 87775 h 112095"/>
                  <a:gd name="connsiteX78" fmla="*/ 85763 w 178291"/>
                  <a:gd name="connsiteY78" fmla="*/ 89969 h 112095"/>
                  <a:gd name="connsiteX79" fmla="*/ 82288 w 178291"/>
                  <a:gd name="connsiteY79" fmla="*/ 90700 h 112095"/>
                  <a:gd name="connsiteX80" fmla="*/ 81374 w 178291"/>
                  <a:gd name="connsiteY80" fmla="*/ 92895 h 112095"/>
                  <a:gd name="connsiteX81" fmla="*/ 78814 w 178291"/>
                  <a:gd name="connsiteY81" fmla="*/ 94906 h 112095"/>
                  <a:gd name="connsiteX82" fmla="*/ 74974 w 178291"/>
                  <a:gd name="connsiteY82" fmla="*/ 94723 h 112095"/>
                  <a:gd name="connsiteX83" fmla="*/ 71500 w 178291"/>
                  <a:gd name="connsiteY83" fmla="*/ 98198 h 112095"/>
                  <a:gd name="connsiteX84" fmla="*/ 69671 w 178291"/>
                  <a:gd name="connsiteY84" fmla="*/ 101124 h 112095"/>
                  <a:gd name="connsiteX85" fmla="*/ 67842 w 178291"/>
                  <a:gd name="connsiteY85" fmla="*/ 100758 h 112095"/>
                  <a:gd name="connsiteX86" fmla="*/ 68208 w 178291"/>
                  <a:gd name="connsiteY86" fmla="*/ 101489 h 112095"/>
                  <a:gd name="connsiteX87" fmla="*/ 66745 w 178291"/>
                  <a:gd name="connsiteY87" fmla="*/ 104415 h 112095"/>
                  <a:gd name="connsiteX88" fmla="*/ 63454 w 178291"/>
                  <a:gd name="connsiteY88" fmla="*/ 107524 h 112095"/>
                  <a:gd name="connsiteX89" fmla="*/ 49556 w 178291"/>
                  <a:gd name="connsiteY89" fmla="*/ 112095 h 112095"/>
                  <a:gd name="connsiteX90" fmla="*/ 48093 w 178291"/>
                  <a:gd name="connsiteY90" fmla="*/ 110998 h 112095"/>
                  <a:gd name="connsiteX91" fmla="*/ 44436 w 178291"/>
                  <a:gd name="connsiteY91" fmla="*/ 112095 h 112095"/>
                  <a:gd name="connsiteX92" fmla="*/ 40961 w 178291"/>
                  <a:gd name="connsiteY92" fmla="*/ 106427 h 112095"/>
                  <a:gd name="connsiteX93" fmla="*/ 39681 w 178291"/>
                  <a:gd name="connsiteY93" fmla="*/ 99295 h 112095"/>
                  <a:gd name="connsiteX94" fmla="*/ 40230 w 178291"/>
                  <a:gd name="connsiteY94" fmla="*/ 92712 h 112095"/>
                  <a:gd name="connsiteX95" fmla="*/ 38950 w 178291"/>
                  <a:gd name="connsiteY95" fmla="*/ 90700 h 112095"/>
                  <a:gd name="connsiteX96" fmla="*/ 38767 w 178291"/>
                  <a:gd name="connsiteY96" fmla="*/ 85763 h 112095"/>
                  <a:gd name="connsiteX97" fmla="*/ 37853 w 178291"/>
                  <a:gd name="connsiteY97" fmla="*/ 82837 h 112095"/>
                  <a:gd name="connsiteX98" fmla="*/ 36207 w 178291"/>
                  <a:gd name="connsiteY98" fmla="*/ 84483 h 112095"/>
                  <a:gd name="connsiteX99" fmla="*/ 35293 w 178291"/>
                  <a:gd name="connsiteY99" fmla="*/ 89786 h 112095"/>
                  <a:gd name="connsiteX100" fmla="*/ 32001 w 178291"/>
                  <a:gd name="connsiteY100" fmla="*/ 89969 h 112095"/>
                  <a:gd name="connsiteX101" fmla="*/ 28710 w 178291"/>
                  <a:gd name="connsiteY101" fmla="*/ 91797 h 112095"/>
                  <a:gd name="connsiteX102" fmla="*/ 21578 w 178291"/>
                  <a:gd name="connsiteY102" fmla="*/ 91615 h 112095"/>
                  <a:gd name="connsiteX103" fmla="*/ 19566 w 178291"/>
                  <a:gd name="connsiteY103" fmla="*/ 90700 h 112095"/>
                  <a:gd name="connsiteX104" fmla="*/ 16823 w 178291"/>
                  <a:gd name="connsiteY104" fmla="*/ 91066 h 112095"/>
                  <a:gd name="connsiteX105" fmla="*/ 10606 w 178291"/>
                  <a:gd name="connsiteY105" fmla="*/ 94540 h 112095"/>
                  <a:gd name="connsiteX106" fmla="*/ 3657 w 178291"/>
                  <a:gd name="connsiteY106" fmla="*/ 96003 h 112095"/>
                  <a:gd name="connsiteX107" fmla="*/ 1463 w 178291"/>
                  <a:gd name="connsiteY107" fmla="*/ 94175 h 112095"/>
                  <a:gd name="connsiteX108" fmla="*/ 0 w 178291"/>
                  <a:gd name="connsiteY108" fmla="*/ 90700 h 112095"/>
                  <a:gd name="connsiteX109" fmla="*/ 5303 w 178291"/>
                  <a:gd name="connsiteY109" fmla="*/ 82106 h 112095"/>
                  <a:gd name="connsiteX110" fmla="*/ 8960 w 178291"/>
                  <a:gd name="connsiteY110" fmla="*/ 79546 h 112095"/>
                  <a:gd name="connsiteX111" fmla="*/ 14812 w 178291"/>
                  <a:gd name="connsiteY111" fmla="*/ 78266 h 112095"/>
                  <a:gd name="connsiteX112" fmla="*/ 23772 w 178291"/>
                  <a:gd name="connsiteY112" fmla="*/ 71134 h 112095"/>
                  <a:gd name="connsiteX113" fmla="*/ 23406 w 178291"/>
                  <a:gd name="connsiteY113" fmla="*/ 67294 h 112095"/>
                  <a:gd name="connsiteX114" fmla="*/ 21944 w 178291"/>
                  <a:gd name="connsiteY114" fmla="*/ 65465 h 112095"/>
                  <a:gd name="connsiteX115" fmla="*/ 21212 w 178291"/>
                  <a:gd name="connsiteY115" fmla="*/ 57785 h 112095"/>
                  <a:gd name="connsiteX116" fmla="*/ 20481 w 178291"/>
                  <a:gd name="connsiteY116" fmla="*/ 55225 h 112095"/>
                  <a:gd name="connsiteX117" fmla="*/ 21578 w 178291"/>
                  <a:gd name="connsiteY117" fmla="*/ 50287 h 112095"/>
                  <a:gd name="connsiteX118" fmla="*/ 23955 w 178291"/>
                  <a:gd name="connsiteY118" fmla="*/ 44802 h 112095"/>
                  <a:gd name="connsiteX119" fmla="*/ 25418 w 178291"/>
                  <a:gd name="connsiteY119" fmla="*/ 39864 h 112095"/>
                  <a:gd name="connsiteX120" fmla="*/ 25235 w 178291"/>
                  <a:gd name="connsiteY120" fmla="*/ 38767 h 112095"/>
                  <a:gd name="connsiteX121" fmla="*/ 26332 w 178291"/>
                  <a:gd name="connsiteY121" fmla="*/ 35110 h 112095"/>
                  <a:gd name="connsiteX122" fmla="*/ 27429 w 178291"/>
                  <a:gd name="connsiteY122" fmla="*/ 23041 h 112095"/>
                  <a:gd name="connsiteX123" fmla="*/ 26881 w 178291"/>
                  <a:gd name="connsiteY123" fmla="*/ 18835 h 112095"/>
                  <a:gd name="connsiteX124" fmla="*/ 28710 w 178291"/>
                  <a:gd name="connsiteY124" fmla="*/ 15543 h 112095"/>
                  <a:gd name="connsiteX125" fmla="*/ 30904 w 178291"/>
                  <a:gd name="connsiteY125" fmla="*/ 9509 h 112095"/>
                  <a:gd name="connsiteX126" fmla="*/ 33281 w 178291"/>
                  <a:gd name="connsiteY126" fmla="*/ 6400 h 112095"/>
                  <a:gd name="connsiteX127" fmla="*/ 35841 w 178291"/>
                  <a:gd name="connsiteY127" fmla="*/ 4572 h 11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178291" h="112095">
                    <a:moveTo>
                      <a:pt x="35841" y="4572"/>
                    </a:moveTo>
                    <a:lnTo>
                      <a:pt x="39498" y="549"/>
                    </a:lnTo>
                    <a:lnTo>
                      <a:pt x="42059" y="0"/>
                    </a:lnTo>
                    <a:lnTo>
                      <a:pt x="43156" y="3657"/>
                    </a:lnTo>
                    <a:lnTo>
                      <a:pt x="48642" y="3292"/>
                    </a:lnTo>
                    <a:lnTo>
                      <a:pt x="51019" y="8595"/>
                    </a:lnTo>
                    <a:lnTo>
                      <a:pt x="54859" y="12069"/>
                    </a:lnTo>
                    <a:lnTo>
                      <a:pt x="52665" y="15178"/>
                    </a:lnTo>
                    <a:lnTo>
                      <a:pt x="54310" y="19384"/>
                    </a:lnTo>
                    <a:lnTo>
                      <a:pt x="55407" y="25418"/>
                    </a:lnTo>
                    <a:lnTo>
                      <a:pt x="59430" y="26515"/>
                    </a:lnTo>
                    <a:lnTo>
                      <a:pt x="61625" y="21944"/>
                    </a:lnTo>
                    <a:lnTo>
                      <a:pt x="65648" y="18286"/>
                    </a:lnTo>
                    <a:lnTo>
                      <a:pt x="68939" y="18652"/>
                    </a:lnTo>
                    <a:lnTo>
                      <a:pt x="74242" y="21944"/>
                    </a:lnTo>
                    <a:lnTo>
                      <a:pt x="78083" y="22858"/>
                    </a:lnTo>
                    <a:lnTo>
                      <a:pt x="77534" y="28161"/>
                    </a:lnTo>
                    <a:lnTo>
                      <a:pt x="82654" y="30538"/>
                    </a:lnTo>
                    <a:lnTo>
                      <a:pt x="96003" y="31818"/>
                    </a:lnTo>
                    <a:lnTo>
                      <a:pt x="96735" y="34196"/>
                    </a:lnTo>
                    <a:lnTo>
                      <a:pt x="98563" y="36756"/>
                    </a:lnTo>
                    <a:lnTo>
                      <a:pt x="102769" y="40413"/>
                    </a:lnTo>
                    <a:lnTo>
                      <a:pt x="108255" y="42059"/>
                    </a:lnTo>
                    <a:lnTo>
                      <a:pt x="112827" y="45716"/>
                    </a:lnTo>
                    <a:lnTo>
                      <a:pt x="118313" y="47727"/>
                    </a:lnTo>
                    <a:lnTo>
                      <a:pt x="122701" y="47179"/>
                    </a:lnTo>
                    <a:lnTo>
                      <a:pt x="128187" y="50105"/>
                    </a:lnTo>
                    <a:lnTo>
                      <a:pt x="132393" y="51202"/>
                    </a:lnTo>
                    <a:lnTo>
                      <a:pt x="134405" y="54676"/>
                    </a:lnTo>
                    <a:lnTo>
                      <a:pt x="137147" y="57968"/>
                    </a:lnTo>
                    <a:lnTo>
                      <a:pt x="139342" y="68025"/>
                    </a:lnTo>
                    <a:lnTo>
                      <a:pt x="141902" y="70951"/>
                    </a:lnTo>
                    <a:lnTo>
                      <a:pt x="140256" y="74974"/>
                    </a:lnTo>
                    <a:lnTo>
                      <a:pt x="142999" y="76437"/>
                    </a:lnTo>
                    <a:lnTo>
                      <a:pt x="147754" y="75340"/>
                    </a:lnTo>
                    <a:lnTo>
                      <a:pt x="151228" y="75523"/>
                    </a:lnTo>
                    <a:lnTo>
                      <a:pt x="152508" y="76803"/>
                    </a:lnTo>
                    <a:lnTo>
                      <a:pt x="158360" y="72231"/>
                    </a:lnTo>
                    <a:lnTo>
                      <a:pt x="162749" y="73877"/>
                    </a:lnTo>
                    <a:lnTo>
                      <a:pt x="164760" y="76803"/>
                    </a:lnTo>
                    <a:lnTo>
                      <a:pt x="168051" y="78448"/>
                    </a:lnTo>
                    <a:lnTo>
                      <a:pt x="168600" y="81923"/>
                    </a:lnTo>
                    <a:lnTo>
                      <a:pt x="167686" y="83203"/>
                    </a:lnTo>
                    <a:lnTo>
                      <a:pt x="177743" y="85032"/>
                    </a:lnTo>
                    <a:lnTo>
                      <a:pt x="178292" y="87226"/>
                    </a:lnTo>
                    <a:lnTo>
                      <a:pt x="174086" y="87775"/>
                    </a:lnTo>
                    <a:lnTo>
                      <a:pt x="166588" y="93260"/>
                    </a:lnTo>
                    <a:lnTo>
                      <a:pt x="162931" y="94906"/>
                    </a:lnTo>
                    <a:lnTo>
                      <a:pt x="158725" y="98563"/>
                    </a:lnTo>
                    <a:lnTo>
                      <a:pt x="155068" y="99295"/>
                    </a:lnTo>
                    <a:lnTo>
                      <a:pt x="148119" y="97283"/>
                    </a:lnTo>
                    <a:lnTo>
                      <a:pt x="145559" y="95638"/>
                    </a:lnTo>
                    <a:lnTo>
                      <a:pt x="145011" y="94358"/>
                    </a:lnTo>
                    <a:lnTo>
                      <a:pt x="141902" y="95455"/>
                    </a:lnTo>
                    <a:lnTo>
                      <a:pt x="139891" y="92529"/>
                    </a:lnTo>
                    <a:lnTo>
                      <a:pt x="135685" y="91066"/>
                    </a:lnTo>
                    <a:lnTo>
                      <a:pt x="132210" y="91066"/>
                    </a:lnTo>
                    <a:lnTo>
                      <a:pt x="129833" y="89420"/>
                    </a:lnTo>
                    <a:lnTo>
                      <a:pt x="127456" y="91066"/>
                    </a:lnTo>
                    <a:lnTo>
                      <a:pt x="121787" y="90335"/>
                    </a:lnTo>
                    <a:lnTo>
                      <a:pt x="120690" y="88140"/>
                    </a:lnTo>
                    <a:lnTo>
                      <a:pt x="122884" y="84483"/>
                    </a:lnTo>
                    <a:lnTo>
                      <a:pt x="121787" y="81009"/>
                    </a:lnTo>
                    <a:lnTo>
                      <a:pt x="118313" y="79363"/>
                    </a:lnTo>
                    <a:lnTo>
                      <a:pt x="109169" y="78083"/>
                    </a:lnTo>
                    <a:lnTo>
                      <a:pt x="108255" y="78631"/>
                    </a:lnTo>
                    <a:lnTo>
                      <a:pt x="108072" y="79728"/>
                    </a:lnTo>
                    <a:lnTo>
                      <a:pt x="104049" y="78266"/>
                    </a:lnTo>
                    <a:lnTo>
                      <a:pt x="106427" y="74060"/>
                    </a:lnTo>
                    <a:lnTo>
                      <a:pt x="109169" y="71865"/>
                    </a:lnTo>
                    <a:lnTo>
                      <a:pt x="108255" y="70951"/>
                    </a:lnTo>
                    <a:lnTo>
                      <a:pt x="98563" y="72414"/>
                    </a:lnTo>
                    <a:lnTo>
                      <a:pt x="91432" y="74608"/>
                    </a:lnTo>
                    <a:lnTo>
                      <a:pt x="91615" y="76620"/>
                    </a:lnTo>
                    <a:lnTo>
                      <a:pt x="90334" y="82106"/>
                    </a:lnTo>
                    <a:lnTo>
                      <a:pt x="91432" y="83934"/>
                    </a:lnTo>
                    <a:lnTo>
                      <a:pt x="90883" y="87592"/>
                    </a:lnTo>
                    <a:lnTo>
                      <a:pt x="87409" y="87775"/>
                    </a:lnTo>
                    <a:lnTo>
                      <a:pt x="85763" y="89969"/>
                    </a:lnTo>
                    <a:lnTo>
                      <a:pt x="82288" y="90700"/>
                    </a:lnTo>
                    <a:lnTo>
                      <a:pt x="81374" y="92895"/>
                    </a:lnTo>
                    <a:lnTo>
                      <a:pt x="78814" y="94906"/>
                    </a:lnTo>
                    <a:lnTo>
                      <a:pt x="74974" y="94723"/>
                    </a:lnTo>
                    <a:lnTo>
                      <a:pt x="71500" y="98198"/>
                    </a:lnTo>
                    <a:lnTo>
                      <a:pt x="69671" y="101124"/>
                    </a:lnTo>
                    <a:lnTo>
                      <a:pt x="67842" y="100758"/>
                    </a:lnTo>
                    <a:lnTo>
                      <a:pt x="68208" y="101489"/>
                    </a:lnTo>
                    <a:lnTo>
                      <a:pt x="66745" y="104415"/>
                    </a:lnTo>
                    <a:lnTo>
                      <a:pt x="63454" y="107524"/>
                    </a:lnTo>
                    <a:lnTo>
                      <a:pt x="49556" y="112095"/>
                    </a:lnTo>
                    <a:lnTo>
                      <a:pt x="48093" y="110998"/>
                    </a:lnTo>
                    <a:lnTo>
                      <a:pt x="44436" y="112095"/>
                    </a:lnTo>
                    <a:lnTo>
                      <a:pt x="40961" y="106427"/>
                    </a:lnTo>
                    <a:lnTo>
                      <a:pt x="39681" y="99295"/>
                    </a:lnTo>
                    <a:lnTo>
                      <a:pt x="40230" y="92712"/>
                    </a:lnTo>
                    <a:lnTo>
                      <a:pt x="38950" y="90700"/>
                    </a:lnTo>
                    <a:lnTo>
                      <a:pt x="38767" y="85763"/>
                    </a:lnTo>
                    <a:lnTo>
                      <a:pt x="37853" y="82837"/>
                    </a:lnTo>
                    <a:lnTo>
                      <a:pt x="36207" y="84483"/>
                    </a:lnTo>
                    <a:lnTo>
                      <a:pt x="35293" y="89786"/>
                    </a:lnTo>
                    <a:lnTo>
                      <a:pt x="32001" y="89969"/>
                    </a:lnTo>
                    <a:lnTo>
                      <a:pt x="28710" y="91797"/>
                    </a:lnTo>
                    <a:lnTo>
                      <a:pt x="21578" y="91615"/>
                    </a:lnTo>
                    <a:lnTo>
                      <a:pt x="19566" y="90700"/>
                    </a:lnTo>
                    <a:lnTo>
                      <a:pt x="16823" y="91066"/>
                    </a:lnTo>
                    <a:lnTo>
                      <a:pt x="10606" y="94540"/>
                    </a:lnTo>
                    <a:lnTo>
                      <a:pt x="3657" y="96003"/>
                    </a:lnTo>
                    <a:lnTo>
                      <a:pt x="1463" y="94175"/>
                    </a:lnTo>
                    <a:lnTo>
                      <a:pt x="0" y="90700"/>
                    </a:lnTo>
                    <a:lnTo>
                      <a:pt x="5303" y="82106"/>
                    </a:lnTo>
                    <a:lnTo>
                      <a:pt x="8960" y="79546"/>
                    </a:lnTo>
                    <a:lnTo>
                      <a:pt x="14812" y="78266"/>
                    </a:lnTo>
                    <a:lnTo>
                      <a:pt x="23772" y="71134"/>
                    </a:lnTo>
                    <a:lnTo>
                      <a:pt x="23406" y="67294"/>
                    </a:lnTo>
                    <a:lnTo>
                      <a:pt x="21944" y="65465"/>
                    </a:lnTo>
                    <a:lnTo>
                      <a:pt x="21212" y="57785"/>
                    </a:lnTo>
                    <a:lnTo>
                      <a:pt x="20481" y="55225"/>
                    </a:lnTo>
                    <a:lnTo>
                      <a:pt x="21578" y="50287"/>
                    </a:lnTo>
                    <a:lnTo>
                      <a:pt x="23955" y="44802"/>
                    </a:lnTo>
                    <a:lnTo>
                      <a:pt x="25418" y="39864"/>
                    </a:lnTo>
                    <a:lnTo>
                      <a:pt x="25235" y="38767"/>
                    </a:lnTo>
                    <a:lnTo>
                      <a:pt x="26332" y="35110"/>
                    </a:lnTo>
                    <a:lnTo>
                      <a:pt x="27429" y="23041"/>
                    </a:lnTo>
                    <a:lnTo>
                      <a:pt x="26881" y="18835"/>
                    </a:lnTo>
                    <a:lnTo>
                      <a:pt x="28710" y="15543"/>
                    </a:lnTo>
                    <a:lnTo>
                      <a:pt x="30904" y="9509"/>
                    </a:lnTo>
                    <a:lnTo>
                      <a:pt x="33281" y="6400"/>
                    </a:lnTo>
                    <a:lnTo>
                      <a:pt x="35841" y="4572"/>
                    </a:lnTo>
                  </a:path>
                </a:pathLst>
              </a:custGeom>
              <a:grpFill/>
              <a:ln w="4020" cap="flat">
                <a:solidFill>
                  <a:srgbClr val="FFFFFF"/>
                </a:solidFill>
                <a:prstDash val="solid"/>
                <a:miter/>
              </a:ln>
            </p:spPr>
            <p:txBody>
              <a:bodyPr rtlCol="0" anchor="ctr"/>
              <a:lstStyle/>
              <a:p>
                <a:endParaRPr lang="en-GB" sz="1463"/>
              </a:p>
            </p:txBody>
          </p:sp>
          <p:sp>
            <p:nvSpPr>
              <p:cNvPr id="1220" name="Freeform: Shape 1219">
                <a:extLst>
                  <a:ext uri="{FF2B5EF4-FFF2-40B4-BE49-F238E27FC236}">
                    <a16:creationId xmlns:a16="http://schemas.microsoft.com/office/drawing/2014/main" id="{E90C33D8-C3F9-D2A6-CAFD-24BE97959F1D}"/>
                  </a:ext>
                </a:extLst>
              </p:cNvPr>
              <p:cNvSpPr/>
              <p:nvPr/>
            </p:nvSpPr>
            <p:spPr>
              <a:xfrm>
                <a:off x="3842311" y="2363305"/>
                <a:ext cx="29075" cy="20663"/>
              </a:xfrm>
              <a:custGeom>
                <a:avLst/>
                <a:gdLst>
                  <a:gd name="connsiteX0" fmla="*/ 14995 w 29075"/>
                  <a:gd name="connsiteY0" fmla="*/ 6400 h 20663"/>
                  <a:gd name="connsiteX1" fmla="*/ 17189 w 29075"/>
                  <a:gd name="connsiteY1" fmla="*/ 7863 h 20663"/>
                  <a:gd name="connsiteX2" fmla="*/ 19018 w 29075"/>
                  <a:gd name="connsiteY2" fmla="*/ 8046 h 20663"/>
                  <a:gd name="connsiteX3" fmla="*/ 19567 w 29075"/>
                  <a:gd name="connsiteY3" fmla="*/ 10972 h 20663"/>
                  <a:gd name="connsiteX4" fmla="*/ 21212 w 29075"/>
                  <a:gd name="connsiteY4" fmla="*/ 14629 h 20663"/>
                  <a:gd name="connsiteX5" fmla="*/ 23772 w 29075"/>
                  <a:gd name="connsiteY5" fmla="*/ 16823 h 20663"/>
                  <a:gd name="connsiteX6" fmla="*/ 28527 w 29075"/>
                  <a:gd name="connsiteY6" fmla="*/ 18286 h 20663"/>
                  <a:gd name="connsiteX7" fmla="*/ 29076 w 29075"/>
                  <a:gd name="connsiteY7" fmla="*/ 20664 h 20663"/>
                  <a:gd name="connsiteX8" fmla="*/ 18469 w 29075"/>
                  <a:gd name="connsiteY8" fmla="*/ 19749 h 20663"/>
                  <a:gd name="connsiteX9" fmla="*/ 15909 w 29075"/>
                  <a:gd name="connsiteY9" fmla="*/ 16823 h 20663"/>
                  <a:gd name="connsiteX10" fmla="*/ 10058 w 29075"/>
                  <a:gd name="connsiteY10" fmla="*/ 13349 h 20663"/>
                  <a:gd name="connsiteX11" fmla="*/ 8960 w 29075"/>
                  <a:gd name="connsiteY11" fmla="*/ 10789 h 20663"/>
                  <a:gd name="connsiteX12" fmla="*/ 5303 w 29075"/>
                  <a:gd name="connsiteY12" fmla="*/ 5852 h 20663"/>
                  <a:gd name="connsiteX13" fmla="*/ 366 w 29075"/>
                  <a:gd name="connsiteY13" fmla="*/ 1829 h 20663"/>
                  <a:gd name="connsiteX14" fmla="*/ 0 w 29075"/>
                  <a:gd name="connsiteY14" fmla="*/ 0 h 20663"/>
                  <a:gd name="connsiteX15" fmla="*/ 3474 w 29075"/>
                  <a:gd name="connsiteY15" fmla="*/ 0 h 20663"/>
                  <a:gd name="connsiteX16" fmla="*/ 8412 w 29075"/>
                  <a:gd name="connsiteY16" fmla="*/ 1463 h 20663"/>
                  <a:gd name="connsiteX17" fmla="*/ 14995 w 29075"/>
                  <a:gd name="connsiteY17" fmla="*/ 640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5" h="20663">
                    <a:moveTo>
                      <a:pt x="14995" y="6400"/>
                    </a:moveTo>
                    <a:lnTo>
                      <a:pt x="17189" y="7863"/>
                    </a:lnTo>
                    <a:lnTo>
                      <a:pt x="19018" y="8046"/>
                    </a:lnTo>
                    <a:lnTo>
                      <a:pt x="19567" y="10972"/>
                    </a:lnTo>
                    <a:lnTo>
                      <a:pt x="21212" y="14629"/>
                    </a:lnTo>
                    <a:lnTo>
                      <a:pt x="23772" y="16823"/>
                    </a:lnTo>
                    <a:lnTo>
                      <a:pt x="28527" y="18286"/>
                    </a:lnTo>
                    <a:lnTo>
                      <a:pt x="29076" y="20664"/>
                    </a:lnTo>
                    <a:lnTo>
                      <a:pt x="18469" y="19749"/>
                    </a:lnTo>
                    <a:lnTo>
                      <a:pt x="15909" y="16823"/>
                    </a:lnTo>
                    <a:lnTo>
                      <a:pt x="10058" y="13349"/>
                    </a:lnTo>
                    <a:lnTo>
                      <a:pt x="8960" y="10789"/>
                    </a:lnTo>
                    <a:lnTo>
                      <a:pt x="5303" y="5852"/>
                    </a:lnTo>
                    <a:lnTo>
                      <a:pt x="366" y="1829"/>
                    </a:lnTo>
                    <a:lnTo>
                      <a:pt x="0" y="0"/>
                    </a:lnTo>
                    <a:lnTo>
                      <a:pt x="3474" y="0"/>
                    </a:lnTo>
                    <a:lnTo>
                      <a:pt x="8412" y="1463"/>
                    </a:lnTo>
                    <a:lnTo>
                      <a:pt x="14995" y="6400"/>
                    </a:lnTo>
                    <a:close/>
                  </a:path>
                </a:pathLst>
              </a:custGeom>
              <a:grpFill/>
              <a:ln w="18272" cap="flat">
                <a:noFill/>
                <a:prstDash val="solid"/>
                <a:miter/>
              </a:ln>
            </p:spPr>
            <p:txBody>
              <a:bodyPr rtlCol="0" anchor="ctr"/>
              <a:lstStyle/>
              <a:p>
                <a:endParaRPr lang="en-GB" sz="1463"/>
              </a:p>
            </p:txBody>
          </p:sp>
          <p:sp>
            <p:nvSpPr>
              <p:cNvPr id="1221" name="Freeform: Shape 1220">
                <a:extLst>
                  <a:ext uri="{FF2B5EF4-FFF2-40B4-BE49-F238E27FC236}">
                    <a16:creationId xmlns:a16="http://schemas.microsoft.com/office/drawing/2014/main" id="{751C20BD-85F0-493D-C04C-8A651F9285BF}"/>
                  </a:ext>
                </a:extLst>
              </p:cNvPr>
              <p:cNvSpPr/>
              <p:nvPr/>
            </p:nvSpPr>
            <p:spPr>
              <a:xfrm>
                <a:off x="3842311" y="2363305"/>
                <a:ext cx="29075" cy="20663"/>
              </a:xfrm>
              <a:custGeom>
                <a:avLst/>
                <a:gdLst>
                  <a:gd name="connsiteX0" fmla="*/ 14995 w 29075"/>
                  <a:gd name="connsiteY0" fmla="*/ 6400 h 20663"/>
                  <a:gd name="connsiteX1" fmla="*/ 17189 w 29075"/>
                  <a:gd name="connsiteY1" fmla="*/ 7863 h 20663"/>
                  <a:gd name="connsiteX2" fmla="*/ 19018 w 29075"/>
                  <a:gd name="connsiteY2" fmla="*/ 8046 h 20663"/>
                  <a:gd name="connsiteX3" fmla="*/ 19567 w 29075"/>
                  <a:gd name="connsiteY3" fmla="*/ 10972 h 20663"/>
                  <a:gd name="connsiteX4" fmla="*/ 21212 w 29075"/>
                  <a:gd name="connsiteY4" fmla="*/ 14629 h 20663"/>
                  <a:gd name="connsiteX5" fmla="*/ 23772 w 29075"/>
                  <a:gd name="connsiteY5" fmla="*/ 16823 h 20663"/>
                  <a:gd name="connsiteX6" fmla="*/ 28527 w 29075"/>
                  <a:gd name="connsiteY6" fmla="*/ 18286 h 20663"/>
                  <a:gd name="connsiteX7" fmla="*/ 29076 w 29075"/>
                  <a:gd name="connsiteY7" fmla="*/ 20664 h 20663"/>
                  <a:gd name="connsiteX8" fmla="*/ 18469 w 29075"/>
                  <a:gd name="connsiteY8" fmla="*/ 19749 h 20663"/>
                  <a:gd name="connsiteX9" fmla="*/ 15909 w 29075"/>
                  <a:gd name="connsiteY9" fmla="*/ 16823 h 20663"/>
                  <a:gd name="connsiteX10" fmla="*/ 10058 w 29075"/>
                  <a:gd name="connsiteY10" fmla="*/ 13349 h 20663"/>
                  <a:gd name="connsiteX11" fmla="*/ 8960 w 29075"/>
                  <a:gd name="connsiteY11" fmla="*/ 10789 h 20663"/>
                  <a:gd name="connsiteX12" fmla="*/ 5303 w 29075"/>
                  <a:gd name="connsiteY12" fmla="*/ 5852 h 20663"/>
                  <a:gd name="connsiteX13" fmla="*/ 366 w 29075"/>
                  <a:gd name="connsiteY13" fmla="*/ 1829 h 20663"/>
                  <a:gd name="connsiteX14" fmla="*/ 0 w 29075"/>
                  <a:gd name="connsiteY14" fmla="*/ 0 h 20663"/>
                  <a:gd name="connsiteX15" fmla="*/ 3474 w 29075"/>
                  <a:gd name="connsiteY15" fmla="*/ 0 h 20663"/>
                  <a:gd name="connsiteX16" fmla="*/ 8412 w 29075"/>
                  <a:gd name="connsiteY16" fmla="*/ 1463 h 20663"/>
                  <a:gd name="connsiteX17" fmla="*/ 14995 w 29075"/>
                  <a:gd name="connsiteY17" fmla="*/ 6400 h 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75" h="20663">
                    <a:moveTo>
                      <a:pt x="14995" y="6400"/>
                    </a:moveTo>
                    <a:lnTo>
                      <a:pt x="17189" y="7863"/>
                    </a:lnTo>
                    <a:lnTo>
                      <a:pt x="19018" y="8046"/>
                    </a:lnTo>
                    <a:lnTo>
                      <a:pt x="19567" y="10972"/>
                    </a:lnTo>
                    <a:lnTo>
                      <a:pt x="21212" y="14629"/>
                    </a:lnTo>
                    <a:lnTo>
                      <a:pt x="23772" y="16823"/>
                    </a:lnTo>
                    <a:lnTo>
                      <a:pt x="28527" y="18286"/>
                    </a:lnTo>
                    <a:lnTo>
                      <a:pt x="29076" y="20664"/>
                    </a:lnTo>
                    <a:lnTo>
                      <a:pt x="18469" y="19749"/>
                    </a:lnTo>
                    <a:lnTo>
                      <a:pt x="15909" y="16823"/>
                    </a:lnTo>
                    <a:lnTo>
                      <a:pt x="10058" y="13349"/>
                    </a:lnTo>
                    <a:lnTo>
                      <a:pt x="8960" y="10789"/>
                    </a:lnTo>
                    <a:lnTo>
                      <a:pt x="5303" y="5852"/>
                    </a:lnTo>
                    <a:lnTo>
                      <a:pt x="366" y="1829"/>
                    </a:lnTo>
                    <a:lnTo>
                      <a:pt x="0" y="0"/>
                    </a:lnTo>
                    <a:lnTo>
                      <a:pt x="3474" y="0"/>
                    </a:lnTo>
                    <a:lnTo>
                      <a:pt x="8412" y="1463"/>
                    </a:lnTo>
                    <a:lnTo>
                      <a:pt x="14995" y="6400"/>
                    </a:lnTo>
                  </a:path>
                </a:pathLst>
              </a:custGeom>
              <a:grpFill/>
              <a:ln w="4020" cap="flat">
                <a:solidFill>
                  <a:srgbClr val="FFFFFF"/>
                </a:solidFill>
                <a:prstDash val="solid"/>
                <a:miter/>
              </a:ln>
            </p:spPr>
            <p:txBody>
              <a:bodyPr rtlCol="0" anchor="ctr"/>
              <a:lstStyle/>
              <a:p>
                <a:endParaRPr lang="en-GB" sz="1463"/>
              </a:p>
            </p:txBody>
          </p:sp>
          <p:sp>
            <p:nvSpPr>
              <p:cNvPr id="1222" name="Freeform: Shape 1221">
                <a:extLst>
                  <a:ext uri="{FF2B5EF4-FFF2-40B4-BE49-F238E27FC236}">
                    <a16:creationId xmlns:a16="http://schemas.microsoft.com/office/drawing/2014/main" id="{485A9C52-2EEE-DD15-9B0F-459618D53E1B}"/>
                  </a:ext>
                </a:extLst>
              </p:cNvPr>
              <p:cNvSpPr/>
              <p:nvPr/>
            </p:nvSpPr>
            <p:spPr>
              <a:xfrm>
                <a:off x="4023712" y="2268399"/>
                <a:ext cx="56870" cy="48641"/>
              </a:xfrm>
              <a:custGeom>
                <a:avLst/>
                <a:gdLst>
                  <a:gd name="connsiteX0" fmla="*/ 24504 w 56870"/>
                  <a:gd name="connsiteY0" fmla="*/ 1280 h 48641"/>
                  <a:gd name="connsiteX1" fmla="*/ 26149 w 56870"/>
                  <a:gd name="connsiteY1" fmla="*/ 0 h 48641"/>
                  <a:gd name="connsiteX2" fmla="*/ 26881 w 56870"/>
                  <a:gd name="connsiteY2" fmla="*/ 1463 h 48641"/>
                  <a:gd name="connsiteX3" fmla="*/ 29990 w 56870"/>
                  <a:gd name="connsiteY3" fmla="*/ 3474 h 48641"/>
                  <a:gd name="connsiteX4" fmla="*/ 34561 w 56870"/>
                  <a:gd name="connsiteY4" fmla="*/ 1097 h 48641"/>
                  <a:gd name="connsiteX5" fmla="*/ 40047 w 56870"/>
                  <a:gd name="connsiteY5" fmla="*/ 1463 h 48641"/>
                  <a:gd name="connsiteX6" fmla="*/ 42424 w 56870"/>
                  <a:gd name="connsiteY6" fmla="*/ 5120 h 48641"/>
                  <a:gd name="connsiteX7" fmla="*/ 46264 w 56870"/>
                  <a:gd name="connsiteY7" fmla="*/ 5669 h 48641"/>
                  <a:gd name="connsiteX8" fmla="*/ 51567 w 56870"/>
                  <a:gd name="connsiteY8" fmla="*/ 5120 h 48641"/>
                  <a:gd name="connsiteX9" fmla="*/ 55225 w 56870"/>
                  <a:gd name="connsiteY9" fmla="*/ 10057 h 48641"/>
                  <a:gd name="connsiteX10" fmla="*/ 55773 w 56870"/>
                  <a:gd name="connsiteY10" fmla="*/ 14812 h 48641"/>
                  <a:gd name="connsiteX11" fmla="*/ 55225 w 56870"/>
                  <a:gd name="connsiteY11" fmla="*/ 21944 h 48641"/>
                  <a:gd name="connsiteX12" fmla="*/ 56871 w 56870"/>
                  <a:gd name="connsiteY12" fmla="*/ 29258 h 48641"/>
                  <a:gd name="connsiteX13" fmla="*/ 54859 w 56870"/>
                  <a:gd name="connsiteY13" fmla="*/ 35841 h 48641"/>
                  <a:gd name="connsiteX14" fmla="*/ 47910 w 56870"/>
                  <a:gd name="connsiteY14" fmla="*/ 41693 h 48641"/>
                  <a:gd name="connsiteX15" fmla="*/ 40961 w 56870"/>
                  <a:gd name="connsiteY15" fmla="*/ 45533 h 48641"/>
                  <a:gd name="connsiteX16" fmla="*/ 17921 w 56870"/>
                  <a:gd name="connsiteY16" fmla="*/ 48642 h 48641"/>
                  <a:gd name="connsiteX17" fmla="*/ 15177 w 56870"/>
                  <a:gd name="connsiteY17" fmla="*/ 47179 h 48641"/>
                  <a:gd name="connsiteX18" fmla="*/ 7863 w 56870"/>
                  <a:gd name="connsiteY18" fmla="*/ 46082 h 48641"/>
                  <a:gd name="connsiteX19" fmla="*/ 2926 w 56870"/>
                  <a:gd name="connsiteY19" fmla="*/ 39499 h 48641"/>
                  <a:gd name="connsiteX20" fmla="*/ 731 w 56870"/>
                  <a:gd name="connsiteY20" fmla="*/ 32915 h 48641"/>
                  <a:gd name="connsiteX21" fmla="*/ 0 w 56870"/>
                  <a:gd name="connsiteY21" fmla="*/ 27064 h 48641"/>
                  <a:gd name="connsiteX22" fmla="*/ 914 w 56870"/>
                  <a:gd name="connsiteY22" fmla="*/ 21212 h 48641"/>
                  <a:gd name="connsiteX23" fmla="*/ 3657 w 56870"/>
                  <a:gd name="connsiteY23" fmla="*/ 18286 h 48641"/>
                  <a:gd name="connsiteX24" fmla="*/ 6217 w 56870"/>
                  <a:gd name="connsiteY24" fmla="*/ 13715 h 48641"/>
                  <a:gd name="connsiteX25" fmla="*/ 10057 w 56870"/>
                  <a:gd name="connsiteY25" fmla="*/ 8229 h 48641"/>
                  <a:gd name="connsiteX26" fmla="*/ 14812 w 56870"/>
                  <a:gd name="connsiteY26" fmla="*/ 3840 h 48641"/>
                  <a:gd name="connsiteX27" fmla="*/ 20481 w 56870"/>
                  <a:gd name="connsiteY27" fmla="*/ 2926 h 48641"/>
                  <a:gd name="connsiteX28" fmla="*/ 24504 w 56870"/>
                  <a:gd name="connsiteY28" fmla="*/ 1280 h 4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6870" h="48641">
                    <a:moveTo>
                      <a:pt x="24504" y="1280"/>
                    </a:moveTo>
                    <a:lnTo>
                      <a:pt x="26149" y="0"/>
                    </a:lnTo>
                    <a:lnTo>
                      <a:pt x="26881" y="1463"/>
                    </a:lnTo>
                    <a:lnTo>
                      <a:pt x="29990" y="3474"/>
                    </a:lnTo>
                    <a:lnTo>
                      <a:pt x="34561" y="1097"/>
                    </a:lnTo>
                    <a:lnTo>
                      <a:pt x="40047" y="1463"/>
                    </a:lnTo>
                    <a:lnTo>
                      <a:pt x="42424" y="5120"/>
                    </a:lnTo>
                    <a:lnTo>
                      <a:pt x="46264" y="5669"/>
                    </a:lnTo>
                    <a:lnTo>
                      <a:pt x="51567" y="5120"/>
                    </a:lnTo>
                    <a:lnTo>
                      <a:pt x="55225" y="10057"/>
                    </a:lnTo>
                    <a:lnTo>
                      <a:pt x="55773" y="14812"/>
                    </a:lnTo>
                    <a:lnTo>
                      <a:pt x="55225" y="21944"/>
                    </a:lnTo>
                    <a:lnTo>
                      <a:pt x="56871" y="29258"/>
                    </a:lnTo>
                    <a:lnTo>
                      <a:pt x="54859" y="35841"/>
                    </a:lnTo>
                    <a:lnTo>
                      <a:pt x="47910" y="41693"/>
                    </a:lnTo>
                    <a:lnTo>
                      <a:pt x="40961" y="45533"/>
                    </a:lnTo>
                    <a:lnTo>
                      <a:pt x="17921" y="48642"/>
                    </a:lnTo>
                    <a:lnTo>
                      <a:pt x="15177" y="47179"/>
                    </a:lnTo>
                    <a:lnTo>
                      <a:pt x="7863" y="46082"/>
                    </a:lnTo>
                    <a:lnTo>
                      <a:pt x="2926" y="39499"/>
                    </a:lnTo>
                    <a:lnTo>
                      <a:pt x="731" y="32915"/>
                    </a:lnTo>
                    <a:lnTo>
                      <a:pt x="0" y="27064"/>
                    </a:lnTo>
                    <a:lnTo>
                      <a:pt x="914" y="21212"/>
                    </a:lnTo>
                    <a:lnTo>
                      <a:pt x="3657" y="18286"/>
                    </a:lnTo>
                    <a:lnTo>
                      <a:pt x="6217" y="13715"/>
                    </a:lnTo>
                    <a:lnTo>
                      <a:pt x="10057" y="8229"/>
                    </a:lnTo>
                    <a:lnTo>
                      <a:pt x="14812" y="3840"/>
                    </a:lnTo>
                    <a:lnTo>
                      <a:pt x="20481" y="2926"/>
                    </a:lnTo>
                    <a:lnTo>
                      <a:pt x="24504" y="1280"/>
                    </a:lnTo>
                    <a:close/>
                  </a:path>
                </a:pathLst>
              </a:custGeom>
              <a:grpFill/>
              <a:ln w="18272" cap="flat">
                <a:noFill/>
                <a:prstDash val="solid"/>
                <a:miter/>
              </a:ln>
            </p:spPr>
            <p:txBody>
              <a:bodyPr rtlCol="0" anchor="ctr"/>
              <a:lstStyle/>
              <a:p>
                <a:endParaRPr lang="en-GB" sz="1463"/>
              </a:p>
            </p:txBody>
          </p:sp>
          <p:sp>
            <p:nvSpPr>
              <p:cNvPr id="1223" name="Freeform: Shape 1222">
                <a:extLst>
                  <a:ext uri="{FF2B5EF4-FFF2-40B4-BE49-F238E27FC236}">
                    <a16:creationId xmlns:a16="http://schemas.microsoft.com/office/drawing/2014/main" id="{5C5BF89F-EA16-1466-D278-D016D697EEC8}"/>
                  </a:ext>
                </a:extLst>
              </p:cNvPr>
              <p:cNvSpPr/>
              <p:nvPr/>
            </p:nvSpPr>
            <p:spPr>
              <a:xfrm>
                <a:off x="4023712" y="2268399"/>
                <a:ext cx="56870" cy="48641"/>
              </a:xfrm>
              <a:custGeom>
                <a:avLst/>
                <a:gdLst>
                  <a:gd name="connsiteX0" fmla="*/ 24504 w 56870"/>
                  <a:gd name="connsiteY0" fmla="*/ 1280 h 48641"/>
                  <a:gd name="connsiteX1" fmla="*/ 26149 w 56870"/>
                  <a:gd name="connsiteY1" fmla="*/ 0 h 48641"/>
                  <a:gd name="connsiteX2" fmla="*/ 26881 w 56870"/>
                  <a:gd name="connsiteY2" fmla="*/ 1463 h 48641"/>
                  <a:gd name="connsiteX3" fmla="*/ 29990 w 56870"/>
                  <a:gd name="connsiteY3" fmla="*/ 3474 h 48641"/>
                  <a:gd name="connsiteX4" fmla="*/ 34561 w 56870"/>
                  <a:gd name="connsiteY4" fmla="*/ 1097 h 48641"/>
                  <a:gd name="connsiteX5" fmla="*/ 40047 w 56870"/>
                  <a:gd name="connsiteY5" fmla="*/ 1463 h 48641"/>
                  <a:gd name="connsiteX6" fmla="*/ 42424 w 56870"/>
                  <a:gd name="connsiteY6" fmla="*/ 5120 h 48641"/>
                  <a:gd name="connsiteX7" fmla="*/ 46264 w 56870"/>
                  <a:gd name="connsiteY7" fmla="*/ 5669 h 48641"/>
                  <a:gd name="connsiteX8" fmla="*/ 51567 w 56870"/>
                  <a:gd name="connsiteY8" fmla="*/ 5120 h 48641"/>
                  <a:gd name="connsiteX9" fmla="*/ 55225 w 56870"/>
                  <a:gd name="connsiteY9" fmla="*/ 10057 h 48641"/>
                  <a:gd name="connsiteX10" fmla="*/ 55773 w 56870"/>
                  <a:gd name="connsiteY10" fmla="*/ 14812 h 48641"/>
                  <a:gd name="connsiteX11" fmla="*/ 55225 w 56870"/>
                  <a:gd name="connsiteY11" fmla="*/ 21944 h 48641"/>
                  <a:gd name="connsiteX12" fmla="*/ 56871 w 56870"/>
                  <a:gd name="connsiteY12" fmla="*/ 29258 h 48641"/>
                  <a:gd name="connsiteX13" fmla="*/ 54859 w 56870"/>
                  <a:gd name="connsiteY13" fmla="*/ 35841 h 48641"/>
                  <a:gd name="connsiteX14" fmla="*/ 47910 w 56870"/>
                  <a:gd name="connsiteY14" fmla="*/ 41693 h 48641"/>
                  <a:gd name="connsiteX15" fmla="*/ 40961 w 56870"/>
                  <a:gd name="connsiteY15" fmla="*/ 45533 h 48641"/>
                  <a:gd name="connsiteX16" fmla="*/ 17921 w 56870"/>
                  <a:gd name="connsiteY16" fmla="*/ 48642 h 48641"/>
                  <a:gd name="connsiteX17" fmla="*/ 15177 w 56870"/>
                  <a:gd name="connsiteY17" fmla="*/ 47179 h 48641"/>
                  <a:gd name="connsiteX18" fmla="*/ 7863 w 56870"/>
                  <a:gd name="connsiteY18" fmla="*/ 46082 h 48641"/>
                  <a:gd name="connsiteX19" fmla="*/ 2926 w 56870"/>
                  <a:gd name="connsiteY19" fmla="*/ 39499 h 48641"/>
                  <a:gd name="connsiteX20" fmla="*/ 731 w 56870"/>
                  <a:gd name="connsiteY20" fmla="*/ 32915 h 48641"/>
                  <a:gd name="connsiteX21" fmla="*/ 0 w 56870"/>
                  <a:gd name="connsiteY21" fmla="*/ 27064 h 48641"/>
                  <a:gd name="connsiteX22" fmla="*/ 914 w 56870"/>
                  <a:gd name="connsiteY22" fmla="*/ 21212 h 48641"/>
                  <a:gd name="connsiteX23" fmla="*/ 3657 w 56870"/>
                  <a:gd name="connsiteY23" fmla="*/ 18286 h 48641"/>
                  <a:gd name="connsiteX24" fmla="*/ 6217 w 56870"/>
                  <a:gd name="connsiteY24" fmla="*/ 13715 h 48641"/>
                  <a:gd name="connsiteX25" fmla="*/ 10057 w 56870"/>
                  <a:gd name="connsiteY25" fmla="*/ 8229 h 48641"/>
                  <a:gd name="connsiteX26" fmla="*/ 14812 w 56870"/>
                  <a:gd name="connsiteY26" fmla="*/ 3840 h 48641"/>
                  <a:gd name="connsiteX27" fmla="*/ 20481 w 56870"/>
                  <a:gd name="connsiteY27" fmla="*/ 2926 h 48641"/>
                  <a:gd name="connsiteX28" fmla="*/ 24504 w 56870"/>
                  <a:gd name="connsiteY28" fmla="*/ 1280 h 4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6870" h="48641">
                    <a:moveTo>
                      <a:pt x="24504" y="1280"/>
                    </a:moveTo>
                    <a:lnTo>
                      <a:pt x="26149" y="0"/>
                    </a:lnTo>
                    <a:lnTo>
                      <a:pt x="26881" y="1463"/>
                    </a:lnTo>
                    <a:lnTo>
                      <a:pt x="29990" y="3474"/>
                    </a:lnTo>
                    <a:lnTo>
                      <a:pt x="34561" y="1097"/>
                    </a:lnTo>
                    <a:lnTo>
                      <a:pt x="40047" y="1463"/>
                    </a:lnTo>
                    <a:lnTo>
                      <a:pt x="42424" y="5120"/>
                    </a:lnTo>
                    <a:lnTo>
                      <a:pt x="46264" y="5669"/>
                    </a:lnTo>
                    <a:lnTo>
                      <a:pt x="51567" y="5120"/>
                    </a:lnTo>
                    <a:lnTo>
                      <a:pt x="55225" y="10057"/>
                    </a:lnTo>
                    <a:lnTo>
                      <a:pt x="55773" y="14812"/>
                    </a:lnTo>
                    <a:lnTo>
                      <a:pt x="55225" y="21944"/>
                    </a:lnTo>
                    <a:lnTo>
                      <a:pt x="56871" y="29258"/>
                    </a:lnTo>
                    <a:lnTo>
                      <a:pt x="54859" y="35841"/>
                    </a:lnTo>
                    <a:lnTo>
                      <a:pt x="47910" y="41693"/>
                    </a:lnTo>
                    <a:lnTo>
                      <a:pt x="40961" y="45533"/>
                    </a:lnTo>
                    <a:lnTo>
                      <a:pt x="17921" y="48642"/>
                    </a:lnTo>
                    <a:lnTo>
                      <a:pt x="15177" y="47179"/>
                    </a:lnTo>
                    <a:lnTo>
                      <a:pt x="7863" y="46082"/>
                    </a:lnTo>
                    <a:lnTo>
                      <a:pt x="2926" y="39499"/>
                    </a:lnTo>
                    <a:lnTo>
                      <a:pt x="731" y="32915"/>
                    </a:lnTo>
                    <a:lnTo>
                      <a:pt x="0" y="27064"/>
                    </a:lnTo>
                    <a:lnTo>
                      <a:pt x="914" y="21212"/>
                    </a:lnTo>
                    <a:lnTo>
                      <a:pt x="3657" y="18286"/>
                    </a:lnTo>
                    <a:lnTo>
                      <a:pt x="6217" y="13715"/>
                    </a:lnTo>
                    <a:lnTo>
                      <a:pt x="10057" y="8229"/>
                    </a:lnTo>
                    <a:lnTo>
                      <a:pt x="14812" y="3840"/>
                    </a:lnTo>
                    <a:lnTo>
                      <a:pt x="20481" y="2926"/>
                    </a:lnTo>
                    <a:lnTo>
                      <a:pt x="24504" y="1280"/>
                    </a:lnTo>
                  </a:path>
                </a:pathLst>
              </a:custGeom>
              <a:grpFill/>
              <a:ln w="4020" cap="flat">
                <a:solidFill>
                  <a:srgbClr val="FFFFFF"/>
                </a:solidFill>
                <a:prstDash val="solid"/>
                <a:miter/>
              </a:ln>
            </p:spPr>
            <p:txBody>
              <a:bodyPr rtlCol="0" anchor="ctr"/>
              <a:lstStyle/>
              <a:p>
                <a:endParaRPr lang="en-GB" sz="1463"/>
              </a:p>
            </p:txBody>
          </p:sp>
          <p:sp>
            <p:nvSpPr>
              <p:cNvPr id="1224" name="Freeform: Shape 1223">
                <a:extLst>
                  <a:ext uri="{FF2B5EF4-FFF2-40B4-BE49-F238E27FC236}">
                    <a16:creationId xmlns:a16="http://schemas.microsoft.com/office/drawing/2014/main" id="{C3BF2DD3-14CD-81F5-4801-9325A4EA0DD1}"/>
                  </a:ext>
                </a:extLst>
              </p:cNvPr>
              <p:cNvSpPr/>
              <p:nvPr/>
            </p:nvSpPr>
            <p:spPr>
              <a:xfrm>
                <a:off x="4088262" y="2276079"/>
                <a:ext cx="31635" cy="18286"/>
              </a:xfrm>
              <a:custGeom>
                <a:avLst/>
                <a:gdLst>
                  <a:gd name="connsiteX0" fmla="*/ 0 w 31635"/>
                  <a:gd name="connsiteY0" fmla="*/ 6766 h 18286"/>
                  <a:gd name="connsiteX1" fmla="*/ 2194 w 31635"/>
                  <a:gd name="connsiteY1" fmla="*/ 4023 h 18286"/>
                  <a:gd name="connsiteX2" fmla="*/ 6035 w 31635"/>
                  <a:gd name="connsiteY2" fmla="*/ 3474 h 18286"/>
                  <a:gd name="connsiteX3" fmla="*/ 11155 w 31635"/>
                  <a:gd name="connsiteY3" fmla="*/ 0 h 18286"/>
                  <a:gd name="connsiteX4" fmla="*/ 12618 w 31635"/>
                  <a:gd name="connsiteY4" fmla="*/ 3840 h 18286"/>
                  <a:gd name="connsiteX5" fmla="*/ 22309 w 31635"/>
                  <a:gd name="connsiteY5" fmla="*/ 7132 h 18286"/>
                  <a:gd name="connsiteX6" fmla="*/ 27430 w 31635"/>
                  <a:gd name="connsiteY6" fmla="*/ 7680 h 18286"/>
                  <a:gd name="connsiteX7" fmla="*/ 31635 w 31635"/>
                  <a:gd name="connsiteY7" fmla="*/ 15361 h 18286"/>
                  <a:gd name="connsiteX8" fmla="*/ 26515 w 31635"/>
                  <a:gd name="connsiteY8" fmla="*/ 18286 h 18286"/>
                  <a:gd name="connsiteX9" fmla="*/ 17006 w 31635"/>
                  <a:gd name="connsiteY9" fmla="*/ 16092 h 18286"/>
                  <a:gd name="connsiteX10" fmla="*/ 8412 w 31635"/>
                  <a:gd name="connsiteY10" fmla="*/ 16458 h 18286"/>
                  <a:gd name="connsiteX11" fmla="*/ 1097 w 31635"/>
                  <a:gd name="connsiteY11" fmla="*/ 11886 h 18286"/>
                  <a:gd name="connsiteX12" fmla="*/ 0 w 31635"/>
                  <a:gd name="connsiteY12" fmla="*/ 6766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635" h="18286">
                    <a:moveTo>
                      <a:pt x="0" y="6766"/>
                    </a:moveTo>
                    <a:lnTo>
                      <a:pt x="2194" y="4023"/>
                    </a:lnTo>
                    <a:lnTo>
                      <a:pt x="6035" y="3474"/>
                    </a:lnTo>
                    <a:lnTo>
                      <a:pt x="11155" y="0"/>
                    </a:lnTo>
                    <a:lnTo>
                      <a:pt x="12618" y="3840"/>
                    </a:lnTo>
                    <a:lnTo>
                      <a:pt x="22309" y="7132"/>
                    </a:lnTo>
                    <a:lnTo>
                      <a:pt x="27430" y="7680"/>
                    </a:lnTo>
                    <a:lnTo>
                      <a:pt x="31635" y="15361"/>
                    </a:lnTo>
                    <a:lnTo>
                      <a:pt x="26515" y="18286"/>
                    </a:lnTo>
                    <a:lnTo>
                      <a:pt x="17006" y="16092"/>
                    </a:lnTo>
                    <a:lnTo>
                      <a:pt x="8412" y="16458"/>
                    </a:lnTo>
                    <a:lnTo>
                      <a:pt x="1097" y="11886"/>
                    </a:lnTo>
                    <a:lnTo>
                      <a:pt x="0" y="6766"/>
                    </a:lnTo>
                    <a:close/>
                  </a:path>
                </a:pathLst>
              </a:custGeom>
              <a:grpFill/>
              <a:ln w="18272" cap="flat">
                <a:noFill/>
                <a:prstDash val="solid"/>
                <a:miter/>
              </a:ln>
            </p:spPr>
            <p:txBody>
              <a:bodyPr rtlCol="0" anchor="ctr"/>
              <a:lstStyle/>
              <a:p>
                <a:endParaRPr lang="en-GB" sz="1463"/>
              </a:p>
            </p:txBody>
          </p:sp>
          <p:sp>
            <p:nvSpPr>
              <p:cNvPr id="1225" name="Freeform: Shape 1224">
                <a:extLst>
                  <a:ext uri="{FF2B5EF4-FFF2-40B4-BE49-F238E27FC236}">
                    <a16:creationId xmlns:a16="http://schemas.microsoft.com/office/drawing/2014/main" id="{FD86214C-E145-9EBC-298F-E6C3150D9DB0}"/>
                  </a:ext>
                </a:extLst>
              </p:cNvPr>
              <p:cNvSpPr/>
              <p:nvPr/>
            </p:nvSpPr>
            <p:spPr>
              <a:xfrm>
                <a:off x="4088262" y="2276079"/>
                <a:ext cx="31635" cy="18286"/>
              </a:xfrm>
              <a:custGeom>
                <a:avLst/>
                <a:gdLst>
                  <a:gd name="connsiteX0" fmla="*/ 0 w 31635"/>
                  <a:gd name="connsiteY0" fmla="*/ 6766 h 18286"/>
                  <a:gd name="connsiteX1" fmla="*/ 2194 w 31635"/>
                  <a:gd name="connsiteY1" fmla="*/ 4023 h 18286"/>
                  <a:gd name="connsiteX2" fmla="*/ 6035 w 31635"/>
                  <a:gd name="connsiteY2" fmla="*/ 3474 h 18286"/>
                  <a:gd name="connsiteX3" fmla="*/ 11155 w 31635"/>
                  <a:gd name="connsiteY3" fmla="*/ 0 h 18286"/>
                  <a:gd name="connsiteX4" fmla="*/ 12618 w 31635"/>
                  <a:gd name="connsiteY4" fmla="*/ 3840 h 18286"/>
                  <a:gd name="connsiteX5" fmla="*/ 22309 w 31635"/>
                  <a:gd name="connsiteY5" fmla="*/ 7132 h 18286"/>
                  <a:gd name="connsiteX6" fmla="*/ 27430 w 31635"/>
                  <a:gd name="connsiteY6" fmla="*/ 7680 h 18286"/>
                  <a:gd name="connsiteX7" fmla="*/ 31635 w 31635"/>
                  <a:gd name="connsiteY7" fmla="*/ 15361 h 18286"/>
                  <a:gd name="connsiteX8" fmla="*/ 26515 w 31635"/>
                  <a:gd name="connsiteY8" fmla="*/ 18286 h 18286"/>
                  <a:gd name="connsiteX9" fmla="*/ 17006 w 31635"/>
                  <a:gd name="connsiteY9" fmla="*/ 16092 h 18286"/>
                  <a:gd name="connsiteX10" fmla="*/ 8412 w 31635"/>
                  <a:gd name="connsiteY10" fmla="*/ 16458 h 18286"/>
                  <a:gd name="connsiteX11" fmla="*/ 1097 w 31635"/>
                  <a:gd name="connsiteY11" fmla="*/ 11886 h 18286"/>
                  <a:gd name="connsiteX12" fmla="*/ 0 w 31635"/>
                  <a:gd name="connsiteY12" fmla="*/ 6766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635" h="18286">
                    <a:moveTo>
                      <a:pt x="0" y="6766"/>
                    </a:moveTo>
                    <a:lnTo>
                      <a:pt x="2194" y="4023"/>
                    </a:lnTo>
                    <a:lnTo>
                      <a:pt x="6035" y="3474"/>
                    </a:lnTo>
                    <a:lnTo>
                      <a:pt x="11155" y="0"/>
                    </a:lnTo>
                    <a:lnTo>
                      <a:pt x="12618" y="3840"/>
                    </a:lnTo>
                    <a:lnTo>
                      <a:pt x="22309" y="7132"/>
                    </a:lnTo>
                    <a:lnTo>
                      <a:pt x="27430" y="7680"/>
                    </a:lnTo>
                    <a:lnTo>
                      <a:pt x="31635" y="15361"/>
                    </a:lnTo>
                    <a:lnTo>
                      <a:pt x="26515" y="18286"/>
                    </a:lnTo>
                    <a:lnTo>
                      <a:pt x="17006" y="16092"/>
                    </a:lnTo>
                    <a:lnTo>
                      <a:pt x="8412" y="16458"/>
                    </a:lnTo>
                    <a:lnTo>
                      <a:pt x="1097" y="11886"/>
                    </a:lnTo>
                    <a:lnTo>
                      <a:pt x="0" y="6766"/>
                    </a:lnTo>
                  </a:path>
                </a:pathLst>
              </a:custGeom>
              <a:grpFill/>
              <a:ln w="4020" cap="flat">
                <a:solidFill>
                  <a:srgbClr val="FFFFFF"/>
                </a:solidFill>
                <a:prstDash val="solid"/>
                <a:miter/>
              </a:ln>
            </p:spPr>
            <p:txBody>
              <a:bodyPr rtlCol="0" anchor="ctr"/>
              <a:lstStyle/>
              <a:p>
                <a:endParaRPr lang="en-GB" sz="1463"/>
              </a:p>
            </p:txBody>
          </p:sp>
          <p:sp>
            <p:nvSpPr>
              <p:cNvPr id="1226" name="Freeform: Shape 1225">
                <a:extLst>
                  <a:ext uri="{FF2B5EF4-FFF2-40B4-BE49-F238E27FC236}">
                    <a16:creationId xmlns:a16="http://schemas.microsoft.com/office/drawing/2014/main" id="{8655B4DD-D607-2A3B-5CA6-927208BAE427}"/>
                  </a:ext>
                </a:extLst>
              </p:cNvPr>
              <p:cNvSpPr/>
              <p:nvPr/>
            </p:nvSpPr>
            <p:spPr>
              <a:xfrm>
                <a:off x="3970133" y="2222135"/>
                <a:ext cx="27978" cy="21577"/>
              </a:xfrm>
              <a:custGeom>
                <a:avLst/>
                <a:gdLst>
                  <a:gd name="connsiteX0" fmla="*/ 21761 w 27978"/>
                  <a:gd name="connsiteY0" fmla="*/ 9326 h 21577"/>
                  <a:gd name="connsiteX1" fmla="*/ 19567 w 27978"/>
                  <a:gd name="connsiteY1" fmla="*/ 11338 h 21577"/>
                  <a:gd name="connsiteX2" fmla="*/ 15360 w 27978"/>
                  <a:gd name="connsiteY2" fmla="*/ 17921 h 21577"/>
                  <a:gd name="connsiteX3" fmla="*/ 10606 w 27978"/>
                  <a:gd name="connsiteY3" fmla="*/ 20481 h 21577"/>
                  <a:gd name="connsiteX4" fmla="*/ 0 w 27978"/>
                  <a:gd name="connsiteY4" fmla="*/ 21578 h 21577"/>
                  <a:gd name="connsiteX5" fmla="*/ 183 w 27978"/>
                  <a:gd name="connsiteY5" fmla="*/ 18286 h 21577"/>
                  <a:gd name="connsiteX6" fmla="*/ 4937 w 27978"/>
                  <a:gd name="connsiteY6" fmla="*/ 12983 h 21577"/>
                  <a:gd name="connsiteX7" fmla="*/ 10606 w 27978"/>
                  <a:gd name="connsiteY7" fmla="*/ 11155 h 21577"/>
                  <a:gd name="connsiteX8" fmla="*/ 16641 w 27978"/>
                  <a:gd name="connsiteY8" fmla="*/ 5120 h 21577"/>
                  <a:gd name="connsiteX9" fmla="*/ 19018 w 27978"/>
                  <a:gd name="connsiteY9" fmla="*/ 1646 h 21577"/>
                  <a:gd name="connsiteX10" fmla="*/ 20664 w 27978"/>
                  <a:gd name="connsiteY10" fmla="*/ 549 h 21577"/>
                  <a:gd name="connsiteX11" fmla="*/ 25601 w 27978"/>
                  <a:gd name="connsiteY11" fmla="*/ 0 h 21577"/>
                  <a:gd name="connsiteX12" fmla="*/ 27978 w 27978"/>
                  <a:gd name="connsiteY12" fmla="*/ 914 h 21577"/>
                  <a:gd name="connsiteX13" fmla="*/ 27978 w 27978"/>
                  <a:gd name="connsiteY13" fmla="*/ 5486 h 21577"/>
                  <a:gd name="connsiteX14" fmla="*/ 26515 w 27978"/>
                  <a:gd name="connsiteY14" fmla="*/ 6949 h 21577"/>
                  <a:gd name="connsiteX15" fmla="*/ 23772 w 27978"/>
                  <a:gd name="connsiteY15" fmla="*/ 6949 h 21577"/>
                  <a:gd name="connsiteX16" fmla="*/ 21761 w 27978"/>
                  <a:gd name="connsiteY16" fmla="*/ 9326 h 2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78" h="21577">
                    <a:moveTo>
                      <a:pt x="21761" y="9326"/>
                    </a:moveTo>
                    <a:lnTo>
                      <a:pt x="19567" y="11338"/>
                    </a:lnTo>
                    <a:lnTo>
                      <a:pt x="15360" y="17921"/>
                    </a:lnTo>
                    <a:lnTo>
                      <a:pt x="10606" y="20481"/>
                    </a:lnTo>
                    <a:lnTo>
                      <a:pt x="0" y="21578"/>
                    </a:lnTo>
                    <a:lnTo>
                      <a:pt x="183" y="18286"/>
                    </a:lnTo>
                    <a:lnTo>
                      <a:pt x="4937" y="12983"/>
                    </a:lnTo>
                    <a:lnTo>
                      <a:pt x="10606" y="11155"/>
                    </a:lnTo>
                    <a:lnTo>
                      <a:pt x="16641" y="5120"/>
                    </a:lnTo>
                    <a:lnTo>
                      <a:pt x="19018" y="1646"/>
                    </a:lnTo>
                    <a:lnTo>
                      <a:pt x="20664" y="549"/>
                    </a:lnTo>
                    <a:lnTo>
                      <a:pt x="25601" y="0"/>
                    </a:lnTo>
                    <a:lnTo>
                      <a:pt x="27978" y="914"/>
                    </a:lnTo>
                    <a:lnTo>
                      <a:pt x="27978" y="5486"/>
                    </a:lnTo>
                    <a:lnTo>
                      <a:pt x="26515" y="6949"/>
                    </a:lnTo>
                    <a:lnTo>
                      <a:pt x="23772" y="6949"/>
                    </a:lnTo>
                    <a:lnTo>
                      <a:pt x="21761" y="9326"/>
                    </a:lnTo>
                    <a:close/>
                  </a:path>
                </a:pathLst>
              </a:custGeom>
              <a:grpFill/>
              <a:ln w="18272" cap="flat">
                <a:noFill/>
                <a:prstDash val="solid"/>
                <a:miter/>
              </a:ln>
            </p:spPr>
            <p:txBody>
              <a:bodyPr rtlCol="0" anchor="ctr"/>
              <a:lstStyle/>
              <a:p>
                <a:endParaRPr lang="en-GB" sz="1463"/>
              </a:p>
            </p:txBody>
          </p:sp>
          <p:sp>
            <p:nvSpPr>
              <p:cNvPr id="1227" name="Freeform: Shape 1226">
                <a:extLst>
                  <a:ext uri="{FF2B5EF4-FFF2-40B4-BE49-F238E27FC236}">
                    <a16:creationId xmlns:a16="http://schemas.microsoft.com/office/drawing/2014/main" id="{7D2620F2-D4F1-AD95-C51A-2444EBB4220B}"/>
                  </a:ext>
                </a:extLst>
              </p:cNvPr>
              <p:cNvSpPr/>
              <p:nvPr/>
            </p:nvSpPr>
            <p:spPr>
              <a:xfrm>
                <a:off x="3970133" y="2222135"/>
                <a:ext cx="27978" cy="21577"/>
              </a:xfrm>
              <a:custGeom>
                <a:avLst/>
                <a:gdLst>
                  <a:gd name="connsiteX0" fmla="*/ 21761 w 27978"/>
                  <a:gd name="connsiteY0" fmla="*/ 9326 h 21577"/>
                  <a:gd name="connsiteX1" fmla="*/ 19567 w 27978"/>
                  <a:gd name="connsiteY1" fmla="*/ 11338 h 21577"/>
                  <a:gd name="connsiteX2" fmla="*/ 15360 w 27978"/>
                  <a:gd name="connsiteY2" fmla="*/ 17921 h 21577"/>
                  <a:gd name="connsiteX3" fmla="*/ 10606 w 27978"/>
                  <a:gd name="connsiteY3" fmla="*/ 20481 h 21577"/>
                  <a:gd name="connsiteX4" fmla="*/ 0 w 27978"/>
                  <a:gd name="connsiteY4" fmla="*/ 21578 h 21577"/>
                  <a:gd name="connsiteX5" fmla="*/ 183 w 27978"/>
                  <a:gd name="connsiteY5" fmla="*/ 18286 h 21577"/>
                  <a:gd name="connsiteX6" fmla="*/ 4937 w 27978"/>
                  <a:gd name="connsiteY6" fmla="*/ 12983 h 21577"/>
                  <a:gd name="connsiteX7" fmla="*/ 10606 w 27978"/>
                  <a:gd name="connsiteY7" fmla="*/ 11155 h 21577"/>
                  <a:gd name="connsiteX8" fmla="*/ 16641 w 27978"/>
                  <a:gd name="connsiteY8" fmla="*/ 5120 h 21577"/>
                  <a:gd name="connsiteX9" fmla="*/ 19018 w 27978"/>
                  <a:gd name="connsiteY9" fmla="*/ 1646 h 21577"/>
                  <a:gd name="connsiteX10" fmla="*/ 20664 w 27978"/>
                  <a:gd name="connsiteY10" fmla="*/ 549 h 21577"/>
                  <a:gd name="connsiteX11" fmla="*/ 25601 w 27978"/>
                  <a:gd name="connsiteY11" fmla="*/ 0 h 21577"/>
                  <a:gd name="connsiteX12" fmla="*/ 27978 w 27978"/>
                  <a:gd name="connsiteY12" fmla="*/ 914 h 21577"/>
                  <a:gd name="connsiteX13" fmla="*/ 27978 w 27978"/>
                  <a:gd name="connsiteY13" fmla="*/ 5486 h 21577"/>
                  <a:gd name="connsiteX14" fmla="*/ 26515 w 27978"/>
                  <a:gd name="connsiteY14" fmla="*/ 6949 h 21577"/>
                  <a:gd name="connsiteX15" fmla="*/ 23772 w 27978"/>
                  <a:gd name="connsiteY15" fmla="*/ 6949 h 21577"/>
                  <a:gd name="connsiteX16" fmla="*/ 21761 w 27978"/>
                  <a:gd name="connsiteY16" fmla="*/ 9326 h 21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78" h="21577">
                    <a:moveTo>
                      <a:pt x="21761" y="9326"/>
                    </a:moveTo>
                    <a:lnTo>
                      <a:pt x="19567" y="11338"/>
                    </a:lnTo>
                    <a:lnTo>
                      <a:pt x="15360" y="17921"/>
                    </a:lnTo>
                    <a:lnTo>
                      <a:pt x="10606" y="20481"/>
                    </a:lnTo>
                    <a:lnTo>
                      <a:pt x="0" y="21578"/>
                    </a:lnTo>
                    <a:lnTo>
                      <a:pt x="183" y="18286"/>
                    </a:lnTo>
                    <a:lnTo>
                      <a:pt x="4937" y="12983"/>
                    </a:lnTo>
                    <a:lnTo>
                      <a:pt x="10606" y="11155"/>
                    </a:lnTo>
                    <a:lnTo>
                      <a:pt x="16641" y="5120"/>
                    </a:lnTo>
                    <a:lnTo>
                      <a:pt x="19018" y="1646"/>
                    </a:lnTo>
                    <a:lnTo>
                      <a:pt x="20664" y="549"/>
                    </a:lnTo>
                    <a:lnTo>
                      <a:pt x="25601" y="0"/>
                    </a:lnTo>
                    <a:lnTo>
                      <a:pt x="27978" y="914"/>
                    </a:lnTo>
                    <a:lnTo>
                      <a:pt x="27978" y="5486"/>
                    </a:lnTo>
                    <a:lnTo>
                      <a:pt x="26515" y="6949"/>
                    </a:lnTo>
                    <a:lnTo>
                      <a:pt x="23772" y="6949"/>
                    </a:lnTo>
                    <a:lnTo>
                      <a:pt x="21761" y="9326"/>
                    </a:lnTo>
                  </a:path>
                </a:pathLst>
              </a:custGeom>
              <a:grpFill/>
              <a:ln w="4020" cap="flat">
                <a:solidFill>
                  <a:srgbClr val="FFFFFF"/>
                </a:solidFill>
                <a:prstDash val="solid"/>
                <a:miter/>
              </a:ln>
            </p:spPr>
            <p:txBody>
              <a:bodyPr rtlCol="0" anchor="ctr"/>
              <a:lstStyle/>
              <a:p>
                <a:endParaRPr lang="en-GB" sz="1463"/>
              </a:p>
            </p:txBody>
          </p:sp>
          <p:sp>
            <p:nvSpPr>
              <p:cNvPr id="1228" name="Freeform: Shape 1227">
                <a:extLst>
                  <a:ext uri="{FF2B5EF4-FFF2-40B4-BE49-F238E27FC236}">
                    <a16:creationId xmlns:a16="http://schemas.microsoft.com/office/drawing/2014/main" id="{F3036BBD-70BE-8561-7851-0FD59A0C7F35}"/>
                  </a:ext>
                </a:extLst>
              </p:cNvPr>
              <p:cNvSpPr/>
              <p:nvPr/>
            </p:nvSpPr>
            <p:spPr>
              <a:xfrm>
                <a:off x="3942886" y="2202934"/>
                <a:ext cx="27795" cy="14446"/>
              </a:xfrm>
              <a:custGeom>
                <a:avLst/>
                <a:gdLst>
                  <a:gd name="connsiteX0" fmla="*/ 0 w 27795"/>
                  <a:gd name="connsiteY0" fmla="*/ 914 h 14446"/>
                  <a:gd name="connsiteX1" fmla="*/ 3657 w 27795"/>
                  <a:gd name="connsiteY1" fmla="*/ 8229 h 14446"/>
                  <a:gd name="connsiteX2" fmla="*/ 11704 w 27795"/>
                  <a:gd name="connsiteY2" fmla="*/ 14446 h 14446"/>
                  <a:gd name="connsiteX3" fmla="*/ 11704 w 27795"/>
                  <a:gd name="connsiteY3" fmla="*/ 7132 h 14446"/>
                  <a:gd name="connsiteX4" fmla="*/ 16275 w 27795"/>
                  <a:gd name="connsiteY4" fmla="*/ 9509 h 14446"/>
                  <a:gd name="connsiteX5" fmla="*/ 26698 w 27795"/>
                  <a:gd name="connsiteY5" fmla="*/ 6766 h 14446"/>
                  <a:gd name="connsiteX6" fmla="*/ 27795 w 27795"/>
                  <a:gd name="connsiteY6" fmla="*/ 2926 h 14446"/>
                  <a:gd name="connsiteX7" fmla="*/ 24687 w 27795"/>
                  <a:gd name="connsiteY7" fmla="*/ 914 h 14446"/>
                  <a:gd name="connsiteX8" fmla="*/ 20481 w 27795"/>
                  <a:gd name="connsiteY8" fmla="*/ 183 h 14446"/>
                  <a:gd name="connsiteX9" fmla="*/ 17555 w 27795"/>
                  <a:gd name="connsiteY9" fmla="*/ 914 h 14446"/>
                  <a:gd name="connsiteX10" fmla="*/ 14264 w 27795"/>
                  <a:gd name="connsiteY10" fmla="*/ 3292 h 14446"/>
                  <a:gd name="connsiteX11" fmla="*/ 11704 w 27795"/>
                  <a:gd name="connsiteY11" fmla="*/ 2926 h 14446"/>
                  <a:gd name="connsiteX12" fmla="*/ 8595 w 27795"/>
                  <a:gd name="connsiteY12" fmla="*/ 1829 h 14446"/>
                  <a:gd name="connsiteX13" fmla="*/ 6949 w 27795"/>
                  <a:gd name="connsiteY13" fmla="*/ 0 h 14446"/>
                  <a:gd name="connsiteX14" fmla="*/ 0 w 27795"/>
                  <a:gd name="connsiteY14" fmla="*/ 914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95" h="14446">
                    <a:moveTo>
                      <a:pt x="0" y="914"/>
                    </a:moveTo>
                    <a:lnTo>
                      <a:pt x="3657" y="8229"/>
                    </a:lnTo>
                    <a:lnTo>
                      <a:pt x="11704" y="14446"/>
                    </a:lnTo>
                    <a:lnTo>
                      <a:pt x="11704" y="7132"/>
                    </a:lnTo>
                    <a:lnTo>
                      <a:pt x="16275" y="9509"/>
                    </a:lnTo>
                    <a:lnTo>
                      <a:pt x="26698" y="6766"/>
                    </a:lnTo>
                    <a:lnTo>
                      <a:pt x="27795" y="2926"/>
                    </a:lnTo>
                    <a:lnTo>
                      <a:pt x="24687" y="914"/>
                    </a:lnTo>
                    <a:lnTo>
                      <a:pt x="20481" y="183"/>
                    </a:lnTo>
                    <a:lnTo>
                      <a:pt x="17555" y="914"/>
                    </a:lnTo>
                    <a:lnTo>
                      <a:pt x="14264" y="3292"/>
                    </a:lnTo>
                    <a:lnTo>
                      <a:pt x="11704" y="2926"/>
                    </a:lnTo>
                    <a:lnTo>
                      <a:pt x="8595" y="1829"/>
                    </a:lnTo>
                    <a:lnTo>
                      <a:pt x="6949" y="0"/>
                    </a:lnTo>
                    <a:lnTo>
                      <a:pt x="0" y="914"/>
                    </a:lnTo>
                    <a:close/>
                  </a:path>
                </a:pathLst>
              </a:custGeom>
              <a:grpFill/>
              <a:ln w="18272" cap="flat">
                <a:noFill/>
                <a:prstDash val="solid"/>
                <a:miter/>
              </a:ln>
            </p:spPr>
            <p:txBody>
              <a:bodyPr rtlCol="0" anchor="ctr"/>
              <a:lstStyle/>
              <a:p>
                <a:endParaRPr lang="en-GB" sz="1463"/>
              </a:p>
            </p:txBody>
          </p:sp>
          <p:sp>
            <p:nvSpPr>
              <p:cNvPr id="1229" name="Freeform: Shape 1228">
                <a:extLst>
                  <a:ext uri="{FF2B5EF4-FFF2-40B4-BE49-F238E27FC236}">
                    <a16:creationId xmlns:a16="http://schemas.microsoft.com/office/drawing/2014/main" id="{D4C1EF19-4954-712C-32EF-1EA9282E5209}"/>
                  </a:ext>
                </a:extLst>
              </p:cNvPr>
              <p:cNvSpPr/>
              <p:nvPr/>
            </p:nvSpPr>
            <p:spPr>
              <a:xfrm>
                <a:off x="3942886" y="2202934"/>
                <a:ext cx="27795" cy="14446"/>
              </a:xfrm>
              <a:custGeom>
                <a:avLst/>
                <a:gdLst>
                  <a:gd name="connsiteX0" fmla="*/ 6949 w 27795"/>
                  <a:gd name="connsiteY0" fmla="*/ 0 h 14446"/>
                  <a:gd name="connsiteX1" fmla="*/ 8595 w 27795"/>
                  <a:gd name="connsiteY1" fmla="*/ 1829 h 14446"/>
                  <a:gd name="connsiteX2" fmla="*/ 11704 w 27795"/>
                  <a:gd name="connsiteY2" fmla="*/ 2926 h 14446"/>
                  <a:gd name="connsiteX3" fmla="*/ 14264 w 27795"/>
                  <a:gd name="connsiteY3" fmla="*/ 3292 h 14446"/>
                  <a:gd name="connsiteX4" fmla="*/ 17555 w 27795"/>
                  <a:gd name="connsiteY4" fmla="*/ 914 h 14446"/>
                  <a:gd name="connsiteX5" fmla="*/ 20481 w 27795"/>
                  <a:gd name="connsiteY5" fmla="*/ 183 h 14446"/>
                  <a:gd name="connsiteX6" fmla="*/ 24504 w 27795"/>
                  <a:gd name="connsiteY6" fmla="*/ 914 h 14446"/>
                  <a:gd name="connsiteX7" fmla="*/ 27795 w 27795"/>
                  <a:gd name="connsiteY7" fmla="*/ 2926 h 14446"/>
                  <a:gd name="connsiteX8" fmla="*/ 26698 w 27795"/>
                  <a:gd name="connsiteY8" fmla="*/ 6766 h 14446"/>
                  <a:gd name="connsiteX9" fmla="*/ 16275 w 27795"/>
                  <a:gd name="connsiteY9" fmla="*/ 9509 h 14446"/>
                  <a:gd name="connsiteX10" fmla="*/ 11704 w 27795"/>
                  <a:gd name="connsiteY10" fmla="*/ 7132 h 14446"/>
                  <a:gd name="connsiteX11" fmla="*/ 11704 w 27795"/>
                  <a:gd name="connsiteY11" fmla="*/ 14446 h 14446"/>
                  <a:gd name="connsiteX12" fmla="*/ 3657 w 27795"/>
                  <a:gd name="connsiteY12" fmla="*/ 8229 h 14446"/>
                  <a:gd name="connsiteX13" fmla="*/ 0 w 27795"/>
                  <a:gd name="connsiteY13" fmla="*/ 914 h 14446"/>
                  <a:gd name="connsiteX14" fmla="*/ 6949 w 27795"/>
                  <a:gd name="connsiteY14" fmla="*/ 0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795" h="14446">
                    <a:moveTo>
                      <a:pt x="6949" y="0"/>
                    </a:moveTo>
                    <a:lnTo>
                      <a:pt x="8595" y="1829"/>
                    </a:lnTo>
                    <a:lnTo>
                      <a:pt x="11704" y="2926"/>
                    </a:lnTo>
                    <a:lnTo>
                      <a:pt x="14264" y="3292"/>
                    </a:lnTo>
                    <a:lnTo>
                      <a:pt x="17555" y="914"/>
                    </a:lnTo>
                    <a:lnTo>
                      <a:pt x="20481" y="183"/>
                    </a:lnTo>
                    <a:lnTo>
                      <a:pt x="24504" y="914"/>
                    </a:lnTo>
                    <a:lnTo>
                      <a:pt x="27795" y="2926"/>
                    </a:lnTo>
                    <a:lnTo>
                      <a:pt x="26698" y="6766"/>
                    </a:lnTo>
                    <a:lnTo>
                      <a:pt x="16275" y="9509"/>
                    </a:lnTo>
                    <a:lnTo>
                      <a:pt x="11704" y="7132"/>
                    </a:lnTo>
                    <a:lnTo>
                      <a:pt x="11704" y="14446"/>
                    </a:lnTo>
                    <a:lnTo>
                      <a:pt x="3657" y="8229"/>
                    </a:lnTo>
                    <a:lnTo>
                      <a:pt x="0" y="914"/>
                    </a:lnTo>
                    <a:lnTo>
                      <a:pt x="6949" y="0"/>
                    </a:lnTo>
                  </a:path>
                </a:pathLst>
              </a:custGeom>
              <a:grpFill/>
              <a:ln w="4020" cap="flat">
                <a:solidFill>
                  <a:srgbClr val="FFFFFF"/>
                </a:solidFill>
                <a:prstDash val="solid"/>
                <a:miter/>
              </a:ln>
            </p:spPr>
            <p:txBody>
              <a:bodyPr rtlCol="0" anchor="ctr"/>
              <a:lstStyle/>
              <a:p>
                <a:endParaRPr lang="en-GB" sz="1463"/>
              </a:p>
            </p:txBody>
          </p:sp>
          <p:sp>
            <p:nvSpPr>
              <p:cNvPr id="1230" name="Freeform: Shape 1229">
                <a:extLst>
                  <a:ext uri="{FF2B5EF4-FFF2-40B4-BE49-F238E27FC236}">
                    <a16:creationId xmlns:a16="http://schemas.microsoft.com/office/drawing/2014/main" id="{25C3111B-C625-ED23-B609-8B35D8D6BFA5}"/>
                  </a:ext>
                </a:extLst>
              </p:cNvPr>
              <p:cNvSpPr/>
              <p:nvPr/>
            </p:nvSpPr>
            <p:spPr>
              <a:xfrm>
                <a:off x="3992808" y="2472109"/>
                <a:ext cx="25418" cy="15360"/>
              </a:xfrm>
              <a:custGeom>
                <a:avLst/>
                <a:gdLst>
                  <a:gd name="connsiteX0" fmla="*/ 1097 w 25418"/>
                  <a:gd name="connsiteY0" fmla="*/ 1829 h 15360"/>
                  <a:gd name="connsiteX1" fmla="*/ 0 w 25418"/>
                  <a:gd name="connsiteY1" fmla="*/ 2926 h 15360"/>
                  <a:gd name="connsiteX2" fmla="*/ 1646 w 25418"/>
                  <a:gd name="connsiteY2" fmla="*/ 2926 h 15360"/>
                  <a:gd name="connsiteX3" fmla="*/ 17921 w 25418"/>
                  <a:gd name="connsiteY3" fmla="*/ 15361 h 15360"/>
                  <a:gd name="connsiteX4" fmla="*/ 25418 w 25418"/>
                  <a:gd name="connsiteY4" fmla="*/ 10240 h 15360"/>
                  <a:gd name="connsiteX5" fmla="*/ 23772 w 25418"/>
                  <a:gd name="connsiteY5" fmla="*/ 5120 h 15360"/>
                  <a:gd name="connsiteX6" fmla="*/ 20115 w 25418"/>
                  <a:gd name="connsiteY6" fmla="*/ 2194 h 15360"/>
                  <a:gd name="connsiteX7" fmla="*/ 16458 w 25418"/>
                  <a:gd name="connsiteY7" fmla="*/ 1829 h 15360"/>
                  <a:gd name="connsiteX8" fmla="*/ 13898 w 25418"/>
                  <a:gd name="connsiteY8" fmla="*/ 549 h 15360"/>
                  <a:gd name="connsiteX9" fmla="*/ 8046 w 25418"/>
                  <a:gd name="connsiteY9" fmla="*/ 0 h 15360"/>
                  <a:gd name="connsiteX10" fmla="*/ 1097 w 25418"/>
                  <a:gd name="connsiteY10" fmla="*/ 1829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18" h="15360">
                    <a:moveTo>
                      <a:pt x="1097" y="1829"/>
                    </a:moveTo>
                    <a:lnTo>
                      <a:pt x="0" y="2926"/>
                    </a:lnTo>
                    <a:lnTo>
                      <a:pt x="1646" y="2926"/>
                    </a:lnTo>
                    <a:lnTo>
                      <a:pt x="17921" y="15361"/>
                    </a:lnTo>
                    <a:lnTo>
                      <a:pt x="25418" y="10240"/>
                    </a:lnTo>
                    <a:lnTo>
                      <a:pt x="23772" y="5120"/>
                    </a:lnTo>
                    <a:lnTo>
                      <a:pt x="20115" y="2194"/>
                    </a:lnTo>
                    <a:lnTo>
                      <a:pt x="16458" y="1829"/>
                    </a:lnTo>
                    <a:lnTo>
                      <a:pt x="13898" y="549"/>
                    </a:lnTo>
                    <a:lnTo>
                      <a:pt x="8046" y="0"/>
                    </a:lnTo>
                    <a:lnTo>
                      <a:pt x="1097" y="1829"/>
                    </a:lnTo>
                    <a:close/>
                  </a:path>
                </a:pathLst>
              </a:custGeom>
              <a:grpFill/>
              <a:ln w="18272" cap="flat">
                <a:noFill/>
                <a:prstDash val="solid"/>
                <a:miter/>
              </a:ln>
            </p:spPr>
            <p:txBody>
              <a:bodyPr rtlCol="0" anchor="ctr"/>
              <a:lstStyle/>
              <a:p>
                <a:endParaRPr lang="en-GB" sz="1463"/>
              </a:p>
            </p:txBody>
          </p:sp>
          <p:sp>
            <p:nvSpPr>
              <p:cNvPr id="1231" name="Freeform: Shape 1230">
                <a:extLst>
                  <a:ext uri="{FF2B5EF4-FFF2-40B4-BE49-F238E27FC236}">
                    <a16:creationId xmlns:a16="http://schemas.microsoft.com/office/drawing/2014/main" id="{C78506F7-B514-4F93-3AE1-7BCCC00AC4AD}"/>
                  </a:ext>
                </a:extLst>
              </p:cNvPr>
              <p:cNvSpPr/>
              <p:nvPr/>
            </p:nvSpPr>
            <p:spPr>
              <a:xfrm>
                <a:off x="3992625" y="2472109"/>
                <a:ext cx="25601" cy="15360"/>
              </a:xfrm>
              <a:custGeom>
                <a:avLst/>
                <a:gdLst>
                  <a:gd name="connsiteX0" fmla="*/ 1829 w 25601"/>
                  <a:gd name="connsiteY0" fmla="*/ 2926 h 15360"/>
                  <a:gd name="connsiteX1" fmla="*/ 0 w 25601"/>
                  <a:gd name="connsiteY1" fmla="*/ 2926 h 15360"/>
                  <a:gd name="connsiteX2" fmla="*/ 1280 w 25601"/>
                  <a:gd name="connsiteY2" fmla="*/ 1829 h 15360"/>
                  <a:gd name="connsiteX3" fmla="*/ 8229 w 25601"/>
                  <a:gd name="connsiteY3" fmla="*/ 0 h 15360"/>
                  <a:gd name="connsiteX4" fmla="*/ 14081 w 25601"/>
                  <a:gd name="connsiteY4" fmla="*/ 549 h 15360"/>
                  <a:gd name="connsiteX5" fmla="*/ 16641 w 25601"/>
                  <a:gd name="connsiteY5" fmla="*/ 1829 h 15360"/>
                  <a:gd name="connsiteX6" fmla="*/ 20298 w 25601"/>
                  <a:gd name="connsiteY6" fmla="*/ 2194 h 15360"/>
                  <a:gd name="connsiteX7" fmla="*/ 23955 w 25601"/>
                  <a:gd name="connsiteY7" fmla="*/ 5120 h 15360"/>
                  <a:gd name="connsiteX8" fmla="*/ 25601 w 25601"/>
                  <a:gd name="connsiteY8" fmla="*/ 10240 h 15360"/>
                  <a:gd name="connsiteX9" fmla="*/ 18104 w 25601"/>
                  <a:gd name="connsiteY9" fmla="*/ 15361 h 15360"/>
                  <a:gd name="connsiteX10" fmla="*/ 1829 w 25601"/>
                  <a:gd name="connsiteY10" fmla="*/ 2926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01" h="15360">
                    <a:moveTo>
                      <a:pt x="1829" y="2926"/>
                    </a:moveTo>
                    <a:lnTo>
                      <a:pt x="0" y="2926"/>
                    </a:lnTo>
                    <a:lnTo>
                      <a:pt x="1280" y="1829"/>
                    </a:lnTo>
                    <a:lnTo>
                      <a:pt x="8229" y="0"/>
                    </a:lnTo>
                    <a:lnTo>
                      <a:pt x="14081" y="549"/>
                    </a:lnTo>
                    <a:lnTo>
                      <a:pt x="16641" y="1829"/>
                    </a:lnTo>
                    <a:lnTo>
                      <a:pt x="20298" y="2194"/>
                    </a:lnTo>
                    <a:lnTo>
                      <a:pt x="23955" y="5120"/>
                    </a:lnTo>
                    <a:lnTo>
                      <a:pt x="25601" y="10240"/>
                    </a:lnTo>
                    <a:lnTo>
                      <a:pt x="18104" y="15361"/>
                    </a:lnTo>
                    <a:lnTo>
                      <a:pt x="1829" y="2926"/>
                    </a:lnTo>
                  </a:path>
                </a:pathLst>
              </a:custGeom>
              <a:grpFill/>
              <a:ln w="4020" cap="flat">
                <a:solidFill>
                  <a:srgbClr val="FFFFFF"/>
                </a:solidFill>
                <a:prstDash val="solid"/>
                <a:miter/>
              </a:ln>
            </p:spPr>
            <p:txBody>
              <a:bodyPr rtlCol="0" anchor="ctr"/>
              <a:lstStyle/>
              <a:p>
                <a:endParaRPr lang="en-GB" sz="1463"/>
              </a:p>
            </p:txBody>
          </p:sp>
          <p:sp>
            <p:nvSpPr>
              <p:cNvPr id="1232" name="Freeform: Shape 1231">
                <a:extLst>
                  <a:ext uri="{FF2B5EF4-FFF2-40B4-BE49-F238E27FC236}">
                    <a16:creationId xmlns:a16="http://schemas.microsoft.com/office/drawing/2014/main" id="{4A767AEA-9A9B-90DB-734B-8F1E70C93A06}"/>
                  </a:ext>
                </a:extLst>
              </p:cNvPr>
              <p:cNvSpPr/>
              <p:nvPr/>
            </p:nvSpPr>
            <p:spPr>
              <a:xfrm>
                <a:off x="4020969" y="2462966"/>
                <a:ext cx="19017" cy="11703"/>
              </a:xfrm>
              <a:custGeom>
                <a:avLst/>
                <a:gdLst>
                  <a:gd name="connsiteX0" fmla="*/ 2743 w 19017"/>
                  <a:gd name="connsiteY0" fmla="*/ 5852 h 11703"/>
                  <a:gd name="connsiteX1" fmla="*/ 8412 w 19017"/>
                  <a:gd name="connsiteY1" fmla="*/ 9509 h 11703"/>
                  <a:gd name="connsiteX2" fmla="*/ 13898 w 19017"/>
                  <a:gd name="connsiteY2" fmla="*/ 11703 h 11703"/>
                  <a:gd name="connsiteX3" fmla="*/ 19018 w 19017"/>
                  <a:gd name="connsiteY3" fmla="*/ 11703 h 11703"/>
                  <a:gd name="connsiteX4" fmla="*/ 18104 w 19017"/>
                  <a:gd name="connsiteY4" fmla="*/ 7132 h 11703"/>
                  <a:gd name="connsiteX5" fmla="*/ 16275 w 19017"/>
                  <a:gd name="connsiteY5" fmla="*/ 5120 h 11703"/>
                  <a:gd name="connsiteX6" fmla="*/ 10058 w 19017"/>
                  <a:gd name="connsiteY6" fmla="*/ 2743 h 11703"/>
                  <a:gd name="connsiteX7" fmla="*/ 4206 w 19017"/>
                  <a:gd name="connsiteY7" fmla="*/ 1646 h 11703"/>
                  <a:gd name="connsiteX8" fmla="*/ 0 w 19017"/>
                  <a:gd name="connsiteY8" fmla="*/ 0 h 11703"/>
                  <a:gd name="connsiteX9" fmla="*/ 2743 w 19017"/>
                  <a:gd name="connsiteY9" fmla="*/ 5852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17" h="11703">
                    <a:moveTo>
                      <a:pt x="2743" y="5852"/>
                    </a:moveTo>
                    <a:lnTo>
                      <a:pt x="8412" y="9509"/>
                    </a:lnTo>
                    <a:lnTo>
                      <a:pt x="13898" y="11703"/>
                    </a:lnTo>
                    <a:lnTo>
                      <a:pt x="19018" y="11703"/>
                    </a:lnTo>
                    <a:lnTo>
                      <a:pt x="18104" y="7132"/>
                    </a:lnTo>
                    <a:lnTo>
                      <a:pt x="16275" y="5120"/>
                    </a:lnTo>
                    <a:lnTo>
                      <a:pt x="10058" y="2743"/>
                    </a:lnTo>
                    <a:lnTo>
                      <a:pt x="4206" y="1646"/>
                    </a:lnTo>
                    <a:lnTo>
                      <a:pt x="0" y="0"/>
                    </a:lnTo>
                    <a:lnTo>
                      <a:pt x="2743" y="5852"/>
                    </a:lnTo>
                    <a:close/>
                  </a:path>
                </a:pathLst>
              </a:custGeom>
              <a:grpFill/>
              <a:ln w="18272" cap="flat">
                <a:noFill/>
                <a:prstDash val="solid"/>
                <a:miter/>
              </a:ln>
            </p:spPr>
            <p:txBody>
              <a:bodyPr rtlCol="0" anchor="ctr"/>
              <a:lstStyle/>
              <a:p>
                <a:endParaRPr lang="en-GB" sz="1463"/>
              </a:p>
            </p:txBody>
          </p:sp>
          <p:sp>
            <p:nvSpPr>
              <p:cNvPr id="1233" name="Freeform: Shape 1232">
                <a:extLst>
                  <a:ext uri="{FF2B5EF4-FFF2-40B4-BE49-F238E27FC236}">
                    <a16:creationId xmlns:a16="http://schemas.microsoft.com/office/drawing/2014/main" id="{CE19DF99-1FEC-7991-89D8-435F38065C30}"/>
                  </a:ext>
                </a:extLst>
              </p:cNvPr>
              <p:cNvSpPr/>
              <p:nvPr/>
            </p:nvSpPr>
            <p:spPr>
              <a:xfrm>
                <a:off x="4020969" y="2462966"/>
                <a:ext cx="19017" cy="11703"/>
              </a:xfrm>
              <a:custGeom>
                <a:avLst/>
                <a:gdLst>
                  <a:gd name="connsiteX0" fmla="*/ 0 w 19017"/>
                  <a:gd name="connsiteY0" fmla="*/ 0 h 11703"/>
                  <a:gd name="connsiteX1" fmla="*/ 4206 w 19017"/>
                  <a:gd name="connsiteY1" fmla="*/ 1646 h 11703"/>
                  <a:gd name="connsiteX2" fmla="*/ 10058 w 19017"/>
                  <a:gd name="connsiteY2" fmla="*/ 2743 h 11703"/>
                  <a:gd name="connsiteX3" fmla="*/ 16275 w 19017"/>
                  <a:gd name="connsiteY3" fmla="*/ 5120 h 11703"/>
                  <a:gd name="connsiteX4" fmla="*/ 18104 w 19017"/>
                  <a:gd name="connsiteY4" fmla="*/ 7132 h 11703"/>
                  <a:gd name="connsiteX5" fmla="*/ 19018 w 19017"/>
                  <a:gd name="connsiteY5" fmla="*/ 11703 h 11703"/>
                  <a:gd name="connsiteX6" fmla="*/ 14081 w 19017"/>
                  <a:gd name="connsiteY6" fmla="*/ 11703 h 11703"/>
                  <a:gd name="connsiteX7" fmla="*/ 8412 w 19017"/>
                  <a:gd name="connsiteY7" fmla="*/ 9509 h 11703"/>
                  <a:gd name="connsiteX8" fmla="*/ 2743 w 19017"/>
                  <a:gd name="connsiteY8" fmla="*/ 5852 h 11703"/>
                  <a:gd name="connsiteX9" fmla="*/ 0 w 19017"/>
                  <a:gd name="connsiteY9" fmla="*/ 0 h 1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17" h="11703">
                    <a:moveTo>
                      <a:pt x="0" y="0"/>
                    </a:moveTo>
                    <a:lnTo>
                      <a:pt x="4206" y="1646"/>
                    </a:lnTo>
                    <a:lnTo>
                      <a:pt x="10058" y="2743"/>
                    </a:lnTo>
                    <a:lnTo>
                      <a:pt x="16275" y="5120"/>
                    </a:lnTo>
                    <a:lnTo>
                      <a:pt x="18104" y="7132"/>
                    </a:lnTo>
                    <a:lnTo>
                      <a:pt x="19018" y="11703"/>
                    </a:lnTo>
                    <a:lnTo>
                      <a:pt x="14081" y="11703"/>
                    </a:lnTo>
                    <a:lnTo>
                      <a:pt x="8412" y="9509"/>
                    </a:lnTo>
                    <a:lnTo>
                      <a:pt x="2743" y="5852"/>
                    </a:lnTo>
                    <a:lnTo>
                      <a:pt x="0" y="0"/>
                    </a:lnTo>
                  </a:path>
                </a:pathLst>
              </a:custGeom>
              <a:grpFill/>
              <a:ln w="4020" cap="flat">
                <a:solidFill>
                  <a:srgbClr val="FFFFFF"/>
                </a:solidFill>
                <a:prstDash val="solid"/>
                <a:miter/>
              </a:ln>
            </p:spPr>
            <p:txBody>
              <a:bodyPr rtlCol="0" anchor="ctr"/>
              <a:lstStyle/>
              <a:p>
                <a:endParaRPr lang="en-GB" sz="1463"/>
              </a:p>
            </p:txBody>
          </p:sp>
          <p:sp>
            <p:nvSpPr>
              <p:cNvPr id="1234" name="Freeform: Shape 1233">
                <a:extLst>
                  <a:ext uri="{FF2B5EF4-FFF2-40B4-BE49-F238E27FC236}">
                    <a16:creationId xmlns:a16="http://schemas.microsoft.com/office/drawing/2014/main" id="{EC34A8F9-E42B-1D5F-2E50-8329DAEE2729}"/>
                  </a:ext>
                </a:extLst>
              </p:cNvPr>
              <p:cNvSpPr/>
              <p:nvPr/>
            </p:nvSpPr>
            <p:spPr>
              <a:xfrm>
                <a:off x="3650853" y="1493424"/>
                <a:ext cx="784301" cy="402116"/>
              </a:xfrm>
              <a:custGeom>
                <a:avLst/>
                <a:gdLst>
                  <a:gd name="connsiteX0" fmla="*/ 753398 w 784301"/>
                  <a:gd name="connsiteY0" fmla="*/ 38218 h 402116"/>
                  <a:gd name="connsiteX1" fmla="*/ 746449 w 784301"/>
                  <a:gd name="connsiteY1" fmla="*/ 38218 h 402116"/>
                  <a:gd name="connsiteX2" fmla="*/ 741877 w 784301"/>
                  <a:gd name="connsiteY2" fmla="*/ 40596 h 402116"/>
                  <a:gd name="connsiteX3" fmla="*/ 739500 w 784301"/>
                  <a:gd name="connsiteY3" fmla="*/ 38767 h 402116"/>
                  <a:gd name="connsiteX4" fmla="*/ 727431 w 784301"/>
                  <a:gd name="connsiteY4" fmla="*/ 43522 h 402116"/>
                  <a:gd name="connsiteX5" fmla="*/ 730540 w 784301"/>
                  <a:gd name="connsiteY5" fmla="*/ 40961 h 402116"/>
                  <a:gd name="connsiteX6" fmla="*/ 731088 w 784301"/>
                  <a:gd name="connsiteY6" fmla="*/ 38767 h 402116"/>
                  <a:gd name="connsiteX7" fmla="*/ 732917 w 784301"/>
                  <a:gd name="connsiteY7" fmla="*/ 36573 h 402116"/>
                  <a:gd name="connsiteX8" fmla="*/ 736026 w 784301"/>
                  <a:gd name="connsiteY8" fmla="*/ 34744 h 402116"/>
                  <a:gd name="connsiteX9" fmla="*/ 723957 w 784301"/>
                  <a:gd name="connsiteY9" fmla="*/ 31818 h 402116"/>
                  <a:gd name="connsiteX10" fmla="*/ 721945 w 784301"/>
                  <a:gd name="connsiteY10" fmla="*/ 29258 h 402116"/>
                  <a:gd name="connsiteX11" fmla="*/ 721762 w 784301"/>
                  <a:gd name="connsiteY11" fmla="*/ 27795 h 402116"/>
                  <a:gd name="connsiteX12" fmla="*/ 712253 w 784301"/>
                  <a:gd name="connsiteY12" fmla="*/ 23772 h 402116"/>
                  <a:gd name="connsiteX13" fmla="*/ 718105 w 784301"/>
                  <a:gd name="connsiteY13" fmla="*/ 22126 h 402116"/>
                  <a:gd name="connsiteX14" fmla="*/ 719568 w 784301"/>
                  <a:gd name="connsiteY14" fmla="*/ 19566 h 402116"/>
                  <a:gd name="connsiteX15" fmla="*/ 717008 w 784301"/>
                  <a:gd name="connsiteY15" fmla="*/ 15909 h 402116"/>
                  <a:gd name="connsiteX16" fmla="*/ 705853 w 784301"/>
                  <a:gd name="connsiteY16" fmla="*/ 16275 h 402116"/>
                  <a:gd name="connsiteX17" fmla="*/ 695978 w 784301"/>
                  <a:gd name="connsiteY17" fmla="*/ 20846 h 402116"/>
                  <a:gd name="connsiteX18" fmla="*/ 687932 w 784301"/>
                  <a:gd name="connsiteY18" fmla="*/ 18835 h 402116"/>
                  <a:gd name="connsiteX19" fmla="*/ 687201 w 784301"/>
                  <a:gd name="connsiteY19" fmla="*/ 14812 h 402116"/>
                  <a:gd name="connsiteX20" fmla="*/ 684458 w 784301"/>
                  <a:gd name="connsiteY20" fmla="*/ 14812 h 402116"/>
                  <a:gd name="connsiteX21" fmla="*/ 685738 w 784301"/>
                  <a:gd name="connsiteY21" fmla="*/ 13532 h 402116"/>
                  <a:gd name="connsiteX22" fmla="*/ 685372 w 784301"/>
                  <a:gd name="connsiteY22" fmla="*/ 12069 h 402116"/>
                  <a:gd name="connsiteX23" fmla="*/ 678606 w 784301"/>
                  <a:gd name="connsiteY23" fmla="*/ 12800 h 402116"/>
                  <a:gd name="connsiteX24" fmla="*/ 675315 w 784301"/>
                  <a:gd name="connsiteY24" fmla="*/ 14080 h 402116"/>
                  <a:gd name="connsiteX25" fmla="*/ 679155 w 784301"/>
                  <a:gd name="connsiteY25" fmla="*/ 15361 h 402116"/>
                  <a:gd name="connsiteX26" fmla="*/ 668549 w 784301"/>
                  <a:gd name="connsiteY26" fmla="*/ 18835 h 402116"/>
                  <a:gd name="connsiteX27" fmla="*/ 674400 w 784301"/>
                  <a:gd name="connsiteY27" fmla="*/ 22126 h 402116"/>
                  <a:gd name="connsiteX28" fmla="*/ 671658 w 784301"/>
                  <a:gd name="connsiteY28" fmla="*/ 23772 h 402116"/>
                  <a:gd name="connsiteX29" fmla="*/ 668732 w 784301"/>
                  <a:gd name="connsiteY29" fmla="*/ 20846 h 402116"/>
                  <a:gd name="connsiteX30" fmla="*/ 663794 w 784301"/>
                  <a:gd name="connsiteY30" fmla="*/ 18835 h 402116"/>
                  <a:gd name="connsiteX31" fmla="*/ 664343 w 784301"/>
                  <a:gd name="connsiteY31" fmla="*/ 16458 h 402116"/>
                  <a:gd name="connsiteX32" fmla="*/ 659040 w 784301"/>
                  <a:gd name="connsiteY32" fmla="*/ 16275 h 402116"/>
                  <a:gd name="connsiteX33" fmla="*/ 644959 w 784301"/>
                  <a:gd name="connsiteY33" fmla="*/ 19384 h 402116"/>
                  <a:gd name="connsiteX34" fmla="*/ 630513 w 784301"/>
                  <a:gd name="connsiteY34" fmla="*/ 24504 h 402116"/>
                  <a:gd name="connsiteX35" fmla="*/ 617530 w 784301"/>
                  <a:gd name="connsiteY35" fmla="*/ 26149 h 402116"/>
                  <a:gd name="connsiteX36" fmla="*/ 608204 w 784301"/>
                  <a:gd name="connsiteY36" fmla="*/ 28892 h 402116"/>
                  <a:gd name="connsiteX37" fmla="*/ 581872 w 784301"/>
                  <a:gd name="connsiteY37" fmla="*/ 31818 h 402116"/>
                  <a:gd name="connsiteX38" fmla="*/ 586992 w 784301"/>
                  <a:gd name="connsiteY38" fmla="*/ 27795 h 402116"/>
                  <a:gd name="connsiteX39" fmla="*/ 628502 w 784301"/>
                  <a:gd name="connsiteY39" fmla="*/ 18286 h 402116"/>
                  <a:gd name="connsiteX40" fmla="*/ 635268 w 784301"/>
                  <a:gd name="connsiteY40" fmla="*/ 15543 h 402116"/>
                  <a:gd name="connsiteX41" fmla="*/ 640754 w 784301"/>
                  <a:gd name="connsiteY41" fmla="*/ 10057 h 402116"/>
                  <a:gd name="connsiteX42" fmla="*/ 620090 w 784301"/>
                  <a:gd name="connsiteY42" fmla="*/ 9143 h 402116"/>
                  <a:gd name="connsiteX43" fmla="*/ 614238 w 784301"/>
                  <a:gd name="connsiteY43" fmla="*/ 9692 h 402116"/>
                  <a:gd name="connsiteX44" fmla="*/ 604912 w 784301"/>
                  <a:gd name="connsiteY44" fmla="*/ 7497 h 402116"/>
                  <a:gd name="connsiteX45" fmla="*/ 595221 w 784301"/>
                  <a:gd name="connsiteY45" fmla="*/ 8595 h 402116"/>
                  <a:gd name="connsiteX46" fmla="*/ 582969 w 784301"/>
                  <a:gd name="connsiteY46" fmla="*/ 5852 h 402116"/>
                  <a:gd name="connsiteX47" fmla="*/ 569071 w 784301"/>
                  <a:gd name="connsiteY47" fmla="*/ 8046 h 402116"/>
                  <a:gd name="connsiteX48" fmla="*/ 568705 w 784301"/>
                  <a:gd name="connsiteY48" fmla="*/ 9509 h 402116"/>
                  <a:gd name="connsiteX49" fmla="*/ 565414 w 784301"/>
                  <a:gd name="connsiteY49" fmla="*/ 5669 h 402116"/>
                  <a:gd name="connsiteX50" fmla="*/ 559014 w 784301"/>
                  <a:gd name="connsiteY50" fmla="*/ 4937 h 402116"/>
                  <a:gd name="connsiteX51" fmla="*/ 550785 w 784301"/>
                  <a:gd name="connsiteY51" fmla="*/ 6034 h 402116"/>
                  <a:gd name="connsiteX52" fmla="*/ 546396 w 784301"/>
                  <a:gd name="connsiteY52" fmla="*/ 3657 h 402116"/>
                  <a:gd name="connsiteX53" fmla="*/ 542373 w 784301"/>
                  <a:gd name="connsiteY53" fmla="*/ 0 h 402116"/>
                  <a:gd name="connsiteX54" fmla="*/ 528475 w 784301"/>
                  <a:gd name="connsiteY54" fmla="*/ 183 h 402116"/>
                  <a:gd name="connsiteX55" fmla="*/ 505983 w 784301"/>
                  <a:gd name="connsiteY55" fmla="*/ 3657 h 402116"/>
                  <a:gd name="connsiteX56" fmla="*/ 503240 w 784301"/>
                  <a:gd name="connsiteY56" fmla="*/ 7315 h 402116"/>
                  <a:gd name="connsiteX57" fmla="*/ 496292 w 784301"/>
                  <a:gd name="connsiteY57" fmla="*/ 5669 h 402116"/>
                  <a:gd name="connsiteX58" fmla="*/ 498669 w 784301"/>
                  <a:gd name="connsiteY58" fmla="*/ 1829 h 402116"/>
                  <a:gd name="connsiteX59" fmla="*/ 485320 w 784301"/>
                  <a:gd name="connsiteY59" fmla="*/ 183 h 402116"/>
                  <a:gd name="connsiteX60" fmla="*/ 477457 w 784301"/>
                  <a:gd name="connsiteY60" fmla="*/ 1463 h 402116"/>
                  <a:gd name="connsiteX61" fmla="*/ 464839 w 784301"/>
                  <a:gd name="connsiteY61" fmla="*/ 1097 h 402116"/>
                  <a:gd name="connsiteX62" fmla="*/ 453319 w 784301"/>
                  <a:gd name="connsiteY62" fmla="*/ 7497 h 402116"/>
                  <a:gd name="connsiteX63" fmla="*/ 449113 w 784301"/>
                  <a:gd name="connsiteY63" fmla="*/ 11338 h 402116"/>
                  <a:gd name="connsiteX64" fmla="*/ 452221 w 784301"/>
                  <a:gd name="connsiteY64" fmla="*/ 16458 h 402116"/>
                  <a:gd name="connsiteX65" fmla="*/ 456976 w 784301"/>
                  <a:gd name="connsiteY65" fmla="*/ 20298 h 402116"/>
                  <a:gd name="connsiteX66" fmla="*/ 462828 w 784301"/>
                  <a:gd name="connsiteY66" fmla="*/ 22858 h 402116"/>
                  <a:gd name="connsiteX67" fmla="*/ 452953 w 784301"/>
                  <a:gd name="connsiteY67" fmla="*/ 21029 h 402116"/>
                  <a:gd name="connsiteX68" fmla="*/ 437592 w 784301"/>
                  <a:gd name="connsiteY68" fmla="*/ 12618 h 402116"/>
                  <a:gd name="connsiteX69" fmla="*/ 433752 w 784301"/>
                  <a:gd name="connsiteY69" fmla="*/ 9143 h 402116"/>
                  <a:gd name="connsiteX70" fmla="*/ 427169 w 784301"/>
                  <a:gd name="connsiteY70" fmla="*/ 6034 h 402116"/>
                  <a:gd name="connsiteX71" fmla="*/ 416563 w 784301"/>
                  <a:gd name="connsiteY71" fmla="*/ 4572 h 402116"/>
                  <a:gd name="connsiteX72" fmla="*/ 402117 w 784301"/>
                  <a:gd name="connsiteY72" fmla="*/ 5303 h 402116"/>
                  <a:gd name="connsiteX73" fmla="*/ 385842 w 784301"/>
                  <a:gd name="connsiteY73" fmla="*/ 3840 h 402116"/>
                  <a:gd name="connsiteX74" fmla="*/ 368470 w 784301"/>
                  <a:gd name="connsiteY74" fmla="*/ 6583 h 402116"/>
                  <a:gd name="connsiteX75" fmla="*/ 349269 w 784301"/>
                  <a:gd name="connsiteY75" fmla="*/ 6583 h 402116"/>
                  <a:gd name="connsiteX76" fmla="*/ 349452 w 784301"/>
                  <a:gd name="connsiteY76" fmla="*/ 9509 h 402116"/>
                  <a:gd name="connsiteX77" fmla="*/ 358778 w 784301"/>
                  <a:gd name="connsiteY77" fmla="*/ 12618 h 402116"/>
                  <a:gd name="connsiteX78" fmla="*/ 376333 w 784301"/>
                  <a:gd name="connsiteY78" fmla="*/ 21395 h 402116"/>
                  <a:gd name="connsiteX79" fmla="*/ 382185 w 784301"/>
                  <a:gd name="connsiteY79" fmla="*/ 21578 h 402116"/>
                  <a:gd name="connsiteX80" fmla="*/ 380722 w 784301"/>
                  <a:gd name="connsiteY80" fmla="*/ 22858 h 402116"/>
                  <a:gd name="connsiteX81" fmla="*/ 383465 w 784301"/>
                  <a:gd name="connsiteY81" fmla="*/ 26698 h 402116"/>
                  <a:gd name="connsiteX82" fmla="*/ 407054 w 784301"/>
                  <a:gd name="connsiteY82" fmla="*/ 35476 h 402116"/>
                  <a:gd name="connsiteX83" fmla="*/ 387122 w 784301"/>
                  <a:gd name="connsiteY83" fmla="*/ 43522 h 402116"/>
                  <a:gd name="connsiteX84" fmla="*/ 386390 w 784301"/>
                  <a:gd name="connsiteY84" fmla="*/ 40230 h 402116"/>
                  <a:gd name="connsiteX85" fmla="*/ 390962 w 784301"/>
                  <a:gd name="connsiteY85" fmla="*/ 37121 h 402116"/>
                  <a:gd name="connsiteX86" fmla="*/ 388036 w 784301"/>
                  <a:gd name="connsiteY86" fmla="*/ 33098 h 402116"/>
                  <a:gd name="connsiteX87" fmla="*/ 371944 w 784301"/>
                  <a:gd name="connsiteY87" fmla="*/ 26332 h 402116"/>
                  <a:gd name="connsiteX88" fmla="*/ 368836 w 784301"/>
                  <a:gd name="connsiteY88" fmla="*/ 22858 h 402116"/>
                  <a:gd name="connsiteX89" fmla="*/ 361521 w 784301"/>
                  <a:gd name="connsiteY89" fmla="*/ 19201 h 402116"/>
                  <a:gd name="connsiteX90" fmla="*/ 357498 w 784301"/>
                  <a:gd name="connsiteY90" fmla="*/ 15361 h 402116"/>
                  <a:gd name="connsiteX91" fmla="*/ 337200 w 784301"/>
                  <a:gd name="connsiteY91" fmla="*/ 11338 h 402116"/>
                  <a:gd name="connsiteX92" fmla="*/ 332446 w 784301"/>
                  <a:gd name="connsiteY92" fmla="*/ 12983 h 402116"/>
                  <a:gd name="connsiteX93" fmla="*/ 332446 w 784301"/>
                  <a:gd name="connsiteY93" fmla="*/ 14812 h 402116"/>
                  <a:gd name="connsiteX94" fmla="*/ 328423 w 784301"/>
                  <a:gd name="connsiteY94" fmla="*/ 15543 h 402116"/>
                  <a:gd name="connsiteX95" fmla="*/ 327326 w 784301"/>
                  <a:gd name="connsiteY95" fmla="*/ 16823 h 402116"/>
                  <a:gd name="connsiteX96" fmla="*/ 322937 w 784301"/>
                  <a:gd name="connsiteY96" fmla="*/ 17189 h 402116"/>
                  <a:gd name="connsiteX97" fmla="*/ 318365 w 784301"/>
                  <a:gd name="connsiteY97" fmla="*/ 11886 h 402116"/>
                  <a:gd name="connsiteX98" fmla="*/ 312697 w 784301"/>
                  <a:gd name="connsiteY98" fmla="*/ 11338 h 402116"/>
                  <a:gd name="connsiteX99" fmla="*/ 309222 w 784301"/>
                  <a:gd name="connsiteY99" fmla="*/ 14263 h 402116"/>
                  <a:gd name="connsiteX100" fmla="*/ 306296 w 784301"/>
                  <a:gd name="connsiteY100" fmla="*/ 14812 h 402116"/>
                  <a:gd name="connsiteX101" fmla="*/ 304834 w 784301"/>
                  <a:gd name="connsiteY101" fmla="*/ 10606 h 402116"/>
                  <a:gd name="connsiteX102" fmla="*/ 299530 w 784301"/>
                  <a:gd name="connsiteY102" fmla="*/ 9143 h 402116"/>
                  <a:gd name="connsiteX103" fmla="*/ 284170 w 784301"/>
                  <a:gd name="connsiteY103" fmla="*/ 10606 h 402116"/>
                  <a:gd name="connsiteX104" fmla="*/ 274295 w 784301"/>
                  <a:gd name="connsiteY104" fmla="*/ 14812 h 402116"/>
                  <a:gd name="connsiteX105" fmla="*/ 279416 w 784301"/>
                  <a:gd name="connsiteY105" fmla="*/ 16823 h 402116"/>
                  <a:gd name="connsiteX106" fmla="*/ 285267 w 784301"/>
                  <a:gd name="connsiteY106" fmla="*/ 17189 h 402116"/>
                  <a:gd name="connsiteX107" fmla="*/ 285633 w 784301"/>
                  <a:gd name="connsiteY107" fmla="*/ 17921 h 402116"/>
                  <a:gd name="connsiteX108" fmla="*/ 283621 w 784301"/>
                  <a:gd name="connsiteY108" fmla="*/ 21029 h 402116"/>
                  <a:gd name="connsiteX109" fmla="*/ 287827 w 784301"/>
                  <a:gd name="connsiteY109" fmla="*/ 24138 h 402116"/>
                  <a:gd name="connsiteX110" fmla="*/ 299530 w 784301"/>
                  <a:gd name="connsiteY110" fmla="*/ 26698 h 402116"/>
                  <a:gd name="connsiteX111" fmla="*/ 283987 w 784301"/>
                  <a:gd name="connsiteY111" fmla="*/ 25967 h 402116"/>
                  <a:gd name="connsiteX112" fmla="*/ 285084 w 784301"/>
                  <a:gd name="connsiteY112" fmla="*/ 29441 h 402116"/>
                  <a:gd name="connsiteX113" fmla="*/ 271735 w 784301"/>
                  <a:gd name="connsiteY113" fmla="*/ 21578 h 402116"/>
                  <a:gd name="connsiteX114" fmla="*/ 248694 w 784301"/>
                  <a:gd name="connsiteY114" fmla="*/ 19749 h 402116"/>
                  <a:gd name="connsiteX115" fmla="*/ 245768 w 784301"/>
                  <a:gd name="connsiteY115" fmla="*/ 21578 h 402116"/>
                  <a:gd name="connsiteX116" fmla="*/ 251986 w 784301"/>
                  <a:gd name="connsiteY116" fmla="*/ 24504 h 402116"/>
                  <a:gd name="connsiteX117" fmla="*/ 254729 w 784301"/>
                  <a:gd name="connsiteY117" fmla="*/ 27247 h 402116"/>
                  <a:gd name="connsiteX118" fmla="*/ 263141 w 784301"/>
                  <a:gd name="connsiteY118" fmla="*/ 32184 h 402116"/>
                  <a:gd name="connsiteX119" fmla="*/ 266981 w 784301"/>
                  <a:gd name="connsiteY119" fmla="*/ 32733 h 402116"/>
                  <a:gd name="connsiteX120" fmla="*/ 268261 w 784301"/>
                  <a:gd name="connsiteY120" fmla="*/ 34927 h 402116"/>
                  <a:gd name="connsiteX121" fmla="*/ 273015 w 784301"/>
                  <a:gd name="connsiteY121" fmla="*/ 40047 h 402116"/>
                  <a:gd name="connsiteX122" fmla="*/ 268261 w 784301"/>
                  <a:gd name="connsiteY122" fmla="*/ 40961 h 402116"/>
                  <a:gd name="connsiteX123" fmla="*/ 247231 w 784301"/>
                  <a:gd name="connsiteY123" fmla="*/ 32733 h 402116"/>
                  <a:gd name="connsiteX124" fmla="*/ 229494 w 784301"/>
                  <a:gd name="connsiteY124" fmla="*/ 30538 h 402116"/>
                  <a:gd name="connsiteX125" fmla="*/ 223642 w 784301"/>
                  <a:gd name="connsiteY125" fmla="*/ 31818 h 402116"/>
                  <a:gd name="connsiteX126" fmla="*/ 220899 w 784301"/>
                  <a:gd name="connsiteY126" fmla="*/ 33830 h 402116"/>
                  <a:gd name="connsiteX127" fmla="*/ 222728 w 784301"/>
                  <a:gd name="connsiteY127" fmla="*/ 35476 h 402116"/>
                  <a:gd name="connsiteX128" fmla="*/ 229494 w 784301"/>
                  <a:gd name="connsiteY128" fmla="*/ 38218 h 402116"/>
                  <a:gd name="connsiteX129" fmla="*/ 239003 w 784301"/>
                  <a:gd name="connsiteY129" fmla="*/ 39133 h 402116"/>
                  <a:gd name="connsiteX130" fmla="*/ 242477 w 784301"/>
                  <a:gd name="connsiteY130" fmla="*/ 40230 h 402116"/>
                  <a:gd name="connsiteX131" fmla="*/ 220533 w 784301"/>
                  <a:gd name="connsiteY131" fmla="*/ 40047 h 402116"/>
                  <a:gd name="connsiteX132" fmla="*/ 215413 w 784301"/>
                  <a:gd name="connsiteY132" fmla="*/ 44436 h 402116"/>
                  <a:gd name="connsiteX133" fmla="*/ 215962 w 784301"/>
                  <a:gd name="connsiteY133" fmla="*/ 47727 h 402116"/>
                  <a:gd name="connsiteX134" fmla="*/ 219253 w 784301"/>
                  <a:gd name="connsiteY134" fmla="*/ 51019 h 402116"/>
                  <a:gd name="connsiteX135" fmla="*/ 245951 w 784301"/>
                  <a:gd name="connsiteY135" fmla="*/ 59065 h 402116"/>
                  <a:gd name="connsiteX136" fmla="*/ 262226 w 784301"/>
                  <a:gd name="connsiteY136" fmla="*/ 62722 h 402116"/>
                  <a:gd name="connsiteX137" fmla="*/ 268809 w 784301"/>
                  <a:gd name="connsiteY137" fmla="*/ 62722 h 402116"/>
                  <a:gd name="connsiteX138" fmla="*/ 265152 w 784301"/>
                  <a:gd name="connsiteY138" fmla="*/ 66562 h 402116"/>
                  <a:gd name="connsiteX139" fmla="*/ 273747 w 784301"/>
                  <a:gd name="connsiteY139" fmla="*/ 71865 h 402116"/>
                  <a:gd name="connsiteX140" fmla="*/ 252535 w 784301"/>
                  <a:gd name="connsiteY140" fmla="*/ 66928 h 402116"/>
                  <a:gd name="connsiteX141" fmla="*/ 238271 w 784301"/>
                  <a:gd name="connsiteY141" fmla="*/ 62174 h 402116"/>
                  <a:gd name="connsiteX142" fmla="*/ 218887 w 784301"/>
                  <a:gd name="connsiteY142" fmla="*/ 53762 h 402116"/>
                  <a:gd name="connsiteX143" fmla="*/ 207916 w 784301"/>
                  <a:gd name="connsiteY143" fmla="*/ 53579 h 402116"/>
                  <a:gd name="connsiteX144" fmla="*/ 207733 w 784301"/>
                  <a:gd name="connsiteY144" fmla="*/ 55956 h 402116"/>
                  <a:gd name="connsiteX145" fmla="*/ 215230 w 784301"/>
                  <a:gd name="connsiteY145" fmla="*/ 63636 h 402116"/>
                  <a:gd name="connsiteX146" fmla="*/ 224556 w 784301"/>
                  <a:gd name="connsiteY146" fmla="*/ 65099 h 402116"/>
                  <a:gd name="connsiteX147" fmla="*/ 206819 w 784301"/>
                  <a:gd name="connsiteY147" fmla="*/ 64551 h 402116"/>
                  <a:gd name="connsiteX148" fmla="*/ 207916 w 784301"/>
                  <a:gd name="connsiteY148" fmla="*/ 60711 h 402116"/>
                  <a:gd name="connsiteX149" fmla="*/ 205722 w 784301"/>
                  <a:gd name="connsiteY149" fmla="*/ 57236 h 402116"/>
                  <a:gd name="connsiteX150" fmla="*/ 200601 w 784301"/>
                  <a:gd name="connsiteY150" fmla="*/ 54310 h 402116"/>
                  <a:gd name="connsiteX151" fmla="*/ 198773 w 784301"/>
                  <a:gd name="connsiteY151" fmla="*/ 51385 h 402116"/>
                  <a:gd name="connsiteX152" fmla="*/ 187984 w 784301"/>
                  <a:gd name="connsiteY152" fmla="*/ 48825 h 402116"/>
                  <a:gd name="connsiteX153" fmla="*/ 182681 w 784301"/>
                  <a:gd name="connsiteY153" fmla="*/ 48276 h 402116"/>
                  <a:gd name="connsiteX154" fmla="*/ 177743 w 784301"/>
                  <a:gd name="connsiteY154" fmla="*/ 49922 h 402116"/>
                  <a:gd name="connsiteX155" fmla="*/ 168417 w 784301"/>
                  <a:gd name="connsiteY155" fmla="*/ 46082 h 402116"/>
                  <a:gd name="connsiteX156" fmla="*/ 167686 w 784301"/>
                  <a:gd name="connsiteY156" fmla="*/ 44436 h 402116"/>
                  <a:gd name="connsiteX157" fmla="*/ 171160 w 784301"/>
                  <a:gd name="connsiteY157" fmla="*/ 42790 h 402116"/>
                  <a:gd name="connsiteX158" fmla="*/ 155434 w 784301"/>
                  <a:gd name="connsiteY158" fmla="*/ 42059 h 402116"/>
                  <a:gd name="connsiteX159" fmla="*/ 142633 w 784301"/>
                  <a:gd name="connsiteY159" fmla="*/ 43156 h 402116"/>
                  <a:gd name="connsiteX160" fmla="*/ 138245 w 784301"/>
                  <a:gd name="connsiteY160" fmla="*/ 44802 h 402116"/>
                  <a:gd name="connsiteX161" fmla="*/ 143731 w 784301"/>
                  <a:gd name="connsiteY161" fmla="*/ 46082 h 402116"/>
                  <a:gd name="connsiteX162" fmla="*/ 145194 w 784301"/>
                  <a:gd name="connsiteY162" fmla="*/ 47727 h 402116"/>
                  <a:gd name="connsiteX163" fmla="*/ 145742 w 784301"/>
                  <a:gd name="connsiteY163" fmla="*/ 49739 h 402116"/>
                  <a:gd name="connsiteX164" fmla="*/ 149217 w 784301"/>
                  <a:gd name="connsiteY164" fmla="*/ 50836 h 402116"/>
                  <a:gd name="connsiteX165" fmla="*/ 147754 w 784301"/>
                  <a:gd name="connsiteY165" fmla="*/ 52482 h 402116"/>
                  <a:gd name="connsiteX166" fmla="*/ 147571 w 784301"/>
                  <a:gd name="connsiteY166" fmla="*/ 54128 h 402116"/>
                  <a:gd name="connsiteX167" fmla="*/ 133307 w 784301"/>
                  <a:gd name="connsiteY167" fmla="*/ 55956 h 402116"/>
                  <a:gd name="connsiteX168" fmla="*/ 120690 w 784301"/>
                  <a:gd name="connsiteY168" fmla="*/ 55408 h 402116"/>
                  <a:gd name="connsiteX169" fmla="*/ 118496 w 784301"/>
                  <a:gd name="connsiteY169" fmla="*/ 57236 h 402116"/>
                  <a:gd name="connsiteX170" fmla="*/ 119044 w 784301"/>
                  <a:gd name="connsiteY170" fmla="*/ 60162 h 402116"/>
                  <a:gd name="connsiteX171" fmla="*/ 125993 w 784301"/>
                  <a:gd name="connsiteY171" fmla="*/ 62356 h 402116"/>
                  <a:gd name="connsiteX172" fmla="*/ 133856 w 784301"/>
                  <a:gd name="connsiteY172" fmla="*/ 62356 h 402116"/>
                  <a:gd name="connsiteX173" fmla="*/ 156531 w 784301"/>
                  <a:gd name="connsiteY173" fmla="*/ 67294 h 402116"/>
                  <a:gd name="connsiteX174" fmla="*/ 171709 w 784301"/>
                  <a:gd name="connsiteY174" fmla="*/ 68574 h 402116"/>
                  <a:gd name="connsiteX175" fmla="*/ 167320 w 784301"/>
                  <a:gd name="connsiteY175" fmla="*/ 69488 h 402116"/>
                  <a:gd name="connsiteX176" fmla="*/ 168417 w 784301"/>
                  <a:gd name="connsiteY176" fmla="*/ 72963 h 402116"/>
                  <a:gd name="connsiteX177" fmla="*/ 160554 w 784301"/>
                  <a:gd name="connsiteY177" fmla="*/ 69671 h 402116"/>
                  <a:gd name="connsiteX178" fmla="*/ 152142 w 784301"/>
                  <a:gd name="connsiteY178" fmla="*/ 69488 h 402116"/>
                  <a:gd name="connsiteX179" fmla="*/ 151045 w 784301"/>
                  <a:gd name="connsiteY179" fmla="*/ 72231 h 402116"/>
                  <a:gd name="connsiteX180" fmla="*/ 154885 w 784301"/>
                  <a:gd name="connsiteY180" fmla="*/ 75705 h 402116"/>
                  <a:gd name="connsiteX181" fmla="*/ 142085 w 784301"/>
                  <a:gd name="connsiteY181" fmla="*/ 68574 h 402116"/>
                  <a:gd name="connsiteX182" fmla="*/ 132942 w 784301"/>
                  <a:gd name="connsiteY182" fmla="*/ 66379 h 402116"/>
                  <a:gd name="connsiteX183" fmla="*/ 120507 w 784301"/>
                  <a:gd name="connsiteY183" fmla="*/ 66928 h 402116"/>
                  <a:gd name="connsiteX184" fmla="*/ 120690 w 784301"/>
                  <a:gd name="connsiteY184" fmla="*/ 69488 h 402116"/>
                  <a:gd name="connsiteX185" fmla="*/ 116850 w 784301"/>
                  <a:gd name="connsiteY185" fmla="*/ 70951 h 402116"/>
                  <a:gd name="connsiteX186" fmla="*/ 121056 w 784301"/>
                  <a:gd name="connsiteY186" fmla="*/ 74243 h 402116"/>
                  <a:gd name="connsiteX187" fmla="*/ 118496 w 784301"/>
                  <a:gd name="connsiteY187" fmla="*/ 74243 h 402116"/>
                  <a:gd name="connsiteX188" fmla="*/ 113924 w 784301"/>
                  <a:gd name="connsiteY188" fmla="*/ 70585 h 402116"/>
                  <a:gd name="connsiteX189" fmla="*/ 113375 w 784301"/>
                  <a:gd name="connsiteY189" fmla="*/ 67294 h 402116"/>
                  <a:gd name="connsiteX190" fmla="*/ 111181 w 784301"/>
                  <a:gd name="connsiteY190" fmla="*/ 66379 h 402116"/>
                  <a:gd name="connsiteX191" fmla="*/ 102038 w 784301"/>
                  <a:gd name="connsiteY191" fmla="*/ 64551 h 402116"/>
                  <a:gd name="connsiteX192" fmla="*/ 98563 w 784301"/>
                  <a:gd name="connsiteY192" fmla="*/ 65099 h 402116"/>
                  <a:gd name="connsiteX193" fmla="*/ 94358 w 784301"/>
                  <a:gd name="connsiteY193" fmla="*/ 63454 h 402116"/>
                  <a:gd name="connsiteX194" fmla="*/ 86860 w 784301"/>
                  <a:gd name="connsiteY194" fmla="*/ 63636 h 402116"/>
                  <a:gd name="connsiteX195" fmla="*/ 83386 w 784301"/>
                  <a:gd name="connsiteY195" fmla="*/ 65099 h 402116"/>
                  <a:gd name="connsiteX196" fmla="*/ 76437 w 784301"/>
                  <a:gd name="connsiteY196" fmla="*/ 66014 h 402116"/>
                  <a:gd name="connsiteX197" fmla="*/ 70951 w 784301"/>
                  <a:gd name="connsiteY197" fmla="*/ 69122 h 402116"/>
                  <a:gd name="connsiteX198" fmla="*/ 62357 w 784301"/>
                  <a:gd name="connsiteY198" fmla="*/ 71500 h 402116"/>
                  <a:gd name="connsiteX199" fmla="*/ 62722 w 784301"/>
                  <a:gd name="connsiteY199" fmla="*/ 73328 h 402116"/>
                  <a:gd name="connsiteX200" fmla="*/ 67294 w 784301"/>
                  <a:gd name="connsiteY200" fmla="*/ 75523 h 402116"/>
                  <a:gd name="connsiteX201" fmla="*/ 70220 w 784301"/>
                  <a:gd name="connsiteY201" fmla="*/ 78631 h 402116"/>
                  <a:gd name="connsiteX202" fmla="*/ 59979 w 784301"/>
                  <a:gd name="connsiteY202" fmla="*/ 74608 h 402116"/>
                  <a:gd name="connsiteX203" fmla="*/ 60528 w 784301"/>
                  <a:gd name="connsiteY203" fmla="*/ 82471 h 402116"/>
                  <a:gd name="connsiteX204" fmla="*/ 52665 w 784301"/>
                  <a:gd name="connsiteY204" fmla="*/ 78266 h 402116"/>
                  <a:gd name="connsiteX205" fmla="*/ 50653 w 784301"/>
                  <a:gd name="connsiteY205" fmla="*/ 75340 h 402116"/>
                  <a:gd name="connsiteX206" fmla="*/ 46447 w 784301"/>
                  <a:gd name="connsiteY206" fmla="*/ 75157 h 402116"/>
                  <a:gd name="connsiteX207" fmla="*/ 34744 w 784301"/>
                  <a:gd name="connsiteY207" fmla="*/ 76071 h 402116"/>
                  <a:gd name="connsiteX208" fmla="*/ 23224 w 784301"/>
                  <a:gd name="connsiteY208" fmla="*/ 79363 h 402116"/>
                  <a:gd name="connsiteX209" fmla="*/ 21578 w 784301"/>
                  <a:gd name="connsiteY209" fmla="*/ 82106 h 402116"/>
                  <a:gd name="connsiteX210" fmla="*/ 18469 w 784301"/>
                  <a:gd name="connsiteY210" fmla="*/ 83569 h 402116"/>
                  <a:gd name="connsiteX211" fmla="*/ 14446 w 784301"/>
                  <a:gd name="connsiteY211" fmla="*/ 82837 h 402116"/>
                  <a:gd name="connsiteX212" fmla="*/ 6400 w 784301"/>
                  <a:gd name="connsiteY212" fmla="*/ 85763 h 402116"/>
                  <a:gd name="connsiteX213" fmla="*/ 4937 w 784301"/>
                  <a:gd name="connsiteY213" fmla="*/ 88689 h 402116"/>
                  <a:gd name="connsiteX214" fmla="*/ 0 w 784301"/>
                  <a:gd name="connsiteY214" fmla="*/ 92895 h 402116"/>
                  <a:gd name="connsiteX215" fmla="*/ 13166 w 784301"/>
                  <a:gd name="connsiteY215" fmla="*/ 94723 h 402116"/>
                  <a:gd name="connsiteX216" fmla="*/ 15909 w 784301"/>
                  <a:gd name="connsiteY216" fmla="*/ 96552 h 402116"/>
                  <a:gd name="connsiteX217" fmla="*/ 15909 w 784301"/>
                  <a:gd name="connsiteY217" fmla="*/ 98015 h 402116"/>
                  <a:gd name="connsiteX218" fmla="*/ 17372 w 784301"/>
                  <a:gd name="connsiteY218" fmla="*/ 98929 h 402116"/>
                  <a:gd name="connsiteX219" fmla="*/ 28527 w 784301"/>
                  <a:gd name="connsiteY219" fmla="*/ 96003 h 402116"/>
                  <a:gd name="connsiteX220" fmla="*/ 29075 w 784301"/>
                  <a:gd name="connsiteY220" fmla="*/ 97466 h 402116"/>
                  <a:gd name="connsiteX221" fmla="*/ 35841 w 784301"/>
                  <a:gd name="connsiteY221" fmla="*/ 91980 h 402116"/>
                  <a:gd name="connsiteX222" fmla="*/ 40961 w 784301"/>
                  <a:gd name="connsiteY222" fmla="*/ 91615 h 402116"/>
                  <a:gd name="connsiteX223" fmla="*/ 45899 w 784301"/>
                  <a:gd name="connsiteY223" fmla="*/ 93078 h 402116"/>
                  <a:gd name="connsiteX224" fmla="*/ 47362 w 784301"/>
                  <a:gd name="connsiteY224" fmla="*/ 90517 h 402116"/>
                  <a:gd name="connsiteX225" fmla="*/ 50470 w 784301"/>
                  <a:gd name="connsiteY225" fmla="*/ 89603 h 402116"/>
                  <a:gd name="connsiteX226" fmla="*/ 50470 w 784301"/>
                  <a:gd name="connsiteY226" fmla="*/ 91980 h 402116"/>
                  <a:gd name="connsiteX227" fmla="*/ 55225 w 784301"/>
                  <a:gd name="connsiteY227" fmla="*/ 93809 h 402116"/>
                  <a:gd name="connsiteX228" fmla="*/ 66745 w 784301"/>
                  <a:gd name="connsiteY228" fmla="*/ 94358 h 402116"/>
                  <a:gd name="connsiteX229" fmla="*/ 52116 w 784301"/>
                  <a:gd name="connsiteY229" fmla="*/ 98198 h 402116"/>
                  <a:gd name="connsiteX230" fmla="*/ 34744 w 784301"/>
                  <a:gd name="connsiteY230" fmla="*/ 105512 h 402116"/>
                  <a:gd name="connsiteX231" fmla="*/ 43339 w 784301"/>
                  <a:gd name="connsiteY231" fmla="*/ 108072 h 402116"/>
                  <a:gd name="connsiteX232" fmla="*/ 43887 w 784301"/>
                  <a:gd name="connsiteY232" fmla="*/ 109901 h 402116"/>
                  <a:gd name="connsiteX233" fmla="*/ 77534 w 784301"/>
                  <a:gd name="connsiteY233" fmla="*/ 100758 h 402116"/>
                  <a:gd name="connsiteX234" fmla="*/ 99661 w 784301"/>
                  <a:gd name="connsiteY234" fmla="*/ 96369 h 402116"/>
                  <a:gd name="connsiteX235" fmla="*/ 102038 w 784301"/>
                  <a:gd name="connsiteY235" fmla="*/ 97649 h 402116"/>
                  <a:gd name="connsiteX236" fmla="*/ 115936 w 784301"/>
                  <a:gd name="connsiteY236" fmla="*/ 98381 h 402116"/>
                  <a:gd name="connsiteX237" fmla="*/ 119044 w 784301"/>
                  <a:gd name="connsiteY237" fmla="*/ 99843 h 402116"/>
                  <a:gd name="connsiteX238" fmla="*/ 136233 w 784301"/>
                  <a:gd name="connsiteY238" fmla="*/ 98746 h 402116"/>
                  <a:gd name="connsiteX239" fmla="*/ 140439 w 784301"/>
                  <a:gd name="connsiteY239" fmla="*/ 99478 h 402116"/>
                  <a:gd name="connsiteX240" fmla="*/ 133307 w 784301"/>
                  <a:gd name="connsiteY240" fmla="*/ 102586 h 402116"/>
                  <a:gd name="connsiteX241" fmla="*/ 103501 w 784301"/>
                  <a:gd name="connsiteY241" fmla="*/ 99478 h 402116"/>
                  <a:gd name="connsiteX242" fmla="*/ 98746 w 784301"/>
                  <a:gd name="connsiteY242" fmla="*/ 99843 h 402116"/>
                  <a:gd name="connsiteX243" fmla="*/ 89969 w 784301"/>
                  <a:gd name="connsiteY243" fmla="*/ 101306 h 402116"/>
                  <a:gd name="connsiteX244" fmla="*/ 66745 w 784301"/>
                  <a:gd name="connsiteY244" fmla="*/ 110084 h 402116"/>
                  <a:gd name="connsiteX245" fmla="*/ 57602 w 784301"/>
                  <a:gd name="connsiteY245" fmla="*/ 111547 h 402116"/>
                  <a:gd name="connsiteX246" fmla="*/ 57602 w 784301"/>
                  <a:gd name="connsiteY246" fmla="*/ 113010 h 402116"/>
                  <a:gd name="connsiteX247" fmla="*/ 70037 w 784301"/>
                  <a:gd name="connsiteY247" fmla="*/ 115387 h 402116"/>
                  <a:gd name="connsiteX248" fmla="*/ 82289 w 784301"/>
                  <a:gd name="connsiteY248" fmla="*/ 115753 h 402116"/>
                  <a:gd name="connsiteX249" fmla="*/ 76803 w 784301"/>
                  <a:gd name="connsiteY249" fmla="*/ 118130 h 402116"/>
                  <a:gd name="connsiteX250" fmla="*/ 53945 w 784301"/>
                  <a:gd name="connsiteY250" fmla="*/ 119044 h 402116"/>
                  <a:gd name="connsiteX251" fmla="*/ 52665 w 784301"/>
                  <a:gd name="connsiteY251" fmla="*/ 121604 h 402116"/>
                  <a:gd name="connsiteX252" fmla="*/ 53396 w 784301"/>
                  <a:gd name="connsiteY252" fmla="*/ 124347 h 402116"/>
                  <a:gd name="connsiteX253" fmla="*/ 53213 w 784301"/>
                  <a:gd name="connsiteY253" fmla="*/ 126542 h 402116"/>
                  <a:gd name="connsiteX254" fmla="*/ 57053 w 784301"/>
                  <a:gd name="connsiteY254" fmla="*/ 129284 h 402116"/>
                  <a:gd name="connsiteX255" fmla="*/ 63454 w 784301"/>
                  <a:gd name="connsiteY255" fmla="*/ 130565 h 402116"/>
                  <a:gd name="connsiteX256" fmla="*/ 71500 w 784301"/>
                  <a:gd name="connsiteY256" fmla="*/ 131113 h 402116"/>
                  <a:gd name="connsiteX257" fmla="*/ 82654 w 784301"/>
                  <a:gd name="connsiteY257" fmla="*/ 128736 h 402116"/>
                  <a:gd name="connsiteX258" fmla="*/ 121604 w 784301"/>
                  <a:gd name="connsiteY258" fmla="*/ 128370 h 402116"/>
                  <a:gd name="connsiteX259" fmla="*/ 142085 w 784301"/>
                  <a:gd name="connsiteY259" fmla="*/ 125079 h 402116"/>
                  <a:gd name="connsiteX260" fmla="*/ 155800 w 784301"/>
                  <a:gd name="connsiteY260" fmla="*/ 118861 h 402116"/>
                  <a:gd name="connsiteX261" fmla="*/ 191092 w 784301"/>
                  <a:gd name="connsiteY261" fmla="*/ 114107 h 402116"/>
                  <a:gd name="connsiteX262" fmla="*/ 189629 w 784301"/>
                  <a:gd name="connsiteY262" fmla="*/ 115753 h 402116"/>
                  <a:gd name="connsiteX263" fmla="*/ 184509 w 784301"/>
                  <a:gd name="connsiteY263" fmla="*/ 118313 h 402116"/>
                  <a:gd name="connsiteX264" fmla="*/ 174635 w 784301"/>
                  <a:gd name="connsiteY264" fmla="*/ 120141 h 402116"/>
                  <a:gd name="connsiteX265" fmla="*/ 158725 w 784301"/>
                  <a:gd name="connsiteY265" fmla="*/ 125810 h 402116"/>
                  <a:gd name="connsiteX266" fmla="*/ 158725 w 784301"/>
                  <a:gd name="connsiteY266" fmla="*/ 127456 h 402116"/>
                  <a:gd name="connsiteX267" fmla="*/ 139159 w 784301"/>
                  <a:gd name="connsiteY267" fmla="*/ 131845 h 402116"/>
                  <a:gd name="connsiteX268" fmla="*/ 120141 w 784301"/>
                  <a:gd name="connsiteY268" fmla="*/ 133673 h 402116"/>
                  <a:gd name="connsiteX269" fmla="*/ 106244 w 784301"/>
                  <a:gd name="connsiteY269" fmla="*/ 132210 h 402116"/>
                  <a:gd name="connsiteX270" fmla="*/ 91615 w 784301"/>
                  <a:gd name="connsiteY270" fmla="*/ 132393 h 402116"/>
                  <a:gd name="connsiteX271" fmla="*/ 87409 w 784301"/>
                  <a:gd name="connsiteY271" fmla="*/ 134039 h 402116"/>
                  <a:gd name="connsiteX272" fmla="*/ 72780 w 784301"/>
                  <a:gd name="connsiteY272" fmla="*/ 135319 h 402116"/>
                  <a:gd name="connsiteX273" fmla="*/ 71500 w 784301"/>
                  <a:gd name="connsiteY273" fmla="*/ 137148 h 402116"/>
                  <a:gd name="connsiteX274" fmla="*/ 68025 w 784301"/>
                  <a:gd name="connsiteY274" fmla="*/ 138062 h 402116"/>
                  <a:gd name="connsiteX275" fmla="*/ 76437 w 784301"/>
                  <a:gd name="connsiteY275" fmla="*/ 141902 h 402116"/>
                  <a:gd name="connsiteX276" fmla="*/ 82837 w 784301"/>
                  <a:gd name="connsiteY276" fmla="*/ 142816 h 402116"/>
                  <a:gd name="connsiteX277" fmla="*/ 91615 w 784301"/>
                  <a:gd name="connsiteY277" fmla="*/ 145742 h 402116"/>
                  <a:gd name="connsiteX278" fmla="*/ 98015 w 784301"/>
                  <a:gd name="connsiteY278" fmla="*/ 150131 h 402116"/>
                  <a:gd name="connsiteX279" fmla="*/ 110998 w 784301"/>
                  <a:gd name="connsiteY279" fmla="*/ 152325 h 402116"/>
                  <a:gd name="connsiteX280" fmla="*/ 119227 w 784301"/>
                  <a:gd name="connsiteY280" fmla="*/ 156165 h 402116"/>
                  <a:gd name="connsiteX281" fmla="*/ 126724 w 784301"/>
                  <a:gd name="connsiteY281" fmla="*/ 156348 h 402116"/>
                  <a:gd name="connsiteX282" fmla="*/ 131479 w 784301"/>
                  <a:gd name="connsiteY282" fmla="*/ 154702 h 402116"/>
                  <a:gd name="connsiteX283" fmla="*/ 132210 w 784301"/>
                  <a:gd name="connsiteY283" fmla="*/ 151777 h 402116"/>
                  <a:gd name="connsiteX284" fmla="*/ 134039 w 784301"/>
                  <a:gd name="connsiteY284" fmla="*/ 149034 h 402116"/>
                  <a:gd name="connsiteX285" fmla="*/ 137696 w 784301"/>
                  <a:gd name="connsiteY285" fmla="*/ 147022 h 402116"/>
                  <a:gd name="connsiteX286" fmla="*/ 140988 w 784301"/>
                  <a:gd name="connsiteY286" fmla="*/ 142451 h 402116"/>
                  <a:gd name="connsiteX287" fmla="*/ 144828 w 784301"/>
                  <a:gd name="connsiteY287" fmla="*/ 139525 h 402116"/>
                  <a:gd name="connsiteX288" fmla="*/ 148668 w 784301"/>
                  <a:gd name="connsiteY288" fmla="*/ 136782 h 402116"/>
                  <a:gd name="connsiteX289" fmla="*/ 155800 w 784301"/>
                  <a:gd name="connsiteY289" fmla="*/ 134405 h 402116"/>
                  <a:gd name="connsiteX290" fmla="*/ 157446 w 784301"/>
                  <a:gd name="connsiteY290" fmla="*/ 132759 h 402116"/>
                  <a:gd name="connsiteX291" fmla="*/ 166954 w 784301"/>
                  <a:gd name="connsiteY291" fmla="*/ 129467 h 402116"/>
                  <a:gd name="connsiteX292" fmla="*/ 179206 w 784301"/>
                  <a:gd name="connsiteY292" fmla="*/ 129467 h 402116"/>
                  <a:gd name="connsiteX293" fmla="*/ 200053 w 784301"/>
                  <a:gd name="connsiteY293" fmla="*/ 126907 h 402116"/>
                  <a:gd name="connsiteX294" fmla="*/ 207001 w 784301"/>
                  <a:gd name="connsiteY294" fmla="*/ 127273 h 402116"/>
                  <a:gd name="connsiteX295" fmla="*/ 251437 w 784301"/>
                  <a:gd name="connsiteY295" fmla="*/ 123616 h 402116"/>
                  <a:gd name="connsiteX296" fmla="*/ 238820 w 784301"/>
                  <a:gd name="connsiteY296" fmla="*/ 126907 h 402116"/>
                  <a:gd name="connsiteX297" fmla="*/ 224008 w 784301"/>
                  <a:gd name="connsiteY297" fmla="*/ 127090 h 402116"/>
                  <a:gd name="connsiteX298" fmla="*/ 212487 w 784301"/>
                  <a:gd name="connsiteY298" fmla="*/ 129650 h 402116"/>
                  <a:gd name="connsiteX299" fmla="*/ 206453 w 784301"/>
                  <a:gd name="connsiteY299" fmla="*/ 129102 h 402116"/>
                  <a:gd name="connsiteX300" fmla="*/ 199138 w 784301"/>
                  <a:gd name="connsiteY300" fmla="*/ 130565 h 402116"/>
                  <a:gd name="connsiteX301" fmla="*/ 183595 w 784301"/>
                  <a:gd name="connsiteY301" fmla="*/ 130565 h 402116"/>
                  <a:gd name="connsiteX302" fmla="*/ 169149 w 784301"/>
                  <a:gd name="connsiteY302" fmla="*/ 134405 h 402116"/>
                  <a:gd name="connsiteX303" fmla="*/ 164943 w 784301"/>
                  <a:gd name="connsiteY303" fmla="*/ 134405 h 402116"/>
                  <a:gd name="connsiteX304" fmla="*/ 164943 w 784301"/>
                  <a:gd name="connsiteY304" fmla="*/ 135319 h 402116"/>
                  <a:gd name="connsiteX305" fmla="*/ 160554 w 784301"/>
                  <a:gd name="connsiteY305" fmla="*/ 137696 h 402116"/>
                  <a:gd name="connsiteX306" fmla="*/ 160920 w 784301"/>
                  <a:gd name="connsiteY306" fmla="*/ 138611 h 402116"/>
                  <a:gd name="connsiteX307" fmla="*/ 158177 w 784301"/>
                  <a:gd name="connsiteY307" fmla="*/ 139159 h 402116"/>
                  <a:gd name="connsiteX308" fmla="*/ 157628 w 784301"/>
                  <a:gd name="connsiteY308" fmla="*/ 140439 h 402116"/>
                  <a:gd name="connsiteX309" fmla="*/ 152874 w 784301"/>
                  <a:gd name="connsiteY309" fmla="*/ 142451 h 402116"/>
                  <a:gd name="connsiteX310" fmla="*/ 150497 w 784301"/>
                  <a:gd name="connsiteY310" fmla="*/ 145194 h 402116"/>
                  <a:gd name="connsiteX311" fmla="*/ 148119 w 784301"/>
                  <a:gd name="connsiteY311" fmla="*/ 146291 h 402116"/>
                  <a:gd name="connsiteX312" fmla="*/ 146291 w 784301"/>
                  <a:gd name="connsiteY312" fmla="*/ 150679 h 402116"/>
                  <a:gd name="connsiteX313" fmla="*/ 143731 w 784301"/>
                  <a:gd name="connsiteY313" fmla="*/ 151777 h 402116"/>
                  <a:gd name="connsiteX314" fmla="*/ 143731 w 784301"/>
                  <a:gd name="connsiteY314" fmla="*/ 153971 h 402116"/>
                  <a:gd name="connsiteX315" fmla="*/ 142085 w 784301"/>
                  <a:gd name="connsiteY315" fmla="*/ 155800 h 402116"/>
                  <a:gd name="connsiteX316" fmla="*/ 142999 w 784301"/>
                  <a:gd name="connsiteY316" fmla="*/ 157080 h 402116"/>
                  <a:gd name="connsiteX317" fmla="*/ 154337 w 784301"/>
                  <a:gd name="connsiteY317" fmla="*/ 159640 h 402116"/>
                  <a:gd name="connsiteX318" fmla="*/ 162383 w 784301"/>
                  <a:gd name="connsiteY318" fmla="*/ 160188 h 402116"/>
                  <a:gd name="connsiteX319" fmla="*/ 164028 w 784301"/>
                  <a:gd name="connsiteY319" fmla="*/ 158543 h 402116"/>
                  <a:gd name="connsiteX320" fmla="*/ 167686 w 784301"/>
                  <a:gd name="connsiteY320" fmla="*/ 157994 h 402116"/>
                  <a:gd name="connsiteX321" fmla="*/ 169697 w 784301"/>
                  <a:gd name="connsiteY321" fmla="*/ 156165 h 402116"/>
                  <a:gd name="connsiteX322" fmla="*/ 173355 w 784301"/>
                  <a:gd name="connsiteY322" fmla="*/ 155068 h 402116"/>
                  <a:gd name="connsiteX323" fmla="*/ 174452 w 784301"/>
                  <a:gd name="connsiteY323" fmla="*/ 156165 h 402116"/>
                  <a:gd name="connsiteX324" fmla="*/ 167686 w 784301"/>
                  <a:gd name="connsiteY324" fmla="*/ 160006 h 402116"/>
                  <a:gd name="connsiteX325" fmla="*/ 169514 w 784301"/>
                  <a:gd name="connsiteY325" fmla="*/ 160737 h 402116"/>
                  <a:gd name="connsiteX326" fmla="*/ 177195 w 784301"/>
                  <a:gd name="connsiteY326" fmla="*/ 161103 h 402116"/>
                  <a:gd name="connsiteX327" fmla="*/ 180486 w 784301"/>
                  <a:gd name="connsiteY327" fmla="*/ 162383 h 402116"/>
                  <a:gd name="connsiteX328" fmla="*/ 195298 w 784301"/>
                  <a:gd name="connsiteY328" fmla="*/ 162200 h 402116"/>
                  <a:gd name="connsiteX329" fmla="*/ 197310 w 784301"/>
                  <a:gd name="connsiteY329" fmla="*/ 161468 h 402116"/>
                  <a:gd name="connsiteX330" fmla="*/ 197492 w 784301"/>
                  <a:gd name="connsiteY330" fmla="*/ 160371 h 402116"/>
                  <a:gd name="connsiteX331" fmla="*/ 200967 w 784301"/>
                  <a:gd name="connsiteY331" fmla="*/ 156348 h 402116"/>
                  <a:gd name="connsiteX332" fmla="*/ 200601 w 784301"/>
                  <a:gd name="connsiteY332" fmla="*/ 155434 h 402116"/>
                  <a:gd name="connsiteX333" fmla="*/ 198773 w 784301"/>
                  <a:gd name="connsiteY333" fmla="*/ 154520 h 402116"/>
                  <a:gd name="connsiteX334" fmla="*/ 198224 w 784301"/>
                  <a:gd name="connsiteY334" fmla="*/ 152691 h 402116"/>
                  <a:gd name="connsiteX335" fmla="*/ 198955 w 784301"/>
                  <a:gd name="connsiteY335" fmla="*/ 150679 h 402116"/>
                  <a:gd name="connsiteX336" fmla="*/ 206453 w 784301"/>
                  <a:gd name="connsiteY336" fmla="*/ 148668 h 402116"/>
                  <a:gd name="connsiteX337" fmla="*/ 210659 w 784301"/>
                  <a:gd name="connsiteY337" fmla="*/ 144462 h 402116"/>
                  <a:gd name="connsiteX338" fmla="*/ 212487 w 784301"/>
                  <a:gd name="connsiteY338" fmla="*/ 144828 h 402116"/>
                  <a:gd name="connsiteX339" fmla="*/ 210110 w 784301"/>
                  <a:gd name="connsiteY339" fmla="*/ 146839 h 402116"/>
                  <a:gd name="connsiteX340" fmla="*/ 209927 w 784301"/>
                  <a:gd name="connsiteY340" fmla="*/ 148119 h 402116"/>
                  <a:gd name="connsiteX341" fmla="*/ 207001 w 784301"/>
                  <a:gd name="connsiteY341" fmla="*/ 149034 h 402116"/>
                  <a:gd name="connsiteX342" fmla="*/ 205356 w 784301"/>
                  <a:gd name="connsiteY342" fmla="*/ 151960 h 402116"/>
                  <a:gd name="connsiteX343" fmla="*/ 205722 w 784301"/>
                  <a:gd name="connsiteY343" fmla="*/ 153422 h 402116"/>
                  <a:gd name="connsiteX344" fmla="*/ 208464 w 784301"/>
                  <a:gd name="connsiteY344" fmla="*/ 154520 h 402116"/>
                  <a:gd name="connsiteX345" fmla="*/ 216510 w 784301"/>
                  <a:gd name="connsiteY345" fmla="*/ 153788 h 402116"/>
                  <a:gd name="connsiteX346" fmla="*/ 217242 w 784301"/>
                  <a:gd name="connsiteY346" fmla="*/ 152691 h 402116"/>
                  <a:gd name="connsiteX347" fmla="*/ 219436 w 784301"/>
                  <a:gd name="connsiteY347" fmla="*/ 151777 h 402116"/>
                  <a:gd name="connsiteX348" fmla="*/ 227848 w 784301"/>
                  <a:gd name="connsiteY348" fmla="*/ 149765 h 402116"/>
                  <a:gd name="connsiteX349" fmla="*/ 237905 w 784301"/>
                  <a:gd name="connsiteY349" fmla="*/ 146291 h 402116"/>
                  <a:gd name="connsiteX350" fmla="*/ 243026 w 784301"/>
                  <a:gd name="connsiteY350" fmla="*/ 142816 h 402116"/>
                  <a:gd name="connsiteX351" fmla="*/ 242660 w 784301"/>
                  <a:gd name="connsiteY351" fmla="*/ 141171 h 402116"/>
                  <a:gd name="connsiteX352" fmla="*/ 238454 w 784301"/>
                  <a:gd name="connsiteY352" fmla="*/ 139708 h 402116"/>
                  <a:gd name="connsiteX353" fmla="*/ 244489 w 784301"/>
                  <a:gd name="connsiteY353" fmla="*/ 139159 h 402116"/>
                  <a:gd name="connsiteX354" fmla="*/ 248877 w 784301"/>
                  <a:gd name="connsiteY354" fmla="*/ 136599 h 402116"/>
                  <a:gd name="connsiteX355" fmla="*/ 246500 w 784301"/>
                  <a:gd name="connsiteY355" fmla="*/ 139525 h 402116"/>
                  <a:gd name="connsiteX356" fmla="*/ 248328 w 784301"/>
                  <a:gd name="connsiteY356" fmla="*/ 140439 h 402116"/>
                  <a:gd name="connsiteX357" fmla="*/ 246866 w 784301"/>
                  <a:gd name="connsiteY357" fmla="*/ 142451 h 402116"/>
                  <a:gd name="connsiteX358" fmla="*/ 247963 w 784301"/>
                  <a:gd name="connsiteY358" fmla="*/ 143914 h 402116"/>
                  <a:gd name="connsiteX359" fmla="*/ 255095 w 784301"/>
                  <a:gd name="connsiteY359" fmla="*/ 142999 h 402116"/>
                  <a:gd name="connsiteX360" fmla="*/ 241745 w 784301"/>
                  <a:gd name="connsiteY360" fmla="*/ 147205 h 402116"/>
                  <a:gd name="connsiteX361" fmla="*/ 237905 w 784301"/>
                  <a:gd name="connsiteY361" fmla="*/ 149765 h 402116"/>
                  <a:gd name="connsiteX362" fmla="*/ 237723 w 784301"/>
                  <a:gd name="connsiteY362" fmla="*/ 151228 h 402116"/>
                  <a:gd name="connsiteX363" fmla="*/ 226385 w 784301"/>
                  <a:gd name="connsiteY363" fmla="*/ 152325 h 402116"/>
                  <a:gd name="connsiteX364" fmla="*/ 217425 w 784301"/>
                  <a:gd name="connsiteY364" fmla="*/ 154337 h 402116"/>
                  <a:gd name="connsiteX365" fmla="*/ 216876 w 784301"/>
                  <a:gd name="connsiteY365" fmla="*/ 155434 h 402116"/>
                  <a:gd name="connsiteX366" fmla="*/ 214133 w 784301"/>
                  <a:gd name="connsiteY366" fmla="*/ 156531 h 402116"/>
                  <a:gd name="connsiteX367" fmla="*/ 214316 w 784301"/>
                  <a:gd name="connsiteY367" fmla="*/ 159091 h 402116"/>
                  <a:gd name="connsiteX368" fmla="*/ 217425 w 784301"/>
                  <a:gd name="connsiteY368" fmla="*/ 161834 h 402116"/>
                  <a:gd name="connsiteX369" fmla="*/ 221631 w 784301"/>
                  <a:gd name="connsiteY369" fmla="*/ 162383 h 402116"/>
                  <a:gd name="connsiteX370" fmla="*/ 251437 w 784301"/>
                  <a:gd name="connsiteY370" fmla="*/ 157994 h 402116"/>
                  <a:gd name="connsiteX371" fmla="*/ 279232 w 784301"/>
                  <a:gd name="connsiteY371" fmla="*/ 151045 h 402116"/>
                  <a:gd name="connsiteX372" fmla="*/ 304650 w 784301"/>
                  <a:gd name="connsiteY372" fmla="*/ 141902 h 402116"/>
                  <a:gd name="connsiteX373" fmla="*/ 307211 w 784301"/>
                  <a:gd name="connsiteY373" fmla="*/ 140805 h 402116"/>
                  <a:gd name="connsiteX374" fmla="*/ 307211 w 784301"/>
                  <a:gd name="connsiteY374" fmla="*/ 138793 h 402116"/>
                  <a:gd name="connsiteX375" fmla="*/ 312148 w 784301"/>
                  <a:gd name="connsiteY375" fmla="*/ 135136 h 402116"/>
                  <a:gd name="connsiteX376" fmla="*/ 312148 w 784301"/>
                  <a:gd name="connsiteY376" fmla="*/ 133673 h 402116"/>
                  <a:gd name="connsiteX377" fmla="*/ 309405 w 784301"/>
                  <a:gd name="connsiteY377" fmla="*/ 133125 h 402116"/>
                  <a:gd name="connsiteX378" fmla="*/ 308857 w 784301"/>
                  <a:gd name="connsiteY378" fmla="*/ 134588 h 402116"/>
                  <a:gd name="connsiteX379" fmla="*/ 307394 w 784301"/>
                  <a:gd name="connsiteY379" fmla="*/ 133856 h 402116"/>
                  <a:gd name="connsiteX380" fmla="*/ 309405 w 784301"/>
                  <a:gd name="connsiteY380" fmla="*/ 129284 h 402116"/>
                  <a:gd name="connsiteX381" fmla="*/ 311599 w 784301"/>
                  <a:gd name="connsiteY381" fmla="*/ 126907 h 402116"/>
                  <a:gd name="connsiteX382" fmla="*/ 301176 w 784301"/>
                  <a:gd name="connsiteY382" fmla="*/ 121056 h 402116"/>
                  <a:gd name="connsiteX383" fmla="*/ 301176 w 784301"/>
                  <a:gd name="connsiteY383" fmla="*/ 119958 h 402116"/>
                  <a:gd name="connsiteX384" fmla="*/ 303736 w 784301"/>
                  <a:gd name="connsiteY384" fmla="*/ 119410 h 402116"/>
                  <a:gd name="connsiteX385" fmla="*/ 305382 w 784301"/>
                  <a:gd name="connsiteY385" fmla="*/ 121604 h 402116"/>
                  <a:gd name="connsiteX386" fmla="*/ 317268 w 784301"/>
                  <a:gd name="connsiteY386" fmla="*/ 125810 h 402116"/>
                  <a:gd name="connsiteX387" fmla="*/ 320925 w 784301"/>
                  <a:gd name="connsiteY387" fmla="*/ 124347 h 402116"/>
                  <a:gd name="connsiteX388" fmla="*/ 321108 w 784301"/>
                  <a:gd name="connsiteY388" fmla="*/ 123616 h 402116"/>
                  <a:gd name="connsiteX389" fmla="*/ 320011 w 784301"/>
                  <a:gd name="connsiteY389" fmla="*/ 123250 h 402116"/>
                  <a:gd name="connsiteX390" fmla="*/ 323668 w 784301"/>
                  <a:gd name="connsiteY390" fmla="*/ 118861 h 402116"/>
                  <a:gd name="connsiteX391" fmla="*/ 332446 w 784301"/>
                  <a:gd name="connsiteY391" fmla="*/ 113010 h 402116"/>
                  <a:gd name="connsiteX392" fmla="*/ 363533 w 784301"/>
                  <a:gd name="connsiteY392" fmla="*/ 102038 h 402116"/>
                  <a:gd name="connsiteX393" fmla="*/ 365361 w 784301"/>
                  <a:gd name="connsiteY393" fmla="*/ 102038 h 402116"/>
                  <a:gd name="connsiteX394" fmla="*/ 360058 w 784301"/>
                  <a:gd name="connsiteY394" fmla="*/ 106244 h 402116"/>
                  <a:gd name="connsiteX395" fmla="*/ 338846 w 784301"/>
                  <a:gd name="connsiteY395" fmla="*/ 113741 h 402116"/>
                  <a:gd name="connsiteX396" fmla="*/ 336469 w 784301"/>
                  <a:gd name="connsiteY396" fmla="*/ 115387 h 402116"/>
                  <a:gd name="connsiteX397" fmla="*/ 334640 w 784301"/>
                  <a:gd name="connsiteY397" fmla="*/ 119227 h 402116"/>
                  <a:gd name="connsiteX398" fmla="*/ 329520 w 784301"/>
                  <a:gd name="connsiteY398" fmla="*/ 120141 h 402116"/>
                  <a:gd name="connsiteX399" fmla="*/ 327691 w 784301"/>
                  <a:gd name="connsiteY399" fmla="*/ 122336 h 402116"/>
                  <a:gd name="connsiteX400" fmla="*/ 327691 w 784301"/>
                  <a:gd name="connsiteY400" fmla="*/ 126359 h 402116"/>
                  <a:gd name="connsiteX401" fmla="*/ 316902 w 784301"/>
                  <a:gd name="connsiteY401" fmla="*/ 132759 h 402116"/>
                  <a:gd name="connsiteX402" fmla="*/ 318365 w 784301"/>
                  <a:gd name="connsiteY402" fmla="*/ 138611 h 402116"/>
                  <a:gd name="connsiteX403" fmla="*/ 321474 w 784301"/>
                  <a:gd name="connsiteY403" fmla="*/ 139708 h 402116"/>
                  <a:gd name="connsiteX404" fmla="*/ 357864 w 784301"/>
                  <a:gd name="connsiteY404" fmla="*/ 135502 h 402116"/>
                  <a:gd name="connsiteX405" fmla="*/ 381088 w 784301"/>
                  <a:gd name="connsiteY405" fmla="*/ 137330 h 402116"/>
                  <a:gd name="connsiteX406" fmla="*/ 419672 w 784301"/>
                  <a:gd name="connsiteY406" fmla="*/ 132942 h 402116"/>
                  <a:gd name="connsiteX407" fmla="*/ 419672 w 784301"/>
                  <a:gd name="connsiteY407" fmla="*/ 133673 h 402116"/>
                  <a:gd name="connsiteX408" fmla="*/ 414369 w 784301"/>
                  <a:gd name="connsiteY408" fmla="*/ 134770 h 402116"/>
                  <a:gd name="connsiteX409" fmla="*/ 403762 w 784301"/>
                  <a:gd name="connsiteY409" fmla="*/ 135136 h 402116"/>
                  <a:gd name="connsiteX410" fmla="*/ 402848 w 784301"/>
                  <a:gd name="connsiteY410" fmla="*/ 136050 h 402116"/>
                  <a:gd name="connsiteX411" fmla="*/ 403397 w 784301"/>
                  <a:gd name="connsiteY411" fmla="*/ 137148 h 402116"/>
                  <a:gd name="connsiteX412" fmla="*/ 403397 w 784301"/>
                  <a:gd name="connsiteY412" fmla="*/ 138611 h 402116"/>
                  <a:gd name="connsiteX413" fmla="*/ 396997 w 784301"/>
                  <a:gd name="connsiteY413" fmla="*/ 136782 h 402116"/>
                  <a:gd name="connsiteX414" fmla="*/ 391145 w 784301"/>
                  <a:gd name="connsiteY414" fmla="*/ 137879 h 402116"/>
                  <a:gd name="connsiteX415" fmla="*/ 390413 w 784301"/>
                  <a:gd name="connsiteY415" fmla="*/ 138793 h 402116"/>
                  <a:gd name="connsiteX416" fmla="*/ 391876 w 784301"/>
                  <a:gd name="connsiteY416" fmla="*/ 139525 h 402116"/>
                  <a:gd name="connsiteX417" fmla="*/ 392791 w 784301"/>
                  <a:gd name="connsiteY417" fmla="*/ 140805 h 402116"/>
                  <a:gd name="connsiteX418" fmla="*/ 392791 w 784301"/>
                  <a:gd name="connsiteY418" fmla="*/ 142268 h 402116"/>
                  <a:gd name="connsiteX419" fmla="*/ 389682 w 784301"/>
                  <a:gd name="connsiteY419" fmla="*/ 142816 h 402116"/>
                  <a:gd name="connsiteX420" fmla="*/ 383830 w 784301"/>
                  <a:gd name="connsiteY420" fmla="*/ 140439 h 402116"/>
                  <a:gd name="connsiteX421" fmla="*/ 373042 w 784301"/>
                  <a:gd name="connsiteY421" fmla="*/ 140988 h 402116"/>
                  <a:gd name="connsiteX422" fmla="*/ 364813 w 784301"/>
                  <a:gd name="connsiteY422" fmla="*/ 140256 h 402116"/>
                  <a:gd name="connsiteX423" fmla="*/ 362435 w 784301"/>
                  <a:gd name="connsiteY423" fmla="*/ 140805 h 402116"/>
                  <a:gd name="connsiteX424" fmla="*/ 362435 w 784301"/>
                  <a:gd name="connsiteY424" fmla="*/ 142816 h 402116"/>
                  <a:gd name="connsiteX425" fmla="*/ 360424 w 784301"/>
                  <a:gd name="connsiteY425" fmla="*/ 142816 h 402116"/>
                  <a:gd name="connsiteX426" fmla="*/ 358961 w 784301"/>
                  <a:gd name="connsiteY426" fmla="*/ 141536 h 402116"/>
                  <a:gd name="connsiteX427" fmla="*/ 350366 w 784301"/>
                  <a:gd name="connsiteY427" fmla="*/ 141719 h 402116"/>
                  <a:gd name="connsiteX428" fmla="*/ 326777 w 784301"/>
                  <a:gd name="connsiteY428" fmla="*/ 145559 h 402116"/>
                  <a:gd name="connsiteX429" fmla="*/ 314708 w 784301"/>
                  <a:gd name="connsiteY429" fmla="*/ 148302 h 402116"/>
                  <a:gd name="connsiteX430" fmla="*/ 306479 w 784301"/>
                  <a:gd name="connsiteY430" fmla="*/ 151594 h 402116"/>
                  <a:gd name="connsiteX431" fmla="*/ 300079 w 784301"/>
                  <a:gd name="connsiteY431" fmla="*/ 152325 h 402116"/>
                  <a:gd name="connsiteX432" fmla="*/ 293679 w 784301"/>
                  <a:gd name="connsiteY432" fmla="*/ 154885 h 402116"/>
                  <a:gd name="connsiteX433" fmla="*/ 298250 w 784301"/>
                  <a:gd name="connsiteY433" fmla="*/ 155434 h 402116"/>
                  <a:gd name="connsiteX434" fmla="*/ 323668 w 784301"/>
                  <a:gd name="connsiteY434" fmla="*/ 153057 h 402116"/>
                  <a:gd name="connsiteX435" fmla="*/ 328789 w 784301"/>
                  <a:gd name="connsiteY435" fmla="*/ 154154 h 402116"/>
                  <a:gd name="connsiteX436" fmla="*/ 345795 w 784301"/>
                  <a:gd name="connsiteY436" fmla="*/ 154520 h 402116"/>
                  <a:gd name="connsiteX437" fmla="*/ 345978 w 784301"/>
                  <a:gd name="connsiteY437" fmla="*/ 155068 h 402116"/>
                  <a:gd name="connsiteX438" fmla="*/ 344149 w 784301"/>
                  <a:gd name="connsiteY438" fmla="*/ 155800 h 402116"/>
                  <a:gd name="connsiteX439" fmla="*/ 316902 w 784301"/>
                  <a:gd name="connsiteY439" fmla="*/ 157263 h 402116"/>
                  <a:gd name="connsiteX440" fmla="*/ 300993 w 784301"/>
                  <a:gd name="connsiteY440" fmla="*/ 159640 h 402116"/>
                  <a:gd name="connsiteX441" fmla="*/ 290570 w 784301"/>
                  <a:gd name="connsiteY441" fmla="*/ 159091 h 402116"/>
                  <a:gd name="connsiteX442" fmla="*/ 286364 w 784301"/>
                  <a:gd name="connsiteY442" fmla="*/ 161651 h 402116"/>
                  <a:gd name="connsiteX443" fmla="*/ 293679 w 784301"/>
                  <a:gd name="connsiteY443" fmla="*/ 163297 h 402116"/>
                  <a:gd name="connsiteX444" fmla="*/ 294227 w 784301"/>
                  <a:gd name="connsiteY444" fmla="*/ 163846 h 402116"/>
                  <a:gd name="connsiteX445" fmla="*/ 292947 w 784301"/>
                  <a:gd name="connsiteY445" fmla="*/ 164394 h 402116"/>
                  <a:gd name="connsiteX446" fmla="*/ 286730 w 784301"/>
                  <a:gd name="connsiteY446" fmla="*/ 163663 h 402116"/>
                  <a:gd name="connsiteX447" fmla="*/ 284170 w 784301"/>
                  <a:gd name="connsiteY447" fmla="*/ 164577 h 402116"/>
                  <a:gd name="connsiteX448" fmla="*/ 269541 w 784301"/>
                  <a:gd name="connsiteY448" fmla="*/ 165126 h 402116"/>
                  <a:gd name="connsiteX449" fmla="*/ 256740 w 784301"/>
                  <a:gd name="connsiteY449" fmla="*/ 168052 h 402116"/>
                  <a:gd name="connsiteX450" fmla="*/ 244671 w 784301"/>
                  <a:gd name="connsiteY450" fmla="*/ 166954 h 402116"/>
                  <a:gd name="connsiteX451" fmla="*/ 231688 w 784301"/>
                  <a:gd name="connsiteY451" fmla="*/ 169880 h 402116"/>
                  <a:gd name="connsiteX452" fmla="*/ 218705 w 784301"/>
                  <a:gd name="connsiteY452" fmla="*/ 170794 h 402116"/>
                  <a:gd name="connsiteX453" fmla="*/ 218339 w 784301"/>
                  <a:gd name="connsiteY453" fmla="*/ 172440 h 402116"/>
                  <a:gd name="connsiteX454" fmla="*/ 240465 w 784301"/>
                  <a:gd name="connsiteY454" fmla="*/ 185058 h 402116"/>
                  <a:gd name="connsiteX455" fmla="*/ 240465 w 784301"/>
                  <a:gd name="connsiteY455" fmla="*/ 187801 h 402116"/>
                  <a:gd name="connsiteX456" fmla="*/ 242111 w 784301"/>
                  <a:gd name="connsiteY456" fmla="*/ 189081 h 402116"/>
                  <a:gd name="connsiteX457" fmla="*/ 263506 w 784301"/>
                  <a:gd name="connsiteY457" fmla="*/ 194201 h 402116"/>
                  <a:gd name="connsiteX458" fmla="*/ 262958 w 784301"/>
                  <a:gd name="connsiteY458" fmla="*/ 194932 h 402116"/>
                  <a:gd name="connsiteX459" fmla="*/ 257289 w 784301"/>
                  <a:gd name="connsiteY459" fmla="*/ 196395 h 402116"/>
                  <a:gd name="connsiteX460" fmla="*/ 258752 w 784301"/>
                  <a:gd name="connsiteY460" fmla="*/ 197675 h 402116"/>
                  <a:gd name="connsiteX461" fmla="*/ 259849 w 784301"/>
                  <a:gd name="connsiteY461" fmla="*/ 202247 h 402116"/>
                  <a:gd name="connsiteX462" fmla="*/ 259849 w 784301"/>
                  <a:gd name="connsiteY462" fmla="*/ 205173 h 402116"/>
                  <a:gd name="connsiteX463" fmla="*/ 262043 w 784301"/>
                  <a:gd name="connsiteY463" fmla="*/ 205173 h 402116"/>
                  <a:gd name="connsiteX464" fmla="*/ 262043 w 784301"/>
                  <a:gd name="connsiteY464" fmla="*/ 206087 h 402116"/>
                  <a:gd name="connsiteX465" fmla="*/ 264055 w 784301"/>
                  <a:gd name="connsiteY465" fmla="*/ 207916 h 402116"/>
                  <a:gd name="connsiteX466" fmla="*/ 273564 w 784301"/>
                  <a:gd name="connsiteY466" fmla="*/ 209013 h 402116"/>
                  <a:gd name="connsiteX467" fmla="*/ 281976 w 784301"/>
                  <a:gd name="connsiteY467" fmla="*/ 211573 h 402116"/>
                  <a:gd name="connsiteX468" fmla="*/ 298250 w 784301"/>
                  <a:gd name="connsiteY468" fmla="*/ 208830 h 402116"/>
                  <a:gd name="connsiteX469" fmla="*/ 303188 w 784301"/>
                  <a:gd name="connsiteY469" fmla="*/ 208830 h 402116"/>
                  <a:gd name="connsiteX470" fmla="*/ 303736 w 784301"/>
                  <a:gd name="connsiteY470" fmla="*/ 209927 h 402116"/>
                  <a:gd name="connsiteX471" fmla="*/ 302639 w 784301"/>
                  <a:gd name="connsiteY471" fmla="*/ 211390 h 402116"/>
                  <a:gd name="connsiteX472" fmla="*/ 297885 w 784301"/>
                  <a:gd name="connsiteY472" fmla="*/ 211390 h 402116"/>
                  <a:gd name="connsiteX473" fmla="*/ 282707 w 784301"/>
                  <a:gd name="connsiteY473" fmla="*/ 214316 h 402116"/>
                  <a:gd name="connsiteX474" fmla="*/ 281244 w 784301"/>
                  <a:gd name="connsiteY474" fmla="*/ 215596 h 402116"/>
                  <a:gd name="connsiteX475" fmla="*/ 281244 w 784301"/>
                  <a:gd name="connsiteY475" fmla="*/ 216510 h 402116"/>
                  <a:gd name="connsiteX476" fmla="*/ 282524 w 784301"/>
                  <a:gd name="connsiteY476" fmla="*/ 217608 h 402116"/>
                  <a:gd name="connsiteX477" fmla="*/ 281610 w 784301"/>
                  <a:gd name="connsiteY477" fmla="*/ 217790 h 402116"/>
                  <a:gd name="connsiteX478" fmla="*/ 265884 w 784301"/>
                  <a:gd name="connsiteY478" fmla="*/ 213219 h 402116"/>
                  <a:gd name="connsiteX479" fmla="*/ 260032 w 784301"/>
                  <a:gd name="connsiteY479" fmla="*/ 213036 h 402116"/>
                  <a:gd name="connsiteX480" fmla="*/ 255643 w 784301"/>
                  <a:gd name="connsiteY480" fmla="*/ 214865 h 402116"/>
                  <a:gd name="connsiteX481" fmla="*/ 255095 w 784301"/>
                  <a:gd name="connsiteY481" fmla="*/ 209379 h 402116"/>
                  <a:gd name="connsiteX482" fmla="*/ 251986 w 784301"/>
                  <a:gd name="connsiteY482" fmla="*/ 209379 h 402116"/>
                  <a:gd name="connsiteX483" fmla="*/ 250523 w 784301"/>
                  <a:gd name="connsiteY483" fmla="*/ 207733 h 402116"/>
                  <a:gd name="connsiteX484" fmla="*/ 249791 w 784301"/>
                  <a:gd name="connsiteY484" fmla="*/ 205173 h 402116"/>
                  <a:gd name="connsiteX485" fmla="*/ 247231 w 784301"/>
                  <a:gd name="connsiteY485" fmla="*/ 204258 h 402116"/>
                  <a:gd name="connsiteX486" fmla="*/ 247231 w 784301"/>
                  <a:gd name="connsiteY486" fmla="*/ 201333 h 402116"/>
                  <a:gd name="connsiteX487" fmla="*/ 203161 w 784301"/>
                  <a:gd name="connsiteY487" fmla="*/ 176280 h 402116"/>
                  <a:gd name="connsiteX488" fmla="*/ 198773 w 784301"/>
                  <a:gd name="connsiteY488" fmla="*/ 175000 h 402116"/>
                  <a:gd name="connsiteX489" fmla="*/ 189995 w 784301"/>
                  <a:gd name="connsiteY489" fmla="*/ 173720 h 402116"/>
                  <a:gd name="connsiteX490" fmla="*/ 180486 w 784301"/>
                  <a:gd name="connsiteY490" fmla="*/ 173720 h 402116"/>
                  <a:gd name="connsiteX491" fmla="*/ 174635 w 784301"/>
                  <a:gd name="connsiteY491" fmla="*/ 175549 h 402116"/>
                  <a:gd name="connsiteX492" fmla="*/ 157628 w 784301"/>
                  <a:gd name="connsiteY492" fmla="*/ 170063 h 402116"/>
                  <a:gd name="connsiteX493" fmla="*/ 143365 w 784301"/>
                  <a:gd name="connsiteY493" fmla="*/ 170429 h 402116"/>
                  <a:gd name="connsiteX494" fmla="*/ 139708 w 784301"/>
                  <a:gd name="connsiteY494" fmla="*/ 171160 h 402116"/>
                  <a:gd name="connsiteX495" fmla="*/ 137148 w 784301"/>
                  <a:gd name="connsiteY495" fmla="*/ 173355 h 402116"/>
                  <a:gd name="connsiteX496" fmla="*/ 134405 w 784301"/>
                  <a:gd name="connsiteY496" fmla="*/ 177926 h 402116"/>
                  <a:gd name="connsiteX497" fmla="*/ 134039 w 784301"/>
                  <a:gd name="connsiteY497" fmla="*/ 181766 h 402116"/>
                  <a:gd name="connsiteX498" fmla="*/ 134039 w 784301"/>
                  <a:gd name="connsiteY498" fmla="*/ 184509 h 402116"/>
                  <a:gd name="connsiteX499" fmla="*/ 135868 w 784301"/>
                  <a:gd name="connsiteY499" fmla="*/ 187618 h 402116"/>
                  <a:gd name="connsiteX500" fmla="*/ 161651 w 784301"/>
                  <a:gd name="connsiteY500" fmla="*/ 191458 h 402116"/>
                  <a:gd name="connsiteX501" fmla="*/ 166406 w 784301"/>
                  <a:gd name="connsiteY501" fmla="*/ 193287 h 402116"/>
                  <a:gd name="connsiteX502" fmla="*/ 166589 w 784301"/>
                  <a:gd name="connsiteY502" fmla="*/ 194201 h 402116"/>
                  <a:gd name="connsiteX503" fmla="*/ 165309 w 784301"/>
                  <a:gd name="connsiteY503" fmla="*/ 195115 h 402116"/>
                  <a:gd name="connsiteX504" fmla="*/ 148668 w 784301"/>
                  <a:gd name="connsiteY504" fmla="*/ 192190 h 402116"/>
                  <a:gd name="connsiteX505" fmla="*/ 144645 w 784301"/>
                  <a:gd name="connsiteY505" fmla="*/ 190544 h 402116"/>
                  <a:gd name="connsiteX506" fmla="*/ 140256 w 784301"/>
                  <a:gd name="connsiteY506" fmla="*/ 190361 h 402116"/>
                  <a:gd name="connsiteX507" fmla="*/ 137696 w 784301"/>
                  <a:gd name="connsiteY507" fmla="*/ 190909 h 402116"/>
                  <a:gd name="connsiteX508" fmla="*/ 137513 w 784301"/>
                  <a:gd name="connsiteY508" fmla="*/ 197858 h 402116"/>
                  <a:gd name="connsiteX509" fmla="*/ 138062 w 784301"/>
                  <a:gd name="connsiteY509" fmla="*/ 199321 h 402116"/>
                  <a:gd name="connsiteX510" fmla="*/ 142999 w 784301"/>
                  <a:gd name="connsiteY510" fmla="*/ 201881 h 402116"/>
                  <a:gd name="connsiteX511" fmla="*/ 154337 w 784301"/>
                  <a:gd name="connsiteY511" fmla="*/ 204807 h 402116"/>
                  <a:gd name="connsiteX512" fmla="*/ 160554 w 784301"/>
                  <a:gd name="connsiteY512" fmla="*/ 205173 h 402116"/>
                  <a:gd name="connsiteX513" fmla="*/ 172257 w 784301"/>
                  <a:gd name="connsiteY513" fmla="*/ 209379 h 402116"/>
                  <a:gd name="connsiteX514" fmla="*/ 173903 w 784301"/>
                  <a:gd name="connsiteY514" fmla="*/ 211207 h 402116"/>
                  <a:gd name="connsiteX515" fmla="*/ 175732 w 784301"/>
                  <a:gd name="connsiteY515" fmla="*/ 215047 h 402116"/>
                  <a:gd name="connsiteX516" fmla="*/ 177926 w 784301"/>
                  <a:gd name="connsiteY516" fmla="*/ 217059 h 402116"/>
                  <a:gd name="connsiteX517" fmla="*/ 188715 w 784301"/>
                  <a:gd name="connsiteY517" fmla="*/ 222911 h 402116"/>
                  <a:gd name="connsiteX518" fmla="*/ 189629 w 784301"/>
                  <a:gd name="connsiteY518" fmla="*/ 224739 h 402116"/>
                  <a:gd name="connsiteX519" fmla="*/ 189447 w 784301"/>
                  <a:gd name="connsiteY519" fmla="*/ 227116 h 402116"/>
                  <a:gd name="connsiteX520" fmla="*/ 191092 w 784301"/>
                  <a:gd name="connsiteY520" fmla="*/ 229311 h 402116"/>
                  <a:gd name="connsiteX521" fmla="*/ 191092 w 784301"/>
                  <a:gd name="connsiteY521" fmla="*/ 231322 h 402116"/>
                  <a:gd name="connsiteX522" fmla="*/ 190178 w 784301"/>
                  <a:gd name="connsiteY522" fmla="*/ 231871 h 402116"/>
                  <a:gd name="connsiteX523" fmla="*/ 192190 w 784301"/>
                  <a:gd name="connsiteY523" fmla="*/ 233517 h 402116"/>
                  <a:gd name="connsiteX524" fmla="*/ 193469 w 784301"/>
                  <a:gd name="connsiteY524" fmla="*/ 236625 h 402116"/>
                  <a:gd name="connsiteX525" fmla="*/ 200418 w 784301"/>
                  <a:gd name="connsiteY525" fmla="*/ 235894 h 402116"/>
                  <a:gd name="connsiteX526" fmla="*/ 203161 w 784301"/>
                  <a:gd name="connsiteY526" fmla="*/ 234065 h 402116"/>
                  <a:gd name="connsiteX527" fmla="*/ 202247 w 784301"/>
                  <a:gd name="connsiteY527" fmla="*/ 236077 h 402116"/>
                  <a:gd name="connsiteX528" fmla="*/ 200053 w 784301"/>
                  <a:gd name="connsiteY528" fmla="*/ 237905 h 402116"/>
                  <a:gd name="connsiteX529" fmla="*/ 205356 w 784301"/>
                  <a:gd name="connsiteY529" fmla="*/ 241380 h 402116"/>
                  <a:gd name="connsiteX530" fmla="*/ 208647 w 784301"/>
                  <a:gd name="connsiteY530" fmla="*/ 240831 h 402116"/>
                  <a:gd name="connsiteX531" fmla="*/ 210110 w 784301"/>
                  <a:gd name="connsiteY531" fmla="*/ 243757 h 402116"/>
                  <a:gd name="connsiteX532" fmla="*/ 212670 w 784301"/>
                  <a:gd name="connsiteY532" fmla="*/ 245586 h 402116"/>
                  <a:gd name="connsiteX533" fmla="*/ 219070 w 784301"/>
                  <a:gd name="connsiteY533" fmla="*/ 245037 h 402116"/>
                  <a:gd name="connsiteX534" fmla="*/ 215779 w 784301"/>
                  <a:gd name="connsiteY534" fmla="*/ 247231 h 402116"/>
                  <a:gd name="connsiteX535" fmla="*/ 207001 w 784301"/>
                  <a:gd name="connsiteY535" fmla="*/ 246866 h 402116"/>
                  <a:gd name="connsiteX536" fmla="*/ 202064 w 784301"/>
                  <a:gd name="connsiteY536" fmla="*/ 245951 h 402116"/>
                  <a:gd name="connsiteX537" fmla="*/ 196395 w 784301"/>
                  <a:gd name="connsiteY537" fmla="*/ 242111 h 402116"/>
                  <a:gd name="connsiteX538" fmla="*/ 190178 w 784301"/>
                  <a:gd name="connsiteY538" fmla="*/ 241563 h 402116"/>
                  <a:gd name="connsiteX539" fmla="*/ 187435 w 784301"/>
                  <a:gd name="connsiteY539" fmla="*/ 239734 h 402116"/>
                  <a:gd name="connsiteX540" fmla="*/ 184692 w 784301"/>
                  <a:gd name="connsiteY540" fmla="*/ 240100 h 402116"/>
                  <a:gd name="connsiteX541" fmla="*/ 181035 w 784301"/>
                  <a:gd name="connsiteY541" fmla="*/ 243026 h 402116"/>
                  <a:gd name="connsiteX542" fmla="*/ 182681 w 784301"/>
                  <a:gd name="connsiteY542" fmla="*/ 246134 h 402116"/>
                  <a:gd name="connsiteX543" fmla="*/ 187984 w 784301"/>
                  <a:gd name="connsiteY543" fmla="*/ 247231 h 402116"/>
                  <a:gd name="connsiteX544" fmla="*/ 196395 w 784301"/>
                  <a:gd name="connsiteY544" fmla="*/ 251072 h 402116"/>
                  <a:gd name="connsiteX545" fmla="*/ 223459 w 784301"/>
                  <a:gd name="connsiteY545" fmla="*/ 252169 h 402116"/>
                  <a:gd name="connsiteX546" fmla="*/ 234248 w 784301"/>
                  <a:gd name="connsiteY546" fmla="*/ 254912 h 402116"/>
                  <a:gd name="connsiteX547" fmla="*/ 248328 w 784301"/>
                  <a:gd name="connsiteY547" fmla="*/ 254729 h 402116"/>
                  <a:gd name="connsiteX548" fmla="*/ 249974 w 784301"/>
                  <a:gd name="connsiteY548" fmla="*/ 254180 h 402116"/>
                  <a:gd name="connsiteX549" fmla="*/ 250706 w 784301"/>
                  <a:gd name="connsiteY549" fmla="*/ 252717 h 402116"/>
                  <a:gd name="connsiteX550" fmla="*/ 253632 w 784301"/>
                  <a:gd name="connsiteY550" fmla="*/ 252534 h 402116"/>
                  <a:gd name="connsiteX551" fmla="*/ 260398 w 784301"/>
                  <a:gd name="connsiteY551" fmla="*/ 248877 h 402116"/>
                  <a:gd name="connsiteX552" fmla="*/ 264603 w 784301"/>
                  <a:gd name="connsiteY552" fmla="*/ 248329 h 402116"/>
                  <a:gd name="connsiteX553" fmla="*/ 264603 w 784301"/>
                  <a:gd name="connsiteY553" fmla="*/ 249060 h 402116"/>
                  <a:gd name="connsiteX554" fmla="*/ 260581 w 784301"/>
                  <a:gd name="connsiteY554" fmla="*/ 251986 h 402116"/>
                  <a:gd name="connsiteX555" fmla="*/ 259483 w 784301"/>
                  <a:gd name="connsiteY555" fmla="*/ 255460 h 402116"/>
                  <a:gd name="connsiteX556" fmla="*/ 260581 w 784301"/>
                  <a:gd name="connsiteY556" fmla="*/ 256192 h 402116"/>
                  <a:gd name="connsiteX557" fmla="*/ 257472 w 784301"/>
                  <a:gd name="connsiteY557" fmla="*/ 257837 h 402116"/>
                  <a:gd name="connsiteX558" fmla="*/ 256192 w 784301"/>
                  <a:gd name="connsiteY558" fmla="*/ 257655 h 402116"/>
                  <a:gd name="connsiteX559" fmla="*/ 254729 w 784301"/>
                  <a:gd name="connsiteY559" fmla="*/ 259118 h 402116"/>
                  <a:gd name="connsiteX560" fmla="*/ 252535 w 784301"/>
                  <a:gd name="connsiteY560" fmla="*/ 259483 h 402116"/>
                  <a:gd name="connsiteX561" fmla="*/ 248694 w 784301"/>
                  <a:gd name="connsiteY561" fmla="*/ 257289 h 402116"/>
                  <a:gd name="connsiteX562" fmla="*/ 244123 w 784301"/>
                  <a:gd name="connsiteY562" fmla="*/ 258386 h 402116"/>
                  <a:gd name="connsiteX563" fmla="*/ 224191 w 784301"/>
                  <a:gd name="connsiteY563" fmla="*/ 257289 h 402116"/>
                  <a:gd name="connsiteX564" fmla="*/ 220533 w 784301"/>
                  <a:gd name="connsiteY564" fmla="*/ 258752 h 402116"/>
                  <a:gd name="connsiteX565" fmla="*/ 222545 w 784301"/>
                  <a:gd name="connsiteY565" fmla="*/ 260580 h 402116"/>
                  <a:gd name="connsiteX566" fmla="*/ 228214 w 784301"/>
                  <a:gd name="connsiteY566" fmla="*/ 262592 h 402116"/>
                  <a:gd name="connsiteX567" fmla="*/ 232602 w 784301"/>
                  <a:gd name="connsiteY567" fmla="*/ 262775 h 402116"/>
                  <a:gd name="connsiteX568" fmla="*/ 234614 w 784301"/>
                  <a:gd name="connsiteY568" fmla="*/ 264238 h 402116"/>
                  <a:gd name="connsiteX569" fmla="*/ 247231 w 784301"/>
                  <a:gd name="connsiteY569" fmla="*/ 264421 h 402116"/>
                  <a:gd name="connsiteX570" fmla="*/ 245768 w 784301"/>
                  <a:gd name="connsiteY570" fmla="*/ 266066 h 402116"/>
                  <a:gd name="connsiteX571" fmla="*/ 239368 w 784301"/>
                  <a:gd name="connsiteY571" fmla="*/ 265883 h 402116"/>
                  <a:gd name="connsiteX572" fmla="*/ 245403 w 784301"/>
                  <a:gd name="connsiteY572" fmla="*/ 271918 h 402116"/>
                  <a:gd name="connsiteX573" fmla="*/ 244489 w 784301"/>
                  <a:gd name="connsiteY573" fmla="*/ 273198 h 402116"/>
                  <a:gd name="connsiteX574" fmla="*/ 235711 w 784301"/>
                  <a:gd name="connsiteY574" fmla="*/ 271004 h 402116"/>
                  <a:gd name="connsiteX575" fmla="*/ 234614 w 784301"/>
                  <a:gd name="connsiteY575" fmla="*/ 268992 h 402116"/>
                  <a:gd name="connsiteX576" fmla="*/ 229859 w 784301"/>
                  <a:gd name="connsiteY576" fmla="*/ 265701 h 402116"/>
                  <a:gd name="connsiteX577" fmla="*/ 224556 w 784301"/>
                  <a:gd name="connsiteY577" fmla="*/ 265335 h 402116"/>
                  <a:gd name="connsiteX578" fmla="*/ 204624 w 784301"/>
                  <a:gd name="connsiteY578" fmla="*/ 256192 h 402116"/>
                  <a:gd name="connsiteX579" fmla="*/ 184692 w 784301"/>
                  <a:gd name="connsiteY579" fmla="*/ 254729 h 402116"/>
                  <a:gd name="connsiteX580" fmla="*/ 172257 w 784301"/>
                  <a:gd name="connsiteY580" fmla="*/ 251986 h 402116"/>
                  <a:gd name="connsiteX581" fmla="*/ 167686 w 784301"/>
                  <a:gd name="connsiteY581" fmla="*/ 252352 h 402116"/>
                  <a:gd name="connsiteX582" fmla="*/ 167320 w 784301"/>
                  <a:gd name="connsiteY582" fmla="*/ 253997 h 402116"/>
                  <a:gd name="connsiteX583" fmla="*/ 163480 w 784301"/>
                  <a:gd name="connsiteY583" fmla="*/ 256557 h 402116"/>
                  <a:gd name="connsiteX584" fmla="*/ 132210 w 784301"/>
                  <a:gd name="connsiteY584" fmla="*/ 258935 h 402116"/>
                  <a:gd name="connsiteX585" fmla="*/ 129833 w 784301"/>
                  <a:gd name="connsiteY585" fmla="*/ 259849 h 402116"/>
                  <a:gd name="connsiteX586" fmla="*/ 127090 w 784301"/>
                  <a:gd name="connsiteY586" fmla="*/ 262043 h 402116"/>
                  <a:gd name="connsiteX587" fmla="*/ 124347 w 784301"/>
                  <a:gd name="connsiteY587" fmla="*/ 266432 h 402116"/>
                  <a:gd name="connsiteX588" fmla="*/ 122701 w 784301"/>
                  <a:gd name="connsiteY588" fmla="*/ 270821 h 402116"/>
                  <a:gd name="connsiteX589" fmla="*/ 127639 w 784301"/>
                  <a:gd name="connsiteY589" fmla="*/ 271552 h 402116"/>
                  <a:gd name="connsiteX590" fmla="*/ 125993 w 784301"/>
                  <a:gd name="connsiteY590" fmla="*/ 272832 h 402116"/>
                  <a:gd name="connsiteX591" fmla="*/ 117398 w 784301"/>
                  <a:gd name="connsiteY591" fmla="*/ 274295 h 402116"/>
                  <a:gd name="connsiteX592" fmla="*/ 113924 w 784301"/>
                  <a:gd name="connsiteY592" fmla="*/ 276124 h 402116"/>
                  <a:gd name="connsiteX593" fmla="*/ 109718 w 784301"/>
                  <a:gd name="connsiteY593" fmla="*/ 280695 h 402116"/>
                  <a:gd name="connsiteX594" fmla="*/ 112644 w 784301"/>
                  <a:gd name="connsiteY594" fmla="*/ 283256 h 402116"/>
                  <a:gd name="connsiteX595" fmla="*/ 112827 w 784301"/>
                  <a:gd name="connsiteY595" fmla="*/ 286364 h 402116"/>
                  <a:gd name="connsiteX596" fmla="*/ 113741 w 784301"/>
                  <a:gd name="connsiteY596" fmla="*/ 287279 h 402116"/>
                  <a:gd name="connsiteX597" fmla="*/ 113193 w 784301"/>
                  <a:gd name="connsiteY597" fmla="*/ 290570 h 402116"/>
                  <a:gd name="connsiteX598" fmla="*/ 113375 w 784301"/>
                  <a:gd name="connsiteY598" fmla="*/ 292033 h 402116"/>
                  <a:gd name="connsiteX599" fmla="*/ 117581 w 784301"/>
                  <a:gd name="connsiteY599" fmla="*/ 290936 h 402116"/>
                  <a:gd name="connsiteX600" fmla="*/ 124347 w 784301"/>
                  <a:gd name="connsiteY600" fmla="*/ 292216 h 402116"/>
                  <a:gd name="connsiteX601" fmla="*/ 118130 w 784301"/>
                  <a:gd name="connsiteY601" fmla="*/ 292947 h 402116"/>
                  <a:gd name="connsiteX602" fmla="*/ 114473 w 784301"/>
                  <a:gd name="connsiteY602" fmla="*/ 294593 h 402116"/>
                  <a:gd name="connsiteX603" fmla="*/ 113375 w 784301"/>
                  <a:gd name="connsiteY603" fmla="*/ 296056 h 402116"/>
                  <a:gd name="connsiteX604" fmla="*/ 113924 w 784301"/>
                  <a:gd name="connsiteY604" fmla="*/ 296422 h 402116"/>
                  <a:gd name="connsiteX605" fmla="*/ 125993 w 784301"/>
                  <a:gd name="connsiteY605" fmla="*/ 297702 h 402116"/>
                  <a:gd name="connsiteX606" fmla="*/ 138245 w 784301"/>
                  <a:gd name="connsiteY606" fmla="*/ 295325 h 402116"/>
                  <a:gd name="connsiteX607" fmla="*/ 140988 w 784301"/>
                  <a:gd name="connsiteY607" fmla="*/ 291301 h 402116"/>
                  <a:gd name="connsiteX608" fmla="*/ 144645 w 784301"/>
                  <a:gd name="connsiteY608" fmla="*/ 291484 h 402116"/>
                  <a:gd name="connsiteX609" fmla="*/ 146656 w 784301"/>
                  <a:gd name="connsiteY609" fmla="*/ 290753 h 402116"/>
                  <a:gd name="connsiteX610" fmla="*/ 148485 w 784301"/>
                  <a:gd name="connsiteY610" fmla="*/ 288010 h 402116"/>
                  <a:gd name="connsiteX611" fmla="*/ 148668 w 784301"/>
                  <a:gd name="connsiteY611" fmla="*/ 285998 h 402116"/>
                  <a:gd name="connsiteX612" fmla="*/ 154520 w 784301"/>
                  <a:gd name="connsiteY612" fmla="*/ 283073 h 402116"/>
                  <a:gd name="connsiteX613" fmla="*/ 154520 w 784301"/>
                  <a:gd name="connsiteY613" fmla="*/ 284353 h 402116"/>
                  <a:gd name="connsiteX614" fmla="*/ 151960 w 784301"/>
                  <a:gd name="connsiteY614" fmla="*/ 288924 h 402116"/>
                  <a:gd name="connsiteX615" fmla="*/ 145194 w 784301"/>
                  <a:gd name="connsiteY615" fmla="*/ 294410 h 402116"/>
                  <a:gd name="connsiteX616" fmla="*/ 146291 w 784301"/>
                  <a:gd name="connsiteY616" fmla="*/ 295325 h 402116"/>
                  <a:gd name="connsiteX617" fmla="*/ 145742 w 784301"/>
                  <a:gd name="connsiteY617" fmla="*/ 296970 h 402116"/>
                  <a:gd name="connsiteX618" fmla="*/ 146656 w 784301"/>
                  <a:gd name="connsiteY618" fmla="*/ 298433 h 402116"/>
                  <a:gd name="connsiteX619" fmla="*/ 149765 w 784301"/>
                  <a:gd name="connsiteY619" fmla="*/ 299347 h 402116"/>
                  <a:gd name="connsiteX620" fmla="*/ 161834 w 784301"/>
                  <a:gd name="connsiteY620" fmla="*/ 296787 h 402116"/>
                  <a:gd name="connsiteX621" fmla="*/ 164394 w 784301"/>
                  <a:gd name="connsiteY621" fmla="*/ 297702 h 402116"/>
                  <a:gd name="connsiteX622" fmla="*/ 167503 w 784301"/>
                  <a:gd name="connsiteY622" fmla="*/ 296239 h 402116"/>
                  <a:gd name="connsiteX623" fmla="*/ 173903 w 784301"/>
                  <a:gd name="connsiteY623" fmla="*/ 290753 h 402116"/>
                  <a:gd name="connsiteX624" fmla="*/ 175183 w 784301"/>
                  <a:gd name="connsiteY624" fmla="*/ 287827 h 402116"/>
                  <a:gd name="connsiteX625" fmla="*/ 177743 w 784301"/>
                  <a:gd name="connsiteY625" fmla="*/ 285633 h 402116"/>
                  <a:gd name="connsiteX626" fmla="*/ 179023 w 784301"/>
                  <a:gd name="connsiteY626" fmla="*/ 279964 h 402116"/>
                  <a:gd name="connsiteX627" fmla="*/ 181218 w 784301"/>
                  <a:gd name="connsiteY627" fmla="*/ 277404 h 402116"/>
                  <a:gd name="connsiteX628" fmla="*/ 181583 w 784301"/>
                  <a:gd name="connsiteY628" fmla="*/ 275027 h 402116"/>
                  <a:gd name="connsiteX629" fmla="*/ 185789 w 784301"/>
                  <a:gd name="connsiteY629" fmla="*/ 270638 h 402116"/>
                  <a:gd name="connsiteX630" fmla="*/ 181949 w 784301"/>
                  <a:gd name="connsiteY630" fmla="*/ 276490 h 402116"/>
                  <a:gd name="connsiteX631" fmla="*/ 181218 w 784301"/>
                  <a:gd name="connsiteY631" fmla="*/ 282341 h 402116"/>
                  <a:gd name="connsiteX632" fmla="*/ 182315 w 784301"/>
                  <a:gd name="connsiteY632" fmla="*/ 283804 h 402116"/>
                  <a:gd name="connsiteX633" fmla="*/ 184692 w 784301"/>
                  <a:gd name="connsiteY633" fmla="*/ 284170 h 402116"/>
                  <a:gd name="connsiteX634" fmla="*/ 187435 w 784301"/>
                  <a:gd name="connsiteY634" fmla="*/ 283073 h 402116"/>
                  <a:gd name="connsiteX635" fmla="*/ 186521 w 784301"/>
                  <a:gd name="connsiteY635" fmla="*/ 284536 h 402116"/>
                  <a:gd name="connsiteX636" fmla="*/ 181218 w 784301"/>
                  <a:gd name="connsiteY636" fmla="*/ 286913 h 402116"/>
                  <a:gd name="connsiteX637" fmla="*/ 179755 w 784301"/>
                  <a:gd name="connsiteY637" fmla="*/ 288559 h 402116"/>
                  <a:gd name="connsiteX638" fmla="*/ 179572 w 784301"/>
                  <a:gd name="connsiteY638" fmla="*/ 292033 h 402116"/>
                  <a:gd name="connsiteX639" fmla="*/ 180486 w 784301"/>
                  <a:gd name="connsiteY639" fmla="*/ 293130 h 402116"/>
                  <a:gd name="connsiteX640" fmla="*/ 187984 w 784301"/>
                  <a:gd name="connsiteY640" fmla="*/ 292033 h 402116"/>
                  <a:gd name="connsiteX641" fmla="*/ 192372 w 784301"/>
                  <a:gd name="connsiteY641" fmla="*/ 292399 h 402116"/>
                  <a:gd name="connsiteX642" fmla="*/ 195847 w 784301"/>
                  <a:gd name="connsiteY642" fmla="*/ 293130 h 402116"/>
                  <a:gd name="connsiteX643" fmla="*/ 196944 w 784301"/>
                  <a:gd name="connsiteY643" fmla="*/ 294593 h 402116"/>
                  <a:gd name="connsiteX644" fmla="*/ 200418 w 784301"/>
                  <a:gd name="connsiteY644" fmla="*/ 293679 h 402116"/>
                  <a:gd name="connsiteX645" fmla="*/ 200053 w 784301"/>
                  <a:gd name="connsiteY645" fmla="*/ 295325 h 402116"/>
                  <a:gd name="connsiteX646" fmla="*/ 197858 w 784301"/>
                  <a:gd name="connsiteY646" fmla="*/ 296422 h 402116"/>
                  <a:gd name="connsiteX647" fmla="*/ 187069 w 784301"/>
                  <a:gd name="connsiteY647" fmla="*/ 294593 h 402116"/>
                  <a:gd name="connsiteX648" fmla="*/ 176097 w 784301"/>
                  <a:gd name="connsiteY648" fmla="*/ 295325 h 402116"/>
                  <a:gd name="connsiteX649" fmla="*/ 173355 w 784301"/>
                  <a:gd name="connsiteY649" fmla="*/ 297336 h 402116"/>
                  <a:gd name="connsiteX650" fmla="*/ 173355 w 784301"/>
                  <a:gd name="connsiteY650" fmla="*/ 298433 h 402116"/>
                  <a:gd name="connsiteX651" fmla="*/ 172074 w 784301"/>
                  <a:gd name="connsiteY651" fmla="*/ 300262 h 402116"/>
                  <a:gd name="connsiteX652" fmla="*/ 178475 w 784301"/>
                  <a:gd name="connsiteY652" fmla="*/ 301542 h 402116"/>
                  <a:gd name="connsiteX653" fmla="*/ 173903 w 784301"/>
                  <a:gd name="connsiteY653" fmla="*/ 302822 h 402116"/>
                  <a:gd name="connsiteX654" fmla="*/ 167320 w 784301"/>
                  <a:gd name="connsiteY654" fmla="*/ 301725 h 402116"/>
                  <a:gd name="connsiteX655" fmla="*/ 164394 w 784301"/>
                  <a:gd name="connsiteY655" fmla="*/ 302273 h 402116"/>
                  <a:gd name="connsiteX656" fmla="*/ 155983 w 784301"/>
                  <a:gd name="connsiteY656" fmla="*/ 307028 h 402116"/>
                  <a:gd name="connsiteX657" fmla="*/ 156165 w 784301"/>
                  <a:gd name="connsiteY657" fmla="*/ 307942 h 402116"/>
                  <a:gd name="connsiteX658" fmla="*/ 158543 w 784301"/>
                  <a:gd name="connsiteY658" fmla="*/ 308308 h 402116"/>
                  <a:gd name="connsiteX659" fmla="*/ 160737 w 784301"/>
                  <a:gd name="connsiteY659" fmla="*/ 310136 h 402116"/>
                  <a:gd name="connsiteX660" fmla="*/ 166223 w 784301"/>
                  <a:gd name="connsiteY660" fmla="*/ 308491 h 402116"/>
                  <a:gd name="connsiteX661" fmla="*/ 177012 w 784301"/>
                  <a:gd name="connsiteY661" fmla="*/ 308125 h 402116"/>
                  <a:gd name="connsiteX662" fmla="*/ 179755 w 784301"/>
                  <a:gd name="connsiteY662" fmla="*/ 306845 h 402116"/>
                  <a:gd name="connsiteX663" fmla="*/ 181766 w 784301"/>
                  <a:gd name="connsiteY663" fmla="*/ 307576 h 402116"/>
                  <a:gd name="connsiteX664" fmla="*/ 182315 w 784301"/>
                  <a:gd name="connsiteY664" fmla="*/ 308491 h 402116"/>
                  <a:gd name="connsiteX665" fmla="*/ 179572 w 784301"/>
                  <a:gd name="connsiteY665" fmla="*/ 308674 h 402116"/>
                  <a:gd name="connsiteX666" fmla="*/ 175183 w 784301"/>
                  <a:gd name="connsiteY666" fmla="*/ 310685 h 402116"/>
                  <a:gd name="connsiteX667" fmla="*/ 175732 w 784301"/>
                  <a:gd name="connsiteY667" fmla="*/ 309954 h 402116"/>
                  <a:gd name="connsiteX668" fmla="*/ 173903 w 784301"/>
                  <a:gd name="connsiteY668" fmla="*/ 309588 h 402116"/>
                  <a:gd name="connsiteX669" fmla="*/ 165674 w 784301"/>
                  <a:gd name="connsiteY669" fmla="*/ 310319 h 402116"/>
                  <a:gd name="connsiteX670" fmla="*/ 164760 w 784301"/>
                  <a:gd name="connsiteY670" fmla="*/ 310868 h 402116"/>
                  <a:gd name="connsiteX671" fmla="*/ 164394 w 784301"/>
                  <a:gd name="connsiteY671" fmla="*/ 312148 h 402116"/>
                  <a:gd name="connsiteX672" fmla="*/ 164760 w 784301"/>
                  <a:gd name="connsiteY672" fmla="*/ 313062 h 402116"/>
                  <a:gd name="connsiteX673" fmla="*/ 173720 w 784301"/>
                  <a:gd name="connsiteY673" fmla="*/ 312148 h 402116"/>
                  <a:gd name="connsiteX674" fmla="*/ 169880 w 784301"/>
                  <a:gd name="connsiteY674" fmla="*/ 314525 h 402116"/>
                  <a:gd name="connsiteX675" fmla="*/ 168234 w 784301"/>
                  <a:gd name="connsiteY675" fmla="*/ 317268 h 402116"/>
                  <a:gd name="connsiteX676" fmla="*/ 168234 w 784301"/>
                  <a:gd name="connsiteY676" fmla="*/ 318182 h 402116"/>
                  <a:gd name="connsiteX677" fmla="*/ 169697 w 784301"/>
                  <a:gd name="connsiteY677" fmla="*/ 321291 h 402116"/>
                  <a:gd name="connsiteX678" fmla="*/ 177743 w 784301"/>
                  <a:gd name="connsiteY678" fmla="*/ 323668 h 402116"/>
                  <a:gd name="connsiteX679" fmla="*/ 182681 w 784301"/>
                  <a:gd name="connsiteY679" fmla="*/ 319828 h 402116"/>
                  <a:gd name="connsiteX680" fmla="*/ 183229 w 784301"/>
                  <a:gd name="connsiteY680" fmla="*/ 317085 h 402116"/>
                  <a:gd name="connsiteX681" fmla="*/ 184326 w 784301"/>
                  <a:gd name="connsiteY681" fmla="*/ 315988 h 402116"/>
                  <a:gd name="connsiteX682" fmla="*/ 185241 w 784301"/>
                  <a:gd name="connsiteY682" fmla="*/ 319097 h 402116"/>
                  <a:gd name="connsiteX683" fmla="*/ 180120 w 784301"/>
                  <a:gd name="connsiteY683" fmla="*/ 324583 h 402116"/>
                  <a:gd name="connsiteX684" fmla="*/ 181218 w 784301"/>
                  <a:gd name="connsiteY684" fmla="*/ 328057 h 402116"/>
                  <a:gd name="connsiteX685" fmla="*/ 188349 w 784301"/>
                  <a:gd name="connsiteY685" fmla="*/ 328423 h 402116"/>
                  <a:gd name="connsiteX686" fmla="*/ 195298 w 784301"/>
                  <a:gd name="connsiteY686" fmla="*/ 327874 h 402116"/>
                  <a:gd name="connsiteX687" fmla="*/ 205356 w 784301"/>
                  <a:gd name="connsiteY687" fmla="*/ 329337 h 402116"/>
                  <a:gd name="connsiteX688" fmla="*/ 213950 w 784301"/>
                  <a:gd name="connsiteY688" fmla="*/ 327326 h 402116"/>
                  <a:gd name="connsiteX689" fmla="*/ 218705 w 784301"/>
                  <a:gd name="connsiteY689" fmla="*/ 324217 h 402116"/>
                  <a:gd name="connsiteX690" fmla="*/ 222545 w 784301"/>
                  <a:gd name="connsiteY690" fmla="*/ 318548 h 402116"/>
                  <a:gd name="connsiteX691" fmla="*/ 225836 w 784301"/>
                  <a:gd name="connsiteY691" fmla="*/ 314708 h 402116"/>
                  <a:gd name="connsiteX692" fmla="*/ 229494 w 784301"/>
                  <a:gd name="connsiteY692" fmla="*/ 312331 h 402116"/>
                  <a:gd name="connsiteX693" fmla="*/ 232968 w 784301"/>
                  <a:gd name="connsiteY693" fmla="*/ 306479 h 402116"/>
                  <a:gd name="connsiteX694" fmla="*/ 232602 w 784301"/>
                  <a:gd name="connsiteY694" fmla="*/ 303919 h 402116"/>
                  <a:gd name="connsiteX695" fmla="*/ 234248 w 784301"/>
                  <a:gd name="connsiteY695" fmla="*/ 302090 h 402116"/>
                  <a:gd name="connsiteX696" fmla="*/ 237357 w 784301"/>
                  <a:gd name="connsiteY696" fmla="*/ 300445 h 402116"/>
                  <a:gd name="connsiteX697" fmla="*/ 243026 w 784301"/>
                  <a:gd name="connsiteY697" fmla="*/ 300810 h 402116"/>
                  <a:gd name="connsiteX698" fmla="*/ 236991 w 784301"/>
                  <a:gd name="connsiteY698" fmla="*/ 303736 h 402116"/>
                  <a:gd name="connsiteX699" fmla="*/ 237357 w 784301"/>
                  <a:gd name="connsiteY699" fmla="*/ 307028 h 402116"/>
                  <a:gd name="connsiteX700" fmla="*/ 235163 w 784301"/>
                  <a:gd name="connsiteY700" fmla="*/ 311234 h 402116"/>
                  <a:gd name="connsiteX701" fmla="*/ 229494 w 784301"/>
                  <a:gd name="connsiteY701" fmla="*/ 316720 h 402116"/>
                  <a:gd name="connsiteX702" fmla="*/ 228762 w 784301"/>
                  <a:gd name="connsiteY702" fmla="*/ 318731 h 402116"/>
                  <a:gd name="connsiteX703" fmla="*/ 226385 w 784301"/>
                  <a:gd name="connsiteY703" fmla="*/ 320925 h 402116"/>
                  <a:gd name="connsiteX704" fmla="*/ 217790 w 784301"/>
                  <a:gd name="connsiteY704" fmla="*/ 326960 h 402116"/>
                  <a:gd name="connsiteX705" fmla="*/ 217425 w 784301"/>
                  <a:gd name="connsiteY705" fmla="*/ 328057 h 402116"/>
                  <a:gd name="connsiteX706" fmla="*/ 209379 w 784301"/>
                  <a:gd name="connsiteY706" fmla="*/ 331531 h 402116"/>
                  <a:gd name="connsiteX707" fmla="*/ 209562 w 784301"/>
                  <a:gd name="connsiteY707" fmla="*/ 333177 h 402116"/>
                  <a:gd name="connsiteX708" fmla="*/ 210476 w 784301"/>
                  <a:gd name="connsiteY708" fmla="*/ 333909 h 402116"/>
                  <a:gd name="connsiteX709" fmla="*/ 215047 w 784301"/>
                  <a:gd name="connsiteY709" fmla="*/ 334640 h 402116"/>
                  <a:gd name="connsiteX710" fmla="*/ 215047 w 784301"/>
                  <a:gd name="connsiteY710" fmla="*/ 336103 h 402116"/>
                  <a:gd name="connsiteX711" fmla="*/ 212122 w 784301"/>
                  <a:gd name="connsiteY711" fmla="*/ 336469 h 402116"/>
                  <a:gd name="connsiteX712" fmla="*/ 204624 w 784301"/>
                  <a:gd name="connsiteY712" fmla="*/ 335372 h 402116"/>
                  <a:gd name="connsiteX713" fmla="*/ 201515 w 784301"/>
                  <a:gd name="connsiteY713" fmla="*/ 333726 h 402116"/>
                  <a:gd name="connsiteX714" fmla="*/ 188349 w 784301"/>
                  <a:gd name="connsiteY714" fmla="*/ 334823 h 402116"/>
                  <a:gd name="connsiteX715" fmla="*/ 191275 w 784301"/>
                  <a:gd name="connsiteY715" fmla="*/ 337383 h 402116"/>
                  <a:gd name="connsiteX716" fmla="*/ 191824 w 784301"/>
                  <a:gd name="connsiteY716" fmla="*/ 338480 h 402116"/>
                  <a:gd name="connsiteX717" fmla="*/ 191092 w 784301"/>
                  <a:gd name="connsiteY717" fmla="*/ 339943 h 402116"/>
                  <a:gd name="connsiteX718" fmla="*/ 187618 w 784301"/>
                  <a:gd name="connsiteY718" fmla="*/ 340126 h 402116"/>
                  <a:gd name="connsiteX719" fmla="*/ 178109 w 784301"/>
                  <a:gd name="connsiteY719" fmla="*/ 335920 h 402116"/>
                  <a:gd name="connsiteX720" fmla="*/ 167686 w 784301"/>
                  <a:gd name="connsiteY720" fmla="*/ 335372 h 402116"/>
                  <a:gd name="connsiteX721" fmla="*/ 159274 w 784301"/>
                  <a:gd name="connsiteY721" fmla="*/ 332629 h 402116"/>
                  <a:gd name="connsiteX722" fmla="*/ 157628 w 784301"/>
                  <a:gd name="connsiteY722" fmla="*/ 333177 h 402116"/>
                  <a:gd name="connsiteX723" fmla="*/ 157994 w 784301"/>
                  <a:gd name="connsiteY723" fmla="*/ 331166 h 402116"/>
                  <a:gd name="connsiteX724" fmla="*/ 156531 w 784301"/>
                  <a:gd name="connsiteY724" fmla="*/ 330069 h 402116"/>
                  <a:gd name="connsiteX725" fmla="*/ 154885 w 784301"/>
                  <a:gd name="connsiteY725" fmla="*/ 325314 h 402116"/>
                  <a:gd name="connsiteX726" fmla="*/ 151777 w 784301"/>
                  <a:gd name="connsiteY726" fmla="*/ 322937 h 402116"/>
                  <a:gd name="connsiteX727" fmla="*/ 149765 w 784301"/>
                  <a:gd name="connsiteY727" fmla="*/ 320011 h 402116"/>
                  <a:gd name="connsiteX728" fmla="*/ 146656 w 784301"/>
                  <a:gd name="connsiteY728" fmla="*/ 318365 h 402116"/>
                  <a:gd name="connsiteX729" fmla="*/ 146291 w 784301"/>
                  <a:gd name="connsiteY729" fmla="*/ 316354 h 402116"/>
                  <a:gd name="connsiteX730" fmla="*/ 137696 w 784301"/>
                  <a:gd name="connsiteY730" fmla="*/ 311051 h 402116"/>
                  <a:gd name="connsiteX731" fmla="*/ 114838 w 784301"/>
                  <a:gd name="connsiteY731" fmla="*/ 309039 h 402116"/>
                  <a:gd name="connsiteX732" fmla="*/ 100575 w 784301"/>
                  <a:gd name="connsiteY732" fmla="*/ 312331 h 402116"/>
                  <a:gd name="connsiteX733" fmla="*/ 97466 w 784301"/>
                  <a:gd name="connsiteY733" fmla="*/ 312148 h 402116"/>
                  <a:gd name="connsiteX734" fmla="*/ 94358 w 784301"/>
                  <a:gd name="connsiteY734" fmla="*/ 314159 h 402116"/>
                  <a:gd name="connsiteX735" fmla="*/ 91615 w 784301"/>
                  <a:gd name="connsiteY735" fmla="*/ 314159 h 402116"/>
                  <a:gd name="connsiteX736" fmla="*/ 92163 w 784301"/>
                  <a:gd name="connsiteY736" fmla="*/ 316537 h 402116"/>
                  <a:gd name="connsiteX737" fmla="*/ 91615 w 784301"/>
                  <a:gd name="connsiteY737" fmla="*/ 317085 h 402116"/>
                  <a:gd name="connsiteX738" fmla="*/ 92895 w 784301"/>
                  <a:gd name="connsiteY738" fmla="*/ 318182 h 402116"/>
                  <a:gd name="connsiteX739" fmla="*/ 92163 w 784301"/>
                  <a:gd name="connsiteY739" fmla="*/ 323120 h 402116"/>
                  <a:gd name="connsiteX740" fmla="*/ 100209 w 784301"/>
                  <a:gd name="connsiteY740" fmla="*/ 326228 h 402116"/>
                  <a:gd name="connsiteX741" fmla="*/ 100575 w 784301"/>
                  <a:gd name="connsiteY741" fmla="*/ 327326 h 402116"/>
                  <a:gd name="connsiteX742" fmla="*/ 105512 w 784301"/>
                  <a:gd name="connsiteY742" fmla="*/ 330617 h 402116"/>
                  <a:gd name="connsiteX743" fmla="*/ 106244 w 784301"/>
                  <a:gd name="connsiteY743" fmla="*/ 330983 h 402116"/>
                  <a:gd name="connsiteX744" fmla="*/ 104964 w 784301"/>
                  <a:gd name="connsiteY744" fmla="*/ 335006 h 402116"/>
                  <a:gd name="connsiteX745" fmla="*/ 106792 w 784301"/>
                  <a:gd name="connsiteY745" fmla="*/ 336835 h 402116"/>
                  <a:gd name="connsiteX746" fmla="*/ 107341 w 784301"/>
                  <a:gd name="connsiteY746" fmla="*/ 338480 h 402116"/>
                  <a:gd name="connsiteX747" fmla="*/ 115204 w 784301"/>
                  <a:gd name="connsiteY747" fmla="*/ 339943 h 402116"/>
                  <a:gd name="connsiteX748" fmla="*/ 120141 w 784301"/>
                  <a:gd name="connsiteY748" fmla="*/ 337932 h 402116"/>
                  <a:gd name="connsiteX749" fmla="*/ 126359 w 784301"/>
                  <a:gd name="connsiteY749" fmla="*/ 337932 h 402116"/>
                  <a:gd name="connsiteX750" fmla="*/ 126724 w 784301"/>
                  <a:gd name="connsiteY750" fmla="*/ 339029 h 402116"/>
                  <a:gd name="connsiteX751" fmla="*/ 118130 w 784301"/>
                  <a:gd name="connsiteY751" fmla="*/ 342138 h 402116"/>
                  <a:gd name="connsiteX752" fmla="*/ 118496 w 784301"/>
                  <a:gd name="connsiteY752" fmla="*/ 342869 h 402116"/>
                  <a:gd name="connsiteX753" fmla="*/ 123981 w 784301"/>
                  <a:gd name="connsiteY753" fmla="*/ 343235 h 402116"/>
                  <a:gd name="connsiteX754" fmla="*/ 123799 w 784301"/>
                  <a:gd name="connsiteY754" fmla="*/ 343966 h 402116"/>
                  <a:gd name="connsiteX755" fmla="*/ 119044 w 784301"/>
                  <a:gd name="connsiteY755" fmla="*/ 345246 h 402116"/>
                  <a:gd name="connsiteX756" fmla="*/ 119044 w 784301"/>
                  <a:gd name="connsiteY756" fmla="*/ 346892 h 402116"/>
                  <a:gd name="connsiteX757" fmla="*/ 119593 w 784301"/>
                  <a:gd name="connsiteY757" fmla="*/ 347806 h 402116"/>
                  <a:gd name="connsiteX758" fmla="*/ 121787 w 784301"/>
                  <a:gd name="connsiteY758" fmla="*/ 346892 h 402116"/>
                  <a:gd name="connsiteX759" fmla="*/ 130199 w 784301"/>
                  <a:gd name="connsiteY759" fmla="*/ 348355 h 402116"/>
                  <a:gd name="connsiteX760" fmla="*/ 128004 w 784301"/>
                  <a:gd name="connsiteY760" fmla="*/ 349269 h 402116"/>
                  <a:gd name="connsiteX761" fmla="*/ 127456 w 784301"/>
                  <a:gd name="connsiteY761" fmla="*/ 350915 h 402116"/>
                  <a:gd name="connsiteX762" fmla="*/ 122336 w 784301"/>
                  <a:gd name="connsiteY762" fmla="*/ 349452 h 402116"/>
                  <a:gd name="connsiteX763" fmla="*/ 121787 w 784301"/>
                  <a:gd name="connsiteY763" fmla="*/ 348172 h 402116"/>
                  <a:gd name="connsiteX764" fmla="*/ 113924 w 784301"/>
                  <a:gd name="connsiteY764" fmla="*/ 349086 h 402116"/>
                  <a:gd name="connsiteX765" fmla="*/ 112095 w 784301"/>
                  <a:gd name="connsiteY765" fmla="*/ 350915 h 402116"/>
                  <a:gd name="connsiteX766" fmla="*/ 113924 w 784301"/>
                  <a:gd name="connsiteY766" fmla="*/ 352378 h 402116"/>
                  <a:gd name="connsiteX767" fmla="*/ 107889 w 784301"/>
                  <a:gd name="connsiteY767" fmla="*/ 352926 h 402116"/>
                  <a:gd name="connsiteX768" fmla="*/ 107524 w 784301"/>
                  <a:gd name="connsiteY768" fmla="*/ 351464 h 402116"/>
                  <a:gd name="connsiteX769" fmla="*/ 106427 w 784301"/>
                  <a:gd name="connsiteY769" fmla="*/ 351464 h 402116"/>
                  <a:gd name="connsiteX770" fmla="*/ 102038 w 784301"/>
                  <a:gd name="connsiteY770" fmla="*/ 353292 h 402116"/>
                  <a:gd name="connsiteX771" fmla="*/ 98746 w 784301"/>
                  <a:gd name="connsiteY771" fmla="*/ 352012 h 402116"/>
                  <a:gd name="connsiteX772" fmla="*/ 93260 w 784301"/>
                  <a:gd name="connsiteY772" fmla="*/ 351464 h 402116"/>
                  <a:gd name="connsiteX773" fmla="*/ 91249 w 784301"/>
                  <a:gd name="connsiteY773" fmla="*/ 352012 h 402116"/>
                  <a:gd name="connsiteX774" fmla="*/ 90700 w 784301"/>
                  <a:gd name="connsiteY774" fmla="*/ 354572 h 402116"/>
                  <a:gd name="connsiteX775" fmla="*/ 85946 w 784301"/>
                  <a:gd name="connsiteY775" fmla="*/ 355669 h 402116"/>
                  <a:gd name="connsiteX776" fmla="*/ 82289 w 784301"/>
                  <a:gd name="connsiteY776" fmla="*/ 356949 h 402116"/>
                  <a:gd name="connsiteX777" fmla="*/ 80460 w 784301"/>
                  <a:gd name="connsiteY777" fmla="*/ 358961 h 402116"/>
                  <a:gd name="connsiteX778" fmla="*/ 64002 w 784301"/>
                  <a:gd name="connsiteY778" fmla="*/ 364813 h 402116"/>
                  <a:gd name="connsiteX779" fmla="*/ 61259 w 784301"/>
                  <a:gd name="connsiteY779" fmla="*/ 369567 h 402116"/>
                  <a:gd name="connsiteX780" fmla="*/ 62174 w 784301"/>
                  <a:gd name="connsiteY780" fmla="*/ 371944 h 402116"/>
                  <a:gd name="connsiteX781" fmla="*/ 61991 w 784301"/>
                  <a:gd name="connsiteY781" fmla="*/ 375602 h 402116"/>
                  <a:gd name="connsiteX782" fmla="*/ 60711 w 784301"/>
                  <a:gd name="connsiteY782" fmla="*/ 378527 h 402116"/>
                  <a:gd name="connsiteX783" fmla="*/ 59248 w 784301"/>
                  <a:gd name="connsiteY783" fmla="*/ 380356 h 402116"/>
                  <a:gd name="connsiteX784" fmla="*/ 68025 w 784301"/>
                  <a:gd name="connsiteY784" fmla="*/ 387671 h 402116"/>
                  <a:gd name="connsiteX785" fmla="*/ 71500 w 784301"/>
                  <a:gd name="connsiteY785" fmla="*/ 388219 h 402116"/>
                  <a:gd name="connsiteX786" fmla="*/ 77534 w 784301"/>
                  <a:gd name="connsiteY786" fmla="*/ 384379 h 402116"/>
                  <a:gd name="connsiteX787" fmla="*/ 78631 w 784301"/>
                  <a:gd name="connsiteY787" fmla="*/ 380356 h 402116"/>
                  <a:gd name="connsiteX788" fmla="*/ 81009 w 784301"/>
                  <a:gd name="connsiteY788" fmla="*/ 387122 h 402116"/>
                  <a:gd name="connsiteX789" fmla="*/ 84300 w 784301"/>
                  <a:gd name="connsiteY789" fmla="*/ 381270 h 402116"/>
                  <a:gd name="connsiteX790" fmla="*/ 80643 w 784301"/>
                  <a:gd name="connsiteY790" fmla="*/ 370664 h 402116"/>
                  <a:gd name="connsiteX791" fmla="*/ 83934 w 784301"/>
                  <a:gd name="connsiteY791" fmla="*/ 367921 h 402116"/>
                  <a:gd name="connsiteX792" fmla="*/ 85397 w 784301"/>
                  <a:gd name="connsiteY792" fmla="*/ 372127 h 402116"/>
                  <a:gd name="connsiteX793" fmla="*/ 85214 w 784301"/>
                  <a:gd name="connsiteY793" fmla="*/ 379625 h 402116"/>
                  <a:gd name="connsiteX794" fmla="*/ 87043 w 784301"/>
                  <a:gd name="connsiteY794" fmla="*/ 388402 h 402116"/>
                  <a:gd name="connsiteX795" fmla="*/ 95820 w 784301"/>
                  <a:gd name="connsiteY795" fmla="*/ 388951 h 402116"/>
                  <a:gd name="connsiteX796" fmla="*/ 98198 w 784301"/>
                  <a:gd name="connsiteY796" fmla="*/ 391511 h 402116"/>
                  <a:gd name="connsiteX797" fmla="*/ 105512 w 784301"/>
                  <a:gd name="connsiteY797" fmla="*/ 390231 h 402116"/>
                  <a:gd name="connsiteX798" fmla="*/ 107889 w 784301"/>
                  <a:gd name="connsiteY798" fmla="*/ 386025 h 402116"/>
                  <a:gd name="connsiteX799" fmla="*/ 106975 w 784301"/>
                  <a:gd name="connsiteY799" fmla="*/ 381087 h 402116"/>
                  <a:gd name="connsiteX800" fmla="*/ 109718 w 784301"/>
                  <a:gd name="connsiteY800" fmla="*/ 385476 h 402116"/>
                  <a:gd name="connsiteX801" fmla="*/ 116850 w 784301"/>
                  <a:gd name="connsiteY801" fmla="*/ 388036 h 402116"/>
                  <a:gd name="connsiteX802" fmla="*/ 119227 w 784301"/>
                  <a:gd name="connsiteY802" fmla="*/ 390413 h 402116"/>
                  <a:gd name="connsiteX803" fmla="*/ 125444 w 784301"/>
                  <a:gd name="connsiteY803" fmla="*/ 391328 h 402116"/>
                  <a:gd name="connsiteX804" fmla="*/ 127456 w 784301"/>
                  <a:gd name="connsiteY804" fmla="*/ 386939 h 402116"/>
                  <a:gd name="connsiteX805" fmla="*/ 132759 w 784301"/>
                  <a:gd name="connsiteY805" fmla="*/ 384379 h 402116"/>
                  <a:gd name="connsiteX806" fmla="*/ 132942 w 784301"/>
                  <a:gd name="connsiteY806" fmla="*/ 378710 h 402116"/>
                  <a:gd name="connsiteX807" fmla="*/ 135136 w 784301"/>
                  <a:gd name="connsiteY807" fmla="*/ 381087 h 402116"/>
                  <a:gd name="connsiteX808" fmla="*/ 135685 w 784301"/>
                  <a:gd name="connsiteY808" fmla="*/ 384928 h 402116"/>
                  <a:gd name="connsiteX809" fmla="*/ 133490 w 784301"/>
                  <a:gd name="connsiteY809" fmla="*/ 389316 h 402116"/>
                  <a:gd name="connsiteX810" fmla="*/ 133490 w 784301"/>
                  <a:gd name="connsiteY810" fmla="*/ 390779 h 402116"/>
                  <a:gd name="connsiteX811" fmla="*/ 147571 w 784301"/>
                  <a:gd name="connsiteY811" fmla="*/ 392608 h 402116"/>
                  <a:gd name="connsiteX812" fmla="*/ 132759 w 784301"/>
                  <a:gd name="connsiteY812" fmla="*/ 384379 h 402116"/>
                  <a:gd name="connsiteX813" fmla="*/ 132942 w 784301"/>
                  <a:gd name="connsiteY813" fmla="*/ 378710 h 402116"/>
                  <a:gd name="connsiteX814" fmla="*/ 135136 w 784301"/>
                  <a:gd name="connsiteY814" fmla="*/ 381087 h 402116"/>
                  <a:gd name="connsiteX815" fmla="*/ 135685 w 784301"/>
                  <a:gd name="connsiteY815" fmla="*/ 384928 h 402116"/>
                  <a:gd name="connsiteX816" fmla="*/ 133490 w 784301"/>
                  <a:gd name="connsiteY816" fmla="*/ 389316 h 402116"/>
                  <a:gd name="connsiteX817" fmla="*/ 133490 w 784301"/>
                  <a:gd name="connsiteY817" fmla="*/ 390779 h 402116"/>
                  <a:gd name="connsiteX818" fmla="*/ 147571 w 784301"/>
                  <a:gd name="connsiteY818" fmla="*/ 392608 h 402116"/>
                  <a:gd name="connsiteX819" fmla="*/ 152508 w 784301"/>
                  <a:gd name="connsiteY819" fmla="*/ 394436 h 402116"/>
                  <a:gd name="connsiteX820" fmla="*/ 163480 w 784301"/>
                  <a:gd name="connsiteY820" fmla="*/ 394985 h 402116"/>
                  <a:gd name="connsiteX821" fmla="*/ 164943 w 784301"/>
                  <a:gd name="connsiteY821" fmla="*/ 397179 h 402116"/>
                  <a:gd name="connsiteX822" fmla="*/ 186521 w 784301"/>
                  <a:gd name="connsiteY822" fmla="*/ 395534 h 402116"/>
                  <a:gd name="connsiteX823" fmla="*/ 172257 w 784301"/>
                  <a:gd name="connsiteY823" fmla="*/ 385659 h 402116"/>
                  <a:gd name="connsiteX824" fmla="*/ 171343 w 784301"/>
                  <a:gd name="connsiteY824" fmla="*/ 380905 h 402116"/>
                  <a:gd name="connsiteX825" fmla="*/ 177926 w 784301"/>
                  <a:gd name="connsiteY825" fmla="*/ 387488 h 402116"/>
                  <a:gd name="connsiteX826" fmla="*/ 184326 w 784301"/>
                  <a:gd name="connsiteY826" fmla="*/ 387671 h 402116"/>
                  <a:gd name="connsiteX827" fmla="*/ 192190 w 784301"/>
                  <a:gd name="connsiteY827" fmla="*/ 383830 h 402116"/>
                  <a:gd name="connsiteX828" fmla="*/ 192190 w 784301"/>
                  <a:gd name="connsiteY828" fmla="*/ 376882 h 402116"/>
                  <a:gd name="connsiteX829" fmla="*/ 202796 w 784301"/>
                  <a:gd name="connsiteY829" fmla="*/ 385476 h 402116"/>
                  <a:gd name="connsiteX830" fmla="*/ 212670 w 784301"/>
                  <a:gd name="connsiteY830" fmla="*/ 388402 h 402116"/>
                  <a:gd name="connsiteX831" fmla="*/ 218887 w 784301"/>
                  <a:gd name="connsiteY831" fmla="*/ 386573 h 402116"/>
                  <a:gd name="connsiteX832" fmla="*/ 219436 w 784301"/>
                  <a:gd name="connsiteY832" fmla="*/ 380722 h 402116"/>
                  <a:gd name="connsiteX833" fmla="*/ 214133 w 784301"/>
                  <a:gd name="connsiteY833" fmla="*/ 372859 h 402116"/>
                  <a:gd name="connsiteX834" fmla="*/ 213402 w 784301"/>
                  <a:gd name="connsiteY834" fmla="*/ 370481 h 402116"/>
                  <a:gd name="connsiteX835" fmla="*/ 216876 w 784301"/>
                  <a:gd name="connsiteY835" fmla="*/ 373407 h 402116"/>
                  <a:gd name="connsiteX836" fmla="*/ 225288 w 784301"/>
                  <a:gd name="connsiteY836" fmla="*/ 387853 h 402116"/>
                  <a:gd name="connsiteX837" fmla="*/ 232054 w 784301"/>
                  <a:gd name="connsiteY837" fmla="*/ 390413 h 402116"/>
                  <a:gd name="connsiteX838" fmla="*/ 244671 w 784301"/>
                  <a:gd name="connsiteY838" fmla="*/ 388951 h 402116"/>
                  <a:gd name="connsiteX839" fmla="*/ 247780 w 784301"/>
                  <a:gd name="connsiteY839" fmla="*/ 383282 h 402116"/>
                  <a:gd name="connsiteX840" fmla="*/ 244123 w 784301"/>
                  <a:gd name="connsiteY840" fmla="*/ 379076 h 402116"/>
                  <a:gd name="connsiteX841" fmla="*/ 237905 w 784301"/>
                  <a:gd name="connsiteY841" fmla="*/ 374139 h 402116"/>
                  <a:gd name="connsiteX842" fmla="*/ 242111 w 784301"/>
                  <a:gd name="connsiteY842" fmla="*/ 376150 h 402116"/>
                  <a:gd name="connsiteX843" fmla="*/ 250340 w 784301"/>
                  <a:gd name="connsiteY843" fmla="*/ 376882 h 402116"/>
                  <a:gd name="connsiteX844" fmla="*/ 250706 w 784301"/>
                  <a:gd name="connsiteY844" fmla="*/ 378344 h 402116"/>
                  <a:gd name="connsiteX845" fmla="*/ 251072 w 784301"/>
                  <a:gd name="connsiteY845" fmla="*/ 382185 h 402116"/>
                  <a:gd name="connsiteX846" fmla="*/ 253997 w 784301"/>
                  <a:gd name="connsiteY846" fmla="*/ 384928 h 402116"/>
                  <a:gd name="connsiteX847" fmla="*/ 263506 w 784301"/>
                  <a:gd name="connsiteY847" fmla="*/ 385842 h 402116"/>
                  <a:gd name="connsiteX848" fmla="*/ 270638 w 784301"/>
                  <a:gd name="connsiteY848" fmla="*/ 384196 h 402116"/>
                  <a:gd name="connsiteX849" fmla="*/ 275392 w 784301"/>
                  <a:gd name="connsiteY849" fmla="*/ 384745 h 402116"/>
                  <a:gd name="connsiteX850" fmla="*/ 279416 w 784301"/>
                  <a:gd name="connsiteY850" fmla="*/ 387671 h 402116"/>
                  <a:gd name="connsiteX851" fmla="*/ 279781 w 784301"/>
                  <a:gd name="connsiteY851" fmla="*/ 391328 h 402116"/>
                  <a:gd name="connsiteX852" fmla="*/ 277221 w 784301"/>
                  <a:gd name="connsiteY852" fmla="*/ 396631 h 402116"/>
                  <a:gd name="connsiteX853" fmla="*/ 274295 w 784301"/>
                  <a:gd name="connsiteY853" fmla="*/ 398825 h 402116"/>
                  <a:gd name="connsiteX854" fmla="*/ 276855 w 784301"/>
                  <a:gd name="connsiteY854" fmla="*/ 402117 h 402116"/>
                  <a:gd name="connsiteX855" fmla="*/ 297336 w 784301"/>
                  <a:gd name="connsiteY855" fmla="*/ 396814 h 402116"/>
                  <a:gd name="connsiteX856" fmla="*/ 310136 w 784301"/>
                  <a:gd name="connsiteY856" fmla="*/ 394802 h 402116"/>
                  <a:gd name="connsiteX857" fmla="*/ 318731 w 784301"/>
                  <a:gd name="connsiteY857" fmla="*/ 390231 h 402116"/>
                  <a:gd name="connsiteX858" fmla="*/ 328789 w 784301"/>
                  <a:gd name="connsiteY858" fmla="*/ 380905 h 402116"/>
                  <a:gd name="connsiteX859" fmla="*/ 331166 w 784301"/>
                  <a:gd name="connsiteY859" fmla="*/ 387488 h 402116"/>
                  <a:gd name="connsiteX860" fmla="*/ 341589 w 784301"/>
                  <a:gd name="connsiteY860" fmla="*/ 384013 h 402116"/>
                  <a:gd name="connsiteX861" fmla="*/ 343235 w 784301"/>
                  <a:gd name="connsiteY861" fmla="*/ 380539 h 402116"/>
                  <a:gd name="connsiteX862" fmla="*/ 352561 w 784301"/>
                  <a:gd name="connsiteY862" fmla="*/ 378710 h 402116"/>
                  <a:gd name="connsiteX863" fmla="*/ 354024 w 784301"/>
                  <a:gd name="connsiteY863" fmla="*/ 375419 h 402116"/>
                  <a:gd name="connsiteX864" fmla="*/ 355121 w 784301"/>
                  <a:gd name="connsiteY864" fmla="*/ 369567 h 402116"/>
                  <a:gd name="connsiteX865" fmla="*/ 353475 w 784301"/>
                  <a:gd name="connsiteY865" fmla="*/ 362984 h 402116"/>
                  <a:gd name="connsiteX866" fmla="*/ 349269 w 784301"/>
                  <a:gd name="connsiteY866" fmla="*/ 358778 h 402116"/>
                  <a:gd name="connsiteX867" fmla="*/ 340492 w 784301"/>
                  <a:gd name="connsiteY867" fmla="*/ 360058 h 402116"/>
                  <a:gd name="connsiteX868" fmla="*/ 334823 w 784301"/>
                  <a:gd name="connsiteY868" fmla="*/ 363350 h 402116"/>
                  <a:gd name="connsiteX869" fmla="*/ 331166 w 784301"/>
                  <a:gd name="connsiteY869" fmla="*/ 366824 h 402116"/>
                  <a:gd name="connsiteX870" fmla="*/ 326229 w 784301"/>
                  <a:gd name="connsiteY870" fmla="*/ 366093 h 402116"/>
                  <a:gd name="connsiteX871" fmla="*/ 326777 w 784301"/>
                  <a:gd name="connsiteY871" fmla="*/ 362618 h 402116"/>
                  <a:gd name="connsiteX872" fmla="*/ 316902 w 784301"/>
                  <a:gd name="connsiteY872" fmla="*/ 360058 h 402116"/>
                  <a:gd name="connsiteX873" fmla="*/ 318000 w 784301"/>
                  <a:gd name="connsiteY873" fmla="*/ 358412 h 402116"/>
                  <a:gd name="connsiteX874" fmla="*/ 321108 w 784301"/>
                  <a:gd name="connsiteY874" fmla="*/ 357315 h 402116"/>
                  <a:gd name="connsiteX875" fmla="*/ 326777 w 784301"/>
                  <a:gd name="connsiteY875" fmla="*/ 355669 h 402116"/>
                  <a:gd name="connsiteX876" fmla="*/ 328789 w 784301"/>
                  <a:gd name="connsiteY876" fmla="*/ 352744 h 402116"/>
                  <a:gd name="connsiteX877" fmla="*/ 327691 w 784301"/>
                  <a:gd name="connsiteY877" fmla="*/ 350915 h 402116"/>
                  <a:gd name="connsiteX878" fmla="*/ 324034 w 784301"/>
                  <a:gd name="connsiteY878" fmla="*/ 347441 h 402116"/>
                  <a:gd name="connsiteX879" fmla="*/ 317451 w 784301"/>
                  <a:gd name="connsiteY879" fmla="*/ 346709 h 402116"/>
                  <a:gd name="connsiteX880" fmla="*/ 309405 w 784301"/>
                  <a:gd name="connsiteY880" fmla="*/ 346892 h 402116"/>
                  <a:gd name="connsiteX881" fmla="*/ 296787 w 784301"/>
                  <a:gd name="connsiteY881" fmla="*/ 353841 h 402116"/>
                  <a:gd name="connsiteX882" fmla="*/ 294227 w 784301"/>
                  <a:gd name="connsiteY882" fmla="*/ 353658 h 402116"/>
                  <a:gd name="connsiteX883" fmla="*/ 299896 w 784301"/>
                  <a:gd name="connsiteY883" fmla="*/ 349452 h 402116"/>
                  <a:gd name="connsiteX884" fmla="*/ 299348 w 784301"/>
                  <a:gd name="connsiteY884" fmla="*/ 346709 h 402116"/>
                  <a:gd name="connsiteX885" fmla="*/ 278867 w 784301"/>
                  <a:gd name="connsiteY885" fmla="*/ 345063 h 402116"/>
                  <a:gd name="connsiteX886" fmla="*/ 268992 w 784301"/>
                  <a:gd name="connsiteY886" fmla="*/ 346161 h 402116"/>
                  <a:gd name="connsiteX887" fmla="*/ 256923 w 784301"/>
                  <a:gd name="connsiteY887" fmla="*/ 353292 h 402116"/>
                  <a:gd name="connsiteX888" fmla="*/ 255277 w 784301"/>
                  <a:gd name="connsiteY888" fmla="*/ 350184 h 402116"/>
                  <a:gd name="connsiteX889" fmla="*/ 254180 w 784301"/>
                  <a:gd name="connsiteY889" fmla="*/ 346343 h 402116"/>
                  <a:gd name="connsiteX890" fmla="*/ 251437 w 784301"/>
                  <a:gd name="connsiteY890" fmla="*/ 343966 h 402116"/>
                  <a:gd name="connsiteX891" fmla="*/ 258386 w 784301"/>
                  <a:gd name="connsiteY891" fmla="*/ 344515 h 402116"/>
                  <a:gd name="connsiteX892" fmla="*/ 272101 w 784301"/>
                  <a:gd name="connsiteY892" fmla="*/ 341955 h 402116"/>
                  <a:gd name="connsiteX893" fmla="*/ 272101 w 784301"/>
                  <a:gd name="connsiteY893" fmla="*/ 340675 h 402116"/>
                  <a:gd name="connsiteX894" fmla="*/ 264055 w 784301"/>
                  <a:gd name="connsiteY894" fmla="*/ 338115 h 402116"/>
                  <a:gd name="connsiteX895" fmla="*/ 262226 w 784301"/>
                  <a:gd name="connsiteY895" fmla="*/ 334457 h 402116"/>
                  <a:gd name="connsiteX896" fmla="*/ 262592 w 784301"/>
                  <a:gd name="connsiteY896" fmla="*/ 332446 h 402116"/>
                  <a:gd name="connsiteX897" fmla="*/ 275941 w 784301"/>
                  <a:gd name="connsiteY897" fmla="*/ 339212 h 402116"/>
                  <a:gd name="connsiteX898" fmla="*/ 290022 w 784301"/>
                  <a:gd name="connsiteY898" fmla="*/ 343418 h 402116"/>
                  <a:gd name="connsiteX899" fmla="*/ 327326 w 784301"/>
                  <a:gd name="connsiteY899" fmla="*/ 342869 h 402116"/>
                  <a:gd name="connsiteX900" fmla="*/ 330617 w 784301"/>
                  <a:gd name="connsiteY900" fmla="*/ 340126 h 402116"/>
                  <a:gd name="connsiteX901" fmla="*/ 334275 w 784301"/>
                  <a:gd name="connsiteY901" fmla="*/ 340857 h 402116"/>
                  <a:gd name="connsiteX902" fmla="*/ 333726 w 784301"/>
                  <a:gd name="connsiteY902" fmla="*/ 342320 h 402116"/>
                  <a:gd name="connsiteX903" fmla="*/ 334092 w 784301"/>
                  <a:gd name="connsiteY903" fmla="*/ 342686 h 402116"/>
                  <a:gd name="connsiteX904" fmla="*/ 347441 w 784301"/>
                  <a:gd name="connsiteY904" fmla="*/ 339029 h 402116"/>
                  <a:gd name="connsiteX905" fmla="*/ 354024 w 784301"/>
                  <a:gd name="connsiteY905" fmla="*/ 332994 h 402116"/>
                  <a:gd name="connsiteX906" fmla="*/ 354755 w 784301"/>
                  <a:gd name="connsiteY906" fmla="*/ 329520 h 402116"/>
                  <a:gd name="connsiteX907" fmla="*/ 354207 w 784301"/>
                  <a:gd name="connsiteY907" fmla="*/ 328057 h 402116"/>
                  <a:gd name="connsiteX908" fmla="*/ 362070 w 784301"/>
                  <a:gd name="connsiteY908" fmla="*/ 326411 h 402116"/>
                  <a:gd name="connsiteX909" fmla="*/ 362618 w 784301"/>
                  <a:gd name="connsiteY909" fmla="*/ 324765 h 402116"/>
                  <a:gd name="connsiteX910" fmla="*/ 353475 w 784301"/>
                  <a:gd name="connsiteY910" fmla="*/ 320925 h 402116"/>
                  <a:gd name="connsiteX911" fmla="*/ 353109 w 784301"/>
                  <a:gd name="connsiteY911" fmla="*/ 318914 h 402116"/>
                  <a:gd name="connsiteX912" fmla="*/ 354207 w 784301"/>
                  <a:gd name="connsiteY912" fmla="*/ 316902 h 402116"/>
                  <a:gd name="connsiteX913" fmla="*/ 351463 w 784301"/>
                  <a:gd name="connsiteY913" fmla="*/ 313245 h 402116"/>
                  <a:gd name="connsiteX914" fmla="*/ 347989 w 784301"/>
                  <a:gd name="connsiteY914" fmla="*/ 312331 h 402116"/>
                  <a:gd name="connsiteX915" fmla="*/ 348903 w 784301"/>
                  <a:gd name="connsiteY915" fmla="*/ 311965 h 402116"/>
                  <a:gd name="connsiteX916" fmla="*/ 348903 w 784301"/>
                  <a:gd name="connsiteY916" fmla="*/ 309588 h 402116"/>
                  <a:gd name="connsiteX917" fmla="*/ 347441 w 784301"/>
                  <a:gd name="connsiteY917" fmla="*/ 307211 h 402116"/>
                  <a:gd name="connsiteX918" fmla="*/ 347441 w 784301"/>
                  <a:gd name="connsiteY918" fmla="*/ 305565 h 402116"/>
                  <a:gd name="connsiteX919" fmla="*/ 353475 w 784301"/>
                  <a:gd name="connsiteY919" fmla="*/ 307211 h 402116"/>
                  <a:gd name="connsiteX920" fmla="*/ 374687 w 784301"/>
                  <a:gd name="connsiteY920" fmla="*/ 307576 h 402116"/>
                  <a:gd name="connsiteX921" fmla="*/ 377796 w 784301"/>
                  <a:gd name="connsiteY921" fmla="*/ 309405 h 402116"/>
                  <a:gd name="connsiteX922" fmla="*/ 386939 w 784301"/>
                  <a:gd name="connsiteY922" fmla="*/ 307942 h 402116"/>
                  <a:gd name="connsiteX923" fmla="*/ 396448 w 784301"/>
                  <a:gd name="connsiteY923" fmla="*/ 303005 h 402116"/>
                  <a:gd name="connsiteX924" fmla="*/ 403762 w 784301"/>
                  <a:gd name="connsiteY924" fmla="*/ 304651 h 402116"/>
                  <a:gd name="connsiteX925" fmla="*/ 405225 w 784301"/>
                  <a:gd name="connsiteY925" fmla="*/ 306296 h 402116"/>
                  <a:gd name="connsiteX926" fmla="*/ 412174 w 784301"/>
                  <a:gd name="connsiteY926" fmla="*/ 301176 h 402116"/>
                  <a:gd name="connsiteX927" fmla="*/ 411808 w 784301"/>
                  <a:gd name="connsiteY927" fmla="*/ 300262 h 402116"/>
                  <a:gd name="connsiteX928" fmla="*/ 415283 w 784301"/>
                  <a:gd name="connsiteY928" fmla="*/ 297336 h 402116"/>
                  <a:gd name="connsiteX929" fmla="*/ 390597 w 784301"/>
                  <a:gd name="connsiteY929" fmla="*/ 295325 h 402116"/>
                  <a:gd name="connsiteX930" fmla="*/ 379625 w 784301"/>
                  <a:gd name="connsiteY930" fmla="*/ 293313 h 402116"/>
                  <a:gd name="connsiteX931" fmla="*/ 387671 w 784301"/>
                  <a:gd name="connsiteY931" fmla="*/ 290387 h 402116"/>
                  <a:gd name="connsiteX932" fmla="*/ 397362 w 784301"/>
                  <a:gd name="connsiteY932" fmla="*/ 290753 h 402116"/>
                  <a:gd name="connsiteX933" fmla="*/ 413454 w 784301"/>
                  <a:gd name="connsiteY933" fmla="*/ 293862 h 402116"/>
                  <a:gd name="connsiteX934" fmla="*/ 419489 w 784301"/>
                  <a:gd name="connsiteY934" fmla="*/ 288010 h 402116"/>
                  <a:gd name="connsiteX935" fmla="*/ 428083 w 784301"/>
                  <a:gd name="connsiteY935" fmla="*/ 286181 h 402116"/>
                  <a:gd name="connsiteX936" fmla="*/ 428998 w 784301"/>
                  <a:gd name="connsiteY936" fmla="*/ 284353 h 402116"/>
                  <a:gd name="connsiteX937" fmla="*/ 424792 w 784301"/>
                  <a:gd name="connsiteY937" fmla="*/ 281061 h 402116"/>
                  <a:gd name="connsiteX938" fmla="*/ 418940 w 784301"/>
                  <a:gd name="connsiteY938" fmla="*/ 279232 h 402116"/>
                  <a:gd name="connsiteX939" fmla="*/ 407603 w 784301"/>
                  <a:gd name="connsiteY939" fmla="*/ 278318 h 402116"/>
                  <a:gd name="connsiteX940" fmla="*/ 401751 w 784301"/>
                  <a:gd name="connsiteY940" fmla="*/ 276307 h 402116"/>
                  <a:gd name="connsiteX941" fmla="*/ 395717 w 784301"/>
                  <a:gd name="connsiteY941" fmla="*/ 275575 h 402116"/>
                  <a:gd name="connsiteX942" fmla="*/ 399557 w 784301"/>
                  <a:gd name="connsiteY942" fmla="*/ 274478 h 402116"/>
                  <a:gd name="connsiteX943" fmla="*/ 407054 w 784301"/>
                  <a:gd name="connsiteY943" fmla="*/ 275027 h 402116"/>
                  <a:gd name="connsiteX944" fmla="*/ 424243 w 784301"/>
                  <a:gd name="connsiteY944" fmla="*/ 274295 h 402116"/>
                  <a:gd name="connsiteX945" fmla="*/ 429729 w 784301"/>
                  <a:gd name="connsiteY945" fmla="*/ 273564 h 402116"/>
                  <a:gd name="connsiteX946" fmla="*/ 432289 w 784301"/>
                  <a:gd name="connsiteY946" fmla="*/ 271735 h 402116"/>
                  <a:gd name="connsiteX947" fmla="*/ 439604 w 784301"/>
                  <a:gd name="connsiteY947" fmla="*/ 269541 h 402116"/>
                  <a:gd name="connsiteX948" fmla="*/ 436312 w 784301"/>
                  <a:gd name="connsiteY948" fmla="*/ 268078 h 402116"/>
                  <a:gd name="connsiteX949" fmla="*/ 436312 w 784301"/>
                  <a:gd name="connsiteY949" fmla="*/ 265883 h 402116"/>
                  <a:gd name="connsiteX950" fmla="*/ 437958 w 784301"/>
                  <a:gd name="connsiteY950" fmla="*/ 264055 h 402116"/>
                  <a:gd name="connsiteX951" fmla="*/ 437592 w 784301"/>
                  <a:gd name="connsiteY951" fmla="*/ 260580 h 402116"/>
                  <a:gd name="connsiteX952" fmla="*/ 436312 w 784301"/>
                  <a:gd name="connsiteY952" fmla="*/ 256557 h 402116"/>
                  <a:gd name="connsiteX953" fmla="*/ 431192 w 784301"/>
                  <a:gd name="connsiteY953" fmla="*/ 254546 h 402116"/>
                  <a:gd name="connsiteX954" fmla="*/ 418026 w 784301"/>
                  <a:gd name="connsiteY954" fmla="*/ 252534 h 402116"/>
                  <a:gd name="connsiteX955" fmla="*/ 399191 w 784301"/>
                  <a:gd name="connsiteY955" fmla="*/ 253632 h 402116"/>
                  <a:gd name="connsiteX956" fmla="*/ 399557 w 784301"/>
                  <a:gd name="connsiteY956" fmla="*/ 251986 h 402116"/>
                  <a:gd name="connsiteX957" fmla="*/ 406506 w 784301"/>
                  <a:gd name="connsiteY957" fmla="*/ 251072 h 402116"/>
                  <a:gd name="connsiteX958" fmla="*/ 410163 w 784301"/>
                  <a:gd name="connsiteY958" fmla="*/ 249609 h 402116"/>
                  <a:gd name="connsiteX959" fmla="*/ 410163 w 784301"/>
                  <a:gd name="connsiteY959" fmla="*/ 248511 h 402116"/>
                  <a:gd name="connsiteX960" fmla="*/ 406871 w 784301"/>
                  <a:gd name="connsiteY960" fmla="*/ 246500 h 402116"/>
                  <a:gd name="connsiteX961" fmla="*/ 373956 w 784301"/>
                  <a:gd name="connsiteY961" fmla="*/ 247597 h 402116"/>
                  <a:gd name="connsiteX962" fmla="*/ 367739 w 784301"/>
                  <a:gd name="connsiteY962" fmla="*/ 249060 h 402116"/>
                  <a:gd name="connsiteX963" fmla="*/ 363167 w 784301"/>
                  <a:gd name="connsiteY963" fmla="*/ 251437 h 402116"/>
                  <a:gd name="connsiteX964" fmla="*/ 359875 w 784301"/>
                  <a:gd name="connsiteY964" fmla="*/ 251620 h 402116"/>
                  <a:gd name="connsiteX965" fmla="*/ 363533 w 784301"/>
                  <a:gd name="connsiteY965" fmla="*/ 248694 h 402116"/>
                  <a:gd name="connsiteX966" fmla="*/ 364813 w 784301"/>
                  <a:gd name="connsiteY966" fmla="*/ 246134 h 402116"/>
                  <a:gd name="connsiteX967" fmla="*/ 359510 w 784301"/>
                  <a:gd name="connsiteY967" fmla="*/ 245768 h 402116"/>
                  <a:gd name="connsiteX968" fmla="*/ 358412 w 784301"/>
                  <a:gd name="connsiteY968" fmla="*/ 244123 h 402116"/>
                  <a:gd name="connsiteX969" fmla="*/ 369567 w 784301"/>
                  <a:gd name="connsiteY969" fmla="*/ 245403 h 402116"/>
                  <a:gd name="connsiteX970" fmla="*/ 390048 w 784301"/>
                  <a:gd name="connsiteY970" fmla="*/ 242843 h 402116"/>
                  <a:gd name="connsiteX971" fmla="*/ 402300 w 784301"/>
                  <a:gd name="connsiteY971" fmla="*/ 243208 h 402116"/>
                  <a:gd name="connsiteX972" fmla="*/ 402300 w 784301"/>
                  <a:gd name="connsiteY972" fmla="*/ 241563 h 402116"/>
                  <a:gd name="connsiteX973" fmla="*/ 391694 w 784301"/>
                  <a:gd name="connsiteY973" fmla="*/ 239734 h 402116"/>
                  <a:gd name="connsiteX974" fmla="*/ 362070 w 784301"/>
                  <a:gd name="connsiteY974" fmla="*/ 239368 h 402116"/>
                  <a:gd name="connsiteX975" fmla="*/ 358230 w 784301"/>
                  <a:gd name="connsiteY975" fmla="*/ 238088 h 402116"/>
                  <a:gd name="connsiteX976" fmla="*/ 364630 w 784301"/>
                  <a:gd name="connsiteY976" fmla="*/ 237174 h 402116"/>
                  <a:gd name="connsiteX977" fmla="*/ 385476 w 784301"/>
                  <a:gd name="connsiteY977" fmla="*/ 236991 h 402116"/>
                  <a:gd name="connsiteX978" fmla="*/ 390962 w 784301"/>
                  <a:gd name="connsiteY978" fmla="*/ 235345 h 402116"/>
                  <a:gd name="connsiteX979" fmla="*/ 398642 w 784301"/>
                  <a:gd name="connsiteY979" fmla="*/ 235894 h 402116"/>
                  <a:gd name="connsiteX980" fmla="*/ 406506 w 784301"/>
                  <a:gd name="connsiteY980" fmla="*/ 236991 h 402116"/>
                  <a:gd name="connsiteX981" fmla="*/ 409431 w 784301"/>
                  <a:gd name="connsiteY981" fmla="*/ 238637 h 402116"/>
                  <a:gd name="connsiteX982" fmla="*/ 408700 w 784301"/>
                  <a:gd name="connsiteY982" fmla="*/ 241197 h 402116"/>
                  <a:gd name="connsiteX983" fmla="*/ 411077 w 784301"/>
                  <a:gd name="connsiteY983" fmla="*/ 243574 h 402116"/>
                  <a:gd name="connsiteX984" fmla="*/ 415831 w 784301"/>
                  <a:gd name="connsiteY984" fmla="*/ 244671 h 402116"/>
                  <a:gd name="connsiteX985" fmla="*/ 439238 w 784301"/>
                  <a:gd name="connsiteY985" fmla="*/ 246134 h 402116"/>
                  <a:gd name="connsiteX986" fmla="*/ 442895 w 784301"/>
                  <a:gd name="connsiteY986" fmla="*/ 245403 h 402116"/>
                  <a:gd name="connsiteX987" fmla="*/ 443810 w 784301"/>
                  <a:gd name="connsiteY987" fmla="*/ 243391 h 402116"/>
                  <a:gd name="connsiteX988" fmla="*/ 443261 w 784301"/>
                  <a:gd name="connsiteY988" fmla="*/ 240831 h 402116"/>
                  <a:gd name="connsiteX989" fmla="*/ 436861 w 784301"/>
                  <a:gd name="connsiteY989" fmla="*/ 237357 h 402116"/>
                  <a:gd name="connsiteX990" fmla="*/ 442164 w 784301"/>
                  <a:gd name="connsiteY990" fmla="*/ 234065 h 402116"/>
                  <a:gd name="connsiteX991" fmla="*/ 438689 w 784301"/>
                  <a:gd name="connsiteY991" fmla="*/ 232785 h 402116"/>
                  <a:gd name="connsiteX992" fmla="*/ 407968 w 784301"/>
                  <a:gd name="connsiteY992" fmla="*/ 233334 h 402116"/>
                  <a:gd name="connsiteX993" fmla="*/ 405408 w 784301"/>
                  <a:gd name="connsiteY993" fmla="*/ 231871 h 402116"/>
                  <a:gd name="connsiteX994" fmla="*/ 377796 w 784301"/>
                  <a:gd name="connsiteY994" fmla="*/ 233151 h 402116"/>
                  <a:gd name="connsiteX995" fmla="*/ 365727 w 784301"/>
                  <a:gd name="connsiteY995" fmla="*/ 234797 h 402116"/>
                  <a:gd name="connsiteX996" fmla="*/ 370116 w 784301"/>
                  <a:gd name="connsiteY996" fmla="*/ 233334 h 402116"/>
                  <a:gd name="connsiteX997" fmla="*/ 370664 w 784301"/>
                  <a:gd name="connsiteY997" fmla="*/ 232054 h 402116"/>
                  <a:gd name="connsiteX998" fmla="*/ 360607 w 784301"/>
                  <a:gd name="connsiteY998" fmla="*/ 230591 h 402116"/>
                  <a:gd name="connsiteX999" fmla="*/ 356767 w 784301"/>
                  <a:gd name="connsiteY999" fmla="*/ 229128 h 402116"/>
                  <a:gd name="connsiteX1000" fmla="*/ 364264 w 784301"/>
                  <a:gd name="connsiteY1000" fmla="*/ 228031 h 402116"/>
                  <a:gd name="connsiteX1001" fmla="*/ 375967 w 784301"/>
                  <a:gd name="connsiteY1001" fmla="*/ 228762 h 402116"/>
                  <a:gd name="connsiteX1002" fmla="*/ 373590 w 784301"/>
                  <a:gd name="connsiteY1002" fmla="*/ 223825 h 402116"/>
                  <a:gd name="connsiteX1003" fmla="*/ 371030 w 784301"/>
                  <a:gd name="connsiteY1003" fmla="*/ 222728 h 402116"/>
                  <a:gd name="connsiteX1004" fmla="*/ 374321 w 784301"/>
                  <a:gd name="connsiteY1004" fmla="*/ 222179 h 402116"/>
                  <a:gd name="connsiteX1005" fmla="*/ 376699 w 784301"/>
                  <a:gd name="connsiteY1005" fmla="*/ 223276 h 402116"/>
                  <a:gd name="connsiteX1006" fmla="*/ 378893 w 784301"/>
                  <a:gd name="connsiteY1006" fmla="*/ 226019 h 402116"/>
                  <a:gd name="connsiteX1007" fmla="*/ 382916 w 784301"/>
                  <a:gd name="connsiteY1007" fmla="*/ 227116 h 402116"/>
                  <a:gd name="connsiteX1008" fmla="*/ 405408 w 784301"/>
                  <a:gd name="connsiteY1008" fmla="*/ 228031 h 402116"/>
                  <a:gd name="connsiteX1009" fmla="*/ 407054 w 784301"/>
                  <a:gd name="connsiteY1009" fmla="*/ 226385 h 402116"/>
                  <a:gd name="connsiteX1010" fmla="*/ 402117 w 784301"/>
                  <a:gd name="connsiteY1010" fmla="*/ 224191 h 402116"/>
                  <a:gd name="connsiteX1011" fmla="*/ 401020 w 784301"/>
                  <a:gd name="connsiteY1011" fmla="*/ 222728 h 402116"/>
                  <a:gd name="connsiteX1012" fmla="*/ 377979 w 784301"/>
                  <a:gd name="connsiteY1012" fmla="*/ 220716 h 402116"/>
                  <a:gd name="connsiteX1013" fmla="*/ 374687 w 784301"/>
                  <a:gd name="connsiteY1013" fmla="*/ 218339 h 402116"/>
                  <a:gd name="connsiteX1014" fmla="*/ 377979 w 784301"/>
                  <a:gd name="connsiteY1014" fmla="*/ 217973 h 402116"/>
                  <a:gd name="connsiteX1015" fmla="*/ 394254 w 784301"/>
                  <a:gd name="connsiteY1015" fmla="*/ 219070 h 402116"/>
                  <a:gd name="connsiteX1016" fmla="*/ 413454 w 784301"/>
                  <a:gd name="connsiteY1016" fmla="*/ 224373 h 402116"/>
                  <a:gd name="connsiteX1017" fmla="*/ 427169 w 784301"/>
                  <a:gd name="connsiteY1017" fmla="*/ 225288 h 402116"/>
                  <a:gd name="connsiteX1018" fmla="*/ 430643 w 784301"/>
                  <a:gd name="connsiteY1018" fmla="*/ 223642 h 402116"/>
                  <a:gd name="connsiteX1019" fmla="*/ 429180 w 784301"/>
                  <a:gd name="connsiteY1019" fmla="*/ 220533 h 402116"/>
                  <a:gd name="connsiteX1020" fmla="*/ 434484 w 784301"/>
                  <a:gd name="connsiteY1020" fmla="*/ 221813 h 402116"/>
                  <a:gd name="connsiteX1021" fmla="*/ 448016 w 784301"/>
                  <a:gd name="connsiteY1021" fmla="*/ 222179 h 402116"/>
                  <a:gd name="connsiteX1022" fmla="*/ 451856 w 784301"/>
                  <a:gd name="connsiteY1022" fmla="*/ 219802 h 402116"/>
                  <a:gd name="connsiteX1023" fmla="*/ 451307 w 784301"/>
                  <a:gd name="connsiteY1023" fmla="*/ 217790 h 402116"/>
                  <a:gd name="connsiteX1024" fmla="*/ 453684 w 784301"/>
                  <a:gd name="connsiteY1024" fmla="*/ 218339 h 402116"/>
                  <a:gd name="connsiteX1025" fmla="*/ 455879 w 784301"/>
                  <a:gd name="connsiteY1025" fmla="*/ 216327 h 402116"/>
                  <a:gd name="connsiteX1026" fmla="*/ 458621 w 784301"/>
                  <a:gd name="connsiteY1026" fmla="*/ 218705 h 402116"/>
                  <a:gd name="connsiteX1027" fmla="*/ 465753 w 784301"/>
                  <a:gd name="connsiteY1027" fmla="*/ 217973 h 402116"/>
                  <a:gd name="connsiteX1028" fmla="*/ 467582 w 784301"/>
                  <a:gd name="connsiteY1028" fmla="*/ 215047 h 402116"/>
                  <a:gd name="connsiteX1029" fmla="*/ 467033 w 784301"/>
                  <a:gd name="connsiteY1029" fmla="*/ 212304 h 402116"/>
                  <a:gd name="connsiteX1030" fmla="*/ 464290 w 784301"/>
                  <a:gd name="connsiteY1030" fmla="*/ 208464 h 402116"/>
                  <a:gd name="connsiteX1031" fmla="*/ 463376 w 784301"/>
                  <a:gd name="connsiteY1031" fmla="*/ 205721 h 402116"/>
                  <a:gd name="connsiteX1032" fmla="*/ 436312 w 784301"/>
                  <a:gd name="connsiteY1032" fmla="*/ 203710 h 402116"/>
                  <a:gd name="connsiteX1033" fmla="*/ 437958 w 784301"/>
                  <a:gd name="connsiteY1033" fmla="*/ 201150 h 402116"/>
                  <a:gd name="connsiteX1034" fmla="*/ 446370 w 784301"/>
                  <a:gd name="connsiteY1034" fmla="*/ 200235 h 402116"/>
                  <a:gd name="connsiteX1035" fmla="*/ 456427 w 784301"/>
                  <a:gd name="connsiteY1035" fmla="*/ 202430 h 402116"/>
                  <a:gd name="connsiteX1036" fmla="*/ 469593 w 784301"/>
                  <a:gd name="connsiteY1036" fmla="*/ 203527 h 402116"/>
                  <a:gd name="connsiteX1037" fmla="*/ 468496 w 784301"/>
                  <a:gd name="connsiteY1037" fmla="*/ 205721 h 402116"/>
                  <a:gd name="connsiteX1038" fmla="*/ 469593 w 784301"/>
                  <a:gd name="connsiteY1038" fmla="*/ 208099 h 402116"/>
                  <a:gd name="connsiteX1039" fmla="*/ 476359 w 784301"/>
                  <a:gd name="connsiteY1039" fmla="*/ 209744 h 402116"/>
                  <a:gd name="connsiteX1040" fmla="*/ 482942 w 784301"/>
                  <a:gd name="connsiteY1040" fmla="*/ 209379 h 402116"/>
                  <a:gd name="connsiteX1041" fmla="*/ 482942 w 784301"/>
                  <a:gd name="connsiteY1041" fmla="*/ 210476 h 402116"/>
                  <a:gd name="connsiteX1042" fmla="*/ 493732 w 784301"/>
                  <a:gd name="connsiteY1042" fmla="*/ 209013 h 402116"/>
                  <a:gd name="connsiteX1043" fmla="*/ 504703 w 784301"/>
                  <a:gd name="connsiteY1043" fmla="*/ 209196 h 402116"/>
                  <a:gd name="connsiteX1044" fmla="*/ 508726 w 784301"/>
                  <a:gd name="connsiteY1044" fmla="*/ 207550 h 402116"/>
                  <a:gd name="connsiteX1045" fmla="*/ 514395 w 784301"/>
                  <a:gd name="connsiteY1045" fmla="*/ 207184 h 402116"/>
                  <a:gd name="connsiteX1046" fmla="*/ 524818 w 784301"/>
                  <a:gd name="connsiteY1046" fmla="*/ 199870 h 402116"/>
                  <a:gd name="connsiteX1047" fmla="*/ 520612 w 784301"/>
                  <a:gd name="connsiteY1047" fmla="*/ 198955 h 402116"/>
                  <a:gd name="connsiteX1048" fmla="*/ 512932 w 784301"/>
                  <a:gd name="connsiteY1048" fmla="*/ 199504 h 402116"/>
                  <a:gd name="connsiteX1049" fmla="*/ 513846 w 784301"/>
                  <a:gd name="connsiteY1049" fmla="*/ 197127 h 402116"/>
                  <a:gd name="connsiteX1050" fmla="*/ 518601 w 784301"/>
                  <a:gd name="connsiteY1050" fmla="*/ 194384 h 402116"/>
                  <a:gd name="connsiteX1051" fmla="*/ 528110 w 784301"/>
                  <a:gd name="connsiteY1051" fmla="*/ 192738 h 402116"/>
                  <a:gd name="connsiteX1052" fmla="*/ 529938 w 784301"/>
                  <a:gd name="connsiteY1052" fmla="*/ 191275 h 402116"/>
                  <a:gd name="connsiteX1053" fmla="*/ 536522 w 784301"/>
                  <a:gd name="connsiteY1053" fmla="*/ 188715 h 402116"/>
                  <a:gd name="connsiteX1054" fmla="*/ 537070 w 784301"/>
                  <a:gd name="connsiteY1054" fmla="*/ 186704 h 402116"/>
                  <a:gd name="connsiteX1055" fmla="*/ 527927 w 784301"/>
                  <a:gd name="connsiteY1055" fmla="*/ 185058 h 402116"/>
                  <a:gd name="connsiteX1056" fmla="*/ 502326 w 784301"/>
                  <a:gd name="connsiteY1056" fmla="*/ 188349 h 402116"/>
                  <a:gd name="connsiteX1057" fmla="*/ 490988 w 784301"/>
                  <a:gd name="connsiteY1057" fmla="*/ 188898 h 402116"/>
                  <a:gd name="connsiteX1058" fmla="*/ 495926 w 784301"/>
                  <a:gd name="connsiteY1058" fmla="*/ 187069 h 402116"/>
                  <a:gd name="connsiteX1059" fmla="*/ 498120 w 784301"/>
                  <a:gd name="connsiteY1059" fmla="*/ 184326 h 402116"/>
                  <a:gd name="connsiteX1060" fmla="*/ 502326 w 784301"/>
                  <a:gd name="connsiteY1060" fmla="*/ 185424 h 402116"/>
                  <a:gd name="connsiteX1061" fmla="*/ 512932 w 784301"/>
                  <a:gd name="connsiteY1061" fmla="*/ 185058 h 402116"/>
                  <a:gd name="connsiteX1062" fmla="*/ 531584 w 784301"/>
                  <a:gd name="connsiteY1062" fmla="*/ 180121 h 402116"/>
                  <a:gd name="connsiteX1063" fmla="*/ 549505 w 784301"/>
                  <a:gd name="connsiteY1063" fmla="*/ 180852 h 402116"/>
                  <a:gd name="connsiteX1064" fmla="*/ 550785 w 784301"/>
                  <a:gd name="connsiteY1064" fmla="*/ 178658 h 402116"/>
                  <a:gd name="connsiteX1065" fmla="*/ 546579 w 784301"/>
                  <a:gd name="connsiteY1065" fmla="*/ 175732 h 402116"/>
                  <a:gd name="connsiteX1066" fmla="*/ 539082 w 784301"/>
                  <a:gd name="connsiteY1066" fmla="*/ 173537 h 402116"/>
                  <a:gd name="connsiteX1067" fmla="*/ 537436 w 784301"/>
                  <a:gd name="connsiteY1067" fmla="*/ 170612 h 402116"/>
                  <a:gd name="connsiteX1068" fmla="*/ 539082 w 784301"/>
                  <a:gd name="connsiteY1068" fmla="*/ 166406 h 402116"/>
                  <a:gd name="connsiteX1069" fmla="*/ 541276 w 784301"/>
                  <a:gd name="connsiteY1069" fmla="*/ 164943 h 402116"/>
                  <a:gd name="connsiteX1070" fmla="*/ 542190 w 784301"/>
                  <a:gd name="connsiteY1070" fmla="*/ 166954 h 402116"/>
                  <a:gd name="connsiteX1071" fmla="*/ 542190 w 784301"/>
                  <a:gd name="connsiteY1071" fmla="*/ 170429 h 402116"/>
                  <a:gd name="connsiteX1072" fmla="*/ 543470 w 784301"/>
                  <a:gd name="connsiteY1072" fmla="*/ 172440 h 402116"/>
                  <a:gd name="connsiteX1073" fmla="*/ 554442 w 784301"/>
                  <a:gd name="connsiteY1073" fmla="*/ 172440 h 402116"/>
                  <a:gd name="connsiteX1074" fmla="*/ 565779 w 784301"/>
                  <a:gd name="connsiteY1074" fmla="*/ 169697 h 402116"/>
                  <a:gd name="connsiteX1075" fmla="*/ 568157 w 784301"/>
                  <a:gd name="connsiteY1075" fmla="*/ 165491 h 402116"/>
                  <a:gd name="connsiteX1076" fmla="*/ 571814 w 784301"/>
                  <a:gd name="connsiteY1076" fmla="*/ 162383 h 402116"/>
                  <a:gd name="connsiteX1077" fmla="*/ 575471 w 784301"/>
                  <a:gd name="connsiteY1077" fmla="*/ 156714 h 402116"/>
                  <a:gd name="connsiteX1078" fmla="*/ 590100 w 784301"/>
                  <a:gd name="connsiteY1078" fmla="*/ 150679 h 402116"/>
                  <a:gd name="connsiteX1079" fmla="*/ 592843 w 784301"/>
                  <a:gd name="connsiteY1079" fmla="*/ 147754 h 402116"/>
                  <a:gd name="connsiteX1080" fmla="*/ 597598 w 784301"/>
                  <a:gd name="connsiteY1080" fmla="*/ 145559 h 402116"/>
                  <a:gd name="connsiteX1081" fmla="*/ 605461 w 784301"/>
                  <a:gd name="connsiteY1081" fmla="*/ 145011 h 402116"/>
                  <a:gd name="connsiteX1082" fmla="*/ 610033 w 784301"/>
                  <a:gd name="connsiteY1082" fmla="*/ 141719 h 402116"/>
                  <a:gd name="connsiteX1083" fmla="*/ 620639 w 784301"/>
                  <a:gd name="connsiteY1083" fmla="*/ 138062 h 402116"/>
                  <a:gd name="connsiteX1084" fmla="*/ 619724 w 784301"/>
                  <a:gd name="connsiteY1084" fmla="*/ 137148 h 402116"/>
                  <a:gd name="connsiteX1085" fmla="*/ 621370 w 784301"/>
                  <a:gd name="connsiteY1085" fmla="*/ 136233 h 402116"/>
                  <a:gd name="connsiteX1086" fmla="*/ 633439 w 784301"/>
                  <a:gd name="connsiteY1086" fmla="*/ 133307 h 402116"/>
                  <a:gd name="connsiteX1087" fmla="*/ 637645 w 784301"/>
                  <a:gd name="connsiteY1087" fmla="*/ 130016 h 402116"/>
                  <a:gd name="connsiteX1088" fmla="*/ 645874 w 784301"/>
                  <a:gd name="connsiteY1088" fmla="*/ 127273 h 402116"/>
                  <a:gd name="connsiteX1089" fmla="*/ 647703 w 784301"/>
                  <a:gd name="connsiteY1089" fmla="*/ 124347 h 402116"/>
                  <a:gd name="connsiteX1090" fmla="*/ 657943 w 784301"/>
                  <a:gd name="connsiteY1090" fmla="*/ 117947 h 402116"/>
                  <a:gd name="connsiteX1091" fmla="*/ 666354 w 784301"/>
                  <a:gd name="connsiteY1091" fmla="*/ 116850 h 402116"/>
                  <a:gd name="connsiteX1092" fmla="*/ 689030 w 784301"/>
                  <a:gd name="connsiteY1092" fmla="*/ 109169 h 402116"/>
                  <a:gd name="connsiteX1093" fmla="*/ 696344 w 784301"/>
                  <a:gd name="connsiteY1093" fmla="*/ 104964 h 402116"/>
                  <a:gd name="connsiteX1094" fmla="*/ 698173 w 784301"/>
                  <a:gd name="connsiteY1094" fmla="*/ 99843 h 402116"/>
                  <a:gd name="connsiteX1095" fmla="*/ 696893 w 784301"/>
                  <a:gd name="connsiteY1095" fmla="*/ 98015 h 402116"/>
                  <a:gd name="connsiteX1096" fmla="*/ 685921 w 784301"/>
                  <a:gd name="connsiteY1096" fmla="*/ 98381 h 402116"/>
                  <a:gd name="connsiteX1097" fmla="*/ 668732 w 784301"/>
                  <a:gd name="connsiteY1097" fmla="*/ 100941 h 402116"/>
                  <a:gd name="connsiteX1098" fmla="*/ 639108 w 784301"/>
                  <a:gd name="connsiteY1098" fmla="*/ 108804 h 402116"/>
                  <a:gd name="connsiteX1099" fmla="*/ 618078 w 784301"/>
                  <a:gd name="connsiteY1099" fmla="*/ 110815 h 402116"/>
                  <a:gd name="connsiteX1100" fmla="*/ 577666 w 784301"/>
                  <a:gd name="connsiteY1100" fmla="*/ 120141 h 402116"/>
                  <a:gd name="connsiteX1101" fmla="*/ 570717 w 784301"/>
                  <a:gd name="connsiteY1101" fmla="*/ 119776 h 402116"/>
                  <a:gd name="connsiteX1102" fmla="*/ 551333 w 784301"/>
                  <a:gd name="connsiteY1102" fmla="*/ 127090 h 402116"/>
                  <a:gd name="connsiteX1103" fmla="*/ 551151 w 784301"/>
                  <a:gd name="connsiteY1103" fmla="*/ 125993 h 402116"/>
                  <a:gd name="connsiteX1104" fmla="*/ 554991 w 784301"/>
                  <a:gd name="connsiteY1104" fmla="*/ 123250 h 402116"/>
                  <a:gd name="connsiteX1105" fmla="*/ 537070 w 784301"/>
                  <a:gd name="connsiteY1105" fmla="*/ 124164 h 402116"/>
                  <a:gd name="connsiteX1106" fmla="*/ 532681 w 784301"/>
                  <a:gd name="connsiteY1106" fmla="*/ 121604 h 402116"/>
                  <a:gd name="connsiteX1107" fmla="*/ 552979 w 784301"/>
                  <a:gd name="connsiteY1107" fmla="*/ 121604 h 402116"/>
                  <a:gd name="connsiteX1108" fmla="*/ 558648 w 784301"/>
                  <a:gd name="connsiteY1108" fmla="*/ 119593 h 402116"/>
                  <a:gd name="connsiteX1109" fmla="*/ 561574 w 784301"/>
                  <a:gd name="connsiteY1109" fmla="*/ 117398 h 402116"/>
                  <a:gd name="connsiteX1110" fmla="*/ 561574 w 784301"/>
                  <a:gd name="connsiteY1110" fmla="*/ 115570 h 402116"/>
                  <a:gd name="connsiteX1111" fmla="*/ 562122 w 784301"/>
                  <a:gd name="connsiteY1111" fmla="*/ 115387 h 402116"/>
                  <a:gd name="connsiteX1112" fmla="*/ 570168 w 784301"/>
                  <a:gd name="connsiteY1112" fmla="*/ 117215 h 402116"/>
                  <a:gd name="connsiteX1113" fmla="*/ 576386 w 784301"/>
                  <a:gd name="connsiteY1113" fmla="*/ 116850 h 402116"/>
                  <a:gd name="connsiteX1114" fmla="*/ 634353 w 784301"/>
                  <a:gd name="connsiteY1114" fmla="*/ 99843 h 402116"/>
                  <a:gd name="connsiteX1115" fmla="*/ 631610 w 784301"/>
                  <a:gd name="connsiteY1115" fmla="*/ 98746 h 402116"/>
                  <a:gd name="connsiteX1116" fmla="*/ 621187 w 784301"/>
                  <a:gd name="connsiteY1116" fmla="*/ 98198 h 402116"/>
                  <a:gd name="connsiteX1117" fmla="*/ 607107 w 784301"/>
                  <a:gd name="connsiteY1117" fmla="*/ 99843 h 402116"/>
                  <a:gd name="connsiteX1118" fmla="*/ 591563 w 784301"/>
                  <a:gd name="connsiteY1118" fmla="*/ 99478 h 402116"/>
                  <a:gd name="connsiteX1119" fmla="*/ 581140 w 784301"/>
                  <a:gd name="connsiteY1119" fmla="*/ 101306 h 402116"/>
                  <a:gd name="connsiteX1120" fmla="*/ 580592 w 784301"/>
                  <a:gd name="connsiteY1120" fmla="*/ 99112 h 402116"/>
                  <a:gd name="connsiteX1121" fmla="*/ 580774 w 784301"/>
                  <a:gd name="connsiteY1121" fmla="*/ 96918 h 402116"/>
                  <a:gd name="connsiteX1122" fmla="*/ 589735 w 784301"/>
                  <a:gd name="connsiteY1122" fmla="*/ 98015 h 402116"/>
                  <a:gd name="connsiteX1123" fmla="*/ 591198 w 784301"/>
                  <a:gd name="connsiteY1123" fmla="*/ 96552 h 402116"/>
                  <a:gd name="connsiteX1124" fmla="*/ 579129 w 784301"/>
                  <a:gd name="connsiteY1124" fmla="*/ 91249 h 402116"/>
                  <a:gd name="connsiteX1125" fmla="*/ 573460 w 784301"/>
                  <a:gd name="connsiteY1125" fmla="*/ 87592 h 402116"/>
                  <a:gd name="connsiteX1126" fmla="*/ 588089 w 784301"/>
                  <a:gd name="connsiteY1126" fmla="*/ 93809 h 402116"/>
                  <a:gd name="connsiteX1127" fmla="*/ 596867 w 784301"/>
                  <a:gd name="connsiteY1127" fmla="*/ 96003 h 402116"/>
                  <a:gd name="connsiteX1128" fmla="*/ 606375 w 784301"/>
                  <a:gd name="connsiteY1128" fmla="*/ 94723 h 402116"/>
                  <a:gd name="connsiteX1129" fmla="*/ 602718 w 784301"/>
                  <a:gd name="connsiteY1129" fmla="*/ 92895 h 402116"/>
                  <a:gd name="connsiteX1130" fmla="*/ 626856 w 784301"/>
                  <a:gd name="connsiteY1130" fmla="*/ 94540 h 402116"/>
                  <a:gd name="connsiteX1131" fmla="*/ 642765 w 784301"/>
                  <a:gd name="connsiteY1131" fmla="*/ 92346 h 402116"/>
                  <a:gd name="connsiteX1132" fmla="*/ 648617 w 784301"/>
                  <a:gd name="connsiteY1132" fmla="*/ 93626 h 402116"/>
                  <a:gd name="connsiteX1133" fmla="*/ 659040 w 784301"/>
                  <a:gd name="connsiteY1133" fmla="*/ 92163 h 402116"/>
                  <a:gd name="connsiteX1134" fmla="*/ 663429 w 784301"/>
                  <a:gd name="connsiteY1134" fmla="*/ 93078 h 402116"/>
                  <a:gd name="connsiteX1135" fmla="*/ 674400 w 784301"/>
                  <a:gd name="connsiteY1135" fmla="*/ 90335 h 402116"/>
                  <a:gd name="connsiteX1136" fmla="*/ 660503 w 784301"/>
                  <a:gd name="connsiteY1136" fmla="*/ 90152 h 402116"/>
                  <a:gd name="connsiteX1137" fmla="*/ 664709 w 784301"/>
                  <a:gd name="connsiteY1137" fmla="*/ 88506 h 402116"/>
                  <a:gd name="connsiteX1138" fmla="*/ 685372 w 784301"/>
                  <a:gd name="connsiteY1138" fmla="*/ 86129 h 402116"/>
                  <a:gd name="connsiteX1139" fmla="*/ 687567 w 784301"/>
                  <a:gd name="connsiteY1139" fmla="*/ 87409 h 402116"/>
                  <a:gd name="connsiteX1140" fmla="*/ 693967 w 784301"/>
                  <a:gd name="connsiteY1140" fmla="*/ 88323 h 402116"/>
                  <a:gd name="connsiteX1141" fmla="*/ 702927 w 784301"/>
                  <a:gd name="connsiteY1141" fmla="*/ 86677 h 402116"/>
                  <a:gd name="connsiteX1142" fmla="*/ 702927 w 784301"/>
                  <a:gd name="connsiteY1142" fmla="*/ 84483 h 402116"/>
                  <a:gd name="connsiteX1143" fmla="*/ 702379 w 784301"/>
                  <a:gd name="connsiteY1143" fmla="*/ 83569 h 402116"/>
                  <a:gd name="connsiteX1144" fmla="*/ 708047 w 784301"/>
                  <a:gd name="connsiteY1144" fmla="*/ 85397 h 402116"/>
                  <a:gd name="connsiteX1145" fmla="*/ 710059 w 784301"/>
                  <a:gd name="connsiteY1145" fmla="*/ 85032 h 402116"/>
                  <a:gd name="connsiteX1146" fmla="*/ 717556 w 784301"/>
                  <a:gd name="connsiteY1146" fmla="*/ 80460 h 402116"/>
                  <a:gd name="connsiteX1147" fmla="*/ 735843 w 784301"/>
                  <a:gd name="connsiteY1147" fmla="*/ 76803 h 402116"/>
                  <a:gd name="connsiteX1148" fmla="*/ 743340 w 784301"/>
                  <a:gd name="connsiteY1148" fmla="*/ 74425 h 402116"/>
                  <a:gd name="connsiteX1149" fmla="*/ 746997 w 784301"/>
                  <a:gd name="connsiteY1149" fmla="*/ 71500 h 402116"/>
                  <a:gd name="connsiteX1150" fmla="*/ 759066 w 784301"/>
                  <a:gd name="connsiteY1150" fmla="*/ 68391 h 402116"/>
                  <a:gd name="connsiteX1151" fmla="*/ 764735 w 784301"/>
                  <a:gd name="connsiteY1151" fmla="*/ 62905 h 402116"/>
                  <a:gd name="connsiteX1152" fmla="*/ 779547 w 784301"/>
                  <a:gd name="connsiteY1152" fmla="*/ 58516 h 402116"/>
                  <a:gd name="connsiteX1153" fmla="*/ 781193 w 784301"/>
                  <a:gd name="connsiteY1153" fmla="*/ 56871 h 402116"/>
                  <a:gd name="connsiteX1154" fmla="*/ 784302 w 784301"/>
                  <a:gd name="connsiteY1154" fmla="*/ 51385 h 402116"/>
                  <a:gd name="connsiteX1155" fmla="*/ 783936 w 784301"/>
                  <a:gd name="connsiteY1155" fmla="*/ 48093 h 402116"/>
                  <a:gd name="connsiteX1156" fmla="*/ 778084 w 784301"/>
                  <a:gd name="connsiteY1156" fmla="*/ 42973 h 402116"/>
                  <a:gd name="connsiteX1157" fmla="*/ 772781 w 784301"/>
                  <a:gd name="connsiteY1157" fmla="*/ 41327 h 402116"/>
                  <a:gd name="connsiteX1158" fmla="*/ 756506 w 784301"/>
                  <a:gd name="connsiteY1158" fmla="*/ 40230 h 402116"/>
                  <a:gd name="connsiteX1159" fmla="*/ 752849 w 784301"/>
                  <a:gd name="connsiteY1159" fmla="*/ 39316 h 402116"/>
                  <a:gd name="connsiteX1160" fmla="*/ 753398 w 784301"/>
                  <a:gd name="connsiteY1160" fmla="*/ 38218 h 40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Lst>
                <a:rect l="l" t="t" r="r" b="b"/>
                <a:pathLst>
                  <a:path w="784301" h="402116">
                    <a:moveTo>
                      <a:pt x="753398" y="38218"/>
                    </a:moveTo>
                    <a:lnTo>
                      <a:pt x="746449" y="38218"/>
                    </a:lnTo>
                    <a:lnTo>
                      <a:pt x="741877" y="40596"/>
                    </a:lnTo>
                    <a:lnTo>
                      <a:pt x="739500" y="38767"/>
                    </a:lnTo>
                    <a:lnTo>
                      <a:pt x="727431" y="43522"/>
                    </a:lnTo>
                    <a:lnTo>
                      <a:pt x="730540" y="40961"/>
                    </a:lnTo>
                    <a:lnTo>
                      <a:pt x="731088" y="38767"/>
                    </a:lnTo>
                    <a:lnTo>
                      <a:pt x="732917" y="36573"/>
                    </a:lnTo>
                    <a:lnTo>
                      <a:pt x="736026" y="34744"/>
                    </a:lnTo>
                    <a:lnTo>
                      <a:pt x="723957" y="31818"/>
                    </a:lnTo>
                    <a:lnTo>
                      <a:pt x="721945" y="29258"/>
                    </a:lnTo>
                    <a:lnTo>
                      <a:pt x="721762" y="27795"/>
                    </a:lnTo>
                    <a:lnTo>
                      <a:pt x="712253" y="23772"/>
                    </a:lnTo>
                    <a:lnTo>
                      <a:pt x="718105" y="22126"/>
                    </a:lnTo>
                    <a:lnTo>
                      <a:pt x="719568" y="19566"/>
                    </a:lnTo>
                    <a:lnTo>
                      <a:pt x="717008" y="15909"/>
                    </a:lnTo>
                    <a:lnTo>
                      <a:pt x="705853" y="16275"/>
                    </a:lnTo>
                    <a:lnTo>
                      <a:pt x="695978" y="20846"/>
                    </a:lnTo>
                    <a:lnTo>
                      <a:pt x="687932" y="18835"/>
                    </a:lnTo>
                    <a:lnTo>
                      <a:pt x="687201" y="14812"/>
                    </a:lnTo>
                    <a:lnTo>
                      <a:pt x="684458" y="14812"/>
                    </a:lnTo>
                    <a:lnTo>
                      <a:pt x="685738" y="13532"/>
                    </a:lnTo>
                    <a:lnTo>
                      <a:pt x="685372" y="12069"/>
                    </a:lnTo>
                    <a:lnTo>
                      <a:pt x="678606" y="12800"/>
                    </a:lnTo>
                    <a:lnTo>
                      <a:pt x="675315" y="14080"/>
                    </a:lnTo>
                    <a:lnTo>
                      <a:pt x="679155" y="15361"/>
                    </a:lnTo>
                    <a:lnTo>
                      <a:pt x="668549" y="18835"/>
                    </a:lnTo>
                    <a:lnTo>
                      <a:pt x="674400" y="22126"/>
                    </a:lnTo>
                    <a:lnTo>
                      <a:pt x="671658" y="23772"/>
                    </a:lnTo>
                    <a:lnTo>
                      <a:pt x="668732" y="20846"/>
                    </a:lnTo>
                    <a:lnTo>
                      <a:pt x="663794" y="18835"/>
                    </a:lnTo>
                    <a:lnTo>
                      <a:pt x="664343" y="16458"/>
                    </a:lnTo>
                    <a:lnTo>
                      <a:pt x="659040" y="16275"/>
                    </a:lnTo>
                    <a:lnTo>
                      <a:pt x="644959" y="19384"/>
                    </a:lnTo>
                    <a:lnTo>
                      <a:pt x="630513" y="24504"/>
                    </a:lnTo>
                    <a:lnTo>
                      <a:pt x="617530" y="26149"/>
                    </a:lnTo>
                    <a:lnTo>
                      <a:pt x="608204" y="28892"/>
                    </a:lnTo>
                    <a:lnTo>
                      <a:pt x="581872" y="31818"/>
                    </a:lnTo>
                    <a:lnTo>
                      <a:pt x="586992" y="27795"/>
                    </a:lnTo>
                    <a:lnTo>
                      <a:pt x="628502" y="18286"/>
                    </a:lnTo>
                    <a:lnTo>
                      <a:pt x="635268" y="15543"/>
                    </a:lnTo>
                    <a:lnTo>
                      <a:pt x="640754" y="10057"/>
                    </a:lnTo>
                    <a:lnTo>
                      <a:pt x="620090" y="9143"/>
                    </a:lnTo>
                    <a:lnTo>
                      <a:pt x="614238" y="9692"/>
                    </a:lnTo>
                    <a:lnTo>
                      <a:pt x="604912" y="7497"/>
                    </a:lnTo>
                    <a:lnTo>
                      <a:pt x="595221" y="8595"/>
                    </a:lnTo>
                    <a:lnTo>
                      <a:pt x="582969" y="5852"/>
                    </a:lnTo>
                    <a:lnTo>
                      <a:pt x="569071" y="8046"/>
                    </a:lnTo>
                    <a:lnTo>
                      <a:pt x="568705" y="9509"/>
                    </a:lnTo>
                    <a:lnTo>
                      <a:pt x="565414" y="5669"/>
                    </a:lnTo>
                    <a:lnTo>
                      <a:pt x="559014" y="4937"/>
                    </a:lnTo>
                    <a:lnTo>
                      <a:pt x="550785" y="6034"/>
                    </a:lnTo>
                    <a:lnTo>
                      <a:pt x="546396" y="3657"/>
                    </a:lnTo>
                    <a:lnTo>
                      <a:pt x="542373" y="0"/>
                    </a:lnTo>
                    <a:lnTo>
                      <a:pt x="528475" y="183"/>
                    </a:lnTo>
                    <a:lnTo>
                      <a:pt x="505983" y="3657"/>
                    </a:lnTo>
                    <a:lnTo>
                      <a:pt x="503240" y="7315"/>
                    </a:lnTo>
                    <a:lnTo>
                      <a:pt x="496292" y="5669"/>
                    </a:lnTo>
                    <a:lnTo>
                      <a:pt x="498669" y="1829"/>
                    </a:lnTo>
                    <a:lnTo>
                      <a:pt x="485320" y="183"/>
                    </a:lnTo>
                    <a:lnTo>
                      <a:pt x="477457" y="1463"/>
                    </a:lnTo>
                    <a:lnTo>
                      <a:pt x="464839" y="1097"/>
                    </a:lnTo>
                    <a:lnTo>
                      <a:pt x="453319" y="7497"/>
                    </a:lnTo>
                    <a:lnTo>
                      <a:pt x="449113" y="11338"/>
                    </a:lnTo>
                    <a:lnTo>
                      <a:pt x="452221" y="16458"/>
                    </a:lnTo>
                    <a:lnTo>
                      <a:pt x="456976" y="20298"/>
                    </a:lnTo>
                    <a:lnTo>
                      <a:pt x="462828" y="22858"/>
                    </a:lnTo>
                    <a:lnTo>
                      <a:pt x="452953" y="21029"/>
                    </a:lnTo>
                    <a:lnTo>
                      <a:pt x="437592" y="12618"/>
                    </a:lnTo>
                    <a:lnTo>
                      <a:pt x="433752" y="9143"/>
                    </a:lnTo>
                    <a:lnTo>
                      <a:pt x="427169" y="6034"/>
                    </a:lnTo>
                    <a:lnTo>
                      <a:pt x="416563" y="4572"/>
                    </a:lnTo>
                    <a:lnTo>
                      <a:pt x="402117" y="5303"/>
                    </a:lnTo>
                    <a:lnTo>
                      <a:pt x="385842" y="3840"/>
                    </a:lnTo>
                    <a:lnTo>
                      <a:pt x="368470" y="6583"/>
                    </a:lnTo>
                    <a:lnTo>
                      <a:pt x="349269" y="6583"/>
                    </a:lnTo>
                    <a:lnTo>
                      <a:pt x="349452" y="9509"/>
                    </a:lnTo>
                    <a:lnTo>
                      <a:pt x="358778" y="12618"/>
                    </a:lnTo>
                    <a:lnTo>
                      <a:pt x="376333" y="21395"/>
                    </a:lnTo>
                    <a:lnTo>
                      <a:pt x="382185" y="21578"/>
                    </a:lnTo>
                    <a:lnTo>
                      <a:pt x="380722" y="22858"/>
                    </a:lnTo>
                    <a:lnTo>
                      <a:pt x="383465" y="26698"/>
                    </a:lnTo>
                    <a:lnTo>
                      <a:pt x="407054" y="35476"/>
                    </a:lnTo>
                    <a:lnTo>
                      <a:pt x="387122" y="43522"/>
                    </a:lnTo>
                    <a:lnTo>
                      <a:pt x="386390" y="40230"/>
                    </a:lnTo>
                    <a:lnTo>
                      <a:pt x="390962" y="37121"/>
                    </a:lnTo>
                    <a:lnTo>
                      <a:pt x="388036" y="33098"/>
                    </a:lnTo>
                    <a:lnTo>
                      <a:pt x="371944" y="26332"/>
                    </a:lnTo>
                    <a:lnTo>
                      <a:pt x="368836" y="22858"/>
                    </a:lnTo>
                    <a:lnTo>
                      <a:pt x="361521" y="19201"/>
                    </a:lnTo>
                    <a:lnTo>
                      <a:pt x="357498" y="15361"/>
                    </a:lnTo>
                    <a:lnTo>
                      <a:pt x="337200" y="11338"/>
                    </a:lnTo>
                    <a:lnTo>
                      <a:pt x="332446" y="12983"/>
                    </a:lnTo>
                    <a:lnTo>
                      <a:pt x="332446" y="14812"/>
                    </a:lnTo>
                    <a:lnTo>
                      <a:pt x="328423" y="15543"/>
                    </a:lnTo>
                    <a:lnTo>
                      <a:pt x="327326" y="16823"/>
                    </a:lnTo>
                    <a:lnTo>
                      <a:pt x="322937" y="17189"/>
                    </a:lnTo>
                    <a:lnTo>
                      <a:pt x="318365" y="11886"/>
                    </a:lnTo>
                    <a:lnTo>
                      <a:pt x="312697" y="11338"/>
                    </a:lnTo>
                    <a:lnTo>
                      <a:pt x="309222" y="14263"/>
                    </a:lnTo>
                    <a:lnTo>
                      <a:pt x="306296" y="14812"/>
                    </a:lnTo>
                    <a:lnTo>
                      <a:pt x="304834" y="10606"/>
                    </a:lnTo>
                    <a:lnTo>
                      <a:pt x="299530" y="9143"/>
                    </a:lnTo>
                    <a:lnTo>
                      <a:pt x="284170" y="10606"/>
                    </a:lnTo>
                    <a:lnTo>
                      <a:pt x="274295" y="14812"/>
                    </a:lnTo>
                    <a:lnTo>
                      <a:pt x="279416" y="16823"/>
                    </a:lnTo>
                    <a:lnTo>
                      <a:pt x="285267" y="17189"/>
                    </a:lnTo>
                    <a:lnTo>
                      <a:pt x="285633" y="17921"/>
                    </a:lnTo>
                    <a:lnTo>
                      <a:pt x="283621" y="21029"/>
                    </a:lnTo>
                    <a:lnTo>
                      <a:pt x="287827" y="24138"/>
                    </a:lnTo>
                    <a:lnTo>
                      <a:pt x="299530" y="26698"/>
                    </a:lnTo>
                    <a:lnTo>
                      <a:pt x="283987" y="25967"/>
                    </a:lnTo>
                    <a:lnTo>
                      <a:pt x="285084" y="29441"/>
                    </a:lnTo>
                    <a:lnTo>
                      <a:pt x="271735" y="21578"/>
                    </a:lnTo>
                    <a:lnTo>
                      <a:pt x="248694" y="19749"/>
                    </a:lnTo>
                    <a:lnTo>
                      <a:pt x="245768" y="21578"/>
                    </a:lnTo>
                    <a:lnTo>
                      <a:pt x="251986" y="24504"/>
                    </a:lnTo>
                    <a:lnTo>
                      <a:pt x="254729" y="27247"/>
                    </a:lnTo>
                    <a:lnTo>
                      <a:pt x="263141" y="32184"/>
                    </a:lnTo>
                    <a:lnTo>
                      <a:pt x="266981" y="32733"/>
                    </a:lnTo>
                    <a:lnTo>
                      <a:pt x="268261" y="34927"/>
                    </a:lnTo>
                    <a:lnTo>
                      <a:pt x="273015" y="40047"/>
                    </a:lnTo>
                    <a:lnTo>
                      <a:pt x="268261" y="40961"/>
                    </a:lnTo>
                    <a:lnTo>
                      <a:pt x="247231" y="32733"/>
                    </a:lnTo>
                    <a:lnTo>
                      <a:pt x="229494" y="30538"/>
                    </a:lnTo>
                    <a:lnTo>
                      <a:pt x="223642" y="31818"/>
                    </a:lnTo>
                    <a:lnTo>
                      <a:pt x="220899" y="33830"/>
                    </a:lnTo>
                    <a:lnTo>
                      <a:pt x="222728" y="35476"/>
                    </a:lnTo>
                    <a:lnTo>
                      <a:pt x="229494" y="38218"/>
                    </a:lnTo>
                    <a:lnTo>
                      <a:pt x="239003" y="39133"/>
                    </a:lnTo>
                    <a:lnTo>
                      <a:pt x="242477" y="40230"/>
                    </a:lnTo>
                    <a:lnTo>
                      <a:pt x="220533" y="40047"/>
                    </a:lnTo>
                    <a:lnTo>
                      <a:pt x="215413" y="44436"/>
                    </a:lnTo>
                    <a:lnTo>
                      <a:pt x="215962" y="47727"/>
                    </a:lnTo>
                    <a:lnTo>
                      <a:pt x="219253" y="51019"/>
                    </a:lnTo>
                    <a:lnTo>
                      <a:pt x="245951" y="59065"/>
                    </a:lnTo>
                    <a:lnTo>
                      <a:pt x="262226" y="62722"/>
                    </a:lnTo>
                    <a:lnTo>
                      <a:pt x="268809" y="62722"/>
                    </a:lnTo>
                    <a:lnTo>
                      <a:pt x="265152" y="66562"/>
                    </a:lnTo>
                    <a:lnTo>
                      <a:pt x="273747" y="71865"/>
                    </a:lnTo>
                    <a:lnTo>
                      <a:pt x="252535" y="66928"/>
                    </a:lnTo>
                    <a:lnTo>
                      <a:pt x="238271" y="62174"/>
                    </a:lnTo>
                    <a:lnTo>
                      <a:pt x="218887" y="53762"/>
                    </a:lnTo>
                    <a:lnTo>
                      <a:pt x="207916" y="53579"/>
                    </a:lnTo>
                    <a:lnTo>
                      <a:pt x="207733" y="55956"/>
                    </a:lnTo>
                    <a:lnTo>
                      <a:pt x="215230" y="63636"/>
                    </a:lnTo>
                    <a:lnTo>
                      <a:pt x="224556" y="65099"/>
                    </a:lnTo>
                    <a:lnTo>
                      <a:pt x="206819" y="64551"/>
                    </a:lnTo>
                    <a:lnTo>
                      <a:pt x="207916" y="60711"/>
                    </a:lnTo>
                    <a:lnTo>
                      <a:pt x="205722" y="57236"/>
                    </a:lnTo>
                    <a:lnTo>
                      <a:pt x="200601" y="54310"/>
                    </a:lnTo>
                    <a:lnTo>
                      <a:pt x="198773" y="51385"/>
                    </a:lnTo>
                    <a:lnTo>
                      <a:pt x="187984" y="48825"/>
                    </a:lnTo>
                    <a:lnTo>
                      <a:pt x="182681" y="48276"/>
                    </a:lnTo>
                    <a:lnTo>
                      <a:pt x="177743" y="49922"/>
                    </a:lnTo>
                    <a:lnTo>
                      <a:pt x="168417" y="46082"/>
                    </a:lnTo>
                    <a:lnTo>
                      <a:pt x="167686" y="44436"/>
                    </a:lnTo>
                    <a:lnTo>
                      <a:pt x="171160" y="42790"/>
                    </a:lnTo>
                    <a:lnTo>
                      <a:pt x="155434" y="42059"/>
                    </a:lnTo>
                    <a:lnTo>
                      <a:pt x="142633" y="43156"/>
                    </a:lnTo>
                    <a:lnTo>
                      <a:pt x="138245" y="44802"/>
                    </a:lnTo>
                    <a:lnTo>
                      <a:pt x="143731" y="46082"/>
                    </a:lnTo>
                    <a:lnTo>
                      <a:pt x="145194" y="47727"/>
                    </a:lnTo>
                    <a:lnTo>
                      <a:pt x="145742" y="49739"/>
                    </a:lnTo>
                    <a:lnTo>
                      <a:pt x="149217" y="50836"/>
                    </a:lnTo>
                    <a:lnTo>
                      <a:pt x="147754" y="52482"/>
                    </a:lnTo>
                    <a:lnTo>
                      <a:pt x="147571" y="54128"/>
                    </a:lnTo>
                    <a:lnTo>
                      <a:pt x="133307" y="55956"/>
                    </a:lnTo>
                    <a:lnTo>
                      <a:pt x="120690" y="55408"/>
                    </a:lnTo>
                    <a:lnTo>
                      <a:pt x="118496" y="57236"/>
                    </a:lnTo>
                    <a:lnTo>
                      <a:pt x="119044" y="60162"/>
                    </a:lnTo>
                    <a:lnTo>
                      <a:pt x="125993" y="62356"/>
                    </a:lnTo>
                    <a:lnTo>
                      <a:pt x="133856" y="62356"/>
                    </a:lnTo>
                    <a:lnTo>
                      <a:pt x="156531" y="67294"/>
                    </a:lnTo>
                    <a:lnTo>
                      <a:pt x="171709" y="68574"/>
                    </a:lnTo>
                    <a:lnTo>
                      <a:pt x="167320" y="69488"/>
                    </a:lnTo>
                    <a:lnTo>
                      <a:pt x="168417" y="72963"/>
                    </a:lnTo>
                    <a:lnTo>
                      <a:pt x="160554" y="69671"/>
                    </a:lnTo>
                    <a:lnTo>
                      <a:pt x="152142" y="69488"/>
                    </a:lnTo>
                    <a:lnTo>
                      <a:pt x="151045" y="72231"/>
                    </a:lnTo>
                    <a:lnTo>
                      <a:pt x="154885" y="75705"/>
                    </a:lnTo>
                    <a:lnTo>
                      <a:pt x="142085" y="68574"/>
                    </a:lnTo>
                    <a:lnTo>
                      <a:pt x="132942" y="66379"/>
                    </a:lnTo>
                    <a:lnTo>
                      <a:pt x="120507" y="66928"/>
                    </a:lnTo>
                    <a:lnTo>
                      <a:pt x="120690" y="69488"/>
                    </a:lnTo>
                    <a:lnTo>
                      <a:pt x="116850" y="70951"/>
                    </a:lnTo>
                    <a:lnTo>
                      <a:pt x="121056" y="74243"/>
                    </a:lnTo>
                    <a:lnTo>
                      <a:pt x="118496" y="74243"/>
                    </a:lnTo>
                    <a:lnTo>
                      <a:pt x="113924" y="70585"/>
                    </a:lnTo>
                    <a:lnTo>
                      <a:pt x="113375" y="67294"/>
                    </a:lnTo>
                    <a:lnTo>
                      <a:pt x="111181" y="66379"/>
                    </a:lnTo>
                    <a:lnTo>
                      <a:pt x="102038" y="64551"/>
                    </a:lnTo>
                    <a:lnTo>
                      <a:pt x="98563" y="65099"/>
                    </a:lnTo>
                    <a:lnTo>
                      <a:pt x="94358" y="63454"/>
                    </a:lnTo>
                    <a:lnTo>
                      <a:pt x="86860" y="63636"/>
                    </a:lnTo>
                    <a:lnTo>
                      <a:pt x="83386" y="65099"/>
                    </a:lnTo>
                    <a:lnTo>
                      <a:pt x="76437" y="66014"/>
                    </a:lnTo>
                    <a:lnTo>
                      <a:pt x="70951" y="69122"/>
                    </a:lnTo>
                    <a:lnTo>
                      <a:pt x="62357" y="71500"/>
                    </a:lnTo>
                    <a:lnTo>
                      <a:pt x="62722" y="73328"/>
                    </a:lnTo>
                    <a:lnTo>
                      <a:pt x="67294" y="75523"/>
                    </a:lnTo>
                    <a:lnTo>
                      <a:pt x="70220" y="78631"/>
                    </a:lnTo>
                    <a:lnTo>
                      <a:pt x="59979" y="74608"/>
                    </a:lnTo>
                    <a:lnTo>
                      <a:pt x="60528" y="82471"/>
                    </a:lnTo>
                    <a:lnTo>
                      <a:pt x="52665" y="78266"/>
                    </a:lnTo>
                    <a:lnTo>
                      <a:pt x="50653" y="75340"/>
                    </a:lnTo>
                    <a:lnTo>
                      <a:pt x="46447" y="75157"/>
                    </a:lnTo>
                    <a:lnTo>
                      <a:pt x="34744" y="76071"/>
                    </a:lnTo>
                    <a:lnTo>
                      <a:pt x="23224" y="79363"/>
                    </a:lnTo>
                    <a:lnTo>
                      <a:pt x="21578" y="82106"/>
                    </a:lnTo>
                    <a:lnTo>
                      <a:pt x="18469" y="83569"/>
                    </a:lnTo>
                    <a:lnTo>
                      <a:pt x="14446" y="82837"/>
                    </a:lnTo>
                    <a:lnTo>
                      <a:pt x="6400" y="85763"/>
                    </a:lnTo>
                    <a:lnTo>
                      <a:pt x="4937" y="88689"/>
                    </a:lnTo>
                    <a:lnTo>
                      <a:pt x="0" y="92895"/>
                    </a:lnTo>
                    <a:lnTo>
                      <a:pt x="13166" y="94723"/>
                    </a:lnTo>
                    <a:lnTo>
                      <a:pt x="15909" y="96552"/>
                    </a:lnTo>
                    <a:lnTo>
                      <a:pt x="15909" y="98015"/>
                    </a:lnTo>
                    <a:lnTo>
                      <a:pt x="17372" y="98929"/>
                    </a:lnTo>
                    <a:lnTo>
                      <a:pt x="28527" y="96003"/>
                    </a:lnTo>
                    <a:lnTo>
                      <a:pt x="29075" y="97466"/>
                    </a:lnTo>
                    <a:lnTo>
                      <a:pt x="35841" y="91980"/>
                    </a:lnTo>
                    <a:lnTo>
                      <a:pt x="40961" y="91615"/>
                    </a:lnTo>
                    <a:lnTo>
                      <a:pt x="45899" y="93078"/>
                    </a:lnTo>
                    <a:lnTo>
                      <a:pt x="47362" y="90517"/>
                    </a:lnTo>
                    <a:lnTo>
                      <a:pt x="50470" y="89603"/>
                    </a:lnTo>
                    <a:lnTo>
                      <a:pt x="50470" y="91980"/>
                    </a:lnTo>
                    <a:lnTo>
                      <a:pt x="55225" y="93809"/>
                    </a:lnTo>
                    <a:lnTo>
                      <a:pt x="66745" y="94358"/>
                    </a:lnTo>
                    <a:lnTo>
                      <a:pt x="52116" y="98198"/>
                    </a:lnTo>
                    <a:lnTo>
                      <a:pt x="34744" y="105512"/>
                    </a:lnTo>
                    <a:lnTo>
                      <a:pt x="43339" y="108072"/>
                    </a:lnTo>
                    <a:lnTo>
                      <a:pt x="43887" y="109901"/>
                    </a:lnTo>
                    <a:lnTo>
                      <a:pt x="77534" y="100758"/>
                    </a:lnTo>
                    <a:lnTo>
                      <a:pt x="99661" y="96369"/>
                    </a:lnTo>
                    <a:lnTo>
                      <a:pt x="102038" y="97649"/>
                    </a:lnTo>
                    <a:lnTo>
                      <a:pt x="115936" y="98381"/>
                    </a:lnTo>
                    <a:lnTo>
                      <a:pt x="119044" y="99843"/>
                    </a:lnTo>
                    <a:lnTo>
                      <a:pt x="136233" y="98746"/>
                    </a:lnTo>
                    <a:lnTo>
                      <a:pt x="140439" y="99478"/>
                    </a:lnTo>
                    <a:lnTo>
                      <a:pt x="133307" y="102586"/>
                    </a:lnTo>
                    <a:lnTo>
                      <a:pt x="103501" y="99478"/>
                    </a:lnTo>
                    <a:lnTo>
                      <a:pt x="98746" y="99843"/>
                    </a:lnTo>
                    <a:lnTo>
                      <a:pt x="89969" y="101306"/>
                    </a:lnTo>
                    <a:lnTo>
                      <a:pt x="66745" y="110084"/>
                    </a:lnTo>
                    <a:lnTo>
                      <a:pt x="57602" y="111547"/>
                    </a:lnTo>
                    <a:lnTo>
                      <a:pt x="57602" y="113010"/>
                    </a:lnTo>
                    <a:lnTo>
                      <a:pt x="70037" y="115387"/>
                    </a:lnTo>
                    <a:lnTo>
                      <a:pt x="82289" y="115753"/>
                    </a:lnTo>
                    <a:lnTo>
                      <a:pt x="76803" y="118130"/>
                    </a:lnTo>
                    <a:lnTo>
                      <a:pt x="53945" y="119044"/>
                    </a:lnTo>
                    <a:lnTo>
                      <a:pt x="52665" y="121604"/>
                    </a:lnTo>
                    <a:lnTo>
                      <a:pt x="53396" y="124347"/>
                    </a:lnTo>
                    <a:lnTo>
                      <a:pt x="53213" y="126542"/>
                    </a:lnTo>
                    <a:lnTo>
                      <a:pt x="57053" y="129284"/>
                    </a:lnTo>
                    <a:lnTo>
                      <a:pt x="63454" y="130565"/>
                    </a:lnTo>
                    <a:lnTo>
                      <a:pt x="71500" y="131113"/>
                    </a:lnTo>
                    <a:lnTo>
                      <a:pt x="82654" y="128736"/>
                    </a:lnTo>
                    <a:lnTo>
                      <a:pt x="121604" y="128370"/>
                    </a:lnTo>
                    <a:lnTo>
                      <a:pt x="142085" y="125079"/>
                    </a:lnTo>
                    <a:lnTo>
                      <a:pt x="155800" y="118861"/>
                    </a:lnTo>
                    <a:lnTo>
                      <a:pt x="191092" y="114107"/>
                    </a:lnTo>
                    <a:lnTo>
                      <a:pt x="189629" y="115753"/>
                    </a:lnTo>
                    <a:lnTo>
                      <a:pt x="184509" y="118313"/>
                    </a:lnTo>
                    <a:lnTo>
                      <a:pt x="174635" y="120141"/>
                    </a:lnTo>
                    <a:lnTo>
                      <a:pt x="158725" y="125810"/>
                    </a:lnTo>
                    <a:lnTo>
                      <a:pt x="158725" y="127456"/>
                    </a:lnTo>
                    <a:lnTo>
                      <a:pt x="139159" y="131845"/>
                    </a:lnTo>
                    <a:lnTo>
                      <a:pt x="120141" y="133673"/>
                    </a:lnTo>
                    <a:lnTo>
                      <a:pt x="106244" y="132210"/>
                    </a:lnTo>
                    <a:lnTo>
                      <a:pt x="91615" y="132393"/>
                    </a:lnTo>
                    <a:lnTo>
                      <a:pt x="87409" y="134039"/>
                    </a:lnTo>
                    <a:lnTo>
                      <a:pt x="72780" y="135319"/>
                    </a:lnTo>
                    <a:lnTo>
                      <a:pt x="71500" y="137148"/>
                    </a:lnTo>
                    <a:lnTo>
                      <a:pt x="68025" y="138062"/>
                    </a:lnTo>
                    <a:lnTo>
                      <a:pt x="76437" y="141902"/>
                    </a:lnTo>
                    <a:lnTo>
                      <a:pt x="82837" y="142816"/>
                    </a:lnTo>
                    <a:lnTo>
                      <a:pt x="91615" y="145742"/>
                    </a:lnTo>
                    <a:lnTo>
                      <a:pt x="98015" y="150131"/>
                    </a:lnTo>
                    <a:lnTo>
                      <a:pt x="110998" y="152325"/>
                    </a:lnTo>
                    <a:lnTo>
                      <a:pt x="119227" y="156165"/>
                    </a:lnTo>
                    <a:lnTo>
                      <a:pt x="126724" y="156348"/>
                    </a:lnTo>
                    <a:lnTo>
                      <a:pt x="131479" y="154702"/>
                    </a:lnTo>
                    <a:lnTo>
                      <a:pt x="132210" y="151777"/>
                    </a:lnTo>
                    <a:lnTo>
                      <a:pt x="134039" y="149034"/>
                    </a:lnTo>
                    <a:lnTo>
                      <a:pt x="137696" y="147022"/>
                    </a:lnTo>
                    <a:lnTo>
                      <a:pt x="140988" y="142451"/>
                    </a:lnTo>
                    <a:lnTo>
                      <a:pt x="144828" y="139525"/>
                    </a:lnTo>
                    <a:lnTo>
                      <a:pt x="148668" y="136782"/>
                    </a:lnTo>
                    <a:lnTo>
                      <a:pt x="155800" y="134405"/>
                    </a:lnTo>
                    <a:lnTo>
                      <a:pt x="157446" y="132759"/>
                    </a:lnTo>
                    <a:lnTo>
                      <a:pt x="166954" y="129467"/>
                    </a:lnTo>
                    <a:lnTo>
                      <a:pt x="179206" y="129467"/>
                    </a:lnTo>
                    <a:lnTo>
                      <a:pt x="200053" y="126907"/>
                    </a:lnTo>
                    <a:lnTo>
                      <a:pt x="207001" y="127273"/>
                    </a:lnTo>
                    <a:lnTo>
                      <a:pt x="251437" y="123616"/>
                    </a:lnTo>
                    <a:lnTo>
                      <a:pt x="238820" y="126907"/>
                    </a:lnTo>
                    <a:lnTo>
                      <a:pt x="224008" y="127090"/>
                    </a:lnTo>
                    <a:lnTo>
                      <a:pt x="212487" y="129650"/>
                    </a:lnTo>
                    <a:lnTo>
                      <a:pt x="206453" y="129102"/>
                    </a:lnTo>
                    <a:lnTo>
                      <a:pt x="199138" y="130565"/>
                    </a:lnTo>
                    <a:lnTo>
                      <a:pt x="183595" y="130565"/>
                    </a:lnTo>
                    <a:lnTo>
                      <a:pt x="169149" y="134405"/>
                    </a:lnTo>
                    <a:lnTo>
                      <a:pt x="164943" y="134405"/>
                    </a:lnTo>
                    <a:lnTo>
                      <a:pt x="164943" y="135319"/>
                    </a:lnTo>
                    <a:lnTo>
                      <a:pt x="160554" y="137696"/>
                    </a:lnTo>
                    <a:lnTo>
                      <a:pt x="160920" y="138611"/>
                    </a:lnTo>
                    <a:lnTo>
                      <a:pt x="158177" y="139159"/>
                    </a:lnTo>
                    <a:lnTo>
                      <a:pt x="157628" y="140439"/>
                    </a:lnTo>
                    <a:lnTo>
                      <a:pt x="152874" y="142451"/>
                    </a:lnTo>
                    <a:lnTo>
                      <a:pt x="150497" y="145194"/>
                    </a:lnTo>
                    <a:lnTo>
                      <a:pt x="148119" y="146291"/>
                    </a:lnTo>
                    <a:lnTo>
                      <a:pt x="146291" y="150679"/>
                    </a:lnTo>
                    <a:lnTo>
                      <a:pt x="143731" y="151777"/>
                    </a:lnTo>
                    <a:lnTo>
                      <a:pt x="143731" y="153971"/>
                    </a:lnTo>
                    <a:lnTo>
                      <a:pt x="142085" y="155800"/>
                    </a:lnTo>
                    <a:lnTo>
                      <a:pt x="142999" y="157080"/>
                    </a:lnTo>
                    <a:lnTo>
                      <a:pt x="154337" y="159640"/>
                    </a:lnTo>
                    <a:lnTo>
                      <a:pt x="162383" y="160188"/>
                    </a:lnTo>
                    <a:lnTo>
                      <a:pt x="164028" y="158543"/>
                    </a:lnTo>
                    <a:lnTo>
                      <a:pt x="167686" y="157994"/>
                    </a:lnTo>
                    <a:lnTo>
                      <a:pt x="169697" y="156165"/>
                    </a:lnTo>
                    <a:lnTo>
                      <a:pt x="173355" y="155068"/>
                    </a:lnTo>
                    <a:lnTo>
                      <a:pt x="174452" y="156165"/>
                    </a:lnTo>
                    <a:lnTo>
                      <a:pt x="167686" y="160006"/>
                    </a:lnTo>
                    <a:lnTo>
                      <a:pt x="169514" y="160737"/>
                    </a:lnTo>
                    <a:lnTo>
                      <a:pt x="177195" y="161103"/>
                    </a:lnTo>
                    <a:lnTo>
                      <a:pt x="180486" y="162383"/>
                    </a:lnTo>
                    <a:lnTo>
                      <a:pt x="195298" y="162200"/>
                    </a:lnTo>
                    <a:lnTo>
                      <a:pt x="197310" y="161468"/>
                    </a:lnTo>
                    <a:lnTo>
                      <a:pt x="197492" y="160371"/>
                    </a:lnTo>
                    <a:lnTo>
                      <a:pt x="200967" y="156348"/>
                    </a:lnTo>
                    <a:lnTo>
                      <a:pt x="200601" y="155434"/>
                    </a:lnTo>
                    <a:lnTo>
                      <a:pt x="198773" y="154520"/>
                    </a:lnTo>
                    <a:lnTo>
                      <a:pt x="198224" y="152691"/>
                    </a:lnTo>
                    <a:lnTo>
                      <a:pt x="198955" y="150679"/>
                    </a:lnTo>
                    <a:lnTo>
                      <a:pt x="206453" y="148668"/>
                    </a:lnTo>
                    <a:lnTo>
                      <a:pt x="210659" y="144462"/>
                    </a:lnTo>
                    <a:lnTo>
                      <a:pt x="212487" y="144828"/>
                    </a:lnTo>
                    <a:lnTo>
                      <a:pt x="210110" y="146839"/>
                    </a:lnTo>
                    <a:lnTo>
                      <a:pt x="209927" y="148119"/>
                    </a:lnTo>
                    <a:lnTo>
                      <a:pt x="207001" y="149034"/>
                    </a:lnTo>
                    <a:lnTo>
                      <a:pt x="205356" y="151960"/>
                    </a:lnTo>
                    <a:lnTo>
                      <a:pt x="205722" y="153422"/>
                    </a:lnTo>
                    <a:lnTo>
                      <a:pt x="208464" y="154520"/>
                    </a:lnTo>
                    <a:lnTo>
                      <a:pt x="216510" y="153788"/>
                    </a:lnTo>
                    <a:lnTo>
                      <a:pt x="217242" y="152691"/>
                    </a:lnTo>
                    <a:lnTo>
                      <a:pt x="219436" y="151777"/>
                    </a:lnTo>
                    <a:lnTo>
                      <a:pt x="227848" y="149765"/>
                    </a:lnTo>
                    <a:lnTo>
                      <a:pt x="237905" y="146291"/>
                    </a:lnTo>
                    <a:lnTo>
                      <a:pt x="243026" y="142816"/>
                    </a:lnTo>
                    <a:lnTo>
                      <a:pt x="242660" y="141171"/>
                    </a:lnTo>
                    <a:lnTo>
                      <a:pt x="238454" y="139708"/>
                    </a:lnTo>
                    <a:lnTo>
                      <a:pt x="244489" y="139159"/>
                    </a:lnTo>
                    <a:lnTo>
                      <a:pt x="248877" y="136599"/>
                    </a:lnTo>
                    <a:lnTo>
                      <a:pt x="246500" y="139525"/>
                    </a:lnTo>
                    <a:lnTo>
                      <a:pt x="248328" y="140439"/>
                    </a:lnTo>
                    <a:lnTo>
                      <a:pt x="246866" y="142451"/>
                    </a:lnTo>
                    <a:lnTo>
                      <a:pt x="247963" y="143914"/>
                    </a:lnTo>
                    <a:lnTo>
                      <a:pt x="255095" y="142999"/>
                    </a:lnTo>
                    <a:lnTo>
                      <a:pt x="241745" y="147205"/>
                    </a:lnTo>
                    <a:lnTo>
                      <a:pt x="237905" y="149765"/>
                    </a:lnTo>
                    <a:lnTo>
                      <a:pt x="237723" y="151228"/>
                    </a:lnTo>
                    <a:lnTo>
                      <a:pt x="226385" y="152325"/>
                    </a:lnTo>
                    <a:lnTo>
                      <a:pt x="217425" y="154337"/>
                    </a:lnTo>
                    <a:lnTo>
                      <a:pt x="216876" y="155434"/>
                    </a:lnTo>
                    <a:lnTo>
                      <a:pt x="214133" y="156531"/>
                    </a:lnTo>
                    <a:lnTo>
                      <a:pt x="214316" y="159091"/>
                    </a:lnTo>
                    <a:lnTo>
                      <a:pt x="217425" y="161834"/>
                    </a:lnTo>
                    <a:lnTo>
                      <a:pt x="221631" y="162383"/>
                    </a:lnTo>
                    <a:lnTo>
                      <a:pt x="251437" y="157994"/>
                    </a:lnTo>
                    <a:lnTo>
                      <a:pt x="279232" y="151045"/>
                    </a:lnTo>
                    <a:lnTo>
                      <a:pt x="304650" y="141902"/>
                    </a:lnTo>
                    <a:lnTo>
                      <a:pt x="307211" y="140805"/>
                    </a:lnTo>
                    <a:lnTo>
                      <a:pt x="307211" y="138793"/>
                    </a:lnTo>
                    <a:lnTo>
                      <a:pt x="312148" y="135136"/>
                    </a:lnTo>
                    <a:lnTo>
                      <a:pt x="312148" y="133673"/>
                    </a:lnTo>
                    <a:lnTo>
                      <a:pt x="309405" y="133125"/>
                    </a:lnTo>
                    <a:lnTo>
                      <a:pt x="308857" y="134588"/>
                    </a:lnTo>
                    <a:lnTo>
                      <a:pt x="307394" y="133856"/>
                    </a:lnTo>
                    <a:lnTo>
                      <a:pt x="309405" y="129284"/>
                    </a:lnTo>
                    <a:lnTo>
                      <a:pt x="311599" y="126907"/>
                    </a:lnTo>
                    <a:lnTo>
                      <a:pt x="301176" y="121056"/>
                    </a:lnTo>
                    <a:lnTo>
                      <a:pt x="301176" y="119958"/>
                    </a:lnTo>
                    <a:lnTo>
                      <a:pt x="303736" y="119410"/>
                    </a:lnTo>
                    <a:lnTo>
                      <a:pt x="305382" y="121604"/>
                    </a:lnTo>
                    <a:lnTo>
                      <a:pt x="317268" y="125810"/>
                    </a:lnTo>
                    <a:lnTo>
                      <a:pt x="320925" y="124347"/>
                    </a:lnTo>
                    <a:lnTo>
                      <a:pt x="321108" y="123616"/>
                    </a:lnTo>
                    <a:lnTo>
                      <a:pt x="320011" y="123250"/>
                    </a:lnTo>
                    <a:lnTo>
                      <a:pt x="323668" y="118861"/>
                    </a:lnTo>
                    <a:lnTo>
                      <a:pt x="332446" y="113010"/>
                    </a:lnTo>
                    <a:lnTo>
                      <a:pt x="363533" y="102038"/>
                    </a:lnTo>
                    <a:lnTo>
                      <a:pt x="365361" y="102038"/>
                    </a:lnTo>
                    <a:lnTo>
                      <a:pt x="360058" y="106244"/>
                    </a:lnTo>
                    <a:lnTo>
                      <a:pt x="338846" y="113741"/>
                    </a:lnTo>
                    <a:lnTo>
                      <a:pt x="336469" y="115387"/>
                    </a:lnTo>
                    <a:lnTo>
                      <a:pt x="334640" y="119227"/>
                    </a:lnTo>
                    <a:lnTo>
                      <a:pt x="329520" y="120141"/>
                    </a:lnTo>
                    <a:lnTo>
                      <a:pt x="327691" y="122336"/>
                    </a:lnTo>
                    <a:lnTo>
                      <a:pt x="327691" y="126359"/>
                    </a:lnTo>
                    <a:lnTo>
                      <a:pt x="316902" y="132759"/>
                    </a:lnTo>
                    <a:lnTo>
                      <a:pt x="318365" y="138611"/>
                    </a:lnTo>
                    <a:lnTo>
                      <a:pt x="321474" y="139708"/>
                    </a:lnTo>
                    <a:lnTo>
                      <a:pt x="357864" y="135502"/>
                    </a:lnTo>
                    <a:lnTo>
                      <a:pt x="381088" y="137330"/>
                    </a:lnTo>
                    <a:lnTo>
                      <a:pt x="419672" y="132942"/>
                    </a:lnTo>
                    <a:lnTo>
                      <a:pt x="419672" y="133673"/>
                    </a:lnTo>
                    <a:lnTo>
                      <a:pt x="414369" y="134770"/>
                    </a:lnTo>
                    <a:lnTo>
                      <a:pt x="403762" y="135136"/>
                    </a:lnTo>
                    <a:lnTo>
                      <a:pt x="402848" y="136050"/>
                    </a:lnTo>
                    <a:lnTo>
                      <a:pt x="403397" y="137148"/>
                    </a:lnTo>
                    <a:lnTo>
                      <a:pt x="403397" y="138611"/>
                    </a:lnTo>
                    <a:lnTo>
                      <a:pt x="396997" y="136782"/>
                    </a:lnTo>
                    <a:lnTo>
                      <a:pt x="391145" y="137879"/>
                    </a:lnTo>
                    <a:lnTo>
                      <a:pt x="390413" y="138793"/>
                    </a:lnTo>
                    <a:lnTo>
                      <a:pt x="391876" y="139525"/>
                    </a:lnTo>
                    <a:lnTo>
                      <a:pt x="392791" y="140805"/>
                    </a:lnTo>
                    <a:lnTo>
                      <a:pt x="392791" y="142268"/>
                    </a:lnTo>
                    <a:lnTo>
                      <a:pt x="389682" y="142816"/>
                    </a:lnTo>
                    <a:lnTo>
                      <a:pt x="383830" y="140439"/>
                    </a:lnTo>
                    <a:lnTo>
                      <a:pt x="373042" y="140988"/>
                    </a:lnTo>
                    <a:lnTo>
                      <a:pt x="364813" y="140256"/>
                    </a:lnTo>
                    <a:lnTo>
                      <a:pt x="362435" y="140805"/>
                    </a:lnTo>
                    <a:lnTo>
                      <a:pt x="362435" y="142816"/>
                    </a:lnTo>
                    <a:lnTo>
                      <a:pt x="360424" y="142816"/>
                    </a:lnTo>
                    <a:lnTo>
                      <a:pt x="358961" y="141536"/>
                    </a:lnTo>
                    <a:lnTo>
                      <a:pt x="350366" y="141719"/>
                    </a:lnTo>
                    <a:lnTo>
                      <a:pt x="326777" y="145559"/>
                    </a:lnTo>
                    <a:lnTo>
                      <a:pt x="314708" y="148302"/>
                    </a:lnTo>
                    <a:lnTo>
                      <a:pt x="306479" y="151594"/>
                    </a:lnTo>
                    <a:lnTo>
                      <a:pt x="300079" y="152325"/>
                    </a:lnTo>
                    <a:lnTo>
                      <a:pt x="293679" y="154885"/>
                    </a:lnTo>
                    <a:lnTo>
                      <a:pt x="298250" y="155434"/>
                    </a:lnTo>
                    <a:lnTo>
                      <a:pt x="323668" y="153057"/>
                    </a:lnTo>
                    <a:lnTo>
                      <a:pt x="328789" y="154154"/>
                    </a:lnTo>
                    <a:lnTo>
                      <a:pt x="345795" y="154520"/>
                    </a:lnTo>
                    <a:lnTo>
                      <a:pt x="345978" y="155068"/>
                    </a:lnTo>
                    <a:lnTo>
                      <a:pt x="344149" y="155800"/>
                    </a:lnTo>
                    <a:lnTo>
                      <a:pt x="316902" y="157263"/>
                    </a:lnTo>
                    <a:lnTo>
                      <a:pt x="300993" y="159640"/>
                    </a:lnTo>
                    <a:lnTo>
                      <a:pt x="290570" y="159091"/>
                    </a:lnTo>
                    <a:lnTo>
                      <a:pt x="286364" y="161651"/>
                    </a:lnTo>
                    <a:lnTo>
                      <a:pt x="293679" y="163297"/>
                    </a:lnTo>
                    <a:lnTo>
                      <a:pt x="294227" y="163846"/>
                    </a:lnTo>
                    <a:lnTo>
                      <a:pt x="292947" y="164394"/>
                    </a:lnTo>
                    <a:lnTo>
                      <a:pt x="286730" y="163663"/>
                    </a:lnTo>
                    <a:lnTo>
                      <a:pt x="284170" y="164577"/>
                    </a:lnTo>
                    <a:lnTo>
                      <a:pt x="269541" y="165126"/>
                    </a:lnTo>
                    <a:lnTo>
                      <a:pt x="256740" y="168052"/>
                    </a:lnTo>
                    <a:lnTo>
                      <a:pt x="244671" y="166954"/>
                    </a:lnTo>
                    <a:lnTo>
                      <a:pt x="231688" y="169880"/>
                    </a:lnTo>
                    <a:lnTo>
                      <a:pt x="218705" y="170794"/>
                    </a:lnTo>
                    <a:lnTo>
                      <a:pt x="218339" y="172440"/>
                    </a:lnTo>
                    <a:lnTo>
                      <a:pt x="240465" y="185058"/>
                    </a:lnTo>
                    <a:lnTo>
                      <a:pt x="240465" y="187801"/>
                    </a:lnTo>
                    <a:lnTo>
                      <a:pt x="242111" y="189081"/>
                    </a:lnTo>
                    <a:lnTo>
                      <a:pt x="263506" y="194201"/>
                    </a:lnTo>
                    <a:lnTo>
                      <a:pt x="262958" y="194932"/>
                    </a:lnTo>
                    <a:lnTo>
                      <a:pt x="257289" y="196395"/>
                    </a:lnTo>
                    <a:lnTo>
                      <a:pt x="258752" y="197675"/>
                    </a:lnTo>
                    <a:lnTo>
                      <a:pt x="259849" y="202247"/>
                    </a:lnTo>
                    <a:lnTo>
                      <a:pt x="259849" y="205173"/>
                    </a:lnTo>
                    <a:lnTo>
                      <a:pt x="262043" y="205173"/>
                    </a:lnTo>
                    <a:lnTo>
                      <a:pt x="262043" y="206087"/>
                    </a:lnTo>
                    <a:lnTo>
                      <a:pt x="264055" y="207916"/>
                    </a:lnTo>
                    <a:lnTo>
                      <a:pt x="273564" y="209013"/>
                    </a:lnTo>
                    <a:lnTo>
                      <a:pt x="281976" y="211573"/>
                    </a:lnTo>
                    <a:lnTo>
                      <a:pt x="298250" y="208830"/>
                    </a:lnTo>
                    <a:lnTo>
                      <a:pt x="303188" y="208830"/>
                    </a:lnTo>
                    <a:lnTo>
                      <a:pt x="303736" y="209927"/>
                    </a:lnTo>
                    <a:lnTo>
                      <a:pt x="302639" y="211390"/>
                    </a:lnTo>
                    <a:lnTo>
                      <a:pt x="297885" y="211390"/>
                    </a:lnTo>
                    <a:lnTo>
                      <a:pt x="282707" y="214316"/>
                    </a:lnTo>
                    <a:lnTo>
                      <a:pt x="281244" y="215596"/>
                    </a:lnTo>
                    <a:lnTo>
                      <a:pt x="281244" y="216510"/>
                    </a:lnTo>
                    <a:lnTo>
                      <a:pt x="282524" y="217608"/>
                    </a:lnTo>
                    <a:lnTo>
                      <a:pt x="281610" y="217790"/>
                    </a:lnTo>
                    <a:lnTo>
                      <a:pt x="265884" y="213219"/>
                    </a:lnTo>
                    <a:lnTo>
                      <a:pt x="260032" y="213036"/>
                    </a:lnTo>
                    <a:lnTo>
                      <a:pt x="255643" y="214865"/>
                    </a:lnTo>
                    <a:lnTo>
                      <a:pt x="255095" y="209379"/>
                    </a:lnTo>
                    <a:lnTo>
                      <a:pt x="251986" y="209379"/>
                    </a:lnTo>
                    <a:lnTo>
                      <a:pt x="250523" y="207733"/>
                    </a:lnTo>
                    <a:lnTo>
                      <a:pt x="249791" y="205173"/>
                    </a:lnTo>
                    <a:lnTo>
                      <a:pt x="247231" y="204258"/>
                    </a:lnTo>
                    <a:lnTo>
                      <a:pt x="247231" y="201333"/>
                    </a:lnTo>
                    <a:lnTo>
                      <a:pt x="203161" y="176280"/>
                    </a:lnTo>
                    <a:lnTo>
                      <a:pt x="198773" y="175000"/>
                    </a:lnTo>
                    <a:lnTo>
                      <a:pt x="189995" y="173720"/>
                    </a:lnTo>
                    <a:lnTo>
                      <a:pt x="180486" y="173720"/>
                    </a:lnTo>
                    <a:lnTo>
                      <a:pt x="174635" y="175549"/>
                    </a:lnTo>
                    <a:lnTo>
                      <a:pt x="157628" y="170063"/>
                    </a:lnTo>
                    <a:lnTo>
                      <a:pt x="143365" y="170429"/>
                    </a:lnTo>
                    <a:lnTo>
                      <a:pt x="139708" y="171160"/>
                    </a:lnTo>
                    <a:lnTo>
                      <a:pt x="137148" y="173355"/>
                    </a:lnTo>
                    <a:lnTo>
                      <a:pt x="134405" y="177926"/>
                    </a:lnTo>
                    <a:lnTo>
                      <a:pt x="134039" y="181766"/>
                    </a:lnTo>
                    <a:lnTo>
                      <a:pt x="134039" y="184509"/>
                    </a:lnTo>
                    <a:lnTo>
                      <a:pt x="135868" y="187618"/>
                    </a:lnTo>
                    <a:lnTo>
                      <a:pt x="161651" y="191458"/>
                    </a:lnTo>
                    <a:lnTo>
                      <a:pt x="166406" y="193287"/>
                    </a:lnTo>
                    <a:lnTo>
                      <a:pt x="166589" y="194201"/>
                    </a:lnTo>
                    <a:lnTo>
                      <a:pt x="165309" y="195115"/>
                    </a:lnTo>
                    <a:lnTo>
                      <a:pt x="148668" y="192190"/>
                    </a:lnTo>
                    <a:lnTo>
                      <a:pt x="144645" y="190544"/>
                    </a:lnTo>
                    <a:lnTo>
                      <a:pt x="140256" y="190361"/>
                    </a:lnTo>
                    <a:lnTo>
                      <a:pt x="137696" y="190909"/>
                    </a:lnTo>
                    <a:lnTo>
                      <a:pt x="137513" y="197858"/>
                    </a:lnTo>
                    <a:lnTo>
                      <a:pt x="138062" y="199321"/>
                    </a:lnTo>
                    <a:lnTo>
                      <a:pt x="142999" y="201881"/>
                    </a:lnTo>
                    <a:lnTo>
                      <a:pt x="154337" y="204807"/>
                    </a:lnTo>
                    <a:lnTo>
                      <a:pt x="160554" y="205173"/>
                    </a:lnTo>
                    <a:lnTo>
                      <a:pt x="172257" y="209379"/>
                    </a:lnTo>
                    <a:lnTo>
                      <a:pt x="173903" y="211207"/>
                    </a:lnTo>
                    <a:lnTo>
                      <a:pt x="175732" y="215047"/>
                    </a:lnTo>
                    <a:lnTo>
                      <a:pt x="177926" y="217059"/>
                    </a:lnTo>
                    <a:lnTo>
                      <a:pt x="188715" y="222911"/>
                    </a:lnTo>
                    <a:lnTo>
                      <a:pt x="189629" y="224739"/>
                    </a:lnTo>
                    <a:lnTo>
                      <a:pt x="189447" y="227116"/>
                    </a:lnTo>
                    <a:lnTo>
                      <a:pt x="191092" y="229311"/>
                    </a:lnTo>
                    <a:lnTo>
                      <a:pt x="191092" y="231322"/>
                    </a:lnTo>
                    <a:lnTo>
                      <a:pt x="190178" y="231871"/>
                    </a:lnTo>
                    <a:lnTo>
                      <a:pt x="192190" y="233517"/>
                    </a:lnTo>
                    <a:lnTo>
                      <a:pt x="193469" y="236625"/>
                    </a:lnTo>
                    <a:lnTo>
                      <a:pt x="200418" y="235894"/>
                    </a:lnTo>
                    <a:lnTo>
                      <a:pt x="203161" y="234065"/>
                    </a:lnTo>
                    <a:lnTo>
                      <a:pt x="202247" y="236077"/>
                    </a:lnTo>
                    <a:lnTo>
                      <a:pt x="200053" y="237905"/>
                    </a:lnTo>
                    <a:lnTo>
                      <a:pt x="205356" y="241380"/>
                    </a:lnTo>
                    <a:lnTo>
                      <a:pt x="208647" y="240831"/>
                    </a:lnTo>
                    <a:lnTo>
                      <a:pt x="210110" y="243757"/>
                    </a:lnTo>
                    <a:lnTo>
                      <a:pt x="212670" y="245586"/>
                    </a:lnTo>
                    <a:lnTo>
                      <a:pt x="219070" y="245037"/>
                    </a:lnTo>
                    <a:lnTo>
                      <a:pt x="215779" y="247231"/>
                    </a:lnTo>
                    <a:lnTo>
                      <a:pt x="207001" y="246866"/>
                    </a:lnTo>
                    <a:lnTo>
                      <a:pt x="202064" y="245951"/>
                    </a:lnTo>
                    <a:lnTo>
                      <a:pt x="196395" y="242111"/>
                    </a:lnTo>
                    <a:lnTo>
                      <a:pt x="190178" y="241563"/>
                    </a:lnTo>
                    <a:lnTo>
                      <a:pt x="187435" y="239734"/>
                    </a:lnTo>
                    <a:lnTo>
                      <a:pt x="184692" y="240100"/>
                    </a:lnTo>
                    <a:lnTo>
                      <a:pt x="181035" y="243026"/>
                    </a:lnTo>
                    <a:lnTo>
                      <a:pt x="182681" y="246134"/>
                    </a:lnTo>
                    <a:lnTo>
                      <a:pt x="187984" y="247231"/>
                    </a:lnTo>
                    <a:lnTo>
                      <a:pt x="196395" y="251072"/>
                    </a:lnTo>
                    <a:lnTo>
                      <a:pt x="223459" y="252169"/>
                    </a:lnTo>
                    <a:lnTo>
                      <a:pt x="234248" y="254912"/>
                    </a:lnTo>
                    <a:lnTo>
                      <a:pt x="248328" y="254729"/>
                    </a:lnTo>
                    <a:lnTo>
                      <a:pt x="249974" y="254180"/>
                    </a:lnTo>
                    <a:lnTo>
                      <a:pt x="250706" y="252717"/>
                    </a:lnTo>
                    <a:lnTo>
                      <a:pt x="253632" y="252534"/>
                    </a:lnTo>
                    <a:lnTo>
                      <a:pt x="260398" y="248877"/>
                    </a:lnTo>
                    <a:lnTo>
                      <a:pt x="264603" y="248329"/>
                    </a:lnTo>
                    <a:lnTo>
                      <a:pt x="264603" y="249060"/>
                    </a:lnTo>
                    <a:lnTo>
                      <a:pt x="260581" y="251986"/>
                    </a:lnTo>
                    <a:lnTo>
                      <a:pt x="259483" y="255460"/>
                    </a:lnTo>
                    <a:lnTo>
                      <a:pt x="260581" y="256192"/>
                    </a:lnTo>
                    <a:lnTo>
                      <a:pt x="257472" y="257837"/>
                    </a:lnTo>
                    <a:lnTo>
                      <a:pt x="256192" y="257655"/>
                    </a:lnTo>
                    <a:lnTo>
                      <a:pt x="254729" y="259118"/>
                    </a:lnTo>
                    <a:lnTo>
                      <a:pt x="252535" y="259483"/>
                    </a:lnTo>
                    <a:lnTo>
                      <a:pt x="248694" y="257289"/>
                    </a:lnTo>
                    <a:lnTo>
                      <a:pt x="244123" y="258386"/>
                    </a:lnTo>
                    <a:lnTo>
                      <a:pt x="224191" y="257289"/>
                    </a:lnTo>
                    <a:lnTo>
                      <a:pt x="220533" y="258752"/>
                    </a:lnTo>
                    <a:lnTo>
                      <a:pt x="222545" y="260580"/>
                    </a:lnTo>
                    <a:lnTo>
                      <a:pt x="228214" y="262592"/>
                    </a:lnTo>
                    <a:lnTo>
                      <a:pt x="232602" y="262775"/>
                    </a:lnTo>
                    <a:lnTo>
                      <a:pt x="234614" y="264238"/>
                    </a:lnTo>
                    <a:lnTo>
                      <a:pt x="247231" y="264421"/>
                    </a:lnTo>
                    <a:lnTo>
                      <a:pt x="245768" y="266066"/>
                    </a:lnTo>
                    <a:lnTo>
                      <a:pt x="239368" y="265883"/>
                    </a:lnTo>
                    <a:lnTo>
                      <a:pt x="245403" y="271918"/>
                    </a:lnTo>
                    <a:lnTo>
                      <a:pt x="244489" y="273198"/>
                    </a:lnTo>
                    <a:lnTo>
                      <a:pt x="235711" y="271004"/>
                    </a:lnTo>
                    <a:lnTo>
                      <a:pt x="234614" y="268992"/>
                    </a:lnTo>
                    <a:lnTo>
                      <a:pt x="229859" y="265701"/>
                    </a:lnTo>
                    <a:lnTo>
                      <a:pt x="224556" y="265335"/>
                    </a:lnTo>
                    <a:lnTo>
                      <a:pt x="204624" y="256192"/>
                    </a:lnTo>
                    <a:lnTo>
                      <a:pt x="184692" y="254729"/>
                    </a:lnTo>
                    <a:lnTo>
                      <a:pt x="172257" y="251986"/>
                    </a:lnTo>
                    <a:lnTo>
                      <a:pt x="167686" y="252352"/>
                    </a:lnTo>
                    <a:lnTo>
                      <a:pt x="167320" y="253997"/>
                    </a:lnTo>
                    <a:lnTo>
                      <a:pt x="163480" y="256557"/>
                    </a:lnTo>
                    <a:lnTo>
                      <a:pt x="132210" y="258935"/>
                    </a:lnTo>
                    <a:lnTo>
                      <a:pt x="129833" y="259849"/>
                    </a:lnTo>
                    <a:lnTo>
                      <a:pt x="127090" y="262043"/>
                    </a:lnTo>
                    <a:lnTo>
                      <a:pt x="124347" y="266432"/>
                    </a:lnTo>
                    <a:lnTo>
                      <a:pt x="122701" y="270821"/>
                    </a:lnTo>
                    <a:lnTo>
                      <a:pt x="127639" y="271552"/>
                    </a:lnTo>
                    <a:lnTo>
                      <a:pt x="125993" y="272832"/>
                    </a:lnTo>
                    <a:lnTo>
                      <a:pt x="117398" y="274295"/>
                    </a:lnTo>
                    <a:lnTo>
                      <a:pt x="113924" y="276124"/>
                    </a:lnTo>
                    <a:lnTo>
                      <a:pt x="109718" y="280695"/>
                    </a:lnTo>
                    <a:lnTo>
                      <a:pt x="112644" y="283256"/>
                    </a:lnTo>
                    <a:lnTo>
                      <a:pt x="112827" y="286364"/>
                    </a:lnTo>
                    <a:lnTo>
                      <a:pt x="113741" y="287279"/>
                    </a:lnTo>
                    <a:lnTo>
                      <a:pt x="113193" y="290570"/>
                    </a:lnTo>
                    <a:lnTo>
                      <a:pt x="113375" y="292033"/>
                    </a:lnTo>
                    <a:lnTo>
                      <a:pt x="117581" y="290936"/>
                    </a:lnTo>
                    <a:lnTo>
                      <a:pt x="124347" y="292216"/>
                    </a:lnTo>
                    <a:lnTo>
                      <a:pt x="118130" y="292947"/>
                    </a:lnTo>
                    <a:lnTo>
                      <a:pt x="114473" y="294593"/>
                    </a:lnTo>
                    <a:lnTo>
                      <a:pt x="113375" y="296056"/>
                    </a:lnTo>
                    <a:lnTo>
                      <a:pt x="113924" y="296422"/>
                    </a:lnTo>
                    <a:lnTo>
                      <a:pt x="125993" y="297702"/>
                    </a:lnTo>
                    <a:lnTo>
                      <a:pt x="138245" y="295325"/>
                    </a:lnTo>
                    <a:lnTo>
                      <a:pt x="140988" y="291301"/>
                    </a:lnTo>
                    <a:lnTo>
                      <a:pt x="144645" y="291484"/>
                    </a:lnTo>
                    <a:lnTo>
                      <a:pt x="146656" y="290753"/>
                    </a:lnTo>
                    <a:lnTo>
                      <a:pt x="148485" y="288010"/>
                    </a:lnTo>
                    <a:lnTo>
                      <a:pt x="148668" y="285998"/>
                    </a:lnTo>
                    <a:lnTo>
                      <a:pt x="154520" y="283073"/>
                    </a:lnTo>
                    <a:lnTo>
                      <a:pt x="154520" y="284353"/>
                    </a:lnTo>
                    <a:lnTo>
                      <a:pt x="151960" y="288924"/>
                    </a:lnTo>
                    <a:lnTo>
                      <a:pt x="145194" y="294410"/>
                    </a:lnTo>
                    <a:lnTo>
                      <a:pt x="146291" y="295325"/>
                    </a:lnTo>
                    <a:lnTo>
                      <a:pt x="145742" y="296970"/>
                    </a:lnTo>
                    <a:lnTo>
                      <a:pt x="146656" y="298433"/>
                    </a:lnTo>
                    <a:lnTo>
                      <a:pt x="149765" y="299347"/>
                    </a:lnTo>
                    <a:lnTo>
                      <a:pt x="161834" y="296787"/>
                    </a:lnTo>
                    <a:lnTo>
                      <a:pt x="164394" y="297702"/>
                    </a:lnTo>
                    <a:lnTo>
                      <a:pt x="167503" y="296239"/>
                    </a:lnTo>
                    <a:lnTo>
                      <a:pt x="173903" y="290753"/>
                    </a:lnTo>
                    <a:lnTo>
                      <a:pt x="175183" y="287827"/>
                    </a:lnTo>
                    <a:lnTo>
                      <a:pt x="177743" y="285633"/>
                    </a:lnTo>
                    <a:lnTo>
                      <a:pt x="179023" y="279964"/>
                    </a:lnTo>
                    <a:lnTo>
                      <a:pt x="181218" y="277404"/>
                    </a:lnTo>
                    <a:lnTo>
                      <a:pt x="181583" y="275027"/>
                    </a:lnTo>
                    <a:lnTo>
                      <a:pt x="185789" y="270638"/>
                    </a:lnTo>
                    <a:lnTo>
                      <a:pt x="181949" y="276490"/>
                    </a:lnTo>
                    <a:lnTo>
                      <a:pt x="181218" y="282341"/>
                    </a:lnTo>
                    <a:lnTo>
                      <a:pt x="182315" y="283804"/>
                    </a:lnTo>
                    <a:lnTo>
                      <a:pt x="184692" y="284170"/>
                    </a:lnTo>
                    <a:lnTo>
                      <a:pt x="187435" y="283073"/>
                    </a:lnTo>
                    <a:lnTo>
                      <a:pt x="186521" y="284536"/>
                    </a:lnTo>
                    <a:lnTo>
                      <a:pt x="181218" y="286913"/>
                    </a:lnTo>
                    <a:lnTo>
                      <a:pt x="179755" y="288559"/>
                    </a:lnTo>
                    <a:lnTo>
                      <a:pt x="179572" y="292033"/>
                    </a:lnTo>
                    <a:lnTo>
                      <a:pt x="180486" y="293130"/>
                    </a:lnTo>
                    <a:lnTo>
                      <a:pt x="187984" y="292033"/>
                    </a:lnTo>
                    <a:lnTo>
                      <a:pt x="192372" y="292399"/>
                    </a:lnTo>
                    <a:lnTo>
                      <a:pt x="195847" y="293130"/>
                    </a:lnTo>
                    <a:lnTo>
                      <a:pt x="196944" y="294593"/>
                    </a:lnTo>
                    <a:lnTo>
                      <a:pt x="200418" y="293679"/>
                    </a:lnTo>
                    <a:lnTo>
                      <a:pt x="200053" y="295325"/>
                    </a:lnTo>
                    <a:lnTo>
                      <a:pt x="197858" y="296422"/>
                    </a:lnTo>
                    <a:lnTo>
                      <a:pt x="187069" y="294593"/>
                    </a:lnTo>
                    <a:lnTo>
                      <a:pt x="176097" y="295325"/>
                    </a:lnTo>
                    <a:lnTo>
                      <a:pt x="173355" y="297336"/>
                    </a:lnTo>
                    <a:lnTo>
                      <a:pt x="173355" y="298433"/>
                    </a:lnTo>
                    <a:lnTo>
                      <a:pt x="172074" y="300262"/>
                    </a:lnTo>
                    <a:lnTo>
                      <a:pt x="178475" y="301542"/>
                    </a:lnTo>
                    <a:lnTo>
                      <a:pt x="173903" y="302822"/>
                    </a:lnTo>
                    <a:lnTo>
                      <a:pt x="167320" y="301725"/>
                    </a:lnTo>
                    <a:lnTo>
                      <a:pt x="164394" y="302273"/>
                    </a:lnTo>
                    <a:lnTo>
                      <a:pt x="155983" y="307028"/>
                    </a:lnTo>
                    <a:lnTo>
                      <a:pt x="156165" y="307942"/>
                    </a:lnTo>
                    <a:lnTo>
                      <a:pt x="158543" y="308308"/>
                    </a:lnTo>
                    <a:lnTo>
                      <a:pt x="160737" y="310136"/>
                    </a:lnTo>
                    <a:lnTo>
                      <a:pt x="166223" y="308491"/>
                    </a:lnTo>
                    <a:lnTo>
                      <a:pt x="177012" y="308125"/>
                    </a:lnTo>
                    <a:lnTo>
                      <a:pt x="179755" y="306845"/>
                    </a:lnTo>
                    <a:lnTo>
                      <a:pt x="181766" y="307576"/>
                    </a:lnTo>
                    <a:lnTo>
                      <a:pt x="182315" y="308491"/>
                    </a:lnTo>
                    <a:lnTo>
                      <a:pt x="179572" y="308674"/>
                    </a:lnTo>
                    <a:lnTo>
                      <a:pt x="175183" y="310685"/>
                    </a:lnTo>
                    <a:lnTo>
                      <a:pt x="175732" y="309954"/>
                    </a:lnTo>
                    <a:lnTo>
                      <a:pt x="173903" y="309588"/>
                    </a:lnTo>
                    <a:lnTo>
                      <a:pt x="165674" y="310319"/>
                    </a:lnTo>
                    <a:lnTo>
                      <a:pt x="164760" y="310868"/>
                    </a:lnTo>
                    <a:lnTo>
                      <a:pt x="164394" y="312148"/>
                    </a:lnTo>
                    <a:lnTo>
                      <a:pt x="164760" y="313062"/>
                    </a:lnTo>
                    <a:lnTo>
                      <a:pt x="173720" y="312148"/>
                    </a:lnTo>
                    <a:lnTo>
                      <a:pt x="169880" y="314525"/>
                    </a:lnTo>
                    <a:lnTo>
                      <a:pt x="168234" y="317268"/>
                    </a:lnTo>
                    <a:lnTo>
                      <a:pt x="168234" y="318182"/>
                    </a:lnTo>
                    <a:lnTo>
                      <a:pt x="169697" y="321291"/>
                    </a:lnTo>
                    <a:lnTo>
                      <a:pt x="177743" y="323668"/>
                    </a:lnTo>
                    <a:lnTo>
                      <a:pt x="182681" y="319828"/>
                    </a:lnTo>
                    <a:lnTo>
                      <a:pt x="183229" y="317085"/>
                    </a:lnTo>
                    <a:lnTo>
                      <a:pt x="184326" y="315988"/>
                    </a:lnTo>
                    <a:lnTo>
                      <a:pt x="185241" y="319097"/>
                    </a:lnTo>
                    <a:lnTo>
                      <a:pt x="180120" y="324583"/>
                    </a:lnTo>
                    <a:lnTo>
                      <a:pt x="181218" y="328057"/>
                    </a:lnTo>
                    <a:lnTo>
                      <a:pt x="188349" y="328423"/>
                    </a:lnTo>
                    <a:lnTo>
                      <a:pt x="195298" y="327874"/>
                    </a:lnTo>
                    <a:lnTo>
                      <a:pt x="205356" y="329337"/>
                    </a:lnTo>
                    <a:lnTo>
                      <a:pt x="213950" y="327326"/>
                    </a:lnTo>
                    <a:lnTo>
                      <a:pt x="218705" y="324217"/>
                    </a:lnTo>
                    <a:lnTo>
                      <a:pt x="222545" y="318548"/>
                    </a:lnTo>
                    <a:lnTo>
                      <a:pt x="225836" y="314708"/>
                    </a:lnTo>
                    <a:lnTo>
                      <a:pt x="229494" y="312331"/>
                    </a:lnTo>
                    <a:lnTo>
                      <a:pt x="232968" y="306479"/>
                    </a:lnTo>
                    <a:lnTo>
                      <a:pt x="232602" y="303919"/>
                    </a:lnTo>
                    <a:lnTo>
                      <a:pt x="234248" y="302090"/>
                    </a:lnTo>
                    <a:lnTo>
                      <a:pt x="237357" y="300445"/>
                    </a:lnTo>
                    <a:lnTo>
                      <a:pt x="243026" y="300810"/>
                    </a:lnTo>
                    <a:lnTo>
                      <a:pt x="236991" y="303736"/>
                    </a:lnTo>
                    <a:lnTo>
                      <a:pt x="237357" y="307028"/>
                    </a:lnTo>
                    <a:lnTo>
                      <a:pt x="235163" y="311234"/>
                    </a:lnTo>
                    <a:lnTo>
                      <a:pt x="229494" y="316720"/>
                    </a:lnTo>
                    <a:lnTo>
                      <a:pt x="228762" y="318731"/>
                    </a:lnTo>
                    <a:lnTo>
                      <a:pt x="226385" y="320925"/>
                    </a:lnTo>
                    <a:lnTo>
                      <a:pt x="217790" y="326960"/>
                    </a:lnTo>
                    <a:lnTo>
                      <a:pt x="217425" y="328057"/>
                    </a:lnTo>
                    <a:lnTo>
                      <a:pt x="209379" y="331531"/>
                    </a:lnTo>
                    <a:lnTo>
                      <a:pt x="209562" y="333177"/>
                    </a:lnTo>
                    <a:lnTo>
                      <a:pt x="210476" y="333909"/>
                    </a:lnTo>
                    <a:lnTo>
                      <a:pt x="215047" y="334640"/>
                    </a:lnTo>
                    <a:lnTo>
                      <a:pt x="215047" y="336103"/>
                    </a:lnTo>
                    <a:lnTo>
                      <a:pt x="212122" y="336469"/>
                    </a:lnTo>
                    <a:lnTo>
                      <a:pt x="204624" y="335372"/>
                    </a:lnTo>
                    <a:lnTo>
                      <a:pt x="201515" y="333726"/>
                    </a:lnTo>
                    <a:lnTo>
                      <a:pt x="188349" y="334823"/>
                    </a:lnTo>
                    <a:lnTo>
                      <a:pt x="191275" y="337383"/>
                    </a:lnTo>
                    <a:lnTo>
                      <a:pt x="191824" y="338480"/>
                    </a:lnTo>
                    <a:lnTo>
                      <a:pt x="191092" y="339943"/>
                    </a:lnTo>
                    <a:lnTo>
                      <a:pt x="187618" y="340126"/>
                    </a:lnTo>
                    <a:lnTo>
                      <a:pt x="178109" y="335920"/>
                    </a:lnTo>
                    <a:lnTo>
                      <a:pt x="167686" y="335372"/>
                    </a:lnTo>
                    <a:lnTo>
                      <a:pt x="159274" y="332629"/>
                    </a:lnTo>
                    <a:lnTo>
                      <a:pt x="157628" y="333177"/>
                    </a:lnTo>
                    <a:lnTo>
                      <a:pt x="157994" y="331166"/>
                    </a:lnTo>
                    <a:lnTo>
                      <a:pt x="156531" y="330069"/>
                    </a:lnTo>
                    <a:lnTo>
                      <a:pt x="154885" y="325314"/>
                    </a:lnTo>
                    <a:lnTo>
                      <a:pt x="151777" y="322937"/>
                    </a:lnTo>
                    <a:lnTo>
                      <a:pt x="149765" y="320011"/>
                    </a:lnTo>
                    <a:lnTo>
                      <a:pt x="146656" y="318365"/>
                    </a:lnTo>
                    <a:lnTo>
                      <a:pt x="146291" y="316354"/>
                    </a:lnTo>
                    <a:lnTo>
                      <a:pt x="137696" y="311051"/>
                    </a:lnTo>
                    <a:lnTo>
                      <a:pt x="114838" y="309039"/>
                    </a:lnTo>
                    <a:lnTo>
                      <a:pt x="100575" y="312331"/>
                    </a:lnTo>
                    <a:lnTo>
                      <a:pt x="97466" y="312148"/>
                    </a:lnTo>
                    <a:lnTo>
                      <a:pt x="94358" y="314159"/>
                    </a:lnTo>
                    <a:lnTo>
                      <a:pt x="91615" y="314159"/>
                    </a:lnTo>
                    <a:lnTo>
                      <a:pt x="92163" y="316537"/>
                    </a:lnTo>
                    <a:lnTo>
                      <a:pt x="91615" y="317085"/>
                    </a:lnTo>
                    <a:lnTo>
                      <a:pt x="92895" y="318182"/>
                    </a:lnTo>
                    <a:lnTo>
                      <a:pt x="92163" y="323120"/>
                    </a:lnTo>
                    <a:lnTo>
                      <a:pt x="100209" y="326228"/>
                    </a:lnTo>
                    <a:lnTo>
                      <a:pt x="100575" y="327326"/>
                    </a:lnTo>
                    <a:lnTo>
                      <a:pt x="105512" y="330617"/>
                    </a:lnTo>
                    <a:lnTo>
                      <a:pt x="106244" y="330983"/>
                    </a:lnTo>
                    <a:lnTo>
                      <a:pt x="104964" y="335006"/>
                    </a:lnTo>
                    <a:lnTo>
                      <a:pt x="106792" y="336835"/>
                    </a:lnTo>
                    <a:lnTo>
                      <a:pt x="107341" y="338480"/>
                    </a:lnTo>
                    <a:lnTo>
                      <a:pt x="115204" y="339943"/>
                    </a:lnTo>
                    <a:lnTo>
                      <a:pt x="120141" y="337932"/>
                    </a:lnTo>
                    <a:lnTo>
                      <a:pt x="126359" y="337932"/>
                    </a:lnTo>
                    <a:lnTo>
                      <a:pt x="126724" y="339029"/>
                    </a:lnTo>
                    <a:lnTo>
                      <a:pt x="118130" y="342138"/>
                    </a:lnTo>
                    <a:lnTo>
                      <a:pt x="118496" y="342869"/>
                    </a:lnTo>
                    <a:lnTo>
                      <a:pt x="123981" y="343235"/>
                    </a:lnTo>
                    <a:lnTo>
                      <a:pt x="123799" y="343966"/>
                    </a:lnTo>
                    <a:lnTo>
                      <a:pt x="119044" y="345246"/>
                    </a:lnTo>
                    <a:lnTo>
                      <a:pt x="119044" y="346892"/>
                    </a:lnTo>
                    <a:lnTo>
                      <a:pt x="119593" y="347806"/>
                    </a:lnTo>
                    <a:lnTo>
                      <a:pt x="121787" y="346892"/>
                    </a:lnTo>
                    <a:lnTo>
                      <a:pt x="130199" y="348355"/>
                    </a:lnTo>
                    <a:lnTo>
                      <a:pt x="128004" y="349269"/>
                    </a:lnTo>
                    <a:lnTo>
                      <a:pt x="127456" y="350915"/>
                    </a:lnTo>
                    <a:lnTo>
                      <a:pt x="122336" y="349452"/>
                    </a:lnTo>
                    <a:lnTo>
                      <a:pt x="121787" y="348172"/>
                    </a:lnTo>
                    <a:lnTo>
                      <a:pt x="113924" y="349086"/>
                    </a:lnTo>
                    <a:lnTo>
                      <a:pt x="112095" y="350915"/>
                    </a:lnTo>
                    <a:lnTo>
                      <a:pt x="113924" y="352378"/>
                    </a:lnTo>
                    <a:lnTo>
                      <a:pt x="107889" y="352926"/>
                    </a:lnTo>
                    <a:lnTo>
                      <a:pt x="107524" y="351464"/>
                    </a:lnTo>
                    <a:lnTo>
                      <a:pt x="106427" y="351464"/>
                    </a:lnTo>
                    <a:lnTo>
                      <a:pt x="102038" y="353292"/>
                    </a:lnTo>
                    <a:lnTo>
                      <a:pt x="98746" y="352012"/>
                    </a:lnTo>
                    <a:lnTo>
                      <a:pt x="93260" y="351464"/>
                    </a:lnTo>
                    <a:lnTo>
                      <a:pt x="91249" y="352012"/>
                    </a:lnTo>
                    <a:lnTo>
                      <a:pt x="90700" y="354572"/>
                    </a:lnTo>
                    <a:lnTo>
                      <a:pt x="85946" y="355669"/>
                    </a:lnTo>
                    <a:lnTo>
                      <a:pt x="82289" y="356949"/>
                    </a:lnTo>
                    <a:lnTo>
                      <a:pt x="80460" y="358961"/>
                    </a:lnTo>
                    <a:lnTo>
                      <a:pt x="64002" y="364813"/>
                    </a:lnTo>
                    <a:lnTo>
                      <a:pt x="61259" y="369567"/>
                    </a:lnTo>
                    <a:lnTo>
                      <a:pt x="62174" y="371944"/>
                    </a:lnTo>
                    <a:lnTo>
                      <a:pt x="61991" y="375602"/>
                    </a:lnTo>
                    <a:lnTo>
                      <a:pt x="60711" y="378527"/>
                    </a:lnTo>
                    <a:lnTo>
                      <a:pt x="59248" y="380356"/>
                    </a:lnTo>
                    <a:lnTo>
                      <a:pt x="68025" y="387671"/>
                    </a:lnTo>
                    <a:lnTo>
                      <a:pt x="71500" y="388219"/>
                    </a:lnTo>
                    <a:lnTo>
                      <a:pt x="77534" y="384379"/>
                    </a:lnTo>
                    <a:lnTo>
                      <a:pt x="78631" y="380356"/>
                    </a:lnTo>
                    <a:lnTo>
                      <a:pt x="81009" y="387122"/>
                    </a:lnTo>
                    <a:lnTo>
                      <a:pt x="84300" y="381270"/>
                    </a:lnTo>
                    <a:lnTo>
                      <a:pt x="80643" y="370664"/>
                    </a:lnTo>
                    <a:lnTo>
                      <a:pt x="83934" y="367921"/>
                    </a:lnTo>
                    <a:lnTo>
                      <a:pt x="85397" y="372127"/>
                    </a:lnTo>
                    <a:lnTo>
                      <a:pt x="85214" y="379625"/>
                    </a:lnTo>
                    <a:lnTo>
                      <a:pt x="87043" y="388402"/>
                    </a:lnTo>
                    <a:lnTo>
                      <a:pt x="95820" y="388951"/>
                    </a:lnTo>
                    <a:lnTo>
                      <a:pt x="98198" y="391511"/>
                    </a:lnTo>
                    <a:lnTo>
                      <a:pt x="105512" y="390231"/>
                    </a:lnTo>
                    <a:lnTo>
                      <a:pt x="107889" y="386025"/>
                    </a:lnTo>
                    <a:lnTo>
                      <a:pt x="106975" y="381087"/>
                    </a:lnTo>
                    <a:lnTo>
                      <a:pt x="109718" y="385476"/>
                    </a:lnTo>
                    <a:lnTo>
                      <a:pt x="116850" y="388036"/>
                    </a:lnTo>
                    <a:lnTo>
                      <a:pt x="119227" y="390413"/>
                    </a:lnTo>
                    <a:lnTo>
                      <a:pt x="125444" y="391328"/>
                    </a:lnTo>
                    <a:lnTo>
                      <a:pt x="127456" y="386939"/>
                    </a:lnTo>
                    <a:lnTo>
                      <a:pt x="132759" y="384379"/>
                    </a:lnTo>
                    <a:lnTo>
                      <a:pt x="132942" y="378710"/>
                    </a:lnTo>
                    <a:lnTo>
                      <a:pt x="135136" y="381087"/>
                    </a:lnTo>
                    <a:lnTo>
                      <a:pt x="135685" y="384928"/>
                    </a:lnTo>
                    <a:lnTo>
                      <a:pt x="133490" y="389316"/>
                    </a:lnTo>
                    <a:lnTo>
                      <a:pt x="133490" y="390779"/>
                    </a:lnTo>
                    <a:lnTo>
                      <a:pt x="147571" y="392608"/>
                    </a:lnTo>
                    <a:lnTo>
                      <a:pt x="132759" y="384379"/>
                    </a:lnTo>
                    <a:lnTo>
                      <a:pt x="132942" y="378710"/>
                    </a:lnTo>
                    <a:lnTo>
                      <a:pt x="135136" y="381087"/>
                    </a:lnTo>
                    <a:lnTo>
                      <a:pt x="135685" y="384928"/>
                    </a:lnTo>
                    <a:lnTo>
                      <a:pt x="133490" y="389316"/>
                    </a:lnTo>
                    <a:lnTo>
                      <a:pt x="133490" y="390779"/>
                    </a:lnTo>
                    <a:lnTo>
                      <a:pt x="147571" y="392608"/>
                    </a:lnTo>
                    <a:lnTo>
                      <a:pt x="152508" y="394436"/>
                    </a:lnTo>
                    <a:lnTo>
                      <a:pt x="163480" y="394985"/>
                    </a:lnTo>
                    <a:lnTo>
                      <a:pt x="164943" y="397179"/>
                    </a:lnTo>
                    <a:lnTo>
                      <a:pt x="186521" y="395534"/>
                    </a:lnTo>
                    <a:lnTo>
                      <a:pt x="172257" y="385659"/>
                    </a:lnTo>
                    <a:lnTo>
                      <a:pt x="171343" y="380905"/>
                    </a:lnTo>
                    <a:lnTo>
                      <a:pt x="177926" y="387488"/>
                    </a:lnTo>
                    <a:lnTo>
                      <a:pt x="184326" y="387671"/>
                    </a:lnTo>
                    <a:lnTo>
                      <a:pt x="192190" y="383830"/>
                    </a:lnTo>
                    <a:lnTo>
                      <a:pt x="192190" y="376882"/>
                    </a:lnTo>
                    <a:lnTo>
                      <a:pt x="202796" y="385476"/>
                    </a:lnTo>
                    <a:lnTo>
                      <a:pt x="212670" y="388402"/>
                    </a:lnTo>
                    <a:lnTo>
                      <a:pt x="218887" y="386573"/>
                    </a:lnTo>
                    <a:lnTo>
                      <a:pt x="219436" y="380722"/>
                    </a:lnTo>
                    <a:lnTo>
                      <a:pt x="214133" y="372859"/>
                    </a:lnTo>
                    <a:lnTo>
                      <a:pt x="213402" y="370481"/>
                    </a:lnTo>
                    <a:lnTo>
                      <a:pt x="216876" y="373407"/>
                    </a:lnTo>
                    <a:lnTo>
                      <a:pt x="225288" y="387853"/>
                    </a:lnTo>
                    <a:lnTo>
                      <a:pt x="232054" y="390413"/>
                    </a:lnTo>
                    <a:lnTo>
                      <a:pt x="244671" y="388951"/>
                    </a:lnTo>
                    <a:lnTo>
                      <a:pt x="247780" y="383282"/>
                    </a:lnTo>
                    <a:lnTo>
                      <a:pt x="244123" y="379076"/>
                    </a:lnTo>
                    <a:lnTo>
                      <a:pt x="237905" y="374139"/>
                    </a:lnTo>
                    <a:lnTo>
                      <a:pt x="242111" y="376150"/>
                    </a:lnTo>
                    <a:lnTo>
                      <a:pt x="250340" y="376882"/>
                    </a:lnTo>
                    <a:lnTo>
                      <a:pt x="250706" y="378344"/>
                    </a:lnTo>
                    <a:lnTo>
                      <a:pt x="251072" y="382185"/>
                    </a:lnTo>
                    <a:lnTo>
                      <a:pt x="253997" y="384928"/>
                    </a:lnTo>
                    <a:lnTo>
                      <a:pt x="263506" y="385842"/>
                    </a:lnTo>
                    <a:lnTo>
                      <a:pt x="270638" y="384196"/>
                    </a:lnTo>
                    <a:lnTo>
                      <a:pt x="275392" y="384745"/>
                    </a:lnTo>
                    <a:lnTo>
                      <a:pt x="279416" y="387671"/>
                    </a:lnTo>
                    <a:lnTo>
                      <a:pt x="279781" y="391328"/>
                    </a:lnTo>
                    <a:lnTo>
                      <a:pt x="277221" y="396631"/>
                    </a:lnTo>
                    <a:lnTo>
                      <a:pt x="274295" y="398825"/>
                    </a:lnTo>
                    <a:lnTo>
                      <a:pt x="276855" y="402117"/>
                    </a:lnTo>
                    <a:lnTo>
                      <a:pt x="297336" y="396814"/>
                    </a:lnTo>
                    <a:lnTo>
                      <a:pt x="310136" y="394802"/>
                    </a:lnTo>
                    <a:lnTo>
                      <a:pt x="318731" y="390231"/>
                    </a:lnTo>
                    <a:lnTo>
                      <a:pt x="328789" y="380905"/>
                    </a:lnTo>
                    <a:lnTo>
                      <a:pt x="331166" y="387488"/>
                    </a:lnTo>
                    <a:lnTo>
                      <a:pt x="341589" y="384013"/>
                    </a:lnTo>
                    <a:lnTo>
                      <a:pt x="343235" y="380539"/>
                    </a:lnTo>
                    <a:lnTo>
                      <a:pt x="352561" y="378710"/>
                    </a:lnTo>
                    <a:lnTo>
                      <a:pt x="354024" y="375419"/>
                    </a:lnTo>
                    <a:lnTo>
                      <a:pt x="355121" y="369567"/>
                    </a:lnTo>
                    <a:lnTo>
                      <a:pt x="353475" y="362984"/>
                    </a:lnTo>
                    <a:lnTo>
                      <a:pt x="349269" y="358778"/>
                    </a:lnTo>
                    <a:lnTo>
                      <a:pt x="340492" y="360058"/>
                    </a:lnTo>
                    <a:lnTo>
                      <a:pt x="334823" y="363350"/>
                    </a:lnTo>
                    <a:lnTo>
                      <a:pt x="331166" y="366824"/>
                    </a:lnTo>
                    <a:lnTo>
                      <a:pt x="326229" y="366093"/>
                    </a:lnTo>
                    <a:lnTo>
                      <a:pt x="326777" y="362618"/>
                    </a:lnTo>
                    <a:lnTo>
                      <a:pt x="316902" y="360058"/>
                    </a:lnTo>
                    <a:lnTo>
                      <a:pt x="318000" y="358412"/>
                    </a:lnTo>
                    <a:lnTo>
                      <a:pt x="321108" y="357315"/>
                    </a:lnTo>
                    <a:lnTo>
                      <a:pt x="326777" y="355669"/>
                    </a:lnTo>
                    <a:lnTo>
                      <a:pt x="328789" y="352744"/>
                    </a:lnTo>
                    <a:lnTo>
                      <a:pt x="327691" y="350915"/>
                    </a:lnTo>
                    <a:lnTo>
                      <a:pt x="324034" y="347441"/>
                    </a:lnTo>
                    <a:lnTo>
                      <a:pt x="317451" y="346709"/>
                    </a:lnTo>
                    <a:lnTo>
                      <a:pt x="309405" y="346892"/>
                    </a:lnTo>
                    <a:lnTo>
                      <a:pt x="296787" y="353841"/>
                    </a:lnTo>
                    <a:lnTo>
                      <a:pt x="294227" y="353658"/>
                    </a:lnTo>
                    <a:lnTo>
                      <a:pt x="299896" y="349452"/>
                    </a:lnTo>
                    <a:lnTo>
                      <a:pt x="299348" y="346709"/>
                    </a:lnTo>
                    <a:lnTo>
                      <a:pt x="278867" y="345063"/>
                    </a:lnTo>
                    <a:lnTo>
                      <a:pt x="268992" y="346161"/>
                    </a:lnTo>
                    <a:lnTo>
                      <a:pt x="256923" y="353292"/>
                    </a:lnTo>
                    <a:lnTo>
                      <a:pt x="255277" y="350184"/>
                    </a:lnTo>
                    <a:lnTo>
                      <a:pt x="254180" y="346343"/>
                    </a:lnTo>
                    <a:lnTo>
                      <a:pt x="251437" y="343966"/>
                    </a:lnTo>
                    <a:lnTo>
                      <a:pt x="258386" y="344515"/>
                    </a:lnTo>
                    <a:lnTo>
                      <a:pt x="272101" y="341955"/>
                    </a:lnTo>
                    <a:lnTo>
                      <a:pt x="272101" y="340675"/>
                    </a:lnTo>
                    <a:lnTo>
                      <a:pt x="264055" y="338115"/>
                    </a:lnTo>
                    <a:lnTo>
                      <a:pt x="262226" y="334457"/>
                    </a:lnTo>
                    <a:lnTo>
                      <a:pt x="262592" y="332446"/>
                    </a:lnTo>
                    <a:lnTo>
                      <a:pt x="275941" y="339212"/>
                    </a:lnTo>
                    <a:lnTo>
                      <a:pt x="290022" y="343418"/>
                    </a:lnTo>
                    <a:lnTo>
                      <a:pt x="327326" y="342869"/>
                    </a:lnTo>
                    <a:lnTo>
                      <a:pt x="330617" y="340126"/>
                    </a:lnTo>
                    <a:lnTo>
                      <a:pt x="334275" y="340857"/>
                    </a:lnTo>
                    <a:lnTo>
                      <a:pt x="333726" y="342320"/>
                    </a:lnTo>
                    <a:lnTo>
                      <a:pt x="334092" y="342686"/>
                    </a:lnTo>
                    <a:lnTo>
                      <a:pt x="347441" y="339029"/>
                    </a:lnTo>
                    <a:lnTo>
                      <a:pt x="354024" y="332994"/>
                    </a:lnTo>
                    <a:lnTo>
                      <a:pt x="354755" y="329520"/>
                    </a:lnTo>
                    <a:lnTo>
                      <a:pt x="354207" y="328057"/>
                    </a:lnTo>
                    <a:lnTo>
                      <a:pt x="362070" y="326411"/>
                    </a:lnTo>
                    <a:lnTo>
                      <a:pt x="362618" y="324765"/>
                    </a:lnTo>
                    <a:lnTo>
                      <a:pt x="353475" y="320925"/>
                    </a:lnTo>
                    <a:lnTo>
                      <a:pt x="353109" y="318914"/>
                    </a:lnTo>
                    <a:lnTo>
                      <a:pt x="354207" y="316902"/>
                    </a:lnTo>
                    <a:lnTo>
                      <a:pt x="351463" y="313245"/>
                    </a:lnTo>
                    <a:lnTo>
                      <a:pt x="347989" y="312331"/>
                    </a:lnTo>
                    <a:lnTo>
                      <a:pt x="348903" y="311965"/>
                    </a:lnTo>
                    <a:lnTo>
                      <a:pt x="348903" y="309588"/>
                    </a:lnTo>
                    <a:lnTo>
                      <a:pt x="347441" y="307211"/>
                    </a:lnTo>
                    <a:lnTo>
                      <a:pt x="347441" y="305565"/>
                    </a:lnTo>
                    <a:lnTo>
                      <a:pt x="353475" y="307211"/>
                    </a:lnTo>
                    <a:lnTo>
                      <a:pt x="374687" y="307576"/>
                    </a:lnTo>
                    <a:lnTo>
                      <a:pt x="377796" y="309405"/>
                    </a:lnTo>
                    <a:lnTo>
                      <a:pt x="386939" y="307942"/>
                    </a:lnTo>
                    <a:lnTo>
                      <a:pt x="396448" y="303005"/>
                    </a:lnTo>
                    <a:lnTo>
                      <a:pt x="403762" y="304651"/>
                    </a:lnTo>
                    <a:lnTo>
                      <a:pt x="405225" y="306296"/>
                    </a:lnTo>
                    <a:lnTo>
                      <a:pt x="412174" y="301176"/>
                    </a:lnTo>
                    <a:lnTo>
                      <a:pt x="411808" y="300262"/>
                    </a:lnTo>
                    <a:lnTo>
                      <a:pt x="415283" y="297336"/>
                    </a:lnTo>
                    <a:lnTo>
                      <a:pt x="390597" y="295325"/>
                    </a:lnTo>
                    <a:lnTo>
                      <a:pt x="379625" y="293313"/>
                    </a:lnTo>
                    <a:lnTo>
                      <a:pt x="387671" y="290387"/>
                    </a:lnTo>
                    <a:lnTo>
                      <a:pt x="397362" y="290753"/>
                    </a:lnTo>
                    <a:lnTo>
                      <a:pt x="413454" y="293862"/>
                    </a:lnTo>
                    <a:lnTo>
                      <a:pt x="419489" y="288010"/>
                    </a:lnTo>
                    <a:lnTo>
                      <a:pt x="428083" y="286181"/>
                    </a:lnTo>
                    <a:lnTo>
                      <a:pt x="428998" y="284353"/>
                    </a:lnTo>
                    <a:lnTo>
                      <a:pt x="424792" y="281061"/>
                    </a:lnTo>
                    <a:lnTo>
                      <a:pt x="418940" y="279232"/>
                    </a:lnTo>
                    <a:lnTo>
                      <a:pt x="407603" y="278318"/>
                    </a:lnTo>
                    <a:lnTo>
                      <a:pt x="401751" y="276307"/>
                    </a:lnTo>
                    <a:lnTo>
                      <a:pt x="395717" y="275575"/>
                    </a:lnTo>
                    <a:lnTo>
                      <a:pt x="399557" y="274478"/>
                    </a:lnTo>
                    <a:lnTo>
                      <a:pt x="407054" y="275027"/>
                    </a:lnTo>
                    <a:lnTo>
                      <a:pt x="424243" y="274295"/>
                    </a:lnTo>
                    <a:lnTo>
                      <a:pt x="429729" y="273564"/>
                    </a:lnTo>
                    <a:lnTo>
                      <a:pt x="432289" y="271735"/>
                    </a:lnTo>
                    <a:lnTo>
                      <a:pt x="439604" y="269541"/>
                    </a:lnTo>
                    <a:lnTo>
                      <a:pt x="436312" y="268078"/>
                    </a:lnTo>
                    <a:lnTo>
                      <a:pt x="436312" y="265883"/>
                    </a:lnTo>
                    <a:lnTo>
                      <a:pt x="437958" y="264055"/>
                    </a:lnTo>
                    <a:lnTo>
                      <a:pt x="437592" y="260580"/>
                    </a:lnTo>
                    <a:lnTo>
                      <a:pt x="436312" y="256557"/>
                    </a:lnTo>
                    <a:lnTo>
                      <a:pt x="431192" y="254546"/>
                    </a:lnTo>
                    <a:lnTo>
                      <a:pt x="418026" y="252534"/>
                    </a:lnTo>
                    <a:lnTo>
                      <a:pt x="399191" y="253632"/>
                    </a:lnTo>
                    <a:lnTo>
                      <a:pt x="399557" y="251986"/>
                    </a:lnTo>
                    <a:lnTo>
                      <a:pt x="406506" y="251072"/>
                    </a:lnTo>
                    <a:lnTo>
                      <a:pt x="410163" y="249609"/>
                    </a:lnTo>
                    <a:lnTo>
                      <a:pt x="410163" y="248511"/>
                    </a:lnTo>
                    <a:lnTo>
                      <a:pt x="406871" y="246500"/>
                    </a:lnTo>
                    <a:lnTo>
                      <a:pt x="373956" y="247597"/>
                    </a:lnTo>
                    <a:lnTo>
                      <a:pt x="367739" y="249060"/>
                    </a:lnTo>
                    <a:lnTo>
                      <a:pt x="363167" y="251437"/>
                    </a:lnTo>
                    <a:lnTo>
                      <a:pt x="359875" y="251620"/>
                    </a:lnTo>
                    <a:lnTo>
                      <a:pt x="363533" y="248694"/>
                    </a:lnTo>
                    <a:lnTo>
                      <a:pt x="364813" y="246134"/>
                    </a:lnTo>
                    <a:lnTo>
                      <a:pt x="359510" y="245768"/>
                    </a:lnTo>
                    <a:lnTo>
                      <a:pt x="358412" y="244123"/>
                    </a:lnTo>
                    <a:lnTo>
                      <a:pt x="369567" y="245403"/>
                    </a:lnTo>
                    <a:lnTo>
                      <a:pt x="390048" y="242843"/>
                    </a:lnTo>
                    <a:lnTo>
                      <a:pt x="402300" y="243208"/>
                    </a:lnTo>
                    <a:lnTo>
                      <a:pt x="402300" y="241563"/>
                    </a:lnTo>
                    <a:lnTo>
                      <a:pt x="391694" y="239734"/>
                    </a:lnTo>
                    <a:lnTo>
                      <a:pt x="362070" y="239368"/>
                    </a:lnTo>
                    <a:lnTo>
                      <a:pt x="358230" y="238088"/>
                    </a:lnTo>
                    <a:lnTo>
                      <a:pt x="364630" y="237174"/>
                    </a:lnTo>
                    <a:lnTo>
                      <a:pt x="385476" y="236991"/>
                    </a:lnTo>
                    <a:lnTo>
                      <a:pt x="390962" y="235345"/>
                    </a:lnTo>
                    <a:lnTo>
                      <a:pt x="398642" y="235894"/>
                    </a:lnTo>
                    <a:lnTo>
                      <a:pt x="406506" y="236991"/>
                    </a:lnTo>
                    <a:lnTo>
                      <a:pt x="409431" y="238637"/>
                    </a:lnTo>
                    <a:lnTo>
                      <a:pt x="408700" y="241197"/>
                    </a:lnTo>
                    <a:lnTo>
                      <a:pt x="411077" y="243574"/>
                    </a:lnTo>
                    <a:lnTo>
                      <a:pt x="415831" y="244671"/>
                    </a:lnTo>
                    <a:lnTo>
                      <a:pt x="439238" y="246134"/>
                    </a:lnTo>
                    <a:lnTo>
                      <a:pt x="442895" y="245403"/>
                    </a:lnTo>
                    <a:lnTo>
                      <a:pt x="443810" y="243391"/>
                    </a:lnTo>
                    <a:lnTo>
                      <a:pt x="443261" y="240831"/>
                    </a:lnTo>
                    <a:lnTo>
                      <a:pt x="436861" y="237357"/>
                    </a:lnTo>
                    <a:lnTo>
                      <a:pt x="442164" y="234065"/>
                    </a:lnTo>
                    <a:lnTo>
                      <a:pt x="438689" y="232785"/>
                    </a:lnTo>
                    <a:lnTo>
                      <a:pt x="407968" y="233334"/>
                    </a:lnTo>
                    <a:lnTo>
                      <a:pt x="405408" y="231871"/>
                    </a:lnTo>
                    <a:lnTo>
                      <a:pt x="377796" y="233151"/>
                    </a:lnTo>
                    <a:lnTo>
                      <a:pt x="365727" y="234797"/>
                    </a:lnTo>
                    <a:lnTo>
                      <a:pt x="370116" y="233334"/>
                    </a:lnTo>
                    <a:lnTo>
                      <a:pt x="370664" y="232054"/>
                    </a:lnTo>
                    <a:lnTo>
                      <a:pt x="360607" y="230591"/>
                    </a:lnTo>
                    <a:lnTo>
                      <a:pt x="356767" y="229128"/>
                    </a:lnTo>
                    <a:lnTo>
                      <a:pt x="364264" y="228031"/>
                    </a:lnTo>
                    <a:lnTo>
                      <a:pt x="375967" y="228762"/>
                    </a:lnTo>
                    <a:lnTo>
                      <a:pt x="373590" y="223825"/>
                    </a:lnTo>
                    <a:lnTo>
                      <a:pt x="371030" y="222728"/>
                    </a:lnTo>
                    <a:lnTo>
                      <a:pt x="374321" y="222179"/>
                    </a:lnTo>
                    <a:lnTo>
                      <a:pt x="376699" y="223276"/>
                    </a:lnTo>
                    <a:lnTo>
                      <a:pt x="378893" y="226019"/>
                    </a:lnTo>
                    <a:lnTo>
                      <a:pt x="382916" y="227116"/>
                    </a:lnTo>
                    <a:lnTo>
                      <a:pt x="405408" y="228031"/>
                    </a:lnTo>
                    <a:lnTo>
                      <a:pt x="407054" y="226385"/>
                    </a:lnTo>
                    <a:lnTo>
                      <a:pt x="402117" y="224191"/>
                    </a:lnTo>
                    <a:lnTo>
                      <a:pt x="401020" y="222728"/>
                    </a:lnTo>
                    <a:lnTo>
                      <a:pt x="377979" y="220716"/>
                    </a:lnTo>
                    <a:lnTo>
                      <a:pt x="374687" y="218339"/>
                    </a:lnTo>
                    <a:lnTo>
                      <a:pt x="377979" y="217973"/>
                    </a:lnTo>
                    <a:lnTo>
                      <a:pt x="394254" y="219070"/>
                    </a:lnTo>
                    <a:lnTo>
                      <a:pt x="413454" y="224373"/>
                    </a:lnTo>
                    <a:lnTo>
                      <a:pt x="427169" y="225288"/>
                    </a:lnTo>
                    <a:lnTo>
                      <a:pt x="430643" y="223642"/>
                    </a:lnTo>
                    <a:lnTo>
                      <a:pt x="429180" y="220533"/>
                    </a:lnTo>
                    <a:lnTo>
                      <a:pt x="434484" y="221813"/>
                    </a:lnTo>
                    <a:lnTo>
                      <a:pt x="448016" y="222179"/>
                    </a:lnTo>
                    <a:lnTo>
                      <a:pt x="451856" y="219802"/>
                    </a:lnTo>
                    <a:lnTo>
                      <a:pt x="451307" y="217790"/>
                    </a:lnTo>
                    <a:lnTo>
                      <a:pt x="453684" y="218339"/>
                    </a:lnTo>
                    <a:lnTo>
                      <a:pt x="455879" y="216327"/>
                    </a:lnTo>
                    <a:lnTo>
                      <a:pt x="458621" y="218705"/>
                    </a:lnTo>
                    <a:lnTo>
                      <a:pt x="465753" y="217973"/>
                    </a:lnTo>
                    <a:lnTo>
                      <a:pt x="467582" y="215047"/>
                    </a:lnTo>
                    <a:lnTo>
                      <a:pt x="467033" y="212304"/>
                    </a:lnTo>
                    <a:lnTo>
                      <a:pt x="464290" y="208464"/>
                    </a:lnTo>
                    <a:lnTo>
                      <a:pt x="463376" y="205721"/>
                    </a:lnTo>
                    <a:lnTo>
                      <a:pt x="436312" y="203710"/>
                    </a:lnTo>
                    <a:lnTo>
                      <a:pt x="437958" y="201150"/>
                    </a:lnTo>
                    <a:lnTo>
                      <a:pt x="446370" y="200235"/>
                    </a:lnTo>
                    <a:lnTo>
                      <a:pt x="456427" y="202430"/>
                    </a:lnTo>
                    <a:lnTo>
                      <a:pt x="469593" y="203527"/>
                    </a:lnTo>
                    <a:lnTo>
                      <a:pt x="468496" y="205721"/>
                    </a:lnTo>
                    <a:lnTo>
                      <a:pt x="469593" y="208099"/>
                    </a:lnTo>
                    <a:lnTo>
                      <a:pt x="476359" y="209744"/>
                    </a:lnTo>
                    <a:lnTo>
                      <a:pt x="482942" y="209379"/>
                    </a:lnTo>
                    <a:lnTo>
                      <a:pt x="482942" y="210476"/>
                    </a:lnTo>
                    <a:lnTo>
                      <a:pt x="493732" y="209013"/>
                    </a:lnTo>
                    <a:lnTo>
                      <a:pt x="504703" y="209196"/>
                    </a:lnTo>
                    <a:lnTo>
                      <a:pt x="508726" y="207550"/>
                    </a:lnTo>
                    <a:lnTo>
                      <a:pt x="514395" y="207184"/>
                    </a:lnTo>
                    <a:lnTo>
                      <a:pt x="524818" y="199870"/>
                    </a:lnTo>
                    <a:lnTo>
                      <a:pt x="520612" y="198955"/>
                    </a:lnTo>
                    <a:lnTo>
                      <a:pt x="512932" y="199504"/>
                    </a:lnTo>
                    <a:lnTo>
                      <a:pt x="513846" y="197127"/>
                    </a:lnTo>
                    <a:lnTo>
                      <a:pt x="518601" y="194384"/>
                    </a:lnTo>
                    <a:lnTo>
                      <a:pt x="528110" y="192738"/>
                    </a:lnTo>
                    <a:lnTo>
                      <a:pt x="529938" y="191275"/>
                    </a:lnTo>
                    <a:lnTo>
                      <a:pt x="536522" y="188715"/>
                    </a:lnTo>
                    <a:lnTo>
                      <a:pt x="537070" y="186704"/>
                    </a:lnTo>
                    <a:lnTo>
                      <a:pt x="527927" y="185058"/>
                    </a:lnTo>
                    <a:lnTo>
                      <a:pt x="502326" y="188349"/>
                    </a:lnTo>
                    <a:lnTo>
                      <a:pt x="490988" y="188898"/>
                    </a:lnTo>
                    <a:lnTo>
                      <a:pt x="495926" y="187069"/>
                    </a:lnTo>
                    <a:lnTo>
                      <a:pt x="498120" y="184326"/>
                    </a:lnTo>
                    <a:lnTo>
                      <a:pt x="502326" y="185424"/>
                    </a:lnTo>
                    <a:lnTo>
                      <a:pt x="512932" y="185058"/>
                    </a:lnTo>
                    <a:lnTo>
                      <a:pt x="531584" y="180121"/>
                    </a:lnTo>
                    <a:lnTo>
                      <a:pt x="549505" y="180852"/>
                    </a:lnTo>
                    <a:lnTo>
                      <a:pt x="550785" y="178658"/>
                    </a:lnTo>
                    <a:lnTo>
                      <a:pt x="546579" y="175732"/>
                    </a:lnTo>
                    <a:lnTo>
                      <a:pt x="539082" y="173537"/>
                    </a:lnTo>
                    <a:lnTo>
                      <a:pt x="537436" y="170612"/>
                    </a:lnTo>
                    <a:lnTo>
                      <a:pt x="539082" y="166406"/>
                    </a:lnTo>
                    <a:lnTo>
                      <a:pt x="541276" y="164943"/>
                    </a:lnTo>
                    <a:lnTo>
                      <a:pt x="542190" y="166954"/>
                    </a:lnTo>
                    <a:lnTo>
                      <a:pt x="542190" y="170429"/>
                    </a:lnTo>
                    <a:lnTo>
                      <a:pt x="543470" y="172440"/>
                    </a:lnTo>
                    <a:lnTo>
                      <a:pt x="554442" y="172440"/>
                    </a:lnTo>
                    <a:lnTo>
                      <a:pt x="565779" y="169697"/>
                    </a:lnTo>
                    <a:lnTo>
                      <a:pt x="568157" y="165491"/>
                    </a:lnTo>
                    <a:lnTo>
                      <a:pt x="571814" y="162383"/>
                    </a:lnTo>
                    <a:lnTo>
                      <a:pt x="575471" y="156714"/>
                    </a:lnTo>
                    <a:lnTo>
                      <a:pt x="590100" y="150679"/>
                    </a:lnTo>
                    <a:lnTo>
                      <a:pt x="592843" y="147754"/>
                    </a:lnTo>
                    <a:lnTo>
                      <a:pt x="597598" y="145559"/>
                    </a:lnTo>
                    <a:lnTo>
                      <a:pt x="605461" y="145011"/>
                    </a:lnTo>
                    <a:lnTo>
                      <a:pt x="610033" y="141719"/>
                    </a:lnTo>
                    <a:lnTo>
                      <a:pt x="620639" y="138062"/>
                    </a:lnTo>
                    <a:lnTo>
                      <a:pt x="619724" y="137148"/>
                    </a:lnTo>
                    <a:lnTo>
                      <a:pt x="621370" y="136233"/>
                    </a:lnTo>
                    <a:lnTo>
                      <a:pt x="633439" y="133307"/>
                    </a:lnTo>
                    <a:lnTo>
                      <a:pt x="637645" y="130016"/>
                    </a:lnTo>
                    <a:lnTo>
                      <a:pt x="645874" y="127273"/>
                    </a:lnTo>
                    <a:lnTo>
                      <a:pt x="647703" y="124347"/>
                    </a:lnTo>
                    <a:lnTo>
                      <a:pt x="657943" y="117947"/>
                    </a:lnTo>
                    <a:lnTo>
                      <a:pt x="666354" y="116850"/>
                    </a:lnTo>
                    <a:lnTo>
                      <a:pt x="689030" y="109169"/>
                    </a:lnTo>
                    <a:lnTo>
                      <a:pt x="696344" y="104964"/>
                    </a:lnTo>
                    <a:lnTo>
                      <a:pt x="698173" y="99843"/>
                    </a:lnTo>
                    <a:lnTo>
                      <a:pt x="696893" y="98015"/>
                    </a:lnTo>
                    <a:lnTo>
                      <a:pt x="685921" y="98381"/>
                    </a:lnTo>
                    <a:lnTo>
                      <a:pt x="668732" y="100941"/>
                    </a:lnTo>
                    <a:lnTo>
                      <a:pt x="639108" y="108804"/>
                    </a:lnTo>
                    <a:lnTo>
                      <a:pt x="618078" y="110815"/>
                    </a:lnTo>
                    <a:lnTo>
                      <a:pt x="577666" y="120141"/>
                    </a:lnTo>
                    <a:lnTo>
                      <a:pt x="570717" y="119776"/>
                    </a:lnTo>
                    <a:lnTo>
                      <a:pt x="551333" y="127090"/>
                    </a:lnTo>
                    <a:lnTo>
                      <a:pt x="551151" y="125993"/>
                    </a:lnTo>
                    <a:lnTo>
                      <a:pt x="554991" y="123250"/>
                    </a:lnTo>
                    <a:lnTo>
                      <a:pt x="537070" y="124164"/>
                    </a:lnTo>
                    <a:lnTo>
                      <a:pt x="532681" y="121604"/>
                    </a:lnTo>
                    <a:lnTo>
                      <a:pt x="552979" y="121604"/>
                    </a:lnTo>
                    <a:lnTo>
                      <a:pt x="558648" y="119593"/>
                    </a:lnTo>
                    <a:lnTo>
                      <a:pt x="561574" y="117398"/>
                    </a:lnTo>
                    <a:lnTo>
                      <a:pt x="561574" y="115570"/>
                    </a:lnTo>
                    <a:lnTo>
                      <a:pt x="562122" y="115387"/>
                    </a:lnTo>
                    <a:lnTo>
                      <a:pt x="570168" y="117215"/>
                    </a:lnTo>
                    <a:lnTo>
                      <a:pt x="576386" y="116850"/>
                    </a:lnTo>
                    <a:lnTo>
                      <a:pt x="634353" y="99843"/>
                    </a:lnTo>
                    <a:lnTo>
                      <a:pt x="631610" y="98746"/>
                    </a:lnTo>
                    <a:lnTo>
                      <a:pt x="621187" y="98198"/>
                    </a:lnTo>
                    <a:lnTo>
                      <a:pt x="607107" y="99843"/>
                    </a:lnTo>
                    <a:lnTo>
                      <a:pt x="591563" y="99478"/>
                    </a:lnTo>
                    <a:lnTo>
                      <a:pt x="581140" y="101306"/>
                    </a:lnTo>
                    <a:lnTo>
                      <a:pt x="580592" y="99112"/>
                    </a:lnTo>
                    <a:lnTo>
                      <a:pt x="580774" y="96918"/>
                    </a:lnTo>
                    <a:lnTo>
                      <a:pt x="589735" y="98015"/>
                    </a:lnTo>
                    <a:lnTo>
                      <a:pt x="591198" y="96552"/>
                    </a:lnTo>
                    <a:lnTo>
                      <a:pt x="579129" y="91249"/>
                    </a:lnTo>
                    <a:lnTo>
                      <a:pt x="573460" y="87592"/>
                    </a:lnTo>
                    <a:lnTo>
                      <a:pt x="588089" y="93809"/>
                    </a:lnTo>
                    <a:lnTo>
                      <a:pt x="596867" y="96003"/>
                    </a:lnTo>
                    <a:lnTo>
                      <a:pt x="606375" y="94723"/>
                    </a:lnTo>
                    <a:lnTo>
                      <a:pt x="602718" y="92895"/>
                    </a:lnTo>
                    <a:lnTo>
                      <a:pt x="626856" y="94540"/>
                    </a:lnTo>
                    <a:lnTo>
                      <a:pt x="642765" y="92346"/>
                    </a:lnTo>
                    <a:lnTo>
                      <a:pt x="648617" y="93626"/>
                    </a:lnTo>
                    <a:lnTo>
                      <a:pt x="659040" y="92163"/>
                    </a:lnTo>
                    <a:lnTo>
                      <a:pt x="663429" y="93078"/>
                    </a:lnTo>
                    <a:lnTo>
                      <a:pt x="674400" y="90335"/>
                    </a:lnTo>
                    <a:lnTo>
                      <a:pt x="660503" y="90152"/>
                    </a:lnTo>
                    <a:lnTo>
                      <a:pt x="664709" y="88506"/>
                    </a:lnTo>
                    <a:lnTo>
                      <a:pt x="685372" y="86129"/>
                    </a:lnTo>
                    <a:lnTo>
                      <a:pt x="687567" y="87409"/>
                    </a:lnTo>
                    <a:lnTo>
                      <a:pt x="693967" y="88323"/>
                    </a:lnTo>
                    <a:lnTo>
                      <a:pt x="702927" y="86677"/>
                    </a:lnTo>
                    <a:lnTo>
                      <a:pt x="702927" y="84483"/>
                    </a:lnTo>
                    <a:lnTo>
                      <a:pt x="702379" y="83569"/>
                    </a:lnTo>
                    <a:lnTo>
                      <a:pt x="708047" y="85397"/>
                    </a:lnTo>
                    <a:lnTo>
                      <a:pt x="710059" y="85032"/>
                    </a:lnTo>
                    <a:lnTo>
                      <a:pt x="717556" y="80460"/>
                    </a:lnTo>
                    <a:lnTo>
                      <a:pt x="735843" y="76803"/>
                    </a:lnTo>
                    <a:lnTo>
                      <a:pt x="743340" y="74425"/>
                    </a:lnTo>
                    <a:lnTo>
                      <a:pt x="746997" y="71500"/>
                    </a:lnTo>
                    <a:lnTo>
                      <a:pt x="759066" y="68391"/>
                    </a:lnTo>
                    <a:lnTo>
                      <a:pt x="764735" y="62905"/>
                    </a:lnTo>
                    <a:lnTo>
                      <a:pt x="779547" y="58516"/>
                    </a:lnTo>
                    <a:lnTo>
                      <a:pt x="781193" y="56871"/>
                    </a:lnTo>
                    <a:lnTo>
                      <a:pt x="784302" y="51385"/>
                    </a:lnTo>
                    <a:lnTo>
                      <a:pt x="783936" y="48093"/>
                    </a:lnTo>
                    <a:lnTo>
                      <a:pt x="778084" y="42973"/>
                    </a:lnTo>
                    <a:lnTo>
                      <a:pt x="772781" y="41327"/>
                    </a:lnTo>
                    <a:lnTo>
                      <a:pt x="756506" y="40230"/>
                    </a:lnTo>
                    <a:lnTo>
                      <a:pt x="752849" y="39316"/>
                    </a:lnTo>
                    <a:lnTo>
                      <a:pt x="753398" y="38218"/>
                    </a:lnTo>
                    <a:close/>
                  </a:path>
                </a:pathLst>
              </a:custGeom>
              <a:grpFill/>
              <a:ln w="18272" cap="flat">
                <a:noFill/>
                <a:prstDash val="solid"/>
                <a:miter/>
              </a:ln>
            </p:spPr>
            <p:txBody>
              <a:bodyPr rtlCol="0" anchor="ctr"/>
              <a:lstStyle/>
              <a:p>
                <a:endParaRPr lang="en-GB" sz="1463"/>
              </a:p>
            </p:txBody>
          </p:sp>
          <p:sp>
            <p:nvSpPr>
              <p:cNvPr id="1235" name="Freeform: Shape 1234">
                <a:extLst>
                  <a:ext uri="{FF2B5EF4-FFF2-40B4-BE49-F238E27FC236}">
                    <a16:creationId xmlns:a16="http://schemas.microsoft.com/office/drawing/2014/main" id="{04EC0032-0175-989E-23FC-4D02FC8AED8A}"/>
                  </a:ext>
                </a:extLst>
              </p:cNvPr>
              <p:cNvSpPr/>
              <p:nvPr/>
            </p:nvSpPr>
            <p:spPr>
              <a:xfrm>
                <a:off x="3650853" y="1493424"/>
                <a:ext cx="784301" cy="402116"/>
              </a:xfrm>
              <a:custGeom>
                <a:avLst/>
                <a:gdLst>
                  <a:gd name="connsiteX0" fmla="*/ 753398 w 784301"/>
                  <a:gd name="connsiteY0" fmla="*/ 38218 h 402116"/>
                  <a:gd name="connsiteX1" fmla="*/ 746449 w 784301"/>
                  <a:gd name="connsiteY1" fmla="*/ 38218 h 402116"/>
                  <a:gd name="connsiteX2" fmla="*/ 741877 w 784301"/>
                  <a:gd name="connsiteY2" fmla="*/ 40596 h 402116"/>
                  <a:gd name="connsiteX3" fmla="*/ 739500 w 784301"/>
                  <a:gd name="connsiteY3" fmla="*/ 38767 h 402116"/>
                  <a:gd name="connsiteX4" fmla="*/ 727431 w 784301"/>
                  <a:gd name="connsiteY4" fmla="*/ 43522 h 402116"/>
                  <a:gd name="connsiteX5" fmla="*/ 730540 w 784301"/>
                  <a:gd name="connsiteY5" fmla="*/ 40961 h 402116"/>
                  <a:gd name="connsiteX6" fmla="*/ 731088 w 784301"/>
                  <a:gd name="connsiteY6" fmla="*/ 38767 h 402116"/>
                  <a:gd name="connsiteX7" fmla="*/ 732917 w 784301"/>
                  <a:gd name="connsiteY7" fmla="*/ 36573 h 402116"/>
                  <a:gd name="connsiteX8" fmla="*/ 736026 w 784301"/>
                  <a:gd name="connsiteY8" fmla="*/ 34744 h 402116"/>
                  <a:gd name="connsiteX9" fmla="*/ 723957 w 784301"/>
                  <a:gd name="connsiteY9" fmla="*/ 31818 h 402116"/>
                  <a:gd name="connsiteX10" fmla="*/ 721945 w 784301"/>
                  <a:gd name="connsiteY10" fmla="*/ 29258 h 402116"/>
                  <a:gd name="connsiteX11" fmla="*/ 721762 w 784301"/>
                  <a:gd name="connsiteY11" fmla="*/ 27795 h 402116"/>
                  <a:gd name="connsiteX12" fmla="*/ 712253 w 784301"/>
                  <a:gd name="connsiteY12" fmla="*/ 23772 h 402116"/>
                  <a:gd name="connsiteX13" fmla="*/ 718105 w 784301"/>
                  <a:gd name="connsiteY13" fmla="*/ 22126 h 402116"/>
                  <a:gd name="connsiteX14" fmla="*/ 719568 w 784301"/>
                  <a:gd name="connsiteY14" fmla="*/ 19566 h 402116"/>
                  <a:gd name="connsiteX15" fmla="*/ 717008 w 784301"/>
                  <a:gd name="connsiteY15" fmla="*/ 15909 h 402116"/>
                  <a:gd name="connsiteX16" fmla="*/ 705853 w 784301"/>
                  <a:gd name="connsiteY16" fmla="*/ 16275 h 402116"/>
                  <a:gd name="connsiteX17" fmla="*/ 695978 w 784301"/>
                  <a:gd name="connsiteY17" fmla="*/ 20846 h 402116"/>
                  <a:gd name="connsiteX18" fmla="*/ 687932 w 784301"/>
                  <a:gd name="connsiteY18" fmla="*/ 18835 h 402116"/>
                  <a:gd name="connsiteX19" fmla="*/ 687201 w 784301"/>
                  <a:gd name="connsiteY19" fmla="*/ 14812 h 402116"/>
                  <a:gd name="connsiteX20" fmla="*/ 684458 w 784301"/>
                  <a:gd name="connsiteY20" fmla="*/ 14812 h 402116"/>
                  <a:gd name="connsiteX21" fmla="*/ 685738 w 784301"/>
                  <a:gd name="connsiteY21" fmla="*/ 13532 h 402116"/>
                  <a:gd name="connsiteX22" fmla="*/ 685372 w 784301"/>
                  <a:gd name="connsiteY22" fmla="*/ 12069 h 402116"/>
                  <a:gd name="connsiteX23" fmla="*/ 678606 w 784301"/>
                  <a:gd name="connsiteY23" fmla="*/ 12800 h 402116"/>
                  <a:gd name="connsiteX24" fmla="*/ 675315 w 784301"/>
                  <a:gd name="connsiteY24" fmla="*/ 14080 h 402116"/>
                  <a:gd name="connsiteX25" fmla="*/ 679155 w 784301"/>
                  <a:gd name="connsiteY25" fmla="*/ 15361 h 402116"/>
                  <a:gd name="connsiteX26" fmla="*/ 668549 w 784301"/>
                  <a:gd name="connsiteY26" fmla="*/ 18835 h 402116"/>
                  <a:gd name="connsiteX27" fmla="*/ 674400 w 784301"/>
                  <a:gd name="connsiteY27" fmla="*/ 22126 h 402116"/>
                  <a:gd name="connsiteX28" fmla="*/ 671658 w 784301"/>
                  <a:gd name="connsiteY28" fmla="*/ 23772 h 402116"/>
                  <a:gd name="connsiteX29" fmla="*/ 668732 w 784301"/>
                  <a:gd name="connsiteY29" fmla="*/ 20846 h 402116"/>
                  <a:gd name="connsiteX30" fmla="*/ 663794 w 784301"/>
                  <a:gd name="connsiteY30" fmla="*/ 18835 h 402116"/>
                  <a:gd name="connsiteX31" fmla="*/ 664343 w 784301"/>
                  <a:gd name="connsiteY31" fmla="*/ 16458 h 402116"/>
                  <a:gd name="connsiteX32" fmla="*/ 659040 w 784301"/>
                  <a:gd name="connsiteY32" fmla="*/ 16275 h 402116"/>
                  <a:gd name="connsiteX33" fmla="*/ 644959 w 784301"/>
                  <a:gd name="connsiteY33" fmla="*/ 19384 h 402116"/>
                  <a:gd name="connsiteX34" fmla="*/ 630513 w 784301"/>
                  <a:gd name="connsiteY34" fmla="*/ 24504 h 402116"/>
                  <a:gd name="connsiteX35" fmla="*/ 617530 w 784301"/>
                  <a:gd name="connsiteY35" fmla="*/ 26149 h 402116"/>
                  <a:gd name="connsiteX36" fmla="*/ 608204 w 784301"/>
                  <a:gd name="connsiteY36" fmla="*/ 28892 h 402116"/>
                  <a:gd name="connsiteX37" fmla="*/ 581872 w 784301"/>
                  <a:gd name="connsiteY37" fmla="*/ 31818 h 402116"/>
                  <a:gd name="connsiteX38" fmla="*/ 586992 w 784301"/>
                  <a:gd name="connsiteY38" fmla="*/ 27795 h 402116"/>
                  <a:gd name="connsiteX39" fmla="*/ 628502 w 784301"/>
                  <a:gd name="connsiteY39" fmla="*/ 18286 h 402116"/>
                  <a:gd name="connsiteX40" fmla="*/ 635268 w 784301"/>
                  <a:gd name="connsiteY40" fmla="*/ 15543 h 402116"/>
                  <a:gd name="connsiteX41" fmla="*/ 640754 w 784301"/>
                  <a:gd name="connsiteY41" fmla="*/ 10057 h 402116"/>
                  <a:gd name="connsiteX42" fmla="*/ 620090 w 784301"/>
                  <a:gd name="connsiteY42" fmla="*/ 9143 h 402116"/>
                  <a:gd name="connsiteX43" fmla="*/ 614238 w 784301"/>
                  <a:gd name="connsiteY43" fmla="*/ 9692 h 402116"/>
                  <a:gd name="connsiteX44" fmla="*/ 604912 w 784301"/>
                  <a:gd name="connsiteY44" fmla="*/ 7497 h 402116"/>
                  <a:gd name="connsiteX45" fmla="*/ 595221 w 784301"/>
                  <a:gd name="connsiteY45" fmla="*/ 8595 h 402116"/>
                  <a:gd name="connsiteX46" fmla="*/ 582969 w 784301"/>
                  <a:gd name="connsiteY46" fmla="*/ 5852 h 402116"/>
                  <a:gd name="connsiteX47" fmla="*/ 569071 w 784301"/>
                  <a:gd name="connsiteY47" fmla="*/ 8046 h 402116"/>
                  <a:gd name="connsiteX48" fmla="*/ 568705 w 784301"/>
                  <a:gd name="connsiteY48" fmla="*/ 9509 h 402116"/>
                  <a:gd name="connsiteX49" fmla="*/ 565414 w 784301"/>
                  <a:gd name="connsiteY49" fmla="*/ 5669 h 402116"/>
                  <a:gd name="connsiteX50" fmla="*/ 559014 w 784301"/>
                  <a:gd name="connsiteY50" fmla="*/ 4937 h 402116"/>
                  <a:gd name="connsiteX51" fmla="*/ 550785 w 784301"/>
                  <a:gd name="connsiteY51" fmla="*/ 6034 h 402116"/>
                  <a:gd name="connsiteX52" fmla="*/ 546396 w 784301"/>
                  <a:gd name="connsiteY52" fmla="*/ 3657 h 402116"/>
                  <a:gd name="connsiteX53" fmla="*/ 542373 w 784301"/>
                  <a:gd name="connsiteY53" fmla="*/ 0 h 402116"/>
                  <a:gd name="connsiteX54" fmla="*/ 528475 w 784301"/>
                  <a:gd name="connsiteY54" fmla="*/ 183 h 402116"/>
                  <a:gd name="connsiteX55" fmla="*/ 505983 w 784301"/>
                  <a:gd name="connsiteY55" fmla="*/ 3657 h 402116"/>
                  <a:gd name="connsiteX56" fmla="*/ 503240 w 784301"/>
                  <a:gd name="connsiteY56" fmla="*/ 7315 h 402116"/>
                  <a:gd name="connsiteX57" fmla="*/ 496292 w 784301"/>
                  <a:gd name="connsiteY57" fmla="*/ 5669 h 402116"/>
                  <a:gd name="connsiteX58" fmla="*/ 498669 w 784301"/>
                  <a:gd name="connsiteY58" fmla="*/ 1829 h 402116"/>
                  <a:gd name="connsiteX59" fmla="*/ 485320 w 784301"/>
                  <a:gd name="connsiteY59" fmla="*/ 183 h 402116"/>
                  <a:gd name="connsiteX60" fmla="*/ 477457 w 784301"/>
                  <a:gd name="connsiteY60" fmla="*/ 1463 h 402116"/>
                  <a:gd name="connsiteX61" fmla="*/ 464839 w 784301"/>
                  <a:gd name="connsiteY61" fmla="*/ 1097 h 402116"/>
                  <a:gd name="connsiteX62" fmla="*/ 453319 w 784301"/>
                  <a:gd name="connsiteY62" fmla="*/ 7497 h 402116"/>
                  <a:gd name="connsiteX63" fmla="*/ 449113 w 784301"/>
                  <a:gd name="connsiteY63" fmla="*/ 11338 h 402116"/>
                  <a:gd name="connsiteX64" fmla="*/ 452221 w 784301"/>
                  <a:gd name="connsiteY64" fmla="*/ 16458 h 402116"/>
                  <a:gd name="connsiteX65" fmla="*/ 456976 w 784301"/>
                  <a:gd name="connsiteY65" fmla="*/ 20298 h 402116"/>
                  <a:gd name="connsiteX66" fmla="*/ 462828 w 784301"/>
                  <a:gd name="connsiteY66" fmla="*/ 22858 h 402116"/>
                  <a:gd name="connsiteX67" fmla="*/ 452953 w 784301"/>
                  <a:gd name="connsiteY67" fmla="*/ 21029 h 402116"/>
                  <a:gd name="connsiteX68" fmla="*/ 437592 w 784301"/>
                  <a:gd name="connsiteY68" fmla="*/ 12618 h 402116"/>
                  <a:gd name="connsiteX69" fmla="*/ 433752 w 784301"/>
                  <a:gd name="connsiteY69" fmla="*/ 9143 h 402116"/>
                  <a:gd name="connsiteX70" fmla="*/ 427169 w 784301"/>
                  <a:gd name="connsiteY70" fmla="*/ 6034 h 402116"/>
                  <a:gd name="connsiteX71" fmla="*/ 416563 w 784301"/>
                  <a:gd name="connsiteY71" fmla="*/ 4572 h 402116"/>
                  <a:gd name="connsiteX72" fmla="*/ 402117 w 784301"/>
                  <a:gd name="connsiteY72" fmla="*/ 5303 h 402116"/>
                  <a:gd name="connsiteX73" fmla="*/ 385842 w 784301"/>
                  <a:gd name="connsiteY73" fmla="*/ 3840 h 402116"/>
                  <a:gd name="connsiteX74" fmla="*/ 368470 w 784301"/>
                  <a:gd name="connsiteY74" fmla="*/ 6583 h 402116"/>
                  <a:gd name="connsiteX75" fmla="*/ 349269 w 784301"/>
                  <a:gd name="connsiteY75" fmla="*/ 6583 h 402116"/>
                  <a:gd name="connsiteX76" fmla="*/ 349452 w 784301"/>
                  <a:gd name="connsiteY76" fmla="*/ 9509 h 402116"/>
                  <a:gd name="connsiteX77" fmla="*/ 358778 w 784301"/>
                  <a:gd name="connsiteY77" fmla="*/ 12618 h 402116"/>
                  <a:gd name="connsiteX78" fmla="*/ 376333 w 784301"/>
                  <a:gd name="connsiteY78" fmla="*/ 21395 h 402116"/>
                  <a:gd name="connsiteX79" fmla="*/ 382185 w 784301"/>
                  <a:gd name="connsiteY79" fmla="*/ 21578 h 402116"/>
                  <a:gd name="connsiteX80" fmla="*/ 380722 w 784301"/>
                  <a:gd name="connsiteY80" fmla="*/ 22858 h 402116"/>
                  <a:gd name="connsiteX81" fmla="*/ 383465 w 784301"/>
                  <a:gd name="connsiteY81" fmla="*/ 26698 h 402116"/>
                  <a:gd name="connsiteX82" fmla="*/ 407054 w 784301"/>
                  <a:gd name="connsiteY82" fmla="*/ 35476 h 402116"/>
                  <a:gd name="connsiteX83" fmla="*/ 387122 w 784301"/>
                  <a:gd name="connsiteY83" fmla="*/ 43522 h 402116"/>
                  <a:gd name="connsiteX84" fmla="*/ 386390 w 784301"/>
                  <a:gd name="connsiteY84" fmla="*/ 40230 h 402116"/>
                  <a:gd name="connsiteX85" fmla="*/ 390962 w 784301"/>
                  <a:gd name="connsiteY85" fmla="*/ 37121 h 402116"/>
                  <a:gd name="connsiteX86" fmla="*/ 388036 w 784301"/>
                  <a:gd name="connsiteY86" fmla="*/ 33098 h 402116"/>
                  <a:gd name="connsiteX87" fmla="*/ 371944 w 784301"/>
                  <a:gd name="connsiteY87" fmla="*/ 26332 h 402116"/>
                  <a:gd name="connsiteX88" fmla="*/ 368836 w 784301"/>
                  <a:gd name="connsiteY88" fmla="*/ 22858 h 402116"/>
                  <a:gd name="connsiteX89" fmla="*/ 361521 w 784301"/>
                  <a:gd name="connsiteY89" fmla="*/ 19201 h 402116"/>
                  <a:gd name="connsiteX90" fmla="*/ 357498 w 784301"/>
                  <a:gd name="connsiteY90" fmla="*/ 15361 h 402116"/>
                  <a:gd name="connsiteX91" fmla="*/ 337200 w 784301"/>
                  <a:gd name="connsiteY91" fmla="*/ 11338 h 402116"/>
                  <a:gd name="connsiteX92" fmla="*/ 332446 w 784301"/>
                  <a:gd name="connsiteY92" fmla="*/ 12983 h 402116"/>
                  <a:gd name="connsiteX93" fmla="*/ 332446 w 784301"/>
                  <a:gd name="connsiteY93" fmla="*/ 14812 h 402116"/>
                  <a:gd name="connsiteX94" fmla="*/ 328423 w 784301"/>
                  <a:gd name="connsiteY94" fmla="*/ 15543 h 402116"/>
                  <a:gd name="connsiteX95" fmla="*/ 327326 w 784301"/>
                  <a:gd name="connsiteY95" fmla="*/ 16823 h 402116"/>
                  <a:gd name="connsiteX96" fmla="*/ 322937 w 784301"/>
                  <a:gd name="connsiteY96" fmla="*/ 17189 h 402116"/>
                  <a:gd name="connsiteX97" fmla="*/ 318365 w 784301"/>
                  <a:gd name="connsiteY97" fmla="*/ 11886 h 402116"/>
                  <a:gd name="connsiteX98" fmla="*/ 312697 w 784301"/>
                  <a:gd name="connsiteY98" fmla="*/ 11338 h 402116"/>
                  <a:gd name="connsiteX99" fmla="*/ 309222 w 784301"/>
                  <a:gd name="connsiteY99" fmla="*/ 14263 h 402116"/>
                  <a:gd name="connsiteX100" fmla="*/ 306296 w 784301"/>
                  <a:gd name="connsiteY100" fmla="*/ 14812 h 402116"/>
                  <a:gd name="connsiteX101" fmla="*/ 304834 w 784301"/>
                  <a:gd name="connsiteY101" fmla="*/ 10606 h 402116"/>
                  <a:gd name="connsiteX102" fmla="*/ 299530 w 784301"/>
                  <a:gd name="connsiteY102" fmla="*/ 9143 h 402116"/>
                  <a:gd name="connsiteX103" fmla="*/ 284170 w 784301"/>
                  <a:gd name="connsiteY103" fmla="*/ 10606 h 402116"/>
                  <a:gd name="connsiteX104" fmla="*/ 274295 w 784301"/>
                  <a:gd name="connsiteY104" fmla="*/ 14812 h 402116"/>
                  <a:gd name="connsiteX105" fmla="*/ 279416 w 784301"/>
                  <a:gd name="connsiteY105" fmla="*/ 16823 h 402116"/>
                  <a:gd name="connsiteX106" fmla="*/ 285267 w 784301"/>
                  <a:gd name="connsiteY106" fmla="*/ 17189 h 402116"/>
                  <a:gd name="connsiteX107" fmla="*/ 285633 w 784301"/>
                  <a:gd name="connsiteY107" fmla="*/ 17921 h 402116"/>
                  <a:gd name="connsiteX108" fmla="*/ 283621 w 784301"/>
                  <a:gd name="connsiteY108" fmla="*/ 21029 h 402116"/>
                  <a:gd name="connsiteX109" fmla="*/ 287827 w 784301"/>
                  <a:gd name="connsiteY109" fmla="*/ 24138 h 402116"/>
                  <a:gd name="connsiteX110" fmla="*/ 299530 w 784301"/>
                  <a:gd name="connsiteY110" fmla="*/ 26698 h 402116"/>
                  <a:gd name="connsiteX111" fmla="*/ 283987 w 784301"/>
                  <a:gd name="connsiteY111" fmla="*/ 25967 h 402116"/>
                  <a:gd name="connsiteX112" fmla="*/ 285084 w 784301"/>
                  <a:gd name="connsiteY112" fmla="*/ 29441 h 402116"/>
                  <a:gd name="connsiteX113" fmla="*/ 271735 w 784301"/>
                  <a:gd name="connsiteY113" fmla="*/ 21578 h 402116"/>
                  <a:gd name="connsiteX114" fmla="*/ 248694 w 784301"/>
                  <a:gd name="connsiteY114" fmla="*/ 19749 h 402116"/>
                  <a:gd name="connsiteX115" fmla="*/ 245768 w 784301"/>
                  <a:gd name="connsiteY115" fmla="*/ 21578 h 402116"/>
                  <a:gd name="connsiteX116" fmla="*/ 251986 w 784301"/>
                  <a:gd name="connsiteY116" fmla="*/ 24504 h 402116"/>
                  <a:gd name="connsiteX117" fmla="*/ 254729 w 784301"/>
                  <a:gd name="connsiteY117" fmla="*/ 27247 h 402116"/>
                  <a:gd name="connsiteX118" fmla="*/ 263141 w 784301"/>
                  <a:gd name="connsiteY118" fmla="*/ 32184 h 402116"/>
                  <a:gd name="connsiteX119" fmla="*/ 266981 w 784301"/>
                  <a:gd name="connsiteY119" fmla="*/ 32733 h 402116"/>
                  <a:gd name="connsiteX120" fmla="*/ 268261 w 784301"/>
                  <a:gd name="connsiteY120" fmla="*/ 34927 h 402116"/>
                  <a:gd name="connsiteX121" fmla="*/ 273015 w 784301"/>
                  <a:gd name="connsiteY121" fmla="*/ 40047 h 402116"/>
                  <a:gd name="connsiteX122" fmla="*/ 268261 w 784301"/>
                  <a:gd name="connsiteY122" fmla="*/ 40961 h 402116"/>
                  <a:gd name="connsiteX123" fmla="*/ 247231 w 784301"/>
                  <a:gd name="connsiteY123" fmla="*/ 32733 h 402116"/>
                  <a:gd name="connsiteX124" fmla="*/ 229494 w 784301"/>
                  <a:gd name="connsiteY124" fmla="*/ 30538 h 402116"/>
                  <a:gd name="connsiteX125" fmla="*/ 223642 w 784301"/>
                  <a:gd name="connsiteY125" fmla="*/ 31818 h 402116"/>
                  <a:gd name="connsiteX126" fmla="*/ 220899 w 784301"/>
                  <a:gd name="connsiteY126" fmla="*/ 33830 h 402116"/>
                  <a:gd name="connsiteX127" fmla="*/ 222728 w 784301"/>
                  <a:gd name="connsiteY127" fmla="*/ 35476 h 402116"/>
                  <a:gd name="connsiteX128" fmla="*/ 229494 w 784301"/>
                  <a:gd name="connsiteY128" fmla="*/ 38218 h 402116"/>
                  <a:gd name="connsiteX129" fmla="*/ 239003 w 784301"/>
                  <a:gd name="connsiteY129" fmla="*/ 39133 h 402116"/>
                  <a:gd name="connsiteX130" fmla="*/ 242477 w 784301"/>
                  <a:gd name="connsiteY130" fmla="*/ 40230 h 402116"/>
                  <a:gd name="connsiteX131" fmla="*/ 220533 w 784301"/>
                  <a:gd name="connsiteY131" fmla="*/ 40047 h 402116"/>
                  <a:gd name="connsiteX132" fmla="*/ 215413 w 784301"/>
                  <a:gd name="connsiteY132" fmla="*/ 44436 h 402116"/>
                  <a:gd name="connsiteX133" fmla="*/ 215962 w 784301"/>
                  <a:gd name="connsiteY133" fmla="*/ 47727 h 402116"/>
                  <a:gd name="connsiteX134" fmla="*/ 219253 w 784301"/>
                  <a:gd name="connsiteY134" fmla="*/ 51019 h 402116"/>
                  <a:gd name="connsiteX135" fmla="*/ 245951 w 784301"/>
                  <a:gd name="connsiteY135" fmla="*/ 59065 h 402116"/>
                  <a:gd name="connsiteX136" fmla="*/ 262226 w 784301"/>
                  <a:gd name="connsiteY136" fmla="*/ 62722 h 402116"/>
                  <a:gd name="connsiteX137" fmla="*/ 268809 w 784301"/>
                  <a:gd name="connsiteY137" fmla="*/ 62722 h 402116"/>
                  <a:gd name="connsiteX138" fmla="*/ 265152 w 784301"/>
                  <a:gd name="connsiteY138" fmla="*/ 66562 h 402116"/>
                  <a:gd name="connsiteX139" fmla="*/ 273747 w 784301"/>
                  <a:gd name="connsiteY139" fmla="*/ 71865 h 402116"/>
                  <a:gd name="connsiteX140" fmla="*/ 252535 w 784301"/>
                  <a:gd name="connsiteY140" fmla="*/ 66928 h 402116"/>
                  <a:gd name="connsiteX141" fmla="*/ 238271 w 784301"/>
                  <a:gd name="connsiteY141" fmla="*/ 62174 h 402116"/>
                  <a:gd name="connsiteX142" fmla="*/ 218887 w 784301"/>
                  <a:gd name="connsiteY142" fmla="*/ 53762 h 402116"/>
                  <a:gd name="connsiteX143" fmla="*/ 207916 w 784301"/>
                  <a:gd name="connsiteY143" fmla="*/ 53579 h 402116"/>
                  <a:gd name="connsiteX144" fmla="*/ 207733 w 784301"/>
                  <a:gd name="connsiteY144" fmla="*/ 55956 h 402116"/>
                  <a:gd name="connsiteX145" fmla="*/ 215230 w 784301"/>
                  <a:gd name="connsiteY145" fmla="*/ 63636 h 402116"/>
                  <a:gd name="connsiteX146" fmla="*/ 224556 w 784301"/>
                  <a:gd name="connsiteY146" fmla="*/ 65099 h 402116"/>
                  <a:gd name="connsiteX147" fmla="*/ 206819 w 784301"/>
                  <a:gd name="connsiteY147" fmla="*/ 64551 h 402116"/>
                  <a:gd name="connsiteX148" fmla="*/ 207916 w 784301"/>
                  <a:gd name="connsiteY148" fmla="*/ 60711 h 402116"/>
                  <a:gd name="connsiteX149" fmla="*/ 205722 w 784301"/>
                  <a:gd name="connsiteY149" fmla="*/ 57236 h 402116"/>
                  <a:gd name="connsiteX150" fmla="*/ 200601 w 784301"/>
                  <a:gd name="connsiteY150" fmla="*/ 54310 h 402116"/>
                  <a:gd name="connsiteX151" fmla="*/ 198773 w 784301"/>
                  <a:gd name="connsiteY151" fmla="*/ 51385 h 402116"/>
                  <a:gd name="connsiteX152" fmla="*/ 187984 w 784301"/>
                  <a:gd name="connsiteY152" fmla="*/ 48825 h 402116"/>
                  <a:gd name="connsiteX153" fmla="*/ 182681 w 784301"/>
                  <a:gd name="connsiteY153" fmla="*/ 48276 h 402116"/>
                  <a:gd name="connsiteX154" fmla="*/ 177743 w 784301"/>
                  <a:gd name="connsiteY154" fmla="*/ 49922 h 402116"/>
                  <a:gd name="connsiteX155" fmla="*/ 168417 w 784301"/>
                  <a:gd name="connsiteY155" fmla="*/ 46082 h 402116"/>
                  <a:gd name="connsiteX156" fmla="*/ 167686 w 784301"/>
                  <a:gd name="connsiteY156" fmla="*/ 44436 h 402116"/>
                  <a:gd name="connsiteX157" fmla="*/ 171160 w 784301"/>
                  <a:gd name="connsiteY157" fmla="*/ 42790 h 402116"/>
                  <a:gd name="connsiteX158" fmla="*/ 155434 w 784301"/>
                  <a:gd name="connsiteY158" fmla="*/ 42059 h 402116"/>
                  <a:gd name="connsiteX159" fmla="*/ 142633 w 784301"/>
                  <a:gd name="connsiteY159" fmla="*/ 43156 h 402116"/>
                  <a:gd name="connsiteX160" fmla="*/ 138245 w 784301"/>
                  <a:gd name="connsiteY160" fmla="*/ 44802 h 402116"/>
                  <a:gd name="connsiteX161" fmla="*/ 143731 w 784301"/>
                  <a:gd name="connsiteY161" fmla="*/ 46082 h 402116"/>
                  <a:gd name="connsiteX162" fmla="*/ 145194 w 784301"/>
                  <a:gd name="connsiteY162" fmla="*/ 47727 h 402116"/>
                  <a:gd name="connsiteX163" fmla="*/ 145742 w 784301"/>
                  <a:gd name="connsiteY163" fmla="*/ 49739 h 402116"/>
                  <a:gd name="connsiteX164" fmla="*/ 149217 w 784301"/>
                  <a:gd name="connsiteY164" fmla="*/ 50836 h 402116"/>
                  <a:gd name="connsiteX165" fmla="*/ 147754 w 784301"/>
                  <a:gd name="connsiteY165" fmla="*/ 52482 h 402116"/>
                  <a:gd name="connsiteX166" fmla="*/ 147571 w 784301"/>
                  <a:gd name="connsiteY166" fmla="*/ 54128 h 402116"/>
                  <a:gd name="connsiteX167" fmla="*/ 133307 w 784301"/>
                  <a:gd name="connsiteY167" fmla="*/ 55956 h 402116"/>
                  <a:gd name="connsiteX168" fmla="*/ 120690 w 784301"/>
                  <a:gd name="connsiteY168" fmla="*/ 55408 h 402116"/>
                  <a:gd name="connsiteX169" fmla="*/ 118496 w 784301"/>
                  <a:gd name="connsiteY169" fmla="*/ 57236 h 402116"/>
                  <a:gd name="connsiteX170" fmla="*/ 119044 w 784301"/>
                  <a:gd name="connsiteY170" fmla="*/ 60162 h 402116"/>
                  <a:gd name="connsiteX171" fmla="*/ 125993 w 784301"/>
                  <a:gd name="connsiteY171" fmla="*/ 62356 h 402116"/>
                  <a:gd name="connsiteX172" fmla="*/ 133856 w 784301"/>
                  <a:gd name="connsiteY172" fmla="*/ 62356 h 402116"/>
                  <a:gd name="connsiteX173" fmla="*/ 156531 w 784301"/>
                  <a:gd name="connsiteY173" fmla="*/ 67294 h 402116"/>
                  <a:gd name="connsiteX174" fmla="*/ 171709 w 784301"/>
                  <a:gd name="connsiteY174" fmla="*/ 68574 h 402116"/>
                  <a:gd name="connsiteX175" fmla="*/ 167320 w 784301"/>
                  <a:gd name="connsiteY175" fmla="*/ 69488 h 402116"/>
                  <a:gd name="connsiteX176" fmla="*/ 168417 w 784301"/>
                  <a:gd name="connsiteY176" fmla="*/ 72963 h 402116"/>
                  <a:gd name="connsiteX177" fmla="*/ 160554 w 784301"/>
                  <a:gd name="connsiteY177" fmla="*/ 69671 h 402116"/>
                  <a:gd name="connsiteX178" fmla="*/ 152142 w 784301"/>
                  <a:gd name="connsiteY178" fmla="*/ 69488 h 402116"/>
                  <a:gd name="connsiteX179" fmla="*/ 151045 w 784301"/>
                  <a:gd name="connsiteY179" fmla="*/ 72231 h 402116"/>
                  <a:gd name="connsiteX180" fmla="*/ 154885 w 784301"/>
                  <a:gd name="connsiteY180" fmla="*/ 75705 h 402116"/>
                  <a:gd name="connsiteX181" fmla="*/ 142085 w 784301"/>
                  <a:gd name="connsiteY181" fmla="*/ 68574 h 402116"/>
                  <a:gd name="connsiteX182" fmla="*/ 132942 w 784301"/>
                  <a:gd name="connsiteY182" fmla="*/ 66379 h 402116"/>
                  <a:gd name="connsiteX183" fmla="*/ 120507 w 784301"/>
                  <a:gd name="connsiteY183" fmla="*/ 66928 h 402116"/>
                  <a:gd name="connsiteX184" fmla="*/ 120690 w 784301"/>
                  <a:gd name="connsiteY184" fmla="*/ 69488 h 402116"/>
                  <a:gd name="connsiteX185" fmla="*/ 116850 w 784301"/>
                  <a:gd name="connsiteY185" fmla="*/ 70951 h 402116"/>
                  <a:gd name="connsiteX186" fmla="*/ 121056 w 784301"/>
                  <a:gd name="connsiteY186" fmla="*/ 74243 h 402116"/>
                  <a:gd name="connsiteX187" fmla="*/ 118496 w 784301"/>
                  <a:gd name="connsiteY187" fmla="*/ 74243 h 402116"/>
                  <a:gd name="connsiteX188" fmla="*/ 113924 w 784301"/>
                  <a:gd name="connsiteY188" fmla="*/ 70585 h 402116"/>
                  <a:gd name="connsiteX189" fmla="*/ 113375 w 784301"/>
                  <a:gd name="connsiteY189" fmla="*/ 67294 h 402116"/>
                  <a:gd name="connsiteX190" fmla="*/ 111181 w 784301"/>
                  <a:gd name="connsiteY190" fmla="*/ 66379 h 402116"/>
                  <a:gd name="connsiteX191" fmla="*/ 102038 w 784301"/>
                  <a:gd name="connsiteY191" fmla="*/ 64551 h 402116"/>
                  <a:gd name="connsiteX192" fmla="*/ 98563 w 784301"/>
                  <a:gd name="connsiteY192" fmla="*/ 65099 h 402116"/>
                  <a:gd name="connsiteX193" fmla="*/ 94358 w 784301"/>
                  <a:gd name="connsiteY193" fmla="*/ 63454 h 402116"/>
                  <a:gd name="connsiteX194" fmla="*/ 86860 w 784301"/>
                  <a:gd name="connsiteY194" fmla="*/ 63636 h 402116"/>
                  <a:gd name="connsiteX195" fmla="*/ 83386 w 784301"/>
                  <a:gd name="connsiteY195" fmla="*/ 65099 h 402116"/>
                  <a:gd name="connsiteX196" fmla="*/ 76437 w 784301"/>
                  <a:gd name="connsiteY196" fmla="*/ 66014 h 402116"/>
                  <a:gd name="connsiteX197" fmla="*/ 70951 w 784301"/>
                  <a:gd name="connsiteY197" fmla="*/ 69122 h 402116"/>
                  <a:gd name="connsiteX198" fmla="*/ 62357 w 784301"/>
                  <a:gd name="connsiteY198" fmla="*/ 71500 h 402116"/>
                  <a:gd name="connsiteX199" fmla="*/ 62722 w 784301"/>
                  <a:gd name="connsiteY199" fmla="*/ 73328 h 402116"/>
                  <a:gd name="connsiteX200" fmla="*/ 67294 w 784301"/>
                  <a:gd name="connsiteY200" fmla="*/ 75523 h 402116"/>
                  <a:gd name="connsiteX201" fmla="*/ 70220 w 784301"/>
                  <a:gd name="connsiteY201" fmla="*/ 78631 h 402116"/>
                  <a:gd name="connsiteX202" fmla="*/ 59979 w 784301"/>
                  <a:gd name="connsiteY202" fmla="*/ 74608 h 402116"/>
                  <a:gd name="connsiteX203" fmla="*/ 60528 w 784301"/>
                  <a:gd name="connsiteY203" fmla="*/ 82471 h 402116"/>
                  <a:gd name="connsiteX204" fmla="*/ 52665 w 784301"/>
                  <a:gd name="connsiteY204" fmla="*/ 78266 h 402116"/>
                  <a:gd name="connsiteX205" fmla="*/ 50653 w 784301"/>
                  <a:gd name="connsiteY205" fmla="*/ 75340 h 402116"/>
                  <a:gd name="connsiteX206" fmla="*/ 46447 w 784301"/>
                  <a:gd name="connsiteY206" fmla="*/ 75157 h 402116"/>
                  <a:gd name="connsiteX207" fmla="*/ 34744 w 784301"/>
                  <a:gd name="connsiteY207" fmla="*/ 76071 h 402116"/>
                  <a:gd name="connsiteX208" fmla="*/ 23224 w 784301"/>
                  <a:gd name="connsiteY208" fmla="*/ 79363 h 402116"/>
                  <a:gd name="connsiteX209" fmla="*/ 21578 w 784301"/>
                  <a:gd name="connsiteY209" fmla="*/ 82106 h 402116"/>
                  <a:gd name="connsiteX210" fmla="*/ 18469 w 784301"/>
                  <a:gd name="connsiteY210" fmla="*/ 83569 h 402116"/>
                  <a:gd name="connsiteX211" fmla="*/ 14446 w 784301"/>
                  <a:gd name="connsiteY211" fmla="*/ 82837 h 402116"/>
                  <a:gd name="connsiteX212" fmla="*/ 6400 w 784301"/>
                  <a:gd name="connsiteY212" fmla="*/ 85763 h 402116"/>
                  <a:gd name="connsiteX213" fmla="*/ 4937 w 784301"/>
                  <a:gd name="connsiteY213" fmla="*/ 88689 h 402116"/>
                  <a:gd name="connsiteX214" fmla="*/ 0 w 784301"/>
                  <a:gd name="connsiteY214" fmla="*/ 92895 h 402116"/>
                  <a:gd name="connsiteX215" fmla="*/ 13166 w 784301"/>
                  <a:gd name="connsiteY215" fmla="*/ 94723 h 402116"/>
                  <a:gd name="connsiteX216" fmla="*/ 15909 w 784301"/>
                  <a:gd name="connsiteY216" fmla="*/ 96552 h 402116"/>
                  <a:gd name="connsiteX217" fmla="*/ 15909 w 784301"/>
                  <a:gd name="connsiteY217" fmla="*/ 98015 h 402116"/>
                  <a:gd name="connsiteX218" fmla="*/ 17372 w 784301"/>
                  <a:gd name="connsiteY218" fmla="*/ 98929 h 402116"/>
                  <a:gd name="connsiteX219" fmla="*/ 28527 w 784301"/>
                  <a:gd name="connsiteY219" fmla="*/ 96003 h 402116"/>
                  <a:gd name="connsiteX220" fmla="*/ 29075 w 784301"/>
                  <a:gd name="connsiteY220" fmla="*/ 97466 h 402116"/>
                  <a:gd name="connsiteX221" fmla="*/ 35841 w 784301"/>
                  <a:gd name="connsiteY221" fmla="*/ 91980 h 402116"/>
                  <a:gd name="connsiteX222" fmla="*/ 40961 w 784301"/>
                  <a:gd name="connsiteY222" fmla="*/ 91615 h 402116"/>
                  <a:gd name="connsiteX223" fmla="*/ 45899 w 784301"/>
                  <a:gd name="connsiteY223" fmla="*/ 93078 h 402116"/>
                  <a:gd name="connsiteX224" fmla="*/ 47362 w 784301"/>
                  <a:gd name="connsiteY224" fmla="*/ 90517 h 402116"/>
                  <a:gd name="connsiteX225" fmla="*/ 50470 w 784301"/>
                  <a:gd name="connsiteY225" fmla="*/ 89603 h 402116"/>
                  <a:gd name="connsiteX226" fmla="*/ 50470 w 784301"/>
                  <a:gd name="connsiteY226" fmla="*/ 91980 h 402116"/>
                  <a:gd name="connsiteX227" fmla="*/ 55225 w 784301"/>
                  <a:gd name="connsiteY227" fmla="*/ 93809 h 402116"/>
                  <a:gd name="connsiteX228" fmla="*/ 66745 w 784301"/>
                  <a:gd name="connsiteY228" fmla="*/ 94358 h 402116"/>
                  <a:gd name="connsiteX229" fmla="*/ 52116 w 784301"/>
                  <a:gd name="connsiteY229" fmla="*/ 98198 h 402116"/>
                  <a:gd name="connsiteX230" fmla="*/ 34744 w 784301"/>
                  <a:gd name="connsiteY230" fmla="*/ 105512 h 402116"/>
                  <a:gd name="connsiteX231" fmla="*/ 43339 w 784301"/>
                  <a:gd name="connsiteY231" fmla="*/ 108072 h 402116"/>
                  <a:gd name="connsiteX232" fmla="*/ 43887 w 784301"/>
                  <a:gd name="connsiteY232" fmla="*/ 109901 h 402116"/>
                  <a:gd name="connsiteX233" fmla="*/ 77534 w 784301"/>
                  <a:gd name="connsiteY233" fmla="*/ 100758 h 402116"/>
                  <a:gd name="connsiteX234" fmla="*/ 99661 w 784301"/>
                  <a:gd name="connsiteY234" fmla="*/ 96369 h 402116"/>
                  <a:gd name="connsiteX235" fmla="*/ 102038 w 784301"/>
                  <a:gd name="connsiteY235" fmla="*/ 97649 h 402116"/>
                  <a:gd name="connsiteX236" fmla="*/ 115936 w 784301"/>
                  <a:gd name="connsiteY236" fmla="*/ 98381 h 402116"/>
                  <a:gd name="connsiteX237" fmla="*/ 119044 w 784301"/>
                  <a:gd name="connsiteY237" fmla="*/ 99843 h 402116"/>
                  <a:gd name="connsiteX238" fmla="*/ 136233 w 784301"/>
                  <a:gd name="connsiteY238" fmla="*/ 98746 h 402116"/>
                  <a:gd name="connsiteX239" fmla="*/ 140439 w 784301"/>
                  <a:gd name="connsiteY239" fmla="*/ 99478 h 402116"/>
                  <a:gd name="connsiteX240" fmla="*/ 133307 w 784301"/>
                  <a:gd name="connsiteY240" fmla="*/ 102586 h 402116"/>
                  <a:gd name="connsiteX241" fmla="*/ 103501 w 784301"/>
                  <a:gd name="connsiteY241" fmla="*/ 99478 h 402116"/>
                  <a:gd name="connsiteX242" fmla="*/ 98746 w 784301"/>
                  <a:gd name="connsiteY242" fmla="*/ 99843 h 402116"/>
                  <a:gd name="connsiteX243" fmla="*/ 89969 w 784301"/>
                  <a:gd name="connsiteY243" fmla="*/ 101306 h 402116"/>
                  <a:gd name="connsiteX244" fmla="*/ 66745 w 784301"/>
                  <a:gd name="connsiteY244" fmla="*/ 110084 h 402116"/>
                  <a:gd name="connsiteX245" fmla="*/ 57602 w 784301"/>
                  <a:gd name="connsiteY245" fmla="*/ 111547 h 402116"/>
                  <a:gd name="connsiteX246" fmla="*/ 57602 w 784301"/>
                  <a:gd name="connsiteY246" fmla="*/ 113010 h 402116"/>
                  <a:gd name="connsiteX247" fmla="*/ 70037 w 784301"/>
                  <a:gd name="connsiteY247" fmla="*/ 115387 h 402116"/>
                  <a:gd name="connsiteX248" fmla="*/ 82289 w 784301"/>
                  <a:gd name="connsiteY248" fmla="*/ 115753 h 402116"/>
                  <a:gd name="connsiteX249" fmla="*/ 76803 w 784301"/>
                  <a:gd name="connsiteY249" fmla="*/ 118130 h 402116"/>
                  <a:gd name="connsiteX250" fmla="*/ 53945 w 784301"/>
                  <a:gd name="connsiteY250" fmla="*/ 119044 h 402116"/>
                  <a:gd name="connsiteX251" fmla="*/ 52665 w 784301"/>
                  <a:gd name="connsiteY251" fmla="*/ 121604 h 402116"/>
                  <a:gd name="connsiteX252" fmla="*/ 53396 w 784301"/>
                  <a:gd name="connsiteY252" fmla="*/ 124347 h 402116"/>
                  <a:gd name="connsiteX253" fmla="*/ 53213 w 784301"/>
                  <a:gd name="connsiteY253" fmla="*/ 126542 h 402116"/>
                  <a:gd name="connsiteX254" fmla="*/ 57053 w 784301"/>
                  <a:gd name="connsiteY254" fmla="*/ 129284 h 402116"/>
                  <a:gd name="connsiteX255" fmla="*/ 63454 w 784301"/>
                  <a:gd name="connsiteY255" fmla="*/ 130565 h 402116"/>
                  <a:gd name="connsiteX256" fmla="*/ 71500 w 784301"/>
                  <a:gd name="connsiteY256" fmla="*/ 131113 h 402116"/>
                  <a:gd name="connsiteX257" fmla="*/ 82654 w 784301"/>
                  <a:gd name="connsiteY257" fmla="*/ 128736 h 402116"/>
                  <a:gd name="connsiteX258" fmla="*/ 121604 w 784301"/>
                  <a:gd name="connsiteY258" fmla="*/ 128370 h 402116"/>
                  <a:gd name="connsiteX259" fmla="*/ 142085 w 784301"/>
                  <a:gd name="connsiteY259" fmla="*/ 125079 h 402116"/>
                  <a:gd name="connsiteX260" fmla="*/ 155800 w 784301"/>
                  <a:gd name="connsiteY260" fmla="*/ 118861 h 402116"/>
                  <a:gd name="connsiteX261" fmla="*/ 191092 w 784301"/>
                  <a:gd name="connsiteY261" fmla="*/ 114107 h 402116"/>
                  <a:gd name="connsiteX262" fmla="*/ 189629 w 784301"/>
                  <a:gd name="connsiteY262" fmla="*/ 115753 h 402116"/>
                  <a:gd name="connsiteX263" fmla="*/ 184509 w 784301"/>
                  <a:gd name="connsiteY263" fmla="*/ 118313 h 402116"/>
                  <a:gd name="connsiteX264" fmla="*/ 174635 w 784301"/>
                  <a:gd name="connsiteY264" fmla="*/ 120141 h 402116"/>
                  <a:gd name="connsiteX265" fmla="*/ 158725 w 784301"/>
                  <a:gd name="connsiteY265" fmla="*/ 125810 h 402116"/>
                  <a:gd name="connsiteX266" fmla="*/ 158725 w 784301"/>
                  <a:gd name="connsiteY266" fmla="*/ 127456 h 402116"/>
                  <a:gd name="connsiteX267" fmla="*/ 139159 w 784301"/>
                  <a:gd name="connsiteY267" fmla="*/ 131845 h 402116"/>
                  <a:gd name="connsiteX268" fmla="*/ 120141 w 784301"/>
                  <a:gd name="connsiteY268" fmla="*/ 133673 h 402116"/>
                  <a:gd name="connsiteX269" fmla="*/ 106244 w 784301"/>
                  <a:gd name="connsiteY269" fmla="*/ 132210 h 402116"/>
                  <a:gd name="connsiteX270" fmla="*/ 91615 w 784301"/>
                  <a:gd name="connsiteY270" fmla="*/ 132393 h 402116"/>
                  <a:gd name="connsiteX271" fmla="*/ 87409 w 784301"/>
                  <a:gd name="connsiteY271" fmla="*/ 134039 h 402116"/>
                  <a:gd name="connsiteX272" fmla="*/ 72780 w 784301"/>
                  <a:gd name="connsiteY272" fmla="*/ 135319 h 402116"/>
                  <a:gd name="connsiteX273" fmla="*/ 71500 w 784301"/>
                  <a:gd name="connsiteY273" fmla="*/ 137148 h 402116"/>
                  <a:gd name="connsiteX274" fmla="*/ 68025 w 784301"/>
                  <a:gd name="connsiteY274" fmla="*/ 138062 h 402116"/>
                  <a:gd name="connsiteX275" fmla="*/ 76437 w 784301"/>
                  <a:gd name="connsiteY275" fmla="*/ 141902 h 402116"/>
                  <a:gd name="connsiteX276" fmla="*/ 82837 w 784301"/>
                  <a:gd name="connsiteY276" fmla="*/ 142816 h 402116"/>
                  <a:gd name="connsiteX277" fmla="*/ 91615 w 784301"/>
                  <a:gd name="connsiteY277" fmla="*/ 145742 h 402116"/>
                  <a:gd name="connsiteX278" fmla="*/ 98015 w 784301"/>
                  <a:gd name="connsiteY278" fmla="*/ 150131 h 402116"/>
                  <a:gd name="connsiteX279" fmla="*/ 110998 w 784301"/>
                  <a:gd name="connsiteY279" fmla="*/ 152325 h 402116"/>
                  <a:gd name="connsiteX280" fmla="*/ 119227 w 784301"/>
                  <a:gd name="connsiteY280" fmla="*/ 156165 h 402116"/>
                  <a:gd name="connsiteX281" fmla="*/ 126724 w 784301"/>
                  <a:gd name="connsiteY281" fmla="*/ 156348 h 402116"/>
                  <a:gd name="connsiteX282" fmla="*/ 131479 w 784301"/>
                  <a:gd name="connsiteY282" fmla="*/ 154702 h 402116"/>
                  <a:gd name="connsiteX283" fmla="*/ 132210 w 784301"/>
                  <a:gd name="connsiteY283" fmla="*/ 151777 h 402116"/>
                  <a:gd name="connsiteX284" fmla="*/ 134039 w 784301"/>
                  <a:gd name="connsiteY284" fmla="*/ 149034 h 402116"/>
                  <a:gd name="connsiteX285" fmla="*/ 137696 w 784301"/>
                  <a:gd name="connsiteY285" fmla="*/ 147022 h 402116"/>
                  <a:gd name="connsiteX286" fmla="*/ 140988 w 784301"/>
                  <a:gd name="connsiteY286" fmla="*/ 142451 h 402116"/>
                  <a:gd name="connsiteX287" fmla="*/ 144828 w 784301"/>
                  <a:gd name="connsiteY287" fmla="*/ 139525 h 402116"/>
                  <a:gd name="connsiteX288" fmla="*/ 148668 w 784301"/>
                  <a:gd name="connsiteY288" fmla="*/ 136782 h 402116"/>
                  <a:gd name="connsiteX289" fmla="*/ 155800 w 784301"/>
                  <a:gd name="connsiteY289" fmla="*/ 134405 h 402116"/>
                  <a:gd name="connsiteX290" fmla="*/ 157446 w 784301"/>
                  <a:gd name="connsiteY290" fmla="*/ 132759 h 402116"/>
                  <a:gd name="connsiteX291" fmla="*/ 166954 w 784301"/>
                  <a:gd name="connsiteY291" fmla="*/ 129467 h 402116"/>
                  <a:gd name="connsiteX292" fmla="*/ 179206 w 784301"/>
                  <a:gd name="connsiteY292" fmla="*/ 129467 h 402116"/>
                  <a:gd name="connsiteX293" fmla="*/ 200053 w 784301"/>
                  <a:gd name="connsiteY293" fmla="*/ 126907 h 402116"/>
                  <a:gd name="connsiteX294" fmla="*/ 207001 w 784301"/>
                  <a:gd name="connsiteY294" fmla="*/ 127273 h 402116"/>
                  <a:gd name="connsiteX295" fmla="*/ 251437 w 784301"/>
                  <a:gd name="connsiteY295" fmla="*/ 123616 h 402116"/>
                  <a:gd name="connsiteX296" fmla="*/ 238820 w 784301"/>
                  <a:gd name="connsiteY296" fmla="*/ 126907 h 402116"/>
                  <a:gd name="connsiteX297" fmla="*/ 224008 w 784301"/>
                  <a:gd name="connsiteY297" fmla="*/ 127090 h 402116"/>
                  <a:gd name="connsiteX298" fmla="*/ 212487 w 784301"/>
                  <a:gd name="connsiteY298" fmla="*/ 129650 h 402116"/>
                  <a:gd name="connsiteX299" fmla="*/ 206453 w 784301"/>
                  <a:gd name="connsiteY299" fmla="*/ 129102 h 402116"/>
                  <a:gd name="connsiteX300" fmla="*/ 199138 w 784301"/>
                  <a:gd name="connsiteY300" fmla="*/ 130565 h 402116"/>
                  <a:gd name="connsiteX301" fmla="*/ 183595 w 784301"/>
                  <a:gd name="connsiteY301" fmla="*/ 130565 h 402116"/>
                  <a:gd name="connsiteX302" fmla="*/ 169149 w 784301"/>
                  <a:gd name="connsiteY302" fmla="*/ 134405 h 402116"/>
                  <a:gd name="connsiteX303" fmla="*/ 164943 w 784301"/>
                  <a:gd name="connsiteY303" fmla="*/ 134405 h 402116"/>
                  <a:gd name="connsiteX304" fmla="*/ 164943 w 784301"/>
                  <a:gd name="connsiteY304" fmla="*/ 135319 h 402116"/>
                  <a:gd name="connsiteX305" fmla="*/ 160554 w 784301"/>
                  <a:gd name="connsiteY305" fmla="*/ 137696 h 402116"/>
                  <a:gd name="connsiteX306" fmla="*/ 160920 w 784301"/>
                  <a:gd name="connsiteY306" fmla="*/ 138611 h 402116"/>
                  <a:gd name="connsiteX307" fmla="*/ 158177 w 784301"/>
                  <a:gd name="connsiteY307" fmla="*/ 139159 h 402116"/>
                  <a:gd name="connsiteX308" fmla="*/ 157628 w 784301"/>
                  <a:gd name="connsiteY308" fmla="*/ 140439 h 402116"/>
                  <a:gd name="connsiteX309" fmla="*/ 152874 w 784301"/>
                  <a:gd name="connsiteY309" fmla="*/ 142451 h 402116"/>
                  <a:gd name="connsiteX310" fmla="*/ 150497 w 784301"/>
                  <a:gd name="connsiteY310" fmla="*/ 145194 h 402116"/>
                  <a:gd name="connsiteX311" fmla="*/ 148119 w 784301"/>
                  <a:gd name="connsiteY311" fmla="*/ 146291 h 402116"/>
                  <a:gd name="connsiteX312" fmla="*/ 146291 w 784301"/>
                  <a:gd name="connsiteY312" fmla="*/ 150679 h 402116"/>
                  <a:gd name="connsiteX313" fmla="*/ 143731 w 784301"/>
                  <a:gd name="connsiteY313" fmla="*/ 151777 h 402116"/>
                  <a:gd name="connsiteX314" fmla="*/ 143731 w 784301"/>
                  <a:gd name="connsiteY314" fmla="*/ 153971 h 402116"/>
                  <a:gd name="connsiteX315" fmla="*/ 142085 w 784301"/>
                  <a:gd name="connsiteY315" fmla="*/ 155800 h 402116"/>
                  <a:gd name="connsiteX316" fmla="*/ 142999 w 784301"/>
                  <a:gd name="connsiteY316" fmla="*/ 157080 h 402116"/>
                  <a:gd name="connsiteX317" fmla="*/ 154337 w 784301"/>
                  <a:gd name="connsiteY317" fmla="*/ 159640 h 402116"/>
                  <a:gd name="connsiteX318" fmla="*/ 162383 w 784301"/>
                  <a:gd name="connsiteY318" fmla="*/ 160188 h 402116"/>
                  <a:gd name="connsiteX319" fmla="*/ 164028 w 784301"/>
                  <a:gd name="connsiteY319" fmla="*/ 158543 h 402116"/>
                  <a:gd name="connsiteX320" fmla="*/ 167686 w 784301"/>
                  <a:gd name="connsiteY320" fmla="*/ 157994 h 402116"/>
                  <a:gd name="connsiteX321" fmla="*/ 169697 w 784301"/>
                  <a:gd name="connsiteY321" fmla="*/ 156165 h 402116"/>
                  <a:gd name="connsiteX322" fmla="*/ 173355 w 784301"/>
                  <a:gd name="connsiteY322" fmla="*/ 155068 h 402116"/>
                  <a:gd name="connsiteX323" fmla="*/ 174452 w 784301"/>
                  <a:gd name="connsiteY323" fmla="*/ 156165 h 402116"/>
                  <a:gd name="connsiteX324" fmla="*/ 167686 w 784301"/>
                  <a:gd name="connsiteY324" fmla="*/ 160006 h 402116"/>
                  <a:gd name="connsiteX325" fmla="*/ 169514 w 784301"/>
                  <a:gd name="connsiteY325" fmla="*/ 160737 h 402116"/>
                  <a:gd name="connsiteX326" fmla="*/ 177195 w 784301"/>
                  <a:gd name="connsiteY326" fmla="*/ 161103 h 402116"/>
                  <a:gd name="connsiteX327" fmla="*/ 180486 w 784301"/>
                  <a:gd name="connsiteY327" fmla="*/ 162383 h 402116"/>
                  <a:gd name="connsiteX328" fmla="*/ 195298 w 784301"/>
                  <a:gd name="connsiteY328" fmla="*/ 162200 h 402116"/>
                  <a:gd name="connsiteX329" fmla="*/ 197310 w 784301"/>
                  <a:gd name="connsiteY329" fmla="*/ 161468 h 402116"/>
                  <a:gd name="connsiteX330" fmla="*/ 197492 w 784301"/>
                  <a:gd name="connsiteY330" fmla="*/ 160371 h 402116"/>
                  <a:gd name="connsiteX331" fmla="*/ 200967 w 784301"/>
                  <a:gd name="connsiteY331" fmla="*/ 156348 h 402116"/>
                  <a:gd name="connsiteX332" fmla="*/ 200601 w 784301"/>
                  <a:gd name="connsiteY332" fmla="*/ 155434 h 402116"/>
                  <a:gd name="connsiteX333" fmla="*/ 198773 w 784301"/>
                  <a:gd name="connsiteY333" fmla="*/ 154520 h 402116"/>
                  <a:gd name="connsiteX334" fmla="*/ 198224 w 784301"/>
                  <a:gd name="connsiteY334" fmla="*/ 152691 h 402116"/>
                  <a:gd name="connsiteX335" fmla="*/ 198955 w 784301"/>
                  <a:gd name="connsiteY335" fmla="*/ 150679 h 402116"/>
                  <a:gd name="connsiteX336" fmla="*/ 206453 w 784301"/>
                  <a:gd name="connsiteY336" fmla="*/ 148668 h 402116"/>
                  <a:gd name="connsiteX337" fmla="*/ 210659 w 784301"/>
                  <a:gd name="connsiteY337" fmla="*/ 144462 h 402116"/>
                  <a:gd name="connsiteX338" fmla="*/ 212487 w 784301"/>
                  <a:gd name="connsiteY338" fmla="*/ 144828 h 402116"/>
                  <a:gd name="connsiteX339" fmla="*/ 210110 w 784301"/>
                  <a:gd name="connsiteY339" fmla="*/ 146839 h 402116"/>
                  <a:gd name="connsiteX340" fmla="*/ 209927 w 784301"/>
                  <a:gd name="connsiteY340" fmla="*/ 148119 h 402116"/>
                  <a:gd name="connsiteX341" fmla="*/ 207001 w 784301"/>
                  <a:gd name="connsiteY341" fmla="*/ 149034 h 402116"/>
                  <a:gd name="connsiteX342" fmla="*/ 205356 w 784301"/>
                  <a:gd name="connsiteY342" fmla="*/ 151960 h 402116"/>
                  <a:gd name="connsiteX343" fmla="*/ 205722 w 784301"/>
                  <a:gd name="connsiteY343" fmla="*/ 153422 h 402116"/>
                  <a:gd name="connsiteX344" fmla="*/ 208464 w 784301"/>
                  <a:gd name="connsiteY344" fmla="*/ 154520 h 402116"/>
                  <a:gd name="connsiteX345" fmla="*/ 216510 w 784301"/>
                  <a:gd name="connsiteY345" fmla="*/ 153788 h 402116"/>
                  <a:gd name="connsiteX346" fmla="*/ 217242 w 784301"/>
                  <a:gd name="connsiteY346" fmla="*/ 152691 h 402116"/>
                  <a:gd name="connsiteX347" fmla="*/ 219436 w 784301"/>
                  <a:gd name="connsiteY347" fmla="*/ 151777 h 402116"/>
                  <a:gd name="connsiteX348" fmla="*/ 227848 w 784301"/>
                  <a:gd name="connsiteY348" fmla="*/ 149765 h 402116"/>
                  <a:gd name="connsiteX349" fmla="*/ 237905 w 784301"/>
                  <a:gd name="connsiteY349" fmla="*/ 146291 h 402116"/>
                  <a:gd name="connsiteX350" fmla="*/ 243026 w 784301"/>
                  <a:gd name="connsiteY350" fmla="*/ 142816 h 402116"/>
                  <a:gd name="connsiteX351" fmla="*/ 242660 w 784301"/>
                  <a:gd name="connsiteY351" fmla="*/ 141171 h 402116"/>
                  <a:gd name="connsiteX352" fmla="*/ 238454 w 784301"/>
                  <a:gd name="connsiteY352" fmla="*/ 139708 h 402116"/>
                  <a:gd name="connsiteX353" fmla="*/ 244489 w 784301"/>
                  <a:gd name="connsiteY353" fmla="*/ 139159 h 402116"/>
                  <a:gd name="connsiteX354" fmla="*/ 248877 w 784301"/>
                  <a:gd name="connsiteY354" fmla="*/ 136599 h 402116"/>
                  <a:gd name="connsiteX355" fmla="*/ 246500 w 784301"/>
                  <a:gd name="connsiteY355" fmla="*/ 139525 h 402116"/>
                  <a:gd name="connsiteX356" fmla="*/ 248328 w 784301"/>
                  <a:gd name="connsiteY356" fmla="*/ 140439 h 402116"/>
                  <a:gd name="connsiteX357" fmla="*/ 246866 w 784301"/>
                  <a:gd name="connsiteY357" fmla="*/ 142451 h 402116"/>
                  <a:gd name="connsiteX358" fmla="*/ 247963 w 784301"/>
                  <a:gd name="connsiteY358" fmla="*/ 143914 h 402116"/>
                  <a:gd name="connsiteX359" fmla="*/ 255095 w 784301"/>
                  <a:gd name="connsiteY359" fmla="*/ 142999 h 402116"/>
                  <a:gd name="connsiteX360" fmla="*/ 241745 w 784301"/>
                  <a:gd name="connsiteY360" fmla="*/ 147205 h 402116"/>
                  <a:gd name="connsiteX361" fmla="*/ 237905 w 784301"/>
                  <a:gd name="connsiteY361" fmla="*/ 149765 h 402116"/>
                  <a:gd name="connsiteX362" fmla="*/ 237723 w 784301"/>
                  <a:gd name="connsiteY362" fmla="*/ 151228 h 402116"/>
                  <a:gd name="connsiteX363" fmla="*/ 226385 w 784301"/>
                  <a:gd name="connsiteY363" fmla="*/ 152325 h 402116"/>
                  <a:gd name="connsiteX364" fmla="*/ 217425 w 784301"/>
                  <a:gd name="connsiteY364" fmla="*/ 154337 h 402116"/>
                  <a:gd name="connsiteX365" fmla="*/ 216876 w 784301"/>
                  <a:gd name="connsiteY365" fmla="*/ 155434 h 402116"/>
                  <a:gd name="connsiteX366" fmla="*/ 214133 w 784301"/>
                  <a:gd name="connsiteY366" fmla="*/ 156531 h 402116"/>
                  <a:gd name="connsiteX367" fmla="*/ 214316 w 784301"/>
                  <a:gd name="connsiteY367" fmla="*/ 159091 h 402116"/>
                  <a:gd name="connsiteX368" fmla="*/ 217425 w 784301"/>
                  <a:gd name="connsiteY368" fmla="*/ 161834 h 402116"/>
                  <a:gd name="connsiteX369" fmla="*/ 221631 w 784301"/>
                  <a:gd name="connsiteY369" fmla="*/ 162383 h 402116"/>
                  <a:gd name="connsiteX370" fmla="*/ 251437 w 784301"/>
                  <a:gd name="connsiteY370" fmla="*/ 157994 h 402116"/>
                  <a:gd name="connsiteX371" fmla="*/ 279232 w 784301"/>
                  <a:gd name="connsiteY371" fmla="*/ 151045 h 402116"/>
                  <a:gd name="connsiteX372" fmla="*/ 304650 w 784301"/>
                  <a:gd name="connsiteY372" fmla="*/ 141902 h 402116"/>
                  <a:gd name="connsiteX373" fmla="*/ 307211 w 784301"/>
                  <a:gd name="connsiteY373" fmla="*/ 140805 h 402116"/>
                  <a:gd name="connsiteX374" fmla="*/ 307211 w 784301"/>
                  <a:gd name="connsiteY374" fmla="*/ 138793 h 402116"/>
                  <a:gd name="connsiteX375" fmla="*/ 312148 w 784301"/>
                  <a:gd name="connsiteY375" fmla="*/ 135136 h 402116"/>
                  <a:gd name="connsiteX376" fmla="*/ 312148 w 784301"/>
                  <a:gd name="connsiteY376" fmla="*/ 133673 h 402116"/>
                  <a:gd name="connsiteX377" fmla="*/ 309405 w 784301"/>
                  <a:gd name="connsiteY377" fmla="*/ 133125 h 402116"/>
                  <a:gd name="connsiteX378" fmla="*/ 308857 w 784301"/>
                  <a:gd name="connsiteY378" fmla="*/ 134588 h 402116"/>
                  <a:gd name="connsiteX379" fmla="*/ 307394 w 784301"/>
                  <a:gd name="connsiteY379" fmla="*/ 133856 h 402116"/>
                  <a:gd name="connsiteX380" fmla="*/ 309405 w 784301"/>
                  <a:gd name="connsiteY380" fmla="*/ 129284 h 402116"/>
                  <a:gd name="connsiteX381" fmla="*/ 311599 w 784301"/>
                  <a:gd name="connsiteY381" fmla="*/ 126907 h 402116"/>
                  <a:gd name="connsiteX382" fmla="*/ 301176 w 784301"/>
                  <a:gd name="connsiteY382" fmla="*/ 121056 h 402116"/>
                  <a:gd name="connsiteX383" fmla="*/ 301176 w 784301"/>
                  <a:gd name="connsiteY383" fmla="*/ 119958 h 402116"/>
                  <a:gd name="connsiteX384" fmla="*/ 303736 w 784301"/>
                  <a:gd name="connsiteY384" fmla="*/ 119410 h 402116"/>
                  <a:gd name="connsiteX385" fmla="*/ 305382 w 784301"/>
                  <a:gd name="connsiteY385" fmla="*/ 121604 h 402116"/>
                  <a:gd name="connsiteX386" fmla="*/ 317268 w 784301"/>
                  <a:gd name="connsiteY386" fmla="*/ 125810 h 402116"/>
                  <a:gd name="connsiteX387" fmla="*/ 320925 w 784301"/>
                  <a:gd name="connsiteY387" fmla="*/ 124347 h 402116"/>
                  <a:gd name="connsiteX388" fmla="*/ 321108 w 784301"/>
                  <a:gd name="connsiteY388" fmla="*/ 123616 h 402116"/>
                  <a:gd name="connsiteX389" fmla="*/ 320011 w 784301"/>
                  <a:gd name="connsiteY389" fmla="*/ 123250 h 402116"/>
                  <a:gd name="connsiteX390" fmla="*/ 323668 w 784301"/>
                  <a:gd name="connsiteY390" fmla="*/ 118861 h 402116"/>
                  <a:gd name="connsiteX391" fmla="*/ 332446 w 784301"/>
                  <a:gd name="connsiteY391" fmla="*/ 113010 h 402116"/>
                  <a:gd name="connsiteX392" fmla="*/ 363533 w 784301"/>
                  <a:gd name="connsiteY392" fmla="*/ 102038 h 402116"/>
                  <a:gd name="connsiteX393" fmla="*/ 365361 w 784301"/>
                  <a:gd name="connsiteY393" fmla="*/ 102038 h 402116"/>
                  <a:gd name="connsiteX394" fmla="*/ 360058 w 784301"/>
                  <a:gd name="connsiteY394" fmla="*/ 106244 h 402116"/>
                  <a:gd name="connsiteX395" fmla="*/ 338846 w 784301"/>
                  <a:gd name="connsiteY395" fmla="*/ 113741 h 402116"/>
                  <a:gd name="connsiteX396" fmla="*/ 336469 w 784301"/>
                  <a:gd name="connsiteY396" fmla="*/ 115387 h 402116"/>
                  <a:gd name="connsiteX397" fmla="*/ 334640 w 784301"/>
                  <a:gd name="connsiteY397" fmla="*/ 119227 h 402116"/>
                  <a:gd name="connsiteX398" fmla="*/ 329520 w 784301"/>
                  <a:gd name="connsiteY398" fmla="*/ 120141 h 402116"/>
                  <a:gd name="connsiteX399" fmla="*/ 327691 w 784301"/>
                  <a:gd name="connsiteY399" fmla="*/ 122336 h 402116"/>
                  <a:gd name="connsiteX400" fmla="*/ 327691 w 784301"/>
                  <a:gd name="connsiteY400" fmla="*/ 126359 h 402116"/>
                  <a:gd name="connsiteX401" fmla="*/ 316902 w 784301"/>
                  <a:gd name="connsiteY401" fmla="*/ 132759 h 402116"/>
                  <a:gd name="connsiteX402" fmla="*/ 318365 w 784301"/>
                  <a:gd name="connsiteY402" fmla="*/ 138611 h 402116"/>
                  <a:gd name="connsiteX403" fmla="*/ 321474 w 784301"/>
                  <a:gd name="connsiteY403" fmla="*/ 139708 h 402116"/>
                  <a:gd name="connsiteX404" fmla="*/ 357864 w 784301"/>
                  <a:gd name="connsiteY404" fmla="*/ 135502 h 402116"/>
                  <a:gd name="connsiteX405" fmla="*/ 381088 w 784301"/>
                  <a:gd name="connsiteY405" fmla="*/ 137330 h 402116"/>
                  <a:gd name="connsiteX406" fmla="*/ 419672 w 784301"/>
                  <a:gd name="connsiteY406" fmla="*/ 132942 h 402116"/>
                  <a:gd name="connsiteX407" fmla="*/ 419672 w 784301"/>
                  <a:gd name="connsiteY407" fmla="*/ 133673 h 402116"/>
                  <a:gd name="connsiteX408" fmla="*/ 414369 w 784301"/>
                  <a:gd name="connsiteY408" fmla="*/ 134770 h 402116"/>
                  <a:gd name="connsiteX409" fmla="*/ 403762 w 784301"/>
                  <a:gd name="connsiteY409" fmla="*/ 135136 h 402116"/>
                  <a:gd name="connsiteX410" fmla="*/ 402848 w 784301"/>
                  <a:gd name="connsiteY410" fmla="*/ 136050 h 402116"/>
                  <a:gd name="connsiteX411" fmla="*/ 403397 w 784301"/>
                  <a:gd name="connsiteY411" fmla="*/ 137148 h 402116"/>
                  <a:gd name="connsiteX412" fmla="*/ 403397 w 784301"/>
                  <a:gd name="connsiteY412" fmla="*/ 138611 h 402116"/>
                  <a:gd name="connsiteX413" fmla="*/ 396997 w 784301"/>
                  <a:gd name="connsiteY413" fmla="*/ 136782 h 402116"/>
                  <a:gd name="connsiteX414" fmla="*/ 391145 w 784301"/>
                  <a:gd name="connsiteY414" fmla="*/ 137879 h 402116"/>
                  <a:gd name="connsiteX415" fmla="*/ 390413 w 784301"/>
                  <a:gd name="connsiteY415" fmla="*/ 138793 h 402116"/>
                  <a:gd name="connsiteX416" fmla="*/ 391876 w 784301"/>
                  <a:gd name="connsiteY416" fmla="*/ 139525 h 402116"/>
                  <a:gd name="connsiteX417" fmla="*/ 392791 w 784301"/>
                  <a:gd name="connsiteY417" fmla="*/ 140805 h 402116"/>
                  <a:gd name="connsiteX418" fmla="*/ 392791 w 784301"/>
                  <a:gd name="connsiteY418" fmla="*/ 142268 h 402116"/>
                  <a:gd name="connsiteX419" fmla="*/ 389682 w 784301"/>
                  <a:gd name="connsiteY419" fmla="*/ 142816 h 402116"/>
                  <a:gd name="connsiteX420" fmla="*/ 383830 w 784301"/>
                  <a:gd name="connsiteY420" fmla="*/ 140439 h 402116"/>
                  <a:gd name="connsiteX421" fmla="*/ 373042 w 784301"/>
                  <a:gd name="connsiteY421" fmla="*/ 140988 h 402116"/>
                  <a:gd name="connsiteX422" fmla="*/ 364813 w 784301"/>
                  <a:gd name="connsiteY422" fmla="*/ 140256 h 402116"/>
                  <a:gd name="connsiteX423" fmla="*/ 362435 w 784301"/>
                  <a:gd name="connsiteY423" fmla="*/ 140805 h 402116"/>
                  <a:gd name="connsiteX424" fmla="*/ 362435 w 784301"/>
                  <a:gd name="connsiteY424" fmla="*/ 142816 h 402116"/>
                  <a:gd name="connsiteX425" fmla="*/ 360424 w 784301"/>
                  <a:gd name="connsiteY425" fmla="*/ 142816 h 402116"/>
                  <a:gd name="connsiteX426" fmla="*/ 358961 w 784301"/>
                  <a:gd name="connsiteY426" fmla="*/ 141536 h 402116"/>
                  <a:gd name="connsiteX427" fmla="*/ 350366 w 784301"/>
                  <a:gd name="connsiteY427" fmla="*/ 141719 h 402116"/>
                  <a:gd name="connsiteX428" fmla="*/ 326777 w 784301"/>
                  <a:gd name="connsiteY428" fmla="*/ 145559 h 402116"/>
                  <a:gd name="connsiteX429" fmla="*/ 314708 w 784301"/>
                  <a:gd name="connsiteY429" fmla="*/ 148302 h 402116"/>
                  <a:gd name="connsiteX430" fmla="*/ 306479 w 784301"/>
                  <a:gd name="connsiteY430" fmla="*/ 151594 h 402116"/>
                  <a:gd name="connsiteX431" fmla="*/ 300079 w 784301"/>
                  <a:gd name="connsiteY431" fmla="*/ 152325 h 402116"/>
                  <a:gd name="connsiteX432" fmla="*/ 293679 w 784301"/>
                  <a:gd name="connsiteY432" fmla="*/ 154885 h 402116"/>
                  <a:gd name="connsiteX433" fmla="*/ 298250 w 784301"/>
                  <a:gd name="connsiteY433" fmla="*/ 155434 h 402116"/>
                  <a:gd name="connsiteX434" fmla="*/ 323668 w 784301"/>
                  <a:gd name="connsiteY434" fmla="*/ 153057 h 402116"/>
                  <a:gd name="connsiteX435" fmla="*/ 328789 w 784301"/>
                  <a:gd name="connsiteY435" fmla="*/ 154154 h 402116"/>
                  <a:gd name="connsiteX436" fmla="*/ 345795 w 784301"/>
                  <a:gd name="connsiteY436" fmla="*/ 154520 h 402116"/>
                  <a:gd name="connsiteX437" fmla="*/ 345978 w 784301"/>
                  <a:gd name="connsiteY437" fmla="*/ 155068 h 402116"/>
                  <a:gd name="connsiteX438" fmla="*/ 344149 w 784301"/>
                  <a:gd name="connsiteY438" fmla="*/ 155800 h 402116"/>
                  <a:gd name="connsiteX439" fmla="*/ 316902 w 784301"/>
                  <a:gd name="connsiteY439" fmla="*/ 157263 h 402116"/>
                  <a:gd name="connsiteX440" fmla="*/ 300993 w 784301"/>
                  <a:gd name="connsiteY440" fmla="*/ 159640 h 402116"/>
                  <a:gd name="connsiteX441" fmla="*/ 290570 w 784301"/>
                  <a:gd name="connsiteY441" fmla="*/ 159091 h 402116"/>
                  <a:gd name="connsiteX442" fmla="*/ 286364 w 784301"/>
                  <a:gd name="connsiteY442" fmla="*/ 161651 h 402116"/>
                  <a:gd name="connsiteX443" fmla="*/ 293679 w 784301"/>
                  <a:gd name="connsiteY443" fmla="*/ 163297 h 402116"/>
                  <a:gd name="connsiteX444" fmla="*/ 294227 w 784301"/>
                  <a:gd name="connsiteY444" fmla="*/ 163846 h 402116"/>
                  <a:gd name="connsiteX445" fmla="*/ 292947 w 784301"/>
                  <a:gd name="connsiteY445" fmla="*/ 164394 h 402116"/>
                  <a:gd name="connsiteX446" fmla="*/ 286730 w 784301"/>
                  <a:gd name="connsiteY446" fmla="*/ 163663 h 402116"/>
                  <a:gd name="connsiteX447" fmla="*/ 284170 w 784301"/>
                  <a:gd name="connsiteY447" fmla="*/ 164577 h 402116"/>
                  <a:gd name="connsiteX448" fmla="*/ 269541 w 784301"/>
                  <a:gd name="connsiteY448" fmla="*/ 165126 h 402116"/>
                  <a:gd name="connsiteX449" fmla="*/ 256740 w 784301"/>
                  <a:gd name="connsiteY449" fmla="*/ 168052 h 402116"/>
                  <a:gd name="connsiteX450" fmla="*/ 244671 w 784301"/>
                  <a:gd name="connsiteY450" fmla="*/ 166954 h 402116"/>
                  <a:gd name="connsiteX451" fmla="*/ 231688 w 784301"/>
                  <a:gd name="connsiteY451" fmla="*/ 169880 h 402116"/>
                  <a:gd name="connsiteX452" fmla="*/ 218705 w 784301"/>
                  <a:gd name="connsiteY452" fmla="*/ 170794 h 402116"/>
                  <a:gd name="connsiteX453" fmla="*/ 218339 w 784301"/>
                  <a:gd name="connsiteY453" fmla="*/ 172440 h 402116"/>
                  <a:gd name="connsiteX454" fmla="*/ 240465 w 784301"/>
                  <a:gd name="connsiteY454" fmla="*/ 185058 h 402116"/>
                  <a:gd name="connsiteX455" fmla="*/ 240465 w 784301"/>
                  <a:gd name="connsiteY455" fmla="*/ 187801 h 402116"/>
                  <a:gd name="connsiteX456" fmla="*/ 242111 w 784301"/>
                  <a:gd name="connsiteY456" fmla="*/ 189081 h 402116"/>
                  <a:gd name="connsiteX457" fmla="*/ 263506 w 784301"/>
                  <a:gd name="connsiteY457" fmla="*/ 194201 h 402116"/>
                  <a:gd name="connsiteX458" fmla="*/ 262958 w 784301"/>
                  <a:gd name="connsiteY458" fmla="*/ 194932 h 402116"/>
                  <a:gd name="connsiteX459" fmla="*/ 257289 w 784301"/>
                  <a:gd name="connsiteY459" fmla="*/ 196395 h 402116"/>
                  <a:gd name="connsiteX460" fmla="*/ 258752 w 784301"/>
                  <a:gd name="connsiteY460" fmla="*/ 197675 h 402116"/>
                  <a:gd name="connsiteX461" fmla="*/ 259849 w 784301"/>
                  <a:gd name="connsiteY461" fmla="*/ 202247 h 402116"/>
                  <a:gd name="connsiteX462" fmla="*/ 259849 w 784301"/>
                  <a:gd name="connsiteY462" fmla="*/ 205173 h 402116"/>
                  <a:gd name="connsiteX463" fmla="*/ 262043 w 784301"/>
                  <a:gd name="connsiteY463" fmla="*/ 205173 h 402116"/>
                  <a:gd name="connsiteX464" fmla="*/ 262043 w 784301"/>
                  <a:gd name="connsiteY464" fmla="*/ 206087 h 402116"/>
                  <a:gd name="connsiteX465" fmla="*/ 264055 w 784301"/>
                  <a:gd name="connsiteY465" fmla="*/ 207916 h 402116"/>
                  <a:gd name="connsiteX466" fmla="*/ 273564 w 784301"/>
                  <a:gd name="connsiteY466" fmla="*/ 209013 h 402116"/>
                  <a:gd name="connsiteX467" fmla="*/ 281976 w 784301"/>
                  <a:gd name="connsiteY467" fmla="*/ 211573 h 402116"/>
                  <a:gd name="connsiteX468" fmla="*/ 298250 w 784301"/>
                  <a:gd name="connsiteY468" fmla="*/ 208830 h 402116"/>
                  <a:gd name="connsiteX469" fmla="*/ 303188 w 784301"/>
                  <a:gd name="connsiteY469" fmla="*/ 208830 h 402116"/>
                  <a:gd name="connsiteX470" fmla="*/ 303736 w 784301"/>
                  <a:gd name="connsiteY470" fmla="*/ 209927 h 402116"/>
                  <a:gd name="connsiteX471" fmla="*/ 302639 w 784301"/>
                  <a:gd name="connsiteY471" fmla="*/ 211390 h 402116"/>
                  <a:gd name="connsiteX472" fmla="*/ 297885 w 784301"/>
                  <a:gd name="connsiteY472" fmla="*/ 211390 h 402116"/>
                  <a:gd name="connsiteX473" fmla="*/ 282707 w 784301"/>
                  <a:gd name="connsiteY473" fmla="*/ 214316 h 402116"/>
                  <a:gd name="connsiteX474" fmla="*/ 281244 w 784301"/>
                  <a:gd name="connsiteY474" fmla="*/ 215596 h 402116"/>
                  <a:gd name="connsiteX475" fmla="*/ 281244 w 784301"/>
                  <a:gd name="connsiteY475" fmla="*/ 216510 h 402116"/>
                  <a:gd name="connsiteX476" fmla="*/ 282524 w 784301"/>
                  <a:gd name="connsiteY476" fmla="*/ 217608 h 402116"/>
                  <a:gd name="connsiteX477" fmla="*/ 281610 w 784301"/>
                  <a:gd name="connsiteY477" fmla="*/ 217790 h 402116"/>
                  <a:gd name="connsiteX478" fmla="*/ 265884 w 784301"/>
                  <a:gd name="connsiteY478" fmla="*/ 213219 h 402116"/>
                  <a:gd name="connsiteX479" fmla="*/ 260032 w 784301"/>
                  <a:gd name="connsiteY479" fmla="*/ 213036 h 402116"/>
                  <a:gd name="connsiteX480" fmla="*/ 255643 w 784301"/>
                  <a:gd name="connsiteY480" fmla="*/ 214865 h 402116"/>
                  <a:gd name="connsiteX481" fmla="*/ 255095 w 784301"/>
                  <a:gd name="connsiteY481" fmla="*/ 209379 h 402116"/>
                  <a:gd name="connsiteX482" fmla="*/ 251986 w 784301"/>
                  <a:gd name="connsiteY482" fmla="*/ 209379 h 402116"/>
                  <a:gd name="connsiteX483" fmla="*/ 250523 w 784301"/>
                  <a:gd name="connsiteY483" fmla="*/ 207733 h 402116"/>
                  <a:gd name="connsiteX484" fmla="*/ 249791 w 784301"/>
                  <a:gd name="connsiteY484" fmla="*/ 205173 h 402116"/>
                  <a:gd name="connsiteX485" fmla="*/ 247231 w 784301"/>
                  <a:gd name="connsiteY485" fmla="*/ 204258 h 402116"/>
                  <a:gd name="connsiteX486" fmla="*/ 247231 w 784301"/>
                  <a:gd name="connsiteY486" fmla="*/ 201333 h 402116"/>
                  <a:gd name="connsiteX487" fmla="*/ 203161 w 784301"/>
                  <a:gd name="connsiteY487" fmla="*/ 176280 h 402116"/>
                  <a:gd name="connsiteX488" fmla="*/ 198773 w 784301"/>
                  <a:gd name="connsiteY488" fmla="*/ 175000 h 402116"/>
                  <a:gd name="connsiteX489" fmla="*/ 189995 w 784301"/>
                  <a:gd name="connsiteY489" fmla="*/ 173720 h 402116"/>
                  <a:gd name="connsiteX490" fmla="*/ 180486 w 784301"/>
                  <a:gd name="connsiteY490" fmla="*/ 173720 h 402116"/>
                  <a:gd name="connsiteX491" fmla="*/ 174635 w 784301"/>
                  <a:gd name="connsiteY491" fmla="*/ 175549 h 402116"/>
                  <a:gd name="connsiteX492" fmla="*/ 157628 w 784301"/>
                  <a:gd name="connsiteY492" fmla="*/ 170063 h 402116"/>
                  <a:gd name="connsiteX493" fmla="*/ 143365 w 784301"/>
                  <a:gd name="connsiteY493" fmla="*/ 170429 h 402116"/>
                  <a:gd name="connsiteX494" fmla="*/ 139708 w 784301"/>
                  <a:gd name="connsiteY494" fmla="*/ 171160 h 402116"/>
                  <a:gd name="connsiteX495" fmla="*/ 137148 w 784301"/>
                  <a:gd name="connsiteY495" fmla="*/ 173355 h 402116"/>
                  <a:gd name="connsiteX496" fmla="*/ 134405 w 784301"/>
                  <a:gd name="connsiteY496" fmla="*/ 177926 h 402116"/>
                  <a:gd name="connsiteX497" fmla="*/ 134039 w 784301"/>
                  <a:gd name="connsiteY497" fmla="*/ 181766 h 402116"/>
                  <a:gd name="connsiteX498" fmla="*/ 134039 w 784301"/>
                  <a:gd name="connsiteY498" fmla="*/ 184509 h 402116"/>
                  <a:gd name="connsiteX499" fmla="*/ 135868 w 784301"/>
                  <a:gd name="connsiteY499" fmla="*/ 187618 h 402116"/>
                  <a:gd name="connsiteX500" fmla="*/ 161651 w 784301"/>
                  <a:gd name="connsiteY500" fmla="*/ 191458 h 402116"/>
                  <a:gd name="connsiteX501" fmla="*/ 166406 w 784301"/>
                  <a:gd name="connsiteY501" fmla="*/ 193287 h 402116"/>
                  <a:gd name="connsiteX502" fmla="*/ 166589 w 784301"/>
                  <a:gd name="connsiteY502" fmla="*/ 194201 h 402116"/>
                  <a:gd name="connsiteX503" fmla="*/ 165309 w 784301"/>
                  <a:gd name="connsiteY503" fmla="*/ 195115 h 402116"/>
                  <a:gd name="connsiteX504" fmla="*/ 148668 w 784301"/>
                  <a:gd name="connsiteY504" fmla="*/ 192190 h 402116"/>
                  <a:gd name="connsiteX505" fmla="*/ 144645 w 784301"/>
                  <a:gd name="connsiteY505" fmla="*/ 190544 h 402116"/>
                  <a:gd name="connsiteX506" fmla="*/ 140256 w 784301"/>
                  <a:gd name="connsiteY506" fmla="*/ 190361 h 402116"/>
                  <a:gd name="connsiteX507" fmla="*/ 137696 w 784301"/>
                  <a:gd name="connsiteY507" fmla="*/ 190909 h 402116"/>
                  <a:gd name="connsiteX508" fmla="*/ 137513 w 784301"/>
                  <a:gd name="connsiteY508" fmla="*/ 197858 h 402116"/>
                  <a:gd name="connsiteX509" fmla="*/ 138062 w 784301"/>
                  <a:gd name="connsiteY509" fmla="*/ 199321 h 402116"/>
                  <a:gd name="connsiteX510" fmla="*/ 142999 w 784301"/>
                  <a:gd name="connsiteY510" fmla="*/ 201881 h 402116"/>
                  <a:gd name="connsiteX511" fmla="*/ 154337 w 784301"/>
                  <a:gd name="connsiteY511" fmla="*/ 204807 h 402116"/>
                  <a:gd name="connsiteX512" fmla="*/ 160554 w 784301"/>
                  <a:gd name="connsiteY512" fmla="*/ 205173 h 402116"/>
                  <a:gd name="connsiteX513" fmla="*/ 172257 w 784301"/>
                  <a:gd name="connsiteY513" fmla="*/ 209379 h 402116"/>
                  <a:gd name="connsiteX514" fmla="*/ 173903 w 784301"/>
                  <a:gd name="connsiteY514" fmla="*/ 211207 h 402116"/>
                  <a:gd name="connsiteX515" fmla="*/ 175732 w 784301"/>
                  <a:gd name="connsiteY515" fmla="*/ 215047 h 402116"/>
                  <a:gd name="connsiteX516" fmla="*/ 177926 w 784301"/>
                  <a:gd name="connsiteY516" fmla="*/ 217059 h 402116"/>
                  <a:gd name="connsiteX517" fmla="*/ 188715 w 784301"/>
                  <a:gd name="connsiteY517" fmla="*/ 222911 h 402116"/>
                  <a:gd name="connsiteX518" fmla="*/ 189629 w 784301"/>
                  <a:gd name="connsiteY518" fmla="*/ 224739 h 402116"/>
                  <a:gd name="connsiteX519" fmla="*/ 189447 w 784301"/>
                  <a:gd name="connsiteY519" fmla="*/ 227116 h 402116"/>
                  <a:gd name="connsiteX520" fmla="*/ 191092 w 784301"/>
                  <a:gd name="connsiteY520" fmla="*/ 229311 h 402116"/>
                  <a:gd name="connsiteX521" fmla="*/ 191092 w 784301"/>
                  <a:gd name="connsiteY521" fmla="*/ 231322 h 402116"/>
                  <a:gd name="connsiteX522" fmla="*/ 190178 w 784301"/>
                  <a:gd name="connsiteY522" fmla="*/ 231871 h 402116"/>
                  <a:gd name="connsiteX523" fmla="*/ 192190 w 784301"/>
                  <a:gd name="connsiteY523" fmla="*/ 233517 h 402116"/>
                  <a:gd name="connsiteX524" fmla="*/ 193469 w 784301"/>
                  <a:gd name="connsiteY524" fmla="*/ 236625 h 402116"/>
                  <a:gd name="connsiteX525" fmla="*/ 200418 w 784301"/>
                  <a:gd name="connsiteY525" fmla="*/ 235894 h 402116"/>
                  <a:gd name="connsiteX526" fmla="*/ 203161 w 784301"/>
                  <a:gd name="connsiteY526" fmla="*/ 234065 h 402116"/>
                  <a:gd name="connsiteX527" fmla="*/ 202247 w 784301"/>
                  <a:gd name="connsiteY527" fmla="*/ 236077 h 402116"/>
                  <a:gd name="connsiteX528" fmla="*/ 200053 w 784301"/>
                  <a:gd name="connsiteY528" fmla="*/ 237905 h 402116"/>
                  <a:gd name="connsiteX529" fmla="*/ 205356 w 784301"/>
                  <a:gd name="connsiteY529" fmla="*/ 241380 h 402116"/>
                  <a:gd name="connsiteX530" fmla="*/ 208647 w 784301"/>
                  <a:gd name="connsiteY530" fmla="*/ 240831 h 402116"/>
                  <a:gd name="connsiteX531" fmla="*/ 210110 w 784301"/>
                  <a:gd name="connsiteY531" fmla="*/ 243757 h 402116"/>
                  <a:gd name="connsiteX532" fmla="*/ 212670 w 784301"/>
                  <a:gd name="connsiteY532" fmla="*/ 245586 h 402116"/>
                  <a:gd name="connsiteX533" fmla="*/ 219070 w 784301"/>
                  <a:gd name="connsiteY533" fmla="*/ 245037 h 402116"/>
                  <a:gd name="connsiteX534" fmla="*/ 215779 w 784301"/>
                  <a:gd name="connsiteY534" fmla="*/ 247231 h 402116"/>
                  <a:gd name="connsiteX535" fmla="*/ 207001 w 784301"/>
                  <a:gd name="connsiteY535" fmla="*/ 246866 h 402116"/>
                  <a:gd name="connsiteX536" fmla="*/ 202064 w 784301"/>
                  <a:gd name="connsiteY536" fmla="*/ 245951 h 402116"/>
                  <a:gd name="connsiteX537" fmla="*/ 196395 w 784301"/>
                  <a:gd name="connsiteY537" fmla="*/ 242111 h 402116"/>
                  <a:gd name="connsiteX538" fmla="*/ 190178 w 784301"/>
                  <a:gd name="connsiteY538" fmla="*/ 241563 h 402116"/>
                  <a:gd name="connsiteX539" fmla="*/ 187435 w 784301"/>
                  <a:gd name="connsiteY539" fmla="*/ 239734 h 402116"/>
                  <a:gd name="connsiteX540" fmla="*/ 184692 w 784301"/>
                  <a:gd name="connsiteY540" fmla="*/ 240100 h 402116"/>
                  <a:gd name="connsiteX541" fmla="*/ 181035 w 784301"/>
                  <a:gd name="connsiteY541" fmla="*/ 243026 h 402116"/>
                  <a:gd name="connsiteX542" fmla="*/ 182681 w 784301"/>
                  <a:gd name="connsiteY542" fmla="*/ 246134 h 402116"/>
                  <a:gd name="connsiteX543" fmla="*/ 187984 w 784301"/>
                  <a:gd name="connsiteY543" fmla="*/ 247231 h 402116"/>
                  <a:gd name="connsiteX544" fmla="*/ 196395 w 784301"/>
                  <a:gd name="connsiteY544" fmla="*/ 251072 h 402116"/>
                  <a:gd name="connsiteX545" fmla="*/ 223459 w 784301"/>
                  <a:gd name="connsiteY545" fmla="*/ 252169 h 402116"/>
                  <a:gd name="connsiteX546" fmla="*/ 234248 w 784301"/>
                  <a:gd name="connsiteY546" fmla="*/ 254912 h 402116"/>
                  <a:gd name="connsiteX547" fmla="*/ 248328 w 784301"/>
                  <a:gd name="connsiteY547" fmla="*/ 254729 h 402116"/>
                  <a:gd name="connsiteX548" fmla="*/ 249974 w 784301"/>
                  <a:gd name="connsiteY548" fmla="*/ 254180 h 402116"/>
                  <a:gd name="connsiteX549" fmla="*/ 250706 w 784301"/>
                  <a:gd name="connsiteY549" fmla="*/ 252717 h 402116"/>
                  <a:gd name="connsiteX550" fmla="*/ 253632 w 784301"/>
                  <a:gd name="connsiteY550" fmla="*/ 252534 h 402116"/>
                  <a:gd name="connsiteX551" fmla="*/ 260398 w 784301"/>
                  <a:gd name="connsiteY551" fmla="*/ 248877 h 402116"/>
                  <a:gd name="connsiteX552" fmla="*/ 264603 w 784301"/>
                  <a:gd name="connsiteY552" fmla="*/ 248329 h 402116"/>
                  <a:gd name="connsiteX553" fmla="*/ 264603 w 784301"/>
                  <a:gd name="connsiteY553" fmla="*/ 249060 h 402116"/>
                  <a:gd name="connsiteX554" fmla="*/ 260581 w 784301"/>
                  <a:gd name="connsiteY554" fmla="*/ 251986 h 402116"/>
                  <a:gd name="connsiteX555" fmla="*/ 259483 w 784301"/>
                  <a:gd name="connsiteY555" fmla="*/ 255460 h 402116"/>
                  <a:gd name="connsiteX556" fmla="*/ 260581 w 784301"/>
                  <a:gd name="connsiteY556" fmla="*/ 256192 h 402116"/>
                  <a:gd name="connsiteX557" fmla="*/ 257472 w 784301"/>
                  <a:gd name="connsiteY557" fmla="*/ 257837 h 402116"/>
                  <a:gd name="connsiteX558" fmla="*/ 256192 w 784301"/>
                  <a:gd name="connsiteY558" fmla="*/ 257655 h 402116"/>
                  <a:gd name="connsiteX559" fmla="*/ 254729 w 784301"/>
                  <a:gd name="connsiteY559" fmla="*/ 259118 h 402116"/>
                  <a:gd name="connsiteX560" fmla="*/ 252535 w 784301"/>
                  <a:gd name="connsiteY560" fmla="*/ 259483 h 402116"/>
                  <a:gd name="connsiteX561" fmla="*/ 248694 w 784301"/>
                  <a:gd name="connsiteY561" fmla="*/ 257289 h 402116"/>
                  <a:gd name="connsiteX562" fmla="*/ 244123 w 784301"/>
                  <a:gd name="connsiteY562" fmla="*/ 258386 h 402116"/>
                  <a:gd name="connsiteX563" fmla="*/ 224191 w 784301"/>
                  <a:gd name="connsiteY563" fmla="*/ 257289 h 402116"/>
                  <a:gd name="connsiteX564" fmla="*/ 220533 w 784301"/>
                  <a:gd name="connsiteY564" fmla="*/ 258752 h 402116"/>
                  <a:gd name="connsiteX565" fmla="*/ 222545 w 784301"/>
                  <a:gd name="connsiteY565" fmla="*/ 260580 h 402116"/>
                  <a:gd name="connsiteX566" fmla="*/ 228214 w 784301"/>
                  <a:gd name="connsiteY566" fmla="*/ 262592 h 402116"/>
                  <a:gd name="connsiteX567" fmla="*/ 232602 w 784301"/>
                  <a:gd name="connsiteY567" fmla="*/ 262775 h 402116"/>
                  <a:gd name="connsiteX568" fmla="*/ 234614 w 784301"/>
                  <a:gd name="connsiteY568" fmla="*/ 264238 h 402116"/>
                  <a:gd name="connsiteX569" fmla="*/ 247231 w 784301"/>
                  <a:gd name="connsiteY569" fmla="*/ 264421 h 402116"/>
                  <a:gd name="connsiteX570" fmla="*/ 245768 w 784301"/>
                  <a:gd name="connsiteY570" fmla="*/ 266066 h 402116"/>
                  <a:gd name="connsiteX571" fmla="*/ 239368 w 784301"/>
                  <a:gd name="connsiteY571" fmla="*/ 265883 h 402116"/>
                  <a:gd name="connsiteX572" fmla="*/ 245403 w 784301"/>
                  <a:gd name="connsiteY572" fmla="*/ 271918 h 402116"/>
                  <a:gd name="connsiteX573" fmla="*/ 244489 w 784301"/>
                  <a:gd name="connsiteY573" fmla="*/ 273198 h 402116"/>
                  <a:gd name="connsiteX574" fmla="*/ 235711 w 784301"/>
                  <a:gd name="connsiteY574" fmla="*/ 271004 h 402116"/>
                  <a:gd name="connsiteX575" fmla="*/ 234614 w 784301"/>
                  <a:gd name="connsiteY575" fmla="*/ 268992 h 402116"/>
                  <a:gd name="connsiteX576" fmla="*/ 229859 w 784301"/>
                  <a:gd name="connsiteY576" fmla="*/ 265701 h 402116"/>
                  <a:gd name="connsiteX577" fmla="*/ 224556 w 784301"/>
                  <a:gd name="connsiteY577" fmla="*/ 265335 h 402116"/>
                  <a:gd name="connsiteX578" fmla="*/ 204624 w 784301"/>
                  <a:gd name="connsiteY578" fmla="*/ 256192 h 402116"/>
                  <a:gd name="connsiteX579" fmla="*/ 184692 w 784301"/>
                  <a:gd name="connsiteY579" fmla="*/ 254729 h 402116"/>
                  <a:gd name="connsiteX580" fmla="*/ 172257 w 784301"/>
                  <a:gd name="connsiteY580" fmla="*/ 251986 h 402116"/>
                  <a:gd name="connsiteX581" fmla="*/ 167686 w 784301"/>
                  <a:gd name="connsiteY581" fmla="*/ 252352 h 402116"/>
                  <a:gd name="connsiteX582" fmla="*/ 167320 w 784301"/>
                  <a:gd name="connsiteY582" fmla="*/ 253997 h 402116"/>
                  <a:gd name="connsiteX583" fmla="*/ 163480 w 784301"/>
                  <a:gd name="connsiteY583" fmla="*/ 256557 h 402116"/>
                  <a:gd name="connsiteX584" fmla="*/ 132210 w 784301"/>
                  <a:gd name="connsiteY584" fmla="*/ 258935 h 402116"/>
                  <a:gd name="connsiteX585" fmla="*/ 129833 w 784301"/>
                  <a:gd name="connsiteY585" fmla="*/ 259849 h 402116"/>
                  <a:gd name="connsiteX586" fmla="*/ 127090 w 784301"/>
                  <a:gd name="connsiteY586" fmla="*/ 262043 h 402116"/>
                  <a:gd name="connsiteX587" fmla="*/ 124347 w 784301"/>
                  <a:gd name="connsiteY587" fmla="*/ 266432 h 402116"/>
                  <a:gd name="connsiteX588" fmla="*/ 122701 w 784301"/>
                  <a:gd name="connsiteY588" fmla="*/ 270821 h 402116"/>
                  <a:gd name="connsiteX589" fmla="*/ 127639 w 784301"/>
                  <a:gd name="connsiteY589" fmla="*/ 271552 h 402116"/>
                  <a:gd name="connsiteX590" fmla="*/ 125993 w 784301"/>
                  <a:gd name="connsiteY590" fmla="*/ 272832 h 402116"/>
                  <a:gd name="connsiteX591" fmla="*/ 117398 w 784301"/>
                  <a:gd name="connsiteY591" fmla="*/ 274295 h 402116"/>
                  <a:gd name="connsiteX592" fmla="*/ 113924 w 784301"/>
                  <a:gd name="connsiteY592" fmla="*/ 276124 h 402116"/>
                  <a:gd name="connsiteX593" fmla="*/ 109718 w 784301"/>
                  <a:gd name="connsiteY593" fmla="*/ 280695 h 402116"/>
                  <a:gd name="connsiteX594" fmla="*/ 112644 w 784301"/>
                  <a:gd name="connsiteY594" fmla="*/ 283256 h 402116"/>
                  <a:gd name="connsiteX595" fmla="*/ 112827 w 784301"/>
                  <a:gd name="connsiteY595" fmla="*/ 286364 h 402116"/>
                  <a:gd name="connsiteX596" fmla="*/ 113741 w 784301"/>
                  <a:gd name="connsiteY596" fmla="*/ 287279 h 402116"/>
                  <a:gd name="connsiteX597" fmla="*/ 113193 w 784301"/>
                  <a:gd name="connsiteY597" fmla="*/ 290570 h 402116"/>
                  <a:gd name="connsiteX598" fmla="*/ 113375 w 784301"/>
                  <a:gd name="connsiteY598" fmla="*/ 292033 h 402116"/>
                  <a:gd name="connsiteX599" fmla="*/ 117581 w 784301"/>
                  <a:gd name="connsiteY599" fmla="*/ 290936 h 402116"/>
                  <a:gd name="connsiteX600" fmla="*/ 124347 w 784301"/>
                  <a:gd name="connsiteY600" fmla="*/ 292216 h 402116"/>
                  <a:gd name="connsiteX601" fmla="*/ 118130 w 784301"/>
                  <a:gd name="connsiteY601" fmla="*/ 292947 h 402116"/>
                  <a:gd name="connsiteX602" fmla="*/ 114473 w 784301"/>
                  <a:gd name="connsiteY602" fmla="*/ 294593 h 402116"/>
                  <a:gd name="connsiteX603" fmla="*/ 113375 w 784301"/>
                  <a:gd name="connsiteY603" fmla="*/ 296056 h 402116"/>
                  <a:gd name="connsiteX604" fmla="*/ 113924 w 784301"/>
                  <a:gd name="connsiteY604" fmla="*/ 296422 h 402116"/>
                  <a:gd name="connsiteX605" fmla="*/ 125993 w 784301"/>
                  <a:gd name="connsiteY605" fmla="*/ 297702 h 402116"/>
                  <a:gd name="connsiteX606" fmla="*/ 138245 w 784301"/>
                  <a:gd name="connsiteY606" fmla="*/ 295325 h 402116"/>
                  <a:gd name="connsiteX607" fmla="*/ 140988 w 784301"/>
                  <a:gd name="connsiteY607" fmla="*/ 291301 h 402116"/>
                  <a:gd name="connsiteX608" fmla="*/ 144645 w 784301"/>
                  <a:gd name="connsiteY608" fmla="*/ 291484 h 402116"/>
                  <a:gd name="connsiteX609" fmla="*/ 146656 w 784301"/>
                  <a:gd name="connsiteY609" fmla="*/ 290753 h 402116"/>
                  <a:gd name="connsiteX610" fmla="*/ 148485 w 784301"/>
                  <a:gd name="connsiteY610" fmla="*/ 288010 h 402116"/>
                  <a:gd name="connsiteX611" fmla="*/ 148668 w 784301"/>
                  <a:gd name="connsiteY611" fmla="*/ 285998 h 402116"/>
                  <a:gd name="connsiteX612" fmla="*/ 154520 w 784301"/>
                  <a:gd name="connsiteY612" fmla="*/ 283073 h 402116"/>
                  <a:gd name="connsiteX613" fmla="*/ 154520 w 784301"/>
                  <a:gd name="connsiteY613" fmla="*/ 284353 h 402116"/>
                  <a:gd name="connsiteX614" fmla="*/ 151960 w 784301"/>
                  <a:gd name="connsiteY614" fmla="*/ 288924 h 402116"/>
                  <a:gd name="connsiteX615" fmla="*/ 145194 w 784301"/>
                  <a:gd name="connsiteY615" fmla="*/ 294410 h 402116"/>
                  <a:gd name="connsiteX616" fmla="*/ 146291 w 784301"/>
                  <a:gd name="connsiteY616" fmla="*/ 295325 h 402116"/>
                  <a:gd name="connsiteX617" fmla="*/ 145742 w 784301"/>
                  <a:gd name="connsiteY617" fmla="*/ 296970 h 402116"/>
                  <a:gd name="connsiteX618" fmla="*/ 146656 w 784301"/>
                  <a:gd name="connsiteY618" fmla="*/ 298433 h 402116"/>
                  <a:gd name="connsiteX619" fmla="*/ 149765 w 784301"/>
                  <a:gd name="connsiteY619" fmla="*/ 299347 h 402116"/>
                  <a:gd name="connsiteX620" fmla="*/ 161834 w 784301"/>
                  <a:gd name="connsiteY620" fmla="*/ 296787 h 402116"/>
                  <a:gd name="connsiteX621" fmla="*/ 164394 w 784301"/>
                  <a:gd name="connsiteY621" fmla="*/ 297702 h 402116"/>
                  <a:gd name="connsiteX622" fmla="*/ 167503 w 784301"/>
                  <a:gd name="connsiteY622" fmla="*/ 296239 h 402116"/>
                  <a:gd name="connsiteX623" fmla="*/ 173903 w 784301"/>
                  <a:gd name="connsiteY623" fmla="*/ 290753 h 402116"/>
                  <a:gd name="connsiteX624" fmla="*/ 175183 w 784301"/>
                  <a:gd name="connsiteY624" fmla="*/ 287827 h 402116"/>
                  <a:gd name="connsiteX625" fmla="*/ 177743 w 784301"/>
                  <a:gd name="connsiteY625" fmla="*/ 285633 h 402116"/>
                  <a:gd name="connsiteX626" fmla="*/ 179023 w 784301"/>
                  <a:gd name="connsiteY626" fmla="*/ 279964 h 402116"/>
                  <a:gd name="connsiteX627" fmla="*/ 181218 w 784301"/>
                  <a:gd name="connsiteY627" fmla="*/ 277404 h 402116"/>
                  <a:gd name="connsiteX628" fmla="*/ 181583 w 784301"/>
                  <a:gd name="connsiteY628" fmla="*/ 275027 h 402116"/>
                  <a:gd name="connsiteX629" fmla="*/ 185789 w 784301"/>
                  <a:gd name="connsiteY629" fmla="*/ 270638 h 402116"/>
                  <a:gd name="connsiteX630" fmla="*/ 181949 w 784301"/>
                  <a:gd name="connsiteY630" fmla="*/ 276490 h 402116"/>
                  <a:gd name="connsiteX631" fmla="*/ 181218 w 784301"/>
                  <a:gd name="connsiteY631" fmla="*/ 282341 h 402116"/>
                  <a:gd name="connsiteX632" fmla="*/ 182315 w 784301"/>
                  <a:gd name="connsiteY632" fmla="*/ 283804 h 402116"/>
                  <a:gd name="connsiteX633" fmla="*/ 184692 w 784301"/>
                  <a:gd name="connsiteY633" fmla="*/ 284170 h 402116"/>
                  <a:gd name="connsiteX634" fmla="*/ 187435 w 784301"/>
                  <a:gd name="connsiteY634" fmla="*/ 283073 h 402116"/>
                  <a:gd name="connsiteX635" fmla="*/ 186521 w 784301"/>
                  <a:gd name="connsiteY635" fmla="*/ 284536 h 402116"/>
                  <a:gd name="connsiteX636" fmla="*/ 181218 w 784301"/>
                  <a:gd name="connsiteY636" fmla="*/ 286913 h 402116"/>
                  <a:gd name="connsiteX637" fmla="*/ 179755 w 784301"/>
                  <a:gd name="connsiteY637" fmla="*/ 288559 h 402116"/>
                  <a:gd name="connsiteX638" fmla="*/ 179572 w 784301"/>
                  <a:gd name="connsiteY638" fmla="*/ 292033 h 402116"/>
                  <a:gd name="connsiteX639" fmla="*/ 180486 w 784301"/>
                  <a:gd name="connsiteY639" fmla="*/ 293130 h 402116"/>
                  <a:gd name="connsiteX640" fmla="*/ 187984 w 784301"/>
                  <a:gd name="connsiteY640" fmla="*/ 292033 h 402116"/>
                  <a:gd name="connsiteX641" fmla="*/ 192372 w 784301"/>
                  <a:gd name="connsiteY641" fmla="*/ 292399 h 402116"/>
                  <a:gd name="connsiteX642" fmla="*/ 195847 w 784301"/>
                  <a:gd name="connsiteY642" fmla="*/ 293130 h 402116"/>
                  <a:gd name="connsiteX643" fmla="*/ 196944 w 784301"/>
                  <a:gd name="connsiteY643" fmla="*/ 294593 h 402116"/>
                  <a:gd name="connsiteX644" fmla="*/ 200418 w 784301"/>
                  <a:gd name="connsiteY644" fmla="*/ 293679 h 402116"/>
                  <a:gd name="connsiteX645" fmla="*/ 200053 w 784301"/>
                  <a:gd name="connsiteY645" fmla="*/ 295325 h 402116"/>
                  <a:gd name="connsiteX646" fmla="*/ 197858 w 784301"/>
                  <a:gd name="connsiteY646" fmla="*/ 296422 h 402116"/>
                  <a:gd name="connsiteX647" fmla="*/ 187069 w 784301"/>
                  <a:gd name="connsiteY647" fmla="*/ 294593 h 402116"/>
                  <a:gd name="connsiteX648" fmla="*/ 176097 w 784301"/>
                  <a:gd name="connsiteY648" fmla="*/ 295325 h 402116"/>
                  <a:gd name="connsiteX649" fmla="*/ 173355 w 784301"/>
                  <a:gd name="connsiteY649" fmla="*/ 297336 h 402116"/>
                  <a:gd name="connsiteX650" fmla="*/ 173355 w 784301"/>
                  <a:gd name="connsiteY650" fmla="*/ 298433 h 402116"/>
                  <a:gd name="connsiteX651" fmla="*/ 172074 w 784301"/>
                  <a:gd name="connsiteY651" fmla="*/ 300262 h 402116"/>
                  <a:gd name="connsiteX652" fmla="*/ 178475 w 784301"/>
                  <a:gd name="connsiteY652" fmla="*/ 301542 h 402116"/>
                  <a:gd name="connsiteX653" fmla="*/ 173903 w 784301"/>
                  <a:gd name="connsiteY653" fmla="*/ 302822 h 402116"/>
                  <a:gd name="connsiteX654" fmla="*/ 167320 w 784301"/>
                  <a:gd name="connsiteY654" fmla="*/ 301725 h 402116"/>
                  <a:gd name="connsiteX655" fmla="*/ 164394 w 784301"/>
                  <a:gd name="connsiteY655" fmla="*/ 302273 h 402116"/>
                  <a:gd name="connsiteX656" fmla="*/ 155983 w 784301"/>
                  <a:gd name="connsiteY656" fmla="*/ 307028 h 402116"/>
                  <a:gd name="connsiteX657" fmla="*/ 156165 w 784301"/>
                  <a:gd name="connsiteY657" fmla="*/ 307942 h 402116"/>
                  <a:gd name="connsiteX658" fmla="*/ 158543 w 784301"/>
                  <a:gd name="connsiteY658" fmla="*/ 308308 h 402116"/>
                  <a:gd name="connsiteX659" fmla="*/ 160737 w 784301"/>
                  <a:gd name="connsiteY659" fmla="*/ 310136 h 402116"/>
                  <a:gd name="connsiteX660" fmla="*/ 166223 w 784301"/>
                  <a:gd name="connsiteY660" fmla="*/ 308491 h 402116"/>
                  <a:gd name="connsiteX661" fmla="*/ 177012 w 784301"/>
                  <a:gd name="connsiteY661" fmla="*/ 308125 h 402116"/>
                  <a:gd name="connsiteX662" fmla="*/ 179755 w 784301"/>
                  <a:gd name="connsiteY662" fmla="*/ 306845 h 402116"/>
                  <a:gd name="connsiteX663" fmla="*/ 181766 w 784301"/>
                  <a:gd name="connsiteY663" fmla="*/ 307576 h 402116"/>
                  <a:gd name="connsiteX664" fmla="*/ 182315 w 784301"/>
                  <a:gd name="connsiteY664" fmla="*/ 308491 h 402116"/>
                  <a:gd name="connsiteX665" fmla="*/ 179572 w 784301"/>
                  <a:gd name="connsiteY665" fmla="*/ 308674 h 402116"/>
                  <a:gd name="connsiteX666" fmla="*/ 175183 w 784301"/>
                  <a:gd name="connsiteY666" fmla="*/ 310685 h 402116"/>
                  <a:gd name="connsiteX667" fmla="*/ 175732 w 784301"/>
                  <a:gd name="connsiteY667" fmla="*/ 309954 h 402116"/>
                  <a:gd name="connsiteX668" fmla="*/ 173903 w 784301"/>
                  <a:gd name="connsiteY668" fmla="*/ 309588 h 402116"/>
                  <a:gd name="connsiteX669" fmla="*/ 165674 w 784301"/>
                  <a:gd name="connsiteY669" fmla="*/ 310319 h 402116"/>
                  <a:gd name="connsiteX670" fmla="*/ 164760 w 784301"/>
                  <a:gd name="connsiteY670" fmla="*/ 310868 h 402116"/>
                  <a:gd name="connsiteX671" fmla="*/ 164394 w 784301"/>
                  <a:gd name="connsiteY671" fmla="*/ 312148 h 402116"/>
                  <a:gd name="connsiteX672" fmla="*/ 164760 w 784301"/>
                  <a:gd name="connsiteY672" fmla="*/ 313062 h 402116"/>
                  <a:gd name="connsiteX673" fmla="*/ 173720 w 784301"/>
                  <a:gd name="connsiteY673" fmla="*/ 312148 h 402116"/>
                  <a:gd name="connsiteX674" fmla="*/ 169880 w 784301"/>
                  <a:gd name="connsiteY674" fmla="*/ 314525 h 402116"/>
                  <a:gd name="connsiteX675" fmla="*/ 168234 w 784301"/>
                  <a:gd name="connsiteY675" fmla="*/ 317268 h 402116"/>
                  <a:gd name="connsiteX676" fmla="*/ 168234 w 784301"/>
                  <a:gd name="connsiteY676" fmla="*/ 318182 h 402116"/>
                  <a:gd name="connsiteX677" fmla="*/ 169697 w 784301"/>
                  <a:gd name="connsiteY677" fmla="*/ 321291 h 402116"/>
                  <a:gd name="connsiteX678" fmla="*/ 177743 w 784301"/>
                  <a:gd name="connsiteY678" fmla="*/ 323668 h 402116"/>
                  <a:gd name="connsiteX679" fmla="*/ 182681 w 784301"/>
                  <a:gd name="connsiteY679" fmla="*/ 319828 h 402116"/>
                  <a:gd name="connsiteX680" fmla="*/ 183229 w 784301"/>
                  <a:gd name="connsiteY680" fmla="*/ 317085 h 402116"/>
                  <a:gd name="connsiteX681" fmla="*/ 184326 w 784301"/>
                  <a:gd name="connsiteY681" fmla="*/ 315988 h 402116"/>
                  <a:gd name="connsiteX682" fmla="*/ 185241 w 784301"/>
                  <a:gd name="connsiteY682" fmla="*/ 319097 h 402116"/>
                  <a:gd name="connsiteX683" fmla="*/ 180120 w 784301"/>
                  <a:gd name="connsiteY683" fmla="*/ 324583 h 402116"/>
                  <a:gd name="connsiteX684" fmla="*/ 181218 w 784301"/>
                  <a:gd name="connsiteY684" fmla="*/ 328057 h 402116"/>
                  <a:gd name="connsiteX685" fmla="*/ 188349 w 784301"/>
                  <a:gd name="connsiteY685" fmla="*/ 328423 h 402116"/>
                  <a:gd name="connsiteX686" fmla="*/ 195298 w 784301"/>
                  <a:gd name="connsiteY686" fmla="*/ 327874 h 402116"/>
                  <a:gd name="connsiteX687" fmla="*/ 205356 w 784301"/>
                  <a:gd name="connsiteY687" fmla="*/ 329337 h 402116"/>
                  <a:gd name="connsiteX688" fmla="*/ 213950 w 784301"/>
                  <a:gd name="connsiteY688" fmla="*/ 327326 h 402116"/>
                  <a:gd name="connsiteX689" fmla="*/ 218705 w 784301"/>
                  <a:gd name="connsiteY689" fmla="*/ 324217 h 402116"/>
                  <a:gd name="connsiteX690" fmla="*/ 222545 w 784301"/>
                  <a:gd name="connsiteY690" fmla="*/ 318548 h 402116"/>
                  <a:gd name="connsiteX691" fmla="*/ 225836 w 784301"/>
                  <a:gd name="connsiteY691" fmla="*/ 314708 h 402116"/>
                  <a:gd name="connsiteX692" fmla="*/ 229494 w 784301"/>
                  <a:gd name="connsiteY692" fmla="*/ 312331 h 402116"/>
                  <a:gd name="connsiteX693" fmla="*/ 232968 w 784301"/>
                  <a:gd name="connsiteY693" fmla="*/ 306479 h 402116"/>
                  <a:gd name="connsiteX694" fmla="*/ 232602 w 784301"/>
                  <a:gd name="connsiteY694" fmla="*/ 303919 h 402116"/>
                  <a:gd name="connsiteX695" fmla="*/ 234248 w 784301"/>
                  <a:gd name="connsiteY695" fmla="*/ 302090 h 402116"/>
                  <a:gd name="connsiteX696" fmla="*/ 237357 w 784301"/>
                  <a:gd name="connsiteY696" fmla="*/ 300445 h 402116"/>
                  <a:gd name="connsiteX697" fmla="*/ 243026 w 784301"/>
                  <a:gd name="connsiteY697" fmla="*/ 300810 h 402116"/>
                  <a:gd name="connsiteX698" fmla="*/ 236991 w 784301"/>
                  <a:gd name="connsiteY698" fmla="*/ 303736 h 402116"/>
                  <a:gd name="connsiteX699" fmla="*/ 237357 w 784301"/>
                  <a:gd name="connsiteY699" fmla="*/ 307028 h 402116"/>
                  <a:gd name="connsiteX700" fmla="*/ 235163 w 784301"/>
                  <a:gd name="connsiteY700" fmla="*/ 311234 h 402116"/>
                  <a:gd name="connsiteX701" fmla="*/ 229494 w 784301"/>
                  <a:gd name="connsiteY701" fmla="*/ 316720 h 402116"/>
                  <a:gd name="connsiteX702" fmla="*/ 228762 w 784301"/>
                  <a:gd name="connsiteY702" fmla="*/ 318731 h 402116"/>
                  <a:gd name="connsiteX703" fmla="*/ 226385 w 784301"/>
                  <a:gd name="connsiteY703" fmla="*/ 320925 h 402116"/>
                  <a:gd name="connsiteX704" fmla="*/ 217790 w 784301"/>
                  <a:gd name="connsiteY704" fmla="*/ 326960 h 402116"/>
                  <a:gd name="connsiteX705" fmla="*/ 217425 w 784301"/>
                  <a:gd name="connsiteY705" fmla="*/ 328057 h 402116"/>
                  <a:gd name="connsiteX706" fmla="*/ 209379 w 784301"/>
                  <a:gd name="connsiteY706" fmla="*/ 331531 h 402116"/>
                  <a:gd name="connsiteX707" fmla="*/ 209562 w 784301"/>
                  <a:gd name="connsiteY707" fmla="*/ 333177 h 402116"/>
                  <a:gd name="connsiteX708" fmla="*/ 210476 w 784301"/>
                  <a:gd name="connsiteY708" fmla="*/ 333909 h 402116"/>
                  <a:gd name="connsiteX709" fmla="*/ 215047 w 784301"/>
                  <a:gd name="connsiteY709" fmla="*/ 334640 h 402116"/>
                  <a:gd name="connsiteX710" fmla="*/ 215047 w 784301"/>
                  <a:gd name="connsiteY710" fmla="*/ 336103 h 402116"/>
                  <a:gd name="connsiteX711" fmla="*/ 212122 w 784301"/>
                  <a:gd name="connsiteY711" fmla="*/ 336469 h 402116"/>
                  <a:gd name="connsiteX712" fmla="*/ 204624 w 784301"/>
                  <a:gd name="connsiteY712" fmla="*/ 335372 h 402116"/>
                  <a:gd name="connsiteX713" fmla="*/ 201515 w 784301"/>
                  <a:gd name="connsiteY713" fmla="*/ 333726 h 402116"/>
                  <a:gd name="connsiteX714" fmla="*/ 188349 w 784301"/>
                  <a:gd name="connsiteY714" fmla="*/ 334823 h 402116"/>
                  <a:gd name="connsiteX715" fmla="*/ 191275 w 784301"/>
                  <a:gd name="connsiteY715" fmla="*/ 337383 h 402116"/>
                  <a:gd name="connsiteX716" fmla="*/ 191824 w 784301"/>
                  <a:gd name="connsiteY716" fmla="*/ 338480 h 402116"/>
                  <a:gd name="connsiteX717" fmla="*/ 191092 w 784301"/>
                  <a:gd name="connsiteY717" fmla="*/ 339943 h 402116"/>
                  <a:gd name="connsiteX718" fmla="*/ 187618 w 784301"/>
                  <a:gd name="connsiteY718" fmla="*/ 340126 h 402116"/>
                  <a:gd name="connsiteX719" fmla="*/ 178109 w 784301"/>
                  <a:gd name="connsiteY719" fmla="*/ 335920 h 402116"/>
                  <a:gd name="connsiteX720" fmla="*/ 167686 w 784301"/>
                  <a:gd name="connsiteY720" fmla="*/ 335372 h 402116"/>
                  <a:gd name="connsiteX721" fmla="*/ 159274 w 784301"/>
                  <a:gd name="connsiteY721" fmla="*/ 332629 h 402116"/>
                  <a:gd name="connsiteX722" fmla="*/ 157628 w 784301"/>
                  <a:gd name="connsiteY722" fmla="*/ 333177 h 402116"/>
                  <a:gd name="connsiteX723" fmla="*/ 157994 w 784301"/>
                  <a:gd name="connsiteY723" fmla="*/ 331166 h 402116"/>
                  <a:gd name="connsiteX724" fmla="*/ 156531 w 784301"/>
                  <a:gd name="connsiteY724" fmla="*/ 330069 h 402116"/>
                  <a:gd name="connsiteX725" fmla="*/ 154885 w 784301"/>
                  <a:gd name="connsiteY725" fmla="*/ 325314 h 402116"/>
                  <a:gd name="connsiteX726" fmla="*/ 151777 w 784301"/>
                  <a:gd name="connsiteY726" fmla="*/ 322937 h 402116"/>
                  <a:gd name="connsiteX727" fmla="*/ 149765 w 784301"/>
                  <a:gd name="connsiteY727" fmla="*/ 320011 h 402116"/>
                  <a:gd name="connsiteX728" fmla="*/ 146656 w 784301"/>
                  <a:gd name="connsiteY728" fmla="*/ 318365 h 402116"/>
                  <a:gd name="connsiteX729" fmla="*/ 146291 w 784301"/>
                  <a:gd name="connsiteY729" fmla="*/ 316354 h 402116"/>
                  <a:gd name="connsiteX730" fmla="*/ 137696 w 784301"/>
                  <a:gd name="connsiteY730" fmla="*/ 311051 h 402116"/>
                  <a:gd name="connsiteX731" fmla="*/ 114838 w 784301"/>
                  <a:gd name="connsiteY731" fmla="*/ 309039 h 402116"/>
                  <a:gd name="connsiteX732" fmla="*/ 100575 w 784301"/>
                  <a:gd name="connsiteY732" fmla="*/ 312331 h 402116"/>
                  <a:gd name="connsiteX733" fmla="*/ 97466 w 784301"/>
                  <a:gd name="connsiteY733" fmla="*/ 312148 h 402116"/>
                  <a:gd name="connsiteX734" fmla="*/ 94358 w 784301"/>
                  <a:gd name="connsiteY734" fmla="*/ 314159 h 402116"/>
                  <a:gd name="connsiteX735" fmla="*/ 91615 w 784301"/>
                  <a:gd name="connsiteY735" fmla="*/ 314159 h 402116"/>
                  <a:gd name="connsiteX736" fmla="*/ 92163 w 784301"/>
                  <a:gd name="connsiteY736" fmla="*/ 316537 h 402116"/>
                  <a:gd name="connsiteX737" fmla="*/ 91615 w 784301"/>
                  <a:gd name="connsiteY737" fmla="*/ 317085 h 402116"/>
                  <a:gd name="connsiteX738" fmla="*/ 92895 w 784301"/>
                  <a:gd name="connsiteY738" fmla="*/ 318182 h 402116"/>
                  <a:gd name="connsiteX739" fmla="*/ 92163 w 784301"/>
                  <a:gd name="connsiteY739" fmla="*/ 323120 h 402116"/>
                  <a:gd name="connsiteX740" fmla="*/ 100209 w 784301"/>
                  <a:gd name="connsiteY740" fmla="*/ 326228 h 402116"/>
                  <a:gd name="connsiteX741" fmla="*/ 100575 w 784301"/>
                  <a:gd name="connsiteY741" fmla="*/ 327326 h 402116"/>
                  <a:gd name="connsiteX742" fmla="*/ 105512 w 784301"/>
                  <a:gd name="connsiteY742" fmla="*/ 330617 h 402116"/>
                  <a:gd name="connsiteX743" fmla="*/ 106244 w 784301"/>
                  <a:gd name="connsiteY743" fmla="*/ 330983 h 402116"/>
                  <a:gd name="connsiteX744" fmla="*/ 104964 w 784301"/>
                  <a:gd name="connsiteY744" fmla="*/ 335006 h 402116"/>
                  <a:gd name="connsiteX745" fmla="*/ 106792 w 784301"/>
                  <a:gd name="connsiteY745" fmla="*/ 336835 h 402116"/>
                  <a:gd name="connsiteX746" fmla="*/ 107341 w 784301"/>
                  <a:gd name="connsiteY746" fmla="*/ 338480 h 402116"/>
                  <a:gd name="connsiteX747" fmla="*/ 115204 w 784301"/>
                  <a:gd name="connsiteY747" fmla="*/ 339943 h 402116"/>
                  <a:gd name="connsiteX748" fmla="*/ 120141 w 784301"/>
                  <a:gd name="connsiteY748" fmla="*/ 337932 h 402116"/>
                  <a:gd name="connsiteX749" fmla="*/ 126359 w 784301"/>
                  <a:gd name="connsiteY749" fmla="*/ 337932 h 402116"/>
                  <a:gd name="connsiteX750" fmla="*/ 126724 w 784301"/>
                  <a:gd name="connsiteY750" fmla="*/ 339029 h 402116"/>
                  <a:gd name="connsiteX751" fmla="*/ 118130 w 784301"/>
                  <a:gd name="connsiteY751" fmla="*/ 342138 h 402116"/>
                  <a:gd name="connsiteX752" fmla="*/ 118496 w 784301"/>
                  <a:gd name="connsiteY752" fmla="*/ 342869 h 402116"/>
                  <a:gd name="connsiteX753" fmla="*/ 123981 w 784301"/>
                  <a:gd name="connsiteY753" fmla="*/ 343235 h 402116"/>
                  <a:gd name="connsiteX754" fmla="*/ 123799 w 784301"/>
                  <a:gd name="connsiteY754" fmla="*/ 343966 h 402116"/>
                  <a:gd name="connsiteX755" fmla="*/ 119044 w 784301"/>
                  <a:gd name="connsiteY755" fmla="*/ 345246 h 402116"/>
                  <a:gd name="connsiteX756" fmla="*/ 119044 w 784301"/>
                  <a:gd name="connsiteY756" fmla="*/ 346892 h 402116"/>
                  <a:gd name="connsiteX757" fmla="*/ 119593 w 784301"/>
                  <a:gd name="connsiteY757" fmla="*/ 347806 h 402116"/>
                  <a:gd name="connsiteX758" fmla="*/ 121787 w 784301"/>
                  <a:gd name="connsiteY758" fmla="*/ 346892 h 402116"/>
                  <a:gd name="connsiteX759" fmla="*/ 130199 w 784301"/>
                  <a:gd name="connsiteY759" fmla="*/ 348355 h 402116"/>
                  <a:gd name="connsiteX760" fmla="*/ 128004 w 784301"/>
                  <a:gd name="connsiteY760" fmla="*/ 349269 h 402116"/>
                  <a:gd name="connsiteX761" fmla="*/ 127456 w 784301"/>
                  <a:gd name="connsiteY761" fmla="*/ 350915 h 402116"/>
                  <a:gd name="connsiteX762" fmla="*/ 122336 w 784301"/>
                  <a:gd name="connsiteY762" fmla="*/ 349452 h 402116"/>
                  <a:gd name="connsiteX763" fmla="*/ 121787 w 784301"/>
                  <a:gd name="connsiteY763" fmla="*/ 348172 h 402116"/>
                  <a:gd name="connsiteX764" fmla="*/ 113924 w 784301"/>
                  <a:gd name="connsiteY764" fmla="*/ 349086 h 402116"/>
                  <a:gd name="connsiteX765" fmla="*/ 112095 w 784301"/>
                  <a:gd name="connsiteY765" fmla="*/ 350915 h 402116"/>
                  <a:gd name="connsiteX766" fmla="*/ 113924 w 784301"/>
                  <a:gd name="connsiteY766" fmla="*/ 352378 h 402116"/>
                  <a:gd name="connsiteX767" fmla="*/ 107889 w 784301"/>
                  <a:gd name="connsiteY767" fmla="*/ 352926 h 402116"/>
                  <a:gd name="connsiteX768" fmla="*/ 107524 w 784301"/>
                  <a:gd name="connsiteY768" fmla="*/ 351464 h 402116"/>
                  <a:gd name="connsiteX769" fmla="*/ 106427 w 784301"/>
                  <a:gd name="connsiteY769" fmla="*/ 351464 h 402116"/>
                  <a:gd name="connsiteX770" fmla="*/ 102038 w 784301"/>
                  <a:gd name="connsiteY770" fmla="*/ 353292 h 402116"/>
                  <a:gd name="connsiteX771" fmla="*/ 98746 w 784301"/>
                  <a:gd name="connsiteY771" fmla="*/ 352012 h 402116"/>
                  <a:gd name="connsiteX772" fmla="*/ 93260 w 784301"/>
                  <a:gd name="connsiteY772" fmla="*/ 351464 h 402116"/>
                  <a:gd name="connsiteX773" fmla="*/ 91249 w 784301"/>
                  <a:gd name="connsiteY773" fmla="*/ 352012 h 402116"/>
                  <a:gd name="connsiteX774" fmla="*/ 90700 w 784301"/>
                  <a:gd name="connsiteY774" fmla="*/ 354572 h 402116"/>
                  <a:gd name="connsiteX775" fmla="*/ 85946 w 784301"/>
                  <a:gd name="connsiteY775" fmla="*/ 355669 h 402116"/>
                  <a:gd name="connsiteX776" fmla="*/ 82289 w 784301"/>
                  <a:gd name="connsiteY776" fmla="*/ 356949 h 402116"/>
                  <a:gd name="connsiteX777" fmla="*/ 80460 w 784301"/>
                  <a:gd name="connsiteY777" fmla="*/ 358961 h 402116"/>
                  <a:gd name="connsiteX778" fmla="*/ 64002 w 784301"/>
                  <a:gd name="connsiteY778" fmla="*/ 364813 h 402116"/>
                  <a:gd name="connsiteX779" fmla="*/ 61259 w 784301"/>
                  <a:gd name="connsiteY779" fmla="*/ 369567 h 402116"/>
                  <a:gd name="connsiteX780" fmla="*/ 62174 w 784301"/>
                  <a:gd name="connsiteY780" fmla="*/ 371944 h 402116"/>
                  <a:gd name="connsiteX781" fmla="*/ 61991 w 784301"/>
                  <a:gd name="connsiteY781" fmla="*/ 375602 h 402116"/>
                  <a:gd name="connsiteX782" fmla="*/ 60711 w 784301"/>
                  <a:gd name="connsiteY782" fmla="*/ 378527 h 402116"/>
                  <a:gd name="connsiteX783" fmla="*/ 59248 w 784301"/>
                  <a:gd name="connsiteY783" fmla="*/ 380356 h 402116"/>
                  <a:gd name="connsiteX784" fmla="*/ 68025 w 784301"/>
                  <a:gd name="connsiteY784" fmla="*/ 387671 h 402116"/>
                  <a:gd name="connsiteX785" fmla="*/ 71500 w 784301"/>
                  <a:gd name="connsiteY785" fmla="*/ 388219 h 402116"/>
                  <a:gd name="connsiteX786" fmla="*/ 77534 w 784301"/>
                  <a:gd name="connsiteY786" fmla="*/ 384379 h 402116"/>
                  <a:gd name="connsiteX787" fmla="*/ 78631 w 784301"/>
                  <a:gd name="connsiteY787" fmla="*/ 380356 h 402116"/>
                  <a:gd name="connsiteX788" fmla="*/ 81009 w 784301"/>
                  <a:gd name="connsiteY788" fmla="*/ 387122 h 402116"/>
                  <a:gd name="connsiteX789" fmla="*/ 84300 w 784301"/>
                  <a:gd name="connsiteY789" fmla="*/ 381270 h 402116"/>
                  <a:gd name="connsiteX790" fmla="*/ 80643 w 784301"/>
                  <a:gd name="connsiteY790" fmla="*/ 370664 h 402116"/>
                  <a:gd name="connsiteX791" fmla="*/ 83934 w 784301"/>
                  <a:gd name="connsiteY791" fmla="*/ 367921 h 402116"/>
                  <a:gd name="connsiteX792" fmla="*/ 85397 w 784301"/>
                  <a:gd name="connsiteY792" fmla="*/ 372127 h 402116"/>
                  <a:gd name="connsiteX793" fmla="*/ 85214 w 784301"/>
                  <a:gd name="connsiteY793" fmla="*/ 379625 h 402116"/>
                  <a:gd name="connsiteX794" fmla="*/ 87043 w 784301"/>
                  <a:gd name="connsiteY794" fmla="*/ 388402 h 402116"/>
                  <a:gd name="connsiteX795" fmla="*/ 95820 w 784301"/>
                  <a:gd name="connsiteY795" fmla="*/ 388951 h 402116"/>
                  <a:gd name="connsiteX796" fmla="*/ 98198 w 784301"/>
                  <a:gd name="connsiteY796" fmla="*/ 391511 h 402116"/>
                  <a:gd name="connsiteX797" fmla="*/ 105512 w 784301"/>
                  <a:gd name="connsiteY797" fmla="*/ 390231 h 402116"/>
                  <a:gd name="connsiteX798" fmla="*/ 107889 w 784301"/>
                  <a:gd name="connsiteY798" fmla="*/ 386025 h 402116"/>
                  <a:gd name="connsiteX799" fmla="*/ 106975 w 784301"/>
                  <a:gd name="connsiteY799" fmla="*/ 381087 h 402116"/>
                  <a:gd name="connsiteX800" fmla="*/ 109718 w 784301"/>
                  <a:gd name="connsiteY800" fmla="*/ 385476 h 402116"/>
                  <a:gd name="connsiteX801" fmla="*/ 116850 w 784301"/>
                  <a:gd name="connsiteY801" fmla="*/ 388036 h 402116"/>
                  <a:gd name="connsiteX802" fmla="*/ 119227 w 784301"/>
                  <a:gd name="connsiteY802" fmla="*/ 390413 h 402116"/>
                  <a:gd name="connsiteX803" fmla="*/ 125444 w 784301"/>
                  <a:gd name="connsiteY803" fmla="*/ 391328 h 402116"/>
                  <a:gd name="connsiteX804" fmla="*/ 127456 w 784301"/>
                  <a:gd name="connsiteY804" fmla="*/ 386939 h 402116"/>
                  <a:gd name="connsiteX805" fmla="*/ 132759 w 784301"/>
                  <a:gd name="connsiteY805" fmla="*/ 384379 h 402116"/>
                  <a:gd name="connsiteX806" fmla="*/ 132942 w 784301"/>
                  <a:gd name="connsiteY806" fmla="*/ 378710 h 402116"/>
                  <a:gd name="connsiteX807" fmla="*/ 135136 w 784301"/>
                  <a:gd name="connsiteY807" fmla="*/ 381087 h 402116"/>
                  <a:gd name="connsiteX808" fmla="*/ 135685 w 784301"/>
                  <a:gd name="connsiteY808" fmla="*/ 384928 h 402116"/>
                  <a:gd name="connsiteX809" fmla="*/ 133490 w 784301"/>
                  <a:gd name="connsiteY809" fmla="*/ 389316 h 402116"/>
                  <a:gd name="connsiteX810" fmla="*/ 133490 w 784301"/>
                  <a:gd name="connsiteY810" fmla="*/ 390779 h 402116"/>
                  <a:gd name="connsiteX811" fmla="*/ 147571 w 784301"/>
                  <a:gd name="connsiteY811" fmla="*/ 392608 h 402116"/>
                  <a:gd name="connsiteX812" fmla="*/ 132759 w 784301"/>
                  <a:gd name="connsiteY812" fmla="*/ 384379 h 402116"/>
                  <a:gd name="connsiteX813" fmla="*/ 132942 w 784301"/>
                  <a:gd name="connsiteY813" fmla="*/ 378710 h 402116"/>
                  <a:gd name="connsiteX814" fmla="*/ 135136 w 784301"/>
                  <a:gd name="connsiteY814" fmla="*/ 381087 h 402116"/>
                  <a:gd name="connsiteX815" fmla="*/ 135685 w 784301"/>
                  <a:gd name="connsiteY815" fmla="*/ 384928 h 402116"/>
                  <a:gd name="connsiteX816" fmla="*/ 133490 w 784301"/>
                  <a:gd name="connsiteY816" fmla="*/ 389316 h 402116"/>
                  <a:gd name="connsiteX817" fmla="*/ 133490 w 784301"/>
                  <a:gd name="connsiteY817" fmla="*/ 390779 h 402116"/>
                  <a:gd name="connsiteX818" fmla="*/ 147571 w 784301"/>
                  <a:gd name="connsiteY818" fmla="*/ 392608 h 402116"/>
                  <a:gd name="connsiteX819" fmla="*/ 152508 w 784301"/>
                  <a:gd name="connsiteY819" fmla="*/ 394436 h 402116"/>
                  <a:gd name="connsiteX820" fmla="*/ 163480 w 784301"/>
                  <a:gd name="connsiteY820" fmla="*/ 394985 h 402116"/>
                  <a:gd name="connsiteX821" fmla="*/ 164943 w 784301"/>
                  <a:gd name="connsiteY821" fmla="*/ 397179 h 402116"/>
                  <a:gd name="connsiteX822" fmla="*/ 186521 w 784301"/>
                  <a:gd name="connsiteY822" fmla="*/ 395534 h 402116"/>
                  <a:gd name="connsiteX823" fmla="*/ 172257 w 784301"/>
                  <a:gd name="connsiteY823" fmla="*/ 385659 h 402116"/>
                  <a:gd name="connsiteX824" fmla="*/ 171343 w 784301"/>
                  <a:gd name="connsiteY824" fmla="*/ 380905 h 402116"/>
                  <a:gd name="connsiteX825" fmla="*/ 177926 w 784301"/>
                  <a:gd name="connsiteY825" fmla="*/ 387488 h 402116"/>
                  <a:gd name="connsiteX826" fmla="*/ 184326 w 784301"/>
                  <a:gd name="connsiteY826" fmla="*/ 387671 h 402116"/>
                  <a:gd name="connsiteX827" fmla="*/ 192190 w 784301"/>
                  <a:gd name="connsiteY827" fmla="*/ 383830 h 402116"/>
                  <a:gd name="connsiteX828" fmla="*/ 192190 w 784301"/>
                  <a:gd name="connsiteY828" fmla="*/ 376882 h 402116"/>
                  <a:gd name="connsiteX829" fmla="*/ 202796 w 784301"/>
                  <a:gd name="connsiteY829" fmla="*/ 385476 h 402116"/>
                  <a:gd name="connsiteX830" fmla="*/ 212670 w 784301"/>
                  <a:gd name="connsiteY830" fmla="*/ 388402 h 402116"/>
                  <a:gd name="connsiteX831" fmla="*/ 218887 w 784301"/>
                  <a:gd name="connsiteY831" fmla="*/ 386573 h 402116"/>
                  <a:gd name="connsiteX832" fmla="*/ 219436 w 784301"/>
                  <a:gd name="connsiteY832" fmla="*/ 380722 h 402116"/>
                  <a:gd name="connsiteX833" fmla="*/ 214133 w 784301"/>
                  <a:gd name="connsiteY833" fmla="*/ 372859 h 402116"/>
                  <a:gd name="connsiteX834" fmla="*/ 213402 w 784301"/>
                  <a:gd name="connsiteY834" fmla="*/ 370481 h 402116"/>
                  <a:gd name="connsiteX835" fmla="*/ 216876 w 784301"/>
                  <a:gd name="connsiteY835" fmla="*/ 373407 h 402116"/>
                  <a:gd name="connsiteX836" fmla="*/ 225288 w 784301"/>
                  <a:gd name="connsiteY836" fmla="*/ 387853 h 402116"/>
                  <a:gd name="connsiteX837" fmla="*/ 232054 w 784301"/>
                  <a:gd name="connsiteY837" fmla="*/ 390413 h 402116"/>
                  <a:gd name="connsiteX838" fmla="*/ 244671 w 784301"/>
                  <a:gd name="connsiteY838" fmla="*/ 388951 h 402116"/>
                  <a:gd name="connsiteX839" fmla="*/ 247780 w 784301"/>
                  <a:gd name="connsiteY839" fmla="*/ 383282 h 402116"/>
                  <a:gd name="connsiteX840" fmla="*/ 244123 w 784301"/>
                  <a:gd name="connsiteY840" fmla="*/ 379076 h 402116"/>
                  <a:gd name="connsiteX841" fmla="*/ 237905 w 784301"/>
                  <a:gd name="connsiteY841" fmla="*/ 374139 h 402116"/>
                  <a:gd name="connsiteX842" fmla="*/ 242111 w 784301"/>
                  <a:gd name="connsiteY842" fmla="*/ 376150 h 402116"/>
                  <a:gd name="connsiteX843" fmla="*/ 250340 w 784301"/>
                  <a:gd name="connsiteY843" fmla="*/ 376882 h 402116"/>
                  <a:gd name="connsiteX844" fmla="*/ 250706 w 784301"/>
                  <a:gd name="connsiteY844" fmla="*/ 378344 h 402116"/>
                  <a:gd name="connsiteX845" fmla="*/ 251072 w 784301"/>
                  <a:gd name="connsiteY845" fmla="*/ 382185 h 402116"/>
                  <a:gd name="connsiteX846" fmla="*/ 253997 w 784301"/>
                  <a:gd name="connsiteY846" fmla="*/ 384928 h 402116"/>
                  <a:gd name="connsiteX847" fmla="*/ 263506 w 784301"/>
                  <a:gd name="connsiteY847" fmla="*/ 385842 h 402116"/>
                  <a:gd name="connsiteX848" fmla="*/ 270638 w 784301"/>
                  <a:gd name="connsiteY848" fmla="*/ 384196 h 402116"/>
                  <a:gd name="connsiteX849" fmla="*/ 275392 w 784301"/>
                  <a:gd name="connsiteY849" fmla="*/ 384745 h 402116"/>
                  <a:gd name="connsiteX850" fmla="*/ 279416 w 784301"/>
                  <a:gd name="connsiteY850" fmla="*/ 387671 h 402116"/>
                  <a:gd name="connsiteX851" fmla="*/ 279781 w 784301"/>
                  <a:gd name="connsiteY851" fmla="*/ 391328 h 402116"/>
                  <a:gd name="connsiteX852" fmla="*/ 277221 w 784301"/>
                  <a:gd name="connsiteY852" fmla="*/ 396631 h 402116"/>
                  <a:gd name="connsiteX853" fmla="*/ 274295 w 784301"/>
                  <a:gd name="connsiteY853" fmla="*/ 398825 h 402116"/>
                  <a:gd name="connsiteX854" fmla="*/ 276855 w 784301"/>
                  <a:gd name="connsiteY854" fmla="*/ 402117 h 402116"/>
                  <a:gd name="connsiteX855" fmla="*/ 297336 w 784301"/>
                  <a:gd name="connsiteY855" fmla="*/ 396814 h 402116"/>
                  <a:gd name="connsiteX856" fmla="*/ 310136 w 784301"/>
                  <a:gd name="connsiteY856" fmla="*/ 394802 h 402116"/>
                  <a:gd name="connsiteX857" fmla="*/ 318731 w 784301"/>
                  <a:gd name="connsiteY857" fmla="*/ 390231 h 402116"/>
                  <a:gd name="connsiteX858" fmla="*/ 328789 w 784301"/>
                  <a:gd name="connsiteY858" fmla="*/ 380905 h 402116"/>
                  <a:gd name="connsiteX859" fmla="*/ 331166 w 784301"/>
                  <a:gd name="connsiteY859" fmla="*/ 387488 h 402116"/>
                  <a:gd name="connsiteX860" fmla="*/ 341589 w 784301"/>
                  <a:gd name="connsiteY860" fmla="*/ 384013 h 402116"/>
                  <a:gd name="connsiteX861" fmla="*/ 343235 w 784301"/>
                  <a:gd name="connsiteY861" fmla="*/ 380539 h 402116"/>
                  <a:gd name="connsiteX862" fmla="*/ 352561 w 784301"/>
                  <a:gd name="connsiteY862" fmla="*/ 378710 h 402116"/>
                  <a:gd name="connsiteX863" fmla="*/ 354024 w 784301"/>
                  <a:gd name="connsiteY863" fmla="*/ 375419 h 402116"/>
                  <a:gd name="connsiteX864" fmla="*/ 355121 w 784301"/>
                  <a:gd name="connsiteY864" fmla="*/ 369567 h 402116"/>
                  <a:gd name="connsiteX865" fmla="*/ 353475 w 784301"/>
                  <a:gd name="connsiteY865" fmla="*/ 362984 h 402116"/>
                  <a:gd name="connsiteX866" fmla="*/ 349269 w 784301"/>
                  <a:gd name="connsiteY866" fmla="*/ 358778 h 402116"/>
                  <a:gd name="connsiteX867" fmla="*/ 340492 w 784301"/>
                  <a:gd name="connsiteY867" fmla="*/ 360058 h 402116"/>
                  <a:gd name="connsiteX868" fmla="*/ 334823 w 784301"/>
                  <a:gd name="connsiteY868" fmla="*/ 363350 h 402116"/>
                  <a:gd name="connsiteX869" fmla="*/ 331166 w 784301"/>
                  <a:gd name="connsiteY869" fmla="*/ 366824 h 402116"/>
                  <a:gd name="connsiteX870" fmla="*/ 326229 w 784301"/>
                  <a:gd name="connsiteY870" fmla="*/ 366093 h 402116"/>
                  <a:gd name="connsiteX871" fmla="*/ 326777 w 784301"/>
                  <a:gd name="connsiteY871" fmla="*/ 362618 h 402116"/>
                  <a:gd name="connsiteX872" fmla="*/ 316902 w 784301"/>
                  <a:gd name="connsiteY872" fmla="*/ 360058 h 402116"/>
                  <a:gd name="connsiteX873" fmla="*/ 318000 w 784301"/>
                  <a:gd name="connsiteY873" fmla="*/ 358412 h 402116"/>
                  <a:gd name="connsiteX874" fmla="*/ 321108 w 784301"/>
                  <a:gd name="connsiteY874" fmla="*/ 357315 h 402116"/>
                  <a:gd name="connsiteX875" fmla="*/ 326777 w 784301"/>
                  <a:gd name="connsiteY875" fmla="*/ 355669 h 402116"/>
                  <a:gd name="connsiteX876" fmla="*/ 328789 w 784301"/>
                  <a:gd name="connsiteY876" fmla="*/ 352744 h 402116"/>
                  <a:gd name="connsiteX877" fmla="*/ 327691 w 784301"/>
                  <a:gd name="connsiteY877" fmla="*/ 350915 h 402116"/>
                  <a:gd name="connsiteX878" fmla="*/ 324034 w 784301"/>
                  <a:gd name="connsiteY878" fmla="*/ 347441 h 402116"/>
                  <a:gd name="connsiteX879" fmla="*/ 317451 w 784301"/>
                  <a:gd name="connsiteY879" fmla="*/ 346709 h 402116"/>
                  <a:gd name="connsiteX880" fmla="*/ 309405 w 784301"/>
                  <a:gd name="connsiteY880" fmla="*/ 346892 h 402116"/>
                  <a:gd name="connsiteX881" fmla="*/ 296787 w 784301"/>
                  <a:gd name="connsiteY881" fmla="*/ 353841 h 402116"/>
                  <a:gd name="connsiteX882" fmla="*/ 294227 w 784301"/>
                  <a:gd name="connsiteY882" fmla="*/ 353658 h 402116"/>
                  <a:gd name="connsiteX883" fmla="*/ 299896 w 784301"/>
                  <a:gd name="connsiteY883" fmla="*/ 349452 h 402116"/>
                  <a:gd name="connsiteX884" fmla="*/ 299348 w 784301"/>
                  <a:gd name="connsiteY884" fmla="*/ 346709 h 402116"/>
                  <a:gd name="connsiteX885" fmla="*/ 278867 w 784301"/>
                  <a:gd name="connsiteY885" fmla="*/ 345063 h 402116"/>
                  <a:gd name="connsiteX886" fmla="*/ 268992 w 784301"/>
                  <a:gd name="connsiteY886" fmla="*/ 346161 h 402116"/>
                  <a:gd name="connsiteX887" fmla="*/ 256923 w 784301"/>
                  <a:gd name="connsiteY887" fmla="*/ 353292 h 402116"/>
                  <a:gd name="connsiteX888" fmla="*/ 255277 w 784301"/>
                  <a:gd name="connsiteY888" fmla="*/ 350184 h 402116"/>
                  <a:gd name="connsiteX889" fmla="*/ 254180 w 784301"/>
                  <a:gd name="connsiteY889" fmla="*/ 346343 h 402116"/>
                  <a:gd name="connsiteX890" fmla="*/ 251437 w 784301"/>
                  <a:gd name="connsiteY890" fmla="*/ 343966 h 402116"/>
                  <a:gd name="connsiteX891" fmla="*/ 258386 w 784301"/>
                  <a:gd name="connsiteY891" fmla="*/ 344515 h 402116"/>
                  <a:gd name="connsiteX892" fmla="*/ 272101 w 784301"/>
                  <a:gd name="connsiteY892" fmla="*/ 341955 h 402116"/>
                  <a:gd name="connsiteX893" fmla="*/ 272101 w 784301"/>
                  <a:gd name="connsiteY893" fmla="*/ 340675 h 402116"/>
                  <a:gd name="connsiteX894" fmla="*/ 264055 w 784301"/>
                  <a:gd name="connsiteY894" fmla="*/ 338115 h 402116"/>
                  <a:gd name="connsiteX895" fmla="*/ 262226 w 784301"/>
                  <a:gd name="connsiteY895" fmla="*/ 334457 h 402116"/>
                  <a:gd name="connsiteX896" fmla="*/ 262592 w 784301"/>
                  <a:gd name="connsiteY896" fmla="*/ 332446 h 402116"/>
                  <a:gd name="connsiteX897" fmla="*/ 275941 w 784301"/>
                  <a:gd name="connsiteY897" fmla="*/ 339212 h 402116"/>
                  <a:gd name="connsiteX898" fmla="*/ 290022 w 784301"/>
                  <a:gd name="connsiteY898" fmla="*/ 343418 h 402116"/>
                  <a:gd name="connsiteX899" fmla="*/ 327326 w 784301"/>
                  <a:gd name="connsiteY899" fmla="*/ 342869 h 402116"/>
                  <a:gd name="connsiteX900" fmla="*/ 330617 w 784301"/>
                  <a:gd name="connsiteY900" fmla="*/ 340126 h 402116"/>
                  <a:gd name="connsiteX901" fmla="*/ 334275 w 784301"/>
                  <a:gd name="connsiteY901" fmla="*/ 340857 h 402116"/>
                  <a:gd name="connsiteX902" fmla="*/ 333726 w 784301"/>
                  <a:gd name="connsiteY902" fmla="*/ 342320 h 402116"/>
                  <a:gd name="connsiteX903" fmla="*/ 334092 w 784301"/>
                  <a:gd name="connsiteY903" fmla="*/ 342686 h 402116"/>
                  <a:gd name="connsiteX904" fmla="*/ 347441 w 784301"/>
                  <a:gd name="connsiteY904" fmla="*/ 339029 h 402116"/>
                  <a:gd name="connsiteX905" fmla="*/ 354024 w 784301"/>
                  <a:gd name="connsiteY905" fmla="*/ 332994 h 402116"/>
                  <a:gd name="connsiteX906" fmla="*/ 354755 w 784301"/>
                  <a:gd name="connsiteY906" fmla="*/ 329520 h 402116"/>
                  <a:gd name="connsiteX907" fmla="*/ 354207 w 784301"/>
                  <a:gd name="connsiteY907" fmla="*/ 328057 h 402116"/>
                  <a:gd name="connsiteX908" fmla="*/ 362070 w 784301"/>
                  <a:gd name="connsiteY908" fmla="*/ 326411 h 402116"/>
                  <a:gd name="connsiteX909" fmla="*/ 362618 w 784301"/>
                  <a:gd name="connsiteY909" fmla="*/ 324765 h 402116"/>
                  <a:gd name="connsiteX910" fmla="*/ 353475 w 784301"/>
                  <a:gd name="connsiteY910" fmla="*/ 320925 h 402116"/>
                  <a:gd name="connsiteX911" fmla="*/ 353109 w 784301"/>
                  <a:gd name="connsiteY911" fmla="*/ 318914 h 402116"/>
                  <a:gd name="connsiteX912" fmla="*/ 354207 w 784301"/>
                  <a:gd name="connsiteY912" fmla="*/ 316902 h 402116"/>
                  <a:gd name="connsiteX913" fmla="*/ 351463 w 784301"/>
                  <a:gd name="connsiteY913" fmla="*/ 313245 h 402116"/>
                  <a:gd name="connsiteX914" fmla="*/ 347989 w 784301"/>
                  <a:gd name="connsiteY914" fmla="*/ 312331 h 402116"/>
                  <a:gd name="connsiteX915" fmla="*/ 348903 w 784301"/>
                  <a:gd name="connsiteY915" fmla="*/ 311965 h 402116"/>
                  <a:gd name="connsiteX916" fmla="*/ 348903 w 784301"/>
                  <a:gd name="connsiteY916" fmla="*/ 309588 h 402116"/>
                  <a:gd name="connsiteX917" fmla="*/ 347441 w 784301"/>
                  <a:gd name="connsiteY917" fmla="*/ 307211 h 402116"/>
                  <a:gd name="connsiteX918" fmla="*/ 347441 w 784301"/>
                  <a:gd name="connsiteY918" fmla="*/ 305565 h 402116"/>
                  <a:gd name="connsiteX919" fmla="*/ 353475 w 784301"/>
                  <a:gd name="connsiteY919" fmla="*/ 307211 h 402116"/>
                  <a:gd name="connsiteX920" fmla="*/ 374687 w 784301"/>
                  <a:gd name="connsiteY920" fmla="*/ 307576 h 402116"/>
                  <a:gd name="connsiteX921" fmla="*/ 377796 w 784301"/>
                  <a:gd name="connsiteY921" fmla="*/ 309405 h 402116"/>
                  <a:gd name="connsiteX922" fmla="*/ 386939 w 784301"/>
                  <a:gd name="connsiteY922" fmla="*/ 307942 h 402116"/>
                  <a:gd name="connsiteX923" fmla="*/ 396448 w 784301"/>
                  <a:gd name="connsiteY923" fmla="*/ 303005 h 402116"/>
                  <a:gd name="connsiteX924" fmla="*/ 403762 w 784301"/>
                  <a:gd name="connsiteY924" fmla="*/ 304651 h 402116"/>
                  <a:gd name="connsiteX925" fmla="*/ 405225 w 784301"/>
                  <a:gd name="connsiteY925" fmla="*/ 306296 h 402116"/>
                  <a:gd name="connsiteX926" fmla="*/ 412174 w 784301"/>
                  <a:gd name="connsiteY926" fmla="*/ 301176 h 402116"/>
                  <a:gd name="connsiteX927" fmla="*/ 411808 w 784301"/>
                  <a:gd name="connsiteY927" fmla="*/ 300262 h 402116"/>
                  <a:gd name="connsiteX928" fmla="*/ 415283 w 784301"/>
                  <a:gd name="connsiteY928" fmla="*/ 297336 h 402116"/>
                  <a:gd name="connsiteX929" fmla="*/ 390597 w 784301"/>
                  <a:gd name="connsiteY929" fmla="*/ 295325 h 402116"/>
                  <a:gd name="connsiteX930" fmla="*/ 379625 w 784301"/>
                  <a:gd name="connsiteY930" fmla="*/ 293313 h 402116"/>
                  <a:gd name="connsiteX931" fmla="*/ 387671 w 784301"/>
                  <a:gd name="connsiteY931" fmla="*/ 290387 h 402116"/>
                  <a:gd name="connsiteX932" fmla="*/ 397362 w 784301"/>
                  <a:gd name="connsiteY932" fmla="*/ 290753 h 402116"/>
                  <a:gd name="connsiteX933" fmla="*/ 413454 w 784301"/>
                  <a:gd name="connsiteY933" fmla="*/ 293862 h 402116"/>
                  <a:gd name="connsiteX934" fmla="*/ 419489 w 784301"/>
                  <a:gd name="connsiteY934" fmla="*/ 288010 h 402116"/>
                  <a:gd name="connsiteX935" fmla="*/ 428083 w 784301"/>
                  <a:gd name="connsiteY935" fmla="*/ 286181 h 402116"/>
                  <a:gd name="connsiteX936" fmla="*/ 428998 w 784301"/>
                  <a:gd name="connsiteY936" fmla="*/ 284353 h 402116"/>
                  <a:gd name="connsiteX937" fmla="*/ 424792 w 784301"/>
                  <a:gd name="connsiteY937" fmla="*/ 281061 h 402116"/>
                  <a:gd name="connsiteX938" fmla="*/ 418940 w 784301"/>
                  <a:gd name="connsiteY938" fmla="*/ 279232 h 402116"/>
                  <a:gd name="connsiteX939" fmla="*/ 407603 w 784301"/>
                  <a:gd name="connsiteY939" fmla="*/ 278318 h 402116"/>
                  <a:gd name="connsiteX940" fmla="*/ 401751 w 784301"/>
                  <a:gd name="connsiteY940" fmla="*/ 276307 h 402116"/>
                  <a:gd name="connsiteX941" fmla="*/ 395717 w 784301"/>
                  <a:gd name="connsiteY941" fmla="*/ 275575 h 402116"/>
                  <a:gd name="connsiteX942" fmla="*/ 399557 w 784301"/>
                  <a:gd name="connsiteY942" fmla="*/ 274478 h 402116"/>
                  <a:gd name="connsiteX943" fmla="*/ 407054 w 784301"/>
                  <a:gd name="connsiteY943" fmla="*/ 275027 h 402116"/>
                  <a:gd name="connsiteX944" fmla="*/ 424243 w 784301"/>
                  <a:gd name="connsiteY944" fmla="*/ 274295 h 402116"/>
                  <a:gd name="connsiteX945" fmla="*/ 429729 w 784301"/>
                  <a:gd name="connsiteY945" fmla="*/ 273564 h 402116"/>
                  <a:gd name="connsiteX946" fmla="*/ 432289 w 784301"/>
                  <a:gd name="connsiteY946" fmla="*/ 271735 h 402116"/>
                  <a:gd name="connsiteX947" fmla="*/ 439604 w 784301"/>
                  <a:gd name="connsiteY947" fmla="*/ 269541 h 402116"/>
                  <a:gd name="connsiteX948" fmla="*/ 436312 w 784301"/>
                  <a:gd name="connsiteY948" fmla="*/ 268078 h 402116"/>
                  <a:gd name="connsiteX949" fmla="*/ 436312 w 784301"/>
                  <a:gd name="connsiteY949" fmla="*/ 265883 h 402116"/>
                  <a:gd name="connsiteX950" fmla="*/ 437958 w 784301"/>
                  <a:gd name="connsiteY950" fmla="*/ 264055 h 402116"/>
                  <a:gd name="connsiteX951" fmla="*/ 437592 w 784301"/>
                  <a:gd name="connsiteY951" fmla="*/ 260580 h 402116"/>
                  <a:gd name="connsiteX952" fmla="*/ 436312 w 784301"/>
                  <a:gd name="connsiteY952" fmla="*/ 256557 h 402116"/>
                  <a:gd name="connsiteX953" fmla="*/ 431192 w 784301"/>
                  <a:gd name="connsiteY953" fmla="*/ 254546 h 402116"/>
                  <a:gd name="connsiteX954" fmla="*/ 418026 w 784301"/>
                  <a:gd name="connsiteY954" fmla="*/ 252534 h 402116"/>
                  <a:gd name="connsiteX955" fmla="*/ 399191 w 784301"/>
                  <a:gd name="connsiteY955" fmla="*/ 253632 h 402116"/>
                  <a:gd name="connsiteX956" fmla="*/ 399557 w 784301"/>
                  <a:gd name="connsiteY956" fmla="*/ 251986 h 402116"/>
                  <a:gd name="connsiteX957" fmla="*/ 406506 w 784301"/>
                  <a:gd name="connsiteY957" fmla="*/ 251072 h 402116"/>
                  <a:gd name="connsiteX958" fmla="*/ 410163 w 784301"/>
                  <a:gd name="connsiteY958" fmla="*/ 249609 h 402116"/>
                  <a:gd name="connsiteX959" fmla="*/ 410163 w 784301"/>
                  <a:gd name="connsiteY959" fmla="*/ 248511 h 402116"/>
                  <a:gd name="connsiteX960" fmla="*/ 406871 w 784301"/>
                  <a:gd name="connsiteY960" fmla="*/ 246500 h 402116"/>
                  <a:gd name="connsiteX961" fmla="*/ 373956 w 784301"/>
                  <a:gd name="connsiteY961" fmla="*/ 247597 h 402116"/>
                  <a:gd name="connsiteX962" fmla="*/ 367739 w 784301"/>
                  <a:gd name="connsiteY962" fmla="*/ 249060 h 402116"/>
                  <a:gd name="connsiteX963" fmla="*/ 363167 w 784301"/>
                  <a:gd name="connsiteY963" fmla="*/ 251437 h 402116"/>
                  <a:gd name="connsiteX964" fmla="*/ 359875 w 784301"/>
                  <a:gd name="connsiteY964" fmla="*/ 251620 h 402116"/>
                  <a:gd name="connsiteX965" fmla="*/ 363533 w 784301"/>
                  <a:gd name="connsiteY965" fmla="*/ 248694 h 402116"/>
                  <a:gd name="connsiteX966" fmla="*/ 364813 w 784301"/>
                  <a:gd name="connsiteY966" fmla="*/ 246134 h 402116"/>
                  <a:gd name="connsiteX967" fmla="*/ 359510 w 784301"/>
                  <a:gd name="connsiteY967" fmla="*/ 245768 h 402116"/>
                  <a:gd name="connsiteX968" fmla="*/ 358412 w 784301"/>
                  <a:gd name="connsiteY968" fmla="*/ 244123 h 402116"/>
                  <a:gd name="connsiteX969" fmla="*/ 369567 w 784301"/>
                  <a:gd name="connsiteY969" fmla="*/ 245403 h 402116"/>
                  <a:gd name="connsiteX970" fmla="*/ 390048 w 784301"/>
                  <a:gd name="connsiteY970" fmla="*/ 242843 h 402116"/>
                  <a:gd name="connsiteX971" fmla="*/ 402300 w 784301"/>
                  <a:gd name="connsiteY971" fmla="*/ 243208 h 402116"/>
                  <a:gd name="connsiteX972" fmla="*/ 402300 w 784301"/>
                  <a:gd name="connsiteY972" fmla="*/ 241563 h 402116"/>
                  <a:gd name="connsiteX973" fmla="*/ 391694 w 784301"/>
                  <a:gd name="connsiteY973" fmla="*/ 239734 h 402116"/>
                  <a:gd name="connsiteX974" fmla="*/ 362070 w 784301"/>
                  <a:gd name="connsiteY974" fmla="*/ 239368 h 402116"/>
                  <a:gd name="connsiteX975" fmla="*/ 358230 w 784301"/>
                  <a:gd name="connsiteY975" fmla="*/ 238088 h 402116"/>
                  <a:gd name="connsiteX976" fmla="*/ 364630 w 784301"/>
                  <a:gd name="connsiteY976" fmla="*/ 237174 h 402116"/>
                  <a:gd name="connsiteX977" fmla="*/ 385476 w 784301"/>
                  <a:gd name="connsiteY977" fmla="*/ 236991 h 402116"/>
                  <a:gd name="connsiteX978" fmla="*/ 390962 w 784301"/>
                  <a:gd name="connsiteY978" fmla="*/ 235345 h 402116"/>
                  <a:gd name="connsiteX979" fmla="*/ 398642 w 784301"/>
                  <a:gd name="connsiteY979" fmla="*/ 235894 h 402116"/>
                  <a:gd name="connsiteX980" fmla="*/ 406506 w 784301"/>
                  <a:gd name="connsiteY980" fmla="*/ 236991 h 402116"/>
                  <a:gd name="connsiteX981" fmla="*/ 409431 w 784301"/>
                  <a:gd name="connsiteY981" fmla="*/ 238637 h 402116"/>
                  <a:gd name="connsiteX982" fmla="*/ 408700 w 784301"/>
                  <a:gd name="connsiteY982" fmla="*/ 241197 h 402116"/>
                  <a:gd name="connsiteX983" fmla="*/ 411077 w 784301"/>
                  <a:gd name="connsiteY983" fmla="*/ 243574 h 402116"/>
                  <a:gd name="connsiteX984" fmla="*/ 415831 w 784301"/>
                  <a:gd name="connsiteY984" fmla="*/ 244671 h 402116"/>
                  <a:gd name="connsiteX985" fmla="*/ 439238 w 784301"/>
                  <a:gd name="connsiteY985" fmla="*/ 246134 h 402116"/>
                  <a:gd name="connsiteX986" fmla="*/ 442895 w 784301"/>
                  <a:gd name="connsiteY986" fmla="*/ 245403 h 402116"/>
                  <a:gd name="connsiteX987" fmla="*/ 443810 w 784301"/>
                  <a:gd name="connsiteY987" fmla="*/ 243391 h 402116"/>
                  <a:gd name="connsiteX988" fmla="*/ 443261 w 784301"/>
                  <a:gd name="connsiteY988" fmla="*/ 240831 h 402116"/>
                  <a:gd name="connsiteX989" fmla="*/ 436861 w 784301"/>
                  <a:gd name="connsiteY989" fmla="*/ 237357 h 402116"/>
                  <a:gd name="connsiteX990" fmla="*/ 442164 w 784301"/>
                  <a:gd name="connsiteY990" fmla="*/ 234065 h 402116"/>
                  <a:gd name="connsiteX991" fmla="*/ 438689 w 784301"/>
                  <a:gd name="connsiteY991" fmla="*/ 232785 h 402116"/>
                  <a:gd name="connsiteX992" fmla="*/ 407968 w 784301"/>
                  <a:gd name="connsiteY992" fmla="*/ 233334 h 402116"/>
                  <a:gd name="connsiteX993" fmla="*/ 405408 w 784301"/>
                  <a:gd name="connsiteY993" fmla="*/ 231871 h 402116"/>
                  <a:gd name="connsiteX994" fmla="*/ 377796 w 784301"/>
                  <a:gd name="connsiteY994" fmla="*/ 233151 h 402116"/>
                  <a:gd name="connsiteX995" fmla="*/ 365727 w 784301"/>
                  <a:gd name="connsiteY995" fmla="*/ 234797 h 402116"/>
                  <a:gd name="connsiteX996" fmla="*/ 370116 w 784301"/>
                  <a:gd name="connsiteY996" fmla="*/ 233334 h 402116"/>
                  <a:gd name="connsiteX997" fmla="*/ 370664 w 784301"/>
                  <a:gd name="connsiteY997" fmla="*/ 232054 h 402116"/>
                  <a:gd name="connsiteX998" fmla="*/ 360607 w 784301"/>
                  <a:gd name="connsiteY998" fmla="*/ 230591 h 402116"/>
                  <a:gd name="connsiteX999" fmla="*/ 356767 w 784301"/>
                  <a:gd name="connsiteY999" fmla="*/ 229128 h 402116"/>
                  <a:gd name="connsiteX1000" fmla="*/ 364264 w 784301"/>
                  <a:gd name="connsiteY1000" fmla="*/ 228031 h 402116"/>
                  <a:gd name="connsiteX1001" fmla="*/ 375967 w 784301"/>
                  <a:gd name="connsiteY1001" fmla="*/ 228762 h 402116"/>
                  <a:gd name="connsiteX1002" fmla="*/ 373590 w 784301"/>
                  <a:gd name="connsiteY1002" fmla="*/ 223825 h 402116"/>
                  <a:gd name="connsiteX1003" fmla="*/ 371030 w 784301"/>
                  <a:gd name="connsiteY1003" fmla="*/ 222728 h 402116"/>
                  <a:gd name="connsiteX1004" fmla="*/ 374321 w 784301"/>
                  <a:gd name="connsiteY1004" fmla="*/ 222179 h 402116"/>
                  <a:gd name="connsiteX1005" fmla="*/ 376699 w 784301"/>
                  <a:gd name="connsiteY1005" fmla="*/ 223276 h 402116"/>
                  <a:gd name="connsiteX1006" fmla="*/ 378893 w 784301"/>
                  <a:gd name="connsiteY1006" fmla="*/ 226019 h 402116"/>
                  <a:gd name="connsiteX1007" fmla="*/ 382916 w 784301"/>
                  <a:gd name="connsiteY1007" fmla="*/ 227116 h 402116"/>
                  <a:gd name="connsiteX1008" fmla="*/ 405408 w 784301"/>
                  <a:gd name="connsiteY1008" fmla="*/ 228031 h 402116"/>
                  <a:gd name="connsiteX1009" fmla="*/ 407054 w 784301"/>
                  <a:gd name="connsiteY1009" fmla="*/ 226385 h 402116"/>
                  <a:gd name="connsiteX1010" fmla="*/ 402117 w 784301"/>
                  <a:gd name="connsiteY1010" fmla="*/ 224191 h 402116"/>
                  <a:gd name="connsiteX1011" fmla="*/ 401020 w 784301"/>
                  <a:gd name="connsiteY1011" fmla="*/ 222728 h 402116"/>
                  <a:gd name="connsiteX1012" fmla="*/ 377979 w 784301"/>
                  <a:gd name="connsiteY1012" fmla="*/ 220716 h 402116"/>
                  <a:gd name="connsiteX1013" fmla="*/ 374687 w 784301"/>
                  <a:gd name="connsiteY1013" fmla="*/ 218339 h 402116"/>
                  <a:gd name="connsiteX1014" fmla="*/ 377979 w 784301"/>
                  <a:gd name="connsiteY1014" fmla="*/ 217973 h 402116"/>
                  <a:gd name="connsiteX1015" fmla="*/ 394254 w 784301"/>
                  <a:gd name="connsiteY1015" fmla="*/ 219070 h 402116"/>
                  <a:gd name="connsiteX1016" fmla="*/ 413454 w 784301"/>
                  <a:gd name="connsiteY1016" fmla="*/ 224373 h 402116"/>
                  <a:gd name="connsiteX1017" fmla="*/ 427169 w 784301"/>
                  <a:gd name="connsiteY1017" fmla="*/ 225288 h 402116"/>
                  <a:gd name="connsiteX1018" fmla="*/ 430643 w 784301"/>
                  <a:gd name="connsiteY1018" fmla="*/ 223642 h 402116"/>
                  <a:gd name="connsiteX1019" fmla="*/ 429180 w 784301"/>
                  <a:gd name="connsiteY1019" fmla="*/ 220533 h 402116"/>
                  <a:gd name="connsiteX1020" fmla="*/ 434484 w 784301"/>
                  <a:gd name="connsiteY1020" fmla="*/ 221813 h 402116"/>
                  <a:gd name="connsiteX1021" fmla="*/ 448016 w 784301"/>
                  <a:gd name="connsiteY1021" fmla="*/ 222179 h 402116"/>
                  <a:gd name="connsiteX1022" fmla="*/ 451856 w 784301"/>
                  <a:gd name="connsiteY1022" fmla="*/ 219802 h 402116"/>
                  <a:gd name="connsiteX1023" fmla="*/ 451307 w 784301"/>
                  <a:gd name="connsiteY1023" fmla="*/ 217790 h 402116"/>
                  <a:gd name="connsiteX1024" fmla="*/ 453684 w 784301"/>
                  <a:gd name="connsiteY1024" fmla="*/ 218339 h 402116"/>
                  <a:gd name="connsiteX1025" fmla="*/ 455879 w 784301"/>
                  <a:gd name="connsiteY1025" fmla="*/ 216327 h 402116"/>
                  <a:gd name="connsiteX1026" fmla="*/ 458621 w 784301"/>
                  <a:gd name="connsiteY1026" fmla="*/ 218705 h 402116"/>
                  <a:gd name="connsiteX1027" fmla="*/ 465753 w 784301"/>
                  <a:gd name="connsiteY1027" fmla="*/ 217973 h 402116"/>
                  <a:gd name="connsiteX1028" fmla="*/ 467582 w 784301"/>
                  <a:gd name="connsiteY1028" fmla="*/ 215047 h 402116"/>
                  <a:gd name="connsiteX1029" fmla="*/ 467033 w 784301"/>
                  <a:gd name="connsiteY1029" fmla="*/ 212304 h 402116"/>
                  <a:gd name="connsiteX1030" fmla="*/ 464290 w 784301"/>
                  <a:gd name="connsiteY1030" fmla="*/ 208464 h 402116"/>
                  <a:gd name="connsiteX1031" fmla="*/ 463376 w 784301"/>
                  <a:gd name="connsiteY1031" fmla="*/ 205721 h 402116"/>
                  <a:gd name="connsiteX1032" fmla="*/ 436312 w 784301"/>
                  <a:gd name="connsiteY1032" fmla="*/ 203710 h 402116"/>
                  <a:gd name="connsiteX1033" fmla="*/ 437958 w 784301"/>
                  <a:gd name="connsiteY1033" fmla="*/ 201150 h 402116"/>
                  <a:gd name="connsiteX1034" fmla="*/ 446370 w 784301"/>
                  <a:gd name="connsiteY1034" fmla="*/ 200235 h 402116"/>
                  <a:gd name="connsiteX1035" fmla="*/ 456427 w 784301"/>
                  <a:gd name="connsiteY1035" fmla="*/ 202430 h 402116"/>
                  <a:gd name="connsiteX1036" fmla="*/ 469593 w 784301"/>
                  <a:gd name="connsiteY1036" fmla="*/ 203527 h 402116"/>
                  <a:gd name="connsiteX1037" fmla="*/ 468496 w 784301"/>
                  <a:gd name="connsiteY1037" fmla="*/ 205721 h 402116"/>
                  <a:gd name="connsiteX1038" fmla="*/ 469593 w 784301"/>
                  <a:gd name="connsiteY1038" fmla="*/ 208099 h 402116"/>
                  <a:gd name="connsiteX1039" fmla="*/ 476359 w 784301"/>
                  <a:gd name="connsiteY1039" fmla="*/ 209744 h 402116"/>
                  <a:gd name="connsiteX1040" fmla="*/ 482942 w 784301"/>
                  <a:gd name="connsiteY1040" fmla="*/ 209379 h 402116"/>
                  <a:gd name="connsiteX1041" fmla="*/ 482942 w 784301"/>
                  <a:gd name="connsiteY1041" fmla="*/ 210476 h 402116"/>
                  <a:gd name="connsiteX1042" fmla="*/ 493732 w 784301"/>
                  <a:gd name="connsiteY1042" fmla="*/ 209013 h 402116"/>
                  <a:gd name="connsiteX1043" fmla="*/ 504703 w 784301"/>
                  <a:gd name="connsiteY1043" fmla="*/ 209196 h 402116"/>
                  <a:gd name="connsiteX1044" fmla="*/ 508726 w 784301"/>
                  <a:gd name="connsiteY1044" fmla="*/ 207550 h 402116"/>
                  <a:gd name="connsiteX1045" fmla="*/ 514395 w 784301"/>
                  <a:gd name="connsiteY1045" fmla="*/ 207184 h 402116"/>
                  <a:gd name="connsiteX1046" fmla="*/ 524818 w 784301"/>
                  <a:gd name="connsiteY1046" fmla="*/ 199870 h 402116"/>
                  <a:gd name="connsiteX1047" fmla="*/ 520612 w 784301"/>
                  <a:gd name="connsiteY1047" fmla="*/ 198955 h 402116"/>
                  <a:gd name="connsiteX1048" fmla="*/ 512932 w 784301"/>
                  <a:gd name="connsiteY1048" fmla="*/ 199504 h 402116"/>
                  <a:gd name="connsiteX1049" fmla="*/ 513846 w 784301"/>
                  <a:gd name="connsiteY1049" fmla="*/ 197127 h 402116"/>
                  <a:gd name="connsiteX1050" fmla="*/ 518601 w 784301"/>
                  <a:gd name="connsiteY1050" fmla="*/ 194384 h 402116"/>
                  <a:gd name="connsiteX1051" fmla="*/ 528110 w 784301"/>
                  <a:gd name="connsiteY1051" fmla="*/ 192738 h 402116"/>
                  <a:gd name="connsiteX1052" fmla="*/ 529938 w 784301"/>
                  <a:gd name="connsiteY1052" fmla="*/ 191275 h 402116"/>
                  <a:gd name="connsiteX1053" fmla="*/ 536522 w 784301"/>
                  <a:gd name="connsiteY1053" fmla="*/ 188715 h 402116"/>
                  <a:gd name="connsiteX1054" fmla="*/ 537070 w 784301"/>
                  <a:gd name="connsiteY1054" fmla="*/ 186704 h 402116"/>
                  <a:gd name="connsiteX1055" fmla="*/ 527927 w 784301"/>
                  <a:gd name="connsiteY1055" fmla="*/ 185058 h 402116"/>
                  <a:gd name="connsiteX1056" fmla="*/ 502326 w 784301"/>
                  <a:gd name="connsiteY1056" fmla="*/ 188349 h 402116"/>
                  <a:gd name="connsiteX1057" fmla="*/ 490988 w 784301"/>
                  <a:gd name="connsiteY1057" fmla="*/ 188898 h 402116"/>
                  <a:gd name="connsiteX1058" fmla="*/ 495926 w 784301"/>
                  <a:gd name="connsiteY1058" fmla="*/ 187069 h 402116"/>
                  <a:gd name="connsiteX1059" fmla="*/ 498120 w 784301"/>
                  <a:gd name="connsiteY1059" fmla="*/ 184326 h 402116"/>
                  <a:gd name="connsiteX1060" fmla="*/ 502326 w 784301"/>
                  <a:gd name="connsiteY1060" fmla="*/ 185424 h 402116"/>
                  <a:gd name="connsiteX1061" fmla="*/ 512932 w 784301"/>
                  <a:gd name="connsiteY1061" fmla="*/ 185058 h 402116"/>
                  <a:gd name="connsiteX1062" fmla="*/ 531584 w 784301"/>
                  <a:gd name="connsiteY1062" fmla="*/ 180121 h 402116"/>
                  <a:gd name="connsiteX1063" fmla="*/ 549505 w 784301"/>
                  <a:gd name="connsiteY1063" fmla="*/ 180852 h 402116"/>
                  <a:gd name="connsiteX1064" fmla="*/ 550785 w 784301"/>
                  <a:gd name="connsiteY1064" fmla="*/ 178658 h 402116"/>
                  <a:gd name="connsiteX1065" fmla="*/ 546579 w 784301"/>
                  <a:gd name="connsiteY1065" fmla="*/ 175732 h 402116"/>
                  <a:gd name="connsiteX1066" fmla="*/ 539082 w 784301"/>
                  <a:gd name="connsiteY1066" fmla="*/ 173537 h 402116"/>
                  <a:gd name="connsiteX1067" fmla="*/ 537436 w 784301"/>
                  <a:gd name="connsiteY1067" fmla="*/ 170612 h 402116"/>
                  <a:gd name="connsiteX1068" fmla="*/ 539082 w 784301"/>
                  <a:gd name="connsiteY1068" fmla="*/ 166406 h 402116"/>
                  <a:gd name="connsiteX1069" fmla="*/ 541276 w 784301"/>
                  <a:gd name="connsiteY1069" fmla="*/ 164943 h 402116"/>
                  <a:gd name="connsiteX1070" fmla="*/ 542190 w 784301"/>
                  <a:gd name="connsiteY1070" fmla="*/ 166954 h 402116"/>
                  <a:gd name="connsiteX1071" fmla="*/ 542190 w 784301"/>
                  <a:gd name="connsiteY1071" fmla="*/ 170429 h 402116"/>
                  <a:gd name="connsiteX1072" fmla="*/ 543470 w 784301"/>
                  <a:gd name="connsiteY1072" fmla="*/ 172440 h 402116"/>
                  <a:gd name="connsiteX1073" fmla="*/ 554442 w 784301"/>
                  <a:gd name="connsiteY1073" fmla="*/ 172440 h 402116"/>
                  <a:gd name="connsiteX1074" fmla="*/ 565779 w 784301"/>
                  <a:gd name="connsiteY1074" fmla="*/ 169697 h 402116"/>
                  <a:gd name="connsiteX1075" fmla="*/ 568157 w 784301"/>
                  <a:gd name="connsiteY1075" fmla="*/ 165491 h 402116"/>
                  <a:gd name="connsiteX1076" fmla="*/ 571814 w 784301"/>
                  <a:gd name="connsiteY1076" fmla="*/ 162383 h 402116"/>
                  <a:gd name="connsiteX1077" fmla="*/ 575471 w 784301"/>
                  <a:gd name="connsiteY1077" fmla="*/ 156714 h 402116"/>
                  <a:gd name="connsiteX1078" fmla="*/ 590100 w 784301"/>
                  <a:gd name="connsiteY1078" fmla="*/ 150679 h 402116"/>
                  <a:gd name="connsiteX1079" fmla="*/ 592843 w 784301"/>
                  <a:gd name="connsiteY1079" fmla="*/ 147754 h 402116"/>
                  <a:gd name="connsiteX1080" fmla="*/ 597598 w 784301"/>
                  <a:gd name="connsiteY1080" fmla="*/ 145559 h 402116"/>
                  <a:gd name="connsiteX1081" fmla="*/ 605461 w 784301"/>
                  <a:gd name="connsiteY1081" fmla="*/ 145011 h 402116"/>
                  <a:gd name="connsiteX1082" fmla="*/ 610033 w 784301"/>
                  <a:gd name="connsiteY1082" fmla="*/ 141719 h 402116"/>
                  <a:gd name="connsiteX1083" fmla="*/ 620639 w 784301"/>
                  <a:gd name="connsiteY1083" fmla="*/ 138062 h 402116"/>
                  <a:gd name="connsiteX1084" fmla="*/ 619724 w 784301"/>
                  <a:gd name="connsiteY1084" fmla="*/ 137148 h 402116"/>
                  <a:gd name="connsiteX1085" fmla="*/ 621370 w 784301"/>
                  <a:gd name="connsiteY1085" fmla="*/ 136233 h 402116"/>
                  <a:gd name="connsiteX1086" fmla="*/ 633439 w 784301"/>
                  <a:gd name="connsiteY1086" fmla="*/ 133307 h 402116"/>
                  <a:gd name="connsiteX1087" fmla="*/ 637645 w 784301"/>
                  <a:gd name="connsiteY1087" fmla="*/ 130016 h 402116"/>
                  <a:gd name="connsiteX1088" fmla="*/ 645874 w 784301"/>
                  <a:gd name="connsiteY1088" fmla="*/ 127273 h 402116"/>
                  <a:gd name="connsiteX1089" fmla="*/ 647703 w 784301"/>
                  <a:gd name="connsiteY1089" fmla="*/ 124347 h 402116"/>
                  <a:gd name="connsiteX1090" fmla="*/ 657943 w 784301"/>
                  <a:gd name="connsiteY1090" fmla="*/ 117947 h 402116"/>
                  <a:gd name="connsiteX1091" fmla="*/ 666354 w 784301"/>
                  <a:gd name="connsiteY1091" fmla="*/ 116850 h 402116"/>
                  <a:gd name="connsiteX1092" fmla="*/ 689030 w 784301"/>
                  <a:gd name="connsiteY1092" fmla="*/ 109169 h 402116"/>
                  <a:gd name="connsiteX1093" fmla="*/ 696344 w 784301"/>
                  <a:gd name="connsiteY1093" fmla="*/ 104964 h 402116"/>
                  <a:gd name="connsiteX1094" fmla="*/ 698173 w 784301"/>
                  <a:gd name="connsiteY1094" fmla="*/ 99843 h 402116"/>
                  <a:gd name="connsiteX1095" fmla="*/ 696893 w 784301"/>
                  <a:gd name="connsiteY1095" fmla="*/ 98015 h 402116"/>
                  <a:gd name="connsiteX1096" fmla="*/ 685921 w 784301"/>
                  <a:gd name="connsiteY1096" fmla="*/ 98381 h 402116"/>
                  <a:gd name="connsiteX1097" fmla="*/ 668732 w 784301"/>
                  <a:gd name="connsiteY1097" fmla="*/ 100941 h 402116"/>
                  <a:gd name="connsiteX1098" fmla="*/ 639108 w 784301"/>
                  <a:gd name="connsiteY1098" fmla="*/ 108804 h 402116"/>
                  <a:gd name="connsiteX1099" fmla="*/ 618078 w 784301"/>
                  <a:gd name="connsiteY1099" fmla="*/ 110815 h 402116"/>
                  <a:gd name="connsiteX1100" fmla="*/ 577666 w 784301"/>
                  <a:gd name="connsiteY1100" fmla="*/ 120141 h 402116"/>
                  <a:gd name="connsiteX1101" fmla="*/ 570717 w 784301"/>
                  <a:gd name="connsiteY1101" fmla="*/ 119776 h 402116"/>
                  <a:gd name="connsiteX1102" fmla="*/ 551333 w 784301"/>
                  <a:gd name="connsiteY1102" fmla="*/ 127090 h 402116"/>
                  <a:gd name="connsiteX1103" fmla="*/ 551151 w 784301"/>
                  <a:gd name="connsiteY1103" fmla="*/ 125993 h 402116"/>
                  <a:gd name="connsiteX1104" fmla="*/ 554991 w 784301"/>
                  <a:gd name="connsiteY1104" fmla="*/ 123250 h 402116"/>
                  <a:gd name="connsiteX1105" fmla="*/ 537070 w 784301"/>
                  <a:gd name="connsiteY1105" fmla="*/ 124164 h 402116"/>
                  <a:gd name="connsiteX1106" fmla="*/ 532681 w 784301"/>
                  <a:gd name="connsiteY1106" fmla="*/ 121604 h 402116"/>
                  <a:gd name="connsiteX1107" fmla="*/ 552979 w 784301"/>
                  <a:gd name="connsiteY1107" fmla="*/ 121604 h 402116"/>
                  <a:gd name="connsiteX1108" fmla="*/ 558648 w 784301"/>
                  <a:gd name="connsiteY1108" fmla="*/ 119593 h 402116"/>
                  <a:gd name="connsiteX1109" fmla="*/ 561574 w 784301"/>
                  <a:gd name="connsiteY1109" fmla="*/ 117398 h 402116"/>
                  <a:gd name="connsiteX1110" fmla="*/ 561574 w 784301"/>
                  <a:gd name="connsiteY1110" fmla="*/ 115570 h 402116"/>
                  <a:gd name="connsiteX1111" fmla="*/ 562122 w 784301"/>
                  <a:gd name="connsiteY1111" fmla="*/ 115387 h 402116"/>
                  <a:gd name="connsiteX1112" fmla="*/ 570168 w 784301"/>
                  <a:gd name="connsiteY1112" fmla="*/ 117215 h 402116"/>
                  <a:gd name="connsiteX1113" fmla="*/ 576386 w 784301"/>
                  <a:gd name="connsiteY1113" fmla="*/ 116850 h 402116"/>
                  <a:gd name="connsiteX1114" fmla="*/ 634353 w 784301"/>
                  <a:gd name="connsiteY1114" fmla="*/ 99843 h 402116"/>
                  <a:gd name="connsiteX1115" fmla="*/ 631610 w 784301"/>
                  <a:gd name="connsiteY1115" fmla="*/ 98746 h 402116"/>
                  <a:gd name="connsiteX1116" fmla="*/ 621187 w 784301"/>
                  <a:gd name="connsiteY1116" fmla="*/ 98198 h 402116"/>
                  <a:gd name="connsiteX1117" fmla="*/ 607107 w 784301"/>
                  <a:gd name="connsiteY1117" fmla="*/ 99843 h 402116"/>
                  <a:gd name="connsiteX1118" fmla="*/ 591563 w 784301"/>
                  <a:gd name="connsiteY1118" fmla="*/ 99478 h 402116"/>
                  <a:gd name="connsiteX1119" fmla="*/ 581140 w 784301"/>
                  <a:gd name="connsiteY1119" fmla="*/ 101306 h 402116"/>
                  <a:gd name="connsiteX1120" fmla="*/ 580592 w 784301"/>
                  <a:gd name="connsiteY1120" fmla="*/ 99112 h 402116"/>
                  <a:gd name="connsiteX1121" fmla="*/ 580774 w 784301"/>
                  <a:gd name="connsiteY1121" fmla="*/ 96918 h 402116"/>
                  <a:gd name="connsiteX1122" fmla="*/ 589735 w 784301"/>
                  <a:gd name="connsiteY1122" fmla="*/ 98015 h 402116"/>
                  <a:gd name="connsiteX1123" fmla="*/ 591198 w 784301"/>
                  <a:gd name="connsiteY1123" fmla="*/ 96552 h 402116"/>
                  <a:gd name="connsiteX1124" fmla="*/ 579129 w 784301"/>
                  <a:gd name="connsiteY1124" fmla="*/ 91249 h 402116"/>
                  <a:gd name="connsiteX1125" fmla="*/ 573460 w 784301"/>
                  <a:gd name="connsiteY1125" fmla="*/ 87592 h 402116"/>
                  <a:gd name="connsiteX1126" fmla="*/ 588089 w 784301"/>
                  <a:gd name="connsiteY1126" fmla="*/ 93809 h 402116"/>
                  <a:gd name="connsiteX1127" fmla="*/ 596867 w 784301"/>
                  <a:gd name="connsiteY1127" fmla="*/ 96003 h 402116"/>
                  <a:gd name="connsiteX1128" fmla="*/ 606375 w 784301"/>
                  <a:gd name="connsiteY1128" fmla="*/ 94723 h 402116"/>
                  <a:gd name="connsiteX1129" fmla="*/ 602718 w 784301"/>
                  <a:gd name="connsiteY1129" fmla="*/ 92895 h 402116"/>
                  <a:gd name="connsiteX1130" fmla="*/ 626856 w 784301"/>
                  <a:gd name="connsiteY1130" fmla="*/ 94540 h 402116"/>
                  <a:gd name="connsiteX1131" fmla="*/ 642765 w 784301"/>
                  <a:gd name="connsiteY1131" fmla="*/ 92346 h 402116"/>
                  <a:gd name="connsiteX1132" fmla="*/ 648617 w 784301"/>
                  <a:gd name="connsiteY1132" fmla="*/ 93626 h 402116"/>
                  <a:gd name="connsiteX1133" fmla="*/ 659040 w 784301"/>
                  <a:gd name="connsiteY1133" fmla="*/ 92163 h 402116"/>
                  <a:gd name="connsiteX1134" fmla="*/ 663429 w 784301"/>
                  <a:gd name="connsiteY1134" fmla="*/ 93078 h 402116"/>
                  <a:gd name="connsiteX1135" fmla="*/ 674400 w 784301"/>
                  <a:gd name="connsiteY1135" fmla="*/ 90335 h 402116"/>
                  <a:gd name="connsiteX1136" fmla="*/ 660503 w 784301"/>
                  <a:gd name="connsiteY1136" fmla="*/ 90152 h 402116"/>
                  <a:gd name="connsiteX1137" fmla="*/ 664709 w 784301"/>
                  <a:gd name="connsiteY1137" fmla="*/ 88506 h 402116"/>
                  <a:gd name="connsiteX1138" fmla="*/ 685372 w 784301"/>
                  <a:gd name="connsiteY1138" fmla="*/ 86129 h 402116"/>
                  <a:gd name="connsiteX1139" fmla="*/ 687567 w 784301"/>
                  <a:gd name="connsiteY1139" fmla="*/ 87409 h 402116"/>
                  <a:gd name="connsiteX1140" fmla="*/ 693967 w 784301"/>
                  <a:gd name="connsiteY1140" fmla="*/ 88323 h 402116"/>
                  <a:gd name="connsiteX1141" fmla="*/ 702927 w 784301"/>
                  <a:gd name="connsiteY1141" fmla="*/ 86677 h 402116"/>
                  <a:gd name="connsiteX1142" fmla="*/ 702927 w 784301"/>
                  <a:gd name="connsiteY1142" fmla="*/ 84483 h 402116"/>
                  <a:gd name="connsiteX1143" fmla="*/ 702379 w 784301"/>
                  <a:gd name="connsiteY1143" fmla="*/ 83569 h 402116"/>
                  <a:gd name="connsiteX1144" fmla="*/ 708047 w 784301"/>
                  <a:gd name="connsiteY1144" fmla="*/ 85397 h 402116"/>
                  <a:gd name="connsiteX1145" fmla="*/ 710059 w 784301"/>
                  <a:gd name="connsiteY1145" fmla="*/ 85032 h 402116"/>
                  <a:gd name="connsiteX1146" fmla="*/ 717556 w 784301"/>
                  <a:gd name="connsiteY1146" fmla="*/ 80460 h 402116"/>
                  <a:gd name="connsiteX1147" fmla="*/ 735843 w 784301"/>
                  <a:gd name="connsiteY1147" fmla="*/ 76803 h 402116"/>
                  <a:gd name="connsiteX1148" fmla="*/ 743340 w 784301"/>
                  <a:gd name="connsiteY1148" fmla="*/ 74425 h 402116"/>
                  <a:gd name="connsiteX1149" fmla="*/ 746997 w 784301"/>
                  <a:gd name="connsiteY1149" fmla="*/ 71500 h 402116"/>
                  <a:gd name="connsiteX1150" fmla="*/ 759066 w 784301"/>
                  <a:gd name="connsiteY1150" fmla="*/ 68391 h 402116"/>
                  <a:gd name="connsiteX1151" fmla="*/ 764735 w 784301"/>
                  <a:gd name="connsiteY1151" fmla="*/ 62905 h 402116"/>
                  <a:gd name="connsiteX1152" fmla="*/ 779547 w 784301"/>
                  <a:gd name="connsiteY1152" fmla="*/ 58516 h 402116"/>
                  <a:gd name="connsiteX1153" fmla="*/ 781193 w 784301"/>
                  <a:gd name="connsiteY1153" fmla="*/ 56871 h 402116"/>
                  <a:gd name="connsiteX1154" fmla="*/ 784302 w 784301"/>
                  <a:gd name="connsiteY1154" fmla="*/ 51385 h 402116"/>
                  <a:gd name="connsiteX1155" fmla="*/ 783936 w 784301"/>
                  <a:gd name="connsiteY1155" fmla="*/ 48093 h 402116"/>
                  <a:gd name="connsiteX1156" fmla="*/ 778084 w 784301"/>
                  <a:gd name="connsiteY1156" fmla="*/ 42973 h 402116"/>
                  <a:gd name="connsiteX1157" fmla="*/ 772781 w 784301"/>
                  <a:gd name="connsiteY1157" fmla="*/ 41327 h 402116"/>
                  <a:gd name="connsiteX1158" fmla="*/ 756506 w 784301"/>
                  <a:gd name="connsiteY1158" fmla="*/ 40230 h 402116"/>
                  <a:gd name="connsiteX1159" fmla="*/ 752849 w 784301"/>
                  <a:gd name="connsiteY1159" fmla="*/ 39316 h 402116"/>
                  <a:gd name="connsiteX1160" fmla="*/ 753398 w 784301"/>
                  <a:gd name="connsiteY1160" fmla="*/ 38218 h 40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Lst>
                <a:rect l="l" t="t" r="r" b="b"/>
                <a:pathLst>
                  <a:path w="784301" h="402116">
                    <a:moveTo>
                      <a:pt x="753398" y="38218"/>
                    </a:moveTo>
                    <a:lnTo>
                      <a:pt x="746449" y="38218"/>
                    </a:lnTo>
                    <a:lnTo>
                      <a:pt x="741877" y="40596"/>
                    </a:lnTo>
                    <a:lnTo>
                      <a:pt x="739500" y="38767"/>
                    </a:lnTo>
                    <a:lnTo>
                      <a:pt x="727431" y="43522"/>
                    </a:lnTo>
                    <a:lnTo>
                      <a:pt x="730540" y="40961"/>
                    </a:lnTo>
                    <a:lnTo>
                      <a:pt x="731088" y="38767"/>
                    </a:lnTo>
                    <a:lnTo>
                      <a:pt x="732917" y="36573"/>
                    </a:lnTo>
                    <a:lnTo>
                      <a:pt x="736026" y="34744"/>
                    </a:lnTo>
                    <a:lnTo>
                      <a:pt x="723957" y="31818"/>
                    </a:lnTo>
                    <a:lnTo>
                      <a:pt x="721945" y="29258"/>
                    </a:lnTo>
                    <a:lnTo>
                      <a:pt x="721762" y="27795"/>
                    </a:lnTo>
                    <a:lnTo>
                      <a:pt x="712253" y="23772"/>
                    </a:lnTo>
                    <a:lnTo>
                      <a:pt x="718105" y="22126"/>
                    </a:lnTo>
                    <a:lnTo>
                      <a:pt x="719568" y="19566"/>
                    </a:lnTo>
                    <a:lnTo>
                      <a:pt x="717008" y="15909"/>
                    </a:lnTo>
                    <a:lnTo>
                      <a:pt x="705853" y="16275"/>
                    </a:lnTo>
                    <a:lnTo>
                      <a:pt x="695978" y="20846"/>
                    </a:lnTo>
                    <a:lnTo>
                      <a:pt x="687932" y="18835"/>
                    </a:lnTo>
                    <a:lnTo>
                      <a:pt x="687201" y="14812"/>
                    </a:lnTo>
                    <a:lnTo>
                      <a:pt x="684458" y="14812"/>
                    </a:lnTo>
                    <a:lnTo>
                      <a:pt x="685738" y="13532"/>
                    </a:lnTo>
                    <a:lnTo>
                      <a:pt x="685372" y="12069"/>
                    </a:lnTo>
                    <a:lnTo>
                      <a:pt x="678606" y="12800"/>
                    </a:lnTo>
                    <a:lnTo>
                      <a:pt x="675315" y="14080"/>
                    </a:lnTo>
                    <a:lnTo>
                      <a:pt x="679155" y="15361"/>
                    </a:lnTo>
                    <a:lnTo>
                      <a:pt x="668549" y="18835"/>
                    </a:lnTo>
                    <a:lnTo>
                      <a:pt x="674400" y="22126"/>
                    </a:lnTo>
                    <a:lnTo>
                      <a:pt x="671658" y="23772"/>
                    </a:lnTo>
                    <a:lnTo>
                      <a:pt x="668732" y="20846"/>
                    </a:lnTo>
                    <a:lnTo>
                      <a:pt x="663794" y="18835"/>
                    </a:lnTo>
                    <a:lnTo>
                      <a:pt x="664343" y="16458"/>
                    </a:lnTo>
                    <a:lnTo>
                      <a:pt x="659040" y="16275"/>
                    </a:lnTo>
                    <a:lnTo>
                      <a:pt x="644959" y="19384"/>
                    </a:lnTo>
                    <a:lnTo>
                      <a:pt x="630513" y="24504"/>
                    </a:lnTo>
                    <a:lnTo>
                      <a:pt x="617530" y="26149"/>
                    </a:lnTo>
                    <a:lnTo>
                      <a:pt x="608204" y="28892"/>
                    </a:lnTo>
                    <a:lnTo>
                      <a:pt x="581872" y="31818"/>
                    </a:lnTo>
                    <a:lnTo>
                      <a:pt x="586992" y="27795"/>
                    </a:lnTo>
                    <a:lnTo>
                      <a:pt x="628502" y="18286"/>
                    </a:lnTo>
                    <a:lnTo>
                      <a:pt x="635268" y="15543"/>
                    </a:lnTo>
                    <a:lnTo>
                      <a:pt x="640754" y="10057"/>
                    </a:lnTo>
                    <a:lnTo>
                      <a:pt x="620090" y="9143"/>
                    </a:lnTo>
                    <a:lnTo>
                      <a:pt x="614238" y="9692"/>
                    </a:lnTo>
                    <a:lnTo>
                      <a:pt x="604912" y="7497"/>
                    </a:lnTo>
                    <a:lnTo>
                      <a:pt x="595221" y="8595"/>
                    </a:lnTo>
                    <a:lnTo>
                      <a:pt x="582969" y="5852"/>
                    </a:lnTo>
                    <a:lnTo>
                      <a:pt x="569071" y="8046"/>
                    </a:lnTo>
                    <a:lnTo>
                      <a:pt x="568705" y="9509"/>
                    </a:lnTo>
                    <a:lnTo>
                      <a:pt x="565414" y="5669"/>
                    </a:lnTo>
                    <a:lnTo>
                      <a:pt x="559014" y="4937"/>
                    </a:lnTo>
                    <a:lnTo>
                      <a:pt x="550785" y="6034"/>
                    </a:lnTo>
                    <a:lnTo>
                      <a:pt x="546396" y="3657"/>
                    </a:lnTo>
                    <a:lnTo>
                      <a:pt x="542373" y="0"/>
                    </a:lnTo>
                    <a:lnTo>
                      <a:pt x="528475" y="183"/>
                    </a:lnTo>
                    <a:lnTo>
                      <a:pt x="505983" y="3657"/>
                    </a:lnTo>
                    <a:lnTo>
                      <a:pt x="503240" y="7315"/>
                    </a:lnTo>
                    <a:lnTo>
                      <a:pt x="496292" y="5669"/>
                    </a:lnTo>
                    <a:lnTo>
                      <a:pt x="498669" y="1829"/>
                    </a:lnTo>
                    <a:lnTo>
                      <a:pt x="485320" y="183"/>
                    </a:lnTo>
                    <a:lnTo>
                      <a:pt x="477457" y="1463"/>
                    </a:lnTo>
                    <a:lnTo>
                      <a:pt x="464839" y="1097"/>
                    </a:lnTo>
                    <a:lnTo>
                      <a:pt x="453319" y="7497"/>
                    </a:lnTo>
                    <a:lnTo>
                      <a:pt x="449113" y="11338"/>
                    </a:lnTo>
                    <a:lnTo>
                      <a:pt x="452221" y="16458"/>
                    </a:lnTo>
                    <a:lnTo>
                      <a:pt x="456976" y="20298"/>
                    </a:lnTo>
                    <a:lnTo>
                      <a:pt x="462828" y="22858"/>
                    </a:lnTo>
                    <a:lnTo>
                      <a:pt x="452953" y="21029"/>
                    </a:lnTo>
                    <a:lnTo>
                      <a:pt x="437592" y="12618"/>
                    </a:lnTo>
                    <a:lnTo>
                      <a:pt x="433752" y="9143"/>
                    </a:lnTo>
                    <a:lnTo>
                      <a:pt x="427169" y="6034"/>
                    </a:lnTo>
                    <a:lnTo>
                      <a:pt x="416563" y="4572"/>
                    </a:lnTo>
                    <a:lnTo>
                      <a:pt x="402117" y="5303"/>
                    </a:lnTo>
                    <a:lnTo>
                      <a:pt x="385842" y="3840"/>
                    </a:lnTo>
                    <a:lnTo>
                      <a:pt x="368470" y="6583"/>
                    </a:lnTo>
                    <a:lnTo>
                      <a:pt x="349269" y="6583"/>
                    </a:lnTo>
                    <a:lnTo>
                      <a:pt x="349452" y="9509"/>
                    </a:lnTo>
                    <a:lnTo>
                      <a:pt x="358778" y="12618"/>
                    </a:lnTo>
                    <a:lnTo>
                      <a:pt x="376333" y="21395"/>
                    </a:lnTo>
                    <a:lnTo>
                      <a:pt x="382185" y="21578"/>
                    </a:lnTo>
                    <a:lnTo>
                      <a:pt x="380722" y="22858"/>
                    </a:lnTo>
                    <a:lnTo>
                      <a:pt x="383465" y="26698"/>
                    </a:lnTo>
                    <a:lnTo>
                      <a:pt x="407054" y="35476"/>
                    </a:lnTo>
                    <a:lnTo>
                      <a:pt x="387122" y="43522"/>
                    </a:lnTo>
                    <a:lnTo>
                      <a:pt x="386390" y="40230"/>
                    </a:lnTo>
                    <a:lnTo>
                      <a:pt x="390962" y="37121"/>
                    </a:lnTo>
                    <a:lnTo>
                      <a:pt x="388036" y="33098"/>
                    </a:lnTo>
                    <a:lnTo>
                      <a:pt x="371944" y="26332"/>
                    </a:lnTo>
                    <a:lnTo>
                      <a:pt x="368836" y="22858"/>
                    </a:lnTo>
                    <a:lnTo>
                      <a:pt x="361521" y="19201"/>
                    </a:lnTo>
                    <a:lnTo>
                      <a:pt x="357498" y="15361"/>
                    </a:lnTo>
                    <a:lnTo>
                      <a:pt x="337200" y="11338"/>
                    </a:lnTo>
                    <a:lnTo>
                      <a:pt x="332446" y="12983"/>
                    </a:lnTo>
                    <a:lnTo>
                      <a:pt x="332446" y="14812"/>
                    </a:lnTo>
                    <a:lnTo>
                      <a:pt x="328423" y="15543"/>
                    </a:lnTo>
                    <a:lnTo>
                      <a:pt x="327326" y="16823"/>
                    </a:lnTo>
                    <a:lnTo>
                      <a:pt x="322937" y="17189"/>
                    </a:lnTo>
                    <a:lnTo>
                      <a:pt x="318365" y="11886"/>
                    </a:lnTo>
                    <a:lnTo>
                      <a:pt x="312697" y="11338"/>
                    </a:lnTo>
                    <a:lnTo>
                      <a:pt x="309222" y="14263"/>
                    </a:lnTo>
                    <a:lnTo>
                      <a:pt x="306296" y="14812"/>
                    </a:lnTo>
                    <a:lnTo>
                      <a:pt x="304834" y="10606"/>
                    </a:lnTo>
                    <a:lnTo>
                      <a:pt x="299530" y="9143"/>
                    </a:lnTo>
                    <a:lnTo>
                      <a:pt x="284170" y="10606"/>
                    </a:lnTo>
                    <a:lnTo>
                      <a:pt x="274295" y="14812"/>
                    </a:lnTo>
                    <a:lnTo>
                      <a:pt x="279416" y="16823"/>
                    </a:lnTo>
                    <a:lnTo>
                      <a:pt x="285267" y="17189"/>
                    </a:lnTo>
                    <a:lnTo>
                      <a:pt x="285633" y="17921"/>
                    </a:lnTo>
                    <a:lnTo>
                      <a:pt x="283621" y="21029"/>
                    </a:lnTo>
                    <a:lnTo>
                      <a:pt x="287827" y="24138"/>
                    </a:lnTo>
                    <a:lnTo>
                      <a:pt x="299530" y="26698"/>
                    </a:lnTo>
                    <a:lnTo>
                      <a:pt x="283987" y="25967"/>
                    </a:lnTo>
                    <a:lnTo>
                      <a:pt x="285084" y="29441"/>
                    </a:lnTo>
                    <a:lnTo>
                      <a:pt x="271735" y="21578"/>
                    </a:lnTo>
                    <a:lnTo>
                      <a:pt x="248694" y="19749"/>
                    </a:lnTo>
                    <a:lnTo>
                      <a:pt x="245768" y="21578"/>
                    </a:lnTo>
                    <a:lnTo>
                      <a:pt x="251986" y="24504"/>
                    </a:lnTo>
                    <a:lnTo>
                      <a:pt x="254729" y="27247"/>
                    </a:lnTo>
                    <a:lnTo>
                      <a:pt x="263141" y="32184"/>
                    </a:lnTo>
                    <a:lnTo>
                      <a:pt x="266981" y="32733"/>
                    </a:lnTo>
                    <a:lnTo>
                      <a:pt x="268261" y="34927"/>
                    </a:lnTo>
                    <a:lnTo>
                      <a:pt x="273015" y="40047"/>
                    </a:lnTo>
                    <a:lnTo>
                      <a:pt x="268261" y="40961"/>
                    </a:lnTo>
                    <a:lnTo>
                      <a:pt x="247231" y="32733"/>
                    </a:lnTo>
                    <a:lnTo>
                      <a:pt x="229494" y="30538"/>
                    </a:lnTo>
                    <a:lnTo>
                      <a:pt x="223642" y="31818"/>
                    </a:lnTo>
                    <a:lnTo>
                      <a:pt x="220899" y="33830"/>
                    </a:lnTo>
                    <a:lnTo>
                      <a:pt x="222728" y="35476"/>
                    </a:lnTo>
                    <a:lnTo>
                      <a:pt x="229494" y="38218"/>
                    </a:lnTo>
                    <a:lnTo>
                      <a:pt x="239003" y="39133"/>
                    </a:lnTo>
                    <a:lnTo>
                      <a:pt x="242477" y="40230"/>
                    </a:lnTo>
                    <a:lnTo>
                      <a:pt x="220533" y="40047"/>
                    </a:lnTo>
                    <a:lnTo>
                      <a:pt x="215413" y="44436"/>
                    </a:lnTo>
                    <a:lnTo>
                      <a:pt x="215962" y="47727"/>
                    </a:lnTo>
                    <a:lnTo>
                      <a:pt x="219253" y="51019"/>
                    </a:lnTo>
                    <a:lnTo>
                      <a:pt x="245951" y="59065"/>
                    </a:lnTo>
                    <a:lnTo>
                      <a:pt x="262226" y="62722"/>
                    </a:lnTo>
                    <a:lnTo>
                      <a:pt x="268809" y="62722"/>
                    </a:lnTo>
                    <a:lnTo>
                      <a:pt x="265152" y="66562"/>
                    </a:lnTo>
                    <a:lnTo>
                      <a:pt x="273747" y="71865"/>
                    </a:lnTo>
                    <a:lnTo>
                      <a:pt x="252535" y="66928"/>
                    </a:lnTo>
                    <a:lnTo>
                      <a:pt x="238271" y="62174"/>
                    </a:lnTo>
                    <a:lnTo>
                      <a:pt x="218887" y="53762"/>
                    </a:lnTo>
                    <a:lnTo>
                      <a:pt x="207916" y="53579"/>
                    </a:lnTo>
                    <a:lnTo>
                      <a:pt x="207733" y="55956"/>
                    </a:lnTo>
                    <a:lnTo>
                      <a:pt x="215230" y="63636"/>
                    </a:lnTo>
                    <a:lnTo>
                      <a:pt x="224556" y="65099"/>
                    </a:lnTo>
                    <a:lnTo>
                      <a:pt x="206819" y="64551"/>
                    </a:lnTo>
                    <a:lnTo>
                      <a:pt x="207916" y="60711"/>
                    </a:lnTo>
                    <a:lnTo>
                      <a:pt x="205722" y="57236"/>
                    </a:lnTo>
                    <a:lnTo>
                      <a:pt x="200601" y="54310"/>
                    </a:lnTo>
                    <a:lnTo>
                      <a:pt x="198773" y="51385"/>
                    </a:lnTo>
                    <a:lnTo>
                      <a:pt x="187984" y="48825"/>
                    </a:lnTo>
                    <a:lnTo>
                      <a:pt x="182681" y="48276"/>
                    </a:lnTo>
                    <a:lnTo>
                      <a:pt x="177743" y="49922"/>
                    </a:lnTo>
                    <a:lnTo>
                      <a:pt x="168417" y="46082"/>
                    </a:lnTo>
                    <a:lnTo>
                      <a:pt x="167686" y="44436"/>
                    </a:lnTo>
                    <a:lnTo>
                      <a:pt x="171160" y="42790"/>
                    </a:lnTo>
                    <a:lnTo>
                      <a:pt x="155434" y="42059"/>
                    </a:lnTo>
                    <a:lnTo>
                      <a:pt x="142633" y="43156"/>
                    </a:lnTo>
                    <a:lnTo>
                      <a:pt x="138245" y="44802"/>
                    </a:lnTo>
                    <a:lnTo>
                      <a:pt x="143731" y="46082"/>
                    </a:lnTo>
                    <a:lnTo>
                      <a:pt x="145194" y="47727"/>
                    </a:lnTo>
                    <a:lnTo>
                      <a:pt x="145742" y="49739"/>
                    </a:lnTo>
                    <a:lnTo>
                      <a:pt x="149217" y="50836"/>
                    </a:lnTo>
                    <a:lnTo>
                      <a:pt x="147754" y="52482"/>
                    </a:lnTo>
                    <a:lnTo>
                      <a:pt x="147571" y="54128"/>
                    </a:lnTo>
                    <a:lnTo>
                      <a:pt x="133307" y="55956"/>
                    </a:lnTo>
                    <a:lnTo>
                      <a:pt x="120690" y="55408"/>
                    </a:lnTo>
                    <a:lnTo>
                      <a:pt x="118496" y="57236"/>
                    </a:lnTo>
                    <a:lnTo>
                      <a:pt x="119044" y="60162"/>
                    </a:lnTo>
                    <a:lnTo>
                      <a:pt x="125993" y="62356"/>
                    </a:lnTo>
                    <a:lnTo>
                      <a:pt x="133856" y="62356"/>
                    </a:lnTo>
                    <a:lnTo>
                      <a:pt x="156531" y="67294"/>
                    </a:lnTo>
                    <a:lnTo>
                      <a:pt x="171709" y="68574"/>
                    </a:lnTo>
                    <a:lnTo>
                      <a:pt x="167320" y="69488"/>
                    </a:lnTo>
                    <a:lnTo>
                      <a:pt x="168417" y="72963"/>
                    </a:lnTo>
                    <a:lnTo>
                      <a:pt x="160554" y="69671"/>
                    </a:lnTo>
                    <a:lnTo>
                      <a:pt x="152142" y="69488"/>
                    </a:lnTo>
                    <a:lnTo>
                      <a:pt x="151045" y="72231"/>
                    </a:lnTo>
                    <a:lnTo>
                      <a:pt x="154885" y="75705"/>
                    </a:lnTo>
                    <a:lnTo>
                      <a:pt x="142085" y="68574"/>
                    </a:lnTo>
                    <a:lnTo>
                      <a:pt x="132942" y="66379"/>
                    </a:lnTo>
                    <a:lnTo>
                      <a:pt x="120507" y="66928"/>
                    </a:lnTo>
                    <a:lnTo>
                      <a:pt x="120690" y="69488"/>
                    </a:lnTo>
                    <a:lnTo>
                      <a:pt x="116850" y="70951"/>
                    </a:lnTo>
                    <a:lnTo>
                      <a:pt x="121056" y="74243"/>
                    </a:lnTo>
                    <a:lnTo>
                      <a:pt x="118496" y="74243"/>
                    </a:lnTo>
                    <a:lnTo>
                      <a:pt x="113924" y="70585"/>
                    </a:lnTo>
                    <a:lnTo>
                      <a:pt x="113375" y="67294"/>
                    </a:lnTo>
                    <a:lnTo>
                      <a:pt x="111181" y="66379"/>
                    </a:lnTo>
                    <a:lnTo>
                      <a:pt x="102038" y="64551"/>
                    </a:lnTo>
                    <a:lnTo>
                      <a:pt x="98563" y="65099"/>
                    </a:lnTo>
                    <a:lnTo>
                      <a:pt x="94358" y="63454"/>
                    </a:lnTo>
                    <a:lnTo>
                      <a:pt x="86860" y="63636"/>
                    </a:lnTo>
                    <a:lnTo>
                      <a:pt x="83386" y="65099"/>
                    </a:lnTo>
                    <a:lnTo>
                      <a:pt x="76437" y="66014"/>
                    </a:lnTo>
                    <a:lnTo>
                      <a:pt x="70951" y="69122"/>
                    </a:lnTo>
                    <a:lnTo>
                      <a:pt x="62357" y="71500"/>
                    </a:lnTo>
                    <a:lnTo>
                      <a:pt x="62722" y="73328"/>
                    </a:lnTo>
                    <a:lnTo>
                      <a:pt x="67294" y="75523"/>
                    </a:lnTo>
                    <a:lnTo>
                      <a:pt x="70220" y="78631"/>
                    </a:lnTo>
                    <a:lnTo>
                      <a:pt x="59979" y="74608"/>
                    </a:lnTo>
                    <a:lnTo>
                      <a:pt x="60528" y="82471"/>
                    </a:lnTo>
                    <a:lnTo>
                      <a:pt x="52665" y="78266"/>
                    </a:lnTo>
                    <a:lnTo>
                      <a:pt x="50653" y="75340"/>
                    </a:lnTo>
                    <a:lnTo>
                      <a:pt x="46447" y="75157"/>
                    </a:lnTo>
                    <a:lnTo>
                      <a:pt x="34744" y="76071"/>
                    </a:lnTo>
                    <a:lnTo>
                      <a:pt x="23224" y="79363"/>
                    </a:lnTo>
                    <a:lnTo>
                      <a:pt x="21578" y="82106"/>
                    </a:lnTo>
                    <a:lnTo>
                      <a:pt x="18469" y="83569"/>
                    </a:lnTo>
                    <a:lnTo>
                      <a:pt x="14446" y="82837"/>
                    </a:lnTo>
                    <a:lnTo>
                      <a:pt x="6400" y="85763"/>
                    </a:lnTo>
                    <a:lnTo>
                      <a:pt x="4937" y="88689"/>
                    </a:lnTo>
                    <a:lnTo>
                      <a:pt x="0" y="92895"/>
                    </a:lnTo>
                    <a:lnTo>
                      <a:pt x="13166" y="94723"/>
                    </a:lnTo>
                    <a:lnTo>
                      <a:pt x="15909" y="96552"/>
                    </a:lnTo>
                    <a:lnTo>
                      <a:pt x="15909" y="98015"/>
                    </a:lnTo>
                    <a:lnTo>
                      <a:pt x="17372" y="98929"/>
                    </a:lnTo>
                    <a:lnTo>
                      <a:pt x="28527" y="96003"/>
                    </a:lnTo>
                    <a:lnTo>
                      <a:pt x="29075" y="97466"/>
                    </a:lnTo>
                    <a:lnTo>
                      <a:pt x="35841" y="91980"/>
                    </a:lnTo>
                    <a:lnTo>
                      <a:pt x="40961" y="91615"/>
                    </a:lnTo>
                    <a:lnTo>
                      <a:pt x="45899" y="93078"/>
                    </a:lnTo>
                    <a:lnTo>
                      <a:pt x="47362" y="90517"/>
                    </a:lnTo>
                    <a:lnTo>
                      <a:pt x="50470" y="89603"/>
                    </a:lnTo>
                    <a:lnTo>
                      <a:pt x="50470" y="91980"/>
                    </a:lnTo>
                    <a:lnTo>
                      <a:pt x="55225" y="93809"/>
                    </a:lnTo>
                    <a:lnTo>
                      <a:pt x="66745" y="94358"/>
                    </a:lnTo>
                    <a:lnTo>
                      <a:pt x="52116" y="98198"/>
                    </a:lnTo>
                    <a:lnTo>
                      <a:pt x="34744" y="105512"/>
                    </a:lnTo>
                    <a:lnTo>
                      <a:pt x="43339" y="108072"/>
                    </a:lnTo>
                    <a:lnTo>
                      <a:pt x="43887" y="109901"/>
                    </a:lnTo>
                    <a:lnTo>
                      <a:pt x="77534" y="100758"/>
                    </a:lnTo>
                    <a:lnTo>
                      <a:pt x="99661" y="96369"/>
                    </a:lnTo>
                    <a:lnTo>
                      <a:pt x="102038" y="97649"/>
                    </a:lnTo>
                    <a:lnTo>
                      <a:pt x="115936" y="98381"/>
                    </a:lnTo>
                    <a:lnTo>
                      <a:pt x="119044" y="99843"/>
                    </a:lnTo>
                    <a:lnTo>
                      <a:pt x="136233" y="98746"/>
                    </a:lnTo>
                    <a:lnTo>
                      <a:pt x="140439" y="99478"/>
                    </a:lnTo>
                    <a:lnTo>
                      <a:pt x="133307" y="102586"/>
                    </a:lnTo>
                    <a:lnTo>
                      <a:pt x="103501" y="99478"/>
                    </a:lnTo>
                    <a:lnTo>
                      <a:pt x="98746" y="99843"/>
                    </a:lnTo>
                    <a:lnTo>
                      <a:pt x="89969" y="101306"/>
                    </a:lnTo>
                    <a:lnTo>
                      <a:pt x="66745" y="110084"/>
                    </a:lnTo>
                    <a:lnTo>
                      <a:pt x="57602" y="111547"/>
                    </a:lnTo>
                    <a:lnTo>
                      <a:pt x="57602" y="113010"/>
                    </a:lnTo>
                    <a:lnTo>
                      <a:pt x="70037" y="115387"/>
                    </a:lnTo>
                    <a:lnTo>
                      <a:pt x="82289" y="115753"/>
                    </a:lnTo>
                    <a:lnTo>
                      <a:pt x="76803" y="118130"/>
                    </a:lnTo>
                    <a:lnTo>
                      <a:pt x="53945" y="119044"/>
                    </a:lnTo>
                    <a:lnTo>
                      <a:pt x="52665" y="121604"/>
                    </a:lnTo>
                    <a:lnTo>
                      <a:pt x="53396" y="124347"/>
                    </a:lnTo>
                    <a:lnTo>
                      <a:pt x="53213" y="126542"/>
                    </a:lnTo>
                    <a:lnTo>
                      <a:pt x="57053" y="129284"/>
                    </a:lnTo>
                    <a:lnTo>
                      <a:pt x="63454" y="130565"/>
                    </a:lnTo>
                    <a:lnTo>
                      <a:pt x="71500" y="131113"/>
                    </a:lnTo>
                    <a:lnTo>
                      <a:pt x="82654" y="128736"/>
                    </a:lnTo>
                    <a:lnTo>
                      <a:pt x="121604" y="128370"/>
                    </a:lnTo>
                    <a:lnTo>
                      <a:pt x="142085" y="125079"/>
                    </a:lnTo>
                    <a:lnTo>
                      <a:pt x="155800" y="118861"/>
                    </a:lnTo>
                    <a:lnTo>
                      <a:pt x="191092" y="114107"/>
                    </a:lnTo>
                    <a:lnTo>
                      <a:pt x="189629" y="115753"/>
                    </a:lnTo>
                    <a:lnTo>
                      <a:pt x="184509" y="118313"/>
                    </a:lnTo>
                    <a:lnTo>
                      <a:pt x="174635" y="120141"/>
                    </a:lnTo>
                    <a:lnTo>
                      <a:pt x="158725" y="125810"/>
                    </a:lnTo>
                    <a:lnTo>
                      <a:pt x="158725" y="127456"/>
                    </a:lnTo>
                    <a:lnTo>
                      <a:pt x="139159" y="131845"/>
                    </a:lnTo>
                    <a:lnTo>
                      <a:pt x="120141" y="133673"/>
                    </a:lnTo>
                    <a:lnTo>
                      <a:pt x="106244" y="132210"/>
                    </a:lnTo>
                    <a:lnTo>
                      <a:pt x="91615" y="132393"/>
                    </a:lnTo>
                    <a:lnTo>
                      <a:pt x="87409" y="134039"/>
                    </a:lnTo>
                    <a:lnTo>
                      <a:pt x="72780" y="135319"/>
                    </a:lnTo>
                    <a:lnTo>
                      <a:pt x="71500" y="137148"/>
                    </a:lnTo>
                    <a:lnTo>
                      <a:pt x="68025" y="138062"/>
                    </a:lnTo>
                    <a:lnTo>
                      <a:pt x="76437" y="141902"/>
                    </a:lnTo>
                    <a:lnTo>
                      <a:pt x="82837" y="142816"/>
                    </a:lnTo>
                    <a:lnTo>
                      <a:pt x="91615" y="145742"/>
                    </a:lnTo>
                    <a:lnTo>
                      <a:pt x="98015" y="150131"/>
                    </a:lnTo>
                    <a:lnTo>
                      <a:pt x="110998" y="152325"/>
                    </a:lnTo>
                    <a:lnTo>
                      <a:pt x="119227" y="156165"/>
                    </a:lnTo>
                    <a:lnTo>
                      <a:pt x="126724" y="156348"/>
                    </a:lnTo>
                    <a:lnTo>
                      <a:pt x="131479" y="154702"/>
                    </a:lnTo>
                    <a:lnTo>
                      <a:pt x="132210" y="151777"/>
                    </a:lnTo>
                    <a:lnTo>
                      <a:pt x="134039" y="149034"/>
                    </a:lnTo>
                    <a:lnTo>
                      <a:pt x="137696" y="147022"/>
                    </a:lnTo>
                    <a:lnTo>
                      <a:pt x="140988" y="142451"/>
                    </a:lnTo>
                    <a:lnTo>
                      <a:pt x="144828" y="139525"/>
                    </a:lnTo>
                    <a:lnTo>
                      <a:pt x="148668" y="136782"/>
                    </a:lnTo>
                    <a:lnTo>
                      <a:pt x="155800" y="134405"/>
                    </a:lnTo>
                    <a:lnTo>
                      <a:pt x="157446" y="132759"/>
                    </a:lnTo>
                    <a:lnTo>
                      <a:pt x="166954" y="129467"/>
                    </a:lnTo>
                    <a:lnTo>
                      <a:pt x="179206" y="129467"/>
                    </a:lnTo>
                    <a:lnTo>
                      <a:pt x="200053" y="126907"/>
                    </a:lnTo>
                    <a:lnTo>
                      <a:pt x="207001" y="127273"/>
                    </a:lnTo>
                    <a:lnTo>
                      <a:pt x="251437" y="123616"/>
                    </a:lnTo>
                    <a:lnTo>
                      <a:pt x="238820" y="126907"/>
                    </a:lnTo>
                    <a:lnTo>
                      <a:pt x="224008" y="127090"/>
                    </a:lnTo>
                    <a:lnTo>
                      <a:pt x="212487" y="129650"/>
                    </a:lnTo>
                    <a:lnTo>
                      <a:pt x="206453" y="129102"/>
                    </a:lnTo>
                    <a:lnTo>
                      <a:pt x="199138" y="130565"/>
                    </a:lnTo>
                    <a:lnTo>
                      <a:pt x="183595" y="130565"/>
                    </a:lnTo>
                    <a:lnTo>
                      <a:pt x="169149" y="134405"/>
                    </a:lnTo>
                    <a:lnTo>
                      <a:pt x="164943" y="134405"/>
                    </a:lnTo>
                    <a:lnTo>
                      <a:pt x="164943" y="135319"/>
                    </a:lnTo>
                    <a:lnTo>
                      <a:pt x="160554" y="137696"/>
                    </a:lnTo>
                    <a:lnTo>
                      <a:pt x="160920" y="138611"/>
                    </a:lnTo>
                    <a:lnTo>
                      <a:pt x="158177" y="139159"/>
                    </a:lnTo>
                    <a:lnTo>
                      <a:pt x="157628" y="140439"/>
                    </a:lnTo>
                    <a:lnTo>
                      <a:pt x="152874" y="142451"/>
                    </a:lnTo>
                    <a:lnTo>
                      <a:pt x="150497" y="145194"/>
                    </a:lnTo>
                    <a:lnTo>
                      <a:pt x="148119" y="146291"/>
                    </a:lnTo>
                    <a:lnTo>
                      <a:pt x="146291" y="150679"/>
                    </a:lnTo>
                    <a:lnTo>
                      <a:pt x="143731" y="151777"/>
                    </a:lnTo>
                    <a:lnTo>
                      <a:pt x="143731" y="153971"/>
                    </a:lnTo>
                    <a:lnTo>
                      <a:pt x="142085" y="155800"/>
                    </a:lnTo>
                    <a:lnTo>
                      <a:pt x="142999" y="157080"/>
                    </a:lnTo>
                    <a:lnTo>
                      <a:pt x="154337" y="159640"/>
                    </a:lnTo>
                    <a:lnTo>
                      <a:pt x="162383" y="160188"/>
                    </a:lnTo>
                    <a:lnTo>
                      <a:pt x="164028" y="158543"/>
                    </a:lnTo>
                    <a:lnTo>
                      <a:pt x="167686" y="157994"/>
                    </a:lnTo>
                    <a:lnTo>
                      <a:pt x="169697" y="156165"/>
                    </a:lnTo>
                    <a:lnTo>
                      <a:pt x="173355" y="155068"/>
                    </a:lnTo>
                    <a:lnTo>
                      <a:pt x="174452" y="156165"/>
                    </a:lnTo>
                    <a:lnTo>
                      <a:pt x="167686" y="160006"/>
                    </a:lnTo>
                    <a:lnTo>
                      <a:pt x="169514" y="160737"/>
                    </a:lnTo>
                    <a:lnTo>
                      <a:pt x="177195" y="161103"/>
                    </a:lnTo>
                    <a:lnTo>
                      <a:pt x="180486" y="162383"/>
                    </a:lnTo>
                    <a:lnTo>
                      <a:pt x="195298" y="162200"/>
                    </a:lnTo>
                    <a:lnTo>
                      <a:pt x="197310" y="161468"/>
                    </a:lnTo>
                    <a:lnTo>
                      <a:pt x="197492" y="160371"/>
                    </a:lnTo>
                    <a:lnTo>
                      <a:pt x="200967" y="156348"/>
                    </a:lnTo>
                    <a:lnTo>
                      <a:pt x="200601" y="155434"/>
                    </a:lnTo>
                    <a:lnTo>
                      <a:pt x="198773" y="154520"/>
                    </a:lnTo>
                    <a:lnTo>
                      <a:pt x="198224" y="152691"/>
                    </a:lnTo>
                    <a:lnTo>
                      <a:pt x="198955" y="150679"/>
                    </a:lnTo>
                    <a:lnTo>
                      <a:pt x="206453" y="148668"/>
                    </a:lnTo>
                    <a:lnTo>
                      <a:pt x="210659" y="144462"/>
                    </a:lnTo>
                    <a:lnTo>
                      <a:pt x="212487" y="144828"/>
                    </a:lnTo>
                    <a:lnTo>
                      <a:pt x="210110" y="146839"/>
                    </a:lnTo>
                    <a:lnTo>
                      <a:pt x="209927" y="148119"/>
                    </a:lnTo>
                    <a:lnTo>
                      <a:pt x="207001" y="149034"/>
                    </a:lnTo>
                    <a:lnTo>
                      <a:pt x="205356" y="151960"/>
                    </a:lnTo>
                    <a:lnTo>
                      <a:pt x="205722" y="153422"/>
                    </a:lnTo>
                    <a:lnTo>
                      <a:pt x="208464" y="154520"/>
                    </a:lnTo>
                    <a:lnTo>
                      <a:pt x="216510" y="153788"/>
                    </a:lnTo>
                    <a:lnTo>
                      <a:pt x="217242" y="152691"/>
                    </a:lnTo>
                    <a:lnTo>
                      <a:pt x="219436" y="151777"/>
                    </a:lnTo>
                    <a:lnTo>
                      <a:pt x="227848" y="149765"/>
                    </a:lnTo>
                    <a:lnTo>
                      <a:pt x="237905" y="146291"/>
                    </a:lnTo>
                    <a:lnTo>
                      <a:pt x="243026" y="142816"/>
                    </a:lnTo>
                    <a:lnTo>
                      <a:pt x="242660" y="141171"/>
                    </a:lnTo>
                    <a:lnTo>
                      <a:pt x="238454" y="139708"/>
                    </a:lnTo>
                    <a:lnTo>
                      <a:pt x="244489" y="139159"/>
                    </a:lnTo>
                    <a:lnTo>
                      <a:pt x="248877" y="136599"/>
                    </a:lnTo>
                    <a:lnTo>
                      <a:pt x="246500" y="139525"/>
                    </a:lnTo>
                    <a:lnTo>
                      <a:pt x="248328" y="140439"/>
                    </a:lnTo>
                    <a:lnTo>
                      <a:pt x="246866" y="142451"/>
                    </a:lnTo>
                    <a:lnTo>
                      <a:pt x="247963" y="143914"/>
                    </a:lnTo>
                    <a:lnTo>
                      <a:pt x="255095" y="142999"/>
                    </a:lnTo>
                    <a:lnTo>
                      <a:pt x="241745" y="147205"/>
                    </a:lnTo>
                    <a:lnTo>
                      <a:pt x="237905" y="149765"/>
                    </a:lnTo>
                    <a:lnTo>
                      <a:pt x="237723" y="151228"/>
                    </a:lnTo>
                    <a:lnTo>
                      <a:pt x="226385" y="152325"/>
                    </a:lnTo>
                    <a:lnTo>
                      <a:pt x="217425" y="154337"/>
                    </a:lnTo>
                    <a:lnTo>
                      <a:pt x="216876" y="155434"/>
                    </a:lnTo>
                    <a:lnTo>
                      <a:pt x="214133" y="156531"/>
                    </a:lnTo>
                    <a:lnTo>
                      <a:pt x="214316" y="159091"/>
                    </a:lnTo>
                    <a:lnTo>
                      <a:pt x="217425" y="161834"/>
                    </a:lnTo>
                    <a:lnTo>
                      <a:pt x="221631" y="162383"/>
                    </a:lnTo>
                    <a:lnTo>
                      <a:pt x="251437" y="157994"/>
                    </a:lnTo>
                    <a:lnTo>
                      <a:pt x="279232" y="151045"/>
                    </a:lnTo>
                    <a:lnTo>
                      <a:pt x="304650" y="141902"/>
                    </a:lnTo>
                    <a:lnTo>
                      <a:pt x="307211" y="140805"/>
                    </a:lnTo>
                    <a:lnTo>
                      <a:pt x="307211" y="138793"/>
                    </a:lnTo>
                    <a:lnTo>
                      <a:pt x="312148" y="135136"/>
                    </a:lnTo>
                    <a:lnTo>
                      <a:pt x="312148" y="133673"/>
                    </a:lnTo>
                    <a:lnTo>
                      <a:pt x="309405" y="133125"/>
                    </a:lnTo>
                    <a:lnTo>
                      <a:pt x="308857" y="134588"/>
                    </a:lnTo>
                    <a:lnTo>
                      <a:pt x="307394" y="133856"/>
                    </a:lnTo>
                    <a:lnTo>
                      <a:pt x="309405" y="129284"/>
                    </a:lnTo>
                    <a:lnTo>
                      <a:pt x="311599" y="126907"/>
                    </a:lnTo>
                    <a:lnTo>
                      <a:pt x="301176" y="121056"/>
                    </a:lnTo>
                    <a:lnTo>
                      <a:pt x="301176" y="119958"/>
                    </a:lnTo>
                    <a:lnTo>
                      <a:pt x="303736" y="119410"/>
                    </a:lnTo>
                    <a:lnTo>
                      <a:pt x="305382" y="121604"/>
                    </a:lnTo>
                    <a:lnTo>
                      <a:pt x="317268" y="125810"/>
                    </a:lnTo>
                    <a:lnTo>
                      <a:pt x="320925" y="124347"/>
                    </a:lnTo>
                    <a:lnTo>
                      <a:pt x="321108" y="123616"/>
                    </a:lnTo>
                    <a:lnTo>
                      <a:pt x="320011" y="123250"/>
                    </a:lnTo>
                    <a:lnTo>
                      <a:pt x="323668" y="118861"/>
                    </a:lnTo>
                    <a:lnTo>
                      <a:pt x="332446" y="113010"/>
                    </a:lnTo>
                    <a:lnTo>
                      <a:pt x="363533" y="102038"/>
                    </a:lnTo>
                    <a:lnTo>
                      <a:pt x="365361" y="102038"/>
                    </a:lnTo>
                    <a:lnTo>
                      <a:pt x="360058" y="106244"/>
                    </a:lnTo>
                    <a:lnTo>
                      <a:pt x="338846" y="113741"/>
                    </a:lnTo>
                    <a:lnTo>
                      <a:pt x="336469" y="115387"/>
                    </a:lnTo>
                    <a:lnTo>
                      <a:pt x="334640" y="119227"/>
                    </a:lnTo>
                    <a:lnTo>
                      <a:pt x="329520" y="120141"/>
                    </a:lnTo>
                    <a:lnTo>
                      <a:pt x="327691" y="122336"/>
                    </a:lnTo>
                    <a:lnTo>
                      <a:pt x="327691" y="126359"/>
                    </a:lnTo>
                    <a:lnTo>
                      <a:pt x="316902" y="132759"/>
                    </a:lnTo>
                    <a:lnTo>
                      <a:pt x="318365" y="138611"/>
                    </a:lnTo>
                    <a:lnTo>
                      <a:pt x="321474" y="139708"/>
                    </a:lnTo>
                    <a:lnTo>
                      <a:pt x="357864" y="135502"/>
                    </a:lnTo>
                    <a:lnTo>
                      <a:pt x="381088" y="137330"/>
                    </a:lnTo>
                    <a:lnTo>
                      <a:pt x="419672" y="132942"/>
                    </a:lnTo>
                    <a:lnTo>
                      <a:pt x="419672" y="133673"/>
                    </a:lnTo>
                    <a:lnTo>
                      <a:pt x="414369" y="134770"/>
                    </a:lnTo>
                    <a:lnTo>
                      <a:pt x="403762" y="135136"/>
                    </a:lnTo>
                    <a:lnTo>
                      <a:pt x="402848" y="136050"/>
                    </a:lnTo>
                    <a:lnTo>
                      <a:pt x="403397" y="137148"/>
                    </a:lnTo>
                    <a:lnTo>
                      <a:pt x="403397" y="138611"/>
                    </a:lnTo>
                    <a:lnTo>
                      <a:pt x="396997" y="136782"/>
                    </a:lnTo>
                    <a:lnTo>
                      <a:pt x="391145" y="137879"/>
                    </a:lnTo>
                    <a:lnTo>
                      <a:pt x="390413" y="138793"/>
                    </a:lnTo>
                    <a:lnTo>
                      <a:pt x="391876" y="139525"/>
                    </a:lnTo>
                    <a:lnTo>
                      <a:pt x="392791" y="140805"/>
                    </a:lnTo>
                    <a:lnTo>
                      <a:pt x="392791" y="142268"/>
                    </a:lnTo>
                    <a:lnTo>
                      <a:pt x="389682" y="142816"/>
                    </a:lnTo>
                    <a:lnTo>
                      <a:pt x="383830" y="140439"/>
                    </a:lnTo>
                    <a:lnTo>
                      <a:pt x="373042" y="140988"/>
                    </a:lnTo>
                    <a:lnTo>
                      <a:pt x="364813" y="140256"/>
                    </a:lnTo>
                    <a:lnTo>
                      <a:pt x="362435" y="140805"/>
                    </a:lnTo>
                    <a:lnTo>
                      <a:pt x="362435" y="142816"/>
                    </a:lnTo>
                    <a:lnTo>
                      <a:pt x="360424" y="142816"/>
                    </a:lnTo>
                    <a:lnTo>
                      <a:pt x="358961" y="141536"/>
                    </a:lnTo>
                    <a:lnTo>
                      <a:pt x="350366" y="141719"/>
                    </a:lnTo>
                    <a:lnTo>
                      <a:pt x="326777" y="145559"/>
                    </a:lnTo>
                    <a:lnTo>
                      <a:pt x="314708" y="148302"/>
                    </a:lnTo>
                    <a:lnTo>
                      <a:pt x="306479" y="151594"/>
                    </a:lnTo>
                    <a:lnTo>
                      <a:pt x="300079" y="152325"/>
                    </a:lnTo>
                    <a:lnTo>
                      <a:pt x="293679" y="154885"/>
                    </a:lnTo>
                    <a:lnTo>
                      <a:pt x="298250" y="155434"/>
                    </a:lnTo>
                    <a:lnTo>
                      <a:pt x="323668" y="153057"/>
                    </a:lnTo>
                    <a:lnTo>
                      <a:pt x="328789" y="154154"/>
                    </a:lnTo>
                    <a:lnTo>
                      <a:pt x="345795" y="154520"/>
                    </a:lnTo>
                    <a:lnTo>
                      <a:pt x="345978" y="155068"/>
                    </a:lnTo>
                    <a:lnTo>
                      <a:pt x="344149" y="155800"/>
                    </a:lnTo>
                    <a:lnTo>
                      <a:pt x="316902" y="157263"/>
                    </a:lnTo>
                    <a:lnTo>
                      <a:pt x="300993" y="159640"/>
                    </a:lnTo>
                    <a:lnTo>
                      <a:pt x="290570" y="159091"/>
                    </a:lnTo>
                    <a:lnTo>
                      <a:pt x="286364" y="161651"/>
                    </a:lnTo>
                    <a:lnTo>
                      <a:pt x="293679" y="163297"/>
                    </a:lnTo>
                    <a:lnTo>
                      <a:pt x="294227" y="163846"/>
                    </a:lnTo>
                    <a:lnTo>
                      <a:pt x="292947" y="164394"/>
                    </a:lnTo>
                    <a:lnTo>
                      <a:pt x="286730" y="163663"/>
                    </a:lnTo>
                    <a:lnTo>
                      <a:pt x="284170" y="164577"/>
                    </a:lnTo>
                    <a:lnTo>
                      <a:pt x="269541" y="165126"/>
                    </a:lnTo>
                    <a:lnTo>
                      <a:pt x="256740" y="168052"/>
                    </a:lnTo>
                    <a:lnTo>
                      <a:pt x="244671" y="166954"/>
                    </a:lnTo>
                    <a:lnTo>
                      <a:pt x="231688" y="169880"/>
                    </a:lnTo>
                    <a:lnTo>
                      <a:pt x="218705" y="170794"/>
                    </a:lnTo>
                    <a:lnTo>
                      <a:pt x="218339" y="172440"/>
                    </a:lnTo>
                    <a:lnTo>
                      <a:pt x="240465" y="185058"/>
                    </a:lnTo>
                    <a:lnTo>
                      <a:pt x="240465" y="187801"/>
                    </a:lnTo>
                    <a:lnTo>
                      <a:pt x="242111" y="189081"/>
                    </a:lnTo>
                    <a:lnTo>
                      <a:pt x="263506" y="194201"/>
                    </a:lnTo>
                    <a:lnTo>
                      <a:pt x="262958" y="194932"/>
                    </a:lnTo>
                    <a:lnTo>
                      <a:pt x="257289" y="196395"/>
                    </a:lnTo>
                    <a:lnTo>
                      <a:pt x="258752" y="197675"/>
                    </a:lnTo>
                    <a:lnTo>
                      <a:pt x="259849" y="202247"/>
                    </a:lnTo>
                    <a:lnTo>
                      <a:pt x="259849" y="205173"/>
                    </a:lnTo>
                    <a:lnTo>
                      <a:pt x="262043" y="205173"/>
                    </a:lnTo>
                    <a:lnTo>
                      <a:pt x="262043" y="206087"/>
                    </a:lnTo>
                    <a:lnTo>
                      <a:pt x="264055" y="207916"/>
                    </a:lnTo>
                    <a:lnTo>
                      <a:pt x="273564" y="209013"/>
                    </a:lnTo>
                    <a:lnTo>
                      <a:pt x="281976" y="211573"/>
                    </a:lnTo>
                    <a:lnTo>
                      <a:pt x="298250" y="208830"/>
                    </a:lnTo>
                    <a:lnTo>
                      <a:pt x="303188" y="208830"/>
                    </a:lnTo>
                    <a:lnTo>
                      <a:pt x="303736" y="209927"/>
                    </a:lnTo>
                    <a:lnTo>
                      <a:pt x="302639" y="211390"/>
                    </a:lnTo>
                    <a:lnTo>
                      <a:pt x="297885" y="211390"/>
                    </a:lnTo>
                    <a:lnTo>
                      <a:pt x="282707" y="214316"/>
                    </a:lnTo>
                    <a:lnTo>
                      <a:pt x="281244" y="215596"/>
                    </a:lnTo>
                    <a:lnTo>
                      <a:pt x="281244" y="216510"/>
                    </a:lnTo>
                    <a:lnTo>
                      <a:pt x="282524" y="217608"/>
                    </a:lnTo>
                    <a:lnTo>
                      <a:pt x="281610" y="217790"/>
                    </a:lnTo>
                    <a:lnTo>
                      <a:pt x="265884" y="213219"/>
                    </a:lnTo>
                    <a:lnTo>
                      <a:pt x="260032" y="213036"/>
                    </a:lnTo>
                    <a:lnTo>
                      <a:pt x="255643" y="214865"/>
                    </a:lnTo>
                    <a:lnTo>
                      <a:pt x="255095" y="209379"/>
                    </a:lnTo>
                    <a:lnTo>
                      <a:pt x="251986" y="209379"/>
                    </a:lnTo>
                    <a:lnTo>
                      <a:pt x="250523" y="207733"/>
                    </a:lnTo>
                    <a:lnTo>
                      <a:pt x="249791" y="205173"/>
                    </a:lnTo>
                    <a:lnTo>
                      <a:pt x="247231" y="204258"/>
                    </a:lnTo>
                    <a:lnTo>
                      <a:pt x="247231" y="201333"/>
                    </a:lnTo>
                    <a:lnTo>
                      <a:pt x="203161" y="176280"/>
                    </a:lnTo>
                    <a:lnTo>
                      <a:pt x="198773" y="175000"/>
                    </a:lnTo>
                    <a:lnTo>
                      <a:pt x="189995" y="173720"/>
                    </a:lnTo>
                    <a:lnTo>
                      <a:pt x="180486" y="173720"/>
                    </a:lnTo>
                    <a:lnTo>
                      <a:pt x="174635" y="175549"/>
                    </a:lnTo>
                    <a:lnTo>
                      <a:pt x="157628" y="170063"/>
                    </a:lnTo>
                    <a:lnTo>
                      <a:pt x="143365" y="170429"/>
                    </a:lnTo>
                    <a:lnTo>
                      <a:pt x="139708" y="171160"/>
                    </a:lnTo>
                    <a:lnTo>
                      <a:pt x="137148" y="173355"/>
                    </a:lnTo>
                    <a:lnTo>
                      <a:pt x="134405" y="177926"/>
                    </a:lnTo>
                    <a:lnTo>
                      <a:pt x="134039" y="181766"/>
                    </a:lnTo>
                    <a:lnTo>
                      <a:pt x="134039" y="184509"/>
                    </a:lnTo>
                    <a:lnTo>
                      <a:pt x="135868" y="187618"/>
                    </a:lnTo>
                    <a:lnTo>
                      <a:pt x="161651" y="191458"/>
                    </a:lnTo>
                    <a:lnTo>
                      <a:pt x="166406" y="193287"/>
                    </a:lnTo>
                    <a:lnTo>
                      <a:pt x="166589" y="194201"/>
                    </a:lnTo>
                    <a:lnTo>
                      <a:pt x="165309" y="195115"/>
                    </a:lnTo>
                    <a:lnTo>
                      <a:pt x="148668" y="192190"/>
                    </a:lnTo>
                    <a:lnTo>
                      <a:pt x="144645" y="190544"/>
                    </a:lnTo>
                    <a:lnTo>
                      <a:pt x="140256" y="190361"/>
                    </a:lnTo>
                    <a:lnTo>
                      <a:pt x="137696" y="190909"/>
                    </a:lnTo>
                    <a:lnTo>
                      <a:pt x="137513" y="197858"/>
                    </a:lnTo>
                    <a:lnTo>
                      <a:pt x="138062" y="199321"/>
                    </a:lnTo>
                    <a:lnTo>
                      <a:pt x="142999" y="201881"/>
                    </a:lnTo>
                    <a:lnTo>
                      <a:pt x="154337" y="204807"/>
                    </a:lnTo>
                    <a:lnTo>
                      <a:pt x="160554" y="205173"/>
                    </a:lnTo>
                    <a:lnTo>
                      <a:pt x="172257" y="209379"/>
                    </a:lnTo>
                    <a:lnTo>
                      <a:pt x="173903" y="211207"/>
                    </a:lnTo>
                    <a:lnTo>
                      <a:pt x="175732" y="215047"/>
                    </a:lnTo>
                    <a:lnTo>
                      <a:pt x="177926" y="217059"/>
                    </a:lnTo>
                    <a:lnTo>
                      <a:pt x="188715" y="222911"/>
                    </a:lnTo>
                    <a:lnTo>
                      <a:pt x="189629" y="224739"/>
                    </a:lnTo>
                    <a:lnTo>
                      <a:pt x="189447" y="227116"/>
                    </a:lnTo>
                    <a:lnTo>
                      <a:pt x="191092" y="229311"/>
                    </a:lnTo>
                    <a:lnTo>
                      <a:pt x="191092" y="231322"/>
                    </a:lnTo>
                    <a:lnTo>
                      <a:pt x="190178" y="231871"/>
                    </a:lnTo>
                    <a:lnTo>
                      <a:pt x="192190" y="233517"/>
                    </a:lnTo>
                    <a:lnTo>
                      <a:pt x="193469" y="236625"/>
                    </a:lnTo>
                    <a:lnTo>
                      <a:pt x="200418" y="235894"/>
                    </a:lnTo>
                    <a:lnTo>
                      <a:pt x="203161" y="234065"/>
                    </a:lnTo>
                    <a:lnTo>
                      <a:pt x="202247" y="236077"/>
                    </a:lnTo>
                    <a:lnTo>
                      <a:pt x="200053" y="237905"/>
                    </a:lnTo>
                    <a:lnTo>
                      <a:pt x="205356" y="241380"/>
                    </a:lnTo>
                    <a:lnTo>
                      <a:pt x="208647" y="240831"/>
                    </a:lnTo>
                    <a:lnTo>
                      <a:pt x="210110" y="243757"/>
                    </a:lnTo>
                    <a:lnTo>
                      <a:pt x="212670" y="245586"/>
                    </a:lnTo>
                    <a:lnTo>
                      <a:pt x="219070" y="245037"/>
                    </a:lnTo>
                    <a:lnTo>
                      <a:pt x="215779" y="247231"/>
                    </a:lnTo>
                    <a:lnTo>
                      <a:pt x="207001" y="246866"/>
                    </a:lnTo>
                    <a:lnTo>
                      <a:pt x="202064" y="245951"/>
                    </a:lnTo>
                    <a:lnTo>
                      <a:pt x="196395" y="242111"/>
                    </a:lnTo>
                    <a:lnTo>
                      <a:pt x="190178" y="241563"/>
                    </a:lnTo>
                    <a:lnTo>
                      <a:pt x="187435" y="239734"/>
                    </a:lnTo>
                    <a:lnTo>
                      <a:pt x="184692" y="240100"/>
                    </a:lnTo>
                    <a:lnTo>
                      <a:pt x="181035" y="243026"/>
                    </a:lnTo>
                    <a:lnTo>
                      <a:pt x="182681" y="246134"/>
                    </a:lnTo>
                    <a:lnTo>
                      <a:pt x="187984" y="247231"/>
                    </a:lnTo>
                    <a:lnTo>
                      <a:pt x="196395" y="251072"/>
                    </a:lnTo>
                    <a:lnTo>
                      <a:pt x="223459" y="252169"/>
                    </a:lnTo>
                    <a:lnTo>
                      <a:pt x="234248" y="254912"/>
                    </a:lnTo>
                    <a:lnTo>
                      <a:pt x="248328" y="254729"/>
                    </a:lnTo>
                    <a:lnTo>
                      <a:pt x="249974" y="254180"/>
                    </a:lnTo>
                    <a:lnTo>
                      <a:pt x="250706" y="252717"/>
                    </a:lnTo>
                    <a:lnTo>
                      <a:pt x="253632" y="252534"/>
                    </a:lnTo>
                    <a:lnTo>
                      <a:pt x="260398" y="248877"/>
                    </a:lnTo>
                    <a:lnTo>
                      <a:pt x="264603" y="248329"/>
                    </a:lnTo>
                    <a:lnTo>
                      <a:pt x="264603" y="249060"/>
                    </a:lnTo>
                    <a:lnTo>
                      <a:pt x="260581" y="251986"/>
                    </a:lnTo>
                    <a:lnTo>
                      <a:pt x="259483" y="255460"/>
                    </a:lnTo>
                    <a:lnTo>
                      <a:pt x="260581" y="256192"/>
                    </a:lnTo>
                    <a:lnTo>
                      <a:pt x="257472" y="257837"/>
                    </a:lnTo>
                    <a:lnTo>
                      <a:pt x="256192" y="257655"/>
                    </a:lnTo>
                    <a:lnTo>
                      <a:pt x="254729" y="259118"/>
                    </a:lnTo>
                    <a:lnTo>
                      <a:pt x="252535" y="259483"/>
                    </a:lnTo>
                    <a:lnTo>
                      <a:pt x="248694" y="257289"/>
                    </a:lnTo>
                    <a:lnTo>
                      <a:pt x="244123" y="258386"/>
                    </a:lnTo>
                    <a:lnTo>
                      <a:pt x="224191" y="257289"/>
                    </a:lnTo>
                    <a:lnTo>
                      <a:pt x="220533" y="258752"/>
                    </a:lnTo>
                    <a:lnTo>
                      <a:pt x="222545" y="260580"/>
                    </a:lnTo>
                    <a:lnTo>
                      <a:pt x="228214" y="262592"/>
                    </a:lnTo>
                    <a:lnTo>
                      <a:pt x="232602" y="262775"/>
                    </a:lnTo>
                    <a:lnTo>
                      <a:pt x="234614" y="264238"/>
                    </a:lnTo>
                    <a:lnTo>
                      <a:pt x="247231" y="264421"/>
                    </a:lnTo>
                    <a:lnTo>
                      <a:pt x="245768" y="266066"/>
                    </a:lnTo>
                    <a:lnTo>
                      <a:pt x="239368" y="265883"/>
                    </a:lnTo>
                    <a:lnTo>
                      <a:pt x="245403" y="271918"/>
                    </a:lnTo>
                    <a:lnTo>
                      <a:pt x="244489" y="273198"/>
                    </a:lnTo>
                    <a:lnTo>
                      <a:pt x="235711" y="271004"/>
                    </a:lnTo>
                    <a:lnTo>
                      <a:pt x="234614" y="268992"/>
                    </a:lnTo>
                    <a:lnTo>
                      <a:pt x="229859" y="265701"/>
                    </a:lnTo>
                    <a:lnTo>
                      <a:pt x="224556" y="265335"/>
                    </a:lnTo>
                    <a:lnTo>
                      <a:pt x="204624" y="256192"/>
                    </a:lnTo>
                    <a:lnTo>
                      <a:pt x="184692" y="254729"/>
                    </a:lnTo>
                    <a:lnTo>
                      <a:pt x="172257" y="251986"/>
                    </a:lnTo>
                    <a:lnTo>
                      <a:pt x="167686" y="252352"/>
                    </a:lnTo>
                    <a:lnTo>
                      <a:pt x="167320" y="253997"/>
                    </a:lnTo>
                    <a:lnTo>
                      <a:pt x="163480" y="256557"/>
                    </a:lnTo>
                    <a:lnTo>
                      <a:pt x="132210" y="258935"/>
                    </a:lnTo>
                    <a:lnTo>
                      <a:pt x="129833" y="259849"/>
                    </a:lnTo>
                    <a:lnTo>
                      <a:pt x="127090" y="262043"/>
                    </a:lnTo>
                    <a:lnTo>
                      <a:pt x="124347" y="266432"/>
                    </a:lnTo>
                    <a:lnTo>
                      <a:pt x="122701" y="270821"/>
                    </a:lnTo>
                    <a:lnTo>
                      <a:pt x="127639" y="271552"/>
                    </a:lnTo>
                    <a:lnTo>
                      <a:pt x="125993" y="272832"/>
                    </a:lnTo>
                    <a:lnTo>
                      <a:pt x="117398" y="274295"/>
                    </a:lnTo>
                    <a:lnTo>
                      <a:pt x="113924" y="276124"/>
                    </a:lnTo>
                    <a:lnTo>
                      <a:pt x="109718" y="280695"/>
                    </a:lnTo>
                    <a:lnTo>
                      <a:pt x="112644" y="283256"/>
                    </a:lnTo>
                    <a:lnTo>
                      <a:pt x="112827" y="286364"/>
                    </a:lnTo>
                    <a:lnTo>
                      <a:pt x="113741" y="287279"/>
                    </a:lnTo>
                    <a:lnTo>
                      <a:pt x="113193" y="290570"/>
                    </a:lnTo>
                    <a:lnTo>
                      <a:pt x="113375" y="292033"/>
                    </a:lnTo>
                    <a:lnTo>
                      <a:pt x="117581" y="290936"/>
                    </a:lnTo>
                    <a:lnTo>
                      <a:pt x="124347" y="292216"/>
                    </a:lnTo>
                    <a:lnTo>
                      <a:pt x="118130" y="292947"/>
                    </a:lnTo>
                    <a:lnTo>
                      <a:pt x="114473" y="294593"/>
                    </a:lnTo>
                    <a:lnTo>
                      <a:pt x="113375" y="296056"/>
                    </a:lnTo>
                    <a:lnTo>
                      <a:pt x="113924" y="296422"/>
                    </a:lnTo>
                    <a:lnTo>
                      <a:pt x="125993" y="297702"/>
                    </a:lnTo>
                    <a:lnTo>
                      <a:pt x="138245" y="295325"/>
                    </a:lnTo>
                    <a:lnTo>
                      <a:pt x="140988" y="291301"/>
                    </a:lnTo>
                    <a:lnTo>
                      <a:pt x="144645" y="291484"/>
                    </a:lnTo>
                    <a:lnTo>
                      <a:pt x="146656" y="290753"/>
                    </a:lnTo>
                    <a:lnTo>
                      <a:pt x="148485" y="288010"/>
                    </a:lnTo>
                    <a:lnTo>
                      <a:pt x="148668" y="285998"/>
                    </a:lnTo>
                    <a:lnTo>
                      <a:pt x="154520" y="283073"/>
                    </a:lnTo>
                    <a:lnTo>
                      <a:pt x="154520" y="284353"/>
                    </a:lnTo>
                    <a:lnTo>
                      <a:pt x="151960" y="288924"/>
                    </a:lnTo>
                    <a:lnTo>
                      <a:pt x="145194" y="294410"/>
                    </a:lnTo>
                    <a:lnTo>
                      <a:pt x="146291" y="295325"/>
                    </a:lnTo>
                    <a:lnTo>
                      <a:pt x="145742" y="296970"/>
                    </a:lnTo>
                    <a:lnTo>
                      <a:pt x="146656" y="298433"/>
                    </a:lnTo>
                    <a:lnTo>
                      <a:pt x="149765" y="299347"/>
                    </a:lnTo>
                    <a:lnTo>
                      <a:pt x="161834" y="296787"/>
                    </a:lnTo>
                    <a:lnTo>
                      <a:pt x="164394" y="297702"/>
                    </a:lnTo>
                    <a:lnTo>
                      <a:pt x="167503" y="296239"/>
                    </a:lnTo>
                    <a:lnTo>
                      <a:pt x="173903" y="290753"/>
                    </a:lnTo>
                    <a:lnTo>
                      <a:pt x="175183" y="287827"/>
                    </a:lnTo>
                    <a:lnTo>
                      <a:pt x="177743" y="285633"/>
                    </a:lnTo>
                    <a:lnTo>
                      <a:pt x="179023" y="279964"/>
                    </a:lnTo>
                    <a:lnTo>
                      <a:pt x="181218" y="277404"/>
                    </a:lnTo>
                    <a:lnTo>
                      <a:pt x="181583" y="275027"/>
                    </a:lnTo>
                    <a:lnTo>
                      <a:pt x="185789" y="270638"/>
                    </a:lnTo>
                    <a:lnTo>
                      <a:pt x="181949" y="276490"/>
                    </a:lnTo>
                    <a:lnTo>
                      <a:pt x="181218" y="282341"/>
                    </a:lnTo>
                    <a:lnTo>
                      <a:pt x="182315" y="283804"/>
                    </a:lnTo>
                    <a:lnTo>
                      <a:pt x="184692" y="284170"/>
                    </a:lnTo>
                    <a:lnTo>
                      <a:pt x="187435" y="283073"/>
                    </a:lnTo>
                    <a:lnTo>
                      <a:pt x="186521" y="284536"/>
                    </a:lnTo>
                    <a:lnTo>
                      <a:pt x="181218" y="286913"/>
                    </a:lnTo>
                    <a:lnTo>
                      <a:pt x="179755" y="288559"/>
                    </a:lnTo>
                    <a:lnTo>
                      <a:pt x="179572" y="292033"/>
                    </a:lnTo>
                    <a:lnTo>
                      <a:pt x="180486" y="293130"/>
                    </a:lnTo>
                    <a:lnTo>
                      <a:pt x="187984" y="292033"/>
                    </a:lnTo>
                    <a:lnTo>
                      <a:pt x="192372" y="292399"/>
                    </a:lnTo>
                    <a:lnTo>
                      <a:pt x="195847" y="293130"/>
                    </a:lnTo>
                    <a:lnTo>
                      <a:pt x="196944" y="294593"/>
                    </a:lnTo>
                    <a:lnTo>
                      <a:pt x="200418" y="293679"/>
                    </a:lnTo>
                    <a:lnTo>
                      <a:pt x="200053" y="295325"/>
                    </a:lnTo>
                    <a:lnTo>
                      <a:pt x="197858" y="296422"/>
                    </a:lnTo>
                    <a:lnTo>
                      <a:pt x="187069" y="294593"/>
                    </a:lnTo>
                    <a:lnTo>
                      <a:pt x="176097" y="295325"/>
                    </a:lnTo>
                    <a:lnTo>
                      <a:pt x="173355" y="297336"/>
                    </a:lnTo>
                    <a:lnTo>
                      <a:pt x="173355" y="298433"/>
                    </a:lnTo>
                    <a:lnTo>
                      <a:pt x="172074" y="300262"/>
                    </a:lnTo>
                    <a:lnTo>
                      <a:pt x="178475" y="301542"/>
                    </a:lnTo>
                    <a:lnTo>
                      <a:pt x="173903" y="302822"/>
                    </a:lnTo>
                    <a:lnTo>
                      <a:pt x="167320" y="301725"/>
                    </a:lnTo>
                    <a:lnTo>
                      <a:pt x="164394" y="302273"/>
                    </a:lnTo>
                    <a:lnTo>
                      <a:pt x="155983" y="307028"/>
                    </a:lnTo>
                    <a:lnTo>
                      <a:pt x="156165" y="307942"/>
                    </a:lnTo>
                    <a:lnTo>
                      <a:pt x="158543" y="308308"/>
                    </a:lnTo>
                    <a:lnTo>
                      <a:pt x="160737" y="310136"/>
                    </a:lnTo>
                    <a:lnTo>
                      <a:pt x="166223" y="308491"/>
                    </a:lnTo>
                    <a:lnTo>
                      <a:pt x="177012" y="308125"/>
                    </a:lnTo>
                    <a:lnTo>
                      <a:pt x="179755" y="306845"/>
                    </a:lnTo>
                    <a:lnTo>
                      <a:pt x="181766" y="307576"/>
                    </a:lnTo>
                    <a:lnTo>
                      <a:pt x="182315" y="308491"/>
                    </a:lnTo>
                    <a:lnTo>
                      <a:pt x="179572" y="308674"/>
                    </a:lnTo>
                    <a:lnTo>
                      <a:pt x="175183" y="310685"/>
                    </a:lnTo>
                    <a:lnTo>
                      <a:pt x="175732" y="309954"/>
                    </a:lnTo>
                    <a:lnTo>
                      <a:pt x="173903" y="309588"/>
                    </a:lnTo>
                    <a:lnTo>
                      <a:pt x="165674" y="310319"/>
                    </a:lnTo>
                    <a:lnTo>
                      <a:pt x="164760" y="310868"/>
                    </a:lnTo>
                    <a:lnTo>
                      <a:pt x="164394" y="312148"/>
                    </a:lnTo>
                    <a:lnTo>
                      <a:pt x="164760" y="313062"/>
                    </a:lnTo>
                    <a:lnTo>
                      <a:pt x="173720" y="312148"/>
                    </a:lnTo>
                    <a:lnTo>
                      <a:pt x="169880" y="314525"/>
                    </a:lnTo>
                    <a:lnTo>
                      <a:pt x="168234" y="317268"/>
                    </a:lnTo>
                    <a:lnTo>
                      <a:pt x="168234" y="318182"/>
                    </a:lnTo>
                    <a:lnTo>
                      <a:pt x="169697" y="321291"/>
                    </a:lnTo>
                    <a:lnTo>
                      <a:pt x="177743" y="323668"/>
                    </a:lnTo>
                    <a:lnTo>
                      <a:pt x="182681" y="319828"/>
                    </a:lnTo>
                    <a:lnTo>
                      <a:pt x="183229" y="317085"/>
                    </a:lnTo>
                    <a:lnTo>
                      <a:pt x="184326" y="315988"/>
                    </a:lnTo>
                    <a:lnTo>
                      <a:pt x="185241" y="319097"/>
                    </a:lnTo>
                    <a:lnTo>
                      <a:pt x="180120" y="324583"/>
                    </a:lnTo>
                    <a:lnTo>
                      <a:pt x="181218" y="328057"/>
                    </a:lnTo>
                    <a:lnTo>
                      <a:pt x="188349" y="328423"/>
                    </a:lnTo>
                    <a:lnTo>
                      <a:pt x="195298" y="327874"/>
                    </a:lnTo>
                    <a:lnTo>
                      <a:pt x="205356" y="329337"/>
                    </a:lnTo>
                    <a:lnTo>
                      <a:pt x="213950" y="327326"/>
                    </a:lnTo>
                    <a:lnTo>
                      <a:pt x="218705" y="324217"/>
                    </a:lnTo>
                    <a:lnTo>
                      <a:pt x="222545" y="318548"/>
                    </a:lnTo>
                    <a:lnTo>
                      <a:pt x="225836" y="314708"/>
                    </a:lnTo>
                    <a:lnTo>
                      <a:pt x="229494" y="312331"/>
                    </a:lnTo>
                    <a:lnTo>
                      <a:pt x="232968" y="306479"/>
                    </a:lnTo>
                    <a:lnTo>
                      <a:pt x="232602" y="303919"/>
                    </a:lnTo>
                    <a:lnTo>
                      <a:pt x="234248" y="302090"/>
                    </a:lnTo>
                    <a:lnTo>
                      <a:pt x="237357" y="300445"/>
                    </a:lnTo>
                    <a:lnTo>
                      <a:pt x="243026" y="300810"/>
                    </a:lnTo>
                    <a:lnTo>
                      <a:pt x="236991" y="303736"/>
                    </a:lnTo>
                    <a:lnTo>
                      <a:pt x="237357" y="307028"/>
                    </a:lnTo>
                    <a:lnTo>
                      <a:pt x="235163" y="311234"/>
                    </a:lnTo>
                    <a:lnTo>
                      <a:pt x="229494" y="316720"/>
                    </a:lnTo>
                    <a:lnTo>
                      <a:pt x="228762" y="318731"/>
                    </a:lnTo>
                    <a:lnTo>
                      <a:pt x="226385" y="320925"/>
                    </a:lnTo>
                    <a:lnTo>
                      <a:pt x="217790" y="326960"/>
                    </a:lnTo>
                    <a:lnTo>
                      <a:pt x="217425" y="328057"/>
                    </a:lnTo>
                    <a:lnTo>
                      <a:pt x="209379" y="331531"/>
                    </a:lnTo>
                    <a:lnTo>
                      <a:pt x="209562" y="333177"/>
                    </a:lnTo>
                    <a:lnTo>
                      <a:pt x="210476" y="333909"/>
                    </a:lnTo>
                    <a:lnTo>
                      <a:pt x="215047" y="334640"/>
                    </a:lnTo>
                    <a:lnTo>
                      <a:pt x="215047" y="336103"/>
                    </a:lnTo>
                    <a:lnTo>
                      <a:pt x="212122" y="336469"/>
                    </a:lnTo>
                    <a:lnTo>
                      <a:pt x="204624" y="335372"/>
                    </a:lnTo>
                    <a:lnTo>
                      <a:pt x="201515" y="333726"/>
                    </a:lnTo>
                    <a:lnTo>
                      <a:pt x="188349" y="334823"/>
                    </a:lnTo>
                    <a:lnTo>
                      <a:pt x="191275" y="337383"/>
                    </a:lnTo>
                    <a:lnTo>
                      <a:pt x="191824" y="338480"/>
                    </a:lnTo>
                    <a:lnTo>
                      <a:pt x="191092" y="339943"/>
                    </a:lnTo>
                    <a:lnTo>
                      <a:pt x="187618" y="340126"/>
                    </a:lnTo>
                    <a:lnTo>
                      <a:pt x="178109" y="335920"/>
                    </a:lnTo>
                    <a:lnTo>
                      <a:pt x="167686" y="335372"/>
                    </a:lnTo>
                    <a:lnTo>
                      <a:pt x="159274" y="332629"/>
                    </a:lnTo>
                    <a:lnTo>
                      <a:pt x="157628" y="333177"/>
                    </a:lnTo>
                    <a:lnTo>
                      <a:pt x="157994" y="331166"/>
                    </a:lnTo>
                    <a:lnTo>
                      <a:pt x="156531" y="330069"/>
                    </a:lnTo>
                    <a:lnTo>
                      <a:pt x="154885" y="325314"/>
                    </a:lnTo>
                    <a:lnTo>
                      <a:pt x="151777" y="322937"/>
                    </a:lnTo>
                    <a:lnTo>
                      <a:pt x="149765" y="320011"/>
                    </a:lnTo>
                    <a:lnTo>
                      <a:pt x="146656" y="318365"/>
                    </a:lnTo>
                    <a:lnTo>
                      <a:pt x="146291" y="316354"/>
                    </a:lnTo>
                    <a:lnTo>
                      <a:pt x="137696" y="311051"/>
                    </a:lnTo>
                    <a:lnTo>
                      <a:pt x="114838" y="309039"/>
                    </a:lnTo>
                    <a:lnTo>
                      <a:pt x="100575" y="312331"/>
                    </a:lnTo>
                    <a:lnTo>
                      <a:pt x="97466" y="312148"/>
                    </a:lnTo>
                    <a:lnTo>
                      <a:pt x="94358" y="314159"/>
                    </a:lnTo>
                    <a:lnTo>
                      <a:pt x="91615" y="314159"/>
                    </a:lnTo>
                    <a:lnTo>
                      <a:pt x="92163" y="316537"/>
                    </a:lnTo>
                    <a:lnTo>
                      <a:pt x="91615" y="317085"/>
                    </a:lnTo>
                    <a:lnTo>
                      <a:pt x="92895" y="318182"/>
                    </a:lnTo>
                    <a:lnTo>
                      <a:pt x="92163" y="323120"/>
                    </a:lnTo>
                    <a:lnTo>
                      <a:pt x="100209" y="326228"/>
                    </a:lnTo>
                    <a:lnTo>
                      <a:pt x="100575" y="327326"/>
                    </a:lnTo>
                    <a:lnTo>
                      <a:pt x="105512" y="330617"/>
                    </a:lnTo>
                    <a:lnTo>
                      <a:pt x="106244" y="330983"/>
                    </a:lnTo>
                    <a:lnTo>
                      <a:pt x="104964" y="335006"/>
                    </a:lnTo>
                    <a:lnTo>
                      <a:pt x="106792" y="336835"/>
                    </a:lnTo>
                    <a:lnTo>
                      <a:pt x="107341" y="338480"/>
                    </a:lnTo>
                    <a:lnTo>
                      <a:pt x="115204" y="339943"/>
                    </a:lnTo>
                    <a:lnTo>
                      <a:pt x="120141" y="337932"/>
                    </a:lnTo>
                    <a:lnTo>
                      <a:pt x="126359" y="337932"/>
                    </a:lnTo>
                    <a:lnTo>
                      <a:pt x="126724" y="339029"/>
                    </a:lnTo>
                    <a:lnTo>
                      <a:pt x="118130" y="342138"/>
                    </a:lnTo>
                    <a:lnTo>
                      <a:pt x="118496" y="342869"/>
                    </a:lnTo>
                    <a:lnTo>
                      <a:pt x="123981" y="343235"/>
                    </a:lnTo>
                    <a:lnTo>
                      <a:pt x="123799" y="343966"/>
                    </a:lnTo>
                    <a:lnTo>
                      <a:pt x="119044" y="345246"/>
                    </a:lnTo>
                    <a:lnTo>
                      <a:pt x="119044" y="346892"/>
                    </a:lnTo>
                    <a:lnTo>
                      <a:pt x="119593" y="347806"/>
                    </a:lnTo>
                    <a:lnTo>
                      <a:pt x="121787" y="346892"/>
                    </a:lnTo>
                    <a:lnTo>
                      <a:pt x="130199" y="348355"/>
                    </a:lnTo>
                    <a:lnTo>
                      <a:pt x="128004" y="349269"/>
                    </a:lnTo>
                    <a:lnTo>
                      <a:pt x="127456" y="350915"/>
                    </a:lnTo>
                    <a:lnTo>
                      <a:pt x="122336" y="349452"/>
                    </a:lnTo>
                    <a:lnTo>
                      <a:pt x="121787" y="348172"/>
                    </a:lnTo>
                    <a:lnTo>
                      <a:pt x="113924" y="349086"/>
                    </a:lnTo>
                    <a:lnTo>
                      <a:pt x="112095" y="350915"/>
                    </a:lnTo>
                    <a:lnTo>
                      <a:pt x="113924" y="352378"/>
                    </a:lnTo>
                    <a:lnTo>
                      <a:pt x="107889" y="352926"/>
                    </a:lnTo>
                    <a:lnTo>
                      <a:pt x="107524" y="351464"/>
                    </a:lnTo>
                    <a:lnTo>
                      <a:pt x="106427" y="351464"/>
                    </a:lnTo>
                    <a:lnTo>
                      <a:pt x="102038" y="353292"/>
                    </a:lnTo>
                    <a:lnTo>
                      <a:pt x="98746" y="352012"/>
                    </a:lnTo>
                    <a:lnTo>
                      <a:pt x="93260" y="351464"/>
                    </a:lnTo>
                    <a:lnTo>
                      <a:pt x="91249" y="352012"/>
                    </a:lnTo>
                    <a:lnTo>
                      <a:pt x="90700" y="354572"/>
                    </a:lnTo>
                    <a:lnTo>
                      <a:pt x="85946" y="355669"/>
                    </a:lnTo>
                    <a:lnTo>
                      <a:pt x="82289" y="356949"/>
                    </a:lnTo>
                    <a:lnTo>
                      <a:pt x="80460" y="358961"/>
                    </a:lnTo>
                    <a:lnTo>
                      <a:pt x="64002" y="364813"/>
                    </a:lnTo>
                    <a:lnTo>
                      <a:pt x="61259" y="369567"/>
                    </a:lnTo>
                    <a:lnTo>
                      <a:pt x="62174" y="371944"/>
                    </a:lnTo>
                    <a:lnTo>
                      <a:pt x="61991" y="375602"/>
                    </a:lnTo>
                    <a:lnTo>
                      <a:pt x="60711" y="378527"/>
                    </a:lnTo>
                    <a:lnTo>
                      <a:pt x="59248" y="380356"/>
                    </a:lnTo>
                    <a:lnTo>
                      <a:pt x="68025" y="387671"/>
                    </a:lnTo>
                    <a:lnTo>
                      <a:pt x="71500" y="388219"/>
                    </a:lnTo>
                    <a:lnTo>
                      <a:pt x="77534" y="384379"/>
                    </a:lnTo>
                    <a:lnTo>
                      <a:pt x="78631" y="380356"/>
                    </a:lnTo>
                    <a:lnTo>
                      <a:pt x="81009" y="387122"/>
                    </a:lnTo>
                    <a:lnTo>
                      <a:pt x="84300" y="381270"/>
                    </a:lnTo>
                    <a:lnTo>
                      <a:pt x="80643" y="370664"/>
                    </a:lnTo>
                    <a:lnTo>
                      <a:pt x="83934" y="367921"/>
                    </a:lnTo>
                    <a:lnTo>
                      <a:pt x="85397" y="372127"/>
                    </a:lnTo>
                    <a:lnTo>
                      <a:pt x="85214" y="379625"/>
                    </a:lnTo>
                    <a:lnTo>
                      <a:pt x="87043" y="388402"/>
                    </a:lnTo>
                    <a:lnTo>
                      <a:pt x="95820" y="388951"/>
                    </a:lnTo>
                    <a:lnTo>
                      <a:pt x="98198" y="391511"/>
                    </a:lnTo>
                    <a:lnTo>
                      <a:pt x="105512" y="390231"/>
                    </a:lnTo>
                    <a:lnTo>
                      <a:pt x="107889" y="386025"/>
                    </a:lnTo>
                    <a:lnTo>
                      <a:pt x="106975" y="381087"/>
                    </a:lnTo>
                    <a:lnTo>
                      <a:pt x="109718" y="385476"/>
                    </a:lnTo>
                    <a:lnTo>
                      <a:pt x="116850" y="388036"/>
                    </a:lnTo>
                    <a:lnTo>
                      <a:pt x="119227" y="390413"/>
                    </a:lnTo>
                    <a:lnTo>
                      <a:pt x="125444" y="391328"/>
                    </a:lnTo>
                    <a:lnTo>
                      <a:pt x="127456" y="386939"/>
                    </a:lnTo>
                    <a:lnTo>
                      <a:pt x="132759" y="384379"/>
                    </a:lnTo>
                    <a:lnTo>
                      <a:pt x="132942" y="378710"/>
                    </a:lnTo>
                    <a:lnTo>
                      <a:pt x="135136" y="381087"/>
                    </a:lnTo>
                    <a:lnTo>
                      <a:pt x="135685" y="384928"/>
                    </a:lnTo>
                    <a:lnTo>
                      <a:pt x="133490" y="389316"/>
                    </a:lnTo>
                    <a:lnTo>
                      <a:pt x="133490" y="390779"/>
                    </a:lnTo>
                    <a:lnTo>
                      <a:pt x="147571" y="392608"/>
                    </a:lnTo>
                    <a:lnTo>
                      <a:pt x="132759" y="384379"/>
                    </a:lnTo>
                    <a:lnTo>
                      <a:pt x="132942" y="378710"/>
                    </a:lnTo>
                    <a:lnTo>
                      <a:pt x="135136" y="381087"/>
                    </a:lnTo>
                    <a:lnTo>
                      <a:pt x="135685" y="384928"/>
                    </a:lnTo>
                    <a:lnTo>
                      <a:pt x="133490" y="389316"/>
                    </a:lnTo>
                    <a:lnTo>
                      <a:pt x="133490" y="390779"/>
                    </a:lnTo>
                    <a:lnTo>
                      <a:pt x="147571" y="392608"/>
                    </a:lnTo>
                    <a:lnTo>
                      <a:pt x="152508" y="394436"/>
                    </a:lnTo>
                    <a:lnTo>
                      <a:pt x="163480" y="394985"/>
                    </a:lnTo>
                    <a:lnTo>
                      <a:pt x="164943" y="397179"/>
                    </a:lnTo>
                    <a:lnTo>
                      <a:pt x="186521" y="395534"/>
                    </a:lnTo>
                    <a:lnTo>
                      <a:pt x="172257" y="385659"/>
                    </a:lnTo>
                    <a:lnTo>
                      <a:pt x="171343" y="380905"/>
                    </a:lnTo>
                    <a:lnTo>
                      <a:pt x="177926" y="387488"/>
                    </a:lnTo>
                    <a:lnTo>
                      <a:pt x="184326" y="387671"/>
                    </a:lnTo>
                    <a:lnTo>
                      <a:pt x="192190" y="383830"/>
                    </a:lnTo>
                    <a:lnTo>
                      <a:pt x="192190" y="376882"/>
                    </a:lnTo>
                    <a:lnTo>
                      <a:pt x="202796" y="385476"/>
                    </a:lnTo>
                    <a:lnTo>
                      <a:pt x="212670" y="388402"/>
                    </a:lnTo>
                    <a:lnTo>
                      <a:pt x="218887" y="386573"/>
                    </a:lnTo>
                    <a:lnTo>
                      <a:pt x="219436" y="380722"/>
                    </a:lnTo>
                    <a:lnTo>
                      <a:pt x="214133" y="372859"/>
                    </a:lnTo>
                    <a:lnTo>
                      <a:pt x="213402" y="370481"/>
                    </a:lnTo>
                    <a:lnTo>
                      <a:pt x="216876" y="373407"/>
                    </a:lnTo>
                    <a:lnTo>
                      <a:pt x="225288" y="387853"/>
                    </a:lnTo>
                    <a:lnTo>
                      <a:pt x="232054" y="390413"/>
                    </a:lnTo>
                    <a:lnTo>
                      <a:pt x="244671" y="388951"/>
                    </a:lnTo>
                    <a:lnTo>
                      <a:pt x="247780" y="383282"/>
                    </a:lnTo>
                    <a:lnTo>
                      <a:pt x="244123" y="379076"/>
                    </a:lnTo>
                    <a:lnTo>
                      <a:pt x="237905" y="374139"/>
                    </a:lnTo>
                    <a:lnTo>
                      <a:pt x="242111" y="376150"/>
                    </a:lnTo>
                    <a:lnTo>
                      <a:pt x="250340" y="376882"/>
                    </a:lnTo>
                    <a:lnTo>
                      <a:pt x="250706" y="378344"/>
                    </a:lnTo>
                    <a:lnTo>
                      <a:pt x="251072" y="382185"/>
                    </a:lnTo>
                    <a:lnTo>
                      <a:pt x="253997" y="384928"/>
                    </a:lnTo>
                    <a:lnTo>
                      <a:pt x="263506" y="385842"/>
                    </a:lnTo>
                    <a:lnTo>
                      <a:pt x="270638" y="384196"/>
                    </a:lnTo>
                    <a:lnTo>
                      <a:pt x="275392" y="384745"/>
                    </a:lnTo>
                    <a:lnTo>
                      <a:pt x="279416" y="387671"/>
                    </a:lnTo>
                    <a:lnTo>
                      <a:pt x="279781" y="391328"/>
                    </a:lnTo>
                    <a:lnTo>
                      <a:pt x="277221" y="396631"/>
                    </a:lnTo>
                    <a:lnTo>
                      <a:pt x="274295" y="398825"/>
                    </a:lnTo>
                    <a:lnTo>
                      <a:pt x="276855" y="402117"/>
                    </a:lnTo>
                    <a:lnTo>
                      <a:pt x="297336" y="396814"/>
                    </a:lnTo>
                    <a:lnTo>
                      <a:pt x="310136" y="394802"/>
                    </a:lnTo>
                    <a:lnTo>
                      <a:pt x="318731" y="390231"/>
                    </a:lnTo>
                    <a:lnTo>
                      <a:pt x="328789" y="380905"/>
                    </a:lnTo>
                    <a:lnTo>
                      <a:pt x="331166" y="387488"/>
                    </a:lnTo>
                    <a:lnTo>
                      <a:pt x="341589" y="384013"/>
                    </a:lnTo>
                    <a:lnTo>
                      <a:pt x="343235" y="380539"/>
                    </a:lnTo>
                    <a:lnTo>
                      <a:pt x="352561" y="378710"/>
                    </a:lnTo>
                    <a:lnTo>
                      <a:pt x="354024" y="375419"/>
                    </a:lnTo>
                    <a:lnTo>
                      <a:pt x="355121" y="369567"/>
                    </a:lnTo>
                    <a:lnTo>
                      <a:pt x="353475" y="362984"/>
                    </a:lnTo>
                    <a:lnTo>
                      <a:pt x="349269" y="358778"/>
                    </a:lnTo>
                    <a:lnTo>
                      <a:pt x="340492" y="360058"/>
                    </a:lnTo>
                    <a:lnTo>
                      <a:pt x="334823" y="363350"/>
                    </a:lnTo>
                    <a:lnTo>
                      <a:pt x="331166" y="366824"/>
                    </a:lnTo>
                    <a:lnTo>
                      <a:pt x="326229" y="366093"/>
                    </a:lnTo>
                    <a:lnTo>
                      <a:pt x="326777" y="362618"/>
                    </a:lnTo>
                    <a:lnTo>
                      <a:pt x="316902" y="360058"/>
                    </a:lnTo>
                    <a:lnTo>
                      <a:pt x="318000" y="358412"/>
                    </a:lnTo>
                    <a:lnTo>
                      <a:pt x="321108" y="357315"/>
                    </a:lnTo>
                    <a:lnTo>
                      <a:pt x="326777" y="355669"/>
                    </a:lnTo>
                    <a:lnTo>
                      <a:pt x="328789" y="352744"/>
                    </a:lnTo>
                    <a:lnTo>
                      <a:pt x="327691" y="350915"/>
                    </a:lnTo>
                    <a:lnTo>
                      <a:pt x="324034" y="347441"/>
                    </a:lnTo>
                    <a:lnTo>
                      <a:pt x="317451" y="346709"/>
                    </a:lnTo>
                    <a:lnTo>
                      <a:pt x="309405" y="346892"/>
                    </a:lnTo>
                    <a:lnTo>
                      <a:pt x="296787" y="353841"/>
                    </a:lnTo>
                    <a:lnTo>
                      <a:pt x="294227" y="353658"/>
                    </a:lnTo>
                    <a:lnTo>
                      <a:pt x="299896" y="349452"/>
                    </a:lnTo>
                    <a:lnTo>
                      <a:pt x="299348" y="346709"/>
                    </a:lnTo>
                    <a:lnTo>
                      <a:pt x="278867" y="345063"/>
                    </a:lnTo>
                    <a:lnTo>
                      <a:pt x="268992" y="346161"/>
                    </a:lnTo>
                    <a:lnTo>
                      <a:pt x="256923" y="353292"/>
                    </a:lnTo>
                    <a:lnTo>
                      <a:pt x="255277" y="350184"/>
                    </a:lnTo>
                    <a:lnTo>
                      <a:pt x="254180" y="346343"/>
                    </a:lnTo>
                    <a:lnTo>
                      <a:pt x="251437" y="343966"/>
                    </a:lnTo>
                    <a:lnTo>
                      <a:pt x="258386" y="344515"/>
                    </a:lnTo>
                    <a:lnTo>
                      <a:pt x="272101" y="341955"/>
                    </a:lnTo>
                    <a:lnTo>
                      <a:pt x="272101" y="340675"/>
                    </a:lnTo>
                    <a:lnTo>
                      <a:pt x="264055" y="338115"/>
                    </a:lnTo>
                    <a:lnTo>
                      <a:pt x="262226" y="334457"/>
                    </a:lnTo>
                    <a:lnTo>
                      <a:pt x="262592" y="332446"/>
                    </a:lnTo>
                    <a:lnTo>
                      <a:pt x="275941" y="339212"/>
                    </a:lnTo>
                    <a:lnTo>
                      <a:pt x="290022" y="343418"/>
                    </a:lnTo>
                    <a:lnTo>
                      <a:pt x="327326" y="342869"/>
                    </a:lnTo>
                    <a:lnTo>
                      <a:pt x="330617" y="340126"/>
                    </a:lnTo>
                    <a:lnTo>
                      <a:pt x="334275" y="340857"/>
                    </a:lnTo>
                    <a:lnTo>
                      <a:pt x="333726" y="342320"/>
                    </a:lnTo>
                    <a:lnTo>
                      <a:pt x="334092" y="342686"/>
                    </a:lnTo>
                    <a:lnTo>
                      <a:pt x="347441" y="339029"/>
                    </a:lnTo>
                    <a:lnTo>
                      <a:pt x="354024" y="332994"/>
                    </a:lnTo>
                    <a:lnTo>
                      <a:pt x="354755" y="329520"/>
                    </a:lnTo>
                    <a:lnTo>
                      <a:pt x="354207" y="328057"/>
                    </a:lnTo>
                    <a:lnTo>
                      <a:pt x="362070" y="326411"/>
                    </a:lnTo>
                    <a:lnTo>
                      <a:pt x="362618" y="324765"/>
                    </a:lnTo>
                    <a:lnTo>
                      <a:pt x="353475" y="320925"/>
                    </a:lnTo>
                    <a:lnTo>
                      <a:pt x="353109" y="318914"/>
                    </a:lnTo>
                    <a:lnTo>
                      <a:pt x="354207" y="316902"/>
                    </a:lnTo>
                    <a:lnTo>
                      <a:pt x="351463" y="313245"/>
                    </a:lnTo>
                    <a:lnTo>
                      <a:pt x="347989" y="312331"/>
                    </a:lnTo>
                    <a:lnTo>
                      <a:pt x="348903" y="311965"/>
                    </a:lnTo>
                    <a:lnTo>
                      <a:pt x="348903" y="309588"/>
                    </a:lnTo>
                    <a:lnTo>
                      <a:pt x="347441" y="307211"/>
                    </a:lnTo>
                    <a:lnTo>
                      <a:pt x="347441" y="305565"/>
                    </a:lnTo>
                    <a:lnTo>
                      <a:pt x="353475" y="307211"/>
                    </a:lnTo>
                    <a:lnTo>
                      <a:pt x="374687" y="307576"/>
                    </a:lnTo>
                    <a:lnTo>
                      <a:pt x="377796" y="309405"/>
                    </a:lnTo>
                    <a:lnTo>
                      <a:pt x="386939" y="307942"/>
                    </a:lnTo>
                    <a:lnTo>
                      <a:pt x="396448" y="303005"/>
                    </a:lnTo>
                    <a:lnTo>
                      <a:pt x="403762" y="304651"/>
                    </a:lnTo>
                    <a:lnTo>
                      <a:pt x="405225" y="306296"/>
                    </a:lnTo>
                    <a:lnTo>
                      <a:pt x="412174" y="301176"/>
                    </a:lnTo>
                    <a:lnTo>
                      <a:pt x="411808" y="300262"/>
                    </a:lnTo>
                    <a:lnTo>
                      <a:pt x="415283" y="297336"/>
                    </a:lnTo>
                    <a:lnTo>
                      <a:pt x="390597" y="295325"/>
                    </a:lnTo>
                    <a:lnTo>
                      <a:pt x="379625" y="293313"/>
                    </a:lnTo>
                    <a:lnTo>
                      <a:pt x="387671" y="290387"/>
                    </a:lnTo>
                    <a:lnTo>
                      <a:pt x="397362" y="290753"/>
                    </a:lnTo>
                    <a:lnTo>
                      <a:pt x="413454" y="293862"/>
                    </a:lnTo>
                    <a:lnTo>
                      <a:pt x="419489" y="288010"/>
                    </a:lnTo>
                    <a:lnTo>
                      <a:pt x="428083" y="286181"/>
                    </a:lnTo>
                    <a:lnTo>
                      <a:pt x="428998" y="284353"/>
                    </a:lnTo>
                    <a:lnTo>
                      <a:pt x="424792" y="281061"/>
                    </a:lnTo>
                    <a:lnTo>
                      <a:pt x="418940" y="279232"/>
                    </a:lnTo>
                    <a:lnTo>
                      <a:pt x="407603" y="278318"/>
                    </a:lnTo>
                    <a:lnTo>
                      <a:pt x="401751" y="276307"/>
                    </a:lnTo>
                    <a:lnTo>
                      <a:pt x="395717" y="275575"/>
                    </a:lnTo>
                    <a:lnTo>
                      <a:pt x="399557" y="274478"/>
                    </a:lnTo>
                    <a:lnTo>
                      <a:pt x="407054" y="275027"/>
                    </a:lnTo>
                    <a:lnTo>
                      <a:pt x="424243" y="274295"/>
                    </a:lnTo>
                    <a:lnTo>
                      <a:pt x="429729" y="273564"/>
                    </a:lnTo>
                    <a:lnTo>
                      <a:pt x="432289" y="271735"/>
                    </a:lnTo>
                    <a:lnTo>
                      <a:pt x="439604" y="269541"/>
                    </a:lnTo>
                    <a:lnTo>
                      <a:pt x="436312" y="268078"/>
                    </a:lnTo>
                    <a:lnTo>
                      <a:pt x="436312" y="265883"/>
                    </a:lnTo>
                    <a:lnTo>
                      <a:pt x="437958" y="264055"/>
                    </a:lnTo>
                    <a:lnTo>
                      <a:pt x="437592" y="260580"/>
                    </a:lnTo>
                    <a:lnTo>
                      <a:pt x="436312" y="256557"/>
                    </a:lnTo>
                    <a:lnTo>
                      <a:pt x="431192" y="254546"/>
                    </a:lnTo>
                    <a:lnTo>
                      <a:pt x="418026" y="252534"/>
                    </a:lnTo>
                    <a:lnTo>
                      <a:pt x="399191" y="253632"/>
                    </a:lnTo>
                    <a:lnTo>
                      <a:pt x="399557" y="251986"/>
                    </a:lnTo>
                    <a:lnTo>
                      <a:pt x="406506" y="251072"/>
                    </a:lnTo>
                    <a:lnTo>
                      <a:pt x="410163" y="249609"/>
                    </a:lnTo>
                    <a:lnTo>
                      <a:pt x="410163" y="248511"/>
                    </a:lnTo>
                    <a:lnTo>
                      <a:pt x="406871" y="246500"/>
                    </a:lnTo>
                    <a:lnTo>
                      <a:pt x="373956" y="247597"/>
                    </a:lnTo>
                    <a:lnTo>
                      <a:pt x="367739" y="249060"/>
                    </a:lnTo>
                    <a:lnTo>
                      <a:pt x="363167" y="251437"/>
                    </a:lnTo>
                    <a:lnTo>
                      <a:pt x="359875" y="251620"/>
                    </a:lnTo>
                    <a:lnTo>
                      <a:pt x="363533" y="248694"/>
                    </a:lnTo>
                    <a:lnTo>
                      <a:pt x="364813" y="246134"/>
                    </a:lnTo>
                    <a:lnTo>
                      <a:pt x="359510" y="245768"/>
                    </a:lnTo>
                    <a:lnTo>
                      <a:pt x="358412" y="244123"/>
                    </a:lnTo>
                    <a:lnTo>
                      <a:pt x="369567" y="245403"/>
                    </a:lnTo>
                    <a:lnTo>
                      <a:pt x="390048" y="242843"/>
                    </a:lnTo>
                    <a:lnTo>
                      <a:pt x="402300" y="243208"/>
                    </a:lnTo>
                    <a:lnTo>
                      <a:pt x="402300" y="241563"/>
                    </a:lnTo>
                    <a:lnTo>
                      <a:pt x="391694" y="239734"/>
                    </a:lnTo>
                    <a:lnTo>
                      <a:pt x="362070" y="239368"/>
                    </a:lnTo>
                    <a:lnTo>
                      <a:pt x="358230" y="238088"/>
                    </a:lnTo>
                    <a:lnTo>
                      <a:pt x="364630" y="237174"/>
                    </a:lnTo>
                    <a:lnTo>
                      <a:pt x="385476" y="236991"/>
                    </a:lnTo>
                    <a:lnTo>
                      <a:pt x="390962" y="235345"/>
                    </a:lnTo>
                    <a:lnTo>
                      <a:pt x="398642" y="235894"/>
                    </a:lnTo>
                    <a:lnTo>
                      <a:pt x="406506" y="236991"/>
                    </a:lnTo>
                    <a:lnTo>
                      <a:pt x="409431" y="238637"/>
                    </a:lnTo>
                    <a:lnTo>
                      <a:pt x="408700" y="241197"/>
                    </a:lnTo>
                    <a:lnTo>
                      <a:pt x="411077" y="243574"/>
                    </a:lnTo>
                    <a:lnTo>
                      <a:pt x="415831" y="244671"/>
                    </a:lnTo>
                    <a:lnTo>
                      <a:pt x="439238" y="246134"/>
                    </a:lnTo>
                    <a:lnTo>
                      <a:pt x="442895" y="245403"/>
                    </a:lnTo>
                    <a:lnTo>
                      <a:pt x="443810" y="243391"/>
                    </a:lnTo>
                    <a:lnTo>
                      <a:pt x="443261" y="240831"/>
                    </a:lnTo>
                    <a:lnTo>
                      <a:pt x="436861" y="237357"/>
                    </a:lnTo>
                    <a:lnTo>
                      <a:pt x="442164" y="234065"/>
                    </a:lnTo>
                    <a:lnTo>
                      <a:pt x="438689" y="232785"/>
                    </a:lnTo>
                    <a:lnTo>
                      <a:pt x="407968" y="233334"/>
                    </a:lnTo>
                    <a:lnTo>
                      <a:pt x="405408" y="231871"/>
                    </a:lnTo>
                    <a:lnTo>
                      <a:pt x="377796" y="233151"/>
                    </a:lnTo>
                    <a:lnTo>
                      <a:pt x="365727" y="234797"/>
                    </a:lnTo>
                    <a:lnTo>
                      <a:pt x="370116" y="233334"/>
                    </a:lnTo>
                    <a:lnTo>
                      <a:pt x="370664" y="232054"/>
                    </a:lnTo>
                    <a:lnTo>
                      <a:pt x="360607" y="230591"/>
                    </a:lnTo>
                    <a:lnTo>
                      <a:pt x="356767" y="229128"/>
                    </a:lnTo>
                    <a:lnTo>
                      <a:pt x="364264" y="228031"/>
                    </a:lnTo>
                    <a:lnTo>
                      <a:pt x="375967" y="228762"/>
                    </a:lnTo>
                    <a:lnTo>
                      <a:pt x="373590" y="223825"/>
                    </a:lnTo>
                    <a:lnTo>
                      <a:pt x="371030" y="222728"/>
                    </a:lnTo>
                    <a:lnTo>
                      <a:pt x="374321" y="222179"/>
                    </a:lnTo>
                    <a:lnTo>
                      <a:pt x="376699" y="223276"/>
                    </a:lnTo>
                    <a:lnTo>
                      <a:pt x="378893" y="226019"/>
                    </a:lnTo>
                    <a:lnTo>
                      <a:pt x="382916" y="227116"/>
                    </a:lnTo>
                    <a:lnTo>
                      <a:pt x="405408" y="228031"/>
                    </a:lnTo>
                    <a:lnTo>
                      <a:pt x="407054" y="226385"/>
                    </a:lnTo>
                    <a:lnTo>
                      <a:pt x="402117" y="224191"/>
                    </a:lnTo>
                    <a:lnTo>
                      <a:pt x="401020" y="222728"/>
                    </a:lnTo>
                    <a:lnTo>
                      <a:pt x="377979" y="220716"/>
                    </a:lnTo>
                    <a:lnTo>
                      <a:pt x="374687" y="218339"/>
                    </a:lnTo>
                    <a:lnTo>
                      <a:pt x="377979" y="217973"/>
                    </a:lnTo>
                    <a:lnTo>
                      <a:pt x="394254" y="219070"/>
                    </a:lnTo>
                    <a:lnTo>
                      <a:pt x="413454" y="224373"/>
                    </a:lnTo>
                    <a:lnTo>
                      <a:pt x="427169" y="225288"/>
                    </a:lnTo>
                    <a:lnTo>
                      <a:pt x="430643" y="223642"/>
                    </a:lnTo>
                    <a:lnTo>
                      <a:pt x="429180" y="220533"/>
                    </a:lnTo>
                    <a:lnTo>
                      <a:pt x="434484" y="221813"/>
                    </a:lnTo>
                    <a:lnTo>
                      <a:pt x="448016" y="222179"/>
                    </a:lnTo>
                    <a:lnTo>
                      <a:pt x="451856" y="219802"/>
                    </a:lnTo>
                    <a:lnTo>
                      <a:pt x="451307" y="217790"/>
                    </a:lnTo>
                    <a:lnTo>
                      <a:pt x="453684" y="218339"/>
                    </a:lnTo>
                    <a:lnTo>
                      <a:pt x="455879" y="216327"/>
                    </a:lnTo>
                    <a:lnTo>
                      <a:pt x="458621" y="218705"/>
                    </a:lnTo>
                    <a:lnTo>
                      <a:pt x="465753" y="217973"/>
                    </a:lnTo>
                    <a:lnTo>
                      <a:pt x="467582" y="215047"/>
                    </a:lnTo>
                    <a:lnTo>
                      <a:pt x="467033" y="212304"/>
                    </a:lnTo>
                    <a:lnTo>
                      <a:pt x="464290" y="208464"/>
                    </a:lnTo>
                    <a:lnTo>
                      <a:pt x="463376" y="205721"/>
                    </a:lnTo>
                    <a:lnTo>
                      <a:pt x="436312" y="203710"/>
                    </a:lnTo>
                    <a:lnTo>
                      <a:pt x="437958" y="201150"/>
                    </a:lnTo>
                    <a:lnTo>
                      <a:pt x="446370" y="200235"/>
                    </a:lnTo>
                    <a:lnTo>
                      <a:pt x="456427" y="202430"/>
                    </a:lnTo>
                    <a:lnTo>
                      <a:pt x="469593" y="203527"/>
                    </a:lnTo>
                    <a:lnTo>
                      <a:pt x="468496" y="205721"/>
                    </a:lnTo>
                    <a:lnTo>
                      <a:pt x="469593" y="208099"/>
                    </a:lnTo>
                    <a:lnTo>
                      <a:pt x="476359" y="209744"/>
                    </a:lnTo>
                    <a:lnTo>
                      <a:pt x="482942" y="209379"/>
                    </a:lnTo>
                    <a:lnTo>
                      <a:pt x="482942" y="210476"/>
                    </a:lnTo>
                    <a:lnTo>
                      <a:pt x="493732" y="209013"/>
                    </a:lnTo>
                    <a:lnTo>
                      <a:pt x="504703" y="209196"/>
                    </a:lnTo>
                    <a:lnTo>
                      <a:pt x="508726" y="207550"/>
                    </a:lnTo>
                    <a:lnTo>
                      <a:pt x="514395" y="207184"/>
                    </a:lnTo>
                    <a:lnTo>
                      <a:pt x="524818" y="199870"/>
                    </a:lnTo>
                    <a:lnTo>
                      <a:pt x="520612" y="198955"/>
                    </a:lnTo>
                    <a:lnTo>
                      <a:pt x="512932" y="199504"/>
                    </a:lnTo>
                    <a:lnTo>
                      <a:pt x="513846" y="197127"/>
                    </a:lnTo>
                    <a:lnTo>
                      <a:pt x="518601" y="194384"/>
                    </a:lnTo>
                    <a:lnTo>
                      <a:pt x="528110" y="192738"/>
                    </a:lnTo>
                    <a:lnTo>
                      <a:pt x="529938" y="191275"/>
                    </a:lnTo>
                    <a:lnTo>
                      <a:pt x="536522" y="188715"/>
                    </a:lnTo>
                    <a:lnTo>
                      <a:pt x="537070" y="186704"/>
                    </a:lnTo>
                    <a:lnTo>
                      <a:pt x="527927" y="185058"/>
                    </a:lnTo>
                    <a:lnTo>
                      <a:pt x="502326" y="188349"/>
                    </a:lnTo>
                    <a:lnTo>
                      <a:pt x="490988" y="188898"/>
                    </a:lnTo>
                    <a:lnTo>
                      <a:pt x="495926" y="187069"/>
                    </a:lnTo>
                    <a:lnTo>
                      <a:pt x="498120" y="184326"/>
                    </a:lnTo>
                    <a:lnTo>
                      <a:pt x="502326" y="185424"/>
                    </a:lnTo>
                    <a:lnTo>
                      <a:pt x="512932" y="185058"/>
                    </a:lnTo>
                    <a:lnTo>
                      <a:pt x="531584" y="180121"/>
                    </a:lnTo>
                    <a:lnTo>
                      <a:pt x="549505" y="180852"/>
                    </a:lnTo>
                    <a:lnTo>
                      <a:pt x="550785" y="178658"/>
                    </a:lnTo>
                    <a:lnTo>
                      <a:pt x="546579" y="175732"/>
                    </a:lnTo>
                    <a:lnTo>
                      <a:pt x="539082" y="173537"/>
                    </a:lnTo>
                    <a:lnTo>
                      <a:pt x="537436" y="170612"/>
                    </a:lnTo>
                    <a:lnTo>
                      <a:pt x="539082" y="166406"/>
                    </a:lnTo>
                    <a:lnTo>
                      <a:pt x="541276" y="164943"/>
                    </a:lnTo>
                    <a:lnTo>
                      <a:pt x="542190" y="166954"/>
                    </a:lnTo>
                    <a:lnTo>
                      <a:pt x="542190" y="170429"/>
                    </a:lnTo>
                    <a:lnTo>
                      <a:pt x="543470" y="172440"/>
                    </a:lnTo>
                    <a:lnTo>
                      <a:pt x="554442" y="172440"/>
                    </a:lnTo>
                    <a:lnTo>
                      <a:pt x="565779" y="169697"/>
                    </a:lnTo>
                    <a:lnTo>
                      <a:pt x="568157" y="165491"/>
                    </a:lnTo>
                    <a:lnTo>
                      <a:pt x="571814" y="162383"/>
                    </a:lnTo>
                    <a:lnTo>
                      <a:pt x="575471" y="156714"/>
                    </a:lnTo>
                    <a:lnTo>
                      <a:pt x="590100" y="150679"/>
                    </a:lnTo>
                    <a:lnTo>
                      <a:pt x="592843" y="147754"/>
                    </a:lnTo>
                    <a:lnTo>
                      <a:pt x="597598" y="145559"/>
                    </a:lnTo>
                    <a:lnTo>
                      <a:pt x="605461" y="145011"/>
                    </a:lnTo>
                    <a:lnTo>
                      <a:pt x="610033" y="141719"/>
                    </a:lnTo>
                    <a:lnTo>
                      <a:pt x="620639" y="138062"/>
                    </a:lnTo>
                    <a:lnTo>
                      <a:pt x="619724" y="137148"/>
                    </a:lnTo>
                    <a:lnTo>
                      <a:pt x="621370" y="136233"/>
                    </a:lnTo>
                    <a:lnTo>
                      <a:pt x="633439" y="133307"/>
                    </a:lnTo>
                    <a:lnTo>
                      <a:pt x="637645" y="130016"/>
                    </a:lnTo>
                    <a:lnTo>
                      <a:pt x="645874" y="127273"/>
                    </a:lnTo>
                    <a:lnTo>
                      <a:pt x="647703" y="124347"/>
                    </a:lnTo>
                    <a:lnTo>
                      <a:pt x="657943" y="117947"/>
                    </a:lnTo>
                    <a:lnTo>
                      <a:pt x="666354" y="116850"/>
                    </a:lnTo>
                    <a:lnTo>
                      <a:pt x="689030" y="109169"/>
                    </a:lnTo>
                    <a:lnTo>
                      <a:pt x="696344" y="104964"/>
                    </a:lnTo>
                    <a:lnTo>
                      <a:pt x="698173" y="99843"/>
                    </a:lnTo>
                    <a:lnTo>
                      <a:pt x="696893" y="98015"/>
                    </a:lnTo>
                    <a:lnTo>
                      <a:pt x="685921" y="98381"/>
                    </a:lnTo>
                    <a:lnTo>
                      <a:pt x="668732" y="100941"/>
                    </a:lnTo>
                    <a:lnTo>
                      <a:pt x="639108" y="108804"/>
                    </a:lnTo>
                    <a:lnTo>
                      <a:pt x="618078" y="110815"/>
                    </a:lnTo>
                    <a:lnTo>
                      <a:pt x="577666" y="120141"/>
                    </a:lnTo>
                    <a:lnTo>
                      <a:pt x="570717" y="119776"/>
                    </a:lnTo>
                    <a:lnTo>
                      <a:pt x="551333" y="127090"/>
                    </a:lnTo>
                    <a:lnTo>
                      <a:pt x="551151" y="125993"/>
                    </a:lnTo>
                    <a:lnTo>
                      <a:pt x="554991" y="123250"/>
                    </a:lnTo>
                    <a:lnTo>
                      <a:pt x="537070" y="124164"/>
                    </a:lnTo>
                    <a:lnTo>
                      <a:pt x="532681" y="121604"/>
                    </a:lnTo>
                    <a:lnTo>
                      <a:pt x="552979" y="121604"/>
                    </a:lnTo>
                    <a:lnTo>
                      <a:pt x="558648" y="119593"/>
                    </a:lnTo>
                    <a:lnTo>
                      <a:pt x="561574" y="117398"/>
                    </a:lnTo>
                    <a:lnTo>
                      <a:pt x="561574" y="115570"/>
                    </a:lnTo>
                    <a:lnTo>
                      <a:pt x="562122" y="115387"/>
                    </a:lnTo>
                    <a:lnTo>
                      <a:pt x="570168" y="117215"/>
                    </a:lnTo>
                    <a:lnTo>
                      <a:pt x="576386" y="116850"/>
                    </a:lnTo>
                    <a:lnTo>
                      <a:pt x="634353" y="99843"/>
                    </a:lnTo>
                    <a:lnTo>
                      <a:pt x="631610" y="98746"/>
                    </a:lnTo>
                    <a:lnTo>
                      <a:pt x="621187" y="98198"/>
                    </a:lnTo>
                    <a:lnTo>
                      <a:pt x="607107" y="99843"/>
                    </a:lnTo>
                    <a:lnTo>
                      <a:pt x="591563" y="99478"/>
                    </a:lnTo>
                    <a:lnTo>
                      <a:pt x="581140" y="101306"/>
                    </a:lnTo>
                    <a:lnTo>
                      <a:pt x="580592" y="99112"/>
                    </a:lnTo>
                    <a:lnTo>
                      <a:pt x="580774" y="96918"/>
                    </a:lnTo>
                    <a:lnTo>
                      <a:pt x="589735" y="98015"/>
                    </a:lnTo>
                    <a:lnTo>
                      <a:pt x="591198" y="96552"/>
                    </a:lnTo>
                    <a:lnTo>
                      <a:pt x="579129" y="91249"/>
                    </a:lnTo>
                    <a:lnTo>
                      <a:pt x="573460" y="87592"/>
                    </a:lnTo>
                    <a:lnTo>
                      <a:pt x="588089" y="93809"/>
                    </a:lnTo>
                    <a:lnTo>
                      <a:pt x="596867" y="96003"/>
                    </a:lnTo>
                    <a:lnTo>
                      <a:pt x="606375" y="94723"/>
                    </a:lnTo>
                    <a:lnTo>
                      <a:pt x="602718" y="92895"/>
                    </a:lnTo>
                    <a:lnTo>
                      <a:pt x="626856" y="94540"/>
                    </a:lnTo>
                    <a:lnTo>
                      <a:pt x="642765" y="92346"/>
                    </a:lnTo>
                    <a:lnTo>
                      <a:pt x="648617" y="93626"/>
                    </a:lnTo>
                    <a:lnTo>
                      <a:pt x="659040" y="92163"/>
                    </a:lnTo>
                    <a:lnTo>
                      <a:pt x="663429" y="93078"/>
                    </a:lnTo>
                    <a:lnTo>
                      <a:pt x="674400" y="90335"/>
                    </a:lnTo>
                    <a:lnTo>
                      <a:pt x="660503" y="90152"/>
                    </a:lnTo>
                    <a:lnTo>
                      <a:pt x="664709" y="88506"/>
                    </a:lnTo>
                    <a:lnTo>
                      <a:pt x="685372" y="86129"/>
                    </a:lnTo>
                    <a:lnTo>
                      <a:pt x="687567" y="87409"/>
                    </a:lnTo>
                    <a:lnTo>
                      <a:pt x="693967" y="88323"/>
                    </a:lnTo>
                    <a:lnTo>
                      <a:pt x="702927" y="86677"/>
                    </a:lnTo>
                    <a:lnTo>
                      <a:pt x="702927" y="84483"/>
                    </a:lnTo>
                    <a:lnTo>
                      <a:pt x="702379" y="83569"/>
                    </a:lnTo>
                    <a:lnTo>
                      <a:pt x="708047" y="85397"/>
                    </a:lnTo>
                    <a:lnTo>
                      <a:pt x="710059" y="85032"/>
                    </a:lnTo>
                    <a:lnTo>
                      <a:pt x="717556" y="80460"/>
                    </a:lnTo>
                    <a:lnTo>
                      <a:pt x="735843" y="76803"/>
                    </a:lnTo>
                    <a:lnTo>
                      <a:pt x="743340" y="74425"/>
                    </a:lnTo>
                    <a:lnTo>
                      <a:pt x="746997" y="71500"/>
                    </a:lnTo>
                    <a:lnTo>
                      <a:pt x="759066" y="68391"/>
                    </a:lnTo>
                    <a:lnTo>
                      <a:pt x="764735" y="62905"/>
                    </a:lnTo>
                    <a:lnTo>
                      <a:pt x="779547" y="58516"/>
                    </a:lnTo>
                    <a:lnTo>
                      <a:pt x="781193" y="56871"/>
                    </a:lnTo>
                    <a:lnTo>
                      <a:pt x="784302" y="51385"/>
                    </a:lnTo>
                    <a:lnTo>
                      <a:pt x="783936" y="48093"/>
                    </a:lnTo>
                    <a:lnTo>
                      <a:pt x="778084" y="42973"/>
                    </a:lnTo>
                    <a:lnTo>
                      <a:pt x="772781" y="41327"/>
                    </a:lnTo>
                    <a:lnTo>
                      <a:pt x="756506" y="40230"/>
                    </a:lnTo>
                    <a:lnTo>
                      <a:pt x="752849" y="39316"/>
                    </a:lnTo>
                    <a:lnTo>
                      <a:pt x="753398" y="38218"/>
                    </a:lnTo>
                  </a:path>
                </a:pathLst>
              </a:custGeom>
              <a:grpFill/>
              <a:ln w="4020" cap="flat">
                <a:solidFill>
                  <a:srgbClr val="FFFFFF"/>
                </a:solidFill>
                <a:prstDash val="solid"/>
                <a:miter/>
              </a:ln>
            </p:spPr>
            <p:txBody>
              <a:bodyPr rtlCol="0" anchor="ctr"/>
              <a:lstStyle/>
              <a:p>
                <a:endParaRPr lang="en-GB" sz="1463"/>
              </a:p>
            </p:txBody>
          </p:sp>
          <p:sp>
            <p:nvSpPr>
              <p:cNvPr id="1236" name="Freeform: Shape 1235">
                <a:extLst>
                  <a:ext uri="{FF2B5EF4-FFF2-40B4-BE49-F238E27FC236}">
                    <a16:creationId xmlns:a16="http://schemas.microsoft.com/office/drawing/2014/main" id="{FC6BDEA9-6904-D183-3553-17B836A446B0}"/>
                  </a:ext>
                </a:extLst>
              </p:cNvPr>
              <p:cNvSpPr/>
              <p:nvPr/>
            </p:nvSpPr>
            <p:spPr>
              <a:xfrm>
                <a:off x="3931366" y="2018242"/>
                <a:ext cx="122701" cy="48824"/>
              </a:xfrm>
              <a:custGeom>
                <a:avLst/>
                <a:gdLst>
                  <a:gd name="connsiteX0" fmla="*/ 51202 w 122701"/>
                  <a:gd name="connsiteY0" fmla="*/ 4754 h 48824"/>
                  <a:gd name="connsiteX1" fmla="*/ 59613 w 122701"/>
                  <a:gd name="connsiteY1" fmla="*/ 3840 h 48824"/>
                  <a:gd name="connsiteX2" fmla="*/ 69488 w 122701"/>
                  <a:gd name="connsiteY2" fmla="*/ 4206 h 48824"/>
                  <a:gd name="connsiteX3" fmla="*/ 92712 w 122701"/>
                  <a:gd name="connsiteY3" fmla="*/ 11520 h 48824"/>
                  <a:gd name="connsiteX4" fmla="*/ 96186 w 122701"/>
                  <a:gd name="connsiteY4" fmla="*/ 14812 h 48824"/>
                  <a:gd name="connsiteX5" fmla="*/ 96918 w 122701"/>
                  <a:gd name="connsiteY5" fmla="*/ 17372 h 48824"/>
                  <a:gd name="connsiteX6" fmla="*/ 100758 w 122701"/>
                  <a:gd name="connsiteY6" fmla="*/ 20664 h 48824"/>
                  <a:gd name="connsiteX7" fmla="*/ 105329 w 122701"/>
                  <a:gd name="connsiteY7" fmla="*/ 22492 h 48824"/>
                  <a:gd name="connsiteX8" fmla="*/ 112827 w 122701"/>
                  <a:gd name="connsiteY8" fmla="*/ 30172 h 48824"/>
                  <a:gd name="connsiteX9" fmla="*/ 117947 w 122701"/>
                  <a:gd name="connsiteY9" fmla="*/ 33098 h 48824"/>
                  <a:gd name="connsiteX10" fmla="*/ 117033 w 122701"/>
                  <a:gd name="connsiteY10" fmla="*/ 35110 h 48824"/>
                  <a:gd name="connsiteX11" fmla="*/ 118495 w 122701"/>
                  <a:gd name="connsiteY11" fmla="*/ 38036 h 48824"/>
                  <a:gd name="connsiteX12" fmla="*/ 122701 w 122701"/>
                  <a:gd name="connsiteY12" fmla="*/ 40779 h 48824"/>
                  <a:gd name="connsiteX13" fmla="*/ 118678 w 122701"/>
                  <a:gd name="connsiteY13" fmla="*/ 44253 h 48824"/>
                  <a:gd name="connsiteX14" fmla="*/ 110449 w 122701"/>
                  <a:gd name="connsiteY14" fmla="*/ 44619 h 48824"/>
                  <a:gd name="connsiteX15" fmla="*/ 99112 w 122701"/>
                  <a:gd name="connsiteY15" fmla="*/ 43704 h 48824"/>
                  <a:gd name="connsiteX16" fmla="*/ 86677 w 122701"/>
                  <a:gd name="connsiteY16" fmla="*/ 40961 h 48824"/>
                  <a:gd name="connsiteX17" fmla="*/ 68940 w 122701"/>
                  <a:gd name="connsiteY17" fmla="*/ 40779 h 48824"/>
                  <a:gd name="connsiteX18" fmla="*/ 50470 w 122701"/>
                  <a:gd name="connsiteY18" fmla="*/ 46996 h 48824"/>
                  <a:gd name="connsiteX19" fmla="*/ 39499 w 122701"/>
                  <a:gd name="connsiteY19" fmla="*/ 48825 h 48824"/>
                  <a:gd name="connsiteX20" fmla="*/ 30172 w 122701"/>
                  <a:gd name="connsiteY20" fmla="*/ 46264 h 48824"/>
                  <a:gd name="connsiteX21" fmla="*/ 22675 w 122701"/>
                  <a:gd name="connsiteY21" fmla="*/ 42607 h 48824"/>
                  <a:gd name="connsiteX22" fmla="*/ 19566 w 122701"/>
                  <a:gd name="connsiteY22" fmla="*/ 37121 h 48824"/>
                  <a:gd name="connsiteX23" fmla="*/ 18469 w 122701"/>
                  <a:gd name="connsiteY23" fmla="*/ 25784 h 48824"/>
                  <a:gd name="connsiteX24" fmla="*/ 5303 w 122701"/>
                  <a:gd name="connsiteY24" fmla="*/ 23407 h 48824"/>
                  <a:gd name="connsiteX25" fmla="*/ 0 w 122701"/>
                  <a:gd name="connsiteY25" fmla="*/ 18652 h 48824"/>
                  <a:gd name="connsiteX26" fmla="*/ 183 w 122701"/>
                  <a:gd name="connsiteY26" fmla="*/ 13166 h 48824"/>
                  <a:gd name="connsiteX27" fmla="*/ 2926 w 122701"/>
                  <a:gd name="connsiteY27" fmla="*/ 11338 h 48824"/>
                  <a:gd name="connsiteX28" fmla="*/ 3109 w 122701"/>
                  <a:gd name="connsiteY28" fmla="*/ 4754 h 48824"/>
                  <a:gd name="connsiteX29" fmla="*/ 6766 w 122701"/>
                  <a:gd name="connsiteY29" fmla="*/ 549 h 48824"/>
                  <a:gd name="connsiteX30" fmla="*/ 12983 w 122701"/>
                  <a:gd name="connsiteY30" fmla="*/ 0 h 48824"/>
                  <a:gd name="connsiteX31" fmla="*/ 19018 w 122701"/>
                  <a:gd name="connsiteY31" fmla="*/ 2377 h 48824"/>
                  <a:gd name="connsiteX32" fmla="*/ 22675 w 122701"/>
                  <a:gd name="connsiteY32" fmla="*/ 1829 h 48824"/>
                  <a:gd name="connsiteX33" fmla="*/ 34013 w 122701"/>
                  <a:gd name="connsiteY33" fmla="*/ 4572 h 48824"/>
                  <a:gd name="connsiteX34" fmla="*/ 47362 w 122701"/>
                  <a:gd name="connsiteY34" fmla="*/ 6034 h 48824"/>
                  <a:gd name="connsiteX35" fmla="*/ 51202 w 122701"/>
                  <a:gd name="connsiteY35" fmla="*/ 4754 h 4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2701" h="48824">
                    <a:moveTo>
                      <a:pt x="51202" y="4754"/>
                    </a:moveTo>
                    <a:lnTo>
                      <a:pt x="59613" y="3840"/>
                    </a:lnTo>
                    <a:lnTo>
                      <a:pt x="69488" y="4206"/>
                    </a:lnTo>
                    <a:lnTo>
                      <a:pt x="92712" y="11520"/>
                    </a:lnTo>
                    <a:lnTo>
                      <a:pt x="96186" y="14812"/>
                    </a:lnTo>
                    <a:lnTo>
                      <a:pt x="96918" y="17372"/>
                    </a:lnTo>
                    <a:lnTo>
                      <a:pt x="100758" y="20664"/>
                    </a:lnTo>
                    <a:lnTo>
                      <a:pt x="105329" y="22492"/>
                    </a:lnTo>
                    <a:lnTo>
                      <a:pt x="112827" y="30172"/>
                    </a:lnTo>
                    <a:lnTo>
                      <a:pt x="117947" y="33098"/>
                    </a:lnTo>
                    <a:lnTo>
                      <a:pt x="117033" y="35110"/>
                    </a:lnTo>
                    <a:lnTo>
                      <a:pt x="118495" y="38036"/>
                    </a:lnTo>
                    <a:lnTo>
                      <a:pt x="122701" y="40779"/>
                    </a:lnTo>
                    <a:lnTo>
                      <a:pt x="118678" y="44253"/>
                    </a:lnTo>
                    <a:lnTo>
                      <a:pt x="110449" y="44619"/>
                    </a:lnTo>
                    <a:lnTo>
                      <a:pt x="99112" y="43704"/>
                    </a:lnTo>
                    <a:lnTo>
                      <a:pt x="86677" y="40961"/>
                    </a:lnTo>
                    <a:lnTo>
                      <a:pt x="68940" y="40779"/>
                    </a:lnTo>
                    <a:lnTo>
                      <a:pt x="50470" y="46996"/>
                    </a:lnTo>
                    <a:lnTo>
                      <a:pt x="39499" y="48825"/>
                    </a:lnTo>
                    <a:lnTo>
                      <a:pt x="30172" y="46264"/>
                    </a:lnTo>
                    <a:lnTo>
                      <a:pt x="22675" y="42607"/>
                    </a:lnTo>
                    <a:lnTo>
                      <a:pt x="19566" y="37121"/>
                    </a:lnTo>
                    <a:lnTo>
                      <a:pt x="18469" y="25784"/>
                    </a:lnTo>
                    <a:lnTo>
                      <a:pt x="5303" y="23407"/>
                    </a:lnTo>
                    <a:lnTo>
                      <a:pt x="0" y="18652"/>
                    </a:lnTo>
                    <a:lnTo>
                      <a:pt x="183" y="13166"/>
                    </a:lnTo>
                    <a:lnTo>
                      <a:pt x="2926" y="11338"/>
                    </a:lnTo>
                    <a:lnTo>
                      <a:pt x="3109" y="4754"/>
                    </a:lnTo>
                    <a:lnTo>
                      <a:pt x="6766" y="549"/>
                    </a:lnTo>
                    <a:lnTo>
                      <a:pt x="12983" y="0"/>
                    </a:lnTo>
                    <a:lnTo>
                      <a:pt x="19018" y="2377"/>
                    </a:lnTo>
                    <a:lnTo>
                      <a:pt x="22675" y="1829"/>
                    </a:lnTo>
                    <a:lnTo>
                      <a:pt x="34013" y="4572"/>
                    </a:lnTo>
                    <a:lnTo>
                      <a:pt x="47362" y="6034"/>
                    </a:lnTo>
                    <a:lnTo>
                      <a:pt x="51202" y="4754"/>
                    </a:lnTo>
                    <a:close/>
                  </a:path>
                </a:pathLst>
              </a:custGeom>
              <a:grpFill/>
              <a:ln w="18272" cap="flat">
                <a:noFill/>
                <a:prstDash val="solid"/>
                <a:miter/>
              </a:ln>
            </p:spPr>
            <p:txBody>
              <a:bodyPr rtlCol="0" anchor="ctr"/>
              <a:lstStyle/>
              <a:p>
                <a:endParaRPr lang="en-GB" sz="1463"/>
              </a:p>
            </p:txBody>
          </p:sp>
          <p:sp>
            <p:nvSpPr>
              <p:cNvPr id="1237" name="Freeform: Shape 1236">
                <a:extLst>
                  <a:ext uri="{FF2B5EF4-FFF2-40B4-BE49-F238E27FC236}">
                    <a16:creationId xmlns:a16="http://schemas.microsoft.com/office/drawing/2014/main" id="{BA90F5F9-0DB2-7D0D-6391-5E3AC23F9C3F}"/>
                  </a:ext>
                </a:extLst>
              </p:cNvPr>
              <p:cNvSpPr/>
              <p:nvPr/>
            </p:nvSpPr>
            <p:spPr>
              <a:xfrm>
                <a:off x="3931366" y="2018242"/>
                <a:ext cx="122701" cy="48824"/>
              </a:xfrm>
              <a:custGeom>
                <a:avLst/>
                <a:gdLst>
                  <a:gd name="connsiteX0" fmla="*/ 51202 w 122701"/>
                  <a:gd name="connsiteY0" fmla="*/ 4754 h 48824"/>
                  <a:gd name="connsiteX1" fmla="*/ 59613 w 122701"/>
                  <a:gd name="connsiteY1" fmla="*/ 3840 h 48824"/>
                  <a:gd name="connsiteX2" fmla="*/ 69488 w 122701"/>
                  <a:gd name="connsiteY2" fmla="*/ 4206 h 48824"/>
                  <a:gd name="connsiteX3" fmla="*/ 92712 w 122701"/>
                  <a:gd name="connsiteY3" fmla="*/ 11520 h 48824"/>
                  <a:gd name="connsiteX4" fmla="*/ 96186 w 122701"/>
                  <a:gd name="connsiteY4" fmla="*/ 14812 h 48824"/>
                  <a:gd name="connsiteX5" fmla="*/ 96918 w 122701"/>
                  <a:gd name="connsiteY5" fmla="*/ 17372 h 48824"/>
                  <a:gd name="connsiteX6" fmla="*/ 100758 w 122701"/>
                  <a:gd name="connsiteY6" fmla="*/ 20664 h 48824"/>
                  <a:gd name="connsiteX7" fmla="*/ 105329 w 122701"/>
                  <a:gd name="connsiteY7" fmla="*/ 22492 h 48824"/>
                  <a:gd name="connsiteX8" fmla="*/ 112827 w 122701"/>
                  <a:gd name="connsiteY8" fmla="*/ 30172 h 48824"/>
                  <a:gd name="connsiteX9" fmla="*/ 117947 w 122701"/>
                  <a:gd name="connsiteY9" fmla="*/ 33098 h 48824"/>
                  <a:gd name="connsiteX10" fmla="*/ 117033 w 122701"/>
                  <a:gd name="connsiteY10" fmla="*/ 35110 h 48824"/>
                  <a:gd name="connsiteX11" fmla="*/ 118495 w 122701"/>
                  <a:gd name="connsiteY11" fmla="*/ 38036 h 48824"/>
                  <a:gd name="connsiteX12" fmla="*/ 122701 w 122701"/>
                  <a:gd name="connsiteY12" fmla="*/ 40779 h 48824"/>
                  <a:gd name="connsiteX13" fmla="*/ 118678 w 122701"/>
                  <a:gd name="connsiteY13" fmla="*/ 44253 h 48824"/>
                  <a:gd name="connsiteX14" fmla="*/ 110449 w 122701"/>
                  <a:gd name="connsiteY14" fmla="*/ 44619 h 48824"/>
                  <a:gd name="connsiteX15" fmla="*/ 99112 w 122701"/>
                  <a:gd name="connsiteY15" fmla="*/ 43704 h 48824"/>
                  <a:gd name="connsiteX16" fmla="*/ 86677 w 122701"/>
                  <a:gd name="connsiteY16" fmla="*/ 40961 h 48824"/>
                  <a:gd name="connsiteX17" fmla="*/ 68940 w 122701"/>
                  <a:gd name="connsiteY17" fmla="*/ 40779 h 48824"/>
                  <a:gd name="connsiteX18" fmla="*/ 50470 w 122701"/>
                  <a:gd name="connsiteY18" fmla="*/ 46996 h 48824"/>
                  <a:gd name="connsiteX19" fmla="*/ 39499 w 122701"/>
                  <a:gd name="connsiteY19" fmla="*/ 48825 h 48824"/>
                  <a:gd name="connsiteX20" fmla="*/ 30172 w 122701"/>
                  <a:gd name="connsiteY20" fmla="*/ 46264 h 48824"/>
                  <a:gd name="connsiteX21" fmla="*/ 22675 w 122701"/>
                  <a:gd name="connsiteY21" fmla="*/ 42607 h 48824"/>
                  <a:gd name="connsiteX22" fmla="*/ 19566 w 122701"/>
                  <a:gd name="connsiteY22" fmla="*/ 37121 h 48824"/>
                  <a:gd name="connsiteX23" fmla="*/ 18469 w 122701"/>
                  <a:gd name="connsiteY23" fmla="*/ 25784 h 48824"/>
                  <a:gd name="connsiteX24" fmla="*/ 5303 w 122701"/>
                  <a:gd name="connsiteY24" fmla="*/ 23407 h 48824"/>
                  <a:gd name="connsiteX25" fmla="*/ 0 w 122701"/>
                  <a:gd name="connsiteY25" fmla="*/ 18652 h 48824"/>
                  <a:gd name="connsiteX26" fmla="*/ 183 w 122701"/>
                  <a:gd name="connsiteY26" fmla="*/ 13166 h 48824"/>
                  <a:gd name="connsiteX27" fmla="*/ 2926 w 122701"/>
                  <a:gd name="connsiteY27" fmla="*/ 11338 h 48824"/>
                  <a:gd name="connsiteX28" fmla="*/ 3109 w 122701"/>
                  <a:gd name="connsiteY28" fmla="*/ 4754 h 48824"/>
                  <a:gd name="connsiteX29" fmla="*/ 6766 w 122701"/>
                  <a:gd name="connsiteY29" fmla="*/ 549 h 48824"/>
                  <a:gd name="connsiteX30" fmla="*/ 12983 w 122701"/>
                  <a:gd name="connsiteY30" fmla="*/ 0 h 48824"/>
                  <a:gd name="connsiteX31" fmla="*/ 19018 w 122701"/>
                  <a:gd name="connsiteY31" fmla="*/ 2377 h 48824"/>
                  <a:gd name="connsiteX32" fmla="*/ 22675 w 122701"/>
                  <a:gd name="connsiteY32" fmla="*/ 1829 h 48824"/>
                  <a:gd name="connsiteX33" fmla="*/ 34013 w 122701"/>
                  <a:gd name="connsiteY33" fmla="*/ 4572 h 48824"/>
                  <a:gd name="connsiteX34" fmla="*/ 47362 w 122701"/>
                  <a:gd name="connsiteY34" fmla="*/ 6034 h 48824"/>
                  <a:gd name="connsiteX35" fmla="*/ 51202 w 122701"/>
                  <a:gd name="connsiteY35" fmla="*/ 4754 h 4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2701" h="48824">
                    <a:moveTo>
                      <a:pt x="51202" y="4754"/>
                    </a:moveTo>
                    <a:lnTo>
                      <a:pt x="59613" y="3840"/>
                    </a:lnTo>
                    <a:lnTo>
                      <a:pt x="69488" y="4206"/>
                    </a:lnTo>
                    <a:lnTo>
                      <a:pt x="92712" y="11520"/>
                    </a:lnTo>
                    <a:lnTo>
                      <a:pt x="96186" y="14812"/>
                    </a:lnTo>
                    <a:lnTo>
                      <a:pt x="96918" y="17372"/>
                    </a:lnTo>
                    <a:lnTo>
                      <a:pt x="100758" y="20664"/>
                    </a:lnTo>
                    <a:lnTo>
                      <a:pt x="105329" y="22492"/>
                    </a:lnTo>
                    <a:lnTo>
                      <a:pt x="112827" y="30172"/>
                    </a:lnTo>
                    <a:lnTo>
                      <a:pt x="117947" y="33098"/>
                    </a:lnTo>
                    <a:lnTo>
                      <a:pt x="117033" y="35110"/>
                    </a:lnTo>
                    <a:lnTo>
                      <a:pt x="118495" y="38036"/>
                    </a:lnTo>
                    <a:lnTo>
                      <a:pt x="122701" y="40779"/>
                    </a:lnTo>
                    <a:lnTo>
                      <a:pt x="118678" y="44253"/>
                    </a:lnTo>
                    <a:lnTo>
                      <a:pt x="110449" y="44619"/>
                    </a:lnTo>
                    <a:lnTo>
                      <a:pt x="99112" y="43704"/>
                    </a:lnTo>
                    <a:lnTo>
                      <a:pt x="86677" y="40961"/>
                    </a:lnTo>
                    <a:lnTo>
                      <a:pt x="68940" y="40779"/>
                    </a:lnTo>
                    <a:lnTo>
                      <a:pt x="50470" y="46996"/>
                    </a:lnTo>
                    <a:lnTo>
                      <a:pt x="39499" y="48825"/>
                    </a:lnTo>
                    <a:lnTo>
                      <a:pt x="30172" y="46264"/>
                    </a:lnTo>
                    <a:lnTo>
                      <a:pt x="22675" y="42607"/>
                    </a:lnTo>
                    <a:lnTo>
                      <a:pt x="19566" y="37121"/>
                    </a:lnTo>
                    <a:lnTo>
                      <a:pt x="18469" y="25784"/>
                    </a:lnTo>
                    <a:lnTo>
                      <a:pt x="5303" y="23407"/>
                    </a:lnTo>
                    <a:lnTo>
                      <a:pt x="0" y="18652"/>
                    </a:lnTo>
                    <a:lnTo>
                      <a:pt x="183" y="13166"/>
                    </a:lnTo>
                    <a:lnTo>
                      <a:pt x="2926" y="11338"/>
                    </a:lnTo>
                    <a:lnTo>
                      <a:pt x="3109" y="4754"/>
                    </a:lnTo>
                    <a:lnTo>
                      <a:pt x="6766" y="549"/>
                    </a:lnTo>
                    <a:lnTo>
                      <a:pt x="12983" y="0"/>
                    </a:lnTo>
                    <a:lnTo>
                      <a:pt x="19018" y="2377"/>
                    </a:lnTo>
                    <a:lnTo>
                      <a:pt x="22675" y="1829"/>
                    </a:lnTo>
                    <a:lnTo>
                      <a:pt x="34013" y="4572"/>
                    </a:lnTo>
                    <a:lnTo>
                      <a:pt x="47362" y="6034"/>
                    </a:lnTo>
                    <a:lnTo>
                      <a:pt x="51202" y="4754"/>
                    </a:lnTo>
                  </a:path>
                </a:pathLst>
              </a:custGeom>
              <a:grpFill/>
              <a:ln w="4020" cap="flat">
                <a:solidFill>
                  <a:srgbClr val="FFFFFF"/>
                </a:solidFill>
                <a:prstDash val="solid"/>
                <a:miter/>
              </a:ln>
            </p:spPr>
            <p:txBody>
              <a:bodyPr rtlCol="0" anchor="ctr"/>
              <a:lstStyle/>
              <a:p>
                <a:endParaRPr lang="en-GB" sz="1463"/>
              </a:p>
            </p:txBody>
          </p:sp>
          <p:sp>
            <p:nvSpPr>
              <p:cNvPr id="1238" name="Freeform: Shape 1237">
                <a:extLst>
                  <a:ext uri="{FF2B5EF4-FFF2-40B4-BE49-F238E27FC236}">
                    <a16:creationId xmlns:a16="http://schemas.microsoft.com/office/drawing/2014/main" id="{7AEE2205-6E09-CC46-A72E-51A0F2FC8BFE}"/>
                  </a:ext>
                </a:extLst>
              </p:cNvPr>
              <p:cNvSpPr/>
              <p:nvPr/>
            </p:nvSpPr>
            <p:spPr>
              <a:xfrm>
                <a:off x="3858403" y="2492590"/>
                <a:ext cx="45898" cy="34378"/>
              </a:xfrm>
              <a:custGeom>
                <a:avLst/>
                <a:gdLst>
                  <a:gd name="connsiteX0" fmla="*/ 33464 w 45898"/>
                  <a:gd name="connsiteY0" fmla="*/ 1097 h 34378"/>
                  <a:gd name="connsiteX1" fmla="*/ 19018 w 45898"/>
                  <a:gd name="connsiteY1" fmla="*/ 5852 h 34378"/>
                  <a:gd name="connsiteX2" fmla="*/ 14081 w 45898"/>
                  <a:gd name="connsiteY2" fmla="*/ 8960 h 34378"/>
                  <a:gd name="connsiteX3" fmla="*/ 9875 w 45898"/>
                  <a:gd name="connsiteY3" fmla="*/ 13532 h 34378"/>
                  <a:gd name="connsiteX4" fmla="*/ 7315 w 45898"/>
                  <a:gd name="connsiteY4" fmla="*/ 19201 h 34378"/>
                  <a:gd name="connsiteX5" fmla="*/ 1097 w 45898"/>
                  <a:gd name="connsiteY5" fmla="*/ 27795 h 34378"/>
                  <a:gd name="connsiteX6" fmla="*/ 0 w 45898"/>
                  <a:gd name="connsiteY6" fmla="*/ 33281 h 34378"/>
                  <a:gd name="connsiteX7" fmla="*/ 3292 w 45898"/>
                  <a:gd name="connsiteY7" fmla="*/ 34378 h 34378"/>
                  <a:gd name="connsiteX8" fmla="*/ 10423 w 45898"/>
                  <a:gd name="connsiteY8" fmla="*/ 30721 h 34378"/>
                  <a:gd name="connsiteX9" fmla="*/ 15909 w 45898"/>
                  <a:gd name="connsiteY9" fmla="*/ 30355 h 34378"/>
                  <a:gd name="connsiteX10" fmla="*/ 19567 w 45898"/>
                  <a:gd name="connsiteY10" fmla="*/ 27247 h 34378"/>
                  <a:gd name="connsiteX11" fmla="*/ 25784 w 45898"/>
                  <a:gd name="connsiteY11" fmla="*/ 25235 h 34378"/>
                  <a:gd name="connsiteX12" fmla="*/ 25235 w 45898"/>
                  <a:gd name="connsiteY12" fmla="*/ 21578 h 34378"/>
                  <a:gd name="connsiteX13" fmla="*/ 28344 w 45898"/>
                  <a:gd name="connsiteY13" fmla="*/ 17921 h 34378"/>
                  <a:gd name="connsiteX14" fmla="*/ 32550 w 45898"/>
                  <a:gd name="connsiteY14" fmla="*/ 17006 h 34378"/>
                  <a:gd name="connsiteX15" fmla="*/ 43156 w 45898"/>
                  <a:gd name="connsiteY15" fmla="*/ 10789 h 34378"/>
                  <a:gd name="connsiteX16" fmla="*/ 44253 w 45898"/>
                  <a:gd name="connsiteY16" fmla="*/ 6949 h 34378"/>
                  <a:gd name="connsiteX17" fmla="*/ 45899 w 45898"/>
                  <a:gd name="connsiteY17" fmla="*/ 4389 h 34378"/>
                  <a:gd name="connsiteX18" fmla="*/ 45716 w 45898"/>
                  <a:gd name="connsiteY18" fmla="*/ 2377 h 34378"/>
                  <a:gd name="connsiteX19" fmla="*/ 38401 w 45898"/>
                  <a:gd name="connsiteY19" fmla="*/ 0 h 34378"/>
                  <a:gd name="connsiteX20" fmla="*/ 33464 w 45898"/>
                  <a:gd name="connsiteY20" fmla="*/ 1097 h 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898" h="34378">
                    <a:moveTo>
                      <a:pt x="33464" y="1097"/>
                    </a:moveTo>
                    <a:lnTo>
                      <a:pt x="19018" y="5852"/>
                    </a:lnTo>
                    <a:lnTo>
                      <a:pt x="14081" y="8960"/>
                    </a:lnTo>
                    <a:lnTo>
                      <a:pt x="9875" y="13532"/>
                    </a:lnTo>
                    <a:lnTo>
                      <a:pt x="7315" y="19201"/>
                    </a:lnTo>
                    <a:lnTo>
                      <a:pt x="1097" y="27795"/>
                    </a:lnTo>
                    <a:lnTo>
                      <a:pt x="0" y="33281"/>
                    </a:lnTo>
                    <a:lnTo>
                      <a:pt x="3292" y="34378"/>
                    </a:lnTo>
                    <a:lnTo>
                      <a:pt x="10423" y="30721"/>
                    </a:lnTo>
                    <a:lnTo>
                      <a:pt x="15909" y="30355"/>
                    </a:lnTo>
                    <a:lnTo>
                      <a:pt x="19567" y="27247"/>
                    </a:lnTo>
                    <a:lnTo>
                      <a:pt x="25784" y="25235"/>
                    </a:lnTo>
                    <a:lnTo>
                      <a:pt x="25235" y="21578"/>
                    </a:lnTo>
                    <a:lnTo>
                      <a:pt x="28344" y="17921"/>
                    </a:lnTo>
                    <a:lnTo>
                      <a:pt x="32550" y="17006"/>
                    </a:lnTo>
                    <a:lnTo>
                      <a:pt x="43156" y="10789"/>
                    </a:lnTo>
                    <a:lnTo>
                      <a:pt x="44253" y="6949"/>
                    </a:lnTo>
                    <a:lnTo>
                      <a:pt x="45899" y="4389"/>
                    </a:lnTo>
                    <a:lnTo>
                      <a:pt x="45716" y="2377"/>
                    </a:lnTo>
                    <a:lnTo>
                      <a:pt x="38401" y="0"/>
                    </a:lnTo>
                    <a:lnTo>
                      <a:pt x="33464" y="1097"/>
                    </a:lnTo>
                    <a:close/>
                  </a:path>
                </a:pathLst>
              </a:custGeom>
              <a:grpFill/>
              <a:ln w="18272" cap="flat">
                <a:noFill/>
                <a:prstDash val="solid"/>
                <a:miter/>
              </a:ln>
            </p:spPr>
            <p:txBody>
              <a:bodyPr rtlCol="0" anchor="ctr"/>
              <a:lstStyle/>
              <a:p>
                <a:endParaRPr lang="en-GB" sz="1463"/>
              </a:p>
            </p:txBody>
          </p:sp>
          <p:sp>
            <p:nvSpPr>
              <p:cNvPr id="1239" name="Freeform: Shape 1238">
                <a:extLst>
                  <a:ext uri="{FF2B5EF4-FFF2-40B4-BE49-F238E27FC236}">
                    <a16:creationId xmlns:a16="http://schemas.microsoft.com/office/drawing/2014/main" id="{7812C591-9718-67DE-1527-9FFEB686F454}"/>
                  </a:ext>
                </a:extLst>
              </p:cNvPr>
              <p:cNvSpPr/>
              <p:nvPr/>
            </p:nvSpPr>
            <p:spPr>
              <a:xfrm>
                <a:off x="3858403" y="2492590"/>
                <a:ext cx="45898" cy="34378"/>
              </a:xfrm>
              <a:custGeom>
                <a:avLst/>
                <a:gdLst>
                  <a:gd name="connsiteX0" fmla="*/ 33464 w 45898"/>
                  <a:gd name="connsiteY0" fmla="*/ 1097 h 34378"/>
                  <a:gd name="connsiteX1" fmla="*/ 19018 w 45898"/>
                  <a:gd name="connsiteY1" fmla="*/ 5852 h 34378"/>
                  <a:gd name="connsiteX2" fmla="*/ 14081 w 45898"/>
                  <a:gd name="connsiteY2" fmla="*/ 8960 h 34378"/>
                  <a:gd name="connsiteX3" fmla="*/ 9875 w 45898"/>
                  <a:gd name="connsiteY3" fmla="*/ 13532 h 34378"/>
                  <a:gd name="connsiteX4" fmla="*/ 7315 w 45898"/>
                  <a:gd name="connsiteY4" fmla="*/ 19201 h 34378"/>
                  <a:gd name="connsiteX5" fmla="*/ 1097 w 45898"/>
                  <a:gd name="connsiteY5" fmla="*/ 27795 h 34378"/>
                  <a:gd name="connsiteX6" fmla="*/ 0 w 45898"/>
                  <a:gd name="connsiteY6" fmla="*/ 33281 h 34378"/>
                  <a:gd name="connsiteX7" fmla="*/ 3292 w 45898"/>
                  <a:gd name="connsiteY7" fmla="*/ 34378 h 34378"/>
                  <a:gd name="connsiteX8" fmla="*/ 10423 w 45898"/>
                  <a:gd name="connsiteY8" fmla="*/ 30721 h 34378"/>
                  <a:gd name="connsiteX9" fmla="*/ 15909 w 45898"/>
                  <a:gd name="connsiteY9" fmla="*/ 30355 h 34378"/>
                  <a:gd name="connsiteX10" fmla="*/ 19567 w 45898"/>
                  <a:gd name="connsiteY10" fmla="*/ 27247 h 34378"/>
                  <a:gd name="connsiteX11" fmla="*/ 25784 w 45898"/>
                  <a:gd name="connsiteY11" fmla="*/ 25235 h 34378"/>
                  <a:gd name="connsiteX12" fmla="*/ 25235 w 45898"/>
                  <a:gd name="connsiteY12" fmla="*/ 21578 h 34378"/>
                  <a:gd name="connsiteX13" fmla="*/ 28344 w 45898"/>
                  <a:gd name="connsiteY13" fmla="*/ 17921 h 34378"/>
                  <a:gd name="connsiteX14" fmla="*/ 32550 w 45898"/>
                  <a:gd name="connsiteY14" fmla="*/ 17006 h 34378"/>
                  <a:gd name="connsiteX15" fmla="*/ 43156 w 45898"/>
                  <a:gd name="connsiteY15" fmla="*/ 10789 h 34378"/>
                  <a:gd name="connsiteX16" fmla="*/ 44253 w 45898"/>
                  <a:gd name="connsiteY16" fmla="*/ 6949 h 34378"/>
                  <a:gd name="connsiteX17" fmla="*/ 45899 w 45898"/>
                  <a:gd name="connsiteY17" fmla="*/ 4389 h 34378"/>
                  <a:gd name="connsiteX18" fmla="*/ 45716 w 45898"/>
                  <a:gd name="connsiteY18" fmla="*/ 2377 h 34378"/>
                  <a:gd name="connsiteX19" fmla="*/ 38401 w 45898"/>
                  <a:gd name="connsiteY19" fmla="*/ 0 h 34378"/>
                  <a:gd name="connsiteX20" fmla="*/ 33464 w 45898"/>
                  <a:gd name="connsiteY20" fmla="*/ 1097 h 3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898" h="34378">
                    <a:moveTo>
                      <a:pt x="33464" y="1097"/>
                    </a:moveTo>
                    <a:lnTo>
                      <a:pt x="19018" y="5852"/>
                    </a:lnTo>
                    <a:lnTo>
                      <a:pt x="14081" y="8960"/>
                    </a:lnTo>
                    <a:lnTo>
                      <a:pt x="9875" y="13532"/>
                    </a:lnTo>
                    <a:lnTo>
                      <a:pt x="7315" y="19201"/>
                    </a:lnTo>
                    <a:lnTo>
                      <a:pt x="1097" y="27795"/>
                    </a:lnTo>
                    <a:lnTo>
                      <a:pt x="0" y="33281"/>
                    </a:lnTo>
                    <a:lnTo>
                      <a:pt x="3292" y="34378"/>
                    </a:lnTo>
                    <a:lnTo>
                      <a:pt x="10423" y="30721"/>
                    </a:lnTo>
                    <a:lnTo>
                      <a:pt x="15909" y="30355"/>
                    </a:lnTo>
                    <a:lnTo>
                      <a:pt x="19567" y="27247"/>
                    </a:lnTo>
                    <a:lnTo>
                      <a:pt x="25784" y="25235"/>
                    </a:lnTo>
                    <a:lnTo>
                      <a:pt x="25235" y="21578"/>
                    </a:lnTo>
                    <a:lnTo>
                      <a:pt x="28344" y="17921"/>
                    </a:lnTo>
                    <a:lnTo>
                      <a:pt x="32550" y="17006"/>
                    </a:lnTo>
                    <a:lnTo>
                      <a:pt x="43156" y="10789"/>
                    </a:lnTo>
                    <a:lnTo>
                      <a:pt x="44253" y="6949"/>
                    </a:lnTo>
                    <a:lnTo>
                      <a:pt x="45899" y="4389"/>
                    </a:lnTo>
                    <a:lnTo>
                      <a:pt x="45716" y="2377"/>
                    </a:lnTo>
                    <a:lnTo>
                      <a:pt x="38401" y="0"/>
                    </a:lnTo>
                    <a:lnTo>
                      <a:pt x="33464" y="1097"/>
                    </a:lnTo>
                  </a:path>
                </a:pathLst>
              </a:custGeom>
              <a:grpFill/>
              <a:ln w="4020" cap="flat">
                <a:solidFill>
                  <a:srgbClr val="FFFFFF"/>
                </a:solidFill>
                <a:prstDash val="solid"/>
                <a:miter/>
              </a:ln>
            </p:spPr>
            <p:txBody>
              <a:bodyPr rtlCol="0" anchor="ctr"/>
              <a:lstStyle/>
              <a:p>
                <a:endParaRPr lang="en-GB" sz="1463"/>
              </a:p>
            </p:txBody>
          </p:sp>
          <p:sp>
            <p:nvSpPr>
              <p:cNvPr id="1240" name="Freeform: Shape 1239">
                <a:extLst>
                  <a:ext uri="{FF2B5EF4-FFF2-40B4-BE49-F238E27FC236}">
                    <a16:creationId xmlns:a16="http://schemas.microsoft.com/office/drawing/2014/main" id="{ECBD4103-CEDD-B52C-0132-76A839163A79}"/>
                  </a:ext>
                </a:extLst>
              </p:cNvPr>
              <p:cNvSpPr/>
              <p:nvPr/>
            </p:nvSpPr>
            <p:spPr>
              <a:xfrm>
                <a:off x="3947275" y="2516362"/>
                <a:ext cx="24686" cy="31452"/>
              </a:xfrm>
              <a:custGeom>
                <a:avLst/>
                <a:gdLst>
                  <a:gd name="connsiteX0" fmla="*/ 7863 w 24686"/>
                  <a:gd name="connsiteY0" fmla="*/ 0 h 31452"/>
                  <a:gd name="connsiteX1" fmla="*/ 7863 w 24686"/>
                  <a:gd name="connsiteY1" fmla="*/ 731 h 31452"/>
                  <a:gd name="connsiteX2" fmla="*/ 5486 w 24686"/>
                  <a:gd name="connsiteY2" fmla="*/ 1097 h 31452"/>
                  <a:gd name="connsiteX3" fmla="*/ 4937 w 24686"/>
                  <a:gd name="connsiteY3" fmla="*/ 2743 h 31452"/>
                  <a:gd name="connsiteX4" fmla="*/ 2743 w 24686"/>
                  <a:gd name="connsiteY4" fmla="*/ 3840 h 31452"/>
                  <a:gd name="connsiteX5" fmla="*/ 1646 w 24686"/>
                  <a:gd name="connsiteY5" fmla="*/ 7132 h 31452"/>
                  <a:gd name="connsiteX6" fmla="*/ 732 w 24686"/>
                  <a:gd name="connsiteY6" fmla="*/ 11886 h 31452"/>
                  <a:gd name="connsiteX7" fmla="*/ 0 w 24686"/>
                  <a:gd name="connsiteY7" fmla="*/ 18103 h 31452"/>
                  <a:gd name="connsiteX8" fmla="*/ 0 w 24686"/>
                  <a:gd name="connsiteY8" fmla="*/ 22492 h 31452"/>
                  <a:gd name="connsiteX9" fmla="*/ 3840 w 24686"/>
                  <a:gd name="connsiteY9" fmla="*/ 24138 h 31452"/>
                  <a:gd name="connsiteX10" fmla="*/ 6949 w 24686"/>
                  <a:gd name="connsiteY10" fmla="*/ 27064 h 31452"/>
                  <a:gd name="connsiteX11" fmla="*/ 9326 w 24686"/>
                  <a:gd name="connsiteY11" fmla="*/ 31087 h 31452"/>
                  <a:gd name="connsiteX12" fmla="*/ 12252 w 24686"/>
                  <a:gd name="connsiteY12" fmla="*/ 31452 h 31452"/>
                  <a:gd name="connsiteX13" fmla="*/ 14995 w 24686"/>
                  <a:gd name="connsiteY13" fmla="*/ 27795 h 31452"/>
                  <a:gd name="connsiteX14" fmla="*/ 14812 w 24686"/>
                  <a:gd name="connsiteY14" fmla="*/ 24138 h 31452"/>
                  <a:gd name="connsiteX15" fmla="*/ 19567 w 24686"/>
                  <a:gd name="connsiteY15" fmla="*/ 17372 h 31452"/>
                  <a:gd name="connsiteX16" fmla="*/ 22675 w 24686"/>
                  <a:gd name="connsiteY16" fmla="*/ 11155 h 31452"/>
                  <a:gd name="connsiteX17" fmla="*/ 24321 w 24686"/>
                  <a:gd name="connsiteY17" fmla="*/ 5852 h 31452"/>
                  <a:gd name="connsiteX18" fmla="*/ 24687 w 24686"/>
                  <a:gd name="connsiteY18" fmla="*/ 3109 h 31452"/>
                  <a:gd name="connsiteX19" fmla="*/ 20298 w 24686"/>
                  <a:gd name="connsiteY19" fmla="*/ 731 h 31452"/>
                  <a:gd name="connsiteX20" fmla="*/ 7863 w 24686"/>
                  <a:gd name="connsiteY20" fmla="*/ 0 h 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86" h="31452">
                    <a:moveTo>
                      <a:pt x="7863" y="0"/>
                    </a:moveTo>
                    <a:lnTo>
                      <a:pt x="7863" y="731"/>
                    </a:lnTo>
                    <a:lnTo>
                      <a:pt x="5486" y="1097"/>
                    </a:lnTo>
                    <a:lnTo>
                      <a:pt x="4937" y="2743"/>
                    </a:lnTo>
                    <a:lnTo>
                      <a:pt x="2743" y="3840"/>
                    </a:lnTo>
                    <a:lnTo>
                      <a:pt x="1646" y="7132"/>
                    </a:lnTo>
                    <a:lnTo>
                      <a:pt x="732" y="11886"/>
                    </a:lnTo>
                    <a:lnTo>
                      <a:pt x="0" y="18103"/>
                    </a:lnTo>
                    <a:lnTo>
                      <a:pt x="0" y="22492"/>
                    </a:lnTo>
                    <a:lnTo>
                      <a:pt x="3840" y="24138"/>
                    </a:lnTo>
                    <a:lnTo>
                      <a:pt x="6949" y="27064"/>
                    </a:lnTo>
                    <a:lnTo>
                      <a:pt x="9326" y="31087"/>
                    </a:lnTo>
                    <a:lnTo>
                      <a:pt x="12252" y="31452"/>
                    </a:lnTo>
                    <a:lnTo>
                      <a:pt x="14995" y="27795"/>
                    </a:lnTo>
                    <a:lnTo>
                      <a:pt x="14812" y="24138"/>
                    </a:lnTo>
                    <a:lnTo>
                      <a:pt x="19567" y="17372"/>
                    </a:lnTo>
                    <a:lnTo>
                      <a:pt x="22675" y="11155"/>
                    </a:lnTo>
                    <a:lnTo>
                      <a:pt x="24321" y="5852"/>
                    </a:lnTo>
                    <a:lnTo>
                      <a:pt x="24687" y="3109"/>
                    </a:lnTo>
                    <a:lnTo>
                      <a:pt x="20298" y="731"/>
                    </a:lnTo>
                    <a:lnTo>
                      <a:pt x="7863" y="0"/>
                    </a:lnTo>
                    <a:close/>
                  </a:path>
                </a:pathLst>
              </a:custGeom>
              <a:grpFill/>
              <a:ln w="18272" cap="flat">
                <a:noFill/>
                <a:prstDash val="solid"/>
                <a:miter/>
              </a:ln>
            </p:spPr>
            <p:txBody>
              <a:bodyPr rtlCol="0" anchor="ctr"/>
              <a:lstStyle/>
              <a:p>
                <a:endParaRPr lang="en-GB" sz="1463"/>
              </a:p>
            </p:txBody>
          </p:sp>
          <p:sp>
            <p:nvSpPr>
              <p:cNvPr id="1241" name="Freeform: Shape 1240">
                <a:extLst>
                  <a:ext uri="{FF2B5EF4-FFF2-40B4-BE49-F238E27FC236}">
                    <a16:creationId xmlns:a16="http://schemas.microsoft.com/office/drawing/2014/main" id="{ECE04C29-0171-C872-7C1C-04CB991E32BA}"/>
                  </a:ext>
                </a:extLst>
              </p:cNvPr>
              <p:cNvSpPr/>
              <p:nvPr/>
            </p:nvSpPr>
            <p:spPr>
              <a:xfrm>
                <a:off x="3947275" y="2516362"/>
                <a:ext cx="24686" cy="31452"/>
              </a:xfrm>
              <a:custGeom>
                <a:avLst/>
                <a:gdLst>
                  <a:gd name="connsiteX0" fmla="*/ 7863 w 24686"/>
                  <a:gd name="connsiteY0" fmla="*/ 0 h 31452"/>
                  <a:gd name="connsiteX1" fmla="*/ 7863 w 24686"/>
                  <a:gd name="connsiteY1" fmla="*/ 731 h 31452"/>
                  <a:gd name="connsiteX2" fmla="*/ 5486 w 24686"/>
                  <a:gd name="connsiteY2" fmla="*/ 1097 h 31452"/>
                  <a:gd name="connsiteX3" fmla="*/ 4937 w 24686"/>
                  <a:gd name="connsiteY3" fmla="*/ 2743 h 31452"/>
                  <a:gd name="connsiteX4" fmla="*/ 2743 w 24686"/>
                  <a:gd name="connsiteY4" fmla="*/ 3840 h 31452"/>
                  <a:gd name="connsiteX5" fmla="*/ 1646 w 24686"/>
                  <a:gd name="connsiteY5" fmla="*/ 7132 h 31452"/>
                  <a:gd name="connsiteX6" fmla="*/ 732 w 24686"/>
                  <a:gd name="connsiteY6" fmla="*/ 11886 h 31452"/>
                  <a:gd name="connsiteX7" fmla="*/ 0 w 24686"/>
                  <a:gd name="connsiteY7" fmla="*/ 18103 h 31452"/>
                  <a:gd name="connsiteX8" fmla="*/ 0 w 24686"/>
                  <a:gd name="connsiteY8" fmla="*/ 22492 h 31452"/>
                  <a:gd name="connsiteX9" fmla="*/ 3840 w 24686"/>
                  <a:gd name="connsiteY9" fmla="*/ 24138 h 31452"/>
                  <a:gd name="connsiteX10" fmla="*/ 6949 w 24686"/>
                  <a:gd name="connsiteY10" fmla="*/ 27064 h 31452"/>
                  <a:gd name="connsiteX11" fmla="*/ 9326 w 24686"/>
                  <a:gd name="connsiteY11" fmla="*/ 31087 h 31452"/>
                  <a:gd name="connsiteX12" fmla="*/ 12252 w 24686"/>
                  <a:gd name="connsiteY12" fmla="*/ 31452 h 31452"/>
                  <a:gd name="connsiteX13" fmla="*/ 14995 w 24686"/>
                  <a:gd name="connsiteY13" fmla="*/ 27795 h 31452"/>
                  <a:gd name="connsiteX14" fmla="*/ 14812 w 24686"/>
                  <a:gd name="connsiteY14" fmla="*/ 24138 h 31452"/>
                  <a:gd name="connsiteX15" fmla="*/ 19567 w 24686"/>
                  <a:gd name="connsiteY15" fmla="*/ 17372 h 31452"/>
                  <a:gd name="connsiteX16" fmla="*/ 22675 w 24686"/>
                  <a:gd name="connsiteY16" fmla="*/ 11155 h 31452"/>
                  <a:gd name="connsiteX17" fmla="*/ 24321 w 24686"/>
                  <a:gd name="connsiteY17" fmla="*/ 5852 h 31452"/>
                  <a:gd name="connsiteX18" fmla="*/ 24687 w 24686"/>
                  <a:gd name="connsiteY18" fmla="*/ 3109 h 31452"/>
                  <a:gd name="connsiteX19" fmla="*/ 20298 w 24686"/>
                  <a:gd name="connsiteY19" fmla="*/ 731 h 31452"/>
                  <a:gd name="connsiteX20" fmla="*/ 7863 w 24686"/>
                  <a:gd name="connsiteY20" fmla="*/ 0 h 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86" h="31452">
                    <a:moveTo>
                      <a:pt x="7863" y="0"/>
                    </a:moveTo>
                    <a:lnTo>
                      <a:pt x="7863" y="731"/>
                    </a:lnTo>
                    <a:lnTo>
                      <a:pt x="5486" y="1097"/>
                    </a:lnTo>
                    <a:lnTo>
                      <a:pt x="4937" y="2743"/>
                    </a:lnTo>
                    <a:lnTo>
                      <a:pt x="2743" y="3840"/>
                    </a:lnTo>
                    <a:lnTo>
                      <a:pt x="1646" y="7132"/>
                    </a:lnTo>
                    <a:lnTo>
                      <a:pt x="732" y="11886"/>
                    </a:lnTo>
                    <a:lnTo>
                      <a:pt x="0" y="18103"/>
                    </a:lnTo>
                    <a:lnTo>
                      <a:pt x="0" y="22492"/>
                    </a:lnTo>
                    <a:lnTo>
                      <a:pt x="3840" y="24138"/>
                    </a:lnTo>
                    <a:lnTo>
                      <a:pt x="6949" y="27064"/>
                    </a:lnTo>
                    <a:lnTo>
                      <a:pt x="9326" y="31087"/>
                    </a:lnTo>
                    <a:lnTo>
                      <a:pt x="12252" y="31452"/>
                    </a:lnTo>
                    <a:lnTo>
                      <a:pt x="14995" y="27795"/>
                    </a:lnTo>
                    <a:lnTo>
                      <a:pt x="14812" y="24138"/>
                    </a:lnTo>
                    <a:lnTo>
                      <a:pt x="19567" y="17372"/>
                    </a:lnTo>
                    <a:lnTo>
                      <a:pt x="22675" y="11155"/>
                    </a:lnTo>
                    <a:lnTo>
                      <a:pt x="24321" y="5852"/>
                    </a:lnTo>
                    <a:lnTo>
                      <a:pt x="24687" y="3109"/>
                    </a:lnTo>
                    <a:lnTo>
                      <a:pt x="20298" y="731"/>
                    </a:lnTo>
                    <a:lnTo>
                      <a:pt x="7863" y="0"/>
                    </a:lnTo>
                  </a:path>
                </a:pathLst>
              </a:custGeom>
              <a:grpFill/>
              <a:ln w="4020" cap="flat">
                <a:solidFill>
                  <a:srgbClr val="FFFFFF"/>
                </a:solidFill>
                <a:prstDash val="solid"/>
                <a:miter/>
              </a:ln>
            </p:spPr>
            <p:txBody>
              <a:bodyPr rtlCol="0" anchor="ctr"/>
              <a:lstStyle/>
              <a:p>
                <a:endParaRPr lang="en-GB" sz="1463"/>
              </a:p>
            </p:txBody>
          </p:sp>
          <p:sp>
            <p:nvSpPr>
              <p:cNvPr id="1242" name="Freeform: Shape 1241">
                <a:extLst>
                  <a:ext uri="{FF2B5EF4-FFF2-40B4-BE49-F238E27FC236}">
                    <a16:creationId xmlns:a16="http://schemas.microsoft.com/office/drawing/2014/main" id="{FCA94AC7-7FBB-7D98-71B2-12C783231F2A}"/>
                  </a:ext>
                </a:extLst>
              </p:cNvPr>
              <p:cNvSpPr/>
              <p:nvPr/>
            </p:nvSpPr>
            <p:spPr>
              <a:xfrm>
                <a:off x="4252840" y="2584936"/>
                <a:ext cx="12617" cy="11886"/>
              </a:xfrm>
              <a:custGeom>
                <a:avLst/>
                <a:gdLst>
                  <a:gd name="connsiteX0" fmla="*/ 6766 w 12617"/>
                  <a:gd name="connsiteY0" fmla="*/ 0 h 11886"/>
                  <a:gd name="connsiteX1" fmla="*/ 4206 w 12617"/>
                  <a:gd name="connsiteY1" fmla="*/ 1463 h 11886"/>
                  <a:gd name="connsiteX2" fmla="*/ 2743 w 12617"/>
                  <a:gd name="connsiteY2" fmla="*/ 4206 h 11886"/>
                  <a:gd name="connsiteX3" fmla="*/ 1463 w 12617"/>
                  <a:gd name="connsiteY3" fmla="*/ 2926 h 11886"/>
                  <a:gd name="connsiteX4" fmla="*/ 0 w 12617"/>
                  <a:gd name="connsiteY4" fmla="*/ 10606 h 11886"/>
                  <a:gd name="connsiteX5" fmla="*/ 1463 w 12617"/>
                  <a:gd name="connsiteY5" fmla="*/ 11886 h 11886"/>
                  <a:gd name="connsiteX6" fmla="*/ 5851 w 12617"/>
                  <a:gd name="connsiteY6" fmla="*/ 9143 h 11886"/>
                  <a:gd name="connsiteX7" fmla="*/ 9509 w 12617"/>
                  <a:gd name="connsiteY7" fmla="*/ 8229 h 11886"/>
                  <a:gd name="connsiteX8" fmla="*/ 12618 w 12617"/>
                  <a:gd name="connsiteY8" fmla="*/ 4754 h 11886"/>
                  <a:gd name="connsiteX9" fmla="*/ 11703 w 12617"/>
                  <a:gd name="connsiteY9" fmla="*/ 0 h 11886"/>
                  <a:gd name="connsiteX10" fmla="*/ 6766 w 12617"/>
                  <a:gd name="connsiteY10" fmla="*/ 0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7" h="11886">
                    <a:moveTo>
                      <a:pt x="6766" y="0"/>
                    </a:moveTo>
                    <a:lnTo>
                      <a:pt x="4206" y="1463"/>
                    </a:lnTo>
                    <a:lnTo>
                      <a:pt x="2743" y="4206"/>
                    </a:lnTo>
                    <a:lnTo>
                      <a:pt x="1463" y="2926"/>
                    </a:lnTo>
                    <a:lnTo>
                      <a:pt x="0" y="10606"/>
                    </a:lnTo>
                    <a:lnTo>
                      <a:pt x="1463" y="11886"/>
                    </a:lnTo>
                    <a:lnTo>
                      <a:pt x="5851" y="9143"/>
                    </a:lnTo>
                    <a:lnTo>
                      <a:pt x="9509" y="8229"/>
                    </a:lnTo>
                    <a:lnTo>
                      <a:pt x="12618" y="4754"/>
                    </a:lnTo>
                    <a:lnTo>
                      <a:pt x="11703" y="0"/>
                    </a:lnTo>
                    <a:lnTo>
                      <a:pt x="6766" y="0"/>
                    </a:lnTo>
                    <a:close/>
                  </a:path>
                </a:pathLst>
              </a:custGeom>
              <a:grpFill/>
              <a:ln w="18272" cap="flat">
                <a:noFill/>
                <a:prstDash val="solid"/>
                <a:miter/>
              </a:ln>
            </p:spPr>
            <p:txBody>
              <a:bodyPr rtlCol="0" anchor="ctr"/>
              <a:lstStyle/>
              <a:p>
                <a:endParaRPr lang="en-GB" sz="1463"/>
              </a:p>
            </p:txBody>
          </p:sp>
          <p:sp>
            <p:nvSpPr>
              <p:cNvPr id="1243" name="Freeform: Shape 1242">
                <a:extLst>
                  <a:ext uri="{FF2B5EF4-FFF2-40B4-BE49-F238E27FC236}">
                    <a16:creationId xmlns:a16="http://schemas.microsoft.com/office/drawing/2014/main" id="{B89E79B2-7C15-B0BC-6051-2EF20FE909B4}"/>
                  </a:ext>
                </a:extLst>
              </p:cNvPr>
              <p:cNvSpPr/>
              <p:nvPr/>
            </p:nvSpPr>
            <p:spPr>
              <a:xfrm>
                <a:off x="4252840" y="2584936"/>
                <a:ext cx="12617" cy="11886"/>
              </a:xfrm>
              <a:custGeom>
                <a:avLst/>
                <a:gdLst>
                  <a:gd name="connsiteX0" fmla="*/ 2743 w 12617"/>
                  <a:gd name="connsiteY0" fmla="*/ 4206 h 11886"/>
                  <a:gd name="connsiteX1" fmla="*/ 1463 w 12617"/>
                  <a:gd name="connsiteY1" fmla="*/ 2926 h 11886"/>
                  <a:gd name="connsiteX2" fmla="*/ 0 w 12617"/>
                  <a:gd name="connsiteY2" fmla="*/ 10606 h 11886"/>
                  <a:gd name="connsiteX3" fmla="*/ 1463 w 12617"/>
                  <a:gd name="connsiteY3" fmla="*/ 11886 h 11886"/>
                  <a:gd name="connsiteX4" fmla="*/ 5851 w 12617"/>
                  <a:gd name="connsiteY4" fmla="*/ 9143 h 11886"/>
                  <a:gd name="connsiteX5" fmla="*/ 9509 w 12617"/>
                  <a:gd name="connsiteY5" fmla="*/ 8229 h 11886"/>
                  <a:gd name="connsiteX6" fmla="*/ 12618 w 12617"/>
                  <a:gd name="connsiteY6" fmla="*/ 4754 h 11886"/>
                  <a:gd name="connsiteX7" fmla="*/ 11703 w 12617"/>
                  <a:gd name="connsiteY7" fmla="*/ 0 h 11886"/>
                  <a:gd name="connsiteX8" fmla="*/ 6766 w 12617"/>
                  <a:gd name="connsiteY8" fmla="*/ 0 h 11886"/>
                  <a:gd name="connsiteX9" fmla="*/ 4023 w 12617"/>
                  <a:gd name="connsiteY9" fmla="*/ 1463 h 11886"/>
                  <a:gd name="connsiteX10" fmla="*/ 2743 w 12617"/>
                  <a:gd name="connsiteY10" fmla="*/ 4206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7" h="11886">
                    <a:moveTo>
                      <a:pt x="2743" y="4206"/>
                    </a:moveTo>
                    <a:lnTo>
                      <a:pt x="1463" y="2926"/>
                    </a:lnTo>
                    <a:lnTo>
                      <a:pt x="0" y="10606"/>
                    </a:lnTo>
                    <a:lnTo>
                      <a:pt x="1463" y="11886"/>
                    </a:lnTo>
                    <a:lnTo>
                      <a:pt x="5851" y="9143"/>
                    </a:lnTo>
                    <a:lnTo>
                      <a:pt x="9509" y="8229"/>
                    </a:lnTo>
                    <a:lnTo>
                      <a:pt x="12618" y="4754"/>
                    </a:lnTo>
                    <a:lnTo>
                      <a:pt x="11703" y="0"/>
                    </a:lnTo>
                    <a:lnTo>
                      <a:pt x="6766" y="0"/>
                    </a:lnTo>
                    <a:lnTo>
                      <a:pt x="4023" y="1463"/>
                    </a:lnTo>
                    <a:lnTo>
                      <a:pt x="2743" y="4206"/>
                    </a:lnTo>
                  </a:path>
                </a:pathLst>
              </a:custGeom>
              <a:grpFill/>
              <a:ln w="4020" cap="flat">
                <a:solidFill>
                  <a:srgbClr val="FFFFFF"/>
                </a:solidFill>
                <a:prstDash val="solid"/>
                <a:miter/>
              </a:ln>
            </p:spPr>
            <p:txBody>
              <a:bodyPr rtlCol="0" anchor="ctr"/>
              <a:lstStyle/>
              <a:p>
                <a:endParaRPr lang="en-GB" sz="1463"/>
              </a:p>
            </p:txBody>
          </p:sp>
          <p:sp>
            <p:nvSpPr>
              <p:cNvPr id="1244" name="Freeform: Shape 1243">
                <a:extLst>
                  <a:ext uri="{FF2B5EF4-FFF2-40B4-BE49-F238E27FC236}">
                    <a16:creationId xmlns:a16="http://schemas.microsoft.com/office/drawing/2014/main" id="{CDC0C527-E65D-C663-136B-BF193601A5A3}"/>
                  </a:ext>
                </a:extLst>
              </p:cNvPr>
              <p:cNvSpPr/>
              <p:nvPr/>
            </p:nvSpPr>
            <p:spPr>
              <a:xfrm>
                <a:off x="4323973" y="2541231"/>
                <a:ext cx="20114" cy="14446"/>
              </a:xfrm>
              <a:custGeom>
                <a:avLst/>
                <a:gdLst>
                  <a:gd name="connsiteX0" fmla="*/ 11337 w 20114"/>
                  <a:gd name="connsiteY0" fmla="*/ 731 h 14446"/>
                  <a:gd name="connsiteX1" fmla="*/ 5120 w 20114"/>
                  <a:gd name="connsiteY1" fmla="*/ 914 h 14446"/>
                  <a:gd name="connsiteX2" fmla="*/ 549 w 20114"/>
                  <a:gd name="connsiteY2" fmla="*/ 3109 h 14446"/>
                  <a:gd name="connsiteX3" fmla="*/ 0 w 20114"/>
                  <a:gd name="connsiteY3" fmla="*/ 6583 h 14446"/>
                  <a:gd name="connsiteX4" fmla="*/ 4206 w 20114"/>
                  <a:gd name="connsiteY4" fmla="*/ 6035 h 14446"/>
                  <a:gd name="connsiteX5" fmla="*/ 7497 w 20114"/>
                  <a:gd name="connsiteY5" fmla="*/ 10058 h 14446"/>
                  <a:gd name="connsiteX6" fmla="*/ 9875 w 20114"/>
                  <a:gd name="connsiteY6" fmla="*/ 9692 h 14446"/>
                  <a:gd name="connsiteX7" fmla="*/ 10606 w 20114"/>
                  <a:gd name="connsiteY7" fmla="*/ 12800 h 14446"/>
                  <a:gd name="connsiteX8" fmla="*/ 15909 w 20114"/>
                  <a:gd name="connsiteY8" fmla="*/ 14446 h 14446"/>
                  <a:gd name="connsiteX9" fmla="*/ 19018 w 20114"/>
                  <a:gd name="connsiteY9" fmla="*/ 13166 h 14446"/>
                  <a:gd name="connsiteX10" fmla="*/ 20115 w 20114"/>
                  <a:gd name="connsiteY10" fmla="*/ 5120 h 14446"/>
                  <a:gd name="connsiteX11" fmla="*/ 19018 w 20114"/>
                  <a:gd name="connsiteY11" fmla="*/ 4206 h 14446"/>
                  <a:gd name="connsiteX12" fmla="*/ 16275 w 20114"/>
                  <a:gd name="connsiteY12" fmla="*/ 4206 h 14446"/>
                  <a:gd name="connsiteX13" fmla="*/ 14629 w 20114"/>
                  <a:gd name="connsiteY13" fmla="*/ 1463 h 14446"/>
                  <a:gd name="connsiteX14" fmla="*/ 12069 w 20114"/>
                  <a:gd name="connsiteY14" fmla="*/ 0 h 14446"/>
                  <a:gd name="connsiteX15" fmla="*/ 11337 w 20114"/>
                  <a:gd name="connsiteY15" fmla="*/ 731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14" h="14446">
                    <a:moveTo>
                      <a:pt x="11337" y="731"/>
                    </a:moveTo>
                    <a:lnTo>
                      <a:pt x="5120" y="914"/>
                    </a:lnTo>
                    <a:lnTo>
                      <a:pt x="549" y="3109"/>
                    </a:lnTo>
                    <a:lnTo>
                      <a:pt x="0" y="6583"/>
                    </a:lnTo>
                    <a:lnTo>
                      <a:pt x="4206" y="6035"/>
                    </a:lnTo>
                    <a:lnTo>
                      <a:pt x="7497" y="10058"/>
                    </a:lnTo>
                    <a:lnTo>
                      <a:pt x="9875" y="9692"/>
                    </a:lnTo>
                    <a:lnTo>
                      <a:pt x="10606" y="12800"/>
                    </a:lnTo>
                    <a:lnTo>
                      <a:pt x="15909" y="14446"/>
                    </a:lnTo>
                    <a:lnTo>
                      <a:pt x="19018" y="13166"/>
                    </a:lnTo>
                    <a:lnTo>
                      <a:pt x="20115" y="5120"/>
                    </a:lnTo>
                    <a:lnTo>
                      <a:pt x="19018" y="4206"/>
                    </a:lnTo>
                    <a:lnTo>
                      <a:pt x="16275" y="4206"/>
                    </a:lnTo>
                    <a:lnTo>
                      <a:pt x="14629" y="1463"/>
                    </a:lnTo>
                    <a:lnTo>
                      <a:pt x="12069" y="0"/>
                    </a:lnTo>
                    <a:lnTo>
                      <a:pt x="11337" y="731"/>
                    </a:lnTo>
                    <a:close/>
                  </a:path>
                </a:pathLst>
              </a:custGeom>
              <a:grpFill/>
              <a:ln w="18272" cap="flat">
                <a:noFill/>
                <a:prstDash val="solid"/>
                <a:miter/>
              </a:ln>
            </p:spPr>
            <p:txBody>
              <a:bodyPr rtlCol="0" anchor="ctr"/>
              <a:lstStyle/>
              <a:p>
                <a:endParaRPr lang="en-GB" sz="1463"/>
              </a:p>
            </p:txBody>
          </p:sp>
          <p:sp>
            <p:nvSpPr>
              <p:cNvPr id="1245" name="Freeform: Shape 1244">
                <a:extLst>
                  <a:ext uri="{FF2B5EF4-FFF2-40B4-BE49-F238E27FC236}">
                    <a16:creationId xmlns:a16="http://schemas.microsoft.com/office/drawing/2014/main" id="{8C238CBF-B3FB-2BD1-C065-3FA514A2C572}"/>
                  </a:ext>
                </a:extLst>
              </p:cNvPr>
              <p:cNvSpPr/>
              <p:nvPr/>
            </p:nvSpPr>
            <p:spPr>
              <a:xfrm>
                <a:off x="4323973" y="2541231"/>
                <a:ext cx="20114" cy="14446"/>
              </a:xfrm>
              <a:custGeom>
                <a:avLst/>
                <a:gdLst>
                  <a:gd name="connsiteX0" fmla="*/ 11337 w 20114"/>
                  <a:gd name="connsiteY0" fmla="*/ 731 h 14446"/>
                  <a:gd name="connsiteX1" fmla="*/ 12069 w 20114"/>
                  <a:gd name="connsiteY1" fmla="*/ 0 h 14446"/>
                  <a:gd name="connsiteX2" fmla="*/ 14629 w 20114"/>
                  <a:gd name="connsiteY2" fmla="*/ 1463 h 14446"/>
                  <a:gd name="connsiteX3" fmla="*/ 16275 w 20114"/>
                  <a:gd name="connsiteY3" fmla="*/ 4206 h 14446"/>
                  <a:gd name="connsiteX4" fmla="*/ 19018 w 20114"/>
                  <a:gd name="connsiteY4" fmla="*/ 4206 h 14446"/>
                  <a:gd name="connsiteX5" fmla="*/ 20115 w 20114"/>
                  <a:gd name="connsiteY5" fmla="*/ 5120 h 14446"/>
                  <a:gd name="connsiteX6" fmla="*/ 19018 w 20114"/>
                  <a:gd name="connsiteY6" fmla="*/ 13166 h 14446"/>
                  <a:gd name="connsiteX7" fmla="*/ 15909 w 20114"/>
                  <a:gd name="connsiteY7" fmla="*/ 14446 h 14446"/>
                  <a:gd name="connsiteX8" fmla="*/ 10606 w 20114"/>
                  <a:gd name="connsiteY8" fmla="*/ 12800 h 14446"/>
                  <a:gd name="connsiteX9" fmla="*/ 9875 w 20114"/>
                  <a:gd name="connsiteY9" fmla="*/ 9692 h 14446"/>
                  <a:gd name="connsiteX10" fmla="*/ 7497 w 20114"/>
                  <a:gd name="connsiteY10" fmla="*/ 10058 h 14446"/>
                  <a:gd name="connsiteX11" fmla="*/ 4206 w 20114"/>
                  <a:gd name="connsiteY11" fmla="*/ 6035 h 14446"/>
                  <a:gd name="connsiteX12" fmla="*/ 0 w 20114"/>
                  <a:gd name="connsiteY12" fmla="*/ 6583 h 14446"/>
                  <a:gd name="connsiteX13" fmla="*/ 549 w 20114"/>
                  <a:gd name="connsiteY13" fmla="*/ 3109 h 14446"/>
                  <a:gd name="connsiteX14" fmla="*/ 5120 w 20114"/>
                  <a:gd name="connsiteY14" fmla="*/ 914 h 14446"/>
                  <a:gd name="connsiteX15" fmla="*/ 11337 w 20114"/>
                  <a:gd name="connsiteY15" fmla="*/ 731 h 1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114" h="14446">
                    <a:moveTo>
                      <a:pt x="11337" y="731"/>
                    </a:moveTo>
                    <a:lnTo>
                      <a:pt x="12069" y="0"/>
                    </a:lnTo>
                    <a:lnTo>
                      <a:pt x="14629" y="1463"/>
                    </a:lnTo>
                    <a:lnTo>
                      <a:pt x="16275" y="4206"/>
                    </a:lnTo>
                    <a:lnTo>
                      <a:pt x="19018" y="4206"/>
                    </a:lnTo>
                    <a:lnTo>
                      <a:pt x="20115" y="5120"/>
                    </a:lnTo>
                    <a:lnTo>
                      <a:pt x="19018" y="13166"/>
                    </a:lnTo>
                    <a:lnTo>
                      <a:pt x="15909" y="14446"/>
                    </a:lnTo>
                    <a:lnTo>
                      <a:pt x="10606" y="12800"/>
                    </a:lnTo>
                    <a:lnTo>
                      <a:pt x="9875" y="9692"/>
                    </a:lnTo>
                    <a:lnTo>
                      <a:pt x="7497" y="10058"/>
                    </a:lnTo>
                    <a:lnTo>
                      <a:pt x="4206" y="6035"/>
                    </a:lnTo>
                    <a:lnTo>
                      <a:pt x="0" y="6583"/>
                    </a:lnTo>
                    <a:lnTo>
                      <a:pt x="549" y="3109"/>
                    </a:lnTo>
                    <a:lnTo>
                      <a:pt x="5120" y="914"/>
                    </a:lnTo>
                    <a:lnTo>
                      <a:pt x="11337" y="731"/>
                    </a:lnTo>
                  </a:path>
                </a:pathLst>
              </a:custGeom>
              <a:grpFill/>
              <a:ln w="4020" cap="flat">
                <a:solidFill>
                  <a:srgbClr val="FFFFFF"/>
                </a:solidFill>
                <a:prstDash val="solid"/>
                <a:miter/>
              </a:ln>
            </p:spPr>
            <p:txBody>
              <a:bodyPr rtlCol="0" anchor="ctr"/>
              <a:lstStyle/>
              <a:p>
                <a:endParaRPr lang="en-GB" sz="1463"/>
              </a:p>
            </p:txBody>
          </p:sp>
          <p:sp>
            <p:nvSpPr>
              <p:cNvPr id="1246" name="Freeform: Shape 1245">
                <a:extLst>
                  <a:ext uri="{FF2B5EF4-FFF2-40B4-BE49-F238E27FC236}">
                    <a16:creationId xmlns:a16="http://schemas.microsoft.com/office/drawing/2014/main" id="{2EBA789B-2F55-B0C5-BA7E-1E5B71EF7E6E}"/>
                  </a:ext>
                </a:extLst>
              </p:cNvPr>
              <p:cNvSpPr/>
              <p:nvPr/>
            </p:nvSpPr>
            <p:spPr>
              <a:xfrm>
                <a:off x="3697300" y="2012573"/>
                <a:ext cx="732550" cy="522623"/>
              </a:xfrm>
              <a:custGeom>
                <a:avLst/>
                <a:gdLst>
                  <a:gd name="connsiteX0" fmla="*/ 480565 w 732550"/>
                  <a:gd name="connsiteY0" fmla="*/ 478371 h 522623"/>
                  <a:gd name="connsiteX1" fmla="*/ 487697 w 732550"/>
                  <a:gd name="connsiteY1" fmla="*/ 479651 h 522623"/>
                  <a:gd name="connsiteX2" fmla="*/ 496291 w 732550"/>
                  <a:gd name="connsiteY2" fmla="*/ 482394 h 522623"/>
                  <a:gd name="connsiteX3" fmla="*/ 497206 w 732550"/>
                  <a:gd name="connsiteY3" fmla="*/ 484405 h 522623"/>
                  <a:gd name="connsiteX4" fmla="*/ 499949 w 732550"/>
                  <a:gd name="connsiteY4" fmla="*/ 484405 h 522623"/>
                  <a:gd name="connsiteX5" fmla="*/ 505617 w 732550"/>
                  <a:gd name="connsiteY5" fmla="*/ 487514 h 522623"/>
                  <a:gd name="connsiteX6" fmla="*/ 510372 w 732550"/>
                  <a:gd name="connsiteY6" fmla="*/ 485320 h 522623"/>
                  <a:gd name="connsiteX7" fmla="*/ 514212 w 732550"/>
                  <a:gd name="connsiteY7" fmla="*/ 481114 h 522623"/>
                  <a:gd name="connsiteX8" fmla="*/ 515126 w 732550"/>
                  <a:gd name="connsiteY8" fmla="*/ 482760 h 522623"/>
                  <a:gd name="connsiteX9" fmla="*/ 514212 w 732550"/>
                  <a:gd name="connsiteY9" fmla="*/ 487148 h 522623"/>
                  <a:gd name="connsiteX10" fmla="*/ 518235 w 732550"/>
                  <a:gd name="connsiteY10" fmla="*/ 488428 h 522623"/>
                  <a:gd name="connsiteX11" fmla="*/ 519881 w 732550"/>
                  <a:gd name="connsiteY11" fmla="*/ 485868 h 522623"/>
                  <a:gd name="connsiteX12" fmla="*/ 524452 w 732550"/>
                  <a:gd name="connsiteY12" fmla="*/ 486783 h 522623"/>
                  <a:gd name="connsiteX13" fmla="*/ 527195 w 732550"/>
                  <a:gd name="connsiteY13" fmla="*/ 485503 h 522623"/>
                  <a:gd name="connsiteX14" fmla="*/ 526098 w 732550"/>
                  <a:gd name="connsiteY14" fmla="*/ 488977 h 522623"/>
                  <a:gd name="connsiteX15" fmla="*/ 527561 w 732550"/>
                  <a:gd name="connsiteY15" fmla="*/ 492268 h 522623"/>
                  <a:gd name="connsiteX16" fmla="*/ 530487 w 732550"/>
                  <a:gd name="connsiteY16" fmla="*/ 492268 h 522623"/>
                  <a:gd name="connsiteX17" fmla="*/ 532498 w 732550"/>
                  <a:gd name="connsiteY17" fmla="*/ 493914 h 522623"/>
                  <a:gd name="connsiteX18" fmla="*/ 532864 w 732550"/>
                  <a:gd name="connsiteY18" fmla="*/ 497206 h 522623"/>
                  <a:gd name="connsiteX19" fmla="*/ 537253 w 732550"/>
                  <a:gd name="connsiteY19" fmla="*/ 501594 h 522623"/>
                  <a:gd name="connsiteX20" fmla="*/ 542373 w 732550"/>
                  <a:gd name="connsiteY20" fmla="*/ 502874 h 522623"/>
                  <a:gd name="connsiteX21" fmla="*/ 544567 w 732550"/>
                  <a:gd name="connsiteY21" fmla="*/ 498852 h 522623"/>
                  <a:gd name="connsiteX22" fmla="*/ 544567 w 732550"/>
                  <a:gd name="connsiteY22" fmla="*/ 502874 h 522623"/>
                  <a:gd name="connsiteX23" fmla="*/ 547676 w 732550"/>
                  <a:gd name="connsiteY23" fmla="*/ 503972 h 522623"/>
                  <a:gd name="connsiteX24" fmla="*/ 549505 w 732550"/>
                  <a:gd name="connsiteY24" fmla="*/ 506532 h 522623"/>
                  <a:gd name="connsiteX25" fmla="*/ 554625 w 732550"/>
                  <a:gd name="connsiteY25" fmla="*/ 508178 h 522623"/>
                  <a:gd name="connsiteX26" fmla="*/ 558282 w 732550"/>
                  <a:gd name="connsiteY26" fmla="*/ 507263 h 522623"/>
                  <a:gd name="connsiteX27" fmla="*/ 562488 w 732550"/>
                  <a:gd name="connsiteY27" fmla="*/ 509640 h 522623"/>
                  <a:gd name="connsiteX28" fmla="*/ 572545 w 732550"/>
                  <a:gd name="connsiteY28" fmla="*/ 509823 h 522623"/>
                  <a:gd name="connsiteX29" fmla="*/ 574008 w 732550"/>
                  <a:gd name="connsiteY29" fmla="*/ 512383 h 522623"/>
                  <a:gd name="connsiteX30" fmla="*/ 578763 w 732550"/>
                  <a:gd name="connsiteY30" fmla="*/ 515675 h 522623"/>
                  <a:gd name="connsiteX31" fmla="*/ 581323 w 732550"/>
                  <a:gd name="connsiteY31" fmla="*/ 516224 h 522623"/>
                  <a:gd name="connsiteX32" fmla="*/ 587723 w 732550"/>
                  <a:gd name="connsiteY32" fmla="*/ 515858 h 522623"/>
                  <a:gd name="connsiteX33" fmla="*/ 593209 w 732550"/>
                  <a:gd name="connsiteY33" fmla="*/ 513115 h 522623"/>
                  <a:gd name="connsiteX34" fmla="*/ 605278 w 732550"/>
                  <a:gd name="connsiteY34" fmla="*/ 522624 h 522623"/>
                  <a:gd name="connsiteX35" fmla="*/ 614056 w 732550"/>
                  <a:gd name="connsiteY35" fmla="*/ 521892 h 522623"/>
                  <a:gd name="connsiteX36" fmla="*/ 613141 w 732550"/>
                  <a:gd name="connsiteY36" fmla="*/ 518966 h 522623"/>
                  <a:gd name="connsiteX37" fmla="*/ 610033 w 732550"/>
                  <a:gd name="connsiteY37" fmla="*/ 516406 h 522623"/>
                  <a:gd name="connsiteX38" fmla="*/ 610033 w 732550"/>
                  <a:gd name="connsiteY38" fmla="*/ 514029 h 522623"/>
                  <a:gd name="connsiteX39" fmla="*/ 612044 w 732550"/>
                  <a:gd name="connsiteY39" fmla="*/ 512201 h 522623"/>
                  <a:gd name="connsiteX40" fmla="*/ 612593 w 732550"/>
                  <a:gd name="connsiteY40" fmla="*/ 508178 h 522623"/>
                  <a:gd name="connsiteX41" fmla="*/ 611312 w 732550"/>
                  <a:gd name="connsiteY41" fmla="*/ 504886 h 522623"/>
                  <a:gd name="connsiteX42" fmla="*/ 603084 w 732550"/>
                  <a:gd name="connsiteY42" fmla="*/ 497937 h 522623"/>
                  <a:gd name="connsiteX43" fmla="*/ 595221 w 732550"/>
                  <a:gd name="connsiteY43" fmla="*/ 493548 h 522623"/>
                  <a:gd name="connsiteX44" fmla="*/ 592478 w 732550"/>
                  <a:gd name="connsiteY44" fmla="*/ 490623 h 522623"/>
                  <a:gd name="connsiteX45" fmla="*/ 588455 w 732550"/>
                  <a:gd name="connsiteY45" fmla="*/ 489525 h 522623"/>
                  <a:gd name="connsiteX46" fmla="*/ 580774 w 732550"/>
                  <a:gd name="connsiteY46" fmla="*/ 484405 h 522623"/>
                  <a:gd name="connsiteX47" fmla="*/ 578763 w 732550"/>
                  <a:gd name="connsiteY47" fmla="*/ 480748 h 522623"/>
                  <a:gd name="connsiteX48" fmla="*/ 572545 w 732550"/>
                  <a:gd name="connsiteY48" fmla="*/ 478005 h 522623"/>
                  <a:gd name="connsiteX49" fmla="*/ 572545 w 732550"/>
                  <a:gd name="connsiteY49" fmla="*/ 473982 h 522623"/>
                  <a:gd name="connsiteX50" fmla="*/ 567791 w 732550"/>
                  <a:gd name="connsiteY50" fmla="*/ 474896 h 522623"/>
                  <a:gd name="connsiteX51" fmla="*/ 565414 w 732550"/>
                  <a:gd name="connsiteY51" fmla="*/ 470691 h 522623"/>
                  <a:gd name="connsiteX52" fmla="*/ 563768 w 732550"/>
                  <a:gd name="connsiteY52" fmla="*/ 469410 h 522623"/>
                  <a:gd name="connsiteX53" fmla="*/ 562122 w 732550"/>
                  <a:gd name="connsiteY53" fmla="*/ 470142 h 522623"/>
                  <a:gd name="connsiteX54" fmla="*/ 560476 w 732550"/>
                  <a:gd name="connsiteY54" fmla="*/ 469228 h 522623"/>
                  <a:gd name="connsiteX55" fmla="*/ 550602 w 732550"/>
                  <a:gd name="connsiteY55" fmla="*/ 459170 h 522623"/>
                  <a:gd name="connsiteX56" fmla="*/ 546030 w 732550"/>
                  <a:gd name="connsiteY56" fmla="*/ 455879 h 522623"/>
                  <a:gd name="connsiteX57" fmla="*/ 541093 w 732550"/>
                  <a:gd name="connsiteY57" fmla="*/ 448930 h 522623"/>
                  <a:gd name="connsiteX58" fmla="*/ 546945 w 732550"/>
                  <a:gd name="connsiteY58" fmla="*/ 447650 h 522623"/>
                  <a:gd name="connsiteX59" fmla="*/ 554808 w 732550"/>
                  <a:gd name="connsiteY59" fmla="*/ 451856 h 522623"/>
                  <a:gd name="connsiteX60" fmla="*/ 563768 w 732550"/>
                  <a:gd name="connsiteY60" fmla="*/ 459170 h 522623"/>
                  <a:gd name="connsiteX61" fmla="*/ 570168 w 732550"/>
                  <a:gd name="connsiteY61" fmla="*/ 460084 h 522623"/>
                  <a:gd name="connsiteX62" fmla="*/ 568522 w 732550"/>
                  <a:gd name="connsiteY62" fmla="*/ 456427 h 522623"/>
                  <a:gd name="connsiteX63" fmla="*/ 572729 w 732550"/>
                  <a:gd name="connsiteY63" fmla="*/ 455330 h 522623"/>
                  <a:gd name="connsiteX64" fmla="*/ 583152 w 732550"/>
                  <a:gd name="connsiteY64" fmla="*/ 467033 h 522623"/>
                  <a:gd name="connsiteX65" fmla="*/ 587906 w 732550"/>
                  <a:gd name="connsiteY65" fmla="*/ 469228 h 522623"/>
                  <a:gd name="connsiteX66" fmla="*/ 593209 w 732550"/>
                  <a:gd name="connsiteY66" fmla="*/ 469410 h 522623"/>
                  <a:gd name="connsiteX67" fmla="*/ 596318 w 732550"/>
                  <a:gd name="connsiteY67" fmla="*/ 476908 h 522623"/>
                  <a:gd name="connsiteX68" fmla="*/ 610764 w 732550"/>
                  <a:gd name="connsiteY68" fmla="*/ 476908 h 522623"/>
                  <a:gd name="connsiteX69" fmla="*/ 616798 w 732550"/>
                  <a:gd name="connsiteY69" fmla="*/ 482394 h 522623"/>
                  <a:gd name="connsiteX70" fmla="*/ 618444 w 732550"/>
                  <a:gd name="connsiteY70" fmla="*/ 479102 h 522623"/>
                  <a:gd name="connsiteX71" fmla="*/ 621553 w 732550"/>
                  <a:gd name="connsiteY71" fmla="*/ 480931 h 522623"/>
                  <a:gd name="connsiteX72" fmla="*/ 625576 w 732550"/>
                  <a:gd name="connsiteY72" fmla="*/ 482211 h 522623"/>
                  <a:gd name="connsiteX73" fmla="*/ 628319 w 732550"/>
                  <a:gd name="connsiteY73" fmla="*/ 479102 h 522623"/>
                  <a:gd name="connsiteX74" fmla="*/ 629965 w 732550"/>
                  <a:gd name="connsiteY74" fmla="*/ 480017 h 522623"/>
                  <a:gd name="connsiteX75" fmla="*/ 630513 w 732550"/>
                  <a:gd name="connsiteY75" fmla="*/ 482211 h 522623"/>
                  <a:gd name="connsiteX76" fmla="*/ 633256 w 732550"/>
                  <a:gd name="connsiteY76" fmla="*/ 485868 h 522623"/>
                  <a:gd name="connsiteX77" fmla="*/ 637279 w 732550"/>
                  <a:gd name="connsiteY77" fmla="*/ 484405 h 522623"/>
                  <a:gd name="connsiteX78" fmla="*/ 637279 w 732550"/>
                  <a:gd name="connsiteY78" fmla="*/ 486417 h 522623"/>
                  <a:gd name="connsiteX79" fmla="*/ 635633 w 732550"/>
                  <a:gd name="connsiteY79" fmla="*/ 489343 h 522623"/>
                  <a:gd name="connsiteX80" fmla="*/ 635268 w 732550"/>
                  <a:gd name="connsiteY80" fmla="*/ 491171 h 522623"/>
                  <a:gd name="connsiteX81" fmla="*/ 640753 w 732550"/>
                  <a:gd name="connsiteY81" fmla="*/ 493183 h 522623"/>
                  <a:gd name="connsiteX82" fmla="*/ 642948 w 732550"/>
                  <a:gd name="connsiteY82" fmla="*/ 496291 h 522623"/>
                  <a:gd name="connsiteX83" fmla="*/ 646239 w 732550"/>
                  <a:gd name="connsiteY83" fmla="*/ 495560 h 522623"/>
                  <a:gd name="connsiteX84" fmla="*/ 644594 w 732550"/>
                  <a:gd name="connsiteY84" fmla="*/ 493183 h 522623"/>
                  <a:gd name="connsiteX85" fmla="*/ 644045 w 732550"/>
                  <a:gd name="connsiteY85" fmla="*/ 490805 h 522623"/>
                  <a:gd name="connsiteX86" fmla="*/ 640753 w 732550"/>
                  <a:gd name="connsiteY86" fmla="*/ 485137 h 522623"/>
                  <a:gd name="connsiteX87" fmla="*/ 639839 w 732550"/>
                  <a:gd name="connsiteY87" fmla="*/ 482760 h 522623"/>
                  <a:gd name="connsiteX88" fmla="*/ 641851 w 732550"/>
                  <a:gd name="connsiteY88" fmla="*/ 480382 h 522623"/>
                  <a:gd name="connsiteX89" fmla="*/ 645691 w 732550"/>
                  <a:gd name="connsiteY89" fmla="*/ 480931 h 522623"/>
                  <a:gd name="connsiteX90" fmla="*/ 648800 w 732550"/>
                  <a:gd name="connsiteY90" fmla="*/ 483857 h 522623"/>
                  <a:gd name="connsiteX91" fmla="*/ 653554 w 732550"/>
                  <a:gd name="connsiteY91" fmla="*/ 484405 h 522623"/>
                  <a:gd name="connsiteX92" fmla="*/ 655017 w 732550"/>
                  <a:gd name="connsiteY92" fmla="*/ 482028 h 522623"/>
                  <a:gd name="connsiteX93" fmla="*/ 654103 w 732550"/>
                  <a:gd name="connsiteY93" fmla="*/ 480017 h 522623"/>
                  <a:gd name="connsiteX94" fmla="*/ 652091 w 732550"/>
                  <a:gd name="connsiteY94" fmla="*/ 479285 h 522623"/>
                  <a:gd name="connsiteX95" fmla="*/ 652091 w 732550"/>
                  <a:gd name="connsiteY95" fmla="*/ 478188 h 522623"/>
                  <a:gd name="connsiteX96" fmla="*/ 650080 w 732550"/>
                  <a:gd name="connsiteY96" fmla="*/ 477274 h 522623"/>
                  <a:gd name="connsiteX97" fmla="*/ 645325 w 732550"/>
                  <a:gd name="connsiteY97" fmla="*/ 477639 h 522623"/>
                  <a:gd name="connsiteX98" fmla="*/ 642582 w 732550"/>
                  <a:gd name="connsiteY98" fmla="*/ 471605 h 522623"/>
                  <a:gd name="connsiteX99" fmla="*/ 640022 w 732550"/>
                  <a:gd name="connsiteY99" fmla="*/ 467765 h 522623"/>
                  <a:gd name="connsiteX100" fmla="*/ 640753 w 732550"/>
                  <a:gd name="connsiteY100" fmla="*/ 465205 h 522623"/>
                  <a:gd name="connsiteX101" fmla="*/ 641119 w 732550"/>
                  <a:gd name="connsiteY101" fmla="*/ 459719 h 522623"/>
                  <a:gd name="connsiteX102" fmla="*/ 646422 w 732550"/>
                  <a:gd name="connsiteY102" fmla="*/ 462645 h 522623"/>
                  <a:gd name="connsiteX103" fmla="*/ 652091 w 732550"/>
                  <a:gd name="connsiteY103" fmla="*/ 467033 h 522623"/>
                  <a:gd name="connsiteX104" fmla="*/ 652274 w 732550"/>
                  <a:gd name="connsiteY104" fmla="*/ 465387 h 522623"/>
                  <a:gd name="connsiteX105" fmla="*/ 650994 w 732550"/>
                  <a:gd name="connsiteY105" fmla="*/ 460999 h 522623"/>
                  <a:gd name="connsiteX106" fmla="*/ 653006 w 732550"/>
                  <a:gd name="connsiteY106" fmla="*/ 459719 h 522623"/>
                  <a:gd name="connsiteX107" fmla="*/ 653188 w 732550"/>
                  <a:gd name="connsiteY107" fmla="*/ 453318 h 522623"/>
                  <a:gd name="connsiteX108" fmla="*/ 654285 w 732550"/>
                  <a:gd name="connsiteY108" fmla="*/ 450027 h 522623"/>
                  <a:gd name="connsiteX109" fmla="*/ 651177 w 732550"/>
                  <a:gd name="connsiteY109" fmla="*/ 446004 h 522623"/>
                  <a:gd name="connsiteX110" fmla="*/ 649531 w 732550"/>
                  <a:gd name="connsiteY110" fmla="*/ 437044 h 522623"/>
                  <a:gd name="connsiteX111" fmla="*/ 643314 w 732550"/>
                  <a:gd name="connsiteY111" fmla="*/ 436678 h 522623"/>
                  <a:gd name="connsiteX112" fmla="*/ 637279 w 732550"/>
                  <a:gd name="connsiteY112" fmla="*/ 434118 h 522623"/>
                  <a:gd name="connsiteX113" fmla="*/ 634170 w 732550"/>
                  <a:gd name="connsiteY113" fmla="*/ 432106 h 522623"/>
                  <a:gd name="connsiteX114" fmla="*/ 633622 w 732550"/>
                  <a:gd name="connsiteY114" fmla="*/ 426072 h 522623"/>
                  <a:gd name="connsiteX115" fmla="*/ 639291 w 732550"/>
                  <a:gd name="connsiteY115" fmla="*/ 424792 h 522623"/>
                  <a:gd name="connsiteX116" fmla="*/ 641119 w 732550"/>
                  <a:gd name="connsiteY116" fmla="*/ 419123 h 522623"/>
                  <a:gd name="connsiteX117" fmla="*/ 639656 w 732550"/>
                  <a:gd name="connsiteY117" fmla="*/ 414369 h 522623"/>
                  <a:gd name="connsiteX118" fmla="*/ 633805 w 732550"/>
                  <a:gd name="connsiteY118" fmla="*/ 415466 h 522623"/>
                  <a:gd name="connsiteX119" fmla="*/ 634170 w 732550"/>
                  <a:gd name="connsiteY119" fmla="*/ 412906 h 522623"/>
                  <a:gd name="connsiteX120" fmla="*/ 633073 w 732550"/>
                  <a:gd name="connsiteY120" fmla="*/ 410346 h 522623"/>
                  <a:gd name="connsiteX121" fmla="*/ 631062 w 732550"/>
                  <a:gd name="connsiteY121" fmla="*/ 409066 h 522623"/>
                  <a:gd name="connsiteX122" fmla="*/ 624113 w 732550"/>
                  <a:gd name="connsiteY122" fmla="*/ 413820 h 522623"/>
                  <a:gd name="connsiteX123" fmla="*/ 623747 w 732550"/>
                  <a:gd name="connsiteY123" fmla="*/ 406871 h 522623"/>
                  <a:gd name="connsiteX124" fmla="*/ 623016 w 732550"/>
                  <a:gd name="connsiteY124" fmla="*/ 403031 h 522623"/>
                  <a:gd name="connsiteX125" fmla="*/ 617347 w 732550"/>
                  <a:gd name="connsiteY125" fmla="*/ 402665 h 522623"/>
                  <a:gd name="connsiteX126" fmla="*/ 609850 w 732550"/>
                  <a:gd name="connsiteY126" fmla="*/ 407054 h 522623"/>
                  <a:gd name="connsiteX127" fmla="*/ 606010 w 732550"/>
                  <a:gd name="connsiteY127" fmla="*/ 405225 h 522623"/>
                  <a:gd name="connsiteX128" fmla="*/ 611678 w 732550"/>
                  <a:gd name="connsiteY128" fmla="*/ 399922 h 522623"/>
                  <a:gd name="connsiteX129" fmla="*/ 607838 w 732550"/>
                  <a:gd name="connsiteY129" fmla="*/ 400288 h 522623"/>
                  <a:gd name="connsiteX130" fmla="*/ 602169 w 732550"/>
                  <a:gd name="connsiteY130" fmla="*/ 399191 h 522623"/>
                  <a:gd name="connsiteX131" fmla="*/ 598512 w 732550"/>
                  <a:gd name="connsiteY131" fmla="*/ 399922 h 522623"/>
                  <a:gd name="connsiteX132" fmla="*/ 596866 w 732550"/>
                  <a:gd name="connsiteY132" fmla="*/ 405408 h 522623"/>
                  <a:gd name="connsiteX133" fmla="*/ 594672 w 732550"/>
                  <a:gd name="connsiteY133" fmla="*/ 399374 h 522623"/>
                  <a:gd name="connsiteX134" fmla="*/ 591015 w 732550"/>
                  <a:gd name="connsiteY134" fmla="*/ 394985 h 522623"/>
                  <a:gd name="connsiteX135" fmla="*/ 590649 w 732550"/>
                  <a:gd name="connsiteY135" fmla="*/ 392974 h 522623"/>
                  <a:gd name="connsiteX136" fmla="*/ 589369 w 732550"/>
                  <a:gd name="connsiteY136" fmla="*/ 389499 h 522623"/>
                  <a:gd name="connsiteX137" fmla="*/ 582786 w 732550"/>
                  <a:gd name="connsiteY137" fmla="*/ 388219 h 522623"/>
                  <a:gd name="connsiteX138" fmla="*/ 583152 w 732550"/>
                  <a:gd name="connsiteY138" fmla="*/ 386390 h 522623"/>
                  <a:gd name="connsiteX139" fmla="*/ 585163 w 732550"/>
                  <a:gd name="connsiteY139" fmla="*/ 384196 h 522623"/>
                  <a:gd name="connsiteX140" fmla="*/ 582237 w 732550"/>
                  <a:gd name="connsiteY140" fmla="*/ 381819 h 522623"/>
                  <a:gd name="connsiteX141" fmla="*/ 585163 w 732550"/>
                  <a:gd name="connsiteY141" fmla="*/ 380722 h 522623"/>
                  <a:gd name="connsiteX142" fmla="*/ 580957 w 732550"/>
                  <a:gd name="connsiteY142" fmla="*/ 377613 h 522623"/>
                  <a:gd name="connsiteX143" fmla="*/ 580043 w 732550"/>
                  <a:gd name="connsiteY143" fmla="*/ 374870 h 522623"/>
                  <a:gd name="connsiteX144" fmla="*/ 582237 w 732550"/>
                  <a:gd name="connsiteY144" fmla="*/ 371944 h 522623"/>
                  <a:gd name="connsiteX145" fmla="*/ 574923 w 732550"/>
                  <a:gd name="connsiteY145" fmla="*/ 370298 h 522623"/>
                  <a:gd name="connsiteX146" fmla="*/ 565962 w 732550"/>
                  <a:gd name="connsiteY146" fmla="*/ 373407 h 522623"/>
                  <a:gd name="connsiteX147" fmla="*/ 565414 w 732550"/>
                  <a:gd name="connsiteY147" fmla="*/ 371944 h 522623"/>
                  <a:gd name="connsiteX148" fmla="*/ 567425 w 732550"/>
                  <a:gd name="connsiteY148" fmla="*/ 366641 h 522623"/>
                  <a:gd name="connsiteX149" fmla="*/ 565962 w 732550"/>
                  <a:gd name="connsiteY149" fmla="*/ 360790 h 522623"/>
                  <a:gd name="connsiteX150" fmla="*/ 569620 w 732550"/>
                  <a:gd name="connsiteY150" fmla="*/ 359875 h 522623"/>
                  <a:gd name="connsiteX151" fmla="*/ 572545 w 732550"/>
                  <a:gd name="connsiteY151" fmla="*/ 360790 h 522623"/>
                  <a:gd name="connsiteX152" fmla="*/ 580043 w 732550"/>
                  <a:gd name="connsiteY152" fmla="*/ 358229 h 522623"/>
                  <a:gd name="connsiteX153" fmla="*/ 585346 w 732550"/>
                  <a:gd name="connsiteY153" fmla="*/ 357864 h 522623"/>
                  <a:gd name="connsiteX154" fmla="*/ 582237 w 732550"/>
                  <a:gd name="connsiteY154" fmla="*/ 352561 h 522623"/>
                  <a:gd name="connsiteX155" fmla="*/ 575289 w 732550"/>
                  <a:gd name="connsiteY155" fmla="*/ 348355 h 522623"/>
                  <a:gd name="connsiteX156" fmla="*/ 566328 w 732550"/>
                  <a:gd name="connsiteY156" fmla="*/ 346892 h 522623"/>
                  <a:gd name="connsiteX157" fmla="*/ 563037 w 732550"/>
                  <a:gd name="connsiteY157" fmla="*/ 345063 h 522623"/>
                  <a:gd name="connsiteX158" fmla="*/ 559928 w 732550"/>
                  <a:gd name="connsiteY158" fmla="*/ 339395 h 522623"/>
                  <a:gd name="connsiteX159" fmla="*/ 567974 w 732550"/>
                  <a:gd name="connsiteY159" fmla="*/ 339943 h 522623"/>
                  <a:gd name="connsiteX160" fmla="*/ 565962 w 732550"/>
                  <a:gd name="connsiteY160" fmla="*/ 336469 h 522623"/>
                  <a:gd name="connsiteX161" fmla="*/ 570168 w 732550"/>
                  <a:gd name="connsiteY161" fmla="*/ 336103 h 522623"/>
                  <a:gd name="connsiteX162" fmla="*/ 580592 w 732550"/>
                  <a:gd name="connsiteY162" fmla="*/ 343052 h 522623"/>
                  <a:gd name="connsiteX163" fmla="*/ 584066 w 732550"/>
                  <a:gd name="connsiteY163" fmla="*/ 343052 h 522623"/>
                  <a:gd name="connsiteX164" fmla="*/ 580043 w 732550"/>
                  <a:gd name="connsiteY164" fmla="*/ 337017 h 522623"/>
                  <a:gd name="connsiteX165" fmla="*/ 584249 w 732550"/>
                  <a:gd name="connsiteY165" fmla="*/ 337383 h 522623"/>
                  <a:gd name="connsiteX166" fmla="*/ 577483 w 732550"/>
                  <a:gd name="connsiteY166" fmla="*/ 333360 h 522623"/>
                  <a:gd name="connsiteX167" fmla="*/ 580957 w 732550"/>
                  <a:gd name="connsiteY167" fmla="*/ 330434 h 522623"/>
                  <a:gd name="connsiteX168" fmla="*/ 586260 w 732550"/>
                  <a:gd name="connsiteY168" fmla="*/ 333360 h 522623"/>
                  <a:gd name="connsiteX169" fmla="*/ 591746 w 732550"/>
                  <a:gd name="connsiteY169" fmla="*/ 333909 h 522623"/>
                  <a:gd name="connsiteX170" fmla="*/ 592295 w 732550"/>
                  <a:gd name="connsiteY170" fmla="*/ 339212 h 522623"/>
                  <a:gd name="connsiteX171" fmla="*/ 589917 w 732550"/>
                  <a:gd name="connsiteY171" fmla="*/ 342138 h 522623"/>
                  <a:gd name="connsiteX172" fmla="*/ 596866 w 732550"/>
                  <a:gd name="connsiteY172" fmla="*/ 343052 h 522623"/>
                  <a:gd name="connsiteX173" fmla="*/ 610215 w 732550"/>
                  <a:gd name="connsiteY173" fmla="*/ 349818 h 522623"/>
                  <a:gd name="connsiteX174" fmla="*/ 615884 w 732550"/>
                  <a:gd name="connsiteY174" fmla="*/ 351464 h 522623"/>
                  <a:gd name="connsiteX175" fmla="*/ 617530 w 732550"/>
                  <a:gd name="connsiteY175" fmla="*/ 357864 h 522623"/>
                  <a:gd name="connsiteX176" fmla="*/ 625393 w 732550"/>
                  <a:gd name="connsiteY176" fmla="*/ 358047 h 522623"/>
                  <a:gd name="connsiteX177" fmla="*/ 631245 w 732550"/>
                  <a:gd name="connsiteY177" fmla="*/ 356401 h 522623"/>
                  <a:gd name="connsiteX178" fmla="*/ 629416 w 732550"/>
                  <a:gd name="connsiteY178" fmla="*/ 361704 h 522623"/>
                  <a:gd name="connsiteX179" fmla="*/ 631245 w 732550"/>
                  <a:gd name="connsiteY179" fmla="*/ 368836 h 522623"/>
                  <a:gd name="connsiteX180" fmla="*/ 633073 w 732550"/>
                  <a:gd name="connsiteY180" fmla="*/ 371396 h 522623"/>
                  <a:gd name="connsiteX181" fmla="*/ 641668 w 732550"/>
                  <a:gd name="connsiteY181" fmla="*/ 379807 h 522623"/>
                  <a:gd name="connsiteX182" fmla="*/ 648800 w 732550"/>
                  <a:gd name="connsiteY182" fmla="*/ 377064 h 522623"/>
                  <a:gd name="connsiteX183" fmla="*/ 650080 w 732550"/>
                  <a:gd name="connsiteY183" fmla="*/ 380356 h 522623"/>
                  <a:gd name="connsiteX184" fmla="*/ 646422 w 732550"/>
                  <a:gd name="connsiteY184" fmla="*/ 385293 h 522623"/>
                  <a:gd name="connsiteX185" fmla="*/ 651543 w 732550"/>
                  <a:gd name="connsiteY185" fmla="*/ 390413 h 522623"/>
                  <a:gd name="connsiteX186" fmla="*/ 659406 w 732550"/>
                  <a:gd name="connsiteY186" fmla="*/ 387488 h 522623"/>
                  <a:gd name="connsiteX187" fmla="*/ 662697 w 732550"/>
                  <a:gd name="connsiteY187" fmla="*/ 394985 h 522623"/>
                  <a:gd name="connsiteX188" fmla="*/ 668366 w 732550"/>
                  <a:gd name="connsiteY188" fmla="*/ 392242 h 522623"/>
                  <a:gd name="connsiteX189" fmla="*/ 670012 w 732550"/>
                  <a:gd name="connsiteY189" fmla="*/ 396082 h 522623"/>
                  <a:gd name="connsiteX190" fmla="*/ 672572 w 732550"/>
                  <a:gd name="connsiteY190" fmla="*/ 399739 h 522623"/>
                  <a:gd name="connsiteX191" fmla="*/ 676046 w 732550"/>
                  <a:gd name="connsiteY191" fmla="*/ 401385 h 522623"/>
                  <a:gd name="connsiteX192" fmla="*/ 678972 w 732550"/>
                  <a:gd name="connsiteY192" fmla="*/ 394071 h 522623"/>
                  <a:gd name="connsiteX193" fmla="*/ 679521 w 732550"/>
                  <a:gd name="connsiteY193" fmla="*/ 390231 h 522623"/>
                  <a:gd name="connsiteX194" fmla="*/ 681166 w 732550"/>
                  <a:gd name="connsiteY194" fmla="*/ 385659 h 522623"/>
                  <a:gd name="connsiteX195" fmla="*/ 685189 w 732550"/>
                  <a:gd name="connsiteY195" fmla="*/ 385110 h 522623"/>
                  <a:gd name="connsiteX196" fmla="*/ 683727 w 732550"/>
                  <a:gd name="connsiteY196" fmla="*/ 379442 h 522623"/>
                  <a:gd name="connsiteX197" fmla="*/ 679886 w 732550"/>
                  <a:gd name="connsiteY197" fmla="*/ 370481 h 522623"/>
                  <a:gd name="connsiteX198" fmla="*/ 680069 w 732550"/>
                  <a:gd name="connsiteY198" fmla="*/ 366276 h 522623"/>
                  <a:gd name="connsiteX199" fmla="*/ 691041 w 732550"/>
                  <a:gd name="connsiteY199" fmla="*/ 372859 h 522623"/>
                  <a:gd name="connsiteX200" fmla="*/ 697990 w 732550"/>
                  <a:gd name="connsiteY200" fmla="*/ 373590 h 522623"/>
                  <a:gd name="connsiteX201" fmla="*/ 698904 w 732550"/>
                  <a:gd name="connsiteY201" fmla="*/ 369933 h 522623"/>
                  <a:gd name="connsiteX202" fmla="*/ 700733 w 732550"/>
                  <a:gd name="connsiteY202" fmla="*/ 366641 h 522623"/>
                  <a:gd name="connsiteX203" fmla="*/ 706036 w 732550"/>
                  <a:gd name="connsiteY203" fmla="*/ 365178 h 522623"/>
                  <a:gd name="connsiteX204" fmla="*/ 706402 w 732550"/>
                  <a:gd name="connsiteY204" fmla="*/ 357315 h 522623"/>
                  <a:gd name="connsiteX205" fmla="*/ 714265 w 732550"/>
                  <a:gd name="connsiteY205" fmla="*/ 355304 h 522623"/>
                  <a:gd name="connsiteX206" fmla="*/ 710607 w 732550"/>
                  <a:gd name="connsiteY206" fmla="*/ 351646 h 522623"/>
                  <a:gd name="connsiteX207" fmla="*/ 700733 w 732550"/>
                  <a:gd name="connsiteY207" fmla="*/ 352561 h 522623"/>
                  <a:gd name="connsiteX208" fmla="*/ 702013 w 732550"/>
                  <a:gd name="connsiteY208" fmla="*/ 348355 h 522623"/>
                  <a:gd name="connsiteX209" fmla="*/ 707499 w 732550"/>
                  <a:gd name="connsiteY209" fmla="*/ 348903 h 522623"/>
                  <a:gd name="connsiteX210" fmla="*/ 708779 w 732550"/>
                  <a:gd name="connsiteY210" fmla="*/ 344515 h 522623"/>
                  <a:gd name="connsiteX211" fmla="*/ 701098 w 732550"/>
                  <a:gd name="connsiteY211" fmla="*/ 343052 h 522623"/>
                  <a:gd name="connsiteX212" fmla="*/ 706950 w 732550"/>
                  <a:gd name="connsiteY212" fmla="*/ 341223 h 522623"/>
                  <a:gd name="connsiteX213" fmla="*/ 717922 w 732550"/>
                  <a:gd name="connsiteY213" fmla="*/ 345612 h 522623"/>
                  <a:gd name="connsiteX214" fmla="*/ 724139 w 732550"/>
                  <a:gd name="connsiteY214" fmla="*/ 345978 h 522623"/>
                  <a:gd name="connsiteX215" fmla="*/ 726516 w 732550"/>
                  <a:gd name="connsiteY215" fmla="*/ 343052 h 522623"/>
                  <a:gd name="connsiteX216" fmla="*/ 721762 w 732550"/>
                  <a:gd name="connsiteY216" fmla="*/ 339395 h 522623"/>
                  <a:gd name="connsiteX217" fmla="*/ 723225 w 732550"/>
                  <a:gd name="connsiteY217" fmla="*/ 337932 h 522623"/>
                  <a:gd name="connsiteX218" fmla="*/ 724871 w 732550"/>
                  <a:gd name="connsiteY218" fmla="*/ 334640 h 522623"/>
                  <a:gd name="connsiteX219" fmla="*/ 729442 w 732550"/>
                  <a:gd name="connsiteY219" fmla="*/ 333726 h 522623"/>
                  <a:gd name="connsiteX220" fmla="*/ 732551 w 732550"/>
                  <a:gd name="connsiteY220" fmla="*/ 330069 h 522623"/>
                  <a:gd name="connsiteX221" fmla="*/ 729077 w 732550"/>
                  <a:gd name="connsiteY221" fmla="*/ 325131 h 522623"/>
                  <a:gd name="connsiteX222" fmla="*/ 720482 w 732550"/>
                  <a:gd name="connsiteY222" fmla="*/ 318731 h 522623"/>
                  <a:gd name="connsiteX223" fmla="*/ 715362 w 732550"/>
                  <a:gd name="connsiteY223" fmla="*/ 317268 h 522623"/>
                  <a:gd name="connsiteX224" fmla="*/ 711705 w 732550"/>
                  <a:gd name="connsiteY224" fmla="*/ 314708 h 522623"/>
                  <a:gd name="connsiteX225" fmla="*/ 706036 w 732550"/>
                  <a:gd name="connsiteY225" fmla="*/ 315439 h 522623"/>
                  <a:gd name="connsiteX226" fmla="*/ 701098 w 732550"/>
                  <a:gd name="connsiteY226" fmla="*/ 314342 h 522623"/>
                  <a:gd name="connsiteX227" fmla="*/ 693601 w 732550"/>
                  <a:gd name="connsiteY227" fmla="*/ 314891 h 522623"/>
                  <a:gd name="connsiteX228" fmla="*/ 683178 w 732550"/>
                  <a:gd name="connsiteY228" fmla="*/ 318548 h 522623"/>
                  <a:gd name="connsiteX229" fmla="*/ 685921 w 732550"/>
                  <a:gd name="connsiteY229" fmla="*/ 308856 h 522623"/>
                  <a:gd name="connsiteX230" fmla="*/ 690675 w 732550"/>
                  <a:gd name="connsiteY230" fmla="*/ 305016 h 522623"/>
                  <a:gd name="connsiteX231" fmla="*/ 690127 w 732550"/>
                  <a:gd name="connsiteY231" fmla="*/ 301908 h 522623"/>
                  <a:gd name="connsiteX232" fmla="*/ 684824 w 732550"/>
                  <a:gd name="connsiteY232" fmla="*/ 301359 h 522623"/>
                  <a:gd name="connsiteX233" fmla="*/ 681715 w 732550"/>
                  <a:gd name="connsiteY233" fmla="*/ 303370 h 522623"/>
                  <a:gd name="connsiteX234" fmla="*/ 667269 w 732550"/>
                  <a:gd name="connsiteY234" fmla="*/ 305199 h 522623"/>
                  <a:gd name="connsiteX235" fmla="*/ 660686 w 732550"/>
                  <a:gd name="connsiteY235" fmla="*/ 304650 h 522623"/>
                  <a:gd name="connsiteX236" fmla="*/ 664709 w 732550"/>
                  <a:gd name="connsiteY236" fmla="*/ 302456 h 522623"/>
                  <a:gd name="connsiteX237" fmla="*/ 659406 w 732550"/>
                  <a:gd name="connsiteY237" fmla="*/ 301359 h 522623"/>
                  <a:gd name="connsiteX238" fmla="*/ 661600 w 732550"/>
                  <a:gd name="connsiteY238" fmla="*/ 299713 h 522623"/>
                  <a:gd name="connsiteX239" fmla="*/ 667452 w 732550"/>
                  <a:gd name="connsiteY239" fmla="*/ 299165 h 522623"/>
                  <a:gd name="connsiteX240" fmla="*/ 667452 w 732550"/>
                  <a:gd name="connsiteY240" fmla="*/ 296239 h 522623"/>
                  <a:gd name="connsiteX241" fmla="*/ 659954 w 732550"/>
                  <a:gd name="connsiteY241" fmla="*/ 285450 h 522623"/>
                  <a:gd name="connsiteX242" fmla="*/ 656297 w 732550"/>
                  <a:gd name="connsiteY242" fmla="*/ 281610 h 522623"/>
                  <a:gd name="connsiteX243" fmla="*/ 653737 w 732550"/>
                  <a:gd name="connsiteY243" fmla="*/ 279964 h 522623"/>
                  <a:gd name="connsiteX244" fmla="*/ 649531 w 732550"/>
                  <a:gd name="connsiteY244" fmla="*/ 278318 h 522623"/>
                  <a:gd name="connsiteX245" fmla="*/ 639291 w 732550"/>
                  <a:gd name="connsiteY245" fmla="*/ 279964 h 522623"/>
                  <a:gd name="connsiteX246" fmla="*/ 637279 w 732550"/>
                  <a:gd name="connsiteY246" fmla="*/ 277770 h 522623"/>
                  <a:gd name="connsiteX247" fmla="*/ 638376 w 732550"/>
                  <a:gd name="connsiteY247" fmla="*/ 274661 h 522623"/>
                  <a:gd name="connsiteX248" fmla="*/ 640571 w 732550"/>
                  <a:gd name="connsiteY248" fmla="*/ 273015 h 522623"/>
                  <a:gd name="connsiteX249" fmla="*/ 640753 w 732550"/>
                  <a:gd name="connsiteY249" fmla="*/ 268626 h 522623"/>
                  <a:gd name="connsiteX250" fmla="*/ 631793 w 732550"/>
                  <a:gd name="connsiteY250" fmla="*/ 270272 h 522623"/>
                  <a:gd name="connsiteX251" fmla="*/ 622102 w 732550"/>
                  <a:gd name="connsiteY251" fmla="*/ 270821 h 522623"/>
                  <a:gd name="connsiteX252" fmla="*/ 615884 w 732550"/>
                  <a:gd name="connsiteY252" fmla="*/ 275210 h 522623"/>
                  <a:gd name="connsiteX253" fmla="*/ 613141 w 732550"/>
                  <a:gd name="connsiteY253" fmla="*/ 271735 h 522623"/>
                  <a:gd name="connsiteX254" fmla="*/ 608021 w 732550"/>
                  <a:gd name="connsiteY254" fmla="*/ 270455 h 522623"/>
                  <a:gd name="connsiteX255" fmla="*/ 608935 w 732550"/>
                  <a:gd name="connsiteY255" fmla="*/ 267529 h 522623"/>
                  <a:gd name="connsiteX256" fmla="*/ 613507 w 732550"/>
                  <a:gd name="connsiteY256" fmla="*/ 265701 h 522623"/>
                  <a:gd name="connsiteX257" fmla="*/ 609850 w 732550"/>
                  <a:gd name="connsiteY257" fmla="*/ 260763 h 522623"/>
                  <a:gd name="connsiteX258" fmla="*/ 601072 w 732550"/>
                  <a:gd name="connsiteY258" fmla="*/ 262409 h 522623"/>
                  <a:gd name="connsiteX259" fmla="*/ 594855 w 732550"/>
                  <a:gd name="connsiteY259" fmla="*/ 262592 h 522623"/>
                  <a:gd name="connsiteX260" fmla="*/ 592295 w 732550"/>
                  <a:gd name="connsiteY260" fmla="*/ 260580 h 522623"/>
                  <a:gd name="connsiteX261" fmla="*/ 595403 w 732550"/>
                  <a:gd name="connsiteY261" fmla="*/ 257106 h 522623"/>
                  <a:gd name="connsiteX262" fmla="*/ 597049 w 732550"/>
                  <a:gd name="connsiteY262" fmla="*/ 253814 h 522623"/>
                  <a:gd name="connsiteX263" fmla="*/ 592661 w 732550"/>
                  <a:gd name="connsiteY263" fmla="*/ 251986 h 522623"/>
                  <a:gd name="connsiteX264" fmla="*/ 580043 w 732550"/>
                  <a:gd name="connsiteY264" fmla="*/ 250706 h 522623"/>
                  <a:gd name="connsiteX265" fmla="*/ 563768 w 732550"/>
                  <a:gd name="connsiteY265" fmla="*/ 247780 h 522623"/>
                  <a:gd name="connsiteX266" fmla="*/ 557916 w 732550"/>
                  <a:gd name="connsiteY266" fmla="*/ 245951 h 522623"/>
                  <a:gd name="connsiteX267" fmla="*/ 555356 w 732550"/>
                  <a:gd name="connsiteY267" fmla="*/ 243391 h 522623"/>
                  <a:gd name="connsiteX268" fmla="*/ 563220 w 732550"/>
                  <a:gd name="connsiteY268" fmla="*/ 243391 h 522623"/>
                  <a:gd name="connsiteX269" fmla="*/ 563585 w 732550"/>
                  <a:gd name="connsiteY269" fmla="*/ 240648 h 522623"/>
                  <a:gd name="connsiteX270" fmla="*/ 571631 w 732550"/>
                  <a:gd name="connsiteY270" fmla="*/ 240283 h 522623"/>
                  <a:gd name="connsiteX271" fmla="*/ 567425 w 732550"/>
                  <a:gd name="connsiteY271" fmla="*/ 237905 h 522623"/>
                  <a:gd name="connsiteX272" fmla="*/ 567974 w 732550"/>
                  <a:gd name="connsiteY272" fmla="*/ 236442 h 522623"/>
                  <a:gd name="connsiteX273" fmla="*/ 559928 w 732550"/>
                  <a:gd name="connsiteY273" fmla="*/ 231139 h 522623"/>
                  <a:gd name="connsiteX274" fmla="*/ 560659 w 732550"/>
                  <a:gd name="connsiteY274" fmla="*/ 228214 h 522623"/>
                  <a:gd name="connsiteX275" fmla="*/ 569254 w 732550"/>
                  <a:gd name="connsiteY275" fmla="*/ 228762 h 522623"/>
                  <a:gd name="connsiteX276" fmla="*/ 570168 w 732550"/>
                  <a:gd name="connsiteY276" fmla="*/ 226568 h 522623"/>
                  <a:gd name="connsiteX277" fmla="*/ 565231 w 732550"/>
                  <a:gd name="connsiteY277" fmla="*/ 223459 h 522623"/>
                  <a:gd name="connsiteX278" fmla="*/ 557368 w 732550"/>
                  <a:gd name="connsiteY278" fmla="*/ 220168 h 522623"/>
                  <a:gd name="connsiteX279" fmla="*/ 550602 w 732550"/>
                  <a:gd name="connsiteY279" fmla="*/ 220716 h 522623"/>
                  <a:gd name="connsiteX280" fmla="*/ 550053 w 732550"/>
                  <a:gd name="connsiteY280" fmla="*/ 218156 h 522623"/>
                  <a:gd name="connsiteX281" fmla="*/ 557002 w 732550"/>
                  <a:gd name="connsiteY281" fmla="*/ 216876 h 522623"/>
                  <a:gd name="connsiteX282" fmla="*/ 559562 w 732550"/>
                  <a:gd name="connsiteY282" fmla="*/ 218156 h 522623"/>
                  <a:gd name="connsiteX283" fmla="*/ 563220 w 732550"/>
                  <a:gd name="connsiteY283" fmla="*/ 217242 h 522623"/>
                  <a:gd name="connsiteX284" fmla="*/ 562671 w 732550"/>
                  <a:gd name="connsiteY284" fmla="*/ 213767 h 522623"/>
                  <a:gd name="connsiteX285" fmla="*/ 578397 w 732550"/>
                  <a:gd name="connsiteY285" fmla="*/ 219802 h 522623"/>
                  <a:gd name="connsiteX286" fmla="*/ 585346 w 732550"/>
                  <a:gd name="connsiteY286" fmla="*/ 219436 h 522623"/>
                  <a:gd name="connsiteX287" fmla="*/ 593026 w 732550"/>
                  <a:gd name="connsiteY287" fmla="*/ 217425 h 522623"/>
                  <a:gd name="connsiteX288" fmla="*/ 599975 w 732550"/>
                  <a:gd name="connsiteY288" fmla="*/ 219253 h 522623"/>
                  <a:gd name="connsiteX289" fmla="*/ 602169 w 732550"/>
                  <a:gd name="connsiteY289" fmla="*/ 216693 h 522623"/>
                  <a:gd name="connsiteX290" fmla="*/ 602169 w 732550"/>
                  <a:gd name="connsiteY290" fmla="*/ 213950 h 522623"/>
                  <a:gd name="connsiteX291" fmla="*/ 595769 w 732550"/>
                  <a:gd name="connsiteY291" fmla="*/ 210110 h 522623"/>
                  <a:gd name="connsiteX292" fmla="*/ 588272 w 732550"/>
                  <a:gd name="connsiteY292" fmla="*/ 206819 h 522623"/>
                  <a:gd name="connsiteX293" fmla="*/ 578763 w 732550"/>
                  <a:gd name="connsiteY293" fmla="*/ 205904 h 522623"/>
                  <a:gd name="connsiteX294" fmla="*/ 569254 w 732550"/>
                  <a:gd name="connsiteY294" fmla="*/ 206453 h 522623"/>
                  <a:gd name="connsiteX295" fmla="*/ 561208 w 732550"/>
                  <a:gd name="connsiteY295" fmla="*/ 203710 h 522623"/>
                  <a:gd name="connsiteX296" fmla="*/ 559014 w 732550"/>
                  <a:gd name="connsiteY296" fmla="*/ 207184 h 522623"/>
                  <a:gd name="connsiteX297" fmla="*/ 552065 w 732550"/>
                  <a:gd name="connsiteY297" fmla="*/ 202247 h 522623"/>
                  <a:gd name="connsiteX298" fmla="*/ 546030 w 732550"/>
                  <a:gd name="connsiteY298" fmla="*/ 199870 h 522623"/>
                  <a:gd name="connsiteX299" fmla="*/ 542190 w 732550"/>
                  <a:gd name="connsiteY299" fmla="*/ 202064 h 522623"/>
                  <a:gd name="connsiteX300" fmla="*/ 547310 w 732550"/>
                  <a:gd name="connsiteY300" fmla="*/ 197127 h 522623"/>
                  <a:gd name="connsiteX301" fmla="*/ 556819 w 732550"/>
                  <a:gd name="connsiteY301" fmla="*/ 197675 h 522623"/>
                  <a:gd name="connsiteX302" fmla="*/ 563037 w 732550"/>
                  <a:gd name="connsiteY302" fmla="*/ 195664 h 522623"/>
                  <a:gd name="connsiteX303" fmla="*/ 566511 w 732550"/>
                  <a:gd name="connsiteY303" fmla="*/ 192190 h 522623"/>
                  <a:gd name="connsiteX304" fmla="*/ 574008 w 732550"/>
                  <a:gd name="connsiteY304" fmla="*/ 191092 h 522623"/>
                  <a:gd name="connsiteX305" fmla="*/ 583152 w 732550"/>
                  <a:gd name="connsiteY305" fmla="*/ 193835 h 522623"/>
                  <a:gd name="connsiteX306" fmla="*/ 587357 w 732550"/>
                  <a:gd name="connsiteY306" fmla="*/ 188898 h 522623"/>
                  <a:gd name="connsiteX307" fmla="*/ 584615 w 732550"/>
                  <a:gd name="connsiteY307" fmla="*/ 184692 h 522623"/>
                  <a:gd name="connsiteX308" fmla="*/ 568340 w 732550"/>
                  <a:gd name="connsiteY308" fmla="*/ 170612 h 522623"/>
                  <a:gd name="connsiteX309" fmla="*/ 559379 w 732550"/>
                  <a:gd name="connsiteY309" fmla="*/ 168052 h 522623"/>
                  <a:gd name="connsiteX310" fmla="*/ 555905 w 732550"/>
                  <a:gd name="connsiteY310" fmla="*/ 172257 h 522623"/>
                  <a:gd name="connsiteX311" fmla="*/ 556819 w 732550"/>
                  <a:gd name="connsiteY311" fmla="*/ 176463 h 522623"/>
                  <a:gd name="connsiteX312" fmla="*/ 549505 w 732550"/>
                  <a:gd name="connsiteY312" fmla="*/ 179938 h 522623"/>
                  <a:gd name="connsiteX313" fmla="*/ 545848 w 732550"/>
                  <a:gd name="connsiteY313" fmla="*/ 183961 h 522623"/>
                  <a:gd name="connsiteX314" fmla="*/ 537802 w 732550"/>
                  <a:gd name="connsiteY314" fmla="*/ 183412 h 522623"/>
                  <a:gd name="connsiteX315" fmla="*/ 546030 w 732550"/>
                  <a:gd name="connsiteY315" fmla="*/ 176463 h 522623"/>
                  <a:gd name="connsiteX316" fmla="*/ 546030 w 732550"/>
                  <a:gd name="connsiteY316" fmla="*/ 172989 h 522623"/>
                  <a:gd name="connsiteX317" fmla="*/ 529390 w 732550"/>
                  <a:gd name="connsiteY317" fmla="*/ 173720 h 522623"/>
                  <a:gd name="connsiteX318" fmla="*/ 523721 w 732550"/>
                  <a:gd name="connsiteY318" fmla="*/ 175915 h 522623"/>
                  <a:gd name="connsiteX319" fmla="*/ 521527 w 732550"/>
                  <a:gd name="connsiteY319" fmla="*/ 173903 h 522623"/>
                  <a:gd name="connsiteX320" fmla="*/ 528293 w 732550"/>
                  <a:gd name="connsiteY320" fmla="*/ 170429 h 522623"/>
                  <a:gd name="connsiteX321" fmla="*/ 542190 w 732550"/>
                  <a:gd name="connsiteY321" fmla="*/ 167137 h 522623"/>
                  <a:gd name="connsiteX322" fmla="*/ 545848 w 732550"/>
                  <a:gd name="connsiteY322" fmla="*/ 160737 h 522623"/>
                  <a:gd name="connsiteX323" fmla="*/ 550602 w 732550"/>
                  <a:gd name="connsiteY323" fmla="*/ 164394 h 522623"/>
                  <a:gd name="connsiteX324" fmla="*/ 551699 w 732550"/>
                  <a:gd name="connsiteY324" fmla="*/ 160737 h 522623"/>
                  <a:gd name="connsiteX325" fmla="*/ 551516 w 732550"/>
                  <a:gd name="connsiteY325" fmla="*/ 154885 h 522623"/>
                  <a:gd name="connsiteX326" fmla="*/ 535241 w 732550"/>
                  <a:gd name="connsiteY326" fmla="*/ 150679 h 522623"/>
                  <a:gd name="connsiteX327" fmla="*/ 529938 w 732550"/>
                  <a:gd name="connsiteY327" fmla="*/ 148119 h 522623"/>
                  <a:gd name="connsiteX328" fmla="*/ 524635 w 732550"/>
                  <a:gd name="connsiteY328" fmla="*/ 146839 h 522623"/>
                  <a:gd name="connsiteX329" fmla="*/ 515126 w 732550"/>
                  <a:gd name="connsiteY329" fmla="*/ 148851 h 522623"/>
                  <a:gd name="connsiteX330" fmla="*/ 509458 w 732550"/>
                  <a:gd name="connsiteY330" fmla="*/ 153605 h 522623"/>
                  <a:gd name="connsiteX331" fmla="*/ 506532 w 732550"/>
                  <a:gd name="connsiteY331" fmla="*/ 154885 h 522623"/>
                  <a:gd name="connsiteX332" fmla="*/ 501777 w 732550"/>
                  <a:gd name="connsiteY332" fmla="*/ 158543 h 522623"/>
                  <a:gd name="connsiteX333" fmla="*/ 501777 w 732550"/>
                  <a:gd name="connsiteY333" fmla="*/ 156714 h 522623"/>
                  <a:gd name="connsiteX334" fmla="*/ 504703 w 732550"/>
                  <a:gd name="connsiteY334" fmla="*/ 152325 h 522623"/>
                  <a:gd name="connsiteX335" fmla="*/ 510738 w 732550"/>
                  <a:gd name="connsiteY335" fmla="*/ 148668 h 522623"/>
                  <a:gd name="connsiteX336" fmla="*/ 514578 w 732550"/>
                  <a:gd name="connsiteY336" fmla="*/ 142999 h 522623"/>
                  <a:gd name="connsiteX337" fmla="*/ 510555 w 732550"/>
                  <a:gd name="connsiteY337" fmla="*/ 143914 h 522623"/>
                  <a:gd name="connsiteX338" fmla="*/ 505252 w 732550"/>
                  <a:gd name="connsiteY338" fmla="*/ 146656 h 522623"/>
                  <a:gd name="connsiteX339" fmla="*/ 498852 w 732550"/>
                  <a:gd name="connsiteY339" fmla="*/ 148119 h 522623"/>
                  <a:gd name="connsiteX340" fmla="*/ 490440 w 732550"/>
                  <a:gd name="connsiteY340" fmla="*/ 152142 h 522623"/>
                  <a:gd name="connsiteX341" fmla="*/ 490623 w 732550"/>
                  <a:gd name="connsiteY341" fmla="*/ 149217 h 522623"/>
                  <a:gd name="connsiteX342" fmla="*/ 494280 w 732550"/>
                  <a:gd name="connsiteY342" fmla="*/ 145559 h 522623"/>
                  <a:gd name="connsiteX343" fmla="*/ 498303 w 732550"/>
                  <a:gd name="connsiteY343" fmla="*/ 139159 h 522623"/>
                  <a:gd name="connsiteX344" fmla="*/ 496474 w 732550"/>
                  <a:gd name="connsiteY344" fmla="*/ 133856 h 522623"/>
                  <a:gd name="connsiteX345" fmla="*/ 491171 w 732550"/>
                  <a:gd name="connsiteY345" fmla="*/ 133307 h 522623"/>
                  <a:gd name="connsiteX346" fmla="*/ 484040 w 732550"/>
                  <a:gd name="connsiteY346" fmla="*/ 136965 h 522623"/>
                  <a:gd name="connsiteX347" fmla="*/ 476542 w 732550"/>
                  <a:gd name="connsiteY347" fmla="*/ 138062 h 522623"/>
                  <a:gd name="connsiteX348" fmla="*/ 473068 w 732550"/>
                  <a:gd name="connsiteY348" fmla="*/ 134953 h 522623"/>
                  <a:gd name="connsiteX349" fmla="*/ 458987 w 732550"/>
                  <a:gd name="connsiteY349" fmla="*/ 133307 h 522623"/>
                  <a:gd name="connsiteX350" fmla="*/ 472154 w 732550"/>
                  <a:gd name="connsiteY350" fmla="*/ 131479 h 522623"/>
                  <a:gd name="connsiteX351" fmla="*/ 479468 w 732550"/>
                  <a:gd name="connsiteY351" fmla="*/ 131845 h 522623"/>
                  <a:gd name="connsiteX352" fmla="*/ 482759 w 732550"/>
                  <a:gd name="connsiteY352" fmla="*/ 128553 h 522623"/>
                  <a:gd name="connsiteX353" fmla="*/ 485320 w 732550"/>
                  <a:gd name="connsiteY353" fmla="*/ 125079 h 522623"/>
                  <a:gd name="connsiteX354" fmla="*/ 482759 w 732550"/>
                  <a:gd name="connsiteY354" fmla="*/ 119044 h 522623"/>
                  <a:gd name="connsiteX355" fmla="*/ 476359 w 732550"/>
                  <a:gd name="connsiteY355" fmla="*/ 112644 h 522623"/>
                  <a:gd name="connsiteX356" fmla="*/ 456976 w 732550"/>
                  <a:gd name="connsiteY356" fmla="*/ 107341 h 522623"/>
                  <a:gd name="connsiteX357" fmla="*/ 448381 w 732550"/>
                  <a:gd name="connsiteY357" fmla="*/ 102404 h 522623"/>
                  <a:gd name="connsiteX358" fmla="*/ 447284 w 732550"/>
                  <a:gd name="connsiteY358" fmla="*/ 102586 h 522623"/>
                  <a:gd name="connsiteX359" fmla="*/ 445455 w 732550"/>
                  <a:gd name="connsiteY359" fmla="*/ 107158 h 522623"/>
                  <a:gd name="connsiteX360" fmla="*/ 439969 w 732550"/>
                  <a:gd name="connsiteY360" fmla="*/ 110998 h 522623"/>
                  <a:gd name="connsiteX361" fmla="*/ 433569 w 732550"/>
                  <a:gd name="connsiteY361" fmla="*/ 109169 h 522623"/>
                  <a:gd name="connsiteX362" fmla="*/ 427535 w 732550"/>
                  <a:gd name="connsiteY362" fmla="*/ 110267 h 522623"/>
                  <a:gd name="connsiteX363" fmla="*/ 430460 w 732550"/>
                  <a:gd name="connsiteY363" fmla="*/ 118678 h 522623"/>
                  <a:gd name="connsiteX364" fmla="*/ 429546 w 732550"/>
                  <a:gd name="connsiteY364" fmla="*/ 121421 h 522623"/>
                  <a:gd name="connsiteX365" fmla="*/ 429363 w 732550"/>
                  <a:gd name="connsiteY365" fmla="*/ 118861 h 522623"/>
                  <a:gd name="connsiteX366" fmla="*/ 423512 w 732550"/>
                  <a:gd name="connsiteY366" fmla="*/ 119776 h 522623"/>
                  <a:gd name="connsiteX367" fmla="*/ 422780 w 732550"/>
                  <a:gd name="connsiteY367" fmla="*/ 118130 h 522623"/>
                  <a:gd name="connsiteX368" fmla="*/ 419306 w 732550"/>
                  <a:gd name="connsiteY368" fmla="*/ 115753 h 522623"/>
                  <a:gd name="connsiteX369" fmla="*/ 420403 w 732550"/>
                  <a:gd name="connsiteY369" fmla="*/ 109352 h 522623"/>
                  <a:gd name="connsiteX370" fmla="*/ 415649 w 732550"/>
                  <a:gd name="connsiteY370" fmla="*/ 108804 h 522623"/>
                  <a:gd name="connsiteX371" fmla="*/ 408883 w 732550"/>
                  <a:gd name="connsiteY371" fmla="*/ 114107 h 522623"/>
                  <a:gd name="connsiteX372" fmla="*/ 415100 w 732550"/>
                  <a:gd name="connsiteY372" fmla="*/ 106427 h 522623"/>
                  <a:gd name="connsiteX373" fmla="*/ 422780 w 732550"/>
                  <a:gd name="connsiteY373" fmla="*/ 99843 h 522623"/>
                  <a:gd name="connsiteX374" fmla="*/ 422049 w 732550"/>
                  <a:gd name="connsiteY374" fmla="*/ 98198 h 522623"/>
                  <a:gd name="connsiteX375" fmla="*/ 409065 w 732550"/>
                  <a:gd name="connsiteY375" fmla="*/ 100209 h 522623"/>
                  <a:gd name="connsiteX376" fmla="*/ 402117 w 732550"/>
                  <a:gd name="connsiteY376" fmla="*/ 99843 h 522623"/>
                  <a:gd name="connsiteX377" fmla="*/ 394802 w 732550"/>
                  <a:gd name="connsiteY377" fmla="*/ 105512 h 522623"/>
                  <a:gd name="connsiteX378" fmla="*/ 391145 w 732550"/>
                  <a:gd name="connsiteY378" fmla="*/ 107158 h 522623"/>
                  <a:gd name="connsiteX379" fmla="*/ 391694 w 732550"/>
                  <a:gd name="connsiteY379" fmla="*/ 101855 h 522623"/>
                  <a:gd name="connsiteX380" fmla="*/ 384196 w 732550"/>
                  <a:gd name="connsiteY380" fmla="*/ 104232 h 522623"/>
                  <a:gd name="connsiteX381" fmla="*/ 392608 w 732550"/>
                  <a:gd name="connsiteY381" fmla="*/ 99112 h 522623"/>
                  <a:gd name="connsiteX382" fmla="*/ 400471 w 732550"/>
                  <a:gd name="connsiteY382" fmla="*/ 96186 h 522623"/>
                  <a:gd name="connsiteX383" fmla="*/ 403580 w 732550"/>
                  <a:gd name="connsiteY383" fmla="*/ 92529 h 522623"/>
                  <a:gd name="connsiteX384" fmla="*/ 402117 w 732550"/>
                  <a:gd name="connsiteY384" fmla="*/ 86494 h 522623"/>
                  <a:gd name="connsiteX385" fmla="*/ 392242 w 732550"/>
                  <a:gd name="connsiteY385" fmla="*/ 84849 h 522623"/>
                  <a:gd name="connsiteX386" fmla="*/ 382733 w 732550"/>
                  <a:gd name="connsiteY386" fmla="*/ 85032 h 522623"/>
                  <a:gd name="connsiteX387" fmla="*/ 379990 w 732550"/>
                  <a:gd name="connsiteY387" fmla="*/ 83203 h 522623"/>
                  <a:gd name="connsiteX388" fmla="*/ 385293 w 732550"/>
                  <a:gd name="connsiteY388" fmla="*/ 78631 h 522623"/>
                  <a:gd name="connsiteX389" fmla="*/ 384013 w 732550"/>
                  <a:gd name="connsiteY389" fmla="*/ 74425 h 522623"/>
                  <a:gd name="connsiteX390" fmla="*/ 379076 w 732550"/>
                  <a:gd name="connsiteY390" fmla="*/ 68025 h 522623"/>
                  <a:gd name="connsiteX391" fmla="*/ 374870 w 732550"/>
                  <a:gd name="connsiteY391" fmla="*/ 66562 h 522623"/>
                  <a:gd name="connsiteX392" fmla="*/ 376516 w 732550"/>
                  <a:gd name="connsiteY392" fmla="*/ 64185 h 522623"/>
                  <a:gd name="connsiteX393" fmla="*/ 366824 w 732550"/>
                  <a:gd name="connsiteY393" fmla="*/ 61442 h 522623"/>
                  <a:gd name="connsiteX394" fmla="*/ 357315 w 732550"/>
                  <a:gd name="connsiteY394" fmla="*/ 61259 h 522623"/>
                  <a:gd name="connsiteX395" fmla="*/ 330069 w 732550"/>
                  <a:gd name="connsiteY395" fmla="*/ 53396 h 522623"/>
                  <a:gd name="connsiteX396" fmla="*/ 317634 w 732550"/>
                  <a:gd name="connsiteY396" fmla="*/ 53030 h 522623"/>
                  <a:gd name="connsiteX397" fmla="*/ 303919 w 732550"/>
                  <a:gd name="connsiteY397" fmla="*/ 56505 h 522623"/>
                  <a:gd name="connsiteX398" fmla="*/ 292947 w 732550"/>
                  <a:gd name="connsiteY398" fmla="*/ 62539 h 522623"/>
                  <a:gd name="connsiteX399" fmla="*/ 292399 w 732550"/>
                  <a:gd name="connsiteY399" fmla="*/ 68208 h 522623"/>
                  <a:gd name="connsiteX400" fmla="*/ 299530 w 732550"/>
                  <a:gd name="connsiteY400" fmla="*/ 72048 h 522623"/>
                  <a:gd name="connsiteX401" fmla="*/ 294044 w 732550"/>
                  <a:gd name="connsiteY401" fmla="*/ 73328 h 522623"/>
                  <a:gd name="connsiteX402" fmla="*/ 286181 w 732550"/>
                  <a:gd name="connsiteY402" fmla="*/ 73328 h 522623"/>
                  <a:gd name="connsiteX403" fmla="*/ 281061 w 732550"/>
                  <a:gd name="connsiteY403" fmla="*/ 77351 h 522623"/>
                  <a:gd name="connsiteX404" fmla="*/ 272832 w 732550"/>
                  <a:gd name="connsiteY404" fmla="*/ 70402 h 522623"/>
                  <a:gd name="connsiteX405" fmla="*/ 266615 w 732550"/>
                  <a:gd name="connsiteY405" fmla="*/ 74243 h 522623"/>
                  <a:gd name="connsiteX406" fmla="*/ 262043 w 732550"/>
                  <a:gd name="connsiteY406" fmla="*/ 72963 h 522623"/>
                  <a:gd name="connsiteX407" fmla="*/ 262409 w 732550"/>
                  <a:gd name="connsiteY407" fmla="*/ 68757 h 522623"/>
                  <a:gd name="connsiteX408" fmla="*/ 260580 w 732550"/>
                  <a:gd name="connsiteY408" fmla="*/ 64185 h 522623"/>
                  <a:gd name="connsiteX409" fmla="*/ 255278 w 732550"/>
                  <a:gd name="connsiteY409" fmla="*/ 70951 h 522623"/>
                  <a:gd name="connsiteX410" fmla="*/ 255278 w 732550"/>
                  <a:gd name="connsiteY410" fmla="*/ 72780 h 522623"/>
                  <a:gd name="connsiteX411" fmla="*/ 253083 w 732550"/>
                  <a:gd name="connsiteY411" fmla="*/ 78997 h 522623"/>
                  <a:gd name="connsiteX412" fmla="*/ 248877 w 732550"/>
                  <a:gd name="connsiteY412" fmla="*/ 78448 h 522623"/>
                  <a:gd name="connsiteX413" fmla="*/ 247048 w 732550"/>
                  <a:gd name="connsiteY413" fmla="*/ 83020 h 522623"/>
                  <a:gd name="connsiteX414" fmla="*/ 241014 w 732550"/>
                  <a:gd name="connsiteY414" fmla="*/ 89237 h 522623"/>
                  <a:gd name="connsiteX415" fmla="*/ 233517 w 732550"/>
                  <a:gd name="connsiteY415" fmla="*/ 92529 h 522623"/>
                  <a:gd name="connsiteX416" fmla="*/ 234248 w 732550"/>
                  <a:gd name="connsiteY416" fmla="*/ 89603 h 522623"/>
                  <a:gd name="connsiteX417" fmla="*/ 231322 w 732550"/>
                  <a:gd name="connsiteY417" fmla="*/ 86677 h 522623"/>
                  <a:gd name="connsiteX418" fmla="*/ 233517 w 732550"/>
                  <a:gd name="connsiteY418" fmla="*/ 83751 h 522623"/>
                  <a:gd name="connsiteX419" fmla="*/ 239917 w 732550"/>
                  <a:gd name="connsiteY419" fmla="*/ 85032 h 522623"/>
                  <a:gd name="connsiteX420" fmla="*/ 241014 w 732550"/>
                  <a:gd name="connsiteY420" fmla="*/ 83569 h 522623"/>
                  <a:gd name="connsiteX421" fmla="*/ 237174 w 732550"/>
                  <a:gd name="connsiteY421" fmla="*/ 80460 h 522623"/>
                  <a:gd name="connsiteX422" fmla="*/ 234248 w 732550"/>
                  <a:gd name="connsiteY422" fmla="*/ 80643 h 522623"/>
                  <a:gd name="connsiteX423" fmla="*/ 237540 w 732550"/>
                  <a:gd name="connsiteY423" fmla="*/ 74425 h 522623"/>
                  <a:gd name="connsiteX424" fmla="*/ 240465 w 732550"/>
                  <a:gd name="connsiteY424" fmla="*/ 70402 h 522623"/>
                  <a:gd name="connsiteX425" fmla="*/ 244671 w 732550"/>
                  <a:gd name="connsiteY425" fmla="*/ 58882 h 522623"/>
                  <a:gd name="connsiteX426" fmla="*/ 247780 w 732550"/>
                  <a:gd name="connsiteY426" fmla="*/ 53945 h 522623"/>
                  <a:gd name="connsiteX427" fmla="*/ 240465 w 732550"/>
                  <a:gd name="connsiteY427" fmla="*/ 49922 h 522623"/>
                  <a:gd name="connsiteX428" fmla="*/ 236625 w 732550"/>
                  <a:gd name="connsiteY428" fmla="*/ 44802 h 522623"/>
                  <a:gd name="connsiteX429" fmla="*/ 236077 w 732550"/>
                  <a:gd name="connsiteY429" fmla="*/ 42424 h 522623"/>
                  <a:gd name="connsiteX430" fmla="*/ 240465 w 732550"/>
                  <a:gd name="connsiteY430" fmla="*/ 40413 h 522623"/>
                  <a:gd name="connsiteX431" fmla="*/ 241014 w 732550"/>
                  <a:gd name="connsiteY431" fmla="*/ 37304 h 522623"/>
                  <a:gd name="connsiteX432" fmla="*/ 237540 w 732550"/>
                  <a:gd name="connsiteY432" fmla="*/ 34195 h 522623"/>
                  <a:gd name="connsiteX433" fmla="*/ 230042 w 732550"/>
                  <a:gd name="connsiteY433" fmla="*/ 30904 h 522623"/>
                  <a:gd name="connsiteX434" fmla="*/ 220351 w 732550"/>
                  <a:gd name="connsiteY434" fmla="*/ 28892 h 522623"/>
                  <a:gd name="connsiteX435" fmla="*/ 226751 w 732550"/>
                  <a:gd name="connsiteY435" fmla="*/ 24869 h 522623"/>
                  <a:gd name="connsiteX436" fmla="*/ 224191 w 732550"/>
                  <a:gd name="connsiteY436" fmla="*/ 11886 h 522623"/>
                  <a:gd name="connsiteX437" fmla="*/ 220351 w 732550"/>
                  <a:gd name="connsiteY437" fmla="*/ 8412 h 522623"/>
                  <a:gd name="connsiteX438" fmla="*/ 218156 w 732550"/>
                  <a:gd name="connsiteY438" fmla="*/ 5303 h 522623"/>
                  <a:gd name="connsiteX439" fmla="*/ 193652 w 732550"/>
                  <a:gd name="connsiteY439" fmla="*/ 6400 h 522623"/>
                  <a:gd name="connsiteX440" fmla="*/ 186155 w 732550"/>
                  <a:gd name="connsiteY440" fmla="*/ 6034 h 522623"/>
                  <a:gd name="connsiteX441" fmla="*/ 181218 w 732550"/>
                  <a:gd name="connsiteY441" fmla="*/ 8229 h 522623"/>
                  <a:gd name="connsiteX442" fmla="*/ 175366 w 732550"/>
                  <a:gd name="connsiteY442" fmla="*/ 9143 h 522623"/>
                  <a:gd name="connsiteX443" fmla="*/ 166223 w 732550"/>
                  <a:gd name="connsiteY443" fmla="*/ 12435 h 522623"/>
                  <a:gd name="connsiteX444" fmla="*/ 157080 w 732550"/>
                  <a:gd name="connsiteY444" fmla="*/ 17006 h 522623"/>
                  <a:gd name="connsiteX445" fmla="*/ 164577 w 732550"/>
                  <a:gd name="connsiteY445" fmla="*/ 21029 h 522623"/>
                  <a:gd name="connsiteX446" fmla="*/ 162931 w 732550"/>
                  <a:gd name="connsiteY446" fmla="*/ 26149 h 522623"/>
                  <a:gd name="connsiteX447" fmla="*/ 161103 w 732550"/>
                  <a:gd name="connsiteY447" fmla="*/ 23224 h 522623"/>
                  <a:gd name="connsiteX448" fmla="*/ 157628 w 732550"/>
                  <a:gd name="connsiteY448" fmla="*/ 19932 h 522623"/>
                  <a:gd name="connsiteX449" fmla="*/ 150680 w 732550"/>
                  <a:gd name="connsiteY449" fmla="*/ 18103 h 522623"/>
                  <a:gd name="connsiteX450" fmla="*/ 142268 w 732550"/>
                  <a:gd name="connsiteY450" fmla="*/ 20298 h 522623"/>
                  <a:gd name="connsiteX451" fmla="*/ 141171 w 732550"/>
                  <a:gd name="connsiteY451" fmla="*/ 23407 h 522623"/>
                  <a:gd name="connsiteX452" fmla="*/ 145376 w 732550"/>
                  <a:gd name="connsiteY452" fmla="*/ 29990 h 522623"/>
                  <a:gd name="connsiteX453" fmla="*/ 140256 w 732550"/>
                  <a:gd name="connsiteY453" fmla="*/ 28344 h 522623"/>
                  <a:gd name="connsiteX454" fmla="*/ 134588 w 732550"/>
                  <a:gd name="connsiteY454" fmla="*/ 23407 h 522623"/>
                  <a:gd name="connsiteX455" fmla="*/ 128736 w 732550"/>
                  <a:gd name="connsiteY455" fmla="*/ 24504 h 522623"/>
                  <a:gd name="connsiteX456" fmla="*/ 125993 w 732550"/>
                  <a:gd name="connsiteY456" fmla="*/ 28892 h 522623"/>
                  <a:gd name="connsiteX457" fmla="*/ 132027 w 732550"/>
                  <a:gd name="connsiteY457" fmla="*/ 32915 h 522623"/>
                  <a:gd name="connsiteX458" fmla="*/ 159274 w 732550"/>
                  <a:gd name="connsiteY458" fmla="*/ 38767 h 522623"/>
                  <a:gd name="connsiteX459" fmla="*/ 158360 w 732550"/>
                  <a:gd name="connsiteY459" fmla="*/ 40596 h 522623"/>
                  <a:gd name="connsiteX460" fmla="*/ 150314 w 732550"/>
                  <a:gd name="connsiteY460" fmla="*/ 39681 h 522623"/>
                  <a:gd name="connsiteX461" fmla="*/ 123250 w 732550"/>
                  <a:gd name="connsiteY461" fmla="*/ 34927 h 522623"/>
                  <a:gd name="connsiteX462" fmla="*/ 122336 w 732550"/>
                  <a:gd name="connsiteY462" fmla="*/ 37304 h 522623"/>
                  <a:gd name="connsiteX463" fmla="*/ 119227 w 732550"/>
                  <a:gd name="connsiteY463" fmla="*/ 36573 h 522623"/>
                  <a:gd name="connsiteX464" fmla="*/ 116301 w 732550"/>
                  <a:gd name="connsiteY464" fmla="*/ 37487 h 522623"/>
                  <a:gd name="connsiteX465" fmla="*/ 121056 w 732550"/>
                  <a:gd name="connsiteY465" fmla="*/ 39681 h 522623"/>
                  <a:gd name="connsiteX466" fmla="*/ 128187 w 732550"/>
                  <a:gd name="connsiteY466" fmla="*/ 40779 h 522623"/>
                  <a:gd name="connsiteX467" fmla="*/ 136050 w 732550"/>
                  <a:gd name="connsiteY467" fmla="*/ 45167 h 522623"/>
                  <a:gd name="connsiteX468" fmla="*/ 144645 w 732550"/>
                  <a:gd name="connsiteY468" fmla="*/ 47362 h 522623"/>
                  <a:gd name="connsiteX469" fmla="*/ 153971 w 732550"/>
                  <a:gd name="connsiteY469" fmla="*/ 52116 h 522623"/>
                  <a:gd name="connsiteX470" fmla="*/ 148302 w 732550"/>
                  <a:gd name="connsiteY470" fmla="*/ 52665 h 522623"/>
                  <a:gd name="connsiteX471" fmla="*/ 129650 w 732550"/>
                  <a:gd name="connsiteY471" fmla="*/ 44802 h 522623"/>
                  <a:gd name="connsiteX472" fmla="*/ 118495 w 732550"/>
                  <a:gd name="connsiteY472" fmla="*/ 43339 h 522623"/>
                  <a:gd name="connsiteX473" fmla="*/ 112827 w 732550"/>
                  <a:gd name="connsiteY473" fmla="*/ 43521 h 522623"/>
                  <a:gd name="connsiteX474" fmla="*/ 110632 w 732550"/>
                  <a:gd name="connsiteY474" fmla="*/ 45899 h 522623"/>
                  <a:gd name="connsiteX475" fmla="*/ 110815 w 732550"/>
                  <a:gd name="connsiteY475" fmla="*/ 53762 h 522623"/>
                  <a:gd name="connsiteX476" fmla="*/ 114838 w 732550"/>
                  <a:gd name="connsiteY476" fmla="*/ 60894 h 522623"/>
                  <a:gd name="connsiteX477" fmla="*/ 112827 w 732550"/>
                  <a:gd name="connsiteY477" fmla="*/ 63271 h 522623"/>
                  <a:gd name="connsiteX478" fmla="*/ 115935 w 732550"/>
                  <a:gd name="connsiteY478" fmla="*/ 67659 h 522623"/>
                  <a:gd name="connsiteX479" fmla="*/ 124713 w 732550"/>
                  <a:gd name="connsiteY479" fmla="*/ 70585 h 522623"/>
                  <a:gd name="connsiteX480" fmla="*/ 129285 w 732550"/>
                  <a:gd name="connsiteY480" fmla="*/ 70402 h 522623"/>
                  <a:gd name="connsiteX481" fmla="*/ 132027 w 732550"/>
                  <a:gd name="connsiteY481" fmla="*/ 68939 h 522623"/>
                  <a:gd name="connsiteX482" fmla="*/ 133490 w 732550"/>
                  <a:gd name="connsiteY482" fmla="*/ 70220 h 522623"/>
                  <a:gd name="connsiteX483" fmla="*/ 131113 w 732550"/>
                  <a:gd name="connsiteY483" fmla="*/ 75157 h 522623"/>
                  <a:gd name="connsiteX484" fmla="*/ 126359 w 732550"/>
                  <a:gd name="connsiteY484" fmla="*/ 77900 h 522623"/>
                  <a:gd name="connsiteX485" fmla="*/ 117947 w 732550"/>
                  <a:gd name="connsiteY485" fmla="*/ 77168 h 522623"/>
                  <a:gd name="connsiteX486" fmla="*/ 115570 w 732550"/>
                  <a:gd name="connsiteY486" fmla="*/ 80826 h 522623"/>
                  <a:gd name="connsiteX487" fmla="*/ 114838 w 732550"/>
                  <a:gd name="connsiteY487" fmla="*/ 83751 h 522623"/>
                  <a:gd name="connsiteX488" fmla="*/ 104781 w 732550"/>
                  <a:gd name="connsiteY488" fmla="*/ 88872 h 522623"/>
                  <a:gd name="connsiteX489" fmla="*/ 106427 w 732550"/>
                  <a:gd name="connsiteY489" fmla="*/ 91615 h 522623"/>
                  <a:gd name="connsiteX490" fmla="*/ 113741 w 732550"/>
                  <a:gd name="connsiteY490" fmla="*/ 94540 h 522623"/>
                  <a:gd name="connsiteX491" fmla="*/ 114107 w 732550"/>
                  <a:gd name="connsiteY491" fmla="*/ 98929 h 522623"/>
                  <a:gd name="connsiteX492" fmla="*/ 120141 w 732550"/>
                  <a:gd name="connsiteY492" fmla="*/ 103684 h 522623"/>
                  <a:gd name="connsiteX493" fmla="*/ 129833 w 732550"/>
                  <a:gd name="connsiteY493" fmla="*/ 105512 h 522623"/>
                  <a:gd name="connsiteX494" fmla="*/ 136782 w 732550"/>
                  <a:gd name="connsiteY494" fmla="*/ 105512 h 522623"/>
                  <a:gd name="connsiteX495" fmla="*/ 138062 w 732550"/>
                  <a:gd name="connsiteY495" fmla="*/ 109169 h 522623"/>
                  <a:gd name="connsiteX496" fmla="*/ 136416 w 732550"/>
                  <a:gd name="connsiteY496" fmla="*/ 115387 h 522623"/>
                  <a:gd name="connsiteX497" fmla="*/ 136416 w 732550"/>
                  <a:gd name="connsiteY497" fmla="*/ 116850 h 522623"/>
                  <a:gd name="connsiteX498" fmla="*/ 134222 w 732550"/>
                  <a:gd name="connsiteY498" fmla="*/ 118861 h 522623"/>
                  <a:gd name="connsiteX499" fmla="*/ 135136 w 732550"/>
                  <a:gd name="connsiteY499" fmla="*/ 123433 h 522623"/>
                  <a:gd name="connsiteX500" fmla="*/ 134222 w 732550"/>
                  <a:gd name="connsiteY500" fmla="*/ 127273 h 522623"/>
                  <a:gd name="connsiteX501" fmla="*/ 134039 w 732550"/>
                  <a:gd name="connsiteY501" fmla="*/ 132576 h 522623"/>
                  <a:gd name="connsiteX502" fmla="*/ 130199 w 732550"/>
                  <a:gd name="connsiteY502" fmla="*/ 138245 h 522623"/>
                  <a:gd name="connsiteX503" fmla="*/ 127639 w 732550"/>
                  <a:gd name="connsiteY503" fmla="*/ 136416 h 522623"/>
                  <a:gd name="connsiteX504" fmla="*/ 128736 w 732550"/>
                  <a:gd name="connsiteY504" fmla="*/ 131479 h 522623"/>
                  <a:gd name="connsiteX505" fmla="*/ 130199 w 732550"/>
                  <a:gd name="connsiteY505" fmla="*/ 128919 h 522623"/>
                  <a:gd name="connsiteX506" fmla="*/ 128553 w 732550"/>
                  <a:gd name="connsiteY506" fmla="*/ 127456 h 522623"/>
                  <a:gd name="connsiteX507" fmla="*/ 125444 w 732550"/>
                  <a:gd name="connsiteY507" fmla="*/ 128370 h 522623"/>
                  <a:gd name="connsiteX508" fmla="*/ 117947 w 732550"/>
                  <a:gd name="connsiteY508" fmla="*/ 127822 h 522623"/>
                  <a:gd name="connsiteX509" fmla="*/ 112095 w 732550"/>
                  <a:gd name="connsiteY509" fmla="*/ 128919 h 522623"/>
                  <a:gd name="connsiteX510" fmla="*/ 105329 w 732550"/>
                  <a:gd name="connsiteY510" fmla="*/ 130747 h 522623"/>
                  <a:gd name="connsiteX511" fmla="*/ 96003 w 732550"/>
                  <a:gd name="connsiteY511" fmla="*/ 135502 h 522623"/>
                  <a:gd name="connsiteX512" fmla="*/ 88140 w 732550"/>
                  <a:gd name="connsiteY512" fmla="*/ 134953 h 522623"/>
                  <a:gd name="connsiteX513" fmla="*/ 99661 w 732550"/>
                  <a:gd name="connsiteY513" fmla="*/ 130016 h 522623"/>
                  <a:gd name="connsiteX514" fmla="*/ 105329 w 732550"/>
                  <a:gd name="connsiteY514" fmla="*/ 126176 h 522623"/>
                  <a:gd name="connsiteX515" fmla="*/ 116850 w 732550"/>
                  <a:gd name="connsiteY515" fmla="*/ 124713 h 522623"/>
                  <a:gd name="connsiteX516" fmla="*/ 119044 w 732550"/>
                  <a:gd name="connsiteY516" fmla="*/ 123067 h 522623"/>
                  <a:gd name="connsiteX517" fmla="*/ 123799 w 732550"/>
                  <a:gd name="connsiteY517" fmla="*/ 121604 h 522623"/>
                  <a:gd name="connsiteX518" fmla="*/ 130199 w 732550"/>
                  <a:gd name="connsiteY518" fmla="*/ 122336 h 522623"/>
                  <a:gd name="connsiteX519" fmla="*/ 130199 w 732550"/>
                  <a:gd name="connsiteY519" fmla="*/ 120324 h 522623"/>
                  <a:gd name="connsiteX520" fmla="*/ 128736 w 732550"/>
                  <a:gd name="connsiteY520" fmla="*/ 116667 h 522623"/>
                  <a:gd name="connsiteX521" fmla="*/ 126541 w 732550"/>
                  <a:gd name="connsiteY521" fmla="*/ 114107 h 522623"/>
                  <a:gd name="connsiteX522" fmla="*/ 118495 w 732550"/>
                  <a:gd name="connsiteY522" fmla="*/ 113010 h 522623"/>
                  <a:gd name="connsiteX523" fmla="*/ 95089 w 732550"/>
                  <a:gd name="connsiteY523" fmla="*/ 93626 h 522623"/>
                  <a:gd name="connsiteX524" fmla="*/ 91066 w 732550"/>
                  <a:gd name="connsiteY524" fmla="*/ 86312 h 522623"/>
                  <a:gd name="connsiteX525" fmla="*/ 91614 w 732550"/>
                  <a:gd name="connsiteY525" fmla="*/ 78814 h 522623"/>
                  <a:gd name="connsiteX526" fmla="*/ 95821 w 732550"/>
                  <a:gd name="connsiteY526" fmla="*/ 70585 h 522623"/>
                  <a:gd name="connsiteX527" fmla="*/ 91798 w 732550"/>
                  <a:gd name="connsiteY527" fmla="*/ 64734 h 522623"/>
                  <a:gd name="connsiteX528" fmla="*/ 85946 w 732550"/>
                  <a:gd name="connsiteY528" fmla="*/ 58699 h 522623"/>
                  <a:gd name="connsiteX529" fmla="*/ 86860 w 732550"/>
                  <a:gd name="connsiteY529" fmla="*/ 50653 h 522623"/>
                  <a:gd name="connsiteX530" fmla="*/ 96003 w 732550"/>
                  <a:gd name="connsiteY530" fmla="*/ 39316 h 522623"/>
                  <a:gd name="connsiteX531" fmla="*/ 98015 w 732550"/>
                  <a:gd name="connsiteY531" fmla="*/ 31453 h 522623"/>
                  <a:gd name="connsiteX532" fmla="*/ 103318 w 732550"/>
                  <a:gd name="connsiteY532" fmla="*/ 25784 h 522623"/>
                  <a:gd name="connsiteX533" fmla="*/ 109352 w 732550"/>
                  <a:gd name="connsiteY533" fmla="*/ 21944 h 522623"/>
                  <a:gd name="connsiteX534" fmla="*/ 114290 w 732550"/>
                  <a:gd name="connsiteY534" fmla="*/ 16641 h 522623"/>
                  <a:gd name="connsiteX535" fmla="*/ 127456 w 732550"/>
                  <a:gd name="connsiteY535" fmla="*/ 9509 h 522623"/>
                  <a:gd name="connsiteX536" fmla="*/ 132027 w 732550"/>
                  <a:gd name="connsiteY536" fmla="*/ 6034 h 522623"/>
                  <a:gd name="connsiteX537" fmla="*/ 132027 w 732550"/>
                  <a:gd name="connsiteY537" fmla="*/ 4937 h 522623"/>
                  <a:gd name="connsiteX538" fmla="*/ 129285 w 732550"/>
                  <a:gd name="connsiteY538" fmla="*/ 4023 h 522623"/>
                  <a:gd name="connsiteX539" fmla="*/ 124896 w 732550"/>
                  <a:gd name="connsiteY539" fmla="*/ 1829 h 522623"/>
                  <a:gd name="connsiteX540" fmla="*/ 95821 w 732550"/>
                  <a:gd name="connsiteY540" fmla="*/ 0 h 522623"/>
                  <a:gd name="connsiteX541" fmla="*/ 88506 w 732550"/>
                  <a:gd name="connsiteY541" fmla="*/ 366 h 522623"/>
                  <a:gd name="connsiteX542" fmla="*/ 67842 w 732550"/>
                  <a:gd name="connsiteY542" fmla="*/ 4937 h 522623"/>
                  <a:gd name="connsiteX543" fmla="*/ 53030 w 732550"/>
                  <a:gd name="connsiteY543" fmla="*/ 10423 h 522623"/>
                  <a:gd name="connsiteX544" fmla="*/ 37487 w 732550"/>
                  <a:gd name="connsiteY544" fmla="*/ 19201 h 522623"/>
                  <a:gd name="connsiteX545" fmla="*/ 34561 w 732550"/>
                  <a:gd name="connsiteY545" fmla="*/ 25418 h 522623"/>
                  <a:gd name="connsiteX546" fmla="*/ 28527 w 732550"/>
                  <a:gd name="connsiteY546" fmla="*/ 29990 h 522623"/>
                  <a:gd name="connsiteX547" fmla="*/ 25784 w 732550"/>
                  <a:gd name="connsiteY547" fmla="*/ 31087 h 522623"/>
                  <a:gd name="connsiteX548" fmla="*/ 23041 w 732550"/>
                  <a:gd name="connsiteY548" fmla="*/ 34195 h 522623"/>
                  <a:gd name="connsiteX549" fmla="*/ 20481 w 732550"/>
                  <a:gd name="connsiteY549" fmla="*/ 37670 h 522623"/>
                  <a:gd name="connsiteX550" fmla="*/ 23772 w 732550"/>
                  <a:gd name="connsiteY550" fmla="*/ 41510 h 522623"/>
                  <a:gd name="connsiteX551" fmla="*/ 17921 w 732550"/>
                  <a:gd name="connsiteY551" fmla="*/ 43887 h 522623"/>
                  <a:gd name="connsiteX552" fmla="*/ 17372 w 732550"/>
                  <a:gd name="connsiteY552" fmla="*/ 50653 h 522623"/>
                  <a:gd name="connsiteX553" fmla="*/ 22126 w 732550"/>
                  <a:gd name="connsiteY553" fmla="*/ 52116 h 522623"/>
                  <a:gd name="connsiteX554" fmla="*/ 13532 w 732550"/>
                  <a:gd name="connsiteY554" fmla="*/ 52116 h 522623"/>
                  <a:gd name="connsiteX555" fmla="*/ 11520 w 732550"/>
                  <a:gd name="connsiteY555" fmla="*/ 58882 h 522623"/>
                  <a:gd name="connsiteX556" fmla="*/ 7315 w 732550"/>
                  <a:gd name="connsiteY556" fmla="*/ 60345 h 522623"/>
                  <a:gd name="connsiteX557" fmla="*/ 6949 w 732550"/>
                  <a:gd name="connsiteY557" fmla="*/ 66928 h 522623"/>
                  <a:gd name="connsiteX558" fmla="*/ 3657 w 732550"/>
                  <a:gd name="connsiteY558" fmla="*/ 70402 h 522623"/>
                  <a:gd name="connsiteX559" fmla="*/ 5669 w 732550"/>
                  <a:gd name="connsiteY559" fmla="*/ 79911 h 522623"/>
                  <a:gd name="connsiteX560" fmla="*/ 12618 w 732550"/>
                  <a:gd name="connsiteY560" fmla="*/ 80094 h 522623"/>
                  <a:gd name="connsiteX561" fmla="*/ 7863 w 732550"/>
                  <a:gd name="connsiteY561" fmla="*/ 81740 h 522623"/>
                  <a:gd name="connsiteX562" fmla="*/ 3109 w 732550"/>
                  <a:gd name="connsiteY562" fmla="*/ 85397 h 522623"/>
                  <a:gd name="connsiteX563" fmla="*/ 0 w 732550"/>
                  <a:gd name="connsiteY563" fmla="*/ 89603 h 522623"/>
                  <a:gd name="connsiteX564" fmla="*/ 3109 w 732550"/>
                  <a:gd name="connsiteY564" fmla="*/ 95638 h 522623"/>
                  <a:gd name="connsiteX565" fmla="*/ 6217 w 732550"/>
                  <a:gd name="connsiteY565" fmla="*/ 99112 h 522623"/>
                  <a:gd name="connsiteX566" fmla="*/ 1646 w 732550"/>
                  <a:gd name="connsiteY566" fmla="*/ 104415 h 522623"/>
                  <a:gd name="connsiteX567" fmla="*/ 1646 w 732550"/>
                  <a:gd name="connsiteY567" fmla="*/ 115387 h 522623"/>
                  <a:gd name="connsiteX568" fmla="*/ 3840 w 732550"/>
                  <a:gd name="connsiteY568" fmla="*/ 118678 h 522623"/>
                  <a:gd name="connsiteX569" fmla="*/ 5852 w 732550"/>
                  <a:gd name="connsiteY569" fmla="*/ 120507 h 522623"/>
                  <a:gd name="connsiteX570" fmla="*/ 29075 w 732550"/>
                  <a:gd name="connsiteY570" fmla="*/ 123433 h 522623"/>
                  <a:gd name="connsiteX571" fmla="*/ 53213 w 732550"/>
                  <a:gd name="connsiteY571" fmla="*/ 124713 h 522623"/>
                  <a:gd name="connsiteX572" fmla="*/ 58516 w 732550"/>
                  <a:gd name="connsiteY572" fmla="*/ 128736 h 522623"/>
                  <a:gd name="connsiteX573" fmla="*/ 66928 w 732550"/>
                  <a:gd name="connsiteY573" fmla="*/ 133307 h 522623"/>
                  <a:gd name="connsiteX574" fmla="*/ 75157 w 732550"/>
                  <a:gd name="connsiteY574" fmla="*/ 135685 h 522623"/>
                  <a:gd name="connsiteX575" fmla="*/ 61076 w 732550"/>
                  <a:gd name="connsiteY575" fmla="*/ 139159 h 522623"/>
                  <a:gd name="connsiteX576" fmla="*/ 49373 w 732550"/>
                  <a:gd name="connsiteY576" fmla="*/ 139525 h 522623"/>
                  <a:gd name="connsiteX577" fmla="*/ 33830 w 732550"/>
                  <a:gd name="connsiteY577" fmla="*/ 134222 h 522623"/>
                  <a:gd name="connsiteX578" fmla="*/ 24321 w 732550"/>
                  <a:gd name="connsiteY578" fmla="*/ 133856 h 522623"/>
                  <a:gd name="connsiteX579" fmla="*/ 16823 w 732550"/>
                  <a:gd name="connsiteY579" fmla="*/ 132576 h 522623"/>
                  <a:gd name="connsiteX580" fmla="*/ 21029 w 732550"/>
                  <a:gd name="connsiteY580" fmla="*/ 135319 h 522623"/>
                  <a:gd name="connsiteX581" fmla="*/ 17555 w 732550"/>
                  <a:gd name="connsiteY581" fmla="*/ 140439 h 522623"/>
                  <a:gd name="connsiteX582" fmla="*/ 22309 w 732550"/>
                  <a:gd name="connsiteY582" fmla="*/ 144645 h 522623"/>
                  <a:gd name="connsiteX583" fmla="*/ 28344 w 732550"/>
                  <a:gd name="connsiteY583" fmla="*/ 152142 h 522623"/>
                  <a:gd name="connsiteX584" fmla="*/ 38584 w 732550"/>
                  <a:gd name="connsiteY584" fmla="*/ 159640 h 522623"/>
                  <a:gd name="connsiteX585" fmla="*/ 54676 w 732550"/>
                  <a:gd name="connsiteY585" fmla="*/ 165857 h 522623"/>
                  <a:gd name="connsiteX586" fmla="*/ 49007 w 732550"/>
                  <a:gd name="connsiteY586" fmla="*/ 166406 h 522623"/>
                  <a:gd name="connsiteX587" fmla="*/ 57785 w 732550"/>
                  <a:gd name="connsiteY587" fmla="*/ 168600 h 522623"/>
                  <a:gd name="connsiteX588" fmla="*/ 58882 w 732550"/>
                  <a:gd name="connsiteY588" fmla="*/ 167137 h 522623"/>
                  <a:gd name="connsiteX589" fmla="*/ 65282 w 732550"/>
                  <a:gd name="connsiteY589" fmla="*/ 166406 h 522623"/>
                  <a:gd name="connsiteX590" fmla="*/ 77534 w 732550"/>
                  <a:gd name="connsiteY590" fmla="*/ 168234 h 522623"/>
                  <a:gd name="connsiteX591" fmla="*/ 86494 w 732550"/>
                  <a:gd name="connsiteY591" fmla="*/ 166771 h 522623"/>
                  <a:gd name="connsiteX592" fmla="*/ 89786 w 732550"/>
                  <a:gd name="connsiteY592" fmla="*/ 160737 h 522623"/>
                  <a:gd name="connsiteX593" fmla="*/ 91249 w 732550"/>
                  <a:gd name="connsiteY593" fmla="*/ 169149 h 522623"/>
                  <a:gd name="connsiteX594" fmla="*/ 96552 w 732550"/>
                  <a:gd name="connsiteY594" fmla="*/ 175000 h 522623"/>
                  <a:gd name="connsiteX595" fmla="*/ 104964 w 732550"/>
                  <a:gd name="connsiteY595" fmla="*/ 179938 h 522623"/>
                  <a:gd name="connsiteX596" fmla="*/ 117033 w 732550"/>
                  <a:gd name="connsiteY596" fmla="*/ 182132 h 522623"/>
                  <a:gd name="connsiteX597" fmla="*/ 122702 w 732550"/>
                  <a:gd name="connsiteY597" fmla="*/ 182132 h 522623"/>
                  <a:gd name="connsiteX598" fmla="*/ 115935 w 732550"/>
                  <a:gd name="connsiteY598" fmla="*/ 179389 h 522623"/>
                  <a:gd name="connsiteX599" fmla="*/ 122702 w 732550"/>
                  <a:gd name="connsiteY599" fmla="*/ 178658 h 522623"/>
                  <a:gd name="connsiteX600" fmla="*/ 135502 w 732550"/>
                  <a:gd name="connsiteY600" fmla="*/ 181583 h 522623"/>
                  <a:gd name="connsiteX601" fmla="*/ 159274 w 732550"/>
                  <a:gd name="connsiteY601" fmla="*/ 183961 h 522623"/>
                  <a:gd name="connsiteX602" fmla="*/ 166223 w 732550"/>
                  <a:gd name="connsiteY602" fmla="*/ 186155 h 522623"/>
                  <a:gd name="connsiteX603" fmla="*/ 166954 w 732550"/>
                  <a:gd name="connsiteY603" fmla="*/ 184144 h 522623"/>
                  <a:gd name="connsiteX604" fmla="*/ 178109 w 732550"/>
                  <a:gd name="connsiteY604" fmla="*/ 181218 h 522623"/>
                  <a:gd name="connsiteX605" fmla="*/ 194201 w 732550"/>
                  <a:gd name="connsiteY605" fmla="*/ 187618 h 522623"/>
                  <a:gd name="connsiteX606" fmla="*/ 201333 w 732550"/>
                  <a:gd name="connsiteY606" fmla="*/ 188166 h 522623"/>
                  <a:gd name="connsiteX607" fmla="*/ 202796 w 732550"/>
                  <a:gd name="connsiteY607" fmla="*/ 189629 h 522623"/>
                  <a:gd name="connsiteX608" fmla="*/ 204807 w 732550"/>
                  <a:gd name="connsiteY608" fmla="*/ 187435 h 522623"/>
                  <a:gd name="connsiteX609" fmla="*/ 204258 w 732550"/>
                  <a:gd name="connsiteY609" fmla="*/ 187984 h 522623"/>
                  <a:gd name="connsiteX610" fmla="*/ 207733 w 732550"/>
                  <a:gd name="connsiteY610" fmla="*/ 189812 h 522623"/>
                  <a:gd name="connsiteX611" fmla="*/ 211390 w 732550"/>
                  <a:gd name="connsiteY611" fmla="*/ 185424 h 522623"/>
                  <a:gd name="connsiteX612" fmla="*/ 217242 w 732550"/>
                  <a:gd name="connsiteY612" fmla="*/ 183412 h 522623"/>
                  <a:gd name="connsiteX613" fmla="*/ 224008 w 732550"/>
                  <a:gd name="connsiteY613" fmla="*/ 186155 h 522623"/>
                  <a:gd name="connsiteX614" fmla="*/ 229860 w 732550"/>
                  <a:gd name="connsiteY614" fmla="*/ 192190 h 522623"/>
                  <a:gd name="connsiteX615" fmla="*/ 234614 w 732550"/>
                  <a:gd name="connsiteY615" fmla="*/ 192372 h 522623"/>
                  <a:gd name="connsiteX616" fmla="*/ 232054 w 732550"/>
                  <a:gd name="connsiteY616" fmla="*/ 188532 h 522623"/>
                  <a:gd name="connsiteX617" fmla="*/ 223459 w 732550"/>
                  <a:gd name="connsiteY617" fmla="*/ 181583 h 522623"/>
                  <a:gd name="connsiteX618" fmla="*/ 213950 w 732550"/>
                  <a:gd name="connsiteY618" fmla="*/ 179389 h 522623"/>
                  <a:gd name="connsiteX619" fmla="*/ 215230 w 732550"/>
                  <a:gd name="connsiteY619" fmla="*/ 175732 h 522623"/>
                  <a:gd name="connsiteX620" fmla="*/ 239551 w 732550"/>
                  <a:gd name="connsiteY620" fmla="*/ 180303 h 522623"/>
                  <a:gd name="connsiteX621" fmla="*/ 245769 w 732550"/>
                  <a:gd name="connsiteY621" fmla="*/ 182132 h 522623"/>
                  <a:gd name="connsiteX622" fmla="*/ 251986 w 732550"/>
                  <a:gd name="connsiteY622" fmla="*/ 180669 h 522623"/>
                  <a:gd name="connsiteX623" fmla="*/ 254729 w 732550"/>
                  <a:gd name="connsiteY623" fmla="*/ 182132 h 522623"/>
                  <a:gd name="connsiteX624" fmla="*/ 258203 w 732550"/>
                  <a:gd name="connsiteY624" fmla="*/ 182132 h 522623"/>
                  <a:gd name="connsiteX625" fmla="*/ 263506 w 732550"/>
                  <a:gd name="connsiteY625" fmla="*/ 189264 h 522623"/>
                  <a:gd name="connsiteX626" fmla="*/ 276124 w 732550"/>
                  <a:gd name="connsiteY626" fmla="*/ 186704 h 522623"/>
                  <a:gd name="connsiteX627" fmla="*/ 286547 w 732550"/>
                  <a:gd name="connsiteY627" fmla="*/ 186155 h 522623"/>
                  <a:gd name="connsiteX628" fmla="*/ 289839 w 732550"/>
                  <a:gd name="connsiteY628" fmla="*/ 183046 h 522623"/>
                  <a:gd name="connsiteX629" fmla="*/ 287279 w 732550"/>
                  <a:gd name="connsiteY629" fmla="*/ 175732 h 522623"/>
                  <a:gd name="connsiteX630" fmla="*/ 280513 w 732550"/>
                  <a:gd name="connsiteY630" fmla="*/ 166040 h 522623"/>
                  <a:gd name="connsiteX631" fmla="*/ 273564 w 732550"/>
                  <a:gd name="connsiteY631" fmla="*/ 166223 h 522623"/>
                  <a:gd name="connsiteX632" fmla="*/ 269358 w 732550"/>
                  <a:gd name="connsiteY632" fmla="*/ 164211 h 522623"/>
                  <a:gd name="connsiteX633" fmla="*/ 274661 w 732550"/>
                  <a:gd name="connsiteY633" fmla="*/ 160920 h 522623"/>
                  <a:gd name="connsiteX634" fmla="*/ 287279 w 732550"/>
                  <a:gd name="connsiteY634" fmla="*/ 163114 h 522623"/>
                  <a:gd name="connsiteX635" fmla="*/ 303005 w 732550"/>
                  <a:gd name="connsiteY635" fmla="*/ 172806 h 522623"/>
                  <a:gd name="connsiteX636" fmla="*/ 305199 w 732550"/>
                  <a:gd name="connsiteY636" fmla="*/ 169880 h 522623"/>
                  <a:gd name="connsiteX637" fmla="*/ 311051 w 732550"/>
                  <a:gd name="connsiteY637" fmla="*/ 172257 h 522623"/>
                  <a:gd name="connsiteX638" fmla="*/ 317085 w 732550"/>
                  <a:gd name="connsiteY638" fmla="*/ 171160 h 522623"/>
                  <a:gd name="connsiteX639" fmla="*/ 317817 w 732550"/>
                  <a:gd name="connsiteY639" fmla="*/ 189447 h 522623"/>
                  <a:gd name="connsiteX640" fmla="*/ 321840 w 732550"/>
                  <a:gd name="connsiteY640" fmla="*/ 192007 h 522623"/>
                  <a:gd name="connsiteX641" fmla="*/ 325314 w 732550"/>
                  <a:gd name="connsiteY641" fmla="*/ 187435 h 522623"/>
                  <a:gd name="connsiteX642" fmla="*/ 329886 w 732550"/>
                  <a:gd name="connsiteY642" fmla="*/ 189629 h 522623"/>
                  <a:gd name="connsiteX643" fmla="*/ 335372 w 732550"/>
                  <a:gd name="connsiteY643" fmla="*/ 189447 h 522623"/>
                  <a:gd name="connsiteX644" fmla="*/ 337566 w 732550"/>
                  <a:gd name="connsiteY644" fmla="*/ 191275 h 522623"/>
                  <a:gd name="connsiteX645" fmla="*/ 336834 w 732550"/>
                  <a:gd name="connsiteY645" fmla="*/ 194932 h 522623"/>
                  <a:gd name="connsiteX646" fmla="*/ 331349 w 732550"/>
                  <a:gd name="connsiteY646" fmla="*/ 197675 h 522623"/>
                  <a:gd name="connsiteX647" fmla="*/ 336834 w 732550"/>
                  <a:gd name="connsiteY647" fmla="*/ 198224 h 522623"/>
                  <a:gd name="connsiteX648" fmla="*/ 342138 w 732550"/>
                  <a:gd name="connsiteY648" fmla="*/ 200418 h 522623"/>
                  <a:gd name="connsiteX649" fmla="*/ 347806 w 732550"/>
                  <a:gd name="connsiteY649" fmla="*/ 204441 h 522623"/>
                  <a:gd name="connsiteX650" fmla="*/ 364813 w 732550"/>
                  <a:gd name="connsiteY650" fmla="*/ 214133 h 522623"/>
                  <a:gd name="connsiteX651" fmla="*/ 367373 w 732550"/>
                  <a:gd name="connsiteY651" fmla="*/ 220716 h 522623"/>
                  <a:gd name="connsiteX652" fmla="*/ 358047 w 732550"/>
                  <a:gd name="connsiteY652" fmla="*/ 225836 h 522623"/>
                  <a:gd name="connsiteX653" fmla="*/ 348538 w 732550"/>
                  <a:gd name="connsiteY653" fmla="*/ 224191 h 522623"/>
                  <a:gd name="connsiteX654" fmla="*/ 341772 w 732550"/>
                  <a:gd name="connsiteY654" fmla="*/ 224191 h 522623"/>
                  <a:gd name="connsiteX655" fmla="*/ 344515 w 732550"/>
                  <a:gd name="connsiteY655" fmla="*/ 231688 h 522623"/>
                  <a:gd name="connsiteX656" fmla="*/ 343600 w 732550"/>
                  <a:gd name="connsiteY656" fmla="*/ 241380 h 522623"/>
                  <a:gd name="connsiteX657" fmla="*/ 352744 w 732550"/>
                  <a:gd name="connsiteY657" fmla="*/ 239185 h 522623"/>
                  <a:gd name="connsiteX658" fmla="*/ 366824 w 732550"/>
                  <a:gd name="connsiteY658" fmla="*/ 233151 h 522623"/>
                  <a:gd name="connsiteX659" fmla="*/ 369933 w 732550"/>
                  <a:gd name="connsiteY659" fmla="*/ 228762 h 522623"/>
                  <a:gd name="connsiteX660" fmla="*/ 376333 w 732550"/>
                  <a:gd name="connsiteY660" fmla="*/ 230408 h 522623"/>
                  <a:gd name="connsiteX661" fmla="*/ 384196 w 732550"/>
                  <a:gd name="connsiteY661" fmla="*/ 226019 h 522623"/>
                  <a:gd name="connsiteX662" fmla="*/ 393522 w 732550"/>
                  <a:gd name="connsiteY662" fmla="*/ 224556 h 522623"/>
                  <a:gd name="connsiteX663" fmla="*/ 402665 w 732550"/>
                  <a:gd name="connsiteY663" fmla="*/ 225836 h 522623"/>
                  <a:gd name="connsiteX664" fmla="*/ 387854 w 732550"/>
                  <a:gd name="connsiteY664" fmla="*/ 228579 h 522623"/>
                  <a:gd name="connsiteX665" fmla="*/ 390414 w 732550"/>
                  <a:gd name="connsiteY665" fmla="*/ 230042 h 522623"/>
                  <a:gd name="connsiteX666" fmla="*/ 387305 w 732550"/>
                  <a:gd name="connsiteY666" fmla="*/ 234248 h 522623"/>
                  <a:gd name="connsiteX667" fmla="*/ 397911 w 732550"/>
                  <a:gd name="connsiteY667" fmla="*/ 242843 h 522623"/>
                  <a:gd name="connsiteX668" fmla="*/ 404311 w 732550"/>
                  <a:gd name="connsiteY668" fmla="*/ 247049 h 522623"/>
                  <a:gd name="connsiteX669" fmla="*/ 406871 w 732550"/>
                  <a:gd name="connsiteY669" fmla="*/ 245403 h 522623"/>
                  <a:gd name="connsiteX670" fmla="*/ 403763 w 732550"/>
                  <a:gd name="connsiteY670" fmla="*/ 241563 h 522623"/>
                  <a:gd name="connsiteX671" fmla="*/ 404128 w 732550"/>
                  <a:gd name="connsiteY671" fmla="*/ 238637 h 522623"/>
                  <a:gd name="connsiteX672" fmla="*/ 413272 w 732550"/>
                  <a:gd name="connsiteY672" fmla="*/ 240465 h 522623"/>
                  <a:gd name="connsiteX673" fmla="*/ 412540 w 732550"/>
                  <a:gd name="connsiteY673" fmla="*/ 251254 h 522623"/>
                  <a:gd name="connsiteX674" fmla="*/ 415283 w 732550"/>
                  <a:gd name="connsiteY674" fmla="*/ 255826 h 522623"/>
                  <a:gd name="connsiteX675" fmla="*/ 423146 w 732550"/>
                  <a:gd name="connsiteY675" fmla="*/ 259483 h 522623"/>
                  <a:gd name="connsiteX676" fmla="*/ 428815 w 732550"/>
                  <a:gd name="connsiteY676" fmla="*/ 257289 h 522623"/>
                  <a:gd name="connsiteX677" fmla="*/ 435764 w 732550"/>
                  <a:gd name="connsiteY677" fmla="*/ 264055 h 522623"/>
                  <a:gd name="connsiteX678" fmla="*/ 436861 w 732550"/>
                  <a:gd name="connsiteY678" fmla="*/ 271187 h 522623"/>
                  <a:gd name="connsiteX679" fmla="*/ 439604 w 732550"/>
                  <a:gd name="connsiteY679" fmla="*/ 276124 h 522623"/>
                  <a:gd name="connsiteX680" fmla="*/ 443078 w 732550"/>
                  <a:gd name="connsiteY680" fmla="*/ 278867 h 522623"/>
                  <a:gd name="connsiteX681" fmla="*/ 444175 w 732550"/>
                  <a:gd name="connsiteY681" fmla="*/ 286181 h 522623"/>
                  <a:gd name="connsiteX682" fmla="*/ 447467 w 732550"/>
                  <a:gd name="connsiteY682" fmla="*/ 289839 h 522623"/>
                  <a:gd name="connsiteX683" fmla="*/ 447833 w 732550"/>
                  <a:gd name="connsiteY683" fmla="*/ 295690 h 522623"/>
                  <a:gd name="connsiteX684" fmla="*/ 449844 w 732550"/>
                  <a:gd name="connsiteY684" fmla="*/ 300628 h 522623"/>
                  <a:gd name="connsiteX685" fmla="*/ 452770 w 732550"/>
                  <a:gd name="connsiteY685" fmla="*/ 301908 h 522623"/>
                  <a:gd name="connsiteX686" fmla="*/ 450576 w 732550"/>
                  <a:gd name="connsiteY686" fmla="*/ 305931 h 522623"/>
                  <a:gd name="connsiteX687" fmla="*/ 446553 w 732550"/>
                  <a:gd name="connsiteY687" fmla="*/ 309405 h 522623"/>
                  <a:gd name="connsiteX688" fmla="*/ 440518 w 732550"/>
                  <a:gd name="connsiteY688" fmla="*/ 311416 h 522623"/>
                  <a:gd name="connsiteX689" fmla="*/ 436495 w 732550"/>
                  <a:gd name="connsiteY689" fmla="*/ 314342 h 522623"/>
                  <a:gd name="connsiteX690" fmla="*/ 436312 w 732550"/>
                  <a:gd name="connsiteY690" fmla="*/ 325314 h 522623"/>
                  <a:gd name="connsiteX691" fmla="*/ 434667 w 732550"/>
                  <a:gd name="connsiteY691" fmla="*/ 326411 h 522623"/>
                  <a:gd name="connsiteX692" fmla="*/ 427900 w 732550"/>
                  <a:gd name="connsiteY692" fmla="*/ 327691 h 522623"/>
                  <a:gd name="connsiteX693" fmla="*/ 422597 w 732550"/>
                  <a:gd name="connsiteY693" fmla="*/ 332994 h 522623"/>
                  <a:gd name="connsiteX694" fmla="*/ 414734 w 732550"/>
                  <a:gd name="connsiteY694" fmla="*/ 336834 h 522623"/>
                  <a:gd name="connsiteX695" fmla="*/ 408517 w 732550"/>
                  <a:gd name="connsiteY695" fmla="*/ 343052 h 522623"/>
                  <a:gd name="connsiteX696" fmla="*/ 399374 w 732550"/>
                  <a:gd name="connsiteY696" fmla="*/ 348903 h 522623"/>
                  <a:gd name="connsiteX697" fmla="*/ 400471 w 732550"/>
                  <a:gd name="connsiteY697" fmla="*/ 352561 h 522623"/>
                  <a:gd name="connsiteX698" fmla="*/ 406323 w 732550"/>
                  <a:gd name="connsiteY698" fmla="*/ 359327 h 522623"/>
                  <a:gd name="connsiteX699" fmla="*/ 414551 w 732550"/>
                  <a:gd name="connsiteY699" fmla="*/ 364630 h 522623"/>
                  <a:gd name="connsiteX700" fmla="*/ 416380 w 732550"/>
                  <a:gd name="connsiteY700" fmla="*/ 369933 h 522623"/>
                  <a:gd name="connsiteX701" fmla="*/ 420586 w 732550"/>
                  <a:gd name="connsiteY701" fmla="*/ 371030 h 522623"/>
                  <a:gd name="connsiteX702" fmla="*/ 420586 w 732550"/>
                  <a:gd name="connsiteY702" fmla="*/ 378710 h 522623"/>
                  <a:gd name="connsiteX703" fmla="*/ 411809 w 732550"/>
                  <a:gd name="connsiteY703" fmla="*/ 375784 h 522623"/>
                  <a:gd name="connsiteX704" fmla="*/ 411626 w 732550"/>
                  <a:gd name="connsiteY704" fmla="*/ 377430 h 522623"/>
                  <a:gd name="connsiteX705" fmla="*/ 405226 w 732550"/>
                  <a:gd name="connsiteY705" fmla="*/ 375236 h 522623"/>
                  <a:gd name="connsiteX706" fmla="*/ 403763 w 732550"/>
                  <a:gd name="connsiteY706" fmla="*/ 377613 h 522623"/>
                  <a:gd name="connsiteX707" fmla="*/ 399922 w 732550"/>
                  <a:gd name="connsiteY707" fmla="*/ 378527 h 522623"/>
                  <a:gd name="connsiteX708" fmla="*/ 392608 w 732550"/>
                  <a:gd name="connsiteY708" fmla="*/ 381819 h 522623"/>
                  <a:gd name="connsiteX709" fmla="*/ 381087 w 732550"/>
                  <a:gd name="connsiteY709" fmla="*/ 381453 h 522623"/>
                  <a:gd name="connsiteX710" fmla="*/ 380356 w 732550"/>
                  <a:gd name="connsiteY710" fmla="*/ 386025 h 522623"/>
                  <a:gd name="connsiteX711" fmla="*/ 375967 w 732550"/>
                  <a:gd name="connsiteY711" fmla="*/ 387122 h 522623"/>
                  <a:gd name="connsiteX712" fmla="*/ 367556 w 732550"/>
                  <a:gd name="connsiteY712" fmla="*/ 383830 h 522623"/>
                  <a:gd name="connsiteX713" fmla="*/ 354572 w 732550"/>
                  <a:gd name="connsiteY713" fmla="*/ 384928 h 522623"/>
                  <a:gd name="connsiteX714" fmla="*/ 344698 w 732550"/>
                  <a:gd name="connsiteY714" fmla="*/ 382185 h 522623"/>
                  <a:gd name="connsiteX715" fmla="*/ 338480 w 732550"/>
                  <a:gd name="connsiteY715" fmla="*/ 382185 h 522623"/>
                  <a:gd name="connsiteX716" fmla="*/ 332811 w 732550"/>
                  <a:gd name="connsiteY716" fmla="*/ 380905 h 522623"/>
                  <a:gd name="connsiteX717" fmla="*/ 329520 w 732550"/>
                  <a:gd name="connsiteY717" fmla="*/ 378893 h 522623"/>
                  <a:gd name="connsiteX718" fmla="*/ 324217 w 732550"/>
                  <a:gd name="connsiteY718" fmla="*/ 379259 h 522623"/>
                  <a:gd name="connsiteX719" fmla="*/ 327874 w 732550"/>
                  <a:gd name="connsiteY719" fmla="*/ 382916 h 522623"/>
                  <a:gd name="connsiteX720" fmla="*/ 323120 w 732550"/>
                  <a:gd name="connsiteY720" fmla="*/ 382733 h 522623"/>
                  <a:gd name="connsiteX721" fmla="*/ 324217 w 732550"/>
                  <a:gd name="connsiteY721" fmla="*/ 390413 h 522623"/>
                  <a:gd name="connsiteX722" fmla="*/ 318731 w 732550"/>
                  <a:gd name="connsiteY722" fmla="*/ 391694 h 522623"/>
                  <a:gd name="connsiteX723" fmla="*/ 309954 w 732550"/>
                  <a:gd name="connsiteY723" fmla="*/ 396448 h 522623"/>
                  <a:gd name="connsiteX724" fmla="*/ 306114 w 732550"/>
                  <a:gd name="connsiteY724" fmla="*/ 401202 h 522623"/>
                  <a:gd name="connsiteX725" fmla="*/ 305199 w 732550"/>
                  <a:gd name="connsiteY725" fmla="*/ 406871 h 522623"/>
                  <a:gd name="connsiteX726" fmla="*/ 305565 w 732550"/>
                  <a:gd name="connsiteY726" fmla="*/ 411626 h 522623"/>
                  <a:gd name="connsiteX727" fmla="*/ 309954 w 732550"/>
                  <a:gd name="connsiteY727" fmla="*/ 418209 h 522623"/>
                  <a:gd name="connsiteX728" fmla="*/ 315622 w 732550"/>
                  <a:gd name="connsiteY728" fmla="*/ 422232 h 522623"/>
                  <a:gd name="connsiteX729" fmla="*/ 319828 w 732550"/>
                  <a:gd name="connsiteY729" fmla="*/ 421866 h 522623"/>
                  <a:gd name="connsiteX730" fmla="*/ 325680 w 732550"/>
                  <a:gd name="connsiteY730" fmla="*/ 426803 h 522623"/>
                  <a:gd name="connsiteX731" fmla="*/ 329337 w 732550"/>
                  <a:gd name="connsiteY731" fmla="*/ 426072 h 522623"/>
                  <a:gd name="connsiteX732" fmla="*/ 338846 w 732550"/>
                  <a:gd name="connsiteY732" fmla="*/ 427900 h 522623"/>
                  <a:gd name="connsiteX733" fmla="*/ 341223 w 732550"/>
                  <a:gd name="connsiteY733" fmla="*/ 429729 h 522623"/>
                  <a:gd name="connsiteX734" fmla="*/ 342686 w 732550"/>
                  <a:gd name="connsiteY734" fmla="*/ 428449 h 522623"/>
                  <a:gd name="connsiteX735" fmla="*/ 353109 w 732550"/>
                  <a:gd name="connsiteY735" fmla="*/ 426438 h 522623"/>
                  <a:gd name="connsiteX736" fmla="*/ 351646 w 732550"/>
                  <a:gd name="connsiteY736" fmla="*/ 423695 h 522623"/>
                  <a:gd name="connsiteX737" fmla="*/ 360058 w 732550"/>
                  <a:gd name="connsiteY737" fmla="*/ 423146 h 522623"/>
                  <a:gd name="connsiteX738" fmla="*/ 363167 w 732550"/>
                  <a:gd name="connsiteY738" fmla="*/ 422232 h 522623"/>
                  <a:gd name="connsiteX739" fmla="*/ 363715 w 732550"/>
                  <a:gd name="connsiteY739" fmla="*/ 418757 h 522623"/>
                  <a:gd name="connsiteX740" fmla="*/ 361521 w 732550"/>
                  <a:gd name="connsiteY740" fmla="*/ 415283 h 522623"/>
                  <a:gd name="connsiteX741" fmla="*/ 367373 w 732550"/>
                  <a:gd name="connsiteY741" fmla="*/ 413820 h 522623"/>
                  <a:gd name="connsiteX742" fmla="*/ 373773 w 732550"/>
                  <a:gd name="connsiteY742" fmla="*/ 413820 h 522623"/>
                  <a:gd name="connsiteX743" fmla="*/ 376333 w 732550"/>
                  <a:gd name="connsiteY743" fmla="*/ 416746 h 522623"/>
                  <a:gd name="connsiteX744" fmla="*/ 377796 w 732550"/>
                  <a:gd name="connsiteY744" fmla="*/ 419855 h 522623"/>
                  <a:gd name="connsiteX745" fmla="*/ 389316 w 732550"/>
                  <a:gd name="connsiteY745" fmla="*/ 420403 h 522623"/>
                  <a:gd name="connsiteX746" fmla="*/ 393705 w 732550"/>
                  <a:gd name="connsiteY746" fmla="*/ 421500 h 522623"/>
                  <a:gd name="connsiteX747" fmla="*/ 393156 w 732550"/>
                  <a:gd name="connsiteY747" fmla="*/ 418026 h 522623"/>
                  <a:gd name="connsiteX748" fmla="*/ 396448 w 732550"/>
                  <a:gd name="connsiteY748" fmla="*/ 415649 h 522623"/>
                  <a:gd name="connsiteX749" fmla="*/ 397362 w 732550"/>
                  <a:gd name="connsiteY749" fmla="*/ 417477 h 522623"/>
                  <a:gd name="connsiteX750" fmla="*/ 393156 w 732550"/>
                  <a:gd name="connsiteY750" fmla="*/ 411808 h 522623"/>
                  <a:gd name="connsiteX751" fmla="*/ 386939 w 732550"/>
                  <a:gd name="connsiteY751" fmla="*/ 410346 h 522623"/>
                  <a:gd name="connsiteX752" fmla="*/ 386573 w 732550"/>
                  <a:gd name="connsiteY752" fmla="*/ 405957 h 522623"/>
                  <a:gd name="connsiteX753" fmla="*/ 392059 w 732550"/>
                  <a:gd name="connsiteY753" fmla="*/ 404677 h 522623"/>
                  <a:gd name="connsiteX754" fmla="*/ 394619 w 732550"/>
                  <a:gd name="connsiteY754" fmla="*/ 402665 h 522623"/>
                  <a:gd name="connsiteX755" fmla="*/ 394619 w 732550"/>
                  <a:gd name="connsiteY755" fmla="*/ 406688 h 522623"/>
                  <a:gd name="connsiteX756" fmla="*/ 395351 w 732550"/>
                  <a:gd name="connsiteY756" fmla="*/ 409614 h 522623"/>
                  <a:gd name="connsiteX757" fmla="*/ 398825 w 732550"/>
                  <a:gd name="connsiteY757" fmla="*/ 407054 h 522623"/>
                  <a:gd name="connsiteX758" fmla="*/ 399557 w 732550"/>
                  <a:gd name="connsiteY758" fmla="*/ 409980 h 522623"/>
                  <a:gd name="connsiteX759" fmla="*/ 403580 w 732550"/>
                  <a:gd name="connsiteY759" fmla="*/ 412357 h 522623"/>
                  <a:gd name="connsiteX760" fmla="*/ 405957 w 732550"/>
                  <a:gd name="connsiteY760" fmla="*/ 410894 h 522623"/>
                  <a:gd name="connsiteX761" fmla="*/ 410528 w 732550"/>
                  <a:gd name="connsiteY761" fmla="*/ 409980 h 522623"/>
                  <a:gd name="connsiteX762" fmla="*/ 412174 w 732550"/>
                  <a:gd name="connsiteY762" fmla="*/ 410346 h 522623"/>
                  <a:gd name="connsiteX763" fmla="*/ 416380 w 732550"/>
                  <a:gd name="connsiteY763" fmla="*/ 414551 h 522623"/>
                  <a:gd name="connsiteX764" fmla="*/ 420037 w 732550"/>
                  <a:gd name="connsiteY764" fmla="*/ 412723 h 522623"/>
                  <a:gd name="connsiteX765" fmla="*/ 423512 w 732550"/>
                  <a:gd name="connsiteY765" fmla="*/ 413454 h 522623"/>
                  <a:gd name="connsiteX766" fmla="*/ 425889 w 732550"/>
                  <a:gd name="connsiteY766" fmla="*/ 416380 h 522623"/>
                  <a:gd name="connsiteX767" fmla="*/ 424609 w 732550"/>
                  <a:gd name="connsiteY767" fmla="*/ 418209 h 522623"/>
                  <a:gd name="connsiteX768" fmla="*/ 425158 w 732550"/>
                  <a:gd name="connsiteY768" fmla="*/ 422232 h 522623"/>
                  <a:gd name="connsiteX769" fmla="*/ 426803 w 732550"/>
                  <a:gd name="connsiteY769" fmla="*/ 425706 h 522623"/>
                  <a:gd name="connsiteX770" fmla="*/ 429546 w 732550"/>
                  <a:gd name="connsiteY770" fmla="*/ 424792 h 522623"/>
                  <a:gd name="connsiteX771" fmla="*/ 434849 w 732550"/>
                  <a:gd name="connsiteY771" fmla="*/ 429912 h 522623"/>
                  <a:gd name="connsiteX772" fmla="*/ 435946 w 732550"/>
                  <a:gd name="connsiteY772" fmla="*/ 433021 h 522623"/>
                  <a:gd name="connsiteX773" fmla="*/ 435398 w 732550"/>
                  <a:gd name="connsiteY773" fmla="*/ 435581 h 522623"/>
                  <a:gd name="connsiteX774" fmla="*/ 436495 w 732550"/>
                  <a:gd name="connsiteY774" fmla="*/ 436678 h 522623"/>
                  <a:gd name="connsiteX775" fmla="*/ 437409 w 732550"/>
                  <a:gd name="connsiteY775" fmla="*/ 439787 h 522623"/>
                  <a:gd name="connsiteX776" fmla="*/ 440701 w 732550"/>
                  <a:gd name="connsiteY776" fmla="*/ 438872 h 522623"/>
                  <a:gd name="connsiteX777" fmla="*/ 443078 w 732550"/>
                  <a:gd name="connsiteY777" fmla="*/ 439787 h 522623"/>
                  <a:gd name="connsiteX778" fmla="*/ 446370 w 732550"/>
                  <a:gd name="connsiteY778" fmla="*/ 445090 h 522623"/>
                  <a:gd name="connsiteX779" fmla="*/ 448930 w 732550"/>
                  <a:gd name="connsiteY779" fmla="*/ 446004 h 522623"/>
                  <a:gd name="connsiteX780" fmla="*/ 452221 w 732550"/>
                  <a:gd name="connsiteY780" fmla="*/ 443992 h 522623"/>
                  <a:gd name="connsiteX781" fmla="*/ 454599 w 732550"/>
                  <a:gd name="connsiteY781" fmla="*/ 444724 h 522623"/>
                  <a:gd name="connsiteX782" fmla="*/ 454599 w 732550"/>
                  <a:gd name="connsiteY782" fmla="*/ 447284 h 522623"/>
                  <a:gd name="connsiteX783" fmla="*/ 456976 w 732550"/>
                  <a:gd name="connsiteY783" fmla="*/ 450210 h 522623"/>
                  <a:gd name="connsiteX784" fmla="*/ 460633 w 732550"/>
                  <a:gd name="connsiteY784" fmla="*/ 451124 h 522623"/>
                  <a:gd name="connsiteX785" fmla="*/ 460999 w 732550"/>
                  <a:gd name="connsiteY785" fmla="*/ 448381 h 522623"/>
                  <a:gd name="connsiteX786" fmla="*/ 463742 w 732550"/>
                  <a:gd name="connsiteY786" fmla="*/ 444358 h 522623"/>
                  <a:gd name="connsiteX787" fmla="*/ 469045 w 732550"/>
                  <a:gd name="connsiteY787" fmla="*/ 449844 h 522623"/>
                  <a:gd name="connsiteX788" fmla="*/ 472154 w 732550"/>
                  <a:gd name="connsiteY788" fmla="*/ 450941 h 522623"/>
                  <a:gd name="connsiteX789" fmla="*/ 473616 w 732550"/>
                  <a:gd name="connsiteY789" fmla="*/ 453867 h 522623"/>
                  <a:gd name="connsiteX790" fmla="*/ 478919 w 732550"/>
                  <a:gd name="connsiteY790" fmla="*/ 453867 h 522623"/>
                  <a:gd name="connsiteX791" fmla="*/ 472519 w 732550"/>
                  <a:gd name="connsiteY791" fmla="*/ 459170 h 522623"/>
                  <a:gd name="connsiteX792" fmla="*/ 465387 w 732550"/>
                  <a:gd name="connsiteY792" fmla="*/ 460999 h 522623"/>
                  <a:gd name="connsiteX793" fmla="*/ 460085 w 732550"/>
                  <a:gd name="connsiteY793" fmla="*/ 456427 h 522623"/>
                  <a:gd name="connsiteX794" fmla="*/ 462645 w 732550"/>
                  <a:gd name="connsiteY794" fmla="*/ 461365 h 522623"/>
                  <a:gd name="connsiteX795" fmla="*/ 470142 w 732550"/>
                  <a:gd name="connsiteY795" fmla="*/ 472153 h 522623"/>
                  <a:gd name="connsiteX796" fmla="*/ 474896 w 732550"/>
                  <a:gd name="connsiteY796" fmla="*/ 473434 h 522623"/>
                  <a:gd name="connsiteX797" fmla="*/ 480017 w 732550"/>
                  <a:gd name="connsiteY797" fmla="*/ 477091 h 522623"/>
                  <a:gd name="connsiteX798" fmla="*/ 480565 w 732550"/>
                  <a:gd name="connsiteY798" fmla="*/ 478371 h 52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Lst>
                <a:rect l="l" t="t" r="r" b="b"/>
                <a:pathLst>
                  <a:path w="732550" h="522623">
                    <a:moveTo>
                      <a:pt x="480565" y="478371"/>
                    </a:moveTo>
                    <a:lnTo>
                      <a:pt x="487697" y="479651"/>
                    </a:lnTo>
                    <a:lnTo>
                      <a:pt x="496291" y="482394"/>
                    </a:lnTo>
                    <a:lnTo>
                      <a:pt x="497206" y="484405"/>
                    </a:lnTo>
                    <a:lnTo>
                      <a:pt x="499949" y="484405"/>
                    </a:lnTo>
                    <a:lnTo>
                      <a:pt x="505617" y="487514"/>
                    </a:lnTo>
                    <a:lnTo>
                      <a:pt x="510372" y="485320"/>
                    </a:lnTo>
                    <a:lnTo>
                      <a:pt x="514212" y="481114"/>
                    </a:lnTo>
                    <a:lnTo>
                      <a:pt x="515126" y="482760"/>
                    </a:lnTo>
                    <a:lnTo>
                      <a:pt x="514212" y="487148"/>
                    </a:lnTo>
                    <a:lnTo>
                      <a:pt x="518235" y="488428"/>
                    </a:lnTo>
                    <a:lnTo>
                      <a:pt x="519881" y="485868"/>
                    </a:lnTo>
                    <a:lnTo>
                      <a:pt x="524452" y="486783"/>
                    </a:lnTo>
                    <a:lnTo>
                      <a:pt x="527195" y="485503"/>
                    </a:lnTo>
                    <a:lnTo>
                      <a:pt x="526098" y="488977"/>
                    </a:lnTo>
                    <a:lnTo>
                      <a:pt x="527561" y="492268"/>
                    </a:lnTo>
                    <a:lnTo>
                      <a:pt x="530487" y="492268"/>
                    </a:lnTo>
                    <a:lnTo>
                      <a:pt x="532498" y="493914"/>
                    </a:lnTo>
                    <a:lnTo>
                      <a:pt x="532864" y="497206"/>
                    </a:lnTo>
                    <a:lnTo>
                      <a:pt x="537253" y="501594"/>
                    </a:lnTo>
                    <a:lnTo>
                      <a:pt x="542373" y="502874"/>
                    </a:lnTo>
                    <a:lnTo>
                      <a:pt x="544567" y="498852"/>
                    </a:lnTo>
                    <a:lnTo>
                      <a:pt x="544567" y="502874"/>
                    </a:lnTo>
                    <a:lnTo>
                      <a:pt x="547676" y="503972"/>
                    </a:lnTo>
                    <a:lnTo>
                      <a:pt x="549505" y="506532"/>
                    </a:lnTo>
                    <a:lnTo>
                      <a:pt x="554625" y="508178"/>
                    </a:lnTo>
                    <a:lnTo>
                      <a:pt x="558282" y="507263"/>
                    </a:lnTo>
                    <a:lnTo>
                      <a:pt x="562488" y="509640"/>
                    </a:lnTo>
                    <a:lnTo>
                      <a:pt x="572545" y="509823"/>
                    </a:lnTo>
                    <a:lnTo>
                      <a:pt x="574008" y="512383"/>
                    </a:lnTo>
                    <a:lnTo>
                      <a:pt x="578763" y="515675"/>
                    </a:lnTo>
                    <a:lnTo>
                      <a:pt x="581323" y="516224"/>
                    </a:lnTo>
                    <a:lnTo>
                      <a:pt x="587723" y="515858"/>
                    </a:lnTo>
                    <a:lnTo>
                      <a:pt x="593209" y="513115"/>
                    </a:lnTo>
                    <a:lnTo>
                      <a:pt x="605278" y="522624"/>
                    </a:lnTo>
                    <a:lnTo>
                      <a:pt x="614056" y="521892"/>
                    </a:lnTo>
                    <a:lnTo>
                      <a:pt x="613141" y="518966"/>
                    </a:lnTo>
                    <a:lnTo>
                      <a:pt x="610033" y="516406"/>
                    </a:lnTo>
                    <a:lnTo>
                      <a:pt x="610033" y="514029"/>
                    </a:lnTo>
                    <a:lnTo>
                      <a:pt x="612044" y="512201"/>
                    </a:lnTo>
                    <a:lnTo>
                      <a:pt x="612593" y="508178"/>
                    </a:lnTo>
                    <a:lnTo>
                      <a:pt x="611312" y="504886"/>
                    </a:lnTo>
                    <a:lnTo>
                      <a:pt x="603084" y="497937"/>
                    </a:lnTo>
                    <a:lnTo>
                      <a:pt x="595221" y="493548"/>
                    </a:lnTo>
                    <a:lnTo>
                      <a:pt x="592478" y="490623"/>
                    </a:lnTo>
                    <a:lnTo>
                      <a:pt x="588455" y="489525"/>
                    </a:lnTo>
                    <a:lnTo>
                      <a:pt x="580774" y="484405"/>
                    </a:lnTo>
                    <a:lnTo>
                      <a:pt x="578763" y="480748"/>
                    </a:lnTo>
                    <a:lnTo>
                      <a:pt x="572545" y="478005"/>
                    </a:lnTo>
                    <a:lnTo>
                      <a:pt x="572545" y="473982"/>
                    </a:lnTo>
                    <a:lnTo>
                      <a:pt x="567791" y="474896"/>
                    </a:lnTo>
                    <a:lnTo>
                      <a:pt x="565414" y="470691"/>
                    </a:lnTo>
                    <a:lnTo>
                      <a:pt x="563768" y="469410"/>
                    </a:lnTo>
                    <a:lnTo>
                      <a:pt x="562122" y="470142"/>
                    </a:lnTo>
                    <a:lnTo>
                      <a:pt x="560476" y="469228"/>
                    </a:lnTo>
                    <a:lnTo>
                      <a:pt x="550602" y="459170"/>
                    </a:lnTo>
                    <a:lnTo>
                      <a:pt x="546030" y="455879"/>
                    </a:lnTo>
                    <a:lnTo>
                      <a:pt x="541093" y="448930"/>
                    </a:lnTo>
                    <a:lnTo>
                      <a:pt x="546945" y="447650"/>
                    </a:lnTo>
                    <a:lnTo>
                      <a:pt x="554808" y="451856"/>
                    </a:lnTo>
                    <a:lnTo>
                      <a:pt x="563768" y="459170"/>
                    </a:lnTo>
                    <a:lnTo>
                      <a:pt x="570168" y="460084"/>
                    </a:lnTo>
                    <a:lnTo>
                      <a:pt x="568522" y="456427"/>
                    </a:lnTo>
                    <a:lnTo>
                      <a:pt x="572729" y="455330"/>
                    </a:lnTo>
                    <a:lnTo>
                      <a:pt x="583152" y="467033"/>
                    </a:lnTo>
                    <a:lnTo>
                      <a:pt x="587906" y="469228"/>
                    </a:lnTo>
                    <a:lnTo>
                      <a:pt x="593209" y="469410"/>
                    </a:lnTo>
                    <a:lnTo>
                      <a:pt x="596318" y="476908"/>
                    </a:lnTo>
                    <a:lnTo>
                      <a:pt x="610764" y="476908"/>
                    </a:lnTo>
                    <a:lnTo>
                      <a:pt x="616798" y="482394"/>
                    </a:lnTo>
                    <a:lnTo>
                      <a:pt x="618444" y="479102"/>
                    </a:lnTo>
                    <a:lnTo>
                      <a:pt x="621553" y="480931"/>
                    </a:lnTo>
                    <a:lnTo>
                      <a:pt x="625576" y="482211"/>
                    </a:lnTo>
                    <a:lnTo>
                      <a:pt x="628319" y="479102"/>
                    </a:lnTo>
                    <a:lnTo>
                      <a:pt x="629965" y="480017"/>
                    </a:lnTo>
                    <a:lnTo>
                      <a:pt x="630513" y="482211"/>
                    </a:lnTo>
                    <a:lnTo>
                      <a:pt x="633256" y="485868"/>
                    </a:lnTo>
                    <a:lnTo>
                      <a:pt x="637279" y="484405"/>
                    </a:lnTo>
                    <a:lnTo>
                      <a:pt x="637279" y="486417"/>
                    </a:lnTo>
                    <a:lnTo>
                      <a:pt x="635633" y="489343"/>
                    </a:lnTo>
                    <a:lnTo>
                      <a:pt x="635268" y="491171"/>
                    </a:lnTo>
                    <a:lnTo>
                      <a:pt x="640753" y="493183"/>
                    </a:lnTo>
                    <a:lnTo>
                      <a:pt x="642948" y="496291"/>
                    </a:lnTo>
                    <a:lnTo>
                      <a:pt x="646239" y="495560"/>
                    </a:lnTo>
                    <a:lnTo>
                      <a:pt x="644594" y="493183"/>
                    </a:lnTo>
                    <a:lnTo>
                      <a:pt x="644045" y="490805"/>
                    </a:lnTo>
                    <a:lnTo>
                      <a:pt x="640753" y="485137"/>
                    </a:lnTo>
                    <a:lnTo>
                      <a:pt x="639839" y="482760"/>
                    </a:lnTo>
                    <a:lnTo>
                      <a:pt x="641851" y="480382"/>
                    </a:lnTo>
                    <a:lnTo>
                      <a:pt x="645691" y="480931"/>
                    </a:lnTo>
                    <a:lnTo>
                      <a:pt x="648800" y="483857"/>
                    </a:lnTo>
                    <a:lnTo>
                      <a:pt x="653554" y="484405"/>
                    </a:lnTo>
                    <a:lnTo>
                      <a:pt x="655017" y="482028"/>
                    </a:lnTo>
                    <a:lnTo>
                      <a:pt x="654103" y="480017"/>
                    </a:lnTo>
                    <a:lnTo>
                      <a:pt x="652091" y="479285"/>
                    </a:lnTo>
                    <a:lnTo>
                      <a:pt x="652091" y="478188"/>
                    </a:lnTo>
                    <a:lnTo>
                      <a:pt x="650080" y="477274"/>
                    </a:lnTo>
                    <a:lnTo>
                      <a:pt x="645325" y="477639"/>
                    </a:lnTo>
                    <a:lnTo>
                      <a:pt x="642582" y="471605"/>
                    </a:lnTo>
                    <a:lnTo>
                      <a:pt x="640022" y="467765"/>
                    </a:lnTo>
                    <a:lnTo>
                      <a:pt x="640753" y="465205"/>
                    </a:lnTo>
                    <a:lnTo>
                      <a:pt x="641119" y="459719"/>
                    </a:lnTo>
                    <a:lnTo>
                      <a:pt x="646422" y="462645"/>
                    </a:lnTo>
                    <a:lnTo>
                      <a:pt x="652091" y="467033"/>
                    </a:lnTo>
                    <a:lnTo>
                      <a:pt x="652274" y="465387"/>
                    </a:lnTo>
                    <a:lnTo>
                      <a:pt x="650994" y="460999"/>
                    </a:lnTo>
                    <a:lnTo>
                      <a:pt x="653006" y="459719"/>
                    </a:lnTo>
                    <a:lnTo>
                      <a:pt x="653188" y="453318"/>
                    </a:lnTo>
                    <a:lnTo>
                      <a:pt x="654285" y="450027"/>
                    </a:lnTo>
                    <a:lnTo>
                      <a:pt x="651177" y="446004"/>
                    </a:lnTo>
                    <a:lnTo>
                      <a:pt x="649531" y="437044"/>
                    </a:lnTo>
                    <a:lnTo>
                      <a:pt x="643314" y="436678"/>
                    </a:lnTo>
                    <a:lnTo>
                      <a:pt x="637279" y="434118"/>
                    </a:lnTo>
                    <a:lnTo>
                      <a:pt x="634170" y="432106"/>
                    </a:lnTo>
                    <a:lnTo>
                      <a:pt x="633622" y="426072"/>
                    </a:lnTo>
                    <a:lnTo>
                      <a:pt x="639291" y="424792"/>
                    </a:lnTo>
                    <a:lnTo>
                      <a:pt x="641119" y="419123"/>
                    </a:lnTo>
                    <a:lnTo>
                      <a:pt x="639656" y="414369"/>
                    </a:lnTo>
                    <a:lnTo>
                      <a:pt x="633805" y="415466"/>
                    </a:lnTo>
                    <a:lnTo>
                      <a:pt x="634170" y="412906"/>
                    </a:lnTo>
                    <a:lnTo>
                      <a:pt x="633073" y="410346"/>
                    </a:lnTo>
                    <a:lnTo>
                      <a:pt x="631062" y="409066"/>
                    </a:lnTo>
                    <a:lnTo>
                      <a:pt x="624113" y="413820"/>
                    </a:lnTo>
                    <a:lnTo>
                      <a:pt x="623747" y="406871"/>
                    </a:lnTo>
                    <a:lnTo>
                      <a:pt x="623016" y="403031"/>
                    </a:lnTo>
                    <a:lnTo>
                      <a:pt x="617347" y="402665"/>
                    </a:lnTo>
                    <a:lnTo>
                      <a:pt x="609850" y="407054"/>
                    </a:lnTo>
                    <a:lnTo>
                      <a:pt x="606010" y="405225"/>
                    </a:lnTo>
                    <a:lnTo>
                      <a:pt x="611678" y="399922"/>
                    </a:lnTo>
                    <a:lnTo>
                      <a:pt x="607838" y="400288"/>
                    </a:lnTo>
                    <a:lnTo>
                      <a:pt x="602169" y="399191"/>
                    </a:lnTo>
                    <a:lnTo>
                      <a:pt x="598512" y="399922"/>
                    </a:lnTo>
                    <a:lnTo>
                      <a:pt x="596866" y="405408"/>
                    </a:lnTo>
                    <a:lnTo>
                      <a:pt x="594672" y="399374"/>
                    </a:lnTo>
                    <a:lnTo>
                      <a:pt x="591015" y="394985"/>
                    </a:lnTo>
                    <a:lnTo>
                      <a:pt x="590649" y="392974"/>
                    </a:lnTo>
                    <a:lnTo>
                      <a:pt x="589369" y="389499"/>
                    </a:lnTo>
                    <a:lnTo>
                      <a:pt x="582786" y="388219"/>
                    </a:lnTo>
                    <a:lnTo>
                      <a:pt x="583152" y="386390"/>
                    </a:lnTo>
                    <a:lnTo>
                      <a:pt x="585163" y="384196"/>
                    </a:lnTo>
                    <a:lnTo>
                      <a:pt x="582237" y="381819"/>
                    </a:lnTo>
                    <a:lnTo>
                      <a:pt x="585163" y="380722"/>
                    </a:lnTo>
                    <a:lnTo>
                      <a:pt x="580957" y="377613"/>
                    </a:lnTo>
                    <a:lnTo>
                      <a:pt x="580043" y="374870"/>
                    </a:lnTo>
                    <a:lnTo>
                      <a:pt x="582237" y="371944"/>
                    </a:lnTo>
                    <a:lnTo>
                      <a:pt x="574923" y="370298"/>
                    </a:lnTo>
                    <a:lnTo>
                      <a:pt x="565962" y="373407"/>
                    </a:lnTo>
                    <a:lnTo>
                      <a:pt x="565414" y="371944"/>
                    </a:lnTo>
                    <a:lnTo>
                      <a:pt x="567425" y="366641"/>
                    </a:lnTo>
                    <a:lnTo>
                      <a:pt x="565962" y="360790"/>
                    </a:lnTo>
                    <a:lnTo>
                      <a:pt x="569620" y="359875"/>
                    </a:lnTo>
                    <a:lnTo>
                      <a:pt x="572545" y="360790"/>
                    </a:lnTo>
                    <a:lnTo>
                      <a:pt x="580043" y="358229"/>
                    </a:lnTo>
                    <a:lnTo>
                      <a:pt x="585346" y="357864"/>
                    </a:lnTo>
                    <a:lnTo>
                      <a:pt x="582237" y="352561"/>
                    </a:lnTo>
                    <a:lnTo>
                      <a:pt x="575289" y="348355"/>
                    </a:lnTo>
                    <a:lnTo>
                      <a:pt x="566328" y="346892"/>
                    </a:lnTo>
                    <a:lnTo>
                      <a:pt x="563037" y="345063"/>
                    </a:lnTo>
                    <a:lnTo>
                      <a:pt x="559928" y="339395"/>
                    </a:lnTo>
                    <a:lnTo>
                      <a:pt x="567974" y="339943"/>
                    </a:lnTo>
                    <a:lnTo>
                      <a:pt x="565962" y="336469"/>
                    </a:lnTo>
                    <a:lnTo>
                      <a:pt x="570168" y="336103"/>
                    </a:lnTo>
                    <a:lnTo>
                      <a:pt x="580592" y="343052"/>
                    </a:lnTo>
                    <a:lnTo>
                      <a:pt x="584066" y="343052"/>
                    </a:lnTo>
                    <a:lnTo>
                      <a:pt x="580043" y="337017"/>
                    </a:lnTo>
                    <a:lnTo>
                      <a:pt x="584249" y="337383"/>
                    </a:lnTo>
                    <a:lnTo>
                      <a:pt x="577483" y="333360"/>
                    </a:lnTo>
                    <a:lnTo>
                      <a:pt x="580957" y="330434"/>
                    </a:lnTo>
                    <a:lnTo>
                      <a:pt x="586260" y="333360"/>
                    </a:lnTo>
                    <a:lnTo>
                      <a:pt x="591746" y="333909"/>
                    </a:lnTo>
                    <a:lnTo>
                      <a:pt x="592295" y="339212"/>
                    </a:lnTo>
                    <a:lnTo>
                      <a:pt x="589917" y="342138"/>
                    </a:lnTo>
                    <a:lnTo>
                      <a:pt x="596866" y="343052"/>
                    </a:lnTo>
                    <a:lnTo>
                      <a:pt x="610215" y="349818"/>
                    </a:lnTo>
                    <a:lnTo>
                      <a:pt x="615884" y="351464"/>
                    </a:lnTo>
                    <a:lnTo>
                      <a:pt x="617530" y="357864"/>
                    </a:lnTo>
                    <a:lnTo>
                      <a:pt x="625393" y="358047"/>
                    </a:lnTo>
                    <a:lnTo>
                      <a:pt x="631245" y="356401"/>
                    </a:lnTo>
                    <a:lnTo>
                      <a:pt x="629416" y="361704"/>
                    </a:lnTo>
                    <a:lnTo>
                      <a:pt x="631245" y="368836"/>
                    </a:lnTo>
                    <a:lnTo>
                      <a:pt x="633073" y="371396"/>
                    </a:lnTo>
                    <a:lnTo>
                      <a:pt x="641668" y="379807"/>
                    </a:lnTo>
                    <a:lnTo>
                      <a:pt x="648800" y="377064"/>
                    </a:lnTo>
                    <a:lnTo>
                      <a:pt x="650080" y="380356"/>
                    </a:lnTo>
                    <a:lnTo>
                      <a:pt x="646422" y="385293"/>
                    </a:lnTo>
                    <a:lnTo>
                      <a:pt x="651543" y="390413"/>
                    </a:lnTo>
                    <a:lnTo>
                      <a:pt x="659406" y="387488"/>
                    </a:lnTo>
                    <a:lnTo>
                      <a:pt x="662697" y="394985"/>
                    </a:lnTo>
                    <a:lnTo>
                      <a:pt x="668366" y="392242"/>
                    </a:lnTo>
                    <a:lnTo>
                      <a:pt x="670012" y="396082"/>
                    </a:lnTo>
                    <a:lnTo>
                      <a:pt x="672572" y="399739"/>
                    </a:lnTo>
                    <a:lnTo>
                      <a:pt x="676046" y="401385"/>
                    </a:lnTo>
                    <a:lnTo>
                      <a:pt x="678972" y="394071"/>
                    </a:lnTo>
                    <a:lnTo>
                      <a:pt x="679521" y="390231"/>
                    </a:lnTo>
                    <a:lnTo>
                      <a:pt x="681166" y="385659"/>
                    </a:lnTo>
                    <a:lnTo>
                      <a:pt x="685189" y="385110"/>
                    </a:lnTo>
                    <a:lnTo>
                      <a:pt x="683727" y="379442"/>
                    </a:lnTo>
                    <a:lnTo>
                      <a:pt x="679886" y="370481"/>
                    </a:lnTo>
                    <a:lnTo>
                      <a:pt x="680069" y="366276"/>
                    </a:lnTo>
                    <a:lnTo>
                      <a:pt x="691041" y="372859"/>
                    </a:lnTo>
                    <a:lnTo>
                      <a:pt x="697990" y="373590"/>
                    </a:lnTo>
                    <a:lnTo>
                      <a:pt x="698904" y="369933"/>
                    </a:lnTo>
                    <a:lnTo>
                      <a:pt x="700733" y="366641"/>
                    </a:lnTo>
                    <a:lnTo>
                      <a:pt x="706036" y="365178"/>
                    </a:lnTo>
                    <a:lnTo>
                      <a:pt x="706402" y="357315"/>
                    </a:lnTo>
                    <a:lnTo>
                      <a:pt x="714265" y="355304"/>
                    </a:lnTo>
                    <a:lnTo>
                      <a:pt x="710607" y="351646"/>
                    </a:lnTo>
                    <a:lnTo>
                      <a:pt x="700733" y="352561"/>
                    </a:lnTo>
                    <a:lnTo>
                      <a:pt x="702013" y="348355"/>
                    </a:lnTo>
                    <a:lnTo>
                      <a:pt x="707499" y="348903"/>
                    </a:lnTo>
                    <a:lnTo>
                      <a:pt x="708779" y="344515"/>
                    </a:lnTo>
                    <a:lnTo>
                      <a:pt x="701098" y="343052"/>
                    </a:lnTo>
                    <a:lnTo>
                      <a:pt x="706950" y="341223"/>
                    </a:lnTo>
                    <a:lnTo>
                      <a:pt x="717922" y="345612"/>
                    </a:lnTo>
                    <a:lnTo>
                      <a:pt x="724139" y="345978"/>
                    </a:lnTo>
                    <a:lnTo>
                      <a:pt x="726516" y="343052"/>
                    </a:lnTo>
                    <a:lnTo>
                      <a:pt x="721762" y="339395"/>
                    </a:lnTo>
                    <a:lnTo>
                      <a:pt x="723225" y="337932"/>
                    </a:lnTo>
                    <a:lnTo>
                      <a:pt x="724871" y="334640"/>
                    </a:lnTo>
                    <a:lnTo>
                      <a:pt x="729442" y="333726"/>
                    </a:lnTo>
                    <a:lnTo>
                      <a:pt x="732551" y="330069"/>
                    </a:lnTo>
                    <a:lnTo>
                      <a:pt x="729077" y="325131"/>
                    </a:lnTo>
                    <a:lnTo>
                      <a:pt x="720482" y="318731"/>
                    </a:lnTo>
                    <a:lnTo>
                      <a:pt x="715362" y="317268"/>
                    </a:lnTo>
                    <a:lnTo>
                      <a:pt x="711705" y="314708"/>
                    </a:lnTo>
                    <a:lnTo>
                      <a:pt x="706036" y="315439"/>
                    </a:lnTo>
                    <a:lnTo>
                      <a:pt x="701098" y="314342"/>
                    </a:lnTo>
                    <a:lnTo>
                      <a:pt x="693601" y="314891"/>
                    </a:lnTo>
                    <a:lnTo>
                      <a:pt x="683178" y="318548"/>
                    </a:lnTo>
                    <a:lnTo>
                      <a:pt x="685921" y="308856"/>
                    </a:lnTo>
                    <a:lnTo>
                      <a:pt x="690675" y="305016"/>
                    </a:lnTo>
                    <a:lnTo>
                      <a:pt x="690127" y="301908"/>
                    </a:lnTo>
                    <a:lnTo>
                      <a:pt x="684824" y="301359"/>
                    </a:lnTo>
                    <a:lnTo>
                      <a:pt x="681715" y="303370"/>
                    </a:lnTo>
                    <a:lnTo>
                      <a:pt x="667269" y="305199"/>
                    </a:lnTo>
                    <a:lnTo>
                      <a:pt x="660686" y="304650"/>
                    </a:lnTo>
                    <a:lnTo>
                      <a:pt x="664709" y="302456"/>
                    </a:lnTo>
                    <a:lnTo>
                      <a:pt x="659406" y="301359"/>
                    </a:lnTo>
                    <a:lnTo>
                      <a:pt x="661600" y="299713"/>
                    </a:lnTo>
                    <a:lnTo>
                      <a:pt x="667452" y="299165"/>
                    </a:lnTo>
                    <a:lnTo>
                      <a:pt x="667452" y="296239"/>
                    </a:lnTo>
                    <a:lnTo>
                      <a:pt x="659954" y="285450"/>
                    </a:lnTo>
                    <a:lnTo>
                      <a:pt x="656297" y="281610"/>
                    </a:lnTo>
                    <a:lnTo>
                      <a:pt x="653737" y="279964"/>
                    </a:lnTo>
                    <a:lnTo>
                      <a:pt x="649531" y="278318"/>
                    </a:lnTo>
                    <a:lnTo>
                      <a:pt x="639291" y="279964"/>
                    </a:lnTo>
                    <a:lnTo>
                      <a:pt x="637279" y="277770"/>
                    </a:lnTo>
                    <a:lnTo>
                      <a:pt x="638376" y="274661"/>
                    </a:lnTo>
                    <a:lnTo>
                      <a:pt x="640571" y="273015"/>
                    </a:lnTo>
                    <a:lnTo>
                      <a:pt x="640753" y="268626"/>
                    </a:lnTo>
                    <a:lnTo>
                      <a:pt x="631793" y="270272"/>
                    </a:lnTo>
                    <a:lnTo>
                      <a:pt x="622102" y="270821"/>
                    </a:lnTo>
                    <a:lnTo>
                      <a:pt x="615884" y="275210"/>
                    </a:lnTo>
                    <a:lnTo>
                      <a:pt x="613141" y="271735"/>
                    </a:lnTo>
                    <a:lnTo>
                      <a:pt x="608021" y="270455"/>
                    </a:lnTo>
                    <a:lnTo>
                      <a:pt x="608935" y="267529"/>
                    </a:lnTo>
                    <a:lnTo>
                      <a:pt x="613507" y="265701"/>
                    </a:lnTo>
                    <a:lnTo>
                      <a:pt x="609850" y="260763"/>
                    </a:lnTo>
                    <a:lnTo>
                      <a:pt x="601072" y="262409"/>
                    </a:lnTo>
                    <a:lnTo>
                      <a:pt x="594855" y="262592"/>
                    </a:lnTo>
                    <a:lnTo>
                      <a:pt x="592295" y="260580"/>
                    </a:lnTo>
                    <a:lnTo>
                      <a:pt x="595403" y="257106"/>
                    </a:lnTo>
                    <a:lnTo>
                      <a:pt x="597049" y="253814"/>
                    </a:lnTo>
                    <a:lnTo>
                      <a:pt x="592661" y="251986"/>
                    </a:lnTo>
                    <a:lnTo>
                      <a:pt x="580043" y="250706"/>
                    </a:lnTo>
                    <a:lnTo>
                      <a:pt x="563768" y="247780"/>
                    </a:lnTo>
                    <a:lnTo>
                      <a:pt x="557916" y="245951"/>
                    </a:lnTo>
                    <a:lnTo>
                      <a:pt x="555356" y="243391"/>
                    </a:lnTo>
                    <a:lnTo>
                      <a:pt x="563220" y="243391"/>
                    </a:lnTo>
                    <a:lnTo>
                      <a:pt x="563585" y="240648"/>
                    </a:lnTo>
                    <a:lnTo>
                      <a:pt x="571631" y="240283"/>
                    </a:lnTo>
                    <a:lnTo>
                      <a:pt x="567425" y="237905"/>
                    </a:lnTo>
                    <a:lnTo>
                      <a:pt x="567974" y="236442"/>
                    </a:lnTo>
                    <a:lnTo>
                      <a:pt x="559928" y="231139"/>
                    </a:lnTo>
                    <a:lnTo>
                      <a:pt x="560659" y="228214"/>
                    </a:lnTo>
                    <a:lnTo>
                      <a:pt x="569254" y="228762"/>
                    </a:lnTo>
                    <a:lnTo>
                      <a:pt x="570168" y="226568"/>
                    </a:lnTo>
                    <a:lnTo>
                      <a:pt x="565231" y="223459"/>
                    </a:lnTo>
                    <a:lnTo>
                      <a:pt x="557368" y="220168"/>
                    </a:lnTo>
                    <a:lnTo>
                      <a:pt x="550602" y="220716"/>
                    </a:lnTo>
                    <a:lnTo>
                      <a:pt x="550053" y="218156"/>
                    </a:lnTo>
                    <a:lnTo>
                      <a:pt x="557002" y="216876"/>
                    </a:lnTo>
                    <a:lnTo>
                      <a:pt x="559562" y="218156"/>
                    </a:lnTo>
                    <a:lnTo>
                      <a:pt x="563220" y="217242"/>
                    </a:lnTo>
                    <a:lnTo>
                      <a:pt x="562671" y="213767"/>
                    </a:lnTo>
                    <a:lnTo>
                      <a:pt x="578397" y="219802"/>
                    </a:lnTo>
                    <a:lnTo>
                      <a:pt x="585346" y="219436"/>
                    </a:lnTo>
                    <a:lnTo>
                      <a:pt x="593026" y="217425"/>
                    </a:lnTo>
                    <a:lnTo>
                      <a:pt x="599975" y="219253"/>
                    </a:lnTo>
                    <a:lnTo>
                      <a:pt x="602169" y="216693"/>
                    </a:lnTo>
                    <a:lnTo>
                      <a:pt x="602169" y="213950"/>
                    </a:lnTo>
                    <a:lnTo>
                      <a:pt x="595769" y="210110"/>
                    </a:lnTo>
                    <a:lnTo>
                      <a:pt x="588272" y="206819"/>
                    </a:lnTo>
                    <a:lnTo>
                      <a:pt x="578763" y="205904"/>
                    </a:lnTo>
                    <a:lnTo>
                      <a:pt x="569254" y="206453"/>
                    </a:lnTo>
                    <a:lnTo>
                      <a:pt x="561208" y="203710"/>
                    </a:lnTo>
                    <a:lnTo>
                      <a:pt x="559014" y="207184"/>
                    </a:lnTo>
                    <a:lnTo>
                      <a:pt x="552065" y="202247"/>
                    </a:lnTo>
                    <a:lnTo>
                      <a:pt x="546030" y="199870"/>
                    </a:lnTo>
                    <a:lnTo>
                      <a:pt x="542190" y="202064"/>
                    </a:lnTo>
                    <a:lnTo>
                      <a:pt x="547310" y="197127"/>
                    </a:lnTo>
                    <a:lnTo>
                      <a:pt x="556819" y="197675"/>
                    </a:lnTo>
                    <a:lnTo>
                      <a:pt x="563037" y="195664"/>
                    </a:lnTo>
                    <a:lnTo>
                      <a:pt x="566511" y="192190"/>
                    </a:lnTo>
                    <a:lnTo>
                      <a:pt x="574008" y="191092"/>
                    </a:lnTo>
                    <a:lnTo>
                      <a:pt x="583152" y="193835"/>
                    </a:lnTo>
                    <a:lnTo>
                      <a:pt x="587357" y="188898"/>
                    </a:lnTo>
                    <a:lnTo>
                      <a:pt x="584615" y="184692"/>
                    </a:lnTo>
                    <a:lnTo>
                      <a:pt x="568340" y="170612"/>
                    </a:lnTo>
                    <a:lnTo>
                      <a:pt x="559379" y="168052"/>
                    </a:lnTo>
                    <a:lnTo>
                      <a:pt x="555905" y="172257"/>
                    </a:lnTo>
                    <a:lnTo>
                      <a:pt x="556819" y="176463"/>
                    </a:lnTo>
                    <a:lnTo>
                      <a:pt x="549505" y="179938"/>
                    </a:lnTo>
                    <a:lnTo>
                      <a:pt x="545848" y="183961"/>
                    </a:lnTo>
                    <a:lnTo>
                      <a:pt x="537802" y="183412"/>
                    </a:lnTo>
                    <a:lnTo>
                      <a:pt x="546030" y="176463"/>
                    </a:lnTo>
                    <a:lnTo>
                      <a:pt x="546030" y="172989"/>
                    </a:lnTo>
                    <a:lnTo>
                      <a:pt x="529390" y="173720"/>
                    </a:lnTo>
                    <a:lnTo>
                      <a:pt x="523721" y="175915"/>
                    </a:lnTo>
                    <a:lnTo>
                      <a:pt x="521527" y="173903"/>
                    </a:lnTo>
                    <a:lnTo>
                      <a:pt x="528293" y="170429"/>
                    </a:lnTo>
                    <a:lnTo>
                      <a:pt x="542190" y="167137"/>
                    </a:lnTo>
                    <a:lnTo>
                      <a:pt x="545848" y="160737"/>
                    </a:lnTo>
                    <a:lnTo>
                      <a:pt x="550602" y="164394"/>
                    </a:lnTo>
                    <a:lnTo>
                      <a:pt x="551699" y="160737"/>
                    </a:lnTo>
                    <a:lnTo>
                      <a:pt x="551516" y="154885"/>
                    </a:lnTo>
                    <a:lnTo>
                      <a:pt x="535241" y="150679"/>
                    </a:lnTo>
                    <a:lnTo>
                      <a:pt x="529938" y="148119"/>
                    </a:lnTo>
                    <a:lnTo>
                      <a:pt x="524635" y="146839"/>
                    </a:lnTo>
                    <a:lnTo>
                      <a:pt x="515126" y="148851"/>
                    </a:lnTo>
                    <a:lnTo>
                      <a:pt x="509458" y="153605"/>
                    </a:lnTo>
                    <a:lnTo>
                      <a:pt x="506532" y="154885"/>
                    </a:lnTo>
                    <a:lnTo>
                      <a:pt x="501777" y="158543"/>
                    </a:lnTo>
                    <a:lnTo>
                      <a:pt x="501777" y="156714"/>
                    </a:lnTo>
                    <a:lnTo>
                      <a:pt x="504703" y="152325"/>
                    </a:lnTo>
                    <a:lnTo>
                      <a:pt x="510738" y="148668"/>
                    </a:lnTo>
                    <a:lnTo>
                      <a:pt x="514578" y="142999"/>
                    </a:lnTo>
                    <a:lnTo>
                      <a:pt x="510555" y="143914"/>
                    </a:lnTo>
                    <a:lnTo>
                      <a:pt x="505252" y="146656"/>
                    </a:lnTo>
                    <a:lnTo>
                      <a:pt x="498852" y="148119"/>
                    </a:lnTo>
                    <a:lnTo>
                      <a:pt x="490440" y="152142"/>
                    </a:lnTo>
                    <a:lnTo>
                      <a:pt x="490623" y="149217"/>
                    </a:lnTo>
                    <a:lnTo>
                      <a:pt x="494280" y="145559"/>
                    </a:lnTo>
                    <a:lnTo>
                      <a:pt x="498303" y="139159"/>
                    </a:lnTo>
                    <a:lnTo>
                      <a:pt x="496474" y="133856"/>
                    </a:lnTo>
                    <a:lnTo>
                      <a:pt x="491171" y="133307"/>
                    </a:lnTo>
                    <a:lnTo>
                      <a:pt x="484040" y="136965"/>
                    </a:lnTo>
                    <a:lnTo>
                      <a:pt x="476542" y="138062"/>
                    </a:lnTo>
                    <a:lnTo>
                      <a:pt x="473068" y="134953"/>
                    </a:lnTo>
                    <a:lnTo>
                      <a:pt x="458987" y="133307"/>
                    </a:lnTo>
                    <a:lnTo>
                      <a:pt x="472154" y="131479"/>
                    </a:lnTo>
                    <a:lnTo>
                      <a:pt x="479468" y="131845"/>
                    </a:lnTo>
                    <a:lnTo>
                      <a:pt x="482759" y="128553"/>
                    </a:lnTo>
                    <a:lnTo>
                      <a:pt x="485320" y="125079"/>
                    </a:lnTo>
                    <a:lnTo>
                      <a:pt x="482759" y="119044"/>
                    </a:lnTo>
                    <a:lnTo>
                      <a:pt x="476359" y="112644"/>
                    </a:lnTo>
                    <a:lnTo>
                      <a:pt x="456976" y="107341"/>
                    </a:lnTo>
                    <a:lnTo>
                      <a:pt x="448381" y="102404"/>
                    </a:lnTo>
                    <a:lnTo>
                      <a:pt x="447284" y="102586"/>
                    </a:lnTo>
                    <a:lnTo>
                      <a:pt x="445455" y="107158"/>
                    </a:lnTo>
                    <a:lnTo>
                      <a:pt x="439969" y="110998"/>
                    </a:lnTo>
                    <a:lnTo>
                      <a:pt x="433569" y="109169"/>
                    </a:lnTo>
                    <a:lnTo>
                      <a:pt x="427535" y="110267"/>
                    </a:lnTo>
                    <a:lnTo>
                      <a:pt x="430460" y="118678"/>
                    </a:lnTo>
                    <a:lnTo>
                      <a:pt x="429546" y="121421"/>
                    </a:lnTo>
                    <a:lnTo>
                      <a:pt x="429363" y="118861"/>
                    </a:lnTo>
                    <a:lnTo>
                      <a:pt x="423512" y="119776"/>
                    </a:lnTo>
                    <a:lnTo>
                      <a:pt x="422780" y="118130"/>
                    </a:lnTo>
                    <a:lnTo>
                      <a:pt x="419306" y="115753"/>
                    </a:lnTo>
                    <a:lnTo>
                      <a:pt x="420403" y="109352"/>
                    </a:lnTo>
                    <a:lnTo>
                      <a:pt x="415649" y="108804"/>
                    </a:lnTo>
                    <a:lnTo>
                      <a:pt x="408883" y="114107"/>
                    </a:lnTo>
                    <a:lnTo>
                      <a:pt x="415100" y="106427"/>
                    </a:lnTo>
                    <a:lnTo>
                      <a:pt x="422780" y="99843"/>
                    </a:lnTo>
                    <a:lnTo>
                      <a:pt x="422049" y="98198"/>
                    </a:lnTo>
                    <a:lnTo>
                      <a:pt x="409065" y="100209"/>
                    </a:lnTo>
                    <a:lnTo>
                      <a:pt x="402117" y="99843"/>
                    </a:lnTo>
                    <a:lnTo>
                      <a:pt x="394802" y="105512"/>
                    </a:lnTo>
                    <a:lnTo>
                      <a:pt x="391145" y="107158"/>
                    </a:lnTo>
                    <a:lnTo>
                      <a:pt x="391694" y="101855"/>
                    </a:lnTo>
                    <a:lnTo>
                      <a:pt x="384196" y="104232"/>
                    </a:lnTo>
                    <a:lnTo>
                      <a:pt x="392608" y="99112"/>
                    </a:lnTo>
                    <a:lnTo>
                      <a:pt x="400471" y="96186"/>
                    </a:lnTo>
                    <a:lnTo>
                      <a:pt x="403580" y="92529"/>
                    </a:lnTo>
                    <a:lnTo>
                      <a:pt x="402117" y="86494"/>
                    </a:lnTo>
                    <a:lnTo>
                      <a:pt x="392242" y="84849"/>
                    </a:lnTo>
                    <a:lnTo>
                      <a:pt x="382733" y="85032"/>
                    </a:lnTo>
                    <a:lnTo>
                      <a:pt x="379990" y="83203"/>
                    </a:lnTo>
                    <a:lnTo>
                      <a:pt x="385293" y="78631"/>
                    </a:lnTo>
                    <a:lnTo>
                      <a:pt x="384013" y="74425"/>
                    </a:lnTo>
                    <a:lnTo>
                      <a:pt x="379076" y="68025"/>
                    </a:lnTo>
                    <a:lnTo>
                      <a:pt x="374870" y="66562"/>
                    </a:lnTo>
                    <a:lnTo>
                      <a:pt x="376516" y="64185"/>
                    </a:lnTo>
                    <a:lnTo>
                      <a:pt x="366824" y="61442"/>
                    </a:lnTo>
                    <a:lnTo>
                      <a:pt x="357315" y="61259"/>
                    </a:lnTo>
                    <a:lnTo>
                      <a:pt x="330069" y="53396"/>
                    </a:lnTo>
                    <a:lnTo>
                      <a:pt x="317634" y="53030"/>
                    </a:lnTo>
                    <a:lnTo>
                      <a:pt x="303919" y="56505"/>
                    </a:lnTo>
                    <a:lnTo>
                      <a:pt x="292947" y="62539"/>
                    </a:lnTo>
                    <a:lnTo>
                      <a:pt x="292399" y="68208"/>
                    </a:lnTo>
                    <a:lnTo>
                      <a:pt x="299530" y="72048"/>
                    </a:lnTo>
                    <a:lnTo>
                      <a:pt x="294044" y="73328"/>
                    </a:lnTo>
                    <a:lnTo>
                      <a:pt x="286181" y="73328"/>
                    </a:lnTo>
                    <a:lnTo>
                      <a:pt x="281061" y="77351"/>
                    </a:lnTo>
                    <a:lnTo>
                      <a:pt x="272832" y="70402"/>
                    </a:lnTo>
                    <a:lnTo>
                      <a:pt x="266615" y="74243"/>
                    </a:lnTo>
                    <a:lnTo>
                      <a:pt x="262043" y="72963"/>
                    </a:lnTo>
                    <a:lnTo>
                      <a:pt x="262409" y="68757"/>
                    </a:lnTo>
                    <a:lnTo>
                      <a:pt x="260580" y="64185"/>
                    </a:lnTo>
                    <a:lnTo>
                      <a:pt x="255278" y="70951"/>
                    </a:lnTo>
                    <a:lnTo>
                      <a:pt x="255278" y="72780"/>
                    </a:lnTo>
                    <a:lnTo>
                      <a:pt x="253083" y="78997"/>
                    </a:lnTo>
                    <a:lnTo>
                      <a:pt x="248877" y="78448"/>
                    </a:lnTo>
                    <a:lnTo>
                      <a:pt x="247048" y="83020"/>
                    </a:lnTo>
                    <a:lnTo>
                      <a:pt x="241014" y="89237"/>
                    </a:lnTo>
                    <a:lnTo>
                      <a:pt x="233517" y="92529"/>
                    </a:lnTo>
                    <a:lnTo>
                      <a:pt x="234248" y="89603"/>
                    </a:lnTo>
                    <a:lnTo>
                      <a:pt x="231322" y="86677"/>
                    </a:lnTo>
                    <a:lnTo>
                      <a:pt x="233517" y="83751"/>
                    </a:lnTo>
                    <a:lnTo>
                      <a:pt x="239917" y="85032"/>
                    </a:lnTo>
                    <a:lnTo>
                      <a:pt x="241014" y="83569"/>
                    </a:lnTo>
                    <a:lnTo>
                      <a:pt x="237174" y="80460"/>
                    </a:lnTo>
                    <a:lnTo>
                      <a:pt x="234248" y="80643"/>
                    </a:lnTo>
                    <a:lnTo>
                      <a:pt x="237540" y="74425"/>
                    </a:lnTo>
                    <a:lnTo>
                      <a:pt x="240465" y="70402"/>
                    </a:lnTo>
                    <a:lnTo>
                      <a:pt x="244671" y="58882"/>
                    </a:lnTo>
                    <a:lnTo>
                      <a:pt x="247780" y="53945"/>
                    </a:lnTo>
                    <a:lnTo>
                      <a:pt x="240465" y="49922"/>
                    </a:lnTo>
                    <a:lnTo>
                      <a:pt x="236625" y="44802"/>
                    </a:lnTo>
                    <a:lnTo>
                      <a:pt x="236077" y="42424"/>
                    </a:lnTo>
                    <a:lnTo>
                      <a:pt x="240465" y="40413"/>
                    </a:lnTo>
                    <a:lnTo>
                      <a:pt x="241014" y="37304"/>
                    </a:lnTo>
                    <a:lnTo>
                      <a:pt x="237540" y="34195"/>
                    </a:lnTo>
                    <a:lnTo>
                      <a:pt x="230042" y="30904"/>
                    </a:lnTo>
                    <a:lnTo>
                      <a:pt x="220351" y="28892"/>
                    </a:lnTo>
                    <a:lnTo>
                      <a:pt x="226751" y="24869"/>
                    </a:lnTo>
                    <a:lnTo>
                      <a:pt x="224191" y="11886"/>
                    </a:lnTo>
                    <a:lnTo>
                      <a:pt x="220351" y="8412"/>
                    </a:lnTo>
                    <a:lnTo>
                      <a:pt x="218156" y="5303"/>
                    </a:lnTo>
                    <a:lnTo>
                      <a:pt x="193652" y="6400"/>
                    </a:lnTo>
                    <a:lnTo>
                      <a:pt x="186155" y="6034"/>
                    </a:lnTo>
                    <a:lnTo>
                      <a:pt x="181218" y="8229"/>
                    </a:lnTo>
                    <a:lnTo>
                      <a:pt x="175366" y="9143"/>
                    </a:lnTo>
                    <a:lnTo>
                      <a:pt x="166223" y="12435"/>
                    </a:lnTo>
                    <a:lnTo>
                      <a:pt x="157080" y="17006"/>
                    </a:lnTo>
                    <a:lnTo>
                      <a:pt x="164577" y="21029"/>
                    </a:lnTo>
                    <a:lnTo>
                      <a:pt x="162931" y="26149"/>
                    </a:lnTo>
                    <a:lnTo>
                      <a:pt x="161103" y="23224"/>
                    </a:lnTo>
                    <a:lnTo>
                      <a:pt x="157628" y="19932"/>
                    </a:lnTo>
                    <a:lnTo>
                      <a:pt x="150680" y="18103"/>
                    </a:lnTo>
                    <a:lnTo>
                      <a:pt x="142268" y="20298"/>
                    </a:lnTo>
                    <a:lnTo>
                      <a:pt x="141171" y="23407"/>
                    </a:lnTo>
                    <a:lnTo>
                      <a:pt x="145376" y="29990"/>
                    </a:lnTo>
                    <a:lnTo>
                      <a:pt x="140256" y="28344"/>
                    </a:lnTo>
                    <a:lnTo>
                      <a:pt x="134588" y="23407"/>
                    </a:lnTo>
                    <a:lnTo>
                      <a:pt x="128736" y="24504"/>
                    </a:lnTo>
                    <a:lnTo>
                      <a:pt x="125993" y="28892"/>
                    </a:lnTo>
                    <a:lnTo>
                      <a:pt x="132027" y="32915"/>
                    </a:lnTo>
                    <a:lnTo>
                      <a:pt x="159274" y="38767"/>
                    </a:lnTo>
                    <a:lnTo>
                      <a:pt x="158360" y="40596"/>
                    </a:lnTo>
                    <a:lnTo>
                      <a:pt x="150314" y="39681"/>
                    </a:lnTo>
                    <a:lnTo>
                      <a:pt x="123250" y="34927"/>
                    </a:lnTo>
                    <a:lnTo>
                      <a:pt x="122336" y="37304"/>
                    </a:lnTo>
                    <a:lnTo>
                      <a:pt x="119227" y="36573"/>
                    </a:lnTo>
                    <a:lnTo>
                      <a:pt x="116301" y="37487"/>
                    </a:lnTo>
                    <a:lnTo>
                      <a:pt x="121056" y="39681"/>
                    </a:lnTo>
                    <a:lnTo>
                      <a:pt x="128187" y="40779"/>
                    </a:lnTo>
                    <a:lnTo>
                      <a:pt x="136050" y="45167"/>
                    </a:lnTo>
                    <a:lnTo>
                      <a:pt x="144645" y="47362"/>
                    </a:lnTo>
                    <a:lnTo>
                      <a:pt x="153971" y="52116"/>
                    </a:lnTo>
                    <a:lnTo>
                      <a:pt x="148302" y="52665"/>
                    </a:lnTo>
                    <a:lnTo>
                      <a:pt x="129650" y="44802"/>
                    </a:lnTo>
                    <a:lnTo>
                      <a:pt x="118495" y="43339"/>
                    </a:lnTo>
                    <a:lnTo>
                      <a:pt x="112827" y="43521"/>
                    </a:lnTo>
                    <a:lnTo>
                      <a:pt x="110632" y="45899"/>
                    </a:lnTo>
                    <a:lnTo>
                      <a:pt x="110815" y="53762"/>
                    </a:lnTo>
                    <a:lnTo>
                      <a:pt x="114838" y="60894"/>
                    </a:lnTo>
                    <a:lnTo>
                      <a:pt x="112827" y="63271"/>
                    </a:lnTo>
                    <a:lnTo>
                      <a:pt x="115935" y="67659"/>
                    </a:lnTo>
                    <a:lnTo>
                      <a:pt x="124713" y="70585"/>
                    </a:lnTo>
                    <a:lnTo>
                      <a:pt x="129285" y="70402"/>
                    </a:lnTo>
                    <a:lnTo>
                      <a:pt x="132027" y="68939"/>
                    </a:lnTo>
                    <a:lnTo>
                      <a:pt x="133490" y="70220"/>
                    </a:lnTo>
                    <a:lnTo>
                      <a:pt x="131113" y="75157"/>
                    </a:lnTo>
                    <a:lnTo>
                      <a:pt x="126359" y="77900"/>
                    </a:lnTo>
                    <a:lnTo>
                      <a:pt x="117947" y="77168"/>
                    </a:lnTo>
                    <a:lnTo>
                      <a:pt x="115570" y="80826"/>
                    </a:lnTo>
                    <a:lnTo>
                      <a:pt x="114838" y="83751"/>
                    </a:lnTo>
                    <a:lnTo>
                      <a:pt x="104781" y="88872"/>
                    </a:lnTo>
                    <a:lnTo>
                      <a:pt x="106427" y="91615"/>
                    </a:lnTo>
                    <a:lnTo>
                      <a:pt x="113741" y="94540"/>
                    </a:lnTo>
                    <a:lnTo>
                      <a:pt x="114107" y="98929"/>
                    </a:lnTo>
                    <a:lnTo>
                      <a:pt x="120141" y="103684"/>
                    </a:lnTo>
                    <a:lnTo>
                      <a:pt x="129833" y="105512"/>
                    </a:lnTo>
                    <a:lnTo>
                      <a:pt x="136782" y="105512"/>
                    </a:lnTo>
                    <a:lnTo>
                      <a:pt x="138062" y="109169"/>
                    </a:lnTo>
                    <a:lnTo>
                      <a:pt x="136416" y="115387"/>
                    </a:lnTo>
                    <a:lnTo>
                      <a:pt x="136416" y="116850"/>
                    </a:lnTo>
                    <a:lnTo>
                      <a:pt x="134222" y="118861"/>
                    </a:lnTo>
                    <a:lnTo>
                      <a:pt x="135136" y="123433"/>
                    </a:lnTo>
                    <a:lnTo>
                      <a:pt x="134222" y="127273"/>
                    </a:lnTo>
                    <a:lnTo>
                      <a:pt x="134039" y="132576"/>
                    </a:lnTo>
                    <a:lnTo>
                      <a:pt x="130199" y="138245"/>
                    </a:lnTo>
                    <a:lnTo>
                      <a:pt x="127639" y="136416"/>
                    </a:lnTo>
                    <a:lnTo>
                      <a:pt x="128736" y="131479"/>
                    </a:lnTo>
                    <a:lnTo>
                      <a:pt x="130199" y="128919"/>
                    </a:lnTo>
                    <a:lnTo>
                      <a:pt x="128553" y="127456"/>
                    </a:lnTo>
                    <a:lnTo>
                      <a:pt x="125444" y="128370"/>
                    </a:lnTo>
                    <a:lnTo>
                      <a:pt x="117947" y="127822"/>
                    </a:lnTo>
                    <a:lnTo>
                      <a:pt x="112095" y="128919"/>
                    </a:lnTo>
                    <a:lnTo>
                      <a:pt x="105329" y="130747"/>
                    </a:lnTo>
                    <a:lnTo>
                      <a:pt x="96003" y="135502"/>
                    </a:lnTo>
                    <a:lnTo>
                      <a:pt x="88140" y="134953"/>
                    </a:lnTo>
                    <a:lnTo>
                      <a:pt x="99661" y="130016"/>
                    </a:lnTo>
                    <a:lnTo>
                      <a:pt x="105329" y="126176"/>
                    </a:lnTo>
                    <a:lnTo>
                      <a:pt x="116850" y="124713"/>
                    </a:lnTo>
                    <a:lnTo>
                      <a:pt x="119044" y="123067"/>
                    </a:lnTo>
                    <a:lnTo>
                      <a:pt x="123799" y="121604"/>
                    </a:lnTo>
                    <a:lnTo>
                      <a:pt x="130199" y="122336"/>
                    </a:lnTo>
                    <a:lnTo>
                      <a:pt x="130199" y="120324"/>
                    </a:lnTo>
                    <a:lnTo>
                      <a:pt x="128736" y="116667"/>
                    </a:lnTo>
                    <a:lnTo>
                      <a:pt x="126541" y="114107"/>
                    </a:lnTo>
                    <a:lnTo>
                      <a:pt x="118495" y="113010"/>
                    </a:lnTo>
                    <a:lnTo>
                      <a:pt x="95089" y="93626"/>
                    </a:lnTo>
                    <a:lnTo>
                      <a:pt x="91066" y="86312"/>
                    </a:lnTo>
                    <a:lnTo>
                      <a:pt x="91614" y="78814"/>
                    </a:lnTo>
                    <a:lnTo>
                      <a:pt x="95821" y="70585"/>
                    </a:lnTo>
                    <a:lnTo>
                      <a:pt x="91798" y="64734"/>
                    </a:lnTo>
                    <a:lnTo>
                      <a:pt x="85946" y="58699"/>
                    </a:lnTo>
                    <a:lnTo>
                      <a:pt x="86860" y="50653"/>
                    </a:lnTo>
                    <a:lnTo>
                      <a:pt x="96003" y="39316"/>
                    </a:lnTo>
                    <a:lnTo>
                      <a:pt x="98015" y="31453"/>
                    </a:lnTo>
                    <a:lnTo>
                      <a:pt x="103318" y="25784"/>
                    </a:lnTo>
                    <a:lnTo>
                      <a:pt x="109352" y="21944"/>
                    </a:lnTo>
                    <a:lnTo>
                      <a:pt x="114290" y="16641"/>
                    </a:lnTo>
                    <a:lnTo>
                      <a:pt x="127456" y="9509"/>
                    </a:lnTo>
                    <a:lnTo>
                      <a:pt x="132027" y="6034"/>
                    </a:lnTo>
                    <a:lnTo>
                      <a:pt x="132027" y="4937"/>
                    </a:lnTo>
                    <a:lnTo>
                      <a:pt x="129285" y="4023"/>
                    </a:lnTo>
                    <a:lnTo>
                      <a:pt x="124896" y="1829"/>
                    </a:lnTo>
                    <a:lnTo>
                      <a:pt x="95821" y="0"/>
                    </a:lnTo>
                    <a:lnTo>
                      <a:pt x="88506" y="366"/>
                    </a:lnTo>
                    <a:lnTo>
                      <a:pt x="67842" y="4937"/>
                    </a:lnTo>
                    <a:lnTo>
                      <a:pt x="53030" y="10423"/>
                    </a:lnTo>
                    <a:lnTo>
                      <a:pt x="37487" y="19201"/>
                    </a:lnTo>
                    <a:lnTo>
                      <a:pt x="34561" y="25418"/>
                    </a:lnTo>
                    <a:lnTo>
                      <a:pt x="28527" y="29990"/>
                    </a:lnTo>
                    <a:lnTo>
                      <a:pt x="25784" y="31087"/>
                    </a:lnTo>
                    <a:lnTo>
                      <a:pt x="23041" y="34195"/>
                    </a:lnTo>
                    <a:lnTo>
                      <a:pt x="20481" y="37670"/>
                    </a:lnTo>
                    <a:lnTo>
                      <a:pt x="23772" y="41510"/>
                    </a:lnTo>
                    <a:lnTo>
                      <a:pt x="17921" y="43887"/>
                    </a:lnTo>
                    <a:lnTo>
                      <a:pt x="17372" y="50653"/>
                    </a:lnTo>
                    <a:lnTo>
                      <a:pt x="22126" y="52116"/>
                    </a:lnTo>
                    <a:lnTo>
                      <a:pt x="13532" y="52116"/>
                    </a:lnTo>
                    <a:lnTo>
                      <a:pt x="11520" y="58882"/>
                    </a:lnTo>
                    <a:lnTo>
                      <a:pt x="7315" y="60345"/>
                    </a:lnTo>
                    <a:lnTo>
                      <a:pt x="6949" y="66928"/>
                    </a:lnTo>
                    <a:lnTo>
                      <a:pt x="3657" y="70402"/>
                    </a:lnTo>
                    <a:lnTo>
                      <a:pt x="5669" y="79911"/>
                    </a:lnTo>
                    <a:lnTo>
                      <a:pt x="12618" y="80094"/>
                    </a:lnTo>
                    <a:lnTo>
                      <a:pt x="7863" y="81740"/>
                    </a:lnTo>
                    <a:lnTo>
                      <a:pt x="3109" y="85397"/>
                    </a:lnTo>
                    <a:lnTo>
                      <a:pt x="0" y="89603"/>
                    </a:lnTo>
                    <a:lnTo>
                      <a:pt x="3109" y="95638"/>
                    </a:lnTo>
                    <a:lnTo>
                      <a:pt x="6217" y="99112"/>
                    </a:lnTo>
                    <a:lnTo>
                      <a:pt x="1646" y="104415"/>
                    </a:lnTo>
                    <a:lnTo>
                      <a:pt x="1646" y="115387"/>
                    </a:lnTo>
                    <a:lnTo>
                      <a:pt x="3840" y="118678"/>
                    </a:lnTo>
                    <a:lnTo>
                      <a:pt x="5852" y="120507"/>
                    </a:lnTo>
                    <a:lnTo>
                      <a:pt x="29075" y="123433"/>
                    </a:lnTo>
                    <a:lnTo>
                      <a:pt x="53213" y="124713"/>
                    </a:lnTo>
                    <a:lnTo>
                      <a:pt x="58516" y="128736"/>
                    </a:lnTo>
                    <a:lnTo>
                      <a:pt x="66928" y="133307"/>
                    </a:lnTo>
                    <a:lnTo>
                      <a:pt x="75157" y="135685"/>
                    </a:lnTo>
                    <a:lnTo>
                      <a:pt x="61076" y="139159"/>
                    </a:lnTo>
                    <a:lnTo>
                      <a:pt x="49373" y="139525"/>
                    </a:lnTo>
                    <a:lnTo>
                      <a:pt x="33830" y="134222"/>
                    </a:lnTo>
                    <a:lnTo>
                      <a:pt x="24321" y="133856"/>
                    </a:lnTo>
                    <a:lnTo>
                      <a:pt x="16823" y="132576"/>
                    </a:lnTo>
                    <a:lnTo>
                      <a:pt x="21029" y="135319"/>
                    </a:lnTo>
                    <a:lnTo>
                      <a:pt x="17555" y="140439"/>
                    </a:lnTo>
                    <a:lnTo>
                      <a:pt x="22309" y="144645"/>
                    </a:lnTo>
                    <a:lnTo>
                      <a:pt x="28344" y="152142"/>
                    </a:lnTo>
                    <a:lnTo>
                      <a:pt x="38584" y="159640"/>
                    </a:lnTo>
                    <a:lnTo>
                      <a:pt x="54676" y="165857"/>
                    </a:lnTo>
                    <a:lnTo>
                      <a:pt x="49007" y="166406"/>
                    </a:lnTo>
                    <a:lnTo>
                      <a:pt x="57785" y="168600"/>
                    </a:lnTo>
                    <a:lnTo>
                      <a:pt x="58882" y="167137"/>
                    </a:lnTo>
                    <a:lnTo>
                      <a:pt x="65282" y="166406"/>
                    </a:lnTo>
                    <a:lnTo>
                      <a:pt x="77534" y="168234"/>
                    </a:lnTo>
                    <a:lnTo>
                      <a:pt x="86494" y="166771"/>
                    </a:lnTo>
                    <a:lnTo>
                      <a:pt x="89786" y="160737"/>
                    </a:lnTo>
                    <a:lnTo>
                      <a:pt x="91249" y="169149"/>
                    </a:lnTo>
                    <a:lnTo>
                      <a:pt x="96552" y="175000"/>
                    </a:lnTo>
                    <a:lnTo>
                      <a:pt x="104964" y="179938"/>
                    </a:lnTo>
                    <a:lnTo>
                      <a:pt x="117033" y="182132"/>
                    </a:lnTo>
                    <a:lnTo>
                      <a:pt x="122702" y="182132"/>
                    </a:lnTo>
                    <a:lnTo>
                      <a:pt x="115935" y="179389"/>
                    </a:lnTo>
                    <a:lnTo>
                      <a:pt x="122702" y="178658"/>
                    </a:lnTo>
                    <a:lnTo>
                      <a:pt x="135502" y="181583"/>
                    </a:lnTo>
                    <a:lnTo>
                      <a:pt x="159274" y="183961"/>
                    </a:lnTo>
                    <a:lnTo>
                      <a:pt x="166223" y="186155"/>
                    </a:lnTo>
                    <a:lnTo>
                      <a:pt x="166954" y="184144"/>
                    </a:lnTo>
                    <a:lnTo>
                      <a:pt x="178109" y="181218"/>
                    </a:lnTo>
                    <a:lnTo>
                      <a:pt x="194201" y="187618"/>
                    </a:lnTo>
                    <a:lnTo>
                      <a:pt x="201333" y="188166"/>
                    </a:lnTo>
                    <a:lnTo>
                      <a:pt x="202796" y="189629"/>
                    </a:lnTo>
                    <a:lnTo>
                      <a:pt x="204807" y="187435"/>
                    </a:lnTo>
                    <a:lnTo>
                      <a:pt x="204258" y="187984"/>
                    </a:lnTo>
                    <a:lnTo>
                      <a:pt x="207733" y="189812"/>
                    </a:lnTo>
                    <a:lnTo>
                      <a:pt x="211390" y="185424"/>
                    </a:lnTo>
                    <a:lnTo>
                      <a:pt x="217242" y="183412"/>
                    </a:lnTo>
                    <a:lnTo>
                      <a:pt x="224008" y="186155"/>
                    </a:lnTo>
                    <a:lnTo>
                      <a:pt x="229860" y="192190"/>
                    </a:lnTo>
                    <a:lnTo>
                      <a:pt x="234614" y="192372"/>
                    </a:lnTo>
                    <a:lnTo>
                      <a:pt x="232054" y="188532"/>
                    </a:lnTo>
                    <a:lnTo>
                      <a:pt x="223459" y="181583"/>
                    </a:lnTo>
                    <a:lnTo>
                      <a:pt x="213950" y="179389"/>
                    </a:lnTo>
                    <a:lnTo>
                      <a:pt x="215230" y="175732"/>
                    </a:lnTo>
                    <a:lnTo>
                      <a:pt x="239551" y="180303"/>
                    </a:lnTo>
                    <a:lnTo>
                      <a:pt x="245769" y="182132"/>
                    </a:lnTo>
                    <a:lnTo>
                      <a:pt x="251986" y="180669"/>
                    </a:lnTo>
                    <a:lnTo>
                      <a:pt x="254729" y="182132"/>
                    </a:lnTo>
                    <a:lnTo>
                      <a:pt x="258203" y="182132"/>
                    </a:lnTo>
                    <a:lnTo>
                      <a:pt x="263506" y="189264"/>
                    </a:lnTo>
                    <a:lnTo>
                      <a:pt x="276124" y="186704"/>
                    </a:lnTo>
                    <a:lnTo>
                      <a:pt x="286547" y="186155"/>
                    </a:lnTo>
                    <a:lnTo>
                      <a:pt x="289839" y="183046"/>
                    </a:lnTo>
                    <a:lnTo>
                      <a:pt x="287279" y="175732"/>
                    </a:lnTo>
                    <a:lnTo>
                      <a:pt x="280513" y="166040"/>
                    </a:lnTo>
                    <a:lnTo>
                      <a:pt x="273564" y="166223"/>
                    </a:lnTo>
                    <a:lnTo>
                      <a:pt x="269358" y="164211"/>
                    </a:lnTo>
                    <a:lnTo>
                      <a:pt x="274661" y="160920"/>
                    </a:lnTo>
                    <a:lnTo>
                      <a:pt x="287279" y="163114"/>
                    </a:lnTo>
                    <a:lnTo>
                      <a:pt x="303005" y="172806"/>
                    </a:lnTo>
                    <a:lnTo>
                      <a:pt x="305199" y="169880"/>
                    </a:lnTo>
                    <a:lnTo>
                      <a:pt x="311051" y="172257"/>
                    </a:lnTo>
                    <a:lnTo>
                      <a:pt x="317085" y="171160"/>
                    </a:lnTo>
                    <a:lnTo>
                      <a:pt x="317817" y="189447"/>
                    </a:lnTo>
                    <a:lnTo>
                      <a:pt x="321840" y="192007"/>
                    </a:lnTo>
                    <a:lnTo>
                      <a:pt x="325314" y="187435"/>
                    </a:lnTo>
                    <a:lnTo>
                      <a:pt x="329886" y="189629"/>
                    </a:lnTo>
                    <a:lnTo>
                      <a:pt x="335372" y="189447"/>
                    </a:lnTo>
                    <a:lnTo>
                      <a:pt x="337566" y="191275"/>
                    </a:lnTo>
                    <a:lnTo>
                      <a:pt x="336834" y="194932"/>
                    </a:lnTo>
                    <a:lnTo>
                      <a:pt x="331349" y="197675"/>
                    </a:lnTo>
                    <a:lnTo>
                      <a:pt x="336834" y="198224"/>
                    </a:lnTo>
                    <a:lnTo>
                      <a:pt x="342138" y="200418"/>
                    </a:lnTo>
                    <a:lnTo>
                      <a:pt x="347806" y="204441"/>
                    </a:lnTo>
                    <a:lnTo>
                      <a:pt x="364813" y="214133"/>
                    </a:lnTo>
                    <a:lnTo>
                      <a:pt x="367373" y="220716"/>
                    </a:lnTo>
                    <a:lnTo>
                      <a:pt x="358047" y="225836"/>
                    </a:lnTo>
                    <a:lnTo>
                      <a:pt x="348538" y="224191"/>
                    </a:lnTo>
                    <a:lnTo>
                      <a:pt x="341772" y="224191"/>
                    </a:lnTo>
                    <a:lnTo>
                      <a:pt x="344515" y="231688"/>
                    </a:lnTo>
                    <a:lnTo>
                      <a:pt x="343600" y="241380"/>
                    </a:lnTo>
                    <a:lnTo>
                      <a:pt x="352744" y="239185"/>
                    </a:lnTo>
                    <a:lnTo>
                      <a:pt x="366824" y="233151"/>
                    </a:lnTo>
                    <a:lnTo>
                      <a:pt x="369933" y="228762"/>
                    </a:lnTo>
                    <a:lnTo>
                      <a:pt x="376333" y="230408"/>
                    </a:lnTo>
                    <a:lnTo>
                      <a:pt x="384196" y="226019"/>
                    </a:lnTo>
                    <a:lnTo>
                      <a:pt x="393522" y="224556"/>
                    </a:lnTo>
                    <a:lnTo>
                      <a:pt x="402665" y="225836"/>
                    </a:lnTo>
                    <a:lnTo>
                      <a:pt x="387854" y="228579"/>
                    </a:lnTo>
                    <a:lnTo>
                      <a:pt x="390414" y="230042"/>
                    </a:lnTo>
                    <a:lnTo>
                      <a:pt x="387305" y="234248"/>
                    </a:lnTo>
                    <a:lnTo>
                      <a:pt x="397911" y="242843"/>
                    </a:lnTo>
                    <a:lnTo>
                      <a:pt x="404311" y="247049"/>
                    </a:lnTo>
                    <a:lnTo>
                      <a:pt x="406871" y="245403"/>
                    </a:lnTo>
                    <a:lnTo>
                      <a:pt x="403763" y="241563"/>
                    </a:lnTo>
                    <a:lnTo>
                      <a:pt x="404128" y="238637"/>
                    </a:lnTo>
                    <a:lnTo>
                      <a:pt x="413272" y="240465"/>
                    </a:lnTo>
                    <a:lnTo>
                      <a:pt x="412540" y="251254"/>
                    </a:lnTo>
                    <a:lnTo>
                      <a:pt x="415283" y="255826"/>
                    </a:lnTo>
                    <a:lnTo>
                      <a:pt x="423146" y="259483"/>
                    </a:lnTo>
                    <a:lnTo>
                      <a:pt x="428815" y="257289"/>
                    </a:lnTo>
                    <a:lnTo>
                      <a:pt x="435764" y="264055"/>
                    </a:lnTo>
                    <a:lnTo>
                      <a:pt x="436861" y="271187"/>
                    </a:lnTo>
                    <a:lnTo>
                      <a:pt x="439604" y="276124"/>
                    </a:lnTo>
                    <a:lnTo>
                      <a:pt x="443078" y="278867"/>
                    </a:lnTo>
                    <a:lnTo>
                      <a:pt x="444175" y="286181"/>
                    </a:lnTo>
                    <a:lnTo>
                      <a:pt x="447467" y="289839"/>
                    </a:lnTo>
                    <a:lnTo>
                      <a:pt x="447833" y="295690"/>
                    </a:lnTo>
                    <a:lnTo>
                      <a:pt x="449844" y="300628"/>
                    </a:lnTo>
                    <a:lnTo>
                      <a:pt x="452770" y="301908"/>
                    </a:lnTo>
                    <a:lnTo>
                      <a:pt x="450576" y="305931"/>
                    </a:lnTo>
                    <a:lnTo>
                      <a:pt x="446553" y="309405"/>
                    </a:lnTo>
                    <a:lnTo>
                      <a:pt x="440518" y="311416"/>
                    </a:lnTo>
                    <a:lnTo>
                      <a:pt x="436495" y="314342"/>
                    </a:lnTo>
                    <a:lnTo>
                      <a:pt x="436312" y="325314"/>
                    </a:lnTo>
                    <a:lnTo>
                      <a:pt x="434667" y="326411"/>
                    </a:lnTo>
                    <a:lnTo>
                      <a:pt x="427900" y="327691"/>
                    </a:lnTo>
                    <a:lnTo>
                      <a:pt x="422597" y="332994"/>
                    </a:lnTo>
                    <a:lnTo>
                      <a:pt x="414734" y="336834"/>
                    </a:lnTo>
                    <a:lnTo>
                      <a:pt x="408517" y="343052"/>
                    </a:lnTo>
                    <a:lnTo>
                      <a:pt x="399374" y="348903"/>
                    </a:lnTo>
                    <a:lnTo>
                      <a:pt x="400471" y="352561"/>
                    </a:lnTo>
                    <a:lnTo>
                      <a:pt x="406323" y="359327"/>
                    </a:lnTo>
                    <a:lnTo>
                      <a:pt x="414551" y="364630"/>
                    </a:lnTo>
                    <a:lnTo>
                      <a:pt x="416380" y="369933"/>
                    </a:lnTo>
                    <a:lnTo>
                      <a:pt x="420586" y="371030"/>
                    </a:lnTo>
                    <a:lnTo>
                      <a:pt x="420586" y="378710"/>
                    </a:lnTo>
                    <a:lnTo>
                      <a:pt x="411809" y="375784"/>
                    </a:lnTo>
                    <a:lnTo>
                      <a:pt x="411626" y="377430"/>
                    </a:lnTo>
                    <a:lnTo>
                      <a:pt x="405226" y="375236"/>
                    </a:lnTo>
                    <a:lnTo>
                      <a:pt x="403763" y="377613"/>
                    </a:lnTo>
                    <a:lnTo>
                      <a:pt x="399922" y="378527"/>
                    </a:lnTo>
                    <a:lnTo>
                      <a:pt x="392608" y="381819"/>
                    </a:lnTo>
                    <a:lnTo>
                      <a:pt x="381087" y="381453"/>
                    </a:lnTo>
                    <a:lnTo>
                      <a:pt x="380356" y="386025"/>
                    </a:lnTo>
                    <a:lnTo>
                      <a:pt x="375967" y="387122"/>
                    </a:lnTo>
                    <a:lnTo>
                      <a:pt x="367556" y="383830"/>
                    </a:lnTo>
                    <a:lnTo>
                      <a:pt x="354572" y="384928"/>
                    </a:lnTo>
                    <a:lnTo>
                      <a:pt x="344698" y="382185"/>
                    </a:lnTo>
                    <a:lnTo>
                      <a:pt x="338480" y="382185"/>
                    </a:lnTo>
                    <a:lnTo>
                      <a:pt x="332811" y="380905"/>
                    </a:lnTo>
                    <a:lnTo>
                      <a:pt x="329520" y="378893"/>
                    </a:lnTo>
                    <a:lnTo>
                      <a:pt x="324217" y="379259"/>
                    </a:lnTo>
                    <a:lnTo>
                      <a:pt x="327874" y="382916"/>
                    </a:lnTo>
                    <a:lnTo>
                      <a:pt x="323120" y="382733"/>
                    </a:lnTo>
                    <a:lnTo>
                      <a:pt x="324217" y="390413"/>
                    </a:lnTo>
                    <a:lnTo>
                      <a:pt x="318731" y="391694"/>
                    </a:lnTo>
                    <a:lnTo>
                      <a:pt x="309954" y="396448"/>
                    </a:lnTo>
                    <a:lnTo>
                      <a:pt x="306114" y="401202"/>
                    </a:lnTo>
                    <a:lnTo>
                      <a:pt x="305199" y="406871"/>
                    </a:lnTo>
                    <a:lnTo>
                      <a:pt x="305565" y="411626"/>
                    </a:lnTo>
                    <a:lnTo>
                      <a:pt x="309954" y="418209"/>
                    </a:lnTo>
                    <a:lnTo>
                      <a:pt x="315622" y="422232"/>
                    </a:lnTo>
                    <a:lnTo>
                      <a:pt x="319828" y="421866"/>
                    </a:lnTo>
                    <a:lnTo>
                      <a:pt x="325680" y="426803"/>
                    </a:lnTo>
                    <a:lnTo>
                      <a:pt x="329337" y="426072"/>
                    </a:lnTo>
                    <a:lnTo>
                      <a:pt x="338846" y="427900"/>
                    </a:lnTo>
                    <a:lnTo>
                      <a:pt x="341223" y="429729"/>
                    </a:lnTo>
                    <a:lnTo>
                      <a:pt x="342686" y="428449"/>
                    </a:lnTo>
                    <a:lnTo>
                      <a:pt x="353109" y="426438"/>
                    </a:lnTo>
                    <a:lnTo>
                      <a:pt x="351646" y="423695"/>
                    </a:lnTo>
                    <a:lnTo>
                      <a:pt x="360058" y="423146"/>
                    </a:lnTo>
                    <a:lnTo>
                      <a:pt x="363167" y="422232"/>
                    </a:lnTo>
                    <a:lnTo>
                      <a:pt x="363715" y="418757"/>
                    </a:lnTo>
                    <a:lnTo>
                      <a:pt x="361521" y="415283"/>
                    </a:lnTo>
                    <a:lnTo>
                      <a:pt x="367373" y="413820"/>
                    </a:lnTo>
                    <a:lnTo>
                      <a:pt x="373773" y="413820"/>
                    </a:lnTo>
                    <a:lnTo>
                      <a:pt x="376333" y="416746"/>
                    </a:lnTo>
                    <a:lnTo>
                      <a:pt x="377796" y="419855"/>
                    </a:lnTo>
                    <a:lnTo>
                      <a:pt x="389316" y="420403"/>
                    </a:lnTo>
                    <a:lnTo>
                      <a:pt x="393705" y="421500"/>
                    </a:lnTo>
                    <a:lnTo>
                      <a:pt x="393156" y="418026"/>
                    </a:lnTo>
                    <a:lnTo>
                      <a:pt x="396448" y="415649"/>
                    </a:lnTo>
                    <a:lnTo>
                      <a:pt x="397362" y="417477"/>
                    </a:lnTo>
                    <a:lnTo>
                      <a:pt x="393156" y="411808"/>
                    </a:lnTo>
                    <a:lnTo>
                      <a:pt x="386939" y="410346"/>
                    </a:lnTo>
                    <a:lnTo>
                      <a:pt x="386573" y="405957"/>
                    </a:lnTo>
                    <a:lnTo>
                      <a:pt x="392059" y="404677"/>
                    </a:lnTo>
                    <a:lnTo>
                      <a:pt x="394619" y="402665"/>
                    </a:lnTo>
                    <a:lnTo>
                      <a:pt x="394619" y="406688"/>
                    </a:lnTo>
                    <a:lnTo>
                      <a:pt x="395351" y="409614"/>
                    </a:lnTo>
                    <a:lnTo>
                      <a:pt x="398825" y="407054"/>
                    </a:lnTo>
                    <a:lnTo>
                      <a:pt x="399557" y="409980"/>
                    </a:lnTo>
                    <a:lnTo>
                      <a:pt x="403580" y="412357"/>
                    </a:lnTo>
                    <a:lnTo>
                      <a:pt x="405957" y="410894"/>
                    </a:lnTo>
                    <a:lnTo>
                      <a:pt x="410528" y="409980"/>
                    </a:lnTo>
                    <a:lnTo>
                      <a:pt x="412174" y="410346"/>
                    </a:lnTo>
                    <a:lnTo>
                      <a:pt x="416380" y="414551"/>
                    </a:lnTo>
                    <a:lnTo>
                      <a:pt x="420037" y="412723"/>
                    </a:lnTo>
                    <a:lnTo>
                      <a:pt x="423512" y="413454"/>
                    </a:lnTo>
                    <a:lnTo>
                      <a:pt x="425889" y="416380"/>
                    </a:lnTo>
                    <a:lnTo>
                      <a:pt x="424609" y="418209"/>
                    </a:lnTo>
                    <a:lnTo>
                      <a:pt x="425158" y="422232"/>
                    </a:lnTo>
                    <a:lnTo>
                      <a:pt x="426803" y="425706"/>
                    </a:lnTo>
                    <a:lnTo>
                      <a:pt x="429546" y="424792"/>
                    </a:lnTo>
                    <a:lnTo>
                      <a:pt x="434849" y="429912"/>
                    </a:lnTo>
                    <a:lnTo>
                      <a:pt x="435946" y="433021"/>
                    </a:lnTo>
                    <a:lnTo>
                      <a:pt x="435398" y="435581"/>
                    </a:lnTo>
                    <a:lnTo>
                      <a:pt x="436495" y="436678"/>
                    </a:lnTo>
                    <a:lnTo>
                      <a:pt x="437409" y="439787"/>
                    </a:lnTo>
                    <a:lnTo>
                      <a:pt x="440701" y="438872"/>
                    </a:lnTo>
                    <a:lnTo>
                      <a:pt x="443078" y="439787"/>
                    </a:lnTo>
                    <a:lnTo>
                      <a:pt x="446370" y="445090"/>
                    </a:lnTo>
                    <a:lnTo>
                      <a:pt x="448930" y="446004"/>
                    </a:lnTo>
                    <a:lnTo>
                      <a:pt x="452221" y="443992"/>
                    </a:lnTo>
                    <a:lnTo>
                      <a:pt x="454599" y="444724"/>
                    </a:lnTo>
                    <a:lnTo>
                      <a:pt x="454599" y="447284"/>
                    </a:lnTo>
                    <a:lnTo>
                      <a:pt x="456976" y="450210"/>
                    </a:lnTo>
                    <a:lnTo>
                      <a:pt x="460633" y="451124"/>
                    </a:lnTo>
                    <a:lnTo>
                      <a:pt x="460999" y="448381"/>
                    </a:lnTo>
                    <a:lnTo>
                      <a:pt x="463742" y="444358"/>
                    </a:lnTo>
                    <a:lnTo>
                      <a:pt x="469045" y="449844"/>
                    </a:lnTo>
                    <a:lnTo>
                      <a:pt x="472154" y="450941"/>
                    </a:lnTo>
                    <a:lnTo>
                      <a:pt x="473616" y="453867"/>
                    </a:lnTo>
                    <a:lnTo>
                      <a:pt x="478919" y="453867"/>
                    </a:lnTo>
                    <a:lnTo>
                      <a:pt x="472519" y="459170"/>
                    </a:lnTo>
                    <a:lnTo>
                      <a:pt x="465387" y="460999"/>
                    </a:lnTo>
                    <a:lnTo>
                      <a:pt x="460085" y="456427"/>
                    </a:lnTo>
                    <a:lnTo>
                      <a:pt x="462645" y="461365"/>
                    </a:lnTo>
                    <a:lnTo>
                      <a:pt x="470142" y="472153"/>
                    </a:lnTo>
                    <a:lnTo>
                      <a:pt x="474896" y="473434"/>
                    </a:lnTo>
                    <a:lnTo>
                      <a:pt x="480017" y="477091"/>
                    </a:lnTo>
                    <a:lnTo>
                      <a:pt x="480565" y="478371"/>
                    </a:lnTo>
                    <a:close/>
                  </a:path>
                </a:pathLst>
              </a:custGeom>
              <a:grpFill/>
              <a:ln w="18272" cap="flat">
                <a:noFill/>
                <a:prstDash val="solid"/>
                <a:miter/>
              </a:ln>
            </p:spPr>
            <p:txBody>
              <a:bodyPr rtlCol="0" anchor="ctr"/>
              <a:lstStyle/>
              <a:p>
                <a:endParaRPr lang="en-GB" sz="1463"/>
              </a:p>
            </p:txBody>
          </p:sp>
          <p:sp>
            <p:nvSpPr>
              <p:cNvPr id="1247" name="Freeform: Shape 1246">
                <a:extLst>
                  <a:ext uri="{FF2B5EF4-FFF2-40B4-BE49-F238E27FC236}">
                    <a16:creationId xmlns:a16="http://schemas.microsoft.com/office/drawing/2014/main" id="{846D63B7-31DB-DE91-650D-3590458C1861}"/>
                  </a:ext>
                </a:extLst>
              </p:cNvPr>
              <p:cNvSpPr/>
              <p:nvPr/>
            </p:nvSpPr>
            <p:spPr>
              <a:xfrm>
                <a:off x="3697300" y="2012573"/>
                <a:ext cx="732550" cy="522623"/>
              </a:xfrm>
              <a:custGeom>
                <a:avLst/>
                <a:gdLst>
                  <a:gd name="connsiteX0" fmla="*/ 480565 w 732550"/>
                  <a:gd name="connsiteY0" fmla="*/ 478371 h 522623"/>
                  <a:gd name="connsiteX1" fmla="*/ 487697 w 732550"/>
                  <a:gd name="connsiteY1" fmla="*/ 479651 h 522623"/>
                  <a:gd name="connsiteX2" fmla="*/ 496291 w 732550"/>
                  <a:gd name="connsiteY2" fmla="*/ 482394 h 522623"/>
                  <a:gd name="connsiteX3" fmla="*/ 497206 w 732550"/>
                  <a:gd name="connsiteY3" fmla="*/ 484405 h 522623"/>
                  <a:gd name="connsiteX4" fmla="*/ 499949 w 732550"/>
                  <a:gd name="connsiteY4" fmla="*/ 484405 h 522623"/>
                  <a:gd name="connsiteX5" fmla="*/ 505617 w 732550"/>
                  <a:gd name="connsiteY5" fmla="*/ 487514 h 522623"/>
                  <a:gd name="connsiteX6" fmla="*/ 510372 w 732550"/>
                  <a:gd name="connsiteY6" fmla="*/ 485320 h 522623"/>
                  <a:gd name="connsiteX7" fmla="*/ 514212 w 732550"/>
                  <a:gd name="connsiteY7" fmla="*/ 481114 h 522623"/>
                  <a:gd name="connsiteX8" fmla="*/ 515126 w 732550"/>
                  <a:gd name="connsiteY8" fmla="*/ 482760 h 522623"/>
                  <a:gd name="connsiteX9" fmla="*/ 514212 w 732550"/>
                  <a:gd name="connsiteY9" fmla="*/ 487148 h 522623"/>
                  <a:gd name="connsiteX10" fmla="*/ 518235 w 732550"/>
                  <a:gd name="connsiteY10" fmla="*/ 488428 h 522623"/>
                  <a:gd name="connsiteX11" fmla="*/ 519881 w 732550"/>
                  <a:gd name="connsiteY11" fmla="*/ 485868 h 522623"/>
                  <a:gd name="connsiteX12" fmla="*/ 524452 w 732550"/>
                  <a:gd name="connsiteY12" fmla="*/ 486783 h 522623"/>
                  <a:gd name="connsiteX13" fmla="*/ 527195 w 732550"/>
                  <a:gd name="connsiteY13" fmla="*/ 485503 h 522623"/>
                  <a:gd name="connsiteX14" fmla="*/ 526098 w 732550"/>
                  <a:gd name="connsiteY14" fmla="*/ 488977 h 522623"/>
                  <a:gd name="connsiteX15" fmla="*/ 527561 w 732550"/>
                  <a:gd name="connsiteY15" fmla="*/ 492268 h 522623"/>
                  <a:gd name="connsiteX16" fmla="*/ 530487 w 732550"/>
                  <a:gd name="connsiteY16" fmla="*/ 492268 h 522623"/>
                  <a:gd name="connsiteX17" fmla="*/ 532498 w 732550"/>
                  <a:gd name="connsiteY17" fmla="*/ 493914 h 522623"/>
                  <a:gd name="connsiteX18" fmla="*/ 532864 w 732550"/>
                  <a:gd name="connsiteY18" fmla="*/ 497206 h 522623"/>
                  <a:gd name="connsiteX19" fmla="*/ 537253 w 732550"/>
                  <a:gd name="connsiteY19" fmla="*/ 501594 h 522623"/>
                  <a:gd name="connsiteX20" fmla="*/ 542373 w 732550"/>
                  <a:gd name="connsiteY20" fmla="*/ 502874 h 522623"/>
                  <a:gd name="connsiteX21" fmla="*/ 544567 w 732550"/>
                  <a:gd name="connsiteY21" fmla="*/ 498852 h 522623"/>
                  <a:gd name="connsiteX22" fmla="*/ 544567 w 732550"/>
                  <a:gd name="connsiteY22" fmla="*/ 502874 h 522623"/>
                  <a:gd name="connsiteX23" fmla="*/ 547676 w 732550"/>
                  <a:gd name="connsiteY23" fmla="*/ 503972 h 522623"/>
                  <a:gd name="connsiteX24" fmla="*/ 549505 w 732550"/>
                  <a:gd name="connsiteY24" fmla="*/ 506532 h 522623"/>
                  <a:gd name="connsiteX25" fmla="*/ 554625 w 732550"/>
                  <a:gd name="connsiteY25" fmla="*/ 508178 h 522623"/>
                  <a:gd name="connsiteX26" fmla="*/ 558282 w 732550"/>
                  <a:gd name="connsiteY26" fmla="*/ 507263 h 522623"/>
                  <a:gd name="connsiteX27" fmla="*/ 562488 w 732550"/>
                  <a:gd name="connsiteY27" fmla="*/ 509640 h 522623"/>
                  <a:gd name="connsiteX28" fmla="*/ 572545 w 732550"/>
                  <a:gd name="connsiteY28" fmla="*/ 509823 h 522623"/>
                  <a:gd name="connsiteX29" fmla="*/ 574008 w 732550"/>
                  <a:gd name="connsiteY29" fmla="*/ 512383 h 522623"/>
                  <a:gd name="connsiteX30" fmla="*/ 578763 w 732550"/>
                  <a:gd name="connsiteY30" fmla="*/ 515675 h 522623"/>
                  <a:gd name="connsiteX31" fmla="*/ 581323 w 732550"/>
                  <a:gd name="connsiteY31" fmla="*/ 516224 h 522623"/>
                  <a:gd name="connsiteX32" fmla="*/ 587723 w 732550"/>
                  <a:gd name="connsiteY32" fmla="*/ 515858 h 522623"/>
                  <a:gd name="connsiteX33" fmla="*/ 593209 w 732550"/>
                  <a:gd name="connsiteY33" fmla="*/ 513115 h 522623"/>
                  <a:gd name="connsiteX34" fmla="*/ 605278 w 732550"/>
                  <a:gd name="connsiteY34" fmla="*/ 522624 h 522623"/>
                  <a:gd name="connsiteX35" fmla="*/ 614056 w 732550"/>
                  <a:gd name="connsiteY35" fmla="*/ 521892 h 522623"/>
                  <a:gd name="connsiteX36" fmla="*/ 613141 w 732550"/>
                  <a:gd name="connsiteY36" fmla="*/ 518966 h 522623"/>
                  <a:gd name="connsiteX37" fmla="*/ 610033 w 732550"/>
                  <a:gd name="connsiteY37" fmla="*/ 516406 h 522623"/>
                  <a:gd name="connsiteX38" fmla="*/ 610033 w 732550"/>
                  <a:gd name="connsiteY38" fmla="*/ 514029 h 522623"/>
                  <a:gd name="connsiteX39" fmla="*/ 612044 w 732550"/>
                  <a:gd name="connsiteY39" fmla="*/ 512201 h 522623"/>
                  <a:gd name="connsiteX40" fmla="*/ 612593 w 732550"/>
                  <a:gd name="connsiteY40" fmla="*/ 508178 h 522623"/>
                  <a:gd name="connsiteX41" fmla="*/ 611312 w 732550"/>
                  <a:gd name="connsiteY41" fmla="*/ 504886 h 522623"/>
                  <a:gd name="connsiteX42" fmla="*/ 603084 w 732550"/>
                  <a:gd name="connsiteY42" fmla="*/ 497937 h 522623"/>
                  <a:gd name="connsiteX43" fmla="*/ 595221 w 732550"/>
                  <a:gd name="connsiteY43" fmla="*/ 493548 h 522623"/>
                  <a:gd name="connsiteX44" fmla="*/ 592478 w 732550"/>
                  <a:gd name="connsiteY44" fmla="*/ 490623 h 522623"/>
                  <a:gd name="connsiteX45" fmla="*/ 588455 w 732550"/>
                  <a:gd name="connsiteY45" fmla="*/ 489525 h 522623"/>
                  <a:gd name="connsiteX46" fmla="*/ 580774 w 732550"/>
                  <a:gd name="connsiteY46" fmla="*/ 484405 h 522623"/>
                  <a:gd name="connsiteX47" fmla="*/ 578763 w 732550"/>
                  <a:gd name="connsiteY47" fmla="*/ 480748 h 522623"/>
                  <a:gd name="connsiteX48" fmla="*/ 572545 w 732550"/>
                  <a:gd name="connsiteY48" fmla="*/ 478005 h 522623"/>
                  <a:gd name="connsiteX49" fmla="*/ 572545 w 732550"/>
                  <a:gd name="connsiteY49" fmla="*/ 473982 h 522623"/>
                  <a:gd name="connsiteX50" fmla="*/ 567791 w 732550"/>
                  <a:gd name="connsiteY50" fmla="*/ 474896 h 522623"/>
                  <a:gd name="connsiteX51" fmla="*/ 565414 w 732550"/>
                  <a:gd name="connsiteY51" fmla="*/ 470691 h 522623"/>
                  <a:gd name="connsiteX52" fmla="*/ 563768 w 732550"/>
                  <a:gd name="connsiteY52" fmla="*/ 469410 h 522623"/>
                  <a:gd name="connsiteX53" fmla="*/ 562122 w 732550"/>
                  <a:gd name="connsiteY53" fmla="*/ 470142 h 522623"/>
                  <a:gd name="connsiteX54" fmla="*/ 560476 w 732550"/>
                  <a:gd name="connsiteY54" fmla="*/ 469228 h 522623"/>
                  <a:gd name="connsiteX55" fmla="*/ 550602 w 732550"/>
                  <a:gd name="connsiteY55" fmla="*/ 459170 h 522623"/>
                  <a:gd name="connsiteX56" fmla="*/ 546030 w 732550"/>
                  <a:gd name="connsiteY56" fmla="*/ 455879 h 522623"/>
                  <a:gd name="connsiteX57" fmla="*/ 541093 w 732550"/>
                  <a:gd name="connsiteY57" fmla="*/ 448930 h 522623"/>
                  <a:gd name="connsiteX58" fmla="*/ 546945 w 732550"/>
                  <a:gd name="connsiteY58" fmla="*/ 447650 h 522623"/>
                  <a:gd name="connsiteX59" fmla="*/ 554808 w 732550"/>
                  <a:gd name="connsiteY59" fmla="*/ 451856 h 522623"/>
                  <a:gd name="connsiteX60" fmla="*/ 563768 w 732550"/>
                  <a:gd name="connsiteY60" fmla="*/ 459170 h 522623"/>
                  <a:gd name="connsiteX61" fmla="*/ 570168 w 732550"/>
                  <a:gd name="connsiteY61" fmla="*/ 460084 h 522623"/>
                  <a:gd name="connsiteX62" fmla="*/ 568522 w 732550"/>
                  <a:gd name="connsiteY62" fmla="*/ 456427 h 522623"/>
                  <a:gd name="connsiteX63" fmla="*/ 572729 w 732550"/>
                  <a:gd name="connsiteY63" fmla="*/ 455330 h 522623"/>
                  <a:gd name="connsiteX64" fmla="*/ 583152 w 732550"/>
                  <a:gd name="connsiteY64" fmla="*/ 467033 h 522623"/>
                  <a:gd name="connsiteX65" fmla="*/ 587906 w 732550"/>
                  <a:gd name="connsiteY65" fmla="*/ 469228 h 522623"/>
                  <a:gd name="connsiteX66" fmla="*/ 593209 w 732550"/>
                  <a:gd name="connsiteY66" fmla="*/ 469410 h 522623"/>
                  <a:gd name="connsiteX67" fmla="*/ 596318 w 732550"/>
                  <a:gd name="connsiteY67" fmla="*/ 476908 h 522623"/>
                  <a:gd name="connsiteX68" fmla="*/ 610764 w 732550"/>
                  <a:gd name="connsiteY68" fmla="*/ 476908 h 522623"/>
                  <a:gd name="connsiteX69" fmla="*/ 616798 w 732550"/>
                  <a:gd name="connsiteY69" fmla="*/ 482394 h 522623"/>
                  <a:gd name="connsiteX70" fmla="*/ 618444 w 732550"/>
                  <a:gd name="connsiteY70" fmla="*/ 479102 h 522623"/>
                  <a:gd name="connsiteX71" fmla="*/ 621553 w 732550"/>
                  <a:gd name="connsiteY71" fmla="*/ 480931 h 522623"/>
                  <a:gd name="connsiteX72" fmla="*/ 625576 w 732550"/>
                  <a:gd name="connsiteY72" fmla="*/ 482211 h 522623"/>
                  <a:gd name="connsiteX73" fmla="*/ 628319 w 732550"/>
                  <a:gd name="connsiteY73" fmla="*/ 479102 h 522623"/>
                  <a:gd name="connsiteX74" fmla="*/ 629965 w 732550"/>
                  <a:gd name="connsiteY74" fmla="*/ 480017 h 522623"/>
                  <a:gd name="connsiteX75" fmla="*/ 630513 w 732550"/>
                  <a:gd name="connsiteY75" fmla="*/ 482211 h 522623"/>
                  <a:gd name="connsiteX76" fmla="*/ 633256 w 732550"/>
                  <a:gd name="connsiteY76" fmla="*/ 485868 h 522623"/>
                  <a:gd name="connsiteX77" fmla="*/ 637279 w 732550"/>
                  <a:gd name="connsiteY77" fmla="*/ 484405 h 522623"/>
                  <a:gd name="connsiteX78" fmla="*/ 637279 w 732550"/>
                  <a:gd name="connsiteY78" fmla="*/ 486417 h 522623"/>
                  <a:gd name="connsiteX79" fmla="*/ 635633 w 732550"/>
                  <a:gd name="connsiteY79" fmla="*/ 489343 h 522623"/>
                  <a:gd name="connsiteX80" fmla="*/ 635268 w 732550"/>
                  <a:gd name="connsiteY80" fmla="*/ 491171 h 522623"/>
                  <a:gd name="connsiteX81" fmla="*/ 640753 w 732550"/>
                  <a:gd name="connsiteY81" fmla="*/ 493183 h 522623"/>
                  <a:gd name="connsiteX82" fmla="*/ 642948 w 732550"/>
                  <a:gd name="connsiteY82" fmla="*/ 496291 h 522623"/>
                  <a:gd name="connsiteX83" fmla="*/ 646239 w 732550"/>
                  <a:gd name="connsiteY83" fmla="*/ 495560 h 522623"/>
                  <a:gd name="connsiteX84" fmla="*/ 644594 w 732550"/>
                  <a:gd name="connsiteY84" fmla="*/ 493183 h 522623"/>
                  <a:gd name="connsiteX85" fmla="*/ 644045 w 732550"/>
                  <a:gd name="connsiteY85" fmla="*/ 490805 h 522623"/>
                  <a:gd name="connsiteX86" fmla="*/ 640753 w 732550"/>
                  <a:gd name="connsiteY86" fmla="*/ 485137 h 522623"/>
                  <a:gd name="connsiteX87" fmla="*/ 639839 w 732550"/>
                  <a:gd name="connsiteY87" fmla="*/ 482760 h 522623"/>
                  <a:gd name="connsiteX88" fmla="*/ 641851 w 732550"/>
                  <a:gd name="connsiteY88" fmla="*/ 480382 h 522623"/>
                  <a:gd name="connsiteX89" fmla="*/ 645691 w 732550"/>
                  <a:gd name="connsiteY89" fmla="*/ 480931 h 522623"/>
                  <a:gd name="connsiteX90" fmla="*/ 648800 w 732550"/>
                  <a:gd name="connsiteY90" fmla="*/ 483857 h 522623"/>
                  <a:gd name="connsiteX91" fmla="*/ 653554 w 732550"/>
                  <a:gd name="connsiteY91" fmla="*/ 484405 h 522623"/>
                  <a:gd name="connsiteX92" fmla="*/ 655017 w 732550"/>
                  <a:gd name="connsiteY92" fmla="*/ 482028 h 522623"/>
                  <a:gd name="connsiteX93" fmla="*/ 654103 w 732550"/>
                  <a:gd name="connsiteY93" fmla="*/ 480017 h 522623"/>
                  <a:gd name="connsiteX94" fmla="*/ 652091 w 732550"/>
                  <a:gd name="connsiteY94" fmla="*/ 479285 h 522623"/>
                  <a:gd name="connsiteX95" fmla="*/ 652091 w 732550"/>
                  <a:gd name="connsiteY95" fmla="*/ 478188 h 522623"/>
                  <a:gd name="connsiteX96" fmla="*/ 650080 w 732550"/>
                  <a:gd name="connsiteY96" fmla="*/ 477274 h 522623"/>
                  <a:gd name="connsiteX97" fmla="*/ 645325 w 732550"/>
                  <a:gd name="connsiteY97" fmla="*/ 477639 h 522623"/>
                  <a:gd name="connsiteX98" fmla="*/ 642582 w 732550"/>
                  <a:gd name="connsiteY98" fmla="*/ 471605 h 522623"/>
                  <a:gd name="connsiteX99" fmla="*/ 640022 w 732550"/>
                  <a:gd name="connsiteY99" fmla="*/ 467765 h 522623"/>
                  <a:gd name="connsiteX100" fmla="*/ 640753 w 732550"/>
                  <a:gd name="connsiteY100" fmla="*/ 465205 h 522623"/>
                  <a:gd name="connsiteX101" fmla="*/ 641119 w 732550"/>
                  <a:gd name="connsiteY101" fmla="*/ 459719 h 522623"/>
                  <a:gd name="connsiteX102" fmla="*/ 646422 w 732550"/>
                  <a:gd name="connsiteY102" fmla="*/ 462645 h 522623"/>
                  <a:gd name="connsiteX103" fmla="*/ 652091 w 732550"/>
                  <a:gd name="connsiteY103" fmla="*/ 467033 h 522623"/>
                  <a:gd name="connsiteX104" fmla="*/ 652274 w 732550"/>
                  <a:gd name="connsiteY104" fmla="*/ 465387 h 522623"/>
                  <a:gd name="connsiteX105" fmla="*/ 650994 w 732550"/>
                  <a:gd name="connsiteY105" fmla="*/ 460999 h 522623"/>
                  <a:gd name="connsiteX106" fmla="*/ 653006 w 732550"/>
                  <a:gd name="connsiteY106" fmla="*/ 459719 h 522623"/>
                  <a:gd name="connsiteX107" fmla="*/ 653188 w 732550"/>
                  <a:gd name="connsiteY107" fmla="*/ 453318 h 522623"/>
                  <a:gd name="connsiteX108" fmla="*/ 654285 w 732550"/>
                  <a:gd name="connsiteY108" fmla="*/ 450027 h 522623"/>
                  <a:gd name="connsiteX109" fmla="*/ 651177 w 732550"/>
                  <a:gd name="connsiteY109" fmla="*/ 446004 h 522623"/>
                  <a:gd name="connsiteX110" fmla="*/ 649531 w 732550"/>
                  <a:gd name="connsiteY110" fmla="*/ 437044 h 522623"/>
                  <a:gd name="connsiteX111" fmla="*/ 643314 w 732550"/>
                  <a:gd name="connsiteY111" fmla="*/ 436678 h 522623"/>
                  <a:gd name="connsiteX112" fmla="*/ 637279 w 732550"/>
                  <a:gd name="connsiteY112" fmla="*/ 434118 h 522623"/>
                  <a:gd name="connsiteX113" fmla="*/ 634170 w 732550"/>
                  <a:gd name="connsiteY113" fmla="*/ 432106 h 522623"/>
                  <a:gd name="connsiteX114" fmla="*/ 633622 w 732550"/>
                  <a:gd name="connsiteY114" fmla="*/ 426072 h 522623"/>
                  <a:gd name="connsiteX115" fmla="*/ 639291 w 732550"/>
                  <a:gd name="connsiteY115" fmla="*/ 424792 h 522623"/>
                  <a:gd name="connsiteX116" fmla="*/ 641119 w 732550"/>
                  <a:gd name="connsiteY116" fmla="*/ 419123 h 522623"/>
                  <a:gd name="connsiteX117" fmla="*/ 639656 w 732550"/>
                  <a:gd name="connsiteY117" fmla="*/ 414369 h 522623"/>
                  <a:gd name="connsiteX118" fmla="*/ 633805 w 732550"/>
                  <a:gd name="connsiteY118" fmla="*/ 415466 h 522623"/>
                  <a:gd name="connsiteX119" fmla="*/ 634170 w 732550"/>
                  <a:gd name="connsiteY119" fmla="*/ 412906 h 522623"/>
                  <a:gd name="connsiteX120" fmla="*/ 633073 w 732550"/>
                  <a:gd name="connsiteY120" fmla="*/ 410346 h 522623"/>
                  <a:gd name="connsiteX121" fmla="*/ 631062 w 732550"/>
                  <a:gd name="connsiteY121" fmla="*/ 409066 h 522623"/>
                  <a:gd name="connsiteX122" fmla="*/ 624113 w 732550"/>
                  <a:gd name="connsiteY122" fmla="*/ 413820 h 522623"/>
                  <a:gd name="connsiteX123" fmla="*/ 623747 w 732550"/>
                  <a:gd name="connsiteY123" fmla="*/ 406871 h 522623"/>
                  <a:gd name="connsiteX124" fmla="*/ 623016 w 732550"/>
                  <a:gd name="connsiteY124" fmla="*/ 403031 h 522623"/>
                  <a:gd name="connsiteX125" fmla="*/ 617347 w 732550"/>
                  <a:gd name="connsiteY125" fmla="*/ 402665 h 522623"/>
                  <a:gd name="connsiteX126" fmla="*/ 609850 w 732550"/>
                  <a:gd name="connsiteY126" fmla="*/ 407054 h 522623"/>
                  <a:gd name="connsiteX127" fmla="*/ 606010 w 732550"/>
                  <a:gd name="connsiteY127" fmla="*/ 405225 h 522623"/>
                  <a:gd name="connsiteX128" fmla="*/ 611678 w 732550"/>
                  <a:gd name="connsiteY128" fmla="*/ 399922 h 522623"/>
                  <a:gd name="connsiteX129" fmla="*/ 607838 w 732550"/>
                  <a:gd name="connsiteY129" fmla="*/ 400288 h 522623"/>
                  <a:gd name="connsiteX130" fmla="*/ 602169 w 732550"/>
                  <a:gd name="connsiteY130" fmla="*/ 399191 h 522623"/>
                  <a:gd name="connsiteX131" fmla="*/ 598512 w 732550"/>
                  <a:gd name="connsiteY131" fmla="*/ 399922 h 522623"/>
                  <a:gd name="connsiteX132" fmla="*/ 596866 w 732550"/>
                  <a:gd name="connsiteY132" fmla="*/ 405408 h 522623"/>
                  <a:gd name="connsiteX133" fmla="*/ 594672 w 732550"/>
                  <a:gd name="connsiteY133" fmla="*/ 399374 h 522623"/>
                  <a:gd name="connsiteX134" fmla="*/ 591015 w 732550"/>
                  <a:gd name="connsiteY134" fmla="*/ 394985 h 522623"/>
                  <a:gd name="connsiteX135" fmla="*/ 590649 w 732550"/>
                  <a:gd name="connsiteY135" fmla="*/ 392974 h 522623"/>
                  <a:gd name="connsiteX136" fmla="*/ 589369 w 732550"/>
                  <a:gd name="connsiteY136" fmla="*/ 389499 h 522623"/>
                  <a:gd name="connsiteX137" fmla="*/ 582786 w 732550"/>
                  <a:gd name="connsiteY137" fmla="*/ 388219 h 522623"/>
                  <a:gd name="connsiteX138" fmla="*/ 583152 w 732550"/>
                  <a:gd name="connsiteY138" fmla="*/ 386390 h 522623"/>
                  <a:gd name="connsiteX139" fmla="*/ 585163 w 732550"/>
                  <a:gd name="connsiteY139" fmla="*/ 384196 h 522623"/>
                  <a:gd name="connsiteX140" fmla="*/ 582237 w 732550"/>
                  <a:gd name="connsiteY140" fmla="*/ 381819 h 522623"/>
                  <a:gd name="connsiteX141" fmla="*/ 585163 w 732550"/>
                  <a:gd name="connsiteY141" fmla="*/ 380722 h 522623"/>
                  <a:gd name="connsiteX142" fmla="*/ 580957 w 732550"/>
                  <a:gd name="connsiteY142" fmla="*/ 377613 h 522623"/>
                  <a:gd name="connsiteX143" fmla="*/ 580043 w 732550"/>
                  <a:gd name="connsiteY143" fmla="*/ 374870 h 522623"/>
                  <a:gd name="connsiteX144" fmla="*/ 582237 w 732550"/>
                  <a:gd name="connsiteY144" fmla="*/ 371944 h 522623"/>
                  <a:gd name="connsiteX145" fmla="*/ 574923 w 732550"/>
                  <a:gd name="connsiteY145" fmla="*/ 370298 h 522623"/>
                  <a:gd name="connsiteX146" fmla="*/ 565962 w 732550"/>
                  <a:gd name="connsiteY146" fmla="*/ 373407 h 522623"/>
                  <a:gd name="connsiteX147" fmla="*/ 565414 w 732550"/>
                  <a:gd name="connsiteY147" fmla="*/ 371944 h 522623"/>
                  <a:gd name="connsiteX148" fmla="*/ 567425 w 732550"/>
                  <a:gd name="connsiteY148" fmla="*/ 366641 h 522623"/>
                  <a:gd name="connsiteX149" fmla="*/ 565962 w 732550"/>
                  <a:gd name="connsiteY149" fmla="*/ 360790 h 522623"/>
                  <a:gd name="connsiteX150" fmla="*/ 569620 w 732550"/>
                  <a:gd name="connsiteY150" fmla="*/ 359875 h 522623"/>
                  <a:gd name="connsiteX151" fmla="*/ 572545 w 732550"/>
                  <a:gd name="connsiteY151" fmla="*/ 360790 h 522623"/>
                  <a:gd name="connsiteX152" fmla="*/ 580043 w 732550"/>
                  <a:gd name="connsiteY152" fmla="*/ 358229 h 522623"/>
                  <a:gd name="connsiteX153" fmla="*/ 585346 w 732550"/>
                  <a:gd name="connsiteY153" fmla="*/ 357864 h 522623"/>
                  <a:gd name="connsiteX154" fmla="*/ 582237 w 732550"/>
                  <a:gd name="connsiteY154" fmla="*/ 352561 h 522623"/>
                  <a:gd name="connsiteX155" fmla="*/ 575289 w 732550"/>
                  <a:gd name="connsiteY155" fmla="*/ 348355 h 522623"/>
                  <a:gd name="connsiteX156" fmla="*/ 566328 w 732550"/>
                  <a:gd name="connsiteY156" fmla="*/ 346892 h 522623"/>
                  <a:gd name="connsiteX157" fmla="*/ 563037 w 732550"/>
                  <a:gd name="connsiteY157" fmla="*/ 345063 h 522623"/>
                  <a:gd name="connsiteX158" fmla="*/ 559928 w 732550"/>
                  <a:gd name="connsiteY158" fmla="*/ 339395 h 522623"/>
                  <a:gd name="connsiteX159" fmla="*/ 567974 w 732550"/>
                  <a:gd name="connsiteY159" fmla="*/ 339943 h 522623"/>
                  <a:gd name="connsiteX160" fmla="*/ 565962 w 732550"/>
                  <a:gd name="connsiteY160" fmla="*/ 336469 h 522623"/>
                  <a:gd name="connsiteX161" fmla="*/ 570168 w 732550"/>
                  <a:gd name="connsiteY161" fmla="*/ 336103 h 522623"/>
                  <a:gd name="connsiteX162" fmla="*/ 580592 w 732550"/>
                  <a:gd name="connsiteY162" fmla="*/ 343052 h 522623"/>
                  <a:gd name="connsiteX163" fmla="*/ 584066 w 732550"/>
                  <a:gd name="connsiteY163" fmla="*/ 343052 h 522623"/>
                  <a:gd name="connsiteX164" fmla="*/ 580043 w 732550"/>
                  <a:gd name="connsiteY164" fmla="*/ 337017 h 522623"/>
                  <a:gd name="connsiteX165" fmla="*/ 584249 w 732550"/>
                  <a:gd name="connsiteY165" fmla="*/ 337383 h 522623"/>
                  <a:gd name="connsiteX166" fmla="*/ 577483 w 732550"/>
                  <a:gd name="connsiteY166" fmla="*/ 333360 h 522623"/>
                  <a:gd name="connsiteX167" fmla="*/ 580957 w 732550"/>
                  <a:gd name="connsiteY167" fmla="*/ 330434 h 522623"/>
                  <a:gd name="connsiteX168" fmla="*/ 586260 w 732550"/>
                  <a:gd name="connsiteY168" fmla="*/ 333360 h 522623"/>
                  <a:gd name="connsiteX169" fmla="*/ 591746 w 732550"/>
                  <a:gd name="connsiteY169" fmla="*/ 333909 h 522623"/>
                  <a:gd name="connsiteX170" fmla="*/ 592295 w 732550"/>
                  <a:gd name="connsiteY170" fmla="*/ 339212 h 522623"/>
                  <a:gd name="connsiteX171" fmla="*/ 589917 w 732550"/>
                  <a:gd name="connsiteY171" fmla="*/ 342138 h 522623"/>
                  <a:gd name="connsiteX172" fmla="*/ 596866 w 732550"/>
                  <a:gd name="connsiteY172" fmla="*/ 343052 h 522623"/>
                  <a:gd name="connsiteX173" fmla="*/ 610215 w 732550"/>
                  <a:gd name="connsiteY173" fmla="*/ 349818 h 522623"/>
                  <a:gd name="connsiteX174" fmla="*/ 615884 w 732550"/>
                  <a:gd name="connsiteY174" fmla="*/ 351464 h 522623"/>
                  <a:gd name="connsiteX175" fmla="*/ 617530 w 732550"/>
                  <a:gd name="connsiteY175" fmla="*/ 357864 h 522623"/>
                  <a:gd name="connsiteX176" fmla="*/ 625393 w 732550"/>
                  <a:gd name="connsiteY176" fmla="*/ 358047 h 522623"/>
                  <a:gd name="connsiteX177" fmla="*/ 631245 w 732550"/>
                  <a:gd name="connsiteY177" fmla="*/ 356401 h 522623"/>
                  <a:gd name="connsiteX178" fmla="*/ 629416 w 732550"/>
                  <a:gd name="connsiteY178" fmla="*/ 361704 h 522623"/>
                  <a:gd name="connsiteX179" fmla="*/ 631245 w 732550"/>
                  <a:gd name="connsiteY179" fmla="*/ 368836 h 522623"/>
                  <a:gd name="connsiteX180" fmla="*/ 633073 w 732550"/>
                  <a:gd name="connsiteY180" fmla="*/ 371396 h 522623"/>
                  <a:gd name="connsiteX181" fmla="*/ 641668 w 732550"/>
                  <a:gd name="connsiteY181" fmla="*/ 379807 h 522623"/>
                  <a:gd name="connsiteX182" fmla="*/ 648800 w 732550"/>
                  <a:gd name="connsiteY182" fmla="*/ 377064 h 522623"/>
                  <a:gd name="connsiteX183" fmla="*/ 650080 w 732550"/>
                  <a:gd name="connsiteY183" fmla="*/ 380356 h 522623"/>
                  <a:gd name="connsiteX184" fmla="*/ 646422 w 732550"/>
                  <a:gd name="connsiteY184" fmla="*/ 385293 h 522623"/>
                  <a:gd name="connsiteX185" fmla="*/ 651543 w 732550"/>
                  <a:gd name="connsiteY185" fmla="*/ 390413 h 522623"/>
                  <a:gd name="connsiteX186" fmla="*/ 659406 w 732550"/>
                  <a:gd name="connsiteY186" fmla="*/ 387488 h 522623"/>
                  <a:gd name="connsiteX187" fmla="*/ 662697 w 732550"/>
                  <a:gd name="connsiteY187" fmla="*/ 394985 h 522623"/>
                  <a:gd name="connsiteX188" fmla="*/ 668366 w 732550"/>
                  <a:gd name="connsiteY188" fmla="*/ 392242 h 522623"/>
                  <a:gd name="connsiteX189" fmla="*/ 670012 w 732550"/>
                  <a:gd name="connsiteY189" fmla="*/ 396082 h 522623"/>
                  <a:gd name="connsiteX190" fmla="*/ 672572 w 732550"/>
                  <a:gd name="connsiteY190" fmla="*/ 399739 h 522623"/>
                  <a:gd name="connsiteX191" fmla="*/ 676046 w 732550"/>
                  <a:gd name="connsiteY191" fmla="*/ 401385 h 522623"/>
                  <a:gd name="connsiteX192" fmla="*/ 678972 w 732550"/>
                  <a:gd name="connsiteY192" fmla="*/ 394071 h 522623"/>
                  <a:gd name="connsiteX193" fmla="*/ 679521 w 732550"/>
                  <a:gd name="connsiteY193" fmla="*/ 390231 h 522623"/>
                  <a:gd name="connsiteX194" fmla="*/ 681166 w 732550"/>
                  <a:gd name="connsiteY194" fmla="*/ 385659 h 522623"/>
                  <a:gd name="connsiteX195" fmla="*/ 685189 w 732550"/>
                  <a:gd name="connsiteY195" fmla="*/ 385110 h 522623"/>
                  <a:gd name="connsiteX196" fmla="*/ 683727 w 732550"/>
                  <a:gd name="connsiteY196" fmla="*/ 379442 h 522623"/>
                  <a:gd name="connsiteX197" fmla="*/ 679886 w 732550"/>
                  <a:gd name="connsiteY197" fmla="*/ 370481 h 522623"/>
                  <a:gd name="connsiteX198" fmla="*/ 680069 w 732550"/>
                  <a:gd name="connsiteY198" fmla="*/ 366276 h 522623"/>
                  <a:gd name="connsiteX199" fmla="*/ 691041 w 732550"/>
                  <a:gd name="connsiteY199" fmla="*/ 372859 h 522623"/>
                  <a:gd name="connsiteX200" fmla="*/ 697990 w 732550"/>
                  <a:gd name="connsiteY200" fmla="*/ 373590 h 522623"/>
                  <a:gd name="connsiteX201" fmla="*/ 698904 w 732550"/>
                  <a:gd name="connsiteY201" fmla="*/ 369933 h 522623"/>
                  <a:gd name="connsiteX202" fmla="*/ 700733 w 732550"/>
                  <a:gd name="connsiteY202" fmla="*/ 366641 h 522623"/>
                  <a:gd name="connsiteX203" fmla="*/ 706036 w 732550"/>
                  <a:gd name="connsiteY203" fmla="*/ 365178 h 522623"/>
                  <a:gd name="connsiteX204" fmla="*/ 706402 w 732550"/>
                  <a:gd name="connsiteY204" fmla="*/ 357315 h 522623"/>
                  <a:gd name="connsiteX205" fmla="*/ 714265 w 732550"/>
                  <a:gd name="connsiteY205" fmla="*/ 355304 h 522623"/>
                  <a:gd name="connsiteX206" fmla="*/ 710607 w 732550"/>
                  <a:gd name="connsiteY206" fmla="*/ 351646 h 522623"/>
                  <a:gd name="connsiteX207" fmla="*/ 700733 w 732550"/>
                  <a:gd name="connsiteY207" fmla="*/ 352561 h 522623"/>
                  <a:gd name="connsiteX208" fmla="*/ 702013 w 732550"/>
                  <a:gd name="connsiteY208" fmla="*/ 348355 h 522623"/>
                  <a:gd name="connsiteX209" fmla="*/ 707499 w 732550"/>
                  <a:gd name="connsiteY209" fmla="*/ 348903 h 522623"/>
                  <a:gd name="connsiteX210" fmla="*/ 708779 w 732550"/>
                  <a:gd name="connsiteY210" fmla="*/ 344515 h 522623"/>
                  <a:gd name="connsiteX211" fmla="*/ 701098 w 732550"/>
                  <a:gd name="connsiteY211" fmla="*/ 343052 h 522623"/>
                  <a:gd name="connsiteX212" fmla="*/ 706950 w 732550"/>
                  <a:gd name="connsiteY212" fmla="*/ 341223 h 522623"/>
                  <a:gd name="connsiteX213" fmla="*/ 717922 w 732550"/>
                  <a:gd name="connsiteY213" fmla="*/ 345612 h 522623"/>
                  <a:gd name="connsiteX214" fmla="*/ 724139 w 732550"/>
                  <a:gd name="connsiteY214" fmla="*/ 345978 h 522623"/>
                  <a:gd name="connsiteX215" fmla="*/ 726516 w 732550"/>
                  <a:gd name="connsiteY215" fmla="*/ 343052 h 522623"/>
                  <a:gd name="connsiteX216" fmla="*/ 721762 w 732550"/>
                  <a:gd name="connsiteY216" fmla="*/ 339395 h 522623"/>
                  <a:gd name="connsiteX217" fmla="*/ 723225 w 732550"/>
                  <a:gd name="connsiteY217" fmla="*/ 337932 h 522623"/>
                  <a:gd name="connsiteX218" fmla="*/ 724871 w 732550"/>
                  <a:gd name="connsiteY218" fmla="*/ 334640 h 522623"/>
                  <a:gd name="connsiteX219" fmla="*/ 729442 w 732550"/>
                  <a:gd name="connsiteY219" fmla="*/ 333726 h 522623"/>
                  <a:gd name="connsiteX220" fmla="*/ 732551 w 732550"/>
                  <a:gd name="connsiteY220" fmla="*/ 330069 h 522623"/>
                  <a:gd name="connsiteX221" fmla="*/ 729077 w 732550"/>
                  <a:gd name="connsiteY221" fmla="*/ 325131 h 522623"/>
                  <a:gd name="connsiteX222" fmla="*/ 720482 w 732550"/>
                  <a:gd name="connsiteY222" fmla="*/ 318731 h 522623"/>
                  <a:gd name="connsiteX223" fmla="*/ 715362 w 732550"/>
                  <a:gd name="connsiteY223" fmla="*/ 317268 h 522623"/>
                  <a:gd name="connsiteX224" fmla="*/ 711705 w 732550"/>
                  <a:gd name="connsiteY224" fmla="*/ 314708 h 522623"/>
                  <a:gd name="connsiteX225" fmla="*/ 706036 w 732550"/>
                  <a:gd name="connsiteY225" fmla="*/ 315439 h 522623"/>
                  <a:gd name="connsiteX226" fmla="*/ 701098 w 732550"/>
                  <a:gd name="connsiteY226" fmla="*/ 314342 h 522623"/>
                  <a:gd name="connsiteX227" fmla="*/ 693601 w 732550"/>
                  <a:gd name="connsiteY227" fmla="*/ 314891 h 522623"/>
                  <a:gd name="connsiteX228" fmla="*/ 683178 w 732550"/>
                  <a:gd name="connsiteY228" fmla="*/ 318548 h 522623"/>
                  <a:gd name="connsiteX229" fmla="*/ 685921 w 732550"/>
                  <a:gd name="connsiteY229" fmla="*/ 308856 h 522623"/>
                  <a:gd name="connsiteX230" fmla="*/ 690675 w 732550"/>
                  <a:gd name="connsiteY230" fmla="*/ 305016 h 522623"/>
                  <a:gd name="connsiteX231" fmla="*/ 690127 w 732550"/>
                  <a:gd name="connsiteY231" fmla="*/ 301908 h 522623"/>
                  <a:gd name="connsiteX232" fmla="*/ 684824 w 732550"/>
                  <a:gd name="connsiteY232" fmla="*/ 301359 h 522623"/>
                  <a:gd name="connsiteX233" fmla="*/ 681715 w 732550"/>
                  <a:gd name="connsiteY233" fmla="*/ 303370 h 522623"/>
                  <a:gd name="connsiteX234" fmla="*/ 667269 w 732550"/>
                  <a:gd name="connsiteY234" fmla="*/ 305199 h 522623"/>
                  <a:gd name="connsiteX235" fmla="*/ 660686 w 732550"/>
                  <a:gd name="connsiteY235" fmla="*/ 304650 h 522623"/>
                  <a:gd name="connsiteX236" fmla="*/ 664709 w 732550"/>
                  <a:gd name="connsiteY236" fmla="*/ 302456 h 522623"/>
                  <a:gd name="connsiteX237" fmla="*/ 659406 w 732550"/>
                  <a:gd name="connsiteY237" fmla="*/ 301359 h 522623"/>
                  <a:gd name="connsiteX238" fmla="*/ 661600 w 732550"/>
                  <a:gd name="connsiteY238" fmla="*/ 299713 h 522623"/>
                  <a:gd name="connsiteX239" fmla="*/ 667452 w 732550"/>
                  <a:gd name="connsiteY239" fmla="*/ 299165 h 522623"/>
                  <a:gd name="connsiteX240" fmla="*/ 667452 w 732550"/>
                  <a:gd name="connsiteY240" fmla="*/ 296239 h 522623"/>
                  <a:gd name="connsiteX241" fmla="*/ 659954 w 732550"/>
                  <a:gd name="connsiteY241" fmla="*/ 285450 h 522623"/>
                  <a:gd name="connsiteX242" fmla="*/ 656297 w 732550"/>
                  <a:gd name="connsiteY242" fmla="*/ 281610 h 522623"/>
                  <a:gd name="connsiteX243" fmla="*/ 653737 w 732550"/>
                  <a:gd name="connsiteY243" fmla="*/ 279964 h 522623"/>
                  <a:gd name="connsiteX244" fmla="*/ 649531 w 732550"/>
                  <a:gd name="connsiteY244" fmla="*/ 278318 h 522623"/>
                  <a:gd name="connsiteX245" fmla="*/ 639291 w 732550"/>
                  <a:gd name="connsiteY245" fmla="*/ 279964 h 522623"/>
                  <a:gd name="connsiteX246" fmla="*/ 637279 w 732550"/>
                  <a:gd name="connsiteY246" fmla="*/ 277770 h 522623"/>
                  <a:gd name="connsiteX247" fmla="*/ 638376 w 732550"/>
                  <a:gd name="connsiteY247" fmla="*/ 274661 h 522623"/>
                  <a:gd name="connsiteX248" fmla="*/ 640571 w 732550"/>
                  <a:gd name="connsiteY248" fmla="*/ 273015 h 522623"/>
                  <a:gd name="connsiteX249" fmla="*/ 640753 w 732550"/>
                  <a:gd name="connsiteY249" fmla="*/ 268626 h 522623"/>
                  <a:gd name="connsiteX250" fmla="*/ 631793 w 732550"/>
                  <a:gd name="connsiteY250" fmla="*/ 270272 h 522623"/>
                  <a:gd name="connsiteX251" fmla="*/ 622102 w 732550"/>
                  <a:gd name="connsiteY251" fmla="*/ 270821 h 522623"/>
                  <a:gd name="connsiteX252" fmla="*/ 615884 w 732550"/>
                  <a:gd name="connsiteY252" fmla="*/ 275210 h 522623"/>
                  <a:gd name="connsiteX253" fmla="*/ 613141 w 732550"/>
                  <a:gd name="connsiteY253" fmla="*/ 271735 h 522623"/>
                  <a:gd name="connsiteX254" fmla="*/ 608021 w 732550"/>
                  <a:gd name="connsiteY254" fmla="*/ 270455 h 522623"/>
                  <a:gd name="connsiteX255" fmla="*/ 608935 w 732550"/>
                  <a:gd name="connsiteY255" fmla="*/ 267529 h 522623"/>
                  <a:gd name="connsiteX256" fmla="*/ 613507 w 732550"/>
                  <a:gd name="connsiteY256" fmla="*/ 265701 h 522623"/>
                  <a:gd name="connsiteX257" fmla="*/ 609850 w 732550"/>
                  <a:gd name="connsiteY257" fmla="*/ 260763 h 522623"/>
                  <a:gd name="connsiteX258" fmla="*/ 601072 w 732550"/>
                  <a:gd name="connsiteY258" fmla="*/ 262409 h 522623"/>
                  <a:gd name="connsiteX259" fmla="*/ 594855 w 732550"/>
                  <a:gd name="connsiteY259" fmla="*/ 262592 h 522623"/>
                  <a:gd name="connsiteX260" fmla="*/ 592295 w 732550"/>
                  <a:gd name="connsiteY260" fmla="*/ 260580 h 522623"/>
                  <a:gd name="connsiteX261" fmla="*/ 595403 w 732550"/>
                  <a:gd name="connsiteY261" fmla="*/ 257106 h 522623"/>
                  <a:gd name="connsiteX262" fmla="*/ 597049 w 732550"/>
                  <a:gd name="connsiteY262" fmla="*/ 253814 h 522623"/>
                  <a:gd name="connsiteX263" fmla="*/ 592661 w 732550"/>
                  <a:gd name="connsiteY263" fmla="*/ 251986 h 522623"/>
                  <a:gd name="connsiteX264" fmla="*/ 580043 w 732550"/>
                  <a:gd name="connsiteY264" fmla="*/ 250706 h 522623"/>
                  <a:gd name="connsiteX265" fmla="*/ 563768 w 732550"/>
                  <a:gd name="connsiteY265" fmla="*/ 247780 h 522623"/>
                  <a:gd name="connsiteX266" fmla="*/ 557916 w 732550"/>
                  <a:gd name="connsiteY266" fmla="*/ 245951 h 522623"/>
                  <a:gd name="connsiteX267" fmla="*/ 555356 w 732550"/>
                  <a:gd name="connsiteY267" fmla="*/ 243391 h 522623"/>
                  <a:gd name="connsiteX268" fmla="*/ 563220 w 732550"/>
                  <a:gd name="connsiteY268" fmla="*/ 243391 h 522623"/>
                  <a:gd name="connsiteX269" fmla="*/ 563585 w 732550"/>
                  <a:gd name="connsiteY269" fmla="*/ 240648 h 522623"/>
                  <a:gd name="connsiteX270" fmla="*/ 571631 w 732550"/>
                  <a:gd name="connsiteY270" fmla="*/ 240283 h 522623"/>
                  <a:gd name="connsiteX271" fmla="*/ 567425 w 732550"/>
                  <a:gd name="connsiteY271" fmla="*/ 237905 h 522623"/>
                  <a:gd name="connsiteX272" fmla="*/ 567974 w 732550"/>
                  <a:gd name="connsiteY272" fmla="*/ 236442 h 522623"/>
                  <a:gd name="connsiteX273" fmla="*/ 559928 w 732550"/>
                  <a:gd name="connsiteY273" fmla="*/ 231139 h 522623"/>
                  <a:gd name="connsiteX274" fmla="*/ 560659 w 732550"/>
                  <a:gd name="connsiteY274" fmla="*/ 228214 h 522623"/>
                  <a:gd name="connsiteX275" fmla="*/ 569254 w 732550"/>
                  <a:gd name="connsiteY275" fmla="*/ 228762 h 522623"/>
                  <a:gd name="connsiteX276" fmla="*/ 570168 w 732550"/>
                  <a:gd name="connsiteY276" fmla="*/ 226568 h 522623"/>
                  <a:gd name="connsiteX277" fmla="*/ 565231 w 732550"/>
                  <a:gd name="connsiteY277" fmla="*/ 223459 h 522623"/>
                  <a:gd name="connsiteX278" fmla="*/ 557368 w 732550"/>
                  <a:gd name="connsiteY278" fmla="*/ 220168 h 522623"/>
                  <a:gd name="connsiteX279" fmla="*/ 550602 w 732550"/>
                  <a:gd name="connsiteY279" fmla="*/ 220716 h 522623"/>
                  <a:gd name="connsiteX280" fmla="*/ 550053 w 732550"/>
                  <a:gd name="connsiteY280" fmla="*/ 218156 h 522623"/>
                  <a:gd name="connsiteX281" fmla="*/ 557002 w 732550"/>
                  <a:gd name="connsiteY281" fmla="*/ 216876 h 522623"/>
                  <a:gd name="connsiteX282" fmla="*/ 559562 w 732550"/>
                  <a:gd name="connsiteY282" fmla="*/ 218156 h 522623"/>
                  <a:gd name="connsiteX283" fmla="*/ 563220 w 732550"/>
                  <a:gd name="connsiteY283" fmla="*/ 217242 h 522623"/>
                  <a:gd name="connsiteX284" fmla="*/ 562671 w 732550"/>
                  <a:gd name="connsiteY284" fmla="*/ 213767 h 522623"/>
                  <a:gd name="connsiteX285" fmla="*/ 578397 w 732550"/>
                  <a:gd name="connsiteY285" fmla="*/ 219802 h 522623"/>
                  <a:gd name="connsiteX286" fmla="*/ 585346 w 732550"/>
                  <a:gd name="connsiteY286" fmla="*/ 219436 h 522623"/>
                  <a:gd name="connsiteX287" fmla="*/ 593026 w 732550"/>
                  <a:gd name="connsiteY287" fmla="*/ 217425 h 522623"/>
                  <a:gd name="connsiteX288" fmla="*/ 599975 w 732550"/>
                  <a:gd name="connsiteY288" fmla="*/ 219253 h 522623"/>
                  <a:gd name="connsiteX289" fmla="*/ 602169 w 732550"/>
                  <a:gd name="connsiteY289" fmla="*/ 216693 h 522623"/>
                  <a:gd name="connsiteX290" fmla="*/ 602169 w 732550"/>
                  <a:gd name="connsiteY290" fmla="*/ 213950 h 522623"/>
                  <a:gd name="connsiteX291" fmla="*/ 595769 w 732550"/>
                  <a:gd name="connsiteY291" fmla="*/ 210110 h 522623"/>
                  <a:gd name="connsiteX292" fmla="*/ 588272 w 732550"/>
                  <a:gd name="connsiteY292" fmla="*/ 206819 h 522623"/>
                  <a:gd name="connsiteX293" fmla="*/ 578763 w 732550"/>
                  <a:gd name="connsiteY293" fmla="*/ 205904 h 522623"/>
                  <a:gd name="connsiteX294" fmla="*/ 569254 w 732550"/>
                  <a:gd name="connsiteY294" fmla="*/ 206453 h 522623"/>
                  <a:gd name="connsiteX295" fmla="*/ 561208 w 732550"/>
                  <a:gd name="connsiteY295" fmla="*/ 203710 h 522623"/>
                  <a:gd name="connsiteX296" fmla="*/ 559014 w 732550"/>
                  <a:gd name="connsiteY296" fmla="*/ 207184 h 522623"/>
                  <a:gd name="connsiteX297" fmla="*/ 552065 w 732550"/>
                  <a:gd name="connsiteY297" fmla="*/ 202247 h 522623"/>
                  <a:gd name="connsiteX298" fmla="*/ 546030 w 732550"/>
                  <a:gd name="connsiteY298" fmla="*/ 199870 h 522623"/>
                  <a:gd name="connsiteX299" fmla="*/ 542190 w 732550"/>
                  <a:gd name="connsiteY299" fmla="*/ 202064 h 522623"/>
                  <a:gd name="connsiteX300" fmla="*/ 547310 w 732550"/>
                  <a:gd name="connsiteY300" fmla="*/ 197127 h 522623"/>
                  <a:gd name="connsiteX301" fmla="*/ 556819 w 732550"/>
                  <a:gd name="connsiteY301" fmla="*/ 197675 h 522623"/>
                  <a:gd name="connsiteX302" fmla="*/ 563037 w 732550"/>
                  <a:gd name="connsiteY302" fmla="*/ 195664 h 522623"/>
                  <a:gd name="connsiteX303" fmla="*/ 566511 w 732550"/>
                  <a:gd name="connsiteY303" fmla="*/ 192190 h 522623"/>
                  <a:gd name="connsiteX304" fmla="*/ 574008 w 732550"/>
                  <a:gd name="connsiteY304" fmla="*/ 191092 h 522623"/>
                  <a:gd name="connsiteX305" fmla="*/ 583152 w 732550"/>
                  <a:gd name="connsiteY305" fmla="*/ 193835 h 522623"/>
                  <a:gd name="connsiteX306" fmla="*/ 587357 w 732550"/>
                  <a:gd name="connsiteY306" fmla="*/ 188898 h 522623"/>
                  <a:gd name="connsiteX307" fmla="*/ 584615 w 732550"/>
                  <a:gd name="connsiteY307" fmla="*/ 184692 h 522623"/>
                  <a:gd name="connsiteX308" fmla="*/ 568340 w 732550"/>
                  <a:gd name="connsiteY308" fmla="*/ 170612 h 522623"/>
                  <a:gd name="connsiteX309" fmla="*/ 559379 w 732550"/>
                  <a:gd name="connsiteY309" fmla="*/ 168052 h 522623"/>
                  <a:gd name="connsiteX310" fmla="*/ 555905 w 732550"/>
                  <a:gd name="connsiteY310" fmla="*/ 172257 h 522623"/>
                  <a:gd name="connsiteX311" fmla="*/ 556819 w 732550"/>
                  <a:gd name="connsiteY311" fmla="*/ 176463 h 522623"/>
                  <a:gd name="connsiteX312" fmla="*/ 549505 w 732550"/>
                  <a:gd name="connsiteY312" fmla="*/ 179938 h 522623"/>
                  <a:gd name="connsiteX313" fmla="*/ 545848 w 732550"/>
                  <a:gd name="connsiteY313" fmla="*/ 183961 h 522623"/>
                  <a:gd name="connsiteX314" fmla="*/ 537802 w 732550"/>
                  <a:gd name="connsiteY314" fmla="*/ 183412 h 522623"/>
                  <a:gd name="connsiteX315" fmla="*/ 546030 w 732550"/>
                  <a:gd name="connsiteY315" fmla="*/ 176463 h 522623"/>
                  <a:gd name="connsiteX316" fmla="*/ 546030 w 732550"/>
                  <a:gd name="connsiteY316" fmla="*/ 172989 h 522623"/>
                  <a:gd name="connsiteX317" fmla="*/ 529390 w 732550"/>
                  <a:gd name="connsiteY317" fmla="*/ 173720 h 522623"/>
                  <a:gd name="connsiteX318" fmla="*/ 523721 w 732550"/>
                  <a:gd name="connsiteY318" fmla="*/ 175915 h 522623"/>
                  <a:gd name="connsiteX319" fmla="*/ 521527 w 732550"/>
                  <a:gd name="connsiteY319" fmla="*/ 173903 h 522623"/>
                  <a:gd name="connsiteX320" fmla="*/ 528293 w 732550"/>
                  <a:gd name="connsiteY320" fmla="*/ 170429 h 522623"/>
                  <a:gd name="connsiteX321" fmla="*/ 542190 w 732550"/>
                  <a:gd name="connsiteY321" fmla="*/ 167137 h 522623"/>
                  <a:gd name="connsiteX322" fmla="*/ 545848 w 732550"/>
                  <a:gd name="connsiteY322" fmla="*/ 160737 h 522623"/>
                  <a:gd name="connsiteX323" fmla="*/ 550602 w 732550"/>
                  <a:gd name="connsiteY323" fmla="*/ 164394 h 522623"/>
                  <a:gd name="connsiteX324" fmla="*/ 551699 w 732550"/>
                  <a:gd name="connsiteY324" fmla="*/ 160737 h 522623"/>
                  <a:gd name="connsiteX325" fmla="*/ 551516 w 732550"/>
                  <a:gd name="connsiteY325" fmla="*/ 154885 h 522623"/>
                  <a:gd name="connsiteX326" fmla="*/ 535241 w 732550"/>
                  <a:gd name="connsiteY326" fmla="*/ 150679 h 522623"/>
                  <a:gd name="connsiteX327" fmla="*/ 529938 w 732550"/>
                  <a:gd name="connsiteY327" fmla="*/ 148119 h 522623"/>
                  <a:gd name="connsiteX328" fmla="*/ 524635 w 732550"/>
                  <a:gd name="connsiteY328" fmla="*/ 146839 h 522623"/>
                  <a:gd name="connsiteX329" fmla="*/ 515126 w 732550"/>
                  <a:gd name="connsiteY329" fmla="*/ 148851 h 522623"/>
                  <a:gd name="connsiteX330" fmla="*/ 509458 w 732550"/>
                  <a:gd name="connsiteY330" fmla="*/ 153605 h 522623"/>
                  <a:gd name="connsiteX331" fmla="*/ 506532 w 732550"/>
                  <a:gd name="connsiteY331" fmla="*/ 154885 h 522623"/>
                  <a:gd name="connsiteX332" fmla="*/ 501777 w 732550"/>
                  <a:gd name="connsiteY332" fmla="*/ 158543 h 522623"/>
                  <a:gd name="connsiteX333" fmla="*/ 501777 w 732550"/>
                  <a:gd name="connsiteY333" fmla="*/ 156714 h 522623"/>
                  <a:gd name="connsiteX334" fmla="*/ 504703 w 732550"/>
                  <a:gd name="connsiteY334" fmla="*/ 152325 h 522623"/>
                  <a:gd name="connsiteX335" fmla="*/ 510738 w 732550"/>
                  <a:gd name="connsiteY335" fmla="*/ 148668 h 522623"/>
                  <a:gd name="connsiteX336" fmla="*/ 514578 w 732550"/>
                  <a:gd name="connsiteY336" fmla="*/ 142999 h 522623"/>
                  <a:gd name="connsiteX337" fmla="*/ 510555 w 732550"/>
                  <a:gd name="connsiteY337" fmla="*/ 143914 h 522623"/>
                  <a:gd name="connsiteX338" fmla="*/ 505252 w 732550"/>
                  <a:gd name="connsiteY338" fmla="*/ 146656 h 522623"/>
                  <a:gd name="connsiteX339" fmla="*/ 498852 w 732550"/>
                  <a:gd name="connsiteY339" fmla="*/ 148119 h 522623"/>
                  <a:gd name="connsiteX340" fmla="*/ 490440 w 732550"/>
                  <a:gd name="connsiteY340" fmla="*/ 152142 h 522623"/>
                  <a:gd name="connsiteX341" fmla="*/ 490623 w 732550"/>
                  <a:gd name="connsiteY341" fmla="*/ 149217 h 522623"/>
                  <a:gd name="connsiteX342" fmla="*/ 494280 w 732550"/>
                  <a:gd name="connsiteY342" fmla="*/ 145559 h 522623"/>
                  <a:gd name="connsiteX343" fmla="*/ 498303 w 732550"/>
                  <a:gd name="connsiteY343" fmla="*/ 139159 h 522623"/>
                  <a:gd name="connsiteX344" fmla="*/ 496474 w 732550"/>
                  <a:gd name="connsiteY344" fmla="*/ 133856 h 522623"/>
                  <a:gd name="connsiteX345" fmla="*/ 491171 w 732550"/>
                  <a:gd name="connsiteY345" fmla="*/ 133307 h 522623"/>
                  <a:gd name="connsiteX346" fmla="*/ 484040 w 732550"/>
                  <a:gd name="connsiteY346" fmla="*/ 136965 h 522623"/>
                  <a:gd name="connsiteX347" fmla="*/ 476542 w 732550"/>
                  <a:gd name="connsiteY347" fmla="*/ 138062 h 522623"/>
                  <a:gd name="connsiteX348" fmla="*/ 473068 w 732550"/>
                  <a:gd name="connsiteY348" fmla="*/ 134953 h 522623"/>
                  <a:gd name="connsiteX349" fmla="*/ 458987 w 732550"/>
                  <a:gd name="connsiteY349" fmla="*/ 133307 h 522623"/>
                  <a:gd name="connsiteX350" fmla="*/ 472154 w 732550"/>
                  <a:gd name="connsiteY350" fmla="*/ 131479 h 522623"/>
                  <a:gd name="connsiteX351" fmla="*/ 479468 w 732550"/>
                  <a:gd name="connsiteY351" fmla="*/ 131845 h 522623"/>
                  <a:gd name="connsiteX352" fmla="*/ 482759 w 732550"/>
                  <a:gd name="connsiteY352" fmla="*/ 128553 h 522623"/>
                  <a:gd name="connsiteX353" fmla="*/ 485320 w 732550"/>
                  <a:gd name="connsiteY353" fmla="*/ 125079 h 522623"/>
                  <a:gd name="connsiteX354" fmla="*/ 482759 w 732550"/>
                  <a:gd name="connsiteY354" fmla="*/ 119044 h 522623"/>
                  <a:gd name="connsiteX355" fmla="*/ 476359 w 732550"/>
                  <a:gd name="connsiteY355" fmla="*/ 112644 h 522623"/>
                  <a:gd name="connsiteX356" fmla="*/ 456976 w 732550"/>
                  <a:gd name="connsiteY356" fmla="*/ 107341 h 522623"/>
                  <a:gd name="connsiteX357" fmla="*/ 448381 w 732550"/>
                  <a:gd name="connsiteY357" fmla="*/ 102404 h 522623"/>
                  <a:gd name="connsiteX358" fmla="*/ 447284 w 732550"/>
                  <a:gd name="connsiteY358" fmla="*/ 102586 h 522623"/>
                  <a:gd name="connsiteX359" fmla="*/ 445455 w 732550"/>
                  <a:gd name="connsiteY359" fmla="*/ 107158 h 522623"/>
                  <a:gd name="connsiteX360" fmla="*/ 439969 w 732550"/>
                  <a:gd name="connsiteY360" fmla="*/ 110998 h 522623"/>
                  <a:gd name="connsiteX361" fmla="*/ 433569 w 732550"/>
                  <a:gd name="connsiteY361" fmla="*/ 109169 h 522623"/>
                  <a:gd name="connsiteX362" fmla="*/ 427535 w 732550"/>
                  <a:gd name="connsiteY362" fmla="*/ 110267 h 522623"/>
                  <a:gd name="connsiteX363" fmla="*/ 430460 w 732550"/>
                  <a:gd name="connsiteY363" fmla="*/ 118678 h 522623"/>
                  <a:gd name="connsiteX364" fmla="*/ 429546 w 732550"/>
                  <a:gd name="connsiteY364" fmla="*/ 121421 h 522623"/>
                  <a:gd name="connsiteX365" fmla="*/ 429363 w 732550"/>
                  <a:gd name="connsiteY365" fmla="*/ 118861 h 522623"/>
                  <a:gd name="connsiteX366" fmla="*/ 423512 w 732550"/>
                  <a:gd name="connsiteY366" fmla="*/ 119776 h 522623"/>
                  <a:gd name="connsiteX367" fmla="*/ 422780 w 732550"/>
                  <a:gd name="connsiteY367" fmla="*/ 118130 h 522623"/>
                  <a:gd name="connsiteX368" fmla="*/ 419306 w 732550"/>
                  <a:gd name="connsiteY368" fmla="*/ 115753 h 522623"/>
                  <a:gd name="connsiteX369" fmla="*/ 420403 w 732550"/>
                  <a:gd name="connsiteY369" fmla="*/ 109352 h 522623"/>
                  <a:gd name="connsiteX370" fmla="*/ 415649 w 732550"/>
                  <a:gd name="connsiteY370" fmla="*/ 108804 h 522623"/>
                  <a:gd name="connsiteX371" fmla="*/ 408883 w 732550"/>
                  <a:gd name="connsiteY371" fmla="*/ 114107 h 522623"/>
                  <a:gd name="connsiteX372" fmla="*/ 415100 w 732550"/>
                  <a:gd name="connsiteY372" fmla="*/ 106427 h 522623"/>
                  <a:gd name="connsiteX373" fmla="*/ 422780 w 732550"/>
                  <a:gd name="connsiteY373" fmla="*/ 99843 h 522623"/>
                  <a:gd name="connsiteX374" fmla="*/ 422049 w 732550"/>
                  <a:gd name="connsiteY374" fmla="*/ 98198 h 522623"/>
                  <a:gd name="connsiteX375" fmla="*/ 409065 w 732550"/>
                  <a:gd name="connsiteY375" fmla="*/ 100209 h 522623"/>
                  <a:gd name="connsiteX376" fmla="*/ 402117 w 732550"/>
                  <a:gd name="connsiteY376" fmla="*/ 99843 h 522623"/>
                  <a:gd name="connsiteX377" fmla="*/ 394802 w 732550"/>
                  <a:gd name="connsiteY377" fmla="*/ 105512 h 522623"/>
                  <a:gd name="connsiteX378" fmla="*/ 391145 w 732550"/>
                  <a:gd name="connsiteY378" fmla="*/ 107158 h 522623"/>
                  <a:gd name="connsiteX379" fmla="*/ 391694 w 732550"/>
                  <a:gd name="connsiteY379" fmla="*/ 101855 h 522623"/>
                  <a:gd name="connsiteX380" fmla="*/ 384196 w 732550"/>
                  <a:gd name="connsiteY380" fmla="*/ 104232 h 522623"/>
                  <a:gd name="connsiteX381" fmla="*/ 392608 w 732550"/>
                  <a:gd name="connsiteY381" fmla="*/ 99112 h 522623"/>
                  <a:gd name="connsiteX382" fmla="*/ 400471 w 732550"/>
                  <a:gd name="connsiteY382" fmla="*/ 96186 h 522623"/>
                  <a:gd name="connsiteX383" fmla="*/ 403580 w 732550"/>
                  <a:gd name="connsiteY383" fmla="*/ 92529 h 522623"/>
                  <a:gd name="connsiteX384" fmla="*/ 402117 w 732550"/>
                  <a:gd name="connsiteY384" fmla="*/ 86494 h 522623"/>
                  <a:gd name="connsiteX385" fmla="*/ 392242 w 732550"/>
                  <a:gd name="connsiteY385" fmla="*/ 84849 h 522623"/>
                  <a:gd name="connsiteX386" fmla="*/ 382733 w 732550"/>
                  <a:gd name="connsiteY386" fmla="*/ 85032 h 522623"/>
                  <a:gd name="connsiteX387" fmla="*/ 379990 w 732550"/>
                  <a:gd name="connsiteY387" fmla="*/ 83203 h 522623"/>
                  <a:gd name="connsiteX388" fmla="*/ 385293 w 732550"/>
                  <a:gd name="connsiteY388" fmla="*/ 78631 h 522623"/>
                  <a:gd name="connsiteX389" fmla="*/ 384013 w 732550"/>
                  <a:gd name="connsiteY389" fmla="*/ 74425 h 522623"/>
                  <a:gd name="connsiteX390" fmla="*/ 379076 w 732550"/>
                  <a:gd name="connsiteY390" fmla="*/ 68025 h 522623"/>
                  <a:gd name="connsiteX391" fmla="*/ 374870 w 732550"/>
                  <a:gd name="connsiteY391" fmla="*/ 66562 h 522623"/>
                  <a:gd name="connsiteX392" fmla="*/ 376516 w 732550"/>
                  <a:gd name="connsiteY392" fmla="*/ 64185 h 522623"/>
                  <a:gd name="connsiteX393" fmla="*/ 366824 w 732550"/>
                  <a:gd name="connsiteY393" fmla="*/ 61442 h 522623"/>
                  <a:gd name="connsiteX394" fmla="*/ 357315 w 732550"/>
                  <a:gd name="connsiteY394" fmla="*/ 61259 h 522623"/>
                  <a:gd name="connsiteX395" fmla="*/ 330069 w 732550"/>
                  <a:gd name="connsiteY395" fmla="*/ 53396 h 522623"/>
                  <a:gd name="connsiteX396" fmla="*/ 317634 w 732550"/>
                  <a:gd name="connsiteY396" fmla="*/ 53030 h 522623"/>
                  <a:gd name="connsiteX397" fmla="*/ 303919 w 732550"/>
                  <a:gd name="connsiteY397" fmla="*/ 56505 h 522623"/>
                  <a:gd name="connsiteX398" fmla="*/ 292947 w 732550"/>
                  <a:gd name="connsiteY398" fmla="*/ 62539 h 522623"/>
                  <a:gd name="connsiteX399" fmla="*/ 292399 w 732550"/>
                  <a:gd name="connsiteY399" fmla="*/ 68208 h 522623"/>
                  <a:gd name="connsiteX400" fmla="*/ 299530 w 732550"/>
                  <a:gd name="connsiteY400" fmla="*/ 72048 h 522623"/>
                  <a:gd name="connsiteX401" fmla="*/ 294044 w 732550"/>
                  <a:gd name="connsiteY401" fmla="*/ 73328 h 522623"/>
                  <a:gd name="connsiteX402" fmla="*/ 286181 w 732550"/>
                  <a:gd name="connsiteY402" fmla="*/ 73328 h 522623"/>
                  <a:gd name="connsiteX403" fmla="*/ 281061 w 732550"/>
                  <a:gd name="connsiteY403" fmla="*/ 77351 h 522623"/>
                  <a:gd name="connsiteX404" fmla="*/ 272832 w 732550"/>
                  <a:gd name="connsiteY404" fmla="*/ 70402 h 522623"/>
                  <a:gd name="connsiteX405" fmla="*/ 266615 w 732550"/>
                  <a:gd name="connsiteY405" fmla="*/ 74243 h 522623"/>
                  <a:gd name="connsiteX406" fmla="*/ 262043 w 732550"/>
                  <a:gd name="connsiteY406" fmla="*/ 72963 h 522623"/>
                  <a:gd name="connsiteX407" fmla="*/ 262409 w 732550"/>
                  <a:gd name="connsiteY407" fmla="*/ 68757 h 522623"/>
                  <a:gd name="connsiteX408" fmla="*/ 260580 w 732550"/>
                  <a:gd name="connsiteY408" fmla="*/ 64185 h 522623"/>
                  <a:gd name="connsiteX409" fmla="*/ 255278 w 732550"/>
                  <a:gd name="connsiteY409" fmla="*/ 70951 h 522623"/>
                  <a:gd name="connsiteX410" fmla="*/ 255278 w 732550"/>
                  <a:gd name="connsiteY410" fmla="*/ 72780 h 522623"/>
                  <a:gd name="connsiteX411" fmla="*/ 253083 w 732550"/>
                  <a:gd name="connsiteY411" fmla="*/ 78997 h 522623"/>
                  <a:gd name="connsiteX412" fmla="*/ 248877 w 732550"/>
                  <a:gd name="connsiteY412" fmla="*/ 78448 h 522623"/>
                  <a:gd name="connsiteX413" fmla="*/ 247048 w 732550"/>
                  <a:gd name="connsiteY413" fmla="*/ 83020 h 522623"/>
                  <a:gd name="connsiteX414" fmla="*/ 241014 w 732550"/>
                  <a:gd name="connsiteY414" fmla="*/ 89237 h 522623"/>
                  <a:gd name="connsiteX415" fmla="*/ 233517 w 732550"/>
                  <a:gd name="connsiteY415" fmla="*/ 92529 h 522623"/>
                  <a:gd name="connsiteX416" fmla="*/ 234248 w 732550"/>
                  <a:gd name="connsiteY416" fmla="*/ 89603 h 522623"/>
                  <a:gd name="connsiteX417" fmla="*/ 231322 w 732550"/>
                  <a:gd name="connsiteY417" fmla="*/ 86677 h 522623"/>
                  <a:gd name="connsiteX418" fmla="*/ 233517 w 732550"/>
                  <a:gd name="connsiteY418" fmla="*/ 83751 h 522623"/>
                  <a:gd name="connsiteX419" fmla="*/ 239917 w 732550"/>
                  <a:gd name="connsiteY419" fmla="*/ 85032 h 522623"/>
                  <a:gd name="connsiteX420" fmla="*/ 241014 w 732550"/>
                  <a:gd name="connsiteY420" fmla="*/ 83569 h 522623"/>
                  <a:gd name="connsiteX421" fmla="*/ 237174 w 732550"/>
                  <a:gd name="connsiteY421" fmla="*/ 80460 h 522623"/>
                  <a:gd name="connsiteX422" fmla="*/ 234248 w 732550"/>
                  <a:gd name="connsiteY422" fmla="*/ 80643 h 522623"/>
                  <a:gd name="connsiteX423" fmla="*/ 237540 w 732550"/>
                  <a:gd name="connsiteY423" fmla="*/ 74425 h 522623"/>
                  <a:gd name="connsiteX424" fmla="*/ 240465 w 732550"/>
                  <a:gd name="connsiteY424" fmla="*/ 70402 h 522623"/>
                  <a:gd name="connsiteX425" fmla="*/ 244671 w 732550"/>
                  <a:gd name="connsiteY425" fmla="*/ 58882 h 522623"/>
                  <a:gd name="connsiteX426" fmla="*/ 247780 w 732550"/>
                  <a:gd name="connsiteY426" fmla="*/ 53945 h 522623"/>
                  <a:gd name="connsiteX427" fmla="*/ 240465 w 732550"/>
                  <a:gd name="connsiteY427" fmla="*/ 49922 h 522623"/>
                  <a:gd name="connsiteX428" fmla="*/ 236625 w 732550"/>
                  <a:gd name="connsiteY428" fmla="*/ 44802 h 522623"/>
                  <a:gd name="connsiteX429" fmla="*/ 236077 w 732550"/>
                  <a:gd name="connsiteY429" fmla="*/ 42424 h 522623"/>
                  <a:gd name="connsiteX430" fmla="*/ 240465 w 732550"/>
                  <a:gd name="connsiteY430" fmla="*/ 40413 h 522623"/>
                  <a:gd name="connsiteX431" fmla="*/ 241014 w 732550"/>
                  <a:gd name="connsiteY431" fmla="*/ 37304 h 522623"/>
                  <a:gd name="connsiteX432" fmla="*/ 237540 w 732550"/>
                  <a:gd name="connsiteY432" fmla="*/ 34195 h 522623"/>
                  <a:gd name="connsiteX433" fmla="*/ 230042 w 732550"/>
                  <a:gd name="connsiteY433" fmla="*/ 30904 h 522623"/>
                  <a:gd name="connsiteX434" fmla="*/ 220351 w 732550"/>
                  <a:gd name="connsiteY434" fmla="*/ 28892 h 522623"/>
                  <a:gd name="connsiteX435" fmla="*/ 226751 w 732550"/>
                  <a:gd name="connsiteY435" fmla="*/ 24869 h 522623"/>
                  <a:gd name="connsiteX436" fmla="*/ 224191 w 732550"/>
                  <a:gd name="connsiteY436" fmla="*/ 11886 h 522623"/>
                  <a:gd name="connsiteX437" fmla="*/ 220351 w 732550"/>
                  <a:gd name="connsiteY437" fmla="*/ 8412 h 522623"/>
                  <a:gd name="connsiteX438" fmla="*/ 218156 w 732550"/>
                  <a:gd name="connsiteY438" fmla="*/ 5303 h 522623"/>
                  <a:gd name="connsiteX439" fmla="*/ 193652 w 732550"/>
                  <a:gd name="connsiteY439" fmla="*/ 6400 h 522623"/>
                  <a:gd name="connsiteX440" fmla="*/ 186155 w 732550"/>
                  <a:gd name="connsiteY440" fmla="*/ 6034 h 522623"/>
                  <a:gd name="connsiteX441" fmla="*/ 181218 w 732550"/>
                  <a:gd name="connsiteY441" fmla="*/ 8229 h 522623"/>
                  <a:gd name="connsiteX442" fmla="*/ 175366 w 732550"/>
                  <a:gd name="connsiteY442" fmla="*/ 9143 h 522623"/>
                  <a:gd name="connsiteX443" fmla="*/ 166223 w 732550"/>
                  <a:gd name="connsiteY443" fmla="*/ 12435 h 522623"/>
                  <a:gd name="connsiteX444" fmla="*/ 157080 w 732550"/>
                  <a:gd name="connsiteY444" fmla="*/ 17006 h 522623"/>
                  <a:gd name="connsiteX445" fmla="*/ 164577 w 732550"/>
                  <a:gd name="connsiteY445" fmla="*/ 21029 h 522623"/>
                  <a:gd name="connsiteX446" fmla="*/ 162931 w 732550"/>
                  <a:gd name="connsiteY446" fmla="*/ 26149 h 522623"/>
                  <a:gd name="connsiteX447" fmla="*/ 161103 w 732550"/>
                  <a:gd name="connsiteY447" fmla="*/ 23224 h 522623"/>
                  <a:gd name="connsiteX448" fmla="*/ 157628 w 732550"/>
                  <a:gd name="connsiteY448" fmla="*/ 19932 h 522623"/>
                  <a:gd name="connsiteX449" fmla="*/ 150680 w 732550"/>
                  <a:gd name="connsiteY449" fmla="*/ 18103 h 522623"/>
                  <a:gd name="connsiteX450" fmla="*/ 142268 w 732550"/>
                  <a:gd name="connsiteY450" fmla="*/ 20298 h 522623"/>
                  <a:gd name="connsiteX451" fmla="*/ 141171 w 732550"/>
                  <a:gd name="connsiteY451" fmla="*/ 23407 h 522623"/>
                  <a:gd name="connsiteX452" fmla="*/ 145376 w 732550"/>
                  <a:gd name="connsiteY452" fmla="*/ 29990 h 522623"/>
                  <a:gd name="connsiteX453" fmla="*/ 140256 w 732550"/>
                  <a:gd name="connsiteY453" fmla="*/ 28344 h 522623"/>
                  <a:gd name="connsiteX454" fmla="*/ 134588 w 732550"/>
                  <a:gd name="connsiteY454" fmla="*/ 23407 h 522623"/>
                  <a:gd name="connsiteX455" fmla="*/ 128736 w 732550"/>
                  <a:gd name="connsiteY455" fmla="*/ 24504 h 522623"/>
                  <a:gd name="connsiteX456" fmla="*/ 125993 w 732550"/>
                  <a:gd name="connsiteY456" fmla="*/ 28892 h 522623"/>
                  <a:gd name="connsiteX457" fmla="*/ 132027 w 732550"/>
                  <a:gd name="connsiteY457" fmla="*/ 32915 h 522623"/>
                  <a:gd name="connsiteX458" fmla="*/ 159274 w 732550"/>
                  <a:gd name="connsiteY458" fmla="*/ 38767 h 522623"/>
                  <a:gd name="connsiteX459" fmla="*/ 158360 w 732550"/>
                  <a:gd name="connsiteY459" fmla="*/ 40596 h 522623"/>
                  <a:gd name="connsiteX460" fmla="*/ 150314 w 732550"/>
                  <a:gd name="connsiteY460" fmla="*/ 39681 h 522623"/>
                  <a:gd name="connsiteX461" fmla="*/ 123250 w 732550"/>
                  <a:gd name="connsiteY461" fmla="*/ 34927 h 522623"/>
                  <a:gd name="connsiteX462" fmla="*/ 122336 w 732550"/>
                  <a:gd name="connsiteY462" fmla="*/ 37304 h 522623"/>
                  <a:gd name="connsiteX463" fmla="*/ 119227 w 732550"/>
                  <a:gd name="connsiteY463" fmla="*/ 36573 h 522623"/>
                  <a:gd name="connsiteX464" fmla="*/ 116301 w 732550"/>
                  <a:gd name="connsiteY464" fmla="*/ 37487 h 522623"/>
                  <a:gd name="connsiteX465" fmla="*/ 121056 w 732550"/>
                  <a:gd name="connsiteY465" fmla="*/ 39681 h 522623"/>
                  <a:gd name="connsiteX466" fmla="*/ 128187 w 732550"/>
                  <a:gd name="connsiteY466" fmla="*/ 40779 h 522623"/>
                  <a:gd name="connsiteX467" fmla="*/ 136050 w 732550"/>
                  <a:gd name="connsiteY467" fmla="*/ 45167 h 522623"/>
                  <a:gd name="connsiteX468" fmla="*/ 144645 w 732550"/>
                  <a:gd name="connsiteY468" fmla="*/ 47362 h 522623"/>
                  <a:gd name="connsiteX469" fmla="*/ 153971 w 732550"/>
                  <a:gd name="connsiteY469" fmla="*/ 52116 h 522623"/>
                  <a:gd name="connsiteX470" fmla="*/ 148302 w 732550"/>
                  <a:gd name="connsiteY470" fmla="*/ 52665 h 522623"/>
                  <a:gd name="connsiteX471" fmla="*/ 129650 w 732550"/>
                  <a:gd name="connsiteY471" fmla="*/ 44802 h 522623"/>
                  <a:gd name="connsiteX472" fmla="*/ 118495 w 732550"/>
                  <a:gd name="connsiteY472" fmla="*/ 43339 h 522623"/>
                  <a:gd name="connsiteX473" fmla="*/ 112827 w 732550"/>
                  <a:gd name="connsiteY473" fmla="*/ 43521 h 522623"/>
                  <a:gd name="connsiteX474" fmla="*/ 110632 w 732550"/>
                  <a:gd name="connsiteY474" fmla="*/ 45899 h 522623"/>
                  <a:gd name="connsiteX475" fmla="*/ 110815 w 732550"/>
                  <a:gd name="connsiteY475" fmla="*/ 53762 h 522623"/>
                  <a:gd name="connsiteX476" fmla="*/ 114838 w 732550"/>
                  <a:gd name="connsiteY476" fmla="*/ 60894 h 522623"/>
                  <a:gd name="connsiteX477" fmla="*/ 112827 w 732550"/>
                  <a:gd name="connsiteY477" fmla="*/ 63271 h 522623"/>
                  <a:gd name="connsiteX478" fmla="*/ 115935 w 732550"/>
                  <a:gd name="connsiteY478" fmla="*/ 67659 h 522623"/>
                  <a:gd name="connsiteX479" fmla="*/ 124713 w 732550"/>
                  <a:gd name="connsiteY479" fmla="*/ 70585 h 522623"/>
                  <a:gd name="connsiteX480" fmla="*/ 129285 w 732550"/>
                  <a:gd name="connsiteY480" fmla="*/ 70402 h 522623"/>
                  <a:gd name="connsiteX481" fmla="*/ 132027 w 732550"/>
                  <a:gd name="connsiteY481" fmla="*/ 68939 h 522623"/>
                  <a:gd name="connsiteX482" fmla="*/ 133490 w 732550"/>
                  <a:gd name="connsiteY482" fmla="*/ 70220 h 522623"/>
                  <a:gd name="connsiteX483" fmla="*/ 131113 w 732550"/>
                  <a:gd name="connsiteY483" fmla="*/ 75157 h 522623"/>
                  <a:gd name="connsiteX484" fmla="*/ 126359 w 732550"/>
                  <a:gd name="connsiteY484" fmla="*/ 77900 h 522623"/>
                  <a:gd name="connsiteX485" fmla="*/ 117947 w 732550"/>
                  <a:gd name="connsiteY485" fmla="*/ 77168 h 522623"/>
                  <a:gd name="connsiteX486" fmla="*/ 115570 w 732550"/>
                  <a:gd name="connsiteY486" fmla="*/ 80826 h 522623"/>
                  <a:gd name="connsiteX487" fmla="*/ 114838 w 732550"/>
                  <a:gd name="connsiteY487" fmla="*/ 83751 h 522623"/>
                  <a:gd name="connsiteX488" fmla="*/ 104781 w 732550"/>
                  <a:gd name="connsiteY488" fmla="*/ 88872 h 522623"/>
                  <a:gd name="connsiteX489" fmla="*/ 106427 w 732550"/>
                  <a:gd name="connsiteY489" fmla="*/ 91615 h 522623"/>
                  <a:gd name="connsiteX490" fmla="*/ 113741 w 732550"/>
                  <a:gd name="connsiteY490" fmla="*/ 94540 h 522623"/>
                  <a:gd name="connsiteX491" fmla="*/ 114107 w 732550"/>
                  <a:gd name="connsiteY491" fmla="*/ 98929 h 522623"/>
                  <a:gd name="connsiteX492" fmla="*/ 120141 w 732550"/>
                  <a:gd name="connsiteY492" fmla="*/ 103684 h 522623"/>
                  <a:gd name="connsiteX493" fmla="*/ 129833 w 732550"/>
                  <a:gd name="connsiteY493" fmla="*/ 105512 h 522623"/>
                  <a:gd name="connsiteX494" fmla="*/ 136782 w 732550"/>
                  <a:gd name="connsiteY494" fmla="*/ 105512 h 522623"/>
                  <a:gd name="connsiteX495" fmla="*/ 138062 w 732550"/>
                  <a:gd name="connsiteY495" fmla="*/ 109169 h 522623"/>
                  <a:gd name="connsiteX496" fmla="*/ 136416 w 732550"/>
                  <a:gd name="connsiteY496" fmla="*/ 115387 h 522623"/>
                  <a:gd name="connsiteX497" fmla="*/ 136416 w 732550"/>
                  <a:gd name="connsiteY497" fmla="*/ 116850 h 522623"/>
                  <a:gd name="connsiteX498" fmla="*/ 134222 w 732550"/>
                  <a:gd name="connsiteY498" fmla="*/ 118861 h 522623"/>
                  <a:gd name="connsiteX499" fmla="*/ 135136 w 732550"/>
                  <a:gd name="connsiteY499" fmla="*/ 123433 h 522623"/>
                  <a:gd name="connsiteX500" fmla="*/ 134222 w 732550"/>
                  <a:gd name="connsiteY500" fmla="*/ 127273 h 522623"/>
                  <a:gd name="connsiteX501" fmla="*/ 134039 w 732550"/>
                  <a:gd name="connsiteY501" fmla="*/ 132576 h 522623"/>
                  <a:gd name="connsiteX502" fmla="*/ 130199 w 732550"/>
                  <a:gd name="connsiteY502" fmla="*/ 138245 h 522623"/>
                  <a:gd name="connsiteX503" fmla="*/ 127639 w 732550"/>
                  <a:gd name="connsiteY503" fmla="*/ 136416 h 522623"/>
                  <a:gd name="connsiteX504" fmla="*/ 128736 w 732550"/>
                  <a:gd name="connsiteY504" fmla="*/ 131479 h 522623"/>
                  <a:gd name="connsiteX505" fmla="*/ 130199 w 732550"/>
                  <a:gd name="connsiteY505" fmla="*/ 128919 h 522623"/>
                  <a:gd name="connsiteX506" fmla="*/ 128553 w 732550"/>
                  <a:gd name="connsiteY506" fmla="*/ 127456 h 522623"/>
                  <a:gd name="connsiteX507" fmla="*/ 125444 w 732550"/>
                  <a:gd name="connsiteY507" fmla="*/ 128370 h 522623"/>
                  <a:gd name="connsiteX508" fmla="*/ 117947 w 732550"/>
                  <a:gd name="connsiteY508" fmla="*/ 127822 h 522623"/>
                  <a:gd name="connsiteX509" fmla="*/ 112095 w 732550"/>
                  <a:gd name="connsiteY509" fmla="*/ 128919 h 522623"/>
                  <a:gd name="connsiteX510" fmla="*/ 105329 w 732550"/>
                  <a:gd name="connsiteY510" fmla="*/ 130747 h 522623"/>
                  <a:gd name="connsiteX511" fmla="*/ 96003 w 732550"/>
                  <a:gd name="connsiteY511" fmla="*/ 135502 h 522623"/>
                  <a:gd name="connsiteX512" fmla="*/ 88140 w 732550"/>
                  <a:gd name="connsiteY512" fmla="*/ 134953 h 522623"/>
                  <a:gd name="connsiteX513" fmla="*/ 99661 w 732550"/>
                  <a:gd name="connsiteY513" fmla="*/ 130016 h 522623"/>
                  <a:gd name="connsiteX514" fmla="*/ 105329 w 732550"/>
                  <a:gd name="connsiteY514" fmla="*/ 126176 h 522623"/>
                  <a:gd name="connsiteX515" fmla="*/ 116850 w 732550"/>
                  <a:gd name="connsiteY515" fmla="*/ 124713 h 522623"/>
                  <a:gd name="connsiteX516" fmla="*/ 119044 w 732550"/>
                  <a:gd name="connsiteY516" fmla="*/ 123067 h 522623"/>
                  <a:gd name="connsiteX517" fmla="*/ 123799 w 732550"/>
                  <a:gd name="connsiteY517" fmla="*/ 121604 h 522623"/>
                  <a:gd name="connsiteX518" fmla="*/ 130199 w 732550"/>
                  <a:gd name="connsiteY518" fmla="*/ 122336 h 522623"/>
                  <a:gd name="connsiteX519" fmla="*/ 130199 w 732550"/>
                  <a:gd name="connsiteY519" fmla="*/ 120324 h 522623"/>
                  <a:gd name="connsiteX520" fmla="*/ 128736 w 732550"/>
                  <a:gd name="connsiteY520" fmla="*/ 116667 h 522623"/>
                  <a:gd name="connsiteX521" fmla="*/ 126541 w 732550"/>
                  <a:gd name="connsiteY521" fmla="*/ 114107 h 522623"/>
                  <a:gd name="connsiteX522" fmla="*/ 118495 w 732550"/>
                  <a:gd name="connsiteY522" fmla="*/ 113010 h 522623"/>
                  <a:gd name="connsiteX523" fmla="*/ 95089 w 732550"/>
                  <a:gd name="connsiteY523" fmla="*/ 93626 h 522623"/>
                  <a:gd name="connsiteX524" fmla="*/ 91066 w 732550"/>
                  <a:gd name="connsiteY524" fmla="*/ 86312 h 522623"/>
                  <a:gd name="connsiteX525" fmla="*/ 91614 w 732550"/>
                  <a:gd name="connsiteY525" fmla="*/ 78814 h 522623"/>
                  <a:gd name="connsiteX526" fmla="*/ 95821 w 732550"/>
                  <a:gd name="connsiteY526" fmla="*/ 70585 h 522623"/>
                  <a:gd name="connsiteX527" fmla="*/ 91798 w 732550"/>
                  <a:gd name="connsiteY527" fmla="*/ 64734 h 522623"/>
                  <a:gd name="connsiteX528" fmla="*/ 85946 w 732550"/>
                  <a:gd name="connsiteY528" fmla="*/ 58699 h 522623"/>
                  <a:gd name="connsiteX529" fmla="*/ 86860 w 732550"/>
                  <a:gd name="connsiteY529" fmla="*/ 50653 h 522623"/>
                  <a:gd name="connsiteX530" fmla="*/ 96003 w 732550"/>
                  <a:gd name="connsiteY530" fmla="*/ 39316 h 522623"/>
                  <a:gd name="connsiteX531" fmla="*/ 98015 w 732550"/>
                  <a:gd name="connsiteY531" fmla="*/ 31453 h 522623"/>
                  <a:gd name="connsiteX532" fmla="*/ 103318 w 732550"/>
                  <a:gd name="connsiteY532" fmla="*/ 25784 h 522623"/>
                  <a:gd name="connsiteX533" fmla="*/ 109352 w 732550"/>
                  <a:gd name="connsiteY533" fmla="*/ 21944 h 522623"/>
                  <a:gd name="connsiteX534" fmla="*/ 114290 w 732550"/>
                  <a:gd name="connsiteY534" fmla="*/ 16641 h 522623"/>
                  <a:gd name="connsiteX535" fmla="*/ 127456 w 732550"/>
                  <a:gd name="connsiteY535" fmla="*/ 9509 h 522623"/>
                  <a:gd name="connsiteX536" fmla="*/ 132027 w 732550"/>
                  <a:gd name="connsiteY536" fmla="*/ 6034 h 522623"/>
                  <a:gd name="connsiteX537" fmla="*/ 132027 w 732550"/>
                  <a:gd name="connsiteY537" fmla="*/ 4937 h 522623"/>
                  <a:gd name="connsiteX538" fmla="*/ 129285 w 732550"/>
                  <a:gd name="connsiteY538" fmla="*/ 4023 h 522623"/>
                  <a:gd name="connsiteX539" fmla="*/ 124896 w 732550"/>
                  <a:gd name="connsiteY539" fmla="*/ 1829 h 522623"/>
                  <a:gd name="connsiteX540" fmla="*/ 95821 w 732550"/>
                  <a:gd name="connsiteY540" fmla="*/ 0 h 522623"/>
                  <a:gd name="connsiteX541" fmla="*/ 88506 w 732550"/>
                  <a:gd name="connsiteY541" fmla="*/ 366 h 522623"/>
                  <a:gd name="connsiteX542" fmla="*/ 67842 w 732550"/>
                  <a:gd name="connsiteY542" fmla="*/ 4937 h 522623"/>
                  <a:gd name="connsiteX543" fmla="*/ 53030 w 732550"/>
                  <a:gd name="connsiteY543" fmla="*/ 10423 h 522623"/>
                  <a:gd name="connsiteX544" fmla="*/ 37487 w 732550"/>
                  <a:gd name="connsiteY544" fmla="*/ 19201 h 522623"/>
                  <a:gd name="connsiteX545" fmla="*/ 34561 w 732550"/>
                  <a:gd name="connsiteY545" fmla="*/ 25418 h 522623"/>
                  <a:gd name="connsiteX546" fmla="*/ 28527 w 732550"/>
                  <a:gd name="connsiteY546" fmla="*/ 29990 h 522623"/>
                  <a:gd name="connsiteX547" fmla="*/ 25784 w 732550"/>
                  <a:gd name="connsiteY547" fmla="*/ 31087 h 522623"/>
                  <a:gd name="connsiteX548" fmla="*/ 23041 w 732550"/>
                  <a:gd name="connsiteY548" fmla="*/ 34195 h 522623"/>
                  <a:gd name="connsiteX549" fmla="*/ 20481 w 732550"/>
                  <a:gd name="connsiteY549" fmla="*/ 37670 h 522623"/>
                  <a:gd name="connsiteX550" fmla="*/ 23772 w 732550"/>
                  <a:gd name="connsiteY550" fmla="*/ 41510 h 522623"/>
                  <a:gd name="connsiteX551" fmla="*/ 17921 w 732550"/>
                  <a:gd name="connsiteY551" fmla="*/ 43887 h 522623"/>
                  <a:gd name="connsiteX552" fmla="*/ 17372 w 732550"/>
                  <a:gd name="connsiteY552" fmla="*/ 50653 h 522623"/>
                  <a:gd name="connsiteX553" fmla="*/ 22126 w 732550"/>
                  <a:gd name="connsiteY553" fmla="*/ 52116 h 522623"/>
                  <a:gd name="connsiteX554" fmla="*/ 13532 w 732550"/>
                  <a:gd name="connsiteY554" fmla="*/ 52116 h 522623"/>
                  <a:gd name="connsiteX555" fmla="*/ 11520 w 732550"/>
                  <a:gd name="connsiteY555" fmla="*/ 58882 h 522623"/>
                  <a:gd name="connsiteX556" fmla="*/ 7315 w 732550"/>
                  <a:gd name="connsiteY556" fmla="*/ 60345 h 522623"/>
                  <a:gd name="connsiteX557" fmla="*/ 6949 w 732550"/>
                  <a:gd name="connsiteY557" fmla="*/ 66928 h 522623"/>
                  <a:gd name="connsiteX558" fmla="*/ 3657 w 732550"/>
                  <a:gd name="connsiteY558" fmla="*/ 70402 h 522623"/>
                  <a:gd name="connsiteX559" fmla="*/ 5669 w 732550"/>
                  <a:gd name="connsiteY559" fmla="*/ 79911 h 522623"/>
                  <a:gd name="connsiteX560" fmla="*/ 12618 w 732550"/>
                  <a:gd name="connsiteY560" fmla="*/ 80094 h 522623"/>
                  <a:gd name="connsiteX561" fmla="*/ 7863 w 732550"/>
                  <a:gd name="connsiteY561" fmla="*/ 81740 h 522623"/>
                  <a:gd name="connsiteX562" fmla="*/ 3109 w 732550"/>
                  <a:gd name="connsiteY562" fmla="*/ 85397 h 522623"/>
                  <a:gd name="connsiteX563" fmla="*/ 0 w 732550"/>
                  <a:gd name="connsiteY563" fmla="*/ 89603 h 522623"/>
                  <a:gd name="connsiteX564" fmla="*/ 3109 w 732550"/>
                  <a:gd name="connsiteY564" fmla="*/ 95638 h 522623"/>
                  <a:gd name="connsiteX565" fmla="*/ 6217 w 732550"/>
                  <a:gd name="connsiteY565" fmla="*/ 99112 h 522623"/>
                  <a:gd name="connsiteX566" fmla="*/ 1646 w 732550"/>
                  <a:gd name="connsiteY566" fmla="*/ 104415 h 522623"/>
                  <a:gd name="connsiteX567" fmla="*/ 1646 w 732550"/>
                  <a:gd name="connsiteY567" fmla="*/ 115387 h 522623"/>
                  <a:gd name="connsiteX568" fmla="*/ 3840 w 732550"/>
                  <a:gd name="connsiteY568" fmla="*/ 118678 h 522623"/>
                  <a:gd name="connsiteX569" fmla="*/ 5852 w 732550"/>
                  <a:gd name="connsiteY569" fmla="*/ 120507 h 522623"/>
                  <a:gd name="connsiteX570" fmla="*/ 29075 w 732550"/>
                  <a:gd name="connsiteY570" fmla="*/ 123433 h 522623"/>
                  <a:gd name="connsiteX571" fmla="*/ 53213 w 732550"/>
                  <a:gd name="connsiteY571" fmla="*/ 124713 h 522623"/>
                  <a:gd name="connsiteX572" fmla="*/ 58516 w 732550"/>
                  <a:gd name="connsiteY572" fmla="*/ 128736 h 522623"/>
                  <a:gd name="connsiteX573" fmla="*/ 66928 w 732550"/>
                  <a:gd name="connsiteY573" fmla="*/ 133307 h 522623"/>
                  <a:gd name="connsiteX574" fmla="*/ 75157 w 732550"/>
                  <a:gd name="connsiteY574" fmla="*/ 135685 h 522623"/>
                  <a:gd name="connsiteX575" fmla="*/ 61076 w 732550"/>
                  <a:gd name="connsiteY575" fmla="*/ 139159 h 522623"/>
                  <a:gd name="connsiteX576" fmla="*/ 49373 w 732550"/>
                  <a:gd name="connsiteY576" fmla="*/ 139525 h 522623"/>
                  <a:gd name="connsiteX577" fmla="*/ 33830 w 732550"/>
                  <a:gd name="connsiteY577" fmla="*/ 134222 h 522623"/>
                  <a:gd name="connsiteX578" fmla="*/ 24321 w 732550"/>
                  <a:gd name="connsiteY578" fmla="*/ 133856 h 522623"/>
                  <a:gd name="connsiteX579" fmla="*/ 16823 w 732550"/>
                  <a:gd name="connsiteY579" fmla="*/ 132576 h 522623"/>
                  <a:gd name="connsiteX580" fmla="*/ 21029 w 732550"/>
                  <a:gd name="connsiteY580" fmla="*/ 135319 h 522623"/>
                  <a:gd name="connsiteX581" fmla="*/ 17555 w 732550"/>
                  <a:gd name="connsiteY581" fmla="*/ 140439 h 522623"/>
                  <a:gd name="connsiteX582" fmla="*/ 22309 w 732550"/>
                  <a:gd name="connsiteY582" fmla="*/ 144645 h 522623"/>
                  <a:gd name="connsiteX583" fmla="*/ 28344 w 732550"/>
                  <a:gd name="connsiteY583" fmla="*/ 152142 h 522623"/>
                  <a:gd name="connsiteX584" fmla="*/ 38584 w 732550"/>
                  <a:gd name="connsiteY584" fmla="*/ 159640 h 522623"/>
                  <a:gd name="connsiteX585" fmla="*/ 54676 w 732550"/>
                  <a:gd name="connsiteY585" fmla="*/ 165857 h 522623"/>
                  <a:gd name="connsiteX586" fmla="*/ 49007 w 732550"/>
                  <a:gd name="connsiteY586" fmla="*/ 166406 h 522623"/>
                  <a:gd name="connsiteX587" fmla="*/ 57785 w 732550"/>
                  <a:gd name="connsiteY587" fmla="*/ 168600 h 522623"/>
                  <a:gd name="connsiteX588" fmla="*/ 58882 w 732550"/>
                  <a:gd name="connsiteY588" fmla="*/ 167137 h 522623"/>
                  <a:gd name="connsiteX589" fmla="*/ 65282 w 732550"/>
                  <a:gd name="connsiteY589" fmla="*/ 166406 h 522623"/>
                  <a:gd name="connsiteX590" fmla="*/ 77534 w 732550"/>
                  <a:gd name="connsiteY590" fmla="*/ 168234 h 522623"/>
                  <a:gd name="connsiteX591" fmla="*/ 86494 w 732550"/>
                  <a:gd name="connsiteY591" fmla="*/ 166771 h 522623"/>
                  <a:gd name="connsiteX592" fmla="*/ 89786 w 732550"/>
                  <a:gd name="connsiteY592" fmla="*/ 160737 h 522623"/>
                  <a:gd name="connsiteX593" fmla="*/ 91249 w 732550"/>
                  <a:gd name="connsiteY593" fmla="*/ 169149 h 522623"/>
                  <a:gd name="connsiteX594" fmla="*/ 96552 w 732550"/>
                  <a:gd name="connsiteY594" fmla="*/ 175000 h 522623"/>
                  <a:gd name="connsiteX595" fmla="*/ 104964 w 732550"/>
                  <a:gd name="connsiteY595" fmla="*/ 179938 h 522623"/>
                  <a:gd name="connsiteX596" fmla="*/ 117033 w 732550"/>
                  <a:gd name="connsiteY596" fmla="*/ 182132 h 522623"/>
                  <a:gd name="connsiteX597" fmla="*/ 122702 w 732550"/>
                  <a:gd name="connsiteY597" fmla="*/ 182132 h 522623"/>
                  <a:gd name="connsiteX598" fmla="*/ 115935 w 732550"/>
                  <a:gd name="connsiteY598" fmla="*/ 179389 h 522623"/>
                  <a:gd name="connsiteX599" fmla="*/ 122702 w 732550"/>
                  <a:gd name="connsiteY599" fmla="*/ 178658 h 522623"/>
                  <a:gd name="connsiteX600" fmla="*/ 135502 w 732550"/>
                  <a:gd name="connsiteY600" fmla="*/ 181583 h 522623"/>
                  <a:gd name="connsiteX601" fmla="*/ 159274 w 732550"/>
                  <a:gd name="connsiteY601" fmla="*/ 183961 h 522623"/>
                  <a:gd name="connsiteX602" fmla="*/ 166223 w 732550"/>
                  <a:gd name="connsiteY602" fmla="*/ 186155 h 522623"/>
                  <a:gd name="connsiteX603" fmla="*/ 166954 w 732550"/>
                  <a:gd name="connsiteY603" fmla="*/ 184144 h 522623"/>
                  <a:gd name="connsiteX604" fmla="*/ 178109 w 732550"/>
                  <a:gd name="connsiteY604" fmla="*/ 181218 h 522623"/>
                  <a:gd name="connsiteX605" fmla="*/ 194201 w 732550"/>
                  <a:gd name="connsiteY605" fmla="*/ 187618 h 522623"/>
                  <a:gd name="connsiteX606" fmla="*/ 201333 w 732550"/>
                  <a:gd name="connsiteY606" fmla="*/ 188166 h 522623"/>
                  <a:gd name="connsiteX607" fmla="*/ 202796 w 732550"/>
                  <a:gd name="connsiteY607" fmla="*/ 189629 h 522623"/>
                  <a:gd name="connsiteX608" fmla="*/ 204807 w 732550"/>
                  <a:gd name="connsiteY608" fmla="*/ 187435 h 522623"/>
                  <a:gd name="connsiteX609" fmla="*/ 204258 w 732550"/>
                  <a:gd name="connsiteY609" fmla="*/ 187984 h 522623"/>
                  <a:gd name="connsiteX610" fmla="*/ 207733 w 732550"/>
                  <a:gd name="connsiteY610" fmla="*/ 189812 h 522623"/>
                  <a:gd name="connsiteX611" fmla="*/ 211390 w 732550"/>
                  <a:gd name="connsiteY611" fmla="*/ 185424 h 522623"/>
                  <a:gd name="connsiteX612" fmla="*/ 217242 w 732550"/>
                  <a:gd name="connsiteY612" fmla="*/ 183412 h 522623"/>
                  <a:gd name="connsiteX613" fmla="*/ 224008 w 732550"/>
                  <a:gd name="connsiteY613" fmla="*/ 186155 h 522623"/>
                  <a:gd name="connsiteX614" fmla="*/ 229860 w 732550"/>
                  <a:gd name="connsiteY614" fmla="*/ 192190 h 522623"/>
                  <a:gd name="connsiteX615" fmla="*/ 234614 w 732550"/>
                  <a:gd name="connsiteY615" fmla="*/ 192372 h 522623"/>
                  <a:gd name="connsiteX616" fmla="*/ 232054 w 732550"/>
                  <a:gd name="connsiteY616" fmla="*/ 188532 h 522623"/>
                  <a:gd name="connsiteX617" fmla="*/ 223459 w 732550"/>
                  <a:gd name="connsiteY617" fmla="*/ 181583 h 522623"/>
                  <a:gd name="connsiteX618" fmla="*/ 213950 w 732550"/>
                  <a:gd name="connsiteY618" fmla="*/ 179389 h 522623"/>
                  <a:gd name="connsiteX619" fmla="*/ 215230 w 732550"/>
                  <a:gd name="connsiteY619" fmla="*/ 175732 h 522623"/>
                  <a:gd name="connsiteX620" fmla="*/ 239551 w 732550"/>
                  <a:gd name="connsiteY620" fmla="*/ 180303 h 522623"/>
                  <a:gd name="connsiteX621" fmla="*/ 245769 w 732550"/>
                  <a:gd name="connsiteY621" fmla="*/ 182132 h 522623"/>
                  <a:gd name="connsiteX622" fmla="*/ 251986 w 732550"/>
                  <a:gd name="connsiteY622" fmla="*/ 180669 h 522623"/>
                  <a:gd name="connsiteX623" fmla="*/ 254729 w 732550"/>
                  <a:gd name="connsiteY623" fmla="*/ 182132 h 522623"/>
                  <a:gd name="connsiteX624" fmla="*/ 258203 w 732550"/>
                  <a:gd name="connsiteY624" fmla="*/ 182132 h 522623"/>
                  <a:gd name="connsiteX625" fmla="*/ 263506 w 732550"/>
                  <a:gd name="connsiteY625" fmla="*/ 189264 h 522623"/>
                  <a:gd name="connsiteX626" fmla="*/ 276124 w 732550"/>
                  <a:gd name="connsiteY626" fmla="*/ 186704 h 522623"/>
                  <a:gd name="connsiteX627" fmla="*/ 286547 w 732550"/>
                  <a:gd name="connsiteY627" fmla="*/ 186155 h 522623"/>
                  <a:gd name="connsiteX628" fmla="*/ 289839 w 732550"/>
                  <a:gd name="connsiteY628" fmla="*/ 183046 h 522623"/>
                  <a:gd name="connsiteX629" fmla="*/ 287279 w 732550"/>
                  <a:gd name="connsiteY629" fmla="*/ 175732 h 522623"/>
                  <a:gd name="connsiteX630" fmla="*/ 280513 w 732550"/>
                  <a:gd name="connsiteY630" fmla="*/ 166040 h 522623"/>
                  <a:gd name="connsiteX631" fmla="*/ 273564 w 732550"/>
                  <a:gd name="connsiteY631" fmla="*/ 166223 h 522623"/>
                  <a:gd name="connsiteX632" fmla="*/ 269358 w 732550"/>
                  <a:gd name="connsiteY632" fmla="*/ 164211 h 522623"/>
                  <a:gd name="connsiteX633" fmla="*/ 274661 w 732550"/>
                  <a:gd name="connsiteY633" fmla="*/ 160920 h 522623"/>
                  <a:gd name="connsiteX634" fmla="*/ 287279 w 732550"/>
                  <a:gd name="connsiteY634" fmla="*/ 163114 h 522623"/>
                  <a:gd name="connsiteX635" fmla="*/ 303005 w 732550"/>
                  <a:gd name="connsiteY635" fmla="*/ 172806 h 522623"/>
                  <a:gd name="connsiteX636" fmla="*/ 305199 w 732550"/>
                  <a:gd name="connsiteY636" fmla="*/ 169880 h 522623"/>
                  <a:gd name="connsiteX637" fmla="*/ 311051 w 732550"/>
                  <a:gd name="connsiteY637" fmla="*/ 172257 h 522623"/>
                  <a:gd name="connsiteX638" fmla="*/ 317085 w 732550"/>
                  <a:gd name="connsiteY638" fmla="*/ 171160 h 522623"/>
                  <a:gd name="connsiteX639" fmla="*/ 317817 w 732550"/>
                  <a:gd name="connsiteY639" fmla="*/ 189447 h 522623"/>
                  <a:gd name="connsiteX640" fmla="*/ 321840 w 732550"/>
                  <a:gd name="connsiteY640" fmla="*/ 192007 h 522623"/>
                  <a:gd name="connsiteX641" fmla="*/ 325314 w 732550"/>
                  <a:gd name="connsiteY641" fmla="*/ 187435 h 522623"/>
                  <a:gd name="connsiteX642" fmla="*/ 329886 w 732550"/>
                  <a:gd name="connsiteY642" fmla="*/ 189629 h 522623"/>
                  <a:gd name="connsiteX643" fmla="*/ 335372 w 732550"/>
                  <a:gd name="connsiteY643" fmla="*/ 189447 h 522623"/>
                  <a:gd name="connsiteX644" fmla="*/ 337566 w 732550"/>
                  <a:gd name="connsiteY644" fmla="*/ 191275 h 522623"/>
                  <a:gd name="connsiteX645" fmla="*/ 336834 w 732550"/>
                  <a:gd name="connsiteY645" fmla="*/ 194932 h 522623"/>
                  <a:gd name="connsiteX646" fmla="*/ 331349 w 732550"/>
                  <a:gd name="connsiteY646" fmla="*/ 197675 h 522623"/>
                  <a:gd name="connsiteX647" fmla="*/ 336834 w 732550"/>
                  <a:gd name="connsiteY647" fmla="*/ 198224 h 522623"/>
                  <a:gd name="connsiteX648" fmla="*/ 342138 w 732550"/>
                  <a:gd name="connsiteY648" fmla="*/ 200418 h 522623"/>
                  <a:gd name="connsiteX649" fmla="*/ 347806 w 732550"/>
                  <a:gd name="connsiteY649" fmla="*/ 204441 h 522623"/>
                  <a:gd name="connsiteX650" fmla="*/ 364813 w 732550"/>
                  <a:gd name="connsiteY650" fmla="*/ 214133 h 522623"/>
                  <a:gd name="connsiteX651" fmla="*/ 367373 w 732550"/>
                  <a:gd name="connsiteY651" fmla="*/ 220716 h 522623"/>
                  <a:gd name="connsiteX652" fmla="*/ 358047 w 732550"/>
                  <a:gd name="connsiteY652" fmla="*/ 225836 h 522623"/>
                  <a:gd name="connsiteX653" fmla="*/ 348538 w 732550"/>
                  <a:gd name="connsiteY653" fmla="*/ 224191 h 522623"/>
                  <a:gd name="connsiteX654" fmla="*/ 341772 w 732550"/>
                  <a:gd name="connsiteY654" fmla="*/ 224191 h 522623"/>
                  <a:gd name="connsiteX655" fmla="*/ 344515 w 732550"/>
                  <a:gd name="connsiteY655" fmla="*/ 231688 h 522623"/>
                  <a:gd name="connsiteX656" fmla="*/ 343600 w 732550"/>
                  <a:gd name="connsiteY656" fmla="*/ 241380 h 522623"/>
                  <a:gd name="connsiteX657" fmla="*/ 352744 w 732550"/>
                  <a:gd name="connsiteY657" fmla="*/ 239185 h 522623"/>
                  <a:gd name="connsiteX658" fmla="*/ 366824 w 732550"/>
                  <a:gd name="connsiteY658" fmla="*/ 233151 h 522623"/>
                  <a:gd name="connsiteX659" fmla="*/ 369933 w 732550"/>
                  <a:gd name="connsiteY659" fmla="*/ 228762 h 522623"/>
                  <a:gd name="connsiteX660" fmla="*/ 376333 w 732550"/>
                  <a:gd name="connsiteY660" fmla="*/ 230408 h 522623"/>
                  <a:gd name="connsiteX661" fmla="*/ 384196 w 732550"/>
                  <a:gd name="connsiteY661" fmla="*/ 226019 h 522623"/>
                  <a:gd name="connsiteX662" fmla="*/ 393522 w 732550"/>
                  <a:gd name="connsiteY662" fmla="*/ 224556 h 522623"/>
                  <a:gd name="connsiteX663" fmla="*/ 402665 w 732550"/>
                  <a:gd name="connsiteY663" fmla="*/ 225836 h 522623"/>
                  <a:gd name="connsiteX664" fmla="*/ 387854 w 732550"/>
                  <a:gd name="connsiteY664" fmla="*/ 228579 h 522623"/>
                  <a:gd name="connsiteX665" fmla="*/ 390414 w 732550"/>
                  <a:gd name="connsiteY665" fmla="*/ 230042 h 522623"/>
                  <a:gd name="connsiteX666" fmla="*/ 387305 w 732550"/>
                  <a:gd name="connsiteY666" fmla="*/ 234248 h 522623"/>
                  <a:gd name="connsiteX667" fmla="*/ 397911 w 732550"/>
                  <a:gd name="connsiteY667" fmla="*/ 242843 h 522623"/>
                  <a:gd name="connsiteX668" fmla="*/ 404311 w 732550"/>
                  <a:gd name="connsiteY668" fmla="*/ 247049 h 522623"/>
                  <a:gd name="connsiteX669" fmla="*/ 406871 w 732550"/>
                  <a:gd name="connsiteY669" fmla="*/ 245403 h 522623"/>
                  <a:gd name="connsiteX670" fmla="*/ 403763 w 732550"/>
                  <a:gd name="connsiteY670" fmla="*/ 241563 h 522623"/>
                  <a:gd name="connsiteX671" fmla="*/ 404128 w 732550"/>
                  <a:gd name="connsiteY671" fmla="*/ 238637 h 522623"/>
                  <a:gd name="connsiteX672" fmla="*/ 413272 w 732550"/>
                  <a:gd name="connsiteY672" fmla="*/ 240465 h 522623"/>
                  <a:gd name="connsiteX673" fmla="*/ 412540 w 732550"/>
                  <a:gd name="connsiteY673" fmla="*/ 251254 h 522623"/>
                  <a:gd name="connsiteX674" fmla="*/ 415283 w 732550"/>
                  <a:gd name="connsiteY674" fmla="*/ 255826 h 522623"/>
                  <a:gd name="connsiteX675" fmla="*/ 423146 w 732550"/>
                  <a:gd name="connsiteY675" fmla="*/ 259483 h 522623"/>
                  <a:gd name="connsiteX676" fmla="*/ 428815 w 732550"/>
                  <a:gd name="connsiteY676" fmla="*/ 257289 h 522623"/>
                  <a:gd name="connsiteX677" fmla="*/ 435764 w 732550"/>
                  <a:gd name="connsiteY677" fmla="*/ 264055 h 522623"/>
                  <a:gd name="connsiteX678" fmla="*/ 436861 w 732550"/>
                  <a:gd name="connsiteY678" fmla="*/ 271187 h 522623"/>
                  <a:gd name="connsiteX679" fmla="*/ 439604 w 732550"/>
                  <a:gd name="connsiteY679" fmla="*/ 276124 h 522623"/>
                  <a:gd name="connsiteX680" fmla="*/ 443078 w 732550"/>
                  <a:gd name="connsiteY680" fmla="*/ 278867 h 522623"/>
                  <a:gd name="connsiteX681" fmla="*/ 444175 w 732550"/>
                  <a:gd name="connsiteY681" fmla="*/ 286181 h 522623"/>
                  <a:gd name="connsiteX682" fmla="*/ 447467 w 732550"/>
                  <a:gd name="connsiteY682" fmla="*/ 289839 h 522623"/>
                  <a:gd name="connsiteX683" fmla="*/ 447833 w 732550"/>
                  <a:gd name="connsiteY683" fmla="*/ 295690 h 522623"/>
                  <a:gd name="connsiteX684" fmla="*/ 449844 w 732550"/>
                  <a:gd name="connsiteY684" fmla="*/ 300628 h 522623"/>
                  <a:gd name="connsiteX685" fmla="*/ 452770 w 732550"/>
                  <a:gd name="connsiteY685" fmla="*/ 301908 h 522623"/>
                  <a:gd name="connsiteX686" fmla="*/ 450576 w 732550"/>
                  <a:gd name="connsiteY686" fmla="*/ 305931 h 522623"/>
                  <a:gd name="connsiteX687" fmla="*/ 446553 w 732550"/>
                  <a:gd name="connsiteY687" fmla="*/ 309405 h 522623"/>
                  <a:gd name="connsiteX688" fmla="*/ 440518 w 732550"/>
                  <a:gd name="connsiteY688" fmla="*/ 311416 h 522623"/>
                  <a:gd name="connsiteX689" fmla="*/ 436495 w 732550"/>
                  <a:gd name="connsiteY689" fmla="*/ 314342 h 522623"/>
                  <a:gd name="connsiteX690" fmla="*/ 436312 w 732550"/>
                  <a:gd name="connsiteY690" fmla="*/ 325314 h 522623"/>
                  <a:gd name="connsiteX691" fmla="*/ 434667 w 732550"/>
                  <a:gd name="connsiteY691" fmla="*/ 326411 h 522623"/>
                  <a:gd name="connsiteX692" fmla="*/ 427900 w 732550"/>
                  <a:gd name="connsiteY692" fmla="*/ 327691 h 522623"/>
                  <a:gd name="connsiteX693" fmla="*/ 422597 w 732550"/>
                  <a:gd name="connsiteY693" fmla="*/ 332994 h 522623"/>
                  <a:gd name="connsiteX694" fmla="*/ 414734 w 732550"/>
                  <a:gd name="connsiteY694" fmla="*/ 336834 h 522623"/>
                  <a:gd name="connsiteX695" fmla="*/ 408517 w 732550"/>
                  <a:gd name="connsiteY695" fmla="*/ 343052 h 522623"/>
                  <a:gd name="connsiteX696" fmla="*/ 399374 w 732550"/>
                  <a:gd name="connsiteY696" fmla="*/ 348903 h 522623"/>
                  <a:gd name="connsiteX697" fmla="*/ 400471 w 732550"/>
                  <a:gd name="connsiteY697" fmla="*/ 352561 h 522623"/>
                  <a:gd name="connsiteX698" fmla="*/ 406323 w 732550"/>
                  <a:gd name="connsiteY698" fmla="*/ 359327 h 522623"/>
                  <a:gd name="connsiteX699" fmla="*/ 414551 w 732550"/>
                  <a:gd name="connsiteY699" fmla="*/ 364630 h 522623"/>
                  <a:gd name="connsiteX700" fmla="*/ 416380 w 732550"/>
                  <a:gd name="connsiteY700" fmla="*/ 369933 h 522623"/>
                  <a:gd name="connsiteX701" fmla="*/ 420586 w 732550"/>
                  <a:gd name="connsiteY701" fmla="*/ 371030 h 522623"/>
                  <a:gd name="connsiteX702" fmla="*/ 420586 w 732550"/>
                  <a:gd name="connsiteY702" fmla="*/ 378710 h 522623"/>
                  <a:gd name="connsiteX703" fmla="*/ 411809 w 732550"/>
                  <a:gd name="connsiteY703" fmla="*/ 375784 h 522623"/>
                  <a:gd name="connsiteX704" fmla="*/ 411626 w 732550"/>
                  <a:gd name="connsiteY704" fmla="*/ 377430 h 522623"/>
                  <a:gd name="connsiteX705" fmla="*/ 405226 w 732550"/>
                  <a:gd name="connsiteY705" fmla="*/ 375236 h 522623"/>
                  <a:gd name="connsiteX706" fmla="*/ 403763 w 732550"/>
                  <a:gd name="connsiteY706" fmla="*/ 377613 h 522623"/>
                  <a:gd name="connsiteX707" fmla="*/ 399922 w 732550"/>
                  <a:gd name="connsiteY707" fmla="*/ 378527 h 522623"/>
                  <a:gd name="connsiteX708" fmla="*/ 392608 w 732550"/>
                  <a:gd name="connsiteY708" fmla="*/ 381819 h 522623"/>
                  <a:gd name="connsiteX709" fmla="*/ 381087 w 732550"/>
                  <a:gd name="connsiteY709" fmla="*/ 381453 h 522623"/>
                  <a:gd name="connsiteX710" fmla="*/ 380356 w 732550"/>
                  <a:gd name="connsiteY710" fmla="*/ 386025 h 522623"/>
                  <a:gd name="connsiteX711" fmla="*/ 375967 w 732550"/>
                  <a:gd name="connsiteY711" fmla="*/ 387122 h 522623"/>
                  <a:gd name="connsiteX712" fmla="*/ 367556 w 732550"/>
                  <a:gd name="connsiteY712" fmla="*/ 383830 h 522623"/>
                  <a:gd name="connsiteX713" fmla="*/ 354572 w 732550"/>
                  <a:gd name="connsiteY713" fmla="*/ 384928 h 522623"/>
                  <a:gd name="connsiteX714" fmla="*/ 344698 w 732550"/>
                  <a:gd name="connsiteY714" fmla="*/ 382185 h 522623"/>
                  <a:gd name="connsiteX715" fmla="*/ 338480 w 732550"/>
                  <a:gd name="connsiteY715" fmla="*/ 382185 h 522623"/>
                  <a:gd name="connsiteX716" fmla="*/ 332811 w 732550"/>
                  <a:gd name="connsiteY716" fmla="*/ 380905 h 522623"/>
                  <a:gd name="connsiteX717" fmla="*/ 329520 w 732550"/>
                  <a:gd name="connsiteY717" fmla="*/ 378893 h 522623"/>
                  <a:gd name="connsiteX718" fmla="*/ 324217 w 732550"/>
                  <a:gd name="connsiteY718" fmla="*/ 379259 h 522623"/>
                  <a:gd name="connsiteX719" fmla="*/ 327874 w 732550"/>
                  <a:gd name="connsiteY719" fmla="*/ 382916 h 522623"/>
                  <a:gd name="connsiteX720" fmla="*/ 323120 w 732550"/>
                  <a:gd name="connsiteY720" fmla="*/ 382733 h 522623"/>
                  <a:gd name="connsiteX721" fmla="*/ 324217 w 732550"/>
                  <a:gd name="connsiteY721" fmla="*/ 390413 h 522623"/>
                  <a:gd name="connsiteX722" fmla="*/ 318731 w 732550"/>
                  <a:gd name="connsiteY722" fmla="*/ 391694 h 522623"/>
                  <a:gd name="connsiteX723" fmla="*/ 309954 w 732550"/>
                  <a:gd name="connsiteY723" fmla="*/ 396448 h 522623"/>
                  <a:gd name="connsiteX724" fmla="*/ 306114 w 732550"/>
                  <a:gd name="connsiteY724" fmla="*/ 401202 h 522623"/>
                  <a:gd name="connsiteX725" fmla="*/ 305199 w 732550"/>
                  <a:gd name="connsiteY725" fmla="*/ 406871 h 522623"/>
                  <a:gd name="connsiteX726" fmla="*/ 305565 w 732550"/>
                  <a:gd name="connsiteY726" fmla="*/ 411626 h 522623"/>
                  <a:gd name="connsiteX727" fmla="*/ 309954 w 732550"/>
                  <a:gd name="connsiteY727" fmla="*/ 418209 h 522623"/>
                  <a:gd name="connsiteX728" fmla="*/ 315622 w 732550"/>
                  <a:gd name="connsiteY728" fmla="*/ 422232 h 522623"/>
                  <a:gd name="connsiteX729" fmla="*/ 319828 w 732550"/>
                  <a:gd name="connsiteY729" fmla="*/ 421866 h 522623"/>
                  <a:gd name="connsiteX730" fmla="*/ 325680 w 732550"/>
                  <a:gd name="connsiteY730" fmla="*/ 426803 h 522623"/>
                  <a:gd name="connsiteX731" fmla="*/ 329337 w 732550"/>
                  <a:gd name="connsiteY731" fmla="*/ 426072 h 522623"/>
                  <a:gd name="connsiteX732" fmla="*/ 338846 w 732550"/>
                  <a:gd name="connsiteY732" fmla="*/ 427900 h 522623"/>
                  <a:gd name="connsiteX733" fmla="*/ 341223 w 732550"/>
                  <a:gd name="connsiteY733" fmla="*/ 429729 h 522623"/>
                  <a:gd name="connsiteX734" fmla="*/ 342686 w 732550"/>
                  <a:gd name="connsiteY734" fmla="*/ 428449 h 522623"/>
                  <a:gd name="connsiteX735" fmla="*/ 353109 w 732550"/>
                  <a:gd name="connsiteY735" fmla="*/ 426438 h 522623"/>
                  <a:gd name="connsiteX736" fmla="*/ 351646 w 732550"/>
                  <a:gd name="connsiteY736" fmla="*/ 423695 h 522623"/>
                  <a:gd name="connsiteX737" fmla="*/ 360058 w 732550"/>
                  <a:gd name="connsiteY737" fmla="*/ 423146 h 522623"/>
                  <a:gd name="connsiteX738" fmla="*/ 363167 w 732550"/>
                  <a:gd name="connsiteY738" fmla="*/ 422232 h 522623"/>
                  <a:gd name="connsiteX739" fmla="*/ 363715 w 732550"/>
                  <a:gd name="connsiteY739" fmla="*/ 418757 h 522623"/>
                  <a:gd name="connsiteX740" fmla="*/ 361521 w 732550"/>
                  <a:gd name="connsiteY740" fmla="*/ 415283 h 522623"/>
                  <a:gd name="connsiteX741" fmla="*/ 367373 w 732550"/>
                  <a:gd name="connsiteY741" fmla="*/ 413820 h 522623"/>
                  <a:gd name="connsiteX742" fmla="*/ 373773 w 732550"/>
                  <a:gd name="connsiteY742" fmla="*/ 413820 h 522623"/>
                  <a:gd name="connsiteX743" fmla="*/ 376333 w 732550"/>
                  <a:gd name="connsiteY743" fmla="*/ 416746 h 522623"/>
                  <a:gd name="connsiteX744" fmla="*/ 377796 w 732550"/>
                  <a:gd name="connsiteY744" fmla="*/ 419855 h 522623"/>
                  <a:gd name="connsiteX745" fmla="*/ 389316 w 732550"/>
                  <a:gd name="connsiteY745" fmla="*/ 420403 h 522623"/>
                  <a:gd name="connsiteX746" fmla="*/ 393705 w 732550"/>
                  <a:gd name="connsiteY746" fmla="*/ 421500 h 522623"/>
                  <a:gd name="connsiteX747" fmla="*/ 393156 w 732550"/>
                  <a:gd name="connsiteY747" fmla="*/ 418026 h 522623"/>
                  <a:gd name="connsiteX748" fmla="*/ 396448 w 732550"/>
                  <a:gd name="connsiteY748" fmla="*/ 415649 h 522623"/>
                  <a:gd name="connsiteX749" fmla="*/ 397362 w 732550"/>
                  <a:gd name="connsiteY749" fmla="*/ 417477 h 522623"/>
                  <a:gd name="connsiteX750" fmla="*/ 393156 w 732550"/>
                  <a:gd name="connsiteY750" fmla="*/ 411808 h 522623"/>
                  <a:gd name="connsiteX751" fmla="*/ 386939 w 732550"/>
                  <a:gd name="connsiteY751" fmla="*/ 410346 h 522623"/>
                  <a:gd name="connsiteX752" fmla="*/ 386573 w 732550"/>
                  <a:gd name="connsiteY752" fmla="*/ 405957 h 522623"/>
                  <a:gd name="connsiteX753" fmla="*/ 392059 w 732550"/>
                  <a:gd name="connsiteY753" fmla="*/ 404677 h 522623"/>
                  <a:gd name="connsiteX754" fmla="*/ 394619 w 732550"/>
                  <a:gd name="connsiteY754" fmla="*/ 402665 h 522623"/>
                  <a:gd name="connsiteX755" fmla="*/ 394619 w 732550"/>
                  <a:gd name="connsiteY755" fmla="*/ 406688 h 522623"/>
                  <a:gd name="connsiteX756" fmla="*/ 395351 w 732550"/>
                  <a:gd name="connsiteY756" fmla="*/ 409614 h 522623"/>
                  <a:gd name="connsiteX757" fmla="*/ 398825 w 732550"/>
                  <a:gd name="connsiteY757" fmla="*/ 407054 h 522623"/>
                  <a:gd name="connsiteX758" fmla="*/ 399557 w 732550"/>
                  <a:gd name="connsiteY758" fmla="*/ 409980 h 522623"/>
                  <a:gd name="connsiteX759" fmla="*/ 403580 w 732550"/>
                  <a:gd name="connsiteY759" fmla="*/ 412357 h 522623"/>
                  <a:gd name="connsiteX760" fmla="*/ 405957 w 732550"/>
                  <a:gd name="connsiteY760" fmla="*/ 410894 h 522623"/>
                  <a:gd name="connsiteX761" fmla="*/ 410528 w 732550"/>
                  <a:gd name="connsiteY761" fmla="*/ 409980 h 522623"/>
                  <a:gd name="connsiteX762" fmla="*/ 412174 w 732550"/>
                  <a:gd name="connsiteY762" fmla="*/ 410346 h 522623"/>
                  <a:gd name="connsiteX763" fmla="*/ 416380 w 732550"/>
                  <a:gd name="connsiteY763" fmla="*/ 414551 h 522623"/>
                  <a:gd name="connsiteX764" fmla="*/ 420037 w 732550"/>
                  <a:gd name="connsiteY764" fmla="*/ 412723 h 522623"/>
                  <a:gd name="connsiteX765" fmla="*/ 423512 w 732550"/>
                  <a:gd name="connsiteY765" fmla="*/ 413454 h 522623"/>
                  <a:gd name="connsiteX766" fmla="*/ 425889 w 732550"/>
                  <a:gd name="connsiteY766" fmla="*/ 416380 h 522623"/>
                  <a:gd name="connsiteX767" fmla="*/ 424609 w 732550"/>
                  <a:gd name="connsiteY767" fmla="*/ 418209 h 522623"/>
                  <a:gd name="connsiteX768" fmla="*/ 425158 w 732550"/>
                  <a:gd name="connsiteY768" fmla="*/ 422232 h 522623"/>
                  <a:gd name="connsiteX769" fmla="*/ 426803 w 732550"/>
                  <a:gd name="connsiteY769" fmla="*/ 425706 h 522623"/>
                  <a:gd name="connsiteX770" fmla="*/ 429546 w 732550"/>
                  <a:gd name="connsiteY770" fmla="*/ 424792 h 522623"/>
                  <a:gd name="connsiteX771" fmla="*/ 434849 w 732550"/>
                  <a:gd name="connsiteY771" fmla="*/ 429912 h 522623"/>
                  <a:gd name="connsiteX772" fmla="*/ 435946 w 732550"/>
                  <a:gd name="connsiteY772" fmla="*/ 433021 h 522623"/>
                  <a:gd name="connsiteX773" fmla="*/ 435398 w 732550"/>
                  <a:gd name="connsiteY773" fmla="*/ 435581 h 522623"/>
                  <a:gd name="connsiteX774" fmla="*/ 436495 w 732550"/>
                  <a:gd name="connsiteY774" fmla="*/ 436678 h 522623"/>
                  <a:gd name="connsiteX775" fmla="*/ 437409 w 732550"/>
                  <a:gd name="connsiteY775" fmla="*/ 439787 h 522623"/>
                  <a:gd name="connsiteX776" fmla="*/ 440701 w 732550"/>
                  <a:gd name="connsiteY776" fmla="*/ 438872 h 522623"/>
                  <a:gd name="connsiteX777" fmla="*/ 443078 w 732550"/>
                  <a:gd name="connsiteY777" fmla="*/ 439787 h 522623"/>
                  <a:gd name="connsiteX778" fmla="*/ 446370 w 732550"/>
                  <a:gd name="connsiteY778" fmla="*/ 445090 h 522623"/>
                  <a:gd name="connsiteX779" fmla="*/ 448930 w 732550"/>
                  <a:gd name="connsiteY779" fmla="*/ 446004 h 522623"/>
                  <a:gd name="connsiteX780" fmla="*/ 452221 w 732550"/>
                  <a:gd name="connsiteY780" fmla="*/ 443992 h 522623"/>
                  <a:gd name="connsiteX781" fmla="*/ 454599 w 732550"/>
                  <a:gd name="connsiteY781" fmla="*/ 444724 h 522623"/>
                  <a:gd name="connsiteX782" fmla="*/ 454599 w 732550"/>
                  <a:gd name="connsiteY782" fmla="*/ 447284 h 522623"/>
                  <a:gd name="connsiteX783" fmla="*/ 456976 w 732550"/>
                  <a:gd name="connsiteY783" fmla="*/ 450210 h 522623"/>
                  <a:gd name="connsiteX784" fmla="*/ 460633 w 732550"/>
                  <a:gd name="connsiteY784" fmla="*/ 451124 h 522623"/>
                  <a:gd name="connsiteX785" fmla="*/ 460999 w 732550"/>
                  <a:gd name="connsiteY785" fmla="*/ 448381 h 522623"/>
                  <a:gd name="connsiteX786" fmla="*/ 463742 w 732550"/>
                  <a:gd name="connsiteY786" fmla="*/ 444358 h 522623"/>
                  <a:gd name="connsiteX787" fmla="*/ 469045 w 732550"/>
                  <a:gd name="connsiteY787" fmla="*/ 449844 h 522623"/>
                  <a:gd name="connsiteX788" fmla="*/ 472154 w 732550"/>
                  <a:gd name="connsiteY788" fmla="*/ 450941 h 522623"/>
                  <a:gd name="connsiteX789" fmla="*/ 473616 w 732550"/>
                  <a:gd name="connsiteY789" fmla="*/ 453867 h 522623"/>
                  <a:gd name="connsiteX790" fmla="*/ 478919 w 732550"/>
                  <a:gd name="connsiteY790" fmla="*/ 453867 h 522623"/>
                  <a:gd name="connsiteX791" fmla="*/ 472519 w 732550"/>
                  <a:gd name="connsiteY791" fmla="*/ 459170 h 522623"/>
                  <a:gd name="connsiteX792" fmla="*/ 465387 w 732550"/>
                  <a:gd name="connsiteY792" fmla="*/ 460999 h 522623"/>
                  <a:gd name="connsiteX793" fmla="*/ 460085 w 732550"/>
                  <a:gd name="connsiteY793" fmla="*/ 456427 h 522623"/>
                  <a:gd name="connsiteX794" fmla="*/ 462645 w 732550"/>
                  <a:gd name="connsiteY794" fmla="*/ 461365 h 522623"/>
                  <a:gd name="connsiteX795" fmla="*/ 470142 w 732550"/>
                  <a:gd name="connsiteY795" fmla="*/ 472153 h 522623"/>
                  <a:gd name="connsiteX796" fmla="*/ 474896 w 732550"/>
                  <a:gd name="connsiteY796" fmla="*/ 473434 h 522623"/>
                  <a:gd name="connsiteX797" fmla="*/ 480017 w 732550"/>
                  <a:gd name="connsiteY797" fmla="*/ 477091 h 522623"/>
                  <a:gd name="connsiteX798" fmla="*/ 480565 w 732550"/>
                  <a:gd name="connsiteY798" fmla="*/ 478371 h 52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Lst>
                <a:rect l="l" t="t" r="r" b="b"/>
                <a:pathLst>
                  <a:path w="732550" h="522623">
                    <a:moveTo>
                      <a:pt x="480565" y="478371"/>
                    </a:moveTo>
                    <a:lnTo>
                      <a:pt x="487697" y="479651"/>
                    </a:lnTo>
                    <a:lnTo>
                      <a:pt x="496291" y="482394"/>
                    </a:lnTo>
                    <a:lnTo>
                      <a:pt x="497206" y="484405"/>
                    </a:lnTo>
                    <a:lnTo>
                      <a:pt x="499949" y="484405"/>
                    </a:lnTo>
                    <a:lnTo>
                      <a:pt x="505617" y="487514"/>
                    </a:lnTo>
                    <a:lnTo>
                      <a:pt x="510372" y="485320"/>
                    </a:lnTo>
                    <a:lnTo>
                      <a:pt x="514212" y="481114"/>
                    </a:lnTo>
                    <a:lnTo>
                      <a:pt x="515126" y="482760"/>
                    </a:lnTo>
                    <a:lnTo>
                      <a:pt x="514212" y="487148"/>
                    </a:lnTo>
                    <a:lnTo>
                      <a:pt x="518235" y="488428"/>
                    </a:lnTo>
                    <a:lnTo>
                      <a:pt x="519881" y="485868"/>
                    </a:lnTo>
                    <a:lnTo>
                      <a:pt x="524452" y="486783"/>
                    </a:lnTo>
                    <a:lnTo>
                      <a:pt x="527195" y="485503"/>
                    </a:lnTo>
                    <a:lnTo>
                      <a:pt x="526098" y="488977"/>
                    </a:lnTo>
                    <a:lnTo>
                      <a:pt x="527561" y="492268"/>
                    </a:lnTo>
                    <a:lnTo>
                      <a:pt x="530487" y="492268"/>
                    </a:lnTo>
                    <a:lnTo>
                      <a:pt x="532498" y="493914"/>
                    </a:lnTo>
                    <a:lnTo>
                      <a:pt x="532864" y="497206"/>
                    </a:lnTo>
                    <a:lnTo>
                      <a:pt x="537253" y="501594"/>
                    </a:lnTo>
                    <a:lnTo>
                      <a:pt x="542373" y="502874"/>
                    </a:lnTo>
                    <a:lnTo>
                      <a:pt x="544567" y="498852"/>
                    </a:lnTo>
                    <a:lnTo>
                      <a:pt x="544567" y="502874"/>
                    </a:lnTo>
                    <a:lnTo>
                      <a:pt x="547676" y="503972"/>
                    </a:lnTo>
                    <a:lnTo>
                      <a:pt x="549505" y="506532"/>
                    </a:lnTo>
                    <a:lnTo>
                      <a:pt x="554625" y="508178"/>
                    </a:lnTo>
                    <a:lnTo>
                      <a:pt x="558282" y="507263"/>
                    </a:lnTo>
                    <a:lnTo>
                      <a:pt x="562488" y="509640"/>
                    </a:lnTo>
                    <a:lnTo>
                      <a:pt x="572545" y="509823"/>
                    </a:lnTo>
                    <a:lnTo>
                      <a:pt x="574008" y="512383"/>
                    </a:lnTo>
                    <a:lnTo>
                      <a:pt x="578763" y="515675"/>
                    </a:lnTo>
                    <a:lnTo>
                      <a:pt x="581323" y="516224"/>
                    </a:lnTo>
                    <a:lnTo>
                      <a:pt x="587723" y="515858"/>
                    </a:lnTo>
                    <a:lnTo>
                      <a:pt x="593209" y="513115"/>
                    </a:lnTo>
                    <a:lnTo>
                      <a:pt x="605278" y="522624"/>
                    </a:lnTo>
                    <a:lnTo>
                      <a:pt x="614056" y="521892"/>
                    </a:lnTo>
                    <a:lnTo>
                      <a:pt x="613141" y="518966"/>
                    </a:lnTo>
                    <a:lnTo>
                      <a:pt x="610033" y="516406"/>
                    </a:lnTo>
                    <a:lnTo>
                      <a:pt x="610033" y="514029"/>
                    </a:lnTo>
                    <a:lnTo>
                      <a:pt x="612044" y="512201"/>
                    </a:lnTo>
                    <a:lnTo>
                      <a:pt x="612593" y="508178"/>
                    </a:lnTo>
                    <a:lnTo>
                      <a:pt x="611312" y="504886"/>
                    </a:lnTo>
                    <a:lnTo>
                      <a:pt x="603084" y="497937"/>
                    </a:lnTo>
                    <a:lnTo>
                      <a:pt x="595221" y="493548"/>
                    </a:lnTo>
                    <a:lnTo>
                      <a:pt x="592478" y="490623"/>
                    </a:lnTo>
                    <a:lnTo>
                      <a:pt x="588455" y="489525"/>
                    </a:lnTo>
                    <a:lnTo>
                      <a:pt x="580774" y="484405"/>
                    </a:lnTo>
                    <a:lnTo>
                      <a:pt x="578763" y="480748"/>
                    </a:lnTo>
                    <a:lnTo>
                      <a:pt x="572545" y="478005"/>
                    </a:lnTo>
                    <a:lnTo>
                      <a:pt x="572545" y="473982"/>
                    </a:lnTo>
                    <a:lnTo>
                      <a:pt x="567791" y="474896"/>
                    </a:lnTo>
                    <a:lnTo>
                      <a:pt x="565414" y="470691"/>
                    </a:lnTo>
                    <a:lnTo>
                      <a:pt x="563768" y="469410"/>
                    </a:lnTo>
                    <a:lnTo>
                      <a:pt x="562122" y="470142"/>
                    </a:lnTo>
                    <a:lnTo>
                      <a:pt x="560476" y="469228"/>
                    </a:lnTo>
                    <a:lnTo>
                      <a:pt x="550602" y="459170"/>
                    </a:lnTo>
                    <a:lnTo>
                      <a:pt x="546030" y="455879"/>
                    </a:lnTo>
                    <a:lnTo>
                      <a:pt x="541093" y="448930"/>
                    </a:lnTo>
                    <a:lnTo>
                      <a:pt x="546945" y="447650"/>
                    </a:lnTo>
                    <a:lnTo>
                      <a:pt x="554808" y="451856"/>
                    </a:lnTo>
                    <a:lnTo>
                      <a:pt x="563768" y="459170"/>
                    </a:lnTo>
                    <a:lnTo>
                      <a:pt x="570168" y="460084"/>
                    </a:lnTo>
                    <a:lnTo>
                      <a:pt x="568522" y="456427"/>
                    </a:lnTo>
                    <a:lnTo>
                      <a:pt x="572729" y="455330"/>
                    </a:lnTo>
                    <a:lnTo>
                      <a:pt x="583152" y="467033"/>
                    </a:lnTo>
                    <a:lnTo>
                      <a:pt x="587906" y="469228"/>
                    </a:lnTo>
                    <a:lnTo>
                      <a:pt x="593209" y="469410"/>
                    </a:lnTo>
                    <a:lnTo>
                      <a:pt x="596318" y="476908"/>
                    </a:lnTo>
                    <a:lnTo>
                      <a:pt x="610764" y="476908"/>
                    </a:lnTo>
                    <a:lnTo>
                      <a:pt x="616798" y="482394"/>
                    </a:lnTo>
                    <a:lnTo>
                      <a:pt x="618444" y="479102"/>
                    </a:lnTo>
                    <a:lnTo>
                      <a:pt x="621553" y="480931"/>
                    </a:lnTo>
                    <a:lnTo>
                      <a:pt x="625576" y="482211"/>
                    </a:lnTo>
                    <a:lnTo>
                      <a:pt x="628319" y="479102"/>
                    </a:lnTo>
                    <a:lnTo>
                      <a:pt x="629965" y="480017"/>
                    </a:lnTo>
                    <a:lnTo>
                      <a:pt x="630513" y="482211"/>
                    </a:lnTo>
                    <a:lnTo>
                      <a:pt x="633256" y="485868"/>
                    </a:lnTo>
                    <a:lnTo>
                      <a:pt x="637279" y="484405"/>
                    </a:lnTo>
                    <a:lnTo>
                      <a:pt x="637279" y="486417"/>
                    </a:lnTo>
                    <a:lnTo>
                      <a:pt x="635633" y="489343"/>
                    </a:lnTo>
                    <a:lnTo>
                      <a:pt x="635268" y="491171"/>
                    </a:lnTo>
                    <a:lnTo>
                      <a:pt x="640753" y="493183"/>
                    </a:lnTo>
                    <a:lnTo>
                      <a:pt x="642948" y="496291"/>
                    </a:lnTo>
                    <a:lnTo>
                      <a:pt x="646239" y="495560"/>
                    </a:lnTo>
                    <a:lnTo>
                      <a:pt x="644594" y="493183"/>
                    </a:lnTo>
                    <a:lnTo>
                      <a:pt x="644045" y="490805"/>
                    </a:lnTo>
                    <a:lnTo>
                      <a:pt x="640753" y="485137"/>
                    </a:lnTo>
                    <a:lnTo>
                      <a:pt x="639839" y="482760"/>
                    </a:lnTo>
                    <a:lnTo>
                      <a:pt x="641851" y="480382"/>
                    </a:lnTo>
                    <a:lnTo>
                      <a:pt x="645691" y="480931"/>
                    </a:lnTo>
                    <a:lnTo>
                      <a:pt x="648800" y="483857"/>
                    </a:lnTo>
                    <a:lnTo>
                      <a:pt x="653554" y="484405"/>
                    </a:lnTo>
                    <a:lnTo>
                      <a:pt x="655017" y="482028"/>
                    </a:lnTo>
                    <a:lnTo>
                      <a:pt x="654103" y="480017"/>
                    </a:lnTo>
                    <a:lnTo>
                      <a:pt x="652091" y="479285"/>
                    </a:lnTo>
                    <a:lnTo>
                      <a:pt x="652091" y="478188"/>
                    </a:lnTo>
                    <a:lnTo>
                      <a:pt x="650080" y="477274"/>
                    </a:lnTo>
                    <a:lnTo>
                      <a:pt x="645325" y="477639"/>
                    </a:lnTo>
                    <a:lnTo>
                      <a:pt x="642582" y="471605"/>
                    </a:lnTo>
                    <a:lnTo>
                      <a:pt x="640022" y="467765"/>
                    </a:lnTo>
                    <a:lnTo>
                      <a:pt x="640753" y="465205"/>
                    </a:lnTo>
                    <a:lnTo>
                      <a:pt x="641119" y="459719"/>
                    </a:lnTo>
                    <a:lnTo>
                      <a:pt x="646422" y="462645"/>
                    </a:lnTo>
                    <a:lnTo>
                      <a:pt x="652091" y="467033"/>
                    </a:lnTo>
                    <a:lnTo>
                      <a:pt x="652274" y="465387"/>
                    </a:lnTo>
                    <a:lnTo>
                      <a:pt x="650994" y="460999"/>
                    </a:lnTo>
                    <a:lnTo>
                      <a:pt x="653006" y="459719"/>
                    </a:lnTo>
                    <a:lnTo>
                      <a:pt x="653188" y="453318"/>
                    </a:lnTo>
                    <a:lnTo>
                      <a:pt x="654285" y="450027"/>
                    </a:lnTo>
                    <a:lnTo>
                      <a:pt x="651177" y="446004"/>
                    </a:lnTo>
                    <a:lnTo>
                      <a:pt x="649531" y="437044"/>
                    </a:lnTo>
                    <a:lnTo>
                      <a:pt x="643314" y="436678"/>
                    </a:lnTo>
                    <a:lnTo>
                      <a:pt x="637279" y="434118"/>
                    </a:lnTo>
                    <a:lnTo>
                      <a:pt x="634170" y="432106"/>
                    </a:lnTo>
                    <a:lnTo>
                      <a:pt x="633622" y="426072"/>
                    </a:lnTo>
                    <a:lnTo>
                      <a:pt x="639291" y="424792"/>
                    </a:lnTo>
                    <a:lnTo>
                      <a:pt x="641119" y="419123"/>
                    </a:lnTo>
                    <a:lnTo>
                      <a:pt x="639656" y="414369"/>
                    </a:lnTo>
                    <a:lnTo>
                      <a:pt x="633805" y="415466"/>
                    </a:lnTo>
                    <a:lnTo>
                      <a:pt x="634170" y="412906"/>
                    </a:lnTo>
                    <a:lnTo>
                      <a:pt x="633073" y="410346"/>
                    </a:lnTo>
                    <a:lnTo>
                      <a:pt x="631062" y="409066"/>
                    </a:lnTo>
                    <a:lnTo>
                      <a:pt x="624113" y="413820"/>
                    </a:lnTo>
                    <a:lnTo>
                      <a:pt x="623747" y="406871"/>
                    </a:lnTo>
                    <a:lnTo>
                      <a:pt x="623016" y="403031"/>
                    </a:lnTo>
                    <a:lnTo>
                      <a:pt x="617347" y="402665"/>
                    </a:lnTo>
                    <a:lnTo>
                      <a:pt x="609850" y="407054"/>
                    </a:lnTo>
                    <a:lnTo>
                      <a:pt x="606010" y="405225"/>
                    </a:lnTo>
                    <a:lnTo>
                      <a:pt x="611678" y="399922"/>
                    </a:lnTo>
                    <a:lnTo>
                      <a:pt x="607838" y="400288"/>
                    </a:lnTo>
                    <a:lnTo>
                      <a:pt x="602169" y="399191"/>
                    </a:lnTo>
                    <a:lnTo>
                      <a:pt x="598512" y="399922"/>
                    </a:lnTo>
                    <a:lnTo>
                      <a:pt x="596866" y="405408"/>
                    </a:lnTo>
                    <a:lnTo>
                      <a:pt x="594672" y="399374"/>
                    </a:lnTo>
                    <a:lnTo>
                      <a:pt x="591015" y="394985"/>
                    </a:lnTo>
                    <a:lnTo>
                      <a:pt x="590649" y="392974"/>
                    </a:lnTo>
                    <a:lnTo>
                      <a:pt x="589369" y="389499"/>
                    </a:lnTo>
                    <a:lnTo>
                      <a:pt x="582786" y="388219"/>
                    </a:lnTo>
                    <a:lnTo>
                      <a:pt x="583152" y="386390"/>
                    </a:lnTo>
                    <a:lnTo>
                      <a:pt x="585163" y="384196"/>
                    </a:lnTo>
                    <a:lnTo>
                      <a:pt x="582237" y="381819"/>
                    </a:lnTo>
                    <a:lnTo>
                      <a:pt x="585163" y="380722"/>
                    </a:lnTo>
                    <a:lnTo>
                      <a:pt x="580957" y="377613"/>
                    </a:lnTo>
                    <a:lnTo>
                      <a:pt x="580043" y="374870"/>
                    </a:lnTo>
                    <a:lnTo>
                      <a:pt x="582237" y="371944"/>
                    </a:lnTo>
                    <a:lnTo>
                      <a:pt x="574923" y="370298"/>
                    </a:lnTo>
                    <a:lnTo>
                      <a:pt x="565962" y="373407"/>
                    </a:lnTo>
                    <a:lnTo>
                      <a:pt x="565414" y="371944"/>
                    </a:lnTo>
                    <a:lnTo>
                      <a:pt x="567425" y="366641"/>
                    </a:lnTo>
                    <a:lnTo>
                      <a:pt x="565962" y="360790"/>
                    </a:lnTo>
                    <a:lnTo>
                      <a:pt x="569620" y="359875"/>
                    </a:lnTo>
                    <a:lnTo>
                      <a:pt x="572545" y="360790"/>
                    </a:lnTo>
                    <a:lnTo>
                      <a:pt x="580043" y="358229"/>
                    </a:lnTo>
                    <a:lnTo>
                      <a:pt x="585346" y="357864"/>
                    </a:lnTo>
                    <a:lnTo>
                      <a:pt x="582237" y="352561"/>
                    </a:lnTo>
                    <a:lnTo>
                      <a:pt x="575289" y="348355"/>
                    </a:lnTo>
                    <a:lnTo>
                      <a:pt x="566328" y="346892"/>
                    </a:lnTo>
                    <a:lnTo>
                      <a:pt x="563037" y="345063"/>
                    </a:lnTo>
                    <a:lnTo>
                      <a:pt x="559928" y="339395"/>
                    </a:lnTo>
                    <a:lnTo>
                      <a:pt x="567974" y="339943"/>
                    </a:lnTo>
                    <a:lnTo>
                      <a:pt x="565962" y="336469"/>
                    </a:lnTo>
                    <a:lnTo>
                      <a:pt x="570168" y="336103"/>
                    </a:lnTo>
                    <a:lnTo>
                      <a:pt x="580592" y="343052"/>
                    </a:lnTo>
                    <a:lnTo>
                      <a:pt x="584066" y="343052"/>
                    </a:lnTo>
                    <a:lnTo>
                      <a:pt x="580043" y="337017"/>
                    </a:lnTo>
                    <a:lnTo>
                      <a:pt x="584249" y="337383"/>
                    </a:lnTo>
                    <a:lnTo>
                      <a:pt x="577483" y="333360"/>
                    </a:lnTo>
                    <a:lnTo>
                      <a:pt x="580957" y="330434"/>
                    </a:lnTo>
                    <a:lnTo>
                      <a:pt x="586260" y="333360"/>
                    </a:lnTo>
                    <a:lnTo>
                      <a:pt x="591746" y="333909"/>
                    </a:lnTo>
                    <a:lnTo>
                      <a:pt x="592295" y="339212"/>
                    </a:lnTo>
                    <a:lnTo>
                      <a:pt x="589917" y="342138"/>
                    </a:lnTo>
                    <a:lnTo>
                      <a:pt x="596866" y="343052"/>
                    </a:lnTo>
                    <a:lnTo>
                      <a:pt x="610215" y="349818"/>
                    </a:lnTo>
                    <a:lnTo>
                      <a:pt x="615884" y="351464"/>
                    </a:lnTo>
                    <a:lnTo>
                      <a:pt x="617530" y="357864"/>
                    </a:lnTo>
                    <a:lnTo>
                      <a:pt x="625393" y="358047"/>
                    </a:lnTo>
                    <a:lnTo>
                      <a:pt x="631245" y="356401"/>
                    </a:lnTo>
                    <a:lnTo>
                      <a:pt x="629416" y="361704"/>
                    </a:lnTo>
                    <a:lnTo>
                      <a:pt x="631245" y="368836"/>
                    </a:lnTo>
                    <a:lnTo>
                      <a:pt x="633073" y="371396"/>
                    </a:lnTo>
                    <a:lnTo>
                      <a:pt x="641668" y="379807"/>
                    </a:lnTo>
                    <a:lnTo>
                      <a:pt x="648800" y="377064"/>
                    </a:lnTo>
                    <a:lnTo>
                      <a:pt x="650080" y="380356"/>
                    </a:lnTo>
                    <a:lnTo>
                      <a:pt x="646422" y="385293"/>
                    </a:lnTo>
                    <a:lnTo>
                      <a:pt x="651543" y="390413"/>
                    </a:lnTo>
                    <a:lnTo>
                      <a:pt x="659406" y="387488"/>
                    </a:lnTo>
                    <a:lnTo>
                      <a:pt x="662697" y="394985"/>
                    </a:lnTo>
                    <a:lnTo>
                      <a:pt x="668366" y="392242"/>
                    </a:lnTo>
                    <a:lnTo>
                      <a:pt x="670012" y="396082"/>
                    </a:lnTo>
                    <a:lnTo>
                      <a:pt x="672572" y="399739"/>
                    </a:lnTo>
                    <a:lnTo>
                      <a:pt x="676046" y="401385"/>
                    </a:lnTo>
                    <a:lnTo>
                      <a:pt x="678972" y="394071"/>
                    </a:lnTo>
                    <a:lnTo>
                      <a:pt x="679521" y="390231"/>
                    </a:lnTo>
                    <a:lnTo>
                      <a:pt x="681166" y="385659"/>
                    </a:lnTo>
                    <a:lnTo>
                      <a:pt x="685189" y="385110"/>
                    </a:lnTo>
                    <a:lnTo>
                      <a:pt x="683727" y="379442"/>
                    </a:lnTo>
                    <a:lnTo>
                      <a:pt x="679886" y="370481"/>
                    </a:lnTo>
                    <a:lnTo>
                      <a:pt x="680069" y="366276"/>
                    </a:lnTo>
                    <a:lnTo>
                      <a:pt x="691041" y="372859"/>
                    </a:lnTo>
                    <a:lnTo>
                      <a:pt x="697990" y="373590"/>
                    </a:lnTo>
                    <a:lnTo>
                      <a:pt x="698904" y="369933"/>
                    </a:lnTo>
                    <a:lnTo>
                      <a:pt x="700733" y="366641"/>
                    </a:lnTo>
                    <a:lnTo>
                      <a:pt x="706036" y="365178"/>
                    </a:lnTo>
                    <a:lnTo>
                      <a:pt x="706402" y="357315"/>
                    </a:lnTo>
                    <a:lnTo>
                      <a:pt x="714265" y="355304"/>
                    </a:lnTo>
                    <a:lnTo>
                      <a:pt x="710607" y="351646"/>
                    </a:lnTo>
                    <a:lnTo>
                      <a:pt x="700733" y="352561"/>
                    </a:lnTo>
                    <a:lnTo>
                      <a:pt x="702013" y="348355"/>
                    </a:lnTo>
                    <a:lnTo>
                      <a:pt x="707499" y="348903"/>
                    </a:lnTo>
                    <a:lnTo>
                      <a:pt x="708779" y="344515"/>
                    </a:lnTo>
                    <a:lnTo>
                      <a:pt x="701098" y="343052"/>
                    </a:lnTo>
                    <a:lnTo>
                      <a:pt x="706950" y="341223"/>
                    </a:lnTo>
                    <a:lnTo>
                      <a:pt x="717922" y="345612"/>
                    </a:lnTo>
                    <a:lnTo>
                      <a:pt x="724139" y="345978"/>
                    </a:lnTo>
                    <a:lnTo>
                      <a:pt x="726516" y="343052"/>
                    </a:lnTo>
                    <a:lnTo>
                      <a:pt x="721762" y="339395"/>
                    </a:lnTo>
                    <a:lnTo>
                      <a:pt x="723225" y="337932"/>
                    </a:lnTo>
                    <a:lnTo>
                      <a:pt x="724871" y="334640"/>
                    </a:lnTo>
                    <a:lnTo>
                      <a:pt x="729442" y="333726"/>
                    </a:lnTo>
                    <a:lnTo>
                      <a:pt x="732551" y="330069"/>
                    </a:lnTo>
                    <a:lnTo>
                      <a:pt x="729077" y="325131"/>
                    </a:lnTo>
                    <a:lnTo>
                      <a:pt x="720482" y="318731"/>
                    </a:lnTo>
                    <a:lnTo>
                      <a:pt x="715362" y="317268"/>
                    </a:lnTo>
                    <a:lnTo>
                      <a:pt x="711705" y="314708"/>
                    </a:lnTo>
                    <a:lnTo>
                      <a:pt x="706036" y="315439"/>
                    </a:lnTo>
                    <a:lnTo>
                      <a:pt x="701098" y="314342"/>
                    </a:lnTo>
                    <a:lnTo>
                      <a:pt x="693601" y="314891"/>
                    </a:lnTo>
                    <a:lnTo>
                      <a:pt x="683178" y="318548"/>
                    </a:lnTo>
                    <a:lnTo>
                      <a:pt x="685921" y="308856"/>
                    </a:lnTo>
                    <a:lnTo>
                      <a:pt x="690675" y="305016"/>
                    </a:lnTo>
                    <a:lnTo>
                      <a:pt x="690127" y="301908"/>
                    </a:lnTo>
                    <a:lnTo>
                      <a:pt x="684824" y="301359"/>
                    </a:lnTo>
                    <a:lnTo>
                      <a:pt x="681715" y="303370"/>
                    </a:lnTo>
                    <a:lnTo>
                      <a:pt x="667269" y="305199"/>
                    </a:lnTo>
                    <a:lnTo>
                      <a:pt x="660686" y="304650"/>
                    </a:lnTo>
                    <a:lnTo>
                      <a:pt x="664709" y="302456"/>
                    </a:lnTo>
                    <a:lnTo>
                      <a:pt x="659406" y="301359"/>
                    </a:lnTo>
                    <a:lnTo>
                      <a:pt x="661600" y="299713"/>
                    </a:lnTo>
                    <a:lnTo>
                      <a:pt x="667452" y="299165"/>
                    </a:lnTo>
                    <a:lnTo>
                      <a:pt x="667452" y="296239"/>
                    </a:lnTo>
                    <a:lnTo>
                      <a:pt x="659954" y="285450"/>
                    </a:lnTo>
                    <a:lnTo>
                      <a:pt x="656297" y="281610"/>
                    </a:lnTo>
                    <a:lnTo>
                      <a:pt x="653737" y="279964"/>
                    </a:lnTo>
                    <a:lnTo>
                      <a:pt x="649531" y="278318"/>
                    </a:lnTo>
                    <a:lnTo>
                      <a:pt x="639291" y="279964"/>
                    </a:lnTo>
                    <a:lnTo>
                      <a:pt x="637279" y="277770"/>
                    </a:lnTo>
                    <a:lnTo>
                      <a:pt x="638376" y="274661"/>
                    </a:lnTo>
                    <a:lnTo>
                      <a:pt x="640571" y="273015"/>
                    </a:lnTo>
                    <a:lnTo>
                      <a:pt x="640753" y="268626"/>
                    </a:lnTo>
                    <a:lnTo>
                      <a:pt x="631793" y="270272"/>
                    </a:lnTo>
                    <a:lnTo>
                      <a:pt x="622102" y="270821"/>
                    </a:lnTo>
                    <a:lnTo>
                      <a:pt x="615884" y="275210"/>
                    </a:lnTo>
                    <a:lnTo>
                      <a:pt x="613141" y="271735"/>
                    </a:lnTo>
                    <a:lnTo>
                      <a:pt x="608021" y="270455"/>
                    </a:lnTo>
                    <a:lnTo>
                      <a:pt x="608935" y="267529"/>
                    </a:lnTo>
                    <a:lnTo>
                      <a:pt x="613507" y="265701"/>
                    </a:lnTo>
                    <a:lnTo>
                      <a:pt x="609850" y="260763"/>
                    </a:lnTo>
                    <a:lnTo>
                      <a:pt x="601072" y="262409"/>
                    </a:lnTo>
                    <a:lnTo>
                      <a:pt x="594855" y="262592"/>
                    </a:lnTo>
                    <a:lnTo>
                      <a:pt x="592295" y="260580"/>
                    </a:lnTo>
                    <a:lnTo>
                      <a:pt x="595403" y="257106"/>
                    </a:lnTo>
                    <a:lnTo>
                      <a:pt x="597049" y="253814"/>
                    </a:lnTo>
                    <a:lnTo>
                      <a:pt x="592661" y="251986"/>
                    </a:lnTo>
                    <a:lnTo>
                      <a:pt x="580043" y="250706"/>
                    </a:lnTo>
                    <a:lnTo>
                      <a:pt x="563768" y="247780"/>
                    </a:lnTo>
                    <a:lnTo>
                      <a:pt x="557916" y="245951"/>
                    </a:lnTo>
                    <a:lnTo>
                      <a:pt x="555356" y="243391"/>
                    </a:lnTo>
                    <a:lnTo>
                      <a:pt x="563220" y="243391"/>
                    </a:lnTo>
                    <a:lnTo>
                      <a:pt x="563585" y="240648"/>
                    </a:lnTo>
                    <a:lnTo>
                      <a:pt x="571631" y="240283"/>
                    </a:lnTo>
                    <a:lnTo>
                      <a:pt x="567425" y="237905"/>
                    </a:lnTo>
                    <a:lnTo>
                      <a:pt x="567974" y="236442"/>
                    </a:lnTo>
                    <a:lnTo>
                      <a:pt x="559928" y="231139"/>
                    </a:lnTo>
                    <a:lnTo>
                      <a:pt x="560659" y="228214"/>
                    </a:lnTo>
                    <a:lnTo>
                      <a:pt x="569254" y="228762"/>
                    </a:lnTo>
                    <a:lnTo>
                      <a:pt x="570168" y="226568"/>
                    </a:lnTo>
                    <a:lnTo>
                      <a:pt x="565231" y="223459"/>
                    </a:lnTo>
                    <a:lnTo>
                      <a:pt x="557368" y="220168"/>
                    </a:lnTo>
                    <a:lnTo>
                      <a:pt x="550602" y="220716"/>
                    </a:lnTo>
                    <a:lnTo>
                      <a:pt x="550053" y="218156"/>
                    </a:lnTo>
                    <a:lnTo>
                      <a:pt x="557002" y="216876"/>
                    </a:lnTo>
                    <a:lnTo>
                      <a:pt x="559562" y="218156"/>
                    </a:lnTo>
                    <a:lnTo>
                      <a:pt x="563220" y="217242"/>
                    </a:lnTo>
                    <a:lnTo>
                      <a:pt x="562671" y="213767"/>
                    </a:lnTo>
                    <a:lnTo>
                      <a:pt x="578397" y="219802"/>
                    </a:lnTo>
                    <a:lnTo>
                      <a:pt x="585346" y="219436"/>
                    </a:lnTo>
                    <a:lnTo>
                      <a:pt x="593026" y="217425"/>
                    </a:lnTo>
                    <a:lnTo>
                      <a:pt x="599975" y="219253"/>
                    </a:lnTo>
                    <a:lnTo>
                      <a:pt x="602169" y="216693"/>
                    </a:lnTo>
                    <a:lnTo>
                      <a:pt x="602169" y="213950"/>
                    </a:lnTo>
                    <a:lnTo>
                      <a:pt x="595769" y="210110"/>
                    </a:lnTo>
                    <a:lnTo>
                      <a:pt x="588272" y="206819"/>
                    </a:lnTo>
                    <a:lnTo>
                      <a:pt x="578763" y="205904"/>
                    </a:lnTo>
                    <a:lnTo>
                      <a:pt x="569254" y="206453"/>
                    </a:lnTo>
                    <a:lnTo>
                      <a:pt x="561208" y="203710"/>
                    </a:lnTo>
                    <a:lnTo>
                      <a:pt x="559014" y="207184"/>
                    </a:lnTo>
                    <a:lnTo>
                      <a:pt x="552065" y="202247"/>
                    </a:lnTo>
                    <a:lnTo>
                      <a:pt x="546030" y="199870"/>
                    </a:lnTo>
                    <a:lnTo>
                      <a:pt x="542190" y="202064"/>
                    </a:lnTo>
                    <a:lnTo>
                      <a:pt x="547310" y="197127"/>
                    </a:lnTo>
                    <a:lnTo>
                      <a:pt x="556819" y="197675"/>
                    </a:lnTo>
                    <a:lnTo>
                      <a:pt x="563037" y="195664"/>
                    </a:lnTo>
                    <a:lnTo>
                      <a:pt x="566511" y="192190"/>
                    </a:lnTo>
                    <a:lnTo>
                      <a:pt x="574008" y="191092"/>
                    </a:lnTo>
                    <a:lnTo>
                      <a:pt x="583152" y="193835"/>
                    </a:lnTo>
                    <a:lnTo>
                      <a:pt x="587357" y="188898"/>
                    </a:lnTo>
                    <a:lnTo>
                      <a:pt x="584615" y="184692"/>
                    </a:lnTo>
                    <a:lnTo>
                      <a:pt x="568340" y="170612"/>
                    </a:lnTo>
                    <a:lnTo>
                      <a:pt x="559379" y="168052"/>
                    </a:lnTo>
                    <a:lnTo>
                      <a:pt x="555905" y="172257"/>
                    </a:lnTo>
                    <a:lnTo>
                      <a:pt x="556819" y="176463"/>
                    </a:lnTo>
                    <a:lnTo>
                      <a:pt x="549505" y="179938"/>
                    </a:lnTo>
                    <a:lnTo>
                      <a:pt x="545848" y="183961"/>
                    </a:lnTo>
                    <a:lnTo>
                      <a:pt x="537802" y="183412"/>
                    </a:lnTo>
                    <a:lnTo>
                      <a:pt x="546030" y="176463"/>
                    </a:lnTo>
                    <a:lnTo>
                      <a:pt x="546030" y="172989"/>
                    </a:lnTo>
                    <a:lnTo>
                      <a:pt x="529390" y="173720"/>
                    </a:lnTo>
                    <a:lnTo>
                      <a:pt x="523721" y="175915"/>
                    </a:lnTo>
                    <a:lnTo>
                      <a:pt x="521527" y="173903"/>
                    </a:lnTo>
                    <a:lnTo>
                      <a:pt x="528293" y="170429"/>
                    </a:lnTo>
                    <a:lnTo>
                      <a:pt x="542190" y="167137"/>
                    </a:lnTo>
                    <a:lnTo>
                      <a:pt x="545848" y="160737"/>
                    </a:lnTo>
                    <a:lnTo>
                      <a:pt x="550602" y="164394"/>
                    </a:lnTo>
                    <a:lnTo>
                      <a:pt x="551699" y="160737"/>
                    </a:lnTo>
                    <a:lnTo>
                      <a:pt x="551516" y="154885"/>
                    </a:lnTo>
                    <a:lnTo>
                      <a:pt x="535241" y="150679"/>
                    </a:lnTo>
                    <a:lnTo>
                      <a:pt x="529938" y="148119"/>
                    </a:lnTo>
                    <a:lnTo>
                      <a:pt x="524635" y="146839"/>
                    </a:lnTo>
                    <a:lnTo>
                      <a:pt x="515126" y="148851"/>
                    </a:lnTo>
                    <a:lnTo>
                      <a:pt x="509458" y="153605"/>
                    </a:lnTo>
                    <a:lnTo>
                      <a:pt x="506532" y="154885"/>
                    </a:lnTo>
                    <a:lnTo>
                      <a:pt x="501777" y="158543"/>
                    </a:lnTo>
                    <a:lnTo>
                      <a:pt x="501777" y="156714"/>
                    </a:lnTo>
                    <a:lnTo>
                      <a:pt x="504703" y="152325"/>
                    </a:lnTo>
                    <a:lnTo>
                      <a:pt x="510738" y="148668"/>
                    </a:lnTo>
                    <a:lnTo>
                      <a:pt x="514578" y="142999"/>
                    </a:lnTo>
                    <a:lnTo>
                      <a:pt x="510555" y="143914"/>
                    </a:lnTo>
                    <a:lnTo>
                      <a:pt x="505252" y="146656"/>
                    </a:lnTo>
                    <a:lnTo>
                      <a:pt x="498852" y="148119"/>
                    </a:lnTo>
                    <a:lnTo>
                      <a:pt x="490440" y="152142"/>
                    </a:lnTo>
                    <a:lnTo>
                      <a:pt x="490623" y="149217"/>
                    </a:lnTo>
                    <a:lnTo>
                      <a:pt x="494280" y="145559"/>
                    </a:lnTo>
                    <a:lnTo>
                      <a:pt x="498303" y="139159"/>
                    </a:lnTo>
                    <a:lnTo>
                      <a:pt x="496474" y="133856"/>
                    </a:lnTo>
                    <a:lnTo>
                      <a:pt x="491171" y="133307"/>
                    </a:lnTo>
                    <a:lnTo>
                      <a:pt x="484040" y="136965"/>
                    </a:lnTo>
                    <a:lnTo>
                      <a:pt x="476542" y="138062"/>
                    </a:lnTo>
                    <a:lnTo>
                      <a:pt x="473068" y="134953"/>
                    </a:lnTo>
                    <a:lnTo>
                      <a:pt x="458987" y="133307"/>
                    </a:lnTo>
                    <a:lnTo>
                      <a:pt x="472154" y="131479"/>
                    </a:lnTo>
                    <a:lnTo>
                      <a:pt x="479468" y="131845"/>
                    </a:lnTo>
                    <a:lnTo>
                      <a:pt x="482759" y="128553"/>
                    </a:lnTo>
                    <a:lnTo>
                      <a:pt x="485320" y="125079"/>
                    </a:lnTo>
                    <a:lnTo>
                      <a:pt x="482759" y="119044"/>
                    </a:lnTo>
                    <a:lnTo>
                      <a:pt x="476359" y="112644"/>
                    </a:lnTo>
                    <a:lnTo>
                      <a:pt x="456976" y="107341"/>
                    </a:lnTo>
                    <a:lnTo>
                      <a:pt x="448381" y="102404"/>
                    </a:lnTo>
                    <a:lnTo>
                      <a:pt x="447284" y="102586"/>
                    </a:lnTo>
                    <a:lnTo>
                      <a:pt x="445455" y="107158"/>
                    </a:lnTo>
                    <a:lnTo>
                      <a:pt x="439969" y="110998"/>
                    </a:lnTo>
                    <a:lnTo>
                      <a:pt x="433569" y="109169"/>
                    </a:lnTo>
                    <a:lnTo>
                      <a:pt x="427535" y="110267"/>
                    </a:lnTo>
                    <a:lnTo>
                      <a:pt x="430460" y="118678"/>
                    </a:lnTo>
                    <a:lnTo>
                      <a:pt x="429546" y="121421"/>
                    </a:lnTo>
                    <a:lnTo>
                      <a:pt x="429363" y="118861"/>
                    </a:lnTo>
                    <a:lnTo>
                      <a:pt x="423512" y="119776"/>
                    </a:lnTo>
                    <a:lnTo>
                      <a:pt x="422780" y="118130"/>
                    </a:lnTo>
                    <a:lnTo>
                      <a:pt x="419306" y="115753"/>
                    </a:lnTo>
                    <a:lnTo>
                      <a:pt x="420403" y="109352"/>
                    </a:lnTo>
                    <a:lnTo>
                      <a:pt x="415649" y="108804"/>
                    </a:lnTo>
                    <a:lnTo>
                      <a:pt x="408883" y="114107"/>
                    </a:lnTo>
                    <a:lnTo>
                      <a:pt x="415100" y="106427"/>
                    </a:lnTo>
                    <a:lnTo>
                      <a:pt x="422780" y="99843"/>
                    </a:lnTo>
                    <a:lnTo>
                      <a:pt x="422049" y="98198"/>
                    </a:lnTo>
                    <a:lnTo>
                      <a:pt x="409065" y="100209"/>
                    </a:lnTo>
                    <a:lnTo>
                      <a:pt x="402117" y="99843"/>
                    </a:lnTo>
                    <a:lnTo>
                      <a:pt x="394802" y="105512"/>
                    </a:lnTo>
                    <a:lnTo>
                      <a:pt x="391145" y="107158"/>
                    </a:lnTo>
                    <a:lnTo>
                      <a:pt x="391694" y="101855"/>
                    </a:lnTo>
                    <a:lnTo>
                      <a:pt x="384196" y="104232"/>
                    </a:lnTo>
                    <a:lnTo>
                      <a:pt x="392608" y="99112"/>
                    </a:lnTo>
                    <a:lnTo>
                      <a:pt x="400471" y="96186"/>
                    </a:lnTo>
                    <a:lnTo>
                      <a:pt x="403580" y="92529"/>
                    </a:lnTo>
                    <a:lnTo>
                      <a:pt x="402117" y="86494"/>
                    </a:lnTo>
                    <a:lnTo>
                      <a:pt x="392242" y="84849"/>
                    </a:lnTo>
                    <a:lnTo>
                      <a:pt x="382733" y="85032"/>
                    </a:lnTo>
                    <a:lnTo>
                      <a:pt x="379990" y="83203"/>
                    </a:lnTo>
                    <a:lnTo>
                      <a:pt x="385293" y="78631"/>
                    </a:lnTo>
                    <a:lnTo>
                      <a:pt x="384013" y="74425"/>
                    </a:lnTo>
                    <a:lnTo>
                      <a:pt x="379076" y="68025"/>
                    </a:lnTo>
                    <a:lnTo>
                      <a:pt x="374870" y="66562"/>
                    </a:lnTo>
                    <a:lnTo>
                      <a:pt x="376516" y="64185"/>
                    </a:lnTo>
                    <a:lnTo>
                      <a:pt x="366824" y="61442"/>
                    </a:lnTo>
                    <a:lnTo>
                      <a:pt x="357315" y="61259"/>
                    </a:lnTo>
                    <a:lnTo>
                      <a:pt x="330069" y="53396"/>
                    </a:lnTo>
                    <a:lnTo>
                      <a:pt x="317634" y="53030"/>
                    </a:lnTo>
                    <a:lnTo>
                      <a:pt x="303919" y="56505"/>
                    </a:lnTo>
                    <a:lnTo>
                      <a:pt x="292947" y="62539"/>
                    </a:lnTo>
                    <a:lnTo>
                      <a:pt x="292399" y="68208"/>
                    </a:lnTo>
                    <a:lnTo>
                      <a:pt x="299530" y="72048"/>
                    </a:lnTo>
                    <a:lnTo>
                      <a:pt x="294044" y="73328"/>
                    </a:lnTo>
                    <a:lnTo>
                      <a:pt x="286181" y="73328"/>
                    </a:lnTo>
                    <a:lnTo>
                      <a:pt x="281061" y="77351"/>
                    </a:lnTo>
                    <a:lnTo>
                      <a:pt x="272832" y="70402"/>
                    </a:lnTo>
                    <a:lnTo>
                      <a:pt x="266615" y="74243"/>
                    </a:lnTo>
                    <a:lnTo>
                      <a:pt x="262043" y="72963"/>
                    </a:lnTo>
                    <a:lnTo>
                      <a:pt x="262409" y="68757"/>
                    </a:lnTo>
                    <a:lnTo>
                      <a:pt x="260580" y="64185"/>
                    </a:lnTo>
                    <a:lnTo>
                      <a:pt x="255278" y="70951"/>
                    </a:lnTo>
                    <a:lnTo>
                      <a:pt x="255278" y="72780"/>
                    </a:lnTo>
                    <a:lnTo>
                      <a:pt x="253083" y="78997"/>
                    </a:lnTo>
                    <a:lnTo>
                      <a:pt x="248877" y="78448"/>
                    </a:lnTo>
                    <a:lnTo>
                      <a:pt x="247048" y="83020"/>
                    </a:lnTo>
                    <a:lnTo>
                      <a:pt x="241014" y="89237"/>
                    </a:lnTo>
                    <a:lnTo>
                      <a:pt x="233517" y="92529"/>
                    </a:lnTo>
                    <a:lnTo>
                      <a:pt x="234248" y="89603"/>
                    </a:lnTo>
                    <a:lnTo>
                      <a:pt x="231322" y="86677"/>
                    </a:lnTo>
                    <a:lnTo>
                      <a:pt x="233517" y="83751"/>
                    </a:lnTo>
                    <a:lnTo>
                      <a:pt x="239917" y="85032"/>
                    </a:lnTo>
                    <a:lnTo>
                      <a:pt x="241014" y="83569"/>
                    </a:lnTo>
                    <a:lnTo>
                      <a:pt x="237174" y="80460"/>
                    </a:lnTo>
                    <a:lnTo>
                      <a:pt x="234248" y="80643"/>
                    </a:lnTo>
                    <a:lnTo>
                      <a:pt x="237540" y="74425"/>
                    </a:lnTo>
                    <a:lnTo>
                      <a:pt x="240465" y="70402"/>
                    </a:lnTo>
                    <a:lnTo>
                      <a:pt x="244671" y="58882"/>
                    </a:lnTo>
                    <a:lnTo>
                      <a:pt x="247780" y="53945"/>
                    </a:lnTo>
                    <a:lnTo>
                      <a:pt x="240465" y="49922"/>
                    </a:lnTo>
                    <a:lnTo>
                      <a:pt x="236625" y="44802"/>
                    </a:lnTo>
                    <a:lnTo>
                      <a:pt x="236077" y="42424"/>
                    </a:lnTo>
                    <a:lnTo>
                      <a:pt x="240465" y="40413"/>
                    </a:lnTo>
                    <a:lnTo>
                      <a:pt x="241014" y="37304"/>
                    </a:lnTo>
                    <a:lnTo>
                      <a:pt x="237540" y="34195"/>
                    </a:lnTo>
                    <a:lnTo>
                      <a:pt x="230042" y="30904"/>
                    </a:lnTo>
                    <a:lnTo>
                      <a:pt x="220351" y="28892"/>
                    </a:lnTo>
                    <a:lnTo>
                      <a:pt x="226751" y="24869"/>
                    </a:lnTo>
                    <a:lnTo>
                      <a:pt x="224191" y="11886"/>
                    </a:lnTo>
                    <a:lnTo>
                      <a:pt x="220351" y="8412"/>
                    </a:lnTo>
                    <a:lnTo>
                      <a:pt x="218156" y="5303"/>
                    </a:lnTo>
                    <a:lnTo>
                      <a:pt x="193652" y="6400"/>
                    </a:lnTo>
                    <a:lnTo>
                      <a:pt x="186155" y="6034"/>
                    </a:lnTo>
                    <a:lnTo>
                      <a:pt x="181218" y="8229"/>
                    </a:lnTo>
                    <a:lnTo>
                      <a:pt x="175366" y="9143"/>
                    </a:lnTo>
                    <a:lnTo>
                      <a:pt x="166223" y="12435"/>
                    </a:lnTo>
                    <a:lnTo>
                      <a:pt x="157080" y="17006"/>
                    </a:lnTo>
                    <a:lnTo>
                      <a:pt x="164577" y="21029"/>
                    </a:lnTo>
                    <a:lnTo>
                      <a:pt x="162931" y="26149"/>
                    </a:lnTo>
                    <a:lnTo>
                      <a:pt x="161103" y="23224"/>
                    </a:lnTo>
                    <a:lnTo>
                      <a:pt x="157628" y="19932"/>
                    </a:lnTo>
                    <a:lnTo>
                      <a:pt x="150680" y="18103"/>
                    </a:lnTo>
                    <a:lnTo>
                      <a:pt x="142268" y="20298"/>
                    </a:lnTo>
                    <a:lnTo>
                      <a:pt x="141171" y="23407"/>
                    </a:lnTo>
                    <a:lnTo>
                      <a:pt x="145376" y="29990"/>
                    </a:lnTo>
                    <a:lnTo>
                      <a:pt x="140256" y="28344"/>
                    </a:lnTo>
                    <a:lnTo>
                      <a:pt x="134588" y="23407"/>
                    </a:lnTo>
                    <a:lnTo>
                      <a:pt x="128736" y="24504"/>
                    </a:lnTo>
                    <a:lnTo>
                      <a:pt x="125993" y="28892"/>
                    </a:lnTo>
                    <a:lnTo>
                      <a:pt x="132027" y="32915"/>
                    </a:lnTo>
                    <a:lnTo>
                      <a:pt x="159274" y="38767"/>
                    </a:lnTo>
                    <a:lnTo>
                      <a:pt x="158360" y="40596"/>
                    </a:lnTo>
                    <a:lnTo>
                      <a:pt x="150314" y="39681"/>
                    </a:lnTo>
                    <a:lnTo>
                      <a:pt x="123250" y="34927"/>
                    </a:lnTo>
                    <a:lnTo>
                      <a:pt x="122336" y="37304"/>
                    </a:lnTo>
                    <a:lnTo>
                      <a:pt x="119227" y="36573"/>
                    </a:lnTo>
                    <a:lnTo>
                      <a:pt x="116301" y="37487"/>
                    </a:lnTo>
                    <a:lnTo>
                      <a:pt x="121056" y="39681"/>
                    </a:lnTo>
                    <a:lnTo>
                      <a:pt x="128187" y="40779"/>
                    </a:lnTo>
                    <a:lnTo>
                      <a:pt x="136050" y="45167"/>
                    </a:lnTo>
                    <a:lnTo>
                      <a:pt x="144645" y="47362"/>
                    </a:lnTo>
                    <a:lnTo>
                      <a:pt x="153971" y="52116"/>
                    </a:lnTo>
                    <a:lnTo>
                      <a:pt x="148302" y="52665"/>
                    </a:lnTo>
                    <a:lnTo>
                      <a:pt x="129650" y="44802"/>
                    </a:lnTo>
                    <a:lnTo>
                      <a:pt x="118495" y="43339"/>
                    </a:lnTo>
                    <a:lnTo>
                      <a:pt x="112827" y="43521"/>
                    </a:lnTo>
                    <a:lnTo>
                      <a:pt x="110632" y="45899"/>
                    </a:lnTo>
                    <a:lnTo>
                      <a:pt x="110815" y="53762"/>
                    </a:lnTo>
                    <a:lnTo>
                      <a:pt x="114838" y="60894"/>
                    </a:lnTo>
                    <a:lnTo>
                      <a:pt x="112827" y="63271"/>
                    </a:lnTo>
                    <a:lnTo>
                      <a:pt x="115935" y="67659"/>
                    </a:lnTo>
                    <a:lnTo>
                      <a:pt x="124713" y="70585"/>
                    </a:lnTo>
                    <a:lnTo>
                      <a:pt x="129285" y="70402"/>
                    </a:lnTo>
                    <a:lnTo>
                      <a:pt x="132027" y="68939"/>
                    </a:lnTo>
                    <a:lnTo>
                      <a:pt x="133490" y="70220"/>
                    </a:lnTo>
                    <a:lnTo>
                      <a:pt x="131113" y="75157"/>
                    </a:lnTo>
                    <a:lnTo>
                      <a:pt x="126359" y="77900"/>
                    </a:lnTo>
                    <a:lnTo>
                      <a:pt x="117947" y="77168"/>
                    </a:lnTo>
                    <a:lnTo>
                      <a:pt x="115570" y="80826"/>
                    </a:lnTo>
                    <a:lnTo>
                      <a:pt x="114838" y="83751"/>
                    </a:lnTo>
                    <a:lnTo>
                      <a:pt x="104781" y="88872"/>
                    </a:lnTo>
                    <a:lnTo>
                      <a:pt x="106427" y="91615"/>
                    </a:lnTo>
                    <a:lnTo>
                      <a:pt x="113741" y="94540"/>
                    </a:lnTo>
                    <a:lnTo>
                      <a:pt x="114107" y="98929"/>
                    </a:lnTo>
                    <a:lnTo>
                      <a:pt x="120141" y="103684"/>
                    </a:lnTo>
                    <a:lnTo>
                      <a:pt x="129833" y="105512"/>
                    </a:lnTo>
                    <a:lnTo>
                      <a:pt x="136782" y="105512"/>
                    </a:lnTo>
                    <a:lnTo>
                      <a:pt x="138062" y="109169"/>
                    </a:lnTo>
                    <a:lnTo>
                      <a:pt x="136416" y="115387"/>
                    </a:lnTo>
                    <a:lnTo>
                      <a:pt x="136416" y="116850"/>
                    </a:lnTo>
                    <a:lnTo>
                      <a:pt x="134222" y="118861"/>
                    </a:lnTo>
                    <a:lnTo>
                      <a:pt x="135136" y="123433"/>
                    </a:lnTo>
                    <a:lnTo>
                      <a:pt x="134222" y="127273"/>
                    </a:lnTo>
                    <a:lnTo>
                      <a:pt x="134039" y="132576"/>
                    </a:lnTo>
                    <a:lnTo>
                      <a:pt x="130199" y="138245"/>
                    </a:lnTo>
                    <a:lnTo>
                      <a:pt x="127639" y="136416"/>
                    </a:lnTo>
                    <a:lnTo>
                      <a:pt x="128736" y="131479"/>
                    </a:lnTo>
                    <a:lnTo>
                      <a:pt x="130199" y="128919"/>
                    </a:lnTo>
                    <a:lnTo>
                      <a:pt x="128553" y="127456"/>
                    </a:lnTo>
                    <a:lnTo>
                      <a:pt x="125444" y="128370"/>
                    </a:lnTo>
                    <a:lnTo>
                      <a:pt x="117947" y="127822"/>
                    </a:lnTo>
                    <a:lnTo>
                      <a:pt x="112095" y="128919"/>
                    </a:lnTo>
                    <a:lnTo>
                      <a:pt x="105329" y="130747"/>
                    </a:lnTo>
                    <a:lnTo>
                      <a:pt x="96003" y="135502"/>
                    </a:lnTo>
                    <a:lnTo>
                      <a:pt x="88140" y="134953"/>
                    </a:lnTo>
                    <a:lnTo>
                      <a:pt x="99661" y="130016"/>
                    </a:lnTo>
                    <a:lnTo>
                      <a:pt x="105329" y="126176"/>
                    </a:lnTo>
                    <a:lnTo>
                      <a:pt x="116850" y="124713"/>
                    </a:lnTo>
                    <a:lnTo>
                      <a:pt x="119044" y="123067"/>
                    </a:lnTo>
                    <a:lnTo>
                      <a:pt x="123799" y="121604"/>
                    </a:lnTo>
                    <a:lnTo>
                      <a:pt x="130199" y="122336"/>
                    </a:lnTo>
                    <a:lnTo>
                      <a:pt x="130199" y="120324"/>
                    </a:lnTo>
                    <a:lnTo>
                      <a:pt x="128736" y="116667"/>
                    </a:lnTo>
                    <a:lnTo>
                      <a:pt x="126541" y="114107"/>
                    </a:lnTo>
                    <a:lnTo>
                      <a:pt x="118495" y="113010"/>
                    </a:lnTo>
                    <a:lnTo>
                      <a:pt x="95089" y="93626"/>
                    </a:lnTo>
                    <a:lnTo>
                      <a:pt x="91066" y="86312"/>
                    </a:lnTo>
                    <a:lnTo>
                      <a:pt x="91614" y="78814"/>
                    </a:lnTo>
                    <a:lnTo>
                      <a:pt x="95821" y="70585"/>
                    </a:lnTo>
                    <a:lnTo>
                      <a:pt x="91798" y="64734"/>
                    </a:lnTo>
                    <a:lnTo>
                      <a:pt x="85946" y="58699"/>
                    </a:lnTo>
                    <a:lnTo>
                      <a:pt x="86860" y="50653"/>
                    </a:lnTo>
                    <a:lnTo>
                      <a:pt x="96003" y="39316"/>
                    </a:lnTo>
                    <a:lnTo>
                      <a:pt x="98015" y="31453"/>
                    </a:lnTo>
                    <a:lnTo>
                      <a:pt x="103318" y="25784"/>
                    </a:lnTo>
                    <a:lnTo>
                      <a:pt x="109352" y="21944"/>
                    </a:lnTo>
                    <a:lnTo>
                      <a:pt x="114290" y="16641"/>
                    </a:lnTo>
                    <a:lnTo>
                      <a:pt x="127456" y="9509"/>
                    </a:lnTo>
                    <a:lnTo>
                      <a:pt x="132027" y="6034"/>
                    </a:lnTo>
                    <a:lnTo>
                      <a:pt x="132027" y="4937"/>
                    </a:lnTo>
                    <a:lnTo>
                      <a:pt x="129285" y="4023"/>
                    </a:lnTo>
                    <a:lnTo>
                      <a:pt x="124896" y="1829"/>
                    </a:lnTo>
                    <a:lnTo>
                      <a:pt x="95821" y="0"/>
                    </a:lnTo>
                    <a:lnTo>
                      <a:pt x="88506" y="366"/>
                    </a:lnTo>
                    <a:lnTo>
                      <a:pt x="67842" y="4937"/>
                    </a:lnTo>
                    <a:lnTo>
                      <a:pt x="53030" y="10423"/>
                    </a:lnTo>
                    <a:lnTo>
                      <a:pt x="37487" y="19201"/>
                    </a:lnTo>
                    <a:lnTo>
                      <a:pt x="34561" y="25418"/>
                    </a:lnTo>
                    <a:lnTo>
                      <a:pt x="28527" y="29990"/>
                    </a:lnTo>
                    <a:lnTo>
                      <a:pt x="25784" y="31087"/>
                    </a:lnTo>
                    <a:lnTo>
                      <a:pt x="23041" y="34195"/>
                    </a:lnTo>
                    <a:lnTo>
                      <a:pt x="20481" y="37670"/>
                    </a:lnTo>
                    <a:lnTo>
                      <a:pt x="23772" y="41510"/>
                    </a:lnTo>
                    <a:lnTo>
                      <a:pt x="17921" y="43887"/>
                    </a:lnTo>
                    <a:lnTo>
                      <a:pt x="17372" y="50653"/>
                    </a:lnTo>
                    <a:lnTo>
                      <a:pt x="22126" y="52116"/>
                    </a:lnTo>
                    <a:lnTo>
                      <a:pt x="13532" y="52116"/>
                    </a:lnTo>
                    <a:lnTo>
                      <a:pt x="11520" y="58882"/>
                    </a:lnTo>
                    <a:lnTo>
                      <a:pt x="7315" y="60345"/>
                    </a:lnTo>
                    <a:lnTo>
                      <a:pt x="6949" y="66928"/>
                    </a:lnTo>
                    <a:lnTo>
                      <a:pt x="3657" y="70402"/>
                    </a:lnTo>
                    <a:lnTo>
                      <a:pt x="5669" y="79911"/>
                    </a:lnTo>
                    <a:lnTo>
                      <a:pt x="12618" y="80094"/>
                    </a:lnTo>
                    <a:lnTo>
                      <a:pt x="7863" y="81740"/>
                    </a:lnTo>
                    <a:lnTo>
                      <a:pt x="3109" y="85397"/>
                    </a:lnTo>
                    <a:lnTo>
                      <a:pt x="0" y="89603"/>
                    </a:lnTo>
                    <a:lnTo>
                      <a:pt x="3109" y="95638"/>
                    </a:lnTo>
                    <a:lnTo>
                      <a:pt x="6217" y="99112"/>
                    </a:lnTo>
                    <a:lnTo>
                      <a:pt x="1646" y="104415"/>
                    </a:lnTo>
                    <a:lnTo>
                      <a:pt x="1646" y="115387"/>
                    </a:lnTo>
                    <a:lnTo>
                      <a:pt x="3840" y="118678"/>
                    </a:lnTo>
                    <a:lnTo>
                      <a:pt x="5852" y="120507"/>
                    </a:lnTo>
                    <a:lnTo>
                      <a:pt x="29075" y="123433"/>
                    </a:lnTo>
                    <a:lnTo>
                      <a:pt x="53213" y="124713"/>
                    </a:lnTo>
                    <a:lnTo>
                      <a:pt x="58516" y="128736"/>
                    </a:lnTo>
                    <a:lnTo>
                      <a:pt x="66928" y="133307"/>
                    </a:lnTo>
                    <a:lnTo>
                      <a:pt x="75157" y="135685"/>
                    </a:lnTo>
                    <a:lnTo>
                      <a:pt x="61076" y="139159"/>
                    </a:lnTo>
                    <a:lnTo>
                      <a:pt x="49373" y="139525"/>
                    </a:lnTo>
                    <a:lnTo>
                      <a:pt x="33830" y="134222"/>
                    </a:lnTo>
                    <a:lnTo>
                      <a:pt x="24321" y="133856"/>
                    </a:lnTo>
                    <a:lnTo>
                      <a:pt x="16823" y="132576"/>
                    </a:lnTo>
                    <a:lnTo>
                      <a:pt x="21029" y="135319"/>
                    </a:lnTo>
                    <a:lnTo>
                      <a:pt x="17555" y="140439"/>
                    </a:lnTo>
                    <a:lnTo>
                      <a:pt x="22309" y="144645"/>
                    </a:lnTo>
                    <a:lnTo>
                      <a:pt x="28344" y="152142"/>
                    </a:lnTo>
                    <a:lnTo>
                      <a:pt x="38584" y="159640"/>
                    </a:lnTo>
                    <a:lnTo>
                      <a:pt x="54676" y="165857"/>
                    </a:lnTo>
                    <a:lnTo>
                      <a:pt x="49007" y="166406"/>
                    </a:lnTo>
                    <a:lnTo>
                      <a:pt x="57785" y="168600"/>
                    </a:lnTo>
                    <a:lnTo>
                      <a:pt x="58882" y="167137"/>
                    </a:lnTo>
                    <a:lnTo>
                      <a:pt x="65282" y="166406"/>
                    </a:lnTo>
                    <a:lnTo>
                      <a:pt x="77534" y="168234"/>
                    </a:lnTo>
                    <a:lnTo>
                      <a:pt x="86494" y="166771"/>
                    </a:lnTo>
                    <a:lnTo>
                      <a:pt x="89786" y="160737"/>
                    </a:lnTo>
                    <a:lnTo>
                      <a:pt x="91249" y="169149"/>
                    </a:lnTo>
                    <a:lnTo>
                      <a:pt x="96552" y="175000"/>
                    </a:lnTo>
                    <a:lnTo>
                      <a:pt x="104964" y="179938"/>
                    </a:lnTo>
                    <a:lnTo>
                      <a:pt x="117033" y="182132"/>
                    </a:lnTo>
                    <a:lnTo>
                      <a:pt x="122702" y="182132"/>
                    </a:lnTo>
                    <a:lnTo>
                      <a:pt x="115935" y="179389"/>
                    </a:lnTo>
                    <a:lnTo>
                      <a:pt x="122702" y="178658"/>
                    </a:lnTo>
                    <a:lnTo>
                      <a:pt x="135502" y="181583"/>
                    </a:lnTo>
                    <a:lnTo>
                      <a:pt x="159274" y="183961"/>
                    </a:lnTo>
                    <a:lnTo>
                      <a:pt x="166223" y="186155"/>
                    </a:lnTo>
                    <a:lnTo>
                      <a:pt x="166954" y="184144"/>
                    </a:lnTo>
                    <a:lnTo>
                      <a:pt x="178109" y="181218"/>
                    </a:lnTo>
                    <a:lnTo>
                      <a:pt x="194201" y="187618"/>
                    </a:lnTo>
                    <a:lnTo>
                      <a:pt x="201333" y="188166"/>
                    </a:lnTo>
                    <a:lnTo>
                      <a:pt x="202796" y="189629"/>
                    </a:lnTo>
                    <a:lnTo>
                      <a:pt x="204807" y="187435"/>
                    </a:lnTo>
                    <a:lnTo>
                      <a:pt x="204258" y="187984"/>
                    </a:lnTo>
                    <a:lnTo>
                      <a:pt x="207733" y="189812"/>
                    </a:lnTo>
                    <a:lnTo>
                      <a:pt x="211390" y="185424"/>
                    </a:lnTo>
                    <a:lnTo>
                      <a:pt x="217242" y="183412"/>
                    </a:lnTo>
                    <a:lnTo>
                      <a:pt x="224008" y="186155"/>
                    </a:lnTo>
                    <a:lnTo>
                      <a:pt x="229860" y="192190"/>
                    </a:lnTo>
                    <a:lnTo>
                      <a:pt x="234614" y="192372"/>
                    </a:lnTo>
                    <a:lnTo>
                      <a:pt x="232054" y="188532"/>
                    </a:lnTo>
                    <a:lnTo>
                      <a:pt x="223459" y="181583"/>
                    </a:lnTo>
                    <a:lnTo>
                      <a:pt x="213950" y="179389"/>
                    </a:lnTo>
                    <a:lnTo>
                      <a:pt x="215230" y="175732"/>
                    </a:lnTo>
                    <a:lnTo>
                      <a:pt x="239551" y="180303"/>
                    </a:lnTo>
                    <a:lnTo>
                      <a:pt x="245769" y="182132"/>
                    </a:lnTo>
                    <a:lnTo>
                      <a:pt x="251986" y="180669"/>
                    </a:lnTo>
                    <a:lnTo>
                      <a:pt x="254729" y="182132"/>
                    </a:lnTo>
                    <a:lnTo>
                      <a:pt x="258203" y="182132"/>
                    </a:lnTo>
                    <a:lnTo>
                      <a:pt x="263506" y="189264"/>
                    </a:lnTo>
                    <a:lnTo>
                      <a:pt x="276124" y="186704"/>
                    </a:lnTo>
                    <a:lnTo>
                      <a:pt x="286547" y="186155"/>
                    </a:lnTo>
                    <a:lnTo>
                      <a:pt x="289839" y="183046"/>
                    </a:lnTo>
                    <a:lnTo>
                      <a:pt x="287279" y="175732"/>
                    </a:lnTo>
                    <a:lnTo>
                      <a:pt x="280513" y="166040"/>
                    </a:lnTo>
                    <a:lnTo>
                      <a:pt x="273564" y="166223"/>
                    </a:lnTo>
                    <a:lnTo>
                      <a:pt x="269358" y="164211"/>
                    </a:lnTo>
                    <a:lnTo>
                      <a:pt x="274661" y="160920"/>
                    </a:lnTo>
                    <a:lnTo>
                      <a:pt x="287279" y="163114"/>
                    </a:lnTo>
                    <a:lnTo>
                      <a:pt x="303005" y="172806"/>
                    </a:lnTo>
                    <a:lnTo>
                      <a:pt x="305199" y="169880"/>
                    </a:lnTo>
                    <a:lnTo>
                      <a:pt x="311051" y="172257"/>
                    </a:lnTo>
                    <a:lnTo>
                      <a:pt x="317085" y="171160"/>
                    </a:lnTo>
                    <a:lnTo>
                      <a:pt x="317817" y="189447"/>
                    </a:lnTo>
                    <a:lnTo>
                      <a:pt x="321840" y="192007"/>
                    </a:lnTo>
                    <a:lnTo>
                      <a:pt x="325314" y="187435"/>
                    </a:lnTo>
                    <a:lnTo>
                      <a:pt x="329886" y="189629"/>
                    </a:lnTo>
                    <a:lnTo>
                      <a:pt x="335372" y="189447"/>
                    </a:lnTo>
                    <a:lnTo>
                      <a:pt x="337566" y="191275"/>
                    </a:lnTo>
                    <a:lnTo>
                      <a:pt x="336834" y="194932"/>
                    </a:lnTo>
                    <a:lnTo>
                      <a:pt x="331349" y="197675"/>
                    </a:lnTo>
                    <a:lnTo>
                      <a:pt x="336834" y="198224"/>
                    </a:lnTo>
                    <a:lnTo>
                      <a:pt x="342138" y="200418"/>
                    </a:lnTo>
                    <a:lnTo>
                      <a:pt x="347806" y="204441"/>
                    </a:lnTo>
                    <a:lnTo>
                      <a:pt x="364813" y="214133"/>
                    </a:lnTo>
                    <a:lnTo>
                      <a:pt x="367373" y="220716"/>
                    </a:lnTo>
                    <a:lnTo>
                      <a:pt x="358047" y="225836"/>
                    </a:lnTo>
                    <a:lnTo>
                      <a:pt x="348538" y="224191"/>
                    </a:lnTo>
                    <a:lnTo>
                      <a:pt x="341772" y="224191"/>
                    </a:lnTo>
                    <a:lnTo>
                      <a:pt x="344515" y="231688"/>
                    </a:lnTo>
                    <a:lnTo>
                      <a:pt x="343600" y="241380"/>
                    </a:lnTo>
                    <a:lnTo>
                      <a:pt x="352744" y="239185"/>
                    </a:lnTo>
                    <a:lnTo>
                      <a:pt x="366824" y="233151"/>
                    </a:lnTo>
                    <a:lnTo>
                      <a:pt x="369933" y="228762"/>
                    </a:lnTo>
                    <a:lnTo>
                      <a:pt x="376333" y="230408"/>
                    </a:lnTo>
                    <a:lnTo>
                      <a:pt x="384196" y="226019"/>
                    </a:lnTo>
                    <a:lnTo>
                      <a:pt x="393522" y="224556"/>
                    </a:lnTo>
                    <a:lnTo>
                      <a:pt x="402665" y="225836"/>
                    </a:lnTo>
                    <a:lnTo>
                      <a:pt x="387854" y="228579"/>
                    </a:lnTo>
                    <a:lnTo>
                      <a:pt x="390414" y="230042"/>
                    </a:lnTo>
                    <a:lnTo>
                      <a:pt x="387305" y="234248"/>
                    </a:lnTo>
                    <a:lnTo>
                      <a:pt x="397911" y="242843"/>
                    </a:lnTo>
                    <a:lnTo>
                      <a:pt x="404311" y="247049"/>
                    </a:lnTo>
                    <a:lnTo>
                      <a:pt x="406871" y="245403"/>
                    </a:lnTo>
                    <a:lnTo>
                      <a:pt x="403763" y="241563"/>
                    </a:lnTo>
                    <a:lnTo>
                      <a:pt x="404128" y="238637"/>
                    </a:lnTo>
                    <a:lnTo>
                      <a:pt x="413272" y="240465"/>
                    </a:lnTo>
                    <a:lnTo>
                      <a:pt x="412540" y="251254"/>
                    </a:lnTo>
                    <a:lnTo>
                      <a:pt x="415283" y="255826"/>
                    </a:lnTo>
                    <a:lnTo>
                      <a:pt x="423146" y="259483"/>
                    </a:lnTo>
                    <a:lnTo>
                      <a:pt x="428815" y="257289"/>
                    </a:lnTo>
                    <a:lnTo>
                      <a:pt x="435764" y="264055"/>
                    </a:lnTo>
                    <a:lnTo>
                      <a:pt x="436861" y="271187"/>
                    </a:lnTo>
                    <a:lnTo>
                      <a:pt x="439604" y="276124"/>
                    </a:lnTo>
                    <a:lnTo>
                      <a:pt x="443078" y="278867"/>
                    </a:lnTo>
                    <a:lnTo>
                      <a:pt x="444175" y="286181"/>
                    </a:lnTo>
                    <a:lnTo>
                      <a:pt x="447467" y="289839"/>
                    </a:lnTo>
                    <a:lnTo>
                      <a:pt x="447833" y="295690"/>
                    </a:lnTo>
                    <a:lnTo>
                      <a:pt x="449844" y="300628"/>
                    </a:lnTo>
                    <a:lnTo>
                      <a:pt x="452770" y="301908"/>
                    </a:lnTo>
                    <a:lnTo>
                      <a:pt x="450576" y="305931"/>
                    </a:lnTo>
                    <a:lnTo>
                      <a:pt x="446553" y="309405"/>
                    </a:lnTo>
                    <a:lnTo>
                      <a:pt x="440518" y="311416"/>
                    </a:lnTo>
                    <a:lnTo>
                      <a:pt x="436495" y="314342"/>
                    </a:lnTo>
                    <a:lnTo>
                      <a:pt x="436312" y="325314"/>
                    </a:lnTo>
                    <a:lnTo>
                      <a:pt x="434667" y="326411"/>
                    </a:lnTo>
                    <a:lnTo>
                      <a:pt x="427900" y="327691"/>
                    </a:lnTo>
                    <a:lnTo>
                      <a:pt x="422597" y="332994"/>
                    </a:lnTo>
                    <a:lnTo>
                      <a:pt x="414734" y="336834"/>
                    </a:lnTo>
                    <a:lnTo>
                      <a:pt x="408517" y="343052"/>
                    </a:lnTo>
                    <a:lnTo>
                      <a:pt x="399374" y="348903"/>
                    </a:lnTo>
                    <a:lnTo>
                      <a:pt x="400471" y="352561"/>
                    </a:lnTo>
                    <a:lnTo>
                      <a:pt x="406323" y="359327"/>
                    </a:lnTo>
                    <a:lnTo>
                      <a:pt x="414551" y="364630"/>
                    </a:lnTo>
                    <a:lnTo>
                      <a:pt x="416380" y="369933"/>
                    </a:lnTo>
                    <a:lnTo>
                      <a:pt x="420586" y="371030"/>
                    </a:lnTo>
                    <a:lnTo>
                      <a:pt x="420586" y="378710"/>
                    </a:lnTo>
                    <a:lnTo>
                      <a:pt x="411809" y="375784"/>
                    </a:lnTo>
                    <a:lnTo>
                      <a:pt x="411626" y="377430"/>
                    </a:lnTo>
                    <a:lnTo>
                      <a:pt x="405226" y="375236"/>
                    </a:lnTo>
                    <a:lnTo>
                      <a:pt x="403763" y="377613"/>
                    </a:lnTo>
                    <a:lnTo>
                      <a:pt x="399922" y="378527"/>
                    </a:lnTo>
                    <a:lnTo>
                      <a:pt x="392608" y="381819"/>
                    </a:lnTo>
                    <a:lnTo>
                      <a:pt x="381087" y="381453"/>
                    </a:lnTo>
                    <a:lnTo>
                      <a:pt x="380356" y="386025"/>
                    </a:lnTo>
                    <a:lnTo>
                      <a:pt x="375967" y="387122"/>
                    </a:lnTo>
                    <a:lnTo>
                      <a:pt x="367556" y="383830"/>
                    </a:lnTo>
                    <a:lnTo>
                      <a:pt x="354572" y="384928"/>
                    </a:lnTo>
                    <a:lnTo>
                      <a:pt x="344698" y="382185"/>
                    </a:lnTo>
                    <a:lnTo>
                      <a:pt x="338480" y="382185"/>
                    </a:lnTo>
                    <a:lnTo>
                      <a:pt x="332811" y="380905"/>
                    </a:lnTo>
                    <a:lnTo>
                      <a:pt x="329520" y="378893"/>
                    </a:lnTo>
                    <a:lnTo>
                      <a:pt x="324217" y="379259"/>
                    </a:lnTo>
                    <a:lnTo>
                      <a:pt x="327874" y="382916"/>
                    </a:lnTo>
                    <a:lnTo>
                      <a:pt x="323120" y="382733"/>
                    </a:lnTo>
                    <a:lnTo>
                      <a:pt x="324217" y="390413"/>
                    </a:lnTo>
                    <a:lnTo>
                      <a:pt x="318731" y="391694"/>
                    </a:lnTo>
                    <a:lnTo>
                      <a:pt x="309954" y="396448"/>
                    </a:lnTo>
                    <a:lnTo>
                      <a:pt x="306114" y="401202"/>
                    </a:lnTo>
                    <a:lnTo>
                      <a:pt x="305199" y="406871"/>
                    </a:lnTo>
                    <a:lnTo>
                      <a:pt x="305565" y="411626"/>
                    </a:lnTo>
                    <a:lnTo>
                      <a:pt x="309954" y="418209"/>
                    </a:lnTo>
                    <a:lnTo>
                      <a:pt x="315622" y="422232"/>
                    </a:lnTo>
                    <a:lnTo>
                      <a:pt x="319828" y="421866"/>
                    </a:lnTo>
                    <a:lnTo>
                      <a:pt x="325680" y="426803"/>
                    </a:lnTo>
                    <a:lnTo>
                      <a:pt x="329337" y="426072"/>
                    </a:lnTo>
                    <a:lnTo>
                      <a:pt x="338846" y="427900"/>
                    </a:lnTo>
                    <a:lnTo>
                      <a:pt x="341223" y="429729"/>
                    </a:lnTo>
                    <a:lnTo>
                      <a:pt x="342686" y="428449"/>
                    </a:lnTo>
                    <a:lnTo>
                      <a:pt x="353109" y="426438"/>
                    </a:lnTo>
                    <a:lnTo>
                      <a:pt x="351646" y="423695"/>
                    </a:lnTo>
                    <a:lnTo>
                      <a:pt x="360058" y="423146"/>
                    </a:lnTo>
                    <a:lnTo>
                      <a:pt x="363167" y="422232"/>
                    </a:lnTo>
                    <a:lnTo>
                      <a:pt x="363715" y="418757"/>
                    </a:lnTo>
                    <a:lnTo>
                      <a:pt x="361521" y="415283"/>
                    </a:lnTo>
                    <a:lnTo>
                      <a:pt x="367373" y="413820"/>
                    </a:lnTo>
                    <a:lnTo>
                      <a:pt x="373773" y="413820"/>
                    </a:lnTo>
                    <a:lnTo>
                      <a:pt x="376333" y="416746"/>
                    </a:lnTo>
                    <a:lnTo>
                      <a:pt x="377796" y="419855"/>
                    </a:lnTo>
                    <a:lnTo>
                      <a:pt x="389316" y="420403"/>
                    </a:lnTo>
                    <a:lnTo>
                      <a:pt x="393705" y="421500"/>
                    </a:lnTo>
                    <a:lnTo>
                      <a:pt x="393156" y="418026"/>
                    </a:lnTo>
                    <a:lnTo>
                      <a:pt x="396448" y="415649"/>
                    </a:lnTo>
                    <a:lnTo>
                      <a:pt x="397362" y="417477"/>
                    </a:lnTo>
                    <a:lnTo>
                      <a:pt x="393156" y="411808"/>
                    </a:lnTo>
                    <a:lnTo>
                      <a:pt x="386939" y="410346"/>
                    </a:lnTo>
                    <a:lnTo>
                      <a:pt x="386573" y="405957"/>
                    </a:lnTo>
                    <a:lnTo>
                      <a:pt x="392059" y="404677"/>
                    </a:lnTo>
                    <a:lnTo>
                      <a:pt x="394619" y="402665"/>
                    </a:lnTo>
                    <a:lnTo>
                      <a:pt x="394619" y="406688"/>
                    </a:lnTo>
                    <a:lnTo>
                      <a:pt x="395351" y="409614"/>
                    </a:lnTo>
                    <a:lnTo>
                      <a:pt x="398825" y="407054"/>
                    </a:lnTo>
                    <a:lnTo>
                      <a:pt x="399557" y="409980"/>
                    </a:lnTo>
                    <a:lnTo>
                      <a:pt x="403580" y="412357"/>
                    </a:lnTo>
                    <a:lnTo>
                      <a:pt x="405957" y="410894"/>
                    </a:lnTo>
                    <a:lnTo>
                      <a:pt x="410528" y="409980"/>
                    </a:lnTo>
                    <a:lnTo>
                      <a:pt x="412174" y="410346"/>
                    </a:lnTo>
                    <a:lnTo>
                      <a:pt x="416380" y="414551"/>
                    </a:lnTo>
                    <a:lnTo>
                      <a:pt x="420037" y="412723"/>
                    </a:lnTo>
                    <a:lnTo>
                      <a:pt x="423512" y="413454"/>
                    </a:lnTo>
                    <a:lnTo>
                      <a:pt x="425889" y="416380"/>
                    </a:lnTo>
                    <a:lnTo>
                      <a:pt x="424609" y="418209"/>
                    </a:lnTo>
                    <a:lnTo>
                      <a:pt x="425158" y="422232"/>
                    </a:lnTo>
                    <a:lnTo>
                      <a:pt x="426803" y="425706"/>
                    </a:lnTo>
                    <a:lnTo>
                      <a:pt x="429546" y="424792"/>
                    </a:lnTo>
                    <a:lnTo>
                      <a:pt x="434849" y="429912"/>
                    </a:lnTo>
                    <a:lnTo>
                      <a:pt x="435946" y="433021"/>
                    </a:lnTo>
                    <a:lnTo>
                      <a:pt x="435398" y="435581"/>
                    </a:lnTo>
                    <a:lnTo>
                      <a:pt x="436495" y="436678"/>
                    </a:lnTo>
                    <a:lnTo>
                      <a:pt x="437409" y="439787"/>
                    </a:lnTo>
                    <a:lnTo>
                      <a:pt x="440701" y="438872"/>
                    </a:lnTo>
                    <a:lnTo>
                      <a:pt x="443078" y="439787"/>
                    </a:lnTo>
                    <a:lnTo>
                      <a:pt x="446370" y="445090"/>
                    </a:lnTo>
                    <a:lnTo>
                      <a:pt x="448930" y="446004"/>
                    </a:lnTo>
                    <a:lnTo>
                      <a:pt x="452221" y="443992"/>
                    </a:lnTo>
                    <a:lnTo>
                      <a:pt x="454599" y="444724"/>
                    </a:lnTo>
                    <a:lnTo>
                      <a:pt x="454599" y="447284"/>
                    </a:lnTo>
                    <a:lnTo>
                      <a:pt x="456976" y="450210"/>
                    </a:lnTo>
                    <a:lnTo>
                      <a:pt x="460633" y="451124"/>
                    </a:lnTo>
                    <a:lnTo>
                      <a:pt x="460999" y="448381"/>
                    </a:lnTo>
                    <a:lnTo>
                      <a:pt x="463742" y="444358"/>
                    </a:lnTo>
                    <a:lnTo>
                      <a:pt x="469045" y="449844"/>
                    </a:lnTo>
                    <a:lnTo>
                      <a:pt x="472154" y="450941"/>
                    </a:lnTo>
                    <a:lnTo>
                      <a:pt x="473616" y="453867"/>
                    </a:lnTo>
                    <a:lnTo>
                      <a:pt x="478919" y="453867"/>
                    </a:lnTo>
                    <a:lnTo>
                      <a:pt x="472519" y="459170"/>
                    </a:lnTo>
                    <a:lnTo>
                      <a:pt x="465387" y="460999"/>
                    </a:lnTo>
                    <a:lnTo>
                      <a:pt x="460085" y="456427"/>
                    </a:lnTo>
                    <a:lnTo>
                      <a:pt x="462645" y="461365"/>
                    </a:lnTo>
                    <a:lnTo>
                      <a:pt x="470142" y="472153"/>
                    </a:lnTo>
                    <a:lnTo>
                      <a:pt x="474896" y="473434"/>
                    </a:lnTo>
                    <a:lnTo>
                      <a:pt x="480017" y="477091"/>
                    </a:lnTo>
                    <a:lnTo>
                      <a:pt x="480565" y="478371"/>
                    </a:lnTo>
                  </a:path>
                </a:pathLst>
              </a:custGeom>
              <a:grpFill/>
              <a:ln w="4020" cap="flat">
                <a:solidFill>
                  <a:srgbClr val="FFFFFF"/>
                </a:solidFill>
                <a:prstDash val="solid"/>
                <a:miter/>
              </a:ln>
            </p:spPr>
            <p:txBody>
              <a:bodyPr rtlCol="0" anchor="ctr"/>
              <a:lstStyle/>
              <a:p>
                <a:endParaRPr lang="en-GB" sz="1463"/>
              </a:p>
            </p:txBody>
          </p:sp>
          <p:sp>
            <p:nvSpPr>
              <p:cNvPr id="1248" name="Freeform: Shape 1247">
                <a:extLst>
                  <a:ext uri="{FF2B5EF4-FFF2-40B4-BE49-F238E27FC236}">
                    <a16:creationId xmlns:a16="http://schemas.microsoft.com/office/drawing/2014/main" id="{4F6EA3A9-0D95-6D03-4C89-10D5404BD852}"/>
                  </a:ext>
                </a:extLst>
              </p:cNvPr>
              <p:cNvSpPr/>
              <p:nvPr/>
            </p:nvSpPr>
            <p:spPr>
              <a:xfrm>
                <a:off x="3405084" y="1861528"/>
                <a:ext cx="28892" cy="10788"/>
              </a:xfrm>
              <a:custGeom>
                <a:avLst/>
                <a:gdLst>
                  <a:gd name="connsiteX0" fmla="*/ 17006 w 28892"/>
                  <a:gd name="connsiteY0" fmla="*/ 1463 h 10788"/>
                  <a:gd name="connsiteX1" fmla="*/ 13532 w 28892"/>
                  <a:gd name="connsiteY1" fmla="*/ 2194 h 10788"/>
                  <a:gd name="connsiteX2" fmla="*/ 5852 w 28892"/>
                  <a:gd name="connsiteY2" fmla="*/ 6583 h 10788"/>
                  <a:gd name="connsiteX3" fmla="*/ 183 w 28892"/>
                  <a:gd name="connsiteY3" fmla="*/ 8046 h 10788"/>
                  <a:gd name="connsiteX4" fmla="*/ 0 w 28892"/>
                  <a:gd name="connsiteY4" fmla="*/ 9692 h 10788"/>
                  <a:gd name="connsiteX5" fmla="*/ 9326 w 28892"/>
                  <a:gd name="connsiteY5" fmla="*/ 10789 h 10788"/>
                  <a:gd name="connsiteX6" fmla="*/ 21212 w 28892"/>
                  <a:gd name="connsiteY6" fmla="*/ 6949 h 10788"/>
                  <a:gd name="connsiteX7" fmla="*/ 28892 w 28892"/>
                  <a:gd name="connsiteY7" fmla="*/ 2743 h 10788"/>
                  <a:gd name="connsiteX8" fmla="*/ 23772 w 28892"/>
                  <a:gd name="connsiteY8" fmla="*/ 0 h 10788"/>
                  <a:gd name="connsiteX9" fmla="*/ 17006 w 28892"/>
                  <a:gd name="connsiteY9" fmla="*/ 1463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2" h="10788">
                    <a:moveTo>
                      <a:pt x="17006" y="1463"/>
                    </a:moveTo>
                    <a:lnTo>
                      <a:pt x="13532" y="2194"/>
                    </a:lnTo>
                    <a:lnTo>
                      <a:pt x="5852" y="6583"/>
                    </a:lnTo>
                    <a:lnTo>
                      <a:pt x="183" y="8046"/>
                    </a:lnTo>
                    <a:lnTo>
                      <a:pt x="0" y="9692"/>
                    </a:lnTo>
                    <a:lnTo>
                      <a:pt x="9326" y="10789"/>
                    </a:lnTo>
                    <a:lnTo>
                      <a:pt x="21212" y="6949"/>
                    </a:lnTo>
                    <a:lnTo>
                      <a:pt x="28892" y="2743"/>
                    </a:lnTo>
                    <a:lnTo>
                      <a:pt x="23772" y="0"/>
                    </a:lnTo>
                    <a:lnTo>
                      <a:pt x="17006" y="1463"/>
                    </a:lnTo>
                    <a:close/>
                  </a:path>
                </a:pathLst>
              </a:custGeom>
              <a:grpFill/>
              <a:ln w="18272" cap="flat">
                <a:noFill/>
                <a:prstDash val="solid"/>
                <a:miter/>
              </a:ln>
            </p:spPr>
            <p:txBody>
              <a:bodyPr rtlCol="0" anchor="ctr"/>
              <a:lstStyle/>
              <a:p>
                <a:endParaRPr lang="en-GB" sz="1463"/>
              </a:p>
            </p:txBody>
          </p:sp>
          <p:sp>
            <p:nvSpPr>
              <p:cNvPr id="1249" name="Freeform: Shape 1248">
                <a:extLst>
                  <a:ext uri="{FF2B5EF4-FFF2-40B4-BE49-F238E27FC236}">
                    <a16:creationId xmlns:a16="http://schemas.microsoft.com/office/drawing/2014/main" id="{F57B58DD-1522-9BAA-EA7B-8FF5645E9911}"/>
                  </a:ext>
                </a:extLst>
              </p:cNvPr>
              <p:cNvSpPr/>
              <p:nvPr/>
            </p:nvSpPr>
            <p:spPr>
              <a:xfrm>
                <a:off x="3405084" y="1861528"/>
                <a:ext cx="28892" cy="10788"/>
              </a:xfrm>
              <a:custGeom>
                <a:avLst/>
                <a:gdLst>
                  <a:gd name="connsiteX0" fmla="*/ 17006 w 28892"/>
                  <a:gd name="connsiteY0" fmla="*/ 1463 h 10788"/>
                  <a:gd name="connsiteX1" fmla="*/ 23772 w 28892"/>
                  <a:gd name="connsiteY1" fmla="*/ 0 h 10788"/>
                  <a:gd name="connsiteX2" fmla="*/ 28892 w 28892"/>
                  <a:gd name="connsiteY2" fmla="*/ 2743 h 10788"/>
                  <a:gd name="connsiteX3" fmla="*/ 21212 w 28892"/>
                  <a:gd name="connsiteY3" fmla="*/ 6949 h 10788"/>
                  <a:gd name="connsiteX4" fmla="*/ 9326 w 28892"/>
                  <a:gd name="connsiteY4" fmla="*/ 10789 h 10788"/>
                  <a:gd name="connsiteX5" fmla="*/ 0 w 28892"/>
                  <a:gd name="connsiteY5" fmla="*/ 9692 h 10788"/>
                  <a:gd name="connsiteX6" fmla="*/ 183 w 28892"/>
                  <a:gd name="connsiteY6" fmla="*/ 8046 h 10788"/>
                  <a:gd name="connsiteX7" fmla="*/ 5852 w 28892"/>
                  <a:gd name="connsiteY7" fmla="*/ 6583 h 10788"/>
                  <a:gd name="connsiteX8" fmla="*/ 13532 w 28892"/>
                  <a:gd name="connsiteY8" fmla="*/ 2194 h 10788"/>
                  <a:gd name="connsiteX9" fmla="*/ 17006 w 28892"/>
                  <a:gd name="connsiteY9" fmla="*/ 1463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92" h="10788">
                    <a:moveTo>
                      <a:pt x="17006" y="1463"/>
                    </a:moveTo>
                    <a:lnTo>
                      <a:pt x="23772" y="0"/>
                    </a:lnTo>
                    <a:lnTo>
                      <a:pt x="28892" y="2743"/>
                    </a:lnTo>
                    <a:lnTo>
                      <a:pt x="21212" y="6949"/>
                    </a:lnTo>
                    <a:lnTo>
                      <a:pt x="9326" y="10789"/>
                    </a:lnTo>
                    <a:lnTo>
                      <a:pt x="0" y="9692"/>
                    </a:lnTo>
                    <a:lnTo>
                      <a:pt x="183" y="8046"/>
                    </a:lnTo>
                    <a:lnTo>
                      <a:pt x="5852" y="6583"/>
                    </a:lnTo>
                    <a:lnTo>
                      <a:pt x="13532" y="2194"/>
                    </a:lnTo>
                    <a:lnTo>
                      <a:pt x="17006" y="1463"/>
                    </a:lnTo>
                  </a:path>
                </a:pathLst>
              </a:custGeom>
              <a:grpFill/>
              <a:ln w="4020" cap="flat">
                <a:solidFill>
                  <a:srgbClr val="FFFFFF"/>
                </a:solidFill>
                <a:prstDash val="solid"/>
                <a:miter/>
              </a:ln>
            </p:spPr>
            <p:txBody>
              <a:bodyPr rtlCol="0" anchor="ctr"/>
              <a:lstStyle/>
              <a:p>
                <a:endParaRPr lang="en-GB" sz="1463"/>
              </a:p>
            </p:txBody>
          </p:sp>
          <p:sp>
            <p:nvSpPr>
              <p:cNvPr id="1250" name="Freeform: Shape 1249">
                <a:extLst>
                  <a:ext uri="{FF2B5EF4-FFF2-40B4-BE49-F238E27FC236}">
                    <a16:creationId xmlns:a16="http://schemas.microsoft.com/office/drawing/2014/main" id="{EE7AB788-3CE7-DE70-196B-6537AFEDE242}"/>
                  </a:ext>
                </a:extLst>
              </p:cNvPr>
              <p:cNvSpPr/>
              <p:nvPr/>
            </p:nvSpPr>
            <p:spPr>
              <a:xfrm>
                <a:off x="3778309" y="2268948"/>
                <a:ext cx="12251" cy="23955"/>
              </a:xfrm>
              <a:custGeom>
                <a:avLst/>
                <a:gdLst>
                  <a:gd name="connsiteX0" fmla="*/ 1097 w 12251"/>
                  <a:gd name="connsiteY0" fmla="*/ 3657 h 23955"/>
                  <a:gd name="connsiteX1" fmla="*/ 0 w 12251"/>
                  <a:gd name="connsiteY1" fmla="*/ 10972 h 23955"/>
                  <a:gd name="connsiteX2" fmla="*/ 549 w 12251"/>
                  <a:gd name="connsiteY2" fmla="*/ 19201 h 23955"/>
                  <a:gd name="connsiteX3" fmla="*/ 6949 w 12251"/>
                  <a:gd name="connsiteY3" fmla="*/ 23589 h 23955"/>
                  <a:gd name="connsiteX4" fmla="*/ 10240 w 12251"/>
                  <a:gd name="connsiteY4" fmla="*/ 23955 h 23955"/>
                  <a:gd name="connsiteX5" fmla="*/ 12252 w 12251"/>
                  <a:gd name="connsiteY5" fmla="*/ 19201 h 23955"/>
                  <a:gd name="connsiteX6" fmla="*/ 11338 w 12251"/>
                  <a:gd name="connsiteY6" fmla="*/ 8777 h 23955"/>
                  <a:gd name="connsiteX7" fmla="*/ 9326 w 12251"/>
                  <a:gd name="connsiteY7" fmla="*/ 2012 h 23955"/>
                  <a:gd name="connsiteX8" fmla="*/ 8778 w 12251"/>
                  <a:gd name="connsiteY8" fmla="*/ 2194 h 23955"/>
                  <a:gd name="connsiteX9" fmla="*/ 4754 w 12251"/>
                  <a:gd name="connsiteY9" fmla="*/ 0 h 23955"/>
                  <a:gd name="connsiteX10" fmla="*/ 1097 w 12251"/>
                  <a:gd name="connsiteY10" fmla="*/ 3657 h 2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51" h="23955">
                    <a:moveTo>
                      <a:pt x="1097" y="3657"/>
                    </a:moveTo>
                    <a:lnTo>
                      <a:pt x="0" y="10972"/>
                    </a:lnTo>
                    <a:lnTo>
                      <a:pt x="549" y="19201"/>
                    </a:lnTo>
                    <a:lnTo>
                      <a:pt x="6949" y="23589"/>
                    </a:lnTo>
                    <a:lnTo>
                      <a:pt x="10240" y="23955"/>
                    </a:lnTo>
                    <a:lnTo>
                      <a:pt x="12252" y="19201"/>
                    </a:lnTo>
                    <a:lnTo>
                      <a:pt x="11338" y="8777"/>
                    </a:lnTo>
                    <a:lnTo>
                      <a:pt x="9326" y="2012"/>
                    </a:lnTo>
                    <a:lnTo>
                      <a:pt x="8778" y="2194"/>
                    </a:lnTo>
                    <a:lnTo>
                      <a:pt x="4754" y="0"/>
                    </a:lnTo>
                    <a:lnTo>
                      <a:pt x="1097" y="3657"/>
                    </a:lnTo>
                    <a:close/>
                  </a:path>
                </a:pathLst>
              </a:custGeom>
              <a:grpFill/>
              <a:ln w="18272" cap="flat">
                <a:noFill/>
                <a:prstDash val="solid"/>
                <a:miter/>
              </a:ln>
            </p:spPr>
            <p:txBody>
              <a:bodyPr rtlCol="0" anchor="ctr"/>
              <a:lstStyle/>
              <a:p>
                <a:endParaRPr lang="en-GB" sz="1463"/>
              </a:p>
            </p:txBody>
          </p:sp>
          <p:sp>
            <p:nvSpPr>
              <p:cNvPr id="1251" name="Freeform: Shape 1250">
                <a:extLst>
                  <a:ext uri="{FF2B5EF4-FFF2-40B4-BE49-F238E27FC236}">
                    <a16:creationId xmlns:a16="http://schemas.microsoft.com/office/drawing/2014/main" id="{635AE551-E6DC-8D98-CED8-C926193B59E1}"/>
                  </a:ext>
                </a:extLst>
              </p:cNvPr>
              <p:cNvSpPr/>
              <p:nvPr/>
            </p:nvSpPr>
            <p:spPr>
              <a:xfrm>
                <a:off x="3778309" y="2268948"/>
                <a:ext cx="12251" cy="23955"/>
              </a:xfrm>
              <a:custGeom>
                <a:avLst/>
                <a:gdLst>
                  <a:gd name="connsiteX0" fmla="*/ 8778 w 12251"/>
                  <a:gd name="connsiteY0" fmla="*/ 2194 h 23955"/>
                  <a:gd name="connsiteX1" fmla="*/ 9509 w 12251"/>
                  <a:gd name="connsiteY1" fmla="*/ 2012 h 23955"/>
                  <a:gd name="connsiteX2" fmla="*/ 11338 w 12251"/>
                  <a:gd name="connsiteY2" fmla="*/ 8777 h 23955"/>
                  <a:gd name="connsiteX3" fmla="*/ 12252 w 12251"/>
                  <a:gd name="connsiteY3" fmla="*/ 19201 h 23955"/>
                  <a:gd name="connsiteX4" fmla="*/ 10240 w 12251"/>
                  <a:gd name="connsiteY4" fmla="*/ 23955 h 23955"/>
                  <a:gd name="connsiteX5" fmla="*/ 6949 w 12251"/>
                  <a:gd name="connsiteY5" fmla="*/ 23589 h 23955"/>
                  <a:gd name="connsiteX6" fmla="*/ 549 w 12251"/>
                  <a:gd name="connsiteY6" fmla="*/ 19201 h 23955"/>
                  <a:gd name="connsiteX7" fmla="*/ 0 w 12251"/>
                  <a:gd name="connsiteY7" fmla="*/ 10972 h 23955"/>
                  <a:gd name="connsiteX8" fmla="*/ 1097 w 12251"/>
                  <a:gd name="connsiteY8" fmla="*/ 3657 h 23955"/>
                  <a:gd name="connsiteX9" fmla="*/ 4754 w 12251"/>
                  <a:gd name="connsiteY9" fmla="*/ 0 h 23955"/>
                  <a:gd name="connsiteX10" fmla="*/ 8778 w 12251"/>
                  <a:gd name="connsiteY10" fmla="*/ 2194 h 2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251" h="23955">
                    <a:moveTo>
                      <a:pt x="8778" y="2194"/>
                    </a:moveTo>
                    <a:lnTo>
                      <a:pt x="9509" y="2012"/>
                    </a:lnTo>
                    <a:lnTo>
                      <a:pt x="11338" y="8777"/>
                    </a:lnTo>
                    <a:lnTo>
                      <a:pt x="12252" y="19201"/>
                    </a:lnTo>
                    <a:lnTo>
                      <a:pt x="10240" y="23955"/>
                    </a:lnTo>
                    <a:lnTo>
                      <a:pt x="6949" y="23589"/>
                    </a:lnTo>
                    <a:lnTo>
                      <a:pt x="549" y="19201"/>
                    </a:lnTo>
                    <a:lnTo>
                      <a:pt x="0" y="10972"/>
                    </a:lnTo>
                    <a:lnTo>
                      <a:pt x="1097" y="3657"/>
                    </a:lnTo>
                    <a:lnTo>
                      <a:pt x="4754" y="0"/>
                    </a:lnTo>
                    <a:lnTo>
                      <a:pt x="8778" y="2194"/>
                    </a:lnTo>
                  </a:path>
                </a:pathLst>
              </a:custGeom>
              <a:grpFill/>
              <a:ln w="4020" cap="flat">
                <a:solidFill>
                  <a:srgbClr val="FFFFFF"/>
                </a:solidFill>
                <a:prstDash val="solid"/>
                <a:miter/>
              </a:ln>
            </p:spPr>
            <p:txBody>
              <a:bodyPr rtlCol="0" anchor="ctr"/>
              <a:lstStyle/>
              <a:p>
                <a:endParaRPr lang="en-GB" sz="1463"/>
              </a:p>
            </p:txBody>
          </p:sp>
          <p:sp>
            <p:nvSpPr>
              <p:cNvPr id="1252" name="Freeform: Shape 1251">
                <a:extLst>
                  <a:ext uri="{FF2B5EF4-FFF2-40B4-BE49-F238E27FC236}">
                    <a16:creationId xmlns:a16="http://schemas.microsoft.com/office/drawing/2014/main" id="{413C67D2-3E1F-657F-022B-39D7DE24766F}"/>
                  </a:ext>
                </a:extLst>
              </p:cNvPr>
              <p:cNvSpPr/>
              <p:nvPr/>
            </p:nvSpPr>
            <p:spPr>
              <a:xfrm>
                <a:off x="4088811" y="2501001"/>
                <a:ext cx="19749" cy="4754"/>
              </a:xfrm>
              <a:custGeom>
                <a:avLst/>
                <a:gdLst>
                  <a:gd name="connsiteX0" fmla="*/ 18652 w 19749"/>
                  <a:gd name="connsiteY0" fmla="*/ 2012 h 4754"/>
                  <a:gd name="connsiteX1" fmla="*/ 16092 w 19749"/>
                  <a:gd name="connsiteY1" fmla="*/ 549 h 4754"/>
                  <a:gd name="connsiteX2" fmla="*/ 7132 w 19749"/>
                  <a:gd name="connsiteY2" fmla="*/ 1829 h 4754"/>
                  <a:gd name="connsiteX3" fmla="*/ 2926 w 19749"/>
                  <a:gd name="connsiteY3" fmla="*/ 731 h 4754"/>
                  <a:gd name="connsiteX4" fmla="*/ 0 w 19749"/>
                  <a:gd name="connsiteY4" fmla="*/ 2012 h 4754"/>
                  <a:gd name="connsiteX5" fmla="*/ 3109 w 19749"/>
                  <a:gd name="connsiteY5" fmla="*/ 3474 h 4754"/>
                  <a:gd name="connsiteX6" fmla="*/ 12800 w 19749"/>
                  <a:gd name="connsiteY6" fmla="*/ 4754 h 4754"/>
                  <a:gd name="connsiteX7" fmla="*/ 17189 w 19749"/>
                  <a:gd name="connsiteY7" fmla="*/ 4023 h 4754"/>
                  <a:gd name="connsiteX8" fmla="*/ 19749 w 19749"/>
                  <a:gd name="connsiteY8" fmla="*/ 2743 h 4754"/>
                  <a:gd name="connsiteX9" fmla="*/ 19201 w 19749"/>
                  <a:gd name="connsiteY9" fmla="*/ 1097 h 4754"/>
                  <a:gd name="connsiteX10" fmla="*/ 18103 w 19749"/>
                  <a:gd name="connsiteY10" fmla="*/ 0 h 4754"/>
                  <a:gd name="connsiteX11" fmla="*/ 18652 w 19749"/>
                  <a:gd name="connsiteY11" fmla="*/ 2012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9" h="4754">
                    <a:moveTo>
                      <a:pt x="18652" y="2012"/>
                    </a:moveTo>
                    <a:lnTo>
                      <a:pt x="16092" y="549"/>
                    </a:lnTo>
                    <a:lnTo>
                      <a:pt x="7132" y="1829"/>
                    </a:lnTo>
                    <a:lnTo>
                      <a:pt x="2926" y="731"/>
                    </a:lnTo>
                    <a:lnTo>
                      <a:pt x="0" y="2012"/>
                    </a:lnTo>
                    <a:lnTo>
                      <a:pt x="3109" y="3474"/>
                    </a:lnTo>
                    <a:lnTo>
                      <a:pt x="12800" y="4754"/>
                    </a:lnTo>
                    <a:lnTo>
                      <a:pt x="17189" y="4023"/>
                    </a:lnTo>
                    <a:lnTo>
                      <a:pt x="19749" y="2743"/>
                    </a:lnTo>
                    <a:lnTo>
                      <a:pt x="19201" y="1097"/>
                    </a:lnTo>
                    <a:lnTo>
                      <a:pt x="18103" y="0"/>
                    </a:lnTo>
                    <a:lnTo>
                      <a:pt x="18652" y="2012"/>
                    </a:lnTo>
                    <a:close/>
                  </a:path>
                </a:pathLst>
              </a:custGeom>
              <a:grpFill/>
              <a:ln w="18272" cap="flat">
                <a:noFill/>
                <a:prstDash val="solid"/>
                <a:miter/>
              </a:ln>
            </p:spPr>
            <p:txBody>
              <a:bodyPr rtlCol="0" anchor="ctr"/>
              <a:lstStyle/>
              <a:p>
                <a:endParaRPr lang="en-GB" sz="1463"/>
              </a:p>
            </p:txBody>
          </p:sp>
          <p:sp>
            <p:nvSpPr>
              <p:cNvPr id="1253" name="Freeform: Shape 1252">
                <a:extLst>
                  <a:ext uri="{FF2B5EF4-FFF2-40B4-BE49-F238E27FC236}">
                    <a16:creationId xmlns:a16="http://schemas.microsoft.com/office/drawing/2014/main" id="{10930A6E-FA4F-1944-5B18-547FBE18AF55}"/>
                  </a:ext>
                </a:extLst>
              </p:cNvPr>
              <p:cNvSpPr/>
              <p:nvPr/>
            </p:nvSpPr>
            <p:spPr>
              <a:xfrm>
                <a:off x="4088811" y="2501184"/>
                <a:ext cx="19749" cy="4571"/>
              </a:xfrm>
              <a:custGeom>
                <a:avLst/>
                <a:gdLst>
                  <a:gd name="connsiteX0" fmla="*/ 18652 w 19749"/>
                  <a:gd name="connsiteY0" fmla="*/ 1829 h 4571"/>
                  <a:gd name="connsiteX1" fmla="*/ 18103 w 19749"/>
                  <a:gd name="connsiteY1" fmla="*/ 0 h 4571"/>
                  <a:gd name="connsiteX2" fmla="*/ 19201 w 19749"/>
                  <a:gd name="connsiteY2" fmla="*/ 914 h 4571"/>
                  <a:gd name="connsiteX3" fmla="*/ 19749 w 19749"/>
                  <a:gd name="connsiteY3" fmla="*/ 2560 h 4571"/>
                  <a:gd name="connsiteX4" fmla="*/ 17189 w 19749"/>
                  <a:gd name="connsiteY4" fmla="*/ 4023 h 4571"/>
                  <a:gd name="connsiteX5" fmla="*/ 12800 w 19749"/>
                  <a:gd name="connsiteY5" fmla="*/ 4572 h 4571"/>
                  <a:gd name="connsiteX6" fmla="*/ 3109 w 19749"/>
                  <a:gd name="connsiteY6" fmla="*/ 3292 h 4571"/>
                  <a:gd name="connsiteX7" fmla="*/ 0 w 19749"/>
                  <a:gd name="connsiteY7" fmla="*/ 1829 h 4571"/>
                  <a:gd name="connsiteX8" fmla="*/ 2926 w 19749"/>
                  <a:gd name="connsiteY8" fmla="*/ 549 h 4571"/>
                  <a:gd name="connsiteX9" fmla="*/ 7132 w 19749"/>
                  <a:gd name="connsiteY9" fmla="*/ 1646 h 4571"/>
                  <a:gd name="connsiteX10" fmla="*/ 16092 w 19749"/>
                  <a:gd name="connsiteY10" fmla="*/ 366 h 4571"/>
                  <a:gd name="connsiteX11" fmla="*/ 18652 w 19749"/>
                  <a:gd name="connsiteY11" fmla="*/ 182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9" h="4571">
                    <a:moveTo>
                      <a:pt x="18652" y="1829"/>
                    </a:moveTo>
                    <a:lnTo>
                      <a:pt x="18103" y="0"/>
                    </a:lnTo>
                    <a:lnTo>
                      <a:pt x="19201" y="914"/>
                    </a:lnTo>
                    <a:lnTo>
                      <a:pt x="19749" y="2560"/>
                    </a:lnTo>
                    <a:lnTo>
                      <a:pt x="17189" y="4023"/>
                    </a:lnTo>
                    <a:lnTo>
                      <a:pt x="12800" y="4572"/>
                    </a:lnTo>
                    <a:lnTo>
                      <a:pt x="3109" y="3292"/>
                    </a:lnTo>
                    <a:lnTo>
                      <a:pt x="0" y="1829"/>
                    </a:lnTo>
                    <a:lnTo>
                      <a:pt x="2926" y="549"/>
                    </a:lnTo>
                    <a:lnTo>
                      <a:pt x="7132" y="1646"/>
                    </a:lnTo>
                    <a:lnTo>
                      <a:pt x="16092" y="366"/>
                    </a:lnTo>
                    <a:lnTo>
                      <a:pt x="18652" y="1829"/>
                    </a:lnTo>
                  </a:path>
                </a:pathLst>
              </a:custGeom>
              <a:grpFill/>
              <a:ln w="4020" cap="flat">
                <a:solidFill>
                  <a:srgbClr val="FFFFFF"/>
                </a:solidFill>
                <a:prstDash val="solid"/>
                <a:miter/>
              </a:ln>
            </p:spPr>
            <p:txBody>
              <a:bodyPr rtlCol="0" anchor="ctr"/>
              <a:lstStyle/>
              <a:p>
                <a:endParaRPr lang="en-GB" sz="1463"/>
              </a:p>
            </p:txBody>
          </p:sp>
          <p:sp>
            <p:nvSpPr>
              <p:cNvPr id="1254" name="Freeform: Shape 1253">
                <a:extLst>
                  <a:ext uri="{FF2B5EF4-FFF2-40B4-BE49-F238E27FC236}">
                    <a16:creationId xmlns:a16="http://schemas.microsoft.com/office/drawing/2014/main" id="{AC31E8CB-0DF2-3499-6B73-168DC546D0E2}"/>
                  </a:ext>
                </a:extLst>
              </p:cNvPr>
              <p:cNvSpPr/>
              <p:nvPr/>
            </p:nvSpPr>
            <p:spPr>
              <a:xfrm>
                <a:off x="4355243" y="3056175"/>
                <a:ext cx="58150" cy="35109"/>
              </a:xfrm>
              <a:custGeom>
                <a:avLst/>
                <a:gdLst>
                  <a:gd name="connsiteX0" fmla="*/ 50470 w 58150"/>
                  <a:gd name="connsiteY0" fmla="*/ 25967 h 35109"/>
                  <a:gd name="connsiteX1" fmla="*/ 52848 w 58150"/>
                  <a:gd name="connsiteY1" fmla="*/ 23041 h 35109"/>
                  <a:gd name="connsiteX2" fmla="*/ 58151 w 58150"/>
                  <a:gd name="connsiteY2" fmla="*/ 22309 h 35109"/>
                  <a:gd name="connsiteX3" fmla="*/ 57785 w 58150"/>
                  <a:gd name="connsiteY3" fmla="*/ 19932 h 35109"/>
                  <a:gd name="connsiteX4" fmla="*/ 46630 w 58150"/>
                  <a:gd name="connsiteY4" fmla="*/ 19566 h 35109"/>
                  <a:gd name="connsiteX5" fmla="*/ 35293 w 58150"/>
                  <a:gd name="connsiteY5" fmla="*/ 21944 h 35109"/>
                  <a:gd name="connsiteX6" fmla="*/ 30538 w 58150"/>
                  <a:gd name="connsiteY6" fmla="*/ 19932 h 35109"/>
                  <a:gd name="connsiteX7" fmla="*/ 22492 w 58150"/>
                  <a:gd name="connsiteY7" fmla="*/ 17921 h 35109"/>
                  <a:gd name="connsiteX8" fmla="*/ 17555 w 58150"/>
                  <a:gd name="connsiteY8" fmla="*/ 17189 h 35109"/>
                  <a:gd name="connsiteX9" fmla="*/ 14812 w 58150"/>
                  <a:gd name="connsiteY9" fmla="*/ 18286 h 35109"/>
                  <a:gd name="connsiteX10" fmla="*/ 12069 w 58150"/>
                  <a:gd name="connsiteY10" fmla="*/ 16823 h 35109"/>
                  <a:gd name="connsiteX11" fmla="*/ 8960 w 58150"/>
                  <a:gd name="connsiteY11" fmla="*/ 11703 h 35109"/>
                  <a:gd name="connsiteX12" fmla="*/ 6766 w 58150"/>
                  <a:gd name="connsiteY12" fmla="*/ 9692 h 35109"/>
                  <a:gd name="connsiteX13" fmla="*/ 9326 w 58150"/>
                  <a:gd name="connsiteY13" fmla="*/ 5486 h 35109"/>
                  <a:gd name="connsiteX14" fmla="*/ 9509 w 58150"/>
                  <a:gd name="connsiteY14" fmla="*/ 0 h 35109"/>
                  <a:gd name="connsiteX15" fmla="*/ 8412 w 58150"/>
                  <a:gd name="connsiteY15" fmla="*/ 1646 h 35109"/>
                  <a:gd name="connsiteX16" fmla="*/ 0 w 58150"/>
                  <a:gd name="connsiteY16" fmla="*/ 8777 h 35109"/>
                  <a:gd name="connsiteX17" fmla="*/ 366 w 58150"/>
                  <a:gd name="connsiteY17" fmla="*/ 13166 h 35109"/>
                  <a:gd name="connsiteX18" fmla="*/ 6766 w 58150"/>
                  <a:gd name="connsiteY18" fmla="*/ 15543 h 35109"/>
                  <a:gd name="connsiteX19" fmla="*/ 6218 w 58150"/>
                  <a:gd name="connsiteY19" fmla="*/ 18103 h 35109"/>
                  <a:gd name="connsiteX20" fmla="*/ 9509 w 58150"/>
                  <a:gd name="connsiteY20" fmla="*/ 21578 h 35109"/>
                  <a:gd name="connsiteX21" fmla="*/ 14629 w 58150"/>
                  <a:gd name="connsiteY21" fmla="*/ 21944 h 35109"/>
                  <a:gd name="connsiteX22" fmla="*/ 16275 w 58150"/>
                  <a:gd name="connsiteY22" fmla="*/ 25418 h 35109"/>
                  <a:gd name="connsiteX23" fmla="*/ 21395 w 58150"/>
                  <a:gd name="connsiteY23" fmla="*/ 27247 h 35109"/>
                  <a:gd name="connsiteX24" fmla="*/ 26332 w 58150"/>
                  <a:gd name="connsiteY24" fmla="*/ 28710 h 35109"/>
                  <a:gd name="connsiteX25" fmla="*/ 30538 w 58150"/>
                  <a:gd name="connsiteY25" fmla="*/ 29075 h 35109"/>
                  <a:gd name="connsiteX26" fmla="*/ 30904 w 58150"/>
                  <a:gd name="connsiteY26" fmla="*/ 26881 h 35109"/>
                  <a:gd name="connsiteX27" fmla="*/ 32550 w 58150"/>
                  <a:gd name="connsiteY27" fmla="*/ 26332 h 35109"/>
                  <a:gd name="connsiteX28" fmla="*/ 35841 w 58150"/>
                  <a:gd name="connsiteY28" fmla="*/ 28344 h 35109"/>
                  <a:gd name="connsiteX29" fmla="*/ 36207 w 58150"/>
                  <a:gd name="connsiteY29" fmla="*/ 31270 h 35109"/>
                  <a:gd name="connsiteX30" fmla="*/ 37670 w 58150"/>
                  <a:gd name="connsiteY30" fmla="*/ 33098 h 35109"/>
                  <a:gd name="connsiteX31" fmla="*/ 43156 w 58150"/>
                  <a:gd name="connsiteY31" fmla="*/ 35110 h 35109"/>
                  <a:gd name="connsiteX32" fmla="*/ 48276 w 58150"/>
                  <a:gd name="connsiteY32" fmla="*/ 34013 h 35109"/>
                  <a:gd name="connsiteX33" fmla="*/ 47727 w 58150"/>
                  <a:gd name="connsiteY33" fmla="*/ 32550 h 35109"/>
                  <a:gd name="connsiteX34" fmla="*/ 47910 w 58150"/>
                  <a:gd name="connsiteY34" fmla="*/ 27247 h 35109"/>
                  <a:gd name="connsiteX35" fmla="*/ 50470 w 58150"/>
                  <a:gd name="connsiteY35" fmla="*/ 25967 h 3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8150" h="35109">
                    <a:moveTo>
                      <a:pt x="50470" y="25967"/>
                    </a:moveTo>
                    <a:lnTo>
                      <a:pt x="52848" y="23041"/>
                    </a:lnTo>
                    <a:lnTo>
                      <a:pt x="58151" y="22309"/>
                    </a:lnTo>
                    <a:lnTo>
                      <a:pt x="57785" y="19932"/>
                    </a:lnTo>
                    <a:lnTo>
                      <a:pt x="46630" y="19566"/>
                    </a:lnTo>
                    <a:lnTo>
                      <a:pt x="35293" y="21944"/>
                    </a:lnTo>
                    <a:lnTo>
                      <a:pt x="30538" y="19932"/>
                    </a:lnTo>
                    <a:lnTo>
                      <a:pt x="22492" y="17921"/>
                    </a:lnTo>
                    <a:lnTo>
                      <a:pt x="17555" y="17189"/>
                    </a:lnTo>
                    <a:lnTo>
                      <a:pt x="14812" y="18286"/>
                    </a:lnTo>
                    <a:lnTo>
                      <a:pt x="12069" y="16823"/>
                    </a:lnTo>
                    <a:lnTo>
                      <a:pt x="8960" y="11703"/>
                    </a:lnTo>
                    <a:lnTo>
                      <a:pt x="6766" y="9692"/>
                    </a:lnTo>
                    <a:lnTo>
                      <a:pt x="9326" y="5486"/>
                    </a:lnTo>
                    <a:lnTo>
                      <a:pt x="9509" y="0"/>
                    </a:lnTo>
                    <a:lnTo>
                      <a:pt x="8412" y="1646"/>
                    </a:lnTo>
                    <a:lnTo>
                      <a:pt x="0" y="8777"/>
                    </a:lnTo>
                    <a:lnTo>
                      <a:pt x="366" y="13166"/>
                    </a:lnTo>
                    <a:lnTo>
                      <a:pt x="6766" y="15543"/>
                    </a:lnTo>
                    <a:lnTo>
                      <a:pt x="6218" y="18103"/>
                    </a:lnTo>
                    <a:lnTo>
                      <a:pt x="9509" y="21578"/>
                    </a:lnTo>
                    <a:lnTo>
                      <a:pt x="14629" y="21944"/>
                    </a:lnTo>
                    <a:lnTo>
                      <a:pt x="16275" y="25418"/>
                    </a:lnTo>
                    <a:lnTo>
                      <a:pt x="21395" y="27247"/>
                    </a:lnTo>
                    <a:lnTo>
                      <a:pt x="26332" y="28710"/>
                    </a:lnTo>
                    <a:lnTo>
                      <a:pt x="30538" y="29075"/>
                    </a:lnTo>
                    <a:lnTo>
                      <a:pt x="30904" y="26881"/>
                    </a:lnTo>
                    <a:lnTo>
                      <a:pt x="32550" y="26332"/>
                    </a:lnTo>
                    <a:lnTo>
                      <a:pt x="35841" y="28344"/>
                    </a:lnTo>
                    <a:lnTo>
                      <a:pt x="36207" y="31270"/>
                    </a:lnTo>
                    <a:lnTo>
                      <a:pt x="37670" y="33098"/>
                    </a:lnTo>
                    <a:lnTo>
                      <a:pt x="43156" y="35110"/>
                    </a:lnTo>
                    <a:lnTo>
                      <a:pt x="48276" y="34013"/>
                    </a:lnTo>
                    <a:lnTo>
                      <a:pt x="47727" y="32550"/>
                    </a:lnTo>
                    <a:lnTo>
                      <a:pt x="47910" y="27247"/>
                    </a:lnTo>
                    <a:lnTo>
                      <a:pt x="50470" y="25967"/>
                    </a:lnTo>
                    <a:close/>
                  </a:path>
                </a:pathLst>
              </a:custGeom>
              <a:grpFill/>
              <a:ln w="18272" cap="flat">
                <a:noFill/>
                <a:prstDash val="solid"/>
                <a:miter/>
              </a:ln>
            </p:spPr>
            <p:txBody>
              <a:bodyPr rtlCol="0" anchor="ctr"/>
              <a:lstStyle/>
              <a:p>
                <a:endParaRPr lang="en-GB" sz="1463"/>
              </a:p>
            </p:txBody>
          </p:sp>
          <p:sp>
            <p:nvSpPr>
              <p:cNvPr id="1255" name="Freeform: Shape 1254">
                <a:extLst>
                  <a:ext uri="{FF2B5EF4-FFF2-40B4-BE49-F238E27FC236}">
                    <a16:creationId xmlns:a16="http://schemas.microsoft.com/office/drawing/2014/main" id="{FFF491E5-4CDF-0AD5-C21E-4D28FB902F17}"/>
                  </a:ext>
                </a:extLst>
              </p:cNvPr>
              <p:cNvSpPr/>
              <p:nvPr/>
            </p:nvSpPr>
            <p:spPr>
              <a:xfrm>
                <a:off x="4355243" y="3056175"/>
                <a:ext cx="58150" cy="35109"/>
              </a:xfrm>
              <a:custGeom>
                <a:avLst/>
                <a:gdLst>
                  <a:gd name="connsiteX0" fmla="*/ 50470 w 58150"/>
                  <a:gd name="connsiteY0" fmla="*/ 25967 h 35109"/>
                  <a:gd name="connsiteX1" fmla="*/ 52848 w 58150"/>
                  <a:gd name="connsiteY1" fmla="*/ 23041 h 35109"/>
                  <a:gd name="connsiteX2" fmla="*/ 58151 w 58150"/>
                  <a:gd name="connsiteY2" fmla="*/ 22309 h 35109"/>
                  <a:gd name="connsiteX3" fmla="*/ 57785 w 58150"/>
                  <a:gd name="connsiteY3" fmla="*/ 19932 h 35109"/>
                  <a:gd name="connsiteX4" fmla="*/ 46630 w 58150"/>
                  <a:gd name="connsiteY4" fmla="*/ 19566 h 35109"/>
                  <a:gd name="connsiteX5" fmla="*/ 35293 w 58150"/>
                  <a:gd name="connsiteY5" fmla="*/ 21944 h 35109"/>
                  <a:gd name="connsiteX6" fmla="*/ 30538 w 58150"/>
                  <a:gd name="connsiteY6" fmla="*/ 19932 h 35109"/>
                  <a:gd name="connsiteX7" fmla="*/ 22492 w 58150"/>
                  <a:gd name="connsiteY7" fmla="*/ 17921 h 35109"/>
                  <a:gd name="connsiteX8" fmla="*/ 17555 w 58150"/>
                  <a:gd name="connsiteY8" fmla="*/ 17189 h 35109"/>
                  <a:gd name="connsiteX9" fmla="*/ 14812 w 58150"/>
                  <a:gd name="connsiteY9" fmla="*/ 18286 h 35109"/>
                  <a:gd name="connsiteX10" fmla="*/ 12069 w 58150"/>
                  <a:gd name="connsiteY10" fmla="*/ 16823 h 35109"/>
                  <a:gd name="connsiteX11" fmla="*/ 8960 w 58150"/>
                  <a:gd name="connsiteY11" fmla="*/ 11703 h 35109"/>
                  <a:gd name="connsiteX12" fmla="*/ 6766 w 58150"/>
                  <a:gd name="connsiteY12" fmla="*/ 9692 h 35109"/>
                  <a:gd name="connsiteX13" fmla="*/ 9326 w 58150"/>
                  <a:gd name="connsiteY13" fmla="*/ 5486 h 35109"/>
                  <a:gd name="connsiteX14" fmla="*/ 9509 w 58150"/>
                  <a:gd name="connsiteY14" fmla="*/ 0 h 35109"/>
                  <a:gd name="connsiteX15" fmla="*/ 8412 w 58150"/>
                  <a:gd name="connsiteY15" fmla="*/ 1646 h 35109"/>
                  <a:gd name="connsiteX16" fmla="*/ 0 w 58150"/>
                  <a:gd name="connsiteY16" fmla="*/ 8777 h 35109"/>
                  <a:gd name="connsiteX17" fmla="*/ 366 w 58150"/>
                  <a:gd name="connsiteY17" fmla="*/ 13166 h 35109"/>
                  <a:gd name="connsiteX18" fmla="*/ 6766 w 58150"/>
                  <a:gd name="connsiteY18" fmla="*/ 15543 h 35109"/>
                  <a:gd name="connsiteX19" fmla="*/ 6218 w 58150"/>
                  <a:gd name="connsiteY19" fmla="*/ 18103 h 35109"/>
                  <a:gd name="connsiteX20" fmla="*/ 9509 w 58150"/>
                  <a:gd name="connsiteY20" fmla="*/ 21578 h 35109"/>
                  <a:gd name="connsiteX21" fmla="*/ 14629 w 58150"/>
                  <a:gd name="connsiteY21" fmla="*/ 21944 h 35109"/>
                  <a:gd name="connsiteX22" fmla="*/ 16275 w 58150"/>
                  <a:gd name="connsiteY22" fmla="*/ 25418 h 35109"/>
                  <a:gd name="connsiteX23" fmla="*/ 21395 w 58150"/>
                  <a:gd name="connsiteY23" fmla="*/ 27247 h 35109"/>
                  <a:gd name="connsiteX24" fmla="*/ 26332 w 58150"/>
                  <a:gd name="connsiteY24" fmla="*/ 28710 h 35109"/>
                  <a:gd name="connsiteX25" fmla="*/ 30538 w 58150"/>
                  <a:gd name="connsiteY25" fmla="*/ 29075 h 35109"/>
                  <a:gd name="connsiteX26" fmla="*/ 30904 w 58150"/>
                  <a:gd name="connsiteY26" fmla="*/ 26881 h 35109"/>
                  <a:gd name="connsiteX27" fmla="*/ 32550 w 58150"/>
                  <a:gd name="connsiteY27" fmla="*/ 26332 h 35109"/>
                  <a:gd name="connsiteX28" fmla="*/ 35841 w 58150"/>
                  <a:gd name="connsiteY28" fmla="*/ 28344 h 35109"/>
                  <a:gd name="connsiteX29" fmla="*/ 36207 w 58150"/>
                  <a:gd name="connsiteY29" fmla="*/ 31270 h 35109"/>
                  <a:gd name="connsiteX30" fmla="*/ 37670 w 58150"/>
                  <a:gd name="connsiteY30" fmla="*/ 33098 h 35109"/>
                  <a:gd name="connsiteX31" fmla="*/ 43156 w 58150"/>
                  <a:gd name="connsiteY31" fmla="*/ 35110 h 35109"/>
                  <a:gd name="connsiteX32" fmla="*/ 48276 w 58150"/>
                  <a:gd name="connsiteY32" fmla="*/ 34013 h 35109"/>
                  <a:gd name="connsiteX33" fmla="*/ 47727 w 58150"/>
                  <a:gd name="connsiteY33" fmla="*/ 32550 h 35109"/>
                  <a:gd name="connsiteX34" fmla="*/ 47910 w 58150"/>
                  <a:gd name="connsiteY34" fmla="*/ 27247 h 35109"/>
                  <a:gd name="connsiteX35" fmla="*/ 50470 w 58150"/>
                  <a:gd name="connsiteY35" fmla="*/ 25967 h 35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8150" h="35109">
                    <a:moveTo>
                      <a:pt x="50470" y="25967"/>
                    </a:moveTo>
                    <a:lnTo>
                      <a:pt x="52848" y="23041"/>
                    </a:lnTo>
                    <a:lnTo>
                      <a:pt x="58151" y="22309"/>
                    </a:lnTo>
                    <a:lnTo>
                      <a:pt x="57785" y="19932"/>
                    </a:lnTo>
                    <a:lnTo>
                      <a:pt x="46630" y="19566"/>
                    </a:lnTo>
                    <a:lnTo>
                      <a:pt x="35293" y="21944"/>
                    </a:lnTo>
                    <a:lnTo>
                      <a:pt x="30538" y="19932"/>
                    </a:lnTo>
                    <a:lnTo>
                      <a:pt x="22492" y="17921"/>
                    </a:lnTo>
                    <a:lnTo>
                      <a:pt x="17555" y="17189"/>
                    </a:lnTo>
                    <a:lnTo>
                      <a:pt x="14812" y="18286"/>
                    </a:lnTo>
                    <a:lnTo>
                      <a:pt x="12069" y="16823"/>
                    </a:lnTo>
                    <a:lnTo>
                      <a:pt x="8960" y="11703"/>
                    </a:lnTo>
                    <a:lnTo>
                      <a:pt x="6766" y="9692"/>
                    </a:lnTo>
                    <a:lnTo>
                      <a:pt x="9326" y="5486"/>
                    </a:lnTo>
                    <a:lnTo>
                      <a:pt x="9509" y="0"/>
                    </a:lnTo>
                    <a:lnTo>
                      <a:pt x="8412" y="1646"/>
                    </a:lnTo>
                    <a:lnTo>
                      <a:pt x="0" y="8777"/>
                    </a:lnTo>
                    <a:lnTo>
                      <a:pt x="366" y="13166"/>
                    </a:lnTo>
                    <a:lnTo>
                      <a:pt x="6766" y="15543"/>
                    </a:lnTo>
                    <a:lnTo>
                      <a:pt x="6218" y="18103"/>
                    </a:lnTo>
                    <a:lnTo>
                      <a:pt x="9509" y="21578"/>
                    </a:lnTo>
                    <a:lnTo>
                      <a:pt x="14629" y="21944"/>
                    </a:lnTo>
                    <a:lnTo>
                      <a:pt x="16275" y="25418"/>
                    </a:lnTo>
                    <a:lnTo>
                      <a:pt x="21395" y="27247"/>
                    </a:lnTo>
                    <a:lnTo>
                      <a:pt x="26332" y="28710"/>
                    </a:lnTo>
                    <a:lnTo>
                      <a:pt x="30538" y="29075"/>
                    </a:lnTo>
                    <a:lnTo>
                      <a:pt x="30904" y="26881"/>
                    </a:lnTo>
                    <a:lnTo>
                      <a:pt x="32550" y="26332"/>
                    </a:lnTo>
                    <a:lnTo>
                      <a:pt x="35841" y="28344"/>
                    </a:lnTo>
                    <a:lnTo>
                      <a:pt x="36207" y="31270"/>
                    </a:lnTo>
                    <a:lnTo>
                      <a:pt x="37670" y="33098"/>
                    </a:lnTo>
                    <a:lnTo>
                      <a:pt x="43156" y="35110"/>
                    </a:lnTo>
                    <a:lnTo>
                      <a:pt x="48276" y="34013"/>
                    </a:lnTo>
                    <a:lnTo>
                      <a:pt x="47727" y="32550"/>
                    </a:lnTo>
                    <a:lnTo>
                      <a:pt x="47910" y="27247"/>
                    </a:lnTo>
                    <a:lnTo>
                      <a:pt x="50470" y="25967"/>
                    </a:lnTo>
                  </a:path>
                </a:pathLst>
              </a:custGeom>
              <a:grpFill/>
              <a:ln w="4020" cap="flat">
                <a:solidFill>
                  <a:srgbClr val="FFFFFF"/>
                </a:solidFill>
                <a:prstDash val="solid"/>
                <a:miter/>
              </a:ln>
            </p:spPr>
            <p:txBody>
              <a:bodyPr rtlCol="0" anchor="ctr"/>
              <a:lstStyle/>
              <a:p>
                <a:endParaRPr lang="en-GB" sz="1463"/>
              </a:p>
            </p:txBody>
          </p:sp>
          <p:sp>
            <p:nvSpPr>
              <p:cNvPr id="1256" name="Freeform: Shape 1255">
                <a:extLst>
                  <a:ext uri="{FF2B5EF4-FFF2-40B4-BE49-F238E27FC236}">
                    <a16:creationId xmlns:a16="http://schemas.microsoft.com/office/drawing/2014/main" id="{528E4186-B87C-5A90-011A-EBCD6969F87A}"/>
                  </a:ext>
                </a:extLst>
              </p:cNvPr>
              <p:cNvSpPr/>
              <p:nvPr/>
            </p:nvSpPr>
            <p:spPr>
              <a:xfrm>
                <a:off x="4568462" y="2839847"/>
                <a:ext cx="1097" cy="914"/>
              </a:xfrm>
              <a:custGeom>
                <a:avLst/>
                <a:gdLst>
                  <a:gd name="connsiteX0" fmla="*/ 0 w 1097"/>
                  <a:gd name="connsiteY0" fmla="*/ 549 h 914"/>
                  <a:gd name="connsiteX1" fmla="*/ 1097 w 1097"/>
                  <a:gd name="connsiteY1" fmla="*/ 914 h 914"/>
                  <a:gd name="connsiteX2" fmla="*/ 0 w 1097"/>
                  <a:gd name="connsiteY2" fmla="*/ 0 h 914"/>
                  <a:gd name="connsiteX3" fmla="*/ 0 w 1097"/>
                  <a:gd name="connsiteY3" fmla="*/ 549 h 914"/>
                </a:gdLst>
                <a:ahLst/>
                <a:cxnLst>
                  <a:cxn ang="0">
                    <a:pos x="connsiteX0" y="connsiteY0"/>
                  </a:cxn>
                  <a:cxn ang="0">
                    <a:pos x="connsiteX1" y="connsiteY1"/>
                  </a:cxn>
                  <a:cxn ang="0">
                    <a:pos x="connsiteX2" y="connsiteY2"/>
                  </a:cxn>
                  <a:cxn ang="0">
                    <a:pos x="connsiteX3" y="connsiteY3"/>
                  </a:cxn>
                </a:cxnLst>
                <a:rect l="l" t="t" r="r" b="b"/>
                <a:pathLst>
                  <a:path w="1097" h="914">
                    <a:moveTo>
                      <a:pt x="0" y="549"/>
                    </a:moveTo>
                    <a:lnTo>
                      <a:pt x="1097" y="914"/>
                    </a:lnTo>
                    <a:lnTo>
                      <a:pt x="0" y="0"/>
                    </a:lnTo>
                    <a:lnTo>
                      <a:pt x="0" y="549"/>
                    </a:lnTo>
                    <a:close/>
                  </a:path>
                </a:pathLst>
              </a:custGeom>
              <a:grpFill/>
              <a:ln w="18272" cap="flat">
                <a:noFill/>
                <a:prstDash val="solid"/>
                <a:miter/>
              </a:ln>
            </p:spPr>
            <p:txBody>
              <a:bodyPr rtlCol="0" anchor="ctr"/>
              <a:lstStyle/>
              <a:p>
                <a:endParaRPr lang="en-GB" sz="1463"/>
              </a:p>
            </p:txBody>
          </p:sp>
          <p:sp>
            <p:nvSpPr>
              <p:cNvPr id="1257" name="Freeform: Shape 1256">
                <a:extLst>
                  <a:ext uri="{FF2B5EF4-FFF2-40B4-BE49-F238E27FC236}">
                    <a16:creationId xmlns:a16="http://schemas.microsoft.com/office/drawing/2014/main" id="{BCE879CE-92F2-7B50-53D6-B31D4EE43E07}"/>
                  </a:ext>
                </a:extLst>
              </p:cNvPr>
              <p:cNvSpPr/>
              <p:nvPr/>
            </p:nvSpPr>
            <p:spPr>
              <a:xfrm>
                <a:off x="4568462" y="2839847"/>
                <a:ext cx="1097" cy="914"/>
              </a:xfrm>
              <a:custGeom>
                <a:avLst/>
                <a:gdLst>
                  <a:gd name="connsiteX0" fmla="*/ 0 w 1097"/>
                  <a:gd name="connsiteY0" fmla="*/ 0 h 914"/>
                  <a:gd name="connsiteX1" fmla="*/ 0 w 1097"/>
                  <a:gd name="connsiteY1" fmla="*/ 549 h 914"/>
                  <a:gd name="connsiteX2" fmla="*/ 1097 w 1097"/>
                  <a:gd name="connsiteY2" fmla="*/ 914 h 914"/>
                  <a:gd name="connsiteX3" fmla="*/ 0 w 1097"/>
                  <a:gd name="connsiteY3" fmla="*/ 0 h 914"/>
                </a:gdLst>
                <a:ahLst/>
                <a:cxnLst>
                  <a:cxn ang="0">
                    <a:pos x="connsiteX0" y="connsiteY0"/>
                  </a:cxn>
                  <a:cxn ang="0">
                    <a:pos x="connsiteX1" y="connsiteY1"/>
                  </a:cxn>
                  <a:cxn ang="0">
                    <a:pos x="connsiteX2" y="connsiteY2"/>
                  </a:cxn>
                  <a:cxn ang="0">
                    <a:pos x="connsiteX3" y="connsiteY3"/>
                  </a:cxn>
                </a:cxnLst>
                <a:rect l="l" t="t" r="r" b="b"/>
                <a:pathLst>
                  <a:path w="1097" h="914">
                    <a:moveTo>
                      <a:pt x="0" y="0"/>
                    </a:moveTo>
                    <a:lnTo>
                      <a:pt x="0" y="549"/>
                    </a:lnTo>
                    <a:lnTo>
                      <a:pt x="1097" y="914"/>
                    </a:lnTo>
                    <a:lnTo>
                      <a:pt x="0" y="0"/>
                    </a:lnTo>
                  </a:path>
                </a:pathLst>
              </a:custGeom>
              <a:grpFill/>
              <a:ln w="4020" cap="flat">
                <a:solidFill>
                  <a:srgbClr val="FFFFFF"/>
                </a:solidFill>
                <a:prstDash val="solid"/>
                <a:miter/>
              </a:ln>
            </p:spPr>
            <p:txBody>
              <a:bodyPr rtlCol="0" anchor="ctr"/>
              <a:lstStyle/>
              <a:p>
                <a:endParaRPr lang="en-GB" sz="1463"/>
              </a:p>
            </p:txBody>
          </p:sp>
          <p:sp>
            <p:nvSpPr>
              <p:cNvPr id="1258" name="Freeform: Shape 1257">
                <a:extLst>
                  <a:ext uri="{FF2B5EF4-FFF2-40B4-BE49-F238E27FC236}">
                    <a16:creationId xmlns:a16="http://schemas.microsoft.com/office/drawing/2014/main" id="{6E320261-8D8E-9A4D-D570-F944DD4DCBC4}"/>
                  </a:ext>
                </a:extLst>
              </p:cNvPr>
              <p:cNvSpPr/>
              <p:nvPr/>
            </p:nvSpPr>
            <p:spPr>
              <a:xfrm>
                <a:off x="2405919" y="2102542"/>
                <a:ext cx="2170589" cy="1114369"/>
              </a:xfrm>
              <a:custGeom>
                <a:avLst/>
                <a:gdLst>
                  <a:gd name="connsiteX0" fmla="*/ 817948 w 2170589"/>
                  <a:gd name="connsiteY0" fmla="*/ 167869 h 1114369"/>
                  <a:gd name="connsiteX1" fmla="*/ 824348 w 2170589"/>
                  <a:gd name="connsiteY1" fmla="*/ 166406 h 1114369"/>
                  <a:gd name="connsiteX2" fmla="*/ 822886 w 2170589"/>
                  <a:gd name="connsiteY2" fmla="*/ 168783 h 1114369"/>
                  <a:gd name="connsiteX3" fmla="*/ 827274 w 2170589"/>
                  <a:gd name="connsiteY3" fmla="*/ 168783 h 1114369"/>
                  <a:gd name="connsiteX4" fmla="*/ 825811 w 2170589"/>
                  <a:gd name="connsiteY4" fmla="*/ 170977 h 1114369"/>
                  <a:gd name="connsiteX5" fmla="*/ 830017 w 2170589"/>
                  <a:gd name="connsiteY5" fmla="*/ 170063 h 1114369"/>
                  <a:gd name="connsiteX6" fmla="*/ 830017 w 2170589"/>
                  <a:gd name="connsiteY6" fmla="*/ 171892 h 1114369"/>
                  <a:gd name="connsiteX7" fmla="*/ 838429 w 2170589"/>
                  <a:gd name="connsiteY7" fmla="*/ 170977 h 1114369"/>
                  <a:gd name="connsiteX8" fmla="*/ 835686 w 2170589"/>
                  <a:gd name="connsiteY8" fmla="*/ 172440 h 1114369"/>
                  <a:gd name="connsiteX9" fmla="*/ 837880 w 2170589"/>
                  <a:gd name="connsiteY9" fmla="*/ 172806 h 1114369"/>
                  <a:gd name="connsiteX10" fmla="*/ 841355 w 2170589"/>
                  <a:gd name="connsiteY10" fmla="*/ 170977 h 1114369"/>
                  <a:gd name="connsiteX11" fmla="*/ 846292 w 2170589"/>
                  <a:gd name="connsiteY11" fmla="*/ 170429 h 1114369"/>
                  <a:gd name="connsiteX12" fmla="*/ 844281 w 2170589"/>
                  <a:gd name="connsiteY12" fmla="*/ 169697 h 1114369"/>
                  <a:gd name="connsiteX13" fmla="*/ 844281 w 2170589"/>
                  <a:gd name="connsiteY13" fmla="*/ 168234 h 1114369"/>
                  <a:gd name="connsiteX14" fmla="*/ 840623 w 2170589"/>
                  <a:gd name="connsiteY14" fmla="*/ 167869 h 1114369"/>
                  <a:gd name="connsiteX15" fmla="*/ 839160 w 2170589"/>
                  <a:gd name="connsiteY15" fmla="*/ 165491 h 1114369"/>
                  <a:gd name="connsiteX16" fmla="*/ 842086 w 2170589"/>
                  <a:gd name="connsiteY16" fmla="*/ 163663 h 1114369"/>
                  <a:gd name="connsiteX17" fmla="*/ 848486 w 2170589"/>
                  <a:gd name="connsiteY17" fmla="*/ 162383 h 1114369"/>
                  <a:gd name="connsiteX18" fmla="*/ 849949 w 2170589"/>
                  <a:gd name="connsiteY18" fmla="*/ 163663 h 1114369"/>
                  <a:gd name="connsiteX19" fmla="*/ 856350 w 2170589"/>
                  <a:gd name="connsiteY19" fmla="*/ 164211 h 1114369"/>
                  <a:gd name="connsiteX20" fmla="*/ 857630 w 2170589"/>
                  <a:gd name="connsiteY20" fmla="*/ 166040 h 1114369"/>
                  <a:gd name="connsiteX21" fmla="*/ 860556 w 2170589"/>
                  <a:gd name="connsiteY21" fmla="*/ 162931 h 1114369"/>
                  <a:gd name="connsiteX22" fmla="*/ 862750 w 2170589"/>
                  <a:gd name="connsiteY22" fmla="*/ 161834 h 1114369"/>
                  <a:gd name="connsiteX23" fmla="*/ 867687 w 2170589"/>
                  <a:gd name="connsiteY23" fmla="*/ 161834 h 1114369"/>
                  <a:gd name="connsiteX24" fmla="*/ 868236 w 2170589"/>
                  <a:gd name="connsiteY24" fmla="*/ 163663 h 1114369"/>
                  <a:gd name="connsiteX25" fmla="*/ 870430 w 2170589"/>
                  <a:gd name="connsiteY25" fmla="*/ 163297 h 1114369"/>
                  <a:gd name="connsiteX26" fmla="*/ 869699 w 2170589"/>
                  <a:gd name="connsiteY26" fmla="*/ 164760 h 1114369"/>
                  <a:gd name="connsiteX27" fmla="*/ 871161 w 2170589"/>
                  <a:gd name="connsiteY27" fmla="*/ 166406 h 1114369"/>
                  <a:gd name="connsiteX28" fmla="*/ 872442 w 2170589"/>
                  <a:gd name="connsiteY28" fmla="*/ 165126 h 1114369"/>
                  <a:gd name="connsiteX29" fmla="*/ 872442 w 2170589"/>
                  <a:gd name="connsiteY29" fmla="*/ 159640 h 1114369"/>
                  <a:gd name="connsiteX30" fmla="*/ 871710 w 2170589"/>
                  <a:gd name="connsiteY30" fmla="*/ 161834 h 1114369"/>
                  <a:gd name="connsiteX31" fmla="*/ 868236 w 2170589"/>
                  <a:gd name="connsiteY31" fmla="*/ 156897 h 1114369"/>
                  <a:gd name="connsiteX32" fmla="*/ 876099 w 2170589"/>
                  <a:gd name="connsiteY32" fmla="*/ 156348 h 1114369"/>
                  <a:gd name="connsiteX33" fmla="*/ 872442 w 2170589"/>
                  <a:gd name="connsiteY33" fmla="*/ 153422 h 1114369"/>
                  <a:gd name="connsiteX34" fmla="*/ 887436 w 2170589"/>
                  <a:gd name="connsiteY34" fmla="*/ 149582 h 1114369"/>
                  <a:gd name="connsiteX35" fmla="*/ 888168 w 2170589"/>
                  <a:gd name="connsiteY35" fmla="*/ 150679 h 1114369"/>
                  <a:gd name="connsiteX36" fmla="*/ 891642 w 2170589"/>
                  <a:gd name="connsiteY36" fmla="*/ 149582 h 1114369"/>
                  <a:gd name="connsiteX37" fmla="*/ 891642 w 2170589"/>
                  <a:gd name="connsiteY37" fmla="*/ 152325 h 1114369"/>
                  <a:gd name="connsiteX38" fmla="*/ 888168 w 2170589"/>
                  <a:gd name="connsiteY38" fmla="*/ 154702 h 1114369"/>
                  <a:gd name="connsiteX39" fmla="*/ 890911 w 2170589"/>
                  <a:gd name="connsiteY39" fmla="*/ 155434 h 1114369"/>
                  <a:gd name="connsiteX40" fmla="*/ 884693 w 2170589"/>
                  <a:gd name="connsiteY40" fmla="*/ 157445 h 1114369"/>
                  <a:gd name="connsiteX41" fmla="*/ 885242 w 2170589"/>
                  <a:gd name="connsiteY41" fmla="*/ 160188 h 1114369"/>
                  <a:gd name="connsiteX42" fmla="*/ 883231 w 2170589"/>
                  <a:gd name="connsiteY42" fmla="*/ 161834 h 1114369"/>
                  <a:gd name="connsiteX43" fmla="*/ 880305 w 2170589"/>
                  <a:gd name="connsiteY43" fmla="*/ 166954 h 1114369"/>
                  <a:gd name="connsiteX44" fmla="*/ 878842 w 2170589"/>
                  <a:gd name="connsiteY44" fmla="*/ 163297 h 1114369"/>
                  <a:gd name="connsiteX45" fmla="*/ 876830 w 2170589"/>
                  <a:gd name="connsiteY45" fmla="*/ 164211 h 1114369"/>
                  <a:gd name="connsiteX46" fmla="*/ 877562 w 2170589"/>
                  <a:gd name="connsiteY46" fmla="*/ 169149 h 1114369"/>
                  <a:gd name="connsiteX47" fmla="*/ 872442 w 2170589"/>
                  <a:gd name="connsiteY47" fmla="*/ 168783 h 1114369"/>
                  <a:gd name="connsiteX48" fmla="*/ 868236 w 2170589"/>
                  <a:gd name="connsiteY48" fmla="*/ 169697 h 1114369"/>
                  <a:gd name="connsiteX49" fmla="*/ 868967 w 2170589"/>
                  <a:gd name="connsiteY49" fmla="*/ 173355 h 1114369"/>
                  <a:gd name="connsiteX50" fmla="*/ 858361 w 2170589"/>
                  <a:gd name="connsiteY50" fmla="*/ 174086 h 1114369"/>
                  <a:gd name="connsiteX51" fmla="*/ 858361 w 2170589"/>
                  <a:gd name="connsiteY51" fmla="*/ 172440 h 1114369"/>
                  <a:gd name="connsiteX52" fmla="*/ 857630 w 2170589"/>
                  <a:gd name="connsiteY52" fmla="*/ 173720 h 1114369"/>
                  <a:gd name="connsiteX53" fmla="*/ 851961 w 2170589"/>
                  <a:gd name="connsiteY53" fmla="*/ 176098 h 1114369"/>
                  <a:gd name="connsiteX54" fmla="*/ 845743 w 2170589"/>
                  <a:gd name="connsiteY54" fmla="*/ 176098 h 1114369"/>
                  <a:gd name="connsiteX55" fmla="*/ 842818 w 2170589"/>
                  <a:gd name="connsiteY55" fmla="*/ 180669 h 1114369"/>
                  <a:gd name="connsiteX56" fmla="*/ 846292 w 2170589"/>
                  <a:gd name="connsiteY56" fmla="*/ 181401 h 1114369"/>
                  <a:gd name="connsiteX57" fmla="*/ 843549 w 2170589"/>
                  <a:gd name="connsiteY57" fmla="*/ 182498 h 1114369"/>
                  <a:gd name="connsiteX58" fmla="*/ 842086 w 2170589"/>
                  <a:gd name="connsiteY58" fmla="*/ 184692 h 1114369"/>
                  <a:gd name="connsiteX59" fmla="*/ 839160 w 2170589"/>
                  <a:gd name="connsiteY59" fmla="*/ 184143 h 1114369"/>
                  <a:gd name="connsiteX60" fmla="*/ 835686 w 2170589"/>
                  <a:gd name="connsiteY60" fmla="*/ 189447 h 1114369"/>
                  <a:gd name="connsiteX61" fmla="*/ 837880 w 2170589"/>
                  <a:gd name="connsiteY61" fmla="*/ 192189 h 1114369"/>
                  <a:gd name="connsiteX62" fmla="*/ 844281 w 2170589"/>
                  <a:gd name="connsiteY62" fmla="*/ 194201 h 1114369"/>
                  <a:gd name="connsiteX63" fmla="*/ 844281 w 2170589"/>
                  <a:gd name="connsiteY63" fmla="*/ 196578 h 1114369"/>
                  <a:gd name="connsiteX64" fmla="*/ 846292 w 2170589"/>
                  <a:gd name="connsiteY64" fmla="*/ 198041 h 1114369"/>
                  <a:gd name="connsiteX65" fmla="*/ 846292 w 2170589"/>
                  <a:gd name="connsiteY65" fmla="*/ 202978 h 1114369"/>
                  <a:gd name="connsiteX66" fmla="*/ 844281 w 2170589"/>
                  <a:gd name="connsiteY66" fmla="*/ 204441 h 1114369"/>
                  <a:gd name="connsiteX67" fmla="*/ 847755 w 2170589"/>
                  <a:gd name="connsiteY67" fmla="*/ 207733 h 1114369"/>
                  <a:gd name="connsiteX68" fmla="*/ 849949 w 2170589"/>
                  <a:gd name="connsiteY68" fmla="*/ 212487 h 1114369"/>
                  <a:gd name="connsiteX69" fmla="*/ 852692 w 2170589"/>
                  <a:gd name="connsiteY69" fmla="*/ 215962 h 1114369"/>
                  <a:gd name="connsiteX70" fmla="*/ 856350 w 2170589"/>
                  <a:gd name="connsiteY70" fmla="*/ 215962 h 1114369"/>
                  <a:gd name="connsiteX71" fmla="*/ 856898 w 2170589"/>
                  <a:gd name="connsiteY71" fmla="*/ 217059 h 1114369"/>
                  <a:gd name="connsiteX72" fmla="*/ 852692 w 2170589"/>
                  <a:gd name="connsiteY72" fmla="*/ 219436 h 1114369"/>
                  <a:gd name="connsiteX73" fmla="*/ 857630 w 2170589"/>
                  <a:gd name="connsiteY73" fmla="*/ 225105 h 1114369"/>
                  <a:gd name="connsiteX74" fmla="*/ 853424 w 2170589"/>
                  <a:gd name="connsiteY74" fmla="*/ 224556 h 1114369"/>
                  <a:gd name="connsiteX75" fmla="*/ 849949 w 2170589"/>
                  <a:gd name="connsiteY75" fmla="*/ 227665 h 1114369"/>
                  <a:gd name="connsiteX76" fmla="*/ 845743 w 2170589"/>
                  <a:gd name="connsiteY76" fmla="*/ 226019 h 1114369"/>
                  <a:gd name="connsiteX77" fmla="*/ 843549 w 2170589"/>
                  <a:gd name="connsiteY77" fmla="*/ 226385 h 1114369"/>
                  <a:gd name="connsiteX78" fmla="*/ 842818 w 2170589"/>
                  <a:gd name="connsiteY78" fmla="*/ 232419 h 1114369"/>
                  <a:gd name="connsiteX79" fmla="*/ 839160 w 2170589"/>
                  <a:gd name="connsiteY79" fmla="*/ 231139 h 1114369"/>
                  <a:gd name="connsiteX80" fmla="*/ 834589 w 2170589"/>
                  <a:gd name="connsiteY80" fmla="*/ 226751 h 1114369"/>
                  <a:gd name="connsiteX81" fmla="*/ 829286 w 2170589"/>
                  <a:gd name="connsiteY81" fmla="*/ 221813 h 1114369"/>
                  <a:gd name="connsiteX82" fmla="*/ 827823 w 2170589"/>
                  <a:gd name="connsiteY82" fmla="*/ 218888 h 1114369"/>
                  <a:gd name="connsiteX83" fmla="*/ 830017 w 2170589"/>
                  <a:gd name="connsiteY83" fmla="*/ 219985 h 1114369"/>
                  <a:gd name="connsiteX84" fmla="*/ 834223 w 2170589"/>
                  <a:gd name="connsiteY84" fmla="*/ 217973 h 1114369"/>
                  <a:gd name="connsiteX85" fmla="*/ 837880 w 2170589"/>
                  <a:gd name="connsiteY85" fmla="*/ 218888 h 1114369"/>
                  <a:gd name="connsiteX86" fmla="*/ 841355 w 2170589"/>
                  <a:gd name="connsiteY86" fmla="*/ 215962 h 1114369"/>
                  <a:gd name="connsiteX87" fmla="*/ 838429 w 2170589"/>
                  <a:gd name="connsiteY87" fmla="*/ 210476 h 1114369"/>
                  <a:gd name="connsiteX88" fmla="*/ 836418 w 2170589"/>
                  <a:gd name="connsiteY88" fmla="*/ 207733 h 1114369"/>
                  <a:gd name="connsiteX89" fmla="*/ 832212 w 2170589"/>
                  <a:gd name="connsiteY89" fmla="*/ 207733 h 1114369"/>
                  <a:gd name="connsiteX90" fmla="*/ 828554 w 2170589"/>
                  <a:gd name="connsiteY90" fmla="*/ 202613 h 1114369"/>
                  <a:gd name="connsiteX91" fmla="*/ 826543 w 2170589"/>
                  <a:gd name="connsiteY91" fmla="*/ 204990 h 1114369"/>
                  <a:gd name="connsiteX92" fmla="*/ 822886 w 2170589"/>
                  <a:gd name="connsiteY92" fmla="*/ 204076 h 1114369"/>
                  <a:gd name="connsiteX93" fmla="*/ 822886 w 2170589"/>
                  <a:gd name="connsiteY93" fmla="*/ 200784 h 1114369"/>
                  <a:gd name="connsiteX94" fmla="*/ 824348 w 2170589"/>
                  <a:gd name="connsiteY94" fmla="*/ 198041 h 1114369"/>
                  <a:gd name="connsiteX95" fmla="*/ 822154 w 2170589"/>
                  <a:gd name="connsiteY95" fmla="*/ 198041 h 1114369"/>
                  <a:gd name="connsiteX96" fmla="*/ 822154 w 2170589"/>
                  <a:gd name="connsiteY96" fmla="*/ 194932 h 1114369"/>
                  <a:gd name="connsiteX97" fmla="*/ 819960 w 2170589"/>
                  <a:gd name="connsiteY97" fmla="*/ 194201 h 1114369"/>
                  <a:gd name="connsiteX98" fmla="*/ 819411 w 2170589"/>
                  <a:gd name="connsiteY98" fmla="*/ 199870 h 1114369"/>
                  <a:gd name="connsiteX99" fmla="*/ 817217 w 2170589"/>
                  <a:gd name="connsiteY99" fmla="*/ 203710 h 1114369"/>
                  <a:gd name="connsiteX100" fmla="*/ 816485 w 2170589"/>
                  <a:gd name="connsiteY100" fmla="*/ 202064 h 1114369"/>
                  <a:gd name="connsiteX101" fmla="*/ 816485 w 2170589"/>
                  <a:gd name="connsiteY101" fmla="*/ 204076 h 1114369"/>
                  <a:gd name="connsiteX102" fmla="*/ 813742 w 2170589"/>
                  <a:gd name="connsiteY102" fmla="*/ 201698 h 1114369"/>
                  <a:gd name="connsiteX103" fmla="*/ 815205 w 2170589"/>
                  <a:gd name="connsiteY103" fmla="*/ 198041 h 1114369"/>
                  <a:gd name="connsiteX104" fmla="*/ 813011 w 2170589"/>
                  <a:gd name="connsiteY104" fmla="*/ 195298 h 1114369"/>
                  <a:gd name="connsiteX105" fmla="*/ 813742 w 2170589"/>
                  <a:gd name="connsiteY105" fmla="*/ 193835 h 1114369"/>
                  <a:gd name="connsiteX106" fmla="*/ 813011 w 2170589"/>
                  <a:gd name="connsiteY106" fmla="*/ 192189 h 1114369"/>
                  <a:gd name="connsiteX107" fmla="*/ 813742 w 2170589"/>
                  <a:gd name="connsiteY107" fmla="*/ 189447 h 1114369"/>
                  <a:gd name="connsiteX108" fmla="*/ 800942 w 2170589"/>
                  <a:gd name="connsiteY108" fmla="*/ 189447 h 1114369"/>
                  <a:gd name="connsiteX109" fmla="*/ 801491 w 2170589"/>
                  <a:gd name="connsiteY109" fmla="*/ 191092 h 1114369"/>
                  <a:gd name="connsiteX110" fmla="*/ 793079 w 2170589"/>
                  <a:gd name="connsiteY110" fmla="*/ 189447 h 1114369"/>
                  <a:gd name="connsiteX111" fmla="*/ 794542 w 2170589"/>
                  <a:gd name="connsiteY111" fmla="*/ 189447 h 1114369"/>
                  <a:gd name="connsiteX112" fmla="*/ 794542 w 2170589"/>
                  <a:gd name="connsiteY112" fmla="*/ 187069 h 1114369"/>
                  <a:gd name="connsiteX113" fmla="*/ 793079 w 2170589"/>
                  <a:gd name="connsiteY113" fmla="*/ 185606 h 1114369"/>
                  <a:gd name="connsiteX114" fmla="*/ 791616 w 2170589"/>
                  <a:gd name="connsiteY114" fmla="*/ 182863 h 1114369"/>
                  <a:gd name="connsiteX115" fmla="*/ 790336 w 2170589"/>
                  <a:gd name="connsiteY115" fmla="*/ 184143 h 1114369"/>
                  <a:gd name="connsiteX116" fmla="*/ 787410 w 2170589"/>
                  <a:gd name="connsiteY116" fmla="*/ 183229 h 1114369"/>
                  <a:gd name="connsiteX117" fmla="*/ 788873 w 2170589"/>
                  <a:gd name="connsiteY117" fmla="*/ 181035 h 1114369"/>
                  <a:gd name="connsiteX118" fmla="*/ 785216 w 2170589"/>
                  <a:gd name="connsiteY118" fmla="*/ 177378 h 1114369"/>
                  <a:gd name="connsiteX119" fmla="*/ 783204 w 2170589"/>
                  <a:gd name="connsiteY119" fmla="*/ 180120 h 1114369"/>
                  <a:gd name="connsiteX120" fmla="*/ 777535 w 2170589"/>
                  <a:gd name="connsiteY120" fmla="*/ 180120 h 1114369"/>
                  <a:gd name="connsiteX121" fmla="*/ 772415 w 2170589"/>
                  <a:gd name="connsiteY121" fmla="*/ 182498 h 1114369"/>
                  <a:gd name="connsiteX122" fmla="*/ 766746 w 2170589"/>
                  <a:gd name="connsiteY122" fmla="*/ 187984 h 1114369"/>
                  <a:gd name="connsiteX123" fmla="*/ 763272 w 2170589"/>
                  <a:gd name="connsiteY123" fmla="*/ 189447 h 1114369"/>
                  <a:gd name="connsiteX124" fmla="*/ 758335 w 2170589"/>
                  <a:gd name="connsiteY124" fmla="*/ 189447 h 1114369"/>
                  <a:gd name="connsiteX125" fmla="*/ 759066 w 2170589"/>
                  <a:gd name="connsiteY125" fmla="*/ 183778 h 1114369"/>
                  <a:gd name="connsiteX126" fmla="*/ 753946 w 2170589"/>
                  <a:gd name="connsiteY126" fmla="*/ 184692 h 1114369"/>
                  <a:gd name="connsiteX127" fmla="*/ 751935 w 2170589"/>
                  <a:gd name="connsiteY127" fmla="*/ 189812 h 1114369"/>
                  <a:gd name="connsiteX128" fmla="*/ 748460 w 2170589"/>
                  <a:gd name="connsiteY128" fmla="*/ 189447 h 1114369"/>
                  <a:gd name="connsiteX129" fmla="*/ 747729 w 2170589"/>
                  <a:gd name="connsiteY129" fmla="*/ 190727 h 1114369"/>
                  <a:gd name="connsiteX130" fmla="*/ 742608 w 2170589"/>
                  <a:gd name="connsiteY130" fmla="*/ 190178 h 1114369"/>
                  <a:gd name="connsiteX131" fmla="*/ 741328 w 2170589"/>
                  <a:gd name="connsiteY131" fmla="*/ 187984 h 1114369"/>
                  <a:gd name="connsiteX132" fmla="*/ 737671 w 2170589"/>
                  <a:gd name="connsiteY132" fmla="*/ 190178 h 1114369"/>
                  <a:gd name="connsiteX133" fmla="*/ 740597 w 2170589"/>
                  <a:gd name="connsiteY133" fmla="*/ 191458 h 1114369"/>
                  <a:gd name="connsiteX134" fmla="*/ 735477 w 2170589"/>
                  <a:gd name="connsiteY134" fmla="*/ 191458 h 1114369"/>
                  <a:gd name="connsiteX135" fmla="*/ 736940 w 2170589"/>
                  <a:gd name="connsiteY135" fmla="*/ 189447 h 1114369"/>
                  <a:gd name="connsiteX136" fmla="*/ 728528 w 2170589"/>
                  <a:gd name="connsiteY136" fmla="*/ 189447 h 1114369"/>
                  <a:gd name="connsiteX137" fmla="*/ 727065 w 2170589"/>
                  <a:gd name="connsiteY137" fmla="*/ 191458 h 1114369"/>
                  <a:gd name="connsiteX138" fmla="*/ 715728 w 2170589"/>
                  <a:gd name="connsiteY138" fmla="*/ 192189 h 1114369"/>
                  <a:gd name="connsiteX139" fmla="*/ 710059 w 2170589"/>
                  <a:gd name="connsiteY139" fmla="*/ 191092 h 1114369"/>
                  <a:gd name="connsiteX140" fmla="*/ 710790 w 2170589"/>
                  <a:gd name="connsiteY140" fmla="*/ 190178 h 1114369"/>
                  <a:gd name="connsiteX141" fmla="*/ 702196 w 2170589"/>
                  <a:gd name="connsiteY141" fmla="*/ 191458 h 1114369"/>
                  <a:gd name="connsiteX142" fmla="*/ 695795 w 2170589"/>
                  <a:gd name="connsiteY142" fmla="*/ 190178 h 1114369"/>
                  <a:gd name="connsiteX143" fmla="*/ 686652 w 2170589"/>
                  <a:gd name="connsiteY143" fmla="*/ 190727 h 1114369"/>
                  <a:gd name="connsiteX144" fmla="*/ 680984 w 2170589"/>
                  <a:gd name="connsiteY144" fmla="*/ 189447 h 1114369"/>
                  <a:gd name="connsiteX145" fmla="*/ 675315 w 2170589"/>
                  <a:gd name="connsiteY145" fmla="*/ 189812 h 1114369"/>
                  <a:gd name="connsiteX146" fmla="*/ 673120 w 2170589"/>
                  <a:gd name="connsiteY146" fmla="*/ 187984 h 1114369"/>
                  <a:gd name="connsiteX147" fmla="*/ 669463 w 2170589"/>
                  <a:gd name="connsiteY147" fmla="*/ 187069 h 1114369"/>
                  <a:gd name="connsiteX148" fmla="*/ 667452 w 2170589"/>
                  <a:gd name="connsiteY148" fmla="*/ 189447 h 1114369"/>
                  <a:gd name="connsiteX149" fmla="*/ 657943 w 2170589"/>
                  <a:gd name="connsiteY149" fmla="*/ 185606 h 1114369"/>
                  <a:gd name="connsiteX150" fmla="*/ 650994 w 2170589"/>
                  <a:gd name="connsiteY150" fmla="*/ 184143 h 1114369"/>
                  <a:gd name="connsiteX151" fmla="*/ 653920 w 2170589"/>
                  <a:gd name="connsiteY151" fmla="*/ 182498 h 1114369"/>
                  <a:gd name="connsiteX152" fmla="*/ 650263 w 2170589"/>
                  <a:gd name="connsiteY152" fmla="*/ 183229 h 1114369"/>
                  <a:gd name="connsiteX153" fmla="*/ 648251 w 2170589"/>
                  <a:gd name="connsiteY153" fmla="*/ 182863 h 1114369"/>
                  <a:gd name="connsiteX154" fmla="*/ 645508 w 2170589"/>
                  <a:gd name="connsiteY154" fmla="*/ 181035 h 1114369"/>
                  <a:gd name="connsiteX155" fmla="*/ 652457 w 2170589"/>
                  <a:gd name="connsiteY155" fmla="*/ 178292 h 1114369"/>
                  <a:gd name="connsiteX156" fmla="*/ 652457 w 2170589"/>
                  <a:gd name="connsiteY156" fmla="*/ 174086 h 1114369"/>
                  <a:gd name="connsiteX157" fmla="*/ 654651 w 2170589"/>
                  <a:gd name="connsiteY157" fmla="*/ 172440 h 1114369"/>
                  <a:gd name="connsiteX158" fmla="*/ 652457 w 2170589"/>
                  <a:gd name="connsiteY158" fmla="*/ 170429 h 1114369"/>
                  <a:gd name="connsiteX159" fmla="*/ 661783 w 2170589"/>
                  <a:gd name="connsiteY159" fmla="*/ 171526 h 1114369"/>
                  <a:gd name="connsiteX160" fmla="*/ 665257 w 2170589"/>
                  <a:gd name="connsiteY160" fmla="*/ 168783 h 1114369"/>
                  <a:gd name="connsiteX161" fmla="*/ 659588 w 2170589"/>
                  <a:gd name="connsiteY161" fmla="*/ 166954 h 1114369"/>
                  <a:gd name="connsiteX162" fmla="*/ 668183 w 2170589"/>
                  <a:gd name="connsiteY162" fmla="*/ 167869 h 1114369"/>
                  <a:gd name="connsiteX163" fmla="*/ 674583 w 2170589"/>
                  <a:gd name="connsiteY163" fmla="*/ 166406 h 1114369"/>
                  <a:gd name="connsiteX164" fmla="*/ 676595 w 2170589"/>
                  <a:gd name="connsiteY164" fmla="*/ 169149 h 1114369"/>
                  <a:gd name="connsiteX165" fmla="*/ 679521 w 2170589"/>
                  <a:gd name="connsiteY165" fmla="*/ 168783 h 1114369"/>
                  <a:gd name="connsiteX166" fmla="*/ 680984 w 2170589"/>
                  <a:gd name="connsiteY166" fmla="*/ 166406 h 1114369"/>
                  <a:gd name="connsiteX167" fmla="*/ 685189 w 2170589"/>
                  <a:gd name="connsiteY167" fmla="*/ 166954 h 1114369"/>
                  <a:gd name="connsiteX168" fmla="*/ 682995 w 2170589"/>
                  <a:gd name="connsiteY168" fmla="*/ 165126 h 1114369"/>
                  <a:gd name="connsiteX169" fmla="*/ 684458 w 2170589"/>
                  <a:gd name="connsiteY169" fmla="*/ 162383 h 1114369"/>
                  <a:gd name="connsiteX170" fmla="*/ 684458 w 2170589"/>
                  <a:gd name="connsiteY170" fmla="*/ 158725 h 1114369"/>
                  <a:gd name="connsiteX171" fmla="*/ 680984 w 2170589"/>
                  <a:gd name="connsiteY171" fmla="*/ 161834 h 1114369"/>
                  <a:gd name="connsiteX172" fmla="*/ 680984 w 2170589"/>
                  <a:gd name="connsiteY172" fmla="*/ 155434 h 1114369"/>
                  <a:gd name="connsiteX173" fmla="*/ 678058 w 2170589"/>
                  <a:gd name="connsiteY173" fmla="*/ 153788 h 1114369"/>
                  <a:gd name="connsiteX174" fmla="*/ 672389 w 2170589"/>
                  <a:gd name="connsiteY174" fmla="*/ 148302 h 1114369"/>
                  <a:gd name="connsiteX175" fmla="*/ 663977 w 2170589"/>
                  <a:gd name="connsiteY175" fmla="*/ 145194 h 1114369"/>
                  <a:gd name="connsiteX176" fmla="*/ 663977 w 2170589"/>
                  <a:gd name="connsiteY176" fmla="*/ 142451 h 1114369"/>
                  <a:gd name="connsiteX177" fmla="*/ 659588 w 2170589"/>
                  <a:gd name="connsiteY177" fmla="*/ 143731 h 1114369"/>
                  <a:gd name="connsiteX178" fmla="*/ 658857 w 2170589"/>
                  <a:gd name="connsiteY178" fmla="*/ 141536 h 1114369"/>
                  <a:gd name="connsiteX179" fmla="*/ 651725 w 2170589"/>
                  <a:gd name="connsiteY179" fmla="*/ 138976 h 1114369"/>
                  <a:gd name="connsiteX180" fmla="*/ 654651 w 2170589"/>
                  <a:gd name="connsiteY180" fmla="*/ 137513 h 1114369"/>
                  <a:gd name="connsiteX181" fmla="*/ 641851 w 2170589"/>
                  <a:gd name="connsiteY181" fmla="*/ 135685 h 1114369"/>
                  <a:gd name="connsiteX182" fmla="*/ 641851 w 2170589"/>
                  <a:gd name="connsiteY182" fmla="*/ 137513 h 1114369"/>
                  <a:gd name="connsiteX183" fmla="*/ 636913 w 2170589"/>
                  <a:gd name="connsiteY183" fmla="*/ 136965 h 1114369"/>
                  <a:gd name="connsiteX184" fmla="*/ 633988 w 2170589"/>
                  <a:gd name="connsiteY184" fmla="*/ 135685 h 1114369"/>
                  <a:gd name="connsiteX185" fmla="*/ 628319 w 2170589"/>
                  <a:gd name="connsiteY185" fmla="*/ 136599 h 1114369"/>
                  <a:gd name="connsiteX186" fmla="*/ 636182 w 2170589"/>
                  <a:gd name="connsiteY186" fmla="*/ 140988 h 1114369"/>
                  <a:gd name="connsiteX187" fmla="*/ 634719 w 2170589"/>
                  <a:gd name="connsiteY187" fmla="*/ 143731 h 1114369"/>
                  <a:gd name="connsiteX188" fmla="*/ 629782 w 2170589"/>
                  <a:gd name="connsiteY188" fmla="*/ 140073 h 1114369"/>
                  <a:gd name="connsiteX189" fmla="*/ 624113 w 2170589"/>
                  <a:gd name="connsiteY189" fmla="*/ 140622 h 1114369"/>
                  <a:gd name="connsiteX190" fmla="*/ 609850 w 2170589"/>
                  <a:gd name="connsiteY190" fmla="*/ 138976 h 1114369"/>
                  <a:gd name="connsiteX191" fmla="*/ 610764 w 2170589"/>
                  <a:gd name="connsiteY191" fmla="*/ 140073 h 1114369"/>
                  <a:gd name="connsiteX192" fmla="*/ 605644 w 2170589"/>
                  <a:gd name="connsiteY192" fmla="*/ 139342 h 1114369"/>
                  <a:gd name="connsiteX193" fmla="*/ 602352 w 2170589"/>
                  <a:gd name="connsiteY193" fmla="*/ 137879 h 1114369"/>
                  <a:gd name="connsiteX194" fmla="*/ 593575 w 2170589"/>
                  <a:gd name="connsiteY194" fmla="*/ 137696 h 1114369"/>
                  <a:gd name="connsiteX195" fmla="*/ 581871 w 2170589"/>
                  <a:gd name="connsiteY195" fmla="*/ 132759 h 1114369"/>
                  <a:gd name="connsiteX196" fmla="*/ 575654 w 2170589"/>
                  <a:gd name="connsiteY196" fmla="*/ 131479 h 1114369"/>
                  <a:gd name="connsiteX197" fmla="*/ 569254 w 2170589"/>
                  <a:gd name="connsiteY197" fmla="*/ 128370 h 1114369"/>
                  <a:gd name="connsiteX198" fmla="*/ 566694 w 2170589"/>
                  <a:gd name="connsiteY198" fmla="*/ 125444 h 1114369"/>
                  <a:gd name="connsiteX199" fmla="*/ 562488 w 2170589"/>
                  <a:gd name="connsiteY199" fmla="*/ 124347 h 1114369"/>
                  <a:gd name="connsiteX200" fmla="*/ 558831 w 2170589"/>
                  <a:gd name="connsiteY200" fmla="*/ 124530 h 1114369"/>
                  <a:gd name="connsiteX201" fmla="*/ 549870 w 2170589"/>
                  <a:gd name="connsiteY201" fmla="*/ 122153 h 1114369"/>
                  <a:gd name="connsiteX202" fmla="*/ 544202 w 2170589"/>
                  <a:gd name="connsiteY202" fmla="*/ 122153 h 1114369"/>
                  <a:gd name="connsiteX203" fmla="*/ 539813 w 2170589"/>
                  <a:gd name="connsiteY203" fmla="*/ 120141 h 1114369"/>
                  <a:gd name="connsiteX204" fmla="*/ 530304 w 2170589"/>
                  <a:gd name="connsiteY204" fmla="*/ 119227 h 1114369"/>
                  <a:gd name="connsiteX205" fmla="*/ 521892 w 2170589"/>
                  <a:gd name="connsiteY205" fmla="*/ 116301 h 1114369"/>
                  <a:gd name="connsiteX206" fmla="*/ 512932 w 2170589"/>
                  <a:gd name="connsiteY206" fmla="*/ 108621 h 1114369"/>
                  <a:gd name="connsiteX207" fmla="*/ 498669 w 2170589"/>
                  <a:gd name="connsiteY207" fmla="*/ 101489 h 1114369"/>
                  <a:gd name="connsiteX208" fmla="*/ 488245 w 2170589"/>
                  <a:gd name="connsiteY208" fmla="*/ 99661 h 1114369"/>
                  <a:gd name="connsiteX209" fmla="*/ 478188 w 2170589"/>
                  <a:gd name="connsiteY209" fmla="*/ 100209 h 1114369"/>
                  <a:gd name="connsiteX210" fmla="*/ 477822 w 2170589"/>
                  <a:gd name="connsiteY210" fmla="*/ 99478 h 1114369"/>
                  <a:gd name="connsiteX211" fmla="*/ 474531 w 2170589"/>
                  <a:gd name="connsiteY211" fmla="*/ 99295 h 1114369"/>
                  <a:gd name="connsiteX212" fmla="*/ 470508 w 2170589"/>
                  <a:gd name="connsiteY212" fmla="*/ 99478 h 1114369"/>
                  <a:gd name="connsiteX213" fmla="*/ 465570 w 2170589"/>
                  <a:gd name="connsiteY213" fmla="*/ 98015 h 1114369"/>
                  <a:gd name="connsiteX214" fmla="*/ 458804 w 2170589"/>
                  <a:gd name="connsiteY214" fmla="*/ 99661 h 1114369"/>
                  <a:gd name="connsiteX215" fmla="*/ 454964 w 2170589"/>
                  <a:gd name="connsiteY215" fmla="*/ 99661 h 1114369"/>
                  <a:gd name="connsiteX216" fmla="*/ 454233 w 2170589"/>
                  <a:gd name="connsiteY216" fmla="*/ 104964 h 1114369"/>
                  <a:gd name="connsiteX217" fmla="*/ 451856 w 2170589"/>
                  <a:gd name="connsiteY217" fmla="*/ 109535 h 1114369"/>
                  <a:gd name="connsiteX218" fmla="*/ 451307 w 2170589"/>
                  <a:gd name="connsiteY218" fmla="*/ 112827 h 1114369"/>
                  <a:gd name="connsiteX219" fmla="*/ 446735 w 2170589"/>
                  <a:gd name="connsiteY219" fmla="*/ 115204 h 1114369"/>
                  <a:gd name="connsiteX220" fmla="*/ 445638 w 2170589"/>
                  <a:gd name="connsiteY220" fmla="*/ 117947 h 1114369"/>
                  <a:gd name="connsiteX221" fmla="*/ 441798 w 2170589"/>
                  <a:gd name="connsiteY221" fmla="*/ 119958 h 1114369"/>
                  <a:gd name="connsiteX222" fmla="*/ 434484 w 2170589"/>
                  <a:gd name="connsiteY222" fmla="*/ 119410 h 1114369"/>
                  <a:gd name="connsiteX223" fmla="*/ 431923 w 2170589"/>
                  <a:gd name="connsiteY223" fmla="*/ 118313 h 1114369"/>
                  <a:gd name="connsiteX224" fmla="*/ 428266 w 2170589"/>
                  <a:gd name="connsiteY224" fmla="*/ 120507 h 1114369"/>
                  <a:gd name="connsiteX225" fmla="*/ 418392 w 2170589"/>
                  <a:gd name="connsiteY225" fmla="*/ 119593 h 1114369"/>
                  <a:gd name="connsiteX226" fmla="*/ 418209 w 2170589"/>
                  <a:gd name="connsiteY226" fmla="*/ 117764 h 1114369"/>
                  <a:gd name="connsiteX227" fmla="*/ 419306 w 2170589"/>
                  <a:gd name="connsiteY227" fmla="*/ 114838 h 1114369"/>
                  <a:gd name="connsiteX228" fmla="*/ 420220 w 2170589"/>
                  <a:gd name="connsiteY228" fmla="*/ 117764 h 1114369"/>
                  <a:gd name="connsiteX229" fmla="*/ 422232 w 2170589"/>
                  <a:gd name="connsiteY229" fmla="*/ 113741 h 1114369"/>
                  <a:gd name="connsiteX230" fmla="*/ 430826 w 2170589"/>
                  <a:gd name="connsiteY230" fmla="*/ 104049 h 1114369"/>
                  <a:gd name="connsiteX231" fmla="*/ 425706 w 2170589"/>
                  <a:gd name="connsiteY231" fmla="*/ 103135 h 1114369"/>
                  <a:gd name="connsiteX232" fmla="*/ 422415 w 2170589"/>
                  <a:gd name="connsiteY232" fmla="*/ 104781 h 1114369"/>
                  <a:gd name="connsiteX233" fmla="*/ 419854 w 2170589"/>
                  <a:gd name="connsiteY233" fmla="*/ 103684 h 1114369"/>
                  <a:gd name="connsiteX234" fmla="*/ 419306 w 2170589"/>
                  <a:gd name="connsiteY234" fmla="*/ 101306 h 1114369"/>
                  <a:gd name="connsiteX235" fmla="*/ 420403 w 2170589"/>
                  <a:gd name="connsiteY235" fmla="*/ 99478 h 1114369"/>
                  <a:gd name="connsiteX236" fmla="*/ 420952 w 2170589"/>
                  <a:gd name="connsiteY236" fmla="*/ 92529 h 1114369"/>
                  <a:gd name="connsiteX237" fmla="*/ 422232 w 2170589"/>
                  <a:gd name="connsiteY237" fmla="*/ 88323 h 1114369"/>
                  <a:gd name="connsiteX238" fmla="*/ 420769 w 2170589"/>
                  <a:gd name="connsiteY238" fmla="*/ 86494 h 1114369"/>
                  <a:gd name="connsiteX239" fmla="*/ 420403 w 2170589"/>
                  <a:gd name="connsiteY239" fmla="*/ 85032 h 1114369"/>
                  <a:gd name="connsiteX240" fmla="*/ 413637 w 2170589"/>
                  <a:gd name="connsiteY240" fmla="*/ 85580 h 1114369"/>
                  <a:gd name="connsiteX241" fmla="*/ 416014 w 2170589"/>
                  <a:gd name="connsiteY241" fmla="*/ 87226 h 1114369"/>
                  <a:gd name="connsiteX242" fmla="*/ 419489 w 2170589"/>
                  <a:gd name="connsiteY242" fmla="*/ 87774 h 1114369"/>
                  <a:gd name="connsiteX243" fmla="*/ 419854 w 2170589"/>
                  <a:gd name="connsiteY243" fmla="*/ 89603 h 1114369"/>
                  <a:gd name="connsiteX244" fmla="*/ 416563 w 2170589"/>
                  <a:gd name="connsiteY244" fmla="*/ 89969 h 1114369"/>
                  <a:gd name="connsiteX245" fmla="*/ 414552 w 2170589"/>
                  <a:gd name="connsiteY245" fmla="*/ 92529 h 1114369"/>
                  <a:gd name="connsiteX246" fmla="*/ 413089 w 2170589"/>
                  <a:gd name="connsiteY246" fmla="*/ 89420 h 1114369"/>
                  <a:gd name="connsiteX247" fmla="*/ 410894 w 2170589"/>
                  <a:gd name="connsiteY247" fmla="*/ 88689 h 1114369"/>
                  <a:gd name="connsiteX248" fmla="*/ 406505 w 2170589"/>
                  <a:gd name="connsiteY248" fmla="*/ 89420 h 1114369"/>
                  <a:gd name="connsiteX249" fmla="*/ 403397 w 2170589"/>
                  <a:gd name="connsiteY249" fmla="*/ 88506 h 1114369"/>
                  <a:gd name="connsiteX250" fmla="*/ 401934 w 2170589"/>
                  <a:gd name="connsiteY250" fmla="*/ 90700 h 1114369"/>
                  <a:gd name="connsiteX251" fmla="*/ 402300 w 2170589"/>
                  <a:gd name="connsiteY251" fmla="*/ 93443 h 1114369"/>
                  <a:gd name="connsiteX252" fmla="*/ 403945 w 2170589"/>
                  <a:gd name="connsiteY252" fmla="*/ 94175 h 1114369"/>
                  <a:gd name="connsiteX253" fmla="*/ 405774 w 2170589"/>
                  <a:gd name="connsiteY253" fmla="*/ 91797 h 1114369"/>
                  <a:gd name="connsiteX254" fmla="*/ 409248 w 2170589"/>
                  <a:gd name="connsiteY254" fmla="*/ 90700 h 1114369"/>
                  <a:gd name="connsiteX255" fmla="*/ 410529 w 2170589"/>
                  <a:gd name="connsiteY255" fmla="*/ 91249 h 1114369"/>
                  <a:gd name="connsiteX256" fmla="*/ 408883 w 2170589"/>
                  <a:gd name="connsiteY256" fmla="*/ 94175 h 1114369"/>
                  <a:gd name="connsiteX257" fmla="*/ 401020 w 2170589"/>
                  <a:gd name="connsiteY257" fmla="*/ 100392 h 1114369"/>
                  <a:gd name="connsiteX258" fmla="*/ 399739 w 2170589"/>
                  <a:gd name="connsiteY258" fmla="*/ 97832 h 1114369"/>
                  <a:gd name="connsiteX259" fmla="*/ 399739 w 2170589"/>
                  <a:gd name="connsiteY259" fmla="*/ 101489 h 1114369"/>
                  <a:gd name="connsiteX260" fmla="*/ 403397 w 2170589"/>
                  <a:gd name="connsiteY260" fmla="*/ 102038 h 1114369"/>
                  <a:gd name="connsiteX261" fmla="*/ 403397 w 2170589"/>
                  <a:gd name="connsiteY261" fmla="*/ 104232 h 1114369"/>
                  <a:gd name="connsiteX262" fmla="*/ 397179 w 2170589"/>
                  <a:gd name="connsiteY262" fmla="*/ 105695 h 1114369"/>
                  <a:gd name="connsiteX263" fmla="*/ 394254 w 2170589"/>
                  <a:gd name="connsiteY263" fmla="*/ 107524 h 1114369"/>
                  <a:gd name="connsiteX264" fmla="*/ 399374 w 2170589"/>
                  <a:gd name="connsiteY264" fmla="*/ 111912 h 1114369"/>
                  <a:gd name="connsiteX265" fmla="*/ 401751 w 2170589"/>
                  <a:gd name="connsiteY265" fmla="*/ 112095 h 1114369"/>
                  <a:gd name="connsiteX266" fmla="*/ 398094 w 2170589"/>
                  <a:gd name="connsiteY266" fmla="*/ 113192 h 1114369"/>
                  <a:gd name="connsiteX267" fmla="*/ 390779 w 2170589"/>
                  <a:gd name="connsiteY267" fmla="*/ 113558 h 1114369"/>
                  <a:gd name="connsiteX268" fmla="*/ 389316 w 2170589"/>
                  <a:gd name="connsiteY268" fmla="*/ 116667 h 1114369"/>
                  <a:gd name="connsiteX269" fmla="*/ 397545 w 2170589"/>
                  <a:gd name="connsiteY269" fmla="*/ 115204 h 1114369"/>
                  <a:gd name="connsiteX270" fmla="*/ 401020 w 2170589"/>
                  <a:gd name="connsiteY270" fmla="*/ 116301 h 1114369"/>
                  <a:gd name="connsiteX271" fmla="*/ 401020 w 2170589"/>
                  <a:gd name="connsiteY271" fmla="*/ 117764 h 1114369"/>
                  <a:gd name="connsiteX272" fmla="*/ 396265 w 2170589"/>
                  <a:gd name="connsiteY272" fmla="*/ 117947 h 1114369"/>
                  <a:gd name="connsiteX273" fmla="*/ 394619 w 2170589"/>
                  <a:gd name="connsiteY273" fmla="*/ 118678 h 1114369"/>
                  <a:gd name="connsiteX274" fmla="*/ 394985 w 2170589"/>
                  <a:gd name="connsiteY274" fmla="*/ 119593 h 1114369"/>
                  <a:gd name="connsiteX275" fmla="*/ 384745 w 2170589"/>
                  <a:gd name="connsiteY275" fmla="*/ 119410 h 1114369"/>
                  <a:gd name="connsiteX276" fmla="*/ 379990 w 2170589"/>
                  <a:gd name="connsiteY276" fmla="*/ 118313 h 1114369"/>
                  <a:gd name="connsiteX277" fmla="*/ 372493 w 2170589"/>
                  <a:gd name="connsiteY277" fmla="*/ 113741 h 1114369"/>
                  <a:gd name="connsiteX278" fmla="*/ 371761 w 2170589"/>
                  <a:gd name="connsiteY278" fmla="*/ 113924 h 1114369"/>
                  <a:gd name="connsiteX279" fmla="*/ 369018 w 2170589"/>
                  <a:gd name="connsiteY279" fmla="*/ 109718 h 1114369"/>
                  <a:gd name="connsiteX280" fmla="*/ 364447 w 2170589"/>
                  <a:gd name="connsiteY280" fmla="*/ 107889 h 1114369"/>
                  <a:gd name="connsiteX281" fmla="*/ 361338 w 2170589"/>
                  <a:gd name="connsiteY281" fmla="*/ 104232 h 1114369"/>
                  <a:gd name="connsiteX282" fmla="*/ 355852 w 2170589"/>
                  <a:gd name="connsiteY282" fmla="*/ 92712 h 1114369"/>
                  <a:gd name="connsiteX283" fmla="*/ 352012 w 2170589"/>
                  <a:gd name="connsiteY283" fmla="*/ 89054 h 1114369"/>
                  <a:gd name="connsiteX284" fmla="*/ 350732 w 2170589"/>
                  <a:gd name="connsiteY284" fmla="*/ 81191 h 1114369"/>
                  <a:gd name="connsiteX285" fmla="*/ 347623 w 2170589"/>
                  <a:gd name="connsiteY285" fmla="*/ 77351 h 1114369"/>
                  <a:gd name="connsiteX286" fmla="*/ 333909 w 2170589"/>
                  <a:gd name="connsiteY286" fmla="*/ 67842 h 1114369"/>
                  <a:gd name="connsiteX287" fmla="*/ 328606 w 2170589"/>
                  <a:gd name="connsiteY287" fmla="*/ 66197 h 1114369"/>
                  <a:gd name="connsiteX288" fmla="*/ 326411 w 2170589"/>
                  <a:gd name="connsiteY288" fmla="*/ 67659 h 1114369"/>
                  <a:gd name="connsiteX289" fmla="*/ 324217 w 2170589"/>
                  <a:gd name="connsiteY289" fmla="*/ 70220 h 1114369"/>
                  <a:gd name="connsiteX290" fmla="*/ 323851 w 2170589"/>
                  <a:gd name="connsiteY290" fmla="*/ 72780 h 1114369"/>
                  <a:gd name="connsiteX291" fmla="*/ 328240 w 2170589"/>
                  <a:gd name="connsiteY291" fmla="*/ 71682 h 1114369"/>
                  <a:gd name="connsiteX292" fmla="*/ 329520 w 2170589"/>
                  <a:gd name="connsiteY292" fmla="*/ 73328 h 1114369"/>
                  <a:gd name="connsiteX293" fmla="*/ 329154 w 2170589"/>
                  <a:gd name="connsiteY293" fmla="*/ 75888 h 1114369"/>
                  <a:gd name="connsiteX294" fmla="*/ 328240 w 2170589"/>
                  <a:gd name="connsiteY294" fmla="*/ 77168 h 1114369"/>
                  <a:gd name="connsiteX295" fmla="*/ 331349 w 2170589"/>
                  <a:gd name="connsiteY295" fmla="*/ 79180 h 1114369"/>
                  <a:gd name="connsiteX296" fmla="*/ 338480 w 2170589"/>
                  <a:gd name="connsiteY296" fmla="*/ 80460 h 1114369"/>
                  <a:gd name="connsiteX297" fmla="*/ 335555 w 2170589"/>
                  <a:gd name="connsiteY297" fmla="*/ 82289 h 1114369"/>
                  <a:gd name="connsiteX298" fmla="*/ 323303 w 2170589"/>
                  <a:gd name="connsiteY298" fmla="*/ 85397 h 1114369"/>
                  <a:gd name="connsiteX299" fmla="*/ 321108 w 2170589"/>
                  <a:gd name="connsiteY299" fmla="*/ 87043 h 1114369"/>
                  <a:gd name="connsiteX300" fmla="*/ 322388 w 2170589"/>
                  <a:gd name="connsiteY300" fmla="*/ 89420 h 1114369"/>
                  <a:gd name="connsiteX301" fmla="*/ 320194 w 2170589"/>
                  <a:gd name="connsiteY301" fmla="*/ 93078 h 1114369"/>
                  <a:gd name="connsiteX302" fmla="*/ 315257 w 2170589"/>
                  <a:gd name="connsiteY302" fmla="*/ 96186 h 1114369"/>
                  <a:gd name="connsiteX303" fmla="*/ 311417 w 2170589"/>
                  <a:gd name="connsiteY303" fmla="*/ 99843 h 1114369"/>
                  <a:gd name="connsiteX304" fmla="*/ 300262 w 2170589"/>
                  <a:gd name="connsiteY304" fmla="*/ 104232 h 1114369"/>
                  <a:gd name="connsiteX305" fmla="*/ 301176 w 2170589"/>
                  <a:gd name="connsiteY305" fmla="*/ 101306 h 1114369"/>
                  <a:gd name="connsiteX306" fmla="*/ 303919 w 2170589"/>
                  <a:gd name="connsiteY306" fmla="*/ 97466 h 1114369"/>
                  <a:gd name="connsiteX307" fmla="*/ 305931 w 2170589"/>
                  <a:gd name="connsiteY307" fmla="*/ 97649 h 1114369"/>
                  <a:gd name="connsiteX308" fmla="*/ 306662 w 2170589"/>
                  <a:gd name="connsiteY308" fmla="*/ 92163 h 1114369"/>
                  <a:gd name="connsiteX309" fmla="*/ 298616 w 2170589"/>
                  <a:gd name="connsiteY309" fmla="*/ 97101 h 1114369"/>
                  <a:gd name="connsiteX310" fmla="*/ 285816 w 2170589"/>
                  <a:gd name="connsiteY310" fmla="*/ 99661 h 1114369"/>
                  <a:gd name="connsiteX311" fmla="*/ 281244 w 2170589"/>
                  <a:gd name="connsiteY311" fmla="*/ 102769 h 1114369"/>
                  <a:gd name="connsiteX312" fmla="*/ 275941 w 2170589"/>
                  <a:gd name="connsiteY312" fmla="*/ 104232 h 1114369"/>
                  <a:gd name="connsiteX313" fmla="*/ 269724 w 2170589"/>
                  <a:gd name="connsiteY313" fmla="*/ 104964 h 1114369"/>
                  <a:gd name="connsiteX314" fmla="*/ 268992 w 2170589"/>
                  <a:gd name="connsiteY314" fmla="*/ 107889 h 1114369"/>
                  <a:gd name="connsiteX315" fmla="*/ 261129 w 2170589"/>
                  <a:gd name="connsiteY315" fmla="*/ 115935 h 1114369"/>
                  <a:gd name="connsiteX316" fmla="*/ 252352 w 2170589"/>
                  <a:gd name="connsiteY316" fmla="*/ 126724 h 1114369"/>
                  <a:gd name="connsiteX317" fmla="*/ 253815 w 2170589"/>
                  <a:gd name="connsiteY317" fmla="*/ 120324 h 1114369"/>
                  <a:gd name="connsiteX318" fmla="*/ 253997 w 2170589"/>
                  <a:gd name="connsiteY318" fmla="*/ 116118 h 1114369"/>
                  <a:gd name="connsiteX319" fmla="*/ 251620 w 2170589"/>
                  <a:gd name="connsiteY319" fmla="*/ 114290 h 1114369"/>
                  <a:gd name="connsiteX320" fmla="*/ 247231 w 2170589"/>
                  <a:gd name="connsiteY320" fmla="*/ 115387 h 1114369"/>
                  <a:gd name="connsiteX321" fmla="*/ 243391 w 2170589"/>
                  <a:gd name="connsiteY321" fmla="*/ 120324 h 1114369"/>
                  <a:gd name="connsiteX322" fmla="*/ 242477 w 2170589"/>
                  <a:gd name="connsiteY322" fmla="*/ 117215 h 1114369"/>
                  <a:gd name="connsiteX323" fmla="*/ 239185 w 2170589"/>
                  <a:gd name="connsiteY323" fmla="*/ 120873 h 1114369"/>
                  <a:gd name="connsiteX324" fmla="*/ 239551 w 2170589"/>
                  <a:gd name="connsiteY324" fmla="*/ 116850 h 1114369"/>
                  <a:gd name="connsiteX325" fmla="*/ 237174 w 2170589"/>
                  <a:gd name="connsiteY325" fmla="*/ 116301 h 1114369"/>
                  <a:gd name="connsiteX326" fmla="*/ 233517 w 2170589"/>
                  <a:gd name="connsiteY326" fmla="*/ 117764 h 1114369"/>
                  <a:gd name="connsiteX327" fmla="*/ 232237 w 2170589"/>
                  <a:gd name="connsiteY327" fmla="*/ 118678 h 1114369"/>
                  <a:gd name="connsiteX328" fmla="*/ 233882 w 2170589"/>
                  <a:gd name="connsiteY328" fmla="*/ 119958 h 1114369"/>
                  <a:gd name="connsiteX329" fmla="*/ 233334 w 2170589"/>
                  <a:gd name="connsiteY329" fmla="*/ 121056 h 1114369"/>
                  <a:gd name="connsiteX330" fmla="*/ 223825 w 2170589"/>
                  <a:gd name="connsiteY330" fmla="*/ 127639 h 1114369"/>
                  <a:gd name="connsiteX331" fmla="*/ 211939 w 2170589"/>
                  <a:gd name="connsiteY331" fmla="*/ 130564 h 1114369"/>
                  <a:gd name="connsiteX332" fmla="*/ 207733 w 2170589"/>
                  <a:gd name="connsiteY332" fmla="*/ 133125 h 1114369"/>
                  <a:gd name="connsiteX333" fmla="*/ 204259 w 2170589"/>
                  <a:gd name="connsiteY333" fmla="*/ 133490 h 1114369"/>
                  <a:gd name="connsiteX334" fmla="*/ 204441 w 2170589"/>
                  <a:gd name="connsiteY334" fmla="*/ 130930 h 1114369"/>
                  <a:gd name="connsiteX335" fmla="*/ 210110 w 2170589"/>
                  <a:gd name="connsiteY335" fmla="*/ 125444 h 1114369"/>
                  <a:gd name="connsiteX336" fmla="*/ 212304 w 2170589"/>
                  <a:gd name="connsiteY336" fmla="*/ 126176 h 1114369"/>
                  <a:gd name="connsiteX337" fmla="*/ 212853 w 2170589"/>
                  <a:gd name="connsiteY337" fmla="*/ 128553 h 1114369"/>
                  <a:gd name="connsiteX338" fmla="*/ 214316 w 2170589"/>
                  <a:gd name="connsiteY338" fmla="*/ 125627 h 1114369"/>
                  <a:gd name="connsiteX339" fmla="*/ 216693 w 2170589"/>
                  <a:gd name="connsiteY339" fmla="*/ 123067 h 1114369"/>
                  <a:gd name="connsiteX340" fmla="*/ 219070 w 2170589"/>
                  <a:gd name="connsiteY340" fmla="*/ 123799 h 1114369"/>
                  <a:gd name="connsiteX341" fmla="*/ 220533 w 2170589"/>
                  <a:gd name="connsiteY341" fmla="*/ 121238 h 1114369"/>
                  <a:gd name="connsiteX342" fmla="*/ 227665 w 2170589"/>
                  <a:gd name="connsiteY342" fmla="*/ 117215 h 1114369"/>
                  <a:gd name="connsiteX343" fmla="*/ 224373 w 2170589"/>
                  <a:gd name="connsiteY343" fmla="*/ 117764 h 1114369"/>
                  <a:gd name="connsiteX344" fmla="*/ 226019 w 2170589"/>
                  <a:gd name="connsiteY344" fmla="*/ 115204 h 1114369"/>
                  <a:gd name="connsiteX345" fmla="*/ 231139 w 2170589"/>
                  <a:gd name="connsiteY345" fmla="*/ 112278 h 1114369"/>
                  <a:gd name="connsiteX346" fmla="*/ 246683 w 2170589"/>
                  <a:gd name="connsiteY346" fmla="*/ 108987 h 1114369"/>
                  <a:gd name="connsiteX347" fmla="*/ 253815 w 2170589"/>
                  <a:gd name="connsiteY347" fmla="*/ 110632 h 1114369"/>
                  <a:gd name="connsiteX348" fmla="*/ 261312 w 2170589"/>
                  <a:gd name="connsiteY348" fmla="*/ 104964 h 1114369"/>
                  <a:gd name="connsiteX349" fmla="*/ 265518 w 2170589"/>
                  <a:gd name="connsiteY349" fmla="*/ 103318 h 1114369"/>
                  <a:gd name="connsiteX350" fmla="*/ 269724 w 2170589"/>
                  <a:gd name="connsiteY350" fmla="*/ 99478 h 1114369"/>
                  <a:gd name="connsiteX351" fmla="*/ 288010 w 2170589"/>
                  <a:gd name="connsiteY351" fmla="*/ 91615 h 1114369"/>
                  <a:gd name="connsiteX352" fmla="*/ 291301 w 2170589"/>
                  <a:gd name="connsiteY352" fmla="*/ 88506 h 1114369"/>
                  <a:gd name="connsiteX353" fmla="*/ 292947 w 2170589"/>
                  <a:gd name="connsiteY353" fmla="*/ 87774 h 1114369"/>
                  <a:gd name="connsiteX354" fmla="*/ 291301 w 2170589"/>
                  <a:gd name="connsiteY354" fmla="*/ 83934 h 1114369"/>
                  <a:gd name="connsiteX355" fmla="*/ 288559 w 2170589"/>
                  <a:gd name="connsiteY355" fmla="*/ 81923 h 1114369"/>
                  <a:gd name="connsiteX356" fmla="*/ 287278 w 2170589"/>
                  <a:gd name="connsiteY356" fmla="*/ 79728 h 1114369"/>
                  <a:gd name="connsiteX357" fmla="*/ 283804 w 2170589"/>
                  <a:gd name="connsiteY357" fmla="*/ 81191 h 1114369"/>
                  <a:gd name="connsiteX358" fmla="*/ 283256 w 2170589"/>
                  <a:gd name="connsiteY358" fmla="*/ 83203 h 1114369"/>
                  <a:gd name="connsiteX359" fmla="*/ 280695 w 2170589"/>
                  <a:gd name="connsiteY359" fmla="*/ 86129 h 1114369"/>
                  <a:gd name="connsiteX360" fmla="*/ 276490 w 2170589"/>
                  <a:gd name="connsiteY360" fmla="*/ 87409 h 1114369"/>
                  <a:gd name="connsiteX361" fmla="*/ 274478 w 2170589"/>
                  <a:gd name="connsiteY361" fmla="*/ 85946 h 1114369"/>
                  <a:gd name="connsiteX362" fmla="*/ 270821 w 2170589"/>
                  <a:gd name="connsiteY362" fmla="*/ 85946 h 1114369"/>
                  <a:gd name="connsiteX363" fmla="*/ 265883 w 2170589"/>
                  <a:gd name="connsiteY363" fmla="*/ 83569 h 1114369"/>
                  <a:gd name="connsiteX364" fmla="*/ 262958 w 2170589"/>
                  <a:gd name="connsiteY364" fmla="*/ 85214 h 1114369"/>
                  <a:gd name="connsiteX365" fmla="*/ 256923 w 2170589"/>
                  <a:gd name="connsiteY365" fmla="*/ 87043 h 1114369"/>
                  <a:gd name="connsiteX366" fmla="*/ 254912 w 2170589"/>
                  <a:gd name="connsiteY366" fmla="*/ 89420 h 1114369"/>
                  <a:gd name="connsiteX367" fmla="*/ 253997 w 2170589"/>
                  <a:gd name="connsiteY367" fmla="*/ 91980 h 1114369"/>
                  <a:gd name="connsiteX368" fmla="*/ 250706 w 2170589"/>
                  <a:gd name="connsiteY368" fmla="*/ 94906 h 1114369"/>
                  <a:gd name="connsiteX369" fmla="*/ 242294 w 2170589"/>
                  <a:gd name="connsiteY369" fmla="*/ 93078 h 1114369"/>
                  <a:gd name="connsiteX370" fmla="*/ 241380 w 2170589"/>
                  <a:gd name="connsiteY370" fmla="*/ 96186 h 1114369"/>
                  <a:gd name="connsiteX371" fmla="*/ 231688 w 2170589"/>
                  <a:gd name="connsiteY371" fmla="*/ 100392 h 1114369"/>
                  <a:gd name="connsiteX372" fmla="*/ 227665 w 2170589"/>
                  <a:gd name="connsiteY372" fmla="*/ 100941 h 1114369"/>
                  <a:gd name="connsiteX373" fmla="*/ 226934 w 2170589"/>
                  <a:gd name="connsiteY373" fmla="*/ 102221 h 1114369"/>
                  <a:gd name="connsiteX374" fmla="*/ 224008 w 2170589"/>
                  <a:gd name="connsiteY374" fmla="*/ 104232 h 1114369"/>
                  <a:gd name="connsiteX375" fmla="*/ 217242 w 2170589"/>
                  <a:gd name="connsiteY375" fmla="*/ 104232 h 1114369"/>
                  <a:gd name="connsiteX376" fmla="*/ 217059 w 2170589"/>
                  <a:gd name="connsiteY376" fmla="*/ 102952 h 1114369"/>
                  <a:gd name="connsiteX377" fmla="*/ 214316 w 2170589"/>
                  <a:gd name="connsiteY377" fmla="*/ 102952 h 1114369"/>
                  <a:gd name="connsiteX378" fmla="*/ 211390 w 2170589"/>
                  <a:gd name="connsiteY378" fmla="*/ 104964 h 1114369"/>
                  <a:gd name="connsiteX379" fmla="*/ 210476 w 2170589"/>
                  <a:gd name="connsiteY379" fmla="*/ 107341 h 1114369"/>
                  <a:gd name="connsiteX380" fmla="*/ 208099 w 2170589"/>
                  <a:gd name="connsiteY380" fmla="*/ 107524 h 1114369"/>
                  <a:gd name="connsiteX381" fmla="*/ 207001 w 2170589"/>
                  <a:gd name="connsiteY381" fmla="*/ 106427 h 1114369"/>
                  <a:gd name="connsiteX382" fmla="*/ 203527 w 2170589"/>
                  <a:gd name="connsiteY382" fmla="*/ 108438 h 1114369"/>
                  <a:gd name="connsiteX383" fmla="*/ 202978 w 2170589"/>
                  <a:gd name="connsiteY383" fmla="*/ 114472 h 1114369"/>
                  <a:gd name="connsiteX384" fmla="*/ 199504 w 2170589"/>
                  <a:gd name="connsiteY384" fmla="*/ 117033 h 1114369"/>
                  <a:gd name="connsiteX385" fmla="*/ 195481 w 2170589"/>
                  <a:gd name="connsiteY385" fmla="*/ 118313 h 1114369"/>
                  <a:gd name="connsiteX386" fmla="*/ 185241 w 2170589"/>
                  <a:gd name="connsiteY386" fmla="*/ 119410 h 1114369"/>
                  <a:gd name="connsiteX387" fmla="*/ 183412 w 2170589"/>
                  <a:gd name="connsiteY387" fmla="*/ 121238 h 1114369"/>
                  <a:gd name="connsiteX388" fmla="*/ 180669 w 2170589"/>
                  <a:gd name="connsiteY388" fmla="*/ 121056 h 1114369"/>
                  <a:gd name="connsiteX389" fmla="*/ 177743 w 2170589"/>
                  <a:gd name="connsiteY389" fmla="*/ 123981 h 1114369"/>
                  <a:gd name="connsiteX390" fmla="*/ 170794 w 2170589"/>
                  <a:gd name="connsiteY390" fmla="*/ 126907 h 1114369"/>
                  <a:gd name="connsiteX391" fmla="*/ 166589 w 2170589"/>
                  <a:gd name="connsiteY391" fmla="*/ 130747 h 1114369"/>
                  <a:gd name="connsiteX392" fmla="*/ 161834 w 2170589"/>
                  <a:gd name="connsiteY392" fmla="*/ 132942 h 1114369"/>
                  <a:gd name="connsiteX393" fmla="*/ 161834 w 2170589"/>
                  <a:gd name="connsiteY393" fmla="*/ 134405 h 1114369"/>
                  <a:gd name="connsiteX394" fmla="*/ 163297 w 2170589"/>
                  <a:gd name="connsiteY394" fmla="*/ 137148 h 1114369"/>
                  <a:gd name="connsiteX395" fmla="*/ 171343 w 2170589"/>
                  <a:gd name="connsiteY395" fmla="*/ 146474 h 1114369"/>
                  <a:gd name="connsiteX396" fmla="*/ 173537 w 2170589"/>
                  <a:gd name="connsiteY396" fmla="*/ 147937 h 1114369"/>
                  <a:gd name="connsiteX397" fmla="*/ 174269 w 2170589"/>
                  <a:gd name="connsiteY397" fmla="*/ 152325 h 1114369"/>
                  <a:gd name="connsiteX398" fmla="*/ 172257 w 2170589"/>
                  <a:gd name="connsiteY398" fmla="*/ 155434 h 1114369"/>
                  <a:gd name="connsiteX399" fmla="*/ 171160 w 2170589"/>
                  <a:gd name="connsiteY399" fmla="*/ 153422 h 1114369"/>
                  <a:gd name="connsiteX400" fmla="*/ 163846 w 2170589"/>
                  <a:gd name="connsiteY400" fmla="*/ 149399 h 1114369"/>
                  <a:gd name="connsiteX401" fmla="*/ 161651 w 2170589"/>
                  <a:gd name="connsiteY401" fmla="*/ 147205 h 1114369"/>
                  <a:gd name="connsiteX402" fmla="*/ 160737 w 2170589"/>
                  <a:gd name="connsiteY402" fmla="*/ 142999 h 1114369"/>
                  <a:gd name="connsiteX403" fmla="*/ 157445 w 2170589"/>
                  <a:gd name="connsiteY403" fmla="*/ 141353 h 1114369"/>
                  <a:gd name="connsiteX404" fmla="*/ 153240 w 2170589"/>
                  <a:gd name="connsiteY404" fmla="*/ 140805 h 1114369"/>
                  <a:gd name="connsiteX405" fmla="*/ 149034 w 2170589"/>
                  <a:gd name="connsiteY405" fmla="*/ 141536 h 1114369"/>
                  <a:gd name="connsiteX406" fmla="*/ 141902 w 2170589"/>
                  <a:gd name="connsiteY406" fmla="*/ 139525 h 1114369"/>
                  <a:gd name="connsiteX407" fmla="*/ 138976 w 2170589"/>
                  <a:gd name="connsiteY407" fmla="*/ 140439 h 1114369"/>
                  <a:gd name="connsiteX408" fmla="*/ 140805 w 2170589"/>
                  <a:gd name="connsiteY408" fmla="*/ 141719 h 1114369"/>
                  <a:gd name="connsiteX409" fmla="*/ 142268 w 2170589"/>
                  <a:gd name="connsiteY409" fmla="*/ 145194 h 1114369"/>
                  <a:gd name="connsiteX410" fmla="*/ 147205 w 2170589"/>
                  <a:gd name="connsiteY410" fmla="*/ 148668 h 1114369"/>
                  <a:gd name="connsiteX411" fmla="*/ 148668 w 2170589"/>
                  <a:gd name="connsiteY411" fmla="*/ 150862 h 1114369"/>
                  <a:gd name="connsiteX412" fmla="*/ 146291 w 2170589"/>
                  <a:gd name="connsiteY412" fmla="*/ 150497 h 1114369"/>
                  <a:gd name="connsiteX413" fmla="*/ 142816 w 2170589"/>
                  <a:gd name="connsiteY413" fmla="*/ 150862 h 1114369"/>
                  <a:gd name="connsiteX414" fmla="*/ 132942 w 2170589"/>
                  <a:gd name="connsiteY414" fmla="*/ 144462 h 1114369"/>
                  <a:gd name="connsiteX415" fmla="*/ 128004 w 2170589"/>
                  <a:gd name="connsiteY415" fmla="*/ 142085 h 1114369"/>
                  <a:gd name="connsiteX416" fmla="*/ 124530 w 2170589"/>
                  <a:gd name="connsiteY416" fmla="*/ 141719 h 1114369"/>
                  <a:gd name="connsiteX417" fmla="*/ 122336 w 2170589"/>
                  <a:gd name="connsiteY417" fmla="*/ 140439 h 1114369"/>
                  <a:gd name="connsiteX418" fmla="*/ 117581 w 2170589"/>
                  <a:gd name="connsiteY418" fmla="*/ 139342 h 1114369"/>
                  <a:gd name="connsiteX419" fmla="*/ 112461 w 2170589"/>
                  <a:gd name="connsiteY419" fmla="*/ 138062 h 1114369"/>
                  <a:gd name="connsiteX420" fmla="*/ 113924 w 2170589"/>
                  <a:gd name="connsiteY420" fmla="*/ 140073 h 1114369"/>
                  <a:gd name="connsiteX421" fmla="*/ 113924 w 2170589"/>
                  <a:gd name="connsiteY421" fmla="*/ 141536 h 1114369"/>
                  <a:gd name="connsiteX422" fmla="*/ 111364 w 2170589"/>
                  <a:gd name="connsiteY422" fmla="*/ 140439 h 1114369"/>
                  <a:gd name="connsiteX423" fmla="*/ 108987 w 2170589"/>
                  <a:gd name="connsiteY423" fmla="*/ 140988 h 1114369"/>
                  <a:gd name="connsiteX424" fmla="*/ 104964 w 2170589"/>
                  <a:gd name="connsiteY424" fmla="*/ 140805 h 1114369"/>
                  <a:gd name="connsiteX425" fmla="*/ 98746 w 2170589"/>
                  <a:gd name="connsiteY425" fmla="*/ 138793 h 1114369"/>
                  <a:gd name="connsiteX426" fmla="*/ 91615 w 2170589"/>
                  <a:gd name="connsiteY426" fmla="*/ 137696 h 1114369"/>
                  <a:gd name="connsiteX427" fmla="*/ 88506 w 2170589"/>
                  <a:gd name="connsiteY427" fmla="*/ 138062 h 1114369"/>
                  <a:gd name="connsiteX428" fmla="*/ 82471 w 2170589"/>
                  <a:gd name="connsiteY428" fmla="*/ 134222 h 1114369"/>
                  <a:gd name="connsiteX429" fmla="*/ 78266 w 2170589"/>
                  <a:gd name="connsiteY429" fmla="*/ 132759 h 1114369"/>
                  <a:gd name="connsiteX430" fmla="*/ 73511 w 2170589"/>
                  <a:gd name="connsiteY430" fmla="*/ 130016 h 1114369"/>
                  <a:gd name="connsiteX431" fmla="*/ 68757 w 2170589"/>
                  <a:gd name="connsiteY431" fmla="*/ 126724 h 1114369"/>
                  <a:gd name="connsiteX432" fmla="*/ 67111 w 2170589"/>
                  <a:gd name="connsiteY432" fmla="*/ 124164 h 1114369"/>
                  <a:gd name="connsiteX433" fmla="*/ 65831 w 2170589"/>
                  <a:gd name="connsiteY433" fmla="*/ 125810 h 1114369"/>
                  <a:gd name="connsiteX434" fmla="*/ 64368 w 2170589"/>
                  <a:gd name="connsiteY434" fmla="*/ 124713 h 1114369"/>
                  <a:gd name="connsiteX435" fmla="*/ 60711 w 2170589"/>
                  <a:gd name="connsiteY435" fmla="*/ 124713 h 1114369"/>
                  <a:gd name="connsiteX436" fmla="*/ 50287 w 2170589"/>
                  <a:gd name="connsiteY436" fmla="*/ 114655 h 1114369"/>
                  <a:gd name="connsiteX437" fmla="*/ 42241 w 2170589"/>
                  <a:gd name="connsiteY437" fmla="*/ 109535 h 1114369"/>
                  <a:gd name="connsiteX438" fmla="*/ 33830 w 2170589"/>
                  <a:gd name="connsiteY438" fmla="*/ 108987 h 1114369"/>
                  <a:gd name="connsiteX439" fmla="*/ 32367 w 2170589"/>
                  <a:gd name="connsiteY439" fmla="*/ 106975 h 1114369"/>
                  <a:gd name="connsiteX440" fmla="*/ 28161 w 2170589"/>
                  <a:gd name="connsiteY440" fmla="*/ 106427 h 1114369"/>
                  <a:gd name="connsiteX441" fmla="*/ 9692 w 2170589"/>
                  <a:gd name="connsiteY441" fmla="*/ 106427 h 1114369"/>
                  <a:gd name="connsiteX442" fmla="*/ 4937 w 2170589"/>
                  <a:gd name="connsiteY442" fmla="*/ 105695 h 1114369"/>
                  <a:gd name="connsiteX443" fmla="*/ 731 w 2170589"/>
                  <a:gd name="connsiteY443" fmla="*/ 104232 h 1114369"/>
                  <a:gd name="connsiteX444" fmla="*/ 0 w 2170589"/>
                  <a:gd name="connsiteY444" fmla="*/ 103501 h 1114369"/>
                  <a:gd name="connsiteX445" fmla="*/ 0 w 2170589"/>
                  <a:gd name="connsiteY445" fmla="*/ 144462 h 1114369"/>
                  <a:gd name="connsiteX446" fmla="*/ 0 w 2170589"/>
                  <a:gd name="connsiteY446" fmla="*/ 187069 h 1114369"/>
                  <a:gd name="connsiteX447" fmla="*/ 0 w 2170589"/>
                  <a:gd name="connsiteY447" fmla="*/ 225105 h 1114369"/>
                  <a:gd name="connsiteX448" fmla="*/ 0 w 2170589"/>
                  <a:gd name="connsiteY448" fmla="*/ 260763 h 1114369"/>
                  <a:gd name="connsiteX449" fmla="*/ 0 w 2170589"/>
                  <a:gd name="connsiteY449" fmla="*/ 298982 h 1114369"/>
                  <a:gd name="connsiteX450" fmla="*/ 0 w 2170589"/>
                  <a:gd name="connsiteY450" fmla="*/ 338663 h 1114369"/>
                  <a:gd name="connsiteX451" fmla="*/ 0 w 2170589"/>
                  <a:gd name="connsiteY451" fmla="*/ 374504 h 1114369"/>
                  <a:gd name="connsiteX452" fmla="*/ 0 w 2170589"/>
                  <a:gd name="connsiteY452" fmla="*/ 407786 h 1114369"/>
                  <a:gd name="connsiteX453" fmla="*/ 0 w 2170589"/>
                  <a:gd name="connsiteY453" fmla="*/ 443627 h 1114369"/>
                  <a:gd name="connsiteX454" fmla="*/ 0 w 2170589"/>
                  <a:gd name="connsiteY454" fmla="*/ 481297 h 1114369"/>
                  <a:gd name="connsiteX455" fmla="*/ 0 w 2170589"/>
                  <a:gd name="connsiteY455" fmla="*/ 493548 h 1114369"/>
                  <a:gd name="connsiteX456" fmla="*/ 9326 w 2170589"/>
                  <a:gd name="connsiteY456" fmla="*/ 497937 h 1114369"/>
                  <a:gd name="connsiteX457" fmla="*/ 15909 w 2170589"/>
                  <a:gd name="connsiteY457" fmla="*/ 494097 h 1114369"/>
                  <a:gd name="connsiteX458" fmla="*/ 22675 w 2170589"/>
                  <a:gd name="connsiteY458" fmla="*/ 497937 h 1114369"/>
                  <a:gd name="connsiteX459" fmla="*/ 25418 w 2170589"/>
                  <a:gd name="connsiteY459" fmla="*/ 498669 h 1114369"/>
                  <a:gd name="connsiteX460" fmla="*/ 30904 w 2170589"/>
                  <a:gd name="connsiteY460" fmla="*/ 493366 h 1114369"/>
                  <a:gd name="connsiteX461" fmla="*/ 46813 w 2170589"/>
                  <a:gd name="connsiteY461" fmla="*/ 493183 h 1114369"/>
                  <a:gd name="connsiteX462" fmla="*/ 46813 w 2170589"/>
                  <a:gd name="connsiteY462" fmla="*/ 501046 h 1114369"/>
                  <a:gd name="connsiteX463" fmla="*/ 46264 w 2170589"/>
                  <a:gd name="connsiteY463" fmla="*/ 502692 h 1114369"/>
                  <a:gd name="connsiteX464" fmla="*/ 44984 w 2170589"/>
                  <a:gd name="connsiteY464" fmla="*/ 503057 h 1114369"/>
                  <a:gd name="connsiteX465" fmla="*/ 47727 w 2170589"/>
                  <a:gd name="connsiteY465" fmla="*/ 504886 h 1114369"/>
                  <a:gd name="connsiteX466" fmla="*/ 53945 w 2170589"/>
                  <a:gd name="connsiteY466" fmla="*/ 508909 h 1114369"/>
                  <a:gd name="connsiteX467" fmla="*/ 56322 w 2170589"/>
                  <a:gd name="connsiteY467" fmla="*/ 512749 h 1114369"/>
                  <a:gd name="connsiteX468" fmla="*/ 68940 w 2170589"/>
                  <a:gd name="connsiteY468" fmla="*/ 524635 h 1114369"/>
                  <a:gd name="connsiteX469" fmla="*/ 70037 w 2170589"/>
                  <a:gd name="connsiteY469" fmla="*/ 525915 h 1114369"/>
                  <a:gd name="connsiteX470" fmla="*/ 71682 w 2170589"/>
                  <a:gd name="connsiteY470" fmla="*/ 523355 h 1114369"/>
                  <a:gd name="connsiteX471" fmla="*/ 76803 w 2170589"/>
                  <a:gd name="connsiteY471" fmla="*/ 524270 h 1114369"/>
                  <a:gd name="connsiteX472" fmla="*/ 78266 w 2170589"/>
                  <a:gd name="connsiteY472" fmla="*/ 522624 h 1114369"/>
                  <a:gd name="connsiteX473" fmla="*/ 72780 w 2170589"/>
                  <a:gd name="connsiteY473" fmla="*/ 518601 h 1114369"/>
                  <a:gd name="connsiteX474" fmla="*/ 80460 w 2170589"/>
                  <a:gd name="connsiteY474" fmla="*/ 522075 h 1114369"/>
                  <a:gd name="connsiteX475" fmla="*/ 81191 w 2170589"/>
                  <a:gd name="connsiteY475" fmla="*/ 523538 h 1114369"/>
                  <a:gd name="connsiteX476" fmla="*/ 73145 w 2170589"/>
                  <a:gd name="connsiteY476" fmla="*/ 528475 h 1114369"/>
                  <a:gd name="connsiteX477" fmla="*/ 81009 w 2170589"/>
                  <a:gd name="connsiteY477" fmla="*/ 533047 h 1114369"/>
                  <a:gd name="connsiteX478" fmla="*/ 85397 w 2170589"/>
                  <a:gd name="connsiteY478" fmla="*/ 541642 h 1114369"/>
                  <a:gd name="connsiteX479" fmla="*/ 87043 w 2170589"/>
                  <a:gd name="connsiteY479" fmla="*/ 543653 h 1114369"/>
                  <a:gd name="connsiteX480" fmla="*/ 87043 w 2170589"/>
                  <a:gd name="connsiteY480" fmla="*/ 544933 h 1114369"/>
                  <a:gd name="connsiteX481" fmla="*/ 88140 w 2170589"/>
                  <a:gd name="connsiteY481" fmla="*/ 545665 h 1114369"/>
                  <a:gd name="connsiteX482" fmla="*/ 94358 w 2170589"/>
                  <a:gd name="connsiteY482" fmla="*/ 543653 h 1114369"/>
                  <a:gd name="connsiteX483" fmla="*/ 101489 w 2170589"/>
                  <a:gd name="connsiteY483" fmla="*/ 538716 h 1114369"/>
                  <a:gd name="connsiteX484" fmla="*/ 109169 w 2170589"/>
                  <a:gd name="connsiteY484" fmla="*/ 537253 h 1114369"/>
                  <a:gd name="connsiteX485" fmla="*/ 110815 w 2170589"/>
                  <a:gd name="connsiteY485" fmla="*/ 533961 h 1114369"/>
                  <a:gd name="connsiteX486" fmla="*/ 111181 w 2170589"/>
                  <a:gd name="connsiteY486" fmla="*/ 531218 h 1114369"/>
                  <a:gd name="connsiteX487" fmla="*/ 112278 w 2170589"/>
                  <a:gd name="connsiteY487" fmla="*/ 529755 h 1114369"/>
                  <a:gd name="connsiteX488" fmla="*/ 115021 w 2170589"/>
                  <a:gd name="connsiteY488" fmla="*/ 528658 h 1114369"/>
                  <a:gd name="connsiteX489" fmla="*/ 115935 w 2170589"/>
                  <a:gd name="connsiteY489" fmla="*/ 527561 h 1114369"/>
                  <a:gd name="connsiteX490" fmla="*/ 116667 w 2170589"/>
                  <a:gd name="connsiteY490" fmla="*/ 523355 h 1114369"/>
                  <a:gd name="connsiteX491" fmla="*/ 118678 w 2170589"/>
                  <a:gd name="connsiteY491" fmla="*/ 521344 h 1114369"/>
                  <a:gd name="connsiteX492" fmla="*/ 128736 w 2170589"/>
                  <a:gd name="connsiteY492" fmla="*/ 519149 h 1114369"/>
                  <a:gd name="connsiteX493" fmla="*/ 138976 w 2170589"/>
                  <a:gd name="connsiteY493" fmla="*/ 513298 h 1114369"/>
                  <a:gd name="connsiteX494" fmla="*/ 141353 w 2170589"/>
                  <a:gd name="connsiteY494" fmla="*/ 513481 h 1114369"/>
                  <a:gd name="connsiteX495" fmla="*/ 144096 w 2170589"/>
                  <a:gd name="connsiteY495" fmla="*/ 515858 h 1114369"/>
                  <a:gd name="connsiteX496" fmla="*/ 148119 w 2170589"/>
                  <a:gd name="connsiteY496" fmla="*/ 522258 h 1114369"/>
                  <a:gd name="connsiteX497" fmla="*/ 149765 w 2170589"/>
                  <a:gd name="connsiteY497" fmla="*/ 523538 h 1114369"/>
                  <a:gd name="connsiteX498" fmla="*/ 151960 w 2170589"/>
                  <a:gd name="connsiteY498" fmla="*/ 523538 h 1114369"/>
                  <a:gd name="connsiteX499" fmla="*/ 153605 w 2170589"/>
                  <a:gd name="connsiteY499" fmla="*/ 527561 h 1114369"/>
                  <a:gd name="connsiteX500" fmla="*/ 157811 w 2170589"/>
                  <a:gd name="connsiteY500" fmla="*/ 532681 h 1114369"/>
                  <a:gd name="connsiteX501" fmla="*/ 158725 w 2170589"/>
                  <a:gd name="connsiteY501" fmla="*/ 535424 h 1114369"/>
                  <a:gd name="connsiteX502" fmla="*/ 164211 w 2170589"/>
                  <a:gd name="connsiteY502" fmla="*/ 539447 h 1114369"/>
                  <a:gd name="connsiteX503" fmla="*/ 166406 w 2170589"/>
                  <a:gd name="connsiteY503" fmla="*/ 544933 h 1114369"/>
                  <a:gd name="connsiteX504" fmla="*/ 166406 w 2170589"/>
                  <a:gd name="connsiteY504" fmla="*/ 545847 h 1114369"/>
                  <a:gd name="connsiteX505" fmla="*/ 167686 w 2170589"/>
                  <a:gd name="connsiteY505" fmla="*/ 548225 h 1114369"/>
                  <a:gd name="connsiteX506" fmla="*/ 177743 w 2170589"/>
                  <a:gd name="connsiteY506" fmla="*/ 551333 h 1114369"/>
                  <a:gd name="connsiteX507" fmla="*/ 182498 w 2170589"/>
                  <a:gd name="connsiteY507" fmla="*/ 555539 h 1114369"/>
                  <a:gd name="connsiteX508" fmla="*/ 186155 w 2170589"/>
                  <a:gd name="connsiteY508" fmla="*/ 562671 h 1114369"/>
                  <a:gd name="connsiteX509" fmla="*/ 191275 w 2170589"/>
                  <a:gd name="connsiteY509" fmla="*/ 569802 h 1114369"/>
                  <a:gd name="connsiteX510" fmla="*/ 204441 w 2170589"/>
                  <a:gd name="connsiteY510" fmla="*/ 585895 h 1114369"/>
                  <a:gd name="connsiteX511" fmla="*/ 207184 w 2170589"/>
                  <a:gd name="connsiteY511" fmla="*/ 592660 h 1114369"/>
                  <a:gd name="connsiteX512" fmla="*/ 207733 w 2170589"/>
                  <a:gd name="connsiteY512" fmla="*/ 593575 h 1114369"/>
                  <a:gd name="connsiteX513" fmla="*/ 209196 w 2170589"/>
                  <a:gd name="connsiteY513" fmla="*/ 593575 h 1114369"/>
                  <a:gd name="connsiteX514" fmla="*/ 211939 w 2170589"/>
                  <a:gd name="connsiteY514" fmla="*/ 599975 h 1114369"/>
                  <a:gd name="connsiteX515" fmla="*/ 217790 w 2170589"/>
                  <a:gd name="connsiteY515" fmla="*/ 606375 h 1114369"/>
                  <a:gd name="connsiteX516" fmla="*/ 219436 w 2170589"/>
                  <a:gd name="connsiteY516" fmla="*/ 608935 h 1114369"/>
                  <a:gd name="connsiteX517" fmla="*/ 219436 w 2170589"/>
                  <a:gd name="connsiteY517" fmla="*/ 610398 h 1114369"/>
                  <a:gd name="connsiteX518" fmla="*/ 218705 w 2170589"/>
                  <a:gd name="connsiteY518" fmla="*/ 612044 h 1114369"/>
                  <a:gd name="connsiteX519" fmla="*/ 219070 w 2170589"/>
                  <a:gd name="connsiteY519" fmla="*/ 613873 h 1114369"/>
                  <a:gd name="connsiteX520" fmla="*/ 224008 w 2170589"/>
                  <a:gd name="connsiteY520" fmla="*/ 616981 h 1114369"/>
                  <a:gd name="connsiteX521" fmla="*/ 225654 w 2170589"/>
                  <a:gd name="connsiteY521" fmla="*/ 619724 h 1114369"/>
                  <a:gd name="connsiteX522" fmla="*/ 225654 w 2170589"/>
                  <a:gd name="connsiteY522" fmla="*/ 621004 h 1114369"/>
                  <a:gd name="connsiteX523" fmla="*/ 227665 w 2170589"/>
                  <a:gd name="connsiteY523" fmla="*/ 627222 h 1114369"/>
                  <a:gd name="connsiteX524" fmla="*/ 230042 w 2170589"/>
                  <a:gd name="connsiteY524" fmla="*/ 630330 h 1114369"/>
                  <a:gd name="connsiteX525" fmla="*/ 232419 w 2170589"/>
                  <a:gd name="connsiteY525" fmla="*/ 632525 h 1114369"/>
                  <a:gd name="connsiteX526" fmla="*/ 237722 w 2170589"/>
                  <a:gd name="connsiteY526" fmla="*/ 635268 h 1114369"/>
                  <a:gd name="connsiteX527" fmla="*/ 253997 w 2170589"/>
                  <a:gd name="connsiteY527" fmla="*/ 638742 h 1114369"/>
                  <a:gd name="connsiteX528" fmla="*/ 266432 w 2170589"/>
                  <a:gd name="connsiteY528" fmla="*/ 646239 h 1114369"/>
                  <a:gd name="connsiteX529" fmla="*/ 268809 w 2170589"/>
                  <a:gd name="connsiteY529" fmla="*/ 648434 h 1114369"/>
                  <a:gd name="connsiteX530" fmla="*/ 277038 w 2170589"/>
                  <a:gd name="connsiteY530" fmla="*/ 650262 h 1114369"/>
                  <a:gd name="connsiteX531" fmla="*/ 278501 w 2170589"/>
                  <a:gd name="connsiteY531" fmla="*/ 651725 h 1114369"/>
                  <a:gd name="connsiteX532" fmla="*/ 280147 w 2170589"/>
                  <a:gd name="connsiteY532" fmla="*/ 654103 h 1114369"/>
                  <a:gd name="connsiteX533" fmla="*/ 280147 w 2170589"/>
                  <a:gd name="connsiteY533" fmla="*/ 654834 h 1114369"/>
                  <a:gd name="connsiteX534" fmla="*/ 279050 w 2170589"/>
                  <a:gd name="connsiteY534" fmla="*/ 656663 h 1114369"/>
                  <a:gd name="connsiteX535" fmla="*/ 277770 w 2170589"/>
                  <a:gd name="connsiteY535" fmla="*/ 662149 h 1114369"/>
                  <a:gd name="connsiteX536" fmla="*/ 277770 w 2170589"/>
                  <a:gd name="connsiteY536" fmla="*/ 672206 h 1114369"/>
                  <a:gd name="connsiteX537" fmla="*/ 279781 w 2170589"/>
                  <a:gd name="connsiteY537" fmla="*/ 677875 h 1114369"/>
                  <a:gd name="connsiteX538" fmla="*/ 279781 w 2170589"/>
                  <a:gd name="connsiteY538" fmla="*/ 679886 h 1114369"/>
                  <a:gd name="connsiteX539" fmla="*/ 279050 w 2170589"/>
                  <a:gd name="connsiteY539" fmla="*/ 682081 h 1114369"/>
                  <a:gd name="connsiteX540" fmla="*/ 277770 w 2170589"/>
                  <a:gd name="connsiteY540" fmla="*/ 683361 h 1114369"/>
                  <a:gd name="connsiteX541" fmla="*/ 277038 w 2170589"/>
                  <a:gd name="connsiteY541" fmla="*/ 685921 h 1114369"/>
                  <a:gd name="connsiteX542" fmla="*/ 278501 w 2170589"/>
                  <a:gd name="connsiteY542" fmla="*/ 686104 h 1114369"/>
                  <a:gd name="connsiteX543" fmla="*/ 279598 w 2170589"/>
                  <a:gd name="connsiteY543" fmla="*/ 688298 h 1114369"/>
                  <a:gd name="connsiteX544" fmla="*/ 279233 w 2170589"/>
                  <a:gd name="connsiteY544" fmla="*/ 689944 h 1114369"/>
                  <a:gd name="connsiteX545" fmla="*/ 277404 w 2170589"/>
                  <a:gd name="connsiteY545" fmla="*/ 691041 h 1114369"/>
                  <a:gd name="connsiteX546" fmla="*/ 275941 w 2170589"/>
                  <a:gd name="connsiteY546" fmla="*/ 694698 h 1114369"/>
                  <a:gd name="connsiteX547" fmla="*/ 275941 w 2170589"/>
                  <a:gd name="connsiteY547" fmla="*/ 696527 h 1114369"/>
                  <a:gd name="connsiteX548" fmla="*/ 277587 w 2170589"/>
                  <a:gd name="connsiteY548" fmla="*/ 698904 h 1114369"/>
                  <a:gd name="connsiteX549" fmla="*/ 277038 w 2170589"/>
                  <a:gd name="connsiteY549" fmla="*/ 700001 h 1114369"/>
                  <a:gd name="connsiteX550" fmla="*/ 273929 w 2170589"/>
                  <a:gd name="connsiteY550" fmla="*/ 697624 h 1114369"/>
                  <a:gd name="connsiteX551" fmla="*/ 271552 w 2170589"/>
                  <a:gd name="connsiteY551" fmla="*/ 698904 h 1114369"/>
                  <a:gd name="connsiteX552" fmla="*/ 270272 w 2170589"/>
                  <a:gd name="connsiteY552" fmla="*/ 701464 h 1114369"/>
                  <a:gd name="connsiteX553" fmla="*/ 268261 w 2170589"/>
                  <a:gd name="connsiteY553" fmla="*/ 703659 h 1114369"/>
                  <a:gd name="connsiteX554" fmla="*/ 268261 w 2170589"/>
                  <a:gd name="connsiteY554" fmla="*/ 708779 h 1114369"/>
                  <a:gd name="connsiteX555" fmla="*/ 269724 w 2170589"/>
                  <a:gd name="connsiteY555" fmla="*/ 709693 h 1114369"/>
                  <a:gd name="connsiteX556" fmla="*/ 273198 w 2170589"/>
                  <a:gd name="connsiteY556" fmla="*/ 714813 h 1114369"/>
                  <a:gd name="connsiteX557" fmla="*/ 275392 w 2170589"/>
                  <a:gd name="connsiteY557" fmla="*/ 715545 h 1114369"/>
                  <a:gd name="connsiteX558" fmla="*/ 281610 w 2170589"/>
                  <a:gd name="connsiteY558" fmla="*/ 714996 h 1114369"/>
                  <a:gd name="connsiteX559" fmla="*/ 282158 w 2170589"/>
                  <a:gd name="connsiteY559" fmla="*/ 717191 h 1114369"/>
                  <a:gd name="connsiteX560" fmla="*/ 279781 w 2170589"/>
                  <a:gd name="connsiteY560" fmla="*/ 718288 h 1114369"/>
                  <a:gd name="connsiteX561" fmla="*/ 277952 w 2170589"/>
                  <a:gd name="connsiteY561" fmla="*/ 719933 h 1114369"/>
                  <a:gd name="connsiteX562" fmla="*/ 277038 w 2170589"/>
                  <a:gd name="connsiteY562" fmla="*/ 722859 h 1114369"/>
                  <a:gd name="connsiteX563" fmla="*/ 277952 w 2170589"/>
                  <a:gd name="connsiteY563" fmla="*/ 724688 h 1114369"/>
                  <a:gd name="connsiteX564" fmla="*/ 284901 w 2170589"/>
                  <a:gd name="connsiteY564" fmla="*/ 729442 h 1114369"/>
                  <a:gd name="connsiteX565" fmla="*/ 287278 w 2170589"/>
                  <a:gd name="connsiteY565" fmla="*/ 731820 h 1114369"/>
                  <a:gd name="connsiteX566" fmla="*/ 289473 w 2170589"/>
                  <a:gd name="connsiteY566" fmla="*/ 735111 h 1114369"/>
                  <a:gd name="connsiteX567" fmla="*/ 296422 w 2170589"/>
                  <a:gd name="connsiteY567" fmla="*/ 741328 h 1114369"/>
                  <a:gd name="connsiteX568" fmla="*/ 297336 w 2170589"/>
                  <a:gd name="connsiteY568" fmla="*/ 741328 h 1114369"/>
                  <a:gd name="connsiteX569" fmla="*/ 297885 w 2170589"/>
                  <a:gd name="connsiteY569" fmla="*/ 742426 h 1114369"/>
                  <a:gd name="connsiteX570" fmla="*/ 298982 w 2170589"/>
                  <a:gd name="connsiteY570" fmla="*/ 742974 h 1114369"/>
                  <a:gd name="connsiteX571" fmla="*/ 299165 w 2170589"/>
                  <a:gd name="connsiteY571" fmla="*/ 742060 h 1114369"/>
                  <a:gd name="connsiteX572" fmla="*/ 302090 w 2170589"/>
                  <a:gd name="connsiteY572" fmla="*/ 740231 h 1114369"/>
                  <a:gd name="connsiteX573" fmla="*/ 303736 w 2170589"/>
                  <a:gd name="connsiteY573" fmla="*/ 741511 h 1114369"/>
                  <a:gd name="connsiteX574" fmla="*/ 304285 w 2170589"/>
                  <a:gd name="connsiteY574" fmla="*/ 742426 h 1114369"/>
                  <a:gd name="connsiteX575" fmla="*/ 304468 w 2170589"/>
                  <a:gd name="connsiteY575" fmla="*/ 746449 h 1114369"/>
                  <a:gd name="connsiteX576" fmla="*/ 304285 w 2170589"/>
                  <a:gd name="connsiteY576" fmla="*/ 751020 h 1114369"/>
                  <a:gd name="connsiteX577" fmla="*/ 303005 w 2170589"/>
                  <a:gd name="connsiteY577" fmla="*/ 753215 h 1114369"/>
                  <a:gd name="connsiteX578" fmla="*/ 301542 w 2170589"/>
                  <a:gd name="connsiteY578" fmla="*/ 757420 h 1114369"/>
                  <a:gd name="connsiteX579" fmla="*/ 303371 w 2170589"/>
                  <a:gd name="connsiteY579" fmla="*/ 760163 h 1114369"/>
                  <a:gd name="connsiteX580" fmla="*/ 303736 w 2170589"/>
                  <a:gd name="connsiteY580" fmla="*/ 762175 h 1114369"/>
                  <a:gd name="connsiteX581" fmla="*/ 306845 w 2170589"/>
                  <a:gd name="connsiteY581" fmla="*/ 766198 h 1114369"/>
                  <a:gd name="connsiteX582" fmla="*/ 309588 w 2170589"/>
                  <a:gd name="connsiteY582" fmla="*/ 767112 h 1114369"/>
                  <a:gd name="connsiteX583" fmla="*/ 310685 w 2170589"/>
                  <a:gd name="connsiteY583" fmla="*/ 772415 h 1114369"/>
                  <a:gd name="connsiteX584" fmla="*/ 311599 w 2170589"/>
                  <a:gd name="connsiteY584" fmla="*/ 773512 h 1114369"/>
                  <a:gd name="connsiteX585" fmla="*/ 316354 w 2170589"/>
                  <a:gd name="connsiteY585" fmla="*/ 773878 h 1114369"/>
                  <a:gd name="connsiteX586" fmla="*/ 320742 w 2170589"/>
                  <a:gd name="connsiteY586" fmla="*/ 772964 h 1114369"/>
                  <a:gd name="connsiteX587" fmla="*/ 323668 w 2170589"/>
                  <a:gd name="connsiteY587" fmla="*/ 772964 h 1114369"/>
                  <a:gd name="connsiteX588" fmla="*/ 324765 w 2170589"/>
                  <a:gd name="connsiteY588" fmla="*/ 774793 h 1114369"/>
                  <a:gd name="connsiteX589" fmla="*/ 324765 w 2170589"/>
                  <a:gd name="connsiteY589" fmla="*/ 776621 h 1114369"/>
                  <a:gd name="connsiteX590" fmla="*/ 323851 w 2170589"/>
                  <a:gd name="connsiteY590" fmla="*/ 777353 h 1114369"/>
                  <a:gd name="connsiteX591" fmla="*/ 323485 w 2170589"/>
                  <a:gd name="connsiteY591" fmla="*/ 779181 h 1114369"/>
                  <a:gd name="connsiteX592" fmla="*/ 327326 w 2170589"/>
                  <a:gd name="connsiteY592" fmla="*/ 778815 h 1114369"/>
                  <a:gd name="connsiteX593" fmla="*/ 332263 w 2170589"/>
                  <a:gd name="connsiteY593" fmla="*/ 776621 h 1114369"/>
                  <a:gd name="connsiteX594" fmla="*/ 333177 w 2170589"/>
                  <a:gd name="connsiteY594" fmla="*/ 778450 h 1114369"/>
                  <a:gd name="connsiteX595" fmla="*/ 333177 w 2170589"/>
                  <a:gd name="connsiteY595" fmla="*/ 781193 h 1114369"/>
                  <a:gd name="connsiteX596" fmla="*/ 334640 w 2170589"/>
                  <a:gd name="connsiteY596" fmla="*/ 781924 h 1114369"/>
                  <a:gd name="connsiteX597" fmla="*/ 335372 w 2170589"/>
                  <a:gd name="connsiteY597" fmla="*/ 784301 h 1114369"/>
                  <a:gd name="connsiteX598" fmla="*/ 334092 w 2170589"/>
                  <a:gd name="connsiteY598" fmla="*/ 788507 h 1114369"/>
                  <a:gd name="connsiteX599" fmla="*/ 334092 w 2170589"/>
                  <a:gd name="connsiteY599" fmla="*/ 790702 h 1114369"/>
                  <a:gd name="connsiteX600" fmla="*/ 334640 w 2170589"/>
                  <a:gd name="connsiteY600" fmla="*/ 791616 h 1114369"/>
                  <a:gd name="connsiteX601" fmla="*/ 335737 w 2170589"/>
                  <a:gd name="connsiteY601" fmla="*/ 792165 h 1114369"/>
                  <a:gd name="connsiteX602" fmla="*/ 334640 w 2170589"/>
                  <a:gd name="connsiteY602" fmla="*/ 797285 h 1114369"/>
                  <a:gd name="connsiteX603" fmla="*/ 334823 w 2170589"/>
                  <a:gd name="connsiteY603" fmla="*/ 801673 h 1114369"/>
                  <a:gd name="connsiteX604" fmla="*/ 335737 w 2170589"/>
                  <a:gd name="connsiteY604" fmla="*/ 804416 h 1114369"/>
                  <a:gd name="connsiteX605" fmla="*/ 337017 w 2170589"/>
                  <a:gd name="connsiteY605" fmla="*/ 805148 h 1114369"/>
                  <a:gd name="connsiteX606" fmla="*/ 339577 w 2170589"/>
                  <a:gd name="connsiteY606" fmla="*/ 804416 h 1114369"/>
                  <a:gd name="connsiteX607" fmla="*/ 343966 w 2170589"/>
                  <a:gd name="connsiteY607" fmla="*/ 799662 h 1114369"/>
                  <a:gd name="connsiteX608" fmla="*/ 346892 w 2170589"/>
                  <a:gd name="connsiteY608" fmla="*/ 802953 h 1114369"/>
                  <a:gd name="connsiteX609" fmla="*/ 343966 w 2170589"/>
                  <a:gd name="connsiteY609" fmla="*/ 805879 h 1114369"/>
                  <a:gd name="connsiteX610" fmla="*/ 344698 w 2170589"/>
                  <a:gd name="connsiteY610" fmla="*/ 807342 h 1114369"/>
                  <a:gd name="connsiteX611" fmla="*/ 349818 w 2170589"/>
                  <a:gd name="connsiteY611" fmla="*/ 808988 h 1114369"/>
                  <a:gd name="connsiteX612" fmla="*/ 347989 w 2170589"/>
                  <a:gd name="connsiteY612" fmla="*/ 809902 h 1114369"/>
                  <a:gd name="connsiteX613" fmla="*/ 343235 w 2170589"/>
                  <a:gd name="connsiteY613" fmla="*/ 809354 h 1114369"/>
                  <a:gd name="connsiteX614" fmla="*/ 338297 w 2170589"/>
                  <a:gd name="connsiteY614" fmla="*/ 811182 h 1114369"/>
                  <a:gd name="connsiteX615" fmla="*/ 337749 w 2170589"/>
                  <a:gd name="connsiteY615" fmla="*/ 813011 h 1114369"/>
                  <a:gd name="connsiteX616" fmla="*/ 342686 w 2170589"/>
                  <a:gd name="connsiteY616" fmla="*/ 812279 h 1114369"/>
                  <a:gd name="connsiteX617" fmla="*/ 344880 w 2170589"/>
                  <a:gd name="connsiteY617" fmla="*/ 813011 h 1114369"/>
                  <a:gd name="connsiteX618" fmla="*/ 345795 w 2170589"/>
                  <a:gd name="connsiteY618" fmla="*/ 814657 h 1114369"/>
                  <a:gd name="connsiteX619" fmla="*/ 343235 w 2170589"/>
                  <a:gd name="connsiteY619" fmla="*/ 815571 h 1114369"/>
                  <a:gd name="connsiteX620" fmla="*/ 340126 w 2170589"/>
                  <a:gd name="connsiteY620" fmla="*/ 815388 h 1114369"/>
                  <a:gd name="connsiteX621" fmla="*/ 337749 w 2170589"/>
                  <a:gd name="connsiteY621" fmla="*/ 816668 h 1114369"/>
                  <a:gd name="connsiteX622" fmla="*/ 337749 w 2170589"/>
                  <a:gd name="connsiteY622" fmla="*/ 818680 h 1114369"/>
                  <a:gd name="connsiteX623" fmla="*/ 338846 w 2170589"/>
                  <a:gd name="connsiteY623" fmla="*/ 821240 h 1114369"/>
                  <a:gd name="connsiteX624" fmla="*/ 342686 w 2170589"/>
                  <a:gd name="connsiteY624" fmla="*/ 824897 h 1114369"/>
                  <a:gd name="connsiteX625" fmla="*/ 352744 w 2170589"/>
                  <a:gd name="connsiteY625" fmla="*/ 829103 h 1114369"/>
                  <a:gd name="connsiteX626" fmla="*/ 355121 w 2170589"/>
                  <a:gd name="connsiteY626" fmla="*/ 828737 h 1114369"/>
                  <a:gd name="connsiteX627" fmla="*/ 354024 w 2170589"/>
                  <a:gd name="connsiteY627" fmla="*/ 827457 h 1114369"/>
                  <a:gd name="connsiteX628" fmla="*/ 354572 w 2170589"/>
                  <a:gd name="connsiteY628" fmla="*/ 825629 h 1114369"/>
                  <a:gd name="connsiteX629" fmla="*/ 362618 w 2170589"/>
                  <a:gd name="connsiteY629" fmla="*/ 826360 h 1114369"/>
                  <a:gd name="connsiteX630" fmla="*/ 364264 w 2170589"/>
                  <a:gd name="connsiteY630" fmla="*/ 827640 h 1114369"/>
                  <a:gd name="connsiteX631" fmla="*/ 367373 w 2170589"/>
                  <a:gd name="connsiteY631" fmla="*/ 824897 h 1114369"/>
                  <a:gd name="connsiteX632" fmla="*/ 375053 w 2170589"/>
                  <a:gd name="connsiteY632" fmla="*/ 825811 h 1114369"/>
                  <a:gd name="connsiteX633" fmla="*/ 377247 w 2170589"/>
                  <a:gd name="connsiteY633" fmla="*/ 828189 h 1114369"/>
                  <a:gd name="connsiteX634" fmla="*/ 375053 w 2170589"/>
                  <a:gd name="connsiteY634" fmla="*/ 829103 h 1114369"/>
                  <a:gd name="connsiteX635" fmla="*/ 371944 w 2170589"/>
                  <a:gd name="connsiteY635" fmla="*/ 829103 h 1114369"/>
                  <a:gd name="connsiteX636" fmla="*/ 371578 w 2170589"/>
                  <a:gd name="connsiteY636" fmla="*/ 829652 h 1114369"/>
                  <a:gd name="connsiteX637" fmla="*/ 374687 w 2170589"/>
                  <a:gd name="connsiteY637" fmla="*/ 830017 h 1114369"/>
                  <a:gd name="connsiteX638" fmla="*/ 378893 w 2170589"/>
                  <a:gd name="connsiteY638" fmla="*/ 831663 h 1114369"/>
                  <a:gd name="connsiteX639" fmla="*/ 377979 w 2170589"/>
                  <a:gd name="connsiteY639" fmla="*/ 835137 h 1114369"/>
                  <a:gd name="connsiteX640" fmla="*/ 383282 w 2170589"/>
                  <a:gd name="connsiteY640" fmla="*/ 835503 h 1114369"/>
                  <a:gd name="connsiteX641" fmla="*/ 382185 w 2170589"/>
                  <a:gd name="connsiteY641" fmla="*/ 836783 h 1114369"/>
                  <a:gd name="connsiteX642" fmla="*/ 370298 w 2170589"/>
                  <a:gd name="connsiteY642" fmla="*/ 839526 h 1114369"/>
                  <a:gd name="connsiteX643" fmla="*/ 371944 w 2170589"/>
                  <a:gd name="connsiteY643" fmla="*/ 840806 h 1114369"/>
                  <a:gd name="connsiteX644" fmla="*/ 385476 w 2170589"/>
                  <a:gd name="connsiteY644" fmla="*/ 841903 h 1114369"/>
                  <a:gd name="connsiteX645" fmla="*/ 387488 w 2170589"/>
                  <a:gd name="connsiteY645" fmla="*/ 843001 h 1114369"/>
                  <a:gd name="connsiteX646" fmla="*/ 389134 w 2170589"/>
                  <a:gd name="connsiteY646" fmla="*/ 842086 h 1114369"/>
                  <a:gd name="connsiteX647" fmla="*/ 390048 w 2170589"/>
                  <a:gd name="connsiteY647" fmla="*/ 840075 h 1114369"/>
                  <a:gd name="connsiteX648" fmla="*/ 393339 w 2170589"/>
                  <a:gd name="connsiteY648" fmla="*/ 842635 h 1114369"/>
                  <a:gd name="connsiteX649" fmla="*/ 394985 w 2170589"/>
                  <a:gd name="connsiteY649" fmla="*/ 841538 h 1114369"/>
                  <a:gd name="connsiteX650" fmla="*/ 400105 w 2170589"/>
                  <a:gd name="connsiteY650" fmla="*/ 843001 h 1114369"/>
                  <a:gd name="connsiteX651" fmla="*/ 405408 w 2170589"/>
                  <a:gd name="connsiteY651" fmla="*/ 840623 h 1114369"/>
                  <a:gd name="connsiteX652" fmla="*/ 406505 w 2170589"/>
                  <a:gd name="connsiteY652" fmla="*/ 840623 h 1114369"/>
                  <a:gd name="connsiteX653" fmla="*/ 407786 w 2170589"/>
                  <a:gd name="connsiteY653" fmla="*/ 844646 h 1114369"/>
                  <a:gd name="connsiteX654" fmla="*/ 409066 w 2170589"/>
                  <a:gd name="connsiteY654" fmla="*/ 846292 h 1114369"/>
                  <a:gd name="connsiteX655" fmla="*/ 411991 w 2170589"/>
                  <a:gd name="connsiteY655" fmla="*/ 845926 h 1114369"/>
                  <a:gd name="connsiteX656" fmla="*/ 414734 w 2170589"/>
                  <a:gd name="connsiteY656" fmla="*/ 844098 h 1114369"/>
                  <a:gd name="connsiteX657" fmla="*/ 416380 w 2170589"/>
                  <a:gd name="connsiteY657" fmla="*/ 844646 h 1114369"/>
                  <a:gd name="connsiteX658" fmla="*/ 415283 w 2170589"/>
                  <a:gd name="connsiteY658" fmla="*/ 847572 h 1114369"/>
                  <a:gd name="connsiteX659" fmla="*/ 416380 w 2170589"/>
                  <a:gd name="connsiteY659" fmla="*/ 849584 h 1114369"/>
                  <a:gd name="connsiteX660" fmla="*/ 416746 w 2170589"/>
                  <a:gd name="connsiteY660" fmla="*/ 852144 h 1114369"/>
                  <a:gd name="connsiteX661" fmla="*/ 416014 w 2170589"/>
                  <a:gd name="connsiteY661" fmla="*/ 853424 h 1114369"/>
                  <a:gd name="connsiteX662" fmla="*/ 412540 w 2170589"/>
                  <a:gd name="connsiteY662" fmla="*/ 856167 h 1114369"/>
                  <a:gd name="connsiteX663" fmla="*/ 413271 w 2170589"/>
                  <a:gd name="connsiteY663" fmla="*/ 857812 h 1114369"/>
                  <a:gd name="connsiteX664" fmla="*/ 415832 w 2170589"/>
                  <a:gd name="connsiteY664" fmla="*/ 860190 h 1114369"/>
                  <a:gd name="connsiteX665" fmla="*/ 417843 w 2170589"/>
                  <a:gd name="connsiteY665" fmla="*/ 862201 h 1114369"/>
                  <a:gd name="connsiteX666" fmla="*/ 422049 w 2170589"/>
                  <a:gd name="connsiteY666" fmla="*/ 864761 h 1114369"/>
                  <a:gd name="connsiteX667" fmla="*/ 427718 w 2170589"/>
                  <a:gd name="connsiteY667" fmla="*/ 864944 h 1114369"/>
                  <a:gd name="connsiteX668" fmla="*/ 429363 w 2170589"/>
                  <a:gd name="connsiteY668" fmla="*/ 863847 h 1114369"/>
                  <a:gd name="connsiteX669" fmla="*/ 431009 w 2170589"/>
                  <a:gd name="connsiteY669" fmla="*/ 860190 h 1114369"/>
                  <a:gd name="connsiteX670" fmla="*/ 433752 w 2170589"/>
                  <a:gd name="connsiteY670" fmla="*/ 863481 h 1114369"/>
                  <a:gd name="connsiteX671" fmla="*/ 434118 w 2170589"/>
                  <a:gd name="connsiteY671" fmla="*/ 861653 h 1114369"/>
                  <a:gd name="connsiteX672" fmla="*/ 433021 w 2170589"/>
                  <a:gd name="connsiteY672" fmla="*/ 858178 h 1114369"/>
                  <a:gd name="connsiteX673" fmla="*/ 433752 w 2170589"/>
                  <a:gd name="connsiteY673" fmla="*/ 857447 h 1114369"/>
                  <a:gd name="connsiteX674" fmla="*/ 435032 w 2170589"/>
                  <a:gd name="connsiteY674" fmla="*/ 860555 h 1114369"/>
                  <a:gd name="connsiteX675" fmla="*/ 437227 w 2170589"/>
                  <a:gd name="connsiteY675" fmla="*/ 862750 h 1114369"/>
                  <a:gd name="connsiteX676" fmla="*/ 436861 w 2170589"/>
                  <a:gd name="connsiteY676" fmla="*/ 864396 h 1114369"/>
                  <a:gd name="connsiteX677" fmla="*/ 437958 w 2170589"/>
                  <a:gd name="connsiteY677" fmla="*/ 866407 h 1114369"/>
                  <a:gd name="connsiteX678" fmla="*/ 439238 w 2170589"/>
                  <a:gd name="connsiteY678" fmla="*/ 866407 h 1114369"/>
                  <a:gd name="connsiteX679" fmla="*/ 439238 w 2170589"/>
                  <a:gd name="connsiteY679" fmla="*/ 868601 h 1114369"/>
                  <a:gd name="connsiteX680" fmla="*/ 442530 w 2170589"/>
                  <a:gd name="connsiteY680" fmla="*/ 868601 h 1114369"/>
                  <a:gd name="connsiteX681" fmla="*/ 441067 w 2170589"/>
                  <a:gd name="connsiteY681" fmla="*/ 872442 h 1114369"/>
                  <a:gd name="connsiteX682" fmla="*/ 441067 w 2170589"/>
                  <a:gd name="connsiteY682" fmla="*/ 873904 h 1114369"/>
                  <a:gd name="connsiteX683" fmla="*/ 442164 w 2170589"/>
                  <a:gd name="connsiteY683" fmla="*/ 876830 h 1114369"/>
                  <a:gd name="connsiteX684" fmla="*/ 444724 w 2170589"/>
                  <a:gd name="connsiteY684" fmla="*/ 877379 h 1114369"/>
                  <a:gd name="connsiteX685" fmla="*/ 447467 w 2170589"/>
                  <a:gd name="connsiteY685" fmla="*/ 873173 h 1114369"/>
                  <a:gd name="connsiteX686" fmla="*/ 451490 w 2170589"/>
                  <a:gd name="connsiteY686" fmla="*/ 870064 h 1114369"/>
                  <a:gd name="connsiteX687" fmla="*/ 451673 w 2170589"/>
                  <a:gd name="connsiteY687" fmla="*/ 867870 h 1114369"/>
                  <a:gd name="connsiteX688" fmla="*/ 454050 w 2170589"/>
                  <a:gd name="connsiteY688" fmla="*/ 868601 h 1114369"/>
                  <a:gd name="connsiteX689" fmla="*/ 453684 w 2170589"/>
                  <a:gd name="connsiteY689" fmla="*/ 877745 h 1114369"/>
                  <a:gd name="connsiteX690" fmla="*/ 452587 w 2170589"/>
                  <a:gd name="connsiteY690" fmla="*/ 878476 h 1114369"/>
                  <a:gd name="connsiteX691" fmla="*/ 452587 w 2170589"/>
                  <a:gd name="connsiteY691" fmla="*/ 879756 h 1114369"/>
                  <a:gd name="connsiteX692" fmla="*/ 453684 w 2170589"/>
                  <a:gd name="connsiteY692" fmla="*/ 881585 h 1114369"/>
                  <a:gd name="connsiteX693" fmla="*/ 453501 w 2170589"/>
                  <a:gd name="connsiteY693" fmla="*/ 881951 h 1114369"/>
                  <a:gd name="connsiteX694" fmla="*/ 454050 w 2170589"/>
                  <a:gd name="connsiteY694" fmla="*/ 883231 h 1114369"/>
                  <a:gd name="connsiteX695" fmla="*/ 459353 w 2170589"/>
                  <a:gd name="connsiteY695" fmla="*/ 883962 h 1114369"/>
                  <a:gd name="connsiteX696" fmla="*/ 465205 w 2170589"/>
                  <a:gd name="connsiteY696" fmla="*/ 882316 h 1114369"/>
                  <a:gd name="connsiteX697" fmla="*/ 466119 w 2170589"/>
                  <a:gd name="connsiteY697" fmla="*/ 882682 h 1114369"/>
                  <a:gd name="connsiteX698" fmla="*/ 466668 w 2170589"/>
                  <a:gd name="connsiteY698" fmla="*/ 883962 h 1114369"/>
                  <a:gd name="connsiteX699" fmla="*/ 467948 w 2170589"/>
                  <a:gd name="connsiteY699" fmla="*/ 883962 h 1114369"/>
                  <a:gd name="connsiteX700" fmla="*/ 468313 w 2170589"/>
                  <a:gd name="connsiteY700" fmla="*/ 886339 h 1114369"/>
                  <a:gd name="connsiteX701" fmla="*/ 463010 w 2170589"/>
                  <a:gd name="connsiteY701" fmla="*/ 885608 h 1114369"/>
                  <a:gd name="connsiteX702" fmla="*/ 457890 w 2170589"/>
                  <a:gd name="connsiteY702" fmla="*/ 887253 h 1114369"/>
                  <a:gd name="connsiteX703" fmla="*/ 457342 w 2170589"/>
                  <a:gd name="connsiteY703" fmla="*/ 888716 h 1114369"/>
                  <a:gd name="connsiteX704" fmla="*/ 457890 w 2170589"/>
                  <a:gd name="connsiteY704" fmla="*/ 889631 h 1114369"/>
                  <a:gd name="connsiteX705" fmla="*/ 460267 w 2170589"/>
                  <a:gd name="connsiteY705" fmla="*/ 889082 h 1114369"/>
                  <a:gd name="connsiteX706" fmla="*/ 463193 w 2170589"/>
                  <a:gd name="connsiteY706" fmla="*/ 890545 h 1114369"/>
                  <a:gd name="connsiteX707" fmla="*/ 463742 w 2170589"/>
                  <a:gd name="connsiteY707" fmla="*/ 892739 h 1114369"/>
                  <a:gd name="connsiteX708" fmla="*/ 492817 w 2170589"/>
                  <a:gd name="connsiteY708" fmla="*/ 892739 h 1114369"/>
                  <a:gd name="connsiteX709" fmla="*/ 516224 w 2170589"/>
                  <a:gd name="connsiteY709" fmla="*/ 892739 h 1114369"/>
                  <a:gd name="connsiteX710" fmla="*/ 540727 w 2170589"/>
                  <a:gd name="connsiteY710" fmla="*/ 892739 h 1114369"/>
                  <a:gd name="connsiteX711" fmla="*/ 563219 w 2170589"/>
                  <a:gd name="connsiteY711" fmla="*/ 892739 h 1114369"/>
                  <a:gd name="connsiteX712" fmla="*/ 584432 w 2170589"/>
                  <a:gd name="connsiteY712" fmla="*/ 892739 h 1114369"/>
                  <a:gd name="connsiteX713" fmla="*/ 608752 w 2170589"/>
                  <a:gd name="connsiteY713" fmla="*/ 892739 h 1114369"/>
                  <a:gd name="connsiteX714" fmla="*/ 633256 w 2170589"/>
                  <a:gd name="connsiteY714" fmla="*/ 892739 h 1114369"/>
                  <a:gd name="connsiteX715" fmla="*/ 683909 w 2170589"/>
                  <a:gd name="connsiteY715" fmla="*/ 892739 h 1114369"/>
                  <a:gd name="connsiteX716" fmla="*/ 716093 w 2170589"/>
                  <a:gd name="connsiteY716" fmla="*/ 892739 h 1114369"/>
                  <a:gd name="connsiteX717" fmla="*/ 739500 w 2170589"/>
                  <a:gd name="connsiteY717" fmla="*/ 892739 h 1114369"/>
                  <a:gd name="connsiteX718" fmla="*/ 764004 w 2170589"/>
                  <a:gd name="connsiteY718" fmla="*/ 892739 h 1114369"/>
                  <a:gd name="connsiteX719" fmla="*/ 786862 w 2170589"/>
                  <a:gd name="connsiteY719" fmla="*/ 892739 h 1114369"/>
                  <a:gd name="connsiteX720" fmla="*/ 802222 w 2170589"/>
                  <a:gd name="connsiteY720" fmla="*/ 892739 h 1114369"/>
                  <a:gd name="connsiteX721" fmla="*/ 826726 w 2170589"/>
                  <a:gd name="connsiteY721" fmla="*/ 892739 h 1114369"/>
                  <a:gd name="connsiteX722" fmla="*/ 849218 w 2170589"/>
                  <a:gd name="connsiteY722" fmla="*/ 892739 h 1114369"/>
                  <a:gd name="connsiteX723" fmla="*/ 870430 w 2170589"/>
                  <a:gd name="connsiteY723" fmla="*/ 892739 h 1114369"/>
                  <a:gd name="connsiteX724" fmla="*/ 893837 w 2170589"/>
                  <a:gd name="connsiteY724" fmla="*/ 892739 h 1114369"/>
                  <a:gd name="connsiteX725" fmla="*/ 918340 w 2170589"/>
                  <a:gd name="connsiteY725" fmla="*/ 892739 h 1114369"/>
                  <a:gd name="connsiteX726" fmla="*/ 939004 w 2170589"/>
                  <a:gd name="connsiteY726" fmla="*/ 892922 h 1114369"/>
                  <a:gd name="connsiteX727" fmla="*/ 1006480 w 2170589"/>
                  <a:gd name="connsiteY727" fmla="*/ 893105 h 1114369"/>
                  <a:gd name="connsiteX728" fmla="*/ 1014709 w 2170589"/>
                  <a:gd name="connsiteY728" fmla="*/ 893105 h 1114369"/>
                  <a:gd name="connsiteX729" fmla="*/ 1037933 w 2170589"/>
                  <a:gd name="connsiteY729" fmla="*/ 893105 h 1114369"/>
                  <a:gd name="connsiteX730" fmla="*/ 1062620 w 2170589"/>
                  <a:gd name="connsiteY730" fmla="*/ 893105 h 1114369"/>
                  <a:gd name="connsiteX731" fmla="*/ 1084929 w 2170589"/>
                  <a:gd name="connsiteY731" fmla="*/ 893105 h 1114369"/>
                  <a:gd name="connsiteX732" fmla="*/ 1106324 w 2170589"/>
                  <a:gd name="connsiteY732" fmla="*/ 893105 h 1114369"/>
                  <a:gd name="connsiteX733" fmla="*/ 1111627 w 2170589"/>
                  <a:gd name="connsiteY733" fmla="*/ 893105 h 1114369"/>
                  <a:gd name="connsiteX734" fmla="*/ 1136862 w 2170589"/>
                  <a:gd name="connsiteY734" fmla="*/ 893105 h 1114369"/>
                  <a:gd name="connsiteX735" fmla="*/ 1164657 w 2170589"/>
                  <a:gd name="connsiteY735" fmla="*/ 893105 h 1114369"/>
                  <a:gd name="connsiteX736" fmla="*/ 1164657 w 2170589"/>
                  <a:gd name="connsiteY736" fmla="*/ 878659 h 1114369"/>
                  <a:gd name="connsiteX737" fmla="*/ 1166669 w 2170589"/>
                  <a:gd name="connsiteY737" fmla="*/ 878659 h 1114369"/>
                  <a:gd name="connsiteX738" fmla="*/ 1169960 w 2170589"/>
                  <a:gd name="connsiteY738" fmla="*/ 879390 h 1114369"/>
                  <a:gd name="connsiteX739" fmla="*/ 1175446 w 2170589"/>
                  <a:gd name="connsiteY739" fmla="*/ 892008 h 1114369"/>
                  <a:gd name="connsiteX740" fmla="*/ 1176178 w 2170589"/>
                  <a:gd name="connsiteY740" fmla="*/ 892739 h 1114369"/>
                  <a:gd name="connsiteX741" fmla="*/ 1180384 w 2170589"/>
                  <a:gd name="connsiteY741" fmla="*/ 901151 h 1114369"/>
                  <a:gd name="connsiteX742" fmla="*/ 1184224 w 2170589"/>
                  <a:gd name="connsiteY742" fmla="*/ 900785 h 1114369"/>
                  <a:gd name="connsiteX743" fmla="*/ 1184772 w 2170589"/>
                  <a:gd name="connsiteY743" fmla="*/ 901334 h 1114369"/>
                  <a:gd name="connsiteX744" fmla="*/ 1186967 w 2170589"/>
                  <a:gd name="connsiteY744" fmla="*/ 901334 h 1114369"/>
                  <a:gd name="connsiteX745" fmla="*/ 1191355 w 2170589"/>
                  <a:gd name="connsiteY745" fmla="*/ 900785 h 1114369"/>
                  <a:gd name="connsiteX746" fmla="*/ 1193733 w 2170589"/>
                  <a:gd name="connsiteY746" fmla="*/ 901883 h 1114369"/>
                  <a:gd name="connsiteX747" fmla="*/ 1199584 w 2170589"/>
                  <a:gd name="connsiteY747" fmla="*/ 903346 h 1114369"/>
                  <a:gd name="connsiteX748" fmla="*/ 1200682 w 2170589"/>
                  <a:gd name="connsiteY748" fmla="*/ 904260 h 1114369"/>
                  <a:gd name="connsiteX749" fmla="*/ 1200682 w 2170589"/>
                  <a:gd name="connsiteY749" fmla="*/ 904808 h 1114369"/>
                  <a:gd name="connsiteX750" fmla="*/ 1203973 w 2170589"/>
                  <a:gd name="connsiteY750" fmla="*/ 905723 h 1114369"/>
                  <a:gd name="connsiteX751" fmla="*/ 1208728 w 2170589"/>
                  <a:gd name="connsiteY751" fmla="*/ 905540 h 1114369"/>
                  <a:gd name="connsiteX752" fmla="*/ 1212568 w 2170589"/>
                  <a:gd name="connsiteY752" fmla="*/ 903346 h 1114369"/>
                  <a:gd name="connsiteX753" fmla="*/ 1224454 w 2170589"/>
                  <a:gd name="connsiteY753" fmla="*/ 904260 h 1114369"/>
                  <a:gd name="connsiteX754" fmla="*/ 1229025 w 2170589"/>
                  <a:gd name="connsiteY754" fmla="*/ 905723 h 1114369"/>
                  <a:gd name="connsiteX755" fmla="*/ 1233414 w 2170589"/>
                  <a:gd name="connsiteY755" fmla="*/ 908100 h 1114369"/>
                  <a:gd name="connsiteX756" fmla="*/ 1235974 w 2170589"/>
                  <a:gd name="connsiteY756" fmla="*/ 910660 h 1114369"/>
                  <a:gd name="connsiteX757" fmla="*/ 1238351 w 2170589"/>
                  <a:gd name="connsiteY757" fmla="*/ 911940 h 1114369"/>
                  <a:gd name="connsiteX758" fmla="*/ 1242374 w 2170589"/>
                  <a:gd name="connsiteY758" fmla="*/ 913037 h 1114369"/>
                  <a:gd name="connsiteX759" fmla="*/ 1245849 w 2170589"/>
                  <a:gd name="connsiteY759" fmla="*/ 915414 h 1114369"/>
                  <a:gd name="connsiteX760" fmla="*/ 1251335 w 2170589"/>
                  <a:gd name="connsiteY760" fmla="*/ 916877 h 1114369"/>
                  <a:gd name="connsiteX761" fmla="*/ 1255175 w 2170589"/>
                  <a:gd name="connsiteY761" fmla="*/ 920717 h 1114369"/>
                  <a:gd name="connsiteX762" fmla="*/ 1260478 w 2170589"/>
                  <a:gd name="connsiteY762" fmla="*/ 922912 h 1114369"/>
                  <a:gd name="connsiteX763" fmla="*/ 1263587 w 2170589"/>
                  <a:gd name="connsiteY763" fmla="*/ 922729 h 1114369"/>
                  <a:gd name="connsiteX764" fmla="*/ 1269438 w 2170589"/>
                  <a:gd name="connsiteY764" fmla="*/ 919986 h 1114369"/>
                  <a:gd name="connsiteX765" fmla="*/ 1274010 w 2170589"/>
                  <a:gd name="connsiteY765" fmla="*/ 919803 h 1114369"/>
                  <a:gd name="connsiteX766" fmla="*/ 1281873 w 2170589"/>
                  <a:gd name="connsiteY766" fmla="*/ 922363 h 1114369"/>
                  <a:gd name="connsiteX767" fmla="*/ 1293759 w 2170589"/>
                  <a:gd name="connsiteY767" fmla="*/ 922729 h 1114369"/>
                  <a:gd name="connsiteX768" fmla="*/ 1300342 w 2170589"/>
                  <a:gd name="connsiteY768" fmla="*/ 925472 h 1114369"/>
                  <a:gd name="connsiteX769" fmla="*/ 1302537 w 2170589"/>
                  <a:gd name="connsiteY769" fmla="*/ 925472 h 1114369"/>
                  <a:gd name="connsiteX770" fmla="*/ 1312411 w 2170589"/>
                  <a:gd name="connsiteY770" fmla="*/ 921449 h 1114369"/>
                  <a:gd name="connsiteX771" fmla="*/ 1313143 w 2170589"/>
                  <a:gd name="connsiteY771" fmla="*/ 919620 h 1114369"/>
                  <a:gd name="connsiteX772" fmla="*/ 1315154 w 2170589"/>
                  <a:gd name="connsiteY772" fmla="*/ 918340 h 1114369"/>
                  <a:gd name="connsiteX773" fmla="*/ 1317897 w 2170589"/>
                  <a:gd name="connsiteY773" fmla="*/ 912123 h 1114369"/>
                  <a:gd name="connsiteX774" fmla="*/ 1324480 w 2170589"/>
                  <a:gd name="connsiteY774" fmla="*/ 905723 h 1114369"/>
                  <a:gd name="connsiteX775" fmla="*/ 1324114 w 2170589"/>
                  <a:gd name="connsiteY775" fmla="*/ 909929 h 1114369"/>
                  <a:gd name="connsiteX776" fmla="*/ 1325212 w 2170589"/>
                  <a:gd name="connsiteY776" fmla="*/ 913403 h 1114369"/>
                  <a:gd name="connsiteX777" fmla="*/ 1327955 w 2170589"/>
                  <a:gd name="connsiteY777" fmla="*/ 912306 h 1114369"/>
                  <a:gd name="connsiteX778" fmla="*/ 1329235 w 2170589"/>
                  <a:gd name="connsiteY778" fmla="*/ 911026 h 1114369"/>
                  <a:gd name="connsiteX779" fmla="*/ 1333623 w 2170589"/>
                  <a:gd name="connsiteY779" fmla="*/ 901334 h 1114369"/>
                  <a:gd name="connsiteX780" fmla="*/ 1335818 w 2170589"/>
                  <a:gd name="connsiteY780" fmla="*/ 898042 h 1114369"/>
                  <a:gd name="connsiteX781" fmla="*/ 1336366 w 2170589"/>
                  <a:gd name="connsiteY781" fmla="*/ 900237 h 1114369"/>
                  <a:gd name="connsiteX782" fmla="*/ 1335086 w 2170589"/>
                  <a:gd name="connsiteY782" fmla="*/ 903894 h 1114369"/>
                  <a:gd name="connsiteX783" fmla="*/ 1332709 w 2170589"/>
                  <a:gd name="connsiteY783" fmla="*/ 907551 h 1114369"/>
                  <a:gd name="connsiteX784" fmla="*/ 1333989 w 2170589"/>
                  <a:gd name="connsiteY784" fmla="*/ 910477 h 1114369"/>
                  <a:gd name="connsiteX785" fmla="*/ 1335635 w 2170589"/>
                  <a:gd name="connsiteY785" fmla="*/ 909563 h 1114369"/>
                  <a:gd name="connsiteX786" fmla="*/ 1337829 w 2170589"/>
                  <a:gd name="connsiteY786" fmla="*/ 905906 h 1114369"/>
                  <a:gd name="connsiteX787" fmla="*/ 1341669 w 2170589"/>
                  <a:gd name="connsiteY787" fmla="*/ 903894 h 1114369"/>
                  <a:gd name="connsiteX788" fmla="*/ 1342584 w 2170589"/>
                  <a:gd name="connsiteY788" fmla="*/ 902431 h 1114369"/>
                  <a:gd name="connsiteX789" fmla="*/ 1342035 w 2170589"/>
                  <a:gd name="connsiteY789" fmla="*/ 894568 h 1114369"/>
                  <a:gd name="connsiteX790" fmla="*/ 1342584 w 2170589"/>
                  <a:gd name="connsiteY790" fmla="*/ 893288 h 1114369"/>
                  <a:gd name="connsiteX791" fmla="*/ 1344961 w 2170589"/>
                  <a:gd name="connsiteY791" fmla="*/ 892191 h 1114369"/>
                  <a:gd name="connsiteX792" fmla="*/ 1361053 w 2170589"/>
                  <a:gd name="connsiteY792" fmla="*/ 896945 h 1114369"/>
                  <a:gd name="connsiteX793" fmla="*/ 1370013 w 2170589"/>
                  <a:gd name="connsiteY793" fmla="*/ 914500 h 1114369"/>
                  <a:gd name="connsiteX794" fmla="*/ 1370013 w 2170589"/>
                  <a:gd name="connsiteY794" fmla="*/ 899140 h 1114369"/>
                  <a:gd name="connsiteX795" fmla="*/ 1376962 w 2170589"/>
                  <a:gd name="connsiteY795" fmla="*/ 899140 h 1114369"/>
                  <a:gd name="connsiteX796" fmla="*/ 1382814 w 2170589"/>
                  <a:gd name="connsiteY796" fmla="*/ 900968 h 1114369"/>
                  <a:gd name="connsiteX797" fmla="*/ 1386837 w 2170589"/>
                  <a:gd name="connsiteY797" fmla="*/ 900968 h 1114369"/>
                  <a:gd name="connsiteX798" fmla="*/ 1389031 w 2170589"/>
                  <a:gd name="connsiteY798" fmla="*/ 904077 h 1114369"/>
                  <a:gd name="connsiteX799" fmla="*/ 1391957 w 2170589"/>
                  <a:gd name="connsiteY799" fmla="*/ 910477 h 1114369"/>
                  <a:gd name="connsiteX800" fmla="*/ 1398723 w 2170589"/>
                  <a:gd name="connsiteY800" fmla="*/ 923460 h 1114369"/>
                  <a:gd name="connsiteX801" fmla="*/ 1404209 w 2170589"/>
                  <a:gd name="connsiteY801" fmla="*/ 926752 h 1114369"/>
                  <a:gd name="connsiteX802" fmla="*/ 1414266 w 2170589"/>
                  <a:gd name="connsiteY802" fmla="*/ 926569 h 1114369"/>
                  <a:gd name="connsiteX803" fmla="*/ 1425238 w 2170589"/>
                  <a:gd name="connsiteY803" fmla="*/ 924923 h 1114369"/>
                  <a:gd name="connsiteX804" fmla="*/ 1423775 w 2170589"/>
                  <a:gd name="connsiteY804" fmla="*/ 929129 h 1114369"/>
                  <a:gd name="connsiteX805" fmla="*/ 1422861 w 2170589"/>
                  <a:gd name="connsiteY805" fmla="*/ 936078 h 1114369"/>
                  <a:gd name="connsiteX806" fmla="*/ 1424324 w 2170589"/>
                  <a:gd name="connsiteY806" fmla="*/ 939004 h 1114369"/>
                  <a:gd name="connsiteX807" fmla="*/ 1431455 w 2170589"/>
                  <a:gd name="connsiteY807" fmla="*/ 946318 h 1114369"/>
                  <a:gd name="connsiteX808" fmla="*/ 1429078 w 2170589"/>
                  <a:gd name="connsiteY808" fmla="*/ 952719 h 1114369"/>
                  <a:gd name="connsiteX809" fmla="*/ 1430724 w 2170589"/>
                  <a:gd name="connsiteY809" fmla="*/ 958205 h 1114369"/>
                  <a:gd name="connsiteX810" fmla="*/ 1436941 w 2170589"/>
                  <a:gd name="connsiteY810" fmla="*/ 960948 h 1114369"/>
                  <a:gd name="connsiteX811" fmla="*/ 1434198 w 2170589"/>
                  <a:gd name="connsiteY811" fmla="*/ 964056 h 1114369"/>
                  <a:gd name="connsiteX812" fmla="*/ 1434747 w 2170589"/>
                  <a:gd name="connsiteY812" fmla="*/ 966433 h 1114369"/>
                  <a:gd name="connsiteX813" fmla="*/ 1436210 w 2170589"/>
                  <a:gd name="connsiteY813" fmla="*/ 965885 h 1114369"/>
                  <a:gd name="connsiteX814" fmla="*/ 1434381 w 2170589"/>
                  <a:gd name="connsiteY814" fmla="*/ 969176 h 1114369"/>
                  <a:gd name="connsiteX815" fmla="*/ 1435113 w 2170589"/>
                  <a:gd name="connsiteY815" fmla="*/ 972102 h 1114369"/>
                  <a:gd name="connsiteX816" fmla="*/ 1436392 w 2170589"/>
                  <a:gd name="connsiteY816" fmla="*/ 972651 h 1114369"/>
                  <a:gd name="connsiteX817" fmla="*/ 1436392 w 2170589"/>
                  <a:gd name="connsiteY817" fmla="*/ 973199 h 1114369"/>
                  <a:gd name="connsiteX818" fmla="*/ 1435295 w 2170589"/>
                  <a:gd name="connsiteY818" fmla="*/ 973382 h 1114369"/>
                  <a:gd name="connsiteX819" fmla="*/ 1438953 w 2170589"/>
                  <a:gd name="connsiteY819" fmla="*/ 973382 h 1114369"/>
                  <a:gd name="connsiteX820" fmla="*/ 1438587 w 2170589"/>
                  <a:gd name="connsiteY820" fmla="*/ 971554 h 1114369"/>
                  <a:gd name="connsiteX821" fmla="*/ 1439136 w 2170589"/>
                  <a:gd name="connsiteY821" fmla="*/ 970273 h 1114369"/>
                  <a:gd name="connsiteX822" fmla="*/ 1439867 w 2170589"/>
                  <a:gd name="connsiteY822" fmla="*/ 969725 h 1114369"/>
                  <a:gd name="connsiteX823" fmla="*/ 1441147 w 2170589"/>
                  <a:gd name="connsiteY823" fmla="*/ 970639 h 1114369"/>
                  <a:gd name="connsiteX824" fmla="*/ 1445170 w 2170589"/>
                  <a:gd name="connsiteY824" fmla="*/ 976491 h 1114369"/>
                  <a:gd name="connsiteX825" fmla="*/ 1445353 w 2170589"/>
                  <a:gd name="connsiteY825" fmla="*/ 979600 h 1114369"/>
                  <a:gd name="connsiteX826" fmla="*/ 1447913 w 2170589"/>
                  <a:gd name="connsiteY826" fmla="*/ 978685 h 1114369"/>
                  <a:gd name="connsiteX827" fmla="*/ 1453765 w 2170589"/>
                  <a:gd name="connsiteY827" fmla="*/ 978320 h 1114369"/>
                  <a:gd name="connsiteX828" fmla="*/ 1469308 w 2170589"/>
                  <a:gd name="connsiteY828" fmla="*/ 983440 h 1114369"/>
                  <a:gd name="connsiteX829" fmla="*/ 1472051 w 2170589"/>
                  <a:gd name="connsiteY829" fmla="*/ 984171 h 1114369"/>
                  <a:gd name="connsiteX830" fmla="*/ 1473697 w 2170589"/>
                  <a:gd name="connsiteY830" fmla="*/ 983074 h 1114369"/>
                  <a:gd name="connsiteX831" fmla="*/ 1479365 w 2170589"/>
                  <a:gd name="connsiteY831" fmla="*/ 982160 h 1114369"/>
                  <a:gd name="connsiteX832" fmla="*/ 1481743 w 2170589"/>
                  <a:gd name="connsiteY832" fmla="*/ 983805 h 1114369"/>
                  <a:gd name="connsiteX833" fmla="*/ 1484669 w 2170589"/>
                  <a:gd name="connsiteY833" fmla="*/ 984354 h 1114369"/>
                  <a:gd name="connsiteX834" fmla="*/ 1486497 w 2170589"/>
                  <a:gd name="connsiteY834" fmla="*/ 983805 h 1114369"/>
                  <a:gd name="connsiteX835" fmla="*/ 1488874 w 2170589"/>
                  <a:gd name="connsiteY835" fmla="*/ 984903 h 1114369"/>
                  <a:gd name="connsiteX836" fmla="*/ 1497103 w 2170589"/>
                  <a:gd name="connsiteY836" fmla="*/ 986183 h 1114369"/>
                  <a:gd name="connsiteX837" fmla="*/ 1503504 w 2170589"/>
                  <a:gd name="connsiteY837" fmla="*/ 987097 h 1114369"/>
                  <a:gd name="connsiteX838" fmla="*/ 1509355 w 2170589"/>
                  <a:gd name="connsiteY838" fmla="*/ 986183 h 1114369"/>
                  <a:gd name="connsiteX839" fmla="*/ 1509355 w 2170589"/>
                  <a:gd name="connsiteY839" fmla="*/ 988194 h 1114369"/>
                  <a:gd name="connsiteX840" fmla="*/ 1510269 w 2170589"/>
                  <a:gd name="connsiteY840" fmla="*/ 990206 h 1114369"/>
                  <a:gd name="connsiteX841" fmla="*/ 1515938 w 2170589"/>
                  <a:gd name="connsiteY841" fmla="*/ 989108 h 1114369"/>
                  <a:gd name="connsiteX842" fmla="*/ 1524715 w 2170589"/>
                  <a:gd name="connsiteY842" fmla="*/ 990388 h 1114369"/>
                  <a:gd name="connsiteX843" fmla="*/ 1529287 w 2170589"/>
                  <a:gd name="connsiteY843" fmla="*/ 991303 h 1114369"/>
                  <a:gd name="connsiteX844" fmla="*/ 1533676 w 2170589"/>
                  <a:gd name="connsiteY844" fmla="*/ 993680 h 1114369"/>
                  <a:gd name="connsiteX845" fmla="*/ 1536236 w 2170589"/>
                  <a:gd name="connsiteY845" fmla="*/ 1001177 h 1114369"/>
                  <a:gd name="connsiteX846" fmla="*/ 1540808 w 2170589"/>
                  <a:gd name="connsiteY846" fmla="*/ 1004286 h 1114369"/>
                  <a:gd name="connsiteX847" fmla="*/ 1543002 w 2170589"/>
                  <a:gd name="connsiteY847" fmla="*/ 1007212 h 1114369"/>
                  <a:gd name="connsiteX848" fmla="*/ 1546110 w 2170589"/>
                  <a:gd name="connsiteY848" fmla="*/ 1008492 h 1114369"/>
                  <a:gd name="connsiteX849" fmla="*/ 1548854 w 2170589"/>
                  <a:gd name="connsiteY849" fmla="*/ 1008675 h 1114369"/>
                  <a:gd name="connsiteX850" fmla="*/ 1548671 w 2170589"/>
                  <a:gd name="connsiteY850" fmla="*/ 1011601 h 1114369"/>
                  <a:gd name="connsiteX851" fmla="*/ 1549951 w 2170589"/>
                  <a:gd name="connsiteY851" fmla="*/ 1015075 h 1114369"/>
                  <a:gd name="connsiteX852" fmla="*/ 1548671 w 2170589"/>
                  <a:gd name="connsiteY852" fmla="*/ 1016355 h 1114369"/>
                  <a:gd name="connsiteX853" fmla="*/ 1552145 w 2170589"/>
                  <a:gd name="connsiteY853" fmla="*/ 1021109 h 1114369"/>
                  <a:gd name="connsiteX854" fmla="*/ 1556351 w 2170589"/>
                  <a:gd name="connsiteY854" fmla="*/ 1022938 h 1114369"/>
                  <a:gd name="connsiteX855" fmla="*/ 1556900 w 2170589"/>
                  <a:gd name="connsiteY855" fmla="*/ 1023852 h 1114369"/>
                  <a:gd name="connsiteX856" fmla="*/ 1557814 w 2170589"/>
                  <a:gd name="connsiteY856" fmla="*/ 1025315 h 1114369"/>
                  <a:gd name="connsiteX857" fmla="*/ 1557814 w 2170589"/>
                  <a:gd name="connsiteY857" fmla="*/ 1025864 h 1114369"/>
                  <a:gd name="connsiteX858" fmla="*/ 1555985 w 2170589"/>
                  <a:gd name="connsiteY858" fmla="*/ 1026961 h 1114369"/>
                  <a:gd name="connsiteX859" fmla="*/ 1552145 w 2170589"/>
                  <a:gd name="connsiteY859" fmla="*/ 1026961 h 1114369"/>
                  <a:gd name="connsiteX860" fmla="*/ 1549402 w 2170589"/>
                  <a:gd name="connsiteY860" fmla="*/ 1024401 h 1114369"/>
                  <a:gd name="connsiteX861" fmla="*/ 1548305 w 2170589"/>
                  <a:gd name="connsiteY861" fmla="*/ 1024950 h 1114369"/>
                  <a:gd name="connsiteX862" fmla="*/ 1547756 w 2170589"/>
                  <a:gd name="connsiteY862" fmla="*/ 1026595 h 1114369"/>
                  <a:gd name="connsiteX863" fmla="*/ 1549951 w 2170589"/>
                  <a:gd name="connsiteY863" fmla="*/ 1030436 h 1114369"/>
                  <a:gd name="connsiteX864" fmla="*/ 1549951 w 2170589"/>
                  <a:gd name="connsiteY864" fmla="*/ 1032447 h 1114369"/>
                  <a:gd name="connsiteX865" fmla="*/ 1547939 w 2170589"/>
                  <a:gd name="connsiteY865" fmla="*/ 1035007 h 1114369"/>
                  <a:gd name="connsiteX866" fmla="*/ 1541356 w 2170589"/>
                  <a:gd name="connsiteY866" fmla="*/ 1035007 h 1114369"/>
                  <a:gd name="connsiteX867" fmla="*/ 1535687 w 2170589"/>
                  <a:gd name="connsiteY867" fmla="*/ 1033179 h 1114369"/>
                  <a:gd name="connsiteX868" fmla="*/ 1533127 w 2170589"/>
                  <a:gd name="connsiteY868" fmla="*/ 1032081 h 1114369"/>
                  <a:gd name="connsiteX869" fmla="*/ 1530933 w 2170589"/>
                  <a:gd name="connsiteY869" fmla="*/ 1028607 h 1114369"/>
                  <a:gd name="connsiteX870" fmla="*/ 1529836 w 2170589"/>
                  <a:gd name="connsiteY870" fmla="*/ 1029156 h 1114369"/>
                  <a:gd name="connsiteX871" fmla="*/ 1526178 w 2170589"/>
                  <a:gd name="connsiteY871" fmla="*/ 1032447 h 1114369"/>
                  <a:gd name="connsiteX872" fmla="*/ 1526178 w 2170589"/>
                  <a:gd name="connsiteY872" fmla="*/ 1030070 h 1114369"/>
                  <a:gd name="connsiteX873" fmla="*/ 1525447 w 2170589"/>
                  <a:gd name="connsiteY873" fmla="*/ 1026961 h 1114369"/>
                  <a:gd name="connsiteX874" fmla="*/ 1523436 w 2170589"/>
                  <a:gd name="connsiteY874" fmla="*/ 1026961 h 1114369"/>
                  <a:gd name="connsiteX875" fmla="*/ 1524167 w 2170589"/>
                  <a:gd name="connsiteY875" fmla="*/ 1020927 h 1114369"/>
                  <a:gd name="connsiteX876" fmla="*/ 1522521 w 2170589"/>
                  <a:gd name="connsiteY876" fmla="*/ 1022024 h 1114369"/>
                  <a:gd name="connsiteX877" fmla="*/ 1521241 w 2170589"/>
                  <a:gd name="connsiteY877" fmla="*/ 1023670 h 1114369"/>
                  <a:gd name="connsiteX878" fmla="*/ 1519961 w 2170589"/>
                  <a:gd name="connsiteY878" fmla="*/ 1023487 h 1114369"/>
                  <a:gd name="connsiteX879" fmla="*/ 1517218 w 2170589"/>
                  <a:gd name="connsiteY879" fmla="*/ 1018367 h 1114369"/>
                  <a:gd name="connsiteX880" fmla="*/ 1516121 w 2170589"/>
                  <a:gd name="connsiteY880" fmla="*/ 1012881 h 1114369"/>
                  <a:gd name="connsiteX881" fmla="*/ 1508806 w 2170589"/>
                  <a:gd name="connsiteY881" fmla="*/ 1011601 h 1114369"/>
                  <a:gd name="connsiteX882" fmla="*/ 1507892 w 2170589"/>
                  <a:gd name="connsiteY882" fmla="*/ 1012332 h 1114369"/>
                  <a:gd name="connsiteX883" fmla="*/ 1509172 w 2170589"/>
                  <a:gd name="connsiteY883" fmla="*/ 1014709 h 1114369"/>
                  <a:gd name="connsiteX884" fmla="*/ 1510818 w 2170589"/>
                  <a:gd name="connsiteY884" fmla="*/ 1015258 h 1114369"/>
                  <a:gd name="connsiteX885" fmla="*/ 1513195 w 2170589"/>
                  <a:gd name="connsiteY885" fmla="*/ 1020744 h 1114369"/>
                  <a:gd name="connsiteX886" fmla="*/ 1515024 w 2170589"/>
                  <a:gd name="connsiteY886" fmla="*/ 1025864 h 1114369"/>
                  <a:gd name="connsiteX887" fmla="*/ 1515024 w 2170589"/>
                  <a:gd name="connsiteY887" fmla="*/ 1028790 h 1114369"/>
                  <a:gd name="connsiteX888" fmla="*/ 1514658 w 2170589"/>
                  <a:gd name="connsiteY888" fmla="*/ 1031716 h 1114369"/>
                  <a:gd name="connsiteX889" fmla="*/ 1513012 w 2170589"/>
                  <a:gd name="connsiteY889" fmla="*/ 1035190 h 1114369"/>
                  <a:gd name="connsiteX890" fmla="*/ 1504966 w 2170589"/>
                  <a:gd name="connsiteY890" fmla="*/ 1046893 h 1114369"/>
                  <a:gd name="connsiteX891" fmla="*/ 1504601 w 2170589"/>
                  <a:gd name="connsiteY891" fmla="*/ 1051648 h 1114369"/>
                  <a:gd name="connsiteX892" fmla="*/ 1505698 w 2170589"/>
                  <a:gd name="connsiteY892" fmla="*/ 1058414 h 1114369"/>
                  <a:gd name="connsiteX893" fmla="*/ 1506064 w 2170589"/>
                  <a:gd name="connsiteY893" fmla="*/ 1064814 h 1114369"/>
                  <a:gd name="connsiteX894" fmla="*/ 1504235 w 2170589"/>
                  <a:gd name="connsiteY894" fmla="*/ 1071580 h 1114369"/>
                  <a:gd name="connsiteX895" fmla="*/ 1500395 w 2170589"/>
                  <a:gd name="connsiteY895" fmla="*/ 1075420 h 1114369"/>
                  <a:gd name="connsiteX896" fmla="*/ 1496189 w 2170589"/>
                  <a:gd name="connsiteY896" fmla="*/ 1075786 h 1114369"/>
                  <a:gd name="connsiteX897" fmla="*/ 1494909 w 2170589"/>
                  <a:gd name="connsiteY897" fmla="*/ 1078163 h 1114369"/>
                  <a:gd name="connsiteX898" fmla="*/ 1492714 w 2170589"/>
                  <a:gd name="connsiteY898" fmla="*/ 1079992 h 1114369"/>
                  <a:gd name="connsiteX899" fmla="*/ 1488691 w 2170589"/>
                  <a:gd name="connsiteY899" fmla="*/ 1079992 h 1114369"/>
                  <a:gd name="connsiteX900" fmla="*/ 1488326 w 2170589"/>
                  <a:gd name="connsiteY900" fmla="*/ 1082917 h 1114369"/>
                  <a:gd name="connsiteX901" fmla="*/ 1485034 w 2170589"/>
                  <a:gd name="connsiteY901" fmla="*/ 1094072 h 1114369"/>
                  <a:gd name="connsiteX902" fmla="*/ 1485034 w 2170589"/>
                  <a:gd name="connsiteY902" fmla="*/ 1094255 h 1114369"/>
                  <a:gd name="connsiteX903" fmla="*/ 1485583 w 2170589"/>
                  <a:gd name="connsiteY903" fmla="*/ 1097181 h 1114369"/>
                  <a:gd name="connsiteX904" fmla="*/ 1487777 w 2170589"/>
                  <a:gd name="connsiteY904" fmla="*/ 1098461 h 1114369"/>
                  <a:gd name="connsiteX905" fmla="*/ 1488326 w 2170589"/>
                  <a:gd name="connsiteY905" fmla="*/ 1099741 h 1114369"/>
                  <a:gd name="connsiteX906" fmla="*/ 1487777 w 2170589"/>
                  <a:gd name="connsiteY906" fmla="*/ 1101387 h 1114369"/>
                  <a:gd name="connsiteX907" fmla="*/ 1487229 w 2170589"/>
                  <a:gd name="connsiteY907" fmla="*/ 1102849 h 1114369"/>
                  <a:gd name="connsiteX908" fmla="*/ 1485583 w 2170589"/>
                  <a:gd name="connsiteY908" fmla="*/ 1103764 h 1114369"/>
                  <a:gd name="connsiteX909" fmla="*/ 1481194 w 2170589"/>
                  <a:gd name="connsiteY909" fmla="*/ 1104130 h 1114369"/>
                  <a:gd name="connsiteX910" fmla="*/ 1476440 w 2170589"/>
                  <a:gd name="connsiteY910" fmla="*/ 1103215 h 1114369"/>
                  <a:gd name="connsiteX911" fmla="*/ 1475708 w 2170589"/>
                  <a:gd name="connsiteY911" fmla="*/ 1101752 h 1114369"/>
                  <a:gd name="connsiteX912" fmla="*/ 1473148 w 2170589"/>
                  <a:gd name="connsiteY912" fmla="*/ 1103947 h 1114369"/>
                  <a:gd name="connsiteX913" fmla="*/ 1470954 w 2170589"/>
                  <a:gd name="connsiteY913" fmla="*/ 1108701 h 1114369"/>
                  <a:gd name="connsiteX914" fmla="*/ 1470588 w 2170589"/>
                  <a:gd name="connsiteY914" fmla="*/ 1113456 h 1114369"/>
                  <a:gd name="connsiteX915" fmla="*/ 1478268 w 2170589"/>
                  <a:gd name="connsiteY915" fmla="*/ 1114004 h 1114369"/>
                  <a:gd name="connsiteX916" fmla="*/ 1480828 w 2170589"/>
                  <a:gd name="connsiteY916" fmla="*/ 1113090 h 1114369"/>
                  <a:gd name="connsiteX917" fmla="*/ 1487777 w 2170589"/>
                  <a:gd name="connsiteY917" fmla="*/ 1114370 h 1114369"/>
                  <a:gd name="connsiteX918" fmla="*/ 1487960 w 2170589"/>
                  <a:gd name="connsiteY918" fmla="*/ 1112541 h 1114369"/>
                  <a:gd name="connsiteX919" fmla="*/ 1490703 w 2170589"/>
                  <a:gd name="connsiteY919" fmla="*/ 1110164 h 1114369"/>
                  <a:gd name="connsiteX920" fmla="*/ 1495458 w 2170589"/>
                  <a:gd name="connsiteY920" fmla="*/ 1107604 h 1114369"/>
                  <a:gd name="connsiteX921" fmla="*/ 1498200 w 2170589"/>
                  <a:gd name="connsiteY921" fmla="*/ 1105410 h 1114369"/>
                  <a:gd name="connsiteX922" fmla="*/ 1503504 w 2170589"/>
                  <a:gd name="connsiteY922" fmla="*/ 1103398 h 1114369"/>
                  <a:gd name="connsiteX923" fmla="*/ 1504966 w 2170589"/>
                  <a:gd name="connsiteY923" fmla="*/ 1103947 h 1114369"/>
                  <a:gd name="connsiteX924" fmla="*/ 1508441 w 2170589"/>
                  <a:gd name="connsiteY924" fmla="*/ 1097912 h 1114369"/>
                  <a:gd name="connsiteX925" fmla="*/ 1510452 w 2170589"/>
                  <a:gd name="connsiteY925" fmla="*/ 1096449 h 1114369"/>
                  <a:gd name="connsiteX926" fmla="*/ 1513012 w 2170589"/>
                  <a:gd name="connsiteY926" fmla="*/ 1095169 h 1114369"/>
                  <a:gd name="connsiteX927" fmla="*/ 1521790 w 2170589"/>
                  <a:gd name="connsiteY927" fmla="*/ 1092792 h 1114369"/>
                  <a:gd name="connsiteX928" fmla="*/ 1531299 w 2170589"/>
                  <a:gd name="connsiteY928" fmla="*/ 1094255 h 1114369"/>
                  <a:gd name="connsiteX929" fmla="*/ 1536602 w 2170589"/>
                  <a:gd name="connsiteY929" fmla="*/ 1095718 h 1114369"/>
                  <a:gd name="connsiteX930" fmla="*/ 1543916 w 2170589"/>
                  <a:gd name="connsiteY930" fmla="*/ 1089866 h 1114369"/>
                  <a:gd name="connsiteX931" fmla="*/ 1549219 w 2170589"/>
                  <a:gd name="connsiteY931" fmla="*/ 1088038 h 1114369"/>
                  <a:gd name="connsiteX932" fmla="*/ 1557814 w 2170589"/>
                  <a:gd name="connsiteY932" fmla="*/ 1086392 h 1114369"/>
                  <a:gd name="connsiteX933" fmla="*/ 1560191 w 2170589"/>
                  <a:gd name="connsiteY933" fmla="*/ 1086392 h 1114369"/>
                  <a:gd name="connsiteX934" fmla="*/ 1565494 w 2170589"/>
                  <a:gd name="connsiteY934" fmla="*/ 1086392 h 1114369"/>
                  <a:gd name="connsiteX935" fmla="*/ 1568420 w 2170589"/>
                  <a:gd name="connsiteY935" fmla="*/ 1086392 h 1114369"/>
                  <a:gd name="connsiteX936" fmla="*/ 1579209 w 2170589"/>
                  <a:gd name="connsiteY936" fmla="*/ 1087672 h 1114369"/>
                  <a:gd name="connsiteX937" fmla="*/ 1577746 w 2170589"/>
                  <a:gd name="connsiteY937" fmla="*/ 1082552 h 1114369"/>
                  <a:gd name="connsiteX938" fmla="*/ 1575735 w 2170589"/>
                  <a:gd name="connsiteY938" fmla="*/ 1079260 h 1114369"/>
                  <a:gd name="connsiteX939" fmla="*/ 1574454 w 2170589"/>
                  <a:gd name="connsiteY939" fmla="*/ 1075420 h 1114369"/>
                  <a:gd name="connsiteX940" fmla="*/ 1569700 w 2170589"/>
                  <a:gd name="connsiteY940" fmla="*/ 1076151 h 1114369"/>
                  <a:gd name="connsiteX941" fmla="*/ 1566043 w 2170589"/>
                  <a:gd name="connsiteY941" fmla="*/ 1076883 h 1114369"/>
                  <a:gd name="connsiteX942" fmla="*/ 1555437 w 2170589"/>
                  <a:gd name="connsiteY942" fmla="*/ 1073774 h 1114369"/>
                  <a:gd name="connsiteX943" fmla="*/ 1560740 w 2170589"/>
                  <a:gd name="connsiteY943" fmla="*/ 1068654 h 1114369"/>
                  <a:gd name="connsiteX944" fmla="*/ 1562020 w 2170589"/>
                  <a:gd name="connsiteY944" fmla="*/ 1066094 h 1114369"/>
                  <a:gd name="connsiteX945" fmla="*/ 1564946 w 2170589"/>
                  <a:gd name="connsiteY945" fmla="*/ 1063717 h 1114369"/>
                  <a:gd name="connsiteX946" fmla="*/ 1571529 w 2170589"/>
                  <a:gd name="connsiteY946" fmla="*/ 1059145 h 1114369"/>
                  <a:gd name="connsiteX947" fmla="*/ 1597861 w 2170589"/>
                  <a:gd name="connsiteY947" fmla="*/ 1052196 h 1114369"/>
                  <a:gd name="connsiteX948" fmla="*/ 1605724 w 2170589"/>
                  <a:gd name="connsiteY948" fmla="*/ 1051648 h 1114369"/>
                  <a:gd name="connsiteX949" fmla="*/ 1611759 w 2170589"/>
                  <a:gd name="connsiteY949" fmla="*/ 1052379 h 1114369"/>
                  <a:gd name="connsiteX950" fmla="*/ 1615050 w 2170589"/>
                  <a:gd name="connsiteY950" fmla="*/ 1053111 h 1114369"/>
                  <a:gd name="connsiteX951" fmla="*/ 1619987 w 2170589"/>
                  <a:gd name="connsiteY951" fmla="*/ 1053476 h 1114369"/>
                  <a:gd name="connsiteX952" fmla="*/ 1621999 w 2170589"/>
                  <a:gd name="connsiteY952" fmla="*/ 1055488 h 1114369"/>
                  <a:gd name="connsiteX953" fmla="*/ 1626205 w 2170589"/>
                  <a:gd name="connsiteY953" fmla="*/ 1054756 h 1114369"/>
                  <a:gd name="connsiteX954" fmla="*/ 1625656 w 2170589"/>
                  <a:gd name="connsiteY954" fmla="*/ 1052745 h 1114369"/>
                  <a:gd name="connsiteX955" fmla="*/ 1622548 w 2170589"/>
                  <a:gd name="connsiteY955" fmla="*/ 1048173 h 1114369"/>
                  <a:gd name="connsiteX956" fmla="*/ 1620353 w 2170589"/>
                  <a:gd name="connsiteY956" fmla="*/ 1048173 h 1114369"/>
                  <a:gd name="connsiteX957" fmla="*/ 1621085 w 2170589"/>
                  <a:gd name="connsiteY957" fmla="*/ 1046893 h 1114369"/>
                  <a:gd name="connsiteX958" fmla="*/ 1624925 w 2170589"/>
                  <a:gd name="connsiteY958" fmla="*/ 1046162 h 1114369"/>
                  <a:gd name="connsiteX959" fmla="*/ 1626936 w 2170589"/>
                  <a:gd name="connsiteY959" fmla="*/ 1046345 h 1114369"/>
                  <a:gd name="connsiteX960" fmla="*/ 1628034 w 2170589"/>
                  <a:gd name="connsiteY960" fmla="*/ 1049088 h 1114369"/>
                  <a:gd name="connsiteX961" fmla="*/ 1632239 w 2170589"/>
                  <a:gd name="connsiteY961" fmla="*/ 1046893 h 1114369"/>
                  <a:gd name="connsiteX962" fmla="*/ 1646503 w 2170589"/>
                  <a:gd name="connsiteY962" fmla="*/ 1041225 h 1114369"/>
                  <a:gd name="connsiteX963" fmla="*/ 1652354 w 2170589"/>
                  <a:gd name="connsiteY963" fmla="*/ 1040127 h 1114369"/>
                  <a:gd name="connsiteX964" fmla="*/ 1658937 w 2170589"/>
                  <a:gd name="connsiteY964" fmla="*/ 1033910 h 1114369"/>
                  <a:gd name="connsiteX965" fmla="*/ 1658937 w 2170589"/>
                  <a:gd name="connsiteY965" fmla="*/ 1033910 h 1114369"/>
                  <a:gd name="connsiteX966" fmla="*/ 1660217 w 2170589"/>
                  <a:gd name="connsiteY966" fmla="*/ 1031350 h 1114369"/>
                  <a:gd name="connsiteX967" fmla="*/ 1669178 w 2170589"/>
                  <a:gd name="connsiteY967" fmla="*/ 1026961 h 1114369"/>
                  <a:gd name="connsiteX968" fmla="*/ 1676675 w 2170589"/>
                  <a:gd name="connsiteY968" fmla="*/ 1020927 h 1114369"/>
                  <a:gd name="connsiteX969" fmla="*/ 1683441 w 2170589"/>
                  <a:gd name="connsiteY969" fmla="*/ 1020927 h 1114369"/>
                  <a:gd name="connsiteX970" fmla="*/ 1718368 w 2170589"/>
                  <a:gd name="connsiteY970" fmla="*/ 1020927 h 1114369"/>
                  <a:gd name="connsiteX971" fmla="*/ 1763718 w 2170589"/>
                  <a:gd name="connsiteY971" fmla="*/ 1020927 h 1114369"/>
                  <a:gd name="connsiteX972" fmla="*/ 1764450 w 2170589"/>
                  <a:gd name="connsiteY972" fmla="*/ 1020927 h 1114369"/>
                  <a:gd name="connsiteX973" fmla="*/ 1767375 w 2170589"/>
                  <a:gd name="connsiteY973" fmla="*/ 1014709 h 1114369"/>
                  <a:gd name="connsiteX974" fmla="*/ 1769204 w 2170589"/>
                  <a:gd name="connsiteY974" fmla="*/ 1013064 h 1114369"/>
                  <a:gd name="connsiteX975" fmla="*/ 1774507 w 2170589"/>
                  <a:gd name="connsiteY975" fmla="*/ 1012515 h 1114369"/>
                  <a:gd name="connsiteX976" fmla="*/ 1776153 w 2170589"/>
                  <a:gd name="connsiteY976" fmla="*/ 1011966 h 1114369"/>
                  <a:gd name="connsiteX977" fmla="*/ 1779993 w 2170589"/>
                  <a:gd name="connsiteY977" fmla="*/ 1010504 h 1114369"/>
                  <a:gd name="connsiteX978" fmla="*/ 1784747 w 2170589"/>
                  <a:gd name="connsiteY978" fmla="*/ 1012332 h 1114369"/>
                  <a:gd name="connsiteX979" fmla="*/ 1784747 w 2170589"/>
                  <a:gd name="connsiteY979" fmla="*/ 1009589 h 1114369"/>
                  <a:gd name="connsiteX980" fmla="*/ 1785296 w 2170589"/>
                  <a:gd name="connsiteY980" fmla="*/ 1009406 h 1114369"/>
                  <a:gd name="connsiteX981" fmla="*/ 1788770 w 2170589"/>
                  <a:gd name="connsiteY981" fmla="*/ 1010504 h 1114369"/>
                  <a:gd name="connsiteX982" fmla="*/ 1788953 w 2170589"/>
                  <a:gd name="connsiteY982" fmla="*/ 1009589 h 1114369"/>
                  <a:gd name="connsiteX983" fmla="*/ 1788222 w 2170589"/>
                  <a:gd name="connsiteY983" fmla="*/ 1007212 h 1114369"/>
                  <a:gd name="connsiteX984" fmla="*/ 1788770 w 2170589"/>
                  <a:gd name="connsiteY984" fmla="*/ 1005200 h 1114369"/>
                  <a:gd name="connsiteX985" fmla="*/ 1790416 w 2170589"/>
                  <a:gd name="connsiteY985" fmla="*/ 1003555 h 1114369"/>
                  <a:gd name="connsiteX986" fmla="*/ 1793525 w 2170589"/>
                  <a:gd name="connsiteY986" fmla="*/ 1001360 h 1114369"/>
                  <a:gd name="connsiteX987" fmla="*/ 1794256 w 2170589"/>
                  <a:gd name="connsiteY987" fmla="*/ 1000263 h 1114369"/>
                  <a:gd name="connsiteX988" fmla="*/ 1795719 w 2170589"/>
                  <a:gd name="connsiteY988" fmla="*/ 986000 h 1114369"/>
                  <a:gd name="connsiteX989" fmla="*/ 1796816 w 2170589"/>
                  <a:gd name="connsiteY989" fmla="*/ 982708 h 1114369"/>
                  <a:gd name="connsiteX990" fmla="*/ 1799194 w 2170589"/>
                  <a:gd name="connsiteY990" fmla="*/ 979600 h 1114369"/>
                  <a:gd name="connsiteX991" fmla="*/ 1799742 w 2170589"/>
                  <a:gd name="connsiteY991" fmla="*/ 977222 h 1114369"/>
                  <a:gd name="connsiteX992" fmla="*/ 1802302 w 2170589"/>
                  <a:gd name="connsiteY992" fmla="*/ 971919 h 1114369"/>
                  <a:gd name="connsiteX993" fmla="*/ 1804131 w 2170589"/>
                  <a:gd name="connsiteY993" fmla="*/ 962410 h 1114369"/>
                  <a:gd name="connsiteX994" fmla="*/ 1816932 w 2170589"/>
                  <a:gd name="connsiteY994" fmla="*/ 944673 h 1114369"/>
                  <a:gd name="connsiteX995" fmla="*/ 1819857 w 2170589"/>
                  <a:gd name="connsiteY995" fmla="*/ 943027 h 1114369"/>
                  <a:gd name="connsiteX996" fmla="*/ 1822417 w 2170589"/>
                  <a:gd name="connsiteY996" fmla="*/ 943393 h 1114369"/>
                  <a:gd name="connsiteX997" fmla="*/ 1825709 w 2170589"/>
                  <a:gd name="connsiteY997" fmla="*/ 945953 h 1114369"/>
                  <a:gd name="connsiteX998" fmla="*/ 1827172 w 2170589"/>
                  <a:gd name="connsiteY998" fmla="*/ 948330 h 1114369"/>
                  <a:gd name="connsiteX999" fmla="*/ 1828086 w 2170589"/>
                  <a:gd name="connsiteY999" fmla="*/ 950159 h 1114369"/>
                  <a:gd name="connsiteX1000" fmla="*/ 1833938 w 2170589"/>
                  <a:gd name="connsiteY1000" fmla="*/ 951804 h 1114369"/>
                  <a:gd name="connsiteX1001" fmla="*/ 1841801 w 2170589"/>
                  <a:gd name="connsiteY1001" fmla="*/ 950159 h 1114369"/>
                  <a:gd name="connsiteX1002" fmla="*/ 1845092 w 2170589"/>
                  <a:gd name="connsiteY1002" fmla="*/ 945953 h 1114369"/>
                  <a:gd name="connsiteX1003" fmla="*/ 1848384 w 2170589"/>
                  <a:gd name="connsiteY1003" fmla="*/ 945953 h 1114369"/>
                  <a:gd name="connsiteX1004" fmla="*/ 1860636 w 2170589"/>
                  <a:gd name="connsiteY1004" fmla="*/ 956193 h 1114369"/>
                  <a:gd name="connsiteX1005" fmla="*/ 1860636 w 2170589"/>
                  <a:gd name="connsiteY1005" fmla="*/ 976674 h 1114369"/>
                  <a:gd name="connsiteX1006" fmla="*/ 1860636 w 2170589"/>
                  <a:gd name="connsiteY1006" fmla="*/ 999532 h 1114369"/>
                  <a:gd name="connsiteX1007" fmla="*/ 1867402 w 2170589"/>
                  <a:gd name="connsiteY1007" fmla="*/ 1002457 h 1114369"/>
                  <a:gd name="connsiteX1008" fmla="*/ 1867584 w 2170589"/>
                  <a:gd name="connsiteY1008" fmla="*/ 1008858 h 1114369"/>
                  <a:gd name="connsiteX1009" fmla="*/ 1868133 w 2170589"/>
                  <a:gd name="connsiteY1009" fmla="*/ 1010869 h 1114369"/>
                  <a:gd name="connsiteX1010" fmla="*/ 1869413 w 2170589"/>
                  <a:gd name="connsiteY1010" fmla="*/ 1012881 h 1114369"/>
                  <a:gd name="connsiteX1011" fmla="*/ 1873253 w 2170589"/>
                  <a:gd name="connsiteY1011" fmla="*/ 1015075 h 1114369"/>
                  <a:gd name="connsiteX1012" fmla="*/ 1877459 w 2170589"/>
                  <a:gd name="connsiteY1012" fmla="*/ 1015807 h 1114369"/>
                  <a:gd name="connsiteX1013" fmla="*/ 1879471 w 2170589"/>
                  <a:gd name="connsiteY1013" fmla="*/ 1015441 h 1114369"/>
                  <a:gd name="connsiteX1014" fmla="*/ 1879836 w 2170589"/>
                  <a:gd name="connsiteY1014" fmla="*/ 1014344 h 1114369"/>
                  <a:gd name="connsiteX1015" fmla="*/ 1884591 w 2170589"/>
                  <a:gd name="connsiteY1015" fmla="*/ 1015258 h 1114369"/>
                  <a:gd name="connsiteX1016" fmla="*/ 1887151 w 2170589"/>
                  <a:gd name="connsiteY1016" fmla="*/ 1016904 h 1114369"/>
                  <a:gd name="connsiteX1017" fmla="*/ 1889894 w 2170589"/>
                  <a:gd name="connsiteY1017" fmla="*/ 1016904 h 1114369"/>
                  <a:gd name="connsiteX1018" fmla="*/ 1900134 w 2170589"/>
                  <a:gd name="connsiteY1018" fmla="*/ 1015807 h 1114369"/>
                  <a:gd name="connsiteX1019" fmla="*/ 1903792 w 2170589"/>
                  <a:gd name="connsiteY1019" fmla="*/ 1013978 h 1114369"/>
                  <a:gd name="connsiteX1020" fmla="*/ 1907083 w 2170589"/>
                  <a:gd name="connsiteY1020" fmla="*/ 1011052 h 1114369"/>
                  <a:gd name="connsiteX1021" fmla="*/ 1910375 w 2170589"/>
                  <a:gd name="connsiteY1021" fmla="*/ 1011966 h 1114369"/>
                  <a:gd name="connsiteX1022" fmla="*/ 1915129 w 2170589"/>
                  <a:gd name="connsiteY1022" fmla="*/ 1011418 h 1114369"/>
                  <a:gd name="connsiteX1023" fmla="*/ 1919701 w 2170589"/>
                  <a:gd name="connsiteY1023" fmla="*/ 1009406 h 1114369"/>
                  <a:gd name="connsiteX1024" fmla="*/ 1934513 w 2170589"/>
                  <a:gd name="connsiteY1024" fmla="*/ 999349 h 1114369"/>
                  <a:gd name="connsiteX1025" fmla="*/ 1939816 w 2170589"/>
                  <a:gd name="connsiteY1025" fmla="*/ 998252 h 1114369"/>
                  <a:gd name="connsiteX1026" fmla="*/ 1944022 w 2170589"/>
                  <a:gd name="connsiteY1026" fmla="*/ 991120 h 1114369"/>
                  <a:gd name="connsiteX1027" fmla="*/ 1945485 w 2170589"/>
                  <a:gd name="connsiteY1027" fmla="*/ 994229 h 1114369"/>
                  <a:gd name="connsiteX1028" fmla="*/ 1949142 w 2170589"/>
                  <a:gd name="connsiteY1028" fmla="*/ 994046 h 1114369"/>
                  <a:gd name="connsiteX1029" fmla="*/ 1943473 w 2170589"/>
                  <a:gd name="connsiteY1029" fmla="*/ 1000446 h 1114369"/>
                  <a:gd name="connsiteX1030" fmla="*/ 1937438 w 2170589"/>
                  <a:gd name="connsiteY1030" fmla="*/ 1004469 h 1114369"/>
                  <a:gd name="connsiteX1031" fmla="*/ 1938170 w 2170589"/>
                  <a:gd name="connsiteY1031" fmla="*/ 1009223 h 1114369"/>
                  <a:gd name="connsiteX1032" fmla="*/ 1943290 w 2170589"/>
                  <a:gd name="connsiteY1032" fmla="*/ 1008492 h 1114369"/>
                  <a:gd name="connsiteX1033" fmla="*/ 1949142 w 2170589"/>
                  <a:gd name="connsiteY1033" fmla="*/ 1005932 h 1114369"/>
                  <a:gd name="connsiteX1034" fmla="*/ 1960845 w 2170589"/>
                  <a:gd name="connsiteY1034" fmla="*/ 1007943 h 1114369"/>
                  <a:gd name="connsiteX1035" fmla="*/ 1967611 w 2170589"/>
                  <a:gd name="connsiteY1035" fmla="*/ 1006663 h 1114369"/>
                  <a:gd name="connsiteX1036" fmla="*/ 1974560 w 2170589"/>
                  <a:gd name="connsiteY1036" fmla="*/ 1007029 h 1114369"/>
                  <a:gd name="connsiteX1037" fmla="*/ 1974011 w 2170589"/>
                  <a:gd name="connsiteY1037" fmla="*/ 1009406 h 1114369"/>
                  <a:gd name="connsiteX1038" fmla="*/ 1963222 w 2170589"/>
                  <a:gd name="connsiteY1038" fmla="*/ 1010686 h 1114369"/>
                  <a:gd name="connsiteX1039" fmla="*/ 1958651 w 2170589"/>
                  <a:gd name="connsiteY1039" fmla="*/ 1012881 h 1114369"/>
                  <a:gd name="connsiteX1040" fmla="*/ 1954079 w 2170589"/>
                  <a:gd name="connsiteY1040" fmla="*/ 1016904 h 1114369"/>
                  <a:gd name="connsiteX1041" fmla="*/ 1949873 w 2170589"/>
                  <a:gd name="connsiteY1041" fmla="*/ 1015075 h 1114369"/>
                  <a:gd name="connsiteX1042" fmla="*/ 1949142 w 2170589"/>
                  <a:gd name="connsiteY1042" fmla="*/ 1012149 h 1114369"/>
                  <a:gd name="connsiteX1043" fmla="*/ 1947130 w 2170589"/>
                  <a:gd name="connsiteY1043" fmla="*/ 1010504 h 1114369"/>
                  <a:gd name="connsiteX1044" fmla="*/ 1940730 w 2170589"/>
                  <a:gd name="connsiteY1044" fmla="*/ 1013064 h 1114369"/>
                  <a:gd name="connsiteX1045" fmla="*/ 1929941 w 2170589"/>
                  <a:gd name="connsiteY1045" fmla="*/ 1018915 h 1114369"/>
                  <a:gd name="connsiteX1046" fmla="*/ 1919152 w 2170589"/>
                  <a:gd name="connsiteY1046" fmla="*/ 1025864 h 1114369"/>
                  <a:gd name="connsiteX1047" fmla="*/ 1919335 w 2170589"/>
                  <a:gd name="connsiteY1047" fmla="*/ 1028058 h 1114369"/>
                  <a:gd name="connsiteX1048" fmla="*/ 1914946 w 2170589"/>
                  <a:gd name="connsiteY1048" fmla="*/ 1030436 h 1114369"/>
                  <a:gd name="connsiteX1049" fmla="*/ 1911655 w 2170589"/>
                  <a:gd name="connsiteY1049" fmla="*/ 1029887 h 1114369"/>
                  <a:gd name="connsiteX1050" fmla="*/ 1904523 w 2170589"/>
                  <a:gd name="connsiteY1050" fmla="*/ 1034641 h 1114369"/>
                  <a:gd name="connsiteX1051" fmla="*/ 1903426 w 2170589"/>
                  <a:gd name="connsiteY1051" fmla="*/ 1037933 h 1114369"/>
                  <a:gd name="connsiteX1052" fmla="*/ 1908546 w 2170589"/>
                  <a:gd name="connsiteY1052" fmla="*/ 1035007 h 1114369"/>
                  <a:gd name="connsiteX1053" fmla="*/ 1910740 w 2170589"/>
                  <a:gd name="connsiteY1053" fmla="*/ 1032630 h 1114369"/>
                  <a:gd name="connsiteX1054" fmla="*/ 1905072 w 2170589"/>
                  <a:gd name="connsiteY1054" fmla="*/ 1040310 h 1114369"/>
                  <a:gd name="connsiteX1055" fmla="*/ 1903974 w 2170589"/>
                  <a:gd name="connsiteY1055" fmla="*/ 1045247 h 1114369"/>
                  <a:gd name="connsiteX1056" fmla="*/ 1904523 w 2170589"/>
                  <a:gd name="connsiteY1056" fmla="*/ 1051282 h 1114369"/>
                  <a:gd name="connsiteX1057" fmla="*/ 1906900 w 2170589"/>
                  <a:gd name="connsiteY1057" fmla="*/ 1057134 h 1114369"/>
                  <a:gd name="connsiteX1058" fmla="*/ 1910375 w 2170589"/>
                  <a:gd name="connsiteY1058" fmla="*/ 1057499 h 1114369"/>
                  <a:gd name="connsiteX1059" fmla="*/ 1913300 w 2170589"/>
                  <a:gd name="connsiteY1059" fmla="*/ 1060242 h 1114369"/>
                  <a:gd name="connsiteX1060" fmla="*/ 1915495 w 2170589"/>
                  <a:gd name="connsiteY1060" fmla="*/ 1065545 h 1114369"/>
                  <a:gd name="connsiteX1061" fmla="*/ 1920249 w 2170589"/>
                  <a:gd name="connsiteY1061" fmla="*/ 1067191 h 1114369"/>
                  <a:gd name="connsiteX1062" fmla="*/ 1922261 w 2170589"/>
                  <a:gd name="connsiteY1062" fmla="*/ 1067191 h 1114369"/>
                  <a:gd name="connsiteX1063" fmla="*/ 1924638 w 2170589"/>
                  <a:gd name="connsiteY1063" fmla="*/ 1065180 h 1114369"/>
                  <a:gd name="connsiteX1064" fmla="*/ 1925552 w 2170589"/>
                  <a:gd name="connsiteY1064" fmla="*/ 1060974 h 1114369"/>
                  <a:gd name="connsiteX1065" fmla="*/ 1928113 w 2170589"/>
                  <a:gd name="connsiteY1065" fmla="*/ 1059694 h 1114369"/>
                  <a:gd name="connsiteX1066" fmla="*/ 1931770 w 2170589"/>
                  <a:gd name="connsiteY1066" fmla="*/ 1061157 h 1114369"/>
                  <a:gd name="connsiteX1067" fmla="*/ 1934513 w 2170589"/>
                  <a:gd name="connsiteY1067" fmla="*/ 1056402 h 1114369"/>
                  <a:gd name="connsiteX1068" fmla="*/ 1939633 w 2170589"/>
                  <a:gd name="connsiteY1068" fmla="*/ 1054208 h 1114369"/>
                  <a:gd name="connsiteX1069" fmla="*/ 1940913 w 2170589"/>
                  <a:gd name="connsiteY1069" fmla="*/ 1052013 h 1114369"/>
                  <a:gd name="connsiteX1070" fmla="*/ 1946947 w 2170589"/>
                  <a:gd name="connsiteY1070" fmla="*/ 1045247 h 1114369"/>
                  <a:gd name="connsiteX1071" fmla="*/ 1951702 w 2170589"/>
                  <a:gd name="connsiteY1071" fmla="*/ 1042139 h 1114369"/>
                  <a:gd name="connsiteX1072" fmla="*/ 1952799 w 2170589"/>
                  <a:gd name="connsiteY1072" fmla="*/ 1036470 h 1114369"/>
                  <a:gd name="connsiteX1073" fmla="*/ 1955176 w 2170589"/>
                  <a:gd name="connsiteY1073" fmla="*/ 1032447 h 1114369"/>
                  <a:gd name="connsiteX1074" fmla="*/ 1956639 w 2170589"/>
                  <a:gd name="connsiteY1074" fmla="*/ 1035922 h 1114369"/>
                  <a:gd name="connsiteX1075" fmla="*/ 1960662 w 2170589"/>
                  <a:gd name="connsiteY1075" fmla="*/ 1030436 h 1114369"/>
                  <a:gd name="connsiteX1076" fmla="*/ 1960845 w 2170589"/>
                  <a:gd name="connsiteY1076" fmla="*/ 1032447 h 1114369"/>
                  <a:gd name="connsiteX1077" fmla="*/ 1963954 w 2170589"/>
                  <a:gd name="connsiteY1077" fmla="*/ 1035922 h 1114369"/>
                  <a:gd name="connsiteX1078" fmla="*/ 1969440 w 2170589"/>
                  <a:gd name="connsiteY1078" fmla="*/ 1035922 h 1114369"/>
                  <a:gd name="connsiteX1079" fmla="*/ 1970171 w 2170589"/>
                  <a:gd name="connsiteY1079" fmla="*/ 1033910 h 1114369"/>
                  <a:gd name="connsiteX1080" fmla="*/ 1968708 w 2170589"/>
                  <a:gd name="connsiteY1080" fmla="*/ 1028607 h 1114369"/>
                  <a:gd name="connsiteX1081" fmla="*/ 1974560 w 2170589"/>
                  <a:gd name="connsiteY1081" fmla="*/ 1030801 h 1114369"/>
                  <a:gd name="connsiteX1082" fmla="*/ 1978034 w 2170589"/>
                  <a:gd name="connsiteY1082" fmla="*/ 1028607 h 1114369"/>
                  <a:gd name="connsiteX1083" fmla="*/ 1981326 w 2170589"/>
                  <a:gd name="connsiteY1083" fmla="*/ 1027327 h 1114369"/>
                  <a:gd name="connsiteX1084" fmla="*/ 1982240 w 2170589"/>
                  <a:gd name="connsiteY1084" fmla="*/ 1028058 h 1114369"/>
                  <a:gd name="connsiteX1085" fmla="*/ 1987177 w 2170589"/>
                  <a:gd name="connsiteY1085" fmla="*/ 1027510 h 1114369"/>
                  <a:gd name="connsiteX1086" fmla="*/ 1991932 w 2170589"/>
                  <a:gd name="connsiteY1086" fmla="*/ 1024401 h 1114369"/>
                  <a:gd name="connsiteX1087" fmla="*/ 1996137 w 2170589"/>
                  <a:gd name="connsiteY1087" fmla="*/ 1024767 h 1114369"/>
                  <a:gd name="connsiteX1088" fmla="*/ 1997235 w 2170589"/>
                  <a:gd name="connsiteY1088" fmla="*/ 1022390 h 1114369"/>
                  <a:gd name="connsiteX1089" fmla="*/ 1999429 w 2170589"/>
                  <a:gd name="connsiteY1089" fmla="*/ 1022207 h 1114369"/>
                  <a:gd name="connsiteX1090" fmla="*/ 2003635 w 2170589"/>
                  <a:gd name="connsiteY1090" fmla="*/ 1019647 h 1114369"/>
                  <a:gd name="connsiteX1091" fmla="*/ 2013327 w 2170589"/>
                  <a:gd name="connsiteY1091" fmla="*/ 1016355 h 1114369"/>
                  <a:gd name="connsiteX1092" fmla="*/ 2019178 w 2170589"/>
                  <a:gd name="connsiteY1092" fmla="*/ 1012698 h 1114369"/>
                  <a:gd name="connsiteX1093" fmla="*/ 2022836 w 2170589"/>
                  <a:gd name="connsiteY1093" fmla="*/ 1013612 h 1114369"/>
                  <a:gd name="connsiteX1094" fmla="*/ 2027041 w 2170589"/>
                  <a:gd name="connsiteY1094" fmla="*/ 1011418 h 1114369"/>
                  <a:gd name="connsiteX1095" fmla="*/ 2031248 w 2170589"/>
                  <a:gd name="connsiteY1095" fmla="*/ 1011601 h 1114369"/>
                  <a:gd name="connsiteX1096" fmla="*/ 2034173 w 2170589"/>
                  <a:gd name="connsiteY1096" fmla="*/ 1009772 h 1114369"/>
                  <a:gd name="connsiteX1097" fmla="*/ 2032345 w 2170589"/>
                  <a:gd name="connsiteY1097" fmla="*/ 1008492 h 1114369"/>
                  <a:gd name="connsiteX1098" fmla="*/ 2025030 w 2170589"/>
                  <a:gd name="connsiteY1098" fmla="*/ 1007943 h 1114369"/>
                  <a:gd name="connsiteX1099" fmla="*/ 2025579 w 2170589"/>
                  <a:gd name="connsiteY1099" fmla="*/ 1005932 h 1114369"/>
                  <a:gd name="connsiteX1100" fmla="*/ 2028322 w 2170589"/>
                  <a:gd name="connsiteY1100" fmla="*/ 1004103 h 1114369"/>
                  <a:gd name="connsiteX1101" fmla="*/ 2026676 w 2170589"/>
                  <a:gd name="connsiteY1101" fmla="*/ 1002092 h 1114369"/>
                  <a:gd name="connsiteX1102" fmla="*/ 2023384 w 2170589"/>
                  <a:gd name="connsiteY1102" fmla="*/ 998617 h 1114369"/>
                  <a:gd name="connsiteX1103" fmla="*/ 2018630 w 2170589"/>
                  <a:gd name="connsiteY1103" fmla="*/ 999349 h 1114369"/>
                  <a:gd name="connsiteX1104" fmla="*/ 2014424 w 2170589"/>
                  <a:gd name="connsiteY1104" fmla="*/ 998983 h 1114369"/>
                  <a:gd name="connsiteX1105" fmla="*/ 2011681 w 2170589"/>
                  <a:gd name="connsiteY1105" fmla="*/ 999349 h 1114369"/>
                  <a:gd name="connsiteX1106" fmla="*/ 2012412 w 2170589"/>
                  <a:gd name="connsiteY1106" fmla="*/ 995691 h 1114369"/>
                  <a:gd name="connsiteX1107" fmla="*/ 2010218 w 2170589"/>
                  <a:gd name="connsiteY1107" fmla="*/ 991851 h 1114369"/>
                  <a:gd name="connsiteX1108" fmla="*/ 2000892 w 2170589"/>
                  <a:gd name="connsiteY1108" fmla="*/ 997520 h 1114369"/>
                  <a:gd name="connsiteX1109" fmla="*/ 1990835 w 2170589"/>
                  <a:gd name="connsiteY1109" fmla="*/ 998434 h 1114369"/>
                  <a:gd name="connsiteX1110" fmla="*/ 1989189 w 2170589"/>
                  <a:gd name="connsiteY1110" fmla="*/ 995691 h 1114369"/>
                  <a:gd name="connsiteX1111" fmla="*/ 1976388 w 2170589"/>
                  <a:gd name="connsiteY1111" fmla="*/ 994046 h 1114369"/>
                  <a:gd name="connsiteX1112" fmla="*/ 1968891 w 2170589"/>
                  <a:gd name="connsiteY1112" fmla="*/ 991669 h 1114369"/>
                  <a:gd name="connsiteX1113" fmla="*/ 1963588 w 2170589"/>
                  <a:gd name="connsiteY1113" fmla="*/ 991120 h 1114369"/>
                  <a:gd name="connsiteX1114" fmla="*/ 1959748 w 2170589"/>
                  <a:gd name="connsiteY1114" fmla="*/ 990023 h 1114369"/>
                  <a:gd name="connsiteX1115" fmla="*/ 1960296 w 2170589"/>
                  <a:gd name="connsiteY1115" fmla="*/ 987646 h 1114369"/>
                  <a:gd name="connsiteX1116" fmla="*/ 1964502 w 2170589"/>
                  <a:gd name="connsiteY1116" fmla="*/ 985268 h 1114369"/>
                  <a:gd name="connsiteX1117" fmla="*/ 1962674 w 2170589"/>
                  <a:gd name="connsiteY1117" fmla="*/ 983805 h 1114369"/>
                  <a:gd name="connsiteX1118" fmla="*/ 1952799 w 2170589"/>
                  <a:gd name="connsiteY1118" fmla="*/ 980148 h 1114369"/>
                  <a:gd name="connsiteX1119" fmla="*/ 1944936 w 2170589"/>
                  <a:gd name="connsiteY1119" fmla="*/ 979417 h 1114369"/>
                  <a:gd name="connsiteX1120" fmla="*/ 1945485 w 2170589"/>
                  <a:gd name="connsiteY1120" fmla="*/ 977771 h 1114369"/>
                  <a:gd name="connsiteX1121" fmla="*/ 1942376 w 2170589"/>
                  <a:gd name="connsiteY1121" fmla="*/ 975577 h 1114369"/>
                  <a:gd name="connsiteX1122" fmla="*/ 1940181 w 2170589"/>
                  <a:gd name="connsiteY1122" fmla="*/ 972651 h 1114369"/>
                  <a:gd name="connsiteX1123" fmla="*/ 1938718 w 2170589"/>
                  <a:gd name="connsiteY1123" fmla="*/ 968811 h 1114369"/>
                  <a:gd name="connsiteX1124" fmla="*/ 1936524 w 2170589"/>
                  <a:gd name="connsiteY1124" fmla="*/ 965153 h 1114369"/>
                  <a:gd name="connsiteX1125" fmla="*/ 1935610 w 2170589"/>
                  <a:gd name="connsiteY1125" fmla="*/ 961862 h 1114369"/>
                  <a:gd name="connsiteX1126" fmla="*/ 1936524 w 2170589"/>
                  <a:gd name="connsiteY1126" fmla="*/ 953633 h 1114369"/>
                  <a:gd name="connsiteX1127" fmla="*/ 1929758 w 2170589"/>
                  <a:gd name="connsiteY1127" fmla="*/ 952719 h 1114369"/>
                  <a:gd name="connsiteX1128" fmla="*/ 1925918 w 2170589"/>
                  <a:gd name="connsiteY1128" fmla="*/ 953267 h 1114369"/>
                  <a:gd name="connsiteX1129" fmla="*/ 1925918 w 2170589"/>
                  <a:gd name="connsiteY1129" fmla="*/ 952353 h 1114369"/>
                  <a:gd name="connsiteX1130" fmla="*/ 1933415 w 2170589"/>
                  <a:gd name="connsiteY1130" fmla="*/ 945953 h 1114369"/>
                  <a:gd name="connsiteX1131" fmla="*/ 1937621 w 2170589"/>
                  <a:gd name="connsiteY1131" fmla="*/ 936444 h 1114369"/>
                  <a:gd name="connsiteX1132" fmla="*/ 1937987 w 2170589"/>
                  <a:gd name="connsiteY1132" fmla="*/ 932055 h 1114369"/>
                  <a:gd name="connsiteX1133" fmla="*/ 1935427 w 2170589"/>
                  <a:gd name="connsiteY1133" fmla="*/ 930044 h 1114369"/>
                  <a:gd name="connsiteX1134" fmla="*/ 1931404 w 2170589"/>
                  <a:gd name="connsiteY1134" fmla="*/ 929678 h 1114369"/>
                  <a:gd name="connsiteX1135" fmla="*/ 1931770 w 2170589"/>
                  <a:gd name="connsiteY1135" fmla="*/ 927849 h 1114369"/>
                  <a:gd name="connsiteX1136" fmla="*/ 1929941 w 2170589"/>
                  <a:gd name="connsiteY1136" fmla="*/ 927301 h 1114369"/>
                  <a:gd name="connsiteX1137" fmla="*/ 1916409 w 2170589"/>
                  <a:gd name="connsiteY1137" fmla="*/ 933518 h 1114369"/>
                  <a:gd name="connsiteX1138" fmla="*/ 1914032 w 2170589"/>
                  <a:gd name="connsiteY1138" fmla="*/ 931507 h 1114369"/>
                  <a:gd name="connsiteX1139" fmla="*/ 1911837 w 2170589"/>
                  <a:gd name="connsiteY1139" fmla="*/ 926569 h 1114369"/>
                  <a:gd name="connsiteX1140" fmla="*/ 1899586 w 2170589"/>
                  <a:gd name="connsiteY1140" fmla="*/ 922912 h 1114369"/>
                  <a:gd name="connsiteX1141" fmla="*/ 1892820 w 2170589"/>
                  <a:gd name="connsiteY1141" fmla="*/ 923278 h 1114369"/>
                  <a:gd name="connsiteX1142" fmla="*/ 1894465 w 2170589"/>
                  <a:gd name="connsiteY1142" fmla="*/ 921998 h 1114369"/>
                  <a:gd name="connsiteX1143" fmla="*/ 1901414 w 2170589"/>
                  <a:gd name="connsiteY1143" fmla="*/ 919803 h 1114369"/>
                  <a:gd name="connsiteX1144" fmla="*/ 1911289 w 2170589"/>
                  <a:gd name="connsiteY1144" fmla="*/ 918157 h 1114369"/>
                  <a:gd name="connsiteX1145" fmla="*/ 1918604 w 2170589"/>
                  <a:gd name="connsiteY1145" fmla="*/ 921266 h 1114369"/>
                  <a:gd name="connsiteX1146" fmla="*/ 1927015 w 2170589"/>
                  <a:gd name="connsiteY1146" fmla="*/ 921815 h 1114369"/>
                  <a:gd name="connsiteX1147" fmla="*/ 1934513 w 2170589"/>
                  <a:gd name="connsiteY1147" fmla="*/ 918340 h 1114369"/>
                  <a:gd name="connsiteX1148" fmla="*/ 1946399 w 2170589"/>
                  <a:gd name="connsiteY1148" fmla="*/ 910477 h 1114369"/>
                  <a:gd name="connsiteX1149" fmla="*/ 1951153 w 2170589"/>
                  <a:gd name="connsiteY1149" fmla="*/ 906454 h 1114369"/>
                  <a:gd name="connsiteX1150" fmla="*/ 1951153 w 2170589"/>
                  <a:gd name="connsiteY1150" fmla="*/ 900237 h 1114369"/>
                  <a:gd name="connsiteX1151" fmla="*/ 1948227 w 2170589"/>
                  <a:gd name="connsiteY1151" fmla="*/ 897128 h 1114369"/>
                  <a:gd name="connsiteX1152" fmla="*/ 1949142 w 2170589"/>
                  <a:gd name="connsiteY1152" fmla="*/ 896214 h 1114369"/>
                  <a:gd name="connsiteX1153" fmla="*/ 1952433 w 2170589"/>
                  <a:gd name="connsiteY1153" fmla="*/ 897677 h 1114369"/>
                  <a:gd name="connsiteX1154" fmla="*/ 1949142 w 2170589"/>
                  <a:gd name="connsiteY1154" fmla="*/ 891642 h 1114369"/>
                  <a:gd name="connsiteX1155" fmla="*/ 1942924 w 2170589"/>
                  <a:gd name="connsiteY1155" fmla="*/ 887985 h 1114369"/>
                  <a:gd name="connsiteX1156" fmla="*/ 1930855 w 2170589"/>
                  <a:gd name="connsiteY1156" fmla="*/ 883413 h 1114369"/>
                  <a:gd name="connsiteX1157" fmla="*/ 1917506 w 2170589"/>
                  <a:gd name="connsiteY1157" fmla="*/ 882133 h 1114369"/>
                  <a:gd name="connsiteX1158" fmla="*/ 1912203 w 2170589"/>
                  <a:gd name="connsiteY1158" fmla="*/ 883048 h 1114369"/>
                  <a:gd name="connsiteX1159" fmla="*/ 1906169 w 2170589"/>
                  <a:gd name="connsiteY1159" fmla="*/ 882865 h 1114369"/>
                  <a:gd name="connsiteX1160" fmla="*/ 1892271 w 2170589"/>
                  <a:gd name="connsiteY1160" fmla="*/ 885791 h 1114369"/>
                  <a:gd name="connsiteX1161" fmla="*/ 1867036 w 2170589"/>
                  <a:gd name="connsiteY1161" fmla="*/ 894751 h 1114369"/>
                  <a:gd name="connsiteX1162" fmla="*/ 1852224 w 2170589"/>
                  <a:gd name="connsiteY1162" fmla="*/ 902614 h 1114369"/>
                  <a:gd name="connsiteX1163" fmla="*/ 1846555 w 2170589"/>
                  <a:gd name="connsiteY1163" fmla="*/ 904443 h 1114369"/>
                  <a:gd name="connsiteX1164" fmla="*/ 1841435 w 2170589"/>
                  <a:gd name="connsiteY1164" fmla="*/ 907369 h 1114369"/>
                  <a:gd name="connsiteX1165" fmla="*/ 1838143 w 2170589"/>
                  <a:gd name="connsiteY1165" fmla="*/ 910477 h 1114369"/>
                  <a:gd name="connsiteX1166" fmla="*/ 1833755 w 2170589"/>
                  <a:gd name="connsiteY1166" fmla="*/ 911209 h 1114369"/>
                  <a:gd name="connsiteX1167" fmla="*/ 1831195 w 2170589"/>
                  <a:gd name="connsiteY1167" fmla="*/ 912854 h 1114369"/>
                  <a:gd name="connsiteX1168" fmla="*/ 1820771 w 2170589"/>
                  <a:gd name="connsiteY1168" fmla="*/ 921815 h 1114369"/>
                  <a:gd name="connsiteX1169" fmla="*/ 1816200 w 2170589"/>
                  <a:gd name="connsiteY1169" fmla="*/ 924923 h 1114369"/>
                  <a:gd name="connsiteX1170" fmla="*/ 1810348 w 2170589"/>
                  <a:gd name="connsiteY1170" fmla="*/ 934981 h 1114369"/>
                  <a:gd name="connsiteX1171" fmla="*/ 1806142 w 2170589"/>
                  <a:gd name="connsiteY1171" fmla="*/ 939004 h 1114369"/>
                  <a:gd name="connsiteX1172" fmla="*/ 1801388 w 2170589"/>
                  <a:gd name="connsiteY1172" fmla="*/ 942661 h 1114369"/>
                  <a:gd name="connsiteX1173" fmla="*/ 1796999 w 2170589"/>
                  <a:gd name="connsiteY1173" fmla="*/ 948147 h 1114369"/>
                  <a:gd name="connsiteX1174" fmla="*/ 1790233 w 2170589"/>
                  <a:gd name="connsiteY1174" fmla="*/ 954730 h 1114369"/>
                  <a:gd name="connsiteX1175" fmla="*/ 1787673 w 2170589"/>
                  <a:gd name="connsiteY1175" fmla="*/ 956010 h 1114369"/>
                  <a:gd name="connsiteX1176" fmla="*/ 1787490 w 2170589"/>
                  <a:gd name="connsiteY1176" fmla="*/ 957473 h 1114369"/>
                  <a:gd name="connsiteX1177" fmla="*/ 1782370 w 2170589"/>
                  <a:gd name="connsiteY1177" fmla="*/ 960033 h 1114369"/>
                  <a:gd name="connsiteX1178" fmla="*/ 1776336 w 2170589"/>
                  <a:gd name="connsiteY1178" fmla="*/ 961130 h 1114369"/>
                  <a:gd name="connsiteX1179" fmla="*/ 1776519 w 2170589"/>
                  <a:gd name="connsiteY1179" fmla="*/ 960399 h 1114369"/>
                  <a:gd name="connsiteX1180" fmla="*/ 1788588 w 2170589"/>
                  <a:gd name="connsiteY1180" fmla="*/ 949976 h 1114369"/>
                  <a:gd name="connsiteX1181" fmla="*/ 1798645 w 2170589"/>
                  <a:gd name="connsiteY1181" fmla="*/ 941198 h 1114369"/>
                  <a:gd name="connsiteX1182" fmla="*/ 1800839 w 2170589"/>
                  <a:gd name="connsiteY1182" fmla="*/ 941015 h 1114369"/>
                  <a:gd name="connsiteX1183" fmla="*/ 1810897 w 2170589"/>
                  <a:gd name="connsiteY1183" fmla="*/ 924741 h 1114369"/>
                  <a:gd name="connsiteX1184" fmla="*/ 1810348 w 2170589"/>
                  <a:gd name="connsiteY1184" fmla="*/ 918157 h 1114369"/>
                  <a:gd name="connsiteX1185" fmla="*/ 1815469 w 2170589"/>
                  <a:gd name="connsiteY1185" fmla="*/ 917609 h 1114369"/>
                  <a:gd name="connsiteX1186" fmla="*/ 1820589 w 2170589"/>
                  <a:gd name="connsiteY1186" fmla="*/ 913952 h 1114369"/>
                  <a:gd name="connsiteX1187" fmla="*/ 1833755 w 2170589"/>
                  <a:gd name="connsiteY1187" fmla="*/ 896580 h 1114369"/>
                  <a:gd name="connsiteX1188" fmla="*/ 1838143 w 2170589"/>
                  <a:gd name="connsiteY1188" fmla="*/ 894751 h 1114369"/>
                  <a:gd name="connsiteX1189" fmla="*/ 1846921 w 2170589"/>
                  <a:gd name="connsiteY1189" fmla="*/ 887619 h 1114369"/>
                  <a:gd name="connsiteX1190" fmla="*/ 1846921 w 2170589"/>
                  <a:gd name="connsiteY1190" fmla="*/ 885791 h 1114369"/>
                  <a:gd name="connsiteX1191" fmla="*/ 1849664 w 2170589"/>
                  <a:gd name="connsiteY1191" fmla="*/ 885791 h 1114369"/>
                  <a:gd name="connsiteX1192" fmla="*/ 1854967 w 2170589"/>
                  <a:gd name="connsiteY1192" fmla="*/ 881219 h 1114369"/>
                  <a:gd name="connsiteX1193" fmla="*/ 1872705 w 2170589"/>
                  <a:gd name="connsiteY1193" fmla="*/ 880305 h 1114369"/>
                  <a:gd name="connsiteX1194" fmla="*/ 1873985 w 2170589"/>
                  <a:gd name="connsiteY1194" fmla="*/ 879573 h 1114369"/>
                  <a:gd name="connsiteX1195" fmla="*/ 1877642 w 2170589"/>
                  <a:gd name="connsiteY1195" fmla="*/ 871893 h 1114369"/>
                  <a:gd name="connsiteX1196" fmla="*/ 1880202 w 2170589"/>
                  <a:gd name="connsiteY1196" fmla="*/ 864944 h 1114369"/>
                  <a:gd name="connsiteX1197" fmla="*/ 1884408 w 2170589"/>
                  <a:gd name="connsiteY1197" fmla="*/ 859641 h 1114369"/>
                  <a:gd name="connsiteX1198" fmla="*/ 1887517 w 2170589"/>
                  <a:gd name="connsiteY1198" fmla="*/ 856715 h 1114369"/>
                  <a:gd name="connsiteX1199" fmla="*/ 1890077 w 2170589"/>
                  <a:gd name="connsiteY1199" fmla="*/ 855435 h 1114369"/>
                  <a:gd name="connsiteX1200" fmla="*/ 1891905 w 2170589"/>
                  <a:gd name="connsiteY1200" fmla="*/ 853790 h 1114369"/>
                  <a:gd name="connsiteX1201" fmla="*/ 1896477 w 2170589"/>
                  <a:gd name="connsiteY1201" fmla="*/ 854521 h 1114369"/>
                  <a:gd name="connsiteX1202" fmla="*/ 1897209 w 2170589"/>
                  <a:gd name="connsiteY1202" fmla="*/ 851778 h 1114369"/>
                  <a:gd name="connsiteX1203" fmla="*/ 1899586 w 2170589"/>
                  <a:gd name="connsiteY1203" fmla="*/ 850681 h 1114369"/>
                  <a:gd name="connsiteX1204" fmla="*/ 1905437 w 2170589"/>
                  <a:gd name="connsiteY1204" fmla="*/ 850681 h 1114369"/>
                  <a:gd name="connsiteX1205" fmla="*/ 1909095 w 2170589"/>
                  <a:gd name="connsiteY1205" fmla="*/ 849218 h 1114369"/>
                  <a:gd name="connsiteX1206" fmla="*/ 1915129 w 2170589"/>
                  <a:gd name="connsiteY1206" fmla="*/ 849949 h 1114369"/>
                  <a:gd name="connsiteX1207" fmla="*/ 1923175 w 2170589"/>
                  <a:gd name="connsiteY1207" fmla="*/ 849035 h 1114369"/>
                  <a:gd name="connsiteX1208" fmla="*/ 1929027 w 2170589"/>
                  <a:gd name="connsiteY1208" fmla="*/ 849218 h 1114369"/>
                  <a:gd name="connsiteX1209" fmla="*/ 1933415 w 2170589"/>
                  <a:gd name="connsiteY1209" fmla="*/ 850132 h 1114369"/>
                  <a:gd name="connsiteX1210" fmla="*/ 1946033 w 2170589"/>
                  <a:gd name="connsiteY1210" fmla="*/ 847572 h 1114369"/>
                  <a:gd name="connsiteX1211" fmla="*/ 1957553 w 2170589"/>
                  <a:gd name="connsiteY1211" fmla="*/ 848486 h 1114369"/>
                  <a:gd name="connsiteX1212" fmla="*/ 1960845 w 2170589"/>
                  <a:gd name="connsiteY1212" fmla="*/ 848304 h 1114369"/>
                  <a:gd name="connsiteX1213" fmla="*/ 1975657 w 2170589"/>
                  <a:gd name="connsiteY1213" fmla="*/ 850681 h 1114369"/>
                  <a:gd name="connsiteX1214" fmla="*/ 1982972 w 2170589"/>
                  <a:gd name="connsiteY1214" fmla="*/ 849035 h 1114369"/>
                  <a:gd name="connsiteX1215" fmla="*/ 2003635 w 2170589"/>
                  <a:gd name="connsiteY1215" fmla="*/ 849401 h 1114369"/>
                  <a:gd name="connsiteX1216" fmla="*/ 2011864 w 2170589"/>
                  <a:gd name="connsiteY1216" fmla="*/ 850132 h 1114369"/>
                  <a:gd name="connsiteX1217" fmla="*/ 2015704 w 2170589"/>
                  <a:gd name="connsiteY1217" fmla="*/ 852327 h 1114369"/>
                  <a:gd name="connsiteX1218" fmla="*/ 2016435 w 2170589"/>
                  <a:gd name="connsiteY1218" fmla="*/ 854521 h 1114369"/>
                  <a:gd name="connsiteX1219" fmla="*/ 2019178 w 2170589"/>
                  <a:gd name="connsiteY1219" fmla="*/ 855435 h 1114369"/>
                  <a:gd name="connsiteX1220" fmla="*/ 2031248 w 2170589"/>
                  <a:gd name="connsiteY1220" fmla="*/ 851412 h 1114369"/>
                  <a:gd name="connsiteX1221" fmla="*/ 2050265 w 2170589"/>
                  <a:gd name="connsiteY1221" fmla="*/ 849401 h 1114369"/>
                  <a:gd name="connsiteX1222" fmla="*/ 2053008 w 2170589"/>
                  <a:gd name="connsiteY1222" fmla="*/ 845012 h 1114369"/>
                  <a:gd name="connsiteX1223" fmla="*/ 2055934 w 2170589"/>
                  <a:gd name="connsiteY1223" fmla="*/ 843915 h 1114369"/>
                  <a:gd name="connsiteX1224" fmla="*/ 2053922 w 2170589"/>
                  <a:gd name="connsiteY1224" fmla="*/ 848486 h 1114369"/>
                  <a:gd name="connsiteX1225" fmla="*/ 2055934 w 2170589"/>
                  <a:gd name="connsiteY1225" fmla="*/ 850315 h 1114369"/>
                  <a:gd name="connsiteX1226" fmla="*/ 2058860 w 2170589"/>
                  <a:gd name="connsiteY1226" fmla="*/ 850315 h 1114369"/>
                  <a:gd name="connsiteX1227" fmla="*/ 2063066 w 2170589"/>
                  <a:gd name="connsiteY1227" fmla="*/ 848304 h 1114369"/>
                  <a:gd name="connsiteX1228" fmla="*/ 2068552 w 2170589"/>
                  <a:gd name="connsiteY1228" fmla="*/ 842635 h 1114369"/>
                  <a:gd name="connsiteX1229" fmla="*/ 2073672 w 2170589"/>
                  <a:gd name="connsiteY1229" fmla="*/ 840258 h 1114369"/>
                  <a:gd name="connsiteX1230" fmla="*/ 2081718 w 2170589"/>
                  <a:gd name="connsiteY1230" fmla="*/ 831663 h 1114369"/>
                  <a:gd name="connsiteX1231" fmla="*/ 2087204 w 2170589"/>
                  <a:gd name="connsiteY1231" fmla="*/ 823434 h 1114369"/>
                  <a:gd name="connsiteX1232" fmla="*/ 2089764 w 2170589"/>
                  <a:gd name="connsiteY1232" fmla="*/ 823983 h 1114369"/>
                  <a:gd name="connsiteX1233" fmla="*/ 2094884 w 2170589"/>
                  <a:gd name="connsiteY1233" fmla="*/ 817948 h 1114369"/>
                  <a:gd name="connsiteX1234" fmla="*/ 2100370 w 2170589"/>
                  <a:gd name="connsiteY1234" fmla="*/ 814657 h 1114369"/>
                  <a:gd name="connsiteX1235" fmla="*/ 2114450 w 2170589"/>
                  <a:gd name="connsiteY1235" fmla="*/ 812279 h 1114369"/>
                  <a:gd name="connsiteX1236" fmla="*/ 2121033 w 2170589"/>
                  <a:gd name="connsiteY1236" fmla="*/ 809536 h 1114369"/>
                  <a:gd name="connsiteX1237" fmla="*/ 2131457 w 2170589"/>
                  <a:gd name="connsiteY1237" fmla="*/ 809902 h 1114369"/>
                  <a:gd name="connsiteX1238" fmla="*/ 2138223 w 2170589"/>
                  <a:gd name="connsiteY1238" fmla="*/ 809902 h 1114369"/>
                  <a:gd name="connsiteX1239" fmla="*/ 2140051 w 2170589"/>
                  <a:gd name="connsiteY1239" fmla="*/ 808074 h 1114369"/>
                  <a:gd name="connsiteX1240" fmla="*/ 2145354 w 2170589"/>
                  <a:gd name="connsiteY1240" fmla="*/ 807708 h 1114369"/>
                  <a:gd name="connsiteX1241" fmla="*/ 2152486 w 2170589"/>
                  <a:gd name="connsiteY1241" fmla="*/ 799662 h 1114369"/>
                  <a:gd name="connsiteX1242" fmla="*/ 2160898 w 2170589"/>
                  <a:gd name="connsiteY1242" fmla="*/ 795090 h 1114369"/>
                  <a:gd name="connsiteX1243" fmla="*/ 2165652 w 2170589"/>
                  <a:gd name="connsiteY1243" fmla="*/ 789970 h 1114369"/>
                  <a:gd name="connsiteX1244" fmla="*/ 2170041 w 2170589"/>
                  <a:gd name="connsiteY1244" fmla="*/ 785947 h 1114369"/>
                  <a:gd name="connsiteX1245" fmla="*/ 2167481 w 2170589"/>
                  <a:gd name="connsiteY1245" fmla="*/ 783204 h 1114369"/>
                  <a:gd name="connsiteX1246" fmla="*/ 2162726 w 2170589"/>
                  <a:gd name="connsiteY1246" fmla="*/ 780095 h 1114369"/>
                  <a:gd name="connsiteX1247" fmla="*/ 2160532 w 2170589"/>
                  <a:gd name="connsiteY1247" fmla="*/ 777718 h 1114369"/>
                  <a:gd name="connsiteX1248" fmla="*/ 2163824 w 2170589"/>
                  <a:gd name="connsiteY1248" fmla="*/ 778450 h 1114369"/>
                  <a:gd name="connsiteX1249" fmla="*/ 2170589 w 2170589"/>
                  <a:gd name="connsiteY1249" fmla="*/ 778998 h 1114369"/>
                  <a:gd name="connsiteX1250" fmla="*/ 2168395 w 2170589"/>
                  <a:gd name="connsiteY1250" fmla="*/ 774610 h 1114369"/>
                  <a:gd name="connsiteX1251" fmla="*/ 2160898 w 2170589"/>
                  <a:gd name="connsiteY1251" fmla="*/ 772598 h 1114369"/>
                  <a:gd name="connsiteX1252" fmla="*/ 2162543 w 2170589"/>
                  <a:gd name="connsiteY1252" fmla="*/ 770221 h 1114369"/>
                  <a:gd name="connsiteX1253" fmla="*/ 2166932 w 2170589"/>
                  <a:gd name="connsiteY1253" fmla="*/ 770770 h 1114369"/>
                  <a:gd name="connsiteX1254" fmla="*/ 2166749 w 2170589"/>
                  <a:gd name="connsiteY1254" fmla="*/ 770038 h 1114369"/>
                  <a:gd name="connsiteX1255" fmla="*/ 2162726 w 2170589"/>
                  <a:gd name="connsiteY1255" fmla="*/ 764552 h 1114369"/>
                  <a:gd name="connsiteX1256" fmla="*/ 2162726 w 2170589"/>
                  <a:gd name="connsiteY1256" fmla="*/ 763455 h 1114369"/>
                  <a:gd name="connsiteX1257" fmla="*/ 2164738 w 2170589"/>
                  <a:gd name="connsiteY1257" fmla="*/ 761809 h 1114369"/>
                  <a:gd name="connsiteX1258" fmla="*/ 2162726 w 2170589"/>
                  <a:gd name="connsiteY1258" fmla="*/ 756689 h 1114369"/>
                  <a:gd name="connsiteX1259" fmla="*/ 2159069 w 2170589"/>
                  <a:gd name="connsiteY1259" fmla="*/ 756689 h 1114369"/>
                  <a:gd name="connsiteX1260" fmla="*/ 2156692 w 2170589"/>
                  <a:gd name="connsiteY1260" fmla="*/ 755957 h 1114369"/>
                  <a:gd name="connsiteX1261" fmla="*/ 2153034 w 2170589"/>
                  <a:gd name="connsiteY1261" fmla="*/ 751203 h 1114369"/>
                  <a:gd name="connsiteX1262" fmla="*/ 2163641 w 2170589"/>
                  <a:gd name="connsiteY1262" fmla="*/ 754677 h 1114369"/>
                  <a:gd name="connsiteX1263" fmla="*/ 2165652 w 2170589"/>
                  <a:gd name="connsiteY1263" fmla="*/ 752666 h 1114369"/>
                  <a:gd name="connsiteX1264" fmla="*/ 2168029 w 2170589"/>
                  <a:gd name="connsiteY1264" fmla="*/ 751752 h 1114369"/>
                  <a:gd name="connsiteX1265" fmla="*/ 2168029 w 2170589"/>
                  <a:gd name="connsiteY1265" fmla="*/ 748826 h 1114369"/>
                  <a:gd name="connsiteX1266" fmla="*/ 2166201 w 2170589"/>
                  <a:gd name="connsiteY1266" fmla="*/ 748094 h 1114369"/>
                  <a:gd name="connsiteX1267" fmla="*/ 2165652 w 2170589"/>
                  <a:gd name="connsiteY1267" fmla="*/ 745534 h 1114369"/>
                  <a:gd name="connsiteX1268" fmla="*/ 2162726 w 2170589"/>
                  <a:gd name="connsiteY1268" fmla="*/ 744254 h 1114369"/>
                  <a:gd name="connsiteX1269" fmla="*/ 2159983 w 2170589"/>
                  <a:gd name="connsiteY1269" fmla="*/ 740780 h 1114369"/>
                  <a:gd name="connsiteX1270" fmla="*/ 2162726 w 2170589"/>
                  <a:gd name="connsiteY1270" fmla="*/ 739500 h 1114369"/>
                  <a:gd name="connsiteX1271" fmla="*/ 2162543 w 2170589"/>
                  <a:gd name="connsiteY1271" fmla="*/ 737854 h 1114369"/>
                  <a:gd name="connsiteX1272" fmla="*/ 2146634 w 2170589"/>
                  <a:gd name="connsiteY1272" fmla="*/ 733282 h 1114369"/>
                  <a:gd name="connsiteX1273" fmla="*/ 2147914 w 2170589"/>
                  <a:gd name="connsiteY1273" fmla="*/ 731271 h 1114369"/>
                  <a:gd name="connsiteX1274" fmla="*/ 2144440 w 2170589"/>
                  <a:gd name="connsiteY1274" fmla="*/ 730357 h 1114369"/>
                  <a:gd name="connsiteX1275" fmla="*/ 2138406 w 2170589"/>
                  <a:gd name="connsiteY1275" fmla="*/ 730905 h 1114369"/>
                  <a:gd name="connsiteX1276" fmla="*/ 2134383 w 2170589"/>
                  <a:gd name="connsiteY1276" fmla="*/ 733282 h 1114369"/>
                  <a:gd name="connsiteX1277" fmla="*/ 2128531 w 2170589"/>
                  <a:gd name="connsiteY1277" fmla="*/ 743340 h 1114369"/>
                  <a:gd name="connsiteX1278" fmla="*/ 2127799 w 2170589"/>
                  <a:gd name="connsiteY1278" fmla="*/ 743523 h 1114369"/>
                  <a:gd name="connsiteX1279" fmla="*/ 2126702 w 2170589"/>
                  <a:gd name="connsiteY1279" fmla="*/ 737123 h 1114369"/>
                  <a:gd name="connsiteX1280" fmla="*/ 2126885 w 2170589"/>
                  <a:gd name="connsiteY1280" fmla="*/ 733648 h 1114369"/>
                  <a:gd name="connsiteX1281" fmla="*/ 2130176 w 2170589"/>
                  <a:gd name="connsiteY1281" fmla="*/ 729991 h 1114369"/>
                  <a:gd name="connsiteX1282" fmla="*/ 2129628 w 2170589"/>
                  <a:gd name="connsiteY1282" fmla="*/ 725419 h 1114369"/>
                  <a:gd name="connsiteX1283" fmla="*/ 2128531 w 2170589"/>
                  <a:gd name="connsiteY1283" fmla="*/ 721762 h 1114369"/>
                  <a:gd name="connsiteX1284" fmla="*/ 2129445 w 2170589"/>
                  <a:gd name="connsiteY1284" fmla="*/ 717922 h 1114369"/>
                  <a:gd name="connsiteX1285" fmla="*/ 2127982 w 2170589"/>
                  <a:gd name="connsiteY1285" fmla="*/ 715910 h 1114369"/>
                  <a:gd name="connsiteX1286" fmla="*/ 2123045 w 2170589"/>
                  <a:gd name="connsiteY1286" fmla="*/ 716093 h 1114369"/>
                  <a:gd name="connsiteX1287" fmla="*/ 2110793 w 2170589"/>
                  <a:gd name="connsiteY1287" fmla="*/ 715179 h 1114369"/>
                  <a:gd name="connsiteX1288" fmla="*/ 2102381 w 2170589"/>
                  <a:gd name="connsiteY1288" fmla="*/ 716825 h 1114369"/>
                  <a:gd name="connsiteX1289" fmla="*/ 2098358 w 2170589"/>
                  <a:gd name="connsiteY1289" fmla="*/ 718471 h 1114369"/>
                  <a:gd name="connsiteX1290" fmla="*/ 2106039 w 2170589"/>
                  <a:gd name="connsiteY1290" fmla="*/ 717008 h 1114369"/>
                  <a:gd name="connsiteX1291" fmla="*/ 2112622 w 2170589"/>
                  <a:gd name="connsiteY1291" fmla="*/ 718471 h 1114369"/>
                  <a:gd name="connsiteX1292" fmla="*/ 2116828 w 2170589"/>
                  <a:gd name="connsiteY1292" fmla="*/ 719933 h 1114369"/>
                  <a:gd name="connsiteX1293" fmla="*/ 2113719 w 2170589"/>
                  <a:gd name="connsiteY1293" fmla="*/ 720665 h 1114369"/>
                  <a:gd name="connsiteX1294" fmla="*/ 2106770 w 2170589"/>
                  <a:gd name="connsiteY1294" fmla="*/ 719385 h 1114369"/>
                  <a:gd name="connsiteX1295" fmla="*/ 2093421 w 2170589"/>
                  <a:gd name="connsiteY1295" fmla="*/ 722311 h 1114369"/>
                  <a:gd name="connsiteX1296" fmla="*/ 2087935 w 2170589"/>
                  <a:gd name="connsiteY1296" fmla="*/ 725054 h 1114369"/>
                  <a:gd name="connsiteX1297" fmla="*/ 2083181 w 2170589"/>
                  <a:gd name="connsiteY1297" fmla="*/ 729991 h 1114369"/>
                  <a:gd name="connsiteX1298" fmla="*/ 2075500 w 2170589"/>
                  <a:gd name="connsiteY1298" fmla="*/ 732734 h 1114369"/>
                  <a:gd name="connsiteX1299" fmla="*/ 2069832 w 2170589"/>
                  <a:gd name="connsiteY1299" fmla="*/ 736757 h 1114369"/>
                  <a:gd name="connsiteX1300" fmla="*/ 2064529 w 2170589"/>
                  <a:gd name="connsiteY1300" fmla="*/ 739683 h 1114369"/>
                  <a:gd name="connsiteX1301" fmla="*/ 2062334 w 2170589"/>
                  <a:gd name="connsiteY1301" fmla="*/ 742609 h 1114369"/>
                  <a:gd name="connsiteX1302" fmla="*/ 2055934 w 2170589"/>
                  <a:gd name="connsiteY1302" fmla="*/ 746266 h 1114369"/>
                  <a:gd name="connsiteX1303" fmla="*/ 2050814 w 2170589"/>
                  <a:gd name="connsiteY1303" fmla="*/ 748277 h 1114369"/>
                  <a:gd name="connsiteX1304" fmla="*/ 2052277 w 2170589"/>
                  <a:gd name="connsiteY1304" fmla="*/ 738951 h 1114369"/>
                  <a:gd name="connsiteX1305" fmla="*/ 2047157 w 2170589"/>
                  <a:gd name="connsiteY1305" fmla="*/ 736208 h 1114369"/>
                  <a:gd name="connsiteX1306" fmla="*/ 2040391 w 2170589"/>
                  <a:gd name="connsiteY1306" fmla="*/ 734014 h 1114369"/>
                  <a:gd name="connsiteX1307" fmla="*/ 2032345 w 2170589"/>
                  <a:gd name="connsiteY1307" fmla="*/ 733100 h 1114369"/>
                  <a:gd name="connsiteX1308" fmla="*/ 2031796 w 2170589"/>
                  <a:gd name="connsiteY1308" fmla="*/ 729991 h 1114369"/>
                  <a:gd name="connsiteX1309" fmla="*/ 2038379 w 2170589"/>
                  <a:gd name="connsiteY1309" fmla="*/ 729625 h 1114369"/>
                  <a:gd name="connsiteX1310" fmla="*/ 2044413 w 2170589"/>
                  <a:gd name="connsiteY1310" fmla="*/ 731088 h 1114369"/>
                  <a:gd name="connsiteX1311" fmla="*/ 2049717 w 2170589"/>
                  <a:gd name="connsiteY1311" fmla="*/ 734197 h 1114369"/>
                  <a:gd name="connsiteX1312" fmla="*/ 2055385 w 2170589"/>
                  <a:gd name="connsiteY1312" fmla="*/ 735660 h 1114369"/>
                  <a:gd name="connsiteX1313" fmla="*/ 2062517 w 2170589"/>
                  <a:gd name="connsiteY1313" fmla="*/ 726699 h 1114369"/>
                  <a:gd name="connsiteX1314" fmla="*/ 2069283 w 2170589"/>
                  <a:gd name="connsiteY1314" fmla="*/ 726699 h 1114369"/>
                  <a:gd name="connsiteX1315" fmla="*/ 2076598 w 2170589"/>
                  <a:gd name="connsiteY1315" fmla="*/ 724871 h 1114369"/>
                  <a:gd name="connsiteX1316" fmla="*/ 2091958 w 2170589"/>
                  <a:gd name="connsiteY1316" fmla="*/ 718836 h 1114369"/>
                  <a:gd name="connsiteX1317" fmla="*/ 2089398 w 2170589"/>
                  <a:gd name="connsiteY1317" fmla="*/ 718105 h 1114369"/>
                  <a:gd name="connsiteX1318" fmla="*/ 2082632 w 2170589"/>
                  <a:gd name="connsiteY1318" fmla="*/ 721214 h 1114369"/>
                  <a:gd name="connsiteX1319" fmla="*/ 2076415 w 2170589"/>
                  <a:gd name="connsiteY1319" fmla="*/ 722859 h 1114369"/>
                  <a:gd name="connsiteX1320" fmla="*/ 2070380 w 2170589"/>
                  <a:gd name="connsiteY1320" fmla="*/ 723225 h 1114369"/>
                  <a:gd name="connsiteX1321" fmla="*/ 2074403 w 2170589"/>
                  <a:gd name="connsiteY1321" fmla="*/ 719933 h 1114369"/>
                  <a:gd name="connsiteX1322" fmla="*/ 2082084 w 2170589"/>
                  <a:gd name="connsiteY1322" fmla="*/ 717739 h 1114369"/>
                  <a:gd name="connsiteX1323" fmla="*/ 2095981 w 2170589"/>
                  <a:gd name="connsiteY1323" fmla="*/ 715910 h 1114369"/>
                  <a:gd name="connsiteX1324" fmla="*/ 2103113 w 2170589"/>
                  <a:gd name="connsiteY1324" fmla="*/ 712436 h 1114369"/>
                  <a:gd name="connsiteX1325" fmla="*/ 2103113 w 2170589"/>
                  <a:gd name="connsiteY1325" fmla="*/ 711887 h 1114369"/>
                  <a:gd name="connsiteX1326" fmla="*/ 2105490 w 2170589"/>
                  <a:gd name="connsiteY1326" fmla="*/ 710425 h 1114369"/>
                  <a:gd name="connsiteX1327" fmla="*/ 2111525 w 2170589"/>
                  <a:gd name="connsiteY1327" fmla="*/ 708230 h 1114369"/>
                  <a:gd name="connsiteX1328" fmla="*/ 2114816 w 2170589"/>
                  <a:gd name="connsiteY1328" fmla="*/ 708047 h 1114369"/>
                  <a:gd name="connsiteX1329" fmla="*/ 2117925 w 2170589"/>
                  <a:gd name="connsiteY1329" fmla="*/ 708779 h 1114369"/>
                  <a:gd name="connsiteX1330" fmla="*/ 2122130 w 2170589"/>
                  <a:gd name="connsiteY1330" fmla="*/ 707864 h 1114369"/>
                  <a:gd name="connsiteX1331" fmla="*/ 2122679 w 2170589"/>
                  <a:gd name="connsiteY1331" fmla="*/ 707133 h 1114369"/>
                  <a:gd name="connsiteX1332" fmla="*/ 2122496 w 2170589"/>
                  <a:gd name="connsiteY1332" fmla="*/ 705121 h 1114369"/>
                  <a:gd name="connsiteX1333" fmla="*/ 2124874 w 2170589"/>
                  <a:gd name="connsiteY1333" fmla="*/ 702927 h 1114369"/>
                  <a:gd name="connsiteX1334" fmla="*/ 2122496 w 2170589"/>
                  <a:gd name="connsiteY1334" fmla="*/ 699270 h 1114369"/>
                  <a:gd name="connsiteX1335" fmla="*/ 2119388 w 2170589"/>
                  <a:gd name="connsiteY1335" fmla="*/ 698904 h 1114369"/>
                  <a:gd name="connsiteX1336" fmla="*/ 2116279 w 2170589"/>
                  <a:gd name="connsiteY1336" fmla="*/ 697076 h 1114369"/>
                  <a:gd name="connsiteX1337" fmla="*/ 2111342 w 2170589"/>
                  <a:gd name="connsiteY1337" fmla="*/ 695978 h 1114369"/>
                  <a:gd name="connsiteX1338" fmla="*/ 2112439 w 2170589"/>
                  <a:gd name="connsiteY1338" fmla="*/ 693053 h 1114369"/>
                  <a:gd name="connsiteX1339" fmla="*/ 2108782 w 2170589"/>
                  <a:gd name="connsiteY1339" fmla="*/ 689395 h 1114369"/>
                  <a:gd name="connsiteX1340" fmla="*/ 2104576 w 2170589"/>
                  <a:gd name="connsiteY1340" fmla="*/ 692138 h 1114369"/>
                  <a:gd name="connsiteX1341" fmla="*/ 2104942 w 2170589"/>
                  <a:gd name="connsiteY1341" fmla="*/ 694698 h 1114369"/>
                  <a:gd name="connsiteX1342" fmla="*/ 2101467 w 2170589"/>
                  <a:gd name="connsiteY1342" fmla="*/ 695978 h 1114369"/>
                  <a:gd name="connsiteX1343" fmla="*/ 2095432 w 2170589"/>
                  <a:gd name="connsiteY1343" fmla="*/ 693418 h 1114369"/>
                  <a:gd name="connsiteX1344" fmla="*/ 2089764 w 2170589"/>
                  <a:gd name="connsiteY1344" fmla="*/ 692321 h 1114369"/>
                  <a:gd name="connsiteX1345" fmla="*/ 2086655 w 2170589"/>
                  <a:gd name="connsiteY1345" fmla="*/ 690310 h 1114369"/>
                  <a:gd name="connsiteX1346" fmla="*/ 2085192 w 2170589"/>
                  <a:gd name="connsiteY1346" fmla="*/ 687018 h 1114369"/>
                  <a:gd name="connsiteX1347" fmla="*/ 2084461 w 2170589"/>
                  <a:gd name="connsiteY1347" fmla="*/ 682446 h 1114369"/>
                  <a:gd name="connsiteX1348" fmla="*/ 2081352 w 2170589"/>
                  <a:gd name="connsiteY1348" fmla="*/ 685007 h 1114369"/>
                  <a:gd name="connsiteX1349" fmla="*/ 2079889 w 2170589"/>
                  <a:gd name="connsiteY1349" fmla="*/ 685007 h 1114369"/>
                  <a:gd name="connsiteX1350" fmla="*/ 2080438 w 2170589"/>
                  <a:gd name="connsiteY1350" fmla="*/ 680252 h 1114369"/>
                  <a:gd name="connsiteX1351" fmla="*/ 2076049 w 2170589"/>
                  <a:gd name="connsiteY1351" fmla="*/ 682629 h 1114369"/>
                  <a:gd name="connsiteX1352" fmla="*/ 2070380 w 2170589"/>
                  <a:gd name="connsiteY1352" fmla="*/ 689030 h 1114369"/>
                  <a:gd name="connsiteX1353" fmla="*/ 2066723 w 2170589"/>
                  <a:gd name="connsiteY1353" fmla="*/ 691407 h 1114369"/>
                  <a:gd name="connsiteX1354" fmla="*/ 2072392 w 2170589"/>
                  <a:gd name="connsiteY1354" fmla="*/ 680435 h 1114369"/>
                  <a:gd name="connsiteX1355" fmla="*/ 2067637 w 2170589"/>
                  <a:gd name="connsiteY1355" fmla="*/ 679338 h 1114369"/>
                  <a:gd name="connsiteX1356" fmla="*/ 2067089 w 2170589"/>
                  <a:gd name="connsiteY1356" fmla="*/ 676046 h 1114369"/>
                  <a:gd name="connsiteX1357" fmla="*/ 2062517 w 2170589"/>
                  <a:gd name="connsiteY1357" fmla="*/ 677875 h 1114369"/>
                  <a:gd name="connsiteX1358" fmla="*/ 2060323 w 2170589"/>
                  <a:gd name="connsiteY1358" fmla="*/ 679521 h 1114369"/>
                  <a:gd name="connsiteX1359" fmla="*/ 2053557 w 2170589"/>
                  <a:gd name="connsiteY1359" fmla="*/ 675680 h 1114369"/>
                  <a:gd name="connsiteX1360" fmla="*/ 2048071 w 2170589"/>
                  <a:gd name="connsiteY1360" fmla="*/ 678423 h 1114369"/>
                  <a:gd name="connsiteX1361" fmla="*/ 2047705 w 2170589"/>
                  <a:gd name="connsiteY1361" fmla="*/ 676778 h 1114369"/>
                  <a:gd name="connsiteX1362" fmla="*/ 2053008 w 2170589"/>
                  <a:gd name="connsiteY1362" fmla="*/ 672389 h 1114369"/>
                  <a:gd name="connsiteX1363" fmla="*/ 2051911 w 2170589"/>
                  <a:gd name="connsiteY1363" fmla="*/ 669097 h 1114369"/>
                  <a:gd name="connsiteX1364" fmla="*/ 2049717 w 2170589"/>
                  <a:gd name="connsiteY1364" fmla="*/ 667452 h 1114369"/>
                  <a:gd name="connsiteX1365" fmla="*/ 2051180 w 2170589"/>
                  <a:gd name="connsiteY1365" fmla="*/ 664892 h 1114369"/>
                  <a:gd name="connsiteX1366" fmla="*/ 2051180 w 2170589"/>
                  <a:gd name="connsiteY1366" fmla="*/ 660869 h 1114369"/>
                  <a:gd name="connsiteX1367" fmla="*/ 2046608 w 2170589"/>
                  <a:gd name="connsiteY1367" fmla="*/ 661234 h 1114369"/>
                  <a:gd name="connsiteX1368" fmla="*/ 2043682 w 2170589"/>
                  <a:gd name="connsiteY1368" fmla="*/ 662697 h 1114369"/>
                  <a:gd name="connsiteX1369" fmla="*/ 2043134 w 2170589"/>
                  <a:gd name="connsiteY1369" fmla="*/ 659223 h 1114369"/>
                  <a:gd name="connsiteX1370" fmla="*/ 2040208 w 2170589"/>
                  <a:gd name="connsiteY1370" fmla="*/ 657028 h 1114369"/>
                  <a:gd name="connsiteX1371" fmla="*/ 2026127 w 2170589"/>
                  <a:gd name="connsiteY1371" fmla="*/ 655931 h 1114369"/>
                  <a:gd name="connsiteX1372" fmla="*/ 2028687 w 2170589"/>
                  <a:gd name="connsiteY1372" fmla="*/ 653920 h 1114369"/>
                  <a:gd name="connsiteX1373" fmla="*/ 2026676 w 2170589"/>
                  <a:gd name="connsiteY1373" fmla="*/ 652274 h 1114369"/>
                  <a:gd name="connsiteX1374" fmla="*/ 2025030 w 2170589"/>
                  <a:gd name="connsiteY1374" fmla="*/ 644411 h 1114369"/>
                  <a:gd name="connsiteX1375" fmla="*/ 2009852 w 2170589"/>
                  <a:gd name="connsiteY1375" fmla="*/ 645325 h 1114369"/>
                  <a:gd name="connsiteX1376" fmla="*/ 2011681 w 2170589"/>
                  <a:gd name="connsiteY1376" fmla="*/ 641668 h 1114369"/>
                  <a:gd name="connsiteX1377" fmla="*/ 2016070 w 2170589"/>
                  <a:gd name="connsiteY1377" fmla="*/ 642399 h 1114369"/>
                  <a:gd name="connsiteX1378" fmla="*/ 2015155 w 2170589"/>
                  <a:gd name="connsiteY1378" fmla="*/ 640205 h 1114369"/>
                  <a:gd name="connsiteX1379" fmla="*/ 2008755 w 2170589"/>
                  <a:gd name="connsiteY1379" fmla="*/ 636731 h 1114369"/>
                  <a:gd name="connsiteX1380" fmla="*/ 2008207 w 2170589"/>
                  <a:gd name="connsiteY1380" fmla="*/ 635451 h 1114369"/>
                  <a:gd name="connsiteX1381" fmla="*/ 2011315 w 2170589"/>
                  <a:gd name="connsiteY1381" fmla="*/ 633439 h 1114369"/>
                  <a:gd name="connsiteX1382" fmla="*/ 2015521 w 2170589"/>
                  <a:gd name="connsiteY1382" fmla="*/ 632708 h 1114369"/>
                  <a:gd name="connsiteX1383" fmla="*/ 2014058 w 2170589"/>
                  <a:gd name="connsiteY1383" fmla="*/ 631245 h 1114369"/>
                  <a:gd name="connsiteX1384" fmla="*/ 2008207 w 2170589"/>
                  <a:gd name="connsiteY1384" fmla="*/ 630330 h 1114369"/>
                  <a:gd name="connsiteX1385" fmla="*/ 1993029 w 2170589"/>
                  <a:gd name="connsiteY1385" fmla="*/ 630696 h 1114369"/>
                  <a:gd name="connsiteX1386" fmla="*/ 1985532 w 2170589"/>
                  <a:gd name="connsiteY1386" fmla="*/ 629416 h 1114369"/>
                  <a:gd name="connsiteX1387" fmla="*/ 1989920 w 2170589"/>
                  <a:gd name="connsiteY1387" fmla="*/ 628319 h 1114369"/>
                  <a:gd name="connsiteX1388" fmla="*/ 2004184 w 2170589"/>
                  <a:gd name="connsiteY1388" fmla="*/ 627222 h 1114369"/>
                  <a:gd name="connsiteX1389" fmla="*/ 2004184 w 2170589"/>
                  <a:gd name="connsiteY1389" fmla="*/ 626124 h 1114369"/>
                  <a:gd name="connsiteX1390" fmla="*/ 1997600 w 2170589"/>
                  <a:gd name="connsiteY1390" fmla="*/ 624662 h 1114369"/>
                  <a:gd name="connsiteX1391" fmla="*/ 1998881 w 2170589"/>
                  <a:gd name="connsiteY1391" fmla="*/ 622467 h 1114369"/>
                  <a:gd name="connsiteX1392" fmla="*/ 2012230 w 2170589"/>
                  <a:gd name="connsiteY1392" fmla="*/ 627953 h 1114369"/>
                  <a:gd name="connsiteX1393" fmla="*/ 2015521 w 2170589"/>
                  <a:gd name="connsiteY1393" fmla="*/ 627404 h 1114369"/>
                  <a:gd name="connsiteX1394" fmla="*/ 2013875 w 2170589"/>
                  <a:gd name="connsiteY1394" fmla="*/ 622650 h 1114369"/>
                  <a:gd name="connsiteX1395" fmla="*/ 2018630 w 2170589"/>
                  <a:gd name="connsiteY1395" fmla="*/ 618444 h 1114369"/>
                  <a:gd name="connsiteX1396" fmla="*/ 2023567 w 2170589"/>
                  <a:gd name="connsiteY1396" fmla="*/ 615153 h 1114369"/>
                  <a:gd name="connsiteX1397" fmla="*/ 2021921 w 2170589"/>
                  <a:gd name="connsiteY1397" fmla="*/ 610398 h 1114369"/>
                  <a:gd name="connsiteX1398" fmla="*/ 2011681 w 2170589"/>
                  <a:gd name="connsiteY1398" fmla="*/ 607472 h 1114369"/>
                  <a:gd name="connsiteX1399" fmla="*/ 2013510 w 2170589"/>
                  <a:gd name="connsiteY1399" fmla="*/ 604181 h 1114369"/>
                  <a:gd name="connsiteX1400" fmla="*/ 2010218 w 2170589"/>
                  <a:gd name="connsiteY1400" fmla="*/ 600706 h 1114369"/>
                  <a:gd name="connsiteX1401" fmla="*/ 1997600 w 2170589"/>
                  <a:gd name="connsiteY1401" fmla="*/ 601072 h 1114369"/>
                  <a:gd name="connsiteX1402" fmla="*/ 1997783 w 2170589"/>
                  <a:gd name="connsiteY1402" fmla="*/ 598695 h 1114369"/>
                  <a:gd name="connsiteX1403" fmla="*/ 2003086 w 2170589"/>
                  <a:gd name="connsiteY1403" fmla="*/ 598695 h 1114369"/>
                  <a:gd name="connsiteX1404" fmla="*/ 2011681 w 2170589"/>
                  <a:gd name="connsiteY1404" fmla="*/ 593392 h 1114369"/>
                  <a:gd name="connsiteX1405" fmla="*/ 2010401 w 2170589"/>
                  <a:gd name="connsiteY1405" fmla="*/ 590283 h 1114369"/>
                  <a:gd name="connsiteX1406" fmla="*/ 2006561 w 2170589"/>
                  <a:gd name="connsiteY1406" fmla="*/ 588272 h 1114369"/>
                  <a:gd name="connsiteX1407" fmla="*/ 2002355 w 2170589"/>
                  <a:gd name="connsiteY1407" fmla="*/ 584432 h 1114369"/>
                  <a:gd name="connsiteX1408" fmla="*/ 2002355 w 2170589"/>
                  <a:gd name="connsiteY1408" fmla="*/ 583334 h 1114369"/>
                  <a:gd name="connsiteX1409" fmla="*/ 1998698 w 2170589"/>
                  <a:gd name="connsiteY1409" fmla="*/ 581872 h 1114369"/>
                  <a:gd name="connsiteX1410" fmla="*/ 1993577 w 2170589"/>
                  <a:gd name="connsiteY1410" fmla="*/ 583883 h 1114369"/>
                  <a:gd name="connsiteX1411" fmla="*/ 1993943 w 2170589"/>
                  <a:gd name="connsiteY1411" fmla="*/ 581689 h 1114369"/>
                  <a:gd name="connsiteX1412" fmla="*/ 1996503 w 2170589"/>
                  <a:gd name="connsiteY1412" fmla="*/ 579311 h 1114369"/>
                  <a:gd name="connsiteX1413" fmla="*/ 1998881 w 2170589"/>
                  <a:gd name="connsiteY1413" fmla="*/ 578763 h 1114369"/>
                  <a:gd name="connsiteX1414" fmla="*/ 1994126 w 2170589"/>
                  <a:gd name="connsiteY1414" fmla="*/ 573643 h 1114369"/>
                  <a:gd name="connsiteX1415" fmla="*/ 1990652 w 2170589"/>
                  <a:gd name="connsiteY1415" fmla="*/ 575106 h 1114369"/>
                  <a:gd name="connsiteX1416" fmla="*/ 1985532 w 2170589"/>
                  <a:gd name="connsiteY1416" fmla="*/ 575471 h 1114369"/>
                  <a:gd name="connsiteX1417" fmla="*/ 1981691 w 2170589"/>
                  <a:gd name="connsiteY1417" fmla="*/ 578214 h 1114369"/>
                  <a:gd name="connsiteX1418" fmla="*/ 1977668 w 2170589"/>
                  <a:gd name="connsiteY1418" fmla="*/ 578214 h 1114369"/>
                  <a:gd name="connsiteX1419" fmla="*/ 1982789 w 2170589"/>
                  <a:gd name="connsiteY1419" fmla="*/ 573094 h 1114369"/>
                  <a:gd name="connsiteX1420" fmla="*/ 1988823 w 2170589"/>
                  <a:gd name="connsiteY1420" fmla="*/ 572180 h 1114369"/>
                  <a:gd name="connsiteX1421" fmla="*/ 1991749 w 2170589"/>
                  <a:gd name="connsiteY1421" fmla="*/ 569985 h 1114369"/>
                  <a:gd name="connsiteX1422" fmla="*/ 1989189 w 2170589"/>
                  <a:gd name="connsiteY1422" fmla="*/ 569254 h 1114369"/>
                  <a:gd name="connsiteX1423" fmla="*/ 1990835 w 2170589"/>
                  <a:gd name="connsiteY1423" fmla="*/ 567242 h 1114369"/>
                  <a:gd name="connsiteX1424" fmla="*/ 1993943 w 2170589"/>
                  <a:gd name="connsiteY1424" fmla="*/ 565597 h 1114369"/>
                  <a:gd name="connsiteX1425" fmla="*/ 1992846 w 2170589"/>
                  <a:gd name="connsiteY1425" fmla="*/ 561391 h 1114369"/>
                  <a:gd name="connsiteX1426" fmla="*/ 1984617 w 2170589"/>
                  <a:gd name="connsiteY1426" fmla="*/ 561939 h 1114369"/>
                  <a:gd name="connsiteX1427" fmla="*/ 1976388 w 2170589"/>
                  <a:gd name="connsiteY1427" fmla="*/ 561391 h 1114369"/>
                  <a:gd name="connsiteX1428" fmla="*/ 1971451 w 2170589"/>
                  <a:gd name="connsiteY1428" fmla="*/ 562305 h 1114369"/>
                  <a:gd name="connsiteX1429" fmla="*/ 1969257 w 2170589"/>
                  <a:gd name="connsiteY1429" fmla="*/ 561208 h 1114369"/>
                  <a:gd name="connsiteX1430" fmla="*/ 1969440 w 2170589"/>
                  <a:gd name="connsiteY1430" fmla="*/ 559197 h 1114369"/>
                  <a:gd name="connsiteX1431" fmla="*/ 1972182 w 2170589"/>
                  <a:gd name="connsiteY1431" fmla="*/ 558282 h 1114369"/>
                  <a:gd name="connsiteX1432" fmla="*/ 1975657 w 2170589"/>
                  <a:gd name="connsiteY1432" fmla="*/ 559745 h 1114369"/>
                  <a:gd name="connsiteX1433" fmla="*/ 1981874 w 2170589"/>
                  <a:gd name="connsiteY1433" fmla="*/ 558831 h 1114369"/>
                  <a:gd name="connsiteX1434" fmla="*/ 1986080 w 2170589"/>
                  <a:gd name="connsiteY1434" fmla="*/ 557551 h 1114369"/>
                  <a:gd name="connsiteX1435" fmla="*/ 1986994 w 2170589"/>
                  <a:gd name="connsiteY1435" fmla="*/ 555722 h 1114369"/>
                  <a:gd name="connsiteX1436" fmla="*/ 1983520 w 2170589"/>
                  <a:gd name="connsiteY1436" fmla="*/ 554808 h 1114369"/>
                  <a:gd name="connsiteX1437" fmla="*/ 1982789 w 2170589"/>
                  <a:gd name="connsiteY1437" fmla="*/ 553528 h 1114369"/>
                  <a:gd name="connsiteX1438" fmla="*/ 1983886 w 2170589"/>
                  <a:gd name="connsiteY1438" fmla="*/ 549870 h 1114369"/>
                  <a:gd name="connsiteX1439" fmla="*/ 1978583 w 2170589"/>
                  <a:gd name="connsiteY1439" fmla="*/ 549505 h 1114369"/>
                  <a:gd name="connsiteX1440" fmla="*/ 1976388 w 2170589"/>
                  <a:gd name="connsiteY1440" fmla="*/ 550053 h 1114369"/>
                  <a:gd name="connsiteX1441" fmla="*/ 1977486 w 2170589"/>
                  <a:gd name="connsiteY1441" fmla="*/ 547310 h 1114369"/>
                  <a:gd name="connsiteX1442" fmla="*/ 1977486 w 2170589"/>
                  <a:gd name="connsiteY1442" fmla="*/ 544384 h 1114369"/>
                  <a:gd name="connsiteX1443" fmla="*/ 1976023 w 2170589"/>
                  <a:gd name="connsiteY1443" fmla="*/ 544019 h 1114369"/>
                  <a:gd name="connsiteX1444" fmla="*/ 1977668 w 2170589"/>
                  <a:gd name="connsiteY1444" fmla="*/ 540179 h 1114369"/>
                  <a:gd name="connsiteX1445" fmla="*/ 1976023 w 2170589"/>
                  <a:gd name="connsiteY1445" fmla="*/ 539630 h 1114369"/>
                  <a:gd name="connsiteX1446" fmla="*/ 1968708 w 2170589"/>
                  <a:gd name="connsiteY1446" fmla="*/ 541459 h 1114369"/>
                  <a:gd name="connsiteX1447" fmla="*/ 1961394 w 2170589"/>
                  <a:gd name="connsiteY1447" fmla="*/ 541459 h 1114369"/>
                  <a:gd name="connsiteX1448" fmla="*/ 1958102 w 2170589"/>
                  <a:gd name="connsiteY1448" fmla="*/ 542190 h 1114369"/>
                  <a:gd name="connsiteX1449" fmla="*/ 1955542 w 2170589"/>
                  <a:gd name="connsiteY1449" fmla="*/ 540910 h 1114369"/>
                  <a:gd name="connsiteX1450" fmla="*/ 1951153 w 2170589"/>
                  <a:gd name="connsiteY1450" fmla="*/ 543653 h 1114369"/>
                  <a:gd name="connsiteX1451" fmla="*/ 1952250 w 2170589"/>
                  <a:gd name="connsiteY1451" fmla="*/ 541459 h 1114369"/>
                  <a:gd name="connsiteX1452" fmla="*/ 1958102 w 2170589"/>
                  <a:gd name="connsiteY1452" fmla="*/ 539264 h 1114369"/>
                  <a:gd name="connsiteX1453" fmla="*/ 1967611 w 2170589"/>
                  <a:gd name="connsiteY1453" fmla="*/ 539447 h 1114369"/>
                  <a:gd name="connsiteX1454" fmla="*/ 1972914 w 2170589"/>
                  <a:gd name="connsiteY1454" fmla="*/ 537253 h 1114369"/>
                  <a:gd name="connsiteX1455" fmla="*/ 1973463 w 2170589"/>
                  <a:gd name="connsiteY1455" fmla="*/ 533596 h 1114369"/>
                  <a:gd name="connsiteX1456" fmla="*/ 1970903 w 2170589"/>
                  <a:gd name="connsiteY1456" fmla="*/ 532316 h 1114369"/>
                  <a:gd name="connsiteX1457" fmla="*/ 1968525 w 2170589"/>
                  <a:gd name="connsiteY1457" fmla="*/ 533596 h 1114369"/>
                  <a:gd name="connsiteX1458" fmla="*/ 1968525 w 2170589"/>
                  <a:gd name="connsiteY1458" fmla="*/ 529207 h 1114369"/>
                  <a:gd name="connsiteX1459" fmla="*/ 1965965 w 2170589"/>
                  <a:gd name="connsiteY1459" fmla="*/ 528658 h 1114369"/>
                  <a:gd name="connsiteX1460" fmla="*/ 1964136 w 2170589"/>
                  <a:gd name="connsiteY1460" fmla="*/ 531767 h 1114369"/>
                  <a:gd name="connsiteX1461" fmla="*/ 1962856 w 2170589"/>
                  <a:gd name="connsiteY1461" fmla="*/ 528658 h 1114369"/>
                  <a:gd name="connsiteX1462" fmla="*/ 1957736 w 2170589"/>
                  <a:gd name="connsiteY1462" fmla="*/ 528110 h 1114369"/>
                  <a:gd name="connsiteX1463" fmla="*/ 1961394 w 2170589"/>
                  <a:gd name="connsiteY1463" fmla="*/ 525367 h 1114369"/>
                  <a:gd name="connsiteX1464" fmla="*/ 1963588 w 2170589"/>
                  <a:gd name="connsiteY1464" fmla="*/ 522807 h 1114369"/>
                  <a:gd name="connsiteX1465" fmla="*/ 1959199 w 2170589"/>
                  <a:gd name="connsiteY1465" fmla="*/ 521161 h 1114369"/>
                  <a:gd name="connsiteX1466" fmla="*/ 1954445 w 2170589"/>
                  <a:gd name="connsiteY1466" fmla="*/ 521892 h 1114369"/>
                  <a:gd name="connsiteX1467" fmla="*/ 1954079 w 2170589"/>
                  <a:gd name="connsiteY1467" fmla="*/ 519149 h 1114369"/>
                  <a:gd name="connsiteX1468" fmla="*/ 1956456 w 2170589"/>
                  <a:gd name="connsiteY1468" fmla="*/ 518235 h 1114369"/>
                  <a:gd name="connsiteX1469" fmla="*/ 1951153 w 2170589"/>
                  <a:gd name="connsiteY1469" fmla="*/ 517686 h 1114369"/>
                  <a:gd name="connsiteX1470" fmla="*/ 1951336 w 2170589"/>
                  <a:gd name="connsiteY1470" fmla="*/ 509823 h 1114369"/>
                  <a:gd name="connsiteX1471" fmla="*/ 1948776 w 2170589"/>
                  <a:gd name="connsiteY1471" fmla="*/ 508178 h 1114369"/>
                  <a:gd name="connsiteX1472" fmla="*/ 1944936 w 2170589"/>
                  <a:gd name="connsiteY1472" fmla="*/ 509823 h 1114369"/>
                  <a:gd name="connsiteX1473" fmla="*/ 1947496 w 2170589"/>
                  <a:gd name="connsiteY1473" fmla="*/ 507629 h 1114369"/>
                  <a:gd name="connsiteX1474" fmla="*/ 1947496 w 2170589"/>
                  <a:gd name="connsiteY1474" fmla="*/ 503606 h 1114369"/>
                  <a:gd name="connsiteX1475" fmla="*/ 1946399 w 2170589"/>
                  <a:gd name="connsiteY1475" fmla="*/ 501046 h 1114369"/>
                  <a:gd name="connsiteX1476" fmla="*/ 1946582 w 2170589"/>
                  <a:gd name="connsiteY1476" fmla="*/ 498120 h 1114369"/>
                  <a:gd name="connsiteX1477" fmla="*/ 1942924 w 2170589"/>
                  <a:gd name="connsiteY1477" fmla="*/ 497571 h 1114369"/>
                  <a:gd name="connsiteX1478" fmla="*/ 1944936 w 2170589"/>
                  <a:gd name="connsiteY1478" fmla="*/ 495743 h 1114369"/>
                  <a:gd name="connsiteX1479" fmla="*/ 1943473 w 2170589"/>
                  <a:gd name="connsiteY1479" fmla="*/ 493548 h 1114369"/>
                  <a:gd name="connsiteX1480" fmla="*/ 1939267 w 2170589"/>
                  <a:gd name="connsiteY1480" fmla="*/ 493000 h 1114369"/>
                  <a:gd name="connsiteX1481" fmla="*/ 1935061 w 2170589"/>
                  <a:gd name="connsiteY1481" fmla="*/ 493366 h 1114369"/>
                  <a:gd name="connsiteX1482" fmla="*/ 1932867 w 2170589"/>
                  <a:gd name="connsiteY1482" fmla="*/ 497206 h 1114369"/>
                  <a:gd name="connsiteX1483" fmla="*/ 1933233 w 2170589"/>
                  <a:gd name="connsiteY1483" fmla="*/ 497937 h 1114369"/>
                  <a:gd name="connsiteX1484" fmla="*/ 1929392 w 2170589"/>
                  <a:gd name="connsiteY1484" fmla="*/ 501046 h 1114369"/>
                  <a:gd name="connsiteX1485" fmla="*/ 1925918 w 2170589"/>
                  <a:gd name="connsiteY1485" fmla="*/ 502509 h 1114369"/>
                  <a:gd name="connsiteX1486" fmla="*/ 1919335 w 2170589"/>
                  <a:gd name="connsiteY1486" fmla="*/ 510372 h 1114369"/>
                  <a:gd name="connsiteX1487" fmla="*/ 1916958 w 2170589"/>
                  <a:gd name="connsiteY1487" fmla="*/ 514578 h 1114369"/>
                  <a:gd name="connsiteX1488" fmla="*/ 1919152 w 2170589"/>
                  <a:gd name="connsiteY1488" fmla="*/ 517686 h 1114369"/>
                  <a:gd name="connsiteX1489" fmla="*/ 1922444 w 2170589"/>
                  <a:gd name="connsiteY1489" fmla="*/ 520429 h 1114369"/>
                  <a:gd name="connsiteX1490" fmla="*/ 1926101 w 2170589"/>
                  <a:gd name="connsiteY1490" fmla="*/ 524635 h 1114369"/>
                  <a:gd name="connsiteX1491" fmla="*/ 1921895 w 2170589"/>
                  <a:gd name="connsiteY1491" fmla="*/ 526464 h 1114369"/>
                  <a:gd name="connsiteX1492" fmla="*/ 1921895 w 2170589"/>
                  <a:gd name="connsiteY1492" fmla="*/ 529207 h 1114369"/>
                  <a:gd name="connsiteX1493" fmla="*/ 1918604 w 2170589"/>
                  <a:gd name="connsiteY1493" fmla="*/ 531036 h 1114369"/>
                  <a:gd name="connsiteX1494" fmla="*/ 1916409 w 2170589"/>
                  <a:gd name="connsiteY1494" fmla="*/ 534144 h 1114369"/>
                  <a:gd name="connsiteX1495" fmla="*/ 1913483 w 2170589"/>
                  <a:gd name="connsiteY1495" fmla="*/ 531767 h 1114369"/>
                  <a:gd name="connsiteX1496" fmla="*/ 1916043 w 2170589"/>
                  <a:gd name="connsiteY1496" fmla="*/ 536521 h 1114369"/>
                  <a:gd name="connsiteX1497" fmla="*/ 1914581 w 2170589"/>
                  <a:gd name="connsiteY1497" fmla="*/ 541459 h 1114369"/>
                  <a:gd name="connsiteX1498" fmla="*/ 1910740 w 2170589"/>
                  <a:gd name="connsiteY1498" fmla="*/ 541276 h 1114369"/>
                  <a:gd name="connsiteX1499" fmla="*/ 1909826 w 2170589"/>
                  <a:gd name="connsiteY1499" fmla="*/ 544384 h 1114369"/>
                  <a:gd name="connsiteX1500" fmla="*/ 1911837 w 2170589"/>
                  <a:gd name="connsiteY1500" fmla="*/ 545482 h 1114369"/>
                  <a:gd name="connsiteX1501" fmla="*/ 1909277 w 2170589"/>
                  <a:gd name="connsiteY1501" fmla="*/ 547676 h 1114369"/>
                  <a:gd name="connsiteX1502" fmla="*/ 1907083 w 2170589"/>
                  <a:gd name="connsiteY1502" fmla="*/ 548407 h 1114369"/>
                  <a:gd name="connsiteX1503" fmla="*/ 1902329 w 2170589"/>
                  <a:gd name="connsiteY1503" fmla="*/ 545665 h 1114369"/>
                  <a:gd name="connsiteX1504" fmla="*/ 1903974 w 2170589"/>
                  <a:gd name="connsiteY1504" fmla="*/ 548225 h 1114369"/>
                  <a:gd name="connsiteX1505" fmla="*/ 1907083 w 2170589"/>
                  <a:gd name="connsiteY1505" fmla="*/ 550602 h 1114369"/>
                  <a:gd name="connsiteX1506" fmla="*/ 1910192 w 2170589"/>
                  <a:gd name="connsiteY1506" fmla="*/ 553893 h 1114369"/>
                  <a:gd name="connsiteX1507" fmla="*/ 1906169 w 2170589"/>
                  <a:gd name="connsiteY1507" fmla="*/ 561391 h 1114369"/>
                  <a:gd name="connsiteX1508" fmla="*/ 1904523 w 2170589"/>
                  <a:gd name="connsiteY1508" fmla="*/ 563585 h 1114369"/>
                  <a:gd name="connsiteX1509" fmla="*/ 1906534 w 2170589"/>
                  <a:gd name="connsiteY1509" fmla="*/ 557185 h 1114369"/>
                  <a:gd name="connsiteX1510" fmla="*/ 1904889 w 2170589"/>
                  <a:gd name="connsiteY1510" fmla="*/ 553528 h 1114369"/>
                  <a:gd name="connsiteX1511" fmla="*/ 1899586 w 2170589"/>
                  <a:gd name="connsiteY1511" fmla="*/ 551699 h 1114369"/>
                  <a:gd name="connsiteX1512" fmla="*/ 1895197 w 2170589"/>
                  <a:gd name="connsiteY1512" fmla="*/ 548407 h 1114369"/>
                  <a:gd name="connsiteX1513" fmla="*/ 1892820 w 2170589"/>
                  <a:gd name="connsiteY1513" fmla="*/ 551699 h 1114369"/>
                  <a:gd name="connsiteX1514" fmla="*/ 1889894 w 2170589"/>
                  <a:gd name="connsiteY1514" fmla="*/ 556454 h 1114369"/>
                  <a:gd name="connsiteX1515" fmla="*/ 1888979 w 2170589"/>
                  <a:gd name="connsiteY1515" fmla="*/ 561208 h 1114369"/>
                  <a:gd name="connsiteX1516" fmla="*/ 1879105 w 2170589"/>
                  <a:gd name="connsiteY1516" fmla="*/ 563402 h 1114369"/>
                  <a:gd name="connsiteX1517" fmla="*/ 1865024 w 2170589"/>
                  <a:gd name="connsiteY1517" fmla="*/ 569985 h 1114369"/>
                  <a:gd name="connsiteX1518" fmla="*/ 1861916 w 2170589"/>
                  <a:gd name="connsiteY1518" fmla="*/ 576020 h 1114369"/>
                  <a:gd name="connsiteX1519" fmla="*/ 1860819 w 2170589"/>
                  <a:gd name="connsiteY1519" fmla="*/ 574374 h 1114369"/>
                  <a:gd name="connsiteX1520" fmla="*/ 1860270 w 2170589"/>
                  <a:gd name="connsiteY1520" fmla="*/ 569254 h 1114369"/>
                  <a:gd name="connsiteX1521" fmla="*/ 1861184 w 2170589"/>
                  <a:gd name="connsiteY1521" fmla="*/ 566328 h 1114369"/>
                  <a:gd name="connsiteX1522" fmla="*/ 1860087 w 2170589"/>
                  <a:gd name="connsiteY1522" fmla="*/ 562854 h 1114369"/>
                  <a:gd name="connsiteX1523" fmla="*/ 1855698 w 2170589"/>
                  <a:gd name="connsiteY1523" fmla="*/ 566877 h 1114369"/>
                  <a:gd name="connsiteX1524" fmla="*/ 1856613 w 2170589"/>
                  <a:gd name="connsiteY1524" fmla="*/ 564500 h 1114369"/>
                  <a:gd name="connsiteX1525" fmla="*/ 1856978 w 2170589"/>
                  <a:gd name="connsiteY1525" fmla="*/ 557185 h 1114369"/>
                  <a:gd name="connsiteX1526" fmla="*/ 1853321 w 2170589"/>
                  <a:gd name="connsiteY1526" fmla="*/ 561208 h 1114369"/>
                  <a:gd name="connsiteX1527" fmla="*/ 1850213 w 2170589"/>
                  <a:gd name="connsiteY1527" fmla="*/ 570717 h 1114369"/>
                  <a:gd name="connsiteX1528" fmla="*/ 1847104 w 2170589"/>
                  <a:gd name="connsiteY1528" fmla="*/ 576020 h 1114369"/>
                  <a:gd name="connsiteX1529" fmla="*/ 1837412 w 2170589"/>
                  <a:gd name="connsiteY1529" fmla="*/ 581323 h 1114369"/>
                  <a:gd name="connsiteX1530" fmla="*/ 1822783 w 2170589"/>
                  <a:gd name="connsiteY1530" fmla="*/ 585895 h 1114369"/>
                  <a:gd name="connsiteX1531" fmla="*/ 1840338 w 2170589"/>
                  <a:gd name="connsiteY1531" fmla="*/ 578214 h 1114369"/>
                  <a:gd name="connsiteX1532" fmla="*/ 1847104 w 2170589"/>
                  <a:gd name="connsiteY1532" fmla="*/ 573825 h 1114369"/>
                  <a:gd name="connsiteX1533" fmla="*/ 1849481 w 2170589"/>
                  <a:gd name="connsiteY1533" fmla="*/ 563402 h 1114369"/>
                  <a:gd name="connsiteX1534" fmla="*/ 1848567 w 2170589"/>
                  <a:gd name="connsiteY1534" fmla="*/ 557916 h 1114369"/>
                  <a:gd name="connsiteX1535" fmla="*/ 1846555 w 2170589"/>
                  <a:gd name="connsiteY1535" fmla="*/ 556088 h 1114369"/>
                  <a:gd name="connsiteX1536" fmla="*/ 1843447 w 2170589"/>
                  <a:gd name="connsiteY1536" fmla="*/ 547676 h 1114369"/>
                  <a:gd name="connsiteX1537" fmla="*/ 1839241 w 2170589"/>
                  <a:gd name="connsiteY1537" fmla="*/ 546030 h 1114369"/>
                  <a:gd name="connsiteX1538" fmla="*/ 1832841 w 2170589"/>
                  <a:gd name="connsiteY1538" fmla="*/ 546579 h 1114369"/>
                  <a:gd name="connsiteX1539" fmla="*/ 1827903 w 2170589"/>
                  <a:gd name="connsiteY1539" fmla="*/ 547859 h 1114369"/>
                  <a:gd name="connsiteX1540" fmla="*/ 1821686 w 2170589"/>
                  <a:gd name="connsiteY1540" fmla="*/ 547859 h 1114369"/>
                  <a:gd name="connsiteX1541" fmla="*/ 1818029 w 2170589"/>
                  <a:gd name="connsiteY1541" fmla="*/ 549688 h 1114369"/>
                  <a:gd name="connsiteX1542" fmla="*/ 1809983 w 2170589"/>
                  <a:gd name="connsiteY1542" fmla="*/ 555722 h 1114369"/>
                  <a:gd name="connsiteX1543" fmla="*/ 1807057 w 2170589"/>
                  <a:gd name="connsiteY1543" fmla="*/ 553162 h 1114369"/>
                  <a:gd name="connsiteX1544" fmla="*/ 1804314 w 2170589"/>
                  <a:gd name="connsiteY1544" fmla="*/ 552613 h 1114369"/>
                  <a:gd name="connsiteX1545" fmla="*/ 1799742 w 2170589"/>
                  <a:gd name="connsiteY1545" fmla="*/ 552613 h 1114369"/>
                  <a:gd name="connsiteX1546" fmla="*/ 1797182 w 2170589"/>
                  <a:gd name="connsiteY1546" fmla="*/ 551150 h 1114369"/>
                  <a:gd name="connsiteX1547" fmla="*/ 1806508 w 2170589"/>
                  <a:gd name="connsiteY1547" fmla="*/ 549688 h 1114369"/>
                  <a:gd name="connsiteX1548" fmla="*/ 1806691 w 2170589"/>
                  <a:gd name="connsiteY1548" fmla="*/ 547310 h 1114369"/>
                  <a:gd name="connsiteX1549" fmla="*/ 1803765 w 2170589"/>
                  <a:gd name="connsiteY1549" fmla="*/ 542922 h 1114369"/>
                  <a:gd name="connsiteX1550" fmla="*/ 1808520 w 2170589"/>
                  <a:gd name="connsiteY1550" fmla="*/ 542556 h 1114369"/>
                  <a:gd name="connsiteX1551" fmla="*/ 1811263 w 2170589"/>
                  <a:gd name="connsiteY1551" fmla="*/ 544567 h 1114369"/>
                  <a:gd name="connsiteX1552" fmla="*/ 1812360 w 2170589"/>
                  <a:gd name="connsiteY1552" fmla="*/ 548225 h 1114369"/>
                  <a:gd name="connsiteX1553" fmla="*/ 1818029 w 2170589"/>
                  <a:gd name="connsiteY1553" fmla="*/ 544384 h 1114369"/>
                  <a:gd name="connsiteX1554" fmla="*/ 1820589 w 2170589"/>
                  <a:gd name="connsiteY1554" fmla="*/ 541824 h 1114369"/>
                  <a:gd name="connsiteX1555" fmla="*/ 1821137 w 2170589"/>
                  <a:gd name="connsiteY1555" fmla="*/ 542922 h 1114369"/>
                  <a:gd name="connsiteX1556" fmla="*/ 1823332 w 2170589"/>
                  <a:gd name="connsiteY1556" fmla="*/ 543104 h 1114369"/>
                  <a:gd name="connsiteX1557" fmla="*/ 1824246 w 2170589"/>
                  <a:gd name="connsiteY1557" fmla="*/ 542007 h 1114369"/>
                  <a:gd name="connsiteX1558" fmla="*/ 1824429 w 2170589"/>
                  <a:gd name="connsiteY1558" fmla="*/ 540179 h 1114369"/>
                  <a:gd name="connsiteX1559" fmla="*/ 1822783 w 2170589"/>
                  <a:gd name="connsiteY1559" fmla="*/ 537801 h 1114369"/>
                  <a:gd name="connsiteX1560" fmla="*/ 1818029 w 2170589"/>
                  <a:gd name="connsiteY1560" fmla="*/ 537801 h 1114369"/>
                  <a:gd name="connsiteX1561" fmla="*/ 1817480 w 2170589"/>
                  <a:gd name="connsiteY1561" fmla="*/ 535790 h 1114369"/>
                  <a:gd name="connsiteX1562" fmla="*/ 1823149 w 2170589"/>
                  <a:gd name="connsiteY1562" fmla="*/ 532681 h 1114369"/>
                  <a:gd name="connsiteX1563" fmla="*/ 1824246 w 2170589"/>
                  <a:gd name="connsiteY1563" fmla="*/ 531036 h 1114369"/>
                  <a:gd name="connsiteX1564" fmla="*/ 1821686 w 2170589"/>
                  <a:gd name="connsiteY1564" fmla="*/ 529573 h 1114369"/>
                  <a:gd name="connsiteX1565" fmla="*/ 1814188 w 2170589"/>
                  <a:gd name="connsiteY1565" fmla="*/ 531036 h 1114369"/>
                  <a:gd name="connsiteX1566" fmla="*/ 1812725 w 2170589"/>
                  <a:gd name="connsiteY1566" fmla="*/ 529755 h 1114369"/>
                  <a:gd name="connsiteX1567" fmla="*/ 1819126 w 2170589"/>
                  <a:gd name="connsiteY1567" fmla="*/ 518966 h 1114369"/>
                  <a:gd name="connsiteX1568" fmla="*/ 1818029 w 2170589"/>
                  <a:gd name="connsiteY1568" fmla="*/ 517138 h 1114369"/>
                  <a:gd name="connsiteX1569" fmla="*/ 1818943 w 2170589"/>
                  <a:gd name="connsiteY1569" fmla="*/ 516041 h 1114369"/>
                  <a:gd name="connsiteX1570" fmla="*/ 1818029 w 2170589"/>
                  <a:gd name="connsiteY1570" fmla="*/ 512749 h 1114369"/>
                  <a:gd name="connsiteX1571" fmla="*/ 1812360 w 2170589"/>
                  <a:gd name="connsiteY1571" fmla="*/ 508909 h 1114369"/>
                  <a:gd name="connsiteX1572" fmla="*/ 1806508 w 2170589"/>
                  <a:gd name="connsiteY1572" fmla="*/ 507446 h 1114369"/>
                  <a:gd name="connsiteX1573" fmla="*/ 1789685 w 2170589"/>
                  <a:gd name="connsiteY1573" fmla="*/ 507629 h 1114369"/>
                  <a:gd name="connsiteX1574" fmla="*/ 1781273 w 2170589"/>
                  <a:gd name="connsiteY1574" fmla="*/ 503972 h 1114369"/>
                  <a:gd name="connsiteX1575" fmla="*/ 1772313 w 2170589"/>
                  <a:gd name="connsiteY1575" fmla="*/ 503057 h 1114369"/>
                  <a:gd name="connsiteX1576" fmla="*/ 1774873 w 2170589"/>
                  <a:gd name="connsiteY1576" fmla="*/ 501777 h 1114369"/>
                  <a:gd name="connsiteX1577" fmla="*/ 1779627 w 2170589"/>
                  <a:gd name="connsiteY1577" fmla="*/ 501412 h 1114369"/>
                  <a:gd name="connsiteX1578" fmla="*/ 1784930 w 2170589"/>
                  <a:gd name="connsiteY1578" fmla="*/ 503606 h 1114369"/>
                  <a:gd name="connsiteX1579" fmla="*/ 1792245 w 2170589"/>
                  <a:gd name="connsiteY1579" fmla="*/ 504520 h 1114369"/>
                  <a:gd name="connsiteX1580" fmla="*/ 1800839 w 2170589"/>
                  <a:gd name="connsiteY1580" fmla="*/ 504155 h 1114369"/>
                  <a:gd name="connsiteX1581" fmla="*/ 1804862 w 2170589"/>
                  <a:gd name="connsiteY1581" fmla="*/ 504886 h 1114369"/>
                  <a:gd name="connsiteX1582" fmla="*/ 1810348 w 2170589"/>
                  <a:gd name="connsiteY1582" fmla="*/ 504886 h 1114369"/>
                  <a:gd name="connsiteX1583" fmla="*/ 1812177 w 2170589"/>
                  <a:gd name="connsiteY1583" fmla="*/ 503606 h 1114369"/>
                  <a:gd name="connsiteX1584" fmla="*/ 1812725 w 2170589"/>
                  <a:gd name="connsiteY1584" fmla="*/ 502143 h 1114369"/>
                  <a:gd name="connsiteX1585" fmla="*/ 1819126 w 2170589"/>
                  <a:gd name="connsiteY1585" fmla="*/ 501594 h 1114369"/>
                  <a:gd name="connsiteX1586" fmla="*/ 1814920 w 2170589"/>
                  <a:gd name="connsiteY1586" fmla="*/ 495560 h 1114369"/>
                  <a:gd name="connsiteX1587" fmla="*/ 1813823 w 2170589"/>
                  <a:gd name="connsiteY1587" fmla="*/ 490440 h 1114369"/>
                  <a:gd name="connsiteX1588" fmla="*/ 1811811 w 2170589"/>
                  <a:gd name="connsiteY1588" fmla="*/ 489891 h 1114369"/>
                  <a:gd name="connsiteX1589" fmla="*/ 1812177 w 2170589"/>
                  <a:gd name="connsiteY1589" fmla="*/ 487697 h 1114369"/>
                  <a:gd name="connsiteX1590" fmla="*/ 1811263 w 2170589"/>
                  <a:gd name="connsiteY1590" fmla="*/ 484954 h 1114369"/>
                  <a:gd name="connsiteX1591" fmla="*/ 1812177 w 2170589"/>
                  <a:gd name="connsiteY1591" fmla="*/ 481662 h 1114369"/>
                  <a:gd name="connsiteX1592" fmla="*/ 1812177 w 2170589"/>
                  <a:gd name="connsiteY1592" fmla="*/ 478919 h 1114369"/>
                  <a:gd name="connsiteX1593" fmla="*/ 1816017 w 2170589"/>
                  <a:gd name="connsiteY1593" fmla="*/ 476542 h 1114369"/>
                  <a:gd name="connsiteX1594" fmla="*/ 1818211 w 2170589"/>
                  <a:gd name="connsiteY1594" fmla="*/ 474165 h 1114369"/>
                  <a:gd name="connsiteX1595" fmla="*/ 1818943 w 2170589"/>
                  <a:gd name="connsiteY1595" fmla="*/ 472519 h 1114369"/>
                  <a:gd name="connsiteX1596" fmla="*/ 1818577 w 2170589"/>
                  <a:gd name="connsiteY1596" fmla="*/ 470325 h 1114369"/>
                  <a:gd name="connsiteX1597" fmla="*/ 1813274 w 2170589"/>
                  <a:gd name="connsiteY1597" fmla="*/ 464473 h 1114369"/>
                  <a:gd name="connsiteX1598" fmla="*/ 1810165 w 2170589"/>
                  <a:gd name="connsiteY1598" fmla="*/ 465936 h 1114369"/>
                  <a:gd name="connsiteX1599" fmla="*/ 1810714 w 2170589"/>
                  <a:gd name="connsiteY1599" fmla="*/ 468313 h 1114369"/>
                  <a:gd name="connsiteX1600" fmla="*/ 1801205 w 2170589"/>
                  <a:gd name="connsiteY1600" fmla="*/ 471605 h 1114369"/>
                  <a:gd name="connsiteX1601" fmla="*/ 1799011 w 2170589"/>
                  <a:gd name="connsiteY1601" fmla="*/ 471239 h 1114369"/>
                  <a:gd name="connsiteX1602" fmla="*/ 1799194 w 2170589"/>
                  <a:gd name="connsiteY1602" fmla="*/ 468496 h 1114369"/>
                  <a:gd name="connsiteX1603" fmla="*/ 1798462 w 2170589"/>
                  <a:gd name="connsiteY1603" fmla="*/ 466302 h 1114369"/>
                  <a:gd name="connsiteX1604" fmla="*/ 1796085 w 2170589"/>
                  <a:gd name="connsiteY1604" fmla="*/ 463925 h 1114369"/>
                  <a:gd name="connsiteX1605" fmla="*/ 1790233 w 2170589"/>
                  <a:gd name="connsiteY1605" fmla="*/ 466119 h 1114369"/>
                  <a:gd name="connsiteX1606" fmla="*/ 1782919 w 2170589"/>
                  <a:gd name="connsiteY1606" fmla="*/ 464473 h 1114369"/>
                  <a:gd name="connsiteX1607" fmla="*/ 1780176 w 2170589"/>
                  <a:gd name="connsiteY1607" fmla="*/ 466850 h 1114369"/>
                  <a:gd name="connsiteX1608" fmla="*/ 1777616 w 2170589"/>
                  <a:gd name="connsiteY1608" fmla="*/ 463925 h 1114369"/>
                  <a:gd name="connsiteX1609" fmla="*/ 1776336 w 2170589"/>
                  <a:gd name="connsiteY1609" fmla="*/ 460450 h 1114369"/>
                  <a:gd name="connsiteX1610" fmla="*/ 1771398 w 2170589"/>
                  <a:gd name="connsiteY1610" fmla="*/ 459902 h 1114369"/>
                  <a:gd name="connsiteX1611" fmla="*/ 1763170 w 2170589"/>
                  <a:gd name="connsiteY1611" fmla="*/ 460999 h 1114369"/>
                  <a:gd name="connsiteX1612" fmla="*/ 1762804 w 2170589"/>
                  <a:gd name="connsiteY1612" fmla="*/ 459719 h 1114369"/>
                  <a:gd name="connsiteX1613" fmla="*/ 1763901 w 2170589"/>
                  <a:gd name="connsiteY1613" fmla="*/ 457341 h 1114369"/>
                  <a:gd name="connsiteX1614" fmla="*/ 1760061 w 2170589"/>
                  <a:gd name="connsiteY1614" fmla="*/ 456427 h 1114369"/>
                  <a:gd name="connsiteX1615" fmla="*/ 1757684 w 2170589"/>
                  <a:gd name="connsiteY1615" fmla="*/ 454416 h 1114369"/>
                  <a:gd name="connsiteX1616" fmla="*/ 1756403 w 2170589"/>
                  <a:gd name="connsiteY1616" fmla="*/ 452404 h 1114369"/>
                  <a:gd name="connsiteX1617" fmla="*/ 1756403 w 2170589"/>
                  <a:gd name="connsiteY1617" fmla="*/ 448930 h 1114369"/>
                  <a:gd name="connsiteX1618" fmla="*/ 1759147 w 2170589"/>
                  <a:gd name="connsiteY1618" fmla="*/ 447101 h 1114369"/>
                  <a:gd name="connsiteX1619" fmla="*/ 1761707 w 2170589"/>
                  <a:gd name="connsiteY1619" fmla="*/ 446553 h 1114369"/>
                  <a:gd name="connsiteX1620" fmla="*/ 1763718 w 2170589"/>
                  <a:gd name="connsiteY1620" fmla="*/ 443810 h 1114369"/>
                  <a:gd name="connsiteX1621" fmla="*/ 1760792 w 2170589"/>
                  <a:gd name="connsiteY1621" fmla="*/ 441798 h 1114369"/>
                  <a:gd name="connsiteX1622" fmla="*/ 1756952 w 2170589"/>
                  <a:gd name="connsiteY1622" fmla="*/ 441250 h 1114369"/>
                  <a:gd name="connsiteX1623" fmla="*/ 1753295 w 2170589"/>
                  <a:gd name="connsiteY1623" fmla="*/ 441798 h 1114369"/>
                  <a:gd name="connsiteX1624" fmla="*/ 1751832 w 2170589"/>
                  <a:gd name="connsiteY1624" fmla="*/ 444541 h 1114369"/>
                  <a:gd name="connsiteX1625" fmla="*/ 1747443 w 2170589"/>
                  <a:gd name="connsiteY1625" fmla="*/ 445638 h 1114369"/>
                  <a:gd name="connsiteX1626" fmla="*/ 1746529 w 2170589"/>
                  <a:gd name="connsiteY1626" fmla="*/ 442895 h 1114369"/>
                  <a:gd name="connsiteX1627" fmla="*/ 1750552 w 2170589"/>
                  <a:gd name="connsiteY1627" fmla="*/ 441067 h 1114369"/>
                  <a:gd name="connsiteX1628" fmla="*/ 1749455 w 2170589"/>
                  <a:gd name="connsiteY1628" fmla="*/ 438689 h 1114369"/>
                  <a:gd name="connsiteX1629" fmla="*/ 1745980 w 2170589"/>
                  <a:gd name="connsiteY1629" fmla="*/ 435946 h 1114369"/>
                  <a:gd name="connsiteX1630" fmla="*/ 1745980 w 2170589"/>
                  <a:gd name="connsiteY1630" fmla="*/ 430826 h 1114369"/>
                  <a:gd name="connsiteX1631" fmla="*/ 1741775 w 2170589"/>
                  <a:gd name="connsiteY1631" fmla="*/ 429546 h 1114369"/>
                  <a:gd name="connsiteX1632" fmla="*/ 1739031 w 2170589"/>
                  <a:gd name="connsiteY1632" fmla="*/ 429912 h 1114369"/>
                  <a:gd name="connsiteX1633" fmla="*/ 1739031 w 2170589"/>
                  <a:gd name="connsiteY1633" fmla="*/ 433386 h 1114369"/>
                  <a:gd name="connsiteX1634" fmla="*/ 1737569 w 2170589"/>
                  <a:gd name="connsiteY1634" fmla="*/ 434849 h 1114369"/>
                  <a:gd name="connsiteX1635" fmla="*/ 1734277 w 2170589"/>
                  <a:gd name="connsiteY1635" fmla="*/ 434118 h 1114369"/>
                  <a:gd name="connsiteX1636" fmla="*/ 1732448 w 2170589"/>
                  <a:gd name="connsiteY1636" fmla="*/ 435215 h 1114369"/>
                  <a:gd name="connsiteX1637" fmla="*/ 1738117 w 2170589"/>
                  <a:gd name="connsiteY1637" fmla="*/ 426438 h 1114369"/>
                  <a:gd name="connsiteX1638" fmla="*/ 1737934 w 2170589"/>
                  <a:gd name="connsiteY1638" fmla="*/ 423512 h 1114369"/>
                  <a:gd name="connsiteX1639" fmla="*/ 1736471 w 2170589"/>
                  <a:gd name="connsiteY1639" fmla="*/ 421683 h 1114369"/>
                  <a:gd name="connsiteX1640" fmla="*/ 1731900 w 2170589"/>
                  <a:gd name="connsiteY1640" fmla="*/ 421317 h 1114369"/>
                  <a:gd name="connsiteX1641" fmla="*/ 1725317 w 2170589"/>
                  <a:gd name="connsiteY1641" fmla="*/ 419306 h 1114369"/>
                  <a:gd name="connsiteX1642" fmla="*/ 1721294 w 2170589"/>
                  <a:gd name="connsiteY1642" fmla="*/ 414917 h 1114369"/>
                  <a:gd name="connsiteX1643" fmla="*/ 1705933 w 2170589"/>
                  <a:gd name="connsiteY1643" fmla="*/ 409248 h 1114369"/>
                  <a:gd name="connsiteX1644" fmla="*/ 1700082 w 2170589"/>
                  <a:gd name="connsiteY1644" fmla="*/ 413271 h 1114369"/>
                  <a:gd name="connsiteX1645" fmla="*/ 1684721 w 2170589"/>
                  <a:gd name="connsiteY1645" fmla="*/ 417294 h 1114369"/>
                  <a:gd name="connsiteX1646" fmla="*/ 1682161 w 2170589"/>
                  <a:gd name="connsiteY1646" fmla="*/ 419123 h 1114369"/>
                  <a:gd name="connsiteX1647" fmla="*/ 1682893 w 2170589"/>
                  <a:gd name="connsiteY1647" fmla="*/ 420952 h 1114369"/>
                  <a:gd name="connsiteX1648" fmla="*/ 1673932 w 2170589"/>
                  <a:gd name="connsiteY1648" fmla="*/ 421135 h 1114369"/>
                  <a:gd name="connsiteX1649" fmla="*/ 1675395 w 2170589"/>
                  <a:gd name="connsiteY1649" fmla="*/ 418757 h 1114369"/>
                  <a:gd name="connsiteX1650" fmla="*/ 1673384 w 2170589"/>
                  <a:gd name="connsiteY1650" fmla="*/ 416563 h 1114369"/>
                  <a:gd name="connsiteX1651" fmla="*/ 1665886 w 2170589"/>
                  <a:gd name="connsiteY1651" fmla="*/ 416929 h 1114369"/>
                  <a:gd name="connsiteX1652" fmla="*/ 1661132 w 2170589"/>
                  <a:gd name="connsiteY1652" fmla="*/ 419123 h 1114369"/>
                  <a:gd name="connsiteX1653" fmla="*/ 1660035 w 2170589"/>
                  <a:gd name="connsiteY1653" fmla="*/ 418574 h 1114369"/>
                  <a:gd name="connsiteX1654" fmla="*/ 1661498 w 2170589"/>
                  <a:gd name="connsiteY1654" fmla="*/ 415466 h 1114369"/>
                  <a:gd name="connsiteX1655" fmla="*/ 1658206 w 2170589"/>
                  <a:gd name="connsiteY1655" fmla="*/ 414551 h 1114369"/>
                  <a:gd name="connsiteX1656" fmla="*/ 1650160 w 2170589"/>
                  <a:gd name="connsiteY1656" fmla="*/ 413637 h 1114369"/>
                  <a:gd name="connsiteX1657" fmla="*/ 1645954 w 2170589"/>
                  <a:gd name="connsiteY1657" fmla="*/ 412174 h 1114369"/>
                  <a:gd name="connsiteX1658" fmla="*/ 1645405 w 2170589"/>
                  <a:gd name="connsiteY1658" fmla="*/ 411260 h 1114369"/>
                  <a:gd name="connsiteX1659" fmla="*/ 1643211 w 2170589"/>
                  <a:gd name="connsiteY1659" fmla="*/ 409980 h 1114369"/>
                  <a:gd name="connsiteX1660" fmla="*/ 1628948 w 2170589"/>
                  <a:gd name="connsiteY1660" fmla="*/ 407237 h 1114369"/>
                  <a:gd name="connsiteX1661" fmla="*/ 1617245 w 2170589"/>
                  <a:gd name="connsiteY1661" fmla="*/ 406871 h 1114369"/>
                  <a:gd name="connsiteX1662" fmla="*/ 1612673 w 2170589"/>
                  <a:gd name="connsiteY1662" fmla="*/ 407420 h 1114369"/>
                  <a:gd name="connsiteX1663" fmla="*/ 1612490 w 2170589"/>
                  <a:gd name="connsiteY1663" fmla="*/ 404677 h 1114369"/>
                  <a:gd name="connsiteX1664" fmla="*/ 1609747 w 2170589"/>
                  <a:gd name="connsiteY1664" fmla="*/ 405774 h 1114369"/>
                  <a:gd name="connsiteX1665" fmla="*/ 1605541 w 2170589"/>
                  <a:gd name="connsiteY1665" fmla="*/ 409066 h 1114369"/>
                  <a:gd name="connsiteX1666" fmla="*/ 1600238 w 2170589"/>
                  <a:gd name="connsiteY1666" fmla="*/ 415649 h 1114369"/>
                  <a:gd name="connsiteX1667" fmla="*/ 1595118 w 2170589"/>
                  <a:gd name="connsiteY1667" fmla="*/ 417843 h 1114369"/>
                  <a:gd name="connsiteX1668" fmla="*/ 1594569 w 2170589"/>
                  <a:gd name="connsiteY1668" fmla="*/ 419489 h 1114369"/>
                  <a:gd name="connsiteX1669" fmla="*/ 1594204 w 2170589"/>
                  <a:gd name="connsiteY1669" fmla="*/ 423695 h 1114369"/>
                  <a:gd name="connsiteX1670" fmla="*/ 1594935 w 2170589"/>
                  <a:gd name="connsiteY1670" fmla="*/ 428632 h 1114369"/>
                  <a:gd name="connsiteX1671" fmla="*/ 1596947 w 2170589"/>
                  <a:gd name="connsiteY1671" fmla="*/ 431923 h 1114369"/>
                  <a:gd name="connsiteX1672" fmla="*/ 1597861 w 2170589"/>
                  <a:gd name="connsiteY1672" fmla="*/ 435946 h 1114369"/>
                  <a:gd name="connsiteX1673" fmla="*/ 1602067 w 2170589"/>
                  <a:gd name="connsiteY1673" fmla="*/ 439055 h 1114369"/>
                  <a:gd name="connsiteX1674" fmla="*/ 1605724 w 2170589"/>
                  <a:gd name="connsiteY1674" fmla="*/ 439787 h 1114369"/>
                  <a:gd name="connsiteX1675" fmla="*/ 1608833 w 2170589"/>
                  <a:gd name="connsiteY1675" fmla="*/ 441615 h 1114369"/>
                  <a:gd name="connsiteX1676" fmla="*/ 1612673 w 2170589"/>
                  <a:gd name="connsiteY1676" fmla="*/ 440701 h 1114369"/>
                  <a:gd name="connsiteX1677" fmla="*/ 1614684 w 2170589"/>
                  <a:gd name="connsiteY1677" fmla="*/ 438141 h 1114369"/>
                  <a:gd name="connsiteX1678" fmla="*/ 1613953 w 2170589"/>
                  <a:gd name="connsiteY1678" fmla="*/ 444541 h 1114369"/>
                  <a:gd name="connsiteX1679" fmla="*/ 1610479 w 2170589"/>
                  <a:gd name="connsiteY1679" fmla="*/ 445090 h 1114369"/>
                  <a:gd name="connsiteX1680" fmla="*/ 1610296 w 2170589"/>
                  <a:gd name="connsiteY1680" fmla="*/ 448381 h 1114369"/>
                  <a:gd name="connsiteX1681" fmla="*/ 1607736 w 2170589"/>
                  <a:gd name="connsiteY1681" fmla="*/ 450941 h 1114369"/>
                  <a:gd name="connsiteX1682" fmla="*/ 1606090 w 2170589"/>
                  <a:gd name="connsiteY1682" fmla="*/ 451673 h 1114369"/>
                  <a:gd name="connsiteX1683" fmla="*/ 1606273 w 2170589"/>
                  <a:gd name="connsiteY1683" fmla="*/ 455879 h 1114369"/>
                  <a:gd name="connsiteX1684" fmla="*/ 1603164 w 2170589"/>
                  <a:gd name="connsiteY1684" fmla="*/ 457890 h 1114369"/>
                  <a:gd name="connsiteX1685" fmla="*/ 1600970 w 2170589"/>
                  <a:gd name="connsiteY1685" fmla="*/ 463925 h 1114369"/>
                  <a:gd name="connsiteX1686" fmla="*/ 1596215 w 2170589"/>
                  <a:gd name="connsiteY1686" fmla="*/ 469410 h 1114369"/>
                  <a:gd name="connsiteX1687" fmla="*/ 1596215 w 2170589"/>
                  <a:gd name="connsiteY1687" fmla="*/ 473433 h 1114369"/>
                  <a:gd name="connsiteX1688" fmla="*/ 1599690 w 2170589"/>
                  <a:gd name="connsiteY1688" fmla="*/ 476359 h 1114369"/>
                  <a:gd name="connsiteX1689" fmla="*/ 1602981 w 2170589"/>
                  <a:gd name="connsiteY1689" fmla="*/ 476908 h 1114369"/>
                  <a:gd name="connsiteX1690" fmla="*/ 1606639 w 2170589"/>
                  <a:gd name="connsiteY1690" fmla="*/ 475445 h 1114369"/>
                  <a:gd name="connsiteX1691" fmla="*/ 1609199 w 2170589"/>
                  <a:gd name="connsiteY1691" fmla="*/ 476908 h 1114369"/>
                  <a:gd name="connsiteX1692" fmla="*/ 1613587 w 2170589"/>
                  <a:gd name="connsiteY1692" fmla="*/ 476908 h 1114369"/>
                  <a:gd name="connsiteX1693" fmla="*/ 1613953 w 2170589"/>
                  <a:gd name="connsiteY1693" fmla="*/ 477457 h 1114369"/>
                  <a:gd name="connsiteX1694" fmla="*/ 1605176 w 2170589"/>
                  <a:gd name="connsiteY1694" fmla="*/ 479468 h 1114369"/>
                  <a:gd name="connsiteX1695" fmla="*/ 1605541 w 2170589"/>
                  <a:gd name="connsiteY1695" fmla="*/ 482028 h 1114369"/>
                  <a:gd name="connsiteX1696" fmla="*/ 1608284 w 2170589"/>
                  <a:gd name="connsiteY1696" fmla="*/ 482760 h 1114369"/>
                  <a:gd name="connsiteX1697" fmla="*/ 1606090 w 2170589"/>
                  <a:gd name="connsiteY1697" fmla="*/ 489525 h 1114369"/>
                  <a:gd name="connsiteX1698" fmla="*/ 1610296 w 2170589"/>
                  <a:gd name="connsiteY1698" fmla="*/ 495743 h 1114369"/>
                  <a:gd name="connsiteX1699" fmla="*/ 1611027 w 2170589"/>
                  <a:gd name="connsiteY1699" fmla="*/ 495926 h 1114369"/>
                  <a:gd name="connsiteX1700" fmla="*/ 1613953 w 2170589"/>
                  <a:gd name="connsiteY1700" fmla="*/ 499034 h 1114369"/>
                  <a:gd name="connsiteX1701" fmla="*/ 1613039 w 2170589"/>
                  <a:gd name="connsiteY1701" fmla="*/ 502143 h 1114369"/>
                  <a:gd name="connsiteX1702" fmla="*/ 1610296 w 2170589"/>
                  <a:gd name="connsiteY1702" fmla="*/ 503423 h 1114369"/>
                  <a:gd name="connsiteX1703" fmla="*/ 1607736 w 2170589"/>
                  <a:gd name="connsiteY1703" fmla="*/ 502509 h 1114369"/>
                  <a:gd name="connsiteX1704" fmla="*/ 1607736 w 2170589"/>
                  <a:gd name="connsiteY1704" fmla="*/ 505800 h 1114369"/>
                  <a:gd name="connsiteX1705" fmla="*/ 1618342 w 2170589"/>
                  <a:gd name="connsiteY1705" fmla="*/ 507080 h 1114369"/>
                  <a:gd name="connsiteX1706" fmla="*/ 1621450 w 2170589"/>
                  <a:gd name="connsiteY1706" fmla="*/ 505617 h 1114369"/>
                  <a:gd name="connsiteX1707" fmla="*/ 1618342 w 2170589"/>
                  <a:gd name="connsiteY1707" fmla="*/ 510555 h 1114369"/>
                  <a:gd name="connsiteX1708" fmla="*/ 1616330 w 2170589"/>
                  <a:gd name="connsiteY1708" fmla="*/ 510555 h 1114369"/>
                  <a:gd name="connsiteX1709" fmla="*/ 1615599 w 2170589"/>
                  <a:gd name="connsiteY1709" fmla="*/ 512749 h 1114369"/>
                  <a:gd name="connsiteX1710" fmla="*/ 1615233 w 2170589"/>
                  <a:gd name="connsiteY1710" fmla="*/ 516589 h 1114369"/>
                  <a:gd name="connsiteX1711" fmla="*/ 1617427 w 2170589"/>
                  <a:gd name="connsiteY1711" fmla="*/ 518784 h 1114369"/>
                  <a:gd name="connsiteX1712" fmla="*/ 1624742 w 2170589"/>
                  <a:gd name="connsiteY1712" fmla="*/ 520429 h 1114369"/>
                  <a:gd name="connsiteX1713" fmla="*/ 1615599 w 2170589"/>
                  <a:gd name="connsiteY1713" fmla="*/ 522075 h 1114369"/>
                  <a:gd name="connsiteX1714" fmla="*/ 1613587 w 2170589"/>
                  <a:gd name="connsiteY1714" fmla="*/ 520612 h 1114369"/>
                  <a:gd name="connsiteX1715" fmla="*/ 1607370 w 2170589"/>
                  <a:gd name="connsiteY1715" fmla="*/ 519149 h 1114369"/>
                  <a:gd name="connsiteX1716" fmla="*/ 1604993 w 2170589"/>
                  <a:gd name="connsiteY1716" fmla="*/ 523355 h 1114369"/>
                  <a:gd name="connsiteX1717" fmla="*/ 1605176 w 2170589"/>
                  <a:gd name="connsiteY1717" fmla="*/ 527012 h 1114369"/>
                  <a:gd name="connsiteX1718" fmla="*/ 1607736 w 2170589"/>
                  <a:gd name="connsiteY1718" fmla="*/ 528293 h 1114369"/>
                  <a:gd name="connsiteX1719" fmla="*/ 1607736 w 2170589"/>
                  <a:gd name="connsiteY1719" fmla="*/ 532864 h 1114369"/>
                  <a:gd name="connsiteX1720" fmla="*/ 1600421 w 2170589"/>
                  <a:gd name="connsiteY1720" fmla="*/ 533413 h 1114369"/>
                  <a:gd name="connsiteX1721" fmla="*/ 1598775 w 2170589"/>
                  <a:gd name="connsiteY1721" fmla="*/ 535607 h 1114369"/>
                  <a:gd name="connsiteX1722" fmla="*/ 1590181 w 2170589"/>
                  <a:gd name="connsiteY1722" fmla="*/ 535607 h 1114369"/>
                  <a:gd name="connsiteX1723" fmla="*/ 1583963 w 2170589"/>
                  <a:gd name="connsiteY1723" fmla="*/ 538716 h 1114369"/>
                  <a:gd name="connsiteX1724" fmla="*/ 1581037 w 2170589"/>
                  <a:gd name="connsiteY1724" fmla="*/ 539447 h 1114369"/>
                  <a:gd name="connsiteX1725" fmla="*/ 1580306 w 2170589"/>
                  <a:gd name="connsiteY1725" fmla="*/ 542556 h 1114369"/>
                  <a:gd name="connsiteX1726" fmla="*/ 1580855 w 2170589"/>
                  <a:gd name="connsiteY1726" fmla="*/ 546030 h 1114369"/>
                  <a:gd name="connsiteX1727" fmla="*/ 1581952 w 2170589"/>
                  <a:gd name="connsiteY1727" fmla="*/ 548773 h 1114369"/>
                  <a:gd name="connsiteX1728" fmla="*/ 1580306 w 2170589"/>
                  <a:gd name="connsiteY1728" fmla="*/ 550053 h 1114369"/>
                  <a:gd name="connsiteX1729" fmla="*/ 1581403 w 2170589"/>
                  <a:gd name="connsiteY1729" fmla="*/ 552431 h 1114369"/>
                  <a:gd name="connsiteX1730" fmla="*/ 1588169 w 2170589"/>
                  <a:gd name="connsiteY1730" fmla="*/ 557916 h 1114369"/>
                  <a:gd name="connsiteX1731" fmla="*/ 1597678 w 2170589"/>
                  <a:gd name="connsiteY1731" fmla="*/ 563768 h 1114369"/>
                  <a:gd name="connsiteX1732" fmla="*/ 1599872 w 2170589"/>
                  <a:gd name="connsiteY1732" fmla="*/ 565962 h 1114369"/>
                  <a:gd name="connsiteX1733" fmla="*/ 1608833 w 2170589"/>
                  <a:gd name="connsiteY1733" fmla="*/ 569802 h 1114369"/>
                  <a:gd name="connsiteX1734" fmla="*/ 1613039 w 2170589"/>
                  <a:gd name="connsiteY1734" fmla="*/ 569437 h 1114369"/>
                  <a:gd name="connsiteX1735" fmla="*/ 1613587 w 2170589"/>
                  <a:gd name="connsiteY1735" fmla="*/ 570717 h 1114369"/>
                  <a:gd name="connsiteX1736" fmla="*/ 1613587 w 2170589"/>
                  <a:gd name="connsiteY1736" fmla="*/ 572545 h 1114369"/>
                  <a:gd name="connsiteX1737" fmla="*/ 1616879 w 2170589"/>
                  <a:gd name="connsiteY1737" fmla="*/ 577666 h 1114369"/>
                  <a:gd name="connsiteX1738" fmla="*/ 1617793 w 2170589"/>
                  <a:gd name="connsiteY1738" fmla="*/ 581872 h 1114369"/>
                  <a:gd name="connsiteX1739" fmla="*/ 1621450 w 2170589"/>
                  <a:gd name="connsiteY1739" fmla="*/ 593026 h 1114369"/>
                  <a:gd name="connsiteX1740" fmla="*/ 1626388 w 2170589"/>
                  <a:gd name="connsiteY1740" fmla="*/ 605644 h 1114369"/>
                  <a:gd name="connsiteX1741" fmla="*/ 1626936 w 2170589"/>
                  <a:gd name="connsiteY1741" fmla="*/ 612775 h 1114369"/>
                  <a:gd name="connsiteX1742" fmla="*/ 1627850 w 2170589"/>
                  <a:gd name="connsiteY1742" fmla="*/ 615153 h 1114369"/>
                  <a:gd name="connsiteX1743" fmla="*/ 1629679 w 2170589"/>
                  <a:gd name="connsiteY1743" fmla="*/ 617347 h 1114369"/>
                  <a:gd name="connsiteX1744" fmla="*/ 1631508 w 2170589"/>
                  <a:gd name="connsiteY1744" fmla="*/ 624844 h 1114369"/>
                  <a:gd name="connsiteX1745" fmla="*/ 1632605 w 2170589"/>
                  <a:gd name="connsiteY1745" fmla="*/ 633622 h 1114369"/>
                  <a:gd name="connsiteX1746" fmla="*/ 1632788 w 2170589"/>
                  <a:gd name="connsiteY1746" fmla="*/ 641668 h 1114369"/>
                  <a:gd name="connsiteX1747" fmla="*/ 1633885 w 2170589"/>
                  <a:gd name="connsiteY1747" fmla="*/ 642948 h 1114369"/>
                  <a:gd name="connsiteX1748" fmla="*/ 1635897 w 2170589"/>
                  <a:gd name="connsiteY1748" fmla="*/ 640205 h 1114369"/>
                  <a:gd name="connsiteX1749" fmla="*/ 1639920 w 2170589"/>
                  <a:gd name="connsiteY1749" fmla="*/ 632159 h 1114369"/>
                  <a:gd name="connsiteX1750" fmla="*/ 1641565 w 2170589"/>
                  <a:gd name="connsiteY1750" fmla="*/ 634719 h 1114369"/>
                  <a:gd name="connsiteX1751" fmla="*/ 1643943 w 2170589"/>
                  <a:gd name="connsiteY1751" fmla="*/ 643131 h 1114369"/>
                  <a:gd name="connsiteX1752" fmla="*/ 1646503 w 2170589"/>
                  <a:gd name="connsiteY1752" fmla="*/ 643679 h 1114369"/>
                  <a:gd name="connsiteX1753" fmla="*/ 1645223 w 2170589"/>
                  <a:gd name="connsiteY1753" fmla="*/ 646788 h 1114369"/>
                  <a:gd name="connsiteX1754" fmla="*/ 1640468 w 2170589"/>
                  <a:gd name="connsiteY1754" fmla="*/ 648434 h 1114369"/>
                  <a:gd name="connsiteX1755" fmla="*/ 1636445 w 2170589"/>
                  <a:gd name="connsiteY1755" fmla="*/ 645874 h 1114369"/>
                  <a:gd name="connsiteX1756" fmla="*/ 1632605 w 2170589"/>
                  <a:gd name="connsiteY1756" fmla="*/ 645508 h 1114369"/>
                  <a:gd name="connsiteX1757" fmla="*/ 1630411 w 2170589"/>
                  <a:gd name="connsiteY1757" fmla="*/ 647154 h 1114369"/>
                  <a:gd name="connsiteX1758" fmla="*/ 1627485 w 2170589"/>
                  <a:gd name="connsiteY1758" fmla="*/ 652274 h 1114369"/>
                  <a:gd name="connsiteX1759" fmla="*/ 1617427 w 2170589"/>
                  <a:gd name="connsiteY1759" fmla="*/ 665806 h 1114369"/>
                  <a:gd name="connsiteX1760" fmla="*/ 1610296 w 2170589"/>
                  <a:gd name="connsiteY1760" fmla="*/ 673669 h 1114369"/>
                  <a:gd name="connsiteX1761" fmla="*/ 1616330 w 2170589"/>
                  <a:gd name="connsiteY1761" fmla="*/ 670012 h 1114369"/>
                  <a:gd name="connsiteX1762" fmla="*/ 1610296 w 2170589"/>
                  <a:gd name="connsiteY1762" fmla="*/ 675680 h 1114369"/>
                  <a:gd name="connsiteX1763" fmla="*/ 1603530 w 2170589"/>
                  <a:gd name="connsiteY1763" fmla="*/ 680618 h 1114369"/>
                  <a:gd name="connsiteX1764" fmla="*/ 1597678 w 2170589"/>
                  <a:gd name="connsiteY1764" fmla="*/ 683361 h 1114369"/>
                  <a:gd name="connsiteX1765" fmla="*/ 1585060 w 2170589"/>
                  <a:gd name="connsiteY1765" fmla="*/ 691407 h 1114369"/>
                  <a:gd name="connsiteX1766" fmla="*/ 1578295 w 2170589"/>
                  <a:gd name="connsiteY1766" fmla="*/ 694150 h 1114369"/>
                  <a:gd name="connsiteX1767" fmla="*/ 1566043 w 2170589"/>
                  <a:gd name="connsiteY1767" fmla="*/ 700550 h 1114369"/>
                  <a:gd name="connsiteX1768" fmla="*/ 1557265 w 2170589"/>
                  <a:gd name="connsiteY1768" fmla="*/ 703659 h 1114369"/>
                  <a:gd name="connsiteX1769" fmla="*/ 1559460 w 2170589"/>
                  <a:gd name="connsiteY1769" fmla="*/ 704573 h 1114369"/>
                  <a:gd name="connsiteX1770" fmla="*/ 1563117 w 2170589"/>
                  <a:gd name="connsiteY1770" fmla="*/ 705670 h 1114369"/>
                  <a:gd name="connsiteX1771" fmla="*/ 1565494 w 2170589"/>
                  <a:gd name="connsiteY1771" fmla="*/ 707864 h 1114369"/>
                  <a:gd name="connsiteX1772" fmla="*/ 1570980 w 2170589"/>
                  <a:gd name="connsiteY1772" fmla="*/ 717739 h 1114369"/>
                  <a:gd name="connsiteX1773" fmla="*/ 1574637 w 2170589"/>
                  <a:gd name="connsiteY1773" fmla="*/ 721396 h 1114369"/>
                  <a:gd name="connsiteX1774" fmla="*/ 1576100 w 2170589"/>
                  <a:gd name="connsiteY1774" fmla="*/ 725054 h 1114369"/>
                  <a:gd name="connsiteX1775" fmla="*/ 1577380 w 2170589"/>
                  <a:gd name="connsiteY1775" fmla="*/ 729442 h 1114369"/>
                  <a:gd name="connsiteX1776" fmla="*/ 1576649 w 2170589"/>
                  <a:gd name="connsiteY1776" fmla="*/ 733100 h 1114369"/>
                  <a:gd name="connsiteX1777" fmla="*/ 1577198 w 2170589"/>
                  <a:gd name="connsiteY1777" fmla="*/ 742791 h 1114369"/>
                  <a:gd name="connsiteX1778" fmla="*/ 1578295 w 2170589"/>
                  <a:gd name="connsiteY1778" fmla="*/ 746449 h 1114369"/>
                  <a:gd name="connsiteX1779" fmla="*/ 1580306 w 2170589"/>
                  <a:gd name="connsiteY1779" fmla="*/ 763272 h 1114369"/>
                  <a:gd name="connsiteX1780" fmla="*/ 1582135 w 2170589"/>
                  <a:gd name="connsiteY1780" fmla="*/ 764186 h 1114369"/>
                  <a:gd name="connsiteX1781" fmla="*/ 1581586 w 2170589"/>
                  <a:gd name="connsiteY1781" fmla="*/ 766381 h 1114369"/>
                  <a:gd name="connsiteX1782" fmla="*/ 1580306 w 2170589"/>
                  <a:gd name="connsiteY1782" fmla="*/ 767661 h 1114369"/>
                  <a:gd name="connsiteX1783" fmla="*/ 1583049 w 2170589"/>
                  <a:gd name="connsiteY1783" fmla="*/ 774610 h 1114369"/>
                  <a:gd name="connsiteX1784" fmla="*/ 1586341 w 2170589"/>
                  <a:gd name="connsiteY1784" fmla="*/ 775707 h 1114369"/>
                  <a:gd name="connsiteX1785" fmla="*/ 1587438 w 2170589"/>
                  <a:gd name="connsiteY1785" fmla="*/ 777718 h 1114369"/>
                  <a:gd name="connsiteX1786" fmla="*/ 1588718 w 2170589"/>
                  <a:gd name="connsiteY1786" fmla="*/ 781376 h 1114369"/>
                  <a:gd name="connsiteX1787" fmla="*/ 1592009 w 2170589"/>
                  <a:gd name="connsiteY1787" fmla="*/ 783387 h 1114369"/>
                  <a:gd name="connsiteX1788" fmla="*/ 1595667 w 2170589"/>
                  <a:gd name="connsiteY1788" fmla="*/ 783936 h 1114369"/>
                  <a:gd name="connsiteX1789" fmla="*/ 1602616 w 2170589"/>
                  <a:gd name="connsiteY1789" fmla="*/ 782656 h 1114369"/>
                  <a:gd name="connsiteX1790" fmla="*/ 1602616 w 2170589"/>
                  <a:gd name="connsiteY1790" fmla="*/ 783936 h 1114369"/>
                  <a:gd name="connsiteX1791" fmla="*/ 1599872 w 2170589"/>
                  <a:gd name="connsiteY1791" fmla="*/ 785399 h 1114369"/>
                  <a:gd name="connsiteX1792" fmla="*/ 1591095 w 2170589"/>
                  <a:gd name="connsiteY1792" fmla="*/ 784850 h 1114369"/>
                  <a:gd name="connsiteX1793" fmla="*/ 1588352 w 2170589"/>
                  <a:gd name="connsiteY1793" fmla="*/ 786679 h 1114369"/>
                  <a:gd name="connsiteX1794" fmla="*/ 1586341 w 2170589"/>
                  <a:gd name="connsiteY1794" fmla="*/ 789056 h 1114369"/>
                  <a:gd name="connsiteX1795" fmla="*/ 1584512 w 2170589"/>
                  <a:gd name="connsiteY1795" fmla="*/ 793079 h 1114369"/>
                  <a:gd name="connsiteX1796" fmla="*/ 1580855 w 2170589"/>
                  <a:gd name="connsiteY1796" fmla="*/ 795090 h 1114369"/>
                  <a:gd name="connsiteX1797" fmla="*/ 1580489 w 2170589"/>
                  <a:gd name="connsiteY1797" fmla="*/ 796919 h 1114369"/>
                  <a:gd name="connsiteX1798" fmla="*/ 1574637 w 2170589"/>
                  <a:gd name="connsiteY1798" fmla="*/ 797650 h 1114369"/>
                  <a:gd name="connsiteX1799" fmla="*/ 1575552 w 2170589"/>
                  <a:gd name="connsiteY1799" fmla="*/ 800576 h 1114369"/>
                  <a:gd name="connsiteX1800" fmla="*/ 1580855 w 2170589"/>
                  <a:gd name="connsiteY1800" fmla="*/ 806794 h 1114369"/>
                  <a:gd name="connsiteX1801" fmla="*/ 1584512 w 2170589"/>
                  <a:gd name="connsiteY1801" fmla="*/ 808074 h 1114369"/>
                  <a:gd name="connsiteX1802" fmla="*/ 1583963 w 2170589"/>
                  <a:gd name="connsiteY1802" fmla="*/ 810634 h 1114369"/>
                  <a:gd name="connsiteX1803" fmla="*/ 1582135 w 2170589"/>
                  <a:gd name="connsiteY1803" fmla="*/ 812279 h 1114369"/>
                  <a:gd name="connsiteX1804" fmla="*/ 1582135 w 2170589"/>
                  <a:gd name="connsiteY1804" fmla="*/ 814657 h 1114369"/>
                  <a:gd name="connsiteX1805" fmla="*/ 1578843 w 2170589"/>
                  <a:gd name="connsiteY1805" fmla="*/ 816668 h 1114369"/>
                  <a:gd name="connsiteX1806" fmla="*/ 1576100 w 2170589"/>
                  <a:gd name="connsiteY1806" fmla="*/ 817400 h 1114369"/>
                  <a:gd name="connsiteX1807" fmla="*/ 1574637 w 2170589"/>
                  <a:gd name="connsiteY1807" fmla="*/ 809719 h 1114369"/>
                  <a:gd name="connsiteX1808" fmla="*/ 1568786 w 2170589"/>
                  <a:gd name="connsiteY1808" fmla="*/ 806428 h 1114369"/>
                  <a:gd name="connsiteX1809" fmla="*/ 1568786 w 2170589"/>
                  <a:gd name="connsiteY1809" fmla="*/ 804599 h 1114369"/>
                  <a:gd name="connsiteX1810" fmla="*/ 1565494 w 2170589"/>
                  <a:gd name="connsiteY1810" fmla="*/ 804416 h 1114369"/>
                  <a:gd name="connsiteX1811" fmla="*/ 1561654 w 2170589"/>
                  <a:gd name="connsiteY1811" fmla="*/ 805331 h 1114369"/>
                  <a:gd name="connsiteX1812" fmla="*/ 1561471 w 2170589"/>
                  <a:gd name="connsiteY1812" fmla="*/ 807891 h 1114369"/>
                  <a:gd name="connsiteX1813" fmla="*/ 1561288 w 2170589"/>
                  <a:gd name="connsiteY1813" fmla="*/ 810268 h 1114369"/>
                  <a:gd name="connsiteX1814" fmla="*/ 1557448 w 2170589"/>
                  <a:gd name="connsiteY1814" fmla="*/ 810451 h 1114369"/>
                  <a:gd name="connsiteX1815" fmla="*/ 1556351 w 2170589"/>
                  <a:gd name="connsiteY1815" fmla="*/ 812645 h 1114369"/>
                  <a:gd name="connsiteX1816" fmla="*/ 1557814 w 2170589"/>
                  <a:gd name="connsiteY1816" fmla="*/ 823251 h 1114369"/>
                  <a:gd name="connsiteX1817" fmla="*/ 1556168 w 2170589"/>
                  <a:gd name="connsiteY1817" fmla="*/ 823983 h 1114369"/>
                  <a:gd name="connsiteX1818" fmla="*/ 1549402 w 2170589"/>
                  <a:gd name="connsiteY1818" fmla="*/ 819411 h 1114369"/>
                  <a:gd name="connsiteX1819" fmla="*/ 1545745 w 2170589"/>
                  <a:gd name="connsiteY1819" fmla="*/ 819045 h 1114369"/>
                  <a:gd name="connsiteX1820" fmla="*/ 1539893 w 2170589"/>
                  <a:gd name="connsiteY1820" fmla="*/ 814840 h 1114369"/>
                  <a:gd name="connsiteX1821" fmla="*/ 1537333 w 2170589"/>
                  <a:gd name="connsiteY1821" fmla="*/ 815205 h 1114369"/>
                  <a:gd name="connsiteX1822" fmla="*/ 1535139 w 2170589"/>
                  <a:gd name="connsiteY1822" fmla="*/ 817400 h 1114369"/>
                  <a:gd name="connsiteX1823" fmla="*/ 1523801 w 2170589"/>
                  <a:gd name="connsiteY1823" fmla="*/ 824714 h 1114369"/>
                  <a:gd name="connsiteX1824" fmla="*/ 1534956 w 2170589"/>
                  <a:gd name="connsiteY1824" fmla="*/ 813925 h 1114369"/>
                  <a:gd name="connsiteX1825" fmla="*/ 1536602 w 2170589"/>
                  <a:gd name="connsiteY1825" fmla="*/ 810999 h 1114369"/>
                  <a:gd name="connsiteX1826" fmla="*/ 1534590 w 2170589"/>
                  <a:gd name="connsiteY1826" fmla="*/ 803685 h 1114369"/>
                  <a:gd name="connsiteX1827" fmla="*/ 1532396 w 2170589"/>
                  <a:gd name="connsiteY1827" fmla="*/ 800211 h 1114369"/>
                  <a:gd name="connsiteX1828" fmla="*/ 1518864 w 2170589"/>
                  <a:gd name="connsiteY1828" fmla="*/ 789056 h 1114369"/>
                  <a:gd name="connsiteX1829" fmla="*/ 1515572 w 2170589"/>
                  <a:gd name="connsiteY1829" fmla="*/ 787410 h 1114369"/>
                  <a:gd name="connsiteX1830" fmla="*/ 1511001 w 2170589"/>
                  <a:gd name="connsiteY1830" fmla="*/ 787044 h 1114369"/>
                  <a:gd name="connsiteX1831" fmla="*/ 1496006 w 2170589"/>
                  <a:gd name="connsiteY1831" fmla="*/ 790519 h 1114369"/>
                  <a:gd name="connsiteX1832" fmla="*/ 1495640 w 2170589"/>
                  <a:gd name="connsiteY1832" fmla="*/ 790153 h 1114369"/>
                  <a:gd name="connsiteX1833" fmla="*/ 1498200 w 2170589"/>
                  <a:gd name="connsiteY1833" fmla="*/ 788141 h 1114369"/>
                  <a:gd name="connsiteX1834" fmla="*/ 1507344 w 2170589"/>
                  <a:gd name="connsiteY1834" fmla="*/ 783570 h 1114369"/>
                  <a:gd name="connsiteX1835" fmla="*/ 1513561 w 2170589"/>
                  <a:gd name="connsiteY1835" fmla="*/ 783021 h 1114369"/>
                  <a:gd name="connsiteX1836" fmla="*/ 1513561 w 2170589"/>
                  <a:gd name="connsiteY1836" fmla="*/ 782107 h 1114369"/>
                  <a:gd name="connsiteX1837" fmla="*/ 1509904 w 2170589"/>
                  <a:gd name="connsiteY1837" fmla="*/ 778084 h 1114369"/>
                  <a:gd name="connsiteX1838" fmla="*/ 1507892 w 2170589"/>
                  <a:gd name="connsiteY1838" fmla="*/ 773878 h 1114369"/>
                  <a:gd name="connsiteX1839" fmla="*/ 1504052 w 2170589"/>
                  <a:gd name="connsiteY1839" fmla="*/ 770952 h 1114369"/>
                  <a:gd name="connsiteX1840" fmla="*/ 1500212 w 2170589"/>
                  <a:gd name="connsiteY1840" fmla="*/ 769124 h 1114369"/>
                  <a:gd name="connsiteX1841" fmla="*/ 1496189 w 2170589"/>
                  <a:gd name="connsiteY1841" fmla="*/ 765284 h 1114369"/>
                  <a:gd name="connsiteX1842" fmla="*/ 1495458 w 2170589"/>
                  <a:gd name="connsiteY1842" fmla="*/ 762723 h 1114369"/>
                  <a:gd name="connsiteX1843" fmla="*/ 1493080 w 2170589"/>
                  <a:gd name="connsiteY1843" fmla="*/ 761443 h 1114369"/>
                  <a:gd name="connsiteX1844" fmla="*/ 1491069 w 2170589"/>
                  <a:gd name="connsiteY1844" fmla="*/ 758883 h 1114369"/>
                  <a:gd name="connsiteX1845" fmla="*/ 1491434 w 2170589"/>
                  <a:gd name="connsiteY1845" fmla="*/ 751569 h 1114369"/>
                  <a:gd name="connsiteX1846" fmla="*/ 1493812 w 2170589"/>
                  <a:gd name="connsiteY1846" fmla="*/ 748277 h 1114369"/>
                  <a:gd name="connsiteX1847" fmla="*/ 1492532 w 2170589"/>
                  <a:gd name="connsiteY1847" fmla="*/ 735843 h 1114369"/>
                  <a:gd name="connsiteX1848" fmla="*/ 1492532 w 2170589"/>
                  <a:gd name="connsiteY1848" fmla="*/ 727431 h 1114369"/>
                  <a:gd name="connsiteX1849" fmla="*/ 1491251 w 2170589"/>
                  <a:gd name="connsiteY1849" fmla="*/ 722859 h 1114369"/>
                  <a:gd name="connsiteX1850" fmla="*/ 1488691 w 2170589"/>
                  <a:gd name="connsiteY1850" fmla="*/ 719019 h 1114369"/>
                  <a:gd name="connsiteX1851" fmla="*/ 1489057 w 2170589"/>
                  <a:gd name="connsiteY1851" fmla="*/ 712253 h 1114369"/>
                  <a:gd name="connsiteX1852" fmla="*/ 1491251 w 2170589"/>
                  <a:gd name="connsiteY1852" fmla="*/ 705487 h 1114369"/>
                  <a:gd name="connsiteX1853" fmla="*/ 1492349 w 2170589"/>
                  <a:gd name="connsiteY1853" fmla="*/ 692687 h 1114369"/>
                  <a:gd name="connsiteX1854" fmla="*/ 1489972 w 2170589"/>
                  <a:gd name="connsiteY1854" fmla="*/ 683544 h 1114369"/>
                  <a:gd name="connsiteX1855" fmla="*/ 1486863 w 2170589"/>
                  <a:gd name="connsiteY1855" fmla="*/ 685189 h 1114369"/>
                  <a:gd name="connsiteX1856" fmla="*/ 1483937 w 2170589"/>
                  <a:gd name="connsiteY1856" fmla="*/ 683178 h 1114369"/>
                  <a:gd name="connsiteX1857" fmla="*/ 1479183 w 2170589"/>
                  <a:gd name="connsiteY1857" fmla="*/ 681898 h 1114369"/>
                  <a:gd name="connsiteX1858" fmla="*/ 1475525 w 2170589"/>
                  <a:gd name="connsiteY1858" fmla="*/ 682446 h 1114369"/>
                  <a:gd name="connsiteX1859" fmla="*/ 1474428 w 2170589"/>
                  <a:gd name="connsiteY1859" fmla="*/ 679521 h 1114369"/>
                  <a:gd name="connsiteX1860" fmla="*/ 1469308 w 2170589"/>
                  <a:gd name="connsiteY1860" fmla="*/ 678972 h 1114369"/>
                  <a:gd name="connsiteX1861" fmla="*/ 1466748 w 2170589"/>
                  <a:gd name="connsiteY1861" fmla="*/ 680252 h 1114369"/>
                  <a:gd name="connsiteX1862" fmla="*/ 1463639 w 2170589"/>
                  <a:gd name="connsiteY1862" fmla="*/ 679703 h 1114369"/>
                  <a:gd name="connsiteX1863" fmla="*/ 1454130 w 2170589"/>
                  <a:gd name="connsiteY1863" fmla="*/ 680618 h 1114369"/>
                  <a:gd name="connsiteX1864" fmla="*/ 1441513 w 2170589"/>
                  <a:gd name="connsiteY1864" fmla="*/ 678423 h 1114369"/>
                  <a:gd name="connsiteX1865" fmla="*/ 1415363 w 2170589"/>
                  <a:gd name="connsiteY1865" fmla="*/ 678606 h 1114369"/>
                  <a:gd name="connsiteX1866" fmla="*/ 1413169 w 2170589"/>
                  <a:gd name="connsiteY1866" fmla="*/ 682081 h 1114369"/>
                  <a:gd name="connsiteX1867" fmla="*/ 1411157 w 2170589"/>
                  <a:gd name="connsiteY1867" fmla="*/ 686652 h 1114369"/>
                  <a:gd name="connsiteX1868" fmla="*/ 1405123 w 2170589"/>
                  <a:gd name="connsiteY1868" fmla="*/ 694150 h 1114369"/>
                  <a:gd name="connsiteX1869" fmla="*/ 1409512 w 2170589"/>
                  <a:gd name="connsiteY1869" fmla="*/ 687018 h 1114369"/>
                  <a:gd name="connsiteX1870" fmla="*/ 1410974 w 2170589"/>
                  <a:gd name="connsiteY1870" fmla="*/ 682264 h 1114369"/>
                  <a:gd name="connsiteX1871" fmla="*/ 1413718 w 2170589"/>
                  <a:gd name="connsiteY1871" fmla="*/ 676960 h 1114369"/>
                  <a:gd name="connsiteX1872" fmla="*/ 1413169 w 2170589"/>
                  <a:gd name="connsiteY1872" fmla="*/ 674400 h 1114369"/>
                  <a:gd name="connsiteX1873" fmla="*/ 1405854 w 2170589"/>
                  <a:gd name="connsiteY1873" fmla="*/ 670926 h 1114369"/>
                  <a:gd name="connsiteX1874" fmla="*/ 1404757 w 2170589"/>
                  <a:gd name="connsiteY1874" fmla="*/ 668183 h 1114369"/>
                  <a:gd name="connsiteX1875" fmla="*/ 1398723 w 2170589"/>
                  <a:gd name="connsiteY1875" fmla="*/ 664892 h 1114369"/>
                  <a:gd name="connsiteX1876" fmla="*/ 1379705 w 2170589"/>
                  <a:gd name="connsiteY1876" fmla="*/ 659954 h 1114369"/>
                  <a:gd name="connsiteX1877" fmla="*/ 1373853 w 2170589"/>
                  <a:gd name="connsiteY1877" fmla="*/ 656297 h 1114369"/>
                  <a:gd name="connsiteX1878" fmla="*/ 1370562 w 2170589"/>
                  <a:gd name="connsiteY1878" fmla="*/ 655565 h 1114369"/>
                  <a:gd name="connsiteX1879" fmla="*/ 1366356 w 2170589"/>
                  <a:gd name="connsiteY1879" fmla="*/ 656297 h 1114369"/>
                  <a:gd name="connsiteX1880" fmla="*/ 1363430 w 2170589"/>
                  <a:gd name="connsiteY1880" fmla="*/ 655565 h 1114369"/>
                  <a:gd name="connsiteX1881" fmla="*/ 1361601 w 2170589"/>
                  <a:gd name="connsiteY1881" fmla="*/ 653920 h 1114369"/>
                  <a:gd name="connsiteX1882" fmla="*/ 1358858 w 2170589"/>
                  <a:gd name="connsiteY1882" fmla="*/ 653188 h 1114369"/>
                  <a:gd name="connsiteX1883" fmla="*/ 1356664 w 2170589"/>
                  <a:gd name="connsiteY1883" fmla="*/ 654285 h 1114369"/>
                  <a:gd name="connsiteX1884" fmla="*/ 1354287 w 2170589"/>
                  <a:gd name="connsiteY1884" fmla="*/ 652457 h 1114369"/>
                  <a:gd name="connsiteX1885" fmla="*/ 1354470 w 2170589"/>
                  <a:gd name="connsiteY1885" fmla="*/ 650080 h 1114369"/>
                  <a:gd name="connsiteX1886" fmla="*/ 1352641 w 2170589"/>
                  <a:gd name="connsiteY1886" fmla="*/ 647702 h 1114369"/>
                  <a:gd name="connsiteX1887" fmla="*/ 1342949 w 2170589"/>
                  <a:gd name="connsiteY1887" fmla="*/ 636548 h 1114369"/>
                  <a:gd name="connsiteX1888" fmla="*/ 1336366 w 2170589"/>
                  <a:gd name="connsiteY1888" fmla="*/ 634353 h 1114369"/>
                  <a:gd name="connsiteX1889" fmla="*/ 1318446 w 2170589"/>
                  <a:gd name="connsiteY1889" fmla="*/ 624844 h 1114369"/>
                  <a:gd name="connsiteX1890" fmla="*/ 1316251 w 2170589"/>
                  <a:gd name="connsiteY1890" fmla="*/ 623747 h 1114369"/>
                  <a:gd name="connsiteX1891" fmla="*/ 1306742 w 2170589"/>
                  <a:gd name="connsiteY1891" fmla="*/ 623564 h 1114369"/>
                  <a:gd name="connsiteX1892" fmla="*/ 1295588 w 2170589"/>
                  <a:gd name="connsiteY1892" fmla="*/ 618993 h 1114369"/>
                  <a:gd name="connsiteX1893" fmla="*/ 1287359 w 2170589"/>
                  <a:gd name="connsiteY1893" fmla="*/ 616433 h 1114369"/>
                  <a:gd name="connsiteX1894" fmla="*/ 1284982 w 2170589"/>
                  <a:gd name="connsiteY1894" fmla="*/ 613507 h 1114369"/>
                  <a:gd name="connsiteX1895" fmla="*/ 1279679 w 2170589"/>
                  <a:gd name="connsiteY1895" fmla="*/ 611130 h 1114369"/>
                  <a:gd name="connsiteX1896" fmla="*/ 1276570 w 2170589"/>
                  <a:gd name="connsiteY1896" fmla="*/ 608752 h 1114369"/>
                  <a:gd name="connsiteX1897" fmla="*/ 1266512 w 2170589"/>
                  <a:gd name="connsiteY1897" fmla="*/ 606741 h 1114369"/>
                  <a:gd name="connsiteX1898" fmla="*/ 1244203 w 2170589"/>
                  <a:gd name="connsiteY1898" fmla="*/ 614787 h 1114369"/>
                  <a:gd name="connsiteX1899" fmla="*/ 1236706 w 2170589"/>
                  <a:gd name="connsiteY1899" fmla="*/ 618993 h 1114369"/>
                  <a:gd name="connsiteX1900" fmla="*/ 1235060 w 2170589"/>
                  <a:gd name="connsiteY1900" fmla="*/ 618993 h 1114369"/>
                  <a:gd name="connsiteX1901" fmla="*/ 1234694 w 2170589"/>
                  <a:gd name="connsiteY1901" fmla="*/ 615701 h 1114369"/>
                  <a:gd name="connsiteX1902" fmla="*/ 1225551 w 2170589"/>
                  <a:gd name="connsiteY1902" fmla="*/ 620273 h 1114369"/>
                  <a:gd name="connsiteX1903" fmla="*/ 1224820 w 2170589"/>
                  <a:gd name="connsiteY1903" fmla="*/ 618993 h 1114369"/>
                  <a:gd name="connsiteX1904" fmla="*/ 1227745 w 2170589"/>
                  <a:gd name="connsiteY1904" fmla="*/ 617347 h 1114369"/>
                  <a:gd name="connsiteX1905" fmla="*/ 1230854 w 2170589"/>
                  <a:gd name="connsiteY1905" fmla="*/ 614970 h 1114369"/>
                  <a:gd name="connsiteX1906" fmla="*/ 1232500 w 2170589"/>
                  <a:gd name="connsiteY1906" fmla="*/ 611861 h 1114369"/>
                  <a:gd name="connsiteX1907" fmla="*/ 1233048 w 2170589"/>
                  <a:gd name="connsiteY1907" fmla="*/ 608752 h 1114369"/>
                  <a:gd name="connsiteX1908" fmla="*/ 1232317 w 2170589"/>
                  <a:gd name="connsiteY1908" fmla="*/ 599244 h 1114369"/>
                  <a:gd name="connsiteX1909" fmla="*/ 1226465 w 2170589"/>
                  <a:gd name="connsiteY1909" fmla="*/ 592660 h 1114369"/>
                  <a:gd name="connsiteX1910" fmla="*/ 1225734 w 2170589"/>
                  <a:gd name="connsiteY1910" fmla="*/ 587357 h 1114369"/>
                  <a:gd name="connsiteX1911" fmla="*/ 1225734 w 2170589"/>
                  <a:gd name="connsiteY1911" fmla="*/ 580043 h 1114369"/>
                  <a:gd name="connsiteX1912" fmla="*/ 1217322 w 2170589"/>
                  <a:gd name="connsiteY1912" fmla="*/ 564500 h 1114369"/>
                  <a:gd name="connsiteX1913" fmla="*/ 1215676 w 2170589"/>
                  <a:gd name="connsiteY1913" fmla="*/ 555173 h 1114369"/>
                  <a:gd name="connsiteX1914" fmla="*/ 1214213 w 2170589"/>
                  <a:gd name="connsiteY1914" fmla="*/ 552979 h 1114369"/>
                  <a:gd name="connsiteX1915" fmla="*/ 1210373 w 2170589"/>
                  <a:gd name="connsiteY1915" fmla="*/ 551150 h 1114369"/>
                  <a:gd name="connsiteX1916" fmla="*/ 1208362 w 2170589"/>
                  <a:gd name="connsiteY1916" fmla="*/ 551882 h 1114369"/>
                  <a:gd name="connsiteX1917" fmla="*/ 1205070 w 2170589"/>
                  <a:gd name="connsiteY1917" fmla="*/ 551882 h 1114369"/>
                  <a:gd name="connsiteX1918" fmla="*/ 1202327 w 2170589"/>
                  <a:gd name="connsiteY1918" fmla="*/ 550602 h 1114369"/>
                  <a:gd name="connsiteX1919" fmla="*/ 1189710 w 2170589"/>
                  <a:gd name="connsiteY1919" fmla="*/ 550785 h 1114369"/>
                  <a:gd name="connsiteX1920" fmla="*/ 1188064 w 2170589"/>
                  <a:gd name="connsiteY1920" fmla="*/ 551333 h 1114369"/>
                  <a:gd name="connsiteX1921" fmla="*/ 1187698 w 2170589"/>
                  <a:gd name="connsiteY1921" fmla="*/ 559014 h 1114369"/>
                  <a:gd name="connsiteX1922" fmla="*/ 1186235 w 2170589"/>
                  <a:gd name="connsiteY1922" fmla="*/ 561025 h 1114369"/>
                  <a:gd name="connsiteX1923" fmla="*/ 1185687 w 2170589"/>
                  <a:gd name="connsiteY1923" fmla="*/ 552979 h 1114369"/>
                  <a:gd name="connsiteX1924" fmla="*/ 1184955 w 2170589"/>
                  <a:gd name="connsiteY1924" fmla="*/ 550602 h 1114369"/>
                  <a:gd name="connsiteX1925" fmla="*/ 1182395 w 2170589"/>
                  <a:gd name="connsiteY1925" fmla="*/ 551882 h 1114369"/>
                  <a:gd name="connsiteX1926" fmla="*/ 1181847 w 2170589"/>
                  <a:gd name="connsiteY1926" fmla="*/ 551882 h 1114369"/>
                  <a:gd name="connsiteX1927" fmla="*/ 1178738 w 2170589"/>
                  <a:gd name="connsiteY1927" fmla="*/ 549870 h 1114369"/>
                  <a:gd name="connsiteX1928" fmla="*/ 1175446 w 2170589"/>
                  <a:gd name="connsiteY1928" fmla="*/ 545665 h 1114369"/>
                  <a:gd name="connsiteX1929" fmla="*/ 1173618 w 2170589"/>
                  <a:gd name="connsiteY1929" fmla="*/ 542190 h 1114369"/>
                  <a:gd name="connsiteX1930" fmla="*/ 1169412 w 2170589"/>
                  <a:gd name="connsiteY1930" fmla="*/ 541459 h 1114369"/>
                  <a:gd name="connsiteX1931" fmla="*/ 1173984 w 2170589"/>
                  <a:gd name="connsiteY1931" fmla="*/ 535241 h 1114369"/>
                  <a:gd name="connsiteX1932" fmla="*/ 1174166 w 2170589"/>
                  <a:gd name="connsiteY1932" fmla="*/ 531767 h 1114369"/>
                  <a:gd name="connsiteX1933" fmla="*/ 1173618 w 2170589"/>
                  <a:gd name="connsiteY1933" fmla="*/ 525915 h 1114369"/>
                  <a:gd name="connsiteX1934" fmla="*/ 1173618 w 2170589"/>
                  <a:gd name="connsiteY1934" fmla="*/ 516589 h 1114369"/>
                  <a:gd name="connsiteX1935" fmla="*/ 1175446 w 2170589"/>
                  <a:gd name="connsiteY1935" fmla="*/ 504886 h 1114369"/>
                  <a:gd name="connsiteX1936" fmla="*/ 1175995 w 2170589"/>
                  <a:gd name="connsiteY1936" fmla="*/ 501594 h 1114369"/>
                  <a:gd name="connsiteX1937" fmla="*/ 1176726 w 2170589"/>
                  <a:gd name="connsiteY1937" fmla="*/ 492451 h 1114369"/>
                  <a:gd name="connsiteX1938" fmla="*/ 1175446 w 2170589"/>
                  <a:gd name="connsiteY1938" fmla="*/ 486783 h 1114369"/>
                  <a:gd name="connsiteX1939" fmla="*/ 1176178 w 2170589"/>
                  <a:gd name="connsiteY1939" fmla="*/ 485137 h 1114369"/>
                  <a:gd name="connsiteX1940" fmla="*/ 1179835 w 2170589"/>
                  <a:gd name="connsiteY1940" fmla="*/ 484588 h 1114369"/>
                  <a:gd name="connsiteX1941" fmla="*/ 1181481 w 2170589"/>
                  <a:gd name="connsiteY1941" fmla="*/ 481114 h 1114369"/>
                  <a:gd name="connsiteX1942" fmla="*/ 1181298 w 2170589"/>
                  <a:gd name="connsiteY1942" fmla="*/ 472519 h 1114369"/>
                  <a:gd name="connsiteX1943" fmla="*/ 1186052 w 2170589"/>
                  <a:gd name="connsiteY1943" fmla="*/ 471239 h 1114369"/>
                  <a:gd name="connsiteX1944" fmla="*/ 1187515 w 2170589"/>
                  <a:gd name="connsiteY1944" fmla="*/ 468862 h 1114369"/>
                  <a:gd name="connsiteX1945" fmla="*/ 1188247 w 2170589"/>
                  <a:gd name="connsiteY1945" fmla="*/ 464290 h 1114369"/>
                  <a:gd name="connsiteX1946" fmla="*/ 1189710 w 2170589"/>
                  <a:gd name="connsiteY1946" fmla="*/ 460450 h 1114369"/>
                  <a:gd name="connsiteX1947" fmla="*/ 1189344 w 2170589"/>
                  <a:gd name="connsiteY1947" fmla="*/ 458073 h 1114369"/>
                  <a:gd name="connsiteX1948" fmla="*/ 1179287 w 2170589"/>
                  <a:gd name="connsiteY1948" fmla="*/ 452404 h 1114369"/>
                  <a:gd name="connsiteX1949" fmla="*/ 1181481 w 2170589"/>
                  <a:gd name="connsiteY1949" fmla="*/ 450941 h 1114369"/>
                  <a:gd name="connsiteX1950" fmla="*/ 1193001 w 2170589"/>
                  <a:gd name="connsiteY1950" fmla="*/ 450393 h 1114369"/>
                  <a:gd name="connsiteX1951" fmla="*/ 1196110 w 2170589"/>
                  <a:gd name="connsiteY1951" fmla="*/ 447833 h 1114369"/>
                  <a:gd name="connsiteX1952" fmla="*/ 1205985 w 2170589"/>
                  <a:gd name="connsiteY1952" fmla="*/ 442530 h 1114369"/>
                  <a:gd name="connsiteX1953" fmla="*/ 1210373 w 2170589"/>
                  <a:gd name="connsiteY1953" fmla="*/ 436129 h 1114369"/>
                  <a:gd name="connsiteX1954" fmla="*/ 1208179 w 2170589"/>
                  <a:gd name="connsiteY1954" fmla="*/ 434666 h 1114369"/>
                  <a:gd name="connsiteX1955" fmla="*/ 1206716 w 2170589"/>
                  <a:gd name="connsiteY1955" fmla="*/ 431192 h 1114369"/>
                  <a:gd name="connsiteX1956" fmla="*/ 1214031 w 2170589"/>
                  <a:gd name="connsiteY1956" fmla="*/ 431192 h 1114369"/>
                  <a:gd name="connsiteX1957" fmla="*/ 1214213 w 2170589"/>
                  <a:gd name="connsiteY1957" fmla="*/ 429546 h 1114369"/>
                  <a:gd name="connsiteX1958" fmla="*/ 1216225 w 2170589"/>
                  <a:gd name="connsiteY1958" fmla="*/ 426803 h 1114369"/>
                  <a:gd name="connsiteX1959" fmla="*/ 1216042 w 2170589"/>
                  <a:gd name="connsiteY1959" fmla="*/ 424609 h 1114369"/>
                  <a:gd name="connsiteX1960" fmla="*/ 1219882 w 2170589"/>
                  <a:gd name="connsiteY1960" fmla="*/ 422415 h 1114369"/>
                  <a:gd name="connsiteX1961" fmla="*/ 1219699 w 2170589"/>
                  <a:gd name="connsiteY1961" fmla="*/ 420220 h 1114369"/>
                  <a:gd name="connsiteX1962" fmla="*/ 1222625 w 2170589"/>
                  <a:gd name="connsiteY1962" fmla="*/ 419123 h 1114369"/>
                  <a:gd name="connsiteX1963" fmla="*/ 1230305 w 2170589"/>
                  <a:gd name="connsiteY1963" fmla="*/ 425706 h 1114369"/>
                  <a:gd name="connsiteX1964" fmla="*/ 1228111 w 2170589"/>
                  <a:gd name="connsiteY1964" fmla="*/ 415649 h 1114369"/>
                  <a:gd name="connsiteX1965" fmla="*/ 1228111 w 2170589"/>
                  <a:gd name="connsiteY1965" fmla="*/ 411809 h 1114369"/>
                  <a:gd name="connsiteX1966" fmla="*/ 1229940 w 2170589"/>
                  <a:gd name="connsiteY1966" fmla="*/ 405408 h 1114369"/>
                  <a:gd name="connsiteX1967" fmla="*/ 1235426 w 2170589"/>
                  <a:gd name="connsiteY1967" fmla="*/ 405043 h 1114369"/>
                  <a:gd name="connsiteX1968" fmla="*/ 1239449 w 2170589"/>
                  <a:gd name="connsiteY1968" fmla="*/ 405957 h 1114369"/>
                  <a:gd name="connsiteX1969" fmla="*/ 1245483 w 2170589"/>
                  <a:gd name="connsiteY1969" fmla="*/ 404677 h 1114369"/>
                  <a:gd name="connsiteX1970" fmla="*/ 1244203 w 2170589"/>
                  <a:gd name="connsiteY1970" fmla="*/ 402300 h 1114369"/>
                  <a:gd name="connsiteX1971" fmla="*/ 1236706 w 2170589"/>
                  <a:gd name="connsiteY1971" fmla="*/ 403031 h 1114369"/>
                  <a:gd name="connsiteX1972" fmla="*/ 1232500 w 2170589"/>
                  <a:gd name="connsiteY1972" fmla="*/ 397911 h 1114369"/>
                  <a:gd name="connsiteX1973" fmla="*/ 1234146 w 2170589"/>
                  <a:gd name="connsiteY1973" fmla="*/ 395351 h 1114369"/>
                  <a:gd name="connsiteX1974" fmla="*/ 1239449 w 2170589"/>
                  <a:gd name="connsiteY1974" fmla="*/ 396814 h 1114369"/>
                  <a:gd name="connsiteX1975" fmla="*/ 1243472 w 2170589"/>
                  <a:gd name="connsiteY1975" fmla="*/ 395717 h 1114369"/>
                  <a:gd name="connsiteX1976" fmla="*/ 1254626 w 2170589"/>
                  <a:gd name="connsiteY1976" fmla="*/ 396448 h 1114369"/>
                  <a:gd name="connsiteX1977" fmla="*/ 1259381 w 2170589"/>
                  <a:gd name="connsiteY1977" fmla="*/ 396265 h 1114369"/>
                  <a:gd name="connsiteX1978" fmla="*/ 1263038 w 2170589"/>
                  <a:gd name="connsiteY1978" fmla="*/ 394985 h 1114369"/>
                  <a:gd name="connsiteX1979" fmla="*/ 1266147 w 2170589"/>
                  <a:gd name="connsiteY1979" fmla="*/ 392791 h 1114369"/>
                  <a:gd name="connsiteX1980" fmla="*/ 1276753 w 2170589"/>
                  <a:gd name="connsiteY1980" fmla="*/ 392425 h 1114369"/>
                  <a:gd name="connsiteX1981" fmla="*/ 1278947 w 2170589"/>
                  <a:gd name="connsiteY1981" fmla="*/ 390596 h 1114369"/>
                  <a:gd name="connsiteX1982" fmla="*/ 1280227 w 2170589"/>
                  <a:gd name="connsiteY1982" fmla="*/ 388402 h 1114369"/>
                  <a:gd name="connsiteX1983" fmla="*/ 1280410 w 2170589"/>
                  <a:gd name="connsiteY1983" fmla="*/ 384928 h 1114369"/>
                  <a:gd name="connsiteX1984" fmla="*/ 1278216 w 2170589"/>
                  <a:gd name="connsiteY1984" fmla="*/ 377247 h 1114369"/>
                  <a:gd name="connsiteX1985" fmla="*/ 1277484 w 2170589"/>
                  <a:gd name="connsiteY1985" fmla="*/ 375236 h 1114369"/>
                  <a:gd name="connsiteX1986" fmla="*/ 1273461 w 2170589"/>
                  <a:gd name="connsiteY1986" fmla="*/ 372127 h 1114369"/>
                  <a:gd name="connsiteX1987" fmla="*/ 1274010 w 2170589"/>
                  <a:gd name="connsiteY1987" fmla="*/ 370299 h 1114369"/>
                  <a:gd name="connsiteX1988" fmla="*/ 1273095 w 2170589"/>
                  <a:gd name="connsiteY1988" fmla="*/ 368836 h 1114369"/>
                  <a:gd name="connsiteX1989" fmla="*/ 1268890 w 2170589"/>
                  <a:gd name="connsiteY1989" fmla="*/ 369933 h 1114369"/>
                  <a:gd name="connsiteX1990" fmla="*/ 1267792 w 2170589"/>
                  <a:gd name="connsiteY1990" fmla="*/ 368104 h 1114369"/>
                  <a:gd name="connsiteX1991" fmla="*/ 1261758 w 2170589"/>
                  <a:gd name="connsiteY1991" fmla="*/ 367007 h 1114369"/>
                  <a:gd name="connsiteX1992" fmla="*/ 1256455 w 2170589"/>
                  <a:gd name="connsiteY1992" fmla="*/ 363533 h 1114369"/>
                  <a:gd name="connsiteX1993" fmla="*/ 1254992 w 2170589"/>
                  <a:gd name="connsiteY1993" fmla="*/ 360972 h 1114369"/>
                  <a:gd name="connsiteX1994" fmla="*/ 1250786 w 2170589"/>
                  <a:gd name="connsiteY1994" fmla="*/ 359875 h 1114369"/>
                  <a:gd name="connsiteX1995" fmla="*/ 1246032 w 2170589"/>
                  <a:gd name="connsiteY1995" fmla="*/ 360972 h 1114369"/>
                  <a:gd name="connsiteX1996" fmla="*/ 1242374 w 2170589"/>
                  <a:gd name="connsiteY1996" fmla="*/ 362618 h 1114369"/>
                  <a:gd name="connsiteX1997" fmla="*/ 1240729 w 2170589"/>
                  <a:gd name="connsiteY1997" fmla="*/ 365361 h 1114369"/>
                  <a:gd name="connsiteX1998" fmla="*/ 1238168 w 2170589"/>
                  <a:gd name="connsiteY1998" fmla="*/ 364995 h 1114369"/>
                  <a:gd name="connsiteX1999" fmla="*/ 1239449 w 2170589"/>
                  <a:gd name="connsiteY1999" fmla="*/ 362618 h 1114369"/>
                  <a:gd name="connsiteX2000" fmla="*/ 1243106 w 2170589"/>
                  <a:gd name="connsiteY2000" fmla="*/ 360972 h 1114369"/>
                  <a:gd name="connsiteX2001" fmla="*/ 1242374 w 2170589"/>
                  <a:gd name="connsiteY2001" fmla="*/ 358961 h 1114369"/>
                  <a:gd name="connsiteX2002" fmla="*/ 1233414 w 2170589"/>
                  <a:gd name="connsiteY2002" fmla="*/ 357132 h 1114369"/>
                  <a:gd name="connsiteX2003" fmla="*/ 1230488 w 2170589"/>
                  <a:gd name="connsiteY2003" fmla="*/ 359692 h 1114369"/>
                  <a:gd name="connsiteX2004" fmla="*/ 1230488 w 2170589"/>
                  <a:gd name="connsiteY2004" fmla="*/ 358047 h 1114369"/>
                  <a:gd name="connsiteX2005" fmla="*/ 1229208 w 2170589"/>
                  <a:gd name="connsiteY2005" fmla="*/ 356218 h 1114369"/>
                  <a:gd name="connsiteX2006" fmla="*/ 1223539 w 2170589"/>
                  <a:gd name="connsiteY2006" fmla="*/ 354207 h 1114369"/>
                  <a:gd name="connsiteX2007" fmla="*/ 1216042 w 2170589"/>
                  <a:gd name="connsiteY2007" fmla="*/ 352744 h 1114369"/>
                  <a:gd name="connsiteX2008" fmla="*/ 1212385 w 2170589"/>
                  <a:gd name="connsiteY2008" fmla="*/ 350184 h 1114369"/>
                  <a:gd name="connsiteX2009" fmla="*/ 1212202 w 2170589"/>
                  <a:gd name="connsiteY2009" fmla="*/ 352012 h 1114369"/>
                  <a:gd name="connsiteX2010" fmla="*/ 1212750 w 2170589"/>
                  <a:gd name="connsiteY2010" fmla="*/ 353475 h 1114369"/>
                  <a:gd name="connsiteX2011" fmla="*/ 1209459 w 2170589"/>
                  <a:gd name="connsiteY2011" fmla="*/ 354755 h 1114369"/>
                  <a:gd name="connsiteX2012" fmla="*/ 1205436 w 2170589"/>
                  <a:gd name="connsiteY2012" fmla="*/ 352744 h 1114369"/>
                  <a:gd name="connsiteX2013" fmla="*/ 1204156 w 2170589"/>
                  <a:gd name="connsiteY2013" fmla="*/ 350549 h 1114369"/>
                  <a:gd name="connsiteX2014" fmla="*/ 1207082 w 2170589"/>
                  <a:gd name="connsiteY2014" fmla="*/ 346709 h 1114369"/>
                  <a:gd name="connsiteX2015" fmla="*/ 1208179 w 2170589"/>
                  <a:gd name="connsiteY2015" fmla="*/ 345429 h 1114369"/>
                  <a:gd name="connsiteX2016" fmla="*/ 1229208 w 2170589"/>
                  <a:gd name="connsiteY2016" fmla="*/ 352744 h 1114369"/>
                  <a:gd name="connsiteX2017" fmla="*/ 1230854 w 2170589"/>
                  <a:gd name="connsiteY2017" fmla="*/ 354572 h 1114369"/>
                  <a:gd name="connsiteX2018" fmla="*/ 1240911 w 2170589"/>
                  <a:gd name="connsiteY2018" fmla="*/ 357498 h 1114369"/>
                  <a:gd name="connsiteX2019" fmla="*/ 1245483 w 2170589"/>
                  <a:gd name="connsiteY2019" fmla="*/ 357498 h 1114369"/>
                  <a:gd name="connsiteX2020" fmla="*/ 1247129 w 2170589"/>
                  <a:gd name="connsiteY2020" fmla="*/ 356401 h 1114369"/>
                  <a:gd name="connsiteX2021" fmla="*/ 1248958 w 2170589"/>
                  <a:gd name="connsiteY2021" fmla="*/ 357864 h 1114369"/>
                  <a:gd name="connsiteX2022" fmla="*/ 1253895 w 2170589"/>
                  <a:gd name="connsiteY2022" fmla="*/ 357498 h 1114369"/>
                  <a:gd name="connsiteX2023" fmla="*/ 1257186 w 2170589"/>
                  <a:gd name="connsiteY2023" fmla="*/ 354755 h 1114369"/>
                  <a:gd name="connsiteX2024" fmla="*/ 1258649 w 2170589"/>
                  <a:gd name="connsiteY2024" fmla="*/ 358961 h 1114369"/>
                  <a:gd name="connsiteX2025" fmla="*/ 1260478 w 2170589"/>
                  <a:gd name="connsiteY2025" fmla="*/ 358047 h 1114369"/>
                  <a:gd name="connsiteX2026" fmla="*/ 1266147 w 2170589"/>
                  <a:gd name="connsiteY2026" fmla="*/ 361521 h 1114369"/>
                  <a:gd name="connsiteX2027" fmla="*/ 1271998 w 2170589"/>
                  <a:gd name="connsiteY2027" fmla="*/ 363167 h 1114369"/>
                  <a:gd name="connsiteX2028" fmla="*/ 1274558 w 2170589"/>
                  <a:gd name="connsiteY2028" fmla="*/ 364995 h 1114369"/>
                  <a:gd name="connsiteX2029" fmla="*/ 1277484 w 2170589"/>
                  <a:gd name="connsiteY2029" fmla="*/ 365910 h 1114369"/>
                  <a:gd name="connsiteX2030" fmla="*/ 1279861 w 2170589"/>
                  <a:gd name="connsiteY2030" fmla="*/ 368470 h 1114369"/>
                  <a:gd name="connsiteX2031" fmla="*/ 1281873 w 2170589"/>
                  <a:gd name="connsiteY2031" fmla="*/ 365544 h 1114369"/>
                  <a:gd name="connsiteX2032" fmla="*/ 1284616 w 2170589"/>
                  <a:gd name="connsiteY2032" fmla="*/ 366458 h 1114369"/>
                  <a:gd name="connsiteX2033" fmla="*/ 1286993 w 2170589"/>
                  <a:gd name="connsiteY2033" fmla="*/ 365727 h 1114369"/>
                  <a:gd name="connsiteX2034" fmla="*/ 1288090 w 2170589"/>
                  <a:gd name="connsiteY2034" fmla="*/ 363350 h 1114369"/>
                  <a:gd name="connsiteX2035" fmla="*/ 1291382 w 2170589"/>
                  <a:gd name="connsiteY2035" fmla="*/ 363533 h 1114369"/>
                  <a:gd name="connsiteX2036" fmla="*/ 1293576 w 2170589"/>
                  <a:gd name="connsiteY2036" fmla="*/ 360972 h 1114369"/>
                  <a:gd name="connsiteX2037" fmla="*/ 1295588 w 2170589"/>
                  <a:gd name="connsiteY2037" fmla="*/ 356767 h 1114369"/>
                  <a:gd name="connsiteX2038" fmla="*/ 1297051 w 2170589"/>
                  <a:gd name="connsiteY2038" fmla="*/ 354938 h 1114369"/>
                  <a:gd name="connsiteX2039" fmla="*/ 1294490 w 2170589"/>
                  <a:gd name="connsiteY2039" fmla="*/ 352744 h 1114369"/>
                  <a:gd name="connsiteX2040" fmla="*/ 1295222 w 2170589"/>
                  <a:gd name="connsiteY2040" fmla="*/ 348903 h 1114369"/>
                  <a:gd name="connsiteX2041" fmla="*/ 1298696 w 2170589"/>
                  <a:gd name="connsiteY2041" fmla="*/ 350549 h 1114369"/>
                  <a:gd name="connsiteX2042" fmla="*/ 1300891 w 2170589"/>
                  <a:gd name="connsiteY2042" fmla="*/ 350549 h 1114369"/>
                  <a:gd name="connsiteX2043" fmla="*/ 1301256 w 2170589"/>
                  <a:gd name="connsiteY2043" fmla="*/ 349818 h 1114369"/>
                  <a:gd name="connsiteX2044" fmla="*/ 1299794 w 2170589"/>
                  <a:gd name="connsiteY2044" fmla="*/ 346892 h 1114369"/>
                  <a:gd name="connsiteX2045" fmla="*/ 1299976 w 2170589"/>
                  <a:gd name="connsiteY2045" fmla="*/ 343966 h 1114369"/>
                  <a:gd name="connsiteX2046" fmla="*/ 1298696 w 2170589"/>
                  <a:gd name="connsiteY2046" fmla="*/ 341223 h 1114369"/>
                  <a:gd name="connsiteX2047" fmla="*/ 1300891 w 2170589"/>
                  <a:gd name="connsiteY2047" fmla="*/ 341772 h 1114369"/>
                  <a:gd name="connsiteX2048" fmla="*/ 1304182 w 2170589"/>
                  <a:gd name="connsiteY2048" fmla="*/ 343783 h 1114369"/>
                  <a:gd name="connsiteX2049" fmla="*/ 1306194 w 2170589"/>
                  <a:gd name="connsiteY2049" fmla="*/ 343052 h 1114369"/>
                  <a:gd name="connsiteX2050" fmla="*/ 1308937 w 2170589"/>
                  <a:gd name="connsiteY2050" fmla="*/ 346709 h 1114369"/>
                  <a:gd name="connsiteX2051" fmla="*/ 1308754 w 2170589"/>
                  <a:gd name="connsiteY2051" fmla="*/ 344880 h 1114369"/>
                  <a:gd name="connsiteX2052" fmla="*/ 1309302 w 2170589"/>
                  <a:gd name="connsiteY2052" fmla="*/ 343783 h 1114369"/>
                  <a:gd name="connsiteX2053" fmla="*/ 1318811 w 2170589"/>
                  <a:gd name="connsiteY2053" fmla="*/ 348538 h 1114369"/>
                  <a:gd name="connsiteX2054" fmla="*/ 1320457 w 2170589"/>
                  <a:gd name="connsiteY2054" fmla="*/ 346161 h 1114369"/>
                  <a:gd name="connsiteX2055" fmla="*/ 1329966 w 2170589"/>
                  <a:gd name="connsiteY2055" fmla="*/ 347806 h 1114369"/>
                  <a:gd name="connsiteX2056" fmla="*/ 1338195 w 2170589"/>
                  <a:gd name="connsiteY2056" fmla="*/ 344880 h 1114369"/>
                  <a:gd name="connsiteX2057" fmla="*/ 1343132 w 2170589"/>
                  <a:gd name="connsiteY2057" fmla="*/ 340492 h 1114369"/>
                  <a:gd name="connsiteX2058" fmla="*/ 1344595 w 2170589"/>
                  <a:gd name="connsiteY2058" fmla="*/ 341040 h 1114369"/>
                  <a:gd name="connsiteX2059" fmla="*/ 1349350 w 2170589"/>
                  <a:gd name="connsiteY2059" fmla="*/ 334092 h 1114369"/>
                  <a:gd name="connsiteX2060" fmla="*/ 1351727 w 2170589"/>
                  <a:gd name="connsiteY2060" fmla="*/ 331897 h 1114369"/>
                  <a:gd name="connsiteX2061" fmla="*/ 1351727 w 2170589"/>
                  <a:gd name="connsiteY2061" fmla="*/ 327143 h 1114369"/>
                  <a:gd name="connsiteX2062" fmla="*/ 1357761 w 2170589"/>
                  <a:gd name="connsiteY2062" fmla="*/ 325131 h 1114369"/>
                  <a:gd name="connsiteX2063" fmla="*/ 1361236 w 2170589"/>
                  <a:gd name="connsiteY2063" fmla="*/ 318914 h 1114369"/>
                  <a:gd name="connsiteX2064" fmla="*/ 1364527 w 2170589"/>
                  <a:gd name="connsiteY2064" fmla="*/ 317817 h 1114369"/>
                  <a:gd name="connsiteX2065" fmla="*/ 1366539 w 2170589"/>
                  <a:gd name="connsiteY2065" fmla="*/ 311965 h 1114369"/>
                  <a:gd name="connsiteX2066" fmla="*/ 1371293 w 2170589"/>
                  <a:gd name="connsiteY2066" fmla="*/ 307942 h 1114369"/>
                  <a:gd name="connsiteX2067" fmla="*/ 1371293 w 2170589"/>
                  <a:gd name="connsiteY2067" fmla="*/ 305016 h 1114369"/>
                  <a:gd name="connsiteX2068" fmla="*/ 1373122 w 2170589"/>
                  <a:gd name="connsiteY2068" fmla="*/ 302273 h 1114369"/>
                  <a:gd name="connsiteX2069" fmla="*/ 1374768 w 2170589"/>
                  <a:gd name="connsiteY2069" fmla="*/ 298433 h 1114369"/>
                  <a:gd name="connsiteX2070" fmla="*/ 1372390 w 2170589"/>
                  <a:gd name="connsiteY2070" fmla="*/ 298616 h 1114369"/>
                  <a:gd name="connsiteX2071" fmla="*/ 1371476 w 2170589"/>
                  <a:gd name="connsiteY2071" fmla="*/ 296970 h 1114369"/>
                  <a:gd name="connsiteX2072" fmla="*/ 1360321 w 2170589"/>
                  <a:gd name="connsiteY2072" fmla="*/ 296056 h 1114369"/>
                  <a:gd name="connsiteX2073" fmla="*/ 1348984 w 2170589"/>
                  <a:gd name="connsiteY2073" fmla="*/ 295690 h 1114369"/>
                  <a:gd name="connsiteX2074" fmla="*/ 1344595 w 2170589"/>
                  <a:gd name="connsiteY2074" fmla="*/ 296970 h 1114369"/>
                  <a:gd name="connsiteX2075" fmla="*/ 1333623 w 2170589"/>
                  <a:gd name="connsiteY2075" fmla="*/ 293862 h 1114369"/>
                  <a:gd name="connsiteX2076" fmla="*/ 1320457 w 2170589"/>
                  <a:gd name="connsiteY2076" fmla="*/ 292764 h 1114369"/>
                  <a:gd name="connsiteX2077" fmla="*/ 1312777 w 2170589"/>
                  <a:gd name="connsiteY2077" fmla="*/ 287644 h 1114369"/>
                  <a:gd name="connsiteX2078" fmla="*/ 1307108 w 2170589"/>
                  <a:gd name="connsiteY2078" fmla="*/ 281610 h 1114369"/>
                  <a:gd name="connsiteX2079" fmla="*/ 1300708 w 2170589"/>
                  <a:gd name="connsiteY2079" fmla="*/ 276672 h 1114369"/>
                  <a:gd name="connsiteX2080" fmla="*/ 1291747 w 2170589"/>
                  <a:gd name="connsiteY2080" fmla="*/ 273198 h 1114369"/>
                  <a:gd name="connsiteX2081" fmla="*/ 1294125 w 2170589"/>
                  <a:gd name="connsiteY2081" fmla="*/ 269358 h 1114369"/>
                  <a:gd name="connsiteX2082" fmla="*/ 1301805 w 2170589"/>
                  <a:gd name="connsiteY2082" fmla="*/ 270821 h 1114369"/>
                  <a:gd name="connsiteX2083" fmla="*/ 1305462 w 2170589"/>
                  <a:gd name="connsiteY2083" fmla="*/ 269541 h 1114369"/>
                  <a:gd name="connsiteX2084" fmla="*/ 1308937 w 2170589"/>
                  <a:gd name="connsiteY2084" fmla="*/ 270272 h 1114369"/>
                  <a:gd name="connsiteX2085" fmla="*/ 1318811 w 2170589"/>
                  <a:gd name="connsiteY2085" fmla="*/ 275392 h 1114369"/>
                  <a:gd name="connsiteX2086" fmla="*/ 1328869 w 2170589"/>
                  <a:gd name="connsiteY2086" fmla="*/ 277952 h 1114369"/>
                  <a:gd name="connsiteX2087" fmla="*/ 1329235 w 2170589"/>
                  <a:gd name="connsiteY2087" fmla="*/ 278867 h 1114369"/>
                  <a:gd name="connsiteX2088" fmla="*/ 1343132 w 2170589"/>
                  <a:gd name="connsiteY2088" fmla="*/ 287096 h 1114369"/>
                  <a:gd name="connsiteX2089" fmla="*/ 1346058 w 2170589"/>
                  <a:gd name="connsiteY2089" fmla="*/ 290021 h 1114369"/>
                  <a:gd name="connsiteX2090" fmla="*/ 1347521 w 2170589"/>
                  <a:gd name="connsiteY2090" fmla="*/ 292764 h 1114369"/>
                  <a:gd name="connsiteX2091" fmla="*/ 1364527 w 2170589"/>
                  <a:gd name="connsiteY2091" fmla="*/ 291850 h 1114369"/>
                  <a:gd name="connsiteX2092" fmla="*/ 1369282 w 2170589"/>
                  <a:gd name="connsiteY2092" fmla="*/ 290936 h 1114369"/>
                  <a:gd name="connsiteX2093" fmla="*/ 1371293 w 2170589"/>
                  <a:gd name="connsiteY2093" fmla="*/ 289290 h 1114369"/>
                  <a:gd name="connsiteX2094" fmla="*/ 1374219 w 2170589"/>
                  <a:gd name="connsiteY2094" fmla="*/ 283621 h 1114369"/>
                  <a:gd name="connsiteX2095" fmla="*/ 1379888 w 2170589"/>
                  <a:gd name="connsiteY2095" fmla="*/ 281975 h 1114369"/>
                  <a:gd name="connsiteX2096" fmla="*/ 1380619 w 2170589"/>
                  <a:gd name="connsiteY2096" fmla="*/ 279598 h 1114369"/>
                  <a:gd name="connsiteX2097" fmla="*/ 1384094 w 2170589"/>
                  <a:gd name="connsiteY2097" fmla="*/ 277587 h 1114369"/>
                  <a:gd name="connsiteX2098" fmla="*/ 1387019 w 2170589"/>
                  <a:gd name="connsiteY2098" fmla="*/ 274661 h 1114369"/>
                  <a:gd name="connsiteX2099" fmla="*/ 1390128 w 2170589"/>
                  <a:gd name="connsiteY2099" fmla="*/ 269175 h 1114369"/>
                  <a:gd name="connsiteX2100" fmla="*/ 1393602 w 2170589"/>
                  <a:gd name="connsiteY2100" fmla="*/ 267164 h 1114369"/>
                  <a:gd name="connsiteX2101" fmla="*/ 1395248 w 2170589"/>
                  <a:gd name="connsiteY2101" fmla="*/ 265335 h 1114369"/>
                  <a:gd name="connsiteX2102" fmla="*/ 1395248 w 2170589"/>
                  <a:gd name="connsiteY2102" fmla="*/ 263506 h 1114369"/>
                  <a:gd name="connsiteX2103" fmla="*/ 1396711 w 2170589"/>
                  <a:gd name="connsiteY2103" fmla="*/ 262409 h 1114369"/>
                  <a:gd name="connsiteX2104" fmla="*/ 1396894 w 2170589"/>
                  <a:gd name="connsiteY2104" fmla="*/ 259300 h 1114369"/>
                  <a:gd name="connsiteX2105" fmla="*/ 1397808 w 2170589"/>
                  <a:gd name="connsiteY2105" fmla="*/ 256375 h 1114369"/>
                  <a:gd name="connsiteX2106" fmla="*/ 1395248 w 2170589"/>
                  <a:gd name="connsiteY2106" fmla="*/ 253814 h 1114369"/>
                  <a:gd name="connsiteX2107" fmla="*/ 1391042 w 2170589"/>
                  <a:gd name="connsiteY2107" fmla="*/ 253449 h 1114369"/>
                  <a:gd name="connsiteX2108" fmla="*/ 1380436 w 2170589"/>
                  <a:gd name="connsiteY2108" fmla="*/ 249974 h 1114369"/>
                  <a:gd name="connsiteX2109" fmla="*/ 1378973 w 2170589"/>
                  <a:gd name="connsiteY2109" fmla="*/ 246866 h 1114369"/>
                  <a:gd name="connsiteX2110" fmla="*/ 1380985 w 2170589"/>
                  <a:gd name="connsiteY2110" fmla="*/ 246134 h 1114369"/>
                  <a:gd name="connsiteX2111" fmla="*/ 1380436 w 2170589"/>
                  <a:gd name="connsiteY2111" fmla="*/ 244488 h 1114369"/>
                  <a:gd name="connsiteX2112" fmla="*/ 1385191 w 2170589"/>
                  <a:gd name="connsiteY2112" fmla="*/ 241197 h 1114369"/>
                  <a:gd name="connsiteX2113" fmla="*/ 1398174 w 2170589"/>
                  <a:gd name="connsiteY2113" fmla="*/ 244488 h 1114369"/>
                  <a:gd name="connsiteX2114" fmla="*/ 1401466 w 2170589"/>
                  <a:gd name="connsiteY2114" fmla="*/ 243940 h 1114369"/>
                  <a:gd name="connsiteX2115" fmla="*/ 1402014 w 2170589"/>
                  <a:gd name="connsiteY2115" fmla="*/ 244854 h 1114369"/>
                  <a:gd name="connsiteX2116" fmla="*/ 1410426 w 2170589"/>
                  <a:gd name="connsiteY2116" fmla="*/ 240648 h 1114369"/>
                  <a:gd name="connsiteX2117" fmla="*/ 1414266 w 2170589"/>
                  <a:gd name="connsiteY2117" fmla="*/ 241197 h 1114369"/>
                  <a:gd name="connsiteX2118" fmla="*/ 1419020 w 2170589"/>
                  <a:gd name="connsiteY2118" fmla="*/ 254180 h 1114369"/>
                  <a:gd name="connsiteX2119" fmla="*/ 1420118 w 2170589"/>
                  <a:gd name="connsiteY2119" fmla="*/ 252717 h 1114369"/>
                  <a:gd name="connsiteX2120" fmla="*/ 1424872 w 2170589"/>
                  <a:gd name="connsiteY2120" fmla="*/ 255095 h 1114369"/>
                  <a:gd name="connsiteX2121" fmla="*/ 1428347 w 2170589"/>
                  <a:gd name="connsiteY2121" fmla="*/ 254546 h 1114369"/>
                  <a:gd name="connsiteX2122" fmla="*/ 1436027 w 2170589"/>
                  <a:gd name="connsiteY2122" fmla="*/ 256557 h 1114369"/>
                  <a:gd name="connsiteX2123" fmla="*/ 1435661 w 2170589"/>
                  <a:gd name="connsiteY2123" fmla="*/ 249243 h 1114369"/>
                  <a:gd name="connsiteX2124" fmla="*/ 1437855 w 2170589"/>
                  <a:gd name="connsiteY2124" fmla="*/ 249243 h 1114369"/>
                  <a:gd name="connsiteX2125" fmla="*/ 1438770 w 2170589"/>
                  <a:gd name="connsiteY2125" fmla="*/ 249974 h 1114369"/>
                  <a:gd name="connsiteX2126" fmla="*/ 1442793 w 2170589"/>
                  <a:gd name="connsiteY2126" fmla="*/ 251437 h 1114369"/>
                  <a:gd name="connsiteX2127" fmla="*/ 1448827 w 2170589"/>
                  <a:gd name="connsiteY2127" fmla="*/ 256009 h 1114369"/>
                  <a:gd name="connsiteX2128" fmla="*/ 1454130 w 2170589"/>
                  <a:gd name="connsiteY2128" fmla="*/ 256192 h 1114369"/>
                  <a:gd name="connsiteX2129" fmla="*/ 1454862 w 2170589"/>
                  <a:gd name="connsiteY2129" fmla="*/ 258020 h 1114369"/>
                  <a:gd name="connsiteX2130" fmla="*/ 1455045 w 2170589"/>
                  <a:gd name="connsiteY2130" fmla="*/ 256192 h 1114369"/>
                  <a:gd name="connsiteX2131" fmla="*/ 1451570 w 2170589"/>
                  <a:gd name="connsiteY2131" fmla="*/ 250706 h 1114369"/>
                  <a:gd name="connsiteX2132" fmla="*/ 1451205 w 2170589"/>
                  <a:gd name="connsiteY2132" fmla="*/ 246500 h 1114369"/>
                  <a:gd name="connsiteX2133" fmla="*/ 1445536 w 2170589"/>
                  <a:gd name="connsiteY2133" fmla="*/ 241197 h 1114369"/>
                  <a:gd name="connsiteX2134" fmla="*/ 1444804 w 2170589"/>
                  <a:gd name="connsiteY2134" fmla="*/ 238271 h 1114369"/>
                  <a:gd name="connsiteX2135" fmla="*/ 1448096 w 2170589"/>
                  <a:gd name="connsiteY2135" fmla="*/ 235711 h 1114369"/>
                  <a:gd name="connsiteX2136" fmla="*/ 1451570 w 2170589"/>
                  <a:gd name="connsiteY2136" fmla="*/ 239551 h 1114369"/>
                  <a:gd name="connsiteX2137" fmla="*/ 1461445 w 2170589"/>
                  <a:gd name="connsiteY2137" fmla="*/ 245403 h 1114369"/>
                  <a:gd name="connsiteX2138" fmla="*/ 1462908 w 2170589"/>
                  <a:gd name="connsiteY2138" fmla="*/ 247963 h 1114369"/>
                  <a:gd name="connsiteX2139" fmla="*/ 1464919 w 2170589"/>
                  <a:gd name="connsiteY2139" fmla="*/ 249243 h 1114369"/>
                  <a:gd name="connsiteX2140" fmla="*/ 1468211 w 2170589"/>
                  <a:gd name="connsiteY2140" fmla="*/ 249426 h 1114369"/>
                  <a:gd name="connsiteX2141" fmla="*/ 1473331 w 2170589"/>
                  <a:gd name="connsiteY2141" fmla="*/ 245403 h 1114369"/>
                  <a:gd name="connsiteX2142" fmla="*/ 1474977 w 2170589"/>
                  <a:gd name="connsiteY2142" fmla="*/ 242111 h 1114369"/>
                  <a:gd name="connsiteX2143" fmla="*/ 1483388 w 2170589"/>
                  <a:gd name="connsiteY2143" fmla="*/ 240648 h 1114369"/>
                  <a:gd name="connsiteX2144" fmla="*/ 1496189 w 2170589"/>
                  <a:gd name="connsiteY2144" fmla="*/ 232054 h 1114369"/>
                  <a:gd name="connsiteX2145" fmla="*/ 1498932 w 2170589"/>
                  <a:gd name="connsiteY2145" fmla="*/ 229128 h 1114369"/>
                  <a:gd name="connsiteX2146" fmla="*/ 1499481 w 2170589"/>
                  <a:gd name="connsiteY2146" fmla="*/ 226568 h 1114369"/>
                  <a:gd name="connsiteX2147" fmla="*/ 1504783 w 2170589"/>
                  <a:gd name="connsiteY2147" fmla="*/ 222545 h 1114369"/>
                  <a:gd name="connsiteX2148" fmla="*/ 1507527 w 2170589"/>
                  <a:gd name="connsiteY2148" fmla="*/ 220899 h 1114369"/>
                  <a:gd name="connsiteX2149" fmla="*/ 1514292 w 2170589"/>
                  <a:gd name="connsiteY2149" fmla="*/ 218705 h 1114369"/>
                  <a:gd name="connsiteX2150" fmla="*/ 1514292 w 2170589"/>
                  <a:gd name="connsiteY2150" fmla="*/ 216145 h 1114369"/>
                  <a:gd name="connsiteX2151" fmla="*/ 1517035 w 2170589"/>
                  <a:gd name="connsiteY2151" fmla="*/ 213950 h 1114369"/>
                  <a:gd name="connsiteX2152" fmla="*/ 1515024 w 2170589"/>
                  <a:gd name="connsiteY2152" fmla="*/ 210842 h 1114369"/>
                  <a:gd name="connsiteX2153" fmla="*/ 1515024 w 2170589"/>
                  <a:gd name="connsiteY2153" fmla="*/ 206453 h 1114369"/>
                  <a:gd name="connsiteX2154" fmla="*/ 1517584 w 2170589"/>
                  <a:gd name="connsiteY2154" fmla="*/ 204807 h 1114369"/>
                  <a:gd name="connsiteX2155" fmla="*/ 1517218 w 2170589"/>
                  <a:gd name="connsiteY2155" fmla="*/ 202613 h 1114369"/>
                  <a:gd name="connsiteX2156" fmla="*/ 1514292 w 2170589"/>
                  <a:gd name="connsiteY2156" fmla="*/ 199138 h 1114369"/>
                  <a:gd name="connsiteX2157" fmla="*/ 1508989 w 2170589"/>
                  <a:gd name="connsiteY2157" fmla="*/ 195847 h 1114369"/>
                  <a:gd name="connsiteX2158" fmla="*/ 1497103 w 2170589"/>
                  <a:gd name="connsiteY2158" fmla="*/ 184692 h 1114369"/>
                  <a:gd name="connsiteX2159" fmla="*/ 1496555 w 2170589"/>
                  <a:gd name="connsiteY2159" fmla="*/ 180486 h 1114369"/>
                  <a:gd name="connsiteX2160" fmla="*/ 1497652 w 2170589"/>
                  <a:gd name="connsiteY2160" fmla="*/ 175366 h 1114369"/>
                  <a:gd name="connsiteX2161" fmla="*/ 1500212 w 2170589"/>
                  <a:gd name="connsiteY2161" fmla="*/ 170612 h 1114369"/>
                  <a:gd name="connsiteX2162" fmla="*/ 1491434 w 2170589"/>
                  <a:gd name="connsiteY2162" fmla="*/ 173355 h 1114369"/>
                  <a:gd name="connsiteX2163" fmla="*/ 1492349 w 2170589"/>
                  <a:gd name="connsiteY2163" fmla="*/ 170977 h 1114369"/>
                  <a:gd name="connsiteX2164" fmla="*/ 1492349 w 2170589"/>
                  <a:gd name="connsiteY2164" fmla="*/ 168600 h 1114369"/>
                  <a:gd name="connsiteX2165" fmla="*/ 1489423 w 2170589"/>
                  <a:gd name="connsiteY2165" fmla="*/ 168234 h 1114369"/>
                  <a:gd name="connsiteX2166" fmla="*/ 1489423 w 2170589"/>
                  <a:gd name="connsiteY2166" fmla="*/ 166954 h 1114369"/>
                  <a:gd name="connsiteX2167" fmla="*/ 1491434 w 2170589"/>
                  <a:gd name="connsiteY2167" fmla="*/ 166040 h 1114369"/>
                  <a:gd name="connsiteX2168" fmla="*/ 1485217 w 2170589"/>
                  <a:gd name="connsiteY2168" fmla="*/ 160188 h 1114369"/>
                  <a:gd name="connsiteX2169" fmla="*/ 1485949 w 2170589"/>
                  <a:gd name="connsiteY2169" fmla="*/ 157445 h 1114369"/>
                  <a:gd name="connsiteX2170" fmla="*/ 1492714 w 2170589"/>
                  <a:gd name="connsiteY2170" fmla="*/ 159457 h 1114369"/>
                  <a:gd name="connsiteX2171" fmla="*/ 1494360 w 2170589"/>
                  <a:gd name="connsiteY2171" fmla="*/ 157445 h 1114369"/>
                  <a:gd name="connsiteX2172" fmla="*/ 1497469 w 2170589"/>
                  <a:gd name="connsiteY2172" fmla="*/ 156714 h 1114369"/>
                  <a:gd name="connsiteX2173" fmla="*/ 1499115 w 2170589"/>
                  <a:gd name="connsiteY2173" fmla="*/ 160920 h 1114369"/>
                  <a:gd name="connsiteX2174" fmla="*/ 1502223 w 2170589"/>
                  <a:gd name="connsiteY2174" fmla="*/ 162931 h 1114369"/>
                  <a:gd name="connsiteX2175" fmla="*/ 1503686 w 2170589"/>
                  <a:gd name="connsiteY2175" fmla="*/ 160554 h 1114369"/>
                  <a:gd name="connsiteX2176" fmla="*/ 1506429 w 2170589"/>
                  <a:gd name="connsiteY2176" fmla="*/ 157445 h 1114369"/>
                  <a:gd name="connsiteX2177" fmla="*/ 1509538 w 2170589"/>
                  <a:gd name="connsiteY2177" fmla="*/ 157080 h 1114369"/>
                  <a:gd name="connsiteX2178" fmla="*/ 1515024 w 2170589"/>
                  <a:gd name="connsiteY2178" fmla="*/ 154520 h 1114369"/>
                  <a:gd name="connsiteX2179" fmla="*/ 1517584 w 2170589"/>
                  <a:gd name="connsiteY2179" fmla="*/ 152142 h 1114369"/>
                  <a:gd name="connsiteX2180" fmla="*/ 1517950 w 2170589"/>
                  <a:gd name="connsiteY2180" fmla="*/ 147754 h 1114369"/>
                  <a:gd name="connsiteX2181" fmla="*/ 1515572 w 2170589"/>
                  <a:gd name="connsiteY2181" fmla="*/ 143914 h 1114369"/>
                  <a:gd name="connsiteX2182" fmla="*/ 1500760 w 2170589"/>
                  <a:gd name="connsiteY2182" fmla="*/ 142633 h 1114369"/>
                  <a:gd name="connsiteX2183" fmla="*/ 1503686 w 2170589"/>
                  <a:gd name="connsiteY2183" fmla="*/ 138976 h 1114369"/>
                  <a:gd name="connsiteX2184" fmla="*/ 1511184 w 2170589"/>
                  <a:gd name="connsiteY2184" fmla="*/ 135502 h 1114369"/>
                  <a:gd name="connsiteX2185" fmla="*/ 1515938 w 2170589"/>
                  <a:gd name="connsiteY2185" fmla="*/ 131479 h 1114369"/>
                  <a:gd name="connsiteX2186" fmla="*/ 1514841 w 2170589"/>
                  <a:gd name="connsiteY2186" fmla="*/ 128553 h 1114369"/>
                  <a:gd name="connsiteX2187" fmla="*/ 1510269 w 2170589"/>
                  <a:gd name="connsiteY2187" fmla="*/ 127822 h 1114369"/>
                  <a:gd name="connsiteX2188" fmla="*/ 1506064 w 2170589"/>
                  <a:gd name="connsiteY2188" fmla="*/ 125627 h 1114369"/>
                  <a:gd name="connsiteX2189" fmla="*/ 1492714 w 2170589"/>
                  <a:gd name="connsiteY2189" fmla="*/ 126359 h 1114369"/>
                  <a:gd name="connsiteX2190" fmla="*/ 1491434 w 2170589"/>
                  <a:gd name="connsiteY2190" fmla="*/ 125810 h 1114369"/>
                  <a:gd name="connsiteX2191" fmla="*/ 1493446 w 2170589"/>
                  <a:gd name="connsiteY2191" fmla="*/ 123981 h 1114369"/>
                  <a:gd name="connsiteX2192" fmla="*/ 1489789 w 2170589"/>
                  <a:gd name="connsiteY2192" fmla="*/ 119958 h 1114369"/>
                  <a:gd name="connsiteX2193" fmla="*/ 1485034 w 2170589"/>
                  <a:gd name="connsiteY2193" fmla="*/ 115570 h 1114369"/>
                  <a:gd name="connsiteX2194" fmla="*/ 1481377 w 2170589"/>
                  <a:gd name="connsiteY2194" fmla="*/ 115387 h 1114369"/>
                  <a:gd name="connsiteX2195" fmla="*/ 1485583 w 2170589"/>
                  <a:gd name="connsiteY2195" fmla="*/ 114290 h 1114369"/>
                  <a:gd name="connsiteX2196" fmla="*/ 1484851 w 2170589"/>
                  <a:gd name="connsiteY2196" fmla="*/ 111912 h 1114369"/>
                  <a:gd name="connsiteX2197" fmla="*/ 1484851 w 2170589"/>
                  <a:gd name="connsiteY2197" fmla="*/ 106975 h 1114369"/>
                  <a:gd name="connsiteX2198" fmla="*/ 1482474 w 2170589"/>
                  <a:gd name="connsiteY2198" fmla="*/ 104781 h 1114369"/>
                  <a:gd name="connsiteX2199" fmla="*/ 1479000 w 2170589"/>
                  <a:gd name="connsiteY2199" fmla="*/ 106427 h 1114369"/>
                  <a:gd name="connsiteX2200" fmla="*/ 1473697 w 2170589"/>
                  <a:gd name="connsiteY2200" fmla="*/ 106975 h 1114369"/>
                  <a:gd name="connsiteX2201" fmla="*/ 1470222 w 2170589"/>
                  <a:gd name="connsiteY2201" fmla="*/ 105512 h 1114369"/>
                  <a:gd name="connsiteX2202" fmla="*/ 1459250 w 2170589"/>
                  <a:gd name="connsiteY2202" fmla="*/ 106427 h 1114369"/>
                  <a:gd name="connsiteX2203" fmla="*/ 1447730 w 2170589"/>
                  <a:gd name="connsiteY2203" fmla="*/ 102952 h 1114369"/>
                  <a:gd name="connsiteX2204" fmla="*/ 1443159 w 2170589"/>
                  <a:gd name="connsiteY2204" fmla="*/ 99661 h 1114369"/>
                  <a:gd name="connsiteX2205" fmla="*/ 1434564 w 2170589"/>
                  <a:gd name="connsiteY2205" fmla="*/ 98198 h 1114369"/>
                  <a:gd name="connsiteX2206" fmla="*/ 1424506 w 2170589"/>
                  <a:gd name="connsiteY2206" fmla="*/ 98746 h 1114369"/>
                  <a:gd name="connsiteX2207" fmla="*/ 1420666 w 2170589"/>
                  <a:gd name="connsiteY2207" fmla="*/ 100941 h 1114369"/>
                  <a:gd name="connsiteX2208" fmla="*/ 1411706 w 2170589"/>
                  <a:gd name="connsiteY2208" fmla="*/ 99661 h 1114369"/>
                  <a:gd name="connsiteX2209" fmla="*/ 1411706 w 2170589"/>
                  <a:gd name="connsiteY2209" fmla="*/ 102769 h 1114369"/>
                  <a:gd name="connsiteX2210" fmla="*/ 1410974 w 2170589"/>
                  <a:gd name="connsiteY2210" fmla="*/ 105695 h 1114369"/>
                  <a:gd name="connsiteX2211" fmla="*/ 1410243 w 2170589"/>
                  <a:gd name="connsiteY2211" fmla="*/ 106975 h 1114369"/>
                  <a:gd name="connsiteX2212" fmla="*/ 1411706 w 2170589"/>
                  <a:gd name="connsiteY2212" fmla="*/ 111181 h 1114369"/>
                  <a:gd name="connsiteX2213" fmla="*/ 1410974 w 2170589"/>
                  <a:gd name="connsiteY2213" fmla="*/ 114107 h 1114369"/>
                  <a:gd name="connsiteX2214" fmla="*/ 1412620 w 2170589"/>
                  <a:gd name="connsiteY2214" fmla="*/ 118678 h 1114369"/>
                  <a:gd name="connsiteX2215" fmla="*/ 1411706 w 2170589"/>
                  <a:gd name="connsiteY2215" fmla="*/ 120141 h 1114369"/>
                  <a:gd name="connsiteX2216" fmla="*/ 1411523 w 2170589"/>
                  <a:gd name="connsiteY2216" fmla="*/ 123250 h 1114369"/>
                  <a:gd name="connsiteX2217" fmla="*/ 1413534 w 2170589"/>
                  <a:gd name="connsiteY2217" fmla="*/ 126907 h 1114369"/>
                  <a:gd name="connsiteX2218" fmla="*/ 1417192 w 2170589"/>
                  <a:gd name="connsiteY2218" fmla="*/ 130199 h 1114369"/>
                  <a:gd name="connsiteX2219" fmla="*/ 1423409 w 2170589"/>
                  <a:gd name="connsiteY2219" fmla="*/ 131113 h 1114369"/>
                  <a:gd name="connsiteX2220" fmla="*/ 1426884 w 2170589"/>
                  <a:gd name="connsiteY2220" fmla="*/ 133673 h 1114369"/>
                  <a:gd name="connsiteX2221" fmla="*/ 1430358 w 2170589"/>
                  <a:gd name="connsiteY2221" fmla="*/ 133856 h 1114369"/>
                  <a:gd name="connsiteX2222" fmla="*/ 1431455 w 2170589"/>
                  <a:gd name="connsiteY2222" fmla="*/ 136782 h 1114369"/>
                  <a:gd name="connsiteX2223" fmla="*/ 1425969 w 2170589"/>
                  <a:gd name="connsiteY2223" fmla="*/ 135868 h 1114369"/>
                  <a:gd name="connsiteX2224" fmla="*/ 1423958 w 2170589"/>
                  <a:gd name="connsiteY2224" fmla="*/ 136599 h 1114369"/>
                  <a:gd name="connsiteX2225" fmla="*/ 1424506 w 2170589"/>
                  <a:gd name="connsiteY2225" fmla="*/ 138976 h 1114369"/>
                  <a:gd name="connsiteX2226" fmla="*/ 1420118 w 2170589"/>
                  <a:gd name="connsiteY2226" fmla="*/ 138976 h 1114369"/>
                  <a:gd name="connsiteX2227" fmla="*/ 1421215 w 2170589"/>
                  <a:gd name="connsiteY2227" fmla="*/ 140439 h 1114369"/>
                  <a:gd name="connsiteX2228" fmla="*/ 1419386 w 2170589"/>
                  <a:gd name="connsiteY2228" fmla="*/ 142268 h 1114369"/>
                  <a:gd name="connsiteX2229" fmla="*/ 1421581 w 2170589"/>
                  <a:gd name="connsiteY2229" fmla="*/ 144279 h 1114369"/>
                  <a:gd name="connsiteX2230" fmla="*/ 1427798 w 2170589"/>
                  <a:gd name="connsiteY2230" fmla="*/ 145011 h 1114369"/>
                  <a:gd name="connsiteX2231" fmla="*/ 1430175 w 2170589"/>
                  <a:gd name="connsiteY2231" fmla="*/ 146291 h 1114369"/>
                  <a:gd name="connsiteX2232" fmla="*/ 1425421 w 2170589"/>
                  <a:gd name="connsiteY2232" fmla="*/ 147205 h 1114369"/>
                  <a:gd name="connsiteX2233" fmla="*/ 1419386 w 2170589"/>
                  <a:gd name="connsiteY2233" fmla="*/ 145742 h 1114369"/>
                  <a:gd name="connsiteX2234" fmla="*/ 1414632 w 2170589"/>
                  <a:gd name="connsiteY2234" fmla="*/ 147205 h 1114369"/>
                  <a:gd name="connsiteX2235" fmla="*/ 1412620 w 2170589"/>
                  <a:gd name="connsiteY2235" fmla="*/ 146657 h 1114369"/>
                  <a:gd name="connsiteX2236" fmla="*/ 1411157 w 2170589"/>
                  <a:gd name="connsiteY2236" fmla="*/ 148668 h 1114369"/>
                  <a:gd name="connsiteX2237" fmla="*/ 1405671 w 2170589"/>
                  <a:gd name="connsiteY2237" fmla="*/ 149217 h 1114369"/>
                  <a:gd name="connsiteX2238" fmla="*/ 1403111 w 2170589"/>
                  <a:gd name="connsiteY2238" fmla="*/ 151045 h 1114369"/>
                  <a:gd name="connsiteX2239" fmla="*/ 1403660 w 2170589"/>
                  <a:gd name="connsiteY2239" fmla="*/ 153422 h 1114369"/>
                  <a:gd name="connsiteX2240" fmla="*/ 1402197 w 2170589"/>
                  <a:gd name="connsiteY2240" fmla="*/ 165309 h 1114369"/>
                  <a:gd name="connsiteX2241" fmla="*/ 1399454 w 2170589"/>
                  <a:gd name="connsiteY2241" fmla="*/ 167137 h 1114369"/>
                  <a:gd name="connsiteX2242" fmla="*/ 1399271 w 2170589"/>
                  <a:gd name="connsiteY2242" fmla="*/ 171526 h 1114369"/>
                  <a:gd name="connsiteX2243" fmla="*/ 1393968 w 2170589"/>
                  <a:gd name="connsiteY2243" fmla="*/ 181218 h 1114369"/>
                  <a:gd name="connsiteX2244" fmla="*/ 1388300 w 2170589"/>
                  <a:gd name="connsiteY2244" fmla="*/ 185424 h 1114369"/>
                  <a:gd name="connsiteX2245" fmla="*/ 1384094 w 2170589"/>
                  <a:gd name="connsiteY2245" fmla="*/ 191275 h 1114369"/>
                  <a:gd name="connsiteX2246" fmla="*/ 1383545 w 2170589"/>
                  <a:gd name="connsiteY2246" fmla="*/ 193287 h 1114369"/>
                  <a:gd name="connsiteX2247" fmla="*/ 1383728 w 2170589"/>
                  <a:gd name="connsiteY2247" fmla="*/ 199321 h 1114369"/>
                  <a:gd name="connsiteX2248" fmla="*/ 1381716 w 2170589"/>
                  <a:gd name="connsiteY2248" fmla="*/ 205721 h 1114369"/>
                  <a:gd name="connsiteX2249" fmla="*/ 1378973 w 2170589"/>
                  <a:gd name="connsiteY2249" fmla="*/ 205356 h 1114369"/>
                  <a:gd name="connsiteX2250" fmla="*/ 1377876 w 2170589"/>
                  <a:gd name="connsiteY2250" fmla="*/ 204076 h 1114369"/>
                  <a:gd name="connsiteX2251" fmla="*/ 1376230 w 2170589"/>
                  <a:gd name="connsiteY2251" fmla="*/ 205721 h 1114369"/>
                  <a:gd name="connsiteX2252" fmla="*/ 1374036 w 2170589"/>
                  <a:gd name="connsiteY2252" fmla="*/ 204441 h 1114369"/>
                  <a:gd name="connsiteX2253" fmla="*/ 1370196 w 2170589"/>
                  <a:gd name="connsiteY2253" fmla="*/ 205721 h 1114369"/>
                  <a:gd name="connsiteX2254" fmla="*/ 1368733 w 2170589"/>
                  <a:gd name="connsiteY2254" fmla="*/ 209196 h 1114369"/>
                  <a:gd name="connsiteX2255" fmla="*/ 1368367 w 2170589"/>
                  <a:gd name="connsiteY2255" fmla="*/ 211756 h 1114369"/>
                  <a:gd name="connsiteX2256" fmla="*/ 1363430 w 2170589"/>
                  <a:gd name="connsiteY2256" fmla="*/ 213402 h 1114369"/>
                  <a:gd name="connsiteX2257" fmla="*/ 1360321 w 2170589"/>
                  <a:gd name="connsiteY2257" fmla="*/ 210659 h 1114369"/>
                  <a:gd name="connsiteX2258" fmla="*/ 1357578 w 2170589"/>
                  <a:gd name="connsiteY2258" fmla="*/ 209196 h 1114369"/>
                  <a:gd name="connsiteX2259" fmla="*/ 1347155 w 2170589"/>
                  <a:gd name="connsiteY2259" fmla="*/ 196212 h 1114369"/>
                  <a:gd name="connsiteX2260" fmla="*/ 1343132 w 2170589"/>
                  <a:gd name="connsiteY2260" fmla="*/ 192555 h 1114369"/>
                  <a:gd name="connsiteX2261" fmla="*/ 1340755 w 2170589"/>
                  <a:gd name="connsiteY2261" fmla="*/ 188167 h 1114369"/>
                  <a:gd name="connsiteX2262" fmla="*/ 1335635 w 2170589"/>
                  <a:gd name="connsiteY2262" fmla="*/ 181949 h 1114369"/>
                  <a:gd name="connsiteX2263" fmla="*/ 1335635 w 2170589"/>
                  <a:gd name="connsiteY2263" fmla="*/ 178658 h 1114369"/>
                  <a:gd name="connsiteX2264" fmla="*/ 1337281 w 2170589"/>
                  <a:gd name="connsiteY2264" fmla="*/ 174086 h 1114369"/>
                  <a:gd name="connsiteX2265" fmla="*/ 1336001 w 2170589"/>
                  <a:gd name="connsiteY2265" fmla="*/ 168783 h 1114369"/>
                  <a:gd name="connsiteX2266" fmla="*/ 1340389 w 2170589"/>
                  <a:gd name="connsiteY2266" fmla="*/ 162017 h 1114369"/>
                  <a:gd name="connsiteX2267" fmla="*/ 1340389 w 2170589"/>
                  <a:gd name="connsiteY2267" fmla="*/ 166954 h 1114369"/>
                  <a:gd name="connsiteX2268" fmla="*/ 1341852 w 2170589"/>
                  <a:gd name="connsiteY2268" fmla="*/ 168417 h 1114369"/>
                  <a:gd name="connsiteX2269" fmla="*/ 1346058 w 2170589"/>
                  <a:gd name="connsiteY2269" fmla="*/ 169149 h 1114369"/>
                  <a:gd name="connsiteX2270" fmla="*/ 1350264 w 2170589"/>
                  <a:gd name="connsiteY2270" fmla="*/ 167137 h 1114369"/>
                  <a:gd name="connsiteX2271" fmla="*/ 1349715 w 2170589"/>
                  <a:gd name="connsiteY2271" fmla="*/ 162017 h 1114369"/>
                  <a:gd name="connsiteX2272" fmla="*/ 1346424 w 2170589"/>
                  <a:gd name="connsiteY2272" fmla="*/ 155983 h 1114369"/>
                  <a:gd name="connsiteX2273" fmla="*/ 1343681 w 2170589"/>
                  <a:gd name="connsiteY2273" fmla="*/ 145194 h 1114369"/>
                  <a:gd name="connsiteX2274" fmla="*/ 1341304 w 2170589"/>
                  <a:gd name="connsiteY2274" fmla="*/ 141536 h 1114369"/>
                  <a:gd name="connsiteX2275" fmla="*/ 1328137 w 2170589"/>
                  <a:gd name="connsiteY2275" fmla="*/ 134222 h 1114369"/>
                  <a:gd name="connsiteX2276" fmla="*/ 1322834 w 2170589"/>
                  <a:gd name="connsiteY2276" fmla="*/ 129102 h 1114369"/>
                  <a:gd name="connsiteX2277" fmla="*/ 1320274 w 2170589"/>
                  <a:gd name="connsiteY2277" fmla="*/ 123799 h 1114369"/>
                  <a:gd name="connsiteX2278" fmla="*/ 1314423 w 2170589"/>
                  <a:gd name="connsiteY2278" fmla="*/ 123250 h 1114369"/>
                  <a:gd name="connsiteX2279" fmla="*/ 1308937 w 2170589"/>
                  <a:gd name="connsiteY2279" fmla="*/ 124896 h 1114369"/>
                  <a:gd name="connsiteX2280" fmla="*/ 1305645 w 2170589"/>
                  <a:gd name="connsiteY2280" fmla="*/ 130016 h 1114369"/>
                  <a:gd name="connsiteX2281" fmla="*/ 1299794 w 2170589"/>
                  <a:gd name="connsiteY2281" fmla="*/ 134222 h 1114369"/>
                  <a:gd name="connsiteX2282" fmla="*/ 1299794 w 2170589"/>
                  <a:gd name="connsiteY2282" fmla="*/ 138793 h 1114369"/>
                  <a:gd name="connsiteX2283" fmla="*/ 1300708 w 2170589"/>
                  <a:gd name="connsiteY2283" fmla="*/ 143914 h 1114369"/>
                  <a:gd name="connsiteX2284" fmla="*/ 1299976 w 2170589"/>
                  <a:gd name="connsiteY2284" fmla="*/ 149217 h 1114369"/>
                  <a:gd name="connsiteX2285" fmla="*/ 1297233 w 2170589"/>
                  <a:gd name="connsiteY2285" fmla="*/ 149217 h 1114369"/>
                  <a:gd name="connsiteX2286" fmla="*/ 1296502 w 2170589"/>
                  <a:gd name="connsiteY2286" fmla="*/ 150497 h 1114369"/>
                  <a:gd name="connsiteX2287" fmla="*/ 1295953 w 2170589"/>
                  <a:gd name="connsiteY2287" fmla="*/ 151960 h 1114369"/>
                  <a:gd name="connsiteX2288" fmla="*/ 1295953 w 2170589"/>
                  <a:gd name="connsiteY2288" fmla="*/ 157445 h 1114369"/>
                  <a:gd name="connsiteX2289" fmla="*/ 1290650 w 2170589"/>
                  <a:gd name="connsiteY2289" fmla="*/ 163663 h 1114369"/>
                  <a:gd name="connsiteX2290" fmla="*/ 1287176 w 2170589"/>
                  <a:gd name="connsiteY2290" fmla="*/ 166589 h 1114369"/>
                  <a:gd name="connsiteX2291" fmla="*/ 1285713 w 2170589"/>
                  <a:gd name="connsiteY2291" fmla="*/ 164029 h 1114369"/>
                  <a:gd name="connsiteX2292" fmla="*/ 1283519 w 2170589"/>
                  <a:gd name="connsiteY2292" fmla="*/ 161651 h 1114369"/>
                  <a:gd name="connsiteX2293" fmla="*/ 1281324 w 2170589"/>
                  <a:gd name="connsiteY2293" fmla="*/ 156897 h 1114369"/>
                  <a:gd name="connsiteX2294" fmla="*/ 1282422 w 2170589"/>
                  <a:gd name="connsiteY2294" fmla="*/ 154337 h 1114369"/>
                  <a:gd name="connsiteX2295" fmla="*/ 1282422 w 2170589"/>
                  <a:gd name="connsiteY2295" fmla="*/ 149217 h 1114369"/>
                  <a:gd name="connsiteX2296" fmla="*/ 1284433 w 2170589"/>
                  <a:gd name="connsiteY2296" fmla="*/ 144462 h 1114369"/>
                  <a:gd name="connsiteX2297" fmla="*/ 1280227 w 2170589"/>
                  <a:gd name="connsiteY2297" fmla="*/ 139525 h 1114369"/>
                  <a:gd name="connsiteX2298" fmla="*/ 1280776 w 2170589"/>
                  <a:gd name="connsiteY2298" fmla="*/ 138428 h 1114369"/>
                  <a:gd name="connsiteX2299" fmla="*/ 1276204 w 2170589"/>
                  <a:gd name="connsiteY2299" fmla="*/ 133673 h 1114369"/>
                  <a:gd name="connsiteX2300" fmla="*/ 1275656 w 2170589"/>
                  <a:gd name="connsiteY2300" fmla="*/ 130930 h 1114369"/>
                  <a:gd name="connsiteX2301" fmla="*/ 1271450 w 2170589"/>
                  <a:gd name="connsiteY2301" fmla="*/ 130199 h 1114369"/>
                  <a:gd name="connsiteX2302" fmla="*/ 1260295 w 2170589"/>
                  <a:gd name="connsiteY2302" fmla="*/ 120141 h 1114369"/>
                  <a:gd name="connsiteX2303" fmla="*/ 1263952 w 2170589"/>
                  <a:gd name="connsiteY2303" fmla="*/ 120873 h 1114369"/>
                  <a:gd name="connsiteX2304" fmla="*/ 1266695 w 2170589"/>
                  <a:gd name="connsiteY2304" fmla="*/ 119958 h 1114369"/>
                  <a:gd name="connsiteX2305" fmla="*/ 1270901 w 2170589"/>
                  <a:gd name="connsiteY2305" fmla="*/ 122519 h 1114369"/>
                  <a:gd name="connsiteX2306" fmla="*/ 1272913 w 2170589"/>
                  <a:gd name="connsiteY2306" fmla="*/ 120507 h 1114369"/>
                  <a:gd name="connsiteX2307" fmla="*/ 1274010 w 2170589"/>
                  <a:gd name="connsiteY2307" fmla="*/ 117215 h 1114369"/>
                  <a:gd name="connsiteX2308" fmla="*/ 1273095 w 2170589"/>
                  <a:gd name="connsiteY2308" fmla="*/ 112827 h 1114369"/>
                  <a:gd name="connsiteX2309" fmla="*/ 1271267 w 2170589"/>
                  <a:gd name="connsiteY2309" fmla="*/ 115387 h 1114369"/>
                  <a:gd name="connsiteX2310" fmla="*/ 1267061 w 2170589"/>
                  <a:gd name="connsiteY2310" fmla="*/ 113558 h 1114369"/>
                  <a:gd name="connsiteX2311" fmla="*/ 1265049 w 2170589"/>
                  <a:gd name="connsiteY2311" fmla="*/ 114655 h 1114369"/>
                  <a:gd name="connsiteX2312" fmla="*/ 1262307 w 2170589"/>
                  <a:gd name="connsiteY2312" fmla="*/ 111547 h 1114369"/>
                  <a:gd name="connsiteX2313" fmla="*/ 1259198 w 2170589"/>
                  <a:gd name="connsiteY2313" fmla="*/ 112278 h 1114369"/>
                  <a:gd name="connsiteX2314" fmla="*/ 1261758 w 2170589"/>
                  <a:gd name="connsiteY2314" fmla="*/ 109718 h 1114369"/>
                  <a:gd name="connsiteX2315" fmla="*/ 1261392 w 2170589"/>
                  <a:gd name="connsiteY2315" fmla="*/ 108072 h 1114369"/>
                  <a:gd name="connsiteX2316" fmla="*/ 1257735 w 2170589"/>
                  <a:gd name="connsiteY2316" fmla="*/ 108438 h 1114369"/>
                  <a:gd name="connsiteX2317" fmla="*/ 1252981 w 2170589"/>
                  <a:gd name="connsiteY2317" fmla="*/ 112461 h 1114369"/>
                  <a:gd name="connsiteX2318" fmla="*/ 1246946 w 2170589"/>
                  <a:gd name="connsiteY2318" fmla="*/ 113558 h 1114369"/>
                  <a:gd name="connsiteX2319" fmla="*/ 1240911 w 2170589"/>
                  <a:gd name="connsiteY2319" fmla="*/ 111547 h 1114369"/>
                  <a:gd name="connsiteX2320" fmla="*/ 1238351 w 2170589"/>
                  <a:gd name="connsiteY2320" fmla="*/ 107707 h 1114369"/>
                  <a:gd name="connsiteX2321" fmla="*/ 1235974 w 2170589"/>
                  <a:gd name="connsiteY2321" fmla="*/ 105512 h 1114369"/>
                  <a:gd name="connsiteX2322" fmla="*/ 1227014 w 2170589"/>
                  <a:gd name="connsiteY2322" fmla="*/ 105695 h 1114369"/>
                  <a:gd name="connsiteX2323" fmla="*/ 1227745 w 2170589"/>
                  <a:gd name="connsiteY2323" fmla="*/ 104781 h 1114369"/>
                  <a:gd name="connsiteX2324" fmla="*/ 1226465 w 2170589"/>
                  <a:gd name="connsiteY2324" fmla="*/ 102769 h 1114369"/>
                  <a:gd name="connsiteX2325" fmla="*/ 1230305 w 2170589"/>
                  <a:gd name="connsiteY2325" fmla="*/ 100758 h 1114369"/>
                  <a:gd name="connsiteX2326" fmla="*/ 1230854 w 2170589"/>
                  <a:gd name="connsiteY2326" fmla="*/ 98929 h 1114369"/>
                  <a:gd name="connsiteX2327" fmla="*/ 1233597 w 2170589"/>
                  <a:gd name="connsiteY2327" fmla="*/ 98929 h 1114369"/>
                  <a:gd name="connsiteX2328" fmla="*/ 1236706 w 2170589"/>
                  <a:gd name="connsiteY2328" fmla="*/ 97466 h 1114369"/>
                  <a:gd name="connsiteX2329" fmla="*/ 1239814 w 2170589"/>
                  <a:gd name="connsiteY2329" fmla="*/ 97466 h 1114369"/>
                  <a:gd name="connsiteX2330" fmla="*/ 1243106 w 2170589"/>
                  <a:gd name="connsiteY2330" fmla="*/ 94723 h 1114369"/>
                  <a:gd name="connsiteX2331" fmla="*/ 1245117 w 2170589"/>
                  <a:gd name="connsiteY2331" fmla="*/ 92163 h 1114369"/>
                  <a:gd name="connsiteX2332" fmla="*/ 1241460 w 2170589"/>
                  <a:gd name="connsiteY2332" fmla="*/ 88506 h 1114369"/>
                  <a:gd name="connsiteX2333" fmla="*/ 1232866 w 2170589"/>
                  <a:gd name="connsiteY2333" fmla="*/ 87592 h 1114369"/>
                  <a:gd name="connsiteX2334" fmla="*/ 1232500 w 2170589"/>
                  <a:gd name="connsiteY2334" fmla="*/ 86860 h 1114369"/>
                  <a:gd name="connsiteX2335" fmla="*/ 1234146 w 2170589"/>
                  <a:gd name="connsiteY2335" fmla="*/ 85946 h 1114369"/>
                  <a:gd name="connsiteX2336" fmla="*/ 1234511 w 2170589"/>
                  <a:gd name="connsiteY2336" fmla="*/ 84117 h 1114369"/>
                  <a:gd name="connsiteX2337" fmla="*/ 1233963 w 2170589"/>
                  <a:gd name="connsiteY2337" fmla="*/ 83203 h 1114369"/>
                  <a:gd name="connsiteX2338" fmla="*/ 1237071 w 2170589"/>
                  <a:gd name="connsiteY2338" fmla="*/ 82837 h 1114369"/>
                  <a:gd name="connsiteX2339" fmla="*/ 1248226 w 2170589"/>
                  <a:gd name="connsiteY2339" fmla="*/ 85946 h 1114369"/>
                  <a:gd name="connsiteX2340" fmla="*/ 1256638 w 2170589"/>
                  <a:gd name="connsiteY2340" fmla="*/ 84849 h 1114369"/>
                  <a:gd name="connsiteX2341" fmla="*/ 1254992 w 2170589"/>
                  <a:gd name="connsiteY2341" fmla="*/ 82654 h 1114369"/>
                  <a:gd name="connsiteX2342" fmla="*/ 1251883 w 2170589"/>
                  <a:gd name="connsiteY2342" fmla="*/ 81923 h 1114369"/>
                  <a:gd name="connsiteX2343" fmla="*/ 1250786 w 2170589"/>
                  <a:gd name="connsiteY2343" fmla="*/ 76986 h 1114369"/>
                  <a:gd name="connsiteX2344" fmla="*/ 1247677 w 2170589"/>
                  <a:gd name="connsiteY2344" fmla="*/ 75157 h 1114369"/>
                  <a:gd name="connsiteX2345" fmla="*/ 1247129 w 2170589"/>
                  <a:gd name="connsiteY2345" fmla="*/ 76437 h 1114369"/>
                  <a:gd name="connsiteX2346" fmla="*/ 1245117 w 2170589"/>
                  <a:gd name="connsiteY2346" fmla="*/ 78266 h 1114369"/>
                  <a:gd name="connsiteX2347" fmla="*/ 1243654 w 2170589"/>
                  <a:gd name="connsiteY2347" fmla="*/ 78266 h 1114369"/>
                  <a:gd name="connsiteX2348" fmla="*/ 1243106 w 2170589"/>
                  <a:gd name="connsiteY2348" fmla="*/ 75340 h 1114369"/>
                  <a:gd name="connsiteX2349" fmla="*/ 1241826 w 2170589"/>
                  <a:gd name="connsiteY2349" fmla="*/ 72597 h 1114369"/>
                  <a:gd name="connsiteX2350" fmla="*/ 1237803 w 2170589"/>
                  <a:gd name="connsiteY2350" fmla="*/ 68574 h 1114369"/>
                  <a:gd name="connsiteX2351" fmla="*/ 1237254 w 2170589"/>
                  <a:gd name="connsiteY2351" fmla="*/ 66928 h 1114369"/>
                  <a:gd name="connsiteX2352" fmla="*/ 1237071 w 2170589"/>
                  <a:gd name="connsiteY2352" fmla="*/ 62905 h 1114369"/>
                  <a:gd name="connsiteX2353" fmla="*/ 1233414 w 2170589"/>
                  <a:gd name="connsiteY2353" fmla="*/ 60162 h 1114369"/>
                  <a:gd name="connsiteX2354" fmla="*/ 1226648 w 2170589"/>
                  <a:gd name="connsiteY2354" fmla="*/ 60711 h 1114369"/>
                  <a:gd name="connsiteX2355" fmla="*/ 1225185 w 2170589"/>
                  <a:gd name="connsiteY2355" fmla="*/ 54859 h 1114369"/>
                  <a:gd name="connsiteX2356" fmla="*/ 1219882 w 2170589"/>
                  <a:gd name="connsiteY2356" fmla="*/ 54128 h 1114369"/>
                  <a:gd name="connsiteX2357" fmla="*/ 1219699 w 2170589"/>
                  <a:gd name="connsiteY2357" fmla="*/ 51567 h 1114369"/>
                  <a:gd name="connsiteX2358" fmla="*/ 1221345 w 2170589"/>
                  <a:gd name="connsiteY2358" fmla="*/ 51933 h 1114369"/>
                  <a:gd name="connsiteX2359" fmla="*/ 1221894 w 2170589"/>
                  <a:gd name="connsiteY2359" fmla="*/ 45716 h 1114369"/>
                  <a:gd name="connsiteX2360" fmla="*/ 1221711 w 2170589"/>
                  <a:gd name="connsiteY2360" fmla="*/ 40047 h 1114369"/>
                  <a:gd name="connsiteX2361" fmla="*/ 1218785 w 2170589"/>
                  <a:gd name="connsiteY2361" fmla="*/ 31453 h 1114369"/>
                  <a:gd name="connsiteX2362" fmla="*/ 1206716 w 2170589"/>
                  <a:gd name="connsiteY2362" fmla="*/ 20664 h 1114369"/>
                  <a:gd name="connsiteX2363" fmla="*/ 1201962 w 2170589"/>
                  <a:gd name="connsiteY2363" fmla="*/ 20115 h 1114369"/>
                  <a:gd name="connsiteX2364" fmla="*/ 1199767 w 2170589"/>
                  <a:gd name="connsiteY2364" fmla="*/ 17006 h 1114369"/>
                  <a:gd name="connsiteX2365" fmla="*/ 1201230 w 2170589"/>
                  <a:gd name="connsiteY2365" fmla="*/ 12800 h 1114369"/>
                  <a:gd name="connsiteX2366" fmla="*/ 1201413 w 2170589"/>
                  <a:gd name="connsiteY2366" fmla="*/ 9875 h 1114369"/>
                  <a:gd name="connsiteX2367" fmla="*/ 1193550 w 2170589"/>
                  <a:gd name="connsiteY2367" fmla="*/ 12069 h 1114369"/>
                  <a:gd name="connsiteX2368" fmla="*/ 1189161 w 2170589"/>
                  <a:gd name="connsiteY2368" fmla="*/ 8777 h 1114369"/>
                  <a:gd name="connsiteX2369" fmla="*/ 1187698 w 2170589"/>
                  <a:gd name="connsiteY2369" fmla="*/ 10972 h 1114369"/>
                  <a:gd name="connsiteX2370" fmla="*/ 1183492 w 2170589"/>
                  <a:gd name="connsiteY2370" fmla="*/ 13532 h 1114369"/>
                  <a:gd name="connsiteX2371" fmla="*/ 1183127 w 2170589"/>
                  <a:gd name="connsiteY2371" fmla="*/ 8595 h 1114369"/>
                  <a:gd name="connsiteX2372" fmla="*/ 1179469 w 2170589"/>
                  <a:gd name="connsiteY2372" fmla="*/ 10240 h 1114369"/>
                  <a:gd name="connsiteX2373" fmla="*/ 1178738 w 2170589"/>
                  <a:gd name="connsiteY2373" fmla="*/ 8595 h 1114369"/>
                  <a:gd name="connsiteX2374" fmla="*/ 1179469 w 2170589"/>
                  <a:gd name="connsiteY2374" fmla="*/ 6217 h 1114369"/>
                  <a:gd name="connsiteX2375" fmla="*/ 1180932 w 2170589"/>
                  <a:gd name="connsiteY2375" fmla="*/ 4937 h 1114369"/>
                  <a:gd name="connsiteX2376" fmla="*/ 1181847 w 2170589"/>
                  <a:gd name="connsiteY2376" fmla="*/ 2743 h 1114369"/>
                  <a:gd name="connsiteX2377" fmla="*/ 1176726 w 2170589"/>
                  <a:gd name="connsiteY2377" fmla="*/ 0 h 1114369"/>
                  <a:gd name="connsiteX2378" fmla="*/ 1172338 w 2170589"/>
                  <a:gd name="connsiteY2378" fmla="*/ 731 h 1114369"/>
                  <a:gd name="connsiteX2379" fmla="*/ 1168315 w 2170589"/>
                  <a:gd name="connsiteY2379" fmla="*/ 183 h 1114369"/>
                  <a:gd name="connsiteX2380" fmla="*/ 1163926 w 2170589"/>
                  <a:gd name="connsiteY2380" fmla="*/ 914 h 1114369"/>
                  <a:gd name="connsiteX2381" fmla="*/ 1161183 w 2170589"/>
                  <a:gd name="connsiteY2381" fmla="*/ 4572 h 1114369"/>
                  <a:gd name="connsiteX2382" fmla="*/ 1160634 w 2170589"/>
                  <a:gd name="connsiteY2382" fmla="*/ 6949 h 1114369"/>
                  <a:gd name="connsiteX2383" fmla="*/ 1158989 w 2170589"/>
                  <a:gd name="connsiteY2383" fmla="*/ 9692 h 1114369"/>
                  <a:gd name="connsiteX2384" fmla="*/ 1152223 w 2170589"/>
                  <a:gd name="connsiteY2384" fmla="*/ 14080 h 1114369"/>
                  <a:gd name="connsiteX2385" fmla="*/ 1148383 w 2170589"/>
                  <a:gd name="connsiteY2385" fmla="*/ 18286 h 1114369"/>
                  <a:gd name="connsiteX2386" fmla="*/ 1149114 w 2170589"/>
                  <a:gd name="connsiteY2386" fmla="*/ 21395 h 1114369"/>
                  <a:gd name="connsiteX2387" fmla="*/ 1152040 w 2170589"/>
                  <a:gd name="connsiteY2387" fmla="*/ 23041 h 1114369"/>
                  <a:gd name="connsiteX2388" fmla="*/ 1154783 w 2170589"/>
                  <a:gd name="connsiteY2388" fmla="*/ 23407 h 1114369"/>
                  <a:gd name="connsiteX2389" fmla="*/ 1155880 w 2170589"/>
                  <a:gd name="connsiteY2389" fmla="*/ 28892 h 1114369"/>
                  <a:gd name="connsiteX2390" fmla="*/ 1154234 w 2170589"/>
                  <a:gd name="connsiteY2390" fmla="*/ 33464 h 1114369"/>
                  <a:gd name="connsiteX2391" fmla="*/ 1152589 w 2170589"/>
                  <a:gd name="connsiteY2391" fmla="*/ 33830 h 1114369"/>
                  <a:gd name="connsiteX2392" fmla="*/ 1143811 w 2170589"/>
                  <a:gd name="connsiteY2392" fmla="*/ 27247 h 1114369"/>
                  <a:gd name="connsiteX2393" fmla="*/ 1140519 w 2170589"/>
                  <a:gd name="connsiteY2393" fmla="*/ 28710 h 1114369"/>
                  <a:gd name="connsiteX2394" fmla="*/ 1140154 w 2170589"/>
                  <a:gd name="connsiteY2394" fmla="*/ 31270 h 1114369"/>
                  <a:gd name="connsiteX2395" fmla="*/ 1139422 w 2170589"/>
                  <a:gd name="connsiteY2395" fmla="*/ 32184 h 1114369"/>
                  <a:gd name="connsiteX2396" fmla="*/ 1137228 w 2170589"/>
                  <a:gd name="connsiteY2396" fmla="*/ 31818 h 1114369"/>
                  <a:gd name="connsiteX2397" fmla="*/ 1135399 w 2170589"/>
                  <a:gd name="connsiteY2397" fmla="*/ 33098 h 1114369"/>
                  <a:gd name="connsiteX2398" fmla="*/ 1135399 w 2170589"/>
                  <a:gd name="connsiteY2398" fmla="*/ 37304 h 1114369"/>
                  <a:gd name="connsiteX2399" fmla="*/ 1134485 w 2170589"/>
                  <a:gd name="connsiteY2399" fmla="*/ 39316 h 1114369"/>
                  <a:gd name="connsiteX2400" fmla="*/ 1134302 w 2170589"/>
                  <a:gd name="connsiteY2400" fmla="*/ 42424 h 1114369"/>
                  <a:gd name="connsiteX2401" fmla="*/ 1135765 w 2170589"/>
                  <a:gd name="connsiteY2401" fmla="*/ 42607 h 1114369"/>
                  <a:gd name="connsiteX2402" fmla="*/ 1132656 w 2170589"/>
                  <a:gd name="connsiteY2402" fmla="*/ 46447 h 1114369"/>
                  <a:gd name="connsiteX2403" fmla="*/ 1131742 w 2170589"/>
                  <a:gd name="connsiteY2403" fmla="*/ 50287 h 1114369"/>
                  <a:gd name="connsiteX2404" fmla="*/ 1131742 w 2170589"/>
                  <a:gd name="connsiteY2404" fmla="*/ 52848 h 1114369"/>
                  <a:gd name="connsiteX2405" fmla="*/ 1135765 w 2170589"/>
                  <a:gd name="connsiteY2405" fmla="*/ 55591 h 1114369"/>
                  <a:gd name="connsiteX2406" fmla="*/ 1140154 w 2170589"/>
                  <a:gd name="connsiteY2406" fmla="*/ 62174 h 1114369"/>
                  <a:gd name="connsiteX2407" fmla="*/ 1142165 w 2170589"/>
                  <a:gd name="connsiteY2407" fmla="*/ 60711 h 1114369"/>
                  <a:gd name="connsiteX2408" fmla="*/ 1141617 w 2170589"/>
                  <a:gd name="connsiteY2408" fmla="*/ 64734 h 1114369"/>
                  <a:gd name="connsiteX2409" fmla="*/ 1139971 w 2170589"/>
                  <a:gd name="connsiteY2409" fmla="*/ 66197 h 1114369"/>
                  <a:gd name="connsiteX2410" fmla="*/ 1138874 w 2170589"/>
                  <a:gd name="connsiteY2410" fmla="*/ 64734 h 1114369"/>
                  <a:gd name="connsiteX2411" fmla="*/ 1137411 w 2170589"/>
                  <a:gd name="connsiteY2411" fmla="*/ 64551 h 1114369"/>
                  <a:gd name="connsiteX2412" fmla="*/ 1132656 w 2170589"/>
                  <a:gd name="connsiteY2412" fmla="*/ 71682 h 1114369"/>
                  <a:gd name="connsiteX2413" fmla="*/ 1131011 w 2170589"/>
                  <a:gd name="connsiteY2413" fmla="*/ 71682 h 1114369"/>
                  <a:gd name="connsiteX2414" fmla="*/ 1128268 w 2170589"/>
                  <a:gd name="connsiteY2414" fmla="*/ 73145 h 1114369"/>
                  <a:gd name="connsiteX2415" fmla="*/ 1127719 w 2170589"/>
                  <a:gd name="connsiteY2415" fmla="*/ 75705 h 1114369"/>
                  <a:gd name="connsiteX2416" fmla="*/ 1127719 w 2170589"/>
                  <a:gd name="connsiteY2416" fmla="*/ 79728 h 1114369"/>
                  <a:gd name="connsiteX2417" fmla="*/ 1128450 w 2170589"/>
                  <a:gd name="connsiteY2417" fmla="*/ 87592 h 1114369"/>
                  <a:gd name="connsiteX2418" fmla="*/ 1132473 w 2170589"/>
                  <a:gd name="connsiteY2418" fmla="*/ 90335 h 1114369"/>
                  <a:gd name="connsiteX2419" fmla="*/ 1133753 w 2170589"/>
                  <a:gd name="connsiteY2419" fmla="*/ 92895 h 1114369"/>
                  <a:gd name="connsiteX2420" fmla="*/ 1141982 w 2170589"/>
                  <a:gd name="connsiteY2420" fmla="*/ 95455 h 1114369"/>
                  <a:gd name="connsiteX2421" fmla="*/ 1140154 w 2170589"/>
                  <a:gd name="connsiteY2421" fmla="*/ 97466 h 1114369"/>
                  <a:gd name="connsiteX2422" fmla="*/ 1141982 w 2170589"/>
                  <a:gd name="connsiteY2422" fmla="*/ 99478 h 1114369"/>
                  <a:gd name="connsiteX2423" fmla="*/ 1148383 w 2170589"/>
                  <a:gd name="connsiteY2423" fmla="*/ 102221 h 1114369"/>
                  <a:gd name="connsiteX2424" fmla="*/ 1160634 w 2170589"/>
                  <a:gd name="connsiteY2424" fmla="*/ 101489 h 1114369"/>
                  <a:gd name="connsiteX2425" fmla="*/ 1160452 w 2170589"/>
                  <a:gd name="connsiteY2425" fmla="*/ 102952 h 1114369"/>
                  <a:gd name="connsiteX2426" fmla="*/ 1161732 w 2170589"/>
                  <a:gd name="connsiteY2426" fmla="*/ 105329 h 1114369"/>
                  <a:gd name="connsiteX2427" fmla="*/ 1168863 w 2170589"/>
                  <a:gd name="connsiteY2427" fmla="*/ 107524 h 1114369"/>
                  <a:gd name="connsiteX2428" fmla="*/ 1169229 w 2170589"/>
                  <a:gd name="connsiteY2428" fmla="*/ 108987 h 1114369"/>
                  <a:gd name="connsiteX2429" fmla="*/ 1172886 w 2170589"/>
                  <a:gd name="connsiteY2429" fmla="*/ 110815 h 1114369"/>
                  <a:gd name="connsiteX2430" fmla="*/ 1175081 w 2170589"/>
                  <a:gd name="connsiteY2430" fmla="*/ 109535 h 1114369"/>
                  <a:gd name="connsiteX2431" fmla="*/ 1174715 w 2170589"/>
                  <a:gd name="connsiteY2431" fmla="*/ 106975 h 1114369"/>
                  <a:gd name="connsiteX2432" fmla="*/ 1177458 w 2170589"/>
                  <a:gd name="connsiteY2432" fmla="*/ 108438 h 1114369"/>
                  <a:gd name="connsiteX2433" fmla="*/ 1183675 w 2170589"/>
                  <a:gd name="connsiteY2433" fmla="*/ 116118 h 1114369"/>
                  <a:gd name="connsiteX2434" fmla="*/ 1189893 w 2170589"/>
                  <a:gd name="connsiteY2434" fmla="*/ 116667 h 1114369"/>
                  <a:gd name="connsiteX2435" fmla="*/ 1196476 w 2170589"/>
                  <a:gd name="connsiteY2435" fmla="*/ 113192 h 1114369"/>
                  <a:gd name="connsiteX2436" fmla="*/ 1201413 w 2170589"/>
                  <a:gd name="connsiteY2436" fmla="*/ 113192 h 1114369"/>
                  <a:gd name="connsiteX2437" fmla="*/ 1203607 w 2170589"/>
                  <a:gd name="connsiteY2437" fmla="*/ 119227 h 1114369"/>
                  <a:gd name="connsiteX2438" fmla="*/ 1201962 w 2170589"/>
                  <a:gd name="connsiteY2438" fmla="*/ 123799 h 1114369"/>
                  <a:gd name="connsiteX2439" fmla="*/ 1197207 w 2170589"/>
                  <a:gd name="connsiteY2439" fmla="*/ 128004 h 1114369"/>
                  <a:gd name="connsiteX2440" fmla="*/ 1195927 w 2170589"/>
                  <a:gd name="connsiteY2440" fmla="*/ 125810 h 1114369"/>
                  <a:gd name="connsiteX2441" fmla="*/ 1196110 w 2170589"/>
                  <a:gd name="connsiteY2441" fmla="*/ 121604 h 1114369"/>
                  <a:gd name="connsiteX2442" fmla="*/ 1199219 w 2170589"/>
                  <a:gd name="connsiteY2442" fmla="*/ 117215 h 1114369"/>
                  <a:gd name="connsiteX2443" fmla="*/ 1197756 w 2170589"/>
                  <a:gd name="connsiteY2443" fmla="*/ 118496 h 1114369"/>
                  <a:gd name="connsiteX2444" fmla="*/ 1188795 w 2170589"/>
                  <a:gd name="connsiteY2444" fmla="*/ 120507 h 1114369"/>
                  <a:gd name="connsiteX2445" fmla="*/ 1185138 w 2170589"/>
                  <a:gd name="connsiteY2445" fmla="*/ 125444 h 1114369"/>
                  <a:gd name="connsiteX2446" fmla="*/ 1184224 w 2170589"/>
                  <a:gd name="connsiteY2446" fmla="*/ 129284 h 1114369"/>
                  <a:gd name="connsiteX2447" fmla="*/ 1184224 w 2170589"/>
                  <a:gd name="connsiteY2447" fmla="*/ 130199 h 1114369"/>
                  <a:gd name="connsiteX2448" fmla="*/ 1187150 w 2170589"/>
                  <a:gd name="connsiteY2448" fmla="*/ 128736 h 1114369"/>
                  <a:gd name="connsiteX2449" fmla="*/ 1187150 w 2170589"/>
                  <a:gd name="connsiteY2449" fmla="*/ 131662 h 1114369"/>
                  <a:gd name="connsiteX2450" fmla="*/ 1183492 w 2170589"/>
                  <a:gd name="connsiteY2450" fmla="*/ 137879 h 1114369"/>
                  <a:gd name="connsiteX2451" fmla="*/ 1180201 w 2170589"/>
                  <a:gd name="connsiteY2451" fmla="*/ 137513 h 1114369"/>
                  <a:gd name="connsiteX2452" fmla="*/ 1177824 w 2170589"/>
                  <a:gd name="connsiteY2452" fmla="*/ 138428 h 1114369"/>
                  <a:gd name="connsiteX2453" fmla="*/ 1177458 w 2170589"/>
                  <a:gd name="connsiteY2453" fmla="*/ 144828 h 1114369"/>
                  <a:gd name="connsiteX2454" fmla="*/ 1175995 w 2170589"/>
                  <a:gd name="connsiteY2454" fmla="*/ 147388 h 1114369"/>
                  <a:gd name="connsiteX2455" fmla="*/ 1181847 w 2170589"/>
                  <a:gd name="connsiteY2455" fmla="*/ 148485 h 1114369"/>
                  <a:gd name="connsiteX2456" fmla="*/ 1190807 w 2170589"/>
                  <a:gd name="connsiteY2456" fmla="*/ 146474 h 1114369"/>
                  <a:gd name="connsiteX2457" fmla="*/ 1196476 w 2170589"/>
                  <a:gd name="connsiteY2457" fmla="*/ 139525 h 1114369"/>
                  <a:gd name="connsiteX2458" fmla="*/ 1194464 w 2170589"/>
                  <a:gd name="connsiteY2458" fmla="*/ 141353 h 1114369"/>
                  <a:gd name="connsiteX2459" fmla="*/ 1191355 w 2170589"/>
                  <a:gd name="connsiteY2459" fmla="*/ 142633 h 1114369"/>
                  <a:gd name="connsiteX2460" fmla="*/ 1191721 w 2170589"/>
                  <a:gd name="connsiteY2460" fmla="*/ 139708 h 1114369"/>
                  <a:gd name="connsiteX2461" fmla="*/ 1193001 w 2170589"/>
                  <a:gd name="connsiteY2461" fmla="*/ 137513 h 1114369"/>
                  <a:gd name="connsiteX2462" fmla="*/ 1193367 w 2170589"/>
                  <a:gd name="connsiteY2462" fmla="*/ 135136 h 1114369"/>
                  <a:gd name="connsiteX2463" fmla="*/ 1199219 w 2170589"/>
                  <a:gd name="connsiteY2463" fmla="*/ 137513 h 1114369"/>
                  <a:gd name="connsiteX2464" fmla="*/ 1200682 w 2170589"/>
                  <a:gd name="connsiteY2464" fmla="*/ 141719 h 1114369"/>
                  <a:gd name="connsiteX2465" fmla="*/ 1201230 w 2170589"/>
                  <a:gd name="connsiteY2465" fmla="*/ 145559 h 1114369"/>
                  <a:gd name="connsiteX2466" fmla="*/ 1200316 w 2170589"/>
                  <a:gd name="connsiteY2466" fmla="*/ 152142 h 1114369"/>
                  <a:gd name="connsiteX2467" fmla="*/ 1205436 w 2170589"/>
                  <a:gd name="connsiteY2467" fmla="*/ 153057 h 1114369"/>
                  <a:gd name="connsiteX2468" fmla="*/ 1201962 w 2170589"/>
                  <a:gd name="connsiteY2468" fmla="*/ 156348 h 1114369"/>
                  <a:gd name="connsiteX2469" fmla="*/ 1190258 w 2170589"/>
                  <a:gd name="connsiteY2469" fmla="*/ 161651 h 1114369"/>
                  <a:gd name="connsiteX2470" fmla="*/ 1187515 w 2170589"/>
                  <a:gd name="connsiteY2470" fmla="*/ 166406 h 1114369"/>
                  <a:gd name="connsiteX2471" fmla="*/ 1187150 w 2170589"/>
                  <a:gd name="connsiteY2471" fmla="*/ 169149 h 1114369"/>
                  <a:gd name="connsiteX2472" fmla="*/ 1180932 w 2170589"/>
                  <a:gd name="connsiteY2472" fmla="*/ 171526 h 1114369"/>
                  <a:gd name="connsiteX2473" fmla="*/ 1178738 w 2170589"/>
                  <a:gd name="connsiteY2473" fmla="*/ 173355 h 1114369"/>
                  <a:gd name="connsiteX2474" fmla="*/ 1176178 w 2170589"/>
                  <a:gd name="connsiteY2474" fmla="*/ 176829 h 1114369"/>
                  <a:gd name="connsiteX2475" fmla="*/ 1173618 w 2170589"/>
                  <a:gd name="connsiteY2475" fmla="*/ 177743 h 1114369"/>
                  <a:gd name="connsiteX2476" fmla="*/ 1167766 w 2170589"/>
                  <a:gd name="connsiteY2476" fmla="*/ 175732 h 1114369"/>
                  <a:gd name="connsiteX2477" fmla="*/ 1163012 w 2170589"/>
                  <a:gd name="connsiteY2477" fmla="*/ 176098 h 1114369"/>
                  <a:gd name="connsiteX2478" fmla="*/ 1160817 w 2170589"/>
                  <a:gd name="connsiteY2478" fmla="*/ 176829 h 1114369"/>
                  <a:gd name="connsiteX2479" fmla="*/ 1160086 w 2170589"/>
                  <a:gd name="connsiteY2479" fmla="*/ 175549 h 1114369"/>
                  <a:gd name="connsiteX2480" fmla="*/ 1157891 w 2170589"/>
                  <a:gd name="connsiteY2480" fmla="*/ 174635 h 1114369"/>
                  <a:gd name="connsiteX2481" fmla="*/ 1155697 w 2170589"/>
                  <a:gd name="connsiteY2481" fmla="*/ 175549 h 1114369"/>
                  <a:gd name="connsiteX2482" fmla="*/ 1152954 w 2170589"/>
                  <a:gd name="connsiteY2482" fmla="*/ 175549 h 1114369"/>
                  <a:gd name="connsiteX2483" fmla="*/ 1154417 w 2170589"/>
                  <a:gd name="connsiteY2483" fmla="*/ 178658 h 1114369"/>
                  <a:gd name="connsiteX2484" fmla="*/ 1155697 w 2170589"/>
                  <a:gd name="connsiteY2484" fmla="*/ 180120 h 1114369"/>
                  <a:gd name="connsiteX2485" fmla="*/ 1152223 w 2170589"/>
                  <a:gd name="connsiteY2485" fmla="*/ 189447 h 1114369"/>
                  <a:gd name="connsiteX2486" fmla="*/ 1152223 w 2170589"/>
                  <a:gd name="connsiteY2486" fmla="*/ 191092 h 1114369"/>
                  <a:gd name="connsiteX2487" fmla="*/ 1158623 w 2170589"/>
                  <a:gd name="connsiteY2487" fmla="*/ 193835 h 1114369"/>
                  <a:gd name="connsiteX2488" fmla="*/ 1160817 w 2170589"/>
                  <a:gd name="connsiteY2488" fmla="*/ 198041 h 1114369"/>
                  <a:gd name="connsiteX2489" fmla="*/ 1160086 w 2170589"/>
                  <a:gd name="connsiteY2489" fmla="*/ 202613 h 1114369"/>
                  <a:gd name="connsiteX2490" fmla="*/ 1162280 w 2170589"/>
                  <a:gd name="connsiteY2490" fmla="*/ 207733 h 1114369"/>
                  <a:gd name="connsiteX2491" fmla="*/ 1160086 w 2170589"/>
                  <a:gd name="connsiteY2491" fmla="*/ 212853 h 1114369"/>
                  <a:gd name="connsiteX2492" fmla="*/ 1155149 w 2170589"/>
                  <a:gd name="connsiteY2492" fmla="*/ 212487 h 1114369"/>
                  <a:gd name="connsiteX2493" fmla="*/ 1152954 w 2170589"/>
                  <a:gd name="connsiteY2493" fmla="*/ 209744 h 1114369"/>
                  <a:gd name="connsiteX2494" fmla="*/ 1155697 w 2170589"/>
                  <a:gd name="connsiteY2494" fmla="*/ 207733 h 1114369"/>
                  <a:gd name="connsiteX2495" fmla="*/ 1155697 w 2170589"/>
                  <a:gd name="connsiteY2495" fmla="*/ 204990 h 1114369"/>
                  <a:gd name="connsiteX2496" fmla="*/ 1151491 w 2170589"/>
                  <a:gd name="connsiteY2496" fmla="*/ 207733 h 1114369"/>
                  <a:gd name="connsiteX2497" fmla="*/ 1149480 w 2170589"/>
                  <a:gd name="connsiteY2497" fmla="*/ 205356 h 1114369"/>
                  <a:gd name="connsiteX2498" fmla="*/ 1142348 w 2170589"/>
                  <a:gd name="connsiteY2498" fmla="*/ 210110 h 1114369"/>
                  <a:gd name="connsiteX2499" fmla="*/ 1142348 w 2170589"/>
                  <a:gd name="connsiteY2499" fmla="*/ 202613 h 1114369"/>
                  <a:gd name="connsiteX2500" fmla="*/ 1135216 w 2170589"/>
                  <a:gd name="connsiteY2500" fmla="*/ 202978 h 1114369"/>
                  <a:gd name="connsiteX2501" fmla="*/ 1133205 w 2170589"/>
                  <a:gd name="connsiteY2501" fmla="*/ 198041 h 1114369"/>
                  <a:gd name="connsiteX2502" fmla="*/ 1142348 w 2170589"/>
                  <a:gd name="connsiteY2502" fmla="*/ 194201 h 1114369"/>
                  <a:gd name="connsiteX2503" fmla="*/ 1138691 w 2170589"/>
                  <a:gd name="connsiteY2503" fmla="*/ 189812 h 1114369"/>
                  <a:gd name="connsiteX2504" fmla="*/ 1139422 w 2170589"/>
                  <a:gd name="connsiteY2504" fmla="*/ 184143 h 1114369"/>
                  <a:gd name="connsiteX2505" fmla="*/ 1142348 w 2170589"/>
                  <a:gd name="connsiteY2505" fmla="*/ 180120 h 1114369"/>
                  <a:gd name="connsiteX2506" fmla="*/ 1143080 w 2170589"/>
                  <a:gd name="connsiteY2506" fmla="*/ 175183 h 1114369"/>
                  <a:gd name="connsiteX2507" fmla="*/ 1142348 w 2170589"/>
                  <a:gd name="connsiteY2507" fmla="*/ 171526 h 1114369"/>
                  <a:gd name="connsiteX2508" fmla="*/ 1143080 w 2170589"/>
                  <a:gd name="connsiteY2508" fmla="*/ 168783 h 1114369"/>
                  <a:gd name="connsiteX2509" fmla="*/ 1142348 w 2170589"/>
                  <a:gd name="connsiteY2509" fmla="*/ 168234 h 1114369"/>
                  <a:gd name="connsiteX2510" fmla="*/ 1131742 w 2170589"/>
                  <a:gd name="connsiteY2510" fmla="*/ 172806 h 1114369"/>
                  <a:gd name="connsiteX2511" fmla="*/ 1131742 w 2170589"/>
                  <a:gd name="connsiteY2511" fmla="*/ 178658 h 1114369"/>
                  <a:gd name="connsiteX2512" fmla="*/ 1129548 w 2170589"/>
                  <a:gd name="connsiteY2512" fmla="*/ 176463 h 1114369"/>
                  <a:gd name="connsiteX2513" fmla="*/ 1126073 w 2170589"/>
                  <a:gd name="connsiteY2513" fmla="*/ 177926 h 1114369"/>
                  <a:gd name="connsiteX2514" fmla="*/ 1123879 w 2170589"/>
                  <a:gd name="connsiteY2514" fmla="*/ 176098 h 1114369"/>
                  <a:gd name="connsiteX2515" fmla="*/ 1126622 w 2170589"/>
                  <a:gd name="connsiteY2515" fmla="*/ 174086 h 1114369"/>
                  <a:gd name="connsiteX2516" fmla="*/ 1127353 w 2170589"/>
                  <a:gd name="connsiteY2516" fmla="*/ 170977 h 1114369"/>
                  <a:gd name="connsiteX2517" fmla="*/ 1129548 w 2170589"/>
                  <a:gd name="connsiteY2517" fmla="*/ 167869 h 1114369"/>
                  <a:gd name="connsiteX2518" fmla="*/ 1129548 w 2170589"/>
                  <a:gd name="connsiteY2518" fmla="*/ 165491 h 1114369"/>
                  <a:gd name="connsiteX2519" fmla="*/ 1121685 w 2170589"/>
                  <a:gd name="connsiteY2519" fmla="*/ 167869 h 1114369"/>
                  <a:gd name="connsiteX2520" fmla="*/ 1118210 w 2170589"/>
                  <a:gd name="connsiteY2520" fmla="*/ 166406 h 1114369"/>
                  <a:gd name="connsiteX2521" fmla="*/ 1120953 w 2170589"/>
                  <a:gd name="connsiteY2521" fmla="*/ 164211 h 1114369"/>
                  <a:gd name="connsiteX2522" fmla="*/ 1114004 w 2170589"/>
                  <a:gd name="connsiteY2522" fmla="*/ 161834 h 1114369"/>
                  <a:gd name="connsiteX2523" fmla="*/ 1111078 w 2170589"/>
                  <a:gd name="connsiteY2523" fmla="*/ 157811 h 1114369"/>
                  <a:gd name="connsiteX2524" fmla="*/ 1104678 w 2170589"/>
                  <a:gd name="connsiteY2524" fmla="*/ 157445 h 1114369"/>
                  <a:gd name="connsiteX2525" fmla="*/ 1106873 w 2170589"/>
                  <a:gd name="connsiteY2525" fmla="*/ 161834 h 1114369"/>
                  <a:gd name="connsiteX2526" fmla="*/ 1101935 w 2170589"/>
                  <a:gd name="connsiteY2526" fmla="*/ 158177 h 1114369"/>
                  <a:gd name="connsiteX2527" fmla="*/ 1101204 w 2170589"/>
                  <a:gd name="connsiteY2527" fmla="*/ 155983 h 1114369"/>
                  <a:gd name="connsiteX2528" fmla="*/ 1095535 w 2170589"/>
                  <a:gd name="connsiteY2528" fmla="*/ 155068 h 1114369"/>
                  <a:gd name="connsiteX2529" fmla="*/ 1091878 w 2170589"/>
                  <a:gd name="connsiteY2529" fmla="*/ 155983 h 1114369"/>
                  <a:gd name="connsiteX2530" fmla="*/ 1099741 w 2170589"/>
                  <a:gd name="connsiteY2530" fmla="*/ 161834 h 1114369"/>
                  <a:gd name="connsiteX2531" fmla="*/ 1099741 w 2170589"/>
                  <a:gd name="connsiteY2531" fmla="*/ 162931 h 1114369"/>
                  <a:gd name="connsiteX2532" fmla="*/ 1089683 w 2170589"/>
                  <a:gd name="connsiteY2532" fmla="*/ 163663 h 1114369"/>
                  <a:gd name="connsiteX2533" fmla="*/ 1088403 w 2170589"/>
                  <a:gd name="connsiteY2533" fmla="*/ 161834 h 1114369"/>
                  <a:gd name="connsiteX2534" fmla="*/ 1083466 w 2170589"/>
                  <a:gd name="connsiteY2534" fmla="*/ 161834 h 1114369"/>
                  <a:gd name="connsiteX2535" fmla="*/ 1083466 w 2170589"/>
                  <a:gd name="connsiteY2535" fmla="*/ 163297 h 1114369"/>
                  <a:gd name="connsiteX2536" fmla="*/ 1081272 w 2170589"/>
                  <a:gd name="connsiteY2536" fmla="*/ 164760 h 1114369"/>
                  <a:gd name="connsiteX2537" fmla="*/ 1078346 w 2170589"/>
                  <a:gd name="connsiteY2537" fmla="*/ 161834 h 1114369"/>
                  <a:gd name="connsiteX2538" fmla="*/ 1074872 w 2170589"/>
                  <a:gd name="connsiteY2538" fmla="*/ 161834 h 1114369"/>
                  <a:gd name="connsiteX2539" fmla="*/ 1079809 w 2170589"/>
                  <a:gd name="connsiteY2539" fmla="*/ 166406 h 1114369"/>
                  <a:gd name="connsiteX2540" fmla="*/ 1079809 w 2170589"/>
                  <a:gd name="connsiteY2540" fmla="*/ 168234 h 1114369"/>
                  <a:gd name="connsiteX2541" fmla="*/ 1084746 w 2170589"/>
                  <a:gd name="connsiteY2541" fmla="*/ 170977 h 1114369"/>
                  <a:gd name="connsiteX2542" fmla="*/ 1084746 w 2170589"/>
                  <a:gd name="connsiteY2542" fmla="*/ 175183 h 1114369"/>
                  <a:gd name="connsiteX2543" fmla="*/ 1081272 w 2170589"/>
                  <a:gd name="connsiteY2543" fmla="*/ 173720 h 1114369"/>
                  <a:gd name="connsiteX2544" fmla="*/ 1083466 w 2170589"/>
                  <a:gd name="connsiteY2544" fmla="*/ 176463 h 1114369"/>
                  <a:gd name="connsiteX2545" fmla="*/ 1087672 w 2170589"/>
                  <a:gd name="connsiteY2545" fmla="*/ 180120 h 1114369"/>
                  <a:gd name="connsiteX2546" fmla="*/ 1090415 w 2170589"/>
                  <a:gd name="connsiteY2546" fmla="*/ 185972 h 1114369"/>
                  <a:gd name="connsiteX2547" fmla="*/ 1094072 w 2170589"/>
                  <a:gd name="connsiteY2547" fmla="*/ 187069 h 1114369"/>
                  <a:gd name="connsiteX2548" fmla="*/ 1093341 w 2170589"/>
                  <a:gd name="connsiteY2548" fmla="*/ 184143 h 1114369"/>
                  <a:gd name="connsiteX2549" fmla="*/ 1092609 w 2170589"/>
                  <a:gd name="connsiteY2549" fmla="*/ 183229 h 1114369"/>
                  <a:gd name="connsiteX2550" fmla="*/ 1094804 w 2170589"/>
                  <a:gd name="connsiteY2550" fmla="*/ 180669 h 1114369"/>
                  <a:gd name="connsiteX2551" fmla="*/ 1104678 w 2170589"/>
                  <a:gd name="connsiteY2551" fmla="*/ 180120 h 1114369"/>
                  <a:gd name="connsiteX2552" fmla="*/ 1106873 w 2170589"/>
                  <a:gd name="connsiteY2552" fmla="*/ 181949 h 1114369"/>
                  <a:gd name="connsiteX2553" fmla="*/ 1106873 w 2170589"/>
                  <a:gd name="connsiteY2553" fmla="*/ 184143 h 1114369"/>
                  <a:gd name="connsiteX2554" fmla="*/ 1110347 w 2170589"/>
                  <a:gd name="connsiteY2554" fmla="*/ 184143 h 1114369"/>
                  <a:gd name="connsiteX2555" fmla="*/ 1111078 w 2170589"/>
                  <a:gd name="connsiteY2555" fmla="*/ 181949 h 1114369"/>
                  <a:gd name="connsiteX2556" fmla="*/ 1113273 w 2170589"/>
                  <a:gd name="connsiteY2556" fmla="*/ 181949 h 1114369"/>
                  <a:gd name="connsiteX2557" fmla="*/ 1114004 w 2170589"/>
                  <a:gd name="connsiteY2557" fmla="*/ 192555 h 1114369"/>
                  <a:gd name="connsiteX2558" fmla="*/ 1109615 w 2170589"/>
                  <a:gd name="connsiteY2558" fmla="*/ 195664 h 1114369"/>
                  <a:gd name="connsiteX2559" fmla="*/ 1103947 w 2170589"/>
                  <a:gd name="connsiteY2559" fmla="*/ 196212 h 1114369"/>
                  <a:gd name="connsiteX2560" fmla="*/ 1101204 w 2170589"/>
                  <a:gd name="connsiteY2560" fmla="*/ 194201 h 1114369"/>
                  <a:gd name="connsiteX2561" fmla="*/ 1094804 w 2170589"/>
                  <a:gd name="connsiteY2561" fmla="*/ 192921 h 1114369"/>
                  <a:gd name="connsiteX2562" fmla="*/ 1092609 w 2170589"/>
                  <a:gd name="connsiteY2562" fmla="*/ 190178 h 1114369"/>
                  <a:gd name="connsiteX2563" fmla="*/ 1088403 w 2170589"/>
                  <a:gd name="connsiteY2563" fmla="*/ 189447 h 1114369"/>
                  <a:gd name="connsiteX2564" fmla="*/ 1084746 w 2170589"/>
                  <a:gd name="connsiteY2564" fmla="*/ 185606 h 1114369"/>
                  <a:gd name="connsiteX2565" fmla="*/ 1084746 w 2170589"/>
                  <a:gd name="connsiteY2565" fmla="*/ 181949 h 1114369"/>
                  <a:gd name="connsiteX2566" fmla="*/ 1082003 w 2170589"/>
                  <a:gd name="connsiteY2566" fmla="*/ 180120 h 1114369"/>
                  <a:gd name="connsiteX2567" fmla="*/ 1079809 w 2170589"/>
                  <a:gd name="connsiteY2567" fmla="*/ 176829 h 1114369"/>
                  <a:gd name="connsiteX2568" fmla="*/ 1078346 w 2170589"/>
                  <a:gd name="connsiteY2568" fmla="*/ 176098 h 1114369"/>
                  <a:gd name="connsiteX2569" fmla="*/ 1075603 w 2170589"/>
                  <a:gd name="connsiteY2569" fmla="*/ 176098 h 1114369"/>
                  <a:gd name="connsiteX2570" fmla="*/ 1073409 w 2170589"/>
                  <a:gd name="connsiteY2570" fmla="*/ 178292 h 1114369"/>
                  <a:gd name="connsiteX2571" fmla="*/ 1074872 w 2170589"/>
                  <a:gd name="connsiteY2571" fmla="*/ 181401 h 1114369"/>
                  <a:gd name="connsiteX2572" fmla="*/ 1078346 w 2170589"/>
                  <a:gd name="connsiteY2572" fmla="*/ 184143 h 1114369"/>
                  <a:gd name="connsiteX2573" fmla="*/ 1078346 w 2170589"/>
                  <a:gd name="connsiteY2573" fmla="*/ 185606 h 1114369"/>
                  <a:gd name="connsiteX2574" fmla="*/ 1082735 w 2170589"/>
                  <a:gd name="connsiteY2574" fmla="*/ 189447 h 1114369"/>
                  <a:gd name="connsiteX2575" fmla="*/ 1075603 w 2170589"/>
                  <a:gd name="connsiteY2575" fmla="*/ 189447 h 1114369"/>
                  <a:gd name="connsiteX2576" fmla="*/ 1065728 w 2170589"/>
                  <a:gd name="connsiteY2576" fmla="*/ 191092 h 1114369"/>
                  <a:gd name="connsiteX2577" fmla="*/ 1065728 w 2170589"/>
                  <a:gd name="connsiteY2577" fmla="*/ 189447 h 1114369"/>
                  <a:gd name="connsiteX2578" fmla="*/ 1062071 w 2170589"/>
                  <a:gd name="connsiteY2578" fmla="*/ 189812 h 1114369"/>
                  <a:gd name="connsiteX2579" fmla="*/ 1060608 w 2170589"/>
                  <a:gd name="connsiteY2579" fmla="*/ 190727 h 1114369"/>
                  <a:gd name="connsiteX2580" fmla="*/ 1054208 w 2170589"/>
                  <a:gd name="connsiteY2580" fmla="*/ 186704 h 1114369"/>
                  <a:gd name="connsiteX2581" fmla="*/ 1050002 w 2170589"/>
                  <a:gd name="connsiteY2581" fmla="*/ 187435 h 1114369"/>
                  <a:gd name="connsiteX2582" fmla="*/ 1032996 w 2170589"/>
                  <a:gd name="connsiteY2582" fmla="*/ 185606 h 1114369"/>
                  <a:gd name="connsiteX2583" fmla="*/ 1028790 w 2170589"/>
                  <a:gd name="connsiteY2583" fmla="*/ 189447 h 1114369"/>
                  <a:gd name="connsiteX2584" fmla="*/ 1020927 w 2170589"/>
                  <a:gd name="connsiteY2584" fmla="*/ 191092 h 1114369"/>
                  <a:gd name="connsiteX2585" fmla="*/ 1011052 w 2170589"/>
                  <a:gd name="connsiteY2585" fmla="*/ 189447 h 1114369"/>
                  <a:gd name="connsiteX2586" fmla="*/ 1002457 w 2170589"/>
                  <a:gd name="connsiteY2586" fmla="*/ 192555 h 1114369"/>
                  <a:gd name="connsiteX2587" fmla="*/ 996057 w 2170589"/>
                  <a:gd name="connsiteY2587" fmla="*/ 190178 h 1114369"/>
                  <a:gd name="connsiteX2588" fmla="*/ 994594 w 2170589"/>
                  <a:gd name="connsiteY2588" fmla="*/ 191092 h 1114369"/>
                  <a:gd name="connsiteX2589" fmla="*/ 991120 w 2170589"/>
                  <a:gd name="connsiteY2589" fmla="*/ 189447 h 1114369"/>
                  <a:gd name="connsiteX2590" fmla="*/ 989657 w 2170589"/>
                  <a:gd name="connsiteY2590" fmla="*/ 190178 h 1114369"/>
                  <a:gd name="connsiteX2591" fmla="*/ 986000 w 2170589"/>
                  <a:gd name="connsiteY2591" fmla="*/ 189812 h 1114369"/>
                  <a:gd name="connsiteX2592" fmla="*/ 986000 w 2170589"/>
                  <a:gd name="connsiteY2592" fmla="*/ 192555 h 1114369"/>
                  <a:gd name="connsiteX2593" fmla="*/ 982525 w 2170589"/>
                  <a:gd name="connsiteY2593" fmla="*/ 192921 h 1114369"/>
                  <a:gd name="connsiteX2594" fmla="*/ 975394 w 2170589"/>
                  <a:gd name="connsiteY2594" fmla="*/ 189447 h 1114369"/>
                  <a:gd name="connsiteX2595" fmla="*/ 971919 w 2170589"/>
                  <a:gd name="connsiteY2595" fmla="*/ 189447 h 1114369"/>
                  <a:gd name="connsiteX2596" fmla="*/ 968445 w 2170589"/>
                  <a:gd name="connsiteY2596" fmla="*/ 184143 h 1114369"/>
                  <a:gd name="connsiteX2597" fmla="*/ 964788 w 2170589"/>
                  <a:gd name="connsiteY2597" fmla="*/ 182863 h 1114369"/>
                  <a:gd name="connsiteX2598" fmla="*/ 957656 w 2170589"/>
                  <a:gd name="connsiteY2598" fmla="*/ 178292 h 1114369"/>
                  <a:gd name="connsiteX2599" fmla="*/ 957656 w 2170589"/>
                  <a:gd name="connsiteY2599" fmla="*/ 173355 h 1114369"/>
                  <a:gd name="connsiteX2600" fmla="*/ 949976 w 2170589"/>
                  <a:gd name="connsiteY2600" fmla="*/ 170977 h 1114369"/>
                  <a:gd name="connsiteX2601" fmla="*/ 949976 w 2170589"/>
                  <a:gd name="connsiteY2601" fmla="*/ 174086 h 1114369"/>
                  <a:gd name="connsiteX2602" fmla="*/ 947781 w 2170589"/>
                  <a:gd name="connsiteY2602" fmla="*/ 176463 h 1114369"/>
                  <a:gd name="connsiteX2603" fmla="*/ 944307 w 2170589"/>
                  <a:gd name="connsiteY2603" fmla="*/ 175183 h 1114369"/>
                  <a:gd name="connsiteX2604" fmla="*/ 944307 w 2170589"/>
                  <a:gd name="connsiteY2604" fmla="*/ 177926 h 1114369"/>
                  <a:gd name="connsiteX2605" fmla="*/ 939918 w 2170589"/>
                  <a:gd name="connsiteY2605" fmla="*/ 176463 h 1114369"/>
                  <a:gd name="connsiteX2606" fmla="*/ 935712 w 2170589"/>
                  <a:gd name="connsiteY2606" fmla="*/ 178292 h 1114369"/>
                  <a:gd name="connsiteX2607" fmla="*/ 929312 w 2170589"/>
                  <a:gd name="connsiteY2607" fmla="*/ 176463 h 1114369"/>
                  <a:gd name="connsiteX2608" fmla="*/ 925838 w 2170589"/>
                  <a:gd name="connsiteY2608" fmla="*/ 176829 h 1114369"/>
                  <a:gd name="connsiteX2609" fmla="*/ 921449 w 2170589"/>
                  <a:gd name="connsiteY2609" fmla="*/ 174635 h 1114369"/>
                  <a:gd name="connsiteX2610" fmla="*/ 921449 w 2170589"/>
                  <a:gd name="connsiteY2610" fmla="*/ 171892 h 1114369"/>
                  <a:gd name="connsiteX2611" fmla="*/ 920718 w 2170589"/>
                  <a:gd name="connsiteY2611" fmla="*/ 169149 h 1114369"/>
                  <a:gd name="connsiteX2612" fmla="*/ 921449 w 2170589"/>
                  <a:gd name="connsiteY2612" fmla="*/ 168783 h 1114369"/>
                  <a:gd name="connsiteX2613" fmla="*/ 913037 w 2170589"/>
                  <a:gd name="connsiteY2613" fmla="*/ 167320 h 1114369"/>
                  <a:gd name="connsiteX2614" fmla="*/ 908649 w 2170589"/>
                  <a:gd name="connsiteY2614" fmla="*/ 164211 h 1114369"/>
                  <a:gd name="connsiteX2615" fmla="*/ 908100 w 2170589"/>
                  <a:gd name="connsiteY2615" fmla="*/ 162931 h 1114369"/>
                  <a:gd name="connsiteX2616" fmla="*/ 905174 w 2170589"/>
                  <a:gd name="connsiteY2616" fmla="*/ 161834 h 1114369"/>
                  <a:gd name="connsiteX2617" fmla="*/ 900968 w 2170589"/>
                  <a:gd name="connsiteY2617" fmla="*/ 158725 h 1114369"/>
                  <a:gd name="connsiteX2618" fmla="*/ 898042 w 2170589"/>
                  <a:gd name="connsiteY2618" fmla="*/ 159274 h 1114369"/>
                  <a:gd name="connsiteX2619" fmla="*/ 898042 w 2170589"/>
                  <a:gd name="connsiteY2619" fmla="*/ 157811 h 1114369"/>
                  <a:gd name="connsiteX2620" fmla="*/ 900968 w 2170589"/>
                  <a:gd name="connsiteY2620" fmla="*/ 156897 h 1114369"/>
                  <a:gd name="connsiteX2621" fmla="*/ 905174 w 2170589"/>
                  <a:gd name="connsiteY2621" fmla="*/ 156897 h 1114369"/>
                  <a:gd name="connsiteX2622" fmla="*/ 905174 w 2170589"/>
                  <a:gd name="connsiteY2622" fmla="*/ 155068 h 1114369"/>
                  <a:gd name="connsiteX2623" fmla="*/ 900968 w 2170589"/>
                  <a:gd name="connsiteY2623" fmla="*/ 153788 h 1114369"/>
                  <a:gd name="connsiteX2624" fmla="*/ 900237 w 2170589"/>
                  <a:gd name="connsiteY2624" fmla="*/ 151045 h 1114369"/>
                  <a:gd name="connsiteX2625" fmla="*/ 896762 w 2170589"/>
                  <a:gd name="connsiteY2625" fmla="*/ 148302 h 1114369"/>
                  <a:gd name="connsiteX2626" fmla="*/ 900237 w 2170589"/>
                  <a:gd name="connsiteY2626" fmla="*/ 146474 h 1114369"/>
                  <a:gd name="connsiteX2627" fmla="*/ 893837 w 2170589"/>
                  <a:gd name="connsiteY2627" fmla="*/ 143731 h 1114369"/>
                  <a:gd name="connsiteX2628" fmla="*/ 892374 w 2170589"/>
                  <a:gd name="connsiteY2628" fmla="*/ 139708 h 1114369"/>
                  <a:gd name="connsiteX2629" fmla="*/ 888899 w 2170589"/>
                  <a:gd name="connsiteY2629" fmla="*/ 139342 h 1114369"/>
                  <a:gd name="connsiteX2630" fmla="*/ 887436 w 2170589"/>
                  <a:gd name="connsiteY2630" fmla="*/ 137879 h 1114369"/>
                  <a:gd name="connsiteX2631" fmla="*/ 883231 w 2170589"/>
                  <a:gd name="connsiteY2631" fmla="*/ 136233 h 1114369"/>
                  <a:gd name="connsiteX2632" fmla="*/ 878842 w 2170589"/>
                  <a:gd name="connsiteY2632" fmla="*/ 138976 h 1114369"/>
                  <a:gd name="connsiteX2633" fmla="*/ 872442 w 2170589"/>
                  <a:gd name="connsiteY2633" fmla="*/ 137879 h 1114369"/>
                  <a:gd name="connsiteX2634" fmla="*/ 871710 w 2170589"/>
                  <a:gd name="connsiteY2634" fmla="*/ 140622 h 1114369"/>
                  <a:gd name="connsiteX2635" fmla="*/ 864761 w 2170589"/>
                  <a:gd name="connsiteY2635" fmla="*/ 141902 h 1114369"/>
                  <a:gd name="connsiteX2636" fmla="*/ 862018 w 2170589"/>
                  <a:gd name="connsiteY2636" fmla="*/ 144828 h 1114369"/>
                  <a:gd name="connsiteX2637" fmla="*/ 854887 w 2170589"/>
                  <a:gd name="connsiteY2637" fmla="*/ 146108 h 1114369"/>
                  <a:gd name="connsiteX2638" fmla="*/ 844281 w 2170589"/>
                  <a:gd name="connsiteY2638" fmla="*/ 149582 h 1114369"/>
                  <a:gd name="connsiteX2639" fmla="*/ 829286 w 2170589"/>
                  <a:gd name="connsiteY2639" fmla="*/ 150679 h 1114369"/>
                  <a:gd name="connsiteX2640" fmla="*/ 825811 w 2170589"/>
                  <a:gd name="connsiteY2640" fmla="*/ 152325 h 1114369"/>
                  <a:gd name="connsiteX2641" fmla="*/ 822154 w 2170589"/>
                  <a:gd name="connsiteY2641" fmla="*/ 156897 h 1114369"/>
                  <a:gd name="connsiteX2642" fmla="*/ 822154 w 2170589"/>
                  <a:gd name="connsiteY2642" fmla="*/ 158725 h 1114369"/>
                  <a:gd name="connsiteX2643" fmla="*/ 817217 w 2170589"/>
                  <a:gd name="connsiteY2643" fmla="*/ 163297 h 1114369"/>
                  <a:gd name="connsiteX2644" fmla="*/ 816485 w 2170589"/>
                  <a:gd name="connsiteY2644" fmla="*/ 166406 h 1114369"/>
                  <a:gd name="connsiteX2645" fmla="*/ 817948 w 2170589"/>
                  <a:gd name="connsiteY2645" fmla="*/ 167869 h 111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Lst>
                <a:rect l="l" t="t" r="r" b="b"/>
                <a:pathLst>
                  <a:path w="2170589" h="1114369">
                    <a:moveTo>
                      <a:pt x="817948" y="167869"/>
                    </a:moveTo>
                    <a:lnTo>
                      <a:pt x="824348" y="166406"/>
                    </a:lnTo>
                    <a:lnTo>
                      <a:pt x="822886" y="168783"/>
                    </a:lnTo>
                    <a:lnTo>
                      <a:pt x="827274" y="168783"/>
                    </a:lnTo>
                    <a:lnTo>
                      <a:pt x="825811" y="170977"/>
                    </a:lnTo>
                    <a:lnTo>
                      <a:pt x="830017" y="170063"/>
                    </a:lnTo>
                    <a:lnTo>
                      <a:pt x="830017" y="171892"/>
                    </a:lnTo>
                    <a:lnTo>
                      <a:pt x="838429" y="170977"/>
                    </a:lnTo>
                    <a:lnTo>
                      <a:pt x="835686" y="172440"/>
                    </a:lnTo>
                    <a:lnTo>
                      <a:pt x="837880" y="172806"/>
                    </a:lnTo>
                    <a:lnTo>
                      <a:pt x="841355" y="170977"/>
                    </a:lnTo>
                    <a:lnTo>
                      <a:pt x="846292" y="170429"/>
                    </a:lnTo>
                    <a:lnTo>
                      <a:pt x="844281" y="169697"/>
                    </a:lnTo>
                    <a:lnTo>
                      <a:pt x="844281" y="168234"/>
                    </a:lnTo>
                    <a:lnTo>
                      <a:pt x="840623" y="167869"/>
                    </a:lnTo>
                    <a:lnTo>
                      <a:pt x="839160" y="165491"/>
                    </a:lnTo>
                    <a:lnTo>
                      <a:pt x="842086" y="163663"/>
                    </a:lnTo>
                    <a:lnTo>
                      <a:pt x="848486" y="162383"/>
                    </a:lnTo>
                    <a:lnTo>
                      <a:pt x="849949" y="163663"/>
                    </a:lnTo>
                    <a:lnTo>
                      <a:pt x="856350" y="164211"/>
                    </a:lnTo>
                    <a:lnTo>
                      <a:pt x="857630" y="166040"/>
                    </a:lnTo>
                    <a:lnTo>
                      <a:pt x="860556" y="162931"/>
                    </a:lnTo>
                    <a:lnTo>
                      <a:pt x="862750" y="161834"/>
                    </a:lnTo>
                    <a:lnTo>
                      <a:pt x="867687" y="161834"/>
                    </a:lnTo>
                    <a:lnTo>
                      <a:pt x="868236" y="163663"/>
                    </a:lnTo>
                    <a:lnTo>
                      <a:pt x="870430" y="163297"/>
                    </a:lnTo>
                    <a:lnTo>
                      <a:pt x="869699" y="164760"/>
                    </a:lnTo>
                    <a:lnTo>
                      <a:pt x="871161" y="166406"/>
                    </a:lnTo>
                    <a:lnTo>
                      <a:pt x="872442" y="165126"/>
                    </a:lnTo>
                    <a:lnTo>
                      <a:pt x="872442" y="159640"/>
                    </a:lnTo>
                    <a:lnTo>
                      <a:pt x="871710" y="161834"/>
                    </a:lnTo>
                    <a:lnTo>
                      <a:pt x="868236" y="156897"/>
                    </a:lnTo>
                    <a:lnTo>
                      <a:pt x="876099" y="156348"/>
                    </a:lnTo>
                    <a:lnTo>
                      <a:pt x="872442" y="153422"/>
                    </a:lnTo>
                    <a:lnTo>
                      <a:pt x="887436" y="149582"/>
                    </a:lnTo>
                    <a:lnTo>
                      <a:pt x="888168" y="150679"/>
                    </a:lnTo>
                    <a:lnTo>
                      <a:pt x="891642" y="149582"/>
                    </a:lnTo>
                    <a:lnTo>
                      <a:pt x="891642" y="152325"/>
                    </a:lnTo>
                    <a:lnTo>
                      <a:pt x="888168" y="154702"/>
                    </a:lnTo>
                    <a:lnTo>
                      <a:pt x="890911" y="155434"/>
                    </a:lnTo>
                    <a:lnTo>
                      <a:pt x="884693" y="157445"/>
                    </a:lnTo>
                    <a:lnTo>
                      <a:pt x="885242" y="160188"/>
                    </a:lnTo>
                    <a:lnTo>
                      <a:pt x="883231" y="161834"/>
                    </a:lnTo>
                    <a:lnTo>
                      <a:pt x="880305" y="166954"/>
                    </a:lnTo>
                    <a:lnTo>
                      <a:pt x="878842" y="163297"/>
                    </a:lnTo>
                    <a:lnTo>
                      <a:pt x="876830" y="164211"/>
                    </a:lnTo>
                    <a:lnTo>
                      <a:pt x="877562" y="169149"/>
                    </a:lnTo>
                    <a:lnTo>
                      <a:pt x="872442" y="168783"/>
                    </a:lnTo>
                    <a:lnTo>
                      <a:pt x="868236" y="169697"/>
                    </a:lnTo>
                    <a:lnTo>
                      <a:pt x="868967" y="173355"/>
                    </a:lnTo>
                    <a:lnTo>
                      <a:pt x="858361" y="174086"/>
                    </a:lnTo>
                    <a:lnTo>
                      <a:pt x="858361" y="172440"/>
                    </a:lnTo>
                    <a:lnTo>
                      <a:pt x="857630" y="173720"/>
                    </a:lnTo>
                    <a:lnTo>
                      <a:pt x="851961" y="176098"/>
                    </a:lnTo>
                    <a:lnTo>
                      <a:pt x="845743" y="176098"/>
                    </a:lnTo>
                    <a:lnTo>
                      <a:pt x="842818" y="180669"/>
                    </a:lnTo>
                    <a:lnTo>
                      <a:pt x="846292" y="181401"/>
                    </a:lnTo>
                    <a:lnTo>
                      <a:pt x="843549" y="182498"/>
                    </a:lnTo>
                    <a:lnTo>
                      <a:pt x="842086" y="184692"/>
                    </a:lnTo>
                    <a:lnTo>
                      <a:pt x="839160" y="184143"/>
                    </a:lnTo>
                    <a:lnTo>
                      <a:pt x="835686" y="189447"/>
                    </a:lnTo>
                    <a:lnTo>
                      <a:pt x="837880" y="192189"/>
                    </a:lnTo>
                    <a:lnTo>
                      <a:pt x="844281" y="194201"/>
                    </a:lnTo>
                    <a:lnTo>
                      <a:pt x="844281" y="196578"/>
                    </a:lnTo>
                    <a:lnTo>
                      <a:pt x="846292" y="198041"/>
                    </a:lnTo>
                    <a:lnTo>
                      <a:pt x="846292" y="202978"/>
                    </a:lnTo>
                    <a:lnTo>
                      <a:pt x="844281" y="204441"/>
                    </a:lnTo>
                    <a:lnTo>
                      <a:pt x="847755" y="207733"/>
                    </a:lnTo>
                    <a:lnTo>
                      <a:pt x="849949" y="212487"/>
                    </a:lnTo>
                    <a:lnTo>
                      <a:pt x="852692" y="215962"/>
                    </a:lnTo>
                    <a:lnTo>
                      <a:pt x="856350" y="215962"/>
                    </a:lnTo>
                    <a:lnTo>
                      <a:pt x="856898" y="217059"/>
                    </a:lnTo>
                    <a:lnTo>
                      <a:pt x="852692" y="219436"/>
                    </a:lnTo>
                    <a:lnTo>
                      <a:pt x="857630" y="225105"/>
                    </a:lnTo>
                    <a:lnTo>
                      <a:pt x="853424" y="224556"/>
                    </a:lnTo>
                    <a:lnTo>
                      <a:pt x="849949" y="227665"/>
                    </a:lnTo>
                    <a:lnTo>
                      <a:pt x="845743" y="226019"/>
                    </a:lnTo>
                    <a:lnTo>
                      <a:pt x="843549" y="226385"/>
                    </a:lnTo>
                    <a:lnTo>
                      <a:pt x="842818" y="232419"/>
                    </a:lnTo>
                    <a:lnTo>
                      <a:pt x="839160" y="231139"/>
                    </a:lnTo>
                    <a:lnTo>
                      <a:pt x="834589" y="226751"/>
                    </a:lnTo>
                    <a:lnTo>
                      <a:pt x="829286" y="221813"/>
                    </a:lnTo>
                    <a:lnTo>
                      <a:pt x="827823" y="218888"/>
                    </a:lnTo>
                    <a:lnTo>
                      <a:pt x="830017" y="219985"/>
                    </a:lnTo>
                    <a:lnTo>
                      <a:pt x="834223" y="217973"/>
                    </a:lnTo>
                    <a:lnTo>
                      <a:pt x="837880" y="218888"/>
                    </a:lnTo>
                    <a:lnTo>
                      <a:pt x="841355" y="215962"/>
                    </a:lnTo>
                    <a:lnTo>
                      <a:pt x="838429" y="210476"/>
                    </a:lnTo>
                    <a:lnTo>
                      <a:pt x="836418" y="207733"/>
                    </a:lnTo>
                    <a:lnTo>
                      <a:pt x="832212" y="207733"/>
                    </a:lnTo>
                    <a:lnTo>
                      <a:pt x="828554" y="202613"/>
                    </a:lnTo>
                    <a:lnTo>
                      <a:pt x="826543" y="204990"/>
                    </a:lnTo>
                    <a:lnTo>
                      <a:pt x="822886" y="204076"/>
                    </a:lnTo>
                    <a:lnTo>
                      <a:pt x="822886" y="200784"/>
                    </a:lnTo>
                    <a:lnTo>
                      <a:pt x="824348" y="198041"/>
                    </a:lnTo>
                    <a:lnTo>
                      <a:pt x="822154" y="198041"/>
                    </a:lnTo>
                    <a:lnTo>
                      <a:pt x="822154" y="194932"/>
                    </a:lnTo>
                    <a:lnTo>
                      <a:pt x="819960" y="194201"/>
                    </a:lnTo>
                    <a:lnTo>
                      <a:pt x="819411" y="199870"/>
                    </a:lnTo>
                    <a:lnTo>
                      <a:pt x="817217" y="203710"/>
                    </a:lnTo>
                    <a:lnTo>
                      <a:pt x="816485" y="202064"/>
                    </a:lnTo>
                    <a:lnTo>
                      <a:pt x="816485" y="204076"/>
                    </a:lnTo>
                    <a:lnTo>
                      <a:pt x="813742" y="201698"/>
                    </a:lnTo>
                    <a:lnTo>
                      <a:pt x="815205" y="198041"/>
                    </a:lnTo>
                    <a:lnTo>
                      <a:pt x="813011" y="195298"/>
                    </a:lnTo>
                    <a:lnTo>
                      <a:pt x="813742" y="193835"/>
                    </a:lnTo>
                    <a:lnTo>
                      <a:pt x="813011" y="192189"/>
                    </a:lnTo>
                    <a:lnTo>
                      <a:pt x="813742" y="189447"/>
                    </a:lnTo>
                    <a:lnTo>
                      <a:pt x="800942" y="189447"/>
                    </a:lnTo>
                    <a:lnTo>
                      <a:pt x="801491" y="191092"/>
                    </a:lnTo>
                    <a:lnTo>
                      <a:pt x="793079" y="189447"/>
                    </a:lnTo>
                    <a:lnTo>
                      <a:pt x="794542" y="189447"/>
                    </a:lnTo>
                    <a:lnTo>
                      <a:pt x="794542" y="187069"/>
                    </a:lnTo>
                    <a:lnTo>
                      <a:pt x="793079" y="185606"/>
                    </a:lnTo>
                    <a:lnTo>
                      <a:pt x="791616" y="182863"/>
                    </a:lnTo>
                    <a:lnTo>
                      <a:pt x="790336" y="184143"/>
                    </a:lnTo>
                    <a:lnTo>
                      <a:pt x="787410" y="183229"/>
                    </a:lnTo>
                    <a:lnTo>
                      <a:pt x="788873" y="181035"/>
                    </a:lnTo>
                    <a:lnTo>
                      <a:pt x="785216" y="177378"/>
                    </a:lnTo>
                    <a:lnTo>
                      <a:pt x="783204" y="180120"/>
                    </a:lnTo>
                    <a:lnTo>
                      <a:pt x="777535" y="180120"/>
                    </a:lnTo>
                    <a:lnTo>
                      <a:pt x="772415" y="182498"/>
                    </a:lnTo>
                    <a:lnTo>
                      <a:pt x="766746" y="187984"/>
                    </a:lnTo>
                    <a:lnTo>
                      <a:pt x="763272" y="189447"/>
                    </a:lnTo>
                    <a:lnTo>
                      <a:pt x="758335" y="189447"/>
                    </a:lnTo>
                    <a:lnTo>
                      <a:pt x="759066" y="183778"/>
                    </a:lnTo>
                    <a:lnTo>
                      <a:pt x="753946" y="184692"/>
                    </a:lnTo>
                    <a:lnTo>
                      <a:pt x="751935" y="189812"/>
                    </a:lnTo>
                    <a:lnTo>
                      <a:pt x="748460" y="189447"/>
                    </a:lnTo>
                    <a:lnTo>
                      <a:pt x="747729" y="190727"/>
                    </a:lnTo>
                    <a:lnTo>
                      <a:pt x="742608" y="190178"/>
                    </a:lnTo>
                    <a:lnTo>
                      <a:pt x="741328" y="187984"/>
                    </a:lnTo>
                    <a:lnTo>
                      <a:pt x="737671" y="190178"/>
                    </a:lnTo>
                    <a:lnTo>
                      <a:pt x="740597" y="191458"/>
                    </a:lnTo>
                    <a:lnTo>
                      <a:pt x="735477" y="191458"/>
                    </a:lnTo>
                    <a:lnTo>
                      <a:pt x="736940" y="189447"/>
                    </a:lnTo>
                    <a:lnTo>
                      <a:pt x="728528" y="189447"/>
                    </a:lnTo>
                    <a:lnTo>
                      <a:pt x="727065" y="191458"/>
                    </a:lnTo>
                    <a:lnTo>
                      <a:pt x="715728" y="192189"/>
                    </a:lnTo>
                    <a:lnTo>
                      <a:pt x="710059" y="191092"/>
                    </a:lnTo>
                    <a:lnTo>
                      <a:pt x="710790" y="190178"/>
                    </a:lnTo>
                    <a:lnTo>
                      <a:pt x="702196" y="191458"/>
                    </a:lnTo>
                    <a:lnTo>
                      <a:pt x="695795" y="190178"/>
                    </a:lnTo>
                    <a:lnTo>
                      <a:pt x="686652" y="190727"/>
                    </a:lnTo>
                    <a:lnTo>
                      <a:pt x="680984" y="189447"/>
                    </a:lnTo>
                    <a:lnTo>
                      <a:pt x="675315" y="189812"/>
                    </a:lnTo>
                    <a:lnTo>
                      <a:pt x="673120" y="187984"/>
                    </a:lnTo>
                    <a:lnTo>
                      <a:pt x="669463" y="187069"/>
                    </a:lnTo>
                    <a:lnTo>
                      <a:pt x="667452" y="189447"/>
                    </a:lnTo>
                    <a:lnTo>
                      <a:pt x="657943" y="185606"/>
                    </a:lnTo>
                    <a:lnTo>
                      <a:pt x="650994" y="184143"/>
                    </a:lnTo>
                    <a:lnTo>
                      <a:pt x="653920" y="182498"/>
                    </a:lnTo>
                    <a:lnTo>
                      <a:pt x="650263" y="183229"/>
                    </a:lnTo>
                    <a:lnTo>
                      <a:pt x="648251" y="182863"/>
                    </a:lnTo>
                    <a:lnTo>
                      <a:pt x="645508" y="181035"/>
                    </a:lnTo>
                    <a:lnTo>
                      <a:pt x="652457" y="178292"/>
                    </a:lnTo>
                    <a:lnTo>
                      <a:pt x="652457" y="174086"/>
                    </a:lnTo>
                    <a:lnTo>
                      <a:pt x="654651" y="172440"/>
                    </a:lnTo>
                    <a:lnTo>
                      <a:pt x="652457" y="170429"/>
                    </a:lnTo>
                    <a:lnTo>
                      <a:pt x="661783" y="171526"/>
                    </a:lnTo>
                    <a:lnTo>
                      <a:pt x="665257" y="168783"/>
                    </a:lnTo>
                    <a:lnTo>
                      <a:pt x="659588" y="166954"/>
                    </a:lnTo>
                    <a:lnTo>
                      <a:pt x="668183" y="167869"/>
                    </a:lnTo>
                    <a:lnTo>
                      <a:pt x="674583" y="166406"/>
                    </a:lnTo>
                    <a:lnTo>
                      <a:pt x="676595" y="169149"/>
                    </a:lnTo>
                    <a:lnTo>
                      <a:pt x="679521" y="168783"/>
                    </a:lnTo>
                    <a:lnTo>
                      <a:pt x="680984" y="166406"/>
                    </a:lnTo>
                    <a:lnTo>
                      <a:pt x="685189" y="166954"/>
                    </a:lnTo>
                    <a:lnTo>
                      <a:pt x="682995" y="165126"/>
                    </a:lnTo>
                    <a:lnTo>
                      <a:pt x="684458" y="162383"/>
                    </a:lnTo>
                    <a:lnTo>
                      <a:pt x="684458" y="158725"/>
                    </a:lnTo>
                    <a:lnTo>
                      <a:pt x="680984" y="161834"/>
                    </a:lnTo>
                    <a:lnTo>
                      <a:pt x="680984" y="155434"/>
                    </a:lnTo>
                    <a:lnTo>
                      <a:pt x="678058" y="153788"/>
                    </a:lnTo>
                    <a:lnTo>
                      <a:pt x="672389" y="148302"/>
                    </a:lnTo>
                    <a:lnTo>
                      <a:pt x="663977" y="145194"/>
                    </a:lnTo>
                    <a:lnTo>
                      <a:pt x="663977" y="142451"/>
                    </a:lnTo>
                    <a:lnTo>
                      <a:pt x="659588" y="143731"/>
                    </a:lnTo>
                    <a:lnTo>
                      <a:pt x="658857" y="141536"/>
                    </a:lnTo>
                    <a:lnTo>
                      <a:pt x="651725" y="138976"/>
                    </a:lnTo>
                    <a:lnTo>
                      <a:pt x="654651" y="137513"/>
                    </a:lnTo>
                    <a:lnTo>
                      <a:pt x="641851" y="135685"/>
                    </a:lnTo>
                    <a:lnTo>
                      <a:pt x="641851" y="137513"/>
                    </a:lnTo>
                    <a:lnTo>
                      <a:pt x="636913" y="136965"/>
                    </a:lnTo>
                    <a:lnTo>
                      <a:pt x="633988" y="135685"/>
                    </a:lnTo>
                    <a:lnTo>
                      <a:pt x="628319" y="136599"/>
                    </a:lnTo>
                    <a:lnTo>
                      <a:pt x="636182" y="140988"/>
                    </a:lnTo>
                    <a:lnTo>
                      <a:pt x="634719" y="143731"/>
                    </a:lnTo>
                    <a:lnTo>
                      <a:pt x="629782" y="140073"/>
                    </a:lnTo>
                    <a:lnTo>
                      <a:pt x="624113" y="140622"/>
                    </a:lnTo>
                    <a:lnTo>
                      <a:pt x="609850" y="138976"/>
                    </a:lnTo>
                    <a:lnTo>
                      <a:pt x="610764" y="140073"/>
                    </a:lnTo>
                    <a:lnTo>
                      <a:pt x="605644" y="139342"/>
                    </a:lnTo>
                    <a:lnTo>
                      <a:pt x="602352" y="137879"/>
                    </a:lnTo>
                    <a:lnTo>
                      <a:pt x="593575" y="137696"/>
                    </a:lnTo>
                    <a:lnTo>
                      <a:pt x="581871" y="132759"/>
                    </a:lnTo>
                    <a:lnTo>
                      <a:pt x="575654" y="131479"/>
                    </a:lnTo>
                    <a:lnTo>
                      <a:pt x="569254" y="128370"/>
                    </a:lnTo>
                    <a:lnTo>
                      <a:pt x="566694" y="125444"/>
                    </a:lnTo>
                    <a:lnTo>
                      <a:pt x="562488" y="124347"/>
                    </a:lnTo>
                    <a:lnTo>
                      <a:pt x="558831" y="124530"/>
                    </a:lnTo>
                    <a:lnTo>
                      <a:pt x="549870" y="122153"/>
                    </a:lnTo>
                    <a:lnTo>
                      <a:pt x="544202" y="122153"/>
                    </a:lnTo>
                    <a:lnTo>
                      <a:pt x="539813" y="120141"/>
                    </a:lnTo>
                    <a:lnTo>
                      <a:pt x="530304" y="119227"/>
                    </a:lnTo>
                    <a:lnTo>
                      <a:pt x="521892" y="116301"/>
                    </a:lnTo>
                    <a:lnTo>
                      <a:pt x="512932" y="108621"/>
                    </a:lnTo>
                    <a:lnTo>
                      <a:pt x="498669" y="101489"/>
                    </a:lnTo>
                    <a:lnTo>
                      <a:pt x="488245" y="99661"/>
                    </a:lnTo>
                    <a:lnTo>
                      <a:pt x="478188" y="100209"/>
                    </a:lnTo>
                    <a:lnTo>
                      <a:pt x="477822" y="99478"/>
                    </a:lnTo>
                    <a:lnTo>
                      <a:pt x="474531" y="99295"/>
                    </a:lnTo>
                    <a:lnTo>
                      <a:pt x="470508" y="99478"/>
                    </a:lnTo>
                    <a:lnTo>
                      <a:pt x="465570" y="98015"/>
                    </a:lnTo>
                    <a:lnTo>
                      <a:pt x="458804" y="99661"/>
                    </a:lnTo>
                    <a:lnTo>
                      <a:pt x="454964" y="99661"/>
                    </a:lnTo>
                    <a:lnTo>
                      <a:pt x="454233" y="104964"/>
                    </a:lnTo>
                    <a:lnTo>
                      <a:pt x="451856" y="109535"/>
                    </a:lnTo>
                    <a:lnTo>
                      <a:pt x="451307" y="112827"/>
                    </a:lnTo>
                    <a:lnTo>
                      <a:pt x="446735" y="115204"/>
                    </a:lnTo>
                    <a:lnTo>
                      <a:pt x="445638" y="117947"/>
                    </a:lnTo>
                    <a:lnTo>
                      <a:pt x="441798" y="119958"/>
                    </a:lnTo>
                    <a:lnTo>
                      <a:pt x="434484" y="119410"/>
                    </a:lnTo>
                    <a:lnTo>
                      <a:pt x="431923" y="118313"/>
                    </a:lnTo>
                    <a:lnTo>
                      <a:pt x="428266" y="120507"/>
                    </a:lnTo>
                    <a:lnTo>
                      <a:pt x="418392" y="119593"/>
                    </a:lnTo>
                    <a:lnTo>
                      <a:pt x="418209" y="117764"/>
                    </a:lnTo>
                    <a:lnTo>
                      <a:pt x="419306" y="114838"/>
                    </a:lnTo>
                    <a:lnTo>
                      <a:pt x="420220" y="117764"/>
                    </a:lnTo>
                    <a:lnTo>
                      <a:pt x="422232" y="113741"/>
                    </a:lnTo>
                    <a:lnTo>
                      <a:pt x="430826" y="104049"/>
                    </a:lnTo>
                    <a:lnTo>
                      <a:pt x="425706" y="103135"/>
                    </a:lnTo>
                    <a:lnTo>
                      <a:pt x="422415" y="104781"/>
                    </a:lnTo>
                    <a:lnTo>
                      <a:pt x="419854" y="103684"/>
                    </a:lnTo>
                    <a:lnTo>
                      <a:pt x="419306" y="101306"/>
                    </a:lnTo>
                    <a:lnTo>
                      <a:pt x="420403" y="99478"/>
                    </a:lnTo>
                    <a:lnTo>
                      <a:pt x="420952" y="92529"/>
                    </a:lnTo>
                    <a:lnTo>
                      <a:pt x="422232" y="88323"/>
                    </a:lnTo>
                    <a:lnTo>
                      <a:pt x="420769" y="86494"/>
                    </a:lnTo>
                    <a:lnTo>
                      <a:pt x="420403" y="85032"/>
                    </a:lnTo>
                    <a:lnTo>
                      <a:pt x="413637" y="85580"/>
                    </a:lnTo>
                    <a:lnTo>
                      <a:pt x="416014" y="87226"/>
                    </a:lnTo>
                    <a:lnTo>
                      <a:pt x="419489" y="87774"/>
                    </a:lnTo>
                    <a:lnTo>
                      <a:pt x="419854" y="89603"/>
                    </a:lnTo>
                    <a:lnTo>
                      <a:pt x="416563" y="89969"/>
                    </a:lnTo>
                    <a:lnTo>
                      <a:pt x="414552" y="92529"/>
                    </a:lnTo>
                    <a:lnTo>
                      <a:pt x="413089" y="89420"/>
                    </a:lnTo>
                    <a:lnTo>
                      <a:pt x="410894" y="88689"/>
                    </a:lnTo>
                    <a:lnTo>
                      <a:pt x="406505" y="89420"/>
                    </a:lnTo>
                    <a:lnTo>
                      <a:pt x="403397" y="88506"/>
                    </a:lnTo>
                    <a:lnTo>
                      <a:pt x="401934" y="90700"/>
                    </a:lnTo>
                    <a:lnTo>
                      <a:pt x="402300" y="93443"/>
                    </a:lnTo>
                    <a:lnTo>
                      <a:pt x="403945" y="94175"/>
                    </a:lnTo>
                    <a:lnTo>
                      <a:pt x="405774" y="91797"/>
                    </a:lnTo>
                    <a:lnTo>
                      <a:pt x="409248" y="90700"/>
                    </a:lnTo>
                    <a:lnTo>
                      <a:pt x="410529" y="91249"/>
                    </a:lnTo>
                    <a:lnTo>
                      <a:pt x="408883" y="94175"/>
                    </a:lnTo>
                    <a:lnTo>
                      <a:pt x="401020" y="100392"/>
                    </a:lnTo>
                    <a:lnTo>
                      <a:pt x="399739" y="97832"/>
                    </a:lnTo>
                    <a:lnTo>
                      <a:pt x="399739" y="101489"/>
                    </a:lnTo>
                    <a:lnTo>
                      <a:pt x="403397" y="102038"/>
                    </a:lnTo>
                    <a:lnTo>
                      <a:pt x="403397" y="104232"/>
                    </a:lnTo>
                    <a:lnTo>
                      <a:pt x="397179" y="105695"/>
                    </a:lnTo>
                    <a:lnTo>
                      <a:pt x="394254" y="107524"/>
                    </a:lnTo>
                    <a:lnTo>
                      <a:pt x="399374" y="111912"/>
                    </a:lnTo>
                    <a:lnTo>
                      <a:pt x="401751" y="112095"/>
                    </a:lnTo>
                    <a:lnTo>
                      <a:pt x="398094" y="113192"/>
                    </a:lnTo>
                    <a:lnTo>
                      <a:pt x="390779" y="113558"/>
                    </a:lnTo>
                    <a:lnTo>
                      <a:pt x="389316" y="116667"/>
                    </a:lnTo>
                    <a:lnTo>
                      <a:pt x="397545" y="115204"/>
                    </a:lnTo>
                    <a:lnTo>
                      <a:pt x="401020" y="116301"/>
                    </a:lnTo>
                    <a:lnTo>
                      <a:pt x="401020" y="117764"/>
                    </a:lnTo>
                    <a:lnTo>
                      <a:pt x="396265" y="117947"/>
                    </a:lnTo>
                    <a:lnTo>
                      <a:pt x="394619" y="118678"/>
                    </a:lnTo>
                    <a:lnTo>
                      <a:pt x="394985" y="119593"/>
                    </a:lnTo>
                    <a:lnTo>
                      <a:pt x="384745" y="119410"/>
                    </a:lnTo>
                    <a:lnTo>
                      <a:pt x="379990" y="118313"/>
                    </a:lnTo>
                    <a:lnTo>
                      <a:pt x="372493" y="113741"/>
                    </a:lnTo>
                    <a:lnTo>
                      <a:pt x="371761" y="113924"/>
                    </a:lnTo>
                    <a:lnTo>
                      <a:pt x="369018" y="109718"/>
                    </a:lnTo>
                    <a:lnTo>
                      <a:pt x="364447" y="107889"/>
                    </a:lnTo>
                    <a:lnTo>
                      <a:pt x="361338" y="104232"/>
                    </a:lnTo>
                    <a:lnTo>
                      <a:pt x="355852" y="92712"/>
                    </a:lnTo>
                    <a:lnTo>
                      <a:pt x="352012" y="89054"/>
                    </a:lnTo>
                    <a:lnTo>
                      <a:pt x="350732" y="81191"/>
                    </a:lnTo>
                    <a:lnTo>
                      <a:pt x="347623" y="77351"/>
                    </a:lnTo>
                    <a:lnTo>
                      <a:pt x="333909" y="67842"/>
                    </a:lnTo>
                    <a:lnTo>
                      <a:pt x="328606" y="66197"/>
                    </a:lnTo>
                    <a:lnTo>
                      <a:pt x="326411" y="67659"/>
                    </a:lnTo>
                    <a:lnTo>
                      <a:pt x="324217" y="70220"/>
                    </a:lnTo>
                    <a:lnTo>
                      <a:pt x="323851" y="72780"/>
                    </a:lnTo>
                    <a:lnTo>
                      <a:pt x="328240" y="71682"/>
                    </a:lnTo>
                    <a:lnTo>
                      <a:pt x="329520" y="73328"/>
                    </a:lnTo>
                    <a:lnTo>
                      <a:pt x="329154" y="75888"/>
                    </a:lnTo>
                    <a:lnTo>
                      <a:pt x="328240" y="77168"/>
                    </a:lnTo>
                    <a:lnTo>
                      <a:pt x="331349" y="79180"/>
                    </a:lnTo>
                    <a:lnTo>
                      <a:pt x="338480" y="80460"/>
                    </a:lnTo>
                    <a:lnTo>
                      <a:pt x="335555" y="82289"/>
                    </a:lnTo>
                    <a:lnTo>
                      <a:pt x="323303" y="85397"/>
                    </a:lnTo>
                    <a:lnTo>
                      <a:pt x="321108" y="87043"/>
                    </a:lnTo>
                    <a:lnTo>
                      <a:pt x="322388" y="89420"/>
                    </a:lnTo>
                    <a:lnTo>
                      <a:pt x="320194" y="93078"/>
                    </a:lnTo>
                    <a:lnTo>
                      <a:pt x="315257" y="96186"/>
                    </a:lnTo>
                    <a:lnTo>
                      <a:pt x="311417" y="99843"/>
                    </a:lnTo>
                    <a:lnTo>
                      <a:pt x="300262" y="104232"/>
                    </a:lnTo>
                    <a:lnTo>
                      <a:pt x="301176" y="101306"/>
                    </a:lnTo>
                    <a:lnTo>
                      <a:pt x="303919" y="97466"/>
                    </a:lnTo>
                    <a:lnTo>
                      <a:pt x="305931" y="97649"/>
                    </a:lnTo>
                    <a:lnTo>
                      <a:pt x="306662" y="92163"/>
                    </a:lnTo>
                    <a:lnTo>
                      <a:pt x="298616" y="97101"/>
                    </a:lnTo>
                    <a:lnTo>
                      <a:pt x="285816" y="99661"/>
                    </a:lnTo>
                    <a:lnTo>
                      <a:pt x="281244" y="102769"/>
                    </a:lnTo>
                    <a:lnTo>
                      <a:pt x="275941" y="104232"/>
                    </a:lnTo>
                    <a:lnTo>
                      <a:pt x="269724" y="104964"/>
                    </a:lnTo>
                    <a:lnTo>
                      <a:pt x="268992" y="107889"/>
                    </a:lnTo>
                    <a:lnTo>
                      <a:pt x="261129" y="115935"/>
                    </a:lnTo>
                    <a:lnTo>
                      <a:pt x="252352" y="126724"/>
                    </a:lnTo>
                    <a:lnTo>
                      <a:pt x="253815" y="120324"/>
                    </a:lnTo>
                    <a:lnTo>
                      <a:pt x="253997" y="116118"/>
                    </a:lnTo>
                    <a:lnTo>
                      <a:pt x="251620" y="114290"/>
                    </a:lnTo>
                    <a:lnTo>
                      <a:pt x="247231" y="115387"/>
                    </a:lnTo>
                    <a:lnTo>
                      <a:pt x="243391" y="120324"/>
                    </a:lnTo>
                    <a:lnTo>
                      <a:pt x="242477" y="117215"/>
                    </a:lnTo>
                    <a:lnTo>
                      <a:pt x="239185" y="120873"/>
                    </a:lnTo>
                    <a:lnTo>
                      <a:pt x="239551" y="116850"/>
                    </a:lnTo>
                    <a:lnTo>
                      <a:pt x="237174" y="116301"/>
                    </a:lnTo>
                    <a:lnTo>
                      <a:pt x="233517" y="117764"/>
                    </a:lnTo>
                    <a:lnTo>
                      <a:pt x="232237" y="118678"/>
                    </a:lnTo>
                    <a:lnTo>
                      <a:pt x="233882" y="119958"/>
                    </a:lnTo>
                    <a:lnTo>
                      <a:pt x="233334" y="121056"/>
                    </a:lnTo>
                    <a:lnTo>
                      <a:pt x="223825" y="127639"/>
                    </a:lnTo>
                    <a:lnTo>
                      <a:pt x="211939" y="130564"/>
                    </a:lnTo>
                    <a:lnTo>
                      <a:pt x="207733" y="133125"/>
                    </a:lnTo>
                    <a:lnTo>
                      <a:pt x="204259" y="133490"/>
                    </a:lnTo>
                    <a:lnTo>
                      <a:pt x="204441" y="130930"/>
                    </a:lnTo>
                    <a:lnTo>
                      <a:pt x="210110" y="125444"/>
                    </a:lnTo>
                    <a:lnTo>
                      <a:pt x="212304" y="126176"/>
                    </a:lnTo>
                    <a:lnTo>
                      <a:pt x="212853" y="128553"/>
                    </a:lnTo>
                    <a:lnTo>
                      <a:pt x="214316" y="125627"/>
                    </a:lnTo>
                    <a:lnTo>
                      <a:pt x="216693" y="123067"/>
                    </a:lnTo>
                    <a:lnTo>
                      <a:pt x="219070" y="123799"/>
                    </a:lnTo>
                    <a:lnTo>
                      <a:pt x="220533" y="121238"/>
                    </a:lnTo>
                    <a:lnTo>
                      <a:pt x="227665" y="117215"/>
                    </a:lnTo>
                    <a:lnTo>
                      <a:pt x="224373" y="117764"/>
                    </a:lnTo>
                    <a:lnTo>
                      <a:pt x="226019" y="115204"/>
                    </a:lnTo>
                    <a:lnTo>
                      <a:pt x="231139" y="112278"/>
                    </a:lnTo>
                    <a:lnTo>
                      <a:pt x="246683" y="108987"/>
                    </a:lnTo>
                    <a:lnTo>
                      <a:pt x="253815" y="110632"/>
                    </a:lnTo>
                    <a:lnTo>
                      <a:pt x="261312" y="104964"/>
                    </a:lnTo>
                    <a:lnTo>
                      <a:pt x="265518" y="103318"/>
                    </a:lnTo>
                    <a:lnTo>
                      <a:pt x="269724" y="99478"/>
                    </a:lnTo>
                    <a:lnTo>
                      <a:pt x="288010" y="91615"/>
                    </a:lnTo>
                    <a:lnTo>
                      <a:pt x="291301" y="88506"/>
                    </a:lnTo>
                    <a:lnTo>
                      <a:pt x="292947" y="87774"/>
                    </a:lnTo>
                    <a:lnTo>
                      <a:pt x="291301" y="83934"/>
                    </a:lnTo>
                    <a:lnTo>
                      <a:pt x="288559" y="81923"/>
                    </a:lnTo>
                    <a:lnTo>
                      <a:pt x="287278" y="79728"/>
                    </a:lnTo>
                    <a:lnTo>
                      <a:pt x="283804" y="81191"/>
                    </a:lnTo>
                    <a:lnTo>
                      <a:pt x="283256" y="83203"/>
                    </a:lnTo>
                    <a:lnTo>
                      <a:pt x="280695" y="86129"/>
                    </a:lnTo>
                    <a:lnTo>
                      <a:pt x="276490" y="87409"/>
                    </a:lnTo>
                    <a:lnTo>
                      <a:pt x="274478" y="85946"/>
                    </a:lnTo>
                    <a:lnTo>
                      <a:pt x="270821" y="85946"/>
                    </a:lnTo>
                    <a:lnTo>
                      <a:pt x="265883" y="83569"/>
                    </a:lnTo>
                    <a:lnTo>
                      <a:pt x="262958" y="85214"/>
                    </a:lnTo>
                    <a:lnTo>
                      <a:pt x="256923" y="87043"/>
                    </a:lnTo>
                    <a:lnTo>
                      <a:pt x="254912" y="89420"/>
                    </a:lnTo>
                    <a:lnTo>
                      <a:pt x="253997" y="91980"/>
                    </a:lnTo>
                    <a:lnTo>
                      <a:pt x="250706" y="94906"/>
                    </a:lnTo>
                    <a:lnTo>
                      <a:pt x="242294" y="93078"/>
                    </a:lnTo>
                    <a:lnTo>
                      <a:pt x="241380" y="96186"/>
                    </a:lnTo>
                    <a:lnTo>
                      <a:pt x="231688" y="100392"/>
                    </a:lnTo>
                    <a:lnTo>
                      <a:pt x="227665" y="100941"/>
                    </a:lnTo>
                    <a:lnTo>
                      <a:pt x="226934" y="102221"/>
                    </a:lnTo>
                    <a:lnTo>
                      <a:pt x="224008" y="104232"/>
                    </a:lnTo>
                    <a:lnTo>
                      <a:pt x="217242" y="104232"/>
                    </a:lnTo>
                    <a:lnTo>
                      <a:pt x="217059" y="102952"/>
                    </a:lnTo>
                    <a:lnTo>
                      <a:pt x="214316" y="102952"/>
                    </a:lnTo>
                    <a:lnTo>
                      <a:pt x="211390" y="104964"/>
                    </a:lnTo>
                    <a:lnTo>
                      <a:pt x="210476" y="107341"/>
                    </a:lnTo>
                    <a:lnTo>
                      <a:pt x="208099" y="107524"/>
                    </a:lnTo>
                    <a:lnTo>
                      <a:pt x="207001" y="106427"/>
                    </a:lnTo>
                    <a:lnTo>
                      <a:pt x="203527" y="108438"/>
                    </a:lnTo>
                    <a:lnTo>
                      <a:pt x="202978" y="114472"/>
                    </a:lnTo>
                    <a:lnTo>
                      <a:pt x="199504" y="117033"/>
                    </a:lnTo>
                    <a:lnTo>
                      <a:pt x="195481" y="118313"/>
                    </a:lnTo>
                    <a:lnTo>
                      <a:pt x="185241" y="119410"/>
                    </a:lnTo>
                    <a:lnTo>
                      <a:pt x="183412" y="121238"/>
                    </a:lnTo>
                    <a:lnTo>
                      <a:pt x="180669" y="121056"/>
                    </a:lnTo>
                    <a:lnTo>
                      <a:pt x="177743" y="123981"/>
                    </a:lnTo>
                    <a:lnTo>
                      <a:pt x="170794" y="126907"/>
                    </a:lnTo>
                    <a:lnTo>
                      <a:pt x="166589" y="130747"/>
                    </a:lnTo>
                    <a:lnTo>
                      <a:pt x="161834" y="132942"/>
                    </a:lnTo>
                    <a:lnTo>
                      <a:pt x="161834" y="134405"/>
                    </a:lnTo>
                    <a:lnTo>
                      <a:pt x="163297" y="137148"/>
                    </a:lnTo>
                    <a:lnTo>
                      <a:pt x="171343" y="146474"/>
                    </a:lnTo>
                    <a:lnTo>
                      <a:pt x="173537" y="147937"/>
                    </a:lnTo>
                    <a:lnTo>
                      <a:pt x="174269" y="152325"/>
                    </a:lnTo>
                    <a:lnTo>
                      <a:pt x="172257" y="155434"/>
                    </a:lnTo>
                    <a:lnTo>
                      <a:pt x="171160" y="153422"/>
                    </a:lnTo>
                    <a:lnTo>
                      <a:pt x="163846" y="149399"/>
                    </a:lnTo>
                    <a:lnTo>
                      <a:pt x="161651" y="147205"/>
                    </a:lnTo>
                    <a:lnTo>
                      <a:pt x="160737" y="142999"/>
                    </a:lnTo>
                    <a:lnTo>
                      <a:pt x="157445" y="141353"/>
                    </a:lnTo>
                    <a:lnTo>
                      <a:pt x="153240" y="140805"/>
                    </a:lnTo>
                    <a:lnTo>
                      <a:pt x="149034" y="141536"/>
                    </a:lnTo>
                    <a:lnTo>
                      <a:pt x="141902" y="139525"/>
                    </a:lnTo>
                    <a:lnTo>
                      <a:pt x="138976" y="140439"/>
                    </a:lnTo>
                    <a:lnTo>
                      <a:pt x="140805" y="141719"/>
                    </a:lnTo>
                    <a:lnTo>
                      <a:pt x="142268" y="145194"/>
                    </a:lnTo>
                    <a:lnTo>
                      <a:pt x="147205" y="148668"/>
                    </a:lnTo>
                    <a:lnTo>
                      <a:pt x="148668" y="150862"/>
                    </a:lnTo>
                    <a:lnTo>
                      <a:pt x="146291" y="150497"/>
                    </a:lnTo>
                    <a:lnTo>
                      <a:pt x="142816" y="150862"/>
                    </a:lnTo>
                    <a:lnTo>
                      <a:pt x="132942" y="144462"/>
                    </a:lnTo>
                    <a:lnTo>
                      <a:pt x="128004" y="142085"/>
                    </a:lnTo>
                    <a:lnTo>
                      <a:pt x="124530" y="141719"/>
                    </a:lnTo>
                    <a:lnTo>
                      <a:pt x="122336" y="140439"/>
                    </a:lnTo>
                    <a:lnTo>
                      <a:pt x="117581" y="139342"/>
                    </a:lnTo>
                    <a:lnTo>
                      <a:pt x="112461" y="138062"/>
                    </a:lnTo>
                    <a:lnTo>
                      <a:pt x="113924" y="140073"/>
                    </a:lnTo>
                    <a:lnTo>
                      <a:pt x="113924" y="141536"/>
                    </a:lnTo>
                    <a:lnTo>
                      <a:pt x="111364" y="140439"/>
                    </a:lnTo>
                    <a:lnTo>
                      <a:pt x="108987" y="140988"/>
                    </a:lnTo>
                    <a:lnTo>
                      <a:pt x="104964" y="140805"/>
                    </a:lnTo>
                    <a:lnTo>
                      <a:pt x="98746" y="138793"/>
                    </a:lnTo>
                    <a:lnTo>
                      <a:pt x="91615" y="137696"/>
                    </a:lnTo>
                    <a:lnTo>
                      <a:pt x="88506" y="138062"/>
                    </a:lnTo>
                    <a:lnTo>
                      <a:pt x="82471" y="134222"/>
                    </a:lnTo>
                    <a:lnTo>
                      <a:pt x="78266" y="132759"/>
                    </a:lnTo>
                    <a:lnTo>
                      <a:pt x="73511" y="130016"/>
                    </a:lnTo>
                    <a:lnTo>
                      <a:pt x="68757" y="126724"/>
                    </a:lnTo>
                    <a:lnTo>
                      <a:pt x="67111" y="124164"/>
                    </a:lnTo>
                    <a:lnTo>
                      <a:pt x="65831" y="125810"/>
                    </a:lnTo>
                    <a:lnTo>
                      <a:pt x="64368" y="124713"/>
                    </a:lnTo>
                    <a:lnTo>
                      <a:pt x="60711" y="124713"/>
                    </a:lnTo>
                    <a:lnTo>
                      <a:pt x="50287" y="114655"/>
                    </a:lnTo>
                    <a:lnTo>
                      <a:pt x="42241" y="109535"/>
                    </a:lnTo>
                    <a:lnTo>
                      <a:pt x="33830" y="108987"/>
                    </a:lnTo>
                    <a:lnTo>
                      <a:pt x="32367" y="106975"/>
                    </a:lnTo>
                    <a:lnTo>
                      <a:pt x="28161" y="106427"/>
                    </a:lnTo>
                    <a:lnTo>
                      <a:pt x="9692" y="106427"/>
                    </a:lnTo>
                    <a:lnTo>
                      <a:pt x="4937" y="105695"/>
                    </a:lnTo>
                    <a:lnTo>
                      <a:pt x="731" y="104232"/>
                    </a:lnTo>
                    <a:lnTo>
                      <a:pt x="0" y="103501"/>
                    </a:lnTo>
                    <a:lnTo>
                      <a:pt x="0" y="144462"/>
                    </a:lnTo>
                    <a:lnTo>
                      <a:pt x="0" y="187069"/>
                    </a:lnTo>
                    <a:lnTo>
                      <a:pt x="0" y="225105"/>
                    </a:lnTo>
                    <a:lnTo>
                      <a:pt x="0" y="260763"/>
                    </a:lnTo>
                    <a:lnTo>
                      <a:pt x="0" y="298982"/>
                    </a:lnTo>
                    <a:lnTo>
                      <a:pt x="0" y="338663"/>
                    </a:lnTo>
                    <a:lnTo>
                      <a:pt x="0" y="374504"/>
                    </a:lnTo>
                    <a:lnTo>
                      <a:pt x="0" y="407786"/>
                    </a:lnTo>
                    <a:lnTo>
                      <a:pt x="0" y="443627"/>
                    </a:lnTo>
                    <a:lnTo>
                      <a:pt x="0" y="481297"/>
                    </a:lnTo>
                    <a:lnTo>
                      <a:pt x="0" y="493548"/>
                    </a:lnTo>
                    <a:lnTo>
                      <a:pt x="9326" y="497937"/>
                    </a:lnTo>
                    <a:lnTo>
                      <a:pt x="15909" y="494097"/>
                    </a:lnTo>
                    <a:lnTo>
                      <a:pt x="22675" y="497937"/>
                    </a:lnTo>
                    <a:lnTo>
                      <a:pt x="25418" y="498669"/>
                    </a:lnTo>
                    <a:lnTo>
                      <a:pt x="30904" y="493366"/>
                    </a:lnTo>
                    <a:lnTo>
                      <a:pt x="46813" y="493183"/>
                    </a:lnTo>
                    <a:lnTo>
                      <a:pt x="46813" y="501046"/>
                    </a:lnTo>
                    <a:lnTo>
                      <a:pt x="46264" y="502692"/>
                    </a:lnTo>
                    <a:lnTo>
                      <a:pt x="44984" y="503057"/>
                    </a:lnTo>
                    <a:lnTo>
                      <a:pt x="47727" y="504886"/>
                    </a:lnTo>
                    <a:lnTo>
                      <a:pt x="53945" y="508909"/>
                    </a:lnTo>
                    <a:lnTo>
                      <a:pt x="56322" y="512749"/>
                    </a:lnTo>
                    <a:lnTo>
                      <a:pt x="68940" y="524635"/>
                    </a:lnTo>
                    <a:lnTo>
                      <a:pt x="70037" y="525915"/>
                    </a:lnTo>
                    <a:lnTo>
                      <a:pt x="71682" y="523355"/>
                    </a:lnTo>
                    <a:lnTo>
                      <a:pt x="76803" y="524270"/>
                    </a:lnTo>
                    <a:lnTo>
                      <a:pt x="78266" y="522624"/>
                    </a:lnTo>
                    <a:lnTo>
                      <a:pt x="72780" y="518601"/>
                    </a:lnTo>
                    <a:lnTo>
                      <a:pt x="80460" y="522075"/>
                    </a:lnTo>
                    <a:lnTo>
                      <a:pt x="81191" y="523538"/>
                    </a:lnTo>
                    <a:lnTo>
                      <a:pt x="73145" y="528475"/>
                    </a:lnTo>
                    <a:lnTo>
                      <a:pt x="81009" y="533047"/>
                    </a:lnTo>
                    <a:lnTo>
                      <a:pt x="85397" y="541642"/>
                    </a:lnTo>
                    <a:lnTo>
                      <a:pt x="87043" y="543653"/>
                    </a:lnTo>
                    <a:lnTo>
                      <a:pt x="87043" y="544933"/>
                    </a:lnTo>
                    <a:lnTo>
                      <a:pt x="88140" y="545665"/>
                    </a:lnTo>
                    <a:lnTo>
                      <a:pt x="94358" y="543653"/>
                    </a:lnTo>
                    <a:lnTo>
                      <a:pt x="101489" y="538716"/>
                    </a:lnTo>
                    <a:lnTo>
                      <a:pt x="109169" y="537253"/>
                    </a:lnTo>
                    <a:lnTo>
                      <a:pt x="110815" y="533961"/>
                    </a:lnTo>
                    <a:lnTo>
                      <a:pt x="111181" y="531218"/>
                    </a:lnTo>
                    <a:lnTo>
                      <a:pt x="112278" y="529755"/>
                    </a:lnTo>
                    <a:lnTo>
                      <a:pt x="115021" y="528658"/>
                    </a:lnTo>
                    <a:lnTo>
                      <a:pt x="115935" y="527561"/>
                    </a:lnTo>
                    <a:lnTo>
                      <a:pt x="116667" y="523355"/>
                    </a:lnTo>
                    <a:lnTo>
                      <a:pt x="118678" y="521344"/>
                    </a:lnTo>
                    <a:lnTo>
                      <a:pt x="128736" y="519149"/>
                    </a:lnTo>
                    <a:lnTo>
                      <a:pt x="138976" y="513298"/>
                    </a:lnTo>
                    <a:lnTo>
                      <a:pt x="141353" y="513481"/>
                    </a:lnTo>
                    <a:lnTo>
                      <a:pt x="144096" y="515858"/>
                    </a:lnTo>
                    <a:lnTo>
                      <a:pt x="148119" y="522258"/>
                    </a:lnTo>
                    <a:lnTo>
                      <a:pt x="149765" y="523538"/>
                    </a:lnTo>
                    <a:lnTo>
                      <a:pt x="151960" y="523538"/>
                    </a:lnTo>
                    <a:lnTo>
                      <a:pt x="153605" y="527561"/>
                    </a:lnTo>
                    <a:lnTo>
                      <a:pt x="157811" y="532681"/>
                    </a:lnTo>
                    <a:lnTo>
                      <a:pt x="158725" y="535424"/>
                    </a:lnTo>
                    <a:lnTo>
                      <a:pt x="164211" y="539447"/>
                    </a:lnTo>
                    <a:lnTo>
                      <a:pt x="166406" y="544933"/>
                    </a:lnTo>
                    <a:lnTo>
                      <a:pt x="166406" y="545847"/>
                    </a:lnTo>
                    <a:lnTo>
                      <a:pt x="167686" y="548225"/>
                    </a:lnTo>
                    <a:lnTo>
                      <a:pt x="177743" y="551333"/>
                    </a:lnTo>
                    <a:lnTo>
                      <a:pt x="182498" y="555539"/>
                    </a:lnTo>
                    <a:lnTo>
                      <a:pt x="186155" y="562671"/>
                    </a:lnTo>
                    <a:lnTo>
                      <a:pt x="191275" y="569802"/>
                    </a:lnTo>
                    <a:lnTo>
                      <a:pt x="204441" y="585895"/>
                    </a:lnTo>
                    <a:lnTo>
                      <a:pt x="207184" y="592660"/>
                    </a:lnTo>
                    <a:lnTo>
                      <a:pt x="207733" y="593575"/>
                    </a:lnTo>
                    <a:lnTo>
                      <a:pt x="209196" y="593575"/>
                    </a:lnTo>
                    <a:lnTo>
                      <a:pt x="211939" y="599975"/>
                    </a:lnTo>
                    <a:lnTo>
                      <a:pt x="217790" y="606375"/>
                    </a:lnTo>
                    <a:lnTo>
                      <a:pt x="219436" y="608935"/>
                    </a:lnTo>
                    <a:lnTo>
                      <a:pt x="219436" y="610398"/>
                    </a:lnTo>
                    <a:lnTo>
                      <a:pt x="218705" y="612044"/>
                    </a:lnTo>
                    <a:lnTo>
                      <a:pt x="219070" y="613873"/>
                    </a:lnTo>
                    <a:lnTo>
                      <a:pt x="224008" y="616981"/>
                    </a:lnTo>
                    <a:lnTo>
                      <a:pt x="225654" y="619724"/>
                    </a:lnTo>
                    <a:lnTo>
                      <a:pt x="225654" y="621004"/>
                    </a:lnTo>
                    <a:lnTo>
                      <a:pt x="227665" y="627222"/>
                    </a:lnTo>
                    <a:lnTo>
                      <a:pt x="230042" y="630330"/>
                    </a:lnTo>
                    <a:lnTo>
                      <a:pt x="232419" y="632525"/>
                    </a:lnTo>
                    <a:lnTo>
                      <a:pt x="237722" y="635268"/>
                    </a:lnTo>
                    <a:lnTo>
                      <a:pt x="253997" y="638742"/>
                    </a:lnTo>
                    <a:lnTo>
                      <a:pt x="266432" y="646239"/>
                    </a:lnTo>
                    <a:lnTo>
                      <a:pt x="268809" y="648434"/>
                    </a:lnTo>
                    <a:lnTo>
                      <a:pt x="277038" y="650262"/>
                    </a:lnTo>
                    <a:lnTo>
                      <a:pt x="278501" y="651725"/>
                    </a:lnTo>
                    <a:lnTo>
                      <a:pt x="280147" y="654103"/>
                    </a:lnTo>
                    <a:lnTo>
                      <a:pt x="280147" y="654834"/>
                    </a:lnTo>
                    <a:lnTo>
                      <a:pt x="279050" y="656663"/>
                    </a:lnTo>
                    <a:lnTo>
                      <a:pt x="277770" y="662149"/>
                    </a:lnTo>
                    <a:lnTo>
                      <a:pt x="277770" y="672206"/>
                    </a:lnTo>
                    <a:lnTo>
                      <a:pt x="279781" y="677875"/>
                    </a:lnTo>
                    <a:lnTo>
                      <a:pt x="279781" y="679886"/>
                    </a:lnTo>
                    <a:lnTo>
                      <a:pt x="279050" y="682081"/>
                    </a:lnTo>
                    <a:lnTo>
                      <a:pt x="277770" y="683361"/>
                    </a:lnTo>
                    <a:lnTo>
                      <a:pt x="277038" y="685921"/>
                    </a:lnTo>
                    <a:lnTo>
                      <a:pt x="278501" y="686104"/>
                    </a:lnTo>
                    <a:lnTo>
                      <a:pt x="279598" y="688298"/>
                    </a:lnTo>
                    <a:lnTo>
                      <a:pt x="279233" y="689944"/>
                    </a:lnTo>
                    <a:lnTo>
                      <a:pt x="277404" y="691041"/>
                    </a:lnTo>
                    <a:lnTo>
                      <a:pt x="275941" y="694698"/>
                    </a:lnTo>
                    <a:lnTo>
                      <a:pt x="275941" y="696527"/>
                    </a:lnTo>
                    <a:lnTo>
                      <a:pt x="277587" y="698904"/>
                    </a:lnTo>
                    <a:lnTo>
                      <a:pt x="277038" y="700001"/>
                    </a:lnTo>
                    <a:lnTo>
                      <a:pt x="273929" y="697624"/>
                    </a:lnTo>
                    <a:lnTo>
                      <a:pt x="271552" y="698904"/>
                    </a:lnTo>
                    <a:lnTo>
                      <a:pt x="270272" y="701464"/>
                    </a:lnTo>
                    <a:lnTo>
                      <a:pt x="268261" y="703659"/>
                    </a:lnTo>
                    <a:lnTo>
                      <a:pt x="268261" y="708779"/>
                    </a:lnTo>
                    <a:lnTo>
                      <a:pt x="269724" y="709693"/>
                    </a:lnTo>
                    <a:lnTo>
                      <a:pt x="273198" y="714813"/>
                    </a:lnTo>
                    <a:lnTo>
                      <a:pt x="275392" y="715545"/>
                    </a:lnTo>
                    <a:lnTo>
                      <a:pt x="281610" y="714996"/>
                    </a:lnTo>
                    <a:lnTo>
                      <a:pt x="282158" y="717191"/>
                    </a:lnTo>
                    <a:lnTo>
                      <a:pt x="279781" y="718288"/>
                    </a:lnTo>
                    <a:lnTo>
                      <a:pt x="277952" y="719933"/>
                    </a:lnTo>
                    <a:lnTo>
                      <a:pt x="277038" y="722859"/>
                    </a:lnTo>
                    <a:lnTo>
                      <a:pt x="277952" y="724688"/>
                    </a:lnTo>
                    <a:lnTo>
                      <a:pt x="284901" y="729442"/>
                    </a:lnTo>
                    <a:lnTo>
                      <a:pt x="287278" y="731820"/>
                    </a:lnTo>
                    <a:lnTo>
                      <a:pt x="289473" y="735111"/>
                    </a:lnTo>
                    <a:lnTo>
                      <a:pt x="296422" y="741328"/>
                    </a:lnTo>
                    <a:lnTo>
                      <a:pt x="297336" y="741328"/>
                    </a:lnTo>
                    <a:lnTo>
                      <a:pt x="297885" y="742426"/>
                    </a:lnTo>
                    <a:lnTo>
                      <a:pt x="298982" y="742974"/>
                    </a:lnTo>
                    <a:lnTo>
                      <a:pt x="299165" y="742060"/>
                    </a:lnTo>
                    <a:lnTo>
                      <a:pt x="302090" y="740231"/>
                    </a:lnTo>
                    <a:lnTo>
                      <a:pt x="303736" y="741511"/>
                    </a:lnTo>
                    <a:lnTo>
                      <a:pt x="304285" y="742426"/>
                    </a:lnTo>
                    <a:lnTo>
                      <a:pt x="304468" y="746449"/>
                    </a:lnTo>
                    <a:lnTo>
                      <a:pt x="304285" y="751020"/>
                    </a:lnTo>
                    <a:lnTo>
                      <a:pt x="303005" y="753215"/>
                    </a:lnTo>
                    <a:lnTo>
                      <a:pt x="301542" y="757420"/>
                    </a:lnTo>
                    <a:lnTo>
                      <a:pt x="303371" y="760163"/>
                    </a:lnTo>
                    <a:lnTo>
                      <a:pt x="303736" y="762175"/>
                    </a:lnTo>
                    <a:lnTo>
                      <a:pt x="306845" y="766198"/>
                    </a:lnTo>
                    <a:lnTo>
                      <a:pt x="309588" y="767112"/>
                    </a:lnTo>
                    <a:lnTo>
                      <a:pt x="310685" y="772415"/>
                    </a:lnTo>
                    <a:lnTo>
                      <a:pt x="311599" y="773512"/>
                    </a:lnTo>
                    <a:lnTo>
                      <a:pt x="316354" y="773878"/>
                    </a:lnTo>
                    <a:lnTo>
                      <a:pt x="320742" y="772964"/>
                    </a:lnTo>
                    <a:lnTo>
                      <a:pt x="323668" y="772964"/>
                    </a:lnTo>
                    <a:lnTo>
                      <a:pt x="324765" y="774793"/>
                    </a:lnTo>
                    <a:lnTo>
                      <a:pt x="324765" y="776621"/>
                    </a:lnTo>
                    <a:lnTo>
                      <a:pt x="323851" y="777353"/>
                    </a:lnTo>
                    <a:lnTo>
                      <a:pt x="323485" y="779181"/>
                    </a:lnTo>
                    <a:lnTo>
                      <a:pt x="327326" y="778815"/>
                    </a:lnTo>
                    <a:lnTo>
                      <a:pt x="332263" y="776621"/>
                    </a:lnTo>
                    <a:lnTo>
                      <a:pt x="333177" y="778450"/>
                    </a:lnTo>
                    <a:lnTo>
                      <a:pt x="333177" y="781193"/>
                    </a:lnTo>
                    <a:lnTo>
                      <a:pt x="334640" y="781924"/>
                    </a:lnTo>
                    <a:lnTo>
                      <a:pt x="335372" y="784301"/>
                    </a:lnTo>
                    <a:lnTo>
                      <a:pt x="334092" y="788507"/>
                    </a:lnTo>
                    <a:lnTo>
                      <a:pt x="334092" y="790702"/>
                    </a:lnTo>
                    <a:lnTo>
                      <a:pt x="334640" y="791616"/>
                    </a:lnTo>
                    <a:lnTo>
                      <a:pt x="335737" y="792165"/>
                    </a:lnTo>
                    <a:lnTo>
                      <a:pt x="334640" y="797285"/>
                    </a:lnTo>
                    <a:lnTo>
                      <a:pt x="334823" y="801673"/>
                    </a:lnTo>
                    <a:lnTo>
                      <a:pt x="335737" y="804416"/>
                    </a:lnTo>
                    <a:lnTo>
                      <a:pt x="337017" y="805148"/>
                    </a:lnTo>
                    <a:lnTo>
                      <a:pt x="339577" y="804416"/>
                    </a:lnTo>
                    <a:lnTo>
                      <a:pt x="343966" y="799662"/>
                    </a:lnTo>
                    <a:lnTo>
                      <a:pt x="346892" y="802953"/>
                    </a:lnTo>
                    <a:lnTo>
                      <a:pt x="343966" y="805879"/>
                    </a:lnTo>
                    <a:lnTo>
                      <a:pt x="344698" y="807342"/>
                    </a:lnTo>
                    <a:lnTo>
                      <a:pt x="349818" y="808988"/>
                    </a:lnTo>
                    <a:lnTo>
                      <a:pt x="347989" y="809902"/>
                    </a:lnTo>
                    <a:lnTo>
                      <a:pt x="343235" y="809354"/>
                    </a:lnTo>
                    <a:lnTo>
                      <a:pt x="338297" y="811182"/>
                    </a:lnTo>
                    <a:lnTo>
                      <a:pt x="337749" y="813011"/>
                    </a:lnTo>
                    <a:lnTo>
                      <a:pt x="342686" y="812279"/>
                    </a:lnTo>
                    <a:lnTo>
                      <a:pt x="344880" y="813011"/>
                    </a:lnTo>
                    <a:lnTo>
                      <a:pt x="345795" y="814657"/>
                    </a:lnTo>
                    <a:lnTo>
                      <a:pt x="343235" y="815571"/>
                    </a:lnTo>
                    <a:lnTo>
                      <a:pt x="340126" y="815388"/>
                    </a:lnTo>
                    <a:lnTo>
                      <a:pt x="337749" y="816668"/>
                    </a:lnTo>
                    <a:lnTo>
                      <a:pt x="337749" y="818680"/>
                    </a:lnTo>
                    <a:lnTo>
                      <a:pt x="338846" y="821240"/>
                    </a:lnTo>
                    <a:lnTo>
                      <a:pt x="342686" y="824897"/>
                    </a:lnTo>
                    <a:lnTo>
                      <a:pt x="352744" y="829103"/>
                    </a:lnTo>
                    <a:lnTo>
                      <a:pt x="355121" y="828737"/>
                    </a:lnTo>
                    <a:lnTo>
                      <a:pt x="354024" y="827457"/>
                    </a:lnTo>
                    <a:lnTo>
                      <a:pt x="354572" y="825629"/>
                    </a:lnTo>
                    <a:lnTo>
                      <a:pt x="362618" y="826360"/>
                    </a:lnTo>
                    <a:lnTo>
                      <a:pt x="364264" y="827640"/>
                    </a:lnTo>
                    <a:lnTo>
                      <a:pt x="367373" y="824897"/>
                    </a:lnTo>
                    <a:lnTo>
                      <a:pt x="375053" y="825811"/>
                    </a:lnTo>
                    <a:lnTo>
                      <a:pt x="377247" y="828189"/>
                    </a:lnTo>
                    <a:lnTo>
                      <a:pt x="375053" y="829103"/>
                    </a:lnTo>
                    <a:lnTo>
                      <a:pt x="371944" y="829103"/>
                    </a:lnTo>
                    <a:lnTo>
                      <a:pt x="371578" y="829652"/>
                    </a:lnTo>
                    <a:lnTo>
                      <a:pt x="374687" y="830017"/>
                    </a:lnTo>
                    <a:lnTo>
                      <a:pt x="378893" y="831663"/>
                    </a:lnTo>
                    <a:lnTo>
                      <a:pt x="377979" y="835137"/>
                    </a:lnTo>
                    <a:lnTo>
                      <a:pt x="383282" y="835503"/>
                    </a:lnTo>
                    <a:lnTo>
                      <a:pt x="382185" y="836783"/>
                    </a:lnTo>
                    <a:lnTo>
                      <a:pt x="370298" y="839526"/>
                    </a:lnTo>
                    <a:lnTo>
                      <a:pt x="371944" y="840806"/>
                    </a:lnTo>
                    <a:lnTo>
                      <a:pt x="385476" y="841903"/>
                    </a:lnTo>
                    <a:lnTo>
                      <a:pt x="387488" y="843001"/>
                    </a:lnTo>
                    <a:lnTo>
                      <a:pt x="389134" y="842086"/>
                    </a:lnTo>
                    <a:lnTo>
                      <a:pt x="390048" y="840075"/>
                    </a:lnTo>
                    <a:lnTo>
                      <a:pt x="393339" y="842635"/>
                    </a:lnTo>
                    <a:lnTo>
                      <a:pt x="394985" y="841538"/>
                    </a:lnTo>
                    <a:lnTo>
                      <a:pt x="400105" y="843001"/>
                    </a:lnTo>
                    <a:lnTo>
                      <a:pt x="405408" y="840623"/>
                    </a:lnTo>
                    <a:lnTo>
                      <a:pt x="406505" y="840623"/>
                    </a:lnTo>
                    <a:lnTo>
                      <a:pt x="407786" y="844646"/>
                    </a:lnTo>
                    <a:lnTo>
                      <a:pt x="409066" y="846292"/>
                    </a:lnTo>
                    <a:lnTo>
                      <a:pt x="411991" y="845926"/>
                    </a:lnTo>
                    <a:lnTo>
                      <a:pt x="414734" y="844098"/>
                    </a:lnTo>
                    <a:lnTo>
                      <a:pt x="416380" y="844646"/>
                    </a:lnTo>
                    <a:lnTo>
                      <a:pt x="415283" y="847572"/>
                    </a:lnTo>
                    <a:lnTo>
                      <a:pt x="416380" y="849584"/>
                    </a:lnTo>
                    <a:lnTo>
                      <a:pt x="416746" y="852144"/>
                    </a:lnTo>
                    <a:lnTo>
                      <a:pt x="416014" y="853424"/>
                    </a:lnTo>
                    <a:lnTo>
                      <a:pt x="412540" y="856167"/>
                    </a:lnTo>
                    <a:lnTo>
                      <a:pt x="413271" y="857812"/>
                    </a:lnTo>
                    <a:lnTo>
                      <a:pt x="415832" y="860190"/>
                    </a:lnTo>
                    <a:lnTo>
                      <a:pt x="417843" y="862201"/>
                    </a:lnTo>
                    <a:lnTo>
                      <a:pt x="422049" y="864761"/>
                    </a:lnTo>
                    <a:lnTo>
                      <a:pt x="427718" y="864944"/>
                    </a:lnTo>
                    <a:lnTo>
                      <a:pt x="429363" y="863847"/>
                    </a:lnTo>
                    <a:lnTo>
                      <a:pt x="431009" y="860190"/>
                    </a:lnTo>
                    <a:lnTo>
                      <a:pt x="433752" y="863481"/>
                    </a:lnTo>
                    <a:lnTo>
                      <a:pt x="434118" y="861653"/>
                    </a:lnTo>
                    <a:lnTo>
                      <a:pt x="433021" y="858178"/>
                    </a:lnTo>
                    <a:lnTo>
                      <a:pt x="433752" y="857447"/>
                    </a:lnTo>
                    <a:lnTo>
                      <a:pt x="435032" y="860555"/>
                    </a:lnTo>
                    <a:lnTo>
                      <a:pt x="437227" y="862750"/>
                    </a:lnTo>
                    <a:lnTo>
                      <a:pt x="436861" y="864396"/>
                    </a:lnTo>
                    <a:lnTo>
                      <a:pt x="437958" y="866407"/>
                    </a:lnTo>
                    <a:lnTo>
                      <a:pt x="439238" y="866407"/>
                    </a:lnTo>
                    <a:lnTo>
                      <a:pt x="439238" y="868601"/>
                    </a:lnTo>
                    <a:lnTo>
                      <a:pt x="442530" y="868601"/>
                    </a:lnTo>
                    <a:lnTo>
                      <a:pt x="441067" y="872442"/>
                    </a:lnTo>
                    <a:lnTo>
                      <a:pt x="441067" y="873904"/>
                    </a:lnTo>
                    <a:lnTo>
                      <a:pt x="442164" y="876830"/>
                    </a:lnTo>
                    <a:lnTo>
                      <a:pt x="444724" y="877379"/>
                    </a:lnTo>
                    <a:lnTo>
                      <a:pt x="447467" y="873173"/>
                    </a:lnTo>
                    <a:lnTo>
                      <a:pt x="451490" y="870064"/>
                    </a:lnTo>
                    <a:lnTo>
                      <a:pt x="451673" y="867870"/>
                    </a:lnTo>
                    <a:lnTo>
                      <a:pt x="454050" y="868601"/>
                    </a:lnTo>
                    <a:lnTo>
                      <a:pt x="453684" y="877745"/>
                    </a:lnTo>
                    <a:lnTo>
                      <a:pt x="452587" y="878476"/>
                    </a:lnTo>
                    <a:lnTo>
                      <a:pt x="452587" y="879756"/>
                    </a:lnTo>
                    <a:lnTo>
                      <a:pt x="453684" y="881585"/>
                    </a:lnTo>
                    <a:lnTo>
                      <a:pt x="453501" y="881951"/>
                    </a:lnTo>
                    <a:lnTo>
                      <a:pt x="454050" y="883231"/>
                    </a:lnTo>
                    <a:lnTo>
                      <a:pt x="459353" y="883962"/>
                    </a:lnTo>
                    <a:lnTo>
                      <a:pt x="465205" y="882316"/>
                    </a:lnTo>
                    <a:lnTo>
                      <a:pt x="466119" y="882682"/>
                    </a:lnTo>
                    <a:lnTo>
                      <a:pt x="466668" y="883962"/>
                    </a:lnTo>
                    <a:lnTo>
                      <a:pt x="467948" y="883962"/>
                    </a:lnTo>
                    <a:lnTo>
                      <a:pt x="468313" y="886339"/>
                    </a:lnTo>
                    <a:lnTo>
                      <a:pt x="463010" y="885608"/>
                    </a:lnTo>
                    <a:lnTo>
                      <a:pt x="457890" y="887253"/>
                    </a:lnTo>
                    <a:lnTo>
                      <a:pt x="457342" y="888716"/>
                    </a:lnTo>
                    <a:lnTo>
                      <a:pt x="457890" y="889631"/>
                    </a:lnTo>
                    <a:lnTo>
                      <a:pt x="460267" y="889082"/>
                    </a:lnTo>
                    <a:lnTo>
                      <a:pt x="463193" y="890545"/>
                    </a:lnTo>
                    <a:lnTo>
                      <a:pt x="463742" y="892739"/>
                    </a:lnTo>
                    <a:lnTo>
                      <a:pt x="492817" y="892739"/>
                    </a:lnTo>
                    <a:lnTo>
                      <a:pt x="516224" y="892739"/>
                    </a:lnTo>
                    <a:lnTo>
                      <a:pt x="540727" y="892739"/>
                    </a:lnTo>
                    <a:lnTo>
                      <a:pt x="563219" y="892739"/>
                    </a:lnTo>
                    <a:lnTo>
                      <a:pt x="584432" y="892739"/>
                    </a:lnTo>
                    <a:lnTo>
                      <a:pt x="608752" y="892739"/>
                    </a:lnTo>
                    <a:lnTo>
                      <a:pt x="633256" y="892739"/>
                    </a:lnTo>
                    <a:lnTo>
                      <a:pt x="683909" y="892739"/>
                    </a:lnTo>
                    <a:lnTo>
                      <a:pt x="716093" y="892739"/>
                    </a:lnTo>
                    <a:lnTo>
                      <a:pt x="739500" y="892739"/>
                    </a:lnTo>
                    <a:lnTo>
                      <a:pt x="764004" y="892739"/>
                    </a:lnTo>
                    <a:lnTo>
                      <a:pt x="786862" y="892739"/>
                    </a:lnTo>
                    <a:lnTo>
                      <a:pt x="802222" y="892739"/>
                    </a:lnTo>
                    <a:lnTo>
                      <a:pt x="826726" y="892739"/>
                    </a:lnTo>
                    <a:lnTo>
                      <a:pt x="849218" y="892739"/>
                    </a:lnTo>
                    <a:lnTo>
                      <a:pt x="870430" y="892739"/>
                    </a:lnTo>
                    <a:lnTo>
                      <a:pt x="893837" y="892739"/>
                    </a:lnTo>
                    <a:lnTo>
                      <a:pt x="918340" y="892739"/>
                    </a:lnTo>
                    <a:lnTo>
                      <a:pt x="939004" y="892922"/>
                    </a:lnTo>
                    <a:lnTo>
                      <a:pt x="1006480" y="893105"/>
                    </a:lnTo>
                    <a:lnTo>
                      <a:pt x="1014709" y="893105"/>
                    </a:lnTo>
                    <a:lnTo>
                      <a:pt x="1037933" y="893105"/>
                    </a:lnTo>
                    <a:lnTo>
                      <a:pt x="1062620" y="893105"/>
                    </a:lnTo>
                    <a:lnTo>
                      <a:pt x="1084929" y="893105"/>
                    </a:lnTo>
                    <a:lnTo>
                      <a:pt x="1106324" y="893105"/>
                    </a:lnTo>
                    <a:lnTo>
                      <a:pt x="1111627" y="893105"/>
                    </a:lnTo>
                    <a:lnTo>
                      <a:pt x="1136862" y="893105"/>
                    </a:lnTo>
                    <a:lnTo>
                      <a:pt x="1164657" y="893105"/>
                    </a:lnTo>
                    <a:lnTo>
                      <a:pt x="1164657" y="878659"/>
                    </a:lnTo>
                    <a:lnTo>
                      <a:pt x="1166669" y="878659"/>
                    </a:lnTo>
                    <a:lnTo>
                      <a:pt x="1169960" y="879390"/>
                    </a:lnTo>
                    <a:lnTo>
                      <a:pt x="1175446" y="892008"/>
                    </a:lnTo>
                    <a:lnTo>
                      <a:pt x="1176178" y="892739"/>
                    </a:lnTo>
                    <a:lnTo>
                      <a:pt x="1180384" y="901151"/>
                    </a:lnTo>
                    <a:lnTo>
                      <a:pt x="1184224" y="900785"/>
                    </a:lnTo>
                    <a:lnTo>
                      <a:pt x="1184772" y="901334"/>
                    </a:lnTo>
                    <a:lnTo>
                      <a:pt x="1186967" y="901334"/>
                    </a:lnTo>
                    <a:lnTo>
                      <a:pt x="1191355" y="900785"/>
                    </a:lnTo>
                    <a:lnTo>
                      <a:pt x="1193733" y="901883"/>
                    </a:lnTo>
                    <a:lnTo>
                      <a:pt x="1199584" y="903346"/>
                    </a:lnTo>
                    <a:lnTo>
                      <a:pt x="1200682" y="904260"/>
                    </a:lnTo>
                    <a:lnTo>
                      <a:pt x="1200682" y="904808"/>
                    </a:lnTo>
                    <a:lnTo>
                      <a:pt x="1203973" y="905723"/>
                    </a:lnTo>
                    <a:lnTo>
                      <a:pt x="1208728" y="905540"/>
                    </a:lnTo>
                    <a:lnTo>
                      <a:pt x="1212568" y="903346"/>
                    </a:lnTo>
                    <a:lnTo>
                      <a:pt x="1224454" y="904260"/>
                    </a:lnTo>
                    <a:lnTo>
                      <a:pt x="1229025" y="905723"/>
                    </a:lnTo>
                    <a:lnTo>
                      <a:pt x="1233414" y="908100"/>
                    </a:lnTo>
                    <a:lnTo>
                      <a:pt x="1235974" y="910660"/>
                    </a:lnTo>
                    <a:lnTo>
                      <a:pt x="1238351" y="911940"/>
                    </a:lnTo>
                    <a:lnTo>
                      <a:pt x="1242374" y="913037"/>
                    </a:lnTo>
                    <a:lnTo>
                      <a:pt x="1245849" y="915414"/>
                    </a:lnTo>
                    <a:lnTo>
                      <a:pt x="1251335" y="916877"/>
                    </a:lnTo>
                    <a:lnTo>
                      <a:pt x="1255175" y="920717"/>
                    </a:lnTo>
                    <a:lnTo>
                      <a:pt x="1260478" y="922912"/>
                    </a:lnTo>
                    <a:lnTo>
                      <a:pt x="1263587" y="922729"/>
                    </a:lnTo>
                    <a:lnTo>
                      <a:pt x="1269438" y="919986"/>
                    </a:lnTo>
                    <a:lnTo>
                      <a:pt x="1274010" y="919803"/>
                    </a:lnTo>
                    <a:lnTo>
                      <a:pt x="1281873" y="922363"/>
                    </a:lnTo>
                    <a:lnTo>
                      <a:pt x="1293759" y="922729"/>
                    </a:lnTo>
                    <a:lnTo>
                      <a:pt x="1300342" y="925472"/>
                    </a:lnTo>
                    <a:lnTo>
                      <a:pt x="1302537" y="925472"/>
                    </a:lnTo>
                    <a:lnTo>
                      <a:pt x="1312411" y="921449"/>
                    </a:lnTo>
                    <a:lnTo>
                      <a:pt x="1313143" y="919620"/>
                    </a:lnTo>
                    <a:lnTo>
                      <a:pt x="1315154" y="918340"/>
                    </a:lnTo>
                    <a:lnTo>
                      <a:pt x="1317897" y="912123"/>
                    </a:lnTo>
                    <a:lnTo>
                      <a:pt x="1324480" y="905723"/>
                    </a:lnTo>
                    <a:lnTo>
                      <a:pt x="1324114" y="909929"/>
                    </a:lnTo>
                    <a:lnTo>
                      <a:pt x="1325212" y="913403"/>
                    </a:lnTo>
                    <a:lnTo>
                      <a:pt x="1327955" y="912306"/>
                    </a:lnTo>
                    <a:lnTo>
                      <a:pt x="1329235" y="911026"/>
                    </a:lnTo>
                    <a:lnTo>
                      <a:pt x="1333623" y="901334"/>
                    </a:lnTo>
                    <a:lnTo>
                      <a:pt x="1335818" y="898042"/>
                    </a:lnTo>
                    <a:lnTo>
                      <a:pt x="1336366" y="900237"/>
                    </a:lnTo>
                    <a:lnTo>
                      <a:pt x="1335086" y="903894"/>
                    </a:lnTo>
                    <a:lnTo>
                      <a:pt x="1332709" y="907551"/>
                    </a:lnTo>
                    <a:lnTo>
                      <a:pt x="1333989" y="910477"/>
                    </a:lnTo>
                    <a:lnTo>
                      <a:pt x="1335635" y="909563"/>
                    </a:lnTo>
                    <a:lnTo>
                      <a:pt x="1337829" y="905906"/>
                    </a:lnTo>
                    <a:lnTo>
                      <a:pt x="1341669" y="903894"/>
                    </a:lnTo>
                    <a:lnTo>
                      <a:pt x="1342584" y="902431"/>
                    </a:lnTo>
                    <a:lnTo>
                      <a:pt x="1342035" y="894568"/>
                    </a:lnTo>
                    <a:lnTo>
                      <a:pt x="1342584" y="893288"/>
                    </a:lnTo>
                    <a:lnTo>
                      <a:pt x="1344961" y="892191"/>
                    </a:lnTo>
                    <a:lnTo>
                      <a:pt x="1361053" y="896945"/>
                    </a:lnTo>
                    <a:lnTo>
                      <a:pt x="1370013" y="914500"/>
                    </a:lnTo>
                    <a:lnTo>
                      <a:pt x="1370013" y="899140"/>
                    </a:lnTo>
                    <a:lnTo>
                      <a:pt x="1376962" y="899140"/>
                    </a:lnTo>
                    <a:lnTo>
                      <a:pt x="1382814" y="900968"/>
                    </a:lnTo>
                    <a:lnTo>
                      <a:pt x="1386837" y="900968"/>
                    </a:lnTo>
                    <a:lnTo>
                      <a:pt x="1389031" y="904077"/>
                    </a:lnTo>
                    <a:lnTo>
                      <a:pt x="1391957" y="910477"/>
                    </a:lnTo>
                    <a:lnTo>
                      <a:pt x="1398723" y="923460"/>
                    </a:lnTo>
                    <a:lnTo>
                      <a:pt x="1404209" y="926752"/>
                    </a:lnTo>
                    <a:lnTo>
                      <a:pt x="1414266" y="926569"/>
                    </a:lnTo>
                    <a:lnTo>
                      <a:pt x="1425238" y="924923"/>
                    </a:lnTo>
                    <a:lnTo>
                      <a:pt x="1423775" y="929129"/>
                    </a:lnTo>
                    <a:lnTo>
                      <a:pt x="1422861" y="936078"/>
                    </a:lnTo>
                    <a:lnTo>
                      <a:pt x="1424324" y="939004"/>
                    </a:lnTo>
                    <a:lnTo>
                      <a:pt x="1431455" y="946318"/>
                    </a:lnTo>
                    <a:lnTo>
                      <a:pt x="1429078" y="952719"/>
                    </a:lnTo>
                    <a:lnTo>
                      <a:pt x="1430724" y="958205"/>
                    </a:lnTo>
                    <a:lnTo>
                      <a:pt x="1436941" y="960948"/>
                    </a:lnTo>
                    <a:lnTo>
                      <a:pt x="1434198" y="964056"/>
                    </a:lnTo>
                    <a:lnTo>
                      <a:pt x="1434747" y="966433"/>
                    </a:lnTo>
                    <a:lnTo>
                      <a:pt x="1436210" y="965885"/>
                    </a:lnTo>
                    <a:lnTo>
                      <a:pt x="1434381" y="969176"/>
                    </a:lnTo>
                    <a:lnTo>
                      <a:pt x="1435113" y="972102"/>
                    </a:lnTo>
                    <a:lnTo>
                      <a:pt x="1436392" y="972651"/>
                    </a:lnTo>
                    <a:lnTo>
                      <a:pt x="1436392" y="973199"/>
                    </a:lnTo>
                    <a:lnTo>
                      <a:pt x="1435295" y="973382"/>
                    </a:lnTo>
                    <a:lnTo>
                      <a:pt x="1438953" y="973382"/>
                    </a:lnTo>
                    <a:lnTo>
                      <a:pt x="1438587" y="971554"/>
                    </a:lnTo>
                    <a:lnTo>
                      <a:pt x="1439136" y="970273"/>
                    </a:lnTo>
                    <a:lnTo>
                      <a:pt x="1439867" y="969725"/>
                    </a:lnTo>
                    <a:lnTo>
                      <a:pt x="1441147" y="970639"/>
                    </a:lnTo>
                    <a:lnTo>
                      <a:pt x="1445170" y="976491"/>
                    </a:lnTo>
                    <a:lnTo>
                      <a:pt x="1445353" y="979600"/>
                    </a:lnTo>
                    <a:lnTo>
                      <a:pt x="1447913" y="978685"/>
                    </a:lnTo>
                    <a:lnTo>
                      <a:pt x="1453765" y="978320"/>
                    </a:lnTo>
                    <a:lnTo>
                      <a:pt x="1469308" y="983440"/>
                    </a:lnTo>
                    <a:lnTo>
                      <a:pt x="1472051" y="984171"/>
                    </a:lnTo>
                    <a:lnTo>
                      <a:pt x="1473697" y="983074"/>
                    </a:lnTo>
                    <a:lnTo>
                      <a:pt x="1479365" y="982160"/>
                    </a:lnTo>
                    <a:lnTo>
                      <a:pt x="1481743" y="983805"/>
                    </a:lnTo>
                    <a:lnTo>
                      <a:pt x="1484669" y="984354"/>
                    </a:lnTo>
                    <a:lnTo>
                      <a:pt x="1486497" y="983805"/>
                    </a:lnTo>
                    <a:lnTo>
                      <a:pt x="1488874" y="984903"/>
                    </a:lnTo>
                    <a:lnTo>
                      <a:pt x="1497103" y="986183"/>
                    </a:lnTo>
                    <a:lnTo>
                      <a:pt x="1503504" y="987097"/>
                    </a:lnTo>
                    <a:lnTo>
                      <a:pt x="1509355" y="986183"/>
                    </a:lnTo>
                    <a:lnTo>
                      <a:pt x="1509355" y="988194"/>
                    </a:lnTo>
                    <a:lnTo>
                      <a:pt x="1510269" y="990206"/>
                    </a:lnTo>
                    <a:lnTo>
                      <a:pt x="1515938" y="989108"/>
                    </a:lnTo>
                    <a:lnTo>
                      <a:pt x="1524715" y="990388"/>
                    </a:lnTo>
                    <a:lnTo>
                      <a:pt x="1529287" y="991303"/>
                    </a:lnTo>
                    <a:lnTo>
                      <a:pt x="1533676" y="993680"/>
                    </a:lnTo>
                    <a:lnTo>
                      <a:pt x="1536236" y="1001177"/>
                    </a:lnTo>
                    <a:lnTo>
                      <a:pt x="1540808" y="1004286"/>
                    </a:lnTo>
                    <a:lnTo>
                      <a:pt x="1543002" y="1007212"/>
                    </a:lnTo>
                    <a:lnTo>
                      <a:pt x="1546110" y="1008492"/>
                    </a:lnTo>
                    <a:lnTo>
                      <a:pt x="1548854" y="1008675"/>
                    </a:lnTo>
                    <a:lnTo>
                      <a:pt x="1548671" y="1011601"/>
                    </a:lnTo>
                    <a:lnTo>
                      <a:pt x="1549951" y="1015075"/>
                    </a:lnTo>
                    <a:lnTo>
                      <a:pt x="1548671" y="1016355"/>
                    </a:lnTo>
                    <a:lnTo>
                      <a:pt x="1552145" y="1021109"/>
                    </a:lnTo>
                    <a:lnTo>
                      <a:pt x="1556351" y="1022938"/>
                    </a:lnTo>
                    <a:lnTo>
                      <a:pt x="1556900" y="1023852"/>
                    </a:lnTo>
                    <a:lnTo>
                      <a:pt x="1557814" y="1025315"/>
                    </a:lnTo>
                    <a:lnTo>
                      <a:pt x="1557814" y="1025864"/>
                    </a:lnTo>
                    <a:lnTo>
                      <a:pt x="1555985" y="1026961"/>
                    </a:lnTo>
                    <a:lnTo>
                      <a:pt x="1552145" y="1026961"/>
                    </a:lnTo>
                    <a:lnTo>
                      <a:pt x="1549402" y="1024401"/>
                    </a:lnTo>
                    <a:lnTo>
                      <a:pt x="1548305" y="1024950"/>
                    </a:lnTo>
                    <a:lnTo>
                      <a:pt x="1547756" y="1026595"/>
                    </a:lnTo>
                    <a:lnTo>
                      <a:pt x="1549951" y="1030436"/>
                    </a:lnTo>
                    <a:lnTo>
                      <a:pt x="1549951" y="1032447"/>
                    </a:lnTo>
                    <a:lnTo>
                      <a:pt x="1547939" y="1035007"/>
                    </a:lnTo>
                    <a:lnTo>
                      <a:pt x="1541356" y="1035007"/>
                    </a:lnTo>
                    <a:lnTo>
                      <a:pt x="1535687" y="1033179"/>
                    </a:lnTo>
                    <a:lnTo>
                      <a:pt x="1533127" y="1032081"/>
                    </a:lnTo>
                    <a:lnTo>
                      <a:pt x="1530933" y="1028607"/>
                    </a:lnTo>
                    <a:lnTo>
                      <a:pt x="1529836" y="1029156"/>
                    </a:lnTo>
                    <a:lnTo>
                      <a:pt x="1526178" y="1032447"/>
                    </a:lnTo>
                    <a:lnTo>
                      <a:pt x="1526178" y="1030070"/>
                    </a:lnTo>
                    <a:lnTo>
                      <a:pt x="1525447" y="1026961"/>
                    </a:lnTo>
                    <a:lnTo>
                      <a:pt x="1523436" y="1026961"/>
                    </a:lnTo>
                    <a:lnTo>
                      <a:pt x="1524167" y="1020927"/>
                    </a:lnTo>
                    <a:lnTo>
                      <a:pt x="1522521" y="1022024"/>
                    </a:lnTo>
                    <a:lnTo>
                      <a:pt x="1521241" y="1023670"/>
                    </a:lnTo>
                    <a:lnTo>
                      <a:pt x="1519961" y="1023487"/>
                    </a:lnTo>
                    <a:lnTo>
                      <a:pt x="1517218" y="1018367"/>
                    </a:lnTo>
                    <a:lnTo>
                      <a:pt x="1516121" y="1012881"/>
                    </a:lnTo>
                    <a:lnTo>
                      <a:pt x="1508806" y="1011601"/>
                    </a:lnTo>
                    <a:lnTo>
                      <a:pt x="1507892" y="1012332"/>
                    </a:lnTo>
                    <a:lnTo>
                      <a:pt x="1509172" y="1014709"/>
                    </a:lnTo>
                    <a:lnTo>
                      <a:pt x="1510818" y="1015258"/>
                    </a:lnTo>
                    <a:lnTo>
                      <a:pt x="1513195" y="1020744"/>
                    </a:lnTo>
                    <a:lnTo>
                      <a:pt x="1515024" y="1025864"/>
                    </a:lnTo>
                    <a:lnTo>
                      <a:pt x="1515024" y="1028790"/>
                    </a:lnTo>
                    <a:lnTo>
                      <a:pt x="1514658" y="1031716"/>
                    </a:lnTo>
                    <a:lnTo>
                      <a:pt x="1513012" y="1035190"/>
                    </a:lnTo>
                    <a:lnTo>
                      <a:pt x="1504966" y="1046893"/>
                    </a:lnTo>
                    <a:lnTo>
                      <a:pt x="1504601" y="1051648"/>
                    </a:lnTo>
                    <a:lnTo>
                      <a:pt x="1505698" y="1058414"/>
                    </a:lnTo>
                    <a:lnTo>
                      <a:pt x="1506064" y="1064814"/>
                    </a:lnTo>
                    <a:lnTo>
                      <a:pt x="1504235" y="1071580"/>
                    </a:lnTo>
                    <a:lnTo>
                      <a:pt x="1500395" y="1075420"/>
                    </a:lnTo>
                    <a:lnTo>
                      <a:pt x="1496189" y="1075786"/>
                    </a:lnTo>
                    <a:lnTo>
                      <a:pt x="1494909" y="1078163"/>
                    </a:lnTo>
                    <a:lnTo>
                      <a:pt x="1492714" y="1079992"/>
                    </a:lnTo>
                    <a:lnTo>
                      <a:pt x="1488691" y="1079992"/>
                    </a:lnTo>
                    <a:lnTo>
                      <a:pt x="1488326" y="1082917"/>
                    </a:lnTo>
                    <a:lnTo>
                      <a:pt x="1485034" y="1094072"/>
                    </a:lnTo>
                    <a:lnTo>
                      <a:pt x="1485034" y="1094255"/>
                    </a:lnTo>
                    <a:lnTo>
                      <a:pt x="1485583" y="1097181"/>
                    </a:lnTo>
                    <a:lnTo>
                      <a:pt x="1487777" y="1098461"/>
                    </a:lnTo>
                    <a:lnTo>
                      <a:pt x="1488326" y="1099741"/>
                    </a:lnTo>
                    <a:lnTo>
                      <a:pt x="1487777" y="1101387"/>
                    </a:lnTo>
                    <a:lnTo>
                      <a:pt x="1487229" y="1102849"/>
                    </a:lnTo>
                    <a:lnTo>
                      <a:pt x="1485583" y="1103764"/>
                    </a:lnTo>
                    <a:lnTo>
                      <a:pt x="1481194" y="1104130"/>
                    </a:lnTo>
                    <a:lnTo>
                      <a:pt x="1476440" y="1103215"/>
                    </a:lnTo>
                    <a:lnTo>
                      <a:pt x="1475708" y="1101752"/>
                    </a:lnTo>
                    <a:lnTo>
                      <a:pt x="1473148" y="1103947"/>
                    </a:lnTo>
                    <a:lnTo>
                      <a:pt x="1470954" y="1108701"/>
                    </a:lnTo>
                    <a:lnTo>
                      <a:pt x="1470588" y="1113456"/>
                    </a:lnTo>
                    <a:lnTo>
                      <a:pt x="1478268" y="1114004"/>
                    </a:lnTo>
                    <a:lnTo>
                      <a:pt x="1480828" y="1113090"/>
                    </a:lnTo>
                    <a:lnTo>
                      <a:pt x="1487777" y="1114370"/>
                    </a:lnTo>
                    <a:lnTo>
                      <a:pt x="1487960" y="1112541"/>
                    </a:lnTo>
                    <a:lnTo>
                      <a:pt x="1490703" y="1110164"/>
                    </a:lnTo>
                    <a:lnTo>
                      <a:pt x="1495458" y="1107604"/>
                    </a:lnTo>
                    <a:lnTo>
                      <a:pt x="1498200" y="1105410"/>
                    </a:lnTo>
                    <a:lnTo>
                      <a:pt x="1503504" y="1103398"/>
                    </a:lnTo>
                    <a:lnTo>
                      <a:pt x="1504966" y="1103947"/>
                    </a:lnTo>
                    <a:lnTo>
                      <a:pt x="1508441" y="1097912"/>
                    </a:lnTo>
                    <a:lnTo>
                      <a:pt x="1510452" y="1096449"/>
                    </a:lnTo>
                    <a:lnTo>
                      <a:pt x="1513012" y="1095169"/>
                    </a:lnTo>
                    <a:lnTo>
                      <a:pt x="1521790" y="1092792"/>
                    </a:lnTo>
                    <a:lnTo>
                      <a:pt x="1531299" y="1094255"/>
                    </a:lnTo>
                    <a:lnTo>
                      <a:pt x="1536602" y="1095718"/>
                    </a:lnTo>
                    <a:lnTo>
                      <a:pt x="1543916" y="1089866"/>
                    </a:lnTo>
                    <a:lnTo>
                      <a:pt x="1549219" y="1088038"/>
                    </a:lnTo>
                    <a:lnTo>
                      <a:pt x="1557814" y="1086392"/>
                    </a:lnTo>
                    <a:lnTo>
                      <a:pt x="1560191" y="1086392"/>
                    </a:lnTo>
                    <a:lnTo>
                      <a:pt x="1565494" y="1086392"/>
                    </a:lnTo>
                    <a:lnTo>
                      <a:pt x="1568420" y="1086392"/>
                    </a:lnTo>
                    <a:lnTo>
                      <a:pt x="1579209" y="1087672"/>
                    </a:lnTo>
                    <a:lnTo>
                      <a:pt x="1577746" y="1082552"/>
                    </a:lnTo>
                    <a:lnTo>
                      <a:pt x="1575735" y="1079260"/>
                    </a:lnTo>
                    <a:lnTo>
                      <a:pt x="1574454" y="1075420"/>
                    </a:lnTo>
                    <a:lnTo>
                      <a:pt x="1569700" y="1076151"/>
                    </a:lnTo>
                    <a:lnTo>
                      <a:pt x="1566043" y="1076883"/>
                    </a:lnTo>
                    <a:lnTo>
                      <a:pt x="1555437" y="1073774"/>
                    </a:lnTo>
                    <a:lnTo>
                      <a:pt x="1560740" y="1068654"/>
                    </a:lnTo>
                    <a:lnTo>
                      <a:pt x="1562020" y="1066094"/>
                    </a:lnTo>
                    <a:lnTo>
                      <a:pt x="1564946" y="1063717"/>
                    </a:lnTo>
                    <a:lnTo>
                      <a:pt x="1571529" y="1059145"/>
                    </a:lnTo>
                    <a:lnTo>
                      <a:pt x="1597861" y="1052196"/>
                    </a:lnTo>
                    <a:lnTo>
                      <a:pt x="1605724" y="1051648"/>
                    </a:lnTo>
                    <a:lnTo>
                      <a:pt x="1611759" y="1052379"/>
                    </a:lnTo>
                    <a:lnTo>
                      <a:pt x="1615050" y="1053111"/>
                    </a:lnTo>
                    <a:lnTo>
                      <a:pt x="1619987" y="1053476"/>
                    </a:lnTo>
                    <a:lnTo>
                      <a:pt x="1621999" y="1055488"/>
                    </a:lnTo>
                    <a:lnTo>
                      <a:pt x="1626205" y="1054756"/>
                    </a:lnTo>
                    <a:lnTo>
                      <a:pt x="1625656" y="1052745"/>
                    </a:lnTo>
                    <a:lnTo>
                      <a:pt x="1622548" y="1048173"/>
                    </a:lnTo>
                    <a:lnTo>
                      <a:pt x="1620353" y="1048173"/>
                    </a:lnTo>
                    <a:lnTo>
                      <a:pt x="1621085" y="1046893"/>
                    </a:lnTo>
                    <a:lnTo>
                      <a:pt x="1624925" y="1046162"/>
                    </a:lnTo>
                    <a:lnTo>
                      <a:pt x="1626936" y="1046345"/>
                    </a:lnTo>
                    <a:lnTo>
                      <a:pt x="1628034" y="1049088"/>
                    </a:lnTo>
                    <a:lnTo>
                      <a:pt x="1632239" y="1046893"/>
                    </a:lnTo>
                    <a:lnTo>
                      <a:pt x="1646503" y="1041225"/>
                    </a:lnTo>
                    <a:lnTo>
                      <a:pt x="1652354" y="1040127"/>
                    </a:lnTo>
                    <a:lnTo>
                      <a:pt x="1658937" y="1033910"/>
                    </a:lnTo>
                    <a:lnTo>
                      <a:pt x="1658937" y="1033910"/>
                    </a:lnTo>
                    <a:lnTo>
                      <a:pt x="1660217" y="1031350"/>
                    </a:lnTo>
                    <a:lnTo>
                      <a:pt x="1669178" y="1026961"/>
                    </a:lnTo>
                    <a:lnTo>
                      <a:pt x="1676675" y="1020927"/>
                    </a:lnTo>
                    <a:lnTo>
                      <a:pt x="1683441" y="1020927"/>
                    </a:lnTo>
                    <a:lnTo>
                      <a:pt x="1718368" y="1020927"/>
                    </a:lnTo>
                    <a:lnTo>
                      <a:pt x="1763718" y="1020927"/>
                    </a:lnTo>
                    <a:lnTo>
                      <a:pt x="1764450" y="1020927"/>
                    </a:lnTo>
                    <a:lnTo>
                      <a:pt x="1767375" y="1014709"/>
                    </a:lnTo>
                    <a:lnTo>
                      <a:pt x="1769204" y="1013064"/>
                    </a:lnTo>
                    <a:lnTo>
                      <a:pt x="1774507" y="1012515"/>
                    </a:lnTo>
                    <a:lnTo>
                      <a:pt x="1776153" y="1011966"/>
                    </a:lnTo>
                    <a:lnTo>
                      <a:pt x="1779993" y="1010504"/>
                    </a:lnTo>
                    <a:lnTo>
                      <a:pt x="1784747" y="1012332"/>
                    </a:lnTo>
                    <a:lnTo>
                      <a:pt x="1784747" y="1009589"/>
                    </a:lnTo>
                    <a:lnTo>
                      <a:pt x="1785296" y="1009406"/>
                    </a:lnTo>
                    <a:lnTo>
                      <a:pt x="1788770" y="1010504"/>
                    </a:lnTo>
                    <a:lnTo>
                      <a:pt x="1788953" y="1009589"/>
                    </a:lnTo>
                    <a:lnTo>
                      <a:pt x="1788222" y="1007212"/>
                    </a:lnTo>
                    <a:lnTo>
                      <a:pt x="1788770" y="1005200"/>
                    </a:lnTo>
                    <a:lnTo>
                      <a:pt x="1790416" y="1003555"/>
                    </a:lnTo>
                    <a:lnTo>
                      <a:pt x="1793525" y="1001360"/>
                    </a:lnTo>
                    <a:lnTo>
                      <a:pt x="1794256" y="1000263"/>
                    </a:lnTo>
                    <a:lnTo>
                      <a:pt x="1795719" y="986000"/>
                    </a:lnTo>
                    <a:lnTo>
                      <a:pt x="1796816" y="982708"/>
                    </a:lnTo>
                    <a:lnTo>
                      <a:pt x="1799194" y="979600"/>
                    </a:lnTo>
                    <a:lnTo>
                      <a:pt x="1799742" y="977222"/>
                    </a:lnTo>
                    <a:lnTo>
                      <a:pt x="1802302" y="971919"/>
                    </a:lnTo>
                    <a:lnTo>
                      <a:pt x="1804131" y="962410"/>
                    </a:lnTo>
                    <a:lnTo>
                      <a:pt x="1816932" y="944673"/>
                    </a:lnTo>
                    <a:lnTo>
                      <a:pt x="1819857" y="943027"/>
                    </a:lnTo>
                    <a:lnTo>
                      <a:pt x="1822417" y="943393"/>
                    </a:lnTo>
                    <a:lnTo>
                      <a:pt x="1825709" y="945953"/>
                    </a:lnTo>
                    <a:lnTo>
                      <a:pt x="1827172" y="948330"/>
                    </a:lnTo>
                    <a:lnTo>
                      <a:pt x="1828086" y="950159"/>
                    </a:lnTo>
                    <a:lnTo>
                      <a:pt x="1833938" y="951804"/>
                    </a:lnTo>
                    <a:lnTo>
                      <a:pt x="1841801" y="950159"/>
                    </a:lnTo>
                    <a:lnTo>
                      <a:pt x="1845092" y="945953"/>
                    </a:lnTo>
                    <a:lnTo>
                      <a:pt x="1848384" y="945953"/>
                    </a:lnTo>
                    <a:lnTo>
                      <a:pt x="1860636" y="956193"/>
                    </a:lnTo>
                    <a:lnTo>
                      <a:pt x="1860636" y="976674"/>
                    </a:lnTo>
                    <a:lnTo>
                      <a:pt x="1860636" y="999532"/>
                    </a:lnTo>
                    <a:lnTo>
                      <a:pt x="1867402" y="1002457"/>
                    </a:lnTo>
                    <a:lnTo>
                      <a:pt x="1867584" y="1008858"/>
                    </a:lnTo>
                    <a:lnTo>
                      <a:pt x="1868133" y="1010869"/>
                    </a:lnTo>
                    <a:lnTo>
                      <a:pt x="1869413" y="1012881"/>
                    </a:lnTo>
                    <a:lnTo>
                      <a:pt x="1873253" y="1015075"/>
                    </a:lnTo>
                    <a:lnTo>
                      <a:pt x="1877459" y="1015807"/>
                    </a:lnTo>
                    <a:lnTo>
                      <a:pt x="1879471" y="1015441"/>
                    </a:lnTo>
                    <a:lnTo>
                      <a:pt x="1879836" y="1014344"/>
                    </a:lnTo>
                    <a:lnTo>
                      <a:pt x="1884591" y="1015258"/>
                    </a:lnTo>
                    <a:lnTo>
                      <a:pt x="1887151" y="1016904"/>
                    </a:lnTo>
                    <a:lnTo>
                      <a:pt x="1889894" y="1016904"/>
                    </a:lnTo>
                    <a:lnTo>
                      <a:pt x="1900134" y="1015807"/>
                    </a:lnTo>
                    <a:lnTo>
                      <a:pt x="1903792" y="1013978"/>
                    </a:lnTo>
                    <a:lnTo>
                      <a:pt x="1907083" y="1011052"/>
                    </a:lnTo>
                    <a:lnTo>
                      <a:pt x="1910375" y="1011966"/>
                    </a:lnTo>
                    <a:lnTo>
                      <a:pt x="1915129" y="1011418"/>
                    </a:lnTo>
                    <a:lnTo>
                      <a:pt x="1919701" y="1009406"/>
                    </a:lnTo>
                    <a:lnTo>
                      <a:pt x="1934513" y="999349"/>
                    </a:lnTo>
                    <a:lnTo>
                      <a:pt x="1939816" y="998252"/>
                    </a:lnTo>
                    <a:lnTo>
                      <a:pt x="1944022" y="991120"/>
                    </a:lnTo>
                    <a:lnTo>
                      <a:pt x="1945485" y="994229"/>
                    </a:lnTo>
                    <a:lnTo>
                      <a:pt x="1949142" y="994046"/>
                    </a:lnTo>
                    <a:lnTo>
                      <a:pt x="1943473" y="1000446"/>
                    </a:lnTo>
                    <a:lnTo>
                      <a:pt x="1937438" y="1004469"/>
                    </a:lnTo>
                    <a:lnTo>
                      <a:pt x="1938170" y="1009223"/>
                    </a:lnTo>
                    <a:lnTo>
                      <a:pt x="1943290" y="1008492"/>
                    </a:lnTo>
                    <a:lnTo>
                      <a:pt x="1949142" y="1005932"/>
                    </a:lnTo>
                    <a:lnTo>
                      <a:pt x="1960845" y="1007943"/>
                    </a:lnTo>
                    <a:lnTo>
                      <a:pt x="1967611" y="1006663"/>
                    </a:lnTo>
                    <a:lnTo>
                      <a:pt x="1974560" y="1007029"/>
                    </a:lnTo>
                    <a:lnTo>
                      <a:pt x="1974011" y="1009406"/>
                    </a:lnTo>
                    <a:lnTo>
                      <a:pt x="1963222" y="1010686"/>
                    </a:lnTo>
                    <a:lnTo>
                      <a:pt x="1958651" y="1012881"/>
                    </a:lnTo>
                    <a:lnTo>
                      <a:pt x="1954079" y="1016904"/>
                    </a:lnTo>
                    <a:lnTo>
                      <a:pt x="1949873" y="1015075"/>
                    </a:lnTo>
                    <a:lnTo>
                      <a:pt x="1949142" y="1012149"/>
                    </a:lnTo>
                    <a:lnTo>
                      <a:pt x="1947130" y="1010504"/>
                    </a:lnTo>
                    <a:lnTo>
                      <a:pt x="1940730" y="1013064"/>
                    </a:lnTo>
                    <a:lnTo>
                      <a:pt x="1929941" y="1018915"/>
                    </a:lnTo>
                    <a:lnTo>
                      <a:pt x="1919152" y="1025864"/>
                    </a:lnTo>
                    <a:lnTo>
                      <a:pt x="1919335" y="1028058"/>
                    </a:lnTo>
                    <a:lnTo>
                      <a:pt x="1914946" y="1030436"/>
                    </a:lnTo>
                    <a:lnTo>
                      <a:pt x="1911655" y="1029887"/>
                    </a:lnTo>
                    <a:lnTo>
                      <a:pt x="1904523" y="1034641"/>
                    </a:lnTo>
                    <a:lnTo>
                      <a:pt x="1903426" y="1037933"/>
                    </a:lnTo>
                    <a:lnTo>
                      <a:pt x="1908546" y="1035007"/>
                    </a:lnTo>
                    <a:lnTo>
                      <a:pt x="1910740" y="1032630"/>
                    </a:lnTo>
                    <a:lnTo>
                      <a:pt x="1905072" y="1040310"/>
                    </a:lnTo>
                    <a:lnTo>
                      <a:pt x="1903974" y="1045247"/>
                    </a:lnTo>
                    <a:lnTo>
                      <a:pt x="1904523" y="1051282"/>
                    </a:lnTo>
                    <a:lnTo>
                      <a:pt x="1906900" y="1057134"/>
                    </a:lnTo>
                    <a:lnTo>
                      <a:pt x="1910375" y="1057499"/>
                    </a:lnTo>
                    <a:lnTo>
                      <a:pt x="1913300" y="1060242"/>
                    </a:lnTo>
                    <a:lnTo>
                      <a:pt x="1915495" y="1065545"/>
                    </a:lnTo>
                    <a:lnTo>
                      <a:pt x="1920249" y="1067191"/>
                    </a:lnTo>
                    <a:lnTo>
                      <a:pt x="1922261" y="1067191"/>
                    </a:lnTo>
                    <a:lnTo>
                      <a:pt x="1924638" y="1065180"/>
                    </a:lnTo>
                    <a:lnTo>
                      <a:pt x="1925552" y="1060974"/>
                    </a:lnTo>
                    <a:lnTo>
                      <a:pt x="1928113" y="1059694"/>
                    </a:lnTo>
                    <a:lnTo>
                      <a:pt x="1931770" y="1061157"/>
                    </a:lnTo>
                    <a:lnTo>
                      <a:pt x="1934513" y="1056402"/>
                    </a:lnTo>
                    <a:lnTo>
                      <a:pt x="1939633" y="1054208"/>
                    </a:lnTo>
                    <a:lnTo>
                      <a:pt x="1940913" y="1052013"/>
                    </a:lnTo>
                    <a:lnTo>
                      <a:pt x="1946947" y="1045247"/>
                    </a:lnTo>
                    <a:lnTo>
                      <a:pt x="1951702" y="1042139"/>
                    </a:lnTo>
                    <a:lnTo>
                      <a:pt x="1952799" y="1036470"/>
                    </a:lnTo>
                    <a:lnTo>
                      <a:pt x="1955176" y="1032447"/>
                    </a:lnTo>
                    <a:lnTo>
                      <a:pt x="1956639" y="1035922"/>
                    </a:lnTo>
                    <a:lnTo>
                      <a:pt x="1960662" y="1030436"/>
                    </a:lnTo>
                    <a:lnTo>
                      <a:pt x="1960845" y="1032447"/>
                    </a:lnTo>
                    <a:lnTo>
                      <a:pt x="1963954" y="1035922"/>
                    </a:lnTo>
                    <a:lnTo>
                      <a:pt x="1969440" y="1035922"/>
                    </a:lnTo>
                    <a:lnTo>
                      <a:pt x="1970171" y="1033910"/>
                    </a:lnTo>
                    <a:lnTo>
                      <a:pt x="1968708" y="1028607"/>
                    </a:lnTo>
                    <a:lnTo>
                      <a:pt x="1974560" y="1030801"/>
                    </a:lnTo>
                    <a:lnTo>
                      <a:pt x="1978034" y="1028607"/>
                    </a:lnTo>
                    <a:lnTo>
                      <a:pt x="1981326" y="1027327"/>
                    </a:lnTo>
                    <a:lnTo>
                      <a:pt x="1982240" y="1028058"/>
                    </a:lnTo>
                    <a:lnTo>
                      <a:pt x="1987177" y="1027510"/>
                    </a:lnTo>
                    <a:lnTo>
                      <a:pt x="1991932" y="1024401"/>
                    </a:lnTo>
                    <a:lnTo>
                      <a:pt x="1996137" y="1024767"/>
                    </a:lnTo>
                    <a:lnTo>
                      <a:pt x="1997235" y="1022390"/>
                    </a:lnTo>
                    <a:lnTo>
                      <a:pt x="1999429" y="1022207"/>
                    </a:lnTo>
                    <a:lnTo>
                      <a:pt x="2003635" y="1019647"/>
                    </a:lnTo>
                    <a:lnTo>
                      <a:pt x="2013327" y="1016355"/>
                    </a:lnTo>
                    <a:lnTo>
                      <a:pt x="2019178" y="1012698"/>
                    </a:lnTo>
                    <a:lnTo>
                      <a:pt x="2022836" y="1013612"/>
                    </a:lnTo>
                    <a:lnTo>
                      <a:pt x="2027041" y="1011418"/>
                    </a:lnTo>
                    <a:lnTo>
                      <a:pt x="2031248" y="1011601"/>
                    </a:lnTo>
                    <a:lnTo>
                      <a:pt x="2034173" y="1009772"/>
                    </a:lnTo>
                    <a:lnTo>
                      <a:pt x="2032345" y="1008492"/>
                    </a:lnTo>
                    <a:lnTo>
                      <a:pt x="2025030" y="1007943"/>
                    </a:lnTo>
                    <a:lnTo>
                      <a:pt x="2025579" y="1005932"/>
                    </a:lnTo>
                    <a:lnTo>
                      <a:pt x="2028322" y="1004103"/>
                    </a:lnTo>
                    <a:lnTo>
                      <a:pt x="2026676" y="1002092"/>
                    </a:lnTo>
                    <a:lnTo>
                      <a:pt x="2023384" y="998617"/>
                    </a:lnTo>
                    <a:lnTo>
                      <a:pt x="2018630" y="999349"/>
                    </a:lnTo>
                    <a:lnTo>
                      <a:pt x="2014424" y="998983"/>
                    </a:lnTo>
                    <a:lnTo>
                      <a:pt x="2011681" y="999349"/>
                    </a:lnTo>
                    <a:lnTo>
                      <a:pt x="2012412" y="995691"/>
                    </a:lnTo>
                    <a:lnTo>
                      <a:pt x="2010218" y="991851"/>
                    </a:lnTo>
                    <a:lnTo>
                      <a:pt x="2000892" y="997520"/>
                    </a:lnTo>
                    <a:lnTo>
                      <a:pt x="1990835" y="998434"/>
                    </a:lnTo>
                    <a:lnTo>
                      <a:pt x="1989189" y="995691"/>
                    </a:lnTo>
                    <a:lnTo>
                      <a:pt x="1976388" y="994046"/>
                    </a:lnTo>
                    <a:lnTo>
                      <a:pt x="1968891" y="991669"/>
                    </a:lnTo>
                    <a:lnTo>
                      <a:pt x="1963588" y="991120"/>
                    </a:lnTo>
                    <a:lnTo>
                      <a:pt x="1959748" y="990023"/>
                    </a:lnTo>
                    <a:lnTo>
                      <a:pt x="1960296" y="987646"/>
                    </a:lnTo>
                    <a:lnTo>
                      <a:pt x="1964502" y="985268"/>
                    </a:lnTo>
                    <a:lnTo>
                      <a:pt x="1962674" y="983805"/>
                    </a:lnTo>
                    <a:lnTo>
                      <a:pt x="1952799" y="980148"/>
                    </a:lnTo>
                    <a:lnTo>
                      <a:pt x="1944936" y="979417"/>
                    </a:lnTo>
                    <a:lnTo>
                      <a:pt x="1945485" y="977771"/>
                    </a:lnTo>
                    <a:lnTo>
                      <a:pt x="1942376" y="975577"/>
                    </a:lnTo>
                    <a:lnTo>
                      <a:pt x="1940181" y="972651"/>
                    </a:lnTo>
                    <a:lnTo>
                      <a:pt x="1938718" y="968811"/>
                    </a:lnTo>
                    <a:lnTo>
                      <a:pt x="1936524" y="965153"/>
                    </a:lnTo>
                    <a:lnTo>
                      <a:pt x="1935610" y="961862"/>
                    </a:lnTo>
                    <a:lnTo>
                      <a:pt x="1936524" y="953633"/>
                    </a:lnTo>
                    <a:lnTo>
                      <a:pt x="1929758" y="952719"/>
                    </a:lnTo>
                    <a:lnTo>
                      <a:pt x="1925918" y="953267"/>
                    </a:lnTo>
                    <a:lnTo>
                      <a:pt x="1925918" y="952353"/>
                    </a:lnTo>
                    <a:lnTo>
                      <a:pt x="1933415" y="945953"/>
                    </a:lnTo>
                    <a:lnTo>
                      <a:pt x="1937621" y="936444"/>
                    </a:lnTo>
                    <a:lnTo>
                      <a:pt x="1937987" y="932055"/>
                    </a:lnTo>
                    <a:lnTo>
                      <a:pt x="1935427" y="930044"/>
                    </a:lnTo>
                    <a:lnTo>
                      <a:pt x="1931404" y="929678"/>
                    </a:lnTo>
                    <a:lnTo>
                      <a:pt x="1931770" y="927849"/>
                    </a:lnTo>
                    <a:lnTo>
                      <a:pt x="1929941" y="927301"/>
                    </a:lnTo>
                    <a:lnTo>
                      <a:pt x="1916409" y="933518"/>
                    </a:lnTo>
                    <a:lnTo>
                      <a:pt x="1914032" y="931507"/>
                    </a:lnTo>
                    <a:lnTo>
                      <a:pt x="1911837" y="926569"/>
                    </a:lnTo>
                    <a:lnTo>
                      <a:pt x="1899586" y="922912"/>
                    </a:lnTo>
                    <a:lnTo>
                      <a:pt x="1892820" y="923278"/>
                    </a:lnTo>
                    <a:lnTo>
                      <a:pt x="1894465" y="921998"/>
                    </a:lnTo>
                    <a:lnTo>
                      <a:pt x="1901414" y="919803"/>
                    </a:lnTo>
                    <a:lnTo>
                      <a:pt x="1911289" y="918157"/>
                    </a:lnTo>
                    <a:lnTo>
                      <a:pt x="1918604" y="921266"/>
                    </a:lnTo>
                    <a:lnTo>
                      <a:pt x="1927015" y="921815"/>
                    </a:lnTo>
                    <a:lnTo>
                      <a:pt x="1934513" y="918340"/>
                    </a:lnTo>
                    <a:lnTo>
                      <a:pt x="1946399" y="910477"/>
                    </a:lnTo>
                    <a:lnTo>
                      <a:pt x="1951153" y="906454"/>
                    </a:lnTo>
                    <a:lnTo>
                      <a:pt x="1951153" y="900237"/>
                    </a:lnTo>
                    <a:lnTo>
                      <a:pt x="1948227" y="897128"/>
                    </a:lnTo>
                    <a:lnTo>
                      <a:pt x="1949142" y="896214"/>
                    </a:lnTo>
                    <a:lnTo>
                      <a:pt x="1952433" y="897677"/>
                    </a:lnTo>
                    <a:lnTo>
                      <a:pt x="1949142" y="891642"/>
                    </a:lnTo>
                    <a:lnTo>
                      <a:pt x="1942924" y="887985"/>
                    </a:lnTo>
                    <a:lnTo>
                      <a:pt x="1930855" y="883413"/>
                    </a:lnTo>
                    <a:lnTo>
                      <a:pt x="1917506" y="882133"/>
                    </a:lnTo>
                    <a:lnTo>
                      <a:pt x="1912203" y="883048"/>
                    </a:lnTo>
                    <a:lnTo>
                      <a:pt x="1906169" y="882865"/>
                    </a:lnTo>
                    <a:lnTo>
                      <a:pt x="1892271" y="885791"/>
                    </a:lnTo>
                    <a:lnTo>
                      <a:pt x="1867036" y="894751"/>
                    </a:lnTo>
                    <a:lnTo>
                      <a:pt x="1852224" y="902614"/>
                    </a:lnTo>
                    <a:lnTo>
                      <a:pt x="1846555" y="904443"/>
                    </a:lnTo>
                    <a:lnTo>
                      <a:pt x="1841435" y="907369"/>
                    </a:lnTo>
                    <a:lnTo>
                      <a:pt x="1838143" y="910477"/>
                    </a:lnTo>
                    <a:lnTo>
                      <a:pt x="1833755" y="911209"/>
                    </a:lnTo>
                    <a:lnTo>
                      <a:pt x="1831195" y="912854"/>
                    </a:lnTo>
                    <a:lnTo>
                      <a:pt x="1820771" y="921815"/>
                    </a:lnTo>
                    <a:lnTo>
                      <a:pt x="1816200" y="924923"/>
                    </a:lnTo>
                    <a:lnTo>
                      <a:pt x="1810348" y="934981"/>
                    </a:lnTo>
                    <a:lnTo>
                      <a:pt x="1806142" y="939004"/>
                    </a:lnTo>
                    <a:lnTo>
                      <a:pt x="1801388" y="942661"/>
                    </a:lnTo>
                    <a:lnTo>
                      <a:pt x="1796999" y="948147"/>
                    </a:lnTo>
                    <a:lnTo>
                      <a:pt x="1790233" y="954730"/>
                    </a:lnTo>
                    <a:lnTo>
                      <a:pt x="1787673" y="956010"/>
                    </a:lnTo>
                    <a:lnTo>
                      <a:pt x="1787490" y="957473"/>
                    </a:lnTo>
                    <a:lnTo>
                      <a:pt x="1782370" y="960033"/>
                    </a:lnTo>
                    <a:lnTo>
                      <a:pt x="1776336" y="961130"/>
                    </a:lnTo>
                    <a:lnTo>
                      <a:pt x="1776519" y="960399"/>
                    </a:lnTo>
                    <a:lnTo>
                      <a:pt x="1788588" y="949976"/>
                    </a:lnTo>
                    <a:lnTo>
                      <a:pt x="1798645" y="941198"/>
                    </a:lnTo>
                    <a:lnTo>
                      <a:pt x="1800839" y="941015"/>
                    </a:lnTo>
                    <a:lnTo>
                      <a:pt x="1810897" y="924741"/>
                    </a:lnTo>
                    <a:lnTo>
                      <a:pt x="1810348" y="918157"/>
                    </a:lnTo>
                    <a:lnTo>
                      <a:pt x="1815469" y="917609"/>
                    </a:lnTo>
                    <a:lnTo>
                      <a:pt x="1820589" y="913952"/>
                    </a:lnTo>
                    <a:lnTo>
                      <a:pt x="1833755" y="896580"/>
                    </a:lnTo>
                    <a:lnTo>
                      <a:pt x="1838143" y="894751"/>
                    </a:lnTo>
                    <a:lnTo>
                      <a:pt x="1846921" y="887619"/>
                    </a:lnTo>
                    <a:lnTo>
                      <a:pt x="1846921" y="885791"/>
                    </a:lnTo>
                    <a:lnTo>
                      <a:pt x="1849664" y="885791"/>
                    </a:lnTo>
                    <a:lnTo>
                      <a:pt x="1854967" y="881219"/>
                    </a:lnTo>
                    <a:lnTo>
                      <a:pt x="1872705" y="880305"/>
                    </a:lnTo>
                    <a:lnTo>
                      <a:pt x="1873985" y="879573"/>
                    </a:lnTo>
                    <a:lnTo>
                      <a:pt x="1877642" y="871893"/>
                    </a:lnTo>
                    <a:lnTo>
                      <a:pt x="1880202" y="864944"/>
                    </a:lnTo>
                    <a:lnTo>
                      <a:pt x="1884408" y="859641"/>
                    </a:lnTo>
                    <a:lnTo>
                      <a:pt x="1887517" y="856715"/>
                    </a:lnTo>
                    <a:lnTo>
                      <a:pt x="1890077" y="855435"/>
                    </a:lnTo>
                    <a:lnTo>
                      <a:pt x="1891905" y="853790"/>
                    </a:lnTo>
                    <a:lnTo>
                      <a:pt x="1896477" y="854521"/>
                    </a:lnTo>
                    <a:lnTo>
                      <a:pt x="1897209" y="851778"/>
                    </a:lnTo>
                    <a:lnTo>
                      <a:pt x="1899586" y="850681"/>
                    </a:lnTo>
                    <a:lnTo>
                      <a:pt x="1905437" y="850681"/>
                    </a:lnTo>
                    <a:lnTo>
                      <a:pt x="1909095" y="849218"/>
                    </a:lnTo>
                    <a:lnTo>
                      <a:pt x="1915129" y="849949"/>
                    </a:lnTo>
                    <a:lnTo>
                      <a:pt x="1923175" y="849035"/>
                    </a:lnTo>
                    <a:lnTo>
                      <a:pt x="1929027" y="849218"/>
                    </a:lnTo>
                    <a:lnTo>
                      <a:pt x="1933415" y="850132"/>
                    </a:lnTo>
                    <a:lnTo>
                      <a:pt x="1946033" y="847572"/>
                    </a:lnTo>
                    <a:lnTo>
                      <a:pt x="1957553" y="848486"/>
                    </a:lnTo>
                    <a:lnTo>
                      <a:pt x="1960845" y="848304"/>
                    </a:lnTo>
                    <a:lnTo>
                      <a:pt x="1975657" y="850681"/>
                    </a:lnTo>
                    <a:lnTo>
                      <a:pt x="1982972" y="849035"/>
                    </a:lnTo>
                    <a:lnTo>
                      <a:pt x="2003635" y="849401"/>
                    </a:lnTo>
                    <a:lnTo>
                      <a:pt x="2011864" y="850132"/>
                    </a:lnTo>
                    <a:lnTo>
                      <a:pt x="2015704" y="852327"/>
                    </a:lnTo>
                    <a:lnTo>
                      <a:pt x="2016435" y="854521"/>
                    </a:lnTo>
                    <a:lnTo>
                      <a:pt x="2019178" y="855435"/>
                    </a:lnTo>
                    <a:lnTo>
                      <a:pt x="2031248" y="851412"/>
                    </a:lnTo>
                    <a:lnTo>
                      <a:pt x="2050265" y="849401"/>
                    </a:lnTo>
                    <a:lnTo>
                      <a:pt x="2053008" y="845012"/>
                    </a:lnTo>
                    <a:lnTo>
                      <a:pt x="2055934" y="843915"/>
                    </a:lnTo>
                    <a:lnTo>
                      <a:pt x="2053922" y="848486"/>
                    </a:lnTo>
                    <a:lnTo>
                      <a:pt x="2055934" y="850315"/>
                    </a:lnTo>
                    <a:lnTo>
                      <a:pt x="2058860" y="850315"/>
                    </a:lnTo>
                    <a:lnTo>
                      <a:pt x="2063066" y="848304"/>
                    </a:lnTo>
                    <a:lnTo>
                      <a:pt x="2068552" y="842635"/>
                    </a:lnTo>
                    <a:lnTo>
                      <a:pt x="2073672" y="840258"/>
                    </a:lnTo>
                    <a:lnTo>
                      <a:pt x="2081718" y="831663"/>
                    </a:lnTo>
                    <a:lnTo>
                      <a:pt x="2087204" y="823434"/>
                    </a:lnTo>
                    <a:lnTo>
                      <a:pt x="2089764" y="823983"/>
                    </a:lnTo>
                    <a:lnTo>
                      <a:pt x="2094884" y="817948"/>
                    </a:lnTo>
                    <a:lnTo>
                      <a:pt x="2100370" y="814657"/>
                    </a:lnTo>
                    <a:lnTo>
                      <a:pt x="2114450" y="812279"/>
                    </a:lnTo>
                    <a:lnTo>
                      <a:pt x="2121033" y="809536"/>
                    </a:lnTo>
                    <a:lnTo>
                      <a:pt x="2131457" y="809902"/>
                    </a:lnTo>
                    <a:lnTo>
                      <a:pt x="2138223" y="809902"/>
                    </a:lnTo>
                    <a:lnTo>
                      <a:pt x="2140051" y="808074"/>
                    </a:lnTo>
                    <a:lnTo>
                      <a:pt x="2145354" y="807708"/>
                    </a:lnTo>
                    <a:lnTo>
                      <a:pt x="2152486" y="799662"/>
                    </a:lnTo>
                    <a:lnTo>
                      <a:pt x="2160898" y="795090"/>
                    </a:lnTo>
                    <a:lnTo>
                      <a:pt x="2165652" y="789970"/>
                    </a:lnTo>
                    <a:lnTo>
                      <a:pt x="2170041" y="785947"/>
                    </a:lnTo>
                    <a:lnTo>
                      <a:pt x="2167481" y="783204"/>
                    </a:lnTo>
                    <a:lnTo>
                      <a:pt x="2162726" y="780095"/>
                    </a:lnTo>
                    <a:lnTo>
                      <a:pt x="2160532" y="777718"/>
                    </a:lnTo>
                    <a:lnTo>
                      <a:pt x="2163824" y="778450"/>
                    </a:lnTo>
                    <a:lnTo>
                      <a:pt x="2170589" y="778998"/>
                    </a:lnTo>
                    <a:lnTo>
                      <a:pt x="2168395" y="774610"/>
                    </a:lnTo>
                    <a:lnTo>
                      <a:pt x="2160898" y="772598"/>
                    </a:lnTo>
                    <a:lnTo>
                      <a:pt x="2162543" y="770221"/>
                    </a:lnTo>
                    <a:lnTo>
                      <a:pt x="2166932" y="770770"/>
                    </a:lnTo>
                    <a:lnTo>
                      <a:pt x="2166749" y="770038"/>
                    </a:lnTo>
                    <a:lnTo>
                      <a:pt x="2162726" y="764552"/>
                    </a:lnTo>
                    <a:lnTo>
                      <a:pt x="2162726" y="763455"/>
                    </a:lnTo>
                    <a:lnTo>
                      <a:pt x="2164738" y="761809"/>
                    </a:lnTo>
                    <a:lnTo>
                      <a:pt x="2162726" y="756689"/>
                    </a:lnTo>
                    <a:lnTo>
                      <a:pt x="2159069" y="756689"/>
                    </a:lnTo>
                    <a:lnTo>
                      <a:pt x="2156692" y="755957"/>
                    </a:lnTo>
                    <a:lnTo>
                      <a:pt x="2153034" y="751203"/>
                    </a:lnTo>
                    <a:lnTo>
                      <a:pt x="2163641" y="754677"/>
                    </a:lnTo>
                    <a:lnTo>
                      <a:pt x="2165652" y="752666"/>
                    </a:lnTo>
                    <a:lnTo>
                      <a:pt x="2168029" y="751752"/>
                    </a:lnTo>
                    <a:lnTo>
                      <a:pt x="2168029" y="748826"/>
                    </a:lnTo>
                    <a:lnTo>
                      <a:pt x="2166201" y="748094"/>
                    </a:lnTo>
                    <a:lnTo>
                      <a:pt x="2165652" y="745534"/>
                    </a:lnTo>
                    <a:lnTo>
                      <a:pt x="2162726" y="744254"/>
                    </a:lnTo>
                    <a:lnTo>
                      <a:pt x="2159983" y="740780"/>
                    </a:lnTo>
                    <a:lnTo>
                      <a:pt x="2162726" y="739500"/>
                    </a:lnTo>
                    <a:lnTo>
                      <a:pt x="2162543" y="737854"/>
                    </a:lnTo>
                    <a:lnTo>
                      <a:pt x="2146634" y="733282"/>
                    </a:lnTo>
                    <a:lnTo>
                      <a:pt x="2147914" y="731271"/>
                    </a:lnTo>
                    <a:lnTo>
                      <a:pt x="2144440" y="730357"/>
                    </a:lnTo>
                    <a:lnTo>
                      <a:pt x="2138406" y="730905"/>
                    </a:lnTo>
                    <a:lnTo>
                      <a:pt x="2134383" y="733282"/>
                    </a:lnTo>
                    <a:lnTo>
                      <a:pt x="2128531" y="743340"/>
                    </a:lnTo>
                    <a:lnTo>
                      <a:pt x="2127799" y="743523"/>
                    </a:lnTo>
                    <a:lnTo>
                      <a:pt x="2126702" y="737123"/>
                    </a:lnTo>
                    <a:lnTo>
                      <a:pt x="2126885" y="733648"/>
                    </a:lnTo>
                    <a:lnTo>
                      <a:pt x="2130176" y="729991"/>
                    </a:lnTo>
                    <a:lnTo>
                      <a:pt x="2129628" y="725419"/>
                    </a:lnTo>
                    <a:lnTo>
                      <a:pt x="2128531" y="721762"/>
                    </a:lnTo>
                    <a:lnTo>
                      <a:pt x="2129445" y="717922"/>
                    </a:lnTo>
                    <a:lnTo>
                      <a:pt x="2127982" y="715910"/>
                    </a:lnTo>
                    <a:lnTo>
                      <a:pt x="2123045" y="716093"/>
                    </a:lnTo>
                    <a:lnTo>
                      <a:pt x="2110793" y="715179"/>
                    </a:lnTo>
                    <a:lnTo>
                      <a:pt x="2102381" y="716825"/>
                    </a:lnTo>
                    <a:lnTo>
                      <a:pt x="2098358" y="718471"/>
                    </a:lnTo>
                    <a:lnTo>
                      <a:pt x="2106039" y="717008"/>
                    </a:lnTo>
                    <a:lnTo>
                      <a:pt x="2112622" y="718471"/>
                    </a:lnTo>
                    <a:lnTo>
                      <a:pt x="2116828" y="719933"/>
                    </a:lnTo>
                    <a:lnTo>
                      <a:pt x="2113719" y="720665"/>
                    </a:lnTo>
                    <a:lnTo>
                      <a:pt x="2106770" y="719385"/>
                    </a:lnTo>
                    <a:lnTo>
                      <a:pt x="2093421" y="722311"/>
                    </a:lnTo>
                    <a:lnTo>
                      <a:pt x="2087935" y="725054"/>
                    </a:lnTo>
                    <a:lnTo>
                      <a:pt x="2083181" y="729991"/>
                    </a:lnTo>
                    <a:lnTo>
                      <a:pt x="2075500" y="732734"/>
                    </a:lnTo>
                    <a:lnTo>
                      <a:pt x="2069832" y="736757"/>
                    </a:lnTo>
                    <a:lnTo>
                      <a:pt x="2064529" y="739683"/>
                    </a:lnTo>
                    <a:lnTo>
                      <a:pt x="2062334" y="742609"/>
                    </a:lnTo>
                    <a:lnTo>
                      <a:pt x="2055934" y="746266"/>
                    </a:lnTo>
                    <a:lnTo>
                      <a:pt x="2050814" y="748277"/>
                    </a:lnTo>
                    <a:lnTo>
                      <a:pt x="2052277" y="738951"/>
                    </a:lnTo>
                    <a:lnTo>
                      <a:pt x="2047157" y="736208"/>
                    </a:lnTo>
                    <a:lnTo>
                      <a:pt x="2040391" y="734014"/>
                    </a:lnTo>
                    <a:lnTo>
                      <a:pt x="2032345" y="733100"/>
                    </a:lnTo>
                    <a:lnTo>
                      <a:pt x="2031796" y="729991"/>
                    </a:lnTo>
                    <a:lnTo>
                      <a:pt x="2038379" y="729625"/>
                    </a:lnTo>
                    <a:lnTo>
                      <a:pt x="2044413" y="731088"/>
                    </a:lnTo>
                    <a:lnTo>
                      <a:pt x="2049717" y="734197"/>
                    </a:lnTo>
                    <a:lnTo>
                      <a:pt x="2055385" y="735660"/>
                    </a:lnTo>
                    <a:lnTo>
                      <a:pt x="2062517" y="726699"/>
                    </a:lnTo>
                    <a:lnTo>
                      <a:pt x="2069283" y="726699"/>
                    </a:lnTo>
                    <a:lnTo>
                      <a:pt x="2076598" y="724871"/>
                    </a:lnTo>
                    <a:lnTo>
                      <a:pt x="2091958" y="718836"/>
                    </a:lnTo>
                    <a:lnTo>
                      <a:pt x="2089398" y="718105"/>
                    </a:lnTo>
                    <a:lnTo>
                      <a:pt x="2082632" y="721214"/>
                    </a:lnTo>
                    <a:lnTo>
                      <a:pt x="2076415" y="722859"/>
                    </a:lnTo>
                    <a:lnTo>
                      <a:pt x="2070380" y="723225"/>
                    </a:lnTo>
                    <a:lnTo>
                      <a:pt x="2074403" y="719933"/>
                    </a:lnTo>
                    <a:lnTo>
                      <a:pt x="2082084" y="717739"/>
                    </a:lnTo>
                    <a:lnTo>
                      <a:pt x="2095981" y="715910"/>
                    </a:lnTo>
                    <a:lnTo>
                      <a:pt x="2103113" y="712436"/>
                    </a:lnTo>
                    <a:lnTo>
                      <a:pt x="2103113" y="711887"/>
                    </a:lnTo>
                    <a:lnTo>
                      <a:pt x="2105490" y="710425"/>
                    </a:lnTo>
                    <a:lnTo>
                      <a:pt x="2111525" y="708230"/>
                    </a:lnTo>
                    <a:lnTo>
                      <a:pt x="2114816" y="708047"/>
                    </a:lnTo>
                    <a:lnTo>
                      <a:pt x="2117925" y="708779"/>
                    </a:lnTo>
                    <a:lnTo>
                      <a:pt x="2122130" y="707864"/>
                    </a:lnTo>
                    <a:lnTo>
                      <a:pt x="2122679" y="707133"/>
                    </a:lnTo>
                    <a:lnTo>
                      <a:pt x="2122496" y="705121"/>
                    </a:lnTo>
                    <a:lnTo>
                      <a:pt x="2124874" y="702927"/>
                    </a:lnTo>
                    <a:lnTo>
                      <a:pt x="2122496" y="699270"/>
                    </a:lnTo>
                    <a:lnTo>
                      <a:pt x="2119388" y="698904"/>
                    </a:lnTo>
                    <a:lnTo>
                      <a:pt x="2116279" y="697076"/>
                    </a:lnTo>
                    <a:lnTo>
                      <a:pt x="2111342" y="695978"/>
                    </a:lnTo>
                    <a:lnTo>
                      <a:pt x="2112439" y="693053"/>
                    </a:lnTo>
                    <a:lnTo>
                      <a:pt x="2108782" y="689395"/>
                    </a:lnTo>
                    <a:lnTo>
                      <a:pt x="2104576" y="692138"/>
                    </a:lnTo>
                    <a:lnTo>
                      <a:pt x="2104942" y="694698"/>
                    </a:lnTo>
                    <a:lnTo>
                      <a:pt x="2101467" y="695978"/>
                    </a:lnTo>
                    <a:lnTo>
                      <a:pt x="2095432" y="693418"/>
                    </a:lnTo>
                    <a:lnTo>
                      <a:pt x="2089764" y="692321"/>
                    </a:lnTo>
                    <a:lnTo>
                      <a:pt x="2086655" y="690310"/>
                    </a:lnTo>
                    <a:lnTo>
                      <a:pt x="2085192" y="687018"/>
                    </a:lnTo>
                    <a:lnTo>
                      <a:pt x="2084461" y="682446"/>
                    </a:lnTo>
                    <a:lnTo>
                      <a:pt x="2081352" y="685007"/>
                    </a:lnTo>
                    <a:lnTo>
                      <a:pt x="2079889" y="685007"/>
                    </a:lnTo>
                    <a:lnTo>
                      <a:pt x="2080438" y="680252"/>
                    </a:lnTo>
                    <a:lnTo>
                      <a:pt x="2076049" y="682629"/>
                    </a:lnTo>
                    <a:lnTo>
                      <a:pt x="2070380" y="689030"/>
                    </a:lnTo>
                    <a:lnTo>
                      <a:pt x="2066723" y="691407"/>
                    </a:lnTo>
                    <a:lnTo>
                      <a:pt x="2072392" y="680435"/>
                    </a:lnTo>
                    <a:lnTo>
                      <a:pt x="2067637" y="679338"/>
                    </a:lnTo>
                    <a:lnTo>
                      <a:pt x="2067089" y="676046"/>
                    </a:lnTo>
                    <a:lnTo>
                      <a:pt x="2062517" y="677875"/>
                    </a:lnTo>
                    <a:lnTo>
                      <a:pt x="2060323" y="679521"/>
                    </a:lnTo>
                    <a:lnTo>
                      <a:pt x="2053557" y="675680"/>
                    </a:lnTo>
                    <a:lnTo>
                      <a:pt x="2048071" y="678423"/>
                    </a:lnTo>
                    <a:lnTo>
                      <a:pt x="2047705" y="676778"/>
                    </a:lnTo>
                    <a:lnTo>
                      <a:pt x="2053008" y="672389"/>
                    </a:lnTo>
                    <a:lnTo>
                      <a:pt x="2051911" y="669097"/>
                    </a:lnTo>
                    <a:lnTo>
                      <a:pt x="2049717" y="667452"/>
                    </a:lnTo>
                    <a:lnTo>
                      <a:pt x="2051180" y="664892"/>
                    </a:lnTo>
                    <a:lnTo>
                      <a:pt x="2051180" y="660869"/>
                    </a:lnTo>
                    <a:lnTo>
                      <a:pt x="2046608" y="661234"/>
                    </a:lnTo>
                    <a:lnTo>
                      <a:pt x="2043682" y="662697"/>
                    </a:lnTo>
                    <a:lnTo>
                      <a:pt x="2043134" y="659223"/>
                    </a:lnTo>
                    <a:lnTo>
                      <a:pt x="2040208" y="657028"/>
                    </a:lnTo>
                    <a:lnTo>
                      <a:pt x="2026127" y="655931"/>
                    </a:lnTo>
                    <a:lnTo>
                      <a:pt x="2028687" y="653920"/>
                    </a:lnTo>
                    <a:lnTo>
                      <a:pt x="2026676" y="652274"/>
                    </a:lnTo>
                    <a:lnTo>
                      <a:pt x="2025030" y="644411"/>
                    </a:lnTo>
                    <a:lnTo>
                      <a:pt x="2009852" y="645325"/>
                    </a:lnTo>
                    <a:lnTo>
                      <a:pt x="2011681" y="641668"/>
                    </a:lnTo>
                    <a:lnTo>
                      <a:pt x="2016070" y="642399"/>
                    </a:lnTo>
                    <a:lnTo>
                      <a:pt x="2015155" y="640205"/>
                    </a:lnTo>
                    <a:lnTo>
                      <a:pt x="2008755" y="636731"/>
                    </a:lnTo>
                    <a:lnTo>
                      <a:pt x="2008207" y="635451"/>
                    </a:lnTo>
                    <a:lnTo>
                      <a:pt x="2011315" y="633439"/>
                    </a:lnTo>
                    <a:lnTo>
                      <a:pt x="2015521" y="632708"/>
                    </a:lnTo>
                    <a:lnTo>
                      <a:pt x="2014058" y="631245"/>
                    </a:lnTo>
                    <a:lnTo>
                      <a:pt x="2008207" y="630330"/>
                    </a:lnTo>
                    <a:lnTo>
                      <a:pt x="1993029" y="630696"/>
                    </a:lnTo>
                    <a:lnTo>
                      <a:pt x="1985532" y="629416"/>
                    </a:lnTo>
                    <a:lnTo>
                      <a:pt x="1989920" y="628319"/>
                    </a:lnTo>
                    <a:lnTo>
                      <a:pt x="2004184" y="627222"/>
                    </a:lnTo>
                    <a:lnTo>
                      <a:pt x="2004184" y="626124"/>
                    </a:lnTo>
                    <a:lnTo>
                      <a:pt x="1997600" y="624662"/>
                    </a:lnTo>
                    <a:lnTo>
                      <a:pt x="1998881" y="622467"/>
                    </a:lnTo>
                    <a:lnTo>
                      <a:pt x="2012230" y="627953"/>
                    </a:lnTo>
                    <a:lnTo>
                      <a:pt x="2015521" y="627404"/>
                    </a:lnTo>
                    <a:lnTo>
                      <a:pt x="2013875" y="622650"/>
                    </a:lnTo>
                    <a:lnTo>
                      <a:pt x="2018630" y="618444"/>
                    </a:lnTo>
                    <a:lnTo>
                      <a:pt x="2023567" y="615153"/>
                    </a:lnTo>
                    <a:lnTo>
                      <a:pt x="2021921" y="610398"/>
                    </a:lnTo>
                    <a:lnTo>
                      <a:pt x="2011681" y="607472"/>
                    </a:lnTo>
                    <a:lnTo>
                      <a:pt x="2013510" y="604181"/>
                    </a:lnTo>
                    <a:lnTo>
                      <a:pt x="2010218" y="600706"/>
                    </a:lnTo>
                    <a:lnTo>
                      <a:pt x="1997600" y="601072"/>
                    </a:lnTo>
                    <a:lnTo>
                      <a:pt x="1997783" y="598695"/>
                    </a:lnTo>
                    <a:lnTo>
                      <a:pt x="2003086" y="598695"/>
                    </a:lnTo>
                    <a:lnTo>
                      <a:pt x="2011681" y="593392"/>
                    </a:lnTo>
                    <a:lnTo>
                      <a:pt x="2010401" y="590283"/>
                    </a:lnTo>
                    <a:lnTo>
                      <a:pt x="2006561" y="588272"/>
                    </a:lnTo>
                    <a:lnTo>
                      <a:pt x="2002355" y="584432"/>
                    </a:lnTo>
                    <a:lnTo>
                      <a:pt x="2002355" y="583334"/>
                    </a:lnTo>
                    <a:lnTo>
                      <a:pt x="1998698" y="581872"/>
                    </a:lnTo>
                    <a:lnTo>
                      <a:pt x="1993577" y="583883"/>
                    </a:lnTo>
                    <a:lnTo>
                      <a:pt x="1993943" y="581689"/>
                    </a:lnTo>
                    <a:lnTo>
                      <a:pt x="1996503" y="579311"/>
                    </a:lnTo>
                    <a:lnTo>
                      <a:pt x="1998881" y="578763"/>
                    </a:lnTo>
                    <a:lnTo>
                      <a:pt x="1994126" y="573643"/>
                    </a:lnTo>
                    <a:lnTo>
                      <a:pt x="1990652" y="575106"/>
                    </a:lnTo>
                    <a:lnTo>
                      <a:pt x="1985532" y="575471"/>
                    </a:lnTo>
                    <a:lnTo>
                      <a:pt x="1981691" y="578214"/>
                    </a:lnTo>
                    <a:lnTo>
                      <a:pt x="1977668" y="578214"/>
                    </a:lnTo>
                    <a:lnTo>
                      <a:pt x="1982789" y="573094"/>
                    </a:lnTo>
                    <a:lnTo>
                      <a:pt x="1988823" y="572180"/>
                    </a:lnTo>
                    <a:lnTo>
                      <a:pt x="1991749" y="569985"/>
                    </a:lnTo>
                    <a:lnTo>
                      <a:pt x="1989189" y="569254"/>
                    </a:lnTo>
                    <a:lnTo>
                      <a:pt x="1990835" y="567242"/>
                    </a:lnTo>
                    <a:lnTo>
                      <a:pt x="1993943" y="565597"/>
                    </a:lnTo>
                    <a:lnTo>
                      <a:pt x="1992846" y="561391"/>
                    </a:lnTo>
                    <a:lnTo>
                      <a:pt x="1984617" y="561939"/>
                    </a:lnTo>
                    <a:lnTo>
                      <a:pt x="1976388" y="561391"/>
                    </a:lnTo>
                    <a:lnTo>
                      <a:pt x="1971451" y="562305"/>
                    </a:lnTo>
                    <a:lnTo>
                      <a:pt x="1969257" y="561208"/>
                    </a:lnTo>
                    <a:lnTo>
                      <a:pt x="1969440" y="559197"/>
                    </a:lnTo>
                    <a:lnTo>
                      <a:pt x="1972182" y="558282"/>
                    </a:lnTo>
                    <a:lnTo>
                      <a:pt x="1975657" y="559745"/>
                    </a:lnTo>
                    <a:lnTo>
                      <a:pt x="1981874" y="558831"/>
                    </a:lnTo>
                    <a:lnTo>
                      <a:pt x="1986080" y="557551"/>
                    </a:lnTo>
                    <a:lnTo>
                      <a:pt x="1986994" y="555722"/>
                    </a:lnTo>
                    <a:lnTo>
                      <a:pt x="1983520" y="554808"/>
                    </a:lnTo>
                    <a:lnTo>
                      <a:pt x="1982789" y="553528"/>
                    </a:lnTo>
                    <a:lnTo>
                      <a:pt x="1983886" y="549870"/>
                    </a:lnTo>
                    <a:lnTo>
                      <a:pt x="1978583" y="549505"/>
                    </a:lnTo>
                    <a:lnTo>
                      <a:pt x="1976388" y="550053"/>
                    </a:lnTo>
                    <a:lnTo>
                      <a:pt x="1977486" y="547310"/>
                    </a:lnTo>
                    <a:lnTo>
                      <a:pt x="1977486" y="544384"/>
                    </a:lnTo>
                    <a:lnTo>
                      <a:pt x="1976023" y="544019"/>
                    </a:lnTo>
                    <a:lnTo>
                      <a:pt x="1977668" y="540179"/>
                    </a:lnTo>
                    <a:lnTo>
                      <a:pt x="1976023" y="539630"/>
                    </a:lnTo>
                    <a:lnTo>
                      <a:pt x="1968708" y="541459"/>
                    </a:lnTo>
                    <a:lnTo>
                      <a:pt x="1961394" y="541459"/>
                    </a:lnTo>
                    <a:lnTo>
                      <a:pt x="1958102" y="542190"/>
                    </a:lnTo>
                    <a:lnTo>
                      <a:pt x="1955542" y="540910"/>
                    </a:lnTo>
                    <a:lnTo>
                      <a:pt x="1951153" y="543653"/>
                    </a:lnTo>
                    <a:lnTo>
                      <a:pt x="1952250" y="541459"/>
                    </a:lnTo>
                    <a:lnTo>
                      <a:pt x="1958102" y="539264"/>
                    </a:lnTo>
                    <a:lnTo>
                      <a:pt x="1967611" y="539447"/>
                    </a:lnTo>
                    <a:lnTo>
                      <a:pt x="1972914" y="537253"/>
                    </a:lnTo>
                    <a:lnTo>
                      <a:pt x="1973463" y="533596"/>
                    </a:lnTo>
                    <a:lnTo>
                      <a:pt x="1970903" y="532316"/>
                    </a:lnTo>
                    <a:lnTo>
                      <a:pt x="1968525" y="533596"/>
                    </a:lnTo>
                    <a:lnTo>
                      <a:pt x="1968525" y="529207"/>
                    </a:lnTo>
                    <a:lnTo>
                      <a:pt x="1965965" y="528658"/>
                    </a:lnTo>
                    <a:lnTo>
                      <a:pt x="1964136" y="531767"/>
                    </a:lnTo>
                    <a:lnTo>
                      <a:pt x="1962856" y="528658"/>
                    </a:lnTo>
                    <a:lnTo>
                      <a:pt x="1957736" y="528110"/>
                    </a:lnTo>
                    <a:lnTo>
                      <a:pt x="1961394" y="525367"/>
                    </a:lnTo>
                    <a:lnTo>
                      <a:pt x="1963588" y="522807"/>
                    </a:lnTo>
                    <a:lnTo>
                      <a:pt x="1959199" y="521161"/>
                    </a:lnTo>
                    <a:lnTo>
                      <a:pt x="1954445" y="521892"/>
                    </a:lnTo>
                    <a:lnTo>
                      <a:pt x="1954079" y="519149"/>
                    </a:lnTo>
                    <a:lnTo>
                      <a:pt x="1956456" y="518235"/>
                    </a:lnTo>
                    <a:lnTo>
                      <a:pt x="1951153" y="517686"/>
                    </a:lnTo>
                    <a:lnTo>
                      <a:pt x="1951336" y="509823"/>
                    </a:lnTo>
                    <a:lnTo>
                      <a:pt x="1948776" y="508178"/>
                    </a:lnTo>
                    <a:lnTo>
                      <a:pt x="1944936" y="509823"/>
                    </a:lnTo>
                    <a:lnTo>
                      <a:pt x="1947496" y="507629"/>
                    </a:lnTo>
                    <a:lnTo>
                      <a:pt x="1947496" y="503606"/>
                    </a:lnTo>
                    <a:lnTo>
                      <a:pt x="1946399" y="501046"/>
                    </a:lnTo>
                    <a:lnTo>
                      <a:pt x="1946582" y="498120"/>
                    </a:lnTo>
                    <a:lnTo>
                      <a:pt x="1942924" y="497571"/>
                    </a:lnTo>
                    <a:lnTo>
                      <a:pt x="1944936" y="495743"/>
                    </a:lnTo>
                    <a:lnTo>
                      <a:pt x="1943473" y="493548"/>
                    </a:lnTo>
                    <a:lnTo>
                      <a:pt x="1939267" y="493000"/>
                    </a:lnTo>
                    <a:lnTo>
                      <a:pt x="1935061" y="493366"/>
                    </a:lnTo>
                    <a:lnTo>
                      <a:pt x="1932867" y="497206"/>
                    </a:lnTo>
                    <a:lnTo>
                      <a:pt x="1933233" y="497937"/>
                    </a:lnTo>
                    <a:lnTo>
                      <a:pt x="1929392" y="501046"/>
                    </a:lnTo>
                    <a:lnTo>
                      <a:pt x="1925918" y="502509"/>
                    </a:lnTo>
                    <a:lnTo>
                      <a:pt x="1919335" y="510372"/>
                    </a:lnTo>
                    <a:lnTo>
                      <a:pt x="1916958" y="514578"/>
                    </a:lnTo>
                    <a:lnTo>
                      <a:pt x="1919152" y="517686"/>
                    </a:lnTo>
                    <a:lnTo>
                      <a:pt x="1922444" y="520429"/>
                    </a:lnTo>
                    <a:lnTo>
                      <a:pt x="1926101" y="524635"/>
                    </a:lnTo>
                    <a:lnTo>
                      <a:pt x="1921895" y="526464"/>
                    </a:lnTo>
                    <a:lnTo>
                      <a:pt x="1921895" y="529207"/>
                    </a:lnTo>
                    <a:lnTo>
                      <a:pt x="1918604" y="531036"/>
                    </a:lnTo>
                    <a:lnTo>
                      <a:pt x="1916409" y="534144"/>
                    </a:lnTo>
                    <a:lnTo>
                      <a:pt x="1913483" y="531767"/>
                    </a:lnTo>
                    <a:lnTo>
                      <a:pt x="1916043" y="536521"/>
                    </a:lnTo>
                    <a:lnTo>
                      <a:pt x="1914581" y="541459"/>
                    </a:lnTo>
                    <a:lnTo>
                      <a:pt x="1910740" y="541276"/>
                    </a:lnTo>
                    <a:lnTo>
                      <a:pt x="1909826" y="544384"/>
                    </a:lnTo>
                    <a:lnTo>
                      <a:pt x="1911837" y="545482"/>
                    </a:lnTo>
                    <a:lnTo>
                      <a:pt x="1909277" y="547676"/>
                    </a:lnTo>
                    <a:lnTo>
                      <a:pt x="1907083" y="548407"/>
                    </a:lnTo>
                    <a:lnTo>
                      <a:pt x="1902329" y="545665"/>
                    </a:lnTo>
                    <a:lnTo>
                      <a:pt x="1903974" y="548225"/>
                    </a:lnTo>
                    <a:lnTo>
                      <a:pt x="1907083" y="550602"/>
                    </a:lnTo>
                    <a:lnTo>
                      <a:pt x="1910192" y="553893"/>
                    </a:lnTo>
                    <a:lnTo>
                      <a:pt x="1906169" y="561391"/>
                    </a:lnTo>
                    <a:lnTo>
                      <a:pt x="1904523" y="563585"/>
                    </a:lnTo>
                    <a:lnTo>
                      <a:pt x="1906534" y="557185"/>
                    </a:lnTo>
                    <a:lnTo>
                      <a:pt x="1904889" y="553528"/>
                    </a:lnTo>
                    <a:lnTo>
                      <a:pt x="1899586" y="551699"/>
                    </a:lnTo>
                    <a:lnTo>
                      <a:pt x="1895197" y="548407"/>
                    </a:lnTo>
                    <a:lnTo>
                      <a:pt x="1892820" y="551699"/>
                    </a:lnTo>
                    <a:lnTo>
                      <a:pt x="1889894" y="556454"/>
                    </a:lnTo>
                    <a:lnTo>
                      <a:pt x="1888979" y="561208"/>
                    </a:lnTo>
                    <a:lnTo>
                      <a:pt x="1879105" y="563402"/>
                    </a:lnTo>
                    <a:lnTo>
                      <a:pt x="1865024" y="569985"/>
                    </a:lnTo>
                    <a:lnTo>
                      <a:pt x="1861916" y="576020"/>
                    </a:lnTo>
                    <a:lnTo>
                      <a:pt x="1860819" y="574374"/>
                    </a:lnTo>
                    <a:lnTo>
                      <a:pt x="1860270" y="569254"/>
                    </a:lnTo>
                    <a:lnTo>
                      <a:pt x="1861184" y="566328"/>
                    </a:lnTo>
                    <a:lnTo>
                      <a:pt x="1860087" y="562854"/>
                    </a:lnTo>
                    <a:lnTo>
                      <a:pt x="1855698" y="566877"/>
                    </a:lnTo>
                    <a:lnTo>
                      <a:pt x="1856613" y="564500"/>
                    </a:lnTo>
                    <a:lnTo>
                      <a:pt x="1856978" y="557185"/>
                    </a:lnTo>
                    <a:lnTo>
                      <a:pt x="1853321" y="561208"/>
                    </a:lnTo>
                    <a:lnTo>
                      <a:pt x="1850213" y="570717"/>
                    </a:lnTo>
                    <a:lnTo>
                      <a:pt x="1847104" y="576020"/>
                    </a:lnTo>
                    <a:lnTo>
                      <a:pt x="1837412" y="581323"/>
                    </a:lnTo>
                    <a:lnTo>
                      <a:pt x="1822783" y="585895"/>
                    </a:lnTo>
                    <a:lnTo>
                      <a:pt x="1840338" y="578214"/>
                    </a:lnTo>
                    <a:lnTo>
                      <a:pt x="1847104" y="573825"/>
                    </a:lnTo>
                    <a:lnTo>
                      <a:pt x="1849481" y="563402"/>
                    </a:lnTo>
                    <a:lnTo>
                      <a:pt x="1848567" y="557916"/>
                    </a:lnTo>
                    <a:lnTo>
                      <a:pt x="1846555" y="556088"/>
                    </a:lnTo>
                    <a:lnTo>
                      <a:pt x="1843447" y="547676"/>
                    </a:lnTo>
                    <a:lnTo>
                      <a:pt x="1839241" y="546030"/>
                    </a:lnTo>
                    <a:lnTo>
                      <a:pt x="1832841" y="546579"/>
                    </a:lnTo>
                    <a:lnTo>
                      <a:pt x="1827903" y="547859"/>
                    </a:lnTo>
                    <a:lnTo>
                      <a:pt x="1821686" y="547859"/>
                    </a:lnTo>
                    <a:lnTo>
                      <a:pt x="1818029" y="549688"/>
                    </a:lnTo>
                    <a:lnTo>
                      <a:pt x="1809983" y="555722"/>
                    </a:lnTo>
                    <a:lnTo>
                      <a:pt x="1807057" y="553162"/>
                    </a:lnTo>
                    <a:lnTo>
                      <a:pt x="1804314" y="552613"/>
                    </a:lnTo>
                    <a:lnTo>
                      <a:pt x="1799742" y="552613"/>
                    </a:lnTo>
                    <a:lnTo>
                      <a:pt x="1797182" y="551150"/>
                    </a:lnTo>
                    <a:lnTo>
                      <a:pt x="1806508" y="549688"/>
                    </a:lnTo>
                    <a:lnTo>
                      <a:pt x="1806691" y="547310"/>
                    </a:lnTo>
                    <a:lnTo>
                      <a:pt x="1803765" y="542922"/>
                    </a:lnTo>
                    <a:lnTo>
                      <a:pt x="1808520" y="542556"/>
                    </a:lnTo>
                    <a:lnTo>
                      <a:pt x="1811263" y="544567"/>
                    </a:lnTo>
                    <a:lnTo>
                      <a:pt x="1812360" y="548225"/>
                    </a:lnTo>
                    <a:lnTo>
                      <a:pt x="1818029" y="544384"/>
                    </a:lnTo>
                    <a:lnTo>
                      <a:pt x="1820589" y="541824"/>
                    </a:lnTo>
                    <a:lnTo>
                      <a:pt x="1821137" y="542922"/>
                    </a:lnTo>
                    <a:lnTo>
                      <a:pt x="1823332" y="543104"/>
                    </a:lnTo>
                    <a:lnTo>
                      <a:pt x="1824246" y="542007"/>
                    </a:lnTo>
                    <a:lnTo>
                      <a:pt x="1824429" y="540179"/>
                    </a:lnTo>
                    <a:lnTo>
                      <a:pt x="1822783" y="537801"/>
                    </a:lnTo>
                    <a:lnTo>
                      <a:pt x="1818029" y="537801"/>
                    </a:lnTo>
                    <a:lnTo>
                      <a:pt x="1817480" y="535790"/>
                    </a:lnTo>
                    <a:lnTo>
                      <a:pt x="1823149" y="532681"/>
                    </a:lnTo>
                    <a:lnTo>
                      <a:pt x="1824246" y="531036"/>
                    </a:lnTo>
                    <a:lnTo>
                      <a:pt x="1821686" y="529573"/>
                    </a:lnTo>
                    <a:lnTo>
                      <a:pt x="1814188" y="531036"/>
                    </a:lnTo>
                    <a:lnTo>
                      <a:pt x="1812725" y="529755"/>
                    </a:lnTo>
                    <a:lnTo>
                      <a:pt x="1819126" y="518966"/>
                    </a:lnTo>
                    <a:lnTo>
                      <a:pt x="1818029" y="517138"/>
                    </a:lnTo>
                    <a:lnTo>
                      <a:pt x="1818943" y="516041"/>
                    </a:lnTo>
                    <a:lnTo>
                      <a:pt x="1818029" y="512749"/>
                    </a:lnTo>
                    <a:lnTo>
                      <a:pt x="1812360" y="508909"/>
                    </a:lnTo>
                    <a:lnTo>
                      <a:pt x="1806508" y="507446"/>
                    </a:lnTo>
                    <a:lnTo>
                      <a:pt x="1789685" y="507629"/>
                    </a:lnTo>
                    <a:lnTo>
                      <a:pt x="1781273" y="503972"/>
                    </a:lnTo>
                    <a:lnTo>
                      <a:pt x="1772313" y="503057"/>
                    </a:lnTo>
                    <a:lnTo>
                      <a:pt x="1774873" y="501777"/>
                    </a:lnTo>
                    <a:lnTo>
                      <a:pt x="1779627" y="501412"/>
                    </a:lnTo>
                    <a:lnTo>
                      <a:pt x="1784930" y="503606"/>
                    </a:lnTo>
                    <a:lnTo>
                      <a:pt x="1792245" y="504520"/>
                    </a:lnTo>
                    <a:lnTo>
                      <a:pt x="1800839" y="504155"/>
                    </a:lnTo>
                    <a:lnTo>
                      <a:pt x="1804862" y="504886"/>
                    </a:lnTo>
                    <a:lnTo>
                      <a:pt x="1810348" y="504886"/>
                    </a:lnTo>
                    <a:lnTo>
                      <a:pt x="1812177" y="503606"/>
                    </a:lnTo>
                    <a:lnTo>
                      <a:pt x="1812725" y="502143"/>
                    </a:lnTo>
                    <a:lnTo>
                      <a:pt x="1819126" y="501594"/>
                    </a:lnTo>
                    <a:lnTo>
                      <a:pt x="1814920" y="495560"/>
                    </a:lnTo>
                    <a:lnTo>
                      <a:pt x="1813823" y="490440"/>
                    </a:lnTo>
                    <a:lnTo>
                      <a:pt x="1811811" y="489891"/>
                    </a:lnTo>
                    <a:lnTo>
                      <a:pt x="1812177" y="487697"/>
                    </a:lnTo>
                    <a:lnTo>
                      <a:pt x="1811263" y="484954"/>
                    </a:lnTo>
                    <a:lnTo>
                      <a:pt x="1812177" y="481662"/>
                    </a:lnTo>
                    <a:lnTo>
                      <a:pt x="1812177" y="478919"/>
                    </a:lnTo>
                    <a:lnTo>
                      <a:pt x="1816017" y="476542"/>
                    </a:lnTo>
                    <a:lnTo>
                      <a:pt x="1818211" y="474165"/>
                    </a:lnTo>
                    <a:lnTo>
                      <a:pt x="1818943" y="472519"/>
                    </a:lnTo>
                    <a:lnTo>
                      <a:pt x="1818577" y="470325"/>
                    </a:lnTo>
                    <a:lnTo>
                      <a:pt x="1813274" y="464473"/>
                    </a:lnTo>
                    <a:lnTo>
                      <a:pt x="1810165" y="465936"/>
                    </a:lnTo>
                    <a:lnTo>
                      <a:pt x="1810714" y="468313"/>
                    </a:lnTo>
                    <a:lnTo>
                      <a:pt x="1801205" y="471605"/>
                    </a:lnTo>
                    <a:lnTo>
                      <a:pt x="1799011" y="471239"/>
                    </a:lnTo>
                    <a:lnTo>
                      <a:pt x="1799194" y="468496"/>
                    </a:lnTo>
                    <a:lnTo>
                      <a:pt x="1798462" y="466302"/>
                    </a:lnTo>
                    <a:lnTo>
                      <a:pt x="1796085" y="463925"/>
                    </a:lnTo>
                    <a:lnTo>
                      <a:pt x="1790233" y="466119"/>
                    </a:lnTo>
                    <a:lnTo>
                      <a:pt x="1782919" y="464473"/>
                    </a:lnTo>
                    <a:lnTo>
                      <a:pt x="1780176" y="466850"/>
                    </a:lnTo>
                    <a:lnTo>
                      <a:pt x="1777616" y="463925"/>
                    </a:lnTo>
                    <a:lnTo>
                      <a:pt x="1776336" y="460450"/>
                    </a:lnTo>
                    <a:lnTo>
                      <a:pt x="1771398" y="459902"/>
                    </a:lnTo>
                    <a:lnTo>
                      <a:pt x="1763170" y="460999"/>
                    </a:lnTo>
                    <a:lnTo>
                      <a:pt x="1762804" y="459719"/>
                    </a:lnTo>
                    <a:lnTo>
                      <a:pt x="1763901" y="457341"/>
                    </a:lnTo>
                    <a:lnTo>
                      <a:pt x="1760061" y="456427"/>
                    </a:lnTo>
                    <a:lnTo>
                      <a:pt x="1757684" y="454416"/>
                    </a:lnTo>
                    <a:lnTo>
                      <a:pt x="1756403" y="452404"/>
                    </a:lnTo>
                    <a:lnTo>
                      <a:pt x="1756403" y="448930"/>
                    </a:lnTo>
                    <a:lnTo>
                      <a:pt x="1759147" y="447101"/>
                    </a:lnTo>
                    <a:lnTo>
                      <a:pt x="1761707" y="446553"/>
                    </a:lnTo>
                    <a:lnTo>
                      <a:pt x="1763718" y="443810"/>
                    </a:lnTo>
                    <a:lnTo>
                      <a:pt x="1760792" y="441798"/>
                    </a:lnTo>
                    <a:lnTo>
                      <a:pt x="1756952" y="441250"/>
                    </a:lnTo>
                    <a:lnTo>
                      <a:pt x="1753295" y="441798"/>
                    </a:lnTo>
                    <a:lnTo>
                      <a:pt x="1751832" y="444541"/>
                    </a:lnTo>
                    <a:lnTo>
                      <a:pt x="1747443" y="445638"/>
                    </a:lnTo>
                    <a:lnTo>
                      <a:pt x="1746529" y="442895"/>
                    </a:lnTo>
                    <a:lnTo>
                      <a:pt x="1750552" y="441067"/>
                    </a:lnTo>
                    <a:lnTo>
                      <a:pt x="1749455" y="438689"/>
                    </a:lnTo>
                    <a:lnTo>
                      <a:pt x="1745980" y="435946"/>
                    </a:lnTo>
                    <a:lnTo>
                      <a:pt x="1745980" y="430826"/>
                    </a:lnTo>
                    <a:lnTo>
                      <a:pt x="1741775" y="429546"/>
                    </a:lnTo>
                    <a:lnTo>
                      <a:pt x="1739031" y="429912"/>
                    </a:lnTo>
                    <a:lnTo>
                      <a:pt x="1739031" y="433386"/>
                    </a:lnTo>
                    <a:lnTo>
                      <a:pt x="1737569" y="434849"/>
                    </a:lnTo>
                    <a:lnTo>
                      <a:pt x="1734277" y="434118"/>
                    </a:lnTo>
                    <a:lnTo>
                      <a:pt x="1732448" y="435215"/>
                    </a:lnTo>
                    <a:lnTo>
                      <a:pt x="1738117" y="426438"/>
                    </a:lnTo>
                    <a:lnTo>
                      <a:pt x="1737934" y="423512"/>
                    </a:lnTo>
                    <a:lnTo>
                      <a:pt x="1736471" y="421683"/>
                    </a:lnTo>
                    <a:lnTo>
                      <a:pt x="1731900" y="421317"/>
                    </a:lnTo>
                    <a:lnTo>
                      <a:pt x="1725317" y="419306"/>
                    </a:lnTo>
                    <a:lnTo>
                      <a:pt x="1721294" y="414917"/>
                    </a:lnTo>
                    <a:lnTo>
                      <a:pt x="1705933" y="409248"/>
                    </a:lnTo>
                    <a:lnTo>
                      <a:pt x="1700082" y="413271"/>
                    </a:lnTo>
                    <a:lnTo>
                      <a:pt x="1684721" y="417294"/>
                    </a:lnTo>
                    <a:lnTo>
                      <a:pt x="1682161" y="419123"/>
                    </a:lnTo>
                    <a:lnTo>
                      <a:pt x="1682893" y="420952"/>
                    </a:lnTo>
                    <a:lnTo>
                      <a:pt x="1673932" y="421135"/>
                    </a:lnTo>
                    <a:lnTo>
                      <a:pt x="1675395" y="418757"/>
                    </a:lnTo>
                    <a:lnTo>
                      <a:pt x="1673384" y="416563"/>
                    </a:lnTo>
                    <a:lnTo>
                      <a:pt x="1665886" y="416929"/>
                    </a:lnTo>
                    <a:lnTo>
                      <a:pt x="1661132" y="419123"/>
                    </a:lnTo>
                    <a:lnTo>
                      <a:pt x="1660035" y="418574"/>
                    </a:lnTo>
                    <a:lnTo>
                      <a:pt x="1661498" y="415466"/>
                    </a:lnTo>
                    <a:lnTo>
                      <a:pt x="1658206" y="414551"/>
                    </a:lnTo>
                    <a:lnTo>
                      <a:pt x="1650160" y="413637"/>
                    </a:lnTo>
                    <a:lnTo>
                      <a:pt x="1645954" y="412174"/>
                    </a:lnTo>
                    <a:lnTo>
                      <a:pt x="1645405" y="411260"/>
                    </a:lnTo>
                    <a:lnTo>
                      <a:pt x="1643211" y="409980"/>
                    </a:lnTo>
                    <a:lnTo>
                      <a:pt x="1628948" y="407237"/>
                    </a:lnTo>
                    <a:lnTo>
                      <a:pt x="1617245" y="406871"/>
                    </a:lnTo>
                    <a:lnTo>
                      <a:pt x="1612673" y="407420"/>
                    </a:lnTo>
                    <a:lnTo>
                      <a:pt x="1612490" y="404677"/>
                    </a:lnTo>
                    <a:lnTo>
                      <a:pt x="1609747" y="405774"/>
                    </a:lnTo>
                    <a:lnTo>
                      <a:pt x="1605541" y="409066"/>
                    </a:lnTo>
                    <a:lnTo>
                      <a:pt x="1600238" y="415649"/>
                    </a:lnTo>
                    <a:lnTo>
                      <a:pt x="1595118" y="417843"/>
                    </a:lnTo>
                    <a:lnTo>
                      <a:pt x="1594569" y="419489"/>
                    </a:lnTo>
                    <a:lnTo>
                      <a:pt x="1594204" y="423695"/>
                    </a:lnTo>
                    <a:lnTo>
                      <a:pt x="1594935" y="428632"/>
                    </a:lnTo>
                    <a:lnTo>
                      <a:pt x="1596947" y="431923"/>
                    </a:lnTo>
                    <a:lnTo>
                      <a:pt x="1597861" y="435946"/>
                    </a:lnTo>
                    <a:lnTo>
                      <a:pt x="1602067" y="439055"/>
                    </a:lnTo>
                    <a:lnTo>
                      <a:pt x="1605724" y="439787"/>
                    </a:lnTo>
                    <a:lnTo>
                      <a:pt x="1608833" y="441615"/>
                    </a:lnTo>
                    <a:lnTo>
                      <a:pt x="1612673" y="440701"/>
                    </a:lnTo>
                    <a:lnTo>
                      <a:pt x="1614684" y="438141"/>
                    </a:lnTo>
                    <a:lnTo>
                      <a:pt x="1613953" y="444541"/>
                    </a:lnTo>
                    <a:lnTo>
                      <a:pt x="1610479" y="445090"/>
                    </a:lnTo>
                    <a:lnTo>
                      <a:pt x="1610296" y="448381"/>
                    </a:lnTo>
                    <a:lnTo>
                      <a:pt x="1607736" y="450941"/>
                    </a:lnTo>
                    <a:lnTo>
                      <a:pt x="1606090" y="451673"/>
                    </a:lnTo>
                    <a:lnTo>
                      <a:pt x="1606273" y="455879"/>
                    </a:lnTo>
                    <a:lnTo>
                      <a:pt x="1603164" y="457890"/>
                    </a:lnTo>
                    <a:lnTo>
                      <a:pt x="1600970" y="463925"/>
                    </a:lnTo>
                    <a:lnTo>
                      <a:pt x="1596215" y="469410"/>
                    </a:lnTo>
                    <a:lnTo>
                      <a:pt x="1596215" y="473433"/>
                    </a:lnTo>
                    <a:lnTo>
                      <a:pt x="1599690" y="476359"/>
                    </a:lnTo>
                    <a:lnTo>
                      <a:pt x="1602981" y="476908"/>
                    </a:lnTo>
                    <a:lnTo>
                      <a:pt x="1606639" y="475445"/>
                    </a:lnTo>
                    <a:lnTo>
                      <a:pt x="1609199" y="476908"/>
                    </a:lnTo>
                    <a:lnTo>
                      <a:pt x="1613587" y="476908"/>
                    </a:lnTo>
                    <a:lnTo>
                      <a:pt x="1613953" y="477457"/>
                    </a:lnTo>
                    <a:lnTo>
                      <a:pt x="1605176" y="479468"/>
                    </a:lnTo>
                    <a:lnTo>
                      <a:pt x="1605541" y="482028"/>
                    </a:lnTo>
                    <a:lnTo>
                      <a:pt x="1608284" y="482760"/>
                    </a:lnTo>
                    <a:lnTo>
                      <a:pt x="1606090" y="489525"/>
                    </a:lnTo>
                    <a:lnTo>
                      <a:pt x="1610296" y="495743"/>
                    </a:lnTo>
                    <a:lnTo>
                      <a:pt x="1611027" y="495926"/>
                    </a:lnTo>
                    <a:lnTo>
                      <a:pt x="1613953" y="499034"/>
                    </a:lnTo>
                    <a:lnTo>
                      <a:pt x="1613039" y="502143"/>
                    </a:lnTo>
                    <a:lnTo>
                      <a:pt x="1610296" y="503423"/>
                    </a:lnTo>
                    <a:lnTo>
                      <a:pt x="1607736" y="502509"/>
                    </a:lnTo>
                    <a:lnTo>
                      <a:pt x="1607736" y="505800"/>
                    </a:lnTo>
                    <a:lnTo>
                      <a:pt x="1618342" y="507080"/>
                    </a:lnTo>
                    <a:lnTo>
                      <a:pt x="1621450" y="505617"/>
                    </a:lnTo>
                    <a:lnTo>
                      <a:pt x="1618342" y="510555"/>
                    </a:lnTo>
                    <a:lnTo>
                      <a:pt x="1616330" y="510555"/>
                    </a:lnTo>
                    <a:lnTo>
                      <a:pt x="1615599" y="512749"/>
                    </a:lnTo>
                    <a:lnTo>
                      <a:pt x="1615233" y="516589"/>
                    </a:lnTo>
                    <a:lnTo>
                      <a:pt x="1617427" y="518784"/>
                    </a:lnTo>
                    <a:lnTo>
                      <a:pt x="1624742" y="520429"/>
                    </a:lnTo>
                    <a:lnTo>
                      <a:pt x="1615599" y="522075"/>
                    </a:lnTo>
                    <a:lnTo>
                      <a:pt x="1613587" y="520612"/>
                    </a:lnTo>
                    <a:lnTo>
                      <a:pt x="1607370" y="519149"/>
                    </a:lnTo>
                    <a:lnTo>
                      <a:pt x="1604993" y="523355"/>
                    </a:lnTo>
                    <a:lnTo>
                      <a:pt x="1605176" y="527012"/>
                    </a:lnTo>
                    <a:lnTo>
                      <a:pt x="1607736" y="528293"/>
                    </a:lnTo>
                    <a:lnTo>
                      <a:pt x="1607736" y="532864"/>
                    </a:lnTo>
                    <a:lnTo>
                      <a:pt x="1600421" y="533413"/>
                    </a:lnTo>
                    <a:lnTo>
                      <a:pt x="1598775" y="535607"/>
                    </a:lnTo>
                    <a:lnTo>
                      <a:pt x="1590181" y="535607"/>
                    </a:lnTo>
                    <a:lnTo>
                      <a:pt x="1583963" y="538716"/>
                    </a:lnTo>
                    <a:lnTo>
                      <a:pt x="1581037" y="539447"/>
                    </a:lnTo>
                    <a:lnTo>
                      <a:pt x="1580306" y="542556"/>
                    </a:lnTo>
                    <a:lnTo>
                      <a:pt x="1580855" y="546030"/>
                    </a:lnTo>
                    <a:lnTo>
                      <a:pt x="1581952" y="548773"/>
                    </a:lnTo>
                    <a:lnTo>
                      <a:pt x="1580306" y="550053"/>
                    </a:lnTo>
                    <a:lnTo>
                      <a:pt x="1581403" y="552431"/>
                    </a:lnTo>
                    <a:lnTo>
                      <a:pt x="1588169" y="557916"/>
                    </a:lnTo>
                    <a:lnTo>
                      <a:pt x="1597678" y="563768"/>
                    </a:lnTo>
                    <a:lnTo>
                      <a:pt x="1599872" y="565962"/>
                    </a:lnTo>
                    <a:lnTo>
                      <a:pt x="1608833" y="569802"/>
                    </a:lnTo>
                    <a:lnTo>
                      <a:pt x="1613039" y="569437"/>
                    </a:lnTo>
                    <a:lnTo>
                      <a:pt x="1613587" y="570717"/>
                    </a:lnTo>
                    <a:lnTo>
                      <a:pt x="1613587" y="572545"/>
                    </a:lnTo>
                    <a:lnTo>
                      <a:pt x="1616879" y="577666"/>
                    </a:lnTo>
                    <a:lnTo>
                      <a:pt x="1617793" y="581872"/>
                    </a:lnTo>
                    <a:lnTo>
                      <a:pt x="1621450" y="593026"/>
                    </a:lnTo>
                    <a:lnTo>
                      <a:pt x="1626388" y="605644"/>
                    </a:lnTo>
                    <a:lnTo>
                      <a:pt x="1626936" y="612775"/>
                    </a:lnTo>
                    <a:lnTo>
                      <a:pt x="1627850" y="615153"/>
                    </a:lnTo>
                    <a:lnTo>
                      <a:pt x="1629679" y="617347"/>
                    </a:lnTo>
                    <a:lnTo>
                      <a:pt x="1631508" y="624844"/>
                    </a:lnTo>
                    <a:lnTo>
                      <a:pt x="1632605" y="633622"/>
                    </a:lnTo>
                    <a:lnTo>
                      <a:pt x="1632788" y="641668"/>
                    </a:lnTo>
                    <a:lnTo>
                      <a:pt x="1633885" y="642948"/>
                    </a:lnTo>
                    <a:lnTo>
                      <a:pt x="1635897" y="640205"/>
                    </a:lnTo>
                    <a:lnTo>
                      <a:pt x="1639920" y="632159"/>
                    </a:lnTo>
                    <a:lnTo>
                      <a:pt x="1641565" y="634719"/>
                    </a:lnTo>
                    <a:lnTo>
                      <a:pt x="1643943" y="643131"/>
                    </a:lnTo>
                    <a:lnTo>
                      <a:pt x="1646503" y="643679"/>
                    </a:lnTo>
                    <a:lnTo>
                      <a:pt x="1645223" y="646788"/>
                    </a:lnTo>
                    <a:lnTo>
                      <a:pt x="1640468" y="648434"/>
                    </a:lnTo>
                    <a:lnTo>
                      <a:pt x="1636445" y="645874"/>
                    </a:lnTo>
                    <a:lnTo>
                      <a:pt x="1632605" y="645508"/>
                    </a:lnTo>
                    <a:lnTo>
                      <a:pt x="1630411" y="647154"/>
                    </a:lnTo>
                    <a:lnTo>
                      <a:pt x="1627485" y="652274"/>
                    </a:lnTo>
                    <a:lnTo>
                      <a:pt x="1617427" y="665806"/>
                    </a:lnTo>
                    <a:lnTo>
                      <a:pt x="1610296" y="673669"/>
                    </a:lnTo>
                    <a:lnTo>
                      <a:pt x="1616330" y="670012"/>
                    </a:lnTo>
                    <a:lnTo>
                      <a:pt x="1610296" y="675680"/>
                    </a:lnTo>
                    <a:lnTo>
                      <a:pt x="1603530" y="680618"/>
                    </a:lnTo>
                    <a:lnTo>
                      <a:pt x="1597678" y="683361"/>
                    </a:lnTo>
                    <a:lnTo>
                      <a:pt x="1585060" y="691407"/>
                    </a:lnTo>
                    <a:lnTo>
                      <a:pt x="1578295" y="694150"/>
                    </a:lnTo>
                    <a:lnTo>
                      <a:pt x="1566043" y="700550"/>
                    </a:lnTo>
                    <a:lnTo>
                      <a:pt x="1557265" y="703659"/>
                    </a:lnTo>
                    <a:lnTo>
                      <a:pt x="1559460" y="704573"/>
                    </a:lnTo>
                    <a:lnTo>
                      <a:pt x="1563117" y="705670"/>
                    </a:lnTo>
                    <a:lnTo>
                      <a:pt x="1565494" y="707864"/>
                    </a:lnTo>
                    <a:lnTo>
                      <a:pt x="1570980" y="717739"/>
                    </a:lnTo>
                    <a:lnTo>
                      <a:pt x="1574637" y="721396"/>
                    </a:lnTo>
                    <a:lnTo>
                      <a:pt x="1576100" y="725054"/>
                    </a:lnTo>
                    <a:lnTo>
                      <a:pt x="1577380" y="729442"/>
                    </a:lnTo>
                    <a:lnTo>
                      <a:pt x="1576649" y="733100"/>
                    </a:lnTo>
                    <a:lnTo>
                      <a:pt x="1577198" y="742791"/>
                    </a:lnTo>
                    <a:lnTo>
                      <a:pt x="1578295" y="746449"/>
                    </a:lnTo>
                    <a:lnTo>
                      <a:pt x="1580306" y="763272"/>
                    </a:lnTo>
                    <a:lnTo>
                      <a:pt x="1582135" y="764186"/>
                    </a:lnTo>
                    <a:lnTo>
                      <a:pt x="1581586" y="766381"/>
                    </a:lnTo>
                    <a:lnTo>
                      <a:pt x="1580306" y="767661"/>
                    </a:lnTo>
                    <a:lnTo>
                      <a:pt x="1583049" y="774610"/>
                    </a:lnTo>
                    <a:lnTo>
                      <a:pt x="1586341" y="775707"/>
                    </a:lnTo>
                    <a:lnTo>
                      <a:pt x="1587438" y="777718"/>
                    </a:lnTo>
                    <a:lnTo>
                      <a:pt x="1588718" y="781376"/>
                    </a:lnTo>
                    <a:lnTo>
                      <a:pt x="1592009" y="783387"/>
                    </a:lnTo>
                    <a:lnTo>
                      <a:pt x="1595667" y="783936"/>
                    </a:lnTo>
                    <a:lnTo>
                      <a:pt x="1602616" y="782656"/>
                    </a:lnTo>
                    <a:lnTo>
                      <a:pt x="1602616" y="783936"/>
                    </a:lnTo>
                    <a:lnTo>
                      <a:pt x="1599872" y="785399"/>
                    </a:lnTo>
                    <a:lnTo>
                      <a:pt x="1591095" y="784850"/>
                    </a:lnTo>
                    <a:lnTo>
                      <a:pt x="1588352" y="786679"/>
                    </a:lnTo>
                    <a:lnTo>
                      <a:pt x="1586341" y="789056"/>
                    </a:lnTo>
                    <a:lnTo>
                      <a:pt x="1584512" y="793079"/>
                    </a:lnTo>
                    <a:lnTo>
                      <a:pt x="1580855" y="795090"/>
                    </a:lnTo>
                    <a:lnTo>
                      <a:pt x="1580489" y="796919"/>
                    </a:lnTo>
                    <a:lnTo>
                      <a:pt x="1574637" y="797650"/>
                    </a:lnTo>
                    <a:lnTo>
                      <a:pt x="1575552" y="800576"/>
                    </a:lnTo>
                    <a:lnTo>
                      <a:pt x="1580855" y="806794"/>
                    </a:lnTo>
                    <a:lnTo>
                      <a:pt x="1584512" y="808074"/>
                    </a:lnTo>
                    <a:lnTo>
                      <a:pt x="1583963" y="810634"/>
                    </a:lnTo>
                    <a:lnTo>
                      <a:pt x="1582135" y="812279"/>
                    </a:lnTo>
                    <a:lnTo>
                      <a:pt x="1582135" y="814657"/>
                    </a:lnTo>
                    <a:lnTo>
                      <a:pt x="1578843" y="816668"/>
                    </a:lnTo>
                    <a:lnTo>
                      <a:pt x="1576100" y="817400"/>
                    </a:lnTo>
                    <a:lnTo>
                      <a:pt x="1574637" y="809719"/>
                    </a:lnTo>
                    <a:lnTo>
                      <a:pt x="1568786" y="806428"/>
                    </a:lnTo>
                    <a:lnTo>
                      <a:pt x="1568786" y="804599"/>
                    </a:lnTo>
                    <a:lnTo>
                      <a:pt x="1565494" y="804416"/>
                    </a:lnTo>
                    <a:lnTo>
                      <a:pt x="1561654" y="805331"/>
                    </a:lnTo>
                    <a:lnTo>
                      <a:pt x="1561471" y="807891"/>
                    </a:lnTo>
                    <a:lnTo>
                      <a:pt x="1561288" y="810268"/>
                    </a:lnTo>
                    <a:lnTo>
                      <a:pt x="1557448" y="810451"/>
                    </a:lnTo>
                    <a:lnTo>
                      <a:pt x="1556351" y="812645"/>
                    </a:lnTo>
                    <a:lnTo>
                      <a:pt x="1557814" y="823251"/>
                    </a:lnTo>
                    <a:lnTo>
                      <a:pt x="1556168" y="823983"/>
                    </a:lnTo>
                    <a:lnTo>
                      <a:pt x="1549402" y="819411"/>
                    </a:lnTo>
                    <a:lnTo>
                      <a:pt x="1545745" y="819045"/>
                    </a:lnTo>
                    <a:lnTo>
                      <a:pt x="1539893" y="814840"/>
                    </a:lnTo>
                    <a:lnTo>
                      <a:pt x="1537333" y="815205"/>
                    </a:lnTo>
                    <a:lnTo>
                      <a:pt x="1535139" y="817400"/>
                    </a:lnTo>
                    <a:lnTo>
                      <a:pt x="1523801" y="824714"/>
                    </a:lnTo>
                    <a:lnTo>
                      <a:pt x="1534956" y="813925"/>
                    </a:lnTo>
                    <a:lnTo>
                      <a:pt x="1536602" y="810999"/>
                    </a:lnTo>
                    <a:lnTo>
                      <a:pt x="1534590" y="803685"/>
                    </a:lnTo>
                    <a:lnTo>
                      <a:pt x="1532396" y="800211"/>
                    </a:lnTo>
                    <a:lnTo>
                      <a:pt x="1518864" y="789056"/>
                    </a:lnTo>
                    <a:lnTo>
                      <a:pt x="1515572" y="787410"/>
                    </a:lnTo>
                    <a:lnTo>
                      <a:pt x="1511001" y="787044"/>
                    </a:lnTo>
                    <a:lnTo>
                      <a:pt x="1496006" y="790519"/>
                    </a:lnTo>
                    <a:lnTo>
                      <a:pt x="1495640" y="790153"/>
                    </a:lnTo>
                    <a:lnTo>
                      <a:pt x="1498200" y="788141"/>
                    </a:lnTo>
                    <a:lnTo>
                      <a:pt x="1507344" y="783570"/>
                    </a:lnTo>
                    <a:lnTo>
                      <a:pt x="1513561" y="783021"/>
                    </a:lnTo>
                    <a:lnTo>
                      <a:pt x="1513561" y="782107"/>
                    </a:lnTo>
                    <a:lnTo>
                      <a:pt x="1509904" y="778084"/>
                    </a:lnTo>
                    <a:lnTo>
                      <a:pt x="1507892" y="773878"/>
                    </a:lnTo>
                    <a:lnTo>
                      <a:pt x="1504052" y="770952"/>
                    </a:lnTo>
                    <a:lnTo>
                      <a:pt x="1500212" y="769124"/>
                    </a:lnTo>
                    <a:lnTo>
                      <a:pt x="1496189" y="765284"/>
                    </a:lnTo>
                    <a:lnTo>
                      <a:pt x="1495458" y="762723"/>
                    </a:lnTo>
                    <a:lnTo>
                      <a:pt x="1493080" y="761443"/>
                    </a:lnTo>
                    <a:lnTo>
                      <a:pt x="1491069" y="758883"/>
                    </a:lnTo>
                    <a:lnTo>
                      <a:pt x="1491434" y="751569"/>
                    </a:lnTo>
                    <a:lnTo>
                      <a:pt x="1493812" y="748277"/>
                    </a:lnTo>
                    <a:lnTo>
                      <a:pt x="1492532" y="735843"/>
                    </a:lnTo>
                    <a:lnTo>
                      <a:pt x="1492532" y="727431"/>
                    </a:lnTo>
                    <a:lnTo>
                      <a:pt x="1491251" y="722859"/>
                    </a:lnTo>
                    <a:lnTo>
                      <a:pt x="1488691" y="719019"/>
                    </a:lnTo>
                    <a:lnTo>
                      <a:pt x="1489057" y="712253"/>
                    </a:lnTo>
                    <a:lnTo>
                      <a:pt x="1491251" y="705487"/>
                    </a:lnTo>
                    <a:lnTo>
                      <a:pt x="1492349" y="692687"/>
                    </a:lnTo>
                    <a:lnTo>
                      <a:pt x="1489972" y="683544"/>
                    </a:lnTo>
                    <a:lnTo>
                      <a:pt x="1486863" y="685189"/>
                    </a:lnTo>
                    <a:lnTo>
                      <a:pt x="1483937" y="683178"/>
                    </a:lnTo>
                    <a:lnTo>
                      <a:pt x="1479183" y="681898"/>
                    </a:lnTo>
                    <a:lnTo>
                      <a:pt x="1475525" y="682446"/>
                    </a:lnTo>
                    <a:lnTo>
                      <a:pt x="1474428" y="679521"/>
                    </a:lnTo>
                    <a:lnTo>
                      <a:pt x="1469308" y="678972"/>
                    </a:lnTo>
                    <a:lnTo>
                      <a:pt x="1466748" y="680252"/>
                    </a:lnTo>
                    <a:lnTo>
                      <a:pt x="1463639" y="679703"/>
                    </a:lnTo>
                    <a:lnTo>
                      <a:pt x="1454130" y="680618"/>
                    </a:lnTo>
                    <a:lnTo>
                      <a:pt x="1441513" y="678423"/>
                    </a:lnTo>
                    <a:lnTo>
                      <a:pt x="1415363" y="678606"/>
                    </a:lnTo>
                    <a:lnTo>
                      <a:pt x="1413169" y="682081"/>
                    </a:lnTo>
                    <a:lnTo>
                      <a:pt x="1411157" y="686652"/>
                    </a:lnTo>
                    <a:lnTo>
                      <a:pt x="1405123" y="694150"/>
                    </a:lnTo>
                    <a:lnTo>
                      <a:pt x="1409512" y="687018"/>
                    </a:lnTo>
                    <a:lnTo>
                      <a:pt x="1410974" y="682264"/>
                    </a:lnTo>
                    <a:lnTo>
                      <a:pt x="1413718" y="676960"/>
                    </a:lnTo>
                    <a:lnTo>
                      <a:pt x="1413169" y="674400"/>
                    </a:lnTo>
                    <a:lnTo>
                      <a:pt x="1405854" y="670926"/>
                    </a:lnTo>
                    <a:lnTo>
                      <a:pt x="1404757" y="668183"/>
                    </a:lnTo>
                    <a:lnTo>
                      <a:pt x="1398723" y="664892"/>
                    </a:lnTo>
                    <a:lnTo>
                      <a:pt x="1379705" y="659954"/>
                    </a:lnTo>
                    <a:lnTo>
                      <a:pt x="1373853" y="656297"/>
                    </a:lnTo>
                    <a:lnTo>
                      <a:pt x="1370562" y="655565"/>
                    </a:lnTo>
                    <a:lnTo>
                      <a:pt x="1366356" y="656297"/>
                    </a:lnTo>
                    <a:lnTo>
                      <a:pt x="1363430" y="655565"/>
                    </a:lnTo>
                    <a:lnTo>
                      <a:pt x="1361601" y="653920"/>
                    </a:lnTo>
                    <a:lnTo>
                      <a:pt x="1358858" y="653188"/>
                    </a:lnTo>
                    <a:lnTo>
                      <a:pt x="1356664" y="654285"/>
                    </a:lnTo>
                    <a:lnTo>
                      <a:pt x="1354287" y="652457"/>
                    </a:lnTo>
                    <a:lnTo>
                      <a:pt x="1354470" y="650080"/>
                    </a:lnTo>
                    <a:lnTo>
                      <a:pt x="1352641" y="647702"/>
                    </a:lnTo>
                    <a:lnTo>
                      <a:pt x="1342949" y="636548"/>
                    </a:lnTo>
                    <a:lnTo>
                      <a:pt x="1336366" y="634353"/>
                    </a:lnTo>
                    <a:lnTo>
                      <a:pt x="1318446" y="624844"/>
                    </a:lnTo>
                    <a:lnTo>
                      <a:pt x="1316251" y="623747"/>
                    </a:lnTo>
                    <a:lnTo>
                      <a:pt x="1306742" y="623564"/>
                    </a:lnTo>
                    <a:lnTo>
                      <a:pt x="1295588" y="618993"/>
                    </a:lnTo>
                    <a:lnTo>
                      <a:pt x="1287359" y="616433"/>
                    </a:lnTo>
                    <a:lnTo>
                      <a:pt x="1284982" y="613507"/>
                    </a:lnTo>
                    <a:lnTo>
                      <a:pt x="1279679" y="611130"/>
                    </a:lnTo>
                    <a:lnTo>
                      <a:pt x="1276570" y="608752"/>
                    </a:lnTo>
                    <a:lnTo>
                      <a:pt x="1266512" y="606741"/>
                    </a:lnTo>
                    <a:lnTo>
                      <a:pt x="1244203" y="614787"/>
                    </a:lnTo>
                    <a:lnTo>
                      <a:pt x="1236706" y="618993"/>
                    </a:lnTo>
                    <a:lnTo>
                      <a:pt x="1235060" y="618993"/>
                    </a:lnTo>
                    <a:lnTo>
                      <a:pt x="1234694" y="615701"/>
                    </a:lnTo>
                    <a:lnTo>
                      <a:pt x="1225551" y="620273"/>
                    </a:lnTo>
                    <a:lnTo>
                      <a:pt x="1224820" y="618993"/>
                    </a:lnTo>
                    <a:lnTo>
                      <a:pt x="1227745" y="617347"/>
                    </a:lnTo>
                    <a:lnTo>
                      <a:pt x="1230854" y="614970"/>
                    </a:lnTo>
                    <a:lnTo>
                      <a:pt x="1232500" y="611861"/>
                    </a:lnTo>
                    <a:lnTo>
                      <a:pt x="1233048" y="608752"/>
                    </a:lnTo>
                    <a:lnTo>
                      <a:pt x="1232317" y="599244"/>
                    </a:lnTo>
                    <a:lnTo>
                      <a:pt x="1226465" y="592660"/>
                    </a:lnTo>
                    <a:lnTo>
                      <a:pt x="1225734" y="587357"/>
                    </a:lnTo>
                    <a:lnTo>
                      <a:pt x="1225734" y="580043"/>
                    </a:lnTo>
                    <a:lnTo>
                      <a:pt x="1217322" y="564500"/>
                    </a:lnTo>
                    <a:lnTo>
                      <a:pt x="1215676" y="555173"/>
                    </a:lnTo>
                    <a:lnTo>
                      <a:pt x="1214213" y="552979"/>
                    </a:lnTo>
                    <a:lnTo>
                      <a:pt x="1210373" y="551150"/>
                    </a:lnTo>
                    <a:lnTo>
                      <a:pt x="1208362" y="551882"/>
                    </a:lnTo>
                    <a:lnTo>
                      <a:pt x="1205070" y="551882"/>
                    </a:lnTo>
                    <a:lnTo>
                      <a:pt x="1202327" y="550602"/>
                    </a:lnTo>
                    <a:lnTo>
                      <a:pt x="1189710" y="550785"/>
                    </a:lnTo>
                    <a:lnTo>
                      <a:pt x="1188064" y="551333"/>
                    </a:lnTo>
                    <a:lnTo>
                      <a:pt x="1187698" y="559014"/>
                    </a:lnTo>
                    <a:lnTo>
                      <a:pt x="1186235" y="561025"/>
                    </a:lnTo>
                    <a:lnTo>
                      <a:pt x="1185687" y="552979"/>
                    </a:lnTo>
                    <a:lnTo>
                      <a:pt x="1184955" y="550602"/>
                    </a:lnTo>
                    <a:lnTo>
                      <a:pt x="1182395" y="551882"/>
                    </a:lnTo>
                    <a:lnTo>
                      <a:pt x="1181847" y="551882"/>
                    </a:lnTo>
                    <a:lnTo>
                      <a:pt x="1178738" y="549870"/>
                    </a:lnTo>
                    <a:lnTo>
                      <a:pt x="1175446" y="545665"/>
                    </a:lnTo>
                    <a:lnTo>
                      <a:pt x="1173618" y="542190"/>
                    </a:lnTo>
                    <a:lnTo>
                      <a:pt x="1169412" y="541459"/>
                    </a:lnTo>
                    <a:lnTo>
                      <a:pt x="1173984" y="535241"/>
                    </a:lnTo>
                    <a:lnTo>
                      <a:pt x="1174166" y="531767"/>
                    </a:lnTo>
                    <a:lnTo>
                      <a:pt x="1173618" y="525915"/>
                    </a:lnTo>
                    <a:lnTo>
                      <a:pt x="1173618" y="516589"/>
                    </a:lnTo>
                    <a:lnTo>
                      <a:pt x="1175446" y="504886"/>
                    </a:lnTo>
                    <a:lnTo>
                      <a:pt x="1175995" y="501594"/>
                    </a:lnTo>
                    <a:lnTo>
                      <a:pt x="1176726" y="492451"/>
                    </a:lnTo>
                    <a:lnTo>
                      <a:pt x="1175446" y="486783"/>
                    </a:lnTo>
                    <a:lnTo>
                      <a:pt x="1176178" y="485137"/>
                    </a:lnTo>
                    <a:lnTo>
                      <a:pt x="1179835" y="484588"/>
                    </a:lnTo>
                    <a:lnTo>
                      <a:pt x="1181481" y="481114"/>
                    </a:lnTo>
                    <a:lnTo>
                      <a:pt x="1181298" y="472519"/>
                    </a:lnTo>
                    <a:lnTo>
                      <a:pt x="1186052" y="471239"/>
                    </a:lnTo>
                    <a:lnTo>
                      <a:pt x="1187515" y="468862"/>
                    </a:lnTo>
                    <a:lnTo>
                      <a:pt x="1188247" y="464290"/>
                    </a:lnTo>
                    <a:lnTo>
                      <a:pt x="1189710" y="460450"/>
                    </a:lnTo>
                    <a:lnTo>
                      <a:pt x="1189344" y="458073"/>
                    </a:lnTo>
                    <a:lnTo>
                      <a:pt x="1179287" y="452404"/>
                    </a:lnTo>
                    <a:lnTo>
                      <a:pt x="1181481" y="450941"/>
                    </a:lnTo>
                    <a:lnTo>
                      <a:pt x="1193001" y="450393"/>
                    </a:lnTo>
                    <a:lnTo>
                      <a:pt x="1196110" y="447833"/>
                    </a:lnTo>
                    <a:lnTo>
                      <a:pt x="1205985" y="442530"/>
                    </a:lnTo>
                    <a:lnTo>
                      <a:pt x="1210373" y="436129"/>
                    </a:lnTo>
                    <a:lnTo>
                      <a:pt x="1208179" y="434666"/>
                    </a:lnTo>
                    <a:lnTo>
                      <a:pt x="1206716" y="431192"/>
                    </a:lnTo>
                    <a:lnTo>
                      <a:pt x="1214031" y="431192"/>
                    </a:lnTo>
                    <a:lnTo>
                      <a:pt x="1214213" y="429546"/>
                    </a:lnTo>
                    <a:lnTo>
                      <a:pt x="1216225" y="426803"/>
                    </a:lnTo>
                    <a:lnTo>
                      <a:pt x="1216042" y="424609"/>
                    </a:lnTo>
                    <a:lnTo>
                      <a:pt x="1219882" y="422415"/>
                    </a:lnTo>
                    <a:lnTo>
                      <a:pt x="1219699" y="420220"/>
                    </a:lnTo>
                    <a:lnTo>
                      <a:pt x="1222625" y="419123"/>
                    </a:lnTo>
                    <a:lnTo>
                      <a:pt x="1230305" y="425706"/>
                    </a:lnTo>
                    <a:lnTo>
                      <a:pt x="1228111" y="415649"/>
                    </a:lnTo>
                    <a:lnTo>
                      <a:pt x="1228111" y="411809"/>
                    </a:lnTo>
                    <a:lnTo>
                      <a:pt x="1229940" y="405408"/>
                    </a:lnTo>
                    <a:lnTo>
                      <a:pt x="1235426" y="405043"/>
                    </a:lnTo>
                    <a:lnTo>
                      <a:pt x="1239449" y="405957"/>
                    </a:lnTo>
                    <a:lnTo>
                      <a:pt x="1245483" y="404677"/>
                    </a:lnTo>
                    <a:lnTo>
                      <a:pt x="1244203" y="402300"/>
                    </a:lnTo>
                    <a:lnTo>
                      <a:pt x="1236706" y="403031"/>
                    </a:lnTo>
                    <a:lnTo>
                      <a:pt x="1232500" y="397911"/>
                    </a:lnTo>
                    <a:lnTo>
                      <a:pt x="1234146" y="395351"/>
                    </a:lnTo>
                    <a:lnTo>
                      <a:pt x="1239449" y="396814"/>
                    </a:lnTo>
                    <a:lnTo>
                      <a:pt x="1243472" y="395717"/>
                    </a:lnTo>
                    <a:lnTo>
                      <a:pt x="1254626" y="396448"/>
                    </a:lnTo>
                    <a:lnTo>
                      <a:pt x="1259381" y="396265"/>
                    </a:lnTo>
                    <a:lnTo>
                      <a:pt x="1263038" y="394985"/>
                    </a:lnTo>
                    <a:lnTo>
                      <a:pt x="1266147" y="392791"/>
                    </a:lnTo>
                    <a:lnTo>
                      <a:pt x="1276753" y="392425"/>
                    </a:lnTo>
                    <a:lnTo>
                      <a:pt x="1278947" y="390596"/>
                    </a:lnTo>
                    <a:lnTo>
                      <a:pt x="1280227" y="388402"/>
                    </a:lnTo>
                    <a:lnTo>
                      <a:pt x="1280410" y="384928"/>
                    </a:lnTo>
                    <a:lnTo>
                      <a:pt x="1278216" y="377247"/>
                    </a:lnTo>
                    <a:lnTo>
                      <a:pt x="1277484" y="375236"/>
                    </a:lnTo>
                    <a:lnTo>
                      <a:pt x="1273461" y="372127"/>
                    </a:lnTo>
                    <a:lnTo>
                      <a:pt x="1274010" y="370299"/>
                    </a:lnTo>
                    <a:lnTo>
                      <a:pt x="1273095" y="368836"/>
                    </a:lnTo>
                    <a:lnTo>
                      <a:pt x="1268890" y="369933"/>
                    </a:lnTo>
                    <a:lnTo>
                      <a:pt x="1267792" y="368104"/>
                    </a:lnTo>
                    <a:lnTo>
                      <a:pt x="1261758" y="367007"/>
                    </a:lnTo>
                    <a:lnTo>
                      <a:pt x="1256455" y="363533"/>
                    </a:lnTo>
                    <a:lnTo>
                      <a:pt x="1254992" y="360972"/>
                    </a:lnTo>
                    <a:lnTo>
                      <a:pt x="1250786" y="359875"/>
                    </a:lnTo>
                    <a:lnTo>
                      <a:pt x="1246032" y="360972"/>
                    </a:lnTo>
                    <a:lnTo>
                      <a:pt x="1242374" y="362618"/>
                    </a:lnTo>
                    <a:lnTo>
                      <a:pt x="1240729" y="365361"/>
                    </a:lnTo>
                    <a:lnTo>
                      <a:pt x="1238168" y="364995"/>
                    </a:lnTo>
                    <a:lnTo>
                      <a:pt x="1239449" y="362618"/>
                    </a:lnTo>
                    <a:lnTo>
                      <a:pt x="1243106" y="360972"/>
                    </a:lnTo>
                    <a:lnTo>
                      <a:pt x="1242374" y="358961"/>
                    </a:lnTo>
                    <a:lnTo>
                      <a:pt x="1233414" y="357132"/>
                    </a:lnTo>
                    <a:lnTo>
                      <a:pt x="1230488" y="359692"/>
                    </a:lnTo>
                    <a:lnTo>
                      <a:pt x="1230488" y="358047"/>
                    </a:lnTo>
                    <a:lnTo>
                      <a:pt x="1229208" y="356218"/>
                    </a:lnTo>
                    <a:lnTo>
                      <a:pt x="1223539" y="354207"/>
                    </a:lnTo>
                    <a:lnTo>
                      <a:pt x="1216042" y="352744"/>
                    </a:lnTo>
                    <a:lnTo>
                      <a:pt x="1212385" y="350184"/>
                    </a:lnTo>
                    <a:lnTo>
                      <a:pt x="1212202" y="352012"/>
                    </a:lnTo>
                    <a:lnTo>
                      <a:pt x="1212750" y="353475"/>
                    </a:lnTo>
                    <a:lnTo>
                      <a:pt x="1209459" y="354755"/>
                    </a:lnTo>
                    <a:lnTo>
                      <a:pt x="1205436" y="352744"/>
                    </a:lnTo>
                    <a:lnTo>
                      <a:pt x="1204156" y="350549"/>
                    </a:lnTo>
                    <a:lnTo>
                      <a:pt x="1207082" y="346709"/>
                    </a:lnTo>
                    <a:lnTo>
                      <a:pt x="1208179" y="345429"/>
                    </a:lnTo>
                    <a:lnTo>
                      <a:pt x="1229208" y="352744"/>
                    </a:lnTo>
                    <a:lnTo>
                      <a:pt x="1230854" y="354572"/>
                    </a:lnTo>
                    <a:lnTo>
                      <a:pt x="1240911" y="357498"/>
                    </a:lnTo>
                    <a:lnTo>
                      <a:pt x="1245483" y="357498"/>
                    </a:lnTo>
                    <a:lnTo>
                      <a:pt x="1247129" y="356401"/>
                    </a:lnTo>
                    <a:lnTo>
                      <a:pt x="1248958" y="357864"/>
                    </a:lnTo>
                    <a:lnTo>
                      <a:pt x="1253895" y="357498"/>
                    </a:lnTo>
                    <a:lnTo>
                      <a:pt x="1257186" y="354755"/>
                    </a:lnTo>
                    <a:lnTo>
                      <a:pt x="1258649" y="358961"/>
                    </a:lnTo>
                    <a:lnTo>
                      <a:pt x="1260478" y="358047"/>
                    </a:lnTo>
                    <a:lnTo>
                      <a:pt x="1266147" y="361521"/>
                    </a:lnTo>
                    <a:lnTo>
                      <a:pt x="1271998" y="363167"/>
                    </a:lnTo>
                    <a:lnTo>
                      <a:pt x="1274558" y="364995"/>
                    </a:lnTo>
                    <a:lnTo>
                      <a:pt x="1277484" y="365910"/>
                    </a:lnTo>
                    <a:lnTo>
                      <a:pt x="1279861" y="368470"/>
                    </a:lnTo>
                    <a:lnTo>
                      <a:pt x="1281873" y="365544"/>
                    </a:lnTo>
                    <a:lnTo>
                      <a:pt x="1284616" y="366458"/>
                    </a:lnTo>
                    <a:lnTo>
                      <a:pt x="1286993" y="365727"/>
                    </a:lnTo>
                    <a:lnTo>
                      <a:pt x="1288090" y="363350"/>
                    </a:lnTo>
                    <a:lnTo>
                      <a:pt x="1291382" y="363533"/>
                    </a:lnTo>
                    <a:lnTo>
                      <a:pt x="1293576" y="360972"/>
                    </a:lnTo>
                    <a:lnTo>
                      <a:pt x="1295588" y="356767"/>
                    </a:lnTo>
                    <a:lnTo>
                      <a:pt x="1297051" y="354938"/>
                    </a:lnTo>
                    <a:lnTo>
                      <a:pt x="1294490" y="352744"/>
                    </a:lnTo>
                    <a:lnTo>
                      <a:pt x="1295222" y="348903"/>
                    </a:lnTo>
                    <a:lnTo>
                      <a:pt x="1298696" y="350549"/>
                    </a:lnTo>
                    <a:lnTo>
                      <a:pt x="1300891" y="350549"/>
                    </a:lnTo>
                    <a:lnTo>
                      <a:pt x="1301256" y="349818"/>
                    </a:lnTo>
                    <a:lnTo>
                      <a:pt x="1299794" y="346892"/>
                    </a:lnTo>
                    <a:lnTo>
                      <a:pt x="1299976" y="343966"/>
                    </a:lnTo>
                    <a:lnTo>
                      <a:pt x="1298696" y="341223"/>
                    </a:lnTo>
                    <a:lnTo>
                      <a:pt x="1300891" y="341772"/>
                    </a:lnTo>
                    <a:lnTo>
                      <a:pt x="1304182" y="343783"/>
                    </a:lnTo>
                    <a:lnTo>
                      <a:pt x="1306194" y="343052"/>
                    </a:lnTo>
                    <a:lnTo>
                      <a:pt x="1308937" y="346709"/>
                    </a:lnTo>
                    <a:lnTo>
                      <a:pt x="1308754" y="344880"/>
                    </a:lnTo>
                    <a:lnTo>
                      <a:pt x="1309302" y="343783"/>
                    </a:lnTo>
                    <a:lnTo>
                      <a:pt x="1318811" y="348538"/>
                    </a:lnTo>
                    <a:lnTo>
                      <a:pt x="1320457" y="346161"/>
                    </a:lnTo>
                    <a:lnTo>
                      <a:pt x="1329966" y="347806"/>
                    </a:lnTo>
                    <a:lnTo>
                      <a:pt x="1338195" y="344880"/>
                    </a:lnTo>
                    <a:lnTo>
                      <a:pt x="1343132" y="340492"/>
                    </a:lnTo>
                    <a:lnTo>
                      <a:pt x="1344595" y="341040"/>
                    </a:lnTo>
                    <a:lnTo>
                      <a:pt x="1349350" y="334092"/>
                    </a:lnTo>
                    <a:lnTo>
                      <a:pt x="1351727" y="331897"/>
                    </a:lnTo>
                    <a:lnTo>
                      <a:pt x="1351727" y="327143"/>
                    </a:lnTo>
                    <a:lnTo>
                      <a:pt x="1357761" y="325131"/>
                    </a:lnTo>
                    <a:lnTo>
                      <a:pt x="1361236" y="318914"/>
                    </a:lnTo>
                    <a:lnTo>
                      <a:pt x="1364527" y="317817"/>
                    </a:lnTo>
                    <a:lnTo>
                      <a:pt x="1366539" y="311965"/>
                    </a:lnTo>
                    <a:lnTo>
                      <a:pt x="1371293" y="307942"/>
                    </a:lnTo>
                    <a:lnTo>
                      <a:pt x="1371293" y="305016"/>
                    </a:lnTo>
                    <a:lnTo>
                      <a:pt x="1373122" y="302273"/>
                    </a:lnTo>
                    <a:lnTo>
                      <a:pt x="1374768" y="298433"/>
                    </a:lnTo>
                    <a:lnTo>
                      <a:pt x="1372390" y="298616"/>
                    </a:lnTo>
                    <a:lnTo>
                      <a:pt x="1371476" y="296970"/>
                    </a:lnTo>
                    <a:lnTo>
                      <a:pt x="1360321" y="296056"/>
                    </a:lnTo>
                    <a:lnTo>
                      <a:pt x="1348984" y="295690"/>
                    </a:lnTo>
                    <a:lnTo>
                      <a:pt x="1344595" y="296970"/>
                    </a:lnTo>
                    <a:lnTo>
                      <a:pt x="1333623" y="293862"/>
                    </a:lnTo>
                    <a:lnTo>
                      <a:pt x="1320457" y="292764"/>
                    </a:lnTo>
                    <a:lnTo>
                      <a:pt x="1312777" y="287644"/>
                    </a:lnTo>
                    <a:lnTo>
                      <a:pt x="1307108" y="281610"/>
                    </a:lnTo>
                    <a:lnTo>
                      <a:pt x="1300708" y="276672"/>
                    </a:lnTo>
                    <a:lnTo>
                      <a:pt x="1291747" y="273198"/>
                    </a:lnTo>
                    <a:lnTo>
                      <a:pt x="1294125" y="269358"/>
                    </a:lnTo>
                    <a:lnTo>
                      <a:pt x="1301805" y="270821"/>
                    </a:lnTo>
                    <a:lnTo>
                      <a:pt x="1305462" y="269541"/>
                    </a:lnTo>
                    <a:lnTo>
                      <a:pt x="1308937" y="270272"/>
                    </a:lnTo>
                    <a:lnTo>
                      <a:pt x="1318811" y="275392"/>
                    </a:lnTo>
                    <a:lnTo>
                      <a:pt x="1328869" y="277952"/>
                    </a:lnTo>
                    <a:lnTo>
                      <a:pt x="1329235" y="278867"/>
                    </a:lnTo>
                    <a:lnTo>
                      <a:pt x="1343132" y="287096"/>
                    </a:lnTo>
                    <a:lnTo>
                      <a:pt x="1346058" y="290021"/>
                    </a:lnTo>
                    <a:lnTo>
                      <a:pt x="1347521" y="292764"/>
                    </a:lnTo>
                    <a:lnTo>
                      <a:pt x="1364527" y="291850"/>
                    </a:lnTo>
                    <a:lnTo>
                      <a:pt x="1369282" y="290936"/>
                    </a:lnTo>
                    <a:lnTo>
                      <a:pt x="1371293" y="289290"/>
                    </a:lnTo>
                    <a:lnTo>
                      <a:pt x="1374219" y="283621"/>
                    </a:lnTo>
                    <a:lnTo>
                      <a:pt x="1379888" y="281975"/>
                    </a:lnTo>
                    <a:lnTo>
                      <a:pt x="1380619" y="279598"/>
                    </a:lnTo>
                    <a:lnTo>
                      <a:pt x="1384094" y="277587"/>
                    </a:lnTo>
                    <a:lnTo>
                      <a:pt x="1387019" y="274661"/>
                    </a:lnTo>
                    <a:lnTo>
                      <a:pt x="1390128" y="269175"/>
                    </a:lnTo>
                    <a:lnTo>
                      <a:pt x="1393602" y="267164"/>
                    </a:lnTo>
                    <a:lnTo>
                      <a:pt x="1395248" y="265335"/>
                    </a:lnTo>
                    <a:lnTo>
                      <a:pt x="1395248" y="263506"/>
                    </a:lnTo>
                    <a:lnTo>
                      <a:pt x="1396711" y="262409"/>
                    </a:lnTo>
                    <a:lnTo>
                      <a:pt x="1396894" y="259300"/>
                    </a:lnTo>
                    <a:lnTo>
                      <a:pt x="1397808" y="256375"/>
                    </a:lnTo>
                    <a:lnTo>
                      <a:pt x="1395248" y="253814"/>
                    </a:lnTo>
                    <a:lnTo>
                      <a:pt x="1391042" y="253449"/>
                    </a:lnTo>
                    <a:lnTo>
                      <a:pt x="1380436" y="249974"/>
                    </a:lnTo>
                    <a:lnTo>
                      <a:pt x="1378973" y="246866"/>
                    </a:lnTo>
                    <a:lnTo>
                      <a:pt x="1380985" y="246134"/>
                    </a:lnTo>
                    <a:lnTo>
                      <a:pt x="1380436" y="244488"/>
                    </a:lnTo>
                    <a:lnTo>
                      <a:pt x="1385191" y="241197"/>
                    </a:lnTo>
                    <a:lnTo>
                      <a:pt x="1398174" y="244488"/>
                    </a:lnTo>
                    <a:lnTo>
                      <a:pt x="1401466" y="243940"/>
                    </a:lnTo>
                    <a:lnTo>
                      <a:pt x="1402014" y="244854"/>
                    </a:lnTo>
                    <a:lnTo>
                      <a:pt x="1410426" y="240648"/>
                    </a:lnTo>
                    <a:lnTo>
                      <a:pt x="1414266" y="241197"/>
                    </a:lnTo>
                    <a:lnTo>
                      <a:pt x="1419020" y="254180"/>
                    </a:lnTo>
                    <a:lnTo>
                      <a:pt x="1420118" y="252717"/>
                    </a:lnTo>
                    <a:lnTo>
                      <a:pt x="1424872" y="255095"/>
                    </a:lnTo>
                    <a:lnTo>
                      <a:pt x="1428347" y="254546"/>
                    </a:lnTo>
                    <a:lnTo>
                      <a:pt x="1436027" y="256557"/>
                    </a:lnTo>
                    <a:lnTo>
                      <a:pt x="1435661" y="249243"/>
                    </a:lnTo>
                    <a:lnTo>
                      <a:pt x="1437855" y="249243"/>
                    </a:lnTo>
                    <a:lnTo>
                      <a:pt x="1438770" y="249974"/>
                    </a:lnTo>
                    <a:lnTo>
                      <a:pt x="1442793" y="251437"/>
                    </a:lnTo>
                    <a:lnTo>
                      <a:pt x="1448827" y="256009"/>
                    </a:lnTo>
                    <a:lnTo>
                      <a:pt x="1454130" y="256192"/>
                    </a:lnTo>
                    <a:lnTo>
                      <a:pt x="1454862" y="258020"/>
                    </a:lnTo>
                    <a:lnTo>
                      <a:pt x="1455045" y="256192"/>
                    </a:lnTo>
                    <a:lnTo>
                      <a:pt x="1451570" y="250706"/>
                    </a:lnTo>
                    <a:lnTo>
                      <a:pt x="1451205" y="246500"/>
                    </a:lnTo>
                    <a:lnTo>
                      <a:pt x="1445536" y="241197"/>
                    </a:lnTo>
                    <a:lnTo>
                      <a:pt x="1444804" y="238271"/>
                    </a:lnTo>
                    <a:lnTo>
                      <a:pt x="1448096" y="235711"/>
                    </a:lnTo>
                    <a:lnTo>
                      <a:pt x="1451570" y="239551"/>
                    </a:lnTo>
                    <a:lnTo>
                      <a:pt x="1461445" y="245403"/>
                    </a:lnTo>
                    <a:lnTo>
                      <a:pt x="1462908" y="247963"/>
                    </a:lnTo>
                    <a:lnTo>
                      <a:pt x="1464919" y="249243"/>
                    </a:lnTo>
                    <a:lnTo>
                      <a:pt x="1468211" y="249426"/>
                    </a:lnTo>
                    <a:lnTo>
                      <a:pt x="1473331" y="245403"/>
                    </a:lnTo>
                    <a:lnTo>
                      <a:pt x="1474977" y="242111"/>
                    </a:lnTo>
                    <a:lnTo>
                      <a:pt x="1483388" y="240648"/>
                    </a:lnTo>
                    <a:lnTo>
                      <a:pt x="1496189" y="232054"/>
                    </a:lnTo>
                    <a:lnTo>
                      <a:pt x="1498932" y="229128"/>
                    </a:lnTo>
                    <a:lnTo>
                      <a:pt x="1499481" y="226568"/>
                    </a:lnTo>
                    <a:lnTo>
                      <a:pt x="1504783" y="222545"/>
                    </a:lnTo>
                    <a:lnTo>
                      <a:pt x="1507527" y="220899"/>
                    </a:lnTo>
                    <a:lnTo>
                      <a:pt x="1514292" y="218705"/>
                    </a:lnTo>
                    <a:lnTo>
                      <a:pt x="1514292" y="216145"/>
                    </a:lnTo>
                    <a:lnTo>
                      <a:pt x="1517035" y="213950"/>
                    </a:lnTo>
                    <a:lnTo>
                      <a:pt x="1515024" y="210842"/>
                    </a:lnTo>
                    <a:lnTo>
                      <a:pt x="1515024" y="206453"/>
                    </a:lnTo>
                    <a:lnTo>
                      <a:pt x="1517584" y="204807"/>
                    </a:lnTo>
                    <a:lnTo>
                      <a:pt x="1517218" y="202613"/>
                    </a:lnTo>
                    <a:lnTo>
                      <a:pt x="1514292" y="199138"/>
                    </a:lnTo>
                    <a:lnTo>
                      <a:pt x="1508989" y="195847"/>
                    </a:lnTo>
                    <a:lnTo>
                      <a:pt x="1497103" y="184692"/>
                    </a:lnTo>
                    <a:lnTo>
                      <a:pt x="1496555" y="180486"/>
                    </a:lnTo>
                    <a:lnTo>
                      <a:pt x="1497652" y="175366"/>
                    </a:lnTo>
                    <a:lnTo>
                      <a:pt x="1500212" y="170612"/>
                    </a:lnTo>
                    <a:lnTo>
                      <a:pt x="1491434" y="173355"/>
                    </a:lnTo>
                    <a:lnTo>
                      <a:pt x="1492349" y="170977"/>
                    </a:lnTo>
                    <a:lnTo>
                      <a:pt x="1492349" y="168600"/>
                    </a:lnTo>
                    <a:lnTo>
                      <a:pt x="1489423" y="168234"/>
                    </a:lnTo>
                    <a:lnTo>
                      <a:pt x="1489423" y="166954"/>
                    </a:lnTo>
                    <a:lnTo>
                      <a:pt x="1491434" y="166040"/>
                    </a:lnTo>
                    <a:lnTo>
                      <a:pt x="1485217" y="160188"/>
                    </a:lnTo>
                    <a:lnTo>
                      <a:pt x="1485949" y="157445"/>
                    </a:lnTo>
                    <a:lnTo>
                      <a:pt x="1492714" y="159457"/>
                    </a:lnTo>
                    <a:lnTo>
                      <a:pt x="1494360" y="157445"/>
                    </a:lnTo>
                    <a:lnTo>
                      <a:pt x="1497469" y="156714"/>
                    </a:lnTo>
                    <a:lnTo>
                      <a:pt x="1499115" y="160920"/>
                    </a:lnTo>
                    <a:lnTo>
                      <a:pt x="1502223" y="162931"/>
                    </a:lnTo>
                    <a:lnTo>
                      <a:pt x="1503686" y="160554"/>
                    </a:lnTo>
                    <a:lnTo>
                      <a:pt x="1506429" y="157445"/>
                    </a:lnTo>
                    <a:lnTo>
                      <a:pt x="1509538" y="157080"/>
                    </a:lnTo>
                    <a:lnTo>
                      <a:pt x="1515024" y="154520"/>
                    </a:lnTo>
                    <a:lnTo>
                      <a:pt x="1517584" y="152142"/>
                    </a:lnTo>
                    <a:lnTo>
                      <a:pt x="1517950" y="147754"/>
                    </a:lnTo>
                    <a:lnTo>
                      <a:pt x="1515572" y="143914"/>
                    </a:lnTo>
                    <a:lnTo>
                      <a:pt x="1500760" y="142633"/>
                    </a:lnTo>
                    <a:lnTo>
                      <a:pt x="1503686" y="138976"/>
                    </a:lnTo>
                    <a:lnTo>
                      <a:pt x="1511184" y="135502"/>
                    </a:lnTo>
                    <a:lnTo>
                      <a:pt x="1515938" y="131479"/>
                    </a:lnTo>
                    <a:lnTo>
                      <a:pt x="1514841" y="128553"/>
                    </a:lnTo>
                    <a:lnTo>
                      <a:pt x="1510269" y="127822"/>
                    </a:lnTo>
                    <a:lnTo>
                      <a:pt x="1506064" y="125627"/>
                    </a:lnTo>
                    <a:lnTo>
                      <a:pt x="1492714" y="126359"/>
                    </a:lnTo>
                    <a:lnTo>
                      <a:pt x="1491434" y="125810"/>
                    </a:lnTo>
                    <a:lnTo>
                      <a:pt x="1493446" y="123981"/>
                    </a:lnTo>
                    <a:lnTo>
                      <a:pt x="1489789" y="119958"/>
                    </a:lnTo>
                    <a:lnTo>
                      <a:pt x="1485034" y="115570"/>
                    </a:lnTo>
                    <a:lnTo>
                      <a:pt x="1481377" y="115387"/>
                    </a:lnTo>
                    <a:lnTo>
                      <a:pt x="1485583" y="114290"/>
                    </a:lnTo>
                    <a:lnTo>
                      <a:pt x="1484851" y="111912"/>
                    </a:lnTo>
                    <a:lnTo>
                      <a:pt x="1484851" y="106975"/>
                    </a:lnTo>
                    <a:lnTo>
                      <a:pt x="1482474" y="104781"/>
                    </a:lnTo>
                    <a:lnTo>
                      <a:pt x="1479000" y="106427"/>
                    </a:lnTo>
                    <a:lnTo>
                      <a:pt x="1473697" y="106975"/>
                    </a:lnTo>
                    <a:lnTo>
                      <a:pt x="1470222" y="105512"/>
                    </a:lnTo>
                    <a:lnTo>
                      <a:pt x="1459250" y="106427"/>
                    </a:lnTo>
                    <a:lnTo>
                      <a:pt x="1447730" y="102952"/>
                    </a:lnTo>
                    <a:lnTo>
                      <a:pt x="1443159" y="99661"/>
                    </a:lnTo>
                    <a:lnTo>
                      <a:pt x="1434564" y="98198"/>
                    </a:lnTo>
                    <a:lnTo>
                      <a:pt x="1424506" y="98746"/>
                    </a:lnTo>
                    <a:lnTo>
                      <a:pt x="1420666" y="100941"/>
                    </a:lnTo>
                    <a:lnTo>
                      <a:pt x="1411706" y="99661"/>
                    </a:lnTo>
                    <a:lnTo>
                      <a:pt x="1411706" y="102769"/>
                    </a:lnTo>
                    <a:lnTo>
                      <a:pt x="1410974" y="105695"/>
                    </a:lnTo>
                    <a:lnTo>
                      <a:pt x="1410243" y="106975"/>
                    </a:lnTo>
                    <a:lnTo>
                      <a:pt x="1411706" y="111181"/>
                    </a:lnTo>
                    <a:lnTo>
                      <a:pt x="1410974" y="114107"/>
                    </a:lnTo>
                    <a:lnTo>
                      <a:pt x="1412620" y="118678"/>
                    </a:lnTo>
                    <a:lnTo>
                      <a:pt x="1411706" y="120141"/>
                    </a:lnTo>
                    <a:lnTo>
                      <a:pt x="1411523" y="123250"/>
                    </a:lnTo>
                    <a:lnTo>
                      <a:pt x="1413534" y="126907"/>
                    </a:lnTo>
                    <a:lnTo>
                      <a:pt x="1417192" y="130199"/>
                    </a:lnTo>
                    <a:lnTo>
                      <a:pt x="1423409" y="131113"/>
                    </a:lnTo>
                    <a:lnTo>
                      <a:pt x="1426884" y="133673"/>
                    </a:lnTo>
                    <a:lnTo>
                      <a:pt x="1430358" y="133856"/>
                    </a:lnTo>
                    <a:lnTo>
                      <a:pt x="1431455" y="136782"/>
                    </a:lnTo>
                    <a:lnTo>
                      <a:pt x="1425969" y="135868"/>
                    </a:lnTo>
                    <a:lnTo>
                      <a:pt x="1423958" y="136599"/>
                    </a:lnTo>
                    <a:lnTo>
                      <a:pt x="1424506" y="138976"/>
                    </a:lnTo>
                    <a:lnTo>
                      <a:pt x="1420118" y="138976"/>
                    </a:lnTo>
                    <a:lnTo>
                      <a:pt x="1421215" y="140439"/>
                    </a:lnTo>
                    <a:lnTo>
                      <a:pt x="1419386" y="142268"/>
                    </a:lnTo>
                    <a:lnTo>
                      <a:pt x="1421581" y="144279"/>
                    </a:lnTo>
                    <a:lnTo>
                      <a:pt x="1427798" y="145011"/>
                    </a:lnTo>
                    <a:lnTo>
                      <a:pt x="1430175" y="146291"/>
                    </a:lnTo>
                    <a:lnTo>
                      <a:pt x="1425421" y="147205"/>
                    </a:lnTo>
                    <a:lnTo>
                      <a:pt x="1419386" y="145742"/>
                    </a:lnTo>
                    <a:lnTo>
                      <a:pt x="1414632" y="147205"/>
                    </a:lnTo>
                    <a:lnTo>
                      <a:pt x="1412620" y="146657"/>
                    </a:lnTo>
                    <a:lnTo>
                      <a:pt x="1411157" y="148668"/>
                    </a:lnTo>
                    <a:lnTo>
                      <a:pt x="1405671" y="149217"/>
                    </a:lnTo>
                    <a:lnTo>
                      <a:pt x="1403111" y="151045"/>
                    </a:lnTo>
                    <a:lnTo>
                      <a:pt x="1403660" y="153422"/>
                    </a:lnTo>
                    <a:lnTo>
                      <a:pt x="1402197" y="165309"/>
                    </a:lnTo>
                    <a:lnTo>
                      <a:pt x="1399454" y="167137"/>
                    </a:lnTo>
                    <a:lnTo>
                      <a:pt x="1399271" y="171526"/>
                    </a:lnTo>
                    <a:lnTo>
                      <a:pt x="1393968" y="181218"/>
                    </a:lnTo>
                    <a:lnTo>
                      <a:pt x="1388300" y="185424"/>
                    </a:lnTo>
                    <a:lnTo>
                      <a:pt x="1384094" y="191275"/>
                    </a:lnTo>
                    <a:lnTo>
                      <a:pt x="1383545" y="193287"/>
                    </a:lnTo>
                    <a:lnTo>
                      <a:pt x="1383728" y="199321"/>
                    </a:lnTo>
                    <a:lnTo>
                      <a:pt x="1381716" y="205721"/>
                    </a:lnTo>
                    <a:lnTo>
                      <a:pt x="1378973" y="205356"/>
                    </a:lnTo>
                    <a:lnTo>
                      <a:pt x="1377876" y="204076"/>
                    </a:lnTo>
                    <a:lnTo>
                      <a:pt x="1376230" y="205721"/>
                    </a:lnTo>
                    <a:lnTo>
                      <a:pt x="1374036" y="204441"/>
                    </a:lnTo>
                    <a:lnTo>
                      <a:pt x="1370196" y="205721"/>
                    </a:lnTo>
                    <a:lnTo>
                      <a:pt x="1368733" y="209196"/>
                    </a:lnTo>
                    <a:lnTo>
                      <a:pt x="1368367" y="211756"/>
                    </a:lnTo>
                    <a:lnTo>
                      <a:pt x="1363430" y="213402"/>
                    </a:lnTo>
                    <a:lnTo>
                      <a:pt x="1360321" y="210659"/>
                    </a:lnTo>
                    <a:lnTo>
                      <a:pt x="1357578" y="209196"/>
                    </a:lnTo>
                    <a:lnTo>
                      <a:pt x="1347155" y="196212"/>
                    </a:lnTo>
                    <a:lnTo>
                      <a:pt x="1343132" y="192555"/>
                    </a:lnTo>
                    <a:lnTo>
                      <a:pt x="1340755" y="188167"/>
                    </a:lnTo>
                    <a:lnTo>
                      <a:pt x="1335635" y="181949"/>
                    </a:lnTo>
                    <a:lnTo>
                      <a:pt x="1335635" y="178658"/>
                    </a:lnTo>
                    <a:lnTo>
                      <a:pt x="1337281" y="174086"/>
                    </a:lnTo>
                    <a:lnTo>
                      <a:pt x="1336001" y="168783"/>
                    </a:lnTo>
                    <a:lnTo>
                      <a:pt x="1340389" y="162017"/>
                    </a:lnTo>
                    <a:lnTo>
                      <a:pt x="1340389" y="166954"/>
                    </a:lnTo>
                    <a:lnTo>
                      <a:pt x="1341852" y="168417"/>
                    </a:lnTo>
                    <a:lnTo>
                      <a:pt x="1346058" y="169149"/>
                    </a:lnTo>
                    <a:lnTo>
                      <a:pt x="1350264" y="167137"/>
                    </a:lnTo>
                    <a:lnTo>
                      <a:pt x="1349715" y="162017"/>
                    </a:lnTo>
                    <a:lnTo>
                      <a:pt x="1346424" y="155983"/>
                    </a:lnTo>
                    <a:lnTo>
                      <a:pt x="1343681" y="145194"/>
                    </a:lnTo>
                    <a:lnTo>
                      <a:pt x="1341304" y="141536"/>
                    </a:lnTo>
                    <a:lnTo>
                      <a:pt x="1328137" y="134222"/>
                    </a:lnTo>
                    <a:lnTo>
                      <a:pt x="1322834" y="129102"/>
                    </a:lnTo>
                    <a:lnTo>
                      <a:pt x="1320274" y="123799"/>
                    </a:lnTo>
                    <a:lnTo>
                      <a:pt x="1314423" y="123250"/>
                    </a:lnTo>
                    <a:lnTo>
                      <a:pt x="1308937" y="124896"/>
                    </a:lnTo>
                    <a:lnTo>
                      <a:pt x="1305645" y="130016"/>
                    </a:lnTo>
                    <a:lnTo>
                      <a:pt x="1299794" y="134222"/>
                    </a:lnTo>
                    <a:lnTo>
                      <a:pt x="1299794" y="138793"/>
                    </a:lnTo>
                    <a:lnTo>
                      <a:pt x="1300708" y="143914"/>
                    </a:lnTo>
                    <a:lnTo>
                      <a:pt x="1299976" y="149217"/>
                    </a:lnTo>
                    <a:lnTo>
                      <a:pt x="1297233" y="149217"/>
                    </a:lnTo>
                    <a:lnTo>
                      <a:pt x="1296502" y="150497"/>
                    </a:lnTo>
                    <a:lnTo>
                      <a:pt x="1295953" y="151960"/>
                    </a:lnTo>
                    <a:lnTo>
                      <a:pt x="1295953" y="157445"/>
                    </a:lnTo>
                    <a:lnTo>
                      <a:pt x="1290650" y="163663"/>
                    </a:lnTo>
                    <a:lnTo>
                      <a:pt x="1287176" y="166589"/>
                    </a:lnTo>
                    <a:lnTo>
                      <a:pt x="1285713" y="164029"/>
                    </a:lnTo>
                    <a:lnTo>
                      <a:pt x="1283519" y="161651"/>
                    </a:lnTo>
                    <a:lnTo>
                      <a:pt x="1281324" y="156897"/>
                    </a:lnTo>
                    <a:lnTo>
                      <a:pt x="1282422" y="154337"/>
                    </a:lnTo>
                    <a:lnTo>
                      <a:pt x="1282422" y="149217"/>
                    </a:lnTo>
                    <a:lnTo>
                      <a:pt x="1284433" y="144462"/>
                    </a:lnTo>
                    <a:lnTo>
                      <a:pt x="1280227" y="139525"/>
                    </a:lnTo>
                    <a:lnTo>
                      <a:pt x="1280776" y="138428"/>
                    </a:lnTo>
                    <a:lnTo>
                      <a:pt x="1276204" y="133673"/>
                    </a:lnTo>
                    <a:lnTo>
                      <a:pt x="1275656" y="130930"/>
                    </a:lnTo>
                    <a:lnTo>
                      <a:pt x="1271450" y="130199"/>
                    </a:lnTo>
                    <a:lnTo>
                      <a:pt x="1260295" y="120141"/>
                    </a:lnTo>
                    <a:lnTo>
                      <a:pt x="1263952" y="120873"/>
                    </a:lnTo>
                    <a:lnTo>
                      <a:pt x="1266695" y="119958"/>
                    </a:lnTo>
                    <a:lnTo>
                      <a:pt x="1270901" y="122519"/>
                    </a:lnTo>
                    <a:lnTo>
                      <a:pt x="1272913" y="120507"/>
                    </a:lnTo>
                    <a:lnTo>
                      <a:pt x="1274010" y="117215"/>
                    </a:lnTo>
                    <a:lnTo>
                      <a:pt x="1273095" y="112827"/>
                    </a:lnTo>
                    <a:lnTo>
                      <a:pt x="1271267" y="115387"/>
                    </a:lnTo>
                    <a:lnTo>
                      <a:pt x="1267061" y="113558"/>
                    </a:lnTo>
                    <a:lnTo>
                      <a:pt x="1265049" y="114655"/>
                    </a:lnTo>
                    <a:lnTo>
                      <a:pt x="1262307" y="111547"/>
                    </a:lnTo>
                    <a:lnTo>
                      <a:pt x="1259198" y="112278"/>
                    </a:lnTo>
                    <a:lnTo>
                      <a:pt x="1261758" y="109718"/>
                    </a:lnTo>
                    <a:lnTo>
                      <a:pt x="1261392" y="108072"/>
                    </a:lnTo>
                    <a:lnTo>
                      <a:pt x="1257735" y="108438"/>
                    </a:lnTo>
                    <a:lnTo>
                      <a:pt x="1252981" y="112461"/>
                    </a:lnTo>
                    <a:lnTo>
                      <a:pt x="1246946" y="113558"/>
                    </a:lnTo>
                    <a:lnTo>
                      <a:pt x="1240911" y="111547"/>
                    </a:lnTo>
                    <a:lnTo>
                      <a:pt x="1238351" y="107707"/>
                    </a:lnTo>
                    <a:lnTo>
                      <a:pt x="1235974" y="105512"/>
                    </a:lnTo>
                    <a:lnTo>
                      <a:pt x="1227014" y="105695"/>
                    </a:lnTo>
                    <a:lnTo>
                      <a:pt x="1227745" y="104781"/>
                    </a:lnTo>
                    <a:lnTo>
                      <a:pt x="1226465" y="102769"/>
                    </a:lnTo>
                    <a:lnTo>
                      <a:pt x="1230305" y="100758"/>
                    </a:lnTo>
                    <a:lnTo>
                      <a:pt x="1230854" y="98929"/>
                    </a:lnTo>
                    <a:lnTo>
                      <a:pt x="1233597" y="98929"/>
                    </a:lnTo>
                    <a:lnTo>
                      <a:pt x="1236706" y="97466"/>
                    </a:lnTo>
                    <a:lnTo>
                      <a:pt x="1239814" y="97466"/>
                    </a:lnTo>
                    <a:lnTo>
                      <a:pt x="1243106" y="94723"/>
                    </a:lnTo>
                    <a:lnTo>
                      <a:pt x="1245117" y="92163"/>
                    </a:lnTo>
                    <a:lnTo>
                      <a:pt x="1241460" y="88506"/>
                    </a:lnTo>
                    <a:lnTo>
                      <a:pt x="1232866" y="87592"/>
                    </a:lnTo>
                    <a:lnTo>
                      <a:pt x="1232500" y="86860"/>
                    </a:lnTo>
                    <a:lnTo>
                      <a:pt x="1234146" y="85946"/>
                    </a:lnTo>
                    <a:lnTo>
                      <a:pt x="1234511" y="84117"/>
                    </a:lnTo>
                    <a:lnTo>
                      <a:pt x="1233963" y="83203"/>
                    </a:lnTo>
                    <a:lnTo>
                      <a:pt x="1237071" y="82837"/>
                    </a:lnTo>
                    <a:lnTo>
                      <a:pt x="1248226" y="85946"/>
                    </a:lnTo>
                    <a:lnTo>
                      <a:pt x="1256638" y="84849"/>
                    </a:lnTo>
                    <a:lnTo>
                      <a:pt x="1254992" y="82654"/>
                    </a:lnTo>
                    <a:lnTo>
                      <a:pt x="1251883" y="81923"/>
                    </a:lnTo>
                    <a:lnTo>
                      <a:pt x="1250786" y="76986"/>
                    </a:lnTo>
                    <a:lnTo>
                      <a:pt x="1247677" y="75157"/>
                    </a:lnTo>
                    <a:lnTo>
                      <a:pt x="1247129" y="76437"/>
                    </a:lnTo>
                    <a:lnTo>
                      <a:pt x="1245117" y="78266"/>
                    </a:lnTo>
                    <a:lnTo>
                      <a:pt x="1243654" y="78266"/>
                    </a:lnTo>
                    <a:lnTo>
                      <a:pt x="1243106" y="75340"/>
                    </a:lnTo>
                    <a:lnTo>
                      <a:pt x="1241826" y="72597"/>
                    </a:lnTo>
                    <a:lnTo>
                      <a:pt x="1237803" y="68574"/>
                    </a:lnTo>
                    <a:lnTo>
                      <a:pt x="1237254" y="66928"/>
                    </a:lnTo>
                    <a:lnTo>
                      <a:pt x="1237071" y="62905"/>
                    </a:lnTo>
                    <a:lnTo>
                      <a:pt x="1233414" y="60162"/>
                    </a:lnTo>
                    <a:lnTo>
                      <a:pt x="1226648" y="60711"/>
                    </a:lnTo>
                    <a:lnTo>
                      <a:pt x="1225185" y="54859"/>
                    </a:lnTo>
                    <a:lnTo>
                      <a:pt x="1219882" y="54128"/>
                    </a:lnTo>
                    <a:lnTo>
                      <a:pt x="1219699" y="51567"/>
                    </a:lnTo>
                    <a:lnTo>
                      <a:pt x="1221345" y="51933"/>
                    </a:lnTo>
                    <a:lnTo>
                      <a:pt x="1221894" y="45716"/>
                    </a:lnTo>
                    <a:lnTo>
                      <a:pt x="1221711" y="40047"/>
                    </a:lnTo>
                    <a:lnTo>
                      <a:pt x="1218785" y="31453"/>
                    </a:lnTo>
                    <a:lnTo>
                      <a:pt x="1206716" y="20664"/>
                    </a:lnTo>
                    <a:lnTo>
                      <a:pt x="1201962" y="20115"/>
                    </a:lnTo>
                    <a:lnTo>
                      <a:pt x="1199767" y="17006"/>
                    </a:lnTo>
                    <a:lnTo>
                      <a:pt x="1201230" y="12800"/>
                    </a:lnTo>
                    <a:lnTo>
                      <a:pt x="1201413" y="9875"/>
                    </a:lnTo>
                    <a:lnTo>
                      <a:pt x="1193550" y="12069"/>
                    </a:lnTo>
                    <a:lnTo>
                      <a:pt x="1189161" y="8777"/>
                    </a:lnTo>
                    <a:lnTo>
                      <a:pt x="1187698" y="10972"/>
                    </a:lnTo>
                    <a:lnTo>
                      <a:pt x="1183492" y="13532"/>
                    </a:lnTo>
                    <a:lnTo>
                      <a:pt x="1183127" y="8595"/>
                    </a:lnTo>
                    <a:lnTo>
                      <a:pt x="1179469" y="10240"/>
                    </a:lnTo>
                    <a:lnTo>
                      <a:pt x="1178738" y="8595"/>
                    </a:lnTo>
                    <a:lnTo>
                      <a:pt x="1179469" y="6217"/>
                    </a:lnTo>
                    <a:lnTo>
                      <a:pt x="1180932" y="4937"/>
                    </a:lnTo>
                    <a:lnTo>
                      <a:pt x="1181847" y="2743"/>
                    </a:lnTo>
                    <a:lnTo>
                      <a:pt x="1176726" y="0"/>
                    </a:lnTo>
                    <a:lnTo>
                      <a:pt x="1172338" y="731"/>
                    </a:lnTo>
                    <a:lnTo>
                      <a:pt x="1168315" y="183"/>
                    </a:lnTo>
                    <a:lnTo>
                      <a:pt x="1163926" y="914"/>
                    </a:lnTo>
                    <a:lnTo>
                      <a:pt x="1161183" y="4572"/>
                    </a:lnTo>
                    <a:lnTo>
                      <a:pt x="1160634" y="6949"/>
                    </a:lnTo>
                    <a:lnTo>
                      <a:pt x="1158989" y="9692"/>
                    </a:lnTo>
                    <a:lnTo>
                      <a:pt x="1152223" y="14080"/>
                    </a:lnTo>
                    <a:lnTo>
                      <a:pt x="1148383" y="18286"/>
                    </a:lnTo>
                    <a:lnTo>
                      <a:pt x="1149114" y="21395"/>
                    </a:lnTo>
                    <a:lnTo>
                      <a:pt x="1152040" y="23041"/>
                    </a:lnTo>
                    <a:lnTo>
                      <a:pt x="1154783" y="23407"/>
                    </a:lnTo>
                    <a:lnTo>
                      <a:pt x="1155880" y="28892"/>
                    </a:lnTo>
                    <a:lnTo>
                      <a:pt x="1154234" y="33464"/>
                    </a:lnTo>
                    <a:lnTo>
                      <a:pt x="1152589" y="33830"/>
                    </a:lnTo>
                    <a:lnTo>
                      <a:pt x="1143811" y="27247"/>
                    </a:lnTo>
                    <a:lnTo>
                      <a:pt x="1140519" y="28710"/>
                    </a:lnTo>
                    <a:lnTo>
                      <a:pt x="1140154" y="31270"/>
                    </a:lnTo>
                    <a:lnTo>
                      <a:pt x="1139422" y="32184"/>
                    </a:lnTo>
                    <a:lnTo>
                      <a:pt x="1137228" y="31818"/>
                    </a:lnTo>
                    <a:lnTo>
                      <a:pt x="1135399" y="33098"/>
                    </a:lnTo>
                    <a:lnTo>
                      <a:pt x="1135399" y="37304"/>
                    </a:lnTo>
                    <a:lnTo>
                      <a:pt x="1134485" y="39316"/>
                    </a:lnTo>
                    <a:lnTo>
                      <a:pt x="1134302" y="42424"/>
                    </a:lnTo>
                    <a:lnTo>
                      <a:pt x="1135765" y="42607"/>
                    </a:lnTo>
                    <a:lnTo>
                      <a:pt x="1132656" y="46447"/>
                    </a:lnTo>
                    <a:lnTo>
                      <a:pt x="1131742" y="50287"/>
                    </a:lnTo>
                    <a:lnTo>
                      <a:pt x="1131742" y="52848"/>
                    </a:lnTo>
                    <a:lnTo>
                      <a:pt x="1135765" y="55591"/>
                    </a:lnTo>
                    <a:lnTo>
                      <a:pt x="1140154" y="62174"/>
                    </a:lnTo>
                    <a:lnTo>
                      <a:pt x="1142165" y="60711"/>
                    </a:lnTo>
                    <a:lnTo>
                      <a:pt x="1141617" y="64734"/>
                    </a:lnTo>
                    <a:lnTo>
                      <a:pt x="1139971" y="66197"/>
                    </a:lnTo>
                    <a:lnTo>
                      <a:pt x="1138874" y="64734"/>
                    </a:lnTo>
                    <a:lnTo>
                      <a:pt x="1137411" y="64551"/>
                    </a:lnTo>
                    <a:lnTo>
                      <a:pt x="1132656" y="71682"/>
                    </a:lnTo>
                    <a:lnTo>
                      <a:pt x="1131011" y="71682"/>
                    </a:lnTo>
                    <a:lnTo>
                      <a:pt x="1128268" y="73145"/>
                    </a:lnTo>
                    <a:lnTo>
                      <a:pt x="1127719" y="75705"/>
                    </a:lnTo>
                    <a:lnTo>
                      <a:pt x="1127719" y="79728"/>
                    </a:lnTo>
                    <a:lnTo>
                      <a:pt x="1128450" y="87592"/>
                    </a:lnTo>
                    <a:lnTo>
                      <a:pt x="1132473" y="90335"/>
                    </a:lnTo>
                    <a:lnTo>
                      <a:pt x="1133753" y="92895"/>
                    </a:lnTo>
                    <a:lnTo>
                      <a:pt x="1141982" y="95455"/>
                    </a:lnTo>
                    <a:lnTo>
                      <a:pt x="1140154" y="97466"/>
                    </a:lnTo>
                    <a:lnTo>
                      <a:pt x="1141982" y="99478"/>
                    </a:lnTo>
                    <a:lnTo>
                      <a:pt x="1148383" y="102221"/>
                    </a:lnTo>
                    <a:lnTo>
                      <a:pt x="1160634" y="101489"/>
                    </a:lnTo>
                    <a:lnTo>
                      <a:pt x="1160452" y="102952"/>
                    </a:lnTo>
                    <a:lnTo>
                      <a:pt x="1161732" y="105329"/>
                    </a:lnTo>
                    <a:lnTo>
                      <a:pt x="1168863" y="107524"/>
                    </a:lnTo>
                    <a:lnTo>
                      <a:pt x="1169229" y="108987"/>
                    </a:lnTo>
                    <a:lnTo>
                      <a:pt x="1172886" y="110815"/>
                    </a:lnTo>
                    <a:lnTo>
                      <a:pt x="1175081" y="109535"/>
                    </a:lnTo>
                    <a:lnTo>
                      <a:pt x="1174715" y="106975"/>
                    </a:lnTo>
                    <a:lnTo>
                      <a:pt x="1177458" y="108438"/>
                    </a:lnTo>
                    <a:lnTo>
                      <a:pt x="1183675" y="116118"/>
                    </a:lnTo>
                    <a:lnTo>
                      <a:pt x="1189893" y="116667"/>
                    </a:lnTo>
                    <a:lnTo>
                      <a:pt x="1196476" y="113192"/>
                    </a:lnTo>
                    <a:lnTo>
                      <a:pt x="1201413" y="113192"/>
                    </a:lnTo>
                    <a:lnTo>
                      <a:pt x="1203607" y="119227"/>
                    </a:lnTo>
                    <a:lnTo>
                      <a:pt x="1201962" y="123799"/>
                    </a:lnTo>
                    <a:lnTo>
                      <a:pt x="1197207" y="128004"/>
                    </a:lnTo>
                    <a:lnTo>
                      <a:pt x="1195927" y="125810"/>
                    </a:lnTo>
                    <a:lnTo>
                      <a:pt x="1196110" y="121604"/>
                    </a:lnTo>
                    <a:lnTo>
                      <a:pt x="1199219" y="117215"/>
                    </a:lnTo>
                    <a:lnTo>
                      <a:pt x="1197756" y="118496"/>
                    </a:lnTo>
                    <a:lnTo>
                      <a:pt x="1188795" y="120507"/>
                    </a:lnTo>
                    <a:lnTo>
                      <a:pt x="1185138" y="125444"/>
                    </a:lnTo>
                    <a:lnTo>
                      <a:pt x="1184224" y="129284"/>
                    </a:lnTo>
                    <a:lnTo>
                      <a:pt x="1184224" y="130199"/>
                    </a:lnTo>
                    <a:lnTo>
                      <a:pt x="1187150" y="128736"/>
                    </a:lnTo>
                    <a:lnTo>
                      <a:pt x="1187150" y="131662"/>
                    </a:lnTo>
                    <a:lnTo>
                      <a:pt x="1183492" y="137879"/>
                    </a:lnTo>
                    <a:lnTo>
                      <a:pt x="1180201" y="137513"/>
                    </a:lnTo>
                    <a:lnTo>
                      <a:pt x="1177824" y="138428"/>
                    </a:lnTo>
                    <a:lnTo>
                      <a:pt x="1177458" y="144828"/>
                    </a:lnTo>
                    <a:lnTo>
                      <a:pt x="1175995" y="147388"/>
                    </a:lnTo>
                    <a:lnTo>
                      <a:pt x="1181847" y="148485"/>
                    </a:lnTo>
                    <a:lnTo>
                      <a:pt x="1190807" y="146474"/>
                    </a:lnTo>
                    <a:lnTo>
                      <a:pt x="1196476" y="139525"/>
                    </a:lnTo>
                    <a:lnTo>
                      <a:pt x="1194464" y="141353"/>
                    </a:lnTo>
                    <a:lnTo>
                      <a:pt x="1191355" y="142633"/>
                    </a:lnTo>
                    <a:lnTo>
                      <a:pt x="1191721" y="139708"/>
                    </a:lnTo>
                    <a:lnTo>
                      <a:pt x="1193001" y="137513"/>
                    </a:lnTo>
                    <a:lnTo>
                      <a:pt x="1193367" y="135136"/>
                    </a:lnTo>
                    <a:lnTo>
                      <a:pt x="1199219" y="137513"/>
                    </a:lnTo>
                    <a:lnTo>
                      <a:pt x="1200682" y="141719"/>
                    </a:lnTo>
                    <a:lnTo>
                      <a:pt x="1201230" y="145559"/>
                    </a:lnTo>
                    <a:lnTo>
                      <a:pt x="1200316" y="152142"/>
                    </a:lnTo>
                    <a:lnTo>
                      <a:pt x="1205436" y="153057"/>
                    </a:lnTo>
                    <a:lnTo>
                      <a:pt x="1201962" y="156348"/>
                    </a:lnTo>
                    <a:lnTo>
                      <a:pt x="1190258" y="161651"/>
                    </a:lnTo>
                    <a:lnTo>
                      <a:pt x="1187515" y="166406"/>
                    </a:lnTo>
                    <a:lnTo>
                      <a:pt x="1187150" y="169149"/>
                    </a:lnTo>
                    <a:lnTo>
                      <a:pt x="1180932" y="171526"/>
                    </a:lnTo>
                    <a:lnTo>
                      <a:pt x="1178738" y="173355"/>
                    </a:lnTo>
                    <a:lnTo>
                      <a:pt x="1176178" y="176829"/>
                    </a:lnTo>
                    <a:lnTo>
                      <a:pt x="1173618" y="177743"/>
                    </a:lnTo>
                    <a:lnTo>
                      <a:pt x="1167766" y="175732"/>
                    </a:lnTo>
                    <a:lnTo>
                      <a:pt x="1163012" y="176098"/>
                    </a:lnTo>
                    <a:lnTo>
                      <a:pt x="1160817" y="176829"/>
                    </a:lnTo>
                    <a:lnTo>
                      <a:pt x="1160086" y="175549"/>
                    </a:lnTo>
                    <a:lnTo>
                      <a:pt x="1157891" y="174635"/>
                    </a:lnTo>
                    <a:lnTo>
                      <a:pt x="1155697" y="175549"/>
                    </a:lnTo>
                    <a:lnTo>
                      <a:pt x="1152954" y="175549"/>
                    </a:lnTo>
                    <a:lnTo>
                      <a:pt x="1154417" y="178658"/>
                    </a:lnTo>
                    <a:lnTo>
                      <a:pt x="1155697" y="180120"/>
                    </a:lnTo>
                    <a:lnTo>
                      <a:pt x="1152223" y="189447"/>
                    </a:lnTo>
                    <a:lnTo>
                      <a:pt x="1152223" y="191092"/>
                    </a:lnTo>
                    <a:lnTo>
                      <a:pt x="1158623" y="193835"/>
                    </a:lnTo>
                    <a:lnTo>
                      <a:pt x="1160817" y="198041"/>
                    </a:lnTo>
                    <a:lnTo>
                      <a:pt x="1160086" y="202613"/>
                    </a:lnTo>
                    <a:lnTo>
                      <a:pt x="1162280" y="207733"/>
                    </a:lnTo>
                    <a:lnTo>
                      <a:pt x="1160086" y="212853"/>
                    </a:lnTo>
                    <a:lnTo>
                      <a:pt x="1155149" y="212487"/>
                    </a:lnTo>
                    <a:lnTo>
                      <a:pt x="1152954" y="209744"/>
                    </a:lnTo>
                    <a:lnTo>
                      <a:pt x="1155697" y="207733"/>
                    </a:lnTo>
                    <a:lnTo>
                      <a:pt x="1155697" y="204990"/>
                    </a:lnTo>
                    <a:lnTo>
                      <a:pt x="1151491" y="207733"/>
                    </a:lnTo>
                    <a:lnTo>
                      <a:pt x="1149480" y="205356"/>
                    </a:lnTo>
                    <a:lnTo>
                      <a:pt x="1142348" y="210110"/>
                    </a:lnTo>
                    <a:lnTo>
                      <a:pt x="1142348" y="202613"/>
                    </a:lnTo>
                    <a:lnTo>
                      <a:pt x="1135216" y="202978"/>
                    </a:lnTo>
                    <a:lnTo>
                      <a:pt x="1133205" y="198041"/>
                    </a:lnTo>
                    <a:lnTo>
                      <a:pt x="1142348" y="194201"/>
                    </a:lnTo>
                    <a:lnTo>
                      <a:pt x="1138691" y="189812"/>
                    </a:lnTo>
                    <a:lnTo>
                      <a:pt x="1139422" y="184143"/>
                    </a:lnTo>
                    <a:lnTo>
                      <a:pt x="1142348" y="180120"/>
                    </a:lnTo>
                    <a:lnTo>
                      <a:pt x="1143080" y="175183"/>
                    </a:lnTo>
                    <a:lnTo>
                      <a:pt x="1142348" y="171526"/>
                    </a:lnTo>
                    <a:lnTo>
                      <a:pt x="1143080" y="168783"/>
                    </a:lnTo>
                    <a:lnTo>
                      <a:pt x="1142348" y="168234"/>
                    </a:lnTo>
                    <a:lnTo>
                      <a:pt x="1131742" y="172806"/>
                    </a:lnTo>
                    <a:lnTo>
                      <a:pt x="1131742" y="178658"/>
                    </a:lnTo>
                    <a:lnTo>
                      <a:pt x="1129548" y="176463"/>
                    </a:lnTo>
                    <a:lnTo>
                      <a:pt x="1126073" y="177926"/>
                    </a:lnTo>
                    <a:lnTo>
                      <a:pt x="1123879" y="176098"/>
                    </a:lnTo>
                    <a:lnTo>
                      <a:pt x="1126622" y="174086"/>
                    </a:lnTo>
                    <a:lnTo>
                      <a:pt x="1127353" y="170977"/>
                    </a:lnTo>
                    <a:lnTo>
                      <a:pt x="1129548" y="167869"/>
                    </a:lnTo>
                    <a:lnTo>
                      <a:pt x="1129548" y="165491"/>
                    </a:lnTo>
                    <a:lnTo>
                      <a:pt x="1121685" y="167869"/>
                    </a:lnTo>
                    <a:lnTo>
                      <a:pt x="1118210" y="166406"/>
                    </a:lnTo>
                    <a:lnTo>
                      <a:pt x="1120953" y="164211"/>
                    </a:lnTo>
                    <a:lnTo>
                      <a:pt x="1114004" y="161834"/>
                    </a:lnTo>
                    <a:lnTo>
                      <a:pt x="1111078" y="157811"/>
                    </a:lnTo>
                    <a:lnTo>
                      <a:pt x="1104678" y="157445"/>
                    </a:lnTo>
                    <a:lnTo>
                      <a:pt x="1106873" y="161834"/>
                    </a:lnTo>
                    <a:lnTo>
                      <a:pt x="1101935" y="158177"/>
                    </a:lnTo>
                    <a:lnTo>
                      <a:pt x="1101204" y="155983"/>
                    </a:lnTo>
                    <a:lnTo>
                      <a:pt x="1095535" y="155068"/>
                    </a:lnTo>
                    <a:lnTo>
                      <a:pt x="1091878" y="155983"/>
                    </a:lnTo>
                    <a:lnTo>
                      <a:pt x="1099741" y="161834"/>
                    </a:lnTo>
                    <a:lnTo>
                      <a:pt x="1099741" y="162931"/>
                    </a:lnTo>
                    <a:lnTo>
                      <a:pt x="1089683" y="163663"/>
                    </a:lnTo>
                    <a:lnTo>
                      <a:pt x="1088403" y="161834"/>
                    </a:lnTo>
                    <a:lnTo>
                      <a:pt x="1083466" y="161834"/>
                    </a:lnTo>
                    <a:lnTo>
                      <a:pt x="1083466" y="163297"/>
                    </a:lnTo>
                    <a:lnTo>
                      <a:pt x="1081272" y="164760"/>
                    </a:lnTo>
                    <a:lnTo>
                      <a:pt x="1078346" y="161834"/>
                    </a:lnTo>
                    <a:lnTo>
                      <a:pt x="1074872" y="161834"/>
                    </a:lnTo>
                    <a:lnTo>
                      <a:pt x="1079809" y="166406"/>
                    </a:lnTo>
                    <a:lnTo>
                      <a:pt x="1079809" y="168234"/>
                    </a:lnTo>
                    <a:lnTo>
                      <a:pt x="1084746" y="170977"/>
                    </a:lnTo>
                    <a:lnTo>
                      <a:pt x="1084746" y="175183"/>
                    </a:lnTo>
                    <a:lnTo>
                      <a:pt x="1081272" y="173720"/>
                    </a:lnTo>
                    <a:lnTo>
                      <a:pt x="1083466" y="176463"/>
                    </a:lnTo>
                    <a:lnTo>
                      <a:pt x="1087672" y="180120"/>
                    </a:lnTo>
                    <a:lnTo>
                      <a:pt x="1090415" y="185972"/>
                    </a:lnTo>
                    <a:lnTo>
                      <a:pt x="1094072" y="187069"/>
                    </a:lnTo>
                    <a:lnTo>
                      <a:pt x="1093341" y="184143"/>
                    </a:lnTo>
                    <a:lnTo>
                      <a:pt x="1092609" y="183229"/>
                    </a:lnTo>
                    <a:lnTo>
                      <a:pt x="1094804" y="180669"/>
                    </a:lnTo>
                    <a:lnTo>
                      <a:pt x="1104678" y="180120"/>
                    </a:lnTo>
                    <a:lnTo>
                      <a:pt x="1106873" y="181949"/>
                    </a:lnTo>
                    <a:lnTo>
                      <a:pt x="1106873" y="184143"/>
                    </a:lnTo>
                    <a:lnTo>
                      <a:pt x="1110347" y="184143"/>
                    </a:lnTo>
                    <a:lnTo>
                      <a:pt x="1111078" y="181949"/>
                    </a:lnTo>
                    <a:lnTo>
                      <a:pt x="1113273" y="181949"/>
                    </a:lnTo>
                    <a:lnTo>
                      <a:pt x="1114004" y="192555"/>
                    </a:lnTo>
                    <a:lnTo>
                      <a:pt x="1109615" y="195664"/>
                    </a:lnTo>
                    <a:lnTo>
                      <a:pt x="1103947" y="196212"/>
                    </a:lnTo>
                    <a:lnTo>
                      <a:pt x="1101204" y="194201"/>
                    </a:lnTo>
                    <a:lnTo>
                      <a:pt x="1094804" y="192921"/>
                    </a:lnTo>
                    <a:lnTo>
                      <a:pt x="1092609" y="190178"/>
                    </a:lnTo>
                    <a:lnTo>
                      <a:pt x="1088403" y="189447"/>
                    </a:lnTo>
                    <a:lnTo>
                      <a:pt x="1084746" y="185606"/>
                    </a:lnTo>
                    <a:lnTo>
                      <a:pt x="1084746" y="181949"/>
                    </a:lnTo>
                    <a:lnTo>
                      <a:pt x="1082003" y="180120"/>
                    </a:lnTo>
                    <a:lnTo>
                      <a:pt x="1079809" y="176829"/>
                    </a:lnTo>
                    <a:lnTo>
                      <a:pt x="1078346" y="176098"/>
                    </a:lnTo>
                    <a:lnTo>
                      <a:pt x="1075603" y="176098"/>
                    </a:lnTo>
                    <a:lnTo>
                      <a:pt x="1073409" y="178292"/>
                    </a:lnTo>
                    <a:lnTo>
                      <a:pt x="1074872" y="181401"/>
                    </a:lnTo>
                    <a:lnTo>
                      <a:pt x="1078346" y="184143"/>
                    </a:lnTo>
                    <a:lnTo>
                      <a:pt x="1078346" y="185606"/>
                    </a:lnTo>
                    <a:lnTo>
                      <a:pt x="1082735" y="189447"/>
                    </a:lnTo>
                    <a:lnTo>
                      <a:pt x="1075603" y="189447"/>
                    </a:lnTo>
                    <a:lnTo>
                      <a:pt x="1065728" y="191092"/>
                    </a:lnTo>
                    <a:lnTo>
                      <a:pt x="1065728" y="189447"/>
                    </a:lnTo>
                    <a:lnTo>
                      <a:pt x="1062071" y="189812"/>
                    </a:lnTo>
                    <a:lnTo>
                      <a:pt x="1060608" y="190727"/>
                    </a:lnTo>
                    <a:lnTo>
                      <a:pt x="1054208" y="186704"/>
                    </a:lnTo>
                    <a:lnTo>
                      <a:pt x="1050002" y="187435"/>
                    </a:lnTo>
                    <a:lnTo>
                      <a:pt x="1032996" y="185606"/>
                    </a:lnTo>
                    <a:lnTo>
                      <a:pt x="1028790" y="189447"/>
                    </a:lnTo>
                    <a:lnTo>
                      <a:pt x="1020927" y="191092"/>
                    </a:lnTo>
                    <a:lnTo>
                      <a:pt x="1011052" y="189447"/>
                    </a:lnTo>
                    <a:lnTo>
                      <a:pt x="1002457" y="192555"/>
                    </a:lnTo>
                    <a:lnTo>
                      <a:pt x="996057" y="190178"/>
                    </a:lnTo>
                    <a:lnTo>
                      <a:pt x="994594" y="191092"/>
                    </a:lnTo>
                    <a:lnTo>
                      <a:pt x="991120" y="189447"/>
                    </a:lnTo>
                    <a:lnTo>
                      <a:pt x="989657" y="190178"/>
                    </a:lnTo>
                    <a:lnTo>
                      <a:pt x="986000" y="189812"/>
                    </a:lnTo>
                    <a:lnTo>
                      <a:pt x="986000" y="192555"/>
                    </a:lnTo>
                    <a:lnTo>
                      <a:pt x="982525" y="192921"/>
                    </a:lnTo>
                    <a:lnTo>
                      <a:pt x="975394" y="189447"/>
                    </a:lnTo>
                    <a:lnTo>
                      <a:pt x="971919" y="189447"/>
                    </a:lnTo>
                    <a:lnTo>
                      <a:pt x="968445" y="184143"/>
                    </a:lnTo>
                    <a:lnTo>
                      <a:pt x="964788" y="182863"/>
                    </a:lnTo>
                    <a:lnTo>
                      <a:pt x="957656" y="178292"/>
                    </a:lnTo>
                    <a:lnTo>
                      <a:pt x="957656" y="173355"/>
                    </a:lnTo>
                    <a:lnTo>
                      <a:pt x="949976" y="170977"/>
                    </a:lnTo>
                    <a:lnTo>
                      <a:pt x="949976" y="174086"/>
                    </a:lnTo>
                    <a:lnTo>
                      <a:pt x="947781" y="176463"/>
                    </a:lnTo>
                    <a:lnTo>
                      <a:pt x="944307" y="175183"/>
                    </a:lnTo>
                    <a:lnTo>
                      <a:pt x="944307" y="177926"/>
                    </a:lnTo>
                    <a:lnTo>
                      <a:pt x="939918" y="176463"/>
                    </a:lnTo>
                    <a:lnTo>
                      <a:pt x="935712" y="178292"/>
                    </a:lnTo>
                    <a:lnTo>
                      <a:pt x="929312" y="176463"/>
                    </a:lnTo>
                    <a:lnTo>
                      <a:pt x="925838" y="176829"/>
                    </a:lnTo>
                    <a:lnTo>
                      <a:pt x="921449" y="174635"/>
                    </a:lnTo>
                    <a:lnTo>
                      <a:pt x="921449" y="171892"/>
                    </a:lnTo>
                    <a:lnTo>
                      <a:pt x="920718" y="169149"/>
                    </a:lnTo>
                    <a:lnTo>
                      <a:pt x="921449" y="168783"/>
                    </a:lnTo>
                    <a:lnTo>
                      <a:pt x="913037" y="167320"/>
                    </a:lnTo>
                    <a:lnTo>
                      <a:pt x="908649" y="164211"/>
                    </a:lnTo>
                    <a:lnTo>
                      <a:pt x="908100" y="162931"/>
                    </a:lnTo>
                    <a:lnTo>
                      <a:pt x="905174" y="161834"/>
                    </a:lnTo>
                    <a:lnTo>
                      <a:pt x="900968" y="158725"/>
                    </a:lnTo>
                    <a:lnTo>
                      <a:pt x="898042" y="159274"/>
                    </a:lnTo>
                    <a:lnTo>
                      <a:pt x="898042" y="157811"/>
                    </a:lnTo>
                    <a:lnTo>
                      <a:pt x="900968" y="156897"/>
                    </a:lnTo>
                    <a:lnTo>
                      <a:pt x="905174" y="156897"/>
                    </a:lnTo>
                    <a:lnTo>
                      <a:pt x="905174" y="155068"/>
                    </a:lnTo>
                    <a:lnTo>
                      <a:pt x="900968" y="153788"/>
                    </a:lnTo>
                    <a:lnTo>
                      <a:pt x="900237" y="151045"/>
                    </a:lnTo>
                    <a:lnTo>
                      <a:pt x="896762" y="148302"/>
                    </a:lnTo>
                    <a:lnTo>
                      <a:pt x="900237" y="146474"/>
                    </a:lnTo>
                    <a:lnTo>
                      <a:pt x="893837" y="143731"/>
                    </a:lnTo>
                    <a:lnTo>
                      <a:pt x="892374" y="139708"/>
                    </a:lnTo>
                    <a:lnTo>
                      <a:pt x="888899" y="139342"/>
                    </a:lnTo>
                    <a:lnTo>
                      <a:pt x="887436" y="137879"/>
                    </a:lnTo>
                    <a:lnTo>
                      <a:pt x="883231" y="136233"/>
                    </a:lnTo>
                    <a:lnTo>
                      <a:pt x="878842" y="138976"/>
                    </a:lnTo>
                    <a:lnTo>
                      <a:pt x="872442" y="137879"/>
                    </a:lnTo>
                    <a:lnTo>
                      <a:pt x="871710" y="140622"/>
                    </a:lnTo>
                    <a:lnTo>
                      <a:pt x="864761" y="141902"/>
                    </a:lnTo>
                    <a:lnTo>
                      <a:pt x="862018" y="144828"/>
                    </a:lnTo>
                    <a:lnTo>
                      <a:pt x="854887" y="146108"/>
                    </a:lnTo>
                    <a:lnTo>
                      <a:pt x="844281" y="149582"/>
                    </a:lnTo>
                    <a:lnTo>
                      <a:pt x="829286" y="150679"/>
                    </a:lnTo>
                    <a:lnTo>
                      <a:pt x="825811" y="152325"/>
                    </a:lnTo>
                    <a:lnTo>
                      <a:pt x="822154" y="156897"/>
                    </a:lnTo>
                    <a:lnTo>
                      <a:pt x="822154" y="158725"/>
                    </a:lnTo>
                    <a:lnTo>
                      <a:pt x="817217" y="163297"/>
                    </a:lnTo>
                    <a:lnTo>
                      <a:pt x="816485" y="166406"/>
                    </a:lnTo>
                    <a:lnTo>
                      <a:pt x="817948" y="167869"/>
                    </a:lnTo>
                    <a:close/>
                  </a:path>
                </a:pathLst>
              </a:custGeom>
              <a:grpFill/>
              <a:ln w="18272" cap="flat">
                <a:noFill/>
                <a:prstDash val="solid"/>
                <a:miter/>
              </a:ln>
            </p:spPr>
            <p:txBody>
              <a:bodyPr rtlCol="0" anchor="ctr"/>
              <a:lstStyle/>
              <a:p>
                <a:endParaRPr lang="en-GB" sz="1463"/>
              </a:p>
            </p:txBody>
          </p:sp>
          <p:sp>
            <p:nvSpPr>
              <p:cNvPr id="1259" name="Freeform: Shape 1258">
                <a:extLst>
                  <a:ext uri="{FF2B5EF4-FFF2-40B4-BE49-F238E27FC236}">
                    <a16:creationId xmlns:a16="http://schemas.microsoft.com/office/drawing/2014/main" id="{A7C3C4FC-ABD0-0626-E95A-A067A6E26A1F}"/>
                  </a:ext>
                </a:extLst>
              </p:cNvPr>
              <p:cNvSpPr/>
              <p:nvPr/>
            </p:nvSpPr>
            <p:spPr>
              <a:xfrm>
                <a:off x="2405919" y="2102542"/>
                <a:ext cx="2170589" cy="1114369"/>
              </a:xfrm>
              <a:custGeom>
                <a:avLst/>
                <a:gdLst>
                  <a:gd name="connsiteX0" fmla="*/ 817948 w 2170589"/>
                  <a:gd name="connsiteY0" fmla="*/ 167869 h 1114369"/>
                  <a:gd name="connsiteX1" fmla="*/ 824348 w 2170589"/>
                  <a:gd name="connsiteY1" fmla="*/ 166406 h 1114369"/>
                  <a:gd name="connsiteX2" fmla="*/ 822886 w 2170589"/>
                  <a:gd name="connsiteY2" fmla="*/ 168783 h 1114369"/>
                  <a:gd name="connsiteX3" fmla="*/ 827274 w 2170589"/>
                  <a:gd name="connsiteY3" fmla="*/ 168783 h 1114369"/>
                  <a:gd name="connsiteX4" fmla="*/ 825811 w 2170589"/>
                  <a:gd name="connsiteY4" fmla="*/ 170977 h 1114369"/>
                  <a:gd name="connsiteX5" fmla="*/ 830017 w 2170589"/>
                  <a:gd name="connsiteY5" fmla="*/ 170063 h 1114369"/>
                  <a:gd name="connsiteX6" fmla="*/ 830017 w 2170589"/>
                  <a:gd name="connsiteY6" fmla="*/ 171892 h 1114369"/>
                  <a:gd name="connsiteX7" fmla="*/ 838429 w 2170589"/>
                  <a:gd name="connsiteY7" fmla="*/ 170977 h 1114369"/>
                  <a:gd name="connsiteX8" fmla="*/ 835686 w 2170589"/>
                  <a:gd name="connsiteY8" fmla="*/ 172440 h 1114369"/>
                  <a:gd name="connsiteX9" fmla="*/ 837880 w 2170589"/>
                  <a:gd name="connsiteY9" fmla="*/ 172806 h 1114369"/>
                  <a:gd name="connsiteX10" fmla="*/ 841355 w 2170589"/>
                  <a:gd name="connsiteY10" fmla="*/ 170977 h 1114369"/>
                  <a:gd name="connsiteX11" fmla="*/ 846292 w 2170589"/>
                  <a:gd name="connsiteY11" fmla="*/ 170429 h 1114369"/>
                  <a:gd name="connsiteX12" fmla="*/ 844281 w 2170589"/>
                  <a:gd name="connsiteY12" fmla="*/ 169697 h 1114369"/>
                  <a:gd name="connsiteX13" fmla="*/ 844281 w 2170589"/>
                  <a:gd name="connsiteY13" fmla="*/ 168234 h 1114369"/>
                  <a:gd name="connsiteX14" fmla="*/ 840623 w 2170589"/>
                  <a:gd name="connsiteY14" fmla="*/ 167869 h 1114369"/>
                  <a:gd name="connsiteX15" fmla="*/ 839160 w 2170589"/>
                  <a:gd name="connsiteY15" fmla="*/ 165491 h 1114369"/>
                  <a:gd name="connsiteX16" fmla="*/ 842086 w 2170589"/>
                  <a:gd name="connsiteY16" fmla="*/ 163663 h 1114369"/>
                  <a:gd name="connsiteX17" fmla="*/ 848486 w 2170589"/>
                  <a:gd name="connsiteY17" fmla="*/ 162383 h 1114369"/>
                  <a:gd name="connsiteX18" fmla="*/ 849949 w 2170589"/>
                  <a:gd name="connsiteY18" fmla="*/ 163663 h 1114369"/>
                  <a:gd name="connsiteX19" fmla="*/ 856350 w 2170589"/>
                  <a:gd name="connsiteY19" fmla="*/ 164211 h 1114369"/>
                  <a:gd name="connsiteX20" fmla="*/ 857630 w 2170589"/>
                  <a:gd name="connsiteY20" fmla="*/ 166040 h 1114369"/>
                  <a:gd name="connsiteX21" fmla="*/ 860556 w 2170589"/>
                  <a:gd name="connsiteY21" fmla="*/ 162931 h 1114369"/>
                  <a:gd name="connsiteX22" fmla="*/ 862750 w 2170589"/>
                  <a:gd name="connsiteY22" fmla="*/ 161834 h 1114369"/>
                  <a:gd name="connsiteX23" fmla="*/ 867687 w 2170589"/>
                  <a:gd name="connsiteY23" fmla="*/ 161834 h 1114369"/>
                  <a:gd name="connsiteX24" fmla="*/ 868236 w 2170589"/>
                  <a:gd name="connsiteY24" fmla="*/ 163663 h 1114369"/>
                  <a:gd name="connsiteX25" fmla="*/ 870430 w 2170589"/>
                  <a:gd name="connsiteY25" fmla="*/ 163297 h 1114369"/>
                  <a:gd name="connsiteX26" fmla="*/ 869699 w 2170589"/>
                  <a:gd name="connsiteY26" fmla="*/ 164760 h 1114369"/>
                  <a:gd name="connsiteX27" fmla="*/ 871161 w 2170589"/>
                  <a:gd name="connsiteY27" fmla="*/ 166406 h 1114369"/>
                  <a:gd name="connsiteX28" fmla="*/ 872442 w 2170589"/>
                  <a:gd name="connsiteY28" fmla="*/ 165126 h 1114369"/>
                  <a:gd name="connsiteX29" fmla="*/ 872442 w 2170589"/>
                  <a:gd name="connsiteY29" fmla="*/ 159640 h 1114369"/>
                  <a:gd name="connsiteX30" fmla="*/ 871710 w 2170589"/>
                  <a:gd name="connsiteY30" fmla="*/ 161834 h 1114369"/>
                  <a:gd name="connsiteX31" fmla="*/ 868236 w 2170589"/>
                  <a:gd name="connsiteY31" fmla="*/ 156897 h 1114369"/>
                  <a:gd name="connsiteX32" fmla="*/ 876099 w 2170589"/>
                  <a:gd name="connsiteY32" fmla="*/ 156348 h 1114369"/>
                  <a:gd name="connsiteX33" fmla="*/ 872442 w 2170589"/>
                  <a:gd name="connsiteY33" fmla="*/ 153422 h 1114369"/>
                  <a:gd name="connsiteX34" fmla="*/ 887436 w 2170589"/>
                  <a:gd name="connsiteY34" fmla="*/ 149582 h 1114369"/>
                  <a:gd name="connsiteX35" fmla="*/ 888168 w 2170589"/>
                  <a:gd name="connsiteY35" fmla="*/ 150679 h 1114369"/>
                  <a:gd name="connsiteX36" fmla="*/ 891642 w 2170589"/>
                  <a:gd name="connsiteY36" fmla="*/ 149582 h 1114369"/>
                  <a:gd name="connsiteX37" fmla="*/ 891642 w 2170589"/>
                  <a:gd name="connsiteY37" fmla="*/ 152325 h 1114369"/>
                  <a:gd name="connsiteX38" fmla="*/ 888168 w 2170589"/>
                  <a:gd name="connsiteY38" fmla="*/ 154702 h 1114369"/>
                  <a:gd name="connsiteX39" fmla="*/ 890911 w 2170589"/>
                  <a:gd name="connsiteY39" fmla="*/ 155434 h 1114369"/>
                  <a:gd name="connsiteX40" fmla="*/ 884693 w 2170589"/>
                  <a:gd name="connsiteY40" fmla="*/ 157445 h 1114369"/>
                  <a:gd name="connsiteX41" fmla="*/ 885242 w 2170589"/>
                  <a:gd name="connsiteY41" fmla="*/ 160188 h 1114369"/>
                  <a:gd name="connsiteX42" fmla="*/ 883231 w 2170589"/>
                  <a:gd name="connsiteY42" fmla="*/ 161834 h 1114369"/>
                  <a:gd name="connsiteX43" fmla="*/ 880305 w 2170589"/>
                  <a:gd name="connsiteY43" fmla="*/ 166954 h 1114369"/>
                  <a:gd name="connsiteX44" fmla="*/ 878842 w 2170589"/>
                  <a:gd name="connsiteY44" fmla="*/ 163297 h 1114369"/>
                  <a:gd name="connsiteX45" fmla="*/ 876830 w 2170589"/>
                  <a:gd name="connsiteY45" fmla="*/ 164211 h 1114369"/>
                  <a:gd name="connsiteX46" fmla="*/ 877562 w 2170589"/>
                  <a:gd name="connsiteY46" fmla="*/ 169149 h 1114369"/>
                  <a:gd name="connsiteX47" fmla="*/ 872442 w 2170589"/>
                  <a:gd name="connsiteY47" fmla="*/ 168783 h 1114369"/>
                  <a:gd name="connsiteX48" fmla="*/ 868236 w 2170589"/>
                  <a:gd name="connsiteY48" fmla="*/ 169697 h 1114369"/>
                  <a:gd name="connsiteX49" fmla="*/ 868967 w 2170589"/>
                  <a:gd name="connsiteY49" fmla="*/ 173355 h 1114369"/>
                  <a:gd name="connsiteX50" fmla="*/ 858361 w 2170589"/>
                  <a:gd name="connsiteY50" fmla="*/ 174086 h 1114369"/>
                  <a:gd name="connsiteX51" fmla="*/ 858361 w 2170589"/>
                  <a:gd name="connsiteY51" fmla="*/ 172440 h 1114369"/>
                  <a:gd name="connsiteX52" fmla="*/ 857630 w 2170589"/>
                  <a:gd name="connsiteY52" fmla="*/ 173720 h 1114369"/>
                  <a:gd name="connsiteX53" fmla="*/ 851961 w 2170589"/>
                  <a:gd name="connsiteY53" fmla="*/ 176098 h 1114369"/>
                  <a:gd name="connsiteX54" fmla="*/ 845743 w 2170589"/>
                  <a:gd name="connsiteY54" fmla="*/ 176098 h 1114369"/>
                  <a:gd name="connsiteX55" fmla="*/ 842818 w 2170589"/>
                  <a:gd name="connsiteY55" fmla="*/ 180669 h 1114369"/>
                  <a:gd name="connsiteX56" fmla="*/ 846292 w 2170589"/>
                  <a:gd name="connsiteY56" fmla="*/ 181401 h 1114369"/>
                  <a:gd name="connsiteX57" fmla="*/ 843549 w 2170589"/>
                  <a:gd name="connsiteY57" fmla="*/ 182498 h 1114369"/>
                  <a:gd name="connsiteX58" fmla="*/ 842086 w 2170589"/>
                  <a:gd name="connsiteY58" fmla="*/ 184692 h 1114369"/>
                  <a:gd name="connsiteX59" fmla="*/ 839160 w 2170589"/>
                  <a:gd name="connsiteY59" fmla="*/ 184143 h 1114369"/>
                  <a:gd name="connsiteX60" fmla="*/ 835686 w 2170589"/>
                  <a:gd name="connsiteY60" fmla="*/ 189447 h 1114369"/>
                  <a:gd name="connsiteX61" fmla="*/ 837880 w 2170589"/>
                  <a:gd name="connsiteY61" fmla="*/ 192189 h 1114369"/>
                  <a:gd name="connsiteX62" fmla="*/ 844281 w 2170589"/>
                  <a:gd name="connsiteY62" fmla="*/ 194201 h 1114369"/>
                  <a:gd name="connsiteX63" fmla="*/ 844281 w 2170589"/>
                  <a:gd name="connsiteY63" fmla="*/ 196578 h 1114369"/>
                  <a:gd name="connsiteX64" fmla="*/ 846292 w 2170589"/>
                  <a:gd name="connsiteY64" fmla="*/ 198041 h 1114369"/>
                  <a:gd name="connsiteX65" fmla="*/ 846292 w 2170589"/>
                  <a:gd name="connsiteY65" fmla="*/ 202978 h 1114369"/>
                  <a:gd name="connsiteX66" fmla="*/ 844281 w 2170589"/>
                  <a:gd name="connsiteY66" fmla="*/ 204441 h 1114369"/>
                  <a:gd name="connsiteX67" fmla="*/ 847755 w 2170589"/>
                  <a:gd name="connsiteY67" fmla="*/ 207733 h 1114369"/>
                  <a:gd name="connsiteX68" fmla="*/ 849949 w 2170589"/>
                  <a:gd name="connsiteY68" fmla="*/ 212487 h 1114369"/>
                  <a:gd name="connsiteX69" fmla="*/ 852692 w 2170589"/>
                  <a:gd name="connsiteY69" fmla="*/ 215962 h 1114369"/>
                  <a:gd name="connsiteX70" fmla="*/ 856350 w 2170589"/>
                  <a:gd name="connsiteY70" fmla="*/ 215962 h 1114369"/>
                  <a:gd name="connsiteX71" fmla="*/ 856898 w 2170589"/>
                  <a:gd name="connsiteY71" fmla="*/ 217059 h 1114369"/>
                  <a:gd name="connsiteX72" fmla="*/ 852692 w 2170589"/>
                  <a:gd name="connsiteY72" fmla="*/ 219436 h 1114369"/>
                  <a:gd name="connsiteX73" fmla="*/ 857630 w 2170589"/>
                  <a:gd name="connsiteY73" fmla="*/ 225105 h 1114369"/>
                  <a:gd name="connsiteX74" fmla="*/ 853424 w 2170589"/>
                  <a:gd name="connsiteY74" fmla="*/ 224556 h 1114369"/>
                  <a:gd name="connsiteX75" fmla="*/ 849949 w 2170589"/>
                  <a:gd name="connsiteY75" fmla="*/ 227665 h 1114369"/>
                  <a:gd name="connsiteX76" fmla="*/ 845743 w 2170589"/>
                  <a:gd name="connsiteY76" fmla="*/ 226019 h 1114369"/>
                  <a:gd name="connsiteX77" fmla="*/ 843549 w 2170589"/>
                  <a:gd name="connsiteY77" fmla="*/ 226385 h 1114369"/>
                  <a:gd name="connsiteX78" fmla="*/ 842818 w 2170589"/>
                  <a:gd name="connsiteY78" fmla="*/ 232419 h 1114369"/>
                  <a:gd name="connsiteX79" fmla="*/ 839160 w 2170589"/>
                  <a:gd name="connsiteY79" fmla="*/ 231139 h 1114369"/>
                  <a:gd name="connsiteX80" fmla="*/ 834589 w 2170589"/>
                  <a:gd name="connsiteY80" fmla="*/ 226751 h 1114369"/>
                  <a:gd name="connsiteX81" fmla="*/ 829286 w 2170589"/>
                  <a:gd name="connsiteY81" fmla="*/ 221813 h 1114369"/>
                  <a:gd name="connsiteX82" fmla="*/ 827823 w 2170589"/>
                  <a:gd name="connsiteY82" fmla="*/ 218888 h 1114369"/>
                  <a:gd name="connsiteX83" fmla="*/ 830017 w 2170589"/>
                  <a:gd name="connsiteY83" fmla="*/ 219985 h 1114369"/>
                  <a:gd name="connsiteX84" fmla="*/ 834223 w 2170589"/>
                  <a:gd name="connsiteY84" fmla="*/ 217973 h 1114369"/>
                  <a:gd name="connsiteX85" fmla="*/ 837880 w 2170589"/>
                  <a:gd name="connsiteY85" fmla="*/ 218888 h 1114369"/>
                  <a:gd name="connsiteX86" fmla="*/ 841355 w 2170589"/>
                  <a:gd name="connsiteY86" fmla="*/ 215962 h 1114369"/>
                  <a:gd name="connsiteX87" fmla="*/ 838429 w 2170589"/>
                  <a:gd name="connsiteY87" fmla="*/ 210476 h 1114369"/>
                  <a:gd name="connsiteX88" fmla="*/ 836418 w 2170589"/>
                  <a:gd name="connsiteY88" fmla="*/ 207733 h 1114369"/>
                  <a:gd name="connsiteX89" fmla="*/ 832212 w 2170589"/>
                  <a:gd name="connsiteY89" fmla="*/ 207733 h 1114369"/>
                  <a:gd name="connsiteX90" fmla="*/ 828554 w 2170589"/>
                  <a:gd name="connsiteY90" fmla="*/ 202613 h 1114369"/>
                  <a:gd name="connsiteX91" fmla="*/ 826543 w 2170589"/>
                  <a:gd name="connsiteY91" fmla="*/ 204990 h 1114369"/>
                  <a:gd name="connsiteX92" fmla="*/ 822886 w 2170589"/>
                  <a:gd name="connsiteY92" fmla="*/ 204076 h 1114369"/>
                  <a:gd name="connsiteX93" fmla="*/ 822886 w 2170589"/>
                  <a:gd name="connsiteY93" fmla="*/ 200784 h 1114369"/>
                  <a:gd name="connsiteX94" fmla="*/ 824348 w 2170589"/>
                  <a:gd name="connsiteY94" fmla="*/ 198041 h 1114369"/>
                  <a:gd name="connsiteX95" fmla="*/ 822154 w 2170589"/>
                  <a:gd name="connsiteY95" fmla="*/ 198041 h 1114369"/>
                  <a:gd name="connsiteX96" fmla="*/ 822154 w 2170589"/>
                  <a:gd name="connsiteY96" fmla="*/ 194932 h 1114369"/>
                  <a:gd name="connsiteX97" fmla="*/ 819960 w 2170589"/>
                  <a:gd name="connsiteY97" fmla="*/ 194201 h 1114369"/>
                  <a:gd name="connsiteX98" fmla="*/ 819411 w 2170589"/>
                  <a:gd name="connsiteY98" fmla="*/ 199870 h 1114369"/>
                  <a:gd name="connsiteX99" fmla="*/ 817217 w 2170589"/>
                  <a:gd name="connsiteY99" fmla="*/ 203710 h 1114369"/>
                  <a:gd name="connsiteX100" fmla="*/ 816485 w 2170589"/>
                  <a:gd name="connsiteY100" fmla="*/ 202064 h 1114369"/>
                  <a:gd name="connsiteX101" fmla="*/ 816485 w 2170589"/>
                  <a:gd name="connsiteY101" fmla="*/ 204076 h 1114369"/>
                  <a:gd name="connsiteX102" fmla="*/ 813742 w 2170589"/>
                  <a:gd name="connsiteY102" fmla="*/ 201698 h 1114369"/>
                  <a:gd name="connsiteX103" fmla="*/ 815205 w 2170589"/>
                  <a:gd name="connsiteY103" fmla="*/ 198041 h 1114369"/>
                  <a:gd name="connsiteX104" fmla="*/ 813011 w 2170589"/>
                  <a:gd name="connsiteY104" fmla="*/ 195298 h 1114369"/>
                  <a:gd name="connsiteX105" fmla="*/ 813742 w 2170589"/>
                  <a:gd name="connsiteY105" fmla="*/ 193835 h 1114369"/>
                  <a:gd name="connsiteX106" fmla="*/ 813011 w 2170589"/>
                  <a:gd name="connsiteY106" fmla="*/ 192189 h 1114369"/>
                  <a:gd name="connsiteX107" fmla="*/ 813742 w 2170589"/>
                  <a:gd name="connsiteY107" fmla="*/ 189447 h 1114369"/>
                  <a:gd name="connsiteX108" fmla="*/ 800942 w 2170589"/>
                  <a:gd name="connsiteY108" fmla="*/ 189447 h 1114369"/>
                  <a:gd name="connsiteX109" fmla="*/ 801491 w 2170589"/>
                  <a:gd name="connsiteY109" fmla="*/ 191092 h 1114369"/>
                  <a:gd name="connsiteX110" fmla="*/ 793079 w 2170589"/>
                  <a:gd name="connsiteY110" fmla="*/ 189447 h 1114369"/>
                  <a:gd name="connsiteX111" fmla="*/ 794542 w 2170589"/>
                  <a:gd name="connsiteY111" fmla="*/ 189447 h 1114369"/>
                  <a:gd name="connsiteX112" fmla="*/ 794542 w 2170589"/>
                  <a:gd name="connsiteY112" fmla="*/ 187069 h 1114369"/>
                  <a:gd name="connsiteX113" fmla="*/ 793079 w 2170589"/>
                  <a:gd name="connsiteY113" fmla="*/ 185606 h 1114369"/>
                  <a:gd name="connsiteX114" fmla="*/ 791616 w 2170589"/>
                  <a:gd name="connsiteY114" fmla="*/ 182863 h 1114369"/>
                  <a:gd name="connsiteX115" fmla="*/ 790336 w 2170589"/>
                  <a:gd name="connsiteY115" fmla="*/ 184143 h 1114369"/>
                  <a:gd name="connsiteX116" fmla="*/ 787410 w 2170589"/>
                  <a:gd name="connsiteY116" fmla="*/ 183229 h 1114369"/>
                  <a:gd name="connsiteX117" fmla="*/ 788873 w 2170589"/>
                  <a:gd name="connsiteY117" fmla="*/ 181035 h 1114369"/>
                  <a:gd name="connsiteX118" fmla="*/ 785216 w 2170589"/>
                  <a:gd name="connsiteY118" fmla="*/ 177378 h 1114369"/>
                  <a:gd name="connsiteX119" fmla="*/ 783204 w 2170589"/>
                  <a:gd name="connsiteY119" fmla="*/ 180120 h 1114369"/>
                  <a:gd name="connsiteX120" fmla="*/ 777535 w 2170589"/>
                  <a:gd name="connsiteY120" fmla="*/ 180120 h 1114369"/>
                  <a:gd name="connsiteX121" fmla="*/ 772415 w 2170589"/>
                  <a:gd name="connsiteY121" fmla="*/ 182498 h 1114369"/>
                  <a:gd name="connsiteX122" fmla="*/ 766746 w 2170589"/>
                  <a:gd name="connsiteY122" fmla="*/ 187984 h 1114369"/>
                  <a:gd name="connsiteX123" fmla="*/ 763272 w 2170589"/>
                  <a:gd name="connsiteY123" fmla="*/ 189447 h 1114369"/>
                  <a:gd name="connsiteX124" fmla="*/ 758335 w 2170589"/>
                  <a:gd name="connsiteY124" fmla="*/ 189447 h 1114369"/>
                  <a:gd name="connsiteX125" fmla="*/ 759066 w 2170589"/>
                  <a:gd name="connsiteY125" fmla="*/ 183778 h 1114369"/>
                  <a:gd name="connsiteX126" fmla="*/ 753946 w 2170589"/>
                  <a:gd name="connsiteY126" fmla="*/ 184692 h 1114369"/>
                  <a:gd name="connsiteX127" fmla="*/ 751935 w 2170589"/>
                  <a:gd name="connsiteY127" fmla="*/ 189812 h 1114369"/>
                  <a:gd name="connsiteX128" fmla="*/ 748460 w 2170589"/>
                  <a:gd name="connsiteY128" fmla="*/ 189447 h 1114369"/>
                  <a:gd name="connsiteX129" fmla="*/ 747729 w 2170589"/>
                  <a:gd name="connsiteY129" fmla="*/ 190727 h 1114369"/>
                  <a:gd name="connsiteX130" fmla="*/ 742608 w 2170589"/>
                  <a:gd name="connsiteY130" fmla="*/ 190178 h 1114369"/>
                  <a:gd name="connsiteX131" fmla="*/ 741328 w 2170589"/>
                  <a:gd name="connsiteY131" fmla="*/ 187984 h 1114369"/>
                  <a:gd name="connsiteX132" fmla="*/ 737671 w 2170589"/>
                  <a:gd name="connsiteY132" fmla="*/ 190178 h 1114369"/>
                  <a:gd name="connsiteX133" fmla="*/ 740597 w 2170589"/>
                  <a:gd name="connsiteY133" fmla="*/ 191458 h 1114369"/>
                  <a:gd name="connsiteX134" fmla="*/ 735477 w 2170589"/>
                  <a:gd name="connsiteY134" fmla="*/ 191458 h 1114369"/>
                  <a:gd name="connsiteX135" fmla="*/ 736940 w 2170589"/>
                  <a:gd name="connsiteY135" fmla="*/ 189447 h 1114369"/>
                  <a:gd name="connsiteX136" fmla="*/ 728528 w 2170589"/>
                  <a:gd name="connsiteY136" fmla="*/ 189447 h 1114369"/>
                  <a:gd name="connsiteX137" fmla="*/ 727065 w 2170589"/>
                  <a:gd name="connsiteY137" fmla="*/ 191458 h 1114369"/>
                  <a:gd name="connsiteX138" fmla="*/ 715728 w 2170589"/>
                  <a:gd name="connsiteY138" fmla="*/ 192189 h 1114369"/>
                  <a:gd name="connsiteX139" fmla="*/ 710059 w 2170589"/>
                  <a:gd name="connsiteY139" fmla="*/ 191092 h 1114369"/>
                  <a:gd name="connsiteX140" fmla="*/ 710790 w 2170589"/>
                  <a:gd name="connsiteY140" fmla="*/ 190178 h 1114369"/>
                  <a:gd name="connsiteX141" fmla="*/ 702196 w 2170589"/>
                  <a:gd name="connsiteY141" fmla="*/ 191458 h 1114369"/>
                  <a:gd name="connsiteX142" fmla="*/ 695795 w 2170589"/>
                  <a:gd name="connsiteY142" fmla="*/ 190178 h 1114369"/>
                  <a:gd name="connsiteX143" fmla="*/ 686652 w 2170589"/>
                  <a:gd name="connsiteY143" fmla="*/ 190727 h 1114369"/>
                  <a:gd name="connsiteX144" fmla="*/ 680984 w 2170589"/>
                  <a:gd name="connsiteY144" fmla="*/ 189447 h 1114369"/>
                  <a:gd name="connsiteX145" fmla="*/ 675315 w 2170589"/>
                  <a:gd name="connsiteY145" fmla="*/ 189812 h 1114369"/>
                  <a:gd name="connsiteX146" fmla="*/ 673120 w 2170589"/>
                  <a:gd name="connsiteY146" fmla="*/ 187984 h 1114369"/>
                  <a:gd name="connsiteX147" fmla="*/ 669463 w 2170589"/>
                  <a:gd name="connsiteY147" fmla="*/ 187069 h 1114369"/>
                  <a:gd name="connsiteX148" fmla="*/ 667452 w 2170589"/>
                  <a:gd name="connsiteY148" fmla="*/ 189447 h 1114369"/>
                  <a:gd name="connsiteX149" fmla="*/ 657943 w 2170589"/>
                  <a:gd name="connsiteY149" fmla="*/ 185606 h 1114369"/>
                  <a:gd name="connsiteX150" fmla="*/ 650994 w 2170589"/>
                  <a:gd name="connsiteY150" fmla="*/ 184143 h 1114369"/>
                  <a:gd name="connsiteX151" fmla="*/ 653920 w 2170589"/>
                  <a:gd name="connsiteY151" fmla="*/ 182498 h 1114369"/>
                  <a:gd name="connsiteX152" fmla="*/ 650263 w 2170589"/>
                  <a:gd name="connsiteY152" fmla="*/ 183229 h 1114369"/>
                  <a:gd name="connsiteX153" fmla="*/ 648251 w 2170589"/>
                  <a:gd name="connsiteY153" fmla="*/ 182863 h 1114369"/>
                  <a:gd name="connsiteX154" fmla="*/ 645508 w 2170589"/>
                  <a:gd name="connsiteY154" fmla="*/ 181035 h 1114369"/>
                  <a:gd name="connsiteX155" fmla="*/ 652457 w 2170589"/>
                  <a:gd name="connsiteY155" fmla="*/ 178292 h 1114369"/>
                  <a:gd name="connsiteX156" fmla="*/ 652457 w 2170589"/>
                  <a:gd name="connsiteY156" fmla="*/ 174086 h 1114369"/>
                  <a:gd name="connsiteX157" fmla="*/ 654651 w 2170589"/>
                  <a:gd name="connsiteY157" fmla="*/ 172440 h 1114369"/>
                  <a:gd name="connsiteX158" fmla="*/ 652457 w 2170589"/>
                  <a:gd name="connsiteY158" fmla="*/ 170429 h 1114369"/>
                  <a:gd name="connsiteX159" fmla="*/ 661783 w 2170589"/>
                  <a:gd name="connsiteY159" fmla="*/ 171526 h 1114369"/>
                  <a:gd name="connsiteX160" fmla="*/ 665257 w 2170589"/>
                  <a:gd name="connsiteY160" fmla="*/ 168783 h 1114369"/>
                  <a:gd name="connsiteX161" fmla="*/ 659588 w 2170589"/>
                  <a:gd name="connsiteY161" fmla="*/ 166954 h 1114369"/>
                  <a:gd name="connsiteX162" fmla="*/ 668183 w 2170589"/>
                  <a:gd name="connsiteY162" fmla="*/ 167869 h 1114369"/>
                  <a:gd name="connsiteX163" fmla="*/ 674583 w 2170589"/>
                  <a:gd name="connsiteY163" fmla="*/ 166406 h 1114369"/>
                  <a:gd name="connsiteX164" fmla="*/ 676595 w 2170589"/>
                  <a:gd name="connsiteY164" fmla="*/ 169149 h 1114369"/>
                  <a:gd name="connsiteX165" fmla="*/ 679521 w 2170589"/>
                  <a:gd name="connsiteY165" fmla="*/ 168783 h 1114369"/>
                  <a:gd name="connsiteX166" fmla="*/ 680984 w 2170589"/>
                  <a:gd name="connsiteY166" fmla="*/ 166406 h 1114369"/>
                  <a:gd name="connsiteX167" fmla="*/ 685189 w 2170589"/>
                  <a:gd name="connsiteY167" fmla="*/ 166954 h 1114369"/>
                  <a:gd name="connsiteX168" fmla="*/ 682995 w 2170589"/>
                  <a:gd name="connsiteY168" fmla="*/ 165126 h 1114369"/>
                  <a:gd name="connsiteX169" fmla="*/ 684458 w 2170589"/>
                  <a:gd name="connsiteY169" fmla="*/ 162383 h 1114369"/>
                  <a:gd name="connsiteX170" fmla="*/ 684458 w 2170589"/>
                  <a:gd name="connsiteY170" fmla="*/ 158725 h 1114369"/>
                  <a:gd name="connsiteX171" fmla="*/ 680984 w 2170589"/>
                  <a:gd name="connsiteY171" fmla="*/ 161834 h 1114369"/>
                  <a:gd name="connsiteX172" fmla="*/ 680984 w 2170589"/>
                  <a:gd name="connsiteY172" fmla="*/ 155434 h 1114369"/>
                  <a:gd name="connsiteX173" fmla="*/ 678058 w 2170589"/>
                  <a:gd name="connsiteY173" fmla="*/ 153788 h 1114369"/>
                  <a:gd name="connsiteX174" fmla="*/ 672389 w 2170589"/>
                  <a:gd name="connsiteY174" fmla="*/ 148302 h 1114369"/>
                  <a:gd name="connsiteX175" fmla="*/ 663977 w 2170589"/>
                  <a:gd name="connsiteY175" fmla="*/ 145194 h 1114369"/>
                  <a:gd name="connsiteX176" fmla="*/ 663977 w 2170589"/>
                  <a:gd name="connsiteY176" fmla="*/ 142451 h 1114369"/>
                  <a:gd name="connsiteX177" fmla="*/ 659588 w 2170589"/>
                  <a:gd name="connsiteY177" fmla="*/ 143731 h 1114369"/>
                  <a:gd name="connsiteX178" fmla="*/ 658857 w 2170589"/>
                  <a:gd name="connsiteY178" fmla="*/ 141536 h 1114369"/>
                  <a:gd name="connsiteX179" fmla="*/ 651725 w 2170589"/>
                  <a:gd name="connsiteY179" fmla="*/ 138976 h 1114369"/>
                  <a:gd name="connsiteX180" fmla="*/ 654651 w 2170589"/>
                  <a:gd name="connsiteY180" fmla="*/ 137513 h 1114369"/>
                  <a:gd name="connsiteX181" fmla="*/ 641851 w 2170589"/>
                  <a:gd name="connsiteY181" fmla="*/ 135685 h 1114369"/>
                  <a:gd name="connsiteX182" fmla="*/ 641851 w 2170589"/>
                  <a:gd name="connsiteY182" fmla="*/ 137513 h 1114369"/>
                  <a:gd name="connsiteX183" fmla="*/ 636913 w 2170589"/>
                  <a:gd name="connsiteY183" fmla="*/ 136965 h 1114369"/>
                  <a:gd name="connsiteX184" fmla="*/ 633988 w 2170589"/>
                  <a:gd name="connsiteY184" fmla="*/ 135685 h 1114369"/>
                  <a:gd name="connsiteX185" fmla="*/ 628319 w 2170589"/>
                  <a:gd name="connsiteY185" fmla="*/ 136599 h 1114369"/>
                  <a:gd name="connsiteX186" fmla="*/ 636182 w 2170589"/>
                  <a:gd name="connsiteY186" fmla="*/ 140988 h 1114369"/>
                  <a:gd name="connsiteX187" fmla="*/ 634719 w 2170589"/>
                  <a:gd name="connsiteY187" fmla="*/ 143731 h 1114369"/>
                  <a:gd name="connsiteX188" fmla="*/ 629782 w 2170589"/>
                  <a:gd name="connsiteY188" fmla="*/ 140073 h 1114369"/>
                  <a:gd name="connsiteX189" fmla="*/ 624113 w 2170589"/>
                  <a:gd name="connsiteY189" fmla="*/ 140622 h 1114369"/>
                  <a:gd name="connsiteX190" fmla="*/ 609850 w 2170589"/>
                  <a:gd name="connsiteY190" fmla="*/ 138976 h 1114369"/>
                  <a:gd name="connsiteX191" fmla="*/ 610764 w 2170589"/>
                  <a:gd name="connsiteY191" fmla="*/ 140073 h 1114369"/>
                  <a:gd name="connsiteX192" fmla="*/ 605644 w 2170589"/>
                  <a:gd name="connsiteY192" fmla="*/ 139342 h 1114369"/>
                  <a:gd name="connsiteX193" fmla="*/ 602352 w 2170589"/>
                  <a:gd name="connsiteY193" fmla="*/ 137879 h 1114369"/>
                  <a:gd name="connsiteX194" fmla="*/ 593575 w 2170589"/>
                  <a:gd name="connsiteY194" fmla="*/ 137696 h 1114369"/>
                  <a:gd name="connsiteX195" fmla="*/ 581871 w 2170589"/>
                  <a:gd name="connsiteY195" fmla="*/ 132759 h 1114369"/>
                  <a:gd name="connsiteX196" fmla="*/ 575654 w 2170589"/>
                  <a:gd name="connsiteY196" fmla="*/ 131479 h 1114369"/>
                  <a:gd name="connsiteX197" fmla="*/ 569254 w 2170589"/>
                  <a:gd name="connsiteY197" fmla="*/ 128370 h 1114369"/>
                  <a:gd name="connsiteX198" fmla="*/ 566694 w 2170589"/>
                  <a:gd name="connsiteY198" fmla="*/ 125444 h 1114369"/>
                  <a:gd name="connsiteX199" fmla="*/ 562488 w 2170589"/>
                  <a:gd name="connsiteY199" fmla="*/ 124347 h 1114369"/>
                  <a:gd name="connsiteX200" fmla="*/ 558831 w 2170589"/>
                  <a:gd name="connsiteY200" fmla="*/ 124530 h 1114369"/>
                  <a:gd name="connsiteX201" fmla="*/ 549870 w 2170589"/>
                  <a:gd name="connsiteY201" fmla="*/ 122153 h 1114369"/>
                  <a:gd name="connsiteX202" fmla="*/ 544202 w 2170589"/>
                  <a:gd name="connsiteY202" fmla="*/ 122153 h 1114369"/>
                  <a:gd name="connsiteX203" fmla="*/ 539813 w 2170589"/>
                  <a:gd name="connsiteY203" fmla="*/ 120141 h 1114369"/>
                  <a:gd name="connsiteX204" fmla="*/ 530304 w 2170589"/>
                  <a:gd name="connsiteY204" fmla="*/ 119227 h 1114369"/>
                  <a:gd name="connsiteX205" fmla="*/ 521892 w 2170589"/>
                  <a:gd name="connsiteY205" fmla="*/ 116301 h 1114369"/>
                  <a:gd name="connsiteX206" fmla="*/ 512932 w 2170589"/>
                  <a:gd name="connsiteY206" fmla="*/ 108621 h 1114369"/>
                  <a:gd name="connsiteX207" fmla="*/ 498669 w 2170589"/>
                  <a:gd name="connsiteY207" fmla="*/ 101489 h 1114369"/>
                  <a:gd name="connsiteX208" fmla="*/ 488245 w 2170589"/>
                  <a:gd name="connsiteY208" fmla="*/ 99661 h 1114369"/>
                  <a:gd name="connsiteX209" fmla="*/ 478188 w 2170589"/>
                  <a:gd name="connsiteY209" fmla="*/ 100209 h 1114369"/>
                  <a:gd name="connsiteX210" fmla="*/ 477822 w 2170589"/>
                  <a:gd name="connsiteY210" fmla="*/ 99478 h 1114369"/>
                  <a:gd name="connsiteX211" fmla="*/ 474531 w 2170589"/>
                  <a:gd name="connsiteY211" fmla="*/ 99295 h 1114369"/>
                  <a:gd name="connsiteX212" fmla="*/ 470508 w 2170589"/>
                  <a:gd name="connsiteY212" fmla="*/ 99478 h 1114369"/>
                  <a:gd name="connsiteX213" fmla="*/ 465570 w 2170589"/>
                  <a:gd name="connsiteY213" fmla="*/ 98015 h 1114369"/>
                  <a:gd name="connsiteX214" fmla="*/ 458804 w 2170589"/>
                  <a:gd name="connsiteY214" fmla="*/ 99661 h 1114369"/>
                  <a:gd name="connsiteX215" fmla="*/ 454964 w 2170589"/>
                  <a:gd name="connsiteY215" fmla="*/ 99661 h 1114369"/>
                  <a:gd name="connsiteX216" fmla="*/ 454233 w 2170589"/>
                  <a:gd name="connsiteY216" fmla="*/ 104964 h 1114369"/>
                  <a:gd name="connsiteX217" fmla="*/ 451856 w 2170589"/>
                  <a:gd name="connsiteY217" fmla="*/ 109535 h 1114369"/>
                  <a:gd name="connsiteX218" fmla="*/ 451307 w 2170589"/>
                  <a:gd name="connsiteY218" fmla="*/ 112827 h 1114369"/>
                  <a:gd name="connsiteX219" fmla="*/ 446735 w 2170589"/>
                  <a:gd name="connsiteY219" fmla="*/ 115204 h 1114369"/>
                  <a:gd name="connsiteX220" fmla="*/ 445638 w 2170589"/>
                  <a:gd name="connsiteY220" fmla="*/ 117947 h 1114369"/>
                  <a:gd name="connsiteX221" fmla="*/ 441798 w 2170589"/>
                  <a:gd name="connsiteY221" fmla="*/ 119958 h 1114369"/>
                  <a:gd name="connsiteX222" fmla="*/ 434484 w 2170589"/>
                  <a:gd name="connsiteY222" fmla="*/ 119410 h 1114369"/>
                  <a:gd name="connsiteX223" fmla="*/ 431923 w 2170589"/>
                  <a:gd name="connsiteY223" fmla="*/ 118313 h 1114369"/>
                  <a:gd name="connsiteX224" fmla="*/ 428266 w 2170589"/>
                  <a:gd name="connsiteY224" fmla="*/ 120507 h 1114369"/>
                  <a:gd name="connsiteX225" fmla="*/ 418392 w 2170589"/>
                  <a:gd name="connsiteY225" fmla="*/ 119593 h 1114369"/>
                  <a:gd name="connsiteX226" fmla="*/ 418209 w 2170589"/>
                  <a:gd name="connsiteY226" fmla="*/ 117764 h 1114369"/>
                  <a:gd name="connsiteX227" fmla="*/ 419306 w 2170589"/>
                  <a:gd name="connsiteY227" fmla="*/ 114838 h 1114369"/>
                  <a:gd name="connsiteX228" fmla="*/ 420220 w 2170589"/>
                  <a:gd name="connsiteY228" fmla="*/ 117764 h 1114369"/>
                  <a:gd name="connsiteX229" fmla="*/ 422232 w 2170589"/>
                  <a:gd name="connsiteY229" fmla="*/ 113741 h 1114369"/>
                  <a:gd name="connsiteX230" fmla="*/ 430826 w 2170589"/>
                  <a:gd name="connsiteY230" fmla="*/ 104049 h 1114369"/>
                  <a:gd name="connsiteX231" fmla="*/ 425706 w 2170589"/>
                  <a:gd name="connsiteY231" fmla="*/ 103135 h 1114369"/>
                  <a:gd name="connsiteX232" fmla="*/ 422415 w 2170589"/>
                  <a:gd name="connsiteY232" fmla="*/ 104781 h 1114369"/>
                  <a:gd name="connsiteX233" fmla="*/ 419854 w 2170589"/>
                  <a:gd name="connsiteY233" fmla="*/ 103684 h 1114369"/>
                  <a:gd name="connsiteX234" fmla="*/ 419306 w 2170589"/>
                  <a:gd name="connsiteY234" fmla="*/ 101306 h 1114369"/>
                  <a:gd name="connsiteX235" fmla="*/ 420403 w 2170589"/>
                  <a:gd name="connsiteY235" fmla="*/ 99478 h 1114369"/>
                  <a:gd name="connsiteX236" fmla="*/ 420952 w 2170589"/>
                  <a:gd name="connsiteY236" fmla="*/ 92529 h 1114369"/>
                  <a:gd name="connsiteX237" fmla="*/ 422232 w 2170589"/>
                  <a:gd name="connsiteY237" fmla="*/ 88323 h 1114369"/>
                  <a:gd name="connsiteX238" fmla="*/ 420769 w 2170589"/>
                  <a:gd name="connsiteY238" fmla="*/ 86494 h 1114369"/>
                  <a:gd name="connsiteX239" fmla="*/ 420403 w 2170589"/>
                  <a:gd name="connsiteY239" fmla="*/ 85032 h 1114369"/>
                  <a:gd name="connsiteX240" fmla="*/ 413637 w 2170589"/>
                  <a:gd name="connsiteY240" fmla="*/ 85580 h 1114369"/>
                  <a:gd name="connsiteX241" fmla="*/ 416014 w 2170589"/>
                  <a:gd name="connsiteY241" fmla="*/ 87226 h 1114369"/>
                  <a:gd name="connsiteX242" fmla="*/ 419489 w 2170589"/>
                  <a:gd name="connsiteY242" fmla="*/ 87774 h 1114369"/>
                  <a:gd name="connsiteX243" fmla="*/ 419854 w 2170589"/>
                  <a:gd name="connsiteY243" fmla="*/ 89603 h 1114369"/>
                  <a:gd name="connsiteX244" fmla="*/ 416563 w 2170589"/>
                  <a:gd name="connsiteY244" fmla="*/ 89969 h 1114369"/>
                  <a:gd name="connsiteX245" fmla="*/ 414552 w 2170589"/>
                  <a:gd name="connsiteY245" fmla="*/ 92529 h 1114369"/>
                  <a:gd name="connsiteX246" fmla="*/ 413089 w 2170589"/>
                  <a:gd name="connsiteY246" fmla="*/ 89420 h 1114369"/>
                  <a:gd name="connsiteX247" fmla="*/ 410894 w 2170589"/>
                  <a:gd name="connsiteY247" fmla="*/ 88689 h 1114369"/>
                  <a:gd name="connsiteX248" fmla="*/ 406505 w 2170589"/>
                  <a:gd name="connsiteY248" fmla="*/ 89420 h 1114369"/>
                  <a:gd name="connsiteX249" fmla="*/ 403397 w 2170589"/>
                  <a:gd name="connsiteY249" fmla="*/ 88506 h 1114369"/>
                  <a:gd name="connsiteX250" fmla="*/ 401934 w 2170589"/>
                  <a:gd name="connsiteY250" fmla="*/ 90700 h 1114369"/>
                  <a:gd name="connsiteX251" fmla="*/ 402300 w 2170589"/>
                  <a:gd name="connsiteY251" fmla="*/ 93443 h 1114369"/>
                  <a:gd name="connsiteX252" fmla="*/ 403945 w 2170589"/>
                  <a:gd name="connsiteY252" fmla="*/ 94175 h 1114369"/>
                  <a:gd name="connsiteX253" fmla="*/ 405774 w 2170589"/>
                  <a:gd name="connsiteY253" fmla="*/ 91797 h 1114369"/>
                  <a:gd name="connsiteX254" fmla="*/ 409248 w 2170589"/>
                  <a:gd name="connsiteY254" fmla="*/ 90700 h 1114369"/>
                  <a:gd name="connsiteX255" fmla="*/ 410529 w 2170589"/>
                  <a:gd name="connsiteY255" fmla="*/ 91249 h 1114369"/>
                  <a:gd name="connsiteX256" fmla="*/ 408883 w 2170589"/>
                  <a:gd name="connsiteY256" fmla="*/ 94175 h 1114369"/>
                  <a:gd name="connsiteX257" fmla="*/ 401020 w 2170589"/>
                  <a:gd name="connsiteY257" fmla="*/ 100392 h 1114369"/>
                  <a:gd name="connsiteX258" fmla="*/ 399739 w 2170589"/>
                  <a:gd name="connsiteY258" fmla="*/ 97832 h 1114369"/>
                  <a:gd name="connsiteX259" fmla="*/ 399739 w 2170589"/>
                  <a:gd name="connsiteY259" fmla="*/ 101489 h 1114369"/>
                  <a:gd name="connsiteX260" fmla="*/ 403397 w 2170589"/>
                  <a:gd name="connsiteY260" fmla="*/ 102038 h 1114369"/>
                  <a:gd name="connsiteX261" fmla="*/ 403397 w 2170589"/>
                  <a:gd name="connsiteY261" fmla="*/ 104232 h 1114369"/>
                  <a:gd name="connsiteX262" fmla="*/ 397179 w 2170589"/>
                  <a:gd name="connsiteY262" fmla="*/ 105695 h 1114369"/>
                  <a:gd name="connsiteX263" fmla="*/ 394254 w 2170589"/>
                  <a:gd name="connsiteY263" fmla="*/ 107524 h 1114369"/>
                  <a:gd name="connsiteX264" fmla="*/ 399374 w 2170589"/>
                  <a:gd name="connsiteY264" fmla="*/ 111912 h 1114369"/>
                  <a:gd name="connsiteX265" fmla="*/ 401751 w 2170589"/>
                  <a:gd name="connsiteY265" fmla="*/ 112095 h 1114369"/>
                  <a:gd name="connsiteX266" fmla="*/ 398094 w 2170589"/>
                  <a:gd name="connsiteY266" fmla="*/ 113192 h 1114369"/>
                  <a:gd name="connsiteX267" fmla="*/ 390779 w 2170589"/>
                  <a:gd name="connsiteY267" fmla="*/ 113558 h 1114369"/>
                  <a:gd name="connsiteX268" fmla="*/ 389316 w 2170589"/>
                  <a:gd name="connsiteY268" fmla="*/ 116667 h 1114369"/>
                  <a:gd name="connsiteX269" fmla="*/ 397545 w 2170589"/>
                  <a:gd name="connsiteY269" fmla="*/ 115204 h 1114369"/>
                  <a:gd name="connsiteX270" fmla="*/ 401020 w 2170589"/>
                  <a:gd name="connsiteY270" fmla="*/ 116301 h 1114369"/>
                  <a:gd name="connsiteX271" fmla="*/ 401020 w 2170589"/>
                  <a:gd name="connsiteY271" fmla="*/ 117764 h 1114369"/>
                  <a:gd name="connsiteX272" fmla="*/ 396265 w 2170589"/>
                  <a:gd name="connsiteY272" fmla="*/ 117947 h 1114369"/>
                  <a:gd name="connsiteX273" fmla="*/ 394619 w 2170589"/>
                  <a:gd name="connsiteY273" fmla="*/ 118678 h 1114369"/>
                  <a:gd name="connsiteX274" fmla="*/ 394985 w 2170589"/>
                  <a:gd name="connsiteY274" fmla="*/ 119593 h 1114369"/>
                  <a:gd name="connsiteX275" fmla="*/ 384745 w 2170589"/>
                  <a:gd name="connsiteY275" fmla="*/ 119410 h 1114369"/>
                  <a:gd name="connsiteX276" fmla="*/ 379990 w 2170589"/>
                  <a:gd name="connsiteY276" fmla="*/ 118313 h 1114369"/>
                  <a:gd name="connsiteX277" fmla="*/ 372493 w 2170589"/>
                  <a:gd name="connsiteY277" fmla="*/ 113741 h 1114369"/>
                  <a:gd name="connsiteX278" fmla="*/ 371761 w 2170589"/>
                  <a:gd name="connsiteY278" fmla="*/ 113924 h 1114369"/>
                  <a:gd name="connsiteX279" fmla="*/ 369018 w 2170589"/>
                  <a:gd name="connsiteY279" fmla="*/ 109718 h 1114369"/>
                  <a:gd name="connsiteX280" fmla="*/ 364447 w 2170589"/>
                  <a:gd name="connsiteY280" fmla="*/ 107889 h 1114369"/>
                  <a:gd name="connsiteX281" fmla="*/ 361338 w 2170589"/>
                  <a:gd name="connsiteY281" fmla="*/ 104232 h 1114369"/>
                  <a:gd name="connsiteX282" fmla="*/ 355852 w 2170589"/>
                  <a:gd name="connsiteY282" fmla="*/ 92712 h 1114369"/>
                  <a:gd name="connsiteX283" fmla="*/ 352012 w 2170589"/>
                  <a:gd name="connsiteY283" fmla="*/ 89054 h 1114369"/>
                  <a:gd name="connsiteX284" fmla="*/ 350732 w 2170589"/>
                  <a:gd name="connsiteY284" fmla="*/ 81191 h 1114369"/>
                  <a:gd name="connsiteX285" fmla="*/ 347623 w 2170589"/>
                  <a:gd name="connsiteY285" fmla="*/ 77351 h 1114369"/>
                  <a:gd name="connsiteX286" fmla="*/ 333909 w 2170589"/>
                  <a:gd name="connsiteY286" fmla="*/ 67842 h 1114369"/>
                  <a:gd name="connsiteX287" fmla="*/ 328606 w 2170589"/>
                  <a:gd name="connsiteY287" fmla="*/ 66197 h 1114369"/>
                  <a:gd name="connsiteX288" fmla="*/ 326411 w 2170589"/>
                  <a:gd name="connsiteY288" fmla="*/ 67659 h 1114369"/>
                  <a:gd name="connsiteX289" fmla="*/ 324217 w 2170589"/>
                  <a:gd name="connsiteY289" fmla="*/ 70220 h 1114369"/>
                  <a:gd name="connsiteX290" fmla="*/ 323851 w 2170589"/>
                  <a:gd name="connsiteY290" fmla="*/ 72780 h 1114369"/>
                  <a:gd name="connsiteX291" fmla="*/ 328240 w 2170589"/>
                  <a:gd name="connsiteY291" fmla="*/ 71682 h 1114369"/>
                  <a:gd name="connsiteX292" fmla="*/ 329520 w 2170589"/>
                  <a:gd name="connsiteY292" fmla="*/ 73328 h 1114369"/>
                  <a:gd name="connsiteX293" fmla="*/ 329154 w 2170589"/>
                  <a:gd name="connsiteY293" fmla="*/ 75888 h 1114369"/>
                  <a:gd name="connsiteX294" fmla="*/ 328240 w 2170589"/>
                  <a:gd name="connsiteY294" fmla="*/ 77168 h 1114369"/>
                  <a:gd name="connsiteX295" fmla="*/ 331349 w 2170589"/>
                  <a:gd name="connsiteY295" fmla="*/ 79180 h 1114369"/>
                  <a:gd name="connsiteX296" fmla="*/ 338480 w 2170589"/>
                  <a:gd name="connsiteY296" fmla="*/ 80460 h 1114369"/>
                  <a:gd name="connsiteX297" fmla="*/ 335555 w 2170589"/>
                  <a:gd name="connsiteY297" fmla="*/ 82289 h 1114369"/>
                  <a:gd name="connsiteX298" fmla="*/ 323303 w 2170589"/>
                  <a:gd name="connsiteY298" fmla="*/ 85397 h 1114369"/>
                  <a:gd name="connsiteX299" fmla="*/ 321108 w 2170589"/>
                  <a:gd name="connsiteY299" fmla="*/ 87043 h 1114369"/>
                  <a:gd name="connsiteX300" fmla="*/ 322388 w 2170589"/>
                  <a:gd name="connsiteY300" fmla="*/ 89420 h 1114369"/>
                  <a:gd name="connsiteX301" fmla="*/ 320194 w 2170589"/>
                  <a:gd name="connsiteY301" fmla="*/ 93078 h 1114369"/>
                  <a:gd name="connsiteX302" fmla="*/ 315257 w 2170589"/>
                  <a:gd name="connsiteY302" fmla="*/ 96186 h 1114369"/>
                  <a:gd name="connsiteX303" fmla="*/ 311417 w 2170589"/>
                  <a:gd name="connsiteY303" fmla="*/ 99843 h 1114369"/>
                  <a:gd name="connsiteX304" fmla="*/ 300262 w 2170589"/>
                  <a:gd name="connsiteY304" fmla="*/ 104232 h 1114369"/>
                  <a:gd name="connsiteX305" fmla="*/ 301176 w 2170589"/>
                  <a:gd name="connsiteY305" fmla="*/ 101306 h 1114369"/>
                  <a:gd name="connsiteX306" fmla="*/ 303919 w 2170589"/>
                  <a:gd name="connsiteY306" fmla="*/ 97466 h 1114369"/>
                  <a:gd name="connsiteX307" fmla="*/ 305931 w 2170589"/>
                  <a:gd name="connsiteY307" fmla="*/ 97649 h 1114369"/>
                  <a:gd name="connsiteX308" fmla="*/ 306662 w 2170589"/>
                  <a:gd name="connsiteY308" fmla="*/ 92163 h 1114369"/>
                  <a:gd name="connsiteX309" fmla="*/ 298616 w 2170589"/>
                  <a:gd name="connsiteY309" fmla="*/ 97101 h 1114369"/>
                  <a:gd name="connsiteX310" fmla="*/ 285816 w 2170589"/>
                  <a:gd name="connsiteY310" fmla="*/ 99661 h 1114369"/>
                  <a:gd name="connsiteX311" fmla="*/ 281244 w 2170589"/>
                  <a:gd name="connsiteY311" fmla="*/ 102769 h 1114369"/>
                  <a:gd name="connsiteX312" fmla="*/ 275941 w 2170589"/>
                  <a:gd name="connsiteY312" fmla="*/ 104232 h 1114369"/>
                  <a:gd name="connsiteX313" fmla="*/ 269724 w 2170589"/>
                  <a:gd name="connsiteY313" fmla="*/ 104964 h 1114369"/>
                  <a:gd name="connsiteX314" fmla="*/ 268992 w 2170589"/>
                  <a:gd name="connsiteY314" fmla="*/ 107889 h 1114369"/>
                  <a:gd name="connsiteX315" fmla="*/ 261129 w 2170589"/>
                  <a:gd name="connsiteY315" fmla="*/ 115935 h 1114369"/>
                  <a:gd name="connsiteX316" fmla="*/ 252352 w 2170589"/>
                  <a:gd name="connsiteY316" fmla="*/ 126724 h 1114369"/>
                  <a:gd name="connsiteX317" fmla="*/ 253815 w 2170589"/>
                  <a:gd name="connsiteY317" fmla="*/ 120324 h 1114369"/>
                  <a:gd name="connsiteX318" fmla="*/ 253997 w 2170589"/>
                  <a:gd name="connsiteY318" fmla="*/ 116118 h 1114369"/>
                  <a:gd name="connsiteX319" fmla="*/ 251620 w 2170589"/>
                  <a:gd name="connsiteY319" fmla="*/ 114290 h 1114369"/>
                  <a:gd name="connsiteX320" fmla="*/ 247231 w 2170589"/>
                  <a:gd name="connsiteY320" fmla="*/ 115387 h 1114369"/>
                  <a:gd name="connsiteX321" fmla="*/ 243391 w 2170589"/>
                  <a:gd name="connsiteY321" fmla="*/ 120324 h 1114369"/>
                  <a:gd name="connsiteX322" fmla="*/ 242477 w 2170589"/>
                  <a:gd name="connsiteY322" fmla="*/ 117215 h 1114369"/>
                  <a:gd name="connsiteX323" fmla="*/ 239185 w 2170589"/>
                  <a:gd name="connsiteY323" fmla="*/ 120873 h 1114369"/>
                  <a:gd name="connsiteX324" fmla="*/ 239551 w 2170589"/>
                  <a:gd name="connsiteY324" fmla="*/ 116850 h 1114369"/>
                  <a:gd name="connsiteX325" fmla="*/ 237174 w 2170589"/>
                  <a:gd name="connsiteY325" fmla="*/ 116301 h 1114369"/>
                  <a:gd name="connsiteX326" fmla="*/ 233517 w 2170589"/>
                  <a:gd name="connsiteY326" fmla="*/ 117764 h 1114369"/>
                  <a:gd name="connsiteX327" fmla="*/ 232237 w 2170589"/>
                  <a:gd name="connsiteY327" fmla="*/ 118678 h 1114369"/>
                  <a:gd name="connsiteX328" fmla="*/ 233882 w 2170589"/>
                  <a:gd name="connsiteY328" fmla="*/ 119958 h 1114369"/>
                  <a:gd name="connsiteX329" fmla="*/ 233334 w 2170589"/>
                  <a:gd name="connsiteY329" fmla="*/ 121056 h 1114369"/>
                  <a:gd name="connsiteX330" fmla="*/ 223825 w 2170589"/>
                  <a:gd name="connsiteY330" fmla="*/ 127639 h 1114369"/>
                  <a:gd name="connsiteX331" fmla="*/ 211939 w 2170589"/>
                  <a:gd name="connsiteY331" fmla="*/ 130564 h 1114369"/>
                  <a:gd name="connsiteX332" fmla="*/ 207733 w 2170589"/>
                  <a:gd name="connsiteY332" fmla="*/ 133125 h 1114369"/>
                  <a:gd name="connsiteX333" fmla="*/ 204259 w 2170589"/>
                  <a:gd name="connsiteY333" fmla="*/ 133490 h 1114369"/>
                  <a:gd name="connsiteX334" fmla="*/ 204441 w 2170589"/>
                  <a:gd name="connsiteY334" fmla="*/ 130930 h 1114369"/>
                  <a:gd name="connsiteX335" fmla="*/ 210110 w 2170589"/>
                  <a:gd name="connsiteY335" fmla="*/ 125444 h 1114369"/>
                  <a:gd name="connsiteX336" fmla="*/ 212304 w 2170589"/>
                  <a:gd name="connsiteY336" fmla="*/ 126176 h 1114369"/>
                  <a:gd name="connsiteX337" fmla="*/ 212853 w 2170589"/>
                  <a:gd name="connsiteY337" fmla="*/ 128553 h 1114369"/>
                  <a:gd name="connsiteX338" fmla="*/ 214316 w 2170589"/>
                  <a:gd name="connsiteY338" fmla="*/ 125627 h 1114369"/>
                  <a:gd name="connsiteX339" fmla="*/ 216693 w 2170589"/>
                  <a:gd name="connsiteY339" fmla="*/ 123067 h 1114369"/>
                  <a:gd name="connsiteX340" fmla="*/ 219070 w 2170589"/>
                  <a:gd name="connsiteY340" fmla="*/ 123799 h 1114369"/>
                  <a:gd name="connsiteX341" fmla="*/ 220533 w 2170589"/>
                  <a:gd name="connsiteY341" fmla="*/ 121238 h 1114369"/>
                  <a:gd name="connsiteX342" fmla="*/ 227665 w 2170589"/>
                  <a:gd name="connsiteY342" fmla="*/ 117215 h 1114369"/>
                  <a:gd name="connsiteX343" fmla="*/ 224373 w 2170589"/>
                  <a:gd name="connsiteY343" fmla="*/ 117764 h 1114369"/>
                  <a:gd name="connsiteX344" fmla="*/ 226019 w 2170589"/>
                  <a:gd name="connsiteY344" fmla="*/ 115204 h 1114369"/>
                  <a:gd name="connsiteX345" fmla="*/ 231139 w 2170589"/>
                  <a:gd name="connsiteY345" fmla="*/ 112278 h 1114369"/>
                  <a:gd name="connsiteX346" fmla="*/ 246683 w 2170589"/>
                  <a:gd name="connsiteY346" fmla="*/ 108987 h 1114369"/>
                  <a:gd name="connsiteX347" fmla="*/ 253815 w 2170589"/>
                  <a:gd name="connsiteY347" fmla="*/ 110632 h 1114369"/>
                  <a:gd name="connsiteX348" fmla="*/ 261312 w 2170589"/>
                  <a:gd name="connsiteY348" fmla="*/ 104964 h 1114369"/>
                  <a:gd name="connsiteX349" fmla="*/ 265518 w 2170589"/>
                  <a:gd name="connsiteY349" fmla="*/ 103318 h 1114369"/>
                  <a:gd name="connsiteX350" fmla="*/ 269724 w 2170589"/>
                  <a:gd name="connsiteY350" fmla="*/ 99478 h 1114369"/>
                  <a:gd name="connsiteX351" fmla="*/ 288010 w 2170589"/>
                  <a:gd name="connsiteY351" fmla="*/ 91615 h 1114369"/>
                  <a:gd name="connsiteX352" fmla="*/ 291301 w 2170589"/>
                  <a:gd name="connsiteY352" fmla="*/ 88506 h 1114369"/>
                  <a:gd name="connsiteX353" fmla="*/ 292947 w 2170589"/>
                  <a:gd name="connsiteY353" fmla="*/ 87774 h 1114369"/>
                  <a:gd name="connsiteX354" fmla="*/ 291301 w 2170589"/>
                  <a:gd name="connsiteY354" fmla="*/ 83934 h 1114369"/>
                  <a:gd name="connsiteX355" fmla="*/ 288559 w 2170589"/>
                  <a:gd name="connsiteY355" fmla="*/ 81923 h 1114369"/>
                  <a:gd name="connsiteX356" fmla="*/ 287278 w 2170589"/>
                  <a:gd name="connsiteY356" fmla="*/ 79728 h 1114369"/>
                  <a:gd name="connsiteX357" fmla="*/ 283804 w 2170589"/>
                  <a:gd name="connsiteY357" fmla="*/ 81191 h 1114369"/>
                  <a:gd name="connsiteX358" fmla="*/ 283256 w 2170589"/>
                  <a:gd name="connsiteY358" fmla="*/ 83203 h 1114369"/>
                  <a:gd name="connsiteX359" fmla="*/ 280695 w 2170589"/>
                  <a:gd name="connsiteY359" fmla="*/ 86129 h 1114369"/>
                  <a:gd name="connsiteX360" fmla="*/ 276490 w 2170589"/>
                  <a:gd name="connsiteY360" fmla="*/ 87409 h 1114369"/>
                  <a:gd name="connsiteX361" fmla="*/ 274478 w 2170589"/>
                  <a:gd name="connsiteY361" fmla="*/ 85946 h 1114369"/>
                  <a:gd name="connsiteX362" fmla="*/ 270821 w 2170589"/>
                  <a:gd name="connsiteY362" fmla="*/ 85946 h 1114369"/>
                  <a:gd name="connsiteX363" fmla="*/ 265883 w 2170589"/>
                  <a:gd name="connsiteY363" fmla="*/ 83569 h 1114369"/>
                  <a:gd name="connsiteX364" fmla="*/ 262958 w 2170589"/>
                  <a:gd name="connsiteY364" fmla="*/ 85214 h 1114369"/>
                  <a:gd name="connsiteX365" fmla="*/ 256923 w 2170589"/>
                  <a:gd name="connsiteY365" fmla="*/ 87043 h 1114369"/>
                  <a:gd name="connsiteX366" fmla="*/ 254912 w 2170589"/>
                  <a:gd name="connsiteY366" fmla="*/ 89420 h 1114369"/>
                  <a:gd name="connsiteX367" fmla="*/ 253997 w 2170589"/>
                  <a:gd name="connsiteY367" fmla="*/ 91980 h 1114369"/>
                  <a:gd name="connsiteX368" fmla="*/ 250706 w 2170589"/>
                  <a:gd name="connsiteY368" fmla="*/ 94906 h 1114369"/>
                  <a:gd name="connsiteX369" fmla="*/ 242294 w 2170589"/>
                  <a:gd name="connsiteY369" fmla="*/ 93078 h 1114369"/>
                  <a:gd name="connsiteX370" fmla="*/ 241380 w 2170589"/>
                  <a:gd name="connsiteY370" fmla="*/ 96186 h 1114369"/>
                  <a:gd name="connsiteX371" fmla="*/ 231688 w 2170589"/>
                  <a:gd name="connsiteY371" fmla="*/ 100392 h 1114369"/>
                  <a:gd name="connsiteX372" fmla="*/ 227665 w 2170589"/>
                  <a:gd name="connsiteY372" fmla="*/ 100941 h 1114369"/>
                  <a:gd name="connsiteX373" fmla="*/ 226934 w 2170589"/>
                  <a:gd name="connsiteY373" fmla="*/ 102221 h 1114369"/>
                  <a:gd name="connsiteX374" fmla="*/ 224008 w 2170589"/>
                  <a:gd name="connsiteY374" fmla="*/ 104232 h 1114369"/>
                  <a:gd name="connsiteX375" fmla="*/ 217242 w 2170589"/>
                  <a:gd name="connsiteY375" fmla="*/ 104232 h 1114369"/>
                  <a:gd name="connsiteX376" fmla="*/ 217059 w 2170589"/>
                  <a:gd name="connsiteY376" fmla="*/ 102952 h 1114369"/>
                  <a:gd name="connsiteX377" fmla="*/ 214316 w 2170589"/>
                  <a:gd name="connsiteY377" fmla="*/ 102952 h 1114369"/>
                  <a:gd name="connsiteX378" fmla="*/ 211390 w 2170589"/>
                  <a:gd name="connsiteY378" fmla="*/ 104964 h 1114369"/>
                  <a:gd name="connsiteX379" fmla="*/ 210476 w 2170589"/>
                  <a:gd name="connsiteY379" fmla="*/ 107341 h 1114369"/>
                  <a:gd name="connsiteX380" fmla="*/ 208099 w 2170589"/>
                  <a:gd name="connsiteY380" fmla="*/ 107524 h 1114369"/>
                  <a:gd name="connsiteX381" fmla="*/ 207001 w 2170589"/>
                  <a:gd name="connsiteY381" fmla="*/ 106427 h 1114369"/>
                  <a:gd name="connsiteX382" fmla="*/ 203527 w 2170589"/>
                  <a:gd name="connsiteY382" fmla="*/ 108438 h 1114369"/>
                  <a:gd name="connsiteX383" fmla="*/ 202978 w 2170589"/>
                  <a:gd name="connsiteY383" fmla="*/ 114472 h 1114369"/>
                  <a:gd name="connsiteX384" fmla="*/ 199504 w 2170589"/>
                  <a:gd name="connsiteY384" fmla="*/ 117033 h 1114369"/>
                  <a:gd name="connsiteX385" fmla="*/ 195481 w 2170589"/>
                  <a:gd name="connsiteY385" fmla="*/ 118313 h 1114369"/>
                  <a:gd name="connsiteX386" fmla="*/ 185241 w 2170589"/>
                  <a:gd name="connsiteY386" fmla="*/ 119410 h 1114369"/>
                  <a:gd name="connsiteX387" fmla="*/ 183412 w 2170589"/>
                  <a:gd name="connsiteY387" fmla="*/ 121238 h 1114369"/>
                  <a:gd name="connsiteX388" fmla="*/ 180669 w 2170589"/>
                  <a:gd name="connsiteY388" fmla="*/ 121056 h 1114369"/>
                  <a:gd name="connsiteX389" fmla="*/ 177743 w 2170589"/>
                  <a:gd name="connsiteY389" fmla="*/ 123981 h 1114369"/>
                  <a:gd name="connsiteX390" fmla="*/ 170794 w 2170589"/>
                  <a:gd name="connsiteY390" fmla="*/ 126907 h 1114369"/>
                  <a:gd name="connsiteX391" fmla="*/ 166589 w 2170589"/>
                  <a:gd name="connsiteY391" fmla="*/ 130747 h 1114369"/>
                  <a:gd name="connsiteX392" fmla="*/ 161834 w 2170589"/>
                  <a:gd name="connsiteY392" fmla="*/ 132942 h 1114369"/>
                  <a:gd name="connsiteX393" fmla="*/ 161834 w 2170589"/>
                  <a:gd name="connsiteY393" fmla="*/ 134405 h 1114369"/>
                  <a:gd name="connsiteX394" fmla="*/ 163297 w 2170589"/>
                  <a:gd name="connsiteY394" fmla="*/ 137148 h 1114369"/>
                  <a:gd name="connsiteX395" fmla="*/ 171343 w 2170589"/>
                  <a:gd name="connsiteY395" fmla="*/ 146474 h 1114369"/>
                  <a:gd name="connsiteX396" fmla="*/ 173537 w 2170589"/>
                  <a:gd name="connsiteY396" fmla="*/ 147937 h 1114369"/>
                  <a:gd name="connsiteX397" fmla="*/ 174269 w 2170589"/>
                  <a:gd name="connsiteY397" fmla="*/ 152325 h 1114369"/>
                  <a:gd name="connsiteX398" fmla="*/ 172257 w 2170589"/>
                  <a:gd name="connsiteY398" fmla="*/ 155434 h 1114369"/>
                  <a:gd name="connsiteX399" fmla="*/ 171160 w 2170589"/>
                  <a:gd name="connsiteY399" fmla="*/ 153422 h 1114369"/>
                  <a:gd name="connsiteX400" fmla="*/ 163846 w 2170589"/>
                  <a:gd name="connsiteY400" fmla="*/ 149399 h 1114369"/>
                  <a:gd name="connsiteX401" fmla="*/ 161651 w 2170589"/>
                  <a:gd name="connsiteY401" fmla="*/ 147205 h 1114369"/>
                  <a:gd name="connsiteX402" fmla="*/ 160737 w 2170589"/>
                  <a:gd name="connsiteY402" fmla="*/ 142999 h 1114369"/>
                  <a:gd name="connsiteX403" fmla="*/ 157445 w 2170589"/>
                  <a:gd name="connsiteY403" fmla="*/ 141353 h 1114369"/>
                  <a:gd name="connsiteX404" fmla="*/ 153240 w 2170589"/>
                  <a:gd name="connsiteY404" fmla="*/ 140805 h 1114369"/>
                  <a:gd name="connsiteX405" fmla="*/ 149034 w 2170589"/>
                  <a:gd name="connsiteY405" fmla="*/ 141536 h 1114369"/>
                  <a:gd name="connsiteX406" fmla="*/ 141902 w 2170589"/>
                  <a:gd name="connsiteY406" fmla="*/ 139525 h 1114369"/>
                  <a:gd name="connsiteX407" fmla="*/ 138976 w 2170589"/>
                  <a:gd name="connsiteY407" fmla="*/ 140439 h 1114369"/>
                  <a:gd name="connsiteX408" fmla="*/ 140805 w 2170589"/>
                  <a:gd name="connsiteY408" fmla="*/ 141719 h 1114369"/>
                  <a:gd name="connsiteX409" fmla="*/ 142268 w 2170589"/>
                  <a:gd name="connsiteY409" fmla="*/ 145194 h 1114369"/>
                  <a:gd name="connsiteX410" fmla="*/ 147205 w 2170589"/>
                  <a:gd name="connsiteY410" fmla="*/ 148668 h 1114369"/>
                  <a:gd name="connsiteX411" fmla="*/ 148668 w 2170589"/>
                  <a:gd name="connsiteY411" fmla="*/ 150862 h 1114369"/>
                  <a:gd name="connsiteX412" fmla="*/ 146291 w 2170589"/>
                  <a:gd name="connsiteY412" fmla="*/ 150497 h 1114369"/>
                  <a:gd name="connsiteX413" fmla="*/ 142816 w 2170589"/>
                  <a:gd name="connsiteY413" fmla="*/ 150862 h 1114369"/>
                  <a:gd name="connsiteX414" fmla="*/ 132942 w 2170589"/>
                  <a:gd name="connsiteY414" fmla="*/ 144462 h 1114369"/>
                  <a:gd name="connsiteX415" fmla="*/ 128004 w 2170589"/>
                  <a:gd name="connsiteY415" fmla="*/ 142085 h 1114369"/>
                  <a:gd name="connsiteX416" fmla="*/ 124530 w 2170589"/>
                  <a:gd name="connsiteY416" fmla="*/ 141719 h 1114369"/>
                  <a:gd name="connsiteX417" fmla="*/ 122336 w 2170589"/>
                  <a:gd name="connsiteY417" fmla="*/ 140439 h 1114369"/>
                  <a:gd name="connsiteX418" fmla="*/ 117581 w 2170589"/>
                  <a:gd name="connsiteY418" fmla="*/ 139342 h 1114369"/>
                  <a:gd name="connsiteX419" fmla="*/ 112461 w 2170589"/>
                  <a:gd name="connsiteY419" fmla="*/ 138062 h 1114369"/>
                  <a:gd name="connsiteX420" fmla="*/ 113924 w 2170589"/>
                  <a:gd name="connsiteY420" fmla="*/ 140073 h 1114369"/>
                  <a:gd name="connsiteX421" fmla="*/ 113924 w 2170589"/>
                  <a:gd name="connsiteY421" fmla="*/ 141536 h 1114369"/>
                  <a:gd name="connsiteX422" fmla="*/ 111364 w 2170589"/>
                  <a:gd name="connsiteY422" fmla="*/ 140439 h 1114369"/>
                  <a:gd name="connsiteX423" fmla="*/ 108987 w 2170589"/>
                  <a:gd name="connsiteY423" fmla="*/ 140988 h 1114369"/>
                  <a:gd name="connsiteX424" fmla="*/ 104964 w 2170589"/>
                  <a:gd name="connsiteY424" fmla="*/ 140805 h 1114369"/>
                  <a:gd name="connsiteX425" fmla="*/ 98746 w 2170589"/>
                  <a:gd name="connsiteY425" fmla="*/ 138793 h 1114369"/>
                  <a:gd name="connsiteX426" fmla="*/ 91615 w 2170589"/>
                  <a:gd name="connsiteY426" fmla="*/ 137696 h 1114369"/>
                  <a:gd name="connsiteX427" fmla="*/ 88506 w 2170589"/>
                  <a:gd name="connsiteY427" fmla="*/ 138062 h 1114369"/>
                  <a:gd name="connsiteX428" fmla="*/ 82471 w 2170589"/>
                  <a:gd name="connsiteY428" fmla="*/ 134222 h 1114369"/>
                  <a:gd name="connsiteX429" fmla="*/ 78266 w 2170589"/>
                  <a:gd name="connsiteY429" fmla="*/ 132759 h 1114369"/>
                  <a:gd name="connsiteX430" fmla="*/ 73511 w 2170589"/>
                  <a:gd name="connsiteY430" fmla="*/ 130016 h 1114369"/>
                  <a:gd name="connsiteX431" fmla="*/ 68757 w 2170589"/>
                  <a:gd name="connsiteY431" fmla="*/ 126724 h 1114369"/>
                  <a:gd name="connsiteX432" fmla="*/ 67111 w 2170589"/>
                  <a:gd name="connsiteY432" fmla="*/ 124164 h 1114369"/>
                  <a:gd name="connsiteX433" fmla="*/ 65831 w 2170589"/>
                  <a:gd name="connsiteY433" fmla="*/ 125810 h 1114369"/>
                  <a:gd name="connsiteX434" fmla="*/ 64368 w 2170589"/>
                  <a:gd name="connsiteY434" fmla="*/ 124713 h 1114369"/>
                  <a:gd name="connsiteX435" fmla="*/ 60711 w 2170589"/>
                  <a:gd name="connsiteY435" fmla="*/ 124713 h 1114369"/>
                  <a:gd name="connsiteX436" fmla="*/ 50287 w 2170589"/>
                  <a:gd name="connsiteY436" fmla="*/ 114655 h 1114369"/>
                  <a:gd name="connsiteX437" fmla="*/ 42241 w 2170589"/>
                  <a:gd name="connsiteY437" fmla="*/ 109535 h 1114369"/>
                  <a:gd name="connsiteX438" fmla="*/ 33830 w 2170589"/>
                  <a:gd name="connsiteY438" fmla="*/ 108987 h 1114369"/>
                  <a:gd name="connsiteX439" fmla="*/ 32367 w 2170589"/>
                  <a:gd name="connsiteY439" fmla="*/ 106975 h 1114369"/>
                  <a:gd name="connsiteX440" fmla="*/ 28161 w 2170589"/>
                  <a:gd name="connsiteY440" fmla="*/ 106427 h 1114369"/>
                  <a:gd name="connsiteX441" fmla="*/ 9692 w 2170589"/>
                  <a:gd name="connsiteY441" fmla="*/ 106427 h 1114369"/>
                  <a:gd name="connsiteX442" fmla="*/ 4937 w 2170589"/>
                  <a:gd name="connsiteY442" fmla="*/ 105695 h 1114369"/>
                  <a:gd name="connsiteX443" fmla="*/ 731 w 2170589"/>
                  <a:gd name="connsiteY443" fmla="*/ 104232 h 1114369"/>
                  <a:gd name="connsiteX444" fmla="*/ 0 w 2170589"/>
                  <a:gd name="connsiteY444" fmla="*/ 103501 h 1114369"/>
                  <a:gd name="connsiteX445" fmla="*/ 0 w 2170589"/>
                  <a:gd name="connsiteY445" fmla="*/ 144462 h 1114369"/>
                  <a:gd name="connsiteX446" fmla="*/ 0 w 2170589"/>
                  <a:gd name="connsiteY446" fmla="*/ 187069 h 1114369"/>
                  <a:gd name="connsiteX447" fmla="*/ 0 w 2170589"/>
                  <a:gd name="connsiteY447" fmla="*/ 225105 h 1114369"/>
                  <a:gd name="connsiteX448" fmla="*/ 0 w 2170589"/>
                  <a:gd name="connsiteY448" fmla="*/ 260763 h 1114369"/>
                  <a:gd name="connsiteX449" fmla="*/ 0 w 2170589"/>
                  <a:gd name="connsiteY449" fmla="*/ 298982 h 1114369"/>
                  <a:gd name="connsiteX450" fmla="*/ 0 w 2170589"/>
                  <a:gd name="connsiteY450" fmla="*/ 338663 h 1114369"/>
                  <a:gd name="connsiteX451" fmla="*/ 0 w 2170589"/>
                  <a:gd name="connsiteY451" fmla="*/ 374504 h 1114369"/>
                  <a:gd name="connsiteX452" fmla="*/ 0 w 2170589"/>
                  <a:gd name="connsiteY452" fmla="*/ 407786 h 1114369"/>
                  <a:gd name="connsiteX453" fmla="*/ 0 w 2170589"/>
                  <a:gd name="connsiteY453" fmla="*/ 443627 h 1114369"/>
                  <a:gd name="connsiteX454" fmla="*/ 0 w 2170589"/>
                  <a:gd name="connsiteY454" fmla="*/ 481297 h 1114369"/>
                  <a:gd name="connsiteX455" fmla="*/ 0 w 2170589"/>
                  <a:gd name="connsiteY455" fmla="*/ 493548 h 1114369"/>
                  <a:gd name="connsiteX456" fmla="*/ 9326 w 2170589"/>
                  <a:gd name="connsiteY456" fmla="*/ 497937 h 1114369"/>
                  <a:gd name="connsiteX457" fmla="*/ 15909 w 2170589"/>
                  <a:gd name="connsiteY457" fmla="*/ 494097 h 1114369"/>
                  <a:gd name="connsiteX458" fmla="*/ 22675 w 2170589"/>
                  <a:gd name="connsiteY458" fmla="*/ 497937 h 1114369"/>
                  <a:gd name="connsiteX459" fmla="*/ 25418 w 2170589"/>
                  <a:gd name="connsiteY459" fmla="*/ 498669 h 1114369"/>
                  <a:gd name="connsiteX460" fmla="*/ 30904 w 2170589"/>
                  <a:gd name="connsiteY460" fmla="*/ 493366 h 1114369"/>
                  <a:gd name="connsiteX461" fmla="*/ 46813 w 2170589"/>
                  <a:gd name="connsiteY461" fmla="*/ 493183 h 1114369"/>
                  <a:gd name="connsiteX462" fmla="*/ 46813 w 2170589"/>
                  <a:gd name="connsiteY462" fmla="*/ 501046 h 1114369"/>
                  <a:gd name="connsiteX463" fmla="*/ 46264 w 2170589"/>
                  <a:gd name="connsiteY463" fmla="*/ 502692 h 1114369"/>
                  <a:gd name="connsiteX464" fmla="*/ 44984 w 2170589"/>
                  <a:gd name="connsiteY464" fmla="*/ 503057 h 1114369"/>
                  <a:gd name="connsiteX465" fmla="*/ 47727 w 2170589"/>
                  <a:gd name="connsiteY465" fmla="*/ 504886 h 1114369"/>
                  <a:gd name="connsiteX466" fmla="*/ 53945 w 2170589"/>
                  <a:gd name="connsiteY466" fmla="*/ 508909 h 1114369"/>
                  <a:gd name="connsiteX467" fmla="*/ 56322 w 2170589"/>
                  <a:gd name="connsiteY467" fmla="*/ 512749 h 1114369"/>
                  <a:gd name="connsiteX468" fmla="*/ 68940 w 2170589"/>
                  <a:gd name="connsiteY468" fmla="*/ 524635 h 1114369"/>
                  <a:gd name="connsiteX469" fmla="*/ 70037 w 2170589"/>
                  <a:gd name="connsiteY469" fmla="*/ 525915 h 1114369"/>
                  <a:gd name="connsiteX470" fmla="*/ 71682 w 2170589"/>
                  <a:gd name="connsiteY470" fmla="*/ 523355 h 1114369"/>
                  <a:gd name="connsiteX471" fmla="*/ 76803 w 2170589"/>
                  <a:gd name="connsiteY471" fmla="*/ 524270 h 1114369"/>
                  <a:gd name="connsiteX472" fmla="*/ 78266 w 2170589"/>
                  <a:gd name="connsiteY472" fmla="*/ 522624 h 1114369"/>
                  <a:gd name="connsiteX473" fmla="*/ 72780 w 2170589"/>
                  <a:gd name="connsiteY473" fmla="*/ 518601 h 1114369"/>
                  <a:gd name="connsiteX474" fmla="*/ 80460 w 2170589"/>
                  <a:gd name="connsiteY474" fmla="*/ 522075 h 1114369"/>
                  <a:gd name="connsiteX475" fmla="*/ 81191 w 2170589"/>
                  <a:gd name="connsiteY475" fmla="*/ 523538 h 1114369"/>
                  <a:gd name="connsiteX476" fmla="*/ 73145 w 2170589"/>
                  <a:gd name="connsiteY476" fmla="*/ 528475 h 1114369"/>
                  <a:gd name="connsiteX477" fmla="*/ 81009 w 2170589"/>
                  <a:gd name="connsiteY477" fmla="*/ 533047 h 1114369"/>
                  <a:gd name="connsiteX478" fmla="*/ 85397 w 2170589"/>
                  <a:gd name="connsiteY478" fmla="*/ 541642 h 1114369"/>
                  <a:gd name="connsiteX479" fmla="*/ 87043 w 2170589"/>
                  <a:gd name="connsiteY479" fmla="*/ 543653 h 1114369"/>
                  <a:gd name="connsiteX480" fmla="*/ 87043 w 2170589"/>
                  <a:gd name="connsiteY480" fmla="*/ 544933 h 1114369"/>
                  <a:gd name="connsiteX481" fmla="*/ 88140 w 2170589"/>
                  <a:gd name="connsiteY481" fmla="*/ 545665 h 1114369"/>
                  <a:gd name="connsiteX482" fmla="*/ 94358 w 2170589"/>
                  <a:gd name="connsiteY482" fmla="*/ 543653 h 1114369"/>
                  <a:gd name="connsiteX483" fmla="*/ 101489 w 2170589"/>
                  <a:gd name="connsiteY483" fmla="*/ 538716 h 1114369"/>
                  <a:gd name="connsiteX484" fmla="*/ 109169 w 2170589"/>
                  <a:gd name="connsiteY484" fmla="*/ 537253 h 1114369"/>
                  <a:gd name="connsiteX485" fmla="*/ 110815 w 2170589"/>
                  <a:gd name="connsiteY485" fmla="*/ 533961 h 1114369"/>
                  <a:gd name="connsiteX486" fmla="*/ 111181 w 2170589"/>
                  <a:gd name="connsiteY486" fmla="*/ 531218 h 1114369"/>
                  <a:gd name="connsiteX487" fmla="*/ 112278 w 2170589"/>
                  <a:gd name="connsiteY487" fmla="*/ 529755 h 1114369"/>
                  <a:gd name="connsiteX488" fmla="*/ 115021 w 2170589"/>
                  <a:gd name="connsiteY488" fmla="*/ 528658 h 1114369"/>
                  <a:gd name="connsiteX489" fmla="*/ 115935 w 2170589"/>
                  <a:gd name="connsiteY489" fmla="*/ 527561 h 1114369"/>
                  <a:gd name="connsiteX490" fmla="*/ 116667 w 2170589"/>
                  <a:gd name="connsiteY490" fmla="*/ 523355 h 1114369"/>
                  <a:gd name="connsiteX491" fmla="*/ 118678 w 2170589"/>
                  <a:gd name="connsiteY491" fmla="*/ 521344 h 1114369"/>
                  <a:gd name="connsiteX492" fmla="*/ 128736 w 2170589"/>
                  <a:gd name="connsiteY492" fmla="*/ 519149 h 1114369"/>
                  <a:gd name="connsiteX493" fmla="*/ 138976 w 2170589"/>
                  <a:gd name="connsiteY493" fmla="*/ 513298 h 1114369"/>
                  <a:gd name="connsiteX494" fmla="*/ 141353 w 2170589"/>
                  <a:gd name="connsiteY494" fmla="*/ 513481 h 1114369"/>
                  <a:gd name="connsiteX495" fmla="*/ 144096 w 2170589"/>
                  <a:gd name="connsiteY495" fmla="*/ 515858 h 1114369"/>
                  <a:gd name="connsiteX496" fmla="*/ 148119 w 2170589"/>
                  <a:gd name="connsiteY496" fmla="*/ 522258 h 1114369"/>
                  <a:gd name="connsiteX497" fmla="*/ 149765 w 2170589"/>
                  <a:gd name="connsiteY497" fmla="*/ 523538 h 1114369"/>
                  <a:gd name="connsiteX498" fmla="*/ 151960 w 2170589"/>
                  <a:gd name="connsiteY498" fmla="*/ 523538 h 1114369"/>
                  <a:gd name="connsiteX499" fmla="*/ 153605 w 2170589"/>
                  <a:gd name="connsiteY499" fmla="*/ 527561 h 1114369"/>
                  <a:gd name="connsiteX500" fmla="*/ 157811 w 2170589"/>
                  <a:gd name="connsiteY500" fmla="*/ 532681 h 1114369"/>
                  <a:gd name="connsiteX501" fmla="*/ 158725 w 2170589"/>
                  <a:gd name="connsiteY501" fmla="*/ 535424 h 1114369"/>
                  <a:gd name="connsiteX502" fmla="*/ 164211 w 2170589"/>
                  <a:gd name="connsiteY502" fmla="*/ 539447 h 1114369"/>
                  <a:gd name="connsiteX503" fmla="*/ 166406 w 2170589"/>
                  <a:gd name="connsiteY503" fmla="*/ 544933 h 1114369"/>
                  <a:gd name="connsiteX504" fmla="*/ 166406 w 2170589"/>
                  <a:gd name="connsiteY504" fmla="*/ 545847 h 1114369"/>
                  <a:gd name="connsiteX505" fmla="*/ 167686 w 2170589"/>
                  <a:gd name="connsiteY505" fmla="*/ 548225 h 1114369"/>
                  <a:gd name="connsiteX506" fmla="*/ 177743 w 2170589"/>
                  <a:gd name="connsiteY506" fmla="*/ 551333 h 1114369"/>
                  <a:gd name="connsiteX507" fmla="*/ 182498 w 2170589"/>
                  <a:gd name="connsiteY507" fmla="*/ 555539 h 1114369"/>
                  <a:gd name="connsiteX508" fmla="*/ 186155 w 2170589"/>
                  <a:gd name="connsiteY508" fmla="*/ 562671 h 1114369"/>
                  <a:gd name="connsiteX509" fmla="*/ 191275 w 2170589"/>
                  <a:gd name="connsiteY509" fmla="*/ 569802 h 1114369"/>
                  <a:gd name="connsiteX510" fmla="*/ 204441 w 2170589"/>
                  <a:gd name="connsiteY510" fmla="*/ 585895 h 1114369"/>
                  <a:gd name="connsiteX511" fmla="*/ 207184 w 2170589"/>
                  <a:gd name="connsiteY511" fmla="*/ 592660 h 1114369"/>
                  <a:gd name="connsiteX512" fmla="*/ 207733 w 2170589"/>
                  <a:gd name="connsiteY512" fmla="*/ 593575 h 1114369"/>
                  <a:gd name="connsiteX513" fmla="*/ 209196 w 2170589"/>
                  <a:gd name="connsiteY513" fmla="*/ 593575 h 1114369"/>
                  <a:gd name="connsiteX514" fmla="*/ 211939 w 2170589"/>
                  <a:gd name="connsiteY514" fmla="*/ 599975 h 1114369"/>
                  <a:gd name="connsiteX515" fmla="*/ 217790 w 2170589"/>
                  <a:gd name="connsiteY515" fmla="*/ 606375 h 1114369"/>
                  <a:gd name="connsiteX516" fmla="*/ 219436 w 2170589"/>
                  <a:gd name="connsiteY516" fmla="*/ 608935 h 1114369"/>
                  <a:gd name="connsiteX517" fmla="*/ 219436 w 2170589"/>
                  <a:gd name="connsiteY517" fmla="*/ 610398 h 1114369"/>
                  <a:gd name="connsiteX518" fmla="*/ 218705 w 2170589"/>
                  <a:gd name="connsiteY518" fmla="*/ 612044 h 1114369"/>
                  <a:gd name="connsiteX519" fmla="*/ 219070 w 2170589"/>
                  <a:gd name="connsiteY519" fmla="*/ 613873 h 1114369"/>
                  <a:gd name="connsiteX520" fmla="*/ 224008 w 2170589"/>
                  <a:gd name="connsiteY520" fmla="*/ 616981 h 1114369"/>
                  <a:gd name="connsiteX521" fmla="*/ 225654 w 2170589"/>
                  <a:gd name="connsiteY521" fmla="*/ 619724 h 1114369"/>
                  <a:gd name="connsiteX522" fmla="*/ 225654 w 2170589"/>
                  <a:gd name="connsiteY522" fmla="*/ 621004 h 1114369"/>
                  <a:gd name="connsiteX523" fmla="*/ 227665 w 2170589"/>
                  <a:gd name="connsiteY523" fmla="*/ 627222 h 1114369"/>
                  <a:gd name="connsiteX524" fmla="*/ 230042 w 2170589"/>
                  <a:gd name="connsiteY524" fmla="*/ 630330 h 1114369"/>
                  <a:gd name="connsiteX525" fmla="*/ 232419 w 2170589"/>
                  <a:gd name="connsiteY525" fmla="*/ 632525 h 1114369"/>
                  <a:gd name="connsiteX526" fmla="*/ 237722 w 2170589"/>
                  <a:gd name="connsiteY526" fmla="*/ 635268 h 1114369"/>
                  <a:gd name="connsiteX527" fmla="*/ 253997 w 2170589"/>
                  <a:gd name="connsiteY527" fmla="*/ 638742 h 1114369"/>
                  <a:gd name="connsiteX528" fmla="*/ 266432 w 2170589"/>
                  <a:gd name="connsiteY528" fmla="*/ 646239 h 1114369"/>
                  <a:gd name="connsiteX529" fmla="*/ 268809 w 2170589"/>
                  <a:gd name="connsiteY529" fmla="*/ 648434 h 1114369"/>
                  <a:gd name="connsiteX530" fmla="*/ 277038 w 2170589"/>
                  <a:gd name="connsiteY530" fmla="*/ 650262 h 1114369"/>
                  <a:gd name="connsiteX531" fmla="*/ 278501 w 2170589"/>
                  <a:gd name="connsiteY531" fmla="*/ 651725 h 1114369"/>
                  <a:gd name="connsiteX532" fmla="*/ 280147 w 2170589"/>
                  <a:gd name="connsiteY532" fmla="*/ 654103 h 1114369"/>
                  <a:gd name="connsiteX533" fmla="*/ 280147 w 2170589"/>
                  <a:gd name="connsiteY533" fmla="*/ 654834 h 1114369"/>
                  <a:gd name="connsiteX534" fmla="*/ 279050 w 2170589"/>
                  <a:gd name="connsiteY534" fmla="*/ 656663 h 1114369"/>
                  <a:gd name="connsiteX535" fmla="*/ 277770 w 2170589"/>
                  <a:gd name="connsiteY535" fmla="*/ 662149 h 1114369"/>
                  <a:gd name="connsiteX536" fmla="*/ 277770 w 2170589"/>
                  <a:gd name="connsiteY536" fmla="*/ 672206 h 1114369"/>
                  <a:gd name="connsiteX537" fmla="*/ 279781 w 2170589"/>
                  <a:gd name="connsiteY537" fmla="*/ 677875 h 1114369"/>
                  <a:gd name="connsiteX538" fmla="*/ 279781 w 2170589"/>
                  <a:gd name="connsiteY538" fmla="*/ 679886 h 1114369"/>
                  <a:gd name="connsiteX539" fmla="*/ 279050 w 2170589"/>
                  <a:gd name="connsiteY539" fmla="*/ 682081 h 1114369"/>
                  <a:gd name="connsiteX540" fmla="*/ 277770 w 2170589"/>
                  <a:gd name="connsiteY540" fmla="*/ 683361 h 1114369"/>
                  <a:gd name="connsiteX541" fmla="*/ 277038 w 2170589"/>
                  <a:gd name="connsiteY541" fmla="*/ 685921 h 1114369"/>
                  <a:gd name="connsiteX542" fmla="*/ 278501 w 2170589"/>
                  <a:gd name="connsiteY542" fmla="*/ 686104 h 1114369"/>
                  <a:gd name="connsiteX543" fmla="*/ 279598 w 2170589"/>
                  <a:gd name="connsiteY543" fmla="*/ 688298 h 1114369"/>
                  <a:gd name="connsiteX544" fmla="*/ 279233 w 2170589"/>
                  <a:gd name="connsiteY544" fmla="*/ 689944 h 1114369"/>
                  <a:gd name="connsiteX545" fmla="*/ 277404 w 2170589"/>
                  <a:gd name="connsiteY545" fmla="*/ 691041 h 1114369"/>
                  <a:gd name="connsiteX546" fmla="*/ 275941 w 2170589"/>
                  <a:gd name="connsiteY546" fmla="*/ 694698 h 1114369"/>
                  <a:gd name="connsiteX547" fmla="*/ 275941 w 2170589"/>
                  <a:gd name="connsiteY547" fmla="*/ 696527 h 1114369"/>
                  <a:gd name="connsiteX548" fmla="*/ 277587 w 2170589"/>
                  <a:gd name="connsiteY548" fmla="*/ 698904 h 1114369"/>
                  <a:gd name="connsiteX549" fmla="*/ 277038 w 2170589"/>
                  <a:gd name="connsiteY549" fmla="*/ 700001 h 1114369"/>
                  <a:gd name="connsiteX550" fmla="*/ 273929 w 2170589"/>
                  <a:gd name="connsiteY550" fmla="*/ 697624 h 1114369"/>
                  <a:gd name="connsiteX551" fmla="*/ 271552 w 2170589"/>
                  <a:gd name="connsiteY551" fmla="*/ 698904 h 1114369"/>
                  <a:gd name="connsiteX552" fmla="*/ 270272 w 2170589"/>
                  <a:gd name="connsiteY552" fmla="*/ 701464 h 1114369"/>
                  <a:gd name="connsiteX553" fmla="*/ 268261 w 2170589"/>
                  <a:gd name="connsiteY553" fmla="*/ 703659 h 1114369"/>
                  <a:gd name="connsiteX554" fmla="*/ 268261 w 2170589"/>
                  <a:gd name="connsiteY554" fmla="*/ 708779 h 1114369"/>
                  <a:gd name="connsiteX555" fmla="*/ 269724 w 2170589"/>
                  <a:gd name="connsiteY555" fmla="*/ 709693 h 1114369"/>
                  <a:gd name="connsiteX556" fmla="*/ 273198 w 2170589"/>
                  <a:gd name="connsiteY556" fmla="*/ 714813 h 1114369"/>
                  <a:gd name="connsiteX557" fmla="*/ 275392 w 2170589"/>
                  <a:gd name="connsiteY557" fmla="*/ 715545 h 1114369"/>
                  <a:gd name="connsiteX558" fmla="*/ 281610 w 2170589"/>
                  <a:gd name="connsiteY558" fmla="*/ 714996 h 1114369"/>
                  <a:gd name="connsiteX559" fmla="*/ 282158 w 2170589"/>
                  <a:gd name="connsiteY559" fmla="*/ 717191 h 1114369"/>
                  <a:gd name="connsiteX560" fmla="*/ 279781 w 2170589"/>
                  <a:gd name="connsiteY560" fmla="*/ 718288 h 1114369"/>
                  <a:gd name="connsiteX561" fmla="*/ 277952 w 2170589"/>
                  <a:gd name="connsiteY561" fmla="*/ 719933 h 1114369"/>
                  <a:gd name="connsiteX562" fmla="*/ 277038 w 2170589"/>
                  <a:gd name="connsiteY562" fmla="*/ 722859 h 1114369"/>
                  <a:gd name="connsiteX563" fmla="*/ 277952 w 2170589"/>
                  <a:gd name="connsiteY563" fmla="*/ 724688 h 1114369"/>
                  <a:gd name="connsiteX564" fmla="*/ 284901 w 2170589"/>
                  <a:gd name="connsiteY564" fmla="*/ 729442 h 1114369"/>
                  <a:gd name="connsiteX565" fmla="*/ 287278 w 2170589"/>
                  <a:gd name="connsiteY565" fmla="*/ 731820 h 1114369"/>
                  <a:gd name="connsiteX566" fmla="*/ 289473 w 2170589"/>
                  <a:gd name="connsiteY566" fmla="*/ 735111 h 1114369"/>
                  <a:gd name="connsiteX567" fmla="*/ 296422 w 2170589"/>
                  <a:gd name="connsiteY567" fmla="*/ 741328 h 1114369"/>
                  <a:gd name="connsiteX568" fmla="*/ 297336 w 2170589"/>
                  <a:gd name="connsiteY568" fmla="*/ 741328 h 1114369"/>
                  <a:gd name="connsiteX569" fmla="*/ 297885 w 2170589"/>
                  <a:gd name="connsiteY569" fmla="*/ 742426 h 1114369"/>
                  <a:gd name="connsiteX570" fmla="*/ 298982 w 2170589"/>
                  <a:gd name="connsiteY570" fmla="*/ 742974 h 1114369"/>
                  <a:gd name="connsiteX571" fmla="*/ 299165 w 2170589"/>
                  <a:gd name="connsiteY571" fmla="*/ 742060 h 1114369"/>
                  <a:gd name="connsiteX572" fmla="*/ 302090 w 2170589"/>
                  <a:gd name="connsiteY572" fmla="*/ 740231 h 1114369"/>
                  <a:gd name="connsiteX573" fmla="*/ 303736 w 2170589"/>
                  <a:gd name="connsiteY573" fmla="*/ 741511 h 1114369"/>
                  <a:gd name="connsiteX574" fmla="*/ 304285 w 2170589"/>
                  <a:gd name="connsiteY574" fmla="*/ 742426 h 1114369"/>
                  <a:gd name="connsiteX575" fmla="*/ 304468 w 2170589"/>
                  <a:gd name="connsiteY575" fmla="*/ 746449 h 1114369"/>
                  <a:gd name="connsiteX576" fmla="*/ 304285 w 2170589"/>
                  <a:gd name="connsiteY576" fmla="*/ 751020 h 1114369"/>
                  <a:gd name="connsiteX577" fmla="*/ 303005 w 2170589"/>
                  <a:gd name="connsiteY577" fmla="*/ 753215 h 1114369"/>
                  <a:gd name="connsiteX578" fmla="*/ 301542 w 2170589"/>
                  <a:gd name="connsiteY578" fmla="*/ 757420 h 1114369"/>
                  <a:gd name="connsiteX579" fmla="*/ 303371 w 2170589"/>
                  <a:gd name="connsiteY579" fmla="*/ 760163 h 1114369"/>
                  <a:gd name="connsiteX580" fmla="*/ 303736 w 2170589"/>
                  <a:gd name="connsiteY580" fmla="*/ 762175 h 1114369"/>
                  <a:gd name="connsiteX581" fmla="*/ 306845 w 2170589"/>
                  <a:gd name="connsiteY581" fmla="*/ 766198 h 1114369"/>
                  <a:gd name="connsiteX582" fmla="*/ 309588 w 2170589"/>
                  <a:gd name="connsiteY582" fmla="*/ 767112 h 1114369"/>
                  <a:gd name="connsiteX583" fmla="*/ 310685 w 2170589"/>
                  <a:gd name="connsiteY583" fmla="*/ 772415 h 1114369"/>
                  <a:gd name="connsiteX584" fmla="*/ 311599 w 2170589"/>
                  <a:gd name="connsiteY584" fmla="*/ 773512 h 1114369"/>
                  <a:gd name="connsiteX585" fmla="*/ 316354 w 2170589"/>
                  <a:gd name="connsiteY585" fmla="*/ 773878 h 1114369"/>
                  <a:gd name="connsiteX586" fmla="*/ 320742 w 2170589"/>
                  <a:gd name="connsiteY586" fmla="*/ 772964 h 1114369"/>
                  <a:gd name="connsiteX587" fmla="*/ 323668 w 2170589"/>
                  <a:gd name="connsiteY587" fmla="*/ 772964 h 1114369"/>
                  <a:gd name="connsiteX588" fmla="*/ 324765 w 2170589"/>
                  <a:gd name="connsiteY588" fmla="*/ 774793 h 1114369"/>
                  <a:gd name="connsiteX589" fmla="*/ 324765 w 2170589"/>
                  <a:gd name="connsiteY589" fmla="*/ 776621 h 1114369"/>
                  <a:gd name="connsiteX590" fmla="*/ 323851 w 2170589"/>
                  <a:gd name="connsiteY590" fmla="*/ 777353 h 1114369"/>
                  <a:gd name="connsiteX591" fmla="*/ 323485 w 2170589"/>
                  <a:gd name="connsiteY591" fmla="*/ 779181 h 1114369"/>
                  <a:gd name="connsiteX592" fmla="*/ 327326 w 2170589"/>
                  <a:gd name="connsiteY592" fmla="*/ 778815 h 1114369"/>
                  <a:gd name="connsiteX593" fmla="*/ 332263 w 2170589"/>
                  <a:gd name="connsiteY593" fmla="*/ 776621 h 1114369"/>
                  <a:gd name="connsiteX594" fmla="*/ 333177 w 2170589"/>
                  <a:gd name="connsiteY594" fmla="*/ 778450 h 1114369"/>
                  <a:gd name="connsiteX595" fmla="*/ 333177 w 2170589"/>
                  <a:gd name="connsiteY595" fmla="*/ 781193 h 1114369"/>
                  <a:gd name="connsiteX596" fmla="*/ 334640 w 2170589"/>
                  <a:gd name="connsiteY596" fmla="*/ 781924 h 1114369"/>
                  <a:gd name="connsiteX597" fmla="*/ 335372 w 2170589"/>
                  <a:gd name="connsiteY597" fmla="*/ 784301 h 1114369"/>
                  <a:gd name="connsiteX598" fmla="*/ 334092 w 2170589"/>
                  <a:gd name="connsiteY598" fmla="*/ 788507 h 1114369"/>
                  <a:gd name="connsiteX599" fmla="*/ 334092 w 2170589"/>
                  <a:gd name="connsiteY599" fmla="*/ 790702 h 1114369"/>
                  <a:gd name="connsiteX600" fmla="*/ 334640 w 2170589"/>
                  <a:gd name="connsiteY600" fmla="*/ 791616 h 1114369"/>
                  <a:gd name="connsiteX601" fmla="*/ 335737 w 2170589"/>
                  <a:gd name="connsiteY601" fmla="*/ 792165 h 1114369"/>
                  <a:gd name="connsiteX602" fmla="*/ 334640 w 2170589"/>
                  <a:gd name="connsiteY602" fmla="*/ 797285 h 1114369"/>
                  <a:gd name="connsiteX603" fmla="*/ 334823 w 2170589"/>
                  <a:gd name="connsiteY603" fmla="*/ 801673 h 1114369"/>
                  <a:gd name="connsiteX604" fmla="*/ 335737 w 2170589"/>
                  <a:gd name="connsiteY604" fmla="*/ 804416 h 1114369"/>
                  <a:gd name="connsiteX605" fmla="*/ 337017 w 2170589"/>
                  <a:gd name="connsiteY605" fmla="*/ 805148 h 1114369"/>
                  <a:gd name="connsiteX606" fmla="*/ 339577 w 2170589"/>
                  <a:gd name="connsiteY606" fmla="*/ 804416 h 1114369"/>
                  <a:gd name="connsiteX607" fmla="*/ 343966 w 2170589"/>
                  <a:gd name="connsiteY607" fmla="*/ 799662 h 1114369"/>
                  <a:gd name="connsiteX608" fmla="*/ 346892 w 2170589"/>
                  <a:gd name="connsiteY608" fmla="*/ 802953 h 1114369"/>
                  <a:gd name="connsiteX609" fmla="*/ 343966 w 2170589"/>
                  <a:gd name="connsiteY609" fmla="*/ 805879 h 1114369"/>
                  <a:gd name="connsiteX610" fmla="*/ 344698 w 2170589"/>
                  <a:gd name="connsiteY610" fmla="*/ 807342 h 1114369"/>
                  <a:gd name="connsiteX611" fmla="*/ 349818 w 2170589"/>
                  <a:gd name="connsiteY611" fmla="*/ 808988 h 1114369"/>
                  <a:gd name="connsiteX612" fmla="*/ 347989 w 2170589"/>
                  <a:gd name="connsiteY612" fmla="*/ 809902 h 1114369"/>
                  <a:gd name="connsiteX613" fmla="*/ 343235 w 2170589"/>
                  <a:gd name="connsiteY613" fmla="*/ 809354 h 1114369"/>
                  <a:gd name="connsiteX614" fmla="*/ 338297 w 2170589"/>
                  <a:gd name="connsiteY614" fmla="*/ 811182 h 1114369"/>
                  <a:gd name="connsiteX615" fmla="*/ 337749 w 2170589"/>
                  <a:gd name="connsiteY615" fmla="*/ 813011 h 1114369"/>
                  <a:gd name="connsiteX616" fmla="*/ 342686 w 2170589"/>
                  <a:gd name="connsiteY616" fmla="*/ 812279 h 1114369"/>
                  <a:gd name="connsiteX617" fmla="*/ 344880 w 2170589"/>
                  <a:gd name="connsiteY617" fmla="*/ 813011 h 1114369"/>
                  <a:gd name="connsiteX618" fmla="*/ 345795 w 2170589"/>
                  <a:gd name="connsiteY618" fmla="*/ 814657 h 1114369"/>
                  <a:gd name="connsiteX619" fmla="*/ 343235 w 2170589"/>
                  <a:gd name="connsiteY619" fmla="*/ 815571 h 1114369"/>
                  <a:gd name="connsiteX620" fmla="*/ 340126 w 2170589"/>
                  <a:gd name="connsiteY620" fmla="*/ 815388 h 1114369"/>
                  <a:gd name="connsiteX621" fmla="*/ 337749 w 2170589"/>
                  <a:gd name="connsiteY621" fmla="*/ 816668 h 1114369"/>
                  <a:gd name="connsiteX622" fmla="*/ 337749 w 2170589"/>
                  <a:gd name="connsiteY622" fmla="*/ 818680 h 1114369"/>
                  <a:gd name="connsiteX623" fmla="*/ 338846 w 2170589"/>
                  <a:gd name="connsiteY623" fmla="*/ 821240 h 1114369"/>
                  <a:gd name="connsiteX624" fmla="*/ 342686 w 2170589"/>
                  <a:gd name="connsiteY624" fmla="*/ 824897 h 1114369"/>
                  <a:gd name="connsiteX625" fmla="*/ 352744 w 2170589"/>
                  <a:gd name="connsiteY625" fmla="*/ 829103 h 1114369"/>
                  <a:gd name="connsiteX626" fmla="*/ 355121 w 2170589"/>
                  <a:gd name="connsiteY626" fmla="*/ 828737 h 1114369"/>
                  <a:gd name="connsiteX627" fmla="*/ 354024 w 2170589"/>
                  <a:gd name="connsiteY627" fmla="*/ 827457 h 1114369"/>
                  <a:gd name="connsiteX628" fmla="*/ 354572 w 2170589"/>
                  <a:gd name="connsiteY628" fmla="*/ 825629 h 1114369"/>
                  <a:gd name="connsiteX629" fmla="*/ 362618 w 2170589"/>
                  <a:gd name="connsiteY629" fmla="*/ 826360 h 1114369"/>
                  <a:gd name="connsiteX630" fmla="*/ 364264 w 2170589"/>
                  <a:gd name="connsiteY630" fmla="*/ 827640 h 1114369"/>
                  <a:gd name="connsiteX631" fmla="*/ 367373 w 2170589"/>
                  <a:gd name="connsiteY631" fmla="*/ 824897 h 1114369"/>
                  <a:gd name="connsiteX632" fmla="*/ 375053 w 2170589"/>
                  <a:gd name="connsiteY632" fmla="*/ 825811 h 1114369"/>
                  <a:gd name="connsiteX633" fmla="*/ 377247 w 2170589"/>
                  <a:gd name="connsiteY633" fmla="*/ 828189 h 1114369"/>
                  <a:gd name="connsiteX634" fmla="*/ 375053 w 2170589"/>
                  <a:gd name="connsiteY634" fmla="*/ 829103 h 1114369"/>
                  <a:gd name="connsiteX635" fmla="*/ 371944 w 2170589"/>
                  <a:gd name="connsiteY635" fmla="*/ 829103 h 1114369"/>
                  <a:gd name="connsiteX636" fmla="*/ 371578 w 2170589"/>
                  <a:gd name="connsiteY636" fmla="*/ 829652 h 1114369"/>
                  <a:gd name="connsiteX637" fmla="*/ 374687 w 2170589"/>
                  <a:gd name="connsiteY637" fmla="*/ 830017 h 1114369"/>
                  <a:gd name="connsiteX638" fmla="*/ 378893 w 2170589"/>
                  <a:gd name="connsiteY638" fmla="*/ 831663 h 1114369"/>
                  <a:gd name="connsiteX639" fmla="*/ 377979 w 2170589"/>
                  <a:gd name="connsiteY639" fmla="*/ 835137 h 1114369"/>
                  <a:gd name="connsiteX640" fmla="*/ 383282 w 2170589"/>
                  <a:gd name="connsiteY640" fmla="*/ 835503 h 1114369"/>
                  <a:gd name="connsiteX641" fmla="*/ 382185 w 2170589"/>
                  <a:gd name="connsiteY641" fmla="*/ 836783 h 1114369"/>
                  <a:gd name="connsiteX642" fmla="*/ 370298 w 2170589"/>
                  <a:gd name="connsiteY642" fmla="*/ 839526 h 1114369"/>
                  <a:gd name="connsiteX643" fmla="*/ 371944 w 2170589"/>
                  <a:gd name="connsiteY643" fmla="*/ 840806 h 1114369"/>
                  <a:gd name="connsiteX644" fmla="*/ 385476 w 2170589"/>
                  <a:gd name="connsiteY644" fmla="*/ 841903 h 1114369"/>
                  <a:gd name="connsiteX645" fmla="*/ 387488 w 2170589"/>
                  <a:gd name="connsiteY645" fmla="*/ 843001 h 1114369"/>
                  <a:gd name="connsiteX646" fmla="*/ 389134 w 2170589"/>
                  <a:gd name="connsiteY646" fmla="*/ 842086 h 1114369"/>
                  <a:gd name="connsiteX647" fmla="*/ 390048 w 2170589"/>
                  <a:gd name="connsiteY647" fmla="*/ 840075 h 1114369"/>
                  <a:gd name="connsiteX648" fmla="*/ 393339 w 2170589"/>
                  <a:gd name="connsiteY648" fmla="*/ 842635 h 1114369"/>
                  <a:gd name="connsiteX649" fmla="*/ 394985 w 2170589"/>
                  <a:gd name="connsiteY649" fmla="*/ 841538 h 1114369"/>
                  <a:gd name="connsiteX650" fmla="*/ 400105 w 2170589"/>
                  <a:gd name="connsiteY650" fmla="*/ 843001 h 1114369"/>
                  <a:gd name="connsiteX651" fmla="*/ 405408 w 2170589"/>
                  <a:gd name="connsiteY651" fmla="*/ 840623 h 1114369"/>
                  <a:gd name="connsiteX652" fmla="*/ 406505 w 2170589"/>
                  <a:gd name="connsiteY652" fmla="*/ 840623 h 1114369"/>
                  <a:gd name="connsiteX653" fmla="*/ 407786 w 2170589"/>
                  <a:gd name="connsiteY653" fmla="*/ 844646 h 1114369"/>
                  <a:gd name="connsiteX654" fmla="*/ 409066 w 2170589"/>
                  <a:gd name="connsiteY654" fmla="*/ 846292 h 1114369"/>
                  <a:gd name="connsiteX655" fmla="*/ 411991 w 2170589"/>
                  <a:gd name="connsiteY655" fmla="*/ 845926 h 1114369"/>
                  <a:gd name="connsiteX656" fmla="*/ 414734 w 2170589"/>
                  <a:gd name="connsiteY656" fmla="*/ 844098 h 1114369"/>
                  <a:gd name="connsiteX657" fmla="*/ 416380 w 2170589"/>
                  <a:gd name="connsiteY657" fmla="*/ 844646 h 1114369"/>
                  <a:gd name="connsiteX658" fmla="*/ 415283 w 2170589"/>
                  <a:gd name="connsiteY658" fmla="*/ 847572 h 1114369"/>
                  <a:gd name="connsiteX659" fmla="*/ 416380 w 2170589"/>
                  <a:gd name="connsiteY659" fmla="*/ 849584 h 1114369"/>
                  <a:gd name="connsiteX660" fmla="*/ 416746 w 2170589"/>
                  <a:gd name="connsiteY660" fmla="*/ 852144 h 1114369"/>
                  <a:gd name="connsiteX661" fmla="*/ 416014 w 2170589"/>
                  <a:gd name="connsiteY661" fmla="*/ 853424 h 1114369"/>
                  <a:gd name="connsiteX662" fmla="*/ 412540 w 2170589"/>
                  <a:gd name="connsiteY662" fmla="*/ 856167 h 1114369"/>
                  <a:gd name="connsiteX663" fmla="*/ 413271 w 2170589"/>
                  <a:gd name="connsiteY663" fmla="*/ 857812 h 1114369"/>
                  <a:gd name="connsiteX664" fmla="*/ 415832 w 2170589"/>
                  <a:gd name="connsiteY664" fmla="*/ 860190 h 1114369"/>
                  <a:gd name="connsiteX665" fmla="*/ 417843 w 2170589"/>
                  <a:gd name="connsiteY665" fmla="*/ 862201 h 1114369"/>
                  <a:gd name="connsiteX666" fmla="*/ 422049 w 2170589"/>
                  <a:gd name="connsiteY666" fmla="*/ 864761 h 1114369"/>
                  <a:gd name="connsiteX667" fmla="*/ 427718 w 2170589"/>
                  <a:gd name="connsiteY667" fmla="*/ 864944 h 1114369"/>
                  <a:gd name="connsiteX668" fmla="*/ 429363 w 2170589"/>
                  <a:gd name="connsiteY668" fmla="*/ 863847 h 1114369"/>
                  <a:gd name="connsiteX669" fmla="*/ 431009 w 2170589"/>
                  <a:gd name="connsiteY669" fmla="*/ 860190 h 1114369"/>
                  <a:gd name="connsiteX670" fmla="*/ 433752 w 2170589"/>
                  <a:gd name="connsiteY670" fmla="*/ 863481 h 1114369"/>
                  <a:gd name="connsiteX671" fmla="*/ 434118 w 2170589"/>
                  <a:gd name="connsiteY671" fmla="*/ 861653 h 1114369"/>
                  <a:gd name="connsiteX672" fmla="*/ 433021 w 2170589"/>
                  <a:gd name="connsiteY672" fmla="*/ 858178 h 1114369"/>
                  <a:gd name="connsiteX673" fmla="*/ 433752 w 2170589"/>
                  <a:gd name="connsiteY673" fmla="*/ 857447 h 1114369"/>
                  <a:gd name="connsiteX674" fmla="*/ 435032 w 2170589"/>
                  <a:gd name="connsiteY674" fmla="*/ 860555 h 1114369"/>
                  <a:gd name="connsiteX675" fmla="*/ 437227 w 2170589"/>
                  <a:gd name="connsiteY675" fmla="*/ 862750 h 1114369"/>
                  <a:gd name="connsiteX676" fmla="*/ 436861 w 2170589"/>
                  <a:gd name="connsiteY676" fmla="*/ 864396 h 1114369"/>
                  <a:gd name="connsiteX677" fmla="*/ 437958 w 2170589"/>
                  <a:gd name="connsiteY677" fmla="*/ 866407 h 1114369"/>
                  <a:gd name="connsiteX678" fmla="*/ 439238 w 2170589"/>
                  <a:gd name="connsiteY678" fmla="*/ 866407 h 1114369"/>
                  <a:gd name="connsiteX679" fmla="*/ 439238 w 2170589"/>
                  <a:gd name="connsiteY679" fmla="*/ 868601 h 1114369"/>
                  <a:gd name="connsiteX680" fmla="*/ 442530 w 2170589"/>
                  <a:gd name="connsiteY680" fmla="*/ 868601 h 1114369"/>
                  <a:gd name="connsiteX681" fmla="*/ 441067 w 2170589"/>
                  <a:gd name="connsiteY681" fmla="*/ 872442 h 1114369"/>
                  <a:gd name="connsiteX682" fmla="*/ 441067 w 2170589"/>
                  <a:gd name="connsiteY682" fmla="*/ 873904 h 1114369"/>
                  <a:gd name="connsiteX683" fmla="*/ 442164 w 2170589"/>
                  <a:gd name="connsiteY683" fmla="*/ 876830 h 1114369"/>
                  <a:gd name="connsiteX684" fmla="*/ 444724 w 2170589"/>
                  <a:gd name="connsiteY684" fmla="*/ 877379 h 1114369"/>
                  <a:gd name="connsiteX685" fmla="*/ 447467 w 2170589"/>
                  <a:gd name="connsiteY685" fmla="*/ 873173 h 1114369"/>
                  <a:gd name="connsiteX686" fmla="*/ 451490 w 2170589"/>
                  <a:gd name="connsiteY686" fmla="*/ 870064 h 1114369"/>
                  <a:gd name="connsiteX687" fmla="*/ 451673 w 2170589"/>
                  <a:gd name="connsiteY687" fmla="*/ 867870 h 1114369"/>
                  <a:gd name="connsiteX688" fmla="*/ 454050 w 2170589"/>
                  <a:gd name="connsiteY688" fmla="*/ 868601 h 1114369"/>
                  <a:gd name="connsiteX689" fmla="*/ 453684 w 2170589"/>
                  <a:gd name="connsiteY689" fmla="*/ 877745 h 1114369"/>
                  <a:gd name="connsiteX690" fmla="*/ 452587 w 2170589"/>
                  <a:gd name="connsiteY690" fmla="*/ 878476 h 1114369"/>
                  <a:gd name="connsiteX691" fmla="*/ 452587 w 2170589"/>
                  <a:gd name="connsiteY691" fmla="*/ 879756 h 1114369"/>
                  <a:gd name="connsiteX692" fmla="*/ 453684 w 2170589"/>
                  <a:gd name="connsiteY692" fmla="*/ 881585 h 1114369"/>
                  <a:gd name="connsiteX693" fmla="*/ 453501 w 2170589"/>
                  <a:gd name="connsiteY693" fmla="*/ 881951 h 1114369"/>
                  <a:gd name="connsiteX694" fmla="*/ 454050 w 2170589"/>
                  <a:gd name="connsiteY694" fmla="*/ 883231 h 1114369"/>
                  <a:gd name="connsiteX695" fmla="*/ 459353 w 2170589"/>
                  <a:gd name="connsiteY695" fmla="*/ 883962 h 1114369"/>
                  <a:gd name="connsiteX696" fmla="*/ 465205 w 2170589"/>
                  <a:gd name="connsiteY696" fmla="*/ 882316 h 1114369"/>
                  <a:gd name="connsiteX697" fmla="*/ 466119 w 2170589"/>
                  <a:gd name="connsiteY697" fmla="*/ 882682 h 1114369"/>
                  <a:gd name="connsiteX698" fmla="*/ 466668 w 2170589"/>
                  <a:gd name="connsiteY698" fmla="*/ 883962 h 1114369"/>
                  <a:gd name="connsiteX699" fmla="*/ 467948 w 2170589"/>
                  <a:gd name="connsiteY699" fmla="*/ 883962 h 1114369"/>
                  <a:gd name="connsiteX700" fmla="*/ 468313 w 2170589"/>
                  <a:gd name="connsiteY700" fmla="*/ 886339 h 1114369"/>
                  <a:gd name="connsiteX701" fmla="*/ 463010 w 2170589"/>
                  <a:gd name="connsiteY701" fmla="*/ 885608 h 1114369"/>
                  <a:gd name="connsiteX702" fmla="*/ 457890 w 2170589"/>
                  <a:gd name="connsiteY702" fmla="*/ 887253 h 1114369"/>
                  <a:gd name="connsiteX703" fmla="*/ 457342 w 2170589"/>
                  <a:gd name="connsiteY703" fmla="*/ 888716 h 1114369"/>
                  <a:gd name="connsiteX704" fmla="*/ 457890 w 2170589"/>
                  <a:gd name="connsiteY704" fmla="*/ 889631 h 1114369"/>
                  <a:gd name="connsiteX705" fmla="*/ 460267 w 2170589"/>
                  <a:gd name="connsiteY705" fmla="*/ 889082 h 1114369"/>
                  <a:gd name="connsiteX706" fmla="*/ 463193 w 2170589"/>
                  <a:gd name="connsiteY706" fmla="*/ 890545 h 1114369"/>
                  <a:gd name="connsiteX707" fmla="*/ 463742 w 2170589"/>
                  <a:gd name="connsiteY707" fmla="*/ 892739 h 1114369"/>
                  <a:gd name="connsiteX708" fmla="*/ 492817 w 2170589"/>
                  <a:gd name="connsiteY708" fmla="*/ 892739 h 1114369"/>
                  <a:gd name="connsiteX709" fmla="*/ 516224 w 2170589"/>
                  <a:gd name="connsiteY709" fmla="*/ 892739 h 1114369"/>
                  <a:gd name="connsiteX710" fmla="*/ 540727 w 2170589"/>
                  <a:gd name="connsiteY710" fmla="*/ 892739 h 1114369"/>
                  <a:gd name="connsiteX711" fmla="*/ 563219 w 2170589"/>
                  <a:gd name="connsiteY711" fmla="*/ 892739 h 1114369"/>
                  <a:gd name="connsiteX712" fmla="*/ 584432 w 2170589"/>
                  <a:gd name="connsiteY712" fmla="*/ 892739 h 1114369"/>
                  <a:gd name="connsiteX713" fmla="*/ 608752 w 2170589"/>
                  <a:gd name="connsiteY713" fmla="*/ 892739 h 1114369"/>
                  <a:gd name="connsiteX714" fmla="*/ 633256 w 2170589"/>
                  <a:gd name="connsiteY714" fmla="*/ 892739 h 1114369"/>
                  <a:gd name="connsiteX715" fmla="*/ 683909 w 2170589"/>
                  <a:gd name="connsiteY715" fmla="*/ 892739 h 1114369"/>
                  <a:gd name="connsiteX716" fmla="*/ 716093 w 2170589"/>
                  <a:gd name="connsiteY716" fmla="*/ 892739 h 1114369"/>
                  <a:gd name="connsiteX717" fmla="*/ 739500 w 2170589"/>
                  <a:gd name="connsiteY717" fmla="*/ 892739 h 1114369"/>
                  <a:gd name="connsiteX718" fmla="*/ 764004 w 2170589"/>
                  <a:gd name="connsiteY718" fmla="*/ 892739 h 1114369"/>
                  <a:gd name="connsiteX719" fmla="*/ 786862 w 2170589"/>
                  <a:gd name="connsiteY719" fmla="*/ 892739 h 1114369"/>
                  <a:gd name="connsiteX720" fmla="*/ 802222 w 2170589"/>
                  <a:gd name="connsiteY720" fmla="*/ 892739 h 1114369"/>
                  <a:gd name="connsiteX721" fmla="*/ 826726 w 2170589"/>
                  <a:gd name="connsiteY721" fmla="*/ 892739 h 1114369"/>
                  <a:gd name="connsiteX722" fmla="*/ 849218 w 2170589"/>
                  <a:gd name="connsiteY722" fmla="*/ 892739 h 1114369"/>
                  <a:gd name="connsiteX723" fmla="*/ 870430 w 2170589"/>
                  <a:gd name="connsiteY723" fmla="*/ 892739 h 1114369"/>
                  <a:gd name="connsiteX724" fmla="*/ 893837 w 2170589"/>
                  <a:gd name="connsiteY724" fmla="*/ 892739 h 1114369"/>
                  <a:gd name="connsiteX725" fmla="*/ 918340 w 2170589"/>
                  <a:gd name="connsiteY725" fmla="*/ 892739 h 1114369"/>
                  <a:gd name="connsiteX726" fmla="*/ 939004 w 2170589"/>
                  <a:gd name="connsiteY726" fmla="*/ 892922 h 1114369"/>
                  <a:gd name="connsiteX727" fmla="*/ 1006480 w 2170589"/>
                  <a:gd name="connsiteY727" fmla="*/ 893105 h 1114369"/>
                  <a:gd name="connsiteX728" fmla="*/ 1014709 w 2170589"/>
                  <a:gd name="connsiteY728" fmla="*/ 893105 h 1114369"/>
                  <a:gd name="connsiteX729" fmla="*/ 1037933 w 2170589"/>
                  <a:gd name="connsiteY729" fmla="*/ 893105 h 1114369"/>
                  <a:gd name="connsiteX730" fmla="*/ 1062620 w 2170589"/>
                  <a:gd name="connsiteY730" fmla="*/ 893105 h 1114369"/>
                  <a:gd name="connsiteX731" fmla="*/ 1084929 w 2170589"/>
                  <a:gd name="connsiteY731" fmla="*/ 893105 h 1114369"/>
                  <a:gd name="connsiteX732" fmla="*/ 1106324 w 2170589"/>
                  <a:gd name="connsiteY732" fmla="*/ 893105 h 1114369"/>
                  <a:gd name="connsiteX733" fmla="*/ 1111627 w 2170589"/>
                  <a:gd name="connsiteY733" fmla="*/ 893105 h 1114369"/>
                  <a:gd name="connsiteX734" fmla="*/ 1136862 w 2170589"/>
                  <a:gd name="connsiteY734" fmla="*/ 893105 h 1114369"/>
                  <a:gd name="connsiteX735" fmla="*/ 1164657 w 2170589"/>
                  <a:gd name="connsiteY735" fmla="*/ 893105 h 1114369"/>
                  <a:gd name="connsiteX736" fmla="*/ 1164657 w 2170589"/>
                  <a:gd name="connsiteY736" fmla="*/ 878659 h 1114369"/>
                  <a:gd name="connsiteX737" fmla="*/ 1166669 w 2170589"/>
                  <a:gd name="connsiteY737" fmla="*/ 878659 h 1114369"/>
                  <a:gd name="connsiteX738" fmla="*/ 1169960 w 2170589"/>
                  <a:gd name="connsiteY738" fmla="*/ 879390 h 1114369"/>
                  <a:gd name="connsiteX739" fmla="*/ 1175446 w 2170589"/>
                  <a:gd name="connsiteY739" fmla="*/ 892008 h 1114369"/>
                  <a:gd name="connsiteX740" fmla="*/ 1176178 w 2170589"/>
                  <a:gd name="connsiteY740" fmla="*/ 892739 h 1114369"/>
                  <a:gd name="connsiteX741" fmla="*/ 1180384 w 2170589"/>
                  <a:gd name="connsiteY741" fmla="*/ 901151 h 1114369"/>
                  <a:gd name="connsiteX742" fmla="*/ 1184224 w 2170589"/>
                  <a:gd name="connsiteY742" fmla="*/ 900785 h 1114369"/>
                  <a:gd name="connsiteX743" fmla="*/ 1184772 w 2170589"/>
                  <a:gd name="connsiteY743" fmla="*/ 901334 h 1114369"/>
                  <a:gd name="connsiteX744" fmla="*/ 1186967 w 2170589"/>
                  <a:gd name="connsiteY744" fmla="*/ 901334 h 1114369"/>
                  <a:gd name="connsiteX745" fmla="*/ 1191355 w 2170589"/>
                  <a:gd name="connsiteY745" fmla="*/ 900785 h 1114369"/>
                  <a:gd name="connsiteX746" fmla="*/ 1193733 w 2170589"/>
                  <a:gd name="connsiteY746" fmla="*/ 901883 h 1114369"/>
                  <a:gd name="connsiteX747" fmla="*/ 1199584 w 2170589"/>
                  <a:gd name="connsiteY747" fmla="*/ 903346 h 1114369"/>
                  <a:gd name="connsiteX748" fmla="*/ 1200682 w 2170589"/>
                  <a:gd name="connsiteY748" fmla="*/ 904260 h 1114369"/>
                  <a:gd name="connsiteX749" fmla="*/ 1200682 w 2170589"/>
                  <a:gd name="connsiteY749" fmla="*/ 904808 h 1114369"/>
                  <a:gd name="connsiteX750" fmla="*/ 1203973 w 2170589"/>
                  <a:gd name="connsiteY750" fmla="*/ 905723 h 1114369"/>
                  <a:gd name="connsiteX751" fmla="*/ 1208728 w 2170589"/>
                  <a:gd name="connsiteY751" fmla="*/ 905540 h 1114369"/>
                  <a:gd name="connsiteX752" fmla="*/ 1212568 w 2170589"/>
                  <a:gd name="connsiteY752" fmla="*/ 903346 h 1114369"/>
                  <a:gd name="connsiteX753" fmla="*/ 1224454 w 2170589"/>
                  <a:gd name="connsiteY753" fmla="*/ 904260 h 1114369"/>
                  <a:gd name="connsiteX754" fmla="*/ 1229025 w 2170589"/>
                  <a:gd name="connsiteY754" fmla="*/ 905723 h 1114369"/>
                  <a:gd name="connsiteX755" fmla="*/ 1233414 w 2170589"/>
                  <a:gd name="connsiteY755" fmla="*/ 908100 h 1114369"/>
                  <a:gd name="connsiteX756" fmla="*/ 1235974 w 2170589"/>
                  <a:gd name="connsiteY756" fmla="*/ 910660 h 1114369"/>
                  <a:gd name="connsiteX757" fmla="*/ 1238351 w 2170589"/>
                  <a:gd name="connsiteY757" fmla="*/ 911940 h 1114369"/>
                  <a:gd name="connsiteX758" fmla="*/ 1242374 w 2170589"/>
                  <a:gd name="connsiteY758" fmla="*/ 913037 h 1114369"/>
                  <a:gd name="connsiteX759" fmla="*/ 1245849 w 2170589"/>
                  <a:gd name="connsiteY759" fmla="*/ 915414 h 1114369"/>
                  <a:gd name="connsiteX760" fmla="*/ 1251335 w 2170589"/>
                  <a:gd name="connsiteY760" fmla="*/ 916877 h 1114369"/>
                  <a:gd name="connsiteX761" fmla="*/ 1255175 w 2170589"/>
                  <a:gd name="connsiteY761" fmla="*/ 920717 h 1114369"/>
                  <a:gd name="connsiteX762" fmla="*/ 1260478 w 2170589"/>
                  <a:gd name="connsiteY762" fmla="*/ 922912 h 1114369"/>
                  <a:gd name="connsiteX763" fmla="*/ 1263587 w 2170589"/>
                  <a:gd name="connsiteY763" fmla="*/ 922729 h 1114369"/>
                  <a:gd name="connsiteX764" fmla="*/ 1269438 w 2170589"/>
                  <a:gd name="connsiteY764" fmla="*/ 919986 h 1114369"/>
                  <a:gd name="connsiteX765" fmla="*/ 1274010 w 2170589"/>
                  <a:gd name="connsiteY765" fmla="*/ 919803 h 1114369"/>
                  <a:gd name="connsiteX766" fmla="*/ 1281873 w 2170589"/>
                  <a:gd name="connsiteY766" fmla="*/ 922363 h 1114369"/>
                  <a:gd name="connsiteX767" fmla="*/ 1293759 w 2170589"/>
                  <a:gd name="connsiteY767" fmla="*/ 922729 h 1114369"/>
                  <a:gd name="connsiteX768" fmla="*/ 1300342 w 2170589"/>
                  <a:gd name="connsiteY768" fmla="*/ 925472 h 1114369"/>
                  <a:gd name="connsiteX769" fmla="*/ 1302537 w 2170589"/>
                  <a:gd name="connsiteY769" fmla="*/ 925472 h 1114369"/>
                  <a:gd name="connsiteX770" fmla="*/ 1312411 w 2170589"/>
                  <a:gd name="connsiteY770" fmla="*/ 921449 h 1114369"/>
                  <a:gd name="connsiteX771" fmla="*/ 1313143 w 2170589"/>
                  <a:gd name="connsiteY771" fmla="*/ 919620 h 1114369"/>
                  <a:gd name="connsiteX772" fmla="*/ 1315154 w 2170589"/>
                  <a:gd name="connsiteY772" fmla="*/ 918340 h 1114369"/>
                  <a:gd name="connsiteX773" fmla="*/ 1317897 w 2170589"/>
                  <a:gd name="connsiteY773" fmla="*/ 912123 h 1114369"/>
                  <a:gd name="connsiteX774" fmla="*/ 1324480 w 2170589"/>
                  <a:gd name="connsiteY774" fmla="*/ 905723 h 1114369"/>
                  <a:gd name="connsiteX775" fmla="*/ 1324114 w 2170589"/>
                  <a:gd name="connsiteY775" fmla="*/ 909929 h 1114369"/>
                  <a:gd name="connsiteX776" fmla="*/ 1325212 w 2170589"/>
                  <a:gd name="connsiteY776" fmla="*/ 913403 h 1114369"/>
                  <a:gd name="connsiteX777" fmla="*/ 1327955 w 2170589"/>
                  <a:gd name="connsiteY777" fmla="*/ 912306 h 1114369"/>
                  <a:gd name="connsiteX778" fmla="*/ 1329235 w 2170589"/>
                  <a:gd name="connsiteY778" fmla="*/ 911026 h 1114369"/>
                  <a:gd name="connsiteX779" fmla="*/ 1333623 w 2170589"/>
                  <a:gd name="connsiteY779" fmla="*/ 901334 h 1114369"/>
                  <a:gd name="connsiteX780" fmla="*/ 1335818 w 2170589"/>
                  <a:gd name="connsiteY780" fmla="*/ 898042 h 1114369"/>
                  <a:gd name="connsiteX781" fmla="*/ 1336366 w 2170589"/>
                  <a:gd name="connsiteY781" fmla="*/ 900237 h 1114369"/>
                  <a:gd name="connsiteX782" fmla="*/ 1335086 w 2170589"/>
                  <a:gd name="connsiteY782" fmla="*/ 903894 h 1114369"/>
                  <a:gd name="connsiteX783" fmla="*/ 1332709 w 2170589"/>
                  <a:gd name="connsiteY783" fmla="*/ 907551 h 1114369"/>
                  <a:gd name="connsiteX784" fmla="*/ 1333989 w 2170589"/>
                  <a:gd name="connsiteY784" fmla="*/ 910477 h 1114369"/>
                  <a:gd name="connsiteX785" fmla="*/ 1335635 w 2170589"/>
                  <a:gd name="connsiteY785" fmla="*/ 909563 h 1114369"/>
                  <a:gd name="connsiteX786" fmla="*/ 1337829 w 2170589"/>
                  <a:gd name="connsiteY786" fmla="*/ 905906 h 1114369"/>
                  <a:gd name="connsiteX787" fmla="*/ 1341669 w 2170589"/>
                  <a:gd name="connsiteY787" fmla="*/ 903894 h 1114369"/>
                  <a:gd name="connsiteX788" fmla="*/ 1342584 w 2170589"/>
                  <a:gd name="connsiteY788" fmla="*/ 902431 h 1114369"/>
                  <a:gd name="connsiteX789" fmla="*/ 1342035 w 2170589"/>
                  <a:gd name="connsiteY789" fmla="*/ 894568 h 1114369"/>
                  <a:gd name="connsiteX790" fmla="*/ 1342584 w 2170589"/>
                  <a:gd name="connsiteY790" fmla="*/ 893288 h 1114369"/>
                  <a:gd name="connsiteX791" fmla="*/ 1344961 w 2170589"/>
                  <a:gd name="connsiteY791" fmla="*/ 892191 h 1114369"/>
                  <a:gd name="connsiteX792" fmla="*/ 1361053 w 2170589"/>
                  <a:gd name="connsiteY792" fmla="*/ 896945 h 1114369"/>
                  <a:gd name="connsiteX793" fmla="*/ 1370013 w 2170589"/>
                  <a:gd name="connsiteY793" fmla="*/ 914500 h 1114369"/>
                  <a:gd name="connsiteX794" fmla="*/ 1370013 w 2170589"/>
                  <a:gd name="connsiteY794" fmla="*/ 899140 h 1114369"/>
                  <a:gd name="connsiteX795" fmla="*/ 1376962 w 2170589"/>
                  <a:gd name="connsiteY795" fmla="*/ 899140 h 1114369"/>
                  <a:gd name="connsiteX796" fmla="*/ 1382814 w 2170589"/>
                  <a:gd name="connsiteY796" fmla="*/ 900968 h 1114369"/>
                  <a:gd name="connsiteX797" fmla="*/ 1386837 w 2170589"/>
                  <a:gd name="connsiteY797" fmla="*/ 900968 h 1114369"/>
                  <a:gd name="connsiteX798" fmla="*/ 1389031 w 2170589"/>
                  <a:gd name="connsiteY798" fmla="*/ 904077 h 1114369"/>
                  <a:gd name="connsiteX799" fmla="*/ 1391957 w 2170589"/>
                  <a:gd name="connsiteY799" fmla="*/ 910477 h 1114369"/>
                  <a:gd name="connsiteX800" fmla="*/ 1398723 w 2170589"/>
                  <a:gd name="connsiteY800" fmla="*/ 923460 h 1114369"/>
                  <a:gd name="connsiteX801" fmla="*/ 1404209 w 2170589"/>
                  <a:gd name="connsiteY801" fmla="*/ 926752 h 1114369"/>
                  <a:gd name="connsiteX802" fmla="*/ 1414266 w 2170589"/>
                  <a:gd name="connsiteY802" fmla="*/ 926569 h 1114369"/>
                  <a:gd name="connsiteX803" fmla="*/ 1425238 w 2170589"/>
                  <a:gd name="connsiteY803" fmla="*/ 924923 h 1114369"/>
                  <a:gd name="connsiteX804" fmla="*/ 1423775 w 2170589"/>
                  <a:gd name="connsiteY804" fmla="*/ 929129 h 1114369"/>
                  <a:gd name="connsiteX805" fmla="*/ 1422861 w 2170589"/>
                  <a:gd name="connsiteY805" fmla="*/ 936078 h 1114369"/>
                  <a:gd name="connsiteX806" fmla="*/ 1424324 w 2170589"/>
                  <a:gd name="connsiteY806" fmla="*/ 939004 h 1114369"/>
                  <a:gd name="connsiteX807" fmla="*/ 1431455 w 2170589"/>
                  <a:gd name="connsiteY807" fmla="*/ 946318 h 1114369"/>
                  <a:gd name="connsiteX808" fmla="*/ 1429078 w 2170589"/>
                  <a:gd name="connsiteY808" fmla="*/ 952719 h 1114369"/>
                  <a:gd name="connsiteX809" fmla="*/ 1430724 w 2170589"/>
                  <a:gd name="connsiteY809" fmla="*/ 958205 h 1114369"/>
                  <a:gd name="connsiteX810" fmla="*/ 1436941 w 2170589"/>
                  <a:gd name="connsiteY810" fmla="*/ 960948 h 1114369"/>
                  <a:gd name="connsiteX811" fmla="*/ 1434198 w 2170589"/>
                  <a:gd name="connsiteY811" fmla="*/ 964056 h 1114369"/>
                  <a:gd name="connsiteX812" fmla="*/ 1434747 w 2170589"/>
                  <a:gd name="connsiteY812" fmla="*/ 966433 h 1114369"/>
                  <a:gd name="connsiteX813" fmla="*/ 1436210 w 2170589"/>
                  <a:gd name="connsiteY813" fmla="*/ 965885 h 1114369"/>
                  <a:gd name="connsiteX814" fmla="*/ 1434381 w 2170589"/>
                  <a:gd name="connsiteY814" fmla="*/ 969176 h 1114369"/>
                  <a:gd name="connsiteX815" fmla="*/ 1435113 w 2170589"/>
                  <a:gd name="connsiteY815" fmla="*/ 972102 h 1114369"/>
                  <a:gd name="connsiteX816" fmla="*/ 1436392 w 2170589"/>
                  <a:gd name="connsiteY816" fmla="*/ 972651 h 1114369"/>
                  <a:gd name="connsiteX817" fmla="*/ 1436392 w 2170589"/>
                  <a:gd name="connsiteY817" fmla="*/ 973199 h 1114369"/>
                  <a:gd name="connsiteX818" fmla="*/ 1435295 w 2170589"/>
                  <a:gd name="connsiteY818" fmla="*/ 973382 h 1114369"/>
                  <a:gd name="connsiteX819" fmla="*/ 1438953 w 2170589"/>
                  <a:gd name="connsiteY819" fmla="*/ 973382 h 1114369"/>
                  <a:gd name="connsiteX820" fmla="*/ 1438587 w 2170589"/>
                  <a:gd name="connsiteY820" fmla="*/ 971554 h 1114369"/>
                  <a:gd name="connsiteX821" fmla="*/ 1439136 w 2170589"/>
                  <a:gd name="connsiteY821" fmla="*/ 970273 h 1114369"/>
                  <a:gd name="connsiteX822" fmla="*/ 1439867 w 2170589"/>
                  <a:gd name="connsiteY822" fmla="*/ 969725 h 1114369"/>
                  <a:gd name="connsiteX823" fmla="*/ 1441147 w 2170589"/>
                  <a:gd name="connsiteY823" fmla="*/ 970639 h 1114369"/>
                  <a:gd name="connsiteX824" fmla="*/ 1445170 w 2170589"/>
                  <a:gd name="connsiteY824" fmla="*/ 976491 h 1114369"/>
                  <a:gd name="connsiteX825" fmla="*/ 1445353 w 2170589"/>
                  <a:gd name="connsiteY825" fmla="*/ 979600 h 1114369"/>
                  <a:gd name="connsiteX826" fmla="*/ 1447913 w 2170589"/>
                  <a:gd name="connsiteY826" fmla="*/ 978685 h 1114369"/>
                  <a:gd name="connsiteX827" fmla="*/ 1453765 w 2170589"/>
                  <a:gd name="connsiteY827" fmla="*/ 978320 h 1114369"/>
                  <a:gd name="connsiteX828" fmla="*/ 1469308 w 2170589"/>
                  <a:gd name="connsiteY828" fmla="*/ 983440 h 1114369"/>
                  <a:gd name="connsiteX829" fmla="*/ 1472051 w 2170589"/>
                  <a:gd name="connsiteY829" fmla="*/ 984171 h 1114369"/>
                  <a:gd name="connsiteX830" fmla="*/ 1473697 w 2170589"/>
                  <a:gd name="connsiteY830" fmla="*/ 983074 h 1114369"/>
                  <a:gd name="connsiteX831" fmla="*/ 1479365 w 2170589"/>
                  <a:gd name="connsiteY831" fmla="*/ 982160 h 1114369"/>
                  <a:gd name="connsiteX832" fmla="*/ 1481743 w 2170589"/>
                  <a:gd name="connsiteY832" fmla="*/ 983805 h 1114369"/>
                  <a:gd name="connsiteX833" fmla="*/ 1484669 w 2170589"/>
                  <a:gd name="connsiteY833" fmla="*/ 984354 h 1114369"/>
                  <a:gd name="connsiteX834" fmla="*/ 1486497 w 2170589"/>
                  <a:gd name="connsiteY834" fmla="*/ 983805 h 1114369"/>
                  <a:gd name="connsiteX835" fmla="*/ 1488874 w 2170589"/>
                  <a:gd name="connsiteY835" fmla="*/ 984903 h 1114369"/>
                  <a:gd name="connsiteX836" fmla="*/ 1497103 w 2170589"/>
                  <a:gd name="connsiteY836" fmla="*/ 986183 h 1114369"/>
                  <a:gd name="connsiteX837" fmla="*/ 1503504 w 2170589"/>
                  <a:gd name="connsiteY837" fmla="*/ 987097 h 1114369"/>
                  <a:gd name="connsiteX838" fmla="*/ 1509355 w 2170589"/>
                  <a:gd name="connsiteY838" fmla="*/ 986183 h 1114369"/>
                  <a:gd name="connsiteX839" fmla="*/ 1509355 w 2170589"/>
                  <a:gd name="connsiteY839" fmla="*/ 988194 h 1114369"/>
                  <a:gd name="connsiteX840" fmla="*/ 1510269 w 2170589"/>
                  <a:gd name="connsiteY840" fmla="*/ 990206 h 1114369"/>
                  <a:gd name="connsiteX841" fmla="*/ 1515938 w 2170589"/>
                  <a:gd name="connsiteY841" fmla="*/ 989108 h 1114369"/>
                  <a:gd name="connsiteX842" fmla="*/ 1524715 w 2170589"/>
                  <a:gd name="connsiteY842" fmla="*/ 990388 h 1114369"/>
                  <a:gd name="connsiteX843" fmla="*/ 1529287 w 2170589"/>
                  <a:gd name="connsiteY843" fmla="*/ 991303 h 1114369"/>
                  <a:gd name="connsiteX844" fmla="*/ 1533676 w 2170589"/>
                  <a:gd name="connsiteY844" fmla="*/ 993680 h 1114369"/>
                  <a:gd name="connsiteX845" fmla="*/ 1536236 w 2170589"/>
                  <a:gd name="connsiteY845" fmla="*/ 1001177 h 1114369"/>
                  <a:gd name="connsiteX846" fmla="*/ 1540808 w 2170589"/>
                  <a:gd name="connsiteY846" fmla="*/ 1004286 h 1114369"/>
                  <a:gd name="connsiteX847" fmla="*/ 1543002 w 2170589"/>
                  <a:gd name="connsiteY847" fmla="*/ 1007212 h 1114369"/>
                  <a:gd name="connsiteX848" fmla="*/ 1546110 w 2170589"/>
                  <a:gd name="connsiteY848" fmla="*/ 1008492 h 1114369"/>
                  <a:gd name="connsiteX849" fmla="*/ 1548854 w 2170589"/>
                  <a:gd name="connsiteY849" fmla="*/ 1008675 h 1114369"/>
                  <a:gd name="connsiteX850" fmla="*/ 1548671 w 2170589"/>
                  <a:gd name="connsiteY850" fmla="*/ 1011601 h 1114369"/>
                  <a:gd name="connsiteX851" fmla="*/ 1549951 w 2170589"/>
                  <a:gd name="connsiteY851" fmla="*/ 1015075 h 1114369"/>
                  <a:gd name="connsiteX852" fmla="*/ 1548671 w 2170589"/>
                  <a:gd name="connsiteY852" fmla="*/ 1016355 h 1114369"/>
                  <a:gd name="connsiteX853" fmla="*/ 1552145 w 2170589"/>
                  <a:gd name="connsiteY853" fmla="*/ 1021109 h 1114369"/>
                  <a:gd name="connsiteX854" fmla="*/ 1556351 w 2170589"/>
                  <a:gd name="connsiteY854" fmla="*/ 1022938 h 1114369"/>
                  <a:gd name="connsiteX855" fmla="*/ 1556900 w 2170589"/>
                  <a:gd name="connsiteY855" fmla="*/ 1023852 h 1114369"/>
                  <a:gd name="connsiteX856" fmla="*/ 1557814 w 2170589"/>
                  <a:gd name="connsiteY856" fmla="*/ 1025315 h 1114369"/>
                  <a:gd name="connsiteX857" fmla="*/ 1557814 w 2170589"/>
                  <a:gd name="connsiteY857" fmla="*/ 1025864 h 1114369"/>
                  <a:gd name="connsiteX858" fmla="*/ 1555985 w 2170589"/>
                  <a:gd name="connsiteY858" fmla="*/ 1026961 h 1114369"/>
                  <a:gd name="connsiteX859" fmla="*/ 1552145 w 2170589"/>
                  <a:gd name="connsiteY859" fmla="*/ 1026961 h 1114369"/>
                  <a:gd name="connsiteX860" fmla="*/ 1549402 w 2170589"/>
                  <a:gd name="connsiteY860" fmla="*/ 1024401 h 1114369"/>
                  <a:gd name="connsiteX861" fmla="*/ 1548305 w 2170589"/>
                  <a:gd name="connsiteY861" fmla="*/ 1024950 h 1114369"/>
                  <a:gd name="connsiteX862" fmla="*/ 1547756 w 2170589"/>
                  <a:gd name="connsiteY862" fmla="*/ 1026595 h 1114369"/>
                  <a:gd name="connsiteX863" fmla="*/ 1549951 w 2170589"/>
                  <a:gd name="connsiteY863" fmla="*/ 1030436 h 1114369"/>
                  <a:gd name="connsiteX864" fmla="*/ 1549951 w 2170589"/>
                  <a:gd name="connsiteY864" fmla="*/ 1032447 h 1114369"/>
                  <a:gd name="connsiteX865" fmla="*/ 1547939 w 2170589"/>
                  <a:gd name="connsiteY865" fmla="*/ 1035007 h 1114369"/>
                  <a:gd name="connsiteX866" fmla="*/ 1541356 w 2170589"/>
                  <a:gd name="connsiteY866" fmla="*/ 1035007 h 1114369"/>
                  <a:gd name="connsiteX867" fmla="*/ 1535687 w 2170589"/>
                  <a:gd name="connsiteY867" fmla="*/ 1033179 h 1114369"/>
                  <a:gd name="connsiteX868" fmla="*/ 1533127 w 2170589"/>
                  <a:gd name="connsiteY868" fmla="*/ 1032081 h 1114369"/>
                  <a:gd name="connsiteX869" fmla="*/ 1530933 w 2170589"/>
                  <a:gd name="connsiteY869" fmla="*/ 1028607 h 1114369"/>
                  <a:gd name="connsiteX870" fmla="*/ 1529836 w 2170589"/>
                  <a:gd name="connsiteY870" fmla="*/ 1029156 h 1114369"/>
                  <a:gd name="connsiteX871" fmla="*/ 1526178 w 2170589"/>
                  <a:gd name="connsiteY871" fmla="*/ 1032447 h 1114369"/>
                  <a:gd name="connsiteX872" fmla="*/ 1526178 w 2170589"/>
                  <a:gd name="connsiteY872" fmla="*/ 1030070 h 1114369"/>
                  <a:gd name="connsiteX873" fmla="*/ 1525447 w 2170589"/>
                  <a:gd name="connsiteY873" fmla="*/ 1026961 h 1114369"/>
                  <a:gd name="connsiteX874" fmla="*/ 1523436 w 2170589"/>
                  <a:gd name="connsiteY874" fmla="*/ 1026961 h 1114369"/>
                  <a:gd name="connsiteX875" fmla="*/ 1524167 w 2170589"/>
                  <a:gd name="connsiteY875" fmla="*/ 1020927 h 1114369"/>
                  <a:gd name="connsiteX876" fmla="*/ 1522521 w 2170589"/>
                  <a:gd name="connsiteY876" fmla="*/ 1022024 h 1114369"/>
                  <a:gd name="connsiteX877" fmla="*/ 1521241 w 2170589"/>
                  <a:gd name="connsiteY877" fmla="*/ 1023670 h 1114369"/>
                  <a:gd name="connsiteX878" fmla="*/ 1519961 w 2170589"/>
                  <a:gd name="connsiteY878" fmla="*/ 1023487 h 1114369"/>
                  <a:gd name="connsiteX879" fmla="*/ 1517218 w 2170589"/>
                  <a:gd name="connsiteY879" fmla="*/ 1018367 h 1114369"/>
                  <a:gd name="connsiteX880" fmla="*/ 1516121 w 2170589"/>
                  <a:gd name="connsiteY880" fmla="*/ 1012881 h 1114369"/>
                  <a:gd name="connsiteX881" fmla="*/ 1508806 w 2170589"/>
                  <a:gd name="connsiteY881" fmla="*/ 1011601 h 1114369"/>
                  <a:gd name="connsiteX882" fmla="*/ 1507892 w 2170589"/>
                  <a:gd name="connsiteY882" fmla="*/ 1012332 h 1114369"/>
                  <a:gd name="connsiteX883" fmla="*/ 1509172 w 2170589"/>
                  <a:gd name="connsiteY883" fmla="*/ 1014709 h 1114369"/>
                  <a:gd name="connsiteX884" fmla="*/ 1510818 w 2170589"/>
                  <a:gd name="connsiteY884" fmla="*/ 1015258 h 1114369"/>
                  <a:gd name="connsiteX885" fmla="*/ 1513195 w 2170589"/>
                  <a:gd name="connsiteY885" fmla="*/ 1020744 h 1114369"/>
                  <a:gd name="connsiteX886" fmla="*/ 1515024 w 2170589"/>
                  <a:gd name="connsiteY886" fmla="*/ 1025864 h 1114369"/>
                  <a:gd name="connsiteX887" fmla="*/ 1515024 w 2170589"/>
                  <a:gd name="connsiteY887" fmla="*/ 1028790 h 1114369"/>
                  <a:gd name="connsiteX888" fmla="*/ 1514658 w 2170589"/>
                  <a:gd name="connsiteY888" fmla="*/ 1031716 h 1114369"/>
                  <a:gd name="connsiteX889" fmla="*/ 1513012 w 2170589"/>
                  <a:gd name="connsiteY889" fmla="*/ 1035190 h 1114369"/>
                  <a:gd name="connsiteX890" fmla="*/ 1504966 w 2170589"/>
                  <a:gd name="connsiteY890" fmla="*/ 1046893 h 1114369"/>
                  <a:gd name="connsiteX891" fmla="*/ 1504601 w 2170589"/>
                  <a:gd name="connsiteY891" fmla="*/ 1051648 h 1114369"/>
                  <a:gd name="connsiteX892" fmla="*/ 1505698 w 2170589"/>
                  <a:gd name="connsiteY892" fmla="*/ 1058414 h 1114369"/>
                  <a:gd name="connsiteX893" fmla="*/ 1506064 w 2170589"/>
                  <a:gd name="connsiteY893" fmla="*/ 1064814 h 1114369"/>
                  <a:gd name="connsiteX894" fmla="*/ 1504235 w 2170589"/>
                  <a:gd name="connsiteY894" fmla="*/ 1071580 h 1114369"/>
                  <a:gd name="connsiteX895" fmla="*/ 1500395 w 2170589"/>
                  <a:gd name="connsiteY895" fmla="*/ 1075420 h 1114369"/>
                  <a:gd name="connsiteX896" fmla="*/ 1496189 w 2170589"/>
                  <a:gd name="connsiteY896" fmla="*/ 1075786 h 1114369"/>
                  <a:gd name="connsiteX897" fmla="*/ 1494909 w 2170589"/>
                  <a:gd name="connsiteY897" fmla="*/ 1078163 h 1114369"/>
                  <a:gd name="connsiteX898" fmla="*/ 1492714 w 2170589"/>
                  <a:gd name="connsiteY898" fmla="*/ 1079992 h 1114369"/>
                  <a:gd name="connsiteX899" fmla="*/ 1488691 w 2170589"/>
                  <a:gd name="connsiteY899" fmla="*/ 1079992 h 1114369"/>
                  <a:gd name="connsiteX900" fmla="*/ 1488326 w 2170589"/>
                  <a:gd name="connsiteY900" fmla="*/ 1082917 h 1114369"/>
                  <a:gd name="connsiteX901" fmla="*/ 1485034 w 2170589"/>
                  <a:gd name="connsiteY901" fmla="*/ 1094072 h 1114369"/>
                  <a:gd name="connsiteX902" fmla="*/ 1485034 w 2170589"/>
                  <a:gd name="connsiteY902" fmla="*/ 1094255 h 1114369"/>
                  <a:gd name="connsiteX903" fmla="*/ 1485583 w 2170589"/>
                  <a:gd name="connsiteY903" fmla="*/ 1097181 h 1114369"/>
                  <a:gd name="connsiteX904" fmla="*/ 1487777 w 2170589"/>
                  <a:gd name="connsiteY904" fmla="*/ 1098461 h 1114369"/>
                  <a:gd name="connsiteX905" fmla="*/ 1488326 w 2170589"/>
                  <a:gd name="connsiteY905" fmla="*/ 1099741 h 1114369"/>
                  <a:gd name="connsiteX906" fmla="*/ 1487777 w 2170589"/>
                  <a:gd name="connsiteY906" fmla="*/ 1101387 h 1114369"/>
                  <a:gd name="connsiteX907" fmla="*/ 1487229 w 2170589"/>
                  <a:gd name="connsiteY907" fmla="*/ 1102849 h 1114369"/>
                  <a:gd name="connsiteX908" fmla="*/ 1485583 w 2170589"/>
                  <a:gd name="connsiteY908" fmla="*/ 1103764 h 1114369"/>
                  <a:gd name="connsiteX909" fmla="*/ 1481194 w 2170589"/>
                  <a:gd name="connsiteY909" fmla="*/ 1104130 h 1114369"/>
                  <a:gd name="connsiteX910" fmla="*/ 1476440 w 2170589"/>
                  <a:gd name="connsiteY910" fmla="*/ 1103215 h 1114369"/>
                  <a:gd name="connsiteX911" fmla="*/ 1475708 w 2170589"/>
                  <a:gd name="connsiteY911" fmla="*/ 1101752 h 1114369"/>
                  <a:gd name="connsiteX912" fmla="*/ 1473148 w 2170589"/>
                  <a:gd name="connsiteY912" fmla="*/ 1103947 h 1114369"/>
                  <a:gd name="connsiteX913" fmla="*/ 1470954 w 2170589"/>
                  <a:gd name="connsiteY913" fmla="*/ 1108701 h 1114369"/>
                  <a:gd name="connsiteX914" fmla="*/ 1470588 w 2170589"/>
                  <a:gd name="connsiteY914" fmla="*/ 1113456 h 1114369"/>
                  <a:gd name="connsiteX915" fmla="*/ 1478268 w 2170589"/>
                  <a:gd name="connsiteY915" fmla="*/ 1114004 h 1114369"/>
                  <a:gd name="connsiteX916" fmla="*/ 1480828 w 2170589"/>
                  <a:gd name="connsiteY916" fmla="*/ 1113090 h 1114369"/>
                  <a:gd name="connsiteX917" fmla="*/ 1487777 w 2170589"/>
                  <a:gd name="connsiteY917" fmla="*/ 1114370 h 1114369"/>
                  <a:gd name="connsiteX918" fmla="*/ 1487960 w 2170589"/>
                  <a:gd name="connsiteY918" fmla="*/ 1112541 h 1114369"/>
                  <a:gd name="connsiteX919" fmla="*/ 1490703 w 2170589"/>
                  <a:gd name="connsiteY919" fmla="*/ 1110164 h 1114369"/>
                  <a:gd name="connsiteX920" fmla="*/ 1495458 w 2170589"/>
                  <a:gd name="connsiteY920" fmla="*/ 1107604 h 1114369"/>
                  <a:gd name="connsiteX921" fmla="*/ 1498200 w 2170589"/>
                  <a:gd name="connsiteY921" fmla="*/ 1105410 h 1114369"/>
                  <a:gd name="connsiteX922" fmla="*/ 1503504 w 2170589"/>
                  <a:gd name="connsiteY922" fmla="*/ 1103398 h 1114369"/>
                  <a:gd name="connsiteX923" fmla="*/ 1504966 w 2170589"/>
                  <a:gd name="connsiteY923" fmla="*/ 1103947 h 1114369"/>
                  <a:gd name="connsiteX924" fmla="*/ 1508441 w 2170589"/>
                  <a:gd name="connsiteY924" fmla="*/ 1097912 h 1114369"/>
                  <a:gd name="connsiteX925" fmla="*/ 1510452 w 2170589"/>
                  <a:gd name="connsiteY925" fmla="*/ 1096449 h 1114369"/>
                  <a:gd name="connsiteX926" fmla="*/ 1513012 w 2170589"/>
                  <a:gd name="connsiteY926" fmla="*/ 1095169 h 1114369"/>
                  <a:gd name="connsiteX927" fmla="*/ 1521790 w 2170589"/>
                  <a:gd name="connsiteY927" fmla="*/ 1092792 h 1114369"/>
                  <a:gd name="connsiteX928" fmla="*/ 1531299 w 2170589"/>
                  <a:gd name="connsiteY928" fmla="*/ 1094255 h 1114369"/>
                  <a:gd name="connsiteX929" fmla="*/ 1536602 w 2170589"/>
                  <a:gd name="connsiteY929" fmla="*/ 1095718 h 1114369"/>
                  <a:gd name="connsiteX930" fmla="*/ 1543916 w 2170589"/>
                  <a:gd name="connsiteY930" fmla="*/ 1089866 h 1114369"/>
                  <a:gd name="connsiteX931" fmla="*/ 1549219 w 2170589"/>
                  <a:gd name="connsiteY931" fmla="*/ 1088038 h 1114369"/>
                  <a:gd name="connsiteX932" fmla="*/ 1557814 w 2170589"/>
                  <a:gd name="connsiteY932" fmla="*/ 1086392 h 1114369"/>
                  <a:gd name="connsiteX933" fmla="*/ 1560191 w 2170589"/>
                  <a:gd name="connsiteY933" fmla="*/ 1086392 h 1114369"/>
                  <a:gd name="connsiteX934" fmla="*/ 1565494 w 2170589"/>
                  <a:gd name="connsiteY934" fmla="*/ 1086392 h 1114369"/>
                  <a:gd name="connsiteX935" fmla="*/ 1568420 w 2170589"/>
                  <a:gd name="connsiteY935" fmla="*/ 1086392 h 1114369"/>
                  <a:gd name="connsiteX936" fmla="*/ 1579209 w 2170589"/>
                  <a:gd name="connsiteY936" fmla="*/ 1087672 h 1114369"/>
                  <a:gd name="connsiteX937" fmla="*/ 1577746 w 2170589"/>
                  <a:gd name="connsiteY937" fmla="*/ 1082552 h 1114369"/>
                  <a:gd name="connsiteX938" fmla="*/ 1575735 w 2170589"/>
                  <a:gd name="connsiteY938" fmla="*/ 1079260 h 1114369"/>
                  <a:gd name="connsiteX939" fmla="*/ 1574454 w 2170589"/>
                  <a:gd name="connsiteY939" fmla="*/ 1075420 h 1114369"/>
                  <a:gd name="connsiteX940" fmla="*/ 1569700 w 2170589"/>
                  <a:gd name="connsiteY940" fmla="*/ 1076151 h 1114369"/>
                  <a:gd name="connsiteX941" fmla="*/ 1566043 w 2170589"/>
                  <a:gd name="connsiteY941" fmla="*/ 1076883 h 1114369"/>
                  <a:gd name="connsiteX942" fmla="*/ 1555437 w 2170589"/>
                  <a:gd name="connsiteY942" fmla="*/ 1073774 h 1114369"/>
                  <a:gd name="connsiteX943" fmla="*/ 1560740 w 2170589"/>
                  <a:gd name="connsiteY943" fmla="*/ 1068654 h 1114369"/>
                  <a:gd name="connsiteX944" fmla="*/ 1562020 w 2170589"/>
                  <a:gd name="connsiteY944" fmla="*/ 1066094 h 1114369"/>
                  <a:gd name="connsiteX945" fmla="*/ 1564946 w 2170589"/>
                  <a:gd name="connsiteY945" fmla="*/ 1063717 h 1114369"/>
                  <a:gd name="connsiteX946" fmla="*/ 1571529 w 2170589"/>
                  <a:gd name="connsiteY946" fmla="*/ 1059145 h 1114369"/>
                  <a:gd name="connsiteX947" fmla="*/ 1597861 w 2170589"/>
                  <a:gd name="connsiteY947" fmla="*/ 1052196 h 1114369"/>
                  <a:gd name="connsiteX948" fmla="*/ 1605724 w 2170589"/>
                  <a:gd name="connsiteY948" fmla="*/ 1051648 h 1114369"/>
                  <a:gd name="connsiteX949" fmla="*/ 1611759 w 2170589"/>
                  <a:gd name="connsiteY949" fmla="*/ 1052379 h 1114369"/>
                  <a:gd name="connsiteX950" fmla="*/ 1615050 w 2170589"/>
                  <a:gd name="connsiteY950" fmla="*/ 1053111 h 1114369"/>
                  <a:gd name="connsiteX951" fmla="*/ 1619987 w 2170589"/>
                  <a:gd name="connsiteY951" fmla="*/ 1053476 h 1114369"/>
                  <a:gd name="connsiteX952" fmla="*/ 1621999 w 2170589"/>
                  <a:gd name="connsiteY952" fmla="*/ 1055488 h 1114369"/>
                  <a:gd name="connsiteX953" fmla="*/ 1626205 w 2170589"/>
                  <a:gd name="connsiteY953" fmla="*/ 1054756 h 1114369"/>
                  <a:gd name="connsiteX954" fmla="*/ 1625656 w 2170589"/>
                  <a:gd name="connsiteY954" fmla="*/ 1052745 h 1114369"/>
                  <a:gd name="connsiteX955" fmla="*/ 1622548 w 2170589"/>
                  <a:gd name="connsiteY955" fmla="*/ 1048173 h 1114369"/>
                  <a:gd name="connsiteX956" fmla="*/ 1620353 w 2170589"/>
                  <a:gd name="connsiteY956" fmla="*/ 1048173 h 1114369"/>
                  <a:gd name="connsiteX957" fmla="*/ 1621085 w 2170589"/>
                  <a:gd name="connsiteY957" fmla="*/ 1046893 h 1114369"/>
                  <a:gd name="connsiteX958" fmla="*/ 1624925 w 2170589"/>
                  <a:gd name="connsiteY958" fmla="*/ 1046162 h 1114369"/>
                  <a:gd name="connsiteX959" fmla="*/ 1626936 w 2170589"/>
                  <a:gd name="connsiteY959" fmla="*/ 1046345 h 1114369"/>
                  <a:gd name="connsiteX960" fmla="*/ 1628034 w 2170589"/>
                  <a:gd name="connsiteY960" fmla="*/ 1049088 h 1114369"/>
                  <a:gd name="connsiteX961" fmla="*/ 1632239 w 2170589"/>
                  <a:gd name="connsiteY961" fmla="*/ 1046893 h 1114369"/>
                  <a:gd name="connsiteX962" fmla="*/ 1646503 w 2170589"/>
                  <a:gd name="connsiteY962" fmla="*/ 1041225 h 1114369"/>
                  <a:gd name="connsiteX963" fmla="*/ 1652354 w 2170589"/>
                  <a:gd name="connsiteY963" fmla="*/ 1040127 h 1114369"/>
                  <a:gd name="connsiteX964" fmla="*/ 1658937 w 2170589"/>
                  <a:gd name="connsiteY964" fmla="*/ 1033910 h 1114369"/>
                  <a:gd name="connsiteX965" fmla="*/ 1658937 w 2170589"/>
                  <a:gd name="connsiteY965" fmla="*/ 1033910 h 1114369"/>
                  <a:gd name="connsiteX966" fmla="*/ 1660217 w 2170589"/>
                  <a:gd name="connsiteY966" fmla="*/ 1031350 h 1114369"/>
                  <a:gd name="connsiteX967" fmla="*/ 1669178 w 2170589"/>
                  <a:gd name="connsiteY967" fmla="*/ 1026961 h 1114369"/>
                  <a:gd name="connsiteX968" fmla="*/ 1676675 w 2170589"/>
                  <a:gd name="connsiteY968" fmla="*/ 1020927 h 1114369"/>
                  <a:gd name="connsiteX969" fmla="*/ 1683441 w 2170589"/>
                  <a:gd name="connsiteY969" fmla="*/ 1020927 h 1114369"/>
                  <a:gd name="connsiteX970" fmla="*/ 1718368 w 2170589"/>
                  <a:gd name="connsiteY970" fmla="*/ 1020927 h 1114369"/>
                  <a:gd name="connsiteX971" fmla="*/ 1763718 w 2170589"/>
                  <a:gd name="connsiteY971" fmla="*/ 1020927 h 1114369"/>
                  <a:gd name="connsiteX972" fmla="*/ 1764450 w 2170589"/>
                  <a:gd name="connsiteY972" fmla="*/ 1020927 h 1114369"/>
                  <a:gd name="connsiteX973" fmla="*/ 1767375 w 2170589"/>
                  <a:gd name="connsiteY973" fmla="*/ 1014709 h 1114369"/>
                  <a:gd name="connsiteX974" fmla="*/ 1769204 w 2170589"/>
                  <a:gd name="connsiteY974" fmla="*/ 1013064 h 1114369"/>
                  <a:gd name="connsiteX975" fmla="*/ 1774507 w 2170589"/>
                  <a:gd name="connsiteY975" fmla="*/ 1012515 h 1114369"/>
                  <a:gd name="connsiteX976" fmla="*/ 1776153 w 2170589"/>
                  <a:gd name="connsiteY976" fmla="*/ 1011966 h 1114369"/>
                  <a:gd name="connsiteX977" fmla="*/ 1779993 w 2170589"/>
                  <a:gd name="connsiteY977" fmla="*/ 1010504 h 1114369"/>
                  <a:gd name="connsiteX978" fmla="*/ 1784747 w 2170589"/>
                  <a:gd name="connsiteY978" fmla="*/ 1012332 h 1114369"/>
                  <a:gd name="connsiteX979" fmla="*/ 1784747 w 2170589"/>
                  <a:gd name="connsiteY979" fmla="*/ 1009589 h 1114369"/>
                  <a:gd name="connsiteX980" fmla="*/ 1785296 w 2170589"/>
                  <a:gd name="connsiteY980" fmla="*/ 1009406 h 1114369"/>
                  <a:gd name="connsiteX981" fmla="*/ 1788770 w 2170589"/>
                  <a:gd name="connsiteY981" fmla="*/ 1010504 h 1114369"/>
                  <a:gd name="connsiteX982" fmla="*/ 1788953 w 2170589"/>
                  <a:gd name="connsiteY982" fmla="*/ 1009589 h 1114369"/>
                  <a:gd name="connsiteX983" fmla="*/ 1788222 w 2170589"/>
                  <a:gd name="connsiteY983" fmla="*/ 1007212 h 1114369"/>
                  <a:gd name="connsiteX984" fmla="*/ 1788770 w 2170589"/>
                  <a:gd name="connsiteY984" fmla="*/ 1005200 h 1114369"/>
                  <a:gd name="connsiteX985" fmla="*/ 1790416 w 2170589"/>
                  <a:gd name="connsiteY985" fmla="*/ 1003555 h 1114369"/>
                  <a:gd name="connsiteX986" fmla="*/ 1793525 w 2170589"/>
                  <a:gd name="connsiteY986" fmla="*/ 1001360 h 1114369"/>
                  <a:gd name="connsiteX987" fmla="*/ 1794256 w 2170589"/>
                  <a:gd name="connsiteY987" fmla="*/ 1000263 h 1114369"/>
                  <a:gd name="connsiteX988" fmla="*/ 1795719 w 2170589"/>
                  <a:gd name="connsiteY988" fmla="*/ 986000 h 1114369"/>
                  <a:gd name="connsiteX989" fmla="*/ 1796816 w 2170589"/>
                  <a:gd name="connsiteY989" fmla="*/ 982708 h 1114369"/>
                  <a:gd name="connsiteX990" fmla="*/ 1799194 w 2170589"/>
                  <a:gd name="connsiteY990" fmla="*/ 979600 h 1114369"/>
                  <a:gd name="connsiteX991" fmla="*/ 1799742 w 2170589"/>
                  <a:gd name="connsiteY991" fmla="*/ 977222 h 1114369"/>
                  <a:gd name="connsiteX992" fmla="*/ 1802302 w 2170589"/>
                  <a:gd name="connsiteY992" fmla="*/ 971919 h 1114369"/>
                  <a:gd name="connsiteX993" fmla="*/ 1804131 w 2170589"/>
                  <a:gd name="connsiteY993" fmla="*/ 962410 h 1114369"/>
                  <a:gd name="connsiteX994" fmla="*/ 1816932 w 2170589"/>
                  <a:gd name="connsiteY994" fmla="*/ 944673 h 1114369"/>
                  <a:gd name="connsiteX995" fmla="*/ 1819857 w 2170589"/>
                  <a:gd name="connsiteY995" fmla="*/ 943027 h 1114369"/>
                  <a:gd name="connsiteX996" fmla="*/ 1822417 w 2170589"/>
                  <a:gd name="connsiteY996" fmla="*/ 943393 h 1114369"/>
                  <a:gd name="connsiteX997" fmla="*/ 1825709 w 2170589"/>
                  <a:gd name="connsiteY997" fmla="*/ 945953 h 1114369"/>
                  <a:gd name="connsiteX998" fmla="*/ 1827172 w 2170589"/>
                  <a:gd name="connsiteY998" fmla="*/ 948330 h 1114369"/>
                  <a:gd name="connsiteX999" fmla="*/ 1828086 w 2170589"/>
                  <a:gd name="connsiteY999" fmla="*/ 950159 h 1114369"/>
                  <a:gd name="connsiteX1000" fmla="*/ 1833938 w 2170589"/>
                  <a:gd name="connsiteY1000" fmla="*/ 951804 h 1114369"/>
                  <a:gd name="connsiteX1001" fmla="*/ 1841801 w 2170589"/>
                  <a:gd name="connsiteY1001" fmla="*/ 950159 h 1114369"/>
                  <a:gd name="connsiteX1002" fmla="*/ 1845092 w 2170589"/>
                  <a:gd name="connsiteY1002" fmla="*/ 945953 h 1114369"/>
                  <a:gd name="connsiteX1003" fmla="*/ 1848384 w 2170589"/>
                  <a:gd name="connsiteY1003" fmla="*/ 945953 h 1114369"/>
                  <a:gd name="connsiteX1004" fmla="*/ 1860636 w 2170589"/>
                  <a:gd name="connsiteY1004" fmla="*/ 956193 h 1114369"/>
                  <a:gd name="connsiteX1005" fmla="*/ 1860636 w 2170589"/>
                  <a:gd name="connsiteY1005" fmla="*/ 976674 h 1114369"/>
                  <a:gd name="connsiteX1006" fmla="*/ 1860636 w 2170589"/>
                  <a:gd name="connsiteY1006" fmla="*/ 999532 h 1114369"/>
                  <a:gd name="connsiteX1007" fmla="*/ 1867402 w 2170589"/>
                  <a:gd name="connsiteY1007" fmla="*/ 1002457 h 1114369"/>
                  <a:gd name="connsiteX1008" fmla="*/ 1867584 w 2170589"/>
                  <a:gd name="connsiteY1008" fmla="*/ 1008858 h 1114369"/>
                  <a:gd name="connsiteX1009" fmla="*/ 1868133 w 2170589"/>
                  <a:gd name="connsiteY1009" fmla="*/ 1010869 h 1114369"/>
                  <a:gd name="connsiteX1010" fmla="*/ 1869413 w 2170589"/>
                  <a:gd name="connsiteY1010" fmla="*/ 1012881 h 1114369"/>
                  <a:gd name="connsiteX1011" fmla="*/ 1873253 w 2170589"/>
                  <a:gd name="connsiteY1011" fmla="*/ 1015075 h 1114369"/>
                  <a:gd name="connsiteX1012" fmla="*/ 1877459 w 2170589"/>
                  <a:gd name="connsiteY1012" fmla="*/ 1015807 h 1114369"/>
                  <a:gd name="connsiteX1013" fmla="*/ 1879471 w 2170589"/>
                  <a:gd name="connsiteY1013" fmla="*/ 1015441 h 1114369"/>
                  <a:gd name="connsiteX1014" fmla="*/ 1879836 w 2170589"/>
                  <a:gd name="connsiteY1014" fmla="*/ 1014344 h 1114369"/>
                  <a:gd name="connsiteX1015" fmla="*/ 1884591 w 2170589"/>
                  <a:gd name="connsiteY1015" fmla="*/ 1015258 h 1114369"/>
                  <a:gd name="connsiteX1016" fmla="*/ 1887151 w 2170589"/>
                  <a:gd name="connsiteY1016" fmla="*/ 1016904 h 1114369"/>
                  <a:gd name="connsiteX1017" fmla="*/ 1889894 w 2170589"/>
                  <a:gd name="connsiteY1017" fmla="*/ 1016904 h 1114369"/>
                  <a:gd name="connsiteX1018" fmla="*/ 1900134 w 2170589"/>
                  <a:gd name="connsiteY1018" fmla="*/ 1015807 h 1114369"/>
                  <a:gd name="connsiteX1019" fmla="*/ 1903792 w 2170589"/>
                  <a:gd name="connsiteY1019" fmla="*/ 1013978 h 1114369"/>
                  <a:gd name="connsiteX1020" fmla="*/ 1907083 w 2170589"/>
                  <a:gd name="connsiteY1020" fmla="*/ 1011052 h 1114369"/>
                  <a:gd name="connsiteX1021" fmla="*/ 1910375 w 2170589"/>
                  <a:gd name="connsiteY1021" fmla="*/ 1011966 h 1114369"/>
                  <a:gd name="connsiteX1022" fmla="*/ 1915129 w 2170589"/>
                  <a:gd name="connsiteY1022" fmla="*/ 1011418 h 1114369"/>
                  <a:gd name="connsiteX1023" fmla="*/ 1919701 w 2170589"/>
                  <a:gd name="connsiteY1023" fmla="*/ 1009406 h 1114369"/>
                  <a:gd name="connsiteX1024" fmla="*/ 1934513 w 2170589"/>
                  <a:gd name="connsiteY1024" fmla="*/ 999349 h 1114369"/>
                  <a:gd name="connsiteX1025" fmla="*/ 1939816 w 2170589"/>
                  <a:gd name="connsiteY1025" fmla="*/ 998252 h 1114369"/>
                  <a:gd name="connsiteX1026" fmla="*/ 1944022 w 2170589"/>
                  <a:gd name="connsiteY1026" fmla="*/ 991120 h 1114369"/>
                  <a:gd name="connsiteX1027" fmla="*/ 1945485 w 2170589"/>
                  <a:gd name="connsiteY1027" fmla="*/ 994229 h 1114369"/>
                  <a:gd name="connsiteX1028" fmla="*/ 1949142 w 2170589"/>
                  <a:gd name="connsiteY1028" fmla="*/ 994046 h 1114369"/>
                  <a:gd name="connsiteX1029" fmla="*/ 1943473 w 2170589"/>
                  <a:gd name="connsiteY1029" fmla="*/ 1000446 h 1114369"/>
                  <a:gd name="connsiteX1030" fmla="*/ 1937438 w 2170589"/>
                  <a:gd name="connsiteY1030" fmla="*/ 1004469 h 1114369"/>
                  <a:gd name="connsiteX1031" fmla="*/ 1938170 w 2170589"/>
                  <a:gd name="connsiteY1031" fmla="*/ 1009223 h 1114369"/>
                  <a:gd name="connsiteX1032" fmla="*/ 1943290 w 2170589"/>
                  <a:gd name="connsiteY1032" fmla="*/ 1008492 h 1114369"/>
                  <a:gd name="connsiteX1033" fmla="*/ 1949142 w 2170589"/>
                  <a:gd name="connsiteY1033" fmla="*/ 1005932 h 1114369"/>
                  <a:gd name="connsiteX1034" fmla="*/ 1960845 w 2170589"/>
                  <a:gd name="connsiteY1034" fmla="*/ 1007943 h 1114369"/>
                  <a:gd name="connsiteX1035" fmla="*/ 1967611 w 2170589"/>
                  <a:gd name="connsiteY1035" fmla="*/ 1006663 h 1114369"/>
                  <a:gd name="connsiteX1036" fmla="*/ 1974560 w 2170589"/>
                  <a:gd name="connsiteY1036" fmla="*/ 1007029 h 1114369"/>
                  <a:gd name="connsiteX1037" fmla="*/ 1974011 w 2170589"/>
                  <a:gd name="connsiteY1037" fmla="*/ 1009406 h 1114369"/>
                  <a:gd name="connsiteX1038" fmla="*/ 1963222 w 2170589"/>
                  <a:gd name="connsiteY1038" fmla="*/ 1010686 h 1114369"/>
                  <a:gd name="connsiteX1039" fmla="*/ 1958651 w 2170589"/>
                  <a:gd name="connsiteY1039" fmla="*/ 1012881 h 1114369"/>
                  <a:gd name="connsiteX1040" fmla="*/ 1954079 w 2170589"/>
                  <a:gd name="connsiteY1040" fmla="*/ 1016904 h 1114369"/>
                  <a:gd name="connsiteX1041" fmla="*/ 1949873 w 2170589"/>
                  <a:gd name="connsiteY1041" fmla="*/ 1015075 h 1114369"/>
                  <a:gd name="connsiteX1042" fmla="*/ 1949142 w 2170589"/>
                  <a:gd name="connsiteY1042" fmla="*/ 1012149 h 1114369"/>
                  <a:gd name="connsiteX1043" fmla="*/ 1947130 w 2170589"/>
                  <a:gd name="connsiteY1043" fmla="*/ 1010504 h 1114369"/>
                  <a:gd name="connsiteX1044" fmla="*/ 1940730 w 2170589"/>
                  <a:gd name="connsiteY1044" fmla="*/ 1013064 h 1114369"/>
                  <a:gd name="connsiteX1045" fmla="*/ 1929941 w 2170589"/>
                  <a:gd name="connsiteY1045" fmla="*/ 1018915 h 1114369"/>
                  <a:gd name="connsiteX1046" fmla="*/ 1919152 w 2170589"/>
                  <a:gd name="connsiteY1046" fmla="*/ 1025864 h 1114369"/>
                  <a:gd name="connsiteX1047" fmla="*/ 1919335 w 2170589"/>
                  <a:gd name="connsiteY1047" fmla="*/ 1028058 h 1114369"/>
                  <a:gd name="connsiteX1048" fmla="*/ 1914946 w 2170589"/>
                  <a:gd name="connsiteY1048" fmla="*/ 1030436 h 1114369"/>
                  <a:gd name="connsiteX1049" fmla="*/ 1911655 w 2170589"/>
                  <a:gd name="connsiteY1049" fmla="*/ 1029887 h 1114369"/>
                  <a:gd name="connsiteX1050" fmla="*/ 1904523 w 2170589"/>
                  <a:gd name="connsiteY1050" fmla="*/ 1034641 h 1114369"/>
                  <a:gd name="connsiteX1051" fmla="*/ 1903426 w 2170589"/>
                  <a:gd name="connsiteY1051" fmla="*/ 1037933 h 1114369"/>
                  <a:gd name="connsiteX1052" fmla="*/ 1908546 w 2170589"/>
                  <a:gd name="connsiteY1052" fmla="*/ 1035007 h 1114369"/>
                  <a:gd name="connsiteX1053" fmla="*/ 1910740 w 2170589"/>
                  <a:gd name="connsiteY1053" fmla="*/ 1032630 h 1114369"/>
                  <a:gd name="connsiteX1054" fmla="*/ 1905072 w 2170589"/>
                  <a:gd name="connsiteY1054" fmla="*/ 1040310 h 1114369"/>
                  <a:gd name="connsiteX1055" fmla="*/ 1903974 w 2170589"/>
                  <a:gd name="connsiteY1055" fmla="*/ 1045247 h 1114369"/>
                  <a:gd name="connsiteX1056" fmla="*/ 1904523 w 2170589"/>
                  <a:gd name="connsiteY1056" fmla="*/ 1051282 h 1114369"/>
                  <a:gd name="connsiteX1057" fmla="*/ 1906900 w 2170589"/>
                  <a:gd name="connsiteY1057" fmla="*/ 1057134 h 1114369"/>
                  <a:gd name="connsiteX1058" fmla="*/ 1910375 w 2170589"/>
                  <a:gd name="connsiteY1058" fmla="*/ 1057499 h 1114369"/>
                  <a:gd name="connsiteX1059" fmla="*/ 1913300 w 2170589"/>
                  <a:gd name="connsiteY1059" fmla="*/ 1060242 h 1114369"/>
                  <a:gd name="connsiteX1060" fmla="*/ 1915495 w 2170589"/>
                  <a:gd name="connsiteY1060" fmla="*/ 1065545 h 1114369"/>
                  <a:gd name="connsiteX1061" fmla="*/ 1920249 w 2170589"/>
                  <a:gd name="connsiteY1061" fmla="*/ 1067191 h 1114369"/>
                  <a:gd name="connsiteX1062" fmla="*/ 1922261 w 2170589"/>
                  <a:gd name="connsiteY1062" fmla="*/ 1067191 h 1114369"/>
                  <a:gd name="connsiteX1063" fmla="*/ 1924638 w 2170589"/>
                  <a:gd name="connsiteY1063" fmla="*/ 1065180 h 1114369"/>
                  <a:gd name="connsiteX1064" fmla="*/ 1925552 w 2170589"/>
                  <a:gd name="connsiteY1064" fmla="*/ 1060974 h 1114369"/>
                  <a:gd name="connsiteX1065" fmla="*/ 1928113 w 2170589"/>
                  <a:gd name="connsiteY1065" fmla="*/ 1059694 h 1114369"/>
                  <a:gd name="connsiteX1066" fmla="*/ 1931770 w 2170589"/>
                  <a:gd name="connsiteY1066" fmla="*/ 1061157 h 1114369"/>
                  <a:gd name="connsiteX1067" fmla="*/ 1934513 w 2170589"/>
                  <a:gd name="connsiteY1067" fmla="*/ 1056402 h 1114369"/>
                  <a:gd name="connsiteX1068" fmla="*/ 1939633 w 2170589"/>
                  <a:gd name="connsiteY1068" fmla="*/ 1054208 h 1114369"/>
                  <a:gd name="connsiteX1069" fmla="*/ 1940913 w 2170589"/>
                  <a:gd name="connsiteY1069" fmla="*/ 1052013 h 1114369"/>
                  <a:gd name="connsiteX1070" fmla="*/ 1946947 w 2170589"/>
                  <a:gd name="connsiteY1070" fmla="*/ 1045247 h 1114369"/>
                  <a:gd name="connsiteX1071" fmla="*/ 1951702 w 2170589"/>
                  <a:gd name="connsiteY1071" fmla="*/ 1042139 h 1114369"/>
                  <a:gd name="connsiteX1072" fmla="*/ 1952799 w 2170589"/>
                  <a:gd name="connsiteY1072" fmla="*/ 1036470 h 1114369"/>
                  <a:gd name="connsiteX1073" fmla="*/ 1955176 w 2170589"/>
                  <a:gd name="connsiteY1073" fmla="*/ 1032447 h 1114369"/>
                  <a:gd name="connsiteX1074" fmla="*/ 1956639 w 2170589"/>
                  <a:gd name="connsiteY1074" fmla="*/ 1035922 h 1114369"/>
                  <a:gd name="connsiteX1075" fmla="*/ 1960662 w 2170589"/>
                  <a:gd name="connsiteY1075" fmla="*/ 1030436 h 1114369"/>
                  <a:gd name="connsiteX1076" fmla="*/ 1960845 w 2170589"/>
                  <a:gd name="connsiteY1076" fmla="*/ 1032447 h 1114369"/>
                  <a:gd name="connsiteX1077" fmla="*/ 1963954 w 2170589"/>
                  <a:gd name="connsiteY1077" fmla="*/ 1035922 h 1114369"/>
                  <a:gd name="connsiteX1078" fmla="*/ 1969440 w 2170589"/>
                  <a:gd name="connsiteY1078" fmla="*/ 1035922 h 1114369"/>
                  <a:gd name="connsiteX1079" fmla="*/ 1970171 w 2170589"/>
                  <a:gd name="connsiteY1079" fmla="*/ 1033910 h 1114369"/>
                  <a:gd name="connsiteX1080" fmla="*/ 1968708 w 2170589"/>
                  <a:gd name="connsiteY1080" fmla="*/ 1028607 h 1114369"/>
                  <a:gd name="connsiteX1081" fmla="*/ 1974560 w 2170589"/>
                  <a:gd name="connsiteY1081" fmla="*/ 1030801 h 1114369"/>
                  <a:gd name="connsiteX1082" fmla="*/ 1978034 w 2170589"/>
                  <a:gd name="connsiteY1082" fmla="*/ 1028607 h 1114369"/>
                  <a:gd name="connsiteX1083" fmla="*/ 1981326 w 2170589"/>
                  <a:gd name="connsiteY1083" fmla="*/ 1027327 h 1114369"/>
                  <a:gd name="connsiteX1084" fmla="*/ 1982240 w 2170589"/>
                  <a:gd name="connsiteY1084" fmla="*/ 1028058 h 1114369"/>
                  <a:gd name="connsiteX1085" fmla="*/ 1987177 w 2170589"/>
                  <a:gd name="connsiteY1085" fmla="*/ 1027510 h 1114369"/>
                  <a:gd name="connsiteX1086" fmla="*/ 1991932 w 2170589"/>
                  <a:gd name="connsiteY1086" fmla="*/ 1024401 h 1114369"/>
                  <a:gd name="connsiteX1087" fmla="*/ 1996137 w 2170589"/>
                  <a:gd name="connsiteY1087" fmla="*/ 1024767 h 1114369"/>
                  <a:gd name="connsiteX1088" fmla="*/ 1997235 w 2170589"/>
                  <a:gd name="connsiteY1088" fmla="*/ 1022390 h 1114369"/>
                  <a:gd name="connsiteX1089" fmla="*/ 1999429 w 2170589"/>
                  <a:gd name="connsiteY1089" fmla="*/ 1022207 h 1114369"/>
                  <a:gd name="connsiteX1090" fmla="*/ 2003635 w 2170589"/>
                  <a:gd name="connsiteY1090" fmla="*/ 1019647 h 1114369"/>
                  <a:gd name="connsiteX1091" fmla="*/ 2013327 w 2170589"/>
                  <a:gd name="connsiteY1091" fmla="*/ 1016355 h 1114369"/>
                  <a:gd name="connsiteX1092" fmla="*/ 2019178 w 2170589"/>
                  <a:gd name="connsiteY1092" fmla="*/ 1012698 h 1114369"/>
                  <a:gd name="connsiteX1093" fmla="*/ 2022836 w 2170589"/>
                  <a:gd name="connsiteY1093" fmla="*/ 1013612 h 1114369"/>
                  <a:gd name="connsiteX1094" fmla="*/ 2027041 w 2170589"/>
                  <a:gd name="connsiteY1094" fmla="*/ 1011418 h 1114369"/>
                  <a:gd name="connsiteX1095" fmla="*/ 2031248 w 2170589"/>
                  <a:gd name="connsiteY1095" fmla="*/ 1011601 h 1114369"/>
                  <a:gd name="connsiteX1096" fmla="*/ 2034173 w 2170589"/>
                  <a:gd name="connsiteY1096" fmla="*/ 1009772 h 1114369"/>
                  <a:gd name="connsiteX1097" fmla="*/ 2032345 w 2170589"/>
                  <a:gd name="connsiteY1097" fmla="*/ 1008492 h 1114369"/>
                  <a:gd name="connsiteX1098" fmla="*/ 2025030 w 2170589"/>
                  <a:gd name="connsiteY1098" fmla="*/ 1007943 h 1114369"/>
                  <a:gd name="connsiteX1099" fmla="*/ 2025579 w 2170589"/>
                  <a:gd name="connsiteY1099" fmla="*/ 1005932 h 1114369"/>
                  <a:gd name="connsiteX1100" fmla="*/ 2028322 w 2170589"/>
                  <a:gd name="connsiteY1100" fmla="*/ 1004103 h 1114369"/>
                  <a:gd name="connsiteX1101" fmla="*/ 2026676 w 2170589"/>
                  <a:gd name="connsiteY1101" fmla="*/ 1002092 h 1114369"/>
                  <a:gd name="connsiteX1102" fmla="*/ 2023384 w 2170589"/>
                  <a:gd name="connsiteY1102" fmla="*/ 998617 h 1114369"/>
                  <a:gd name="connsiteX1103" fmla="*/ 2018630 w 2170589"/>
                  <a:gd name="connsiteY1103" fmla="*/ 999349 h 1114369"/>
                  <a:gd name="connsiteX1104" fmla="*/ 2014424 w 2170589"/>
                  <a:gd name="connsiteY1104" fmla="*/ 998983 h 1114369"/>
                  <a:gd name="connsiteX1105" fmla="*/ 2011681 w 2170589"/>
                  <a:gd name="connsiteY1105" fmla="*/ 999349 h 1114369"/>
                  <a:gd name="connsiteX1106" fmla="*/ 2012412 w 2170589"/>
                  <a:gd name="connsiteY1106" fmla="*/ 995691 h 1114369"/>
                  <a:gd name="connsiteX1107" fmla="*/ 2010218 w 2170589"/>
                  <a:gd name="connsiteY1107" fmla="*/ 991851 h 1114369"/>
                  <a:gd name="connsiteX1108" fmla="*/ 2000892 w 2170589"/>
                  <a:gd name="connsiteY1108" fmla="*/ 997520 h 1114369"/>
                  <a:gd name="connsiteX1109" fmla="*/ 1990835 w 2170589"/>
                  <a:gd name="connsiteY1109" fmla="*/ 998434 h 1114369"/>
                  <a:gd name="connsiteX1110" fmla="*/ 1989189 w 2170589"/>
                  <a:gd name="connsiteY1110" fmla="*/ 995691 h 1114369"/>
                  <a:gd name="connsiteX1111" fmla="*/ 1976388 w 2170589"/>
                  <a:gd name="connsiteY1111" fmla="*/ 994046 h 1114369"/>
                  <a:gd name="connsiteX1112" fmla="*/ 1968891 w 2170589"/>
                  <a:gd name="connsiteY1112" fmla="*/ 991669 h 1114369"/>
                  <a:gd name="connsiteX1113" fmla="*/ 1963588 w 2170589"/>
                  <a:gd name="connsiteY1113" fmla="*/ 991120 h 1114369"/>
                  <a:gd name="connsiteX1114" fmla="*/ 1959748 w 2170589"/>
                  <a:gd name="connsiteY1114" fmla="*/ 990023 h 1114369"/>
                  <a:gd name="connsiteX1115" fmla="*/ 1960296 w 2170589"/>
                  <a:gd name="connsiteY1115" fmla="*/ 987646 h 1114369"/>
                  <a:gd name="connsiteX1116" fmla="*/ 1964502 w 2170589"/>
                  <a:gd name="connsiteY1116" fmla="*/ 985268 h 1114369"/>
                  <a:gd name="connsiteX1117" fmla="*/ 1962674 w 2170589"/>
                  <a:gd name="connsiteY1117" fmla="*/ 983805 h 1114369"/>
                  <a:gd name="connsiteX1118" fmla="*/ 1952799 w 2170589"/>
                  <a:gd name="connsiteY1118" fmla="*/ 980148 h 1114369"/>
                  <a:gd name="connsiteX1119" fmla="*/ 1944936 w 2170589"/>
                  <a:gd name="connsiteY1119" fmla="*/ 979417 h 1114369"/>
                  <a:gd name="connsiteX1120" fmla="*/ 1945485 w 2170589"/>
                  <a:gd name="connsiteY1120" fmla="*/ 977771 h 1114369"/>
                  <a:gd name="connsiteX1121" fmla="*/ 1942376 w 2170589"/>
                  <a:gd name="connsiteY1121" fmla="*/ 975577 h 1114369"/>
                  <a:gd name="connsiteX1122" fmla="*/ 1940181 w 2170589"/>
                  <a:gd name="connsiteY1122" fmla="*/ 972651 h 1114369"/>
                  <a:gd name="connsiteX1123" fmla="*/ 1938718 w 2170589"/>
                  <a:gd name="connsiteY1123" fmla="*/ 968811 h 1114369"/>
                  <a:gd name="connsiteX1124" fmla="*/ 1936524 w 2170589"/>
                  <a:gd name="connsiteY1124" fmla="*/ 965153 h 1114369"/>
                  <a:gd name="connsiteX1125" fmla="*/ 1935610 w 2170589"/>
                  <a:gd name="connsiteY1125" fmla="*/ 961862 h 1114369"/>
                  <a:gd name="connsiteX1126" fmla="*/ 1936524 w 2170589"/>
                  <a:gd name="connsiteY1126" fmla="*/ 953633 h 1114369"/>
                  <a:gd name="connsiteX1127" fmla="*/ 1929758 w 2170589"/>
                  <a:gd name="connsiteY1127" fmla="*/ 952719 h 1114369"/>
                  <a:gd name="connsiteX1128" fmla="*/ 1925918 w 2170589"/>
                  <a:gd name="connsiteY1128" fmla="*/ 953267 h 1114369"/>
                  <a:gd name="connsiteX1129" fmla="*/ 1925918 w 2170589"/>
                  <a:gd name="connsiteY1129" fmla="*/ 952353 h 1114369"/>
                  <a:gd name="connsiteX1130" fmla="*/ 1933415 w 2170589"/>
                  <a:gd name="connsiteY1130" fmla="*/ 945953 h 1114369"/>
                  <a:gd name="connsiteX1131" fmla="*/ 1937621 w 2170589"/>
                  <a:gd name="connsiteY1131" fmla="*/ 936444 h 1114369"/>
                  <a:gd name="connsiteX1132" fmla="*/ 1937987 w 2170589"/>
                  <a:gd name="connsiteY1132" fmla="*/ 932055 h 1114369"/>
                  <a:gd name="connsiteX1133" fmla="*/ 1935427 w 2170589"/>
                  <a:gd name="connsiteY1133" fmla="*/ 930044 h 1114369"/>
                  <a:gd name="connsiteX1134" fmla="*/ 1931404 w 2170589"/>
                  <a:gd name="connsiteY1134" fmla="*/ 929678 h 1114369"/>
                  <a:gd name="connsiteX1135" fmla="*/ 1931770 w 2170589"/>
                  <a:gd name="connsiteY1135" fmla="*/ 927849 h 1114369"/>
                  <a:gd name="connsiteX1136" fmla="*/ 1929941 w 2170589"/>
                  <a:gd name="connsiteY1136" fmla="*/ 927301 h 1114369"/>
                  <a:gd name="connsiteX1137" fmla="*/ 1916409 w 2170589"/>
                  <a:gd name="connsiteY1137" fmla="*/ 933518 h 1114369"/>
                  <a:gd name="connsiteX1138" fmla="*/ 1914032 w 2170589"/>
                  <a:gd name="connsiteY1138" fmla="*/ 931507 h 1114369"/>
                  <a:gd name="connsiteX1139" fmla="*/ 1911837 w 2170589"/>
                  <a:gd name="connsiteY1139" fmla="*/ 926569 h 1114369"/>
                  <a:gd name="connsiteX1140" fmla="*/ 1899586 w 2170589"/>
                  <a:gd name="connsiteY1140" fmla="*/ 922912 h 1114369"/>
                  <a:gd name="connsiteX1141" fmla="*/ 1892820 w 2170589"/>
                  <a:gd name="connsiteY1141" fmla="*/ 923278 h 1114369"/>
                  <a:gd name="connsiteX1142" fmla="*/ 1894465 w 2170589"/>
                  <a:gd name="connsiteY1142" fmla="*/ 921998 h 1114369"/>
                  <a:gd name="connsiteX1143" fmla="*/ 1901414 w 2170589"/>
                  <a:gd name="connsiteY1143" fmla="*/ 919803 h 1114369"/>
                  <a:gd name="connsiteX1144" fmla="*/ 1911289 w 2170589"/>
                  <a:gd name="connsiteY1144" fmla="*/ 918157 h 1114369"/>
                  <a:gd name="connsiteX1145" fmla="*/ 1918604 w 2170589"/>
                  <a:gd name="connsiteY1145" fmla="*/ 921266 h 1114369"/>
                  <a:gd name="connsiteX1146" fmla="*/ 1927015 w 2170589"/>
                  <a:gd name="connsiteY1146" fmla="*/ 921815 h 1114369"/>
                  <a:gd name="connsiteX1147" fmla="*/ 1934513 w 2170589"/>
                  <a:gd name="connsiteY1147" fmla="*/ 918340 h 1114369"/>
                  <a:gd name="connsiteX1148" fmla="*/ 1946399 w 2170589"/>
                  <a:gd name="connsiteY1148" fmla="*/ 910477 h 1114369"/>
                  <a:gd name="connsiteX1149" fmla="*/ 1951153 w 2170589"/>
                  <a:gd name="connsiteY1149" fmla="*/ 906454 h 1114369"/>
                  <a:gd name="connsiteX1150" fmla="*/ 1951153 w 2170589"/>
                  <a:gd name="connsiteY1150" fmla="*/ 900237 h 1114369"/>
                  <a:gd name="connsiteX1151" fmla="*/ 1948227 w 2170589"/>
                  <a:gd name="connsiteY1151" fmla="*/ 897128 h 1114369"/>
                  <a:gd name="connsiteX1152" fmla="*/ 1949142 w 2170589"/>
                  <a:gd name="connsiteY1152" fmla="*/ 896214 h 1114369"/>
                  <a:gd name="connsiteX1153" fmla="*/ 1952433 w 2170589"/>
                  <a:gd name="connsiteY1153" fmla="*/ 897677 h 1114369"/>
                  <a:gd name="connsiteX1154" fmla="*/ 1949142 w 2170589"/>
                  <a:gd name="connsiteY1154" fmla="*/ 891642 h 1114369"/>
                  <a:gd name="connsiteX1155" fmla="*/ 1942924 w 2170589"/>
                  <a:gd name="connsiteY1155" fmla="*/ 887985 h 1114369"/>
                  <a:gd name="connsiteX1156" fmla="*/ 1930855 w 2170589"/>
                  <a:gd name="connsiteY1156" fmla="*/ 883413 h 1114369"/>
                  <a:gd name="connsiteX1157" fmla="*/ 1917506 w 2170589"/>
                  <a:gd name="connsiteY1157" fmla="*/ 882133 h 1114369"/>
                  <a:gd name="connsiteX1158" fmla="*/ 1912203 w 2170589"/>
                  <a:gd name="connsiteY1158" fmla="*/ 883048 h 1114369"/>
                  <a:gd name="connsiteX1159" fmla="*/ 1906169 w 2170589"/>
                  <a:gd name="connsiteY1159" fmla="*/ 882865 h 1114369"/>
                  <a:gd name="connsiteX1160" fmla="*/ 1892271 w 2170589"/>
                  <a:gd name="connsiteY1160" fmla="*/ 885791 h 1114369"/>
                  <a:gd name="connsiteX1161" fmla="*/ 1867036 w 2170589"/>
                  <a:gd name="connsiteY1161" fmla="*/ 894751 h 1114369"/>
                  <a:gd name="connsiteX1162" fmla="*/ 1852224 w 2170589"/>
                  <a:gd name="connsiteY1162" fmla="*/ 902614 h 1114369"/>
                  <a:gd name="connsiteX1163" fmla="*/ 1846555 w 2170589"/>
                  <a:gd name="connsiteY1163" fmla="*/ 904443 h 1114369"/>
                  <a:gd name="connsiteX1164" fmla="*/ 1841435 w 2170589"/>
                  <a:gd name="connsiteY1164" fmla="*/ 907369 h 1114369"/>
                  <a:gd name="connsiteX1165" fmla="*/ 1838143 w 2170589"/>
                  <a:gd name="connsiteY1165" fmla="*/ 910477 h 1114369"/>
                  <a:gd name="connsiteX1166" fmla="*/ 1833755 w 2170589"/>
                  <a:gd name="connsiteY1166" fmla="*/ 911209 h 1114369"/>
                  <a:gd name="connsiteX1167" fmla="*/ 1831195 w 2170589"/>
                  <a:gd name="connsiteY1167" fmla="*/ 912854 h 1114369"/>
                  <a:gd name="connsiteX1168" fmla="*/ 1820771 w 2170589"/>
                  <a:gd name="connsiteY1168" fmla="*/ 921815 h 1114369"/>
                  <a:gd name="connsiteX1169" fmla="*/ 1816200 w 2170589"/>
                  <a:gd name="connsiteY1169" fmla="*/ 924923 h 1114369"/>
                  <a:gd name="connsiteX1170" fmla="*/ 1810348 w 2170589"/>
                  <a:gd name="connsiteY1170" fmla="*/ 934981 h 1114369"/>
                  <a:gd name="connsiteX1171" fmla="*/ 1806142 w 2170589"/>
                  <a:gd name="connsiteY1171" fmla="*/ 939004 h 1114369"/>
                  <a:gd name="connsiteX1172" fmla="*/ 1801388 w 2170589"/>
                  <a:gd name="connsiteY1172" fmla="*/ 942661 h 1114369"/>
                  <a:gd name="connsiteX1173" fmla="*/ 1796999 w 2170589"/>
                  <a:gd name="connsiteY1173" fmla="*/ 948147 h 1114369"/>
                  <a:gd name="connsiteX1174" fmla="*/ 1790233 w 2170589"/>
                  <a:gd name="connsiteY1174" fmla="*/ 954730 h 1114369"/>
                  <a:gd name="connsiteX1175" fmla="*/ 1787673 w 2170589"/>
                  <a:gd name="connsiteY1175" fmla="*/ 956010 h 1114369"/>
                  <a:gd name="connsiteX1176" fmla="*/ 1787490 w 2170589"/>
                  <a:gd name="connsiteY1176" fmla="*/ 957473 h 1114369"/>
                  <a:gd name="connsiteX1177" fmla="*/ 1782370 w 2170589"/>
                  <a:gd name="connsiteY1177" fmla="*/ 960033 h 1114369"/>
                  <a:gd name="connsiteX1178" fmla="*/ 1776336 w 2170589"/>
                  <a:gd name="connsiteY1178" fmla="*/ 961130 h 1114369"/>
                  <a:gd name="connsiteX1179" fmla="*/ 1776519 w 2170589"/>
                  <a:gd name="connsiteY1179" fmla="*/ 960399 h 1114369"/>
                  <a:gd name="connsiteX1180" fmla="*/ 1788588 w 2170589"/>
                  <a:gd name="connsiteY1180" fmla="*/ 949976 h 1114369"/>
                  <a:gd name="connsiteX1181" fmla="*/ 1798645 w 2170589"/>
                  <a:gd name="connsiteY1181" fmla="*/ 941198 h 1114369"/>
                  <a:gd name="connsiteX1182" fmla="*/ 1800839 w 2170589"/>
                  <a:gd name="connsiteY1182" fmla="*/ 941015 h 1114369"/>
                  <a:gd name="connsiteX1183" fmla="*/ 1810897 w 2170589"/>
                  <a:gd name="connsiteY1183" fmla="*/ 924741 h 1114369"/>
                  <a:gd name="connsiteX1184" fmla="*/ 1810348 w 2170589"/>
                  <a:gd name="connsiteY1184" fmla="*/ 918157 h 1114369"/>
                  <a:gd name="connsiteX1185" fmla="*/ 1815469 w 2170589"/>
                  <a:gd name="connsiteY1185" fmla="*/ 917609 h 1114369"/>
                  <a:gd name="connsiteX1186" fmla="*/ 1820589 w 2170589"/>
                  <a:gd name="connsiteY1186" fmla="*/ 913952 h 1114369"/>
                  <a:gd name="connsiteX1187" fmla="*/ 1833755 w 2170589"/>
                  <a:gd name="connsiteY1187" fmla="*/ 896580 h 1114369"/>
                  <a:gd name="connsiteX1188" fmla="*/ 1838143 w 2170589"/>
                  <a:gd name="connsiteY1188" fmla="*/ 894751 h 1114369"/>
                  <a:gd name="connsiteX1189" fmla="*/ 1846921 w 2170589"/>
                  <a:gd name="connsiteY1189" fmla="*/ 887619 h 1114369"/>
                  <a:gd name="connsiteX1190" fmla="*/ 1846921 w 2170589"/>
                  <a:gd name="connsiteY1190" fmla="*/ 885791 h 1114369"/>
                  <a:gd name="connsiteX1191" fmla="*/ 1849664 w 2170589"/>
                  <a:gd name="connsiteY1191" fmla="*/ 885791 h 1114369"/>
                  <a:gd name="connsiteX1192" fmla="*/ 1854967 w 2170589"/>
                  <a:gd name="connsiteY1192" fmla="*/ 881219 h 1114369"/>
                  <a:gd name="connsiteX1193" fmla="*/ 1872705 w 2170589"/>
                  <a:gd name="connsiteY1193" fmla="*/ 880305 h 1114369"/>
                  <a:gd name="connsiteX1194" fmla="*/ 1873985 w 2170589"/>
                  <a:gd name="connsiteY1194" fmla="*/ 879573 h 1114369"/>
                  <a:gd name="connsiteX1195" fmla="*/ 1877642 w 2170589"/>
                  <a:gd name="connsiteY1195" fmla="*/ 871893 h 1114369"/>
                  <a:gd name="connsiteX1196" fmla="*/ 1880202 w 2170589"/>
                  <a:gd name="connsiteY1196" fmla="*/ 864944 h 1114369"/>
                  <a:gd name="connsiteX1197" fmla="*/ 1884408 w 2170589"/>
                  <a:gd name="connsiteY1197" fmla="*/ 859641 h 1114369"/>
                  <a:gd name="connsiteX1198" fmla="*/ 1887517 w 2170589"/>
                  <a:gd name="connsiteY1198" fmla="*/ 856715 h 1114369"/>
                  <a:gd name="connsiteX1199" fmla="*/ 1890077 w 2170589"/>
                  <a:gd name="connsiteY1199" fmla="*/ 855435 h 1114369"/>
                  <a:gd name="connsiteX1200" fmla="*/ 1891905 w 2170589"/>
                  <a:gd name="connsiteY1200" fmla="*/ 853790 h 1114369"/>
                  <a:gd name="connsiteX1201" fmla="*/ 1896477 w 2170589"/>
                  <a:gd name="connsiteY1201" fmla="*/ 854521 h 1114369"/>
                  <a:gd name="connsiteX1202" fmla="*/ 1897209 w 2170589"/>
                  <a:gd name="connsiteY1202" fmla="*/ 851778 h 1114369"/>
                  <a:gd name="connsiteX1203" fmla="*/ 1899586 w 2170589"/>
                  <a:gd name="connsiteY1203" fmla="*/ 850681 h 1114369"/>
                  <a:gd name="connsiteX1204" fmla="*/ 1905437 w 2170589"/>
                  <a:gd name="connsiteY1204" fmla="*/ 850681 h 1114369"/>
                  <a:gd name="connsiteX1205" fmla="*/ 1909095 w 2170589"/>
                  <a:gd name="connsiteY1205" fmla="*/ 849218 h 1114369"/>
                  <a:gd name="connsiteX1206" fmla="*/ 1915129 w 2170589"/>
                  <a:gd name="connsiteY1206" fmla="*/ 849949 h 1114369"/>
                  <a:gd name="connsiteX1207" fmla="*/ 1923175 w 2170589"/>
                  <a:gd name="connsiteY1207" fmla="*/ 849035 h 1114369"/>
                  <a:gd name="connsiteX1208" fmla="*/ 1929027 w 2170589"/>
                  <a:gd name="connsiteY1208" fmla="*/ 849218 h 1114369"/>
                  <a:gd name="connsiteX1209" fmla="*/ 1933415 w 2170589"/>
                  <a:gd name="connsiteY1209" fmla="*/ 850132 h 1114369"/>
                  <a:gd name="connsiteX1210" fmla="*/ 1946033 w 2170589"/>
                  <a:gd name="connsiteY1210" fmla="*/ 847572 h 1114369"/>
                  <a:gd name="connsiteX1211" fmla="*/ 1957553 w 2170589"/>
                  <a:gd name="connsiteY1211" fmla="*/ 848486 h 1114369"/>
                  <a:gd name="connsiteX1212" fmla="*/ 1960845 w 2170589"/>
                  <a:gd name="connsiteY1212" fmla="*/ 848304 h 1114369"/>
                  <a:gd name="connsiteX1213" fmla="*/ 1975657 w 2170589"/>
                  <a:gd name="connsiteY1213" fmla="*/ 850681 h 1114369"/>
                  <a:gd name="connsiteX1214" fmla="*/ 1982972 w 2170589"/>
                  <a:gd name="connsiteY1214" fmla="*/ 849035 h 1114369"/>
                  <a:gd name="connsiteX1215" fmla="*/ 2003635 w 2170589"/>
                  <a:gd name="connsiteY1215" fmla="*/ 849401 h 1114369"/>
                  <a:gd name="connsiteX1216" fmla="*/ 2011864 w 2170589"/>
                  <a:gd name="connsiteY1216" fmla="*/ 850132 h 1114369"/>
                  <a:gd name="connsiteX1217" fmla="*/ 2015704 w 2170589"/>
                  <a:gd name="connsiteY1217" fmla="*/ 852327 h 1114369"/>
                  <a:gd name="connsiteX1218" fmla="*/ 2016435 w 2170589"/>
                  <a:gd name="connsiteY1218" fmla="*/ 854521 h 1114369"/>
                  <a:gd name="connsiteX1219" fmla="*/ 2019178 w 2170589"/>
                  <a:gd name="connsiteY1219" fmla="*/ 855435 h 1114369"/>
                  <a:gd name="connsiteX1220" fmla="*/ 2031248 w 2170589"/>
                  <a:gd name="connsiteY1220" fmla="*/ 851412 h 1114369"/>
                  <a:gd name="connsiteX1221" fmla="*/ 2050265 w 2170589"/>
                  <a:gd name="connsiteY1221" fmla="*/ 849401 h 1114369"/>
                  <a:gd name="connsiteX1222" fmla="*/ 2053008 w 2170589"/>
                  <a:gd name="connsiteY1222" fmla="*/ 845012 h 1114369"/>
                  <a:gd name="connsiteX1223" fmla="*/ 2055934 w 2170589"/>
                  <a:gd name="connsiteY1223" fmla="*/ 843915 h 1114369"/>
                  <a:gd name="connsiteX1224" fmla="*/ 2053922 w 2170589"/>
                  <a:gd name="connsiteY1224" fmla="*/ 848486 h 1114369"/>
                  <a:gd name="connsiteX1225" fmla="*/ 2055934 w 2170589"/>
                  <a:gd name="connsiteY1225" fmla="*/ 850315 h 1114369"/>
                  <a:gd name="connsiteX1226" fmla="*/ 2058860 w 2170589"/>
                  <a:gd name="connsiteY1226" fmla="*/ 850315 h 1114369"/>
                  <a:gd name="connsiteX1227" fmla="*/ 2063066 w 2170589"/>
                  <a:gd name="connsiteY1227" fmla="*/ 848304 h 1114369"/>
                  <a:gd name="connsiteX1228" fmla="*/ 2068552 w 2170589"/>
                  <a:gd name="connsiteY1228" fmla="*/ 842635 h 1114369"/>
                  <a:gd name="connsiteX1229" fmla="*/ 2073672 w 2170589"/>
                  <a:gd name="connsiteY1229" fmla="*/ 840258 h 1114369"/>
                  <a:gd name="connsiteX1230" fmla="*/ 2081718 w 2170589"/>
                  <a:gd name="connsiteY1230" fmla="*/ 831663 h 1114369"/>
                  <a:gd name="connsiteX1231" fmla="*/ 2087204 w 2170589"/>
                  <a:gd name="connsiteY1231" fmla="*/ 823434 h 1114369"/>
                  <a:gd name="connsiteX1232" fmla="*/ 2089764 w 2170589"/>
                  <a:gd name="connsiteY1232" fmla="*/ 823983 h 1114369"/>
                  <a:gd name="connsiteX1233" fmla="*/ 2094884 w 2170589"/>
                  <a:gd name="connsiteY1233" fmla="*/ 817948 h 1114369"/>
                  <a:gd name="connsiteX1234" fmla="*/ 2100370 w 2170589"/>
                  <a:gd name="connsiteY1234" fmla="*/ 814657 h 1114369"/>
                  <a:gd name="connsiteX1235" fmla="*/ 2114450 w 2170589"/>
                  <a:gd name="connsiteY1235" fmla="*/ 812279 h 1114369"/>
                  <a:gd name="connsiteX1236" fmla="*/ 2121033 w 2170589"/>
                  <a:gd name="connsiteY1236" fmla="*/ 809536 h 1114369"/>
                  <a:gd name="connsiteX1237" fmla="*/ 2131457 w 2170589"/>
                  <a:gd name="connsiteY1237" fmla="*/ 809902 h 1114369"/>
                  <a:gd name="connsiteX1238" fmla="*/ 2138223 w 2170589"/>
                  <a:gd name="connsiteY1238" fmla="*/ 809902 h 1114369"/>
                  <a:gd name="connsiteX1239" fmla="*/ 2140051 w 2170589"/>
                  <a:gd name="connsiteY1239" fmla="*/ 808074 h 1114369"/>
                  <a:gd name="connsiteX1240" fmla="*/ 2145354 w 2170589"/>
                  <a:gd name="connsiteY1240" fmla="*/ 807708 h 1114369"/>
                  <a:gd name="connsiteX1241" fmla="*/ 2152486 w 2170589"/>
                  <a:gd name="connsiteY1241" fmla="*/ 799662 h 1114369"/>
                  <a:gd name="connsiteX1242" fmla="*/ 2160898 w 2170589"/>
                  <a:gd name="connsiteY1242" fmla="*/ 795090 h 1114369"/>
                  <a:gd name="connsiteX1243" fmla="*/ 2165652 w 2170589"/>
                  <a:gd name="connsiteY1243" fmla="*/ 789970 h 1114369"/>
                  <a:gd name="connsiteX1244" fmla="*/ 2170041 w 2170589"/>
                  <a:gd name="connsiteY1244" fmla="*/ 785947 h 1114369"/>
                  <a:gd name="connsiteX1245" fmla="*/ 2167481 w 2170589"/>
                  <a:gd name="connsiteY1245" fmla="*/ 783204 h 1114369"/>
                  <a:gd name="connsiteX1246" fmla="*/ 2162726 w 2170589"/>
                  <a:gd name="connsiteY1246" fmla="*/ 780095 h 1114369"/>
                  <a:gd name="connsiteX1247" fmla="*/ 2160532 w 2170589"/>
                  <a:gd name="connsiteY1247" fmla="*/ 777718 h 1114369"/>
                  <a:gd name="connsiteX1248" fmla="*/ 2163824 w 2170589"/>
                  <a:gd name="connsiteY1248" fmla="*/ 778450 h 1114369"/>
                  <a:gd name="connsiteX1249" fmla="*/ 2170589 w 2170589"/>
                  <a:gd name="connsiteY1249" fmla="*/ 778998 h 1114369"/>
                  <a:gd name="connsiteX1250" fmla="*/ 2168395 w 2170589"/>
                  <a:gd name="connsiteY1250" fmla="*/ 774610 h 1114369"/>
                  <a:gd name="connsiteX1251" fmla="*/ 2160898 w 2170589"/>
                  <a:gd name="connsiteY1251" fmla="*/ 772598 h 1114369"/>
                  <a:gd name="connsiteX1252" fmla="*/ 2162543 w 2170589"/>
                  <a:gd name="connsiteY1252" fmla="*/ 770221 h 1114369"/>
                  <a:gd name="connsiteX1253" fmla="*/ 2166932 w 2170589"/>
                  <a:gd name="connsiteY1253" fmla="*/ 770770 h 1114369"/>
                  <a:gd name="connsiteX1254" fmla="*/ 2166749 w 2170589"/>
                  <a:gd name="connsiteY1254" fmla="*/ 770038 h 1114369"/>
                  <a:gd name="connsiteX1255" fmla="*/ 2162726 w 2170589"/>
                  <a:gd name="connsiteY1255" fmla="*/ 764552 h 1114369"/>
                  <a:gd name="connsiteX1256" fmla="*/ 2162726 w 2170589"/>
                  <a:gd name="connsiteY1256" fmla="*/ 763455 h 1114369"/>
                  <a:gd name="connsiteX1257" fmla="*/ 2164738 w 2170589"/>
                  <a:gd name="connsiteY1257" fmla="*/ 761809 h 1114369"/>
                  <a:gd name="connsiteX1258" fmla="*/ 2162726 w 2170589"/>
                  <a:gd name="connsiteY1258" fmla="*/ 756689 h 1114369"/>
                  <a:gd name="connsiteX1259" fmla="*/ 2159069 w 2170589"/>
                  <a:gd name="connsiteY1259" fmla="*/ 756689 h 1114369"/>
                  <a:gd name="connsiteX1260" fmla="*/ 2156692 w 2170589"/>
                  <a:gd name="connsiteY1260" fmla="*/ 755957 h 1114369"/>
                  <a:gd name="connsiteX1261" fmla="*/ 2153034 w 2170589"/>
                  <a:gd name="connsiteY1261" fmla="*/ 751203 h 1114369"/>
                  <a:gd name="connsiteX1262" fmla="*/ 2163641 w 2170589"/>
                  <a:gd name="connsiteY1262" fmla="*/ 754677 h 1114369"/>
                  <a:gd name="connsiteX1263" fmla="*/ 2165652 w 2170589"/>
                  <a:gd name="connsiteY1263" fmla="*/ 752666 h 1114369"/>
                  <a:gd name="connsiteX1264" fmla="*/ 2168029 w 2170589"/>
                  <a:gd name="connsiteY1264" fmla="*/ 751752 h 1114369"/>
                  <a:gd name="connsiteX1265" fmla="*/ 2168029 w 2170589"/>
                  <a:gd name="connsiteY1265" fmla="*/ 748826 h 1114369"/>
                  <a:gd name="connsiteX1266" fmla="*/ 2166201 w 2170589"/>
                  <a:gd name="connsiteY1266" fmla="*/ 748094 h 1114369"/>
                  <a:gd name="connsiteX1267" fmla="*/ 2165652 w 2170589"/>
                  <a:gd name="connsiteY1267" fmla="*/ 745534 h 1114369"/>
                  <a:gd name="connsiteX1268" fmla="*/ 2162726 w 2170589"/>
                  <a:gd name="connsiteY1268" fmla="*/ 744254 h 1114369"/>
                  <a:gd name="connsiteX1269" fmla="*/ 2159983 w 2170589"/>
                  <a:gd name="connsiteY1269" fmla="*/ 740780 h 1114369"/>
                  <a:gd name="connsiteX1270" fmla="*/ 2162726 w 2170589"/>
                  <a:gd name="connsiteY1270" fmla="*/ 739500 h 1114369"/>
                  <a:gd name="connsiteX1271" fmla="*/ 2162543 w 2170589"/>
                  <a:gd name="connsiteY1271" fmla="*/ 737854 h 1114369"/>
                  <a:gd name="connsiteX1272" fmla="*/ 2146634 w 2170589"/>
                  <a:gd name="connsiteY1272" fmla="*/ 733282 h 1114369"/>
                  <a:gd name="connsiteX1273" fmla="*/ 2147914 w 2170589"/>
                  <a:gd name="connsiteY1273" fmla="*/ 731271 h 1114369"/>
                  <a:gd name="connsiteX1274" fmla="*/ 2144440 w 2170589"/>
                  <a:gd name="connsiteY1274" fmla="*/ 730357 h 1114369"/>
                  <a:gd name="connsiteX1275" fmla="*/ 2138406 w 2170589"/>
                  <a:gd name="connsiteY1275" fmla="*/ 730905 h 1114369"/>
                  <a:gd name="connsiteX1276" fmla="*/ 2134383 w 2170589"/>
                  <a:gd name="connsiteY1276" fmla="*/ 733282 h 1114369"/>
                  <a:gd name="connsiteX1277" fmla="*/ 2128531 w 2170589"/>
                  <a:gd name="connsiteY1277" fmla="*/ 743340 h 1114369"/>
                  <a:gd name="connsiteX1278" fmla="*/ 2127799 w 2170589"/>
                  <a:gd name="connsiteY1278" fmla="*/ 743523 h 1114369"/>
                  <a:gd name="connsiteX1279" fmla="*/ 2126702 w 2170589"/>
                  <a:gd name="connsiteY1279" fmla="*/ 737123 h 1114369"/>
                  <a:gd name="connsiteX1280" fmla="*/ 2126885 w 2170589"/>
                  <a:gd name="connsiteY1280" fmla="*/ 733648 h 1114369"/>
                  <a:gd name="connsiteX1281" fmla="*/ 2130176 w 2170589"/>
                  <a:gd name="connsiteY1281" fmla="*/ 729991 h 1114369"/>
                  <a:gd name="connsiteX1282" fmla="*/ 2129628 w 2170589"/>
                  <a:gd name="connsiteY1282" fmla="*/ 725419 h 1114369"/>
                  <a:gd name="connsiteX1283" fmla="*/ 2128531 w 2170589"/>
                  <a:gd name="connsiteY1283" fmla="*/ 721762 h 1114369"/>
                  <a:gd name="connsiteX1284" fmla="*/ 2129445 w 2170589"/>
                  <a:gd name="connsiteY1284" fmla="*/ 717922 h 1114369"/>
                  <a:gd name="connsiteX1285" fmla="*/ 2127982 w 2170589"/>
                  <a:gd name="connsiteY1285" fmla="*/ 715910 h 1114369"/>
                  <a:gd name="connsiteX1286" fmla="*/ 2123045 w 2170589"/>
                  <a:gd name="connsiteY1286" fmla="*/ 716093 h 1114369"/>
                  <a:gd name="connsiteX1287" fmla="*/ 2110793 w 2170589"/>
                  <a:gd name="connsiteY1287" fmla="*/ 715179 h 1114369"/>
                  <a:gd name="connsiteX1288" fmla="*/ 2102381 w 2170589"/>
                  <a:gd name="connsiteY1288" fmla="*/ 716825 h 1114369"/>
                  <a:gd name="connsiteX1289" fmla="*/ 2098358 w 2170589"/>
                  <a:gd name="connsiteY1289" fmla="*/ 718471 h 1114369"/>
                  <a:gd name="connsiteX1290" fmla="*/ 2106039 w 2170589"/>
                  <a:gd name="connsiteY1290" fmla="*/ 717008 h 1114369"/>
                  <a:gd name="connsiteX1291" fmla="*/ 2112622 w 2170589"/>
                  <a:gd name="connsiteY1291" fmla="*/ 718471 h 1114369"/>
                  <a:gd name="connsiteX1292" fmla="*/ 2116828 w 2170589"/>
                  <a:gd name="connsiteY1292" fmla="*/ 719933 h 1114369"/>
                  <a:gd name="connsiteX1293" fmla="*/ 2113719 w 2170589"/>
                  <a:gd name="connsiteY1293" fmla="*/ 720665 h 1114369"/>
                  <a:gd name="connsiteX1294" fmla="*/ 2106770 w 2170589"/>
                  <a:gd name="connsiteY1294" fmla="*/ 719385 h 1114369"/>
                  <a:gd name="connsiteX1295" fmla="*/ 2093421 w 2170589"/>
                  <a:gd name="connsiteY1295" fmla="*/ 722311 h 1114369"/>
                  <a:gd name="connsiteX1296" fmla="*/ 2087935 w 2170589"/>
                  <a:gd name="connsiteY1296" fmla="*/ 725054 h 1114369"/>
                  <a:gd name="connsiteX1297" fmla="*/ 2083181 w 2170589"/>
                  <a:gd name="connsiteY1297" fmla="*/ 729991 h 1114369"/>
                  <a:gd name="connsiteX1298" fmla="*/ 2075500 w 2170589"/>
                  <a:gd name="connsiteY1298" fmla="*/ 732734 h 1114369"/>
                  <a:gd name="connsiteX1299" fmla="*/ 2069832 w 2170589"/>
                  <a:gd name="connsiteY1299" fmla="*/ 736757 h 1114369"/>
                  <a:gd name="connsiteX1300" fmla="*/ 2064529 w 2170589"/>
                  <a:gd name="connsiteY1300" fmla="*/ 739683 h 1114369"/>
                  <a:gd name="connsiteX1301" fmla="*/ 2062334 w 2170589"/>
                  <a:gd name="connsiteY1301" fmla="*/ 742609 h 1114369"/>
                  <a:gd name="connsiteX1302" fmla="*/ 2055934 w 2170589"/>
                  <a:gd name="connsiteY1302" fmla="*/ 746266 h 1114369"/>
                  <a:gd name="connsiteX1303" fmla="*/ 2050814 w 2170589"/>
                  <a:gd name="connsiteY1303" fmla="*/ 748277 h 1114369"/>
                  <a:gd name="connsiteX1304" fmla="*/ 2052277 w 2170589"/>
                  <a:gd name="connsiteY1304" fmla="*/ 738951 h 1114369"/>
                  <a:gd name="connsiteX1305" fmla="*/ 2047157 w 2170589"/>
                  <a:gd name="connsiteY1305" fmla="*/ 736208 h 1114369"/>
                  <a:gd name="connsiteX1306" fmla="*/ 2040391 w 2170589"/>
                  <a:gd name="connsiteY1306" fmla="*/ 734014 h 1114369"/>
                  <a:gd name="connsiteX1307" fmla="*/ 2032345 w 2170589"/>
                  <a:gd name="connsiteY1307" fmla="*/ 733100 h 1114369"/>
                  <a:gd name="connsiteX1308" fmla="*/ 2031796 w 2170589"/>
                  <a:gd name="connsiteY1308" fmla="*/ 729991 h 1114369"/>
                  <a:gd name="connsiteX1309" fmla="*/ 2038379 w 2170589"/>
                  <a:gd name="connsiteY1309" fmla="*/ 729625 h 1114369"/>
                  <a:gd name="connsiteX1310" fmla="*/ 2044413 w 2170589"/>
                  <a:gd name="connsiteY1310" fmla="*/ 731088 h 1114369"/>
                  <a:gd name="connsiteX1311" fmla="*/ 2049717 w 2170589"/>
                  <a:gd name="connsiteY1311" fmla="*/ 734197 h 1114369"/>
                  <a:gd name="connsiteX1312" fmla="*/ 2055385 w 2170589"/>
                  <a:gd name="connsiteY1312" fmla="*/ 735660 h 1114369"/>
                  <a:gd name="connsiteX1313" fmla="*/ 2062517 w 2170589"/>
                  <a:gd name="connsiteY1313" fmla="*/ 726699 h 1114369"/>
                  <a:gd name="connsiteX1314" fmla="*/ 2069283 w 2170589"/>
                  <a:gd name="connsiteY1314" fmla="*/ 726699 h 1114369"/>
                  <a:gd name="connsiteX1315" fmla="*/ 2076598 w 2170589"/>
                  <a:gd name="connsiteY1315" fmla="*/ 724871 h 1114369"/>
                  <a:gd name="connsiteX1316" fmla="*/ 2091958 w 2170589"/>
                  <a:gd name="connsiteY1316" fmla="*/ 718836 h 1114369"/>
                  <a:gd name="connsiteX1317" fmla="*/ 2089398 w 2170589"/>
                  <a:gd name="connsiteY1317" fmla="*/ 718105 h 1114369"/>
                  <a:gd name="connsiteX1318" fmla="*/ 2082632 w 2170589"/>
                  <a:gd name="connsiteY1318" fmla="*/ 721214 h 1114369"/>
                  <a:gd name="connsiteX1319" fmla="*/ 2076415 w 2170589"/>
                  <a:gd name="connsiteY1319" fmla="*/ 722859 h 1114369"/>
                  <a:gd name="connsiteX1320" fmla="*/ 2070380 w 2170589"/>
                  <a:gd name="connsiteY1320" fmla="*/ 723225 h 1114369"/>
                  <a:gd name="connsiteX1321" fmla="*/ 2074403 w 2170589"/>
                  <a:gd name="connsiteY1321" fmla="*/ 719933 h 1114369"/>
                  <a:gd name="connsiteX1322" fmla="*/ 2082084 w 2170589"/>
                  <a:gd name="connsiteY1322" fmla="*/ 717739 h 1114369"/>
                  <a:gd name="connsiteX1323" fmla="*/ 2095981 w 2170589"/>
                  <a:gd name="connsiteY1323" fmla="*/ 715910 h 1114369"/>
                  <a:gd name="connsiteX1324" fmla="*/ 2103113 w 2170589"/>
                  <a:gd name="connsiteY1324" fmla="*/ 712436 h 1114369"/>
                  <a:gd name="connsiteX1325" fmla="*/ 2103113 w 2170589"/>
                  <a:gd name="connsiteY1325" fmla="*/ 711887 h 1114369"/>
                  <a:gd name="connsiteX1326" fmla="*/ 2105490 w 2170589"/>
                  <a:gd name="connsiteY1326" fmla="*/ 710425 h 1114369"/>
                  <a:gd name="connsiteX1327" fmla="*/ 2111525 w 2170589"/>
                  <a:gd name="connsiteY1327" fmla="*/ 708230 h 1114369"/>
                  <a:gd name="connsiteX1328" fmla="*/ 2114816 w 2170589"/>
                  <a:gd name="connsiteY1328" fmla="*/ 708047 h 1114369"/>
                  <a:gd name="connsiteX1329" fmla="*/ 2117925 w 2170589"/>
                  <a:gd name="connsiteY1329" fmla="*/ 708779 h 1114369"/>
                  <a:gd name="connsiteX1330" fmla="*/ 2122130 w 2170589"/>
                  <a:gd name="connsiteY1330" fmla="*/ 707864 h 1114369"/>
                  <a:gd name="connsiteX1331" fmla="*/ 2122679 w 2170589"/>
                  <a:gd name="connsiteY1331" fmla="*/ 707133 h 1114369"/>
                  <a:gd name="connsiteX1332" fmla="*/ 2122496 w 2170589"/>
                  <a:gd name="connsiteY1332" fmla="*/ 705121 h 1114369"/>
                  <a:gd name="connsiteX1333" fmla="*/ 2124874 w 2170589"/>
                  <a:gd name="connsiteY1333" fmla="*/ 702927 h 1114369"/>
                  <a:gd name="connsiteX1334" fmla="*/ 2122496 w 2170589"/>
                  <a:gd name="connsiteY1334" fmla="*/ 699270 h 1114369"/>
                  <a:gd name="connsiteX1335" fmla="*/ 2119388 w 2170589"/>
                  <a:gd name="connsiteY1335" fmla="*/ 698904 h 1114369"/>
                  <a:gd name="connsiteX1336" fmla="*/ 2116279 w 2170589"/>
                  <a:gd name="connsiteY1336" fmla="*/ 697076 h 1114369"/>
                  <a:gd name="connsiteX1337" fmla="*/ 2111342 w 2170589"/>
                  <a:gd name="connsiteY1337" fmla="*/ 695978 h 1114369"/>
                  <a:gd name="connsiteX1338" fmla="*/ 2112439 w 2170589"/>
                  <a:gd name="connsiteY1338" fmla="*/ 693053 h 1114369"/>
                  <a:gd name="connsiteX1339" fmla="*/ 2108782 w 2170589"/>
                  <a:gd name="connsiteY1339" fmla="*/ 689395 h 1114369"/>
                  <a:gd name="connsiteX1340" fmla="*/ 2104576 w 2170589"/>
                  <a:gd name="connsiteY1340" fmla="*/ 692138 h 1114369"/>
                  <a:gd name="connsiteX1341" fmla="*/ 2104942 w 2170589"/>
                  <a:gd name="connsiteY1341" fmla="*/ 694698 h 1114369"/>
                  <a:gd name="connsiteX1342" fmla="*/ 2101467 w 2170589"/>
                  <a:gd name="connsiteY1342" fmla="*/ 695978 h 1114369"/>
                  <a:gd name="connsiteX1343" fmla="*/ 2095432 w 2170589"/>
                  <a:gd name="connsiteY1343" fmla="*/ 693418 h 1114369"/>
                  <a:gd name="connsiteX1344" fmla="*/ 2089764 w 2170589"/>
                  <a:gd name="connsiteY1344" fmla="*/ 692321 h 1114369"/>
                  <a:gd name="connsiteX1345" fmla="*/ 2086655 w 2170589"/>
                  <a:gd name="connsiteY1345" fmla="*/ 690310 h 1114369"/>
                  <a:gd name="connsiteX1346" fmla="*/ 2085192 w 2170589"/>
                  <a:gd name="connsiteY1346" fmla="*/ 687018 h 1114369"/>
                  <a:gd name="connsiteX1347" fmla="*/ 2084461 w 2170589"/>
                  <a:gd name="connsiteY1347" fmla="*/ 682446 h 1114369"/>
                  <a:gd name="connsiteX1348" fmla="*/ 2081352 w 2170589"/>
                  <a:gd name="connsiteY1348" fmla="*/ 685007 h 1114369"/>
                  <a:gd name="connsiteX1349" fmla="*/ 2079889 w 2170589"/>
                  <a:gd name="connsiteY1349" fmla="*/ 685007 h 1114369"/>
                  <a:gd name="connsiteX1350" fmla="*/ 2080438 w 2170589"/>
                  <a:gd name="connsiteY1350" fmla="*/ 680252 h 1114369"/>
                  <a:gd name="connsiteX1351" fmla="*/ 2076049 w 2170589"/>
                  <a:gd name="connsiteY1351" fmla="*/ 682629 h 1114369"/>
                  <a:gd name="connsiteX1352" fmla="*/ 2070380 w 2170589"/>
                  <a:gd name="connsiteY1352" fmla="*/ 689030 h 1114369"/>
                  <a:gd name="connsiteX1353" fmla="*/ 2066723 w 2170589"/>
                  <a:gd name="connsiteY1353" fmla="*/ 691407 h 1114369"/>
                  <a:gd name="connsiteX1354" fmla="*/ 2072392 w 2170589"/>
                  <a:gd name="connsiteY1354" fmla="*/ 680435 h 1114369"/>
                  <a:gd name="connsiteX1355" fmla="*/ 2067637 w 2170589"/>
                  <a:gd name="connsiteY1355" fmla="*/ 679338 h 1114369"/>
                  <a:gd name="connsiteX1356" fmla="*/ 2067089 w 2170589"/>
                  <a:gd name="connsiteY1356" fmla="*/ 676046 h 1114369"/>
                  <a:gd name="connsiteX1357" fmla="*/ 2062517 w 2170589"/>
                  <a:gd name="connsiteY1357" fmla="*/ 677875 h 1114369"/>
                  <a:gd name="connsiteX1358" fmla="*/ 2060323 w 2170589"/>
                  <a:gd name="connsiteY1358" fmla="*/ 679521 h 1114369"/>
                  <a:gd name="connsiteX1359" fmla="*/ 2053557 w 2170589"/>
                  <a:gd name="connsiteY1359" fmla="*/ 675680 h 1114369"/>
                  <a:gd name="connsiteX1360" fmla="*/ 2048071 w 2170589"/>
                  <a:gd name="connsiteY1360" fmla="*/ 678423 h 1114369"/>
                  <a:gd name="connsiteX1361" fmla="*/ 2047705 w 2170589"/>
                  <a:gd name="connsiteY1361" fmla="*/ 676778 h 1114369"/>
                  <a:gd name="connsiteX1362" fmla="*/ 2053008 w 2170589"/>
                  <a:gd name="connsiteY1362" fmla="*/ 672389 h 1114369"/>
                  <a:gd name="connsiteX1363" fmla="*/ 2051911 w 2170589"/>
                  <a:gd name="connsiteY1363" fmla="*/ 669097 h 1114369"/>
                  <a:gd name="connsiteX1364" fmla="*/ 2049717 w 2170589"/>
                  <a:gd name="connsiteY1364" fmla="*/ 667452 h 1114369"/>
                  <a:gd name="connsiteX1365" fmla="*/ 2051180 w 2170589"/>
                  <a:gd name="connsiteY1365" fmla="*/ 664892 h 1114369"/>
                  <a:gd name="connsiteX1366" fmla="*/ 2051180 w 2170589"/>
                  <a:gd name="connsiteY1366" fmla="*/ 660869 h 1114369"/>
                  <a:gd name="connsiteX1367" fmla="*/ 2046608 w 2170589"/>
                  <a:gd name="connsiteY1367" fmla="*/ 661234 h 1114369"/>
                  <a:gd name="connsiteX1368" fmla="*/ 2043682 w 2170589"/>
                  <a:gd name="connsiteY1368" fmla="*/ 662697 h 1114369"/>
                  <a:gd name="connsiteX1369" fmla="*/ 2043134 w 2170589"/>
                  <a:gd name="connsiteY1369" fmla="*/ 659223 h 1114369"/>
                  <a:gd name="connsiteX1370" fmla="*/ 2040208 w 2170589"/>
                  <a:gd name="connsiteY1370" fmla="*/ 657028 h 1114369"/>
                  <a:gd name="connsiteX1371" fmla="*/ 2026127 w 2170589"/>
                  <a:gd name="connsiteY1371" fmla="*/ 655931 h 1114369"/>
                  <a:gd name="connsiteX1372" fmla="*/ 2028687 w 2170589"/>
                  <a:gd name="connsiteY1372" fmla="*/ 653920 h 1114369"/>
                  <a:gd name="connsiteX1373" fmla="*/ 2026676 w 2170589"/>
                  <a:gd name="connsiteY1373" fmla="*/ 652274 h 1114369"/>
                  <a:gd name="connsiteX1374" fmla="*/ 2025030 w 2170589"/>
                  <a:gd name="connsiteY1374" fmla="*/ 644411 h 1114369"/>
                  <a:gd name="connsiteX1375" fmla="*/ 2009852 w 2170589"/>
                  <a:gd name="connsiteY1375" fmla="*/ 645325 h 1114369"/>
                  <a:gd name="connsiteX1376" fmla="*/ 2011681 w 2170589"/>
                  <a:gd name="connsiteY1376" fmla="*/ 641668 h 1114369"/>
                  <a:gd name="connsiteX1377" fmla="*/ 2016070 w 2170589"/>
                  <a:gd name="connsiteY1377" fmla="*/ 642399 h 1114369"/>
                  <a:gd name="connsiteX1378" fmla="*/ 2015155 w 2170589"/>
                  <a:gd name="connsiteY1378" fmla="*/ 640205 h 1114369"/>
                  <a:gd name="connsiteX1379" fmla="*/ 2008755 w 2170589"/>
                  <a:gd name="connsiteY1379" fmla="*/ 636731 h 1114369"/>
                  <a:gd name="connsiteX1380" fmla="*/ 2008207 w 2170589"/>
                  <a:gd name="connsiteY1380" fmla="*/ 635451 h 1114369"/>
                  <a:gd name="connsiteX1381" fmla="*/ 2011315 w 2170589"/>
                  <a:gd name="connsiteY1381" fmla="*/ 633439 h 1114369"/>
                  <a:gd name="connsiteX1382" fmla="*/ 2015521 w 2170589"/>
                  <a:gd name="connsiteY1382" fmla="*/ 632708 h 1114369"/>
                  <a:gd name="connsiteX1383" fmla="*/ 2014058 w 2170589"/>
                  <a:gd name="connsiteY1383" fmla="*/ 631245 h 1114369"/>
                  <a:gd name="connsiteX1384" fmla="*/ 2008207 w 2170589"/>
                  <a:gd name="connsiteY1384" fmla="*/ 630330 h 1114369"/>
                  <a:gd name="connsiteX1385" fmla="*/ 1993029 w 2170589"/>
                  <a:gd name="connsiteY1385" fmla="*/ 630696 h 1114369"/>
                  <a:gd name="connsiteX1386" fmla="*/ 1985532 w 2170589"/>
                  <a:gd name="connsiteY1386" fmla="*/ 629416 h 1114369"/>
                  <a:gd name="connsiteX1387" fmla="*/ 1989920 w 2170589"/>
                  <a:gd name="connsiteY1387" fmla="*/ 628319 h 1114369"/>
                  <a:gd name="connsiteX1388" fmla="*/ 2004184 w 2170589"/>
                  <a:gd name="connsiteY1388" fmla="*/ 627222 h 1114369"/>
                  <a:gd name="connsiteX1389" fmla="*/ 2004184 w 2170589"/>
                  <a:gd name="connsiteY1389" fmla="*/ 626124 h 1114369"/>
                  <a:gd name="connsiteX1390" fmla="*/ 1997600 w 2170589"/>
                  <a:gd name="connsiteY1390" fmla="*/ 624662 h 1114369"/>
                  <a:gd name="connsiteX1391" fmla="*/ 1998881 w 2170589"/>
                  <a:gd name="connsiteY1391" fmla="*/ 622467 h 1114369"/>
                  <a:gd name="connsiteX1392" fmla="*/ 2012230 w 2170589"/>
                  <a:gd name="connsiteY1392" fmla="*/ 627953 h 1114369"/>
                  <a:gd name="connsiteX1393" fmla="*/ 2015521 w 2170589"/>
                  <a:gd name="connsiteY1393" fmla="*/ 627404 h 1114369"/>
                  <a:gd name="connsiteX1394" fmla="*/ 2013875 w 2170589"/>
                  <a:gd name="connsiteY1394" fmla="*/ 622650 h 1114369"/>
                  <a:gd name="connsiteX1395" fmla="*/ 2018630 w 2170589"/>
                  <a:gd name="connsiteY1395" fmla="*/ 618444 h 1114369"/>
                  <a:gd name="connsiteX1396" fmla="*/ 2023567 w 2170589"/>
                  <a:gd name="connsiteY1396" fmla="*/ 615153 h 1114369"/>
                  <a:gd name="connsiteX1397" fmla="*/ 2021921 w 2170589"/>
                  <a:gd name="connsiteY1397" fmla="*/ 610398 h 1114369"/>
                  <a:gd name="connsiteX1398" fmla="*/ 2011681 w 2170589"/>
                  <a:gd name="connsiteY1398" fmla="*/ 607472 h 1114369"/>
                  <a:gd name="connsiteX1399" fmla="*/ 2013510 w 2170589"/>
                  <a:gd name="connsiteY1399" fmla="*/ 604181 h 1114369"/>
                  <a:gd name="connsiteX1400" fmla="*/ 2010218 w 2170589"/>
                  <a:gd name="connsiteY1400" fmla="*/ 600706 h 1114369"/>
                  <a:gd name="connsiteX1401" fmla="*/ 1997600 w 2170589"/>
                  <a:gd name="connsiteY1401" fmla="*/ 601072 h 1114369"/>
                  <a:gd name="connsiteX1402" fmla="*/ 1997783 w 2170589"/>
                  <a:gd name="connsiteY1402" fmla="*/ 598695 h 1114369"/>
                  <a:gd name="connsiteX1403" fmla="*/ 2003086 w 2170589"/>
                  <a:gd name="connsiteY1403" fmla="*/ 598695 h 1114369"/>
                  <a:gd name="connsiteX1404" fmla="*/ 2011681 w 2170589"/>
                  <a:gd name="connsiteY1404" fmla="*/ 593392 h 1114369"/>
                  <a:gd name="connsiteX1405" fmla="*/ 2010401 w 2170589"/>
                  <a:gd name="connsiteY1405" fmla="*/ 590283 h 1114369"/>
                  <a:gd name="connsiteX1406" fmla="*/ 2006561 w 2170589"/>
                  <a:gd name="connsiteY1406" fmla="*/ 588272 h 1114369"/>
                  <a:gd name="connsiteX1407" fmla="*/ 2002355 w 2170589"/>
                  <a:gd name="connsiteY1407" fmla="*/ 584432 h 1114369"/>
                  <a:gd name="connsiteX1408" fmla="*/ 2002355 w 2170589"/>
                  <a:gd name="connsiteY1408" fmla="*/ 583334 h 1114369"/>
                  <a:gd name="connsiteX1409" fmla="*/ 1998698 w 2170589"/>
                  <a:gd name="connsiteY1409" fmla="*/ 581872 h 1114369"/>
                  <a:gd name="connsiteX1410" fmla="*/ 1993577 w 2170589"/>
                  <a:gd name="connsiteY1410" fmla="*/ 583883 h 1114369"/>
                  <a:gd name="connsiteX1411" fmla="*/ 1993943 w 2170589"/>
                  <a:gd name="connsiteY1411" fmla="*/ 581689 h 1114369"/>
                  <a:gd name="connsiteX1412" fmla="*/ 1996503 w 2170589"/>
                  <a:gd name="connsiteY1412" fmla="*/ 579311 h 1114369"/>
                  <a:gd name="connsiteX1413" fmla="*/ 1998881 w 2170589"/>
                  <a:gd name="connsiteY1413" fmla="*/ 578763 h 1114369"/>
                  <a:gd name="connsiteX1414" fmla="*/ 1994126 w 2170589"/>
                  <a:gd name="connsiteY1414" fmla="*/ 573643 h 1114369"/>
                  <a:gd name="connsiteX1415" fmla="*/ 1990652 w 2170589"/>
                  <a:gd name="connsiteY1415" fmla="*/ 575106 h 1114369"/>
                  <a:gd name="connsiteX1416" fmla="*/ 1985532 w 2170589"/>
                  <a:gd name="connsiteY1416" fmla="*/ 575471 h 1114369"/>
                  <a:gd name="connsiteX1417" fmla="*/ 1981691 w 2170589"/>
                  <a:gd name="connsiteY1417" fmla="*/ 578214 h 1114369"/>
                  <a:gd name="connsiteX1418" fmla="*/ 1977668 w 2170589"/>
                  <a:gd name="connsiteY1418" fmla="*/ 578214 h 1114369"/>
                  <a:gd name="connsiteX1419" fmla="*/ 1982789 w 2170589"/>
                  <a:gd name="connsiteY1419" fmla="*/ 573094 h 1114369"/>
                  <a:gd name="connsiteX1420" fmla="*/ 1988823 w 2170589"/>
                  <a:gd name="connsiteY1420" fmla="*/ 572180 h 1114369"/>
                  <a:gd name="connsiteX1421" fmla="*/ 1991749 w 2170589"/>
                  <a:gd name="connsiteY1421" fmla="*/ 569985 h 1114369"/>
                  <a:gd name="connsiteX1422" fmla="*/ 1989189 w 2170589"/>
                  <a:gd name="connsiteY1422" fmla="*/ 569254 h 1114369"/>
                  <a:gd name="connsiteX1423" fmla="*/ 1990835 w 2170589"/>
                  <a:gd name="connsiteY1423" fmla="*/ 567242 h 1114369"/>
                  <a:gd name="connsiteX1424" fmla="*/ 1993943 w 2170589"/>
                  <a:gd name="connsiteY1424" fmla="*/ 565597 h 1114369"/>
                  <a:gd name="connsiteX1425" fmla="*/ 1992846 w 2170589"/>
                  <a:gd name="connsiteY1425" fmla="*/ 561391 h 1114369"/>
                  <a:gd name="connsiteX1426" fmla="*/ 1984617 w 2170589"/>
                  <a:gd name="connsiteY1426" fmla="*/ 561939 h 1114369"/>
                  <a:gd name="connsiteX1427" fmla="*/ 1976388 w 2170589"/>
                  <a:gd name="connsiteY1427" fmla="*/ 561391 h 1114369"/>
                  <a:gd name="connsiteX1428" fmla="*/ 1971451 w 2170589"/>
                  <a:gd name="connsiteY1428" fmla="*/ 562305 h 1114369"/>
                  <a:gd name="connsiteX1429" fmla="*/ 1969257 w 2170589"/>
                  <a:gd name="connsiteY1429" fmla="*/ 561208 h 1114369"/>
                  <a:gd name="connsiteX1430" fmla="*/ 1969440 w 2170589"/>
                  <a:gd name="connsiteY1430" fmla="*/ 559197 h 1114369"/>
                  <a:gd name="connsiteX1431" fmla="*/ 1972182 w 2170589"/>
                  <a:gd name="connsiteY1431" fmla="*/ 558282 h 1114369"/>
                  <a:gd name="connsiteX1432" fmla="*/ 1975657 w 2170589"/>
                  <a:gd name="connsiteY1432" fmla="*/ 559745 h 1114369"/>
                  <a:gd name="connsiteX1433" fmla="*/ 1981874 w 2170589"/>
                  <a:gd name="connsiteY1433" fmla="*/ 558831 h 1114369"/>
                  <a:gd name="connsiteX1434" fmla="*/ 1986080 w 2170589"/>
                  <a:gd name="connsiteY1434" fmla="*/ 557551 h 1114369"/>
                  <a:gd name="connsiteX1435" fmla="*/ 1986994 w 2170589"/>
                  <a:gd name="connsiteY1435" fmla="*/ 555722 h 1114369"/>
                  <a:gd name="connsiteX1436" fmla="*/ 1983520 w 2170589"/>
                  <a:gd name="connsiteY1436" fmla="*/ 554808 h 1114369"/>
                  <a:gd name="connsiteX1437" fmla="*/ 1982789 w 2170589"/>
                  <a:gd name="connsiteY1437" fmla="*/ 553528 h 1114369"/>
                  <a:gd name="connsiteX1438" fmla="*/ 1983886 w 2170589"/>
                  <a:gd name="connsiteY1438" fmla="*/ 549870 h 1114369"/>
                  <a:gd name="connsiteX1439" fmla="*/ 1978583 w 2170589"/>
                  <a:gd name="connsiteY1439" fmla="*/ 549505 h 1114369"/>
                  <a:gd name="connsiteX1440" fmla="*/ 1976388 w 2170589"/>
                  <a:gd name="connsiteY1440" fmla="*/ 550053 h 1114369"/>
                  <a:gd name="connsiteX1441" fmla="*/ 1977486 w 2170589"/>
                  <a:gd name="connsiteY1441" fmla="*/ 547310 h 1114369"/>
                  <a:gd name="connsiteX1442" fmla="*/ 1977486 w 2170589"/>
                  <a:gd name="connsiteY1442" fmla="*/ 544384 h 1114369"/>
                  <a:gd name="connsiteX1443" fmla="*/ 1976023 w 2170589"/>
                  <a:gd name="connsiteY1443" fmla="*/ 544019 h 1114369"/>
                  <a:gd name="connsiteX1444" fmla="*/ 1977668 w 2170589"/>
                  <a:gd name="connsiteY1444" fmla="*/ 540179 h 1114369"/>
                  <a:gd name="connsiteX1445" fmla="*/ 1976023 w 2170589"/>
                  <a:gd name="connsiteY1445" fmla="*/ 539630 h 1114369"/>
                  <a:gd name="connsiteX1446" fmla="*/ 1968708 w 2170589"/>
                  <a:gd name="connsiteY1446" fmla="*/ 541459 h 1114369"/>
                  <a:gd name="connsiteX1447" fmla="*/ 1961394 w 2170589"/>
                  <a:gd name="connsiteY1447" fmla="*/ 541459 h 1114369"/>
                  <a:gd name="connsiteX1448" fmla="*/ 1958102 w 2170589"/>
                  <a:gd name="connsiteY1448" fmla="*/ 542190 h 1114369"/>
                  <a:gd name="connsiteX1449" fmla="*/ 1955542 w 2170589"/>
                  <a:gd name="connsiteY1449" fmla="*/ 540910 h 1114369"/>
                  <a:gd name="connsiteX1450" fmla="*/ 1951153 w 2170589"/>
                  <a:gd name="connsiteY1450" fmla="*/ 543653 h 1114369"/>
                  <a:gd name="connsiteX1451" fmla="*/ 1952250 w 2170589"/>
                  <a:gd name="connsiteY1451" fmla="*/ 541459 h 1114369"/>
                  <a:gd name="connsiteX1452" fmla="*/ 1958102 w 2170589"/>
                  <a:gd name="connsiteY1452" fmla="*/ 539264 h 1114369"/>
                  <a:gd name="connsiteX1453" fmla="*/ 1967611 w 2170589"/>
                  <a:gd name="connsiteY1453" fmla="*/ 539447 h 1114369"/>
                  <a:gd name="connsiteX1454" fmla="*/ 1972914 w 2170589"/>
                  <a:gd name="connsiteY1454" fmla="*/ 537253 h 1114369"/>
                  <a:gd name="connsiteX1455" fmla="*/ 1973463 w 2170589"/>
                  <a:gd name="connsiteY1455" fmla="*/ 533596 h 1114369"/>
                  <a:gd name="connsiteX1456" fmla="*/ 1970903 w 2170589"/>
                  <a:gd name="connsiteY1456" fmla="*/ 532316 h 1114369"/>
                  <a:gd name="connsiteX1457" fmla="*/ 1968525 w 2170589"/>
                  <a:gd name="connsiteY1457" fmla="*/ 533596 h 1114369"/>
                  <a:gd name="connsiteX1458" fmla="*/ 1968525 w 2170589"/>
                  <a:gd name="connsiteY1458" fmla="*/ 529207 h 1114369"/>
                  <a:gd name="connsiteX1459" fmla="*/ 1965965 w 2170589"/>
                  <a:gd name="connsiteY1459" fmla="*/ 528658 h 1114369"/>
                  <a:gd name="connsiteX1460" fmla="*/ 1964136 w 2170589"/>
                  <a:gd name="connsiteY1460" fmla="*/ 531767 h 1114369"/>
                  <a:gd name="connsiteX1461" fmla="*/ 1962856 w 2170589"/>
                  <a:gd name="connsiteY1461" fmla="*/ 528658 h 1114369"/>
                  <a:gd name="connsiteX1462" fmla="*/ 1957736 w 2170589"/>
                  <a:gd name="connsiteY1462" fmla="*/ 528110 h 1114369"/>
                  <a:gd name="connsiteX1463" fmla="*/ 1961394 w 2170589"/>
                  <a:gd name="connsiteY1463" fmla="*/ 525367 h 1114369"/>
                  <a:gd name="connsiteX1464" fmla="*/ 1963588 w 2170589"/>
                  <a:gd name="connsiteY1464" fmla="*/ 522807 h 1114369"/>
                  <a:gd name="connsiteX1465" fmla="*/ 1959199 w 2170589"/>
                  <a:gd name="connsiteY1465" fmla="*/ 521161 h 1114369"/>
                  <a:gd name="connsiteX1466" fmla="*/ 1954445 w 2170589"/>
                  <a:gd name="connsiteY1466" fmla="*/ 521892 h 1114369"/>
                  <a:gd name="connsiteX1467" fmla="*/ 1954079 w 2170589"/>
                  <a:gd name="connsiteY1467" fmla="*/ 519149 h 1114369"/>
                  <a:gd name="connsiteX1468" fmla="*/ 1956456 w 2170589"/>
                  <a:gd name="connsiteY1468" fmla="*/ 518235 h 1114369"/>
                  <a:gd name="connsiteX1469" fmla="*/ 1951153 w 2170589"/>
                  <a:gd name="connsiteY1469" fmla="*/ 517686 h 1114369"/>
                  <a:gd name="connsiteX1470" fmla="*/ 1951336 w 2170589"/>
                  <a:gd name="connsiteY1470" fmla="*/ 509823 h 1114369"/>
                  <a:gd name="connsiteX1471" fmla="*/ 1948776 w 2170589"/>
                  <a:gd name="connsiteY1471" fmla="*/ 508178 h 1114369"/>
                  <a:gd name="connsiteX1472" fmla="*/ 1944936 w 2170589"/>
                  <a:gd name="connsiteY1472" fmla="*/ 509823 h 1114369"/>
                  <a:gd name="connsiteX1473" fmla="*/ 1947496 w 2170589"/>
                  <a:gd name="connsiteY1473" fmla="*/ 507629 h 1114369"/>
                  <a:gd name="connsiteX1474" fmla="*/ 1947496 w 2170589"/>
                  <a:gd name="connsiteY1474" fmla="*/ 503606 h 1114369"/>
                  <a:gd name="connsiteX1475" fmla="*/ 1946399 w 2170589"/>
                  <a:gd name="connsiteY1475" fmla="*/ 501046 h 1114369"/>
                  <a:gd name="connsiteX1476" fmla="*/ 1946582 w 2170589"/>
                  <a:gd name="connsiteY1476" fmla="*/ 498120 h 1114369"/>
                  <a:gd name="connsiteX1477" fmla="*/ 1942924 w 2170589"/>
                  <a:gd name="connsiteY1477" fmla="*/ 497571 h 1114369"/>
                  <a:gd name="connsiteX1478" fmla="*/ 1944936 w 2170589"/>
                  <a:gd name="connsiteY1478" fmla="*/ 495743 h 1114369"/>
                  <a:gd name="connsiteX1479" fmla="*/ 1943473 w 2170589"/>
                  <a:gd name="connsiteY1479" fmla="*/ 493548 h 1114369"/>
                  <a:gd name="connsiteX1480" fmla="*/ 1939267 w 2170589"/>
                  <a:gd name="connsiteY1480" fmla="*/ 493000 h 1114369"/>
                  <a:gd name="connsiteX1481" fmla="*/ 1935061 w 2170589"/>
                  <a:gd name="connsiteY1481" fmla="*/ 493366 h 1114369"/>
                  <a:gd name="connsiteX1482" fmla="*/ 1932867 w 2170589"/>
                  <a:gd name="connsiteY1482" fmla="*/ 497206 h 1114369"/>
                  <a:gd name="connsiteX1483" fmla="*/ 1933233 w 2170589"/>
                  <a:gd name="connsiteY1483" fmla="*/ 497937 h 1114369"/>
                  <a:gd name="connsiteX1484" fmla="*/ 1929392 w 2170589"/>
                  <a:gd name="connsiteY1484" fmla="*/ 501046 h 1114369"/>
                  <a:gd name="connsiteX1485" fmla="*/ 1925918 w 2170589"/>
                  <a:gd name="connsiteY1485" fmla="*/ 502509 h 1114369"/>
                  <a:gd name="connsiteX1486" fmla="*/ 1919335 w 2170589"/>
                  <a:gd name="connsiteY1486" fmla="*/ 510372 h 1114369"/>
                  <a:gd name="connsiteX1487" fmla="*/ 1916958 w 2170589"/>
                  <a:gd name="connsiteY1487" fmla="*/ 514578 h 1114369"/>
                  <a:gd name="connsiteX1488" fmla="*/ 1919152 w 2170589"/>
                  <a:gd name="connsiteY1488" fmla="*/ 517686 h 1114369"/>
                  <a:gd name="connsiteX1489" fmla="*/ 1922444 w 2170589"/>
                  <a:gd name="connsiteY1489" fmla="*/ 520429 h 1114369"/>
                  <a:gd name="connsiteX1490" fmla="*/ 1926101 w 2170589"/>
                  <a:gd name="connsiteY1490" fmla="*/ 524635 h 1114369"/>
                  <a:gd name="connsiteX1491" fmla="*/ 1921895 w 2170589"/>
                  <a:gd name="connsiteY1491" fmla="*/ 526464 h 1114369"/>
                  <a:gd name="connsiteX1492" fmla="*/ 1921895 w 2170589"/>
                  <a:gd name="connsiteY1492" fmla="*/ 529207 h 1114369"/>
                  <a:gd name="connsiteX1493" fmla="*/ 1918604 w 2170589"/>
                  <a:gd name="connsiteY1493" fmla="*/ 531036 h 1114369"/>
                  <a:gd name="connsiteX1494" fmla="*/ 1916409 w 2170589"/>
                  <a:gd name="connsiteY1494" fmla="*/ 534144 h 1114369"/>
                  <a:gd name="connsiteX1495" fmla="*/ 1913483 w 2170589"/>
                  <a:gd name="connsiteY1495" fmla="*/ 531767 h 1114369"/>
                  <a:gd name="connsiteX1496" fmla="*/ 1916043 w 2170589"/>
                  <a:gd name="connsiteY1496" fmla="*/ 536521 h 1114369"/>
                  <a:gd name="connsiteX1497" fmla="*/ 1914581 w 2170589"/>
                  <a:gd name="connsiteY1497" fmla="*/ 541459 h 1114369"/>
                  <a:gd name="connsiteX1498" fmla="*/ 1910740 w 2170589"/>
                  <a:gd name="connsiteY1498" fmla="*/ 541276 h 1114369"/>
                  <a:gd name="connsiteX1499" fmla="*/ 1909826 w 2170589"/>
                  <a:gd name="connsiteY1499" fmla="*/ 544384 h 1114369"/>
                  <a:gd name="connsiteX1500" fmla="*/ 1911837 w 2170589"/>
                  <a:gd name="connsiteY1500" fmla="*/ 545482 h 1114369"/>
                  <a:gd name="connsiteX1501" fmla="*/ 1909277 w 2170589"/>
                  <a:gd name="connsiteY1501" fmla="*/ 547676 h 1114369"/>
                  <a:gd name="connsiteX1502" fmla="*/ 1907083 w 2170589"/>
                  <a:gd name="connsiteY1502" fmla="*/ 548407 h 1114369"/>
                  <a:gd name="connsiteX1503" fmla="*/ 1902329 w 2170589"/>
                  <a:gd name="connsiteY1503" fmla="*/ 545665 h 1114369"/>
                  <a:gd name="connsiteX1504" fmla="*/ 1903974 w 2170589"/>
                  <a:gd name="connsiteY1504" fmla="*/ 548225 h 1114369"/>
                  <a:gd name="connsiteX1505" fmla="*/ 1907083 w 2170589"/>
                  <a:gd name="connsiteY1505" fmla="*/ 550602 h 1114369"/>
                  <a:gd name="connsiteX1506" fmla="*/ 1910192 w 2170589"/>
                  <a:gd name="connsiteY1506" fmla="*/ 553893 h 1114369"/>
                  <a:gd name="connsiteX1507" fmla="*/ 1906169 w 2170589"/>
                  <a:gd name="connsiteY1507" fmla="*/ 561391 h 1114369"/>
                  <a:gd name="connsiteX1508" fmla="*/ 1904523 w 2170589"/>
                  <a:gd name="connsiteY1508" fmla="*/ 563585 h 1114369"/>
                  <a:gd name="connsiteX1509" fmla="*/ 1906534 w 2170589"/>
                  <a:gd name="connsiteY1509" fmla="*/ 557185 h 1114369"/>
                  <a:gd name="connsiteX1510" fmla="*/ 1904889 w 2170589"/>
                  <a:gd name="connsiteY1510" fmla="*/ 553528 h 1114369"/>
                  <a:gd name="connsiteX1511" fmla="*/ 1899586 w 2170589"/>
                  <a:gd name="connsiteY1511" fmla="*/ 551699 h 1114369"/>
                  <a:gd name="connsiteX1512" fmla="*/ 1895197 w 2170589"/>
                  <a:gd name="connsiteY1512" fmla="*/ 548407 h 1114369"/>
                  <a:gd name="connsiteX1513" fmla="*/ 1892820 w 2170589"/>
                  <a:gd name="connsiteY1513" fmla="*/ 551699 h 1114369"/>
                  <a:gd name="connsiteX1514" fmla="*/ 1889894 w 2170589"/>
                  <a:gd name="connsiteY1514" fmla="*/ 556454 h 1114369"/>
                  <a:gd name="connsiteX1515" fmla="*/ 1888979 w 2170589"/>
                  <a:gd name="connsiteY1515" fmla="*/ 561208 h 1114369"/>
                  <a:gd name="connsiteX1516" fmla="*/ 1879105 w 2170589"/>
                  <a:gd name="connsiteY1516" fmla="*/ 563402 h 1114369"/>
                  <a:gd name="connsiteX1517" fmla="*/ 1865024 w 2170589"/>
                  <a:gd name="connsiteY1517" fmla="*/ 569985 h 1114369"/>
                  <a:gd name="connsiteX1518" fmla="*/ 1861916 w 2170589"/>
                  <a:gd name="connsiteY1518" fmla="*/ 576020 h 1114369"/>
                  <a:gd name="connsiteX1519" fmla="*/ 1860819 w 2170589"/>
                  <a:gd name="connsiteY1519" fmla="*/ 574374 h 1114369"/>
                  <a:gd name="connsiteX1520" fmla="*/ 1860270 w 2170589"/>
                  <a:gd name="connsiteY1520" fmla="*/ 569254 h 1114369"/>
                  <a:gd name="connsiteX1521" fmla="*/ 1861184 w 2170589"/>
                  <a:gd name="connsiteY1521" fmla="*/ 566328 h 1114369"/>
                  <a:gd name="connsiteX1522" fmla="*/ 1860087 w 2170589"/>
                  <a:gd name="connsiteY1522" fmla="*/ 562854 h 1114369"/>
                  <a:gd name="connsiteX1523" fmla="*/ 1855698 w 2170589"/>
                  <a:gd name="connsiteY1523" fmla="*/ 566877 h 1114369"/>
                  <a:gd name="connsiteX1524" fmla="*/ 1856613 w 2170589"/>
                  <a:gd name="connsiteY1524" fmla="*/ 564500 h 1114369"/>
                  <a:gd name="connsiteX1525" fmla="*/ 1856978 w 2170589"/>
                  <a:gd name="connsiteY1525" fmla="*/ 557185 h 1114369"/>
                  <a:gd name="connsiteX1526" fmla="*/ 1853321 w 2170589"/>
                  <a:gd name="connsiteY1526" fmla="*/ 561208 h 1114369"/>
                  <a:gd name="connsiteX1527" fmla="*/ 1850213 w 2170589"/>
                  <a:gd name="connsiteY1527" fmla="*/ 570717 h 1114369"/>
                  <a:gd name="connsiteX1528" fmla="*/ 1847104 w 2170589"/>
                  <a:gd name="connsiteY1528" fmla="*/ 576020 h 1114369"/>
                  <a:gd name="connsiteX1529" fmla="*/ 1837412 w 2170589"/>
                  <a:gd name="connsiteY1529" fmla="*/ 581323 h 1114369"/>
                  <a:gd name="connsiteX1530" fmla="*/ 1822783 w 2170589"/>
                  <a:gd name="connsiteY1530" fmla="*/ 585895 h 1114369"/>
                  <a:gd name="connsiteX1531" fmla="*/ 1840338 w 2170589"/>
                  <a:gd name="connsiteY1531" fmla="*/ 578214 h 1114369"/>
                  <a:gd name="connsiteX1532" fmla="*/ 1847104 w 2170589"/>
                  <a:gd name="connsiteY1532" fmla="*/ 573825 h 1114369"/>
                  <a:gd name="connsiteX1533" fmla="*/ 1849481 w 2170589"/>
                  <a:gd name="connsiteY1533" fmla="*/ 563402 h 1114369"/>
                  <a:gd name="connsiteX1534" fmla="*/ 1848567 w 2170589"/>
                  <a:gd name="connsiteY1534" fmla="*/ 557916 h 1114369"/>
                  <a:gd name="connsiteX1535" fmla="*/ 1846555 w 2170589"/>
                  <a:gd name="connsiteY1535" fmla="*/ 556088 h 1114369"/>
                  <a:gd name="connsiteX1536" fmla="*/ 1843447 w 2170589"/>
                  <a:gd name="connsiteY1536" fmla="*/ 547676 h 1114369"/>
                  <a:gd name="connsiteX1537" fmla="*/ 1839241 w 2170589"/>
                  <a:gd name="connsiteY1537" fmla="*/ 546030 h 1114369"/>
                  <a:gd name="connsiteX1538" fmla="*/ 1832841 w 2170589"/>
                  <a:gd name="connsiteY1538" fmla="*/ 546579 h 1114369"/>
                  <a:gd name="connsiteX1539" fmla="*/ 1827903 w 2170589"/>
                  <a:gd name="connsiteY1539" fmla="*/ 547859 h 1114369"/>
                  <a:gd name="connsiteX1540" fmla="*/ 1821686 w 2170589"/>
                  <a:gd name="connsiteY1540" fmla="*/ 547859 h 1114369"/>
                  <a:gd name="connsiteX1541" fmla="*/ 1818029 w 2170589"/>
                  <a:gd name="connsiteY1541" fmla="*/ 549688 h 1114369"/>
                  <a:gd name="connsiteX1542" fmla="*/ 1809983 w 2170589"/>
                  <a:gd name="connsiteY1542" fmla="*/ 555722 h 1114369"/>
                  <a:gd name="connsiteX1543" fmla="*/ 1807057 w 2170589"/>
                  <a:gd name="connsiteY1543" fmla="*/ 553162 h 1114369"/>
                  <a:gd name="connsiteX1544" fmla="*/ 1804314 w 2170589"/>
                  <a:gd name="connsiteY1544" fmla="*/ 552613 h 1114369"/>
                  <a:gd name="connsiteX1545" fmla="*/ 1799742 w 2170589"/>
                  <a:gd name="connsiteY1545" fmla="*/ 552613 h 1114369"/>
                  <a:gd name="connsiteX1546" fmla="*/ 1797182 w 2170589"/>
                  <a:gd name="connsiteY1546" fmla="*/ 551150 h 1114369"/>
                  <a:gd name="connsiteX1547" fmla="*/ 1806508 w 2170589"/>
                  <a:gd name="connsiteY1547" fmla="*/ 549688 h 1114369"/>
                  <a:gd name="connsiteX1548" fmla="*/ 1806691 w 2170589"/>
                  <a:gd name="connsiteY1548" fmla="*/ 547310 h 1114369"/>
                  <a:gd name="connsiteX1549" fmla="*/ 1803765 w 2170589"/>
                  <a:gd name="connsiteY1549" fmla="*/ 542922 h 1114369"/>
                  <a:gd name="connsiteX1550" fmla="*/ 1808520 w 2170589"/>
                  <a:gd name="connsiteY1550" fmla="*/ 542556 h 1114369"/>
                  <a:gd name="connsiteX1551" fmla="*/ 1811263 w 2170589"/>
                  <a:gd name="connsiteY1551" fmla="*/ 544567 h 1114369"/>
                  <a:gd name="connsiteX1552" fmla="*/ 1812360 w 2170589"/>
                  <a:gd name="connsiteY1552" fmla="*/ 548225 h 1114369"/>
                  <a:gd name="connsiteX1553" fmla="*/ 1818029 w 2170589"/>
                  <a:gd name="connsiteY1553" fmla="*/ 544384 h 1114369"/>
                  <a:gd name="connsiteX1554" fmla="*/ 1820589 w 2170589"/>
                  <a:gd name="connsiteY1554" fmla="*/ 541824 h 1114369"/>
                  <a:gd name="connsiteX1555" fmla="*/ 1821137 w 2170589"/>
                  <a:gd name="connsiteY1555" fmla="*/ 542922 h 1114369"/>
                  <a:gd name="connsiteX1556" fmla="*/ 1823332 w 2170589"/>
                  <a:gd name="connsiteY1556" fmla="*/ 543104 h 1114369"/>
                  <a:gd name="connsiteX1557" fmla="*/ 1824246 w 2170589"/>
                  <a:gd name="connsiteY1557" fmla="*/ 542007 h 1114369"/>
                  <a:gd name="connsiteX1558" fmla="*/ 1824429 w 2170589"/>
                  <a:gd name="connsiteY1558" fmla="*/ 540179 h 1114369"/>
                  <a:gd name="connsiteX1559" fmla="*/ 1822783 w 2170589"/>
                  <a:gd name="connsiteY1559" fmla="*/ 537801 h 1114369"/>
                  <a:gd name="connsiteX1560" fmla="*/ 1818029 w 2170589"/>
                  <a:gd name="connsiteY1560" fmla="*/ 537801 h 1114369"/>
                  <a:gd name="connsiteX1561" fmla="*/ 1817480 w 2170589"/>
                  <a:gd name="connsiteY1561" fmla="*/ 535790 h 1114369"/>
                  <a:gd name="connsiteX1562" fmla="*/ 1823149 w 2170589"/>
                  <a:gd name="connsiteY1562" fmla="*/ 532681 h 1114369"/>
                  <a:gd name="connsiteX1563" fmla="*/ 1824246 w 2170589"/>
                  <a:gd name="connsiteY1563" fmla="*/ 531036 h 1114369"/>
                  <a:gd name="connsiteX1564" fmla="*/ 1821686 w 2170589"/>
                  <a:gd name="connsiteY1564" fmla="*/ 529573 h 1114369"/>
                  <a:gd name="connsiteX1565" fmla="*/ 1814188 w 2170589"/>
                  <a:gd name="connsiteY1565" fmla="*/ 531036 h 1114369"/>
                  <a:gd name="connsiteX1566" fmla="*/ 1812725 w 2170589"/>
                  <a:gd name="connsiteY1566" fmla="*/ 529755 h 1114369"/>
                  <a:gd name="connsiteX1567" fmla="*/ 1819126 w 2170589"/>
                  <a:gd name="connsiteY1567" fmla="*/ 518966 h 1114369"/>
                  <a:gd name="connsiteX1568" fmla="*/ 1818029 w 2170589"/>
                  <a:gd name="connsiteY1568" fmla="*/ 517138 h 1114369"/>
                  <a:gd name="connsiteX1569" fmla="*/ 1818943 w 2170589"/>
                  <a:gd name="connsiteY1569" fmla="*/ 516041 h 1114369"/>
                  <a:gd name="connsiteX1570" fmla="*/ 1818029 w 2170589"/>
                  <a:gd name="connsiteY1570" fmla="*/ 512749 h 1114369"/>
                  <a:gd name="connsiteX1571" fmla="*/ 1812360 w 2170589"/>
                  <a:gd name="connsiteY1571" fmla="*/ 508909 h 1114369"/>
                  <a:gd name="connsiteX1572" fmla="*/ 1806508 w 2170589"/>
                  <a:gd name="connsiteY1572" fmla="*/ 507446 h 1114369"/>
                  <a:gd name="connsiteX1573" fmla="*/ 1789685 w 2170589"/>
                  <a:gd name="connsiteY1573" fmla="*/ 507629 h 1114369"/>
                  <a:gd name="connsiteX1574" fmla="*/ 1781273 w 2170589"/>
                  <a:gd name="connsiteY1574" fmla="*/ 503972 h 1114369"/>
                  <a:gd name="connsiteX1575" fmla="*/ 1772313 w 2170589"/>
                  <a:gd name="connsiteY1575" fmla="*/ 503057 h 1114369"/>
                  <a:gd name="connsiteX1576" fmla="*/ 1774873 w 2170589"/>
                  <a:gd name="connsiteY1576" fmla="*/ 501777 h 1114369"/>
                  <a:gd name="connsiteX1577" fmla="*/ 1779627 w 2170589"/>
                  <a:gd name="connsiteY1577" fmla="*/ 501412 h 1114369"/>
                  <a:gd name="connsiteX1578" fmla="*/ 1784930 w 2170589"/>
                  <a:gd name="connsiteY1578" fmla="*/ 503606 h 1114369"/>
                  <a:gd name="connsiteX1579" fmla="*/ 1792245 w 2170589"/>
                  <a:gd name="connsiteY1579" fmla="*/ 504520 h 1114369"/>
                  <a:gd name="connsiteX1580" fmla="*/ 1800839 w 2170589"/>
                  <a:gd name="connsiteY1580" fmla="*/ 504155 h 1114369"/>
                  <a:gd name="connsiteX1581" fmla="*/ 1804862 w 2170589"/>
                  <a:gd name="connsiteY1581" fmla="*/ 504886 h 1114369"/>
                  <a:gd name="connsiteX1582" fmla="*/ 1810348 w 2170589"/>
                  <a:gd name="connsiteY1582" fmla="*/ 504886 h 1114369"/>
                  <a:gd name="connsiteX1583" fmla="*/ 1812177 w 2170589"/>
                  <a:gd name="connsiteY1583" fmla="*/ 503606 h 1114369"/>
                  <a:gd name="connsiteX1584" fmla="*/ 1812725 w 2170589"/>
                  <a:gd name="connsiteY1584" fmla="*/ 502143 h 1114369"/>
                  <a:gd name="connsiteX1585" fmla="*/ 1819126 w 2170589"/>
                  <a:gd name="connsiteY1585" fmla="*/ 501594 h 1114369"/>
                  <a:gd name="connsiteX1586" fmla="*/ 1814920 w 2170589"/>
                  <a:gd name="connsiteY1586" fmla="*/ 495560 h 1114369"/>
                  <a:gd name="connsiteX1587" fmla="*/ 1813823 w 2170589"/>
                  <a:gd name="connsiteY1587" fmla="*/ 490440 h 1114369"/>
                  <a:gd name="connsiteX1588" fmla="*/ 1811811 w 2170589"/>
                  <a:gd name="connsiteY1588" fmla="*/ 489891 h 1114369"/>
                  <a:gd name="connsiteX1589" fmla="*/ 1812177 w 2170589"/>
                  <a:gd name="connsiteY1589" fmla="*/ 487697 h 1114369"/>
                  <a:gd name="connsiteX1590" fmla="*/ 1811263 w 2170589"/>
                  <a:gd name="connsiteY1590" fmla="*/ 484954 h 1114369"/>
                  <a:gd name="connsiteX1591" fmla="*/ 1812177 w 2170589"/>
                  <a:gd name="connsiteY1591" fmla="*/ 481662 h 1114369"/>
                  <a:gd name="connsiteX1592" fmla="*/ 1812177 w 2170589"/>
                  <a:gd name="connsiteY1592" fmla="*/ 478919 h 1114369"/>
                  <a:gd name="connsiteX1593" fmla="*/ 1816017 w 2170589"/>
                  <a:gd name="connsiteY1593" fmla="*/ 476542 h 1114369"/>
                  <a:gd name="connsiteX1594" fmla="*/ 1818211 w 2170589"/>
                  <a:gd name="connsiteY1594" fmla="*/ 474165 h 1114369"/>
                  <a:gd name="connsiteX1595" fmla="*/ 1818943 w 2170589"/>
                  <a:gd name="connsiteY1595" fmla="*/ 472519 h 1114369"/>
                  <a:gd name="connsiteX1596" fmla="*/ 1818577 w 2170589"/>
                  <a:gd name="connsiteY1596" fmla="*/ 470325 h 1114369"/>
                  <a:gd name="connsiteX1597" fmla="*/ 1813274 w 2170589"/>
                  <a:gd name="connsiteY1597" fmla="*/ 464473 h 1114369"/>
                  <a:gd name="connsiteX1598" fmla="*/ 1810165 w 2170589"/>
                  <a:gd name="connsiteY1598" fmla="*/ 465936 h 1114369"/>
                  <a:gd name="connsiteX1599" fmla="*/ 1810714 w 2170589"/>
                  <a:gd name="connsiteY1599" fmla="*/ 468313 h 1114369"/>
                  <a:gd name="connsiteX1600" fmla="*/ 1801205 w 2170589"/>
                  <a:gd name="connsiteY1600" fmla="*/ 471605 h 1114369"/>
                  <a:gd name="connsiteX1601" fmla="*/ 1799011 w 2170589"/>
                  <a:gd name="connsiteY1601" fmla="*/ 471239 h 1114369"/>
                  <a:gd name="connsiteX1602" fmla="*/ 1799194 w 2170589"/>
                  <a:gd name="connsiteY1602" fmla="*/ 468496 h 1114369"/>
                  <a:gd name="connsiteX1603" fmla="*/ 1798462 w 2170589"/>
                  <a:gd name="connsiteY1603" fmla="*/ 466302 h 1114369"/>
                  <a:gd name="connsiteX1604" fmla="*/ 1796085 w 2170589"/>
                  <a:gd name="connsiteY1604" fmla="*/ 463925 h 1114369"/>
                  <a:gd name="connsiteX1605" fmla="*/ 1790233 w 2170589"/>
                  <a:gd name="connsiteY1605" fmla="*/ 466119 h 1114369"/>
                  <a:gd name="connsiteX1606" fmla="*/ 1782919 w 2170589"/>
                  <a:gd name="connsiteY1606" fmla="*/ 464473 h 1114369"/>
                  <a:gd name="connsiteX1607" fmla="*/ 1780176 w 2170589"/>
                  <a:gd name="connsiteY1607" fmla="*/ 466850 h 1114369"/>
                  <a:gd name="connsiteX1608" fmla="*/ 1777616 w 2170589"/>
                  <a:gd name="connsiteY1608" fmla="*/ 463925 h 1114369"/>
                  <a:gd name="connsiteX1609" fmla="*/ 1776336 w 2170589"/>
                  <a:gd name="connsiteY1609" fmla="*/ 460450 h 1114369"/>
                  <a:gd name="connsiteX1610" fmla="*/ 1771398 w 2170589"/>
                  <a:gd name="connsiteY1610" fmla="*/ 459902 h 1114369"/>
                  <a:gd name="connsiteX1611" fmla="*/ 1763170 w 2170589"/>
                  <a:gd name="connsiteY1611" fmla="*/ 460999 h 1114369"/>
                  <a:gd name="connsiteX1612" fmla="*/ 1762804 w 2170589"/>
                  <a:gd name="connsiteY1612" fmla="*/ 459719 h 1114369"/>
                  <a:gd name="connsiteX1613" fmla="*/ 1763901 w 2170589"/>
                  <a:gd name="connsiteY1613" fmla="*/ 457341 h 1114369"/>
                  <a:gd name="connsiteX1614" fmla="*/ 1760061 w 2170589"/>
                  <a:gd name="connsiteY1614" fmla="*/ 456427 h 1114369"/>
                  <a:gd name="connsiteX1615" fmla="*/ 1757684 w 2170589"/>
                  <a:gd name="connsiteY1615" fmla="*/ 454416 h 1114369"/>
                  <a:gd name="connsiteX1616" fmla="*/ 1756403 w 2170589"/>
                  <a:gd name="connsiteY1616" fmla="*/ 452404 h 1114369"/>
                  <a:gd name="connsiteX1617" fmla="*/ 1756403 w 2170589"/>
                  <a:gd name="connsiteY1617" fmla="*/ 448930 h 1114369"/>
                  <a:gd name="connsiteX1618" fmla="*/ 1759147 w 2170589"/>
                  <a:gd name="connsiteY1618" fmla="*/ 447101 h 1114369"/>
                  <a:gd name="connsiteX1619" fmla="*/ 1761707 w 2170589"/>
                  <a:gd name="connsiteY1619" fmla="*/ 446553 h 1114369"/>
                  <a:gd name="connsiteX1620" fmla="*/ 1763718 w 2170589"/>
                  <a:gd name="connsiteY1620" fmla="*/ 443810 h 1114369"/>
                  <a:gd name="connsiteX1621" fmla="*/ 1760792 w 2170589"/>
                  <a:gd name="connsiteY1621" fmla="*/ 441798 h 1114369"/>
                  <a:gd name="connsiteX1622" fmla="*/ 1756952 w 2170589"/>
                  <a:gd name="connsiteY1622" fmla="*/ 441250 h 1114369"/>
                  <a:gd name="connsiteX1623" fmla="*/ 1753295 w 2170589"/>
                  <a:gd name="connsiteY1623" fmla="*/ 441798 h 1114369"/>
                  <a:gd name="connsiteX1624" fmla="*/ 1751832 w 2170589"/>
                  <a:gd name="connsiteY1624" fmla="*/ 444541 h 1114369"/>
                  <a:gd name="connsiteX1625" fmla="*/ 1747443 w 2170589"/>
                  <a:gd name="connsiteY1625" fmla="*/ 445638 h 1114369"/>
                  <a:gd name="connsiteX1626" fmla="*/ 1746529 w 2170589"/>
                  <a:gd name="connsiteY1626" fmla="*/ 442895 h 1114369"/>
                  <a:gd name="connsiteX1627" fmla="*/ 1750552 w 2170589"/>
                  <a:gd name="connsiteY1627" fmla="*/ 441067 h 1114369"/>
                  <a:gd name="connsiteX1628" fmla="*/ 1749455 w 2170589"/>
                  <a:gd name="connsiteY1628" fmla="*/ 438689 h 1114369"/>
                  <a:gd name="connsiteX1629" fmla="*/ 1745980 w 2170589"/>
                  <a:gd name="connsiteY1629" fmla="*/ 435946 h 1114369"/>
                  <a:gd name="connsiteX1630" fmla="*/ 1745980 w 2170589"/>
                  <a:gd name="connsiteY1630" fmla="*/ 430826 h 1114369"/>
                  <a:gd name="connsiteX1631" fmla="*/ 1741775 w 2170589"/>
                  <a:gd name="connsiteY1631" fmla="*/ 429546 h 1114369"/>
                  <a:gd name="connsiteX1632" fmla="*/ 1739031 w 2170589"/>
                  <a:gd name="connsiteY1632" fmla="*/ 429912 h 1114369"/>
                  <a:gd name="connsiteX1633" fmla="*/ 1739031 w 2170589"/>
                  <a:gd name="connsiteY1633" fmla="*/ 433386 h 1114369"/>
                  <a:gd name="connsiteX1634" fmla="*/ 1737569 w 2170589"/>
                  <a:gd name="connsiteY1634" fmla="*/ 434849 h 1114369"/>
                  <a:gd name="connsiteX1635" fmla="*/ 1734277 w 2170589"/>
                  <a:gd name="connsiteY1635" fmla="*/ 434118 h 1114369"/>
                  <a:gd name="connsiteX1636" fmla="*/ 1732448 w 2170589"/>
                  <a:gd name="connsiteY1636" fmla="*/ 435215 h 1114369"/>
                  <a:gd name="connsiteX1637" fmla="*/ 1738117 w 2170589"/>
                  <a:gd name="connsiteY1637" fmla="*/ 426438 h 1114369"/>
                  <a:gd name="connsiteX1638" fmla="*/ 1737934 w 2170589"/>
                  <a:gd name="connsiteY1638" fmla="*/ 423512 h 1114369"/>
                  <a:gd name="connsiteX1639" fmla="*/ 1736471 w 2170589"/>
                  <a:gd name="connsiteY1639" fmla="*/ 421683 h 1114369"/>
                  <a:gd name="connsiteX1640" fmla="*/ 1731900 w 2170589"/>
                  <a:gd name="connsiteY1640" fmla="*/ 421317 h 1114369"/>
                  <a:gd name="connsiteX1641" fmla="*/ 1725317 w 2170589"/>
                  <a:gd name="connsiteY1641" fmla="*/ 419306 h 1114369"/>
                  <a:gd name="connsiteX1642" fmla="*/ 1721294 w 2170589"/>
                  <a:gd name="connsiteY1642" fmla="*/ 414917 h 1114369"/>
                  <a:gd name="connsiteX1643" fmla="*/ 1705933 w 2170589"/>
                  <a:gd name="connsiteY1643" fmla="*/ 409248 h 1114369"/>
                  <a:gd name="connsiteX1644" fmla="*/ 1700082 w 2170589"/>
                  <a:gd name="connsiteY1644" fmla="*/ 413271 h 1114369"/>
                  <a:gd name="connsiteX1645" fmla="*/ 1684721 w 2170589"/>
                  <a:gd name="connsiteY1645" fmla="*/ 417294 h 1114369"/>
                  <a:gd name="connsiteX1646" fmla="*/ 1682161 w 2170589"/>
                  <a:gd name="connsiteY1646" fmla="*/ 419123 h 1114369"/>
                  <a:gd name="connsiteX1647" fmla="*/ 1682893 w 2170589"/>
                  <a:gd name="connsiteY1647" fmla="*/ 420952 h 1114369"/>
                  <a:gd name="connsiteX1648" fmla="*/ 1673932 w 2170589"/>
                  <a:gd name="connsiteY1648" fmla="*/ 421135 h 1114369"/>
                  <a:gd name="connsiteX1649" fmla="*/ 1675395 w 2170589"/>
                  <a:gd name="connsiteY1649" fmla="*/ 418757 h 1114369"/>
                  <a:gd name="connsiteX1650" fmla="*/ 1673384 w 2170589"/>
                  <a:gd name="connsiteY1650" fmla="*/ 416563 h 1114369"/>
                  <a:gd name="connsiteX1651" fmla="*/ 1665886 w 2170589"/>
                  <a:gd name="connsiteY1651" fmla="*/ 416929 h 1114369"/>
                  <a:gd name="connsiteX1652" fmla="*/ 1661132 w 2170589"/>
                  <a:gd name="connsiteY1652" fmla="*/ 419123 h 1114369"/>
                  <a:gd name="connsiteX1653" fmla="*/ 1660035 w 2170589"/>
                  <a:gd name="connsiteY1653" fmla="*/ 418574 h 1114369"/>
                  <a:gd name="connsiteX1654" fmla="*/ 1661498 w 2170589"/>
                  <a:gd name="connsiteY1654" fmla="*/ 415466 h 1114369"/>
                  <a:gd name="connsiteX1655" fmla="*/ 1658206 w 2170589"/>
                  <a:gd name="connsiteY1655" fmla="*/ 414551 h 1114369"/>
                  <a:gd name="connsiteX1656" fmla="*/ 1650160 w 2170589"/>
                  <a:gd name="connsiteY1656" fmla="*/ 413637 h 1114369"/>
                  <a:gd name="connsiteX1657" fmla="*/ 1645954 w 2170589"/>
                  <a:gd name="connsiteY1657" fmla="*/ 412174 h 1114369"/>
                  <a:gd name="connsiteX1658" fmla="*/ 1645405 w 2170589"/>
                  <a:gd name="connsiteY1658" fmla="*/ 411260 h 1114369"/>
                  <a:gd name="connsiteX1659" fmla="*/ 1643211 w 2170589"/>
                  <a:gd name="connsiteY1659" fmla="*/ 409980 h 1114369"/>
                  <a:gd name="connsiteX1660" fmla="*/ 1628948 w 2170589"/>
                  <a:gd name="connsiteY1660" fmla="*/ 407237 h 1114369"/>
                  <a:gd name="connsiteX1661" fmla="*/ 1617245 w 2170589"/>
                  <a:gd name="connsiteY1661" fmla="*/ 406871 h 1114369"/>
                  <a:gd name="connsiteX1662" fmla="*/ 1612673 w 2170589"/>
                  <a:gd name="connsiteY1662" fmla="*/ 407420 h 1114369"/>
                  <a:gd name="connsiteX1663" fmla="*/ 1612490 w 2170589"/>
                  <a:gd name="connsiteY1663" fmla="*/ 404677 h 1114369"/>
                  <a:gd name="connsiteX1664" fmla="*/ 1609747 w 2170589"/>
                  <a:gd name="connsiteY1664" fmla="*/ 405774 h 1114369"/>
                  <a:gd name="connsiteX1665" fmla="*/ 1605541 w 2170589"/>
                  <a:gd name="connsiteY1665" fmla="*/ 409066 h 1114369"/>
                  <a:gd name="connsiteX1666" fmla="*/ 1600238 w 2170589"/>
                  <a:gd name="connsiteY1666" fmla="*/ 415649 h 1114369"/>
                  <a:gd name="connsiteX1667" fmla="*/ 1595118 w 2170589"/>
                  <a:gd name="connsiteY1667" fmla="*/ 417843 h 1114369"/>
                  <a:gd name="connsiteX1668" fmla="*/ 1594569 w 2170589"/>
                  <a:gd name="connsiteY1668" fmla="*/ 419489 h 1114369"/>
                  <a:gd name="connsiteX1669" fmla="*/ 1594204 w 2170589"/>
                  <a:gd name="connsiteY1669" fmla="*/ 423695 h 1114369"/>
                  <a:gd name="connsiteX1670" fmla="*/ 1594935 w 2170589"/>
                  <a:gd name="connsiteY1670" fmla="*/ 428632 h 1114369"/>
                  <a:gd name="connsiteX1671" fmla="*/ 1596947 w 2170589"/>
                  <a:gd name="connsiteY1671" fmla="*/ 431923 h 1114369"/>
                  <a:gd name="connsiteX1672" fmla="*/ 1597861 w 2170589"/>
                  <a:gd name="connsiteY1672" fmla="*/ 435946 h 1114369"/>
                  <a:gd name="connsiteX1673" fmla="*/ 1602067 w 2170589"/>
                  <a:gd name="connsiteY1673" fmla="*/ 439055 h 1114369"/>
                  <a:gd name="connsiteX1674" fmla="*/ 1605724 w 2170589"/>
                  <a:gd name="connsiteY1674" fmla="*/ 439787 h 1114369"/>
                  <a:gd name="connsiteX1675" fmla="*/ 1608833 w 2170589"/>
                  <a:gd name="connsiteY1675" fmla="*/ 441615 h 1114369"/>
                  <a:gd name="connsiteX1676" fmla="*/ 1612673 w 2170589"/>
                  <a:gd name="connsiteY1676" fmla="*/ 440701 h 1114369"/>
                  <a:gd name="connsiteX1677" fmla="*/ 1614684 w 2170589"/>
                  <a:gd name="connsiteY1677" fmla="*/ 438141 h 1114369"/>
                  <a:gd name="connsiteX1678" fmla="*/ 1613953 w 2170589"/>
                  <a:gd name="connsiteY1678" fmla="*/ 444541 h 1114369"/>
                  <a:gd name="connsiteX1679" fmla="*/ 1610479 w 2170589"/>
                  <a:gd name="connsiteY1679" fmla="*/ 445090 h 1114369"/>
                  <a:gd name="connsiteX1680" fmla="*/ 1610296 w 2170589"/>
                  <a:gd name="connsiteY1680" fmla="*/ 448381 h 1114369"/>
                  <a:gd name="connsiteX1681" fmla="*/ 1607736 w 2170589"/>
                  <a:gd name="connsiteY1681" fmla="*/ 450941 h 1114369"/>
                  <a:gd name="connsiteX1682" fmla="*/ 1606090 w 2170589"/>
                  <a:gd name="connsiteY1682" fmla="*/ 451673 h 1114369"/>
                  <a:gd name="connsiteX1683" fmla="*/ 1606273 w 2170589"/>
                  <a:gd name="connsiteY1683" fmla="*/ 455879 h 1114369"/>
                  <a:gd name="connsiteX1684" fmla="*/ 1603164 w 2170589"/>
                  <a:gd name="connsiteY1684" fmla="*/ 457890 h 1114369"/>
                  <a:gd name="connsiteX1685" fmla="*/ 1600970 w 2170589"/>
                  <a:gd name="connsiteY1685" fmla="*/ 463925 h 1114369"/>
                  <a:gd name="connsiteX1686" fmla="*/ 1596215 w 2170589"/>
                  <a:gd name="connsiteY1686" fmla="*/ 469410 h 1114369"/>
                  <a:gd name="connsiteX1687" fmla="*/ 1596215 w 2170589"/>
                  <a:gd name="connsiteY1687" fmla="*/ 473433 h 1114369"/>
                  <a:gd name="connsiteX1688" fmla="*/ 1599690 w 2170589"/>
                  <a:gd name="connsiteY1688" fmla="*/ 476359 h 1114369"/>
                  <a:gd name="connsiteX1689" fmla="*/ 1602981 w 2170589"/>
                  <a:gd name="connsiteY1689" fmla="*/ 476908 h 1114369"/>
                  <a:gd name="connsiteX1690" fmla="*/ 1606639 w 2170589"/>
                  <a:gd name="connsiteY1690" fmla="*/ 475445 h 1114369"/>
                  <a:gd name="connsiteX1691" fmla="*/ 1609199 w 2170589"/>
                  <a:gd name="connsiteY1691" fmla="*/ 476908 h 1114369"/>
                  <a:gd name="connsiteX1692" fmla="*/ 1613587 w 2170589"/>
                  <a:gd name="connsiteY1692" fmla="*/ 476908 h 1114369"/>
                  <a:gd name="connsiteX1693" fmla="*/ 1613953 w 2170589"/>
                  <a:gd name="connsiteY1693" fmla="*/ 477457 h 1114369"/>
                  <a:gd name="connsiteX1694" fmla="*/ 1605176 w 2170589"/>
                  <a:gd name="connsiteY1694" fmla="*/ 479468 h 1114369"/>
                  <a:gd name="connsiteX1695" fmla="*/ 1605541 w 2170589"/>
                  <a:gd name="connsiteY1695" fmla="*/ 482028 h 1114369"/>
                  <a:gd name="connsiteX1696" fmla="*/ 1608284 w 2170589"/>
                  <a:gd name="connsiteY1696" fmla="*/ 482760 h 1114369"/>
                  <a:gd name="connsiteX1697" fmla="*/ 1606090 w 2170589"/>
                  <a:gd name="connsiteY1697" fmla="*/ 489525 h 1114369"/>
                  <a:gd name="connsiteX1698" fmla="*/ 1610296 w 2170589"/>
                  <a:gd name="connsiteY1698" fmla="*/ 495743 h 1114369"/>
                  <a:gd name="connsiteX1699" fmla="*/ 1611027 w 2170589"/>
                  <a:gd name="connsiteY1699" fmla="*/ 495926 h 1114369"/>
                  <a:gd name="connsiteX1700" fmla="*/ 1613953 w 2170589"/>
                  <a:gd name="connsiteY1700" fmla="*/ 499034 h 1114369"/>
                  <a:gd name="connsiteX1701" fmla="*/ 1613039 w 2170589"/>
                  <a:gd name="connsiteY1701" fmla="*/ 502143 h 1114369"/>
                  <a:gd name="connsiteX1702" fmla="*/ 1610296 w 2170589"/>
                  <a:gd name="connsiteY1702" fmla="*/ 503423 h 1114369"/>
                  <a:gd name="connsiteX1703" fmla="*/ 1607736 w 2170589"/>
                  <a:gd name="connsiteY1703" fmla="*/ 502509 h 1114369"/>
                  <a:gd name="connsiteX1704" fmla="*/ 1607736 w 2170589"/>
                  <a:gd name="connsiteY1704" fmla="*/ 505800 h 1114369"/>
                  <a:gd name="connsiteX1705" fmla="*/ 1618342 w 2170589"/>
                  <a:gd name="connsiteY1705" fmla="*/ 507080 h 1114369"/>
                  <a:gd name="connsiteX1706" fmla="*/ 1621450 w 2170589"/>
                  <a:gd name="connsiteY1706" fmla="*/ 505617 h 1114369"/>
                  <a:gd name="connsiteX1707" fmla="*/ 1618342 w 2170589"/>
                  <a:gd name="connsiteY1707" fmla="*/ 510555 h 1114369"/>
                  <a:gd name="connsiteX1708" fmla="*/ 1616330 w 2170589"/>
                  <a:gd name="connsiteY1708" fmla="*/ 510555 h 1114369"/>
                  <a:gd name="connsiteX1709" fmla="*/ 1615599 w 2170589"/>
                  <a:gd name="connsiteY1709" fmla="*/ 512749 h 1114369"/>
                  <a:gd name="connsiteX1710" fmla="*/ 1615233 w 2170589"/>
                  <a:gd name="connsiteY1710" fmla="*/ 516589 h 1114369"/>
                  <a:gd name="connsiteX1711" fmla="*/ 1617427 w 2170589"/>
                  <a:gd name="connsiteY1711" fmla="*/ 518784 h 1114369"/>
                  <a:gd name="connsiteX1712" fmla="*/ 1624742 w 2170589"/>
                  <a:gd name="connsiteY1712" fmla="*/ 520429 h 1114369"/>
                  <a:gd name="connsiteX1713" fmla="*/ 1615599 w 2170589"/>
                  <a:gd name="connsiteY1713" fmla="*/ 522075 h 1114369"/>
                  <a:gd name="connsiteX1714" fmla="*/ 1613587 w 2170589"/>
                  <a:gd name="connsiteY1714" fmla="*/ 520612 h 1114369"/>
                  <a:gd name="connsiteX1715" fmla="*/ 1607370 w 2170589"/>
                  <a:gd name="connsiteY1715" fmla="*/ 519149 h 1114369"/>
                  <a:gd name="connsiteX1716" fmla="*/ 1604993 w 2170589"/>
                  <a:gd name="connsiteY1716" fmla="*/ 523355 h 1114369"/>
                  <a:gd name="connsiteX1717" fmla="*/ 1605176 w 2170589"/>
                  <a:gd name="connsiteY1717" fmla="*/ 527012 h 1114369"/>
                  <a:gd name="connsiteX1718" fmla="*/ 1607736 w 2170589"/>
                  <a:gd name="connsiteY1718" fmla="*/ 528293 h 1114369"/>
                  <a:gd name="connsiteX1719" fmla="*/ 1607736 w 2170589"/>
                  <a:gd name="connsiteY1719" fmla="*/ 532864 h 1114369"/>
                  <a:gd name="connsiteX1720" fmla="*/ 1600421 w 2170589"/>
                  <a:gd name="connsiteY1720" fmla="*/ 533413 h 1114369"/>
                  <a:gd name="connsiteX1721" fmla="*/ 1598775 w 2170589"/>
                  <a:gd name="connsiteY1721" fmla="*/ 535607 h 1114369"/>
                  <a:gd name="connsiteX1722" fmla="*/ 1590181 w 2170589"/>
                  <a:gd name="connsiteY1722" fmla="*/ 535607 h 1114369"/>
                  <a:gd name="connsiteX1723" fmla="*/ 1583963 w 2170589"/>
                  <a:gd name="connsiteY1723" fmla="*/ 538716 h 1114369"/>
                  <a:gd name="connsiteX1724" fmla="*/ 1581037 w 2170589"/>
                  <a:gd name="connsiteY1724" fmla="*/ 539447 h 1114369"/>
                  <a:gd name="connsiteX1725" fmla="*/ 1580306 w 2170589"/>
                  <a:gd name="connsiteY1725" fmla="*/ 542556 h 1114369"/>
                  <a:gd name="connsiteX1726" fmla="*/ 1580855 w 2170589"/>
                  <a:gd name="connsiteY1726" fmla="*/ 546030 h 1114369"/>
                  <a:gd name="connsiteX1727" fmla="*/ 1581952 w 2170589"/>
                  <a:gd name="connsiteY1727" fmla="*/ 548773 h 1114369"/>
                  <a:gd name="connsiteX1728" fmla="*/ 1580306 w 2170589"/>
                  <a:gd name="connsiteY1728" fmla="*/ 550053 h 1114369"/>
                  <a:gd name="connsiteX1729" fmla="*/ 1581403 w 2170589"/>
                  <a:gd name="connsiteY1729" fmla="*/ 552431 h 1114369"/>
                  <a:gd name="connsiteX1730" fmla="*/ 1588169 w 2170589"/>
                  <a:gd name="connsiteY1730" fmla="*/ 557916 h 1114369"/>
                  <a:gd name="connsiteX1731" fmla="*/ 1597678 w 2170589"/>
                  <a:gd name="connsiteY1731" fmla="*/ 563768 h 1114369"/>
                  <a:gd name="connsiteX1732" fmla="*/ 1599872 w 2170589"/>
                  <a:gd name="connsiteY1732" fmla="*/ 565962 h 1114369"/>
                  <a:gd name="connsiteX1733" fmla="*/ 1608833 w 2170589"/>
                  <a:gd name="connsiteY1733" fmla="*/ 569802 h 1114369"/>
                  <a:gd name="connsiteX1734" fmla="*/ 1613039 w 2170589"/>
                  <a:gd name="connsiteY1734" fmla="*/ 569437 h 1114369"/>
                  <a:gd name="connsiteX1735" fmla="*/ 1613587 w 2170589"/>
                  <a:gd name="connsiteY1735" fmla="*/ 570717 h 1114369"/>
                  <a:gd name="connsiteX1736" fmla="*/ 1613587 w 2170589"/>
                  <a:gd name="connsiteY1736" fmla="*/ 572545 h 1114369"/>
                  <a:gd name="connsiteX1737" fmla="*/ 1616879 w 2170589"/>
                  <a:gd name="connsiteY1737" fmla="*/ 577666 h 1114369"/>
                  <a:gd name="connsiteX1738" fmla="*/ 1617793 w 2170589"/>
                  <a:gd name="connsiteY1738" fmla="*/ 581872 h 1114369"/>
                  <a:gd name="connsiteX1739" fmla="*/ 1621450 w 2170589"/>
                  <a:gd name="connsiteY1739" fmla="*/ 593026 h 1114369"/>
                  <a:gd name="connsiteX1740" fmla="*/ 1626388 w 2170589"/>
                  <a:gd name="connsiteY1740" fmla="*/ 605644 h 1114369"/>
                  <a:gd name="connsiteX1741" fmla="*/ 1626936 w 2170589"/>
                  <a:gd name="connsiteY1741" fmla="*/ 612775 h 1114369"/>
                  <a:gd name="connsiteX1742" fmla="*/ 1627850 w 2170589"/>
                  <a:gd name="connsiteY1742" fmla="*/ 615153 h 1114369"/>
                  <a:gd name="connsiteX1743" fmla="*/ 1629679 w 2170589"/>
                  <a:gd name="connsiteY1743" fmla="*/ 617347 h 1114369"/>
                  <a:gd name="connsiteX1744" fmla="*/ 1631508 w 2170589"/>
                  <a:gd name="connsiteY1744" fmla="*/ 624844 h 1114369"/>
                  <a:gd name="connsiteX1745" fmla="*/ 1632605 w 2170589"/>
                  <a:gd name="connsiteY1745" fmla="*/ 633622 h 1114369"/>
                  <a:gd name="connsiteX1746" fmla="*/ 1632788 w 2170589"/>
                  <a:gd name="connsiteY1746" fmla="*/ 641668 h 1114369"/>
                  <a:gd name="connsiteX1747" fmla="*/ 1633885 w 2170589"/>
                  <a:gd name="connsiteY1747" fmla="*/ 642948 h 1114369"/>
                  <a:gd name="connsiteX1748" fmla="*/ 1635897 w 2170589"/>
                  <a:gd name="connsiteY1748" fmla="*/ 640205 h 1114369"/>
                  <a:gd name="connsiteX1749" fmla="*/ 1639920 w 2170589"/>
                  <a:gd name="connsiteY1749" fmla="*/ 632159 h 1114369"/>
                  <a:gd name="connsiteX1750" fmla="*/ 1641565 w 2170589"/>
                  <a:gd name="connsiteY1750" fmla="*/ 634719 h 1114369"/>
                  <a:gd name="connsiteX1751" fmla="*/ 1643943 w 2170589"/>
                  <a:gd name="connsiteY1751" fmla="*/ 643131 h 1114369"/>
                  <a:gd name="connsiteX1752" fmla="*/ 1646503 w 2170589"/>
                  <a:gd name="connsiteY1752" fmla="*/ 643679 h 1114369"/>
                  <a:gd name="connsiteX1753" fmla="*/ 1645223 w 2170589"/>
                  <a:gd name="connsiteY1753" fmla="*/ 646788 h 1114369"/>
                  <a:gd name="connsiteX1754" fmla="*/ 1640468 w 2170589"/>
                  <a:gd name="connsiteY1754" fmla="*/ 648434 h 1114369"/>
                  <a:gd name="connsiteX1755" fmla="*/ 1636445 w 2170589"/>
                  <a:gd name="connsiteY1755" fmla="*/ 645874 h 1114369"/>
                  <a:gd name="connsiteX1756" fmla="*/ 1632605 w 2170589"/>
                  <a:gd name="connsiteY1756" fmla="*/ 645508 h 1114369"/>
                  <a:gd name="connsiteX1757" fmla="*/ 1630411 w 2170589"/>
                  <a:gd name="connsiteY1757" fmla="*/ 647154 h 1114369"/>
                  <a:gd name="connsiteX1758" fmla="*/ 1627485 w 2170589"/>
                  <a:gd name="connsiteY1758" fmla="*/ 652274 h 1114369"/>
                  <a:gd name="connsiteX1759" fmla="*/ 1617427 w 2170589"/>
                  <a:gd name="connsiteY1759" fmla="*/ 665806 h 1114369"/>
                  <a:gd name="connsiteX1760" fmla="*/ 1610296 w 2170589"/>
                  <a:gd name="connsiteY1760" fmla="*/ 673669 h 1114369"/>
                  <a:gd name="connsiteX1761" fmla="*/ 1616330 w 2170589"/>
                  <a:gd name="connsiteY1761" fmla="*/ 670012 h 1114369"/>
                  <a:gd name="connsiteX1762" fmla="*/ 1610296 w 2170589"/>
                  <a:gd name="connsiteY1762" fmla="*/ 675680 h 1114369"/>
                  <a:gd name="connsiteX1763" fmla="*/ 1603530 w 2170589"/>
                  <a:gd name="connsiteY1763" fmla="*/ 680618 h 1114369"/>
                  <a:gd name="connsiteX1764" fmla="*/ 1597678 w 2170589"/>
                  <a:gd name="connsiteY1764" fmla="*/ 683361 h 1114369"/>
                  <a:gd name="connsiteX1765" fmla="*/ 1585060 w 2170589"/>
                  <a:gd name="connsiteY1765" fmla="*/ 691407 h 1114369"/>
                  <a:gd name="connsiteX1766" fmla="*/ 1578295 w 2170589"/>
                  <a:gd name="connsiteY1766" fmla="*/ 694150 h 1114369"/>
                  <a:gd name="connsiteX1767" fmla="*/ 1566043 w 2170589"/>
                  <a:gd name="connsiteY1767" fmla="*/ 700550 h 1114369"/>
                  <a:gd name="connsiteX1768" fmla="*/ 1557265 w 2170589"/>
                  <a:gd name="connsiteY1768" fmla="*/ 703659 h 1114369"/>
                  <a:gd name="connsiteX1769" fmla="*/ 1559460 w 2170589"/>
                  <a:gd name="connsiteY1769" fmla="*/ 704573 h 1114369"/>
                  <a:gd name="connsiteX1770" fmla="*/ 1563117 w 2170589"/>
                  <a:gd name="connsiteY1770" fmla="*/ 705670 h 1114369"/>
                  <a:gd name="connsiteX1771" fmla="*/ 1565494 w 2170589"/>
                  <a:gd name="connsiteY1771" fmla="*/ 707864 h 1114369"/>
                  <a:gd name="connsiteX1772" fmla="*/ 1570980 w 2170589"/>
                  <a:gd name="connsiteY1772" fmla="*/ 717739 h 1114369"/>
                  <a:gd name="connsiteX1773" fmla="*/ 1574637 w 2170589"/>
                  <a:gd name="connsiteY1773" fmla="*/ 721396 h 1114369"/>
                  <a:gd name="connsiteX1774" fmla="*/ 1576100 w 2170589"/>
                  <a:gd name="connsiteY1774" fmla="*/ 725054 h 1114369"/>
                  <a:gd name="connsiteX1775" fmla="*/ 1577380 w 2170589"/>
                  <a:gd name="connsiteY1775" fmla="*/ 729442 h 1114369"/>
                  <a:gd name="connsiteX1776" fmla="*/ 1576649 w 2170589"/>
                  <a:gd name="connsiteY1776" fmla="*/ 733100 h 1114369"/>
                  <a:gd name="connsiteX1777" fmla="*/ 1577198 w 2170589"/>
                  <a:gd name="connsiteY1777" fmla="*/ 742791 h 1114369"/>
                  <a:gd name="connsiteX1778" fmla="*/ 1578295 w 2170589"/>
                  <a:gd name="connsiteY1778" fmla="*/ 746449 h 1114369"/>
                  <a:gd name="connsiteX1779" fmla="*/ 1580306 w 2170589"/>
                  <a:gd name="connsiteY1779" fmla="*/ 763272 h 1114369"/>
                  <a:gd name="connsiteX1780" fmla="*/ 1582135 w 2170589"/>
                  <a:gd name="connsiteY1780" fmla="*/ 764186 h 1114369"/>
                  <a:gd name="connsiteX1781" fmla="*/ 1581586 w 2170589"/>
                  <a:gd name="connsiteY1781" fmla="*/ 766381 h 1114369"/>
                  <a:gd name="connsiteX1782" fmla="*/ 1580306 w 2170589"/>
                  <a:gd name="connsiteY1782" fmla="*/ 767661 h 1114369"/>
                  <a:gd name="connsiteX1783" fmla="*/ 1583049 w 2170589"/>
                  <a:gd name="connsiteY1783" fmla="*/ 774610 h 1114369"/>
                  <a:gd name="connsiteX1784" fmla="*/ 1586341 w 2170589"/>
                  <a:gd name="connsiteY1784" fmla="*/ 775707 h 1114369"/>
                  <a:gd name="connsiteX1785" fmla="*/ 1587438 w 2170589"/>
                  <a:gd name="connsiteY1785" fmla="*/ 777718 h 1114369"/>
                  <a:gd name="connsiteX1786" fmla="*/ 1588718 w 2170589"/>
                  <a:gd name="connsiteY1786" fmla="*/ 781376 h 1114369"/>
                  <a:gd name="connsiteX1787" fmla="*/ 1592009 w 2170589"/>
                  <a:gd name="connsiteY1787" fmla="*/ 783387 h 1114369"/>
                  <a:gd name="connsiteX1788" fmla="*/ 1595667 w 2170589"/>
                  <a:gd name="connsiteY1788" fmla="*/ 783936 h 1114369"/>
                  <a:gd name="connsiteX1789" fmla="*/ 1602616 w 2170589"/>
                  <a:gd name="connsiteY1789" fmla="*/ 782656 h 1114369"/>
                  <a:gd name="connsiteX1790" fmla="*/ 1602616 w 2170589"/>
                  <a:gd name="connsiteY1790" fmla="*/ 783936 h 1114369"/>
                  <a:gd name="connsiteX1791" fmla="*/ 1599872 w 2170589"/>
                  <a:gd name="connsiteY1791" fmla="*/ 785399 h 1114369"/>
                  <a:gd name="connsiteX1792" fmla="*/ 1591095 w 2170589"/>
                  <a:gd name="connsiteY1792" fmla="*/ 784850 h 1114369"/>
                  <a:gd name="connsiteX1793" fmla="*/ 1588352 w 2170589"/>
                  <a:gd name="connsiteY1793" fmla="*/ 786679 h 1114369"/>
                  <a:gd name="connsiteX1794" fmla="*/ 1586341 w 2170589"/>
                  <a:gd name="connsiteY1794" fmla="*/ 789056 h 1114369"/>
                  <a:gd name="connsiteX1795" fmla="*/ 1584512 w 2170589"/>
                  <a:gd name="connsiteY1795" fmla="*/ 793079 h 1114369"/>
                  <a:gd name="connsiteX1796" fmla="*/ 1580855 w 2170589"/>
                  <a:gd name="connsiteY1796" fmla="*/ 795090 h 1114369"/>
                  <a:gd name="connsiteX1797" fmla="*/ 1580489 w 2170589"/>
                  <a:gd name="connsiteY1797" fmla="*/ 796919 h 1114369"/>
                  <a:gd name="connsiteX1798" fmla="*/ 1574637 w 2170589"/>
                  <a:gd name="connsiteY1798" fmla="*/ 797650 h 1114369"/>
                  <a:gd name="connsiteX1799" fmla="*/ 1575552 w 2170589"/>
                  <a:gd name="connsiteY1799" fmla="*/ 800576 h 1114369"/>
                  <a:gd name="connsiteX1800" fmla="*/ 1580855 w 2170589"/>
                  <a:gd name="connsiteY1800" fmla="*/ 806794 h 1114369"/>
                  <a:gd name="connsiteX1801" fmla="*/ 1584512 w 2170589"/>
                  <a:gd name="connsiteY1801" fmla="*/ 808074 h 1114369"/>
                  <a:gd name="connsiteX1802" fmla="*/ 1583963 w 2170589"/>
                  <a:gd name="connsiteY1802" fmla="*/ 810634 h 1114369"/>
                  <a:gd name="connsiteX1803" fmla="*/ 1582135 w 2170589"/>
                  <a:gd name="connsiteY1803" fmla="*/ 812279 h 1114369"/>
                  <a:gd name="connsiteX1804" fmla="*/ 1582135 w 2170589"/>
                  <a:gd name="connsiteY1804" fmla="*/ 814657 h 1114369"/>
                  <a:gd name="connsiteX1805" fmla="*/ 1578843 w 2170589"/>
                  <a:gd name="connsiteY1805" fmla="*/ 816668 h 1114369"/>
                  <a:gd name="connsiteX1806" fmla="*/ 1576100 w 2170589"/>
                  <a:gd name="connsiteY1806" fmla="*/ 817400 h 1114369"/>
                  <a:gd name="connsiteX1807" fmla="*/ 1574637 w 2170589"/>
                  <a:gd name="connsiteY1807" fmla="*/ 809719 h 1114369"/>
                  <a:gd name="connsiteX1808" fmla="*/ 1568786 w 2170589"/>
                  <a:gd name="connsiteY1808" fmla="*/ 806428 h 1114369"/>
                  <a:gd name="connsiteX1809" fmla="*/ 1568786 w 2170589"/>
                  <a:gd name="connsiteY1809" fmla="*/ 804599 h 1114369"/>
                  <a:gd name="connsiteX1810" fmla="*/ 1565494 w 2170589"/>
                  <a:gd name="connsiteY1810" fmla="*/ 804416 h 1114369"/>
                  <a:gd name="connsiteX1811" fmla="*/ 1561654 w 2170589"/>
                  <a:gd name="connsiteY1811" fmla="*/ 805331 h 1114369"/>
                  <a:gd name="connsiteX1812" fmla="*/ 1561471 w 2170589"/>
                  <a:gd name="connsiteY1812" fmla="*/ 807891 h 1114369"/>
                  <a:gd name="connsiteX1813" fmla="*/ 1561288 w 2170589"/>
                  <a:gd name="connsiteY1813" fmla="*/ 810268 h 1114369"/>
                  <a:gd name="connsiteX1814" fmla="*/ 1557448 w 2170589"/>
                  <a:gd name="connsiteY1814" fmla="*/ 810451 h 1114369"/>
                  <a:gd name="connsiteX1815" fmla="*/ 1556351 w 2170589"/>
                  <a:gd name="connsiteY1815" fmla="*/ 812645 h 1114369"/>
                  <a:gd name="connsiteX1816" fmla="*/ 1557814 w 2170589"/>
                  <a:gd name="connsiteY1816" fmla="*/ 823251 h 1114369"/>
                  <a:gd name="connsiteX1817" fmla="*/ 1556168 w 2170589"/>
                  <a:gd name="connsiteY1817" fmla="*/ 823983 h 1114369"/>
                  <a:gd name="connsiteX1818" fmla="*/ 1549402 w 2170589"/>
                  <a:gd name="connsiteY1818" fmla="*/ 819411 h 1114369"/>
                  <a:gd name="connsiteX1819" fmla="*/ 1545745 w 2170589"/>
                  <a:gd name="connsiteY1819" fmla="*/ 819045 h 1114369"/>
                  <a:gd name="connsiteX1820" fmla="*/ 1539893 w 2170589"/>
                  <a:gd name="connsiteY1820" fmla="*/ 814840 h 1114369"/>
                  <a:gd name="connsiteX1821" fmla="*/ 1537333 w 2170589"/>
                  <a:gd name="connsiteY1821" fmla="*/ 815205 h 1114369"/>
                  <a:gd name="connsiteX1822" fmla="*/ 1535139 w 2170589"/>
                  <a:gd name="connsiteY1822" fmla="*/ 817400 h 1114369"/>
                  <a:gd name="connsiteX1823" fmla="*/ 1523801 w 2170589"/>
                  <a:gd name="connsiteY1823" fmla="*/ 824714 h 1114369"/>
                  <a:gd name="connsiteX1824" fmla="*/ 1534956 w 2170589"/>
                  <a:gd name="connsiteY1824" fmla="*/ 813925 h 1114369"/>
                  <a:gd name="connsiteX1825" fmla="*/ 1536602 w 2170589"/>
                  <a:gd name="connsiteY1825" fmla="*/ 810999 h 1114369"/>
                  <a:gd name="connsiteX1826" fmla="*/ 1534590 w 2170589"/>
                  <a:gd name="connsiteY1826" fmla="*/ 803685 h 1114369"/>
                  <a:gd name="connsiteX1827" fmla="*/ 1532396 w 2170589"/>
                  <a:gd name="connsiteY1827" fmla="*/ 800211 h 1114369"/>
                  <a:gd name="connsiteX1828" fmla="*/ 1518864 w 2170589"/>
                  <a:gd name="connsiteY1828" fmla="*/ 789056 h 1114369"/>
                  <a:gd name="connsiteX1829" fmla="*/ 1515572 w 2170589"/>
                  <a:gd name="connsiteY1829" fmla="*/ 787410 h 1114369"/>
                  <a:gd name="connsiteX1830" fmla="*/ 1511001 w 2170589"/>
                  <a:gd name="connsiteY1830" fmla="*/ 787044 h 1114369"/>
                  <a:gd name="connsiteX1831" fmla="*/ 1496006 w 2170589"/>
                  <a:gd name="connsiteY1831" fmla="*/ 790519 h 1114369"/>
                  <a:gd name="connsiteX1832" fmla="*/ 1495640 w 2170589"/>
                  <a:gd name="connsiteY1832" fmla="*/ 790153 h 1114369"/>
                  <a:gd name="connsiteX1833" fmla="*/ 1498200 w 2170589"/>
                  <a:gd name="connsiteY1833" fmla="*/ 788141 h 1114369"/>
                  <a:gd name="connsiteX1834" fmla="*/ 1507344 w 2170589"/>
                  <a:gd name="connsiteY1834" fmla="*/ 783570 h 1114369"/>
                  <a:gd name="connsiteX1835" fmla="*/ 1513561 w 2170589"/>
                  <a:gd name="connsiteY1835" fmla="*/ 783021 h 1114369"/>
                  <a:gd name="connsiteX1836" fmla="*/ 1513561 w 2170589"/>
                  <a:gd name="connsiteY1836" fmla="*/ 782107 h 1114369"/>
                  <a:gd name="connsiteX1837" fmla="*/ 1509904 w 2170589"/>
                  <a:gd name="connsiteY1837" fmla="*/ 778084 h 1114369"/>
                  <a:gd name="connsiteX1838" fmla="*/ 1507892 w 2170589"/>
                  <a:gd name="connsiteY1838" fmla="*/ 773878 h 1114369"/>
                  <a:gd name="connsiteX1839" fmla="*/ 1504052 w 2170589"/>
                  <a:gd name="connsiteY1839" fmla="*/ 770952 h 1114369"/>
                  <a:gd name="connsiteX1840" fmla="*/ 1500212 w 2170589"/>
                  <a:gd name="connsiteY1840" fmla="*/ 769124 h 1114369"/>
                  <a:gd name="connsiteX1841" fmla="*/ 1496189 w 2170589"/>
                  <a:gd name="connsiteY1841" fmla="*/ 765284 h 1114369"/>
                  <a:gd name="connsiteX1842" fmla="*/ 1495458 w 2170589"/>
                  <a:gd name="connsiteY1842" fmla="*/ 762723 h 1114369"/>
                  <a:gd name="connsiteX1843" fmla="*/ 1493080 w 2170589"/>
                  <a:gd name="connsiteY1843" fmla="*/ 761443 h 1114369"/>
                  <a:gd name="connsiteX1844" fmla="*/ 1491069 w 2170589"/>
                  <a:gd name="connsiteY1844" fmla="*/ 758883 h 1114369"/>
                  <a:gd name="connsiteX1845" fmla="*/ 1491434 w 2170589"/>
                  <a:gd name="connsiteY1845" fmla="*/ 751569 h 1114369"/>
                  <a:gd name="connsiteX1846" fmla="*/ 1493812 w 2170589"/>
                  <a:gd name="connsiteY1846" fmla="*/ 748277 h 1114369"/>
                  <a:gd name="connsiteX1847" fmla="*/ 1492532 w 2170589"/>
                  <a:gd name="connsiteY1847" fmla="*/ 735843 h 1114369"/>
                  <a:gd name="connsiteX1848" fmla="*/ 1492532 w 2170589"/>
                  <a:gd name="connsiteY1848" fmla="*/ 727431 h 1114369"/>
                  <a:gd name="connsiteX1849" fmla="*/ 1491251 w 2170589"/>
                  <a:gd name="connsiteY1849" fmla="*/ 722859 h 1114369"/>
                  <a:gd name="connsiteX1850" fmla="*/ 1488691 w 2170589"/>
                  <a:gd name="connsiteY1850" fmla="*/ 719019 h 1114369"/>
                  <a:gd name="connsiteX1851" fmla="*/ 1489057 w 2170589"/>
                  <a:gd name="connsiteY1851" fmla="*/ 712253 h 1114369"/>
                  <a:gd name="connsiteX1852" fmla="*/ 1491251 w 2170589"/>
                  <a:gd name="connsiteY1852" fmla="*/ 705487 h 1114369"/>
                  <a:gd name="connsiteX1853" fmla="*/ 1492349 w 2170589"/>
                  <a:gd name="connsiteY1853" fmla="*/ 692687 h 1114369"/>
                  <a:gd name="connsiteX1854" fmla="*/ 1489972 w 2170589"/>
                  <a:gd name="connsiteY1854" fmla="*/ 683544 h 1114369"/>
                  <a:gd name="connsiteX1855" fmla="*/ 1486863 w 2170589"/>
                  <a:gd name="connsiteY1855" fmla="*/ 685189 h 1114369"/>
                  <a:gd name="connsiteX1856" fmla="*/ 1483937 w 2170589"/>
                  <a:gd name="connsiteY1856" fmla="*/ 683178 h 1114369"/>
                  <a:gd name="connsiteX1857" fmla="*/ 1479183 w 2170589"/>
                  <a:gd name="connsiteY1857" fmla="*/ 681898 h 1114369"/>
                  <a:gd name="connsiteX1858" fmla="*/ 1475525 w 2170589"/>
                  <a:gd name="connsiteY1858" fmla="*/ 682446 h 1114369"/>
                  <a:gd name="connsiteX1859" fmla="*/ 1474428 w 2170589"/>
                  <a:gd name="connsiteY1859" fmla="*/ 679521 h 1114369"/>
                  <a:gd name="connsiteX1860" fmla="*/ 1469308 w 2170589"/>
                  <a:gd name="connsiteY1860" fmla="*/ 678972 h 1114369"/>
                  <a:gd name="connsiteX1861" fmla="*/ 1466748 w 2170589"/>
                  <a:gd name="connsiteY1861" fmla="*/ 680252 h 1114369"/>
                  <a:gd name="connsiteX1862" fmla="*/ 1463639 w 2170589"/>
                  <a:gd name="connsiteY1862" fmla="*/ 679703 h 1114369"/>
                  <a:gd name="connsiteX1863" fmla="*/ 1454130 w 2170589"/>
                  <a:gd name="connsiteY1863" fmla="*/ 680618 h 1114369"/>
                  <a:gd name="connsiteX1864" fmla="*/ 1441513 w 2170589"/>
                  <a:gd name="connsiteY1864" fmla="*/ 678423 h 1114369"/>
                  <a:gd name="connsiteX1865" fmla="*/ 1415363 w 2170589"/>
                  <a:gd name="connsiteY1865" fmla="*/ 678606 h 1114369"/>
                  <a:gd name="connsiteX1866" fmla="*/ 1413169 w 2170589"/>
                  <a:gd name="connsiteY1866" fmla="*/ 682081 h 1114369"/>
                  <a:gd name="connsiteX1867" fmla="*/ 1411157 w 2170589"/>
                  <a:gd name="connsiteY1867" fmla="*/ 686652 h 1114369"/>
                  <a:gd name="connsiteX1868" fmla="*/ 1405123 w 2170589"/>
                  <a:gd name="connsiteY1868" fmla="*/ 694150 h 1114369"/>
                  <a:gd name="connsiteX1869" fmla="*/ 1409512 w 2170589"/>
                  <a:gd name="connsiteY1869" fmla="*/ 687018 h 1114369"/>
                  <a:gd name="connsiteX1870" fmla="*/ 1410974 w 2170589"/>
                  <a:gd name="connsiteY1870" fmla="*/ 682264 h 1114369"/>
                  <a:gd name="connsiteX1871" fmla="*/ 1413718 w 2170589"/>
                  <a:gd name="connsiteY1871" fmla="*/ 676960 h 1114369"/>
                  <a:gd name="connsiteX1872" fmla="*/ 1413169 w 2170589"/>
                  <a:gd name="connsiteY1872" fmla="*/ 674400 h 1114369"/>
                  <a:gd name="connsiteX1873" fmla="*/ 1405854 w 2170589"/>
                  <a:gd name="connsiteY1873" fmla="*/ 670926 h 1114369"/>
                  <a:gd name="connsiteX1874" fmla="*/ 1404757 w 2170589"/>
                  <a:gd name="connsiteY1874" fmla="*/ 668183 h 1114369"/>
                  <a:gd name="connsiteX1875" fmla="*/ 1398723 w 2170589"/>
                  <a:gd name="connsiteY1875" fmla="*/ 664892 h 1114369"/>
                  <a:gd name="connsiteX1876" fmla="*/ 1379705 w 2170589"/>
                  <a:gd name="connsiteY1876" fmla="*/ 659954 h 1114369"/>
                  <a:gd name="connsiteX1877" fmla="*/ 1373853 w 2170589"/>
                  <a:gd name="connsiteY1877" fmla="*/ 656297 h 1114369"/>
                  <a:gd name="connsiteX1878" fmla="*/ 1370562 w 2170589"/>
                  <a:gd name="connsiteY1878" fmla="*/ 655565 h 1114369"/>
                  <a:gd name="connsiteX1879" fmla="*/ 1366356 w 2170589"/>
                  <a:gd name="connsiteY1879" fmla="*/ 656297 h 1114369"/>
                  <a:gd name="connsiteX1880" fmla="*/ 1363430 w 2170589"/>
                  <a:gd name="connsiteY1880" fmla="*/ 655565 h 1114369"/>
                  <a:gd name="connsiteX1881" fmla="*/ 1361601 w 2170589"/>
                  <a:gd name="connsiteY1881" fmla="*/ 653920 h 1114369"/>
                  <a:gd name="connsiteX1882" fmla="*/ 1358858 w 2170589"/>
                  <a:gd name="connsiteY1882" fmla="*/ 653188 h 1114369"/>
                  <a:gd name="connsiteX1883" fmla="*/ 1356664 w 2170589"/>
                  <a:gd name="connsiteY1883" fmla="*/ 654285 h 1114369"/>
                  <a:gd name="connsiteX1884" fmla="*/ 1354287 w 2170589"/>
                  <a:gd name="connsiteY1884" fmla="*/ 652457 h 1114369"/>
                  <a:gd name="connsiteX1885" fmla="*/ 1354470 w 2170589"/>
                  <a:gd name="connsiteY1885" fmla="*/ 650080 h 1114369"/>
                  <a:gd name="connsiteX1886" fmla="*/ 1352641 w 2170589"/>
                  <a:gd name="connsiteY1886" fmla="*/ 647702 h 1114369"/>
                  <a:gd name="connsiteX1887" fmla="*/ 1342949 w 2170589"/>
                  <a:gd name="connsiteY1887" fmla="*/ 636548 h 1114369"/>
                  <a:gd name="connsiteX1888" fmla="*/ 1336366 w 2170589"/>
                  <a:gd name="connsiteY1888" fmla="*/ 634353 h 1114369"/>
                  <a:gd name="connsiteX1889" fmla="*/ 1318446 w 2170589"/>
                  <a:gd name="connsiteY1889" fmla="*/ 624844 h 1114369"/>
                  <a:gd name="connsiteX1890" fmla="*/ 1316251 w 2170589"/>
                  <a:gd name="connsiteY1890" fmla="*/ 623747 h 1114369"/>
                  <a:gd name="connsiteX1891" fmla="*/ 1306742 w 2170589"/>
                  <a:gd name="connsiteY1891" fmla="*/ 623564 h 1114369"/>
                  <a:gd name="connsiteX1892" fmla="*/ 1295588 w 2170589"/>
                  <a:gd name="connsiteY1892" fmla="*/ 618993 h 1114369"/>
                  <a:gd name="connsiteX1893" fmla="*/ 1287359 w 2170589"/>
                  <a:gd name="connsiteY1893" fmla="*/ 616433 h 1114369"/>
                  <a:gd name="connsiteX1894" fmla="*/ 1284982 w 2170589"/>
                  <a:gd name="connsiteY1894" fmla="*/ 613507 h 1114369"/>
                  <a:gd name="connsiteX1895" fmla="*/ 1279679 w 2170589"/>
                  <a:gd name="connsiteY1895" fmla="*/ 611130 h 1114369"/>
                  <a:gd name="connsiteX1896" fmla="*/ 1276570 w 2170589"/>
                  <a:gd name="connsiteY1896" fmla="*/ 608752 h 1114369"/>
                  <a:gd name="connsiteX1897" fmla="*/ 1266512 w 2170589"/>
                  <a:gd name="connsiteY1897" fmla="*/ 606741 h 1114369"/>
                  <a:gd name="connsiteX1898" fmla="*/ 1244203 w 2170589"/>
                  <a:gd name="connsiteY1898" fmla="*/ 614787 h 1114369"/>
                  <a:gd name="connsiteX1899" fmla="*/ 1236706 w 2170589"/>
                  <a:gd name="connsiteY1899" fmla="*/ 618993 h 1114369"/>
                  <a:gd name="connsiteX1900" fmla="*/ 1235060 w 2170589"/>
                  <a:gd name="connsiteY1900" fmla="*/ 618993 h 1114369"/>
                  <a:gd name="connsiteX1901" fmla="*/ 1234694 w 2170589"/>
                  <a:gd name="connsiteY1901" fmla="*/ 615701 h 1114369"/>
                  <a:gd name="connsiteX1902" fmla="*/ 1225551 w 2170589"/>
                  <a:gd name="connsiteY1902" fmla="*/ 620273 h 1114369"/>
                  <a:gd name="connsiteX1903" fmla="*/ 1224820 w 2170589"/>
                  <a:gd name="connsiteY1903" fmla="*/ 618993 h 1114369"/>
                  <a:gd name="connsiteX1904" fmla="*/ 1227745 w 2170589"/>
                  <a:gd name="connsiteY1904" fmla="*/ 617347 h 1114369"/>
                  <a:gd name="connsiteX1905" fmla="*/ 1230854 w 2170589"/>
                  <a:gd name="connsiteY1905" fmla="*/ 614970 h 1114369"/>
                  <a:gd name="connsiteX1906" fmla="*/ 1232500 w 2170589"/>
                  <a:gd name="connsiteY1906" fmla="*/ 611861 h 1114369"/>
                  <a:gd name="connsiteX1907" fmla="*/ 1233048 w 2170589"/>
                  <a:gd name="connsiteY1907" fmla="*/ 608752 h 1114369"/>
                  <a:gd name="connsiteX1908" fmla="*/ 1232317 w 2170589"/>
                  <a:gd name="connsiteY1908" fmla="*/ 599244 h 1114369"/>
                  <a:gd name="connsiteX1909" fmla="*/ 1226465 w 2170589"/>
                  <a:gd name="connsiteY1909" fmla="*/ 592660 h 1114369"/>
                  <a:gd name="connsiteX1910" fmla="*/ 1225734 w 2170589"/>
                  <a:gd name="connsiteY1910" fmla="*/ 587357 h 1114369"/>
                  <a:gd name="connsiteX1911" fmla="*/ 1225734 w 2170589"/>
                  <a:gd name="connsiteY1911" fmla="*/ 580043 h 1114369"/>
                  <a:gd name="connsiteX1912" fmla="*/ 1217322 w 2170589"/>
                  <a:gd name="connsiteY1912" fmla="*/ 564500 h 1114369"/>
                  <a:gd name="connsiteX1913" fmla="*/ 1215676 w 2170589"/>
                  <a:gd name="connsiteY1913" fmla="*/ 555173 h 1114369"/>
                  <a:gd name="connsiteX1914" fmla="*/ 1214213 w 2170589"/>
                  <a:gd name="connsiteY1914" fmla="*/ 552979 h 1114369"/>
                  <a:gd name="connsiteX1915" fmla="*/ 1210373 w 2170589"/>
                  <a:gd name="connsiteY1915" fmla="*/ 551150 h 1114369"/>
                  <a:gd name="connsiteX1916" fmla="*/ 1208362 w 2170589"/>
                  <a:gd name="connsiteY1916" fmla="*/ 551882 h 1114369"/>
                  <a:gd name="connsiteX1917" fmla="*/ 1205070 w 2170589"/>
                  <a:gd name="connsiteY1917" fmla="*/ 551882 h 1114369"/>
                  <a:gd name="connsiteX1918" fmla="*/ 1202327 w 2170589"/>
                  <a:gd name="connsiteY1918" fmla="*/ 550602 h 1114369"/>
                  <a:gd name="connsiteX1919" fmla="*/ 1189710 w 2170589"/>
                  <a:gd name="connsiteY1919" fmla="*/ 550785 h 1114369"/>
                  <a:gd name="connsiteX1920" fmla="*/ 1188064 w 2170589"/>
                  <a:gd name="connsiteY1920" fmla="*/ 551333 h 1114369"/>
                  <a:gd name="connsiteX1921" fmla="*/ 1187698 w 2170589"/>
                  <a:gd name="connsiteY1921" fmla="*/ 559014 h 1114369"/>
                  <a:gd name="connsiteX1922" fmla="*/ 1186235 w 2170589"/>
                  <a:gd name="connsiteY1922" fmla="*/ 561025 h 1114369"/>
                  <a:gd name="connsiteX1923" fmla="*/ 1185687 w 2170589"/>
                  <a:gd name="connsiteY1923" fmla="*/ 552979 h 1114369"/>
                  <a:gd name="connsiteX1924" fmla="*/ 1184955 w 2170589"/>
                  <a:gd name="connsiteY1924" fmla="*/ 550602 h 1114369"/>
                  <a:gd name="connsiteX1925" fmla="*/ 1182395 w 2170589"/>
                  <a:gd name="connsiteY1925" fmla="*/ 551882 h 1114369"/>
                  <a:gd name="connsiteX1926" fmla="*/ 1181847 w 2170589"/>
                  <a:gd name="connsiteY1926" fmla="*/ 551882 h 1114369"/>
                  <a:gd name="connsiteX1927" fmla="*/ 1178738 w 2170589"/>
                  <a:gd name="connsiteY1927" fmla="*/ 549870 h 1114369"/>
                  <a:gd name="connsiteX1928" fmla="*/ 1175446 w 2170589"/>
                  <a:gd name="connsiteY1928" fmla="*/ 545665 h 1114369"/>
                  <a:gd name="connsiteX1929" fmla="*/ 1173618 w 2170589"/>
                  <a:gd name="connsiteY1929" fmla="*/ 542190 h 1114369"/>
                  <a:gd name="connsiteX1930" fmla="*/ 1169412 w 2170589"/>
                  <a:gd name="connsiteY1930" fmla="*/ 541459 h 1114369"/>
                  <a:gd name="connsiteX1931" fmla="*/ 1173984 w 2170589"/>
                  <a:gd name="connsiteY1931" fmla="*/ 535241 h 1114369"/>
                  <a:gd name="connsiteX1932" fmla="*/ 1174166 w 2170589"/>
                  <a:gd name="connsiteY1932" fmla="*/ 531767 h 1114369"/>
                  <a:gd name="connsiteX1933" fmla="*/ 1173618 w 2170589"/>
                  <a:gd name="connsiteY1933" fmla="*/ 525915 h 1114369"/>
                  <a:gd name="connsiteX1934" fmla="*/ 1173618 w 2170589"/>
                  <a:gd name="connsiteY1934" fmla="*/ 516589 h 1114369"/>
                  <a:gd name="connsiteX1935" fmla="*/ 1175446 w 2170589"/>
                  <a:gd name="connsiteY1935" fmla="*/ 504886 h 1114369"/>
                  <a:gd name="connsiteX1936" fmla="*/ 1175995 w 2170589"/>
                  <a:gd name="connsiteY1936" fmla="*/ 501594 h 1114369"/>
                  <a:gd name="connsiteX1937" fmla="*/ 1176726 w 2170589"/>
                  <a:gd name="connsiteY1937" fmla="*/ 492451 h 1114369"/>
                  <a:gd name="connsiteX1938" fmla="*/ 1175446 w 2170589"/>
                  <a:gd name="connsiteY1938" fmla="*/ 486783 h 1114369"/>
                  <a:gd name="connsiteX1939" fmla="*/ 1176178 w 2170589"/>
                  <a:gd name="connsiteY1939" fmla="*/ 485137 h 1114369"/>
                  <a:gd name="connsiteX1940" fmla="*/ 1179835 w 2170589"/>
                  <a:gd name="connsiteY1940" fmla="*/ 484588 h 1114369"/>
                  <a:gd name="connsiteX1941" fmla="*/ 1181481 w 2170589"/>
                  <a:gd name="connsiteY1941" fmla="*/ 481114 h 1114369"/>
                  <a:gd name="connsiteX1942" fmla="*/ 1181298 w 2170589"/>
                  <a:gd name="connsiteY1942" fmla="*/ 472519 h 1114369"/>
                  <a:gd name="connsiteX1943" fmla="*/ 1186052 w 2170589"/>
                  <a:gd name="connsiteY1943" fmla="*/ 471239 h 1114369"/>
                  <a:gd name="connsiteX1944" fmla="*/ 1187515 w 2170589"/>
                  <a:gd name="connsiteY1944" fmla="*/ 468862 h 1114369"/>
                  <a:gd name="connsiteX1945" fmla="*/ 1188247 w 2170589"/>
                  <a:gd name="connsiteY1945" fmla="*/ 464290 h 1114369"/>
                  <a:gd name="connsiteX1946" fmla="*/ 1189710 w 2170589"/>
                  <a:gd name="connsiteY1946" fmla="*/ 460450 h 1114369"/>
                  <a:gd name="connsiteX1947" fmla="*/ 1189344 w 2170589"/>
                  <a:gd name="connsiteY1947" fmla="*/ 458073 h 1114369"/>
                  <a:gd name="connsiteX1948" fmla="*/ 1179287 w 2170589"/>
                  <a:gd name="connsiteY1948" fmla="*/ 452404 h 1114369"/>
                  <a:gd name="connsiteX1949" fmla="*/ 1181481 w 2170589"/>
                  <a:gd name="connsiteY1949" fmla="*/ 450941 h 1114369"/>
                  <a:gd name="connsiteX1950" fmla="*/ 1193001 w 2170589"/>
                  <a:gd name="connsiteY1950" fmla="*/ 450393 h 1114369"/>
                  <a:gd name="connsiteX1951" fmla="*/ 1196110 w 2170589"/>
                  <a:gd name="connsiteY1951" fmla="*/ 447833 h 1114369"/>
                  <a:gd name="connsiteX1952" fmla="*/ 1205985 w 2170589"/>
                  <a:gd name="connsiteY1952" fmla="*/ 442530 h 1114369"/>
                  <a:gd name="connsiteX1953" fmla="*/ 1210373 w 2170589"/>
                  <a:gd name="connsiteY1953" fmla="*/ 436129 h 1114369"/>
                  <a:gd name="connsiteX1954" fmla="*/ 1208179 w 2170589"/>
                  <a:gd name="connsiteY1954" fmla="*/ 434666 h 1114369"/>
                  <a:gd name="connsiteX1955" fmla="*/ 1206716 w 2170589"/>
                  <a:gd name="connsiteY1955" fmla="*/ 431192 h 1114369"/>
                  <a:gd name="connsiteX1956" fmla="*/ 1214031 w 2170589"/>
                  <a:gd name="connsiteY1956" fmla="*/ 431192 h 1114369"/>
                  <a:gd name="connsiteX1957" fmla="*/ 1214213 w 2170589"/>
                  <a:gd name="connsiteY1957" fmla="*/ 429546 h 1114369"/>
                  <a:gd name="connsiteX1958" fmla="*/ 1216225 w 2170589"/>
                  <a:gd name="connsiteY1958" fmla="*/ 426803 h 1114369"/>
                  <a:gd name="connsiteX1959" fmla="*/ 1216042 w 2170589"/>
                  <a:gd name="connsiteY1959" fmla="*/ 424609 h 1114369"/>
                  <a:gd name="connsiteX1960" fmla="*/ 1219882 w 2170589"/>
                  <a:gd name="connsiteY1960" fmla="*/ 422415 h 1114369"/>
                  <a:gd name="connsiteX1961" fmla="*/ 1219699 w 2170589"/>
                  <a:gd name="connsiteY1961" fmla="*/ 420220 h 1114369"/>
                  <a:gd name="connsiteX1962" fmla="*/ 1222625 w 2170589"/>
                  <a:gd name="connsiteY1962" fmla="*/ 419123 h 1114369"/>
                  <a:gd name="connsiteX1963" fmla="*/ 1230305 w 2170589"/>
                  <a:gd name="connsiteY1963" fmla="*/ 425706 h 1114369"/>
                  <a:gd name="connsiteX1964" fmla="*/ 1228111 w 2170589"/>
                  <a:gd name="connsiteY1964" fmla="*/ 415649 h 1114369"/>
                  <a:gd name="connsiteX1965" fmla="*/ 1228111 w 2170589"/>
                  <a:gd name="connsiteY1965" fmla="*/ 411809 h 1114369"/>
                  <a:gd name="connsiteX1966" fmla="*/ 1229940 w 2170589"/>
                  <a:gd name="connsiteY1966" fmla="*/ 405408 h 1114369"/>
                  <a:gd name="connsiteX1967" fmla="*/ 1235426 w 2170589"/>
                  <a:gd name="connsiteY1967" fmla="*/ 405043 h 1114369"/>
                  <a:gd name="connsiteX1968" fmla="*/ 1239449 w 2170589"/>
                  <a:gd name="connsiteY1968" fmla="*/ 405957 h 1114369"/>
                  <a:gd name="connsiteX1969" fmla="*/ 1245483 w 2170589"/>
                  <a:gd name="connsiteY1969" fmla="*/ 404677 h 1114369"/>
                  <a:gd name="connsiteX1970" fmla="*/ 1244203 w 2170589"/>
                  <a:gd name="connsiteY1970" fmla="*/ 402300 h 1114369"/>
                  <a:gd name="connsiteX1971" fmla="*/ 1236706 w 2170589"/>
                  <a:gd name="connsiteY1971" fmla="*/ 403031 h 1114369"/>
                  <a:gd name="connsiteX1972" fmla="*/ 1232500 w 2170589"/>
                  <a:gd name="connsiteY1972" fmla="*/ 397911 h 1114369"/>
                  <a:gd name="connsiteX1973" fmla="*/ 1234146 w 2170589"/>
                  <a:gd name="connsiteY1973" fmla="*/ 395351 h 1114369"/>
                  <a:gd name="connsiteX1974" fmla="*/ 1239449 w 2170589"/>
                  <a:gd name="connsiteY1974" fmla="*/ 396814 h 1114369"/>
                  <a:gd name="connsiteX1975" fmla="*/ 1243472 w 2170589"/>
                  <a:gd name="connsiteY1975" fmla="*/ 395717 h 1114369"/>
                  <a:gd name="connsiteX1976" fmla="*/ 1254626 w 2170589"/>
                  <a:gd name="connsiteY1976" fmla="*/ 396448 h 1114369"/>
                  <a:gd name="connsiteX1977" fmla="*/ 1259381 w 2170589"/>
                  <a:gd name="connsiteY1977" fmla="*/ 396265 h 1114369"/>
                  <a:gd name="connsiteX1978" fmla="*/ 1263038 w 2170589"/>
                  <a:gd name="connsiteY1978" fmla="*/ 394985 h 1114369"/>
                  <a:gd name="connsiteX1979" fmla="*/ 1266147 w 2170589"/>
                  <a:gd name="connsiteY1979" fmla="*/ 392791 h 1114369"/>
                  <a:gd name="connsiteX1980" fmla="*/ 1276753 w 2170589"/>
                  <a:gd name="connsiteY1980" fmla="*/ 392425 h 1114369"/>
                  <a:gd name="connsiteX1981" fmla="*/ 1278947 w 2170589"/>
                  <a:gd name="connsiteY1981" fmla="*/ 390596 h 1114369"/>
                  <a:gd name="connsiteX1982" fmla="*/ 1280227 w 2170589"/>
                  <a:gd name="connsiteY1982" fmla="*/ 388402 h 1114369"/>
                  <a:gd name="connsiteX1983" fmla="*/ 1280410 w 2170589"/>
                  <a:gd name="connsiteY1983" fmla="*/ 384928 h 1114369"/>
                  <a:gd name="connsiteX1984" fmla="*/ 1278216 w 2170589"/>
                  <a:gd name="connsiteY1984" fmla="*/ 377247 h 1114369"/>
                  <a:gd name="connsiteX1985" fmla="*/ 1277484 w 2170589"/>
                  <a:gd name="connsiteY1985" fmla="*/ 375236 h 1114369"/>
                  <a:gd name="connsiteX1986" fmla="*/ 1273461 w 2170589"/>
                  <a:gd name="connsiteY1986" fmla="*/ 372127 h 1114369"/>
                  <a:gd name="connsiteX1987" fmla="*/ 1274010 w 2170589"/>
                  <a:gd name="connsiteY1987" fmla="*/ 370299 h 1114369"/>
                  <a:gd name="connsiteX1988" fmla="*/ 1273095 w 2170589"/>
                  <a:gd name="connsiteY1988" fmla="*/ 368836 h 1114369"/>
                  <a:gd name="connsiteX1989" fmla="*/ 1268890 w 2170589"/>
                  <a:gd name="connsiteY1989" fmla="*/ 369933 h 1114369"/>
                  <a:gd name="connsiteX1990" fmla="*/ 1267792 w 2170589"/>
                  <a:gd name="connsiteY1990" fmla="*/ 368104 h 1114369"/>
                  <a:gd name="connsiteX1991" fmla="*/ 1261758 w 2170589"/>
                  <a:gd name="connsiteY1991" fmla="*/ 367007 h 1114369"/>
                  <a:gd name="connsiteX1992" fmla="*/ 1256455 w 2170589"/>
                  <a:gd name="connsiteY1992" fmla="*/ 363533 h 1114369"/>
                  <a:gd name="connsiteX1993" fmla="*/ 1254992 w 2170589"/>
                  <a:gd name="connsiteY1993" fmla="*/ 360972 h 1114369"/>
                  <a:gd name="connsiteX1994" fmla="*/ 1250786 w 2170589"/>
                  <a:gd name="connsiteY1994" fmla="*/ 359875 h 1114369"/>
                  <a:gd name="connsiteX1995" fmla="*/ 1246032 w 2170589"/>
                  <a:gd name="connsiteY1995" fmla="*/ 360972 h 1114369"/>
                  <a:gd name="connsiteX1996" fmla="*/ 1242374 w 2170589"/>
                  <a:gd name="connsiteY1996" fmla="*/ 362618 h 1114369"/>
                  <a:gd name="connsiteX1997" fmla="*/ 1240729 w 2170589"/>
                  <a:gd name="connsiteY1997" fmla="*/ 365361 h 1114369"/>
                  <a:gd name="connsiteX1998" fmla="*/ 1238168 w 2170589"/>
                  <a:gd name="connsiteY1998" fmla="*/ 364995 h 1114369"/>
                  <a:gd name="connsiteX1999" fmla="*/ 1239449 w 2170589"/>
                  <a:gd name="connsiteY1999" fmla="*/ 362618 h 1114369"/>
                  <a:gd name="connsiteX2000" fmla="*/ 1243106 w 2170589"/>
                  <a:gd name="connsiteY2000" fmla="*/ 360972 h 1114369"/>
                  <a:gd name="connsiteX2001" fmla="*/ 1242374 w 2170589"/>
                  <a:gd name="connsiteY2001" fmla="*/ 358961 h 1114369"/>
                  <a:gd name="connsiteX2002" fmla="*/ 1233414 w 2170589"/>
                  <a:gd name="connsiteY2002" fmla="*/ 357132 h 1114369"/>
                  <a:gd name="connsiteX2003" fmla="*/ 1230488 w 2170589"/>
                  <a:gd name="connsiteY2003" fmla="*/ 359692 h 1114369"/>
                  <a:gd name="connsiteX2004" fmla="*/ 1230488 w 2170589"/>
                  <a:gd name="connsiteY2004" fmla="*/ 358047 h 1114369"/>
                  <a:gd name="connsiteX2005" fmla="*/ 1229208 w 2170589"/>
                  <a:gd name="connsiteY2005" fmla="*/ 356218 h 1114369"/>
                  <a:gd name="connsiteX2006" fmla="*/ 1223539 w 2170589"/>
                  <a:gd name="connsiteY2006" fmla="*/ 354207 h 1114369"/>
                  <a:gd name="connsiteX2007" fmla="*/ 1216042 w 2170589"/>
                  <a:gd name="connsiteY2007" fmla="*/ 352744 h 1114369"/>
                  <a:gd name="connsiteX2008" fmla="*/ 1212385 w 2170589"/>
                  <a:gd name="connsiteY2008" fmla="*/ 350184 h 1114369"/>
                  <a:gd name="connsiteX2009" fmla="*/ 1212202 w 2170589"/>
                  <a:gd name="connsiteY2009" fmla="*/ 352012 h 1114369"/>
                  <a:gd name="connsiteX2010" fmla="*/ 1212750 w 2170589"/>
                  <a:gd name="connsiteY2010" fmla="*/ 353475 h 1114369"/>
                  <a:gd name="connsiteX2011" fmla="*/ 1209459 w 2170589"/>
                  <a:gd name="connsiteY2011" fmla="*/ 354755 h 1114369"/>
                  <a:gd name="connsiteX2012" fmla="*/ 1205436 w 2170589"/>
                  <a:gd name="connsiteY2012" fmla="*/ 352744 h 1114369"/>
                  <a:gd name="connsiteX2013" fmla="*/ 1204156 w 2170589"/>
                  <a:gd name="connsiteY2013" fmla="*/ 350549 h 1114369"/>
                  <a:gd name="connsiteX2014" fmla="*/ 1207082 w 2170589"/>
                  <a:gd name="connsiteY2014" fmla="*/ 346709 h 1114369"/>
                  <a:gd name="connsiteX2015" fmla="*/ 1208179 w 2170589"/>
                  <a:gd name="connsiteY2015" fmla="*/ 345429 h 1114369"/>
                  <a:gd name="connsiteX2016" fmla="*/ 1229208 w 2170589"/>
                  <a:gd name="connsiteY2016" fmla="*/ 352744 h 1114369"/>
                  <a:gd name="connsiteX2017" fmla="*/ 1230854 w 2170589"/>
                  <a:gd name="connsiteY2017" fmla="*/ 354572 h 1114369"/>
                  <a:gd name="connsiteX2018" fmla="*/ 1240911 w 2170589"/>
                  <a:gd name="connsiteY2018" fmla="*/ 357498 h 1114369"/>
                  <a:gd name="connsiteX2019" fmla="*/ 1245483 w 2170589"/>
                  <a:gd name="connsiteY2019" fmla="*/ 357498 h 1114369"/>
                  <a:gd name="connsiteX2020" fmla="*/ 1247129 w 2170589"/>
                  <a:gd name="connsiteY2020" fmla="*/ 356401 h 1114369"/>
                  <a:gd name="connsiteX2021" fmla="*/ 1248958 w 2170589"/>
                  <a:gd name="connsiteY2021" fmla="*/ 357864 h 1114369"/>
                  <a:gd name="connsiteX2022" fmla="*/ 1253895 w 2170589"/>
                  <a:gd name="connsiteY2022" fmla="*/ 357498 h 1114369"/>
                  <a:gd name="connsiteX2023" fmla="*/ 1257186 w 2170589"/>
                  <a:gd name="connsiteY2023" fmla="*/ 354755 h 1114369"/>
                  <a:gd name="connsiteX2024" fmla="*/ 1258649 w 2170589"/>
                  <a:gd name="connsiteY2024" fmla="*/ 358961 h 1114369"/>
                  <a:gd name="connsiteX2025" fmla="*/ 1260478 w 2170589"/>
                  <a:gd name="connsiteY2025" fmla="*/ 358047 h 1114369"/>
                  <a:gd name="connsiteX2026" fmla="*/ 1266147 w 2170589"/>
                  <a:gd name="connsiteY2026" fmla="*/ 361521 h 1114369"/>
                  <a:gd name="connsiteX2027" fmla="*/ 1271998 w 2170589"/>
                  <a:gd name="connsiteY2027" fmla="*/ 363167 h 1114369"/>
                  <a:gd name="connsiteX2028" fmla="*/ 1274558 w 2170589"/>
                  <a:gd name="connsiteY2028" fmla="*/ 364995 h 1114369"/>
                  <a:gd name="connsiteX2029" fmla="*/ 1277484 w 2170589"/>
                  <a:gd name="connsiteY2029" fmla="*/ 365910 h 1114369"/>
                  <a:gd name="connsiteX2030" fmla="*/ 1279861 w 2170589"/>
                  <a:gd name="connsiteY2030" fmla="*/ 368470 h 1114369"/>
                  <a:gd name="connsiteX2031" fmla="*/ 1281873 w 2170589"/>
                  <a:gd name="connsiteY2031" fmla="*/ 365544 h 1114369"/>
                  <a:gd name="connsiteX2032" fmla="*/ 1284616 w 2170589"/>
                  <a:gd name="connsiteY2032" fmla="*/ 366458 h 1114369"/>
                  <a:gd name="connsiteX2033" fmla="*/ 1286993 w 2170589"/>
                  <a:gd name="connsiteY2033" fmla="*/ 365727 h 1114369"/>
                  <a:gd name="connsiteX2034" fmla="*/ 1288090 w 2170589"/>
                  <a:gd name="connsiteY2034" fmla="*/ 363350 h 1114369"/>
                  <a:gd name="connsiteX2035" fmla="*/ 1291382 w 2170589"/>
                  <a:gd name="connsiteY2035" fmla="*/ 363533 h 1114369"/>
                  <a:gd name="connsiteX2036" fmla="*/ 1293576 w 2170589"/>
                  <a:gd name="connsiteY2036" fmla="*/ 360972 h 1114369"/>
                  <a:gd name="connsiteX2037" fmla="*/ 1295588 w 2170589"/>
                  <a:gd name="connsiteY2037" fmla="*/ 356767 h 1114369"/>
                  <a:gd name="connsiteX2038" fmla="*/ 1297051 w 2170589"/>
                  <a:gd name="connsiteY2038" fmla="*/ 354938 h 1114369"/>
                  <a:gd name="connsiteX2039" fmla="*/ 1294490 w 2170589"/>
                  <a:gd name="connsiteY2039" fmla="*/ 352744 h 1114369"/>
                  <a:gd name="connsiteX2040" fmla="*/ 1295222 w 2170589"/>
                  <a:gd name="connsiteY2040" fmla="*/ 348903 h 1114369"/>
                  <a:gd name="connsiteX2041" fmla="*/ 1298696 w 2170589"/>
                  <a:gd name="connsiteY2041" fmla="*/ 350549 h 1114369"/>
                  <a:gd name="connsiteX2042" fmla="*/ 1300891 w 2170589"/>
                  <a:gd name="connsiteY2042" fmla="*/ 350549 h 1114369"/>
                  <a:gd name="connsiteX2043" fmla="*/ 1301256 w 2170589"/>
                  <a:gd name="connsiteY2043" fmla="*/ 349818 h 1114369"/>
                  <a:gd name="connsiteX2044" fmla="*/ 1299794 w 2170589"/>
                  <a:gd name="connsiteY2044" fmla="*/ 346892 h 1114369"/>
                  <a:gd name="connsiteX2045" fmla="*/ 1299976 w 2170589"/>
                  <a:gd name="connsiteY2045" fmla="*/ 343966 h 1114369"/>
                  <a:gd name="connsiteX2046" fmla="*/ 1298696 w 2170589"/>
                  <a:gd name="connsiteY2046" fmla="*/ 341223 h 1114369"/>
                  <a:gd name="connsiteX2047" fmla="*/ 1300891 w 2170589"/>
                  <a:gd name="connsiteY2047" fmla="*/ 341772 h 1114369"/>
                  <a:gd name="connsiteX2048" fmla="*/ 1304182 w 2170589"/>
                  <a:gd name="connsiteY2048" fmla="*/ 343783 h 1114369"/>
                  <a:gd name="connsiteX2049" fmla="*/ 1306194 w 2170589"/>
                  <a:gd name="connsiteY2049" fmla="*/ 343052 h 1114369"/>
                  <a:gd name="connsiteX2050" fmla="*/ 1308937 w 2170589"/>
                  <a:gd name="connsiteY2050" fmla="*/ 346709 h 1114369"/>
                  <a:gd name="connsiteX2051" fmla="*/ 1308754 w 2170589"/>
                  <a:gd name="connsiteY2051" fmla="*/ 344880 h 1114369"/>
                  <a:gd name="connsiteX2052" fmla="*/ 1309302 w 2170589"/>
                  <a:gd name="connsiteY2052" fmla="*/ 343783 h 1114369"/>
                  <a:gd name="connsiteX2053" fmla="*/ 1318811 w 2170589"/>
                  <a:gd name="connsiteY2053" fmla="*/ 348538 h 1114369"/>
                  <a:gd name="connsiteX2054" fmla="*/ 1320457 w 2170589"/>
                  <a:gd name="connsiteY2054" fmla="*/ 346161 h 1114369"/>
                  <a:gd name="connsiteX2055" fmla="*/ 1329966 w 2170589"/>
                  <a:gd name="connsiteY2055" fmla="*/ 347806 h 1114369"/>
                  <a:gd name="connsiteX2056" fmla="*/ 1338195 w 2170589"/>
                  <a:gd name="connsiteY2056" fmla="*/ 344880 h 1114369"/>
                  <a:gd name="connsiteX2057" fmla="*/ 1343132 w 2170589"/>
                  <a:gd name="connsiteY2057" fmla="*/ 340492 h 1114369"/>
                  <a:gd name="connsiteX2058" fmla="*/ 1344595 w 2170589"/>
                  <a:gd name="connsiteY2058" fmla="*/ 341040 h 1114369"/>
                  <a:gd name="connsiteX2059" fmla="*/ 1349350 w 2170589"/>
                  <a:gd name="connsiteY2059" fmla="*/ 334092 h 1114369"/>
                  <a:gd name="connsiteX2060" fmla="*/ 1351727 w 2170589"/>
                  <a:gd name="connsiteY2060" fmla="*/ 331897 h 1114369"/>
                  <a:gd name="connsiteX2061" fmla="*/ 1351727 w 2170589"/>
                  <a:gd name="connsiteY2061" fmla="*/ 327143 h 1114369"/>
                  <a:gd name="connsiteX2062" fmla="*/ 1357761 w 2170589"/>
                  <a:gd name="connsiteY2062" fmla="*/ 325131 h 1114369"/>
                  <a:gd name="connsiteX2063" fmla="*/ 1361236 w 2170589"/>
                  <a:gd name="connsiteY2063" fmla="*/ 318914 h 1114369"/>
                  <a:gd name="connsiteX2064" fmla="*/ 1364527 w 2170589"/>
                  <a:gd name="connsiteY2064" fmla="*/ 317817 h 1114369"/>
                  <a:gd name="connsiteX2065" fmla="*/ 1366539 w 2170589"/>
                  <a:gd name="connsiteY2065" fmla="*/ 311965 h 1114369"/>
                  <a:gd name="connsiteX2066" fmla="*/ 1371293 w 2170589"/>
                  <a:gd name="connsiteY2066" fmla="*/ 307942 h 1114369"/>
                  <a:gd name="connsiteX2067" fmla="*/ 1371293 w 2170589"/>
                  <a:gd name="connsiteY2067" fmla="*/ 305016 h 1114369"/>
                  <a:gd name="connsiteX2068" fmla="*/ 1373122 w 2170589"/>
                  <a:gd name="connsiteY2068" fmla="*/ 302273 h 1114369"/>
                  <a:gd name="connsiteX2069" fmla="*/ 1374768 w 2170589"/>
                  <a:gd name="connsiteY2069" fmla="*/ 298433 h 1114369"/>
                  <a:gd name="connsiteX2070" fmla="*/ 1372390 w 2170589"/>
                  <a:gd name="connsiteY2070" fmla="*/ 298616 h 1114369"/>
                  <a:gd name="connsiteX2071" fmla="*/ 1371476 w 2170589"/>
                  <a:gd name="connsiteY2071" fmla="*/ 296970 h 1114369"/>
                  <a:gd name="connsiteX2072" fmla="*/ 1360321 w 2170589"/>
                  <a:gd name="connsiteY2072" fmla="*/ 296056 h 1114369"/>
                  <a:gd name="connsiteX2073" fmla="*/ 1348984 w 2170589"/>
                  <a:gd name="connsiteY2073" fmla="*/ 295690 h 1114369"/>
                  <a:gd name="connsiteX2074" fmla="*/ 1344595 w 2170589"/>
                  <a:gd name="connsiteY2074" fmla="*/ 296970 h 1114369"/>
                  <a:gd name="connsiteX2075" fmla="*/ 1333623 w 2170589"/>
                  <a:gd name="connsiteY2075" fmla="*/ 293862 h 1114369"/>
                  <a:gd name="connsiteX2076" fmla="*/ 1320457 w 2170589"/>
                  <a:gd name="connsiteY2076" fmla="*/ 292764 h 1114369"/>
                  <a:gd name="connsiteX2077" fmla="*/ 1312777 w 2170589"/>
                  <a:gd name="connsiteY2077" fmla="*/ 287644 h 1114369"/>
                  <a:gd name="connsiteX2078" fmla="*/ 1307108 w 2170589"/>
                  <a:gd name="connsiteY2078" fmla="*/ 281610 h 1114369"/>
                  <a:gd name="connsiteX2079" fmla="*/ 1300708 w 2170589"/>
                  <a:gd name="connsiteY2079" fmla="*/ 276672 h 1114369"/>
                  <a:gd name="connsiteX2080" fmla="*/ 1291747 w 2170589"/>
                  <a:gd name="connsiteY2080" fmla="*/ 273198 h 1114369"/>
                  <a:gd name="connsiteX2081" fmla="*/ 1294125 w 2170589"/>
                  <a:gd name="connsiteY2081" fmla="*/ 269358 h 1114369"/>
                  <a:gd name="connsiteX2082" fmla="*/ 1301805 w 2170589"/>
                  <a:gd name="connsiteY2082" fmla="*/ 270821 h 1114369"/>
                  <a:gd name="connsiteX2083" fmla="*/ 1305462 w 2170589"/>
                  <a:gd name="connsiteY2083" fmla="*/ 269541 h 1114369"/>
                  <a:gd name="connsiteX2084" fmla="*/ 1308937 w 2170589"/>
                  <a:gd name="connsiteY2084" fmla="*/ 270272 h 1114369"/>
                  <a:gd name="connsiteX2085" fmla="*/ 1318811 w 2170589"/>
                  <a:gd name="connsiteY2085" fmla="*/ 275392 h 1114369"/>
                  <a:gd name="connsiteX2086" fmla="*/ 1328869 w 2170589"/>
                  <a:gd name="connsiteY2086" fmla="*/ 277952 h 1114369"/>
                  <a:gd name="connsiteX2087" fmla="*/ 1329235 w 2170589"/>
                  <a:gd name="connsiteY2087" fmla="*/ 278867 h 1114369"/>
                  <a:gd name="connsiteX2088" fmla="*/ 1343132 w 2170589"/>
                  <a:gd name="connsiteY2088" fmla="*/ 287096 h 1114369"/>
                  <a:gd name="connsiteX2089" fmla="*/ 1346058 w 2170589"/>
                  <a:gd name="connsiteY2089" fmla="*/ 290021 h 1114369"/>
                  <a:gd name="connsiteX2090" fmla="*/ 1347521 w 2170589"/>
                  <a:gd name="connsiteY2090" fmla="*/ 292764 h 1114369"/>
                  <a:gd name="connsiteX2091" fmla="*/ 1364527 w 2170589"/>
                  <a:gd name="connsiteY2091" fmla="*/ 291850 h 1114369"/>
                  <a:gd name="connsiteX2092" fmla="*/ 1369282 w 2170589"/>
                  <a:gd name="connsiteY2092" fmla="*/ 290936 h 1114369"/>
                  <a:gd name="connsiteX2093" fmla="*/ 1371293 w 2170589"/>
                  <a:gd name="connsiteY2093" fmla="*/ 289290 h 1114369"/>
                  <a:gd name="connsiteX2094" fmla="*/ 1374219 w 2170589"/>
                  <a:gd name="connsiteY2094" fmla="*/ 283621 h 1114369"/>
                  <a:gd name="connsiteX2095" fmla="*/ 1379888 w 2170589"/>
                  <a:gd name="connsiteY2095" fmla="*/ 281975 h 1114369"/>
                  <a:gd name="connsiteX2096" fmla="*/ 1380619 w 2170589"/>
                  <a:gd name="connsiteY2096" fmla="*/ 279598 h 1114369"/>
                  <a:gd name="connsiteX2097" fmla="*/ 1384094 w 2170589"/>
                  <a:gd name="connsiteY2097" fmla="*/ 277587 h 1114369"/>
                  <a:gd name="connsiteX2098" fmla="*/ 1387019 w 2170589"/>
                  <a:gd name="connsiteY2098" fmla="*/ 274661 h 1114369"/>
                  <a:gd name="connsiteX2099" fmla="*/ 1390128 w 2170589"/>
                  <a:gd name="connsiteY2099" fmla="*/ 269175 h 1114369"/>
                  <a:gd name="connsiteX2100" fmla="*/ 1393602 w 2170589"/>
                  <a:gd name="connsiteY2100" fmla="*/ 267164 h 1114369"/>
                  <a:gd name="connsiteX2101" fmla="*/ 1395248 w 2170589"/>
                  <a:gd name="connsiteY2101" fmla="*/ 265335 h 1114369"/>
                  <a:gd name="connsiteX2102" fmla="*/ 1395248 w 2170589"/>
                  <a:gd name="connsiteY2102" fmla="*/ 263506 h 1114369"/>
                  <a:gd name="connsiteX2103" fmla="*/ 1396711 w 2170589"/>
                  <a:gd name="connsiteY2103" fmla="*/ 262409 h 1114369"/>
                  <a:gd name="connsiteX2104" fmla="*/ 1396894 w 2170589"/>
                  <a:gd name="connsiteY2104" fmla="*/ 259300 h 1114369"/>
                  <a:gd name="connsiteX2105" fmla="*/ 1397808 w 2170589"/>
                  <a:gd name="connsiteY2105" fmla="*/ 256375 h 1114369"/>
                  <a:gd name="connsiteX2106" fmla="*/ 1395248 w 2170589"/>
                  <a:gd name="connsiteY2106" fmla="*/ 253814 h 1114369"/>
                  <a:gd name="connsiteX2107" fmla="*/ 1391042 w 2170589"/>
                  <a:gd name="connsiteY2107" fmla="*/ 253449 h 1114369"/>
                  <a:gd name="connsiteX2108" fmla="*/ 1380436 w 2170589"/>
                  <a:gd name="connsiteY2108" fmla="*/ 249974 h 1114369"/>
                  <a:gd name="connsiteX2109" fmla="*/ 1378973 w 2170589"/>
                  <a:gd name="connsiteY2109" fmla="*/ 246866 h 1114369"/>
                  <a:gd name="connsiteX2110" fmla="*/ 1380985 w 2170589"/>
                  <a:gd name="connsiteY2110" fmla="*/ 246134 h 1114369"/>
                  <a:gd name="connsiteX2111" fmla="*/ 1380436 w 2170589"/>
                  <a:gd name="connsiteY2111" fmla="*/ 244488 h 1114369"/>
                  <a:gd name="connsiteX2112" fmla="*/ 1385191 w 2170589"/>
                  <a:gd name="connsiteY2112" fmla="*/ 241197 h 1114369"/>
                  <a:gd name="connsiteX2113" fmla="*/ 1398174 w 2170589"/>
                  <a:gd name="connsiteY2113" fmla="*/ 244488 h 1114369"/>
                  <a:gd name="connsiteX2114" fmla="*/ 1401466 w 2170589"/>
                  <a:gd name="connsiteY2114" fmla="*/ 243940 h 1114369"/>
                  <a:gd name="connsiteX2115" fmla="*/ 1402014 w 2170589"/>
                  <a:gd name="connsiteY2115" fmla="*/ 244854 h 1114369"/>
                  <a:gd name="connsiteX2116" fmla="*/ 1410426 w 2170589"/>
                  <a:gd name="connsiteY2116" fmla="*/ 240648 h 1114369"/>
                  <a:gd name="connsiteX2117" fmla="*/ 1414266 w 2170589"/>
                  <a:gd name="connsiteY2117" fmla="*/ 241197 h 1114369"/>
                  <a:gd name="connsiteX2118" fmla="*/ 1419020 w 2170589"/>
                  <a:gd name="connsiteY2118" fmla="*/ 254180 h 1114369"/>
                  <a:gd name="connsiteX2119" fmla="*/ 1420118 w 2170589"/>
                  <a:gd name="connsiteY2119" fmla="*/ 252717 h 1114369"/>
                  <a:gd name="connsiteX2120" fmla="*/ 1424872 w 2170589"/>
                  <a:gd name="connsiteY2120" fmla="*/ 255095 h 1114369"/>
                  <a:gd name="connsiteX2121" fmla="*/ 1428347 w 2170589"/>
                  <a:gd name="connsiteY2121" fmla="*/ 254546 h 1114369"/>
                  <a:gd name="connsiteX2122" fmla="*/ 1436027 w 2170589"/>
                  <a:gd name="connsiteY2122" fmla="*/ 256557 h 1114369"/>
                  <a:gd name="connsiteX2123" fmla="*/ 1435661 w 2170589"/>
                  <a:gd name="connsiteY2123" fmla="*/ 249243 h 1114369"/>
                  <a:gd name="connsiteX2124" fmla="*/ 1437855 w 2170589"/>
                  <a:gd name="connsiteY2124" fmla="*/ 249243 h 1114369"/>
                  <a:gd name="connsiteX2125" fmla="*/ 1438770 w 2170589"/>
                  <a:gd name="connsiteY2125" fmla="*/ 249974 h 1114369"/>
                  <a:gd name="connsiteX2126" fmla="*/ 1442793 w 2170589"/>
                  <a:gd name="connsiteY2126" fmla="*/ 251437 h 1114369"/>
                  <a:gd name="connsiteX2127" fmla="*/ 1448827 w 2170589"/>
                  <a:gd name="connsiteY2127" fmla="*/ 256009 h 1114369"/>
                  <a:gd name="connsiteX2128" fmla="*/ 1454130 w 2170589"/>
                  <a:gd name="connsiteY2128" fmla="*/ 256192 h 1114369"/>
                  <a:gd name="connsiteX2129" fmla="*/ 1454862 w 2170589"/>
                  <a:gd name="connsiteY2129" fmla="*/ 258020 h 1114369"/>
                  <a:gd name="connsiteX2130" fmla="*/ 1455045 w 2170589"/>
                  <a:gd name="connsiteY2130" fmla="*/ 256192 h 1114369"/>
                  <a:gd name="connsiteX2131" fmla="*/ 1451570 w 2170589"/>
                  <a:gd name="connsiteY2131" fmla="*/ 250706 h 1114369"/>
                  <a:gd name="connsiteX2132" fmla="*/ 1451205 w 2170589"/>
                  <a:gd name="connsiteY2132" fmla="*/ 246500 h 1114369"/>
                  <a:gd name="connsiteX2133" fmla="*/ 1445536 w 2170589"/>
                  <a:gd name="connsiteY2133" fmla="*/ 241197 h 1114369"/>
                  <a:gd name="connsiteX2134" fmla="*/ 1444804 w 2170589"/>
                  <a:gd name="connsiteY2134" fmla="*/ 238271 h 1114369"/>
                  <a:gd name="connsiteX2135" fmla="*/ 1448096 w 2170589"/>
                  <a:gd name="connsiteY2135" fmla="*/ 235711 h 1114369"/>
                  <a:gd name="connsiteX2136" fmla="*/ 1451570 w 2170589"/>
                  <a:gd name="connsiteY2136" fmla="*/ 239551 h 1114369"/>
                  <a:gd name="connsiteX2137" fmla="*/ 1461445 w 2170589"/>
                  <a:gd name="connsiteY2137" fmla="*/ 245403 h 1114369"/>
                  <a:gd name="connsiteX2138" fmla="*/ 1462908 w 2170589"/>
                  <a:gd name="connsiteY2138" fmla="*/ 247963 h 1114369"/>
                  <a:gd name="connsiteX2139" fmla="*/ 1464919 w 2170589"/>
                  <a:gd name="connsiteY2139" fmla="*/ 249243 h 1114369"/>
                  <a:gd name="connsiteX2140" fmla="*/ 1468211 w 2170589"/>
                  <a:gd name="connsiteY2140" fmla="*/ 249426 h 1114369"/>
                  <a:gd name="connsiteX2141" fmla="*/ 1473331 w 2170589"/>
                  <a:gd name="connsiteY2141" fmla="*/ 245403 h 1114369"/>
                  <a:gd name="connsiteX2142" fmla="*/ 1474977 w 2170589"/>
                  <a:gd name="connsiteY2142" fmla="*/ 242111 h 1114369"/>
                  <a:gd name="connsiteX2143" fmla="*/ 1483388 w 2170589"/>
                  <a:gd name="connsiteY2143" fmla="*/ 240648 h 1114369"/>
                  <a:gd name="connsiteX2144" fmla="*/ 1496189 w 2170589"/>
                  <a:gd name="connsiteY2144" fmla="*/ 232054 h 1114369"/>
                  <a:gd name="connsiteX2145" fmla="*/ 1498932 w 2170589"/>
                  <a:gd name="connsiteY2145" fmla="*/ 229128 h 1114369"/>
                  <a:gd name="connsiteX2146" fmla="*/ 1499481 w 2170589"/>
                  <a:gd name="connsiteY2146" fmla="*/ 226568 h 1114369"/>
                  <a:gd name="connsiteX2147" fmla="*/ 1504783 w 2170589"/>
                  <a:gd name="connsiteY2147" fmla="*/ 222545 h 1114369"/>
                  <a:gd name="connsiteX2148" fmla="*/ 1507527 w 2170589"/>
                  <a:gd name="connsiteY2148" fmla="*/ 220899 h 1114369"/>
                  <a:gd name="connsiteX2149" fmla="*/ 1514292 w 2170589"/>
                  <a:gd name="connsiteY2149" fmla="*/ 218705 h 1114369"/>
                  <a:gd name="connsiteX2150" fmla="*/ 1514292 w 2170589"/>
                  <a:gd name="connsiteY2150" fmla="*/ 216145 h 1114369"/>
                  <a:gd name="connsiteX2151" fmla="*/ 1517035 w 2170589"/>
                  <a:gd name="connsiteY2151" fmla="*/ 213950 h 1114369"/>
                  <a:gd name="connsiteX2152" fmla="*/ 1515024 w 2170589"/>
                  <a:gd name="connsiteY2152" fmla="*/ 210842 h 1114369"/>
                  <a:gd name="connsiteX2153" fmla="*/ 1515024 w 2170589"/>
                  <a:gd name="connsiteY2153" fmla="*/ 206453 h 1114369"/>
                  <a:gd name="connsiteX2154" fmla="*/ 1517584 w 2170589"/>
                  <a:gd name="connsiteY2154" fmla="*/ 204807 h 1114369"/>
                  <a:gd name="connsiteX2155" fmla="*/ 1517218 w 2170589"/>
                  <a:gd name="connsiteY2155" fmla="*/ 202613 h 1114369"/>
                  <a:gd name="connsiteX2156" fmla="*/ 1514292 w 2170589"/>
                  <a:gd name="connsiteY2156" fmla="*/ 199138 h 1114369"/>
                  <a:gd name="connsiteX2157" fmla="*/ 1508989 w 2170589"/>
                  <a:gd name="connsiteY2157" fmla="*/ 195847 h 1114369"/>
                  <a:gd name="connsiteX2158" fmla="*/ 1497103 w 2170589"/>
                  <a:gd name="connsiteY2158" fmla="*/ 184692 h 1114369"/>
                  <a:gd name="connsiteX2159" fmla="*/ 1496555 w 2170589"/>
                  <a:gd name="connsiteY2159" fmla="*/ 180486 h 1114369"/>
                  <a:gd name="connsiteX2160" fmla="*/ 1497652 w 2170589"/>
                  <a:gd name="connsiteY2160" fmla="*/ 175366 h 1114369"/>
                  <a:gd name="connsiteX2161" fmla="*/ 1500212 w 2170589"/>
                  <a:gd name="connsiteY2161" fmla="*/ 170612 h 1114369"/>
                  <a:gd name="connsiteX2162" fmla="*/ 1491434 w 2170589"/>
                  <a:gd name="connsiteY2162" fmla="*/ 173355 h 1114369"/>
                  <a:gd name="connsiteX2163" fmla="*/ 1492349 w 2170589"/>
                  <a:gd name="connsiteY2163" fmla="*/ 170977 h 1114369"/>
                  <a:gd name="connsiteX2164" fmla="*/ 1492349 w 2170589"/>
                  <a:gd name="connsiteY2164" fmla="*/ 168600 h 1114369"/>
                  <a:gd name="connsiteX2165" fmla="*/ 1489423 w 2170589"/>
                  <a:gd name="connsiteY2165" fmla="*/ 168234 h 1114369"/>
                  <a:gd name="connsiteX2166" fmla="*/ 1489423 w 2170589"/>
                  <a:gd name="connsiteY2166" fmla="*/ 166954 h 1114369"/>
                  <a:gd name="connsiteX2167" fmla="*/ 1491434 w 2170589"/>
                  <a:gd name="connsiteY2167" fmla="*/ 166040 h 1114369"/>
                  <a:gd name="connsiteX2168" fmla="*/ 1485217 w 2170589"/>
                  <a:gd name="connsiteY2168" fmla="*/ 160188 h 1114369"/>
                  <a:gd name="connsiteX2169" fmla="*/ 1485949 w 2170589"/>
                  <a:gd name="connsiteY2169" fmla="*/ 157445 h 1114369"/>
                  <a:gd name="connsiteX2170" fmla="*/ 1492714 w 2170589"/>
                  <a:gd name="connsiteY2170" fmla="*/ 159457 h 1114369"/>
                  <a:gd name="connsiteX2171" fmla="*/ 1494360 w 2170589"/>
                  <a:gd name="connsiteY2171" fmla="*/ 157445 h 1114369"/>
                  <a:gd name="connsiteX2172" fmla="*/ 1497469 w 2170589"/>
                  <a:gd name="connsiteY2172" fmla="*/ 156714 h 1114369"/>
                  <a:gd name="connsiteX2173" fmla="*/ 1499115 w 2170589"/>
                  <a:gd name="connsiteY2173" fmla="*/ 160920 h 1114369"/>
                  <a:gd name="connsiteX2174" fmla="*/ 1502223 w 2170589"/>
                  <a:gd name="connsiteY2174" fmla="*/ 162931 h 1114369"/>
                  <a:gd name="connsiteX2175" fmla="*/ 1503686 w 2170589"/>
                  <a:gd name="connsiteY2175" fmla="*/ 160554 h 1114369"/>
                  <a:gd name="connsiteX2176" fmla="*/ 1506429 w 2170589"/>
                  <a:gd name="connsiteY2176" fmla="*/ 157445 h 1114369"/>
                  <a:gd name="connsiteX2177" fmla="*/ 1509538 w 2170589"/>
                  <a:gd name="connsiteY2177" fmla="*/ 157080 h 1114369"/>
                  <a:gd name="connsiteX2178" fmla="*/ 1515024 w 2170589"/>
                  <a:gd name="connsiteY2178" fmla="*/ 154520 h 1114369"/>
                  <a:gd name="connsiteX2179" fmla="*/ 1517584 w 2170589"/>
                  <a:gd name="connsiteY2179" fmla="*/ 152142 h 1114369"/>
                  <a:gd name="connsiteX2180" fmla="*/ 1517950 w 2170589"/>
                  <a:gd name="connsiteY2180" fmla="*/ 147754 h 1114369"/>
                  <a:gd name="connsiteX2181" fmla="*/ 1515572 w 2170589"/>
                  <a:gd name="connsiteY2181" fmla="*/ 143914 h 1114369"/>
                  <a:gd name="connsiteX2182" fmla="*/ 1500760 w 2170589"/>
                  <a:gd name="connsiteY2182" fmla="*/ 142633 h 1114369"/>
                  <a:gd name="connsiteX2183" fmla="*/ 1503686 w 2170589"/>
                  <a:gd name="connsiteY2183" fmla="*/ 138976 h 1114369"/>
                  <a:gd name="connsiteX2184" fmla="*/ 1511184 w 2170589"/>
                  <a:gd name="connsiteY2184" fmla="*/ 135502 h 1114369"/>
                  <a:gd name="connsiteX2185" fmla="*/ 1515938 w 2170589"/>
                  <a:gd name="connsiteY2185" fmla="*/ 131479 h 1114369"/>
                  <a:gd name="connsiteX2186" fmla="*/ 1514841 w 2170589"/>
                  <a:gd name="connsiteY2186" fmla="*/ 128553 h 1114369"/>
                  <a:gd name="connsiteX2187" fmla="*/ 1510269 w 2170589"/>
                  <a:gd name="connsiteY2187" fmla="*/ 127822 h 1114369"/>
                  <a:gd name="connsiteX2188" fmla="*/ 1506064 w 2170589"/>
                  <a:gd name="connsiteY2188" fmla="*/ 125627 h 1114369"/>
                  <a:gd name="connsiteX2189" fmla="*/ 1492714 w 2170589"/>
                  <a:gd name="connsiteY2189" fmla="*/ 126359 h 1114369"/>
                  <a:gd name="connsiteX2190" fmla="*/ 1491434 w 2170589"/>
                  <a:gd name="connsiteY2190" fmla="*/ 125810 h 1114369"/>
                  <a:gd name="connsiteX2191" fmla="*/ 1493446 w 2170589"/>
                  <a:gd name="connsiteY2191" fmla="*/ 123981 h 1114369"/>
                  <a:gd name="connsiteX2192" fmla="*/ 1489789 w 2170589"/>
                  <a:gd name="connsiteY2192" fmla="*/ 119958 h 1114369"/>
                  <a:gd name="connsiteX2193" fmla="*/ 1485034 w 2170589"/>
                  <a:gd name="connsiteY2193" fmla="*/ 115570 h 1114369"/>
                  <a:gd name="connsiteX2194" fmla="*/ 1481377 w 2170589"/>
                  <a:gd name="connsiteY2194" fmla="*/ 115387 h 1114369"/>
                  <a:gd name="connsiteX2195" fmla="*/ 1485583 w 2170589"/>
                  <a:gd name="connsiteY2195" fmla="*/ 114290 h 1114369"/>
                  <a:gd name="connsiteX2196" fmla="*/ 1484851 w 2170589"/>
                  <a:gd name="connsiteY2196" fmla="*/ 111912 h 1114369"/>
                  <a:gd name="connsiteX2197" fmla="*/ 1484851 w 2170589"/>
                  <a:gd name="connsiteY2197" fmla="*/ 106975 h 1114369"/>
                  <a:gd name="connsiteX2198" fmla="*/ 1482474 w 2170589"/>
                  <a:gd name="connsiteY2198" fmla="*/ 104781 h 1114369"/>
                  <a:gd name="connsiteX2199" fmla="*/ 1479000 w 2170589"/>
                  <a:gd name="connsiteY2199" fmla="*/ 106427 h 1114369"/>
                  <a:gd name="connsiteX2200" fmla="*/ 1473697 w 2170589"/>
                  <a:gd name="connsiteY2200" fmla="*/ 106975 h 1114369"/>
                  <a:gd name="connsiteX2201" fmla="*/ 1470222 w 2170589"/>
                  <a:gd name="connsiteY2201" fmla="*/ 105512 h 1114369"/>
                  <a:gd name="connsiteX2202" fmla="*/ 1459250 w 2170589"/>
                  <a:gd name="connsiteY2202" fmla="*/ 106427 h 1114369"/>
                  <a:gd name="connsiteX2203" fmla="*/ 1447730 w 2170589"/>
                  <a:gd name="connsiteY2203" fmla="*/ 102952 h 1114369"/>
                  <a:gd name="connsiteX2204" fmla="*/ 1443159 w 2170589"/>
                  <a:gd name="connsiteY2204" fmla="*/ 99661 h 1114369"/>
                  <a:gd name="connsiteX2205" fmla="*/ 1434564 w 2170589"/>
                  <a:gd name="connsiteY2205" fmla="*/ 98198 h 1114369"/>
                  <a:gd name="connsiteX2206" fmla="*/ 1424506 w 2170589"/>
                  <a:gd name="connsiteY2206" fmla="*/ 98746 h 1114369"/>
                  <a:gd name="connsiteX2207" fmla="*/ 1420666 w 2170589"/>
                  <a:gd name="connsiteY2207" fmla="*/ 100941 h 1114369"/>
                  <a:gd name="connsiteX2208" fmla="*/ 1411706 w 2170589"/>
                  <a:gd name="connsiteY2208" fmla="*/ 99661 h 1114369"/>
                  <a:gd name="connsiteX2209" fmla="*/ 1411706 w 2170589"/>
                  <a:gd name="connsiteY2209" fmla="*/ 102769 h 1114369"/>
                  <a:gd name="connsiteX2210" fmla="*/ 1410974 w 2170589"/>
                  <a:gd name="connsiteY2210" fmla="*/ 105695 h 1114369"/>
                  <a:gd name="connsiteX2211" fmla="*/ 1410243 w 2170589"/>
                  <a:gd name="connsiteY2211" fmla="*/ 106975 h 1114369"/>
                  <a:gd name="connsiteX2212" fmla="*/ 1411706 w 2170589"/>
                  <a:gd name="connsiteY2212" fmla="*/ 111181 h 1114369"/>
                  <a:gd name="connsiteX2213" fmla="*/ 1410974 w 2170589"/>
                  <a:gd name="connsiteY2213" fmla="*/ 114107 h 1114369"/>
                  <a:gd name="connsiteX2214" fmla="*/ 1412620 w 2170589"/>
                  <a:gd name="connsiteY2214" fmla="*/ 118678 h 1114369"/>
                  <a:gd name="connsiteX2215" fmla="*/ 1411706 w 2170589"/>
                  <a:gd name="connsiteY2215" fmla="*/ 120141 h 1114369"/>
                  <a:gd name="connsiteX2216" fmla="*/ 1411523 w 2170589"/>
                  <a:gd name="connsiteY2216" fmla="*/ 123250 h 1114369"/>
                  <a:gd name="connsiteX2217" fmla="*/ 1413534 w 2170589"/>
                  <a:gd name="connsiteY2217" fmla="*/ 126907 h 1114369"/>
                  <a:gd name="connsiteX2218" fmla="*/ 1417192 w 2170589"/>
                  <a:gd name="connsiteY2218" fmla="*/ 130199 h 1114369"/>
                  <a:gd name="connsiteX2219" fmla="*/ 1423409 w 2170589"/>
                  <a:gd name="connsiteY2219" fmla="*/ 131113 h 1114369"/>
                  <a:gd name="connsiteX2220" fmla="*/ 1426884 w 2170589"/>
                  <a:gd name="connsiteY2220" fmla="*/ 133673 h 1114369"/>
                  <a:gd name="connsiteX2221" fmla="*/ 1430358 w 2170589"/>
                  <a:gd name="connsiteY2221" fmla="*/ 133856 h 1114369"/>
                  <a:gd name="connsiteX2222" fmla="*/ 1431455 w 2170589"/>
                  <a:gd name="connsiteY2222" fmla="*/ 136782 h 1114369"/>
                  <a:gd name="connsiteX2223" fmla="*/ 1425969 w 2170589"/>
                  <a:gd name="connsiteY2223" fmla="*/ 135868 h 1114369"/>
                  <a:gd name="connsiteX2224" fmla="*/ 1423958 w 2170589"/>
                  <a:gd name="connsiteY2224" fmla="*/ 136599 h 1114369"/>
                  <a:gd name="connsiteX2225" fmla="*/ 1424506 w 2170589"/>
                  <a:gd name="connsiteY2225" fmla="*/ 138976 h 1114369"/>
                  <a:gd name="connsiteX2226" fmla="*/ 1420118 w 2170589"/>
                  <a:gd name="connsiteY2226" fmla="*/ 138976 h 1114369"/>
                  <a:gd name="connsiteX2227" fmla="*/ 1421215 w 2170589"/>
                  <a:gd name="connsiteY2227" fmla="*/ 140439 h 1114369"/>
                  <a:gd name="connsiteX2228" fmla="*/ 1419386 w 2170589"/>
                  <a:gd name="connsiteY2228" fmla="*/ 142268 h 1114369"/>
                  <a:gd name="connsiteX2229" fmla="*/ 1421581 w 2170589"/>
                  <a:gd name="connsiteY2229" fmla="*/ 144279 h 1114369"/>
                  <a:gd name="connsiteX2230" fmla="*/ 1427798 w 2170589"/>
                  <a:gd name="connsiteY2230" fmla="*/ 145011 h 1114369"/>
                  <a:gd name="connsiteX2231" fmla="*/ 1430175 w 2170589"/>
                  <a:gd name="connsiteY2231" fmla="*/ 146291 h 1114369"/>
                  <a:gd name="connsiteX2232" fmla="*/ 1425421 w 2170589"/>
                  <a:gd name="connsiteY2232" fmla="*/ 147205 h 1114369"/>
                  <a:gd name="connsiteX2233" fmla="*/ 1419386 w 2170589"/>
                  <a:gd name="connsiteY2233" fmla="*/ 145742 h 1114369"/>
                  <a:gd name="connsiteX2234" fmla="*/ 1414632 w 2170589"/>
                  <a:gd name="connsiteY2234" fmla="*/ 147205 h 1114369"/>
                  <a:gd name="connsiteX2235" fmla="*/ 1412620 w 2170589"/>
                  <a:gd name="connsiteY2235" fmla="*/ 146657 h 1114369"/>
                  <a:gd name="connsiteX2236" fmla="*/ 1411157 w 2170589"/>
                  <a:gd name="connsiteY2236" fmla="*/ 148668 h 1114369"/>
                  <a:gd name="connsiteX2237" fmla="*/ 1405671 w 2170589"/>
                  <a:gd name="connsiteY2237" fmla="*/ 149217 h 1114369"/>
                  <a:gd name="connsiteX2238" fmla="*/ 1403111 w 2170589"/>
                  <a:gd name="connsiteY2238" fmla="*/ 151045 h 1114369"/>
                  <a:gd name="connsiteX2239" fmla="*/ 1403660 w 2170589"/>
                  <a:gd name="connsiteY2239" fmla="*/ 153422 h 1114369"/>
                  <a:gd name="connsiteX2240" fmla="*/ 1402197 w 2170589"/>
                  <a:gd name="connsiteY2240" fmla="*/ 165309 h 1114369"/>
                  <a:gd name="connsiteX2241" fmla="*/ 1399454 w 2170589"/>
                  <a:gd name="connsiteY2241" fmla="*/ 167137 h 1114369"/>
                  <a:gd name="connsiteX2242" fmla="*/ 1399271 w 2170589"/>
                  <a:gd name="connsiteY2242" fmla="*/ 171526 h 1114369"/>
                  <a:gd name="connsiteX2243" fmla="*/ 1393968 w 2170589"/>
                  <a:gd name="connsiteY2243" fmla="*/ 181218 h 1114369"/>
                  <a:gd name="connsiteX2244" fmla="*/ 1388300 w 2170589"/>
                  <a:gd name="connsiteY2244" fmla="*/ 185424 h 1114369"/>
                  <a:gd name="connsiteX2245" fmla="*/ 1384094 w 2170589"/>
                  <a:gd name="connsiteY2245" fmla="*/ 191275 h 1114369"/>
                  <a:gd name="connsiteX2246" fmla="*/ 1383545 w 2170589"/>
                  <a:gd name="connsiteY2246" fmla="*/ 193287 h 1114369"/>
                  <a:gd name="connsiteX2247" fmla="*/ 1383728 w 2170589"/>
                  <a:gd name="connsiteY2247" fmla="*/ 199321 h 1114369"/>
                  <a:gd name="connsiteX2248" fmla="*/ 1381716 w 2170589"/>
                  <a:gd name="connsiteY2248" fmla="*/ 205721 h 1114369"/>
                  <a:gd name="connsiteX2249" fmla="*/ 1378973 w 2170589"/>
                  <a:gd name="connsiteY2249" fmla="*/ 205356 h 1114369"/>
                  <a:gd name="connsiteX2250" fmla="*/ 1377876 w 2170589"/>
                  <a:gd name="connsiteY2250" fmla="*/ 204076 h 1114369"/>
                  <a:gd name="connsiteX2251" fmla="*/ 1376230 w 2170589"/>
                  <a:gd name="connsiteY2251" fmla="*/ 205721 h 1114369"/>
                  <a:gd name="connsiteX2252" fmla="*/ 1374036 w 2170589"/>
                  <a:gd name="connsiteY2252" fmla="*/ 204441 h 1114369"/>
                  <a:gd name="connsiteX2253" fmla="*/ 1370196 w 2170589"/>
                  <a:gd name="connsiteY2253" fmla="*/ 205721 h 1114369"/>
                  <a:gd name="connsiteX2254" fmla="*/ 1368733 w 2170589"/>
                  <a:gd name="connsiteY2254" fmla="*/ 209196 h 1114369"/>
                  <a:gd name="connsiteX2255" fmla="*/ 1368367 w 2170589"/>
                  <a:gd name="connsiteY2255" fmla="*/ 211756 h 1114369"/>
                  <a:gd name="connsiteX2256" fmla="*/ 1363430 w 2170589"/>
                  <a:gd name="connsiteY2256" fmla="*/ 213402 h 1114369"/>
                  <a:gd name="connsiteX2257" fmla="*/ 1360321 w 2170589"/>
                  <a:gd name="connsiteY2257" fmla="*/ 210659 h 1114369"/>
                  <a:gd name="connsiteX2258" fmla="*/ 1357578 w 2170589"/>
                  <a:gd name="connsiteY2258" fmla="*/ 209196 h 1114369"/>
                  <a:gd name="connsiteX2259" fmla="*/ 1347155 w 2170589"/>
                  <a:gd name="connsiteY2259" fmla="*/ 196212 h 1114369"/>
                  <a:gd name="connsiteX2260" fmla="*/ 1343132 w 2170589"/>
                  <a:gd name="connsiteY2260" fmla="*/ 192555 h 1114369"/>
                  <a:gd name="connsiteX2261" fmla="*/ 1340755 w 2170589"/>
                  <a:gd name="connsiteY2261" fmla="*/ 188167 h 1114369"/>
                  <a:gd name="connsiteX2262" fmla="*/ 1335635 w 2170589"/>
                  <a:gd name="connsiteY2262" fmla="*/ 181949 h 1114369"/>
                  <a:gd name="connsiteX2263" fmla="*/ 1335635 w 2170589"/>
                  <a:gd name="connsiteY2263" fmla="*/ 178658 h 1114369"/>
                  <a:gd name="connsiteX2264" fmla="*/ 1337281 w 2170589"/>
                  <a:gd name="connsiteY2264" fmla="*/ 174086 h 1114369"/>
                  <a:gd name="connsiteX2265" fmla="*/ 1336001 w 2170589"/>
                  <a:gd name="connsiteY2265" fmla="*/ 168783 h 1114369"/>
                  <a:gd name="connsiteX2266" fmla="*/ 1340389 w 2170589"/>
                  <a:gd name="connsiteY2266" fmla="*/ 162017 h 1114369"/>
                  <a:gd name="connsiteX2267" fmla="*/ 1340389 w 2170589"/>
                  <a:gd name="connsiteY2267" fmla="*/ 166954 h 1114369"/>
                  <a:gd name="connsiteX2268" fmla="*/ 1341852 w 2170589"/>
                  <a:gd name="connsiteY2268" fmla="*/ 168417 h 1114369"/>
                  <a:gd name="connsiteX2269" fmla="*/ 1346058 w 2170589"/>
                  <a:gd name="connsiteY2269" fmla="*/ 169149 h 1114369"/>
                  <a:gd name="connsiteX2270" fmla="*/ 1350264 w 2170589"/>
                  <a:gd name="connsiteY2270" fmla="*/ 167137 h 1114369"/>
                  <a:gd name="connsiteX2271" fmla="*/ 1349715 w 2170589"/>
                  <a:gd name="connsiteY2271" fmla="*/ 162017 h 1114369"/>
                  <a:gd name="connsiteX2272" fmla="*/ 1346424 w 2170589"/>
                  <a:gd name="connsiteY2272" fmla="*/ 155983 h 1114369"/>
                  <a:gd name="connsiteX2273" fmla="*/ 1343681 w 2170589"/>
                  <a:gd name="connsiteY2273" fmla="*/ 145194 h 1114369"/>
                  <a:gd name="connsiteX2274" fmla="*/ 1341304 w 2170589"/>
                  <a:gd name="connsiteY2274" fmla="*/ 141536 h 1114369"/>
                  <a:gd name="connsiteX2275" fmla="*/ 1328137 w 2170589"/>
                  <a:gd name="connsiteY2275" fmla="*/ 134222 h 1114369"/>
                  <a:gd name="connsiteX2276" fmla="*/ 1322834 w 2170589"/>
                  <a:gd name="connsiteY2276" fmla="*/ 129102 h 1114369"/>
                  <a:gd name="connsiteX2277" fmla="*/ 1320274 w 2170589"/>
                  <a:gd name="connsiteY2277" fmla="*/ 123799 h 1114369"/>
                  <a:gd name="connsiteX2278" fmla="*/ 1314423 w 2170589"/>
                  <a:gd name="connsiteY2278" fmla="*/ 123250 h 1114369"/>
                  <a:gd name="connsiteX2279" fmla="*/ 1308937 w 2170589"/>
                  <a:gd name="connsiteY2279" fmla="*/ 124896 h 1114369"/>
                  <a:gd name="connsiteX2280" fmla="*/ 1305645 w 2170589"/>
                  <a:gd name="connsiteY2280" fmla="*/ 130016 h 1114369"/>
                  <a:gd name="connsiteX2281" fmla="*/ 1299794 w 2170589"/>
                  <a:gd name="connsiteY2281" fmla="*/ 134222 h 1114369"/>
                  <a:gd name="connsiteX2282" fmla="*/ 1299794 w 2170589"/>
                  <a:gd name="connsiteY2282" fmla="*/ 138793 h 1114369"/>
                  <a:gd name="connsiteX2283" fmla="*/ 1300708 w 2170589"/>
                  <a:gd name="connsiteY2283" fmla="*/ 143914 h 1114369"/>
                  <a:gd name="connsiteX2284" fmla="*/ 1299976 w 2170589"/>
                  <a:gd name="connsiteY2284" fmla="*/ 149217 h 1114369"/>
                  <a:gd name="connsiteX2285" fmla="*/ 1297233 w 2170589"/>
                  <a:gd name="connsiteY2285" fmla="*/ 149217 h 1114369"/>
                  <a:gd name="connsiteX2286" fmla="*/ 1296502 w 2170589"/>
                  <a:gd name="connsiteY2286" fmla="*/ 150497 h 1114369"/>
                  <a:gd name="connsiteX2287" fmla="*/ 1295953 w 2170589"/>
                  <a:gd name="connsiteY2287" fmla="*/ 151960 h 1114369"/>
                  <a:gd name="connsiteX2288" fmla="*/ 1295953 w 2170589"/>
                  <a:gd name="connsiteY2288" fmla="*/ 157445 h 1114369"/>
                  <a:gd name="connsiteX2289" fmla="*/ 1290650 w 2170589"/>
                  <a:gd name="connsiteY2289" fmla="*/ 163663 h 1114369"/>
                  <a:gd name="connsiteX2290" fmla="*/ 1287176 w 2170589"/>
                  <a:gd name="connsiteY2290" fmla="*/ 166589 h 1114369"/>
                  <a:gd name="connsiteX2291" fmla="*/ 1285713 w 2170589"/>
                  <a:gd name="connsiteY2291" fmla="*/ 164029 h 1114369"/>
                  <a:gd name="connsiteX2292" fmla="*/ 1283519 w 2170589"/>
                  <a:gd name="connsiteY2292" fmla="*/ 161651 h 1114369"/>
                  <a:gd name="connsiteX2293" fmla="*/ 1281324 w 2170589"/>
                  <a:gd name="connsiteY2293" fmla="*/ 156897 h 1114369"/>
                  <a:gd name="connsiteX2294" fmla="*/ 1282422 w 2170589"/>
                  <a:gd name="connsiteY2294" fmla="*/ 154337 h 1114369"/>
                  <a:gd name="connsiteX2295" fmla="*/ 1282422 w 2170589"/>
                  <a:gd name="connsiteY2295" fmla="*/ 149217 h 1114369"/>
                  <a:gd name="connsiteX2296" fmla="*/ 1284433 w 2170589"/>
                  <a:gd name="connsiteY2296" fmla="*/ 144462 h 1114369"/>
                  <a:gd name="connsiteX2297" fmla="*/ 1280227 w 2170589"/>
                  <a:gd name="connsiteY2297" fmla="*/ 139525 h 1114369"/>
                  <a:gd name="connsiteX2298" fmla="*/ 1280776 w 2170589"/>
                  <a:gd name="connsiteY2298" fmla="*/ 138428 h 1114369"/>
                  <a:gd name="connsiteX2299" fmla="*/ 1276204 w 2170589"/>
                  <a:gd name="connsiteY2299" fmla="*/ 133673 h 1114369"/>
                  <a:gd name="connsiteX2300" fmla="*/ 1275656 w 2170589"/>
                  <a:gd name="connsiteY2300" fmla="*/ 130930 h 1114369"/>
                  <a:gd name="connsiteX2301" fmla="*/ 1271450 w 2170589"/>
                  <a:gd name="connsiteY2301" fmla="*/ 130199 h 1114369"/>
                  <a:gd name="connsiteX2302" fmla="*/ 1260295 w 2170589"/>
                  <a:gd name="connsiteY2302" fmla="*/ 120141 h 1114369"/>
                  <a:gd name="connsiteX2303" fmla="*/ 1263952 w 2170589"/>
                  <a:gd name="connsiteY2303" fmla="*/ 120873 h 1114369"/>
                  <a:gd name="connsiteX2304" fmla="*/ 1266695 w 2170589"/>
                  <a:gd name="connsiteY2304" fmla="*/ 119958 h 1114369"/>
                  <a:gd name="connsiteX2305" fmla="*/ 1270901 w 2170589"/>
                  <a:gd name="connsiteY2305" fmla="*/ 122519 h 1114369"/>
                  <a:gd name="connsiteX2306" fmla="*/ 1272913 w 2170589"/>
                  <a:gd name="connsiteY2306" fmla="*/ 120507 h 1114369"/>
                  <a:gd name="connsiteX2307" fmla="*/ 1274010 w 2170589"/>
                  <a:gd name="connsiteY2307" fmla="*/ 117215 h 1114369"/>
                  <a:gd name="connsiteX2308" fmla="*/ 1273095 w 2170589"/>
                  <a:gd name="connsiteY2308" fmla="*/ 112827 h 1114369"/>
                  <a:gd name="connsiteX2309" fmla="*/ 1271267 w 2170589"/>
                  <a:gd name="connsiteY2309" fmla="*/ 115387 h 1114369"/>
                  <a:gd name="connsiteX2310" fmla="*/ 1267061 w 2170589"/>
                  <a:gd name="connsiteY2310" fmla="*/ 113558 h 1114369"/>
                  <a:gd name="connsiteX2311" fmla="*/ 1265049 w 2170589"/>
                  <a:gd name="connsiteY2311" fmla="*/ 114655 h 1114369"/>
                  <a:gd name="connsiteX2312" fmla="*/ 1262307 w 2170589"/>
                  <a:gd name="connsiteY2312" fmla="*/ 111547 h 1114369"/>
                  <a:gd name="connsiteX2313" fmla="*/ 1259198 w 2170589"/>
                  <a:gd name="connsiteY2313" fmla="*/ 112278 h 1114369"/>
                  <a:gd name="connsiteX2314" fmla="*/ 1261758 w 2170589"/>
                  <a:gd name="connsiteY2314" fmla="*/ 109718 h 1114369"/>
                  <a:gd name="connsiteX2315" fmla="*/ 1261392 w 2170589"/>
                  <a:gd name="connsiteY2315" fmla="*/ 108072 h 1114369"/>
                  <a:gd name="connsiteX2316" fmla="*/ 1257735 w 2170589"/>
                  <a:gd name="connsiteY2316" fmla="*/ 108438 h 1114369"/>
                  <a:gd name="connsiteX2317" fmla="*/ 1252981 w 2170589"/>
                  <a:gd name="connsiteY2317" fmla="*/ 112461 h 1114369"/>
                  <a:gd name="connsiteX2318" fmla="*/ 1246946 w 2170589"/>
                  <a:gd name="connsiteY2318" fmla="*/ 113558 h 1114369"/>
                  <a:gd name="connsiteX2319" fmla="*/ 1240911 w 2170589"/>
                  <a:gd name="connsiteY2319" fmla="*/ 111547 h 1114369"/>
                  <a:gd name="connsiteX2320" fmla="*/ 1238351 w 2170589"/>
                  <a:gd name="connsiteY2320" fmla="*/ 107707 h 1114369"/>
                  <a:gd name="connsiteX2321" fmla="*/ 1235974 w 2170589"/>
                  <a:gd name="connsiteY2321" fmla="*/ 105512 h 1114369"/>
                  <a:gd name="connsiteX2322" fmla="*/ 1227014 w 2170589"/>
                  <a:gd name="connsiteY2322" fmla="*/ 105695 h 1114369"/>
                  <a:gd name="connsiteX2323" fmla="*/ 1227745 w 2170589"/>
                  <a:gd name="connsiteY2323" fmla="*/ 104781 h 1114369"/>
                  <a:gd name="connsiteX2324" fmla="*/ 1226465 w 2170589"/>
                  <a:gd name="connsiteY2324" fmla="*/ 102769 h 1114369"/>
                  <a:gd name="connsiteX2325" fmla="*/ 1230305 w 2170589"/>
                  <a:gd name="connsiteY2325" fmla="*/ 100758 h 1114369"/>
                  <a:gd name="connsiteX2326" fmla="*/ 1230854 w 2170589"/>
                  <a:gd name="connsiteY2326" fmla="*/ 98929 h 1114369"/>
                  <a:gd name="connsiteX2327" fmla="*/ 1233597 w 2170589"/>
                  <a:gd name="connsiteY2327" fmla="*/ 98929 h 1114369"/>
                  <a:gd name="connsiteX2328" fmla="*/ 1236706 w 2170589"/>
                  <a:gd name="connsiteY2328" fmla="*/ 97466 h 1114369"/>
                  <a:gd name="connsiteX2329" fmla="*/ 1239814 w 2170589"/>
                  <a:gd name="connsiteY2329" fmla="*/ 97466 h 1114369"/>
                  <a:gd name="connsiteX2330" fmla="*/ 1243106 w 2170589"/>
                  <a:gd name="connsiteY2330" fmla="*/ 94723 h 1114369"/>
                  <a:gd name="connsiteX2331" fmla="*/ 1245117 w 2170589"/>
                  <a:gd name="connsiteY2331" fmla="*/ 92163 h 1114369"/>
                  <a:gd name="connsiteX2332" fmla="*/ 1241460 w 2170589"/>
                  <a:gd name="connsiteY2332" fmla="*/ 88506 h 1114369"/>
                  <a:gd name="connsiteX2333" fmla="*/ 1232866 w 2170589"/>
                  <a:gd name="connsiteY2333" fmla="*/ 87592 h 1114369"/>
                  <a:gd name="connsiteX2334" fmla="*/ 1232500 w 2170589"/>
                  <a:gd name="connsiteY2334" fmla="*/ 86860 h 1114369"/>
                  <a:gd name="connsiteX2335" fmla="*/ 1234146 w 2170589"/>
                  <a:gd name="connsiteY2335" fmla="*/ 85946 h 1114369"/>
                  <a:gd name="connsiteX2336" fmla="*/ 1234511 w 2170589"/>
                  <a:gd name="connsiteY2336" fmla="*/ 84117 h 1114369"/>
                  <a:gd name="connsiteX2337" fmla="*/ 1233963 w 2170589"/>
                  <a:gd name="connsiteY2337" fmla="*/ 83203 h 1114369"/>
                  <a:gd name="connsiteX2338" fmla="*/ 1237071 w 2170589"/>
                  <a:gd name="connsiteY2338" fmla="*/ 82837 h 1114369"/>
                  <a:gd name="connsiteX2339" fmla="*/ 1248226 w 2170589"/>
                  <a:gd name="connsiteY2339" fmla="*/ 85946 h 1114369"/>
                  <a:gd name="connsiteX2340" fmla="*/ 1256638 w 2170589"/>
                  <a:gd name="connsiteY2340" fmla="*/ 84849 h 1114369"/>
                  <a:gd name="connsiteX2341" fmla="*/ 1254992 w 2170589"/>
                  <a:gd name="connsiteY2341" fmla="*/ 82654 h 1114369"/>
                  <a:gd name="connsiteX2342" fmla="*/ 1251883 w 2170589"/>
                  <a:gd name="connsiteY2342" fmla="*/ 81923 h 1114369"/>
                  <a:gd name="connsiteX2343" fmla="*/ 1250786 w 2170589"/>
                  <a:gd name="connsiteY2343" fmla="*/ 76986 h 1114369"/>
                  <a:gd name="connsiteX2344" fmla="*/ 1247677 w 2170589"/>
                  <a:gd name="connsiteY2344" fmla="*/ 75157 h 1114369"/>
                  <a:gd name="connsiteX2345" fmla="*/ 1247129 w 2170589"/>
                  <a:gd name="connsiteY2345" fmla="*/ 76437 h 1114369"/>
                  <a:gd name="connsiteX2346" fmla="*/ 1245117 w 2170589"/>
                  <a:gd name="connsiteY2346" fmla="*/ 78266 h 1114369"/>
                  <a:gd name="connsiteX2347" fmla="*/ 1243654 w 2170589"/>
                  <a:gd name="connsiteY2347" fmla="*/ 78266 h 1114369"/>
                  <a:gd name="connsiteX2348" fmla="*/ 1243106 w 2170589"/>
                  <a:gd name="connsiteY2348" fmla="*/ 75340 h 1114369"/>
                  <a:gd name="connsiteX2349" fmla="*/ 1241826 w 2170589"/>
                  <a:gd name="connsiteY2349" fmla="*/ 72597 h 1114369"/>
                  <a:gd name="connsiteX2350" fmla="*/ 1237803 w 2170589"/>
                  <a:gd name="connsiteY2350" fmla="*/ 68574 h 1114369"/>
                  <a:gd name="connsiteX2351" fmla="*/ 1237254 w 2170589"/>
                  <a:gd name="connsiteY2351" fmla="*/ 66928 h 1114369"/>
                  <a:gd name="connsiteX2352" fmla="*/ 1237071 w 2170589"/>
                  <a:gd name="connsiteY2352" fmla="*/ 62905 h 1114369"/>
                  <a:gd name="connsiteX2353" fmla="*/ 1233414 w 2170589"/>
                  <a:gd name="connsiteY2353" fmla="*/ 60162 h 1114369"/>
                  <a:gd name="connsiteX2354" fmla="*/ 1226648 w 2170589"/>
                  <a:gd name="connsiteY2354" fmla="*/ 60711 h 1114369"/>
                  <a:gd name="connsiteX2355" fmla="*/ 1225185 w 2170589"/>
                  <a:gd name="connsiteY2355" fmla="*/ 54859 h 1114369"/>
                  <a:gd name="connsiteX2356" fmla="*/ 1219882 w 2170589"/>
                  <a:gd name="connsiteY2356" fmla="*/ 54128 h 1114369"/>
                  <a:gd name="connsiteX2357" fmla="*/ 1219699 w 2170589"/>
                  <a:gd name="connsiteY2357" fmla="*/ 51567 h 1114369"/>
                  <a:gd name="connsiteX2358" fmla="*/ 1221345 w 2170589"/>
                  <a:gd name="connsiteY2358" fmla="*/ 51933 h 1114369"/>
                  <a:gd name="connsiteX2359" fmla="*/ 1221894 w 2170589"/>
                  <a:gd name="connsiteY2359" fmla="*/ 45716 h 1114369"/>
                  <a:gd name="connsiteX2360" fmla="*/ 1221711 w 2170589"/>
                  <a:gd name="connsiteY2360" fmla="*/ 40047 h 1114369"/>
                  <a:gd name="connsiteX2361" fmla="*/ 1218785 w 2170589"/>
                  <a:gd name="connsiteY2361" fmla="*/ 31453 h 1114369"/>
                  <a:gd name="connsiteX2362" fmla="*/ 1206716 w 2170589"/>
                  <a:gd name="connsiteY2362" fmla="*/ 20664 h 1114369"/>
                  <a:gd name="connsiteX2363" fmla="*/ 1201962 w 2170589"/>
                  <a:gd name="connsiteY2363" fmla="*/ 20115 h 1114369"/>
                  <a:gd name="connsiteX2364" fmla="*/ 1199767 w 2170589"/>
                  <a:gd name="connsiteY2364" fmla="*/ 17006 h 1114369"/>
                  <a:gd name="connsiteX2365" fmla="*/ 1201230 w 2170589"/>
                  <a:gd name="connsiteY2365" fmla="*/ 12800 h 1114369"/>
                  <a:gd name="connsiteX2366" fmla="*/ 1201413 w 2170589"/>
                  <a:gd name="connsiteY2366" fmla="*/ 9875 h 1114369"/>
                  <a:gd name="connsiteX2367" fmla="*/ 1193550 w 2170589"/>
                  <a:gd name="connsiteY2367" fmla="*/ 12069 h 1114369"/>
                  <a:gd name="connsiteX2368" fmla="*/ 1189161 w 2170589"/>
                  <a:gd name="connsiteY2368" fmla="*/ 8777 h 1114369"/>
                  <a:gd name="connsiteX2369" fmla="*/ 1187698 w 2170589"/>
                  <a:gd name="connsiteY2369" fmla="*/ 10972 h 1114369"/>
                  <a:gd name="connsiteX2370" fmla="*/ 1183492 w 2170589"/>
                  <a:gd name="connsiteY2370" fmla="*/ 13532 h 1114369"/>
                  <a:gd name="connsiteX2371" fmla="*/ 1183127 w 2170589"/>
                  <a:gd name="connsiteY2371" fmla="*/ 8595 h 1114369"/>
                  <a:gd name="connsiteX2372" fmla="*/ 1179469 w 2170589"/>
                  <a:gd name="connsiteY2372" fmla="*/ 10240 h 1114369"/>
                  <a:gd name="connsiteX2373" fmla="*/ 1178738 w 2170589"/>
                  <a:gd name="connsiteY2373" fmla="*/ 8595 h 1114369"/>
                  <a:gd name="connsiteX2374" fmla="*/ 1179469 w 2170589"/>
                  <a:gd name="connsiteY2374" fmla="*/ 6217 h 1114369"/>
                  <a:gd name="connsiteX2375" fmla="*/ 1180932 w 2170589"/>
                  <a:gd name="connsiteY2375" fmla="*/ 4937 h 1114369"/>
                  <a:gd name="connsiteX2376" fmla="*/ 1181847 w 2170589"/>
                  <a:gd name="connsiteY2376" fmla="*/ 2743 h 1114369"/>
                  <a:gd name="connsiteX2377" fmla="*/ 1176726 w 2170589"/>
                  <a:gd name="connsiteY2377" fmla="*/ 0 h 1114369"/>
                  <a:gd name="connsiteX2378" fmla="*/ 1172338 w 2170589"/>
                  <a:gd name="connsiteY2378" fmla="*/ 731 h 1114369"/>
                  <a:gd name="connsiteX2379" fmla="*/ 1168315 w 2170589"/>
                  <a:gd name="connsiteY2379" fmla="*/ 183 h 1114369"/>
                  <a:gd name="connsiteX2380" fmla="*/ 1163926 w 2170589"/>
                  <a:gd name="connsiteY2380" fmla="*/ 914 h 1114369"/>
                  <a:gd name="connsiteX2381" fmla="*/ 1161183 w 2170589"/>
                  <a:gd name="connsiteY2381" fmla="*/ 4572 h 1114369"/>
                  <a:gd name="connsiteX2382" fmla="*/ 1160634 w 2170589"/>
                  <a:gd name="connsiteY2382" fmla="*/ 6949 h 1114369"/>
                  <a:gd name="connsiteX2383" fmla="*/ 1158989 w 2170589"/>
                  <a:gd name="connsiteY2383" fmla="*/ 9692 h 1114369"/>
                  <a:gd name="connsiteX2384" fmla="*/ 1152223 w 2170589"/>
                  <a:gd name="connsiteY2384" fmla="*/ 14080 h 1114369"/>
                  <a:gd name="connsiteX2385" fmla="*/ 1148383 w 2170589"/>
                  <a:gd name="connsiteY2385" fmla="*/ 18286 h 1114369"/>
                  <a:gd name="connsiteX2386" fmla="*/ 1149114 w 2170589"/>
                  <a:gd name="connsiteY2386" fmla="*/ 21395 h 1114369"/>
                  <a:gd name="connsiteX2387" fmla="*/ 1152040 w 2170589"/>
                  <a:gd name="connsiteY2387" fmla="*/ 23041 h 1114369"/>
                  <a:gd name="connsiteX2388" fmla="*/ 1154783 w 2170589"/>
                  <a:gd name="connsiteY2388" fmla="*/ 23407 h 1114369"/>
                  <a:gd name="connsiteX2389" fmla="*/ 1155880 w 2170589"/>
                  <a:gd name="connsiteY2389" fmla="*/ 28892 h 1114369"/>
                  <a:gd name="connsiteX2390" fmla="*/ 1154234 w 2170589"/>
                  <a:gd name="connsiteY2390" fmla="*/ 33464 h 1114369"/>
                  <a:gd name="connsiteX2391" fmla="*/ 1152589 w 2170589"/>
                  <a:gd name="connsiteY2391" fmla="*/ 33830 h 1114369"/>
                  <a:gd name="connsiteX2392" fmla="*/ 1143811 w 2170589"/>
                  <a:gd name="connsiteY2392" fmla="*/ 27247 h 1114369"/>
                  <a:gd name="connsiteX2393" fmla="*/ 1140519 w 2170589"/>
                  <a:gd name="connsiteY2393" fmla="*/ 28710 h 1114369"/>
                  <a:gd name="connsiteX2394" fmla="*/ 1140154 w 2170589"/>
                  <a:gd name="connsiteY2394" fmla="*/ 31270 h 1114369"/>
                  <a:gd name="connsiteX2395" fmla="*/ 1139422 w 2170589"/>
                  <a:gd name="connsiteY2395" fmla="*/ 32184 h 1114369"/>
                  <a:gd name="connsiteX2396" fmla="*/ 1137228 w 2170589"/>
                  <a:gd name="connsiteY2396" fmla="*/ 31818 h 1114369"/>
                  <a:gd name="connsiteX2397" fmla="*/ 1135399 w 2170589"/>
                  <a:gd name="connsiteY2397" fmla="*/ 33098 h 1114369"/>
                  <a:gd name="connsiteX2398" fmla="*/ 1135399 w 2170589"/>
                  <a:gd name="connsiteY2398" fmla="*/ 37304 h 1114369"/>
                  <a:gd name="connsiteX2399" fmla="*/ 1134485 w 2170589"/>
                  <a:gd name="connsiteY2399" fmla="*/ 39316 h 1114369"/>
                  <a:gd name="connsiteX2400" fmla="*/ 1134302 w 2170589"/>
                  <a:gd name="connsiteY2400" fmla="*/ 42424 h 1114369"/>
                  <a:gd name="connsiteX2401" fmla="*/ 1135765 w 2170589"/>
                  <a:gd name="connsiteY2401" fmla="*/ 42607 h 1114369"/>
                  <a:gd name="connsiteX2402" fmla="*/ 1132656 w 2170589"/>
                  <a:gd name="connsiteY2402" fmla="*/ 46447 h 1114369"/>
                  <a:gd name="connsiteX2403" fmla="*/ 1131742 w 2170589"/>
                  <a:gd name="connsiteY2403" fmla="*/ 50287 h 1114369"/>
                  <a:gd name="connsiteX2404" fmla="*/ 1131742 w 2170589"/>
                  <a:gd name="connsiteY2404" fmla="*/ 52848 h 1114369"/>
                  <a:gd name="connsiteX2405" fmla="*/ 1135765 w 2170589"/>
                  <a:gd name="connsiteY2405" fmla="*/ 55591 h 1114369"/>
                  <a:gd name="connsiteX2406" fmla="*/ 1140154 w 2170589"/>
                  <a:gd name="connsiteY2406" fmla="*/ 62174 h 1114369"/>
                  <a:gd name="connsiteX2407" fmla="*/ 1142165 w 2170589"/>
                  <a:gd name="connsiteY2407" fmla="*/ 60711 h 1114369"/>
                  <a:gd name="connsiteX2408" fmla="*/ 1141617 w 2170589"/>
                  <a:gd name="connsiteY2408" fmla="*/ 64734 h 1114369"/>
                  <a:gd name="connsiteX2409" fmla="*/ 1139971 w 2170589"/>
                  <a:gd name="connsiteY2409" fmla="*/ 66197 h 1114369"/>
                  <a:gd name="connsiteX2410" fmla="*/ 1138874 w 2170589"/>
                  <a:gd name="connsiteY2410" fmla="*/ 64734 h 1114369"/>
                  <a:gd name="connsiteX2411" fmla="*/ 1137411 w 2170589"/>
                  <a:gd name="connsiteY2411" fmla="*/ 64551 h 1114369"/>
                  <a:gd name="connsiteX2412" fmla="*/ 1132656 w 2170589"/>
                  <a:gd name="connsiteY2412" fmla="*/ 71682 h 1114369"/>
                  <a:gd name="connsiteX2413" fmla="*/ 1131011 w 2170589"/>
                  <a:gd name="connsiteY2413" fmla="*/ 71682 h 1114369"/>
                  <a:gd name="connsiteX2414" fmla="*/ 1128268 w 2170589"/>
                  <a:gd name="connsiteY2414" fmla="*/ 73145 h 1114369"/>
                  <a:gd name="connsiteX2415" fmla="*/ 1127719 w 2170589"/>
                  <a:gd name="connsiteY2415" fmla="*/ 75705 h 1114369"/>
                  <a:gd name="connsiteX2416" fmla="*/ 1127719 w 2170589"/>
                  <a:gd name="connsiteY2416" fmla="*/ 79728 h 1114369"/>
                  <a:gd name="connsiteX2417" fmla="*/ 1128450 w 2170589"/>
                  <a:gd name="connsiteY2417" fmla="*/ 87592 h 1114369"/>
                  <a:gd name="connsiteX2418" fmla="*/ 1132473 w 2170589"/>
                  <a:gd name="connsiteY2418" fmla="*/ 90335 h 1114369"/>
                  <a:gd name="connsiteX2419" fmla="*/ 1133753 w 2170589"/>
                  <a:gd name="connsiteY2419" fmla="*/ 92895 h 1114369"/>
                  <a:gd name="connsiteX2420" fmla="*/ 1141982 w 2170589"/>
                  <a:gd name="connsiteY2420" fmla="*/ 95455 h 1114369"/>
                  <a:gd name="connsiteX2421" fmla="*/ 1140154 w 2170589"/>
                  <a:gd name="connsiteY2421" fmla="*/ 97466 h 1114369"/>
                  <a:gd name="connsiteX2422" fmla="*/ 1141982 w 2170589"/>
                  <a:gd name="connsiteY2422" fmla="*/ 99478 h 1114369"/>
                  <a:gd name="connsiteX2423" fmla="*/ 1148383 w 2170589"/>
                  <a:gd name="connsiteY2423" fmla="*/ 102221 h 1114369"/>
                  <a:gd name="connsiteX2424" fmla="*/ 1160634 w 2170589"/>
                  <a:gd name="connsiteY2424" fmla="*/ 101489 h 1114369"/>
                  <a:gd name="connsiteX2425" fmla="*/ 1160452 w 2170589"/>
                  <a:gd name="connsiteY2425" fmla="*/ 102952 h 1114369"/>
                  <a:gd name="connsiteX2426" fmla="*/ 1161732 w 2170589"/>
                  <a:gd name="connsiteY2426" fmla="*/ 105329 h 1114369"/>
                  <a:gd name="connsiteX2427" fmla="*/ 1168863 w 2170589"/>
                  <a:gd name="connsiteY2427" fmla="*/ 107524 h 1114369"/>
                  <a:gd name="connsiteX2428" fmla="*/ 1169229 w 2170589"/>
                  <a:gd name="connsiteY2428" fmla="*/ 108987 h 1114369"/>
                  <a:gd name="connsiteX2429" fmla="*/ 1172886 w 2170589"/>
                  <a:gd name="connsiteY2429" fmla="*/ 110815 h 1114369"/>
                  <a:gd name="connsiteX2430" fmla="*/ 1175081 w 2170589"/>
                  <a:gd name="connsiteY2430" fmla="*/ 109535 h 1114369"/>
                  <a:gd name="connsiteX2431" fmla="*/ 1174715 w 2170589"/>
                  <a:gd name="connsiteY2431" fmla="*/ 106975 h 1114369"/>
                  <a:gd name="connsiteX2432" fmla="*/ 1177458 w 2170589"/>
                  <a:gd name="connsiteY2432" fmla="*/ 108438 h 1114369"/>
                  <a:gd name="connsiteX2433" fmla="*/ 1183675 w 2170589"/>
                  <a:gd name="connsiteY2433" fmla="*/ 116118 h 1114369"/>
                  <a:gd name="connsiteX2434" fmla="*/ 1189893 w 2170589"/>
                  <a:gd name="connsiteY2434" fmla="*/ 116667 h 1114369"/>
                  <a:gd name="connsiteX2435" fmla="*/ 1196476 w 2170589"/>
                  <a:gd name="connsiteY2435" fmla="*/ 113192 h 1114369"/>
                  <a:gd name="connsiteX2436" fmla="*/ 1201413 w 2170589"/>
                  <a:gd name="connsiteY2436" fmla="*/ 113192 h 1114369"/>
                  <a:gd name="connsiteX2437" fmla="*/ 1203607 w 2170589"/>
                  <a:gd name="connsiteY2437" fmla="*/ 119227 h 1114369"/>
                  <a:gd name="connsiteX2438" fmla="*/ 1201962 w 2170589"/>
                  <a:gd name="connsiteY2438" fmla="*/ 123799 h 1114369"/>
                  <a:gd name="connsiteX2439" fmla="*/ 1197207 w 2170589"/>
                  <a:gd name="connsiteY2439" fmla="*/ 128004 h 1114369"/>
                  <a:gd name="connsiteX2440" fmla="*/ 1195927 w 2170589"/>
                  <a:gd name="connsiteY2440" fmla="*/ 125810 h 1114369"/>
                  <a:gd name="connsiteX2441" fmla="*/ 1196110 w 2170589"/>
                  <a:gd name="connsiteY2441" fmla="*/ 121604 h 1114369"/>
                  <a:gd name="connsiteX2442" fmla="*/ 1199219 w 2170589"/>
                  <a:gd name="connsiteY2442" fmla="*/ 117215 h 1114369"/>
                  <a:gd name="connsiteX2443" fmla="*/ 1197756 w 2170589"/>
                  <a:gd name="connsiteY2443" fmla="*/ 118496 h 1114369"/>
                  <a:gd name="connsiteX2444" fmla="*/ 1188795 w 2170589"/>
                  <a:gd name="connsiteY2444" fmla="*/ 120507 h 1114369"/>
                  <a:gd name="connsiteX2445" fmla="*/ 1185138 w 2170589"/>
                  <a:gd name="connsiteY2445" fmla="*/ 125444 h 1114369"/>
                  <a:gd name="connsiteX2446" fmla="*/ 1184224 w 2170589"/>
                  <a:gd name="connsiteY2446" fmla="*/ 129284 h 1114369"/>
                  <a:gd name="connsiteX2447" fmla="*/ 1184224 w 2170589"/>
                  <a:gd name="connsiteY2447" fmla="*/ 130199 h 1114369"/>
                  <a:gd name="connsiteX2448" fmla="*/ 1187150 w 2170589"/>
                  <a:gd name="connsiteY2448" fmla="*/ 128736 h 1114369"/>
                  <a:gd name="connsiteX2449" fmla="*/ 1187150 w 2170589"/>
                  <a:gd name="connsiteY2449" fmla="*/ 131662 h 1114369"/>
                  <a:gd name="connsiteX2450" fmla="*/ 1183492 w 2170589"/>
                  <a:gd name="connsiteY2450" fmla="*/ 137879 h 1114369"/>
                  <a:gd name="connsiteX2451" fmla="*/ 1180201 w 2170589"/>
                  <a:gd name="connsiteY2451" fmla="*/ 137513 h 1114369"/>
                  <a:gd name="connsiteX2452" fmla="*/ 1177824 w 2170589"/>
                  <a:gd name="connsiteY2452" fmla="*/ 138428 h 1114369"/>
                  <a:gd name="connsiteX2453" fmla="*/ 1177458 w 2170589"/>
                  <a:gd name="connsiteY2453" fmla="*/ 144828 h 1114369"/>
                  <a:gd name="connsiteX2454" fmla="*/ 1175995 w 2170589"/>
                  <a:gd name="connsiteY2454" fmla="*/ 147388 h 1114369"/>
                  <a:gd name="connsiteX2455" fmla="*/ 1181847 w 2170589"/>
                  <a:gd name="connsiteY2455" fmla="*/ 148485 h 1114369"/>
                  <a:gd name="connsiteX2456" fmla="*/ 1190807 w 2170589"/>
                  <a:gd name="connsiteY2456" fmla="*/ 146474 h 1114369"/>
                  <a:gd name="connsiteX2457" fmla="*/ 1196476 w 2170589"/>
                  <a:gd name="connsiteY2457" fmla="*/ 139525 h 1114369"/>
                  <a:gd name="connsiteX2458" fmla="*/ 1194464 w 2170589"/>
                  <a:gd name="connsiteY2458" fmla="*/ 141353 h 1114369"/>
                  <a:gd name="connsiteX2459" fmla="*/ 1191355 w 2170589"/>
                  <a:gd name="connsiteY2459" fmla="*/ 142633 h 1114369"/>
                  <a:gd name="connsiteX2460" fmla="*/ 1191721 w 2170589"/>
                  <a:gd name="connsiteY2460" fmla="*/ 139708 h 1114369"/>
                  <a:gd name="connsiteX2461" fmla="*/ 1193001 w 2170589"/>
                  <a:gd name="connsiteY2461" fmla="*/ 137513 h 1114369"/>
                  <a:gd name="connsiteX2462" fmla="*/ 1193367 w 2170589"/>
                  <a:gd name="connsiteY2462" fmla="*/ 135136 h 1114369"/>
                  <a:gd name="connsiteX2463" fmla="*/ 1199219 w 2170589"/>
                  <a:gd name="connsiteY2463" fmla="*/ 137513 h 1114369"/>
                  <a:gd name="connsiteX2464" fmla="*/ 1200682 w 2170589"/>
                  <a:gd name="connsiteY2464" fmla="*/ 141719 h 1114369"/>
                  <a:gd name="connsiteX2465" fmla="*/ 1201230 w 2170589"/>
                  <a:gd name="connsiteY2465" fmla="*/ 145559 h 1114369"/>
                  <a:gd name="connsiteX2466" fmla="*/ 1200316 w 2170589"/>
                  <a:gd name="connsiteY2466" fmla="*/ 152142 h 1114369"/>
                  <a:gd name="connsiteX2467" fmla="*/ 1205436 w 2170589"/>
                  <a:gd name="connsiteY2467" fmla="*/ 153057 h 1114369"/>
                  <a:gd name="connsiteX2468" fmla="*/ 1201962 w 2170589"/>
                  <a:gd name="connsiteY2468" fmla="*/ 156348 h 1114369"/>
                  <a:gd name="connsiteX2469" fmla="*/ 1190258 w 2170589"/>
                  <a:gd name="connsiteY2469" fmla="*/ 161651 h 1114369"/>
                  <a:gd name="connsiteX2470" fmla="*/ 1187515 w 2170589"/>
                  <a:gd name="connsiteY2470" fmla="*/ 166406 h 1114369"/>
                  <a:gd name="connsiteX2471" fmla="*/ 1187150 w 2170589"/>
                  <a:gd name="connsiteY2471" fmla="*/ 169149 h 1114369"/>
                  <a:gd name="connsiteX2472" fmla="*/ 1180932 w 2170589"/>
                  <a:gd name="connsiteY2472" fmla="*/ 171526 h 1114369"/>
                  <a:gd name="connsiteX2473" fmla="*/ 1178738 w 2170589"/>
                  <a:gd name="connsiteY2473" fmla="*/ 173355 h 1114369"/>
                  <a:gd name="connsiteX2474" fmla="*/ 1176178 w 2170589"/>
                  <a:gd name="connsiteY2474" fmla="*/ 176829 h 1114369"/>
                  <a:gd name="connsiteX2475" fmla="*/ 1173618 w 2170589"/>
                  <a:gd name="connsiteY2475" fmla="*/ 177743 h 1114369"/>
                  <a:gd name="connsiteX2476" fmla="*/ 1167766 w 2170589"/>
                  <a:gd name="connsiteY2476" fmla="*/ 175732 h 1114369"/>
                  <a:gd name="connsiteX2477" fmla="*/ 1163012 w 2170589"/>
                  <a:gd name="connsiteY2477" fmla="*/ 176098 h 1114369"/>
                  <a:gd name="connsiteX2478" fmla="*/ 1160817 w 2170589"/>
                  <a:gd name="connsiteY2478" fmla="*/ 176829 h 1114369"/>
                  <a:gd name="connsiteX2479" fmla="*/ 1160086 w 2170589"/>
                  <a:gd name="connsiteY2479" fmla="*/ 175549 h 1114369"/>
                  <a:gd name="connsiteX2480" fmla="*/ 1157891 w 2170589"/>
                  <a:gd name="connsiteY2480" fmla="*/ 174635 h 1114369"/>
                  <a:gd name="connsiteX2481" fmla="*/ 1155697 w 2170589"/>
                  <a:gd name="connsiteY2481" fmla="*/ 175549 h 1114369"/>
                  <a:gd name="connsiteX2482" fmla="*/ 1152954 w 2170589"/>
                  <a:gd name="connsiteY2482" fmla="*/ 175549 h 1114369"/>
                  <a:gd name="connsiteX2483" fmla="*/ 1154417 w 2170589"/>
                  <a:gd name="connsiteY2483" fmla="*/ 178658 h 1114369"/>
                  <a:gd name="connsiteX2484" fmla="*/ 1155697 w 2170589"/>
                  <a:gd name="connsiteY2484" fmla="*/ 180120 h 1114369"/>
                  <a:gd name="connsiteX2485" fmla="*/ 1152223 w 2170589"/>
                  <a:gd name="connsiteY2485" fmla="*/ 189447 h 1114369"/>
                  <a:gd name="connsiteX2486" fmla="*/ 1152223 w 2170589"/>
                  <a:gd name="connsiteY2486" fmla="*/ 191092 h 1114369"/>
                  <a:gd name="connsiteX2487" fmla="*/ 1158623 w 2170589"/>
                  <a:gd name="connsiteY2487" fmla="*/ 193835 h 1114369"/>
                  <a:gd name="connsiteX2488" fmla="*/ 1160817 w 2170589"/>
                  <a:gd name="connsiteY2488" fmla="*/ 198041 h 1114369"/>
                  <a:gd name="connsiteX2489" fmla="*/ 1160086 w 2170589"/>
                  <a:gd name="connsiteY2489" fmla="*/ 202613 h 1114369"/>
                  <a:gd name="connsiteX2490" fmla="*/ 1162280 w 2170589"/>
                  <a:gd name="connsiteY2490" fmla="*/ 207733 h 1114369"/>
                  <a:gd name="connsiteX2491" fmla="*/ 1160086 w 2170589"/>
                  <a:gd name="connsiteY2491" fmla="*/ 212853 h 1114369"/>
                  <a:gd name="connsiteX2492" fmla="*/ 1155149 w 2170589"/>
                  <a:gd name="connsiteY2492" fmla="*/ 212487 h 1114369"/>
                  <a:gd name="connsiteX2493" fmla="*/ 1152954 w 2170589"/>
                  <a:gd name="connsiteY2493" fmla="*/ 209744 h 1114369"/>
                  <a:gd name="connsiteX2494" fmla="*/ 1155697 w 2170589"/>
                  <a:gd name="connsiteY2494" fmla="*/ 207733 h 1114369"/>
                  <a:gd name="connsiteX2495" fmla="*/ 1155697 w 2170589"/>
                  <a:gd name="connsiteY2495" fmla="*/ 204990 h 1114369"/>
                  <a:gd name="connsiteX2496" fmla="*/ 1151491 w 2170589"/>
                  <a:gd name="connsiteY2496" fmla="*/ 207733 h 1114369"/>
                  <a:gd name="connsiteX2497" fmla="*/ 1149480 w 2170589"/>
                  <a:gd name="connsiteY2497" fmla="*/ 205356 h 1114369"/>
                  <a:gd name="connsiteX2498" fmla="*/ 1142348 w 2170589"/>
                  <a:gd name="connsiteY2498" fmla="*/ 210110 h 1114369"/>
                  <a:gd name="connsiteX2499" fmla="*/ 1142348 w 2170589"/>
                  <a:gd name="connsiteY2499" fmla="*/ 202613 h 1114369"/>
                  <a:gd name="connsiteX2500" fmla="*/ 1135216 w 2170589"/>
                  <a:gd name="connsiteY2500" fmla="*/ 202978 h 1114369"/>
                  <a:gd name="connsiteX2501" fmla="*/ 1133205 w 2170589"/>
                  <a:gd name="connsiteY2501" fmla="*/ 198041 h 1114369"/>
                  <a:gd name="connsiteX2502" fmla="*/ 1142348 w 2170589"/>
                  <a:gd name="connsiteY2502" fmla="*/ 194201 h 1114369"/>
                  <a:gd name="connsiteX2503" fmla="*/ 1138691 w 2170589"/>
                  <a:gd name="connsiteY2503" fmla="*/ 189812 h 1114369"/>
                  <a:gd name="connsiteX2504" fmla="*/ 1139422 w 2170589"/>
                  <a:gd name="connsiteY2504" fmla="*/ 184143 h 1114369"/>
                  <a:gd name="connsiteX2505" fmla="*/ 1142348 w 2170589"/>
                  <a:gd name="connsiteY2505" fmla="*/ 180120 h 1114369"/>
                  <a:gd name="connsiteX2506" fmla="*/ 1143080 w 2170589"/>
                  <a:gd name="connsiteY2506" fmla="*/ 175183 h 1114369"/>
                  <a:gd name="connsiteX2507" fmla="*/ 1142348 w 2170589"/>
                  <a:gd name="connsiteY2507" fmla="*/ 171526 h 1114369"/>
                  <a:gd name="connsiteX2508" fmla="*/ 1143080 w 2170589"/>
                  <a:gd name="connsiteY2508" fmla="*/ 168783 h 1114369"/>
                  <a:gd name="connsiteX2509" fmla="*/ 1142348 w 2170589"/>
                  <a:gd name="connsiteY2509" fmla="*/ 168234 h 1114369"/>
                  <a:gd name="connsiteX2510" fmla="*/ 1131742 w 2170589"/>
                  <a:gd name="connsiteY2510" fmla="*/ 172806 h 1114369"/>
                  <a:gd name="connsiteX2511" fmla="*/ 1131742 w 2170589"/>
                  <a:gd name="connsiteY2511" fmla="*/ 178658 h 1114369"/>
                  <a:gd name="connsiteX2512" fmla="*/ 1129548 w 2170589"/>
                  <a:gd name="connsiteY2512" fmla="*/ 176463 h 1114369"/>
                  <a:gd name="connsiteX2513" fmla="*/ 1126073 w 2170589"/>
                  <a:gd name="connsiteY2513" fmla="*/ 177926 h 1114369"/>
                  <a:gd name="connsiteX2514" fmla="*/ 1123879 w 2170589"/>
                  <a:gd name="connsiteY2514" fmla="*/ 176098 h 1114369"/>
                  <a:gd name="connsiteX2515" fmla="*/ 1126622 w 2170589"/>
                  <a:gd name="connsiteY2515" fmla="*/ 174086 h 1114369"/>
                  <a:gd name="connsiteX2516" fmla="*/ 1127353 w 2170589"/>
                  <a:gd name="connsiteY2516" fmla="*/ 170977 h 1114369"/>
                  <a:gd name="connsiteX2517" fmla="*/ 1129548 w 2170589"/>
                  <a:gd name="connsiteY2517" fmla="*/ 167869 h 1114369"/>
                  <a:gd name="connsiteX2518" fmla="*/ 1129548 w 2170589"/>
                  <a:gd name="connsiteY2518" fmla="*/ 165491 h 1114369"/>
                  <a:gd name="connsiteX2519" fmla="*/ 1121685 w 2170589"/>
                  <a:gd name="connsiteY2519" fmla="*/ 167869 h 1114369"/>
                  <a:gd name="connsiteX2520" fmla="*/ 1118210 w 2170589"/>
                  <a:gd name="connsiteY2520" fmla="*/ 166406 h 1114369"/>
                  <a:gd name="connsiteX2521" fmla="*/ 1120953 w 2170589"/>
                  <a:gd name="connsiteY2521" fmla="*/ 164211 h 1114369"/>
                  <a:gd name="connsiteX2522" fmla="*/ 1114004 w 2170589"/>
                  <a:gd name="connsiteY2522" fmla="*/ 161834 h 1114369"/>
                  <a:gd name="connsiteX2523" fmla="*/ 1111078 w 2170589"/>
                  <a:gd name="connsiteY2523" fmla="*/ 157811 h 1114369"/>
                  <a:gd name="connsiteX2524" fmla="*/ 1104678 w 2170589"/>
                  <a:gd name="connsiteY2524" fmla="*/ 157445 h 1114369"/>
                  <a:gd name="connsiteX2525" fmla="*/ 1106873 w 2170589"/>
                  <a:gd name="connsiteY2525" fmla="*/ 161834 h 1114369"/>
                  <a:gd name="connsiteX2526" fmla="*/ 1101935 w 2170589"/>
                  <a:gd name="connsiteY2526" fmla="*/ 158177 h 1114369"/>
                  <a:gd name="connsiteX2527" fmla="*/ 1101204 w 2170589"/>
                  <a:gd name="connsiteY2527" fmla="*/ 155983 h 1114369"/>
                  <a:gd name="connsiteX2528" fmla="*/ 1095535 w 2170589"/>
                  <a:gd name="connsiteY2528" fmla="*/ 155068 h 1114369"/>
                  <a:gd name="connsiteX2529" fmla="*/ 1091878 w 2170589"/>
                  <a:gd name="connsiteY2529" fmla="*/ 155983 h 1114369"/>
                  <a:gd name="connsiteX2530" fmla="*/ 1099741 w 2170589"/>
                  <a:gd name="connsiteY2530" fmla="*/ 161834 h 1114369"/>
                  <a:gd name="connsiteX2531" fmla="*/ 1099741 w 2170589"/>
                  <a:gd name="connsiteY2531" fmla="*/ 162931 h 1114369"/>
                  <a:gd name="connsiteX2532" fmla="*/ 1089683 w 2170589"/>
                  <a:gd name="connsiteY2532" fmla="*/ 163663 h 1114369"/>
                  <a:gd name="connsiteX2533" fmla="*/ 1088403 w 2170589"/>
                  <a:gd name="connsiteY2533" fmla="*/ 161834 h 1114369"/>
                  <a:gd name="connsiteX2534" fmla="*/ 1083466 w 2170589"/>
                  <a:gd name="connsiteY2534" fmla="*/ 161834 h 1114369"/>
                  <a:gd name="connsiteX2535" fmla="*/ 1083466 w 2170589"/>
                  <a:gd name="connsiteY2535" fmla="*/ 163297 h 1114369"/>
                  <a:gd name="connsiteX2536" fmla="*/ 1081272 w 2170589"/>
                  <a:gd name="connsiteY2536" fmla="*/ 164760 h 1114369"/>
                  <a:gd name="connsiteX2537" fmla="*/ 1078346 w 2170589"/>
                  <a:gd name="connsiteY2537" fmla="*/ 161834 h 1114369"/>
                  <a:gd name="connsiteX2538" fmla="*/ 1074872 w 2170589"/>
                  <a:gd name="connsiteY2538" fmla="*/ 161834 h 1114369"/>
                  <a:gd name="connsiteX2539" fmla="*/ 1079809 w 2170589"/>
                  <a:gd name="connsiteY2539" fmla="*/ 166406 h 1114369"/>
                  <a:gd name="connsiteX2540" fmla="*/ 1079809 w 2170589"/>
                  <a:gd name="connsiteY2540" fmla="*/ 168234 h 1114369"/>
                  <a:gd name="connsiteX2541" fmla="*/ 1084746 w 2170589"/>
                  <a:gd name="connsiteY2541" fmla="*/ 170977 h 1114369"/>
                  <a:gd name="connsiteX2542" fmla="*/ 1084746 w 2170589"/>
                  <a:gd name="connsiteY2542" fmla="*/ 175183 h 1114369"/>
                  <a:gd name="connsiteX2543" fmla="*/ 1081272 w 2170589"/>
                  <a:gd name="connsiteY2543" fmla="*/ 173720 h 1114369"/>
                  <a:gd name="connsiteX2544" fmla="*/ 1083466 w 2170589"/>
                  <a:gd name="connsiteY2544" fmla="*/ 176463 h 1114369"/>
                  <a:gd name="connsiteX2545" fmla="*/ 1087672 w 2170589"/>
                  <a:gd name="connsiteY2545" fmla="*/ 180120 h 1114369"/>
                  <a:gd name="connsiteX2546" fmla="*/ 1090415 w 2170589"/>
                  <a:gd name="connsiteY2546" fmla="*/ 185972 h 1114369"/>
                  <a:gd name="connsiteX2547" fmla="*/ 1094072 w 2170589"/>
                  <a:gd name="connsiteY2547" fmla="*/ 187069 h 1114369"/>
                  <a:gd name="connsiteX2548" fmla="*/ 1093341 w 2170589"/>
                  <a:gd name="connsiteY2548" fmla="*/ 184143 h 1114369"/>
                  <a:gd name="connsiteX2549" fmla="*/ 1092609 w 2170589"/>
                  <a:gd name="connsiteY2549" fmla="*/ 183229 h 1114369"/>
                  <a:gd name="connsiteX2550" fmla="*/ 1094804 w 2170589"/>
                  <a:gd name="connsiteY2550" fmla="*/ 180669 h 1114369"/>
                  <a:gd name="connsiteX2551" fmla="*/ 1104678 w 2170589"/>
                  <a:gd name="connsiteY2551" fmla="*/ 180120 h 1114369"/>
                  <a:gd name="connsiteX2552" fmla="*/ 1106873 w 2170589"/>
                  <a:gd name="connsiteY2552" fmla="*/ 181949 h 1114369"/>
                  <a:gd name="connsiteX2553" fmla="*/ 1106873 w 2170589"/>
                  <a:gd name="connsiteY2553" fmla="*/ 184143 h 1114369"/>
                  <a:gd name="connsiteX2554" fmla="*/ 1110347 w 2170589"/>
                  <a:gd name="connsiteY2554" fmla="*/ 184143 h 1114369"/>
                  <a:gd name="connsiteX2555" fmla="*/ 1111078 w 2170589"/>
                  <a:gd name="connsiteY2555" fmla="*/ 181949 h 1114369"/>
                  <a:gd name="connsiteX2556" fmla="*/ 1113273 w 2170589"/>
                  <a:gd name="connsiteY2556" fmla="*/ 181949 h 1114369"/>
                  <a:gd name="connsiteX2557" fmla="*/ 1114004 w 2170589"/>
                  <a:gd name="connsiteY2557" fmla="*/ 192555 h 1114369"/>
                  <a:gd name="connsiteX2558" fmla="*/ 1109615 w 2170589"/>
                  <a:gd name="connsiteY2558" fmla="*/ 195664 h 1114369"/>
                  <a:gd name="connsiteX2559" fmla="*/ 1103947 w 2170589"/>
                  <a:gd name="connsiteY2559" fmla="*/ 196212 h 1114369"/>
                  <a:gd name="connsiteX2560" fmla="*/ 1101204 w 2170589"/>
                  <a:gd name="connsiteY2560" fmla="*/ 194201 h 1114369"/>
                  <a:gd name="connsiteX2561" fmla="*/ 1094804 w 2170589"/>
                  <a:gd name="connsiteY2561" fmla="*/ 192921 h 1114369"/>
                  <a:gd name="connsiteX2562" fmla="*/ 1092609 w 2170589"/>
                  <a:gd name="connsiteY2562" fmla="*/ 190178 h 1114369"/>
                  <a:gd name="connsiteX2563" fmla="*/ 1088403 w 2170589"/>
                  <a:gd name="connsiteY2563" fmla="*/ 189447 h 1114369"/>
                  <a:gd name="connsiteX2564" fmla="*/ 1084746 w 2170589"/>
                  <a:gd name="connsiteY2564" fmla="*/ 185606 h 1114369"/>
                  <a:gd name="connsiteX2565" fmla="*/ 1084746 w 2170589"/>
                  <a:gd name="connsiteY2565" fmla="*/ 181949 h 1114369"/>
                  <a:gd name="connsiteX2566" fmla="*/ 1082003 w 2170589"/>
                  <a:gd name="connsiteY2566" fmla="*/ 180120 h 1114369"/>
                  <a:gd name="connsiteX2567" fmla="*/ 1079809 w 2170589"/>
                  <a:gd name="connsiteY2567" fmla="*/ 176829 h 1114369"/>
                  <a:gd name="connsiteX2568" fmla="*/ 1078346 w 2170589"/>
                  <a:gd name="connsiteY2568" fmla="*/ 176098 h 1114369"/>
                  <a:gd name="connsiteX2569" fmla="*/ 1075603 w 2170589"/>
                  <a:gd name="connsiteY2569" fmla="*/ 176098 h 1114369"/>
                  <a:gd name="connsiteX2570" fmla="*/ 1073409 w 2170589"/>
                  <a:gd name="connsiteY2570" fmla="*/ 178292 h 1114369"/>
                  <a:gd name="connsiteX2571" fmla="*/ 1074872 w 2170589"/>
                  <a:gd name="connsiteY2571" fmla="*/ 181401 h 1114369"/>
                  <a:gd name="connsiteX2572" fmla="*/ 1078346 w 2170589"/>
                  <a:gd name="connsiteY2572" fmla="*/ 184143 h 1114369"/>
                  <a:gd name="connsiteX2573" fmla="*/ 1078346 w 2170589"/>
                  <a:gd name="connsiteY2573" fmla="*/ 185606 h 1114369"/>
                  <a:gd name="connsiteX2574" fmla="*/ 1082735 w 2170589"/>
                  <a:gd name="connsiteY2574" fmla="*/ 189447 h 1114369"/>
                  <a:gd name="connsiteX2575" fmla="*/ 1075603 w 2170589"/>
                  <a:gd name="connsiteY2575" fmla="*/ 189447 h 1114369"/>
                  <a:gd name="connsiteX2576" fmla="*/ 1065728 w 2170589"/>
                  <a:gd name="connsiteY2576" fmla="*/ 191092 h 1114369"/>
                  <a:gd name="connsiteX2577" fmla="*/ 1065728 w 2170589"/>
                  <a:gd name="connsiteY2577" fmla="*/ 189447 h 1114369"/>
                  <a:gd name="connsiteX2578" fmla="*/ 1062071 w 2170589"/>
                  <a:gd name="connsiteY2578" fmla="*/ 189812 h 1114369"/>
                  <a:gd name="connsiteX2579" fmla="*/ 1060608 w 2170589"/>
                  <a:gd name="connsiteY2579" fmla="*/ 190727 h 1114369"/>
                  <a:gd name="connsiteX2580" fmla="*/ 1054208 w 2170589"/>
                  <a:gd name="connsiteY2580" fmla="*/ 186704 h 1114369"/>
                  <a:gd name="connsiteX2581" fmla="*/ 1050002 w 2170589"/>
                  <a:gd name="connsiteY2581" fmla="*/ 187435 h 1114369"/>
                  <a:gd name="connsiteX2582" fmla="*/ 1032996 w 2170589"/>
                  <a:gd name="connsiteY2582" fmla="*/ 185606 h 1114369"/>
                  <a:gd name="connsiteX2583" fmla="*/ 1028790 w 2170589"/>
                  <a:gd name="connsiteY2583" fmla="*/ 189447 h 1114369"/>
                  <a:gd name="connsiteX2584" fmla="*/ 1020927 w 2170589"/>
                  <a:gd name="connsiteY2584" fmla="*/ 191092 h 1114369"/>
                  <a:gd name="connsiteX2585" fmla="*/ 1011052 w 2170589"/>
                  <a:gd name="connsiteY2585" fmla="*/ 189447 h 1114369"/>
                  <a:gd name="connsiteX2586" fmla="*/ 1002457 w 2170589"/>
                  <a:gd name="connsiteY2586" fmla="*/ 192555 h 1114369"/>
                  <a:gd name="connsiteX2587" fmla="*/ 996057 w 2170589"/>
                  <a:gd name="connsiteY2587" fmla="*/ 190178 h 1114369"/>
                  <a:gd name="connsiteX2588" fmla="*/ 994594 w 2170589"/>
                  <a:gd name="connsiteY2588" fmla="*/ 191092 h 1114369"/>
                  <a:gd name="connsiteX2589" fmla="*/ 991120 w 2170589"/>
                  <a:gd name="connsiteY2589" fmla="*/ 189447 h 1114369"/>
                  <a:gd name="connsiteX2590" fmla="*/ 989657 w 2170589"/>
                  <a:gd name="connsiteY2590" fmla="*/ 190178 h 1114369"/>
                  <a:gd name="connsiteX2591" fmla="*/ 986000 w 2170589"/>
                  <a:gd name="connsiteY2591" fmla="*/ 189812 h 1114369"/>
                  <a:gd name="connsiteX2592" fmla="*/ 986000 w 2170589"/>
                  <a:gd name="connsiteY2592" fmla="*/ 192555 h 1114369"/>
                  <a:gd name="connsiteX2593" fmla="*/ 982525 w 2170589"/>
                  <a:gd name="connsiteY2593" fmla="*/ 192921 h 1114369"/>
                  <a:gd name="connsiteX2594" fmla="*/ 975394 w 2170589"/>
                  <a:gd name="connsiteY2594" fmla="*/ 189447 h 1114369"/>
                  <a:gd name="connsiteX2595" fmla="*/ 971919 w 2170589"/>
                  <a:gd name="connsiteY2595" fmla="*/ 189447 h 1114369"/>
                  <a:gd name="connsiteX2596" fmla="*/ 968445 w 2170589"/>
                  <a:gd name="connsiteY2596" fmla="*/ 184143 h 1114369"/>
                  <a:gd name="connsiteX2597" fmla="*/ 964788 w 2170589"/>
                  <a:gd name="connsiteY2597" fmla="*/ 182863 h 1114369"/>
                  <a:gd name="connsiteX2598" fmla="*/ 957656 w 2170589"/>
                  <a:gd name="connsiteY2598" fmla="*/ 178292 h 1114369"/>
                  <a:gd name="connsiteX2599" fmla="*/ 957656 w 2170589"/>
                  <a:gd name="connsiteY2599" fmla="*/ 173355 h 1114369"/>
                  <a:gd name="connsiteX2600" fmla="*/ 949976 w 2170589"/>
                  <a:gd name="connsiteY2600" fmla="*/ 170977 h 1114369"/>
                  <a:gd name="connsiteX2601" fmla="*/ 949976 w 2170589"/>
                  <a:gd name="connsiteY2601" fmla="*/ 174086 h 1114369"/>
                  <a:gd name="connsiteX2602" fmla="*/ 947781 w 2170589"/>
                  <a:gd name="connsiteY2602" fmla="*/ 176463 h 1114369"/>
                  <a:gd name="connsiteX2603" fmla="*/ 944307 w 2170589"/>
                  <a:gd name="connsiteY2603" fmla="*/ 175183 h 1114369"/>
                  <a:gd name="connsiteX2604" fmla="*/ 944307 w 2170589"/>
                  <a:gd name="connsiteY2604" fmla="*/ 177926 h 1114369"/>
                  <a:gd name="connsiteX2605" fmla="*/ 939918 w 2170589"/>
                  <a:gd name="connsiteY2605" fmla="*/ 176463 h 1114369"/>
                  <a:gd name="connsiteX2606" fmla="*/ 935712 w 2170589"/>
                  <a:gd name="connsiteY2606" fmla="*/ 178292 h 1114369"/>
                  <a:gd name="connsiteX2607" fmla="*/ 929312 w 2170589"/>
                  <a:gd name="connsiteY2607" fmla="*/ 176463 h 1114369"/>
                  <a:gd name="connsiteX2608" fmla="*/ 925838 w 2170589"/>
                  <a:gd name="connsiteY2608" fmla="*/ 176829 h 1114369"/>
                  <a:gd name="connsiteX2609" fmla="*/ 921449 w 2170589"/>
                  <a:gd name="connsiteY2609" fmla="*/ 174635 h 1114369"/>
                  <a:gd name="connsiteX2610" fmla="*/ 921449 w 2170589"/>
                  <a:gd name="connsiteY2610" fmla="*/ 171892 h 1114369"/>
                  <a:gd name="connsiteX2611" fmla="*/ 920718 w 2170589"/>
                  <a:gd name="connsiteY2611" fmla="*/ 169149 h 1114369"/>
                  <a:gd name="connsiteX2612" fmla="*/ 921449 w 2170589"/>
                  <a:gd name="connsiteY2612" fmla="*/ 168783 h 1114369"/>
                  <a:gd name="connsiteX2613" fmla="*/ 913037 w 2170589"/>
                  <a:gd name="connsiteY2613" fmla="*/ 167320 h 1114369"/>
                  <a:gd name="connsiteX2614" fmla="*/ 908649 w 2170589"/>
                  <a:gd name="connsiteY2614" fmla="*/ 164211 h 1114369"/>
                  <a:gd name="connsiteX2615" fmla="*/ 908100 w 2170589"/>
                  <a:gd name="connsiteY2615" fmla="*/ 162931 h 1114369"/>
                  <a:gd name="connsiteX2616" fmla="*/ 905174 w 2170589"/>
                  <a:gd name="connsiteY2616" fmla="*/ 161834 h 1114369"/>
                  <a:gd name="connsiteX2617" fmla="*/ 900968 w 2170589"/>
                  <a:gd name="connsiteY2617" fmla="*/ 158725 h 1114369"/>
                  <a:gd name="connsiteX2618" fmla="*/ 898042 w 2170589"/>
                  <a:gd name="connsiteY2618" fmla="*/ 159274 h 1114369"/>
                  <a:gd name="connsiteX2619" fmla="*/ 898042 w 2170589"/>
                  <a:gd name="connsiteY2619" fmla="*/ 157811 h 1114369"/>
                  <a:gd name="connsiteX2620" fmla="*/ 900968 w 2170589"/>
                  <a:gd name="connsiteY2620" fmla="*/ 156897 h 1114369"/>
                  <a:gd name="connsiteX2621" fmla="*/ 905174 w 2170589"/>
                  <a:gd name="connsiteY2621" fmla="*/ 156897 h 1114369"/>
                  <a:gd name="connsiteX2622" fmla="*/ 905174 w 2170589"/>
                  <a:gd name="connsiteY2622" fmla="*/ 155068 h 1114369"/>
                  <a:gd name="connsiteX2623" fmla="*/ 900968 w 2170589"/>
                  <a:gd name="connsiteY2623" fmla="*/ 153788 h 1114369"/>
                  <a:gd name="connsiteX2624" fmla="*/ 900237 w 2170589"/>
                  <a:gd name="connsiteY2624" fmla="*/ 151045 h 1114369"/>
                  <a:gd name="connsiteX2625" fmla="*/ 896762 w 2170589"/>
                  <a:gd name="connsiteY2625" fmla="*/ 148302 h 1114369"/>
                  <a:gd name="connsiteX2626" fmla="*/ 900237 w 2170589"/>
                  <a:gd name="connsiteY2626" fmla="*/ 146474 h 1114369"/>
                  <a:gd name="connsiteX2627" fmla="*/ 893837 w 2170589"/>
                  <a:gd name="connsiteY2627" fmla="*/ 143731 h 1114369"/>
                  <a:gd name="connsiteX2628" fmla="*/ 892374 w 2170589"/>
                  <a:gd name="connsiteY2628" fmla="*/ 139708 h 1114369"/>
                  <a:gd name="connsiteX2629" fmla="*/ 888899 w 2170589"/>
                  <a:gd name="connsiteY2629" fmla="*/ 139342 h 1114369"/>
                  <a:gd name="connsiteX2630" fmla="*/ 887436 w 2170589"/>
                  <a:gd name="connsiteY2630" fmla="*/ 137879 h 1114369"/>
                  <a:gd name="connsiteX2631" fmla="*/ 883231 w 2170589"/>
                  <a:gd name="connsiteY2631" fmla="*/ 136233 h 1114369"/>
                  <a:gd name="connsiteX2632" fmla="*/ 878842 w 2170589"/>
                  <a:gd name="connsiteY2632" fmla="*/ 138976 h 1114369"/>
                  <a:gd name="connsiteX2633" fmla="*/ 872442 w 2170589"/>
                  <a:gd name="connsiteY2633" fmla="*/ 137879 h 1114369"/>
                  <a:gd name="connsiteX2634" fmla="*/ 871710 w 2170589"/>
                  <a:gd name="connsiteY2634" fmla="*/ 140622 h 1114369"/>
                  <a:gd name="connsiteX2635" fmla="*/ 864761 w 2170589"/>
                  <a:gd name="connsiteY2635" fmla="*/ 141902 h 1114369"/>
                  <a:gd name="connsiteX2636" fmla="*/ 862018 w 2170589"/>
                  <a:gd name="connsiteY2636" fmla="*/ 144828 h 1114369"/>
                  <a:gd name="connsiteX2637" fmla="*/ 854887 w 2170589"/>
                  <a:gd name="connsiteY2637" fmla="*/ 146108 h 1114369"/>
                  <a:gd name="connsiteX2638" fmla="*/ 844281 w 2170589"/>
                  <a:gd name="connsiteY2638" fmla="*/ 149582 h 1114369"/>
                  <a:gd name="connsiteX2639" fmla="*/ 829286 w 2170589"/>
                  <a:gd name="connsiteY2639" fmla="*/ 150679 h 1114369"/>
                  <a:gd name="connsiteX2640" fmla="*/ 825811 w 2170589"/>
                  <a:gd name="connsiteY2640" fmla="*/ 152325 h 1114369"/>
                  <a:gd name="connsiteX2641" fmla="*/ 822154 w 2170589"/>
                  <a:gd name="connsiteY2641" fmla="*/ 156897 h 1114369"/>
                  <a:gd name="connsiteX2642" fmla="*/ 822154 w 2170589"/>
                  <a:gd name="connsiteY2642" fmla="*/ 158725 h 1114369"/>
                  <a:gd name="connsiteX2643" fmla="*/ 817217 w 2170589"/>
                  <a:gd name="connsiteY2643" fmla="*/ 163297 h 1114369"/>
                  <a:gd name="connsiteX2644" fmla="*/ 816485 w 2170589"/>
                  <a:gd name="connsiteY2644" fmla="*/ 166406 h 1114369"/>
                  <a:gd name="connsiteX2645" fmla="*/ 817948 w 2170589"/>
                  <a:gd name="connsiteY2645" fmla="*/ 167869 h 111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Lst>
                <a:rect l="l" t="t" r="r" b="b"/>
                <a:pathLst>
                  <a:path w="2170589" h="1114369">
                    <a:moveTo>
                      <a:pt x="817948" y="167869"/>
                    </a:moveTo>
                    <a:lnTo>
                      <a:pt x="824348" y="166406"/>
                    </a:lnTo>
                    <a:lnTo>
                      <a:pt x="822886" y="168783"/>
                    </a:lnTo>
                    <a:lnTo>
                      <a:pt x="827274" y="168783"/>
                    </a:lnTo>
                    <a:lnTo>
                      <a:pt x="825811" y="170977"/>
                    </a:lnTo>
                    <a:lnTo>
                      <a:pt x="830017" y="170063"/>
                    </a:lnTo>
                    <a:lnTo>
                      <a:pt x="830017" y="171892"/>
                    </a:lnTo>
                    <a:lnTo>
                      <a:pt x="838429" y="170977"/>
                    </a:lnTo>
                    <a:lnTo>
                      <a:pt x="835686" y="172440"/>
                    </a:lnTo>
                    <a:lnTo>
                      <a:pt x="837880" y="172806"/>
                    </a:lnTo>
                    <a:lnTo>
                      <a:pt x="841355" y="170977"/>
                    </a:lnTo>
                    <a:lnTo>
                      <a:pt x="846292" y="170429"/>
                    </a:lnTo>
                    <a:lnTo>
                      <a:pt x="844281" y="169697"/>
                    </a:lnTo>
                    <a:lnTo>
                      <a:pt x="844281" y="168234"/>
                    </a:lnTo>
                    <a:lnTo>
                      <a:pt x="840623" y="167869"/>
                    </a:lnTo>
                    <a:lnTo>
                      <a:pt x="839160" y="165491"/>
                    </a:lnTo>
                    <a:lnTo>
                      <a:pt x="842086" y="163663"/>
                    </a:lnTo>
                    <a:lnTo>
                      <a:pt x="848486" y="162383"/>
                    </a:lnTo>
                    <a:lnTo>
                      <a:pt x="849949" y="163663"/>
                    </a:lnTo>
                    <a:lnTo>
                      <a:pt x="856350" y="164211"/>
                    </a:lnTo>
                    <a:lnTo>
                      <a:pt x="857630" y="166040"/>
                    </a:lnTo>
                    <a:lnTo>
                      <a:pt x="860556" y="162931"/>
                    </a:lnTo>
                    <a:lnTo>
                      <a:pt x="862750" y="161834"/>
                    </a:lnTo>
                    <a:lnTo>
                      <a:pt x="867687" y="161834"/>
                    </a:lnTo>
                    <a:lnTo>
                      <a:pt x="868236" y="163663"/>
                    </a:lnTo>
                    <a:lnTo>
                      <a:pt x="870430" y="163297"/>
                    </a:lnTo>
                    <a:lnTo>
                      <a:pt x="869699" y="164760"/>
                    </a:lnTo>
                    <a:lnTo>
                      <a:pt x="871161" y="166406"/>
                    </a:lnTo>
                    <a:lnTo>
                      <a:pt x="872442" y="165126"/>
                    </a:lnTo>
                    <a:lnTo>
                      <a:pt x="872442" y="159640"/>
                    </a:lnTo>
                    <a:lnTo>
                      <a:pt x="871710" y="161834"/>
                    </a:lnTo>
                    <a:lnTo>
                      <a:pt x="868236" y="156897"/>
                    </a:lnTo>
                    <a:lnTo>
                      <a:pt x="876099" y="156348"/>
                    </a:lnTo>
                    <a:lnTo>
                      <a:pt x="872442" y="153422"/>
                    </a:lnTo>
                    <a:lnTo>
                      <a:pt x="887436" y="149582"/>
                    </a:lnTo>
                    <a:lnTo>
                      <a:pt x="888168" y="150679"/>
                    </a:lnTo>
                    <a:lnTo>
                      <a:pt x="891642" y="149582"/>
                    </a:lnTo>
                    <a:lnTo>
                      <a:pt x="891642" y="152325"/>
                    </a:lnTo>
                    <a:lnTo>
                      <a:pt x="888168" y="154702"/>
                    </a:lnTo>
                    <a:lnTo>
                      <a:pt x="890911" y="155434"/>
                    </a:lnTo>
                    <a:lnTo>
                      <a:pt x="884693" y="157445"/>
                    </a:lnTo>
                    <a:lnTo>
                      <a:pt x="885242" y="160188"/>
                    </a:lnTo>
                    <a:lnTo>
                      <a:pt x="883231" y="161834"/>
                    </a:lnTo>
                    <a:lnTo>
                      <a:pt x="880305" y="166954"/>
                    </a:lnTo>
                    <a:lnTo>
                      <a:pt x="878842" y="163297"/>
                    </a:lnTo>
                    <a:lnTo>
                      <a:pt x="876830" y="164211"/>
                    </a:lnTo>
                    <a:lnTo>
                      <a:pt x="877562" y="169149"/>
                    </a:lnTo>
                    <a:lnTo>
                      <a:pt x="872442" y="168783"/>
                    </a:lnTo>
                    <a:lnTo>
                      <a:pt x="868236" y="169697"/>
                    </a:lnTo>
                    <a:lnTo>
                      <a:pt x="868967" y="173355"/>
                    </a:lnTo>
                    <a:lnTo>
                      <a:pt x="858361" y="174086"/>
                    </a:lnTo>
                    <a:lnTo>
                      <a:pt x="858361" y="172440"/>
                    </a:lnTo>
                    <a:lnTo>
                      <a:pt x="857630" y="173720"/>
                    </a:lnTo>
                    <a:lnTo>
                      <a:pt x="851961" y="176098"/>
                    </a:lnTo>
                    <a:lnTo>
                      <a:pt x="845743" y="176098"/>
                    </a:lnTo>
                    <a:lnTo>
                      <a:pt x="842818" y="180669"/>
                    </a:lnTo>
                    <a:lnTo>
                      <a:pt x="846292" y="181401"/>
                    </a:lnTo>
                    <a:lnTo>
                      <a:pt x="843549" y="182498"/>
                    </a:lnTo>
                    <a:lnTo>
                      <a:pt x="842086" y="184692"/>
                    </a:lnTo>
                    <a:lnTo>
                      <a:pt x="839160" y="184143"/>
                    </a:lnTo>
                    <a:lnTo>
                      <a:pt x="835686" y="189447"/>
                    </a:lnTo>
                    <a:lnTo>
                      <a:pt x="837880" y="192189"/>
                    </a:lnTo>
                    <a:lnTo>
                      <a:pt x="844281" y="194201"/>
                    </a:lnTo>
                    <a:lnTo>
                      <a:pt x="844281" y="196578"/>
                    </a:lnTo>
                    <a:lnTo>
                      <a:pt x="846292" y="198041"/>
                    </a:lnTo>
                    <a:lnTo>
                      <a:pt x="846292" y="202978"/>
                    </a:lnTo>
                    <a:lnTo>
                      <a:pt x="844281" y="204441"/>
                    </a:lnTo>
                    <a:lnTo>
                      <a:pt x="847755" y="207733"/>
                    </a:lnTo>
                    <a:lnTo>
                      <a:pt x="849949" y="212487"/>
                    </a:lnTo>
                    <a:lnTo>
                      <a:pt x="852692" y="215962"/>
                    </a:lnTo>
                    <a:lnTo>
                      <a:pt x="856350" y="215962"/>
                    </a:lnTo>
                    <a:lnTo>
                      <a:pt x="856898" y="217059"/>
                    </a:lnTo>
                    <a:lnTo>
                      <a:pt x="852692" y="219436"/>
                    </a:lnTo>
                    <a:lnTo>
                      <a:pt x="857630" y="225105"/>
                    </a:lnTo>
                    <a:lnTo>
                      <a:pt x="853424" y="224556"/>
                    </a:lnTo>
                    <a:lnTo>
                      <a:pt x="849949" y="227665"/>
                    </a:lnTo>
                    <a:lnTo>
                      <a:pt x="845743" y="226019"/>
                    </a:lnTo>
                    <a:lnTo>
                      <a:pt x="843549" y="226385"/>
                    </a:lnTo>
                    <a:lnTo>
                      <a:pt x="842818" y="232419"/>
                    </a:lnTo>
                    <a:lnTo>
                      <a:pt x="839160" y="231139"/>
                    </a:lnTo>
                    <a:lnTo>
                      <a:pt x="834589" y="226751"/>
                    </a:lnTo>
                    <a:lnTo>
                      <a:pt x="829286" y="221813"/>
                    </a:lnTo>
                    <a:lnTo>
                      <a:pt x="827823" y="218888"/>
                    </a:lnTo>
                    <a:lnTo>
                      <a:pt x="830017" y="219985"/>
                    </a:lnTo>
                    <a:lnTo>
                      <a:pt x="834223" y="217973"/>
                    </a:lnTo>
                    <a:lnTo>
                      <a:pt x="837880" y="218888"/>
                    </a:lnTo>
                    <a:lnTo>
                      <a:pt x="841355" y="215962"/>
                    </a:lnTo>
                    <a:lnTo>
                      <a:pt x="838429" y="210476"/>
                    </a:lnTo>
                    <a:lnTo>
                      <a:pt x="836418" y="207733"/>
                    </a:lnTo>
                    <a:lnTo>
                      <a:pt x="832212" y="207733"/>
                    </a:lnTo>
                    <a:lnTo>
                      <a:pt x="828554" y="202613"/>
                    </a:lnTo>
                    <a:lnTo>
                      <a:pt x="826543" y="204990"/>
                    </a:lnTo>
                    <a:lnTo>
                      <a:pt x="822886" y="204076"/>
                    </a:lnTo>
                    <a:lnTo>
                      <a:pt x="822886" y="200784"/>
                    </a:lnTo>
                    <a:lnTo>
                      <a:pt x="824348" y="198041"/>
                    </a:lnTo>
                    <a:lnTo>
                      <a:pt x="822154" y="198041"/>
                    </a:lnTo>
                    <a:lnTo>
                      <a:pt x="822154" y="194932"/>
                    </a:lnTo>
                    <a:lnTo>
                      <a:pt x="819960" y="194201"/>
                    </a:lnTo>
                    <a:lnTo>
                      <a:pt x="819411" y="199870"/>
                    </a:lnTo>
                    <a:lnTo>
                      <a:pt x="817217" y="203710"/>
                    </a:lnTo>
                    <a:lnTo>
                      <a:pt x="816485" y="202064"/>
                    </a:lnTo>
                    <a:lnTo>
                      <a:pt x="816485" y="204076"/>
                    </a:lnTo>
                    <a:lnTo>
                      <a:pt x="813742" y="201698"/>
                    </a:lnTo>
                    <a:lnTo>
                      <a:pt x="815205" y="198041"/>
                    </a:lnTo>
                    <a:lnTo>
                      <a:pt x="813011" y="195298"/>
                    </a:lnTo>
                    <a:lnTo>
                      <a:pt x="813742" y="193835"/>
                    </a:lnTo>
                    <a:lnTo>
                      <a:pt x="813011" y="192189"/>
                    </a:lnTo>
                    <a:lnTo>
                      <a:pt x="813742" y="189447"/>
                    </a:lnTo>
                    <a:lnTo>
                      <a:pt x="800942" y="189447"/>
                    </a:lnTo>
                    <a:lnTo>
                      <a:pt x="801491" y="191092"/>
                    </a:lnTo>
                    <a:lnTo>
                      <a:pt x="793079" y="189447"/>
                    </a:lnTo>
                    <a:lnTo>
                      <a:pt x="794542" y="189447"/>
                    </a:lnTo>
                    <a:lnTo>
                      <a:pt x="794542" y="187069"/>
                    </a:lnTo>
                    <a:lnTo>
                      <a:pt x="793079" y="185606"/>
                    </a:lnTo>
                    <a:lnTo>
                      <a:pt x="791616" y="182863"/>
                    </a:lnTo>
                    <a:lnTo>
                      <a:pt x="790336" y="184143"/>
                    </a:lnTo>
                    <a:lnTo>
                      <a:pt x="787410" y="183229"/>
                    </a:lnTo>
                    <a:lnTo>
                      <a:pt x="788873" y="181035"/>
                    </a:lnTo>
                    <a:lnTo>
                      <a:pt x="785216" y="177378"/>
                    </a:lnTo>
                    <a:lnTo>
                      <a:pt x="783204" y="180120"/>
                    </a:lnTo>
                    <a:lnTo>
                      <a:pt x="777535" y="180120"/>
                    </a:lnTo>
                    <a:lnTo>
                      <a:pt x="772415" y="182498"/>
                    </a:lnTo>
                    <a:lnTo>
                      <a:pt x="766746" y="187984"/>
                    </a:lnTo>
                    <a:lnTo>
                      <a:pt x="763272" y="189447"/>
                    </a:lnTo>
                    <a:lnTo>
                      <a:pt x="758335" y="189447"/>
                    </a:lnTo>
                    <a:lnTo>
                      <a:pt x="759066" y="183778"/>
                    </a:lnTo>
                    <a:lnTo>
                      <a:pt x="753946" y="184692"/>
                    </a:lnTo>
                    <a:lnTo>
                      <a:pt x="751935" y="189812"/>
                    </a:lnTo>
                    <a:lnTo>
                      <a:pt x="748460" y="189447"/>
                    </a:lnTo>
                    <a:lnTo>
                      <a:pt x="747729" y="190727"/>
                    </a:lnTo>
                    <a:lnTo>
                      <a:pt x="742608" y="190178"/>
                    </a:lnTo>
                    <a:lnTo>
                      <a:pt x="741328" y="187984"/>
                    </a:lnTo>
                    <a:lnTo>
                      <a:pt x="737671" y="190178"/>
                    </a:lnTo>
                    <a:lnTo>
                      <a:pt x="740597" y="191458"/>
                    </a:lnTo>
                    <a:lnTo>
                      <a:pt x="735477" y="191458"/>
                    </a:lnTo>
                    <a:lnTo>
                      <a:pt x="736940" y="189447"/>
                    </a:lnTo>
                    <a:lnTo>
                      <a:pt x="728528" y="189447"/>
                    </a:lnTo>
                    <a:lnTo>
                      <a:pt x="727065" y="191458"/>
                    </a:lnTo>
                    <a:lnTo>
                      <a:pt x="715728" y="192189"/>
                    </a:lnTo>
                    <a:lnTo>
                      <a:pt x="710059" y="191092"/>
                    </a:lnTo>
                    <a:lnTo>
                      <a:pt x="710790" y="190178"/>
                    </a:lnTo>
                    <a:lnTo>
                      <a:pt x="702196" y="191458"/>
                    </a:lnTo>
                    <a:lnTo>
                      <a:pt x="695795" y="190178"/>
                    </a:lnTo>
                    <a:lnTo>
                      <a:pt x="686652" y="190727"/>
                    </a:lnTo>
                    <a:lnTo>
                      <a:pt x="680984" y="189447"/>
                    </a:lnTo>
                    <a:lnTo>
                      <a:pt x="675315" y="189812"/>
                    </a:lnTo>
                    <a:lnTo>
                      <a:pt x="673120" y="187984"/>
                    </a:lnTo>
                    <a:lnTo>
                      <a:pt x="669463" y="187069"/>
                    </a:lnTo>
                    <a:lnTo>
                      <a:pt x="667452" y="189447"/>
                    </a:lnTo>
                    <a:lnTo>
                      <a:pt x="657943" y="185606"/>
                    </a:lnTo>
                    <a:lnTo>
                      <a:pt x="650994" y="184143"/>
                    </a:lnTo>
                    <a:lnTo>
                      <a:pt x="653920" y="182498"/>
                    </a:lnTo>
                    <a:lnTo>
                      <a:pt x="650263" y="183229"/>
                    </a:lnTo>
                    <a:lnTo>
                      <a:pt x="648251" y="182863"/>
                    </a:lnTo>
                    <a:lnTo>
                      <a:pt x="645508" y="181035"/>
                    </a:lnTo>
                    <a:lnTo>
                      <a:pt x="652457" y="178292"/>
                    </a:lnTo>
                    <a:lnTo>
                      <a:pt x="652457" y="174086"/>
                    </a:lnTo>
                    <a:lnTo>
                      <a:pt x="654651" y="172440"/>
                    </a:lnTo>
                    <a:lnTo>
                      <a:pt x="652457" y="170429"/>
                    </a:lnTo>
                    <a:lnTo>
                      <a:pt x="661783" y="171526"/>
                    </a:lnTo>
                    <a:lnTo>
                      <a:pt x="665257" y="168783"/>
                    </a:lnTo>
                    <a:lnTo>
                      <a:pt x="659588" y="166954"/>
                    </a:lnTo>
                    <a:lnTo>
                      <a:pt x="668183" y="167869"/>
                    </a:lnTo>
                    <a:lnTo>
                      <a:pt x="674583" y="166406"/>
                    </a:lnTo>
                    <a:lnTo>
                      <a:pt x="676595" y="169149"/>
                    </a:lnTo>
                    <a:lnTo>
                      <a:pt x="679521" y="168783"/>
                    </a:lnTo>
                    <a:lnTo>
                      <a:pt x="680984" y="166406"/>
                    </a:lnTo>
                    <a:lnTo>
                      <a:pt x="685189" y="166954"/>
                    </a:lnTo>
                    <a:lnTo>
                      <a:pt x="682995" y="165126"/>
                    </a:lnTo>
                    <a:lnTo>
                      <a:pt x="684458" y="162383"/>
                    </a:lnTo>
                    <a:lnTo>
                      <a:pt x="684458" y="158725"/>
                    </a:lnTo>
                    <a:lnTo>
                      <a:pt x="680984" y="161834"/>
                    </a:lnTo>
                    <a:lnTo>
                      <a:pt x="680984" y="155434"/>
                    </a:lnTo>
                    <a:lnTo>
                      <a:pt x="678058" y="153788"/>
                    </a:lnTo>
                    <a:lnTo>
                      <a:pt x="672389" y="148302"/>
                    </a:lnTo>
                    <a:lnTo>
                      <a:pt x="663977" y="145194"/>
                    </a:lnTo>
                    <a:lnTo>
                      <a:pt x="663977" y="142451"/>
                    </a:lnTo>
                    <a:lnTo>
                      <a:pt x="659588" y="143731"/>
                    </a:lnTo>
                    <a:lnTo>
                      <a:pt x="658857" y="141536"/>
                    </a:lnTo>
                    <a:lnTo>
                      <a:pt x="651725" y="138976"/>
                    </a:lnTo>
                    <a:lnTo>
                      <a:pt x="654651" y="137513"/>
                    </a:lnTo>
                    <a:lnTo>
                      <a:pt x="641851" y="135685"/>
                    </a:lnTo>
                    <a:lnTo>
                      <a:pt x="641851" y="137513"/>
                    </a:lnTo>
                    <a:lnTo>
                      <a:pt x="636913" y="136965"/>
                    </a:lnTo>
                    <a:lnTo>
                      <a:pt x="633988" y="135685"/>
                    </a:lnTo>
                    <a:lnTo>
                      <a:pt x="628319" y="136599"/>
                    </a:lnTo>
                    <a:lnTo>
                      <a:pt x="636182" y="140988"/>
                    </a:lnTo>
                    <a:lnTo>
                      <a:pt x="634719" y="143731"/>
                    </a:lnTo>
                    <a:lnTo>
                      <a:pt x="629782" y="140073"/>
                    </a:lnTo>
                    <a:lnTo>
                      <a:pt x="624113" y="140622"/>
                    </a:lnTo>
                    <a:lnTo>
                      <a:pt x="609850" y="138976"/>
                    </a:lnTo>
                    <a:lnTo>
                      <a:pt x="610764" y="140073"/>
                    </a:lnTo>
                    <a:lnTo>
                      <a:pt x="605644" y="139342"/>
                    </a:lnTo>
                    <a:lnTo>
                      <a:pt x="602352" y="137879"/>
                    </a:lnTo>
                    <a:lnTo>
                      <a:pt x="593575" y="137696"/>
                    </a:lnTo>
                    <a:lnTo>
                      <a:pt x="581871" y="132759"/>
                    </a:lnTo>
                    <a:lnTo>
                      <a:pt x="575654" y="131479"/>
                    </a:lnTo>
                    <a:lnTo>
                      <a:pt x="569254" y="128370"/>
                    </a:lnTo>
                    <a:lnTo>
                      <a:pt x="566694" y="125444"/>
                    </a:lnTo>
                    <a:lnTo>
                      <a:pt x="562488" y="124347"/>
                    </a:lnTo>
                    <a:lnTo>
                      <a:pt x="558831" y="124530"/>
                    </a:lnTo>
                    <a:lnTo>
                      <a:pt x="549870" y="122153"/>
                    </a:lnTo>
                    <a:lnTo>
                      <a:pt x="544202" y="122153"/>
                    </a:lnTo>
                    <a:lnTo>
                      <a:pt x="539813" y="120141"/>
                    </a:lnTo>
                    <a:lnTo>
                      <a:pt x="530304" y="119227"/>
                    </a:lnTo>
                    <a:lnTo>
                      <a:pt x="521892" y="116301"/>
                    </a:lnTo>
                    <a:lnTo>
                      <a:pt x="512932" y="108621"/>
                    </a:lnTo>
                    <a:lnTo>
                      <a:pt x="498669" y="101489"/>
                    </a:lnTo>
                    <a:lnTo>
                      <a:pt x="488245" y="99661"/>
                    </a:lnTo>
                    <a:lnTo>
                      <a:pt x="478188" y="100209"/>
                    </a:lnTo>
                    <a:lnTo>
                      <a:pt x="477822" y="99478"/>
                    </a:lnTo>
                    <a:lnTo>
                      <a:pt x="474531" y="99295"/>
                    </a:lnTo>
                    <a:lnTo>
                      <a:pt x="470508" y="99478"/>
                    </a:lnTo>
                    <a:lnTo>
                      <a:pt x="465570" y="98015"/>
                    </a:lnTo>
                    <a:lnTo>
                      <a:pt x="458804" y="99661"/>
                    </a:lnTo>
                    <a:lnTo>
                      <a:pt x="454964" y="99661"/>
                    </a:lnTo>
                    <a:lnTo>
                      <a:pt x="454233" y="104964"/>
                    </a:lnTo>
                    <a:lnTo>
                      <a:pt x="451856" y="109535"/>
                    </a:lnTo>
                    <a:lnTo>
                      <a:pt x="451307" y="112827"/>
                    </a:lnTo>
                    <a:lnTo>
                      <a:pt x="446735" y="115204"/>
                    </a:lnTo>
                    <a:lnTo>
                      <a:pt x="445638" y="117947"/>
                    </a:lnTo>
                    <a:lnTo>
                      <a:pt x="441798" y="119958"/>
                    </a:lnTo>
                    <a:lnTo>
                      <a:pt x="434484" y="119410"/>
                    </a:lnTo>
                    <a:lnTo>
                      <a:pt x="431923" y="118313"/>
                    </a:lnTo>
                    <a:lnTo>
                      <a:pt x="428266" y="120507"/>
                    </a:lnTo>
                    <a:lnTo>
                      <a:pt x="418392" y="119593"/>
                    </a:lnTo>
                    <a:lnTo>
                      <a:pt x="418209" y="117764"/>
                    </a:lnTo>
                    <a:lnTo>
                      <a:pt x="419306" y="114838"/>
                    </a:lnTo>
                    <a:lnTo>
                      <a:pt x="420220" y="117764"/>
                    </a:lnTo>
                    <a:lnTo>
                      <a:pt x="422232" y="113741"/>
                    </a:lnTo>
                    <a:lnTo>
                      <a:pt x="430826" y="104049"/>
                    </a:lnTo>
                    <a:lnTo>
                      <a:pt x="425706" y="103135"/>
                    </a:lnTo>
                    <a:lnTo>
                      <a:pt x="422415" y="104781"/>
                    </a:lnTo>
                    <a:lnTo>
                      <a:pt x="419854" y="103684"/>
                    </a:lnTo>
                    <a:lnTo>
                      <a:pt x="419306" y="101306"/>
                    </a:lnTo>
                    <a:lnTo>
                      <a:pt x="420403" y="99478"/>
                    </a:lnTo>
                    <a:lnTo>
                      <a:pt x="420952" y="92529"/>
                    </a:lnTo>
                    <a:lnTo>
                      <a:pt x="422232" y="88323"/>
                    </a:lnTo>
                    <a:lnTo>
                      <a:pt x="420769" y="86494"/>
                    </a:lnTo>
                    <a:lnTo>
                      <a:pt x="420403" y="85032"/>
                    </a:lnTo>
                    <a:lnTo>
                      <a:pt x="413637" y="85580"/>
                    </a:lnTo>
                    <a:lnTo>
                      <a:pt x="416014" y="87226"/>
                    </a:lnTo>
                    <a:lnTo>
                      <a:pt x="419489" y="87774"/>
                    </a:lnTo>
                    <a:lnTo>
                      <a:pt x="419854" y="89603"/>
                    </a:lnTo>
                    <a:lnTo>
                      <a:pt x="416563" y="89969"/>
                    </a:lnTo>
                    <a:lnTo>
                      <a:pt x="414552" y="92529"/>
                    </a:lnTo>
                    <a:lnTo>
                      <a:pt x="413089" y="89420"/>
                    </a:lnTo>
                    <a:lnTo>
                      <a:pt x="410894" y="88689"/>
                    </a:lnTo>
                    <a:lnTo>
                      <a:pt x="406505" y="89420"/>
                    </a:lnTo>
                    <a:lnTo>
                      <a:pt x="403397" y="88506"/>
                    </a:lnTo>
                    <a:lnTo>
                      <a:pt x="401934" y="90700"/>
                    </a:lnTo>
                    <a:lnTo>
                      <a:pt x="402300" y="93443"/>
                    </a:lnTo>
                    <a:lnTo>
                      <a:pt x="403945" y="94175"/>
                    </a:lnTo>
                    <a:lnTo>
                      <a:pt x="405774" y="91797"/>
                    </a:lnTo>
                    <a:lnTo>
                      <a:pt x="409248" y="90700"/>
                    </a:lnTo>
                    <a:lnTo>
                      <a:pt x="410529" y="91249"/>
                    </a:lnTo>
                    <a:lnTo>
                      <a:pt x="408883" y="94175"/>
                    </a:lnTo>
                    <a:lnTo>
                      <a:pt x="401020" y="100392"/>
                    </a:lnTo>
                    <a:lnTo>
                      <a:pt x="399739" y="97832"/>
                    </a:lnTo>
                    <a:lnTo>
                      <a:pt x="399739" y="101489"/>
                    </a:lnTo>
                    <a:lnTo>
                      <a:pt x="403397" y="102038"/>
                    </a:lnTo>
                    <a:lnTo>
                      <a:pt x="403397" y="104232"/>
                    </a:lnTo>
                    <a:lnTo>
                      <a:pt x="397179" y="105695"/>
                    </a:lnTo>
                    <a:lnTo>
                      <a:pt x="394254" y="107524"/>
                    </a:lnTo>
                    <a:lnTo>
                      <a:pt x="399374" y="111912"/>
                    </a:lnTo>
                    <a:lnTo>
                      <a:pt x="401751" y="112095"/>
                    </a:lnTo>
                    <a:lnTo>
                      <a:pt x="398094" y="113192"/>
                    </a:lnTo>
                    <a:lnTo>
                      <a:pt x="390779" y="113558"/>
                    </a:lnTo>
                    <a:lnTo>
                      <a:pt x="389316" y="116667"/>
                    </a:lnTo>
                    <a:lnTo>
                      <a:pt x="397545" y="115204"/>
                    </a:lnTo>
                    <a:lnTo>
                      <a:pt x="401020" y="116301"/>
                    </a:lnTo>
                    <a:lnTo>
                      <a:pt x="401020" y="117764"/>
                    </a:lnTo>
                    <a:lnTo>
                      <a:pt x="396265" y="117947"/>
                    </a:lnTo>
                    <a:lnTo>
                      <a:pt x="394619" y="118678"/>
                    </a:lnTo>
                    <a:lnTo>
                      <a:pt x="394985" y="119593"/>
                    </a:lnTo>
                    <a:lnTo>
                      <a:pt x="384745" y="119410"/>
                    </a:lnTo>
                    <a:lnTo>
                      <a:pt x="379990" y="118313"/>
                    </a:lnTo>
                    <a:lnTo>
                      <a:pt x="372493" y="113741"/>
                    </a:lnTo>
                    <a:lnTo>
                      <a:pt x="371761" y="113924"/>
                    </a:lnTo>
                    <a:lnTo>
                      <a:pt x="369018" y="109718"/>
                    </a:lnTo>
                    <a:lnTo>
                      <a:pt x="364447" y="107889"/>
                    </a:lnTo>
                    <a:lnTo>
                      <a:pt x="361338" y="104232"/>
                    </a:lnTo>
                    <a:lnTo>
                      <a:pt x="355852" y="92712"/>
                    </a:lnTo>
                    <a:lnTo>
                      <a:pt x="352012" y="89054"/>
                    </a:lnTo>
                    <a:lnTo>
                      <a:pt x="350732" y="81191"/>
                    </a:lnTo>
                    <a:lnTo>
                      <a:pt x="347623" y="77351"/>
                    </a:lnTo>
                    <a:lnTo>
                      <a:pt x="333909" y="67842"/>
                    </a:lnTo>
                    <a:lnTo>
                      <a:pt x="328606" y="66197"/>
                    </a:lnTo>
                    <a:lnTo>
                      <a:pt x="326411" y="67659"/>
                    </a:lnTo>
                    <a:lnTo>
                      <a:pt x="324217" y="70220"/>
                    </a:lnTo>
                    <a:lnTo>
                      <a:pt x="323851" y="72780"/>
                    </a:lnTo>
                    <a:lnTo>
                      <a:pt x="328240" y="71682"/>
                    </a:lnTo>
                    <a:lnTo>
                      <a:pt x="329520" y="73328"/>
                    </a:lnTo>
                    <a:lnTo>
                      <a:pt x="329154" y="75888"/>
                    </a:lnTo>
                    <a:lnTo>
                      <a:pt x="328240" y="77168"/>
                    </a:lnTo>
                    <a:lnTo>
                      <a:pt x="331349" y="79180"/>
                    </a:lnTo>
                    <a:lnTo>
                      <a:pt x="338480" y="80460"/>
                    </a:lnTo>
                    <a:lnTo>
                      <a:pt x="335555" y="82289"/>
                    </a:lnTo>
                    <a:lnTo>
                      <a:pt x="323303" y="85397"/>
                    </a:lnTo>
                    <a:lnTo>
                      <a:pt x="321108" y="87043"/>
                    </a:lnTo>
                    <a:lnTo>
                      <a:pt x="322388" y="89420"/>
                    </a:lnTo>
                    <a:lnTo>
                      <a:pt x="320194" y="93078"/>
                    </a:lnTo>
                    <a:lnTo>
                      <a:pt x="315257" y="96186"/>
                    </a:lnTo>
                    <a:lnTo>
                      <a:pt x="311417" y="99843"/>
                    </a:lnTo>
                    <a:lnTo>
                      <a:pt x="300262" y="104232"/>
                    </a:lnTo>
                    <a:lnTo>
                      <a:pt x="301176" y="101306"/>
                    </a:lnTo>
                    <a:lnTo>
                      <a:pt x="303919" y="97466"/>
                    </a:lnTo>
                    <a:lnTo>
                      <a:pt x="305931" y="97649"/>
                    </a:lnTo>
                    <a:lnTo>
                      <a:pt x="306662" y="92163"/>
                    </a:lnTo>
                    <a:lnTo>
                      <a:pt x="298616" y="97101"/>
                    </a:lnTo>
                    <a:lnTo>
                      <a:pt x="285816" y="99661"/>
                    </a:lnTo>
                    <a:lnTo>
                      <a:pt x="281244" y="102769"/>
                    </a:lnTo>
                    <a:lnTo>
                      <a:pt x="275941" y="104232"/>
                    </a:lnTo>
                    <a:lnTo>
                      <a:pt x="269724" y="104964"/>
                    </a:lnTo>
                    <a:lnTo>
                      <a:pt x="268992" y="107889"/>
                    </a:lnTo>
                    <a:lnTo>
                      <a:pt x="261129" y="115935"/>
                    </a:lnTo>
                    <a:lnTo>
                      <a:pt x="252352" y="126724"/>
                    </a:lnTo>
                    <a:lnTo>
                      <a:pt x="253815" y="120324"/>
                    </a:lnTo>
                    <a:lnTo>
                      <a:pt x="253997" y="116118"/>
                    </a:lnTo>
                    <a:lnTo>
                      <a:pt x="251620" y="114290"/>
                    </a:lnTo>
                    <a:lnTo>
                      <a:pt x="247231" y="115387"/>
                    </a:lnTo>
                    <a:lnTo>
                      <a:pt x="243391" y="120324"/>
                    </a:lnTo>
                    <a:lnTo>
                      <a:pt x="242477" y="117215"/>
                    </a:lnTo>
                    <a:lnTo>
                      <a:pt x="239185" y="120873"/>
                    </a:lnTo>
                    <a:lnTo>
                      <a:pt x="239551" y="116850"/>
                    </a:lnTo>
                    <a:lnTo>
                      <a:pt x="237174" y="116301"/>
                    </a:lnTo>
                    <a:lnTo>
                      <a:pt x="233517" y="117764"/>
                    </a:lnTo>
                    <a:lnTo>
                      <a:pt x="232237" y="118678"/>
                    </a:lnTo>
                    <a:lnTo>
                      <a:pt x="233882" y="119958"/>
                    </a:lnTo>
                    <a:lnTo>
                      <a:pt x="233334" y="121056"/>
                    </a:lnTo>
                    <a:lnTo>
                      <a:pt x="223825" y="127639"/>
                    </a:lnTo>
                    <a:lnTo>
                      <a:pt x="211939" y="130564"/>
                    </a:lnTo>
                    <a:lnTo>
                      <a:pt x="207733" y="133125"/>
                    </a:lnTo>
                    <a:lnTo>
                      <a:pt x="204259" y="133490"/>
                    </a:lnTo>
                    <a:lnTo>
                      <a:pt x="204441" y="130930"/>
                    </a:lnTo>
                    <a:lnTo>
                      <a:pt x="210110" y="125444"/>
                    </a:lnTo>
                    <a:lnTo>
                      <a:pt x="212304" y="126176"/>
                    </a:lnTo>
                    <a:lnTo>
                      <a:pt x="212853" y="128553"/>
                    </a:lnTo>
                    <a:lnTo>
                      <a:pt x="214316" y="125627"/>
                    </a:lnTo>
                    <a:lnTo>
                      <a:pt x="216693" y="123067"/>
                    </a:lnTo>
                    <a:lnTo>
                      <a:pt x="219070" y="123799"/>
                    </a:lnTo>
                    <a:lnTo>
                      <a:pt x="220533" y="121238"/>
                    </a:lnTo>
                    <a:lnTo>
                      <a:pt x="227665" y="117215"/>
                    </a:lnTo>
                    <a:lnTo>
                      <a:pt x="224373" y="117764"/>
                    </a:lnTo>
                    <a:lnTo>
                      <a:pt x="226019" y="115204"/>
                    </a:lnTo>
                    <a:lnTo>
                      <a:pt x="231139" y="112278"/>
                    </a:lnTo>
                    <a:lnTo>
                      <a:pt x="246683" y="108987"/>
                    </a:lnTo>
                    <a:lnTo>
                      <a:pt x="253815" y="110632"/>
                    </a:lnTo>
                    <a:lnTo>
                      <a:pt x="261312" y="104964"/>
                    </a:lnTo>
                    <a:lnTo>
                      <a:pt x="265518" y="103318"/>
                    </a:lnTo>
                    <a:lnTo>
                      <a:pt x="269724" y="99478"/>
                    </a:lnTo>
                    <a:lnTo>
                      <a:pt x="288010" y="91615"/>
                    </a:lnTo>
                    <a:lnTo>
                      <a:pt x="291301" y="88506"/>
                    </a:lnTo>
                    <a:lnTo>
                      <a:pt x="292947" y="87774"/>
                    </a:lnTo>
                    <a:lnTo>
                      <a:pt x="291301" y="83934"/>
                    </a:lnTo>
                    <a:lnTo>
                      <a:pt x="288559" y="81923"/>
                    </a:lnTo>
                    <a:lnTo>
                      <a:pt x="287278" y="79728"/>
                    </a:lnTo>
                    <a:lnTo>
                      <a:pt x="283804" y="81191"/>
                    </a:lnTo>
                    <a:lnTo>
                      <a:pt x="283256" y="83203"/>
                    </a:lnTo>
                    <a:lnTo>
                      <a:pt x="280695" y="86129"/>
                    </a:lnTo>
                    <a:lnTo>
                      <a:pt x="276490" y="87409"/>
                    </a:lnTo>
                    <a:lnTo>
                      <a:pt x="274478" y="85946"/>
                    </a:lnTo>
                    <a:lnTo>
                      <a:pt x="270821" y="85946"/>
                    </a:lnTo>
                    <a:lnTo>
                      <a:pt x="265883" y="83569"/>
                    </a:lnTo>
                    <a:lnTo>
                      <a:pt x="262958" y="85214"/>
                    </a:lnTo>
                    <a:lnTo>
                      <a:pt x="256923" y="87043"/>
                    </a:lnTo>
                    <a:lnTo>
                      <a:pt x="254912" y="89420"/>
                    </a:lnTo>
                    <a:lnTo>
                      <a:pt x="253997" y="91980"/>
                    </a:lnTo>
                    <a:lnTo>
                      <a:pt x="250706" y="94906"/>
                    </a:lnTo>
                    <a:lnTo>
                      <a:pt x="242294" y="93078"/>
                    </a:lnTo>
                    <a:lnTo>
                      <a:pt x="241380" y="96186"/>
                    </a:lnTo>
                    <a:lnTo>
                      <a:pt x="231688" y="100392"/>
                    </a:lnTo>
                    <a:lnTo>
                      <a:pt x="227665" y="100941"/>
                    </a:lnTo>
                    <a:lnTo>
                      <a:pt x="226934" y="102221"/>
                    </a:lnTo>
                    <a:lnTo>
                      <a:pt x="224008" y="104232"/>
                    </a:lnTo>
                    <a:lnTo>
                      <a:pt x="217242" y="104232"/>
                    </a:lnTo>
                    <a:lnTo>
                      <a:pt x="217059" y="102952"/>
                    </a:lnTo>
                    <a:lnTo>
                      <a:pt x="214316" y="102952"/>
                    </a:lnTo>
                    <a:lnTo>
                      <a:pt x="211390" y="104964"/>
                    </a:lnTo>
                    <a:lnTo>
                      <a:pt x="210476" y="107341"/>
                    </a:lnTo>
                    <a:lnTo>
                      <a:pt x="208099" y="107524"/>
                    </a:lnTo>
                    <a:lnTo>
                      <a:pt x="207001" y="106427"/>
                    </a:lnTo>
                    <a:lnTo>
                      <a:pt x="203527" y="108438"/>
                    </a:lnTo>
                    <a:lnTo>
                      <a:pt x="202978" y="114472"/>
                    </a:lnTo>
                    <a:lnTo>
                      <a:pt x="199504" y="117033"/>
                    </a:lnTo>
                    <a:lnTo>
                      <a:pt x="195481" y="118313"/>
                    </a:lnTo>
                    <a:lnTo>
                      <a:pt x="185241" y="119410"/>
                    </a:lnTo>
                    <a:lnTo>
                      <a:pt x="183412" y="121238"/>
                    </a:lnTo>
                    <a:lnTo>
                      <a:pt x="180669" y="121056"/>
                    </a:lnTo>
                    <a:lnTo>
                      <a:pt x="177743" y="123981"/>
                    </a:lnTo>
                    <a:lnTo>
                      <a:pt x="170794" y="126907"/>
                    </a:lnTo>
                    <a:lnTo>
                      <a:pt x="166589" y="130747"/>
                    </a:lnTo>
                    <a:lnTo>
                      <a:pt x="161834" y="132942"/>
                    </a:lnTo>
                    <a:lnTo>
                      <a:pt x="161834" y="134405"/>
                    </a:lnTo>
                    <a:lnTo>
                      <a:pt x="163297" y="137148"/>
                    </a:lnTo>
                    <a:lnTo>
                      <a:pt x="171343" y="146474"/>
                    </a:lnTo>
                    <a:lnTo>
                      <a:pt x="173537" y="147937"/>
                    </a:lnTo>
                    <a:lnTo>
                      <a:pt x="174269" y="152325"/>
                    </a:lnTo>
                    <a:lnTo>
                      <a:pt x="172257" y="155434"/>
                    </a:lnTo>
                    <a:lnTo>
                      <a:pt x="171160" y="153422"/>
                    </a:lnTo>
                    <a:lnTo>
                      <a:pt x="163846" y="149399"/>
                    </a:lnTo>
                    <a:lnTo>
                      <a:pt x="161651" y="147205"/>
                    </a:lnTo>
                    <a:lnTo>
                      <a:pt x="160737" y="142999"/>
                    </a:lnTo>
                    <a:lnTo>
                      <a:pt x="157445" y="141353"/>
                    </a:lnTo>
                    <a:lnTo>
                      <a:pt x="153240" y="140805"/>
                    </a:lnTo>
                    <a:lnTo>
                      <a:pt x="149034" y="141536"/>
                    </a:lnTo>
                    <a:lnTo>
                      <a:pt x="141902" y="139525"/>
                    </a:lnTo>
                    <a:lnTo>
                      <a:pt x="138976" y="140439"/>
                    </a:lnTo>
                    <a:lnTo>
                      <a:pt x="140805" y="141719"/>
                    </a:lnTo>
                    <a:lnTo>
                      <a:pt x="142268" y="145194"/>
                    </a:lnTo>
                    <a:lnTo>
                      <a:pt x="147205" y="148668"/>
                    </a:lnTo>
                    <a:lnTo>
                      <a:pt x="148668" y="150862"/>
                    </a:lnTo>
                    <a:lnTo>
                      <a:pt x="146291" y="150497"/>
                    </a:lnTo>
                    <a:lnTo>
                      <a:pt x="142816" y="150862"/>
                    </a:lnTo>
                    <a:lnTo>
                      <a:pt x="132942" y="144462"/>
                    </a:lnTo>
                    <a:lnTo>
                      <a:pt x="128004" y="142085"/>
                    </a:lnTo>
                    <a:lnTo>
                      <a:pt x="124530" y="141719"/>
                    </a:lnTo>
                    <a:lnTo>
                      <a:pt x="122336" y="140439"/>
                    </a:lnTo>
                    <a:lnTo>
                      <a:pt x="117581" y="139342"/>
                    </a:lnTo>
                    <a:lnTo>
                      <a:pt x="112461" y="138062"/>
                    </a:lnTo>
                    <a:lnTo>
                      <a:pt x="113924" y="140073"/>
                    </a:lnTo>
                    <a:lnTo>
                      <a:pt x="113924" y="141536"/>
                    </a:lnTo>
                    <a:lnTo>
                      <a:pt x="111364" y="140439"/>
                    </a:lnTo>
                    <a:lnTo>
                      <a:pt x="108987" y="140988"/>
                    </a:lnTo>
                    <a:lnTo>
                      <a:pt x="104964" y="140805"/>
                    </a:lnTo>
                    <a:lnTo>
                      <a:pt x="98746" y="138793"/>
                    </a:lnTo>
                    <a:lnTo>
                      <a:pt x="91615" y="137696"/>
                    </a:lnTo>
                    <a:lnTo>
                      <a:pt x="88506" y="138062"/>
                    </a:lnTo>
                    <a:lnTo>
                      <a:pt x="82471" y="134222"/>
                    </a:lnTo>
                    <a:lnTo>
                      <a:pt x="78266" y="132759"/>
                    </a:lnTo>
                    <a:lnTo>
                      <a:pt x="73511" y="130016"/>
                    </a:lnTo>
                    <a:lnTo>
                      <a:pt x="68757" y="126724"/>
                    </a:lnTo>
                    <a:lnTo>
                      <a:pt x="67111" y="124164"/>
                    </a:lnTo>
                    <a:lnTo>
                      <a:pt x="65831" y="125810"/>
                    </a:lnTo>
                    <a:lnTo>
                      <a:pt x="64368" y="124713"/>
                    </a:lnTo>
                    <a:lnTo>
                      <a:pt x="60711" y="124713"/>
                    </a:lnTo>
                    <a:lnTo>
                      <a:pt x="50287" y="114655"/>
                    </a:lnTo>
                    <a:lnTo>
                      <a:pt x="42241" y="109535"/>
                    </a:lnTo>
                    <a:lnTo>
                      <a:pt x="33830" y="108987"/>
                    </a:lnTo>
                    <a:lnTo>
                      <a:pt x="32367" y="106975"/>
                    </a:lnTo>
                    <a:lnTo>
                      <a:pt x="28161" y="106427"/>
                    </a:lnTo>
                    <a:lnTo>
                      <a:pt x="9692" y="106427"/>
                    </a:lnTo>
                    <a:lnTo>
                      <a:pt x="4937" y="105695"/>
                    </a:lnTo>
                    <a:lnTo>
                      <a:pt x="731" y="104232"/>
                    </a:lnTo>
                    <a:lnTo>
                      <a:pt x="0" y="103501"/>
                    </a:lnTo>
                    <a:lnTo>
                      <a:pt x="0" y="144462"/>
                    </a:lnTo>
                    <a:lnTo>
                      <a:pt x="0" y="187069"/>
                    </a:lnTo>
                    <a:lnTo>
                      <a:pt x="0" y="225105"/>
                    </a:lnTo>
                    <a:lnTo>
                      <a:pt x="0" y="260763"/>
                    </a:lnTo>
                    <a:lnTo>
                      <a:pt x="0" y="298982"/>
                    </a:lnTo>
                    <a:lnTo>
                      <a:pt x="0" y="338663"/>
                    </a:lnTo>
                    <a:lnTo>
                      <a:pt x="0" y="374504"/>
                    </a:lnTo>
                    <a:lnTo>
                      <a:pt x="0" y="407786"/>
                    </a:lnTo>
                    <a:lnTo>
                      <a:pt x="0" y="443627"/>
                    </a:lnTo>
                    <a:lnTo>
                      <a:pt x="0" y="481297"/>
                    </a:lnTo>
                    <a:lnTo>
                      <a:pt x="0" y="493548"/>
                    </a:lnTo>
                    <a:lnTo>
                      <a:pt x="9326" y="497937"/>
                    </a:lnTo>
                    <a:lnTo>
                      <a:pt x="15909" y="494097"/>
                    </a:lnTo>
                    <a:lnTo>
                      <a:pt x="22675" y="497937"/>
                    </a:lnTo>
                    <a:lnTo>
                      <a:pt x="25418" y="498669"/>
                    </a:lnTo>
                    <a:lnTo>
                      <a:pt x="30904" y="493366"/>
                    </a:lnTo>
                    <a:lnTo>
                      <a:pt x="46813" y="493183"/>
                    </a:lnTo>
                    <a:lnTo>
                      <a:pt x="46813" y="501046"/>
                    </a:lnTo>
                    <a:lnTo>
                      <a:pt x="46264" y="502692"/>
                    </a:lnTo>
                    <a:lnTo>
                      <a:pt x="44984" y="503057"/>
                    </a:lnTo>
                    <a:lnTo>
                      <a:pt x="47727" y="504886"/>
                    </a:lnTo>
                    <a:lnTo>
                      <a:pt x="53945" y="508909"/>
                    </a:lnTo>
                    <a:lnTo>
                      <a:pt x="56322" y="512749"/>
                    </a:lnTo>
                    <a:lnTo>
                      <a:pt x="68940" y="524635"/>
                    </a:lnTo>
                    <a:lnTo>
                      <a:pt x="70037" y="525915"/>
                    </a:lnTo>
                    <a:lnTo>
                      <a:pt x="71682" y="523355"/>
                    </a:lnTo>
                    <a:lnTo>
                      <a:pt x="76803" y="524270"/>
                    </a:lnTo>
                    <a:lnTo>
                      <a:pt x="78266" y="522624"/>
                    </a:lnTo>
                    <a:lnTo>
                      <a:pt x="72780" y="518601"/>
                    </a:lnTo>
                    <a:lnTo>
                      <a:pt x="80460" y="522075"/>
                    </a:lnTo>
                    <a:lnTo>
                      <a:pt x="81191" y="523538"/>
                    </a:lnTo>
                    <a:lnTo>
                      <a:pt x="73145" y="528475"/>
                    </a:lnTo>
                    <a:lnTo>
                      <a:pt x="81009" y="533047"/>
                    </a:lnTo>
                    <a:lnTo>
                      <a:pt x="85397" y="541642"/>
                    </a:lnTo>
                    <a:lnTo>
                      <a:pt x="87043" y="543653"/>
                    </a:lnTo>
                    <a:lnTo>
                      <a:pt x="87043" y="544933"/>
                    </a:lnTo>
                    <a:lnTo>
                      <a:pt x="88140" y="545665"/>
                    </a:lnTo>
                    <a:lnTo>
                      <a:pt x="94358" y="543653"/>
                    </a:lnTo>
                    <a:lnTo>
                      <a:pt x="101489" y="538716"/>
                    </a:lnTo>
                    <a:lnTo>
                      <a:pt x="109169" y="537253"/>
                    </a:lnTo>
                    <a:lnTo>
                      <a:pt x="110815" y="533961"/>
                    </a:lnTo>
                    <a:lnTo>
                      <a:pt x="111181" y="531218"/>
                    </a:lnTo>
                    <a:lnTo>
                      <a:pt x="112278" y="529755"/>
                    </a:lnTo>
                    <a:lnTo>
                      <a:pt x="115021" y="528658"/>
                    </a:lnTo>
                    <a:lnTo>
                      <a:pt x="115935" y="527561"/>
                    </a:lnTo>
                    <a:lnTo>
                      <a:pt x="116667" y="523355"/>
                    </a:lnTo>
                    <a:lnTo>
                      <a:pt x="118678" y="521344"/>
                    </a:lnTo>
                    <a:lnTo>
                      <a:pt x="128736" y="519149"/>
                    </a:lnTo>
                    <a:lnTo>
                      <a:pt x="138976" y="513298"/>
                    </a:lnTo>
                    <a:lnTo>
                      <a:pt x="141353" y="513481"/>
                    </a:lnTo>
                    <a:lnTo>
                      <a:pt x="144096" y="515858"/>
                    </a:lnTo>
                    <a:lnTo>
                      <a:pt x="148119" y="522258"/>
                    </a:lnTo>
                    <a:lnTo>
                      <a:pt x="149765" y="523538"/>
                    </a:lnTo>
                    <a:lnTo>
                      <a:pt x="151960" y="523538"/>
                    </a:lnTo>
                    <a:lnTo>
                      <a:pt x="153605" y="527561"/>
                    </a:lnTo>
                    <a:lnTo>
                      <a:pt x="157811" y="532681"/>
                    </a:lnTo>
                    <a:lnTo>
                      <a:pt x="158725" y="535424"/>
                    </a:lnTo>
                    <a:lnTo>
                      <a:pt x="164211" y="539447"/>
                    </a:lnTo>
                    <a:lnTo>
                      <a:pt x="166406" y="544933"/>
                    </a:lnTo>
                    <a:lnTo>
                      <a:pt x="166406" y="545847"/>
                    </a:lnTo>
                    <a:lnTo>
                      <a:pt x="167686" y="548225"/>
                    </a:lnTo>
                    <a:lnTo>
                      <a:pt x="177743" y="551333"/>
                    </a:lnTo>
                    <a:lnTo>
                      <a:pt x="182498" y="555539"/>
                    </a:lnTo>
                    <a:lnTo>
                      <a:pt x="186155" y="562671"/>
                    </a:lnTo>
                    <a:lnTo>
                      <a:pt x="191275" y="569802"/>
                    </a:lnTo>
                    <a:lnTo>
                      <a:pt x="204441" y="585895"/>
                    </a:lnTo>
                    <a:lnTo>
                      <a:pt x="207184" y="592660"/>
                    </a:lnTo>
                    <a:lnTo>
                      <a:pt x="207733" y="593575"/>
                    </a:lnTo>
                    <a:lnTo>
                      <a:pt x="209196" y="593575"/>
                    </a:lnTo>
                    <a:lnTo>
                      <a:pt x="211939" y="599975"/>
                    </a:lnTo>
                    <a:lnTo>
                      <a:pt x="217790" y="606375"/>
                    </a:lnTo>
                    <a:lnTo>
                      <a:pt x="219436" y="608935"/>
                    </a:lnTo>
                    <a:lnTo>
                      <a:pt x="219436" y="610398"/>
                    </a:lnTo>
                    <a:lnTo>
                      <a:pt x="218705" y="612044"/>
                    </a:lnTo>
                    <a:lnTo>
                      <a:pt x="219070" y="613873"/>
                    </a:lnTo>
                    <a:lnTo>
                      <a:pt x="224008" y="616981"/>
                    </a:lnTo>
                    <a:lnTo>
                      <a:pt x="225654" y="619724"/>
                    </a:lnTo>
                    <a:lnTo>
                      <a:pt x="225654" y="621004"/>
                    </a:lnTo>
                    <a:lnTo>
                      <a:pt x="227665" y="627222"/>
                    </a:lnTo>
                    <a:lnTo>
                      <a:pt x="230042" y="630330"/>
                    </a:lnTo>
                    <a:lnTo>
                      <a:pt x="232419" y="632525"/>
                    </a:lnTo>
                    <a:lnTo>
                      <a:pt x="237722" y="635268"/>
                    </a:lnTo>
                    <a:lnTo>
                      <a:pt x="253997" y="638742"/>
                    </a:lnTo>
                    <a:lnTo>
                      <a:pt x="266432" y="646239"/>
                    </a:lnTo>
                    <a:lnTo>
                      <a:pt x="268809" y="648434"/>
                    </a:lnTo>
                    <a:lnTo>
                      <a:pt x="277038" y="650262"/>
                    </a:lnTo>
                    <a:lnTo>
                      <a:pt x="278501" y="651725"/>
                    </a:lnTo>
                    <a:lnTo>
                      <a:pt x="280147" y="654103"/>
                    </a:lnTo>
                    <a:lnTo>
                      <a:pt x="280147" y="654834"/>
                    </a:lnTo>
                    <a:lnTo>
                      <a:pt x="279050" y="656663"/>
                    </a:lnTo>
                    <a:lnTo>
                      <a:pt x="277770" y="662149"/>
                    </a:lnTo>
                    <a:lnTo>
                      <a:pt x="277770" y="672206"/>
                    </a:lnTo>
                    <a:lnTo>
                      <a:pt x="279781" y="677875"/>
                    </a:lnTo>
                    <a:lnTo>
                      <a:pt x="279781" y="679886"/>
                    </a:lnTo>
                    <a:lnTo>
                      <a:pt x="279050" y="682081"/>
                    </a:lnTo>
                    <a:lnTo>
                      <a:pt x="277770" y="683361"/>
                    </a:lnTo>
                    <a:lnTo>
                      <a:pt x="277038" y="685921"/>
                    </a:lnTo>
                    <a:lnTo>
                      <a:pt x="278501" y="686104"/>
                    </a:lnTo>
                    <a:lnTo>
                      <a:pt x="279598" y="688298"/>
                    </a:lnTo>
                    <a:lnTo>
                      <a:pt x="279233" y="689944"/>
                    </a:lnTo>
                    <a:lnTo>
                      <a:pt x="277404" y="691041"/>
                    </a:lnTo>
                    <a:lnTo>
                      <a:pt x="275941" y="694698"/>
                    </a:lnTo>
                    <a:lnTo>
                      <a:pt x="275941" y="696527"/>
                    </a:lnTo>
                    <a:lnTo>
                      <a:pt x="277587" y="698904"/>
                    </a:lnTo>
                    <a:lnTo>
                      <a:pt x="277038" y="700001"/>
                    </a:lnTo>
                    <a:lnTo>
                      <a:pt x="273929" y="697624"/>
                    </a:lnTo>
                    <a:lnTo>
                      <a:pt x="271552" y="698904"/>
                    </a:lnTo>
                    <a:lnTo>
                      <a:pt x="270272" y="701464"/>
                    </a:lnTo>
                    <a:lnTo>
                      <a:pt x="268261" y="703659"/>
                    </a:lnTo>
                    <a:lnTo>
                      <a:pt x="268261" y="708779"/>
                    </a:lnTo>
                    <a:lnTo>
                      <a:pt x="269724" y="709693"/>
                    </a:lnTo>
                    <a:lnTo>
                      <a:pt x="273198" y="714813"/>
                    </a:lnTo>
                    <a:lnTo>
                      <a:pt x="275392" y="715545"/>
                    </a:lnTo>
                    <a:lnTo>
                      <a:pt x="281610" y="714996"/>
                    </a:lnTo>
                    <a:lnTo>
                      <a:pt x="282158" y="717191"/>
                    </a:lnTo>
                    <a:lnTo>
                      <a:pt x="279781" y="718288"/>
                    </a:lnTo>
                    <a:lnTo>
                      <a:pt x="277952" y="719933"/>
                    </a:lnTo>
                    <a:lnTo>
                      <a:pt x="277038" y="722859"/>
                    </a:lnTo>
                    <a:lnTo>
                      <a:pt x="277952" y="724688"/>
                    </a:lnTo>
                    <a:lnTo>
                      <a:pt x="284901" y="729442"/>
                    </a:lnTo>
                    <a:lnTo>
                      <a:pt x="287278" y="731820"/>
                    </a:lnTo>
                    <a:lnTo>
                      <a:pt x="289473" y="735111"/>
                    </a:lnTo>
                    <a:lnTo>
                      <a:pt x="296422" y="741328"/>
                    </a:lnTo>
                    <a:lnTo>
                      <a:pt x="297336" y="741328"/>
                    </a:lnTo>
                    <a:lnTo>
                      <a:pt x="297885" y="742426"/>
                    </a:lnTo>
                    <a:lnTo>
                      <a:pt x="298982" y="742974"/>
                    </a:lnTo>
                    <a:lnTo>
                      <a:pt x="299165" y="742060"/>
                    </a:lnTo>
                    <a:lnTo>
                      <a:pt x="302090" y="740231"/>
                    </a:lnTo>
                    <a:lnTo>
                      <a:pt x="303736" y="741511"/>
                    </a:lnTo>
                    <a:lnTo>
                      <a:pt x="304285" y="742426"/>
                    </a:lnTo>
                    <a:lnTo>
                      <a:pt x="304468" y="746449"/>
                    </a:lnTo>
                    <a:lnTo>
                      <a:pt x="304285" y="751020"/>
                    </a:lnTo>
                    <a:lnTo>
                      <a:pt x="303005" y="753215"/>
                    </a:lnTo>
                    <a:lnTo>
                      <a:pt x="301542" y="757420"/>
                    </a:lnTo>
                    <a:lnTo>
                      <a:pt x="303371" y="760163"/>
                    </a:lnTo>
                    <a:lnTo>
                      <a:pt x="303736" y="762175"/>
                    </a:lnTo>
                    <a:lnTo>
                      <a:pt x="306845" y="766198"/>
                    </a:lnTo>
                    <a:lnTo>
                      <a:pt x="309588" y="767112"/>
                    </a:lnTo>
                    <a:lnTo>
                      <a:pt x="310685" y="772415"/>
                    </a:lnTo>
                    <a:lnTo>
                      <a:pt x="311599" y="773512"/>
                    </a:lnTo>
                    <a:lnTo>
                      <a:pt x="316354" y="773878"/>
                    </a:lnTo>
                    <a:lnTo>
                      <a:pt x="320742" y="772964"/>
                    </a:lnTo>
                    <a:lnTo>
                      <a:pt x="323668" y="772964"/>
                    </a:lnTo>
                    <a:lnTo>
                      <a:pt x="324765" y="774793"/>
                    </a:lnTo>
                    <a:lnTo>
                      <a:pt x="324765" y="776621"/>
                    </a:lnTo>
                    <a:lnTo>
                      <a:pt x="323851" y="777353"/>
                    </a:lnTo>
                    <a:lnTo>
                      <a:pt x="323485" y="779181"/>
                    </a:lnTo>
                    <a:lnTo>
                      <a:pt x="327326" y="778815"/>
                    </a:lnTo>
                    <a:lnTo>
                      <a:pt x="332263" y="776621"/>
                    </a:lnTo>
                    <a:lnTo>
                      <a:pt x="333177" y="778450"/>
                    </a:lnTo>
                    <a:lnTo>
                      <a:pt x="333177" y="781193"/>
                    </a:lnTo>
                    <a:lnTo>
                      <a:pt x="334640" y="781924"/>
                    </a:lnTo>
                    <a:lnTo>
                      <a:pt x="335372" y="784301"/>
                    </a:lnTo>
                    <a:lnTo>
                      <a:pt x="334092" y="788507"/>
                    </a:lnTo>
                    <a:lnTo>
                      <a:pt x="334092" y="790702"/>
                    </a:lnTo>
                    <a:lnTo>
                      <a:pt x="334640" y="791616"/>
                    </a:lnTo>
                    <a:lnTo>
                      <a:pt x="335737" y="792165"/>
                    </a:lnTo>
                    <a:lnTo>
                      <a:pt x="334640" y="797285"/>
                    </a:lnTo>
                    <a:lnTo>
                      <a:pt x="334823" y="801673"/>
                    </a:lnTo>
                    <a:lnTo>
                      <a:pt x="335737" y="804416"/>
                    </a:lnTo>
                    <a:lnTo>
                      <a:pt x="337017" y="805148"/>
                    </a:lnTo>
                    <a:lnTo>
                      <a:pt x="339577" y="804416"/>
                    </a:lnTo>
                    <a:lnTo>
                      <a:pt x="343966" y="799662"/>
                    </a:lnTo>
                    <a:lnTo>
                      <a:pt x="346892" y="802953"/>
                    </a:lnTo>
                    <a:lnTo>
                      <a:pt x="343966" y="805879"/>
                    </a:lnTo>
                    <a:lnTo>
                      <a:pt x="344698" y="807342"/>
                    </a:lnTo>
                    <a:lnTo>
                      <a:pt x="349818" y="808988"/>
                    </a:lnTo>
                    <a:lnTo>
                      <a:pt x="347989" y="809902"/>
                    </a:lnTo>
                    <a:lnTo>
                      <a:pt x="343235" y="809354"/>
                    </a:lnTo>
                    <a:lnTo>
                      <a:pt x="338297" y="811182"/>
                    </a:lnTo>
                    <a:lnTo>
                      <a:pt x="337749" y="813011"/>
                    </a:lnTo>
                    <a:lnTo>
                      <a:pt x="342686" y="812279"/>
                    </a:lnTo>
                    <a:lnTo>
                      <a:pt x="344880" y="813011"/>
                    </a:lnTo>
                    <a:lnTo>
                      <a:pt x="345795" y="814657"/>
                    </a:lnTo>
                    <a:lnTo>
                      <a:pt x="343235" y="815571"/>
                    </a:lnTo>
                    <a:lnTo>
                      <a:pt x="340126" y="815388"/>
                    </a:lnTo>
                    <a:lnTo>
                      <a:pt x="337749" y="816668"/>
                    </a:lnTo>
                    <a:lnTo>
                      <a:pt x="337749" y="818680"/>
                    </a:lnTo>
                    <a:lnTo>
                      <a:pt x="338846" y="821240"/>
                    </a:lnTo>
                    <a:lnTo>
                      <a:pt x="342686" y="824897"/>
                    </a:lnTo>
                    <a:lnTo>
                      <a:pt x="352744" y="829103"/>
                    </a:lnTo>
                    <a:lnTo>
                      <a:pt x="355121" y="828737"/>
                    </a:lnTo>
                    <a:lnTo>
                      <a:pt x="354024" y="827457"/>
                    </a:lnTo>
                    <a:lnTo>
                      <a:pt x="354572" y="825629"/>
                    </a:lnTo>
                    <a:lnTo>
                      <a:pt x="362618" y="826360"/>
                    </a:lnTo>
                    <a:lnTo>
                      <a:pt x="364264" y="827640"/>
                    </a:lnTo>
                    <a:lnTo>
                      <a:pt x="367373" y="824897"/>
                    </a:lnTo>
                    <a:lnTo>
                      <a:pt x="375053" y="825811"/>
                    </a:lnTo>
                    <a:lnTo>
                      <a:pt x="377247" y="828189"/>
                    </a:lnTo>
                    <a:lnTo>
                      <a:pt x="375053" y="829103"/>
                    </a:lnTo>
                    <a:lnTo>
                      <a:pt x="371944" y="829103"/>
                    </a:lnTo>
                    <a:lnTo>
                      <a:pt x="371578" y="829652"/>
                    </a:lnTo>
                    <a:lnTo>
                      <a:pt x="374687" y="830017"/>
                    </a:lnTo>
                    <a:lnTo>
                      <a:pt x="378893" y="831663"/>
                    </a:lnTo>
                    <a:lnTo>
                      <a:pt x="377979" y="835137"/>
                    </a:lnTo>
                    <a:lnTo>
                      <a:pt x="383282" y="835503"/>
                    </a:lnTo>
                    <a:lnTo>
                      <a:pt x="382185" y="836783"/>
                    </a:lnTo>
                    <a:lnTo>
                      <a:pt x="370298" y="839526"/>
                    </a:lnTo>
                    <a:lnTo>
                      <a:pt x="371944" y="840806"/>
                    </a:lnTo>
                    <a:lnTo>
                      <a:pt x="385476" y="841903"/>
                    </a:lnTo>
                    <a:lnTo>
                      <a:pt x="387488" y="843001"/>
                    </a:lnTo>
                    <a:lnTo>
                      <a:pt x="389134" y="842086"/>
                    </a:lnTo>
                    <a:lnTo>
                      <a:pt x="390048" y="840075"/>
                    </a:lnTo>
                    <a:lnTo>
                      <a:pt x="393339" y="842635"/>
                    </a:lnTo>
                    <a:lnTo>
                      <a:pt x="394985" y="841538"/>
                    </a:lnTo>
                    <a:lnTo>
                      <a:pt x="400105" y="843001"/>
                    </a:lnTo>
                    <a:lnTo>
                      <a:pt x="405408" y="840623"/>
                    </a:lnTo>
                    <a:lnTo>
                      <a:pt x="406505" y="840623"/>
                    </a:lnTo>
                    <a:lnTo>
                      <a:pt x="407786" y="844646"/>
                    </a:lnTo>
                    <a:lnTo>
                      <a:pt x="409066" y="846292"/>
                    </a:lnTo>
                    <a:lnTo>
                      <a:pt x="411991" y="845926"/>
                    </a:lnTo>
                    <a:lnTo>
                      <a:pt x="414734" y="844098"/>
                    </a:lnTo>
                    <a:lnTo>
                      <a:pt x="416380" y="844646"/>
                    </a:lnTo>
                    <a:lnTo>
                      <a:pt x="415283" y="847572"/>
                    </a:lnTo>
                    <a:lnTo>
                      <a:pt x="416380" y="849584"/>
                    </a:lnTo>
                    <a:lnTo>
                      <a:pt x="416746" y="852144"/>
                    </a:lnTo>
                    <a:lnTo>
                      <a:pt x="416014" y="853424"/>
                    </a:lnTo>
                    <a:lnTo>
                      <a:pt x="412540" y="856167"/>
                    </a:lnTo>
                    <a:lnTo>
                      <a:pt x="413271" y="857812"/>
                    </a:lnTo>
                    <a:lnTo>
                      <a:pt x="415832" y="860190"/>
                    </a:lnTo>
                    <a:lnTo>
                      <a:pt x="417843" y="862201"/>
                    </a:lnTo>
                    <a:lnTo>
                      <a:pt x="422049" y="864761"/>
                    </a:lnTo>
                    <a:lnTo>
                      <a:pt x="427718" y="864944"/>
                    </a:lnTo>
                    <a:lnTo>
                      <a:pt x="429363" y="863847"/>
                    </a:lnTo>
                    <a:lnTo>
                      <a:pt x="431009" y="860190"/>
                    </a:lnTo>
                    <a:lnTo>
                      <a:pt x="433752" y="863481"/>
                    </a:lnTo>
                    <a:lnTo>
                      <a:pt x="434118" y="861653"/>
                    </a:lnTo>
                    <a:lnTo>
                      <a:pt x="433021" y="858178"/>
                    </a:lnTo>
                    <a:lnTo>
                      <a:pt x="433752" y="857447"/>
                    </a:lnTo>
                    <a:lnTo>
                      <a:pt x="435032" y="860555"/>
                    </a:lnTo>
                    <a:lnTo>
                      <a:pt x="437227" y="862750"/>
                    </a:lnTo>
                    <a:lnTo>
                      <a:pt x="436861" y="864396"/>
                    </a:lnTo>
                    <a:lnTo>
                      <a:pt x="437958" y="866407"/>
                    </a:lnTo>
                    <a:lnTo>
                      <a:pt x="439238" y="866407"/>
                    </a:lnTo>
                    <a:lnTo>
                      <a:pt x="439238" y="868601"/>
                    </a:lnTo>
                    <a:lnTo>
                      <a:pt x="442530" y="868601"/>
                    </a:lnTo>
                    <a:lnTo>
                      <a:pt x="441067" y="872442"/>
                    </a:lnTo>
                    <a:lnTo>
                      <a:pt x="441067" y="873904"/>
                    </a:lnTo>
                    <a:lnTo>
                      <a:pt x="442164" y="876830"/>
                    </a:lnTo>
                    <a:lnTo>
                      <a:pt x="444724" y="877379"/>
                    </a:lnTo>
                    <a:lnTo>
                      <a:pt x="447467" y="873173"/>
                    </a:lnTo>
                    <a:lnTo>
                      <a:pt x="451490" y="870064"/>
                    </a:lnTo>
                    <a:lnTo>
                      <a:pt x="451673" y="867870"/>
                    </a:lnTo>
                    <a:lnTo>
                      <a:pt x="454050" y="868601"/>
                    </a:lnTo>
                    <a:lnTo>
                      <a:pt x="453684" y="877745"/>
                    </a:lnTo>
                    <a:lnTo>
                      <a:pt x="452587" y="878476"/>
                    </a:lnTo>
                    <a:lnTo>
                      <a:pt x="452587" y="879756"/>
                    </a:lnTo>
                    <a:lnTo>
                      <a:pt x="453684" y="881585"/>
                    </a:lnTo>
                    <a:lnTo>
                      <a:pt x="453501" y="881951"/>
                    </a:lnTo>
                    <a:lnTo>
                      <a:pt x="454050" y="883231"/>
                    </a:lnTo>
                    <a:lnTo>
                      <a:pt x="459353" y="883962"/>
                    </a:lnTo>
                    <a:lnTo>
                      <a:pt x="465205" y="882316"/>
                    </a:lnTo>
                    <a:lnTo>
                      <a:pt x="466119" y="882682"/>
                    </a:lnTo>
                    <a:lnTo>
                      <a:pt x="466668" y="883962"/>
                    </a:lnTo>
                    <a:lnTo>
                      <a:pt x="467948" y="883962"/>
                    </a:lnTo>
                    <a:lnTo>
                      <a:pt x="468313" y="886339"/>
                    </a:lnTo>
                    <a:lnTo>
                      <a:pt x="463010" y="885608"/>
                    </a:lnTo>
                    <a:lnTo>
                      <a:pt x="457890" y="887253"/>
                    </a:lnTo>
                    <a:lnTo>
                      <a:pt x="457342" y="888716"/>
                    </a:lnTo>
                    <a:lnTo>
                      <a:pt x="457890" y="889631"/>
                    </a:lnTo>
                    <a:lnTo>
                      <a:pt x="460267" y="889082"/>
                    </a:lnTo>
                    <a:lnTo>
                      <a:pt x="463193" y="890545"/>
                    </a:lnTo>
                    <a:lnTo>
                      <a:pt x="463742" y="892739"/>
                    </a:lnTo>
                    <a:lnTo>
                      <a:pt x="492817" y="892739"/>
                    </a:lnTo>
                    <a:lnTo>
                      <a:pt x="516224" y="892739"/>
                    </a:lnTo>
                    <a:lnTo>
                      <a:pt x="540727" y="892739"/>
                    </a:lnTo>
                    <a:lnTo>
                      <a:pt x="563219" y="892739"/>
                    </a:lnTo>
                    <a:lnTo>
                      <a:pt x="584432" y="892739"/>
                    </a:lnTo>
                    <a:lnTo>
                      <a:pt x="608752" y="892739"/>
                    </a:lnTo>
                    <a:lnTo>
                      <a:pt x="633256" y="892739"/>
                    </a:lnTo>
                    <a:lnTo>
                      <a:pt x="683909" y="892739"/>
                    </a:lnTo>
                    <a:lnTo>
                      <a:pt x="716093" y="892739"/>
                    </a:lnTo>
                    <a:lnTo>
                      <a:pt x="739500" y="892739"/>
                    </a:lnTo>
                    <a:lnTo>
                      <a:pt x="764004" y="892739"/>
                    </a:lnTo>
                    <a:lnTo>
                      <a:pt x="786862" y="892739"/>
                    </a:lnTo>
                    <a:lnTo>
                      <a:pt x="802222" y="892739"/>
                    </a:lnTo>
                    <a:lnTo>
                      <a:pt x="826726" y="892739"/>
                    </a:lnTo>
                    <a:lnTo>
                      <a:pt x="849218" y="892739"/>
                    </a:lnTo>
                    <a:lnTo>
                      <a:pt x="870430" y="892739"/>
                    </a:lnTo>
                    <a:lnTo>
                      <a:pt x="893837" y="892739"/>
                    </a:lnTo>
                    <a:lnTo>
                      <a:pt x="918340" y="892739"/>
                    </a:lnTo>
                    <a:lnTo>
                      <a:pt x="939004" y="892922"/>
                    </a:lnTo>
                    <a:lnTo>
                      <a:pt x="1006480" y="893105"/>
                    </a:lnTo>
                    <a:lnTo>
                      <a:pt x="1014709" y="893105"/>
                    </a:lnTo>
                    <a:lnTo>
                      <a:pt x="1037933" y="893105"/>
                    </a:lnTo>
                    <a:lnTo>
                      <a:pt x="1062620" y="893105"/>
                    </a:lnTo>
                    <a:lnTo>
                      <a:pt x="1084929" y="893105"/>
                    </a:lnTo>
                    <a:lnTo>
                      <a:pt x="1106324" y="893105"/>
                    </a:lnTo>
                    <a:lnTo>
                      <a:pt x="1111627" y="893105"/>
                    </a:lnTo>
                    <a:lnTo>
                      <a:pt x="1136862" y="893105"/>
                    </a:lnTo>
                    <a:lnTo>
                      <a:pt x="1164657" y="893105"/>
                    </a:lnTo>
                    <a:lnTo>
                      <a:pt x="1164657" y="878659"/>
                    </a:lnTo>
                    <a:lnTo>
                      <a:pt x="1166669" y="878659"/>
                    </a:lnTo>
                    <a:lnTo>
                      <a:pt x="1169960" y="879390"/>
                    </a:lnTo>
                    <a:lnTo>
                      <a:pt x="1175446" y="892008"/>
                    </a:lnTo>
                    <a:lnTo>
                      <a:pt x="1176178" y="892739"/>
                    </a:lnTo>
                    <a:lnTo>
                      <a:pt x="1180384" y="901151"/>
                    </a:lnTo>
                    <a:lnTo>
                      <a:pt x="1184224" y="900785"/>
                    </a:lnTo>
                    <a:lnTo>
                      <a:pt x="1184772" y="901334"/>
                    </a:lnTo>
                    <a:lnTo>
                      <a:pt x="1186967" y="901334"/>
                    </a:lnTo>
                    <a:lnTo>
                      <a:pt x="1191355" y="900785"/>
                    </a:lnTo>
                    <a:lnTo>
                      <a:pt x="1193733" y="901883"/>
                    </a:lnTo>
                    <a:lnTo>
                      <a:pt x="1199584" y="903346"/>
                    </a:lnTo>
                    <a:lnTo>
                      <a:pt x="1200682" y="904260"/>
                    </a:lnTo>
                    <a:lnTo>
                      <a:pt x="1200682" y="904808"/>
                    </a:lnTo>
                    <a:lnTo>
                      <a:pt x="1203973" y="905723"/>
                    </a:lnTo>
                    <a:lnTo>
                      <a:pt x="1208728" y="905540"/>
                    </a:lnTo>
                    <a:lnTo>
                      <a:pt x="1212568" y="903346"/>
                    </a:lnTo>
                    <a:lnTo>
                      <a:pt x="1224454" y="904260"/>
                    </a:lnTo>
                    <a:lnTo>
                      <a:pt x="1229025" y="905723"/>
                    </a:lnTo>
                    <a:lnTo>
                      <a:pt x="1233414" y="908100"/>
                    </a:lnTo>
                    <a:lnTo>
                      <a:pt x="1235974" y="910660"/>
                    </a:lnTo>
                    <a:lnTo>
                      <a:pt x="1238351" y="911940"/>
                    </a:lnTo>
                    <a:lnTo>
                      <a:pt x="1242374" y="913037"/>
                    </a:lnTo>
                    <a:lnTo>
                      <a:pt x="1245849" y="915414"/>
                    </a:lnTo>
                    <a:lnTo>
                      <a:pt x="1251335" y="916877"/>
                    </a:lnTo>
                    <a:lnTo>
                      <a:pt x="1255175" y="920717"/>
                    </a:lnTo>
                    <a:lnTo>
                      <a:pt x="1260478" y="922912"/>
                    </a:lnTo>
                    <a:lnTo>
                      <a:pt x="1263587" y="922729"/>
                    </a:lnTo>
                    <a:lnTo>
                      <a:pt x="1269438" y="919986"/>
                    </a:lnTo>
                    <a:lnTo>
                      <a:pt x="1274010" y="919803"/>
                    </a:lnTo>
                    <a:lnTo>
                      <a:pt x="1281873" y="922363"/>
                    </a:lnTo>
                    <a:lnTo>
                      <a:pt x="1293759" y="922729"/>
                    </a:lnTo>
                    <a:lnTo>
                      <a:pt x="1300342" y="925472"/>
                    </a:lnTo>
                    <a:lnTo>
                      <a:pt x="1302537" y="925472"/>
                    </a:lnTo>
                    <a:lnTo>
                      <a:pt x="1312411" y="921449"/>
                    </a:lnTo>
                    <a:lnTo>
                      <a:pt x="1313143" y="919620"/>
                    </a:lnTo>
                    <a:lnTo>
                      <a:pt x="1315154" y="918340"/>
                    </a:lnTo>
                    <a:lnTo>
                      <a:pt x="1317897" y="912123"/>
                    </a:lnTo>
                    <a:lnTo>
                      <a:pt x="1324480" y="905723"/>
                    </a:lnTo>
                    <a:lnTo>
                      <a:pt x="1324114" y="909929"/>
                    </a:lnTo>
                    <a:lnTo>
                      <a:pt x="1325212" y="913403"/>
                    </a:lnTo>
                    <a:lnTo>
                      <a:pt x="1327955" y="912306"/>
                    </a:lnTo>
                    <a:lnTo>
                      <a:pt x="1329235" y="911026"/>
                    </a:lnTo>
                    <a:lnTo>
                      <a:pt x="1333623" y="901334"/>
                    </a:lnTo>
                    <a:lnTo>
                      <a:pt x="1335818" y="898042"/>
                    </a:lnTo>
                    <a:lnTo>
                      <a:pt x="1336366" y="900237"/>
                    </a:lnTo>
                    <a:lnTo>
                      <a:pt x="1335086" y="903894"/>
                    </a:lnTo>
                    <a:lnTo>
                      <a:pt x="1332709" y="907551"/>
                    </a:lnTo>
                    <a:lnTo>
                      <a:pt x="1333989" y="910477"/>
                    </a:lnTo>
                    <a:lnTo>
                      <a:pt x="1335635" y="909563"/>
                    </a:lnTo>
                    <a:lnTo>
                      <a:pt x="1337829" y="905906"/>
                    </a:lnTo>
                    <a:lnTo>
                      <a:pt x="1341669" y="903894"/>
                    </a:lnTo>
                    <a:lnTo>
                      <a:pt x="1342584" y="902431"/>
                    </a:lnTo>
                    <a:lnTo>
                      <a:pt x="1342035" y="894568"/>
                    </a:lnTo>
                    <a:lnTo>
                      <a:pt x="1342584" y="893288"/>
                    </a:lnTo>
                    <a:lnTo>
                      <a:pt x="1344961" y="892191"/>
                    </a:lnTo>
                    <a:lnTo>
                      <a:pt x="1361053" y="896945"/>
                    </a:lnTo>
                    <a:lnTo>
                      <a:pt x="1370013" y="914500"/>
                    </a:lnTo>
                    <a:lnTo>
                      <a:pt x="1370013" y="899140"/>
                    </a:lnTo>
                    <a:lnTo>
                      <a:pt x="1376962" y="899140"/>
                    </a:lnTo>
                    <a:lnTo>
                      <a:pt x="1382814" y="900968"/>
                    </a:lnTo>
                    <a:lnTo>
                      <a:pt x="1386837" y="900968"/>
                    </a:lnTo>
                    <a:lnTo>
                      <a:pt x="1389031" y="904077"/>
                    </a:lnTo>
                    <a:lnTo>
                      <a:pt x="1391957" y="910477"/>
                    </a:lnTo>
                    <a:lnTo>
                      <a:pt x="1398723" y="923460"/>
                    </a:lnTo>
                    <a:lnTo>
                      <a:pt x="1404209" y="926752"/>
                    </a:lnTo>
                    <a:lnTo>
                      <a:pt x="1414266" y="926569"/>
                    </a:lnTo>
                    <a:lnTo>
                      <a:pt x="1425238" y="924923"/>
                    </a:lnTo>
                    <a:lnTo>
                      <a:pt x="1423775" y="929129"/>
                    </a:lnTo>
                    <a:lnTo>
                      <a:pt x="1422861" y="936078"/>
                    </a:lnTo>
                    <a:lnTo>
                      <a:pt x="1424324" y="939004"/>
                    </a:lnTo>
                    <a:lnTo>
                      <a:pt x="1431455" y="946318"/>
                    </a:lnTo>
                    <a:lnTo>
                      <a:pt x="1429078" y="952719"/>
                    </a:lnTo>
                    <a:lnTo>
                      <a:pt x="1430724" y="958205"/>
                    </a:lnTo>
                    <a:lnTo>
                      <a:pt x="1436941" y="960948"/>
                    </a:lnTo>
                    <a:lnTo>
                      <a:pt x="1434198" y="964056"/>
                    </a:lnTo>
                    <a:lnTo>
                      <a:pt x="1434747" y="966433"/>
                    </a:lnTo>
                    <a:lnTo>
                      <a:pt x="1436210" y="965885"/>
                    </a:lnTo>
                    <a:lnTo>
                      <a:pt x="1434381" y="969176"/>
                    </a:lnTo>
                    <a:lnTo>
                      <a:pt x="1435113" y="972102"/>
                    </a:lnTo>
                    <a:lnTo>
                      <a:pt x="1436392" y="972651"/>
                    </a:lnTo>
                    <a:lnTo>
                      <a:pt x="1436392" y="973199"/>
                    </a:lnTo>
                    <a:lnTo>
                      <a:pt x="1435295" y="973382"/>
                    </a:lnTo>
                    <a:lnTo>
                      <a:pt x="1438953" y="973382"/>
                    </a:lnTo>
                    <a:lnTo>
                      <a:pt x="1438587" y="971554"/>
                    </a:lnTo>
                    <a:lnTo>
                      <a:pt x="1439136" y="970273"/>
                    </a:lnTo>
                    <a:lnTo>
                      <a:pt x="1439867" y="969725"/>
                    </a:lnTo>
                    <a:lnTo>
                      <a:pt x="1441147" y="970639"/>
                    </a:lnTo>
                    <a:lnTo>
                      <a:pt x="1445170" y="976491"/>
                    </a:lnTo>
                    <a:lnTo>
                      <a:pt x="1445353" y="979600"/>
                    </a:lnTo>
                    <a:lnTo>
                      <a:pt x="1447913" y="978685"/>
                    </a:lnTo>
                    <a:lnTo>
                      <a:pt x="1453765" y="978320"/>
                    </a:lnTo>
                    <a:lnTo>
                      <a:pt x="1469308" y="983440"/>
                    </a:lnTo>
                    <a:lnTo>
                      <a:pt x="1472051" y="984171"/>
                    </a:lnTo>
                    <a:lnTo>
                      <a:pt x="1473697" y="983074"/>
                    </a:lnTo>
                    <a:lnTo>
                      <a:pt x="1479365" y="982160"/>
                    </a:lnTo>
                    <a:lnTo>
                      <a:pt x="1481743" y="983805"/>
                    </a:lnTo>
                    <a:lnTo>
                      <a:pt x="1484669" y="984354"/>
                    </a:lnTo>
                    <a:lnTo>
                      <a:pt x="1486497" y="983805"/>
                    </a:lnTo>
                    <a:lnTo>
                      <a:pt x="1488874" y="984903"/>
                    </a:lnTo>
                    <a:lnTo>
                      <a:pt x="1497103" y="986183"/>
                    </a:lnTo>
                    <a:lnTo>
                      <a:pt x="1503504" y="987097"/>
                    </a:lnTo>
                    <a:lnTo>
                      <a:pt x="1509355" y="986183"/>
                    </a:lnTo>
                    <a:lnTo>
                      <a:pt x="1509355" y="988194"/>
                    </a:lnTo>
                    <a:lnTo>
                      <a:pt x="1510269" y="990206"/>
                    </a:lnTo>
                    <a:lnTo>
                      <a:pt x="1515938" y="989108"/>
                    </a:lnTo>
                    <a:lnTo>
                      <a:pt x="1524715" y="990388"/>
                    </a:lnTo>
                    <a:lnTo>
                      <a:pt x="1529287" y="991303"/>
                    </a:lnTo>
                    <a:lnTo>
                      <a:pt x="1533676" y="993680"/>
                    </a:lnTo>
                    <a:lnTo>
                      <a:pt x="1536236" y="1001177"/>
                    </a:lnTo>
                    <a:lnTo>
                      <a:pt x="1540808" y="1004286"/>
                    </a:lnTo>
                    <a:lnTo>
                      <a:pt x="1543002" y="1007212"/>
                    </a:lnTo>
                    <a:lnTo>
                      <a:pt x="1546110" y="1008492"/>
                    </a:lnTo>
                    <a:lnTo>
                      <a:pt x="1548854" y="1008675"/>
                    </a:lnTo>
                    <a:lnTo>
                      <a:pt x="1548671" y="1011601"/>
                    </a:lnTo>
                    <a:lnTo>
                      <a:pt x="1549951" y="1015075"/>
                    </a:lnTo>
                    <a:lnTo>
                      <a:pt x="1548671" y="1016355"/>
                    </a:lnTo>
                    <a:lnTo>
                      <a:pt x="1552145" y="1021109"/>
                    </a:lnTo>
                    <a:lnTo>
                      <a:pt x="1556351" y="1022938"/>
                    </a:lnTo>
                    <a:lnTo>
                      <a:pt x="1556900" y="1023852"/>
                    </a:lnTo>
                    <a:lnTo>
                      <a:pt x="1557814" y="1025315"/>
                    </a:lnTo>
                    <a:lnTo>
                      <a:pt x="1557814" y="1025864"/>
                    </a:lnTo>
                    <a:lnTo>
                      <a:pt x="1555985" y="1026961"/>
                    </a:lnTo>
                    <a:lnTo>
                      <a:pt x="1552145" y="1026961"/>
                    </a:lnTo>
                    <a:lnTo>
                      <a:pt x="1549402" y="1024401"/>
                    </a:lnTo>
                    <a:lnTo>
                      <a:pt x="1548305" y="1024950"/>
                    </a:lnTo>
                    <a:lnTo>
                      <a:pt x="1547756" y="1026595"/>
                    </a:lnTo>
                    <a:lnTo>
                      <a:pt x="1549951" y="1030436"/>
                    </a:lnTo>
                    <a:lnTo>
                      <a:pt x="1549951" y="1032447"/>
                    </a:lnTo>
                    <a:lnTo>
                      <a:pt x="1547939" y="1035007"/>
                    </a:lnTo>
                    <a:lnTo>
                      <a:pt x="1541356" y="1035007"/>
                    </a:lnTo>
                    <a:lnTo>
                      <a:pt x="1535687" y="1033179"/>
                    </a:lnTo>
                    <a:lnTo>
                      <a:pt x="1533127" y="1032081"/>
                    </a:lnTo>
                    <a:lnTo>
                      <a:pt x="1530933" y="1028607"/>
                    </a:lnTo>
                    <a:lnTo>
                      <a:pt x="1529836" y="1029156"/>
                    </a:lnTo>
                    <a:lnTo>
                      <a:pt x="1526178" y="1032447"/>
                    </a:lnTo>
                    <a:lnTo>
                      <a:pt x="1526178" y="1030070"/>
                    </a:lnTo>
                    <a:lnTo>
                      <a:pt x="1525447" y="1026961"/>
                    </a:lnTo>
                    <a:lnTo>
                      <a:pt x="1523436" y="1026961"/>
                    </a:lnTo>
                    <a:lnTo>
                      <a:pt x="1524167" y="1020927"/>
                    </a:lnTo>
                    <a:lnTo>
                      <a:pt x="1522521" y="1022024"/>
                    </a:lnTo>
                    <a:lnTo>
                      <a:pt x="1521241" y="1023670"/>
                    </a:lnTo>
                    <a:lnTo>
                      <a:pt x="1519961" y="1023487"/>
                    </a:lnTo>
                    <a:lnTo>
                      <a:pt x="1517218" y="1018367"/>
                    </a:lnTo>
                    <a:lnTo>
                      <a:pt x="1516121" y="1012881"/>
                    </a:lnTo>
                    <a:lnTo>
                      <a:pt x="1508806" y="1011601"/>
                    </a:lnTo>
                    <a:lnTo>
                      <a:pt x="1507892" y="1012332"/>
                    </a:lnTo>
                    <a:lnTo>
                      <a:pt x="1509172" y="1014709"/>
                    </a:lnTo>
                    <a:lnTo>
                      <a:pt x="1510818" y="1015258"/>
                    </a:lnTo>
                    <a:lnTo>
                      <a:pt x="1513195" y="1020744"/>
                    </a:lnTo>
                    <a:lnTo>
                      <a:pt x="1515024" y="1025864"/>
                    </a:lnTo>
                    <a:lnTo>
                      <a:pt x="1515024" y="1028790"/>
                    </a:lnTo>
                    <a:lnTo>
                      <a:pt x="1514658" y="1031716"/>
                    </a:lnTo>
                    <a:lnTo>
                      <a:pt x="1513012" y="1035190"/>
                    </a:lnTo>
                    <a:lnTo>
                      <a:pt x="1504966" y="1046893"/>
                    </a:lnTo>
                    <a:lnTo>
                      <a:pt x="1504601" y="1051648"/>
                    </a:lnTo>
                    <a:lnTo>
                      <a:pt x="1505698" y="1058414"/>
                    </a:lnTo>
                    <a:lnTo>
                      <a:pt x="1506064" y="1064814"/>
                    </a:lnTo>
                    <a:lnTo>
                      <a:pt x="1504235" y="1071580"/>
                    </a:lnTo>
                    <a:lnTo>
                      <a:pt x="1500395" y="1075420"/>
                    </a:lnTo>
                    <a:lnTo>
                      <a:pt x="1496189" y="1075786"/>
                    </a:lnTo>
                    <a:lnTo>
                      <a:pt x="1494909" y="1078163"/>
                    </a:lnTo>
                    <a:lnTo>
                      <a:pt x="1492714" y="1079992"/>
                    </a:lnTo>
                    <a:lnTo>
                      <a:pt x="1488691" y="1079992"/>
                    </a:lnTo>
                    <a:lnTo>
                      <a:pt x="1488326" y="1082917"/>
                    </a:lnTo>
                    <a:lnTo>
                      <a:pt x="1485034" y="1094072"/>
                    </a:lnTo>
                    <a:lnTo>
                      <a:pt x="1485034" y="1094255"/>
                    </a:lnTo>
                    <a:lnTo>
                      <a:pt x="1485583" y="1097181"/>
                    </a:lnTo>
                    <a:lnTo>
                      <a:pt x="1487777" y="1098461"/>
                    </a:lnTo>
                    <a:lnTo>
                      <a:pt x="1488326" y="1099741"/>
                    </a:lnTo>
                    <a:lnTo>
                      <a:pt x="1487777" y="1101387"/>
                    </a:lnTo>
                    <a:lnTo>
                      <a:pt x="1487229" y="1102849"/>
                    </a:lnTo>
                    <a:lnTo>
                      <a:pt x="1485583" y="1103764"/>
                    </a:lnTo>
                    <a:lnTo>
                      <a:pt x="1481194" y="1104130"/>
                    </a:lnTo>
                    <a:lnTo>
                      <a:pt x="1476440" y="1103215"/>
                    </a:lnTo>
                    <a:lnTo>
                      <a:pt x="1475708" y="1101752"/>
                    </a:lnTo>
                    <a:lnTo>
                      <a:pt x="1473148" y="1103947"/>
                    </a:lnTo>
                    <a:lnTo>
                      <a:pt x="1470954" y="1108701"/>
                    </a:lnTo>
                    <a:lnTo>
                      <a:pt x="1470588" y="1113456"/>
                    </a:lnTo>
                    <a:lnTo>
                      <a:pt x="1478268" y="1114004"/>
                    </a:lnTo>
                    <a:lnTo>
                      <a:pt x="1480828" y="1113090"/>
                    </a:lnTo>
                    <a:lnTo>
                      <a:pt x="1487777" y="1114370"/>
                    </a:lnTo>
                    <a:lnTo>
                      <a:pt x="1487960" y="1112541"/>
                    </a:lnTo>
                    <a:lnTo>
                      <a:pt x="1490703" y="1110164"/>
                    </a:lnTo>
                    <a:lnTo>
                      <a:pt x="1495458" y="1107604"/>
                    </a:lnTo>
                    <a:lnTo>
                      <a:pt x="1498200" y="1105410"/>
                    </a:lnTo>
                    <a:lnTo>
                      <a:pt x="1503504" y="1103398"/>
                    </a:lnTo>
                    <a:lnTo>
                      <a:pt x="1504966" y="1103947"/>
                    </a:lnTo>
                    <a:lnTo>
                      <a:pt x="1508441" y="1097912"/>
                    </a:lnTo>
                    <a:lnTo>
                      <a:pt x="1510452" y="1096449"/>
                    </a:lnTo>
                    <a:lnTo>
                      <a:pt x="1513012" y="1095169"/>
                    </a:lnTo>
                    <a:lnTo>
                      <a:pt x="1521790" y="1092792"/>
                    </a:lnTo>
                    <a:lnTo>
                      <a:pt x="1531299" y="1094255"/>
                    </a:lnTo>
                    <a:lnTo>
                      <a:pt x="1536602" y="1095718"/>
                    </a:lnTo>
                    <a:lnTo>
                      <a:pt x="1543916" y="1089866"/>
                    </a:lnTo>
                    <a:lnTo>
                      <a:pt x="1549219" y="1088038"/>
                    </a:lnTo>
                    <a:lnTo>
                      <a:pt x="1557814" y="1086392"/>
                    </a:lnTo>
                    <a:lnTo>
                      <a:pt x="1560191" y="1086392"/>
                    </a:lnTo>
                    <a:lnTo>
                      <a:pt x="1565494" y="1086392"/>
                    </a:lnTo>
                    <a:lnTo>
                      <a:pt x="1568420" y="1086392"/>
                    </a:lnTo>
                    <a:lnTo>
                      <a:pt x="1579209" y="1087672"/>
                    </a:lnTo>
                    <a:lnTo>
                      <a:pt x="1577746" y="1082552"/>
                    </a:lnTo>
                    <a:lnTo>
                      <a:pt x="1575735" y="1079260"/>
                    </a:lnTo>
                    <a:lnTo>
                      <a:pt x="1574454" y="1075420"/>
                    </a:lnTo>
                    <a:lnTo>
                      <a:pt x="1569700" y="1076151"/>
                    </a:lnTo>
                    <a:lnTo>
                      <a:pt x="1566043" y="1076883"/>
                    </a:lnTo>
                    <a:lnTo>
                      <a:pt x="1555437" y="1073774"/>
                    </a:lnTo>
                    <a:lnTo>
                      <a:pt x="1560740" y="1068654"/>
                    </a:lnTo>
                    <a:lnTo>
                      <a:pt x="1562020" y="1066094"/>
                    </a:lnTo>
                    <a:lnTo>
                      <a:pt x="1564946" y="1063717"/>
                    </a:lnTo>
                    <a:lnTo>
                      <a:pt x="1571529" y="1059145"/>
                    </a:lnTo>
                    <a:lnTo>
                      <a:pt x="1597861" y="1052196"/>
                    </a:lnTo>
                    <a:lnTo>
                      <a:pt x="1605724" y="1051648"/>
                    </a:lnTo>
                    <a:lnTo>
                      <a:pt x="1611759" y="1052379"/>
                    </a:lnTo>
                    <a:lnTo>
                      <a:pt x="1615050" y="1053111"/>
                    </a:lnTo>
                    <a:lnTo>
                      <a:pt x="1619987" y="1053476"/>
                    </a:lnTo>
                    <a:lnTo>
                      <a:pt x="1621999" y="1055488"/>
                    </a:lnTo>
                    <a:lnTo>
                      <a:pt x="1626205" y="1054756"/>
                    </a:lnTo>
                    <a:lnTo>
                      <a:pt x="1625656" y="1052745"/>
                    </a:lnTo>
                    <a:lnTo>
                      <a:pt x="1622548" y="1048173"/>
                    </a:lnTo>
                    <a:lnTo>
                      <a:pt x="1620353" y="1048173"/>
                    </a:lnTo>
                    <a:lnTo>
                      <a:pt x="1621085" y="1046893"/>
                    </a:lnTo>
                    <a:lnTo>
                      <a:pt x="1624925" y="1046162"/>
                    </a:lnTo>
                    <a:lnTo>
                      <a:pt x="1626936" y="1046345"/>
                    </a:lnTo>
                    <a:lnTo>
                      <a:pt x="1628034" y="1049088"/>
                    </a:lnTo>
                    <a:lnTo>
                      <a:pt x="1632239" y="1046893"/>
                    </a:lnTo>
                    <a:lnTo>
                      <a:pt x="1646503" y="1041225"/>
                    </a:lnTo>
                    <a:lnTo>
                      <a:pt x="1652354" y="1040127"/>
                    </a:lnTo>
                    <a:lnTo>
                      <a:pt x="1658937" y="1033910"/>
                    </a:lnTo>
                    <a:lnTo>
                      <a:pt x="1658937" y="1033910"/>
                    </a:lnTo>
                    <a:lnTo>
                      <a:pt x="1660217" y="1031350"/>
                    </a:lnTo>
                    <a:lnTo>
                      <a:pt x="1669178" y="1026961"/>
                    </a:lnTo>
                    <a:lnTo>
                      <a:pt x="1676675" y="1020927"/>
                    </a:lnTo>
                    <a:lnTo>
                      <a:pt x="1683441" y="1020927"/>
                    </a:lnTo>
                    <a:lnTo>
                      <a:pt x="1718368" y="1020927"/>
                    </a:lnTo>
                    <a:lnTo>
                      <a:pt x="1763718" y="1020927"/>
                    </a:lnTo>
                    <a:lnTo>
                      <a:pt x="1764450" y="1020927"/>
                    </a:lnTo>
                    <a:lnTo>
                      <a:pt x="1767375" y="1014709"/>
                    </a:lnTo>
                    <a:lnTo>
                      <a:pt x="1769204" y="1013064"/>
                    </a:lnTo>
                    <a:lnTo>
                      <a:pt x="1774507" y="1012515"/>
                    </a:lnTo>
                    <a:lnTo>
                      <a:pt x="1776153" y="1011966"/>
                    </a:lnTo>
                    <a:lnTo>
                      <a:pt x="1779993" y="1010504"/>
                    </a:lnTo>
                    <a:lnTo>
                      <a:pt x="1784747" y="1012332"/>
                    </a:lnTo>
                    <a:lnTo>
                      <a:pt x="1784747" y="1009589"/>
                    </a:lnTo>
                    <a:lnTo>
                      <a:pt x="1785296" y="1009406"/>
                    </a:lnTo>
                    <a:lnTo>
                      <a:pt x="1788770" y="1010504"/>
                    </a:lnTo>
                    <a:lnTo>
                      <a:pt x="1788953" y="1009589"/>
                    </a:lnTo>
                    <a:lnTo>
                      <a:pt x="1788222" y="1007212"/>
                    </a:lnTo>
                    <a:lnTo>
                      <a:pt x="1788770" y="1005200"/>
                    </a:lnTo>
                    <a:lnTo>
                      <a:pt x="1790416" y="1003555"/>
                    </a:lnTo>
                    <a:lnTo>
                      <a:pt x="1793525" y="1001360"/>
                    </a:lnTo>
                    <a:lnTo>
                      <a:pt x="1794256" y="1000263"/>
                    </a:lnTo>
                    <a:lnTo>
                      <a:pt x="1795719" y="986000"/>
                    </a:lnTo>
                    <a:lnTo>
                      <a:pt x="1796816" y="982708"/>
                    </a:lnTo>
                    <a:lnTo>
                      <a:pt x="1799194" y="979600"/>
                    </a:lnTo>
                    <a:lnTo>
                      <a:pt x="1799742" y="977222"/>
                    </a:lnTo>
                    <a:lnTo>
                      <a:pt x="1802302" y="971919"/>
                    </a:lnTo>
                    <a:lnTo>
                      <a:pt x="1804131" y="962410"/>
                    </a:lnTo>
                    <a:lnTo>
                      <a:pt x="1816932" y="944673"/>
                    </a:lnTo>
                    <a:lnTo>
                      <a:pt x="1819857" y="943027"/>
                    </a:lnTo>
                    <a:lnTo>
                      <a:pt x="1822417" y="943393"/>
                    </a:lnTo>
                    <a:lnTo>
                      <a:pt x="1825709" y="945953"/>
                    </a:lnTo>
                    <a:lnTo>
                      <a:pt x="1827172" y="948330"/>
                    </a:lnTo>
                    <a:lnTo>
                      <a:pt x="1828086" y="950159"/>
                    </a:lnTo>
                    <a:lnTo>
                      <a:pt x="1833938" y="951804"/>
                    </a:lnTo>
                    <a:lnTo>
                      <a:pt x="1841801" y="950159"/>
                    </a:lnTo>
                    <a:lnTo>
                      <a:pt x="1845092" y="945953"/>
                    </a:lnTo>
                    <a:lnTo>
                      <a:pt x="1848384" y="945953"/>
                    </a:lnTo>
                    <a:lnTo>
                      <a:pt x="1860636" y="956193"/>
                    </a:lnTo>
                    <a:lnTo>
                      <a:pt x="1860636" y="976674"/>
                    </a:lnTo>
                    <a:lnTo>
                      <a:pt x="1860636" y="999532"/>
                    </a:lnTo>
                    <a:lnTo>
                      <a:pt x="1867402" y="1002457"/>
                    </a:lnTo>
                    <a:lnTo>
                      <a:pt x="1867584" y="1008858"/>
                    </a:lnTo>
                    <a:lnTo>
                      <a:pt x="1868133" y="1010869"/>
                    </a:lnTo>
                    <a:lnTo>
                      <a:pt x="1869413" y="1012881"/>
                    </a:lnTo>
                    <a:lnTo>
                      <a:pt x="1873253" y="1015075"/>
                    </a:lnTo>
                    <a:lnTo>
                      <a:pt x="1877459" y="1015807"/>
                    </a:lnTo>
                    <a:lnTo>
                      <a:pt x="1879471" y="1015441"/>
                    </a:lnTo>
                    <a:lnTo>
                      <a:pt x="1879836" y="1014344"/>
                    </a:lnTo>
                    <a:lnTo>
                      <a:pt x="1884591" y="1015258"/>
                    </a:lnTo>
                    <a:lnTo>
                      <a:pt x="1887151" y="1016904"/>
                    </a:lnTo>
                    <a:lnTo>
                      <a:pt x="1889894" y="1016904"/>
                    </a:lnTo>
                    <a:lnTo>
                      <a:pt x="1900134" y="1015807"/>
                    </a:lnTo>
                    <a:lnTo>
                      <a:pt x="1903792" y="1013978"/>
                    </a:lnTo>
                    <a:lnTo>
                      <a:pt x="1907083" y="1011052"/>
                    </a:lnTo>
                    <a:lnTo>
                      <a:pt x="1910375" y="1011966"/>
                    </a:lnTo>
                    <a:lnTo>
                      <a:pt x="1915129" y="1011418"/>
                    </a:lnTo>
                    <a:lnTo>
                      <a:pt x="1919701" y="1009406"/>
                    </a:lnTo>
                    <a:lnTo>
                      <a:pt x="1934513" y="999349"/>
                    </a:lnTo>
                    <a:lnTo>
                      <a:pt x="1939816" y="998252"/>
                    </a:lnTo>
                    <a:lnTo>
                      <a:pt x="1944022" y="991120"/>
                    </a:lnTo>
                    <a:lnTo>
                      <a:pt x="1945485" y="994229"/>
                    </a:lnTo>
                    <a:lnTo>
                      <a:pt x="1949142" y="994046"/>
                    </a:lnTo>
                    <a:lnTo>
                      <a:pt x="1943473" y="1000446"/>
                    </a:lnTo>
                    <a:lnTo>
                      <a:pt x="1937438" y="1004469"/>
                    </a:lnTo>
                    <a:lnTo>
                      <a:pt x="1938170" y="1009223"/>
                    </a:lnTo>
                    <a:lnTo>
                      <a:pt x="1943290" y="1008492"/>
                    </a:lnTo>
                    <a:lnTo>
                      <a:pt x="1949142" y="1005932"/>
                    </a:lnTo>
                    <a:lnTo>
                      <a:pt x="1960845" y="1007943"/>
                    </a:lnTo>
                    <a:lnTo>
                      <a:pt x="1967611" y="1006663"/>
                    </a:lnTo>
                    <a:lnTo>
                      <a:pt x="1974560" y="1007029"/>
                    </a:lnTo>
                    <a:lnTo>
                      <a:pt x="1974011" y="1009406"/>
                    </a:lnTo>
                    <a:lnTo>
                      <a:pt x="1963222" y="1010686"/>
                    </a:lnTo>
                    <a:lnTo>
                      <a:pt x="1958651" y="1012881"/>
                    </a:lnTo>
                    <a:lnTo>
                      <a:pt x="1954079" y="1016904"/>
                    </a:lnTo>
                    <a:lnTo>
                      <a:pt x="1949873" y="1015075"/>
                    </a:lnTo>
                    <a:lnTo>
                      <a:pt x="1949142" y="1012149"/>
                    </a:lnTo>
                    <a:lnTo>
                      <a:pt x="1947130" y="1010504"/>
                    </a:lnTo>
                    <a:lnTo>
                      <a:pt x="1940730" y="1013064"/>
                    </a:lnTo>
                    <a:lnTo>
                      <a:pt x="1929941" y="1018915"/>
                    </a:lnTo>
                    <a:lnTo>
                      <a:pt x="1919152" y="1025864"/>
                    </a:lnTo>
                    <a:lnTo>
                      <a:pt x="1919335" y="1028058"/>
                    </a:lnTo>
                    <a:lnTo>
                      <a:pt x="1914946" y="1030436"/>
                    </a:lnTo>
                    <a:lnTo>
                      <a:pt x="1911655" y="1029887"/>
                    </a:lnTo>
                    <a:lnTo>
                      <a:pt x="1904523" y="1034641"/>
                    </a:lnTo>
                    <a:lnTo>
                      <a:pt x="1903426" y="1037933"/>
                    </a:lnTo>
                    <a:lnTo>
                      <a:pt x="1908546" y="1035007"/>
                    </a:lnTo>
                    <a:lnTo>
                      <a:pt x="1910740" y="1032630"/>
                    </a:lnTo>
                    <a:lnTo>
                      <a:pt x="1905072" y="1040310"/>
                    </a:lnTo>
                    <a:lnTo>
                      <a:pt x="1903974" y="1045247"/>
                    </a:lnTo>
                    <a:lnTo>
                      <a:pt x="1904523" y="1051282"/>
                    </a:lnTo>
                    <a:lnTo>
                      <a:pt x="1906900" y="1057134"/>
                    </a:lnTo>
                    <a:lnTo>
                      <a:pt x="1910375" y="1057499"/>
                    </a:lnTo>
                    <a:lnTo>
                      <a:pt x="1913300" y="1060242"/>
                    </a:lnTo>
                    <a:lnTo>
                      <a:pt x="1915495" y="1065545"/>
                    </a:lnTo>
                    <a:lnTo>
                      <a:pt x="1920249" y="1067191"/>
                    </a:lnTo>
                    <a:lnTo>
                      <a:pt x="1922261" y="1067191"/>
                    </a:lnTo>
                    <a:lnTo>
                      <a:pt x="1924638" y="1065180"/>
                    </a:lnTo>
                    <a:lnTo>
                      <a:pt x="1925552" y="1060974"/>
                    </a:lnTo>
                    <a:lnTo>
                      <a:pt x="1928113" y="1059694"/>
                    </a:lnTo>
                    <a:lnTo>
                      <a:pt x="1931770" y="1061157"/>
                    </a:lnTo>
                    <a:lnTo>
                      <a:pt x="1934513" y="1056402"/>
                    </a:lnTo>
                    <a:lnTo>
                      <a:pt x="1939633" y="1054208"/>
                    </a:lnTo>
                    <a:lnTo>
                      <a:pt x="1940913" y="1052013"/>
                    </a:lnTo>
                    <a:lnTo>
                      <a:pt x="1946947" y="1045247"/>
                    </a:lnTo>
                    <a:lnTo>
                      <a:pt x="1951702" y="1042139"/>
                    </a:lnTo>
                    <a:lnTo>
                      <a:pt x="1952799" y="1036470"/>
                    </a:lnTo>
                    <a:lnTo>
                      <a:pt x="1955176" y="1032447"/>
                    </a:lnTo>
                    <a:lnTo>
                      <a:pt x="1956639" y="1035922"/>
                    </a:lnTo>
                    <a:lnTo>
                      <a:pt x="1960662" y="1030436"/>
                    </a:lnTo>
                    <a:lnTo>
                      <a:pt x="1960845" y="1032447"/>
                    </a:lnTo>
                    <a:lnTo>
                      <a:pt x="1963954" y="1035922"/>
                    </a:lnTo>
                    <a:lnTo>
                      <a:pt x="1969440" y="1035922"/>
                    </a:lnTo>
                    <a:lnTo>
                      <a:pt x="1970171" y="1033910"/>
                    </a:lnTo>
                    <a:lnTo>
                      <a:pt x="1968708" y="1028607"/>
                    </a:lnTo>
                    <a:lnTo>
                      <a:pt x="1974560" y="1030801"/>
                    </a:lnTo>
                    <a:lnTo>
                      <a:pt x="1978034" y="1028607"/>
                    </a:lnTo>
                    <a:lnTo>
                      <a:pt x="1981326" y="1027327"/>
                    </a:lnTo>
                    <a:lnTo>
                      <a:pt x="1982240" y="1028058"/>
                    </a:lnTo>
                    <a:lnTo>
                      <a:pt x="1987177" y="1027510"/>
                    </a:lnTo>
                    <a:lnTo>
                      <a:pt x="1991932" y="1024401"/>
                    </a:lnTo>
                    <a:lnTo>
                      <a:pt x="1996137" y="1024767"/>
                    </a:lnTo>
                    <a:lnTo>
                      <a:pt x="1997235" y="1022390"/>
                    </a:lnTo>
                    <a:lnTo>
                      <a:pt x="1999429" y="1022207"/>
                    </a:lnTo>
                    <a:lnTo>
                      <a:pt x="2003635" y="1019647"/>
                    </a:lnTo>
                    <a:lnTo>
                      <a:pt x="2013327" y="1016355"/>
                    </a:lnTo>
                    <a:lnTo>
                      <a:pt x="2019178" y="1012698"/>
                    </a:lnTo>
                    <a:lnTo>
                      <a:pt x="2022836" y="1013612"/>
                    </a:lnTo>
                    <a:lnTo>
                      <a:pt x="2027041" y="1011418"/>
                    </a:lnTo>
                    <a:lnTo>
                      <a:pt x="2031248" y="1011601"/>
                    </a:lnTo>
                    <a:lnTo>
                      <a:pt x="2034173" y="1009772"/>
                    </a:lnTo>
                    <a:lnTo>
                      <a:pt x="2032345" y="1008492"/>
                    </a:lnTo>
                    <a:lnTo>
                      <a:pt x="2025030" y="1007943"/>
                    </a:lnTo>
                    <a:lnTo>
                      <a:pt x="2025579" y="1005932"/>
                    </a:lnTo>
                    <a:lnTo>
                      <a:pt x="2028322" y="1004103"/>
                    </a:lnTo>
                    <a:lnTo>
                      <a:pt x="2026676" y="1002092"/>
                    </a:lnTo>
                    <a:lnTo>
                      <a:pt x="2023384" y="998617"/>
                    </a:lnTo>
                    <a:lnTo>
                      <a:pt x="2018630" y="999349"/>
                    </a:lnTo>
                    <a:lnTo>
                      <a:pt x="2014424" y="998983"/>
                    </a:lnTo>
                    <a:lnTo>
                      <a:pt x="2011681" y="999349"/>
                    </a:lnTo>
                    <a:lnTo>
                      <a:pt x="2012412" y="995691"/>
                    </a:lnTo>
                    <a:lnTo>
                      <a:pt x="2010218" y="991851"/>
                    </a:lnTo>
                    <a:lnTo>
                      <a:pt x="2000892" y="997520"/>
                    </a:lnTo>
                    <a:lnTo>
                      <a:pt x="1990835" y="998434"/>
                    </a:lnTo>
                    <a:lnTo>
                      <a:pt x="1989189" y="995691"/>
                    </a:lnTo>
                    <a:lnTo>
                      <a:pt x="1976388" y="994046"/>
                    </a:lnTo>
                    <a:lnTo>
                      <a:pt x="1968891" y="991669"/>
                    </a:lnTo>
                    <a:lnTo>
                      <a:pt x="1963588" y="991120"/>
                    </a:lnTo>
                    <a:lnTo>
                      <a:pt x="1959748" y="990023"/>
                    </a:lnTo>
                    <a:lnTo>
                      <a:pt x="1960296" y="987646"/>
                    </a:lnTo>
                    <a:lnTo>
                      <a:pt x="1964502" y="985268"/>
                    </a:lnTo>
                    <a:lnTo>
                      <a:pt x="1962674" y="983805"/>
                    </a:lnTo>
                    <a:lnTo>
                      <a:pt x="1952799" y="980148"/>
                    </a:lnTo>
                    <a:lnTo>
                      <a:pt x="1944936" y="979417"/>
                    </a:lnTo>
                    <a:lnTo>
                      <a:pt x="1945485" y="977771"/>
                    </a:lnTo>
                    <a:lnTo>
                      <a:pt x="1942376" y="975577"/>
                    </a:lnTo>
                    <a:lnTo>
                      <a:pt x="1940181" y="972651"/>
                    </a:lnTo>
                    <a:lnTo>
                      <a:pt x="1938718" y="968811"/>
                    </a:lnTo>
                    <a:lnTo>
                      <a:pt x="1936524" y="965153"/>
                    </a:lnTo>
                    <a:lnTo>
                      <a:pt x="1935610" y="961862"/>
                    </a:lnTo>
                    <a:lnTo>
                      <a:pt x="1936524" y="953633"/>
                    </a:lnTo>
                    <a:lnTo>
                      <a:pt x="1929758" y="952719"/>
                    </a:lnTo>
                    <a:lnTo>
                      <a:pt x="1925918" y="953267"/>
                    </a:lnTo>
                    <a:lnTo>
                      <a:pt x="1925918" y="952353"/>
                    </a:lnTo>
                    <a:lnTo>
                      <a:pt x="1933415" y="945953"/>
                    </a:lnTo>
                    <a:lnTo>
                      <a:pt x="1937621" y="936444"/>
                    </a:lnTo>
                    <a:lnTo>
                      <a:pt x="1937987" y="932055"/>
                    </a:lnTo>
                    <a:lnTo>
                      <a:pt x="1935427" y="930044"/>
                    </a:lnTo>
                    <a:lnTo>
                      <a:pt x="1931404" y="929678"/>
                    </a:lnTo>
                    <a:lnTo>
                      <a:pt x="1931770" y="927849"/>
                    </a:lnTo>
                    <a:lnTo>
                      <a:pt x="1929941" y="927301"/>
                    </a:lnTo>
                    <a:lnTo>
                      <a:pt x="1916409" y="933518"/>
                    </a:lnTo>
                    <a:lnTo>
                      <a:pt x="1914032" y="931507"/>
                    </a:lnTo>
                    <a:lnTo>
                      <a:pt x="1911837" y="926569"/>
                    </a:lnTo>
                    <a:lnTo>
                      <a:pt x="1899586" y="922912"/>
                    </a:lnTo>
                    <a:lnTo>
                      <a:pt x="1892820" y="923278"/>
                    </a:lnTo>
                    <a:lnTo>
                      <a:pt x="1894465" y="921998"/>
                    </a:lnTo>
                    <a:lnTo>
                      <a:pt x="1901414" y="919803"/>
                    </a:lnTo>
                    <a:lnTo>
                      <a:pt x="1911289" y="918157"/>
                    </a:lnTo>
                    <a:lnTo>
                      <a:pt x="1918604" y="921266"/>
                    </a:lnTo>
                    <a:lnTo>
                      <a:pt x="1927015" y="921815"/>
                    </a:lnTo>
                    <a:lnTo>
                      <a:pt x="1934513" y="918340"/>
                    </a:lnTo>
                    <a:lnTo>
                      <a:pt x="1946399" y="910477"/>
                    </a:lnTo>
                    <a:lnTo>
                      <a:pt x="1951153" y="906454"/>
                    </a:lnTo>
                    <a:lnTo>
                      <a:pt x="1951153" y="900237"/>
                    </a:lnTo>
                    <a:lnTo>
                      <a:pt x="1948227" y="897128"/>
                    </a:lnTo>
                    <a:lnTo>
                      <a:pt x="1949142" y="896214"/>
                    </a:lnTo>
                    <a:lnTo>
                      <a:pt x="1952433" y="897677"/>
                    </a:lnTo>
                    <a:lnTo>
                      <a:pt x="1949142" y="891642"/>
                    </a:lnTo>
                    <a:lnTo>
                      <a:pt x="1942924" y="887985"/>
                    </a:lnTo>
                    <a:lnTo>
                      <a:pt x="1930855" y="883413"/>
                    </a:lnTo>
                    <a:lnTo>
                      <a:pt x="1917506" y="882133"/>
                    </a:lnTo>
                    <a:lnTo>
                      <a:pt x="1912203" y="883048"/>
                    </a:lnTo>
                    <a:lnTo>
                      <a:pt x="1906169" y="882865"/>
                    </a:lnTo>
                    <a:lnTo>
                      <a:pt x="1892271" y="885791"/>
                    </a:lnTo>
                    <a:lnTo>
                      <a:pt x="1867036" y="894751"/>
                    </a:lnTo>
                    <a:lnTo>
                      <a:pt x="1852224" y="902614"/>
                    </a:lnTo>
                    <a:lnTo>
                      <a:pt x="1846555" y="904443"/>
                    </a:lnTo>
                    <a:lnTo>
                      <a:pt x="1841435" y="907369"/>
                    </a:lnTo>
                    <a:lnTo>
                      <a:pt x="1838143" y="910477"/>
                    </a:lnTo>
                    <a:lnTo>
                      <a:pt x="1833755" y="911209"/>
                    </a:lnTo>
                    <a:lnTo>
                      <a:pt x="1831195" y="912854"/>
                    </a:lnTo>
                    <a:lnTo>
                      <a:pt x="1820771" y="921815"/>
                    </a:lnTo>
                    <a:lnTo>
                      <a:pt x="1816200" y="924923"/>
                    </a:lnTo>
                    <a:lnTo>
                      <a:pt x="1810348" y="934981"/>
                    </a:lnTo>
                    <a:lnTo>
                      <a:pt x="1806142" y="939004"/>
                    </a:lnTo>
                    <a:lnTo>
                      <a:pt x="1801388" y="942661"/>
                    </a:lnTo>
                    <a:lnTo>
                      <a:pt x="1796999" y="948147"/>
                    </a:lnTo>
                    <a:lnTo>
                      <a:pt x="1790233" y="954730"/>
                    </a:lnTo>
                    <a:lnTo>
                      <a:pt x="1787673" y="956010"/>
                    </a:lnTo>
                    <a:lnTo>
                      <a:pt x="1787490" y="957473"/>
                    </a:lnTo>
                    <a:lnTo>
                      <a:pt x="1782370" y="960033"/>
                    </a:lnTo>
                    <a:lnTo>
                      <a:pt x="1776336" y="961130"/>
                    </a:lnTo>
                    <a:lnTo>
                      <a:pt x="1776519" y="960399"/>
                    </a:lnTo>
                    <a:lnTo>
                      <a:pt x="1788588" y="949976"/>
                    </a:lnTo>
                    <a:lnTo>
                      <a:pt x="1798645" y="941198"/>
                    </a:lnTo>
                    <a:lnTo>
                      <a:pt x="1800839" y="941015"/>
                    </a:lnTo>
                    <a:lnTo>
                      <a:pt x="1810897" y="924741"/>
                    </a:lnTo>
                    <a:lnTo>
                      <a:pt x="1810348" y="918157"/>
                    </a:lnTo>
                    <a:lnTo>
                      <a:pt x="1815469" y="917609"/>
                    </a:lnTo>
                    <a:lnTo>
                      <a:pt x="1820589" y="913952"/>
                    </a:lnTo>
                    <a:lnTo>
                      <a:pt x="1833755" y="896580"/>
                    </a:lnTo>
                    <a:lnTo>
                      <a:pt x="1838143" y="894751"/>
                    </a:lnTo>
                    <a:lnTo>
                      <a:pt x="1846921" y="887619"/>
                    </a:lnTo>
                    <a:lnTo>
                      <a:pt x="1846921" y="885791"/>
                    </a:lnTo>
                    <a:lnTo>
                      <a:pt x="1849664" y="885791"/>
                    </a:lnTo>
                    <a:lnTo>
                      <a:pt x="1854967" y="881219"/>
                    </a:lnTo>
                    <a:lnTo>
                      <a:pt x="1872705" y="880305"/>
                    </a:lnTo>
                    <a:lnTo>
                      <a:pt x="1873985" y="879573"/>
                    </a:lnTo>
                    <a:lnTo>
                      <a:pt x="1877642" y="871893"/>
                    </a:lnTo>
                    <a:lnTo>
                      <a:pt x="1880202" y="864944"/>
                    </a:lnTo>
                    <a:lnTo>
                      <a:pt x="1884408" y="859641"/>
                    </a:lnTo>
                    <a:lnTo>
                      <a:pt x="1887517" y="856715"/>
                    </a:lnTo>
                    <a:lnTo>
                      <a:pt x="1890077" y="855435"/>
                    </a:lnTo>
                    <a:lnTo>
                      <a:pt x="1891905" y="853790"/>
                    </a:lnTo>
                    <a:lnTo>
                      <a:pt x="1896477" y="854521"/>
                    </a:lnTo>
                    <a:lnTo>
                      <a:pt x="1897209" y="851778"/>
                    </a:lnTo>
                    <a:lnTo>
                      <a:pt x="1899586" y="850681"/>
                    </a:lnTo>
                    <a:lnTo>
                      <a:pt x="1905437" y="850681"/>
                    </a:lnTo>
                    <a:lnTo>
                      <a:pt x="1909095" y="849218"/>
                    </a:lnTo>
                    <a:lnTo>
                      <a:pt x="1915129" y="849949"/>
                    </a:lnTo>
                    <a:lnTo>
                      <a:pt x="1923175" y="849035"/>
                    </a:lnTo>
                    <a:lnTo>
                      <a:pt x="1929027" y="849218"/>
                    </a:lnTo>
                    <a:lnTo>
                      <a:pt x="1933415" y="850132"/>
                    </a:lnTo>
                    <a:lnTo>
                      <a:pt x="1946033" y="847572"/>
                    </a:lnTo>
                    <a:lnTo>
                      <a:pt x="1957553" y="848486"/>
                    </a:lnTo>
                    <a:lnTo>
                      <a:pt x="1960845" y="848304"/>
                    </a:lnTo>
                    <a:lnTo>
                      <a:pt x="1975657" y="850681"/>
                    </a:lnTo>
                    <a:lnTo>
                      <a:pt x="1982972" y="849035"/>
                    </a:lnTo>
                    <a:lnTo>
                      <a:pt x="2003635" y="849401"/>
                    </a:lnTo>
                    <a:lnTo>
                      <a:pt x="2011864" y="850132"/>
                    </a:lnTo>
                    <a:lnTo>
                      <a:pt x="2015704" y="852327"/>
                    </a:lnTo>
                    <a:lnTo>
                      <a:pt x="2016435" y="854521"/>
                    </a:lnTo>
                    <a:lnTo>
                      <a:pt x="2019178" y="855435"/>
                    </a:lnTo>
                    <a:lnTo>
                      <a:pt x="2031248" y="851412"/>
                    </a:lnTo>
                    <a:lnTo>
                      <a:pt x="2050265" y="849401"/>
                    </a:lnTo>
                    <a:lnTo>
                      <a:pt x="2053008" y="845012"/>
                    </a:lnTo>
                    <a:lnTo>
                      <a:pt x="2055934" y="843915"/>
                    </a:lnTo>
                    <a:lnTo>
                      <a:pt x="2053922" y="848486"/>
                    </a:lnTo>
                    <a:lnTo>
                      <a:pt x="2055934" y="850315"/>
                    </a:lnTo>
                    <a:lnTo>
                      <a:pt x="2058860" y="850315"/>
                    </a:lnTo>
                    <a:lnTo>
                      <a:pt x="2063066" y="848304"/>
                    </a:lnTo>
                    <a:lnTo>
                      <a:pt x="2068552" y="842635"/>
                    </a:lnTo>
                    <a:lnTo>
                      <a:pt x="2073672" y="840258"/>
                    </a:lnTo>
                    <a:lnTo>
                      <a:pt x="2081718" y="831663"/>
                    </a:lnTo>
                    <a:lnTo>
                      <a:pt x="2087204" y="823434"/>
                    </a:lnTo>
                    <a:lnTo>
                      <a:pt x="2089764" y="823983"/>
                    </a:lnTo>
                    <a:lnTo>
                      <a:pt x="2094884" y="817948"/>
                    </a:lnTo>
                    <a:lnTo>
                      <a:pt x="2100370" y="814657"/>
                    </a:lnTo>
                    <a:lnTo>
                      <a:pt x="2114450" y="812279"/>
                    </a:lnTo>
                    <a:lnTo>
                      <a:pt x="2121033" y="809536"/>
                    </a:lnTo>
                    <a:lnTo>
                      <a:pt x="2131457" y="809902"/>
                    </a:lnTo>
                    <a:lnTo>
                      <a:pt x="2138223" y="809902"/>
                    </a:lnTo>
                    <a:lnTo>
                      <a:pt x="2140051" y="808074"/>
                    </a:lnTo>
                    <a:lnTo>
                      <a:pt x="2145354" y="807708"/>
                    </a:lnTo>
                    <a:lnTo>
                      <a:pt x="2152486" y="799662"/>
                    </a:lnTo>
                    <a:lnTo>
                      <a:pt x="2160898" y="795090"/>
                    </a:lnTo>
                    <a:lnTo>
                      <a:pt x="2165652" y="789970"/>
                    </a:lnTo>
                    <a:lnTo>
                      <a:pt x="2170041" y="785947"/>
                    </a:lnTo>
                    <a:lnTo>
                      <a:pt x="2167481" y="783204"/>
                    </a:lnTo>
                    <a:lnTo>
                      <a:pt x="2162726" y="780095"/>
                    </a:lnTo>
                    <a:lnTo>
                      <a:pt x="2160532" y="777718"/>
                    </a:lnTo>
                    <a:lnTo>
                      <a:pt x="2163824" y="778450"/>
                    </a:lnTo>
                    <a:lnTo>
                      <a:pt x="2170589" y="778998"/>
                    </a:lnTo>
                    <a:lnTo>
                      <a:pt x="2168395" y="774610"/>
                    </a:lnTo>
                    <a:lnTo>
                      <a:pt x="2160898" y="772598"/>
                    </a:lnTo>
                    <a:lnTo>
                      <a:pt x="2162543" y="770221"/>
                    </a:lnTo>
                    <a:lnTo>
                      <a:pt x="2166932" y="770770"/>
                    </a:lnTo>
                    <a:lnTo>
                      <a:pt x="2166749" y="770038"/>
                    </a:lnTo>
                    <a:lnTo>
                      <a:pt x="2162726" y="764552"/>
                    </a:lnTo>
                    <a:lnTo>
                      <a:pt x="2162726" y="763455"/>
                    </a:lnTo>
                    <a:lnTo>
                      <a:pt x="2164738" y="761809"/>
                    </a:lnTo>
                    <a:lnTo>
                      <a:pt x="2162726" y="756689"/>
                    </a:lnTo>
                    <a:lnTo>
                      <a:pt x="2159069" y="756689"/>
                    </a:lnTo>
                    <a:lnTo>
                      <a:pt x="2156692" y="755957"/>
                    </a:lnTo>
                    <a:lnTo>
                      <a:pt x="2153034" y="751203"/>
                    </a:lnTo>
                    <a:lnTo>
                      <a:pt x="2163641" y="754677"/>
                    </a:lnTo>
                    <a:lnTo>
                      <a:pt x="2165652" y="752666"/>
                    </a:lnTo>
                    <a:lnTo>
                      <a:pt x="2168029" y="751752"/>
                    </a:lnTo>
                    <a:lnTo>
                      <a:pt x="2168029" y="748826"/>
                    </a:lnTo>
                    <a:lnTo>
                      <a:pt x="2166201" y="748094"/>
                    </a:lnTo>
                    <a:lnTo>
                      <a:pt x="2165652" y="745534"/>
                    </a:lnTo>
                    <a:lnTo>
                      <a:pt x="2162726" y="744254"/>
                    </a:lnTo>
                    <a:lnTo>
                      <a:pt x="2159983" y="740780"/>
                    </a:lnTo>
                    <a:lnTo>
                      <a:pt x="2162726" y="739500"/>
                    </a:lnTo>
                    <a:lnTo>
                      <a:pt x="2162543" y="737854"/>
                    </a:lnTo>
                    <a:lnTo>
                      <a:pt x="2146634" y="733282"/>
                    </a:lnTo>
                    <a:lnTo>
                      <a:pt x="2147914" y="731271"/>
                    </a:lnTo>
                    <a:lnTo>
                      <a:pt x="2144440" y="730357"/>
                    </a:lnTo>
                    <a:lnTo>
                      <a:pt x="2138406" y="730905"/>
                    </a:lnTo>
                    <a:lnTo>
                      <a:pt x="2134383" y="733282"/>
                    </a:lnTo>
                    <a:lnTo>
                      <a:pt x="2128531" y="743340"/>
                    </a:lnTo>
                    <a:lnTo>
                      <a:pt x="2127799" y="743523"/>
                    </a:lnTo>
                    <a:lnTo>
                      <a:pt x="2126702" y="737123"/>
                    </a:lnTo>
                    <a:lnTo>
                      <a:pt x="2126885" y="733648"/>
                    </a:lnTo>
                    <a:lnTo>
                      <a:pt x="2130176" y="729991"/>
                    </a:lnTo>
                    <a:lnTo>
                      <a:pt x="2129628" y="725419"/>
                    </a:lnTo>
                    <a:lnTo>
                      <a:pt x="2128531" y="721762"/>
                    </a:lnTo>
                    <a:lnTo>
                      <a:pt x="2129445" y="717922"/>
                    </a:lnTo>
                    <a:lnTo>
                      <a:pt x="2127982" y="715910"/>
                    </a:lnTo>
                    <a:lnTo>
                      <a:pt x="2123045" y="716093"/>
                    </a:lnTo>
                    <a:lnTo>
                      <a:pt x="2110793" y="715179"/>
                    </a:lnTo>
                    <a:lnTo>
                      <a:pt x="2102381" y="716825"/>
                    </a:lnTo>
                    <a:lnTo>
                      <a:pt x="2098358" y="718471"/>
                    </a:lnTo>
                    <a:lnTo>
                      <a:pt x="2106039" y="717008"/>
                    </a:lnTo>
                    <a:lnTo>
                      <a:pt x="2112622" y="718471"/>
                    </a:lnTo>
                    <a:lnTo>
                      <a:pt x="2116828" y="719933"/>
                    </a:lnTo>
                    <a:lnTo>
                      <a:pt x="2113719" y="720665"/>
                    </a:lnTo>
                    <a:lnTo>
                      <a:pt x="2106770" y="719385"/>
                    </a:lnTo>
                    <a:lnTo>
                      <a:pt x="2093421" y="722311"/>
                    </a:lnTo>
                    <a:lnTo>
                      <a:pt x="2087935" y="725054"/>
                    </a:lnTo>
                    <a:lnTo>
                      <a:pt x="2083181" y="729991"/>
                    </a:lnTo>
                    <a:lnTo>
                      <a:pt x="2075500" y="732734"/>
                    </a:lnTo>
                    <a:lnTo>
                      <a:pt x="2069832" y="736757"/>
                    </a:lnTo>
                    <a:lnTo>
                      <a:pt x="2064529" y="739683"/>
                    </a:lnTo>
                    <a:lnTo>
                      <a:pt x="2062334" y="742609"/>
                    </a:lnTo>
                    <a:lnTo>
                      <a:pt x="2055934" y="746266"/>
                    </a:lnTo>
                    <a:lnTo>
                      <a:pt x="2050814" y="748277"/>
                    </a:lnTo>
                    <a:lnTo>
                      <a:pt x="2052277" y="738951"/>
                    </a:lnTo>
                    <a:lnTo>
                      <a:pt x="2047157" y="736208"/>
                    </a:lnTo>
                    <a:lnTo>
                      <a:pt x="2040391" y="734014"/>
                    </a:lnTo>
                    <a:lnTo>
                      <a:pt x="2032345" y="733100"/>
                    </a:lnTo>
                    <a:lnTo>
                      <a:pt x="2031796" y="729991"/>
                    </a:lnTo>
                    <a:lnTo>
                      <a:pt x="2038379" y="729625"/>
                    </a:lnTo>
                    <a:lnTo>
                      <a:pt x="2044413" y="731088"/>
                    </a:lnTo>
                    <a:lnTo>
                      <a:pt x="2049717" y="734197"/>
                    </a:lnTo>
                    <a:lnTo>
                      <a:pt x="2055385" y="735660"/>
                    </a:lnTo>
                    <a:lnTo>
                      <a:pt x="2062517" y="726699"/>
                    </a:lnTo>
                    <a:lnTo>
                      <a:pt x="2069283" y="726699"/>
                    </a:lnTo>
                    <a:lnTo>
                      <a:pt x="2076598" y="724871"/>
                    </a:lnTo>
                    <a:lnTo>
                      <a:pt x="2091958" y="718836"/>
                    </a:lnTo>
                    <a:lnTo>
                      <a:pt x="2089398" y="718105"/>
                    </a:lnTo>
                    <a:lnTo>
                      <a:pt x="2082632" y="721214"/>
                    </a:lnTo>
                    <a:lnTo>
                      <a:pt x="2076415" y="722859"/>
                    </a:lnTo>
                    <a:lnTo>
                      <a:pt x="2070380" y="723225"/>
                    </a:lnTo>
                    <a:lnTo>
                      <a:pt x="2074403" y="719933"/>
                    </a:lnTo>
                    <a:lnTo>
                      <a:pt x="2082084" y="717739"/>
                    </a:lnTo>
                    <a:lnTo>
                      <a:pt x="2095981" y="715910"/>
                    </a:lnTo>
                    <a:lnTo>
                      <a:pt x="2103113" y="712436"/>
                    </a:lnTo>
                    <a:lnTo>
                      <a:pt x="2103113" y="711887"/>
                    </a:lnTo>
                    <a:lnTo>
                      <a:pt x="2105490" y="710425"/>
                    </a:lnTo>
                    <a:lnTo>
                      <a:pt x="2111525" y="708230"/>
                    </a:lnTo>
                    <a:lnTo>
                      <a:pt x="2114816" y="708047"/>
                    </a:lnTo>
                    <a:lnTo>
                      <a:pt x="2117925" y="708779"/>
                    </a:lnTo>
                    <a:lnTo>
                      <a:pt x="2122130" y="707864"/>
                    </a:lnTo>
                    <a:lnTo>
                      <a:pt x="2122679" y="707133"/>
                    </a:lnTo>
                    <a:lnTo>
                      <a:pt x="2122496" y="705121"/>
                    </a:lnTo>
                    <a:lnTo>
                      <a:pt x="2124874" y="702927"/>
                    </a:lnTo>
                    <a:lnTo>
                      <a:pt x="2122496" y="699270"/>
                    </a:lnTo>
                    <a:lnTo>
                      <a:pt x="2119388" y="698904"/>
                    </a:lnTo>
                    <a:lnTo>
                      <a:pt x="2116279" y="697076"/>
                    </a:lnTo>
                    <a:lnTo>
                      <a:pt x="2111342" y="695978"/>
                    </a:lnTo>
                    <a:lnTo>
                      <a:pt x="2112439" y="693053"/>
                    </a:lnTo>
                    <a:lnTo>
                      <a:pt x="2108782" y="689395"/>
                    </a:lnTo>
                    <a:lnTo>
                      <a:pt x="2104576" y="692138"/>
                    </a:lnTo>
                    <a:lnTo>
                      <a:pt x="2104942" y="694698"/>
                    </a:lnTo>
                    <a:lnTo>
                      <a:pt x="2101467" y="695978"/>
                    </a:lnTo>
                    <a:lnTo>
                      <a:pt x="2095432" y="693418"/>
                    </a:lnTo>
                    <a:lnTo>
                      <a:pt x="2089764" y="692321"/>
                    </a:lnTo>
                    <a:lnTo>
                      <a:pt x="2086655" y="690310"/>
                    </a:lnTo>
                    <a:lnTo>
                      <a:pt x="2085192" y="687018"/>
                    </a:lnTo>
                    <a:lnTo>
                      <a:pt x="2084461" y="682446"/>
                    </a:lnTo>
                    <a:lnTo>
                      <a:pt x="2081352" y="685007"/>
                    </a:lnTo>
                    <a:lnTo>
                      <a:pt x="2079889" y="685007"/>
                    </a:lnTo>
                    <a:lnTo>
                      <a:pt x="2080438" y="680252"/>
                    </a:lnTo>
                    <a:lnTo>
                      <a:pt x="2076049" y="682629"/>
                    </a:lnTo>
                    <a:lnTo>
                      <a:pt x="2070380" y="689030"/>
                    </a:lnTo>
                    <a:lnTo>
                      <a:pt x="2066723" y="691407"/>
                    </a:lnTo>
                    <a:lnTo>
                      <a:pt x="2072392" y="680435"/>
                    </a:lnTo>
                    <a:lnTo>
                      <a:pt x="2067637" y="679338"/>
                    </a:lnTo>
                    <a:lnTo>
                      <a:pt x="2067089" y="676046"/>
                    </a:lnTo>
                    <a:lnTo>
                      <a:pt x="2062517" y="677875"/>
                    </a:lnTo>
                    <a:lnTo>
                      <a:pt x="2060323" y="679521"/>
                    </a:lnTo>
                    <a:lnTo>
                      <a:pt x="2053557" y="675680"/>
                    </a:lnTo>
                    <a:lnTo>
                      <a:pt x="2048071" y="678423"/>
                    </a:lnTo>
                    <a:lnTo>
                      <a:pt x="2047705" y="676778"/>
                    </a:lnTo>
                    <a:lnTo>
                      <a:pt x="2053008" y="672389"/>
                    </a:lnTo>
                    <a:lnTo>
                      <a:pt x="2051911" y="669097"/>
                    </a:lnTo>
                    <a:lnTo>
                      <a:pt x="2049717" y="667452"/>
                    </a:lnTo>
                    <a:lnTo>
                      <a:pt x="2051180" y="664892"/>
                    </a:lnTo>
                    <a:lnTo>
                      <a:pt x="2051180" y="660869"/>
                    </a:lnTo>
                    <a:lnTo>
                      <a:pt x="2046608" y="661234"/>
                    </a:lnTo>
                    <a:lnTo>
                      <a:pt x="2043682" y="662697"/>
                    </a:lnTo>
                    <a:lnTo>
                      <a:pt x="2043134" y="659223"/>
                    </a:lnTo>
                    <a:lnTo>
                      <a:pt x="2040208" y="657028"/>
                    </a:lnTo>
                    <a:lnTo>
                      <a:pt x="2026127" y="655931"/>
                    </a:lnTo>
                    <a:lnTo>
                      <a:pt x="2028687" y="653920"/>
                    </a:lnTo>
                    <a:lnTo>
                      <a:pt x="2026676" y="652274"/>
                    </a:lnTo>
                    <a:lnTo>
                      <a:pt x="2025030" y="644411"/>
                    </a:lnTo>
                    <a:lnTo>
                      <a:pt x="2009852" y="645325"/>
                    </a:lnTo>
                    <a:lnTo>
                      <a:pt x="2011681" y="641668"/>
                    </a:lnTo>
                    <a:lnTo>
                      <a:pt x="2016070" y="642399"/>
                    </a:lnTo>
                    <a:lnTo>
                      <a:pt x="2015155" y="640205"/>
                    </a:lnTo>
                    <a:lnTo>
                      <a:pt x="2008755" y="636731"/>
                    </a:lnTo>
                    <a:lnTo>
                      <a:pt x="2008207" y="635451"/>
                    </a:lnTo>
                    <a:lnTo>
                      <a:pt x="2011315" y="633439"/>
                    </a:lnTo>
                    <a:lnTo>
                      <a:pt x="2015521" y="632708"/>
                    </a:lnTo>
                    <a:lnTo>
                      <a:pt x="2014058" y="631245"/>
                    </a:lnTo>
                    <a:lnTo>
                      <a:pt x="2008207" y="630330"/>
                    </a:lnTo>
                    <a:lnTo>
                      <a:pt x="1993029" y="630696"/>
                    </a:lnTo>
                    <a:lnTo>
                      <a:pt x="1985532" y="629416"/>
                    </a:lnTo>
                    <a:lnTo>
                      <a:pt x="1989920" y="628319"/>
                    </a:lnTo>
                    <a:lnTo>
                      <a:pt x="2004184" y="627222"/>
                    </a:lnTo>
                    <a:lnTo>
                      <a:pt x="2004184" y="626124"/>
                    </a:lnTo>
                    <a:lnTo>
                      <a:pt x="1997600" y="624662"/>
                    </a:lnTo>
                    <a:lnTo>
                      <a:pt x="1998881" y="622467"/>
                    </a:lnTo>
                    <a:lnTo>
                      <a:pt x="2012230" y="627953"/>
                    </a:lnTo>
                    <a:lnTo>
                      <a:pt x="2015521" y="627404"/>
                    </a:lnTo>
                    <a:lnTo>
                      <a:pt x="2013875" y="622650"/>
                    </a:lnTo>
                    <a:lnTo>
                      <a:pt x="2018630" y="618444"/>
                    </a:lnTo>
                    <a:lnTo>
                      <a:pt x="2023567" y="615153"/>
                    </a:lnTo>
                    <a:lnTo>
                      <a:pt x="2021921" y="610398"/>
                    </a:lnTo>
                    <a:lnTo>
                      <a:pt x="2011681" y="607472"/>
                    </a:lnTo>
                    <a:lnTo>
                      <a:pt x="2013510" y="604181"/>
                    </a:lnTo>
                    <a:lnTo>
                      <a:pt x="2010218" y="600706"/>
                    </a:lnTo>
                    <a:lnTo>
                      <a:pt x="1997600" y="601072"/>
                    </a:lnTo>
                    <a:lnTo>
                      <a:pt x="1997783" y="598695"/>
                    </a:lnTo>
                    <a:lnTo>
                      <a:pt x="2003086" y="598695"/>
                    </a:lnTo>
                    <a:lnTo>
                      <a:pt x="2011681" y="593392"/>
                    </a:lnTo>
                    <a:lnTo>
                      <a:pt x="2010401" y="590283"/>
                    </a:lnTo>
                    <a:lnTo>
                      <a:pt x="2006561" y="588272"/>
                    </a:lnTo>
                    <a:lnTo>
                      <a:pt x="2002355" y="584432"/>
                    </a:lnTo>
                    <a:lnTo>
                      <a:pt x="2002355" y="583334"/>
                    </a:lnTo>
                    <a:lnTo>
                      <a:pt x="1998698" y="581872"/>
                    </a:lnTo>
                    <a:lnTo>
                      <a:pt x="1993577" y="583883"/>
                    </a:lnTo>
                    <a:lnTo>
                      <a:pt x="1993943" y="581689"/>
                    </a:lnTo>
                    <a:lnTo>
                      <a:pt x="1996503" y="579311"/>
                    </a:lnTo>
                    <a:lnTo>
                      <a:pt x="1998881" y="578763"/>
                    </a:lnTo>
                    <a:lnTo>
                      <a:pt x="1994126" y="573643"/>
                    </a:lnTo>
                    <a:lnTo>
                      <a:pt x="1990652" y="575106"/>
                    </a:lnTo>
                    <a:lnTo>
                      <a:pt x="1985532" y="575471"/>
                    </a:lnTo>
                    <a:lnTo>
                      <a:pt x="1981691" y="578214"/>
                    </a:lnTo>
                    <a:lnTo>
                      <a:pt x="1977668" y="578214"/>
                    </a:lnTo>
                    <a:lnTo>
                      <a:pt x="1982789" y="573094"/>
                    </a:lnTo>
                    <a:lnTo>
                      <a:pt x="1988823" y="572180"/>
                    </a:lnTo>
                    <a:lnTo>
                      <a:pt x="1991749" y="569985"/>
                    </a:lnTo>
                    <a:lnTo>
                      <a:pt x="1989189" y="569254"/>
                    </a:lnTo>
                    <a:lnTo>
                      <a:pt x="1990835" y="567242"/>
                    </a:lnTo>
                    <a:lnTo>
                      <a:pt x="1993943" y="565597"/>
                    </a:lnTo>
                    <a:lnTo>
                      <a:pt x="1992846" y="561391"/>
                    </a:lnTo>
                    <a:lnTo>
                      <a:pt x="1984617" y="561939"/>
                    </a:lnTo>
                    <a:lnTo>
                      <a:pt x="1976388" y="561391"/>
                    </a:lnTo>
                    <a:lnTo>
                      <a:pt x="1971451" y="562305"/>
                    </a:lnTo>
                    <a:lnTo>
                      <a:pt x="1969257" y="561208"/>
                    </a:lnTo>
                    <a:lnTo>
                      <a:pt x="1969440" y="559197"/>
                    </a:lnTo>
                    <a:lnTo>
                      <a:pt x="1972182" y="558282"/>
                    </a:lnTo>
                    <a:lnTo>
                      <a:pt x="1975657" y="559745"/>
                    </a:lnTo>
                    <a:lnTo>
                      <a:pt x="1981874" y="558831"/>
                    </a:lnTo>
                    <a:lnTo>
                      <a:pt x="1986080" y="557551"/>
                    </a:lnTo>
                    <a:lnTo>
                      <a:pt x="1986994" y="555722"/>
                    </a:lnTo>
                    <a:lnTo>
                      <a:pt x="1983520" y="554808"/>
                    </a:lnTo>
                    <a:lnTo>
                      <a:pt x="1982789" y="553528"/>
                    </a:lnTo>
                    <a:lnTo>
                      <a:pt x="1983886" y="549870"/>
                    </a:lnTo>
                    <a:lnTo>
                      <a:pt x="1978583" y="549505"/>
                    </a:lnTo>
                    <a:lnTo>
                      <a:pt x="1976388" y="550053"/>
                    </a:lnTo>
                    <a:lnTo>
                      <a:pt x="1977486" y="547310"/>
                    </a:lnTo>
                    <a:lnTo>
                      <a:pt x="1977486" y="544384"/>
                    </a:lnTo>
                    <a:lnTo>
                      <a:pt x="1976023" y="544019"/>
                    </a:lnTo>
                    <a:lnTo>
                      <a:pt x="1977668" y="540179"/>
                    </a:lnTo>
                    <a:lnTo>
                      <a:pt x="1976023" y="539630"/>
                    </a:lnTo>
                    <a:lnTo>
                      <a:pt x="1968708" y="541459"/>
                    </a:lnTo>
                    <a:lnTo>
                      <a:pt x="1961394" y="541459"/>
                    </a:lnTo>
                    <a:lnTo>
                      <a:pt x="1958102" y="542190"/>
                    </a:lnTo>
                    <a:lnTo>
                      <a:pt x="1955542" y="540910"/>
                    </a:lnTo>
                    <a:lnTo>
                      <a:pt x="1951153" y="543653"/>
                    </a:lnTo>
                    <a:lnTo>
                      <a:pt x="1952250" y="541459"/>
                    </a:lnTo>
                    <a:lnTo>
                      <a:pt x="1958102" y="539264"/>
                    </a:lnTo>
                    <a:lnTo>
                      <a:pt x="1967611" y="539447"/>
                    </a:lnTo>
                    <a:lnTo>
                      <a:pt x="1972914" y="537253"/>
                    </a:lnTo>
                    <a:lnTo>
                      <a:pt x="1973463" y="533596"/>
                    </a:lnTo>
                    <a:lnTo>
                      <a:pt x="1970903" y="532316"/>
                    </a:lnTo>
                    <a:lnTo>
                      <a:pt x="1968525" y="533596"/>
                    </a:lnTo>
                    <a:lnTo>
                      <a:pt x="1968525" y="529207"/>
                    </a:lnTo>
                    <a:lnTo>
                      <a:pt x="1965965" y="528658"/>
                    </a:lnTo>
                    <a:lnTo>
                      <a:pt x="1964136" y="531767"/>
                    </a:lnTo>
                    <a:lnTo>
                      <a:pt x="1962856" y="528658"/>
                    </a:lnTo>
                    <a:lnTo>
                      <a:pt x="1957736" y="528110"/>
                    </a:lnTo>
                    <a:lnTo>
                      <a:pt x="1961394" y="525367"/>
                    </a:lnTo>
                    <a:lnTo>
                      <a:pt x="1963588" y="522807"/>
                    </a:lnTo>
                    <a:lnTo>
                      <a:pt x="1959199" y="521161"/>
                    </a:lnTo>
                    <a:lnTo>
                      <a:pt x="1954445" y="521892"/>
                    </a:lnTo>
                    <a:lnTo>
                      <a:pt x="1954079" y="519149"/>
                    </a:lnTo>
                    <a:lnTo>
                      <a:pt x="1956456" y="518235"/>
                    </a:lnTo>
                    <a:lnTo>
                      <a:pt x="1951153" y="517686"/>
                    </a:lnTo>
                    <a:lnTo>
                      <a:pt x="1951336" y="509823"/>
                    </a:lnTo>
                    <a:lnTo>
                      <a:pt x="1948776" y="508178"/>
                    </a:lnTo>
                    <a:lnTo>
                      <a:pt x="1944936" y="509823"/>
                    </a:lnTo>
                    <a:lnTo>
                      <a:pt x="1947496" y="507629"/>
                    </a:lnTo>
                    <a:lnTo>
                      <a:pt x="1947496" y="503606"/>
                    </a:lnTo>
                    <a:lnTo>
                      <a:pt x="1946399" y="501046"/>
                    </a:lnTo>
                    <a:lnTo>
                      <a:pt x="1946582" y="498120"/>
                    </a:lnTo>
                    <a:lnTo>
                      <a:pt x="1942924" y="497571"/>
                    </a:lnTo>
                    <a:lnTo>
                      <a:pt x="1944936" y="495743"/>
                    </a:lnTo>
                    <a:lnTo>
                      <a:pt x="1943473" y="493548"/>
                    </a:lnTo>
                    <a:lnTo>
                      <a:pt x="1939267" y="493000"/>
                    </a:lnTo>
                    <a:lnTo>
                      <a:pt x="1935061" y="493366"/>
                    </a:lnTo>
                    <a:lnTo>
                      <a:pt x="1932867" y="497206"/>
                    </a:lnTo>
                    <a:lnTo>
                      <a:pt x="1933233" y="497937"/>
                    </a:lnTo>
                    <a:lnTo>
                      <a:pt x="1929392" y="501046"/>
                    </a:lnTo>
                    <a:lnTo>
                      <a:pt x="1925918" y="502509"/>
                    </a:lnTo>
                    <a:lnTo>
                      <a:pt x="1919335" y="510372"/>
                    </a:lnTo>
                    <a:lnTo>
                      <a:pt x="1916958" y="514578"/>
                    </a:lnTo>
                    <a:lnTo>
                      <a:pt x="1919152" y="517686"/>
                    </a:lnTo>
                    <a:lnTo>
                      <a:pt x="1922444" y="520429"/>
                    </a:lnTo>
                    <a:lnTo>
                      <a:pt x="1926101" y="524635"/>
                    </a:lnTo>
                    <a:lnTo>
                      <a:pt x="1921895" y="526464"/>
                    </a:lnTo>
                    <a:lnTo>
                      <a:pt x="1921895" y="529207"/>
                    </a:lnTo>
                    <a:lnTo>
                      <a:pt x="1918604" y="531036"/>
                    </a:lnTo>
                    <a:lnTo>
                      <a:pt x="1916409" y="534144"/>
                    </a:lnTo>
                    <a:lnTo>
                      <a:pt x="1913483" y="531767"/>
                    </a:lnTo>
                    <a:lnTo>
                      <a:pt x="1916043" y="536521"/>
                    </a:lnTo>
                    <a:lnTo>
                      <a:pt x="1914581" y="541459"/>
                    </a:lnTo>
                    <a:lnTo>
                      <a:pt x="1910740" y="541276"/>
                    </a:lnTo>
                    <a:lnTo>
                      <a:pt x="1909826" y="544384"/>
                    </a:lnTo>
                    <a:lnTo>
                      <a:pt x="1911837" y="545482"/>
                    </a:lnTo>
                    <a:lnTo>
                      <a:pt x="1909277" y="547676"/>
                    </a:lnTo>
                    <a:lnTo>
                      <a:pt x="1907083" y="548407"/>
                    </a:lnTo>
                    <a:lnTo>
                      <a:pt x="1902329" y="545665"/>
                    </a:lnTo>
                    <a:lnTo>
                      <a:pt x="1903974" y="548225"/>
                    </a:lnTo>
                    <a:lnTo>
                      <a:pt x="1907083" y="550602"/>
                    </a:lnTo>
                    <a:lnTo>
                      <a:pt x="1910192" y="553893"/>
                    </a:lnTo>
                    <a:lnTo>
                      <a:pt x="1906169" y="561391"/>
                    </a:lnTo>
                    <a:lnTo>
                      <a:pt x="1904523" y="563585"/>
                    </a:lnTo>
                    <a:lnTo>
                      <a:pt x="1906534" y="557185"/>
                    </a:lnTo>
                    <a:lnTo>
                      <a:pt x="1904889" y="553528"/>
                    </a:lnTo>
                    <a:lnTo>
                      <a:pt x="1899586" y="551699"/>
                    </a:lnTo>
                    <a:lnTo>
                      <a:pt x="1895197" y="548407"/>
                    </a:lnTo>
                    <a:lnTo>
                      <a:pt x="1892820" y="551699"/>
                    </a:lnTo>
                    <a:lnTo>
                      <a:pt x="1889894" y="556454"/>
                    </a:lnTo>
                    <a:lnTo>
                      <a:pt x="1888979" y="561208"/>
                    </a:lnTo>
                    <a:lnTo>
                      <a:pt x="1879105" y="563402"/>
                    </a:lnTo>
                    <a:lnTo>
                      <a:pt x="1865024" y="569985"/>
                    </a:lnTo>
                    <a:lnTo>
                      <a:pt x="1861916" y="576020"/>
                    </a:lnTo>
                    <a:lnTo>
                      <a:pt x="1860819" y="574374"/>
                    </a:lnTo>
                    <a:lnTo>
                      <a:pt x="1860270" y="569254"/>
                    </a:lnTo>
                    <a:lnTo>
                      <a:pt x="1861184" y="566328"/>
                    </a:lnTo>
                    <a:lnTo>
                      <a:pt x="1860087" y="562854"/>
                    </a:lnTo>
                    <a:lnTo>
                      <a:pt x="1855698" y="566877"/>
                    </a:lnTo>
                    <a:lnTo>
                      <a:pt x="1856613" y="564500"/>
                    </a:lnTo>
                    <a:lnTo>
                      <a:pt x="1856978" y="557185"/>
                    </a:lnTo>
                    <a:lnTo>
                      <a:pt x="1853321" y="561208"/>
                    </a:lnTo>
                    <a:lnTo>
                      <a:pt x="1850213" y="570717"/>
                    </a:lnTo>
                    <a:lnTo>
                      <a:pt x="1847104" y="576020"/>
                    </a:lnTo>
                    <a:lnTo>
                      <a:pt x="1837412" y="581323"/>
                    </a:lnTo>
                    <a:lnTo>
                      <a:pt x="1822783" y="585895"/>
                    </a:lnTo>
                    <a:lnTo>
                      <a:pt x="1840338" y="578214"/>
                    </a:lnTo>
                    <a:lnTo>
                      <a:pt x="1847104" y="573825"/>
                    </a:lnTo>
                    <a:lnTo>
                      <a:pt x="1849481" y="563402"/>
                    </a:lnTo>
                    <a:lnTo>
                      <a:pt x="1848567" y="557916"/>
                    </a:lnTo>
                    <a:lnTo>
                      <a:pt x="1846555" y="556088"/>
                    </a:lnTo>
                    <a:lnTo>
                      <a:pt x="1843447" y="547676"/>
                    </a:lnTo>
                    <a:lnTo>
                      <a:pt x="1839241" y="546030"/>
                    </a:lnTo>
                    <a:lnTo>
                      <a:pt x="1832841" y="546579"/>
                    </a:lnTo>
                    <a:lnTo>
                      <a:pt x="1827903" y="547859"/>
                    </a:lnTo>
                    <a:lnTo>
                      <a:pt x="1821686" y="547859"/>
                    </a:lnTo>
                    <a:lnTo>
                      <a:pt x="1818029" y="549688"/>
                    </a:lnTo>
                    <a:lnTo>
                      <a:pt x="1809983" y="555722"/>
                    </a:lnTo>
                    <a:lnTo>
                      <a:pt x="1807057" y="553162"/>
                    </a:lnTo>
                    <a:lnTo>
                      <a:pt x="1804314" y="552613"/>
                    </a:lnTo>
                    <a:lnTo>
                      <a:pt x="1799742" y="552613"/>
                    </a:lnTo>
                    <a:lnTo>
                      <a:pt x="1797182" y="551150"/>
                    </a:lnTo>
                    <a:lnTo>
                      <a:pt x="1806508" y="549688"/>
                    </a:lnTo>
                    <a:lnTo>
                      <a:pt x="1806691" y="547310"/>
                    </a:lnTo>
                    <a:lnTo>
                      <a:pt x="1803765" y="542922"/>
                    </a:lnTo>
                    <a:lnTo>
                      <a:pt x="1808520" y="542556"/>
                    </a:lnTo>
                    <a:lnTo>
                      <a:pt x="1811263" y="544567"/>
                    </a:lnTo>
                    <a:lnTo>
                      <a:pt x="1812360" y="548225"/>
                    </a:lnTo>
                    <a:lnTo>
                      <a:pt x="1818029" y="544384"/>
                    </a:lnTo>
                    <a:lnTo>
                      <a:pt x="1820589" y="541824"/>
                    </a:lnTo>
                    <a:lnTo>
                      <a:pt x="1821137" y="542922"/>
                    </a:lnTo>
                    <a:lnTo>
                      <a:pt x="1823332" y="543104"/>
                    </a:lnTo>
                    <a:lnTo>
                      <a:pt x="1824246" y="542007"/>
                    </a:lnTo>
                    <a:lnTo>
                      <a:pt x="1824429" y="540179"/>
                    </a:lnTo>
                    <a:lnTo>
                      <a:pt x="1822783" y="537801"/>
                    </a:lnTo>
                    <a:lnTo>
                      <a:pt x="1818029" y="537801"/>
                    </a:lnTo>
                    <a:lnTo>
                      <a:pt x="1817480" y="535790"/>
                    </a:lnTo>
                    <a:lnTo>
                      <a:pt x="1823149" y="532681"/>
                    </a:lnTo>
                    <a:lnTo>
                      <a:pt x="1824246" y="531036"/>
                    </a:lnTo>
                    <a:lnTo>
                      <a:pt x="1821686" y="529573"/>
                    </a:lnTo>
                    <a:lnTo>
                      <a:pt x="1814188" y="531036"/>
                    </a:lnTo>
                    <a:lnTo>
                      <a:pt x="1812725" y="529755"/>
                    </a:lnTo>
                    <a:lnTo>
                      <a:pt x="1819126" y="518966"/>
                    </a:lnTo>
                    <a:lnTo>
                      <a:pt x="1818029" y="517138"/>
                    </a:lnTo>
                    <a:lnTo>
                      <a:pt x="1818943" y="516041"/>
                    </a:lnTo>
                    <a:lnTo>
                      <a:pt x="1818029" y="512749"/>
                    </a:lnTo>
                    <a:lnTo>
                      <a:pt x="1812360" y="508909"/>
                    </a:lnTo>
                    <a:lnTo>
                      <a:pt x="1806508" y="507446"/>
                    </a:lnTo>
                    <a:lnTo>
                      <a:pt x="1789685" y="507629"/>
                    </a:lnTo>
                    <a:lnTo>
                      <a:pt x="1781273" y="503972"/>
                    </a:lnTo>
                    <a:lnTo>
                      <a:pt x="1772313" y="503057"/>
                    </a:lnTo>
                    <a:lnTo>
                      <a:pt x="1774873" y="501777"/>
                    </a:lnTo>
                    <a:lnTo>
                      <a:pt x="1779627" y="501412"/>
                    </a:lnTo>
                    <a:lnTo>
                      <a:pt x="1784930" y="503606"/>
                    </a:lnTo>
                    <a:lnTo>
                      <a:pt x="1792245" y="504520"/>
                    </a:lnTo>
                    <a:lnTo>
                      <a:pt x="1800839" y="504155"/>
                    </a:lnTo>
                    <a:lnTo>
                      <a:pt x="1804862" y="504886"/>
                    </a:lnTo>
                    <a:lnTo>
                      <a:pt x="1810348" y="504886"/>
                    </a:lnTo>
                    <a:lnTo>
                      <a:pt x="1812177" y="503606"/>
                    </a:lnTo>
                    <a:lnTo>
                      <a:pt x="1812725" y="502143"/>
                    </a:lnTo>
                    <a:lnTo>
                      <a:pt x="1819126" y="501594"/>
                    </a:lnTo>
                    <a:lnTo>
                      <a:pt x="1814920" y="495560"/>
                    </a:lnTo>
                    <a:lnTo>
                      <a:pt x="1813823" y="490440"/>
                    </a:lnTo>
                    <a:lnTo>
                      <a:pt x="1811811" y="489891"/>
                    </a:lnTo>
                    <a:lnTo>
                      <a:pt x="1812177" y="487697"/>
                    </a:lnTo>
                    <a:lnTo>
                      <a:pt x="1811263" y="484954"/>
                    </a:lnTo>
                    <a:lnTo>
                      <a:pt x="1812177" y="481662"/>
                    </a:lnTo>
                    <a:lnTo>
                      <a:pt x="1812177" y="478919"/>
                    </a:lnTo>
                    <a:lnTo>
                      <a:pt x="1816017" y="476542"/>
                    </a:lnTo>
                    <a:lnTo>
                      <a:pt x="1818211" y="474165"/>
                    </a:lnTo>
                    <a:lnTo>
                      <a:pt x="1818943" y="472519"/>
                    </a:lnTo>
                    <a:lnTo>
                      <a:pt x="1818577" y="470325"/>
                    </a:lnTo>
                    <a:lnTo>
                      <a:pt x="1813274" y="464473"/>
                    </a:lnTo>
                    <a:lnTo>
                      <a:pt x="1810165" y="465936"/>
                    </a:lnTo>
                    <a:lnTo>
                      <a:pt x="1810714" y="468313"/>
                    </a:lnTo>
                    <a:lnTo>
                      <a:pt x="1801205" y="471605"/>
                    </a:lnTo>
                    <a:lnTo>
                      <a:pt x="1799011" y="471239"/>
                    </a:lnTo>
                    <a:lnTo>
                      <a:pt x="1799194" y="468496"/>
                    </a:lnTo>
                    <a:lnTo>
                      <a:pt x="1798462" y="466302"/>
                    </a:lnTo>
                    <a:lnTo>
                      <a:pt x="1796085" y="463925"/>
                    </a:lnTo>
                    <a:lnTo>
                      <a:pt x="1790233" y="466119"/>
                    </a:lnTo>
                    <a:lnTo>
                      <a:pt x="1782919" y="464473"/>
                    </a:lnTo>
                    <a:lnTo>
                      <a:pt x="1780176" y="466850"/>
                    </a:lnTo>
                    <a:lnTo>
                      <a:pt x="1777616" y="463925"/>
                    </a:lnTo>
                    <a:lnTo>
                      <a:pt x="1776336" y="460450"/>
                    </a:lnTo>
                    <a:lnTo>
                      <a:pt x="1771398" y="459902"/>
                    </a:lnTo>
                    <a:lnTo>
                      <a:pt x="1763170" y="460999"/>
                    </a:lnTo>
                    <a:lnTo>
                      <a:pt x="1762804" y="459719"/>
                    </a:lnTo>
                    <a:lnTo>
                      <a:pt x="1763901" y="457341"/>
                    </a:lnTo>
                    <a:lnTo>
                      <a:pt x="1760061" y="456427"/>
                    </a:lnTo>
                    <a:lnTo>
                      <a:pt x="1757684" y="454416"/>
                    </a:lnTo>
                    <a:lnTo>
                      <a:pt x="1756403" y="452404"/>
                    </a:lnTo>
                    <a:lnTo>
                      <a:pt x="1756403" y="448930"/>
                    </a:lnTo>
                    <a:lnTo>
                      <a:pt x="1759147" y="447101"/>
                    </a:lnTo>
                    <a:lnTo>
                      <a:pt x="1761707" y="446553"/>
                    </a:lnTo>
                    <a:lnTo>
                      <a:pt x="1763718" y="443810"/>
                    </a:lnTo>
                    <a:lnTo>
                      <a:pt x="1760792" y="441798"/>
                    </a:lnTo>
                    <a:lnTo>
                      <a:pt x="1756952" y="441250"/>
                    </a:lnTo>
                    <a:lnTo>
                      <a:pt x="1753295" y="441798"/>
                    </a:lnTo>
                    <a:lnTo>
                      <a:pt x="1751832" y="444541"/>
                    </a:lnTo>
                    <a:lnTo>
                      <a:pt x="1747443" y="445638"/>
                    </a:lnTo>
                    <a:lnTo>
                      <a:pt x="1746529" y="442895"/>
                    </a:lnTo>
                    <a:lnTo>
                      <a:pt x="1750552" y="441067"/>
                    </a:lnTo>
                    <a:lnTo>
                      <a:pt x="1749455" y="438689"/>
                    </a:lnTo>
                    <a:lnTo>
                      <a:pt x="1745980" y="435946"/>
                    </a:lnTo>
                    <a:lnTo>
                      <a:pt x="1745980" y="430826"/>
                    </a:lnTo>
                    <a:lnTo>
                      <a:pt x="1741775" y="429546"/>
                    </a:lnTo>
                    <a:lnTo>
                      <a:pt x="1739031" y="429912"/>
                    </a:lnTo>
                    <a:lnTo>
                      <a:pt x="1739031" y="433386"/>
                    </a:lnTo>
                    <a:lnTo>
                      <a:pt x="1737569" y="434849"/>
                    </a:lnTo>
                    <a:lnTo>
                      <a:pt x="1734277" y="434118"/>
                    </a:lnTo>
                    <a:lnTo>
                      <a:pt x="1732448" y="435215"/>
                    </a:lnTo>
                    <a:lnTo>
                      <a:pt x="1738117" y="426438"/>
                    </a:lnTo>
                    <a:lnTo>
                      <a:pt x="1737934" y="423512"/>
                    </a:lnTo>
                    <a:lnTo>
                      <a:pt x="1736471" y="421683"/>
                    </a:lnTo>
                    <a:lnTo>
                      <a:pt x="1731900" y="421317"/>
                    </a:lnTo>
                    <a:lnTo>
                      <a:pt x="1725317" y="419306"/>
                    </a:lnTo>
                    <a:lnTo>
                      <a:pt x="1721294" y="414917"/>
                    </a:lnTo>
                    <a:lnTo>
                      <a:pt x="1705933" y="409248"/>
                    </a:lnTo>
                    <a:lnTo>
                      <a:pt x="1700082" y="413271"/>
                    </a:lnTo>
                    <a:lnTo>
                      <a:pt x="1684721" y="417294"/>
                    </a:lnTo>
                    <a:lnTo>
                      <a:pt x="1682161" y="419123"/>
                    </a:lnTo>
                    <a:lnTo>
                      <a:pt x="1682893" y="420952"/>
                    </a:lnTo>
                    <a:lnTo>
                      <a:pt x="1673932" y="421135"/>
                    </a:lnTo>
                    <a:lnTo>
                      <a:pt x="1675395" y="418757"/>
                    </a:lnTo>
                    <a:lnTo>
                      <a:pt x="1673384" y="416563"/>
                    </a:lnTo>
                    <a:lnTo>
                      <a:pt x="1665886" y="416929"/>
                    </a:lnTo>
                    <a:lnTo>
                      <a:pt x="1661132" y="419123"/>
                    </a:lnTo>
                    <a:lnTo>
                      <a:pt x="1660035" y="418574"/>
                    </a:lnTo>
                    <a:lnTo>
                      <a:pt x="1661498" y="415466"/>
                    </a:lnTo>
                    <a:lnTo>
                      <a:pt x="1658206" y="414551"/>
                    </a:lnTo>
                    <a:lnTo>
                      <a:pt x="1650160" y="413637"/>
                    </a:lnTo>
                    <a:lnTo>
                      <a:pt x="1645954" y="412174"/>
                    </a:lnTo>
                    <a:lnTo>
                      <a:pt x="1645405" y="411260"/>
                    </a:lnTo>
                    <a:lnTo>
                      <a:pt x="1643211" y="409980"/>
                    </a:lnTo>
                    <a:lnTo>
                      <a:pt x="1628948" y="407237"/>
                    </a:lnTo>
                    <a:lnTo>
                      <a:pt x="1617245" y="406871"/>
                    </a:lnTo>
                    <a:lnTo>
                      <a:pt x="1612673" y="407420"/>
                    </a:lnTo>
                    <a:lnTo>
                      <a:pt x="1612490" y="404677"/>
                    </a:lnTo>
                    <a:lnTo>
                      <a:pt x="1609747" y="405774"/>
                    </a:lnTo>
                    <a:lnTo>
                      <a:pt x="1605541" y="409066"/>
                    </a:lnTo>
                    <a:lnTo>
                      <a:pt x="1600238" y="415649"/>
                    </a:lnTo>
                    <a:lnTo>
                      <a:pt x="1595118" y="417843"/>
                    </a:lnTo>
                    <a:lnTo>
                      <a:pt x="1594569" y="419489"/>
                    </a:lnTo>
                    <a:lnTo>
                      <a:pt x="1594204" y="423695"/>
                    </a:lnTo>
                    <a:lnTo>
                      <a:pt x="1594935" y="428632"/>
                    </a:lnTo>
                    <a:lnTo>
                      <a:pt x="1596947" y="431923"/>
                    </a:lnTo>
                    <a:lnTo>
                      <a:pt x="1597861" y="435946"/>
                    </a:lnTo>
                    <a:lnTo>
                      <a:pt x="1602067" y="439055"/>
                    </a:lnTo>
                    <a:lnTo>
                      <a:pt x="1605724" y="439787"/>
                    </a:lnTo>
                    <a:lnTo>
                      <a:pt x="1608833" y="441615"/>
                    </a:lnTo>
                    <a:lnTo>
                      <a:pt x="1612673" y="440701"/>
                    </a:lnTo>
                    <a:lnTo>
                      <a:pt x="1614684" y="438141"/>
                    </a:lnTo>
                    <a:lnTo>
                      <a:pt x="1613953" y="444541"/>
                    </a:lnTo>
                    <a:lnTo>
                      <a:pt x="1610479" y="445090"/>
                    </a:lnTo>
                    <a:lnTo>
                      <a:pt x="1610296" y="448381"/>
                    </a:lnTo>
                    <a:lnTo>
                      <a:pt x="1607736" y="450941"/>
                    </a:lnTo>
                    <a:lnTo>
                      <a:pt x="1606090" y="451673"/>
                    </a:lnTo>
                    <a:lnTo>
                      <a:pt x="1606273" y="455879"/>
                    </a:lnTo>
                    <a:lnTo>
                      <a:pt x="1603164" y="457890"/>
                    </a:lnTo>
                    <a:lnTo>
                      <a:pt x="1600970" y="463925"/>
                    </a:lnTo>
                    <a:lnTo>
                      <a:pt x="1596215" y="469410"/>
                    </a:lnTo>
                    <a:lnTo>
                      <a:pt x="1596215" y="473433"/>
                    </a:lnTo>
                    <a:lnTo>
                      <a:pt x="1599690" y="476359"/>
                    </a:lnTo>
                    <a:lnTo>
                      <a:pt x="1602981" y="476908"/>
                    </a:lnTo>
                    <a:lnTo>
                      <a:pt x="1606639" y="475445"/>
                    </a:lnTo>
                    <a:lnTo>
                      <a:pt x="1609199" y="476908"/>
                    </a:lnTo>
                    <a:lnTo>
                      <a:pt x="1613587" y="476908"/>
                    </a:lnTo>
                    <a:lnTo>
                      <a:pt x="1613953" y="477457"/>
                    </a:lnTo>
                    <a:lnTo>
                      <a:pt x="1605176" y="479468"/>
                    </a:lnTo>
                    <a:lnTo>
                      <a:pt x="1605541" y="482028"/>
                    </a:lnTo>
                    <a:lnTo>
                      <a:pt x="1608284" y="482760"/>
                    </a:lnTo>
                    <a:lnTo>
                      <a:pt x="1606090" y="489525"/>
                    </a:lnTo>
                    <a:lnTo>
                      <a:pt x="1610296" y="495743"/>
                    </a:lnTo>
                    <a:lnTo>
                      <a:pt x="1611027" y="495926"/>
                    </a:lnTo>
                    <a:lnTo>
                      <a:pt x="1613953" y="499034"/>
                    </a:lnTo>
                    <a:lnTo>
                      <a:pt x="1613039" y="502143"/>
                    </a:lnTo>
                    <a:lnTo>
                      <a:pt x="1610296" y="503423"/>
                    </a:lnTo>
                    <a:lnTo>
                      <a:pt x="1607736" y="502509"/>
                    </a:lnTo>
                    <a:lnTo>
                      <a:pt x="1607736" y="505800"/>
                    </a:lnTo>
                    <a:lnTo>
                      <a:pt x="1618342" y="507080"/>
                    </a:lnTo>
                    <a:lnTo>
                      <a:pt x="1621450" y="505617"/>
                    </a:lnTo>
                    <a:lnTo>
                      <a:pt x="1618342" y="510555"/>
                    </a:lnTo>
                    <a:lnTo>
                      <a:pt x="1616330" y="510555"/>
                    </a:lnTo>
                    <a:lnTo>
                      <a:pt x="1615599" y="512749"/>
                    </a:lnTo>
                    <a:lnTo>
                      <a:pt x="1615233" y="516589"/>
                    </a:lnTo>
                    <a:lnTo>
                      <a:pt x="1617427" y="518784"/>
                    </a:lnTo>
                    <a:lnTo>
                      <a:pt x="1624742" y="520429"/>
                    </a:lnTo>
                    <a:lnTo>
                      <a:pt x="1615599" y="522075"/>
                    </a:lnTo>
                    <a:lnTo>
                      <a:pt x="1613587" y="520612"/>
                    </a:lnTo>
                    <a:lnTo>
                      <a:pt x="1607370" y="519149"/>
                    </a:lnTo>
                    <a:lnTo>
                      <a:pt x="1604993" y="523355"/>
                    </a:lnTo>
                    <a:lnTo>
                      <a:pt x="1605176" y="527012"/>
                    </a:lnTo>
                    <a:lnTo>
                      <a:pt x="1607736" y="528293"/>
                    </a:lnTo>
                    <a:lnTo>
                      <a:pt x="1607736" y="532864"/>
                    </a:lnTo>
                    <a:lnTo>
                      <a:pt x="1600421" y="533413"/>
                    </a:lnTo>
                    <a:lnTo>
                      <a:pt x="1598775" y="535607"/>
                    </a:lnTo>
                    <a:lnTo>
                      <a:pt x="1590181" y="535607"/>
                    </a:lnTo>
                    <a:lnTo>
                      <a:pt x="1583963" y="538716"/>
                    </a:lnTo>
                    <a:lnTo>
                      <a:pt x="1581037" y="539447"/>
                    </a:lnTo>
                    <a:lnTo>
                      <a:pt x="1580306" y="542556"/>
                    </a:lnTo>
                    <a:lnTo>
                      <a:pt x="1580855" y="546030"/>
                    </a:lnTo>
                    <a:lnTo>
                      <a:pt x="1581952" y="548773"/>
                    </a:lnTo>
                    <a:lnTo>
                      <a:pt x="1580306" y="550053"/>
                    </a:lnTo>
                    <a:lnTo>
                      <a:pt x="1581403" y="552431"/>
                    </a:lnTo>
                    <a:lnTo>
                      <a:pt x="1588169" y="557916"/>
                    </a:lnTo>
                    <a:lnTo>
                      <a:pt x="1597678" y="563768"/>
                    </a:lnTo>
                    <a:lnTo>
                      <a:pt x="1599872" y="565962"/>
                    </a:lnTo>
                    <a:lnTo>
                      <a:pt x="1608833" y="569802"/>
                    </a:lnTo>
                    <a:lnTo>
                      <a:pt x="1613039" y="569437"/>
                    </a:lnTo>
                    <a:lnTo>
                      <a:pt x="1613587" y="570717"/>
                    </a:lnTo>
                    <a:lnTo>
                      <a:pt x="1613587" y="572545"/>
                    </a:lnTo>
                    <a:lnTo>
                      <a:pt x="1616879" y="577666"/>
                    </a:lnTo>
                    <a:lnTo>
                      <a:pt x="1617793" y="581872"/>
                    </a:lnTo>
                    <a:lnTo>
                      <a:pt x="1621450" y="593026"/>
                    </a:lnTo>
                    <a:lnTo>
                      <a:pt x="1626388" y="605644"/>
                    </a:lnTo>
                    <a:lnTo>
                      <a:pt x="1626936" y="612775"/>
                    </a:lnTo>
                    <a:lnTo>
                      <a:pt x="1627850" y="615153"/>
                    </a:lnTo>
                    <a:lnTo>
                      <a:pt x="1629679" y="617347"/>
                    </a:lnTo>
                    <a:lnTo>
                      <a:pt x="1631508" y="624844"/>
                    </a:lnTo>
                    <a:lnTo>
                      <a:pt x="1632605" y="633622"/>
                    </a:lnTo>
                    <a:lnTo>
                      <a:pt x="1632788" y="641668"/>
                    </a:lnTo>
                    <a:lnTo>
                      <a:pt x="1633885" y="642948"/>
                    </a:lnTo>
                    <a:lnTo>
                      <a:pt x="1635897" y="640205"/>
                    </a:lnTo>
                    <a:lnTo>
                      <a:pt x="1639920" y="632159"/>
                    </a:lnTo>
                    <a:lnTo>
                      <a:pt x="1641565" y="634719"/>
                    </a:lnTo>
                    <a:lnTo>
                      <a:pt x="1643943" y="643131"/>
                    </a:lnTo>
                    <a:lnTo>
                      <a:pt x="1646503" y="643679"/>
                    </a:lnTo>
                    <a:lnTo>
                      <a:pt x="1645223" y="646788"/>
                    </a:lnTo>
                    <a:lnTo>
                      <a:pt x="1640468" y="648434"/>
                    </a:lnTo>
                    <a:lnTo>
                      <a:pt x="1636445" y="645874"/>
                    </a:lnTo>
                    <a:lnTo>
                      <a:pt x="1632605" y="645508"/>
                    </a:lnTo>
                    <a:lnTo>
                      <a:pt x="1630411" y="647154"/>
                    </a:lnTo>
                    <a:lnTo>
                      <a:pt x="1627485" y="652274"/>
                    </a:lnTo>
                    <a:lnTo>
                      <a:pt x="1617427" y="665806"/>
                    </a:lnTo>
                    <a:lnTo>
                      <a:pt x="1610296" y="673669"/>
                    </a:lnTo>
                    <a:lnTo>
                      <a:pt x="1616330" y="670012"/>
                    </a:lnTo>
                    <a:lnTo>
                      <a:pt x="1610296" y="675680"/>
                    </a:lnTo>
                    <a:lnTo>
                      <a:pt x="1603530" y="680618"/>
                    </a:lnTo>
                    <a:lnTo>
                      <a:pt x="1597678" y="683361"/>
                    </a:lnTo>
                    <a:lnTo>
                      <a:pt x="1585060" y="691407"/>
                    </a:lnTo>
                    <a:lnTo>
                      <a:pt x="1578295" y="694150"/>
                    </a:lnTo>
                    <a:lnTo>
                      <a:pt x="1566043" y="700550"/>
                    </a:lnTo>
                    <a:lnTo>
                      <a:pt x="1557265" y="703659"/>
                    </a:lnTo>
                    <a:lnTo>
                      <a:pt x="1559460" y="704573"/>
                    </a:lnTo>
                    <a:lnTo>
                      <a:pt x="1563117" y="705670"/>
                    </a:lnTo>
                    <a:lnTo>
                      <a:pt x="1565494" y="707864"/>
                    </a:lnTo>
                    <a:lnTo>
                      <a:pt x="1570980" y="717739"/>
                    </a:lnTo>
                    <a:lnTo>
                      <a:pt x="1574637" y="721396"/>
                    </a:lnTo>
                    <a:lnTo>
                      <a:pt x="1576100" y="725054"/>
                    </a:lnTo>
                    <a:lnTo>
                      <a:pt x="1577380" y="729442"/>
                    </a:lnTo>
                    <a:lnTo>
                      <a:pt x="1576649" y="733100"/>
                    </a:lnTo>
                    <a:lnTo>
                      <a:pt x="1577198" y="742791"/>
                    </a:lnTo>
                    <a:lnTo>
                      <a:pt x="1578295" y="746449"/>
                    </a:lnTo>
                    <a:lnTo>
                      <a:pt x="1580306" y="763272"/>
                    </a:lnTo>
                    <a:lnTo>
                      <a:pt x="1582135" y="764186"/>
                    </a:lnTo>
                    <a:lnTo>
                      <a:pt x="1581586" y="766381"/>
                    </a:lnTo>
                    <a:lnTo>
                      <a:pt x="1580306" y="767661"/>
                    </a:lnTo>
                    <a:lnTo>
                      <a:pt x="1583049" y="774610"/>
                    </a:lnTo>
                    <a:lnTo>
                      <a:pt x="1586341" y="775707"/>
                    </a:lnTo>
                    <a:lnTo>
                      <a:pt x="1587438" y="777718"/>
                    </a:lnTo>
                    <a:lnTo>
                      <a:pt x="1588718" y="781376"/>
                    </a:lnTo>
                    <a:lnTo>
                      <a:pt x="1592009" y="783387"/>
                    </a:lnTo>
                    <a:lnTo>
                      <a:pt x="1595667" y="783936"/>
                    </a:lnTo>
                    <a:lnTo>
                      <a:pt x="1602616" y="782656"/>
                    </a:lnTo>
                    <a:lnTo>
                      <a:pt x="1602616" y="783936"/>
                    </a:lnTo>
                    <a:lnTo>
                      <a:pt x="1599872" y="785399"/>
                    </a:lnTo>
                    <a:lnTo>
                      <a:pt x="1591095" y="784850"/>
                    </a:lnTo>
                    <a:lnTo>
                      <a:pt x="1588352" y="786679"/>
                    </a:lnTo>
                    <a:lnTo>
                      <a:pt x="1586341" y="789056"/>
                    </a:lnTo>
                    <a:lnTo>
                      <a:pt x="1584512" y="793079"/>
                    </a:lnTo>
                    <a:lnTo>
                      <a:pt x="1580855" y="795090"/>
                    </a:lnTo>
                    <a:lnTo>
                      <a:pt x="1580489" y="796919"/>
                    </a:lnTo>
                    <a:lnTo>
                      <a:pt x="1574637" y="797650"/>
                    </a:lnTo>
                    <a:lnTo>
                      <a:pt x="1575552" y="800576"/>
                    </a:lnTo>
                    <a:lnTo>
                      <a:pt x="1580855" y="806794"/>
                    </a:lnTo>
                    <a:lnTo>
                      <a:pt x="1584512" y="808074"/>
                    </a:lnTo>
                    <a:lnTo>
                      <a:pt x="1583963" y="810634"/>
                    </a:lnTo>
                    <a:lnTo>
                      <a:pt x="1582135" y="812279"/>
                    </a:lnTo>
                    <a:lnTo>
                      <a:pt x="1582135" y="814657"/>
                    </a:lnTo>
                    <a:lnTo>
                      <a:pt x="1578843" y="816668"/>
                    </a:lnTo>
                    <a:lnTo>
                      <a:pt x="1576100" y="817400"/>
                    </a:lnTo>
                    <a:lnTo>
                      <a:pt x="1574637" y="809719"/>
                    </a:lnTo>
                    <a:lnTo>
                      <a:pt x="1568786" y="806428"/>
                    </a:lnTo>
                    <a:lnTo>
                      <a:pt x="1568786" y="804599"/>
                    </a:lnTo>
                    <a:lnTo>
                      <a:pt x="1565494" y="804416"/>
                    </a:lnTo>
                    <a:lnTo>
                      <a:pt x="1561654" y="805331"/>
                    </a:lnTo>
                    <a:lnTo>
                      <a:pt x="1561471" y="807891"/>
                    </a:lnTo>
                    <a:lnTo>
                      <a:pt x="1561288" y="810268"/>
                    </a:lnTo>
                    <a:lnTo>
                      <a:pt x="1557448" y="810451"/>
                    </a:lnTo>
                    <a:lnTo>
                      <a:pt x="1556351" y="812645"/>
                    </a:lnTo>
                    <a:lnTo>
                      <a:pt x="1557814" y="823251"/>
                    </a:lnTo>
                    <a:lnTo>
                      <a:pt x="1556168" y="823983"/>
                    </a:lnTo>
                    <a:lnTo>
                      <a:pt x="1549402" y="819411"/>
                    </a:lnTo>
                    <a:lnTo>
                      <a:pt x="1545745" y="819045"/>
                    </a:lnTo>
                    <a:lnTo>
                      <a:pt x="1539893" y="814840"/>
                    </a:lnTo>
                    <a:lnTo>
                      <a:pt x="1537333" y="815205"/>
                    </a:lnTo>
                    <a:lnTo>
                      <a:pt x="1535139" y="817400"/>
                    </a:lnTo>
                    <a:lnTo>
                      <a:pt x="1523801" y="824714"/>
                    </a:lnTo>
                    <a:lnTo>
                      <a:pt x="1534956" y="813925"/>
                    </a:lnTo>
                    <a:lnTo>
                      <a:pt x="1536602" y="810999"/>
                    </a:lnTo>
                    <a:lnTo>
                      <a:pt x="1534590" y="803685"/>
                    </a:lnTo>
                    <a:lnTo>
                      <a:pt x="1532396" y="800211"/>
                    </a:lnTo>
                    <a:lnTo>
                      <a:pt x="1518864" y="789056"/>
                    </a:lnTo>
                    <a:lnTo>
                      <a:pt x="1515572" y="787410"/>
                    </a:lnTo>
                    <a:lnTo>
                      <a:pt x="1511001" y="787044"/>
                    </a:lnTo>
                    <a:lnTo>
                      <a:pt x="1496006" y="790519"/>
                    </a:lnTo>
                    <a:lnTo>
                      <a:pt x="1495640" y="790153"/>
                    </a:lnTo>
                    <a:lnTo>
                      <a:pt x="1498200" y="788141"/>
                    </a:lnTo>
                    <a:lnTo>
                      <a:pt x="1507344" y="783570"/>
                    </a:lnTo>
                    <a:lnTo>
                      <a:pt x="1513561" y="783021"/>
                    </a:lnTo>
                    <a:lnTo>
                      <a:pt x="1513561" y="782107"/>
                    </a:lnTo>
                    <a:lnTo>
                      <a:pt x="1509904" y="778084"/>
                    </a:lnTo>
                    <a:lnTo>
                      <a:pt x="1507892" y="773878"/>
                    </a:lnTo>
                    <a:lnTo>
                      <a:pt x="1504052" y="770952"/>
                    </a:lnTo>
                    <a:lnTo>
                      <a:pt x="1500212" y="769124"/>
                    </a:lnTo>
                    <a:lnTo>
                      <a:pt x="1496189" y="765284"/>
                    </a:lnTo>
                    <a:lnTo>
                      <a:pt x="1495458" y="762723"/>
                    </a:lnTo>
                    <a:lnTo>
                      <a:pt x="1493080" y="761443"/>
                    </a:lnTo>
                    <a:lnTo>
                      <a:pt x="1491069" y="758883"/>
                    </a:lnTo>
                    <a:lnTo>
                      <a:pt x="1491434" y="751569"/>
                    </a:lnTo>
                    <a:lnTo>
                      <a:pt x="1493812" y="748277"/>
                    </a:lnTo>
                    <a:lnTo>
                      <a:pt x="1492532" y="735843"/>
                    </a:lnTo>
                    <a:lnTo>
                      <a:pt x="1492532" y="727431"/>
                    </a:lnTo>
                    <a:lnTo>
                      <a:pt x="1491251" y="722859"/>
                    </a:lnTo>
                    <a:lnTo>
                      <a:pt x="1488691" y="719019"/>
                    </a:lnTo>
                    <a:lnTo>
                      <a:pt x="1489057" y="712253"/>
                    </a:lnTo>
                    <a:lnTo>
                      <a:pt x="1491251" y="705487"/>
                    </a:lnTo>
                    <a:lnTo>
                      <a:pt x="1492349" y="692687"/>
                    </a:lnTo>
                    <a:lnTo>
                      <a:pt x="1489972" y="683544"/>
                    </a:lnTo>
                    <a:lnTo>
                      <a:pt x="1486863" y="685189"/>
                    </a:lnTo>
                    <a:lnTo>
                      <a:pt x="1483937" y="683178"/>
                    </a:lnTo>
                    <a:lnTo>
                      <a:pt x="1479183" y="681898"/>
                    </a:lnTo>
                    <a:lnTo>
                      <a:pt x="1475525" y="682446"/>
                    </a:lnTo>
                    <a:lnTo>
                      <a:pt x="1474428" y="679521"/>
                    </a:lnTo>
                    <a:lnTo>
                      <a:pt x="1469308" y="678972"/>
                    </a:lnTo>
                    <a:lnTo>
                      <a:pt x="1466748" y="680252"/>
                    </a:lnTo>
                    <a:lnTo>
                      <a:pt x="1463639" y="679703"/>
                    </a:lnTo>
                    <a:lnTo>
                      <a:pt x="1454130" y="680618"/>
                    </a:lnTo>
                    <a:lnTo>
                      <a:pt x="1441513" y="678423"/>
                    </a:lnTo>
                    <a:lnTo>
                      <a:pt x="1415363" y="678606"/>
                    </a:lnTo>
                    <a:lnTo>
                      <a:pt x="1413169" y="682081"/>
                    </a:lnTo>
                    <a:lnTo>
                      <a:pt x="1411157" y="686652"/>
                    </a:lnTo>
                    <a:lnTo>
                      <a:pt x="1405123" y="694150"/>
                    </a:lnTo>
                    <a:lnTo>
                      <a:pt x="1409512" y="687018"/>
                    </a:lnTo>
                    <a:lnTo>
                      <a:pt x="1410974" y="682264"/>
                    </a:lnTo>
                    <a:lnTo>
                      <a:pt x="1413718" y="676960"/>
                    </a:lnTo>
                    <a:lnTo>
                      <a:pt x="1413169" y="674400"/>
                    </a:lnTo>
                    <a:lnTo>
                      <a:pt x="1405854" y="670926"/>
                    </a:lnTo>
                    <a:lnTo>
                      <a:pt x="1404757" y="668183"/>
                    </a:lnTo>
                    <a:lnTo>
                      <a:pt x="1398723" y="664892"/>
                    </a:lnTo>
                    <a:lnTo>
                      <a:pt x="1379705" y="659954"/>
                    </a:lnTo>
                    <a:lnTo>
                      <a:pt x="1373853" y="656297"/>
                    </a:lnTo>
                    <a:lnTo>
                      <a:pt x="1370562" y="655565"/>
                    </a:lnTo>
                    <a:lnTo>
                      <a:pt x="1366356" y="656297"/>
                    </a:lnTo>
                    <a:lnTo>
                      <a:pt x="1363430" y="655565"/>
                    </a:lnTo>
                    <a:lnTo>
                      <a:pt x="1361601" y="653920"/>
                    </a:lnTo>
                    <a:lnTo>
                      <a:pt x="1358858" y="653188"/>
                    </a:lnTo>
                    <a:lnTo>
                      <a:pt x="1356664" y="654285"/>
                    </a:lnTo>
                    <a:lnTo>
                      <a:pt x="1354287" y="652457"/>
                    </a:lnTo>
                    <a:lnTo>
                      <a:pt x="1354470" y="650080"/>
                    </a:lnTo>
                    <a:lnTo>
                      <a:pt x="1352641" y="647702"/>
                    </a:lnTo>
                    <a:lnTo>
                      <a:pt x="1342949" y="636548"/>
                    </a:lnTo>
                    <a:lnTo>
                      <a:pt x="1336366" y="634353"/>
                    </a:lnTo>
                    <a:lnTo>
                      <a:pt x="1318446" y="624844"/>
                    </a:lnTo>
                    <a:lnTo>
                      <a:pt x="1316251" y="623747"/>
                    </a:lnTo>
                    <a:lnTo>
                      <a:pt x="1306742" y="623564"/>
                    </a:lnTo>
                    <a:lnTo>
                      <a:pt x="1295588" y="618993"/>
                    </a:lnTo>
                    <a:lnTo>
                      <a:pt x="1287359" y="616433"/>
                    </a:lnTo>
                    <a:lnTo>
                      <a:pt x="1284982" y="613507"/>
                    </a:lnTo>
                    <a:lnTo>
                      <a:pt x="1279679" y="611130"/>
                    </a:lnTo>
                    <a:lnTo>
                      <a:pt x="1276570" y="608752"/>
                    </a:lnTo>
                    <a:lnTo>
                      <a:pt x="1266512" y="606741"/>
                    </a:lnTo>
                    <a:lnTo>
                      <a:pt x="1244203" y="614787"/>
                    </a:lnTo>
                    <a:lnTo>
                      <a:pt x="1236706" y="618993"/>
                    </a:lnTo>
                    <a:lnTo>
                      <a:pt x="1235060" y="618993"/>
                    </a:lnTo>
                    <a:lnTo>
                      <a:pt x="1234694" y="615701"/>
                    </a:lnTo>
                    <a:lnTo>
                      <a:pt x="1225551" y="620273"/>
                    </a:lnTo>
                    <a:lnTo>
                      <a:pt x="1224820" y="618993"/>
                    </a:lnTo>
                    <a:lnTo>
                      <a:pt x="1227745" y="617347"/>
                    </a:lnTo>
                    <a:lnTo>
                      <a:pt x="1230854" y="614970"/>
                    </a:lnTo>
                    <a:lnTo>
                      <a:pt x="1232500" y="611861"/>
                    </a:lnTo>
                    <a:lnTo>
                      <a:pt x="1233048" y="608752"/>
                    </a:lnTo>
                    <a:lnTo>
                      <a:pt x="1232317" y="599244"/>
                    </a:lnTo>
                    <a:lnTo>
                      <a:pt x="1226465" y="592660"/>
                    </a:lnTo>
                    <a:lnTo>
                      <a:pt x="1225734" y="587357"/>
                    </a:lnTo>
                    <a:lnTo>
                      <a:pt x="1225734" y="580043"/>
                    </a:lnTo>
                    <a:lnTo>
                      <a:pt x="1217322" y="564500"/>
                    </a:lnTo>
                    <a:lnTo>
                      <a:pt x="1215676" y="555173"/>
                    </a:lnTo>
                    <a:lnTo>
                      <a:pt x="1214213" y="552979"/>
                    </a:lnTo>
                    <a:lnTo>
                      <a:pt x="1210373" y="551150"/>
                    </a:lnTo>
                    <a:lnTo>
                      <a:pt x="1208362" y="551882"/>
                    </a:lnTo>
                    <a:lnTo>
                      <a:pt x="1205070" y="551882"/>
                    </a:lnTo>
                    <a:lnTo>
                      <a:pt x="1202327" y="550602"/>
                    </a:lnTo>
                    <a:lnTo>
                      <a:pt x="1189710" y="550785"/>
                    </a:lnTo>
                    <a:lnTo>
                      <a:pt x="1188064" y="551333"/>
                    </a:lnTo>
                    <a:lnTo>
                      <a:pt x="1187698" y="559014"/>
                    </a:lnTo>
                    <a:lnTo>
                      <a:pt x="1186235" y="561025"/>
                    </a:lnTo>
                    <a:lnTo>
                      <a:pt x="1185687" y="552979"/>
                    </a:lnTo>
                    <a:lnTo>
                      <a:pt x="1184955" y="550602"/>
                    </a:lnTo>
                    <a:lnTo>
                      <a:pt x="1182395" y="551882"/>
                    </a:lnTo>
                    <a:lnTo>
                      <a:pt x="1181847" y="551882"/>
                    </a:lnTo>
                    <a:lnTo>
                      <a:pt x="1178738" y="549870"/>
                    </a:lnTo>
                    <a:lnTo>
                      <a:pt x="1175446" y="545665"/>
                    </a:lnTo>
                    <a:lnTo>
                      <a:pt x="1173618" y="542190"/>
                    </a:lnTo>
                    <a:lnTo>
                      <a:pt x="1169412" y="541459"/>
                    </a:lnTo>
                    <a:lnTo>
                      <a:pt x="1173984" y="535241"/>
                    </a:lnTo>
                    <a:lnTo>
                      <a:pt x="1174166" y="531767"/>
                    </a:lnTo>
                    <a:lnTo>
                      <a:pt x="1173618" y="525915"/>
                    </a:lnTo>
                    <a:lnTo>
                      <a:pt x="1173618" y="516589"/>
                    </a:lnTo>
                    <a:lnTo>
                      <a:pt x="1175446" y="504886"/>
                    </a:lnTo>
                    <a:lnTo>
                      <a:pt x="1175995" y="501594"/>
                    </a:lnTo>
                    <a:lnTo>
                      <a:pt x="1176726" y="492451"/>
                    </a:lnTo>
                    <a:lnTo>
                      <a:pt x="1175446" y="486783"/>
                    </a:lnTo>
                    <a:lnTo>
                      <a:pt x="1176178" y="485137"/>
                    </a:lnTo>
                    <a:lnTo>
                      <a:pt x="1179835" y="484588"/>
                    </a:lnTo>
                    <a:lnTo>
                      <a:pt x="1181481" y="481114"/>
                    </a:lnTo>
                    <a:lnTo>
                      <a:pt x="1181298" y="472519"/>
                    </a:lnTo>
                    <a:lnTo>
                      <a:pt x="1186052" y="471239"/>
                    </a:lnTo>
                    <a:lnTo>
                      <a:pt x="1187515" y="468862"/>
                    </a:lnTo>
                    <a:lnTo>
                      <a:pt x="1188247" y="464290"/>
                    </a:lnTo>
                    <a:lnTo>
                      <a:pt x="1189710" y="460450"/>
                    </a:lnTo>
                    <a:lnTo>
                      <a:pt x="1189344" y="458073"/>
                    </a:lnTo>
                    <a:lnTo>
                      <a:pt x="1179287" y="452404"/>
                    </a:lnTo>
                    <a:lnTo>
                      <a:pt x="1181481" y="450941"/>
                    </a:lnTo>
                    <a:lnTo>
                      <a:pt x="1193001" y="450393"/>
                    </a:lnTo>
                    <a:lnTo>
                      <a:pt x="1196110" y="447833"/>
                    </a:lnTo>
                    <a:lnTo>
                      <a:pt x="1205985" y="442530"/>
                    </a:lnTo>
                    <a:lnTo>
                      <a:pt x="1210373" y="436129"/>
                    </a:lnTo>
                    <a:lnTo>
                      <a:pt x="1208179" y="434666"/>
                    </a:lnTo>
                    <a:lnTo>
                      <a:pt x="1206716" y="431192"/>
                    </a:lnTo>
                    <a:lnTo>
                      <a:pt x="1214031" y="431192"/>
                    </a:lnTo>
                    <a:lnTo>
                      <a:pt x="1214213" y="429546"/>
                    </a:lnTo>
                    <a:lnTo>
                      <a:pt x="1216225" y="426803"/>
                    </a:lnTo>
                    <a:lnTo>
                      <a:pt x="1216042" y="424609"/>
                    </a:lnTo>
                    <a:lnTo>
                      <a:pt x="1219882" y="422415"/>
                    </a:lnTo>
                    <a:lnTo>
                      <a:pt x="1219699" y="420220"/>
                    </a:lnTo>
                    <a:lnTo>
                      <a:pt x="1222625" y="419123"/>
                    </a:lnTo>
                    <a:lnTo>
                      <a:pt x="1230305" y="425706"/>
                    </a:lnTo>
                    <a:lnTo>
                      <a:pt x="1228111" y="415649"/>
                    </a:lnTo>
                    <a:lnTo>
                      <a:pt x="1228111" y="411809"/>
                    </a:lnTo>
                    <a:lnTo>
                      <a:pt x="1229940" y="405408"/>
                    </a:lnTo>
                    <a:lnTo>
                      <a:pt x="1235426" y="405043"/>
                    </a:lnTo>
                    <a:lnTo>
                      <a:pt x="1239449" y="405957"/>
                    </a:lnTo>
                    <a:lnTo>
                      <a:pt x="1245483" y="404677"/>
                    </a:lnTo>
                    <a:lnTo>
                      <a:pt x="1244203" y="402300"/>
                    </a:lnTo>
                    <a:lnTo>
                      <a:pt x="1236706" y="403031"/>
                    </a:lnTo>
                    <a:lnTo>
                      <a:pt x="1232500" y="397911"/>
                    </a:lnTo>
                    <a:lnTo>
                      <a:pt x="1234146" y="395351"/>
                    </a:lnTo>
                    <a:lnTo>
                      <a:pt x="1239449" y="396814"/>
                    </a:lnTo>
                    <a:lnTo>
                      <a:pt x="1243472" y="395717"/>
                    </a:lnTo>
                    <a:lnTo>
                      <a:pt x="1254626" y="396448"/>
                    </a:lnTo>
                    <a:lnTo>
                      <a:pt x="1259381" y="396265"/>
                    </a:lnTo>
                    <a:lnTo>
                      <a:pt x="1263038" y="394985"/>
                    </a:lnTo>
                    <a:lnTo>
                      <a:pt x="1266147" y="392791"/>
                    </a:lnTo>
                    <a:lnTo>
                      <a:pt x="1276753" y="392425"/>
                    </a:lnTo>
                    <a:lnTo>
                      <a:pt x="1278947" y="390596"/>
                    </a:lnTo>
                    <a:lnTo>
                      <a:pt x="1280227" y="388402"/>
                    </a:lnTo>
                    <a:lnTo>
                      <a:pt x="1280410" y="384928"/>
                    </a:lnTo>
                    <a:lnTo>
                      <a:pt x="1278216" y="377247"/>
                    </a:lnTo>
                    <a:lnTo>
                      <a:pt x="1277484" y="375236"/>
                    </a:lnTo>
                    <a:lnTo>
                      <a:pt x="1273461" y="372127"/>
                    </a:lnTo>
                    <a:lnTo>
                      <a:pt x="1274010" y="370299"/>
                    </a:lnTo>
                    <a:lnTo>
                      <a:pt x="1273095" y="368836"/>
                    </a:lnTo>
                    <a:lnTo>
                      <a:pt x="1268890" y="369933"/>
                    </a:lnTo>
                    <a:lnTo>
                      <a:pt x="1267792" y="368104"/>
                    </a:lnTo>
                    <a:lnTo>
                      <a:pt x="1261758" y="367007"/>
                    </a:lnTo>
                    <a:lnTo>
                      <a:pt x="1256455" y="363533"/>
                    </a:lnTo>
                    <a:lnTo>
                      <a:pt x="1254992" y="360972"/>
                    </a:lnTo>
                    <a:lnTo>
                      <a:pt x="1250786" y="359875"/>
                    </a:lnTo>
                    <a:lnTo>
                      <a:pt x="1246032" y="360972"/>
                    </a:lnTo>
                    <a:lnTo>
                      <a:pt x="1242374" y="362618"/>
                    </a:lnTo>
                    <a:lnTo>
                      <a:pt x="1240729" y="365361"/>
                    </a:lnTo>
                    <a:lnTo>
                      <a:pt x="1238168" y="364995"/>
                    </a:lnTo>
                    <a:lnTo>
                      <a:pt x="1239449" y="362618"/>
                    </a:lnTo>
                    <a:lnTo>
                      <a:pt x="1243106" y="360972"/>
                    </a:lnTo>
                    <a:lnTo>
                      <a:pt x="1242374" y="358961"/>
                    </a:lnTo>
                    <a:lnTo>
                      <a:pt x="1233414" y="357132"/>
                    </a:lnTo>
                    <a:lnTo>
                      <a:pt x="1230488" y="359692"/>
                    </a:lnTo>
                    <a:lnTo>
                      <a:pt x="1230488" y="358047"/>
                    </a:lnTo>
                    <a:lnTo>
                      <a:pt x="1229208" y="356218"/>
                    </a:lnTo>
                    <a:lnTo>
                      <a:pt x="1223539" y="354207"/>
                    </a:lnTo>
                    <a:lnTo>
                      <a:pt x="1216042" y="352744"/>
                    </a:lnTo>
                    <a:lnTo>
                      <a:pt x="1212385" y="350184"/>
                    </a:lnTo>
                    <a:lnTo>
                      <a:pt x="1212202" y="352012"/>
                    </a:lnTo>
                    <a:lnTo>
                      <a:pt x="1212750" y="353475"/>
                    </a:lnTo>
                    <a:lnTo>
                      <a:pt x="1209459" y="354755"/>
                    </a:lnTo>
                    <a:lnTo>
                      <a:pt x="1205436" y="352744"/>
                    </a:lnTo>
                    <a:lnTo>
                      <a:pt x="1204156" y="350549"/>
                    </a:lnTo>
                    <a:lnTo>
                      <a:pt x="1207082" y="346709"/>
                    </a:lnTo>
                    <a:lnTo>
                      <a:pt x="1208179" y="345429"/>
                    </a:lnTo>
                    <a:lnTo>
                      <a:pt x="1229208" y="352744"/>
                    </a:lnTo>
                    <a:lnTo>
                      <a:pt x="1230854" y="354572"/>
                    </a:lnTo>
                    <a:lnTo>
                      <a:pt x="1240911" y="357498"/>
                    </a:lnTo>
                    <a:lnTo>
                      <a:pt x="1245483" y="357498"/>
                    </a:lnTo>
                    <a:lnTo>
                      <a:pt x="1247129" y="356401"/>
                    </a:lnTo>
                    <a:lnTo>
                      <a:pt x="1248958" y="357864"/>
                    </a:lnTo>
                    <a:lnTo>
                      <a:pt x="1253895" y="357498"/>
                    </a:lnTo>
                    <a:lnTo>
                      <a:pt x="1257186" y="354755"/>
                    </a:lnTo>
                    <a:lnTo>
                      <a:pt x="1258649" y="358961"/>
                    </a:lnTo>
                    <a:lnTo>
                      <a:pt x="1260478" y="358047"/>
                    </a:lnTo>
                    <a:lnTo>
                      <a:pt x="1266147" y="361521"/>
                    </a:lnTo>
                    <a:lnTo>
                      <a:pt x="1271998" y="363167"/>
                    </a:lnTo>
                    <a:lnTo>
                      <a:pt x="1274558" y="364995"/>
                    </a:lnTo>
                    <a:lnTo>
                      <a:pt x="1277484" y="365910"/>
                    </a:lnTo>
                    <a:lnTo>
                      <a:pt x="1279861" y="368470"/>
                    </a:lnTo>
                    <a:lnTo>
                      <a:pt x="1281873" y="365544"/>
                    </a:lnTo>
                    <a:lnTo>
                      <a:pt x="1284616" y="366458"/>
                    </a:lnTo>
                    <a:lnTo>
                      <a:pt x="1286993" y="365727"/>
                    </a:lnTo>
                    <a:lnTo>
                      <a:pt x="1288090" y="363350"/>
                    </a:lnTo>
                    <a:lnTo>
                      <a:pt x="1291382" y="363533"/>
                    </a:lnTo>
                    <a:lnTo>
                      <a:pt x="1293576" y="360972"/>
                    </a:lnTo>
                    <a:lnTo>
                      <a:pt x="1295588" y="356767"/>
                    </a:lnTo>
                    <a:lnTo>
                      <a:pt x="1297051" y="354938"/>
                    </a:lnTo>
                    <a:lnTo>
                      <a:pt x="1294490" y="352744"/>
                    </a:lnTo>
                    <a:lnTo>
                      <a:pt x="1295222" y="348903"/>
                    </a:lnTo>
                    <a:lnTo>
                      <a:pt x="1298696" y="350549"/>
                    </a:lnTo>
                    <a:lnTo>
                      <a:pt x="1300891" y="350549"/>
                    </a:lnTo>
                    <a:lnTo>
                      <a:pt x="1301256" y="349818"/>
                    </a:lnTo>
                    <a:lnTo>
                      <a:pt x="1299794" y="346892"/>
                    </a:lnTo>
                    <a:lnTo>
                      <a:pt x="1299976" y="343966"/>
                    </a:lnTo>
                    <a:lnTo>
                      <a:pt x="1298696" y="341223"/>
                    </a:lnTo>
                    <a:lnTo>
                      <a:pt x="1300891" y="341772"/>
                    </a:lnTo>
                    <a:lnTo>
                      <a:pt x="1304182" y="343783"/>
                    </a:lnTo>
                    <a:lnTo>
                      <a:pt x="1306194" y="343052"/>
                    </a:lnTo>
                    <a:lnTo>
                      <a:pt x="1308937" y="346709"/>
                    </a:lnTo>
                    <a:lnTo>
                      <a:pt x="1308754" y="344880"/>
                    </a:lnTo>
                    <a:lnTo>
                      <a:pt x="1309302" y="343783"/>
                    </a:lnTo>
                    <a:lnTo>
                      <a:pt x="1318811" y="348538"/>
                    </a:lnTo>
                    <a:lnTo>
                      <a:pt x="1320457" y="346161"/>
                    </a:lnTo>
                    <a:lnTo>
                      <a:pt x="1329966" y="347806"/>
                    </a:lnTo>
                    <a:lnTo>
                      <a:pt x="1338195" y="344880"/>
                    </a:lnTo>
                    <a:lnTo>
                      <a:pt x="1343132" y="340492"/>
                    </a:lnTo>
                    <a:lnTo>
                      <a:pt x="1344595" y="341040"/>
                    </a:lnTo>
                    <a:lnTo>
                      <a:pt x="1349350" y="334092"/>
                    </a:lnTo>
                    <a:lnTo>
                      <a:pt x="1351727" y="331897"/>
                    </a:lnTo>
                    <a:lnTo>
                      <a:pt x="1351727" y="327143"/>
                    </a:lnTo>
                    <a:lnTo>
                      <a:pt x="1357761" y="325131"/>
                    </a:lnTo>
                    <a:lnTo>
                      <a:pt x="1361236" y="318914"/>
                    </a:lnTo>
                    <a:lnTo>
                      <a:pt x="1364527" y="317817"/>
                    </a:lnTo>
                    <a:lnTo>
                      <a:pt x="1366539" y="311965"/>
                    </a:lnTo>
                    <a:lnTo>
                      <a:pt x="1371293" y="307942"/>
                    </a:lnTo>
                    <a:lnTo>
                      <a:pt x="1371293" y="305016"/>
                    </a:lnTo>
                    <a:lnTo>
                      <a:pt x="1373122" y="302273"/>
                    </a:lnTo>
                    <a:lnTo>
                      <a:pt x="1374768" y="298433"/>
                    </a:lnTo>
                    <a:lnTo>
                      <a:pt x="1372390" y="298616"/>
                    </a:lnTo>
                    <a:lnTo>
                      <a:pt x="1371476" y="296970"/>
                    </a:lnTo>
                    <a:lnTo>
                      <a:pt x="1360321" y="296056"/>
                    </a:lnTo>
                    <a:lnTo>
                      <a:pt x="1348984" y="295690"/>
                    </a:lnTo>
                    <a:lnTo>
                      <a:pt x="1344595" y="296970"/>
                    </a:lnTo>
                    <a:lnTo>
                      <a:pt x="1333623" y="293862"/>
                    </a:lnTo>
                    <a:lnTo>
                      <a:pt x="1320457" y="292764"/>
                    </a:lnTo>
                    <a:lnTo>
                      <a:pt x="1312777" y="287644"/>
                    </a:lnTo>
                    <a:lnTo>
                      <a:pt x="1307108" y="281610"/>
                    </a:lnTo>
                    <a:lnTo>
                      <a:pt x="1300708" y="276672"/>
                    </a:lnTo>
                    <a:lnTo>
                      <a:pt x="1291747" y="273198"/>
                    </a:lnTo>
                    <a:lnTo>
                      <a:pt x="1294125" y="269358"/>
                    </a:lnTo>
                    <a:lnTo>
                      <a:pt x="1301805" y="270821"/>
                    </a:lnTo>
                    <a:lnTo>
                      <a:pt x="1305462" y="269541"/>
                    </a:lnTo>
                    <a:lnTo>
                      <a:pt x="1308937" y="270272"/>
                    </a:lnTo>
                    <a:lnTo>
                      <a:pt x="1318811" y="275392"/>
                    </a:lnTo>
                    <a:lnTo>
                      <a:pt x="1328869" y="277952"/>
                    </a:lnTo>
                    <a:lnTo>
                      <a:pt x="1329235" y="278867"/>
                    </a:lnTo>
                    <a:lnTo>
                      <a:pt x="1343132" y="287096"/>
                    </a:lnTo>
                    <a:lnTo>
                      <a:pt x="1346058" y="290021"/>
                    </a:lnTo>
                    <a:lnTo>
                      <a:pt x="1347521" y="292764"/>
                    </a:lnTo>
                    <a:lnTo>
                      <a:pt x="1364527" y="291850"/>
                    </a:lnTo>
                    <a:lnTo>
                      <a:pt x="1369282" y="290936"/>
                    </a:lnTo>
                    <a:lnTo>
                      <a:pt x="1371293" y="289290"/>
                    </a:lnTo>
                    <a:lnTo>
                      <a:pt x="1374219" y="283621"/>
                    </a:lnTo>
                    <a:lnTo>
                      <a:pt x="1379888" y="281975"/>
                    </a:lnTo>
                    <a:lnTo>
                      <a:pt x="1380619" y="279598"/>
                    </a:lnTo>
                    <a:lnTo>
                      <a:pt x="1384094" y="277587"/>
                    </a:lnTo>
                    <a:lnTo>
                      <a:pt x="1387019" y="274661"/>
                    </a:lnTo>
                    <a:lnTo>
                      <a:pt x="1390128" y="269175"/>
                    </a:lnTo>
                    <a:lnTo>
                      <a:pt x="1393602" y="267164"/>
                    </a:lnTo>
                    <a:lnTo>
                      <a:pt x="1395248" y="265335"/>
                    </a:lnTo>
                    <a:lnTo>
                      <a:pt x="1395248" y="263506"/>
                    </a:lnTo>
                    <a:lnTo>
                      <a:pt x="1396711" y="262409"/>
                    </a:lnTo>
                    <a:lnTo>
                      <a:pt x="1396894" y="259300"/>
                    </a:lnTo>
                    <a:lnTo>
                      <a:pt x="1397808" y="256375"/>
                    </a:lnTo>
                    <a:lnTo>
                      <a:pt x="1395248" y="253814"/>
                    </a:lnTo>
                    <a:lnTo>
                      <a:pt x="1391042" y="253449"/>
                    </a:lnTo>
                    <a:lnTo>
                      <a:pt x="1380436" y="249974"/>
                    </a:lnTo>
                    <a:lnTo>
                      <a:pt x="1378973" y="246866"/>
                    </a:lnTo>
                    <a:lnTo>
                      <a:pt x="1380985" y="246134"/>
                    </a:lnTo>
                    <a:lnTo>
                      <a:pt x="1380436" y="244488"/>
                    </a:lnTo>
                    <a:lnTo>
                      <a:pt x="1385191" y="241197"/>
                    </a:lnTo>
                    <a:lnTo>
                      <a:pt x="1398174" y="244488"/>
                    </a:lnTo>
                    <a:lnTo>
                      <a:pt x="1401466" y="243940"/>
                    </a:lnTo>
                    <a:lnTo>
                      <a:pt x="1402014" y="244854"/>
                    </a:lnTo>
                    <a:lnTo>
                      <a:pt x="1410426" y="240648"/>
                    </a:lnTo>
                    <a:lnTo>
                      <a:pt x="1414266" y="241197"/>
                    </a:lnTo>
                    <a:lnTo>
                      <a:pt x="1419020" y="254180"/>
                    </a:lnTo>
                    <a:lnTo>
                      <a:pt x="1420118" y="252717"/>
                    </a:lnTo>
                    <a:lnTo>
                      <a:pt x="1424872" y="255095"/>
                    </a:lnTo>
                    <a:lnTo>
                      <a:pt x="1428347" y="254546"/>
                    </a:lnTo>
                    <a:lnTo>
                      <a:pt x="1436027" y="256557"/>
                    </a:lnTo>
                    <a:lnTo>
                      <a:pt x="1435661" y="249243"/>
                    </a:lnTo>
                    <a:lnTo>
                      <a:pt x="1437855" y="249243"/>
                    </a:lnTo>
                    <a:lnTo>
                      <a:pt x="1438770" y="249974"/>
                    </a:lnTo>
                    <a:lnTo>
                      <a:pt x="1442793" y="251437"/>
                    </a:lnTo>
                    <a:lnTo>
                      <a:pt x="1448827" y="256009"/>
                    </a:lnTo>
                    <a:lnTo>
                      <a:pt x="1454130" y="256192"/>
                    </a:lnTo>
                    <a:lnTo>
                      <a:pt x="1454862" y="258020"/>
                    </a:lnTo>
                    <a:lnTo>
                      <a:pt x="1455045" y="256192"/>
                    </a:lnTo>
                    <a:lnTo>
                      <a:pt x="1451570" y="250706"/>
                    </a:lnTo>
                    <a:lnTo>
                      <a:pt x="1451205" y="246500"/>
                    </a:lnTo>
                    <a:lnTo>
                      <a:pt x="1445536" y="241197"/>
                    </a:lnTo>
                    <a:lnTo>
                      <a:pt x="1444804" y="238271"/>
                    </a:lnTo>
                    <a:lnTo>
                      <a:pt x="1448096" y="235711"/>
                    </a:lnTo>
                    <a:lnTo>
                      <a:pt x="1451570" y="239551"/>
                    </a:lnTo>
                    <a:lnTo>
                      <a:pt x="1461445" y="245403"/>
                    </a:lnTo>
                    <a:lnTo>
                      <a:pt x="1462908" y="247963"/>
                    </a:lnTo>
                    <a:lnTo>
                      <a:pt x="1464919" y="249243"/>
                    </a:lnTo>
                    <a:lnTo>
                      <a:pt x="1468211" y="249426"/>
                    </a:lnTo>
                    <a:lnTo>
                      <a:pt x="1473331" y="245403"/>
                    </a:lnTo>
                    <a:lnTo>
                      <a:pt x="1474977" y="242111"/>
                    </a:lnTo>
                    <a:lnTo>
                      <a:pt x="1483388" y="240648"/>
                    </a:lnTo>
                    <a:lnTo>
                      <a:pt x="1496189" y="232054"/>
                    </a:lnTo>
                    <a:lnTo>
                      <a:pt x="1498932" y="229128"/>
                    </a:lnTo>
                    <a:lnTo>
                      <a:pt x="1499481" y="226568"/>
                    </a:lnTo>
                    <a:lnTo>
                      <a:pt x="1504783" y="222545"/>
                    </a:lnTo>
                    <a:lnTo>
                      <a:pt x="1507527" y="220899"/>
                    </a:lnTo>
                    <a:lnTo>
                      <a:pt x="1514292" y="218705"/>
                    </a:lnTo>
                    <a:lnTo>
                      <a:pt x="1514292" y="216145"/>
                    </a:lnTo>
                    <a:lnTo>
                      <a:pt x="1517035" y="213950"/>
                    </a:lnTo>
                    <a:lnTo>
                      <a:pt x="1515024" y="210842"/>
                    </a:lnTo>
                    <a:lnTo>
                      <a:pt x="1515024" y="206453"/>
                    </a:lnTo>
                    <a:lnTo>
                      <a:pt x="1517584" y="204807"/>
                    </a:lnTo>
                    <a:lnTo>
                      <a:pt x="1517218" y="202613"/>
                    </a:lnTo>
                    <a:lnTo>
                      <a:pt x="1514292" y="199138"/>
                    </a:lnTo>
                    <a:lnTo>
                      <a:pt x="1508989" y="195847"/>
                    </a:lnTo>
                    <a:lnTo>
                      <a:pt x="1497103" y="184692"/>
                    </a:lnTo>
                    <a:lnTo>
                      <a:pt x="1496555" y="180486"/>
                    </a:lnTo>
                    <a:lnTo>
                      <a:pt x="1497652" y="175366"/>
                    </a:lnTo>
                    <a:lnTo>
                      <a:pt x="1500212" y="170612"/>
                    </a:lnTo>
                    <a:lnTo>
                      <a:pt x="1491434" y="173355"/>
                    </a:lnTo>
                    <a:lnTo>
                      <a:pt x="1492349" y="170977"/>
                    </a:lnTo>
                    <a:lnTo>
                      <a:pt x="1492349" y="168600"/>
                    </a:lnTo>
                    <a:lnTo>
                      <a:pt x="1489423" y="168234"/>
                    </a:lnTo>
                    <a:lnTo>
                      <a:pt x="1489423" y="166954"/>
                    </a:lnTo>
                    <a:lnTo>
                      <a:pt x="1491434" y="166040"/>
                    </a:lnTo>
                    <a:lnTo>
                      <a:pt x="1485217" y="160188"/>
                    </a:lnTo>
                    <a:lnTo>
                      <a:pt x="1485949" y="157445"/>
                    </a:lnTo>
                    <a:lnTo>
                      <a:pt x="1492714" y="159457"/>
                    </a:lnTo>
                    <a:lnTo>
                      <a:pt x="1494360" y="157445"/>
                    </a:lnTo>
                    <a:lnTo>
                      <a:pt x="1497469" y="156714"/>
                    </a:lnTo>
                    <a:lnTo>
                      <a:pt x="1499115" y="160920"/>
                    </a:lnTo>
                    <a:lnTo>
                      <a:pt x="1502223" y="162931"/>
                    </a:lnTo>
                    <a:lnTo>
                      <a:pt x="1503686" y="160554"/>
                    </a:lnTo>
                    <a:lnTo>
                      <a:pt x="1506429" y="157445"/>
                    </a:lnTo>
                    <a:lnTo>
                      <a:pt x="1509538" y="157080"/>
                    </a:lnTo>
                    <a:lnTo>
                      <a:pt x="1515024" y="154520"/>
                    </a:lnTo>
                    <a:lnTo>
                      <a:pt x="1517584" y="152142"/>
                    </a:lnTo>
                    <a:lnTo>
                      <a:pt x="1517950" y="147754"/>
                    </a:lnTo>
                    <a:lnTo>
                      <a:pt x="1515572" y="143914"/>
                    </a:lnTo>
                    <a:lnTo>
                      <a:pt x="1500760" y="142633"/>
                    </a:lnTo>
                    <a:lnTo>
                      <a:pt x="1503686" y="138976"/>
                    </a:lnTo>
                    <a:lnTo>
                      <a:pt x="1511184" y="135502"/>
                    </a:lnTo>
                    <a:lnTo>
                      <a:pt x="1515938" y="131479"/>
                    </a:lnTo>
                    <a:lnTo>
                      <a:pt x="1514841" y="128553"/>
                    </a:lnTo>
                    <a:lnTo>
                      <a:pt x="1510269" y="127822"/>
                    </a:lnTo>
                    <a:lnTo>
                      <a:pt x="1506064" y="125627"/>
                    </a:lnTo>
                    <a:lnTo>
                      <a:pt x="1492714" y="126359"/>
                    </a:lnTo>
                    <a:lnTo>
                      <a:pt x="1491434" y="125810"/>
                    </a:lnTo>
                    <a:lnTo>
                      <a:pt x="1493446" y="123981"/>
                    </a:lnTo>
                    <a:lnTo>
                      <a:pt x="1489789" y="119958"/>
                    </a:lnTo>
                    <a:lnTo>
                      <a:pt x="1485034" y="115570"/>
                    </a:lnTo>
                    <a:lnTo>
                      <a:pt x="1481377" y="115387"/>
                    </a:lnTo>
                    <a:lnTo>
                      <a:pt x="1485583" y="114290"/>
                    </a:lnTo>
                    <a:lnTo>
                      <a:pt x="1484851" y="111912"/>
                    </a:lnTo>
                    <a:lnTo>
                      <a:pt x="1484851" y="106975"/>
                    </a:lnTo>
                    <a:lnTo>
                      <a:pt x="1482474" y="104781"/>
                    </a:lnTo>
                    <a:lnTo>
                      <a:pt x="1479000" y="106427"/>
                    </a:lnTo>
                    <a:lnTo>
                      <a:pt x="1473697" y="106975"/>
                    </a:lnTo>
                    <a:lnTo>
                      <a:pt x="1470222" y="105512"/>
                    </a:lnTo>
                    <a:lnTo>
                      <a:pt x="1459250" y="106427"/>
                    </a:lnTo>
                    <a:lnTo>
                      <a:pt x="1447730" y="102952"/>
                    </a:lnTo>
                    <a:lnTo>
                      <a:pt x="1443159" y="99661"/>
                    </a:lnTo>
                    <a:lnTo>
                      <a:pt x="1434564" y="98198"/>
                    </a:lnTo>
                    <a:lnTo>
                      <a:pt x="1424506" y="98746"/>
                    </a:lnTo>
                    <a:lnTo>
                      <a:pt x="1420666" y="100941"/>
                    </a:lnTo>
                    <a:lnTo>
                      <a:pt x="1411706" y="99661"/>
                    </a:lnTo>
                    <a:lnTo>
                      <a:pt x="1411706" y="102769"/>
                    </a:lnTo>
                    <a:lnTo>
                      <a:pt x="1410974" y="105695"/>
                    </a:lnTo>
                    <a:lnTo>
                      <a:pt x="1410243" y="106975"/>
                    </a:lnTo>
                    <a:lnTo>
                      <a:pt x="1411706" y="111181"/>
                    </a:lnTo>
                    <a:lnTo>
                      <a:pt x="1410974" y="114107"/>
                    </a:lnTo>
                    <a:lnTo>
                      <a:pt x="1412620" y="118678"/>
                    </a:lnTo>
                    <a:lnTo>
                      <a:pt x="1411706" y="120141"/>
                    </a:lnTo>
                    <a:lnTo>
                      <a:pt x="1411523" y="123250"/>
                    </a:lnTo>
                    <a:lnTo>
                      <a:pt x="1413534" y="126907"/>
                    </a:lnTo>
                    <a:lnTo>
                      <a:pt x="1417192" y="130199"/>
                    </a:lnTo>
                    <a:lnTo>
                      <a:pt x="1423409" y="131113"/>
                    </a:lnTo>
                    <a:lnTo>
                      <a:pt x="1426884" y="133673"/>
                    </a:lnTo>
                    <a:lnTo>
                      <a:pt x="1430358" y="133856"/>
                    </a:lnTo>
                    <a:lnTo>
                      <a:pt x="1431455" y="136782"/>
                    </a:lnTo>
                    <a:lnTo>
                      <a:pt x="1425969" y="135868"/>
                    </a:lnTo>
                    <a:lnTo>
                      <a:pt x="1423958" y="136599"/>
                    </a:lnTo>
                    <a:lnTo>
                      <a:pt x="1424506" y="138976"/>
                    </a:lnTo>
                    <a:lnTo>
                      <a:pt x="1420118" y="138976"/>
                    </a:lnTo>
                    <a:lnTo>
                      <a:pt x="1421215" y="140439"/>
                    </a:lnTo>
                    <a:lnTo>
                      <a:pt x="1419386" y="142268"/>
                    </a:lnTo>
                    <a:lnTo>
                      <a:pt x="1421581" y="144279"/>
                    </a:lnTo>
                    <a:lnTo>
                      <a:pt x="1427798" y="145011"/>
                    </a:lnTo>
                    <a:lnTo>
                      <a:pt x="1430175" y="146291"/>
                    </a:lnTo>
                    <a:lnTo>
                      <a:pt x="1425421" y="147205"/>
                    </a:lnTo>
                    <a:lnTo>
                      <a:pt x="1419386" y="145742"/>
                    </a:lnTo>
                    <a:lnTo>
                      <a:pt x="1414632" y="147205"/>
                    </a:lnTo>
                    <a:lnTo>
                      <a:pt x="1412620" y="146657"/>
                    </a:lnTo>
                    <a:lnTo>
                      <a:pt x="1411157" y="148668"/>
                    </a:lnTo>
                    <a:lnTo>
                      <a:pt x="1405671" y="149217"/>
                    </a:lnTo>
                    <a:lnTo>
                      <a:pt x="1403111" y="151045"/>
                    </a:lnTo>
                    <a:lnTo>
                      <a:pt x="1403660" y="153422"/>
                    </a:lnTo>
                    <a:lnTo>
                      <a:pt x="1402197" y="165309"/>
                    </a:lnTo>
                    <a:lnTo>
                      <a:pt x="1399454" y="167137"/>
                    </a:lnTo>
                    <a:lnTo>
                      <a:pt x="1399271" y="171526"/>
                    </a:lnTo>
                    <a:lnTo>
                      <a:pt x="1393968" y="181218"/>
                    </a:lnTo>
                    <a:lnTo>
                      <a:pt x="1388300" y="185424"/>
                    </a:lnTo>
                    <a:lnTo>
                      <a:pt x="1384094" y="191275"/>
                    </a:lnTo>
                    <a:lnTo>
                      <a:pt x="1383545" y="193287"/>
                    </a:lnTo>
                    <a:lnTo>
                      <a:pt x="1383728" y="199321"/>
                    </a:lnTo>
                    <a:lnTo>
                      <a:pt x="1381716" y="205721"/>
                    </a:lnTo>
                    <a:lnTo>
                      <a:pt x="1378973" y="205356"/>
                    </a:lnTo>
                    <a:lnTo>
                      <a:pt x="1377876" y="204076"/>
                    </a:lnTo>
                    <a:lnTo>
                      <a:pt x="1376230" y="205721"/>
                    </a:lnTo>
                    <a:lnTo>
                      <a:pt x="1374036" y="204441"/>
                    </a:lnTo>
                    <a:lnTo>
                      <a:pt x="1370196" y="205721"/>
                    </a:lnTo>
                    <a:lnTo>
                      <a:pt x="1368733" y="209196"/>
                    </a:lnTo>
                    <a:lnTo>
                      <a:pt x="1368367" y="211756"/>
                    </a:lnTo>
                    <a:lnTo>
                      <a:pt x="1363430" y="213402"/>
                    </a:lnTo>
                    <a:lnTo>
                      <a:pt x="1360321" y="210659"/>
                    </a:lnTo>
                    <a:lnTo>
                      <a:pt x="1357578" y="209196"/>
                    </a:lnTo>
                    <a:lnTo>
                      <a:pt x="1347155" y="196212"/>
                    </a:lnTo>
                    <a:lnTo>
                      <a:pt x="1343132" y="192555"/>
                    </a:lnTo>
                    <a:lnTo>
                      <a:pt x="1340755" y="188167"/>
                    </a:lnTo>
                    <a:lnTo>
                      <a:pt x="1335635" y="181949"/>
                    </a:lnTo>
                    <a:lnTo>
                      <a:pt x="1335635" y="178658"/>
                    </a:lnTo>
                    <a:lnTo>
                      <a:pt x="1337281" y="174086"/>
                    </a:lnTo>
                    <a:lnTo>
                      <a:pt x="1336001" y="168783"/>
                    </a:lnTo>
                    <a:lnTo>
                      <a:pt x="1340389" y="162017"/>
                    </a:lnTo>
                    <a:lnTo>
                      <a:pt x="1340389" y="166954"/>
                    </a:lnTo>
                    <a:lnTo>
                      <a:pt x="1341852" y="168417"/>
                    </a:lnTo>
                    <a:lnTo>
                      <a:pt x="1346058" y="169149"/>
                    </a:lnTo>
                    <a:lnTo>
                      <a:pt x="1350264" y="167137"/>
                    </a:lnTo>
                    <a:lnTo>
                      <a:pt x="1349715" y="162017"/>
                    </a:lnTo>
                    <a:lnTo>
                      <a:pt x="1346424" y="155983"/>
                    </a:lnTo>
                    <a:lnTo>
                      <a:pt x="1343681" y="145194"/>
                    </a:lnTo>
                    <a:lnTo>
                      <a:pt x="1341304" y="141536"/>
                    </a:lnTo>
                    <a:lnTo>
                      <a:pt x="1328137" y="134222"/>
                    </a:lnTo>
                    <a:lnTo>
                      <a:pt x="1322834" y="129102"/>
                    </a:lnTo>
                    <a:lnTo>
                      <a:pt x="1320274" y="123799"/>
                    </a:lnTo>
                    <a:lnTo>
                      <a:pt x="1314423" y="123250"/>
                    </a:lnTo>
                    <a:lnTo>
                      <a:pt x="1308937" y="124896"/>
                    </a:lnTo>
                    <a:lnTo>
                      <a:pt x="1305645" y="130016"/>
                    </a:lnTo>
                    <a:lnTo>
                      <a:pt x="1299794" y="134222"/>
                    </a:lnTo>
                    <a:lnTo>
                      <a:pt x="1299794" y="138793"/>
                    </a:lnTo>
                    <a:lnTo>
                      <a:pt x="1300708" y="143914"/>
                    </a:lnTo>
                    <a:lnTo>
                      <a:pt x="1299976" y="149217"/>
                    </a:lnTo>
                    <a:lnTo>
                      <a:pt x="1297233" y="149217"/>
                    </a:lnTo>
                    <a:lnTo>
                      <a:pt x="1296502" y="150497"/>
                    </a:lnTo>
                    <a:lnTo>
                      <a:pt x="1295953" y="151960"/>
                    </a:lnTo>
                    <a:lnTo>
                      <a:pt x="1295953" y="157445"/>
                    </a:lnTo>
                    <a:lnTo>
                      <a:pt x="1290650" y="163663"/>
                    </a:lnTo>
                    <a:lnTo>
                      <a:pt x="1287176" y="166589"/>
                    </a:lnTo>
                    <a:lnTo>
                      <a:pt x="1285713" y="164029"/>
                    </a:lnTo>
                    <a:lnTo>
                      <a:pt x="1283519" y="161651"/>
                    </a:lnTo>
                    <a:lnTo>
                      <a:pt x="1281324" y="156897"/>
                    </a:lnTo>
                    <a:lnTo>
                      <a:pt x="1282422" y="154337"/>
                    </a:lnTo>
                    <a:lnTo>
                      <a:pt x="1282422" y="149217"/>
                    </a:lnTo>
                    <a:lnTo>
                      <a:pt x="1284433" y="144462"/>
                    </a:lnTo>
                    <a:lnTo>
                      <a:pt x="1280227" y="139525"/>
                    </a:lnTo>
                    <a:lnTo>
                      <a:pt x="1280776" y="138428"/>
                    </a:lnTo>
                    <a:lnTo>
                      <a:pt x="1276204" y="133673"/>
                    </a:lnTo>
                    <a:lnTo>
                      <a:pt x="1275656" y="130930"/>
                    </a:lnTo>
                    <a:lnTo>
                      <a:pt x="1271450" y="130199"/>
                    </a:lnTo>
                    <a:lnTo>
                      <a:pt x="1260295" y="120141"/>
                    </a:lnTo>
                    <a:lnTo>
                      <a:pt x="1263952" y="120873"/>
                    </a:lnTo>
                    <a:lnTo>
                      <a:pt x="1266695" y="119958"/>
                    </a:lnTo>
                    <a:lnTo>
                      <a:pt x="1270901" y="122519"/>
                    </a:lnTo>
                    <a:lnTo>
                      <a:pt x="1272913" y="120507"/>
                    </a:lnTo>
                    <a:lnTo>
                      <a:pt x="1274010" y="117215"/>
                    </a:lnTo>
                    <a:lnTo>
                      <a:pt x="1273095" y="112827"/>
                    </a:lnTo>
                    <a:lnTo>
                      <a:pt x="1271267" y="115387"/>
                    </a:lnTo>
                    <a:lnTo>
                      <a:pt x="1267061" y="113558"/>
                    </a:lnTo>
                    <a:lnTo>
                      <a:pt x="1265049" y="114655"/>
                    </a:lnTo>
                    <a:lnTo>
                      <a:pt x="1262307" y="111547"/>
                    </a:lnTo>
                    <a:lnTo>
                      <a:pt x="1259198" y="112278"/>
                    </a:lnTo>
                    <a:lnTo>
                      <a:pt x="1261758" y="109718"/>
                    </a:lnTo>
                    <a:lnTo>
                      <a:pt x="1261392" y="108072"/>
                    </a:lnTo>
                    <a:lnTo>
                      <a:pt x="1257735" y="108438"/>
                    </a:lnTo>
                    <a:lnTo>
                      <a:pt x="1252981" y="112461"/>
                    </a:lnTo>
                    <a:lnTo>
                      <a:pt x="1246946" y="113558"/>
                    </a:lnTo>
                    <a:lnTo>
                      <a:pt x="1240911" y="111547"/>
                    </a:lnTo>
                    <a:lnTo>
                      <a:pt x="1238351" y="107707"/>
                    </a:lnTo>
                    <a:lnTo>
                      <a:pt x="1235974" y="105512"/>
                    </a:lnTo>
                    <a:lnTo>
                      <a:pt x="1227014" y="105695"/>
                    </a:lnTo>
                    <a:lnTo>
                      <a:pt x="1227745" y="104781"/>
                    </a:lnTo>
                    <a:lnTo>
                      <a:pt x="1226465" y="102769"/>
                    </a:lnTo>
                    <a:lnTo>
                      <a:pt x="1230305" y="100758"/>
                    </a:lnTo>
                    <a:lnTo>
                      <a:pt x="1230854" y="98929"/>
                    </a:lnTo>
                    <a:lnTo>
                      <a:pt x="1233597" y="98929"/>
                    </a:lnTo>
                    <a:lnTo>
                      <a:pt x="1236706" y="97466"/>
                    </a:lnTo>
                    <a:lnTo>
                      <a:pt x="1239814" y="97466"/>
                    </a:lnTo>
                    <a:lnTo>
                      <a:pt x="1243106" y="94723"/>
                    </a:lnTo>
                    <a:lnTo>
                      <a:pt x="1245117" y="92163"/>
                    </a:lnTo>
                    <a:lnTo>
                      <a:pt x="1241460" y="88506"/>
                    </a:lnTo>
                    <a:lnTo>
                      <a:pt x="1232866" y="87592"/>
                    </a:lnTo>
                    <a:lnTo>
                      <a:pt x="1232500" y="86860"/>
                    </a:lnTo>
                    <a:lnTo>
                      <a:pt x="1234146" y="85946"/>
                    </a:lnTo>
                    <a:lnTo>
                      <a:pt x="1234511" y="84117"/>
                    </a:lnTo>
                    <a:lnTo>
                      <a:pt x="1233963" y="83203"/>
                    </a:lnTo>
                    <a:lnTo>
                      <a:pt x="1237071" y="82837"/>
                    </a:lnTo>
                    <a:lnTo>
                      <a:pt x="1248226" y="85946"/>
                    </a:lnTo>
                    <a:lnTo>
                      <a:pt x="1256638" y="84849"/>
                    </a:lnTo>
                    <a:lnTo>
                      <a:pt x="1254992" y="82654"/>
                    </a:lnTo>
                    <a:lnTo>
                      <a:pt x="1251883" y="81923"/>
                    </a:lnTo>
                    <a:lnTo>
                      <a:pt x="1250786" y="76986"/>
                    </a:lnTo>
                    <a:lnTo>
                      <a:pt x="1247677" y="75157"/>
                    </a:lnTo>
                    <a:lnTo>
                      <a:pt x="1247129" y="76437"/>
                    </a:lnTo>
                    <a:lnTo>
                      <a:pt x="1245117" y="78266"/>
                    </a:lnTo>
                    <a:lnTo>
                      <a:pt x="1243654" y="78266"/>
                    </a:lnTo>
                    <a:lnTo>
                      <a:pt x="1243106" y="75340"/>
                    </a:lnTo>
                    <a:lnTo>
                      <a:pt x="1241826" y="72597"/>
                    </a:lnTo>
                    <a:lnTo>
                      <a:pt x="1237803" y="68574"/>
                    </a:lnTo>
                    <a:lnTo>
                      <a:pt x="1237254" y="66928"/>
                    </a:lnTo>
                    <a:lnTo>
                      <a:pt x="1237071" y="62905"/>
                    </a:lnTo>
                    <a:lnTo>
                      <a:pt x="1233414" y="60162"/>
                    </a:lnTo>
                    <a:lnTo>
                      <a:pt x="1226648" y="60711"/>
                    </a:lnTo>
                    <a:lnTo>
                      <a:pt x="1225185" y="54859"/>
                    </a:lnTo>
                    <a:lnTo>
                      <a:pt x="1219882" y="54128"/>
                    </a:lnTo>
                    <a:lnTo>
                      <a:pt x="1219699" y="51567"/>
                    </a:lnTo>
                    <a:lnTo>
                      <a:pt x="1221345" y="51933"/>
                    </a:lnTo>
                    <a:lnTo>
                      <a:pt x="1221894" y="45716"/>
                    </a:lnTo>
                    <a:lnTo>
                      <a:pt x="1221711" y="40047"/>
                    </a:lnTo>
                    <a:lnTo>
                      <a:pt x="1218785" y="31453"/>
                    </a:lnTo>
                    <a:lnTo>
                      <a:pt x="1206716" y="20664"/>
                    </a:lnTo>
                    <a:lnTo>
                      <a:pt x="1201962" y="20115"/>
                    </a:lnTo>
                    <a:lnTo>
                      <a:pt x="1199767" y="17006"/>
                    </a:lnTo>
                    <a:lnTo>
                      <a:pt x="1201230" y="12800"/>
                    </a:lnTo>
                    <a:lnTo>
                      <a:pt x="1201413" y="9875"/>
                    </a:lnTo>
                    <a:lnTo>
                      <a:pt x="1193550" y="12069"/>
                    </a:lnTo>
                    <a:lnTo>
                      <a:pt x="1189161" y="8777"/>
                    </a:lnTo>
                    <a:lnTo>
                      <a:pt x="1187698" y="10972"/>
                    </a:lnTo>
                    <a:lnTo>
                      <a:pt x="1183492" y="13532"/>
                    </a:lnTo>
                    <a:lnTo>
                      <a:pt x="1183127" y="8595"/>
                    </a:lnTo>
                    <a:lnTo>
                      <a:pt x="1179469" y="10240"/>
                    </a:lnTo>
                    <a:lnTo>
                      <a:pt x="1178738" y="8595"/>
                    </a:lnTo>
                    <a:lnTo>
                      <a:pt x="1179469" y="6217"/>
                    </a:lnTo>
                    <a:lnTo>
                      <a:pt x="1180932" y="4937"/>
                    </a:lnTo>
                    <a:lnTo>
                      <a:pt x="1181847" y="2743"/>
                    </a:lnTo>
                    <a:lnTo>
                      <a:pt x="1176726" y="0"/>
                    </a:lnTo>
                    <a:lnTo>
                      <a:pt x="1172338" y="731"/>
                    </a:lnTo>
                    <a:lnTo>
                      <a:pt x="1168315" y="183"/>
                    </a:lnTo>
                    <a:lnTo>
                      <a:pt x="1163926" y="914"/>
                    </a:lnTo>
                    <a:lnTo>
                      <a:pt x="1161183" y="4572"/>
                    </a:lnTo>
                    <a:lnTo>
                      <a:pt x="1160634" y="6949"/>
                    </a:lnTo>
                    <a:lnTo>
                      <a:pt x="1158989" y="9692"/>
                    </a:lnTo>
                    <a:lnTo>
                      <a:pt x="1152223" y="14080"/>
                    </a:lnTo>
                    <a:lnTo>
                      <a:pt x="1148383" y="18286"/>
                    </a:lnTo>
                    <a:lnTo>
                      <a:pt x="1149114" y="21395"/>
                    </a:lnTo>
                    <a:lnTo>
                      <a:pt x="1152040" y="23041"/>
                    </a:lnTo>
                    <a:lnTo>
                      <a:pt x="1154783" y="23407"/>
                    </a:lnTo>
                    <a:lnTo>
                      <a:pt x="1155880" y="28892"/>
                    </a:lnTo>
                    <a:lnTo>
                      <a:pt x="1154234" y="33464"/>
                    </a:lnTo>
                    <a:lnTo>
                      <a:pt x="1152589" y="33830"/>
                    </a:lnTo>
                    <a:lnTo>
                      <a:pt x="1143811" y="27247"/>
                    </a:lnTo>
                    <a:lnTo>
                      <a:pt x="1140519" y="28710"/>
                    </a:lnTo>
                    <a:lnTo>
                      <a:pt x="1140154" y="31270"/>
                    </a:lnTo>
                    <a:lnTo>
                      <a:pt x="1139422" y="32184"/>
                    </a:lnTo>
                    <a:lnTo>
                      <a:pt x="1137228" y="31818"/>
                    </a:lnTo>
                    <a:lnTo>
                      <a:pt x="1135399" y="33098"/>
                    </a:lnTo>
                    <a:lnTo>
                      <a:pt x="1135399" y="37304"/>
                    </a:lnTo>
                    <a:lnTo>
                      <a:pt x="1134485" y="39316"/>
                    </a:lnTo>
                    <a:lnTo>
                      <a:pt x="1134302" y="42424"/>
                    </a:lnTo>
                    <a:lnTo>
                      <a:pt x="1135765" y="42607"/>
                    </a:lnTo>
                    <a:lnTo>
                      <a:pt x="1132656" y="46447"/>
                    </a:lnTo>
                    <a:lnTo>
                      <a:pt x="1131742" y="50287"/>
                    </a:lnTo>
                    <a:lnTo>
                      <a:pt x="1131742" y="52848"/>
                    </a:lnTo>
                    <a:lnTo>
                      <a:pt x="1135765" y="55591"/>
                    </a:lnTo>
                    <a:lnTo>
                      <a:pt x="1140154" y="62174"/>
                    </a:lnTo>
                    <a:lnTo>
                      <a:pt x="1142165" y="60711"/>
                    </a:lnTo>
                    <a:lnTo>
                      <a:pt x="1141617" y="64734"/>
                    </a:lnTo>
                    <a:lnTo>
                      <a:pt x="1139971" y="66197"/>
                    </a:lnTo>
                    <a:lnTo>
                      <a:pt x="1138874" y="64734"/>
                    </a:lnTo>
                    <a:lnTo>
                      <a:pt x="1137411" y="64551"/>
                    </a:lnTo>
                    <a:lnTo>
                      <a:pt x="1132656" y="71682"/>
                    </a:lnTo>
                    <a:lnTo>
                      <a:pt x="1131011" y="71682"/>
                    </a:lnTo>
                    <a:lnTo>
                      <a:pt x="1128268" y="73145"/>
                    </a:lnTo>
                    <a:lnTo>
                      <a:pt x="1127719" y="75705"/>
                    </a:lnTo>
                    <a:lnTo>
                      <a:pt x="1127719" y="79728"/>
                    </a:lnTo>
                    <a:lnTo>
                      <a:pt x="1128450" y="87592"/>
                    </a:lnTo>
                    <a:lnTo>
                      <a:pt x="1132473" y="90335"/>
                    </a:lnTo>
                    <a:lnTo>
                      <a:pt x="1133753" y="92895"/>
                    </a:lnTo>
                    <a:lnTo>
                      <a:pt x="1141982" y="95455"/>
                    </a:lnTo>
                    <a:lnTo>
                      <a:pt x="1140154" y="97466"/>
                    </a:lnTo>
                    <a:lnTo>
                      <a:pt x="1141982" y="99478"/>
                    </a:lnTo>
                    <a:lnTo>
                      <a:pt x="1148383" y="102221"/>
                    </a:lnTo>
                    <a:lnTo>
                      <a:pt x="1160634" y="101489"/>
                    </a:lnTo>
                    <a:lnTo>
                      <a:pt x="1160452" y="102952"/>
                    </a:lnTo>
                    <a:lnTo>
                      <a:pt x="1161732" y="105329"/>
                    </a:lnTo>
                    <a:lnTo>
                      <a:pt x="1168863" y="107524"/>
                    </a:lnTo>
                    <a:lnTo>
                      <a:pt x="1169229" y="108987"/>
                    </a:lnTo>
                    <a:lnTo>
                      <a:pt x="1172886" y="110815"/>
                    </a:lnTo>
                    <a:lnTo>
                      <a:pt x="1175081" y="109535"/>
                    </a:lnTo>
                    <a:lnTo>
                      <a:pt x="1174715" y="106975"/>
                    </a:lnTo>
                    <a:lnTo>
                      <a:pt x="1177458" y="108438"/>
                    </a:lnTo>
                    <a:lnTo>
                      <a:pt x="1183675" y="116118"/>
                    </a:lnTo>
                    <a:lnTo>
                      <a:pt x="1189893" y="116667"/>
                    </a:lnTo>
                    <a:lnTo>
                      <a:pt x="1196476" y="113192"/>
                    </a:lnTo>
                    <a:lnTo>
                      <a:pt x="1201413" y="113192"/>
                    </a:lnTo>
                    <a:lnTo>
                      <a:pt x="1203607" y="119227"/>
                    </a:lnTo>
                    <a:lnTo>
                      <a:pt x="1201962" y="123799"/>
                    </a:lnTo>
                    <a:lnTo>
                      <a:pt x="1197207" y="128004"/>
                    </a:lnTo>
                    <a:lnTo>
                      <a:pt x="1195927" y="125810"/>
                    </a:lnTo>
                    <a:lnTo>
                      <a:pt x="1196110" y="121604"/>
                    </a:lnTo>
                    <a:lnTo>
                      <a:pt x="1199219" y="117215"/>
                    </a:lnTo>
                    <a:lnTo>
                      <a:pt x="1197756" y="118496"/>
                    </a:lnTo>
                    <a:lnTo>
                      <a:pt x="1188795" y="120507"/>
                    </a:lnTo>
                    <a:lnTo>
                      <a:pt x="1185138" y="125444"/>
                    </a:lnTo>
                    <a:lnTo>
                      <a:pt x="1184224" y="129284"/>
                    </a:lnTo>
                    <a:lnTo>
                      <a:pt x="1184224" y="130199"/>
                    </a:lnTo>
                    <a:lnTo>
                      <a:pt x="1187150" y="128736"/>
                    </a:lnTo>
                    <a:lnTo>
                      <a:pt x="1187150" y="131662"/>
                    </a:lnTo>
                    <a:lnTo>
                      <a:pt x="1183492" y="137879"/>
                    </a:lnTo>
                    <a:lnTo>
                      <a:pt x="1180201" y="137513"/>
                    </a:lnTo>
                    <a:lnTo>
                      <a:pt x="1177824" y="138428"/>
                    </a:lnTo>
                    <a:lnTo>
                      <a:pt x="1177458" y="144828"/>
                    </a:lnTo>
                    <a:lnTo>
                      <a:pt x="1175995" y="147388"/>
                    </a:lnTo>
                    <a:lnTo>
                      <a:pt x="1181847" y="148485"/>
                    </a:lnTo>
                    <a:lnTo>
                      <a:pt x="1190807" y="146474"/>
                    </a:lnTo>
                    <a:lnTo>
                      <a:pt x="1196476" y="139525"/>
                    </a:lnTo>
                    <a:lnTo>
                      <a:pt x="1194464" y="141353"/>
                    </a:lnTo>
                    <a:lnTo>
                      <a:pt x="1191355" y="142633"/>
                    </a:lnTo>
                    <a:lnTo>
                      <a:pt x="1191721" y="139708"/>
                    </a:lnTo>
                    <a:lnTo>
                      <a:pt x="1193001" y="137513"/>
                    </a:lnTo>
                    <a:lnTo>
                      <a:pt x="1193367" y="135136"/>
                    </a:lnTo>
                    <a:lnTo>
                      <a:pt x="1199219" y="137513"/>
                    </a:lnTo>
                    <a:lnTo>
                      <a:pt x="1200682" y="141719"/>
                    </a:lnTo>
                    <a:lnTo>
                      <a:pt x="1201230" y="145559"/>
                    </a:lnTo>
                    <a:lnTo>
                      <a:pt x="1200316" y="152142"/>
                    </a:lnTo>
                    <a:lnTo>
                      <a:pt x="1205436" y="153057"/>
                    </a:lnTo>
                    <a:lnTo>
                      <a:pt x="1201962" y="156348"/>
                    </a:lnTo>
                    <a:lnTo>
                      <a:pt x="1190258" y="161651"/>
                    </a:lnTo>
                    <a:lnTo>
                      <a:pt x="1187515" y="166406"/>
                    </a:lnTo>
                    <a:lnTo>
                      <a:pt x="1187150" y="169149"/>
                    </a:lnTo>
                    <a:lnTo>
                      <a:pt x="1180932" y="171526"/>
                    </a:lnTo>
                    <a:lnTo>
                      <a:pt x="1178738" y="173355"/>
                    </a:lnTo>
                    <a:lnTo>
                      <a:pt x="1176178" y="176829"/>
                    </a:lnTo>
                    <a:lnTo>
                      <a:pt x="1173618" y="177743"/>
                    </a:lnTo>
                    <a:lnTo>
                      <a:pt x="1167766" y="175732"/>
                    </a:lnTo>
                    <a:lnTo>
                      <a:pt x="1163012" y="176098"/>
                    </a:lnTo>
                    <a:lnTo>
                      <a:pt x="1160817" y="176829"/>
                    </a:lnTo>
                    <a:lnTo>
                      <a:pt x="1160086" y="175549"/>
                    </a:lnTo>
                    <a:lnTo>
                      <a:pt x="1157891" y="174635"/>
                    </a:lnTo>
                    <a:lnTo>
                      <a:pt x="1155697" y="175549"/>
                    </a:lnTo>
                    <a:lnTo>
                      <a:pt x="1152954" y="175549"/>
                    </a:lnTo>
                    <a:lnTo>
                      <a:pt x="1154417" y="178658"/>
                    </a:lnTo>
                    <a:lnTo>
                      <a:pt x="1155697" y="180120"/>
                    </a:lnTo>
                    <a:lnTo>
                      <a:pt x="1152223" y="189447"/>
                    </a:lnTo>
                    <a:lnTo>
                      <a:pt x="1152223" y="191092"/>
                    </a:lnTo>
                    <a:lnTo>
                      <a:pt x="1158623" y="193835"/>
                    </a:lnTo>
                    <a:lnTo>
                      <a:pt x="1160817" y="198041"/>
                    </a:lnTo>
                    <a:lnTo>
                      <a:pt x="1160086" y="202613"/>
                    </a:lnTo>
                    <a:lnTo>
                      <a:pt x="1162280" y="207733"/>
                    </a:lnTo>
                    <a:lnTo>
                      <a:pt x="1160086" y="212853"/>
                    </a:lnTo>
                    <a:lnTo>
                      <a:pt x="1155149" y="212487"/>
                    </a:lnTo>
                    <a:lnTo>
                      <a:pt x="1152954" y="209744"/>
                    </a:lnTo>
                    <a:lnTo>
                      <a:pt x="1155697" y="207733"/>
                    </a:lnTo>
                    <a:lnTo>
                      <a:pt x="1155697" y="204990"/>
                    </a:lnTo>
                    <a:lnTo>
                      <a:pt x="1151491" y="207733"/>
                    </a:lnTo>
                    <a:lnTo>
                      <a:pt x="1149480" y="205356"/>
                    </a:lnTo>
                    <a:lnTo>
                      <a:pt x="1142348" y="210110"/>
                    </a:lnTo>
                    <a:lnTo>
                      <a:pt x="1142348" y="202613"/>
                    </a:lnTo>
                    <a:lnTo>
                      <a:pt x="1135216" y="202978"/>
                    </a:lnTo>
                    <a:lnTo>
                      <a:pt x="1133205" y="198041"/>
                    </a:lnTo>
                    <a:lnTo>
                      <a:pt x="1142348" y="194201"/>
                    </a:lnTo>
                    <a:lnTo>
                      <a:pt x="1138691" y="189812"/>
                    </a:lnTo>
                    <a:lnTo>
                      <a:pt x="1139422" y="184143"/>
                    </a:lnTo>
                    <a:lnTo>
                      <a:pt x="1142348" y="180120"/>
                    </a:lnTo>
                    <a:lnTo>
                      <a:pt x="1143080" y="175183"/>
                    </a:lnTo>
                    <a:lnTo>
                      <a:pt x="1142348" y="171526"/>
                    </a:lnTo>
                    <a:lnTo>
                      <a:pt x="1143080" y="168783"/>
                    </a:lnTo>
                    <a:lnTo>
                      <a:pt x="1142348" y="168234"/>
                    </a:lnTo>
                    <a:lnTo>
                      <a:pt x="1131742" y="172806"/>
                    </a:lnTo>
                    <a:lnTo>
                      <a:pt x="1131742" y="178658"/>
                    </a:lnTo>
                    <a:lnTo>
                      <a:pt x="1129548" y="176463"/>
                    </a:lnTo>
                    <a:lnTo>
                      <a:pt x="1126073" y="177926"/>
                    </a:lnTo>
                    <a:lnTo>
                      <a:pt x="1123879" y="176098"/>
                    </a:lnTo>
                    <a:lnTo>
                      <a:pt x="1126622" y="174086"/>
                    </a:lnTo>
                    <a:lnTo>
                      <a:pt x="1127353" y="170977"/>
                    </a:lnTo>
                    <a:lnTo>
                      <a:pt x="1129548" y="167869"/>
                    </a:lnTo>
                    <a:lnTo>
                      <a:pt x="1129548" y="165491"/>
                    </a:lnTo>
                    <a:lnTo>
                      <a:pt x="1121685" y="167869"/>
                    </a:lnTo>
                    <a:lnTo>
                      <a:pt x="1118210" y="166406"/>
                    </a:lnTo>
                    <a:lnTo>
                      <a:pt x="1120953" y="164211"/>
                    </a:lnTo>
                    <a:lnTo>
                      <a:pt x="1114004" y="161834"/>
                    </a:lnTo>
                    <a:lnTo>
                      <a:pt x="1111078" y="157811"/>
                    </a:lnTo>
                    <a:lnTo>
                      <a:pt x="1104678" y="157445"/>
                    </a:lnTo>
                    <a:lnTo>
                      <a:pt x="1106873" y="161834"/>
                    </a:lnTo>
                    <a:lnTo>
                      <a:pt x="1101935" y="158177"/>
                    </a:lnTo>
                    <a:lnTo>
                      <a:pt x="1101204" y="155983"/>
                    </a:lnTo>
                    <a:lnTo>
                      <a:pt x="1095535" y="155068"/>
                    </a:lnTo>
                    <a:lnTo>
                      <a:pt x="1091878" y="155983"/>
                    </a:lnTo>
                    <a:lnTo>
                      <a:pt x="1099741" y="161834"/>
                    </a:lnTo>
                    <a:lnTo>
                      <a:pt x="1099741" y="162931"/>
                    </a:lnTo>
                    <a:lnTo>
                      <a:pt x="1089683" y="163663"/>
                    </a:lnTo>
                    <a:lnTo>
                      <a:pt x="1088403" y="161834"/>
                    </a:lnTo>
                    <a:lnTo>
                      <a:pt x="1083466" y="161834"/>
                    </a:lnTo>
                    <a:lnTo>
                      <a:pt x="1083466" y="163297"/>
                    </a:lnTo>
                    <a:lnTo>
                      <a:pt x="1081272" y="164760"/>
                    </a:lnTo>
                    <a:lnTo>
                      <a:pt x="1078346" y="161834"/>
                    </a:lnTo>
                    <a:lnTo>
                      <a:pt x="1074872" y="161834"/>
                    </a:lnTo>
                    <a:lnTo>
                      <a:pt x="1079809" y="166406"/>
                    </a:lnTo>
                    <a:lnTo>
                      <a:pt x="1079809" y="168234"/>
                    </a:lnTo>
                    <a:lnTo>
                      <a:pt x="1084746" y="170977"/>
                    </a:lnTo>
                    <a:lnTo>
                      <a:pt x="1084746" y="175183"/>
                    </a:lnTo>
                    <a:lnTo>
                      <a:pt x="1081272" y="173720"/>
                    </a:lnTo>
                    <a:lnTo>
                      <a:pt x="1083466" y="176463"/>
                    </a:lnTo>
                    <a:lnTo>
                      <a:pt x="1087672" y="180120"/>
                    </a:lnTo>
                    <a:lnTo>
                      <a:pt x="1090415" y="185972"/>
                    </a:lnTo>
                    <a:lnTo>
                      <a:pt x="1094072" y="187069"/>
                    </a:lnTo>
                    <a:lnTo>
                      <a:pt x="1093341" y="184143"/>
                    </a:lnTo>
                    <a:lnTo>
                      <a:pt x="1092609" y="183229"/>
                    </a:lnTo>
                    <a:lnTo>
                      <a:pt x="1094804" y="180669"/>
                    </a:lnTo>
                    <a:lnTo>
                      <a:pt x="1104678" y="180120"/>
                    </a:lnTo>
                    <a:lnTo>
                      <a:pt x="1106873" y="181949"/>
                    </a:lnTo>
                    <a:lnTo>
                      <a:pt x="1106873" y="184143"/>
                    </a:lnTo>
                    <a:lnTo>
                      <a:pt x="1110347" y="184143"/>
                    </a:lnTo>
                    <a:lnTo>
                      <a:pt x="1111078" y="181949"/>
                    </a:lnTo>
                    <a:lnTo>
                      <a:pt x="1113273" y="181949"/>
                    </a:lnTo>
                    <a:lnTo>
                      <a:pt x="1114004" y="192555"/>
                    </a:lnTo>
                    <a:lnTo>
                      <a:pt x="1109615" y="195664"/>
                    </a:lnTo>
                    <a:lnTo>
                      <a:pt x="1103947" y="196212"/>
                    </a:lnTo>
                    <a:lnTo>
                      <a:pt x="1101204" y="194201"/>
                    </a:lnTo>
                    <a:lnTo>
                      <a:pt x="1094804" y="192921"/>
                    </a:lnTo>
                    <a:lnTo>
                      <a:pt x="1092609" y="190178"/>
                    </a:lnTo>
                    <a:lnTo>
                      <a:pt x="1088403" y="189447"/>
                    </a:lnTo>
                    <a:lnTo>
                      <a:pt x="1084746" y="185606"/>
                    </a:lnTo>
                    <a:lnTo>
                      <a:pt x="1084746" y="181949"/>
                    </a:lnTo>
                    <a:lnTo>
                      <a:pt x="1082003" y="180120"/>
                    </a:lnTo>
                    <a:lnTo>
                      <a:pt x="1079809" y="176829"/>
                    </a:lnTo>
                    <a:lnTo>
                      <a:pt x="1078346" y="176098"/>
                    </a:lnTo>
                    <a:lnTo>
                      <a:pt x="1075603" y="176098"/>
                    </a:lnTo>
                    <a:lnTo>
                      <a:pt x="1073409" y="178292"/>
                    </a:lnTo>
                    <a:lnTo>
                      <a:pt x="1074872" y="181401"/>
                    </a:lnTo>
                    <a:lnTo>
                      <a:pt x="1078346" y="184143"/>
                    </a:lnTo>
                    <a:lnTo>
                      <a:pt x="1078346" y="185606"/>
                    </a:lnTo>
                    <a:lnTo>
                      <a:pt x="1082735" y="189447"/>
                    </a:lnTo>
                    <a:lnTo>
                      <a:pt x="1075603" y="189447"/>
                    </a:lnTo>
                    <a:lnTo>
                      <a:pt x="1065728" y="191092"/>
                    </a:lnTo>
                    <a:lnTo>
                      <a:pt x="1065728" y="189447"/>
                    </a:lnTo>
                    <a:lnTo>
                      <a:pt x="1062071" y="189812"/>
                    </a:lnTo>
                    <a:lnTo>
                      <a:pt x="1060608" y="190727"/>
                    </a:lnTo>
                    <a:lnTo>
                      <a:pt x="1054208" y="186704"/>
                    </a:lnTo>
                    <a:lnTo>
                      <a:pt x="1050002" y="187435"/>
                    </a:lnTo>
                    <a:lnTo>
                      <a:pt x="1032996" y="185606"/>
                    </a:lnTo>
                    <a:lnTo>
                      <a:pt x="1028790" y="189447"/>
                    </a:lnTo>
                    <a:lnTo>
                      <a:pt x="1020927" y="191092"/>
                    </a:lnTo>
                    <a:lnTo>
                      <a:pt x="1011052" y="189447"/>
                    </a:lnTo>
                    <a:lnTo>
                      <a:pt x="1002457" y="192555"/>
                    </a:lnTo>
                    <a:lnTo>
                      <a:pt x="996057" y="190178"/>
                    </a:lnTo>
                    <a:lnTo>
                      <a:pt x="994594" y="191092"/>
                    </a:lnTo>
                    <a:lnTo>
                      <a:pt x="991120" y="189447"/>
                    </a:lnTo>
                    <a:lnTo>
                      <a:pt x="989657" y="190178"/>
                    </a:lnTo>
                    <a:lnTo>
                      <a:pt x="986000" y="189812"/>
                    </a:lnTo>
                    <a:lnTo>
                      <a:pt x="986000" y="192555"/>
                    </a:lnTo>
                    <a:lnTo>
                      <a:pt x="982525" y="192921"/>
                    </a:lnTo>
                    <a:lnTo>
                      <a:pt x="975394" y="189447"/>
                    </a:lnTo>
                    <a:lnTo>
                      <a:pt x="971919" y="189447"/>
                    </a:lnTo>
                    <a:lnTo>
                      <a:pt x="968445" y="184143"/>
                    </a:lnTo>
                    <a:lnTo>
                      <a:pt x="964788" y="182863"/>
                    </a:lnTo>
                    <a:lnTo>
                      <a:pt x="957656" y="178292"/>
                    </a:lnTo>
                    <a:lnTo>
                      <a:pt x="957656" y="173355"/>
                    </a:lnTo>
                    <a:lnTo>
                      <a:pt x="949976" y="170977"/>
                    </a:lnTo>
                    <a:lnTo>
                      <a:pt x="949976" y="174086"/>
                    </a:lnTo>
                    <a:lnTo>
                      <a:pt x="947781" y="176463"/>
                    </a:lnTo>
                    <a:lnTo>
                      <a:pt x="944307" y="175183"/>
                    </a:lnTo>
                    <a:lnTo>
                      <a:pt x="944307" y="177926"/>
                    </a:lnTo>
                    <a:lnTo>
                      <a:pt x="939918" y="176463"/>
                    </a:lnTo>
                    <a:lnTo>
                      <a:pt x="935712" y="178292"/>
                    </a:lnTo>
                    <a:lnTo>
                      <a:pt x="929312" y="176463"/>
                    </a:lnTo>
                    <a:lnTo>
                      <a:pt x="925838" y="176829"/>
                    </a:lnTo>
                    <a:lnTo>
                      <a:pt x="921449" y="174635"/>
                    </a:lnTo>
                    <a:lnTo>
                      <a:pt x="921449" y="171892"/>
                    </a:lnTo>
                    <a:lnTo>
                      <a:pt x="920718" y="169149"/>
                    </a:lnTo>
                    <a:lnTo>
                      <a:pt x="921449" y="168783"/>
                    </a:lnTo>
                    <a:lnTo>
                      <a:pt x="913037" y="167320"/>
                    </a:lnTo>
                    <a:lnTo>
                      <a:pt x="908649" y="164211"/>
                    </a:lnTo>
                    <a:lnTo>
                      <a:pt x="908100" y="162931"/>
                    </a:lnTo>
                    <a:lnTo>
                      <a:pt x="905174" y="161834"/>
                    </a:lnTo>
                    <a:lnTo>
                      <a:pt x="900968" y="158725"/>
                    </a:lnTo>
                    <a:lnTo>
                      <a:pt x="898042" y="159274"/>
                    </a:lnTo>
                    <a:lnTo>
                      <a:pt x="898042" y="157811"/>
                    </a:lnTo>
                    <a:lnTo>
                      <a:pt x="900968" y="156897"/>
                    </a:lnTo>
                    <a:lnTo>
                      <a:pt x="905174" y="156897"/>
                    </a:lnTo>
                    <a:lnTo>
                      <a:pt x="905174" y="155068"/>
                    </a:lnTo>
                    <a:lnTo>
                      <a:pt x="900968" y="153788"/>
                    </a:lnTo>
                    <a:lnTo>
                      <a:pt x="900237" y="151045"/>
                    </a:lnTo>
                    <a:lnTo>
                      <a:pt x="896762" y="148302"/>
                    </a:lnTo>
                    <a:lnTo>
                      <a:pt x="900237" y="146474"/>
                    </a:lnTo>
                    <a:lnTo>
                      <a:pt x="893837" y="143731"/>
                    </a:lnTo>
                    <a:lnTo>
                      <a:pt x="892374" y="139708"/>
                    </a:lnTo>
                    <a:lnTo>
                      <a:pt x="888899" y="139342"/>
                    </a:lnTo>
                    <a:lnTo>
                      <a:pt x="887436" y="137879"/>
                    </a:lnTo>
                    <a:lnTo>
                      <a:pt x="883231" y="136233"/>
                    </a:lnTo>
                    <a:lnTo>
                      <a:pt x="878842" y="138976"/>
                    </a:lnTo>
                    <a:lnTo>
                      <a:pt x="872442" y="137879"/>
                    </a:lnTo>
                    <a:lnTo>
                      <a:pt x="871710" y="140622"/>
                    </a:lnTo>
                    <a:lnTo>
                      <a:pt x="864761" y="141902"/>
                    </a:lnTo>
                    <a:lnTo>
                      <a:pt x="862018" y="144828"/>
                    </a:lnTo>
                    <a:lnTo>
                      <a:pt x="854887" y="146108"/>
                    </a:lnTo>
                    <a:lnTo>
                      <a:pt x="844281" y="149582"/>
                    </a:lnTo>
                    <a:lnTo>
                      <a:pt x="829286" y="150679"/>
                    </a:lnTo>
                    <a:lnTo>
                      <a:pt x="825811" y="152325"/>
                    </a:lnTo>
                    <a:lnTo>
                      <a:pt x="822154" y="156897"/>
                    </a:lnTo>
                    <a:lnTo>
                      <a:pt x="822154" y="158725"/>
                    </a:lnTo>
                    <a:lnTo>
                      <a:pt x="817217" y="163297"/>
                    </a:lnTo>
                    <a:lnTo>
                      <a:pt x="816485" y="166406"/>
                    </a:lnTo>
                    <a:lnTo>
                      <a:pt x="817948" y="167869"/>
                    </a:lnTo>
                    <a:close/>
                  </a:path>
                </a:pathLst>
              </a:custGeom>
              <a:grpFill/>
              <a:ln w="4020" cap="flat">
                <a:solidFill>
                  <a:srgbClr val="FFFFFF"/>
                </a:solidFill>
                <a:prstDash val="solid"/>
                <a:miter/>
              </a:ln>
            </p:spPr>
            <p:txBody>
              <a:bodyPr rtlCol="0" anchor="ctr"/>
              <a:lstStyle/>
              <a:p>
                <a:endParaRPr lang="en-GB" sz="1463"/>
              </a:p>
            </p:txBody>
          </p:sp>
          <p:sp>
            <p:nvSpPr>
              <p:cNvPr id="1260" name="Freeform: Shape 1259">
                <a:extLst>
                  <a:ext uri="{FF2B5EF4-FFF2-40B4-BE49-F238E27FC236}">
                    <a16:creationId xmlns:a16="http://schemas.microsoft.com/office/drawing/2014/main" id="{070A8E49-F4C9-1616-A88C-BE7DE8DF238F}"/>
                  </a:ext>
                </a:extLst>
              </p:cNvPr>
              <p:cNvSpPr/>
              <p:nvPr/>
            </p:nvSpPr>
            <p:spPr>
              <a:xfrm>
                <a:off x="4428754" y="3058186"/>
                <a:ext cx="41692" cy="45898"/>
              </a:xfrm>
              <a:custGeom>
                <a:avLst/>
                <a:gdLst>
                  <a:gd name="connsiteX0" fmla="*/ 39681 w 41692"/>
                  <a:gd name="connsiteY0" fmla="*/ 25967 h 45898"/>
                  <a:gd name="connsiteX1" fmla="*/ 35476 w 41692"/>
                  <a:gd name="connsiteY1" fmla="*/ 23772 h 45898"/>
                  <a:gd name="connsiteX2" fmla="*/ 32184 w 41692"/>
                  <a:gd name="connsiteY2" fmla="*/ 29075 h 45898"/>
                  <a:gd name="connsiteX3" fmla="*/ 31270 w 41692"/>
                  <a:gd name="connsiteY3" fmla="*/ 25235 h 45898"/>
                  <a:gd name="connsiteX4" fmla="*/ 22309 w 41692"/>
                  <a:gd name="connsiteY4" fmla="*/ 29441 h 45898"/>
                  <a:gd name="connsiteX5" fmla="*/ 20298 w 41692"/>
                  <a:gd name="connsiteY5" fmla="*/ 28710 h 45898"/>
                  <a:gd name="connsiteX6" fmla="*/ 25235 w 41692"/>
                  <a:gd name="connsiteY6" fmla="*/ 22675 h 45898"/>
                  <a:gd name="connsiteX7" fmla="*/ 22675 w 41692"/>
                  <a:gd name="connsiteY7" fmla="*/ 21944 h 45898"/>
                  <a:gd name="connsiteX8" fmla="*/ 25967 w 41692"/>
                  <a:gd name="connsiteY8" fmla="*/ 15178 h 45898"/>
                  <a:gd name="connsiteX9" fmla="*/ 27978 w 41692"/>
                  <a:gd name="connsiteY9" fmla="*/ 5852 h 45898"/>
                  <a:gd name="connsiteX10" fmla="*/ 26881 w 41692"/>
                  <a:gd name="connsiteY10" fmla="*/ 2012 h 45898"/>
                  <a:gd name="connsiteX11" fmla="*/ 25601 w 41692"/>
                  <a:gd name="connsiteY11" fmla="*/ 914 h 45898"/>
                  <a:gd name="connsiteX12" fmla="*/ 22858 w 41692"/>
                  <a:gd name="connsiteY12" fmla="*/ 0 h 45898"/>
                  <a:gd name="connsiteX13" fmla="*/ 21761 w 41692"/>
                  <a:gd name="connsiteY13" fmla="*/ 1463 h 45898"/>
                  <a:gd name="connsiteX14" fmla="*/ 20298 w 41692"/>
                  <a:gd name="connsiteY14" fmla="*/ 0 h 45898"/>
                  <a:gd name="connsiteX15" fmla="*/ 19749 w 41692"/>
                  <a:gd name="connsiteY15" fmla="*/ 3840 h 45898"/>
                  <a:gd name="connsiteX16" fmla="*/ 13532 w 41692"/>
                  <a:gd name="connsiteY16" fmla="*/ 11520 h 45898"/>
                  <a:gd name="connsiteX17" fmla="*/ 10606 w 41692"/>
                  <a:gd name="connsiteY17" fmla="*/ 17738 h 45898"/>
                  <a:gd name="connsiteX18" fmla="*/ 8412 w 41692"/>
                  <a:gd name="connsiteY18" fmla="*/ 20846 h 45898"/>
                  <a:gd name="connsiteX19" fmla="*/ 2194 w 41692"/>
                  <a:gd name="connsiteY19" fmla="*/ 27612 h 45898"/>
                  <a:gd name="connsiteX20" fmla="*/ 1829 w 41692"/>
                  <a:gd name="connsiteY20" fmla="*/ 30538 h 45898"/>
                  <a:gd name="connsiteX21" fmla="*/ 0 w 41692"/>
                  <a:gd name="connsiteY21" fmla="*/ 36024 h 45898"/>
                  <a:gd name="connsiteX22" fmla="*/ 0 w 41692"/>
                  <a:gd name="connsiteY22" fmla="*/ 39133 h 45898"/>
                  <a:gd name="connsiteX23" fmla="*/ 2194 w 41692"/>
                  <a:gd name="connsiteY23" fmla="*/ 41510 h 45898"/>
                  <a:gd name="connsiteX24" fmla="*/ 3840 w 41692"/>
                  <a:gd name="connsiteY24" fmla="*/ 44619 h 45898"/>
                  <a:gd name="connsiteX25" fmla="*/ 8412 w 41692"/>
                  <a:gd name="connsiteY25" fmla="*/ 45899 h 45898"/>
                  <a:gd name="connsiteX26" fmla="*/ 14995 w 41692"/>
                  <a:gd name="connsiteY26" fmla="*/ 43704 h 45898"/>
                  <a:gd name="connsiteX27" fmla="*/ 23772 w 41692"/>
                  <a:gd name="connsiteY27" fmla="*/ 44070 h 45898"/>
                  <a:gd name="connsiteX28" fmla="*/ 31818 w 41692"/>
                  <a:gd name="connsiteY28" fmla="*/ 40047 h 45898"/>
                  <a:gd name="connsiteX29" fmla="*/ 33830 w 41692"/>
                  <a:gd name="connsiteY29" fmla="*/ 37670 h 45898"/>
                  <a:gd name="connsiteX30" fmla="*/ 37121 w 41692"/>
                  <a:gd name="connsiteY30" fmla="*/ 35293 h 45898"/>
                  <a:gd name="connsiteX31" fmla="*/ 41327 w 41692"/>
                  <a:gd name="connsiteY31" fmla="*/ 33281 h 45898"/>
                  <a:gd name="connsiteX32" fmla="*/ 41693 w 41692"/>
                  <a:gd name="connsiteY32" fmla="*/ 32001 h 45898"/>
                  <a:gd name="connsiteX33" fmla="*/ 39133 w 41692"/>
                  <a:gd name="connsiteY33" fmla="*/ 31087 h 45898"/>
                  <a:gd name="connsiteX34" fmla="*/ 39681 w 41692"/>
                  <a:gd name="connsiteY34" fmla="*/ 25967 h 4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692" h="45898">
                    <a:moveTo>
                      <a:pt x="39681" y="25967"/>
                    </a:moveTo>
                    <a:lnTo>
                      <a:pt x="35476" y="23772"/>
                    </a:lnTo>
                    <a:lnTo>
                      <a:pt x="32184" y="29075"/>
                    </a:lnTo>
                    <a:lnTo>
                      <a:pt x="31270" y="25235"/>
                    </a:lnTo>
                    <a:lnTo>
                      <a:pt x="22309" y="29441"/>
                    </a:lnTo>
                    <a:lnTo>
                      <a:pt x="20298" y="28710"/>
                    </a:lnTo>
                    <a:lnTo>
                      <a:pt x="25235" y="22675"/>
                    </a:lnTo>
                    <a:lnTo>
                      <a:pt x="22675" y="21944"/>
                    </a:lnTo>
                    <a:lnTo>
                      <a:pt x="25967" y="15178"/>
                    </a:lnTo>
                    <a:lnTo>
                      <a:pt x="27978" y="5852"/>
                    </a:lnTo>
                    <a:lnTo>
                      <a:pt x="26881" y="2012"/>
                    </a:lnTo>
                    <a:lnTo>
                      <a:pt x="25601" y="914"/>
                    </a:lnTo>
                    <a:lnTo>
                      <a:pt x="22858" y="0"/>
                    </a:lnTo>
                    <a:lnTo>
                      <a:pt x="21761" y="1463"/>
                    </a:lnTo>
                    <a:lnTo>
                      <a:pt x="20298" y="0"/>
                    </a:lnTo>
                    <a:lnTo>
                      <a:pt x="19749" y="3840"/>
                    </a:lnTo>
                    <a:lnTo>
                      <a:pt x="13532" y="11520"/>
                    </a:lnTo>
                    <a:lnTo>
                      <a:pt x="10606" y="17738"/>
                    </a:lnTo>
                    <a:lnTo>
                      <a:pt x="8412" y="20846"/>
                    </a:lnTo>
                    <a:lnTo>
                      <a:pt x="2194" y="27612"/>
                    </a:lnTo>
                    <a:lnTo>
                      <a:pt x="1829" y="30538"/>
                    </a:lnTo>
                    <a:lnTo>
                      <a:pt x="0" y="36024"/>
                    </a:lnTo>
                    <a:lnTo>
                      <a:pt x="0" y="39133"/>
                    </a:lnTo>
                    <a:lnTo>
                      <a:pt x="2194" y="41510"/>
                    </a:lnTo>
                    <a:lnTo>
                      <a:pt x="3840" y="44619"/>
                    </a:lnTo>
                    <a:lnTo>
                      <a:pt x="8412" y="45899"/>
                    </a:lnTo>
                    <a:lnTo>
                      <a:pt x="14995" y="43704"/>
                    </a:lnTo>
                    <a:lnTo>
                      <a:pt x="23772" y="44070"/>
                    </a:lnTo>
                    <a:lnTo>
                      <a:pt x="31818" y="40047"/>
                    </a:lnTo>
                    <a:lnTo>
                      <a:pt x="33830" y="37670"/>
                    </a:lnTo>
                    <a:lnTo>
                      <a:pt x="37121" y="35293"/>
                    </a:lnTo>
                    <a:lnTo>
                      <a:pt x="41327" y="33281"/>
                    </a:lnTo>
                    <a:lnTo>
                      <a:pt x="41693" y="32001"/>
                    </a:lnTo>
                    <a:lnTo>
                      <a:pt x="39133" y="31087"/>
                    </a:lnTo>
                    <a:lnTo>
                      <a:pt x="39681" y="25967"/>
                    </a:lnTo>
                    <a:close/>
                  </a:path>
                </a:pathLst>
              </a:custGeom>
              <a:grpFill/>
              <a:ln w="18272" cap="flat">
                <a:noFill/>
                <a:prstDash val="solid"/>
                <a:miter/>
              </a:ln>
            </p:spPr>
            <p:txBody>
              <a:bodyPr rtlCol="0" anchor="ctr"/>
              <a:lstStyle/>
              <a:p>
                <a:endParaRPr lang="en-GB" sz="1463"/>
              </a:p>
            </p:txBody>
          </p:sp>
          <p:sp>
            <p:nvSpPr>
              <p:cNvPr id="1261" name="Freeform: Shape 1260">
                <a:extLst>
                  <a:ext uri="{FF2B5EF4-FFF2-40B4-BE49-F238E27FC236}">
                    <a16:creationId xmlns:a16="http://schemas.microsoft.com/office/drawing/2014/main" id="{F605DF0A-3AE1-6DB0-6935-7E7D1E504F19}"/>
                  </a:ext>
                </a:extLst>
              </p:cNvPr>
              <p:cNvSpPr/>
              <p:nvPr/>
            </p:nvSpPr>
            <p:spPr>
              <a:xfrm>
                <a:off x="4428754" y="3058186"/>
                <a:ext cx="41692" cy="45898"/>
              </a:xfrm>
              <a:custGeom>
                <a:avLst/>
                <a:gdLst>
                  <a:gd name="connsiteX0" fmla="*/ 39681 w 41692"/>
                  <a:gd name="connsiteY0" fmla="*/ 25967 h 45898"/>
                  <a:gd name="connsiteX1" fmla="*/ 35476 w 41692"/>
                  <a:gd name="connsiteY1" fmla="*/ 23772 h 45898"/>
                  <a:gd name="connsiteX2" fmla="*/ 32184 w 41692"/>
                  <a:gd name="connsiteY2" fmla="*/ 29075 h 45898"/>
                  <a:gd name="connsiteX3" fmla="*/ 31270 w 41692"/>
                  <a:gd name="connsiteY3" fmla="*/ 25235 h 45898"/>
                  <a:gd name="connsiteX4" fmla="*/ 22309 w 41692"/>
                  <a:gd name="connsiteY4" fmla="*/ 29441 h 45898"/>
                  <a:gd name="connsiteX5" fmla="*/ 20298 w 41692"/>
                  <a:gd name="connsiteY5" fmla="*/ 28710 h 45898"/>
                  <a:gd name="connsiteX6" fmla="*/ 25235 w 41692"/>
                  <a:gd name="connsiteY6" fmla="*/ 22675 h 45898"/>
                  <a:gd name="connsiteX7" fmla="*/ 22675 w 41692"/>
                  <a:gd name="connsiteY7" fmla="*/ 21944 h 45898"/>
                  <a:gd name="connsiteX8" fmla="*/ 25967 w 41692"/>
                  <a:gd name="connsiteY8" fmla="*/ 15178 h 45898"/>
                  <a:gd name="connsiteX9" fmla="*/ 27978 w 41692"/>
                  <a:gd name="connsiteY9" fmla="*/ 5852 h 45898"/>
                  <a:gd name="connsiteX10" fmla="*/ 26881 w 41692"/>
                  <a:gd name="connsiteY10" fmla="*/ 2012 h 45898"/>
                  <a:gd name="connsiteX11" fmla="*/ 25601 w 41692"/>
                  <a:gd name="connsiteY11" fmla="*/ 914 h 45898"/>
                  <a:gd name="connsiteX12" fmla="*/ 22858 w 41692"/>
                  <a:gd name="connsiteY12" fmla="*/ 0 h 45898"/>
                  <a:gd name="connsiteX13" fmla="*/ 21761 w 41692"/>
                  <a:gd name="connsiteY13" fmla="*/ 1463 h 45898"/>
                  <a:gd name="connsiteX14" fmla="*/ 20298 w 41692"/>
                  <a:gd name="connsiteY14" fmla="*/ 0 h 45898"/>
                  <a:gd name="connsiteX15" fmla="*/ 19749 w 41692"/>
                  <a:gd name="connsiteY15" fmla="*/ 3840 h 45898"/>
                  <a:gd name="connsiteX16" fmla="*/ 13532 w 41692"/>
                  <a:gd name="connsiteY16" fmla="*/ 11520 h 45898"/>
                  <a:gd name="connsiteX17" fmla="*/ 10606 w 41692"/>
                  <a:gd name="connsiteY17" fmla="*/ 17738 h 45898"/>
                  <a:gd name="connsiteX18" fmla="*/ 8412 w 41692"/>
                  <a:gd name="connsiteY18" fmla="*/ 20846 h 45898"/>
                  <a:gd name="connsiteX19" fmla="*/ 2194 w 41692"/>
                  <a:gd name="connsiteY19" fmla="*/ 27612 h 45898"/>
                  <a:gd name="connsiteX20" fmla="*/ 1829 w 41692"/>
                  <a:gd name="connsiteY20" fmla="*/ 30538 h 45898"/>
                  <a:gd name="connsiteX21" fmla="*/ 0 w 41692"/>
                  <a:gd name="connsiteY21" fmla="*/ 36024 h 45898"/>
                  <a:gd name="connsiteX22" fmla="*/ 0 w 41692"/>
                  <a:gd name="connsiteY22" fmla="*/ 39133 h 45898"/>
                  <a:gd name="connsiteX23" fmla="*/ 2194 w 41692"/>
                  <a:gd name="connsiteY23" fmla="*/ 41510 h 45898"/>
                  <a:gd name="connsiteX24" fmla="*/ 3840 w 41692"/>
                  <a:gd name="connsiteY24" fmla="*/ 44619 h 45898"/>
                  <a:gd name="connsiteX25" fmla="*/ 8412 w 41692"/>
                  <a:gd name="connsiteY25" fmla="*/ 45899 h 45898"/>
                  <a:gd name="connsiteX26" fmla="*/ 14995 w 41692"/>
                  <a:gd name="connsiteY26" fmla="*/ 43704 h 45898"/>
                  <a:gd name="connsiteX27" fmla="*/ 23772 w 41692"/>
                  <a:gd name="connsiteY27" fmla="*/ 44070 h 45898"/>
                  <a:gd name="connsiteX28" fmla="*/ 31818 w 41692"/>
                  <a:gd name="connsiteY28" fmla="*/ 40047 h 45898"/>
                  <a:gd name="connsiteX29" fmla="*/ 33830 w 41692"/>
                  <a:gd name="connsiteY29" fmla="*/ 37670 h 45898"/>
                  <a:gd name="connsiteX30" fmla="*/ 37121 w 41692"/>
                  <a:gd name="connsiteY30" fmla="*/ 35293 h 45898"/>
                  <a:gd name="connsiteX31" fmla="*/ 41327 w 41692"/>
                  <a:gd name="connsiteY31" fmla="*/ 33281 h 45898"/>
                  <a:gd name="connsiteX32" fmla="*/ 41693 w 41692"/>
                  <a:gd name="connsiteY32" fmla="*/ 32001 h 45898"/>
                  <a:gd name="connsiteX33" fmla="*/ 39133 w 41692"/>
                  <a:gd name="connsiteY33" fmla="*/ 31087 h 45898"/>
                  <a:gd name="connsiteX34" fmla="*/ 39681 w 41692"/>
                  <a:gd name="connsiteY34" fmla="*/ 25967 h 4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1692" h="45898">
                    <a:moveTo>
                      <a:pt x="39681" y="25967"/>
                    </a:moveTo>
                    <a:lnTo>
                      <a:pt x="35476" y="23772"/>
                    </a:lnTo>
                    <a:lnTo>
                      <a:pt x="32184" y="29075"/>
                    </a:lnTo>
                    <a:lnTo>
                      <a:pt x="31270" y="25235"/>
                    </a:lnTo>
                    <a:lnTo>
                      <a:pt x="22309" y="29441"/>
                    </a:lnTo>
                    <a:lnTo>
                      <a:pt x="20298" y="28710"/>
                    </a:lnTo>
                    <a:lnTo>
                      <a:pt x="25235" y="22675"/>
                    </a:lnTo>
                    <a:lnTo>
                      <a:pt x="22675" y="21944"/>
                    </a:lnTo>
                    <a:lnTo>
                      <a:pt x="25967" y="15178"/>
                    </a:lnTo>
                    <a:lnTo>
                      <a:pt x="27978" y="5852"/>
                    </a:lnTo>
                    <a:lnTo>
                      <a:pt x="26881" y="2012"/>
                    </a:lnTo>
                    <a:lnTo>
                      <a:pt x="25601" y="914"/>
                    </a:lnTo>
                    <a:lnTo>
                      <a:pt x="22858" y="0"/>
                    </a:lnTo>
                    <a:lnTo>
                      <a:pt x="21761" y="1463"/>
                    </a:lnTo>
                    <a:lnTo>
                      <a:pt x="20298" y="0"/>
                    </a:lnTo>
                    <a:lnTo>
                      <a:pt x="19749" y="3840"/>
                    </a:lnTo>
                    <a:lnTo>
                      <a:pt x="13532" y="11520"/>
                    </a:lnTo>
                    <a:lnTo>
                      <a:pt x="10606" y="17738"/>
                    </a:lnTo>
                    <a:lnTo>
                      <a:pt x="8412" y="20846"/>
                    </a:lnTo>
                    <a:lnTo>
                      <a:pt x="2194" y="27612"/>
                    </a:lnTo>
                    <a:lnTo>
                      <a:pt x="1829" y="30538"/>
                    </a:lnTo>
                    <a:lnTo>
                      <a:pt x="0" y="36024"/>
                    </a:lnTo>
                    <a:lnTo>
                      <a:pt x="0" y="39133"/>
                    </a:lnTo>
                    <a:lnTo>
                      <a:pt x="2194" y="41510"/>
                    </a:lnTo>
                    <a:lnTo>
                      <a:pt x="3840" y="44619"/>
                    </a:lnTo>
                    <a:lnTo>
                      <a:pt x="8412" y="45899"/>
                    </a:lnTo>
                    <a:lnTo>
                      <a:pt x="14995" y="43704"/>
                    </a:lnTo>
                    <a:lnTo>
                      <a:pt x="23772" y="44070"/>
                    </a:lnTo>
                    <a:lnTo>
                      <a:pt x="31818" y="40047"/>
                    </a:lnTo>
                    <a:lnTo>
                      <a:pt x="33830" y="37670"/>
                    </a:lnTo>
                    <a:lnTo>
                      <a:pt x="37121" y="35293"/>
                    </a:lnTo>
                    <a:lnTo>
                      <a:pt x="41327" y="33281"/>
                    </a:lnTo>
                    <a:lnTo>
                      <a:pt x="41693" y="32001"/>
                    </a:lnTo>
                    <a:lnTo>
                      <a:pt x="39133" y="31087"/>
                    </a:lnTo>
                    <a:lnTo>
                      <a:pt x="39681" y="25967"/>
                    </a:lnTo>
                  </a:path>
                </a:pathLst>
              </a:custGeom>
              <a:grpFill/>
              <a:ln w="4020" cap="flat">
                <a:solidFill>
                  <a:srgbClr val="FFFFFF"/>
                </a:solidFill>
                <a:prstDash val="solid"/>
                <a:miter/>
              </a:ln>
            </p:spPr>
            <p:txBody>
              <a:bodyPr rtlCol="0" anchor="ctr"/>
              <a:lstStyle/>
              <a:p>
                <a:endParaRPr lang="en-GB" sz="1463"/>
              </a:p>
            </p:txBody>
          </p:sp>
          <p:sp>
            <p:nvSpPr>
              <p:cNvPr id="1262" name="Freeform: Shape 1261">
                <a:extLst>
                  <a:ext uri="{FF2B5EF4-FFF2-40B4-BE49-F238E27FC236}">
                    <a16:creationId xmlns:a16="http://schemas.microsoft.com/office/drawing/2014/main" id="{220F248C-E1E3-4F1F-67B2-3B2D7DD30F7C}"/>
                  </a:ext>
                </a:extLst>
              </p:cNvPr>
              <p:cNvSpPr/>
              <p:nvPr/>
            </p:nvSpPr>
            <p:spPr>
              <a:xfrm>
                <a:off x="6810734" y="3402518"/>
                <a:ext cx="58515" cy="32184"/>
              </a:xfrm>
              <a:custGeom>
                <a:avLst/>
                <a:gdLst>
                  <a:gd name="connsiteX0" fmla="*/ 56505 w 58515"/>
                  <a:gd name="connsiteY0" fmla="*/ 183 h 32184"/>
                  <a:gd name="connsiteX1" fmla="*/ 51933 w 58515"/>
                  <a:gd name="connsiteY1" fmla="*/ 2377 h 32184"/>
                  <a:gd name="connsiteX2" fmla="*/ 49007 w 58515"/>
                  <a:gd name="connsiteY2" fmla="*/ 4572 h 32184"/>
                  <a:gd name="connsiteX3" fmla="*/ 42790 w 58515"/>
                  <a:gd name="connsiteY3" fmla="*/ 6949 h 32184"/>
                  <a:gd name="connsiteX4" fmla="*/ 29075 w 58515"/>
                  <a:gd name="connsiteY4" fmla="*/ 10606 h 32184"/>
                  <a:gd name="connsiteX5" fmla="*/ 19749 w 58515"/>
                  <a:gd name="connsiteY5" fmla="*/ 11155 h 32184"/>
                  <a:gd name="connsiteX6" fmla="*/ 18103 w 58515"/>
                  <a:gd name="connsiteY6" fmla="*/ 10423 h 32184"/>
                  <a:gd name="connsiteX7" fmla="*/ 17555 w 58515"/>
                  <a:gd name="connsiteY7" fmla="*/ 14263 h 32184"/>
                  <a:gd name="connsiteX8" fmla="*/ 14446 w 58515"/>
                  <a:gd name="connsiteY8" fmla="*/ 15361 h 32184"/>
                  <a:gd name="connsiteX9" fmla="*/ 14080 w 58515"/>
                  <a:gd name="connsiteY9" fmla="*/ 15361 h 32184"/>
                  <a:gd name="connsiteX10" fmla="*/ 10057 w 58515"/>
                  <a:gd name="connsiteY10" fmla="*/ 15909 h 32184"/>
                  <a:gd name="connsiteX11" fmla="*/ 5851 w 58515"/>
                  <a:gd name="connsiteY11" fmla="*/ 17921 h 32184"/>
                  <a:gd name="connsiteX12" fmla="*/ 0 w 58515"/>
                  <a:gd name="connsiteY12" fmla="*/ 19749 h 32184"/>
                  <a:gd name="connsiteX13" fmla="*/ 2194 w 58515"/>
                  <a:gd name="connsiteY13" fmla="*/ 24504 h 32184"/>
                  <a:gd name="connsiteX14" fmla="*/ 5851 w 58515"/>
                  <a:gd name="connsiteY14" fmla="*/ 28892 h 32184"/>
                  <a:gd name="connsiteX15" fmla="*/ 11703 w 58515"/>
                  <a:gd name="connsiteY15" fmla="*/ 31453 h 32184"/>
                  <a:gd name="connsiteX16" fmla="*/ 19749 w 58515"/>
                  <a:gd name="connsiteY16" fmla="*/ 32184 h 32184"/>
                  <a:gd name="connsiteX17" fmla="*/ 24504 w 58515"/>
                  <a:gd name="connsiteY17" fmla="*/ 29075 h 32184"/>
                  <a:gd name="connsiteX18" fmla="*/ 31818 w 58515"/>
                  <a:gd name="connsiteY18" fmla="*/ 27795 h 32184"/>
                  <a:gd name="connsiteX19" fmla="*/ 37121 w 58515"/>
                  <a:gd name="connsiteY19" fmla="*/ 23224 h 32184"/>
                  <a:gd name="connsiteX20" fmla="*/ 42790 w 58515"/>
                  <a:gd name="connsiteY20" fmla="*/ 22127 h 32184"/>
                  <a:gd name="connsiteX21" fmla="*/ 45716 w 58515"/>
                  <a:gd name="connsiteY21" fmla="*/ 18652 h 32184"/>
                  <a:gd name="connsiteX22" fmla="*/ 44801 w 58515"/>
                  <a:gd name="connsiteY22" fmla="*/ 16092 h 32184"/>
                  <a:gd name="connsiteX23" fmla="*/ 44801 w 58515"/>
                  <a:gd name="connsiteY23" fmla="*/ 16092 h 32184"/>
                  <a:gd name="connsiteX24" fmla="*/ 49739 w 58515"/>
                  <a:gd name="connsiteY24" fmla="*/ 8778 h 32184"/>
                  <a:gd name="connsiteX25" fmla="*/ 53213 w 58515"/>
                  <a:gd name="connsiteY25" fmla="*/ 7497 h 32184"/>
                  <a:gd name="connsiteX26" fmla="*/ 57053 w 58515"/>
                  <a:gd name="connsiteY26" fmla="*/ 3657 h 32184"/>
                  <a:gd name="connsiteX27" fmla="*/ 58516 w 58515"/>
                  <a:gd name="connsiteY27" fmla="*/ 0 h 32184"/>
                  <a:gd name="connsiteX28" fmla="*/ 56505 w 58515"/>
                  <a:gd name="connsiteY28" fmla="*/ 183 h 3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515" h="32184">
                    <a:moveTo>
                      <a:pt x="56505" y="183"/>
                    </a:moveTo>
                    <a:lnTo>
                      <a:pt x="51933" y="2377"/>
                    </a:lnTo>
                    <a:lnTo>
                      <a:pt x="49007" y="4572"/>
                    </a:lnTo>
                    <a:lnTo>
                      <a:pt x="42790" y="6949"/>
                    </a:lnTo>
                    <a:lnTo>
                      <a:pt x="29075" y="10606"/>
                    </a:lnTo>
                    <a:lnTo>
                      <a:pt x="19749" y="11155"/>
                    </a:lnTo>
                    <a:lnTo>
                      <a:pt x="18103" y="10423"/>
                    </a:lnTo>
                    <a:lnTo>
                      <a:pt x="17555" y="14263"/>
                    </a:lnTo>
                    <a:lnTo>
                      <a:pt x="14446" y="15361"/>
                    </a:lnTo>
                    <a:lnTo>
                      <a:pt x="14080" y="15361"/>
                    </a:lnTo>
                    <a:lnTo>
                      <a:pt x="10057" y="15909"/>
                    </a:lnTo>
                    <a:lnTo>
                      <a:pt x="5851" y="17921"/>
                    </a:lnTo>
                    <a:lnTo>
                      <a:pt x="0" y="19749"/>
                    </a:lnTo>
                    <a:lnTo>
                      <a:pt x="2194" y="24504"/>
                    </a:lnTo>
                    <a:lnTo>
                      <a:pt x="5851" y="28892"/>
                    </a:lnTo>
                    <a:lnTo>
                      <a:pt x="11703" y="31453"/>
                    </a:lnTo>
                    <a:lnTo>
                      <a:pt x="19749" y="32184"/>
                    </a:lnTo>
                    <a:lnTo>
                      <a:pt x="24504" y="29075"/>
                    </a:lnTo>
                    <a:lnTo>
                      <a:pt x="31818" y="27795"/>
                    </a:lnTo>
                    <a:lnTo>
                      <a:pt x="37121" y="23224"/>
                    </a:lnTo>
                    <a:lnTo>
                      <a:pt x="42790" y="22127"/>
                    </a:lnTo>
                    <a:lnTo>
                      <a:pt x="45716" y="18652"/>
                    </a:lnTo>
                    <a:lnTo>
                      <a:pt x="44801" y="16092"/>
                    </a:lnTo>
                    <a:lnTo>
                      <a:pt x="44801" y="16092"/>
                    </a:lnTo>
                    <a:lnTo>
                      <a:pt x="49739" y="8778"/>
                    </a:lnTo>
                    <a:lnTo>
                      <a:pt x="53213" y="7497"/>
                    </a:lnTo>
                    <a:lnTo>
                      <a:pt x="57053" y="3657"/>
                    </a:lnTo>
                    <a:lnTo>
                      <a:pt x="58516" y="0"/>
                    </a:lnTo>
                    <a:lnTo>
                      <a:pt x="56505" y="183"/>
                    </a:lnTo>
                    <a:close/>
                  </a:path>
                </a:pathLst>
              </a:custGeom>
              <a:grpFill/>
              <a:ln w="18272" cap="flat">
                <a:noFill/>
                <a:prstDash val="solid"/>
                <a:miter/>
              </a:ln>
            </p:spPr>
            <p:txBody>
              <a:bodyPr rtlCol="0" anchor="ctr"/>
              <a:lstStyle/>
              <a:p>
                <a:endParaRPr lang="en-GB" sz="1463"/>
              </a:p>
            </p:txBody>
          </p:sp>
          <p:sp>
            <p:nvSpPr>
              <p:cNvPr id="1263" name="Freeform: Shape 1262">
                <a:extLst>
                  <a:ext uri="{FF2B5EF4-FFF2-40B4-BE49-F238E27FC236}">
                    <a16:creationId xmlns:a16="http://schemas.microsoft.com/office/drawing/2014/main" id="{9A320066-A1A0-C4AA-43E8-0E0A14FDDB31}"/>
                  </a:ext>
                </a:extLst>
              </p:cNvPr>
              <p:cNvSpPr/>
              <p:nvPr/>
            </p:nvSpPr>
            <p:spPr>
              <a:xfrm>
                <a:off x="6810734" y="3402518"/>
                <a:ext cx="58515" cy="32184"/>
              </a:xfrm>
              <a:custGeom>
                <a:avLst/>
                <a:gdLst>
                  <a:gd name="connsiteX0" fmla="*/ 56505 w 58515"/>
                  <a:gd name="connsiteY0" fmla="*/ 183 h 32184"/>
                  <a:gd name="connsiteX1" fmla="*/ 51933 w 58515"/>
                  <a:gd name="connsiteY1" fmla="*/ 2377 h 32184"/>
                  <a:gd name="connsiteX2" fmla="*/ 49007 w 58515"/>
                  <a:gd name="connsiteY2" fmla="*/ 4572 h 32184"/>
                  <a:gd name="connsiteX3" fmla="*/ 42790 w 58515"/>
                  <a:gd name="connsiteY3" fmla="*/ 6949 h 32184"/>
                  <a:gd name="connsiteX4" fmla="*/ 29075 w 58515"/>
                  <a:gd name="connsiteY4" fmla="*/ 10606 h 32184"/>
                  <a:gd name="connsiteX5" fmla="*/ 19749 w 58515"/>
                  <a:gd name="connsiteY5" fmla="*/ 11155 h 32184"/>
                  <a:gd name="connsiteX6" fmla="*/ 18103 w 58515"/>
                  <a:gd name="connsiteY6" fmla="*/ 10423 h 32184"/>
                  <a:gd name="connsiteX7" fmla="*/ 17555 w 58515"/>
                  <a:gd name="connsiteY7" fmla="*/ 14263 h 32184"/>
                  <a:gd name="connsiteX8" fmla="*/ 14446 w 58515"/>
                  <a:gd name="connsiteY8" fmla="*/ 15361 h 32184"/>
                  <a:gd name="connsiteX9" fmla="*/ 14080 w 58515"/>
                  <a:gd name="connsiteY9" fmla="*/ 15361 h 32184"/>
                  <a:gd name="connsiteX10" fmla="*/ 10057 w 58515"/>
                  <a:gd name="connsiteY10" fmla="*/ 15909 h 32184"/>
                  <a:gd name="connsiteX11" fmla="*/ 5851 w 58515"/>
                  <a:gd name="connsiteY11" fmla="*/ 17921 h 32184"/>
                  <a:gd name="connsiteX12" fmla="*/ 0 w 58515"/>
                  <a:gd name="connsiteY12" fmla="*/ 19749 h 32184"/>
                  <a:gd name="connsiteX13" fmla="*/ 2194 w 58515"/>
                  <a:gd name="connsiteY13" fmla="*/ 24504 h 32184"/>
                  <a:gd name="connsiteX14" fmla="*/ 5851 w 58515"/>
                  <a:gd name="connsiteY14" fmla="*/ 28892 h 32184"/>
                  <a:gd name="connsiteX15" fmla="*/ 11703 w 58515"/>
                  <a:gd name="connsiteY15" fmla="*/ 31453 h 32184"/>
                  <a:gd name="connsiteX16" fmla="*/ 19749 w 58515"/>
                  <a:gd name="connsiteY16" fmla="*/ 32184 h 32184"/>
                  <a:gd name="connsiteX17" fmla="*/ 24504 w 58515"/>
                  <a:gd name="connsiteY17" fmla="*/ 29075 h 32184"/>
                  <a:gd name="connsiteX18" fmla="*/ 31818 w 58515"/>
                  <a:gd name="connsiteY18" fmla="*/ 27795 h 32184"/>
                  <a:gd name="connsiteX19" fmla="*/ 37121 w 58515"/>
                  <a:gd name="connsiteY19" fmla="*/ 23224 h 32184"/>
                  <a:gd name="connsiteX20" fmla="*/ 42790 w 58515"/>
                  <a:gd name="connsiteY20" fmla="*/ 22127 h 32184"/>
                  <a:gd name="connsiteX21" fmla="*/ 45716 w 58515"/>
                  <a:gd name="connsiteY21" fmla="*/ 18652 h 32184"/>
                  <a:gd name="connsiteX22" fmla="*/ 44801 w 58515"/>
                  <a:gd name="connsiteY22" fmla="*/ 16092 h 32184"/>
                  <a:gd name="connsiteX23" fmla="*/ 44801 w 58515"/>
                  <a:gd name="connsiteY23" fmla="*/ 16092 h 32184"/>
                  <a:gd name="connsiteX24" fmla="*/ 49739 w 58515"/>
                  <a:gd name="connsiteY24" fmla="*/ 8778 h 32184"/>
                  <a:gd name="connsiteX25" fmla="*/ 53213 w 58515"/>
                  <a:gd name="connsiteY25" fmla="*/ 7497 h 32184"/>
                  <a:gd name="connsiteX26" fmla="*/ 57053 w 58515"/>
                  <a:gd name="connsiteY26" fmla="*/ 3657 h 32184"/>
                  <a:gd name="connsiteX27" fmla="*/ 58516 w 58515"/>
                  <a:gd name="connsiteY27" fmla="*/ 0 h 32184"/>
                  <a:gd name="connsiteX28" fmla="*/ 56505 w 58515"/>
                  <a:gd name="connsiteY28" fmla="*/ 183 h 3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515" h="32184">
                    <a:moveTo>
                      <a:pt x="56505" y="183"/>
                    </a:moveTo>
                    <a:lnTo>
                      <a:pt x="51933" y="2377"/>
                    </a:lnTo>
                    <a:lnTo>
                      <a:pt x="49007" y="4572"/>
                    </a:lnTo>
                    <a:lnTo>
                      <a:pt x="42790" y="6949"/>
                    </a:lnTo>
                    <a:lnTo>
                      <a:pt x="29075" y="10606"/>
                    </a:lnTo>
                    <a:lnTo>
                      <a:pt x="19749" y="11155"/>
                    </a:lnTo>
                    <a:lnTo>
                      <a:pt x="18103" y="10423"/>
                    </a:lnTo>
                    <a:lnTo>
                      <a:pt x="17555" y="14263"/>
                    </a:lnTo>
                    <a:lnTo>
                      <a:pt x="14446" y="15361"/>
                    </a:lnTo>
                    <a:lnTo>
                      <a:pt x="14080" y="15361"/>
                    </a:lnTo>
                    <a:lnTo>
                      <a:pt x="10057" y="15909"/>
                    </a:lnTo>
                    <a:lnTo>
                      <a:pt x="5851" y="17921"/>
                    </a:lnTo>
                    <a:lnTo>
                      <a:pt x="0" y="19749"/>
                    </a:lnTo>
                    <a:lnTo>
                      <a:pt x="2194" y="24504"/>
                    </a:lnTo>
                    <a:lnTo>
                      <a:pt x="5851" y="28892"/>
                    </a:lnTo>
                    <a:lnTo>
                      <a:pt x="11703" y="31453"/>
                    </a:lnTo>
                    <a:lnTo>
                      <a:pt x="19749" y="32184"/>
                    </a:lnTo>
                    <a:lnTo>
                      <a:pt x="24504" y="29075"/>
                    </a:lnTo>
                    <a:lnTo>
                      <a:pt x="31818" y="27795"/>
                    </a:lnTo>
                    <a:lnTo>
                      <a:pt x="37121" y="23224"/>
                    </a:lnTo>
                    <a:lnTo>
                      <a:pt x="42790" y="22127"/>
                    </a:lnTo>
                    <a:lnTo>
                      <a:pt x="45716" y="18652"/>
                    </a:lnTo>
                    <a:lnTo>
                      <a:pt x="44801" y="16092"/>
                    </a:lnTo>
                    <a:lnTo>
                      <a:pt x="44801" y="16092"/>
                    </a:lnTo>
                    <a:lnTo>
                      <a:pt x="49739" y="8778"/>
                    </a:lnTo>
                    <a:lnTo>
                      <a:pt x="53213" y="7497"/>
                    </a:lnTo>
                    <a:lnTo>
                      <a:pt x="57053" y="3657"/>
                    </a:lnTo>
                    <a:lnTo>
                      <a:pt x="58516" y="0"/>
                    </a:lnTo>
                    <a:lnTo>
                      <a:pt x="56505" y="183"/>
                    </a:lnTo>
                    <a:close/>
                  </a:path>
                </a:pathLst>
              </a:custGeom>
              <a:grpFill/>
              <a:ln w="4020" cap="flat">
                <a:solidFill>
                  <a:srgbClr val="FFFFFF"/>
                </a:solidFill>
                <a:prstDash val="solid"/>
                <a:miter/>
              </a:ln>
            </p:spPr>
            <p:txBody>
              <a:bodyPr rtlCol="0" anchor="ctr"/>
              <a:lstStyle/>
              <a:p>
                <a:endParaRPr lang="en-GB" sz="1463"/>
              </a:p>
            </p:txBody>
          </p:sp>
          <p:sp>
            <p:nvSpPr>
              <p:cNvPr id="1264" name="Freeform: Shape 1263">
                <a:extLst>
                  <a:ext uri="{FF2B5EF4-FFF2-40B4-BE49-F238E27FC236}">
                    <a16:creationId xmlns:a16="http://schemas.microsoft.com/office/drawing/2014/main" id="{5002F652-AA6F-E59E-F679-1EE056DB753B}"/>
                  </a:ext>
                </a:extLst>
              </p:cNvPr>
              <p:cNvSpPr/>
              <p:nvPr/>
            </p:nvSpPr>
            <p:spPr>
              <a:xfrm>
                <a:off x="3831522" y="3750690"/>
                <a:ext cx="270820" cy="89054"/>
              </a:xfrm>
              <a:custGeom>
                <a:avLst/>
                <a:gdLst>
                  <a:gd name="connsiteX0" fmla="*/ 193652 w 270820"/>
                  <a:gd name="connsiteY0" fmla="*/ 40230 h 89054"/>
                  <a:gd name="connsiteX1" fmla="*/ 194018 w 270820"/>
                  <a:gd name="connsiteY1" fmla="*/ 40778 h 89054"/>
                  <a:gd name="connsiteX2" fmla="*/ 201150 w 270820"/>
                  <a:gd name="connsiteY2" fmla="*/ 45167 h 89054"/>
                  <a:gd name="connsiteX3" fmla="*/ 207002 w 270820"/>
                  <a:gd name="connsiteY3" fmla="*/ 49556 h 89054"/>
                  <a:gd name="connsiteX4" fmla="*/ 210842 w 270820"/>
                  <a:gd name="connsiteY4" fmla="*/ 50836 h 89054"/>
                  <a:gd name="connsiteX5" fmla="*/ 213585 w 270820"/>
                  <a:gd name="connsiteY5" fmla="*/ 50836 h 89054"/>
                  <a:gd name="connsiteX6" fmla="*/ 215596 w 270820"/>
                  <a:gd name="connsiteY6" fmla="*/ 51568 h 89054"/>
                  <a:gd name="connsiteX7" fmla="*/ 217242 w 270820"/>
                  <a:gd name="connsiteY7" fmla="*/ 52848 h 89054"/>
                  <a:gd name="connsiteX8" fmla="*/ 222545 w 270820"/>
                  <a:gd name="connsiteY8" fmla="*/ 54493 h 89054"/>
                  <a:gd name="connsiteX9" fmla="*/ 225836 w 270820"/>
                  <a:gd name="connsiteY9" fmla="*/ 54493 h 89054"/>
                  <a:gd name="connsiteX10" fmla="*/ 229311 w 270820"/>
                  <a:gd name="connsiteY10" fmla="*/ 53762 h 89054"/>
                  <a:gd name="connsiteX11" fmla="*/ 232054 w 270820"/>
                  <a:gd name="connsiteY11" fmla="*/ 54493 h 89054"/>
                  <a:gd name="connsiteX12" fmla="*/ 233517 w 270820"/>
                  <a:gd name="connsiteY12" fmla="*/ 56871 h 89054"/>
                  <a:gd name="connsiteX13" fmla="*/ 233517 w 270820"/>
                  <a:gd name="connsiteY13" fmla="*/ 58882 h 89054"/>
                  <a:gd name="connsiteX14" fmla="*/ 231688 w 270820"/>
                  <a:gd name="connsiteY14" fmla="*/ 62174 h 89054"/>
                  <a:gd name="connsiteX15" fmla="*/ 231688 w 270820"/>
                  <a:gd name="connsiteY15" fmla="*/ 63454 h 89054"/>
                  <a:gd name="connsiteX16" fmla="*/ 232420 w 270820"/>
                  <a:gd name="connsiteY16" fmla="*/ 64185 h 89054"/>
                  <a:gd name="connsiteX17" fmla="*/ 235711 w 270820"/>
                  <a:gd name="connsiteY17" fmla="*/ 64734 h 89054"/>
                  <a:gd name="connsiteX18" fmla="*/ 250157 w 270820"/>
                  <a:gd name="connsiteY18" fmla="*/ 64551 h 89054"/>
                  <a:gd name="connsiteX19" fmla="*/ 252900 w 270820"/>
                  <a:gd name="connsiteY19" fmla="*/ 65465 h 89054"/>
                  <a:gd name="connsiteX20" fmla="*/ 256375 w 270820"/>
                  <a:gd name="connsiteY20" fmla="*/ 68757 h 89054"/>
                  <a:gd name="connsiteX21" fmla="*/ 257289 w 270820"/>
                  <a:gd name="connsiteY21" fmla="*/ 70585 h 89054"/>
                  <a:gd name="connsiteX22" fmla="*/ 263506 w 270820"/>
                  <a:gd name="connsiteY22" fmla="*/ 74974 h 89054"/>
                  <a:gd name="connsiteX23" fmla="*/ 267712 w 270820"/>
                  <a:gd name="connsiteY23" fmla="*/ 75340 h 89054"/>
                  <a:gd name="connsiteX24" fmla="*/ 270455 w 270820"/>
                  <a:gd name="connsiteY24" fmla="*/ 76254 h 89054"/>
                  <a:gd name="connsiteX25" fmla="*/ 270821 w 270820"/>
                  <a:gd name="connsiteY25" fmla="*/ 79363 h 89054"/>
                  <a:gd name="connsiteX26" fmla="*/ 253632 w 270820"/>
                  <a:gd name="connsiteY26" fmla="*/ 85032 h 89054"/>
                  <a:gd name="connsiteX27" fmla="*/ 248511 w 270820"/>
                  <a:gd name="connsiteY27" fmla="*/ 87226 h 89054"/>
                  <a:gd name="connsiteX28" fmla="*/ 242294 w 270820"/>
                  <a:gd name="connsiteY28" fmla="*/ 88323 h 89054"/>
                  <a:gd name="connsiteX29" fmla="*/ 235162 w 270820"/>
                  <a:gd name="connsiteY29" fmla="*/ 87957 h 89054"/>
                  <a:gd name="connsiteX30" fmla="*/ 230774 w 270820"/>
                  <a:gd name="connsiteY30" fmla="*/ 86677 h 89054"/>
                  <a:gd name="connsiteX31" fmla="*/ 225836 w 270820"/>
                  <a:gd name="connsiteY31" fmla="*/ 86312 h 89054"/>
                  <a:gd name="connsiteX32" fmla="*/ 204624 w 270820"/>
                  <a:gd name="connsiteY32" fmla="*/ 85946 h 89054"/>
                  <a:gd name="connsiteX33" fmla="*/ 193652 w 270820"/>
                  <a:gd name="connsiteY33" fmla="*/ 87226 h 89054"/>
                  <a:gd name="connsiteX34" fmla="*/ 187070 w 270820"/>
                  <a:gd name="connsiteY34" fmla="*/ 89054 h 89054"/>
                  <a:gd name="connsiteX35" fmla="*/ 183412 w 270820"/>
                  <a:gd name="connsiteY35" fmla="*/ 89054 h 89054"/>
                  <a:gd name="connsiteX36" fmla="*/ 181401 w 270820"/>
                  <a:gd name="connsiteY36" fmla="*/ 88323 h 89054"/>
                  <a:gd name="connsiteX37" fmla="*/ 180669 w 270820"/>
                  <a:gd name="connsiteY37" fmla="*/ 86677 h 89054"/>
                  <a:gd name="connsiteX38" fmla="*/ 182315 w 270820"/>
                  <a:gd name="connsiteY38" fmla="*/ 84666 h 89054"/>
                  <a:gd name="connsiteX39" fmla="*/ 187070 w 270820"/>
                  <a:gd name="connsiteY39" fmla="*/ 80643 h 89054"/>
                  <a:gd name="connsiteX40" fmla="*/ 191824 w 270820"/>
                  <a:gd name="connsiteY40" fmla="*/ 77900 h 89054"/>
                  <a:gd name="connsiteX41" fmla="*/ 198041 w 270820"/>
                  <a:gd name="connsiteY41" fmla="*/ 75340 h 89054"/>
                  <a:gd name="connsiteX42" fmla="*/ 198773 w 270820"/>
                  <a:gd name="connsiteY42" fmla="*/ 72597 h 89054"/>
                  <a:gd name="connsiteX43" fmla="*/ 198407 w 270820"/>
                  <a:gd name="connsiteY43" fmla="*/ 71317 h 89054"/>
                  <a:gd name="connsiteX44" fmla="*/ 195298 w 270820"/>
                  <a:gd name="connsiteY44" fmla="*/ 69488 h 89054"/>
                  <a:gd name="connsiteX45" fmla="*/ 187618 w 270820"/>
                  <a:gd name="connsiteY45" fmla="*/ 67294 h 89054"/>
                  <a:gd name="connsiteX46" fmla="*/ 173172 w 270820"/>
                  <a:gd name="connsiteY46" fmla="*/ 66196 h 89054"/>
                  <a:gd name="connsiteX47" fmla="*/ 170429 w 270820"/>
                  <a:gd name="connsiteY47" fmla="*/ 63454 h 89054"/>
                  <a:gd name="connsiteX48" fmla="*/ 166223 w 270820"/>
                  <a:gd name="connsiteY48" fmla="*/ 60894 h 89054"/>
                  <a:gd name="connsiteX49" fmla="*/ 163297 w 270820"/>
                  <a:gd name="connsiteY49" fmla="*/ 57419 h 89054"/>
                  <a:gd name="connsiteX50" fmla="*/ 160737 w 270820"/>
                  <a:gd name="connsiteY50" fmla="*/ 52299 h 89054"/>
                  <a:gd name="connsiteX51" fmla="*/ 159823 w 270820"/>
                  <a:gd name="connsiteY51" fmla="*/ 47727 h 89054"/>
                  <a:gd name="connsiteX52" fmla="*/ 156714 w 270820"/>
                  <a:gd name="connsiteY52" fmla="*/ 44253 h 89054"/>
                  <a:gd name="connsiteX53" fmla="*/ 148120 w 270820"/>
                  <a:gd name="connsiteY53" fmla="*/ 43156 h 89054"/>
                  <a:gd name="connsiteX54" fmla="*/ 140256 w 270820"/>
                  <a:gd name="connsiteY54" fmla="*/ 43522 h 89054"/>
                  <a:gd name="connsiteX55" fmla="*/ 137513 w 270820"/>
                  <a:gd name="connsiteY55" fmla="*/ 43156 h 89054"/>
                  <a:gd name="connsiteX56" fmla="*/ 135502 w 270820"/>
                  <a:gd name="connsiteY56" fmla="*/ 42241 h 89054"/>
                  <a:gd name="connsiteX57" fmla="*/ 126541 w 270820"/>
                  <a:gd name="connsiteY57" fmla="*/ 40413 h 89054"/>
                  <a:gd name="connsiteX58" fmla="*/ 119044 w 270820"/>
                  <a:gd name="connsiteY58" fmla="*/ 37121 h 89054"/>
                  <a:gd name="connsiteX59" fmla="*/ 113558 w 270820"/>
                  <a:gd name="connsiteY59" fmla="*/ 32550 h 89054"/>
                  <a:gd name="connsiteX60" fmla="*/ 109535 w 270820"/>
                  <a:gd name="connsiteY60" fmla="*/ 30538 h 89054"/>
                  <a:gd name="connsiteX61" fmla="*/ 98746 w 270820"/>
                  <a:gd name="connsiteY61" fmla="*/ 30172 h 89054"/>
                  <a:gd name="connsiteX62" fmla="*/ 95638 w 270820"/>
                  <a:gd name="connsiteY62" fmla="*/ 28710 h 89054"/>
                  <a:gd name="connsiteX63" fmla="*/ 93626 w 270820"/>
                  <a:gd name="connsiteY63" fmla="*/ 28710 h 89054"/>
                  <a:gd name="connsiteX64" fmla="*/ 91249 w 270820"/>
                  <a:gd name="connsiteY64" fmla="*/ 29807 h 89054"/>
                  <a:gd name="connsiteX65" fmla="*/ 88140 w 270820"/>
                  <a:gd name="connsiteY65" fmla="*/ 30172 h 89054"/>
                  <a:gd name="connsiteX66" fmla="*/ 84666 w 270820"/>
                  <a:gd name="connsiteY66" fmla="*/ 29258 h 89054"/>
                  <a:gd name="connsiteX67" fmla="*/ 83752 w 270820"/>
                  <a:gd name="connsiteY67" fmla="*/ 28161 h 89054"/>
                  <a:gd name="connsiteX68" fmla="*/ 77168 w 270820"/>
                  <a:gd name="connsiteY68" fmla="*/ 27795 h 89054"/>
                  <a:gd name="connsiteX69" fmla="*/ 73145 w 270820"/>
                  <a:gd name="connsiteY69" fmla="*/ 26698 h 89054"/>
                  <a:gd name="connsiteX70" fmla="*/ 71682 w 270820"/>
                  <a:gd name="connsiteY70" fmla="*/ 25784 h 89054"/>
                  <a:gd name="connsiteX71" fmla="*/ 70403 w 270820"/>
                  <a:gd name="connsiteY71" fmla="*/ 23224 h 89054"/>
                  <a:gd name="connsiteX72" fmla="*/ 70403 w 270820"/>
                  <a:gd name="connsiteY72" fmla="*/ 21761 h 89054"/>
                  <a:gd name="connsiteX73" fmla="*/ 78631 w 270820"/>
                  <a:gd name="connsiteY73" fmla="*/ 19749 h 89054"/>
                  <a:gd name="connsiteX74" fmla="*/ 79912 w 270820"/>
                  <a:gd name="connsiteY74" fmla="*/ 18104 h 89054"/>
                  <a:gd name="connsiteX75" fmla="*/ 79180 w 270820"/>
                  <a:gd name="connsiteY75" fmla="*/ 16458 h 89054"/>
                  <a:gd name="connsiteX76" fmla="*/ 76071 w 270820"/>
                  <a:gd name="connsiteY76" fmla="*/ 15909 h 89054"/>
                  <a:gd name="connsiteX77" fmla="*/ 75157 w 270820"/>
                  <a:gd name="connsiteY77" fmla="*/ 14812 h 89054"/>
                  <a:gd name="connsiteX78" fmla="*/ 57968 w 270820"/>
                  <a:gd name="connsiteY78" fmla="*/ 13166 h 89054"/>
                  <a:gd name="connsiteX79" fmla="*/ 53213 w 270820"/>
                  <a:gd name="connsiteY79" fmla="*/ 13532 h 89054"/>
                  <a:gd name="connsiteX80" fmla="*/ 48825 w 270820"/>
                  <a:gd name="connsiteY80" fmla="*/ 16092 h 89054"/>
                  <a:gd name="connsiteX81" fmla="*/ 44985 w 270820"/>
                  <a:gd name="connsiteY81" fmla="*/ 19749 h 89054"/>
                  <a:gd name="connsiteX82" fmla="*/ 41876 w 270820"/>
                  <a:gd name="connsiteY82" fmla="*/ 23955 h 89054"/>
                  <a:gd name="connsiteX83" fmla="*/ 36390 w 270820"/>
                  <a:gd name="connsiteY83" fmla="*/ 25601 h 89054"/>
                  <a:gd name="connsiteX84" fmla="*/ 29807 w 270820"/>
                  <a:gd name="connsiteY84" fmla="*/ 26149 h 89054"/>
                  <a:gd name="connsiteX85" fmla="*/ 25967 w 270820"/>
                  <a:gd name="connsiteY85" fmla="*/ 27430 h 89054"/>
                  <a:gd name="connsiteX86" fmla="*/ 22675 w 270820"/>
                  <a:gd name="connsiteY86" fmla="*/ 31818 h 89054"/>
                  <a:gd name="connsiteX87" fmla="*/ 18469 w 270820"/>
                  <a:gd name="connsiteY87" fmla="*/ 32550 h 89054"/>
                  <a:gd name="connsiteX88" fmla="*/ 17189 w 270820"/>
                  <a:gd name="connsiteY88" fmla="*/ 33098 h 89054"/>
                  <a:gd name="connsiteX89" fmla="*/ 10240 w 270820"/>
                  <a:gd name="connsiteY89" fmla="*/ 38218 h 89054"/>
                  <a:gd name="connsiteX90" fmla="*/ 9509 w 270820"/>
                  <a:gd name="connsiteY90" fmla="*/ 38218 h 89054"/>
                  <a:gd name="connsiteX91" fmla="*/ 9326 w 270820"/>
                  <a:gd name="connsiteY91" fmla="*/ 36756 h 89054"/>
                  <a:gd name="connsiteX92" fmla="*/ 7863 w 270820"/>
                  <a:gd name="connsiteY92" fmla="*/ 35476 h 89054"/>
                  <a:gd name="connsiteX93" fmla="*/ 0 w 270820"/>
                  <a:gd name="connsiteY93" fmla="*/ 35841 h 89054"/>
                  <a:gd name="connsiteX94" fmla="*/ 0 w 270820"/>
                  <a:gd name="connsiteY94" fmla="*/ 34744 h 89054"/>
                  <a:gd name="connsiteX95" fmla="*/ 6217 w 270820"/>
                  <a:gd name="connsiteY95" fmla="*/ 31270 h 89054"/>
                  <a:gd name="connsiteX96" fmla="*/ 10606 w 270820"/>
                  <a:gd name="connsiteY96" fmla="*/ 30904 h 89054"/>
                  <a:gd name="connsiteX97" fmla="*/ 11338 w 270820"/>
                  <a:gd name="connsiteY97" fmla="*/ 30172 h 89054"/>
                  <a:gd name="connsiteX98" fmla="*/ 11703 w 270820"/>
                  <a:gd name="connsiteY98" fmla="*/ 28710 h 89054"/>
                  <a:gd name="connsiteX99" fmla="*/ 11703 w 270820"/>
                  <a:gd name="connsiteY99" fmla="*/ 20115 h 89054"/>
                  <a:gd name="connsiteX100" fmla="*/ 12983 w 270820"/>
                  <a:gd name="connsiteY100" fmla="*/ 17738 h 89054"/>
                  <a:gd name="connsiteX101" fmla="*/ 19201 w 270820"/>
                  <a:gd name="connsiteY101" fmla="*/ 13715 h 89054"/>
                  <a:gd name="connsiteX102" fmla="*/ 27064 w 270820"/>
                  <a:gd name="connsiteY102" fmla="*/ 10240 h 89054"/>
                  <a:gd name="connsiteX103" fmla="*/ 28892 w 270820"/>
                  <a:gd name="connsiteY103" fmla="*/ 9875 h 89054"/>
                  <a:gd name="connsiteX104" fmla="*/ 36573 w 270820"/>
                  <a:gd name="connsiteY104" fmla="*/ 6217 h 89054"/>
                  <a:gd name="connsiteX105" fmla="*/ 54494 w 270820"/>
                  <a:gd name="connsiteY105" fmla="*/ 2194 h 89054"/>
                  <a:gd name="connsiteX106" fmla="*/ 60711 w 270820"/>
                  <a:gd name="connsiteY106" fmla="*/ 183 h 89054"/>
                  <a:gd name="connsiteX107" fmla="*/ 81009 w 270820"/>
                  <a:gd name="connsiteY107" fmla="*/ 0 h 89054"/>
                  <a:gd name="connsiteX108" fmla="*/ 89786 w 270820"/>
                  <a:gd name="connsiteY108" fmla="*/ 1463 h 89054"/>
                  <a:gd name="connsiteX109" fmla="*/ 99112 w 270820"/>
                  <a:gd name="connsiteY109" fmla="*/ 1829 h 89054"/>
                  <a:gd name="connsiteX110" fmla="*/ 104598 w 270820"/>
                  <a:gd name="connsiteY110" fmla="*/ 1463 h 89054"/>
                  <a:gd name="connsiteX111" fmla="*/ 108072 w 270820"/>
                  <a:gd name="connsiteY111" fmla="*/ 4206 h 89054"/>
                  <a:gd name="connsiteX112" fmla="*/ 110450 w 270820"/>
                  <a:gd name="connsiteY112" fmla="*/ 5120 h 89054"/>
                  <a:gd name="connsiteX113" fmla="*/ 120324 w 270820"/>
                  <a:gd name="connsiteY113" fmla="*/ 4754 h 89054"/>
                  <a:gd name="connsiteX114" fmla="*/ 123067 w 270820"/>
                  <a:gd name="connsiteY114" fmla="*/ 6217 h 89054"/>
                  <a:gd name="connsiteX115" fmla="*/ 130382 w 270820"/>
                  <a:gd name="connsiteY115" fmla="*/ 11703 h 89054"/>
                  <a:gd name="connsiteX116" fmla="*/ 132393 w 270820"/>
                  <a:gd name="connsiteY116" fmla="*/ 14812 h 89054"/>
                  <a:gd name="connsiteX117" fmla="*/ 137513 w 270820"/>
                  <a:gd name="connsiteY117" fmla="*/ 18835 h 89054"/>
                  <a:gd name="connsiteX118" fmla="*/ 141536 w 270820"/>
                  <a:gd name="connsiteY118" fmla="*/ 20115 h 89054"/>
                  <a:gd name="connsiteX119" fmla="*/ 151960 w 270820"/>
                  <a:gd name="connsiteY119" fmla="*/ 19749 h 89054"/>
                  <a:gd name="connsiteX120" fmla="*/ 154703 w 270820"/>
                  <a:gd name="connsiteY120" fmla="*/ 21395 h 89054"/>
                  <a:gd name="connsiteX121" fmla="*/ 159091 w 270820"/>
                  <a:gd name="connsiteY121" fmla="*/ 21395 h 89054"/>
                  <a:gd name="connsiteX122" fmla="*/ 160554 w 270820"/>
                  <a:gd name="connsiteY122" fmla="*/ 23224 h 89054"/>
                  <a:gd name="connsiteX123" fmla="*/ 159091 w 270820"/>
                  <a:gd name="connsiteY123" fmla="*/ 23224 h 89054"/>
                  <a:gd name="connsiteX124" fmla="*/ 158726 w 270820"/>
                  <a:gd name="connsiteY124" fmla="*/ 24504 h 89054"/>
                  <a:gd name="connsiteX125" fmla="*/ 160737 w 270820"/>
                  <a:gd name="connsiteY125" fmla="*/ 25601 h 89054"/>
                  <a:gd name="connsiteX126" fmla="*/ 166223 w 270820"/>
                  <a:gd name="connsiteY126" fmla="*/ 26515 h 89054"/>
                  <a:gd name="connsiteX127" fmla="*/ 169697 w 270820"/>
                  <a:gd name="connsiteY127" fmla="*/ 28161 h 89054"/>
                  <a:gd name="connsiteX128" fmla="*/ 175183 w 270820"/>
                  <a:gd name="connsiteY128" fmla="*/ 33830 h 89054"/>
                  <a:gd name="connsiteX129" fmla="*/ 183412 w 270820"/>
                  <a:gd name="connsiteY129" fmla="*/ 36207 h 89054"/>
                  <a:gd name="connsiteX130" fmla="*/ 189630 w 270820"/>
                  <a:gd name="connsiteY130" fmla="*/ 39133 h 89054"/>
                  <a:gd name="connsiteX131" fmla="*/ 193652 w 270820"/>
                  <a:gd name="connsiteY131" fmla="*/ 40230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70820" h="89054">
                    <a:moveTo>
                      <a:pt x="193652" y="40230"/>
                    </a:moveTo>
                    <a:lnTo>
                      <a:pt x="194018" y="40778"/>
                    </a:lnTo>
                    <a:lnTo>
                      <a:pt x="201150" y="45167"/>
                    </a:lnTo>
                    <a:lnTo>
                      <a:pt x="207002" y="49556"/>
                    </a:lnTo>
                    <a:lnTo>
                      <a:pt x="210842" y="50836"/>
                    </a:lnTo>
                    <a:lnTo>
                      <a:pt x="213585" y="50836"/>
                    </a:lnTo>
                    <a:lnTo>
                      <a:pt x="215596" y="51568"/>
                    </a:lnTo>
                    <a:lnTo>
                      <a:pt x="217242" y="52848"/>
                    </a:lnTo>
                    <a:lnTo>
                      <a:pt x="222545" y="54493"/>
                    </a:lnTo>
                    <a:lnTo>
                      <a:pt x="225836" y="54493"/>
                    </a:lnTo>
                    <a:lnTo>
                      <a:pt x="229311" y="53762"/>
                    </a:lnTo>
                    <a:lnTo>
                      <a:pt x="232054" y="54493"/>
                    </a:lnTo>
                    <a:lnTo>
                      <a:pt x="233517" y="56871"/>
                    </a:lnTo>
                    <a:lnTo>
                      <a:pt x="233517" y="58882"/>
                    </a:lnTo>
                    <a:lnTo>
                      <a:pt x="231688" y="62174"/>
                    </a:lnTo>
                    <a:lnTo>
                      <a:pt x="231688" y="63454"/>
                    </a:lnTo>
                    <a:lnTo>
                      <a:pt x="232420" y="64185"/>
                    </a:lnTo>
                    <a:lnTo>
                      <a:pt x="235711" y="64734"/>
                    </a:lnTo>
                    <a:lnTo>
                      <a:pt x="250157" y="64551"/>
                    </a:lnTo>
                    <a:lnTo>
                      <a:pt x="252900" y="65465"/>
                    </a:lnTo>
                    <a:lnTo>
                      <a:pt x="256375" y="68757"/>
                    </a:lnTo>
                    <a:lnTo>
                      <a:pt x="257289" y="70585"/>
                    </a:lnTo>
                    <a:lnTo>
                      <a:pt x="263506" y="74974"/>
                    </a:lnTo>
                    <a:lnTo>
                      <a:pt x="267712" y="75340"/>
                    </a:lnTo>
                    <a:lnTo>
                      <a:pt x="270455" y="76254"/>
                    </a:lnTo>
                    <a:lnTo>
                      <a:pt x="270821" y="79363"/>
                    </a:lnTo>
                    <a:lnTo>
                      <a:pt x="253632" y="85032"/>
                    </a:lnTo>
                    <a:lnTo>
                      <a:pt x="248511" y="87226"/>
                    </a:lnTo>
                    <a:lnTo>
                      <a:pt x="242294" y="88323"/>
                    </a:lnTo>
                    <a:lnTo>
                      <a:pt x="235162" y="87957"/>
                    </a:lnTo>
                    <a:lnTo>
                      <a:pt x="230774" y="86677"/>
                    </a:lnTo>
                    <a:lnTo>
                      <a:pt x="225836" y="86312"/>
                    </a:lnTo>
                    <a:lnTo>
                      <a:pt x="204624" y="85946"/>
                    </a:lnTo>
                    <a:lnTo>
                      <a:pt x="193652" y="87226"/>
                    </a:lnTo>
                    <a:lnTo>
                      <a:pt x="187070" y="89054"/>
                    </a:lnTo>
                    <a:lnTo>
                      <a:pt x="183412" y="89054"/>
                    </a:lnTo>
                    <a:lnTo>
                      <a:pt x="181401" y="88323"/>
                    </a:lnTo>
                    <a:lnTo>
                      <a:pt x="180669" y="86677"/>
                    </a:lnTo>
                    <a:lnTo>
                      <a:pt x="182315" y="84666"/>
                    </a:lnTo>
                    <a:lnTo>
                      <a:pt x="187070" y="80643"/>
                    </a:lnTo>
                    <a:lnTo>
                      <a:pt x="191824" y="77900"/>
                    </a:lnTo>
                    <a:lnTo>
                      <a:pt x="198041" y="75340"/>
                    </a:lnTo>
                    <a:lnTo>
                      <a:pt x="198773" y="72597"/>
                    </a:lnTo>
                    <a:lnTo>
                      <a:pt x="198407" y="71317"/>
                    </a:lnTo>
                    <a:lnTo>
                      <a:pt x="195298" y="69488"/>
                    </a:lnTo>
                    <a:lnTo>
                      <a:pt x="187618" y="67294"/>
                    </a:lnTo>
                    <a:lnTo>
                      <a:pt x="173172" y="66196"/>
                    </a:lnTo>
                    <a:lnTo>
                      <a:pt x="170429" y="63454"/>
                    </a:lnTo>
                    <a:lnTo>
                      <a:pt x="166223" y="60894"/>
                    </a:lnTo>
                    <a:lnTo>
                      <a:pt x="163297" y="57419"/>
                    </a:lnTo>
                    <a:lnTo>
                      <a:pt x="160737" y="52299"/>
                    </a:lnTo>
                    <a:lnTo>
                      <a:pt x="159823" y="47727"/>
                    </a:lnTo>
                    <a:lnTo>
                      <a:pt x="156714" y="44253"/>
                    </a:lnTo>
                    <a:lnTo>
                      <a:pt x="148120" y="43156"/>
                    </a:lnTo>
                    <a:lnTo>
                      <a:pt x="140256" y="43522"/>
                    </a:lnTo>
                    <a:lnTo>
                      <a:pt x="137513" y="43156"/>
                    </a:lnTo>
                    <a:lnTo>
                      <a:pt x="135502" y="42241"/>
                    </a:lnTo>
                    <a:lnTo>
                      <a:pt x="126541" y="40413"/>
                    </a:lnTo>
                    <a:lnTo>
                      <a:pt x="119044" y="37121"/>
                    </a:lnTo>
                    <a:lnTo>
                      <a:pt x="113558" y="32550"/>
                    </a:lnTo>
                    <a:lnTo>
                      <a:pt x="109535" y="30538"/>
                    </a:lnTo>
                    <a:lnTo>
                      <a:pt x="98746" y="30172"/>
                    </a:lnTo>
                    <a:lnTo>
                      <a:pt x="95638" y="28710"/>
                    </a:lnTo>
                    <a:lnTo>
                      <a:pt x="93626" y="28710"/>
                    </a:lnTo>
                    <a:lnTo>
                      <a:pt x="91249" y="29807"/>
                    </a:lnTo>
                    <a:lnTo>
                      <a:pt x="88140" y="30172"/>
                    </a:lnTo>
                    <a:lnTo>
                      <a:pt x="84666" y="29258"/>
                    </a:lnTo>
                    <a:lnTo>
                      <a:pt x="83752" y="28161"/>
                    </a:lnTo>
                    <a:lnTo>
                      <a:pt x="77168" y="27795"/>
                    </a:lnTo>
                    <a:lnTo>
                      <a:pt x="73145" y="26698"/>
                    </a:lnTo>
                    <a:lnTo>
                      <a:pt x="71682" y="25784"/>
                    </a:lnTo>
                    <a:lnTo>
                      <a:pt x="70403" y="23224"/>
                    </a:lnTo>
                    <a:lnTo>
                      <a:pt x="70403" y="21761"/>
                    </a:lnTo>
                    <a:lnTo>
                      <a:pt x="78631" y="19749"/>
                    </a:lnTo>
                    <a:lnTo>
                      <a:pt x="79912" y="18104"/>
                    </a:lnTo>
                    <a:lnTo>
                      <a:pt x="79180" y="16458"/>
                    </a:lnTo>
                    <a:lnTo>
                      <a:pt x="76071" y="15909"/>
                    </a:lnTo>
                    <a:lnTo>
                      <a:pt x="75157" y="14812"/>
                    </a:lnTo>
                    <a:lnTo>
                      <a:pt x="57968" y="13166"/>
                    </a:lnTo>
                    <a:lnTo>
                      <a:pt x="53213" y="13532"/>
                    </a:lnTo>
                    <a:lnTo>
                      <a:pt x="48825" y="16092"/>
                    </a:lnTo>
                    <a:lnTo>
                      <a:pt x="44985" y="19749"/>
                    </a:lnTo>
                    <a:lnTo>
                      <a:pt x="41876" y="23955"/>
                    </a:lnTo>
                    <a:lnTo>
                      <a:pt x="36390" y="25601"/>
                    </a:lnTo>
                    <a:lnTo>
                      <a:pt x="29807" y="26149"/>
                    </a:lnTo>
                    <a:lnTo>
                      <a:pt x="25967" y="27430"/>
                    </a:lnTo>
                    <a:lnTo>
                      <a:pt x="22675" y="31818"/>
                    </a:lnTo>
                    <a:lnTo>
                      <a:pt x="18469" y="32550"/>
                    </a:lnTo>
                    <a:lnTo>
                      <a:pt x="17189" y="33098"/>
                    </a:lnTo>
                    <a:lnTo>
                      <a:pt x="10240" y="38218"/>
                    </a:lnTo>
                    <a:lnTo>
                      <a:pt x="9509" y="38218"/>
                    </a:lnTo>
                    <a:lnTo>
                      <a:pt x="9326" y="36756"/>
                    </a:lnTo>
                    <a:lnTo>
                      <a:pt x="7863" y="35476"/>
                    </a:lnTo>
                    <a:lnTo>
                      <a:pt x="0" y="35841"/>
                    </a:lnTo>
                    <a:lnTo>
                      <a:pt x="0" y="34744"/>
                    </a:lnTo>
                    <a:lnTo>
                      <a:pt x="6217" y="31270"/>
                    </a:lnTo>
                    <a:lnTo>
                      <a:pt x="10606" y="30904"/>
                    </a:lnTo>
                    <a:lnTo>
                      <a:pt x="11338" y="30172"/>
                    </a:lnTo>
                    <a:lnTo>
                      <a:pt x="11703" y="28710"/>
                    </a:lnTo>
                    <a:lnTo>
                      <a:pt x="11703" y="20115"/>
                    </a:lnTo>
                    <a:lnTo>
                      <a:pt x="12983" y="17738"/>
                    </a:lnTo>
                    <a:lnTo>
                      <a:pt x="19201" y="13715"/>
                    </a:lnTo>
                    <a:lnTo>
                      <a:pt x="27064" y="10240"/>
                    </a:lnTo>
                    <a:lnTo>
                      <a:pt x="28892" y="9875"/>
                    </a:lnTo>
                    <a:lnTo>
                      <a:pt x="36573" y="6217"/>
                    </a:lnTo>
                    <a:lnTo>
                      <a:pt x="54494" y="2194"/>
                    </a:lnTo>
                    <a:lnTo>
                      <a:pt x="60711" y="183"/>
                    </a:lnTo>
                    <a:lnTo>
                      <a:pt x="81009" y="0"/>
                    </a:lnTo>
                    <a:lnTo>
                      <a:pt x="89786" y="1463"/>
                    </a:lnTo>
                    <a:lnTo>
                      <a:pt x="99112" y="1829"/>
                    </a:lnTo>
                    <a:lnTo>
                      <a:pt x="104598" y="1463"/>
                    </a:lnTo>
                    <a:lnTo>
                      <a:pt x="108072" y="4206"/>
                    </a:lnTo>
                    <a:lnTo>
                      <a:pt x="110450" y="5120"/>
                    </a:lnTo>
                    <a:lnTo>
                      <a:pt x="120324" y="4754"/>
                    </a:lnTo>
                    <a:lnTo>
                      <a:pt x="123067" y="6217"/>
                    </a:lnTo>
                    <a:lnTo>
                      <a:pt x="130382" y="11703"/>
                    </a:lnTo>
                    <a:lnTo>
                      <a:pt x="132393" y="14812"/>
                    </a:lnTo>
                    <a:lnTo>
                      <a:pt x="137513" y="18835"/>
                    </a:lnTo>
                    <a:lnTo>
                      <a:pt x="141536" y="20115"/>
                    </a:lnTo>
                    <a:lnTo>
                      <a:pt x="151960" y="19749"/>
                    </a:lnTo>
                    <a:lnTo>
                      <a:pt x="154703" y="21395"/>
                    </a:lnTo>
                    <a:lnTo>
                      <a:pt x="159091" y="21395"/>
                    </a:lnTo>
                    <a:lnTo>
                      <a:pt x="160554" y="23224"/>
                    </a:lnTo>
                    <a:lnTo>
                      <a:pt x="159091" y="23224"/>
                    </a:lnTo>
                    <a:lnTo>
                      <a:pt x="158726" y="24504"/>
                    </a:lnTo>
                    <a:lnTo>
                      <a:pt x="160737" y="25601"/>
                    </a:lnTo>
                    <a:lnTo>
                      <a:pt x="166223" y="26515"/>
                    </a:lnTo>
                    <a:lnTo>
                      <a:pt x="169697" y="28161"/>
                    </a:lnTo>
                    <a:lnTo>
                      <a:pt x="175183" y="33830"/>
                    </a:lnTo>
                    <a:lnTo>
                      <a:pt x="183412" y="36207"/>
                    </a:lnTo>
                    <a:lnTo>
                      <a:pt x="189630" y="39133"/>
                    </a:lnTo>
                    <a:lnTo>
                      <a:pt x="193652" y="40230"/>
                    </a:lnTo>
                    <a:close/>
                  </a:path>
                </a:pathLst>
              </a:custGeom>
              <a:grpFill/>
              <a:ln w="18272" cap="flat">
                <a:noFill/>
                <a:prstDash val="solid"/>
                <a:miter/>
              </a:ln>
            </p:spPr>
            <p:txBody>
              <a:bodyPr rtlCol="0" anchor="ctr"/>
              <a:lstStyle/>
              <a:p>
                <a:endParaRPr lang="en-GB" sz="1463"/>
              </a:p>
            </p:txBody>
          </p:sp>
          <p:sp>
            <p:nvSpPr>
              <p:cNvPr id="1265" name="Freeform: Shape 1264">
                <a:extLst>
                  <a:ext uri="{FF2B5EF4-FFF2-40B4-BE49-F238E27FC236}">
                    <a16:creationId xmlns:a16="http://schemas.microsoft.com/office/drawing/2014/main" id="{8D5DC81B-8DED-A838-98F9-132E965A0BC9}"/>
                  </a:ext>
                </a:extLst>
              </p:cNvPr>
              <p:cNvSpPr/>
              <p:nvPr/>
            </p:nvSpPr>
            <p:spPr>
              <a:xfrm>
                <a:off x="3831522" y="3750690"/>
                <a:ext cx="270820" cy="89054"/>
              </a:xfrm>
              <a:custGeom>
                <a:avLst/>
                <a:gdLst>
                  <a:gd name="connsiteX0" fmla="*/ 193652 w 270820"/>
                  <a:gd name="connsiteY0" fmla="*/ 40230 h 89054"/>
                  <a:gd name="connsiteX1" fmla="*/ 194018 w 270820"/>
                  <a:gd name="connsiteY1" fmla="*/ 40778 h 89054"/>
                  <a:gd name="connsiteX2" fmla="*/ 201150 w 270820"/>
                  <a:gd name="connsiteY2" fmla="*/ 45167 h 89054"/>
                  <a:gd name="connsiteX3" fmla="*/ 207002 w 270820"/>
                  <a:gd name="connsiteY3" fmla="*/ 49556 h 89054"/>
                  <a:gd name="connsiteX4" fmla="*/ 210842 w 270820"/>
                  <a:gd name="connsiteY4" fmla="*/ 50836 h 89054"/>
                  <a:gd name="connsiteX5" fmla="*/ 213585 w 270820"/>
                  <a:gd name="connsiteY5" fmla="*/ 50836 h 89054"/>
                  <a:gd name="connsiteX6" fmla="*/ 215596 w 270820"/>
                  <a:gd name="connsiteY6" fmla="*/ 51568 h 89054"/>
                  <a:gd name="connsiteX7" fmla="*/ 217242 w 270820"/>
                  <a:gd name="connsiteY7" fmla="*/ 52848 h 89054"/>
                  <a:gd name="connsiteX8" fmla="*/ 222545 w 270820"/>
                  <a:gd name="connsiteY8" fmla="*/ 54493 h 89054"/>
                  <a:gd name="connsiteX9" fmla="*/ 225836 w 270820"/>
                  <a:gd name="connsiteY9" fmla="*/ 54493 h 89054"/>
                  <a:gd name="connsiteX10" fmla="*/ 229311 w 270820"/>
                  <a:gd name="connsiteY10" fmla="*/ 53762 h 89054"/>
                  <a:gd name="connsiteX11" fmla="*/ 232054 w 270820"/>
                  <a:gd name="connsiteY11" fmla="*/ 54493 h 89054"/>
                  <a:gd name="connsiteX12" fmla="*/ 233517 w 270820"/>
                  <a:gd name="connsiteY12" fmla="*/ 56871 h 89054"/>
                  <a:gd name="connsiteX13" fmla="*/ 233517 w 270820"/>
                  <a:gd name="connsiteY13" fmla="*/ 58882 h 89054"/>
                  <a:gd name="connsiteX14" fmla="*/ 231688 w 270820"/>
                  <a:gd name="connsiteY14" fmla="*/ 62174 h 89054"/>
                  <a:gd name="connsiteX15" fmla="*/ 231688 w 270820"/>
                  <a:gd name="connsiteY15" fmla="*/ 63454 h 89054"/>
                  <a:gd name="connsiteX16" fmla="*/ 232420 w 270820"/>
                  <a:gd name="connsiteY16" fmla="*/ 64185 h 89054"/>
                  <a:gd name="connsiteX17" fmla="*/ 235711 w 270820"/>
                  <a:gd name="connsiteY17" fmla="*/ 64734 h 89054"/>
                  <a:gd name="connsiteX18" fmla="*/ 250157 w 270820"/>
                  <a:gd name="connsiteY18" fmla="*/ 64551 h 89054"/>
                  <a:gd name="connsiteX19" fmla="*/ 252900 w 270820"/>
                  <a:gd name="connsiteY19" fmla="*/ 65465 h 89054"/>
                  <a:gd name="connsiteX20" fmla="*/ 256375 w 270820"/>
                  <a:gd name="connsiteY20" fmla="*/ 68757 h 89054"/>
                  <a:gd name="connsiteX21" fmla="*/ 257289 w 270820"/>
                  <a:gd name="connsiteY21" fmla="*/ 70585 h 89054"/>
                  <a:gd name="connsiteX22" fmla="*/ 263506 w 270820"/>
                  <a:gd name="connsiteY22" fmla="*/ 74974 h 89054"/>
                  <a:gd name="connsiteX23" fmla="*/ 267712 w 270820"/>
                  <a:gd name="connsiteY23" fmla="*/ 75340 h 89054"/>
                  <a:gd name="connsiteX24" fmla="*/ 270455 w 270820"/>
                  <a:gd name="connsiteY24" fmla="*/ 76254 h 89054"/>
                  <a:gd name="connsiteX25" fmla="*/ 270821 w 270820"/>
                  <a:gd name="connsiteY25" fmla="*/ 79363 h 89054"/>
                  <a:gd name="connsiteX26" fmla="*/ 253632 w 270820"/>
                  <a:gd name="connsiteY26" fmla="*/ 85032 h 89054"/>
                  <a:gd name="connsiteX27" fmla="*/ 248511 w 270820"/>
                  <a:gd name="connsiteY27" fmla="*/ 87226 h 89054"/>
                  <a:gd name="connsiteX28" fmla="*/ 242294 w 270820"/>
                  <a:gd name="connsiteY28" fmla="*/ 88323 h 89054"/>
                  <a:gd name="connsiteX29" fmla="*/ 235162 w 270820"/>
                  <a:gd name="connsiteY29" fmla="*/ 87957 h 89054"/>
                  <a:gd name="connsiteX30" fmla="*/ 230774 w 270820"/>
                  <a:gd name="connsiteY30" fmla="*/ 86677 h 89054"/>
                  <a:gd name="connsiteX31" fmla="*/ 225836 w 270820"/>
                  <a:gd name="connsiteY31" fmla="*/ 86312 h 89054"/>
                  <a:gd name="connsiteX32" fmla="*/ 204624 w 270820"/>
                  <a:gd name="connsiteY32" fmla="*/ 85946 h 89054"/>
                  <a:gd name="connsiteX33" fmla="*/ 193652 w 270820"/>
                  <a:gd name="connsiteY33" fmla="*/ 87226 h 89054"/>
                  <a:gd name="connsiteX34" fmla="*/ 187070 w 270820"/>
                  <a:gd name="connsiteY34" fmla="*/ 89054 h 89054"/>
                  <a:gd name="connsiteX35" fmla="*/ 183412 w 270820"/>
                  <a:gd name="connsiteY35" fmla="*/ 89054 h 89054"/>
                  <a:gd name="connsiteX36" fmla="*/ 181401 w 270820"/>
                  <a:gd name="connsiteY36" fmla="*/ 88323 h 89054"/>
                  <a:gd name="connsiteX37" fmla="*/ 180669 w 270820"/>
                  <a:gd name="connsiteY37" fmla="*/ 86677 h 89054"/>
                  <a:gd name="connsiteX38" fmla="*/ 182315 w 270820"/>
                  <a:gd name="connsiteY38" fmla="*/ 84666 h 89054"/>
                  <a:gd name="connsiteX39" fmla="*/ 187070 w 270820"/>
                  <a:gd name="connsiteY39" fmla="*/ 80643 h 89054"/>
                  <a:gd name="connsiteX40" fmla="*/ 191824 w 270820"/>
                  <a:gd name="connsiteY40" fmla="*/ 77900 h 89054"/>
                  <a:gd name="connsiteX41" fmla="*/ 198041 w 270820"/>
                  <a:gd name="connsiteY41" fmla="*/ 75340 h 89054"/>
                  <a:gd name="connsiteX42" fmla="*/ 198773 w 270820"/>
                  <a:gd name="connsiteY42" fmla="*/ 72597 h 89054"/>
                  <a:gd name="connsiteX43" fmla="*/ 198407 w 270820"/>
                  <a:gd name="connsiteY43" fmla="*/ 71317 h 89054"/>
                  <a:gd name="connsiteX44" fmla="*/ 195298 w 270820"/>
                  <a:gd name="connsiteY44" fmla="*/ 69488 h 89054"/>
                  <a:gd name="connsiteX45" fmla="*/ 187618 w 270820"/>
                  <a:gd name="connsiteY45" fmla="*/ 67294 h 89054"/>
                  <a:gd name="connsiteX46" fmla="*/ 173172 w 270820"/>
                  <a:gd name="connsiteY46" fmla="*/ 66196 h 89054"/>
                  <a:gd name="connsiteX47" fmla="*/ 170429 w 270820"/>
                  <a:gd name="connsiteY47" fmla="*/ 63454 h 89054"/>
                  <a:gd name="connsiteX48" fmla="*/ 166223 w 270820"/>
                  <a:gd name="connsiteY48" fmla="*/ 60894 h 89054"/>
                  <a:gd name="connsiteX49" fmla="*/ 163297 w 270820"/>
                  <a:gd name="connsiteY49" fmla="*/ 57419 h 89054"/>
                  <a:gd name="connsiteX50" fmla="*/ 160737 w 270820"/>
                  <a:gd name="connsiteY50" fmla="*/ 52299 h 89054"/>
                  <a:gd name="connsiteX51" fmla="*/ 159823 w 270820"/>
                  <a:gd name="connsiteY51" fmla="*/ 47727 h 89054"/>
                  <a:gd name="connsiteX52" fmla="*/ 156714 w 270820"/>
                  <a:gd name="connsiteY52" fmla="*/ 44253 h 89054"/>
                  <a:gd name="connsiteX53" fmla="*/ 148120 w 270820"/>
                  <a:gd name="connsiteY53" fmla="*/ 43156 h 89054"/>
                  <a:gd name="connsiteX54" fmla="*/ 140256 w 270820"/>
                  <a:gd name="connsiteY54" fmla="*/ 43522 h 89054"/>
                  <a:gd name="connsiteX55" fmla="*/ 137513 w 270820"/>
                  <a:gd name="connsiteY55" fmla="*/ 43156 h 89054"/>
                  <a:gd name="connsiteX56" fmla="*/ 135502 w 270820"/>
                  <a:gd name="connsiteY56" fmla="*/ 42241 h 89054"/>
                  <a:gd name="connsiteX57" fmla="*/ 126541 w 270820"/>
                  <a:gd name="connsiteY57" fmla="*/ 40413 h 89054"/>
                  <a:gd name="connsiteX58" fmla="*/ 119044 w 270820"/>
                  <a:gd name="connsiteY58" fmla="*/ 37121 h 89054"/>
                  <a:gd name="connsiteX59" fmla="*/ 113558 w 270820"/>
                  <a:gd name="connsiteY59" fmla="*/ 32550 h 89054"/>
                  <a:gd name="connsiteX60" fmla="*/ 109535 w 270820"/>
                  <a:gd name="connsiteY60" fmla="*/ 30538 h 89054"/>
                  <a:gd name="connsiteX61" fmla="*/ 98746 w 270820"/>
                  <a:gd name="connsiteY61" fmla="*/ 30172 h 89054"/>
                  <a:gd name="connsiteX62" fmla="*/ 95638 w 270820"/>
                  <a:gd name="connsiteY62" fmla="*/ 28710 h 89054"/>
                  <a:gd name="connsiteX63" fmla="*/ 93626 w 270820"/>
                  <a:gd name="connsiteY63" fmla="*/ 28710 h 89054"/>
                  <a:gd name="connsiteX64" fmla="*/ 91249 w 270820"/>
                  <a:gd name="connsiteY64" fmla="*/ 29807 h 89054"/>
                  <a:gd name="connsiteX65" fmla="*/ 88140 w 270820"/>
                  <a:gd name="connsiteY65" fmla="*/ 30172 h 89054"/>
                  <a:gd name="connsiteX66" fmla="*/ 84666 w 270820"/>
                  <a:gd name="connsiteY66" fmla="*/ 29258 h 89054"/>
                  <a:gd name="connsiteX67" fmla="*/ 83752 w 270820"/>
                  <a:gd name="connsiteY67" fmla="*/ 28161 h 89054"/>
                  <a:gd name="connsiteX68" fmla="*/ 77168 w 270820"/>
                  <a:gd name="connsiteY68" fmla="*/ 27795 h 89054"/>
                  <a:gd name="connsiteX69" fmla="*/ 73145 w 270820"/>
                  <a:gd name="connsiteY69" fmla="*/ 26698 h 89054"/>
                  <a:gd name="connsiteX70" fmla="*/ 71682 w 270820"/>
                  <a:gd name="connsiteY70" fmla="*/ 25784 h 89054"/>
                  <a:gd name="connsiteX71" fmla="*/ 70403 w 270820"/>
                  <a:gd name="connsiteY71" fmla="*/ 23224 h 89054"/>
                  <a:gd name="connsiteX72" fmla="*/ 70403 w 270820"/>
                  <a:gd name="connsiteY72" fmla="*/ 21761 h 89054"/>
                  <a:gd name="connsiteX73" fmla="*/ 78631 w 270820"/>
                  <a:gd name="connsiteY73" fmla="*/ 19749 h 89054"/>
                  <a:gd name="connsiteX74" fmla="*/ 79912 w 270820"/>
                  <a:gd name="connsiteY74" fmla="*/ 18104 h 89054"/>
                  <a:gd name="connsiteX75" fmla="*/ 79180 w 270820"/>
                  <a:gd name="connsiteY75" fmla="*/ 16458 h 89054"/>
                  <a:gd name="connsiteX76" fmla="*/ 76071 w 270820"/>
                  <a:gd name="connsiteY76" fmla="*/ 15909 h 89054"/>
                  <a:gd name="connsiteX77" fmla="*/ 75157 w 270820"/>
                  <a:gd name="connsiteY77" fmla="*/ 14812 h 89054"/>
                  <a:gd name="connsiteX78" fmla="*/ 57968 w 270820"/>
                  <a:gd name="connsiteY78" fmla="*/ 13166 h 89054"/>
                  <a:gd name="connsiteX79" fmla="*/ 53213 w 270820"/>
                  <a:gd name="connsiteY79" fmla="*/ 13532 h 89054"/>
                  <a:gd name="connsiteX80" fmla="*/ 48825 w 270820"/>
                  <a:gd name="connsiteY80" fmla="*/ 16092 h 89054"/>
                  <a:gd name="connsiteX81" fmla="*/ 44985 w 270820"/>
                  <a:gd name="connsiteY81" fmla="*/ 19749 h 89054"/>
                  <a:gd name="connsiteX82" fmla="*/ 41876 w 270820"/>
                  <a:gd name="connsiteY82" fmla="*/ 23955 h 89054"/>
                  <a:gd name="connsiteX83" fmla="*/ 36390 w 270820"/>
                  <a:gd name="connsiteY83" fmla="*/ 25601 h 89054"/>
                  <a:gd name="connsiteX84" fmla="*/ 29807 w 270820"/>
                  <a:gd name="connsiteY84" fmla="*/ 26149 h 89054"/>
                  <a:gd name="connsiteX85" fmla="*/ 25967 w 270820"/>
                  <a:gd name="connsiteY85" fmla="*/ 27430 h 89054"/>
                  <a:gd name="connsiteX86" fmla="*/ 22675 w 270820"/>
                  <a:gd name="connsiteY86" fmla="*/ 31818 h 89054"/>
                  <a:gd name="connsiteX87" fmla="*/ 18469 w 270820"/>
                  <a:gd name="connsiteY87" fmla="*/ 32550 h 89054"/>
                  <a:gd name="connsiteX88" fmla="*/ 17189 w 270820"/>
                  <a:gd name="connsiteY88" fmla="*/ 33098 h 89054"/>
                  <a:gd name="connsiteX89" fmla="*/ 10240 w 270820"/>
                  <a:gd name="connsiteY89" fmla="*/ 38218 h 89054"/>
                  <a:gd name="connsiteX90" fmla="*/ 9509 w 270820"/>
                  <a:gd name="connsiteY90" fmla="*/ 38218 h 89054"/>
                  <a:gd name="connsiteX91" fmla="*/ 9326 w 270820"/>
                  <a:gd name="connsiteY91" fmla="*/ 36756 h 89054"/>
                  <a:gd name="connsiteX92" fmla="*/ 7863 w 270820"/>
                  <a:gd name="connsiteY92" fmla="*/ 35476 h 89054"/>
                  <a:gd name="connsiteX93" fmla="*/ 0 w 270820"/>
                  <a:gd name="connsiteY93" fmla="*/ 35841 h 89054"/>
                  <a:gd name="connsiteX94" fmla="*/ 0 w 270820"/>
                  <a:gd name="connsiteY94" fmla="*/ 34744 h 89054"/>
                  <a:gd name="connsiteX95" fmla="*/ 6217 w 270820"/>
                  <a:gd name="connsiteY95" fmla="*/ 31270 h 89054"/>
                  <a:gd name="connsiteX96" fmla="*/ 10606 w 270820"/>
                  <a:gd name="connsiteY96" fmla="*/ 30904 h 89054"/>
                  <a:gd name="connsiteX97" fmla="*/ 11338 w 270820"/>
                  <a:gd name="connsiteY97" fmla="*/ 30172 h 89054"/>
                  <a:gd name="connsiteX98" fmla="*/ 11703 w 270820"/>
                  <a:gd name="connsiteY98" fmla="*/ 28710 h 89054"/>
                  <a:gd name="connsiteX99" fmla="*/ 11703 w 270820"/>
                  <a:gd name="connsiteY99" fmla="*/ 20115 h 89054"/>
                  <a:gd name="connsiteX100" fmla="*/ 12983 w 270820"/>
                  <a:gd name="connsiteY100" fmla="*/ 17738 h 89054"/>
                  <a:gd name="connsiteX101" fmla="*/ 19201 w 270820"/>
                  <a:gd name="connsiteY101" fmla="*/ 13715 h 89054"/>
                  <a:gd name="connsiteX102" fmla="*/ 27064 w 270820"/>
                  <a:gd name="connsiteY102" fmla="*/ 10240 h 89054"/>
                  <a:gd name="connsiteX103" fmla="*/ 28892 w 270820"/>
                  <a:gd name="connsiteY103" fmla="*/ 9875 h 89054"/>
                  <a:gd name="connsiteX104" fmla="*/ 36573 w 270820"/>
                  <a:gd name="connsiteY104" fmla="*/ 6217 h 89054"/>
                  <a:gd name="connsiteX105" fmla="*/ 54494 w 270820"/>
                  <a:gd name="connsiteY105" fmla="*/ 2194 h 89054"/>
                  <a:gd name="connsiteX106" fmla="*/ 60711 w 270820"/>
                  <a:gd name="connsiteY106" fmla="*/ 183 h 89054"/>
                  <a:gd name="connsiteX107" fmla="*/ 81009 w 270820"/>
                  <a:gd name="connsiteY107" fmla="*/ 0 h 89054"/>
                  <a:gd name="connsiteX108" fmla="*/ 89786 w 270820"/>
                  <a:gd name="connsiteY108" fmla="*/ 1463 h 89054"/>
                  <a:gd name="connsiteX109" fmla="*/ 99112 w 270820"/>
                  <a:gd name="connsiteY109" fmla="*/ 1829 h 89054"/>
                  <a:gd name="connsiteX110" fmla="*/ 104598 w 270820"/>
                  <a:gd name="connsiteY110" fmla="*/ 1463 h 89054"/>
                  <a:gd name="connsiteX111" fmla="*/ 108072 w 270820"/>
                  <a:gd name="connsiteY111" fmla="*/ 4206 h 89054"/>
                  <a:gd name="connsiteX112" fmla="*/ 110450 w 270820"/>
                  <a:gd name="connsiteY112" fmla="*/ 5120 h 89054"/>
                  <a:gd name="connsiteX113" fmla="*/ 120324 w 270820"/>
                  <a:gd name="connsiteY113" fmla="*/ 4754 h 89054"/>
                  <a:gd name="connsiteX114" fmla="*/ 123067 w 270820"/>
                  <a:gd name="connsiteY114" fmla="*/ 6217 h 89054"/>
                  <a:gd name="connsiteX115" fmla="*/ 130382 w 270820"/>
                  <a:gd name="connsiteY115" fmla="*/ 11703 h 89054"/>
                  <a:gd name="connsiteX116" fmla="*/ 132393 w 270820"/>
                  <a:gd name="connsiteY116" fmla="*/ 14812 h 89054"/>
                  <a:gd name="connsiteX117" fmla="*/ 137513 w 270820"/>
                  <a:gd name="connsiteY117" fmla="*/ 18835 h 89054"/>
                  <a:gd name="connsiteX118" fmla="*/ 141536 w 270820"/>
                  <a:gd name="connsiteY118" fmla="*/ 20115 h 89054"/>
                  <a:gd name="connsiteX119" fmla="*/ 151960 w 270820"/>
                  <a:gd name="connsiteY119" fmla="*/ 19749 h 89054"/>
                  <a:gd name="connsiteX120" fmla="*/ 154703 w 270820"/>
                  <a:gd name="connsiteY120" fmla="*/ 21395 h 89054"/>
                  <a:gd name="connsiteX121" fmla="*/ 159091 w 270820"/>
                  <a:gd name="connsiteY121" fmla="*/ 21395 h 89054"/>
                  <a:gd name="connsiteX122" fmla="*/ 160554 w 270820"/>
                  <a:gd name="connsiteY122" fmla="*/ 23224 h 89054"/>
                  <a:gd name="connsiteX123" fmla="*/ 159091 w 270820"/>
                  <a:gd name="connsiteY123" fmla="*/ 23224 h 89054"/>
                  <a:gd name="connsiteX124" fmla="*/ 158726 w 270820"/>
                  <a:gd name="connsiteY124" fmla="*/ 24504 h 89054"/>
                  <a:gd name="connsiteX125" fmla="*/ 160737 w 270820"/>
                  <a:gd name="connsiteY125" fmla="*/ 25601 h 89054"/>
                  <a:gd name="connsiteX126" fmla="*/ 166223 w 270820"/>
                  <a:gd name="connsiteY126" fmla="*/ 26515 h 89054"/>
                  <a:gd name="connsiteX127" fmla="*/ 169697 w 270820"/>
                  <a:gd name="connsiteY127" fmla="*/ 28161 h 89054"/>
                  <a:gd name="connsiteX128" fmla="*/ 175183 w 270820"/>
                  <a:gd name="connsiteY128" fmla="*/ 33830 h 89054"/>
                  <a:gd name="connsiteX129" fmla="*/ 183412 w 270820"/>
                  <a:gd name="connsiteY129" fmla="*/ 36207 h 89054"/>
                  <a:gd name="connsiteX130" fmla="*/ 189630 w 270820"/>
                  <a:gd name="connsiteY130" fmla="*/ 39133 h 89054"/>
                  <a:gd name="connsiteX131" fmla="*/ 193652 w 270820"/>
                  <a:gd name="connsiteY131" fmla="*/ 40230 h 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70820" h="89054">
                    <a:moveTo>
                      <a:pt x="193652" y="40230"/>
                    </a:moveTo>
                    <a:lnTo>
                      <a:pt x="194018" y="40778"/>
                    </a:lnTo>
                    <a:lnTo>
                      <a:pt x="201150" y="45167"/>
                    </a:lnTo>
                    <a:lnTo>
                      <a:pt x="207002" y="49556"/>
                    </a:lnTo>
                    <a:lnTo>
                      <a:pt x="210842" y="50836"/>
                    </a:lnTo>
                    <a:lnTo>
                      <a:pt x="213585" y="50836"/>
                    </a:lnTo>
                    <a:lnTo>
                      <a:pt x="215596" y="51568"/>
                    </a:lnTo>
                    <a:lnTo>
                      <a:pt x="217242" y="52848"/>
                    </a:lnTo>
                    <a:lnTo>
                      <a:pt x="222545" y="54493"/>
                    </a:lnTo>
                    <a:lnTo>
                      <a:pt x="225836" y="54493"/>
                    </a:lnTo>
                    <a:lnTo>
                      <a:pt x="229311" y="53762"/>
                    </a:lnTo>
                    <a:lnTo>
                      <a:pt x="232054" y="54493"/>
                    </a:lnTo>
                    <a:lnTo>
                      <a:pt x="233517" y="56871"/>
                    </a:lnTo>
                    <a:lnTo>
                      <a:pt x="233517" y="58882"/>
                    </a:lnTo>
                    <a:lnTo>
                      <a:pt x="231688" y="62174"/>
                    </a:lnTo>
                    <a:lnTo>
                      <a:pt x="231688" y="63454"/>
                    </a:lnTo>
                    <a:lnTo>
                      <a:pt x="232420" y="64185"/>
                    </a:lnTo>
                    <a:lnTo>
                      <a:pt x="235711" y="64734"/>
                    </a:lnTo>
                    <a:lnTo>
                      <a:pt x="250157" y="64551"/>
                    </a:lnTo>
                    <a:lnTo>
                      <a:pt x="252900" y="65465"/>
                    </a:lnTo>
                    <a:lnTo>
                      <a:pt x="256375" y="68757"/>
                    </a:lnTo>
                    <a:lnTo>
                      <a:pt x="257289" y="70585"/>
                    </a:lnTo>
                    <a:lnTo>
                      <a:pt x="263506" y="74974"/>
                    </a:lnTo>
                    <a:lnTo>
                      <a:pt x="267712" y="75340"/>
                    </a:lnTo>
                    <a:lnTo>
                      <a:pt x="270455" y="76254"/>
                    </a:lnTo>
                    <a:lnTo>
                      <a:pt x="270821" y="79363"/>
                    </a:lnTo>
                    <a:lnTo>
                      <a:pt x="253632" y="85032"/>
                    </a:lnTo>
                    <a:lnTo>
                      <a:pt x="248511" y="87226"/>
                    </a:lnTo>
                    <a:lnTo>
                      <a:pt x="242294" y="88323"/>
                    </a:lnTo>
                    <a:lnTo>
                      <a:pt x="235162" y="87957"/>
                    </a:lnTo>
                    <a:lnTo>
                      <a:pt x="230774" y="86677"/>
                    </a:lnTo>
                    <a:lnTo>
                      <a:pt x="225836" y="86312"/>
                    </a:lnTo>
                    <a:lnTo>
                      <a:pt x="204624" y="85946"/>
                    </a:lnTo>
                    <a:lnTo>
                      <a:pt x="193652" y="87226"/>
                    </a:lnTo>
                    <a:lnTo>
                      <a:pt x="187070" y="89054"/>
                    </a:lnTo>
                    <a:lnTo>
                      <a:pt x="183412" y="89054"/>
                    </a:lnTo>
                    <a:lnTo>
                      <a:pt x="181401" y="88323"/>
                    </a:lnTo>
                    <a:lnTo>
                      <a:pt x="180669" y="86677"/>
                    </a:lnTo>
                    <a:lnTo>
                      <a:pt x="182315" y="84666"/>
                    </a:lnTo>
                    <a:lnTo>
                      <a:pt x="187070" y="80643"/>
                    </a:lnTo>
                    <a:lnTo>
                      <a:pt x="191824" y="77900"/>
                    </a:lnTo>
                    <a:lnTo>
                      <a:pt x="198041" y="75340"/>
                    </a:lnTo>
                    <a:lnTo>
                      <a:pt x="198773" y="72597"/>
                    </a:lnTo>
                    <a:lnTo>
                      <a:pt x="198407" y="71317"/>
                    </a:lnTo>
                    <a:lnTo>
                      <a:pt x="195298" y="69488"/>
                    </a:lnTo>
                    <a:lnTo>
                      <a:pt x="187618" y="67294"/>
                    </a:lnTo>
                    <a:lnTo>
                      <a:pt x="173172" y="66196"/>
                    </a:lnTo>
                    <a:lnTo>
                      <a:pt x="170429" y="63454"/>
                    </a:lnTo>
                    <a:lnTo>
                      <a:pt x="166223" y="60894"/>
                    </a:lnTo>
                    <a:lnTo>
                      <a:pt x="163297" y="57419"/>
                    </a:lnTo>
                    <a:lnTo>
                      <a:pt x="160737" y="52299"/>
                    </a:lnTo>
                    <a:lnTo>
                      <a:pt x="159823" y="47727"/>
                    </a:lnTo>
                    <a:lnTo>
                      <a:pt x="156714" y="44253"/>
                    </a:lnTo>
                    <a:lnTo>
                      <a:pt x="148120" y="43156"/>
                    </a:lnTo>
                    <a:lnTo>
                      <a:pt x="140256" y="43522"/>
                    </a:lnTo>
                    <a:lnTo>
                      <a:pt x="137513" y="43156"/>
                    </a:lnTo>
                    <a:lnTo>
                      <a:pt x="135502" y="42241"/>
                    </a:lnTo>
                    <a:lnTo>
                      <a:pt x="126541" y="40413"/>
                    </a:lnTo>
                    <a:lnTo>
                      <a:pt x="119044" y="37121"/>
                    </a:lnTo>
                    <a:lnTo>
                      <a:pt x="113558" y="32550"/>
                    </a:lnTo>
                    <a:lnTo>
                      <a:pt x="109535" y="30538"/>
                    </a:lnTo>
                    <a:lnTo>
                      <a:pt x="98746" y="30172"/>
                    </a:lnTo>
                    <a:lnTo>
                      <a:pt x="95638" y="28710"/>
                    </a:lnTo>
                    <a:lnTo>
                      <a:pt x="93626" y="28710"/>
                    </a:lnTo>
                    <a:lnTo>
                      <a:pt x="91249" y="29807"/>
                    </a:lnTo>
                    <a:lnTo>
                      <a:pt x="88140" y="30172"/>
                    </a:lnTo>
                    <a:lnTo>
                      <a:pt x="84666" y="29258"/>
                    </a:lnTo>
                    <a:lnTo>
                      <a:pt x="83752" y="28161"/>
                    </a:lnTo>
                    <a:lnTo>
                      <a:pt x="77168" y="27795"/>
                    </a:lnTo>
                    <a:lnTo>
                      <a:pt x="73145" y="26698"/>
                    </a:lnTo>
                    <a:lnTo>
                      <a:pt x="71682" y="25784"/>
                    </a:lnTo>
                    <a:lnTo>
                      <a:pt x="70403" y="23224"/>
                    </a:lnTo>
                    <a:lnTo>
                      <a:pt x="70403" y="21761"/>
                    </a:lnTo>
                    <a:lnTo>
                      <a:pt x="78631" y="19749"/>
                    </a:lnTo>
                    <a:lnTo>
                      <a:pt x="79912" y="18104"/>
                    </a:lnTo>
                    <a:lnTo>
                      <a:pt x="79180" y="16458"/>
                    </a:lnTo>
                    <a:lnTo>
                      <a:pt x="76071" y="15909"/>
                    </a:lnTo>
                    <a:lnTo>
                      <a:pt x="75157" y="14812"/>
                    </a:lnTo>
                    <a:lnTo>
                      <a:pt x="57968" y="13166"/>
                    </a:lnTo>
                    <a:lnTo>
                      <a:pt x="53213" y="13532"/>
                    </a:lnTo>
                    <a:lnTo>
                      <a:pt x="48825" y="16092"/>
                    </a:lnTo>
                    <a:lnTo>
                      <a:pt x="44985" y="19749"/>
                    </a:lnTo>
                    <a:lnTo>
                      <a:pt x="41876" y="23955"/>
                    </a:lnTo>
                    <a:lnTo>
                      <a:pt x="36390" y="25601"/>
                    </a:lnTo>
                    <a:lnTo>
                      <a:pt x="29807" y="26149"/>
                    </a:lnTo>
                    <a:lnTo>
                      <a:pt x="25967" y="27430"/>
                    </a:lnTo>
                    <a:lnTo>
                      <a:pt x="22675" y="31818"/>
                    </a:lnTo>
                    <a:lnTo>
                      <a:pt x="18469" y="32550"/>
                    </a:lnTo>
                    <a:lnTo>
                      <a:pt x="17189" y="33098"/>
                    </a:lnTo>
                    <a:lnTo>
                      <a:pt x="10240" y="38218"/>
                    </a:lnTo>
                    <a:lnTo>
                      <a:pt x="9509" y="38218"/>
                    </a:lnTo>
                    <a:lnTo>
                      <a:pt x="9326" y="36756"/>
                    </a:lnTo>
                    <a:lnTo>
                      <a:pt x="7863" y="35476"/>
                    </a:lnTo>
                    <a:lnTo>
                      <a:pt x="0" y="35841"/>
                    </a:lnTo>
                    <a:lnTo>
                      <a:pt x="0" y="34744"/>
                    </a:lnTo>
                    <a:lnTo>
                      <a:pt x="6217" y="31270"/>
                    </a:lnTo>
                    <a:lnTo>
                      <a:pt x="10606" y="30904"/>
                    </a:lnTo>
                    <a:lnTo>
                      <a:pt x="11338" y="30172"/>
                    </a:lnTo>
                    <a:lnTo>
                      <a:pt x="11703" y="28710"/>
                    </a:lnTo>
                    <a:lnTo>
                      <a:pt x="11703" y="20115"/>
                    </a:lnTo>
                    <a:lnTo>
                      <a:pt x="12983" y="17738"/>
                    </a:lnTo>
                    <a:lnTo>
                      <a:pt x="19201" y="13715"/>
                    </a:lnTo>
                    <a:lnTo>
                      <a:pt x="27064" y="10240"/>
                    </a:lnTo>
                    <a:lnTo>
                      <a:pt x="28892" y="9875"/>
                    </a:lnTo>
                    <a:lnTo>
                      <a:pt x="36573" y="6217"/>
                    </a:lnTo>
                    <a:lnTo>
                      <a:pt x="54494" y="2194"/>
                    </a:lnTo>
                    <a:lnTo>
                      <a:pt x="60711" y="183"/>
                    </a:lnTo>
                    <a:lnTo>
                      <a:pt x="81009" y="0"/>
                    </a:lnTo>
                    <a:lnTo>
                      <a:pt x="89786" y="1463"/>
                    </a:lnTo>
                    <a:lnTo>
                      <a:pt x="99112" y="1829"/>
                    </a:lnTo>
                    <a:lnTo>
                      <a:pt x="104598" y="1463"/>
                    </a:lnTo>
                    <a:lnTo>
                      <a:pt x="108072" y="4206"/>
                    </a:lnTo>
                    <a:lnTo>
                      <a:pt x="110450" y="5120"/>
                    </a:lnTo>
                    <a:lnTo>
                      <a:pt x="120324" y="4754"/>
                    </a:lnTo>
                    <a:lnTo>
                      <a:pt x="123067" y="6217"/>
                    </a:lnTo>
                    <a:lnTo>
                      <a:pt x="130382" y="11703"/>
                    </a:lnTo>
                    <a:lnTo>
                      <a:pt x="132393" y="14812"/>
                    </a:lnTo>
                    <a:lnTo>
                      <a:pt x="137513" y="18835"/>
                    </a:lnTo>
                    <a:lnTo>
                      <a:pt x="141536" y="20115"/>
                    </a:lnTo>
                    <a:lnTo>
                      <a:pt x="151960" y="19749"/>
                    </a:lnTo>
                    <a:lnTo>
                      <a:pt x="154703" y="21395"/>
                    </a:lnTo>
                    <a:lnTo>
                      <a:pt x="159091" y="21395"/>
                    </a:lnTo>
                    <a:lnTo>
                      <a:pt x="160554" y="23224"/>
                    </a:lnTo>
                    <a:lnTo>
                      <a:pt x="159091" y="23224"/>
                    </a:lnTo>
                    <a:lnTo>
                      <a:pt x="158726" y="24504"/>
                    </a:lnTo>
                    <a:lnTo>
                      <a:pt x="160737" y="25601"/>
                    </a:lnTo>
                    <a:lnTo>
                      <a:pt x="166223" y="26515"/>
                    </a:lnTo>
                    <a:lnTo>
                      <a:pt x="169697" y="28161"/>
                    </a:lnTo>
                    <a:lnTo>
                      <a:pt x="175183" y="33830"/>
                    </a:lnTo>
                    <a:lnTo>
                      <a:pt x="183412" y="36207"/>
                    </a:lnTo>
                    <a:lnTo>
                      <a:pt x="189630" y="39133"/>
                    </a:lnTo>
                    <a:lnTo>
                      <a:pt x="193652" y="40230"/>
                    </a:lnTo>
                  </a:path>
                </a:pathLst>
              </a:custGeom>
              <a:grpFill/>
              <a:ln w="4020" cap="flat">
                <a:solidFill>
                  <a:srgbClr val="FFFFFF"/>
                </a:solidFill>
                <a:prstDash val="solid"/>
                <a:miter/>
              </a:ln>
            </p:spPr>
            <p:txBody>
              <a:bodyPr rtlCol="0" anchor="ctr"/>
              <a:lstStyle/>
              <a:p>
                <a:endParaRPr lang="en-GB" sz="1463"/>
              </a:p>
            </p:txBody>
          </p:sp>
          <p:sp>
            <p:nvSpPr>
              <p:cNvPr id="1266" name="Freeform: Shape 1265">
                <a:extLst>
                  <a:ext uri="{FF2B5EF4-FFF2-40B4-BE49-F238E27FC236}">
                    <a16:creationId xmlns:a16="http://schemas.microsoft.com/office/drawing/2014/main" id="{CEC277F1-049C-6A11-CFE1-0C9C0F122102}"/>
                  </a:ext>
                </a:extLst>
              </p:cNvPr>
              <p:cNvSpPr/>
              <p:nvPr/>
            </p:nvSpPr>
            <p:spPr>
              <a:xfrm>
                <a:off x="3874129" y="3784886"/>
                <a:ext cx="13348" cy="12251"/>
              </a:xfrm>
              <a:custGeom>
                <a:avLst/>
                <a:gdLst>
                  <a:gd name="connsiteX0" fmla="*/ 4023 w 13348"/>
                  <a:gd name="connsiteY0" fmla="*/ 549 h 12251"/>
                  <a:gd name="connsiteX1" fmla="*/ 3657 w 13348"/>
                  <a:gd name="connsiteY1" fmla="*/ 3292 h 12251"/>
                  <a:gd name="connsiteX2" fmla="*/ 4023 w 13348"/>
                  <a:gd name="connsiteY2" fmla="*/ 5303 h 12251"/>
                  <a:gd name="connsiteX3" fmla="*/ 5120 w 13348"/>
                  <a:gd name="connsiteY3" fmla="*/ 6949 h 12251"/>
                  <a:gd name="connsiteX4" fmla="*/ 4023 w 13348"/>
                  <a:gd name="connsiteY4" fmla="*/ 9692 h 12251"/>
                  <a:gd name="connsiteX5" fmla="*/ 0 w 13348"/>
                  <a:gd name="connsiteY5" fmla="*/ 7680 h 12251"/>
                  <a:gd name="connsiteX6" fmla="*/ 549 w 13348"/>
                  <a:gd name="connsiteY6" fmla="*/ 10240 h 12251"/>
                  <a:gd name="connsiteX7" fmla="*/ 1646 w 13348"/>
                  <a:gd name="connsiteY7" fmla="*/ 11338 h 12251"/>
                  <a:gd name="connsiteX8" fmla="*/ 3109 w 13348"/>
                  <a:gd name="connsiteY8" fmla="*/ 12252 h 12251"/>
                  <a:gd name="connsiteX9" fmla="*/ 6217 w 13348"/>
                  <a:gd name="connsiteY9" fmla="*/ 12252 h 12251"/>
                  <a:gd name="connsiteX10" fmla="*/ 13349 w 13348"/>
                  <a:gd name="connsiteY10" fmla="*/ 10057 h 12251"/>
                  <a:gd name="connsiteX11" fmla="*/ 12252 w 13348"/>
                  <a:gd name="connsiteY11" fmla="*/ 4937 h 12251"/>
                  <a:gd name="connsiteX12" fmla="*/ 10972 w 13348"/>
                  <a:gd name="connsiteY12" fmla="*/ 3292 h 12251"/>
                  <a:gd name="connsiteX13" fmla="*/ 10240 w 13348"/>
                  <a:gd name="connsiteY13" fmla="*/ 366 h 12251"/>
                  <a:gd name="connsiteX14" fmla="*/ 10240 w 13348"/>
                  <a:gd name="connsiteY14" fmla="*/ 914 h 12251"/>
                  <a:gd name="connsiteX15" fmla="*/ 9143 w 13348"/>
                  <a:gd name="connsiteY15" fmla="*/ 366 h 12251"/>
                  <a:gd name="connsiteX16" fmla="*/ 7132 w 13348"/>
                  <a:gd name="connsiteY16" fmla="*/ 0 h 12251"/>
                  <a:gd name="connsiteX17" fmla="*/ 4023 w 13348"/>
                  <a:gd name="connsiteY17" fmla="*/ 549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48" h="12251">
                    <a:moveTo>
                      <a:pt x="4023" y="549"/>
                    </a:moveTo>
                    <a:lnTo>
                      <a:pt x="3657" y="3292"/>
                    </a:lnTo>
                    <a:lnTo>
                      <a:pt x="4023" y="5303"/>
                    </a:lnTo>
                    <a:lnTo>
                      <a:pt x="5120" y="6949"/>
                    </a:lnTo>
                    <a:lnTo>
                      <a:pt x="4023" y="9692"/>
                    </a:lnTo>
                    <a:lnTo>
                      <a:pt x="0" y="7680"/>
                    </a:lnTo>
                    <a:lnTo>
                      <a:pt x="549" y="10240"/>
                    </a:lnTo>
                    <a:lnTo>
                      <a:pt x="1646" y="11338"/>
                    </a:lnTo>
                    <a:lnTo>
                      <a:pt x="3109" y="12252"/>
                    </a:lnTo>
                    <a:lnTo>
                      <a:pt x="6217" y="12252"/>
                    </a:lnTo>
                    <a:lnTo>
                      <a:pt x="13349" y="10057"/>
                    </a:lnTo>
                    <a:lnTo>
                      <a:pt x="12252" y="4937"/>
                    </a:lnTo>
                    <a:lnTo>
                      <a:pt x="10972" y="3292"/>
                    </a:lnTo>
                    <a:lnTo>
                      <a:pt x="10240" y="366"/>
                    </a:lnTo>
                    <a:lnTo>
                      <a:pt x="10240" y="914"/>
                    </a:lnTo>
                    <a:lnTo>
                      <a:pt x="9143" y="366"/>
                    </a:lnTo>
                    <a:lnTo>
                      <a:pt x="7132" y="0"/>
                    </a:lnTo>
                    <a:lnTo>
                      <a:pt x="4023" y="549"/>
                    </a:lnTo>
                    <a:close/>
                  </a:path>
                </a:pathLst>
              </a:custGeom>
              <a:grpFill/>
              <a:ln w="18272" cap="flat">
                <a:noFill/>
                <a:prstDash val="solid"/>
                <a:miter/>
              </a:ln>
            </p:spPr>
            <p:txBody>
              <a:bodyPr rtlCol="0" anchor="ctr"/>
              <a:lstStyle/>
              <a:p>
                <a:endParaRPr lang="en-GB" sz="1463"/>
              </a:p>
            </p:txBody>
          </p:sp>
          <p:sp>
            <p:nvSpPr>
              <p:cNvPr id="1267" name="Freeform: Shape 1266">
                <a:extLst>
                  <a:ext uri="{FF2B5EF4-FFF2-40B4-BE49-F238E27FC236}">
                    <a16:creationId xmlns:a16="http://schemas.microsoft.com/office/drawing/2014/main" id="{9479B1DF-6AF3-5E8A-2007-D318FC357D57}"/>
                  </a:ext>
                </a:extLst>
              </p:cNvPr>
              <p:cNvSpPr/>
              <p:nvPr/>
            </p:nvSpPr>
            <p:spPr>
              <a:xfrm>
                <a:off x="3874129" y="3784886"/>
                <a:ext cx="13348" cy="12251"/>
              </a:xfrm>
              <a:custGeom>
                <a:avLst/>
                <a:gdLst>
                  <a:gd name="connsiteX0" fmla="*/ 10240 w 13348"/>
                  <a:gd name="connsiteY0" fmla="*/ 366 h 12251"/>
                  <a:gd name="connsiteX1" fmla="*/ 10972 w 13348"/>
                  <a:gd name="connsiteY1" fmla="*/ 3292 h 12251"/>
                  <a:gd name="connsiteX2" fmla="*/ 12252 w 13348"/>
                  <a:gd name="connsiteY2" fmla="*/ 4937 h 12251"/>
                  <a:gd name="connsiteX3" fmla="*/ 13349 w 13348"/>
                  <a:gd name="connsiteY3" fmla="*/ 10057 h 12251"/>
                  <a:gd name="connsiteX4" fmla="*/ 6217 w 13348"/>
                  <a:gd name="connsiteY4" fmla="*/ 12252 h 12251"/>
                  <a:gd name="connsiteX5" fmla="*/ 3109 w 13348"/>
                  <a:gd name="connsiteY5" fmla="*/ 12252 h 12251"/>
                  <a:gd name="connsiteX6" fmla="*/ 1646 w 13348"/>
                  <a:gd name="connsiteY6" fmla="*/ 11338 h 12251"/>
                  <a:gd name="connsiteX7" fmla="*/ 549 w 13348"/>
                  <a:gd name="connsiteY7" fmla="*/ 10240 h 12251"/>
                  <a:gd name="connsiteX8" fmla="*/ 0 w 13348"/>
                  <a:gd name="connsiteY8" fmla="*/ 7680 h 12251"/>
                  <a:gd name="connsiteX9" fmla="*/ 4023 w 13348"/>
                  <a:gd name="connsiteY9" fmla="*/ 9692 h 12251"/>
                  <a:gd name="connsiteX10" fmla="*/ 5120 w 13348"/>
                  <a:gd name="connsiteY10" fmla="*/ 6949 h 12251"/>
                  <a:gd name="connsiteX11" fmla="*/ 4023 w 13348"/>
                  <a:gd name="connsiteY11" fmla="*/ 5303 h 12251"/>
                  <a:gd name="connsiteX12" fmla="*/ 3657 w 13348"/>
                  <a:gd name="connsiteY12" fmla="*/ 3292 h 12251"/>
                  <a:gd name="connsiteX13" fmla="*/ 4023 w 13348"/>
                  <a:gd name="connsiteY13" fmla="*/ 731 h 12251"/>
                  <a:gd name="connsiteX14" fmla="*/ 7132 w 13348"/>
                  <a:gd name="connsiteY14" fmla="*/ 0 h 12251"/>
                  <a:gd name="connsiteX15" fmla="*/ 9143 w 13348"/>
                  <a:gd name="connsiteY15" fmla="*/ 366 h 12251"/>
                  <a:gd name="connsiteX16" fmla="*/ 10240 w 13348"/>
                  <a:gd name="connsiteY16" fmla="*/ 914 h 12251"/>
                  <a:gd name="connsiteX17" fmla="*/ 10240 w 13348"/>
                  <a:gd name="connsiteY17" fmla="*/ 366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48" h="12251">
                    <a:moveTo>
                      <a:pt x="10240" y="366"/>
                    </a:moveTo>
                    <a:lnTo>
                      <a:pt x="10972" y="3292"/>
                    </a:lnTo>
                    <a:lnTo>
                      <a:pt x="12252" y="4937"/>
                    </a:lnTo>
                    <a:lnTo>
                      <a:pt x="13349" y="10057"/>
                    </a:lnTo>
                    <a:lnTo>
                      <a:pt x="6217" y="12252"/>
                    </a:lnTo>
                    <a:lnTo>
                      <a:pt x="3109" y="12252"/>
                    </a:lnTo>
                    <a:lnTo>
                      <a:pt x="1646" y="11338"/>
                    </a:lnTo>
                    <a:lnTo>
                      <a:pt x="549" y="10240"/>
                    </a:lnTo>
                    <a:lnTo>
                      <a:pt x="0" y="7680"/>
                    </a:lnTo>
                    <a:lnTo>
                      <a:pt x="4023" y="9692"/>
                    </a:lnTo>
                    <a:lnTo>
                      <a:pt x="5120" y="6949"/>
                    </a:lnTo>
                    <a:lnTo>
                      <a:pt x="4023" y="5303"/>
                    </a:lnTo>
                    <a:lnTo>
                      <a:pt x="3657" y="3292"/>
                    </a:lnTo>
                    <a:lnTo>
                      <a:pt x="4023" y="731"/>
                    </a:lnTo>
                    <a:lnTo>
                      <a:pt x="7132" y="0"/>
                    </a:lnTo>
                    <a:lnTo>
                      <a:pt x="9143" y="366"/>
                    </a:lnTo>
                    <a:lnTo>
                      <a:pt x="10240" y="914"/>
                    </a:lnTo>
                    <a:lnTo>
                      <a:pt x="10240" y="366"/>
                    </a:lnTo>
                  </a:path>
                </a:pathLst>
              </a:custGeom>
              <a:grpFill/>
              <a:ln w="4020" cap="flat">
                <a:solidFill>
                  <a:srgbClr val="FFFFFF"/>
                </a:solidFill>
                <a:prstDash val="solid"/>
                <a:miter/>
              </a:ln>
            </p:spPr>
            <p:txBody>
              <a:bodyPr rtlCol="0" anchor="ctr"/>
              <a:lstStyle/>
              <a:p>
                <a:endParaRPr lang="en-GB" sz="1463"/>
              </a:p>
            </p:txBody>
          </p:sp>
          <p:sp>
            <p:nvSpPr>
              <p:cNvPr id="1268" name="Freeform: Shape 1267">
                <a:extLst>
                  <a:ext uri="{FF2B5EF4-FFF2-40B4-BE49-F238E27FC236}">
                    <a16:creationId xmlns:a16="http://schemas.microsoft.com/office/drawing/2014/main" id="{C29AC18A-02AD-43DF-FF9D-EC8D3EFC899B}"/>
                  </a:ext>
                </a:extLst>
              </p:cNvPr>
              <p:cNvSpPr/>
              <p:nvPr/>
            </p:nvSpPr>
            <p:spPr>
              <a:xfrm>
                <a:off x="3988967" y="3767514"/>
                <a:ext cx="25601" cy="16091"/>
              </a:xfrm>
              <a:custGeom>
                <a:avLst/>
                <a:gdLst>
                  <a:gd name="connsiteX0" fmla="*/ 0 w 25601"/>
                  <a:gd name="connsiteY0" fmla="*/ 1280 h 16091"/>
                  <a:gd name="connsiteX1" fmla="*/ 549 w 25601"/>
                  <a:gd name="connsiteY1" fmla="*/ 2377 h 16091"/>
                  <a:gd name="connsiteX2" fmla="*/ 3109 w 25601"/>
                  <a:gd name="connsiteY2" fmla="*/ 4023 h 16091"/>
                  <a:gd name="connsiteX3" fmla="*/ 4755 w 25601"/>
                  <a:gd name="connsiteY3" fmla="*/ 4572 h 16091"/>
                  <a:gd name="connsiteX4" fmla="*/ 10972 w 25601"/>
                  <a:gd name="connsiteY4" fmla="*/ 5303 h 16091"/>
                  <a:gd name="connsiteX5" fmla="*/ 13715 w 25601"/>
                  <a:gd name="connsiteY5" fmla="*/ 7680 h 16091"/>
                  <a:gd name="connsiteX6" fmla="*/ 16641 w 25601"/>
                  <a:gd name="connsiteY6" fmla="*/ 12435 h 16091"/>
                  <a:gd name="connsiteX7" fmla="*/ 21578 w 25601"/>
                  <a:gd name="connsiteY7" fmla="*/ 15726 h 16091"/>
                  <a:gd name="connsiteX8" fmla="*/ 25601 w 25601"/>
                  <a:gd name="connsiteY8" fmla="*/ 16092 h 16091"/>
                  <a:gd name="connsiteX9" fmla="*/ 24869 w 25601"/>
                  <a:gd name="connsiteY9" fmla="*/ 12435 h 16091"/>
                  <a:gd name="connsiteX10" fmla="*/ 22858 w 25601"/>
                  <a:gd name="connsiteY10" fmla="*/ 9875 h 16091"/>
                  <a:gd name="connsiteX11" fmla="*/ 17006 w 25601"/>
                  <a:gd name="connsiteY11" fmla="*/ 6583 h 16091"/>
                  <a:gd name="connsiteX12" fmla="*/ 6766 w 25601"/>
                  <a:gd name="connsiteY12" fmla="*/ 366 h 16091"/>
                  <a:gd name="connsiteX13" fmla="*/ 0 w 25601"/>
                  <a:gd name="connsiteY13" fmla="*/ 0 h 16091"/>
                  <a:gd name="connsiteX14" fmla="*/ 0 w 25601"/>
                  <a:gd name="connsiteY14" fmla="*/ 1280 h 1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01" h="16091">
                    <a:moveTo>
                      <a:pt x="0" y="1280"/>
                    </a:moveTo>
                    <a:lnTo>
                      <a:pt x="549" y="2377"/>
                    </a:lnTo>
                    <a:lnTo>
                      <a:pt x="3109" y="4023"/>
                    </a:lnTo>
                    <a:lnTo>
                      <a:pt x="4755" y="4572"/>
                    </a:lnTo>
                    <a:lnTo>
                      <a:pt x="10972" y="5303"/>
                    </a:lnTo>
                    <a:lnTo>
                      <a:pt x="13715" y="7680"/>
                    </a:lnTo>
                    <a:lnTo>
                      <a:pt x="16641" y="12435"/>
                    </a:lnTo>
                    <a:lnTo>
                      <a:pt x="21578" y="15726"/>
                    </a:lnTo>
                    <a:lnTo>
                      <a:pt x="25601" y="16092"/>
                    </a:lnTo>
                    <a:lnTo>
                      <a:pt x="24869" y="12435"/>
                    </a:lnTo>
                    <a:lnTo>
                      <a:pt x="22858" y="9875"/>
                    </a:lnTo>
                    <a:lnTo>
                      <a:pt x="17006" y="6583"/>
                    </a:lnTo>
                    <a:lnTo>
                      <a:pt x="6766" y="366"/>
                    </a:lnTo>
                    <a:lnTo>
                      <a:pt x="0" y="0"/>
                    </a:lnTo>
                    <a:lnTo>
                      <a:pt x="0" y="1280"/>
                    </a:lnTo>
                    <a:close/>
                  </a:path>
                </a:pathLst>
              </a:custGeom>
              <a:grpFill/>
              <a:ln w="18272" cap="flat">
                <a:noFill/>
                <a:prstDash val="solid"/>
                <a:miter/>
              </a:ln>
            </p:spPr>
            <p:txBody>
              <a:bodyPr rtlCol="0" anchor="ctr"/>
              <a:lstStyle/>
              <a:p>
                <a:endParaRPr lang="en-GB" sz="1463"/>
              </a:p>
            </p:txBody>
          </p:sp>
          <p:sp>
            <p:nvSpPr>
              <p:cNvPr id="1269" name="Freeform: Shape 1268">
                <a:extLst>
                  <a:ext uri="{FF2B5EF4-FFF2-40B4-BE49-F238E27FC236}">
                    <a16:creationId xmlns:a16="http://schemas.microsoft.com/office/drawing/2014/main" id="{343257B7-571C-B7FE-6DDF-827DBB1FC8CE}"/>
                  </a:ext>
                </a:extLst>
              </p:cNvPr>
              <p:cNvSpPr/>
              <p:nvPr/>
            </p:nvSpPr>
            <p:spPr>
              <a:xfrm>
                <a:off x="3988967" y="3767514"/>
                <a:ext cx="25601" cy="15909"/>
              </a:xfrm>
              <a:custGeom>
                <a:avLst/>
                <a:gdLst>
                  <a:gd name="connsiteX0" fmla="*/ 17006 w 25601"/>
                  <a:gd name="connsiteY0" fmla="*/ 6583 h 15909"/>
                  <a:gd name="connsiteX1" fmla="*/ 22858 w 25601"/>
                  <a:gd name="connsiteY1" fmla="*/ 9875 h 15909"/>
                  <a:gd name="connsiteX2" fmla="*/ 24869 w 25601"/>
                  <a:gd name="connsiteY2" fmla="*/ 12435 h 15909"/>
                  <a:gd name="connsiteX3" fmla="*/ 25601 w 25601"/>
                  <a:gd name="connsiteY3" fmla="*/ 15909 h 15909"/>
                  <a:gd name="connsiteX4" fmla="*/ 21578 w 25601"/>
                  <a:gd name="connsiteY4" fmla="*/ 15726 h 15909"/>
                  <a:gd name="connsiteX5" fmla="*/ 16641 w 25601"/>
                  <a:gd name="connsiteY5" fmla="*/ 12435 h 15909"/>
                  <a:gd name="connsiteX6" fmla="*/ 13715 w 25601"/>
                  <a:gd name="connsiteY6" fmla="*/ 7680 h 15909"/>
                  <a:gd name="connsiteX7" fmla="*/ 10972 w 25601"/>
                  <a:gd name="connsiteY7" fmla="*/ 5303 h 15909"/>
                  <a:gd name="connsiteX8" fmla="*/ 4755 w 25601"/>
                  <a:gd name="connsiteY8" fmla="*/ 4572 h 15909"/>
                  <a:gd name="connsiteX9" fmla="*/ 3109 w 25601"/>
                  <a:gd name="connsiteY9" fmla="*/ 4023 h 15909"/>
                  <a:gd name="connsiteX10" fmla="*/ 549 w 25601"/>
                  <a:gd name="connsiteY10" fmla="*/ 2377 h 15909"/>
                  <a:gd name="connsiteX11" fmla="*/ 0 w 25601"/>
                  <a:gd name="connsiteY11" fmla="*/ 1280 h 15909"/>
                  <a:gd name="connsiteX12" fmla="*/ 0 w 25601"/>
                  <a:gd name="connsiteY12" fmla="*/ 0 h 15909"/>
                  <a:gd name="connsiteX13" fmla="*/ 6766 w 25601"/>
                  <a:gd name="connsiteY13" fmla="*/ 366 h 15909"/>
                  <a:gd name="connsiteX14" fmla="*/ 17006 w 25601"/>
                  <a:gd name="connsiteY14" fmla="*/ 6583 h 1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601" h="15909">
                    <a:moveTo>
                      <a:pt x="17006" y="6583"/>
                    </a:moveTo>
                    <a:lnTo>
                      <a:pt x="22858" y="9875"/>
                    </a:lnTo>
                    <a:lnTo>
                      <a:pt x="24869" y="12435"/>
                    </a:lnTo>
                    <a:lnTo>
                      <a:pt x="25601" y="15909"/>
                    </a:lnTo>
                    <a:lnTo>
                      <a:pt x="21578" y="15726"/>
                    </a:lnTo>
                    <a:lnTo>
                      <a:pt x="16641" y="12435"/>
                    </a:lnTo>
                    <a:lnTo>
                      <a:pt x="13715" y="7680"/>
                    </a:lnTo>
                    <a:lnTo>
                      <a:pt x="10972" y="5303"/>
                    </a:lnTo>
                    <a:lnTo>
                      <a:pt x="4755" y="4572"/>
                    </a:lnTo>
                    <a:lnTo>
                      <a:pt x="3109" y="4023"/>
                    </a:lnTo>
                    <a:lnTo>
                      <a:pt x="549" y="2377"/>
                    </a:lnTo>
                    <a:lnTo>
                      <a:pt x="0" y="1280"/>
                    </a:lnTo>
                    <a:lnTo>
                      <a:pt x="0" y="0"/>
                    </a:lnTo>
                    <a:lnTo>
                      <a:pt x="6766" y="366"/>
                    </a:lnTo>
                    <a:lnTo>
                      <a:pt x="17006" y="6583"/>
                    </a:lnTo>
                  </a:path>
                </a:pathLst>
              </a:custGeom>
              <a:grpFill/>
              <a:ln w="4020" cap="flat">
                <a:solidFill>
                  <a:srgbClr val="FFFFFF"/>
                </a:solidFill>
                <a:prstDash val="solid"/>
                <a:miter/>
              </a:ln>
            </p:spPr>
            <p:txBody>
              <a:bodyPr rtlCol="0" anchor="ctr"/>
              <a:lstStyle/>
              <a:p>
                <a:endParaRPr lang="en-GB" sz="1463"/>
              </a:p>
            </p:txBody>
          </p:sp>
          <p:sp>
            <p:nvSpPr>
              <p:cNvPr id="1270" name="Freeform: Shape 1269">
                <a:extLst>
                  <a:ext uri="{FF2B5EF4-FFF2-40B4-BE49-F238E27FC236}">
                    <a16:creationId xmlns:a16="http://schemas.microsoft.com/office/drawing/2014/main" id="{C55F26EE-6DFD-1614-C662-4340AA99CDC7}"/>
                  </a:ext>
                </a:extLst>
              </p:cNvPr>
              <p:cNvSpPr/>
              <p:nvPr/>
            </p:nvSpPr>
            <p:spPr>
              <a:xfrm>
                <a:off x="4347380" y="5900799"/>
                <a:ext cx="23589" cy="6400"/>
              </a:xfrm>
              <a:custGeom>
                <a:avLst/>
                <a:gdLst>
                  <a:gd name="connsiteX0" fmla="*/ 16458 w 23589"/>
                  <a:gd name="connsiteY0" fmla="*/ 1280 h 6400"/>
                  <a:gd name="connsiteX1" fmla="*/ 10972 w 23589"/>
                  <a:gd name="connsiteY1" fmla="*/ 914 h 6400"/>
                  <a:gd name="connsiteX2" fmla="*/ 4937 w 23589"/>
                  <a:gd name="connsiteY2" fmla="*/ 2194 h 6400"/>
                  <a:gd name="connsiteX3" fmla="*/ 2560 w 23589"/>
                  <a:gd name="connsiteY3" fmla="*/ 1280 h 6400"/>
                  <a:gd name="connsiteX4" fmla="*/ 2194 w 23589"/>
                  <a:gd name="connsiteY4" fmla="*/ 2377 h 6400"/>
                  <a:gd name="connsiteX5" fmla="*/ 0 w 23589"/>
                  <a:gd name="connsiteY5" fmla="*/ 5486 h 6400"/>
                  <a:gd name="connsiteX6" fmla="*/ 4937 w 23589"/>
                  <a:gd name="connsiteY6" fmla="*/ 6400 h 6400"/>
                  <a:gd name="connsiteX7" fmla="*/ 8777 w 23589"/>
                  <a:gd name="connsiteY7" fmla="*/ 4389 h 6400"/>
                  <a:gd name="connsiteX8" fmla="*/ 13166 w 23589"/>
                  <a:gd name="connsiteY8" fmla="*/ 5120 h 6400"/>
                  <a:gd name="connsiteX9" fmla="*/ 13715 w 23589"/>
                  <a:gd name="connsiteY9" fmla="*/ 3109 h 6400"/>
                  <a:gd name="connsiteX10" fmla="*/ 16823 w 23589"/>
                  <a:gd name="connsiteY10" fmla="*/ 2560 h 6400"/>
                  <a:gd name="connsiteX11" fmla="*/ 21578 w 23589"/>
                  <a:gd name="connsiteY11" fmla="*/ 3292 h 6400"/>
                  <a:gd name="connsiteX12" fmla="*/ 23224 w 23589"/>
                  <a:gd name="connsiteY12" fmla="*/ 2926 h 6400"/>
                  <a:gd name="connsiteX13" fmla="*/ 23589 w 23589"/>
                  <a:gd name="connsiteY13" fmla="*/ 549 h 6400"/>
                  <a:gd name="connsiteX14" fmla="*/ 22675 w 23589"/>
                  <a:gd name="connsiteY14" fmla="*/ 0 h 6400"/>
                  <a:gd name="connsiteX15" fmla="*/ 16458 w 23589"/>
                  <a:gd name="connsiteY15" fmla="*/ 1280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89" h="6400">
                    <a:moveTo>
                      <a:pt x="16458" y="1280"/>
                    </a:moveTo>
                    <a:lnTo>
                      <a:pt x="10972" y="914"/>
                    </a:lnTo>
                    <a:lnTo>
                      <a:pt x="4937" y="2194"/>
                    </a:lnTo>
                    <a:lnTo>
                      <a:pt x="2560" y="1280"/>
                    </a:lnTo>
                    <a:lnTo>
                      <a:pt x="2194" y="2377"/>
                    </a:lnTo>
                    <a:lnTo>
                      <a:pt x="0" y="5486"/>
                    </a:lnTo>
                    <a:lnTo>
                      <a:pt x="4937" y="6400"/>
                    </a:lnTo>
                    <a:lnTo>
                      <a:pt x="8777" y="4389"/>
                    </a:lnTo>
                    <a:lnTo>
                      <a:pt x="13166" y="5120"/>
                    </a:lnTo>
                    <a:lnTo>
                      <a:pt x="13715" y="3109"/>
                    </a:lnTo>
                    <a:lnTo>
                      <a:pt x="16823" y="2560"/>
                    </a:lnTo>
                    <a:lnTo>
                      <a:pt x="21578" y="3292"/>
                    </a:lnTo>
                    <a:lnTo>
                      <a:pt x="23224" y="2926"/>
                    </a:lnTo>
                    <a:lnTo>
                      <a:pt x="23589" y="549"/>
                    </a:lnTo>
                    <a:lnTo>
                      <a:pt x="22675" y="0"/>
                    </a:lnTo>
                    <a:lnTo>
                      <a:pt x="16458" y="1280"/>
                    </a:lnTo>
                    <a:close/>
                  </a:path>
                </a:pathLst>
              </a:custGeom>
              <a:grpFill/>
              <a:ln w="18272" cap="flat">
                <a:noFill/>
                <a:prstDash val="solid"/>
                <a:miter/>
              </a:ln>
            </p:spPr>
            <p:txBody>
              <a:bodyPr rtlCol="0" anchor="ctr"/>
              <a:lstStyle/>
              <a:p>
                <a:endParaRPr lang="en-GB" sz="1463"/>
              </a:p>
            </p:txBody>
          </p:sp>
          <p:sp>
            <p:nvSpPr>
              <p:cNvPr id="1271" name="Freeform: Shape 1270">
                <a:extLst>
                  <a:ext uri="{FF2B5EF4-FFF2-40B4-BE49-F238E27FC236}">
                    <a16:creationId xmlns:a16="http://schemas.microsoft.com/office/drawing/2014/main" id="{71878BFC-39B4-8317-E944-B75DCEE649E5}"/>
                  </a:ext>
                </a:extLst>
              </p:cNvPr>
              <p:cNvSpPr/>
              <p:nvPr/>
            </p:nvSpPr>
            <p:spPr>
              <a:xfrm>
                <a:off x="4347380" y="5900799"/>
                <a:ext cx="23589" cy="6400"/>
              </a:xfrm>
              <a:custGeom>
                <a:avLst/>
                <a:gdLst>
                  <a:gd name="connsiteX0" fmla="*/ 4937 w 23589"/>
                  <a:gd name="connsiteY0" fmla="*/ 2194 h 6400"/>
                  <a:gd name="connsiteX1" fmla="*/ 10972 w 23589"/>
                  <a:gd name="connsiteY1" fmla="*/ 914 h 6400"/>
                  <a:gd name="connsiteX2" fmla="*/ 16458 w 23589"/>
                  <a:gd name="connsiteY2" fmla="*/ 1463 h 6400"/>
                  <a:gd name="connsiteX3" fmla="*/ 22675 w 23589"/>
                  <a:gd name="connsiteY3" fmla="*/ 0 h 6400"/>
                  <a:gd name="connsiteX4" fmla="*/ 23589 w 23589"/>
                  <a:gd name="connsiteY4" fmla="*/ 731 h 6400"/>
                  <a:gd name="connsiteX5" fmla="*/ 23224 w 23589"/>
                  <a:gd name="connsiteY5" fmla="*/ 2926 h 6400"/>
                  <a:gd name="connsiteX6" fmla="*/ 21578 w 23589"/>
                  <a:gd name="connsiteY6" fmla="*/ 3292 h 6400"/>
                  <a:gd name="connsiteX7" fmla="*/ 16823 w 23589"/>
                  <a:gd name="connsiteY7" fmla="*/ 2743 h 6400"/>
                  <a:gd name="connsiteX8" fmla="*/ 13715 w 23589"/>
                  <a:gd name="connsiteY8" fmla="*/ 3109 h 6400"/>
                  <a:gd name="connsiteX9" fmla="*/ 13166 w 23589"/>
                  <a:gd name="connsiteY9" fmla="*/ 5120 h 6400"/>
                  <a:gd name="connsiteX10" fmla="*/ 8777 w 23589"/>
                  <a:gd name="connsiteY10" fmla="*/ 4389 h 6400"/>
                  <a:gd name="connsiteX11" fmla="*/ 4937 w 23589"/>
                  <a:gd name="connsiteY11" fmla="*/ 6400 h 6400"/>
                  <a:gd name="connsiteX12" fmla="*/ 0 w 23589"/>
                  <a:gd name="connsiteY12" fmla="*/ 5486 h 6400"/>
                  <a:gd name="connsiteX13" fmla="*/ 2194 w 23589"/>
                  <a:gd name="connsiteY13" fmla="*/ 2377 h 6400"/>
                  <a:gd name="connsiteX14" fmla="*/ 2560 w 23589"/>
                  <a:gd name="connsiteY14" fmla="*/ 1463 h 6400"/>
                  <a:gd name="connsiteX15" fmla="*/ 4937 w 23589"/>
                  <a:gd name="connsiteY15" fmla="*/ 2194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589" h="6400">
                    <a:moveTo>
                      <a:pt x="4937" y="2194"/>
                    </a:moveTo>
                    <a:lnTo>
                      <a:pt x="10972" y="914"/>
                    </a:lnTo>
                    <a:lnTo>
                      <a:pt x="16458" y="1463"/>
                    </a:lnTo>
                    <a:lnTo>
                      <a:pt x="22675" y="0"/>
                    </a:lnTo>
                    <a:lnTo>
                      <a:pt x="23589" y="731"/>
                    </a:lnTo>
                    <a:lnTo>
                      <a:pt x="23224" y="2926"/>
                    </a:lnTo>
                    <a:lnTo>
                      <a:pt x="21578" y="3292"/>
                    </a:lnTo>
                    <a:lnTo>
                      <a:pt x="16823" y="2743"/>
                    </a:lnTo>
                    <a:lnTo>
                      <a:pt x="13715" y="3109"/>
                    </a:lnTo>
                    <a:lnTo>
                      <a:pt x="13166" y="5120"/>
                    </a:lnTo>
                    <a:lnTo>
                      <a:pt x="8777" y="4389"/>
                    </a:lnTo>
                    <a:lnTo>
                      <a:pt x="4937" y="6400"/>
                    </a:lnTo>
                    <a:lnTo>
                      <a:pt x="0" y="5486"/>
                    </a:lnTo>
                    <a:lnTo>
                      <a:pt x="2194" y="2377"/>
                    </a:lnTo>
                    <a:lnTo>
                      <a:pt x="2560" y="1463"/>
                    </a:lnTo>
                    <a:lnTo>
                      <a:pt x="4937" y="2194"/>
                    </a:lnTo>
                  </a:path>
                </a:pathLst>
              </a:custGeom>
              <a:grpFill/>
              <a:ln w="4020" cap="flat">
                <a:solidFill>
                  <a:srgbClr val="FFFFFF"/>
                </a:solidFill>
                <a:prstDash val="solid"/>
                <a:miter/>
              </a:ln>
            </p:spPr>
            <p:txBody>
              <a:bodyPr rtlCol="0" anchor="ctr"/>
              <a:lstStyle/>
              <a:p>
                <a:endParaRPr lang="en-GB" sz="1463"/>
              </a:p>
            </p:txBody>
          </p:sp>
          <p:sp>
            <p:nvSpPr>
              <p:cNvPr id="1272" name="Freeform: Shape 1271">
                <a:extLst>
                  <a:ext uri="{FF2B5EF4-FFF2-40B4-BE49-F238E27FC236}">
                    <a16:creationId xmlns:a16="http://schemas.microsoft.com/office/drawing/2014/main" id="{EA5D6354-4BD6-550F-19FC-3A2097E6E09C}"/>
                  </a:ext>
                </a:extLst>
              </p:cNvPr>
              <p:cNvSpPr/>
              <p:nvPr/>
            </p:nvSpPr>
            <p:spPr>
              <a:xfrm>
                <a:off x="7048639" y="3917645"/>
                <a:ext cx="5120" cy="4754"/>
              </a:xfrm>
              <a:custGeom>
                <a:avLst/>
                <a:gdLst>
                  <a:gd name="connsiteX0" fmla="*/ 0 w 5120"/>
                  <a:gd name="connsiteY0" fmla="*/ 1463 h 4754"/>
                  <a:gd name="connsiteX1" fmla="*/ 3109 w 5120"/>
                  <a:gd name="connsiteY1" fmla="*/ 4572 h 4754"/>
                  <a:gd name="connsiteX2" fmla="*/ 3657 w 5120"/>
                  <a:gd name="connsiteY2" fmla="*/ 4754 h 4754"/>
                  <a:gd name="connsiteX3" fmla="*/ 4755 w 5120"/>
                  <a:gd name="connsiteY3" fmla="*/ 4754 h 4754"/>
                  <a:gd name="connsiteX4" fmla="*/ 5120 w 5120"/>
                  <a:gd name="connsiteY4" fmla="*/ 4023 h 4754"/>
                  <a:gd name="connsiteX5" fmla="*/ 3109 w 5120"/>
                  <a:gd name="connsiteY5" fmla="*/ 2926 h 4754"/>
                  <a:gd name="connsiteX6" fmla="*/ 1097 w 5120"/>
                  <a:gd name="connsiteY6" fmla="*/ 366 h 4754"/>
                  <a:gd name="connsiteX7" fmla="*/ 366 w 5120"/>
                  <a:gd name="connsiteY7" fmla="*/ 0 h 4754"/>
                  <a:gd name="connsiteX8" fmla="*/ 0 w 5120"/>
                  <a:gd name="connsiteY8" fmla="*/ 1463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0" h="4754">
                    <a:moveTo>
                      <a:pt x="0" y="1463"/>
                    </a:moveTo>
                    <a:lnTo>
                      <a:pt x="3109" y="4572"/>
                    </a:lnTo>
                    <a:lnTo>
                      <a:pt x="3657" y="4754"/>
                    </a:lnTo>
                    <a:lnTo>
                      <a:pt x="4755" y="4754"/>
                    </a:lnTo>
                    <a:lnTo>
                      <a:pt x="5120" y="4023"/>
                    </a:lnTo>
                    <a:lnTo>
                      <a:pt x="3109" y="2926"/>
                    </a:lnTo>
                    <a:lnTo>
                      <a:pt x="1097" y="366"/>
                    </a:lnTo>
                    <a:lnTo>
                      <a:pt x="366" y="0"/>
                    </a:lnTo>
                    <a:lnTo>
                      <a:pt x="0" y="1463"/>
                    </a:lnTo>
                    <a:close/>
                  </a:path>
                </a:pathLst>
              </a:custGeom>
              <a:grpFill/>
              <a:ln w="18272" cap="flat">
                <a:noFill/>
                <a:prstDash val="solid"/>
                <a:miter/>
              </a:ln>
            </p:spPr>
            <p:txBody>
              <a:bodyPr rtlCol="0" anchor="ctr"/>
              <a:lstStyle/>
              <a:p>
                <a:endParaRPr lang="en-GB" sz="1463"/>
              </a:p>
            </p:txBody>
          </p:sp>
          <p:sp>
            <p:nvSpPr>
              <p:cNvPr id="1273" name="Freeform: Shape 1272">
                <a:extLst>
                  <a:ext uri="{FF2B5EF4-FFF2-40B4-BE49-F238E27FC236}">
                    <a16:creationId xmlns:a16="http://schemas.microsoft.com/office/drawing/2014/main" id="{C0C67613-2006-F56D-99E7-A5DBC377AD74}"/>
                  </a:ext>
                </a:extLst>
              </p:cNvPr>
              <p:cNvSpPr/>
              <p:nvPr/>
            </p:nvSpPr>
            <p:spPr>
              <a:xfrm>
                <a:off x="7048639" y="3917645"/>
                <a:ext cx="5120" cy="4754"/>
              </a:xfrm>
              <a:custGeom>
                <a:avLst/>
                <a:gdLst>
                  <a:gd name="connsiteX0" fmla="*/ 3657 w 5120"/>
                  <a:gd name="connsiteY0" fmla="*/ 4754 h 4754"/>
                  <a:gd name="connsiteX1" fmla="*/ 4755 w 5120"/>
                  <a:gd name="connsiteY1" fmla="*/ 4754 h 4754"/>
                  <a:gd name="connsiteX2" fmla="*/ 5120 w 5120"/>
                  <a:gd name="connsiteY2" fmla="*/ 4023 h 4754"/>
                  <a:gd name="connsiteX3" fmla="*/ 3109 w 5120"/>
                  <a:gd name="connsiteY3" fmla="*/ 2926 h 4754"/>
                  <a:gd name="connsiteX4" fmla="*/ 1280 w 5120"/>
                  <a:gd name="connsiteY4" fmla="*/ 366 h 4754"/>
                  <a:gd name="connsiteX5" fmla="*/ 366 w 5120"/>
                  <a:gd name="connsiteY5" fmla="*/ 0 h 4754"/>
                  <a:gd name="connsiteX6" fmla="*/ 0 w 5120"/>
                  <a:gd name="connsiteY6" fmla="*/ 1463 h 4754"/>
                  <a:gd name="connsiteX7" fmla="*/ 3109 w 5120"/>
                  <a:gd name="connsiteY7" fmla="*/ 4572 h 4754"/>
                  <a:gd name="connsiteX8" fmla="*/ 3657 w 5120"/>
                  <a:gd name="connsiteY8" fmla="*/ 4754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0" h="4754">
                    <a:moveTo>
                      <a:pt x="3657" y="4754"/>
                    </a:moveTo>
                    <a:lnTo>
                      <a:pt x="4755" y="4754"/>
                    </a:lnTo>
                    <a:lnTo>
                      <a:pt x="5120" y="4023"/>
                    </a:lnTo>
                    <a:lnTo>
                      <a:pt x="3109" y="2926"/>
                    </a:lnTo>
                    <a:lnTo>
                      <a:pt x="1280" y="366"/>
                    </a:lnTo>
                    <a:lnTo>
                      <a:pt x="366" y="0"/>
                    </a:lnTo>
                    <a:lnTo>
                      <a:pt x="0" y="1463"/>
                    </a:lnTo>
                    <a:lnTo>
                      <a:pt x="3109" y="4572"/>
                    </a:lnTo>
                    <a:lnTo>
                      <a:pt x="3657" y="4754"/>
                    </a:lnTo>
                  </a:path>
                </a:pathLst>
              </a:custGeom>
              <a:grpFill/>
              <a:ln w="4020" cap="flat">
                <a:solidFill>
                  <a:srgbClr val="FFFFFF"/>
                </a:solidFill>
                <a:prstDash val="solid"/>
                <a:miter/>
              </a:ln>
            </p:spPr>
            <p:txBody>
              <a:bodyPr rtlCol="0" anchor="ctr"/>
              <a:lstStyle/>
              <a:p>
                <a:endParaRPr lang="en-GB" sz="1463"/>
              </a:p>
            </p:txBody>
          </p:sp>
          <p:sp>
            <p:nvSpPr>
              <p:cNvPr id="1274" name="Freeform: Shape 1273">
                <a:extLst>
                  <a:ext uri="{FF2B5EF4-FFF2-40B4-BE49-F238E27FC236}">
                    <a16:creationId xmlns:a16="http://schemas.microsoft.com/office/drawing/2014/main" id="{D9633934-1268-1387-2B35-88AFD88B82E9}"/>
                  </a:ext>
                </a:extLst>
              </p:cNvPr>
              <p:cNvSpPr/>
              <p:nvPr/>
            </p:nvSpPr>
            <p:spPr>
              <a:xfrm>
                <a:off x="7050284" y="3915999"/>
                <a:ext cx="3474" cy="4205"/>
              </a:xfrm>
              <a:custGeom>
                <a:avLst/>
                <a:gdLst>
                  <a:gd name="connsiteX0" fmla="*/ 0 w 3474"/>
                  <a:gd name="connsiteY0" fmla="*/ 183 h 4205"/>
                  <a:gd name="connsiteX1" fmla="*/ 366 w 3474"/>
                  <a:gd name="connsiteY1" fmla="*/ 1280 h 4205"/>
                  <a:gd name="connsiteX2" fmla="*/ 1280 w 3474"/>
                  <a:gd name="connsiteY2" fmla="*/ 2194 h 4205"/>
                  <a:gd name="connsiteX3" fmla="*/ 1646 w 3474"/>
                  <a:gd name="connsiteY3" fmla="*/ 3474 h 4205"/>
                  <a:gd name="connsiteX4" fmla="*/ 2195 w 3474"/>
                  <a:gd name="connsiteY4" fmla="*/ 4206 h 4205"/>
                  <a:gd name="connsiteX5" fmla="*/ 3292 w 3474"/>
                  <a:gd name="connsiteY5" fmla="*/ 4206 h 4205"/>
                  <a:gd name="connsiteX6" fmla="*/ 3474 w 3474"/>
                  <a:gd name="connsiteY6" fmla="*/ 3291 h 4205"/>
                  <a:gd name="connsiteX7" fmla="*/ 2377 w 3474"/>
                  <a:gd name="connsiteY7" fmla="*/ 2560 h 4205"/>
                  <a:gd name="connsiteX8" fmla="*/ 2195 w 3474"/>
                  <a:gd name="connsiteY8" fmla="*/ 914 h 4205"/>
                  <a:gd name="connsiteX9" fmla="*/ 366 w 3474"/>
                  <a:gd name="connsiteY9" fmla="*/ 0 h 4205"/>
                  <a:gd name="connsiteX10" fmla="*/ 0 w 3474"/>
                  <a:gd name="connsiteY10" fmla="*/ 183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4" h="4205">
                    <a:moveTo>
                      <a:pt x="0" y="183"/>
                    </a:moveTo>
                    <a:lnTo>
                      <a:pt x="366" y="1280"/>
                    </a:lnTo>
                    <a:lnTo>
                      <a:pt x="1280" y="2194"/>
                    </a:lnTo>
                    <a:lnTo>
                      <a:pt x="1646" y="3474"/>
                    </a:lnTo>
                    <a:lnTo>
                      <a:pt x="2195" y="4206"/>
                    </a:lnTo>
                    <a:lnTo>
                      <a:pt x="3292" y="4206"/>
                    </a:lnTo>
                    <a:lnTo>
                      <a:pt x="3474" y="3291"/>
                    </a:lnTo>
                    <a:lnTo>
                      <a:pt x="2377" y="2560"/>
                    </a:lnTo>
                    <a:lnTo>
                      <a:pt x="2195" y="914"/>
                    </a:lnTo>
                    <a:lnTo>
                      <a:pt x="366" y="0"/>
                    </a:lnTo>
                    <a:lnTo>
                      <a:pt x="0" y="183"/>
                    </a:lnTo>
                    <a:close/>
                  </a:path>
                </a:pathLst>
              </a:custGeom>
              <a:grpFill/>
              <a:ln w="18272" cap="flat">
                <a:noFill/>
                <a:prstDash val="solid"/>
                <a:miter/>
              </a:ln>
            </p:spPr>
            <p:txBody>
              <a:bodyPr rtlCol="0" anchor="ctr"/>
              <a:lstStyle/>
              <a:p>
                <a:endParaRPr lang="en-GB" sz="1463"/>
              </a:p>
            </p:txBody>
          </p:sp>
          <p:sp>
            <p:nvSpPr>
              <p:cNvPr id="1275" name="Freeform: Shape 1274">
                <a:extLst>
                  <a:ext uri="{FF2B5EF4-FFF2-40B4-BE49-F238E27FC236}">
                    <a16:creationId xmlns:a16="http://schemas.microsoft.com/office/drawing/2014/main" id="{F56445C4-A1D9-A34B-08D8-F4BCE8B234A6}"/>
                  </a:ext>
                </a:extLst>
              </p:cNvPr>
              <p:cNvSpPr/>
              <p:nvPr/>
            </p:nvSpPr>
            <p:spPr>
              <a:xfrm>
                <a:off x="7050284" y="3915999"/>
                <a:ext cx="3474" cy="4205"/>
              </a:xfrm>
              <a:custGeom>
                <a:avLst/>
                <a:gdLst>
                  <a:gd name="connsiteX0" fmla="*/ 366 w 3474"/>
                  <a:gd name="connsiteY0" fmla="*/ 0 h 4205"/>
                  <a:gd name="connsiteX1" fmla="*/ 0 w 3474"/>
                  <a:gd name="connsiteY1" fmla="*/ 183 h 4205"/>
                  <a:gd name="connsiteX2" fmla="*/ 366 w 3474"/>
                  <a:gd name="connsiteY2" fmla="*/ 1280 h 4205"/>
                  <a:gd name="connsiteX3" fmla="*/ 1280 w 3474"/>
                  <a:gd name="connsiteY3" fmla="*/ 2194 h 4205"/>
                  <a:gd name="connsiteX4" fmla="*/ 1646 w 3474"/>
                  <a:gd name="connsiteY4" fmla="*/ 3474 h 4205"/>
                  <a:gd name="connsiteX5" fmla="*/ 2377 w 3474"/>
                  <a:gd name="connsiteY5" fmla="*/ 4206 h 4205"/>
                  <a:gd name="connsiteX6" fmla="*/ 3292 w 3474"/>
                  <a:gd name="connsiteY6" fmla="*/ 4206 h 4205"/>
                  <a:gd name="connsiteX7" fmla="*/ 3474 w 3474"/>
                  <a:gd name="connsiteY7" fmla="*/ 3291 h 4205"/>
                  <a:gd name="connsiteX8" fmla="*/ 2377 w 3474"/>
                  <a:gd name="connsiteY8" fmla="*/ 2560 h 4205"/>
                  <a:gd name="connsiteX9" fmla="*/ 2195 w 3474"/>
                  <a:gd name="connsiteY9" fmla="*/ 914 h 4205"/>
                  <a:gd name="connsiteX10" fmla="*/ 366 w 3474"/>
                  <a:gd name="connsiteY10"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74" h="4205">
                    <a:moveTo>
                      <a:pt x="366" y="0"/>
                    </a:moveTo>
                    <a:lnTo>
                      <a:pt x="0" y="183"/>
                    </a:lnTo>
                    <a:lnTo>
                      <a:pt x="366" y="1280"/>
                    </a:lnTo>
                    <a:lnTo>
                      <a:pt x="1280" y="2194"/>
                    </a:lnTo>
                    <a:lnTo>
                      <a:pt x="1646" y="3474"/>
                    </a:lnTo>
                    <a:lnTo>
                      <a:pt x="2377" y="4206"/>
                    </a:lnTo>
                    <a:lnTo>
                      <a:pt x="3292" y="4206"/>
                    </a:lnTo>
                    <a:lnTo>
                      <a:pt x="3474" y="3291"/>
                    </a:lnTo>
                    <a:lnTo>
                      <a:pt x="2377" y="2560"/>
                    </a:lnTo>
                    <a:lnTo>
                      <a:pt x="2195" y="914"/>
                    </a:lnTo>
                    <a:lnTo>
                      <a:pt x="366" y="0"/>
                    </a:lnTo>
                  </a:path>
                </a:pathLst>
              </a:custGeom>
              <a:grpFill/>
              <a:ln w="4020" cap="flat">
                <a:solidFill>
                  <a:srgbClr val="FFFFFF"/>
                </a:solidFill>
                <a:prstDash val="solid"/>
                <a:miter/>
              </a:ln>
            </p:spPr>
            <p:txBody>
              <a:bodyPr rtlCol="0" anchor="ctr"/>
              <a:lstStyle/>
              <a:p>
                <a:endParaRPr lang="en-GB" sz="1463"/>
              </a:p>
            </p:txBody>
          </p:sp>
          <p:sp>
            <p:nvSpPr>
              <p:cNvPr id="1276" name="Freeform: Shape 1275">
                <a:extLst>
                  <a:ext uri="{FF2B5EF4-FFF2-40B4-BE49-F238E27FC236}">
                    <a16:creationId xmlns:a16="http://schemas.microsoft.com/office/drawing/2014/main" id="{FA2DC081-9497-018B-4B35-951416A50508}"/>
                  </a:ext>
                </a:extLst>
              </p:cNvPr>
              <p:cNvSpPr/>
              <p:nvPr/>
            </p:nvSpPr>
            <p:spPr>
              <a:xfrm>
                <a:off x="7054491" y="3919839"/>
                <a:ext cx="3291" cy="4023"/>
              </a:xfrm>
              <a:custGeom>
                <a:avLst/>
                <a:gdLst>
                  <a:gd name="connsiteX0" fmla="*/ 732 w 3291"/>
                  <a:gd name="connsiteY0" fmla="*/ 183 h 4023"/>
                  <a:gd name="connsiteX1" fmla="*/ 0 w 3291"/>
                  <a:gd name="connsiteY1" fmla="*/ 1829 h 4023"/>
                  <a:gd name="connsiteX2" fmla="*/ 1280 w 3291"/>
                  <a:gd name="connsiteY2" fmla="*/ 2560 h 4023"/>
                  <a:gd name="connsiteX3" fmla="*/ 1829 w 3291"/>
                  <a:gd name="connsiteY3" fmla="*/ 4023 h 4023"/>
                  <a:gd name="connsiteX4" fmla="*/ 2743 w 3291"/>
                  <a:gd name="connsiteY4" fmla="*/ 4023 h 4023"/>
                  <a:gd name="connsiteX5" fmla="*/ 3291 w 3291"/>
                  <a:gd name="connsiteY5" fmla="*/ 3474 h 4023"/>
                  <a:gd name="connsiteX6" fmla="*/ 2194 w 3291"/>
                  <a:gd name="connsiteY6" fmla="*/ 914 h 4023"/>
                  <a:gd name="connsiteX7" fmla="*/ 1463 w 3291"/>
                  <a:gd name="connsiteY7" fmla="*/ 0 h 4023"/>
                  <a:gd name="connsiteX8" fmla="*/ 732 w 3291"/>
                  <a:gd name="connsiteY8" fmla="*/ 183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 h="4023">
                    <a:moveTo>
                      <a:pt x="732" y="183"/>
                    </a:moveTo>
                    <a:lnTo>
                      <a:pt x="0" y="1829"/>
                    </a:lnTo>
                    <a:lnTo>
                      <a:pt x="1280" y="2560"/>
                    </a:lnTo>
                    <a:lnTo>
                      <a:pt x="1829" y="4023"/>
                    </a:lnTo>
                    <a:lnTo>
                      <a:pt x="2743" y="4023"/>
                    </a:lnTo>
                    <a:lnTo>
                      <a:pt x="3291" y="3474"/>
                    </a:lnTo>
                    <a:lnTo>
                      <a:pt x="2194" y="914"/>
                    </a:lnTo>
                    <a:lnTo>
                      <a:pt x="1463" y="0"/>
                    </a:lnTo>
                    <a:lnTo>
                      <a:pt x="732" y="183"/>
                    </a:lnTo>
                    <a:close/>
                  </a:path>
                </a:pathLst>
              </a:custGeom>
              <a:grpFill/>
              <a:ln w="18272" cap="flat">
                <a:noFill/>
                <a:prstDash val="solid"/>
                <a:miter/>
              </a:ln>
            </p:spPr>
            <p:txBody>
              <a:bodyPr rtlCol="0" anchor="ctr"/>
              <a:lstStyle/>
              <a:p>
                <a:endParaRPr lang="en-GB" sz="1463"/>
              </a:p>
            </p:txBody>
          </p:sp>
          <p:sp>
            <p:nvSpPr>
              <p:cNvPr id="1277" name="Freeform: Shape 1276">
                <a:extLst>
                  <a:ext uri="{FF2B5EF4-FFF2-40B4-BE49-F238E27FC236}">
                    <a16:creationId xmlns:a16="http://schemas.microsoft.com/office/drawing/2014/main" id="{6E2AA4CF-4FA9-55F4-BFFE-144931772174}"/>
                  </a:ext>
                </a:extLst>
              </p:cNvPr>
              <p:cNvSpPr/>
              <p:nvPr/>
            </p:nvSpPr>
            <p:spPr>
              <a:xfrm>
                <a:off x="7054674" y="3919839"/>
                <a:ext cx="3108" cy="4023"/>
              </a:xfrm>
              <a:custGeom>
                <a:avLst/>
                <a:gdLst>
                  <a:gd name="connsiteX0" fmla="*/ 2560 w 3108"/>
                  <a:gd name="connsiteY0" fmla="*/ 4023 h 4023"/>
                  <a:gd name="connsiteX1" fmla="*/ 3108 w 3108"/>
                  <a:gd name="connsiteY1" fmla="*/ 3474 h 4023"/>
                  <a:gd name="connsiteX2" fmla="*/ 2011 w 3108"/>
                  <a:gd name="connsiteY2" fmla="*/ 914 h 4023"/>
                  <a:gd name="connsiteX3" fmla="*/ 1280 w 3108"/>
                  <a:gd name="connsiteY3" fmla="*/ 0 h 4023"/>
                  <a:gd name="connsiteX4" fmla="*/ 549 w 3108"/>
                  <a:gd name="connsiteY4" fmla="*/ 183 h 4023"/>
                  <a:gd name="connsiteX5" fmla="*/ 0 w 3108"/>
                  <a:gd name="connsiteY5" fmla="*/ 1829 h 4023"/>
                  <a:gd name="connsiteX6" fmla="*/ 1097 w 3108"/>
                  <a:gd name="connsiteY6" fmla="*/ 2560 h 4023"/>
                  <a:gd name="connsiteX7" fmla="*/ 1646 w 3108"/>
                  <a:gd name="connsiteY7" fmla="*/ 4023 h 4023"/>
                  <a:gd name="connsiteX8" fmla="*/ 2560 w 3108"/>
                  <a:gd name="connsiteY8" fmla="*/ 4023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08" h="4023">
                    <a:moveTo>
                      <a:pt x="2560" y="4023"/>
                    </a:moveTo>
                    <a:lnTo>
                      <a:pt x="3108" y="3474"/>
                    </a:lnTo>
                    <a:lnTo>
                      <a:pt x="2011" y="914"/>
                    </a:lnTo>
                    <a:lnTo>
                      <a:pt x="1280" y="0"/>
                    </a:lnTo>
                    <a:lnTo>
                      <a:pt x="549" y="183"/>
                    </a:lnTo>
                    <a:lnTo>
                      <a:pt x="0" y="1829"/>
                    </a:lnTo>
                    <a:lnTo>
                      <a:pt x="1097" y="2560"/>
                    </a:lnTo>
                    <a:lnTo>
                      <a:pt x="1646" y="4023"/>
                    </a:lnTo>
                    <a:lnTo>
                      <a:pt x="2560" y="4023"/>
                    </a:lnTo>
                  </a:path>
                </a:pathLst>
              </a:custGeom>
              <a:grpFill/>
              <a:ln w="4020" cap="flat">
                <a:solidFill>
                  <a:srgbClr val="FFFFFF"/>
                </a:solidFill>
                <a:prstDash val="solid"/>
                <a:miter/>
              </a:ln>
            </p:spPr>
            <p:txBody>
              <a:bodyPr rtlCol="0" anchor="ctr"/>
              <a:lstStyle/>
              <a:p>
                <a:endParaRPr lang="en-GB" sz="1463"/>
              </a:p>
            </p:txBody>
          </p:sp>
          <p:sp>
            <p:nvSpPr>
              <p:cNvPr id="1278" name="Freeform: Shape 1277">
                <a:extLst>
                  <a:ext uri="{FF2B5EF4-FFF2-40B4-BE49-F238E27FC236}">
                    <a16:creationId xmlns:a16="http://schemas.microsoft.com/office/drawing/2014/main" id="{4765FC95-0E64-F027-143E-6216EABFF4D8}"/>
                  </a:ext>
                </a:extLst>
              </p:cNvPr>
              <p:cNvSpPr/>
              <p:nvPr/>
            </p:nvSpPr>
            <p:spPr>
              <a:xfrm>
                <a:off x="8290648" y="3762211"/>
                <a:ext cx="6217" cy="12251"/>
              </a:xfrm>
              <a:custGeom>
                <a:avLst/>
                <a:gdLst>
                  <a:gd name="connsiteX0" fmla="*/ 0 w 6217"/>
                  <a:gd name="connsiteY0" fmla="*/ 1646 h 12251"/>
                  <a:gd name="connsiteX1" fmla="*/ 366 w 6217"/>
                  <a:gd name="connsiteY1" fmla="*/ 11337 h 12251"/>
                  <a:gd name="connsiteX2" fmla="*/ 4023 w 6217"/>
                  <a:gd name="connsiteY2" fmla="*/ 12252 h 12251"/>
                  <a:gd name="connsiteX3" fmla="*/ 6217 w 6217"/>
                  <a:gd name="connsiteY3" fmla="*/ 9143 h 12251"/>
                  <a:gd name="connsiteX4" fmla="*/ 6217 w 6217"/>
                  <a:gd name="connsiteY4" fmla="*/ 5486 h 12251"/>
                  <a:gd name="connsiteX5" fmla="*/ 4023 w 6217"/>
                  <a:gd name="connsiteY5" fmla="*/ 914 h 12251"/>
                  <a:gd name="connsiteX6" fmla="*/ 2011 w 6217"/>
                  <a:gd name="connsiteY6" fmla="*/ 0 h 12251"/>
                  <a:gd name="connsiteX7" fmla="*/ 0 w 6217"/>
                  <a:gd name="connsiteY7" fmla="*/ 1646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 h="12251">
                    <a:moveTo>
                      <a:pt x="0" y="1646"/>
                    </a:moveTo>
                    <a:lnTo>
                      <a:pt x="366" y="11337"/>
                    </a:lnTo>
                    <a:lnTo>
                      <a:pt x="4023" y="12252"/>
                    </a:lnTo>
                    <a:lnTo>
                      <a:pt x="6217" y="9143"/>
                    </a:lnTo>
                    <a:lnTo>
                      <a:pt x="6217" y="5486"/>
                    </a:lnTo>
                    <a:lnTo>
                      <a:pt x="4023" y="914"/>
                    </a:lnTo>
                    <a:lnTo>
                      <a:pt x="2011" y="0"/>
                    </a:lnTo>
                    <a:lnTo>
                      <a:pt x="0" y="1646"/>
                    </a:lnTo>
                    <a:close/>
                  </a:path>
                </a:pathLst>
              </a:custGeom>
              <a:grpFill/>
              <a:ln w="18272" cap="flat">
                <a:noFill/>
                <a:prstDash val="solid"/>
                <a:miter/>
              </a:ln>
            </p:spPr>
            <p:txBody>
              <a:bodyPr rtlCol="0" anchor="ctr"/>
              <a:lstStyle/>
              <a:p>
                <a:endParaRPr lang="en-GB" sz="1463"/>
              </a:p>
            </p:txBody>
          </p:sp>
          <p:sp>
            <p:nvSpPr>
              <p:cNvPr id="1279" name="Freeform: Shape 1278">
                <a:extLst>
                  <a:ext uri="{FF2B5EF4-FFF2-40B4-BE49-F238E27FC236}">
                    <a16:creationId xmlns:a16="http://schemas.microsoft.com/office/drawing/2014/main" id="{01966E34-30E8-1757-CF34-58EDD8C7B581}"/>
                  </a:ext>
                </a:extLst>
              </p:cNvPr>
              <p:cNvSpPr/>
              <p:nvPr/>
            </p:nvSpPr>
            <p:spPr>
              <a:xfrm>
                <a:off x="8290648" y="3762211"/>
                <a:ext cx="6217" cy="12434"/>
              </a:xfrm>
              <a:custGeom>
                <a:avLst/>
                <a:gdLst>
                  <a:gd name="connsiteX0" fmla="*/ 0 w 6217"/>
                  <a:gd name="connsiteY0" fmla="*/ 1646 h 12434"/>
                  <a:gd name="connsiteX1" fmla="*/ 366 w 6217"/>
                  <a:gd name="connsiteY1" fmla="*/ 11337 h 12434"/>
                  <a:gd name="connsiteX2" fmla="*/ 4023 w 6217"/>
                  <a:gd name="connsiteY2" fmla="*/ 12435 h 12434"/>
                  <a:gd name="connsiteX3" fmla="*/ 6217 w 6217"/>
                  <a:gd name="connsiteY3" fmla="*/ 9143 h 12434"/>
                  <a:gd name="connsiteX4" fmla="*/ 6217 w 6217"/>
                  <a:gd name="connsiteY4" fmla="*/ 5486 h 12434"/>
                  <a:gd name="connsiteX5" fmla="*/ 4023 w 6217"/>
                  <a:gd name="connsiteY5" fmla="*/ 914 h 12434"/>
                  <a:gd name="connsiteX6" fmla="*/ 2011 w 6217"/>
                  <a:gd name="connsiteY6" fmla="*/ 0 h 12434"/>
                  <a:gd name="connsiteX7" fmla="*/ 0 w 6217"/>
                  <a:gd name="connsiteY7" fmla="*/ 1646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 h="12434">
                    <a:moveTo>
                      <a:pt x="0" y="1646"/>
                    </a:moveTo>
                    <a:lnTo>
                      <a:pt x="366" y="11337"/>
                    </a:lnTo>
                    <a:lnTo>
                      <a:pt x="4023" y="12435"/>
                    </a:lnTo>
                    <a:lnTo>
                      <a:pt x="6217" y="9143"/>
                    </a:lnTo>
                    <a:lnTo>
                      <a:pt x="6217" y="5486"/>
                    </a:lnTo>
                    <a:lnTo>
                      <a:pt x="4023" y="914"/>
                    </a:lnTo>
                    <a:lnTo>
                      <a:pt x="2011" y="0"/>
                    </a:lnTo>
                    <a:lnTo>
                      <a:pt x="0" y="1646"/>
                    </a:lnTo>
                  </a:path>
                </a:pathLst>
              </a:custGeom>
              <a:grpFill/>
              <a:ln w="4020" cap="flat">
                <a:solidFill>
                  <a:srgbClr val="FFFFFF"/>
                </a:solidFill>
                <a:prstDash val="solid"/>
                <a:miter/>
              </a:ln>
            </p:spPr>
            <p:txBody>
              <a:bodyPr rtlCol="0" anchor="ctr"/>
              <a:lstStyle/>
              <a:p>
                <a:endParaRPr lang="en-GB" sz="1463"/>
              </a:p>
            </p:txBody>
          </p:sp>
          <p:sp>
            <p:nvSpPr>
              <p:cNvPr id="1280" name="Freeform: Shape 1279">
                <a:extLst>
                  <a:ext uri="{FF2B5EF4-FFF2-40B4-BE49-F238E27FC236}">
                    <a16:creationId xmlns:a16="http://schemas.microsoft.com/office/drawing/2014/main" id="{ED91D1CA-6761-8820-FD41-041EF1D084F0}"/>
                  </a:ext>
                </a:extLst>
              </p:cNvPr>
              <p:cNvSpPr/>
              <p:nvPr/>
            </p:nvSpPr>
            <p:spPr>
              <a:xfrm>
                <a:off x="10153295" y="4871095"/>
                <a:ext cx="74060" cy="59979"/>
              </a:xfrm>
              <a:custGeom>
                <a:avLst/>
                <a:gdLst>
                  <a:gd name="connsiteX0" fmla="*/ 27430 w 74060"/>
                  <a:gd name="connsiteY0" fmla="*/ 32001 h 59979"/>
                  <a:gd name="connsiteX1" fmla="*/ 18104 w 74060"/>
                  <a:gd name="connsiteY1" fmla="*/ 27247 h 59979"/>
                  <a:gd name="connsiteX2" fmla="*/ 12252 w 74060"/>
                  <a:gd name="connsiteY2" fmla="*/ 19201 h 59979"/>
                  <a:gd name="connsiteX3" fmla="*/ 9509 w 74060"/>
                  <a:gd name="connsiteY3" fmla="*/ 17006 h 59979"/>
                  <a:gd name="connsiteX4" fmla="*/ 7132 w 74060"/>
                  <a:gd name="connsiteY4" fmla="*/ 11520 h 59979"/>
                  <a:gd name="connsiteX5" fmla="*/ 2377 w 74060"/>
                  <a:gd name="connsiteY5" fmla="*/ 7680 h 59979"/>
                  <a:gd name="connsiteX6" fmla="*/ 2377 w 74060"/>
                  <a:gd name="connsiteY6" fmla="*/ 3840 h 59979"/>
                  <a:gd name="connsiteX7" fmla="*/ 0 w 74060"/>
                  <a:gd name="connsiteY7" fmla="*/ 914 h 59979"/>
                  <a:gd name="connsiteX8" fmla="*/ 2743 w 74060"/>
                  <a:gd name="connsiteY8" fmla="*/ 0 h 59979"/>
                  <a:gd name="connsiteX9" fmla="*/ 6583 w 74060"/>
                  <a:gd name="connsiteY9" fmla="*/ 2194 h 59979"/>
                  <a:gd name="connsiteX10" fmla="*/ 8961 w 74060"/>
                  <a:gd name="connsiteY10" fmla="*/ 1646 h 59979"/>
                  <a:gd name="connsiteX11" fmla="*/ 14995 w 74060"/>
                  <a:gd name="connsiteY11" fmla="*/ 6035 h 59979"/>
                  <a:gd name="connsiteX12" fmla="*/ 18469 w 74060"/>
                  <a:gd name="connsiteY12" fmla="*/ 7132 h 59979"/>
                  <a:gd name="connsiteX13" fmla="*/ 19018 w 74060"/>
                  <a:gd name="connsiteY13" fmla="*/ 9692 h 59979"/>
                  <a:gd name="connsiteX14" fmla="*/ 20847 w 74060"/>
                  <a:gd name="connsiteY14" fmla="*/ 11520 h 59979"/>
                  <a:gd name="connsiteX15" fmla="*/ 23773 w 74060"/>
                  <a:gd name="connsiteY15" fmla="*/ 11886 h 59979"/>
                  <a:gd name="connsiteX16" fmla="*/ 27247 w 74060"/>
                  <a:gd name="connsiteY16" fmla="*/ 13166 h 59979"/>
                  <a:gd name="connsiteX17" fmla="*/ 31087 w 74060"/>
                  <a:gd name="connsiteY17" fmla="*/ 19566 h 59979"/>
                  <a:gd name="connsiteX18" fmla="*/ 33464 w 74060"/>
                  <a:gd name="connsiteY18" fmla="*/ 20846 h 59979"/>
                  <a:gd name="connsiteX19" fmla="*/ 34745 w 74060"/>
                  <a:gd name="connsiteY19" fmla="*/ 25784 h 59979"/>
                  <a:gd name="connsiteX20" fmla="*/ 36390 w 74060"/>
                  <a:gd name="connsiteY20" fmla="*/ 26332 h 59979"/>
                  <a:gd name="connsiteX21" fmla="*/ 37853 w 74060"/>
                  <a:gd name="connsiteY21" fmla="*/ 28527 h 59979"/>
                  <a:gd name="connsiteX22" fmla="*/ 41144 w 74060"/>
                  <a:gd name="connsiteY22" fmla="*/ 30538 h 59979"/>
                  <a:gd name="connsiteX23" fmla="*/ 43705 w 74060"/>
                  <a:gd name="connsiteY23" fmla="*/ 33464 h 59979"/>
                  <a:gd name="connsiteX24" fmla="*/ 45350 w 74060"/>
                  <a:gd name="connsiteY24" fmla="*/ 33830 h 59979"/>
                  <a:gd name="connsiteX25" fmla="*/ 46813 w 74060"/>
                  <a:gd name="connsiteY25" fmla="*/ 36755 h 59979"/>
                  <a:gd name="connsiteX26" fmla="*/ 50654 w 74060"/>
                  <a:gd name="connsiteY26" fmla="*/ 37121 h 59979"/>
                  <a:gd name="connsiteX27" fmla="*/ 56505 w 74060"/>
                  <a:gd name="connsiteY27" fmla="*/ 38950 h 59979"/>
                  <a:gd name="connsiteX28" fmla="*/ 65099 w 74060"/>
                  <a:gd name="connsiteY28" fmla="*/ 46630 h 59979"/>
                  <a:gd name="connsiteX29" fmla="*/ 66380 w 74060"/>
                  <a:gd name="connsiteY29" fmla="*/ 49373 h 59979"/>
                  <a:gd name="connsiteX30" fmla="*/ 69305 w 74060"/>
                  <a:gd name="connsiteY30" fmla="*/ 48825 h 59979"/>
                  <a:gd name="connsiteX31" fmla="*/ 72963 w 74060"/>
                  <a:gd name="connsiteY31" fmla="*/ 51567 h 59979"/>
                  <a:gd name="connsiteX32" fmla="*/ 74060 w 74060"/>
                  <a:gd name="connsiteY32" fmla="*/ 55590 h 59979"/>
                  <a:gd name="connsiteX33" fmla="*/ 73145 w 74060"/>
                  <a:gd name="connsiteY33" fmla="*/ 56688 h 59979"/>
                  <a:gd name="connsiteX34" fmla="*/ 71134 w 74060"/>
                  <a:gd name="connsiteY34" fmla="*/ 56688 h 59979"/>
                  <a:gd name="connsiteX35" fmla="*/ 70403 w 74060"/>
                  <a:gd name="connsiteY35" fmla="*/ 59979 h 59979"/>
                  <a:gd name="connsiteX36" fmla="*/ 69305 w 74060"/>
                  <a:gd name="connsiteY36" fmla="*/ 59431 h 59979"/>
                  <a:gd name="connsiteX37" fmla="*/ 68391 w 74060"/>
                  <a:gd name="connsiteY37" fmla="*/ 57236 h 59979"/>
                  <a:gd name="connsiteX38" fmla="*/ 65099 w 74060"/>
                  <a:gd name="connsiteY38" fmla="*/ 55408 h 59979"/>
                  <a:gd name="connsiteX39" fmla="*/ 64002 w 74060"/>
                  <a:gd name="connsiteY39" fmla="*/ 53945 h 59979"/>
                  <a:gd name="connsiteX40" fmla="*/ 59979 w 74060"/>
                  <a:gd name="connsiteY40" fmla="*/ 53945 h 59979"/>
                  <a:gd name="connsiteX41" fmla="*/ 57602 w 74060"/>
                  <a:gd name="connsiteY41" fmla="*/ 52116 h 59979"/>
                  <a:gd name="connsiteX42" fmla="*/ 53762 w 74060"/>
                  <a:gd name="connsiteY42" fmla="*/ 52116 h 59979"/>
                  <a:gd name="connsiteX43" fmla="*/ 52665 w 74060"/>
                  <a:gd name="connsiteY43" fmla="*/ 50470 h 59979"/>
                  <a:gd name="connsiteX44" fmla="*/ 52116 w 74060"/>
                  <a:gd name="connsiteY44" fmla="*/ 47544 h 59979"/>
                  <a:gd name="connsiteX45" fmla="*/ 49922 w 74060"/>
                  <a:gd name="connsiteY45" fmla="*/ 47544 h 59979"/>
                  <a:gd name="connsiteX46" fmla="*/ 48276 w 74060"/>
                  <a:gd name="connsiteY46" fmla="*/ 46082 h 59979"/>
                  <a:gd name="connsiteX47" fmla="*/ 45899 w 74060"/>
                  <a:gd name="connsiteY47" fmla="*/ 46082 h 59979"/>
                  <a:gd name="connsiteX48" fmla="*/ 45167 w 74060"/>
                  <a:gd name="connsiteY48" fmla="*/ 44253 h 59979"/>
                  <a:gd name="connsiteX49" fmla="*/ 43339 w 74060"/>
                  <a:gd name="connsiteY49" fmla="*/ 44253 h 59979"/>
                  <a:gd name="connsiteX50" fmla="*/ 42059 w 74060"/>
                  <a:gd name="connsiteY50" fmla="*/ 42790 h 59979"/>
                  <a:gd name="connsiteX51" fmla="*/ 39316 w 74060"/>
                  <a:gd name="connsiteY51" fmla="*/ 42241 h 59979"/>
                  <a:gd name="connsiteX52" fmla="*/ 35842 w 74060"/>
                  <a:gd name="connsiteY52" fmla="*/ 39316 h 59979"/>
                  <a:gd name="connsiteX53" fmla="*/ 33098 w 74060"/>
                  <a:gd name="connsiteY53" fmla="*/ 38950 h 59979"/>
                  <a:gd name="connsiteX54" fmla="*/ 30538 w 74060"/>
                  <a:gd name="connsiteY54" fmla="*/ 37487 h 59979"/>
                  <a:gd name="connsiteX55" fmla="*/ 29990 w 74060"/>
                  <a:gd name="connsiteY55" fmla="*/ 34561 h 59979"/>
                  <a:gd name="connsiteX56" fmla="*/ 27430 w 74060"/>
                  <a:gd name="connsiteY56" fmla="*/ 320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060" h="59979">
                    <a:moveTo>
                      <a:pt x="27430" y="32001"/>
                    </a:moveTo>
                    <a:lnTo>
                      <a:pt x="18104" y="27247"/>
                    </a:lnTo>
                    <a:lnTo>
                      <a:pt x="12252" y="19201"/>
                    </a:lnTo>
                    <a:lnTo>
                      <a:pt x="9509" y="17006"/>
                    </a:lnTo>
                    <a:lnTo>
                      <a:pt x="7132" y="11520"/>
                    </a:lnTo>
                    <a:lnTo>
                      <a:pt x="2377" y="7680"/>
                    </a:lnTo>
                    <a:lnTo>
                      <a:pt x="2377" y="3840"/>
                    </a:lnTo>
                    <a:lnTo>
                      <a:pt x="0" y="914"/>
                    </a:lnTo>
                    <a:lnTo>
                      <a:pt x="2743" y="0"/>
                    </a:lnTo>
                    <a:lnTo>
                      <a:pt x="6583" y="2194"/>
                    </a:lnTo>
                    <a:lnTo>
                      <a:pt x="8961" y="1646"/>
                    </a:lnTo>
                    <a:lnTo>
                      <a:pt x="14995" y="6035"/>
                    </a:lnTo>
                    <a:lnTo>
                      <a:pt x="18469" y="7132"/>
                    </a:lnTo>
                    <a:lnTo>
                      <a:pt x="19018" y="9692"/>
                    </a:lnTo>
                    <a:lnTo>
                      <a:pt x="20847" y="11520"/>
                    </a:lnTo>
                    <a:lnTo>
                      <a:pt x="23773" y="11886"/>
                    </a:lnTo>
                    <a:lnTo>
                      <a:pt x="27247" y="13166"/>
                    </a:lnTo>
                    <a:lnTo>
                      <a:pt x="31087" y="19566"/>
                    </a:lnTo>
                    <a:lnTo>
                      <a:pt x="33464" y="20846"/>
                    </a:lnTo>
                    <a:lnTo>
                      <a:pt x="34745" y="25784"/>
                    </a:lnTo>
                    <a:lnTo>
                      <a:pt x="36390" y="26332"/>
                    </a:lnTo>
                    <a:lnTo>
                      <a:pt x="37853" y="28527"/>
                    </a:lnTo>
                    <a:lnTo>
                      <a:pt x="41144" y="30538"/>
                    </a:lnTo>
                    <a:lnTo>
                      <a:pt x="43705" y="33464"/>
                    </a:lnTo>
                    <a:lnTo>
                      <a:pt x="45350" y="33830"/>
                    </a:lnTo>
                    <a:lnTo>
                      <a:pt x="46813" y="36755"/>
                    </a:lnTo>
                    <a:lnTo>
                      <a:pt x="50654" y="37121"/>
                    </a:lnTo>
                    <a:lnTo>
                      <a:pt x="56505" y="38950"/>
                    </a:lnTo>
                    <a:lnTo>
                      <a:pt x="65099" y="46630"/>
                    </a:lnTo>
                    <a:lnTo>
                      <a:pt x="66380" y="49373"/>
                    </a:lnTo>
                    <a:lnTo>
                      <a:pt x="69305" y="48825"/>
                    </a:lnTo>
                    <a:lnTo>
                      <a:pt x="72963" y="51567"/>
                    </a:lnTo>
                    <a:lnTo>
                      <a:pt x="74060" y="55590"/>
                    </a:lnTo>
                    <a:lnTo>
                      <a:pt x="73145" y="56688"/>
                    </a:lnTo>
                    <a:lnTo>
                      <a:pt x="71134" y="56688"/>
                    </a:lnTo>
                    <a:lnTo>
                      <a:pt x="70403" y="59979"/>
                    </a:lnTo>
                    <a:lnTo>
                      <a:pt x="69305" y="59431"/>
                    </a:lnTo>
                    <a:lnTo>
                      <a:pt x="68391" y="57236"/>
                    </a:lnTo>
                    <a:lnTo>
                      <a:pt x="65099" y="55408"/>
                    </a:lnTo>
                    <a:lnTo>
                      <a:pt x="64002" y="53945"/>
                    </a:lnTo>
                    <a:lnTo>
                      <a:pt x="59979" y="53945"/>
                    </a:lnTo>
                    <a:lnTo>
                      <a:pt x="57602" y="52116"/>
                    </a:lnTo>
                    <a:lnTo>
                      <a:pt x="53762" y="52116"/>
                    </a:lnTo>
                    <a:lnTo>
                      <a:pt x="52665" y="50470"/>
                    </a:lnTo>
                    <a:lnTo>
                      <a:pt x="52116" y="47544"/>
                    </a:lnTo>
                    <a:lnTo>
                      <a:pt x="49922" y="47544"/>
                    </a:lnTo>
                    <a:lnTo>
                      <a:pt x="48276" y="46082"/>
                    </a:lnTo>
                    <a:lnTo>
                      <a:pt x="45899" y="46082"/>
                    </a:lnTo>
                    <a:lnTo>
                      <a:pt x="45167" y="44253"/>
                    </a:lnTo>
                    <a:lnTo>
                      <a:pt x="43339" y="44253"/>
                    </a:lnTo>
                    <a:lnTo>
                      <a:pt x="42059" y="42790"/>
                    </a:lnTo>
                    <a:lnTo>
                      <a:pt x="39316" y="42241"/>
                    </a:lnTo>
                    <a:lnTo>
                      <a:pt x="35842" y="39316"/>
                    </a:lnTo>
                    <a:lnTo>
                      <a:pt x="33098" y="38950"/>
                    </a:lnTo>
                    <a:lnTo>
                      <a:pt x="30538" y="37487"/>
                    </a:lnTo>
                    <a:lnTo>
                      <a:pt x="29990" y="34561"/>
                    </a:lnTo>
                    <a:lnTo>
                      <a:pt x="27430" y="32001"/>
                    </a:lnTo>
                    <a:close/>
                  </a:path>
                </a:pathLst>
              </a:custGeom>
              <a:grpFill/>
              <a:ln w="18272" cap="flat">
                <a:noFill/>
                <a:prstDash val="solid"/>
                <a:miter/>
              </a:ln>
            </p:spPr>
            <p:txBody>
              <a:bodyPr rtlCol="0" anchor="ctr"/>
              <a:lstStyle/>
              <a:p>
                <a:endParaRPr lang="en-GB" sz="1463"/>
              </a:p>
            </p:txBody>
          </p:sp>
          <p:sp>
            <p:nvSpPr>
              <p:cNvPr id="1281" name="Freeform: Shape 1280">
                <a:extLst>
                  <a:ext uri="{FF2B5EF4-FFF2-40B4-BE49-F238E27FC236}">
                    <a16:creationId xmlns:a16="http://schemas.microsoft.com/office/drawing/2014/main" id="{413A53FE-2C21-D848-F76D-DA6682AE2243}"/>
                  </a:ext>
                </a:extLst>
              </p:cNvPr>
              <p:cNvSpPr/>
              <p:nvPr/>
            </p:nvSpPr>
            <p:spPr>
              <a:xfrm>
                <a:off x="10153295" y="4871095"/>
                <a:ext cx="74060" cy="59979"/>
              </a:xfrm>
              <a:custGeom>
                <a:avLst/>
                <a:gdLst>
                  <a:gd name="connsiteX0" fmla="*/ 27430 w 74060"/>
                  <a:gd name="connsiteY0" fmla="*/ 32001 h 59979"/>
                  <a:gd name="connsiteX1" fmla="*/ 18104 w 74060"/>
                  <a:gd name="connsiteY1" fmla="*/ 27247 h 59979"/>
                  <a:gd name="connsiteX2" fmla="*/ 12252 w 74060"/>
                  <a:gd name="connsiteY2" fmla="*/ 19201 h 59979"/>
                  <a:gd name="connsiteX3" fmla="*/ 9509 w 74060"/>
                  <a:gd name="connsiteY3" fmla="*/ 17006 h 59979"/>
                  <a:gd name="connsiteX4" fmla="*/ 7132 w 74060"/>
                  <a:gd name="connsiteY4" fmla="*/ 11520 h 59979"/>
                  <a:gd name="connsiteX5" fmla="*/ 2377 w 74060"/>
                  <a:gd name="connsiteY5" fmla="*/ 7680 h 59979"/>
                  <a:gd name="connsiteX6" fmla="*/ 2377 w 74060"/>
                  <a:gd name="connsiteY6" fmla="*/ 3840 h 59979"/>
                  <a:gd name="connsiteX7" fmla="*/ 0 w 74060"/>
                  <a:gd name="connsiteY7" fmla="*/ 914 h 59979"/>
                  <a:gd name="connsiteX8" fmla="*/ 2743 w 74060"/>
                  <a:gd name="connsiteY8" fmla="*/ 0 h 59979"/>
                  <a:gd name="connsiteX9" fmla="*/ 6583 w 74060"/>
                  <a:gd name="connsiteY9" fmla="*/ 2194 h 59979"/>
                  <a:gd name="connsiteX10" fmla="*/ 8961 w 74060"/>
                  <a:gd name="connsiteY10" fmla="*/ 1646 h 59979"/>
                  <a:gd name="connsiteX11" fmla="*/ 14995 w 74060"/>
                  <a:gd name="connsiteY11" fmla="*/ 6035 h 59979"/>
                  <a:gd name="connsiteX12" fmla="*/ 18469 w 74060"/>
                  <a:gd name="connsiteY12" fmla="*/ 7132 h 59979"/>
                  <a:gd name="connsiteX13" fmla="*/ 19018 w 74060"/>
                  <a:gd name="connsiteY13" fmla="*/ 9692 h 59979"/>
                  <a:gd name="connsiteX14" fmla="*/ 20847 w 74060"/>
                  <a:gd name="connsiteY14" fmla="*/ 11520 h 59979"/>
                  <a:gd name="connsiteX15" fmla="*/ 23773 w 74060"/>
                  <a:gd name="connsiteY15" fmla="*/ 11886 h 59979"/>
                  <a:gd name="connsiteX16" fmla="*/ 27247 w 74060"/>
                  <a:gd name="connsiteY16" fmla="*/ 13166 h 59979"/>
                  <a:gd name="connsiteX17" fmla="*/ 31087 w 74060"/>
                  <a:gd name="connsiteY17" fmla="*/ 19566 h 59979"/>
                  <a:gd name="connsiteX18" fmla="*/ 33464 w 74060"/>
                  <a:gd name="connsiteY18" fmla="*/ 20846 h 59979"/>
                  <a:gd name="connsiteX19" fmla="*/ 34745 w 74060"/>
                  <a:gd name="connsiteY19" fmla="*/ 25784 h 59979"/>
                  <a:gd name="connsiteX20" fmla="*/ 36390 w 74060"/>
                  <a:gd name="connsiteY20" fmla="*/ 26332 h 59979"/>
                  <a:gd name="connsiteX21" fmla="*/ 37853 w 74060"/>
                  <a:gd name="connsiteY21" fmla="*/ 28527 h 59979"/>
                  <a:gd name="connsiteX22" fmla="*/ 41144 w 74060"/>
                  <a:gd name="connsiteY22" fmla="*/ 30538 h 59979"/>
                  <a:gd name="connsiteX23" fmla="*/ 43705 w 74060"/>
                  <a:gd name="connsiteY23" fmla="*/ 33464 h 59979"/>
                  <a:gd name="connsiteX24" fmla="*/ 45350 w 74060"/>
                  <a:gd name="connsiteY24" fmla="*/ 33830 h 59979"/>
                  <a:gd name="connsiteX25" fmla="*/ 46813 w 74060"/>
                  <a:gd name="connsiteY25" fmla="*/ 36755 h 59979"/>
                  <a:gd name="connsiteX26" fmla="*/ 50654 w 74060"/>
                  <a:gd name="connsiteY26" fmla="*/ 37121 h 59979"/>
                  <a:gd name="connsiteX27" fmla="*/ 56505 w 74060"/>
                  <a:gd name="connsiteY27" fmla="*/ 38950 h 59979"/>
                  <a:gd name="connsiteX28" fmla="*/ 65099 w 74060"/>
                  <a:gd name="connsiteY28" fmla="*/ 46630 h 59979"/>
                  <a:gd name="connsiteX29" fmla="*/ 66380 w 74060"/>
                  <a:gd name="connsiteY29" fmla="*/ 49373 h 59979"/>
                  <a:gd name="connsiteX30" fmla="*/ 69305 w 74060"/>
                  <a:gd name="connsiteY30" fmla="*/ 48825 h 59979"/>
                  <a:gd name="connsiteX31" fmla="*/ 72963 w 74060"/>
                  <a:gd name="connsiteY31" fmla="*/ 51567 h 59979"/>
                  <a:gd name="connsiteX32" fmla="*/ 74060 w 74060"/>
                  <a:gd name="connsiteY32" fmla="*/ 55590 h 59979"/>
                  <a:gd name="connsiteX33" fmla="*/ 73145 w 74060"/>
                  <a:gd name="connsiteY33" fmla="*/ 56688 h 59979"/>
                  <a:gd name="connsiteX34" fmla="*/ 71134 w 74060"/>
                  <a:gd name="connsiteY34" fmla="*/ 56688 h 59979"/>
                  <a:gd name="connsiteX35" fmla="*/ 70403 w 74060"/>
                  <a:gd name="connsiteY35" fmla="*/ 59979 h 59979"/>
                  <a:gd name="connsiteX36" fmla="*/ 69305 w 74060"/>
                  <a:gd name="connsiteY36" fmla="*/ 59431 h 59979"/>
                  <a:gd name="connsiteX37" fmla="*/ 68391 w 74060"/>
                  <a:gd name="connsiteY37" fmla="*/ 57236 h 59979"/>
                  <a:gd name="connsiteX38" fmla="*/ 65099 w 74060"/>
                  <a:gd name="connsiteY38" fmla="*/ 55408 h 59979"/>
                  <a:gd name="connsiteX39" fmla="*/ 64002 w 74060"/>
                  <a:gd name="connsiteY39" fmla="*/ 53945 h 59979"/>
                  <a:gd name="connsiteX40" fmla="*/ 59979 w 74060"/>
                  <a:gd name="connsiteY40" fmla="*/ 53945 h 59979"/>
                  <a:gd name="connsiteX41" fmla="*/ 57602 w 74060"/>
                  <a:gd name="connsiteY41" fmla="*/ 52116 h 59979"/>
                  <a:gd name="connsiteX42" fmla="*/ 53762 w 74060"/>
                  <a:gd name="connsiteY42" fmla="*/ 52116 h 59979"/>
                  <a:gd name="connsiteX43" fmla="*/ 52665 w 74060"/>
                  <a:gd name="connsiteY43" fmla="*/ 50470 h 59979"/>
                  <a:gd name="connsiteX44" fmla="*/ 52116 w 74060"/>
                  <a:gd name="connsiteY44" fmla="*/ 47544 h 59979"/>
                  <a:gd name="connsiteX45" fmla="*/ 49922 w 74060"/>
                  <a:gd name="connsiteY45" fmla="*/ 47544 h 59979"/>
                  <a:gd name="connsiteX46" fmla="*/ 48276 w 74060"/>
                  <a:gd name="connsiteY46" fmla="*/ 46082 h 59979"/>
                  <a:gd name="connsiteX47" fmla="*/ 45899 w 74060"/>
                  <a:gd name="connsiteY47" fmla="*/ 46082 h 59979"/>
                  <a:gd name="connsiteX48" fmla="*/ 45167 w 74060"/>
                  <a:gd name="connsiteY48" fmla="*/ 44253 h 59979"/>
                  <a:gd name="connsiteX49" fmla="*/ 43339 w 74060"/>
                  <a:gd name="connsiteY49" fmla="*/ 44253 h 59979"/>
                  <a:gd name="connsiteX50" fmla="*/ 42059 w 74060"/>
                  <a:gd name="connsiteY50" fmla="*/ 42790 h 59979"/>
                  <a:gd name="connsiteX51" fmla="*/ 39316 w 74060"/>
                  <a:gd name="connsiteY51" fmla="*/ 42241 h 59979"/>
                  <a:gd name="connsiteX52" fmla="*/ 35842 w 74060"/>
                  <a:gd name="connsiteY52" fmla="*/ 39316 h 59979"/>
                  <a:gd name="connsiteX53" fmla="*/ 33098 w 74060"/>
                  <a:gd name="connsiteY53" fmla="*/ 38950 h 59979"/>
                  <a:gd name="connsiteX54" fmla="*/ 30538 w 74060"/>
                  <a:gd name="connsiteY54" fmla="*/ 37487 h 59979"/>
                  <a:gd name="connsiteX55" fmla="*/ 29990 w 74060"/>
                  <a:gd name="connsiteY55" fmla="*/ 34561 h 59979"/>
                  <a:gd name="connsiteX56" fmla="*/ 27430 w 74060"/>
                  <a:gd name="connsiteY56" fmla="*/ 320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4060" h="59979">
                    <a:moveTo>
                      <a:pt x="27430" y="32001"/>
                    </a:moveTo>
                    <a:lnTo>
                      <a:pt x="18104" y="27247"/>
                    </a:lnTo>
                    <a:lnTo>
                      <a:pt x="12252" y="19201"/>
                    </a:lnTo>
                    <a:lnTo>
                      <a:pt x="9509" y="17006"/>
                    </a:lnTo>
                    <a:lnTo>
                      <a:pt x="7132" y="11520"/>
                    </a:lnTo>
                    <a:lnTo>
                      <a:pt x="2377" y="7680"/>
                    </a:lnTo>
                    <a:lnTo>
                      <a:pt x="2377" y="3840"/>
                    </a:lnTo>
                    <a:lnTo>
                      <a:pt x="0" y="914"/>
                    </a:lnTo>
                    <a:lnTo>
                      <a:pt x="2743" y="0"/>
                    </a:lnTo>
                    <a:lnTo>
                      <a:pt x="6583" y="2194"/>
                    </a:lnTo>
                    <a:lnTo>
                      <a:pt x="8961" y="1646"/>
                    </a:lnTo>
                    <a:lnTo>
                      <a:pt x="14995" y="6035"/>
                    </a:lnTo>
                    <a:lnTo>
                      <a:pt x="18469" y="7132"/>
                    </a:lnTo>
                    <a:lnTo>
                      <a:pt x="19018" y="9692"/>
                    </a:lnTo>
                    <a:lnTo>
                      <a:pt x="20847" y="11520"/>
                    </a:lnTo>
                    <a:lnTo>
                      <a:pt x="23773" y="11886"/>
                    </a:lnTo>
                    <a:lnTo>
                      <a:pt x="27247" y="13166"/>
                    </a:lnTo>
                    <a:lnTo>
                      <a:pt x="31087" y="19566"/>
                    </a:lnTo>
                    <a:lnTo>
                      <a:pt x="33464" y="20846"/>
                    </a:lnTo>
                    <a:lnTo>
                      <a:pt x="34745" y="25784"/>
                    </a:lnTo>
                    <a:lnTo>
                      <a:pt x="36390" y="26332"/>
                    </a:lnTo>
                    <a:lnTo>
                      <a:pt x="37853" y="28527"/>
                    </a:lnTo>
                    <a:lnTo>
                      <a:pt x="41144" y="30538"/>
                    </a:lnTo>
                    <a:lnTo>
                      <a:pt x="43705" y="33464"/>
                    </a:lnTo>
                    <a:lnTo>
                      <a:pt x="45350" y="33830"/>
                    </a:lnTo>
                    <a:lnTo>
                      <a:pt x="46813" y="36755"/>
                    </a:lnTo>
                    <a:lnTo>
                      <a:pt x="50654" y="37121"/>
                    </a:lnTo>
                    <a:lnTo>
                      <a:pt x="56505" y="38950"/>
                    </a:lnTo>
                    <a:lnTo>
                      <a:pt x="65099" y="46630"/>
                    </a:lnTo>
                    <a:lnTo>
                      <a:pt x="66380" y="49373"/>
                    </a:lnTo>
                    <a:lnTo>
                      <a:pt x="69305" y="48825"/>
                    </a:lnTo>
                    <a:lnTo>
                      <a:pt x="72963" y="51567"/>
                    </a:lnTo>
                    <a:lnTo>
                      <a:pt x="74060" y="55590"/>
                    </a:lnTo>
                    <a:lnTo>
                      <a:pt x="73145" y="56688"/>
                    </a:lnTo>
                    <a:lnTo>
                      <a:pt x="71134" y="56688"/>
                    </a:lnTo>
                    <a:lnTo>
                      <a:pt x="70403" y="59979"/>
                    </a:lnTo>
                    <a:lnTo>
                      <a:pt x="69305" y="59431"/>
                    </a:lnTo>
                    <a:lnTo>
                      <a:pt x="68391" y="57236"/>
                    </a:lnTo>
                    <a:lnTo>
                      <a:pt x="65099" y="55408"/>
                    </a:lnTo>
                    <a:lnTo>
                      <a:pt x="64002" y="53945"/>
                    </a:lnTo>
                    <a:lnTo>
                      <a:pt x="59979" y="53945"/>
                    </a:lnTo>
                    <a:lnTo>
                      <a:pt x="57602" y="52116"/>
                    </a:lnTo>
                    <a:lnTo>
                      <a:pt x="53762" y="52116"/>
                    </a:lnTo>
                    <a:lnTo>
                      <a:pt x="52665" y="50470"/>
                    </a:lnTo>
                    <a:lnTo>
                      <a:pt x="52116" y="47544"/>
                    </a:lnTo>
                    <a:lnTo>
                      <a:pt x="49922" y="47544"/>
                    </a:lnTo>
                    <a:lnTo>
                      <a:pt x="48276" y="46082"/>
                    </a:lnTo>
                    <a:lnTo>
                      <a:pt x="45899" y="46082"/>
                    </a:lnTo>
                    <a:lnTo>
                      <a:pt x="45167" y="44253"/>
                    </a:lnTo>
                    <a:lnTo>
                      <a:pt x="43339" y="44253"/>
                    </a:lnTo>
                    <a:lnTo>
                      <a:pt x="42059" y="42790"/>
                    </a:lnTo>
                    <a:lnTo>
                      <a:pt x="39316" y="42241"/>
                    </a:lnTo>
                    <a:lnTo>
                      <a:pt x="35842" y="39316"/>
                    </a:lnTo>
                    <a:lnTo>
                      <a:pt x="33098" y="38950"/>
                    </a:lnTo>
                    <a:lnTo>
                      <a:pt x="30538" y="37487"/>
                    </a:lnTo>
                    <a:lnTo>
                      <a:pt x="29990" y="34561"/>
                    </a:lnTo>
                    <a:lnTo>
                      <a:pt x="27430" y="32001"/>
                    </a:lnTo>
                  </a:path>
                </a:pathLst>
              </a:custGeom>
              <a:grpFill/>
              <a:ln w="4020" cap="flat">
                <a:solidFill>
                  <a:srgbClr val="FFFFFF"/>
                </a:solidFill>
                <a:prstDash val="solid"/>
                <a:miter/>
              </a:ln>
            </p:spPr>
            <p:txBody>
              <a:bodyPr rtlCol="0" anchor="ctr"/>
              <a:lstStyle/>
              <a:p>
                <a:endParaRPr lang="en-GB" sz="1463"/>
              </a:p>
            </p:txBody>
          </p:sp>
          <p:sp>
            <p:nvSpPr>
              <p:cNvPr id="1282" name="Freeform: Shape 1281">
                <a:extLst>
                  <a:ext uri="{FF2B5EF4-FFF2-40B4-BE49-F238E27FC236}">
                    <a16:creationId xmlns:a16="http://schemas.microsoft.com/office/drawing/2014/main" id="{175EA3C7-D1B9-D043-DDF7-8263CAF888B0}"/>
                  </a:ext>
                </a:extLst>
              </p:cNvPr>
              <p:cNvSpPr/>
              <p:nvPr/>
            </p:nvSpPr>
            <p:spPr>
              <a:xfrm>
                <a:off x="10231012" y="4886089"/>
                <a:ext cx="8046" cy="10789"/>
              </a:xfrm>
              <a:custGeom>
                <a:avLst/>
                <a:gdLst>
                  <a:gd name="connsiteX0" fmla="*/ 1097 w 8046"/>
                  <a:gd name="connsiteY0" fmla="*/ 549 h 10789"/>
                  <a:gd name="connsiteX1" fmla="*/ 183 w 8046"/>
                  <a:gd name="connsiteY1" fmla="*/ 366 h 10789"/>
                  <a:gd name="connsiteX2" fmla="*/ 549 w 8046"/>
                  <a:gd name="connsiteY2" fmla="*/ 3292 h 10789"/>
                  <a:gd name="connsiteX3" fmla="*/ 0 w 8046"/>
                  <a:gd name="connsiteY3" fmla="*/ 4937 h 10789"/>
                  <a:gd name="connsiteX4" fmla="*/ 549 w 8046"/>
                  <a:gd name="connsiteY4" fmla="*/ 7132 h 10789"/>
                  <a:gd name="connsiteX5" fmla="*/ 6035 w 8046"/>
                  <a:gd name="connsiteY5" fmla="*/ 10789 h 10789"/>
                  <a:gd name="connsiteX6" fmla="*/ 7497 w 8046"/>
                  <a:gd name="connsiteY6" fmla="*/ 10241 h 10789"/>
                  <a:gd name="connsiteX7" fmla="*/ 8046 w 8046"/>
                  <a:gd name="connsiteY7" fmla="*/ 8778 h 10789"/>
                  <a:gd name="connsiteX8" fmla="*/ 8046 w 8046"/>
                  <a:gd name="connsiteY8" fmla="*/ 6035 h 10789"/>
                  <a:gd name="connsiteX9" fmla="*/ 5852 w 8046"/>
                  <a:gd name="connsiteY9" fmla="*/ 5303 h 10789"/>
                  <a:gd name="connsiteX10" fmla="*/ 4572 w 8046"/>
                  <a:gd name="connsiteY10" fmla="*/ 3657 h 10789"/>
                  <a:gd name="connsiteX11" fmla="*/ 4572 w 8046"/>
                  <a:gd name="connsiteY11" fmla="*/ 914 h 10789"/>
                  <a:gd name="connsiteX12" fmla="*/ 2926 w 8046"/>
                  <a:gd name="connsiteY12" fmla="*/ 0 h 10789"/>
                  <a:gd name="connsiteX13" fmla="*/ 1097 w 8046"/>
                  <a:gd name="connsiteY13" fmla="*/ 549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46" h="10789">
                    <a:moveTo>
                      <a:pt x="1097" y="549"/>
                    </a:moveTo>
                    <a:lnTo>
                      <a:pt x="183" y="366"/>
                    </a:lnTo>
                    <a:lnTo>
                      <a:pt x="549" y="3292"/>
                    </a:lnTo>
                    <a:lnTo>
                      <a:pt x="0" y="4937"/>
                    </a:lnTo>
                    <a:lnTo>
                      <a:pt x="549" y="7132"/>
                    </a:lnTo>
                    <a:lnTo>
                      <a:pt x="6035" y="10789"/>
                    </a:lnTo>
                    <a:lnTo>
                      <a:pt x="7497" y="10241"/>
                    </a:lnTo>
                    <a:lnTo>
                      <a:pt x="8046" y="8778"/>
                    </a:lnTo>
                    <a:lnTo>
                      <a:pt x="8046" y="6035"/>
                    </a:lnTo>
                    <a:lnTo>
                      <a:pt x="5852" y="5303"/>
                    </a:lnTo>
                    <a:lnTo>
                      <a:pt x="4572" y="3657"/>
                    </a:lnTo>
                    <a:lnTo>
                      <a:pt x="4572" y="914"/>
                    </a:lnTo>
                    <a:lnTo>
                      <a:pt x="2926" y="0"/>
                    </a:lnTo>
                    <a:lnTo>
                      <a:pt x="1097" y="549"/>
                    </a:lnTo>
                    <a:close/>
                  </a:path>
                </a:pathLst>
              </a:custGeom>
              <a:grpFill/>
              <a:ln w="18272" cap="flat">
                <a:noFill/>
                <a:prstDash val="solid"/>
                <a:miter/>
              </a:ln>
            </p:spPr>
            <p:txBody>
              <a:bodyPr rtlCol="0" anchor="ctr"/>
              <a:lstStyle/>
              <a:p>
                <a:endParaRPr lang="en-GB" sz="1463"/>
              </a:p>
            </p:txBody>
          </p:sp>
          <p:sp>
            <p:nvSpPr>
              <p:cNvPr id="1283" name="Freeform: Shape 1282">
                <a:extLst>
                  <a:ext uri="{FF2B5EF4-FFF2-40B4-BE49-F238E27FC236}">
                    <a16:creationId xmlns:a16="http://schemas.microsoft.com/office/drawing/2014/main" id="{4DCE3D3A-BE51-CCCA-5388-3C0B9E6C5E8C}"/>
                  </a:ext>
                </a:extLst>
              </p:cNvPr>
              <p:cNvSpPr/>
              <p:nvPr/>
            </p:nvSpPr>
            <p:spPr>
              <a:xfrm>
                <a:off x="10231012" y="4886089"/>
                <a:ext cx="8046" cy="10789"/>
              </a:xfrm>
              <a:custGeom>
                <a:avLst/>
                <a:gdLst>
                  <a:gd name="connsiteX0" fmla="*/ 183 w 8046"/>
                  <a:gd name="connsiteY0" fmla="*/ 366 h 10789"/>
                  <a:gd name="connsiteX1" fmla="*/ 1097 w 8046"/>
                  <a:gd name="connsiteY1" fmla="*/ 549 h 10789"/>
                  <a:gd name="connsiteX2" fmla="*/ 2926 w 8046"/>
                  <a:gd name="connsiteY2" fmla="*/ 0 h 10789"/>
                  <a:gd name="connsiteX3" fmla="*/ 4572 w 8046"/>
                  <a:gd name="connsiteY3" fmla="*/ 914 h 10789"/>
                  <a:gd name="connsiteX4" fmla="*/ 4572 w 8046"/>
                  <a:gd name="connsiteY4" fmla="*/ 3657 h 10789"/>
                  <a:gd name="connsiteX5" fmla="*/ 5852 w 8046"/>
                  <a:gd name="connsiteY5" fmla="*/ 5303 h 10789"/>
                  <a:gd name="connsiteX6" fmla="*/ 8046 w 8046"/>
                  <a:gd name="connsiteY6" fmla="*/ 6035 h 10789"/>
                  <a:gd name="connsiteX7" fmla="*/ 8046 w 8046"/>
                  <a:gd name="connsiteY7" fmla="*/ 8778 h 10789"/>
                  <a:gd name="connsiteX8" fmla="*/ 7497 w 8046"/>
                  <a:gd name="connsiteY8" fmla="*/ 10241 h 10789"/>
                  <a:gd name="connsiteX9" fmla="*/ 6035 w 8046"/>
                  <a:gd name="connsiteY9" fmla="*/ 10789 h 10789"/>
                  <a:gd name="connsiteX10" fmla="*/ 549 w 8046"/>
                  <a:gd name="connsiteY10" fmla="*/ 7132 h 10789"/>
                  <a:gd name="connsiteX11" fmla="*/ 0 w 8046"/>
                  <a:gd name="connsiteY11" fmla="*/ 4937 h 10789"/>
                  <a:gd name="connsiteX12" fmla="*/ 549 w 8046"/>
                  <a:gd name="connsiteY12" fmla="*/ 3292 h 10789"/>
                  <a:gd name="connsiteX13" fmla="*/ 183 w 8046"/>
                  <a:gd name="connsiteY13" fmla="*/ 366 h 1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046" h="10789">
                    <a:moveTo>
                      <a:pt x="183" y="366"/>
                    </a:moveTo>
                    <a:lnTo>
                      <a:pt x="1097" y="549"/>
                    </a:lnTo>
                    <a:lnTo>
                      <a:pt x="2926" y="0"/>
                    </a:lnTo>
                    <a:lnTo>
                      <a:pt x="4572" y="914"/>
                    </a:lnTo>
                    <a:lnTo>
                      <a:pt x="4572" y="3657"/>
                    </a:lnTo>
                    <a:lnTo>
                      <a:pt x="5852" y="5303"/>
                    </a:lnTo>
                    <a:lnTo>
                      <a:pt x="8046" y="6035"/>
                    </a:lnTo>
                    <a:lnTo>
                      <a:pt x="8046" y="8778"/>
                    </a:lnTo>
                    <a:lnTo>
                      <a:pt x="7497" y="10241"/>
                    </a:lnTo>
                    <a:lnTo>
                      <a:pt x="6035" y="10789"/>
                    </a:lnTo>
                    <a:lnTo>
                      <a:pt x="549" y="7132"/>
                    </a:lnTo>
                    <a:lnTo>
                      <a:pt x="0" y="4937"/>
                    </a:lnTo>
                    <a:lnTo>
                      <a:pt x="549" y="3292"/>
                    </a:lnTo>
                    <a:lnTo>
                      <a:pt x="183" y="366"/>
                    </a:lnTo>
                  </a:path>
                </a:pathLst>
              </a:custGeom>
              <a:grpFill/>
              <a:ln w="4020" cap="flat">
                <a:solidFill>
                  <a:srgbClr val="FFFFFF"/>
                </a:solidFill>
                <a:prstDash val="solid"/>
                <a:miter/>
              </a:ln>
            </p:spPr>
            <p:txBody>
              <a:bodyPr rtlCol="0" anchor="ctr"/>
              <a:lstStyle/>
              <a:p>
                <a:endParaRPr lang="en-GB" sz="1463"/>
              </a:p>
            </p:txBody>
          </p:sp>
          <p:sp>
            <p:nvSpPr>
              <p:cNvPr id="1284" name="Freeform: Shape 1283">
                <a:extLst>
                  <a:ext uri="{FF2B5EF4-FFF2-40B4-BE49-F238E27FC236}">
                    <a16:creationId xmlns:a16="http://schemas.microsoft.com/office/drawing/2014/main" id="{F93BD6F1-8A89-0F59-F476-554BCC946DA2}"/>
                  </a:ext>
                </a:extLst>
              </p:cNvPr>
              <p:cNvSpPr/>
              <p:nvPr/>
            </p:nvSpPr>
            <p:spPr>
              <a:xfrm>
                <a:off x="10248384" y="4901999"/>
                <a:ext cx="7680" cy="6948"/>
              </a:xfrm>
              <a:custGeom>
                <a:avLst/>
                <a:gdLst>
                  <a:gd name="connsiteX0" fmla="*/ 0 w 7680"/>
                  <a:gd name="connsiteY0" fmla="*/ 914 h 6948"/>
                  <a:gd name="connsiteX1" fmla="*/ 914 w 7680"/>
                  <a:gd name="connsiteY1" fmla="*/ 1828 h 6948"/>
                  <a:gd name="connsiteX2" fmla="*/ 1829 w 7680"/>
                  <a:gd name="connsiteY2" fmla="*/ 4389 h 6948"/>
                  <a:gd name="connsiteX3" fmla="*/ 3657 w 7680"/>
                  <a:gd name="connsiteY3" fmla="*/ 6583 h 6948"/>
                  <a:gd name="connsiteX4" fmla="*/ 6949 w 7680"/>
                  <a:gd name="connsiteY4" fmla="*/ 6949 h 6948"/>
                  <a:gd name="connsiteX5" fmla="*/ 7681 w 7680"/>
                  <a:gd name="connsiteY5" fmla="*/ 5303 h 6948"/>
                  <a:gd name="connsiteX6" fmla="*/ 6949 w 7680"/>
                  <a:gd name="connsiteY6" fmla="*/ 1463 h 6948"/>
                  <a:gd name="connsiteX7" fmla="*/ 5303 w 7680"/>
                  <a:gd name="connsiteY7" fmla="*/ 1463 h 6948"/>
                  <a:gd name="connsiteX8" fmla="*/ 3657 w 7680"/>
                  <a:gd name="connsiteY8" fmla="*/ 0 h 6948"/>
                  <a:gd name="connsiteX9" fmla="*/ 0 w 7680"/>
                  <a:gd name="connsiteY9" fmla="*/ 914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0" h="6948">
                    <a:moveTo>
                      <a:pt x="0" y="914"/>
                    </a:moveTo>
                    <a:lnTo>
                      <a:pt x="914" y="1828"/>
                    </a:lnTo>
                    <a:lnTo>
                      <a:pt x="1829" y="4389"/>
                    </a:lnTo>
                    <a:lnTo>
                      <a:pt x="3657" y="6583"/>
                    </a:lnTo>
                    <a:lnTo>
                      <a:pt x="6949" y="6949"/>
                    </a:lnTo>
                    <a:lnTo>
                      <a:pt x="7681" y="5303"/>
                    </a:lnTo>
                    <a:lnTo>
                      <a:pt x="6949" y="1463"/>
                    </a:lnTo>
                    <a:lnTo>
                      <a:pt x="5303" y="1463"/>
                    </a:lnTo>
                    <a:lnTo>
                      <a:pt x="3657" y="0"/>
                    </a:lnTo>
                    <a:lnTo>
                      <a:pt x="0" y="914"/>
                    </a:lnTo>
                    <a:close/>
                  </a:path>
                </a:pathLst>
              </a:custGeom>
              <a:grpFill/>
              <a:ln w="18272" cap="flat">
                <a:noFill/>
                <a:prstDash val="solid"/>
                <a:miter/>
              </a:ln>
            </p:spPr>
            <p:txBody>
              <a:bodyPr rtlCol="0" anchor="ctr"/>
              <a:lstStyle/>
              <a:p>
                <a:endParaRPr lang="en-GB" sz="1463"/>
              </a:p>
            </p:txBody>
          </p:sp>
          <p:sp>
            <p:nvSpPr>
              <p:cNvPr id="1285" name="Freeform: Shape 1284">
                <a:extLst>
                  <a:ext uri="{FF2B5EF4-FFF2-40B4-BE49-F238E27FC236}">
                    <a16:creationId xmlns:a16="http://schemas.microsoft.com/office/drawing/2014/main" id="{6C194E4A-AAA1-B3F8-4C57-32E52465C23C}"/>
                  </a:ext>
                </a:extLst>
              </p:cNvPr>
              <p:cNvSpPr/>
              <p:nvPr/>
            </p:nvSpPr>
            <p:spPr>
              <a:xfrm>
                <a:off x="10248384" y="4901999"/>
                <a:ext cx="7680" cy="6948"/>
              </a:xfrm>
              <a:custGeom>
                <a:avLst/>
                <a:gdLst>
                  <a:gd name="connsiteX0" fmla="*/ 914 w 7680"/>
                  <a:gd name="connsiteY0" fmla="*/ 1646 h 6948"/>
                  <a:gd name="connsiteX1" fmla="*/ 0 w 7680"/>
                  <a:gd name="connsiteY1" fmla="*/ 914 h 6948"/>
                  <a:gd name="connsiteX2" fmla="*/ 3657 w 7680"/>
                  <a:gd name="connsiteY2" fmla="*/ 0 h 6948"/>
                  <a:gd name="connsiteX3" fmla="*/ 5303 w 7680"/>
                  <a:gd name="connsiteY3" fmla="*/ 1463 h 6948"/>
                  <a:gd name="connsiteX4" fmla="*/ 6949 w 7680"/>
                  <a:gd name="connsiteY4" fmla="*/ 1463 h 6948"/>
                  <a:gd name="connsiteX5" fmla="*/ 7681 w 7680"/>
                  <a:gd name="connsiteY5" fmla="*/ 5303 h 6948"/>
                  <a:gd name="connsiteX6" fmla="*/ 6949 w 7680"/>
                  <a:gd name="connsiteY6" fmla="*/ 6949 h 6948"/>
                  <a:gd name="connsiteX7" fmla="*/ 3657 w 7680"/>
                  <a:gd name="connsiteY7" fmla="*/ 6583 h 6948"/>
                  <a:gd name="connsiteX8" fmla="*/ 1829 w 7680"/>
                  <a:gd name="connsiteY8" fmla="*/ 4389 h 6948"/>
                  <a:gd name="connsiteX9" fmla="*/ 914 w 7680"/>
                  <a:gd name="connsiteY9" fmla="*/ 1646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80" h="6948">
                    <a:moveTo>
                      <a:pt x="914" y="1646"/>
                    </a:moveTo>
                    <a:lnTo>
                      <a:pt x="0" y="914"/>
                    </a:lnTo>
                    <a:lnTo>
                      <a:pt x="3657" y="0"/>
                    </a:lnTo>
                    <a:lnTo>
                      <a:pt x="5303" y="1463"/>
                    </a:lnTo>
                    <a:lnTo>
                      <a:pt x="6949" y="1463"/>
                    </a:lnTo>
                    <a:lnTo>
                      <a:pt x="7681" y="5303"/>
                    </a:lnTo>
                    <a:lnTo>
                      <a:pt x="6949" y="6949"/>
                    </a:lnTo>
                    <a:lnTo>
                      <a:pt x="3657" y="6583"/>
                    </a:lnTo>
                    <a:lnTo>
                      <a:pt x="1829" y="4389"/>
                    </a:lnTo>
                    <a:lnTo>
                      <a:pt x="914" y="1646"/>
                    </a:lnTo>
                  </a:path>
                </a:pathLst>
              </a:custGeom>
              <a:grpFill/>
              <a:ln w="4020" cap="flat">
                <a:solidFill>
                  <a:srgbClr val="FFFFFF"/>
                </a:solidFill>
                <a:prstDash val="solid"/>
                <a:miter/>
              </a:ln>
            </p:spPr>
            <p:txBody>
              <a:bodyPr rtlCol="0" anchor="ctr"/>
              <a:lstStyle/>
              <a:p>
                <a:endParaRPr lang="en-GB" sz="1463"/>
              </a:p>
            </p:txBody>
          </p:sp>
          <p:sp>
            <p:nvSpPr>
              <p:cNvPr id="1286" name="Freeform: Shape 1285">
                <a:extLst>
                  <a:ext uri="{FF2B5EF4-FFF2-40B4-BE49-F238E27FC236}">
                    <a16:creationId xmlns:a16="http://schemas.microsoft.com/office/drawing/2014/main" id="{8CF30092-D49C-7BB0-A1E0-27A85AEE363C}"/>
                  </a:ext>
                </a:extLst>
              </p:cNvPr>
              <p:cNvSpPr/>
              <p:nvPr/>
            </p:nvSpPr>
            <p:spPr>
              <a:xfrm>
                <a:off x="3716135" y="3940868"/>
                <a:ext cx="156165" cy="76254"/>
              </a:xfrm>
              <a:custGeom>
                <a:avLst/>
                <a:gdLst>
                  <a:gd name="connsiteX0" fmla="*/ 156166 w 156165"/>
                  <a:gd name="connsiteY0" fmla="*/ 25052 h 76254"/>
                  <a:gd name="connsiteX1" fmla="*/ 150680 w 156165"/>
                  <a:gd name="connsiteY1" fmla="*/ 24686 h 76254"/>
                  <a:gd name="connsiteX2" fmla="*/ 144645 w 156165"/>
                  <a:gd name="connsiteY2" fmla="*/ 27795 h 76254"/>
                  <a:gd name="connsiteX3" fmla="*/ 142816 w 156165"/>
                  <a:gd name="connsiteY3" fmla="*/ 29807 h 76254"/>
                  <a:gd name="connsiteX4" fmla="*/ 138611 w 156165"/>
                  <a:gd name="connsiteY4" fmla="*/ 31818 h 76254"/>
                  <a:gd name="connsiteX5" fmla="*/ 134588 w 156165"/>
                  <a:gd name="connsiteY5" fmla="*/ 31818 h 76254"/>
                  <a:gd name="connsiteX6" fmla="*/ 130747 w 156165"/>
                  <a:gd name="connsiteY6" fmla="*/ 34561 h 76254"/>
                  <a:gd name="connsiteX7" fmla="*/ 123067 w 156165"/>
                  <a:gd name="connsiteY7" fmla="*/ 34195 h 76254"/>
                  <a:gd name="connsiteX8" fmla="*/ 121604 w 156165"/>
                  <a:gd name="connsiteY8" fmla="*/ 33281 h 76254"/>
                  <a:gd name="connsiteX9" fmla="*/ 120141 w 156165"/>
                  <a:gd name="connsiteY9" fmla="*/ 31269 h 76254"/>
                  <a:gd name="connsiteX10" fmla="*/ 117398 w 156165"/>
                  <a:gd name="connsiteY10" fmla="*/ 30172 h 76254"/>
                  <a:gd name="connsiteX11" fmla="*/ 116667 w 156165"/>
                  <a:gd name="connsiteY11" fmla="*/ 31818 h 76254"/>
                  <a:gd name="connsiteX12" fmla="*/ 115753 w 156165"/>
                  <a:gd name="connsiteY12" fmla="*/ 32915 h 76254"/>
                  <a:gd name="connsiteX13" fmla="*/ 113741 w 156165"/>
                  <a:gd name="connsiteY13" fmla="*/ 33647 h 76254"/>
                  <a:gd name="connsiteX14" fmla="*/ 111912 w 156165"/>
                  <a:gd name="connsiteY14" fmla="*/ 36024 h 76254"/>
                  <a:gd name="connsiteX15" fmla="*/ 110632 w 156165"/>
                  <a:gd name="connsiteY15" fmla="*/ 42424 h 76254"/>
                  <a:gd name="connsiteX16" fmla="*/ 109170 w 156165"/>
                  <a:gd name="connsiteY16" fmla="*/ 43704 h 76254"/>
                  <a:gd name="connsiteX17" fmla="*/ 104781 w 156165"/>
                  <a:gd name="connsiteY17" fmla="*/ 44436 h 76254"/>
                  <a:gd name="connsiteX18" fmla="*/ 102404 w 156165"/>
                  <a:gd name="connsiteY18" fmla="*/ 46813 h 76254"/>
                  <a:gd name="connsiteX19" fmla="*/ 101672 w 156165"/>
                  <a:gd name="connsiteY19" fmla="*/ 48093 h 76254"/>
                  <a:gd name="connsiteX20" fmla="*/ 100209 w 156165"/>
                  <a:gd name="connsiteY20" fmla="*/ 48825 h 76254"/>
                  <a:gd name="connsiteX21" fmla="*/ 98198 w 156165"/>
                  <a:gd name="connsiteY21" fmla="*/ 51202 h 76254"/>
                  <a:gd name="connsiteX22" fmla="*/ 94723 w 156165"/>
                  <a:gd name="connsiteY22" fmla="*/ 52299 h 76254"/>
                  <a:gd name="connsiteX23" fmla="*/ 94723 w 156165"/>
                  <a:gd name="connsiteY23" fmla="*/ 53030 h 76254"/>
                  <a:gd name="connsiteX24" fmla="*/ 93443 w 156165"/>
                  <a:gd name="connsiteY24" fmla="*/ 53579 h 76254"/>
                  <a:gd name="connsiteX25" fmla="*/ 90335 w 156165"/>
                  <a:gd name="connsiteY25" fmla="*/ 53945 h 76254"/>
                  <a:gd name="connsiteX26" fmla="*/ 86860 w 156165"/>
                  <a:gd name="connsiteY26" fmla="*/ 50836 h 76254"/>
                  <a:gd name="connsiteX27" fmla="*/ 83934 w 156165"/>
                  <a:gd name="connsiteY27" fmla="*/ 49922 h 76254"/>
                  <a:gd name="connsiteX28" fmla="*/ 80826 w 156165"/>
                  <a:gd name="connsiteY28" fmla="*/ 54310 h 76254"/>
                  <a:gd name="connsiteX29" fmla="*/ 78997 w 156165"/>
                  <a:gd name="connsiteY29" fmla="*/ 58333 h 76254"/>
                  <a:gd name="connsiteX30" fmla="*/ 71134 w 156165"/>
                  <a:gd name="connsiteY30" fmla="*/ 58699 h 76254"/>
                  <a:gd name="connsiteX31" fmla="*/ 69122 w 156165"/>
                  <a:gd name="connsiteY31" fmla="*/ 58333 h 76254"/>
                  <a:gd name="connsiteX32" fmla="*/ 67659 w 156165"/>
                  <a:gd name="connsiteY32" fmla="*/ 61808 h 76254"/>
                  <a:gd name="connsiteX33" fmla="*/ 68025 w 156165"/>
                  <a:gd name="connsiteY33" fmla="*/ 68574 h 76254"/>
                  <a:gd name="connsiteX34" fmla="*/ 66380 w 156165"/>
                  <a:gd name="connsiteY34" fmla="*/ 68757 h 76254"/>
                  <a:gd name="connsiteX35" fmla="*/ 64002 w 156165"/>
                  <a:gd name="connsiteY35" fmla="*/ 71499 h 76254"/>
                  <a:gd name="connsiteX36" fmla="*/ 62539 w 156165"/>
                  <a:gd name="connsiteY36" fmla="*/ 74608 h 76254"/>
                  <a:gd name="connsiteX37" fmla="*/ 60894 w 156165"/>
                  <a:gd name="connsiteY37" fmla="*/ 76071 h 76254"/>
                  <a:gd name="connsiteX38" fmla="*/ 53030 w 156165"/>
                  <a:gd name="connsiteY38" fmla="*/ 76254 h 76254"/>
                  <a:gd name="connsiteX39" fmla="*/ 53030 w 156165"/>
                  <a:gd name="connsiteY39" fmla="*/ 75340 h 76254"/>
                  <a:gd name="connsiteX40" fmla="*/ 49739 w 156165"/>
                  <a:gd name="connsiteY40" fmla="*/ 71865 h 76254"/>
                  <a:gd name="connsiteX41" fmla="*/ 49739 w 156165"/>
                  <a:gd name="connsiteY41" fmla="*/ 69854 h 76254"/>
                  <a:gd name="connsiteX42" fmla="*/ 48642 w 156165"/>
                  <a:gd name="connsiteY42" fmla="*/ 67842 h 76254"/>
                  <a:gd name="connsiteX43" fmla="*/ 45533 w 156165"/>
                  <a:gd name="connsiteY43" fmla="*/ 66562 h 76254"/>
                  <a:gd name="connsiteX44" fmla="*/ 42790 w 156165"/>
                  <a:gd name="connsiteY44" fmla="*/ 66745 h 76254"/>
                  <a:gd name="connsiteX45" fmla="*/ 41510 w 156165"/>
                  <a:gd name="connsiteY45" fmla="*/ 65831 h 76254"/>
                  <a:gd name="connsiteX46" fmla="*/ 41693 w 156165"/>
                  <a:gd name="connsiteY46" fmla="*/ 57419 h 76254"/>
                  <a:gd name="connsiteX47" fmla="*/ 41510 w 156165"/>
                  <a:gd name="connsiteY47" fmla="*/ 56322 h 76254"/>
                  <a:gd name="connsiteX48" fmla="*/ 38950 w 156165"/>
                  <a:gd name="connsiteY48" fmla="*/ 54310 h 76254"/>
                  <a:gd name="connsiteX49" fmla="*/ 35293 w 156165"/>
                  <a:gd name="connsiteY49" fmla="*/ 53213 h 76254"/>
                  <a:gd name="connsiteX50" fmla="*/ 33830 w 156165"/>
                  <a:gd name="connsiteY50" fmla="*/ 52299 h 76254"/>
                  <a:gd name="connsiteX51" fmla="*/ 30721 w 156165"/>
                  <a:gd name="connsiteY51" fmla="*/ 52664 h 76254"/>
                  <a:gd name="connsiteX52" fmla="*/ 28710 w 156165"/>
                  <a:gd name="connsiteY52" fmla="*/ 54676 h 76254"/>
                  <a:gd name="connsiteX53" fmla="*/ 25967 w 156165"/>
                  <a:gd name="connsiteY53" fmla="*/ 54676 h 76254"/>
                  <a:gd name="connsiteX54" fmla="*/ 23955 w 156165"/>
                  <a:gd name="connsiteY54" fmla="*/ 53945 h 76254"/>
                  <a:gd name="connsiteX55" fmla="*/ 22675 w 156165"/>
                  <a:gd name="connsiteY55" fmla="*/ 52664 h 76254"/>
                  <a:gd name="connsiteX56" fmla="*/ 22675 w 156165"/>
                  <a:gd name="connsiteY56" fmla="*/ 51567 h 76254"/>
                  <a:gd name="connsiteX57" fmla="*/ 19566 w 156165"/>
                  <a:gd name="connsiteY57" fmla="*/ 51202 h 76254"/>
                  <a:gd name="connsiteX58" fmla="*/ 18103 w 156165"/>
                  <a:gd name="connsiteY58" fmla="*/ 50287 h 76254"/>
                  <a:gd name="connsiteX59" fmla="*/ 17372 w 156165"/>
                  <a:gd name="connsiteY59" fmla="*/ 48825 h 76254"/>
                  <a:gd name="connsiteX60" fmla="*/ 15361 w 156165"/>
                  <a:gd name="connsiteY60" fmla="*/ 48459 h 76254"/>
                  <a:gd name="connsiteX61" fmla="*/ 11886 w 156165"/>
                  <a:gd name="connsiteY61" fmla="*/ 46081 h 76254"/>
                  <a:gd name="connsiteX62" fmla="*/ 10972 w 156165"/>
                  <a:gd name="connsiteY62" fmla="*/ 44070 h 76254"/>
                  <a:gd name="connsiteX63" fmla="*/ 8595 w 156165"/>
                  <a:gd name="connsiteY63" fmla="*/ 41327 h 76254"/>
                  <a:gd name="connsiteX64" fmla="*/ 3109 w 156165"/>
                  <a:gd name="connsiteY64" fmla="*/ 41144 h 76254"/>
                  <a:gd name="connsiteX65" fmla="*/ 0 w 156165"/>
                  <a:gd name="connsiteY65" fmla="*/ 39316 h 76254"/>
                  <a:gd name="connsiteX66" fmla="*/ 1280 w 156165"/>
                  <a:gd name="connsiteY66" fmla="*/ 38950 h 76254"/>
                  <a:gd name="connsiteX67" fmla="*/ 2012 w 156165"/>
                  <a:gd name="connsiteY67" fmla="*/ 36938 h 76254"/>
                  <a:gd name="connsiteX68" fmla="*/ 5852 w 156165"/>
                  <a:gd name="connsiteY68" fmla="*/ 34195 h 76254"/>
                  <a:gd name="connsiteX69" fmla="*/ 5852 w 156165"/>
                  <a:gd name="connsiteY69" fmla="*/ 32550 h 76254"/>
                  <a:gd name="connsiteX70" fmla="*/ 5120 w 156165"/>
                  <a:gd name="connsiteY70" fmla="*/ 30538 h 76254"/>
                  <a:gd name="connsiteX71" fmla="*/ 4389 w 156165"/>
                  <a:gd name="connsiteY71" fmla="*/ 29807 h 76254"/>
                  <a:gd name="connsiteX72" fmla="*/ 4389 w 156165"/>
                  <a:gd name="connsiteY72" fmla="*/ 27795 h 76254"/>
                  <a:gd name="connsiteX73" fmla="*/ 5120 w 156165"/>
                  <a:gd name="connsiteY73" fmla="*/ 26149 h 76254"/>
                  <a:gd name="connsiteX74" fmla="*/ 9143 w 156165"/>
                  <a:gd name="connsiteY74" fmla="*/ 23041 h 76254"/>
                  <a:gd name="connsiteX75" fmla="*/ 9509 w 156165"/>
                  <a:gd name="connsiteY75" fmla="*/ 22309 h 76254"/>
                  <a:gd name="connsiteX76" fmla="*/ 11703 w 156165"/>
                  <a:gd name="connsiteY76" fmla="*/ 21761 h 76254"/>
                  <a:gd name="connsiteX77" fmla="*/ 17372 w 156165"/>
                  <a:gd name="connsiteY77" fmla="*/ 17006 h 76254"/>
                  <a:gd name="connsiteX78" fmla="*/ 25601 w 156165"/>
                  <a:gd name="connsiteY78" fmla="*/ 11337 h 76254"/>
                  <a:gd name="connsiteX79" fmla="*/ 27430 w 156165"/>
                  <a:gd name="connsiteY79" fmla="*/ 8594 h 76254"/>
                  <a:gd name="connsiteX80" fmla="*/ 27978 w 156165"/>
                  <a:gd name="connsiteY80" fmla="*/ 6583 h 76254"/>
                  <a:gd name="connsiteX81" fmla="*/ 34196 w 156165"/>
                  <a:gd name="connsiteY81" fmla="*/ 6217 h 76254"/>
                  <a:gd name="connsiteX82" fmla="*/ 38950 w 156165"/>
                  <a:gd name="connsiteY82" fmla="*/ 4206 h 76254"/>
                  <a:gd name="connsiteX83" fmla="*/ 42790 w 156165"/>
                  <a:gd name="connsiteY83" fmla="*/ 3474 h 76254"/>
                  <a:gd name="connsiteX84" fmla="*/ 50287 w 156165"/>
                  <a:gd name="connsiteY84" fmla="*/ 3840 h 76254"/>
                  <a:gd name="connsiteX85" fmla="*/ 57602 w 156165"/>
                  <a:gd name="connsiteY85" fmla="*/ 5120 h 76254"/>
                  <a:gd name="connsiteX86" fmla="*/ 68025 w 156165"/>
                  <a:gd name="connsiteY86" fmla="*/ 5120 h 76254"/>
                  <a:gd name="connsiteX87" fmla="*/ 76986 w 156165"/>
                  <a:gd name="connsiteY87" fmla="*/ 3109 h 76254"/>
                  <a:gd name="connsiteX88" fmla="*/ 82471 w 156165"/>
                  <a:gd name="connsiteY88" fmla="*/ 2743 h 76254"/>
                  <a:gd name="connsiteX89" fmla="*/ 84849 w 156165"/>
                  <a:gd name="connsiteY89" fmla="*/ 2194 h 76254"/>
                  <a:gd name="connsiteX90" fmla="*/ 87226 w 156165"/>
                  <a:gd name="connsiteY90" fmla="*/ 731 h 76254"/>
                  <a:gd name="connsiteX91" fmla="*/ 91980 w 156165"/>
                  <a:gd name="connsiteY91" fmla="*/ 0 h 76254"/>
                  <a:gd name="connsiteX92" fmla="*/ 95455 w 156165"/>
                  <a:gd name="connsiteY92" fmla="*/ 1097 h 76254"/>
                  <a:gd name="connsiteX93" fmla="*/ 96918 w 156165"/>
                  <a:gd name="connsiteY93" fmla="*/ 2194 h 76254"/>
                  <a:gd name="connsiteX94" fmla="*/ 102952 w 156165"/>
                  <a:gd name="connsiteY94" fmla="*/ 2194 h 76254"/>
                  <a:gd name="connsiteX95" fmla="*/ 106792 w 156165"/>
                  <a:gd name="connsiteY95" fmla="*/ 731 h 76254"/>
                  <a:gd name="connsiteX96" fmla="*/ 111181 w 156165"/>
                  <a:gd name="connsiteY96" fmla="*/ 731 h 76254"/>
                  <a:gd name="connsiteX97" fmla="*/ 113375 w 156165"/>
                  <a:gd name="connsiteY97" fmla="*/ 1097 h 76254"/>
                  <a:gd name="connsiteX98" fmla="*/ 118861 w 156165"/>
                  <a:gd name="connsiteY98" fmla="*/ 3840 h 76254"/>
                  <a:gd name="connsiteX99" fmla="*/ 124896 w 156165"/>
                  <a:gd name="connsiteY99" fmla="*/ 4206 h 76254"/>
                  <a:gd name="connsiteX100" fmla="*/ 130747 w 156165"/>
                  <a:gd name="connsiteY100" fmla="*/ 5120 h 76254"/>
                  <a:gd name="connsiteX101" fmla="*/ 135319 w 156165"/>
                  <a:gd name="connsiteY101" fmla="*/ 7497 h 76254"/>
                  <a:gd name="connsiteX102" fmla="*/ 140439 w 156165"/>
                  <a:gd name="connsiteY102" fmla="*/ 12617 h 76254"/>
                  <a:gd name="connsiteX103" fmla="*/ 151411 w 156165"/>
                  <a:gd name="connsiteY103" fmla="*/ 17737 h 76254"/>
                  <a:gd name="connsiteX104" fmla="*/ 153788 w 156165"/>
                  <a:gd name="connsiteY104" fmla="*/ 19749 h 76254"/>
                  <a:gd name="connsiteX105" fmla="*/ 156166 w 156165"/>
                  <a:gd name="connsiteY105" fmla="*/ 23407 h 76254"/>
                  <a:gd name="connsiteX106" fmla="*/ 156166 w 156165"/>
                  <a:gd name="connsiteY106" fmla="*/ 25052 h 7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6165" h="76254">
                    <a:moveTo>
                      <a:pt x="156166" y="25052"/>
                    </a:moveTo>
                    <a:lnTo>
                      <a:pt x="150680" y="24686"/>
                    </a:lnTo>
                    <a:lnTo>
                      <a:pt x="144645" y="27795"/>
                    </a:lnTo>
                    <a:lnTo>
                      <a:pt x="142816" y="29807"/>
                    </a:lnTo>
                    <a:lnTo>
                      <a:pt x="138611" y="31818"/>
                    </a:lnTo>
                    <a:lnTo>
                      <a:pt x="134588" y="31818"/>
                    </a:lnTo>
                    <a:lnTo>
                      <a:pt x="130747" y="34561"/>
                    </a:lnTo>
                    <a:lnTo>
                      <a:pt x="123067" y="34195"/>
                    </a:lnTo>
                    <a:lnTo>
                      <a:pt x="121604" y="33281"/>
                    </a:lnTo>
                    <a:lnTo>
                      <a:pt x="120141" y="31269"/>
                    </a:lnTo>
                    <a:lnTo>
                      <a:pt x="117398" y="30172"/>
                    </a:lnTo>
                    <a:lnTo>
                      <a:pt x="116667" y="31818"/>
                    </a:lnTo>
                    <a:lnTo>
                      <a:pt x="115753" y="32915"/>
                    </a:lnTo>
                    <a:lnTo>
                      <a:pt x="113741" y="33647"/>
                    </a:lnTo>
                    <a:lnTo>
                      <a:pt x="111912" y="36024"/>
                    </a:lnTo>
                    <a:lnTo>
                      <a:pt x="110632" y="42424"/>
                    </a:lnTo>
                    <a:lnTo>
                      <a:pt x="109170" y="43704"/>
                    </a:lnTo>
                    <a:lnTo>
                      <a:pt x="104781" y="44436"/>
                    </a:lnTo>
                    <a:lnTo>
                      <a:pt x="102404" y="46813"/>
                    </a:lnTo>
                    <a:lnTo>
                      <a:pt x="101672" y="48093"/>
                    </a:lnTo>
                    <a:lnTo>
                      <a:pt x="100209" y="48825"/>
                    </a:lnTo>
                    <a:lnTo>
                      <a:pt x="98198" y="51202"/>
                    </a:lnTo>
                    <a:lnTo>
                      <a:pt x="94723" y="52299"/>
                    </a:lnTo>
                    <a:lnTo>
                      <a:pt x="94723" y="53030"/>
                    </a:lnTo>
                    <a:lnTo>
                      <a:pt x="93443" y="53579"/>
                    </a:lnTo>
                    <a:lnTo>
                      <a:pt x="90335" y="53945"/>
                    </a:lnTo>
                    <a:lnTo>
                      <a:pt x="86860" y="50836"/>
                    </a:lnTo>
                    <a:lnTo>
                      <a:pt x="83934" y="49922"/>
                    </a:lnTo>
                    <a:lnTo>
                      <a:pt x="80826" y="54310"/>
                    </a:lnTo>
                    <a:lnTo>
                      <a:pt x="78997" y="58333"/>
                    </a:lnTo>
                    <a:lnTo>
                      <a:pt x="71134" y="58699"/>
                    </a:lnTo>
                    <a:lnTo>
                      <a:pt x="69122" y="58333"/>
                    </a:lnTo>
                    <a:lnTo>
                      <a:pt x="67659" y="61808"/>
                    </a:lnTo>
                    <a:lnTo>
                      <a:pt x="68025" y="68574"/>
                    </a:lnTo>
                    <a:lnTo>
                      <a:pt x="66380" y="68757"/>
                    </a:lnTo>
                    <a:lnTo>
                      <a:pt x="64002" y="71499"/>
                    </a:lnTo>
                    <a:lnTo>
                      <a:pt x="62539" y="74608"/>
                    </a:lnTo>
                    <a:lnTo>
                      <a:pt x="60894" y="76071"/>
                    </a:lnTo>
                    <a:lnTo>
                      <a:pt x="53030" y="76254"/>
                    </a:lnTo>
                    <a:lnTo>
                      <a:pt x="53030" y="75340"/>
                    </a:lnTo>
                    <a:lnTo>
                      <a:pt x="49739" y="71865"/>
                    </a:lnTo>
                    <a:lnTo>
                      <a:pt x="49739" y="69854"/>
                    </a:lnTo>
                    <a:lnTo>
                      <a:pt x="48642" y="67842"/>
                    </a:lnTo>
                    <a:lnTo>
                      <a:pt x="45533" y="66562"/>
                    </a:lnTo>
                    <a:lnTo>
                      <a:pt x="42790" y="66745"/>
                    </a:lnTo>
                    <a:lnTo>
                      <a:pt x="41510" y="65831"/>
                    </a:lnTo>
                    <a:lnTo>
                      <a:pt x="41693" y="57419"/>
                    </a:lnTo>
                    <a:lnTo>
                      <a:pt x="41510" y="56322"/>
                    </a:lnTo>
                    <a:lnTo>
                      <a:pt x="38950" y="54310"/>
                    </a:lnTo>
                    <a:lnTo>
                      <a:pt x="35293" y="53213"/>
                    </a:lnTo>
                    <a:lnTo>
                      <a:pt x="33830" y="52299"/>
                    </a:lnTo>
                    <a:lnTo>
                      <a:pt x="30721" y="52664"/>
                    </a:lnTo>
                    <a:lnTo>
                      <a:pt x="28710" y="54676"/>
                    </a:lnTo>
                    <a:lnTo>
                      <a:pt x="25967" y="54676"/>
                    </a:lnTo>
                    <a:lnTo>
                      <a:pt x="23955" y="53945"/>
                    </a:lnTo>
                    <a:lnTo>
                      <a:pt x="22675" y="52664"/>
                    </a:lnTo>
                    <a:lnTo>
                      <a:pt x="22675" y="51567"/>
                    </a:lnTo>
                    <a:lnTo>
                      <a:pt x="19566" y="51202"/>
                    </a:lnTo>
                    <a:lnTo>
                      <a:pt x="18103" y="50287"/>
                    </a:lnTo>
                    <a:lnTo>
                      <a:pt x="17372" y="48825"/>
                    </a:lnTo>
                    <a:lnTo>
                      <a:pt x="15361" y="48459"/>
                    </a:lnTo>
                    <a:lnTo>
                      <a:pt x="11886" y="46081"/>
                    </a:lnTo>
                    <a:lnTo>
                      <a:pt x="10972" y="44070"/>
                    </a:lnTo>
                    <a:lnTo>
                      <a:pt x="8595" y="41327"/>
                    </a:lnTo>
                    <a:lnTo>
                      <a:pt x="3109" y="41144"/>
                    </a:lnTo>
                    <a:lnTo>
                      <a:pt x="0" y="39316"/>
                    </a:lnTo>
                    <a:lnTo>
                      <a:pt x="1280" y="38950"/>
                    </a:lnTo>
                    <a:lnTo>
                      <a:pt x="2012" y="36938"/>
                    </a:lnTo>
                    <a:lnTo>
                      <a:pt x="5852" y="34195"/>
                    </a:lnTo>
                    <a:lnTo>
                      <a:pt x="5852" y="32550"/>
                    </a:lnTo>
                    <a:lnTo>
                      <a:pt x="5120" y="30538"/>
                    </a:lnTo>
                    <a:lnTo>
                      <a:pt x="4389" y="29807"/>
                    </a:lnTo>
                    <a:lnTo>
                      <a:pt x="4389" y="27795"/>
                    </a:lnTo>
                    <a:lnTo>
                      <a:pt x="5120" y="26149"/>
                    </a:lnTo>
                    <a:lnTo>
                      <a:pt x="9143" y="23041"/>
                    </a:lnTo>
                    <a:lnTo>
                      <a:pt x="9509" y="22309"/>
                    </a:lnTo>
                    <a:lnTo>
                      <a:pt x="11703" y="21761"/>
                    </a:lnTo>
                    <a:lnTo>
                      <a:pt x="17372" y="17006"/>
                    </a:lnTo>
                    <a:lnTo>
                      <a:pt x="25601" y="11337"/>
                    </a:lnTo>
                    <a:lnTo>
                      <a:pt x="27430" y="8594"/>
                    </a:lnTo>
                    <a:lnTo>
                      <a:pt x="27978" y="6583"/>
                    </a:lnTo>
                    <a:lnTo>
                      <a:pt x="34196" y="6217"/>
                    </a:lnTo>
                    <a:lnTo>
                      <a:pt x="38950" y="4206"/>
                    </a:lnTo>
                    <a:lnTo>
                      <a:pt x="42790" y="3474"/>
                    </a:lnTo>
                    <a:lnTo>
                      <a:pt x="50287" y="3840"/>
                    </a:lnTo>
                    <a:lnTo>
                      <a:pt x="57602" y="5120"/>
                    </a:lnTo>
                    <a:lnTo>
                      <a:pt x="68025" y="5120"/>
                    </a:lnTo>
                    <a:lnTo>
                      <a:pt x="76986" y="3109"/>
                    </a:lnTo>
                    <a:lnTo>
                      <a:pt x="82471" y="2743"/>
                    </a:lnTo>
                    <a:lnTo>
                      <a:pt x="84849" y="2194"/>
                    </a:lnTo>
                    <a:lnTo>
                      <a:pt x="87226" y="731"/>
                    </a:lnTo>
                    <a:lnTo>
                      <a:pt x="91980" y="0"/>
                    </a:lnTo>
                    <a:lnTo>
                      <a:pt x="95455" y="1097"/>
                    </a:lnTo>
                    <a:lnTo>
                      <a:pt x="96918" y="2194"/>
                    </a:lnTo>
                    <a:lnTo>
                      <a:pt x="102952" y="2194"/>
                    </a:lnTo>
                    <a:lnTo>
                      <a:pt x="106792" y="731"/>
                    </a:lnTo>
                    <a:lnTo>
                      <a:pt x="111181" y="731"/>
                    </a:lnTo>
                    <a:lnTo>
                      <a:pt x="113375" y="1097"/>
                    </a:lnTo>
                    <a:lnTo>
                      <a:pt x="118861" y="3840"/>
                    </a:lnTo>
                    <a:lnTo>
                      <a:pt x="124896" y="4206"/>
                    </a:lnTo>
                    <a:lnTo>
                      <a:pt x="130747" y="5120"/>
                    </a:lnTo>
                    <a:lnTo>
                      <a:pt x="135319" y="7497"/>
                    </a:lnTo>
                    <a:lnTo>
                      <a:pt x="140439" y="12617"/>
                    </a:lnTo>
                    <a:lnTo>
                      <a:pt x="151411" y="17737"/>
                    </a:lnTo>
                    <a:lnTo>
                      <a:pt x="153788" y="19749"/>
                    </a:lnTo>
                    <a:lnTo>
                      <a:pt x="156166" y="23407"/>
                    </a:lnTo>
                    <a:lnTo>
                      <a:pt x="156166" y="25052"/>
                    </a:lnTo>
                    <a:close/>
                  </a:path>
                </a:pathLst>
              </a:custGeom>
              <a:grpFill/>
              <a:ln w="18272" cap="flat">
                <a:noFill/>
                <a:prstDash val="solid"/>
                <a:miter/>
              </a:ln>
            </p:spPr>
            <p:txBody>
              <a:bodyPr rtlCol="0" anchor="ctr"/>
              <a:lstStyle/>
              <a:p>
                <a:endParaRPr lang="en-GB" sz="1463"/>
              </a:p>
            </p:txBody>
          </p:sp>
          <p:sp>
            <p:nvSpPr>
              <p:cNvPr id="1287" name="Freeform: Shape 1286">
                <a:extLst>
                  <a:ext uri="{FF2B5EF4-FFF2-40B4-BE49-F238E27FC236}">
                    <a16:creationId xmlns:a16="http://schemas.microsoft.com/office/drawing/2014/main" id="{64138AD7-DCCF-34BB-1361-876948DD4C84}"/>
                  </a:ext>
                </a:extLst>
              </p:cNvPr>
              <p:cNvSpPr/>
              <p:nvPr/>
            </p:nvSpPr>
            <p:spPr>
              <a:xfrm>
                <a:off x="3716135" y="3940868"/>
                <a:ext cx="156165" cy="76254"/>
              </a:xfrm>
              <a:custGeom>
                <a:avLst/>
                <a:gdLst>
                  <a:gd name="connsiteX0" fmla="*/ 156166 w 156165"/>
                  <a:gd name="connsiteY0" fmla="*/ 25052 h 76254"/>
                  <a:gd name="connsiteX1" fmla="*/ 150680 w 156165"/>
                  <a:gd name="connsiteY1" fmla="*/ 24686 h 76254"/>
                  <a:gd name="connsiteX2" fmla="*/ 144645 w 156165"/>
                  <a:gd name="connsiteY2" fmla="*/ 27795 h 76254"/>
                  <a:gd name="connsiteX3" fmla="*/ 142816 w 156165"/>
                  <a:gd name="connsiteY3" fmla="*/ 29807 h 76254"/>
                  <a:gd name="connsiteX4" fmla="*/ 138611 w 156165"/>
                  <a:gd name="connsiteY4" fmla="*/ 31818 h 76254"/>
                  <a:gd name="connsiteX5" fmla="*/ 134588 w 156165"/>
                  <a:gd name="connsiteY5" fmla="*/ 31818 h 76254"/>
                  <a:gd name="connsiteX6" fmla="*/ 130747 w 156165"/>
                  <a:gd name="connsiteY6" fmla="*/ 34561 h 76254"/>
                  <a:gd name="connsiteX7" fmla="*/ 123067 w 156165"/>
                  <a:gd name="connsiteY7" fmla="*/ 34195 h 76254"/>
                  <a:gd name="connsiteX8" fmla="*/ 121604 w 156165"/>
                  <a:gd name="connsiteY8" fmla="*/ 33281 h 76254"/>
                  <a:gd name="connsiteX9" fmla="*/ 120141 w 156165"/>
                  <a:gd name="connsiteY9" fmla="*/ 31269 h 76254"/>
                  <a:gd name="connsiteX10" fmla="*/ 117398 w 156165"/>
                  <a:gd name="connsiteY10" fmla="*/ 30172 h 76254"/>
                  <a:gd name="connsiteX11" fmla="*/ 116667 w 156165"/>
                  <a:gd name="connsiteY11" fmla="*/ 31818 h 76254"/>
                  <a:gd name="connsiteX12" fmla="*/ 115753 w 156165"/>
                  <a:gd name="connsiteY12" fmla="*/ 32915 h 76254"/>
                  <a:gd name="connsiteX13" fmla="*/ 113741 w 156165"/>
                  <a:gd name="connsiteY13" fmla="*/ 33647 h 76254"/>
                  <a:gd name="connsiteX14" fmla="*/ 111912 w 156165"/>
                  <a:gd name="connsiteY14" fmla="*/ 36024 h 76254"/>
                  <a:gd name="connsiteX15" fmla="*/ 110632 w 156165"/>
                  <a:gd name="connsiteY15" fmla="*/ 42424 h 76254"/>
                  <a:gd name="connsiteX16" fmla="*/ 109170 w 156165"/>
                  <a:gd name="connsiteY16" fmla="*/ 43704 h 76254"/>
                  <a:gd name="connsiteX17" fmla="*/ 104781 w 156165"/>
                  <a:gd name="connsiteY17" fmla="*/ 44436 h 76254"/>
                  <a:gd name="connsiteX18" fmla="*/ 102404 w 156165"/>
                  <a:gd name="connsiteY18" fmla="*/ 46813 h 76254"/>
                  <a:gd name="connsiteX19" fmla="*/ 101672 w 156165"/>
                  <a:gd name="connsiteY19" fmla="*/ 48093 h 76254"/>
                  <a:gd name="connsiteX20" fmla="*/ 100209 w 156165"/>
                  <a:gd name="connsiteY20" fmla="*/ 48825 h 76254"/>
                  <a:gd name="connsiteX21" fmla="*/ 98198 w 156165"/>
                  <a:gd name="connsiteY21" fmla="*/ 51202 h 76254"/>
                  <a:gd name="connsiteX22" fmla="*/ 94723 w 156165"/>
                  <a:gd name="connsiteY22" fmla="*/ 52299 h 76254"/>
                  <a:gd name="connsiteX23" fmla="*/ 94723 w 156165"/>
                  <a:gd name="connsiteY23" fmla="*/ 53030 h 76254"/>
                  <a:gd name="connsiteX24" fmla="*/ 93443 w 156165"/>
                  <a:gd name="connsiteY24" fmla="*/ 53579 h 76254"/>
                  <a:gd name="connsiteX25" fmla="*/ 90335 w 156165"/>
                  <a:gd name="connsiteY25" fmla="*/ 53945 h 76254"/>
                  <a:gd name="connsiteX26" fmla="*/ 86860 w 156165"/>
                  <a:gd name="connsiteY26" fmla="*/ 50836 h 76254"/>
                  <a:gd name="connsiteX27" fmla="*/ 83934 w 156165"/>
                  <a:gd name="connsiteY27" fmla="*/ 49922 h 76254"/>
                  <a:gd name="connsiteX28" fmla="*/ 80826 w 156165"/>
                  <a:gd name="connsiteY28" fmla="*/ 54310 h 76254"/>
                  <a:gd name="connsiteX29" fmla="*/ 78997 w 156165"/>
                  <a:gd name="connsiteY29" fmla="*/ 58333 h 76254"/>
                  <a:gd name="connsiteX30" fmla="*/ 71134 w 156165"/>
                  <a:gd name="connsiteY30" fmla="*/ 58699 h 76254"/>
                  <a:gd name="connsiteX31" fmla="*/ 69122 w 156165"/>
                  <a:gd name="connsiteY31" fmla="*/ 58333 h 76254"/>
                  <a:gd name="connsiteX32" fmla="*/ 67659 w 156165"/>
                  <a:gd name="connsiteY32" fmla="*/ 61808 h 76254"/>
                  <a:gd name="connsiteX33" fmla="*/ 68025 w 156165"/>
                  <a:gd name="connsiteY33" fmla="*/ 68574 h 76254"/>
                  <a:gd name="connsiteX34" fmla="*/ 66380 w 156165"/>
                  <a:gd name="connsiteY34" fmla="*/ 68757 h 76254"/>
                  <a:gd name="connsiteX35" fmla="*/ 64002 w 156165"/>
                  <a:gd name="connsiteY35" fmla="*/ 71499 h 76254"/>
                  <a:gd name="connsiteX36" fmla="*/ 62539 w 156165"/>
                  <a:gd name="connsiteY36" fmla="*/ 74608 h 76254"/>
                  <a:gd name="connsiteX37" fmla="*/ 60894 w 156165"/>
                  <a:gd name="connsiteY37" fmla="*/ 76071 h 76254"/>
                  <a:gd name="connsiteX38" fmla="*/ 53030 w 156165"/>
                  <a:gd name="connsiteY38" fmla="*/ 76254 h 76254"/>
                  <a:gd name="connsiteX39" fmla="*/ 53030 w 156165"/>
                  <a:gd name="connsiteY39" fmla="*/ 75340 h 76254"/>
                  <a:gd name="connsiteX40" fmla="*/ 49739 w 156165"/>
                  <a:gd name="connsiteY40" fmla="*/ 71865 h 76254"/>
                  <a:gd name="connsiteX41" fmla="*/ 49739 w 156165"/>
                  <a:gd name="connsiteY41" fmla="*/ 69854 h 76254"/>
                  <a:gd name="connsiteX42" fmla="*/ 48642 w 156165"/>
                  <a:gd name="connsiteY42" fmla="*/ 67842 h 76254"/>
                  <a:gd name="connsiteX43" fmla="*/ 45533 w 156165"/>
                  <a:gd name="connsiteY43" fmla="*/ 66562 h 76254"/>
                  <a:gd name="connsiteX44" fmla="*/ 42790 w 156165"/>
                  <a:gd name="connsiteY44" fmla="*/ 66745 h 76254"/>
                  <a:gd name="connsiteX45" fmla="*/ 41510 w 156165"/>
                  <a:gd name="connsiteY45" fmla="*/ 65831 h 76254"/>
                  <a:gd name="connsiteX46" fmla="*/ 41693 w 156165"/>
                  <a:gd name="connsiteY46" fmla="*/ 57419 h 76254"/>
                  <a:gd name="connsiteX47" fmla="*/ 41510 w 156165"/>
                  <a:gd name="connsiteY47" fmla="*/ 56322 h 76254"/>
                  <a:gd name="connsiteX48" fmla="*/ 38950 w 156165"/>
                  <a:gd name="connsiteY48" fmla="*/ 54310 h 76254"/>
                  <a:gd name="connsiteX49" fmla="*/ 35293 w 156165"/>
                  <a:gd name="connsiteY49" fmla="*/ 53213 h 76254"/>
                  <a:gd name="connsiteX50" fmla="*/ 33830 w 156165"/>
                  <a:gd name="connsiteY50" fmla="*/ 52299 h 76254"/>
                  <a:gd name="connsiteX51" fmla="*/ 30721 w 156165"/>
                  <a:gd name="connsiteY51" fmla="*/ 52664 h 76254"/>
                  <a:gd name="connsiteX52" fmla="*/ 28710 w 156165"/>
                  <a:gd name="connsiteY52" fmla="*/ 54676 h 76254"/>
                  <a:gd name="connsiteX53" fmla="*/ 25967 w 156165"/>
                  <a:gd name="connsiteY53" fmla="*/ 54676 h 76254"/>
                  <a:gd name="connsiteX54" fmla="*/ 23955 w 156165"/>
                  <a:gd name="connsiteY54" fmla="*/ 53945 h 76254"/>
                  <a:gd name="connsiteX55" fmla="*/ 22675 w 156165"/>
                  <a:gd name="connsiteY55" fmla="*/ 52664 h 76254"/>
                  <a:gd name="connsiteX56" fmla="*/ 22675 w 156165"/>
                  <a:gd name="connsiteY56" fmla="*/ 51567 h 76254"/>
                  <a:gd name="connsiteX57" fmla="*/ 19566 w 156165"/>
                  <a:gd name="connsiteY57" fmla="*/ 51202 h 76254"/>
                  <a:gd name="connsiteX58" fmla="*/ 18103 w 156165"/>
                  <a:gd name="connsiteY58" fmla="*/ 50287 h 76254"/>
                  <a:gd name="connsiteX59" fmla="*/ 17372 w 156165"/>
                  <a:gd name="connsiteY59" fmla="*/ 48825 h 76254"/>
                  <a:gd name="connsiteX60" fmla="*/ 15361 w 156165"/>
                  <a:gd name="connsiteY60" fmla="*/ 48459 h 76254"/>
                  <a:gd name="connsiteX61" fmla="*/ 11886 w 156165"/>
                  <a:gd name="connsiteY61" fmla="*/ 46081 h 76254"/>
                  <a:gd name="connsiteX62" fmla="*/ 10972 w 156165"/>
                  <a:gd name="connsiteY62" fmla="*/ 44070 h 76254"/>
                  <a:gd name="connsiteX63" fmla="*/ 8595 w 156165"/>
                  <a:gd name="connsiteY63" fmla="*/ 41327 h 76254"/>
                  <a:gd name="connsiteX64" fmla="*/ 3109 w 156165"/>
                  <a:gd name="connsiteY64" fmla="*/ 41144 h 76254"/>
                  <a:gd name="connsiteX65" fmla="*/ 0 w 156165"/>
                  <a:gd name="connsiteY65" fmla="*/ 39316 h 76254"/>
                  <a:gd name="connsiteX66" fmla="*/ 1280 w 156165"/>
                  <a:gd name="connsiteY66" fmla="*/ 38950 h 76254"/>
                  <a:gd name="connsiteX67" fmla="*/ 2012 w 156165"/>
                  <a:gd name="connsiteY67" fmla="*/ 36938 h 76254"/>
                  <a:gd name="connsiteX68" fmla="*/ 5852 w 156165"/>
                  <a:gd name="connsiteY68" fmla="*/ 34195 h 76254"/>
                  <a:gd name="connsiteX69" fmla="*/ 5852 w 156165"/>
                  <a:gd name="connsiteY69" fmla="*/ 32550 h 76254"/>
                  <a:gd name="connsiteX70" fmla="*/ 5120 w 156165"/>
                  <a:gd name="connsiteY70" fmla="*/ 30538 h 76254"/>
                  <a:gd name="connsiteX71" fmla="*/ 4389 w 156165"/>
                  <a:gd name="connsiteY71" fmla="*/ 29807 h 76254"/>
                  <a:gd name="connsiteX72" fmla="*/ 4389 w 156165"/>
                  <a:gd name="connsiteY72" fmla="*/ 27795 h 76254"/>
                  <a:gd name="connsiteX73" fmla="*/ 5120 w 156165"/>
                  <a:gd name="connsiteY73" fmla="*/ 26149 h 76254"/>
                  <a:gd name="connsiteX74" fmla="*/ 9143 w 156165"/>
                  <a:gd name="connsiteY74" fmla="*/ 23041 h 76254"/>
                  <a:gd name="connsiteX75" fmla="*/ 9509 w 156165"/>
                  <a:gd name="connsiteY75" fmla="*/ 22309 h 76254"/>
                  <a:gd name="connsiteX76" fmla="*/ 11703 w 156165"/>
                  <a:gd name="connsiteY76" fmla="*/ 21761 h 76254"/>
                  <a:gd name="connsiteX77" fmla="*/ 17372 w 156165"/>
                  <a:gd name="connsiteY77" fmla="*/ 17006 h 76254"/>
                  <a:gd name="connsiteX78" fmla="*/ 25601 w 156165"/>
                  <a:gd name="connsiteY78" fmla="*/ 11337 h 76254"/>
                  <a:gd name="connsiteX79" fmla="*/ 27430 w 156165"/>
                  <a:gd name="connsiteY79" fmla="*/ 8594 h 76254"/>
                  <a:gd name="connsiteX80" fmla="*/ 27978 w 156165"/>
                  <a:gd name="connsiteY80" fmla="*/ 6583 h 76254"/>
                  <a:gd name="connsiteX81" fmla="*/ 34196 w 156165"/>
                  <a:gd name="connsiteY81" fmla="*/ 6217 h 76254"/>
                  <a:gd name="connsiteX82" fmla="*/ 38950 w 156165"/>
                  <a:gd name="connsiteY82" fmla="*/ 4206 h 76254"/>
                  <a:gd name="connsiteX83" fmla="*/ 42790 w 156165"/>
                  <a:gd name="connsiteY83" fmla="*/ 3474 h 76254"/>
                  <a:gd name="connsiteX84" fmla="*/ 50287 w 156165"/>
                  <a:gd name="connsiteY84" fmla="*/ 3840 h 76254"/>
                  <a:gd name="connsiteX85" fmla="*/ 57602 w 156165"/>
                  <a:gd name="connsiteY85" fmla="*/ 5120 h 76254"/>
                  <a:gd name="connsiteX86" fmla="*/ 68025 w 156165"/>
                  <a:gd name="connsiteY86" fmla="*/ 5120 h 76254"/>
                  <a:gd name="connsiteX87" fmla="*/ 76986 w 156165"/>
                  <a:gd name="connsiteY87" fmla="*/ 3109 h 76254"/>
                  <a:gd name="connsiteX88" fmla="*/ 82471 w 156165"/>
                  <a:gd name="connsiteY88" fmla="*/ 2743 h 76254"/>
                  <a:gd name="connsiteX89" fmla="*/ 84849 w 156165"/>
                  <a:gd name="connsiteY89" fmla="*/ 2194 h 76254"/>
                  <a:gd name="connsiteX90" fmla="*/ 87226 w 156165"/>
                  <a:gd name="connsiteY90" fmla="*/ 731 h 76254"/>
                  <a:gd name="connsiteX91" fmla="*/ 91980 w 156165"/>
                  <a:gd name="connsiteY91" fmla="*/ 0 h 76254"/>
                  <a:gd name="connsiteX92" fmla="*/ 95455 w 156165"/>
                  <a:gd name="connsiteY92" fmla="*/ 1097 h 76254"/>
                  <a:gd name="connsiteX93" fmla="*/ 96918 w 156165"/>
                  <a:gd name="connsiteY93" fmla="*/ 2194 h 76254"/>
                  <a:gd name="connsiteX94" fmla="*/ 102952 w 156165"/>
                  <a:gd name="connsiteY94" fmla="*/ 2194 h 76254"/>
                  <a:gd name="connsiteX95" fmla="*/ 106792 w 156165"/>
                  <a:gd name="connsiteY95" fmla="*/ 731 h 76254"/>
                  <a:gd name="connsiteX96" fmla="*/ 111181 w 156165"/>
                  <a:gd name="connsiteY96" fmla="*/ 731 h 76254"/>
                  <a:gd name="connsiteX97" fmla="*/ 113375 w 156165"/>
                  <a:gd name="connsiteY97" fmla="*/ 1097 h 76254"/>
                  <a:gd name="connsiteX98" fmla="*/ 118861 w 156165"/>
                  <a:gd name="connsiteY98" fmla="*/ 3840 h 76254"/>
                  <a:gd name="connsiteX99" fmla="*/ 124896 w 156165"/>
                  <a:gd name="connsiteY99" fmla="*/ 4206 h 76254"/>
                  <a:gd name="connsiteX100" fmla="*/ 130747 w 156165"/>
                  <a:gd name="connsiteY100" fmla="*/ 5120 h 76254"/>
                  <a:gd name="connsiteX101" fmla="*/ 135319 w 156165"/>
                  <a:gd name="connsiteY101" fmla="*/ 7497 h 76254"/>
                  <a:gd name="connsiteX102" fmla="*/ 140439 w 156165"/>
                  <a:gd name="connsiteY102" fmla="*/ 12617 h 76254"/>
                  <a:gd name="connsiteX103" fmla="*/ 151411 w 156165"/>
                  <a:gd name="connsiteY103" fmla="*/ 17737 h 76254"/>
                  <a:gd name="connsiteX104" fmla="*/ 153788 w 156165"/>
                  <a:gd name="connsiteY104" fmla="*/ 19749 h 76254"/>
                  <a:gd name="connsiteX105" fmla="*/ 156166 w 156165"/>
                  <a:gd name="connsiteY105" fmla="*/ 23407 h 76254"/>
                  <a:gd name="connsiteX106" fmla="*/ 156166 w 156165"/>
                  <a:gd name="connsiteY106" fmla="*/ 25052 h 76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56165" h="76254">
                    <a:moveTo>
                      <a:pt x="156166" y="25052"/>
                    </a:moveTo>
                    <a:lnTo>
                      <a:pt x="150680" y="24686"/>
                    </a:lnTo>
                    <a:lnTo>
                      <a:pt x="144645" y="27795"/>
                    </a:lnTo>
                    <a:lnTo>
                      <a:pt x="142816" y="29807"/>
                    </a:lnTo>
                    <a:lnTo>
                      <a:pt x="138611" y="31818"/>
                    </a:lnTo>
                    <a:lnTo>
                      <a:pt x="134588" y="31818"/>
                    </a:lnTo>
                    <a:lnTo>
                      <a:pt x="130747" y="34561"/>
                    </a:lnTo>
                    <a:lnTo>
                      <a:pt x="123067" y="34195"/>
                    </a:lnTo>
                    <a:lnTo>
                      <a:pt x="121604" y="33281"/>
                    </a:lnTo>
                    <a:lnTo>
                      <a:pt x="120141" y="31269"/>
                    </a:lnTo>
                    <a:lnTo>
                      <a:pt x="117398" y="30172"/>
                    </a:lnTo>
                    <a:lnTo>
                      <a:pt x="116667" y="31818"/>
                    </a:lnTo>
                    <a:lnTo>
                      <a:pt x="115753" y="32915"/>
                    </a:lnTo>
                    <a:lnTo>
                      <a:pt x="113741" y="33647"/>
                    </a:lnTo>
                    <a:lnTo>
                      <a:pt x="111912" y="36024"/>
                    </a:lnTo>
                    <a:lnTo>
                      <a:pt x="110632" y="42424"/>
                    </a:lnTo>
                    <a:lnTo>
                      <a:pt x="109170" y="43704"/>
                    </a:lnTo>
                    <a:lnTo>
                      <a:pt x="104781" y="44436"/>
                    </a:lnTo>
                    <a:lnTo>
                      <a:pt x="102404" y="46813"/>
                    </a:lnTo>
                    <a:lnTo>
                      <a:pt x="101672" y="48093"/>
                    </a:lnTo>
                    <a:lnTo>
                      <a:pt x="100209" y="48825"/>
                    </a:lnTo>
                    <a:lnTo>
                      <a:pt x="98198" y="51202"/>
                    </a:lnTo>
                    <a:lnTo>
                      <a:pt x="94723" y="52299"/>
                    </a:lnTo>
                    <a:lnTo>
                      <a:pt x="94723" y="53030"/>
                    </a:lnTo>
                    <a:lnTo>
                      <a:pt x="93443" y="53579"/>
                    </a:lnTo>
                    <a:lnTo>
                      <a:pt x="90335" y="53945"/>
                    </a:lnTo>
                    <a:lnTo>
                      <a:pt x="86860" y="50836"/>
                    </a:lnTo>
                    <a:lnTo>
                      <a:pt x="83934" y="49922"/>
                    </a:lnTo>
                    <a:lnTo>
                      <a:pt x="80826" y="54310"/>
                    </a:lnTo>
                    <a:lnTo>
                      <a:pt x="78997" y="58333"/>
                    </a:lnTo>
                    <a:lnTo>
                      <a:pt x="71134" y="58699"/>
                    </a:lnTo>
                    <a:lnTo>
                      <a:pt x="69122" y="58333"/>
                    </a:lnTo>
                    <a:lnTo>
                      <a:pt x="67659" y="61808"/>
                    </a:lnTo>
                    <a:lnTo>
                      <a:pt x="68025" y="68574"/>
                    </a:lnTo>
                    <a:lnTo>
                      <a:pt x="66380" y="68757"/>
                    </a:lnTo>
                    <a:lnTo>
                      <a:pt x="64002" y="71499"/>
                    </a:lnTo>
                    <a:lnTo>
                      <a:pt x="62539" y="74608"/>
                    </a:lnTo>
                    <a:lnTo>
                      <a:pt x="60894" y="76071"/>
                    </a:lnTo>
                    <a:lnTo>
                      <a:pt x="53030" y="76254"/>
                    </a:lnTo>
                    <a:lnTo>
                      <a:pt x="53030" y="75340"/>
                    </a:lnTo>
                    <a:lnTo>
                      <a:pt x="49739" y="71865"/>
                    </a:lnTo>
                    <a:lnTo>
                      <a:pt x="49739" y="69854"/>
                    </a:lnTo>
                    <a:lnTo>
                      <a:pt x="48642" y="67842"/>
                    </a:lnTo>
                    <a:lnTo>
                      <a:pt x="45533" y="66562"/>
                    </a:lnTo>
                    <a:lnTo>
                      <a:pt x="42790" y="66745"/>
                    </a:lnTo>
                    <a:lnTo>
                      <a:pt x="41510" y="65831"/>
                    </a:lnTo>
                    <a:lnTo>
                      <a:pt x="41693" y="57419"/>
                    </a:lnTo>
                    <a:lnTo>
                      <a:pt x="41510" y="56322"/>
                    </a:lnTo>
                    <a:lnTo>
                      <a:pt x="38950" y="54310"/>
                    </a:lnTo>
                    <a:lnTo>
                      <a:pt x="35293" y="53213"/>
                    </a:lnTo>
                    <a:lnTo>
                      <a:pt x="33830" y="52299"/>
                    </a:lnTo>
                    <a:lnTo>
                      <a:pt x="30721" y="52664"/>
                    </a:lnTo>
                    <a:lnTo>
                      <a:pt x="28710" y="54676"/>
                    </a:lnTo>
                    <a:lnTo>
                      <a:pt x="25967" y="54676"/>
                    </a:lnTo>
                    <a:lnTo>
                      <a:pt x="23955" y="53945"/>
                    </a:lnTo>
                    <a:lnTo>
                      <a:pt x="22675" y="52664"/>
                    </a:lnTo>
                    <a:lnTo>
                      <a:pt x="22675" y="51567"/>
                    </a:lnTo>
                    <a:lnTo>
                      <a:pt x="19566" y="51202"/>
                    </a:lnTo>
                    <a:lnTo>
                      <a:pt x="18103" y="50287"/>
                    </a:lnTo>
                    <a:lnTo>
                      <a:pt x="17372" y="48825"/>
                    </a:lnTo>
                    <a:lnTo>
                      <a:pt x="15361" y="48459"/>
                    </a:lnTo>
                    <a:lnTo>
                      <a:pt x="11886" y="46081"/>
                    </a:lnTo>
                    <a:lnTo>
                      <a:pt x="10972" y="44070"/>
                    </a:lnTo>
                    <a:lnTo>
                      <a:pt x="8595" y="41327"/>
                    </a:lnTo>
                    <a:lnTo>
                      <a:pt x="3109" y="41144"/>
                    </a:lnTo>
                    <a:lnTo>
                      <a:pt x="0" y="39316"/>
                    </a:lnTo>
                    <a:lnTo>
                      <a:pt x="1280" y="38950"/>
                    </a:lnTo>
                    <a:lnTo>
                      <a:pt x="2012" y="36938"/>
                    </a:lnTo>
                    <a:lnTo>
                      <a:pt x="5852" y="34195"/>
                    </a:lnTo>
                    <a:lnTo>
                      <a:pt x="5852" y="32550"/>
                    </a:lnTo>
                    <a:lnTo>
                      <a:pt x="5120" y="30538"/>
                    </a:lnTo>
                    <a:lnTo>
                      <a:pt x="4389" y="29807"/>
                    </a:lnTo>
                    <a:lnTo>
                      <a:pt x="4389" y="27795"/>
                    </a:lnTo>
                    <a:lnTo>
                      <a:pt x="5120" y="26149"/>
                    </a:lnTo>
                    <a:lnTo>
                      <a:pt x="9143" y="23041"/>
                    </a:lnTo>
                    <a:lnTo>
                      <a:pt x="9509" y="22309"/>
                    </a:lnTo>
                    <a:lnTo>
                      <a:pt x="11703" y="21761"/>
                    </a:lnTo>
                    <a:lnTo>
                      <a:pt x="17372" y="17006"/>
                    </a:lnTo>
                    <a:lnTo>
                      <a:pt x="25601" y="11337"/>
                    </a:lnTo>
                    <a:lnTo>
                      <a:pt x="27430" y="8594"/>
                    </a:lnTo>
                    <a:lnTo>
                      <a:pt x="27978" y="6583"/>
                    </a:lnTo>
                    <a:lnTo>
                      <a:pt x="34196" y="6217"/>
                    </a:lnTo>
                    <a:lnTo>
                      <a:pt x="38950" y="4206"/>
                    </a:lnTo>
                    <a:lnTo>
                      <a:pt x="42790" y="3474"/>
                    </a:lnTo>
                    <a:lnTo>
                      <a:pt x="50287" y="3840"/>
                    </a:lnTo>
                    <a:lnTo>
                      <a:pt x="57602" y="5120"/>
                    </a:lnTo>
                    <a:lnTo>
                      <a:pt x="68025" y="5120"/>
                    </a:lnTo>
                    <a:lnTo>
                      <a:pt x="76986" y="3109"/>
                    </a:lnTo>
                    <a:lnTo>
                      <a:pt x="82471" y="2743"/>
                    </a:lnTo>
                    <a:lnTo>
                      <a:pt x="84849" y="2194"/>
                    </a:lnTo>
                    <a:lnTo>
                      <a:pt x="87226" y="731"/>
                    </a:lnTo>
                    <a:lnTo>
                      <a:pt x="91980" y="0"/>
                    </a:lnTo>
                    <a:lnTo>
                      <a:pt x="95455" y="1097"/>
                    </a:lnTo>
                    <a:lnTo>
                      <a:pt x="96918" y="2194"/>
                    </a:lnTo>
                    <a:lnTo>
                      <a:pt x="102952" y="2194"/>
                    </a:lnTo>
                    <a:lnTo>
                      <a:pt x="106792" y="731"/>
                    </a:lnTo>
                    <a:lnTo>
                      <a:pt x="111181" y="731"/>
                    </a:lnTo>
                    <a:lnTo>
                      <a:pt x="113375" y="1097"/>
                    </a:lnTo>
                    <a:lnTo>
                      <a:pt x="118861" y="3840"/>
                    </a:lnTo>
                    <a:lnTo>
                      <a:pt x="124896" y="4206"/>
                    </a:lnTo>
                    <a:lnTo>
                      <a:pt x="130747" y="5120"/>
                    </a:lnTo>
                    <a:lnTo>
                      <a:pt x="135319" y="7497"/>
                    </a:lnTo>
                    <a:lnTo>
                      <a:pt x="140439" y="12617"/>
                    </a:lnTo>
                    <a:lnTo>
                      <a:pt x="151411" y="17737"/>
                    </a:lnTo>
                    <a:lnTo>
                      <a:pt x="153788" y="19749"/>
                    </a:lnTo>
                    <a:lnTo>
                      <a:pt x="156166" y="23407"/>
                    </a:lnTo>
                    <a:lnTo>
                      <a:pt x="156166" y="25052"/>
                    </a:lnTo>
                  </a:path>
                </a:pathLst>
              </a:custGeom>
              <a:grpFill/>
              <a:ln w="4020" cap="flat">
                <a:solidFill>
                  <a:srgbClr val="FFFFFF"/>
                </a:solidFill>
                <a:prstDash val="solid"/>
                <a:miter/>
              </a:ln>
            </p:spPr>
            <p:txBody>
              <a:bodyPr rtlCol="0" anchor="ctr"/>
              <a:lstStyle/>
              <a:p>
                <a:endParaRPr lang="en-GB" sz="1463"/>
              </a:p>
            </p:txBody>
          </p:sp>
          <p:sp>
            <p:nvSpPr>
              <p:cNvPr id="1288" name="Freeform: Shape 1287">
                <a:extLst>
                  <a:ext uri="{FF2B5EF4-FFF2-40B4-BE49-F238E27FC236}">
                    <a16:creationId xmlns:a16="http://schemas.microsoft.com/office/drawing/2014/main" id="{DC33DC51-B58F-07E9-5409-19C929BAF7E0}"/>
                  </a:ext>
                </a:extLst>
              </p:cNvPr>
              <p:cNvSpPr/>
              <p:nvPr/>
            </p:nvSpPr>
            <p:spPr>
              <a:xfrm>
                <a:off x="3923502" y="4352677"/>
                <a:ext cx="317268" cy="465570"/>
              </a:xfrm>
              <a:custGeom>
                <a:avLst/>
                <a:gdLst>
                  <a:gd name="connsiteX0" fmla="*/ 151594 w 317268"/>
                  <a:gd name="connsiteY0" fmla="*/ 0 h 465570"/>
                  <a:gd name="connsiteX1" fmla="*/ 150680 w 317268"/>
                  <a:gd name="connsiteY1" fmla="*/ 1097 h 465570"/>
                  <a:gd name="connsiteX2" fmla="*/ 145559 w 317268"/>
                  <a:gd name="connsiteY2" fmla="*/ 1097 h 465570"/>
                  <a:gd name="connsiteX3" fmla="*/ 145194 w 317268"/>
                  <a:gd name="connsiteY3" fmla="*/ 4937 h 465570"/>
                  <a:gd name="connsiteX4" fmla="*/ 147205 w 317268"/>
                  <a:gd name="connsiteY4" fmla="*/ 6035 h 465570"/>
                  <a:gd name="connsiteX5" fmla="*/ 148302 w 317268"/>
                  <a:gd name="connsiteY5" fmla="*/ 7315 h 465570"/>
                  <a:gd name="connsiteX6" fmla="*/ 150680 w 317268"/>
                  <a:gd name="connsiteY6" fmla="*/ 12800 h 465570"/>
                  <a:gd name="connsiteX7" fmla="*/ 151045 w 317268"/>
                  <a:gd name="connsiteY7" fmla="*/ 14995 h 465570"/>
                  <a:gd name="connsiteX8" fmla="*/ 154885 w 317268"/>
                  <a:gd name="connsiteY8" fmla="*/ 22675 h 465570"/>
                  <a:gd name="connsiteX9" fmla="*/ 154337 w 317268"/>
                  <a:gd name="connsiteY9" fmla="*/ 23224 h 465570"/>
                  <a:gd name="connsiteX10" fmla="*/ 150680 w 317268"/>
                  <a:gd name="connsiteY10" fmla="*/ 23224 h 465570"/>
                  <a:gd name="connsiteX11" fmla="*/ 147205 w 317268"/>
                  <a:gd name="connsiteY11" fmla="*/ 30355 h 465570"/>
                  <a:gd name="connsiteX12" fmla="*/ 140622 w 317268"/>
                  <a:gd name="connsiteY12" fmla="*/ 41510 h 465570"/>
                  <a:gd name="connsiteX13" fmla="*/ 134953 w 317268"/>
                  <a:gd name="connsiteY13" fmla="*/ 48459 h 465570"/>
                  <a:gd name="connsiteX14" fmla="*/ 131113 w 317268"/>
                  <a:gd name="connsiteY14" fmla="*/ 51202 h 465570"/>
                  <a:gd name="connsiteX15" fmla="*/ 126725 w 317268"/>
                  <a:gd name="connsiteY15" fmla="*/ 55591 h 465570"/>
                  <a:gd name="connsiteX16" fmla="*/ 122336 w 317268"/>
                  <a:gd name="connsiteY16" fmla="*/ 61077 h 465570"/>
                  <a:gd name="connsiteX17" fmla="*/ 118313 w 317268"/>
                  <a:gd name="connsiteY17" fmla="*/ 64185 h 465570"/>
                  <a:gd name="connsiteX18" fmla="*/ 110815 w 317268"/>
                  <a:gd name="connsiteY18" fmla="*/ 67294 h 465570"/>
                  <a:gd name="connsiteX19" fmla="*/ 94175 w 317268"/>
                  <a:gd name="connsiteY19" fmla="*/ 72414 h 465570"/>
                  <a:gd name="connsiteX20" fmla="*/ 85580 w 317268"/>
                  <a:gd name="connsiteY20" fmla="*/ 76254 h 465570"/>
                  <a:gd name="connsiteX21" fmla="*/ 82472 w 317268"/>
                  <a:gd name="connsiteY21" fmla="*/ 78266 h 465570"/>
                  <a:gd name="connsiteX22" fmla="*/ 81191 w 317268"/>
                  <a:gd name="connsiteY22" fmla="*/ 79728 h 465570"/>
                  <a:gd name="connsiteX23" fmla="*/ 78814 w 317268"/>
                  <a:gd name="connsiteY23" fmla="*/ 84117 h 465570"/>
                  <a:gd name="connsiteX24" fmla="*/ 78449 w 317268"/>
                  <a:gd name="connsiteY24" fmla="*/ 88506 h 465570"/>
                  <a:gd name="connsiteX25" fmla="*/ 76620 w 317268"/>
                  <a:gd name="connsiteY25" fmla="*/ 89603 h 465570"/>
                  <a:gd name="connsiteX26" fmla="*/ 75705 w 317268"/>
                  <a:gd name="connsiteY26" fmla="*/ 89603 h 465570"/>
                  <a:gd name="connsiteX27" fmla="*/ 73877 w 317268"/>
                  <a:gd name="connsiteY27" fmla="*/ 88140 h 465570"/>
                  <a:gd name="connsiteX28" fmla="*/ 72963 w 317268"/>
                  <a:gd name="connsiteY28" fmla="*/ 88140 h 465570"/>
                  <a:gd name="connsiteX29" fmla="*/ 72963 w 317268"/>
                  <a:gd name="connsiteY29" fmla="*/ 88872 h 465570"/>
                  <a:gd name="connsiteX30" fmla="*/ 66562 w 317268"/>
                  <a:gd name="connsiteY30" fmla="*/ 97832 h 465570"/>
                  <a:gd name="connsiteX31" fmla="*/ 65465 w 317268"/>
                  <a:gd name="connsiteY31" fmla="*/ 104232 h 465570"/>
                  <a:gd name="connsiteX32" fmla="*/ 65099 w 317268"/>
                  <a:gd name="connsiteY32" fmla="*/ 113741 h 465570"/>
                  <a:gd name="connsiteX33" fmla="*/ 64002 w 317268"/>
                  <a:gd name="connsiteY33" fmla="*/ 117216 h 465570"/>
                  <a:gd name="connsiteX34" fmla="*/ 63271 w 317268"/>
                  <a:gd name="connsiteY34" fmla="*/ 117947 h 465570"/>
                  <a:gd name="connsiteX35" fmla="*/ 59248 w 317268"/>
                  <a:gd name="connsiteY35" fmla="*/ 119776 h 465570"/>
                  <a:gd name="connsiteX36" fmla="*/ 55773 w 317268"/>
                  <a:gd name="connsiteY36" fmla="*/ 123067 h 465570"/>
                  <a:gd name="connsiteX37" fmla="*/ 50653 w 317268"/>
                  <a:gd name="connsiteY37" fmla="*/ 125262 h 465570"/>
                  <a:gd name="connsiteX38" fmla="*/ 46813 w 317268"/>
                  <a:gd name="connsiteY38" fmla="*/ 124713 h 465570"/>
                  <a:gd name="connsiteX39" fmla="*/ 44802 w 317268"/>
                  <a:gd name="connsiteY39" fmla="*/ 121421 h 465570"/>
                  <a:gd name="connsiteX40" fmla="*/ 43887 w 317268"/>
                  <a:gd name="connsiteY40" fmla="*/ 118313 h 465570"/>
                  <a:gd name="connsiteX41" fmla="*/ 41327 w 317268"/>
                  <a:gd name="connsiteY41" fmla="*/ 114473 h 465570"/>
                  <a:gd name="connsiteX42" fmla="*/ 38401 w 317268"/>
                  <a:gd name="connsiteY42" fmla="*/ 114107 h 465570"/>
                  <a:gd name="connsiteX43" fmla="*/ 33830 w 317268"/>
                  <a:gd name="connsiteY43" fmla="*/ 114473 h 465570"/>
                  <a:gd name="connsiteX44" fmla="*/ 32550 w 317268"/>
                  <a:gd name="connsiteY44" fmla="*/ 112461 h 465570"/>
                  <a:gd name="connsiteX45" fmla="*/ 30355 w 317268"/>
                  <a:gd name="connsiteY45" fmla="*/ 110998 h 465570"/>
                  <a:gd name="connsiteX46" fmla="*/ 26332 w 317268"/>
                  <a:gd name="connsiteY46" fmla="*/ 110815 h 465570"/>
                  <a:gd name="connsiteX47" fmla="*/ 22492 w 317268"/>
                  <a:gd name="connsiteY47" fmla="*/ 113010 h 465570"/>
                  <a:gd name="connsiteX48" fmla="*/ 20115 w 317268"/>
                  <a:gd name="connsiteY48" fmla="*/ 113741 h 465570"/>
                  <a:gd name="connsiteX49" fmla="*/ 19567 w 317268"/>
                  <a:gd name="connsiteY49" fmla="*/ 112827 h 465570"/>
                  <a:gd name="connsiteX50" fmla="*/ 18835 w 317268"/>
                  <a:gd name="connsiteY50" fmla="*/ 106244 h 465570"/>
                  <a:gd name="connsiteX51" fmla="*/ 17372 w 317268"/>
                  <a:gd name="connsiteY51" fmla="*/ 104232 h 465570"/>
                  <a:gd name="connsiteX52" fmla="*/ 17372 w 317268"/>
                  <a:gd name="connsiteY52" fmla="*/ 102769 h 465570"/>
                  <a:gd name="connsiteX53" fmla="*/ 19201 w 317268"/>
                  <a:gd name="connsiteY53" fmla="*/ 100758 h 465570"/>
                  <a:gd name="connsiteX54" fmla="*/ 23955 w 317268"/>
                  <a:gd name="connsiteY54" fmla="*/ 99478 h 465570"/>
                  <a:gd name="connsiteX55" fmla="*/ 25967 w 317268"/>
                  <a:gd name="connsiteY55" fmla="*/ 97100 h 465570"/>
                  <a:gd name="connsiteX56" fmla="*/ 25601 w 317268"/>
                  <a:gd name="connsiteY56" fmla="*/ 93260 h 465570"/>
                  <a:gd name="connsiteX57" fmla="*/ 24687 w 317268"/>
                  <a:gd name="connsiteY57" fmla="*/ 92346 h 465570"/>
                  <a:gd name="connsiteX58" fmla="*/ 23590 w 317268"/>
                  <a:gd name="connsiteY58" fmla="*/ 87775 h 465570"/>
                  <a:gd name="connsiteX59" fmla="*/ 23224 w 317268"/>
                  <a:gd name="connsiteY59" fmla="*/ 87775 h 465570"/>
                  <a:gd name="connsiteX60" fmla="*/ 23224 w 317268"/>
                  <a:gd name="connsiteY60" fmla="*/ 86129 h 465570"/>
                  <a:gd name="connsiteX61" fmla="*/ 19567 w 317268"/>
                  <a:gd name="connsiteY61" fmla="*/ 89969 h 465570"/>
                  <a:gd name="connsiteX62" fmla="*/ 14629 w 317268"/>
                  <a:gd name="connsiteY62" fmla="*/ 93260 h 465570"/>
                  <a:gd name="connsiteX63" fmla="*/ 7497 w 317268"/>
                  <a:gd name="connsiteY63" fmla="*/ 100392 h 465570"/>
                  <a:gd name="connsiteX64" fmla="*/ 914 w 317268"/>
                  <a:gd name="connsiteY64" fmla="*/ 107707 h 465570"/>
                  <a:gd name="connsiteX65" fmla="*/ 366 w 317268"/>
                  <a:gd name="connsiteY65" fmla="*/ 109718 h 465570"/>
                  <a:gd name="connsiteX66" fmla="*/ 0 w 317268"/>
                  <a:gd name="connsiteY66" fmla="*/ 114473 h 465570"/>
                  <a:gd name="connsiteX67" fmla="*/ 914 w 317268"/>
                  <a:gd name="connsiteY67" fmla="*/ 121056 h 465570"/>
                  <a:gd name="connsiteX68" fmla="*/ 1280 w 317268"/>
                  <a:gd name="connsiteY68" fmla="*/ 122518 h 465570"/>
                  <a:gd name="connsiteX69" fmla="*/ 3657 w 317268"/>
                  <a:gd name="connsiteY69" fmla="*/ 126176 h 465570"/>
                  <a:gd name="connsiteX70" fmla="*/ 4389 w 317268"/>
                  <a:gd name="connsiteY70" fmla="*/ 132393 h 465570"/>
                  <a:gd name="connsiteX71" fmla="*/ 8595 w 317268"/>
                  <a:gd name="connsiteY71" fmla="*/ 136416 h 465570"/>
                  <a:gd name="connsiteX72" fmla="*/ 10606 w 317268"/>
                  <a:gd name="connsiteY72" fmla="*/ 139159 h 465570"/>
                  <a:gd name="connsiteX73" fmla="*/ 10606 w 317268"/>
                  <a:gd name="connsiteY73" fmla="*/ 140439 h 465570"/>
                  <a:gd name="connsiteX74" fmla="*/ 9509 w 317268"/>
                  <a:gd name="connsiteY74" fmla="*/ 143548 h 465570"/>
                  <a:gd name="connsiteX75" fmla="*/ 4755 w 317268"/>
                  <a:gd name="connsiteY75" fmla="*/ 148120 h 465570"/>
                  <a:gd name="connsiteX76" fmla="*/ 5852 w 317268"/>
                  <a:gd name="connsiteY76" fmla="*/ 150497 h 465570"/>
                  <a:gd name="connsiteX77" fmla="*/ 12983 w 317268"/>
                  <a:gd name="connsiteY77" fmla="*/ 154885 h 465570"/>
                  <a:gd name="connsiteX78" fmla="*/ 16823 w 317268"/>
                  <a:gd name="connsiteY78" fmla="*/ 158360 h 465570"/>
                  <a:gd name="connsiteX79" fmla="*/ 22858 w 317268"/>
                  <a:gd name="connsiteY79" fmla="*/ 163114 h 465570"/>
                  <a:gd name="connsiteX80" fmla="*/ 26332 w 317268"/>
                  <a:gd name="connsiteY80" fmla="*/ 165126 h 465570"/>
                  <a:gd name="connsiteX81" fmla="*/ 33098 w 317268"/>
                  <a:gd name="connsiteY81" fmla="*/ 170977 h 465570"/>
                  <a:gd name="connsiteX82" fmla="*/ 36938 w 317268"/>
                  <a:gd name="connsiteY82" fmla="*/ 176463 h 465570"/>
                  <a:gd name="connsiteX83" fmla="*/ 38036 w 317268"/>
                  <a:gd name="connsiteY83" fmla="*/ 176829 h 465570"/>
                  <a:gd name="connsiteX84" fmla="*/ 40779 w 317268"/>
                  <a:gd name="connsiteY84" fmla="*/ 180121 h 465570"/>
                  <a:gd name="connsiteX85" fmla="*/ 44802 w 317268"/>
                  <a:gd name="connsiteY85" fmla="*/ 192190 h 465570"/>
                  <a:gd name="connsiteX86" fmla="*/ 47179 w 317268"/>
                  <a:gd name="connsiteY86" fmla="*/ 196944 h 465570"/>
                  <a:gd name="connsiteX87" fmla="*/ 61259 w 317268"/>
                  <a:gd name="connsiteY87" fmla="*/ 210293 h 465570"/>
                  <a:gd name="connsiteX88" fmla="*/ 64002 w 317268"/>
                  <a:gd name="connsiteY88" fmla="*/ 217425 h 465570"/>
                  <a:gd name="connsiteX89" fmla="*/ 64734 w 317268"/>
                  <a:gd name="connsiteY89" fmla="*/ 222545 h 465570"/>
                  <a:gd name="connsiteX90" fmla="*/ 65831 w 317268"/>
                  <a:gd name="connsiteY90" fmla="*/ 225288 h 465570"/>
                  <a:gd name="connsiteX91" fmla="*/ 71500 w 317268"/>
                  <a:gd name="connsiteY91" fmla="*/ 236260 h 465570"/>
                  <a:gd name="connsiteX92" fmla="*/ 74243 w 317268"/>
                  <a:gd name="connsiteY92" fmla="*/ 242843 h 465570"/>
                  <a:gd name="connsiteX93" fmla="*/ 78449 w 317268"/>
                  <a:gd name="connsiteY93" fmla="*/ 255460 h 465570"/>
                  <a:gd name="connsiteX94" fmla="*/ 87043 w 317268"/>
                  <a:gd name="connsiteY94" fmla="*/ 268992 h 465570"/>
                  <a:gd name="connsiteX95" fmla="*/ 87957 w 317268"/>
                  <a:gd name="connsiteY95" fmla="*/ 272101 h 465570"/>
                  <a:gd name="connsiteX96" fmla="*/ 89420 w 317268"/>
                  <a:gd name="connsiteY96" fmla="*/ 282707 h 465570"/>
                  <a:gd name="connsiteX97" fmla="*/ 92163 w 317268"/>
                  <a:gd name="connsiteY97" fmla="*/ 290387 h 465570"/>
                  <a:gd name="connsiteX98" fmla="*/ 94540 w 317268"/>
                  <a:gd name="connsiteY98" fmla="*/ 292399 h 465570"/>
                  <a:gd name="connsiteX99" fmla="*/ 97649 w 317268"/>
                  <a:gd name="connsiteY99" fmla="*/ 294228 h 465570"/>
                  <a:gd name="connsiteX100" fmla="*/ 100209 w 317268"/>
                  <a:gd name="connsiteY100" fmla="*/ 297153 h 465570"/>
                  <a:gd name="connsiteX101" fmla="*/ 103684 w 317268"/>
                  <a:gd name="connsiteY101" fmla="*/ 306479 h 465570"/>
                  <a:gd name="connsiteX102" fmla="*/ 110267 w 317268"/>
                  <a:gd name="connsiteY102" fmla="*/ 314891 h 465570"/>
                  <a:gd name="connsiteX103" fmla="*/ 114655 w 317268"/>
                  <a:gd name="connsiteY103" fmla="*/ 322206 h 465570"/>
                  <a:gd name="connsiteX104" fmla="*/ 118313 w 317268"/>
                  <a:gd name="connsiteY104" fmla="*/ 330434 h 465570"/>
                  <a:gd name="connsiteX105" fmla="*/ 124347 w 317268"/>
                  <a:gd name="connsiteY105" fmla="*/ 337383 h 465570"/>
                  <a:gd name="connsiteX106" fmla="*/ 127090 w 317268"/>
                  <a:gd name="connsiteY106" fmla="*/ 344698 h 465570"/>
                  <a:gd name="connsiteX107" fmla="*/ 127822 w 317268"/>
                  <a:gd name="connsiteY107" fmla="*/ 350184 h 465570"/>
                  <a:gd name="connsiteX108" fmla="*/ 125262 w 317268"/>
                  <a:gd name="connsiteY108" fmla="*/ 352195 h 465570"/>
                  <a:gd name="connsiteX109" fmla="*/ 123616 w 317268"/>
                  <a:gd name="connsiteY109" fmla="*/ 354938 h 465570"/>
                  <a:gd name="connsiteX110" fmla="*/ 124530 w 317268"/>
                  <a:gd name="connsiteY110" fmla="*/ 360790 h 465570"/>
                  <a:gd name="connsiteX111" fmla="*/ 125627 w 317268"/>
                  <a:gd name="connsiteY111" fmla="*/ 362436 h 465570"/>
                  <a:gd name="connsiteX112" fmla="*/ 130565 w 317268"/>
                  <a:gd name="connsiteY112" fmla="*/ 367190 h 465570"/>
                  <a:gd name="connsiteX113" fmla="*/ 134222 w 317268"/>
                  <a:gd name="connsiteY113" fmla="*/ 372310 h 465570"/>
                  <a:gd name="connsiteX114" fmla="*/ 137696 w 317268"/>
                  <a:gd name="connsiteY114" fmla="*/ 375053 h 465570"/>
                  <a:gd name="connsiteX115" fmla="*/ 146474 w 317268"/>
                  <a:gd name="connsiteY115" fmla="*/ 384196 h 465570"/>
                  <a:gd name="connsiteX116" fmla="*/ 151045 w 317268"/>
                  <a:gd name="connsiteY116" fmla="*/ 387488 h 465570"/>
                  <a:gd name="connsiteX117" fmla="*/ 154337 w 317268"/>
                  <a:gd name="connsiteY117" fmla="*/ 390962 h 465570"/>
                  <a:gd name="connsiteX118" fmla="*/ 165857 w 317268"/>
                  <a:gd name="connsiteY118" fmla="*/ 398277 h 465570"/>
                  <a:gd name="connsiteX119" fmla="*/ 180852 w 317268"/>
                  <a:gd name="connsiteY119" fmla="*/ 405774 h 465570"/>
                  <a:gd name="connsiteX120" fmla="*/ 189995 w 317268"/>
                  <a:gd name="connsiteY120" fmla="*/ 413272 h 465570"/>
                  <a:gd name="connsiteX121" fmla="*/ 191824 w 317268"/>
                  <a:gd name="connsiteY121" fmla="*/ 413454 h 465570"/>
                  <a:gd name="connsiteX122" fmla="*/ 210293 w 317268"/>
                  <a:gd name="connsiteY122" fmla="*/ 421318 h 465570"/>
                  <a:gd name="connsiteX123" fmla="*/ 220899 w 317268"/>
                  <a:gd name="connsiteY123" fmla="*/ 427352 h 465570"/>
                  <a:gd name="connsiteX124" fmla="*/ 222545 w 317268"/>
                  <a:gd name="connsiteY124" fmla="*/ 428083 h 465570"/>
                  <a:gd name="connsiteX125" fmla="*/ 224374 w 317268"/>
                  <a:gd name="connsiteY125" fmla="*/ 427718 h 465570"/>
                  <a:gd name="connsiteX126" fmla="*/ 226751 w 317268"/>
                  <a:gd name="connsiteY126" fmla="*/ 428449 h 465570"/>
                  <a:gd name="connsiteX127" fmla="*/ 237357 w 317268"/>
                  <a:gd name="connsiteY127" fmla="*/ 436495 h 465570"/>
                  <a:gd name="connsiteX128" fmla="*/ 242843 w 317268"/>
                  <a:gd name="connsiteY128" fmla="*/ 439604 h 465570"/>
                  <a:gd name="connsiteX129" fmla="*/ 246317 w 317268"/>
                  <a:gd name="connsiteY129" fmla="*/ 443444 h 465570"/>
                  <a:gd name="connsiteX130" fmla="*/ 250340 w 317268"/>
                  <a:gd name="connsiteY130" fmla="*/ 446918 h 465570"/>
                  <a:gd name="connsiteX131" fmla="*/ 254912 w 317268"/>
                  <a:gd name="connsiteY131" fmla="*/ 451673 h 465570"/>
                  <a:gd name="connsiteX132" fmla="*/ 259666 w 317268"/>
                  <a:gd name="connsiteY132" fmla="*/ 458073 h 465570"/>
                  <a:gd name="connsiteX133" fmla="*/ 265884 w 317268"/>
                  <a:gd name="connsiteY133" fmla="*/ 460999 h 465570"/>
                  <a:gd name="connsiteX134" fmla="*/ 269907 w 317268"/>
                  <a:gd name="connsiteY134" fmla="*/ 463742 h 465570"/>
                  <a:gd name="connsiteX135" fmla="*/ 270638 w 317268"/>
                  <a:gd name="connsiteY135" fmla="*/ 463742 h 465570"/>
                  <a:gd name="connsiteX136" fmla="*/ 272284 w 317268"/>
                  <a:gd name="connsiteY136" fmla="*/ 465570 h 465570"/>
                  <a:gd name="connsiteX137" fmla="*/ 277038 w 317268"/>
                  <a:gd name="connsiteY137" fmla="*/ 461730 h 465570"/>
                  <a:gd name="connsiteX138" fmla="*/ 278135 w 317268"/>
                  <a:gd name="connsiteY138" fmla="*/ 461365 h 465570"/>
                  <a:gd name="connsiteX139" fmla="*/ 286364 w 317268"/>
                  <a:gd name="connsiteY139" fmla="*/ 460999 h 465570"/>
                  <a:gd name="connsiteX140" fmla="*/ 289473 w 317268"/>
                  <a:gd name="connsiteY140" fmla="*/ 460085 h 465570"/>
                  <a:gd name="connsiteX141" fmla="*/ 290205 w 317268"/>
                  <a:gd name="connsiteY141" fmla="*/ 458987 h 465570"/>
                  <a:gd name="connsiteX142" fmla="*/ 290570 w 317268"/>
                  <a:gd name="connsiteY142" fmla="*/ 455330 h 465570"/>
                  <a:gd name="connsiteX143" fmla="*/ 293313 w 317268"/>
                  <a:gd name="connsiteY143" fmla="*/ 450759 h 465570"/>
                  <a:gd name="connsiteX144" fmla="*/ 294959 w 317268"/>
                  <a:gd name="connsiteY144" fmla="*/ 448930 h 465570"/>
                  <a:gd name="connsiteX145" fmla="*/ 296605 w 317268"/>
                  <a:gd name="connsiteY145" fmla="*/ 448199 h 465570"/>
                  <a:gd name="connsiteX146" fmla="*/ 294959 w 317268"/>
                  <a:gd name="connsiteY146" fmla="*/ 445638 h 465570"/>
                  <a:gd name="connsiteX147" fmla="*/ 294228 w 317268"/>
                  <a:gd name="connsiteY147" fmla="*/ 445273 h 465570"/>
                  <a:gd name="connsiteX148" fmla="*/ 294593 w 317268"/>
                  <a:gd name="connsiteY148" fmla="*/ 442530 h 465570"/>
                  <a:gd name="connsiteX149" fmla="*/ 300079 w 317268"/>
                  <a:gd name="connsiteY149" fmla="*/ 433569 h 465570"/>
                  <a:gd name="connsiteX150" fmla="*/ 304833 w 317268"/>
                  <a:gd name="connsiteY150" fmla="*/ 428449 h 465570"/>
                  <a:gd name="connsiteX151" fmla="*/ 310685 w 317268"/>
                  <a:gd name="connsiteY151" fmla="*/ 420586 h 465570"/>
                  <a:gd name="connsiteX152" fmla="*/ 311051 w 317268"/>
                  <a:gd name="connsiteY152" fmla="*/ 416197 h 465570"/>
                  <a:gd name="connsiteX153" fmla="*/ 310319 w 317268"/>
                  <a:gd name="connsiteY153" fmla="*/ 414551 h 465570"/>
                  <a:gd name="connsiteX154" fmla="*/ 307576 w 317268"/>
                  <a:gd name="connsiteY154" fmla="*/ 411809 h 465570"/>
                  <a:gd name="connsiteX155" fmla="*/ 305565 w 317268"/>
                  <a:gd name="connsiteY155" fmla="*/ 411260 h 465570"/>
                  <a:gd name="connsiteX156" fmla="*/ 303919 w 317268"/>
                  <a:gd name="connsiteY156" fmla="*/ 408700 h 465570"/>
                  <a:gd name="connsiteX157" fmla="*/ 302822 w 317268"/>
                  <a:gd name="connsiteY157" fmla="*/ 408151 h 465570"/>
                  <a:gd name="connsiteX158" fmla="*/ 301908 w 317268"/>
                  <a:gd name="connsiteY158" fmla="*/ 405408 h 465570"/>
                  <a:gd name="connsiteX159" fmla="*/ 301359 w 317268"/>
                  <a:gd name="connsiteY159" fmla="*/ 401020 h 465570"/>
                  <a:gd name="connsiteX160" fmla="*/ 301908 w 317268"/>
                  <a:gd name="connsiteY160" fmla="*/ 395168 h 465570"/>
                  <a:gd name="connsiteX161" fmla="*/ 304102 w 317268"/>
                  <a:gd name="connsiteY161" fmla="*/ 390962 h 465570"/>
                  <a:gd name="connsiteX162" fmla="*/ 306662 w 317268"/>
                  <a:gd name="connsiteY162" fmla="*/ 389316 h 465570"/>
                  <a:gd name="connsiteX163" fmla="*/ 307576 w 317268"/>
                  <a:gd name="connsiteY163" fmla="*/ 386208 h 465570"/>
                  <a:gd name="connsiteX164" fmla="*/ 307576 w 317268"/>
                  <a:gd name="connsiteY164" fmla="*/ 383831 h 465570"/>
                  <a:gd name="connsiteX165" fmla="*/ 306845 w 317268"/>
                  <a:gd name="connsiteY165" fmla="*/ 381088 h 465570"/>
                  <a:gd name="connsiteX166" fmla="*/ 302456 w 317268"/>
                  <a:gd name="connsiteY166" fmla="*/ 375602 h 465570"/>
                  <a:gd name="connsiteX167" fmla="*/ 302456 w 317268"/>
                  <a:gd name="connsiteY167" fmla="*/ 373956 h 465570"/>
                  <a:gd name="connsiteX168" fmla="*/ 304102 w 317268"/>
                  <a:gd name="connsiteY168" fmla="*/ 371213 h 465570"/>
                  <a:gd name="connsiteX169" fmla="*/ 310319 w 317268"/>
                  <a:gd name="connsiteY169" fmla="*/ 368287 h 465570"/>
                  <a:gd name="connsiteX170" fmla="*/ 311051 w 317268"/>
                  <a:gd name="connsiteY170" fmla="*/ 367190 h 465570"/>
                  <a:gd name="connsiteX171" fmla="*/ 311051 w 317268"/>
                  <a:gd name="connsiteY171" fmla="*/ 358778 h 465570"/>
                  <a:gd name="connsiteX172" fmla="*/ 309405 w 317268"/>
                  <a:gd name="connsiteY172" fmla="*/ 350184 h 465570"/>
                  <a:gd name="connsiteX173" fmla="*/ 309405 w 317268"/>
                  <a:gd name="connsiteY173" fmla="*/ 345246 h 465570"/>
                  <a:gd name="connsiteX174" fmla="*/ 310685 w 317268"/>
                  <a:gd name="connsiteY174" fmla="*/ 336652 h 465570"/>
                  <a:gd name="connsiteX175" fmla="*/ 310685 w 317268"/>
                  <a:gd name="connsiteY175" fmla="*/ 325497 h 465570"/>
                  <a:gd name="connsiteX176" fmla="*/ 312879 w 317268"/>
                  <a:gd name="connsiteY176" fmla="*/ 320377 h 465570"/>
                  <a:gd name="connsiteX177" fmla="*/ 316537 w 317268"/>
                  <a:gd name="connsiteY177" fmla="*/ 316354 h 465570"/>
                  <a:gd name="connsiteX178" fmla="*/ 317268 w 317268"/>
                  <a:gd name="connsiteY178" fmla="*/ 315257 h 465570"/>
                  <a:gd name="connsiteX179" fmla="*/ 317268 w 317268"/>
                  <a:gd name="connsiteY179" fmla="*/ 314160 h 465570"/>
                  <a:gd name="connsiteX180" fmla="*/ 310319 w 317268"/>
                  <a:gd name="connsiteY180" fmla="*/ 303371 h 465570"/>
                  <a:gd name="connsiteX181" fmla="*/ 294593 w 317268"/>
                  <a:gd name="connsiteY181" fmla="*/ 275758 h 465570"/>
                  <a:gd name="connsiteX182" fmla="*/ 286730 w 317268"/>
                  <a:gd name="connsiteY182" fmla="*/ 276855 h 465570"/>
                  <a:gd name="connsiteX183" fmla="*/ 283256 w 317268"/>
                  <a:gd name="connsiteY183" fmla="*/ 278135 h 465570"/>
                  <a:gd name="connsiteX184" fmla="*/ 283256 w 317268"/>
                  <a:gd name="connsiteY184" fmla="*/ 278501 h 465570"/>
                  <a:gd name="connsiteX185" fmla="*/ 279598 w 317268"/>
                  <a:gd name="connsiteY185" fmla="*/ 279233 h 465570"/>
                  <a:gd name="connsiteX186" fmla="*/ 277770 w 317268"/>
                  <a:gd name="connsiteY186" fmla="*/ 279233 h 465570"/>
                  <a:gd name="connsiteX187" fmla="*/ 274844 w 317268"/>
                  <a:gd name="connsiteY187" fmla="*/ 277952 h 465570"/>
                  <a:gd name="connsiteX188" fmla="*/ 273381 w 317268"/>
                  <a:gd name="connsiteY188" fmla="*/ 275758 h 465570"/>
                  <a:gd name="connsiteX189" fmla="*/ 273381 w 317268"/>
                  <a:gd name="connsiteY189" fmla="*/ 262226 h 465570"/>
                  <a:gd name="connsiteX190" fmla="*/ 273747 w 317268"/>
                  <a:gd name="connsiteY190" fmla="*/ 260763 h 465570"/>
                  <a:gd name="connsiteX191" fmla="*/ 273747 w 317268"/>
                  <a:gd name="connsiteY191" fmla="*/ 235345 h 465570"/>
                  <a:gd name="connsiteX192" fmla="*/ 273381 w 317268"/>
                  <a:gd name="connsiteY192" fmla="*/ 234248 h 465570"/>
                  <a:gd name="connsiteX193" fmla="*/ 272101 w 317268"/>
                  <a:gd name="connsiteY193" fmla="*/ 234980 h 465570"/>
                  <a:gd name="connsiteX194" fmla="*/ 267529 w 317268"/>
                  <a:gd name="connsiteY194" fmla="*/ 239368 h 465570"/>
                  <a:gd name="connsiteX195" fmla="*/ 257289 w 317268"/>
                  <a:gd name="connsiteY195" fmla="*/ 247231 h 465570"/>
                  <a:gd name="connsiteX196" fmla="*/ 249426 w 317268"/>
                  <a:gd name="connsiteY196" fmla="*/ 251254 h 465570"/>
                  <a:gd name="connsiteX197" fmla="*/ 245220 w 317268"/>
                  <a:gd name="connsiteY197" fmla="*/ 251986 h 465570"/>
                  <a:gd name="connsiteX198" fmla="*/ 238454 w 317268"/>
                  <a:gd name="connsiteY198" fmla="*/ 251620 h 465570"/>
                  <a:gd name="connsiteX199" fmla="*/ 232237 w 317268"/>
                  <a:gd name="connsiteY199" fmla="*/ 249609 h 465570"/>
                  <a:gd name="connsiteX200" fmla="*/ 230774 w 317268"/>
                  <a:gd name="connsiteY200" fmla="*/ 247963 h 465570"/>
                  <a:gd name="connsiteX201" fmla="*/ 229494 w 317268"/>
                  <a:gd name="connsiteY201" fmla="*/ 242843 h 465570"/>
                  <a:gd name="connsiteX202" fmla="*/ 228031 w 317268"/>
                  <a:gd name="connsiteY202" fmla="*/ 240466 h 465570"/>
                  <a:gd name="connsiteX203" fmla="*/ 225836 w 317268"/>
                  <a:gd name="connsiteY203" fmla="*/ 239003 h 465570"/>
                  <a:gd name="connsiteX204" fmla="*/ 216511 w 317268"/>
                  <a:gd name="connsiteY204" fmla="*/ 238271 h 465570"/>
                  <a:gd name="connsiteX205" fmla="*/ 210659 w 317268"/>
                  <a:gd name="connsiteY205" fmla="*/ 236991 h 465570"/>
                  <a:gd name="connsiteX206" fmla="*/ 210293 w 317268"/>
                  <a:gd name="connsiteY206" fmla="*/ 234980 h 465570"/>
                  <a:gd name="connsiteX207" fmla="*/ 213036 w 317268"/>
                  <a:gd name="connsiteY207" fmla="*/ 230225 h 465570"/>
                  <a:gd name="connsiteX208" fmla="*/ 212670 w 317268"/>
                  <a:gd name="connsiteY208" fmla="*/ 226385 h 465570"/>
                  <a:gd name="connsiteX209" fmla="*/ 208281 w 317268"/>
                  <a:gd name="connsiteY209" fmla="*/ 223642 h 465570"/>
                  <a:gd name="connsiteX210" fmla="*/ 202430 w 317268"/>
                  <a:gd name="connsiteY210" fmla="*/ 217242 h 465570"/>
                  <a:gd name="connsiteX211" fmla="*/ 200601 w 317268"/>
                  <a:gd name="connsiteY211" fmla="*/ 213767 h 465570"/>
                  <a:gd name="connsiteX212" fmla="*/ 196578 w 317268"/>
                  <a:gd name="connsiteY212" fmla="*/ 208465 h 465570"/>
                  <a:gd name="connsiteX213" fmla="*/ 195847 w 317268"/>
                  <a:gd name="connsiteY213" fmla="*/ 207184 h 465570"/>
                  <a:gd name="connsiteX214" fmla="*/ 195115 w 317268"/>
                  <a:gd name="connsiteY214" fmla="*/ 201516 h 465570"/>
                  <a:gd name="connsiteX215" fmla="*/ 189812 w 317268"/>
                  <a:gd name="connsiteY215" fmla="*/ 190544 h 465570"/>
                  <a:gd name="connsiteX216" fmla="*/ 189812 w 317268"/>
                  <a:gd name="connsiteY216" fmla="*/ 188715 h 465570"/>
                  <a:gd name="connsiteX217" fmla="*/ 190361 w 317268"/>
                  <a:gd name="connsiteY217" fmla="*/ 187070 h 465570"/>
                  <a:gd name="connsiteX218" fmla="*/ 195847 w 317268"/>
                  <a:gd name="connsiteY218" fmla="*/ 176829 h 465570"/>
                  <a:gd name="connsiteX219" fmla="*/ 197858 w 317268"/>
                  <a:gd name="connsiteY219" fmla="*/ 168600 h 465570"/>
                  <a:gd name="connsiteX220" fmla="*/ 199687 w 317268"/>
                  <a:gd name="connsiteY220" fmla="*/ 166589 h 465570"/>
                  <a:gd name="connsiteX221" fmla="*/ 204076 w 317268"/>
                  <a:gd name="connsiteY221" fmla="*/ 165126 h 465570"/>
                  <a:gd name="connsiteX222" fmla="*/ 208281 w 317268"/>
                  <a:gd name="connsiteY222" fmla="*/ 164760 h 465570"/>
                  <a:gd name="connsiteX223" fmla="*/ 208281 w 317268"/>
                  <a:gd name="connsiteY223" fmla="*/ 150862 h 465570"/>
                  <a:gd name="connsiteX224" fmla="*/ 209379 w 317268"/>
                  <a:gd name="connsiteY224" fmla="*/ 148120 h 465570"/>
                  <a:gd name="connsiteX225" fmla="*/ 213402 w 317268"/>
                  <a:gd name="connsiteY225" fmla="*/ 140439 h 465570"/>
                  <a:gd name="connsiteX226" fmla="*/ 217059 w 317268"/>
                  <a:gd name="connsiteY226" fmla="*/ 134953 h 465570"/>
                  <a:gd name="connsiteX227" fmla="*/ 223642 w 317268"/>
                  <a:gd name="connsiteY227" fmla="*/ 127456 h 465570"/>
                  <a:gd name="connsiteX228" fmla="*/ 228579 w 317268"/>
                  <a:gd name="connsiteY228" fmla="*/ 123433 h 465570"/>
                  <a:gd name="connsiteX229" fmla="*/ 236077 w 317268"/>
                  <a:gd name="connsiteY229" fmla="*/ 118678 h 465570"/>
                  <a:gd name="connsiteX230" fmla="*/ 244489 w 317268"/>
                  <a:gd name="connsiteY230" fmla="*/ 115021 h 465570"/>
                  <a:gd name="connsiteX231" fmla="*/ 268261 w 317268"/>
                  <a:gd name="connsiteY231" fmla="*/ 108072 h 465570"/>
                  <a:gd name="connsiteX232" fmla="*/ 274295 w 317268"/>
                  <a:gd name="connsiteY232" fmla="*/ 105512 h 465570"/>
                  <a:gd name="connsiteX233" fmla="*/ 283621 w 317268"/>
                  <a:gd name="connsiteY233" fmla="*/ 106244 h 465570"/>
                  <a:gd name="connsiteX234" fmla="*/ 286730 w 317268"/>
                  <a:gd name="connsiteY234" fmla="*/ 104598 h 465570"/>
                  <a:gd name="connsiteX235" fmla="*/ 287096 w 317268"/>
                  <a:gd name="connsiteY235" fmla="*/ 103501 h 465570"/>
                  <a:gd name="connsiteX236" fmla="*/ 283987 w 317268"/>
                  <a:gd name="connsiteY236" fmla="*/ 103135 h 465570"/>
                  <a:gd name="connsiteX237" fmla="*/ 279781 w 317268"/>
                  <a:gd name="connsiteY237" fmla="*/ 97832 h 465570"/>
                  <a:gd name="connsiteX238" fmla="*/ 277770 w 317268"/>
                  <a:gd name="connsiteY238" fmla="*/ 96003 h 465570"/>
                  <a:gd name="connsiteX239" fmla="*/ 275758 w 317268"/>
                  <a:gd name="connsiteY239" fmla="*/ 95638 h 465570"/>
                  <a:gd name="connsiteX240" fmla="*/ 273747 w 317268"/>
                  <a:gd name="connsiteY240" fmla="*/ 96003 h 465570"/>
                  <a:gd name="connsiteX241" fmla="*/ 271370 w 317268"/>
                  <a:gd name="connsiteY241" fmla="*/ 95272 h 465570"/>
                  <a:gd name="connsiteX242" fmla="*/ 271004 w 317268"/>
                  <a:gd name="connsiteY242" fmla="*/ 94723 h 465570"/>
                  <a:gd name="connsiteX243" fmla="*/ 271004 w 317268"/>
                  <a:gd name="connsiteY243" fmla="*/ 89969 h 465570"/>
                  <a:gd name="connsiteX244" fmla="*/ 274295 w 317268"/>
                  <a:gd name="connsiteY244" fmla="*/ 84666 h 465570"/>
                  <a:gd name="connsiteX245" fmla="*/ 279781 w 317268"/>
                  <a:gd name="connsiteY245" fmla="*/ 79180 h 465570"/>
                  <a:gd name="connsiteX246" fmla="*/ 282524 w 317268"/>
                  <a:gd name="connsiteY246" fmla="*/ 75523 h 465570"/>
                  <a:gd name="connsiteX247" fmla="*/ 284353 w 317268"/>
                  <a:gd name="connsiteY247" fmla="*/ 72048 h 465570"/>
                  <a:gd name="connsiteX248" fmla="*/ 284353 w 317268"/>
                  <a:gd name="connsiteY248" fmla="*/ 69671 h 465570"/>
                  <a:gd name="connsiteX249" fmla="*/ 279598 w 317268"/>
                  <a:gd name="connsiteY249" fmla="*/ 64185 h 465570"/>
                  <a:gd name="connsiteX250" fmla="*/ 272101 w 317268"/>
                  <a:gd name="connsiteY250" fmla="*/ 59431 h 465570"/>
                  <a:gd name="connsiteX251" fmla="*/ 264421 w 317268"/>
                  <a:gd name="connsiteY251" fmla="*/ 56688 h 465570"/>
                  <a:gd name="connsiteX252" fmla="*/ 261129 w 317268"/>
                  <a:gd name="connsiteY252" fmla="*/ 55956 h 465570"/>
                  <a:gd name="connsiteX253" fmla="*/ 260032 w 317268"/>
                  <a:gd name="connsiteY253" fmla="*/ 55956 h 465570"/>
                  <a:gd name="connsiteX254" fmla="*/ 256192 w 317268"/>
                  <a:gd name="connsiteY254" fmla="*/ 58699 h 465570"/>
                  <a:gd name="connsiteX255" fmla="*/ 252169 w 317268"/>
                  <a:gd name="connsiteY255" fmla="*/ 59431 h 465570"/>
                  <a:gd name="connsiteX256" fmla="*/ 248694 w 317268"/>
                  <a:gd name="connsiteY256" fmla="*/ 58699 h 465570"/>
                  <a:gd name="connsiteX257" fmla="*/ 246317 w 317268"/>
                  <a:gd name="connsiteY257" fmla="*/ 56688 h 465570"/>
                  <a:gd name="connsiteX258" fmla="*/ 242843 w 317268"/>
                  <a:gd name="connsiteY258" fmla="*/ 55956 h 465570"/>
                  <a:gd name="connsiteX259" fmla="*/ 238820 w 317268"/>
                  <a:gd name="connsiteY259" fmla="*/ 55956 h 465570"/>
                  <a:gd name="connsiteX260" fmla="*/ 236991 w 317268"/>
                  <a:gd name="connsiteY260" fmla="*/ 56688 h 465570"/>
                  <a:gd name="connsiteX261" fmla="*/ 235345 w 317268"/>
                  <a:gd name="connsiteY261" fmla="*/ 58333 h 465570"/>
                  <a:gd name="connsiteX262" fmla="*/ 233517 w 317268"/>
                  <a:gd name="connsiteY262" fmla="*/ 59065 h 465570"/>
                  <a:gd name="connsiteX263" fmla="*/ 232602 w 317268"/>
                  <a:gd name="connsiteY263" fmla="*/ 60711 h 465570"/>
                  <a:gd name="connsiteX264" fmla="*/ 230774 w 317268"/>
                  <a:gd name="connsiteY264" fmla="*/ 61808 h 465570"/>
                  <a:gd name="connsiteX265" fmla="*/ 227482 w 317268"/>
                  <a:gd name="connsiteY265" fmla="*/ 62174 h 465570"/>
                  <a:gd name="connsiteX266" fmla="*/ 225836 w 317268"/>
                  <a:gd name="connsiteY266" fmla="*/ 62174 h 465570"/>
                  <a:gd name="connsiteX267" fmla="*/ 221996 w 317268"/>
                  <a:gd name="connsiteY267" fmla="*/ 60528 h 465570"/>
                  <a:gd name="connsiteX268" fmla="*/ 215413 w 317268"/>
                  <a:gd name="connsiteY268" fmla="*/ 60162 h 465570"/>
                  <a:gd name="connsiteX269" fmla="*/ 213036 w 317268"/>
                  <a:gd name="connsiteY269" fmla="*/ 60711 h 465570"/>
                  <a:gd name="connsiteX270" fmla="*/ 208830 w 317268"/>
                  <a:gd name="connsiteY270" fmla="*/ 60162 h 465570"/>
                  <a:gd name="connsiteX271" fmla="*/ 206636 w 317268"/>
                  <a:gd name="connsiteY271" fmla="*/ 57968 h 465570"/>
                  <a:gd name="connsiteX272" fmla="*/ 204807 w 317268"/>
                  <a:gd name="connsiteY272" fmla="*/ 55225 h 465570"/>
                  <a:gd name="connsiteX273" fmla="*/ 204807 w 317268"/>
                  <a:gd name="connsiteY273" fmla="*/ 45350 h 465570"/>
                  <a:gd name="connsiteX274" fmla="*/ 202430 w 317268"/>
                  <a:gd name="connsiteY274" fmla="*/ 44253 h 465570"/>
                  <a:gd name="connsiteX275" fmla="*/ 198590 w 317268"/>
                  <a:gd name="connsiteY275" fmla="*/ 44253 h 465570"/>
                  <a:gd name="connsiteX276" fmla="*/ 196944 w 317268"/>
                  <a:gd name="connsiteY276" fmla="*/ 43339 h 465570"/>
                  <a:gd name="connsiteX277" fmla="*/ 195847 w 317268"/>
                  <a:gd name="connsiteY277" fmla="*/ 41876 h 465570"/>
                  <a:gd name="connsiteX278" fmla="*/ 194567 w 317268"/>
                  <a:gd name="connsiteY278" fmla="*/ 37853 h 465570"/>
                  <a:gd name="connsiteX279" fmla="*/ 194201 w 317268"/>
                  <a:gd name="connsiteY279" fmla="*/ 32001 h 465570"/>
                  <a:gd name="connsiteX280" fmla="*/ 192190 w 317268"/>
                  <a:gd name="connsiteY280" fmla="*/ 28892 h 465570"/>
                  <a:gd name="connsiteX281" fmla="*/ 189812 w 317268"/>
                  <a:gd name="connsiteY281" fmla="*/ 27247 h 465570"/>
                  <a:gd name="connsiteX282" fmla="*/ 187070 w 317268"/>
                  <a:gd name="connsiteY282" fmla="*/ 26515 h 465570"/>
                  <a:gd name="connsiteX283" fmla="*/ 185058 w 317268"/>
                  <a:gd name="connsiteY283" fmla="*/ 26515 h 465570"/>
                  <a:gd name="connsiteX284" fmla="*/ 182315 w 317268"/>
                  <a:gd name="connsiteY284" fmla="*/ 25418 h 465570"/>
                  <a:gd name="connsiteX285" fmla="*/ 180852 w 317268"/>
                  <a:gd name="connsiteY285" fmla="*/ 23407 h 465570"/>
                  <a:gd name="connsiteX286" fmla="*/ 178109 w 317268"/>
                  <a:gd name="connsiteY286" fmla="*/ 21761 h 465570"/>
                  <a:gd name="connsiteX287" fmla="*/ 175732 w 317268"/>
                  <a:gd name="connsiteY287" fmla="*/ 17738 h 465570"/>
                  <a:gd name="connsiteX288" fmla="*/ 173538 w 317268"/>
                  <a:gd name="connsiteY288" fmla="*/ 11520 h 465570"/>
                  <a:gd name="connsiteX289" fmla="*/ 169149 w 317268"/>
                  <a:gd name="connsiteY289" fmla="*/ 9509 h 465570"/>
                  <a:gd name="connsiteX290" fmla="*/ 167137 w 317268"/>
                  <a:gd name="connsiteY290" fmla="*/ 7680 h 465570"/>
                  <a:gd name="connsiteX291" fmla="*/ 164760 w 317268"/>
                  <a:gd name="connsiteY291" fmla="*/ 3840 h 465570"/>
                  <a:gd name="connsiteX292" fmla="*/ 162383 w 317268"/>
                  <a:gd name="connsiteY292" fmla="*/ 2560 h 465570"/>
                  <a:gd name="connsiteX293" fmla="*/ 158177 w 317268"/>
                  <a:gd name="connsiteY293" fmla="*/ 1829 h 465570"/>
                  <a:gd name="connsiteX294" fmla="*/ 153422 w 317268"/>
                  <a:gd name="connsiteY294" fmla="*/ 0 h 465570"/>
                  <a:gd name="connsiteX295" fmla="*/ 151594 w 317268"/>
                  <a:gd name="connsiteY295" fmla="*/ 0 h 46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317268" h="465570">
                    <a:moveTo>
                      <a:pt x="151594" y="0"/>
                    </a:moveTo>
                    <a:lnTo>
                      <a:pt x="150680" y="1097"/>
                    </a:lnTo>
                    <a:lnTo>
                      <a:pt x="145559" y="1097"/>
                    </a:lnTo>
                    <a:lnTo>
                      <a:pt x="145194" y="4937"/>
                    </a:lnTo>
                    <a:lnTo>
                      <a:pt x="147205" y="6035"/>
                    </a:lnTo>
                    <a:lnTo>
                      <a:pt x="148302" y="7315"/>
                    </a:lnTo>
                    <a:lnTo>
                      <a:pt x="150680" y="12800"/>
                    </a:lnTo>
                    <a:lnTo>
                      <a:pt x="151045" y="14995"/>
                    </a:lnTo>
                    <a:lnTo>
                      <a:pt x="154885" y="22675"/>
                    </a:lnTo>
                    <a:lnTo>
                      <a:pt x="154337" y="23224"/>
                    </a:lnTo>
                    <a:lnTo>
                      <a:pt x="150680" y="23224"/>
                    </a:lnTo>
                    <a:lnTo>
                      <a:pt x="147205" y="30355"/>
                    </a:lnTo>
                    <a:lnTo>
                      <a:pt x="140622" y="41510"/>
                    </a:lnTo>
                    <a:lnTo>
                      <a:pt x="134953" y="48459"/>
                    </a:lnTo>
                    <a:lnTo>
                      <a:pt x="131113" y="51202"/>
                    </a:lnTo>
                    <a:lnTo>
                      <a:pt x="126725" y="55591"/>
                    </a:lnTo>
                    <a:lnTo>
                      <a:pt x="122336" y="61077"/>
                    </a:lnTo>
                    <a:lnTo>
                      <a:pt x="118313" y="64185"/>
                    </a:lnTo>
                    <a:lnTo>
                      <a:pt x="110815" y="67294"/>
                    </a:lnTo>
                    <a:lnTo>
                      <a:pt x="94175" y="72414"/>
                    </a:lnTo>
                    <a:lnTo>
                      <a:pt x="85580" y="76254"/>
                    </a:lnTo>
                    <a:lnTo>
                      <a:pt x="82472" y="78266"/>
                    </a:lnTo>
                    <a:lnTo>
                      <a:pt x="81191" y="79728"/>
                    </a:lnTo>
                    <a:lnTo>
                      <a:pt x="78814" y="84117"/>
                    </a:lnTo>
                    <a:lnTo>
                      <a:pt x="78449" y="88506"/>
                    </a:lnTo>
                    <a:lnTo>
                      <a:pt x="76620" y="89603"/>
                    </a:lnTo>
                    <a:lnTo>
                      <a:pt x="75705" y="89603"/>
                    </a:lnTo>
                    <a:lnTo>
                      <a:pt x="73877" y="88140"/>
                    </a:lnTo>
                    <a:lnTo>
                      <a:pt x="72963" y="88140"/>
                    </a:lnTo>
                    <a:lnTo>
                      <a:pt x="72963" y="88872"/>
                    </a:lnTo>
                    <a:lnTo>
                      <a:pt x="66562" y="97832"/>
                    </a:lnTo>
                    <a:lnTo>
                      <a:pt x="65465" y="104232"/>
                    </a:lnTo>
                    <a:lnTo>
                      <a:pt x="65099" y="113741"/>
                    </a:lnTo>
                    <a:lnTo>
                      <a:pt x="64002" y="117216"/>
                    </a:lnTo>
                    <a:lnTo>
                      <a:pt x="63271" y="117947"/>
                    </a:lnTo>
                    <a:lnTo>
                      <a:pt x="59248" y="119776"/>
                    </a:lnTo>
                    <a:lnTo>
                      <a:pt x="55773" y="123067"/>
                    </a:lnTo>
                    <a:lnTo>
                      <a:pt x="50653" y="125262"/>
                    </a:lnTo>
                    <a:lnTo>
                      <a:pt x="46813" y="124713"/>
                    </a:lnTo>
                    <a:lnTo>
                      <a:pt x="44802" y="121421"/>
                    </a:lnTo>
                    <a:lnTo>
                      <a:pt x="43887" y="118313"/>
                    </a:lnTo>
                    <a:lnTo>
                      <a:pt x="41327" y="114473"/>
                    </a:lnTo>
                    <a:lnTo>
                      <a:pt x="38401" y="114107"/>
                    </a:lnTo>
                    <a:lnTo>
                      <a:pt x="33830" y="114473"/>
                    </a:lnTo>
                    <a:lnTo>
                      <a:pt x="32550" y="112461"/>
                    </a:lnTo>
                    <a:lnTo>
                      <a:pt x="30355" y="110998"/>
                    </a:lnTo>
                    <a:lnTo>
                      <a:pt x="26332" y="110815"/>
                    </a:lnTo>
                    <a:lnTo>
                      <a:pt x="22492" y="113010"/>
                    </a:lnTo>
                    <a:lnTo>
                      <a:pt x="20115" y="113741"/>
                    </a:lnTo>
                    <a:lnTo>
                      <a:pt x="19567" y="112827"/>
                    </a:lnTo>
                    <a:lnTo>
                      <a:pt x="18835" y="106244"/>
                    </a:lnTo>
                    <a:lnTo>
                      <a:pt x="17372" y="104232"/>
                    </a:lnTo>
                    <a:lnTo>
                      <a:pt x="17372" y="102769"/>
                    </a:lnTo>
                    <a:lnTo>
                      <a:pt x="19201" y="100758"/>
                    </a:lnTo>
                    <a:lnTo>
                      <a:pt x="23955" y="99478"/>
                    </a:lnTo>
                    <a:lnTo>
                      <a:pt x="25967" y="97100"/>
                    </a:lnTo>
                    <a:lnTo>
                      <a:pt x="25601" y="93260"/>
                    </a:lnTo>
                    <a:lnTo>
                      <a:pt x="24687" y="92346"/>
                    </a:lnTo>
                    <a:lnTo>
                      <a:pt x="23590" y="87775"/>
                    </a:lnTo>
                    <a:lnTo>
                      <a:pt x="23224" y="87775"/>
                    </a:lnTo>
                    <a:lnTo>
                      <a:pt x="23224" y="86129"/>
                    </a:lnTo>
                    <a:lnTo>
                      <a:pt x="19567" y="89969"/>
                    </a:lnTo>
                    <a:lnTo>
                      <a:pt x="14629" y="93260"/>
                    </a:lnTo>
                    <a:lnTo>
                      <a:pt x="7497" y="100392"/>
                    </a:lnTo>
                    <a:lnTo>
                      <a:pt x="914" y="107707"/>
                    </a:lnTo>
                    <a:lnTo>
                      <a:pt x="366" y="109718"/>
                    </a:lnTo>
                    <a:lnTo>
                      <a:pt x="0" y="114473"/>
                    </a:lnTo>
                    <a:lnTo>
                      <a:pt x="914" y="121056"/>
                    </a:lnTo>
                    <a:lnTo>
                      <a:pt x="1280" y="122518"/>
                    </a:lnTo>
                    <a:lnTo>
                      <a:pt x="3657" y="126176"/>
                    </a:lnTo>
                    <a:lnTo>
                      <a:pt x="4389" y="132393"/>
                    </a:lnTo>
                    <a:lnTo>
                      <a:pt x="8595" y="136416"/>
                    </a:lnTo>
                    <a:lnTo>
                      <a:pt x="10606" y="139159"/>
                    </a:lnTo>
                    <a:lnTo>
                      <a:pt x="10606" y="140439"/>
                    </a:lnTo>
                    <a:lnTo>
                      <a:pt x="9509" y="143548"/>
                    </a:lnTo>
                    <a:lnTo>
                      <a:pt x="4755" y="148120"/>
                    </a:lnTo>
                    <a:lnTo>
                      <a:pt x="5852" y="150497"/>
                    </a:lnTo>
                    <a:lnTo>
                      <a:pt x="12983" y="154885"/>
                    </a:lnTo>
                    <a:lnTo>
                      <a:pt x="16823" y="158360"/>
                    </a:lnTo>
                    <a:lnTo>
                      <a:pt x="22858" y="163114"/>
                    </a:lnTo>
                    <a:lnTo>
                      <a:pt x="26332" y="165126"/>
                    </a:lnTo>
                    <a:lnTo>
                      <a:pt x="33098" y="170977"/>
                    </a:lnTo>
                    <a:lnTo>
                      <a:pt x="36938" y="176463"/>
                    </a:lnTo>
                    <a:lnTo>
                      <a:pt x="38036" y="176829"/>
                    </a:lnTo>
                    <a:lnTo>
                      <a:pt x="40779" y="180121"/>
                    </a:lnTo>
                    <a:lnTo>
                      <a:pt x="44802" y="192190"/>
                    </a:lnTo>
                    <a:lnTo>
                      <a:pt x="47179" y="196944"/>
                    </a:lnTo>
                    <a:lnTo>
                      <a:pt x="61259" y="210293"/>
                    </a:lnTo>
                    <a:lnTo>
                      <a:pt x="64002" y="217425"/>
                    </a:lnTo>
                    <a:lnTo>
                      <a:pt x="64734" y="222545"/>
                    </a:lnTo>
                    <a:lnTo>
                      <a:pt x="65831" y="225288"/>
                    </a:lnTo>
                    <a:lnTo>
                      <a:pt x="71500" y="236260"/>
                    </a:lnTo>
                    <a:lnTo>
                      <a:pt x="74243" y="242843"/>
                    </a:lnTo>
                    <a:lnTo>
                      <a:pt x="78449" y="255460"/>
                    </a:lnTo>
                    <a:lnTo>
                      <a:pt x="87043" y="268992"/>
                    </a:lnTo>
                    <a:lnTo>
                      <a:pt x="87957" y="272101"/>
                    </a:lnTo>
                    <a:lnTo>
                      <a:pt x="89420" y="282707"/>
                    </a:lnTo>
                    <a:lnTo>
                      <a:pt x="92163" y="290387"/>
                    </a:lnTo>
                    <a:lnTo>
                      <a:pt x="94540" y="292399"/>
                    </a:lnTo>
                    <a:lnTo>
                      <a:pt x="97649" y="294228"/>
                    </a:lnTo>
                    <a:lnTo>
                      <a:pt x="100209" y="297153"/>
                    </a:lnTo>
                    <a:lnTo>
                      <a:pt x="103684" y="306479"/>
                    </a:lnTo>
                    <a:lnTo>
                      <a:pt x="110267" y="314891"/>
                    </a:lnTo>
                    <a:lnTo>
                      <a:pt x="114655" y="322206"/>
                    </a:lnTo>
                    <a:lnTo>
                      <a:pt x="118313" y="330434"/>
                    </a:lnTo>
                    <a:lnTo>
                      <a:pt x="124347" y="337383"/>
                    </a:lnTo>
                    <a:lnTo>
                      <a:pt x="127090" y="344698"/>
                    </a:lnTo>
                    <a:lnTo>
                      <a:pt x="127822" y="350184"/>
                    </a:lnTo>
                    <a:lnTo>
                      <a:pt x="125262" y="352195"/>
                    </a:lnTo>
                    <a:lnTo>
                      <a:pt x="123616" y="354938"/>
                    </a:lnTo>
                    <a:lnTo>
                      <a:pt x="124530" y="360790"/>
                    </a:lnTo>
                    <a:lnTo>
                      <a:pt x="125627" y="362436"/>
                    </a:lnTo>
                    <a:lnTo>
                      <a:pt x="130565" y="367190"/>
                    </a:lnTo>
                    <a:lnTo>
                      <a:pt x="134222" y="372310"/>
                    </a:lnTo>
                    <a:lnTo>
                      <a:pt x="137696" y="375053"/>
                    </a:lnTo>
                    <a:lnTo>
                      <a:pt x="146474" y="384196"/>
                    </a:lnTo>
                    <a:lnTo>
                      <a:pt x="151045" y="387488"/>
                    </a:lnTo>
                    <a:lnTo>
                      <a:pt x="154337" y="390962"/>
                    </a:lnTo>
                    <a:lnTo>
                      <a:pt x="165857" y="398277"/>
                    </a:lnTo>
                    <a:lnTo>
                      <a:pt x="180852" y="405774"/>
                    </a:lnTo>
                    <a:lnTo>
                      <a:pt x="189995" y="413272"/>
                    </a:lnTo>
                    <a:lnTo>
                      <a:pt x="191824" y="413454"/>
                    </a:lnTo>
                    <a:lnTo>
                      <a:pt x="210293" y="421318"/>
                    </a:lnTo>
                    <a:lnTo>
                      <a:pt x="220899" y="427352"/>
                    </a:lnTo>
                    <a:lnTo>
                      <a:pt x="222545" y="428083"/>
                    </a:lnTo>
                    <a:lnTo>
                      <a:pt x="224374" y="427718"/>
                    </a:lnTo>
                    <a:lnTo>
                      <a:pt x="226751" y="428449"/>
                    </a:lnTo>
                    <a:lnTo>
                      <a:pt x="237357" y="436495"/>
                    </a:lnTo>
                    <a:lnTo>
                      <a:pt x="242843" y="439604"/>
                    </a:lnTo>
                    <a:lnTo>
                      <a:pt x="246317" y="443444"/>
                    </a:lnTo>
                    <a:lnTo>
                      <a:pt x="250340" y="446918"/>
                    </a:lnTo>
                    <a:lnTo>
                      <a:pt x="254912" y="451673"/>
                    </a:lnTo>
                    <a:lnTo>
                      <a:pt x="259666" y="458073"/>
                    </a:lnTo>
                    <a:lnTo>
                      <a:pt x="265884" y="460999"/>
                    </a:lnTo>
                    <a:lnTo>
                      <a:pt x="269907" y="463742"/>
                    </a:lnTo>
                    <a:lnTo>
                      <a:pt x="270638" y="463742"/>
                    </a:lnTo>
                    <a:lnTo>
                      <a:pt x="272284" y="465570"/>
                    </a:lnTo>
                    <a:lnTo>
                      <a:pt x="277038" y="461730"/>
                    </a:lnTo>
                    <a:lnTo>
                      <a:pt x="278135" y="461365"/>
                    </a:lnTo>
                    <a:lnTo>
                      <a:pt x="286364" y="460999"/>
                    </a:lnTo>
                    <a:lnTo>
                      <a:pt x="289473" y="460085"/>
                    </a:lnTo>
                    <a:lnTo>
                      <a:pt x="290205" y="458987"/>
                    </a:lnTo>
                    <a:lnTo>
                      <a:pt x="290570" y="455330"/>
                    </a:lnTo>
                    <a:lnTo>
                      <a:pt x="293313" y="450759"/>
                    </a:lnTo>
                    <a:lnTo>
                      <a:pt x="294959" y="448930"/>
                    </a:lnTo>
                    <a:lnTo>
                      <a:pt x="296605" y="448199"/>
                    </a:lnTo>
                    <a:lnTo>
                      <a:pt x="294959" y="445638"/>
                    </a:lnTo>
                    <a:lnTo>
                      <a:pt x="294228" y="445273"/>
                    </a:lnTo>
                    <a:lnTo>
                      <a:pt x="294593" y="442530"/>
                    </a:lnTo>
                    <a:lnTo>
                      <a:pt x="300079" y="433569"/>
                    </a:lnTo>
                    <a:lnTo>
                      <a:pt x="304833" y="428449"/>
                    </a:lnTo>
                    <a:lnTo>
                      <a:pt x="310685" y="420586"/>
                    </a:lnTo>
                    <a:lnTo>
                      <a:pt x="311051" y="416197"/>
                    </a:lnTo>
                    <a:lnTo>
                      <a:pt x="310319" y="414551"/>
                    </a:lnTo>
                    <a:lnTo>
                      <a:pt x="307576" y="411809"/>
                    </a:lnTo>
                    <a:lnTo>
                      <a:pt x="305565" y="411260"/>
                    </a:lnTo>
                    <a:lnTo>
                      <a:pt x="303919" y="408700"/>
                    </a:lnTo>
                    <a:lnTo>
                      <a:pt x="302822" y="408151"/>
                    </a:lnTo>
                    <a:lnTo>
                      <a:pt x="301908" y="405408"/>
                    </a:lnTo>
                    <a:lnTo>
                      <a:pt x="301359" y="401020"/>
                    </a:lnTo>
                    <a:lnTo>
                      <a:pt x="301908" y="395168"/>
                    </a:lnTo>
                    <a:lnTo>
                      <a:pt x="304102" y="390962"/>
                    </a:lnTo>
                    <a:lnTo>
                      <a:pt x="306662" y="389316"/>
                    </a:lnTo>
                    <a:lnTo>
                      <a:pt x="307576" y="386208"/>
                    </a:lnTo>
                    <a:lnTo>
                      <a:pt x="307576" y="383831"/>
                    </a:lnTo>
                    <a:lnTo>
                      <a:pt x="306845" y="381088"/>
                    </a:lnTo>
                    <a:lnTo>
                      <a:pt x="302456" y="375602"/>
                    </a:lnTo>
                    <a:lnTo>
                      <a:pt x="302456" y="373956"/>
                    </a:lnTo>
                    <a:lnTo>
                      <a:pt x="304102" y="371213"/>
                    </a:lnTo>
                    <a:lnTo>
                      <a:pt x="310319" y="368287"/>
                    </a:lnTo>
                    <a:lnTo>
                      <a:pt x="311051" y="367190"/>
                    </a:lnTo>
                    <a:lnTo>
                      <a:pt x="311051" y="358778"/>
                    </a:lnTo>
                    <a:lnTo>
                      <a:pt x="309405" y="350184"/>
                    </a:lnTo>
                    <a:lnTo>
                      <a:pt x="309405" y="345246"/>
                    </a:lnTo>
                    <a:lnTo>
                      <a:pt x="310685" y="336652"/>
                    </a:lnTo>
                    <a:lnTo>
                      <a:pt x="310685" y="325497"/>
                    </a:lnTo>
                    <a:lnTo>
                      <a:pt x="312879" y="320377"/>
                    </a:lnTo>
                    <a:lnTo>
                      <a:pt x="316537" y="316354"/>
                    </a:lnTo>
                    <a:lnTo>
                      <a:pt x="317268" y="315257"/>
                    </a:lnTo>
                    <a:lnTo>
                      <a:pt x="317268" y="314160"/>
                    </a:lnTo>
                    <a:lnTo>
                      <a:pt x="310319" y="303371"/>
                    </a:lnTo>
                    <a:lnTo>
                      <a:pt x="294593" y="275758"/>
                    </a:lnTo>
                    <a:lnTo>
                      <a:pt x="286730" y="276855"/>
                    </a:lnTo>
                    <a:lnTo>
                      <a:pt x="283256" y="278135"/>
                    </a:lnTo>
                    <a:lnTo>
                      <a:pt x="283256" y="278501"/>
                    </a:lnTo>
                    <a:lnTo>
                      <a:pt x="279598" y="279233"/>
                    </a:lnTo>
                    <a:lnTo>
                      <a:pt x="277770" y="279233"/>
                    </a:lnTo>
                    <a:lnTo>
                      <a:pt x="274844" y="277952"/>
                    </a:lnTo>
                    <a:lnTo>
                      <a:pt x="273381" y="275758"/>
                    </a:lnTo>
                    <a:lnTo>
                      <a:pt x="273381" y="262226"/>
                    </a:lnTo>
                    <a:lnTo>
                      <a:pt x="273747" y="260763"/>
                    </a:lnTo>
                    <a:lnTo>
                      <a:pt x="273747" y="235345"/>
                    </a:lnTo>
                    <a:lnTo>
                      <a:pt x="273381" y="234248"/>
                    </a:lnTo>
                    <a:lnTo>
                      <a:pt x="272101" y="234980"/>
                    </a:lnTo>
                    <a:lnTo>
                      <a:pt x="267529" y="239368"/>
                    </a:lnTo>
                    <a:lnTo>
                      <a:pt x="257289" y="247231"/>
                    </a:lnTo>
                    <a:lnTo>
                      <a:pt x="249426" y="251254"/>
                    </a:lnTo>
                    <a:lnTo>
                      <a:pt x="245220" y="251986"/>
                    </a:lnTo>
                    <a:lnTo>
                      <a:pt x="238454" y="251620"/>
                    </a:lnTo>
                    <a:lnTo>
                      <a:pt x="232237" y="249609"/>
                    </a:lnTo>
                    <a:lnTo>
                      <a:pt x="230774" y="247963"/>
                    </a:lnTo>
                    <a:lnTo>
                      <a:pt x="229494" y="242843"/>
                    </a:lnTo>
                    <a:lnTo>
                      <a:pt x="228031" y="240466"/>
                    </a:lnTo>
                    <a:lnTo>
                      <a:pt x="225836" y="239003"/>
                    </a:lnTo>
                    <a:lnTo>
                      <a:pt x="216511" y="238271"/>
                    </a:lnTo>
                    <a:lnTo>
                      <a:pt x="210659" y="236991"/>
                    </a:lnTo>
                    <a:lnTo>
                      <a:pt x="210293" y="234980"/>
                    </a:lnTo>
                    <a:lnTo>
                      <a:pt x="213036" y="230225"/>
                    </a:lnTo>
                    <a:lnTo>
                      <a:pt x="212670" y="226385"/>
                    </a:lnTo>
                    <a:lnTo>
                      <a:pt x="208281" y="223642"/>
                    </a:lnTo>
                    <a:lnTo>
                      <a:pt x="202430" y="217242"/>
                    </a:lnTo>
                    <a:lnTo>
                      <a:pt x="200601" y="213767"/>
                    </a:lnTo>
                    <a:lnTo>
                      <a:pt x="196578" y="208465"/>
                    </a:lnTo>
                    <a:lnTo>
                      <a:pt x="195847" y="207184"/>
                    </a:lnTo>
                    <a:lnTo>
                      <a:pt x="195115" y="201516"/>
                    </a:lnTo>
                    <a:lnTo>
                      <a:pt x="189812" y="190544"/>
                    </a:lnTo>
                    <a:lnTo>
                      <a:pt x="189812" y="188715"/>
                    </a:lnTo>
                    <a:lnTo>
                      <a:pt x="190361" y="187070"/>
                    </a:lnTo>
                    <a:lnTo>
                      <a:pt x="195847" y="176829"/>
                    </a:lnTo>
                    <a:lnTo>
                      <a:pt x="197858" y="168600"/>
                    </a:lnTo>
                    <a:lnTo>
                      <a:pt x="199687" y="166589"/>
                    </a:lnTo>
                    <a:lnTo>
                      <a:pt x="204076" y="165126"/>
                    </a:lnTo>
                    <a:lnTo>
                      <a:pt x="208281" y="164760"/>
                    </a:lnTo>
                    <a:lnTo>
                      <a:pt x="208281" y="150862"/>
                    </a:lnTo>
                    <a:lnTo>
                      <a:pt x="209379" y="148120"/>
                    </a:lnTo>
                    <a:lnTo>
                      <a:pt x="213402" y="140439"/>
                    </a:lnTo>
                    <a:lnTo>
                      <a:pt x="217059" y="134953"/>
                    </a:lnTo>
                    <a:lnTo>
                      <a:pt x="223642" y="127456"/>
                    </a:lnTo>
                    <a:lnTo>
                      <a:pt x="228579" y="123433"/>
                    </a:lnTo>
                    <a:lnTo>
                      <a:pt x="236077" y="118678"/>
                    </a:lnTo>
                    <a:lnTo>
                      <a:pt x="244489" y="115021"/>
                    </a:lnTo>
                    <a:lnTo>
                      <a:pt x="268261" y="108072"/>
                    </a:lnTo>
                    <a:lnTo>
                      <a:pt x="274295" y="105512"/>
                    </a:lnTo>
                    <a:lnTo>
                      <a:pt x="283621" y="106244"/>
                    </a:lnTo>
                    <a:lnTo>
                      <a:pt x="286730" y="104598"/>
                    </a:lnTo>
                    <a:lnTo>
                      <a:pt x="287096" y="103501"/>
                    </a:lnTo>
                    <a:lnTo>
                      <a:pt x="283987" y="103135"/>
                    </a:lnTo>
                    <a:lnTo>
                      <a:pt x="279781" y="97832"/>
                    </a:lnTo>
                    <a:lnTo>
                      <a:pt x="277770" y="96003"/>
                    </a:lnTo>
                    <a:lnTo>
                      <a:pt x="275758" y="95638"/>
                    </a:lnTo>
                    <a:lnTo>
                      <a:pt x="273747" y="96003"/>
                    </a:lnTo>
                    <a:lnTo>
                      <a:pt x="271370" y="95272"/>
                    </a:lnTo>
                    <a:lnTo>
                      <a:pt x="271004" y="94723"/>
                    </a:lnTo>
                    <a:lnTo>
                      <a:pt x="271004" y="89969"/>
                    </a:lnTo>
                    <a:lnTo>
                      <a:pt x="274295" y="84666"/>
                    </a:lnTo>
                    <a:lnTo>
                      <a:pt x="279781" y="79180"/>
                    </a:lnTo>
                    <a:lnTo>
                      <a:pt x="282524" y="75523"/>
                    </a:lnTo>
                    <a:lnTo>
                      <a:pt x="284353" y="72048"/>
                    </a:lnTo>
                    <a:lnTo>
                      <a:pt x="284353" y="69671"/>
                    </a:lnTo>
                    <a:lnTo>
                      <a:pt x="279598" y="64185"/>
                    </a:lnTo>
                    <a:lnTo>
                      <a:pt x="272101" y="59431"/>
                    </a:lnTo>
                    <a:lnTo>
                      <a:pt x="264421" y="56688"/>
                    </a:lnTo>
                    <a:lnTo>
                      <a:pt x="261129" y="55956"/>
                    </a:lnTo>
                    <a:lnTo>
                      <a:pt x="260032" y="55956"/>
                    </a:lnTo>
                    <a:lnTo>
                      <a:pt x="256192" y="58699"/>
                    </a:lnTo>
                    <a:lnTo>
                      <a:pt x="252169" y="59431"/>
                    </a:lnTo>
                    <a:lnTo>
                      <a:pt x="248694" y="58699"/>
                    </a:lnTo>
                    <a:lnTo>
                      <a:pt x="246317" y="56688"/>
                    </a:lnTo>
                    <a:lnTo>
                      <a:pt x="242843" y="55956"/>
                    </a:lnTo>
                    <a:lnTo>
                      <a:pt x="238820" y="55956"/>
                    </a:lnTo>
                    <a:lnTo>
                      <a:pt x="236991" y="56688"/>
                    </a:lnTo>
                    <a:lnTo>
                      <a:pt x="235345" y="58333"/>
                    </a:lnTo>
                    <a:lnTo>
                      <a:pt x="233517" y="59065"/>
                    </a:lnTo>
                    <a:lnTo>
                      <a:pt x="232602" y="60711"/>
                    </a:lnTo>
                    <a:lnTo>
                      <a:pt x="230774" y="61808"/>
                    </a:lnTo>
                    <a:lnTo>
                      <a:pt x="227482" y="62174"/>
                    </a:lnTo>
                    <a:lnTo>
                      <a:pt x="225836" y="62174"/>
                    </a:lnTo>
                    <a:lnTo>
                      <a:pt x="221996" y="60528"/>
                    </a:lnTo>
                    <a:lnTo>
                      <a:pt x="215413" y="60162"/>
                    </a:lnTo>
                    <a:lnTo>
                      <a:pt x="213036" y="60711"/>
                    </a:lnTo>
                    <a:lnTo>
                      <a:pt x="208830" y="60162"/>
                    </a:lnTo>
                    <a:lnTo>
                      <a:pt x="206636" y="57968"/>
                    </a:lnTo>
                    <a:lnTo>
                      <a:pt x="204807" y="55225"/>
                    </a:lnTo>
                    <a:lnTo>
                      <a:pt x="204807" y="45350"/>
                    </a:lnTo>
                    <a:lnTo>
                      <a:pt x="202430" y="44253"/>
                    </a:lnTo>
                    <a:lnTo>
                      <a:pt x="198590" y="44253"/>
                    </a:lnTo>
                    <a:lnTo>
                      <a:pt x="196944" y="43339"/>
                    </a:lnTo>
                    <a:lnTo>
                      <a:pt x="195847" y="41876"/>
                    </a:lnTo>
                    <a:lnTo>
                      <a:pt x="194567" y="37853"/>
                    </a:lnTo>
                    <a:lnTo>
                      <a:pt x="194201" y="32001"/>
                    </a:lnTo>
                    <a:lnTo>
                      <a:pt x="192190" y="28892"/>
                    </a:lnTo>
                    <a:lnTo>
                      <a:pt x="189812" y="27247"/>
                    </a:lnTo>
                    <a:lnTo>
                      <a:pt x="187070" y="26515"/>
                    </a:lnTo>
                    <a:lnTo>
                      <a:pt x="185058" y="26515"/>
                    </a:lnTo>
                    <a:lnTo>
                      <a:pt x="182315" y="25418"/>
                    </a:lnTo>
                    <a:lnTo>
                      <a:pt x="180852" y="23407"/>
                    </a:lnTo>
                    <a:lnTo>
                      <a:pt x="178109" y="21761"/>
                    </a:lnTo>
                    <a:lnTo>
                      <a:pt x="175732" y="17738"/>
                    </a:lnTo>
                    <a:lnTo>
                      <a:pt x="173538" y="11520"/>
                    </a:lnTo>
                    <a:lnTo>
                      <a:pt x="169149" y="9509"/>
                    </a:lnTo>
                    <a:lnTo>
                      <a:pt x="167137" y="7680"/>
                    </a:lnTo>
                    <a:lnTo>
                      <a:pt x="164760" y="3840"/>
                    </a:lnTo>
                    <a:lnTo>
                      <a:pt x="162383" y="2560"/>
                    </a:lnTo>
                    <a:lnTo>
                      <a:pt x="158177" y="1829"/>
                    </a:lnTo>
                    <a:lnTo>
                      <a:pt x="153422" y="0"/>
                    </a:lnTo>
                    <a:lnTo>
                      <a:pt x="151594" y="0"/>
                    </a:lnTo>
                    <a:close/>
                  </a:path>
                </a:pathLst>
              </a:custGeom>
              <a:grpFill/>
              <a:ln w="18272" cap="flat">
                <a:noFill/>
                <a:prstDash val="solid"/>
                <a:miter/>
              </a:ln>
            </p:spPr>
            <p:txBody>
              <a:bodyPr rtlCol="0" anchor="ctr"/>
              <a:lstStyle/>
              <a:p>
                <a:endParaRPr lang="en-GB" sz="1463"/>
              </a:p>
            </p:txBody>
          </p:sp>
          <p:sp>
            <p:nvSpPr>
              <p:cNvPr id="1289" name="Freeform: Shape 1288">
                <a:extLst>
                  <a:ext uri="{FF2B5EF4-FFF2-40B4-BE49-F238E27FC236}">
                    <a16:creationId xmlns:a16="http://schemas.microsoft.com/office/drawing/2014/main" id="{F3A67C3B-9BCC-DEA0-47A4-8C0032050B25}"/>
                  </a:ext>
                </a:extLst>
              </p:cNvPr>
              <p:cNvSpPr/>
              <p:nvPr/>
            </p:nvSpPr>
            <p:spPr>
              <a:xfrm>
                <a:off x="3923502" y="4352677"/>
                <a:ext cx="317268" cy="465570"/>
              </a:xfrm>
              <a:custGeom>
                <a:avLst/>
                <a:gdLst>
                  <a:gd name="connsiteX0" fmla="*/ 151594 w 317268"/>
                  <a:gd name="connsiteY0" fmla="*/ 0 h 465570"/>
                  <a:gd name="connsiteX1" fmla="*/ 150680 w 317268"/>
                  <a:gd name="connsiteY1" fmla="*/ 1097 h 465570"/>
                  <a:gd name="connsiteX2" fmla="*/ 145559 w 317268"/>
                  <a:gd name="connsiteY2" fmla="*/ 1097 h 465570"/>
                  <a:gd name="connsiteX3" fmla="*/ 145194 w 317268"/>
                  <a:gd name="connsiteY3" fmla="*/ 4937 h 465570"/>
                  <a:gd name="connsiteX4" fmla="*/ 147205 w 317268"/>
                  <a:gd name="connsiteY4" fmla="*/ 6035 h 465570"/>
                  <a:gd name="connsiteX5" fmla="*/ 148302 w 317268"/>
                  <a:gd name="connsiteY5" fmla="*/ 7315 h 465570"/>
                  <a:gd name="connsiteX6" fmla="*/ 150680 w 317268"/>
                  <a:gd name="connsiteY6" fmla="*/ 12800 h 465570"/>
                  <a:gd name="connsiteX7" fmla="*/ 151045 w 317268"/>
                  <a:gd name="connsiteY7" fmla="*/ 14995 h 465570"/>
                  <a:gd name="connsiteX8" fmla="*/ 154885 w 317268"/>
                  <a:gd name="connsiteY8" fmla="*/ 22675 h 465570"/>
                  <a:gd name="connsiteX9" fmla="*/ 154337 w 317268"/>
                  <a:gd name="connsiteY9" fmla="*/ 23224 h 465570"/>
                  <a:gd name="connsiteX10" fmla="*/ 150680 w 317268"/>
                  <a:gd name="connsiteY10" fmla="*/ 23224 h 465570"/>
                  <a:gd name="connsiteX11" fmla="*/ 147205 w 317268"/>
                  <a:gd name="connsiteY11" fmla="*/ 30355 h 465570"/>
                  <a:gd name="connsiteX12" fmla="*/ 140622 w 317268"/>
                  <a:gd name="connsiteY12" fmla="*/ 41510 h 465570"/>
                  <a:gd name="connsiteX13" fmla="*/ 134953 w 317268"/>
                  <a:gd name="connsiteY13" fmla="*/ 48459 h 465570"/>
                  <a:gd name="connsiteX14" fmla="*/ 131113 w 317268"/>
                  <a:gd name="connsiteY14" fmla="*/ 51202 h 465570"/>
                  <a:gd name="connsiteX15" fmla="*/ 126725 w 317268"/>
                  <a:gd name="connsiteY15" fmla="*/ 55591 h 465570"/>
                  <a:gd name="connsiteX16" fmla="*/ 122336 w 317268"/>
                  <a:gd name="connsiteY16" fmla="*/ 61077 h 465570"/>
                  <a:gd name="connsiteX17" fmla="*/ 118313 w 317268"/>
                  <a:gd name="connsiteY17" fmla="*/ 64185 h 465570"/>
                  <a:gd name="connsiteX18" fmla="*/ 110815 w 317268"/>
                  <a:gd name="connsiteY18" fmla="*/ 67294 h 465570"/>
                  <a:gd name="connsiteX19" fmla="*/ 94175 w 317268"/>
                  <a:gd name="connsiteY19" fmla="*/ 72414 h 465570"/>
                  <a:gd name="connsiteX20" fmla="*/ 85580 w 317268"/>
                  <a:gd name="connsiteY20" fmla="*/ 76254 h 465570"/>
                  <a:gd name="connsiteX21" fmla="*/ 82472 w 317268"/>
                  <a:gd name="connsiteY21" fmla="*/ 78266 h 465570"/>
                  <a:gd name="connsiteX22" fmla="*/ 81191 w 317268"/>
                  <a:gd name="connsiteY22" fmla="*/ 79728 h 465570"/>
                  <a:gd name="connsiteX23" fmla="*/ 78814 w 317268"/>
                  <a:gd name="connsiteY23" fmla="*/ 84117 h 465570"/>
                  <a:gd name="connsiteX24" fmla="*/ 78449 w 317268"/>
                  <a:gd name="connsiteY24" fmla="*/ 88506 h 465570"/>
                  <a:gd name="connsiteX25" fmla="*/ 76620 w 317268"/>
                  <a:gd name="connsiteY25" fmla="*/ 89603 h 465570"/>
                  <a:gd name="connsiteX26" fmla="*/ 75705 w 317268"/>
                  <a:gd name="connsiteY26" fmla="*/ 89603 h 465570"/>
                  <a:gd name="connsiteX27" fmla="*/ 73877 w 317268"/>
                  <a:gd name="connsiteY27" fmla="*/ 88140 h 465570"/>
                  <a:gd name="connsiteX28" fmla="*/ 72963 w 317268"/>
                  <a:gd name="connsiteY28" fmla="*/ 88140 h 465570"/>
                  <a:gd name="connsiteX29" fmla="*/ 72963 w 317268"/>
                  <a:gd name="connsiteY29" fmla="*/ 88872 h 465570"/>
                  <a:gd name="connsiteX30" fmla="*/ 66562 w 317268"/>
                  <a:gd name="connsiteY30" fmla="*/ 97832 h 465570"/>
                  <a:gd name="connsiteX31" fmla="*/ 65465 w 317268"/>
                  <a:gd name="connsiteY31" fmla="*/ 104232 h 465570"/>
                  <a:gd name="connsiteX32" fmla="*/ 65099 w 317268"/>
                  <a:gd name="connsiteY32" fmla="*/ 113741 h 465570"/>
                  <a:gd name="connsiteX33" fmla="*/ 64002 w 317268"/>
                  <a:gd name="connsiteY33" fmla="*/ 117216 h 465570"/>
                  <a:gd name="connsiteX34" fmla="*/ 63271 w 317268"/>
                  <a:gd name="connsiteY34" fmla="*/ 117947 h 465570"/>
                  <a:gd name="connsiteX35" fmla="*/ 59248 w 317268"/>
                  <a:gd name="connsiteY35" fmla="*/ 119776 h 465570"/>
                  <a:gd name="connsiteX36" fmla="*/ 55773 w 317268"/>
                  <a:gd name="connsiteY36" fmla="*/ 123067 h 465570"/>
                  <a:gd name="connsiteX37" fmla="*/ 50653 w 317268"/>
                  <a:gd name="connsiteY37" fmla="*/ 125262 h 465570"/>
                  <a:gd name="connsiteX38" fmla="*/ 46813 w 317268"/>
                  <a:gd name="connsiteY38" fmla="*/ 124713 h 465570"/>
                  <a:gd name="connsiteX39" fmla="*/ 44802 w 317268"/>
                  <a:gd name="connsiteY39" fmla="*/ 121421 h 465570"/>
                  <a:gd name="connsiteX40" fmla="*/ 43887 w 317268"/>
                  <a:gd name="connsiteY40" fmla="*/ 118313 h 465570"/>
                  <a:gd name="connsiteX41" fmla="*/ 41327 w 317268"/>
                  <a:gd name="connsiteY41" fmla="*/ 114473 h 465570"/>
                  <a:gd name="connsiteX42" fmla="*/ 38401 w 317268"/>
                  <a:gd name="connsiteY42" fmla="*/ 114107 h 465570"/>
                  <a:gd name="connsiteX43" fmla="*/ 33830 w 317268"/>
                  <a:gd name="connsiteY43" fmla="*/ 114473 h 465570"/>
                  <a:gd name="connsiteX44" fmla="*/ 32550 w 317268"/>
                  <a:gd name="connsiteY44" fmla="*/ 112461 h 465570"/>
                  <a:gd name="connsiteX45" fmla="*/ 30355 w 317268"/>
                  <a:gd name="connsiteY45" fmla="*/ 110998 h 465570"/>
                  <a:gd name="connsiteX46" fmla="*/ 26332 w 317268"/>
                  <a:gd name="connsiteY46" fmla="*/ 110815 h 465570"/>
                  <a:gd name="connsiteX47" fmla="*/ 22492 w 317268"/>
                  <a:gd name="connsiteY47" fmla="*/ 113010 h 465570"/>
                  <a:gd name="connsiteX48" fmla="*/ 20115 w 317268"/>
                  <a:gd name="connsiteY48" fmla="*/ 113741 h 465570"/>
                  <a:gd name="connsiteX49" fmla="*/ 19567 w 317268"/>
                  <a:gd name="connsiteY49" fmla="*/ 112827 h 465570"/>
                  <a:gd name="connsiteX50" fmla="*/ 18835 w 317268"/>
                  <a:gd name="connsiteY50" fmla="*/ 106244 h 465570"/>
                  <a:gd name="connsiteX51" fmla="*/ 17372 w 317268"/>
                  <a:gd name="connsiteY51" fmla="*/ 104232 h 465570"/>
                  <a:gd name="connsiteX52" fmla="*/ 17372 w 317268"/>
                  <a:gd name="connsiteY52" fmla="*/ 102769 h 465570"/>
                  <a:gd name="connsiteX53" fmla="*/ 19201 w 317268"/>
                  <a:gd name="connsiteY53" fmla="*/ 100758 h 465570"/>
                  <a:gd name="connsiteX54" fmla="*/ 23955 w 317268"/>
                  <a:gd name="connsiteY54" fmla="*/ 99478 h 465570"/>
                  <a:gd name="connsiteX55" fmla="*/ 25967 w 317268"/>
                  <a:gd name="connsiteY55" fmla="*/ 97100 h 465570"/>
                  <a:gd name="connsiteX56" fmla="*/ 25601 w 317268"/>
                  <a:gd name="connsiteY56" fmla="*/ 93260 h 465570"/>
                  <a:gd name="connsiteX57" fmla="*/ 24687 w 317268"/>
                  <a:gd name="connsiteY57" fmla="*/ 92346 h 465570"/>
                  <a:gd name="connsiteX58" fmla="*/ 23590 w 317268"/>
                  <a:gd name="connsiteY58" fmla="*/ 87775 h 465570"/>
                  <a:gd name="connsiteX59" fmla="*/ 23224 w 317268"/>
                  <a:gd name="connsiteY59" fmla="*/ 87775 h 465570"/>
                  <a:gd name="connsiteX60" fmla="*/ 23224 w 317268"/>
                  <a:gd name="connsiteY60" fmla="*/ 86129 h 465570"/>
                  <a:gd name="connsiteX61" fmla="*/ 19567 w 317268"/>
                  <a:gd name="connsiteY61" fmla="*/ 89969 h 465570"/>
                  <a:gd name="connsiteX62" fmla="*/ 14629 w 317268"/>
                  <a:gd name="connsiteY62" fmla="*/ 93260 h 465570"/>
                  <a:gd name="connsiteX63" fmla="*/ 7497 w 317268"/>
                  <a:gd name="connsiteY63" fmla="*/ 100392 h 465570"/>
                  <a:gd name="connsiteX64" fmla="*/ 914 w 317268"/>
                  <a:gd name="connsiteY64" fmla="*/ 107707 h 465570"/>
                  <a:gd name="connsiteX65" fmla="*/ 366 w 317268"/>
                  <a:gd name="connsiteY65" fmla="*/ 109718 h 465570"/>
                  <a:gd name="connsiteX66" fmla="*/ 0 w 317268"/>
                  <a:gd name="connsiteY66" fmla="*/ 114473 h 465570"/>
                  <a:gd name="connsiteX67" fmla="*/ 914 w 317268"/>
                  <a:gd name="connsiteY67" fmla="*/ 121056 h 465570"/>
                  <a:gd name="connsiteX68" fmla="*/ 1280 w 317268"/>
                  <a:gd name="connsiteY68" fmla="*/ 122518 h 465570"/>
                  <a:gd name="connsiteX69" fmla="*/ 3657 w 317268"/>
                  <a:gd name="connsiteY69" fmla="*/ 126176 h 465570"/>
                  <a:gd name="connsiteX70" fmla="*/ 4389 w 317268"/>
                  <a:gd name="connsiteY70" fmla="*/ 132393 h 465570"/>
                  <a:gd name="connsiteX71" fmla="*/ 8595 w 317268"/>
                  <a:gd name="connsiteY71" fmla="*/ 136416 h 465570"/>
                  <a:gd name="connsiteX72" fmla="*/ 10606 w 317268"/>
                  <a:gd name="connsiteY72" fmla="*/ 139159 h 465570"/>
                  <a:gd name="connsiteX73" fmla="*/ 10606 w 317268"/>
                  <a:gd name="connsiteY73" fmla="*/ 140439 h 465570"/>
                  <a:gd name="connsiteX74" fmla="*/ 9509 w 317268"/>
                  <a:gd name="connsiteY74" fmla="*/ 143548 h 465570"/>
                  <a:gd name="connsiteX75" fmla="*/ 4755 w 317268"/>
                  <a:gd name="connsiteY75" fmla="*/ 148120 h 465570"/>
                  <a:gd name="connsiteX76" fmla="*/ 5852 w 317268"/>
                  <a:gd name="connsiteY76" fmla="*/ 150497 h 465570"/>
                  <a:gd name="connsiteX77" fmla="*/ 12983 w 317268"/>
                  <a:gd name="connsiteY77" fmla="*/ 154885 h 465570"/>
                  <a:gd name="connsiteX78" fmla="*/ 16823 w 317268"/>
                  <a:gd name="connsiteY78" fmla="*/ 158360 h 465570"/>
                  <a:gd name="connsiteX79" fmla="*/ 22858 w 317268"/>
                  <a:gd name="connsiteY79" fmla="*/ 163114 h 465570"/>
                  <a:gd name="connsiteX80" fmla="*/ 26332 w 317268"/>
                  <a:gd name="connsiteY80" fmla="*/ 165126 h 465570"/>
                  <a:gd name="connsiteX81" fmla="*/ 33098 w 317268"/>
                  <a:gd name="connsiteY81" fmla="*/ 170977 h 465570"/>
                  <a:gd name="connsiteX82" fmla="*/ 36938 w 317268"/>
                  <a:gd name="connsiteY82" fmla="*/ 176463 h 465570"/>
                  <a:gd name="connsiteX83" fmla="*/ 38036 w 317268"/>
                  <a:gd name="connsiteY83" fmla="*/ 176829 h 465570"/>
                  <a:gd name="connsiteX84" fmla="*/ 40779 w 317268"/>
                  <a:gd name="connsiteY84" fmla="*/ 180121 h 465570"/>
                  <a:gd name="connsiteX85" fmla="*/ 44802 w 317268"/>
                  <a:gd name="connsiteY85" fmla="*/ 192190 h 465570"/>
                  <a:gd name="connsiteX86" fmla="*/ 47179 w 317268"/>
                  <a:gd name="connsiteY86" fmla="*/ 196944 h 465570"/>
                  <a:gd name="connsiteX87" fmla="*/ 61259 w 317268"/>
                  <a:gd name="connsiteY87" fmla="*/ 210293 h 465570"/>
                  <a:gd name="connsiteX88" fmla="*/ 64002 w 317268"/>
                  <a:gd name="connsiteY88" fmla="*/ 217425 h 465570"/>
                  <a:gd name="connsiteX89" fmla="*/ 64734 w 317268"/>
                  <a:gd name="connsiteY89" fmla="*/ 222545 h 465570"/>
                  <a:gd name="connsiteX90" fmla="*/ 65831 w 317268"/>
                  <a:gd name="connsiteY90" fmla="*/ 225288 h 465570"/>
                  <a:gd name="connsiteX91" fmla="*/ 71500 w 317268"/>
                  <a:gd name="connsiteY91" fmla="*/ 236260 h 465570"/>
                  <a:gd name="connsiteX92" fmla="*/ 74243 w 317268"/>
                  <a:gd name="connsiteY92" fmla="*/ 242843 h 465570"/>
                  <a:gd name="connsiteX93" fmla="*/ 78449 w 317268"/>
                  <a:gd name="connsiteY93" fmla="*/ 255460 h 465570"/>
                  <a:gd name="connsiteX94" fmla="*/ 87043 w 317268"/>
                  <a:gd name="connsiteY94" fmla="*/ 268992 h 465570"/>
                  <a:gd name="connsiteX95" fmla="*/ 87957 w 317268"/>
                  <a:gd name="connsiteY95" fmla="*/ 272101 h 465570"/>
                  <a:gd name="connsiteX96" fmla="*/ 89420 w 317268"/>
                  <a:gd name="connsiteY96" fmla="*/ 282707 h 465570"/>
                  <a:gd name="connsiteX97" fmla="*/ 92163 w 317268"/>
                  <a:gd name="connsiteY97" fmla="*/ 290387 h 465570"/>
                  <a:gd name="connsiteX98" fmla="*/ 94540 w 317268"/>
                  <a:gd name="connsiteY98" fmla="*/ 292399 h 465570"/>
                  <a:gd name="connsiteX99" fmla="*/ 97649 w 317268"/>
                  <a:gd name="connsiteY99" fmla="*/ 294228 h 465570"/>
                  <a:gd name="connsiteX100" fmla="*/ 100209 w 317268"/>
                  <a:gd name="connsiteY100" fmla="*/ 297153 h 465570"/>
                  <a:gd name="connsiteX101" fmla="*/ 103684 w 317268"/>
                  <a:gd name="connsiteY101" fmla="*/ 306479 h 465570"/>
                  <a:gd name="connsiteX102" fmla="*/ 110267 w 317268"/>
                  <a:gd name="connsiteY102" fmla="*/ 314891 h 465570"/>
                  <a:gd name="connsiteX103" fmla="*/ 114655 w 317268"/>
                  <a:gd name="connsiteY103" fmla="*/ 322206 h 465570"/>
                  <a:gd name="connsiteX104" fmla="*/ 118313 w 317268"/>
                  <a:gd name="connsiteY104" fmla="*/ 330434 h 465570"/>
                  <a:gd name="connsiteX105" fmla="*/ 124347 w 317268"/>
                  <a:gd name="connsiteY105" fmla="*/ 337383 h 465570"/>
                  <a:gd name="connsiteX106" fmla="*/ 127090 w 317268"/>
                  <a:gd name="connsiteY106" fmla="*/ 344698 h 465570"/>
                  <a:gd name="connsiteX107" fmla="*/ 127822 w 317268"/>
                  <a:gd name="connsiteY107" fmla="*/ 350184 h 465570"/>
                  <a:gd name="connsiteX108" fmla="*/ 125262 w 317268"/>
                  <a:gd name="connsiteY108" fmla="*/ 352195 h 465570"/>
                  <a:gd name="connsiteX109" fmla="*/ 123616 w 317268"/>
                  <a:gd name="connsiteY109" fmla="*/ 354938 h 465570"/>
                  <a:gd name="connsiteX110" fmla="*/ 124530 w 317268"/>
                  <a:gd name="connsiteY110" fmla="*/ 360790 h 465570"/>
                  <a:gd name="connsiteX111" fmla="*/ 125627 w 317268"/>
                  <a:gd name="connsiteY111" fmla="*/ 362436 h 465570"/>
                  <a:gd name="connsiteX112" fmla="*/ 130565 w 317268"/>
                  <a:gd name="connsiteY112" fmla="*/ 367190 h 465570"/>
                  <a:gd name="connsiteX113" fmla="*/ 134222 w 317268"/>
                  <a:gd name="connsiteY113" fmla="*/ 372310 h 465570"/>
                  <a:gd name="connsiteX114" fmla="*/ 137696 w 317268"/>
                  <a:gd name="connsiteY114" fmla="*/ 375053 h 465570"/>
                  <a:gd name="connsiteX115" fmla="*/ 146474 w 317268"/>
                  <a:gd name="connsiteY115" fmla="*/ 384196 h 465570"/>
                  <a:gd name="connsiteX116" fmla="*/ 151045 w 317268"/>
                  <a:gd name="connsiteY116" fmla="*/ 387488 h 465570"/>
                  <a:gd name="connsiteX117" fmla="*/ 154337 w 317268"/>
                  <a:gd name="connsiteY117" fmla="*/ 390962 h 465570"/>
                  <a:gd name="connsiteX118" fmla="*/ 165857 w 317268"/>
                  <a:gd name="connsiteY118" fmla="*/ 398277 h 465570"/>
                  <a:gd name="connsiteX119" fmla="*/ 180852 w 317268"/>
                  <a:gd name="connsiteY119" fmla="*/ 405774 h 465570"/>
                  <a:gd name="connsiteX120" fmla="*/ 189995 w 317268"/>
                  <a:gd name="connsiteY120" fmla="*/ 413272 h 465570"/>
                  <a:gd name="connsiteX121" fmla="*/ 191824 w 317268"/>
                  <a:gd name="connsiteY121" fmla="*/ 413454 h 465570"/>
                  <a:gd name="connsiteX122" fmla="*/ 210293 w 317268"/>
                  <a:gd name="connsiteY122" fmla="*/ 421318 h 465570"/>
                  <a:gd name="connsiteX123" fmla="*/ 220899 w 317268"/>
                  <a:gd name="connsiteY123" fmla="*/ 427352 h 465570"/>
                  <a:gd name="connsiteX124" fmla="*/ 222545 w 317268"/>
                  <a:gd name="connsiteY124" fmla="*/ 428083 h 465570"/>
                  <a:gd name="connsiteX125" fmla="*/ 224374 w 317268"/>
                  <a:gd name="connsiteY125" fmla="*/ 427718 h 465570"/>
                  <a:gd name="connsiteX126" fmla="*/ 226751 w 317268"/>
                  <a:gd name="connsiteY126" fmla="*/ 428449 h 465570"/>
                  <a:gd name="connsiteX127" fmla="*/ 237357 w 317268"/>
                  <a:gd name="connsiteY127" fmla="*/ 436495 h 465570"/>
                  <a:gd name="connsiteX128" fmla="*/ 242843 w 317268"/>
                  <a:gd name="connsiteY128" fmla="*/ 439604 h 465570"/>
                  <a:gd name="connsiteX129" fmla="*/ 246317 w 317268"/>
                  <a:gd name="connsiteY129" fmla="*/ 443444 h 465570"/>
                  <a:gd name="connsiteX130" fmla="*/ 250340 w 317268"/>
                  <a:gd name="connsiteY130" fmla="*/ 446918 h 465570"/>
                  <a:gd name="connsiteX131" fmla="*/ 254912 w 317268"/>
                  <a:gd name="connsiteY131" fmla="*/ 451673 h 465570"/>
                  <a:gd name="connsiteX132" fmla="*/ 259666 w 317268"/>
                  <a:gd name="connsiteY132" fmla="*/ 458073 h 465570"/>
                  <a:gd name="connsiteX133" fmla="*/ 265884 w 317268"/>
                  <a:gd name="connsiteY133" fmla="*/ 460999 h 465570"/>
                  <a:gd name="connsiteX134" fmla="*/ 269907 w 317268"/>
                  <a:gd name="connsiteY134" fmla="*/ 463742 h 465570"/>
                  <a:gd name="connsiteX135" fmla="*/ 270638 w 317268"/>
                  <a:gd name="connsiteY135" fmla="*/ 463742 h 465570"/>
                  <a:gd name="connsiteX136" fmla="*/ 272284 w 317268"/>
                  <a:gd name="connsiteY136" fmla="*/ 465570 h 465570"/>
                  <a:gd name="connsiteX137" fmla="*/ 277038 w 317268"/>
                  <a:gd name="connsiteY137" fmla="*/ 461730 h 465570"/>
                  <a:gd name="connsiteX138" fmla="*/ 278135 w 317268"/>
                  <a:gd name="connsiteY138" fmla="*/ 461365 h 465570"/>
                  <a:gd name="connsiteX139" fmla="*/ 286364 w 317268"/>
                  <a:gd name="connsiteY139" fmla="*/ 460999 h 465570"/>
                  <a:gd name="connsiteX140" fmla="*/ 289473 w 317268"/>
                  <a:gd name="connsiteY140" fmla="*/ 460085 h 465570"/>
                  <a:gd name="connsiteX141" fmla="*/ 290205 w 317268"/>
                  <a:gd name="connsiteY141" fmla="*/ 458987 h 465570"/>
                  <a:gd name="connsiteX142" fmla="*/ 290570 w 317268"/>
                  <a:gd name="connsiteY142" fmla="*/ 455330 h 465570"/>
                  <a:gd name="connsiteX143" fmla="*/ 293313 w 317268"/>
                  <a:gd name="connsiteY143" fmla="*/ 450759 h 465570"/>
                  <a:gd name="connsiteX144" fmla="*/ 294959 w 317268"/>
                  <a:gd name="connsiteY144" fmla="*/ 448930 h 465570"/>
                  <a:gd name="connsiteX145" fmla="*/ 296605 w 317268"/>
                  <a:gd name="connsiteY145" fmla="*/ 448199 h 465570"/>
                  <a:gd name="connsiteX146" fmla="*/ 294959 w 317268"/>
                  <a:gd name="connsiteY146" fmla="*/ 445638 h 465570"/>
                  <a:gd name="connsiteX147" fmla="*/ 294228 w 317268"/>
                  <a:gd name="connsiteY147" fmla="*/ 445273 h 465570"/>
                  <a:gd name="connsiteX148" fmla="*/ 294593 w 317268"/>
                  <a:gd name="connsiteY148" fmla="*/ 442530 h 465570"/>
                  <a:gd name="connsiteX149" fmla="*/ 300079 w 317268"/>
                  <a:gd name="connsiteY149" fmla="*/ 433569 h 465570"/>
                  <a:gd name="connsiteX150" fmla="*/ 304833 w 317268"/>
                  <a:gd name="connsiteY150" fmla="*/ 428449 h 465570"/>
                  <a:gd name="connsiteX151" fmla="*/ 310685 w 317268"/>
                  <a:gd name="connsiteY151" fmla="*/ 420586 h 465570"/>
                  <a:gd name="connsiteX152" fmla="*/ 311051 w 317268"/>
                  <a:gd name="connsiteY152" fmla="*/ 416197 h 465570"/>
                  <a:gd name="connsiteX153" fmla="*/ 310319 w 317268"/>
                  <a:gd name="connsiteY153" fmla="*/ 414551 h 465570"/>
                  <a:gd name="connsiteX154" fmla="*/ 307576 w 317268"/>
                  <a:gd name="connsiteY154" fmla="*/ 411809 h 465570"/>
                  <a:gd name="connsiteX155" fmla="*/ 305565 w 317268"/>
                  <a:gd name="connsiteY155" fmla="*/ 411260 h 465570"/>
                  <a:gd name="connsiteX156" fmla="*/ 303919 w 317268"/>
                  <a:gd name="connsiteY156" fmla="*/ 408700 h 465570"/>
                  <a:gd name="connsiteX157" fmla="*/ 302822 w 317268"/>
                  <a:gd name="connsiteY157" fmla="*/ 408151 h 465570"/>
                  <a:gd name="connsiteX158" fmla="*/ 301908 w 317268"/>
                  <a:gd name="connsiteY158" fmla="*/ 405408 h 465570"/>
                  <a:gd name="connsiteX159" fmla="*/ 301359 w 317268"/>
                  <a:gd name="connsiteY159" fmla="*/ 401020 h 465570"/>
                  <a:gd name="connsiteX160" fmla="*/ 301908 w 317268"/>
                  <a:gd name="connsiteY160" fmla="*/ 395168 h 465570"/>
                  <a:gd name="connsiteX161" fmla="*/ 304102 w 317268"/>
                  <a:gd name="connsiteY161" fmla="*/ 390962 h 465570"/>
                  <a:gd name="connsiteX162" fmla="*/ 306662 w 317268"/>
                  <a:gd name="connsiteY162" fmla="*/ 389316 h 465570"/>
                  <a:gd name="connsiteX163" fmla="*/ 307576 w 317268"/>
                  <a:gd name="connsiteY163" fmla="*/ 386208 h 465570"/>
                  <a:gd name="connsiteX164" fmla="*/ 307576 w 317268"/>
                  <a:gd name="connsiteY164" fmla="*/ 383831 h 465570"/>
                  <a:gd name="connsiteX165" fmla="*/ 306845 w 317268"/>
                  <a:gd name="connsiteY165" fmla="*/ 381088 h 465570"/>
                  <a:gd name="connsiteX166" fmla="*/ 302456 w 317268"/>
                  <a:gd name="connsiteY166" fmla="*/ 375602 h 465570"/>
                  <a:gd name="connsiteX167" fmla="*/ 302456 w 317268"/>
                  <a:gd name="connsiteY167" fmla="*/ 373956 h 465570"/>
                  <a:gd name="connsiteX168" fmla="*/ 304102 w 317268"/>
                  <a:gd name="connsiteY168" fmla="*/ 371213 h 465570"/>
                  <a:gd name="connsiteX169" fmla="*/ 310319 w 317268"/>
                  <a:gd name="connsiteY169" fmla="*/ 368287 h 465570"/>
                  <a:gd name="connsiteX170" fmla="*/ 311051 w 317268"/>
                  <a:gd name="connsiteY170" fmla="*/ 367190 h 465570"/>
                  <a:gd name="connsiteX171" fmla="*/ 311051 w 317268"/>
                  <a:gd name="connsiteY171" fmla="*/ 358778 h 465570"/>
                  <a:gd name="connsiteX172" fmla="*/ 309405 w 317268"/>
                  <a:gd name="connsiteY172" fmla="*/ 350184 h 465570"/>
                  <a:gd name="connsiteX173" fmla="*/ 309405 w 317268"/>
                  <a:gd name="connsiteY173" fmla="*/ 345246 h 465570"/>
                  <a:gd name="connsiteX174" fmla="*/ 310685 w 317268"/>
                  <a:gd name="connsiteY174" fmla="*/ 336652 h 465570"/>
                  <a:gd name="connsiteX175" fmla="*/ 310685 w 317268"/>
                  <a:gd name="connsiteY175" fmla="*/ 325497 h 465570"/>
                  <a:gd name="connsiteX176" fmla="*/ 312879 w 317268"/>
                  <a:gd name="connsiteY176" fmla="*/ 320377 h 465570"/>
                  <a:gd name="connsiteX177" fmla="*/ 316537 w 317268"/>
                  <a:gd name="connsiteY177" fmla="*/ 316354 h 465570"/>
                  <a:gd name="connsiteX178" fmla="*/ 317268 w 317268"/>
                  <a:gd name="connsiteY178" fmla="*/ 315257 h 465570"/>
                  <a:gd name="connsiteX179" fmla="*/ 317268 w 317268"/>
                  <a:gd name="connsiteY179" fmla="*/ 314160 h 465570"/>
                  <a:gd name="connsiteX180" fmla="*/ 310319 w 317268"/>
                  <a:gd name="connsiteY180" fmla="*/ 303371 h 465570"/>
                  <a:gd name="connsiteX181" fmla="*/ 294593 w 317268"/>
                  <a:gd name="connsiteY181" fmla="*/ 275758 h 465570"/>
                  <a:gd name="connsiteX182" fmla="*/ 286730 w 317268"/>
                  <a:gd name="connsiteY182" fmla="*/ 276855 h 465570"/>
                  <a:gd name="connsiteX183" fmla="*/ 283256 w 317268"/>
                  <a:gd name="connsiteY183" fmla="*/ 278135 h 465570"/>
                  <a:gd name="connsiteX184" fmla="*/ 283256 w 317268"/>
                  <a:gd name="connsiteY184" fmla="*/ 278501 h 465570"/>
                  <a:gd name="connsiteX185" fmla="*/ 279598 w 317268"/>
                  <a:gd name="connsiteY185" fmla="*/ 279233 h 465570"/>
                  <a:gd name="connsiteX186" fmla="*/ 277770 w 317268"/>
                  <a:gd name="connsiteY186" fmla="*/ 279233 h 465570"/>
                  <a:gd name="connsiteX187" fmla="*/ 274844 w 317268"/>
                  <a:gd name="connsiteY187" fmla="*/ 277952 h 465570"/>
                  <a:gd name="connsiteX188" fmla="*/ 273381 w 317268"/>
                  <a:gd name="connsiteY188" fmla="*/ 275758 h 465570"/>
                  <a:gd name="connsiteX189" fmla="*/ 273381 w 317268"/>
                  <a:gd name="connsiteY189" fmla="*/ 262226 h 465570"/>
                  <a:gd name="connsiteX190" fmla="*/ 273747 w 317268"/>
                  <a:gd name="connsiteY190" fmla="*/ 260763 h 465570"/>
                  <a:gd name="connsiteX191" fmla="*/ 273747 w 317268"/>
                  <a:gd name="connsiteY191" fmla="*/ 235345 h 465570"/>
                  <a:gd name="connsiteX192" fmla="*/ 273381 w 317268"/>
                  <a:gd name="connsiteY192" fmla="*/ 234248 h 465570"/>
                  <a:gd name="connsiteX193" fmla="*/ 272101 w 317268"/>
                  <a:gd name="connsiteY193" fmla="*/ 234980 h 465570"/>
                  <a:gd name="connsiteX194" fmla="*/ 267529 w 317268"/>
                  <a:gd name="connsiteY194" fmla="*/ 239368 h 465570"/>
                  <a:gd name="connsiteX195" fmla="*/ 257289 w 317268"/>
                  <a:gd name="connsiteY195" fmla="*/ 247231 h 465570"/>
                  <a:gd name="connsiteX196" fmla="*/ 249426 w 317268"/>
                  <a:gd name="connsiteY196" fmla="*/ 251254 h 465570"/>
                  <a:gd name="connsiteX197" fmla="*/ 245220 w 317268"/>
                  <a:gd name="connsiteY197" fmla="*/ 251986 h 465570"/>
                  <a:gd name="connsiteX198" fmla="*/ 238454 w 317268"/>
                  <a:gd name="connsiteY198" fmla="*/ 251620 h 465570"/>
                  <a:gd name="connsiteX199" fmla="*/ 232237 w 317268"/>
                  <a:gd name="connsiteY199" fmla="*/ 249609 h 465570"/>
                  <a:gd name="connsiteX200" fmla="*/ 230774 w 317268"/>
                  <a:gd name="connsiteY200" fmla="*/ 247963 h 465570"/>
                  <a:gd name="connsiteX201" fmla="*/ 229494 w 317268"/>
                  <a:gd name="connsiteY201" fmla="*/ 242843 h 465570"/>
                  <a:gd name="connsiteX202" fmla="*/ 228031 w 317268"/>
                  <a:gd name="connsiteY202" fmla="*/ 240466 h 465570"/>
                  <a:gd name="connsiteX203" fmla="*/ 225836 w 317268"/>
                  <a:gd name="connsiteY203" fmla="*/ 239003 h 465570"/>
                  <a:gd name="connsiteX204" fmla="*/ 216511 w 317268"/>
                  <a:gd name="connsiteY204" fmla="*/ 238271 h 465570"/>
                  <a:gd name="connsiteX205" fmla="*/ 210659 w 317268"/>
                  <a:gd name="connsiteY205" fmla="*/ 236991 h 465570"/>
                  <a:gd name="connsiteX206" fmla="*/ 210293 w 317268"/>
                  <a:gd name="connsiteY206" fmla="*/ 234980 h 465570"/>
                  <a:gd name="connsiteX207" fmla="*/ 213036 w 317268"/>
                  <a:gd name="connsiteY207" fmla="*/ 230225 h 465570"/>
                  <a:gd name="connsiteX208" fmla="*/ 212670 w 317268"/>
                  <a:gd name="connsiteY208" fmla="*/ 226385 h 465570"/>
                  <a:gd name="connsiteX209" fmla="*/ 208281 w 317268"/>
                  <a:gd name="connsiteY209" fmla="*/ 223642 h 465570"/>
                  <a:gd name="connsiteX210" fmla="*/ 202430 w 317268"/>
                  <a:gd name="connsiteY210" fmla="*/ 217242 h 465570"/>
                  <a:gd name="connsiteX211" fmla="*/ 200601 w 317268"/>
                  <a:gd name="connsiteY211" fmla="*/ 213767 h 465570"/>
                  <a:gd name="connsiteX212" fmla="*/ 196578 w 317268"/>
                  <a:gd name="connsiteY212" fmla="*/ 208465 h 465570"/>
                  <a:gd name="connsiteX213" fmla="*/ 195847 w 317268"/>
                  <a:gd name="connsiteY213" fmla="*/ 207184 h 465570"/>
                  <a:gd name="connsiteX214" fmla="*/ 195115 w 317268"/>
                  <a:gd name="connsiteY214" fmla="*/ 201516 h 465570"/>
                  <a:gd name="connsiteX215" fmla="*/ 189812 w 317268"/>
                  <a:gd name="connsiteY215" fmla="*/ 190544 h 465570"/>
                  <a:gd name="connsiteX216" fmla="*/ 189812 w 317268"/>
                  <a:gd name="connsiteY216" fmla="*/ 188715 h 465570"/>
                  <a:gd name="connsiteX217" fmla="*/ 190361 w 317268"/>
                  <a:gd name="connsiteY217" fmla="*/ 187070 h 465570"/>
                  <a:gd name="connsiteX218" fmla="*/ 195847 w 317268"/>
                  <a:gd name="connsiteY218" fmla="*/ 176829 h 465570"/>
                  <a:gd name="connsiteX219" fmla="*/ 197858 w 317268"/>
                  <a:gd name="connsiteY219" fmla="*/ 168600 h 465570"/>
                  <a:gd name="connsiteX220" fmla="*/ 199687 w 317268"/>
                  <a:gd name="connsiteY220" fmla="*/ 166589 h 465570"/>
                  <a:gd name="connsiteX221" fmla="*/ 204076 w 317268"/>
                  <a:gd name="connsiteY221" fmla="*/ 165126 h 465570"/>
                  <a:gd name="connsiteX222" fmla="*/ 208281 w 317268"/>
                  <a:gd name="connsiteY222" fmla="*/ 164760 h 465570"/>
                  <a:gd name="connsiteX223" fmla="*/ 208281 w 317268"/>
                  <a:gd name="connsiteY223" fmla="*/ 150862 h 465570"/>
                  <a:gd name="connsiteX224" fmla="*/ 209379 w 317268"/>
                  <a:gd name="connsiteY224" fmla="*/ 148120 h 465570"/>
                  <a:gd name="connsiteX225" fmla="*/ 213402 w 317268"/>
                  <a:gd name="connsiteY225" fmla="*/ 140439 h 465570"/>
                  <a:gd name="connsiteX226" fmla="*/ 217059 w 317268"/>
                  <a:gd name="connsiteY226" fmla="*/ 134953 h 465570"/>
                  <a:gd name="connsiteX227" fmla="*/ 223642 w 317268"/>
                  <a:gd name="connsiteY227" fmla="*/ 127456 h 465570"/>
                  <a:gd name="connsiteX228" fmla="*/ 228579 w 317268"/>
                  <a:gd name="connsiteY228" fmla="*/ 123433 h 465570"/>
                  <a:gd name="connsiteX229" fmla="*/ 236077 w 317268"/>
                  <a:gd name="connsiteY229" fmla="*/ 118678 h 465570"/>
                  <a:gd name="connsiteX230" fmla="*/ 244489 w 317268"/>
                  <a:gd name="connsiteY230" fmla="*/ 115021 h 465570"/>
                  <a:gd name="connsiteX231" fmla="*/ 268261 w 317268"/>
                  <a:gd name="connsiteY231" fmla="*/ 108072 h 465570"/>
                  <a:gd name="connsiteX232" fmla="*/ 274295 w 317268"/>
                  <a:gd name="connsiteY232" fmla="*/ 105512 h 465570"/>
                  <a:gd name="connsiteX233" fmla="*/ 283621 w 317268"/>
                  <a:gd name="connsiteY233" fmla="*/ 106244 h 465570"/>
                  <a:gd name="connsiteX234" fmla="*/ 286730 w 317268"/>
                  <a:gd name="connsiteY234" fmla="*/ 104598 h 465570"/>
                  <a:gd name="connsiteX235" fmla="*/ 287096 w 317268"/>
                  <a:gd name="connsiteY235" fmla="*/ 103501 h 465570"/>
                  <a:gd name="connsiteX236" fmla="*/ 283987 w 317268"/>
                  <a:gd name="connsiteY236" fmla="*/ 103135 h 465570"/>
                  <a:gd name="connsiteX237" fmla="*/ 279781 w 317268"/>
                  <a:gd name="connsiteY237" fmla="*/ 97832 h 465570"/>
                  <a:gd name="connsiteX238" fmla="*/ 277770 w 317268"/>
                  <a:gd name="connsiteY238" fmla="*/ 96003 h 465570"/>
                  <a:gd name="connsiteX239" fmla="*/ 275758 w 317268"/>
                  <a:gd name="connsiteY239" fmla="*/ 95638 h 465570"/>
                  <a:gd name="connsiteX240" fmla="*/ 273747 w 317268"/>
                  <a:gd name="connsiteY240" fmla="*/ 96003 h 465570"/>
                  <a:gd name="connsiteX241" fmla="*/ 271370 w 317268"/>
                  <a:gd name="connsiteY241" fmla="*/ 95272 h 465570"/>
                  <a:gd name="connsiteX242" fmla="*/ 271004 w 317268"/>
                  <a:gd name="connsiteY242" fmla="*/ 94723 h 465570"/>
                  <a:gd name="connsiteX243" fmla="*/ 271004 w 317268"/>
                  <a:gd name="connsiteY243" fmla="*/ 89969 h 465570"/>
                  <a:gd name="connsiteX244" fmla="*/ 274295 w 317268"/>
                  <a:gd name="connsiteY244" fmla="*/ 84666 h 465570"/>
                  <a:gd name="connsiteX245" fmla="*/ 279781 w 317268"/>
                  <a:gd name="connsiteY245" fmla="*/ 79180 h 465570"/>
                  <a:gd name="connsiteX246" fmla="*/ 282524 w 317268"/>
                  <a:gd name="connsiteY246" fmla="*/ 75523 h 465570"/>
                  <a:gd name="connsiteX247" fmla="*/ 284353 w 317268"/>
                  <a:gd name="connsiteY247" fmla="*/ 72048 h 465570"/>
                  <a:gd name="connsiteX248" fmla="*/ 284353 w 317268"/>
                  <a:gd name="connsiteY248" fmla="*/ 69671 h 465570"/>
                  <a:gd name="connsiteX249" fmla="*/ 279598 w 317268"/>
                  <a:gd name="connsiteY249" fmla="*/ 64185 h 465570"/>
                  <a:gd name="connsiteX250" fmla="*/ 272101 w 317268"/>
                  <a:gd name="connsiteY250" fmla="*/ 59431 h 465570"/>
                  <a:gd name="connsiteX251" fmla="*/ 264421 w 317268"/>
                  <a:gd name="connsiteY251" fmla="*/ 56688 h 465570"/>
                  <a:gd name="connsiteX252" fmla="*/ 261129 w 317268"/>
                  <a:gd name="connsiteY252" fmla="*/ 55956 h 465570"/>
                  <a:gd name="connsiteX253" fmla="*/ 260032 w 317268"/>
                  <a:gd name="connsiteY253" fmla="*/ 55956 h 465570"/>
                  <a:gd name="connsiteX254" fmla="*/ 256192 w 317268"/>
                  <a:gd name="connsiteY254" fmla="*/ 58699 h 465570"/>
                  <a:gd name="connsiteX255" fmla="*/ 252169 w 317268"/>
                  <a:gd name="connsiteY255" fmla="*/ 59431 h 465570"/>
                  <a:gd name="connsiteX256" fmla="*/ 248694 w 317268"/>
                  <a:gd name="connsiteY256" fmla="*/ 58699 h 465570"/>
                  <a:gd name="connsiteX257" fmla="*/ 246317 w 317268"/>
                  <a:gd name="connsiteY257" fmla="*/ 56688 h 465570"/>
                  <a:gd name="connsiteX258" fmla="*/ 242843 w 317268"/>
                  <a:gd name="connsiteY258" fmla="*/ 55956 h 465570"/>
                  <a:gd name="connsiteX259" fmla="*/ 238820 w 317268"/>
                  <a:gd name="connsiteY259" fmla="*/ 55956 h 465570"/>
                  <a:gd name="connsiteX260" fmla="*/ 236991 w 317268"/>
                  <a:gd name="connsiteY260" fmla="*/ 56688 h 465570"/>
                  <a:gd name="connsiteX261" fmla="*/ 235345 w 317268"/>
                  <a:gd name="connsiteY261" fmla="*/ 58333 h 465570"/>
                  <a:gd name="connsiteX262" fmla="*/ 233517 w 317268"/>
                  <a:gd name="connsiteY262" fmla="*/ 59065 h 465570"/>
                  <a:gd name="connsiteX263" fmla="*/ 232602 w 317268"/>
                  <a:gd name="connsiteY263" fmla="*/ 60711 h 465570"/>
                  <a:gd name="connsiteX264" fmla="*/ 230774 w 317268"/>
                  <a:gd name="connsiteY264" fmla="*/ 61808 h 465570"/>
                  <a:gd name="connsiteX265" fmla="*/ 227482 w 317268"/>
                  <a:gd name="connsiteY265" fmla="*/ 62174 h 465570"/>
                  <a:gd name="connsiteX266" fmla="*/ 225836 w 317268"/>
                  <a:gd name="connsiteY266" fmla="*/ 62174 h 465570"/>
                  <a:gd name="connsiteX267" fmla="*/ 221996 w 317268"/>
                  <a:gd name="connsiteY267" fmla="*/ 60528 h 465570"/>
                  <a:gd name="connsiteX268" fmla="*/ 215413 w 317268"/>
                  <a:gd name="connsiteY268" fmla="*/ 60162 h 465570"/>
                  <a:gd name="connsiteX269" fmla="*/ 213036 w 317268"/>
                  <a:gd name="connsiteY269" fmla="*/ 60711 h 465570"/>
                  <a:gd name="connsiteX270" fmla="*/ 208830 w 317268"/>
                  <a:gd name="connsiteY270" fmla="*/ 60162 h 465570"/>
                  <a:gd name="connsiteX271" fmla="*/ 206636 w 317268"/>
                  <a:gd name="connsiteY271" fmla="*/ 57968 h 465570"/>
                  <a:gd name="connsiteX272" fmla="*/ 204807 w 317268"/>
                  <a:gd name="connsiteY272" fmla="*/ 55225 h 465570"/>
                  <a:gd name="connsiteX273" fmla="*/ 204807 w 317268"/>
                  <a:gd name="connsiteY273" fmla="*/ 45350 h 465570"/>
                  <a:gd name="connsiteX274" fmla="*/ 202430 w 317268"/>
                  <a:gd name="connsiteY274" fmla="*/ 44253 h 465570"/>
                  <a:gd name="connsiteX275" fmla="*/ 198590 w 317268"/>
                  <a:gd name="connsiteY275" fmla="*/ 44253 h 465570"/>
                  <a:gd name="connsiteX276" fmla="*/ 196944 w 317268"/>
                  <a:gd name="connsiteY276" fmla="*/ 43339 h 465570"/>
                  <a:gd name="connsiteX277" fmla="*/ 195847 w 317268"/>
                  <a:gd name="connsiteY277" fmla="*/ 41876 h 465570"/>
                  <a:gd name="connsiteX278" fmla="*/ 194567 w 317268"/>
                  <a:gd name="connsiteY278" fmla="*/ 37853 h 465570"/>
                  <a:gd name="connsiteX279" fmla="*/ 194201 w 317268"/>
                  <a:gd name="connsiteY279" fmla="*/ 32001 h 465570"/>
                  <a:gd name="connsiteX280" fmla="*/ 192190 w 317268"/>
                  <a:gd name="connsiteY280" fmla="*/ 28892 h 465570"/>
                  <a:gd name="connsiteX281" fmla="*/ 189812 w 317268"/>
                  <a:gd name="connsiteY281" fmla="*/ 27247 h 465570"/>
                  <a:gd name="connsiteX282" fmla="*/ 187070 w 317268"/>
                  <a:gd name="connsiteY282" fmla="*/ 26515 h 465570"/>
                  <a:gd name="connsiteX283" fmla="*/ 185058 w 317268"/>
                  <a:gd name="connsiteY283" fmla="*/ 26515 h 465570"/>
                  <a:gd name="connsiteX284" fmla="*/ 182315 w 317268"/>
                  <a:gd name="connsiteY284" fmla="*/ 25418 h 465570"/>
                  <a:gd name="connsiteX285" fmla="*/ 180852 w 317268"/>
                  <a:gd name="connsiteY285" fmla="*/ 23407 h 465570"/>
                  <a:gd name="connsiteX286" fmla="*/ 178109 w 317268"/>
                  <a:gd name="connsiteY286" fmla="*/ 21761 h 465570"/>
                  <a:gd name="connsiteX287" fmla="*/ 175732 w 317268"/>
                  <a:gd name="connsiteY287" fmla="*/ 17738 h 465570"/>
                  <a:gd name="connsiteX288" fmla="*/ 173538 w 317268"/>
                  <a:gd name="connsiteY288" fmla="*/ 11520 h 465570"/>
                  <a:gd name="connsiteX289" fmla="*/ 169149 w 317268"/>
                  <a:gd name="connsiteY289" fmla="*/ 9509 h 465570"/>
                  <a:gd name="connsiteX290" fmla="*/ 167137 w 317268"/>
                  <a:gd name="connsiteY290" fmla="*/ 7680 h 465570"/>
                  <a:gd name="connsiteX291" fmla="*/ 164760 w 317268"/>
                  <a:gd name="connsiteY291" fmla="*/ 3840 h 465570"/>
                  <a:gd name="connsiteX292" fmla="*/ 162383 w 317268"/>
                  <a:gd name="connsiteY292" fmla="*/ 2560 h 465570"/>
                  <a:gd name="connsiteX293" fmla="*/ 158177 w 317268"/>
                  <a:gd name="connsiteY293" fmla="*/ 1829 h 465570"/>
                  <a:gd name="connsiteX294" fmla="*/ 153422 w 317268"/>
                  <a:gd name="connsiteY294" fmla="*/ 0 h 465570"/>
                  <a:gd name="connsiteX295" fmla="*/ 151594 w 317268"/>
                  <a:gd name="connsiteY295" fmla="*/ 0 h 46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Lst>
                <a:rect l="l" t="t" r="r" b="b"/>
                <a:pathLst>
                  <a:path w="317268" h="465570">
                    <a:moveTo>
                      <a:pt x="151594" y="0"/>
                    </a:moveTo>
                    <a:lnTo>
                      <a:pt x="150680" y="1097"/>
                    </a:lnTo>
                    <a:lnTo>
                      <a:pt x="145559" y="1097"/>
                    </a:lnTo>
                    <a:lnTo>
                      <a:pt x="145194" y="4937"/>
                    </a:lnTo>
                    <a:lnTo>
                      <a:pt x="147205" y="6035"/>
                    </a:lnTo>
                    <a:lnTo>
                      <a:pt x="148302" y="7315"/>
                    </a:lnTo>
                    <a:lnTo>
                      <a:pt x="150680" y="12800"/>
                    </a:lnTo>
                    <a:lnTo>
                      <a:pt x="151045" y="14995"/>
                    </a:lnTo>
                    <a:lnTo>
                      <a:pt x="154885" y="22675"/>
                    </a:lnTo>
                    <a:lnTo>
                      <a:pt x="154337" y="23224"/>
                    </a:lnTo>
                    <a:lnTo>
                      <a:pt x="150680" y="23224"/>
                    </a:lnTo>
                    <a:lnTo>
                      <a:pt x="147205" y="30355"/>
                    </a:lnTo>
                    <a:lnTo>
                      <a:pt x="140622" y="41510"/>
                    </a:lnTo>
                    <a:lnTo>
                      <a:pt x="134953" y="48459"/>
                    </a:lnTo>
                    <a:lnTo>
                      <a:pt x="131113" y="51202"/>
                    </a:lnTo>
                    <a:lnTo>
                      <a:pt x="126725" y="55591"/>
                    </a:lnTo>
                    <a:lnTo>
                      <a:pt x="122336" y="61077"/>
                    </a:lnTo>
                    <a:lnTo>
                      <a:pt x="118313" y="64185"/>
                    </a:lnTo>
                    <a:lnTo>
                      <a:pt x="110815" y="67294"/>
                    </a:lnTo>
                    <a:lnTo>
                      <a:pt x="94175" y="72414"/>
                    </a:lnTo>
                    <a:lnTo>
                      <a:pt x="85580" y="76254"/>
                    </a:lnTo>
                    <a:lnTo>
                      <a:pt x="82472" y="78266"/>
                    </a:lnTo>
                    <a:lnTo>
                      <a:pt x="81191" y="79728"/>
                    </a:lnTo>
                    <a:lnTo>
                      <a:pt x="78814" y="84117"/>
                    </a:lnTo>
                    <a:lnTo>
                      <a:pt x="78449" y="88506"/>
                    </a:lnTo>
                    <a:lnTo>
                      <a:pt x="76620" y="89603"/>
                    </a:lnTo>
                    <a:lnTo>
                      <a:pt x="75705" y="89603"/>
                    </a:lnTo>
                    <a:lnTo>
                      <a:pt x="73877" y="88140"/>
                    </a:lnTo>
                    <a:lnTo>
                      <a:pt x="72963" y="88140"/>
                    </a:lnTo>
                    <a:lnTo>
                      <a:pt x="72963" y="88872"/>
                    </a:lnTo>
                    <a:lnTo>
                      <a:pt x="66562" y="97832"/>
                    </a:lnTo>
                    <a:lnTo>
                      <a:pt x="65465" y="104232"/>
                    </a:lnTo>
                    <a:lnTo>
                      <a:pt x="65099" y="113741"/>
                    </a:lnTo>
                    <a:lnTo>
                      <a:pt x="64002" y="117216"/>
                    </a:lnTo>
                    <a:lnTo>
                      <a:pt x="63271" y="117947"/>
                    </a:lnTo>
                    <a:lnTo>
                      <a:pt x="59248" y="119776"/>
                    </a:lnTo>
                    <a:lnTo>
                      <a:pt x="55773" y="123067"/>
                    </a:lnTo>
                    <a:lnTo>
                      <a:pt x="50653" y="125262"/>
                    </a:lnTo>
                    <a:lnTo>
                      <a:pt x="46813" y="124713"/>
                    </a:lnTo>
                    <a:lnTo>
                      <a:pt x="44802" y="121421"/>
                    </a:lnTo>
                    <a:lnTo>
                      <a:pt x="43887" y="118313"/>
                    </a:lnTo>
                    <a:lnTo>
                      <a:pt x="41327" y="114473"/>
                    </a:lnTo>
                    <a:lnTo>
                      <a:pt x="38401" y="114107"/>
                    </a:lnTo>
                    <a:lnTo>
                      <a:pt x="33830" y="114473"/>
                    </a:lnTo>
                    <a:lnTo>
                      <a:pt x="32550" y="112461"/>
                    </a:lnTo>
                    <a:lnTo>
                      <a:pt x="30355" y="110998"/>
                    </a:lnTo>
                    <a:lnTo>
                      <a:pt x="26332" y="110815"/>
                    </a:lnTo>
                    <a:lnTo>
                      <a:pt x="22492" y="113010"/>
                    </a:lnTo>
                    <a:lnTo>
                      <a:pt x="20115" y="113741"/>
                    </a:lnTo>
                    <a:lnTo>
                      <a:pt x="19567" y="112827"/>
                    </a:lnTo>
                    <a:lnTo>
                      <a:pt x="18835" y="106244"/>
                    </a:lnTo>
                    <a:lnTo>
                      <a:pt x="17372" y="104232"/>
                    </a:lnTo>
                    <a:lnTo>
                      <a:pt x="17372" y="102769"/>
                    </a:lnTo>
                    <a:lnTo>
                      <a:pt x="19201" y="100758"/>
                    </a:lnTo>
                    <a:lnTo>
                      <a:pt x="23955" y="99478"/>
                    </a:lnTo>
                    <a:lnTo>
                      <a:pt x="25967" y="97100"/>
                    </a:lnTo>
                    <a:lnTo>
                      <a:pt x="25601" y="93260"/>
                    </a:lnTo>
                    <a:lnTo>
                      <a:pt x="24687" y="92346"/>
                    </a:lnTo>
                    <a:lnTo>
                      <a:pt x="23590" y="87775"/>
                    </a:lnTo>
                    <a:lnTo>
                      <a:pt x="23224" y="87775"/>
                    </a:lnTo>
                    <a:lnTo>
                      <a:pt x="23224" y="86129"/>
                    </a:lnTo>
                    <a:lnTo>
                      <a:pt x="19567" y="89969"/>
                    </a:lnTo>
                    <a:lnTo>
                      <a:pt x="14629" y="93260"/>
                    </a:lnTo>
                    <a:lnTo>
                      <a:pt x="7497" y="100392"/>
                    </a:lnTo>
                    <a:lnTo>
                      <a:pt x="914" y="107707"/>
                    </a:lnTo>
                    <a:lnTo>
                      <a:pt x="366" y="109718"/>
                    </a:lnTo>
                    <a:lnTo>
                      <a:pt x="0" y="114473"/>
                    </a:lnTo>
                    <a:lnTo>
                      <a:pt x="914" y="121056"/>
                    </a:lnTo>
                    <a:lnTo>
                      <a:pt x="1280" y="122518"/>
                    </a:lnTo>
                    <a:lnTo>
                      <a:pt x="3657" y="126176"/>
                    </a:lnTo>
                    <a:lnTo>
                      <a:pt x="4389" y="132393"/>
                    </a:lnTo>
                    <a:lnTo>
                      <a:pt x="8595" y="136416"/>
                    </a:lnTo>
                    <a:lnTo>
                      <a:pt x="10606" y="139159"/>
                    </a:lnTo>
                    <a:lnTo>
                      <a:pt x="10606" y="140439"/>
                    </a:lnTo>
                    <a:lnTo>
                      <a:pt x="9509" y="143548"/>
                    </a:lnTo>
                    <a:lnTo>
                      <a:pt x="4755" y="148120"/>
                    </a:lnTo>
                    <a:lnTo>
                      <a:pt x="5852" y="150497"/>
                    </a:lnTo>
                    <a:lnTo>
                      <a:pt x="12983" y="154885"/>
                    </a:lnTo>
                    <a:lnTo>
                      <a:pt x="16823" y="158360"/>
                    </a:lnTo>
                    <a:lnTo>
                      <a:pt x="22858" y="163114"/>
                    </a:lnTo>
                    <a:lnTo>
                      <a:pt x="26332" y="165126"/>
                    </a:lnTo>
                    <a:lnTo>
                      <a:pt x="33098" y="170977"/>
                    </a:lnTo>
                    <a:lnTo>
                      <a:pt x="36938" y="176463"/>
                    </a:lnTo>
                    <a:lnTo>
                      <a:pt x="38036" y="176829"/>
                    </a:lnTo>
                    <a:lnTo>
                      <a:pt x="40779" y="180121"/>
                    </a:lnTo>
                    <a:lnTo>
                      <a:pt x="44802" y="192190"/>
                    </a:lnTo>
                    <a:lnTo>
                      <a:pt x="47179" y="196944"/>
                    </a:lnTo>
                    <a:lnTo>
                      <a:pt x="61259" y="210293"/>
                    </a:lnTo>
                    <a:lnTo>
                      <a:pt x="64002" y="217425"/>
                    </a:lnTo>
                    <a:lnTo>
                      <a:pt x="64734" y="222545"/>
                    </a:lnTo>
                    <a:lnTo>
                      <a:pt x="65831" y="225288"/>
                    </a:lnTo>
                    <a:lnTo>
                      <a:pt x="71500" y="236260"/>
                    </a:lnTo>
                    <a:lnTo>
                      <a:pt x="74243" y="242843"/>
                    </a:lnTo>
                    <a:lnTo>
                      <a:pt x="78449" y="255460"/>
                    </a:lnTo>
                    <a:lnTo>
                      <a:pt x="87043" y="268992"/>
                    </a:lnTo>
                    <a:lnTo>
                      <a:pt x="87957" y="272101"/>
                    </a:lnTo>
                    <a:lnTo>
                      <a:pt x="89420" y="282707"/>
                    </a:lnTo>
                    <a:lnTo>
                      <a:pt x="92163" y="290387"/>
                    </a:lnTo>
                    <a:lnTo>
                      <a:pt x="94540" y="292399"/>
                    </a:lnTo>
                    <a:lnTo>
                      <a:pt x="97649" y="294228"/>
                    </a:lnTo>
                    <a:lnTo>
                      <a:pt x="100209" y="297153"/>
                    </a:lnTo>
                    <a:lnTo>
                      <a:pt x="103684" y="306479"/>
                    </a:lnTo>
                    <a:lnTo>
                      <a:pt x="110267" y="314891"/>
                    </a:lnTo>
                    <a:lnTo>
                      <a:pt x="114655" y="322206"/>
                    </a:lnTo>
                    <a:lnTo>
                      <a:pt x="118313" y="330434"/>
                    </a:lnTo>
                    <a:lnTo>
                      <a:pt x="124347" y="337383"/>
                    </a:lnTo>
                    <a:lnTo>
                      <a:pt x="127090" y="344698"/>
                    </a:lnTo>
                    <a:lnTo>
                      <a:pt x="127822" y="350184"/>
                    </a:lnTo>
                    <a:lnTo>
                      <a:pt x="125262" y="352195"/>
                    </a:lnTo>
                    <a:lnTo>
                      <a:pt x="123616" y="354938"/>
                    </a:lnTo>
                    <a:lnTo>
                      <a:pt x="124530" y="360790"/>
                    </a:lnTo>
                    <a:lnTo>
                      <a:pt x="125627" y="362436"/>
                    </a:lnTo>
                    <a:lnTo>
                      <a:pt x="130565" y="367190"/>
                    </a:lnTo>
                    <a:lnTo>
                      <a:pt x="134222" y="372310"/>
                    </a:lnTo>
                    <a:lnTo>
                      <a:pt x="137696" y="375053"/>
                    </a:lnTo>
                    <a:lnTo>
                      <a:pt x="146474" y="384196"/>
                    </a:lnTo>
                    <a:lnTo>
                      <a:pt x="151045" y="387488"/>
                    </a:lnTo>
                    <a:lnTo>
                      <a:pt x="154337" y="390962"/>
                    </a:lnTo>
                    <a:lnTo>
                      <a:pt x="165857" y="398277"/>
                    </a:lnTo>
                    <a:lnTo>
                      <a:pt x="180852" y="405774"/>
                    </a:lnTo>
                    <a:lnTo>
                      <a:pt x="189995" y="413272"/>
                    </a:lnTo>
                    <a:lnTo>
                      <a:pt x="191824" y="413454"/>
                    </a:lnTo>
                    <a:lnTo>
                      <a:pt x="210293" y="421318"/>
                    </a:lnTo>
                    <a:lnTo>
                      <a:pt x="220899" y="427352"/>
                    </a:lnTo>
                    <a:lnTo>
                      <a:pt x="222545" y="428083"/>
                    </a:lnTo>
                    <a:lnTo>
                      <a:pt x="224374" y="427718"/>
                    </a:lnTo>
                    <a:lnTo>
                      <a:pt x="226751" y="428449"/>
                    </a:lnTo>
                    <a:lnTo>
                      <a:pt x="237357" y="436495"/>
                    </a:lnTo>
                    <a:lnTo>
                      <a:pt x="242843" y="439604"/>
                    </a:lnTo>
                    <a:lnTo>
                      <a:pt x="246317" y="443444"/>
                    </a:lnTo>
                    <a:lnTo>
                      <a:pt x="250340" y="446918"/>
                    </a:lnTo>
                    <a:lnTo>
                      <a:pt x="254912" y="451673"/>
                    </a:lnTo>
                    <a:lnTo>
                      <a:pt x="259666" y="458073"/>
                    </a:lnTo>
                    <a:lnTo>
                      <a:pt x="265884" y="460999"/>
                    </a:lnTo>
                    <a:lnTo>
                      <a:pt x="269907" y="463742"/>
                    </a:lnTo>
                    <a:lnTo>
                      <a:pt x="270638" y="463742"/>
                    </a:lnTo>
                    <a:lnTo>
                      <a:pt x="272284" y="465570"/>
                    </a:lnTo>
                    <a:lnTo>
                      <a:pt x="277038" y="461730"/>
                    </a:lnTo>
                    <a:lnTo>
                      <a:pt x="278135" y="461365"/>
                    </a:lnTo>
                    <a:lnTo>
                      <a:pt x="286364" y="460999"/>
                    </a:lnTo>
                    <a:lnTo>
                      <a:pt x="289473" y="460085"/>
                    </a:lnTo>
                    <a:lnTo>
                      <a:pt x="290205" y="458987"/>
                    </a:lnTo>
                    <a:lnTo>
                      <a:pt x="290570" y="455330"/>
                    </a:lnTo>
                    <a:lnTo>
                      <a:pt x="293313" y="450759"/>
                    </a:lnTo>
                    <a:lnTo>
                      <a:pt x="294959" y="448930"/>
                    </a:lnTo>
                    <a:lnTo>
                      <a:pt x="296605" y="448199"/>
                    </a:lnTo>
                    <a:lnTo>
                      <a:pt x="294959" y="445638"/>
                    </a:lnTo>
                    <a:lnTo>
                      <a:pt x="294228" y="445273"/>
                    </a:lnTo>
                    <a:lnTo>
                      <a:pt x="294593" y="442530"/>
                    </a:lnTo>
                    <a:lnTo>
                      <a:pt x="300079" y="433569"/>
                    </a:lnTo>
                    <a:lnTo>
                      <a:pt x="304833" y="428449"/>
                    </a:lnTo>
                    <a:lnTo>
                      <a:pt x="310685" y="420586"/>
                    </a:lnTo>
                    <a:lnTo>
                      <a:pt x="311051" y="416197"/>
                    </a:lnTo>
                    <a:lnTo>
                      <a:pt x="310319" y="414551"/>
                    </a:lnTo>
                    <a:lnTo>
                      <a:pt x="307576" y="411809"/>
                    </a:lnTo>
                    <a:lnTo>
                      <a:pt x="305565" y="411260"/>
                    </a:lnTo>
                    <a:lnTo>
                      <a:pt x="303919" y="408700"/>
                    </a:lnTo>
                    <a:lnTo>
                      <a:pt x="302822" y="408151"/>
                    </a:lnTo>
                    <a:lnTo>
                      <a:pt x="301908" y="405408"/>
                    </a:lnTo>
                    <a:lnTo>
                      <a:pt x="301359" y="401020"/>
                    </a:lnTo>
                    <a:lnTo>
                      <a:pt x="301908" y="395168"/>
                    </a:lnTo>
                    <a:lnTo>
                      <a:pt x="304102" y="390962"/>
                    </a:lnTo>
                    <a:lnTo>
                      <a:pt x="306662" y="389316"/>
                    </a:lnTo>
                    <a:lnTo>
                      <a:pt x="307576" y="386208"/>
                    </a:lnTo>
                    <a:lnTo>
                      <a:pt x="307576" y="383831"/>
                    </a:lnTo>
                    <a:lnTo>
                      <a:pt x="306845" y="381088"/>
                    </a:lnTo>
                    <a:lnTo>
                      <a:pt x="302456" y="375602"/>
                    </a:lnTo>
                    <a:lnTo>
                      <a:pt x="302456" y="373956"/>
                    </a:lnTo>
                    <a:lnTo>
                      <a:pt x="304102" y="371213"/>
                    </a:lnTo>
                    <a:lnTo>
                      <a:pt x="310319" y="368287"/>
                    </a:lnTo>
                    <a:lnTo>
                      <a:pt x="311051" y="367190"/>
                    </a:lnTo>
                    <a:lnTo>
                      <a:pt x="311051" y="358778"/>
                    </a:lnTo>
                    <a:lnTo>
                      <a:pt x="309405" y="350184"/>
                    </a:lnTo>
                    <a:lnTo>
                      <a:pt x="309405" y="345246"/>
                    </a:lnTo>
                    <a:lnTo>
                      <a:pt x="310685" y="336652"/>
                    </a:lnTo>
                    <a:lnTo>
                      <a:pt x="310685" y="325497"/>
                    </a:lnTo>
                    <a:lnTo>
                      <a:pt x="312879" y="320377"/>
                    </a:lnTo>
                    <a:lnTo>
                      <a:pt x="316537" y="316354"/>
                    </a:lnTo>
                    <a:lnTo>
                      <a:pt x="317268" y="315257"/>
                    </a:lnTo>
                    <a:lnTo>
                      <a:pt x="317268" y="314160"/>
                    </a:lnTo>
                    <a:lnTo>
                      <a:pt x="310319" y="303371"/>
                    </a:lnTo>
                    <a:lnTo>
                      <a:pt x="294593" y="275758"/>
                    </a:lnTo>
                    <a:lnTo>
                      <a:pt x="286730" y="276855"/>
                    </a:lnTo>
                    <a:lnTo>
                      <a:pt x="283256" y="278135"/>
                    </a:lnTo>
                    <a:lnTo>
                      <a:pt x="283256" y="278501"/>
                    </a:lnTo>
                    <a:lnTo>
                      <a:pt x="279598" y="279233"/>
                    </a:lnTo>
                    <a:lnTo>
                      <a:pt x="277770" y="279233"/>
                    </a:lnTo>
                    <a:lnTo>
                      <a:pt x="274844" y="277952"/>
                    </a:lnTo>
                    <a:lnTo>
                      <a:pt x="273381" y="275758"/>
                    </a:lnTo>
                    <a:lnTo>
                      <a:pt x="273381" y="262226"/>
                    </a:lnTo>
                    <a:lnTo>
                      <a:pt x="273747" y="260763"/>
                    </a:lnTo>
                    <a:lnTo>
                      <a:pt x="273747" y="235345"/>
                    </a:lnTo>
                    <a:lnTo>
                      <a:pt x="273381" y="234248"/>
                    </a:lnTo>
                    <a:lnTo>
                      <a:pt x="272101" y="234980"/>
                    </a:lnTo>
                    <a:lnTo>
                      <a:pt x="267529" y="239368"/>
                    </a:lnTo>
                    <a:lnTo>
                      <a:pt x="257289" y="247231"/>
                    </a:lnTo>
                    <a:lnTo>
                      <a:pt x="249426" y="251254"/>
                    </a:lnTo>
                    <a:lnTo>
                      <a:pt x="245220" y="251986"/>
                    </a:lnTo>
                    <a:lnTo>
                      <a:pt x="238454" y="251620"/>
                    </a:lnTo>
                    <a:lnTo>
                      <a:pt x="232237" y="249609"/>
                    </a:lnTo>
                    <a:lnTo>
                      <a:pt x="230774" y="247963"/>
                    </a:lnTo>
                    <a:lnTo>
                      <a:pt x="229494" y="242843"/>
                    </a:lnTo>
                    <a:lnTo>
                      <a:pt x="228031" y="240466"/>
                    </a:lnTo>
                    <a:lnTo>
                      <a:pt x="225836" y="239003"/>
                    </a:lnTo>
                    <a:lnTo>
                      <a:pt x="216511" y="238271"/>
                    </a:lnTo>
                    <a:lnTo>
                      <a:pt x="210659" y="236991"/>
                    </a:lnTo>
                    <a:lnTo>
                      <a:pt x="210293" y="234980"/>
                    </a:lnTo>
                    <a:lnTo>
                      <a:pt x="213036" y="230225"/>
                    </a:lnTo>
                    <a:lnTo>
                      <a:pt x="212670" y="226385"/>
                    </a:lnTo>
                    <a:lnTo>
                      <a:pt x="208281" y="223642"/>
                    </a:lnTo>
                    <a:lnTo>
                      <a:pt x="202430" y="217242"/>
                    </a:lnTo>
                    <a:lnTo>
                      <a:pt x="200601" y="213767"/>
                    </a:lnTo>
                    <a:lnTo>
                      <a:pt x="196578" y="208465"/>
                    </a:lnTo>
                    <a:lnTo>
                      <a:pt x="195847" y="207184"/>
                    </a:lnTo>
                    <a:lnTo>
                      <a:pt x="195115" y="201516"/>
                    </a:lnTo>
                    <a:lnTo>
                      <a:pt x="189812" y="190544"/>
                    </a:lnTo>
                    <a:lnTo>
                      <a:pt x="189812" y="188715"/>
                    </a:lnTo>
                    <a:lnTo>
                      <a:pt x="190361" y="187070"/>
                    </a:lnTo>
                    <a:lnTo>
                      <a:pt x="195847" y="176829"/>
                    </a:lnTo>
                    <a:lnTo>
                      <a:pt x="197858" y="168600"/>
                    </a:lnTo>
                    <a:lnTo>
                      <a:pt x="199687" y="166589"/>
                    </a:lnTo>
                    <a:lnTo>
                      <a:pt x="204076" y="165126"/>
                    </a:lnTo>
                    <a:lnTo>
                      <a:pt x="208281" y="164760"/>
                    </a:lnTo>
                    <a:lnTo>
                      <a:pt x="208281" y="150862"/>
                    </a:lnTo>
                    <a:lnTo>
                      <a:pt x="209379" y="148120"/>
                    </a:lnTo>
                    <a:lnTo>
                      <a:pt x="213402" y="140439"/>
                    </a:lnTo>
                    <a:lnTo>
                      <a:pt x="217059" y="134953"/>
                    </a:lnTo>
                    <a:lnTo>
                      <a:pt x="223642" y="127456"/>
                    </a:lnTo>
                    <a:lnTo>
                      <a:pt x="228579" y="123433"/>
                    </a:lnTo>
                    <a:lnTo>
                      <a:pt x="236077" y="118678"/>
                    </a:lnTo>
                    <a:lnTo>
                      <a:pt x="244489" y="115021"/>
                    </a:lnTo>
                    <a:lnTo>
                      <a:pt x="268261" y="108072"/>
                    </a:lnTo>
                    <a:lnTo>
                      <a:pt x="274295" y="105512"/>
                    </a:lnTo>
                    <a:lnTo>
                      <a:pt x="283621" y="106244"/>
                    </a:lnTo>
                    <a:lnTo>
                      <a:pt x="286730" y="104598"/>
                    </a:lnTo>
                    <a:lnTo>
                      <a:pt x="287096" y="103501"/>
                    </a:lnTo>
                    <a:lnTo>
                      <a:pt x="283987" y="103135"/>
                    </a:lnTo>
                    <a:lnTo>
                      <a:pt x="279781" y="97832"/>
                    </a:lnTo>
                    <a:lnTo>
                      <a:pt x="277770" y="96003"/>
                    </a:lnTo>
                    <a:lnTo>
                      <a:pt x="275758" y="95638"/>
                    </a:lnTo>
                    <a:lnTo>
                      <a:pt x="273747" y="96003"/>
                    </a:lnTo>
                    <a:lnTo>
                      <a:pt x="271370" y="95272"/>
                    </a:lnTo>
                    <a:lnTo>
                      <a:pt x="271004" y="94723"/>
                    </a:lnTo>
                    <a:lnTo>
                      <a:pt x="271004" y="89969"/>
                    </a:lnTo>
                    <a:lnTo>
                      <a:pt x="274295" y="84666"/>
                    </a:lnTo>
                    <a:lnTo>
                      <a:pt x="279781" y="79180"/>
                    </a:lnTo>
                    <a:lnTo>
                      <a:pt x="282524" y="75523"/>
                    </a:lnTo>
                    <a:lnTo>
                      <a:pt x="284353" y="72048"/>
                    </a:lnTo>
                    <a:lnTo>
                      <a:pt x="284353" y="69671"/>
                    </a:lnTo>
                    <a:lnTo>
                      <a:pt x="279598" y="64185"/>
                    </a:lnTo>
                    <a:lnTo>
                      <a:pt x="272101" y="59431"/>
                    </a:lnTo>
                    <a:lnTo>
                      <a:pt x="264421" y="56688"/>
                    </a:lnTo>
                    <a:lnTo>
                      <a:pt x="261129" y="55956"/>
                    </a:lnTo>
                    <a:lnTo>
                      <a:pt x="260032" y="55956"/>
                    </a:lnTo>
                    <a:lnTo>
                      <a:pt x="256192" y="58699"/>
                    </a:lnTo>
                    <a:lnTo>
                      <a:pt x="252169" y="59431"/>
                    </a:lnTo>
                    <a:lnTo>
                      <a:pt x="248694" y="58699"/>
                    </a:lnTo>
                    <a:lnTo>
                      <a:pt x="246317" y="56688"/>
                    </a:lnTo>
                    <a:lnTo>
                      <a:pt x="242843" y="55956"/>
                    </a:lnTo>
                    <a:lnTo>
                      <a:pt x="238820" y="55956"/>
                    </a:lnTo>
                    <a:lnTo>
                      <a:pt x="236991" y="56688"/>
                    </a:lnTo>
                    <a:lnTo>
                      <a:pt x="235345" y="58333"/>
                    </a:lnTo>
                    <a:lnTo>
                      <a:pt x="233517" y="59065"/>
                    </a:lnTo>
                    <a:lnTo>
                      <a:pt x="232602" y="60711"/>
                    </a:lnTo>
                    <a:lnTo>
                      <a:pt x="230774" y="61808"/>
                    </a:lnTo>
                    <a:lnTo>
                      <a:pt x="227482" y="62174"/>
                    </a:lnTo>
                    <a:lnTo>
                      <a:pt x="225836" y="62174"/>
                    </a:lnTo>
                    <a:lnTo>
                      <a:pt x="221996" y="60528"/>
                    </a:lnTo>
                    <a:lnTo>
                      <a:pt x="215413" y="60162"/>
                    </a:lnTo>
                    <a:lnTo>
                      <a:pt x="213036" y="60711"/>
                    </a:lnTo>
                    <a:lnTo>
                      <a:pt x="208830" y="60162"/>
                    </a:lnTo>
                    <a:lnTo>
                      <a:pt x="206636" y="57968"/>
                    </a:lnTo>
                    <a:lnTo>
                      <a:pt x="204807" y="55225"/>
                    </a:lnTo>
                    <a:lnTo>
                      <a:pt x="204807" y="45350"/>
                    </a:lnTo>
                    <a:lnTo>
                      <a:pt x="202430" y="44253"/>
                    </a:lnTo>
                    <a:lnTo>
                      <a:pt x="198590" y="44253"/>
                    </a:lnTo>
                    <a:lnTo>
                      <a:pt x="196944" y="43339"/>
                    </a:lnTo>
                    <a:lnTo>
                      <a:pt x="195847" y="41876"/>
                    </a:lnTo>
                    <a:lnTo>
                      <a:pt x="194567" y="37853"/>
                    </a:lnTo>
                    <a:lnTo>
                      <a:pt x="194201" y="32001"/>
                    </a:lnTo>
                    <a:lnTo>
                      <a:pt x="192190" y="28892"/>
                    </a:lnTo>
                    <a:lnTo>
                      <a:pt x="189812" y="27247"/>
                    </a:lnTo>
                    <a:lnTo>
                      <a:pt x="187070" y="26515"/>
                    </a:lnTo>
                    <a:lnTo>
                      <a:pt x="185058" y="26515"/>
                    </a:lnTo>
                    <a:lnTo>
                      <a:pt x="182315" y="25418"/>
                    </a:lnTo>
                    <a:lnTo>
                      <a:pt x="180852" y="23407"/>
                    </a:lnTo>
                    <a:lnTo>
                      <a:pt x="178109" y="21761"/>
                    </a:lnTo>
                    <a:lnTo>
                      <a:pt x="175732" y="17738"/>
                    </a:lnTo>
                    <a:lnTo>
                      <a:pt x="173538" y="11520"/>
                    </a:lnTo>
                    <a:lnTo>
                      <a:pt x="169149" y="9509"/>
                    </a:lnTo>
                    <a:lnTo>
                      <a:pt x="167137" y="7680"/>
                    </a:lnTo>
                    <a:lnTo>
                      <a:pt x="164760" y="3840"/>
                    </a:lnTo>
                    <a:lnTo>
                      <a:pt x="162383" y="2560"/>
                    </a:lnTo>
                    <a:lnTo>
                      <a:pt x="158177" y="1829"/>
                    </a:lnTo>
                    <a:lnTo>
                      <a:pt x="153422" y="0"/>
                    </a:lnTo>
                    <a:lnTo>
                      <a:pt x="151594" y="0"/>
                    </a:lnTo>
                  </a:path>
                </a:pathLst>
              </a:custGeom>
              <a:grpFill/>
              <a:ln w="4020" cap="flat">
                <a:solidFill>
                  <a:srgbClr val="FFFFFF"/>
                </a:solidFill>
                <a:prstDash val="solid"/>
                <a:miter/>
              </a:ln>
            </p:spPr>
            <p:txBody>
              <a:bodyPr rtlCol="0" anchor="ctr"/>
              <a:lstStyle/>
              <a:p>
                <a:endParaRPr lang="en-GB" sz="1463"/>
              </a:p>
            </p:txBody>
          </p:sp>
          <p:sp>
            <p:nvSpPr>
              <p:cNvPr id="1290" name="Freeform: Shape 1289">
                <a:extLst>
                  <a:ext uri="{FF2B5EF4-FFF2-40B4-BE49-F238E27FC236}">
                    <a16:creationId xmlns:a16="http://schemas.microsoft.com/office/drawing/2014/main" id="{D96C22DA-269F-A076-10E5-2BD782D3CDCF}"/>
                  </a:ext>
                </a:extLst>
              </p:cNvPr>
              <p:cNvSpPr/>
              <p:nvPr/>
            </p:nvSpPr>
            <p:spPr>
              <a:xfrm>
                <a:off x="4124104" y="4912605"/>
                <a:ext cx="500680" cy="904442"/>
              </a:xfrm>
              <a:custGeom>
                <a:avLst/>
                <a:gdLst>
                  <a:gd name="connsiteX0" fmla="*/ 127639 w 500680"/>
                  <a:gd name="connsiteY0" fmla="*/ 904443 h 904442"/>
                  <a:gd name="connsiteX1" fmla="*/ 125262 w 500680"/>
                  <a:gd name="connsiteY1" fmla="*/ 904260 h 904442"/>
                  <a:gd name="connsiteX2" fmla="*/ 118313 w 500680"/>
                  <a:gd name="connsiteY2" fmla="*/ 900968 h 904442"/>
                  <a:gd name="connsiteX3" fmla="*/ 103501 w 500680"/>
                  <a:gd name="connsiteY3" fmla="*/ 898774 h 904442"/>
                  <a:gd name="connsiteX4" fmla="*/ 91980 w 500680"/>
                  <a:gd name="connsiteY4" fmla="*/ 895665 h 904442"/>
                  <a:gd name="connsiteX5" fmla="*/ 86860 w 500680"/>
                  <a:gd name="connsiteY5" fmla="*/ 895482 h 904442"/>
                  <a:gd name="connsiteX6" fmla="*/ 78631 w 500680"/>
                  <a:gd name="connsiteY6" fmla="*/ 896580 h 904442"/>
                  <a:gd name="connsiteX7" fmla="*/ 69671 w 500680"/>
                  <a:gd name="connsiteY7" fmla="*/ 896762 h 904442"/>
                  <a:gd name="connsiteX8" fmla="*/ 67294 w 500680"/>
                  <a:gd name="connsiteY8" fmla="*/ 896762 h 904442"/>
                  <a:gd name="connsiteX9" fmla="*/ 65282 w 500680"/>
                  <a:gd name="connsiteY9" fmla="*/ 896031 h 904442"/>
                  <a:gd name="connsiteX10" fmla="*/ 39499 w 500680"/>
                  <a:gd name="connsiteY10" fmla="*/ 896031 h 904442"/>
                  <a:gd name="connsiteX11" fmla="*/ 32915 w 500680"/>
                  <a:gd name="connsiteY11" fmla="*/ 893654 h 904442"/>
                  <a:gd name="connsiteX12" fmla="*/ 30904 w 500680"/>
                  <a:gd name="connsiteY12" fmla="*/ 891825 h 904442"/>
                  <a:gd name="connsiteX13" fmla="*/ 27978 w 500680"/>
                  <a:gd name="connsiteY13" fmla="*/ 886888 h 904442"/>
                  <a:gd name="connsiteX14" fmla="*/ 27430 w 500680"/>
                  <a:gd name="connsiteY14" fmla="*/ 885059 h 904442"/>
                  <a:gd name="connsiteX15" fmla="*/ 27978 w 500680"/>
                  <a:gd name="connsiteY15" fmla="*/ 862750 h 904442"/>
                  <a:gd name="connsiteX16" fmla="*/ 27430 w 500680"/>
                  <a:gd name="connsiteY16" fmla="*/ 856898 h 904442"/>
                  <a:gd name="connsiteX17" fmla="*/ 26150 w 500680"/>
                  <a:gd name="connsiteY17" fmla="*/ 849949 h 904442"/>
                  <a:gd name="connsiteX18" fmla="*/ 25418 w 500680"/>
                  <a:gd name="connsiteY18" fmla="*/ 848852 h 904442"/>
                  <a:gd name="connsiteX19" fmla="*/ 23407 w 500680"/>
                  <a:gd name="connsiteY19" fmla="*/ 848304 h 904442"/>
                  <a:gd name="connsiteX20" fmla="*/ 22675 w 500680"/>
                  <a:gd name="connsiteY20" fmla="*/ 848304 h 904442"/>
                  <a:gd name="connsiteX21" fmla="*/ 20664 w 500680"/>
                  <a:gd name="connsiteY21" fmla="*/ 850864 h 904442"/>
                  <a:gd name="connsiteX22" fmla="*/ 11703 w 500680"/>
                  <a:gd name="connsiteY22" fmla="*/ 849401 h 904442"/>
                  <a:gd name="connsiteX23" fmla="*/ 8046 w 500680"/>
                  <a:gd name="connsiteY23" fmla="*/ 851412 h 904442"/>
                  <a:gd name="connsiteX24" fmla="*/ 6583 w 500680"/>
                  <a:gd name="connsiteY24" fmla="*/ 853972 h 904442"/>
                  <a:gd name="connsiteX25" fmla="*/ 4572 w 500680"/>
                  <a:gd name="connsiteY25" fmla="*/ 855252 h 904442"/>
                  <a:gd name="connsiteX26" fmla="*/ 3292 w 500680"/>
                  <a:gd name="connsiteY26" fmla="*/ 854887 h 904442"/>
                  <a:gd name="connsiteX27" fmla="*/ 1829 w 500680"/>
                  <a:gd name="connsiteY27" fmla="*/ 852327 h 904442"/>
                  <a:gd name="connsiteX28" fmla="*/ 732 w 500680"/>
                  <a:gd name="connsiteY28" fmla="*/ 846475 h 904442"/>
                  <a:gd name="connsiteX29" fmla="*/ 0 w 500680"/>
                  <a:gd name="connsiteY29" fmla="*/ 845743 h 904442"/>
                  <a:gd name="connsiteX30" fmla="*/ 0 w 500680"/>
                  <a:gd name="connsiteY30" fmla="*/ 833674 h 904442"/>
                  <a:gd name="connsiteX31" fmla="*/ 732 w 500680"/>
                  <a:gd name="connsiteY31" fmla="*/ 830017 h 904442"/>
                  <a:gd name="connsiteX32" fmla="*/ 732 w 500680"/>
                  <a:gd name="connsiteY32" fmla="*/ 825080 h 904442"/>
                  <a:gd name="connsiteX33" fmla="*/ 4206 w 500680"/>
                  <a:gd name="connsiteY33" fmla="*/ 812645 h 904442"/>
                  <a:gd name="connsiteX34" fmla="*/ 6583 w 500680"/>
                  <a:gd name="connsiteY34" fmla="*/ 808256 h 904442"/>
                  <a:gd name="connsiteX35" fmla="*/ 8778 w 500680"/>
                  <a:gd name="connsiteY35" fmla="*/ 806976 h 904442"/>
                  <a:gd name="connsiteX36" fmla="*/ 14812 w 500680"/>
                  <a:gd name="connsiteY36" fmla="*/ 796005 h 904442"/>
                  <a:gd name="connsiteX37" fmla="*/ 19932 w 500680"/>
                  <a:gd name="connsiteY37" fmla="*/ 790519 h 904442"/>
                  <a:gd name="connsiteX38" fmla="*/ 21029 w 500680"/>
                  <a:gd name="connsiteY38" fmla="*/ 788873 h 904442"/>
                  <a:gd name="connsiteX39" fmla="*/ 22675 w 500680"/>
                  <a:gd name="connsiteY39" fmla="*/ 783753 h 904442"/>
                  <a:gd name="connsiteX40" fmla="*/ 24138 w 500680"/>
                  <a:gd name="connsiteY40" fmla="*/ 775524 h 904442"/>
                  <a:gd name="connsiteX41" fmla="*/ 24687 w 500680"/>
                  <a:gd name="connsiteY41" fmla="*/ 773695 h 904442"/>
                  <a:gd name="connsiteX42" fmla="*/ 26150 w 500680"/>
                  <a:gd name="connsiteY42" fmla="*/ 772781 h 904442"/>
                  <a:gd name="connsiteX43" fmla="*/ 26515 w 500680"/>
                  <a:gd name="connsiteY43" fmla="*/ 769306 h 904442"/>
                  <a:gd name="connsiteX44" fmla="*/ 25418 w 500680"/>
                  <a:gd name="connsiteY44" fmla="*/ 764918 h 904442"/>
                  <a:gd name="connsiteX45" fmla="*/ 24138 w 500680"/>
                  <a:gd name="connsiteY45" fmla="*/ 762906 h 904442"/>
                  <a:gd name="connsiteX46" fmla="*/ 24138 w 500680"/>
                  <a:gd name="connsiteY46" fmla="*/ 759249 h 904442"/>
                  <a:gd name="connsiteX47" fmla="*/ 23772 w 500680"/>
                  <a:gd name="connsiteY47" fmla="*/ 759249 h 904442"/>
                  <a:gd name="connsiteX48" fmla="*/ 24138 w 500680"/>
                  <a:gd name="connsiteY48" fmla="*/ 753214 h 904442"/>
                  <a:gd name="connsiteX49" fmla="*/ 24687 w 500680"/>
                  <a:gd name="connsiteY49" fmla="*/ 751203 h 904442"/>
                  <a:gd name="connsiteX50" fmla="*/ 26150 w 500680"/>
                  <a:gd name="connsiteY50" fmla="*/ 748277 h 904442"/>
                  <a:gd name="connsiteX51" fmla="*/ 32733 w 500680"/>
                  <a:gd name="connsiteY51" fmla="*/ 741146 h 904442"/>
                  <a:gd name="connsiteX52" fmla="*/ 37121 w 500680"/>
                  <a:gd name="connsiteY52" fmla="*/ 733831 h 904442"/>
                  <a:gd name="connsiteX53" fmla="*/ 37853 w 500680"/>
                  <a:gd name="connsiteY53" fmla="*/ 729991 h 904442"/>
                  <a:gd name="connsiteX54" fmla="*/ 40962 w 500680"/>
                  <a:gd name="connsiteY54" fmla="*/ 724139 h 904442"/>
                  <a:gd name="connsiteX55" fmla="*/ 43339 w 500680"/>
                  <a:gd name="connsiteY55" fmla="*/ 717922 h 904442"/>
                  <a:gd name="connsiteX56" fmla="*/ 43887 w 500680"/>
                  <a:gd name="connsiteY56" fmla="*/ 703110 h 904442"/>
                  <a:gd name="connsiteX57" fmla="*/ 43339 w 500680"/>
                  <a:gd name="connsiteY57" fmla="*/ 700001 h 904442"/>
                  <a:gd name="connsiteX58" fmla="*/ 43339 w 500680"/>
                  <a:gd name="connsiteY58" fmla="*/ 695064 h 904442"/>
                  <a:gd name="connsiteX59" fmla="*/ 43887 w 500680"/>
                  <a:gd name="connsiteY59" fmla="*/ 693052 h 904442"/>
                  <a:gd name="connsiteX60" fmla="*/ 43887 w 500680"/>
                  <a:gd name="connsiteY60" fmla="*/ 682264 h 904442"/>
                  <a:gd name="connsiteX61" fmla="*/ 44619 w 500680"/>
                  <a:gd name="connsiteY61" fmla="*/ 678241 h 904442"/>
                  <a:gd name="connsiteX62" fmla="*/ 46447 w 500680"/>
                  <a:gd name="connsiteY62" fmla="*/ 676229 h 904442"/>
                  <a:gd name="connsiteX63" fmla="*/ 48825 w 500680"/>
                  <a:gd name="connsiteY63" fmla="*/ 674583 h 904442"/>
                  <a:gd name="connsiteX64" fmla="*/ 48825 w 500680"/>
                  <a:gd name="connsiteY64" fmla="*/ 670377 h 904442"/>
                  <a:gd name="connsiteX65" fmla="*/ 43887 w 500680"/>
                  <a:gd name="connsiteY65" fmla="*/ 665440 h 904442"/>
                  <a:gd name="connsiteX66" fmla="*/ 37853 w 500680"/>
                  <a:gd name="connsiteY66" fmla="*/ 663246 h 904442"/>
                  <a:gd name="connsiteX67" fmla="*/ 36207 w 500680"/>
                  <a:gd name="connsiteY67" fmla="*/ 658857 h 904442"/>
                  <a:gd name="connsiteX68" fmla="*/ 37853 w 500680"/>
                  <a:gd name="connsiteY68" fmla="*/ 657943 h 904442"/>
                  <a:gd name="connsiteX69" fmla="*/ 44985 w 500680"/>
                  <a:gd name="connsiteY69" fmla="*/ 658857 h 904442"/>
                  <a:gd name="connsiteX70" fmla="*/ 51202 w 500680"/>
                  <a:gd name="connsiteY70" fmla="*/ 658491 h 904442"/>
                  <a:gd name="connsiteX71" fmla="*/ 52299 w 500680"/>
                  <a:gd name="connsiteY71" fmla="*/ 655017 h 904442"/>
                  <a:gd name="connsiteX72" fmla="*/ 51750 w 500680"/>
                  <a:gd name="connsiteY72" fmla="*/ 651360 h 904442"/>
                  <a:gd name="connsiteX73" fmla="*/ 48459 w 500680"/>
                  <a:gd name="connsiteY73" fmla="*/ 648251 h 904442"/>
                  <a:gd name="connsiteX74" fmla="*/ 41876 w 500680"/>
                  <a:gd name="connsiteY74" fmla="*/ 646239 h 904442"/>
                  <a:gd name="connsiteX75" fmla="*/ 38401 w 500680"/>
                  <a:gd name="connsiteY75" fmla="*/ 646239 h 904442"/>
                  <a:gd name="connsiteX76" fmla="*/ 38218 w 500680"/>
                  <a:gd name="connsiteY76" fmla="*/ 644228 h 904442"/>
                  <a:gd name="connsiteX77" fmla="*/ 40230 w 500680"/>
                  <a:gd name="connsiteY77" fmla="*/ 631793 h 904442"/>
                  <a:gd name="connsiteX78" fmla="*/ 39133 w 500680"/>
                  <a:gd name="connsiteY78" fmla="*/ 625759 h 904442"/>
                  <a:gd name="connsiteX79" fmla="*/ 36390 w 500680"/>
                  <a:gd name="connsiteY79" fmla="*/ 621919 h 904442"/>
                  <a:gd name="connsiteX80" fmla="*/ 36207 w 500680"/>
                  <a:gd name="connsiteY80" fmla="*/ 619724 h 904442"/>
                  <a:gd name="connsiteX81" fmla="*/ 36390 w 500680"/>
                  <a:gd name="connsiteY81" fmla="*/ 608570 h 904442"/>
                  <a:gd name="connsiteX82" fmla="*/ 36207 w 500680"/>
                  <a:gd name="connsiteY82" fmla="*/ 606924 h 904442"/>
                  <a:gd name="connsiteX83" fmla="*/ 34378 w 500680"/>
                  <a:gd name="connsiteY83" fmla="*/ 605461 h 904442"/>
                  <a:gd name="connsiteX84" fmla="*/ 32915 w 500680"/>
                  <a:gd name="connsiteY84" fmla="*/ 603084 h 904442"/>
                  <a:gd name="connsiteX85" fmla="*/ 32915 w 500680"/>
                  <a:gd name="connsiteY85" fmla="*/ 588454 h 904442"/>
                  <a:gd name="connsiteX86" fmla="*/ 35658 w 500680"/>
                  <a:gd name="connsiteY86" fmla="*/ 579494 h 904442"/>
                  <a:gd name="connsiteX87" fmla="*/ 40230 w 500680"/>
                  <a:gd name="connsiteY87" fmla="*/ 574008 h 904442"/>
                  <a:gd name="connsiteX88" fmla="*/ 41876 w 500680"/>
                  <a:gd name="connsiteY88" fmla="*/ 570717 h 904442"/>
                  <a:gd name="connsiteX89" fmla="*/ 42241 w 500680"/>
                  <a:gd name="connsiteY89" fmla="*/ 568888 h 904442"/>
                  <a:gd name="connsiteX90" fmla="*/ 42241 w 500680"/>
                  <a:gd name="connsiteY90" fmla="*/ 563768 h 904442"/>
                  <a:gd name="connsiteX91" fmla="*/ 41510 w 500680"/>
                  <a:gd name="connsiteY91" fmla="*/ 561757 h 904442"/>
                  <a:gd name="connsiteX92" fmla="*/ 37853 w 500680"/>
                  <a:gd name="connsiteY92" fmla="*/ 558465 h 904442"/>
                  <a:gd name="connsiteX93" fmla="*/ 36207 w 500680"/>
                  <a:gd name="connsiteY93" fmla="*/ 552248 h 904442"/>
                  <a:gd name="connsiteX94" fmla="*/ 37121 w 500680"/>
                  <a:gd name="connsiteY94" fmla="*/ 539996 h 904442"/>
                  <a:gd name="connsiteX95" fmla="*/ 41144 w 500680"/>
                  <a:gd name="connsiteY95" fmla="*/ 522989 h 904442"/>
                  <a:gd name="connsiteX96" fmla="*/ 40962 w 500680"/>
                  <a:gd name="connsiteY96" fmla="*/ 516223 h 904442"/>
                  <a:gd name="connsiteX97" fmla="*/ 41144 w 500680"/>
                  <a:gd name="connsiteY97" fmla="*/ 514029 h 904442"/>
                  <a:gd name="connsiteX98" fmla="*/ 49008 w 500680"/>
                  <a:gd name="connsiteY98" fmla="*/ 488245 h 904442"/>
                  <a:gd name="connsiteX99" fmla="*/ 50470 w 500680"/>
                  <a:gd name="connsiteY99" fmla="*/ 482028 h 904442"/>
                  <a:gd name="connsiteX100" fmla="*/ 51568 w 500680"/>
                  <a:gd name="connsiteY100" fmla="*/ 479834 h 904442"/>
                  <a:gd name="connsiteX101" fmla="*/ 53579 w 500680"/>
                  <a:gd name="connsiteY101" fmla="*/ 477457 h 904442"/>
                  <a:gd name="connsiteX102" fmla="*/ 57785 w 500680"/>
                  <a:gd name="connsiteY102" fmla="*/ 473982 h 904442"/>
                  <a:gd name="connsiteX103" fmla="*/ 59065 w 500680"/>
                  <a:gd name="connsiteY103" fmla="*/ 469776 h 904442"/>
                  <a:gd name="connsiteX104" fmla="*/ 59065 w 500680"/>
                  <a:gd name="connsiteY104" fmla="*/ 464656 h 904442"/>
                  <a:gd name="connsiteX105" fmla="*/ 57236 w 500680"/>
                  <a:gd name="connsiteY105" fmla="*/ 459536 h 904442"/>
                  <a:gd name="connsiteX106" fmla="*/ 55225 w 500680"/>
                  <a:gd name="connsiteY106" fmla="*/ 447650 h 904442"/>
                  <a:gd name="connsiteX107" fmla="*/ 55225 w 500680"/>
                  <a:gd name="connsiteY107" fmla="*/ 432106 h 904442"/>
                  <a:gd name="connsiteX108" fmla="*/ 57236 w 500680"/>
                  <a:gd name="connsiteY108" fmla="*/ 415283 h 904442"/>
                  <a:gd name="connsiteX109" fmla="*/ 59065 w 500680"/>
                  <a:gd name="connsiteY109" fmla="*/ 409248 h 904442"/>
                  <a:gd name="connsiteX110" fmla="*/ 62174 w 500680"/>
                  <a:gd name="connsiteY110" fmla="*/ 405774 h 904442"/>
                  <a:gd name="connsiteX111" fmla="*/ 63819 w 500680"/>
                  <a:gd name="connsiteY111" fmla="*/ 404860 h 904442"/>
                  <a:gd name="connsiteX112" fmla="*/ 66562 w 500680"/>
                  <a:gd name="connsiteY112" fmla="*/ 404677 h 904442"/>
                  <a:gd name="connsiteX113" fmla="*/ 67659 w 500680"/>
                  <a:gd name="connsiteY113" fmla="*/ 403580 h 904442"/>
                  <a:gd name="connsiteX114" fmla="*/ 68208 w 500680"/>
                  <a:gd name="connsiteY114" fmla="*/ 400471 h 904442"/>
                  <a:gd name="connsiteX115" fmla="*/ 69305 w 500680"/>
                  <a:gd name="connsiteY115" fmla="*/ 399191 h 904442"/>
                  <a:gd name="connsiteX116" fmla="*/ 72414 w 500680"/>
                  <a:gd name="connsiteY116" fmla="*/ 397545 h 904442"/>
                  <a:gd name="connsiteX117" fmla="*/ 73694 w 500680"/>
                  <a:gd name="connsiteY117" fmla="*/ 396448 h 904442"/>
                  <a:gd name="connsiteX118" fmla="*/ 73694 w 500680"/>
                  <a:gd name="connsiteY118" fmla="*/ 393156 h 904442"/>
                  <a:gd name="connsiteX119" fmla="*/ 72414 w 500680"/>
                  <a:gd name="connsiteY119" fmla="*/ 386025 h 904442"/>
                  <a:gd name="connsiteX120" fmla="*/ 72048 w 500680"/>
                  <a:gd name="connsiteY120" fmla="*/ 372859 h 904442"/>
                  <a:gd name="connsiteX121" fmla="*/ 76986 w 500680"/>
                  <a:gd name="connsiteY121" fmla="*/ 369018 h 904442"/>
                  <a:gd name="connsiteX122" fmla="*/ 77534 w 500680"/>
                  <a:gd name="connsiteY122" fmla="*/ 367738 h 904442"/>
                  <a:gd name="connsiteX123" fmla="*/ 79180 w 500680"/>
                  <a:gd name="connsiteY123" fmla="*/ 357681 h 904442"/>
                  <a:gd name="connsiteX124" fmla="*/ 80277 w 500680"/>
                  <a:gd name="connsiteY124" fmla="*/ 354572 h 904442"/>
                  <a:gd name="connsiteX125" fmla="*/ 83020 w 500680"/>
                  <a:gd name="connsiteY125" fmla="*/ 349452 h 904442"/>
                  <a:gd name="connsiteX126" fmla="*/ 88872 w 500680"/>
                  <a:gd name="connsiteY126" fmla="*/ 340674 h 904442"/>
                  <a:gd name="connsiteX127" fmla="*/ 88872 w 500680"/>
                  <a:gd name="connsiteY127" fmla="*/ 334091 h 904442"/>
                  <a:gd name="connsiteX128" fmla="*/ 88140 w 500680"/>
                  <a:gd name="connsiteY128" fmla="*/ 326411 h 904442"/>
                  <a:gd name="connsiteX129" fmla="*/ 86860 w 500680"/>
                  <a:gd name="connsiteY129" fmla="*/ 318000 h 904442"/>
                  <a:gd name="connsiteX130" fmla="*/ 85763 w 500680"/>
                  <a:gd name="connsiteY130" fmla="*/ 315805 h 904442"/>
                  <a:gd name="connsiteX131" fmla="*/ 82472 w 500680"/>
                  <a:gd name="connsiteY131" fmla="*/ 312331 h 904442"/>
                  <a:gd name="connsiteX132" fmla="*/ 82654 w 500680"/>
                  <a:gd name="connsiteY132" fmla="*/ 307028 h 904442"/>
                  <a:gd name="connsiteX133" fmla="*/ 82472 w 500680"/>
                  <a:gd name="connsiteY133" fmla="*/ 302639 h 904442"/>
                  <a:gd name="connsiteX134" fmla="*/ 76254 w 500680"/>
                  <a:gd name="connsiteY134" fmla="*/ 288559 h 904442"/>
                  <a:gd name="connsiteX135" fmla="*/ 76254 w 500680"/>
                  <a:gd name="connsiteY135" fmla="*/ 275575 h 904442"/>
                  <a:gd name="connsiteX136" fmla="*/ 72048 w 500680"/>
                  <a:gd name="connsiteY136" fmla="*/ 271369 h 904442"/>
                  <a:gd name="connsiteX137" fmla="*/ 72048 w 500680"/>
                  <a:gd name="connsiteY137" fmla="*/ 265518 h 904442"/>
                  <a:gd name="connsiteX138" fmla="*/ 72780 w 500680"/>
                  <a:gd name="connsiteY138" fmla="*/ 258752 h 904442"/>
                  <a:gd name="connsiteX139" fmla="*/ 74426 w 500680"/>
                  <a:gd name="connsiteY139" fmla="*/ 253632 h 904442"/>
                  <a:gd name="connsiteX140" fmla="*/ 75523 w 500680"/>
                  <a:gd name="connsiteY140" fmla="*/ 252717 h 904442"/>
                  <a:gd name="connsiteX141" fmla="*/ 78997 w 500680"/>
                  <a:gd name="connsiteY141" fmla="*/ 246500 h 904442"/>
                  <a:gd name="connsiteX142" fmla="*/ 80643 w 500680"/>
                  <a:gd name="connsiteY142" fmla="*/ 240100 h 904442"/>
                  <a:gd name="connsiteX143" fmla="*/ 83386 w 500680"/>
                  <a:gd name="connsiteY143" fmla="*/ 236991 h 904442"/>
                  <a:gd name="connsiteX144" fmla="*/ 84117 w 500680"/>
                  <a:gd name="connsiteY144" fmla="*/ 234431 h 904442"/>
                  <a:gd name="connsiteX145" fmla="*/ 84117 w 500680"/>
                  <a:gd name="connsiteY145" fmla="*/ 232602 h 904442"/>
                  <a:gd name="connsiteX146" fmla="*/ 86129 w 500680"/>
                  <a:gd name="connsiteY146" fmla="*/ 230956 h 904442"/>
                  <a:gd name="connsiteX147" fmla="*/ 87592 w 500680"/>
                  <a:gd name="connsiteY147" fmla="*/ 225105 h 904442"/>
                  <a:gd name="connsiteX148" fmla="*/ 87957 w 500680"/>
                  <a:gd name="connsiteY148" fmla="*/ 220899 h 904442"/>
                  <a:gd name="connsiteX149" fmla="*/ 87226 w 500680"/>
                  <a:gd name="connsiteY149" fmla="*/ 216327 h 904442"/>
                  <a:gd name="connsiteX150" fmla="*/ 87957 w 500680"/>
                  <a:gd name="connsiteY150" fmla="*/ 205538 h 904442"/>
                  <a:gd name="connsiteX151" fmla="*/ 88872 w 500680"/>
                  <a:gd name="connsiteY151" fmla="*/ 201698 h 904442"/>
                  <a:gd name="connsiteX152" fmla="*/ 91615 w 500680"/>
                  <a:gd name="connsiteY152" fmla="*/ 196030 h 904442"/>
                  <a:gd name="connsiteX153" fmla="*/ 92712 w 500680"/>
                  <a:gd name="connsiteY153" fmla="*/ 192738 h 904442"/>
                  <a:gd name="connsiteX154" fmla="*/ 94358 w 500680"/>
                  <a:gd name="connsiteY154" fmla="*/ 183229 h 904442"/>
                  <a:gd name="connsiteX155" fmla="*/ 97466 w 500680"/>
                  <a:gd name="connsiteY155" fmla="*/ 171892 h 904442"/>
                  <a:gd name="connsiteX156" fmla="*/ 108987 w 500680"/>
                  <a:gd name="connsiteY156" fmla="*/ 159457 h 904442"/>
                  <a:gd name="connsiteX157" fmla="*/ 112461 w 500680"/>
                  <a:gd name="connsiteY157" fmla="*/ 148302 h 904442"/>
                  <a:gd name="connsiteX158" fmla="*/ 113558 w 500680"/>
                  <a:gd name="connsiteY158" fmla="*/ 147022 h 904442"/>
                  <a:gd name="connsiteX159" fmla="*/ 120690 w 500680"/>
                  <a:gd name="connsiteY159" fmla="*/ 140805 h 904442"/>
                  <a:gd name="connsiteX160" fmla="*/ 125262 w 500680"/>
                  <a:gd name="connsiteY160" fmla="*/ 139159 h 904442"/>
                  <a:gd name="connsiteX161" fmla="*/ 127639 w 500680"/>
                  <a:gd name="connsiteY161" fmla="*/ 137513 h 904442"/>
                  <a:gd name="connsiteX162" fmla="*/ 128004 w 500680"/>
                  <a:gd name="connsiteY162" fmla="*/ 136050 h 904442"/>
                  <a:gd name="connsiteX163" fmla="*/ 127273 w 500680"/>
                  <a:gd name="connsiteY163" fmla="*/ 129467 h 904442"/>
                  <a:gd name="connsiteX164" fmla="*/ 125262 w 500680"/>
                  <a:gd name="connsiteY164" fmla="*/ 123250 h 904442"/>
                  <a:gd name="connsiteX165" fmla="*/ 124164 w 500680"/>
                  <a:gd name="connsiteY165" fmla="*/ 118130 h 904442"/>
                  <a:gd name="connsiteX166" fmla="*/ 124164 w 500680"/>
                  <a:gd name="connsiteY166" fmla="*/ 106609 h 904442"/>
                  <a:gd name="connsiteX167" fmla="*/ 122153 w 500680"/>
                  <a:gd name="connsiteY167" fmla="*/ 99843 h 904442"/>
                  <a:gd name="connsiteX168" fmla="*/ 122153 w 500680"/>
                  <a:gd name="connsiteY168" fmla="*/ 92712 h 904442"/>
                  <a:gd name="connsiteX169" fmla="*/ 122518 w 500680"/>
                  <a:gd name="connsiteY169" fmla="*/ 91614 h 904442"/>
                  <a:gd name="connsiteX170" fmla="*/ 125262 w 500680"/>
                  <a:gd name="connsiteY170" fmla="*/ 88323 h 904442"/>
                  <a:gd name="connsiteX171" fmla="*/ 125262 w 500680"/>
                  <a:gd name="connsiteY171" fmla="*/ 83751 h 904442"/>
                  <a:gd name="connsiteX172" fmla="*/ 124164 w 500680"/>
                  <a:gd name="connsiteY172" fmla="*/ 79545 h 904442"/>
                  <a:gd name="connsiteX173" fmla="*/ 124164 w 500680"/>
                  <a:gd name="connsiteY173" fmla="*/ 76071 h 904442"/>
                  <a:gd name="connsiteX174" fmla="*/ 124896 w 500680"/>
                  <a:gd name="connsiteY174" fmla="*/ 73145 h 904442"/>
                  <a:gd name="connsiteX175" fmla="*/ 146839 w 500680"/>
                  <a:gd name="connsiteY175" fmla="*/ 63271 h 904442"/>
                  <a:gd name="connsiteX176" fmla="*/ 155251 w 500680"/>
                  <a:gd name="connsiteY176" fmla="*/ 59796 h 904442"/>
                  <a:gd name="connsiteX177" fmla="*/ 159457 w 500680"/>
                  <a:gd name="connsiteY177" fmla="*/ 38767 h 904442"/>
                  <a:gd name="connsiteX178" fmla="*/ 159457 w 500680"/>
                  <a:gd name="connsiteY178" fmla="*/ 32915 h 904442"/>
                  <a:gd name="connsiteX179" fmla="*/ 157445 w 500680"/>
                  <a:gd name="connsiteY179" fmla="*/ 30721 h 904442"/>
                  <a:gd name="connsiteX180" fmla="*/ 157445 w 500680"/>
                  <a:gd name="connsiteY180" fmla="*/ 29990 h 904442"/>
                  <a:gd name="connsiteX181" fmla="*/ 156714 w 500680"/>
                  <a:gd name="connsiteY181" fmla="*/ 29624 h 904442"/>
                  <a:gd name="connsiteX182" fmla="*/ 156714 w 500680"/>
                  <a:gd name="connsiteY182" fmla="*/ 28527 h 904442"/>
                  <a:gd name="connsiteX183" fmla="*/ 157811 w 500680"/>
                  <a:gd name="connsiteY183" fmla="*/ 28344 h 904442"/>
                  <a:gd name="connsiteX184" fmla="*/ 160189 w 500680"/>
                  <a:gd name="connsiteY184" fmla="*/ 26332 h 904442"/>
                  <a:gd name="connsiteX185" fmla="*/ 162931 w 500680"/>
                  <a:gd name="connsiteY185" fmla="*/ 21944 h 904442"/>
                  <a:gd name="connsiteX186" fmla="*/ 163480 w 500680"/>
                  <a:gd name="connsiteY186" fmla="*/ 19932 h 904442"/>
                  <a:gd name="connsiteX187" fmla="*/ 166223 w 500680"/>
                  <a:gd name="connsiteY187" fmla="*/ 16275 h 904442"/>
                  <a:gd name="connsiteX188" fmla="*/ 170063 w 500680"/>
                  <a:gd name="connsiteY188" fmla="*/ 12800 h 904442"/>
                  <a:gd name="connsiteX189" fmla="*/ 175549 w 500680"/>
                  <a:gd name="connsiteY189" fmla="*/ 8412 h 904442"/>
                  <a:gd name="connsiteX190" fmla="*/ 181401 w 500680"/>
                  <a:gd name="connsiteY190" fmla="*/ 1097 h 904442"/>
                  <a:gd name="connsiteX191" fmla="*/ 183229 w 500680"/>
                  <a:gd name="connsiteY191" fmla="*/ 0 h 904442"/>
                  <a:gd name="connsiteX192" fmla="*/ 184875 w 500680"/>
                  <a:gd name="connsiteY192" fmla="*/ 366 h 904442"/>
                  <a:gd name="connsiteX193" fmla="*/ 187618 w 500680"/>
                  <a:gd name="connsiteY193" fmla="*/ 3109 h 904442"/>
                  <a:gd name="connsiteX194" fmla="*/ 191458 w 500680"/>
                  <a:gd name="connsiteY194" fmla="*/ 8777 h 904442"/>
                  <a:gd name="connsiteX195" fmla="*/ 203344 w 500680"/>
                  <a:gd name="connsiteY195" fmla="*/ 8777 h 904442"/>
                  <a:gd name="connsiteX196" fmla="*/ 207550 w 500680"/>
                  <a:gd name="connsiteY196" fmla="*/ 9692 h 904442"/>
                  <a:gd name="connsiteX197" fmla="*/ 209744 w 500680"/>
                  <a:gd name="connsiteY197" fmla="*/ 9692 h 904442"/>
                  <a:gd name="connsiteX198" fmla="*/ 219071 w 500680"/>
                  <a:gd name="connsiteY198" fmla="*/ 12069 h 904442"/>
                  <a:gd name="connsiteX199" fmla="*/ 220899 w 500680"/>
                  <a:gd name="connsiteY199" fmla="*/ 13349 h 904442"/>
                  <a:gd name="connsiteX200" fmla="*/ 222911 w 500680"/>
                  <a:gd name="connsiteY200" fmla="*/ 16275 h 904442"/>
                  <a:gd name="connsiteX201" fmla="*/ 224008 w 500680"/>
                  <a:gd name="connsiteY201" fmla="*/ 17006 h 904442"/>
                  <a:gd name="connsiteX202" fmla="*/ 224556 w 500680"/>
                  <a:gd name="connsiteY202" fmla="*/ 18652 h 904442"/>
                  <a:gd name="connsiteX203" fmla="*/ 229494 w 500680"/>
                  <a:gd name="connsiteY203" fmla="*/ 23772 h 904442"/>
                  <a:gd name="connsiteX204" fmla="*/ 230774 w 500680"/>
                  <a:gd name="connsiteY204" fmla="*/ 23772 h 904442"/>
                  <a:gd name="connsiteX205" fmla="*/ 231139 w 500680"/>
                  <a:gd name="connsiteY205" fmla="*/ 20663 h 904442"/>
                  <a:gd name="connsiteX206" fmla="*/ 233151 w 500680"/>
                  <a:gd name="connsiteY206" fmla="*/ 16092 h 904442"/>
                  <a:gd name="connsiteX207" fmla="*/ 234980 w 500680"/>
                  <a:gd name="connsiteY207" fmla="*/ 7314 h 904442"/>
                  <a:gd name="connsiteX208" fmla="*/ 235528 w 500680"/>
                  <a:gd name="connsiteY208" fmla="*/ 6034 h 904442"/>
                  <a:gd name="connsiteX209" fmla="*/ 239734 w 500680"/>
                  <a:gd name="connsiteY209" fmla="*/ 6034 h 904442"/>
                  <a:gd name="connsiteX210" fmla="*/ 248329 w 500680"/>
                  <a:gd name="connsiteY210" fmla="*/ 6949 h 904442"/>
                  <a:gd name="connsiteX211" fmla="*/ 256557 w 500680"/>
                  <a:gd name="connsiteY211" fmla="*/ 6949 h 904442"/>
                  <a:gd name="connsiteX212" fmla="*/ 260215 w 500680"/>
                  <a:gd name="connsiteY212" fmla="*/ 7680 h 904442"/>
                  <a:gd name="connsiteX213" fmla="*/ 261495 w 500680"/>
                  <a:gd name="connsiteY213" fmla="*/ 8046 h 904442"/>
                  <a:gd name="connsiteX214" fmla="*/ 264787 w 500680"/>
                  <a:gd name="connsiteY214" fmla="*/ 10057 h 904442"/>
                  <a:gd name="connsiteX215" fmla="*/ 267529 w 500680"/>
                  <a:gd name="connsiteY215" fmla="*/ 12800 h 904442"/>
                  <a:gd name="connsiteX216" fmla="*/ 271187 w 500680"/>
                  <a:gd name="connsiteY216" fmla="*/ 14080 h 904442"/>
                  <a:gd name="connsiteX217" fmla="*/ 278684 w 500680"/>
                  <a:gd name="connsiteY217" fmla="*/ 16275 h 904442"/>
                  <a:gd name="connsiteX218" fmla="*/ 281244 w 500680"/>
                  <a:gd name="connsiteY218" fmla="*/ 18652 h 904442"/>
                  <a:gd name="connsiteX219" fmla="*/ 286364 w 500680"/>
                  <a:gd name="connsiteY219" fmla="*/ 27978 h 904442"/>
                  <a:gd name="connsiteX220" fmla="*/ 292765 w 500680"/>
                  <a:gd name="connsiteY220" fmla="*/ 34013 h 904442"/>
                  <a:gd name="connsiteX221" fmla="*/ 294227 w 500680"/>
                  <a:gd name="connsiteY221" fmla="*/ 36207 h 904442"/>
                  <a:gd name="connsiteX222" fmla="*/ 305199 w 500680"/>
                  <a:gd name="connsiteY222" fmla="*/ 44618 h 904442"/>
                  <a:gd name="connsiteX223" fmla="*/ 310685 w 500680"/>
                  <a:gd name="connsiteY223" fmla="*/ 47544 h 904442"/>
                  <a:gd name="connsiteX224" fmla="*/ 312697 w 500680"/>
                  <a:gd name="connsiteY224" fmla="*/ 49373 h 904442"/>
                  <a:gd name="connsiteX225" fmla="*/ 317451 w 500680"/>
                  <a:gd name="connsiteY225" fmla="*/ 57236 h 904442"/>
                  <a:gd name="connsiteX226" fmla="*/ 318548 w 500680"/>
                  <a:gd name="connsiteY226" fmla="*/ 58333 h 904442"/>
                  <a:gd name="connsiteX227" fmla="*/ 320560 w 500680"/>
                  <a:gd name="connsiteY227" fmla="*/ 59613 h 904442"/>
                  <a:gd name="connsiteX228" fmla="*/ 325680 w 500680"/>
                  <a:gd name="connsiteY228" fmla="*/ 61442 h 904442"/>
                  <a:gd name="connsiteX229" fmla="*/ 329886 w 500680"/>
                  <a:gd name="connsiteY229" fmla="*/ 62173 h 904442"/>
                  <a:gd name="connsiteX230" fmla="*/ 342503 w 500680"/>
                  <a:gd name="connsiteY230" fmla="*/ 62905 h 904442"/>
                  <a:gd name="connsiteX231" fmla="*/ 348355 w 500680"/>
                  <a:gd name="connsiteY231" fmla="*/ 64551 h 904442"/>
                  <a:gd name="connsiteX232" fmla="*/ 351098 w 500680"/>
                  <a:gd name="connsiteY232" fmla="*/ 65831 h 904442"/>
                  <a:gd name="connsiteX233" fmla="*/ 362984 w 500680"/>
                  <a:gd name="connsiteY233" fmla="*/ 74059 h 904442"/>
                  <a:gd name="connsiteX234" fmla="*/ 370299 w 500680"/>
                  <a:gd name="connsiteY234" fmla="*/ 77168 h 904442"/>
                  <a:gd name="connsiteX235" fmla="*/ 377430 w 500680"/>
                  <a:gd name="connsiteY235" fmla="*/ 81008 h 904442"/>
                  <a:gd name="connsiteX236" fmla="*/ 381636 w 500680"/>
                  <a:gd name="connsiteY236" fmla="*/ 86129 h 904442"/>
                  <a:gd name="connsiteX237" fmla="*/ 388036 w 500680"/>
                  <a:gd name="connsiteY237" fmla="*/ 87957 h 904442"/>
                  <a:gd name="connsiteX238" fmla="*/ 391511 w 500680"/>
                  <a:gd name="connsiteY238" fmla="*/ 90334 h 904442"/>
                  <a:gd name="connsiteX239" fmla="*/ 394254 w 500680"/>
                  <a:gd name="connsiteY239" fmla="*/ 94357 h 904442"/>
                  <a:gd name="connsiteX240" fmla="*/ 395534 w 500680"/>
                  <a:gd name="connsiteY240" fmla="*/ 95089 h 904442"/>
                  <a:gd name="connsiteX241" fmla="*/ 396631 w 500680"/>
                  <a:gd name="connsiteY241" fmla="*/ 96917 h 904442"/>
                  <a:gd name="connsiteX242" fmla="*/ 397545 w 500680"/>
                  <a:gd name="connsiteY242" fmla="*/ 100940 h 904442"/>
                  <a:gd name="connsiteX243" fmla="*/ 397363 w 500680"/>
                  <a:gd name="connsiteY243" fmla="*/ 105512 h 904442"/>
                  <a:gd name="connsiteX244" fmla="*/ 393522 w 500680"/>
                  <a:gd name="connsiteY244" fmla="*/ 111730 h 904442"/>
                  <a:gd name="connsiteX245" fmla="*/ 386756 w 500680"/>
                  <a:gd name="connsiteY245" fmla="*/ 121421 h 904442"/>
                  <a:gd name="connsiteX246" fmla="*/ 381636 w 500680"/>
                  <a:gd name="connsiteY246" fmla="*/ 132210 h 904442"/>
                  <a:gd name="connsiteX247" fmla="*/ 380539 w 500680"/>
                  <a:gd name="connsiteY247" fmla="*/ 136050 h 904442"/>
                  <a:gd name="connsiteX248" fmla="*/ 379442 w 500680"/>
                  <a:gd name="connsiteY248" fmla="*/ 140073 h 904442"/>
                  <a:gd name="connsiteX249" fmla="*/ 379442 w 500680"/>
                  <a:gd name="connsiteY249" fmla="*/ 142999 h 904442"/>
                  <a:gd name="connsiteX250" fmla="*/ 380173 w 500680"/>
                  <a:gd name="connsiteY250" fmla="*/ 144279 h 904442"/>
                  <a:gd name="connsiteX251" fmla="*/ 390414 w 500680"/>
                  <a:gd name="connsiteY251" fmla="*/ 144279 h 904442"/>
                  <a:gd name="connsiteX252" fmla="*/ 405408 w 500680"/>
                  <a:gd name="connsiteY252" fmla="*/ 146656 h 904442"/>
                  <a:gd name="connsiteX253" fmla="*/ 408151 w 500680"/>
                  <a:gd name="connsiteY253" fmla="*/ 147753 h 904442"/>
                  <a:gd name="connsiteX254" fmla="*/ 416197 w 500680"/>
                  <a:gd name="connsiteY254" fmla="*/ 152508 h 904442"/>
                  <a:gd name="connsiteX255" fmla="*/ 420952 w 500680"/>
                  <a:gd name="connsiteY255" fmla="*/ 153788 h 904442"/>
                  <a:gd name="connsiteX256" fmla="*/ 424975 w 500680"/>
                  <a:gd name="connsiteY256" fmla="*/ 153422 h 904442"/>
                  <a:gd name="connsiteX257" fmla="*/ 427718 w 500680"/>
                  <a:gd name="connsiteY257" fmla="*/ 154154 h 904442"/>
                  <a:gd name="connsiteX258" fmla="*/ 430826 w 500680"/>
                  <a:gd name="connsiteY258" fmla="*/ 154154 h 904442"/>
                  <a:gd name="connsiteX259" fmla="*/ 434301 w 500680"/>
                  <a:gd name="connsiteY259" fmla="*/ 153239 h 904442"/>
                  <a:gd name="connsiteX260" fmla="*/ 435946 w 500680"/>
                  <a:gd name="connsiteY260" fmla="*/ 151228 h 904442"/>
                  <a:gd name="connsiteX261" fmla="*/ 439787 w 500680"/>
                  <a:gd name="connsiteY261" fmla="*/ 149582 h 904442"/>
                  <a:gd name="connsiteX262" fmla="*/ 446187 w 500680"/>
                  <a:gd name="connsiteY262" fmla="*/ 150314 h 904442"/>
                  <a:gd name="connsiteX263" fmla="*/ 450027 w 500680"/>
                  <a:gd name="connsiteY263" fmla="*/ 149216 h 904442"/>
                  <a:gd name="connsiteX264" fmla="*/ 451124 w 500680"/>
                  <a:gd name="connsiteY264" fmla="*/ 148668 h 904442"/>
                  <a:gd name="connsiteX265" fmla="*/ 452222 w 500680"/>
                  <a:gd name="connsiteY265" fmla="*/ 147022 h 904442"/>
                  <a:gd name="connsiteX266" fmla="*/ 458622 w 500680"/>
                  <a:gd name="connsiteY266" fmla="*/ 142085 h 904442"/>
                  <a:gd name="connsiteX267" fmla="*/ 460633 w 500680"/>
                  <a:gd name="connsiteY267" fmla="*/ 140988 h 904442"/>
                  <a:gd name="connsiteX268" fmla="*/ 461730 w 500680"/>
                  <a:gd name="connsiteY268" fmla="*/ 139708 h 904442"/>
                  <a:gd name="connsiteX269" fmla="*/ 468131 w 500680"/>
                  <a:gd name="connsiteY269" fmla="*/ 134770 h 904442"/>
                  <a:gd name="connsiteX270" fmla="*/ 471971 w 500680"/>
                  <a:gd name="connsiteY270" fmla="*/ 130564 h 904442"/>
                  <a:gd name="connsiteX271" fmla="*/ 474714 w 500680"/>
                  <a:gd name="connsiteY271" fmla="*/ 126541 h 904442"/>
                  <a:gd name="connsiteX272" fmla="*/ 476359 w 500680"/>
                  <a:gd name="connsiteY272" fmla="*/ 122335 h 904442"/>
                  <a:gd name="connsiteX273" fmla="*/ 477822 w 500680"/>
                  <a:gd name="connsiteY273" fmla="*/ 115387 h 904442"/>
                  <a:gd name="connsiteX274" fmla="*/ 479468 w 500680"/>
                  <a:gd name="connsiteY274" fmla="*/ 101855 h 904442"/>
                  <a:gd name="connsiteX275" fmla="*/ 483308 w 500680"/>
                  <a:gd name="connsiteY275" fmla="*/ 101489 h 904442"/>
                  <a:gd name="connsiteX276" fmla="*/ 484954 w 500680"/>
                  <a:gd name="connsiteY276" fmla="*/ 100940 h 904442"/>
                  <a:gd name="connsiteX277" fmla="*/ 492268 w 500680"/>
                  <a:gd name="connsiteY277" fmla="*/ 100940 h 904442"/>
                  <a:gd name="connsiteX278" fmla="*/ 495012 w 500680"/>
                  <a:gd name="connsiteY278" fmla="*/ 104232 h 904442"/>
                  <a:gd name="connsiteX279" fmla="*/ 500680 w 500680"/>
                  <a:gd name="connsiteY279" fmla="*/ 121970 h 904442"/>
                  <a:gd name="connsiteX280" fmla="*/ 500680 w 500680"/>
                  <a:gd name="connsiteY280" fmla="*/ 136050 h 904442"/>
                  <a:gd name="connsiteX281" fmla="*/ 499766 w 500680"/>
                  <a:gd name="connsiteY281" fmla="*/ 140988 h 904442"/>
                  <a:gd name="connsiteX282" fmla="*/ 498669 w 500680"/>
                  <a:gd name="connsiteY282" fmla="*/ 142999 h 904442"/>
                  <a:gd name="connsiteX283" fmla="*/ 497754 w 500680"/>
                  <a:gd name="connsiteY283" fmla="*/ 144279 h 904442"/>
                  <a:gd name="connsiteX284" fmla="*/ 486966 w 500680"/>
                  <a:gd name="connsiteY284" fmla="*/ 151594 h 904442"/>
                  <a:gd name="connsiteX285" fmla="*/ 483308 w 500680"/>
                  <a:gd name="connsiteY285" fmla="*/ 152874 h 904442"/>
                  <a:gd name="connsiteX286" fmla="*/ 477822 w 500680"/>
                  <a:gd name="connsiteY286" fmla="*/ 153422 h 904442"/>
                  <a:gd name="connsiteX287" fmla="*/ 473982 w 500680"/>
                  <a:gd name="connsiteY287" fmla="*/ 154885 h 904442"/>
                  <a:gd name="connsiteX288" fmla="*/ 469959 w 500680"/>
                  <a:gd name="connsiteY288" fmla="*/ 160554 h 904442"/>
                  <a:gd name="connsiteX289" fmla="*/ 465936 w 500680"/>
                  <a:gd name="connsiteY289" fmla="*/ 164760 h 904442"/>
                  <a:gd name="connsiteX290" fmla="*/ 445273 w 500680"/>
                  <a:gd name="connsiteY290" fmla="*/ 181401 h 904442"/>
                  <a:gd name="connsiteX291" fmla="*/ 444541 w 500680"/>
                  <a:gd name="connsiteY291" fmla="*/ 183229 h 904442"/>
                  <a:gd name="connsiteX292" fmla="*/ 442164 w 500680"/>
                  <a:gd name="connsiteY292" fmla="*/ 186521 h 904442"/>
                  <a:gd name="connsiteX293" fmla="*/ 433204 w 500680"/>
                  <a:gd name="connsiteY293" fmla="*/ 197675 h 904442"/>
                  <a:gd name="connsiteX294" fmla="*/ 432289 w 500680"/>
                  <a:gd name="connsiteY294" fmla="*/ 200235 h 904442"/>
                  <a:gd name="connsiteX295" fmla="*/ 423695 w 500680"/>
                  <a:gd name="connsiteY295" fmla="*/ 209379 h 904442"/>
                  <a:gd name="connsiteX296" fmla="*/ 416929 w 500680"/>
                  <a:gd name="connsiteY296" fmla="*/ 214682 h 904442"/>
                  <a:gd name="connsiteX297" fmla="*/ 413454 w 500680"/>
                  <a:gd name="connsiteY297" fmla="*/ 218888 h 904442"/>
                  <a:gd name="connsiteX298" fmla="*/ 409614 w 500680"/>
                  <a:gd name="connsiteY298" fmla="*/ 221448 h 904442"/>
                  <a:gd name="connsiteX299" fmla="*/ 408151 w 500680"/>
                  <a:gd name="connsiteY299" fmla="*/ 223825 h 904442"/>
                  <a:gd name="connsiteX300" fmla="*/ 404128 w 500680"/>
                  <a:gd name="connsiteY300" fmla="*/ 227665 h 904442"/>
                  <a:gd name="connsiteX301" fmla="*/ 399740 w 500680"/>
                  <a:gd name="connsiteY301" fmla="*/ 230225 h 904442"/>
                  <a:gd name="connsiteX302" fmla="*/ 399008 w 500680"/>
                  <a:gd name="connsiteY302" fmla="*/ 232785 h 904442"/>
                  <a:gd name="connsiteX303" fmla="*/ 394619 w 500680"/>
                  <a:gd name="connsiteY303" fmla="*/ 236442 h 904442"/>
                  <a:gd name="connsiteX304" fmla="*/ 394254 w 500680"/>
                  <a:gd name="connsiteY304" fmla="*/ 237722 h 904442"/>
                  <a:gd name="connsiteX305" fmla="*/ 394985 w 500680"/>
                  <a:gd name="connsiteY305" fmla="*/ 248146 h 904442"/>
                  <a:gd name="connsiteX306" fmla="*/ 393156 w 500680"/>
                  <a:gd name="connsiteY306" fmla="*/ 257472 h 904442"/>
                  <a:gd name="connsiteX307" fmla="*/ 393156 w 500680"/>
                  <a:gd name="connsiteY307" fmla="*/ 264238 h 904442"/>
                  <a:gd name="connsiteX308" fmla="*/ 392242 w 500680"/>
                  <a:gd name="connsiteY308" fmla="*/ 268443 h 904442"/>
                  <a:gd name="connsiteX309" fmla="*/ 388036 w 500680"/>
                  <a:gd name="connsiteY309" fmla="*/ 279050 h 904442"/>
                  <a:gd name="connsiteX310" fmla="*/ 388036 w 500680"/>
                  <a:gd name="connsiteY310" fmla="*/ 300993 h 904442"/>
                  <a:gd name="connsiteX311" fmla="*/ 387488 w 500680"/>
                  <a:gd name="connsiteY311" fmla="*/ 305565 h 904442"/>
                  <a:gd name="connsiteX312" fmla="*/ 386391 w 500680"/>
                  <a:gd name="connsiteY312" fmla="*/ 308491 h 904442"/>
                  <a:gd name="connsiteX313" fmla="*/ 382550 w 500680"/>
                  <a:gd name="connsiteY313" fmla="*/ 313793 h 904442"/>
                  <a:gd name="connsiteX314" fmla="*/ 381270 w 500680"/>
                  <a:gd name="connsiteY314" fmla="*/ 318000 h 904442"/>
                  <a:gd name="connsiteX315" fmla="*/ 379259 w 500680"/>
                  <a:gd name="connsiteY315" fmla="*/ 328971 h 904442"/>
                  <a:gd name="connsiteX316" fmla="*/ 378893 w 500680"/>
                  <a:gd name="connsiteY316" fmla="*/ 336103 h 904442"/>
                  <a:gd name="connsiteX317" fmla="*/ 379442 w 500680"/>
                  <a:gd name="connsiteY317" fmla="*/ 340309 h 904442"/>
                  <a:gd name="connsiteX318" fmla="*/ 378527 w 500680"/>
                  <a:gd name="connsiteY318" fmla="*/ 343966 h 904442"/>
                  <a:gd name="connsiteX319" fmla="*/ 377065 w 500680"/>
                  <a:gd name="connsiteY319" fmla="*/ 345063 h 904442"/>
                  <a:gd name="connsiteX320" fmla="*/ 380722 w 500680"/>
                  <a:gd name="connsiteY320" fmla="*/ 353475 h 904442"/>
                  <a:gd name="connsiteX321" fmla="*/ 392242 w 500680"/>
                  <a:gd name="connsiteY321" fmla="*/ 359509 h 904442"/>
                  <a:gd name="connsiteX322" fmla="*/ 396997 w 500680"/>
                  <a:gd name="connsiteY322" fmla="*/ 362801 h 904442"/>
                  <a:gd name="connsiteX323" fmla="*/ 402848 w 500680"/>
                  <a:gd name="connsiteY323" fmla="*/ 367373 h 904442"/>
                  <a:gd name="connsiteX324" fmla="*/ 409980 w 500680"/>
                  <a:gd name="connsiteY324" fmla="*/ 374504 h 904442"/>
                  <a:gd name="connsiteX325" fmla="*/ 410346 w 500680"/>
                  <a:gd name="connsiteY325" fmla="*/ 378893 h 904442"/>
                  <a:gd name="connsiteX326" fmla="*/ 405226 w 500680"/>
                  <a:gd name="connsiteY326" fmla="*/ 389499 h 904442"/>
                  <a:gd name="connsiteX327" fmla="*/ 407054 w 500680"/>
                  <a:gd name="connsiteY327" fmla="*/ 394985 h 904442"/>
                  <a:gd name="connsiteX328" fmla="*/ 412357 w 500680"/>
                  <a:gd name="connsiteY328" fmla="*/ 401019 h 904442"/>
                  <a:gd name="connsiteX329" fmla="*/ 418392 w 500680"/>
                  <a:gd name="connsiteY329" fmla="*/ 403762 h 904442"/>
                  <a:gd name="connsiteX330" fmla="*/ 422963 w 500680"/>
                  <a:gd name="connsiteY330" fmla="*/ 403397 h 904442"/>
                  <a:gd name="connsiteX331" fmla="*/ 423695 w 500680"/>
                  <a:gd name="connsiteY331" fmla="*/ 407420 h 904442"/>
                  <a:gd name="connsiteX332" fmla="*/ 423695 w 500680"/>
                  <a:gd name="connsiteY332" fmla="*/ 419672 h 904442"/>
                  <a:gd name="connsiteX333" fmla="*/ 420769 w 500680"/>
                  <a:gd name="connsiteY333" fmla="*/ 425523 h 904442"/>
                  <a:gd name="connsiteX334" fmla="*/ 411991 w 500680"/>
                  <a:gd name="connsiteY334" fmla="*/ 437044 h 904442"/>
                  <a:gd name="connsiteX335" fmla="*/ 406506 w 500680"/>
                  <a:gd name="connsiteY335" fmla="*/ 442712 h 904442"/>
                  <a:gd name="connsiteX336" fmla="*/ 403214 w 500680"/>
                  <a:gd name="connsiteY336" fmla="*/ 447284 h 904442"/>
                  <a:gd name="connsiteX337" fmla="*/ 400471 w 500680"/>
                  <a:gd name="connsiteY337" fmla="*/ 457707 h 904442"/>
                  <a:gd name="connsiteX338" fmla="*/ 395534 w 500680"/>
                  <a:gd name="connsiteY338" fmla="*/ 461913 h 904442"/>
                  <a:gd name="connsiteX339" fmla="*/ 389499 w 500680"/>
                  <a:gd name="connsiteY339" fmla="*/ 464839 h 904442"/>
                  <a:gd name="connsiteX340" fmla="*/ 377430 w 500680"/>
                  <a:gd name="connsiteY340" fmla="*/ 468679 h 904442"/>
                  <a:gd name="connsiteX341" fmla="*/ 373224 w 500680"/>
                  <a:gd name="connsiteY341" fmla="*/ 468679 h 904442"/>
                  <a:gd name="connsiteX342" fmla="*/ 366093 w 500680"/>
                  <a:gd name="connsiteY342" fmla="*/ 471787 h 904442"/>
                  <a:gd name="connsiteX343" fmla="*/ 354755 w 500680"/>
                  <a:gd name="connsiteY343" fmla="*/ 475079 h 904442"/>
                  <a:gd name="connsiteX344" fmla="*/ 348721 w 500680"/>
                  <a:gd name="connsiteY344" fmla="*/ 475994 h 904442"/>
                  <a:gd name="connsiteX345" fmla="*/ 339943 w 500680"/>
                  <a:gd name="connsiteY345" fmla="*/ 476542 h 904442"/>
                  <a:gd name="connsiteX346" fmla="*/ 329520 w 500680"/>
                  <a:gd name="connsiteY346" fmla="*/ 479285 h 904442"/>
                  <a:gd name="connsiteX347" fmla="*/ 313428 w 500680"/>
                  <a:gd name="connsiteY347" fmla="*/ 481479 h 904442"/>
                  <a:gd name="connsiteX348" fmla="*/ 300993 w 500680"/>
                  <a:gd name="connsiteY348" fmla="*/ 481479 h 904442"/>
                  <a:gd name="connsiteX349" fmla="*/ 287644 w 500680"/>
                  <a:gd name="connsiteY349" fmla="*/ 479651 h 904442"/>
                  <a:gd name="connsiteX350" fmla="*/ 281610 w 500680"/>
                  <a:gd name="connsiteY350" fmla="*/ 474531 h 904442"/>
                  <a:gd name="connsiteX351" fmla="*/ 280513 w 500680"/>
                  <a:gd name="connsiteY351" fmla="*/ 478736 h 904442"/>
                  <a:gd name="connsiteX352" fmla="*/ 281610 w 500680"/>
                  <a:gd name="connsiteY352" fmla="*/ 489160 h 904442"/>
                  <a:gd name="connsiteX353" fmla="*/ 285450 w 500680"/>
                  <a:gd name="connsiteY353" fmla="*/ 492634 h 904442"/>
                  <a:gd name="connsiteX354" fmla="*/ 286913 w 500680"/>
                  <a:gd name="connsiteY354" fmla="*/ 495926 h 904442"/>
                  <a:gd name="connsiteX355" fmla="*/ 285816 w 500680"/>
                  <a:gd name="connsiteY355" fmla="*/ 503606 h 904442"/>
                  <a:gd name="connsiteX356" fmla="*/ 284901 w 500680"/>
                  <a:gd name="connsiteY356" fmla="*/ 506532 h 904442"/>
                  <a:gd name="connsiteX357" fmla="*/ 283256 w 500680"/>
                  <a:gd name="connsiteY357" fmla="*/ 507629 h 904442"/>
                  <a:gd name="connsiteX358" fmla="*/ 282341 w 500680"/>
                  <a:gd name="connsiteY358" fmla="*/ 506898 h 904442"/>
                  <a:gd name="connsiteX359" fmla="*/ 280147 w 500680"/>
                  <a:gd name="connsiteY359" fmla="*/ 512749 h 904442"/>
                  <a:gd name="connsiteX360" fmla="*/ 279233 w 500680"/>
                  <a:gd name="connsiteY360" fmla="*/ 519149 h 904442"/>
                  <a:gd name="connsiteX361" fmla="*/ 281610 w 500680"/>
                  <a:gd name="connsiteY361" fmla="*/ 531218 h 904442"/>
                  <a:gd name="connsiteX362" fmla="*/ 281244 w 500680"/>
                  <a:gd name="connsiteY362" fmla="*/ 534327 h 904442"/>
                  <a:gd name="connsiteX363" fmla="*/ 279964 w 500680"/>
                  <a:gd name="connsiteY363" fmla="*/ 537801 h 904442"/>
                  <a:gd name="connsiteX364" fmla="*/ 276855 w 500680"/>
                  <a:gd name="connsiteY364" fmla="*/ 540910 h 904442"/>
                  <a:gd name="connsiteX365" fmla="*/ 268992 w 500680"/>
                  <a:gd name="connsiteY365" fmla="*/ 542739 h 904442"/>
                  <a:gd name="connsiteX366" fmla="*/ 261312 w 500680"/>
                  <a:gd name="connsiteY366" fmla="*/ 547127 h 904442"/>
                  <a:gd name="connsiteX367" fmla="*/ 243757 w 500680"/>
                  <a:gd name="connsiteY367" fmla="*/ 546579 h 904442"/>
                  <a:gd name="connsiteX368" fmla="*/ 239551 w 500680"/>
                  <a:gd name="connsiteY368" fmla="*/ 545481 h 904442"/>
                  <a:gd name="connsiteX369" fmla="*/ 234980 w 500680"/>
                  <a:gd name="connsiteY369" fmla="*/ 542739 h 904442"/>
                  <a:gd name="connsiteX370" fmla="*/ 225471 w 500680"/>
                  <a:gd name="connsiteY370" fmla="*/ 538899 h 904442"/>
                  <a:gd name="connsiteX371" fmla="*/ 218522 w 500680"/>
                  <a:gd name="connsiteY371" fmla="*/ 537070 h 904442"/>
                  <a:gd name="connsiteX372" fmla="*/ 214316 w 500680"/>
                  <a:gd name="connsiteY372" fmla="*/ 532316 h 904442"/>
                  <a:gd name="connsiteX373" fmla="*/ 209196 w 500680"/>
                  <a:gd name="connsiteY373" fmla="*/ 537801 h 904442"/>
                  <a:gd name="connsiteX374" fmla="*/ 209196 w 500680"/>
                  <a:gd name="connsiteY374" fmla="*/ 546944 h 904442"/>
                  <a:gd name="connsiteX375" fmla="*/ 212122 w 500680"/>
                  <a:gd name="connsiteY375" fmla="*/ 554808 h 904442"/>
                  <a:gd name="connsiteX376" fmla="*/ 212304 w 500680"/>
                  <a:gd name="connsiteY376" fmla="*/ 568339 h 904442"/>
                  <a:gd name="connsiteX377" fmla="*/ 212853 w 500680"/>
                  <a:gd name="connsiteY377" fmla="*/ 574008 h 904442"/>
                  <a:gd name="connsiteX378" fmla="*/ 219436 w 500680"/>
                  <a:gd name="connsiteY378" fmla="*/ 579311 h 904442"/>
                  <a:gd name="connsiteX379" fmla="*/ 225471 w 500680"/>
                  <a:gd name="connsiteY379" fmla="*/ 580957 h 904442"/>
                  <a:gd name="connsiteX380" fmla="*/ 223459 w 500680"/>
                  <a:gd name="connsiteY380" fmla="*/ 584066 h 904442"/>
                  <a:gd name="connsiteX381" fmla="*/ 226385 w 500680"/>
                  <a:gd name="connsiteY381" fmla="*/ 586077 h 904442"/>
                  <a:gd name="connsiteX382" fmla="*/ 235711 w 500680"/>
                  <a:gd name="connsiteY382" fmla="*/ 583883 h 904442"/>
                  <a:gd name="connsiteX383" fmla="*/ 234248 w 500680"/>
                  <a:gd name="connsiteY383" fmla="*/ 580408 h 904442"/>
                  <a:gd name="connsiteX384" fmla="*/ 231139 w 500680"/>
                  <a:gd name="connsiteY384" fmla="*/ 578580 h 904442"/>
                  <a:gd name="connsiteX385" fmla="*/ 238637 w 500680"/>
                  <a:gd name="connsiteY385" fmla="*/ 578031 h 904442"/>
                  <a:gd name="connsiteX386" fmla="*/ 244306 w 500680"/>
                  <a:gd name="connsiteY386" fmla="*/ 574557 h 904442"/>
                  <a:gd name="connsiteX387" fmla="*/ 247963 w 500680"/>
                  <a:gd name="connsiteY387" fmla="*/ 579494 h 904442"/>
                  <a:gd name="connsiteX388" fmla="*/ 249243 w 500680"/>
                  <a:gd name="connsiteY388" fmla="*/ 590283 h 904442"/>
                  <a:gd name="connsiteX389" fmla="*/ 248511 w 500680"/>
                  <a:gd name="connsiteY389" fmla="*/ 594855 h 904442"/>
                  <a:gd name="connsiteX390" fmla="*/ 245220 w 500680"/>
                  <a:gd name="connsiteY390" fmla="*/ 597232 h 904442"/>
                  <a:gd name="connsiteX391" fmla="*/ 240100 w 500680"/>
                  <a:gd name="connsiteY391" fmla="*/ 598695 h 904442"/>
                  <a:gd name="connsiteX392" fmla="*/ 235894 w 500680"/>
                  <a:gd name="connsiteY392" fmla="*/ 598512 h 904442"/>
                  <a:gd name="connsiteX393" fmla="*/ 232237 w 500680"/>
                  <a:gd name="connsiteY393" fmla="*/ 597232 h 904442"/>
                  <a:gd name="connsiteX394" fmla="*/ 232054 w 500680"/>
                  <a:gd name="connsiteY394" fmla="*/ 592112 h 904442"/>
                  <a:gd name="connsiteX395" fmla="*/ 229494 w 500680"/>
                  <a:gd name="connsiteY395" fmla="*/ 589552 h 904442"/>
                  <a:gd name="connsiteX396" fmla="*/ 224374 w 500680"/>
                  <a:gd name="connsiteY396" fmla="*/ 588272 h 904442"/>
                  <a:gd name="connsiteX397" fmla="*/ 220533 w 500680"/>
                  <a:gd name="connsiteY397" fmla="*/ 589552 h 904442"/>
                  <a:gd name="connsiteX398" fmla="*/ 217425 w 500680"/>
                  <a:gd name="connsiteY398" fmla="*/ 592295 h 904442"/>
                  <a:gd name="connsiteX399" fmla="*/ 214865 w 500680"/>
                  <a:gd name="connsiteY399" fmla="*/ 592478 h 904442"/>
                  <a:gd name="connsiteX400" fmla="*/ 212670 w 500680"/>
                  <a:gd name="connsiteY400" fmla="*/ 594489 h 904442"/>
                  <a:gd name="connsiteX401" fmla="*/ 212670 w 500680"/>
                  <a:gd name="connsiteY401" fmla="*/ 597232 h 904442"/>
                  <a:gd name="connsiteX402" fmla="*/ 220533 w 500680"/>
                  <a:gd name="connsiteY402" fmla="*/ 600524 h 904442"/>
                  <a:gd name="connsiteX403" fmla="*/ 225471 w 500680"/>
                  <a:gd name="connsiteY403" fmla="*/ 601072 h 904442"/>
                  <a:gd name="connsiteX404" fmla="*/ 229128 w 500680"/>
                  <a:gd name="connsiteY404" fmla="*/ 601986 h 904442"/>
                  <a:gd name="connsiteX405" fmla="*/ 231688 w 500680"/>
                  <a:gd name="connsiteY405" fmla="*/ 603084 h 904442"/>
                  <a:gd name="connsiteX406" fmla="*/ 231505 w 500680"/>
                  <a:gd name="connsiteY406" fmla="*/ 603998 h 904442"/>
                  <a:gd name="connsiteX407" fmla="*/ 215779 w 500680"/>
                  <a:gd name="connsiteY407" fmla="*/ 611495 h 904442"/>
                  <a:gd name="connsiteX408" fmla="*/ 213767 w 500680"/>
                  <a:gd name="connsiteY408" fmla="*/ 614238 h 904442"/>
                  <a:gd name="connsiteX409" fmla="*/ 212122 w 500680"/>
                  <a:gd name="connsiteY409" fmla="*/ 617530 h 904442"/>
                  <a:gd name="connsiteX410" fmla="*/ 208099 w 500680"/>
                  <a:gd name="connsiteY410" fmla="*/ 622284 h 904442"/>
                  <a:gd name="connsiteX411" fmla="*/ 207002 w 500680"/>
                  <a:gd name="connsiteY411" fmla="*/ 627039 h 904442"/>
                  <a:gd name="connsiteX412" fmla="*/ 208647 w 500680"/>
                  <a:gd name="connsiteY412" fmla="*/ 633256 h 904442"/>
                  <a:gd name="connsiteX413" fmla="*/ 208099 w 500680"/>
                  <a:gd name="connsiteY413" fmla="*/ 638925 h 904442"/>
                  <a:gd name="connsiteX414" fmla="*/ 208099 w 500680"/>
                  <a:gd name="connsiteY414" fmla="*/ 645325 h 904442"/>
                  <a:gd name="connsiteX415" fmla="*/ 206270 w 500680"/>
                  <a:gd name="connsiteY415" fmla="*/ 650079 h 904442"/>
                  <a:gd name="connsiteX416" fmla="*/ 203893 w 500680"/>
                  <a:gd name="connsiteY416" fmla="*/ 652091 h 904442"/>
                  <a:gd name="connsiteX417" fmla="*/ 200601 w 500680"/>
                  <a:gd name="connsiteY417" fmla="*/ 653371 h 904442"/>
                  <a:gd name="connsiteX418" fmla="*/ 197493 w 500680"/>
                  <a:gd name="connsiteY418" fmla="*/ 657394 h 904442"/>
                  <a:gd name="connsiteX419" fmla="*/ 200053 w 500680"/>
                  <a:gd name="connsiteY419" fmla="*/ 663246 h 904442"/>
                  <a:gd name="connsiteX420" fmla="*/ 200235 w 500680"/>
                  <a:gd name="connsiteY420" fmla="*/ 665074 h 904442"/>
                  <a:gd name="connsiteX421" fmla="*/ 198956 w 500680"/>
                  <a:gd name="connsiteY421" fmla="*/ 667452 h 904442"/>
                  <a:gd name="connsiteX422" fmla="*/ 183412 w 500680"/>
                  <a:gd name="connsiteY422" fmla="*/ 666537 h 904442"/>
                  <a:gd name="connsiteX423" fmla="*/ 178658 w 500680"/>
                  <a:gd name="connsiteY423" fmla="*/ 668732 h 904442"/>
                  <a:gd name="connsiteX424" fmla="*/ 175732 w 500680"/>
                  <a:gd name="connsiteY424" fmla="*/ 672389 h 904442"/>
                  <a:gd name="connsiteX425" fmla="*/ 170977 w 500680"/>
                  <a:gd name="connsiteY425" fmla="*/ 672389 h 904442"/>
                  <a:gd name="connsiteX426" fmla="*/ 166223 w 500680"/>
                  <a:gd name="connsiteY426" fmla="*/ 674400 h 904442"/>
                  <a:gd name="connsiteX427" fmla="*/ 158360 w 500680"/>
                  <a:gd name="connsiteY427" fmla="*/ 682264 h 904442"/>
                  <a:gd name="connsiteX428" fmla="*/ 155800 w 500680"/>
                  <a:gd name="connsiteY428" fmla="*/ 685738 h 904442"/>
                  <a:gd name="connsiteX429" fmla="*/ 154337 w 500680"/>
                  <a:gd name="connsiteY429" fmla="*/ 689029 h 904442"/>
                  <a:gd name="connsiteX430" fmla="*/ 149034 w 500680"/>
                  <a:gd name="connsiteY430" fmla="*/ 696527 h 904442"/>
                  <a:gd name="connsiteX431" fmla="*/ 147754 w 500680"/>
                  <a:gd name="connsiteY431" fmla="*/ 703110 h 904442"/>
                  <a:gd name="connsiteX432" fmla="*/ 148485 w 500680"/>
                  <a:gd name="connsiteY432" fmla="*/ 706036 h 904442"/>
                  <a:gd name="connsiteX433" fmla="*/ 151228 w 500680"/>
                  <a:gd name="connsiteY433" fmla="*/ 711522 h 904442"/>
                  <a:gd name="connsiteX434" fmla="*/ 154703 w 500680"/>
                  <a:gd name="connsiteY434" fmla="*/ 716276 h 904442"/>
                  <a:gd name="connsiteX435" fmla="*/ 158908 w 500680"/>
                  <a:gd name="connsiteY435" fmla="*/ 719202 h 904442"/>
                  <a:gd name="connsiteX436" fmla="*/ 168966 w 500680"/>
                  <a:gd name="connsiteY436" fmla="*/ 729077 h 904442"/>
                  <a:gd name="connsiteX437" fmla="*/ 180486 w 500680"/>
                  <a:gd name="connsiteY437" fmla="*/ 732917 h 904442"/>
                  <a:gd name="connsiteX438" fmla="*/ 186338 w 500680"/>
                  <a:gd name="connsiteY438" fmla="*/ 733100 h 904442"/>
                  <a:gd name="connsiteX439" fmla="*/ 192007 w 500680"/>
                  <a:gd name="connsiteY439" fmla="*/ 732368 h 904442"/>
                  <a:gd name="connsiteX440" fmla="*/ 195298 w 500680"/>
                  <a:gd name="connsiteY440" fmla="*/ 735477 h 904442"/>
                  <a:gd name="connsiteX441" fmla="*/ 196395 w 500680"/>
                  <a:gd name="connsiteY441" fmla="*/ 739683 h 904442"/>
                  <a:gd name="connsiteX442" fmla="*/ 196395 w 500680"/>
                  <a:gd name="connsiteY442" fmla="*/ 746266 h 904442"/>
                  <a:gd name="connsiteX443" fmla="*/ 193104 w 500680"/>
                  <a:gd name="connsiteY443" fmla="*/ 751020 h 904442"/>
                  <a:gd name="connsiteX444" fmla="*/ 191458 w 500680"/>
                  <a:gd name="connsiteY444" fmla="*/ 752117 h 904442"/>
                  <a:gd name="connsiteX445" fmla="*/ 193287 w 500680"/>
                  <a:gd name="connsiteY445" fmla="*/ 757055 h 904442"/>
                  <a:gd name="connsiteX446" fmla="*/ 193835 w 500680"/>
                  <a:gd name="connsiteY446" fmla="*/ 760712 h 904442"/>
                  <a:gd name="connsiteX447" fmla="*/ 190178 w 500680"/>
                  <a:gd name="connsiteY447" fmla="*/ 761992 h 904442"/>
                  <a:gd name="connsiteX448" fmla="*/ 189630 w 500680"/>
                  <a:gd name="connsiteY448" fmla="*/ 766381 h 904442"/>
                  <a:gd name="connsiteX449" fmla="*/ 185972 w 500680"/>
                  <a:gd name="connsiteY449" fmla="*/ 766381 h 904442"/>
                  <a:gd name="connsiteX450" fmla="*/ 182315 w 500680"/>
                  <a:gd name="connsiteY450" fmla="*/ 768575 h 904442"/>
                  <a:gd name="connsiteX451" fmla="*/ 174452 w 500680"/>
                  <a:gd name="connsiteY451" fmla="*/ 775158 h 904442"/>
                  <a:gd name="connsiteX452" fmla="*/ 165857 w 500680"/>
                  <a:gd name="connsiteY452" fmla="*/ 781558 h 904442"/>
                  <a:gd name="connsiteX453" fmla="*/ 162200 w 500680"/>
                  <a:gd name="connsiteY453" fmla="*/ 783021 h 904442"/>
                  <a:gd name="connsiteX454" fmla="*/ 155800 w 500680"/>
                  <a:gd name="connsiteY454" fmla="*/ 789604 h 904442"/>
                  <a:gd name="connsiteX455" fmla="*/ 148668 w 500680"/>
                  <a:gd name="connsiteY455" fmla="*/ 794542 h 904442"/>
                  <a:gd name="connsiteX456" fmla="*/ 144462 w 500680"/>
                  <a:gd name="connsiteY456" fmla="*/ 802405 h 904442"/>
                  <a:gd name="connsiteX457" fmla="*/ 143365 w 500680"/>
                  <a:gd name="connsiteY457" fmla="*/ 806976 h 904442"/>
                  <a:gd name="connsiteX458" fmla="*/ 147388 w 500680"/>
                  <a:gd name="connsiteY458" fmla="*/ 804416 h 904442"/>
                  <a:gd name="connsiteX459" fmla="*/ 143365 w 500680"/>
                  <a:gd name="connsiteY459" fmla="*/ 818863 h 904442"/>
                  <a:gd name="connsiteX460" fmla="*/ 141171 w 500680"/>
                  <a:gd name="connsiteY460" fmla="*/ 824714 h 904442"/>
                  <a:gd name="connsiteX461" fmla="*/ 137331 w 500680"/>
                  <a:gd name="connsiteY461" fmla="*/ 828554 h 904442"/>
                  <a:gd name="connsiteX462" fmla="*/ 132759 w 500680"/>
                  <a:gd name="connsiteY462" fmla="*/ 830383 h 904442"/>
                  <a:gd name="connsiteX463" fmla="*/ 128004 w 500680"/>
                  <a:gd name="connsiteY463" fmla="*/ 830200 h 904442"/>
                  <a:gd name="connsiteX464" fmla="*/ 124713 w 500680"/>
                  <a:gd name="connsiteY464" fmla="*/ 827274 h 904442"/>
                  <a:gd name="connsiteX465" fmla="*/ 119593 w 500680"/>
                  <a:gd name="connsiteY465" fmla="*/ 819228 h 904442"/>
                  <a:gd name="connsiteX466" fmla="*/ 120690 w 500680"/>
                  <a:gd name="connsiteY466" fmla="*/ 826909 h 904442"/>
                  <a:gd name="connsiteX467" fmla="*/ 124347 w 500680"/>
                  <a:gd name="connsiteY467" fmla="*/ 828554 h 904442"/>
                  <a:gd name="connsiteX468" fmla="*/ 125444 w 500680"/>
                  <a:gd name="connsiteY468" fmla="*/ 830749 h 904442"/>
                  <a:gd name="connsiteX469" fmla="*/ 125444 w 500680"/>
                  <a:gd name="connsiteY469" fmla="*/ 832577 h 904442"/>
                  <a:gd name="connsiteX470" fmla="*/ 114838 w 500680"/>
                  <a:gd name="connsiteY470" fmla="*/ 838612 h 904442"/>
                  <a:gd name="connsiteX471" fmla="*/ 110632 w 500680"/>
                  <a:gd name="connsiteY471" fmla="*/ 841903 h 904442"/>
                  <a:gd name="connsiteX472" fmla="*/ 104781 w 500680"/>
                  <a:gd name="connsiteY472" fmla="*/ 858361 h 904442"/>
                  <a:gd name="connsiteX473" fmla="*/ 101489 w 500680"/>
                  <a:gd name="connsiteY473" fmla="*/ 862567 h 904442"/>
                  <a:gd name="connsiteX474" fmla="*/ 104232 w 500680"/>
                  <a:gd name="connsiteY474" fmla="*/ 862567 h 904442"/>
                  <a:gd name="connsiteX475" fmla="*/ 106792 w 500680"/>
                  <a:gd name="connsiteY475" fmla="*/ 861287 h 904442"/>
                  <a:gd name="connsiteX476" fmla="*/ 110084 w 500680"/>
                  <a:gd name="connsiteY476" fmla="*/ 870796 h 904442"/>
                  <a:gd name="connsiteX477" fmla="*/ 111547 w 500680"/>
                  <a:gd name="connsiteY477" fmla="*/ 877013 h 904442"/>
                  <a:gd name="connsiteX478" fmla="*/ 110084 w 500680"/>
                  <a:gd name="connsiteY478" fmla="*/ 879573 h 904442"/>
                  <a:gd name="connsiteX479" fmla="*/ 104415 w 500680"/>
                  <a:gd name="connsiteY479" fmla="*/ 879207 h 904442"/>
                  <a:gd name="connsiteX480" fmla="*/ 101672 w 500680"/>
                  <a:gd name="connsiteY480" fmla="*/ 880122 h 904442"/>
                  <a:gd name="connsiteX481" fmla="*/ 105878 w 500680"/>
                  <a:gd name="connsiteY481" fmla="*/ 882865 h 904442"/>
                  <a:gd name="connsiteX482" fmla="*/ 108438 w 500680"/>
                  <a:gd name="connsiteY482" fmla="*/ 882499 h 904442"/>
                  <a:gd name="connsiteX483" fmla="*/ 111181 w 500680"/>
                  <a:gd name="connsiteY483" fmla="*/ 883230 h 904442"/>
                  <a:gd name="connsiteX484" fmla="*/ 118313 w 500680"/>
                  <a:gd name="connsiteY484" fmla="*/ 894751 h 904442"/>
                  <a:gd name="connsiteX485" fmla="*/ 127822 w 500680"/>
                  <a:gd name="connsiteY485" fmla="*/ 903894 h 904442"/>
                  <a:gd name="connsiteX486" fmla="*/ 127639 w 500680"/>
                  <a:gd name="connsiteY486" fmla="*/ 904443 h 90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500680" h="904442">
                    <a:moveTo>
                      <a:pt x="127639" y="904443"/>
                    </a:moveTo>
                    <a:lnTo>
                      <a:pt x="125262" y="904260"/>
                    </a:lnTo>
                    <a:lnTo>
                      <a:pt x="118313" y="900968"/>
                    </a:lnTo>
                    <a:lnTo>
                      <a:pt x="103501" y="898774"/>
                    </a:lnTo>
                    <a:lnTo>
                      <a:pt x="91980" y="895665"/>
                    </a:lnTo>
                    <a:lnTo>
                      <a:pt x="86860" y="895482"/>
                    </a:lnTo>
                    <a:lnTo>
                      <a:pt x="78631" y="896580"/>
                    </a:lnTo>
                    <a:lnTo>
                      <a:pt x="69671" y="896762"/>
                    </a:lnTo>
                    <a:lnTo>
                      <a:pt x="67294" y="896762"/>
                    </a:lnTo>
                    <a:lnTo>
                      <a:pt x="65282" y="896031"/>
                    </a:lnTo>
                    <a:lnTo>
                      <a:pt x="39499" y="896031"/>
                    </a:lnTo>
                    <a:lnTo>
                      <a:pt x="32915" y="893654"/>
                    </a:lnTo>
                    <a:lnTo>
                      <a:pt x="30904" y="891825"/>
                    </a:lnTo>
                    <a:lnTo>
                      <a:pt x="27978" y="886888"/>
                    </a:lnTo>
                    <a:lnTo>
                      <a:pt x="27430" y="885059"/>
                    </a:lnTo>
                    <a:lnTo>
                      <a:pt x="27978" y="862750"/>
                    </a:lnTo>
                    <a:lnTo>
                      <a:pt x="27430" y="856898"/>
                    </a:lnTo>
                    <a:lnTo>
                      <a:pt x="26150" y="849949"/>
                    </a:lnTo>
                    <a:lnTo>
                      <a:pt x="25418" y="848852"/>
                    </a:lnTo>
                    <a:lnTo>
                      <a:pt x="23407" y="848304"/>
                    </a:lnTo>
                    <a:lnTo>
                      <a:pt x="22675" y="848304"/>
                    </a:lnTo>
                    <a:lnTo>
                      <a:pt x="20664" y="850864"/>
                    </a:lnTo>
                    <a:lnTo>
                      <a:pt x="11703" y="849401"/>
                    </a:lnTo>
                    <a:lnTo>
                      <a:pt x="8046" y="851412"/>
                    </a:lnTo>
                    <a:lnTo>
                      <a:pt x="6583" y="853972"/>
                    </a:lnTo>
                    <a:lnTo>
                      <a:pt x="4572" y="855252"/>
                    </a:lnTo>
                    <a:lnTo>
                      <a:pt x="3292" y="854887"/>
                    </a:lnTo>
                    <a:lnTo>
                      <a:pt x="1829" y="852327"/>
                    </a:lnTo>
                    <a:lnTo>
                      <a:pt x="732" y="846475"/>
                    </a:lnTo>
                    <a:lnTo>
                      <a:pt x="0" y="845743"/>
                    </a:lnTo>
                    <a:lnTo>
                      <a:pt x="0" y="833674"/>
                    </a:lnTo>
                    <a:lnTo>
                      <a:pt x="732" y="830017"/>
                    </a:lnTo>
                    <a:lnTo>
                      <a:pt x="732" y="825080"/>
                    </a:lnTo>
                    <a:lnTo>
                      <a:pt x="4206" y="812645"/>
                    </a:lnTo>
                    <a:lnTo>
                      <a:pt x="6583" y="808256"/>
                    </a:lnTo>
                    <a:lnTo>
                      <a:pt x="8778" y="806976"/>
                    </a:lnTo>
                    <a:lnTo>
                      <a:pt x="14812" y="796005"/>
                    </a:lnTo>
                    <a:lnTo>
                      <a:pt x="19932" y="790519"/>
                    </a:lnTo>
                    <a:lnTo>
                      <a:pt x="21029" y="788873"/>
                    </a:lnTo>
                    <a:lnTo>
                      <a:pt x="22675" y="783753"/>
                    </a:lnTo>
                    <a:lnTo>
                      <a:pt x="24138" y="775524"/>
                    </a:lnTo>
                    <a:lnTo>
                      <a:pt x="24687" y="773695"/>
                    </a:lnTo>
                    <a:lnTo>
                      <a:pt x="26150" y="772781"/>
                    </a:lnTo>
                    <a:lnTo>
                      <a:pt x="26515" y="769306"/>
                    </a:lnTo>
                    <a:lnTo>
                      <a:pt x="25418" y="764918"/>
                    </a:lnTo>
                    <a:lnTo>
                      <a:pt x="24138" y="762906"/>
                    </a:lnTo>
                    <a:lnTo>
                      <a:pt x="24138" y="759249"/>
                    </a:lnTo>
                    <a:lnTo>
                      <a:pt x="23772" y="759249"/>
                    </a:lnTo>
                    <a:lnTo>
                      <a:pt x="24138" y="753214"/>
                    </a:lnTo>
                    <a:lnTo>
                      <a:pt x="24687" y="751203"/>
                    </a:lnTo>
                    <a:lnTo>
                      <a:pt x="26150" y="748277"/>
                    </a:lnTo>
                    <a:lnTo>
                      <a:pt x="32733" y="741146"/>
                    </a:lnTo>
                    <a:lnTo>
                      <a:pt x="37121" y="733831"/>
                    </a:lnTo>
                    <a:lnTo>
                      <a:pt x="37853" y="729991"/>
                    </a:lnTo>
                    <a:lnTo>
                      <a:pt x="40962" y="724139"/>
                    </a:lnTo>
                    <a:lnTo>
                      <a:pt x="43339" y="717922"/>
                    </a:lnTo>
                    <a:lnTo>
                      <a:pt x="43887" y="703110"/>
                    </a:lnTo>
                    <a:lnTo>
                      <a:pt x="43339" y="700001"/>
                    </a:lnTo>
                    <a:lnTo>
                      <a:pt x="43339" y="695064"/>
                    </a:lnTo>
                    <a:lnTo>
                      <a:pt x="43887" y="693052"/>
                    </a:lnTo>
                    <a:lnTo>
                      <a:pt x="43887" y="682264"/>
                    </a:lnTo>
                    <a:lnTo>
                      <a:pt x="44619" y="678241"/>
                    </a:lnTo>
                    <a:lnTo>
                      <a:pt x="46447" y="676229"/>
                    </a:lnTo>
                    <a:lnTo>
                      <a:pt x="48825" y="674583"/>
                    </a:lnTo>
                    <a:lnTo>
                      <a:pt x="48825" y="670377"/>
                    </a:lnTo>
                    <a:lnTo>
                      <a:pt x="43887" y="665440"/>
                    </a:lnTo>
                    <a:lnTo>
                      <a:pt x="37853" y="663246"/>
                    </a:lnTo>
                    <a:lnTo>
                      <a:pt x="36207" y="658857"/>
                    </a:lnTo>
                    <a:lnTo>
                      <a:pt x="37853" y="657943"/>
                    </a:lnTo>
                    <a:lnTo>
                      <a:pt x="44985" y="658857"/>
                    </a:lnTo>
                    <a:lnTo>
                      <a:pt x="51202" y="658491"/>
                    </a:lnTo>
                    <a:lnTo>
                      <a:pt x="52299" y="655017"/>
                    </a:lnTo>
                    <a:lnTo>
                      <a:pt x="51750" y="651360"/>
                    </a:lnTo>
                    <a:lnTo>
                      <a:pt x="48459" y="648251"/>
                    </a:lnTo>
                    <a:lnTo>
                      <a:pt x="41876" y="646239"/>
                    </a:lnTo>
                    <a:lnTo>
                      <a:pt x="38401" y="646239"/>
                    </a:lnTo>
                    <a:lnTo>
                      <a:pt x="38218" y="644228"/>
                    </a:lnTo>
                    <a:lnTo>
                      <a:pt x="40230" y="631793"/>
                    </a:lnTo>
                    <a:lnTo>
                      <a:pt x="39133" y="625759"/>
                    </a:lnTo>
                    <a:lnTo>
                      <a:pt x="36390" y="621919"/>
                    </a:lnTo>
                    <a:lnTo>
                      <a:pt x="36207" y="619724"/>
                    </a:lnTo>
                    <a:lnTo>
                      <a:pt x="36390" y="608570"/>
                    </a:lnTo>
                    <a:lnTo>
                      <a:pt x="36207" y="606924"/>
                    </a:lnTo>
                    <a:lnTo>
                      <a:pt x="34378" y="605461"/>
                    </a:lnTo>
                    <a:lnTo>
                      <a:pt x="32915" y="603084"/>
                    </a:lnTo>
                    <a:lnTo>
                      <a:pt x="32915" y="588454"/>
                    </a:lnTo>
                    <a:lnTo>
                      <a:pt x="35658" y="579494"/>
                    </a:lnTo>
                    <a:lnTo>
                      <a:pt x="40230" y="574008"/>
                    </a:lnTo>
                    <a:lnTo>
                      <a:pt x="41876" y="570717"/>
                    </a:lnTo>
                    <a:lnTo>
                      <a:pt x="42241" y="568888"/>
                    </a:lnTo>
                    <a:lnTo>
                      <a:pt x="42241" y="563768"/>
                    </a:lnTo>
                    <a:lnTo>
                      <a:pt x="41510" y="561757"/>
                    </a:lnTo>
                    <a:lnTo>
                      <a:pt x="37853" y="558465"/>
                    </a:lnTo>
                    <a:lnTo>
                      <a:pt x="36207" y="552248"/>
                    </a:lnTo>
                    <a:lnTo>
                      <a:pt x="37121" y="539996"/>
                    </a:lnTo>
                    <a:lnTo>
                      <a:pt x="41144" y="522989"/>
                    </a:lnTo>
                    <a:lnTo>
                      <a:pt x="40962" y="516223"/>
                    </a:lnTo>
                    <a:lnTo>
                      <a:pt x="41144" y="514029"/>
                    </a:lnTo>
                    <a:lnTo>
                      <a:pt x="49008" y="488245"/>
                    </a:lnTo>
                    <a:lnTo>
                      <a:pt x="50470" y="482028"/>
                    </a:lnTo>
                    <a:lnTo>
                      <a:pt x="51568" y="479834"/>
                    </a:lnTo>
                    <a:lnTo>
                      <a:pt x="53579" y="477457"/>
                    </a:lnTo>
                    <a:lnTo>
                      <a:pt x="57785" y="473982"/>
                    </a:lnTo>
                    <a:lnTo>
                      <a:pt x="59065" y="469776"/>
                    </a:lnTo>
                    <a:lnTo>
                      <a:pt x="59065" y="464656"/>
                    </a:lnTo>
                    <a:lnTo>
                      <a:pt x="57236" y="459536"/>
                    </a:lnTo>
                    <a:lnTo>
                      <a:pt x="55225" y="447650"/>
                    </a:lnTo>
                    <a:lnTo>
                      <a:pt x="55225" y="432106"/>
                    </a:lnTo>
                    <a:lnTo>
                      <a:pt x="57236" y="415283"/>
                    </a:lnTo>
                    <a:lnTo>
                      <a:pt x="59065" y="409248"/>
                    </a:lnTo>
                    <a:lnTo>
                      <a:pt x="62174" y="405774"/>
                    </a:lnTo>
                    <a:lnTo>
                      <a:pt x="63819" y="404860"/>
                    </a:lnTo>
                    <a:lnTo>
                      <a:pt x="66562" y="404677"/>
                    </a:lnTo>
                    <a:lnTo>
                      <a:pt x="67659" y="403580"/>
                    </a:lnTo>
                    <a:lnTo>
                      <a:pt x="68208" y="400471"/>
                    </a:lnTo>
                    <a:lnTo>
                      <a:pt x="69305" y="399191"/>
                    </a:lnTo>
                    <a:lnTo>
                      <a:pt x="72414" y="397545"/>
                    </a:lnTo>
                    <a:lnTo>
                      <a:pt x="73694" y="396448"/>
                    </a:lnTo>
                    <a:lnTo>
                      <a:pt x="73694" y="393156"/>
                    </a:lnTo>
                    <a:lnTo>
                      <a:pt x="72414" y="386025"/>
                    </a:lnTo>
                    <a:lnTo>
                      <a:pt x="72048" y="372859"/>
                    </a:lnTo>
                    <a:lnTo>
                      <a:pt x="76986" y="369018"/>
                    </a:lnTo>
                    <a:lnTo>
                      <a:pt x="77534" y="367738"/>
                    </a:lnTo>
                    <a:lnTo>
                      <a:pt x="79180" y="357681"/>
                    </a:lnTo>
                    <a:lnTo>
                      <a:pt x="80277" y="354572"/>
                    </a:lnTo>
                    <a:lnTo>
                      <a:pt x="83020" y="349452"/>
                    </a:lnTo>
                    <a:lnTo>
                      <a:pt x="88872" y="340674"/>
                    </a:lnTo>
                    <a:lnTo>
                      <a:pt x="88872" y="334091"/>
                    </a:lnTo>
                    <a:lnTo>
                      <a:pt x="88140" y="326411"/>
                    </a:lnTo>
                    <a:lnTo>
                      <a:pt x="86860" y="318000"/>
                    </a:lnTo>
                    <a:lnTo>
                      <a:pt x="85763" y="315805"/>
                    </a:lnTo>
                    <a:lnTo>
                      <a:pt x="82472" y="312331"/>
                    </a:lnTo>
                    <a:lnTo>
                      <a:pt x="82654" y="307028"/>
                    </a:lnTo>
                    <a:lnTo>
                      <a:pt x="82472" y="302639"/>
                    </a:lnTo>
                    <a:lnTo>
                      <a:pt x="76254" y="288559"/>
                    </a:lnTo>
                    <a:lnTo>
                      <a:pt x="76254" y="275575"/>
                    </a:lnTo>
                    <a:lnTo>
                      <a:pt x="72048" y="271369"/>
                    </a:lnTo>
                    <a:lnTo>
                      <a:pt x="72048" y="265518"/>
                    </a:lnTo>
                    <a:lnTo>
                      <a:pt x="72780" y="258752"/>
                    </a:lnTo>
                    <a:lnTo>
                      <a:pt x="74426" y="253632"/>
                    </a:lnTo>
                    <a:lnTo>
                      <a:pt x="75523" y="252717"/>
                    </a:lnTo>
                    <a:lnTo>
                      <a:pt x="78997" y="246500"/>
                    </a:lnTo>
                    <a:lnTo>
                      <a:pt x="80643" y="240100"/>
                    </a:lnTo>
                    <a:lnTo>
                      <a:pt x="83386" y="236991"/>
                    </a:lnTo>
                    <a:lnTo>
                      <a:pt x="84117" y="234431"/>
                    </a:lnTo>
                    <a:lnTo>
                      <a:pt x="84117" y="232602"/>
                    </a:lnTo>
                    <a:lnTo>
                      <a:pt x="86129" y="230956"/>
                    </a:lnTo>
                    <a:lnTo>
                      <a:pt x="87592" y="225105"/>
                    </a:lnTo>
                    <a:lnTo>
                      <a:pt x="87957" y="220899"/>
                    </a:lnTo>
                    <a:lnTo>
                      <a:pt x="87226" y="216327"/>
                    </a:lnTo>
                    <a:lnTo>
                      <a:pt x="87957" y="205538"/>
                    </a:lnTo>
                    <a:lnTo>
                      <a:pt x="88872" y="201698"/>
                    </a:lnTo>
                    <a:lnTo>
                      <a:pt x="91615" y="196030"/>
                    </a:lnTo>
                    <a:lnTo>
                      <a:pt x="92712" y="192738"/>
                    </a:lnTo>
                    <a:lnTo>
                      <a:pt x="94358" y="183229"/>
                    </a:lnTo>
                    <a:lnTo>
                      <a:pt x="97466" y="171892"/>
                    </a:lnTo>
                    <a:lnTo>
                      <a:pt x="108987" y="159457"/>
                    </a:lnTo>
                    <a:lnTo>
                      <a:pt x="112461" y="148302"/>
                    </a:lnTo>
                    <a:lnTo>
                      <a:pt x="113558" y="147022"/>
                    </a:lnTo>
                    <a:lnTo>
                      <a:pt x="120690" y="140805"/>
                    </a:lnTo>
                    <a:lnTo>
                      <a:pt x="125262" y="139159"/>
                    </a:lnTo>
                    <a:lnTo>
                      <a:pt x="127639" y="137513"/>
                    </a:lnTo>
                    <a:lnTo>
                      <a:pt x="128004" y="136050"/>
                    </a:lnTo>
                    <a:lnTo>
                      <a:pt x="127273" y="129467"/>
                    </a:lnTo>
                    <a:lnTo>
                      <a:pt x="125262" y="123250"/>
                    </a:lnTo>
                    <a:lnTo>
                      <a:pt x="124164" y="118130"/>
                    </a:lnTo>
                    <a:lnTo>
                      <a:pt x="124164" y="106609"/>
                    </a:lnTo>
                    <a:lnTo>
                      <a:pt x="122153" y="99843"/>
                    </a:lnTo>
                    <a:lnTo>
                      <a:pt x="122153" y="92712"/>
                    </a:lnTo>
                    <a:lnTo>
                      <a:pt x="122518" y="91614"/>
                    </a:lnTo>
                    <a:lnTo>
                      <a:pt x="125262" y="88323"/>
                    </a:lnTo>
                    <a:lnTo>
                      <a:pt x="125262" y="83751"/>
                    </a:lnTo>
                    <a:lnTo>
                      <a:pt x="124164" y="79545"/>
                    </a:lnTo>
                    <a:lnTo>
                      <a:pt x="124164" y="76071"/>
                    </a:lnTo>
                    <a:lnTo>
                      <a:pt x="124896" y="73145"/>
                    </a:lnTo>
                    <a:lnTo>
                      <a:pt x="146839" y="63271"/>
                    </a:lnTo>
                    <a:lnTo>
                      <a:pt x="155251" y="59796"/>
                    </a:lnTo>
                    <a:lnTo>
                      <a:pt x="159457" y="38767"/>
                    </a:lnTo>
                    <a:lnTo>
                      <a:pt x="159457" y="32915"/>
                    </a:lnTo>
                    <a:lnTo>
                      <a:pt x="157445" y="30721"/>
                    </a:lnTo>
                    <a:lnTo>
                      <a:pt x="157445" y="29990"/>
                    </a:lnTo>
                    <a:lnTo>
                      <a:pt x="156714" y="29624"/>
                    </a:lnTo>
                    <a:lnTo>
                      <a:pt x="156714" y="28527"/>
                    </a:lnTo>
                    <a:lnTo>
                      <a:pt x="157811" y="28344"/>
                    </a:lnTo>
                    <a:lnTo>
                      <a:pt x="160189" y="26332"/>
                    </a:lnTo>
                    <a:lnTo>
                      <a:pt x="162931" y="21944"/>
                    </a:lnTo>
                    <a:lnTo>
                      <a:pt x="163480" y="19932"/>
                    </a:lnTo>
                    <a:lnTo>
                      <a:pt x="166223" y="16275"/>
                    </a:lnTo>
                    <a:lnTo>
                      <a:pt x="170063" y="12800"/>
                    </a:lnTo>
                    <a:lnTo>
                      <a:pt x="175549" y="8412"/>
                    </a:lnTo>
                    <a:lnTo>
                      <a:pt x="181401" y="1097"/>
                    </a:lnTo>
                    <a:lnTo>
                      <a:pt x="183229" y="0"/>
                    </a:lnTo>
                    <a:lnTo>
                      <a:pt x="184875" y="366"/>
                    </a:lnTo>
                    <a:lnTo>
                      <a:pt x="187618" y="3109"/>
                    </a:lnTo>
                    <a:lnTo>
                      <a:pt x="191458" y="8777"/>
                    </a:lnTo>
                    <a:lnTo>
                      <a:pt x="203344" y="8777"/>
                    </a:lnTo>
                    <a:lnTo>
                      <a:pt x="207550" y="9692"/>
                    </a:lnTo>
                    <a:lnTo>
                      <a:pt x="209744" y="9692"/>
                    </a:lnTo>
                    <a:lnTo>
                      <a:pt x="219071" y="12069"/>
                    </a:lnTo>
                    <a:lnTo>
                      <a:pt x="220899" y="13349"/>
                    </a:lnTo>
                    <a:lnTo>
                      <a:pt x="222911" y="16275"/>
                    </a:lnTo>
                    <a:lnTo>
                      <a:pt x="224008" y="17006"/>
                    </a:lnTo>
                    <a:lnTo>
                      <a:pt x="224556" y="18652"/>
                    </a:lnTo>
                    <a:lnTo>
                      <a:pt x="229494" y="23772"/>
                    </a:lnTo>
                    <a:lnTo>
                      <a:pt x="230774" y="23772"/>
                    </a:lnTo>
                    <a:lnTo>
                      <a:pt x="231139" y="20663"/>
                    </a:lnTo>
                    <a:lnTo>
                      <a:pt x="233151" y="16092"/>
                    </a:lnTo>
                    <a:lnTo>
                      <a:pt x="234980" y="7314"/>
                    </a:lnTo>
                    <a:lnTo>
                      <a:pt x="235528" y="6034"/>
                    </a:lnTo>
                    <a:lnTo>
                      <a:pt x="239734" y="6034"/>
                    </a:lnTo>
                    <a:lnTo>
                      <a:pt x="248329" y="6949"/>
                    </a:lnTo>
                    <a:lnTo>
                      <a:pt x="256557" y="6949"/>
                    </a:lnTo>
                    <a:lnTo>
                      <a:pt x="260215" y="7680"/>
                    </a:lnTo>
                    <a:lnTo>
                      <a:pt x="261495" y="8046"/>
                    </a:lnTo>
                    <a:lnTo>
                      <a:pt x="264787" y="10057"/>
                    </a:lnTo>
                    <a:lnTo>
                      <a:pt x="267529" y="12800"/>
                    </a:lnTo>
                    <a:lnTo>
                      <a:pt x="271187" y="14080"/>
                    </a:lnTo>
                    <a:lnTo>
                      <a:pt x="278684" y="16275"/>
                    </a:lnTo>
                    <a:lnTo>
                      <a:pt x="281244" y="18652"/>
                    </a:lnTo>
                    <a:lnTo>
                      <a:pt x="286364" y="27978"/>
                    </a:lnTo>
                    <a:lnTo>
                      <a:pt x="292765" y="34013"/>
                    </a:lnTo>
                    <a:lnTo>
                      <a:pt x="294227" y="36207"/>
                    </a:lnTo>
                    <a:lnTo>
                      <a:pt x="305199" y="44618"/>
                    </a:lnTo>
                    <a:lnTo>
                      <a:pt x="310685" y="47544"/>
                    </a:lnTo>
                    <a:lnTo>
                      <a:pt x="312697" y="49373"/>
                    </a:lnTo>
                    <a:lnTo>
                      <a:pt x="317451" y="57236"/>
                    </a:lnTo>
                    <a:lnTo>
                      <a:pt x="318548" y="58333"/>
                    </a:lnTo>
                    <a:lnTo>
                      <a:pt x="320560" y="59613"/>
                    </a:lnTo>
                    <a:lnTo>
                      <a:pt x="325680" y="61442"/>
                    </a:lnTo>
                    <a:lnTo>
                      <a:pt x="329886" y="62173"/>
                    </a:lnTo>
                    <a:lnTo>
                      <a:pt x="342503" y="62905"/>
                    </a:lnTo>
                    <a:lnTo>
                      <a:pt x="348355" y="64551"/>
                    </a:lnTo>
                    <a:lnTo>
                      <a:pt x="351098" y="65831"/>
                    </a:lnTo>
                    <a:lnTo>
                      <a:pt x="362984" y="74059"/>
                    </a:lnTo>
                    <a:lnTo>
                      <a:pt x="370299" y="77168"/>
                    </a:lnTo>
                    <a:lnTo>
                      <a:pt x="377430" y="81008"/>
                    </a:lnTo>
                    <a:lnTo>
                      <a:pt x="381636" y="86129"/>
                    </a:lnTo>
                    <a:lnTo>
                      <a:pt x="388036" y="87957"/>
                    </a:lnTo>
                    <a:lnTo>
                      <a:pt x="391511" y="90334"/>
                    </a:lnTo>
                    <a:lnTo>
                      <a:pt x="394254" y="94357"/>
                    </a:lnTo>
                    <a:lnTo>
                      <a:pt x="395534" y="95089"/>
                    </a:lnTo>
                    <a:lnTo>
                      <a:pt x="396631" y="96917"/>
                    </a:lnTo>
                    <a:lnTo>
                      <a:pt x="397545" y="100940"/>
                    </a:lnTo>
                    <a:lnTo>
                      <a:pt x="397363" y="105512"/>
                    </a:lnTo>
                    <a:lnTo>
                      <a:pt x="393522" y="111730"/>
                    </a:lnTo>
                    <a:lnTo>
                      <a:pt x="386756" y="121421"/>
                    </a:lnTo>
                    <a:lnTo>
                      <a:pt x="381636" y="132210"/>
                    </a:lnTo>
                    <a:lnTo>
                      <a:pt x="380539" y="136050"/>
                    </a:lnTo>
                    <a:lnTo>
                      <a:pt x="379442" y="140073"/>
                    </a:lnTo>
                    <a:lnTo>
                      <a:pt x="379442" y="142999"/>
                    </a:lnTo>
                    <a:lnTo>
                      <a:pt x="380173" y="144279"/>
                    </a:lnTo>
                    <a:lnTo>
                      <a:pt x="390414" y="144279"/>
                    </a:lnTo>
                    <a:lnTo>
                      <a:pt x="405408" y="146656"/>
                    </a:lnTo>
                    <a:lnTo>
                      <a:pt x="408151" y="147753"/>
                    </a:lnTo>
                    <a:lnTo>
                      <a:pt x="416197" y="152508"/>
                    </a:lnTo>
                    <a:lnTo>
                      <a:pt x="420952" y="153788"/>
                    </a:lnTo>
                    <a:lnTo>
                      <a:pt x="424975" y="153422"/>
                    </a:lnTo>
                    <a:lnTo>
                      <a:pt x="427718" y="154154"/>
                    </a:lnTo>
                    <a:lnTo>
                      <a:pt x="430826" y="154154"/>
                    </a:lnTo>
                    <a:lnTo>
                      <a:pt x="434301" y="153239"/>
                    </a:lnTo>
                    <a:lnTo>
                      <a:pt x="435946" y="151228"/>
                    </a:lnTo>
                    <a:lnTo>
                      <a:pt x="439787" y="149582"/>
                    </a:lnTo>
                    <a:lnTo>
                      <a:pt x="446187" y="150314"/>
                    </a:lnTo>
                    <a:lnTo>
                      <a:pt x="450027" y="149216"/>
                    </a:lnTo>
                    <a:lnTo>
                      <a:pt x="451124" y="148668"/>
                    </a:lnTo>
                    <a:lnTo>
                      <a:pt x="452222" y="147022"/>
                    </a:lnTo>
                    <a:lnTo>
                      <a:pt x="458622" y="142085"/>
                    </a:lnTo>
                    <a:lnTo>
                      <a:pt x="460633" y="140988"/>
                    </a:lnTo>
                    <a:lnTo>
                      <a:pt x="461730" y="139708"/>
                    </a:lnTo>
                    <a:lnTo>
                      <a:pt x="468131" y="134770"/>
                    </a:lnTo>
                    <a:lnTo>
                      <a:pt x="471971" y="130564"/>
                    </a:lnTo>
                    <a:lnTo>
                      <a:pt x="474714" y="126541"/>
                    </a:lnTo>
                    <a:lnTo>
                      <a:pt x="476359" y="122335"/>
                    </a:lnTo>
                    <a:lnTo>
                      <a:pt x="477822" y="115387"/>
                    </a:lnTo>
                    <a:lnTo>
                      <a:pt x="479468" y="101855"/>
                    </a:lnTo>
                    <a:lnTo>
                      <a:pt x="483308" y="101489"/>
                    </a:lnTo>
                    <a:lnTo>
                      <a:pt x="484954" y="100940"/>
                    </a:lnTo>
                    <a:lnTo>
                      <a:pt x="492268" y="100940"/>
                    </a:lnTo>
                    <a:lnTo>
                      <a:pt x="495012" y="104232"/>
                    </a:lnTo>
                    <a:lnTo>
                      <a:pt x="500680" y="121970"/>
                    </a:lnTo>
                    <a:lnTo>
                      <a:pt x="500680" y="136050"/>
                    </a:lnTo>
                    <a:lnTo>
                      <a:pt x="499766" y="140988"/>
                    </a:lnTo>
                    <a:lnTo>
                      <a:pt x="498669" y="142999"/>
                    </a:lnTo>
                    <a:lnTo>
                      <a:pt x="497754" y="144279"/>
                    </a:lnTo>
                    <a:lnTo>
                      <a:pt x="486966" y="151594"/>
                    </a:lnTo>
                    <a:lnTo>
                      <a:pt x="483308" y="152874"/>
                    </a:lnTo>
                    <a:lnTo>
                      <a:pt x="477822" y="153422"/>
                    </a:lnTo>
                    <a:lnTo>
                      <a:pt x="473982" y="154885"/>
                    </a:lnTo>
                    <a:lnTo>
                      <a:pt x="469959" y="160554"/>
                    </a:lnTo>
                    <a:lnTo>
                      <a:pt x="465936" y="164760"/>
                    </a:lnTo>
                    <a:lnTo>
                      <a:pt x="445273" y="181401"/>
                    </a:lnTo>
                    <a:lnTo>
                      <a:pt x="444541" y="183229"/>
                    </a:lnTo>
                    <a:lnTo>
                      <a:pt x="442164" y="186521"/>
                    </a:lnTo>
                    <a:lnTo>
                      <a:pt x="433204" y="197675"/>
                    </a:lnTo>
                    <a:lnTo>
                      <a:pt x="432289" y="200235"/>
                    </a:lnTo>
                    <a:lnTo>
                      <a:pt x="423695" y="209379"/>
                    </a:lnTo>
                    <a:lnTo>
                      <a:pt x="416929" y="214682"/>
                    </a:lnTo>
                    <a:lnTo>
                      <a:pt x="413454" y="218888"/>
                    </a:lnTo>
                    <a:lnTo>
                      <a:pt x="409614" y="221448"/>
                    </a:lnTo>
                    <a:lnTo>
                      <a:pt x="408151" y="223825"/>
                    </a:lnTo>
                    <a:lnTo>
                      <a:pt x="404128" y="227665"/>
                    </a:lnTo>
                    <a:lnTo>
                      <a:pt x="399740" y="230225"/>
                    </a:lnTo>
                    <a:lnTo>
                      <a:pt x="399008" y="232785"/>
                    </a:lnTo>
                    <a:lnTo>
                      <a:pt x="394619" y="236442"/>
                    </a:lnTo>
                    <a:lnTo>
                      <a:pt x="394254" y="237722"/>
                    </a:lnTo>
                    <a:lnTo>
                      <a:pt x="394985" y="248146"/>
                    </a:lnTo>
                    <a:lnTo>
                      <a:pt x="393156" y="257472"/>
                    </a:lnTo>
                    <a:lnTo>
                      <a:pt x="393156" y="264238"/>
                    </a:lnTo>
                    <a:lnTo>
                      <a:pt x="392242" y="268443"/>
                    </a:lnTo>
                    <a:lnTo>
                      <a:pt x="388036" y="279050"/>
                    </a:lnTo>
                    <a:lnTo>
                      <a:pt x="388036" y="300993"/>
                    </a:lnTo>
                    <a:lnTo>
                      <a:pt x="387488" y="305565"/>
                    </a:lnTo>
                    <a:lnTo>
                      <a:pt x="386391" y="308491"/>
                    </a:lnTo>
                    <a:lnTo>
                      <a:pt x="382550" y="313793"/>
                    </a:lnTo>
                    <a:lnTo>
                      <a:pt x="381270" y="318000"/>
                    </a:lnTo>
                    <a:lnTo>
                      <a:pt x="379259" y="328971"/>
                    </a:lnTo>
                    <a:lnTo>
                      <a:pt x="378893" y="336103"/>
                    </a:lnTo>
                    <a:lnTo>
                      <a:pt x="379442" y="340309"/>
                    </a:lnTo>
                    <a:lnTo>
                      <a:pt x="378527" y="343966"/>
                    </a:lnTo>
                    <a:lnTo>
                      <a:pt x="377065" y="345063"/>
                    </a:lnTo>
                    <a:lnTo>
                      <a:pt x="380722" y="353475"/>
                    </a:lnTo>
                    <a:lnTo>
                      <a:pt x="392242" y="359509"/>
                    </a:lnTo>
                    <a:lnTo>
                      <a:pt x="396997" y="362801"/>
                    </a:lnTo>
                    <a:lnTo>
                      <a:pt x="402848" y="367373"/>
                    </a:lnTo>
                    <a:lnTo>
                      <a:pt x="409980" y="374504"/>
                    </a:lnTo>
                    <a:lnTo>
                      <a:pt x="410346" y="378893"/>
                    </a:lnTo>
                    <a:lnTo>
                      <a:pt x="405226" y="389499"/>
                    </a:lnTo>
                    <a:lnTo>
                      <a:pt x="407054" y="394985"/>
                    </a:lnTo>
                    <a:lnTo>
                      <a:pt x="412357" y="401019"/>
                    </a:lnTo>
                    <a:lnTo>
                      <a:pt x="418392" y="403762"/>
                    </a:lnTo>
                    <a:lnTo>
                      <a:pt x="422963" y="403397"/>
                    </a:lnTo>
                    <a:lnTo>
                      <a:pt x="423695" y="407420"/>
                    </a:lnTo>
                    <a:lnTo>
                      <a:pt x="423695" y="419672"/>
                    </a:lnTo>
                    <a:lnTo>
                      <a:pt x="420769" y="425523"/>
                    </a:lnTo>
                    <a:lnTo>
                      <a:pt x="411991" y="437044"/>
                    </a:lnTo>
                    <a:lnTo>
                      <a:pt x="406506" y="442712"/>
                    </a:lnTo>
                    <a:lnTo>
                      <a:pt x="403214" y="447284"/>
                    </a:lnTo>
                    <a:lnTo>
                      <a:pt x="400471" y="457707"/>
                    </a:lnTo>
                    <a:lnTo>
                      <a:pt x="395534" y="461913"/>
                    </a:lnTo>
                    <a:lnTo>
                      <a:pt x="389499" y="464839"/>
                    </a:lnTo>
                    <a:lnTo>
                      <a:pt x="377430" y="468679"/>
                    </a:lnTo>
                    <a:lnTo>
                      <a:pt x="373224" y="468679"/>
                    </a:lnTo>
                    <a:lnTo>
                      <a:pt x="366093" y="471787"/>
                    </a:lnTo>
                    <a:lnTo>
                      <a:pt x="354755" y="475079"/>
                    </a:lnTo>
                    <a:lnTo>
                      <a:pt x="348721" y="475994"/>
                    </a:lnTo>
                    <a:lnTo>
                      <a:pt x="339943" y="476542"/>
                    </a:lnTo>
                    <a:lnTo>
                      <a:pt x="329520" y="479285"/>
                    </a:lnTo>
                    <a:lnTo>
                      <a:pt x="313428" y="481479"/>
                    </a:lnTo>
                    <a:lnTo>
                      <a:pt x="300993" y="481479"/>
                    </a:lnTo>
                    <a:lnTo>
                      <a:pt x="287644" y="479651"/>
                    </a:lnTo>
                    <a:lnTo>
                      <a:pt x="281610" y="474531"/>
                    </a:lnTo>
                    <a:lnTo>
                      <a:pt x="280513" y="478736"/>
                    </a:lnTo>
                    <a:lnTo>
                      <a:pt x="281610" y="489160"/>
                    </a:lnTo>
                    <a:lnTo>
                      <a:pt x="285450" y="492634"/>
                    </a:lnTo>
                    <a:lnTo>
                      <a:pt x="286913" y="495926"/>
                    </a:lnTo>
                    <a:lnTo>
                      <a:pt x="285816" y="503606"/>
                    </a:lnTo>
                    <a:lnTo>
                      <a:pt x="284901" y="506532"/>
                    </a:lnTo>
                    <a:lnTo>
                      <a:pt x="283256" y="507629"/>
                    </a:lnTo>
                    <a:lnTo>
                      <a:pt x="282341" y="506898"/>
                    </a:lnTo>
                    <a:lnTo>
                      <a:pt x="280147" y="512749"/>
                    </a:lnTo>
                    <a:lnTo>
                      <a:pt x="279233" y="519149"/>
                    </a:lnTo>
                    <a:lnTo>
                      <a:pt x="281610" y="531218"/>
                    </a:lnTo>
                    <a:lnTo>
                      <a:pt x="281244" y="534327"/>
                    </a:lnTo>
                    <a:lnTo>
                      <a:pt x="279964" y="537801"/>
                    </a:lnTo>
                    <a:lnTo>
                      <a:pt x="276855" y="540910"/>
                    </a:lnTo>
                    <a:lnTo>
                      <a:pt x="268992" y="542739"/>
                    </a:lnTo>
                    <a:lnTo>
                      <a:pt x="261312" y="547127"/>
                    </a:lnTo>
                    <a:lnTo>
                      <a:pt x="243757" y="546579"/>
                    </a:lnTo>
                    <a:lnTo>
                      <a:pt x="239551" y="545481"/>
                    </a:lnTo>
                    <a:lnTo>
                      <a:pt x="234980" y="542739"/>
                    </a:lnTo>
                    <a:lnTo>
                      <a:pt x="225471" y="538899"/>
                    </a:lnTo>
                    <a:lnTo>
                      <a:pt x="218522" y="537070"/>
                    </a:lnTo>
                    <a:lnTo>
                      <a:pt x="214316" y="532316"/>
                    </a:lnTo>
                    <a:lnTo>
                      <a:pt x="209196" y="537801"/>
                    </a:lnTo>
                    <a:lnTo>
                      <a:pt x="209196" y="546944"/>
                    </a:lnTo>
                    <a:lnTo>
                      <a:pt x="212122" y="554808"/>
                    </a:lnTo>
                    <a:lnTo>
                      <a:pt x="212304" y="568339"/>
                    </a:lnTo>
                    <a:lnTo>
                      <a:pt x="212853" y="574008"/>
                    </a:lnTo>
                    <a:lnTo>
                      <a:pt x="219436" y="579311"/>
                    </a:lnTo>
                    <a:lnTo>
                      <a:pt x="225471" y="580957"/>
                    </a:lnTo>
                    <a:lnTo>
                      <a:pt x="223459" y="584066"/>
                    </a:lnTo>
                    <a:lnTo>
                      <a:pt x="226385" y="586077"/>
                    </a:lnTo>
                    <a:lnTo>
                      <a:pt x="235711" y="583883"/>
                    </a:lnTo>
                    <a:lnTo>
                      <a:pt x="234248" y="580408"/>
                    </a:lnTo>
                    <a:lnTo>
                      <a:pt x="231139" y="578580"/>
                    </a:lnTo>
                    <a:lnTo>
                      <a:pt x="238637" y="578031"/>
                    </a:lnTo>
                    <a:lnTo>
                      <a:pt x="244306" y="574557"/>
                    </a:lnTo>
                    <a:lnTo>
                      <a:pt x="247963" y="579494"/>
                    </a:lnTo>
                    <a:lnTo>
                      <a:pt x="249243" y="590283"/>
                    </a:lnTo>
                    <a:lnTo>
                      <a:pt x="248511" y="594855"/>
                    </a:lnTo>
                    <a:lnTo>
                      <a:pt x="245220" y="597232"/>
                    </a:lnTo>
                    <a:lnTo>
                      <a:pt x="240100" y="598695"/>
                    </a:lnTo>
                    <a:lnTo>
                      <a:pt x="235894" y="598512"/>
                    </a:lnTo>
                    <a:lnTo>
                      <a:pt x="232237" y="597232"/>
                    </a:lnTo>
                    <a:lnTo>
                      <a:pt x="232054" y="592112"/>
                    </a:lnTo>
                    <a:lnTo>
                      <a:pt x="229494" y="589552"/>
                    </a:lnTo>
                    <a:lnTo>
                      <a:pt x="224374" y="588272"/>
                    </a:lnTo>
                    <a:lnTo>
                      <a:pt x="220533" y="589552"/>
                    </a:lnTo>
                    <a:lnTo>
                      <a:pt x="217425" y="592295"/>
                    </a:lnTo>
                    <a:lnTo>
                      <a:pt x="214865" y="592478"/>
                    </a:lnTo>
                    <a:lnTo>
                      <a:pt x="212670" y="594489"/>
                    </a:lnTo>
                    <a:lnTo>
                      <a:pt x="212670" y="597232"/>
                    </a:lnTo>
                    <a:lnTo>
                      <a:pt x="220533" y="600524"/>
                    </a:lnTo>
                    <a:lnTo>
                      <a:pt x="225471" y="601072"/>
                    </a:lnTo>
                    <a:lnTo>
                      <a:pt x="229128" y="601986"/>
                    </a:lnTo>
                    <a:lnTo>
                      <a:pt x="231688" y="603084"/>
                    </a:lnTo>
                    <a:lnTo>
                      <a:pt x="231505" y="603998"/>
                    </a:lnTo>
                    <a:lnTo>
                      <a:pt x="215779" y="611495"/>
                    </a:lnTo>
                    <a:lnTo>
                      <a:pt x="213767" y="614238"/>
                    </a:lnTo>
                    <a:lnTo>
                      <a:pt x="212122" y="617530"/>
                    </a:lnTo>
                    <a:lnTo>
                      <a:pt x="208099" y="622284"/>
                    </a:lnTo>
                    <a:lnTo>
                      <a:pt x="207002" y="627039"/>
                    </a:lnTo>
                    <a:lnTo>
                      <a:pt x="208647" y="633256"/>
                    </a:lnTo>
                    <a:lnTo>
                      <a:pt x="208099" y="638925"/>
                    </a:lnTo>
                    <a:lnTo>
                      <a:pt x="208099" y="645325"/>
                    </a:lnTo>
                    <a:lnTo>
                      <a:pt x="206270" y="650079"/>
                    </a:lnTo>
                    <a:lnTo>
                      <a:pt x="203893" y="652091"/>
                    </a:lnTo>
                    <a:lnTo>
                      <a:pt x="200601" y="653371"/>
                    </a:lnTo>
                    <a:lnTo>
                      <a:pt x="197493" y="657394"/>
                    </a:lnTo>
                    <a:lnTo>
                      <a:pt x="200053" y="663246"/>
                    </a:lnTo>
                    <a:lnTo>
                      <a:pt x="200235" y="665074"/>
                    </a:lnTo>
                    <a:lnTo>
                      <a:pt x="198956" y="667452"/>
                    </a:lnTo>
                    <a:lnTo>
                      <a:pt x="183412" y="666537"/>
                    </a:lnTo>
                    <a:lnTo>
                      <a:pt x="178658" y="668732"/>
                    </a:lnTo>
                    <a:lnTo>
                      <a:pt x="175732" y="672389"/>
                    </a:lnTo>
                    <a:lnTo>
                      <a:pt x="170977" y="672389"/>
                    </a:lnTo>
                    <a:lnTo>
                      <a:pt x="166223" y="674400"/>
                    </a:lnTo>
                    <a:lnTo>
                      <a:pt x="158360" y="682264"/>
                    </a:lnTo>
                    <a:lnTo>
                      <a:pt x="155800" y="685738"/>
                    </a:lnTo>
                    <a:lnTo>
                      <a:pt x="154337" y="689029"/>
                    </a:lnTo>
                    <a:lnTo>
                      <a:pt x="149034" y="696527"/>
                    </a:lnTo>
                    <a:lnTo>
                      <a:pt x="147754" y="703110"/>
                    </a:lnTo>
                    <a:lnTo>
                      <a:pt x="148485" y="706036"/>
                    </a:lnTo>
                    <a:lnTo>
                      <a:pt x="151228" y="711522"/>
                    </a:lnTo>
                    <a:lnTo>
                      <a:pt x="154703" y="716276"/>
                    </a:lnTo>
                    <a:lnTo>
                      <a:pt x="158908" y="719202"/>
                    </a:lnTo>
                    <a:lnTo>
                      <a:pt x="168966" y="729077"/>
                    </a:lnTo>
                    <a:lnTo>
                      <a:pt x="180486" y="732917"/>
                    </a:lnTo>
                    <a:lnTo>
                      <a:pt x="186338" y="733100"/>
                    </a:lnTo>
                    <a:lnTo>
                      <a:pt x="192007" y="732368"/>
                    </a:lnTo>
                    <a:lnTo>
                      <a:pt x="195298" y="735477"/>
                    </a:lnTo>
                    <a:lnTo>
                      <a:pt x="196395" y="739683"/>
                    </a:lnTo>
                    <a:lnTo>
                      <a:pt x="196395" y="746266"/>
                    </a:lnTo>
                    <a:lnTo>
                      <a:pt x="193104" y="751020"/>
                    </a:lnTo>
                    <a:lnTo>
                      <a:pt x="191458" y="752117"/>
                    </a:lnTo>
                    <a:lnTo>
                      <a:pt x="193287" y="757055"/>
                    </a:lnTo>
                    <a:lnTo>
                      <a:pt x="193835" y="760712"/>
                    </a:lnTo>
                    <a:lnTo>
                      <a:pt x="190178" y="761992"/>
                    </a:lnTo>
                    <a:lnTo>
                      <a:pt x="189630" y="766381"/>
                    </a:lnTo>
                    <a:lnTo>
                      <a:pt x="185972" y="766381"/>
                    </a:lnTo>
                    <a:lnTo>
                      <a:pt x="182315" y="768575"/>
                    </a:lnTo>
                    <a:lnTo>
                      <a:pt x="174452" y="775158"/>
                    </a:lnTo>
                    <a:lnTo>
                      <a:pt x="165857" y="781558"/>
                    </a:lnTo>
                    <a:lnTo>
                      <a:pt x="162200" y="783021"/>
                    </a:lnTo>
                    <a:lnTo>
                      <a:pt x="155800" y="789604"/>
                    </a:lnTo>
                    <a:lnTo>
                      <a:pt x="148668" y="794542"/>
                    </a:lnTo>
                    <a:lnTo>
                      <a:pt x="144462" y="802405"/>
                    </a:lnTo>
                    <a:lnTo>
                      <a:pt x="143365" y="806976"/>
                    </a:lnTo>
                    <a:lnTo>
                      <a:pt x="147388" y="804416"/>
                    </a:lnTo>
                    <a:lnTo>
                      <a:pt x="143365" y="818863"/>
                    </a:lnTo>
                    <a:lnTo>
                      <a:pt x="141171" y="824714"/>
                    </a:lnTo>
                    <a:lnTo>
                      <a:pt x="137331" y="828554"/>
                    </a:lnTo>
                    <a:lnTo>
                      <a:pt x="132759" y="830383"/>
                    </a:lnTo>
                    <a:lnTo>
                      <a:pt x="128004" y="830200"/>
                    </a:lnTo>
                    <a:lnTo>
                      <a:pt x="124713" y="827274"/>
                    </a:lnTo>
                    <a:lnTo>
                      <a:pt x="119593" y="819228"/>
                    </a:lnTo>
                    <a:lnTo>
                      <a:pt x="120690" y="826909"/>
                    </a:lnTo>
                    <a:lnTo>
                      <a:pt x="124347" y="828554"/>
                    </a:lnTo>
                    <a:lnTo>
                      <a:pt x="125444" y="830749"/>
                    </a:lnTo>
                    <a:lnTo>
                      <a:pt x="125444" y="832577"/>
                    </a:lnTo>
                    <a:lnTo>
                      <a:pt x="114838" y="838612"/>
                    </a:lnTo>
                    <a:lnTo>
                      <a:pt x="110632" y="841903"/>
                    </a:lnTo>
                    <a:lnTo>
                      <a:pt x="104781" y="858361"/>
                    </a:lnTo>
                    <a:lnTo>
                      <a:pt x="101489" y="862567"/>
                    </a:lnTo>
                    <a:lnTo>
                      <a:pt x="104232" y="862567"/>
                    </a:lnTo>
                    <a:lnTo>
                      <a:pt x="106792" y="861287"/>
                    </a:lnTo>
                    <a:lnTo>
                      <a:pt x="110084" y="870796"/>
                    </a:lnTo>
                    <a:lnTo>
                      <a:pt x="111547" y="877013"/>
                    </a:lnTo>
                    <a:lnTo>
                      <a:pt x="110084" y="879573"/>
                    </a:lnTo>
                    <a:lnTo>
                      <a:pt x="104415" y="879207"/>
                    </a:lnTo>
                    <a:lnTo>
                      <a:pt x="101672" y="880122"/>
                    </a:lnTo>
                    <a:lnTo>
                      <a:pt x="105878" y="882865"/>
                    </a:lnTo>
                    <a:lnTo>
                      <a:pt x="108438" y="882499"/>
                    </a:lnTo>
                    <a:lnTo>
                      <a:pt x="111181" y="883230"/>
                    </a:lnTo>
                    <a:lnTo>
                      <a:pt x="118313" y="894751"/>
                    </a:lnTo>
                    <a:lnTo>
                      <a:pt x="127822" y="903894"/>
                    </a:lnTo>
                    <a:lnTo>
                      <a:pt x="127639" y="904443"/>
                    </a:lnTo>
                    <a:close/>
                  </a:path>
                </a:pathLst>
              </a:custGeom>
              <a:grpFill/>
              <a:ln w="18272" cap="flat">
                <a:noFill/>
                <a:prstDash val="solid"/>
                <a:miter/>
              </a:ln>
            </p:spPr>
            <p:txBody>
              <a:bodyPr rtlCol="0" anchor="ctr"/>
              <a:lstStyle/>
              <a:p>
                <a:endParaRPr lang="en-GB" sz="1463"/>
              </a:p>
            </p:txBody>
          </p:sp>
          <p:sp>
            <p:nvSpPr>
              <p:cNvPr id="1291" name="Freeform: Shape 1290">
                <a:extLst>
                  <a:ext uri="{FF2B5EF4-FFF2-40B4-BE49-F238E27FC236}">
                    <a16:creationId xmlns:a16="http://schemas.microsoft.com/office/drawing/2014/main" id="{C7EAC8A8-9436-B7A6-A4E3-7F4A7DAE886D}"/>
                  </a:ext>
                </a:extLst>
              </p:cNvPr>
              <p:cNvSpPr/>
              <p:nvPr/>
            </p:nvSpPr>
            <p:spPr>
              <a:xfrm>
                <a:off x="4124104" y="4912605"/>
                <a:ext cx="500680" cy="904442"/>
              </a:xfrm>
              <a:custGeom>
                <a:avLst/>
                <a:gdLst>
                  <a:gd name="connsiteX0" fmla="*/ 127639 w 500680"/>
                  <a:gd name="connsiteY0" fmla="*/ 904443 h 904442"/>
                  <a:gd name="connsiteX1" fmla="*/ 125262 w 500680"/>
                  <a:gd name="connsiteY1" fmla="*/ 904260 h 904442"/>
                  <a:gd name="connsiteX2" fmla="*/ 118313 w 500680"/>
                  <a:gd name="connsiteY2" fmla="*/ 900968 h 904442"/>
                  <a:gd name="connsiteX3" fmla="*/ 103501 w 500680"/>
                  <a:gd name="connsiteY3" fmla="*/ 898774 h 904442"/>
                  <a:gd name="connsiteX4" fmla="*/ 91980 w 500680"/>
                  <a:gd name="connsiteY4" fmla="*/ 895665 h 904442"/>
                  <a:gd name="connsiteX5" fmla="*/ 86860 w 500680"/>
                  <a:gd name="connsiteY5" fmla="*/ 895482 h 904442"/>
                  <a:gd name="connsiteX6" fmla="*/ 78631 w 500680"/>
                  <a:gd name="connsiteY6" fmla="*/ 896580 h 904442"/>
                  <a:gd name="connsiteX7" fmla="*/ 69671 w 500680"/>
                  <a:gd name="connsiteY7" fmla="*/ 896762 h 904442"/>
                  <a:gd name="connsiteX8" fmla="*/ 67294 w 500680"/>
                  <a:gd name="connsiteY8" fmla="*/ 896762 h 904442"/>
                  <a:gd name="connsiteX9" fmla="*/ 65282 w 500680"/>
                  <a:gd name="connsiteY9" fmla="*/ 896031 h 904442"/>
                  <a:gd name="connsiteX10" fmla="*/ 39499 w 500680"/>
                  <a:gd name="connsiteY10" fmla="*/ 896031 h 904442"/>
                  <a:gd name="connsiteX11" fmla="*/ 32915 w 500680"/>
                  <a:gd name="connsiteY11" fmla="*/ 893654 h 904442"/>
                  <a:gd name="connsiteX12" fmla="*/ 30904 w 500680"/>
                  <a:gd name="connsiteY12" fmla="*/ 891825 h 904442"/>
                  <a:gd name="connsiteX13" fmla="*/ 27978 w 500680"/>
                  <a:gd name="connsiteY13" fmla="*/ 886888 h 904442"/>
                  <a:gd name="connsiteX14" fmla="*/ 27430 w 500680"/>
                  <a:gd name="connsiteY14" fmla="*/ 885059 h 904442"/>
                  <a:gd name="connsiteX15" fmla="*/ 27978 w 500680"/>
                  <a:gd name="connsiteY15" fmla="*/ 862750 h 904442"/>
                  <a:gd name="connsiteX16" fmla="*/ 27430 w 500680"/>
                  <a:gd name="connsiteY16" fmla="*/ 856898 h 904442"/>
                  <a:gd name="connsiteX17" fmla="*/ 26150 w 500680"/>
                  <a:gd name="connsiteY17" fmla="*/ 849949 h 904442"/>
                  <a:gd name="connsiteX18" fmla="*/ 25418 w 500680"/>
                  <a:gd name="connsiteY18" fmla="*/ 848852 h 904442"/>
                  <a:gd name="connsiteX19" fmla="*/ 23407 w 500680"/>
                  <a:gd name="connsiteY19" fmla="*/ 848304 h 904442"/>
                  <a:gd name="connsiteX20" fmla="*/ 22675 w 500680"/>
                  <a:gd name="connsiteY20" fmla="*/ 848304 h 904442"/>
                  <a:gd name="connsiteX21" fmla="*/ 20664 w 500680"/>
                  <a:gd name="connsiteY21" fmla="*/ 850864 h 904442"/>
                  <a:gd name="connsiteX22" fmla="*/ 11703 w 500680"/>
                  <a:gd name="connsiteY22" fmla="*/ 849401 h 904442"/>
                  <a:gd name="connsiteX23" fmla="*/ 8046 w 500680"/>
                  <a:gd name="connsiteY23" fmla="*/ 851412 h 904442"/>
                  <a:gd name="connsiteX24" fmla="*/ 6583 w 500680"/>
                  <a:gd name="connsiteY24" fmla="*/ 853972 h 904442"/>
                  <a:gd name="connsiteX25" fmla="*/ 4572 w 500680"/>
                  <a:gd name="connsiteY25" fmla="*/ 855252 h 904442"/>
                  <a:gd name="connsiteX26" fmla="*/ 3292 w 500680"/>
                  <a:gd name="connsiteY26" fmla="*/ 854887 h 904442"/>
                  <a:gd name="connsiteX27" fmla="*/ 1829 w 500680"/>
                  <a:gd name="connsiteY27" fmla="*/ 852327 h 904442"/>
                  <a:gd name="connsiteX28" fmla="*/ 732 w 500680"/>
                  <a:gd name="connsiteY28" fmla="*/ 846475 h 904442"/>
                  <a:gd name="connsiteX29" fmla="*/ 0 w 500680"/>
                  <a:gd name="connsiteY29" fmla="*/ 845743 h 904442"/>
                  <a:gd name="connsiteX30" fmla="*/ 0 w 500680"/>
                  <a:gd name="connsiteY30" fmla="*/ 833674 h 904442"/>
                  <a:gd name="connsiteX31" fmla="*/ 732 w 500680"/>
                  <a:gd name="connsiteY31" fmla="*/ 830017 h 904442"/>
                  <a:gd name="connsiteX32" fmla="*/ 732 w 500680"/>
                  <a:gd name="connsiteY32" fmla="*/ 825080 h 904442"/>
                  <a:gd name="connsiteX33" fmla="*/ 4206 w 500680"/>
                  <a:gd name="connsiteY33" fmla="*/ 812645 h 904442"/>
                  <a:gd name="connsiteX34" fmla="*/ 6583 w 500680"/>
                  <a:gd name="connsiteY34" fmla="*/ 808256 h 904442"/>
                  <a:gd name="connsiteX35" fmla="*/ 8778 w 500680"/>
                  <a:gd name="connsiteY35" fmla="*/ 806976 h 904442"/>
                  <a:gd name="connsiteX36" fmla="*/ 14812 w 500680"/>
                  <a:gd name="connsiteY36" fmla="*/ 796005 h 904442"/>
                  <a:gd name="connsiteX37" fmla="*/ 19932 w 500680"/>
                  <a:gd name="connsiteY37" fmla="*/ 790519 h 904442"/>
                  <a:gd name="connsiteX38" fmla="*/ 21029 w 500680"/>
                  <a:gd name="connsiteY38" fmla="*/ 788873 h 904442"/>
                  <a:gd name="connsiteX39" fmla="*/ 22675 w 500680"/>
                  <a:gd name="connsiteY39" fmla="*/ 783753 h 904442"/>
                  <a:gd name="connsiteX40" fmla="*/ 24138 w 500680"/>
                  <a:gd name="connsiteY40" fmla="*/ 775524 h 904442"/>
                  <a:gd name="connsiteX41" fmla="*/ 24687 w 500680"/>
                  <a:gd name="connsiteY41" fmla="*/ 773695 h 904442"/>
                  <a:gd name="connsiteX42" fmla="*/ 26150 w 500680"/>
                  <a:gd name="connsiteY42" fmla="*/ 772781 h 904442"/>
                  <a:gd name="connsiteX43" fmla="*/ 26515 w 500680"/>
                  <a:gd name="connsiteY43" fmla="*/ 769306 h 904442"/>
                  <a:gd name="connsiteX44" fmla="*/ 25418 w 500680"/>
                  <a:gd name="connsiteY44" fmla="*/ 764918 h 904442"/>
                  <a:gd name="connsiteX45" fmla="*/ 24138 w 500680"/>
                  <a:gd name="connsiteY45" fmla="*/ 762906 h 904442"/>
                  <a:gd name="connsiteX46" fmla="*/ 24138 w 500680"/>
                  <a:gd name="connsiteY46" fmla="*/ 759249 h 904442"/>
                  <a:gd name="connsiteX47" fmla="*/ 23772 w 500680"/>
                  <a:gd name="connsiteY47" fmla="*/ 759249 h 904442"/>
                  <a:gd name="connsiteX48" fmla="*/ 24138 w 500680"/>
                  <a:gd name="connsiteY48" fmla="*/ 753214 h 904442"/>
                  <a:gd name="connsiteX49" fmla="*/ 24687 w 500680"/>
                  <a:gd name="connsiteY49" fmla="*/ 751203 h 904442"/>
                  <a:gd name="connsiteX50" fmla="*/ 26150 w 500680"/>
                  <a:gd name="connsiteY50" fmla="*/ 748277 h 904442"/>
                  <a:gd name="connsiteX51" fmla="*/ 32733 w 500680"/>
                  <a:gd name="connsiteY51" fmla="*/ 741146 h 904442"/>
                  <a:gd name="connsiteX52" fmla="*/ 37121 w 500680"/>
                  <a:gd name="connsiteY52" fmla="*/ 733831 h 904442"/>
                  <a:gd name="connsiteX53" fmla="*/ 37853 w 500680"/>
                  <a:gd name="connsiteY53" fmla="*/ 729991 h 904442"/>
                  <a:gd name="connsiteX54" fmla="*/ 40962 w 500680"/>
                  <a:gd name="connsiteY54" fmla="*/ 724139 h 904442"/>
                  <a:gd name="connsiteX55" fmla="*/ 43339 w 500680"/>
                  <a:gd name="connsiteY55" fmla="*/ 717922 h 904442"/>
                  <a:gd name="connsiteX56" fmla="*/ 43887 w 500680"/>
                  <a:gd name="connsiteY56" fmla="*/ 703110 h 904442"/>
                  <a:gd name="connsiteX57" fmla="*/ 43339 w 500680"/>
                  <a:gd name="connsiteY57" fmla="*/ 700001 h 904442"/>
                  <a:gd name="connsiteX58" fmla="*/ 43339 w 500680"/>
                  <a:gd name="connsiteY58" fmla="*/ 695064 h 904442"/>
                  <a:gd name="connsiteX59" fmla="*/ 43887 w 500680"/>
                  <a:gd name="connsiteY59" fmla="*/ 693052 h 904442"/>
                  <a:gd name="connsiteX60" fmla="*/ 43887 w 500680"/>
                  <a:gd name="connsiteY60" fmla="*/ 682264 h 904442"/>
                  <a:gd name="connsiteX61" fmla="*/ 44619 w 500680"/>
                  <a:gd name="connsiteY61" fmla="*/ 678241 h 904442"/>
                  <a:gd name="connsiteX62" fmla="*/ 46447 w 500680"/>
                  <a:gd name="connsiteY62" fmla="*/ 676229 h 904442"/>
                  <a:gd name="connsiteX63" fmla="*/ 48825 w 500680"/>
                  <a:gd name="connsiteY63" fmla="*/ 674583 h 904442"/>
                  <a:gd name="connsiteX64" fmla="*/ 48825 w 500680"/>
                  <a:gd name="connsiteY64" fmla="*/ 670377 h 904442"/>
                  <a:gd name="connsiteX65" fmla="*/ 43887 w 500680"/>
                  <a:gd name="connsiteY65" fmla="*/ 665440 h 904442"/>
                  <a:gd name="connsiteX66" fmla="*/ 37853 w 500680"/>
                  <a:gd name="connsiteY66" fmla="*/ 663246 h 904442"/>
                  <a:gd name="connsiteX67" fmla="*/ 36207 w 500680"/>
                  <a:gd name="connsiteY67" fmla="*/ 658857 h 904442"/>
                  <a:gd name="connsiteX68" fmla="*/ 37853 w 500680"/>
                  <a:gd name="connsiteY68" fmla="*/ 657943 h 904442"/>
                  <a:gd name="connsiteX69" fmla="*/ 44985 w 500680"/>
                  <a:gd name="connsiteY69" fmla="*/ 658857 h 904442"/>
                  <a:gd name="connsiteX70" fmla="*/ 51202 w 500680"/>
                  <a:gd name="connsiteY70" fmla="*/ 658491 h 904442"/>
                  <a:gd name="connsiteX71" fmla="*/ 52299 w 500680"/>
                  <a:gd name="connsiteY71" fmla="*/ 655017 h 904442"/>
                  <a:gd name="connsiteX72" fmla="*/ 51750 w 500680"/>
                  <a:gd name="connsiteY72" fmla="*/ 651360 h 904442"/>
                  <a:gd name="connsiteX73" fmla="*/ 48459 w 500680"/>
                  <a:gd name="connsiteY73" fmla="*/ 648251 h 904442"/>
                  <a:gd name="connsiteX74" fmla="*/ 41876 w 500680"/>
                  <a:gd name="connsiteY74" fmla="*/ 646239 h 904442"/>
                  <a:gd name="connsiteX75" fmla="*/ 38401 w 500680"/>
                  <a:gd name="connsiteY75" fmla="*/ 646239 h 904442"/>
                  <a:gd name="connsiteX76" fmla="*/ 38218 w 500680"/>
                  <a:gd name="connsiteY76" fmla="*/ 644228 h 904442"/>
                  <a:gd name="connsiteX77" fmla="*/ 40230 w 500680"/>
                  <a:gd name="connsiteY77" fmla="*/ 631793 h 904442"/>
                  <a:gd name="connsiteX78" fmla="*/ 39133 w 500680"/>
                  <a:gd name="connsiteY78" fmla="*/ 625759 h 904442"/>
                  <a:gd name="connsiteX79" fmla="*/ 36390 w 500680"/>
                  <a:gd name="connsiteY79" fmla="*/ 621919 h 904442"/>
                  <a:gd name="connsiteX80" fmla="*/ 36207 w 500680"/>
                  <a:gd name="connsiteY80" fmla="*/ 619724 h 904442"/>
                  <a:gd name="connsiteX81" fmla="*/ 36390 w 500680"/>
                  <a:gd name="connsiteY81" fmla="*/ 608570 h 904442"/>
                  <a:gd name="connsiteX82" fmla="*/ 36207 w 500680"/>
                  <a:gd name="connsiteY82" fmla="*/ 606924 h 904442"/>
                  <a:gd name="connsiteX83" fmla="*/ 34378 w 500680"/>
                  <a:gd name="connsiteY83" fmla="*/ 605461 h 904442"/>
                  <a:gd name="connsiteX84" fmla="*/ 32915 w 500680"/>
                  <a:gd name="connsiteY84" fmla="*/ 603084 h 904442"/>
                  <a:gd name="connsiteX85" fmla="*/ 32915 w 500680"/>
                  <a:gd name="connsiteY85" fmla="*/ 588454 h 904442"/>
                  <a:gd name="connsiteX86" fmla="*/ 35658 w 500680"/>
                  <a:gd name="connsiteY86" fmla="*/ 579494 h 904442"/>
                  <a:gd name="connsiteX87" fmla="*/ 40230 w 500680"/>
                  <a:gd name="connsiteY87" fmla="*/ 574008 h 904442"/>
                  <a:gd name="connsiteX88" fmla="*/ 41876 w 500680"/>
                  <a:gd name="connsiteY88" fmla="*/ 570717 h 904442"/>
                  <a:gd name="connsiteX89" fmla="*/ 42241 w 500680"/>
                  <a:gd name="connsiteY89" fmla="*/ 568888 h 904442"/>
                  <a:gd name="connsiteX90" fmla="*/ 42241 w 500680"/>
                  <a:gd name="connsiteY90" fmla="*/ 563768 h 904442"/>
                  <a:gd name="connsiteX91" fmla="*/ 41510 w 500680"/>
                  <a:gd name="connsiteY91" fmla="*/ 561757 h 904442"/>
                  <a:gd name="connsiteX92" fmla="*/ 37853 w 500680"/>
                  <a:gd name="connsiteY92" fmla="*/ 558465 h 904442"/>
                  <a:gd name="connsiteX93" fmla="*/ 36207 w 500680"/>
                  <a:gd name="connsiteY93" fmla="*/ 552248 h 904442"/>
                  <a:gd name="connsiteX94" fmla="*/ 37121 w 500680"/>
                  <a:gd name="connsiteY94" fmla="*/ 539996 h 904442"/>
                  <a:gd name="connsiteX95" fmla="*/ 41144 w 500680"/>
                  <a:gd name="connsiteY95" fmla="*/ 522989 h 904442"/>
                  <a:gd name="connsiteX96" fmla="*/ 40962 w 500680"/>
                  <a:gd name="connsiteY96" fmla="*/ 516223 h 904442"/>
                  <a:gd name="connsiteX97" fmla="*/ 41144 w 500680"/>
                  <a:gd name="connsiteY97" fmla="*/ 514029 h 904442"/>
                  <a:gd name="connsiteX98" fmla="*/ 49008 w 500680"/>
                  <a:gd name="connsiteY98" fmla="*/ 488245 h 904442"/>
                  <a:gd name="connsiteX99" fmla="*/ 50470 w 500680"/>
                  <a:gd name="connsiteY99" fmla="*/ 482028 h 904442"/>
                  <a:gd name="connsiteX100" fmla="*/ 51568 w 500680"/>
                  <a:gd name="connsiteY100" fmla="*/ 479834 h 904442"/>
                  <a:gd name="connsiteX101" fmla="*/ 53579 w 500680"/>
                  <a:gd name="connsiteY101" fmla="*/ 477457 h 904442"/>
                  <a:gd name="connsiteX102" fmla="*/ 57785 w 500680"/>
                  <a:gd name="connsiteY102" fmla="*/ 473982 h 904442"/>
                  <a:gd name="connsiteX103" fmla="*/ 59065 w 500680"/>
                  <a:gd name="connsiteY103" fmla="*/ 469776 h 904442"/>
                  <a:gd name="connsiteX104" fmla="*/ 59065 w 500680"/>
                  <a:gd name="connsiteY104" fmla="*/ 464656 h 904442"/>
                  <a:gd name="connsiteX105" fmla="*/ 57236 w 500680"/>
                  <a:gd name="connsiteY105" fmla="*/ 459536 h 904442"/>
                  <a:gd name="connsiteX106" fmla="*/ 55225 w 500680"/>
                  <a:gd name="connsiteY106" fmla="*/ 447650 h 904442"/>
                  <a:gd name="connsiteX107" fmla="*/ 55225 w 500680"/>
                  <a:gd name="connsiteY107" fmla="*/ 432106 h 904442"/>
                  <a:gd name="connsiteX108" fmla="*/ 57236 w 500680"/>
                  <a:gd name="connsiteY108" fmla="*/ 415283 h 904442"/>
                  <a:gd name="connsiteX109" fmla="*/ 59065 w 500680"/>
                  <a:gd name="connsiteY109" fmla="*/ 409248 h 904442"/>
                  <a:gd name="connsiteX110" fmla="*/ 62174 w 500680"/>
                  <a:gd name="connsiteY110" fmla="*/ 405774 h 904442"/>
                  <a:gd name="connsiteX111" fmla="*/ 63819 w 500680"/>
                  <a:gd name="connsiteY111" fmla="*/ 404860 h 904442"/>
                  <a:gd name="connsiteX112" fmla="*/ 66562 w 500680"/>
                  <a:gd name="connsiteY112" fmla="*/ 404677 h 904442"/>
                  <a:gd name="connsiteX113" fmla="*/ 67659 w 500680"/>
                  <a:gd name="connsiteY113" fmla="*/ 403580 h 904442"/>
                  <a:gd name="connsiteX114" fmla="*/ 68208 w 500680"/>
                  <a:gd name="connsiteY114" fmla="*/ 400471 h 904442"/>
                  <a:gd name="connsiteX115" fmla="*/ 69305 w 500680"/>
                  <a:gd name="connsiteY115" fmla="*/ 399191 h 904442"/>
                  <a:gd name="connsiteX116" fmla="*/ 72414 w 500680"/>
                  <a:gd name="connsiteY116" fmla="*/ 397545 h 904442"/>
                  <a:gd name="connsiteX117" fmla="*/ 73694 w 500680"/>
                  <a:gd name="connsiteY117" fmla="*/ 396448 h 904442"/>
                  <a:gd name="connsiteX118" fmla="*/ 73694 w 500680"/>
                  <a:gd name="connsiteY118" fmla="*/ 393156 h 904442"/>
                  <a:gd name="connsiteX119" fmla="*/ 72414 w 500680"/>
                  <a:gd name="connsiteY119" fmla="*/ 386025 h 904442"/>
                  <a:gd name="connsiteX120" fmla="*/ 72048 w 500680"/>
                  <a:gd name="connsiteY120" fmla="*/ 372859 h 904442"/>
                  <a:gd name="connsiteX121" fmla="*/ 76986 w 500680"/>
                  <a:gd name="connsiteY121" fmla="*/ 369018 h 904442"/>
                  <a:gd name="connsiteX122" fmla="*/ 77534 w 500680"/>
                  <a:gd name="connsiteY122" fmla="*/ 367738 h 904442"/>
                  <a:gd name="connsiteX123" fmla="*/ 79180 w 500680"/>
                  <a:gd name="connsiteY123" fmla="*/ 357681 h 904442"/>
                  <a:gd name="connsiteX124" fmla="*/ 80277 w 500680"/>
                  <a:gd name="connsiteY124" fmla="*/ 354572 h 904442"/>
                  <a:gd name="connsiteX125" fmla="*/ 83020 w 500680"/>
                  <a:gd name="connsiteY125" fmla="*/ 349452 h 904442"/>
                  <a:gd name="connsiteX126" fmla="*/ 88872 w 500680"/>
                  <a:gd name="connsiteY126" fmla="*/ 340674 h 904442"/>
                  <a:gd name="connsiteX127" fmla="*/ 88872 w 500680"/>
                  <a:gd name="connsiteY127" fmla="*/ 334091 h 904442"/>
                  <a:gd name="connsiteX128" fmla="*/ 88140 w 500680"/>
                  <a:gd name="connsiteY128" fmla="*/ 326411 h 904442"/>
                  <a:gd name="connsiteX129" fmla="*/ 86860 w 500680"/>
                  <a:gd name="connsiteY129" fmla="*/ 318000 h 904442"/>
                  <a:gd name="connsiteX130" fmla="*/ 85763 w 500680"/>
                  <a:gd name="connsiteY130" fmla="*/ 315805 h 904442"/>
                  <a:gd name="connsiteX131" fmla="*/ 82472 w 500680"/>
                  <a:gd name="connsiteY131" fmla="*/ 312331 h 904442"/>
                  <a:gd name="connsiteX132" fmla="*/ 82654 w 500680"/>
                  <a:gd name="connsiteY132" fmla="*/ 307028 h 904442"/>
                  <a:gd name="connsiteX133" fmla="*/ 82472 w 500680"/>
                  <a:gd name="connsiteY133" fmla="*/ 302639 h 904442"/>
                  <a:gd name="connsiteX134" fmla="*/ 76254 w 500680"/>
                  <a:gd name="connsiteY134" fmla="*/ 288559 h 904442"/>
                  <a:gd name="connsiteX135" fmla="*/ 76254 w 500680"/>
                  <a:gd name="connsiteY135" fmla="*/ 275575 h 904442"/>
                  <a:gd name="connsiteX136" fmla="*/ 72048 w 500680"/>
                  <a:gd name="connsiteY136" fmla="*/ 271369 h 904442"/>
                  <a:gd name="connsiteX137" fmla="*/ 72048 w 500680"/>
                  <a:gd name="connsiteY137" fmla="*/ 265518 h 904442"/>
                  <a:gd name="connsiteX138" fmla="*/ 72780 w 500680"/>
                  <a:gd name="connsiteY138" fmla="*/ 258752 h 904442"/>
                  <a:gd name="connsiteX139" fmla="*/ 74426 w 500680"/>
                  <a:gd name="connsiteY139" fmla="*/ 253632 h 904442"/>
                  <a:gd name="connsiteX140" fmla="*/ 75523 w 500680"/>
                  <a:gd name="connsiteY140" fmla="*/ 252717 h 904442"/>
                  <a:gd name="connsiteX141" fmla="*/ 78997 w 500680"/>
                  <a:gd name="connsiteY141" fmla="*/ 246500 h 904442"/>
                  <a:gd name="connsiteX142" fmla="*/ 80643 w 500680"/>
                  <a:gd name="connsiteY142" fmla="*/ 240100 h 904442"/>
                  <a:gd name="connsiteX143" fmla="*/ 83386 w 500680"/>
                  <a:gd name="connsiteY143" fmla="*/ 236991 h 904442"/>
                  <a:gd name="connsiteX144" fmla="*/ 84117 w 500680"/>
                  <a:gd name="connsiteY144" fmla="*/ 234431 h 904442"/>
                  <a:gd name="connsiteX145" fmla="*/ 84117 w 500680"/>
                  <a:gd name="connsiteY145" fmla="*/ 232602 h 904442"/>
                  <a:gd name="connsiteX146" fmla="*/ 86129 w 500680"/>
                  <a:gd name="connsiteY146" fmla="*/ 230956 h 904442"/>
                  <a:gd name="connsiteX147" fmla="*/ 87592 w 500680"/>
                  <a:gd name="connsiteY147" fmla="*/ 225105 h 904442"/>
                  <a:gd name="connsiteX148" fmla="*/ 87957 w 500680"/>
                  <a:gd name="connsiteY148" fmla="*/ 220899 h 904442"/>
                  <a:gd name="connsiteX149" fmla="*/ 87226 w 500680"/>
                  <a:gd name="connsiteY149" fmla="*/ 216327 h 904442"/>
                  <a:gd name="connsiteX150" fmla="*/ 87957 w 500680"/>
                  <a:gd name="connsiteY150" fmla="*/ 205538 h 904442"/>
                  <a:gd name="connsiteX151" fmla="*/ 88872 w 500680"/>
                  <a:gd name="connsiteY151" fmla="*/ 201698 h 904442"/>
                  <a:gd name="connsiteX152" fmla="*/ 91615 w 500680"/>
                  <a:gd name="connsiteY152" fmla="*/ 196030 h 904442"/>
                  <a:gd name="connsiteX153" fmla="*/ 92712 w 500680"/>
                  <a:gd name="connsiteY153" fmla="*/ 192738 h 904442"/>
                  <a:gd name="connsiteX154" fmla="*/ 94358 w 500680"/>
                  <a:gd name="connsiteY154" fmla="*/ 183229 h 904442"/>
                  <a:gd name="connsiteX155" fmla="*/ 97466 w 500680"/>
                  <a:gd name="connsiteY155" fmla="*/ 171892 h 904442"/>
                  <a:gd name="connsiteX156" fmla="*/ 108987 w 500680"/>
                  <a:gd name="connsiteY156" fmla="*/ 159457 h 904442"/>
                  <a:gd name="connsiteX157" fmla="*/ 112461 w 500680"/>
                  <a:gd name="connsiteY157" fmla="*/ 148302 h 904442"/>
                  <a:gd name="connsiteX158" fmla="*/ 113558 w 500680"/>
                  <a:gd name="connsiteY158" fmla="*/ 147022 h 904442"/>
                  <a:gd name="connsiteX159" fmla="*/ 120690 w 500680"/>
                  <a:gd name="connsiteY159" fmla="*/ 140805 h 904442"/>
                  <a:gd name="connsiteX160" fmla="*/ 125262 w 500680"/>
                  <a:gd name="connsiteY160" fmla="*/ 139159 h 904442"/>
                  <a:gd name="connsiteX161" fmla="*/ 127639 w 500680"/>
                  <a:gd name="connsiteY161" fmla="*/ 137513 h 904442"/>
                  <a:gd name="connsiteX162" fmla="*/ 128004 w 500680"/>
                  <a:gd name="connsiteY162" fmla="*/ 136050 h 904442"/>
                  <a:gd name="connsiteX163" fmla="*/ 127273 w 500680"/>
                  <a:gd name="connsiteY163" fmla="*/ 129467 h 904442"/>
                  <a:gd name="connsiteX164" fmla="*/ 125262 w 500680"/>
                  <a:gd name="connsiteY164" fmla="*/ 123250 h 904442"/>
                  <a:gd name="connsiteX165" fmla="*/ 124164 w 500680"/>
                  <a:gd name="connsiteY165" fmla="*/ 118130 h 904442"/>
                  <a:gd name="connsiteX166" fmla="*/ 124164 w 500680"/>
                  <a:gd name="connsiteY166" fmla="*/ 106609 h 904442"/>
                  <a:gd name="connsiteX167" fmla="*/ 122153 w 500680"/>
                  <a:gd name="connsiteY167" fmla="*/ 99843 h 904442"/>
                  <a:gd name="connsiteX168" fmla="*/ 122153 w 500680"/>
                  <a:gd name="connsiteY168" fmla="*/ 92712 h 904442"/>
                  <a:gd name="connsiteX169" fmla="*/ 122518 w 500680"/>
                  <a:gd name="connsiteY169" fmla="*/ 91614 h 904442"/>
                  <a:gd name="connsiteX170" fmla="*/ 125262 w 500680"/>
                  <a:gd name="connsiteY170" fmla="*/ 88323 h 904442"/>
                  <a:gd name="connsiteX171" fmla="*/ 125262 w 500680"/>
                  <a:gd name="connsiteY171" fmla="*/ 83751 h 904442"/>
                  <a:gd name="connsiteX172" fmla="*/ 124164 w 500680"/>
                  <a:gd name="connsiteY172" fmla="*/ 79545 h 904442"/>
                  <a:gd name="connsiteX173" fmla="*/ 124164 w 500680"/>
                  <a:gd name="connsiteY173" fmla="*/ 76071 h 904442"/>
                  <a:gd name="connsiteX174" fmla="*/ 124896 w 500680"/>
                  <a:gd name="connsiteY174" fmla="*/ 73145 h 904442"/>
                  <a:gd name="connsiteX175" fmla="*/ 146839 w 500680"/>
                  <a:gd name="connsiteY175" fmla="*/ 63271 h 904442"/>
                  <a:gd name="connsiteX176" fmla="*/ 155251 w 500680"/>
                  <a:gd name="connsiteY176" fmla="*/ 59796 h 904442"/>
                  <a:gd name="connsiteX177" fmla="*/ 159457 w 500680"/>
                  <a:gd name="connsiteY177" fmla="*/ 38767 h 904442"/>
                  <a:gd name="connsiteX178" fmla="*/ 159457 w 500680"/>
                  <a:gd name="connsiteY178" fmla="*/ 32915 h 904442"/>
                  <a:gd name="connsiteX179" fmla="*/ 157445 w 500680"/>
                  <a:gd name="connsiteY179" fmla="*/ 30721 h 904442"/>
                  <a:gd name="connsiteX180" fmla="*/ 157445 w 500680"/>
                  <a:gd name="connsiteY180" fmla="*/ 29990 h 904442"/>
                  <a:gd name="connsiteX181" fmla="*/ 156714 w 500680"/>
                  <a:gd name="connsiteY181" fmla="*/ 29624 h 904442"/>
                  <a:gd name="connsiteX182" fmla="*/ 156714 w 500680"/>
                  <a:gd name="connsiteY182" fmla="*/ 28527 h 904442"/>
                  <a:gd name="connsiteX183" fmla="*/ 157811 w 500680"/>
                  <a:gd name="connsiteY183" fmla="*/ 28344 h 904442"/>
                  <a:gd name="connsiteX184" fmla="*/ 160189 w 500680"/>
                  <a:gd name="connsiteY184" fmla="*/ 26332 h 904442"/>
                  <a:gd name="connsiteX185" fmla="*/ 162931 w 500680"/>
                  <a:gd name="connsiteY185" fmla="*/ 21944 h 904442"/>
                  <a:gd name="connsiteX186" fmla="*/ 163480 w 500680"/>
                  <a:gd name="connsiteY186" fmla="*/ 19932 h 904442"/>
                  <a:gd name="connsiteX187" fmla="*/ 166223 w 500680"/>
                  <a:gd name="connsiteY187" fmla="*/ 16275 h 904442"/>
                  <a:gd name="connsiteX188" fmla="*/ 170063 w 500680"/>
                  <a:gd name="connsiteY188" fmla="*/ 12800 h 904442"/>
                  <a:gd name="connsiteX189" fmla="*/ 175549 w 500680"/>
                  <a:gd name="connsiteY189" fmla="*/ 8412 h 904442"/>
                  <a:gd name="connsiteX190" fmla="*/ 181401 w 500680"/>
                  <a:gd name="connsiteY190" fmla="*/ 1097 h 904442"/>
                  <a:gd name="connsiteX191" fmla="*/ 183229 w 500680"/>
                  <a:gd name="connsiteY191" fmla="*/ 0 h 904442"/>
                  <a:gd name="connsiteX192" fmla="*/ 184875 w 500680"/>
                  <a:gd name="connsiteY192" fmla="*/ 366 h 904442"/>
                  <a:gd name="connsiteX193" fmla="*/ 187618 w 500680"/>
                  <a:gd name="connsiteY193" fmla="*/ 3109 h 904442"/>
                  <a:gd name="connsiteX194" fmla="*/ 191458 w 500680"/>
                  <a:gd name="connsiteY194" fmla="*/ 8777 h 904442"/>
                  <a:gd name="connsiteX195" fmla="*/ 203344 w 500680"/>
                  <a:gd name="connsiteY195" fmla="*/ 8777 h 904442"/>
                  <a:gd name="connsiteX196" fmla="*/ 207550 w 500680"/>
                  <a:gd name="connsiteY196" fmla="*/ 9692 h 904442"/>
                  <a:gd name="connsiteX197" fmla="*/ 209744 w 500680"/>
                  <a:gd name="connsiteY197" fmla="*/ 9692 h 904442"/>
                  <a:gd name="connsiteX198" fmla="*/ 219071 w 500680"/>
                  <a:gd name="connsiteY198" fmla="*/ 12069 h 904442"/>
                  <a:gd name="connsiteX199" fmla="*/ 220899 w 500680"/>
                  <a:gd name="connsiteY199" fmla="*/ 13349 h 904442"/>
                  <a:gd name="connsiteX200" fmla="*/ 222911 w 500680"/>
                  <a:gd name="connsiteY200" fmla="*/ 16275 h 904442"/>
                  <a:gd name="connsiteX201" fmla="*/ 224008 w 500680"/>
                  <a:gd name="connsiteY201" fmla="*/ 17006 h 904442"/>
                  <a:gd name="connsiteX202" fmla="*/ 224556 w 500680"/>
                  <a:gd name="connsiteY202" fmla="*/ 18652 h 904442"/>
                  <a:gd name="connsiteX203" fmla="*/ 229494 w 500680"/>
                  <a:gd name="connsiteY203" fmla="*/ 23772 h 904442"/>
                  <a:gd name="connsiteX204" fmla="*/ 230774 w 500680"/>
                  <a:gd name="connsiteY204" fmla="*/ 23772 h 904442"/>
                  <a:gd name="connsiteX205" fmla="*/ 231139 w 500680"/>
                  <a:gd name="connsiteY205" fmla="*/ 20663 h 904442"/>
                  <a:gd name="connsiteX206" fmla="*/ 233151 w 500680"/>
                  <a:gd name="connsiteY206" fmla="*/ 16092 h 904442"/>
                  <a:gd name="connsiteX207" fmla="*/ 234980 w 500680"/>
                  <a:gd name="connsiteY207" fmla="*/ 7314 h 904442"/>
                  <a:gd name="connsiteX208" fmla="*/ 235528 w 500680"/>
                  <a:gd name="connsiteY208" fmla="*/ 6034 h 904442"/>
                  <a:gd name="connsiteX209" fmla="*/ 239734 w 500680"/>
                  <a:gd name="connsiteY209" fmla="*/ 6034 h 904442"/>
                  <a:gd name="connsiteX210" fmla="*/ 248329 w 500680"/>
                  <a:gd name="connsiteY210" fmla="*/ 6949 h 904442"/>
                  <a:gd name="connsiteX211" fmla="*/ 256557 w 500680"/>
                  <a:gd name="connsiteY211" fmla="*/ 6949 h 904442"/>
                  <a:gd name="connsiteX212" fmla="*/ 260215 w 500680"/>
                  <a:gd name="connsiteY212" fmla="*/ 7680 h 904442"/>
                  <a:gd name="connsiteX213" fmla="*/ 261495 w 500680"/>
                  <a:gd name="connsiteY213" fmla="*/ 8046 h 904442"/>
                  <a:gd name="connsiteX214" fmla="*/ 264787 w 500680"/>
                  <a:gd name="connsiteY214" fmla="*/ 10057 h 904442"/>
                  <a:gd name="connsiteX215" fmla="*/ 267529 w 500680"/>
                  <a:gd name="connsiteY215" fmla="*/ 12800 h 904442"/>
                  <a:gd name="connsiteX216" fmla="*/ 271187 w 500680"/>
                  <a:gd name="connsiteY216" fmla="*/ 14080 h 904442"/>
                  <a:gd name="connsiteX217" fmla="*/ 278684 w 500680"/>
                  <a:gd name="connsiteY217" fmla="*/ 16275 h 904442"/>
                  <a:gd name="connsiteX218" fmla="*/ 281244 w 500680"/>
                  <a:gd name="connsiteY218" fmla="*/ 18652 h 904442"/>
                  <a:gd name="connsiteX219" fmla="*/ 286364 w 500680"/>
                  <a:gd name="connsiteY219" fmla="*/ 27978 h 904442"/>
                  <a:gd name="connsiteX220" fmla="*/ 292765 w 500680"/>
                  <a:gd name="connsiteY220" fmla="*/ 34013 h 904442"/>
                  <a:gd name="connsiteX221" fmla="*/ 294227 w 500680"/>
                  <a:gd name="connsiteY221" fmla="*/ 36207 h 904442"/>
                  <a:gd name="connsiteX222" fmla="*/ 305199 w 500680"/>
                  <a:gd name="connsiteY222" fmla="*/ 44618 h 904442"/>
                  <a:gd name="connsiteX223" fmla="*/ 310685 w 500680"/>
                  <a:gd name="connsiteY223" fmla="*/ 47544 h 904442"/>
                  <a:gd name="connsiteX224" fmla="*/ 312697 w 500680"/>
                  <a:gd name="connsiteY224" fmla="*/ 49373 h 904442"/>
                  <a:gd name="connsiteX225" fmla="*/ 317451 w 500680"/>
                  <a:gd name="connsiteY225" fmla="*/ 57236 h 904442"/>
                  <a:gd name="connsiteX226" fmla="*/ 318548 w 500680"/>
                  <a:gd name="connsiteY226" fmla="*/ 58333 h 904442"/>
                  <a:gd name="connsiteX227" fmla="*/ 320560 w 500680"/>
                  <a:gd name="connsiteY227" fmla="*/ 59613 h 904442"/>
                  <a:gd name="connsiteX228" fmla="*/ 325680 w 500680"/>
                  <a:gd name="connsiteY228" fmla="*/ 61442 h 904442"/>
                  <a:gd name="connsiteX229" fmla="*/ 329886 w 500680"/>
                  <a:gd name="connsiteY229" fmla="*/ 62173 h 904442"/>
                  <a:gd name="connsiteX230" fmla="*/ 342503 w 500680"/>
                  <a:gd name="connsiteY230" fmla="*/ 62905 h 904442"/>
                  <a:gd name="connsiteX231" fmla="*/ 348355 w 500680"/>
                  <a:gd name="connsiteY231" fmla="*/ 64551 h 904442"/>
                  <a:gd name="connsiteX232" fmla="*/ 351098 w 500680"/>
                  <a:gd name="connsiteY232" fmla="*/ 65831 h 904442"/>
                  <a:gd name="connsiteX233" fmla="*/ 362984 w 500680"/>
                  <a:gd name="connsiteY233" fmla="*/ 74059 h 904442"/>
                  <a:gd name="connsiteX234" fmla="*/ 370299 w 500680"/>
                  <a:gd name="connsiteY234" fmla="*/ 77168 h 904442"/>
                  <a:gd name="connsiteX235" fmla="*/ 377430 w 500680"/>
                  <a:gd name="connsiteY235" fmla="*/ 81008 h 904442"/>
                  <a:gd name="connsiteX236" fmla="*/ 381636 w 500680"/>
                  <a:gd name="connsiteY236" fmla="*/ 86129 h 904442"/>
                  <a:gd name="connsiteX237" fmla="*/ 388036 w 500680"/>
                  <a:gd name="connsiteY237" fmla="*/ 87957 h 904442"/>
                  <a:gd name="connsiteX238" fmla="*/ 391511 w 500680"/>
                  <a:gd name="connsiteY238" fmla="*/ 90334 h 904442"/>
                  <a:gd name="connsiteX239" fmla="*/ 394254 w 500680"/>
                  <a:gd name="connsiteY239" fmla="*/ 94357 h 904442"/>
                  <a:gd name="connsiteX240" fmla="*/ 395534 w 500680"/>
                  <a:gd name="connsiteY240" fmla="*/ 95089 h 904442"/>
                  <a:gd name="connsiteX241" fmla="*/ 396631 w 500680"/>
                  <a:gd name="connsiteY241" fmla="*/ 96917 h 904442"/>
                  <a:gd name="connsiteX242" fmla="*/ 397545 w 500680"/>
                  <a:gd name="connsiteY242" fmla="*/ 100940 h 904442"/>
                  <a:gd name="connsiteX243" fmla="*/ 397363 w 500680"/>
                  <a:gd name="connsiteY243" fmla="*/ 105512 h 904442"/>
                  <a:gd name="connsiteX244" fmla="*/ 393522 w 500680"/>
                  <a:gd name="connsiteY244" fmla="*/ 111730 h 904442"/>
                  <a:gd name="connsiteX245" fmla="*/ 386756 w 500680"/>
                  <a:gd name="connsiteY245" fmla="*/ 121421 h 904442"/>
                  <a:gd name="connsiteX246" fmla="*/ 381636 w 500680"/>
                  <a:gd name="connsiteY246" fmla="*/ 132210 h 904442"/>
                  <a:gd name="connsiteX247" fmla="*/ 380539 w 500680"/>
                  <a:gd name="connsiteY247" fmla="*/ 136050 h 904442"/>
                  <a:gd name="connsiteX248" fmla="*/ 379442 w 500680"/>
                  <a:gd name="connsiteY248" fmla="*/ 140073 h 904442"/>
                  <a:gd name="connsiteX249" fmla="*/ 379442 w 500680"/>
                  <a:gd name="connsiteY249" fmla="*/ 142999 h 904442"/>
                  <a:gd name="connsiteX250" fmla="*/ 380173 w 500680"/>
                  <a:gd name="connsiteY250" fmla="*/ 144279 h 904442"/>
                  <a:gd name="connsiteX251" fmla="*/ 390414 w 500680"/>
                  <a:gd name="connsiteY251" fmla="*/ 144279 h 904442"/>
                  <a:gd name="connsiteX252" fmla="*/ 405408 w 500680"/>
                  <a:gd name="connsiteY252" fmla="*/ 146656 h 904442"/>
                  <a:gd name="connsiteX253" fmla="*/ 408151 w 500680"/>
                  <a:gd name="connsiteY253" fmla="*/ 147753 h 904442"/>
                  <a:gd name="connsiteX254" fmla="*/ 416197 w 500680"/>
                  <a:gd name="connsiteY254" fmla="*/ 152508 h 904442"/>
                  <a:gd name="connsiteX255" fmla="*/ 420952 w 500680"/>
                  <a:gd name="connsiteY255" fmla="*/ 153788 h 904442"/>
                  <a:gd name="connsiteX256" fmla="*/ 424975 w 500680"/>
                  <a:gd name="connsiteY256" fmla="*/ 153422 h 904442"/>
                  <a:gd name="connsiteX257" fmla="*/ 427718 w 500680"/>
                  <a:gd name="connsiteY257" fmla="*/ 154154 h 904442"/>
                  <a:gd name="connsiteX258" fmla="*/ 430826 w 500680"/>
                  <a:gd name="connsiteY258" fmla="*/ 154154 h 904442"/>
                  <a:gd name="connsiteX259" fmla="*/ 434301 w 500680"/>
                  <a:gd name="connsiteY259" fmla="*/ 153239 h 904442"/>
                  <a:gd name="connsiteX260" fmla="*/ 435946 w 500680"/>
                  <a:gd name="connsiteY260" fmla="*/ 151228 h 904442"/>
                  <a:gd name="connsiteX261" fmla="*/ 439787 w 500680"/>
                  <a:gd name="connsiteY261" fmla="*/ 149582 h 904442"/>
                  <a:gd name="connsiteX262" fmla="*/ 446187 w 500680"/>
                  <a:gd name="connsiteY262" fmla="*/ 150314 h 904442"/>
                  <a:gd name="connsiteX263" fmla="*/ 450027 w 500680"/>
                  <a:gd name="connsiteY263" fmla="*/ 149216 h 904442"/>
                  <a:gd name="connsiteX264" fmla="*/ 451124 w 500680"/>
                  <a:gd name="connsiteY264" fmla="*/ 148668 h 904442"/>
                  <a:gd name="connsiteX265" fmla="*/ 452222 w 500680"/>
                  <a:gd name="connsiteY265" fmla="*/ 147022 h 904442"/>
                  <a:gd name="connsiteX266" fmla="*/ 458622 w 500680"/>
                  <a:gd name="connsiteY266" fmla="*/ 142085 h 904442"/>
                  <a:gd name="connsiteX267" fmla="*/ 460633 w 500680"/>
                  <a:gd name="connsiteY267" fmla="*/ 140988 h 904442"/>
                  <a:gd name="connsiteX268" fmla="*/ 461730 w 500680"/>
                  <a:gd name="connsiteY268" fmla="*/ 139708 h 904442"/>
                  <a:gd name="connsiteX269" fmla="*/ 468131 w 500680"/>
                  <a:gd name="connsiteY269" fmla="*/ 134770 h 904442"/>
                  <a:gd name="connsiteX270" fmla="*/ 471971 w 500680"/>
                  <a:gd name="connsiteY270" fmla="*/ 130564 h 904442"/>
                  <a:gd name="connsiteX271" fmla="*/ 474714 w 500680"/>
                  <a:gd name="connsiteY271" fmla="*/ 126541 h 904442"/>
                  <a:gd name="connsiteX272" fmla="*/ 476359 w 500680"/>
                  <a:gd name="connsiteY272" fmla="*/ 122335 h 904442"/>
                  <a:gd name="connsiteX273" fmla="*/ 477822 w 500680"/>
                  <a:gd name="connsiteY273" fmla="*/ 115387 h 904442"/>
                  <a:gd name="connsiteX274" fmla="*/ 479468 w 500680"/>
                  <a:gd name="connsiteY274" fmla="*/ 101855 h 904442"/>
                  <a:gd name="connsiteX275" fmla="*/ 483308 w 500680"/>
                  <a:gd name="connsiteY275" fmla="*/ 101489 h 904442"/>
                  <a:gd name="connsiteX276" fmla="*/ 484954 w 500680"/>
                  <a:gd name="connsiteY276" fmla="*/ 100940 h 904442"/>
                  <a:gd name="connsiteX277" fmla="*/ 492268 w 500680"/>
                  <a:gd name="connsiteY277" fmla="*/ 100940 h 904442"/>
                  <a:gd name="connsiteX278" fmla="*/ 495012 w 500680"/>
                  <a:gd name="connsiteY278" fmla="*/ 104232 h 904442"/>
                  <a:gd name="connsiteX279" fmla="*/ 500680 w 500680"/>
                  <a:gd name="connsiteY279" fmla="*/ 121970 h 904442"/>
                  <a:gd name="connsiteX280" fmla="*/ 500680 w 500680"/>
                  <a:gd name="connsiteY280" fmla="*/ 136050 h 904442"/>
                  <a:gd name="connsiteX281" fmla="*/ 499766 w 500680"/>
                  <a:gd name="connsiteY281" fmla="*/ 140988 h 904442"/>
                  <a:gd name="connsiteX282" fmla="*/ 498669 w 500680"/>
                  <a:gd name="connsiteY282" fmla="*/ 142999 h 904442"/>
                  <a:gd name="connsiteX283" fmla="*/ 497754 w 500680"/>
                  <a:gd name="connsiteY283" fmla="*/ 144279 h 904442"/>
                  <a:gd name="connsiteX284" fmla="*/ 486966 w 500680"/>
                  <a:gd name="connsiteY284" fmla="*/ 151594 h 904442"/>
                  <a:gd name="connsiteX285" fmla="*/ 483308 w 500680"/>
                  <a:gd name="connsiteY285" fmla="*/ 152874 h 904442"/>
                  <a:gd name="connsiteX286" fmla="*/ 477822 w 500680"/>
                  <a:gd name="connsiteY286" fmla="*/ 153422 h 904442"/>
                  <a:gd name="connsiteX287" fmla="*/ 473982 w 500680"/>
                  <a:gd name="connsiteY287" fmla="*/ 154885 h 904442"/>
                  <a:gd name="connsiteX288" fmla="*/ 469959 w 500680"/>
                  <a:gd name="connsiteY288" fmla="*/ 160554 h 904442"/>
                  <a:gd name="connsiteX289" fmla="*/ 465936 w 500680"/>
                  <a:gd name="connsiteY289" fmla="*/ 164760 h 904442"/>
                  <a:gd name="connsiteX290" fmla="*/ 445273 w 500680"/>
                  <a:gd name="connsiteY290" fmla="*/ 181401 h 904442"/>
                  <a:gd name="connsiteX291" fmla="*/ 444541 w 500680"/>
                  <a:gd name="connsiteY291" fmla="*/ 183229 h 904442"/>
                  <a:gd name="connsiteX292" fmla="*/ 442164 w 500680"/>
                  <a:gd name="connsiteY292" fmla="*/ 186521 h 904442"/>
                  <a:gd name="connsiteX293" fmla="*/ 433204 w 500680"/>
                  <a:gd name="connsiteY293" fmla="*/ 197675 h 904442"/>
                  <a:gd name="connsiteX294" fmla="*/ 432289 w 500680"/>
                  <a:gd name="connsiteY294" fmla="*/ 200235 h 904442"/>
                  <a:gd name="connsiteX295" fmla="*/ 423695 w 500680"/>
                  <a:gd name="connsiteY295" fmla="*/ 209379 h 904442"/>
                  <a:gd name="connsiteX296" fmla="*/ 416929 w 500680"/>
                  <a:gd name="connsiteY296" fmla="*/ 214682 h 904442"/>
                  <a:gd name="connsiteX297" fmla="*/ 413454 w 500680"/>
                  <a:gd name="connsiteY297" fmla="*/ 218888 h 904442"/>
                  <a:gd name="connsiteX298" fmla="*/ 409614 w 500680"/>
                  <a:gd name="connsiteY298" fmla="*/ 221448 h 904442"/>
                  <a:gd name="connsiteX299" fmla="*/ 408151 w 500680"/>
                  <a:gd name="connsiteY299" fmla="*/ 223825 h 904442"/>
                  <a:gd name="connsiteX300" fmla="*/ 404128 w 500680"/>
                  <a:gd name="connsiteY300" fmla="*/ 227665 h 904442"/>
                  <a:gd name="connsiteX301" fmla="*/ 399740 w 500680"/>
                  <a:gd name="connsiteY301" fmla="*/ 230225 h 904442"/>
                  <a:gd name="connsiteX302" fmla="*/ 399008 w 500680"/>
                  <a:gd name="connsiteY302" fmla="*/ 232785 h 904442"/>
                  <a:gd name="connsiteX303" fmla="*/ 394619 w 500680"/>
                  <a:gd name="connsiteY303" fmla="*/ 236442 h 904442"/>
                  <a:gd name="connsiteX304" fmla="*/ 394254 w 500680"/>
                  <a:gd name="connsiteY304" fmla="*/ 237722 h 904442"/>
                  <a:gd name="connsiteX305" fmla="*/ 394985 w 500680"/>
                  <a:gd name="connsiteY305" fmla="*/ 248146 h 904442"/>
                  <a:gd name="connsiteX306" fmla="*/ 393156 w 500680"/>
                  <a:gd name="connsiteY306" fmla="*/ 257472 h 904442"/>
                  <a:gd name="connsiteX307" fmla="*/ 393156 w 500680"/>
                  <a:gd name="connsiteY307" fmla="*/ 264238 h 904442"/>
                  <a:gd name="connsiteX308" fmla="*/ 392242 w 500680"/>
                  <a:gd name="connsiteY308" fmla="*/ 268443 h 904442"/>
                  <a:gd name="connsiteX309" fmla="*/ 388036 w 500680"/>
                  <a:gd name="connsiteY309" fmla="*/ 279050 h 904442"/>
                  <a:gd name="connsiteX310" fmla="*/ 388036 w 500680"/>
                  <a:gd name="connsiteY310" fmla="*/ 300993 h 904442"/>
                  <a:gd name="connsiteX311" fmla="*/ 387488 w 500680"/>
                  <a:gd name="connsiteY311" fmla="*/ 305565 h 904442"/>
                  <a:gd name="connsiteX312" fmla="*/ 386391 w 500680"/>
                  <a:gd name="connsiteY312" fmla="*/ 308491 h 904442"/>
                  <a:gd name="connsiteX313" fmla="*/ 382550 w 500680"/>
                  <a:gd name="connsiteY313" fmla="*/ 313793 h 904442"/>
                  <a:gd name="connsiteX314" fmla="*/ 381270 w 500680"/>
                  <a:gd name="connsiteY314" fmla="*/ 318000 h 904442"/>
                  <a:gd name="connsiteX315" fmla="*/ 379259 w 500680"/>
                  <a:gd name="connsiteY315" fmla="*/ 328971 h 904442"/>
                  <a:gd name="connsiteX316" fmla="*/ 378893 w 500680"/>
                  <a:gd name="connsiteY316" fmla="*/ 336103 h 904442"/>
                  <a:gd name="connsiteX317" fmla="*/ 379442 w 500680"/>
                  <a:gd name="connsiteY317" fmla="*/ 340309 h 904442"/>
                  <a:gd name="connsiteX318" fmla="*/ 378527 w 500680"/>
                  <a:gd name="connsiteY318" fmla="*/ 343966 h 904442"/>
                  <a:gd name="connsiteX319" fmla="*/ 377065 w 500680"/>
                  <a:gd name="connsiteY319" fmla="*/ 345063 h 904442"/>
                  <a:gd name="connsiteX320" fmla="*/ 380722 w 500680"/>
                  <a:gd name="connsiteY320" fmla="*/ 353475 h 904442"/>
                  <a:gd name="connsiteX321" fmla="*/ 392242 w 500680"/>
                  <a:gd name="connsiteY321" fmla="*/ 359509 h 904442"/>
                  <a:gd name="connsiteX322" fmla="*/ 396997 w 500680"/>
                  <a:gd name="connsiteY322" fmla="*/ 362801 h 904442"/>
                  <a:gd name="connsiteX323" fmla="*/ 402848 w 500680"/>
                  <a:gd name="connsiteY323" fmla="*/ 367373 h 904442"/>
                  <a:gd name="connsiteX324" fmla="*/ 409980 w 500680"/>
                  <a:gd name="connsiteY324" fmla="*/ 374504 h 904442"/>
                  <a:gd name="connsiteX325" fmla="*/ 410346 w 500680"/>
                  <a:gd name="connsiteY325" fmla="*/ 378893 h 904442"/>
                  <a:gd name="connsiteX326" fmla="*/ 405226 w 500680"/>
                  <a:gd name="connsiteY326" fmla="*/ 389499 h 904442"/>
                  <a:gd name="connsiteX327" fmla="*/ 407054 w 500680"/>
                  <a:gd name="connsiteY327" fmla="*/ 394985 h 904442"/>
                  <a:gd name="connsiteX328" fmla="*/ 412357 w 500680"/>
                  <a:gd name="connsiteY328" fmla="*/ 401019 h 904442"/>
                  <a:gd name="connsiteX329" fmla="*/ 418392 w 500680"/>
                  <a:gd name="connsiteY329" fmla="*/ 403762 h 904442"/>
                  <a:gd name="connsiteX330" fmla="*/ 422963 w 500680"/>
                  <a:gd name="connsiteY330" fmla="*/ 403397 h 904442"/>
                  <a:gd name="connsiteX331" fmla="*/ 423695 w 500680"/>
                  <a:gd name="connsiteY331" fmla="*/ 407420 h 904442"/>
                  <a:gd name="connsiteX332" fmla="*/ 423695 w 500680"/>
                  <a:gd name="connsiteY332" fmla="*/ 419672 h 904442"/>
                  <a:gd name="connsiteX333" fmla="*/ 420769 w 500680"/>
                  <a:gd name="connsiteY333" fmla="*/ 425523 h 904442"/>
                  <a:gd name="connsiteX334" fmla="*/ 411991 w 500680"/>
                  <a:gd name="connsiteY334" fmla="*/ 437044 h 904442"/>
                  <a:gd name="connsiteX335" fmla="*/ 406506 w 500680"/>
                  <a:gd name="connsiteY335" fmla="*/ 442712 h 904442"/>
                  <a:gd name="connsiteX336" fmla="*/ 403214 w 500680"/>
                  <a:gd name="connsiteY336" fmla="*/ 447284 h 904442"/>
                  <a:gd name="connsiteX337" fmla="*/ 400471 w 500680"/>
                  <a:gd name="connsiteY337" fmla="*/ 457707 h 904442"/>
                  <a:gd name="connsiteX338" fmla="*/ 395534 w 500680"/>
                  <a:gd name="connsiteY338" fmla="*/ 461913 h 904442"/>
                  <a:gd name="connsiteX339" fmla="*/ 389499 w 500680"/>
                  <a:gd name="connsiteY339" fmla="*/ 464839 h 904442"/>
                  <a:gd name="connsiteX340" fmla="*/ 377430 w 500680"/>
                  <a:gd name="connsiteY340" fmla="*/ 468679 h 904442"/>
                  <a:gd name="connsiteX341" fmla="*/ 373224 w 500680"/>
                  <a:gd name="connsiteY341" fmla="*/ 468679 h 904442"/>
                  <a:gd name="connsiteX342" fmla="*/ 366093 w 500680"/>
                  <a:gd name="connsiteY342" fmla="*/ 471787 h 904442"/>
                  <a:gd name="connsiteX343" fmla="*/ 354755 w 500680"/>
                  <a:gd name="connsiteY343" fmla="*/ 475079 h 904442"/>
                  <a:gd name="connsiteX344" fmla="*/ 348721 w 500680"/>
                  <a:gd name="connsiteY344" fmla="*/ 475994 h 904442"/>
                  <a:gd name="connsiteX345" fmla="*/ 339943 w 500680"/>
                  <a:gd name="connsiteY345" fmla="*/ 476542 h 904442"/>
                  <a:gd name="connsiteX346" fmla="*/ 329520 w 500680"/>
                  <a:gd name="connsiteY346" fmla="*/ 479285 h 904442"/>
                  <a:gd name="connsiteX347" fmla="*/ 313428 w 500680"/>
                  <a:gd name="connsiteY347" fmla="*/ 481479 h 904442"/>
                  <a:gd name="connsiteX348" fmla="*/ 300993 w 500680"/>
                  <a:gd name="connsiteY348" fmla="*/ 481479 h 904442"/>
                  <a:gd name="connsiteX349" fmla="*/ 287644 w 500680"/>
                  <a:gd name="connsiteY349" fmla="*/ 479651 h 904442"/>
                  <a:gd name="connsiteX350" fmla="*/ 281610 w 500680"/>
                  <a:gd name="connsiteY350" fmla="*/ 474531 h 904442"/>
                  <a:gd name="connsiteX351" fmla="*/ 280513 w 500680"/>
                  <a:gd name="connsiteY351" fmla="*/ 478736 h 904442"/>
                  <a:gd name="connsiteX352" fmla="*/ 281610 w 500680"/>
                  <a:gd name="connsiteY352" fmla="*/ 489160 h 904442"/>
                  <a:gd name="connsiteX353" fmla="*/ 285450 w 500680"/>
                  <a:gd name="connsiteY353" fmla="*/ 492634 h 904442"/>
                  <a:gd name="connsiteX354" fmla="*/ 286913 w 500680"/>
                  <a:gd name="connsiteY354" fmla="*/ 495926 h 904442"/>
                  <a:gd name="connsiteX355" fmla="*/ 285816 w 500680"/>
                  <a:gd name="connsiteY355" fmla="*/ 503606 h 904442"/>
                  <a:gd name="connsiteX356" fmla="*/ 284901 w 500680"/>
                  <a:gd name="connsiteY356" fmla="*/ 506532 h 904442"/>
                  <a:gd name="connsiteX357" fmla="*/ 283256 w 500680"/>
                  <a:gd name="connsiteY357" fmla="*/ 507629 h 904442"/>
                  <a:gd name="connsiteX358" fmla="*/ 282341 w 500680"/>
                  <a:gd name="connsiteY358" fmla="*/ 506898 h 904442"/>
                  <a:gd name="connsiteX359" fmla="*/ 280147 w 500680"/>
                  <a:gd name="connsiteY359" fmla="*/ 512749 h 904442"/>
                  <a:gd name="connsiteX360" fmla="*/ 279233 w 500680"/>
                  <a:gd name="connsiteY360" fmla="*/ 519149 h 904442"/>
                  <a:gd name="connsiteX361" fmla="*/ 281610 w 500680"/>
                  <a:gd name="connsiteY361" fmla="*/ 531218 h 904442"/>
                  <a:gd name="connsiteX362" fmla="*/ 281244 w 500680"/>
                  <a:gd name="connsiteY362" fmla="*/ 534327 h 904442"/>
                  <a:gd name="connsiteX363" fmla="*/ 279964 w 500680"/>
                  <a:gd name="connsiteY363" fmla="*/ 537801 h 904442"/>
                  <a:gd name="connsiteX364" fmla="*/ 276855 w 500680"/>
                  <a:gd name="connsiteY364" fmla="*/ 540910 h 904442"/>
                  <a:gd name="connsiteX365" fmla="*/ 268992 w 500680"/>
                  <a:gd name="connsiteY365" fmla="*/ 542739 h 904442"/>
                  <a:gd name="connsiteX366" fmla="*/ 261312 w 500680"/>
                  <a:gd name="connsiteY366" fmla="*/ 547127 h 904442"/>
                  <a:gd name="connsiteX367" fmla="*/ 243757 w 500680"/>
                  <a:gd name="connsiteY367" fmla="*/ 546579 h 904442"/>
                  <a:gd name="connsiteX368" fmla="*/ 239551 w 500680"/>
                  <a:gd name="connsiteY368" fmla="*/ 545481 h 904442"/>
                  <a:gd name="connsiteX369" fmla="*/ 234980 w 500680"/>
                  <a:gd name="connsiteY369" fmla="*/ 542739 h 904442"/>
                  <a:gd name="connsiteX370" fmla="*/ 225471 w 500680"/>
                  <a:gd name="connsiteY370" fmla="*/ 538899 h 904442"/>
                  <a:gd name="connsiteX371" fmla="*/ 218522 w 500680"/>
                  <a:gd name="connsiteY371" fmla="*/ 537070 h 904442"/>
                  <a:gd name="connsiteX372" fmla="*/ 214316 w 500680"/>
                  <a:gd name="connsiteY372" fmla="*/ 532316 h 904442"/>
                  <a:gd name="connsiteX373" fmla="*/ 209196 w 500680"/>
                  <a:gd name="connsiteY373" fmla="*/ 537801 h 904442"/>
                  <a:gd name="connsiteX374" fmla="*/ 209196 w 500680"/>
                  <a:gd name="connsiteY374" fmla="*/ 546944 h 904442"/>
                  <a:gd name="connsiteX375" fmla="*/ 212122 w 500680"/>
                  <a:gd name="connsiteY375" fmla="*/ 554808 h 904442"/>
                  <a:gd name="connsiteX376" fmla="*/ 212304 w 500680"/>
                  <a:gd name="connsiteY376" fmla="*/ 568339 h 904442"/>
                  <a:gd name="connsiteX377" fmla="*/ 212853 w 500680"/>
                  <a:gd name="connsiteY377" fmla="*/ 574008 h 904442"/>
                  <a:gd name="connsiteX378" fmla="*/ 219436 w 500680"/>
                  <a:gd name="connsiteY378" fmla="*/ 579311 h 904442"/>
                  <a:gd name="connsiteX379" fmla="*/ 225471 w 500680"/>
                  <a:gd name="connsiteY379" fmla="*/ 580957 h 904442"/>
                  <a:gd name="connsiteX380" fmla="*/ 223459 w 500680"/>
                  <a:gd name="connsiteY380" fmla="*/ 584066 h 904442"/>
                  <a:gd name="connsiteX381" fmla="*/ 226385 w 500680"/>
                  <a:gd name="connsiteY381" fmla="*/ 586077 h 904442"/>
                  <a:gd name="connsiteX382" fmla="*/ 235711 w 500680"/>
                  <a:gd name="connsiteY382" fmla="*/ 583883 h 904442"/>
                  <a:gd name="connsiteX383" fmla="*/ 234248 w 500680"/>
                  <a:gd name="connsiteY383" fmla="*/ 580408 h 904442"/>
                  <a:gd name="connsiteX384" fmla="*/ 231139 w 500680"/>
                  <a:gd name="connsiteY384" fmla="*/ 578580 h 904442"/>
                  <a:gd name="connsiteX385" fmla="*/ 238637 w 500680"/>
                  <a:gd name="connsiteY385" fmla="*/ 578031 h 904442"/>
                  <a:gd name="connsiteX386" fmla="*/ 244306 w 500680"/>
                  <a:gd name="connsiteY386" fmla="*/ 574557 h 904442"/>
                  <a:gd name="connsiteX387" fmla="*/ 247963 w 500680"/>
                  <a:gd name="connsiteY387" fmla="*/ 579494 h 904442"/>
                  <a:gd name="connsiteX388" fmla="*/ 249243 w 500680"/>
                  <a:gd name="connsiteY388" fmla="*/ 590283 h 904442"/>
                  <a:gd name="connsiteX389" fmla="*/ 248511 w 500680"/>
                  <a:gd name="connsiteY389" fmla="*/ 594855 h 904442"/>
                  <a:gd name="connsiteX390" fmla="*/ 245220 w 500680"/>
                  <a:gd name="connsiteY390" fmla="*/ 597232 h 904442"/>
                  <a:gd name="connsiteX391" fmla="*/ 240100 w 500680"/>
                  <a:gd name="connsiteY391" fmla="*/ 598695 h 904442"/>
                  <a:gd name="connsiteX392" fmla="*/ 235894 w 500680"/>
                  <a:gd name="connsiteY392" fmla="*/ 598512 h 904442"/>
                  <a:gd name="connsiteX393" fmla="*/ 232237 w 500680"/>
                  <a:gd name="connsiteY393" fmla="*/ 597232 h 904442"/>
                  <a:gd name="connsiteX394" fmla="*/ 232054 w 500680"/>
                  <a:gd name="connsiteY394" fmla="*/ 592112 h 904442"/>
                  <a:gd name="connsiteX395" fmla="*/ 229494 w 500680"/>
                  <a:gd name="connsiteY395" fmla="*/ 589552 h 904442"/>
                  <a:gd name="connsiteX396" fmla="*/ 224374 w 500680"/>
                  <a:gd name="connsiteY396" fmla="*/ 588272 h 904442"/>
                  <a:gd name="connsiteX397" fmla="*/ 220533 w 500680"/>
                  <a:gd name="connsiteY397" fmla="*/ 589552 h 904442"/>
                  <a:gd name="connsiteX398" fmla="*/ 217425 w 500680"/>
                  <a:gd name="connsiteY398" fmla="*/ 592295 h 904442"/>
                  <a:gd name="connsiteX399" fmla="*/ 214865 w 500680"/>
                  <a:gd name="connsiteY399" fmla="*/ 592478 h 904442"/>
                  <a:gd name="connsiteX400" fmla="*/ 212670 w 500680"/>
                  <a:gd name="connsiteY400" fmla="*/ 594489 h 904442"/>
                  <a:gd name="connsiteX401" fmla="*/ 212670 w 500680"/>
                  <a:gd name="connsiteY401" fmla="*/ 597232 h 904442"/>
                  <a:gd name="connsiteX402" fmla="*/ 220533 w 500680"/>
                  <a:gd name="connsiteY402" fmla="*/ 600524 h 904442"/>
                  <a:gd name="connsiteX403" fmla="*/ 225471 w 500680"/>
                  <a:gd name="connsiteY403" fmla="*/ 601072 h 904442"/>
                  <a:gd name="connsiteX404" fmla="*/ 229128 w 500680"/>
                  <a:gd name="connsiteY404" fmla="*/ 601986 h 904442"/>
                  <a:gd name="connsiteX405" fmla="*/ 231688 w 500680"/>
                  <a:gd name="connsiteY405" fmla="*/ 603084 h 904442"/>
                  <a:gd name="connsiteX406" fmla="*/ 231505 w 500680"/>
                  <a:gd name="connsiteY406" fmla="*/ 603998 h 904442"/>
                  <a:gd name="connsiteX407" fmla="*/ 215779 w 500680"/>
                  <a:gd name="connsiteY407" fmla="*/ 611495 h 904442"/>
                  <a:gd name="connsiteX408" fmla="*/ 213767 w 500680"/>
                  <a:gd name="connsiteY408" fmla="*/ 614238 h 904442"/>
                  <a:gd name="connsiteX409" fmla="*/ 212122 w 500680"/>
                  <a:gd name="connsiteY409" fmla="*/ 617530 h 904442"/>
                  <a:gd name="connsiteX410" fmla="*/ 208099 w 500680"/>
                  <a:gd name="connsiteY410" fmla="*/ 622284 h 904442"/>
                  <a:gd name="connsiteX411" fmla="*/ 207002 w 500680"/>
                  <a:gd name="connsiteY411" fmla="*/ 627039 h 904442"/>
                  <a:gd name="connsiteX412" fmla="*/ 208647 w 500680"/>
                  <a:gd name="connsiteY412" fmla="*/ 633256 h 904442"/>
                  <a:gd name="connsiteX413" fmla="*/ 208099 w 500680"/>
                  <a:gd name="connsiteY413" fmla="*/ 638925 h 904442"/>
                  <a:gd name="connsiteX414" fmla="*/ 208099 w 500680"/>
                  <a:gd name="connsiteY414" fmla="*/ 645325 h 904442"/>
                  <a:gd name="connsiteX415" fmla="*/ 206270 w 500680"/>
                  <a:gd name="connsiteY415" fmla="*/ 650079 h 904442"/>
                  <a:gd name="connsiteX416" fmla="*/ 203893 w 500680"/>
                  <a:gd name="connsiteY416" fmla="*/ 652091 h 904442"/>
                  <a:gd name="connsiteX417" fmla="*/ 200601 w 500680"/>
                  <a:gd name="connsiteY417" fmla="*/ 653371 h 904442"/>
                  <a:gd name="connsiteX418" fmla="*/ 197493 w 500680"/>
                  <a:gd name="connsiteY418" fmla="*/ 657394 h 904442"/>
                  <a:gd name="connsiteX419" fmla="*/ 200053 w 500680"/>
                  <a:gd name="connsiteY419" fmla="*/ 663246 h 904442"/>
                  <a:gd name="connsiteX420" fmla="*/ 200235 w 500680"/>
                  <a:gd name="connsiteY420" fmla="*/ 665074 h 904442"/>
                  <a:gd name="connsiteX421" fmla="*/ 198956 w 500680"/>
                  <a:gd name="connsiteY421" fmla="*/ 667452 h 904442"/>
                  <a:gd name="connsiteX422" fmla="*/ 183412 w 500680"/>
                  <a:gd name="connsiteY422" fmla="*/ 666537 h 904442"/>
                  <a:gd name="connsiteX423" fmla="*/ 178658 w 500680"/>
                  <a:gd name="connsiteY423" fmla="*/ 668732 h 904442"/>
                  <a:gd name="connsiteX424" fmla="*/ 175732 w 500680"/>
                  <a:gd name="connsiteY424" fmla="*/ 672389 h 904442"/>
                  <a:gd name="connsiteX425" fmla="*/ 170977 w 500680"/>
                  <a:gd name="connsiteY425" fmla="*/ 672389 h 904442"/>
                  <a:gd name="connsiteX426" fmla="*/ 166223 w 500680"/>
                  <a:gd name="connsiteY426" fmla="*/ 674400 h 904442"/>
                  <a:gd name="connsiteX427" fmla="*/ 158360 w 500680"/>
                  <a:gd name="connsiteY427" fmla="*/ 682264 h 904442"/>
                  <a:gd name="connsiteX428" fmla="*/ 155800 w 500680"/>
                  <a:gd name="connsiteY428" fmla="*/ 685738 h 904442"/>
                  <a:gd name="connsiteX429" fmla="*/ 154337 w 500680"/>
                  <a:gd name="connsiteY429" fmla="*/ 689029 h 904442"/>
                  <a:gd name="connsiteX430" fmla="*/ 149034 w 500680"/>
                  <a:gd name="connsiteY430" fmla="*/ 696527 h 904442"/>
                  <a:gd name="connsiteX431" fmla="*/ 147754 w 500680"/>
                  <a:gd name="connsiteY431" fmla="*/ 703110 h 904442"/>
                  <a:gd name="connsiteX432" fmla="*/ 148485 w 500680"/>
                  <a:gd name="connsiteY432" fmla="*/ 706036 h 904442"/>
                  <a:gd name="connsiteX433" fmla="*/ 151228 w 500680"/>
                  <a:gd name="connsiteY433" fmla="*/ 711522 h 904442"/>
                  <a:gd name="connsiteX434" fmla="*/ 154703 w 500680"/>
                  <a:gd name="connsiteY434" fmla="*/ 716276 h 904442"/>
                  <a:gd name="connsiteX435" fmla="*/ 158908 w 500680"/>
                  <a:gd name="connsiteY435" fmla="*/ 719202 h 904442"/>
                  <a:gd name="connsiteX436" fmla="*/ 168966 w 500680"/>
                  <a:gd name="connsiteY436" fmla="*/ 729077 h 904442"/>
                  <a:gd name="connsiteX437" fmla="*/ 180486 w 500680"/>
                  <a:gd name="connsiteY437" fmla="*/ 732917 h 904442"/>
                  <a:gd name="connsiteX438" fmla="*/ 186338 w 500680"/>
                  <a:gd name="connsiteY438" fmla="*/ 733100 h 904442"/>
                  <a:gd name="connsiteX439" fmla="*/ 192007 w 500680"/>
                  <a:gd name="connsiteY439" fmla="*/ 732368 h 904442"/>
                  <a:gd name="connsiteX440" fmla="*/ 195298 w 500680"/>
                  <a:gd name="connsiteY440" fmla="*/ 735477 h 904442"/>
                  <a:gd name="connsiteX441" fmla="*/ 196395 w 500680"/>
                  <a:gd name="connsiteY441" fmla="*/ 739683 h 904442"/>
                  <a:gd name="connsiteX442" fmla="*/ 196395 w 500680"/>
                  <a:gd name="connsiteY442" fmla="*/ 746266 h 904442"/>
                  <a:gd name="connsiteX443" fmla="*/ 193104 w 500680"/>
                  <a:gd name="connsiteY443" fmla="*/ 751020 h 904442"/>
                  <a:gd name="connsiteX444" fmla="*/ 191458 w 500680"/>
                  <a:gd name="connsiteY444" fmla="*/ 752117 h 904442"/>
                  <a:gd name="connsiteX445" fmla="*/ 193287 w 500680"/>
                  <a:gd name="connsiteY445" fmla="*/ 757055 h 904442"/>
                  <a:gd name="connsiteX446" fmla="*/ 193835 w 500680"/>
                  <a:gd name="connsiteY446" fmla="*/ 760712 h 904442"/>
                  <a:gd name="connsiteX447" fmla="*/ 190178 w 500680"/>
                  <a:gd name="connsiteY447" fmla="*/ 761992 h 904442"/>
                  <a:gd name="connsiteX448" fmla="*/ 189630 w 500680"/>
                  <a:gd name="connsiteY448" fmla="*/ 766381 h 904442"/>
                  <a:gd name="connsiteX449" fmla="*/ 185972 w 500680"/>
                  <a:gd name="connsiteY449" fmla="*/ 766381 h 904442"/>
                  <a:gd name="connsiteX450" fmla="*/ 182315 w 500680"/>
                  <a:gd name="connsiteY450" fmla="*/ 768575 h 904442"/>
                  <a:gd name="connsiteX451" fmla="*/ 174452 w 500680"/>
                  <a:gd name="connsiteY451" fmla="*/ 775158 h 904442"/>
                  <a:gd name="connsiteX452" fmla="*/ 165857 w 500680"/>
                  <a:gd name="connsiteY452" fmla="*/ 781558 h 904442"/>
                  <a:gd name="connsiteX453" fmla="*/ 162200 w 500680"/>
                  <a:gd name="connsiteY453" fmla="*/ 783021 h 904442"/>
                  <a:gd name="connsiteX454" fmla="*/ 155800 w 500680"/>
                  <a:gd name="connsiteY454" fmla="*/ 789604 h 904442"/>
                  <a:gd name="connsiteX455" fmla="*/ 148668 w 500680"/>
                  <a:gd name="connsiteY455" fmla="*/ 794542 h 904442"/>
                  <a:gd name="connsiteX456" fmla="*/ 144462 w 500680"/>
                  <a:gd name="connsiteY456" fmla="*/ 802405 h 904442"/>
                  <a:gd name="connsiteX457" fmla="*/ 143365 w 500680"/>
                  <a:gd name="connsiteY457" fmla="*/ 806976 h 904442"/>
                  <a:gd name="connsiteX458" fmla="*/ 147388 w 500680"/>
                  <a:gd name="connsiteY458" fmla="*/ 804416 h 904442"/>
                  <a:gd name="connsiteX459" fmla="*/ 143365 w 500680"/>
                  <a:gd name="connsiteY459" fmla="*/ 818863 h 904442"/>
                  <a:gd name="connsiteX460" fmla="*/ 141171 w 500680"/>
                  <a:gd name="connsiteY460" fmla="*/ 824714 h 904442"/>
                  <a:gd name="connsiteX461" fmla="*/ 137331 w 500680"/>
                  <a:gd name="connsiteY461" fmla="*/ 828554 h 904442"/>
                  <a:gd name="connsiteX462" fmla="*/ 132759 w 500680"/>
                  <a:gd name="connsiteY462" fmla="*/ 830383 h 904442"/>
                  <a:gd name="connsiteX463" fmla="*/ 128004 w 500680"/>
                  <a:gd name="connsiteY463" fmla="*/ 830200 h 904442"/>
                  <a:gd name="connsiteX464" fmla="*/ 124713 w 500680"/>
                  <a:gd name="connsiteY464" fmla="*/ 827274 h 904442"/>
                  <a:gd name="connsiteX465" fmla="*/ 119593 w 500680"/>
                  <a:gd name="connsiteY465" fmla="*/ 819228 h 904442"/>
                  <a:gd name="connsiteX466" fmla="*/ 120690 w 500680"/>
                  <a:gd name="connsiteY466" fmla="*/ 826909 h 904442"/>
                  <a:gd name="connsiteX467" fmla="*/ 124347 w 500680"/>
                  <a:gd name="connsiteY467" fmla="*/ 828554 h 904442"/>
                  <a:gd name="connsiteX468" fmla="*/ 125444 w 500680"/>
                  <a:gd name="connsiteY468" fmla="*/ 830749 h 904442"/>
                  <a:gd name="connsiteX469" fmla="*/ 125444 w 500680"/>
                  <a:gd name="connsiteY469" fmla="*/ 832577 h 904442"/>
                  <a:gd name="connsiteX470" fmla="*/ 114838 w 500680"/>
                  <a:gd name="connsiteY470" fmla="*/ 838612 h 904442"/>
                  <a:gd name="connsiteX471" fmla="*/ 110632 w 500680"/>
                  <a:gd name="connsiteY471" fmla="*/ 841903 h 904442"/>
                  <a:gd name="connsiteX472" fmla="*/ 104781 w 500680"/>
                  <a:gd name="connsiteY472" fmla="*/ 858361 h 904442"/>
                  <a:gd name="connsiteX473" fmla="*/ 101489 w 500680"/>
                  <a:gd name="connsiteY473" fmla="*/ 862567 h 904442"/>
                  <a:gd name="connsiteX474" fmla="*/ 104232 w 500680"/>
                  <a:gd name="connsiteY474" fmla="*/ 862567 h 904442"/>
                  <a:gd name="connsiteX475" fmla="*/ 106792 w 500680"/>
                  <a:gd name="connsiteY475" fmla="*/ 861287 h 904442"/>
                  <a:gd name="connsiteX476" fmla="*/ 110084 w 500680"/>
                  <a:gd name="connsiteY476" fmla="*/ 870796 h 904442"/>
                  <a:gd name="connsiteX477" fmla="*/ 111547 w 500680"/>
                  <a:gd name="connsiteY477" fmla="*/ 877013 h 904442"/>
                  <a:gd name="connsiteX478" fmla="*/ 110084 w 500680"/>
                  <a:gd name="connsiteY478" fmla="*/ 879573 h 904442"/>
                  <a:gd name="connsiteX479" fmla="*/ 104415 w 500680"/>
                  <a:gd name="connsiteY479" fmla="*/ 879207 h 904442"/>
                  <a:gd name="connsiteX480" fmla="*/ 101672 w 500680"/>
                  <a:gd name="connsiteY480" fmla="*/ 880122 h 904442"/>
                  <a:gd name="connsiteX481" fmla="*/ 105878 w 500680"/>
                  <a:gd name="connsiteY481" fmla="*/ 882865 h 904442"/>
                  <a:gd name="connsiteX482" fmla="*/ 108438 w 500680"/>
                  <a:gd name="connsiteY482" fmla="*/ 882499 h 904442"/>
                  <a:gd name="connsiteX483" fmla="*/ 111181 w 500680"/>
                  <a:gd name="connsiteY483" fmla="*/ 883230 h 904442"/>
                  <a:gd name="connsiteX484" fmla="*/ 118313 w 500680"/>
                  <a:gd name="connsiteY484" fmla="*/ 894751 h 904442"/>
                  <a:gd name="connsiteX485" fmla="*/ 127822 w 500680"/>
                  <a:gd name="connsiteY485" fmla="*/ 903894 h 904442"/>
                  <a:gd name="connsiteX486" fmla="*/ 127639 w 500680"/>
                  <a:gd name="connsiteY486" fmla="*/ 904443 h 90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500680" h="904442">
                    <a:moveTo>
                      <a:pt x="127639" y="904443"/>
                    </a:moveTo>
                    <a:lnTo>
                      <a:pt x="125262" y="904260"/>
                    </a:lnTo>
                    <a:lnTo>
                      <a:pt x="118313" y="900968"/>
                    </a:lnTo>
                    <a:lnTo>
                      <a:pt x="103501" y="898774"/>
                    </a:lnTo>
                    <a:lnTo>
                      <a:pt x="91980" y="895665"/>
                    </a:lnTo>
                    <a:lnTo>
                      <a:pt x="86860" y="895482"/>
                    </a:lnTo>
                    <a:lnTo>
                      <a:pt x="78631" y="896580"/>
                    </a:lnTo>
                    <a:lnTo>
                      <a:pt x="69671" y="896762"/>
                    </a:lnTo>
                    <a:lnTo>
                      <a:pt x="67294" y="896762"/>
                    </a:lnTo>
                    <a:lnTo>
                      <a:pt x="65282" y="896031"/>
                    </a:lnTo>
                    <a:lnTo>
                      <a:pt x="39499" y="896031"/>
                    </a:lnTo>
                    <a:lnTo>
                      <a:pt x="32915" y="893654"/>
                    </a:lnTo>
                    <a:lnTo>
                      <a:pt x="30904" y="891825"/>
                    </a:lnTo>
                    <a:lnTo>
                      <a:pt x="27978" y="886888"/>
                    </a:lnTo>
                    <a:lnTo>
                      <a:pt x="27430" y="885059"/>
                    </a:lnTo>
                    <a:lnTo>
                      <a:pt x="27978" y="862750"/>
                    </a:lnTo>
                    <a:lnTo>
                      <a:pt x="27430" y="856898"/>
                    </a:lnTo>
                    <a:lnTo>
                      <a:pt x="26150" y="849949"/>
                    </a:lnTo>
                    <a:lnTo>
                      <a:pt x="25418" y="848852"/>
                    </a:lnTo>
                    <a:lnTo>
                      <a:pt x="23407" y="848304"/>
                    </a:lnTo>
                    <a:lnTo>
                      <a:pt x="22675" y="848304"/>
                    </a:lnTo>
                    <a:lnTo>
                      <a:pt x="20664" y="850864"/>
                    </a:lnTo>
                    <a:lnTo>
                      <a:pt x="11703" y="849401"/>
                    </a:lnTo>
                    <a:lnTo>
                      <a:pt x="8046" y="851412"/>
                    </a:lnTo>
                    <a:lnTo>
                      <a:pt x="6583" y="853972"/>
                    </a:lnTo>
                    <a:lnTo>
                      <a:pt x="4572" y="855252"/>
                    </a:lnTo>
                    <a:lnTo>
                      <a:pt x="3292" y="854887"/>
                    </a:lnTo>
                    <a:lnTo>
                      <a:pt x="1829" y="852327"/>
                    </a:lnTo>
                    <a:lnTo>
                      <a:pt x="732" y="846475"/>
                    </a:lnTo>
                    <a:lnTo>
                      <a:pt x="0" y="845743"/>
                    </a:lnTo>
                    <a:lnTo>
                      <a:pt x="0" y="833674"/>
                    </a:lnTo>
                    <a:lnTo>
                      <a:pt x="732" y="830017"/>
                    </a:lnTo>
                    <a:lnTo>
                      <a:pt x="732" y="825080"/>
                    </a:lnTo>
                    <a:lnTo>
                      <a:pt x="4206" y="812645"/>
                    </a:lnTo>
                    <a:lnTo>
                      <a:pt x="6583" y="808256"/>
                    </a:lnTo>
                    <a:lnTo>
                      <a:pt x="8778" y="806976"/>
                    </a:lnTo>
                    <a:lnTo>
                      <a:pt x="14812" y="796005"/>
                    </a:lnTo>
                    <a:lnTo>
                      <a:pt x="19932" y="790519"/>
                    </a:lnTo>
                    <a:lnTo>
                      <a:pt x="21029" y="788873"/>
                    </a:lnTo>
                    <a:lnTo>
                      <a:pt x="22675" y="783753"/>
                    </a:lnTo>
                    <a:lnTo>
                      <a:pt x="24138" y="775524"/>
                    </a:lnTo>
                    <a:lnTo>
                      <a:pt x="24687" y="773695"/>
                    </a:lnTo>
                    <a:lnTo>
                      <a:pt x="26150" y="772781"/>
                    </a:lnTo>
                    <a:lnTo>
                      <a:pt x="26515" y="769306"/>
                    </a:lnTo>
                    <a:lnTo>
                      <a:pt x="25418" y="764918"/>
                    </a:lnTo>
                    <a:lnTo>
                      <a:pt x="24138" y="762906"/>
                    </a:lnTo>
                    <a:lnTo>
                      <a:pt x="24138" y="759249"/>
                    </a:lnTo>
                    <a:lnTo>
                      <a:pt x="23772" y="759249"/>
                    </a:lnTo>
                    <a:lnTo>
                      <a:pt x="24138" y="753214"/>
                    </a:lnTo>
                    <a:lnTo>
                      <a:pt x="24687" y="751203"/>
                    </a:lnTo>
                    <a:lnTo>
                      <a:pt x="26150" y="748277"/>
                    </a:lnTo>
                    <a:lnTo>
                      <a:pt x="32733" y="741146"/>
                    </a:lnTo>
                    <a:lnTo>
                      <a:pt x="37121" y="733831"/>
                    </a:lnTo>
                    <a:lnTo>
                      <a:pt x="37853" y="729991"/>
                    </a:lnTo>
                    <a:lnTo>
                      <a:pt x="40962" y="724139"/>
                    </a:lnTo>
                    <a:lnTo>
                      <a:pt x="43339" y="717922"/>
                    </a:lnTo>
                    <a:lnTo>
                      <a:pt x="43887" y="703110"/>
                    </a:lnTo>
                    <a:lnTo>
                      <a:pt x="43339" y="700001"/>
                    </a:lnTo>
                    <a:lnTo>
                      <a:pt x="43339" y="695064"/>
                    </a:lnTo>
                    <a:lnTo>
                      <a:pt x="43887" y="693052"/>
                    </a:lnTo>
                    <a:lnTo>
                      <a:pt x="43887" y="682264"/>
                    </a:lnTo>
                    <a:lnTo>
                      <a:pt x="44619" y="678241"/>
                    </a:lnTo>
                    <a:lnTo>
                      <a:pt x="46447" y="676229"/>
                    </a:lnTo>
                    <a:lnTo>
                      <a:pt x="48825" y="674583"/>
                    </a:lnTo>
                    <a:lnTo>
                      <a:pt x="48825" y="670377"/>
                    </a:lnTo>
                    <a:lnTo>
                      <a:pt x="43887" y="665440"/>
                    </a:lnTo>
                    <a:lnTo>
                      <a:pt x="37853" y="663246"/>
                    </a:lnTo>
                    <a:lnTo>
                      <a:pt x="36207" y="658857"/>
                    </a:lnTo>
                    <a:lnTo>
                      <a:pt x="37853" y="657943"/>
                    </a:lnTo>
                    <a:lnTo>
                      <a:pt x="44985" y="658857"/>
                    </a:lnTo>
                    <a:lnTo>
                      <a:pt x="51202" y="658491"/>
                    </a:lnTo>
                    <a:lnTo>
                      <a:pt x="52299" y="655017"/>
                    </a:lnTo>
                    <a:lnTo>
                      <a:pt x="51750" y="651360"/>
                    </a:lnTo>
                    <a:lnTo>
                      <a:pt x="48459" y="648251"/>
                    </a:lnTo>
                    <a:lnTo>
                      <a:pt x="41876" y="646239"/>
                    </a:lnTo>
                    <a:lnTo>
                      <a:pt x="38401" y="646239"/>
                    </a:lnTo>
                    <a:lnTo>
                      <a:pt x="38218" y="644228"/>
                    </a:lnTo>
                    <a:lnTo>
                      <a:pt x="40230" y="631793"/>
                    </a:lnTo>
                    <a:lnTo>
                      <a:pt x="39133" y="625759"/>
                    </a:lnTo>
                    <a:lnTo>
                      <a:pt x="36390" y="621919"/>
                    </a:lnTo>
                    <a:lnTo>
                      <a:pt x="36207" y="619724"/>
                    </a:lnTo>
                    <a:lnTo>
                      <a:pt x="36390" y="608570"/>
                    </a:lnTo>
                    <a:lnTo>
                      <a:pt x="36207" y="606924"/>
                    </a:lnTo>
                    <a:lnTo>
                      <a:pt x="34378" y="605461"/>
                    </a:lnTo>
                    <a:lnTo>
                      <a:pt x="32915" y="603084"/>
                    </a:lnTo>
                    <a:lnTo>
                      <a:pt x="32915" y="588454"/>
                    </a:lnTo>
                    <a:lnTo>
                      <a:pt x="35658" y="579494"/>
                    </a:lnTo>
                    <a:lnTo>
                      <a:pt x="40230" y="574008"/>
                    </a:lnTo>
                    <a:lnTo>
                      <a:pt x="41876" y="570717"/>
                    </a:lnTo>
                    <a:lnTo>
                      <a:pt x="42241" y="568888"/>
                    </a:lnTo>
                    <a:lnTo>
                      <a:pt x="42241" y="563768"/>
                    </a:lnTo>
                    <a:lnTo>
                      <a:pt x="41510" y="561757"/>
                    </a:lnTo>
                    <a:lnTo>
                      <a:pt x="37853" y="558465"/>
                    </a:lnTo>
                    <a:lnTo>
                      <a:pt x="36207" y="552248"/>
                    </a:lnTo>
                    <a:lnTo>
                      <a:pt x="37121" y="539996"/>
                    </a:lnTo>
                    <a:lnTo>
                      <a:pt x="41144" y="522989"/>
                    </a:lnTo>
                    <a:lnTo>
                      <a:pt x="40962" y="516223"/>
                    </a:lnTo>
                    <a:lnTo>
                      <a:pt x="41144" y="514029"/>
                    </a:lnTo>
                    <a:lnTo>
                      <a:pt x="49008" y="488245"/>
                    </a:lnTo>
                    <a:lnTo>
                      <a:pt x="50470" y="482028"/>
                    </a:lnTo>
                    <a:lnTo>
                      <a:pt x="51568" y="479834"/>
                    </a:lnTo>
                    <a:lnTo>
                      <a:pt x="53579" y="477457"/>
                    </a:lnTo>
                    <a:lnTo>
                      <a:pt x="57785" y="473982"/>
                    </a:lnTo>
                    <a:lnTo>
                      <a:pt x="59065" y="469776"/>
                    </a:lnTo>
                    <a:lnTo>
                      <a:pt x="59065" y="464656"/>
                    </a:lnTo>
                    <a:lnTo>
                      <a:pt x="57236" y="459536"/>
                    </a:lnTo>
                    <a:lnTo>
                      <a:pt x="55225" y="447650"/>
                    </a:lnTo>
                    <a:lnTo>
                      <a:pt x="55225" y="432106"/>
                    </a:lnTo>
                    <a:lnTo>
                      <a:pt x="57236" y="415283"/>
                    </a:lnTo>
                    <a:lnTo>
                      <a:pt x="59065" y="409248"/>
                    </a:lnTo>
                    <a:lnTo>
                      <a:pt x="62174" y="405774"/>
                    </a:lnTo>
                    <a:lnTo>
                      <a:pt x="63819" y="404860"/>
                    </a:lnTo>
                    <a:lnTo>
                      <a:pt x="66562" y="404677"/>
                    </a:lnTo>
                    <a:lnTo>
                      <a:pt x="67659" y="403580"/>
                    </a:lnTo>
                    <a:lnTo>
                      <a:pt x="68208" y="400471"/>
                    </a:lnTo>
                    <a:lnTo>
                      <a:pt x="69305" y="399191"/>
                    </a:lnTo>
                    <a:lnTo>
                      <a:pt x="72414" y="397545"/>
                    </a:lnTo>
                    <a:lnTo>
                      <a:pt x="73694" y="396448"/>
                    </a:lnTo>
                    <a:lnTo>
                      <a:pt x="73694" y="393156"/>
                    </a:lnTo>
                    <a:lnTo>
                      <a:pt x="72414" y="386025"/>
                    </a:lnTo>
                    <a:lnTo>
                      <a:pt x="72048" y="372859"/>
                    </a:lnTo>
                    <a:lnTo>
                      <a:pt x="76986" y="369018"/>
                    </a:lnTo>
                    <a:lnTo>
                      <a:pt x="77534" y="367738"/>
                    </a:lnTo>
                    <a:lnTo>
                      <a:pt x="79180" y="357681"/>
                    </a:lnTo>
                    <a:lnTo>
                      <a:pt x="80277" y="354572"/>
                    </a:lnTo>
                    <a:lnTo>
                      <a:pt x="83020" y="349452"/>
                    </a:lnTo>
                    <a:lnTo>
                      <a:pt x="88872" y="340674"/>
                    </a:lnTo>
                    <a:lnTo>
                      <a:pt x="88872" y="334091"/>
                    </a:lnTo>
                    <a:lnTo>
                      <a:pt x="88140" y="326411"/>
                    </a:lnTo>
                    <a:lnTo>
                      <a:pt x="86860" y="318000"/>
                    </a:lnTo>
                    <a:lnTo>
                      <a:pt x="85763" y="315805"/>
                    </a:lnTo>
                    <a:lnTo>
                      <a:pt x="82472" y="312331"/>
                    </a:lnTo>
                    <a:lnTo>
                      <a:pt x="82654" y="307028"/>
                    </a:lnTo>
                    <a:lnTo>
                      <a:pt x="82472" y="302639"/>
                    </a:lnTo>
                    <a:lnTo>
                      <a:pt x="76254" y="288559"/>
                    </a:lnTo>
                    <a:lnTo>
                      <a:pt x="76254" y="275575"/>
                    </a:lnTo>
                    <a:lnTo>
                      <a:pt x="72048" y="271369"/>
                    </a:lnTo>
                    <a:lnTo>
                      <a:pt x="72048" y="265518"/>
                    </a:lnTo>
                    <a:lnTo>
                      <a:pt x="72780" y="258752"/>
                    </a:lnTo>
                    <a:lnTo>
                      <a:pt x="74426" y="253632"/>
                    </a:lnTo>
                    <a:lnTo>
                      <a:pt x="75523" y="252717"/>
                    </a:lnTo>
                    <a:lnTo>
                      <a:pt x="78997" y="246500"/>
                    </a:lnTo>
                    <a:lnTo>
                      <a:pt x="80643" y="240100"/>
                    </a:lnTo>
                    <a:lnTo>
                      <a:pt x="83386" y="236991"/>
                    </a:lnTo>
                    <a:lnTo>
                      <a:pt x="84117" y="234431"/>
                    </a:lnTo>
                    <a:lnTo>
                      <a:pt x="84117" y="232602"/>
                    </a:lnTo>
                    <a:lnTo>
                      <a:pt x="86129" y="230956"/>
                    </a:lnTo>
                    <a:lnTo>
                      <a:pt x="87592" y="225105"/>
                    </a:lnTo>
                    <a:lnTo>
                      <a:pt x="87957" y="220899"/>
                    </a:lnTo>
                    <a:lnTo>
                      <a:pt x="87226" y="216327"/>
                    </a:lnTo>
                    <a:lnTo>
                      <a:pt x="87957" y="205538"/>
                    </a:lnTo>
                    <a:lnTo>
                      <a:pt x="88872" y="201698"/>
                    </a:lnTo>
                    <a:lnTo>
                      <a:pt x="91615" y="196030"/>
                    </a:lnTo>
                    <a:lnTo>
                      <a:pt x="92712" y="192738"/>
                    </a:lnTo>
                    <a:lnTo>
                      <a:pt x="94358" y="183229"/>
                    </a:lnTo>
                    <a:lnTo>
                      <a:pt x="97466" y="171892"/>
                    </a:lnTo>
                    <a:lnTo>
                      <a:pt x="108987" y="159457"/>
                    </a:lnTo>
                    <a:lnTo>
                      <a:pt x="112461" y="148302"/>
                    </a:lnTo>
                    <a:lnTo>
                      <a:pt x="113558" y="147022"/>
                    </a:lnTo>
                    <a:lnTo>
                      <a:pt x="120690" y="140805"/>
                    </a:lnTo>
                    <a:lnTo>
                      <a:pt x="125262" y="139159"/>
                    </a:lnTo>
                    <a:lnTo>
                      <a:pt x="127639" y="137513"/>
                    </a:lnTo>
                    <a:lnTo>
                      <a:pt x="128004" y="136050"/>
                    </a:lnTo>
                    <a:lnTo>
                      <a:pt x="127273" y="129467"/>
                    </a:lnTo>
                    <a:lnTo>
                      <a:pt x="125262" y="123250"/>
                    </a:lnTo>
                    <a:lnTo>
                      <a:pt x="124164" y="118130"/>
                    </a:lnTo>
                    <a:lnTo>
                      <a:pt x="124164" y="106609"/>
                    </a:lnTo>
                    <a:lnTo>
                      <a:pt x="122153" y="99843"/>
                    </a:lnTo>
                    <a:lnTo>
                      <a:pt x="122153" y="92712"/>
                    </a:lnTo>
                    <a:lnTo>
                      <a:pt x="122518" y="91614"/>
                    </a:lnTo>
                    <a:lnTo>
                      <a:pt x="125262" y="88323"/>
                    </a:lnTo>
                    <a:lnTo>
                      <a:pt x="125262" y="83751"/>
                    </a:lnTo>
                    <a:lnTo>
                      <a:pt x="124164" y="79545"/>
                    </a:lnTo>
                    <a:lnTo>
                      <a:pt x="124164" y="76071"/>
                    </a:lnTo>
                    <a:lnTo>
                      <a:pt x="124896" y="73145"/>
                    </a:lnTo>
                    <a:lnTo>
                      <a:pt x="146839" y="63271"/>
                    </a:lnTo>
                    <a:lnTo>
                      <a:pt x="155251" y="59796"/>
                    </a:lnTo>
                    <a:lnTo>
                      <a:pt x="159457" y="38767"/>
                    </a:lnTo>
                    <a:lnTo>
                      <a:pt x="159457" y="32915"/>
                    </a:lnTo>
                    <a:lnTo>
                      <a:pt x="157445" y="30721"/>
                    </a:lnTo>
                    <a:lnTo>
                      <a:pt x="157445" y="29990"/>
                    </a:lnTo>
                    <a:lnTo>
                      <a:pt x="156714" y="29624"/>
                    </a:lnTo>
                    <a:lnTo>
                      <a:pt x="156714" y="28527"/>
                    </a:lnTo>
                    <a:lnTo>
                      <a:pt x="157811" y="28344"/>
                    </a:lnTo>
                    <a:lnTo>
                      <a:pt x="160189" y="26332"/>
                    </a:lnTo>
                    <a:lnTo>
                      <a:pt x="162931" y="21944"/>
                    </a:lnTo>
                    <a:lnTo>
                      <a:pt x="163480" y="19932"/>
                    </a:lnTo>
                    <a:lnTo>
                      <a:pt x="166223" y="16275"/>
                    </a:lnTo>
                    <a:lnTo>
                      <a:pt x="170063" y="12800"/>
                    </a:lnTo>
                    <a:lnTo>
                      <a:pt x="175549" y="8412"/>
                    </a:lnTo>
                    <a:lnTo>
                      <a:pt x="181401" y="1097"/>
                    </a:lnTo>
                    <a:lnTo>
                      <a:pt x="183229" y="0"/>
                    </a:lnTo>
                    <a:lnTo>
                      <a:pt x="184875" y="366"/>
                    </a:lnTo>
                    <a:lnTo>
                      <a:pt x="187618" y="3109"/>
                    </a:lnTo>
                    <a:lnTo>
                      <a:pt x="191458" y="8777"/>
                    </a:lnTo>
                    <a:lnTo>
                      <a:pt x="203344" y="8777"/>
                    </a:lnTo>
                    <a:lnTo>
                      <a:pt x="207550" y="9692"/>
                    </a:lnTo>
                    <a:lnTo>
                      <a:pt x="209744" y="9692"/>
                    </a:lnTo>
                    <a:lnTo>
                      <a:pt x="219071" y="12069"/>
                    </a:lnTo>
                    <a:lnTo>
                      <a:pt x="220899" y="13349"/>
                    </a:lnTo>
                    <a:lnTo>
                      <a:pt x="222911" y="16275"/>
                    </a:lnTo>
                    <a:lnTo>
                      <a:pt x="224008" y="17006"/>
                    </a:lnTo>
                    <a:lnTo>
                      <a:pt x="224556" y="18652"/>
                    </a:lnTo>
                    <a:lnTo>
                      <a:pt x="229494" y="23772"/>
                    </a:lnTo>
                    <a:lnTo>
                      <a:pt x="230774" y="23772"/>
                    </a:lnTo>
                    <a:lnTo>
                      <a:pt x="231139" y="20663"/>
                    </a:lnTo>
                    <a:lnTo>
                      <a:pt x="233151" y="16092"/>
                    </a:lnTo>
                    <a:lnTo>
                      <a:pt x="234980" y="7314"/>
                    </a:lnTo>
                    <a:lnTo>
                      <a:pt x="235528" y="6034"/>
                    </a:lnTo>
                    <a:lnTo>
                      <a:pt x="239734" y="6034"/>
                    </a:lnTo>
                    <a:lnTo>
                      <a:pt x="248329" y="6949"/>
                    </a:lnTo>
                    <a:lnTo>
                      <a:pt x="256557" y="6949"/>
                    </a:lnTo>
                    <a:lnTo>
                      <a:pt x="260215" y="7680"/>
                    </a:lnTo>
                    <a:lnTo>
                      <a:pt x="261495" y="8046"/>
                    </a:lnTo>
                    <a:lnTo>
                      <a:pt x="264787" y="10057"/>
                    </a:lnTo>
                    <a:lnTo>
                      <a:pt x="267529" y="12800"/>
                    </a:lnTo>
                    <a:lnTo>
                      <a:pt x="271187" y="14080"/>
                    </a:lnTo>
                    <a:lnTo>
                      <a:pt x="278684" y="16275"/>
                    </a:lnTo>
                    <a:lnTo>
                      <a:pt x="281244" y="18652"/>
                    </a:lnTo>
                    <a:lnTo>
                      <a:pt x="286364" y="27978"/>
                    </a:lnTo>
                    <a:lnTo>
                      <a:pt x="292765" y="34013"/>
                    </a:lnTo>
                    <a:lnTo>
                      <a:pt x="294227" y="36207"/>
                    </a:lnTo>
                    <a:lnTo>
                      <a:pt x="305199" y="44618"/>
                    </a:lnTo>
                    <a:lnTo>
                      <a:pt x="310685" y="47544"/>
                    </a:lnTo>
                    <a:lnTo>
                      <a:pt x="312697" y="49373"/>
                    </a:lnTo>
                    <a:lnTo>
                      <a:pt x="317451" y="57236"/>
                    </a:lnTo>
                    <a:lnTo>
                      <a:pt x="318548" y="58333"/>
                    </a:lnTo>
                    <a:lnTo>
                      <a:pt x="320560" y="59613"/>
                    </a:lnTo>
                    <a:lnTo>
                      <a:pt x="325680" y="61442"/>
                    </a:lnTo>
                    <a:lnTo>
                      <a:pt x="329886" y="62173"/>
                    </a:lnTo>
                    <a:lnTo>
                      <a:pt x="342503" y="62905"/>
                    </a:lnTo>
                    <a:lnTo>
                      <a:pt x="348355" y="64551"/>
                    </a:lnTo>
                    <a:lnTo>
                      <a:pt x="351098" y="65831"/>
                    </a:lnTo>
                    <a:lnTo>
                      <a:pt x="362984" y="74059"/>
                    </a:lnTo>
                    <a:lnTo>
                      <a:pt x="370299" y="77168"/>
                    </a:lnTo>
                    <a:lnTo>
                      <a:pt x="377430" y="81008"/>
                    </a:lnTo>
                    <a:lnTo>
                      <a:pt x="381636" y="86129"/>
                    </a:lnTo>
                    <a:lnTo>
                      <a:pt x="388036" y="87957"/>
                    </a:lnTo>
                    <a:lnTo>
                      <a:pt x="391511" y="90334"/>
                    </a:lnTo>
                    <a:lnTo>
                      <a:pt x="394254" y="94357"/>
                    </a:lnTo>
                    <a:lnTo>
                      <a:pt x="395534" y="95089"/>
                    </a:lnTo>
                    <a:lnTo>
                      <a:pt x="396631" y="96917"/>
                    </a:lnTo>
                    <a:lnTo>
                      <a:pt x="397545" y="100940"/>
                    </a:lnTo>
                    <a:lnTo>
                      <a:pt x="397363" y="105512"/>
                    </a:lnTo>
                    <a:lnTo>
                      <a:pt x="393522" y="111730"/>
                    </a:lnTo>
                    <a:lnTo>
                      <a:pt x="386756" y="121421"/>
                    </a:lnTo>
                    <a:lnTo>
                      <a:pt x="381636" y="132210"/>
                    </a:lnTo>
                    <a:lnTo>
                      <a:pt x="380539" y="136050"/>
                    </a:lnTo>
                    <a:lnTo>
                      <a:pt x="379442" y="140073"/>
                    </a:lnTo>
                    <a:lnTo>
                      <a:pt x="379442" y="142999"/>
                    </a:lnTo>
                    <a:lnTo>
                      <a:pt x="380173" y="144279"/>
                    </a:lnTo>
                    <a:lnTo>
                      <a:pt x="390414" y="144279"/>
                    </a:lnTo>
                    <a:lnTo>
                      <a:pt x="405408" y="146656"/>
                    </a:lnTo>
                    <a:lnTo>
                      <a:pt x="408151" y="147753"/>
                    </a:lnTo>
                    <a:lnTo>
                      <a:pt x="416197" y="152508"/>
                    </a:lnTo>
                    <a:lnTo>
                      <a:pt x="420952" y="153788"/>
                    </a:lnTo>
                    <a:lnTo>
                      <a:pt x="424975" y="153422"/>
                    </a:lnTo>
                    <a:lnTo>
                      <a:pt x="427718" y="154154"/>
                    </a:lnTo>
                    <a:lnTo>
                      <a:pt x="430826" y="154154"/>
                    </a:lnTo>
                    <a:lnTo>
                      <a:pt x="434301" y="153239"/>
                    </a:lnTo>
                    <a:lnTo>
                      <a:pt x="435946" y="151228"/>
                    </a:lnTo>
                    <a:lnTo>
                      <a:pt x="439787" y="149582"/>
                    </a:lnTo>
                    <a:lnTo>
                      <a:pt x="446187" y="150314"/>
                    </a:lnTo>
                    <a:lnTo>
                      <a:pt x="450027" y="149216"/>
                    </a:lnTo>
                    <a:lnTo>
                      <a:pt x="451124" y="148668"/>
                    </a:lnTo>
                    <a:lnTo>
                      <a:pt x="452222" y="147022"/>
                    </a:lnTo>
                    <a:lnTo>
                      <a:pt x="458622" y="142085"/>
                    </a:lnTo>
                    <a:lnTo>
                      <a:pt x="460633" y="140988"/>
                    </a:lnTo>
                    <a:lnTo>
                      <a:pt x="461730" y="139708"/>
                    </a:lnTo>
                    <a:lnTo>
                      <a:pt x="468131" y="134770"/>
                    </a:lnTo>
                    <a:lnTo>
                      <a:pt x="471971" y="130564"/>
                    </a:lnTo>
                    <a:lnTo>
                      <a:pt x="474714" y="126541"/>
                    </a:lnTo>
                    <a:lnTo>
                      <a:pt x="476359" y="122335"/>
                    </a:lnTo>
                    <a:lnTo>
                      <a:pt x="477822" y="115387"/>
                    </a:lnTo>
                    <a:lnTo>
                      <a:pt x="479468" y="101855"/>
                    </a:lnTo>
                    <a:lnTo>
                      <a:pt x="483308" y="101489"/>
                    </a:lnTo>
                    <a:lnTo>
                      <a:pt x="484954" y="100940"/>
                    </a:lnTo>
                    <a:lnTo>
                      <a:pt x="492268" y="100940"/>
                    </a:lnTo>
                    <a:lnTo>
                      <a:pt x="495012" y="104232"/>
                    </a:lnTo>
                    <a:lnTo>
                      <a:pt x="500680" y="121970"/>
                    </a:lnTo>
                    <a:lnTo>
                      <a:pt x="500680" y="136050"/>
                    </a:lnTo>
                    <a:lnTo>
                      <a:pt x="499766" y="140988"/>
                    </a:lnTo>
                    <a:lnTo>
                      <a:pt x="498669" y="142999"/>
                    </a:lnTo>
                    <a:lnTo>
                      <a:pt x="497754" y="144279"/>
                    </a:lnTo>
                    <a:lnTo>
                      <a:pt x="486966" y="151594"/>
                    </a:lnTo>
                    <a:lnTo>
                      <a:pt x="483308" y="152874"/>
                    </a:lnTo>
                    <a:lnTo>
                      <a:pt x="477822" y="153422"/>
                    </a:lnTo>
                    <a:lnTo>
                      <a:pt x="473982" y="154885"/>
                    </a:lnTo>
                    <a:lnTo>
                      <a:pt x="469959" y="160554"/>
                    </a:lnTo>
                    <a:lnTo>
                      <a:pt x="465936" y="164760"/>
                    </a:lnTo>
                    <a:lnTo>
                      <a:pt x="445273" y="181401"/>
                    </a:lnTo>
                    <a:lnTo>
                      <a:pt x="444541" y="183229"/>
                    </a:lnTo>
                    <a:lnTo>
                      <a:pt x="442164" y="186521"/>
                    </a:lnTo>
                    <a:lnTo>
                      <a:pt x="433204" y="197675"/>
                    </a:lnTo>
                    <a:lnTo>
                      <a:pt x="432289" y="200235"/>
                    </a:lnTo>
                    <a:lnTo>
                      <a:pt x="423695" y="209379"/>
                    </a:lnTo>
                    <a:lnTo>
                      <a:pt x="416929" y="214682"/>
                    </a:lnTo>
                    <a:lnTo>
                      <a:pt x="413454" y="218888"/>
                    </a:lnTo>
                    <a:lnTo>
                      <a:pt x="409614" y="221448"/>
                    </a:lnTo>
                    <a:lnTo>
                      <a:pt x="408151" y="223825"/>
                    </a:lnTo>
                    <a:lnTo>
                      <a:pt x="404128" y="227665"/>
                    </a:lnTo>
                    <a:lnTo>
                      <a:pt x="399740" y="230225"/>
                    </a:lnTo>
                    <a:lnTo>
                      <a:pt x="399008" y="232785"/>
                    </a:lnTo>
                    <a:lnTo>
                      <a:pt x="394619" y="236442"/>
                    </a:lnTo>
                    <a:lnTo>
                      <a:pt x="394254" y="237722"/>
                    </a:lnTo>
                    <a:lnTo>
                      <a:pt x="394985" y="248146"/>
                    </a:lnTo>
                    <a:lnTo>
                      <a:pt x="393156" y="257472"/>
                    </a:lnTo>
                    <a:lnTo>
                      <a:pt x="393156" y="264238"/>
                    </a:lnTo>
                    <a:lnTo>
                      <a:pt x="392242" y="268443"/>
                    </a:lnTo>
                    <a:lnTo>
                      <a:pt x="388036" y="279050"/>
                    </a:lnTo>
                    <a:lnTo>
                      <a:pt x="388036" y="300993"/>
                    </a:lnTo>
                    <a:lnTo>
                      <a:pt x="387488" y="305565"/>
                    </a:lnTo>
                    <a:lnTo>
                      <a:pt x="386391" y="308491"/>
                    </a:lnTo>
                    <a:lnTo>
                      <a:pt x="382550" y="313793"/>
                    </a:lnTo>
                    <a:lnTo>
                      <a:pt x="381270" y="318000"/>
                    </a:lnTo>
                    <a:lnTo>
                      <a:pt x="379259" y="328971"/>
                    </a:lnTo>
                    <a:lnTo>
                      <a:pt x="378893" y="336103"/>
                    </a:lnTo>
                    <a:lnTo>
                      <a:pt x="379442" y="340309"/>
                    </a:lnTo>
                    <a:lnTo>
                      <a:pt x="378527" y="343966"/>
                    </a:lnTo>
                    <a:lnTo>
                      <a:pt x="377065" y="345063"/>
                    </a:lnTo>
                    <a:lnTo>
                      <a:pt x="380722" y="353475"/>
                    </a:lnTo>
                    <a:lnTo>
                      <a:pt x="392242" y="359509"/>
                    </a:lnTo>
                    <a:lnTo>
                      <a:pt x="396997" y="362801"/>
                    </a:lnTo>
                    <a:lnTo>
                      <a:pt x="402848" y="367373"/>
                    </a:lnTo>
                    <a:lnTo>
                      <a:pt x="409980" y="374504"/>
                    </a:lnTo>
                    <a:lnTo>
                      <a:pt x="410346" y="378893"/>
                    </a:lnTo>
                    <a:lnTo>
                      <a:pt x="405226" y="389499"/>
                    </a:lnTo>
                    <a:lnTo>
                      <a:pt x="407054" y="394985"/>
                    </a:lnTo>
                    <a:lnTo>
                      <a:pt x="412357" y="401019"/>
                    </a:lnTo>
                    <a:lnTo>
                      <a:pt x="418392" y="403762"/>
                    </a:lnTo>
                    <a:lnTo>
                      <a:pt x="422963" y="403397"/>
                    </a:lnTo>
                    <a:lnTo>
                      <a:pt x="423695" y="407420"/>
                    </a:lnTo>
                    <a:lnTo>
                      <a:pt x="423695" y="419672"/>
                    </a:lnTo>
                    <a:lnTo>
                      <a:pt x="420769" y="425523"/>
                    </a:lnTo>
                    <a:lnTo>
                      <a:pt x="411991" y="437044"/>
                    </a:lnTo>
                    <a:lnTo>
                      <a:pt x="406506" y="442712"/>
                    </a:lnTo>
                    <a:lnTo>
                      <a:pt x="403214" y="447284"/>
                    </a:lnTo>
                    <a:lnTo>
                      <a:pt x="400471" y="457707"/>
                    </a:lnTo>
                    <a:lnTo>
                      <a:pt x="395534" y="461913"/>
                    </a:lnTo>
                    <a:lnTo>
                      <a:pt x="389499" y="464839"/>
                    </a:lnTo>
                    <a:lnTo>
                      <a:pt x="377430" y="468679"/>
                    </a:lnTo>
                    <a:lnTo>
                      <a:pt x="373224" y="468679"/>
                    </a:lnTo>
                    <a:lnTo>
                      <a:pt x="366093" y="471787"/>
                    </a:lnTo>
                    <a:lnTo>
                      <a:pt x="354755" y="475079"/>
                    </a:lnTo>
                    <a:lnTo>
                      <a:pt x="348721" y="475994"/>
                    </a:lnTo>
                    <a:lnTo>
                      <a:pt x="339943" y="476542"/>
                    </a:lnTo>
                    <a:lnTo>
                      <a:pt x="329520" y="479285"/>
                    </a:lnTo>
                    <a:lnTo>
                      <a:pt x="313428" y="481479"/>
                    </a:lnTo>
                    <a:lnTo>
                      <a:pt x="300993" y="481479"/>
                    </a:lnTo>
                    <a:lnTo>
                      <a:pt x="287644" y="479651"/>
                    </a:lnTo>
                    <a:lnTo>
                      <a:pt x="281610" y="474531"/>
                    </a:lnTo>
                    <a:lnTo>
                      <a:pt x="280513" y="478736"/>
                    </a:lnTo>
                    <a:lnTo>
                      <a:pt x="281610" y="489160"/>
                    </a:lnTo>
                    <a:lnTo>
                      <a:pt x="285450" y="492634"/>
                    </a:lnTo>
                    <a:lnTo>
                      <a:pt x="286913" y="495926"/>
                    </a:lnTo>
                    <a:lnTo>
                      <a:pt x="285816" y="503606"/>
                    </a:lnTo>
                    <a:lnTo>
                      <a:pt x="284901" y="506532"/>
                    </a:lnTo>
                    <a:lnTo>
                      <a:pt x="283256" y="507629"/>
                    </a:lnTo>
                    <a:lnTo>
                      <a:pt x="282341" y="506898"/>
                    </a:lnTo>
                    <a:lnTo>
                      <a:pt x="280147" y="512749"/>
                    </a:lnTo>
                    <a:lnTo>
                      <a:pt x="279233" y="519149"/>
                    </a:lnTo>
                    <a:lnTo>
                      <a:pt x="281610" y="531218"/>
                    </a:lnTo>
                    <a:lnTo>
                      <a:pt x="281244" y="534327"/>
                    </a:lnTo>
                    <a:lnTo>
                      <a:pt x="279964" y="537801"/>
                    </a:lnTo>
                    <a:lnTo>
                      <a:pt x="276855" y="540910"/>
                    </a:lnTo>
                    <a:lnTo>
                      <a:pt x="268992" y="542739"/>
                    </a:lnTo>
                    <a:lnTo>
                      <a:pt x="261312" y="547127"/>
                    </a:lnTo>
                    <a:lnTo>
                      <a:pt x="243757" y="546579"/>
                    </a:lnTo>
                    <a:lnTo>
                      <a:pt x="239551" y="545481"/>
                    </a:lnTo>
                    <a:lnTo>
                      <a:pt x="234980" y="542739"/>
                    </a:lnTo>
                    <a:lnTo>
                      <a:pt x="225471" y="538899"/>
                    </a:lnTo>
                    <a:lnTo>
                      <a:pt x="218522" y="537070"/>
                    </a:lnTo>
                    <a:lnTo>
                      <a:pt x="214316" y="532316"/>
                    </a:lnTo>
                    <a:lnTo>
                      <a:pt x="209196" y="537801"/>
                    </a:lnTo>
                    <a:lnTo>
                      <a:pt x="209196" y="546944"/>
                    </a:lnTo>
                    <a:lnTo>
                      <a:pt x="212122" y="554808"/>
                    </a:lnTo>
                    <a:lnTo>
                      <a:pt x="212304" y="568339"/>
                    </a:lnTo>
                    <a:lnTo>
                      <a:pt x="212853" y="574008"/>
                    </a:lnTo>
                    <a:lnTo>
                      <a:pt x="219436" y="579311"/>
                    </a:lnTo>
                    <a:lnTo>
                      <a:pt x="225471" y="580957"/>
                    </a:lnTo>
                    <a:lnTo>
                      <a:pt x="223459" y="584066"/>
                    </a:lnTo>
                    <a:lnTo>
                      <a:pt x="226385" y="586077"/>
                    </a:lnTo>
                    <a:lnTo>
                      <a:pt x="235711" y="583883"/>
                    </a:lnTo>
                    <a:lnTo>
                      <a:pt x="234248" y="580408"/>
                    </a:lnTo>
                    <a:lnTo>
                      <a:pt x="231139" y="578580"/>
                    </a:lnTo>
                    <a:lnTo>
                      <a:pt x="238637" y="578031"/>
                    </a:lnTo>
                    <a:lnTo>
                      <a:pt x="244306" y="574557"/>
                    </a:lnTo>
                    <a:lnTo>
                      <a:pt x="247963" y="579494"/>
                    </a:lnTo>
                    <a:lnTo>
                      <a:pt x="249243" y="590283"/>
                    </a:lnTo>
                    <a:lnTo>
                      <a:pt x="248511" y="594855"/>
                    </a:lnTo>
                    <a:lnTo>
                      <a:pt x="245220" y="597232"/>
                    </a:lnTo>
                    <a:lnTo>
                      <a:pt x="240100" y="598695"/>
                    </a:lnTo>
                    <a:lnTo>
                      <a:pt x="235894" y="598512"/>
                    </a:lnTo>
                    <a:lnTo>
                      <a:pt x="232237" y="597232"/>
                    </a:lnTo>
                    <a:lnTo>
                      <a:pt x="232054" y="592112"/>
                    </a:lnTo>
                    <a:lnTo>
                      <a:pt x="229494" y="589552"/>
                    </a:lnTo>
                    <a:lnTo>
                      <a:pt x="224374" y="588272"/>
                    </a:lnTo>
                    <a:lnTo>
                      <a:pt x="220533" y="589552"/>
                    </a:lnTo>
                    <a:lnTo>
                      <a:pt x="217425" y="592295"/>
                    </a:lnTo>
                    <a:lnTo>
                      <a:pt x="214865" y="592478"/>
                    </a:lnTo>
                    <a:lnTo>
                      <a:pt x="212670" y="594489"/>
                    </a:lnTo>
                    <a:lnTo>
                      <a:pt x="212670" y="597232"/>
                    </a:lnTo>
                    <a:lnTo>
                      <a:pt x="220533" y="600524"/>
                    </a:lnTo>
                    <a:lnTo>
                      <a:pt x="225471" y="601072"/>
                    </a:lnTo>
                    <a:lnTo>
                      <a:pt x="229128" y="601986"/>
                    </a:lnTo>
                    <a:lnTo>
                      <a:pt x="231688" y="603084"/>
                    </a:lnTo>
                    <a:lnTo>
                      <a:pt x="231505" y="603998"/>
                    </a:lnTo>
                    <a:lnTo>
                      <a:pt x="215779" y="611495"/>
                    </a:lnTo>
                    <a:lnTo>
                      <a:pt x="213767" y="614238"/>
                    </a:lnTo>
                    <a:lnTo>
                      <a:pt x="212122" y="617530"/>
                    </a:lnTo>
                    <a:lnTo>
                      <a:pt x="208099" y="622284"/>
                    </a:lnTo>
                    <a:lnTo>
                      <a:pt x="207002" y="627039"/>
                    </a:lnTo>
                    <a:lnTo>
                      <a:pt x="208647" y="633256"/>
                    </a:lnTo>
                    <a:lnTo>
                      <a:pt x="208099" y="638925"/>
                    </a:lnTo>
                    <a:lnTo>
                      <a:pt x="208099" y="645325"/>
                    </a:lnTo>
                    <a:lnTo>
                      <a:pt x="206270" y="650079"/>
                    </a:lnTo>
                    <a:lnTo>
                      <a:pt x="203893" y="652091"/>
                    </a:lnTo>
                    <a:lnTo>
                      <a:pt x="200601" y="653371"/>
                    </a:lnTo>
                    <a:lnTo>
                      <a:pt x="197493" y="657394"/>
                    </a:lnTo>
                    <a:lnTo>
                      <a:pt x="200053" y="663246"/>
                    </a:lnTo>
                    <a:lnTo>
                      <a:pt x="200235" y="665074"/>
                    </a:lnTo>
                    <a:lnTo>
                      <a:pt x="198956" y="667452"/>
                    </a:lnTo>
                    <a:lnTo>
                      <a:pt x="183412" y="666537"/>
                    </a:lnTo>
                    <a:lnTo>
                      <a:pt x="178658" y="668732"/>
                    </a:lnTo>
                    <a:lnTo>
                      <a:pt x="175732" y="672389"/>
                    </a:lnTo>
                    <a:lnTo>
                      <a:pt x="170977" y="672389"/>
                    </a:lnTo>
                    <a:lnTo>
                      <a:pt x="166223" y="674400"/>
                    </a:lnTo>
                    <a:lnTo>
                      <a:pt x="158360" y="682264"/>
                    </a:lnTo>
                    <a:lnTo>
                      <a:pt x="155800" y="685738"/>
                    </a:lnTo>
                    <a:lnTo>
                      <a:pt x="154337" y="689029"/>
                    </a:lnTo>
                    <a:lnTo>
                      <a:pt x="149034" y="696527"/>
                    </a:lnTo>
                    <a:lnTo>
                      <a:pt x="147754" y="703110"/>
                    </a:lnTo>
                    <a:lnTo>
                      <a:pt x="148485" y="706036"/>
                    </a:lnTo>
                    <a:lnTo>
                      <a:pt x="151228" y="711522"/>
                    </a:lnTo>
                    <a:lnTo>
                      <a:pt x="154703" y="716276"/>
                    </a:lnTo>
                    <a:lnTo>
                      <a:pt x="158908" y="719202"/>
                    </a:lnTo>
                    <a:lnTo>
                      <a:pt x="168966" y="729077"/>
                    </a:lnTo>
                    <a:lnTo>
                      <a:pt x="180486" y="732917"/>
                    </a:lnTo>
                    <a:lnTo>
                      <a:pt x="186338" y="733100"/>
                    </a:lnTo>
                    <a:lnTo>
                      <a:pt x="192007" y="732368"/>
                    </a:lnTo>
                    <a:lnTo>
                      <a:pt x="195298" y="735477"/>
                    </a:lnTo>
                    <a:lnTo>
                      <a:pt x="196395" y="739683"/>
                    </a:lnTo>
                    <a:lnTo>
                      <a:pt x="196395" y="746266"/>
                    </a:lnTo>
                    <a:lnTo>
                      <a:pt x="193104" y="751020"/>
                    </a:lnTo>
                    <a:lnTo>
                      <a:pt x="191458" y="752117"/>
                    </a:lnTo>
                    <a:lnTo>
                      <a:pt x="193287" y="757055"/>
                    </a:lnTo>
                    <a:lnTo>
                      <a:pt x="193835" y="760712"/>
                    </a:lnTo>
                    <a:lnTo>
                      <a:pt x="190178" y="761992"/>
                    </a:lnTo>
                    <a:lnTo>
                      <a:pt x="189630" y="766381"/>
                    </a:lnTo>
                    <a:lnTo>
                      <a:pt x="185972" y="766381"/>
                    </a:lnTo>
                    <a:lnTo>
                      <a:pt x="182315" y="768575"/>
                    </a:lnTo>
                    <a:lnTo>
                      <a:pt x="174452" y="775158"/>
                    </a:lnTo>
                    <a:lnTo>
                      <a:pt x="165857" y="781558"/>
                    </a:lnTo>
                    <a:lnTo>
                      <a:pt x="162200" y="783021"/>
                    </a:lnTo>
                    <a:lnTo>
                      <a:pt x="155800" y="789604"/>
                    </a:lnTo>
                    <a:lnTo>
                      <a:pt x="148668" y="794542"/>
                    </a:lnTo>
                    <a:lnTo>
                      <a:pt x="144462" y="802405"/>
                    </a:lnTo>
                    <a:lnTo>
                      <a:pt x="143365" y="806976"/>
                    </a:lnTo>
                    <a:lnTo>
                      <a:pt x="147388" y="804416"/>
                    </a:lnTo>
                    <a:lnTo>
                      <a:pt x="143365" y="818863"/>
                    </a:lnTo>
                    <a:lnTo>
                      <a:pt x="141171" y="824714"/>
                    </a:lnTo>
                    <a:lnTo>
                      <a:pt x="137331" y="828554"/>
                    </a:lnTo>
                    <a:lnTo>
                      <a:pt x="132759" y="830383"/>
                    </a:lnTo>
                    <a:lnTo>
                      <a:pt x="128004" y="830200"/>
                    </a:lnTo>
                    <a:lnTo>
                      <a:pt x="124713" y="827274"/>
                    </a:lnTo>
                    <a:lnTo>
                      <a:pt x="119593" y="819228"/>
                    </a:lnTo>
                    <a:lnTo>
                      <a:pt x="120690" y="826909"/>
                    </a:lnTo>
                    <a:lnTo>
                      <a:pt x="124347" y="828554"/>
                    </a:lnTo>
                    <a:lnTo>
                      <a:pt x="125444" y="830749"/>
                    </a:lnTo>
                    <a:lnTo>
                      <a:pt x="125444" y="832577"/>
                    </a:lnTo>
                    <a:lnTo>
                      <a:pt x="114838" y="838612"/>
                    </a:lnTo>
                    <a:lnTo>
                      <a:pt x="110632" y="841903"/>
                    </a:lnTo>
                    <a:lnTo>
                      <a:pt x="104781" y="858361"/>
                    </a:lnTo>
                    <a:lnTo>
                      <a:pt x="101489" y="862567"/>
                    </a:lnTo>
                    <a:lnTo>
                      <a:pt x="104232" y="862567"/>
                    </a:lnTo>
                    <a:lnTo>
                      <a:pt x="106792" y="861287"/>
                    </a:lnTo>
                    <a:lnTo>
                      <a:pt x="110084" y="870796"/>
                    </a:lnTo>
                    <a:lnTo>
                      <a:pt x="111547" y="877013"/>
                    </a:lnTo>
                    <a:lnTo>
                      <a:pt x="110084" y="879573"/>
                    </a:lnTo>
                    <a:lnTo>
                      <a:pt x="104415" y="879207"/>
                    </a:lnTo>
                    <a:lnTo>
                      <a:pt x="101672" y="880122"/>
                    </a:lnTo>
                    <a:lnTo>
                      <a:pt x="105878" y="882865"/>
                    </a:lnTo>
                    <a:lnTo>
                      <a:pt x="108438" y="882499"/>
                    </a:lnTo>
                    <a:lnTo>
                      <a:pt x="111181" y="883230"/>
                    </a:lnTo>
                    <a:lnTo>
                      <a:pt x="118313" y="894751"/>
                    </a:lnTo>
                    <a:lnTo>
                      <a:pt x="127822" y="903894"/>
                    </a:lnTo>
                    <a:lnTo>
                      <a:pt x="127639" y="904443"/>
                    </a:lnTo>
                  </a:path>
                </a:pathLst>
              </a:custGeom>
              <a:grpFill/>
              <a:ln w="4020" cap="flat">
                <a:solidFill>
                  <a:srgbClr val="FFFFFF"/>
                </a:solidFill>
                <a:prstDash val="solid"/>
                <a:miter/>
              </a:ln>
            </p:spPr>
            <p:txBody>
              <a:bodyPr rtlCol="0" anchor="ctr"/>
              <a:lstStyle/>
              <a:p>
                <a:endParaRPr lang="en-GB" sz="1463"/>
              </a:p>
            </p:txBody>
          </p:sp>
          <p:sp>
            <p:nvSpPr>
              <p:cNvPr id="1292" name="Freeform: Shape 1291">
                <a:extLst>
                  <a:ext uri="{FF2B5EF4-FFF2-40B4-BE49-F238E27FC236}">
                    <a16:creationId xmlns:a16="http://schemas.microsoft.com/office/drawing/2014/main" id="{90F7F46E-A03E-DC0C-5664-41AED61C3766}"/>
                  </a:ext>
                </a:extLst>
              </p:cNvPr>
              <p:cNvSpPr/>
              <p:nvPr/>
            </p:nvSpPr>
            <p:spPr>
              <a:xfrm>
                <a:off x="4244610" y="5828568"/>
                <a:ext cx="89054" cy="83751"/>
              </a:xfrm>
              <a:custGeom>
                <a:avLst/>
                <a:gdLst>
                  <a:gd name="connsiteX0" fmla="*/ 1646 w 89054"/>
                  <a:gd name="connsiteY0" fmla="*/ 77717 h 83751"/>
                  <a:gd name="connsiteX1" fmla="*/ 1463 w 89054"/>
                  <a:gd name="connsiteY1" fmla="*/ 73328 h 83751"/>
                  <a:gd name="connsiteX2" fmla="*/ 732 w 89054"/>
                  <a:gd name="connsiteY2" fmla="*/ 71500 h 83751"/>
                  <a:gd name="connsiteX3" fmla="*/ 0 w 89054"/>
                  <a:gd name="connsiteY3" fmla="*/ 0 h 83751"/>
                  <a:gd name="connsiteX4" fmla="*/ 2560 w 89054"/>
                  <a:gd name="connsiteY4" fmla="*/ 1828 h 83751"/>
                  <a:gd name="connsiteX5" fmla="*/ 4937 w 89054"/>
                  <a:gd name="connsiteY5" fmla="*/ 4937 h 83751"/>
                  <a:gd name="connsiteX6" fmla="*/ 12618 w 89054"/>
                  <a:gd name="connsiteY6" fmla="*/ 16275 h 83751"/>
                  <a:gd name="connsiteX7" fmla="*/ 12801 w 89054"/>
                  <a:gd name="connsiteY7" fmla="*/ 17921 h 83751"/>
                  <a:gd name="connsiteX8" fmla="*/ 10972 w 89054"/>
                  <a:gd name="connsiteY8" fmla="*/ 15543 h 83751"/>
                  <a:gd name="connsiteX9" fmla="*/ 7863 w 89054"/>
                  <a:gd name="connsiteY9" fmla="*/ 14812 h 83751"/>
                  <a:gd name="connsiteX10" fmla="*/ 4937 w 89054"/>
                  <a:gd name="connsiteY10" fmla="*/ 15909 h 83751"/>
                  <a:gd name="connsiteX11" fmla="*/ 4206 w 89054"/>
                  <a:gd name="connsiteY11" fmla="*/ 18286 h 83751"/>
                  <a:gd name="connsiteX12" fmla="*/ 5852 w 89054"/>
                  <a:gd name="connsiteY12" fmla="*/ 21578 h 83751"/>
                  <a:gd name="connsiteX13" fmla="*/ 8960 w 89054"/>
                  <a:gd name="connsiteY13" fmla="*/ 22492 h 83751"/>
                  <a:gd name="connsiteX14" fmla="*/ 11704 w 89054"/>
                  <a:gd name="connsiteY14" fmla="*/ 24686 h 83751"/>
                  <a:gd name="connsiteX15" fmla="*/ 13715 w 89054"/>
                  <a:gd name="connsiteY15" fmla="*/ 27795 h 83751"/>
                  <a:gd name="connsiteX16" fmla="*/ 16824 w 89054"/>
                  <a:gd name="connsiteY16" fmla="*/ 34927 h 83751"/>
                  <a:gd name="connsiteX17" fmla="*/ 19018 w 89054"/>
                  <a:gd name="connsiteY17" fmla="*/ 37121 h 83751"/>
                  <a:gd name="connsiteX18" fmla="*/ 27247 w 89054"/>
                  <a:gd name="connsiteY18" fmla="*/ 41510 h 83751"/>
                  <a:gd name="connsiteX19" fmla="*/ 33830 w 89054"/>
                  <a:gd name="connsiteY19" fmla="*/ 48459 h 83751"/>
                  <a:gd name="connsiteX20" fmla="*/ 37487 w 89054"/>
                  <a:gd name="connsiteY20" fmla="*/ 49190 h 83751"/>
                  <a:gd name="connsiteX21" fmla="*/ 39682 w 89054"/>
                  <a:gd name="connsiteY21" fmla="*/ 50836 h 83751"/>
                  <a:gd name="connsiteX22" fmla="*/ 42790 w 89054"/>
                  <a:gd name="connsiteY22" fmla="*/ 51750 h 83751"/>
                  <a:gd name="connsiteX23" fmla="*/ 44802 w 89054"/>
                  <a:gd name="connsiteY23" fmla="*/ 53945 h 83751"/>
                  <a:gd name="connsiteX24" fmla="*/ 49739 w 89054"/>
                  <a:gd name="connsiteY24" fmla="*/ 55590 h 83751"/>
                  <a:gd name="connsiteX25" fmla="*/ 55225 w 89054"/>
                  <a:gd name="connsiteY25" fmla="*/ 60528 h 83751"/>
                  <a:gd name="connsiteX26" fmla="*/ 64917 w 89054"/>
                  <a:gd name="connsiteY26" fmla="*/ 66745 h 83751"/>
                  <a:gd name="connsiteX27" fmla="*/ 72231 w 89054"/>
                  <a:gd name="connsiteY27" fmla="*/ 70220 h 83751"/>
                  <a:gd name="connsiteX28" fmla="*/ 83752 w 89054"/>
                  <a:gd name="connsiteY28" fmla="*/ 70768 h 83751"/>
                  <a:gd name="connsiteX29" fmla="*/ 88689 w 89054"/>
                  <a:gd name="connsiteY29" fmla="*/ 70037 h 83751"/>
                  <a:gd name="connsiteX30" fmla="*/ 89055 w 89054"/>
                  <a:gd name="connsiteY30" fmla="*/ 72414 h 83751"/>
                  <a:gd name="connsiteX31" fmla="*/ 88140 w 89054"/>
                  <a:gd name="connsiteY31" fmla="*/ 76620 h 83751"/>
                  <a:gd name="connsiteX32" fmla="*/ 86495 w 89054"/>
                  <a:gd name="connsiteY32" fmla="*/ 78448 h 83751"/>
                  <a:gd name="connsiteX33" fmla="*/ 80643 w 89054"/>
                  <a:gd name="connsiteY33" fmla="*/ 80643 h 83751"/>
                  <a:gd name="connsiteX34" fmla="*/ 71500 w 89054"/>
                  <a:gd name="connsiteY34" fmla="*/ 78997 h 83751"/>
                  <a:gd name="connsiteX35" fmla="*/ 59614 w 89054"/>
                  <a:gd name="connsiteY35" fmla="*/ 82289 h 83751"/>
                  <a:gd name="connsiteX36" fmla="*/ 58517 w 89054"/>
                  <a:gd name="connsiteY36" fmla="*/ 83751 h 83751"/>
                  <a:gd name="connsiteX37" fmla="*/ 54310 w 89054"/>
                  <a:gd name="connsiteY37" fmla="*/ 82654 h 83751"/>
                  <a:gd name="connsiteX38" fmla="*/ 46813 w 89054"/>
                  <a:gd name="connsiteY38" fmla="*/ 78997 h 83751"/>
                  <a:gd name="connsiteX39" fmla="*/ 34196 w 89054"/>
                  <a:gd name="connsiteY39" fmla="*/ 76985 h 83751"/>
                  <a:gd name="connsiteX40" fmla="*/ 22127 w 89054"/>
                  <a:gd name="connsiteY40" fmla="*/ 76985 h 83751"/>
                  <a:gd name="connsiteX41" fmla="*/ 18104 w 89054"/>
                  <a:gd name="connsiteY41" fmla="*/ 75340 h 83751"/>
                  <a:gd name="connsiteX42" fmla="*/ 14812 w 89054"/>
                  <a:gd name="connsiteY42" fmla="*/ 74791 h 83751"/>
                  <a:gd name="connsiteX43" fmla="*/ 11155 w 89054"/>
                  <a:gd name="connsiteY43" fmla="*/ 74608 h 83751"/>
                  <a:gd name="connsiteX44" fmla="*/ 3840 w 89054"/>
                  <a:gd name="connsiteY44" fmla="*/ 77534 h 83751"/>
                  <a:gd name="connsiteX45" fmla="*/ 1646 w 89054"/>
                  <a:gd name="connsiteY45" fmla="*/ 77717 h 8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054" h="83751">
                    <a:moveTo>
                      <a:pt x="1646" y="77717"/>
                    </a:moveTo>
                    <a:lnTo>
                      <a:pt x="1463" y="73328"/>
                    </a:lnTo>
                    <a:lnTo>
                      <a:pt x="732" y="71500"/>
                    </a:lnTo>
                    <a:lnTo>
                      <a:pt x="0" y="0"/>
                    </a:lnTo>
                    <a:lnTo>
                      <a:pt x="2560" y="1828"/>
                    </a:lnTo>
                    <a:lnTo>
                      <a:pt x="4937" y="4937"/>
                    </a:lnTo>
                    <a:lnTo>
                      <a:pt x="12618" y="16275"/>
                    </a:lnTo>
                    <a:lnTo>
                      <a:pt x="12801" y="17921"/>
                    </a:lnTo>
                    <a:lnTo>
                      <a:pt x="10972" y="15543"/>
                    </a:lnTo>
                    <a:lnTo>
                      <a:pt x="7863" y="14812"/>
                    </a:lnTo>
                    <a:lnTo>
                      <a:pt x="4937" y="15909"/>
                    </a:lnTo>
                    <a:lnTo>
                      <a:pt x="4206" y="18286"/>
                    </a:lnTo>
                    <a:lnTo>
                      <a:pt x="5852" y="21578"/>
                    </a:lnTo>
                    <a:lnTo>
                      <a:pt x="8960" y="22492"/>
                    </a:lnTo>
                    <a:lnTo>
                      <a:pt x="11704" y="24686"/>
                    </a:lnTo>
                    <a:lnTo>
                      <a:pt x="13715" y="27795"/>
                    </a:lnTo>
                    <a:lnTo>
                      <a:pt x="16824" y="34927"/>
                    </a:lnTo>
                    <a:lnTo>
                      <a:pt x="19018" y="37121"/>
                    </a:lnTo>
                    <a:lnTo>
                      <a:pt x="27247" y="41510"/>
                    </a:lnTo>
                    <a:lnTo>
                      <a:pt x="33830" y="48459"/>
                    </a:lnTo>
                    <a:lnTo>
                      <a:pt x="37487" y="49190"/>
                    </a:lnTo>
                    <a:lnTo>
                      <a:pt x="39682" y="50836"/>
                    </a:lnTo>
                    <a:lnTo>
                      <a:pt x="42790" y="51750"/>
                    </a:lnTo>
                    <a:lnTo>
                      <a:pt x="44802" y="53945"/>
                    </a:lnTo>
                    <a:lnTo>
                      <a:pt x="49739" y="55590"/>
                    </a:lnTo>
                    <a:lnTo>
                      <a:pt x="55225" y="60528"/>
                    </a:lnTo>
                    <a:lnTo>
                      <a:pt x="64917" y="66745"/>
                    </a:lnTo>
                    <a:lnTo>
                      <a:pt x="72231" y="70220"/>
                    </a:lnTo>
                    <a:lnTo>
                      <a:pt x="83752" y="70768"/>
                    </a:lnTo>
                    <a:lnTo>
                      <a:pt x="88689" y="70037"/>
                    </a:lnTo>
                    <a:lnTo>
                      <a:pt x="89055" y="72414"/>
                    </a:lnTo>
                    <a:lnTo>
                      <a:pt x="88140" y="76620"/>
                    </a:lnTo>
                    <a:lnTo>
                      <a:pt x="86495" y="78448"/>
                    </a:lnTo>
                    <a:lnTo>
                      <a:pt x="80643" y="80643"/>
                    </a:lnTo>
                    <a:lnTo>
                      <a:pt x="71500" y="78997"/>
                    </a:lnTo>
                    <a:lnTo>
                      <a:pt x="59614" y="82289"/>
                    </a:lnTo>
                    <a:lnTo>
                      <a:pt x="58517" y="83751"/>
                    </a:lnTo>
                    <a:lnTo>
                      <a:pt x="54310" y="82654"/>
                    </a:lnTo>
                    <a:lnTo>
                      <a:pt x="46813" y="78997"/>
                    </a:lnTo>
                    <a:lnTo>
                      <a:pt x="34196" y="76985"/>
                    </a:lnTo>
                    <a:lnTo>
                      <a:pt x="22127" y="76985"/>
                    </a:lnTo>
                    <a:lnTo>
                      <a:pt x="18104" y="75340"/>
                    </a:lnTo>
                    <a:lnTo>
                      <a:pt x="14812" y="74791"/>
                    </a:lnTo>
                    <a:lnTo>
                      <a:pt x="11155" y="74608"/>
                    </a:lnTo>
                    <a:lnTo>
                      <a:pt x="3840" y="77534"/>
                    </a:lnTo>
                    <a:lnTo>
                      <a:pt x="1646" y="77717"/>
                    </a:lnTo>
                    <a:close/>
                  </a:path>
                </a:pathLst>
              </a:custGeom>
              <a:grpFill/>
              <a:ln w="18272" cap="flat">
                <a:noFill/>
                <a:prstDash val="solid"/>
                <a:miter/>
              </a:ln>
            </p:spPr>
            <p:txBody>
              <a:bodyPr rtlCol="0" anchor="ctr"/>
              <a:lstStyle/>
              <a:p>
                <a:endParaRPr lang="en-GB" sz="1463"/>
              </a:p>
            </p:txBody>
          </p:sp>
          <p:sp>
            <p:nvSpPr>
              <p:cNvPr id="1293" name="Freeform: Shape 1292">
                <a:extLst>
                  <a:ext uri="{FF2B5EF4-FFF2-40B4-BE49-F238E27FC236}">
                    <a16:creationId xmlns:a16="http://schemas.microsoft.com/office/drawing/2014/main" id="{2C338BEC-069E-41FE-1480-584737EF1761}"/>
                  </a:ext>
                </a:extLst>
              </p:cNvPr>
              <p:cNvSpPr/>
              <p:nvPr/>
            </p:nvSpPr>
            <p:spPr>
              <a:xfrm>
                <a:off x="4244610" y="5828568"/>
                <a:ext cx="89054" cy="83751"/>
              </a:xfrm>
              <a:custGeom>
                <a:avLst/>
                <a:gdLst>
                  <a:gd name="connsiteX0" fmla="*/ 1646 w 89054"/>
                  <a:gd name="connsiteY0" fmla="*/ 77717 h 83751"/>
                  <a:gd name="connsiteX1" fmla="*/ 1463 w 89054"/>
                  <a:gd name="connsiteY1" fmla="*/ 73328 h 83751"/>
                  <a:gd name="connsiteX2" fmla="*/ 732 w 89054"/>
                  <a:gd name="connsiteY2" fmla="*/ 71500 h 83751"/>
                  <a:gd name="connsiteX3" fmla="*/ 0 w 89054"/>
                  <a:gd name="connsiteY3" fmla="*/ 0 h 83751"/>
                  <a:gd name="connsiteX4" fmla="*/ 2560 w 89054"/>
                  <a:gd name="connsiteY4" fmla="*/ 1828 h 83751"/>
                  <a:gd name="connsiteX5" fmla="*/ 4937 w 89054"/>
                  <a:gd name="connsiteY5" fmla="*/ 4937 h 83751"/>
                  <a:gd name="connsiteX6" fmla="*/ 12618 w 89054"/>
                  <a:gd name="connsiteY6" fmla="*/ 16275 h 83751"/>
                  <a:gd name="connsiteX7" fmla="*/ 12801 w 89054"/>
                  <a:gd name="connsiteY7" fmla="*/ 17921 h 83751"/>
                  <a:gd name="connsiteX8" fmla="*/ 10972 w 89054"/>
                  <a:gd name="connsiteY8" fmla="*/ 15543 h 83751"/>
                  <a:gd name="connsiteX9" fmla="*/ 7863 w 89054"/>
                  <a:gd name="connsiteY9" fmla="*/ 14812 h 83751"/>
                  <a:gd name="connsiteX10" fmla="*/ 4937 w 89054"/>
                  <a:gd name="connsiteY10" fmla="*/ 15909 h 83751"/>
                  <a:gd name="connsiteX11" fmla="*/ 4206 w 89054"/>
                  <a:gd name="connsiteY11" fmla="*/ 18286 h 83751"/>
                  <a:gd name="connsiteX12" fmla="*/ 5852 w 89054"/>
                  <a:gd name="connsiteY12" fmla="*/ 21578 h 83751"/>
                  <a:gd name="connsiteX13" fmla="*/ 8960 w 89054"/>
                  <a:gd name="connsiteY13" fmla="*/ 22492 h 83751"/>
                  <a:gd name="connsiteX14" fmla="*/ 11704 w 89054"/>
                  <a:gd name="connsiteY14" fmla="*/ 24686 h 83751"/>
                  <a:gd name="connsiteX15" fmla="*/ 13715 w 89054"/>
                  <a:gd name="connsiteY15" fmla="*/ 27795 h 83751"/>
                  <a:gd name="connsiteX16" fmla="*/ 16824 w 89054"/>
                  <a:gd name="connsiteY16" fmla="*/ 34927 h 83751"/>
                  <a:gd name="connsiteX17" fmla="*/ 19018 w 89054"/>
                  <a:gd name="connsiteY17" fmla="*/ 37121 h 83751"/>
                  <a:gd name="connsiteX18" fmla="*/ 27247 w 89054"/>
                  <a:gd name="connsiteY18" fmla="*/ 41510 h 83751"/>
                  <a:gd name="connsiteX19" fmla="*/ 33830 w 89054"/>
                  <a:gd name="connsiteY19" fmla="*/ 48459 h 83751"/>
                  <a:gd name="connsiteX20" fmla="*/ 37487 w 89054"/>
                  <a:gd name="connsiteY20" fmla="*/ 49190 h 83751"/>
                  <a:gd name="connsiteX21" fmla="*/ 39682 w 89054"/>
                  <a:gd name="connsiteY21" fmla="*/ 50836 h 83751"/>
                  <a:gd name="connsiteX22" fmla="*/ 42790 w 89054"/>
                  <a:gd name="connsiteY22" fmla="*/ 51750 h 83751"/>
                  <a:gd name="connsiteX23" fmla="*/ 44802 w 89054"/>
                  <a:gd name="connsiteY23" fmla="*/ 53945 h 83751"/>
                  <a:gd name="connsiteX24" fmla="*/ 49739 w 89054"/>
                  <a:gd name="connsiteY24" fmla="*/ 55590 h 83751"/>
                  <a:gd name="connsiteX25" fmla="*/ 55225 w 89054"/>
                  <a:gd name="connsiteY25" fmla="*/ 60528 h 83751"/>
                  <a:gd name="connsiteX26" fmla="*/ 64917 w 89054"/>
                  <a:gd name="connsiteY26" fmla="*/ 66745 h 83751"/>
                  <a:gd name="connsiteX27" fmla="*/ 72231 w 89054"/>
                  <a:gd name="connsiteY27" fmla="*/ 70220 h 83751"/>
                  <a:gd name="connsiteX28" fmla="*/ 83752 w 89054"/>
                  <a:gd name="connsiteY28" fmla="*/ 70768 h 83751"/>
                  <a:gd name="connsiteX29" fmla="*/ 88689 w 89054"/>
                  <a:gd name="connsiteY29" fmla="*/ 70037 h 83751"/>
                  <a:gd name="connsiteX30" fmla="*/ 89055 w 89054"/>
                  <a:gd name="connsiteY30" fmla="*/ 72414 h 83751"/>
                  <a:gd name="connsiteX31" fmla="*/ 88140 w 89054"/>
                  <a:gd name="connsiteY31" fmla="*/ 76620 h 83751"/>
                  <a:gd name="connsiteX32" fmla="*/ 86495 w 89054"/>
                  <a:gd name="connsiteY32" fmla="*/ 78448 h 83751"/>
                  <a:gd name="connsiteX33" fmla="*/ 80643 w 89054"/>
                  <a:gd name="connsiteY33" fmla="*/ 80643 h 83751"/>
                  <a:gd name="connsiteX34" fmla="*/ 71500 w 89054"/>
                  <a:gd name="connsiteY34" fmla="*/ 78997 h 83751"/>
                  <a:gd name="connsiteX35" fmla="*/ 59614 w 89054"/>
                  <a:gd name="connsiteY35" fmla="*/ 82289 h 83751"/>
                  <a:gd name="connsiteX36" fmla="*/ 58517 w 89054"/>
                  <a:gd name="connsiteY36" fmla="*/ 83751 h 83751"/>
                  <a:gd name="connsiteX37" fmla="*/ 54310 w 89054"/>
                  <a:gd name="connsiteY37" fmla="*/ 82654 h 83751"/>
                  <a:gd name="connsiteX38" fmla="*/ 46813 w 89054"/>
                  <a:gd name="connsiteY38" fmla="*/ 78997 h 83751"/>
                  <a:gd name="connsiteX39" fmla="*/ 34196 w 89054"/>
                  <a:gd name="connsiteY39" fmla="*/ 76985 h 83751"/>
                  <a:gd name="connsiteX40" fmla="*/ 22127 w 89054"/>
                  <a:gd name="connsiteY40" fmla="*/ 76985 h 83751"/>
                  <a:gd name="connsiteX41" fmla="*/ 18104 w 89054"/>
                  <a:gd name="connsiteY41" fmla="*/ 75340 h 83751"/>
                  <a:gd name="connsiteX42" fmla="*/ 14812 w 89054"/>
                  <a:gd name="connsiteY42" fmla="*/ 74791 h 83751"/>
                  <a:gd name="connsiteX43" fmla="*/ 11155 w 89054"/>
                  <a:gd name="connsiteY43" fmla="*/ 74608 h 83751"/>
                  <a:gd name="connsiteX44" fmla="*/ 3840 w 89054"/>
                  <a:gd name="connsiteY44" fmla="*/ 77534 h 83751"/>
                  <a:gd name="connsiteX45" fmla="*/ 1646 w 89054"/>
                  <a:gd name="connsiteY45" fmla="*/ 77717 h 8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9054" h="83751">
                    <a:moveTo>
                      <a:pt x="1646" y="77717"/>
                    </a:moveTo>
                    <a:lnTo>
                      <a:pt x="1463" y="73328"/>
                    </a:lnTo>
                    <a:lnTo>
                      <a:pt x="732" y="71500"/>
                    </a:lnTo>
                    <a:lnTo>
                      <a:pt x="0" y="0"/>
                    </a:lnTo>
                    <a:lnTo>
                      <a:pt x="2560" y="1828"/>
                    </a:lnTo>
                    <a:lnTo>
                      <a:pt x="4937" y="4937"/>
                    </a:lnTo>
                    <a:lnTo>
                      <a:pt x="12618" y="16275"/>
                    </a:lnTo>
                    <a:lnTo>
                      <a:pt x="12801" y="17921"/>
                    </a:lnTo>
                    <a:lnTo>
                      <a:pt x="10972" y="15543"/>
                    </a:lnTo>
                    <a:lnTo>
                      <a:pt x="7863" y="14812"/>
                    </a:lnTo>
                    <a:lnTo>
                      <a:pt x="4937" y="15909"/>
                    </a:lnTo>
                    <a:lnTo>
                      <a:pt x="4206" y="18286"/>
                    </a:lnTo>
                    <a:lnTo>
                      <a:pt x="5852" y="21578"/>
                    </a:lnTo>
                    <a:lnTo>
                      <a:pt x="8960" y="22492"/>
                    </a:lnTo>
                    <a:lnTo>
                      <a:pt x="11704" y="24686"/>
                    </a:lnTo>
                    <a:lnTo>
                      <a:pt x="13715" y="27795"/>
                    </a:lnTo>
                    <a:lnTo>
                      <a:pt x="16824" y="34927"/>
                    </a:lnTo>
                    <a:lnTo>
                      <a:pt x="19018" y="37121"/>
                    </a:lnTo>
                    <a:lnTo>
                      <a:pt x="27247" y="41510"/>
                    </a:lnTo>
                    <a:lnTo>
                      <a:pt x="33830" y="48459"/>
                    </a:lnTo>
                    <a:lnTo>
                      <a:pt x="37487" y="49190"/>
                    </a:lnTo>
                    <a:lnTo>
                      <a:pt x="39682" y="50836"/>
                    </a:lnTo>
                    <a:lnTo>
                      <a:pt x="42790" y="51750"/>
                    </a:lnTo>
                    <a:lnTo>
                      <a:pt x="44802" y="53945"/>
                    </a:lnTo>
                    <a:lnTo>
                      <a:pt x="49739" y="55590"/>
                    </a:lnTo>
                    <a:lnTo>
                      <a:pt x="55225" y="60528"/>
                    </a:lnTo>
                    <a:lnTo>
                      <a:pt x="64917" y="66745"/>
                    </a:lnTo>
                    <a:lnTo>
                      <a:pt x="72231" y="70220"/>
                    </a:lnTo>
                    <a:lnTo>
                      <a:pt x="83752" y="70768"/>
                    </a:lnTo>
                    <a:lnTo>
                      <a:pt x="88689" y="70037"/>
                    </a:lnTo>
                    <a:lnTo>
                      <a:pt x="89055" y="72414"/>
                    </a:lnTo>
                    <a:lnTo>
                      <a:pt x="88140" y="76620"/>
                    </a:lnTo>
                    <a:lnTo>
                      <a:pt x="86495" y="78448"/>
                    </a:lnTo>
                    <a:lnTo>
                      <a:pt x="80643" y="80643"/>
                    </a:lnTo>
                    <a:lnTo>
                      <a:pt x="71500" y="78997"/>
                    </a:lnTo>
                    <a:lnTo>
                      <a:pt x="59614" y="82289"/>
                    </a:lnTo>
                    <a:lnTo>
                      <a:pt x="58517" y="83751"/>
                    </a:lnTo>
                    <a:lnTo>
                      <a:pt x="54310" y="82654"/>
                    </a:lnTo>
                    <a:lnTo>
                      <a:pt x="46813" y="78997"/>
                    </a:lnTo>
                    <a:lnTo>
                      <a:pt x="34196" y="76985"/>
                    </a:lnTo>
                    <a:lnTo>
                      <a:pt x="22127" y="76985"/>
                    </a:lnTo>
                    <a:lnTo>
                      <a:pt x="18104" y="75340"/>
                    </a:lnTo>
                    <a:lnTo>
                      <a:pt x="14812" y="74791"/>
                    </a:lnTo>
                    <a:lnTo>
                      <a:pt x="11155" y="74608"/>
                    </a:lnTo>
                    <a:lnTo>
                      <a:pt x="3840" y="77534"/>
                    </a:lnTo>
                    <a:lnTo>
                      <a:pt x="1646" y="77717"/>
                    </a:lnTo>
                  </a:path>
                </a:pathLst>
              </a:custGeom>
              <a:grpFill/>
              <a:ln w="4020" cap="flat">
                <a:solidFill>
                  <a:srgbClr val="FFFFFF"/>
                </a:solidFill>
                <a:prstDash val="solid"/>
                <a:miter/>
              </a:ln>
            </p:spPr>
            <p:txBody>
              <a:bodyPr rtlCol="0" anchor="ctr"/>
              <a:lstStyle/>
              <a:p>
                <a:endParaRPr lang="en-GB" sz="1463"/>
              </a:p>
            </p:txBody>
          </p:sp>
          <p:sp>
            <p:nvSpPr>
              <p:cNvPr id="1294" name="Freeform: Shape 1293">
                <a:extLst>
                  <a:ext uri="{FF2B5EF4-FFF2-40B4-BE49-F238E27FC236}">
                    <a16:creationId xmlns:a16="http://schemas.microsoft.com/office/drawing/2014/main" id="{1E44944C-65FF-E11A-F440-C1D4C86A3D07}"/>
                  </a:ext>
                </a:extLst>
              </p:cNvPr>
              <p:cNvSpPr/>
              <p:nvPr/>
            </p:nvSpPr>
            <p:spPr>
              <a:xfrm>
                <a:off x="4512871" y="4199986"/>
                <a:ext cx="105146" cy="103134"/>
              </a:xfrm>
              <a:custGeom>
                <a:avLst/>
                <a:gdLst>
                  <a:gd name="connsiteX0" fmla="*/ 94175 w 105146"/>
                  <a:gd name="connsiteY0" fmla="*/ 92163 h 103134"/>
                  <a:gd name="connsiteX1" fmla="*/ 91066 w 105146"/>
                  <a:gd name="connsiteY1" fmla="*/ 91432 h 103134"/>
                  <a:gd name="connsiteX2" fmla="*/ 89420 w 105146"/>
                  <a:gd name="connsiteY2" fmla="*/ 90335 h 103134"/>
                  <a:gd name="connsiteX3" fmla="*/ 79728 w 105146"/>
                  <a:gd name="connsiteY3" fmla="*/ 87043 h 103134"/>
                  <a:gd name="connsiteX4" fmla="*/ 69488 w 105146"/>
                  <a:gd name="connsiteY4" fmla="*/ 90152 h 103134"/>
                  <a:gd name="connsiteX5" fmla="*/ 67842 w 105146"/>
                  <a:gd name="connsiteY5" fmla="*/ 90152 h 103134"/>
                  <a:gd name="connsiteX6" fmla="*/ 63454 w 105146"/>
                  <a:gd name="connsiteY6" fmla="*/ 88689 h 103134"/>
                  <a:gd name="connsiteX7" fmla="*/ 59979 w 105146"/>
                  <a:gd name="connsiteY7" fmla="*/ 88689 h 103134"/>
                  <a:gd name="connsiteX8" fmla="*/ 57236 w 105146"/>
                  <a:gd name="connsiteY8" fmla="*/ 90152 h 103134"/>
                  <a:gd name="connsiteX9" fmla="*/ 57419 w 105146"/>
                  <a:gd name="connsiteY9" fmla="*/ 101306 h 103134"/>
                  <a:gd name="connsiteX10" fmla="*/ 56139 w 105146"/>
                  <a:gd name="connsiteY10" fmla="*/ 103135 h 103134"/>
                  <a:gd name="connsiteX11" fmla="*/ 48276 w 105146"/>
                  <a:gd name="connsiteY11" fmla="*/ 103135 h 103134"/>
                  <a:gd name="connsiteX12" fmla="*/ 42424 w 105146"/>
                  <a:gd name="connsiteY12" fmla="*/ 100758 h 103134"/>
                  <a:gd name="connsiteX13" fmla="*/ 42058 w 105146"/>
                  <a:gd name="connsiteY13" fmla="*/ 99661 h 103134"/>
                  <a:gd name="connsiteX14" fmla="*/ 41327 w 105146"/>
                  <a:gd name="connsiteY14" fmla="*/ 99661 h 103134"/>
                  <a:gd name="connsiteX15" fmla="*/ 36573 w 105146"/>
                  <a:gd name="connsiteY15" fmla="*/ 95638 h 103134"/>
                  <a:gd name="connsiteX16" fmla="*/ 30355 w 105146"/>
                  <a:gd name="connsiteY16" fmla="*/ 87957 h 103134"/>
                  <a:gd name="connsiteX17" fmla="*/ 27612 w 105146"/>
                  <a:gd name="connsiteY17" fmla="*/ 83203 h 103134"/>
                  <a:gd name="connsiteX18" fmla="*/ 26698 w 105146"/>
                  <a:gd name="connsiteY18" fmla="*/ 80460 h 103134"/>
                  <a:gd name="connsiteX19" fmla="*/ 24321 w 105146"/>
                  <a:gd name="connsiteY19" fmla="*/ 77351 h 103134"/>
                  <a:gd name="connsiteX20" fmla="*/ 23955 w 105146"/>
                  <a:gd name="connsiteY20" fmla="*/ 72780 h 103134"/>
                  <a:gd name="connsiteX21" fmla="*/ 21944 w 105146"/>
                  <a:gd name="connsiteY21" fmla="*/ 70768 h 103134"/>
                  <a:gd name="connsiteX22" fmla="*/ 21212 w 105146"/>
                  <a:gd name="connsiteY22" fmla="*/ 66745 h 103134"/>
                  <a:gd name="connsiteX23" fmla="*/ 19932 w 105146"/>
                  <a:gd name="connsiteY23" fmla="*/ 65648 h 103134"/>
                  <a:gd name="connsiteX24" fmla="*/ 14629 w 105146"/>
                  <a:gd name="connsiteY24" fmla="*/ 65282 h 103134"/>
                  <a:gd name="connsiteX25" fmla="*/ 13715 w 105146"/>
                  <a:gd name="connsiteY25" fmla="*/ 64734 h 103134"/>
                  <a:gd name="connsiteX26" fmla="*/ 12252 w 105146"/>
                  <a:gd name="connsiteY26" fmla="*/ 62905 h 103134"/>
                  <a:gd name="connsiteX27" fmla="*/ 11886 w 105146"/>
                  <a:gd name="connsiteY27" fmla="*/ 60894 h 103134"/>
                  <a:gd name="connsiteX28" fmla="*/ 8229 w 105146"/>
                  <a:gd name="connsiteY28" fmla="*/ 57419 h 103134"/>
                  <a:gd name="connsiteX29" fmla="*/ 6766 w 105146"/>
                  <a:gd name="connsiteY29" fmla="*/ 56688 h 103134"/>
                  <a:gd name="connsiteX30" fmla="*/ 2743 w 105146"/>
                  <a:gd name="connsiteY30" fmla="*/ 50287 h 103134"/>
                  <a:gd name="connsiteX31" fmla="*/ 0 w 105146"/>
                  <a:gd name="connsiteY31" fmla="*/ 46813 h 103134"/>
                  <a:gd name="connsiteX32" fmla="*/ 0 w 105146"/>
                  <a:gd name="connsiteY32" fmla="*/ 44436 h 103134"/>
                  <a:gd name="connsiteX33" fmla="*/ 1646 w 105146"/>
                  <a:gd name="connsiteY33" fmla="*/ 39316 h 103134"/>
                  <a:gd name="connsiteX34" fmla="*/ 3840 w 105146"/>
                  <a:gd name="connsiteY34" fmla="*/ 35293 h 103134"/>
                  <a:gd name="connsiteX35" fmla="*/ 4206 w 105146"/>
                  <a:gd name="connsiteY35" fmla="*/ 28344 h 103134"/>
                  <a:gd name="connsiteX36" fmla="*/ 4754 w 105146"/>
                  <a:gd name="connsiteY36" fmla="*/ 26881 h 103134"/>
                  <a:gd name="connsiteX37" fmla="*/ 5486 w 105146"/>
                  <a:gd name="connsiteY37" fmla="*/ 25967 h 103134"/>
                  <a:gd name="connsiteX38" fmla="*/ 7132 w 105146"/>
                  <a:gd name="connsiteY38" fmla="*/ 24869 h 103134"/>
                  <a:gd name="connsiteX39" fmla="*/ 10606 w 105146"/>
                  <a:gd name="connsiteY39" fmla="*/ 23955 h 103134"/>
                  <a:gd name="connsiteX40" fmla="*/ 14629 w 105146"/>
                  <a:gd name="connsiteY40" fmla="*/ 23955 h 103134"/>
                  <a:gd name="connsiteX41" fmla="*/ 17738 w 105146"/>
                  <a:gd name="connsiteY41" fmla="*/ 23223 h 103134"/>
                  <a:gd name="connsiteX42" fmla="*/ 18103 w 105146"/>
                  <a:gd name="connsiteY42" fmla="*/ 21212 h 103134"/>
                  <a:gd name="connsiteX43" fmla="*/ 21212 w 105146"/>
                  <a:gd name="connsiteY43" fmla="*/ 18469 h 103134"/>
                  <a:gd name="connsiteX44" fmla="*/ 21212 w 105146"/>
                  <a:gd name="connsiteY44" fmla="*/ 14995 h 103134"/>
                  <a:gd name="connsiteX45" fmla="*/ 20481 w 105146"/>
                  <a:gd name="connsiteY45" fmla="*/ 14995 h 103134"/>
                  <a:gd name="connsiteX46" fmla="*/ 19383 w 105146"/>
                  <a:gd name="connsiteY46" fmla="*/ 13898 h 103134"/>
                  <a:gd name="connsiteX47" fmla="*/ 19932 w 105146"/>
                  <a:gd name="connsiteY47" fmla="*/ 12252 h 103134"/>
                  <a:gd name="connsiteX48" fmla="*/ 23589 w 105146"/>
                  <a:gd name="connsiteY48" fmla="*/ 7132 h 103134"/>
                  <a:gd name="connsiteX49" fmla="*/ 26332 w 105146"/>
                  <a:gd name="connsiteY49" fmla="*/ 4389 h 103134"/>
                  <a:gd name="connsiteX50" fmla="*/ 27064 w 105146"/>
                  <a:gd name="connsiteY50" fmla="*/ 3109 h 103134"/>
                  <a:gd name="connsiteX51" fmla="*/ 28344 w 105146"/>
                  <a:gd name="connsiteY51" fmla="*/ 2377 h 103134"/>
                  <a:gd name="connsiteX52" fmla="*/ 30721 w 105146"/>
                  <a:gd name="connsiteY52" fmla="*/ 0 h 103134"/>
                  <a:gd name="connsiteX53" fmla="*/ 33098 w 105146"/>
                  <a:gd name="connsiteY53" fmla="*/ 0 h 103134"/>
                  <a:gd name="connsiteX54" fmla="*/ 43704 w 105146"/>
                  <a:gd name="connsiteY54" fmla="*/ 3109 h 103134"/>
                  <a:gd name="connsiteX55" fmla="*/ 53030 w 105146"/>
                  <a:gd name="connsiteY55" fmla="*/ 3109 h 103134"/>
                  <a:gd name="connsiteX56" fmla="*/ 64368 w 105146"/>
                  <a:gd name="connsiteY56" fmla="*/ 549 h 103134"/>
                  <a:gd name="connsiteX57" fmla="*/ 71134 w 105146"/>
                  <a:gd name="connsiteY57" fmla="*/ 1280 h 103134"/>
                  <a:gd name="connsiteX58" fmla="*/ 76620 w 105146"/>
                  <a:gd name="connsiteY58" fmla="*/ 914 h 103134"/>
                  <a:gd name="connsiteX59" fmla="*/ 78083 w 105146"/>
                  <a:gd name="connsiteY59" fmla="*/ 0 h 103134"/>
                  <a:gd name="connsiteX60" fmla="*/ 81191 w 105146"/>
                  <a:gd name="connsiteY60" fmla="*/ 0 h 103134"/>
                  <a:gd name="connsiteX61" fmla="*/ 92712 w 105146"/>
                  <a:gd name="connsiteY61" fmla="*/ 1280 h 103134"/>
                  <a:gd name="connsiteX62" fmla="*/ 104049 w 105146"/>
                  <a:gd name="connsiteY62" fmla="*/ 4754 h 103134"/>
                  <a:gd name="connsiteX63" fmla="*/ 104415 w 105146"/>
                  <a:gd name="connsiteY63" fmla="*/ 5486 h 103134"/>
                  <a:gd name="connsiteX64" fmla="*/ 104415 w 105146"/>
                  <a:gd name="connsiteY64" fmla="*/ 10240 h 103134"/>
                  <a:gd name="connsiteX65" fmla="*/ 103135 w 105146"/>
                  <a:gd name="connsiteY65" fmla="*/ 11703 h 103134"/>
                  <a:gd name="connsiteX66" fmla="*/ 103135 w 105146"/>
                  <a:gd name="connsiteY66" fmla="*/ 12618 h 103134"/>
                  <a:gd name="connsiteX67" fmla="*/ 100758 w 105146"/>
                  <a:gd name="connsiteY67" fmla="*/ 15726 h 103134"/>
                  <a:gd name="connsiteX68" fmla="*/ 97649 w 105146"/>
                  <a:gd name="connsiteY68" fmla="*/ 18469 h 103134"/>
                  <a:gd name="connsiteX69" fmla="*/ 95455 w 105146"/>
                  <a:gd name="connsiteY69" fmla="*/ 23223 h 103134"/>
                  <a:gd name="connsiteX70" fmla="*/ 95455 w 105146"/>
                  <a:gd name="connsiteY70" fmla="*/ 33647 h 103134"/>
                  <a:gd name="connsiteX71" fmla="*/ 96186 w 105146"/>
                  <a:gd name="connsiteY71" fmla="*/ 42058 h 103134"/>
                  <a:gd name="connsiteX72" fmla="*/ 98198 w 105146"/>
                  <a:gd name="connsiteY72" fmla="*/ 46813 h 103134"/>
                  <a:gd name="connsiteX73" fmla="*/ 102038 w 105146"/>
                  <a:gd name="connsiteY73" fmla="*/ 53396 h 103134"/>
                  <a:gd name="connsiteX74" fmla="*/ 102038 w 105146"/>
                  <a:gd name="connsiteY74" fmla="*/ 53945 h 103134"/>
                  <a:gd name="connsiteX75" fmla="*/ 102769 w 105146"/>
                  <a:gd name="connsiteY75" fmla="*/ 54310 h 103134"/>
                  <a:gd name="connsiteX76" fmla="*/ 105146 w 105146"/>
                  <a:gd name="connsiteY76" fmla="*/ 58516 h 103134"/>
                  <a:gd name="connsiteX77" fmla="*/ 104415 w 105146"/>
                  <a:gd name="connsiteY77" fmla="*/ 65282 h 103134"/>
                  <a:gd name="connsiteX78" fmla="*/ 102038 w 105146"/>
                  <a:gd name="connsiteY78" fmla="*/ 75888 h 103134"/>
                  <a:gd name="connsiteX79" fmla="*/ 100940 w 105146"/>
                  <a:gd name="connsiteY79" fmla="*/ 84300 h 103134"/>
                  <a:gd name="connsiteX80" fmla="*/ 100392 w 105146"/>
                  <a:gd name="connsiteY80" fmla="*/ 85946 h 103134"/>
                  <a:gd name="connsiteX81" fmla="*/ 94175 w 105146"/>
                  <a:gd name="connsiteY81" fmla="*/ 92163 h 10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05146" h="103134">
                    <a:moveTo>
                      <a:pt x="94175" y="92163"/>
                    </a:moveTo>
                    <a:lnTo>
                      <a:pt x="91066" y="91432"/>
                    </a:lnTo>
                    <a:lnTo>
                      <a:pt x="89420" y="90335"/>
                    </a:lnTo>
                    <a:lnTo>
                      <a:pt x="79728" y="87043"/>
                    </a:lnTo>
                    <a:lnTo>
                      <a:pt x="69488" y="90152"/>
                    </a:lnTo>
                    <a:lnTo>
                      <a:pt x="67842" y="90152"/>
                    </a:lnTo>
                    <a:lnTo>
                      <a:pt x="63454" y="88689"/>
                    </a:lnTo>
                    <a:lnTo>
                      <a:pt x="59979" y="88689"/>
                    </a:lnTo>
                    <a:lnTo>
                      <a:pt x="57236" y="90152"/>
                    </a:lnTo>
                    <a:lnTo>
                      <a:pt x="57419" y="101306"/>
                    </a:lnTo>
                    <a:lnTo>
                      <a:pt x="56139" y="103135"/>
                    </a:lnTo>
                    <a:lnTo>
                      <a:pt x="48276" y="103135"/>
                    </a:lnTo>
                    <a:lnTo>
                      <a:pt x="42424" y="100758"/>
                    </a:lnTo>
                    <a:lnTo>
                      <a:pt x="42058" y="99661"/>
                    </a:lnTo>
                    <a:lnTo>
                      <a:pt x="41327" y="99661"/>
                    </a:lnTo>
                    <a:lnTo>
                      <a:pt x="36573" y="95638"/>
                    </a:lnTo>
                    <a:lnTo>
                      <a:pt x="30355" y="87957"/>
                    </a:lnTo>
                    <a:lnTo>
                      <a:pt x="27612" y="83203"/>
                    </a:lnTo>
                    <a:lnTo>
                      <a:pt x="26698" y="80460"/>
                    </a:lnTo>
                    <a:lnTo>
                      <a:pt x="24321" y="77351"/>
                    </a:lnTo>
                    <a:lnTo>
                      <a:pt x="23955" y="72780"/>
                    </a:lnTo>
                    <a:lnTo>
                      <a:pt x="21944" y="70768"/>
                    </a:lnTo>
                    <a:lnTo>
                      <a:pt x="21212" y="66745"/>
                    </a:lnTo>
                    <a:lnTo>
                      <a:pt x="19932" y="65648"/>
                    </a:lnTo>
                    <a:lnTo>
                      <a:pt x="14629" y="65282"/>
                    </a:lnTo>
                    <a:lnTo>
                      <a:pt x="13715" y="64734"/>
                    </a:lnTo>
                    <a:lnTo>
                      <a:pt x="12252" y="62905"/>
                    </a:lnTo>
                    <a:lnTo>
                      <a:pt x="11886" y="60894"/>
                    </a:lnTo>
                    <a:lnTo>
                      <a:pt x="8229" y="57419"/>
                    </a:lnTo>
                    <a:lnTo>
                      <a:pt x="6766" y="56688"/>
                    </a:lnTo>
                    <a:lnTo>
                      <a:pt x="2743" y="50287"/>
                    </a:lnTo>
                    <a:lnTo>
                      <a:pt x="0" y="46813"/>
                    </a:lnTo>
                    <a:lnTo>
                      <a:pt x="0" y="44436"/>
                    </a:lnTo>
                    <a:lnTo>
                      <a:pt x="1646" y="39316"/>
                    </a:lnTo>
                    <a:lnTo>
                      <a:pt x="3840" y="35293"/>
                    </a:lnTo>
                    <a:lnTo>
                      <a:pt x="4206" y="28344"/>
                    </a:lnTo>
                    <a:lnTo>
                      <a:pt x="4754" y="26881"/>
                    </a:lnTo>
                    <a:lnTo>
                      <a:pt x="5486" y="25967"/>
                    </a:lnTo>
                    <a:lnTo>
                      <a:pt x="7132" y="24869"/>
                    </a:lnTo>
                    <a:lnTo>
                      <a:pt x="10606" y="23955"/>
                    </a:lnTo>
                    <a:lnTo>
                      <a:pt x="14629" y="23955"/>
                    </a:lnTo>
                    <a:lnTo>
                      <a:pt x="17738" y="23223"/>
                    </a:lnTo>
                    <a:lnTo>
                      <a:pt x="18103" y="21212"/>
                    </a:lnTo>
                    <a:lnTo>
                      <a:pt x="21212" y="18469"/>
                    </a:lnTo>
                    <a:lnTo>
                      <a:pt x="21212" y="14995"/>
                    </a:lnTo>
                    <a:lnTo>
                      <a:pt x="20481" y="14995"/>
                    </a:lnTo>
                    <a:lnTo>
                      <a:pt x="19383" y="13898"/>
                    </a:lnTo>
                    <a:lnTo>
                      <a:pt x="19932" y="12252"/>
                    </a:lnTo>
                    <a:lnTo>
                      <a:pt x="23589" y="7132"/>
                    </a:lnTo>
                    <a:lnTo>
                      <a:pt x="26332" y="4389"/>
                    </a:lnTo>
                    <a:lnTo>
                      <a:pt x="27064" y="3109"/>
                    </a:lnTo>
                    <a:lnTo>
                      <a:pt x="28344" y="2377"/>
                    </a:lnTo>
                    <a:lnTo>
                      <a:pt x="30721" y="0"/>
                    </a:lnTo>
                    <a:lnTo>
                      <a:pt x="33098" y="0"/>
                    </a:lnTo>
                    <a:lnTo>
                      <a:pt x="43704" y="3109"/>
                    </a:lnTo>
                    <a:lnTo>
                      <a:pt x="53030" y="3109"/>
                    </a:lnTo>
                    <a:lnTo>
                      <a:pt x="64368" y="549"/>
                    </a:lnTo>
                    <a:lnTo>
                      <a:pt x="71134" y="1280"/>
                    </a:lnTo>
                    <a:lnTo>
                      <a:pt x="76620" y="914"/>
                    </a:lnTo>
                    <a:lnTo>
                      <a:pt x="78083" y="0"/>
                    </a:lnTo>
                    <a:lnTo>
                      <a:pt x="81191" y="0"/>
                    </a:lnTo>
                    <a:lnTo>
                      <a:pt x="92712" y="1280"/>
                    </a:lnTo>
                    <a:lnTo>
                      <a:pt x="104049" y="4754"/>
                    </a:lnTo>
                    <a:lnTo>
                      <a:pt x="104415" y="5486"/>
                    </a:lnTo>
                    <a:lnTo>
                      <a:pt x="104415" y="10240"/>
                    </a:lnTo>
                    <a:lnTo>
                      <a:pt x="103135" y="11703"/>
                    </a:lnTo>
                    <a:lnTo>
                      <a:pt x="103135" y="12618"/>
                    </a:lnTo>
                    <a:lnTo>
                      <a:pt x="100758" y="15726"/>
                    </a:lnTo>
                    <a:lnTo>
                      <a:pt x="97649" y="18469"/>
                    </a:lnTo>
                    <a:lnTo>
                      <a:pt x="95455" y="23223"/>
                    </a:lnTo>
                    <a:lnTo>
                      <a:pt x="95455" y="33647"/>
                    </a:lnTo>
                    <a:lnTo>
                      <a:pt x="96186" y="42058"/>
                    </a:lnTo>
                    <a:lnTo>
                      <a:pt x="98198" y="46813"/>
                    </a:lnTo>
                    <a:lnTo>
                      <a:pt x="102038" y="53396"/>
                    </a:lnTo>
                    <a:lnTo>
                      <a:pt x="102038" y="53945"/>
                    </a:lnTo>
                    <a:lnTo>
                      <a:pt x="102769" y="54310"/>
                    </a:lnTo>
                    <a:lnTo>
                      <a:pt x="105146" y="58516"/>
                    </a:lnTo>
                    <a:lnTo>
                      <a:pt x="104415" y="65282"/>
                    </a:lnTo>
                    <a:lnTo>
                      <a:pt x="102038" y="75888"/>
                    </a:lnTo>
                    <a:lnTo>
                      <a:pt x="100940" y="84300"/>
                    </a:lnTo>
                    <a:lnTo>
                      <a:pt x="100392" y="85946"/>
                    </a:lnTo>
                    <a:lnTo>
                      <a:pt x="94175" y="92163"/>
                    </a:lnTo>
                    <a:close/>
                  </a:path>
                </a:pathLst>
              </a:custGeom>
              <a:grpFill/>
              <a:ln w="18272" cap="flat">
                <a:noFill/>
                <a:prstDash val="solid"/>
                <a:miter/>
              </a:ln>
            </p:spPr>
            <p:txBody>
              <a:bodyPr rtlCol="0" anchor="ctr"/>
              <a:lstStyle/>
              <a:p>
                <a:endParaRPr lang="en-GB" sz="1463"/>
              </a:p>
            </p:txBody>
          </p:sp>
          <p:sp>
            <p:nvSpPr>
              <p:cNvPr id="1295" name="Freeform: Shape 1294">
                <a:extLst>
                  <a:ext uri="{FF2B5EF4-FFF2-40B4-BE49-F238E27FC236}">
                    <a16:creationId xmlns:a16="http://schemas.microsoft.com/office/drawing/2014/main" id="{FA817C4C-4D1A-2770-EE28-E1A33EB309A9}"/>
                  </a:ext>
                </a:extLst>
              </p:cNvPr>
              <p:cNvSpPr/>
              <p:nvPr/>
            </p:nvSpPr>
            <p:spPr>
              <a:xfrm>
                <a:off x="4512871" y="4199986"/>
                <a:ext cx="105146" cy="103134"/>
              </a:xfrm>
              <a:custGeom>
                <a:avLst/>
                <a:gdLst>
                  <a:gd name="connsiteX0" fmla="*/ 94175 w 105146"/>
                  <a:gd name="connsiteY0" fmla="*/ 92163 h 103134"/>
                  <a:gd name="connsiteX1" fmla="*/ 91066 w 105146"/>
                  <a:gd name="connsiteY1" fmla="*/ 91432 h 103134"/>
                  <a:gd name="connsiteX2" fmla="*/ 89420 w 105146"/>
                  <a:gd name="connsiteY2" fmla="*/ 90335 h 103134"/>
                  <a:gd name="connsiteX3" fmla="*/ 79728 w 105146"/>
                  <a:gd name="connsiteY3" fmla="*/ 87043 h 103134"/>
                  <a:gd name="connsiteX4" fmla="*/ 69488 w 105146"/>
                  <a:gd name="connsiteY4" fmla="*/ 90152 h 103134"/>
                  <a:gd name="connsiteX5" fmla="*/ 67842 w 105146"/>
                  <a:gd name="connsiteY5" fmla="*/ 90152 h 103134"/>
                  <a:gd name="connsiteX6" fmla="*/ 63454 w 105146"/>
                  <a:gd name="connsiteY6" fmla="*/ 88689 h 103134"/>
                  <a:gd name="connsiteX7" fmla="*/ 59979 w 105146"/>
                  <a:gd name="connsiteY7" fmla="*/ 88689 h 103134"/>
                  <a:gd name="connsiteX8" fmla="*/ 57236 w 105146"/>
                  <a:gd name="connsiteY8" fmla="*/ 90152 h 103134"/>
                  <a:gd name="connsiteX9" fmla="*/ 57419 w 105146"/>
                  <a:gd name="connsiteY9" fmla="*/ 101306 h 103134"/>
                  <a:gd name="connsiteX10" fmla="*/ 56139 w 105146"/>
                  <a:gd name="connsiteY10" fmla="*/ 103135 h 103134"/>
                  <a:gd name="connsiteX11" fmla="*/ 48276 w 105146"/>
                  <a:gd name="connsiteY11" fmla="*/ 103135 h 103134"/>
                  <a:gd name="connsiteX12" fmla="*/ 42424 w 105146"/>
                  <a:gd name="connsiteY12" fmla="*/ 100758 h 103134"/>
                  <a:gd name="connsiteX13" fmla="*/ 42058 w 105146"/>
                  <a:gd name="connsiteY13" fmla="*/ 99661 h 103134"/>
                  <a:gd name="connsiteX14" fmla="*/ 41327 w 105146"/>
                  <a:gd name="connsiteY14" fmla="*/ 99661 h 103134"/>
                  <a:gd name="connsiteX15" fmla="*/ 36573 w 105146"/>
                  <a:gd name="connsiteY15" fmla="*/ 95638 h 103134"/>
                  <a:gd name="connsiteX16" fmla="*/ 30355 w 105146"/>
                  <a:gd name="connsiteY16" fmla="*/ 87957 h 103134"/>
                  <a:gd name="connsiteX17" fmla="*/ 27612 w 105146"/>
                  <a:gd name="connsiteY17" fmla="*/ 83203 h 103134"/>
                  <a:gd name="connsiteX18" fmla="*/ 26698 w 105146"/>
                  <a:gd name="connsiteY18" fmla="*/ 80460 h 103134"/>
                  <a:gd name="connsiteX19" fmla="*/ 24321 w 105146"/>
                  <a:gd name="connsiteY19" fmla="*/ 77351 h 103134"/>
                  <a:gd name="connsiteX20" fmla="*/ 23955 w 105146"/>
                  <a:gd name="connsiteY20" fmla="*/ 72780 h 103134"/>
                  <a:gd name="connsiteX21" fmla="*/ 21944 w 105146"/>
                  <a:gd name="connsiteY21" fmla="*/ 70768 h 103134"/>
                  <a:gd name="connsiteX22" fmla="*/ 21212 w 105146"/>
                  <a:gd name="connsiteY22" fmla="*/ 66745 h 103134"/>
                  <a:gd name="connsiteX23" fmla="*/ 19932 w 105146"/>
                  <a:gd name="connsiteY23" fmla="*/ 65648 h 103134"/>
                  <a:gd name="connsiteX24" fmla="*/ 14629 w 105146"/>
                  <a:gd name="connsiteY24" fmla="*/ 65282 h 103134"/>
                  <a:gd name="connsiteX25" fmla="*/ 13715 w 105146"/>
                  <a:gd name="connsiteY25" fmla="*/ 64734 h 103134"/>
                  <a:gd name="connsiteX26" fmla="*/ 12252 w 105146"/>
                  <a:gd name="connsiteY26" fmla="*/ 62905 h 103134"/>
                  <a:gd name="connsiteX27" fmla="*/ 11886 w 105146"/>
                  <a:gd name="connsiteY27" fmla="*/ 60894 h 103134"/>
                  <a:gd name="connsiteX28" fmla="*/ 8229 w 105146"/>
                  <a:gd name="connsiteY28" fmla="*/ 57419 h 103134"/>
                  <a:gd name="connsiteX29" fmla="*/ 6766 w 105146"/>
                  <a:gd name="connsiteY29" fmla="*/ 56688 h 103134"/>
                  <a:gd name="connsiteX30" fmla="*/ 2743 w 105146"/>
                  <a:gd name="connsiteY30" fmla="*/ 50287 h 103134"/>
                  <a:gd name="connsiteX31" fmla="*/ 0 w 105146"/>
                  <a:gd name="connsiteY31" fmla="*/ 46813 h 103134"/>
                  <a:gd name="connsiteX32" fmla="*/ 0 w 105146"/>
                  <a:gd name="connsiteY32" fmla="*/ 44436 h 103134"/>
                  <a:gd name="connsiteX33" fmla="*/ 1646 w 105146"/>
                  <a:gd name="connsiteY33" fmla="*/ 39316 h 103134"/>
                  <a:gd name="connsiteX34" fmla="*/ 3840 w 105146"/>
                  <a:gd name="connsiteY34" fmla="*/ 35293 h 103134"/>
                  <a:gd name="connsiteX35" fmla="*/ 4206 w 105146"/>
                  <a:gd name="connsiteY35" fmla="*/ 28344 h 103134"/>
                  <a:gd name="connsiteX36" fmla="*/ 4754 w 105146"/>
                  <a:gd name="connsiteY36" fmla="*/ 26881 h 103134"/>
                  <a:gd name="connsiteX37" fmla="*/ 5486 w 105146"/>
                  <a:gd name="connsiteY37" fmla="*/ 25967 h 103134"/>
                  <a:gd name="connsiteX38" fmla="*/ 7132 w 105146"/>
                  <a:gd name="connsiteY38" fmla="*/ 24869 h 103134"/>
                  <a:gd name="connsiteX39" fmla="*/ 10606 w 105146"/>
                  <a:gd name="connsiteY39" fmla="*/ 23955 h 103134"/>
                  <a:gd name="connsiteX40" fmla="*/ 14629 w 105146"/>
                  <a:gd name="connsiteY40" fmla="*/ 23955 h 103134"/>
                  <a:gd name="connsiteX41" fmla="*/ 17738 w 105146"/>
                  <a:gd name="connsiteY41" fmla="*/ 23223 h 103134"/>
                  <a:gd name="connsiteX42" fmla="*/ 18103 w 105146"/>
                  <a:gd name="connsiteY42" fmla="*/ 21212 h 103134"/>
                  <a:gd name="connsiteX43" fmla="*/ 21212 w 105146"/>
                  <a:gd name="connsiteY43" fmla="*/ 18469 h 103134"/>
                  <a:gd name="connsiteX44" fmla="*/ 21212 w 105146"/>
                  <a:gd name="connsiteY44" fmla="*/ 14995 h 103134"/>
                  <a:gd name="connsiteX45" fmla="*/ 20481 w 105146"/>
                  <a:gd name="connsiteY45" fmla="*/ 14995 h 103134"/>
                  <a:gd name="connsiteX46" fmla="*/ 19383 w 105146"/>
                  <a:gd name="connsiteY46" fmla="*/ 13898 h 103134"/>
                  <a:gd name="connsiteX47" fmla="*/ 19932 w 105146"/>
                  <a:gd name="connsiteY47" fmla="*/ 12252 h 103134"/>
                  <a:gd name="connsiteX48" fmla="*/ 23589 w 105146"/>
                  <a:gd name="connsiteY48" fmla="*/ 7132 h 103134"/>
                  <a:gd name="connsiteX49" fmla="*/ 26332 w 105146"/>
                  <a:gd name="connsiteY49" fmla="*/ 4389 h 103134"/>
                  <a:gd name="connsiteX50" fmla="*/ 27064 w 105146"/>
                  <a:gd name="connsiteY50" fmla="*/ 3109 h 103134"/>
                  <a:gd name="connsiteX51" fmla="*/ 28344 w 105146"/>
                  <a:gd name="connsiteY51" fmla="*/ 2377 h 103134"/>
                  <a:gd name="connsiteX52" fmla="*/ 30721 w 105146"/>
                  <a:gd name="connsiteY52" fmla="*/ 0 h 103134"/>
                  <a:gd name="connsiteX53" fmla="*/ 33098 w 105146"/>
                  <a:gd name="connsiteY53" fmla="*/ 0 h 103134"/>
                  <a:gd name="connsiteX54" fmla="*/ 43704 w 105146"/>
                  <a:gd name="connsiteY54" fmla="*/ 3109 h 103134"/>
                  <a:gd name="connsiteX55" fmla="*/ 53030 w 105146"/>
                  <a:gd name="connsiteY55" fmla="*/ 3109 h 103134"/>
                  <a:gd name="connsiteX56" fmla="*/ 64368 w 105146"/>
                  <a:gd name="connsiteY56" fmla="*/ 549 h 103134"/>
                  <a:gd name="connsiteX57" fmla="*/ 71134 w 105146"/>
                  <a:gd name="connsiteY57" fmla="*/ 1280 h 103134"/>
                  <a:gd name="connsiteX58" fmla="*/ 76620 w 105146"/>
                  <a:gd name="connsiteY58" fmla="*/ 914 h 103134"/>
                  <a:gd name="connsiteX59" fmla="*/ 78083 w 105146"/>
                  <a:gd name="connsiteY59" fmla="*/ 0 h 103134"/>
                  <a:gd name="connsiteX60" fmla="*/ 81191 w 105146"/>
                  <a:gd name="connsiteY60" fmla="*/ 0 h 103134"/>
                  <a:gd name="connsiteX61" fmla="*/ 92712 w 105146"/>
                  <a:gd name="connsiteY61" fmla="*/ 1280 h 103134"/>
                  <a:gd name="connsiteX62" fmla="*/ 104049 w 105146"/>
                  <a:gd name="connsiteY62" fmla="*/ 4754 h 103134"/>
                  <a:gd name="connsiteX63" fmla="*/ 104415 w 105146"/>
                  <a:gd name="connsiteY63" fmla="*/ 5486 h 103134"/>
                  <a:gd name="connsiteX64" fmla="*/ 104415 w 105146"/>
                  <a:gd name="connsiteY64" fmla="*/ 10240 h 103134"/>
                  <a:gd name="connsiteX65" fmla="*/ 103135 w 105146"/>
                  <a:gd name="connsiteY65" fmla="*/ 11703 h 103134"/>
                  <a:gd name="connsiteX66" fmla="*/ 103135 w 105146"/>
                  <a:gd name="connsiteY66" fmla="*/ 12618 h 103134"/>
                  <a:gd name="connsiteX67" fmla="*/ 100758 w 105146"/>
                  <a:gd name="connsiteY67" fmla="*/ 15726 h 103134"/>
                  <a:gd name="connsiteX68" fmla="*/ 97649 w 105146"/>
                  <a:gd name="connsiteY68" fmla="*/ 18469 h 103134"/>
                  <a:gd name="connsiteX69" fmla="*/ 95455 w 105146"/>
                  <a:gd name="connsiteY69" fmla="*/ 23223 h 103134"/>
                  <a:gd name="connsiteX70" fmla="*/ 95455 w 105146"/>
                  <a:gd name="connsiteY70" fmla="*/ 33647 h 103134"/>
                  <a:gd name="connsiteX71" fmla="*/ 96186 w 105146"/>
                  <a:gd name="connsiteY71" fmla="*/ 42058 h 103134"/>
                  <a:gd name="connsiteX72" fmla="*/ 98198 w 105146"/>
                  <a:gd name="connsiteY72" fmla="*/ 46813 h 103134"/>
                  <a:gd name="connsiteX73" fmla="*/ 102038 w 105146"/>
                  <a:gd name="connsiteY73" fmla="*/ 53396 h 103134"/>
                  <a:gd name="connsiteX74" fmla="*/ 102038 w 105146"/>
                  <a:gd name="connsiteY74" fmla="*/ 53945 h 103134"/>
                  <a:gd name="connsiteX75" fmla="*/ 102769 w 105146"/>
                  <a:gd name="connsiteY75" fmla="*/ 54310 h 103134"/>
                  <a:gd name="connsiteX76" fmla="*/ 105146 w 105146"/>
                  <a:gd name="connsiteY76" fmla="*/ 58516 h 103134"/>
                  <a:gd name="connsiteX77" fmla="*/ 104415 w 105146"/>
                  <a:gd name="connsiteY77" fmla="*/ 65282 h 103134"/>
                  <a:gd name="connsiteX78" fmla="*/ 102038 w 105146"/>
                  <a:gd name="connsiteY78" fmla="*/ 75888 h 103134"/>
                  <a:gd name="connsiteX79" fmla="*/ 100940 w 105146"/>
                  <a:gd name="connsiteY79" fmla="*/ 84300 h 103134"/>
                  <a:gd name="connsiteX80" fmla="*/ 100392 w 105146"/>
                  <a:gd name="connsiteY80" fmla="*/ 85946 h 103134"/>
                  <a:gd name="connsiteX81" fmla="*/ 94175 w 105146"/>
                  <a:gd name="connsiteY81" fmla="*/ 92163 h 10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105146" h="103134">
                    <a:moveTo>
                      <a:pt x="94175" y="92163"/>
                    </a:moveTo>
                    <a:lnTo>
                      <a:pt x="91066" y="91432"/>
                    </a:lnTo>
                    <a:lnTo>
                      <a:pt x="89420" y="90335"/>
                    </a:lnTo>
                    <a:lnTo>
                      <a:pt x="79728" y="87043"/>
                    </a:lnTo>
                    <a:lnTo>
                      <a:pt x="69488" y="90152"/>
                    </a:lnTo>
                    <a:lnTo>
                      <a:pt x="67842" y="90152"/>
                    </a:lnTo>
                    <a:lnTo>
                      <a:pt x="63454" y="88689"/>
                    </a:lnTo>
                    <a:lnTo>
                      <a:pt x="59979" y="88689"/>
                    </a:lnTo>
                    <a:lnTo>
                      <a:pt x="57236" y="90152"/>
                    </a:lnTo>
                    <a:lnTo>
                      <a:pt x="57419" y="101306"/>
                    </a:lnTo>
                    <a:lnTo>
                      <a:pt x="56139" y="103135"/>
                    </a:lnTo>
                    <a:lnTo>
                      <a:pt x="48276" y="103135"/>
                    </a:lnTo>
                    <a:lnTo>
                      <a:pt x="42424" y="100758"/>
                    </a:lnTo>
                    <a:lnTo>
                      <a:pt x="42058" y="99661"/>
                    </a:lnTo>
                    <a:lnTo>
                      <a:pt x="41327" y="99661"/>
                    </a:lnTo>
                    <a:lnTo>
                      <a:pt x="36573" y="95638"/>
                    </a:lnTo>
                    <a:lnTo>
                      <a:pt x="30355" y="87957"/>
                    </a:lnTo>
                    <a:lnTo>
                      <a:pt x="27612" y="83203"/>
                    </a:lnTo>
                    <a:lnTo>
                      <a:pt x="26698" y="80460"/>
                    </a:lnTo>
                    <a:lnTo>
                      <a:pt x="24321" y="77351"/>
                    </a:lnTo>
                    <a:lnTo>
                      <a:pt x="23955" y="72780"/>
                    </a:lnTo>
                    <a:lnTo>
                      <a:pt x="21944" y="70768"/>
                    </a:lnTo>
                    <a:lnTo>
                      <a:pt x="21212" y="66745"/>
                    </a:lnTo>
                    <a:lnTo>
                      <a:pt x="19932" y="65648"/>
                    </a:lnTo>
                    <a:lnTo>
                      <a:pt x="14629" y="65282"/>
                    </a:lnTo>
                    <a:lnTo>
                      <a:pt x="13715" y="64734"/>
                    </a:lnTo>
                    <a:lnTo>
                      <a:pt x="12252" y="62905"/>
                    </a:lnTo>
                    <a:lnTo>
                      <a:pt x="11886" y="60894"/>
                    </a:lnTo>
                    <a:lnTo>
                      <a:pt x="8229" y="57419"/>
                    </a:lnTo>
                    <a:lnTo>
                      <a:pt x="6766" y="56688"/>
                    </a:lnTo>
                    <a:lnTo>
                      <a:pt x="2743" y="50287"/>
                    </a:lnTo>
                    <a:lnTo>
                      <a:pt x="0" y="46813"/>
                    </a:lnTo>
                    <a:lnTo>
                      <a:pt x="0" y="44436"/>
                    </a:lnTo>
                    <a:lnTo>
                      <a:pt x="1646" y="39316"/>
                    </a:lnTo>
                    <a:lnTo>
                      <a:pt x="3840" y="35293"/>
                    </a:lnTo>
                    <a:lnTo>
                      <a:pt x="4206" y="28344"/>
                    </a:lnTo>
                    <a:lnTo>
                      <a:pt x="4754" y="26881"/>
                    </a:lnTo>
                    <a:lnTo>
                      <a:pt x="5486" y="25967"/>
                    </a:lnTo>
                    <a:lnTo>
                      <a:pt x="7132" y="24869"/>
                    </a:lnTo>
                    <a:lnTo>
                      <a:pt x="10606" y="23955"/>
                    </a:lnTo>
                    <a:lnTo>
                      <a:pt x="14629" y="23955"/>
                    </a:lnTo>
                    <a:lnTo>
                      <a:pt x="17738" y="23223"/>
                    </a:lnTo>
                    <a:lnTo>
                      <a:pt x="18103" y="21212"/>
                    </a:lnTo>
                    <a:lnTo>
                      <a:pt x="21212" y="18469"/>
                    </a:lnTo>
                    <a:lnTo>
                      <a:pt x="21212" y="14995"/>
                    </a:lnTo>
                    <a:lnTo>
                      <a:pt x="20481" y="14995"/>
                    </a:lnTo>
                    <a:lnTo>
                      <a:pt x="19383" y="13898"/>
                    </a:lnTo>
                    <a:lnTo>
                      <a:pt x="19932" y="12252"/>
                    </a:lnTo>
                    <a:lnTo>
                      <a:pt x="23589" y="7132"/>
                    </a:lnTo>
                    <a:lnTo>
                      <a:pt x="26332" y="4389"/>
                    </a:lnTo>
                    <a:lnTo>
                      <a:pt x="27064" y="3109"/>
                    </a:lnTo>
                    <a:lnTo>
                      <a:pt x="28344" y="2377"/>
                    </a:lnTo>
                    <a:lnTo>
                      <a:pt x="30721" y="0"/>
                    </a:lnTo>
                    <a:lnTo>
                      <a:pt x="33098" y="0"/>
                    </a:lnTo>
                    <a:lnTo>
                      <a:pt x="43704" y="3109"/>
                    </a:lnTo>
                    <a:lnTo>
                      <a:pt x="53030" y="3109"/>
                    </a:lnTo>
                    <a:lnTo>
                      <a:pt x="64368" y="549"/>
                    </a:lnTo>
                    <a:lnTo>
                      <a:pt x="71134" y="1280"/>
                    </a:lnTo>
                    <a:lnTo>
                      <a:pt x="76620" y="914"/>
                    </a:lnTo>
                    <a:lnTo>
                      <a:pt x="78083" y="0"/>
                    </a:lnTo>
                    <a:lnTo>
                      <a:pt x="81191" y="0"/>
                    </a:lnTo>
                    <a:lnTo>
                      <a:pt x="92712" y="1280"/>
                    </a:lnTo>
                    <a:lnTo>
                      <a:pt x="104049" y="4754"/>
                    </a:lnTo>
                    <a:lnTo>
                      <a:pt x="104415" y="5486"/>
                    </a:lnTo>
                    <a:lnTo>
                      <a:pt x="104415" y="10240"/>
                    </a:lnTo>
                    <a:lnTo>
                      <a:pt x="103135" y="11703"/>
                    </a:lnTo>
                    <a:lnTo>
                      <a:pt x="103135" y="12618"/>
                    </a:lnTo>
                    <a:lnTo>
                      <a:pt x="100758" y="15726"/>
                    </a:lnTo>
                    <a:lnTo>
                      <a:pt x="97649" y="18469"/>
                    </a:lnTo>
                    <a:lnTo>
                      <a:pt x="95455" y="23223"/>
                    </a:lnTo>
                    <a:lnTo>
                      <a:pt x="95455" y="33647"/>
                    </a:lnTo>
                    <a:lnTo>
                      <a:pt x="96186" y="42058"/>
                    </a:lnTo>
                    <a:lnTo>
                      <a:pt x="98198" y="46813"/>
                    </a:lnTo>
                    <a:lnTo>
                      <a:pt x="102038" y="53396"/>
                    </a:lnTo>
                    <a:lnTo>
                      <a:pt x="102038" y="53945"/>
                    </a:lnTo>
                    <a:lnTo>
                      <a:pt x="102769" y="54310"/>
                    </a:lnTo>
                    <a:lnTo>
                      <a:pt x="105146" y="58516"/>
                    </a:lnTo>
                    <a:lnTo>
                      <a:pt x="104415" y="65282"/>
                    </a:lnTo>
                    <a:lnTo>
                      <a:pt x="102038" y="75888"/>
                    </a:lnTo>
                    <a:lnTo>
                      <a:pt x="100940" y="84300"/>
                    </a:lnTo>
                    <a:lnTo>
                      <a:pt x="100392" y="85946"/>
                    </a:lnTo>
                    <a:lnTo>
                      <a:pt x="94175" y="92163"/>
                    </a:lnTo>
                  </a:path>
                </a:pathLst>
              </a:custGeom>
              <a:grpFill/>
              <a:ln w="4020" cap="flat">
                <a:solidFill>
                  <a:srgbClr val="FFFFFF"/>
                </a:solidFill>
                <a:prstDash val="solid"/>
                <a:miter/>
              </a:ln>
            </p:spPr>
            <p:txBody>
              <a:bodyPr rtlCol="0" anchor="ctr"/>
              <a:lstStyle/>
              <a:p>
                <a:endParaRPr lang="en-GB" sz="1463"/>
              </a:p>
            </p:txBody>
          </p:sp>
          <p:sp>
            <p:nvSpPr>
              <p:cNvPr id="1296" name="Freeform: Shape 1295">
                <a:extLst>
                  <a:ext uri="{FF2B5EF4-FFF2-40B4-BE49-F238E27FC236}">
                    <a16:creationId xmlns:a16="http://schemas.microsoft.com/office/drawing/2014/main" id="{393CBE18-73C6-9148-5EFF-1B1948DEBAE7}"/>
                  </a:ext>
                </a:extLst>
              </p:cNvPr>
              <p:cNvSpPr/>
              <p:nvPr/>
            </p:nvSpPr>
            <p:spPr>
              <a:xfrm>
                <a:off x="6576486" y="2747684"/>
                <a:ext cx="246134" cy="169880"/>
              </a:xfrm>
              <a:custGeom>
                <a:avLst/>
                <a:gdLst>
                  <a:gd name="connsiteX0" fmla="*/ 7863 w 246134"/>
                  <a:gd name="connsiteY0" fmla="*/ 160188 h 169880"/>
                  <a:gd name="connsiteX1" fmla="*/ 9509 w 246134"/>
                  <a:gd name="connsiteY1" fmla="*/ 144645 h 169880"/>
                  <a:gd name="connsiteX2" fmla="*/ 2560 w 246134"/>
                  <a:gd name="connsiteY2" fmla="*/ 139525 h 169880"/>
                  <a:gd name="connsiteX3" fmla="*/ 0 w 246134"/>
                  <a:gd name="connsiteY3" fmla="*/ 135502 h 169880"/>
                  <a:gd name="connsiteX4" fmla="*/ 4754 w 246134"/>
                  <a:gd name="connsiteY4" fmla="*/ 130564 h 169880"/>
                  <a:gd name="connsiteX5" fmla="*/ 11703 w 246134"/>
                  <a:gd name="connsiteY5" fmla="*/ 127273 h 169880"/>
                  <a:gd name="connsiteX6" fmla="*/ 17006 w 246134"/>
                  <a:gd name="connsiteY6" fmla="*/ 121056 h 169880"/>
                  <a:gd name="connsiteX7" fmla="*/ 17738 w 246134"/>
                  <a:gd name="connsiteY7" fmla="*/ 114473 h 169880"/>
                  <a:gd name="connsiteX8" fmla="*/ 17372 w 246134"/>
                  <a:gd name="connsiteY8" fmla="*/ 108621 h 169880"/>
                  <a:gd name="connsiteX9" fmla="*/ 8960 w 246134"/>
                  <a:gd name="connsiteY9" fmla="*/ 81740 h 169880"/>
                  <a:gd name="connsiteX10" fmla="*/ 8412 w 246134"/>
                  <a:gd name="connsiteY10" fmla="*/ 77900 h 169880"/>
                  <a:gd name="connsiteX11" fmla="*/ 15360 w 246134"/>
                  <a:gd name="connsiteY11" fmla="*/ 79180 h 169880"/>
                  <a:gd name="connsiteX12" fmla="*/ 22492 w 246134"/>
                  <a:gd name="connsiteY12" fmla="*/ 77900 h 169880"/>
                  <a:gd name="connsiteX13" fmla="*/ 29989 w 246134"/>
                  <a:gd name="connsiteY13" fmla="*/ 78997 h 169880"/>
                  <a:gd name="connsiteX14" fmla="*/ 33281 w 246134"/>
                  <a:gd name="connsiteY14" fmla="*/ 77717 h 169880"/>
                  <a:gd name="connsiteX15" fmla="*/ 36024 w 246134"/>
                  <a:gd name="connsiteY15" fmla="*/ 75705 h 169880"/>
                  <a:gd name="connsiteX16" fmla="*/ 39498 w 246134"/>
                  <a:gd name="connsiteY16" fmla="*/ 76986 h 169880"/>
                  <a:gd name="connsiteX17" fmla="*/ 43156 w 246134"/>
                  <a:gd name="connsiteY17" fmla="*/ 76803 h 169880"/>
                  <a:gd name="connsiteX18" fmla="*/ 41693 w 246134"/>
                  <a:gd name="connsiteY18" fmla="*/ 71317 h 169880"/>
                  <a:gd name="connsiteX19" fmla="*/ 44984 w 246134"/>
                  <a:gd name="connsiteY19" fmla="*/ 70037 h 169880"/>
                  <a:gd name="connsiteX20" fmla="*/ 48641 w 246134"/>
                  <a:gd name="connsiteY20" fmla="*/ 70220 h 169880"/>
                  <a:gd name="connsiteX21" fmla="*/ 51202 w 246134"/>
                  <a:gd name="connsiteY21" fmla="*/ 67842 h 169880"/>
                  <a:gd name="connsiteX22" fmla="*/ 54493 w 246134"/>
                  <a:gd name="connsiteY22" fmla="*/ 66197 h 169880"/>
                  <a:gd name="connsiteX23" fmla="*/ 58150 w 246134"/>
                  <a:gd name="connsiteY23" fmla="*/ 67294 h 169880"/>
                  <a:gd name="connsiteX24" fmla="*/ 59979 w 246134"/>
                  <a:gd name="connsiteY24" fmla="*/ 69671 h 169880"/>
                  <a:gd name="connsiteX25" fmla="*/ 63454 w 246134"/>
                  <a:gd name="connsiteY25" fmla="*/ 71134 h 169880"/>
                  <a:gd name="connsiteX26" fmla="*/ 66928 w 246134"/>
                  <a:gd name="connsiteY26" fmla="*/ 70037 h 169880"/>
                  <a:gd name="connsiteX27" fmla="*/ 66196 w 246134"/>
                  <a:gd name="connsiteY27" fmla="*/ 67111 h 169880"/>
                  <a:gd name="connsiteX28" fmla="*/ 64002 w 246134"/>
                  <a:gd name="connsiteY28" fmla="*/ 64734 h 169880"/>
                  <a:gd name="connsiteX29" fmla="*/ 62356 w 246134"/>
                  <a:gd name="connsiteY29" fmla="*/ 61991 h 169880"/>
                  <a:gd name="connsiteX30" fmla="*/ 63271 w 246134"/>
                  <a:gd name="connsiteY30" fmla="*/ 59065 h 169880"/>
                  <a:gd name="connsiteX31" fmla="*/ 67111 w 246134"/>
                  <a:gd name="connsiteY31" fmla="*/ 53945 h 169880"/>
                  <a:gd name="connsiteX32" fmla="*/ 67111 w 246134"/>
                  <a:gd name="connsiteY32" fmla="*/ 50836 h 169880"/>
                  <a:gd name="connsiteX33" fmla="*/ 68025 w 246134"/>
                  <a:gd name="connsiteY33" fmla="*/ 47727 h 169880"/>
                  <a:gd name="connsiteX34" fmla="*/ 68025 w 246134"/>
                  <a:gd name="connsiteY34" fmla="*/ 44802 h 169880"/>
                  <a:gd name="connsiteX35" fmla="*/ 68939 w 246134"/>
                  <a:gd name="connsiteY35" fmla="*/ 41876 h 169880"/>
                  <a:gd name="connsiteX36" fmla="*/ 72231 w 246134"/>
                  <a:gd name="connsiteY36" fmla="*/ 40230 h 169880"/>
                  <a:gd name="connsiteX37" fmla="*/ 75888 w 246134"/>
                  <a:gd name="connsiteY37" fmla="*/ 39681 h 169880"/>
                  <a:gd name="connsiteX38" fmla="*/ 78631 w 246134"/>
                  <a:gd name="connsiteY38" fmla="*/ 37670 h 169880"/>
                  <a:gd name="connsiteX39" fmla="*/ 81740 w 246134"/>
                  <a:gd name="connsiteY39" fmla="*/ 36207 h 169880"/>
                  <a:gd name="connsiteX40" fmla="*/ 87774 w 246134"/>
                  <a:gd name="connsiteY40" fmla="*/ 36390 h 169880"/>
                  <a:gd name="connsiteX41" fmla="*/ 91980 w 246134"/>
                  <a:gd name="connsiteY41" fmla="*/ 29624 h 169880"/>
                  <a:gd name="connsiteX42" fmla="*/ 88506 w 246134"/>
                  <a:gd name="connsiteY42" fmla="*/ 28344 h 169880"/>
                  <a:gd name="connsiteX43" fmla="*/ 84665 w 246134"/>
                  <a:gd name="connsiteY43" fmla="*/ 28344 h 169880"/>
                  <a:gd name="connsiteX44" fmla="*/ 84483 w 246134"/>
                  <a:gd name="connsiteY44" fmla="*/ 25235 h 169880"/>
                  <a:gd name="connsiteX45" fmla="*/ 84665 w 246134"/>
                  <a:gd name="connsiteY45" fmla="*/ 22309 h 169880"/>
                  <a:gd name="connsiteX46" fmla="*/ 88140 w 246134"/>
                  <a:gd name="connsiteY46" fmla="*/ 21029 h 169880"/>
                  <a:gd name="connsiteX47" fmla="*/ 90517 w 246134"/>
                  <a:gd name="connsiteY47" fmla="*/ 19018 h 169880"/>
                  <a:gd name="connsiteX48" fmla="*/ 90517 w 246134"/>
                  <a:gd name="connsiteY48" fmla="*/ 18103 h 169880"/>
                  <a:gd name="connsiteX49" fmla="*/ 90517 w 246134"/>
                  <a:gd name="connsiteY49" fmla="*/ 17738 h 169880"/>
                  <a:gd name="connsiteX50" fmla="*/ 94175 w 246134"/>
                  <a:gd name="connsiteY50" fmla="*/ 18469 h 169880"/>
                  <a:gd name="connsiteX51" fmla="*/ 97283 w 246134"/>
                  <a:gd name="connsiteY51" fmla="*/ 16823 h 169880"/>
                  <a:gd name="connsiteX52" fmla="*/ 98198 w 246134"/>
                  <a:gd name="connsiteY52" fmla="*/ 13715 h 169880"/>
                  <a:gd name="connsiteX53" fmla="*/ 101306 w 246134"/>
                  <a:gd name="connsiteY53" fmla="*/ 12069 h 169880"/>
                  <a:gd name="connsiteX54" fmla="*/ 108438 w 246134"/>
                  <a:gd name="connsiteY54" fmla="*/ 14263 h 169880"/>
                  <a:gd name="connsiteX55" fmla="*/ 112095 w 246134"/>
                  <a:gd name="connsiteY55" fmla="*/ 13715 h 169880"/>
                  <a:gd name="connsiteX56" fmla="*/ 116849 w 246134"/>
                  <a:gd name="connsiteY56" fmla="*/ 8960 h 169880"/>
                  <a:gd name="connsiteX57" fmla="*/ 117764 w 246134"/>
                  <a:gd name="connsiteY57" fmla="*/ 6035 h 169880"/>
                  <a:gd name="connsiteX58" fmla="*/ 123067 w 246134"/>
                  <a:gd name="connsiteY58" fmla="*/ 1829 h 169880"/>
                  <a:gd name="connsiteX59" fmla="*/ 126541 w 246134"/>
                  <a:gd name="connsiteY59" fmla="*/ 183 h 169880"/>
                  <a:gd name="connsiteX60" fmla="*/ 131296 w 246134"/>
                  <a:gd name="connsiteY60" fmla="*/ 0 h 169880"/>
                  <a:gd name="connsiteX61" fmla="*/ 132210 w 246134"/>
                  <a:gd name="connsiteY61" fmla="*/ 2743 h 169880"/>
                  <a:gd name="connsiteX62" fmla="*/ 139707 w 246134"/>
                  <a:gd name="connsiteY62" fmla="*/ 1829 h 169880"/>
                  <a:gd name="connsiteX63" fmla="*/ 142999 w 246134"/>
                  <a:gd name="connsiteY63" fmla="*/ 3109 h 169880"/>
                  <a:gd name="connsiteX64" fmla="*/ 145194 w 246134"/>
                  <a:gd name="connsiteY64" fmla="*/ 5486 h 169880"/>
                  <a:gd name="connsiteX65" fmla="*/ 152508 w 246134"/>
                  <a:gd name="connsiteY65" fmla="*/ 4754 h 169880"/>
                  <a:gd name="connsiteX66" fmla="*/ 156165 w 246134"/>
                  <a:gd name="connsiteY66" fmla="*/ 5303 h 169880"/>
                  <a:gd name="connsiteX67" fmla="*/ 162017 w 246134"/>
                  <a:gd name="connsiteY67" fmla="*/ 8595 h 169880"/>
                  <a:gd name="connsiteX68" fmla="*/ 160920 w 246134"/>
                  <a:gd name="connsiteY68" fmla="*/ 15909 h 169880"/>
                  <a:gd name="connsiteX69" fmla="*/ 167502 w 246134"/>
                  <a:gd name="connsiteY69" fmla="*/ 12801 h 169880"/>
                  <a:gd name="connsiteX70" fmla="*/ 171160 w 246134"/>
                  <a:gd name="connsiteY70" fmla="*/ 12618 h 169880"/>
                  <a:gd name="connsiteX71" fmla="*/ 173903 w 246134"/>
                  <a:gd name="connsiteY71" fmla="*/ 10606 h 169880"/>
                  <a:gd name="connsiteX72" fmla="*/ 181217 w 246134"/>
                  <a:gd name="connsiteY72" fmla="*/ 10240 h 169880"/>
                  <a:gd name="connsiteX73" fmla="*/ 185058 w 246134"/>
                  <a:gd name="connsiteY73" fmla="*/ 10606 h 169880"/>
                  <a:gd name="connsiteX74" fmla="*/ 188166 w 246134"/>
                  <a:gd name="connsiteY74" fmla="*/ 12252 h 169880"/>
                  <a:gd name="connsiteX75" fmla="*/ 190726 w 246134"/>
                  <a:gd name="connsiteY75" fmla="*/ 14263 h 169880"/>
                  <a:gd name="connsiteX76" fmla="*/ 195298 w 246134"/>
                  <a:gd name="connsiteY76" fmla="*/ 19201 h 169880"/>
                  <a:gd name="connsiteX77" fmla="*/ 198955 w 246134"/>
                  <a:gd name="connsiteY77" fmla="*/ 19566 h 169880"/>
                  <a:gd name="connsiteX78" fmla="*/ 199504 w 246134"/>
                  <a:gd name="connsiteY78" fmla="*/ 23772 h 169880"/>
                  <a:gd name="connsiteX79" fmla="*/ 198224 w 246134"/>
                  <a:gd name="connsiteY79" fmla="*/ 26698 h 169880"/>
                  <a:gd name="connsiteX80" fmla="*/ 198224 w 246134"/>
                  <a:gd name="connsiteY80" fmla="*/ 29807 h 169880"/>
                  <a:gd name="connsiteX81" fmla="*/ 200601 w 246134"/>
                  <a:gd name="connsiteY81" fmla="*/ 32001 h 169880"/>
                  <a:gd name="connsiteX82" fmla="*/ 201881 w 246134"/>
                  <a:gd name="connsiteY82" fmla="*/ 34927 h 169880"/>
                  <a:gd name="connsiteX83" fmla="*/ 201332 w 246134"/>
                  <a:gd name="connsiteY83" fmla="*/ 37853 h 169880"/>
                  <a:gd name="connsiteX84" fmla="*/ 200235 w 246134"/>
                  <a:gd name="connsiteY84" fmla="*/ 40596 h 169880"/>
                  <a:gd name="connsiteX85" fmla="*/ 197309 w 246134"/>
                  <a:gd name="connsiteY85" fmla="*/ 42607 h 169880"/>
                  <a:gd name="connsiteX86" fmla="*/ 196212 w 246134"/>
                  <a:gd name="connsiteY86" fmla="*/ 45533 h 169880"/>
                  <a:gd name="connsiteX87" fmla="*/ 197309 w 246134"/>
                  <a:gd name="connsiteY87" fmla="*/ 48276 h 169880"/>
                  <a:gd name="connsiteX88" fmla="*/ 202796 w 246134"/>
                  <a:gd name="connsiteY88" fmla="*/ 52482 h 169880"/>
                  <a:gd name="connsiteX89" fmla="*/ 204807 w 246134"/>
                  <a:gd name="connsiteY89" fmla="*/ 58333 h 169880"/>
                  <a:gd name="connsiteX90" fmla="*/ 209927 w 246134"/>
                  <a:gd name="connsiteY90" fmla="*/ 66379 h 169880"/>
                  <a:gd name="connsiteX91" fmla="*/ 212121 w 246134"/>
                  <a:gd name="connsiteY91" fmla="*/ 68940 h 169880"/>
                  <a:gd name="connsiteX92" fmla="*/ 218705 w 246134"/>
                  <a:gd name="connsiteY92" fmla="*/ 72048 h 169880"/>
                  <a:gd name="connsiteX93" fmla="*/ 220899 w 246134"/>
                  <a:gd name="connsiteY93" fmla="*/ 74425 h 169880"/>
                  <a:gd name="connsiteX94" fmla="*/ 221630 w 246134"/>
                  <a:gd name="connsiteY94" fmla="*/ 77351 h 169880"/>
                  <a:gd name="connsiteX95" fmla="*/ 221082 w 246134"/>
                  <a:gd name="connsiteY95" fmla="*/ 80277 h 169880"/>
                  <a:gd name="connsiteX96" fmla="*/ 222728 w 246134"/>
                  <a:gd name="connsiteY96" fmla="*/ 83020 h 169880"/>
                  <a:gd name="connsiteX97" fmla="*/ 233699 w 246134"/>
                  <a:gd name="connsiteY97" fmla="*/ 81923 h 169880"/>
                  <a:gd name="connsiteX98" fmla="*/ 236625 w 246134"/>
                  <a:gd name="connsiteY98" fmla="*/ 83934 h 169880"/>
                  <a:gd name="connsiteX99" fmla="*/ 240099 w 246134"/>
                  <a:gd name="connsiteY99" fmla="*/ 84849 h 169880"/>
                  <a:gd name="connsiteX100" fmla="*/ 239002 w 246134"/>
                  <a:gd name="connsiteY100" fmla="*/ 87775 h 169880"/>
                  <a:gd name="connsiteX101" fmla="*/ 241197 w 246134"/>
                  <a:gd name="connsiteY101" fmla="*/ 89969 h 169880"/>
                  <a:gd name="connsiteX102" fmla="*/ 245586 w 246134"/>
                  <a:gd name="connsiteY102" fmla="*/ 90517 h 169880"/>
                  <a:gd name="connsiteX103" fmla="*/ 246134 w 246134"/>
                  <a:gd name="connsiteY103" fmla="*/ 95638 h 169880"/>
                  <a:gd name="connsiteX104" fmla="*/ 243025 w 246134"/>
                  <a:gd name="connsiteY104" fmla="*/ 97466 h 169880"/>
                  <a:gd name="connsiteX105" fmla="*/ 240831 w 246134"/>
                  <a:gd name="connsiteY105" fmla="*/ 100026 h 169880"/>
                  <a:gd name="connsiteX106" fmla="*/ 235162 w 246134"/>
                  <a:gd name="connsiteY106" fmla="*/ 104049 h 169880"/>
                  <a:gd name="connsiteX107" fmla="*/ 231871 w 246134"/>
                  <a:gd name="connsiteY107" fmla="*/ 105512 h 169880"/>
                  <a:gd name="connsiteX108" fmla="*/ 224190 w 246134"/>
                  <a:gd name="connsiteY108" fmla="*/ 104781 h 169880"/>
                  <a:gd name="connsiteX109" fmla="*/ 218522 w 246134"/>
                  <a:gd name="connsiteY109" fmla="*/ 100758 h 169880"/>
                  <a:gd name="connsiteX110" fmla="*/ 214865 w 246134"/>
                  <a:gd name="connsiteY110" fmla="*/ 100575 h 169880"/>
                  <a:gd name="connsiteX111" fmla="*/ 211573 w 246134"/>
                  <a:gd name="connsiteY111" fmla="*/ 101855 h 169880"/>
                  <a:gd name="connsiteX112" fmla="*/ 211024 w 246134"/>
                  <a:gd name="connsiteY112" fmla="*/ 104781 h 169880"/>
                  <a:gd name="connsiteX113" fmla="*/ 207733 w 246134"/>
                  <a:gd name="connsiteY113" fmla="*/ 106061 h 169880"/>
                  <a:gd name="connsiteX114" fmla="*/ 207916 w 246134"/>
                  <a:gd name="connsiteY114" fmla="*/ 109170 h 169880"/>
                  <a:gd name="connsiteX115" fmla="*/ 213401 w 246134"/>
                  <a:gd name="connsiteY115" fmla="*/ 113010 h 169880"/>
                  <a:gd name="connsiteX116" fmla="*/ 214498 w 246134"/>
                  <a:gd name="connsiteY116" fmla="*/ 116118 h 169880"/>
                  <a:gd name="connsiteX117" fmla="*/ 213218 w 246134"/>
                  <a:gd name="connsiteY117" fmla="*/ 119044 h 169880"/>
                  <a:gd name="connsiteX118" fmla="*/ 215596 w 246134"/>
                  <a:gd name="connsiteY118" fmla="*/ 121056 h 169880"/>
                  <a:gd name="connsiteX119" fmla="*/ 214865 w 246134"/>
                  <a:gd name="connsiteY119" fmla="*/ 124164 h 169880"/>
                  <a:gd name="connsiteX120" fmla="*/ 218156 w 246134"/>
                  <a:gd name="connsiteY120" fmla="*/ 125810 h 169880"/>
                  <a:gd name="connsiteX121" fmla="*/ 219436 w 246134"/>
                  <a:gd name="connsiteY121" fmla="*/ 128553 h 169880"/>
                  <a:gd name="connsiteX122" fmla="*/ 219253 w 246134"/>
                  <a:gd name="connsiteY122" fmla="*/ 131662 h 169880"/>
                  <a:gd name="connsiteX123" fmla="*/ 221447 w 246134"/>
                  <a:gd name="connsiteY123" fmla="*/ 140073 h 169880"/>
                  <a:gd name="connsiteX124" fmla="*/ 212121 w 246134"/>
                  <a:gd name="connsiteY124" fmla="*/ 140256 h 169880"/>
                  <a:gd name="connsiteX125" fmla="*/ 208647 w 246134"/>
                  <a:gd name="connsiteY125" fmla="*/ 141902 h 169880"/>
                  <a:gd name="connsiteX126" fmla="*/ 204624 w 246134"/>
                  <a:gd name="connsiteY126" fmla="*/ 141902 h 169880"/>
                  <a:gd name="connsiteX127" fmla="*/ 201150 w 246134"/>
                  <a:gd name="connsiteY127" fmla="*/ 143182 h 169880"/>
                  <a:gd name="connsiteX128" fmla="*/ 192921 w 246134"/>
                  <a:gd name="connsiteY128" fmla="*/ 150314 h 169880"/>
                  <a:gd name="connsiteX129" fmla="*/ 191458 w 246134"/>
                  <a:gd name="connsiteY129" fmla="*/ 153240 h 169880"/>
                  <a:gd name="connsiteX130" fmla="*/ 191458 w 246134"/>
                  <a:gd name="connsiteY130" fmla="*/ 156531 h 169880"/>
                  <a:gd name="connsiteX131" fmla="*/ 190360 w 246134"/>
                  <a:gd name="connsiteY131" fmla="*/ 159823 h 169880"/>
                  <a:gd name="connsiteX132" fmla="*/ 191458 w 246134"/>
                  <a:gd name="connsiteY132" fmla="*/ 166040 h 169880"/>
                  <a:gd name="connsiteX133" fmla="*/ 189629 w 246134"/>
                  <a:gd name="connsiteY133" fmla="*/ 169149 h 169880"/>
                  <a:gd name="connsiteX134" fmla="*/ 185972 w 246134"/>
                  <a:gd name="connsiteY134" fmla="*/ 169880 h 169880"/>
                  <a:gd name="connsiteX135" fmla="*/ 183595 w 246134"/>
                  <a:gd name="connsiteY135" fmla="*/ 167320 h 169880"/>
                  <a:gd name="connsiteX136" fmla="*/ 179938 w 246134"/>
                  <a:gd name="connsiteY136" fmla="*/ 166040 h 169880"/>
                  <a:gd name="connsiteX137" fmla="*/ 176280 w 246134"/>
                  <a:gd name="connsiteY137" fmla="*/ 165857 h 169880"/>
                  <a:gd name="connsiteX138" fmla="*/ 168600 w 246134"/>
                  <a:gd name="connsiteY138" fmla="*/ 167137 h 169880"/>
                  <a:gd name="connsiteX139" fmla="*/ 164760 w 246134"/>
                  <a:gd name="connsiteY139" fmla="*/ 166772 h 169880"/>
                  <a:gd name="connsiteX140" fmla="*/ 161468 w 246134"/>
                  <a:gd name="connsiteY140" fmla="*/ 168783 h 169880"/>
                  <a:gd name="connsiteX141" fmla="*/ 158542 w 246134"/>
                  <a:gd name="connsiteY141" fmla="*/ 166772 h 169880"/>
                  <a:gd name="connsiteX142" fmla="*/ 157080 w 246134"/>
                  <a:gd name="connsiteY142" fmla="*/ 163663 h 169880"/>
                  <a:gd name="connsiteX143" fmla="*/ 150862 w 246134"/>
                  <a:gd name="connsiteY143" fmla="*/ 159823 h 169880"/>
                  <a:gd name="connsiteX144" fmla="*/ 143182 w 246134"/>
                  <a:gd name="connsiteY144" fmla="*/ 166772 h 169880"/>
                  <a:gd name="connsiteX145" fmla="*/ 139890 w 246134"/>
                  <a:gd name="connsiteY145" fmla="*/ 164943 h 169880"/>
                  <a:gd name="connsiteX146" fmla="*/ 137696 w 246134"/>
                  <a:gd name="connsiteY146" fmla="*/ 162383 h 169880"/>
                  <a:gd name="connsiteX147" fmla="*/ 134039 w 246134"/>
                  <a:gd name="connsiteY147" fmla="*/ 163297 h 169880"/>
                  <a:gd name="connsiteX148" fmla="*/ 130381 w 246134"/>
                  <a:gd name="connsiteY148" fmla="*/ 162200 h 169880"/>
                  <a:gd name="connsiteX149" fmla="*/ 127273 w 246134"/>
                  <a:gd name="connsiteY149" fmla="*/ 160188 h 169880"/>
                  <a:gd name="connsiteX150" fmla="*/ 124347 w 246134"/>
                  <a:gd name="connsiteY150" fmla="*/ 162749 h 169880"/>
                  <a:gd name="connsiteX151" fmla="*/ 120507 w 246134"/>
                  <a:gd name="connsiteY151" fmla="*/ 162749 h 169880"/>
                  <a:gd name="connsiteX152" fmla="*/ 117033 w 246134"/>
                  <a:gd name="connsiteY152" fmla="*/ 163846 h 169880"/>
                  <a:gd name="connsiteX153" fmla="*/ 113924 w 246134"/>
                  <a:gd name="connsiteY153" fmla="*/ 165857 h 169880"/>
                  <a:gd name="connsiteX154" fmla="*/ 110998 w 246134"/>
                  <a:gd name="connsiteY154" fmla="*/ 163846 h 169880"/>
                  <a:gd name="connsiteX155" fmla="*/ 110449 w 246134"/>
                  <a:gd name="connsiteY155" fmla="*/ 160554 h 169880"/>
                  <a:gd name="connsiteX156" fmla="*/ 102952 w 246134"/>
                  <a:gd name="connsiteY156" fmla="*/ 161103 h 169880"/>
                  <a:gd name="connsiteX157" fmla="*/ 100026 w 246134"/>
                  <a:gd name="connsiteY157" fmla="*/ 158908 h 169880"/>
                  <a:gd name="connsiteX158" fmla="*/ 99295 w 246134"/>
                  <a:gd name="connsiteY158" fmla="*/ 155800 h 169880"/>
                  <a:gd name="connsiteX159" fmla="*/ 96003 w 246134"/>
                  <a:gd name="connsiteY159" fmla="*/ 154337 h 169880"/>
                  <a:gd name="connsiteX160" fmla="*/ 92163 w 246134"/>
                  <a:gd name="connsiteY160" fmla="*/ 153422 h 169880"/>
                  <a:gd name="connsiteX161" fmla="*/ 88871 w 246134"/>
                  <a:gd name="connsiteY161" fmla="*/ 151959 h 169880"/>
                  <a:gd name="connsiteX162" fmla="*/ 85031 w 246134"/>
                  <a:gd name="connsiteY162" fmla="*/ 152508 h 169880"/>
                  <a:gd name="connsiteX163" fmla="*/ 81374 w 246134"/>
                  <a:gd name="connsiteY163" fmla="*/ 152142 h 169880"/>
                  <a:gd name="connsiteX164" fmla="*/ 74059 w 246134"/>
                  <a:gd name="connsiteY164" fmla="*/ 150314 h 169880"/>
                  <a:gd name="connsiteX165" fmla="*/ 67477 w 246134"/>
                  <a:gd name="connsiteY165" fmla="*/ 147022 h 169880"/>
                  <a:gd name="connsiteX166" fmla="*/ 63454 w 246134"/>
                  <a:gd name="connsiteY166" fmla="*/ 147571 h 169880"/>
                  <a:gd name="connsiteX167" fmla="*/ 55590 w 246134"/>
                  <a:gd name="connsiteY167" fmla="*/ 147571 h 169880"/>
                  <a:gd name="connsiteX168" fmla="*/ 51933 w 246134"/>
                  <a:gd name="connsiteY168" fmla="*/ 146291 h 169880"/>
                  <a:gd name="connsiteX169" fmla="*/ 33098 w 246134"/>
                  <a:gd name="connsiteY169" fmla="*/ 148668 h 169880"/>
                  <a:gd name="connsiteX170" fmla="*/ 29441 w 246134"/>
                  <a:gd name="connsiteY170" fmla="*/ 149948 h 169880"/>
                  <a:gd name="connsiteX171" fmla="*/ 28344 w 246134"/>
                  <a:gd name="connsiteY171" fmla="*/ 153057 h 169880"/>
                  <a:gd name="connsiteX172" fmla="*/ 25601 w 246134"/>
                  <a:gd name="connsiteY172" fmla="*/ 155068 h 169880"/>
                  <a:gd name="connsiteX173" fmla="*/ 18286 w 246134"/>
                  <a:gd name="connsiteY173" fmla="*/ 157994 h 169880"/>
                  <a:gd name="connsiteX174" fmla="*/ 14446 w 246134"/>
                  <a:gd name="connsiteY174" fmla="*/ 157263 h 169880"/>
                  <a:gd name="connsiteX175" fmla="*/ 10606 w 246134"/>
                  <a:gd name="connsiteY175" fmla="*/ 157994 h 169880"/>
                  <a:gd name="connsiteX176" fmla="*/ 7863 w 246134"/>
                  <a:gd name="connsiteY176" fmla="*/ 160188 h 16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46134" h="169880">
                    <a:moveTo>
                      <a:pt x="7863" y="160188"/>
                    </a:moveTo>
                    <a:lnTo>
                      <a:pt x="9509" y="144645"/>
                    </a:lnTo>
                    <a:lnTo>
                      <a:pt x="2560" y="139525"/>
                    </a:lnTo>
                    <a:lnTo>
                      <a:pt x="0" y="135502"/>
                    </a:lnTo>
                    <a:lnTo>
                      <a:pt x="4754" y="130564"/>
                    </a:lnTo>
                    <a:lnTo>
                      <a:pt x="11703" y="127273"/>
                    </a:lnTo>
                    <a:lnTo>
                      <a:pt x="17006" y="121056"/>
                    </a:lnTo>
                    <a:lnTo>
                      <a:pt x="17738" y="114473"/>
                    </a:lnTo>
                    <a:lnTo>
                      <a:pt x="17372" y="108621"/>
                    </a:lnTo>
                    <a:lnTo>
                      <a:pt x="8960" y="81740"/>
                    </a:lnTo>
                    <a:lnTo>
                      <a:pt x="8412" y="77900"/>
                    </a:lnTo>
                    <a:lnTo>
                      <a:pt x="15360" y="79180"/>
                    </a:lnTo>
                    <a:lnTo>
                      <a:pt x="22492" y="77900"/>
                    </a:lnTo>
                    <a:lnTo>
                      <a:pt x="29989" y="78997"/>
                    </a:lnTo>
                    <a:lnTo>
                      <a:pt x="33281" y="77717"/>
                    </a:lnTo>
                    <a:lnTo>
                      <a:pt x="36024" y="75705"/>
                    </a:lnTo>
                    <a:lnTo>
                      <a:pt x="39498" y="76986"/>
                    </a:lnTo>
                    <a:lnTo>
                      <a:pt x="43156" y="76803"/>
                    </a:lnTo>
                    <a:lnTo>
                      <a:pt x="41693" y="71317"/>
                    </a:lnTo>
                    <a:lnTo>
                      <a:pt x="44984" y="70037"/>
                    </a:lnTo>
                    <a:lnTo>
                      <a:pt x="48641" y="70220"/>
                    </a:lnTo>
                    <a:lnTo>
                      <a:pt x="51202" y="67842"/>
                    </a:lnTo>
                    <a:lnTo>
                      <a:pt x="54493" y="66197"/>
                    </a:lnTo>
                    <a:lnTo>
                      <a:pt x="58150" y="67294"/>
                    </a:lnTo>
                    <a:lnTo>
                      <a:pt x="59979" y="69671"/>
                    </a:lnTo>
                    <a:lnTo>
                      <a:pt x="63454" y="71134"/>
                    </a:lnTo>
                    <a:lnTo>
                      <a:pt x="66928" y="70037"/>
                    </a:lnTo>
                    <a:lnTo>
                      <a:pt x="66196" y="67111"/>
                    </a:lnTo>
                    <a:lnTo>
                      <a:pt x="64002" y="64734"/>
                    </a:lnTo>
                    <a:lnTo>
                      <a:pt x="62356" y="61991"/>
                    </a:lnTo>
                    <a:lnTo>
                      <a:pt x="63271" y="59065"/>
                    </a:lnTo>
                    <a:lnTo>
                      <a:pt x="67111" y="53945"/>
                    </a:lnTo>
                    <a:lnTo>
                      <a:pt x="67111" y="50836"/>
                    </a:lnTo>
                    <a:lnTo>
                      <a:pt x="68025" y="47727"/>
                    </a:lnTo>
                    <a:lnTo>
                      <a:pt x="68025" y="44802"/>
                    </a:lnTo>
                    <a:lnTo>
                      <a:pt x="68939" y="41876"/>
                    </a:lnTo>
                    <a:lnTo>
                      <a:pt x="72231" y="40230"/>
                    </a:lnTo>
                    <a:lnTo>
                      <a:pt x="75888" y="39681"/>
                    </a:lnTo>
                    <a:lnTo>
                      <a:pt x="78631" y="37670"/>
                    </a:lnTo>
                    <a:lnTo>
                      <a:pt x="81740" y="36207"/>
                    </a:lnTo>
                    <a:lnTo>
                      <a:pt x="87774" y="36390"/>
                    </a:lnTo>
                    <a:lnTo>
                      <a:pt x="91980" y="29624"/>
                    </a:lnTo>
                    <a:lnTo>
                      <a:pt x="88506" y="28344"/>
                    </a:lnTo>
                    <a:lnTo>
                      <a:pt x="84665" y="28344"/>
                    </a:lnTo>
                    <a:lnTo>
                      <a:pt x="84483" y="25235"/>
                    </a:lnTo>
                    <a:lnTo>
                      <a:pt x="84665" y="22309"/>
                    </a:lnTo>
                    <a:lnTo>
                      <a:pt x="88140" y="21029"/>
                    </a:lnTo>
                    <a:lnTo>
                      <a:pt x="90517" y="19018"/>
                    </a:lnTo>
                    <a:lnTo>
                      <a:pt x="90517" y="18103"/>
                    </a:lnTo>
                    <a:lnTo>
                      <a:pt x="90517" y="17738"/>
                    </a:lnTo>
                    <a:lnTo>
                      <a:pt x="94175" y="18469"/>
                    </a:lnTo>
                    <a:lnTo>
                      <a:pt x="97283" y="16823"/>
                    </a:lnTo>
                    <a:lnTo>
                      <a:pt x="98198" y="13715"/>
                    </a:lnTo>
                    <a:lnTo>
                      <a:pt x="101306" y="12069"/>
                    </a:lnTo>
                    <a:lnTo>
                      <a:pt x="108438" y="14263"/>
                    </a:lnTo>
                    <a:lnTo>
                      <a:pt x="112095" y="13715"/>
                    </a:lnTo>
                    <a:lnTo>
                      <a:pt x="116849" y="8960"/>
                    </a:lnTo>
                    <a:lnTo>
                      <a:pt x="117764" y="6035"/>
                    </a:lnTo>
                    <a:lnTo>
                      <a:pt x="123067" y="1829"/>
                    </a:lnTo>
                    <a:lnTo>
                      <a:pt x="126541" y="183"/>
                    </a:lnTo>
                    <a:lnTo>
                      <a:pt x="131296" y="0"/>
                    </a:lnTo>
                    <a:lnTo>
                      <a:pt x="132210" y="2743"/>
                    </a:lnTo>
                    <a:lnTo>
                      <a:pt x="139707" y="1829"/>
                    </a:lnTo>
                    <a:lnTo>
                      <a:pt x="142999" y="3109"/>
                    </a:lnTo>
                    <a:lnTo>
                      <a:pt x="145194" y="5486"/>
                    </a:lnTo>
                    <a:lnTo>
                      <a:pt x="152508" y="4754"/>
                    </a:lnTo>
                    <a:lnTo>
                      <a:pt x="156165" y="5303"/>
                    </a:lnTo>
                    <a:lnTo>
                      <a:pt x="162017" y="8595"/>
                    </a:lnTo>
                    <a:lnTo>
                      <a:pt x="160920" y="15909"/>
                    </a:lnTo>
                    <a:lnTo>
                      <a:pt x="167502" y="12801"/>
                    </a:lnTo>
                    <a:lnTo>
                      <a:pt x="171160" y="12618"/>
                    </a:lnTo>
                    <a:lnTo>
                      <a:pt x="173903" y="10606"/>
                    </a:lnTo>
                    <a:lnTo>
                      <a:pt x="181217" y="10240"/>
                    </a:lnTo>
                    <a:lnTo>
                      <a:pt x="185058" y="10606"/>
                    </a:lnTo>
                    <a:lnTo>
                      <a:pt x="188166" y="12252"/>
                    </a:lnTo>
                    <a:lnTo>
                      <a:pt x="190726" y="14263"/>
                    </a:lnTo>
                    <a:lnTo>
                      <a:pt x="195298" y="19201"/>
                    </a:lnTo>
                    <a:lnTo>
                      <a:pt x="198955" y="19566"/>
                    </a:lnTo>
                    <a:lnTo>
                      <a:pt x="199504" y="23772"/>
                    </a:lnTo>
                    <a:lnTo>
                      <a:pt x="198224" y="26698"/>
                    </a:lnTo>
                    <a:lnTo>
                      <a:pt x="198224" y="29807"/>
                    </a:lnTo>
                    <a:lnTo>
                      <a:pt x="200601" y="32001"/>
                    </a:lnTo>
                    <a:lnTo>
                      <a:pt x="201881" y="34927"/>
                    </a:lnTo>
                    <a:lnTo>
                      <a:pt x="201332" y="37853"/>
                    </a:lnTo>
                    <a:lnTo>
                      <a:pt x="200235" y="40596"/>
                    </a:lnTo>
                    <a:lnTo>
                      <a:pt x="197309" y="42607"/>
                    </a:lnTo>
                    <a:lnTo>
                      <a:pt x="196212" y="45533"/>
                    </a:lnTo>
                    <a:lnTo>
                      <a:pt x="197309" y="48276"/>
                    </a:lnTo>
                    <a:lnTo>
                      <a:pt x="202796" y="52482"/>
                    </a:lnTo>
                    <a:lnTo>
                      <a:pt x="204807" y="58333"/>
                    </a:lnTo>
                    <a:lnTo>
                      <a:pt x="209927" y="66379"/>
                    </a:lnTo>
                    <a:lnTo>
                      <a:pt x="212121" y="68940"/>
                    </a:lnTo>
                    <a:lnTo>
                      <a:pt x="218705" y="72048"/>
                    </a:lnTo>
                    <a:lnTo>
                      <a:pt x="220899" y="74425"/>
                    </a:lnTo>
                    <a:lnTo>
                      <a:pt x="221630" y="77351"/>
                    </a:lnTo>
                    <a:lnTo>
                      <a:pt x="221082" y="80277"/>
                    </a:lnTo>
                    <a:lnTo>
                      <a:pt x="222728" y="83020"/>
                    </a:lnTo>
                    <a:lnTo>
                      <a:pt x="233699" y="81923"/>
                    </a:lnTo>
                    <a:lnTo>
                      <a:pt x="236625" y="83934"/>
                    </a:lnTo>
                    <a:lnTo>
                      <a:pt x="240099" y="84849"/>
                    </a:lnTo>
                    <a:lnTo>
                      <a:pt x="239002" y="87775"/>
                    </a:lnTo>
                    <a:lnTo>
                      <a:pt x="241197" y="89969"/>
                    </a:lnTo>
                    <a:lnTo>
                      <a:pt x="245586" y="90517"/>
                    </a:lnTo>
                    <a:lnTo>
                      <a:pt x="246134" y="95638"/>
                    </a:lnTo>
                    <a:lnTo>
                      <a:pt x="243025" y="97466"/>
                    </a:lnTo>
                    <a:lnTo>
                      <a:pt x="240831" y="100026"/>
                    </a:lnTo>
                    <a:lnTo>
                      <a:pt x="235162" y="104049"/>
                    </a:lnTo>
                    <a:lnTo>
                      <a:pt x="231871" y="105512"/>
                    </a:lnTo>
                    <a:lnTo>
                      <a:pt x="224190" y="104781"/>
                    </a:lnTo>
                    <a:lnTo>
                      <a:pt x="218522" y="100758"/>
                    </a:lnTo>
                    <a:lnTo>
                      <a:pt x="214865" y="100575"/>
                    </a:lnTo>
                    <a:lnTo>
                      <a:pt x="211573" y="101855"/>
                    </a:lnTo>
                    <a:lnTo>
                      <a:pt x="211024" y="104781"/>
                    </a:lnTo>
                    <a:lnTo>
                      <a:pt x="207733" y="106061"/>
                    </a:lnTo>
                    <a:lnTo>
                      <a:pt x="207916" y="109170"/>
                    </a:lnTo>
                    <a:lnTo>
                      <a:pt x="213401" y="113010"/>
                    </a:lnTo>
                    <a:lnTo>
                      <a:pt x="214498" y="116118"/>
                    </a:lnTo>
                    <a:lnTo>
                      <a:pt x="213218" y="119044"/>
                    </a:lnTo>
                    <a:lnTo>
                      <a:pt x="215596" y="121056"/>
                    </a:lnTo>
                    <a:lnTo>
                      <a:pt x="214865" y="124164"/>
                    </a:lnTo>
                    <a:lnTo>
                      <a:pt x="218156" y="125810"/>
                    </a:lnTo>
                    <a:lnTo>
                      <a:pt x="219436" y="128553"/>
                    </a:lnTo>
                    <a:lnTo>
                      <a:pt x="219253" y="131662"/>
                    </a:lnTo>
                    <a:lnTo>
                      <a:pt x="221447" y="140073"/>
                    </a:lnTo>
                    <a:lnTo>
                      <a:pt x="212121" y="140256"/>
                    </a:lnTo>
                    <a:lnTo>
                      <a:pt x="208647" y="141902"/>
                    </a:lnTo>
                    <a:lnTo>
                      <a:pt x="204624" y="141902"/>
                    </a:lnTo>
                    <a:lnTo>
                      <a:pt x="201150" y="143182"/>
                    </a:lnTo>
                    <a:lnTo>
                      <a:pt x="192921" y="150314"/>
                    </a:lnTo>
                    <a:lnTo>
                      <a:pt x="191458" y="153240"/>
                    </a:lnTo>
                    <a:lnTo>
                      <a:pt x="191458" y="156531"/>
                    </a:lnTo>
                    <a:lnTo>
                      <a:pt x="190360" y="159823"/>
                    </a:lnTo>
                    <a:lnTo>
                      <a:pt x="191458" y="166040"/>
                    </a:lnTo>
                    <a:lnTo>
                      <a:pt x="189629" y="169149"/>
                    </a:lnTo>
                    <a:lnTo>
                      <a:pt x="185972" y="169880"/>
                    </a:lnTo>
                    <a:lnTo>
                      <a:pt x="183595" y="167320"/>
                    </a:lnTo>
                    <a:lnTo>
                      <a:pt x="179938" y="166040"/>
                    </a:lnTo>
                    <a:lnTo>
                      <a:pt x="176280" y="165857"/>
                    </a:lnTo>
                    <a:lnTo>
                      <a:pt x="168600" y="167137"/>
                    </a:lnTo>
                    <a:lnTo>
                      <a:pt x="164760" y="166772"/>
                    </a:lnTo>
                    <a:lnTo>
                      <a:pt x="161468" y="168783"/>
                    </a:lnTo>
                    <a:lnTo>
                      <a:pt x="158542" y="166772"/>
                    </a:lnTo>
                    <a:lnTo>
                      <a:pt x="157080" y="163663"/>
                    </a:lnTo>
                    <a:lnTo>
                      <a:pt x="150862" y="159823"/>
                    </a:lnTo>
                    <a:lnTo>
                      <a:pt x="143182" y="166772"/>
                    </a:lnTo>
                    <a:lnTo>
                      <a:pt x="139890" y="164943"/>
                    </a:lnTo>
                    <a:lnTo>
                      <a:pt x="137696" y="162383"/>
                    </a:lnTo>
                    <a:lnTo>
                      <a:pt x="134039" y="163297"/>
                    </a:lnTo>
                    <a:lnTo>
                      <a:pt x="130381" y="162200"/>
                    </a:lnTo>
                    <a:lnTo>
                      <a:pt x="127273" y="160188"/>
                    </a:lnTo>
                    <a:lnTo>
                      <a:pt x="124347" y="162749"/>
                    </a:lnTo>
                    <a:lnTo>
                      <a:pt x="120507" y="162749"/>
                    </a:lnTo>
                    <a:lnTo>
                      <a:pt x="117033" y="163846"/>
                    </a:lnTo>
                    <a:lnTo>
                      <a:pt x="113924" y="165857"/>
                    </a:lnTo>
                    <a:lnTo>
                      <a:pt x="110998" y="163846"/>
                    </a:lnTo>
                    <a:lnTo>
                      <a:pt x="110449" y="160554"/>
                    </a:lnTo>
                    <a:lnTo>
                      <a:pt x="102952" y="161103"/>
                    </a:lnTo>
                    <a:lnTo>
                      <a:pt x="100026" y="158908"/>
                    </a:lnTo>
                    <a:lnTo>
                      <a:pt x="99295" y="155800"/>
                    </a:lnTo>
                    <a:lnTo>
                      <a:pt x="96003" y="154337"/>
                    </a:lnTo>
                    <a:lnTo>
                      <a:pt x="92163" y="153422"/>
                    </a:lnTo>
                    <a:lnTo>
                      <a:pt x="88871" y="151959"/>
                    </a:lnTo>
                    <a:lnTo>
                      <a:pt x="85031" y="152508"/>
                    </a:lnTo>
                    <a:lnTo>
                      <a:pt x="81374" y="152142"/>
                    </a:lnTo>
                    <a:lnTo>
                      <a:pt x="74059" y="150314"/>
                    </a:lnTo>
                    <a:lnTo>
                      <a:pt x="67477" y="147022"/>
                    </a:lnTo>
                    <a:lnTo>
                      <a:pt x="63454" y="147571"/>
                    </a:lnTo>
                    <a:lnTo>
                      <a:pt x="55590" y="147571"/>
                    </a:lnTo>
                    <a:lnTo>
                      <a:pt x="51933" y="146291"/>
                    </a:lnTo>
                    <a:lnTo>
                      <a:pt x="33098" y="148668"/>
                    </a:lnTo>
                    <a:lnTo>
                      <a:pt x="29441" y="149948"/>
                    </a:lnTo>
                    <a:lnTo>
                      <a:pt x="28344" y="153057"/>
                    </a:lnTo>
                    <a:lnTo>
                      <a:pt x="25601" y="155068"/>
                    </a:lnTo>
                    <a:lnTo>
                      <a:pt x="18286" y="157994"/>
                    </a:lnTo>
                    <a:lnTo>
                      <a:pt x="14446" y="157263"/>
                    </a:lnTo>
                    <a:lnTo>
                      <a:pt x="10606" y="157994"/>
                    </a:lnTo>
                    <a:lnTo>
                      <a:pt x="7863" y="160188"/>
                    </a:lnTo>
                    <a:close/>
                  </a:path>
                </a:pathLst>
              </a:custGeom>
              <a:grpFill/>
              <a:ln w="18272" cap="flat">
                <a:noFill/>
                <a:prstDash val="solid"/>
                <a:miter/>
              </a:ln>
            </p:spPr>
            <p:txBody>
              <a:bodyPr rtlCol="0" anchor="ctr"/>
              <a:lstStyle/>
              <a:p>
                <a:endParaRPr lang="en-GB" sz="1463"/>
              </a:p>
            </p:txBody>
          </p:sp>
          <p:sp>
            <p:nvSpPr>
              <p:cNvPr id="1297" name="Freeform: Shape 1296">
                <a:extLst>
                  <a:ext uri="{FF2B5EF4-FFF2-40B4-BE49-F238E27FC236}">
                    <a16:creationId xmlns:a16="http://schemas.microsoft.com/office/drawing/2014/main" id="{9842CB37-D48C-0444-1AEC-AFDBBAC75F5E}"/>
                  </a:ext>
                </a:extLst>
              </p:cNvPr>
              <p:cNvSpPr/>
              <p:nvPr/>
            </p:nvSpPr>
            <p:spPr>
              <a:xfrm>
                <a:off x="6576486" y="2747684"/>
                <a:ext cx="246134" cy="169880"/>
              </a:xfrm>
              <a:custGeom>
                <a:avLst/>
                <a:gdLst>
                  <a:gd name="connsiteX0" fmla="*/ 7863 w 246134"/>
                  <a:gd name="connsiteY0" fmla="*/ 160188 h 169880"/>
                  <a:gd name="connsiteX1" fmla="*/ 9509 w 246134"/>
                  <a:gd name="connsiteY1" fmla="*/ 144645 h 169880"/>
                  <a:gd name="connsiteX2" fmla="*/ 2560 w 246134"/>
                  <a:gd name="connsiteY2" fmla="*/ 139525 h 169880"/>
                  <a:gd name="connsiteX3" fmla="*/ 0 w 246134"/>
                  <a:gd name="connsiteY3" fmla="*/ 135502 h 169880"/>
                  <a:gd name="connsiteX4" fmla="*/ 4754 w 246134"/>
                  <a:gd name="connsiteY4" fmla="*/ 130564 h 169880"/>
                  <a:gd name="connsiteX5" fmla="*/ 11703 w 246134"/>
                  <a:gd name="connsiteY5" fmla="*/ 127273 h 169880"/>
                  <a:gd name="connsiteX6" fmla="*/ 17006 w 246134"/>
                  <a:gd name="connsiteY6" fmla="*/ 121056 h 169880"/>
                  <a:gd name="connsiteX7" fmla="*/ 17738 w 246134"/>
                  <a:gd name="connsiteY7" fmla="*/ 114473 h 169880"/>
                  <a:gd name="connsiteX8" fmla="*/ 17372 w 246134"/>
                  <a:gd name="connsiteY8" fmla="*/ 108621 h 169880"/>
                  <a:gd name="connsiteX9" fmla="*/ 8960 w 246134"/>
                  <a:gd name="connsiteY9" fmla="*/ 81740 h 169880"/>
                  <a:gd name="connsiteX10" fmla="*/ 8412 w 246134"/>
                  <a:gd name="connsiteY10" fmla="*/ 77900 h 169880"/>
                  <a:gd name="connsiteX11" fmla="*/ 15360 w 246134"/>
                  <a:gd name="connsiteY11" fmla="*/ 79180 h 169880"/>
                  <a:gd name="connsiteX12" fmla="*/ 22492 w 246134"/>
                  <a:gd name="connsiteY12" fmla="*/ 77900 h 169880"/>
                  <a:gd name="connsiteX13" fmla="*/ 29989 w 246134"/>
                  <a:gd name="connsiteY13" fmla="*/ 78997 h 169880"/>
                  <a:gd name="connsiteX14" fmla="*/ 33281 w 246134"/>
                  <a:gd name="connsiteY14" fmla="*/ 77717 h 169880"/>
                  <a:gd name="connsiteX15" fmla="*/ 36024 w 246134"/>
                  <a:gd name="connsiteY15" fmla="*/ 75705 h 169880"/>
                  <a:gd name="connsiteX16" fmla="*/ 39498 w 246134"/>
                  <a:gd name="connsiteY16" fmla="*/ 76986 h 169880"/>
                  <a:gd name="connsiteX17" fmla="*/ 43156 w 246134"/>
                  <a:gd name="connsiteY17" fmla="*/ 76803 h 169880"/>
                  <a:gd name="connsiteX18" fmla="*/ 41693 w 246134"/>
                  <a:gd name="connsiteY18" fmla="*/ 71317 h 169880"/>
                  <a:gd name="connsiteX19" fmla="*/ 44984 w 246134"/>
                  <a:gd name="connsiteY19" fmla="*/ 70037 h 169880"/>
                  <a:gd name="connsiteX20" fmla="*/ 48641 w 246134"/>
                  <a:gd name="connsiteY20" fmla="*/ 70220 h 169880"/>
                  <a:gd name="connsiteX21" fmla="*/ 51202 w 246134"/>
                  <a:gd name="connsiteY21" fmla="*/ 67842 h 169880"/>
                  <a:gd name="connsiteX22" fmla="*/ 54493 w 246134"/>
                  <a:gd name="connsiteY22" fmla="*/ 66197 h 169880"/>
                  <a:gd name="connsiteX23" fmla="*/ 58150 w 246134"/>
                  <a:gd name="connsiteY23" fmla="*/ 67294 h 169880"/>
                  <a:gd name="connsiteX24" fmla="*/ 59979 w 246134"/>
                  <a:gd name="connsiteY24" fmla="*/ 69671 h 169880"/>
                  <a:gd name="connsiteX25" fmla="*/ 63454 w 246134"/>
                  <a:gd name="connsiteY25" fmla="*/ 71134 h 169880"/>
                  <a:gd name="connsiteX26" fmla="*/ 66928 w 246134"/>
                  <a:gd name="connsiteY26" fmla="*/ 70037 h 169880"/>
                  <a:gd name="connsiteX27" fmla="*/ 66196 w 246134"/>
                  <a:gd name="connsiteY27" fmla="*/ 67111 h 169880"/>
                  <a:gd name="connsiteX28" fmla="*/ 64002 w 246134"/>
                  <a:gd name="connsiteY28" fmla="*/ 64734 h 169880"/>
                  <a:gd name="connsiteX29" fmla="*/ 62356 w 246134"/>
                  <a:gd name="connsiteY29" fmla="*/ 61991 h 169880"/>
                  <a:gd name="connsiteX30" fmla="*/ 63271 w 246134"/>
                  <a:gd name="connsiteY30" fmla="*/ 59065 h 169880"/>
                  <a:gd name="connsiteX31" fmla="*/ 67111 w 246134"/>
                  <a:gd name="connsiteY31" fmla="*/ 53945 h 169880"/>
                  <a:gd name="connsiteX32" fmla="*/ 67111 w 246134"/>
                  <a:gd name="connsiteY32" fmla="*/ 50836 h 169880"/>
                  <a:gd name="connsiteX33" fmla="*/ 68025 w 246134"/>
                  <a:gd name="connsiteY33" fmla="*/ 47727 h 169880"/>
                  <a:gd name="connsiteX34" fmla="*/ 68025 w 246134"/>
                  <a:gd name="connsiteY34" fmla="*/ 44802 h 169880"/>
                  <a:gd name="connsiteX35" fmla="*/ 68939 w 246134"/>
                  <a:gd name="connsiteY35" fmla="*/ 41876 h 169880"/>
                  <a:gd name="connsiteX36" fmla="*/ 72231 w 246134"/>
                  <a:gd name="connsiteY36" fmla="*/ 40230 h 169880"/>
                  <a:gd name="connsiteX37" fmla="*/ 75888 w 246134"/>
                  <a:gd name="connsiteY37" fmla="*/ 39681 h 169880"/>
                  <a:gd name="connsiteX38" fmla="*/ 78631 w 246134"/>
                  <a:gd name="connsiteY38" fmla="*/ 37670 h 169880"/>
                  <a:gd name="connsiteX39" fmla="*/ 81740 w 246134"/>
                  <a:gd name="connsiteY39" fmla="*/ 36207 h 169880"/>
                  <a:gd name="connsiteX40" fmla="*/ 87774 w 246134"/>
                  <a:gd name="connsiteY40" fmla="*/ 36390 h 169880"/>
                  <a:gd name="connsiteX41" fmla="*/ 91980 w 246134"/>
                  <a:gd name="connsiteY41" fmla="*/ 29624 h 169880"/>
                  <a:gd name="connsiteX42" fmla="*/ 88506 w 246134"/>
                  <a:gd name="connsiteY42" fmla="*/ 28344 h 169880"/>
                  <a:gd name="connsiteX43" fmla="*/ 84665 w 246134"/>
                  <a:gd name="connsiteY43" fmla="*/ 28344 h 169880"/>
                  <a:gd name="connsiteX44" fmla="*/ 84483 w 246134"/>
                  <a:gd name="connsiteY44" fmla="*/ 25235 h 169880"/>
                  <a:gd name="connsiteX45" fmla="*/ 84665 w 246134"/>
                  <a:gd name="connsiteY45" fmla="*/ 22309 h 169880"/>
                  <a:gd name="connsiteX46" fmla="*/ 88140 w 246134"/>
                  <a:gd name="connsiteY46" fmla="*/ 21029 h 169880"/>
                  <a:gd name="connsiteX47" fmla="*/ 90517 w 246134"/>
                  <a:gd name="connsiteY47" fmla="*/ 19018 h 169880"/>
                  <a:gd name="connsiteX48" fmla="*/ 90517 w 246134"/>
                  <a:gd name="connsiteY48" fmla="*/ 18103 h 169880"/>
                  <a:gd name="connsiteX49" fmla="*/ 90517 w 246134"/>
                  <a:gd name="connsiteY49" fmla="*/ 17738 h 169880"/>
                  <a:gd name="connsiteX50" fmla="*/ 94175 w 246134"/>
                  <a:gd name="connsiteY50" fmla="*/ 18469 h 169880"/>
                  <a:gd name="connsiteX51" fmla="*/ 97283 w 246134"/>
                  <a:gd name="connsiteY51" fmla="*/ 16823 h 169880"/>
                  <a:gd name="connsiteX52" fmla="*/ 98198 w 246134"/>
                  <a:gd name="connsiteY52" fmla="*/ 13715 h 169880"/>
                  <a:gd name="connsiteX53" fmla="*/ 101306 w 246134"/>
                  <a:gd name="connsiteY53" fmla="*/ 12069 h 169880"/>
                  <a:gd name="connsiteX54" fmla="*/ 108438 w 246134"/>
                  <a:gd name="connsiteY54" fmla="*/ 14263 h 169880"/>
                  <a:gd name="connsiteX55" fmla="*/ 112095 w 246134"/>
                  <a:gd name="connsiteY55" fmla="*/ 13715 h 169880"/>
                  <a:gd name="connsiteX56" fmla="*/ 116849 w 246134"/>
                  <a:gd name="connsiteY56" fmla="*/ 8960 h 169880"/>
                  <a:gd name="connsiteX57" fmla="*/ 117764 w 246134"/>
                  <a:gd name="connsiteY57" fmla="*/ 6035 h 169880"/>
                  <a:gd name="connsiteX58" fmla="*/ 123067 w 246134"/>
                  <a:gd name="connsiteY58" fmla="*/ 1829 h 169880"/>
                  <a:gd name="connsiteX59" fmla="*/ 126541 w 246134"/>
                  <a:gd name="connsiteY59" fmla="*/ 183 h 169880"/>
                  <a:gd name="connsiteX60" fmla="*/ 131296 w 246134"/>
                  <a:gd name="connsiteY60" fmla="*/ 0 h 169880"/>
                  <a:gd name="connsiteX61" fmla="*/ 132210 w 246134"/>
                  <a:gd name="connsiteY61" fmla="*/ 2743 h 169880"/>
                  <a:gd name="connsiteX62" fmla="*/ 139707 w 246134"/>
                  <a:gd name="connsiteY62" fmla="*/ 1829 h 169880"/>
                  <a:gd name="connsiteX63" fmla="*/ 142999 w 246134"/>
                  <a:gd name="connsiteY63" fmla="*/ 3109 h 169880"/>
                  <a:gd name="connsiteX64" fmla="*/ 145194 w 246134"/>
                  <a:gd name="connsiteY64" fmla="*/ 5486 h 169880"/>
                  <a:gd name="connsiteX65" fmla="*/ 152508 w 246134"/>
                  <a:gd name="connsiteY65" fmla="*/ 4754 h 169880"/>
                  <a:gd name="connsiteX66" fmla="*/ 156165 w 246134"/>
                  <a:gd name="connsiteY66" fmla="*/ 5303 h 169880"/>
                  <a:gd name="connsiteX67" fmla="*/ 162017 w 246134"/>
                  <a:gd name="connsiteY67" fmla="*/ 8595 h 169880"/>
                  <a:gd name="connsiteX68" fmla="*/ 160920 w 246134"/>
                  <a:gd name="connsiteY68" fmla="*/ 15909 h 169880"/>
                  <a:gd name="connsiteX69" fmla="*/ 167502 w 246134"/>
                  <a:gd name="connsiteY69" fmla="*/ 12801 h 169880"/>
                  <a:gd name="connsiteX70" fmla="*/ 171160 w 246134"/>
                  <a:gd name="connsiteY70" fmla="*/ 12618 h 169880"/>
                  <a:gd name="connsiteX71" fmla="*/ 173903 w 246134"/>
                  <a:gd name="connsiteY71" fmla="*/ 10606 h 169880"/>
                  <a:gd name="connsiteX72" fmla="*/ 181217 w 246134"/>
                  <a:gd name="connsiteY72" fmla="*/ 10240 h 169880"/>
                  <a:gd name="connsiteX73" fmla="*/ 185058 w 246134"/>
                  <a:gd name="connsiteY73" fmla="*/ 10606 h 169880"/>
                  <a:gd name="connsiteX74" fmla="*/ 188166 w 246134"/>
                  <a:gd name="connsiteY74" fmla="*/ 12252 h 169880"/>
                  <a:gd name="connsiteX75" fmla="*/ 190726 w 246134"/>
                  <a:gd name="connsiteY75" fmla="*/ 14263 h 169880"/>
                  <a:gd name="connsiteX76" fmla="*/ 195298 w 246134"/>
                  <a:gd name="connsiteY76" fmla="*/ 19201 h 169880"/>
                  <a:gd name="connsiteX77" fmla="*/ 198955 w 246134"/>
                  <a:gd name="connsiteY77" fmla="*/ 19566 h 169880"/>
                  <a:gd name="connsiteX78" fmla="*/ 199504 w 246134"/>
                  <a:gd name="connsiteY78" fmla="*/ 23772 h 169880"/>
                  <a:gd name="connsiteX79" fmla="*/ 198224 w 246134"/>
                  <a:gd name="connsiteY79" fmla="*/ 26698 h 169880"/>
                  <a:gd name="connsiteX80" fmla="*/ 198224 w 246134"/>
                  <a:gd name="connsiteY80" fmla="*/ 29807 h 169880"/>
                  <a:gd name="connsiteX81" fmla="*/ 200601 w 246134"/>
                  <a:gd name="connsiteY81" fmla="*/ 32001 h 169880"/>
                  <a:gd name="connsiteX82" fmla="*/ 201881 w 246134"/>
                  <a:gd name="connsiteY82" fmla="*/ 34927 h 169880"/>
                  <a:gd name="connsiteX83" fmla="*/ 201332 w 246134"/>
                  <a:gd name="connsiteY83" fmla="*/ 37853 h 169880"/>
                  <a:gd name="connsiteX84" fmla="*/ 200235 w 246134"/>
                  <a:gd name="connsiteY84" fmla="*/ 40596 h 169880"/>
                  <a:gd name="connsiteX85" fmla="*/ 197309 w 246134"/>
                  <a:gd name="connsiteY85" fmla="*/ 42607 h 169880"/>
                  <a:gd name="connsiteX86" fmla="*/ 196212 w 246134"/>
                  <a:gd name="connsiteY86" fmla="*/ 45533 h 169880"/>
                  <a:gd name="connsiteX87" fmla="*/ 197309 w 246134"/>
                  <a:gd name="connsiteY87" fmla="*/ 48276 h 169880"/>
                  <a:gd name="connsiteX88" fmla="*/ 202796 w 246134"/>
                  <a:gd name="connsiteY88" fmla="*/ 52482 h 169880"/>
                  <a:gd name="connsiteX89" fmla="*/ 204807 w 246134"/>
                  <a:gd name="connsiteY89" fmla="*/ 58333 h 169880"/>
                  <a:gd name="connsiteX90" fmla="*/ 209927 w 246134"/>
                  <a:gd name="connsiteY90" fmla="*/ 66379 h 169880"/>
                  <a:gd name="connsiteX91" fmla="*/ 212121 w 246134"/>
                  <a:gd name="connsiteY91" fmla="*/ 68940 h 169880"/>
                  <a:gd name="connsiteX92" fmla="*/ 218705 w 246134"/>
                  <a:gd name="connsiteY92" fmla="*/ 72048 h 169880"/>
                  <a:gd name="connsiteX93" fmla="*/ 220899 w 246134"/>
                  <a:gd name="connsiteY93" fmla="*/ 74425 h 169880"/>
                  <a:gd name="connsiteX94" fmla="*/ 221630 w 246134"/>
                  <a:gd name="connsiteY94" fmla="*/ 77351 h 169880"/>
                  <a:gd name="connsiteX95" fmla="*/ 221082 w 246134"/>
                  <a:gd name="connsiteY95" fmla="*/ 80277 h 169880"/>
                  <a:gd name="connsiteX96" fmla="*/ 222728 w 246134"/>
                  <a:gd name="connsiteY96" fmla="*/ 83020 h 169880"/>
                  <a:gd name="connsiteX97" fmla="*/ 233699 w 246134"/>
                  <a:gd name="connsiteY97" fmla="*/ 81923 h 169880"/>
                  <a:gd name="connsiteX98" fmla="*/ 236625 w 246134"/>
                  <a:gd name="connsiteY98" fmla="*/ 83934 h 169880"/>
                  <a:gd name="connsiteX99" fmla="*/ 240099 w 246134"/>
                  <a:gd name="connsiteY99" fmla="*/ 84849 h 169880"/>
                  <a:gd name="connsiteX100" fmla="*/ 239002 w 246134"/>
                  <a:gd name="connsiteY100" fmla="*/ 87775 h 169880"/>
                  <a:gd name="connsiteX101" fmla="*/ 241197 w 246134"/>
                  <a:gd name="connsiteY101" fmla="*/ 89969 h 169880"/>
                  <a:gd name="connsiteX102" fmla="*/ 245586 w 246134"/>
                  <a:gd name="connsiteY102" fmla="*/ 90517 h 169880"/>
                  <a:gd name="connsiteX103" fmla="*/ 246134 w 246134"/>
                  <a:gd name="connsiteY103" fmla="*/ 95638 h 169880"/>
                  <a:gd name="connsiteX104" fmla="*/ 243025 w 246134"/>
                  <a:gd name="connsiteY104" fmla="*/ 97466 h 169880"/>
                  <a:gd name="connsiteX105" fmla="*/ 240831 w 246134"/>
                  <a:gd name="connsiteY105" fmla="*/ 100026 h 169880"/>
                  <a:gd name="connsiteX106" fmla="*/ 235162 w 246134"/>
                  <a:gd name="connsiteY106" fmla="*/ 104049 h 169880"/>
                  <a:gd name="connsiteX107" fmla="*/ 231871 w 246134"/>
                  <a:gd name="connsiteY107" fmla="*/ 105512 h 169880"/>
                  <a:gd name="connsiteX108" fmla="*/ 224190 w 246134"/>
                  <a:gd name="connsiteY108" fmla="*/ 104781 h 169880"/>
                  <a:gd name="connsiteX109" fmla="*/ 218522 w 246134"/>
                  <a:gd name="connsiteY109" fmla="*/ 100758 h 169880"/>
                  <a:gd name="connsiteX110" fmla="*/ 214865 w 246134"/>
                  <a:gd name="connsiteY110" fmla="*/ 100575 h 169880"/>
                  <a:gd name="connsiteX111" fmla="*/ 211573 w 246134"/>
                  <a:gd name="connsiteY111" fmla="*/ 101855 h 169880"/>
                  <a:gd name="connsiteX112" fmla="*/ 211024 w 246134"/>
                  <a:gd name="connsiteY112" fmla="*/ 104781 h 169880"/>
                  <a:gd name="connsiteX113" fmla="*/ 207733 w 246134"/>
                  <a:gd name="connsiteY113" fmla="*/ 106061 h 169880"/>
                  <a:gd name="connsiteX114" fmla="*/ 207916 w 246134"/>
                  <a:gd name="connsiteY114" fmla="*/ 109170 h 169880"/>
                  <a:gd name="connsiteX115" fmla="*/ 213401 w 246134"/>
                  <a:gd name="connsiteY115" fmla="*/ 113010 h 169880"/>
                  <a:gd name="connsiteX116" fmla="*/ 214498 w 246134"/>
                  <a:gd name="connsiteY116" fmla="*/ 116118 h 169880"/>
                  <a:gd name="connsiteX117" fmla="*/ 213218 w 246134"/>
                  <a:gd name="connsiteY117" fmla="*/ 119044 h 169880"/>
                  <a:gd name="connsiteX118" fmla="*/ 215596 w 246134"/>
                  <a:gd name="connsiteY118" fmla="*/ 121056 h 169880"/>
                  <a:gd name="connsiteX119" fmla="*/ 214865 w 246134"/>
                  <a:gd name="connsiteY119" fmla="*/ 124164 h 169880"/>
                  <a:gd name="connsiteX120" fmla="*/ 218156 w 246134"/>
                  <a:gd name="connsiteY120" fmla="*/ 125810 h 169880"/>
                  <a:gd name="connsiteX121" fmla="*/ 219436 w 246134"/>
                  <a:gd name="connsiteY121" fmla="*/ 128553 h 169880"/>
                  <a:gd name="connsiteX122" fmla="*/ 219253 w 246134"/>
                  <a:gd name="connsiteY122" fmla="*/ 131662 h 169880"/>
                  <a:gd name="connsiteX123" fmla="*/ 221447 w 246134"/>
                  <a:gd name="connsiteY123" fmla="*/ 140073 h 169880"/>
                  <a:gd name="connsiteX124" fmla="*/ 212121 w 246134"/>
                  <a:gd name="connsiteY124" fmla="*/ 140256 h 169880"/>
                  <a:gd name="connsiteX125" fmla="*/ 208647 w 246134"/>
                  <a:gd name="connsiteY125" fmla="*/ 141902 h 169880"/>
                  <a:gd name="connsiteX126" fmla="*/ 204624 w 246134"/>
                  <a:gd name="connsiteY126" fmla="*/ 141902 h 169880"/>
                  <a:gd name="connsiteX127" fmla="*/ 201150 w 246134"/>
                  <a:gd name="connsiteY127" fmla="*/ 143182 h 169880"/>
                  <a:gd name="connsiteX128" fmla="*/ 192921 w 246134"/>
                  <a:gd name="connsiteY128" fmla="*/ 150314 h 169880"/>
                  <a:gd name="connsiteX129" fmla="*/ 191458 w 246134"/>
                  <a:gd name="connsiteY129" fmla="*/ 153240 h 169880"/>
                  <a:gd name="connsiteX130" fmla="*/ 191458 w 246134"/>
                  <a:gd name="connsiteY130" fmla="*/ 156531 h 169880"/>
                  <a:gd name="connsiteX131" fmla="*/ 190360 w 246134"/>
                  <a:gd name="connsiteY131" fmla="*/ 159823 h 169880"/>
                  <a:gd name="connsiteX132" fmla="*/ 191458 w 246134"/>
                  <a:gd name="connsiteY132" fmla="*/ 166040 h 169880"/>
                  <a:gd name="connsiteX133" fmla="*/ 189629 w 246134"/>
                  <a:gd name="connsiteY133" fmla="*/ 169149 h 169880"/>
                  <a:gd name="connsiteX134" fmla="*/ 185972 w 246134"/>
                  <a:gd name="connsiteY134" fmla="*/ 169880 h 169880"/>
                  <a:gd name="connsiteX135" fmla="*/ 183595 w 246134"/>
                  <a:gd name="connsiteY135" fmla="*/ 167320 h 169880"/>
                  <a:gd name="connsiteX136" fmla="*/ 179938 w 246134"/>
                  <a:gd name="connsiteY136" fmla="*/ 166040 h 169880"/>
                  <a:gd name="connsiteX137" fmla="*/ 176280 w 246134"/>
                  <a:gd name="connsiteY137" fmla="*/ 165857 h 169880"/>
                  <a:gd name="connsiteX138" fmla="*/ 168600 w 246134"/>
                  <a:gd name="connsiteY138" fmla="*/ 167137 h 169880"/>
                  <a:gd name="connsiteX139" fmla="*/ 164760 w 246134"/>
                  <a:gd name="connsiteY139" fmla="*/ 166772 h 169880"/>
                  <a:gd name="connsiteX140" fmla="*/ 161468 w 246134"/>
                  <a:gd name="connsiteY140" fmla="*/ 168783 h 169880"/>
                  <a:gd name="connsiteX141" fmla="*/ 158542 w 246134"/>
                  <a:gd name="connsiteY141" fmla="*/ 166772 h 169880"/>
                  <a:gd name="connsiteX142" fmla="*/ 157080 w 246134"/>
                  <a:gd name="connsiteY142" fmla="*/ 163663 h 169880"/>
                  <a:gd name="connsiteX143" fmla="*/ 150862 w 246134"/>
                  <a:gd name="connsiteY143" fmla="*/ 159823 h 169880"/>
                  <a:gd name="connsiteX144" fmla="*/ 143182 w 246134"/>
                  <a:gd name="connsiteY144" fmla="*/ 166772 h 169880"/>
                  <a:gd name="connsiteX145" fmla="*/ 139890 w 246134"/>
                  <a:gd name="connsiteY145" fmla="*/ 164943 h 169880"/>
                  <a:gd name="connsiteX146" fmla="*/ 137696 w 246134"/>
                  <a:gd name="connsiteY146" fmla="*/ 162383 h 169880"/>
                  <a:gd name="connsiteX147" fmla="*/ 134039 w 246134"/>
                  <a:gd name="connsiteY147" fmla="*/ 163297 h 169880"/>
                  <a:gd name="connsiteX148" fmla="*/ 130381 w 246134"/>
                  <a:gd name="connsiteY148" fmla="*/ 162200 h 169880"/>
                  <a:gd name="connsiteX149" fmla="*/ 127273 w 246134"/>
                  <a:gd name="connsiteY149" fmla="*/ 160188 h 169880"/>
                  <a:gd name="connsiteX150" fmla="*/ 124347 w 246134"/>
                  <a:gd name="connsiteY150" fmla="*/ 162749 h 169880"/>
                  <a:gd name="connsiteX151" fmla="*/ 120507 w 246134"/>
                  <a:gd name="connsiteY151" fmla="*/ 162749 h 169880"/>
                  <a:gd name="connsiteX152" fmla="*/ 117033 w 246134"/>
                  <a:gd name="connsiteY152" fmla="*/ 163846 h 169880"/>
                  <a:gd name="connsiteX153" fmla="*/ 113924 w 246134"/>
                  <a:gd name="connsiteY153" fmla="*/ 165857 h 169880"/>
                  <a:gd name="connsiteX154" fmla="*/ 110998 w 246134"/>
                  <a:gd name="connsiteY154" fmla="*/ 163846 h 169880"/>
                  <a:gd name="connsiteX155" fmla="*/ 110449 w 246134"/>
                  <a:gd name="connsiteY155" fmla="*/ 160554 h 169880"/>
                  <a:gd name="connsiteX156" fmla="*/ 102952 w 246134"/>
                  <a:gd name="connsiteY156" fmla="*/ 161103 h 169880"/>
                  <a:gd name="connsiteX157" fmla="*/ 100026 w 246134"/>
                  <a:gd name="connsiteY157" fmla="*/ 158908 h 169880"/>
                  <a:gd name="connsiteX158" fmla="*/ 99295 w 246134"/>
                  <a:gd name="connsiteY158" fmla="*/ 155800 h 169880"/>
                  <a:gd name="connsiteX159" fmla="*/ 96003 w 246134"/>
                  <a:gd name="connsiteY159" fmla="*/ 154337 h 169880"/>
                  <a:gd name="connsiteX160" fmla="*/ 92163 w 246134"/>
                  <a:gd name="connsiteY160" fmla="*/ 153422 h 169880"/>
                  <a:gd name="connsiteX161" fmla="*/ 88871 w 246134"/>
                  <a:gd name="connsiteY161" fmla="*/ 151959 h 169880"/>
                  <a:gd name="connsiteX162" fmla="*/ 85031 w 246134"/>
                  <a:gd name="connsiteY162" fmla="*/ 152508 h 169880"/>
                  <a:gd name="connsiteX163" fmla="*/ 81374 w 246134"/>
                  <a:gd name="connsiteY163" fmla="*/ 152142 h 169880"/>
                  <a:gd name="connsiteX164" fmla="*/ 74059 w 246134"/>
                  <a:gd name="connsiteY164" fmla="*/ 150314 h 169880"/>
                  <a:gd name="connsiteX165" fmla="*/ 67477 w 246134"/>
                  <a:gd name="connsiteY165" fmla="*/ 147022 h 169880"/>
                  <a:gd name="connsiteX166" fmla="*/ 63454 w 246134"/>
                  <a:gd name="connsiteY166" fmla="*/ 147571 h 169880"/>
                  <a:gd name="connsiteX167" fmla="*/ 55590 w 246134"/>
                  <a:gd name="connsiteY167" fmla="*/ 147571 h 169880"/>
                  <a:gd name="connsiteX168" fmla="*/ 51933 w 246134"/>
                  <a:gd name="connsiteY168" fmla="*/ 146291 h 169880"/>
                  <a:gd name="connsiteX169" fmla="*/ 33098 w 246134"/>
                  <a:gd name="connsiteY169" fmla="*/ 148668 h 169880"/>
                  <a:gd name="connsiteX170" fmla="*/ 29441 w 246134"/>
                  <a:gd name="connsiteY170" fmla="*/ 149948 h 169880"/>
                  <a:gd name="connsiteX171" fmla="*/ 28344 w 246134"/>
                  <a:gd name="connsiteY171" fmla="*/ 153057 h 169880"/>
                  <a:gd name="connsiteX172" fmla="*/ 25601 w 246134"/>
                  <a:gd name="connsiteY172" fmla="*/ 155068 h 169880"/>
                  <a:gd name="connsiteX173" fmla="*/ 18286 w 246134"/>
                  <a:gd name="connsiteY173" fmla="*/ 157994 h 169880"/>
                  <a:gd name="connsiteX174" fmla="*/ 14446 w 246134"/>
                  <a:gd name="connsiteY174" fmla="*/ 157263 h 169880"/>
                  <a:gd name="connsiteX175" fmla="*/ 10606 w 246134"/>
                  <a:gd name="connsiteY175" fmla="*/ 157994 h 169880"/>
                  <a:gd name="connsiteX176" fmla="*/ 7863 w 246134"/>
                  <a:gd name="connsiteY176" fmla="*/ 160188 h 169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246134" h="169880">
                    <a:moveTo>
                      <a:pt x="7863" y="160188"/>
                    </a:moveTo>
                    <a:lnTo>
                      <a:pt x="9509" y="144645"/>
                    </a:lnTo>
                    <a:lnTo>
                      <a:pt x="2560" y="139525"/>
                    </a:lnTo>
                    <a:lnTo>
                      <a:pt x="0" y="135502"/>
                    </a:lnTo>
                    <a:lnTo>
                      <a:pt x="4754" y="130564"/>
                    </a:lnTo>
                    <a:lnTo>
                      <a:pt x="11703" y="127273"/>
                    </a:lnTo>
                    <a:lnTo>
                      <a:pt x="17006" y="121056"/>
                    </a:lnTo>
                    <a:lnTo>
                      <a:pt x="17738" y="114473"/>
                    </a:lnTo>
                    <a:lnTo>
                      <a:pt x="17372" y="108621"/>
                    </a:lnTo>
                    <a:lnTo>
                      <a:pt x="8960" y="81740"/>
                    </a:lnTo>
                    <a:lnTo>
                      <a:pt x="8412" y="77900"/>
                    </a:lnTo>
                    <a:lnTo>
                      <a:pt x="15360" y="79180"/>
                    </a:lnTo>
                    <a:lnTo>
                      <a:pt x="22492" y="77900"/>
                    </a:lnTo>
                    <a:lnTo>
                      <a:pt x="29989" y="78997"/>
                    </a:lnTo>
                    <a:lnTo>
                      <a:pt x="33281" y="77717"/>
                    </a:lnTo>
                    <a:lnTo>
                      <a:pt x="36024" y="75705"/>
                    </a:lnTo>
                    <a:lnTo>
                      <a:pt x="39498" y="76986"/>
                    </a:lnTo>
                    <a:lnTo>
                      <a:pt x="43156" y="76803"/>
                    </a:lnTo>
                    <a:lnTo>
                      <a:pt x="41693" y="71317"/>
                    </a:lnTo>
                    <a:lnTo>
                      <a:pt x="44984" y="70037"/>
                    </a:lnTo>
                    <a:lnTo>
                      <a:pt x="48641" y="70220"/>
                    </a:lnTo>
                    <a:lnTo>
                      <a:pt x="51202" y="67842"/>
                    </a:lnTo>
                    <a:lnTo>
                      <a:pt x="54493" y="66197"/>
                    </a:lnTo>
                    <a:lnTo>
                      <a:pt x="58150" y="67294"/>
                    </a:lnTo>
                    <a:lnTo>
                      <a:pt x="59979" y="69671"/>
                    </a:lnTo>
                    <a:lnTo>
                      <a:pt x="63454" y="71134"/>
                    </a:lnTo>
                    <a:lnTo>
                      <a:pt x="66928" y="70037"/>
                    </a:lnTo>
                    <a:lnTo>
                      <a:pt x="66196" y="67111"/>
                    </a:lnTo>
                    <a:lnTo>
                      <a:pt x="64002" y="64734"/>
                    </a:lnTo>
                    <a:lnTo>
                      <a:pt x="62356" y="61991"/>
                    </a:lnTo>
                    <a:lnTo>
                      <a:pt x="63271" y="59065"/>
                    </a:lnTo>
                    <a:lnTo>
                      <a:pt x="67111" y="53945"/>
                    </a:lnTo>
                    <a:lnTo>
                      <a:pt x="67111" y="50836"/>
                    </a:lnTo>
                    <a:lnTo>
                      <a:pt x="68025" y="47727"/>
                    </a:lnTo>
                    <a:lnTo>
                      <a:pt x="68025" y="44802"/>
                    </a:lnTo>
                    <a:lnTo>
                      <a:pt x="68939" y="41876"/>
                    </a:lnTo>
                    <a:lnTo>
                      <a:pt x="72231" y="40230"/>
                    </a:lnTo>
                    <a:lnTo>
                      <a:pt x="75888" y="39681"/>
                    </a:lnTo>
                    <a:lnTo>
                      <a:pt x="78631" y="37670"/>
                    </a:lnTo>
                    <a:lnTo>
                      <a:pt x="81740" y="36207"/>
                    </a:lnTo>
                    <a:lnTo>
                      <a:pt x="87774" y="36390"/>
                    </a:lnTo>
                    <a:lnTo>
                      <a:pt x="91980" y="29624"/>
                    </a:lnTo>
                    <a:lnTo>
                      <a:pt x="88506" y="28344"/>
                    </a:lnTo>
                    <a:lnTo>
                      <a:pt x="84665" y="28344"/>
                    </a:lnTo>
                    <a:lnTo>
                      <a:pt x="84483" y="25235"/>
                    </a:lnTo>
                    <a:lnTo>
                      <a:pt x="84665" y="22309"/>
                    </a:lnTo>
                    <a:lnTo>
                      <a:pt x="88140" y="21029"/>
                    </a:lnTo>
                    <a:lnTo>
                      <a:pt x="90517" y="19018"/>
                    </a:lnTo>
                    <a:lnTo>
                      <a:pt x="90517" y="18103"/>
                    </a:lnTo>
                    <a:lnTo>
                      <a:pt x="90517" y="17738"/>
                    </a:lnTo>
                    <a:lnTo>
                      <a:pt x="94175" y="18469"/>
                    </a:lnTo>
                    <a:lnTo>
                      <a:pt x="97283" y="16823"/>
                    </a:lnTo>
                    <a:lnTo>
                      <a:pt x="98198" y="13715"/>
                    </a:lnTo>
                    <a:lnTo>
                      <a:pt x="101306" y="12069"/>
                    </a:lnTo>
                    <a:lnTo>
                      <a:pt x="108438" y="14263"/>
                    </a:lnTo>
                    <a:lnTo>
                      <a:pt x="112095" y="13715"/>
                    </a:lnTo>
                    <a:lnTo>
                      <a:pt x="116849" y="8960"/>
                    </a:lnTo>
                    <a:lnTo>
                      <a:pt x="117764" y="6035"/>
                    </a:lnTo>
                    <a:lnTo>
                      <a:pt x="123067" y="1829"/>
                    </a:lnTo>
                    <a:lnTo>
                      <a:pt x="126541" y="183"/>
                    </a:lnTo>
                    <a:lnTo>
                      <a:pt x="131296" y="0"/>
                    </a:lnTo>
                    <a:lnTo>
                      <a:pt x="132210" y="2743"/>
                    </a:lnTo>
                    <a:lnTo>
                      <a:pt x="139707" y="1829"/>
                    </a:lnTo>
                    <a:lnTo>
                      <a:pt x="142999" y="3109"/>
                    </a:lnTo>
                    <a:lnTo>
                      <a:pt x="145194" y="5486"/>
                    </a:lnTo>
                    <a:lnTo>
                      <a:pt x="152508" y="4754"/>
                    </a:lnTo>
                    <a:lnTo>
                      <a:pt x="156165" y="5303"/>
                    </a:lnTo>
                    <a:lnTo>
                      <a:pt x="162017" y="8595"/>
                    </a:lnTo>
                    <a:lnTo>
                      <a:pt x="160920" y="15909"/>
                    </a:lnTo>
                    <a:lnTo>
                      <a:pt x="167502" y="12801"/>
                    </a:lnTo>
                    <a:lnTo>
                      <a:pt x="171160" y="12618"/>
                    </a:lnTo>
                    <a:lnTo>
                      <a:pt x="173903" y="10606"/>
                    </a:lnTo>
                    <a:lnTo>
                      <a:pt x="181217" y="10240"/>
                    </a:lnTo>
                    <a:lnTo>
                      <a:pt x="185058" y="10606"/>
                    </a:lnTo>
                    <a:lnTo>
                      <a:pt x="188166" y="12252"/>
                    </a:lnTo>
                    <a:lnTo>
                      <a:pt x="190726" y="14263"/>
                    </a:lnTo>
                    <a:lnTo>
                      <a:pt x="195298" y="19201"/>
                    </a:lnTo>
                    <a:lnTo>
                      <a:pt x="198955" y="19566"/>
                    </a:lnTo>
                    <a:lnTo>
                      <a:pt x="199504" y="23772"/>
                    </a:lnTo>
                    <a:lnTo>
                      <a:pt x="198224" y="26698"/>
                    </a:lnTo>
                    <a:lnTo>
                      <a:pt x="198224" y="29807"/>
                    </a:lnTo>
                    <a:lnTo>
                      <a:pt x="200601" y="32001"/>
                    </a:lnTo>
                    <a:lnTo>
                      <a:pt x="201881" y="34927"/>
                    </a:lnTo>
                    <a:lnTo>
                      <a:pt x="201332" y="37853"/>
                    </a:lnTo>
                    <a:lnTo>
                      <a:pt x="200235" y="40596"/>
                    </a:lnTo>
                    <a:lnTo>
                      <a:pt x="197309" y="42607"/>
                    </a:lnTo>
                    <a:lnTo>
                      <a:pt x="196212" y="45533"/>
                    </a:lnTo>
                    <a:lnTo>
                      <a:pt x="197309" y="48276"/>
                    </a:lnTo>
                    <a:lnTo>
                      <a:pt x="202796" y="52482"/>
                    </a:lnTo>
                    <a:lnTo>
                      <a:pt x="204807" y="58333"/>
                    </a:lnTo>
                    <a:lnTo>
                      <a:pt x="209927" y="66379"/>
                    </a:lnTo>
                    <a:lnTo>
                      <a:pt x="212121" y="68940"/>
                    </a:lnTo>
                    <a:lnTo>
                      <a:pt x="218705" y="72048"/>
                    </a:lnTo>
                    <a:lnTo>
                      <a:pt x="220899" y="74425"/>
                    </a:lnTo>
                    <a:lnTo>
                      <a:pt x="221630" y="77351"/>
                    </a:lnTo>
                    <a:lnTo>
                      <a:pt x="221082" y="80277"/>
                    </a:lnTo>
                    <a:lnTo>
                      <a:pt x="222728" y="83020"/>
                    </a:lnTo>
                    <a:lnTo>
                      <a:pt x="233699" y="81923"/>
                    </a:lnTo>
                    <a:lnTo>
                      <a:pt x="236625" y="83934"/>
                    </a:lnTo>
                    <a:lnTo>
                      <a:pt x="240099" y="84849"/>
                    </a:lnTo>
                    <a:lnTo>
                      <a:pt x="239002" y="87775"/>
                    </a:lnTo>
                    <a:lnTo>
                      <a:pt x="241197" y="89969"/>
                    </a:lnTo>
                    <a:lnTo>
                      <a:pt x="245586" y="90517"/>
                    </a:lnTo>
                    <a:lnTo>
                      <a:pt x="246134" y="95638"/>
                    </a:lnTo>
                    <a:lnTo>
                      <a:pt x="243025" y="97466"/>
                    </a:lnTo>
                    <a:lnTo>
                      <a:pt x="240831" y="100026"/>
                    </a:lnTo>
                    <a:lnTo>
                      <a:pt x="235162" y="104049"/>
                    </a:lnTo>
                    <a:lnTo>
                      <a:pt x="231871" y="105512"/>
                    </a:lnTo>
                    <a:lnTo>
                      <a:pt x="224190" y="104781"/>
                    </a:lnTo>
                    <a:lnTo>
                      <a:pt x="218522" y="100758"/>
                    </a:lnTo>
                    <a:lnTo>
                      <a:pt x="214865" y="100575"/>
                    </a:lnTo>
                    <a:lnTo>
                      <a:pt x="211573" y="101855"/>
                    </a:lnTo>
                    <a:lnTo>
                      <a:pt x="211024" y="104781"/>
                    </a:lnTo>
                    <a:lnTo>
                      <a:pt x="207733" y="106061"/>
                    </a:lnTo>
                    <a:lnTo>
                      <a:pt x="207916" y="109170"/>
                    </a:lnTo>
                    <a:lnTo>
                      <a:pt x="213401" y="113010"/>
                    </a:lnTo>
                    <a:lnTo>
                      <a:pt x="214498" y="116118"/>
                    </a:lnTo>
                    <a:lnTo>
                      <a:pt x="213218" y="119044"/>
                    </a:lnTo>
                    <a:lnTo>
                      <a:pt x="215596" y="121056"/>
                    </a:lnTo>
                    <a:lnTo>
                      <a:pt x="214865" y="124164"/>
                    </a:lnTo>
                    <a:lnTo>
                      <a:pt x="218156" y="125810"/>
                    </a:lnTo>
                    <a:lnTo>
                      <a:pt x="219436" y="128553"/>
                    </a:lnTo>
                    <a:lnTo>
                      <a:pt x="219253" y="131662"/>
                    </a:lnTo>
                    <a:lnTo>
                      <a:pt x="221447" y="140073"/>
                    </a:lnTo>
                    <a:lnTo>
                      <a:pt x="212121" y="140256"/>
                    </a:lnTo>
                    <a:lnTo>
                      <a:pt x="208647" y="141902"/>
                    </a:lnTo>
                    <a:lnTo>
                      <a:pt x="204624" y="141902"/>
                    </a:lnTo>
                    <a:lnTo>
                      <a:pt x="201150" y="143182"/>
                    </a:lnTo>
                    <a:lnTo>
                      <a:pt x="192921" y="150314"/>
                    </a:lnTo>
                    <a:lnTo>
                      <a:pt x="191458" y="153240"/>
                    </a:lnTo>
                    <a:lnTo>
                      <a:pt x="191458" y="156531"/>
                    </a:lnTo>
                    <a:lnTo>
                      <a:pt x="190360" y="159823"/>
                    </a:lnTo>
                    <a:lnTo>
                      <a:pt x="191458" y="166040"/>
                    </a:lnTo>
                    <a:lnTo>
                      <a:pt x="189629" y="169149"/>
                    </a:lnTo>
                    <a:lnTo>
                      <a:pt x="185972" y="169880"/>
                    </a:lnTo>
                    <a:lnTo>
                      <a:pt x="183595" y="167320"/>
                    </a:lnTo>
                    <a:lnTo>
                      <a:pt x="179938" y="166040"/>
                    </a:lnTo>
                    <a:lnTo>
                      <a:pt x="176280" y="165857"/>
                    </a:lnTo>
                    <a:lnTo>
                      <a:pt x="168600" y="167137"/>
                    </a:lnTo>
                    <a:lnTo>
                      <a:pt x="164760" y="166772"/>
                    </a:lnTo>
                    <a:lnTo>
                      <a:pt x="161468" y="168783"/>
                    </a:lnTo>
                    <a:lnTo>
                      <a:pt x="158542" y="166772"/>
                    </a:lnTo>
                    <a:lnTo>
                      <a:pt x="157080" y="163663"/>
                    </a:lnTo>
                    <a:lnTo>
                      <a:pt x="150862" y="159823"/>
                    </a:lnTo>
                    <a:lnTo>
                      <a:pt x="143182" y="166772"/>
                    </a:lnTo>
                    <a:lnTo>
                      <a:pt x="139890" y="164943"/>
                    </a:lnTo>
                    <a:lnTo>
                      <a:pt x="137696" y="162383"/>
                    </a:lnTo>
                    <a:lnTo>
                      <a:pt x="134039" y="163297"/>
                    </a:lnTo>
                    <a:lnTo>
                      <a:pt x="130381" y="162200"/>
                    </a:lnTo>
                    <a:lnTo>
                      <a:pt x="127273" y="160188"/>
                    </a:lnTo>
                    <a:lnTo>
                      <a:pt x="124347" y="162749"/>
                    </a:lnTo>
                    <a:lnTo>
                      <a:pt x="120507" y="162749"/>
                    </a:lnTo>
                    <a:lnTo>
                      <a:pt x="117033" y="163846"/>
                    </a:lnTo>
                    <a:lnTo>
                      <a:pt x="113924" y="165857"/>
                    </a:lnTo>
                    <a:lnTo>
                      <a:pt x="110998" y="163846"/>
                    </a:lnTo>
                    <a:lnTo>
                      <a:pt x="110449" y="160554"/>
                    </a:lnTo>
                    <a:lnTo>
                      <a:pt x="102952" y="161103"/>
                    </a:lnTo>
                    <a:lnTo>
                      <a:pt x="100026" y="158908"/>
                    </a:lnTo>
                    <a:lnTo>
                      <a:pt x="99295" y="155800"/>
                    </a:lnTo>
                    <a:lnTo>
                      <a:pt x="96003" y="154337"/>
                    </a:lnTo>
                    <a:lnTo>
                      <a:pt x="92163" y="153422"/>
                    </a:lnTo>
                    <a:lnTo>
                      <a:pt x="88871" y="151959"/>
                    </a:lnTo>
                    <a:lnTo>
                      <a:pt x="85031" y="152508"/>
                    </a:lnTo>
                    <a:lnTo>
                      <a:pt x="81374" y="152142"/>
                    </a:lnTo>
                    <a:lnTo>
                      <a:pt x="74059" y="150314"/>
                    </a:lnTo>
                    <a:lnTo>
                      <a:pt x="67477" y="147022"/>
                    </a:lnTo>
                    <a:lnTo>
                      <a:pt x="63454" y="147571"/>
                    </a:lnTo>
                    <a:lnTo>
                      <a:pt x="55590" y="147571"/>
                    </a:lnTo>
                    <a:lnTo>
                      <a:pt x="51933" y="146291"/>
                    </a:lnTo>
                    <a:lnTo>
                      <a:pt x="33098" y="148668"/>
                    </a:lnTo>
                    <a:lnTo>
                      <a:pt x="29441" y="149948"/>
                    </a:lnTo>
                    <a:lnTo>
                      <a:pt x="28344" y="153057"/>
                    </a:lnTo>
                    <a:lnTo>
                      <a:pt x="25601" y="155068"/>
                    </a:lnTo>
                    <a:lnTo>
                      <a:pt x="18286" y="157994"/>
                    </a:lnTo>
                    <a:lnTo>
                      <a:pt x="14446" y="157263"/>
                    </a:lnTo>
                    <a:lnTo>
                      <a:pt x="10606" y="157994"/>
                    </a:lnTo>
                    <a:lnTo>
                      <a:pt x="7863" y="160188"/>
                    </a:lnTo>
                  </a:path>
                </a:pathLst>
              </a:custGeom>
              <a:grpFill/>
              <a:ln w="4020" cap="flat">
                <a:solidFill>
                  <a:srgbClr val="FFFFFF"/>
                </a:solidFill>
                <a:prstDash val="solid"/>
                <a:miter/>
              </a:ln>
            </p:spPr>
            <p:txBody>
              <a:bodyPr rtlCol="0" anchor="ctr"/>
              <a:lstStyle/>
              <a:p>
                <a:endParaRPr lang="en-GB" sz="1463"/>
              </a:p>
            </p:txBody>
          </p:sp>
          <p:sp>
            <p:nvSpPr>
              <p:cNvPr id="1298" name="Freeform: Shape 1297">
                <a:extLst>
                  <a:ext uri="{FF2B5EF4-FFF2-40B4-BE49-F238E27FC236}">
                    <a16:creationId xmlns:a16="http://schemas.microsoft.com/office/drawing/2014/main" id="{BC0AC21A-5290-4DED-0C02-73EF892E550F}"/>
                  </a:ext>
                </a:extLst>
              </p:cNvPr>
              <p:cNvSpPr/>
              <p:nvPr/>
            </p:nvSpPr>
            <p:spPr>
              <a:xfrm>
                <a:off x="6416846" y="2975715"/>
                <a:ext cx="140622" cy="58882"/>
              </a:xfrm>
              <a:custGeom>
                <a:avLst/>
                <a:gdLst>
                  <a:gd name="connsiteX0" fmla="*/ 132210 w 140622"/>
                  <a:gd name="connsiteY0" fmla="*/ 37670 h 58882"/>
                  <a:gd name="connsiteX1" fmla="*/ 126359 w 140622"/>
                  <a:gd name="connsiteY1" fmla="*/ 38950 h 58882"/>
                  <a:gd name="connsiteX2" fmla="*/ 118678 w 140622"/>
                  <a:gd name="connsiteY2" fmla="*/ 34561 h 58882"/>
                  <a:gd name="connsiteX3" fmla="*/ 111364 w 140622"/>
                  <a:gd name="connsiteY3" fmla="*/ 32915 h 58882"/>
                  <a:gd name="connsiteX4" fmla="*/ 105878 w 140622"/>
                  <a:gd name="connsiteY4" fmla="*/ 34196 h 58882"/>
                  <a:gd name="connsiteX5" fmla="*/ 98015 w 140622"/>
                  <a:gd name="connsiteY5" fmla="*/ 33464 h 58882"/>
                  <a:gd name="connsiteX6" fmla="*/ 90335 w 140622"/>
                  <a:gd name="connsiteY6" fmla="*/ 36938 h 58882"/>
                  <a:gd name="connsiteX7" fmla="*/ 88323 w 140622"/>
                  <a:gd name="connsiteY7" fmla="*/ 41510 h 58882"/>
                  <a:gd name="connsiteX8" fmla="*/ 83386 w 140622"/>
                  <a:gd name="connsiteY8" fmla="*/ 42790 h 58882"/>
                  <a:gd name="connsiteX9" fmla="*/ 77351 w 140622"/>
                  <a:gd name="connsiteY9" fmla="*/ 45350 h 58882"/>
                  <a:gd name="connsiteX10" fmla="*/ 69488 w 140622"/>
                  <a:gd name="connsiteY10" fmla="*/ 43156 h 58882"/>
                  <a:gd name="connsiteX11" fmla="*/ 62173 w 140622"/>
                  <a:gd name="connsiteY11" fmla="*/ 46813 h 58882"/>
                  <a:gd name="connsiteX12" fmla="*/ 47910 w 140622"/>
                  <a:gd name="connsiteY12" fmla="*/ 50470 h 58882"/>
                  <a:gd name="connsiteX13" fmla="*/ 41693 w 140622"/>
                  <a:gd name="connsiteY13" fmla="*/ 58151 h 58882"/>
                  <a:gd name="connsiteX14" fmla="*/ 38950 w 140622"/>
                  <a:gd name="connsiteY14" fmla="*/ 58333 h 58882"/>
                  <a:gd name="connsiteX15" fmla="*/ 23590 w 140622"/>
                  <a:gd name="connsiteY15" fmla="*/ 58882 h 58882"/>
                  <a:gd name="connsiteX16" fmla="*/ 12252 w 140622"/>
                  <a:gd name="connsiteY16" fmla="*/ 51385 h 58882"/>
                  <a:gd name="connsiteX17" fmla="*/ 6034 w 140622"/>
                  <a:gd name="connsiteY17" fmla="*/ 48459 h 58882"/>
                  <a:gd name="connsiteX18" fmla="*/ 2743 w 140622"/>
                  <a:gd name="connsiteY18" fmla="*/ 42973 h 58882"/>
                  <a:gd name="connsiteX19" fmla="*/ 0 w 140622"/>
                  <a:gd name="connsiteY19" fmla="*/ 34378 h 58882"/>
                  <a:gd name="connsiteX20" fmla="*/ 2560 w 140622"/>
                  <a:gd name="connsiteY20" fmla="*/ 29807 h 58882"/>
                  <a:gd name="connsiteX21" fmla="*/ 5669 w 140622"/>
                  <a:gd name="connsiteY21" fmla="*/ 25967 h 58882"/>
                  <a:gd name="connsiteX22" fmla="*/ 8960 w 140622"/>
                  <a:gd name="connsiteY22" fmla="*/ 26149 h 58882"/>
                  <a:gd name="connsiteX23" fmla="*/ 11520 w 140622"/>
                  <a:gd name="connsiteY23" fmla="*/ 27978 h 58882"/>
                  <a:gd name="connsiteX24" fmla="*/ 18469 w 140622"/>
                  <a:gd name="connsiteY24" fmla="*/ 27247 h 58882"/>
                  <a:gd name="connsiteX25" fmla="*/ 24504 w 140622"/>
                  <a:gd name="connsiteY25" fmla="*/ 23224 h 58882"/>
                  <a:gd name="connsiteX26" fmla="*/ 24504 w 140622"/>
                  <a:gd name="connsiteY26" fmla="*/ 20481 h 58882"/>
                  <a:gd name="connsiteX27" fmla="*/ 28527 w 140622"/>
                  <a:gd name="connsiteY27" fmla="*/ 19932 h 58882"/>
                  <a:gd name="connsiteX28" fmla="*/ 31087 w 140622"/>
                  <a:gd name="connsiteY28" fmla="*/ 16458 h 58882"/>
                  <a:gd name="connsiteX29" fmla="*/ 31269 w 140622"/>
                  <a:gd name="connsiteY29" fmla="*/ 11520 h 58882"/>
                  <a:gd name="connsiteX30" fmla="*/ 32367 w 140622"/>
                  <a:gd name="connsiteY30" fmla="*/ 9692 h 58882"/>
                  <a:gd name="connsiteX31" fmla="*/ 36390 w 140622"/>
                  <a:gd name="connsiteY31" fmla="*/ 8960 h 58882"/>
                  <a:gd name="connsiteX32" fmla="*/ 38584 w 140622"/>
                  <a:gd name="connsiteY32" fmla="*/ 5669 h 58882"/>
                  <a:gd name="connsiteX33" fmla="*/ 41327 w 140622"/>
                  <a:gd name="connsiteY33" fmla="*/ 2926 h 58882"/>
                  <a:gd name="connsiteX34" fmla="*/ 46447 w 140622"/>
                  <a:gd name="connsiteY34" fmla="*/ 3292 h 58882"/>
                  <a:gd name="connsiteX35" fmla="*/ 49739 w 140622"/>
                  <a:gd name="connsiteY35" fmla="*/ 731 h 58882"/>
                  <a:gd name="connsiteX36" fmla="*/ 54859 w 140622"/>
                  <a:gd name="connsiteY36" fmla="*/ 2743 h 58882"/>
                  <a:gd name="connsiteX37" fmla="*/ 59979 w 140622"/>
                  <a:gd name="connsiteY37" fmla="*/ 1829 h 58882"/>
                  <a:gd name="connsiteX38" fmla="*/ 64734 w 140622"/>
                  <a:gd name="connsiteY38" fmla="*/ 0 h 58882"/>
                  <a:gd name="connsiteX39" fmla="*/ 68574 w 140622"/>
                  <a:gd name="connsiteY39" fmla="*/ 2377 h 58882"/>
                  <a:gd name="connsiteX40" fmla="*/ 73145 w 140622"/>
                  <a:gd name="connsiteY40" fmla="*/ 6217 h 58882"/>
                  <a:gd name="connsiteX41" fmla="*/ 76071 w 140622"/>
                  <a:gd name="connsiteY41" fmla="*/ 9875 h 58882"/>
                  <a:gd name="connsiteX42" fmla="*/ 79728 w 140622"/>
                  <a:gd name="connsiteY42" fmla="*/ 10789 h 58882"/>
                  <a:gd name="connsiteX43" fmla="*/ 84300 w 140622"/>
                  <a:gd name="connsiteY43" fmla="*/ 8960 h 58882"/>
                  <a:gd name="connsiteX44" fmla="*/ 88506 w 140622"/>
                  <a:gd name="connsiteY44" fmla="*/ 5120 h 58882"/>
                  <a:gd name="connsiteX45" fmla="*/ 97466 w 140622"/>
                  <a:gd name="connsiteY45" fmla="*/ 5120 h 58882"/>
                  <a:gd name="connsiteX46" fmla="*/ 102221 w 140622"/>
                  <a:gd name="connsiteY46" fmla="*/ 8046 h 58882"/>
                  <a:gd name="connsiteX47" fmla="*/ 105512 w 140622"/>
                  <a:gd name="connsiteY47" fmla="*/ 5852 h 58882"/>
                  <a:gd name="connsiteX48" fmla="*/ 110267 w 140622"/>
                  <a:gd name="connsiteY48" fmla="*/ 4023 h 58882"/>
                  <a:gd name="connsiteX49" fmla="*/ 115935 w 140622"/>
                  <a:gd name="connsiteY49" fmla="*/ 3474 h 58882"/>
                  <a:gd name="connsiteX50" fmla="*/ 122336 w 140622"/>
                  <a:gd name="connsiteY50" fmla="*/ 4023 h 58882"/>
                  <a:gd name="connsiteX51" fmla="*/ 127090 w 140622"/>
                  <a:gd name="connsiteY51" fmla="*/ 6583 h 58882"/>
                  <a:gd name="connsiteX52" fmla="*/ 130747 w 140622"/>
                  <a:gd name="connsiteY52" fmla="*/ 9875 h 58882"/>
                  <a:gd name="connsiteX53" fmla="*/ 136050 w 140622"/>
                  <a:gd name="connsiteY53" fmla="*/ 13166 h 58882"/>
                  <a:gd name="connsiteX54" fmla="*/ 140622 w 140622"/>
                  <a:gd name="connsiteY54" fmla="*/ 14446 h 58882"/>
                  <a:gd name="connsiteX55" fmla="*/ 140257 w 140622"/>
                  <a:gd name="connsiteY55" fmla="*/ 17006 h 58882"/>
                  <a:gd name="connsiteX56" fmla="*/ 134953 w 140622"/>
                  <a:gd name="connsiteY56" fmla="*/ 28710 h 58882"/>
                  <a:gd name="connsiteX57" fmla="*/ 132210 w 140622"/>
                  <a:gd name="connsiteY57" fmla="*/ 37670 h 5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0622" h="58882">
                    <a:moveTo>
                      <a:pt x="132210" y="37670"/>
                    </a:moveTo>
                    <a:lnTo>
                      <a:pt x="126359" y="38950"/>
                    </a:lnTo>
                    <a:lnTo>
                      <a:pt x="118678" y="34561"/>
                    </a:lnTo>
                    <a:lnTo>
                      <a:pt x="111364" y="32915"/>
                    </a:lnTo>
                    <a:lnTo>
                      <a:pt x="105878" y="34196"/>
                    </a:lnTo>
                    <a:lnTo>
                      <a:pt x="98015" y="33464"/>
                    </a:lnTo>
                    <a:lnTo>
                      <a:pt x="90335" y="36938"/>
                    </a:lnTo>
                    <a:lnTo>
                      <a:pt x="88323" y="41510"/>
                    </a:lnTo>
                    <a:lnTo>
                      <a:pt x="83386" y="42790"/>
                    </a:lnTo>
                    <a:lnTo>
                      <a:pt x="77351" y="45350"/>
                    </a:lnTo>
                    <a:lnTo>
                      <a:pt x="69488" y="43156"/>
                    </a:lnTo>
                    <a:lnTo>
                      <a:pt x="62173" y="46813"/>
                    </a:lnTo>
                    <a:lnTo>
                      <a:pt x="47910" y="50470"/>
                    </a:lnTo>
                    <a:lnTo>
                      <a:pt x="41693" y="58151"/>
                    </a:lnTo>
                    <a:lnTo>
                      <a:pt x="38950" y="58333"/>
                    </a:lnTo>
                    <a:lnTo>
                      <a:pt x="23590" y="58882"/>
                    </a:lnTo>
                    <a:lnTo>
                      <a:pt x="12252" y="51385"/>
                    </a:lnTo>
                    <a:lnTo>
                      <a:pt x="6034" y="48459"/>
                    </a:lnTo>
                    <a:lnTo>
                      <a:pt x="2743" y="42973"/>
                    </a:lnTo>
                    <a:lnTo>
                      <a:pt x="0" y="34378"/>
                    </a:lnTo>
                    <a:lnTo>
                      <a:pt x="2560" y="29807"/>
                    </a:lnTo>
                    <a:lnTo>
                      <a:pt x="5669" y="25967"/>
                    </a:lnTo>
                    <a:lnTo>
                      <a:pt x="8960" y="26149"/>
                    </a:lnTo>
                    <a:lnTo>
                      <a:pt x="11520" y="27978"/>
                    </a:lnTo>
                    <a:lnTo>
                      <a:pt x="18469" y="27247"/>
                    </a:lnTo>
                    <a:lnTo>
                      <a:pt x="24504" y="23224"/>
                    </a:lnTo>
                    <a:lnTo>
                      <a:pt x="24504" y="20481"/>
                    </a:lnTo>
                    <a:lnTo>
                      <a:pt x="28527" y="19932"/>
                    </a:lnTo>
                    <a:lnTo>
                      <a:pt x="31087" y="16458"/>
                    </a:lnTo>
                    <a:lnTo>
                      <a:pt x="31269" y="11520"/>
                    </a:lnTo>
                    <a:lnTo>
                      <a:pt x="32367" y="9692"/>
                    </a:lnTo>
                    <a:lnTo>
                      <a:pt x="36390" y="8960"/>
                    </a:lnTo>
                    <a:lnTo>
                      <a:pt x="38584" y="5669"/>
                    </a:lnTo>
                    <a:lnTo>
                      <a:pt x="41327" y="2926"/>
                    </a:lnTo>
                    <a:lnTo>
                      <a:pt x="46447" y="3292"/>
                    </a:lnTo>
                    <a:lnTo>
                      <a:pt x="49739" y="731"/>
                    </a:lnTo>
                    <a:lnTo>
                      <a:pt x="54859" y="2743"/>
                    </a:lnTo>
                    <a:lnTo>
                      <a:pt x="59979" y="1829"/>
                    </a:lnTo>
                    <a:lnTo>
                      <a:pt x="64734" y="0"/>
                    </a:lnTo>
                    <a:lnTo>
                      <a:pt x="68574" y="2377"/>
                    </a:lnTo>
                    <a:lnTo>
                      <a:pt x="73145" y="6217"/>
                    </a:lnTo>
                    <a:lnTo>
                      <a:pt x="76071" y="9875"/>
                    </a:lnTo>
                    <a:lnTo>
                      <a:pt x="79728" y="10789"/>
                    </a:lnTo>
                    <a:lnTo>
                      <a:pt x="84300" y="8960"/>
                    </a:lnTo>
                    <a:lnTo>
                      <a:pt x="88506" y="5120"/>
                    </a:lnTo>
                    <a:lnTo>
                      <a:pt x="97466" y="5120"/>
                    </a:lnTo>
                    <a:lnTo>
                      <a:pt x="102221" y="8046"/>
                    </a:lnTo>
                    <a:lnTo>
                      <a:pt x="105512" y="5852"/>
                    </a:lnTo>
                    <a:lnTo>
                      <a:pt x="110267" y="4023"/>
                    </a:lnTo>
                    <a:lnTo>
                      <a:pt x="115935" y="3474"/>
                    </a:lnTo>
                    <a:lnTo>
                      <a:pt x="122336" y="4023"/>
                    </a:lnTo>
                    <a:lnTo>
                      <a:pt x="127090" y="6583"/>
                    </a:lnTo>
                    <a:lnTo>
                      <a:pt x="130747" y="9875"/>
                    </a:lnTo>
                    <a:lnTo>
                      <a:pt x="136050" y="13166"/>
                    </a:lnTo>
                    <a:lnTo>
                      <a:pt x="140622" y="14446"/>
                    </a:lnTo>
                    <a:lnTo>
                      <a:pt x="140257" y="17006"/>
                    </a:lnTo>
                    <a:lnTo>
                      <a:pt x="134953" y="28710"/>
                    </a:lnTo>
                    <a:lnTo>
                      <a:pt x="132210" y="37670"/>
                    </a:lnTo>
                    <a:close/>
                  </a:path>
                </a:pathLst>
              </a:custGeom>
              <a:grpFill/>
              <a:ln w="18272" cap="flat">
                <a:noFill/>
                <a:prstDash val="solid"/>
                <a:miter/>
              </a:ln>
            </p:spPr>
            <p:txBody>
              <a:bodyPr rtlCol="0" anchor="ctr"/>
              <a:lstStyle/>
              <a:p>
                <a:endParaRPr lang="en-GB" sz="1463"/>
              </a:p>
            </p:txBody>
          </p:sp>
          <p:sp>
            <p:nvSpPr>
              <p:cNvPr id="1299" name="Freeform: Shape 1298">
                <a:extLst>
                  <a:ext uri="{FF2B5EF4-FFF2-40B4-BE49-F238E27FC236}">
                    <a16:creationId xmlns:a16="http://schemas.microsoft.com/office/drawing/2014/main" id="{D0B297A3-B22C-EF1C-ED12-3FD08DF0A7DA}"/>
                  </a:ext>
                </a:extLst>
              </p:cNvPr>
              <p:cNvSpPr/>
              <p:nvPr/>
            </p:nvSpPr>
            <p:spPr>
              <a:xfrm>
                <a:off x="6416846" y="2975715"/>
                <a:ext cx="140622" cy="58882"/>
              </a:xfrm>
              <a:custGeom>
                <a:avLst/>
                <a:gdLst>
                  <a:gd name="connsiteX0" fmla="*/ 132210 w 140622"/>
                  <a:gd name="connsiteY0" fmla="*/ 37670 h 58882"/>
                  <a:gd name="connsiteX1" fmla="*/ 126359 w 140622"/>
                  <a:gd name="connsiteY1" fmla="*/ 38950 h 58882"/>
                  <a:gd name="connsiteX2" fmla="*/ 118678 w 140622"/>
                  <a:gd name="connsiteY2" fmla="*/ 34561 h 58882"/>
                  <a:gd name="connsiteX3" fmla="*/ 111364 w 140622"/>
                  <a:gd name="connsiteY3" fmla="*/ 32915 h 58882"/>
                  <a:gd name="connsiteX4" fmla="*/ 105878 w 140622"/>
                  <a:gd name="connsiteY4" fmla="*/ 34196 h 58882"/>
                  <a:gd name="connsiteX5" fmla="*/ 98015 w 140622"/>
                  <a:gd name="connsiteY5" fmla="*/ 33464 h 58882"/>
                  <a:gd name="connsiteX6" fmla="*/ 90335 w 140622"/>
                  <a:gd name="connsiteY6" fmla="*/ 36938 h 58882"/>
                  <a:gd name="connsiteX7" fmla="*/ 88323 w 140622"/>
                  <a:gd name="connsiteY7" fmla="*/ 41510 h 58882"/>
                  <a:gd name="connsiteX8" fmla="*/ 83386 w 140622"/>
                  <a:gd name="connsiteY8" fmla="*/ 42790 h 58882"/>
                  <a:gd name="connsiteX9" fmla="*/ 77351 w 140622"/>
                  <a:gd name="connsiteY9" fmla="*/ 45350 h 58882"/>
                  <a:gd name="connsiteX10" fmla="*/ 69488 w 140622"/>
                  <a:gd name="connsiteY10" fmla="*/ 43156 h 58882"/>
                  <a:gd name="connsiteX11" fmla="*/ 62173 w 140622"/>
                  <a:gd name="connsiteY11" fmla="*/ 46813 h 58882"/>
                  <a:gd name="connsiteX12" fmla="*/ 47910 w 140622"/>
                  <a:gd name="connsiteY12" fmla="*/ 50470 h 58882"/>
                  <a:gd name="connsiteX13" fmla="*/ 41693 w 140622"/>
                  <a:gd name="connsiteY13" fmla="*/ 58151 h 58882"/>
                  <a:gd name="connsiteX14" fmla="*/ 38950 w 140622"/>
                  <a:gd name="connsiteY14" fmla="*/ 58333 h 58882"/>
                  <a:gd name="connsiteX15" fmla="*/ 23590 w 140622"/>
                  <a:gd name="connsiteY15" fmla="*/ 58882 h 58882"/>
                  <a:gd name="connsiteX16" fmla="*/ 12252 w 140622"/>
                  <a:gd name="connsiteY16" fmla="*/ 51385 h 58882"/>
                  <a:gd name="connsiteX17" fmla="*/ 6034 w 140622"/>
                  <a:gd name="connsiteY17" fmla="*/ 48459 h 58882"/>
                  <a:gd name="connsiteX18" fmla="*/ 2743 w 140622"/>
                  <a:gd name="connsiteY18" fmla="*/ 42973 h 58882"/>
                  <a:gd name="connsiteX19" fmla="*/ 0 w 140622"/>
                  <a:gd name="connsiteY19" fmla="*/ 34378 h 58882"/>
                  <a:gd name="connsiteX20" fmla="*/ 2560 w 140622"/>
                  <a:gd name="connsiteY20" fmla="*/ 29807 h 58882"/>
                  <a:gd name="connsiteX21" fmla="*/ 5669 w 140622"/>
                  <a:gd name="connsiteY21" fmla="*/ 25967 h 58882"/>
                  <a:gd name="connsiteX22" fmla="*/ 8960 w 140622"/>
                  <a:gd name="connsiteY22" fmla="*/ 26149 h 58882"/>
                  <a:gd name="connsiteX23" fmla="*/ 11520 w 140622"/>
                  <a:gd name="connsiteY23" fmla="*/ 27978 h 58882"/>
                  <a:gd name="connsiteX24" fmla="*/ 18469 w 140622"/>
                  <a:gd name="connsiteY24" fmla="*/ 27247 h 58882"/>
                  <a:gd name="connsiteX25" fmla="*/ 24504 w 140622"/>
                  <a:gd name="connsiteY25" fmla="*/ 23224 h 58882"/>
                  <a:gd name="connsiteX26" fmla="*/ 24504 w 140622"/>
                  <a:gd name="connsiteY26" fmla="*/ 20481 h 58882"/>
                  <a:gd name="connsiteX27" fmla="*/ 28527 w 140622"/>
                  <a:gd name="connsiteY27" fmla="*/ 19932 h 58882"/>
                  <a:gd name="connsiteX28" fmla="*/ 31087 w 140622"/>
                  <a:gd name="connsiteY28" fmla="*/ 16458 h 58882"/>
                  <a:gd name="connsiteX29" fmla="*/ 31269 w 140622"/>
                  <a:gd name="connsiteY29" fmla="*/ 11520 h 58882"/>
                  <a:gd name="connsiteX30" fmla="*/ 32367 w 140622"/>
                  <a:gd name="connsiteY30" fmla="*/ 9692 h 58882"/>
                  <a:gd name="connsiteX31" fmla="*/ 36390 w 140622"/>
                  <a:gd name="connsiteY31" fmla="*/ 8960 h 58882"/>
                  <a:gd name="connsiteX32" fmla="*/ 38584 w 140622"/>
                  <a:gd name="connsiteY32" fmla="*/ 5669 h 58882"/>
                  <a:gd name="connsiteX33" fmla="*/ 41327 w 140622"/>
                  <a:gd name="connsiteY33" fmla="*/ 2926 h 58882"/>
                  <a:gd name="connsiteX34" fmla="*/ 46447 w 140622"/>
                  <a:gd name="connsiteY34" fmla="*/ 3292 h 58882"/>
                  <a:gd name="connsiteX35" fmla="*/ 49739 w 140622"/>
                  <a:gd name="connsiteY35" fmla="*/ 731 h 58882"/>
                  <a:gd name="connsiteX36" fmla="*/ 54859 w 140622"/>
                  <a:gd name="connsiteY36" fmla="*/ 2743 h 58882"/>
                  <a:gd name="connsiteX37" fmla="*/ 59979 w 140622"/>
                  <a:gd name="connsiteY37" fmla="*/ 1829 h 58882"/>
                  <a:gd name="connsiteX38" fmla="*/ 64734 w 140622"/>
                  <a:gd name="connsiteY38" fmla="*/ 0 h 58882"/>
                  <a:gd name="connsiteX39" fmla="*/ 68574 w 140622"/>
                  <a:gd name="connsiteY39" fmla="*/ 2377 h 58882"/>
                  <a:gd name="connsiteX40" fmla="*/ 73145 w 140622"/>
                  <a:gd name="connsiteY40" fmla="*/ 6217 h 58882"/>
                  <a:gd name="connsiteX41" fmla="*/ 76071 w 140622"/>
                  <a:gd name="connsiteY41" fmla="*/ 9875 h 58882"/>
                  <a:gd name="connsiteX42" fmla="*/ 79728 w 140622"/>
                  <a:gd name="connsiteY42" fmla="*/ 10789 h 58882"/>
                  <a:gd name="connsiteX43" fmla="*/ 84300 w 140622"/>
                  <a:gd name="connsiteY43" fmla="*/ 8960 h 58882"/>
                  <a:gd name="connsiteX44" fmla="*/ 88506 w 140622"/>
                  <a:gd name="connsiteY44" fmla="*/ 5120 h 58882"/>
                  <a:gd name="connsiteX45" fmla="*/ 97466 w 140622"/>
                  <a:gd name="connsiteY45" fmla="*/ 5120 h 58882"/>
                  <a:gd name="connsiteX46" fmla="*/ 102221 w 140622"/>
                  <a:gd name="connsiteY46" fmla="*/ 8046 h 58882"/>
                  <a:gd name="connsiteX47" fmla="*/ 105512 w 140622"/>
                  <a:gd name="connsiteY47" fmla="*/ 5852 h 58882"/>
                  <a:gd name="connsiteX48" fmla="*/ 110267 w 140622"/>
                  <a:gd name="connsiteY48" fmla="*/ 4023 h 58882"/>
                  <a:gd name="connsiteX49" fmla="*/ 115935 w 140622"/>
                  <a:gd name="connsiteY49" fmla="*/ 3474 h 58882"/>
                  <a:gd name="connsiteX50" fmla="*/ 122336 w 140622"/>
                  <a:gd name="connsiteY50" fmla="*/ 4023 h 58882"/>
                  <a:gd name="connsiteX51" fmla="*/ 127090 w 140622"/>
                  <a:gd name="connsiteY51" fmla="*/ 6583 h 58882"/>
                  <a:gd name="connsiteX52" fmla="*/ 130747 w 140622"/>
                  <a:gd name="connsiteY52" fmla="*/ 9875 h 58882"/>
                  <a:gd name="connsiteX53" fmla="*/ 136050 w 140622"/>
                  <a:gd name="connsiteY53" fmla="*/ 13166 h 58882"/>
                  <a:gd name="connsiteX54" fmla="*/ 140622 w 140622"/>
                  <a:gd name="connsiteY54" fmla="*/ 14446 h 58882"/>
                  <a:gd name="connsiteX55" fmla="*/ 140257 w 140622"/>
                  <a:gd name="connsiteY55" fmla="*/ 17006 h 58882"/>
                  <a:gd name="connsiteX56" fmla="*/ 134953 w 140622"/>
                  <a:gd name="connsiteY56" fmla="*/ 28710 h 58882"/>
                  <a:gd name="connsiteX57" fmla="*/ 132210 w 140622"/>
                  <a:gd name="connsiteY57" fmla="*/ 37670 h 5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0622" h="58882">
                    <a:moveTo>
                      <a:pt x="132210" y="37670"/>
                    </a:moveTo>
                    <a:lnTo>
                      <a:pt x="126359" y="38950"/>
                    </a:lnTo>
                    <a:lnTo>
                      <a:pt x="118678" y="34561"/>
                    </a:lnTo>
                    <a:lnTo>
                      <a:pt x="111364" y="32915"/>
                    </a:lnTo>
                    <a:lnTo>
                      <a:pt x="105878" y="34196"/>
                    </a:lnTo>
                    <a:lnTo>
                      <a:pt x="98015" y="33464"/>
                    </a:lnTo>
                    <a:lnTo>
                      <a:pt x="90335" y="36938"/>
                    </a:lnTo>
                    <a:lnTo>
                      <a:pt x="88323" y="41510"/>
                    </a:lnTo>
                    <a:lnTo>
                      <a:pt x="83386" y="42790"/>
                    </a:lnTo>
                    <a:lnTo>
                      <a:pt x="77351" y="45350"/>
                    </a:lnTo>
                    <a:lnTo>
                      <a:pt x="69488" y="43156"/>
                    </a:lnTo>
                    <a:lnTo>
                      <a:pt x="62173" y="46813"/>
                    </a:lnTo>
                    <a:lnTo>
                      <a:pt x="47910" y="50470"/>
                    </a:lnTo>
                    <a:lnTo>
                      <a:pt x="41693" y="58151"/>
                    </a:lnTo>
                    <a:lnTo>
                      <a:pt x="38950" y="58333"/>
                    </a:lnTo>
                    <a:lnTo>
                      <a:pt x="23590" y="58882"/>
                    </a:lnTo>
                    <a:lnTo>
                      <a:pt x="12252" y="51385"/>
                    </a:lnTo>
                    <a:lnTo>
                      <a:pt x="6034" y="48459"/>
                    </a:lnTo>
                    <a:lnTo>
                      <a:pt x="2743" y="42973"/>
                    </a:lnTo>
                    <a:lnTo>
                      <a:pt x="0" y="34378"/>
                    </a:lnTo>
                    <a:lnTo>
                      <a:pt x="2560" y="29807"/>
                    </a:lnTo>
                    <a:lnTo>
                      <a:pt x="5669" y="25967"/>
                    </a:lnTo>
                    <a:lnTo>
                      <a:pt x="8960" y="26149"/>
                    </a:lnTo>
                    <a:lnTo>
                      <a:pt x="11520" y="27978"/>
                    </a:lnTo>
                    <a:lnTo>
                      <a:pt x="18469" y="27247"/>
                    </a:lnTo>
                    <a:lnTo>
                      <a:pt x="24504" y="23224"/>
                    </a:lnTo>
                    <a:lnTo>
                      <a:pt x="24504" y="20481"/>
                    </a:lnTo>
                    <a:lnTo>
                      <a:pt x="28527" y="19932"/>
                    </a:lnTo>
                    <a:lnTo>
                      <a:pt x="31087" y="16458"/>
                    </a:lnTo>
                    <a:lnTo>
                      <a:pt x="31269" y="11520"/>
                    </a:lnTo>
                    <a:lnTo>
                      <a:pt x="32367" y="9692"/>
                    </a:lnTo>
                    <a:lnTo>
                      <a:pt x="36390" y="8960"/>
                    </a:lnTo>
                    <a:lnTo>
                      <a:pt x="38584" y="5669"/>
                    </a:lnTo>
                    <a:lnTo>
                      <a:pt x="41327" y="2926"/>
                    </a:lnTo>
                    <a:lnTo>
                      <a:pt x="46447" y="3292"/>
                    </a:lnTo>
                    <a:lnTo>
                      <a:pt x="49739" y="731"/>
                    </a:lnTo>
                    <a:lnTo>
                      <a:pt x="54859" y="2743"/>
                    </a:lnTo>
                    <a:lnTo>
                      <a:pt x="59979" y="1829"/>
                    </a:lnTo>
                    <a:lnTo>
                      <a:pt x="64734" y="0"/>
                    </a:lnTo>
                    <a:lnTo>
                      <a:pt x="68574" y="2377"/>
                    </a:lnTo>
                    <a:lnTo>
                      <a:pt x="73145" y="6217"/>
                    </a:lnTo>
                    <a:lnTo>
                      <a:pt x="76071" y="9875"/>
                    </a:lnTo>
                    <a:lnTo>
                      <a:pt x="79728" y="10789"/>
                    </a:lnTo>
                    <a:lnTo>
                      <a:pt x="84300" y="8960"/>
                    </a:lnTo>
                    <a:lnTo>
                      <a:pt x="88506" y="5120"/>
                    </a:lnTo>
                    <a:lnTo>
                      <a:pt x="97466" y="5120"/>
                    </a:lnTo>
                    <a:lnTo>
                      <a:pt x="102221" y="8046"/>
                    </a:lnTo>
                    <a:lnTo>
                      <a:pt x="105512" y="5852"/>
                    </a:lnTo>
                    <a:lnTo>
                      <a:pt x="110267" y="4023"/>
                    </a:lnTo>
                    <a:lnTo>
                      <a:pt x="115935" y="3474"/>
                    </a:lnTo>
                    <a:lnTo>
                      <a:pt x="122336" y="4023"/>
                    </a:lnTo>
                    <a:lnTo>
                      <a:pt x="127090" y="6583"/>
                    </a:lnTo>
                    <a:lnTo>
                      <a:pt x="130747" y="9875"/>
                    </a:lnTo>
                    <a:lnTo>
                      <a:pt x="136050" y="13166"/>
                    </a:lnTo>
                    <a:lnTo>
                      <a:pt x="140622" y="14446"/>
                    </a:lnTo>
                    <a:lnTo>
                      <a:pt x="140257" y="17006"/>
                    </a:lnTo>
                    <a:lnTo>
                      <a:pt x="134953" y="28710"/>
                    </a:lnTo>
                    <a:lnTo>
                      <a:pt x="132210" y="37670"/>
                    </a:lnTo>
                  </a:path>
                </a:pathLst>
              </a:custGeom>
              <a:grpFill/>
              <a:ln w="4020" cap="flat">
                <a:solidFill>
                  <a:srgbClr val="FFFFFF"/>
                </a:solidFill>
                <a:prstDash val="solid"/>
                <a:miter/>
              </a:ln>
            </p:spPr>
            <p:txBody>
              <a:bodyPr rtlCol="0" anchor="ctr"/>
              <a:lstStyle/>
              <a:p>
                <a:endParaRPr lang="en-GB" sz="1463"/>
              </a:p>
            </p:txBody>
          </p:sp>
          <p:sp>
            <p:nvSpPr>
              <p:cNvPr id="1300" name="Freeform: Shape 1299">
                <a:extLst>
                  <a:ext uri="{FF2B5EF4-FFF2-40B4-BE49-F238E27FC236}">
                    <a16:creationId xmlns:a16="http://schemas.microsoft.com/office/drawing/2014/main" id="{3BC1DEAF-00C6-2CC8-865D-8210161246A6}"/>
                  </a:ext>
                </a:extLst>
              </p:cNvPr>
              <p:cNvSpPr/>
              <p:nvPr/>
            </p:nvSpPr>
            <p:spPr>
              <a:xfrm>
                <a:off x="6229959" y="3046483"/>
                <a:ext cx="6400" cy="12434"/>
              </a:xfrm>
              <a:custGeom>
                <a:avLst/>
                <a:gdLst>
                  <a:gd name="connsiteX0" fmla="*/ 732 w 6400"/>
                  <a:gd name="connsiteY0" fmla="*/ 3657 h 12434"/>
                  <a:gd name="connsiteX1" fmla="*/ 0 w 6400"/>
                  <a:gd name="connsiteY1" fmla="*/ 7497 h 12434"/>
                  <a:gd name="connsiteX2" fmla="*/ 3657 w 6400"/>
                  <a:gd name="connsiteY2" fmla="*/ 12435 h 12434"/>
                  <a:gd name="connsiteX3" fmla="*/ 6400 w 6400"/>
                  <a:gd name="connsiteY3" fmla="*/ 9326 h 12434"/>
                  <a:gd name="connsiteX4" fmla="*/ 6400 w 6400"/>
                  <a:gd name="connsiteY4" fmla="*/ 4937 h 12434"/>
                  <a:gd name="connsiteX5" fmla="*/ 5669 w 6400"/>
                  <a:gd name="connsiteY5" fmla="*/ 1829 h 12434"/>
                  <a:gd name="connsiteX6" fmla="*/ 2194 w 6400"/>
                  <a:gd name="connsiteY6" fmla="*/ 0 h 12434"/>
                  <a:gd name="connsiteX7" fmla="*/ 732 w 6400"/>
                  <a:gd name="connsiteY7" fmla="*/ 3657 h 1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12434">
                    <a:moveTo>
                      <a:pt x="732" y="3657"/>
                    </a:moveTo>
                    <a:lnTo>
                      <a:pt x="0" y="7497"/>
                    </a:lnTo>
                    <a:lnTo>
                      <a:pt x="3657" y="12435"/>
                    </a:lnTo>
                    <a:lnTo>
                      <a:pt x="6400" y="9326"/>
                    </a:lnTo>
                    <a:lnTo>
                      <a:pt x="6400" y="4937"/>
                    </a:lnTo>
                    <a:lnTo>
                      <a:pt x="5669" y="1829"/>
                    </a:lnTo>
                    <a:lnTo>
                      <a:pt x="2194" y="0"/>
                    </a:lnTo>
                    <a:lnTo>
                      <a:pt x="732" y="3657"/>
                    </a:lnTo>
                    <a:close/>
                  </a:path>
                </a:pathLst>
              </a:custGeom>
              <a:grpFill/>
              <a:ln w="18272" cap="flat">
                <a:noFill/>
                <a:prstDash val="solid"/>
                <a:miter/>
              </a:ln>
            </p:spPr>
            <p:txBody>
              <a:bodyPr rtlCol="0" anchor="ctr"/>
              <a:lstStyle/>
              <a:p>
                <a:endParaRPr lang="en-GB" sz="1463"/>
              </a:p>
            </p:txBody>
          </p:sp>
          <p:sp>
            <p:nvSpPr>
              <p:cNvPr id="1301" name="Freeform: Shape 1300">
                <a:extLst>
                  <a:ext uri="{FF2B5EF4-FFF2-40B4-BE49-F238E27FC236}">
                    <a16:creationId xmlns:a16="http://schemas.microsoft.com/office/drawing/2014/main" id="{011B3D68-6D7B-511E-4D10-01E3016BE531}"/>
                  </a:ext>
                </a:extLst>
              </p:cNvPr>
              <p:cNvSpPr/>
              <p:nvPr/>
            </p:nvSpPr>
            <p:spPr>
              <a:xfrm>
                <a:off x="6229959" y="3046483"/>
                <a:ext cx="6400" cy="12251"/>
              </a:xfrm>
              <a:custGeom>
                <a:avLst/>
                <a:gdLst>
                  <a:gd name="connsiteX0" fmla="*/ 3657 w 6400"/>
                  <a:gd name="connsiteY0" fmla="*/ 12252 h 12251"/>
                  <a:gd name="connsiteX1" fmla="*/ 6400 w 6400"/>
                  <a:gd name="connsiteY1" fmla="*/ 9326 h 12251"/>
                  <a:gd name="connsiteX2" fmla="*/ 6400 w 6400"/>
                  <a:gd name="connsiteY2" fmla="*/ 4937 h 12251"/>
                  <a:gd name="connsiteX3" fmla="*/ 5669 w 6400"/>
                  <a:gd name="connsiteY3" fmla="*/ 1829 h 12251"/>
                  <a:gd name="connsiteX4" fmla="*/ 2194 w 6400"/>
                  <a:gd name="connsiteY4" fmla="*/ 0 h 12251"/>
                  <a:gd name="connsiteX5" fmla="*/ 732 w 6400"/>
                  <a:gd name="connsiteY5" fmla="*/ 3657 h 12251"/>
                  <a:gd name="connsiteX6" fmla="*/ 0 w 6400"/>
                  <a:gd name="connsiteY6" fmla="*/ 7497 h 12251"/>
                  <a:gd name="connsiteX7" fmla="*/ 3657 w 6400"/>
                  <a:gd name="connsiteY7" fmla="*/ 12252 h 1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 h="12251">
                    <a:moveTo>
                      <a:pt x="3657" y="12252"/>
                    </a:moveTo>
                    <a:lnTo>
                      <a:pt x="6400" y="9326"/>
                    </a:lnTo>
                    <a:lnTo>
                      <a:pt x="6400" y="4937"/>
                    </a:lnTo>
                    <a:lnTo>
                      <a:pt x="5669" y="1829"/>
                    </a:lnTo>
                    <a:lnTo>
                      <a:pt x="2194" y="0"/>
                    </a:lnTo>
                    <a:lnTo>
                      <a:pt x="732" y="3657"/>
                    </a:lnTo>
                    <a:lnTo>
                      <a:pt x="0" y="7497"/>
                    </a:lnTo>
                    <a:lnTo>
                      <a:pt x="3657" y="12252"/>
                    </a:lnTo>
                  </a:path>
                </a:pathLst>
              </a:custGeom>
              <a:grpFill/>
              <a:ln w="4020" cap="flat">
                <a:solidFill>
                  <a:srgbClr val="FFFFFF"/>
                </a:solidFill>
                <a:prstDash val="solid"/>
                <a:miter/>
              </a:ln>
            </p:spPr>
            <p:txBody>
              <a:bodyPr rtlCol="0" anchor="ctr"/>
              <a:lstStyle/>
              <a:p>
                <a:endParaRPr lang="en-GB" sz="1463"/>
              </a:p>
            </p:txBody>
          </p:sp>
          <p:sp>
            <p:nvSpPr>
              <p:cNvPr id="1302" name="Freeform: Shape 1301">
                <a:extLst>
                  <a:ext uri="{FF2B5EF4-FFF2-40B4-BE49-F238E27FC236}">
                    <a16:creationId xmlns:a16="http://schemas.microsoft.com/office/drawing/2014/main" id="{8C966699-7D0C-66D0-F4E1-5266A4BB41D0}"/>
                  </a:ext>
                </a:extLst>
              </p:cNvPr>
              <p:cNvSpPr/>
              <p:nvPr/>
            </p:nvSpPr>
            <p:spPr>
              <a:xfrm>
                <a:off x="6890096" y="3354242"/>
                <a:ext cx="179205" cy="145559"/>
              </a:xfrm>
              <a:custGeom>
                <a:avLst/>
                <a:gdLst>
                  <a:gd name="connsiteX0" fmla="*/ 84666 w 179205"/>
                  <a:gd name="connsiteY0" fmla="*/ 115387 h 145559"/>
                  <a:gd name="connsiteX1" fmla="*/ 104780 w 179205"/>
                  <a:gd name="connsiteY1" fmla="*/ 102404 h 145559"/>
                  <a:gd name="connsiteX2" fmla="*/ 111364 w 179205"/>
                  <a:gd name="connsiteY2" fmla="*/ 98015 h 145559"/>
                  <a:gd name="connsiteX3" fmla="*/ 118313 w 179205"/>
                  <a:gd name="connsiteY3" fmla="*/ 95821 h 145559"/>
                  <a:gd name="connsiteX4" fmla="*/ 128553 w 179205"/>
                  <a:gd name="connsiteY4" fmla="*/ 90152 h 145559"/>
                  <a:gd name="connsiteX5" fmla="*/ 134405 w 179205"/>
                  <a:gd name="connsiteY5" fmla="*/ 86860 h 145559"/>
                  <a:gd name="connsiteX6" fmla="*/ 135867 w 179205"/>
                  <a:gd name="connsiteY6" fmla="*/ 85214 h 145559"/>
                  <a:gd name="connsiteX7" fmla="*/ 141536 w 179205"/>
                  <a:gd name="connsiteY7" fmla="*/ 83386 h 145559"/>
                  <a:gd name="connsiteX8" fmla="*/ 146108 w 179205"/>
                  <a:gd name="connsiteY8" fmla="*/ 72414 h 145559"/>
                  <a:gd name="connsiteX9" fmla="*/ 148120 w 179205"/>
                  <a:gd name="connsiteY9" fmla="*/ 56871 h 145559"/>
                  <a:gd name="connsiteX10" fmla="*/ 149399 w 179205"/>
                  <a:gd name="connsiteY10" fmla="*/ 26515 h 145559"/>
                  <a:gd name="connsiteX11" fmla="*/ 163662 w 179205"/>
                  <a:gd name="connsiteY11" fmla="*/ 21578 h 145559"/>
                  <a:gd name="connsiteX12" fmla="*/ 172075 w 179205"/>
                  <a:gd name="connsiteY12" fmla="*/ 8960 h 145559"/>
                  <a:gd name="connsiteX13" fmla="*/ 179206 w 179205"/>
                  <a:gd name="connsiteY13" fmla="*/ 4754 h 145559"/>
                  <a:gd name="connsiteX14" fmla="*/ 175000 w 179205"/>
                  <a:gd name="connsiteY14" fmla="*/ 4937 h 145559"/>
                  <a:gd name="connsiteX15" fmla="*/ 174634 w 179205"/>
                  <a:gd name="connsiteY15" fmla="*/ 4206 h 145559"/>
                  <a:gd name="connsiteX16" fmla="*/ 174817 w 179205"/>
                  <a:gd name="connsiteY16" fmla="*/ 1829 h 145559"/>
                  <a:gd name="connsiteX17" fmla="*/ 172806 w 179205"/>
                  <a:gd name="connsiteY17" fmla="*/ 1097 h 145559"/>
                  <a:gd name="connsiteX18" fmla="*/ 171709 w 179205"/>
                  <a:gd name="connsiteY18" fmla="*/ 0 h 145559"/>
                  <a:gd name="connsiteX19" fmla="*/ 167869 w 179205"/>
                  <a:gd name="connsiteY19" fmla="*/ 3109 h 145559"/>
                  <a:gd name="connsiteX20" fmla="*/ 159822 w 179205"/>
                  <a:gd name="connsiteY20" fmla="*/ 6217 h 145559"/>
                  <a:gd name="connsiteX21" fmla="*/ 143182 w 179205"/>
                  <a:gd name="connsiteY21" fmla="*/ 6949 h 145559"/>
                  <a:gd name="connsiteX22" fmla="*/ 138610 w 179205"/>
                  <a:gd name="connsiteY22" fmla="*/ 5486 h 145559"/>
                  <a:gd name="connsiteX23" fmla="*/ 134953 w 179205"/>
                  <a:gd name="connsiteY23" fmla="*/ 5669 h 145559"/>
                  <a:gd name="connsiteX24" fmla="*/ 127456 w 179205"/>
                  <a:gd name="connsiteY24" fmla="*/ 7863 h 145559"/>
                  <a:gd name="connsiteX25" fmla="*/ 122701 w 179205"/>
                  <a:gd name="connsiteY25" fmla="*/ 11155 h 145559"/>
                  <a:gd name="connsiteX26" fmla="*/ 118861 w 179205"/>
                  <a:gd name="connsiteY26" fmla="*/ 12983 h 145559"/>
                  <a:gd name="connsiteX27" fmla="*/ 113375 w 179205"/>
                  <a:gd name="connsiteY27" fmla="*/ 14446 h 145559"/>
                  <a:gd name="connsiteX28" fmla="*/ 110632 w 179205"/>
                  <a:gd name="connsiteY28" fmla="*/ 15909 h 145559"/>
                  <a:gd name="connsiteX29" fmla="*/ 95637 w 179205"/>
                  <a:gd name="connsiteY29" fmla="*/ 19018 h 145559"/>
                  <a:gd name="connsiteX30" fmla="*/ 82837 w 179205"/>
                  <a:gd name="connsiteY30" fmla="*/ 17189 h 145559"/>
                  <a:gd name="connsiteX31" fmla="*/ 77717 w 179205"/>
                  <a:gd name="connsiteY31" fmla="*/ 12801 h 145559"/>
                  <a:gd name="connsiteX32" fmla="*/ 74243 w 179205"/>
                  <a:gd name="connsiteY32" fmla="*/ 11703 h 145559"/>
                  <a:gd name="connsiteX33" fmla="*/ 67842 w 179205"/>
                  <a:gd name="connsiteY33" fmla="*/ 12252 h 145559"/>
                  <a:gd name="connsiteX34" fmla="*/ 63636 w 179205"/>
                  <a:gd name="connsiteY34" fmla="*/ 14995 h 145559"/>
                  <a:gd name="connsiteX35" fmla="*/ 57053 w 179205"/>
                  <a:gd name="connsiteY35" fmla="*/ 17372 h 145559"/>
                  <a:gd name="connsiteX36" fmla="*/ 53396 w 179205"/>
                  <a:gd name="connsiteY36" fmla="*/ 18104 h 145559"/>
                  <a:gd name="connsiteX37" fmla="*/ 51385 w 179205"/>
                  <a:gd name="connsiteY37" fmla="*/ 19749 h 145559"/>
                  <a:gd name="connsiteX38" fmla="*/ 44619 w 179205"/>
                  <a:gd name="connsiteY38" fmla="*/ 18652 h 145559"/>
                  <a:gd name="connsiteX39" fmla="*/ 40961 w 179205"/>
                  <a:gd name="connsiteY39" fmla="*/ 19749 h 145559"/>
                  <a:gd name="connsiteX40" fmla="*/ 40230 w 179205"/>
                  <a:gd name="connsiteY40" fmla="*/ 18652 h 145559"/>
                  <a:gd name="connsiteX41" fmla="*/ 40047 w 179205"/>
                  <a:gd name="connsiteY41" fmla="*/ 17738 h 145559"/>
                  <a:gd name="connsiteX42" fmla="*/ 40047 w 179205"/>
                  <a:gd name="connsiteY42" fmla="*/ 17006 h 145559"/>
                  <a:gd name="connsiteX43" fmla="*/ 37670 w 179205"/>
                  <a:gd name="connsiteY43" fmla="*/ 15726 h 145559"/>
                  <a:gd name="connsiteX44" fmla="*/ 33281 w 179205"/>
                  <a:gd name="connsiteY44" fmla="*/ 15178 h 145559"/>
                  <a:gd name="connsiteX45" fmla="*/ 31086 w 179205"/>
                  <a:gd name="connsiteY45" fmla="*/ 14263 h 145559"/>
                  <a:gd name="connsiteX46" fmla="*/ 28892 w 179205"/>
                  <a:gd name="connsiteY46" fmla="*/ 18835 h 145559"/>
                  <a:gd name="connsiteX47" fmla="*/ 28161 w 179205"/>
                  <a:gd name="connsiteY47" fmla="*/ 19384 h 145559"/>
                  <a:gd name="connsiteX48" fmla="*/ 28527 w 179205"/>
                  <a:gd name="connsiteY48" fmla="*/ 21212 h 145559"/>
                  <a:gd name="connsiteX49" fmla="*/ 27430 w 179205"/>
                  <a:gd name="connsiteY49" fmla="*/ 24869 h 145559"/>
                  <a:gd name="connsiteX50" fmla="*/ 31453 w 179205"/>
                  <a:gd name="connsiteY50" fmla="*/ 30172 h 145559"/>
                  <a:gd name="connsiteX51" fmla="*/ 31635 w 179205"/>
                  <a:gd name="connsiteY51" fmla="*/ 31453 h 145559"/>
                  <a:gd name="connsiteX52" fmla="*/ 30721 w 179205"/>
                  <a:gd name="connsiteY52" fmla="*/ 32001 h 145559"/>
                  <a:gd name="connsiteX53" fmla="*/ 27063 w 179205"/>
                  <a:gd name="connsiteY53" fmla="*/ 31818 h 145559"/>
                  <a:gd name="connsiteX54" fmla="*/ 23407 w 179205"/>
                  <a:gd name="connsiteY54" fmla="*/ 33281 h 145559"/>
                  <a:gd name="connsiteX55" fmla="*/ 22858 w 179205"/>
                  <a:gd name="connsiteY55" fmla="*/ 34561 h 145559"/>
                  <a:gd name="connsiteX56" fmla="*/ 23040 w 179205"/>
                  <a:gd name="connsiteY56" fmla="*/ 38219 h 145559"/>
                  <a:gd name="connsiteX57" fmla="*/ 20481 w 179205"/>
                  <a:gd name="connsiteY57" fmla="*/ 40596 h 145559"/>
                  <a:gd name="connsiteX58" fmla="*/ 18652 w 179205"/>
                  <a:gd name="connsiteY58" fmla="*/ 40962 h 145559"/>
                  <a:gd name="connsiteX59" fmla="*/ 17555 w 179205"/>
                  <a:gd name="connsiteY59" fmla="*/ 43704 h 145559"/>
                  <a:gd name="connsiteX60" fmla="*/ 14446 w 179205"/>
                  <a:gd name="connsiteY60" fmla="*/ 41876 h 145559"/>
                  <a:gd name="connsiteX61" fmla="*/ 13715 w 179205"/>
                  <a:gd name="connsiteY61" fmla="*/ 40230 h 145559"/>
                  <a:gd name="connsiteX62" fmla="*/ 11886 w 179205"/>
                  <a:gd name="connsiteY62" fmla="*/ 40230 h 145559"/>
                  <a:gd name="connsiteX63" fmla="*/ 11520 w 179205"/>
                  <a:gd name="connsiteY63" fmla="*/ 45350 h 145559"/>
                  <a:gd name="connsiteX64" fmla="*/ 9326 w 179205"/>
                  <a:gd name="connsiteY64" fmla="*/ 51202 h 145559"/>
                  <a:gd name="connsiteX65" fmla="*/ 10606 w 179205"/>
                  <a:gd name="connsiteY65" fmla="*/ 52665 h 145559"/>
                  <a:gd name="connsiteX66" fmla="*/ 12983 w 179205"/>
                  <a:gd name="connsiteY66" fmla="*/ 58333 h 145559"/>
                  <a:gd name="connsiteX67" fmla="*/ 13166 w 179205"/>
                  <a:gd name="connsiteY67" fmla="*/ 66197 h 145559"/>
                  <a:gd name="connsiteX68" fmla="*/ 11886 w 179205"/>
                  <a:gd name="connsiteY68" fmla="*/ 71683 h 145559"/>
                  <a:gd name="connsiteX69" fmla="*/ 12983 w 179205"/>
                  <a:gd name="connsiteY69" fmla="*/ 76254 h 145559"/>
                  <a:gd name="connsiteX70" fmla="*/ 20846 w 179205"/>
                  <a:gd name="connsiteY70" fmla="*/ 76437 h 145559"/>
                  <a:gd name="connsiteX71" fmla="*/ 22126 w 179205"/>
                  <a:gd name="connsiteY71" fmla="*/ 74974 h 145559"/>
                  <a:gd name="connsiteX72" fmla="*/ 22858 w 179205"/>
                  <a:gd name="connsiteY72" fmla="*/ 74791 h 145559"/>
                  <a:gd name="connsiteX73" fmla="*/ 23955 w 179205"/>
                  <a:gd name="connsiteY73" fmla="*/ 76620 h 145559"/>
                  <a:gd name="connsiteX74" fmla="*/ 25966 w 179205"/>
                  <a:gd name="connsiteY74" fmla="*/ 76620 h 145559"/>
                  <a:gd name="connsiteX75" fmla="*/ 26515 w 179205"/>
                  <a:gd name="connsiteY75" fmla="*/ 77351 h 145559"/>
                  <a:gd name="connsiteX76" fmla="*/ 26515 w 179205"/>
                  <a:gd name="connsiteY76" fmla="*/ 78448 h 145559"/>
                  <a:gd name="connsiteX77" fmla="*/ 24504 w 179205"/>
                  <a:gd name="connsiteY77" fmla="*/ 78448 h 145559"/>
                  <a:gd name="connsiteX78" fmla="*/ 24504 w 179205"/>
                  <a:gd name="connsiteY78" fmla="*/ 79363 h 145559"/>
                  <a:gd name="connsiteX79" fmla="*/ 23407 w 179205"/>
                  <a:gd name="connsiteY79" fmla="*/ 80277 h 145559"/>
                  <a:gd name="connsiteX80" fmla="*/ 23223 w 179205"/>
                  <a:gd name="connsiteY80" fmla="*/ 81009 h 145559"/>
                  <a:gd name="connsiteX81" fmla="*/ 25784 w 179205"/>
                  <a:gd name="connsiteY81" fmla="*/ 81009 h 145559"/>
                  <a:gd name="connsiteX82" fmla="*/ 26332 w 179205"/>
                  <a:gd name="connsiteY82" fmla="*/ 83020 h 145559"/>
                  <a:gd name="connsiteX83" fmla="*/ 28892 w 179205"/>
                  <a:gd name="connsiteY83" fmla="*/ 83751 h 145559"/>
                  <a:gd name="connsiteX84" fmla="*/ 28161 w 179205"/>
                  <a:gd name="connsiteY84" fmla="*/ 85397 h 145559"/>
                  <a:gd name="connsiteX85" fmla="*/ 29989 w 179205"/>
                  <a:gd name="connsiteY85" fmla="*/ 87226 h 145559"/>
                  <a:gd name="connsiteX86" fmla="*/ 29441 w 179205"/>
                  <a:gd name="connsiteY86" fmla="*/ 89237 h 145559"/>
                  <a:gd name="connsiteX87" fmla="*/ 30904 w 179205"/>
                  <a:gd name="connsiteY87" fmla="*/ 90335 h 145559"/>
                  <a:gd name="connsiteX88" fmla="*/ 29624 w 179205"/>
                  <a:gd name="connsiteY88" fmla="*/ 91249 h 145559"/>
                  <a:gd name="connsiteX89" fmla="*/ 28892 w 179205"/>
                  <a:gd name="connsiteY89" fmla="*/ 93078 h 145559"/>
                  <a:gd name="connsiteX90" fmla="*/ 27978 w 179205"/>
                  <a:gd name="connsiteY90" fmla="*/ 93078 h 145559"/>
                  <a:gd name="connsiteX91" fmla="*/ 25235 w 179205"/>
                  <a:gd name="connsiteY91" fmla="*/ 95089 h 145559"/>
                  <a:gd name="connsiteX92" fmla="*/ 23223 w 179205"/>
                  <a:gd name="connsiteY92" fmla="*/ 95455 h 145559"/>
                  <a:gd name="connsiteX93" fmla="*/ 23223 w 179205"/>
                  <a:gd name="connsiteY93" fmla="*/ 96918 h 145559"/>
                  <a:gd name="connsiteX94" fmla="*/ 21395 w 179205"/>
                  <a:gd name="connsiteY94" fmla="*/ 97832 h 145559"/>
                  <a:gd name="connsiteX95" fmla="*/ 21029 w 179205"/>
                  <a:gd name="connsiteY95" fmla="*/ 98929 h 145559"/>
                  <a:gd name="connsiteX96" fmla="*/ 23040 w 179205"/>
                  <a:gd name="connsiteY96" fmla="*/ 100209 h 145559"/>
                  <a:gd name="connsiteX97" fmla="*/ 23955 w 179205"/>
                  <a:gd name="connsiteY97" fmla="*/ 101124 h 145559"/>
                  <a:gd name="connsiteX98" fmla="*/ 23772 w 179205"/>
                  <a:gd name="connsiteY98" fmla="*/ 101672 h 145559"/>
                  <a:gd name="connsiteX99" fmla="*/ 22858 w 179205"/>
                  <a:gd name="connsiteY99" fmla="*/ 102038 h 145559"/>
                  <a:gd name="connsiteX100" fmla="*/ 21212 w 179205"/>
                  <a:gd name="connsiteY100" fmla="*/ 101489 h 145559"/>
                  <a:gd name="connsiteX101" fmla="*/ 14629 w 179205"/>
                  <a:gd name="connsiteY101" fmla="*/ 101855 h 145559"/>
                  <a:gd name="connsiteX102" fmla="*/ 13897 w 179205"/>
                  <a:gd name="connsiteY102" fmla="*/ 103866 h 145559"/>
                  <a:gd name="connsiteX103" fmla="*/ 12800 w 179205"/>
                  <a:gd name="connsiteY103" fmla="*/ 104781 h 145559"/>
                  <a:gd name="connsiteX104" fmla="*/ 11703 w 179205"/>
                  <a:gd name="connsiteY104" fmla="*/ 106975 h 145559"/>
                  <a:gd name="connsiteX105" fmla="*/ 11703 w 179205"/>
                  <a:gd name="connsiteY105" fmla="*/ 107524 h 145559"/>
                  <a:gd name="connsiteX106" fmla="*/ 14080 w 179205"/>
                  <a:gd name="connsiteY106" fmla="*/ 108255 h 145559"/>
                  <a:gd name="connsiteX107" fmla="*/ 14263 w 179205"/>
                  <a:gd name="connsiteY107" fmla="*/ 110450 h 145559"/>
                  <a:gd name="connsiteX108" fmla="*/ 12983 w 179205"/>
                  <a:gd name="connsiteY108" fmla="*/ 110632 h 145559"/>
                  <a:gd name="connsiteX109" fmla="*/ 11154 w 179205"/>
                  <a:gd name="connsiteY109" fmla="*/ 112827 h 145559"/>
                  <a:gd name="connsiteX110" fmla="*/ 8229 w 179205"/>
                  <a:gd name="connsiteY110" fmla="*/ 114655 h 145559"/>
                  <a:gd name="connsiteX111" fmla="*/ 7680 w 179205"/>
                  <a:gd name="connsiteY111" fmla="*/ 116118 h 145559"/>
                  <a:gd name="connsiteX112" fmla="*/ 5486 w 179205"/>
                  <a:gd name="connsiteY112" fmla="*/ 116301 h 145559"/>
                  <a:gd name="connsiteX113" fmla="*/ 2011 w 179205"/>
                  <a:gd name="connsiteY113" fmla="*/ 119227 h 145559"/>
                  <a:gd name="connsiteX114" fmla="*/ 2011 w 179205"/>
                  <a:gd name="connsiteY114" fmla="*/ 123250 h 145559"/>
                  <a:gd name="connsiteX115" fmla="*/ 914 w 179205"/>
                  <a:gd name="connsiteY115" fmla="*/ 124713 h 145559"/>
                  <a:gd name="connsiteX116" fmla="*/ 1463 w 179205"/>
                  <a:gd name="connsiteY116" fmla="*/ 126724 h 145559"/>
                  <a:gd name="connsiteX117" fmla="*/ 1097 w 179205"/>
                  <a:gd name="connsiteY117" fmla="*/ 129102 h 145559"/>
                  <a:gd name="connsiteX118" fmla="*/ 2194 w 179205"/>
                  <a:gd name="connsiteY118" fmla="*/ 131662 h 145559"/>
                  <a:gd name="connsiteX119" fmla="*/ 0 w 179205"/>
                  <a:gd name="connsiteY119" fmla="*/ 134405 h 145559"/>
                  <a:gd name="connsiteX120" fmla="*/ 5303 w 179205"/>
                  <a:gd name="connsiteY120" fmla="*/ 133307 h 145559"/>
                  <a:gd name="connsiteX121" fmla="*/ 7314 w 179205"/>
                  <a:gd name="connsiteY121" fmla="*/ 133856 h 145559"/>
                  <a:gd name="connsiteX122" fmla="*/ 9875 w 179205"/>
                  <a:gd name="connsiteY122" fmla="*/ 137879 h 145559"/>
                  <a:gd name="connsiteX123" fmla="*/ 13532 w 179205"/>
                  <a:gd name="connsiteY123" fmla="*/ 139708 h 145559"/>
                  <a:gd name="connsiteX124" fmla="*/ 17372 w 179205"/>
                  <a:gd name="connsiteY124" fmla="*/ 143365 h 145559"/>
                  <a:gd name="connsiteX125" fmla="*/ 19932 w 179205"/>
                  <a:gd name="connsiteY125" fmla="*/ 145011 h 145559"/>
                  <a:gd name="connsiteX126" fmla="*/ 25418 w 179205"/>
                  <a:gd name="connsiteY126" fmla="*/ 145559 h 145559"/>
                  <a:gd name="connsiteX127" fmla="*/ 29075 w 179205"/>
                  <a:gd name="connsiteY127" fmla="*/ 144645 h 145559"/>
                  <a:gd name="connsiteX128" fmla="*/ 50470 w 179205"/>
                  <a:gd name="connsiteY128" fmla="*/ 132576 h 145559"/>
                  <a:gd name="connsiteX129" fmla="*/ 61442 w 179205"/>
                  <a:gd name="connsiteY129" fmla="*/ 126724 h 145559"/>
                  <a:gd name="connsiteX130" fmla="*/ 84666 w 179205"/>
                  <a:gd name="connsiteY130" fmla="*/ 115387 h 14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79205" h="145559">
                    <a:moveTo>
                      <a:pt x="84666" y="115387"/>
                    </a:moveTo>
                    <a:lnTo>
                      <a:pt x="104780" y="102404"/>
                    </a:lnTo>
                    <a:lnTo>
                      <a:pt x="111364" y="98015"/>
                    </a:lnTo>
                    <a:lnTo>
                      <a:pt x="118313" y="95821"/>
                    </a:lnTo>
                    <a:lnTo>
                      <a:pt x="128553" y="90152"/>
                    </a:lnTo>
                    <a:lnTo>
                      <a:pt x="134405" y="86860"/>
                    </a:lnTo>
                    <a:lnTo>
                      <a:pt x="135867" y="85214"/>
                    </a:lnTo>
                    <a:lnTo>
                      <a:pt x="141536" y="83386"/>
                    </a:lnTo>
                    <a:lnTo>
                      <a:pt x="146108" y="72414"/>
                    </a:lnTo>
                    <a:lnTo>
                      <a:pt x="148120" y="56871"/>
                    </a:lnTo>
                    <a:lnTo>
                      <a:pt x="149399" y="26515"/>
                    </a:lnTo>
                    <a:lnTo>
                      <a:pt x="163662" y="21578"/>
                    </a:lnTo>
                    <a:lnTo>
                      <a:pt x="172075" y="8960"/>
                    </a:lnTo>
                    <a:lnTo>
                      <a:pt x="179206" y="4754"/>
                    </a:lnTo>
                    <a:lnTo>
                      <a:pt x="175000" y="4937"/>
                    </a:lnTo>
                    <a:lnTo>
                      <a:pt x="174634" y="4206"/>
                    </a:lnTo>
                    <a:lnTo>
                      <a:pt x="174817" y="1829"/>
                    </a:lnTo>
                    <a:lnTo>
                      <a:pt x="172806" y="1097"/>
                    </a:lnTo>
                    <a:lnTo>
                      <a:pt x="171709" y="0"/>
                    </a:lnTo>
                    <a:lnTo>
                      <a:pt x="167869" y="3109"/>
                    </a:lnTo>
                    <a:lnTo>
                      <a:pt x="159822" y="6217"/>
                    </a:lnTo>
                    <a:lnTo>
                      <a:pt x="143182" y="6949"/>
                    </a:lnTo>
                    <a:lnTo>
                      <a:pt x="138610" y="5486"/>
                    </a:lnTo>
                    <a:lnTo>
                      <a:pt x="134953" y="5669"/>
                    </a:lnTo>
                    <a:lnTo>
                      <a:pt x="127456" y="7863"/>
                    </a:lnTo>
                    <a:lnTo>
                      <a:pt x="122701" y="11155"/>
                    </a:lnTo>
                    <a:lnTo>
                      <a:pt x="118861" y="12983"/>
                    </a:lnTo>
                    <a:lnTo>
                      <a:pt x="113375" y="14446"/>
                    </a:lnTo>
                    <a:lnTo>
                      <a:pt x="110632" y="15909"/>
                    </a:lnTo>
                    <a:lnTo>
                      <a:pt x="95637" y="19018"/>
                    </a:lnTo>
                    <a:lnTo>
                      <a:pt x="82837" y="17189"/>
                    </a:lnTo>
                    <a:lnTo>
                      <a:pt x="77717" y="12801"/>
                    </a:lnTo>
                    <a:lnTo>
                      <a:pt x="74243" y="11703"/>
                    </a:lnTo>
                    <a:lnTo>
                      <a:pt x="67842" y="12252"/>
                    </a:lnTo>
                    <a:lnTo>
                      <a:pt x="63636" y="14995"/>
                    </a:lnTo>
                    <a:lnTo>
                      <a:pt x="57053" y="17372"/>
                    </a:lnTo>
                    <a:lnTo>
                      <a:pt x="53396" y="18104"/>
                    </a:lnTo>
                    <a:lnTo>
                      <a:pt x="51385" y="19749"/>
                    </a:lnTo>
                    <a:lnTo>
                      <a:pt x="44619" y="18652"/>
                    </a:lnTo>
                    <a:lnTo>
                      <a:pt x="40961" y="19749"/>
                    </a:lnTo>
                    <a:lnTo>
                      <a:pt x="40230" y="18652"/>
                    </a:lnTo>
                    <a:lnTo>
                      <a:pt x="40047" y="17738"/>
                    </a:lnTo>
                    <a:lnTo>
                      <a:pt x="40047" y="17006"/>
                    </a:lnTo>
                    <a:lnTo>
                      <a:pt x="37670" y="15726"/>
                    </a:lnTo>
                    <a:lnTo>
                      <a:pt x="33281" y="15178"/>
                    </a:lnTo>
                    <a:lnTo>
                      <a:pt x="31086" y="14263"/>
                    </a:lnTo>
                    <a:lnTo>
                      <a:pt x="28892" y="18835"/>
                    </a:lnTo>
                    <a:lnTo>
                      <a:pt x="28161" y="19384"/>
                    </a:lnTo>
                    <a:lnTo>
                      <a:pt x="28527" y="21212"/>
                    </a:lnTo>
                    <a:lnTo>
                      <a:pt x="27430" y="24869"/>
                    </a:lnTo>
                    <a:lnTo>
                      <a:pt x="31453" y="30172"/>
                    </a:lnTo>
                    <a:lnTo>
                      <a:pt x="31635" y="31453"/>
                    </a:lnTo>
                    <a:lnTo>
                      <a:pt x="30721" y="32001"/>
                    </a:lnTo>
                    <a:lnTo>
                      <a:pt x="27063" y="31818"/>
                    </a:lnTo>
                    <a:lnTo>
                      <a:pt x="23407" y="33281"/>
                    </a:lnTo>
                    <a:lnTo>
                      <a:pt x="22858" y="34561"/>
                    </a:lnTo>
                    <a:lnTo>
                      <a:pt x="23040" y="38219"/>
                    </a:lnTo>
                    <a:lnTo>
                      <a:pt x="20481" y="40596"/>
                    </a:lnTo>
                    <a:lnTo>
                      <a:pt x="18652" y="40962"/>
                    </a:lnTo>
                    <a:lnTo>
                      <a:pt x="17555" y="43704"/>
                    </a:lnTo>
                    <a:lnTo>
                      <a:pt x="14446" y="41876"/>
                    </a:lnTo>
                    <a:lnTo>
                      <a:pt x="13715" y="40230"/>
                    </a:lnTo>
                    <a:lnTo>
                      <a:pt x="11886" y="40230"/>
                    </a:lnTo>
                    <a:lnTo>
                      <a:pt x="11520" y="45350"/>
                    </a:lnTo>
                    <a:lnTo>
                      <a:pt x="9326" y="51202"/>
                    </a:lnTo>
                    <a:lnTo>
                      <a:pt x="10606" y="52665"/>
                    </a:lnTo>
                    <a:lnTo>
                      <a:pt x="12983" y="58333"/>
                    </a:lnTo>
                    <a:lnTo>
                      <a:pt x="13166" y="66197"/>
                    </a:lnTo>
                    <a:lnTo>
                      <a:pt x="11886" y="71683"/>
                    </a:lnTo>
                    <a:lnTo>
                      <a:pt x="12983" y="76254"/>
                    </a:lnTo>
                    <a:lnTo>
                      <a:pt x="20846" y="76437"/>
                    </a:lnTo>
                    <a:lnTo>
                      <a:pt x="22126" y="74974"/>
                    </a:lnTo>
                    <a:lnTo>
                      <a:pt x="22858" y="74791"/>
                    </a:lnTo>
                    <a:lnTo>
                      <a:pt x="23955" y="76620"/>
                    </a:lnTo>
                    <a:lnTo>
                      <a:pt x="25966" y="76620"/>
                    </a:lnTo>
                    <a:lnTo>
                      <a:pt x="26515" y="77351"/>
                    </a:lnTo>
                    <a:lnTo>
                      <a:pt x="26515" y="78448"/>
                    </a:lnTo>
                    <a:lnTo>
                      <a:pt x="24504" y="78448"/>
                    </a:lnTo>
                    <a:lnTo>
                      <a:pt x="24504" y="79363"/>
                    </a:lnTo>
                    <a:lnTo>
                      <a:pt x="23407" y="80277"/>
                    </a:lnTo>
                    <a:lnTo>
                      <a:pt x="23223" y="81009"/>
                    </a:lnTo>
                    <a:lnTo>
                      <a:pt x="25784" y="81009"/>
                    </a:lnTo>
                    <a:lnTo>
                      <a:pt x="26332" y="83020"/>
                    </a:lnTo>
                    <a:lnTo>
                      <a:pt x="28892" y="83751"/>
                    </a:lnTo>
                    <a:lnTo>
                      <a:pt x="28161" y="85397"/>
                    </a:lnTo>
                    <a:lnTo>
                      <a:pt x="29989" y="87226"/>
                    </a:lnTo>
                    <a:lnTo>
                      <a:pt x="29441" y="89237"/>
                    </a:lnTo>
                    <a:lnTo>
                      <a:pt x="30904" y="90335"/>
                    </a:lnTo>
                    <a:lnTo>
                      <a:pt x="29624" y="91249"/>
                    </a:lnTo>
                    <a:lnTo>
                      <a:pt x="28892" y="93078"/>
                    </a:lnTo>
                    <a:lnTo>
                      <a:pt x="27978" y="93078"/>
                    </a:lnTo>
                    <a:lnTo>
                      <a:pt x="25235" y="95089"/>
                    </a:lnTo>
                    <a:lnTo>
                      <a:pt x="23223" y="95455"/>
                    </a:lnTo>
                    <a:lnTo>
                      <a:pt x="23223" y="96918"/>
                    </a:lnTo>
                    <a:lnTo>
                      <a:pt x="21395" y="97832"/>
                    </a:lnTo>
                    <a:lnTo>
                      <a:pt x="21029" y="98929"/>
                    </a:lnTo>
                    <a:lnTo>
                      <a:pt x="23040" y="100209"/>
                    </a:lnTo>
                    <a:lnTo>
                      <a:pt x="23955" y="101124"/>
                    </a:lnTo>
                    <a:lnTo>
                      <a:pt x="23772" y="101672"/>
                    </a:lnTo>
                    <a:lnTo>
                      <a:pt x="22858" y="102038"/>
                    </a:lnTo>
                    <a:lnTo>
                      <a:pt x="21212" y="101489"/>
                    </a:lnTo>
                    <a:lnTo>
                      <a:pt x="14629" y="101855"/>
                    </a:lnTo>
                    <a:lnTo>
                      <a:pt x="13897" y="103866"/>
                    </a:lnTo>
                    <a:lnTo>
                      <a:pt x="12800" y="104781"/>
                    </a:lnTo>
                    <a:lnTo>
                      <a:pt x="11703" y="106975"/>
                    </a:lnTo>
                    <a:lnTo>
                      <a:pt x="11703" y="107524"/>
                    </a:lnTo>
                    <a:lnTo>
                      <a:pt x="14080" y="108255"/>
                    </a:lnTo>
                    <a:lnTo>
                      <a:pt x="14263" y="110450"/>
                    </a:lnTo>
                    <a:lnTo>
                      <a:pt x="12983" y="110632"/>
                    </a:lnTo>
                    <a:lnTo>
                      <a:pt x="11154" y="112827"/>
                    </a:lnTo>
                    <a:lnTo>
                      <a:pt x="8229" y="114655"/>
                    </a:lnTo>
                    <a:lnTo>
                      <a:pt x="7680" y="116118"/>
                    </a:lnTo>
                    <a:lnTo>
                      <a:pt x="5486" y="116301"/>
                    </a:lnTo>
                    <a:lnTo>
                      <a:pt x="2011" y="119227"/>
                    </a:lnTo>
                    <a:lnTo>
                      <a:pt x="2011" y="123250"/>
                    </a:lnTo>
                    <a:lnTo>
                      <a:pt x="914" y="124713"/>
                    </a:lnTo>
                    <a:lnTo>
                      <a:pt x="1463" y="126724"/>
                    </a:lnTo>
                    <a:lnTo>
                      <a:pt x="1097" y="129102"/>
                    </a:lnTo>
                    <a:lnTo>
                      <a:pt x="2194" y="131662"/>
                    </a:lnTo>
                    <a:lnTo>
                      <a:pt x="0" y="134405"/>
                    </a:lnTo>
                    <a:lnTo>
                      <a:pt x="5303" y="133307"/>
                    </a:lnTo>
                    <a:lnTo>
                      <a:pt x="7314" y="133856"/>
                    </a:lnTo>
                    <a:lnTo>
                      <a:pt x="9875" y="137879"/>
                    </a:lnTo>
                    <a:lnTo>
                      <a:pt x="13532" y="139708"/>
                    </a:lnTo>
                    <a:lnTo>
                      <a:pt x="17372" y="143365"/>
                    </a:lnTo>
                    <a:lnTo>
                      <a:pt x="19932" y="145011"/>
                    </a:lnTo>
                    <a:lnTo>
                      <a:pt x="25418" y="145559"/>
                    </a:lnTo>
                    <a:lnTo>
                      <a:pt x="29075" y="144645"/>
                    </a:lnTo>
                    <a:lnTo>
                      <a:pt x="50470" y="132576"/>
                    </a:lnTo>
                    <a:lnTo>
                      <a:pt x="61442" y="126724"/>
                    </a:lnTo>
                    <a:lnTo>
                      <a:pt x="84666" y="115387"/>
                    </a:lnTo>
                    <a:close/>
                  </a:path>
                </a:pathLst>
              </a:custGeom>
              <a:grpFill/>
              <a:ln w="18272" cap="flat">
                <a:noFill/>
                <a:prstDash val="solid"/>
                <a:miter/>
              </a:ln>
            </p:spPr>
            <p:txBody>
              <a:bodyPr rtlCol="0" anchor="ctr"/>
              <a:lstStyle/>
              <a:p>
                <a:endParaRPr lang="en-GB" sz="1463"/>
              </a:p>
            </p:txBody>
          </p:sp>
          <p:sp>
            <p:nvSpPr>
              <p:cNvPr id="1303" name="Freeform: Shape 1302">
                <a:extLst>
                  <a:ext uri="{FF2B5EF4-FFF2-40B4-BE49-F238E27FC236}">
                    <a16:creationId xmlns:a16="http://schemas.microsoft.com/office/drawing/2014/main" id="{57B93C98-C9D1-9F0A-A0E6-8198885B62F1}"/>
                  </a:ext>
                </a:extLst>
              </p:cNvPr>
              <p:cNvSpPr/>
              <p:nvPr/>
            </p:nvSpPr>
            <p:spPr>
              <a:xfrm>
                <a:off x="6890096" y="3354242"/>
                <a:ext cx="179205" cy="145559"/>
              </a:xfrm>
              <a:custGeom>
                <a:avLst/>
                <a:gdLst>
                  <a:gd name="connsiteX0" fmla="*/ 84666 w 179205"/>
                  <a:gd name="connsiteY0" fmla="*/ 115387 h 145559"/>
                  <a:gd name="connsiteX1" fmla="*/ 104780 w 179205"/>
                  <a:gd name="connsiteY1" fmla="*/ 102404 h 145559"/>
                  <a:gd name="connsiteX2" fmla="*/ 111364 w 179205"/>
                  <a:gd name="connsiteY2" fmla="*/ 98015 h 145559"/>
                  <a:gd name="connsiteX3" fmla="*/ 118313 w 179205"/>
                  <a:gd name="connsiteY3" fmla="*/ 95821 h 145559"/>
                  <a:gd name="connsiteX4" fmla="*/ 128553 w 179205"/>
                  <a:gd name="connsiteY4" fmla="*/ 90152 h 145559"/>
                  <a:gd name="connsiteX5" fmla="*/ 134405 w 179205"/>
                  <a:gd name="connsiteY5" fmla="*/ 86860 h 145559"/>
                  <a:gd name="connsiteX6" fmla="*/ 135867 w 179205"/>
                  <a:gd name="connsiteY6" fmla="*/ 85214 h 145559"/>
                  <a:gd name="connsiteX7" fmla="*/ 141536 w 179205"/>
                  <a:gd name="connsiteY7" fmla="*/ 83386 h 145559"/>
                  <a:gd name="connsiteX8" fmla="*/ 146108 w 179205"/>
                  <a:gd name="connsiteY8" fmla="*/ 72414 h 145559"/>
                  <a:gd name="connsiteX9" fmla="*/ 148120 w 179205"/>
                  <a:gd name="connsiteY9" fmla="*/ 56871 h 145559"/>
                  <a:gd name="connsiteX10" fmla="*/ 149399 w 179205"/>
                  <a:gd name="connsiteY10" fmla="*/ 26515 h 145559"/>
                  <a:gd name="connsiteX11" fmla="*/ 163662 w 179205"/>
                  <a:gd name="connsiteY11" fmla="*/ 21578 h 145559"/>
                  <a:gd name="connsiteX12" fmla="*/ 172075 w 179205"/>
                  <a:gd name="connsiteY12" fmla="*/ 8960 h 145559"/>
                  <a:gd name="connsiteX13" fmla="*/ 179206 w 179205"/>
                  <a:gd name="connsiteY13" fmla="*/ 4754 h 145559"/>
                  <a:gd name="connsiteX14" fmla="*/ 175000 w 179205"/>
                  <a:gd name="connsiteY14" fmla="*/ 4937 h 145559"/>
                  <a:gd name="connsiteX15" fmla="*/ 174634 w 179205"/>
                  <a:gd name="connsiteY15" fmla="*/ 4206 h 145559"/>
                  <a:gd name="connsiteX16" fmla="*/ 174817 w 179205"/>
                  <a:gd name="connsiteY16" fmla="*/ 1829 h 145559"/>
                  <a:gd name="connsiteX17" fmla="*/ 172806 w 179205"/>
                  <a:gd name="connsiteY17" fmla="*/ 1097 h 145559"/>
                  <a:gd name="connsiteX18" fmla="*/ 171709 w 179205"/>
                  <a:gd name="connsiteY18" fmla="*/ 0 h 145559"/>
                  <a:gd name="connsiteX19" fmla="*/ 167869 w 179205"/>
                  <a:gd name="connsiteY19" fmla="*/ 3109 h 145559"/>
                  <a:gd name="connsiteX20" fmla="*/ 159822 w 179205"/>
                  <a:gd name="connsiteY20" fmla="*/ 6217 h 145559"/>
                  <a:gd name="connsiteX21" fmla="*/ 143182 w 179205"/>
                  <a:gd name="connsiteY21" fmla="*/ 6949 h 145559"/>
                  <a:gd name="connsiteX22" fmla="*/ 138610 w 179205"/>
                  <a:gd name="connsiteY22" fmla="*/ 5486 h 145559"/>
                  <a:gd name="connsiteX23" fmla="*/ 134953 w 179205"/>
                  <a:gd name="connsiteY23" fmla="*/ 5669 h 145559"/>
                  <a:gd name="connsiteX24" fmla="*/ 127456 w 179205"/>
                  <a:gd name="connsiteY24" fmla="*/ 7863 h 145559"/>
                  <a:gd name="connsiteX25" fmla="*/ 122701 w 179205"/>
                  <a:gd name="connsiteY25" fmla="*/ 11155 h 145559"/>
                  <a:gd name="connsiteX26" fmla="*/ 118861 w 179205"/>
                  <a:gd name="connsiteY26" fmla="*/ 12983 h 145559"/>
                  <a:gd name="connsiteX27" fmla="*/ 113375 w 179205"/>
                  <a:gd name="connsiteY27" fmla="*/ 14446 h 145559"/>
                  <a:gd name="connsiteX28" fmla="*/ 110632 w 179205"/>
                  <a:gd name="connsiteY28" fmla="*/ 15909 h 145559"/>
                  <a:gd name="connsiteX29" fmla="*/ 95637 w 179205"/>
                  <a:gd name="connsiteY29" fmla="*/ 19018 h 145559"/>
                  <a:gd name="connsiteX30" fmla="*/ 82837 w 179205"/>
                  <a:gd name="connsiteY30" fmla="*/ 17189 h 145559"/>
                  <a:gd name="connsiteX31" fmla="*/ 77717 w 179205"/>
                  <a:gd name="connsiteY31" fmla="*/ 12801 h 145559"/>
                  <a:gd name="connsiteX32" fmla="*/ 74243 w 179205"/>
                  <a:gd name="connsiteY32" fmla="*/ 11703 h 145559"/>
                  <a:gd name="connsiteX33" fmla="*/ 67842 w 179205"/>
                  <a:gd name="connsiteY33" fmla="*/ 12252 h 145559"/>
                  <a:gd name="connsiteX34" fmla="*/ 63636 w 179205"/>
                  <a:gd name="connsiteY34" fmla="*/ 14995 h 145559"/>
                  <a:gd name="connsiteX35" fmla="*/ 57053 w 179205"/>
                  <a:gd name="connsiteY35" fmla="*/ 17372 h 145559"/>
                  <a:gd name="connsiteX36" fmla="*/ 53396 w 179205"/>
                  <a:gd name="connsiteY36" fmla="*/ 18104 h 145559"/>
                  <a:gd name="connsiteX37" fmla="*/ 51385 w 179205"/>
                  <a:gd name="connsiteY37" fmla="*/ 19749 h 145559"/>
                  <a:gd name="connsiteX38" fmla="*/ 44619 w 179205"/>
                  <a:gd name="connsiteY38" fmla="*/ 18652 h 145559"/>
                  <a:gd name="connsiteX39" fmla="*/ 40961 w 179205"/>
                  <a:gd name="connsiteY39" fmla="*/ 19749 h 145559"/>
                  <a:gd name="connsiteX40" fmla="*/ 40230 w 179205"/>
                  <a:gd name="connsiteY40" fmla="*/ 18652 h 145559"/>
                  <a:gd name="connsiteX41" fmla="*/ 40047 w 179205"/>
                  <a:gd name="connsiteY41" fmla="*/ 17738 h 145559"/>
                  <a:gd name="connsiteX42" fmla="*/ 40047 w 179205"/>
                  <a:gd name="connsiteY42" fmla="*/ 17006 h 145559"/>
                  <a:gd name="connsiteX43" fmla="*/ 37670 w 179205"/>
                  <a:gd name="connsiteY43" fmla="*/ 15726 h 145559"/>
                  <a:gd name="connsiteX44" fmla="*/ 33281 w 179205"/>
                  <a:gd name="connsiteY44" fmla="*/ 15178 h 145559"/>
                  <a:gd name="connsiteX45" fmla="*/ 31086 w 179205"/>
                  <a:gd name="connsiteY45" fmla="*/ 14263 h 145559"/>
                  <a:gd name="connsiteX46" fmla="*/ 28892 w 179205"/>
                  <a:gd name="connsiteY46" fmla="*/ 18835 h 145559"/>
                  <a:gd name="connsiteX47" fmla="*/ 28161 w 179205"/>
                  <a:gd name="connsiteY47" fmla="*/ 19384 h 145559"/>
                  <a:gd name="connsiteX48" fmla="*/ 28527 w 179205"/>
                  <a:gd name="connsiteY48" fmla="*/ 21212 h 145559"/>
                  <a:gd name="connsiteX49" fmla="*/ 27430 w 179205"/>
                  <a:gd name="connsiteY49" fmla="*/ 24869 h 145559"/>
                  <a:gd name="connsiteX50" fmla="*/ 31453 w 179205"/>
                  <a:gd name="connsiteY50" fmla="*/ 30172 h 145559"/>
                  <a:gd name="connsiteX51" fmla="*/ 31635 w 179205"/>
                  <a:gd name="connsiteY51" fmla="*/ 31453 h 145559"/>
                  <a:gd name="connsiteX52" fmla="*/ 30721 w 179205"/>
                  <a:gd name="connsiteY52" fmla="*/ 32001 h 145559"/>
                  <a:gd name="connsiteX53" fmla="*/ 27063 w 179205"/>
                  <a:gd name="connsiteY53" fmla="*/ 31818 h 145559"/>
                  <a:gd name="connsiteX54" fmla="*/ 23407 w 179205"/>
                  <a:gd name="connsiteY54" fmla="*/ 33281 h 145559"/>
                  <a:gd name="connsiteX55" fmla="*/ 22858 w 179205"/>
                  <a:gd name="connsiteY55" fmla="*/ 34561 h 145559"/>
                  <a:gd name="connsiteX56" fmla="*/ 23040 w 179205"/>
                  <a:gd name="connsiteY56" fmla="*/ 38219 h 145559"/>
                  <a:gd name="connsiteX57" fmla="*/ 20481 w 179205"/>
                  <a:gd name="connsiteY57" fmla="*/ 40596 h 145559"/>
                  <a:gd name="connsiteX58" fmla="*/ 18652 w 179205"/>
                  <a:gd name="connsiteY58" fmla="*/ 40962 h 145559"/>
                  <a:gd name="connsiteX59" fmla="*/ 17555 w 179205"/>
                  <a:gd name="connsiteY59" fmla="*/ 43704 h 145559"/>
                  <a:gd name="connsiteX60" fmla="*/ 14446 w 179205"/>
                  <a:gd name="connsiteY60" fmla="*/ 41876 h 145559"/>
                  <a:gd name="connsiteX61" fmla="*/ 13715 w 179205"/>
                  <a:gd name="connsiteY61" fmla="*/ 40230 h 145559"/>
                  <a:gd name="connsiteX62" fmla="*/ 11886 w 179205"/>
                  <a:gd name="connsiteY62" fmla="*/ 40230 h 145559"/>
                  <a:gd name="connsiteX63" fmla="*/ 11520 w 179205"/>
                  <a:gd name="connsiteY63" fmla="*/ 45350 h 145559"/>
                  <a:gd name="connsiteX64" fmla="*/ 9326 w 179205"/>
                  <a:gd name="connsiteY64" fmla="*/ 51202 h 145559"/>
                  <a:gd name="connsiteX65" fmla="*/ 10606 w 179205"/>
                  <a:gd name="connsiteY65" fmla="*/ 52665 h 145559"/>
                  <a:gd name="connsiteX66" fmla="*/ 12983 w 179205"/>
                  <a:gd name="connsiteY66" fmla="*/ 58333 h 145559"/>
                  <a:gd name="connsiteX67" fmla="*/ 13166 w 179205"/>
                  <a:gd name="connsiteY67" fmla="*/ 66197 h 145559"/>
                  <a:gd name="connsiteX68" fmla="*/ 11886 w 179205"/>
                  <a:gd name="connsiteY68" fmla="*/ 71683 h 145559"/>
                  <a:gd name="connsiteX69" fmla="*/ 12983 w 179205"/>
                  <a:gd name="connsiteY69" fmla="*/ 76254 h 145559"/>
                  <a:gd name="connsiteX70" fmla="*/ 20846 w 179205"/>
                  <a:gd name="connsiteY70" fmla="*/ 76437 h 145559"/>
                  <a:gd name="connsiteX71" fmla="*/ 22126 w 179205"/>
                  <a:gd name="connsiteY71" fmla="*/ 74974 h 145559"/>
                  <a:gd name="connsiteX72" fmla="*/ 22858 w 179205"/>
                  <a:gd name="connsiteY72" fmla="*/ 74791 h 145559"/>
                  <a:gd name="connsiteX73" fmla="*/ 23955 w 179205"/>
                  <a:gd name="connsiteY73" fmla="*/ 76620 h 145559"/>
                  <a:gd name="connsiteX74" fmla="*/ 25966 w 179205"/>
                  <a:gd name="connsiteY74" fmla="*/ 76620 h 145559"/>
                  <a:gd name="connsiteX75" fmla="*/ 26515 w 179205"/>
                  <a:gd name="connsiteY75" fmla="*/ 77351 h 145559"/>
                  <a:gd name="connsiteX76" fmla="*/ 26515 w 179205"/>
                  <a:gd name="connsiteY76" fmla="*/ 78448 h 145559"/>
                  <a:gd name="connsiteX77" fmla="*/ 24504 w 179205"/>
                  <a:gd name="connsiteY77" fmla="*/ 78448 h 145559"/>
                  <a:gd name="connsiteX78" fmla="*/ 24504 w 179205"/>
                  <a:gd name="connsiteY78" fmla="*/ 79363 h 145559"/>
                  <a:gd name="connsiteX79" fmla="*/ 23407 w 179205"/>
                  <a:gd name="connsiteY79" fmla="*/ 80277 h 145559"/>
                  <a:gd name="connsiteX80" fmla="*/ 23223 w 179205"/>
                  <a:gd name="connsiteY80" fmla="*/ 81009 h 145559"/>
                  <a:gd name="connsiteX81" fmla="*/ 25784 w 179205"/>
                  <a:gd name="connsiteY81" fmla="*/ 81009 h 145559"/>
                  <a:gd name="connsiteX82" fmla="*/ 26332 w 179205"/>
                  <a:gd name="connsiteY82" fmla="*/ 83020 h 145559"/>
                  <a:gd name="connsiteX83" fmla="*/ 28892 w 179205"/>
                  <a:gd name="connsiteY83" fmla="*/ 83751 h 145559"/>
                  <a:gd name="connsiteX84" fmla="*/ 28161 w 179205"/>
                  <a:gd name="connsiteY84" fmla="*/ 85397 h 145559"/>
                  <a:gd name="connsiteX85" fmla="*/ 29989 w 179205"/>
                  <a:gd name="connsiteY85" fmla="*/ 87226 h 145559"/>
                  <a:gd name="connsiteX86" fmla="*/ 29441 w 179205"/>
                  <a:gd name="connsiteY86" fmla="*/ 89237 h 145559"/>
                  <a:gd name="connsiteX87" fmla="*/ 30904 w 179205"/>
                  <a:gd name="connsiteY87" fmla="*/ 90335 h 145559"/>
                  <a:gd name="connsiteX88" fmla="*/ 29624 w 179205"/>
                  <a:gd name="connsiteY88" fmla="*/ 91249 h 145559"/>
                  <a:gd name="connsiteX89" fmla="*/ 28892 w 179205"/>
                  <a:gd name="connsiteY89" fmla="*/ 93078 h 145559"/>
                  <a:gd name="connsiteX90" fmla="*/ 27978 w 179205"/>
                  <a:gd name="connsiteY90" fmla="*/ 93078 h 145559"/>
                  <a:gd name="connsiteX91" fmla="*/ 25235 w 179205"/>
                  <a:gd name="connsiteY91" fmla="*/ 95089 h 145559"/>
                  <a:gd name="connsiteX92" fmla="*/ 23223 w 179205"/>
                  <a:gd name="connsiteY92" fmla="*/ 95455 h 145559"/>
                  <a:gd name="connsiteX93" fmla="*/ 23223 w 179205"/>
                  <a:gd name="connsiteY93" fmla="*/ 96918 h 145559"/>
                  <a:gd name="connsiteX94" fmla="*/ 21395 w 179205"/>
                  <a:gd name="connsiteY94" fmla="*/ 97832 h 145559"/>
                  <a:gd name="connsiteX95" fmla="*/ 21029 w 179205"/>
                  <a:gd name="connsiteY95" fmla="*/ 98929 h 145559"/>
                  <a:gd name="connsiteX96" fmla="*/ 23040 w 179205"/>
                  <a:gd name="connsiteY96" fmla="*/ 100209 h 145559"/>
                  <a:gd name="connsiteX97" fmla="*/ 23955 w 179205"/>
                  <a:gd name="connsiteY97" fmla="*/ 101124 h 145559"/>
                  <a:gd name="connsiteX98" fmla="*/ 23772 w 179205"/>
                  <a:gd name="connsiteY98" fmla="*/ 101672 h 145559"/>
                  <a:gd name="connsiteX99" fmla="*/ 22858 w 179205"/>
                  <a:gd name="connsiteY99" fmla="*/ 102038 h 145559"/>
                  <a:gd name="connsiteX100" fmla="*/ 21212 w 179205"/>
                  <a:gd name="connsiteY100" fmla="*/ 101489 h 145559"/>
                  <a:gd name="connsiteX101" fmla="*/ 14629 w 179205"/>
                  <a:gd name="connsiteY101" fmla="*/ 101855 h 145559"/>
                  <a:gd name="connsiteX102" fmla="*/ 13897 w 179205"/>
                  <a:gd name="connsiteY102" fmla="*/ 103866 h 145559"/>
                  <a:gd name="connsiteX103" fmla="*/ 12800 w 179205"/>
                  <a:gd name="connsiteY103" fmla="*/ 104781 h 145559"/>
                  <a:gd name="connsiteX104" fmla="*/ 11703 w 179205"/>
                  <a:gd name="connsiteY104" fmla="*/ 106975 h 145559"/>
                  <a:gd name="connsiteX105" fmla="*/ 11703 w 179205"/>
                  <a:gd name="connsiteY105" fmla="*/ 107524 h 145559"/>
                  <a:gd name="connsiteX106" fmla="*/ 14080 w 179205"/>
                  <a:gd name="connsiteY106" fmla="*/ 108255 h 145559"/>
                  <a:gd name="connsiteX107" fmla="*/ 14263 w 179205"/>
                  <a:gd name="connsiteY107" fmla="*/ 110450 h 145559"/>
                  <a:gd name="connsiteX108" fmla="*/ 12983 w 179205"/>
                  <a:gd name="connsiteY108" fmla="*/ 110632 h 145559"/>
                  <a:gd name="connsiteX109" fmla="*/ 11154 w 179205"/>
                  <a:gd name="connsiteY109" fmla="*/ 112827 h 145559"/>
                  <a:gd name="connsiteX110" fmla="*/ 8229 w 179205"/>
                  <a:gd name="connsiteY110" fmla="*/ 114655 h 145559"/>
                  <a:gd name="connsiteX111" fmla="*/ 7680 w 179205"/>
                  <a:gd name="connsiteY111" fmla="*/ 116118 h 145559"/>
                  <a:gd name="connsiteX112" fmla="*/ 5486 w 179205"/>
                  <a:gd name="connsiteY112" fmla="*/ 116301 h 145559"/>
                  <a:gd name="connsiteX113" fmla="*/ 2011 w 179205"/>
                  <a:gd name="connsiteY113" fmla="*/ 119227 h 145559"/>
                  <a:gd name="connsiteX114" fmla="*/ 2011 w 179205"/>
                  <a:gd name="connsiteY114" fmla="*/ 123250 h 145559"/>
                  <a:gd name="connsiteX115" fmla="*/ 914 w 179205"/>
                  <a:gd name="connsiteY115" fmla="*/ 124713 h 145559"/>
                  <a:gd name="connsiteX116" fmla="*/ 1463 w 179205"/>
                  <a:gd name="connsiteY116" fmla="*/ 126724 h 145559"/>
                  <a:gd name="connsiteX117" fmla="*/ 1097 w 179205"/>
                  <a:gd name="connsiteY117" fmla="*/ 129102 h 145559"/>
                  <a:gd name="connsiteX118" fmla="*/ 2194 w 179205"/>
                  <a:gd name="connsiteY118" fmla="*/ 131662 h 145559"/>
                  <a:gd name="connsiteX119" fmla="*/ 0 w 179205"/>
                  <a:gd name="connsiteY119" fmla="*/ 134405 h 145559"/>
                  <a:gd name="connsiteX120" fmla="*/ 5303 w 179205"/>
                  <a:gd name="connsiteY120" fmla="*/ 133307 h 145559"/>
                  <a:gd name="connsiteX121" fmla="*/ 7314 w 179205"/>
                  <a:gd name="connsiteY121" fmla="*/ 133856 h 145559"/>
                  <a:gd name="connsiteX122" fmla="*/ 9875 w 179205"/>
                  <a:gd name="connsiteY122" fmla="*/ 137879 h 145559"/>
                  <a:gd name="connsiteX123" fmla="*/ 13532 w 179205"/>
                  <a:gd name="connsiteY123" fmla="*/ 139708 h 145559"/>
                  <a:gd name="connsiteX124" fmla="*/ 17372 w 179205"/>
                  <a:gd name="connsiteY124" fmla="*/ 143365 h 145559"/>
                  <a:gd name="connsiteX125" fmla="*/ 19932 w 179205"/>
                  <a:gd name="connsiteY125" fmla="*/ 145011 h 145559"/>
                  <a:gd name="connsiteX126" fmla="*/ 25418 w 179205"/>
                  <a:gd name="connsiteY126" fmla="*/ 145559 h 145559"/>
                  <a:gd name="connsiteX127" fmla="*/ 29075 w 179205"/>
                  <a:gd name="connsiteY127" fmla="*/ 144645 h 145559"/>
                  <a:gd name="connsiteX128" fmla="*/ 50470 w 179205"/>
                  <a:gd name="connsiteY128" fmla="*/ 132576 h 145559"/>
                  <a:gd name="connsiteX129" fmla="*/ 61442 w 179205"/>
                  <a:gd name="connsiteY129" fmla="*/ 126724 h 145559"/>
                  <a:gd name="connsiteX130" fmla="*/ 84666 w 179205"/>
                  <a:gd name="connsiteY130" fmla="*/ 115387 h 14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179205" h="145559">
                    <a:moveTo>
                      <a:pt x="84666" y="115387"/>
                    </a:moveTo>
                    <a:lnTo>
                      <a:pt x="104780" y="102404"/>
                    </a:lnTo>
                    <a:lnTo>
                      <a:pt x="111364" y="98015"/>
                    </a:lnTo>
                    <a:lnTo>
                      <a:pt x="118313" y="95821"/>
                    </a:lnTo>
                    <a:lnTo>
                      <a:pt x="128553" y="90152"/>
                    </a:lnTo>
                    <a:lnTo>
                      <a:pt x="134405" y="86860"/>
                    </a:lnTo>
                    <a:lnTo>
                      <a:pt x="135867" y="85214"/>
                    </a:lnTo>
                    <a:lnTo>
                      <a:pt x="141536" y="83386"/>
                    </a:lnTo>
                    <a:lnTo>
                      <a:pt x="146108" y="72414"/>
                    </a:lnTo>
                    <a:lnTo>
                      <a:pt x="148120" y="56871"/>
                    </a:lnTo>
                    <a:lnTo>
                      <a:pt x="149399" y="26515"/>
                    </a:lnTo>
                    <a:lnTo>
                      <a:pt x="163662" y="21578"/>
                    </a:lnTo>
                    <a:lnTo>
                      <a:pt x="172075" y="8960"/>
                    </a:lnTo>
                    <a:lnTo>
                      <a:pt x="179206" y="4754"/>
                    </a:lnTo>
                    <a:lnTo>
                      <a:pt x="175000" y="4937"/>
                    </a:lnTo>
                    <a:lnTo>
                      <a:pt x="174634" y="4206"/>
                    </a:lnTo>
                    <a:lnTo>
                      <a:pt x="174817" y="1829"/>
                    </a:lnTo>
                    <a:lnTo>
                      <a:pt x="172806" y="1097"/>
                    </a:lnTo>
                    <a:lnTo>
                      <a:pt x="171709" y="0"/>
                    </a:lnTo>
                    <a:lnTo>
                      <a:pt x="167869" y="3109"/>
                    </a:lnTo>
                    <a:lnTo>
                      <a:pt x="159822" y="6217"/>
                    </a:lnTo>
                    <a:lnTo>
                      <a:pt x="143182" y="6949"/>
                    </a:lnTo>
                    <a:lnTo>
                      <a:pt x="138610" y="5486"/>
                    </a:lnTo>
                    <a:lnTo>
                      <a:pt x="134953" y="5669"/>
                    </a:lnTo>
                    <a:lnTo>
                      <a:pt x="127456" y="7863"/>
                    </a:lnTo>
                    <a:lnTo>
                      <a:pt x="122701" y="11155"/>
                    </a:lnTo>
                    <a:lnTo>
                      <a:pt x="118861" y="12983"/>
                    </a:lnTo>
                    <a:lnTo>
                      <a:pt x="113375" y="14446"/>
                    </a:lnTo>
                    <a:lnTo>
                      <a:pt x="110632" y="15909"/>
                    </a:lnTo>
                    <a:lnTo>
                      <a:pt x="95637" y="19018"/>
                    </a:lnTo>
                    <a:lnTo>
                      <a:pt x="82837" y="17189"/>
                    </a:lnTo>
                    <a:lnTo>
                      <a:pt x="77717" y="12801"/>
                    </a:lnTo>
                    <a:lnTo>
                      <a:pt x="74243" y="11703"/>
                    </a:lnTo>
                    <a:lnTo>
                      <a:pt x="67842" y="12252"/>
                    </a:lnTo>
                    <a:lnTo>
                      <a:pt x="63636" y="14995"/>
                    </a:lnTo>
                    <a:lnTo>
                      <a:pt x="57053" y="17372"/>
                    </a:lnTo>
                    <a:lnTo>
                      <a:pt x="53396" y="18104"/>
                    </a:lnTo>
                    <a:lnTo>
                      <a:pt x="51385" y="19749"/>
                    </a:lnTo>
                    <a:lnTo>
                      <a:pt x="44619" y="18652"/>
                    </a:lnTo>
                    <a:lnTo>
                      <a:pt x="40961" y="19749"/>
                    </a:lnTo>
                    <a:lnTo>
                      <a:pt x="40230" y="18652"/>
                    </a:lnTo>
                    <a:lnTo>
                      <a:pt x="40047" y="17738"/>
                    </a:lnTo>
                    <a:lnTo>
                      <a:pt x="40047" y="17006"/>
                    </a:lnTo>
                    <a:lnTo>
                      <a:pt x="37670" y="15726"/>
                    </a:lnTo>
                    <a:lnTo>
                      <a:pt x="33281" y="15178"/>
                    </a:lnTo>
                    <a:lnTo>
                      <a:pt x="31086" y="14263"/>
                    </a:lnTo>
                    <a:lnTo>
                      <a:pt x="28892" y="18835"/>
                    </a:lnTo>
                    <a:lnTo>
                      <a:pt x="28161" y="19384"/>
                    </a:lnTo>
                    <a:lnTo>
                      <a:pt x="28527" y="21212"/>
                    </a:lnTo>
                    <a:lnTo>
                      <a:pt x="27430" y="24869"/>
                    </a:lnTo>
                    <a:lnTo>
                      <a:pt x="31453" y="30172"/>
                    </a:lnTo>
                    <a:lnTo>
                      <a:pt x="31635" y="31453"/>
                    </a:lnTo>
                    <a:lnTo>
                      <a:pt x="30721" y="32001"/>
                    </a:lnTo>
                    <a:lnTo>
                      <a:pt x="27063" y="31818"/>
                    </a:lnTo>
                    <a:lnTo>
                      <a:pt x="23407" y="33281"/>
                    </a:lnTo>
                    <a:lnTo>
                      <a:pt x="22858" y="34561"/>
                    </a:lnTo>
                    <a:lnTo>
                      <a:pt x="23040" y="38219"/>
                    </a:lnTo>
                    <a:lnTo>
                      <a:pt x="20481" y="40596"/>
                    </a:lnTo>
                    <a:lnTo>
                      <a:pt x="18652" y="40962"/>
                    </a:lnTo>
                    <a:lnTo>
                      <a:pt x="17555" y="43704"/>
                    </a:lnTo>
                    <a:lnTo>
                      <a:pt x="14446" y="41876"/>
                    </a:lnTo>
                    <a:lnTo>
                      <a:pt x="13715" y="40230"/>
                    </a:lnTo>
                    <a:lnTo>
                      <a:pt x="11886" y="40230"/>
                    </a:lnTo>
                    <a:lnTo>
                      <a:pt x="11520" y="45350"/>
                    </a:lnTo>
                    <a:lnTo>
                      <a:pt x="9326" y="51202"/>
                    </a:lnTo>
                    <a:lnTo>
                      <a:pt x="10606" y="52665"/>
                    </a:lnTo>
                    <a:lnTo>
                      <a:pt x="12983" y="58333"/>
                    </a:lnTo>
                    <a:lnTo>
                      <a:pt x="13166" y="66197"/>
                    </a:lnTo>
                    <a:lnTo>
                      <a:pt x="11886" y="71683"/>
                    </a:lnTo>
                    <a:lnTo>
                      <a:pt x="12983" y="76254"/>
                    </a:lnTo>
                    <a:lnTo>
                      <a:pt x="20846" y="76437"/>
                    </a:lnTo>
                    <a:lnTo>
                      <a:pt x="22126" y="74974"/>
                    </a:lnTo>
                    <a:lnTo>
                      <a:pt x="22858" y="74791"/>
                    </a:lnTo>
                    <a:lnTo>
                      <a:pt x="23955" y="76620"/>
                    </a:lnTo>
                    <a:lnTo>
                      <a:pt x="25966" y="76620"/>
                    </a:lnTo>
                    <a:lnTo>
                      <a:pt x="26515" y="77351"/>
                    </a:lnTo>
                    <a:lnTo>
                      <a:pt x="26515" y="78448"/>
                    </a:lnTo>
                    <a:lnTo>
                      <a:pt x="24504" y="78448"/>
                    </a:lnTo>
                    <a:lnTo>
                      <a:pt x="24504" y="79363"/>
                    </a:lnTo>
                    <a:lnTo>
                      <a:pt x="23407" y="80277"/>
                    </a:lnTo>
                    <a:lnTo>
                      <a:pt x="23223" y="81009"/>
                    </a:lnTo>
                    <a:lnTo>
                      <a:pt x="25784" y="81009"/>
                    </a:lnTo>
                    <a:lnTo>
                      <a:pt x="26332" y="83020"/>
                    </a:lnTo>
                    <a:lnTo>
                      <a:pt x="28892" y="83751"/>
                    </a:lnTo>
                    <a:lnTo>
                      <a:pt x="28161" y="85397"/>
                    </a:lnTo>
                    <a:lnTo>
                      <a:pt x="29989" y="87226"/>
                    </a:lnTo>
                    <a:lnTo>
                      <a:pt x="29441" y="89237"/>
                    </a:lnTo>
                    <a:lnTo>
                      <a:pt x="30904" y="90335"/>
                    </a:lnTo>
                    <a:lnTo>
                      <a:pt x="29624" y="91249"/>
                    </a:lnTo>
                    <a:lnTo>
                      <a:pt x="28892" y="93078"/>
                    </a:lnTo>
                    <a:lnTo>
                      <a:pt x="27978" y="93078"/>
                    </a:lnTo>
                    <a:lnTo>
                      <a:pt x="25235" y="95089"/>
                    </a:lnTo>
                    <a:lnTo>
                      <a:pt x="23223" y="95455"/>
                    </a:lnTo>
                    <a:lnTo>
                      <a:pt x="23223" y="96918"/>
                    </a:lnTo>
                    <a:lnTo>
                      <a:pt x="21395" y="97832"/>
                    </a:lnTo>
                    <a:lnTo>
                      <a:pt x="21029" y="98929"/>
                    </a:lnTo>
                    <a:lnTo>
                      <a:pt x="23040" y="100209"/>
                    </a:lnTo>
                    <a:lnTo>
                      <a:pt x="23955" y="101124"/>
                    </a:lnTo>
                    <a:lnTo>
                      <a:pt x="23772" y="101672"/>
                    </a:lnTo>
                    <a:lnTo>
                      <a:pt x="22858" y="102038"/>
                    </a:lnTo>
                    <a:lnTo>
                      <a:pt x="21212" y="101489"/>
                    </a:lnTo>
                    <a:lnTo>
                      <a:pt x="14629" y="101855"/>
                    </a:lnTo>
                    <a:lnTo>
                      <a:pt x="13897" y="103866"/>
                    </a:lnTo>
                    <a:lnTo>
                      <a:pt x="12800" y="104781"/>
                    </a:lnTo>
                    <a:lnTo>
                      <a:pt x="11703" y="106975"/>
                    </a:lnTo>
                    <a:lnTo>
                      <a:pt x="11703" y="107524"/>
                    </a:lnTo>
                    <a:lnTo>
                      <a:pt x="14080" y="108255"/>
                    </a:lnTo>
                    <a:lnTo>
                      <a:pt x="14263" y="110450"/>
                    </a:lnTo>
                    <a:lnTo>
                      <a:pt x="12983" y="110632"/>
                    </a:lnTo>
                    <a:lnTo>
                      <a:pt x="11154" y="112827"/>
                    </a:lnTo>
                    <a:lnTo>
                      <a:pt x="8229" y="114655"/>
                    </a:lnTo>
                    <a:lnTo>
                      <a:pt x="7680" y="116118"/>
                    </a:lnTo>
                    <a:lnTo>
                      <a:pt x="5486" y="116301"/>
                    </a:lnTo>
                    <a:lnTo>
                      <a:pt x="2011" y="119227"/>
                    </a:lnTo>
                    <a:lnTo>
                      <a:pt x="2011" y="123250"/>
                    </a:lnTo>
                    <a:lnTo>
                      <a:pt x="914" y="124713"/>
                    </a:lnTo>
                    <a:lnTo>
                      <a:pt x="1463" y="126724"/>
                    </a:lnTo>
                    <a:lnTo>
                      <a:pt x="1097" y="129102"/>
                    </a:lnTo>
                    <a:lnTo>
                      <a:pt x="2194" y="131662"/>
                    </a:lnTo>
                    <a:lnTo>
                      <a:pt x="0" y="134405"/>
                    </a:lnTo>
                    <a:lnTo>
                      <a:pt x="5303" y="133307"/>
                    </a:lnTo>
                    <a:lnTo>
                      <a:pt x="7314" y="133856"/>
                    </a:lnTo>
                    <a:lnTo>
                      <a:pt x="9875" y="137879"/>
                    </a:lnTo>
                    <a:lnTo>
                      <a:pt x="13532" y="139708"/>
                    </a:lnTo>
                    <a:lnTo>
                      <a:pt x="17372" y="143365"/>
                    </a:lnTo>
                    <a:lnTo>
                      <a:pt x="19932" y="145011"/>
                    </a:lnTo>
                    <a:lnTo>
                      <a:pt x="25418" y="145559"/>
                    </a:lnTo>
                    <a:lnTo>
                      <a:pt x="29075" y="144645"/>
                    </a:lnTo>
                    <a:lnTo>
                      <a:pt x="50470" y="132576"/>
                    </a:lnTo>
                    <a:lnTo>
                      <a:pt x="61442" y="126724"/>
                    </a:lnTo>
                    <a:lnTo>
                      <a:pt x="84666" y="115387"/>
                    </a:lnTo>
                  </a:path>
                </a:pathLst>
              </a:custGeom>
              <a:grpFill/>
              <a:ln w="4020" cap="flat">
                <a:solidFill>
                  <a:srgbClr val="FFFFFF"/>
                </a:solidFill>
                <a:prstDash val="solid"/>
                <a:miter/>
              </a:ln>
            </p:spPr>
            <p:txBody>
              <a:bodyPr rtlCol="0" anchor="ctr"/>
              <a:lstStyle/>
              <a:p>
                <a:endParaRPr lang="en-GB" sz="1463"/>
              </a:p>
            </p:txBody>
          </p:sp>
          <p:sp>
            <p:nvSpPr>
              <p:cNvPr id="1304" name="Freeform: Shape 1303">
                <a:extLst>
                  <a:ext uri="{FF2B5EF4-FFF2-40B4-BE49-F238E27FC236}">
                    <a16:creationId xmlns:a16="http://schemas.microsoft.com/office/drawing/2014/main" id="{B02D51EB-3770-39D9-4EDB-C8A18C0586AC}"/>
                  </a:ext>
                </a:extLst>
              </p:cNvPr>
              <p:cNvSpPr/>
              <p:nvPr/>
            </p:nvSpPr>
            <p:spPr>
              <a:xfrm>
                <a:off x="7525547" y="3321327"/>
                <a:ext cx="364995" cy="259848"/>
              </a:xfrm>
              <a:custGeom>
                <a:avLst/>
                <a:gdLst>
                  <a:gd name="connsiteX0" fmla="*/ 11154 w 364995"/>
                  <a:gd name="connsiteY0" fmla="*/ 247597 h 259848"/>
                  <a:gd name="connsiteX1" fmla="*/ 16458 w 364995"/>
                  <a:gd name="connsiteY1" fmla="*/ 236808 h 259848"/>
                  <a:gd name="connsiteX2" fmla="*/ 27430 w 364995"/>
                  <a:gd name="connsiteY2" fmla="*/ 224556 h 259848"/>
                  <a:gd name="connsiteX3" fmla="*/ 30172 w 364995"/>
                  <a:gd name="connsiteY3" fmla="*/ 216876 h 259848"/>
                  <a:gd name="connsiteX4" fmla="*/ 30172 w 364995"/>
                  <a:gd name="connsiteY4" fmla="*/ 210659 h 259848"/>
                  <a:gd name="connsiteX5" fmla="*/ 27430 w 364995"/>
                  <a:gd name="connsiteY5" fmla="*/ 203344 h 259848"/>
                  <a:gd name="connsiteX6" fmla="*/ 22675 w 364995"/>
                  <a:gd name="connsiteY6" fmla="*/ 199321 h 259848"/>
                  <a:gd name="connsiteX7" fmla="*/ 16823 w 364995"/>
                  <a:gd name="connsiteY7" fmla="*/ 199138 h 259848"/>
                  <a:gd name="connsiteX8" fmla="*/ 10789 w 364995"/>
                  <a:gd name="connsiteY8" fmla="*/ 197492 h 259848"/>
                  <a:gd name="connsiteX9" fmla="*/ 6400 w 364995"/>
                  <a:gd name="connsiteY9" fmla="*/ 192921 h 259848"/>
                  <a:gd name="connsiteX10" fmla="*/ 6034 w 364995"/>
                  <a:gd name="connsiteY10" fmla="*/ 187618 h 259848"/>
                  <a:gd name="connsiteX11" fmla="*/ 6949 w 364995"/>
                  <a:gd name="connsiteY11" fmla="*/ 180120 h 259848"/>
                  <a:gd name="connsiteX12" fmla="*/ 6034 w 364995"/>
                  <a:gd name="connsiteY12" fmla="*/ 171892 h 259848"/>
                  <a:gd name="connsiteX13" fmla="*/ 3108 w 364995"/>
                  <a:gd name="connsiteY13" fmla="*/ 164943 h 259848"/>
                  <a:gd name="connsiteX14" fmla="*/ 1646 w 364995"/>
                  <a:gd name="connsiteY14" fmla="*/ 159457 h 259848"/>
                  <a:gd name="connsiteX15" fmla="*/ 3291 w 364995"/>
                  <a:gd name="connsiteY15" fmla="*/ 151777 h 259848"/>
                  <a:gd name="connsiteX16" fmla="*/ 6949 w 364995"/>
                  <a:gd name="connsiteY16" fmla="*/ 143731 h 259848"/>
                  <a:gd name="connsiteX17" fmla="*/ 6400 w 364995"/>
                  <a:gd name="connsiteY17" fmla="*/ 138976 h 259848"/>
                  <a:gd name="connsiteX18" fmla="*/ 0 w 364995"/>
                  <a:gd name="connsiteY18" fmla="*/ 137148 h 259848"/>
                  <a:gd name="connsiteX19" fmla="*/ 0 w 364995"/>
                  <a:gd name="connsiteY19" fmla="*/ 128370 h 259848"/>
                  <a:gd name="connsiteX20" fmla="*/ 0 w 364995"/>
                  <a:gd name="connsiteY20" fmla="*/ 124164 h 259848"/>
                  <a:gd name="connsiteX21" fmla="*/ 10057 w 364995"/>
                  <a:gd name="connsiteY21" fmla="*/ 120324 h 259848"/>
                  <a:gd name="connsiteX22" fmla="*/ 10057 w 364995"/>
                  <a:gd name="connsiteY22" fmla="*/ 114107 h 259848"/>
                  <a:gd name="connsiteX23" fmla="*/ 16092 w 364995"/>
                  <a:gd name="connsiteY23" fmla="*/ 104598 h 259848"/>
                  <a:gd name="connsiteX24" fmla="*/ 18103 w 364995"/>
                  <a:gd name="connsiteY24" fmla="*/ 95272 h 259848"/>
                  <a:gd name="connsiteX25" fmla="*/ 18469 w 364995"/>
                  <a:gd name="connsiteY25" fmla="*/ 87957 h 259848"/>
                  <a:gd name="connsiteX26" fmla="*/ 19383 w 364995"/>
                  <a:gd name="connsiteY26" fmla="*/ 82289 h 259848"/>
                  <a:gd name="connsiteX27" fmla="*/ 22126 w 364995"/>
                  <a:gd name="connsiteY27" fmla="*/ 83751 h 259848"/>
                  <a:gd name="connsiteX28" fmla="*/ 25418 w 364995"/>
                  <a:gd name="connsiteY28" fmla="*/ 86494 h 259848"/>
                  <a:gd name="connsiteX29" fmla="*/ 26332 w 364995"/>
                  <a:gd name="connsiteY29" fmla="*/ 87774 h 259848"/>
                  <a:gd name="connsiteX30" fmla="*/ 31269 w 364995"/>
                  <a:gd name="connsiteY30" fmla="*/ 89054 h 259848"/>
                  <a:gd name="connsiteX31" fmla="*/ 37487 w 364995"/>
                  <a:gd name="connsiteY31" fmla="*/ 88140 h 259848"/>
                  <a:gd name="connsiteX32" fmla="*/ 39864 w 364995"/>
                  <a:gd name="connsiteY32" fmla="*/ 90152 h 259848"/>
                  <a:gd name="connsiteX33" fmla="*/ 43339 w 364995"/>
                  <a:gd name="connsiteY33" fmla="*/ 91614 h 259848"/>
                  <a:gd name="connsiteX34" fmla="*/ 45898 w 364995"/>
                  <a:gd name="connsiteY34" fmla="*/ 94723 h 259848"/>
                  <a:gd name="connsiteX35" fmla="*/ 47910 w 364995"/>
                  <a:gd name="connsiteY35" fmla="*/ 94723 h 259848"/>
                  <a:gd name="connsiteX36" fmla="*/ 51202 w 364995"/>
                  <a:gd name="connsiteY36" fmla="*/ 93809 h 259848"/>
                  <a:gd name="connsiteX37" fmla="*/ 57602 w 364995"/>
                  <a:gd name="connsiteY37" fmla="*/ 93992 h 259848"/>
                  <a:gd name="connsiteX38" fmla="*/ 60345 w 364995"/>
                  <a:gd name="connsiteY38" fmla="*/ 91066 h 259848"/>
                  <a:gd name="connsiteX39" fmla="*/ 64368 w 364995"/>
                  <a:gd name="connsiteY39" fmla="*/ 89786 h 259848"/>
                  <a:gd name="connsiteX40" fmla="*/ 66380 w 364995"/>
                  <a:gd name="connsiteY40" fmla="*/ 88506 h 259848"/>
                  <a:gd name="connsiteX41" fmla="*/ 67477 w 364995"/>
                  <a:gd name="connsiteY41" fmla="*/ 83203 h 259848"/>
                  <a:gd name="connsiteX42" fmla="*/ 69122 w 364995"/>
                  <a:gd name="connsiteY42" fmla="*/ 82654 h 259848"/>
                  <a:gd name="connsiteX43" fmla="*/ 70585 w 364995"/>
                  <a:gd name="connsiteY43" fmla="*/ 80643 h 259848"/>
                  <a:gd name="connsiteX44" fmla="*/ 68025 w 364995"/>
                  <a:gd name="connsiteY44" fmla="*/ 78448 h 259848"/>
                  <a:gd name="connsiteX45" fmla="*/ 67842 w 364995"/>
                  <a:gd name="connsiteY45" fmla="*/ 76071 h 259848"/>
                  <a:gd name="connsiteX46" fmla="*/ 71134 w 364995"/>
                  <a:gd name="connsiteY46" fmla="*/ 76620 h 259848"/>
                  <a:gd name="connsiteX47" fmla="*/ 74426 w 364995"/>
                  <a:gd name="connsiteY47" fmla="*/ 75157 h 259848"/>
                  <a:gd name="connsiteX48" fmla="*/ 82837 w 364995"/>
                  <a:gd name="connsiteY48" fmla="*/ 73694 h 259848"/>
                  <a:gd name="connsiteX49" fmla="*/ 86129 w 364995"/>
                  <a:gd name="connsiteY49" fmla="*/ 71500 h 259848"/>
                  <a:gd name="connsiteX50" fmla="*/ 90335 w 364995"/>
                  <a:gd name="connsiteY50" fmla="*/ 70220 h 259848"/>
                  <a:gd name="connsiteX51" fmla="*/ 93077 w 364995"/>
                  <a:gd name="connsiteY51" fmla="*/ 67294 h 259848"/>
                  <a:gd name="connsiteX52" fmla="*/ 96369 w 364995"/>
                  <a:gd name="connsiteY52" fmla="*/ 67111 h 259848"/>
                  <a:gd name="connsiteX53" fmla="*/ 103135 w 364995"/>
                  <a:gd name="connsiteY53" fmla="*/ 62722 h 259848"/>
                  <a:gd name="connsiteX54" fmla="*/ 103866 w 364995"/>
                  <a:gd name="connsiteY54" fmla="*/ 60711 h 259848"/>
                  <a:gd name="connsiteX55" fmla="*/ 103866 w 364995"/>
                  <a:gd name="connsiteY55" fmla="*/ 57419 h 259848"/>
                  <a:gd name="connsiteX56" fmla="*/ 104780 w 364995"/>
                  <a:gd name="connsiteY56" fmla="*/ 52116 h 259848"/>
                  <a:gd name="connsiteX57" fmla="*/ 106061 w 364995"/>
                  <a:gd name="connsiteY57" fmla="*/ 50653 h 259848"/>
                  <a:gd name="connsiteX58" fmla="*/ 108621 w 364995"/>
                  <a:gd name="connsiteY58" fmla="*/ 43156 h 259848"/>
                  <a:gd name="connsiteX59" fmla="*/ 108621 w 364995"/>
                  <a:gd name="connsiteY59" fmla="*/ 40961 h 259848"/>
                  <a:gd name="connsiteX60" fmla="*/ 109352 w 364995"/>
                  <a:gd name="connsiteY60" fmla="*/ 39316 h 259848"/>
                  <a:gd name="connsiteX61" fmla="*/ 110998 w 364995"/>
                  <a:gd name="connsiteY61" fmla="*/ 38401 h 259848"/>
                  <a:gd name="connsiteX62" fmla="*/ 113375 w 364995"/>
                  <a:gd name="connsiteY62" fmla="*/ 35475 h 259848"/>
                  <a:gd name="connsiteX63" fmla="*/ 117581 w 364995"/>
                  <a:gd name="connsiteY63" fmla="*/ 34744 h 259848"/>
                  <a:gd name="connsiteX64" fmla="*/ 120141 w 364995"/>
                  <a:gd name="connsiteY64" fmla="*/ 35658 h 259848"/>
                  <a:gd name="connsiteX65" fmla="*/ 127456 w 364995"/>
                  <a:gd name="connsiteY65" fmla="*/ 35293 h 259848"/>
                  <a:gd name="connsiteX66" fmla="*/ 128187 w 364995"/>
                  <a:gd name="connsiteY66" fmla="*/ 34744 h 259848"/>
                  <a:gd name="connsiteX67" fmla="*/ 129285 w 364995"/>
                  <a:gd name="connsiteY67" fmla="*/ 32550 h 259848"/>
                  <a:gd name="connsiteX68" fmla="*/ 129833 w 364995"/>
                  <a:gd name="connsiteY68" fmla="*/ 28892 h 259848"/>
                  <a:gd name="connsiteX69" fmla="*/ 130930 w 364995"/>
                  <a:gd name="connsiteY69" fmla="*/ 27612 h 259848"/>
                  <a:gd name="connsiteX70" fmla="*/ 133125 w 364995"/>
                  <a:gd name="connsiteY70" fmla="*/ 27612 h 259848"/>
                  <a:gd name="connsiteX71" fmla="*/ 135502 w 364995"/>
                  <a:gd name="connsiteY71" fmla="*/ 27612 h 259848"/>
                  <a:gd name="connsiteX72" fmla="*/ 142085 w 364995"/>
                  <a:gd name="connsiteY72" fmla="*/ 31270 h 259848"/>
                  <a:gd name="connsiteX73" fmla="*/ 146473 w 364995"/>
                  <a:gd name="connsiteY73" fmla="*/ 32550 h 259848"/>
                  <a:gd name="connsiteX74" fmla="*/ 153605 w 364995"/>
                  <a:gd name="connsiteY74" fmla="*/ 32915 h 259848"/>
                  <a:gd name="connsiteX75" fmla="*/ 166771 w 364995"/>
                  <a:gd name="connsiteY75" fmla="*/ 32001 h 259848"/>
                  <a:gd name="connsiteX76" fmla="*/ 170063 w 364995"/>
                  <a:gd name="connsiteY76" fmla="*/ 33464 h 259848"/>
                  <a:gd name="connsiteX77" fmla="*/ 172989 w 364995"/>
                  <a:gd name="connsiteY77" fmla="*/ 35658 h 259848"/>
                  <a:gd name="connsiteX78" fmla="*/ 177743 w 364995"/>
                  <a:gd name="connsiteY78" fmla="*/ 34378 h 259848"/>
                  <a:gd name="connsiteX79" fmla="*/ 183595 w 364995"/>
                  <a:gd name="connsiteY79" fmla="*/ 35110 h 259848"/>
                  <a:gd name="connsiteX80" fmla="*/ 185972 w 364995"/>
                  <a:gd name="connsiteY80" fmla="*/ 37121 h 259848"/>
                  <a:gd name="connsiteX81" fmla="*/ 192007 w 364995"/>
                  <a:gd name="connsiteY81" fmla="*/ 43521 h 259848"/>
                  <a:gd name="connsiteX82" fmla="*/ 195481 w 364995"/>
                  <a:gd name="connsiteY82" fmla="*/ 42059 h 259848"/>
                  <a:gd name="connsiteX83" fmla="*/ 198589 w 364995"/>
                  <a:gd name="connsiteY83" fmla="*/ 42059 h 259848"/>
                  <a:gd name="connsiteX84" fmla="*/ 199504 w 364995"/>
                  <a:gd name="connsiteY84" fmla="*/ 39864 h 259848"/>
                  <a:gd name="connsiteX85" fmla="*/ 205721 w 364995"/>
                  <a:gd name="connsiteY85" fmla="*/ 37121 h 259848"/>
                  <a:gd name="connsiteX86" fmla="*/ 208099 w 364995"/>
                  <a:gd name="connsiteY86" fmla="*/ 36390 h 259848"/>
                  <a:gd name="connsiteX87" fmla="*/ 210293 w 364995"/>
                  <a:gd name="connsiteY87" fmla="*/ 36755 h 259848"/>
                  <a:gd name="connsiteX88" fmla="*/ 211573 w 364995"/>
                  <a:gd name="connsiteY88" fmla="*/ 35475 h 259848"/>
                  <a:gd name="connsiteX89" fmla="*/ 214316 w 364995"/>
                  <a:gd name="connsiteY89" fmla="*/ 34378 h 259848"/>
                  <a:gd name="connsiteX90" fmla="*/ 215962 w 364995"/>
                  <a:gd name="connsiteY90" fmla="*/ 34744 h 259848"/>
                  <a:gd name="connsiteX91" fmla="*/ 218156 w 364995"/>
                  <a:gd name="connsiteY91" fmla="*/ 37121 h 259848"/>
                  <a:gd name="connsiteX92" fmla="*/ 224739 w 364995"/>
                  <a:gd name="connsiteY92" fmla="*/ 38950 h 259848"/>
                  <a:gd name="connsiteX93" fmla="*/ 226385 w 364995"/>
                  <a:gd name="connsiteY93" fmla="*/ 37853 h 259848"/>
                  <a:gd name="connsiteX94" fmla="*/ 226934 w 364995"/>
                  <a:gd name="connsiteY94" fmla="*/ 36755 h 259848"/>
                  <a:gd name="connsiteX95" fmla="*/ 226934 w 364995"/>
                  <a:gd name="connsiteY95" fmla="*/ 34927 h 259848"/>
                  <a:gd name="connsiteX96" fmla="*/ 225836 w 364995"/>
                  <a:gd name="connsiteY96" fmla="*/ 33098 h 259848"/>
                  <a:gd name="connsiteX97" fmla="*/ 225288 w 364995"/>
                  <a:gd name="connsiteY97" fmla="*/ 30355 h 259848"/>
                  <a:gd name="connsiteX98" fmla="*/ 229676 w 364995"/>
                  <a:gd name="connsiteY98" fmla="*/ 25052 h 259848"/>
                  <a:gd name="connsiteX99" fmla="*/ 231871 w 364995"/>
                  <a:gd name="connsiteY99" fmla="*/ 24869 h 259848"/>
                  <a:gd name="connsiteX100" fmla="*/ 234614 w 364995"/>
                  <a:gd name="connsiteY100" fmla="*/ 26149 h 259848"/>
                  <a:gd name="connsiteX101" fmla="*/ 238454 w 364995"/>
                  <a:gd name="connsiteY101" fmla="*/ 25052 h 259848"/>
                  <a:gd name="connsiteX102" fmla="*/ 242294 w 364995"/>
                  <a:gd name="connsiteY102" fmla="*/ 27430 h 259848"/>
                  <a:gd name="connsiteX103" fmla="*/ 243940 w 364995"/>
                  <a:gd name="connsiteY103" fmla="*/ 27612 h 259848"/>
                  <a:gd name="connsiteX104" fmla="*/ 245220 w 364995"/>
                  <a:gd name="connsiteY104" fmla="*/ 27064 h 259848"/>
                  <a:gd name="connsiteX105" fmla="*/ 248511 w 364995"/>
                  <a:gd name="connsiteY105" fmla="*/ 23589 h 259848"/>
                  <a:gd name="connsiteX106" fmla="*/ 249060 w 364995"/>
                  <a:gd name="connsiteY106" fmla="*/ 21944 h 259848"/>
                  <a:gd name="connsiteX107" fmla="*/ 246683 w 364995"/>
                  <a:gd name="connsiteY107" fmla="*/ 19201 h 259848"/>
                  <a:gd name="connsiteX108" fmla="*/ 246683 w 364995"/>
                  <a:gd name="connsiteY108" fmla="*/ 16823 h 259848"/>
                  <a:gd name="connsiteX109" fmla="*/ 251437 w 364995"/>
                  <a:gd name="connsiteY109" fmla="*/ 11155 h 259848"/>
                  <a:gd name="connsiteX110" fmla="*/ 256191 w 364995"/>
                  <a:gd name="connsiteY110" fmla="*/ 4572 h 259848"/>
                  <a:gd name="connsiteX111" fmla="*/ 257655 w 364995"/>
                  <a:gd name="connsiteY111" fmla="*/ 3840 h 259848"/>
                  <a:gd name="connsiteX112" fmla="*/ 258935 w 364995"/>
                  <a:gd name="connsiteY112" fmla="*/ 1280 h 259848"/>
                  <a:gd name="connsiteX113" fmla="*/ 259483 w 364995"/>
                  <a:gd name="connsiteY113" fmla="*/ 914 h 259848"/>
                  <a:gd name="connsiteX114" fmla="*/ 262409 w 364995"/>
                  <a:gd name="connsiteY114" fmla="*/ 1280 h 259848"/>
                  <a:gd name="connsiteX115" fmla="*/ 264969 w 364995"/>
                  <a:gd name="connsiteY115" fmla="*/ 0 h 259848"/>
                  <a:gd name="connsiteX116" fmla="*/ 269358 w 364995"/>
                  <a:gd name="connsiteY116" fmla="*/ 731 h 259848"/>
                  <a:gd name="connsiteX117" fmla="*/ 275392 w 364995"/>
                  <a:gd name="connsiteY117" fmla="*/ 6217 h 259848"/>
                  <a:gd name="connsiteX118" fmla="*/ 275392 w 364995"/>
                  <a:gd name="connsiteY118" fmla="*/ 8777 h 259848"/>
                  <a:gd name="connsiteX119" fmla="*/ 273564 w 364995"/>
                  <a:gd name="connsiteY119" fmla="*/ 11703 h 259848"/>
                  <a:gd name="connsiteX120" fmla="*/ 273198 w 364995"/>
                  <a:gd name="connsiteY120" fmla="*/ 13898 h 259848"/>
                  <a:gd name="connsiteX121" fmla="*/ 273929 w 364995"/>
                  <a:gd name="connsiteY121" fmla="*/ 14995 h 259848"/>
                  <a:gd name="connsiteX122" fmla="*/ 276489 w 364995"/>
                  <a:gd name="connsiteY122" fmla="*/ 16275 h 259848"/>
                  <a:gd name="connsiteX123" fmla="*/ 278867 w 364995"/>
                  <a:gd name="connsiteY123" fmla="*/ 15543 h 259848"/>
                  <a:gd name="connsiteX124" fmla="*/ 280513 w 364995"/>
                  <a:gd name="connsiteY124" fmla="*/ 16275 h 259848"/>
                  <a:gd name="connsiteX125" fmla="*/ 280878 w 364995"/>
                  <a:gd name="connsiteY125" fmla="*/ 16823 h 259848"/>
                  <a:gd name="connsiteX126" fmla="*/ 281427 w 364995"/>
                  <a:gd name="connsiteY126" fmla="*/ 18469 h 259848"/>
                  <a:gd name="connsiteX127" fmla="*/ 279964 w 364995"/>
                  <a:gd name="connsiteY127" fmla="*/ 19749 h 259848"/>
                  <a:gd name="connsiteX128" fmla="*/ 279598 w 364995"/>
                  <a:gd name="connsiteY128" fmla="*/ 21761 h 259848"/>
                  <a:gd name="connsiteX129" fmla="*/ 280147 w 364995"/>
                  <a:gd name="connsiteY129" fmla="*/ 26332 h 259848"/>
                  <a:gd name="connsiteX130" fmla="*/ 279598 w 364995"/>
                  <a:gd name="connsiteY130" fmla="*/ 28710 h 259848"/>
                  <a:gd name="connsiteX131" fmla="*/ 278501 w 364995"/>
                  <a:gd name="connsiteY131" fmla="*/ 30904 h 259848"/>
                  <a:gd name="connsiteX132" fmla="*/ 278684 w 364995"/>
                  <a:gd name="connsiteY132" fmla="*/ 35110 h 259848"/>
                  <a:gd name="connsiteX133" fmla="*/ 277404 w 364995"/>
                  <a:gd name="connsiteY133" fmla="*/ 38950 h 259848"/>
                  <a:gd name="connsiteX134" fmla="*/ 278318 w 364995"/>
                  <a:gd name="connsiteY134" fmla="*/ 42973 h 259848"/>
                  <a:gd name="connsiteX135" fmla="*/ 281244 w 364995"/>
                  <a:gd name="connsiteY135" fmla="*/ 47362 h 259848"/>
                  <a:gd name="connsiteX136" fmla="*/ 283621 w 364995"/>
                  <a:gd name="connsiteY136" fmla="*/ 52116 h 259848"/>
                  <a:gd name="connsiteX137" fmla="*/ 284352 w 364995"/>
                  <a:gd name="connsiteY137" fmla="*/ 52665 h 259848"/>
                  <a:gd name="connsiteX138" fmla="*/ 286364 w 364995"/>
                  <a:gd name="connsiteY138" fmla="*/ 53213 h 259848"/>
                  <a:gd name="connsiteX139" fmla="*/ 288559 w 364995"/>
                  <a:gd name="connsiteY139" fmla="*/ 52299 h 259848"/>
                  <a:gd name="connsiteX140" fmla="*/ 294593 w 364995"/>
                  <a:gd name="connsiteY140" fmla="*/ 48825 h 259848"/>
                  <a:gd name="connsiteX141" fmla="*/ 300445 w 364995"/>
                  <a:gd name="connsiteY141" fmla="*/ 44619 h 259848"/>
                  <a:gd name="connsiteX142" fmla="*/ 310319 w 364995"/>
                  <a:gd name="connsiteY142" fmla="*/ 42424 h 259848"/>
                  <a:gd name="connsiteX143" fmla="*/ 311233 w 364995"/>
                  <a:gd name="connsiteY143" fmla="*/ 41693 h 259848"/>
                  <a:gd name="connsiteX144" fmla="*/ 313245 w 364995"/>
                  <a:gd name="connsiteY144" fmla="*/ 38950 h 259848"/>
                  <a:gd name="connsiteX145" fmla="*/ 316720 w 364995"/>
                  <a:gd name="connsiteY145" fmla="*/ 37121 h 259848"/>
                  <a:gd name="connsiteX146" fmla="*/ 317451 w 364995"/>
                  <a:gd name="connsiteY146" fmla="*/ 35841 h 259848"/>
                  <a:gd name="connsiteX147" fmla="*/ 319463 w 364995"/>
                  <a:gd name="connsiteY147" fmla="*/ 35475 h 259848"/>
                  <a:gd name="connsiteX148" fmla="*/ 323851 w 364995"/>
                  <a:gd name="connsiteY148" fmla="*/ 32550 h 259848"/>
                  <a:gd name="connsiteX149" fmla="*/ 326228 w 364995"/>
                  <a:gd name="connsiteY149" fmla="*/ 31818 h 259848"/>
                  <a:gd name="connsiteX150" fmla="*/ 329520 w 364995"/>
                  <a:gd name="connsiteY150" fmla="*/ 29807 h 259848"/>
                  <a:gd name="connsiteX151" fmla="*/ 332263 w 364995"/>
                  <a:gd name="connsiteY151" fmla="*/ 29807 h 259848"/>
                  <a:gd name="connsiteX152" fmla="*/ 333726 w 364995"/>
                  <a:gd name="connsiteY152" fmla="*/ 30904 h 259848"/>
                  <a:gd name="connsiteX153" fmla="*/ 334823 w 364995"/>
                  <a:gd name="connsiteY153" fmla="*/ 31087 h 259848"/>
                  <a:gd name="connsiteX154" fmla="*/ 336834 w 364995"/>
                  <a:gd name="connsiteY154" fmla="*/ 31087 h 259848"/>
                  <a:gd name="connsiteX155" fmla="*/ 337749 w 364995"/>
                  <a:gd name="connsiteY155" fmla="*/ 35293 h 259848"/>
                  <a:gd name="connsiteX156" fmla="*/ 338846 w 364995"/>
                  <a:gd name="connsiteY156" fmla="*/ 36938 h 259848"/>
                  <a:gd name="connsiteX157" fmla="*/ 340309 w 364995"/>
                  <a:gd name="connsiteY157" fmla="*/ 36390 h 259848"/>
                  <a:gd name="connsiteX158" fmla="*/ 343235 w 364995"/>
                  <a:gd name="connsiteY158" fmla="*/ 34013 h 259848"/>
                  <a:gd name="connsiteX159" fmla="*/ 343601 w 364995"/>
                  <a:gd name="connsiteY159" fmla="*/ 34561 h 259848"/>
                  <a:gd name="connsiteX160" fmla="*/ 344698 w 364995"/>
                  <a:gd name="connsiteY160" fmla="*/ 34378 h 259848"/>
                  <a:gd name="connsiteX161" fmla="*/ 350366 w 364995"/>
                  <a:gd name="connsiteY161" fmla="*/ 32184 h 259848"/>
                  <a:gd name="connsiteX162" fmla="*/ 355121 w 364995"/>
                  <a:gd name="connsiteY162" fmla="*/ 31635 h 259848"/>
                  <a:gd name="connsiteX163" fmla="*/ 358229 w 364995"/>
                  <a:gd name="connsiteY163" fmla="*/ 31635 h 259848"/>
                  <a:gd name="connsiteX164" fmla="*/ 360607 w 364995"/>
                  <a:gd name="connsiteY164" fmla="*/ 32915 h 259848"/>
                  <a:gd name="connsiteX165" fmla="*/ 364081 w 364995"/>
                  <a:gd name="connsiteY165" fmla="*/ 32915 h 259848"/>
                  <a:gd name="connsiteX166" fmla="*/ 364995 w 364995"/>
                  <a:gd name="connsiteY166" fmla="*/ 34378 h 259848"/>
                  <a:gd name="connsiteX167" fmla="*/ 364812 w 364995"/>
                  <a:gd name="connsiteY167" fmla="*/ 35475 h 259848"/>
                  <a:gd name="connsiteX168" fmla="*/ 362801 w 364995"/>
                  <a:gd name="connsiteY168" fmla="*/ 36024 h 259848"/>
                  <a:gd name="connsiteX169" fmla="*/ 364081 w 364995"/>
                  <a:gd name="connsiteY169" fmla="*/ 35841 h 259848"/>
                  <a:gd name="connsiteX170" fmla="*/ 362801 w 364995"/>
                  <a:gd name="connsiteY170" fmla="*/ 36024 h 259848"/>
                  <a:gd name="connsiteX171" fmla="*/ 360607 w 364995"/>
                  <a:gd name="connsiteY171" fmla="*/ 35110 h 259848"/>
                  <a:gd name="connsiteX172" fmla="*/ 358778 w 364995"/>
                  <a:gd name="connsiteY172" fmla="*/ 35475 h 259848"/>
                  <a:gd name="connsiteX173" fmla="*/ 355121 w 364995"/>
                  <a:gd name="connsiteY173" fmla="*/ 38950 h 259848"/>
                  <a:gd name="connsiteX174" fmla="*/ 356035 w 364995"/>
                  <a:gd name="connsiteY174" fmla="*/ 40230 h 259848"/>
                  <a:gd name="connsiteX175" fmla="*/ 358778 w 364995"/>
                  <a:gd name="connsiteY175" fmla="*/ 41327 h 259848"/>
                  <a:gd name="connsiteX176" fmla="*/ 359692 w 364995"/>
                  <a:gd name="connsiteY176" fmla="*/ 43156 h 259848"/>
                  <a:gd name="connsiteX177" fmla="*/ 359327 w 364995"/>
                  <a:gd name="connsiteY177" fmla="*/ 45167 h 259848"/>
                  <a:gd name="connsiteX178" fmla="*/ 354572 w 364995"/>
                  <a:gd name="connsiteY178" fmla="*/ 44619 h 259848"/>
                  <a:gd name="connsiteX179" fmla="*/ 352195 w 364995"/>
                  <a:gd name="connsiteY179" fmla="*/ 45899 h 259848"/>
                  <a:gd name="connsiteX180" fmla="*/ 350915 w 364995"/>
                  <a:gd name="connsiteY180" fmla="*/ 45899 h 259848"/>
                  <a:gd name="connsiteX181" fmla="*/ 347806 w 364995"/>
                  <a:gd name="connsiteY181" fmla="*/ 47910 h 259848"/>
                  <a:gd name="connsiteX182" fmla="*/ 345795 w 364995"/>
                  <a:gd name="connsiteY182" fmla="*/ 47910 h 259848"/>
                  <a:gd name="connsiteX183" fmla="*/ 339212 w 364995"/>
                  <a:gd name="connsiteY183" fmla="*/ 45899 h 259848"/>
                  <a:gd name="connsiteX184" fmla="*/ 335920 w 364995"/>
                  <a:gd name="connsiteY184" fmla="*/ 46447 h 259848"/>
                  <a:gd name="connsiteX185" fmla="*/ 334457 w 364995"/>
                  <a:gd name="connsiteY185" fmla="*/ 45899 h 259848"/>
                  <a:gd name="connsiteX186" fmla="*/ 317817 w 364995"/>
                  <a:gd name="connsiteY186" fmla="*/ 47179 h 259848"/>
                  <a:gd name="connsiteX187" fmla="*/ 316171 w 364995"/>
                  <a:gd name="connsiteY187" fmla="*/ 46630 h 259848"/>
                  <a:gd name="connsiteX188" fmla="*/ 311782 w 364995"/>
                  <a:gd name="connsiteY188" fmla="*/ 48459 h 259848"/>
                  <a:gd name="connsiteX189" fmla="*/ 308308 w 364995"/>
                  <a:gd name="connsiteY189" fmla="*/ 48825 h 259848"/>
                  <a:gd name="connsiteX190" fmla="*/ 304102 w 364995"/>
                  <a:gd name="connsiteY190" fmla="*/ 51202 h 259848"/>
                  <a:gd name="connsiteX191" fmla="*/ 300079 w 364995"/>
                  <a:gd name="connsiteY191" fmla="*/ 51567 h 259848"/>
                  <a:gd name="connsiteX192" fmla="*/ 298067 w 364995"/>
                  <a:gd name="connsiteY192" fmla="*/ 52848 h 259848"/>
                  <a:gd name="connsiteX193" fmla="*/ 296056 w 364995"/>
                  <a:gd name="connsiteY193" fmla="*/ 53030 h 259848"/>
                  <a:gd name="connsiteX194" fmla="*/ 295873 w 364995"/>
                  <a:gd name="connsiteY194" fmla="*/ 54676 h 259848"/>
                  <a:gd name="connsiteX195" fmla="*/ 294410 w 364995"/>
                  <a:gd name="connsiteY195" fmla="*/ 55956 h 259848"/>
                  <a:gd name="connsiteX196" fmla="*/ 290021 w 364995"/>
                  <a:gd name="connsiteY196" fmla="*/ 56871 h 259848"/>
                  <a:gd name="connsiteX197" fmla="*/ 289290 w 364995"/>
                  <a:gd name="connsiteY197" fmla="*/ 57968 h 259848"/>
                  <a:gd name="connsiteX198" fmla="*/ 289656 w 364995"/>
                  <a:gd name="connsiteY198" fmla="*/ 59796 h 259848"/>
                  <a:gd name="connsiteX199" fmla="*/ 288010 w 364995"/>
                  <a:gd name="connsiteY199" fmla="*/ 60162 h 259848"/>
                  <a:gd name="connsiteX200" fmla="*/ 286181 w 364995"/>
                  <a:gd name="connsiteY200" fmla="*/ 59065 h 259848"/>
                  <a:gd name="connsiteX201" fmla="*/ 283621 w 364995"/>
                  <a:gd name="connsiteY201" fmla="*/ 59065 h 259848"/>
                  <a:gd name="connsiteX202" fmla="*/ 283072 w 364995"/>
                  <a:gd name="connsiteY202" fmla="*/ 59613 h 259848"/>
                  <a:gd name="connsiteX203" fmla="*/ 282890 w 364995"/>
                  <a:gd name="connsiteY203" fmla="*/ 61808 h 259848"/>
                  <a:gd name="connsiteX204" fmla="*/ 275027 w 364995"/>
                  <a:gd name="connsiteY204" fmla="*/ 67294 h 259848"/>
                  <a:gd name="connsiteX205" fmla="*/ 273564 w 364995"/>
                  <a:gd name="connsiteY205" fmla="*/ 69305 h 259848"/>
                  <a:gd name="connsiteX206" fmla="*/ 272832 w 364995"/>
                  <a:gd name="connsiteY206" fmla="*/ 71500 h 259848"/>
                  <a:gd name="connsiteX207" fmla="*/ 273564 w 364995"/>
                  <a:gd name="connsiteY207" fmla="*/ 72414 h 259848"/>
                  <a:gd name="connsiteX208" fmla="*/ 277221 w 364995"/>
                  <a:gd name="connsiteY208" fmla="*/ 74974 h 259848"/>
                  <a:gd name="connsiteX209" fmla="*/ 280329 w 364995"/>
                  <a:gd name="connsiteY209" fmla="*/ 77900 h 259848"/>
                  <a:gd name="connsiteX210" fmla="*/ 281975 w 364995"/>
                  <a:gd name="connsiteY210" fmla="*/ 84117 h 259848"/>
                  <a:gd name="connsiteX211" fmla="*/ 283987 w 364995"/>
                  <a:gd name="connsiteY211" fmla="*/ 87957 h 259848"/>
                  <a:gd name="connsiteX212" fmla="*/ 283987 w 364995"/>
                  <a:gd name="connsiteY212" fmla="*/ 88872 h 259848"/>
                  <a:gd name="connsiteX213" fmla="*/ 282158 w 364995"/>
                  <a:gd name="connsiteY213" fmla="*/ 92346 h 259848"/>
                  <a:gd name="connsiteX214" fmla="*/ 282158 w 364995"/>
                  <a:gd name="connsiteY214" fmla="*/ 93443 h 259848"/>
                  <a:gd name="connsiteX215" fmla="*/ 283072 w 364995"/>
                  <a:gd name="connsiteY215" fmla="*/ 94906 h 259848"/>
                  <a:gd name="connsiteX216" fmla="*/ 282890 w 364995"/>
                  <a:gd name="connsiteY216" fmla="*/ 97649 h 259848"/>
                  <a:gd name="connsiteX217" fmla="*/ 281061 w 364995"/>
                  <a:gd name="connsiteY217" fmla="*/ 100941 h 259848"/>
                  <a:gd name="connsiteX218" fmla="*/ 278318 w 364995"/>
                  <a:gd name="connsiteY218" fmla="*/ 103866 h 259848"/>
                  <a:gd name="connsiteX219" fmla="*/ 274295 w 364995"/>
                  <a:gd name="connsiteY219" fmla="*/ 106792 h 259848"/>
                  <a:gd name="connsiteX220" fmla="*/ 271369 w 364995"/>
                  <a:gd name="connsiteY220" fmla="*/ 110267 h 259848"/>
                  <a:gd name="connsiteX221" fmla="*/ 269724 w 364995"/>
                  <a:gd name="connsiteY221" fmla="*/ 113375 h 259848"/>
                  <a:gd name="connsiteX222" fmla="*/ 267712 w 364995"/>
                  <a:gd name="connsiteY222" fmla="*/ 115204 h 259848"/>
                  <a:gd name="connsiteX223" fmla="*/ 268078 w 364995"/>
                  <a:gd name="connsiteY223" fmla="*/ 117947 h 259848"/>
                  <a:gd name="connsiteX224" fmla="*/ 270272 w 364995"/>
                  <a:gd name="connsiteY224" fmla="*/ 118678 h 259848"/>
                  <a:gd name="connsiteX225" fmla="*/ 271552 w 364995"/>
                  <a:gd name="connsiteY225" fmla="*/ 120141 h 259848"/>
                  <a:gd name="connsiteX226" fmla="*/ 270272 w 364995"/>
                  <a:gd name="connsiteY226" fmla="*/ 121604 h 259848"/>
                  <a:gd name="connsiteX227" fmla="*/ 270272 w 364995"/>
                  <a:gd name="connsiteY227" fmla="*/ 124530 h 259848"/>
                  <a:gd name="connsiteX228" fmla="*/ 266798 w 364995"/>
                  <a:gd name="connsiteY228" fmla="*/ 128919 h 259848"/>
                  <a:gd name="connsiteX229" fmla="*/ 263506 w 364995"/>
                  <a:gd name="connsiteY229" fmla="*/ 130382 h 259848"/>
                  <a:gd name="connsiteX230" fmla="*/ 258569 w 364995"/>
                  <a:gd name="connsiteY230" fmla="*/ 131479 h 259848"/>
                  <a:gd name="connsiteX231" fmla="*/ 253448 w 364995"/>
                  <a:gd name="connsiteY231" fmla="*/ 131296 h 259848"/>
                  <a:gd name="connsiteX232" fmla="*/ 244854 w 364995"/>
                  <a:gd name="connsiteY232" fmla="*/ 128919 h 259848"/>
                  <a:gd name="connsiteX233" fmla="*/ 242660 w 364995"/>
                  <a:gd name="connsiteY233" fmla="*/ 128736 h 259848"/>
                  <a:gd name="connsiteX234" fmla="*/ 240831 w 364995"/>
                  <a:gd name="connsiteY234" fmla="*/ 129467 h 259848"/>
                  <a:gd name="connsiteX235" fmla="*/ 240100 w 364995"/>
                  <a:gd name="connsiteY235" fmla="*/ 131845 h 259848"/>
                  <a:gd name="connsiteX236" fmla="*/ 240831 w 364995"/>
                  <a:gd name="connsiteY236" fmla="*/ 133307 h 259848"/>
                  <a:gd name="connsiteX237" fmla="*/ 243574 w 364995"/>
                  <a:gd name="connsiteY237" fmla="*/ 137330 h 259848"/>
                  <a:gd name="connsiteX238" fmla="*/ 245586 w 364995"/>
                  <a:gd name="connsiteY238" fmla="*/ 137696 h 259848"/>
                  <a:gd name="connsiteX239" fmla="*/ 247597 w 364995"/>
                  <a:gd name="connsiteY239" fmla="*/ 144462 h 259848"/>
                  <a:gd name="connsiteX240" fmla="*/ 249974 w 364995"/>
                  <a:gd name="connsiteY240" fmla="*/ 146474 h 259848"/>
                  <a:gd name="connsiteX241" fmla="*/ 249792 w 364995"/>
                  <a:gd name="connsiteY241" fmla="*/ 148119 h 259848"/>
                  <a:gd name="connsiteX242" fmla="*/ 247597 w 364995"/>
                  <a:gd name="connsiteY242" fmla="*/ 150679 h 259848"/>
                  <a:gd name="connsiteX243" fmla="*/ 244488 w 364995"/>
                  <a:gd name="connsiteY243" fmla="*/ 151959 h 259848"/>
                  <a:gd name="connsiteX244" fmla="*/ 240100 w 364995"/>
                  <a:gd name="connsiteY244" fmla="*/ 155251 h 259848"/>
                  <a:gd name="connsiteX245" fmla="*/ 236077 w 364995"/>
                  <a:gd name="connsiteY245" fmla="*/ 154520 h 259848"/>
                  <a:gd name="connsiteX246" fmla="*/ 230591 w 364995"/>
                  <a:gd name="connsiteY246" fmla="*/ 156165 h 259848"/>
                  <a:gd name="connsiteX247" fmla="*/ 229860 w 364995"/>
                  <a:gd name="connsiteY247" fmla="*/ 162017 h 259848"/>
                  <a:gd name="connsiteX248" fmla="*/ 227482 w 364995"/>
                  <a:gd name="connsiteY248" fmla="*/ 163114 h 259848"/>
                  <a:gd name="connsiteX249" fmla="*/ 226568 w 364995"/>
                  <a:gd name="connsiteY249" fmla="*/ 165309 h 259848"/>
                  <a:gd name="connsiteX250" fmla="*/ 227299 w 364995"/>
                  <a:gd name="connsiteY250" fmla="*/ 167869 h 259848"/>
                  <a:gd name="connsiteX251" fmla="*/ 226934 w 364995"/>
                  <a:gd name="connsiteY251" fmla="*/ 169697 h 259848"/>
                  <a:gd name="connsiteX252" fmla="*/ 225836 w 364995"/>
                  <a:gd name="connsiteY252" fmla="*/ 169697 h 259848"/>
                  <a:gd name="connsiteX253" fmla="*/ 224190 w 364995"/>
                  <a:gd name="connsiteY253" fmla="*/ 171709 h 259848"/>
                  <a:gd name="connsiteX254" fmla="*/ 222728 w 364995"/>
                  <a:gd name="connsiteY254" fmla="*/ 173903 h 259848"/>
                  <a:gd name="connsiteX255" fmla="*/ 222179 w 364995"/>
                  <a:gd name="connsiteY255" fmla="*/ 175732 h 259848"/>
                  <a:gd name="connsiteX256" fmla="*/ 222728 w 364995"/>
                  <a:gd name="connsiteY256" fmla="*/ 183046 h 259848"/>
                  <a:gd name="connsiteX257" fmla="*/ 223825 w 364995"/>
                  <a:gd name="connsiteY257" fmla="*/ 188167 h 259848"/>
                  <a:gd name="connsiteX258" fmla="*/ 223642 w 364995"/>
                  <a:gd name="connsiteY258" fmla="*/ 189629 h 259848"/>
                  <a:gd name="connsiteX259" fmla="*/ 214682 w 364995"/>
                  <a:gd name="connsiteY259" fmla="*/ 198407 h 259848"/>
                  <a:gd name="connsiteX260" fmla="*/ 213401 w 364995"/>
                  <a:gd name="connsiteY260" fmla="*/ 198772 h 259848"/>
                  <a:gd name="connsiteX261" fmla="*/ 210842 w 364995"/>
                  <a:gd name="connsiteY261" fmla="*/ 197675 h 259848"/>
                  <a:gd name="connsiteX262" fmla="*/ 209744 w 364995"/>
                  <a:gd name="connsiteY262" fmla="*/ 196030 h 259848"/>
                  <a:gd name="connsiteX263" fmla="*/ 209196 w 364995"/>
                  <a:gd name="connsiteY263" fmla="*/ 194201 h 259848"/>
                  <a:gd name="connsiteX264" fmla="*/ 205538 w 364995"/>
                  <a:gd name="connsiteY264" fmla="*/ 192372 h 259848"/>
                  <a:gd name="connsiteX265" fmla="*/ 203710 w 364995"/>
                  <a:gd name="connsiteY265" fmla="*/ 192372 h 259848"/>
                  <a:gd name="connsiteX266" fmla="*/ 202612 w 364995"/>
                  <a:gd name="connsiteY266" fmla="*/ 193652 h 259848"/>
                  <a:gd name="connsiteX267" fmla="*/ 204624 w 364995"/>
                  <a:gd name="connsiteY267" fmla="*/ 194567 h 259848"/>
                  <a:gd name="connsiteX268" fmla="*/ 204807 w 364995"/>
                  <a:gd name="connsiteY268" fmla="*/ 195664 h 259848"/>
                  <a:gd name="connsiteX269" fmla="*/ 197127 w 364995"/>
                  <a:gd name="connsiteY269" fmla="*/ 193470 h 259848"/>
                  <a:gd name="connsiteX270" fmla="*/ 194018 w 364995"/>
                  <a:gd name="connsiteY270" fmla="*/ 193470 h 259848"/>
                  <a:gd name="connsiteX271" fmla="*/ 192189 w 364995"/>
                  <a:gd name="connsiteY271" fmla="*/ 194384 h 259848"/>
                  <a:gd name="connsiteX272" fmla="*/ 190543 w 364995"/>
                  <a:gd name="connsiteY272" fmla="*/ 196578 h 259848"/>
                  <a:gd name="connsiteX273" fmla="*/ 182863 w 364995"/>
                  <a:gd name="connsiteY273" fmla="*/ 200053 h 259848"/>
                  <a:gd name="connsiteX274" fmla="*/ 181218 w 364995"/>
                  <a:gd name="connsiteY274" fmla="*/ 201881 h 259848"/>
                  <a:gd name="connsiteX275" fmla="*/ 181766 w 364995"/>
                  <a:gd name="connsiteY275" fmla="*/ 202796 h 259848"/>
                  <a:gd name="connsiteX276" fmla="*/ 185423 w 364995"/>
                  <a:gd name="connsiteY276" fmla="*/ 203893 h 259848"/>
                  <a:gd name="connsiteX277" fmla="*/ 185423 w 364995"/>
                  <a:gd name="connsiteY277" fmla="*/ 205173 h 259848"/>
                  <a:gd name="connsiteX278" fmla="*/ 184326 w 364995"/>
                  <a:gd name="connsiteY278" fmla="*/ 206453 h 259848"/>
                  <a:gd name="connsiteX279" fmla="*/ 180303 w 364995"/>
                  <a:gd name="connsiteY279" fmla="*/ 206636 h 259848"/>
                  <a:gd name="connsiteX280" fmla="*/ 175366 w 364995"/>
                  <a:gd name="connsiteY280" fmla="*/ 208099 h 259848"/>
                  <a:gd name="connsiteX281" fmla="*/ 170611 w 364995"/>
                  <a:gd name="connsiteY281" fmla="*/ 208647 h 259848"/>
                  <a:gd name="connsiteX282" fmla="*/ 165491 w 364995"/>
                  <a:gd name="connsiteY282" fmla="*/ 208099 h 259848"/>
                  <a:gd name="connsiteX283" fmla="*/ 165491 w 364995"/>
                  <a:gd name="connsiteY283" fmla="*/ 206819 h 259848"/>
                  <a:gd name="connsiteX284" fmla="*/ 163297 w 364995"/>
                  <a:gd name="connsiteY284" fmla="*/ 205721 h 259848"/>
                  <a:gd name="connsiteX285" fmla="*/ 160188 w 364995"/>
                  <a:gd name="connsiteY285" fmla="*/ 207550 h 259848"/>
                  <a:gd name="connsiteX286" fmla="*/ 157445 w 364995"/>
                  <a:gd name="connsiteY286" fmla="*/ 212122 h 259848"/>
                  <a:gd name="connsiteX287" fmla="*/ 151960 w 364995"/>
                  <a:gd name="connsiteY287" fmla="*/ 215962 h 259848"/>
                  <a:gd name="connsiteX288" fmla="*/ 150314 w 364995"/>
                  <a:gd name="connsiteY288" fmla="*/ 218522 h 259848"/>
                  <a:gd name="connsiteX289" fmla="*/ 148668 w 364995"/>
                  <a:gd name="connsiteY289" fmla="*/ 225288 h 259848"/>
                  <a:gd name="connsiteX290" fmla="*/ 149217 w 364995"/>
                  <a:gd name="connsiteY290" fmla="*/ 230774 h 259848"/>
                  <a:gd name="connsiteX291" fmla="*/ 147571 w 364995"/>
                  <a:gd name="connsiteY291" fmla="*/ 239185 h 259848"/>
                  <a:gd name="connsiteX292" fmla="*/ 147753 w 364995"/>
                  <a:gd name="connsiteY292" fmla="*/ 240831 h 259848"/>
                  <a:gd name="connsiteX293" fmla="*/ 149217 w 364995"/>
                  <a:gd name="connsiteY293" fmla="*/ 242111 h 259848"/>
                  <a:gd name="connsiteX294" fmla="*/ 149034 w 364995"/>
                  <a:gd name="connsiteY294" fmla="*/ 245037 h 259848"/>
                  <a:gd name="connsiteX295" fmla="*/ 145194 w 364995"/>
                  <a:gd name="connsiteY295" fmla="*/ 247963 h 259848"/>
                  <a:gd name="connsiteX296" fmla="*/ 133673 w 364995"/>
                  <a:gd name="connsiteY296" fmla="*/ 249974 h 259848"/>
                  <a:gd name="connsiteX297" fmla="*/ 124530 w 364995"/>
                  <a:gd name="connsiteY297" fmla="*/ 253449 h 259848"/>
                  <a:gd name="connsiteX298" fmla="*/ 116667 w 364995"/>
                  <a:gd name="connsiteY298" fmla="*/ 255094 h 259848"/>
                  <a:gd name="connsiteX299" fmla="*/ 104963 w 364995"/>
                  <a:gd name="connsiteY299" fmla="*/ 254180 h 259848"/>
                  <a:gd name="connsiteX300" fmla="*/ 98929 w 364995"/>
                  <a:gd name="connsiteY300" fmla="*/ 254180 h 259848"/>
                  <a:gd name="connsiteX301" fmla="*/ 95637 w 364995"/>
                  <a:gd name="connsiteY301" fmla="*/ 255277 h 259848"/>
                  <a:gd name="connsiteX302" fmla="*/ 94358 w 364995"/>
                  <a:gd name="connsiteY302" fmla="*/ 256375 h 259848"/>
                  <a:gd name="connsiteX303" fmla="*/ 93077 w 364995"/>
                  <a:gd name="connsiteY303" fmla="*/ 258569 h 259848"/>
                  <a:gd name="connsiteX304" fmla="*/ 91432 w 364995"/>
                  <a:gd name="connsiteY304" fmla="*/ 259666 h 259848"/>
                  <a:gd name="connsiteX305" fmla="*/ 84117 w 364995"/>
                  <a:gd name="connsiteY305" fmla="*/ 256557 h 259848"/>
                  <a:gd name="connsiteX306" fmla="*/ 75888 w 364995"/>
                  <a:gd name="connsiteY306" fmla="*/ 256375 h 259848"/>
                  <a:gd name="connsiteX307" fmla="*/ 69305 w 364995"/>
                  <a:gd name="connsiteY307" fmla="*/ 257289 h 259848"/>
                  <a:gd name="connsiteX308" fmla="*/ 63819 w 364995"/>
                  <a:gd name="connsiteY308" fmla="*/ 257106 h 259848"/>
                  <a:gd name="connsiteX309" fmla="*/ 59979 w 364995"/>
                  <a:gd name="connsiteY309" fmla="*/ 257837 h 259848"/>
                  <a:gd name="connsiteX310" fmla="*/ 55408 w 364995"/>
                  <a:gd name="connsiteY310" fmla="*/ 257837 h 259848"/>
                  <a:gd name="connsiteX311" fmla="*/ 53944 w 364995"/>
                  <a:gd name="connsiteY311" fmla="*/ 258203 h 259848"/>
                  <a:gd name="connsiteX312" fmla="*/ 52299 w 364995"/>
                  <a:gd name="connsiteY312" fmla="*/ 259483 h 259848"/>
                  <a:gd name="connsiteX313" fmla="*/ 50104 w 364995"/>
                  <a:gd name="connsiteY313" fmla="*/ 259849 h 259848"/>
                  <a:gd name="connsiteX314" fmla="*/ 46813 w 364995"/>
                  <a:gd name="connsiteY314" fmla="*/ 259300 h 259848"/>
                  <a:gd name="connsiteX315" fmla="*/ 38401 w 364995"/>
                  <a:gd name="connsiteY315" fmla="*/ 255094 h 259848"/>
                  <a:gd name="connsiteX316" fmla="*/ 11154 w 364995"/>
                  <a:gd name="connsiteY316" fmla="*/ 247597 h 25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364995" h="259848">
                    <a:moveTo>
                      <a:pt x="11154" y="247597"/>
                    </a:moveTo>
                    <a:lnTo>
                      <a:pt x="16458" y="236808"/>
                    </a:lnTo>
                    <a:lnTo>
                      <a:pt x="27430" y="224556"/>
                    </a:lnTo>
                    <a:lnTo>
                      <a:pt x="30172" y="216876"/>
                    </a:lnTo>
                    <a:lnTo>
                      <a:pt x="30172" y="210659"/>
                    </a:lnTo>
                    <a:lnTo>
                      <a:pt x="27430" y="203344"/>
                    </a:lnTo>
                    <a:lnTo>
                      <a:pt x="22675" y="199321"/>
                    </a:lnTo>
                    <a:lnTo>
                      <a:pt x="16823" y="199138"/>
                    </a:lnTo>
                    <a:lnTo>
                      <a:pt x="10789" y="197492"/>
                    </a:lnTo>
                    <a:lnTo>
                      <a:pt x="6400" y="192921"/>
                    </a:lnTo>
                    <a:lnTo>
                      <a:pt x="6034" y="187618"/>
                    </a:lnTo>
                    <a:lnTo>
                      <a:pt x="6949" y="180120"/>
                    </a:lnTo>
                    <a:lnTo>
                      <a:pt x="6034" y="171892"/>
                    </a:lnTo>
                    <a:lnTo>
                      <a:pt x="3108" y="164943"/>
                    </a:lnTo>
                    <a:lnTo>
                      <a:pt x="1646" y="159457"/>
                    </a:lnTo>
                    <a:lnTo>
                      <a:pt x="3291" y="151777"/>
                    </a:lnTo>
                    <a:lnTo>
                      <a:pt x="6949" y="143731"/>
                    </a:lnTo>
                    <a:lnTo>
                      <a:pt x="6400" y="138976"/>
                    </a:lnTo>
                    <a:lnTo>
                      <a:pt x="0" y="137148"/>
                    </a:lnTo>
                    <a:lnTo>
                      <a:pt x="0" y="128370"/>
                    </a:lnTo>
                    <a:lnTo>
                      <a:pt x="0" y="124164"/>
                    </a:lnTo>
                    <a:lnTo>
                      <a:pt x="10057" y="120324"/>
                    </a:lnTo>
                    <a:lnTo>
                      <a:pt x="10057" y="114107"/>
                    </a:lnTo>
                    <a:lnTo>
                      <a:pt x="16092" y="104598"/>
                    </a:lnTo>
                    <a:lnTo>
                      <a:pt x="18103" y="95272"/>
                    </a:lnTo>
                    <a:lnTo>
                      <a:pt x="18469" y="87957"/>
                    </a:lnTo>
                    <a:lnTo>
                      <a:pt x="19383" y="82289"/>
                    </a:lnTo>
                    <a:lnTo>
                      <a:pt x="22126" y="83751"/>
                    </a:lnTo>
                    <a:lnTo>
                      <a:pt x="25418" y="86494"/>
                    </a:lnTo>
                    <a:lnTo>
                      <a:pt x="26332" y="87774"/>
                    </a:lnTo>
                    <a:lnTo>
                      <a:pt x="31269" y="89054"/>
                    </a:lnTo>
                    <a:lnTo>
                      <a:pt x="37487" y="88140"/>
                    </a:lnTo>
                    <a:lnTo>
                      <a:pt x="39864" y="90152"/>
                    </a:lnTo>
                    <a:lnTo>
                      <a:pt x="43339" y="91614"/>
                    </a:lnTo>
                    <a:lnTo>
                      <a:pt x="45898" y="94723"/>
                    </a:lnTo>
                    <a:lnTo>
                      <a:pt x="47910" y="94723"/>
                    </a:lnTo>
                    <a:lnTo>
                      <a:pt x="51202" y="93809"/>
                    </a:lnTo>
                    <a:lnTo>
                      <a:pt x="57602" y="93992"/>
                    </a:lnTo>
                    <a:lnTo>
                      <a:pt x="60345" y="91066"/>
                    </a:lnTo>
                    <a:lnTo>
                      <a:pt x="64368" y="89786"/>
                    </a:lnTo>
                    <a:lnTo>
                      <a:pt x="66380" y="88506"/>
                    </a:lnTo>
                    <a:lnTo>
                      <a:pt x="67477" y="83203"/>
                    </a:lnTo>
                    <a:lnTo>
                      <a:pt x="69122" y="82654"/>
                    </a:lnTo>
                    <a:lnTo>
                      <a:pt x="70585" y="80643"/>
                    </a:lnTo>
                    <a:lnTo>
                      <a:pt x="68025" y="78448"/>
                    </a:lnTo>
                    <a:lnTo>
                      <a:pt x="67842" y="76071"/>
                    </a:lnTo>
                    <a:lnTo>
                      <a:pt x="71134" y="76620"/>
                    </a:lnTo>
                    <a:lnTo>
                      <a:pt x="74426" y="75157"/>
                    </a:lnTo>
                    <a:lnTo>
                      <a:pt x="82837" y="73694"/>
                    </a:lnTo>
                    <a:lnTo>
                      <a:pt x="86129" y="71500"/>
                    </a:lnTo>
                    <a:lnTo>
                      <a:pt x="90335" y="70220"/>
                    </a:lnTo>
                    <a:lnTo>
                      <a:pt x="93077" y="67294"/>
                    </a:lnTo>
                    <a:lnTo>
                      <a:pt x="96369" y="67111"/>
                    </a:lnTo>
                    <a:lnTo>
                      <a:pt x="103135" y="62722"/>
                    </a:lnTo>
                    <a:lnTo>
                      <a:pt x="103866" y="60711"/>
                    </a:lnTo>
                    <a:lnTo>
                      <a:pt x="103866" y="57419"/>
                    </a:lnTo>
                    <a:lnTo>
                      <a:pt x="104780" y="52116"/>
                    </a:lnTo>
                    <a:lnTo>
                      <a:pt x="106061" y="50653"/>
                    </a:lnTo>
                    <a:lnTo>
                      <a:pt x="108621" y="43156"/>
                    </a:lnTo>
                    <a:lnTo>
                      <a:pt x="108621" y="40961"/>
                    </a:lnTo>
                    <a:lnTo>
                      <a:pt x="109352" y="39316"/>
                    </a:lnTo>
                    <a:lnTo>
                      <a:pt x="110998" y="38401"/>
                    </a:lnTo>
                    <a:lnTo>
                      <a:pt x="113375" y="35475"/>
                    </a:lnTo>
                    <a:lnTo>
                      <a:pt x="117581" y="34744"/>
                    </a:lnTo>
                    <a:lnTo>
                      <a:pt x="120141" y="35658"/>
                    </a:lnTo>
                    <a:lnTo>
                      <a:pt x="127456" y="35293"/>
                    </a:lnTo>
                    <a:lnTo>
                      <a:pt x="128187" y="34744"/>
                    </a:lnTo>
                    <a:lnTo>
                      <a:pt x="129285" y="32550"/>
                    </a:lnTo>
                    <a:lnTo>
                      <a:pt x="129833" y="28892"/>
                    </a:lnTo>
                    <a:lnTo>
                      <a:pt x="130930" y="27612"/>
                    </a:lnTo>
                    <a:lnTo>
                      <a:pt x="133125" y="27612"/>
                    </a:lnTo>
                    <a:lnTo>
                      <a:pt x="135502" y="27612"/>
                    </a:lnTo>
                    <a:lnTo>
                      <a:pt x="142085" y="31270"/>
                    </a:lnTo>
                    <a:lnTo>
                      <a:pt x="146473" y="32550"/>
                    </a:lnTo>
                    <a:lnTo>
                      <a:pt x="153605" y="32915"/>
                    </a:lnTo>
                    <a:lnTo>
                      <a:pt x="166771" y="32001"/>
                    </a:lnTo>
                    <a:lnTo>
                      <a:pt x="170063" y="33464"/>
                    </a:lnTo>
                    <a:lnTo>
                      <a:pt x="172989" y="35658"/>
                    </a:lnTo>
                    <a:lnTo>
                      <a:pt x="177743" y="34378"/>
                    </a:lnTo>
                    <a:lnTo>
                      <a:pt x="183595" y="35110"/>
                    </a:lnTo>
                    <a:lnTo>
                      <a:pt x="185972" y="37121"/>
                    </a:lnTo>
                    <a:lnTo>
                      <a:pt x="192007" y="43521"/>
                    </a:lnTo>
                    <a:lnTo>
                      <a:pt x="195481" y="42059"/>
                    </a:lnTo>
                    <a:lnTo>
                      <a:pt x="198589" y="42059"/>
                    </a:lnTo>
                    <a:lnTo>
                      <a:pt x="199504" y="39864"/>
                    </a:lnTo>
                    <a:lnTo>
                      <a:pt x="205721" y="37121"/>
                    </a:lnTo>
                    <a:lnTo>
                      <a:pt x="208099" y="36390"/>
                    </a:lnTo>
                    <a:lnTo>
                      <a:pt x="210293" y="36755"/>
                    </a:lnTo>
                    <a:lnTo>
                      <a:pt x="211573" y="35475"/>
                    </a:lnTo>
                    <a:lnTo>
                      <a:pt x="214316" y="34378"/>
                    </a:lnTo>
                    <a:lnTo>
                      <a:pt x="215962" y="34744"/>
                    </a:lnTo>
                    <a:lnTo>
                      <a:pt x="218156" y="37121"/>
                    </a:lnTo>
                    <a:lnTo>
                      <a:pt x="224739" y="38950"/>
                    </a:lnTo>
                    <a:lnTo>
                      <a:pt x="226385" y="37853"/>
                    </a:lnTo>
                    <a:lnTo>
                      <a:pt x="226934" y="36755"/>
                    </a:lnTo>
                    <a:lnTo>
                      <a:pt x="226934" y="34927"/>
                    </a:lnTo>
                    <a:lnTo>
                      <a:pt x="225836" y="33098"/>
                    </a:lnTo>
                    <a:lnTo>
                      <a:pt x="225288" y="30355"/>
                    </a:lnTo>
                    <a:lnTo>
                      <a:pt x="229676" y="25052"/>
                    </a:lnTo>
                    <a:lnTo>
                      <a:pt x="231871" y="24869"/>
                    </a:lnTo>
                    <a:lnTo>
                      <a:pt x="234614" y="26149"/>
                    </a:lnTo>
                    <a:lnTo>
                      <a:pt x="238454" y="25052"/>
                    </a:lnTo>
                    <a:lnTo>
                      <a:pt x="242294" y="27430"/>
                    </a:lnTo>
                    <a:lnTo>
                      <a:pt x="243940" y="27612"/>
                    </a:lnTo>
                    <a:lnTo>
                      <a:pt x="245220" y="27064"/>
                    </a:lnTo>
                    <a:lnTo>
                      <a:pt x="248511" y="23589"/>
                    </a:lnTo>
                    <a:lnTo>
                      <a:pt x="249060" y="21944"/>
                    </a:lnTo>
                    <a:lnTo>
                      <a:pt x="246683" y="19201"/>
                    </a:lnTo>
                    <a:lnTo>
                      <a:pt x="246683" y="16823"/>
                    </a:lnTo>
                    <a:lnTo>
                      <a:pt x="251437" y="11155"/>
                    </a:lnTo>
                    <a:lnTo>
                      <a:pt x="256191" y="4572"/>
                    </a:lnTo>
                    <a:lnTo>
                      <a:pt x="257655" y="3840"/>
                    </a:lnTo>
                    <a:lnTo>
                      <a:pt x="258935" y="1280"/>
                    </a:lnTo>
                    <a:lnTo>
                      <a:pt x="259483" y="914"/>
                    </a:lnTo>
                    <a:lnTo>
                      <a:pt x="262409" y="1280"/>
                    </a:lnTo>
                    <a:lnTo>
                      <a:pt x="264969" y="0"/>
                    </a:lnTo>
                    <a:lnTo>
                      <a:pt x="269358" y="731"/>
                    </a:lnTo>
                    <a:lnTo>
                      <a:pt x="275392" y="6217"/>
                    </a:lnTo>
                    <a:lnTo>
                      <a:pt x="275392" y="8777"/>
                    </a:lnTo>
                    <a:lnTo>
                      <a:pt x="273564" y="11703"/>
                    </a:lnTo>
                    <a:lnTo>
                      <a:pt x="273198" y="13898"/>
                    </a:lnTo>
                    <a:lnTo>
                      <a:pt x="273929" y="14995"/>
                    </a:lnTo>
                    <a:lnTo>
                      <a:pt x="276489" y="16275"/>
                    </a:lnTo>
                    <a:lnTo>
                      <a:pt x="278867" y="15543"/>
                    </a:lnTo>
                    <a:lnTo>
                      <a:pt x="280513" y="16275"/>
                    </a:lnTo>
                    <a:lnTo>
                      <a:pt x="280878" y="16823"/>
                    </a:lnTo>
                    <a:lnTo>
                      <a:pt x="281427" y="18469"/>
                    </a:lnTo>
                    <a:lnTo>
                      <a:pt x="279964" y="19749"/>
                    </a:lnTo>
                    <a:lnTo>
                      <a:pt x="279598" y="21761"/>
                    </a:lnTo>
                    <a:lnTo>
                      <a:pt x="280147" y="26332"/>
                    </a:lnTo>
                    <a:lnTo>
                      <a:pt x="279598" y="28710"/>
                    </a:lnTo>
                    <a:lnTo>
                      <a:pt x="278501" y="30904"/>
                    </a:lnTo>
                    <a:lnTo>
                      <a:pt x="278684" y="35110"/>
                    </a:lnTo>
                    <a:lnTo>
                      <a:pt x="277404" y="38950"/>
                    </a:lnTo>
                    <a:lnTo>
                      <a:pt x="278318" y="42973"/>
                    </a:lnTo>
                    <a:lnTo>
                      <a:pt x="281244" y="47362"/>
                    </a:lnTo>
                    <a:lnTo>
                      <a:pt x="283621" y="52116"/>
                    </a:lnTo>
                    <a:lnTo>
                      <a:pt x="284352" y="52665"/>
                    </a:lnTo>
                    <a:lnTo>
                      <a:pt x="286364" y="53213"/>
                    </a:lnTo>
                    <a:lnTo>
                      <a:pt x="288559" y="52299"/>
                    </a:lnTo>
                    <a:lnTo>
                      <a:pt x="294593" y="48825"/>
                    </a:lnTo>
                    <a:lnTo>
                      <a:pt x="300445" y="44619"/>
                    </a:lnTo>
                    <a:lnTo>
                      <a:pt x="310319" y="42424"/>
                    </a:lnTo>
                    <a:lnTo>
                      <a:pt x="311233" y="41693"/>
                    </a:lnTo>
                    <a:lnTo>
                      <a:pt x="313245" y="38950"/>
                    </a:lnTo>
                    <a:lnTo>
                      <a:pt x="316720" y="37121"/>
                    </a:lnTo>
                    <a:lnTo>
                      <a:pt x="317451" y="35841"/>
                    </a:lnTo>
                    <a:lnTo>
                      <a:pt x="319463" y="35475"/>
                    </a:lnTo>
                    <a:lnTo>
                      <a:pt x="323851" y="32550"/>
                    </a:lnTo>
                    <a:lnTo>
                      <a:pt x="326228" y="31818"/>
                    </a:lnTo>
                    <a:lnTo>
                      <a:pt x="329520" y="29807"/>
                    </a:lnTo>
                    <a:lnTo>
                      <a:pt x="332263" y="29807"/>
                    </a:lnTo>
                    <a:lnTo>
                      <a:pt x="333726" y="30904"/>
                    </a:lnTo>
                    <a:lnTo>
                      <a:pt x="334823" y="31087"/>
                    </a:lnTo>
                    <a:lnTo>
                      <a:pt x="336834" y="31087"/>
                    </a:lnTo>
                    <a:lnTo>
                      <a:pt x="337749" y="35293"/>
                    </a:lnTo>
                    <a:lnTo>
                      <a:pt x="338846" y="36938"/>
                    </a:lnTo>
                    <a:lnTo>
                      <a:pt x="340309" y="36390"/>
                    </a:lnTo>
                    <a:lnTo>
                      <a:pt x="343235" y="34013"/>
                    </a:lnTo>
                    <a:lnTo>
                      <a:pt x="343601" y="34561"/>
                    </a:lnTo>
                    <a:lnTo>
                      <a:pt x="344698" y="34378"/>
                    </a:lnTo>
                    <a:lnTo>
                      <a:pt x="350366" y="32184"/>
                    </a:lnTo>
                    <a:lnTo>
                      <a:pt x="355121" y="31635"/>
                    </a:lnTo>
                    <a:lnTo>
                      <a:pt x="358229" y="31635"/>
                    </a:lnTo>
                    <a:lnTo>
                      <a:pt x="360607" y="32915"/>
                    </a:lnTo>
                    <a:lnTo>
                      <a:pt x="364081" y="32915"/>
                    </a:lnTo>
                    <a:lnTo>
                      <a:pt x="364995" y="34378"/>
                    </a:lnTo>
                    <a:lnTo>
                      <a:pt x="364812" y="35475"/>
                    </a:lnTo>
                    <a:lnTo>
                      <a:pt x="362801" y="36024"/>
                    </a:lnTo>
                    <a:lnTo>
                      <a:pt x="364081" y="35841"/>
                    </a:lnTo>
                    <a:lnTo>
                      <a:pt x="362801" y="36024"/>
                    </a:lnTo>
                    <a:lnTo>
                      <a:pt x="360607" y="35110"/>
                    </a:lnTo>
                    <a:lnTo>
                      <a:pt x="358778" y="35475"/>
                    </a:lnTo>
                    <a:lnTo>
                      <a:pt x="355121" y="38950"/>
                    </a:lnTo>
                    <a:lnTo>
                      <a:pt x="356035" y="40230"/>
                    </a:lnTo>
                    <a:lnTo>
                      <a:pt x="358778" y="41327"/>
                    </a:lnTo>
                    <a:lnTo>
                      <a:pt x="359692" y="43156"/>
                    </a:lnTo>
                    <a:lnTo>
                      <a:pt x="359327" y="45167"/>
                    </a:lnTo>
                    <a:lnTo>
                      <a:pt x="354572" y="44619"/>
                    </a:lnTo>
                    <a:lnTo>
                      <a:pt x="352195" y="45899"/>
                    </a:lnTo>
                    <a:lnTo>
                      <a:pt x="350915" y="45899"/>
                    </a:lnTo>
                    <a:lnTo>
                      <a:pt x="347806" y="47910"/>
                    </a:lnTo>
                    <a:lnTo>
                      <a:pt x="345795" y="47910"/>
                    </a:lnTo>
                    <a:lnTo>
                      <a:pt x="339212" y="45899"/>
                    </a:lnTo>
                    <a:lnTo>
                      <a:pt x="335920" y="46447"/>
                    </a:lnTo>
                    <a:lnTo>
                      <a:pt x="334457" y="45899"/>
                    </a:lnTo>
                    <a:lnTo>
                      <a:pt x="317817" y="47179"/>
                    </a:lnTo>
                    <a:lnTo>
                      <a:pt x="316171" y="46630"/>
                    </a:lnTo>
                    <a:lnTo>
                      <a:pt x="311782" y="48459"/>
                    </a:lnTo>
                    <a:lnTo>
                      <a:pt x="308308" y="48825"/>
                    </a:lnTo>
                    <a:lnTo>
                      <a:pt x="304102" y="51202"/>
                    </a:lnTo>
                    <a:lnTo>
                      <a:pt x="300079" y="51567"/>
                    </a:lnTo>
                    <a:lnTo>
                      <a:pt x="298067" y="52848"/>
                    </a:lnTo>
                    <a:lnTo>
                      <a:pt x="296056" y="53030"/>
                    </a:lnTo>
                    <a:lnTo>
                      <a:pt x="295873" y="54676"/>
                    </a:lnTo>
                    <a:lnTo>
                      <a:pt x="294410" y="55956"/>
                    </a:lnTo>
                    <a:lnTo>
                      <a:pt x="290021" y="56871"/>
                    </a:lnTo>
                    <a:lnTo>
                      <a:pt x="289290" y="57968"/>
                    </a:lnTo>
                    <a:lnTo>
                      <a:pt x="289656" y="59796"/>
                    </a:lnTo>
                    <a:lnTo>
                      <a:pt x="288010" y="60162"/>
                    </a:lnTo>
                    <a:lnTo>
                      <a:pt x="286181" y="59065"/>
                    </a:lnTo>
                    <a:lnTo>
                      <a:pt x="283621" y="59065"/>
                    </a:lnTo>
                    <a:lnTo>
                      <a:pt x="283072" y="59613"/>
                    </a:lnTo>
                    <a:lnTo>
                      <a:pt x="282890" y="61808"/>
                    </a:lnTo>
                    <a:lnTo>
                      <a:pt x="275027" y="67294"/>
                    </a:lnTo>
                    <a:lnTo>
                      <a:pt x="273564" y="69305"/>
                    </a:lnTo>
                    <a:lnTo>
                      <a:pt x="272832" y="71500"/>
                    </a:lnTo>
                    <a:lnTo>
                      <a:pt x="273564" y="72414"/>
                    </a:lnTo>
                    <a:lnTo>
                      <a:pt x="277221" y="74974"/>
                    </a:lnTo>
                    <a:lnTo>
                      <a:pt x="280329" y="77900"/>
                    </a:lnTo>
                    <a:lnTo>
                      <a:pt x="281975" y="84117"/>
                    </a:lnTo>
                    <a:lnTo>
                      <a:pt x="283987" y="87957"/>
                    </a:lnTo>
                    <a:lnTo>
                      <a:pt x="283987" y="88872"/>
                    </a:lnTo>
                    <a:lnTo>
                      <a:pt x="282158" y="92346"/>
                    </a:lnTo>
                    <a:lnTo>
                      <a:pt x="282158" y="93443"/>
                    </a:lnTo>
                    <a:lnTo>
                      <a:pt x="283072" y="94906"/>
                    </a:lnTo>
                    <a:lnTo>
                      <a:pt x="282890" y="97649"/>
                    </a:lnTo>
                    <a:lnTo>
                      <a:pt x="281061" y="100941"/>
                    </a:lnTo>
                    <a:lnTo>
                      <a:pt x="278318" y="103866"/>
                    </a:lnTo>
                    <a:lnTo>
                      <a:pt x="274295" y="106792"/>
                    </a:lnTo>
                    <a:lnTo>
                      <a:pt x="271369" y="110267"/>
                    </a:lnTo>
                    <a:lnTo>
                      <a:pt x="269724" y="113375"/>
                    </a:lnTo>
                    <a:lnTo>
                      <a:pt x="267712" y="115204"/>
                    </a:lnTo>
                    <a:lnTo>
                      <a:pt x="268078" y="117947"/>
                    </a:lnTo>
                    <a:lnTo>
                      <a:pt x="270272" y="118678"/>
                    </a:lnTo>
                    <a:lnTo>
                      <a:pt x="271552" y="120141"/>
                    </a:lnTo>
                    <a:lnTo>
                      <a:pt x="270272" y="121604"/>
                    </a:lnTo>
                    <a:lnTo>
                      <a:pt x="270272" y="124530"/>
                    </a:lnTo>
                    <a:lnTo>
                      <a:pt x="266798" y="128919"/>
                    </a:lnTo>
                    <a:lnTo>
                      <a:pt x="263506" y="130382"/>
                    </a:lnTo>
                    <a:lnTo>
                      <a:pt x="258569" y="131479"/>
                    </a:lnTo>
                    <a:lnTo>
                      <a:pt x="253448" y="131296"/>
                    </a:lnTo>
                    <a:lnTo>
                      <a:pt x="244854" y="128919"/>
                    </a:lnTo>
                    <a:lnTo>
                      <a:pt x="242660" y="128736"/>
                    </a:lnTo>
                    <a:lnTo>
                      <a:pt x="240831" y="129467"/>
                    </a:lnTo>
                    <a:lnTo>
                      <a:pt x="240100" y="131845"/>
                    </a:lnTo>
                    <a:lnTo>
                      <a:pt x="240831" y="133307"/>
                    </a:lnTo>
                    <a:lnTo>
                      <a:pt x="243574" y="137330"/>
                    </a:lnTo>
                    <a:lnTo>
                      <a:pt x="245586" y="137696"/>
                    </a:lnTo>
                    <a:lnTo>
                      <a:pt x="247597" y="144462"/>
                    </a:lnTo>
                    <a:lnTo>
                      <a:pt x="249974" y="146474"/>
                    </a:lnTo>
                    <a:lnTo>
                      <a:pt x="249792" y="148119"/>
                    </a:lnTo>
                    <a:lnTo>
                      <a:pt x="247597" y="150679"/>
                    </a:lnTo>
                    <a:lnTo>
                      <a:pt x="244488" y="151959"/>
                    </a:lnTo>
                    <a:lnTo>
                      <a:pt x="240100" y="155251"/>
                    </a:lnTo>
                    <a:lnTo>
                      <a:pt x="236077" y="154520"/>
                    </a:lnTo>
                    <a:lnTo>
                      <a:pt x="230591" y="156165"/>
                    </a:lnTo>
                    <a:lnTo>
                      <a:pt x="229860" y="162017"/>
                    </a:lnTo>
                    <a:lnTo>
                      <a:pt x="227482" y="163114"/>
                    </a:lnTo>
                    <a:lnTo>
                      <a:pt x="226568" y="165309"/>
                    </a:lnTo>
                    <a:lnTo>
                      <a:pt x="227299" y="167869"/>
                    </a:lnTo>
                    <a:lnTo>
                      <a:pt x="226934" y="169697"/>
                    </a:lnTo>
                    <a:lnTo>
                      <a:pt x="225836" y="169697"/>
                    </a:lnTo>
                    <a:lnTo>
                      <a:pt x="224190" y="171709"/>
                    </a:lnTo>
                    <a:lnTo>
                      <a:pt x="222728" y="173903"/>
                    </a:lnTo>
                    <a:lnTo>
                      <a:pt x="222179" y="175732"/>
                    </a:lnTo>
                    <a:lnTo>
                      <a:pt x="222728" y="183046"/>
                    </a:lnTo>
                    <a:lnTo>
                      <a:pt x="223825" y="188167"/>
                    </a:lnTo>
                    <a:lnTo>
                      <a:pt x="223642" y="189629"/>
                    </a:lnTo>
                    <a:lnTo>
                      <a:pt x="214682" y="198407"/>
                    </a:lnTo>
                    <a:lnTo>
                      <a:pt x="213401" y="198772"/>
                    </a:lnTo>
                    <a:lnTo>
                      <a:pt x="210842" y="197675"/>
                    </a:lnTo>
                    <a:lnTo>
                      <a:pt x="209744" y="196030"/>
                    </a:lnTo>
                    <a:lnTo>
                      <a:pt x="209196" y="194201"/>
                    </a:lnTo>
                    <a:lnTo>
                      <a:pt x="205538" y="192372"/>
                    </a:lnTo>
                    <a:lnTo>
                      <a:pt x="203710" y="192372"/>
                    </a:lnTo>
                    <a:lnTo>
                      <a:pt x="202612" y="193652"/>
                    </a:lnTo>
                    <a:lnTo>
                      <a:pt x="204624" y="194567"/>
                    </a:lnTo>
                    <a:lnTo>
                      <a:pt x="204807" y="195664"/>
                    </a:lnTo>
                    <a:lnTo>
                      <a:pt x="197127" y="193470"/>
                    </a:lnTo>
                    <a:lnTo>
                      <a:pt x="194018" y="193470"/>
                    </a:lnTo>
                    <a:lnTo>
                      <a:pt x="192189" y="194384"/>
                    </a:lnTo>
                    <a:lnTo>
                      <a:pt x="190543" y="196578"/>
                    </a:lnTo>
                    <a:lnTo>
                      <a:pt x="182863" y="200053"/>
                    </a:lnTo>
                    <a:lnTo>
                      <a:pt x="181218" y="201881"/>
                    </a:lnTo>
                    <a:lnTo>
                      <a:pt x="181766" y="202796"/>
                    </a:lnTo>
                    <a:lnTo>
                      <a:pt x="185423" y="203893"/>
                    </a:lnTo>
                    <a:lnTo>
                      <a:pt x="185423" y="205173"/>
                    </a:lnTo>
                    <a:lnTo>
                      <a:pt x="184326" y="206453"/>
                    </a:lnTo>
                    <a:lnTo>
                      <a:pt x="180303" y="206636"/>
                    </a:lnTo>
                    <a:lnTo>
                      <a:pt x="175366" y="208099"/>
                    </a:lnTo>
                    <a:lnTo>
                      <a:pt x="170611" y="208647"/>
                    </a:lnTo>
                    <a:lnTo>
                      <a:pt x="165491" y="208099"/>
                    </a:lnTo>
                    <a:lnTo>
                      <a:pt x="165491" y="206819"/>
                    </a:lnTo>
                    <a:lnTo>
                      <a:pt x="163297" y="205721"/>
                    </a:lnTo>
                    <a:lnTo>
                      <a:pt x="160188" y="207550"/>
                    </a:lnTo>
                    <a:lnTo>
                      <a:pt x="157445" y="212122"/>
                    </a:lnTo>
                    <a:lnTo>
                      <a:pt x="151960" y="215962"/>
                    </a:lnTo>
                    <a:lnTo>
                      <a:pt x="150314" y="218522"/>
                    </a:lnTo>
                    <a:lnTo>
                      <a:pt x="148668" y="225288"/>
                    </a:lnTo>
                    <a:lnTo>
                      <a:pt x="149217" y="230774"/>
                    </a:lnTo>
                    <a:lnTo>
                      <a:pt x="147571" y="239185"/>
                    </a:lnTo>
                    <a:lnTo>
                      <a:pt x="147753" y="240831"/>
                    </a:lnTo>
                    <a:lnTo>
                      <a:pt x="149217" y="242111"/>
                    </a:lnTo>
                    <a:lnTo>
                      <a:pt x="149034" y="245037"/>
                    </a:lnTo>
                    <a:lnTo>
                      <a:pt x="145194" y="247963"/>
                    </a:lnTo>
                    <a:lnTo>
                      <a:pt x="133673" y="249974"/>
                    </a:lnTo>
                    <a:lnTo>
                      <a:pt x="124530" y="253449"/>
                    </a:lnTo>
                    <a:lnTo>
                      <a:pt x="116667" y="255094"/>
                    </a:lnTo>
                    <a:lnTo>
                      <a:pt x="104963" y="254180"/>
                    </a:lnTo>
                    <a:lnTo>
                      <a:pt x="98929" y="254180"/>
                    </a:lnTo>
                    <a:lnTo>
                      <a:pt x="95637" y="255277"/>
                    </a:lnTo>
                    <a:lnTo>
                      <a:pt x="94358" y="256375"/>
                    </a:lnTo>
                    <a:lnTo>
                      <a:pt x="93077" y="258569"/>
                    </a:lnTo>
                    <a:lnTo>
                      <a:pt x="91432" y="259666"/>
                    </a:lnTo>
                    <a:lnTo>
                      <a:pt x="84117" y="256557"/>
                    </a:lnTo>
                    <a:lnTo>
                      <a:pt x="75888" y="256375"/>
                    </a:lnTo>
                    <a:lnTo>
                      <a:pt x="69305" y="257289"/>
                    </a:lnTo>
                    <a:lnTo>
                      <a:pt x="63819" y="257106"/>
                    </a:lnTo>
                    <a:lnTo>
                      <a:pt x="59979" y="257837"/>
                    </a:lnTo>
                    <a:lnTo>
                      <a:pt x="55408" y="257837"/>
                    </a:lnTo>
                    <a:lnTo>
                      <a:pt x="53944" y="258203"/>
                    </a:lnTo>
                    <a:lnTo>
                      <a:pt x="52299" y="259483"/>
                    </a:lnTo>
                    <a:lnTo>
                      <a:pt x="50104" y="259849"/>
                    </a:lnTo>
                    <a:lnTo>
                      <a:pt x="46813" y="259300"/>
                    </a:lnTo>
                    <a:lnTo>
                      <a:pt x="38401" y="255094"/>
                    </a:lnTo>
                    <a:lnTo>
                      <a:pt x="11154" y="247597"/>
                    </a:lnTo>
                    <a:close/>
                  </a:path>
                </a:pathLst>
              </a:custGeom>
              <a:grpFill/>
              <a:ln w="18272" cap="flat">
                <a:noFill/>
                <a:prstDash val="solid"/>
                <a:miter/>
              </a:ln>
            </p:spPr>
            <p:txBody>
              <a:bodyPr rtlCol="0" anchor="ctr"/>
              <a:lstStyle/>
              <a:p>
                <a:endParaRPr lang="en-GB" sz="1463"/>
              </a:p>
            </p:txBody>
          </p:sp>
          <p:sp>
            <p:nvSpPr>
              <p:cNvPr id="1305" name="Freeform: Shape 1304">
                <a:extLst>
                  <a:ext uri="{FF2B5EF4-FFF2-40B4-BE49-F238E27FC236}">
                    <a16:creationId xmlns:a16="http://schemas.microsoft.com/office/drawing/2014/main" id="{0B4FB906-ED3A-AB65-42C1-E9E06A039FF7}"/>
                  </a:ext>
                </a:extLst>
              </p:cNvPr>
              <p:cNvSpPr/>
              <p:nvPr/>
            </p:nvSpPr>
            <p:spPr>
              <a:xfrm>
                <a:off x="7525547" y="3321327"/>
                <a:ext cx="364995" cy="259848"/>
              </a:xfrm>
              <a:custGeom>
                <a:avLst/>
                <a:gdLst>
                  <a:gd name="connsiteX0" fmla="*/ 11154 w 364995"/>
                  <a:gd name="connsiteY0" fmla="*/ 247597 h 259848"/>
                  <a:gd name="connsiteX1" fmla="*/ 16458 w 364995"/>
                  <a:gd name="connsiteY1" fmla="*/ 236808 h 259848"/>
                  <a:gd name="connsiteX2" fmla="*/ 27430 w 364995"/>
                  <a:gd name="connsiteY2" fmla="*/ 224556 h 259848"/>
                  <a:gd name="connsiteX3" fmla="*/ 30172 w 364995"/>
                  <a:gd name="connsiteY3" fmla="*/ 216876 h 259848"/>
                  <a:gd name="connsiteX4" fmla="*/ 30172 w 364995"/>
                  <a:gd name="connsiteY4" fmla="*/ 210659 h 259848"/>
                  <a:gd name="connsiteX5" fmla="*/ 27430 w 364995"/>
                  <a:gd name="connsiteY5" fmla="*/ 203344 h 259848"/>
                  <a:gd name="connsiteX6" fmla="*/ 22675 w 364995"/>
                  <a:gd name="connsiteY6" fmla="*/ 199321 h 259848"/>
                  <a:gd name="connsiteX7" fmla="*/ 16823 w 364995"/>
                  <a:gd name="connsiteY7" fmla="*/ 199138 h 259848"/>
                  <a:gd name="connsiteX8" fmla="*/ 10789 w 364995"/>
                  <a:gd name="connsiteY8" fmla="*/ 197492 h 259848"/>
                  <a:gd name="connsiteX9" fmla="*/ 6400 w 364995"/>
                  <a:gd name="connsiteY9" fmla="*/ 192921 h 259848"/>
                  <a:gd name="connsiteX10" fmla="*/ 6034 w 364995"/>
                  <a:gd name="connsiteY10" fmla="*/ 187618 h 259848"/>
                  <a:gd name="connsiteX11" fmla="*/ 6949 w 364995"/>
                  <a:gd name="connsiteY11" fmla="*/ 180120 h 259848"/>
                  <a:gd name="connsiteX12" fmla="*/ 6034 w 364995"/>
                  <a:gd name="connsiteY12" fmla="*/ 171892 h 259848"/>
                  <a:gd name="connsiteX13" fmla="*/ 3108 w 364995"/>
                  <a:gd name="connsiteY13" fmla="*/ 164943 h 259848"/>
                  <a:gd name="connsiteX14" fmla="*/ 1646 w 364995"/>
                  <a:gd name="connsiteY14" fmla="*/ 159457 h 259848"/>
                  <a:gd name="connsiteX15" fmla="*/ 3291 w 364995"/>
                  <a:gd name="connsiteY15" fmla="*/ 151777 h 259848"/>
                  <a:gd name="connsiteX16" fmla="*/ 6949 w 364995"/>
                  <a:gd name="connsiteY16" fmla="*/ 143731 h 259848"/>
                  <a:gd name="connsiteX17" fmla="*/ 6400 w 364995"/>
                  <a:gd name="connsiteY17" fmla="*/ 138976 h 259848"/>
                  <a:gd name="connsiteX18" fmla="*/ 0 w 364995"/>
                  <a:gd name="connsiteY18" fmla="*/ 137148 h 259848"/>
                  <a:gd name="connsiteX19" fmla="*/ 0 w 364995"/>
                  <a:gd name="connsiteY19" fmla="*/ 128370 h 259848"/>
                  <a:gd name="connsiteX20" fmla="*/ 0 w 364995"/>
                  <a:gd name="connsiteY20" fmla="*/ 124164 h 259848"/>
                  <a:gd name="connsiteX21" fmla="*/ 10057 w 364995"/>
                  <a:gd name="connsiteY21" fmla="*/ 120324 h 259848"/>
                  <a:gd name="connsiteX22" fmla="*/ 10057 w 364995"/>
                  <a:gd name="connsiteY22" fmla="*/ 114107 h 259848"/>
                  <a:gd name="connsiteX23" fmla="*/ 16092 w 364995"/>
                  <a:gd name="connsiteY23" fmla="*/ 104598 h 259848"/>
                  <a:gd name="connsiteX24" fmla="*/ 18103 w 364995"/>
                  <a:gd name="connsiteY24" fmla="*/ 95272 h 259848"/>
                  <a:gd name="connsiteX25" fmla="*/ 18469 w 364995"/>
                  <a:gd name="connsiteY25" fmla="*/ 87957 h 259848"/>
                  <a:gd name="connsiteX26" fmla="*/ 19383 w 364995"/>
                  <a:gd name="connsiteY26" fmla="*/ 82289 h 259848"/>
                  <a:gd name="connsiteX27" fmla="*/ 22126 w 364995"/>
                  <a:gd name="connsiteY27" fmla="*/ 83751 h 259848"/>
                  <a:gd name="connsiteX28" fmla="*/ 25418 w 364995"/>
                  <a:gd name="connsiteY28" fmla="*/ 86494 h 259848"/>
                  <a:gd name="connsiteX29" fmla="*/ 26332 w 364995"/>
                  <a:gd name="connsiteY29" fmla="*/ 87774 h 259848"/>
                  <a:gd name="connsiteX30" fmla="*/ 31269 w 364995"/>
                  <a:gd name="connsiteY30" fmla="*/ 89054 h 259848"/>
                  <a:gd name="connsiteX31" fmla="*/ 37487 w 364995"/>
                  <a:gd name="connsiteY31" fmla="*/ 88140 h 259848"/>
                  <a:gd name="connsiteX32" fmla="*/ 39864 w 364995"/>
                  <a:gd name="connsiteY32" fmla="*/ 90152 h 259848"/>
                  <a:gd name="connsiteX33" fmla="*/ 43339 w 364995"/>
                  <a:gd name="connsiteY33" fmla="*/ 91614 h 259848"/>
                  <a:gd name="connsiteX34" fmla="*/ 45898 w 364995"/>
                  <a:gd name="connsiteY34" fmla="*/ 94723 h 259848"/>
                  <a:gd name="connsiteX35" fmla="*/ 47910 w 364995"/>
                  <a:gd name="connsiteY35" fmla="*/ 94723 h 259848"/>
                  <a:gd name="connsiteX36" fmla="*/ 51202 w 364995"/>
                  <a:gd name="connsiteY36" fmla="*/ 93809 h 259848"/>
                  <a:gd name="connsiteX37" fmla="*/ 57602 w 364995"/>
                  <a:gd name="connsiteY37" fmla="*/ 93992 h 259848"/>
                  <a:gd name="connsiteX38" fmla="*/ 60345 w 364995"/>
                  <a:gd name="connsiteY38" fmla="*/ 91066 h 259848"/>
                  <a:gd name="connsiteX39" fmla="*/ 64368 w 364995"/>
                  <a:gd name="connsiteY39" fmla="*/ 89786 h 259848"/>
                  <a:gd name="connsiteX40" fmla="*/ 66380 w 364995"/>
                  <a:gd name="connsiteY40" fmla="*/ 88506 h 259848"/>
                  <a:gd name="connsiteX41" fmla="*/ 67477 w 364995"/>
                  <a:gd name="connsiteY41" fmla="*/ 83203 h 259848"/>
                  <a:gd name="connsiteX42" fmla="*/ 69122 w 364995"/>
                  <a:gd name="connsiteY42" fmla="*/ 82654 h 259848"/>
                  <a:gd name="connsiteX43" fmla="*/ 70585 w 364995"/>
                  <a:gd name="connsiteY43" fmla="*/ 80643 h 259848"/>
                  <a:gd name="connsiteX44" fmla="*/ 68025 w 364995"/>
                  <a:gd name="connsiteY44" fmla="*/ 78448 h 259848"/>
                  <a:gd name="connsiteX45" fmla="*/ 67842 w 364995"/>
                  <a:gd name="connsiteY45" fmla="*/ 76071 h 259848"/>
                  <a:gd name="connsiteX46" fmla="*/ 71134 w 364995"/>
                  <a:gd name="connsiteY46" fmla="*/ 76620 h 259848"/>
                  <a:gd name="connsiteX47" fmla="*/ 74426 w 364995"/>
                  <a:gd name="connsiteY47" fmla="*/ 75157 h 259848"/>
                  <a:gd name="connsiteX48" fmla="*/ 82837 w 364995"/>
                  <a:gd name="connsiteY48" fmla="*/ 73694 h 259848"/>
                  <a:gd name="connsiteX49" fmla="*/ 86129 w 364995"/>
                  <a:gd name="connsiteY49" fmla="*/ 71500 h 259848"/>
                  <a:gd name="connsiteX50" fmla="*/ 90335 w 364995"/>
                  <a:gd name="connsiteY50" fmla="*/ 70220 h 259848"/>
                  <a:gd name="connsiteX51" fmla="*/ 93077 w 364995"/>
                  <a:gd name="connsiteY51" fmla="*/ 67294 h 259848"/>
                  <a:gd name="connsiteX52" fmla="*/ 96369 w 364995"/>
                  <a:gd name="connsiteY52" fmla="*/ 67111 h 259848"/>
                  <a:gd name="connsiteX53" fmla="*/ 103135 w 364995"/>
                  <a:gd name="connsiteY53" fmla="*/ 62722 h 259848"/>
                  <a:gd name="connsiteX54" fmla="*/ 103866 w 364995"/>
                  <a:gd name="connsiteY54" fmla="*/ 60711 h 259848"/>
                  <a:gd name="connsiteX55" fmla="*/ 103866 w 364995"/>
                  <a:gd name="connsiteY55" fmla="*/ 57419 h 259848"/>
                  <a:gd name="connsiteX56" fmla="*/ 104780 w 364995"/>
                  <a:gd name="connsiteY56" fmla="*/ 52116 h 259848"/>
                  <a:gd name="connsiteX57" fmla="*/ 106061 w 364995"/>
                  <a:gd name="connsiteY57" fmla="*/ 50653 h 259848"/>
                  <a:gd name="connsiteX58" fmla="*/ 108621 w 364995"/>
                  <a:gd name="connsiteY58" fmla="*/ 43156 h 259848"/>
                  <a:gd name="connsiteX59" fmla="*/ 108621 w 364995"/>
                  <a:gd name="connsiteY59" fmla="*/ 40961 h 259848"/>
                  <a:gd name="connsiteX60" fmla="*/ 109352 w 364995"/>
                  <a:gd name="connsiteY60" fmla="*/ 39316 h 259848"/>
                  <a:gd name="connsiteX61" fmla="*/ 110998 w 364995"/>
                  <a:gd name="connsiteY61" fmla="*/ 38401 h 259848"/>
                  <a:gd name="connsiteX62" fmla="*/ 113375 w 364995"/>
                  <a:gd name="connsiteY62" fmla="*/ 35475 h 259848"/>
                  <a:gd name="connsiteX63" fmla="*/ 117581 w 364995"/>
                  <a:gd name="connsiteY63" fmla="*/ 34744 h 259848"/>
                  <a:gd name="connsiteX64" fmla="*/ 120141 w 364995"/>
                  <a:gd name="connsiteY64" fmla="*/ 35658 h 259848"/>
                  <a:gd name="connsiteX65" fmla="*/ 127456 w 364995"/>
                  <a:gd name="connsiteY65" fmla="*/ 35293 h 259848"/>
                  <a:gd name="connsiteX66" fmla="*/ 128187 w 364995"/>
                  <a:gd name="connsiteY66" fmla="*/ 34744 h 259848"/>
                  <a:gd name="connsiteX67" fmla="*/ 129285 w 364995"/>
                  <a:gd name="connsiteY67" fmla="*/ 32550 h 259848"/>
                  <a:gd name="connsiteX68" fmla="*/ 129833 w 364995"/>
                  <a:gd name="connsiteY68" fmla="*/ 28892 h 259848"/>
                  <a:gd name="connsiteX69" fmla="*/ 130930 w 364995"/>
                  <a:gd name="connsiteY69" fmla="*/ 27612 h 259848"/>
                  <a:gd name="connsiteX70" fmla="*/ 133125 w 364995"/>
                  <a:gd name="connsiteY70" fmla="*/ 27612 h 259848"/>
                  <a:gd name="connsiteX71" fmla="*/ 135502 w 364995"/>
                  <a:gd name="connsiteY71" fmla="*/ 27612 h 259848"/>
                  <a:gd name="connsiteX72" fmla="*/ 142085 w 364995"/>
                  <a:gd name="connsiteY72" fmla="*/ 31270 h 259848"/>
                  <a:gd name="connsiteX73" fmla="*/ 146473 w 364995"/>
                  <a:gd name="connsiteY73" fmla="*/ 32550 h 259848"/>
                  <a:gd name="connsiteX74" fmla="*/ 153605 w 364995"/>
                  <a:gd name="connsiteY74" fmla="*/ 32915 h 259848"/>
                  <a:gd name="connsiteX75" fmla="*/ 166771 w 364995"/>
                  <a:gd name="connsiteY75" fmla="*/ 32001 h 259848"/>
                  <a:gd name="connsiteX76" fmla="*/ 170063 w 364995"/>
                  <a:gd name="connsiteY76" fmla="*/ 33464 h 259848"/>
                  <a:gd name="connsiteX77" fmla="*/ 172989 w 364995"/>
                  <a:gd name="connsiteY77" fmla="*/ 35658 h 259848"/>
                  <a:gd name="connsiteX78" fmla="*/ 177743 w 364995"/>
                  <a:gd name="connsiteY78" fmla="*/ 34378 h 259848"/>
                  <a:gd name="connsiteX79" fmla="*/ 183595 w 364995"/>
                  <a:gd name="connsiteY79" fmla="*/ 35110 h 259848"/>
                  <a:gd name="connsiteX80" fmla="*/ 185972 w 364995"/>
                  <a:gd name="connsiteY80" fmla="*/ 37121 h 259848"/>
                  <a:gd name="connsiteX81" fmla="*/ 192007 w 364995"/>
                  <a:gd name="connsiteY81" fmla="*/ 43521 h 259848"/>
                  <a:gd name="connsiteX82" fmla="*/ 195481 w 364995"/>
                  <a:gd name="connsiteY82" fmla="*/ 42059 h 259848"/>
                  <a:gd name="connsiteX83" fmla="*/ 198589 w 364995"/>
                  <a:gd name="connsiteY83" fmla="*/ 42059 h 259848"/>
                  <a:gd name="connsiteX84" fmla="*/ 199504 w 364995"/>
                  <a:gd name="connsiteY84" fmla="*/ 39864 h 259848"/>
                  <a:gd name="connsiteX85" fmla="*/ 205721 w 364995"/>
                  <a:gd name="connsiteY85" fmla="*/ 37121 h 259848"/>
                  <a:gd name="connsiteX86" fmla="*/ 208099 w 364995"/>
                  <a:gd name="connsiteY86" fmla="*/ 36390 h 259848"/>
                  <a:gd name="connsiteX87" fmla="*/ 210293 w 364995"/>
                  <a:gd name="connsiteY87" fmla="*/ 36755 h 259848"/>
                  <a:gd name="connsiteX88" fmla="*/ 211573 w 364995"/>
                  <a:gd name="connsiteY88" fmla="*/ 35475 h 259848"/>
                  <a:gd name="connsiteX89" fmla="*/ 214316 w 364995"/>
                  <a:gd name="connsiteY89" fmla="*/ 34378 h 259848"/>
                  <a:gd name="connsiteX90" fmla="*/ 215962 w 364995"/>
                  <a:gd name="connsiteY90" fmla="*/ 34744 h 259848"/>
                  <a:gd name="connsiteX91" fmla="*/ 218156 w 364995"/>
                  <a:gd name="connsiteY91" fmla="*/ 37121 h 259848"/>
                  <a:gd name="connsiteX92" fmla="*/ 224739 w 364995"/>
                  <a:gd name="connsiteY92" fmla="*/ 38950 h 259848"/>
                  <a:gd name="connsiteX93" fmla="*/ 226385 w 364995"/>
                  <a:gd name="connsiteY93" fmla="*/ 37853 h 259848"/>
                  <a:gd name="connsiteX94" fmla="*/ 226934 w 364995"/>
                  <a:gd name="connsiteY94" fmla="*/ 36755 h 259848"/>
                  <a:gd name="connsiteX95" fmla="*/ 226934 w 364995"/>
                  <a:gd name="connsiteY95" fmla="*/ 34927 h 259848"/>
                  <a:gd name="connsiteX96" fmla="*/ 225836 w 364995"/>
                  <a:gd name="connsiteY96" fmla="*/ 33098 h 259848"/>
                  <a:gd name="connsiteX97" fmla="*/ 225288 w 364995"/>
                  <a:gd name="connsiteY97" fmla="*/ 30355 h 259848"/>
                  <a:gd name="connsiteX98" fmla="*/ 229676 w 364995"/>
                  <a:gd name="connsiteY98" fmla="*/ 25052 h 259848"/>
                  <a:gd name="connsiteX99" fmla="*/ 231871 w 364995"/>
                  <a:gd name="connsiteY99" fmla="*/ 24869 h 259848"/>
                  <a:gd name="connsiteX100" fmla="*/ 234614 w 364995"/>
                  <a:gd name="connsiteY100" fmla="*/ 26149 h 259848"/>
                  <a:gd name="connsiteX101" fmla="*/ 238454 w 364995"/>
                  <a:gd name="connsiteY101" fmla="*/ 25052 h 259848"/>
                  <a:gd name="connsiteX102" fmla="*/ 242294 w 364995"/>
                  <a:gd name="connsiteY102" fmla="*/ 27430 h 259848"/>
                  <a:gd name="connsiteX103" fmla="*/ 243940 w 364995"/>
                  <a:gd name="connsiteY103" fmla="*/ 27612 h 259848"/>
                  <a:gd name="connsiteX104" fmla="*/ 245220 w 364995"/>
                  <a:gd name="connsiteY104" fmla="*/ 27064 h 259848"/>
                  <a:gd name="connsiteX105" fmla="*/ 248511 w 364995"/>
                  <a:gd name="connsiteY105" fmla="*/ 23589 h 259848"/>
                  <a:gd name="connsiteX106" fmla="*/ 249060 w 364995"/>
                  <a:gd name="connsiteY106" fmla="*/ 21944 h 259848"/>
                  <a:gd name="connsiteX107" fmla="*/ 246683 w 364995"/>
                  <a:gd name="connsiteY107" fmla="*/ 19201 h 259848"/>
                  <a:gd name="connsiteX108" fmla="*/ 246683 w 364995"/>
                  <a:gd name="connsiteY108" fmla="*/ 16823 h 259848"/>
                  <a:gd name="connsiteX109" fmla="*/ 251437 w 364995"/>
                  <a:gd name="connsiteY109" fmla="*/ 11155 h 259848"/>
                  <a:gd name="connsiteX110" fmla="*/ 256191 w 364995"/>
                  <a:gd name="connsiteY110" fmla="*/ 4572 h 259848"/>
                  <a:gd name="connsiteX111" fmla="*/ 257655 w 364995"/>
                  <a:gd name="connsiteY111" fmla="*/ 3840 h 259848"/>
                  <a:gd name="connsiteX112" fmla="*/ 258935 w 364995"/>
                  <a:gd name="connsiteY112" fmla="*/ 1280 h 259848"/>
                  <a:gd name="connsiteX113" fmla="*/ 259483 w 364995"/>
                  <a:gd name="connsiteY113" fmla="*/ 914 h 259848"/>
                  <a:gd name="connsiteX114" fmla="*/ 262409 w 364995"/>
                  <a:gd name="connsiteY114" fmla="*/ 1280 h 259848"/>
                  <a:gd name="connsiteX115" fmla="*/ 264969 w 364995"/>
                  <a:gd name="connsiteY115" fmla="*/ 0 h 259848"/>
                  <a:gd name="connsiteX116" fmla="*/ 269358 w 364995"/>
                  <a:gd name="connsiteY116" fmla="*/ 731 h 259848"/>
                  <a:gd name="connsiteX117" fmla="*/ 275392 w 364995"/>
                  <a:gd name="connsiteY117" fmla="*/ 6217 h 259848"/>
                  <a:gd name="connsiteX118" fmla="*/ 275392 w 364995"/>
                  <a:gd name="connsiteY118" fmla="*/ 8777 h 259848"/>
                  <a:gd name="connsiteX119" fmla="*/ 273564 w 364995"/>
                  <a:gd name="connsiteY119" fmla="*/ 11703 h 259848"/>
                  <a:gd name="connsiteX120" fmla="*/ 273198 w 364995"/>
                  <a:gd name="connsiteY120" fmla="*/ 13898 h 259848"/>
                  <a:gd name="connsiteX121" fmla="*/ 273929 w 364995"/>
                  <a:gd name="connsiteY121" fmla="*/ 14995 h 259848"/>
                  <a:gd name="connsiteX122" fmla="*/ 276489 w 364995"/>
                  <a:gd name="connsiteY122" fmla="*/ 16275 h 259848"/>
                  <a:gd name="connsiteX123" fmla="*/ 278867 w 364995"/>
                  <a:gd name="connsiteY123" fmla="*/ 15543 h 259848"/>
                  <a:gd name="connsiteX124" fmla="*/ 280513 w 364995"/>
                  <a:gd name="connsiteY124" fmla="*/ 16275 h 259848"/>
                  <a:gd name="connsiteX125" fmla="*/ 280878 w 364995"/>
                  <a:gd name="connsiteY125" fmla="*/ 16823 h 259848"/>
                  <a:gd name="connsiteX126" fmla="*/ 281427 w 364995"/>
                  <a:gd name="connsiteY126" fmla="*/ 18469 h 259848"/>
                  <a:gd name="connsiteX127" fmla="*/ 279964 w 364995"/>
                  <a:gd name="connsiteY127" fmla="*/ 19749 h 259848"/>
                  <a:gd name="connsiteX128" fmla="*/ 279598 w 364995"/>
                  <a:gd name="connsiteY128" fmla="*/ 21761 h 259848"/>
                  <a:gd name="connsiteX129" fmla="*/ 280147 w 364995"/>
                  <a:gd name="connsiteY129" fmla="*/ 26332 h 259848"/>
                  <a:gd name="connsiteX130" fmla="*/ 279598 w 364995"/>
                  <a:gd name="connsiteY130" fmla="*/ 28710 h 259848"/>
                  <a:gd name="connsiteX131" fmla="*/ 278501 w 364995"/>
                  <a:gd name="connsiteY131" fmla="*/ 30904 h 259848"/>
                  <a:gd name="connsiteX132" fmla="*/ 278684 w 364995"/>
                  <a:gd name="connsiteY132" fmla="*/ 35110 h 259848"/>
                  <a:gd name="connsiteX133" fmla="*/ 277404 w 364995"/>
                  <a:gd name="connsiteY133" fmla="*/ 38950 h 259848"/>
                  <a:gd name="connsiteX134" fmla="*/ 278318 w 364995"/>
                  <a:gd name="connsiteY134" fmla="*/ 42973 h 259848"/>
                  <a:gd name="connsiteX135" fmla="*/ 281244 w 364995"/>
                  <a:gd name="connsiteY135" fmla="*/ 47362 h 259848"/>
                  <a:gd name="connsiteX136" fmla="*/ 283621 w 364995"/>
                  <a:gd name="connsiteY136" fmla="*/ 52116 h 259848"/>
                  <a:gd name="connsiteX137" fmla="*/ 284352 w 364995"/>
                  <a:gd name="connsiteY137" fmla="*/ 52665 h 259848"/>
                  <a:gd name="connsiteX138" fmla="*/ 286364 w 364995"/>
                  <a:gd name="connsiteY138" fmla="*/ 53213 h 259848"/>
                  <a:gd name="connsiteX139" fmla="*/ 288559 w 364995"/>
                  <a:gd name="connsiteY139" fmla="*/ 52299 h 259848"/>
                  <a:gd name="connsiteX140" fmla="*/ 294593 w 364995"/>
                  <a:gd name="connsiteY140" fmla="*/ 48825 h 259848"/>
                  <a:gd name="connsiteX141" fmla="*/ 300445 w 364995"/>
                  <a:gd name="connsiteY141" fmla="*/ 44619 h 259848"/>
                  <a:gd name="connsiteX142" fmla="*/ 310319 w 364995"/>
                  <a:gd name="connsiteY142" fmla="*/ 42424 h 259848"/>
                  <a:gd name="connsiteX143" fmla="*/ 311233 w 364995"/>
                  <a:gd name="connsiteY143" fmla="*/ 41693 h 259848"/>
                  <a:gd name="connsiteX144" fmla="*/ 313245 w 364995"/>
                  <a:gd name="connsiteY144" fmla="*/ 38950 h 259848"/>
                  <a:gd name="connsiteX145" fmla="*/ 316720 w 364995"/>
                  <a:gd name="connsiteY145" fmla="*/ 37121 h 259848"/>
                  <a:gd name="connsiteX146" fmla="*/ 317451 w 364995"/>
                  <a:gd name="connsiteY146" fmla="*/ 35841 h 259848"/>
                  <a:gd name="connsiteX147" fmla="*/ 319463 w 364995"/>
                  <a:gd name="connsiteY147" fmla="*/ 35475 h 259848"/>
                  <a:gd name="connsiteX148" fmla="*/ 323851 w 364995"/>
                  <a:gd name="connsiteY148" fmla="*/ 32550 h 259848"/>
                  <a:gd name="connsiteX149" fmla="*/ 326228 w 364995"/>
                  <a:gd name="connsiteY149" fmla="*/ 31818 h 259848"/>
                  <a:gd name="connsiteX150" fmla="*/ 329520 w 364995"/>
                  <a:gd name="connsiteY150" fmla="*/ 29807 h 259848"/>
                  <a:gd name="connsiteX151" fmla="*/ 332263 w 364995"/>
                  <a:gd name="connsiteY151" fmla="*/ 29807 h 259848"/>
                  <a:gd name="connsiteX152" fmla="*/ 333726 w 364995"/>
                  <a:gd name="connsiteY152" fmla="*/ 30904 h 259848"/>
                  <a:gd name="connsiteX153" fmla="*/ 334823 w 364995"/>
                  <a:gd name="connsiteY153" fmla="*/ 31087 h 259848"/>
                  <a:gd name="connsiteX154" fmla="*/ 336834 w 364995"/>
                  <a:gd name="connsiteY154" fmla="*/ 31087 h 259848"/>
                  <a:gd name="connsiteX155" fmla="*/ 337749 w 364995"/>
                  <a:gd name="connsiteY155" fmla="*/ 35293 h 259848"/>
                  <a:gd name="connsiteX156" fmla="*/ 338846 w 364995"/>
                  <a:gd name="connsiteY156" fmla="*/ 36938 h 259848"/>
                  <a:gd name="connsiteX157" fmla="*/ 340309 w 364995"/>
                  <a:gd name="connsiteY157" fmla="*/ 36390 h 259848"/>
                  <a:gd name="connsiteX158" fmla="*/ 343235 w 364995"/>
                  <a:gd name="connsiteY158" fmla="*/ 34013 h 259848"/>
                  <a:gd name="connsiteX159" fmla="*/ 343601 w 364995"/>
                  <a:gd name="connsiteY159" fmla="*/ 34561 h 259848"/>
                  <a:gd name="connsiteX160" fmla="*/ 344698 w 364995"/>
                  <a:gd name="connsiteY160" fmla="*/ 34378 h 259848"/>
                  <a:gd name="connsiteX161" fmla="*/ 350366 w 364995"/>
                  <a:gd name="connsiteY161" fmla="*/ 32184 h 259848"/>
                  <a:gd name="connsiteX162" fmla="*/ 355121 w 364995"/>
                  <a:gd name="connsiteY162" fmla="*/ 31635 h 259848"/>
                  <a:gd name="connsiteX163" fmla="*/ 358229 w 364995"/>
                  <a:gd name="connsiteY163" fmla="*/ 31635 h 259848"/>
                  <a:gd name="connsiteX164" fmla="*/ 360607 w 364995"/>
                  <a:gd name="connsiteY164" fmla="*/ 32915 h 259848"/>
                  <a:gd name="connsiteX165" fmla="*/ 364081 w 364995"/>
                  <a:gd name="connsiteY165" fmla="*/ 32915 h 259848"/>
                  <a:gd name="connsiteX166" fmla="*/ 364995 w 364995"/>
                  <a:gd name="connsiteY166" fmla="*/ 34378 h 259848"/>
                  <a:gd name="connsiteX167" fmla="*/ 364812 w 364995"/>
                  <a:gd name="connsiteY167" fmla="*/ 35475 h 259848"/>
                  <a:gd name="connsiteX168" fmla="*/ 362801 w 364995"/>
                  <a:gd name="connsiteY168" fmla="*/ 36024 h 259848"/>
                  <a:gd name="connsiteX169" fmla="*/ 364081 w 364995"/>
                  <a:gd name="connsiteY169" fmla="*/ 35841 h 259848"/>
                  <a:gd name="connsiteX170" fmla="*/ 362801 w 364995"/>
                  <a:gd name="connsiteY170" fmla="*/ 36024 h 259848"/>
                  <a:gd name="connsiteX171" fmla="*/ 360607 w 364995"/>
                  <a:gd name="connsiteY171" fmla="*/ 35110 h 259848"/>
                  <a:gd name="connsiteX172" fmla="*/ 358778 w 364995"/>
                  <a:gd name="connsiteY172" fmla="*/ 35475 h 259848"/>
                  <a:gd name="connsiteX173" fmla="*/ 355121 w 364995"/>
                  <a:gd name="connsiteY173" fmla="*/ 38950 h 259848"/>
                  <a:gd name="connsiteX174" fmla="*/ 356035 w 364995"/>
                  <a:gd name="connsiteY174" fmla="*/ 40230 h 259848"/>
                  <a:gd name="connsiteX175" fmla="*/ 358778 w 364995"/>
                  <a:gd name="connsiteY175" fmla="*/ 41327 h 259848"/>
                  <a:gd name="connsiteX176" fmla="*/ 359692 w 364995"/>
                  <a:gd name="connsiteY176" fmla="*/ 43156 h 259848"/>
                  <a:gd name="connsiteX177" fmla="*/ 359327 w 364995"/>
                  <a:gd name="connsiteY177" fmla="*/ 45167 h 259848"/>
                  <a:gd name="connsiteX178" fmla="*/ 354572 w 364995"/>
                  <a:gd name="connsiteY178" fmla="*/ 44619 h 259848"/>
                  <a:gd name="connsiteX179" fmla="*/ 352195 w 364995"/>
                  <a:gd name="connsiteY179" fmla="*/ 45899 h 259848"/>
                  <a:gd name="connsiteX180" fmla="*/ 350915 w 364995"/>
                  <a:gd name="connsiteY180" fmla="*/ 45899 h 259848"/>
                  <a:gd name="connsiteX181" fmla="*/ 347806 w 364995"/>
                  <a:gd name="connsiteY181" fmla="*/ 47910 h 259848"/>
                  <a:gd name="connsiteX182" fmla="*/ 345795 w 364995"/>
                  <a:gd name="connsiteY182" fmla="*/ 47910 h 259848"/>
                  <a:gd name="connsiteX183" fmla="*/ 339212 w 364995"/>
                  <a:gd name="connsiteY183" fmla="*/ 45899 h 259848"/>
                  <a:gd name="connsiteX184" fmla="*/ 335920 w 364995"/>
                  <a:gd name="connsiteY184" fmla="*/ 46447 h 259848"/>
                  <a:gd name="connsiteX185" fmla="*/ 334457 w 364995"/>
                  <a:gd name="connsiteY185" fmla="*/ 45899 h 259848"/>
                  <a:gd name="connsiteX186" fmla="*/ 317817 w 364995"/>
                  <a:gd name="connsiteY186" fmla="*/ 47179 h 259848"/>
                  <a:gd name="connsiteX187" fmla="*/ 316171 w 364995"/>
                  <a:gd name="connsiteY187" fmla="*/ 46630 h 259848"/>
                  <a:gd name="connsiteX188" fmla="*/ 311782 w 364995"/>
                  <a:gd name="connsiteY188" fmla="*/ 48459 h 259848"/>
                  <a:gd name="connsiteX189" fmla="*/ 308308 w 364995"/>
                  <a:gd name="connsiteY189" fmla="*/ 48825 h 259848"/>
                  <a:gd name="connsiteX190" fmla="*/ 304102 w 364995"/>
                  <a:gd name="connsiteY190" fmla="*/ 51202 h 259848"/>
                  <a:gd name="connsiteX191" fmla="*/ 300079 w 364995"/>
                  <a:gd name="connsiteY191" fmla="*/ 51567 h 259848"/>
                  <a:gd name="connsiteX192" fmla="*/ 298067 w 364995"/>
                  <a:gd name="connsiteY192" fmla="*/ 52848 h 259848"/>
                  <a:gd name="connsiteX193" fmla="*/ 296056 w 364995"/>
                  <a:gd name="connsiteY193" fmla="*/ 53030 h 259848"/>
                  <a:gd name="connsiteX194" fmla="*/ 295873 w 364995"/>
                  <a:gd name="connsiteY194" fmla="*/ 54676 h 259848"/>
                  <a:gd name="connsiteX195" fmla="*/ 294410 w 364995"/>
                  <a:gd name="connsiteY195" fmla="*/ 55956 h 259848"/>
                  <a:gd name="connsiteX196" fmla="*/ 290021 w 364995"/>
                  <a:gd name="connsiteY196" fmla="*/ 56871 h 259848"/>
                  <a:gd name="connsiteX197" fmla="*/ 289290 w 364995"/>
                  <a:gd name="connsiteY197" fmla="*/ 57968 h 259848"/>
                  <a:gd name="connsiteX198" fmla="*/ 289656 w 364995"/>
                  <a:gd name="connsiteY198" fmla="*/ 59796 h 259848"/>
                  <a:gd name="connsiteX199" fmla="*/ 288010 w 364995"/>
                  <a:gd name="connsiteY199" fmla="*/ 60162 h 259848"/>
                  <a:gd name="connsiteX200" fmla="*/ 286181 w 364995"/>
                  <a:gd name="connsiteY200" fmla="*/ 59065 h 259848"/>
                  <a:gd name="connsiteX201" fmla="*/ 283621 w 364995"/>
                  <a:gd name="connsiteY201" fmla="*/ 59065 h 259848"/>
                  <a:gd name="connsiteX202" fmla="*/ 283072 w 364995"/>
                  <a:gd name="connsiteY202" fmla="*/ 59613 h 259848"/>
                  <a:gd name="connsiteX203" fmla="*/ 282890 w 364995"/>
                  <a:gd name="connsiteY203" fmla="*/ 61808 h 259848"/>
                  <a:gd name="connsiteX204" fmla="*/ 275027 w 364995"/>
                  <a:gd name="connsiteY204" fmla="*/ 67294 h 259848"/>
                  <a:gd name="connsiteX205" fmla="*/ 273564 w 364995"/>
                  <a:gd name="connsiteY205" fmla="*/ 69305 h 259848"/>
                  <a:gd name="connsiteX206" fmla="*/ 272832 w 364995"/>
                  <a:gd name="connsiteY206" fmla="*/ 71500 h 259848"/>
                  <a:gd name="connsiteX207" fmla="*/ 273564 w 364995"/>
                  <a:gd name="connsiteY207" fmla="*/ 72414 h 259848"/>
                  <a:gd name="connsiteX208" fmla="*/ 277221 w 364995"/>
                  <a:gd name="connsiteY208" fmla="*/ 74974 h 259848"/>
                  <a:gd name="connsiteX209" fmla="*/ 280329 w 364995"/>
                  <a:gd name="connsiteY209" fmla="*/ 77900 h 259848"/>
                  <a:gd name="connsiteX210" fmla="*/ 281975 w 364995"/>
                  <a:gd name="connsiteY210" fmla="*/ 84117 h 259848"/>
                  <a:gd name="connsiteX211" fmla="*/ 283987 w 364995"/>
                  <a:gd name="connsiteY211" fmla="*/ 87957 h 259848"/>
                  <a:gd name="connsiteX212" fmla="*/ 283987 w 364995"/>
                  <a:gd name="connsiteY212" fmla="*/ 88872 h 259848"/>
                  <a:gd name="connsiteX213" fmla="*/ 282158 w 364995"/>
                  <a:gd name="connsiteY213" fmla="*/ 92346 h 259848"/>
                  <a:gd name="connsiteX214" fmla="*/ 282158 w 364995"/>
                  <a:gd name="connsiteY214" fmla="*/ 93443 h 259848"/>
                  <a:gd name="connsiteX215" fmla="*/ 283072 w 364995"/>
                  <a:gd name="connsiteY215" fmla="*/ 94906 h 259848"/>
                  <a:gd name="connsiteX216" fmla="*/ 282890 w 364995"/>
                  <a:gd name="connsiteY216" fmla="*/ 97649 h 259848"/>
                  <a:gd name="connsiteX217" fmla="*/ 281061 w 364995"/>
                  <a:gd name="connsiteY217" fmla="*/ 100941 h 259848"/>
                  <a:gd name="connsiteX218" fmla="*/ 278318 w 364995"/>
                  <a:gd name="connsiteY218" fmla="*/ 103866 h 259848"/>
                  <a:gd name="connsiteX219" fmla="*/ 274295 w 364995"/>
                  <a:gd name="connsiteY219" fmla="*/ 106792 h 259848"/>
                  <a:gd name="connsiteX220" fmla="*/ 271369 w 364995"/>
                  <a:gd name="connsiteY220" fmla="*/ 110267 h 259848"/>
                  <a:gd name="connsiteX221" fmla="*/ 269724 w 364995"/>
                  <a:gd name="connsiteY221" fmla="*/ 113375 h 259848"/>
                  <a:gd name="connsiteX222" fmla="*/ 267712 w 364995"/>
                  <a:gd name="connsiteY222" fmla="*/ 115204 h 259848"/>
                  <a:gd name="connsiteX223" fmla="*/ 268078 w 364995"/>
                  <a:gd name="connsiteY223" fmla="*/ 117947 h 259848"/>
                  <a:gd name="connsiteX224" fmla="*/ 270272 w 364995"/>
                  <a:gd name="connsiteY224" fmla="*/ 118678 h 259848"/>
                  <a:gd name="connsiteX225" fmla="*/ 271552 w 364995"/>
                  <a:gd name="connsiteY225" fmla="*/ 120141 h 259848"/>
                  <a:gd name="connsiteX226" fmla="*/ 270272 w 364995"/>
                  <a:gd name="connsiteY226" fmla="*/ 121604 h 259848"/>
                  <a:gd name="connsiteX227" fmla="*/ 270272 w 364995"/>
                  <a:gd name="connsiteY227" fmla="*/ 124530 h 259848"/>
                  <a:gd name="connsiteX228" fmla="*/ 266798 w 364995"/>
                  <a:gd name="connsiteY228" fmla="*/ 128919 h 259848"/>
                  <a:gd name="connsiteX229" fmla="*/ 263506 w 364995"/>
                  <a:gd name="connsiteY229" fmla="*/ 130382 h 259848"/>
                  <a:gd name="connsiteX230" fmla="*/ 258569 w 364995"/>
                  <a:gd name="connsiteY230" fmla="*/ 131479 h 259848"/>
                  <a:gd name="connsiteX231" fmla="*/ 253448 w 364995"/>
                  <a:gd name="connsiteY231" fmla="*/ 131296 h 259848"/>
                  <a:gd name="connsiteX232" fmla="*/ 244854 w 364995"/>
                  <a:gd name="connsiteY232" fmla="*/ 128919 h 259848"/>
                  <a:gd name="connsiteX233" fmla="*/ 242660 w 364995"/>
                  <a:gd name="connsiteY233" fmla="*/ 128736 h 259848"/>
                  <a:gd name="connsiteX234" fmla="*/ 240831 w 364995"/>
                  <a:gd name="connsiteY234" fmla="*/ 129467 h 259848"/>
                  <a:gd name="connsiteX235" fmla="*/ 240100 w 364995"/>
                  <a:gd name="connsiteY235" fmla="*/ 131845 h 259848"/>
                  <a:gd name="connsiteX236" fmla="*/ 240831 w 364995"/>
                  <a:gd name="connsiteY236" fmla="*/ 133307 h 259848"/>
                  <a:gd name="connsiteX237" fmla="*/ 243574 w 364995"/>
                  <a:gd name="connsiteY237" fmla="*/ 137330 h 259848"/>
                  <a:gd name="connsiteX238" fmla="*/ 245586 w 364995"/>
                  <a:gd name="connsiteY238" fmla="*/ 137696 h 259848"/>
                  <a:gd name="connsiteX239" fmla="*/ 247597 w 364995"/>
                  <a:gd name="connsiteY239" fmla="*/ 144462 h 259848"/>
                  <a:gd name="connsiteX240" fmla="*/ 249974 w 364995"/>
                  <a:gd name="connsiteY240" fmla="*/ 146474 h 259848"/>
                  <a:gd name="connsiteX241" fmla="*/ 249792 w 364995"/>
                  <a:gd name="connsiteY241" fmla="*/ 148119 h 259848"/>
                  <a:gd name="connsiteX242" fmla="*/ 247597 w 364995"/>
                  <a:gd name="connsiteY242" fmla="*/ 150679 h 259848"/>
                  <a:gd name="connsiteX243" fmla="*/ 244488 w 364995"/>
                  <a:gd name="connsiteY243" fmla="*/ 151959 h 259848"/>
                  <a:gd name="connsiteX244" fmla="*/ 240100 w 364995"/>
                  <a:gd name="connsiteY244" fmla="*/ 155251 h 259848"/>
                  <a:gd name="connsiteX245" fmla="*/ 236077 w 364995"/>
                  <a:gd name="connsiteY245" fmla="*/ 154520 h 259848"/>
                  <a:gd name="connsiteX246" fmla="*/ 230591 w 364995"/>
                  <a:gd name="connsiteY246" fmla="*/ 156165 h 259848"/>
                  <a:gd name="connsiteX247" fmla="*/ 229860 w 364995"/>
                  <a:gd name="connsiteY247" fmla="*/ 162017 h 259848"/>
                  <a:gd name="connsiteX248" fmla="*/ 227482 w 364995"/>
                  <a:gd name="connsiteY248" fmla="*/ 163114 h 259848"/>
                  <a:gd name="connsiteX249" fmla="*/ 226568 w 364995"/>
                  <a:gd name="connsiteY249" fmla="*/ 165309 h 259848"/>
                  <a:gd name="connsiteX250" fmla="*/ 227299 w 364995"/>
                  <a:gd name="connsiteY250" fmla="*/ 167869 h 259848"/>
                  <a:gd name="connsiteX251" fmla="*/ 226934 w 364995"/>
                  <a:gd name="connsiteY251" fmla="*/ 169697 h 259848"/>
                  <a:gd name="connsiteX252" fmla="*/ 225836 w 364995"/>
                  <a:gd name="connsiteY252" fmla="*/ 169697 h 259848"/>
                  <a:gd name="connsiteX253" fmla="*/ 224190 w 364995"/>
                  <a:gd name="connsiteY253" fmla="*/ 171709 h 259848"/>
                  <a:gd name="connsiteX254" fmla="*/ 222728 w 364995"/>
                  <a:gd name="connsiteY254" fmla="*/ 173903 h 259848"/>
                  <a:gd name="connsiteX255" fmla="*/ 222179 w 364995"/>
                  <a:gd name="connsiteY255" fmla="*/ 175732 h 259848"/>
                  <a:gd name="connsiteX256" fmla="*/ 222728 w 364995"/>
                  <a:gd name="connsiteY256" fmla="*/ 183046 h 259848"/>
                  <a:gd name="connsiteX257" fmla="*/ 223825 w 364995"/>
                  <a:gd name="connsiteY257" fmla="*/ 188167 h 259848"/>
                  <a:gd name="connsiteX258" fmla="*/ 223642 w 364995"/>
                  <a:gd name="connsiteY258" fmla="*/ 189629 h 259848"/>
                  <a:gd name="connsiteX259" fmla="*/ 214682 w 364995"/>
                  <a:gd name="connsiteY259" fmla="*/ 198407 h 259848"/>
                  <a:gd name="connsiteX260" fmla="*/ 213401 w 364995"/>
                  <a:gd name="connsiteY260" fmla="*/ 198772 h 259848"/>
                  <a:gd name="connsiteX261" fmla="*/ 210842 w 364995"/>
                  <a:gd name="connsiteY261" fmla="*/ 197675 h 259848"/>
                  <a:gd name="connsiteX262" fmla="*/ 209744 w 364995"/>
                  <a:gd name="connsiteY262" fmla="*/ 196030 h 259848"/>
                  <a:gd name="connsiteX263" fmla="*/ 209196 w 364995"/>
                  <a:gd name="connsiteY263" fmla="*/ 194201 h 259848"/>
                  <a:gd name="connsiteX264" fmla="*/ 205538 w 364995"/>
                  <a:gd name="connsiteY264" fmla="*/ 192372 h 259848"/>
                  <a:gd name="connsiteX265" fmla="*/ 203710 w 364995"/>
                  <a:gd name="connsiteY265" fmla="*/ 192372 h 259848"/>
                  <a:gd name="connsiteX266" fmla="*/ 202612 w 364995"/>
                  <a:gd name="connsiteY266" fmla="*/ 193652 h 259848"/>
                  <a:gd name="connsiteX267" fmla="*/ 204624 w 364995"/>
                  <a:gd name="connsiteY267" fmla="*/ 194567 h 259848"/>
                  <a:gd name="connsiteX268" fmla="*/ 204807 w 364995"/>
                  <a:gd name="connsiteY268" fmla="*/ 195664 h 259848"/>
                  <a:gd name="connsiteX269" fmla="*/ 197127 w 364995"/>
                  <a:gd name="connsiteY269" fmla="*/ 193470 h 259848"/>
                  <a:gd name="connsiteX270" fmla="*/ 194018 w 364995"/>
                  <a:gd name="connsiteY270" fmla="*/ 193470 h 259848"/>
                  <a:gd name="connsiteX271" fmla="*/ 192189 w 364995"/>
                  <a:gd name="connsiteY271" fmla="*/ 194384 h 259848"/>
                  <a:gd name="connsiteX272" fmla="*/ 190543 w 364995"/>
                  <a:gd name="connsiteY272" fmla="*/ 196578 h 259848"/>
                  <a:gd name="connsiteX273" fmla="*/ 182863 w 364995"/>
                  <a:gd name="connsiteY273" fmla="*/ 200053 h 259848"/>
                  <a:gd name="connsiteX274" fmla="*/ 181218 w 364995"/>
                  <a:gd name="connsiteY274" fmla="*/ 201881 h 259848"/>
                  <a:gd name="connsiteX275" fmla="*/ 181766 w 364995"/>
                  <a:gd name="connsiteY275" fmla="*/ 202796 h 259848"/>
                  <a:gd name="connsiteX276" fmla="*/ 185423 w 364995"/>
                  <a:gd name="connsiteY276" fmla="*/ 203893 h 259848"/>
                  <a:gd name="connsiteX277" fmla="*/ 185423 w 364995"/>
                  <a:gd name="connsiteY277" fmla="*/ 205173 h 259848"/>
                  <a:gd name="connsiteX278" fmla="*/ 184326 w 364995"/>
                  <a:gd name="connsiteY278" fmla="*/ 206453 h 259848"/>
                  <a:gd name="connsiteX279" fmla="*/ 180303 w 364995"/>
                  <a:gd name="connsiteY279" fmla="*/ 206636 h 259848"/>
                  <a:gd name="connsiteX280" fmla="*/ 175366 w 364995"/>
                  <a:gd name="connsiteY280" fmla="*/ 208099 h 259848"/>
                  <a:gd name="connsiteX281" fmla="*/ 170611 w 364995"/>
                  <a:gd name="connsiteY281" fmla="*/ 208647 h 259848"/>
                  <a:gd name="connsiteX282" fmla="*/ 165491 w 364995"/>
                  <a:gd name="connsiteY282" fmla="*/ 208099 h 259848"/>
                  <a:gd name="connsiteX283" fmla="*/ 165491 w 364995"/>
                  <a:gd name="connsiteY283" fmla="*/ 206819 h 259848"/>
                  <a:gd name="connsiteX284" fmla="*/ 163297 w 364995"/>
                  <a:gd name="connsiteY284" fmla="*/ 205721 h 259848"/>
                  <a:gd name="connsiteX285" fmla="*/ 160188 w 364995"/>
                  <a:gd name="connsiteY285" fmla="*/ 207550 h 259848"/>
                  <a:gd name="connsiteX286" fmla="*/ 157445 w 364995"/>
                  <a:gd name="connsiteY286" fmla="*/ 212122 h 259848"/>
                  <a:gd name="connsiteX287" fmla="*/ 151960 w 364995"/>
                  <a:gd name="connsiteY287" fmla="*/ 215962 h 259848"/>
                  <a:gd name="connsiteX288" fmla="*/ 150314 w 364995"/>
                  <a:gd name="connsiteY288" fmla="*/ 218522 h 259848"/>
                  <a:gd name="connsiteX289" fmla="*/ 148668 w 364995"/>
                  <a:gd name="connsiteY289" fmla="*/ 225288 h 259848"/>
                  <a:gd name="connsiteX290" fmla="*/ 149217 w 364995"/>
                  <a:gd name="connsiteY290" fmla="*/ 230774 h 259848"/>
                  <a:gd name="connsiteX291" fmla="*/ 147571 w 364995"/>
                  <a:gd name="connsiteY291" fmla="*/ 239185 h 259848"/>
                  <a:gd name="connsiteX292" fmla="*/ 147753 w 364995"/>
                  <a:gd name="connsiteY292" fmla="*/ 240831 h 259848"/>
                  <a:gd name="connsiteX293" fmla="*/ 149217 w 364995"/>
                  <a:gd name="connsiteY293" fmla="*/ 242111 h 259848"/>
                  <a:gd name="connsiteX294" fmla="*/ 149034 w 364995"/>
                  <a:gd name="connsiteY294" fmla="*/ 245037 h 259848"/>
                  <a:gd name="connsiteX295" fmla="*/ 145194 w 364995"/>
                  <a:gd name="connsiteY295" fmla="*/ 247963 h 259848"/>
                  <a:gd name="connsiteX296" fmla="*/ 133673 w 364995"/>
                  <a:gd name="connsiteY296" fmla="*/ 249974 h 259848"/>
                  <a:gd name="connsiteX297" fmla="*/ 124530 w 364995"/>
                  <a:gd name="connsiteY297" fmla="*/ 253449 h 259848"/>
                  <a:gd name="connsiteX298" fmla="*/ 116667 w 364995"/>
                  <a:gd name="connsiteY298" fmla="*/ 255094 h 259848"/>
                  <a:gd name="connsiteX299" fmla="*/ 104963 w 364995"/>
                  <a:gd name="connsiteY299" fmla="*/ 254180 h 259848"/>
                  <a:gd name="connsiteX300" fmla="*/ 98929 w 364995"/>
                  <a:gd name="connsiteY300" fmla="*/ 254180 h 259848"/>
                  <a:gd name="connsiteX301" fmla="*/ 95637 w 364995"/>
                  <a:gd name="connsiteY301" fmla="*/ 255277 h 259848"/>
                  <a:gd name="connsiteX302" fmla="*/ 94358 w 364995"/>
                  <a:gd name="connsiteY302" fmla="*/ 256375 h 259848"/>
                  <a:gd name="connsiteX303" fmla="*/ 93077 w 364995"/>
                  <a:gd name="connsiteY303" fmla="*/ 258569 h 259848"/>
                  <a:gd name="connsiteX304" fmla="*/ 91432 w 364995"/>
                  <a:gd name="connsiteY304" fmla="*/ 259666 h 259848"/>
                  <a:gd name="connsiteX305" fmla="*/ 84117 w 364995"/>
                  <a:gd name="connsiteY305" fmla="*/ 256557 h 259848"/>
                  <a:gd name="connsiteX306" fmla="*/ 75888 w 364995"/>
                  <a:gd name="connsiteY306" fmla="*/ 256375 h 259848"/>
                  <a:gd name="connsiteX307" fmla="*/ 69305 w 364995"/>
                  <a:gd name="connsiteY307" fmla="*/ 257289 h 259848"/>
                  <a:gd name="connsiteX308" fmla="*/ 63819 w 364995"/>
                  <a:gd name="connsiteY308" fmla="*/ 257106 h 259848"/>
                  <a:gd name="connsiteX309" fmla="*/ 59979 w 364995"/>
                  <a:gd name="connsiteY309" fmla="*/ 257837 h 259848"/>
                  <a:gd name="connsiteX310" fmla="*/ 55408 w 364995"/>
                  <a:gd name="connsiteY310" fmla="*/ 257837 h 259848"/>
                  <a:gd name="connsiteX311" fmla="*/ 53944 w 364995"/>
                  <a:gd name="connsiteY311" fmla="*/ 258203 h 259848"/>
                  <a:gd name="connsiteX312" fmla="*/ 52299 w 364995"/>
                  <a:gd name="connsiteY312" fmla="*/ 259483 h 259848"/>
                  <a:gd name="connsiteX313" fmla="*/ 50104 w 364995"/>
                  <a:gd name="connsiteY313" fmla="*/ 259849 h 259848"/>
                  <a:gd name="connsiteX314" fmla="*/ 46813 w 364995"/>
                  <a:gd name="connsiteY314" fmla="*/ 259300 h 259848"/>
                  <a:gd name="connsiteX315" fmla="*/ 38401 w 364995"/>
                  <a:gd name="connsiteY315" fmla="*/ 255094 h 259848"/>
                  <a:gd name="connsiteX316" fmla="*/ 11154 w 364995"/>
                  <a:gd name="connsiteY316" fmla="*/ 247597 h 259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Lst>
                <a:rect l="l" t="t" r="r" b="b"/>
                <a:pathLst>
                  <a:path w="364995" h="259848">
                    <a:moveTo>
                      <a:pt x="11154" y="247597"/>
                    </a:moveTo>
                    <a:lnTo>
                      <a:pt x="16458" y="236808"/>
                    </a:lnTo>
                    <a:lnTo>
                      <a:pt x="27430" y="224556"/>
                    </a:lnTo>
                    <a:lnTo>
                      <a:pt x="30172" y="216876"/>
                    </a:lnTo>
                    <a:lnTo>
                      <a:pt x="30172" y="210659"/>
                    </a:lnTo>
                    <a:lnTo>
                      <a:pt x="27430" y="203344"/>
                    </a:lnTo>
                    <a:lnTo>
                      <a:pt x="22675" y="199321"/>
                    </a:lnTo>
                    <a:lnTo>
                      <a:pt x="16823" y="199138"/>
                    </a:lnTo>
                    <a:lnTo>
                      <a:pt x="10789" y="197492"/>
                    </a:lnTo>
                    <a:lnTo>
                      <a:pt x="6400" y="192921"/>
                    </a:lnTo>
                    <a:lnTo>
                      <a:pt x="6034" y="187618"/>
                    </a:lnTo>
                    <a:lnTo>
                      <a:pt x="6949" y="180120"/>
                    </a:lnTo>
                    <a:lnTo>
                      <a:pt x="6034" y="171892"/>
                    </a:lnTo>
                    <a:lnTo>
                      <a:pt x="3108" y="164943"/>
                    </a:lnTo>
                    <a:lnTo>
                      <a:pt x="1646" y="159457"/>
                    </a:lnTo>
                    <a:lnTo>
                      <a:pt x="3291" y="151777"/>
                    </a:lnTo>
                    <a:lnTo>
                      <a:pt x="6949" y="143731"/>
                    </a:lnTo>
                    <a:lnTo>
                      <a:pt x="6400" y="138976"/>
                    </a:lnTo>
                    <a:lnTo>
                      <a:pt x="0" y="137148"/>
                    </a:lnTo>
                    <a:lnTo>
                      <a:pt x="0" y="128370"/>
                    </a:lnTo>
                    <a:lnTo>
                      <a:pt x="0" y="124164"/>
                    </a:lnTo>
                    <a:lnTo>
                      <a:pt x="10057" y="120324"/>
                    </a:lnTo>
                    <a:lnTo>
                      <a:pt x="10057" y="114107"/>
                    </a:lnTo>
                    <a:lnTo>
                      <a:pt x="16092" y="104598"/>
                    </a:lnTo>
                    <a:lnTo>
                      <a:pt x="18103" y="95272"/>
                    </a:lnTo>
                    <a:lnTo>
                      <a:pt x="18469" y="87957"/>
                    </a:lnTo>
                    <a:lnTo>
                      <a:pt x="19383" y="82289"/>
                    </a:lnTo>
                    <a:lnTo>
                      <a:pt x="22126" y="83751"/>
                    </a:lnTo>
                    <a:lnTo>
                      <a:pt x="25418" y="86494"/>
                    </a:lnTo>
                    <a:lnTo>
                      <a:pt x="26332" y="87774"/>
                    </a:lnTo>
                    <a:lnTo>
                      <a:pt x="31269" y="89054"/>
                    </a:lnTo>
                    <a:lnTo>
                      <a:pt x="37487" y="88140"/>
                    </a:lnTo>
                    <a:lnTo>
                      <a:pt x="39864" y="90152"/>
                    </a:lnTo>
                    <a:lnTo>
                      <a:pt x="43339" y="91614"/>
                    </a:lnTo>
                    <a:lnTo>
                      <a:pt x="45898" y="94723"/>
                    </a:lnTo>
                    <a:lnTo>
                      <a:pt x="47910" y="94723"/>
                    </a:lnTo>
                    <a:lnTo>
                      <a:pt x="51202" y="93809"/>
                    </a:lnTo>
                    <a:lnTo>
                      <a:pt x="57602" y="93992"/>
                    </a:lnTo>
                    <a:lnTo>
                      <a:pt x="60345" y="91066"/>
                    </a:lnTo>
                    <a:lnTo>
                      <a:pt x="64368" y="89786"/>
                    </a:lnTo>
                    <a:lnTo>
                      <a:pt x="66380" y="88506"/>
                    </a:lnTo>
                    <a:lnTo>
                      <a:pt x="67477" y="83203"/>
                    </a:lnTo>
                    <a:lnTo>
                      <a:pt x="69122" y="82654"/>
                    </a:lnTo>
                    <a:lnTo>
                      <a:pt x="70585" y="80643"/>
                    </a:lnTo>
                    <a:lnTo>
                      <a:pt x="68025" y="78448"/>
                    </a:lnTo>
                    <a:lnTo>
                      <a:pt x="67842" y="76071"/>
                    </a:lnTo>
                    <a:lnTo>
                      <a:pt x="71134" y="76620"/>
                    </a:lnTo>
                    <a:lnTo>
                      <a:pt x="74426" y="75157"/>
                    </a:lnTo>
                    <a:lnTo>
                      <a:pt x="82837" y="73694"/>
                    </a:lnTo>
                    <a:lnTo>
                      <a:pt x="86129" y="71500"/>
                    </a:lnTo>
                    <a:lnTo>
                      <a:pt x="90335" y="70220"/>
                    </a:lnTo>
                    <a:lnTo>
                      <a:pt x="93077" y="67294"/>
                    </a:lnTo>
                    <a:lnTo>
                      <a:pt x="96369" y="67111"/>
                    </a:lnTo>
                    <a:lnTo>
                      <a:pt x="103135" y="62722"/>
                    </a:lnTo>
                    <a:lnTo>
                      <a:pt x="103866" y="60711"/>
                    </a:lnTo>
                    <a:lnTo>
                      <a:pt x="103866" y="57419"/>
                    </a:lnTo>
                    <a:lnTo>
                      <a:pt x="104780" y="52116"/>
                    </a:lnTo>
                    <a:lnTo>
                      <a:pt x="106061" y="50653"/>
                    </a:lnTo>
                    <a:lnTo>
                      <a:pt x="108621" y="43156"/>
                    </a:lnTo>
                    <a:lnTo>
                      <a:pt x="108621" y="40961"/>
                    </a:lnTo>
                    <a:lnTo>
                      <a:pt x="109352" y="39316"/>
                    </a:lnTo>
                    <a:lnTo>
                      <a:pt x="110998" y="38401"/>
                    </a:lnTo>
                    <a:lnTo>
                      <a:pt x="113375" y="35475"/>
                    </a:lnTo>
                    <a:lnTo>
                      <a:pt x="117581" y="34744"/>
                    </a:lnTo>
                    <a:lnTo>
                      <a:pt x="120141" y="35658"/>
                    </a:lnTo>
                    <a:lnTo>
                      <a:pt x="127456" y="35293"/>
                    </a:lnTo>
                    <a:lnTo>
                      <a:pt x="128187" y="34744"/>
                    </a:lnTo>
                    <a:lnTo>
                      <a:pt x="129285" y="32550"/>
                    </a:lnTo>
                    <a:lnTo>
                      <a:pt x="129833" y="28892"/>
                    </a:lnTo>
                    <a:lnTo>
                      <a:pt x="130930" y="27612"/>
                    </a:lnTo>
                    <a:lnTo>
                      <a:pt x="133125" y="27612"/>
                    </a:lnTo>
                    <a:lnTo>
                      <a:pt x="135502" y="27612"/>
                    </a:lnTo>
                    <a:lnTo>
                      <a:pt x="142085" y="31270"/>
                    </a:lnTo>
                    <a:lnTo>
                      <a:pt x="146473" y="32550"/>
                    </a:lnTo>
                    <a:lnTo>
                      <a:pt x="153605" y="32915"/>
                    </a:lnTo>
                    <a:lnTo>
                      <a:pt x="166771" y="32001"/>
                    </a:lnTo>
                    <a:lnTo>
                      <a:pt x="170063" y="33464"/>
                    </a:lnTo>
                    <a:lnTo>
                      <a:pt x="172989" y="35658"/>
                    </a:lnTo>
                    <a:lnTo>
                      <a:pt x="177743" y="34378"/>
                    </a:lnTo>
                    <a:lnTo>
                      <a:pt x="183595" y="35110"/>
                    </a:lnTo>
                    <a:lnTo>
                      <a:pt x="185972" y="37121"/>
                    </a:lnTo>
                    <a:lnTo>
                      <a:pt x="192007" y="43521"/>
                    </a:lnTo>
                    <a:lnTo>
                      <a:pt x="195481" y="42059"/>
                    </a:lnTo>
                    <a:lnTo>
                      <a:pt x="198589" y="42059"/>
                    </a:lnTo>
                    <a:lnTo>
                      <a:pt x="199504" y="39864"/>
                    </a:lnTo>
                    <a:lnTo>
                      <a:pt x="205721" y="37121"/>
                    </a:lnTo>
                    <a:lnTo>
                      <a:pt x="208099" y="36390"/>
                    </a:lnTo>
                    <a:lnTo>
                      <a:pt x="210293" y="36755"/>
                    </a:lnTo>
                    <a:lnTo>
                      <a:pt x="211573" y="35475"/>
                    </a:lnTo>
                    <a:lnTo>
                      <a:pt x="214316" y="34378"/>
                    </a:lnTo>
                    <a:lnTo>
                      <a:pt x="215962" y="34744"/>
                    </a:lnTo>
                    <a:lnTo>
                      <a:pt x="218156" y="37121"/>
                    </a:lnTo>
                    <a:lnTo>
                      <a:pt x="224739" y="38950"/>
                    </a:lnTo>
                    <a:lnTo>
                      <a:pt x="226385" y="37853"/>
                    </a:lnTo>
                    <a:lnTo>
                      <a:pt x="226934" y="36755"/>
                    </a:lnTo>
                    <a:lnTo>
                      <a:pt x="226934" y="34927"/>
                    </a:lnTo>
                    <a:lnTo>
                      <a:pt x="225836" y="33098"/>
                    </a:lnTo>
                    <a:lnTo>
                      <a:pt x="225288" y="30355"/>
                    </a:lnTo>
                    <a:lnTo>
                      <a:pt x="229676" y="25052"/>
                    </a:lnTo>
                    <a:lnTo>
                      <a:pt x="231871" y="24869"/>
                    </a:lnTo>
                    <a:lnTo>
                      <a:pt x="234614" y="26149"/>
                    </a:lnTo>
                    <a:lnTo>
                      <a:pt x="238454" y="25052"/>
                    </a:lnTo>
                    <a:lnTo>
                      <a:pt x="242294" y="27430"/>
                    </a:lnTo>
                    <a:lnTo>
                      <a:pt x="243940" y="27612"/>
                    </a:lnTo>
                    <a:lnTo>
                      <a:pt x="245220" y="27064"/>
                    </a:lnTo>
                    <a:lnTo>
                      <a:pt x="248511" y="23589"/>
                    </a:lnTo>
                    <a:lnTo>
                      <a:pt x="249060" y="21944"/>
                    </a:lnTo>
                    <a:lnTo>
                      <a:pt x="246683" y="19201"/>
                    </a:lnTo>
                    <a:lnTo>
                      <a:pt x="246683" y="16823"/>
                    </a:lnTo>
                    <a:lnTo>
                      <a:pt x="251437" y="11155"/>
                    </a:lnTo>
                    <a:lnTo>
                      <a:pt x="256191" y="4572"/>
                    </a:lnTo>
                    <a:lnTo>
                      <a:pt x="257655" y="3840"/>
                    </a:lnTo>
                    <a:lnTo>
                      <a:pt x="258935" y="1280"/>
                    </a:lnTo>
                    <a:lnTo>
                      <a:pt x="259483" y="914"/>
                    </a:lnTo>
                    <a:lnTo>
                      <a:pt x="262409" y="1280"/>
                    </a:lnTo>
                    <a:lnTo>
                      <a:pt x="264969" y="0"/>
                    </a:lnTo>
                    <a:lnTo>
                      <a:pt x="269358" y="731"/>
                    </a:lnTo>
                    <a:lnTo>
                      <a:pt x="275392" y="6217"/>
                    </a:lnTo>
                    <a:lnTo>
                      <a:pt x="275392" y="8777"/>
                    </a:lnTo>
                    <a:lnTo>
                      <a:pt x="273564" y="11703"/>
                    </a:lnTo>
                    <a:lnTo>
                      <a:pt x="273198" y="13898"/>
                    </a:lnTo>
                    <a:lnTo>
                      <a:pt x="273929" y="14995"/>
                    </a:lnTo>
                    <a:lnTo>
                      <a:pt x="276489" y="16275"/>
                    </a:lnTo>
                    <a:lnTo>
                      <a:pt x="278867" y="15543"/>
                    </a:lnTo>
                    <a:lnTo>
                      <a:pt x="280513" y="16275"/>
                    </a:lnTo>
                    <a:lnTo>
                      <a:pt x="280878" y="16823"/>
                    </a:lnTo>
                    <a:lnTo>
                      <a:pt x="281427" y="18469"/>
                    </a:lnTo>
                    <a:lnTo>
                      <a:pt x="279964" y="19749"/>
                    </a:lnTo>
                    <a:lnTo>
                      <a:pt x="279598" y="21761"/>
                    </a:lnTo>
                    <a:lnTo>
                      <a:pt x="280147" y="26332"/>
                    </a:lnTo>
                    <a:lnTo>
                      <a:pt x="279598" y="28710"/>
                    </a:lnTo>
                    <a:lnTo>
                      <a:pt x="278501" y="30904"/>
                    </a:lnTo>
                    <a:lnTo>
                      <a:pt x="278684" y="35110"/>
                    </a:lnTo>
                    <a:lnTo>
                      <a:pt x="277404" y="38950"/>
                    </a:lnTo>
                    <a:lnTo>
                      <a:pt x="278318" y="42973"/>
                    </a:lnTo>
                    <a:lnTo>
                      <a:pt x="281244" y="47362"/>
                    </a:lnTo>
                    <a:lnTo>
                      <a:pt x="283621" y="52116"/>
                    </a:lnTo>
                    <a:lnTo>
                      <a:pt x="284352" y="52665"/>
                    </a:lnTo>
                    <a:lnTo>
                      <a:pt x="286364" y="53213"/>
                    </a:lnTo>
                    <a:lnTo>
                      <a:pt x="288559" y="52299"/>
                    </a:lnTo>
                    <a:lnTo>
                      <a:pt x="294593" y="48825"/>
                    </a:lnTo>
                    <a:lnTo>
                      <a:pt x="300445" y="44619"/>
                    </a:lnTo>
                    <a:lnTo>
                      <a:pt x="310319" y="42424"/>
                    </a:lnTo>
                    <a:lnTo>
                      <a:pt x="311233" y="41693"/>
                    </a:lnTo>
                    <a:lnTo>
                      <a:pt x="313245" y="38950"/>
                    </a:lnTo>
                    <a:lnTo>
                      <a:pt x="316720" y="37121"/>
                    </a:lnTo>
                    <a:lnTo>
                      <a:pt x="317451" y="35841"/>
                    </a:lnTo>
                    <a:lnTo>
                      <a:pt x="319463" y="35475"/>
                    </a:lnTo>
                    <a:lnTo>
                      <a:pt x="323851" y="32550"/>
                    </a:lnTo>
                    <a:lnTo>
                      <a:pt x="326228" y="31818"/>
                    </a:lnTo>
                    <a:lnTo>
                      <a:pt x="329520" y="29807"/>
                    </a:lnTo>
                    <a:lnTo>
                      <a:pt x="332263" y="29807"/>
                    </a:lnTo>
                    <a:lnTo>
                      <a:pt x="333726" y="30904"/>
                    </a:lnTo>
                    <a:lnTo>
                      <a:pt x="334823" y="31087"/>
                    </a:lnTo>
                    <a:lnTo>
                      <a:pt x="336834" y="31087"/>
                    </a:lnTo>
                    <a:lnTo>
                      <a:pt x="337749" y="35293"/>
                    </a:lnTo>
                    <a:lnTo>
                      <a:pt x="338846" y="36938"/>
                    </a:lnTo>
                    <a:lnTo>
                      <a:pt x="340309" y="36390"/>
                    </a:lnTo>
                    <a:lnTo>
                      <a:pt x="343235" y="34013"/>
                    </a:lnTo>
                    <a:lnTo>
                      <a:pt x="343601" y="34561"/>
                    </a:lnTo>
                    <a:lnTo>
                      <a:pt x="344698" y="34378"/>
                    </a:lnTo>
                    <a:lnTo>
                      <a:pt x="350366" y="32184"/>
                    </a:lnTo>
                    <a:lnTo>
                      <a:pt x="355121" y="31635"/>
                    </a:lnTo>
                    <a:lnTo>
                      <a:pt x="358229" y="31635"/>
                    </a:lnTo>
                    <a:lnTo>
                      <a:pt x="360607" y="32915"/>
                    </a:lnTo>
                    <a:lnTo>
                      <a:pt x="364081" y="32915"/>
                    </a:lnTo>
                    <a:lnTo>
                      <a:pt x="364995" y="34378"/>
                    </a:lnTo>
                    <a:lnTo>
                      <a:pt x="364812" y="35475"/>
                    </a:lnTo>
                    <a:lnTo>
                      <a:pt x="362801" y="36024"/>
                    </a:lnTo>
                    <a:lnTo>
                      <a:pt x="364081" y="35841"/>
                    </a:lnTo>
                    <a:lnTo>
                      <a:pt x="362801" y="36024"/>
                    </a:lnTo>
                    <a:lnTo>
                      <a:pt x="360607" y="35110"/>
                    </a:lnTo>
                    <a:lnTo>
                      <a:pt x="358778" y="35475"/>
                    </a:lnTo>
                    <a:lnTo>
                      <a:pt x="355121" y="38950"/>
                    </a:lnTo>
                    <a:lnTo>
                      <a:pt x="356035" y="40230"/>
                    </a:lnTo>
                    <a:lnTo>
                      <a:pt x="358778" y="41327"/>
                    </a:lnTo>
                    <a:lnTo>
                      <a:pt x="359692" y="43156"/>
                    </a:lnTo>
                    <a:lnTo>
                      <a:pt x="359327" y="45167"/>
                    </a:lnTo>
                    <a:lnTo>
                      <a:pt x="354572" y="44619"/>
                    </a:lnTo>
                    <a:lnTo>
                      <a:pt x="352195" y="45899"/>
                    </a:lnTo>
                    <a:lnTo>
                      <a:pt x="350915" y="45899"/>
                    </a:lnTo>
                    <a:lnTo>
                      <a:pt x="347806" y="47910"/>
                    </a:lnTo>
                    <a:lnTo>
                      <a:pt x="345795" y="47910"/>
                    </a:lnTo>
                    <a:lnTo>
                      <a:pt x="339212" y="45899"/>
                    </a:lnTo>
                    <a:lnTo>
                      <a:pt x="335920" y="46447"/>
                    </a:lnTo>
                    <a:lnTo>
                      <a:pt x="334457" y="45899"/>
                    </a:lnTo>
                    <a:lnTo>
                      <a:pt x="317817" y="47179"/>
                    </a:lnTo>
                    <a:lnTo>
                      <a:pt x="316171" y="46630"/>
                    </a:lnTo>
                    <a:lnTo>
                      <a:pt x="311782" y="48459"/>
                    </a:lnTo>
                    <a:lnTo>
                      <a:pt x="308308" y="48825"/>
                    </a:lnTo>
                    <a:lnTo>
                      <a:pt x="304102" y="51202"/>
                    </a:lnTo>
                    <a:lnTo>
                      <a:pt x="300079" y="51567"/>
                    </a:lnTo>
                    <a:lnTo>
                      <a:pt x="298067" y="52848"/>
                    </a:lnTo>
                    <a:lnTo>
                      <a:pt x="296056" y="53030"/>
                    </a:lnTo>
                    <a:lnTo>
                      <a:pt x="295873" y="54676"/>
                    </a:lnTo>
                    <a:lnTo>
                      <a:pt x="294410" y="55956"/>
                    </a:lnTo>
                    <a:lnTo>
                      <a:pt x="290021" y="56871"/>
                    </a:lnTo>
                    <a:lnTo>
                      <a:pt x="289290" y="57968"/>
                    </a:lnTo>
                    <a:lnTo>
                      <a:pt x="289656" y="59796"/>
                    </a:lnTo>
                    <a:lnTo>
                      <a:pt x="288010" y="60162"/>
                    </a:lnTo>
                    <a:lnTo>
                      <a:pt x="286181" y="59065"/>
                    </a:lnTo>
                    <a:lnTo>
                      <a:pt x="283621" y="59065"/>
                    </a:lnTo>
                    <a:lnTo>
                      <a:pt x="283072" y="59613"/>
                    </a:lnTo>
                    <a:lnTo>
                      <a:pt x="282890" y="61808"/>
                    </a:lnTo>
                    <a:lnTo>
                      <a:pt x="275027" y="67294"/>
                    </a:lnTo>
                    <a:lnTo>
                      <a:pt x="273564" y="69305"/>
                    </a:lnTo>
                    <a:lnTo>
                      <a:pt x="272832" y="71500"/>
                    </a:lnTo>
                    <a:lnTo>
                      <a:pt x="273564" y="72414"/>
                    </a:lnTo>
                    <a:lnTo>
                      <a:pt x="277221" y="74974"/>
                    </a:lnTo>
                    <a:lnTo>
                      <a:pt x="280329" y="77900"/>
                    </a:lnTo>
                    <a:lnTo>
                      <a:pt x="281975" y="84117"/>
                    </a:lnTo>
                    <a:lnTo>
                      <a:pt x="283987" y="87957"/>
                    </a:lnTo>
                    <a:lnTo>
                      <a:pt x="283987" y="88872"/>
                    </a:lnTo>
                    <a:lnTo>
                      <a:pt x="282158" y="92346"/>
                    </a:lnTo>
                    <a:lnTo>
                      <a:pt x="282158" y="93443"/>
                    </a:lnTo>
                    <a:lnTo>
                      <a:pt x="283072" y="94906"/>
                    </a:lnTo>
                    <a:lnTo>
                      <a:pt x="282890" y="97649"/>
                    </a:lnTo>
                    <a:lnTo>
                      <a:pt x="281061" y="100941"/>
                    </a:lnTo>
                    <a:lnTo>
                      <a:pt x="278318" y="103866"/>
                    </a:lnTo>
                    <a:lnTo>
                      <a:pt x="274295" y="106792"/>
                    </a:lnTo>
                    <a:lnTo>
                      <a:pt x="271369" y="110267"/>
                    </a:lnTo>
                    <a:lnTo>
                      <a:pt x="269724" y="113375"/>
                    </a:lnTo>
                    <a:lnTo>
                      <a:pt x="267712" y="115204"/>
                    </a:lnTo>
                    <a:lnTo>
                      <a:pt x="268078" y="117947"/>
                    </a:lnTo>
                    <a:lnTo>
                      <a:pt x="270272" y="118678"/>
                    </a:lnTo>
                    <a:lnTo>
                      <a:pt x="271552" y="120141"/>
                    </a:lnTo>
                    <a:lnTo>
                      <a:pt x="270272" y="121604"/>
                    </a:lnTo>
                    <a:lnTo>
                      <a:pt x="270272" y="124530"/>
                    </a:lnTo>
                    <a:lnTo>
                      <a:pt x="266798" y="128919"/>
                    </a:lnTo>
                    <a:lnTo>
                      <a:pt x="263506" y="130382"/>
                    </a:lnTo>
                    <a:lnTo>
                      <a:pt x="258569" y="131479"/>
                    </a:lnTo>
                    <a:lnTo>
                      <a:pt x="253448" y="131296"/>
                    </a:lnTo>
                    <a:lnTo>
                      <a:pt x="244854" y="128919"/>
                    </a:lnTo>
                    <a:lnTo>
                      <a:pt x="242660" y="128736"/>
                    </a:lnTo>
                    <a:lnTo>
                      <a:pt x="240831" y="129467"/>
                    </a:lnTo>
                    <a:lnTo>
                      <a:pt x="240100" y="131845"/>
                    </a:lnTo>
                    <a:lnTo>
                      <a:pt x="240831" y="133307"/>
                    </a:lnTo>
                    <a:lnTo>
                      <a:pt x="243574" y="137330"/>
                    </a:lnTo>
                    <a:lnTo>
                      <a:pt x="245586" y="137696"/>
                    </a:lnTo>
                    <a:lnTo>
                      <a:pt x="247597" y="144462"/>
                    </a:lnTo>
                    <a:lnTo>
                      <a:pt x="249974" y="146474"/>
                    </a:lnTo>
                    <a:lnTo>
                      <a:pt x="249792" y="148119"/>
                    </a:lnTo>
                    <a:lnTo>
                      <a:pt x="247597" y="150679"/>
                    </a:lnTo>
                    <a:lnTo>
                      <a:pt x="244488" y="151959"/>
                    </a:lnTo>
                    <a:lnTo>
                      <a:pt x="240100" y="155251"/>
                    </a:lnTo>
                    <a:lnTo>
                      <a:pt x="236077" y="154520"/>
                    </a:lnTo>
                    <a:lnTo>
                      <a:pt x="230591" y="156165"/>
                    </a:lnTo>
                    <a:lnTo>
                      <a:pt x="229860" y="162017"/>
                    </a:lnTo>
                    <a:lnTo>
                      <a:pt x="227482" y="163114"/>
                    </a:lnTo>
                    <a:lnTo>
                      <a:pt x="226568" y="165309"/>
                    </a:lnTo>
                    <a:lnTo>
                      <a:pt x="227299" y="167869"/>
                    </a:lnTo>
                    <a:lnTo>
                      <a:pt x="226934" y="169697"/>
                    </a:lnTo>
                    <a:lnTo>
                      <a:pt x="225836" y="169697"/>
                    </a:lnTo>
                    <a:lnTo>
                      <a:pt x="224190" y="171709"/>
                    </a:lnTo>
                    <a:lnTo>
                      <a:pt x="222728" y="173903"/>
                    </a:lnTo>
                    <a:lnTo>
                      <a:pt x="222179" y="175732"/>
                    </a:lnTo>
                    <a:lnTo>
                      <a:pt x="222728" y="183046"/>
                    </a:lnTo>
                    <a:lnTo>
                      <a:pt x="223825" y="188167"/>
                    </a:lnTo>
                    <a:lnTo>
                      <a:pt x="223642" y="189629"/>
                    </a:lnTo>
                    <a:lnTo>
                      <a:pt x="214682" y="198407"/>
                    </a:lnTo>
                    <a:lnTo>
                      <a:pt x="213401" y="198772"/>
                    </a:lnTo>
                    <a:lnTo>
                      <a:pt x="210842" y="197675"/>
                    </a:lnTo>
                    <a:lnTo>
                      <a:pt x="209744" y="196030"/>
                    </a:lnTo>
                    <a:lnTo>
                      <a:pt x="209196" y="194201"/>
                    </a:lnTo>
                    <a:lnTo>
                      <a:pt x="205538" y="192372"/>
                    </a:lnTo>
                    <a:lnTo>
                      <a:pt x="203710" y="192372"/>
                    </a:lnTo>
                    <a:lnTo>
                      <a:pt x="202612" y="193652"/>
                    </a:lnTo>
                    <a:lnTo>
                      <a:pt x="204624" y="194567"/>
                    </a:lnTo>
                    <a:lnTo>
                      <a:pt x="204807" y="195664"/>
                    </a:lnTo>
                    <a:lnTo>
                      <a:pt x="197127" y="193470"/>
                    </a:lnTo>
                    <a:lnTo>
                      <a:pt x="194018" y="193470"/>
                    </a:lnTo>
                    <a:lnTo>
                      <a:pt x="192189" y="194384"/>
                    </a:lnTo>
                    <a:lnTo>
                      <a:pt x="190543" y="196578"/>
                    </a:lnTo>
                    <a:lnTo>
                      <a:pt x="182863" y="200053"/>
                    </a:lnTo>
                    <a:lnTo>
                      <a:pt x="181218" y="201881"/>
                    </a:lnTo>
                    <a:lnTo>
                      <a:pt x="181766" y="202796"/>
                    </a:lnTo>
                    <a:lnTo>
                      <a:pt x="185423" y="203893"/>
                    </a:lnTo>
                    <a:lnTo>
                      <a:pt x="185423" y="205173"/>
                    </a:lnTo>
                    <a:lnTo>
                      <a:pt x="184326" y="206453"/>
                    </a:lnTo>
                    <a:lnTo>
                      <a:pt x="180303" y="206636"/>
                    </a:lnTo>
                    <a:lnTo>
                      <a:pt x="175366" y="208099"/>
                    </a:lnTo>
                    <a:lnTo>
                      <a:pt x="170611" y="208647"/>
                    </a:lnTo>
                    <a:lnTo>
                      <a:pt x="165491" y="208099"/>
                    </a:lnTo>
                    <a:lnTo>
                      <a:pt x="165491" y="206819"/>
                    </a:lnTo>
                    <a:lnTo>
                      <a:pt x="163297" y="205721"/>
                    </a:lnTo>
                    <a:lnTo>
                      <a:pt x="160188" y="207550"/>
                    </a:lnTo>
                    <a:lnTo>
                      <a:pt x="157445" y="212122"/>
                    </a:lnTo>
                    <a:lnTo>
                      <a:pt x="151960" y="215962"/>
                    </a:lnTo>
                    <a:lnTo>
                      <a:pt x="150314" y="218522"/>
                    </a:lnTo>
                    <a:lnTo>
                      <a:pt x="148668" y="225288"/>
                    </a:lnTo>
                    <a:lnTo>
                      <a:pt x="149217" y="230774"/>
                    </a:lnTo>
                    <a:lnTo>
                      <a:pt x="147571" y="239185"/>
                    </a:lnTo>
                    <a:lnTo>
                      <a:pt x="147753" y="240831"/>
                    </a:lnTo>
                    <a:lnTo>
                      <a:pt x="149217" y="242111"/>
                    </a:lnTo>
                    <a:lnTo>
                      <a:pt x="149034" y="245037"/>
                    </a:lnTo>
                    <a:lnTo>
                      <a:pt x="145194" y="247963"/>
                    </a:lnTo>
                    <a:lnTo>
                      <a:pt x="133673" y="249974"/>
                    </a:lnTo>
                    <a:lnTo>
                      <a:pt x="124530" y="253449"/>
                    </a:lnTo>
                    <a:lnTo>
                      <a:pt x="116667" y="255094"/>
                    </a:lnTo>
                    <a:lnTo>
                      <a:pt x="104963" y="254180"/>
                    </a:lnTo>
                    <a:lnTo>
                      <a:pt x="98929" y="254180"/>
                    </a:lnTo>
                    <a:lnTo>
                      <a:pt x="95637" y="255277"/>
                    </a:lnTo>
                    <a:lnTo>
                      <a:pt x="94358" y="256375"/>
                    </a:lnTo>
                    <a:lnTo>
                      <a:pt x="93077" y="258569"/>
                    </a:lnTo>
                    <a:lnTo>
                      <a:pt x="91432" y="259666"/>
                    </a:lnTo>
                    <a:lnTo>
                      <a:pt x="84117" y="256557"/>
                    </a:lnTo>
                    <a:lnTo>
                      <a:pt x="75888" y="256375"/>
                    </a:lnTo>
                    <a:lnTo>
                      <a:pt x="69305" y="257289"/>
                    </a:lnTo>
                    <a:lnTo>
                      <a:pt x="63819" y="257106"/>
                    </a:lnTo>
                    <a:lnTo>
                      <a:pt x="59979" y="257837"/>
                    </a:lnTo>
                    <a:lnTo>
                      <a:pt x="55408" y="257837"/>
                    </a:lnTo>
                    <a:lnTo>
                      <a:pt x="53944" y="258203"/>
                    </a:lnTo>
                    <a:lnTo>
                      <a:pt x="52299" y="259483"/>
                    </a:lnTo>
                    <a:lnTo>
                      <a:pt x="50104" y="259849"/>
                    </a:lnTo>
                    <a:lnTo>
                      <a:pt x="46813" y="259300"/>
                    </a:lnTo>
                    <a:lnTo>
                      <a:pt x="38401" y="255094"/>
                    </a:lnTo>
                    <a:lnTo>
                      <a:pt x="11154" y="247597"/>
                    </a:lnTo>
                  </a:path>
                </a:pathLst>
              </a:custGeom>
              <a:grpFill/>
              <a:ln w="4020" cap="flat">
                <a:solidFill>
                  <a:srgbClr val="FFFFFF"/>
                </a:solidFill>
                <a:prstDash val="solid"/>
                <a:miter/>
              </a:ln>
            </p:spPr>
            <p:txBody>
              <a:bodyPr rtlCol="0" anchor="ctr"/>
              <a:lstStyle/>
              <a:p>
                <a:endParaRPr lang="en-GB" sz="1463"/>
              </a:p>
            </p:txBody>
          </p:sp>
          <p:sp>
            <p:nvSpPr>
              <p:cNvPr id="1306" name="Freeform: Shape 1305">
                <a:extLst>
                  <a:ext uri="{FF2B5EF4-FFF2-40B4-BE49-F238E27FC236}">
                    <a16:creationId xmlns:a16="http://schemas.microsoft.com/office/drawing/2014/main" id="{25FA2665-7755-3207-ECA1-4965C84E8DAB}"/>
                  </a:ext>
                </a:extLst>
              </p:cNvPr>
              <p:cNvSpPr/>
              <p:nvPr/>
            </p:nvSpPr>
            <p:spPr>
              <a:xfrm>
                <a:off x="8022935" y="3556489"/>
                <a:ext cx="204258" cy="108072"/>
              </a:xfrm>
              <a:custGeom>
                <a:avLst/>
                <a:gdLst>
                  <a:gd name="connsiteX0" fmla="*/ 203710 w 204258"/>
                  <a:gd name="connsiteY0" fmla="*/ 66928 h 108072"/>
                  <a:gd name="connsiteX1" fmla="*/ 201698 w 204258"/>
                  <a:gd name="connsiteY1" fmla="*/ 70037 h 108072"/>
                  <a:gd name="connsiteX2" fmla="*/ 200419 w 204258"/>
                  <a:gd name="connsiteY2" fmla="*/ 75157 h 108072"/>
                  <a:gd name="connsiteX3" fmla="*/ 200784 w 204258"/>
                  <a:gd name="connsiteY3" fmla="*/ 81923 h 108072"/>
                  <a:gd name="connsiteX4" fmla="*/ 200236 w 204258"/>
                  <a:gd name="connsiteY4" fmla="*/ 87774 h 108072"/>
                  <a:gd name="connsiteX5" fmla="*/ 198224 w 204258"/>
                  <a:gd name="connsiteY5" fmla="*/ 90152 h 108072"/>
                  <a:gd name="connsiteX6" fmla="*/ 198407 w 204258"/>
                  <a:gd name="connsiteY6" fmla="*/ 91432 h 108072"/>
                  <a:gd name="connsiteX7" fmla="*/ 201881 w 204258"/>
                  <a:gd name="connsiteY7" fmla="*/ 93626 h 108072"/>
                  <a:gd name="connsiteX8" fmla="*/ 204259 w 204258"/>
                  <a:gd name="connsiteY8" fmla="*/ 97832 h 108072"/>
                  <a:gd name="connsiteX9" fmla="*/ 203893 w 204258"/>
                  <a:gd name="connsiteY9" fmla="*/ 101123 h 108072"/>
                  <a:gd name="connsiteX10" fmla="*/ 201150 w 204258"/>
                  <a:gd name="connsiteY10" fmla="*/ 105878 h 108072"/>
                  <a:gd name="connsiteX11" fmla="*/ 201150 w 204258"/>
                  <a:gd name="connsiteY11" fmla="*/ 107158 h 108072"/>
                  <a:gd name="connsiteX12" fmla="*/ 195481 w 204258"/>
                  <a:gd name="connsiteY12" fmla="*/ 106609 h 108072"/>
                  <a:gd name="connsiteX13" fmla="*/ 190544 w 204258"/>
                  <a:gd name="connsiteY13" fmla="*/ 107707 h 108072"/>
                  <a:gd name="connsiteX14" fmla="*/ 183778 w 204258"/>
                  <a:gd name="connsiteY14" fmla="*/ 107158 h 108072"/>
                  <a:gd name="connsiteX15" fmla="*/ 179755 w 204258"/>
                  <a:gd name="connsiteY15" fmla="*/ 108072 h 108072"/>
                  <a:gd name="connsiteX16" fmla="*/ 175184 w 204258"/>
                  <a:gd name="connsiteY16" fmla="*/ 106061 h 108072"/>
                  <a:gd name="connsiteX17" fmla="*/ 170246 w 204258"/>
                  <a:gd name="connsiteY17" fmla="*/ 105512 h 108072"/>
                  <a:gd name="connsiteX18" fmla="*/ 167686 w 204258"/>
                  <a:gd name="connsiteY18" fmla="*/ 105695 h 108072"/>
                  <a:gd name="connsiteX19" fmla="*/ 145925 w 204258"/>
                  <a:gd name="connsiteY19" fmla="*/ 102404 h 108072"/>
                  <a:gd name="connsiteX20" fmla="*/ 142816 w 204258"/>
                  <a:gd name="connsiteY20" fmla="*/ 99295 h 108072"/>
                  <a:gd name="connsiteX21" fmla="*/ 138794 w 204258"/>
                  <a:gd name="connsiteY21" fmla="*/ 98015 h 108072"/>
                  <a:gd name="connsiteX22" fmla="*/ 132942 w 204258"/>
                  <a:gd name="connsiteY22" fmla="*/ 98380 h 108072"/>
                  <a:gd name="connsiteX23" fmla="*/ 123981 w 204258"/>
                  <a:gd name="connsiteY23" fmla="*/ 96918 h 108072"/>
                  <a:gd name="connsiteX24" fmla="*/ 117947 w 204258"/>
                  <a:gd name="connsiteY24" fmla="*/ 93260 h 108072"/>
                  <a:gd name="connsiteX25" fmla="*/ 115204 w 204258"/>
                  <a:gd name="connsiteY25" fmla="*/ 90700 h 108072"/>
                  <a:gd name="connsiteX26" fmla="*/ 110633 w 204258"/>
                  <a:gd name="connsiteY26" fmla="*/ 84483 h 108072"/>
                  <a:gd name="connsiteX27" fmla="*/ 107707 w 204258"/>
                  <a:gd name="connsiteY27" fmla="*/ 82837 h 108072"/>
                  <a:gd name="connsiteX28" fmla="*/ 99112 w 204258"/>
                  <a:gd name="connsiteY28" fmla="*/ 81557 h 108072"/>
                  <a:gd name="connsiteX29" fmla="*/ 97467 w 204258"/>
                  <a:gd name="connsiteY29" fmla="*/ 81557 h 108072"/>
                  <a:gd name="connsiteX30" fmla="*/ 96369 w 204258"/>
                  <a:gd name="connsiteY30" fmla="*/ 82837 h 108072"/>
                  <a:gd name="connsiteX31" fmla="*/ 93627 w 204258"/>
                  <a:gd name="connsiteY31" fmla="*/ 82654 h 108072"/>
                  <a:gd name="connsiteX32" fmla="*/ 89421 w 204258"/>
                  <a:gd name="connsiteY32" fmla="*/ 81191 h 108072"/>
                  <a:gd name="connsiteX33" fmla="*/ 84666 w 204258"/>
                  <a:gd name="connsiteY33" fmla="*/ 80643 h 108072"/>
                  <a:gd name="connsiteX34" fmla="*/ 80277 w 204258"/>
                  <a:gd name="connsiteY34" fmla="*/ 82837 h 108072"/>
                  <a:gd name="connsiteX35" fmla="*/ 77900 w 204258"/>
                  <a:gd name="connsiteY35" fmla="*/ 82837 h 108072"/>
                  <a:gd name="connsiteX36" fmla="*/ 68757 w 204258"/>
                  <a:gd name="connsiteY36" fmla="*/ 80643 h 108072"/>
                  <a:gd name="connsiteX37" fmla="*/ 64002 w 204258"/>
                  <a:gd name="connsiteY37" fmla="*/ 75157 h 108072"/>
                  <a:gd name="connsiteX38" fmla="*/ 62723 w 204258"/>
                  <a:gd name="connsiteY38" fmla="*/ 74425 h 108072"/>
                  <a:gd name="connsiteX39" fmla="*/ 58882 w 204258"/>
                  <a:gd name="connsiteY39" fmla="*/ 73694 h 108072"/>
                  <a:gd name="connsiteX40" fmla="*/ 56871 w 204258"/>
                  <a:gd name="connsiteY40" fmla="*/ 73877 h 108072"/>
                  <a:gd name="connsiteX41" fmla="*/ 52848 w 204258"/>
                  <a:gd name="connsiteY41" fmla="*/ 70402 h 108072"/>
                  <a:gd name="connsiteX42" fmla="*/ 47728 w 204258"/>
                  <a:gd name="connsiteY42" fmla="*/ 68208 h 108072"/>
                  <a:gd name="connsiteX43" fmla="*/ 42973 w 204258"/>
                  <a:gd name="connsiteY43" fmla="*/ 67659 h 108072"/>
                  <a:gd name="connsiteX44" fmla="*/ 38401 w 204258"/>
                  <a:gd name="connsiteY44" fmla="*/ 65648 h 108072"/>
                  <a:gd name="connsiteX45" fmla="*/ 36024 w 204258"/>
                  <a:gd name="connsiteY45" fmla="*/ 63819 h 108072"/>
                  <a:gd name="connsiteX46" fmla="*/ 30355 w 204258"/>
                  <a:gd name="connsiteY46" fmla="*/ 57419 h 108072"/>
                  <a:gd name="connsiteX47" fmla="*/ 26332 w 204258"/>
                  <a:gd name="connsiteY47" fmla="*/ 54676 h 108072"/>
                  <a:gd name="connsiteX48" fmla="*/ 22492 w 204258"/>
                  <a:gd name="connsiteY48" fmla="*/ 53030 h 108072"/>
                  <a:gd name="connsiteX49" fmla="*/ 20664 w 204258"/>
                  <a:gd name="connsiteY49" fmla="*/ 51019 h 108072"/>
                  <a:gd name="connsiteX50" fmla="*/ 14263 w 204258"/>
                  <a:gd name="connsiteY50" fmla="*/ 47910 h 108072"/>
                  <a:gd name="connsiteX51" fmla="*/ 13166 w 204258"/>
                  <a:gd name="connsiteY51" fmla="*/ 47910 h 108072"/>
                  <a:gd name="connsiteX52" fmla="*/ 12618 w 204258"/>
                  <a:gd name="connsiteY52" fmla="*/ 49922 h 108072"/>
                  <a:gd name="connsiteX53" fmla="*/ 10789 w 204258"/>
                  <a:gd name="connsiteY53" fmla="*/ 49922 h 108072"/>
                  <a:gd name="connsiteX54" fmla="*/ 8412 w 204258"/>
                  <a:gd name="connsiteY54" fmla="*/ 47910 h 108072"/>
                  <a:gd name="connsiteX55" fmla="*/ 7681 w 204258"/>
                  <a:gd name="connsiteY55" fmla="*/ 45533 h 108072"/>
                  <a:gd name="connsiteX56" fmla="*/ 5486 w 204258"/>
                  <a:gd name="connsiteY56" fmla="*/ 43156 h 108072"/>
                  <a:gd name="connsiteX57" fmla="*/ 366 w 204258"/>
                  <a:gd name="connsiteY57" fmla="*/ 42607 h 108072"/>
                  <a:gd name="connsiteX58" fmla="*/ 0 w 204258"/>
                  <a:gd name="connsiteY58" fmla="*/ 41327 h 108072"/>
                  <a:gd name="connsiteX59" fmla="*/ 183 w 204258"/>
                  <a:gd name="connsiteY59" fmla="*/ 38218 h 108072"/>
                  <a:gd name="connsiteX60" fmla="*/ 2377 w 204258"/>
                  <a:gd name="connsiteY60" fmla="*/ 34927 h 108072"/>
                  <a:gd name="connsiteX61" fmla="*/ 4206 w 204258"/>
                  <a:gd name="connsiteY61" fmla="*/ 34195 h 108072"/>
                  <a:gd name="connsiteX62" fmla="*/ 4938 w 204258"/>
                  <a:gd name="connsiteY62" fmla="*/ 31453 h 108072"/>
                  <a:gd name="connsiteX63" fmla="*/ 6400 w 204258"/>
                  <a:gd name="connsiteY63" fmla="*/ 29441 h 108072"/>
                  <a:gd name="connsiteX64" fmla="*/ 4938 w 204258"/>
                  <a:gd name="connsiteY64" fmla="*/ 25784 h 108072"/>
                  <a:gd name="connsiteX65" fmla="*/ 6400 w 204258"/>
                  <a:gd name="connsiteY65" fmla="*/ 22309 h 108072"/>
                  <a:gd name="connsiteX66" fmla="*/ 8778 w 204258"/>
                  <a:gd name="connsiteY66" fmla="*/ 19749 h 108072"/>
                  <a:gd name="connsiteX67" fmla="*/ 7681 w 204258"/>
                  <a:gd name="connsiteY67" fmla="*/ 16641 h 108072"/>
                  <a:gd name="connsiteX68" fmla="*/ 7681 w 204258"/>
                  <a:gd name="connsiteY68" fmla="*/ 14812 h 108072"/>
                  <a:gd name="connsiteX69" fmla="*/ 9509 w 204258"/>
                  <a:gd name="connsiteY69" fmla="*/ 12800 h 108072"/>
                  <a:gd name="connsiteX70" fmla="*/ 12252 w 204258"/>
                  <a:gd name="connsiteY70" fmla="*/ 12435 h 108072"/>
                  <a:gd name="connsiteX71" fmla="*/ 13715 w 204258"/>
                  <a:gd name="connsiteY71" fmla="*/ 9509 h 108072"/>
                  <a:gd name="connsiteX72" fmla="*/ 17189 w 204258"/>
                  <a:gd name="connsiteY72" fmla="*/ 7132 h 108072"/>
                  <a:gd name="connsiteX73" fmla="*/ 19201 w 204258"/>
                  <a:gd name="connsiteY73" fmla="*/ 4754 h 108072"/>
                  <a:gd name="connsiteX74" fmla="*/ 19750 w 204258"/>
                  <a:gd name="connsiteY74" fmla="*/ 2560 h 108072"/>
                  <a:gd name="connsiteX75" fmla="*/ 20847 w 204258"/>
                  <a:gd name="connsiteY75" fmla="*/ 2012 h 108072"/>
                  <a:gd name="connsiteX76" fmla="*/ 22127 w 204258"/>
                  <a:gd name="connsiteY76" fmla="*/ 2743 h 108072"/>
                  <a:gd name="connsiteX77" fmla="*/ 24687 w 204258"/>
                  <a:gd name="connsiteY77" fmla="*/ 2012 h 108072"/>
                  <a:gd name="connsiteX78" fmla="*/ 25784 w 204258"/>
                  <a:gd name="connsiteY78" fmla="*/ 2377 h 108072"/>
                  <a:gd name="connsiteX79" fmla="*/ 27247 w 204258"/>
                  <a:gd name="connsiteY79" fmla="*/ 4754 h 108072"/>
                  <a:gd name="connsiteX80" fmla="*/ 31087 w 204258"/>
                  <a:gd name="connsiteY80" fmla="*/ 7680 h 108072"/>
                  <a:gd name="connsiteX81" fmla="*/ 31453 w 204258"/>
                  <a:gd name="connsiteY81" fmla="*/ 6217 h 108072"/>
                  <a:gd name="connsiteX82" fmla="*/ 31087 w 204258"/>
                  <a:gd name="connsiteY82" fmla="*/ 5120 h 108072"/>
                  <a:gd name="connsiteX83" fmla="*/ 32550 w 204258"/>
                  <a:gd name="connsiteY83" fmla="*/ 3109 h 108072"/>
                  <a:gd name="connsiteX84" fmla="*/ 32550 w 204258"/>
                  <a:gd name="connsiteY84" fmla="*/ 914 h 108072"/>
                  <a:gd name="connsiteX85" fmla="*/ 32916 w 204258"/>
                  <a:gd name="connsiteY85" fmla="*/ 183 h 108072"/>
                  <a:gd name="connsiteX86" fmla="*/ 33830 w 204258"/>
                  <a:gd name="connsiteY86" fmla="*/ 0 h 108072"/>
                  <a:gd name="connsiteX87" fmla="*/ 41144 w 204258"/>
                  <a:gd name="connsiteY87" fmla="*/ 549 h 108072"/>
                  <a:gd name="connsiteX88" fmla="*/ 42241 w 204258"/>
                  <a:gd name="connsiteY88" fmla="*/ 1463 h 108072"/>
                  <a:gd name="connsiteX89" fmla="*/ 50654 w 204258"/>
                  <a:gd name="connsiteY89" fmla="*/ 2926 h 108072"/>
                  <a:gd name="connsiteX90" fmla="*/ 59979 w 204258"/>
                  <a:gd name="connsiteY90" fmla="*/ 5669 h 108072"/>
                  <a:gd name="connsiteX91" fmla="*/ 62174 w 204258"/>
                  <a:gd name="connsiteY91" fmla="*/ 6766 h 108072"/>
                  <a:gd name="connsiteX92" fmla="*/ 65465 w 204258"/>
                  <a:gd name="connsiteY92" fmla="*/ 10606 h 108072"/>
                  <a:gd name="connsiteX93" fmla="*/ 69488 w 204258"/>
                  <a:gd name="connsiteY93" fmla="*/ 14263 h 108072"/>
                  <a:gd name="connsiteX94" fmla="*/ 75706 w 204258"/>
                  <a:gd name="connsiteY94" fmla="*/ 16092 h 108072"/>
                  <a:gd name="connsiteX95" fmla="*/ 80826 w 204258"/>
                  <a:gd name="connsiteY95" fmla="*/ 20481 h 108072"/>
                  <a:gd name="connsiteX96" fmla="*/ 83752 w 204258"/>
                  <a:gd name="connsiteY96" fmla="*/ 24321 h 108072"/>
                  <a:gd name="connsiteX97" fmla="*/ 84849 w 204258"/>
                  <a:gd name="connsiteY97" fmla="*/ 31818 h 108072"/>
                  <a:gd name="connsiteX98" fmla="*/ 86312 w 204258"/>
                  <a:gd name="connsiteY98" fmla="*/ 33647 h 108072"/>
                  <a:gd name="connsiteX99" fmla="*/ 88872 w 204258"/>
                  <a:gd name="connsiteY99" fmla="*/ 34744 h 108072"/>
                  <a:gd name="connsiteX100" fmla="*/ 90701 w 204258"/>
                  <a:gd name="connsiteY100" fmla="*/ 34927 h 108072"/>
                  <a:gd name="connsiteX101" fmla="*/ 92712 w 204258"/>
                  <a:gd name="connsiteY101" fmla="*/ 32733 h 108072"/>
                  <a:gd name="connsiteX102" fmla="*/ 94175 w 204258"/>
                  <a:gd name="connsiteY102" fmla="*/ 32367 h 108072"/>
                  <a:gd name="connsiteX103" fmla="*/ 96003 w 204258"/>
                  <a:gd name="connsiteY103" fmla="*/ 30904 h 108072"/>
                  <a:gd name="connsiteX104" fmla="*/ 96186 w 204258"/>
                  <a:gd name="connsiteY104" fmla="*/ 29624 h 108072"/>
                  <a:gd name="connsiteX105" fmla="*/ 97650 w 204258"/>
                  <a:gd name="connsiteY105" fmla="*/ 28161 h 108072"/>
                  <a:gd name="connsiteX106" fmla="*/ 99478 w 204258"/>
                  <a:gd name="connsiteY106" fmla="*/ 28344 h 108072"/>
                  <a:gd name="connsiteX107" fmla="*/ 102221 w 204258"/>
                  <a:gd name="connsiteY107" fmla="*/ 27978 h 108072"/>
                  <a:gd name="connsiteX108" fmla="*/ 105146 w 204258"/>
                  <a:gd name="connsiteY108" fmla="*/ 28710 h 108072"/>
                  <a:gd name="connsiteX109" fmla="*/ 106244 w 204258"/>
                  <a:gd name="connsiteY109" fmla="*/ 29624 h 108072"/>
                  <a:gd name="connsiteX110" fmla="*/ 104232 w 204258"/>
                  <a:gd name="connsiteY110" fmla="*/ 32184 h 108072"/>
                  <a:gd name="connsiteX111" fmla="*/ 104964 w 204258"/>
                  <a:gd name="connsiteY111" fmla="*/ 35110 h 108072"/>
                  <a:gd name="connsiteX112" fmla="*/ 104049 w 204258"/>
                  <a:gd name="connsiteY112" fmla="*/ 40596 h 108072"/>
                  <a:gd name="connsiteX113" fmla="*/ 104415 w 204258"/>
                  <a:gd name="connsiteY113" fmla="*/ 42241 h 108072"/>
                  <a:gd name="connsiteX114" fmla="*/ 106793 w 204258"/>
                  <a:gd name="connsiteY114" fmla="*/ 40961 h 108072"/>
                  <a:gd name="connsiteX115" fmla="*/ 107890 w 204258"/>
                  <a:gd name="connsiteY115" fmla="*/ 43339 h 108072"/>
                  <a:gd name="connsiteX116" fmla="*/ 109353 w 204258"/>
                  <a:gd name="connsiteY116" fmla="*/ 44619 h 108072"/>
                  <a:gd name="connsiteX117" fmla="*/ 111364 w 204258"/>
                  <a:gd name="connsiteY117" fmla="*/ 44984 h 108072"/>
                  <a:gd name="connsiteX118" fmla="*/ 113924 w 204258"/>
                  <a:gd name="connsiteY118" fmla="*/ 46264 h 108072"/>
                  <a:gd name="connsiteX119" fmla="*/ 116667 w 204258"/>
                  <a:gd name="connsiteY119" fmla="*/ 45899 h 108072"/>
                  <a:gd name="connsiteX120" fmla="*/ 119593 w 204258"/>
                  <a:gd name="connsiteY120" fmla="*/ 47179 h 108072"/>
                  <a:gd name="connsiteX121" fmla="*/ 123981 w 204258"/>
                  <a:gd name="connsiteY121" fmla="*/ 47544 h 108072"/>
                  <a:gd name="connsiteX122" fmla="*/ 126176 w 204258"/>
                  <a:gd name="connsiteY122" fmla="*/ 47179 h 108072"/>
                  <a:gd name="connsiteX123" fmla="*/ 128553 w 204258"/>
                  <a:gd name="connsiteY123" fmla="*/ 45533 h 108072"/>
                  <a:gd name="connsiteX124" fmla="*/ 129651 w 204258"/>
                  <a:gd name="connsiteY124" fmla="*/ 45899 h 108072"/>
                  <a:gd name="connsiteX125" fmla="*/ 128371 w 204258"/>
                  <a:gd name="connsiteY125" fmla="*/ 51933 h 108072"/>
                  <a:gd name="connsiteX126" fmla="*/ 129102 w 204258"/>
                  <a:gd name="connsiteY126" fmla="*/ 54676 h 108072"/>
                  <a:gd name="connsiteX127" fmla="*/ 135685 w 204258"/>
                  <a:gd name="connsiteY127" fmla="*/ 58882 h 108072"/>
                  <a:gd name="connsiteX128" fmla="*/ 138976 w 204258"/>
                  <a:gd name="connsiteY128" fmla="*/ 57968 h 108072"/>
                  <a:gd name="connsiteX129" fmla="*/ 142816 w 204258"/>
                  <a:gd name="connsiteY129" fmla="*/ 58699 h 108072"/>
                  <a:gd name="connsiteX130" fmla="*/ 145377 w 204258"/>
                  <a:gd name="connsiteY130" fmla="*/ 61259 h 108072"/>
                  <a:gd name="connsiteX131" fmla="*/ 145742 w 204258"/>
                  <a:gd name="connsiteY131" fmla="*/ 63088 h 108072"/>
                  <a:gd name="connsiteX132" fmla="*/ 147571 w 204258"/>
                  <a:gd name="connsiteY132" fmla="*/ 65465 h 108072"/>
                  <a:gd name="connsiteX133" fmla="*/ 149400 w 204258"/>
                  <a:gd name="connsiteY133" fmla="*/ 66745 h 108072"/>
                  <a:gd name="connsiteX134" fmla="*/ 152143 w 204258"/>
                  <a:gd name="connsiteY134" fmla="*/ 66196 h 108072"/>
                  <a:gd name="connsiteX135" fmla="*/ 153788 w 204258"/>
                  <a:gd name="connsiteY135" fmla="*/ 64734 h 108072"/>
                  <a:gd name="connsiteX136" fmla="*/ 156714 w 204258"/>
                  <a:gd name="connsiteY136" fmla="*/ 66745 h 108072"/>
                  <a:gd name="connsiteX137" fmla="*/ 159274 w 204258"/>
                  <a:gd name="connsiteY137" fmla="*/ 66196 h 108072"/>
                  <a:gd name="connsiteX138" fmla="*/ 162017 w 204258"/>
                  <a:gd name="connsiteY138" fmla="*/ 66928 h 108072"/>
                  <a:gd name="connsiteX139" fmla="*/ 163114 w 204258"/>
                  <a:gd name="connsiteY139" fmla="*/ 66928 h 108072"/>
                  <a:gd name="connsiteX140" fmla="*/ 164943 w 204258"/>
                  <a:gd name="connsiteY140" fmla="*/ 64002 h 108072"/>
                  <a:gd name="connsiteX141" fmla="*/ 166954 w 204258"/>
                  <a:gd name="connsiteY141" fmla="*/ 63088 h 108072"/>
                  <a:gd name="connsiteX142" fmla="*/ 171344 w 204258"/>
                  <a:gd name="connsiteY142" fmla="*/ 63636 h 108072"/>
                  <a:gd name="connsiteX143" fmla="*/ 174635 w 204258"/>
                  <a:gd name="connsiteY143" fmla="*/ 66562 h 108072"/>
                  <a:gd name="connsiteX144" fmla="*/ 179023 w 204258"/>
                  <a:gd name="connsiteY144" fmla="*/ 67842 h 108072"/>
                  <a:gd name="connsiteX145" fmla="*/ 182315 w 204258"/>
                  <a:gd name="connsiteY145" fmla="*/ 69671 h 108072"/>
                  <a:gd name="connsiteX146" fmla="*/ 184327 w 204258"/>
                  <a:gd name="connsiteY146" fmla="*/ 69854 h 108072"/>
                  <a:gd name="connsiteX147" fmla="*/ 187618 w 204258"/>
                  <a:gd name="connsiteY147" fmla="*/ 68939 h 108072"/>
                  <a:gd name="connsiteX148" fmla="*/ 193835 w 204258"/>
                  <a:gd name="connsiteY148" fmla="*/ 70402 h 108072"/>
                  <a:gd name="connsiteX149" fmla="*/ 195664 w 204258"/>
                  <a:gd name="connsiteY149" fmla="*/ 70402 h 108072"/>
                  <a:gd name="connsiteX150" fmla="*/ 198224 w 204258"/>
                  <a:gd name="connsiteY150" fmla="*/ 66928 h 108072"/>
                  <a:gd name="connsiteX151" fmla="*/ 201698 w 204258"/>
                  <a:gd name="connsiteY151" fmla="*/ 66196 h 108072"/>
                  <a:gd name="connsiteX152" fmla="*/ 203710 w 204258"/>
                  <a:gd name="connsiteY152" fmla="*/ 66928 h 1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204258" h="108072">
                    <a:moveTo>
                      <a:pt x="203710" y="66928"/>
                    </a:moveTo>
                    <a:lnTo>
                      <a:pt x="201698" y="70037"/>
                    </a:lnTo>
                    <a:lnTo>
                      <a:pt x="200419" y="75157"/>
                    </a:lnTo>
                    <a:lnTo>
                      <a:pt x="200784" y="81923"/>
                    </a:lnTo>
                    <a:lnTo>
                      <a:pt x="200236" y="87774"/>
                    </a:lnTo>
                    <a:lnTo>
                      <a:pt x="198224" y="90152"/>
                    </a:lnTo>
                    <a:lnTo>
                      <a:pt x="198407" y="91432"/>
                    </a:lnTo>
                    <a:lnTo>
                      <a:pt x="201881" y="93626"/>
                    </a:lnTo>
                    <a:lnTo>
                      <a:pt x="204259" y="97832"/>
                    </a:lnTo>
                    <a:lnTo>
                      <a:pt x="203893" y="101123"/>
                    </a:lnTo>
                    <a:lnTo>
                      <a:pt x="201150" y="105878"/>
                    </a:lnTo>
                    <a:lnTo>
                      <a:pt x="201150" y="107158"/>
                    </a:lnTo>
                    <a:lnTo>
                      <a:pt x="195481" y="106609"/>
                    </a:lnTo>
                    <a:lnTo>
                      <a:pt x="190544" y="107707"/>
                    </a:lnTo>
                    <a:lnTo>
                      <a:pt x="183778" y="107158"/>
                    </a:lnTo>
                    <a:lnTo>
                      <a:pt x="179755" y="108072"/>
                    </a:lnTo>
                    <a:lnTo>
                      <a:pt x="175184" y="106061"/>
                    </a:lnTo>
                    <a:lnTo>
                      <a:pt x="170246" y="105512"/>
                    </a:lnTo>
                    <a:lnTo>
                      <a:pt x="167686" y="105695"/>
                    </a:lnTo>
                    <a:lnTo>
                      <a:pt x="145925" y="102404"/>
                    </a:lnTo>
                    <a:lnTo>
                      <a:pt x="142816" y="99295"/>
                    </a:lnTo>
                    <a:lnTo>
                      <a:pt x="138794" y="98015"/>
                    </a:lnTo>
                    <a:lnTo>
                      <a:pt x="132942" y="98380"/>
                    </a:lnTo>
                    <a:lnTo>
                      <a:pt x="123981" y="96918"/>
                    </a:lnTo>
                    <a:lnTo>
                      <a:pt x="117947" y="93260"/>
                    </a:lnTo>
                    <a:lnTo>
                      <a:pt x="115204" y="90700"/>
                    </a:lnTo>
                    <a:lnTo>
                      <a:pt x="110633" y="84483"/>
                    </a:lnTo>
                    <a:lnTo>
                      <a:pt x="107707" y="82837"/>
                    </a:lnTo>
                    <a:lnTo>
                      <a:pt x="99112" y="81557"/>
                    </a:lnTo>
                    <a:lnTo>
                      <a:pt x="97467" y="81557"/>
                    </a:lnTo>
                    <a:lnTo>
                      <a:pt x="96369" y="82837"/>
                    </a:lnTo>
                    <a:lnTo>
                      <a:pt x="93627" y="82654"/>
                    </a:lnTo>
                    <a:lnTo>
                      <a:pt x="89421" y="81191"/>
                    </a:lnTo>
                    <a:lnTo>
                      <a:pt x="84666" y="80643"/>
                    </a:lnTo>
                    <a:lnTo>
                      <a:pt x="80277" y="82837"/>
                    </a:lnTo>
                    <a:lnTo>
                      <a:pt x="77900" y="82837"/>
                    </a:lnTo>
                    <a:lnTo>
                      <a:pt x="68757" y="80643"/>
                    </a:lnTo>
                    <a:lnTo>
                      <a:pt x="64002" y="75157"/>
                    </a:lnTo>
                    <a:lnTo>
                      <a:pt x="62723" y="74425"/>
                    </a:lnTo>
                    <a:lnTo>
                      <a:pt x="58882" y="73694"/>
                    </a:lnTo>
                    <a:lnTo>
                      <a:pt x="56871" y="73877"/>
                    </a:lnTo>
                    <a:lnTo>
                      <a:pt x="52848" y="70402"/>
                    </a:lnTo>
                    <a:lnTo>
                      <a:pt x="47728" y="68208"/>
                    </a:lnTo>
                    <a:lnTo>
                      <a:pt x="42973" y="67659"/>
                    </a:lnTo>
                    <a:lnTo>
                      <a:pt x="38401" y="65648"/>
                    </a:lnTo>
                    <a:lnTo>
                      <a:pt x="36024" y="63819"/>
                    </a:lnTo>
                    <a:lnTo>
                      <a:pt x="30355" y="57419"/>
                    </a:lnTo>
                    <a:lnTo>
                      <a:pt x="26332" y="54676"/>
                    </a:lnTo>
                    <a:lnTo>
                      <a:pt x="22492" y="53030"/>
                    </a:lnTo>
                    <a:lnTo>
                      <a:pt x="20664" y="51019"/>
                    </a:lnTo>
                    <a:lnTo>
                      <a:pt x="14263" y="47910"/>
                    </a:lnTo>
                    <a:lnTo>
                      <a:pt x="13166" y="47910"/>
                    </a:lnTo>
                    <a:lnTo>
                      <a:pt x="12618" y="49922"/>
                    </a:lnTo>
                    <a:lnTo>
                      <a:pt x="10789" y="49922"/>
                    </a:lnTo>
                    <a:lnTo>
                      <a:pt x="8412" y="47910"/>
                    </a:lnTo>
                    <a:lnTo>
                      <a:pt x="7681" y="45533"/>
                    </a:lnTo>
                    <a:lnTo>
                      <a:pt x="5486" y="43156"/>
                    </a:lnTo>
                    <a:lnTo>
                      <a:pt x="366" y="42607"/>
                    </a:lnTo>
                    <a:lnTo>
                      <a:pt x="0" y="41327"/>
                    </a:lnTo>
                    <a:lnTo>
                      <a:pt x="183" y="38218"/>
                    </a:lnTo>
                    <a:lnTo>
                      <a:pt x="2377" y="34927"/>
                    </a:lnTo>
                    <a:lnTo>
                      <a:pt x="4206" y="34195"/>
                    </a:lnTo>
                    <a:lnTo>
                      <a:pt x="4938" y="31453"/>
                    </a:lnTo>
                    <a:lnTo>
                      <a:pt x="6400" y="29441"/>
                    </a:lnTo>
                    <a:lnTo>
                      <a:pt x="4938" y="25784"/>
                    </a:lnTo>
                    <a:lnTo>
                      <a:pt x="6400" y="22309"/>
                    </a:lnTo>
                    <a:lnTo>
                      <a:pt x="8778" y="19749"/>
                    </a:lnTo>
                    <a:lnTo>
                      <a:pt x="7681" y="16641"/>
                    </a:lnTo>
                    <a:lnTo>
                      <a:pt x="7681" y="14812"/>
                    </a:lnTo>
                    <a:lnTo>
                      <a:pt x="9509" y="12800"/>
                    </a:lnTo>
                    <a:lnTo>
                      <a:pt x="12252" y="12435"/>
                    </a:lnTo>
                    <a:lnTo>
                      <a:pt x="13715" y="9509"/>
                    </a:lnTo>
                    <a:lnTo>
                      <a:pt x="17189" y="7132"/>
                    </a:lnTo>
                    <a:lnTo>
                      <a:pt x="19201" y="4754"/>
                    </a:lnTo>
                    <a:lnTo>
                      <a:pt x="19750" y="2560"/>
                    </a:lnTo>
                    <a:lnTo>
                      <a:pt x="20847" y="2012"/>
                    </a:lnTo>
                    <a:lnTo>
                      <a:pt x="22127" y="2743"/>
                    </a:lnTo>
                    <a:lnTo>
                      <a:pt x="24687" y="2012"/>
                    </a:lnTo>
                    <a:lnTo>
                      <a:pt x="25784" y="2377"/>
                    </a:lnTo>
                    <a:lnTo>
                      <a:pt x="27247" y="4754"/>
                    </a:lnTo>
                    <a:lnTo>
                      <a:pt x="31087" y="7680"/>
                    </a:lnTo>
                    <a:lnTo>
                      <a:pt x="31453" y="6217"/>
                    </a:lnTo>
                    <a:lnTo>
                      <a:pt x="31087" y="5120"/>
                    </a:lnTo>
                    <a:lnTo>
                      <a:pt x="32550" y="3109"/>
                    </a:lnTo>
                    <a:lnTo>
                      <a:pt x="32550" y="914"/>
                    </a:lnTo>
                    <a:lnTo>
                      <a:pt x="32916" y="183"/>
                    </a:lnTo>
                    <a:lnTo>
                      <a:pt x="33830" y="0"/>
                    </a:lnTo>
                    <a:lnTo>
                      <a:pt x="41144" y="549"/>
                    </a:lnTo>
                    <a:lnTo>
                      <a:pt x="42241" y="1463"/>
                    </a:lnTo>
                    <a:lnTo>
                      <a:pt x="50654" y="2926"/>
                    </a:lnTo>
                    <a:lnTo>
                      <a:pt x="59979" y="5669"/>
                    </a:lnTo>
                    <a:lnTo>
                      <a:pt x="62174" y="6766"/>
                    </a:lnTo>
                    <a:lnTo>
                      <a:pt x="65465" y="10606"/>
                    </a:lnTo>
                    <a:lnTo>
                      <a:pt x="69488" y="14263"/>
                    </a:lnTo>
                    <a:lnTo>
                      <a:pt x="75706" y="16092"/>
                    </a:lnTo>
                    <a:lnTo>
                      <a:pt x="80826" y="20481"/>
                    </a:lnTo>
                    <a:lnTo>
                      <a:pt x="83752" y="24321"/>
                    </a:lnTo>
                    <a:lnTo>
                      <a:pt x="84849" y="31818"/>
                    </a:lnTo>
                    <a:lnTo>
                      <a:pt x="86312" y="33647"/>
                    </a:lnTo>
                    <a:lnTo>
                      <a:pt x="88872" y="34744"/>
                    </a:lnTo>
                    <a:lnTo>
                      <a:pt x="90701" y="34927"/>
                    </a:lnTo>
                    <a:lnTo>
                      <a:pt x="92712" y="32733"/>
                    </a:lnTo>
                    <a:lnTo>
                      <a:pt x="94175" y="32367"/>
                    </a:lnTo>
                    <a:lnTo>
                      <a:pt x="96003" y="30904"/>
                    </a:lnTo>
                    <a:lnTo>
                      <a:pt x="96186" y="29624"/>
                    </a:lnTo>
                    <a:lnTo>
                      <a:pt x="97650" y="28161"/>
                    </a:lnTo>
                    <a:lnTo>
                      <a:pt x="99478" y="28344"/>
                    </a:lnTo>
                    <a:lnTo>
                      <a:pt x="102221" y="27978"/>
                    </a:lnTo>
                    <a:lnTo>
                      <a:pt x="105146" y="28710"/>
                    </a:lnTo>
                    <a:lnTo>
                      <a:pt x="106244" y="29624"/>
                    </a:lnTo>
                    <a:lnTo>
                      <a:pt x="104232" y="32184"/>
                    </a:lnTo>
                    <a:lnTo>
                      <a:pt x="104964" y="35110"/>
                    </a:lnTo>
                    <a:lnTo>
                      <a:pt x="104049" y="40596"/>
                    </a:lnTo>
                    <a:lnTo>
                      <a:pt x="104415" y="42241"/>
                    </a:lnTo>
                    <a:lnTo>
                      <a:pt x="106793" y="40961"/>
                    </a:lnTo>
                    <a:lnTo>
                      <a:pt x="107890" y="43339"/>
                    </a:lnTo>
                    <a:lnTo>
                      <a:pt x="109353" y="44619"/>
                    </a:lnTo>
                    <a:lnTo>
                      <a:pt x="111364" y="44984"/>
                    </a:lnTo>
                    <a:lnTo>
                      <a:pt x="113924" y="46264"/>
                    </a:lnTo>
                    <a:lnTo>
                      <a:pt x="116667" y="45899"/>
                    </a:lnTo>
                    <a:lnTo>
                      <a:pt x="119593" y="47179"/>
                    </a:lnTo>
                    <a:lnTo>
                      <a:pt x="123981" y="47544"/>
                    </a:lnTo>
                    <a:lnTo>
                      <a:pt x="126176" y="47179"/>
                    </a:lnTo>
                    <a:lnTo>
                      <a:pt x="128553" y="45533"/>
                    </a:lnTo>
                    <a:lnTo>
                      <a:pt x="129651" y="45899"/>
                    </a:lnTo>
                    <a:lnTo>
                      <a:pt x="128371" y="51933"/>
                    </a:lnTo>
                    <a:lnTo>
                      <a:pt x="129102" y="54676"/>
                    </a:lnTo>
                    <a:lnTo>
                      <a:pt x="135685" y="58882"/>
                    </a:lnTo>
                    <a:lnTo>
                      <a:pt x="138976" y="57968"/>
                    </a:lnTo>
                    <a:lnTo>
                      <a:pt x="142816" y="58699"/>
                    </a:lnTo>
                    <a:lnTo>
                      <a:pt x="145377" y="61259"/>
                    </a:lnTo>
                    <a:lnTo>
                      <a:pt x="145742" y="63088"/>
                    </a:lnTo>
                    <a:lnTo>
                      <a:pt x="147571" y="65465"/>
                    </a:lnTo>
                    <a:lnTo>
                      <a:pt x="149400" y="66745"/>
                    </a:lnTo>
                    <a:lnTo>
                      <a:pt x="152143" y="66196"/>
                    </a:lnTo>
                    <a:lnTo>
                      <a:pt x="153788" y="64734"/>
                    </a:lnTo>
                    <a:lnTo>
                      <a:pt x="156714" y="66745"/>
                    </a:lnTo>
                    <a:lnTo>
                      <a:pt x="159274" y="66196"/>
                    </a:lnTo>
                    <a:lnTo>
                      <a:pt x="162017" y="66928"/>
                    </a:lnTo>
                    <a:lnTo>
                      <a:pt x="163114" y="66928"/>
                    </a:lnTo>
                    <a:lnTo>
                      <a:pt x="164943" y="64002"/>
                    </a:lnTo>
                    <a:lnTo>
                      <a:pt x="166954" y="63088"/>
                    </a:lnTo>
                    <a:lnTo>
                      <a:pt x="171344" y="63636"/>
                    </a:lnTo>
                    <a:lnTo>
                      <a:pt x="174635" y="66562"/>
                    </a:lnTo>
                    <a:lnTo>
                      <a:pt x="179023" y="67842"/>
                    </a:lnTo>
                    <a:lnTo>
                      <a:pt x="182315" y="69671"/>
                    </a:lnTo>
                    <a:lnTo>
                      <a:pt x="184327" y="69854"/>
                    </a:lnTo>
                    <a:lnTo>
                      <a:pt x="187618" y="68939"/>
                    </a:lnTo>
                    <a:lnTo>
                      <a:pt x="193835" y="70402"/>
                    </a:lnTo>
                    <a:lnTo>
                      <a:pt x="195664" y="70402"/>
                    </a:lnTo>
                    <a:lnTo>
                      <a:pt x="198224" y="66928"/>
                    </a:lnTo>
                    <a:lnTo>
                      <a:pt x="201698" y="66196"/>
                    </a:lnTo>
                    <a:lnTo>
                      <a:pt x="203710" y="66928"/>
                    </a:lnTo>
                    <a:close/>
                  </a:path>
                </a:pathLst>
              </a:custGeom>
              <a:grpFill/>
              <a:ln w="18272" cap="flat">
                <a:noFill/>
                <a:prstDash val="solid"/>
                <a:miter/>
              </a:ln>
            </p:spPr>
            <p:txBody>
              <a:bodyPr rtlCol="0" anchor="ctr"/>
              <a:lstStyle/>
              <a:p>
                <a:endParaRPr lang="en-GB" sz="1463"/>
              </a:p>
            </p:txBody>
          </p:sp>
          <p:sp>
            <p:nvSpPr>
              <p:cNvPr id="1307" name="Freeform: Shape 1306">
                <a:extLst>
                  <a:ext uri="{FF2B5EF4-FFF2-40B4-BE49-F238E27FC236}">
                    <a16:creationId xmlns:a16="http://schemas.microsoft.com/office/drawing/2014/main" id="{C6E81B60-D0D9-38F1-6EDD-80E388279BD8}"/>
                  </a:ext>
                </a:extLst>
              </p:cNvPr>
              <p:cNvSpPr/>
              <p:nvPr/>
            </p:nvSpPr>
            <p:spPr>
              <a:xfrm>
                <a:off x="8022935" y="3556489"/>
                <a:ext cx="204258" cy="108072"/>
              </a:xfrm>
              <a:custGeom>
                <a:avLst/>
                <a:gdLst>
                  <a:gd name="connsiteX0" fmla="*/ 203710 w 204258"/>
                  <a:gd name="connsiteY0" fmla="*/ 66928 h 108072"/>
                  <a:gd name="connsiteX1" fmla="*/ 201698 w 204258"/>
                  <a:gd name="connsiteY1" fmla="*/ 70037 h 108072"/>
                  <a:gd name="connsiteX2" fmla="*/ 200419 w 204258"/>
                  <a:gd name="connsiteY2" fmla="*/ 75157 h 108072"/>
                  <a:gd name="connsiteX3" fmla="*/ 200784 w 204258"/>
                  <a:gd name="connsiteY3" fmla="*/ 81923 h 108072"/>
                  <a:gd name="connsiteX4" fmla="*/ 200236 w 204258"/>
                  <a:gd name="connsiteY4" fmla="*/ 87774 h 108072"/>
                  <a:gd name="connsiteX5" fmla="*/ 198224 w 204258"/>
                  <a:gd name="connsiteY5" fmla="*/ 90152 h 108072"/>
                  <a:gd name="connsiteX6" fmla="*/ 198407 w 204258"/>
                  <a:gd name="connsiteY6" fmla="*/ 91432 h 108072"/>
                  <a:gd name="connsiteX7" fmla="*/ 201881 w 204258"/>
                  <a:gd name="connsiteY7" fmla="*/ 93626 h 108072"/>
                  <a:gd name="connsiteX8" fmla="*/ 204259 w 204258"/>
                  <a:gd name="connsiteY8" fmla="*/ 97832 h 108072"/>
                  <a:gd name="connsiteX9" fmla="*/ 203893 w 204258"/>
                  <a:gd name="connsiteY9" fmla="*/ 101123 h 108072"/>
                  <a:gd name="connsiteX10" fmla="*/ 201150 w 204258"/>
                  <a:gd name="connsiteY10" fmla="*/ 105878 h 108072"/>
                  <a:gd name="connsiteX11" fmla="*/ 201150 w 204258"/>
                  <a:gd name="connsiteY11" fmla="*/ 107158 h 108072"/>
                  <a:gd name="connsiteX12" fmla="*/ 195481 w 204258"/>
                  <a:gd name="connsiteY12" fmla="*/ 106609 h 108072"/>
                  <a:gd name="connsiteX13" fmla="*/ 190544 w 204258"/>
                  <a:gd name="connsiteY13" fmla="*/ 107707 h 108072"/>
                  <a:gd name="connsiteX14" fmla="*/ 183778 w 204258"/>
                  <a:gd name="connsiteY14" fmla="*/ 107158 h 108072"/>
                  <a:gd name="connsiteX15" fmla="*/ 179755 w 204258"/>
                  <a:gd name="connsiteY15" fmla="*/ 108072 h 108072"/>
                  <a:gd name="connsiteX16" fmla="*/ 175184 w 204258"/>
                  <a:gd name="connsiteY16" fmla="*/ 106061 h 108072"/>
                  <a:gd name="connsiteX17" fmla="*/ 170246 w 204258"/>
                  <a:gd name="connsiteY17" fmla="*/ 105512 h 108072"/>
                  <a:gd name="connsiteX18" fmla="*/ 167686 w 204258"/>
                  <a:gd name="connsiteY18" fmla="*/ 105695 h 108072"/>
                  <a:gd name="connsiteX19" fmla="*/ 145925 w 204258"/>
                  <a:gd name="connsiteY19" fmla="*/ 102404 h 108072"/>
                  <a:gd name="connsiteX20" fmla="*/ 142816 w 204258"/>
                  <a:gd name="connsiteY20" fmla="*/ 99295 h 108072"/>
                  <a:gd name="connsiteX21" fmla="*/ 138794 w 204258"/>
                  <a:gd name="connsiteY21" fmla="*/ 98015 h 108072"/>
                  <a:gd name="connsiteX22" fmla="*/ 132942 w 204258"/>
                  <a:gd name="connsiteY22" fmla="*/ 98380 h 108072"/>
                  <a:gd name="connsiteX23" fmla="*/ 123981 w 204258"/>
                  <a:gd name="connsiteY23" fmla="*/ 96918 h 108072"/>
                  <a:gd name="connsiteX24" fmla="*/ 117947 w 204258"/>
                  <a:gd name="connsiteY24" fmla="*/ 93260 h 108072"/>
                  <a:gd name="connsiteX25" fmla="*/ 115204 w 204258"/>
                  <a:gd name="connsiteY25" fmla="*/ 90700 h 108072"/>
                  <a:gd name="connsiteX26" fmla="*/ 110633 w 204258"/>
                  <a:gd name="connsiteY26" fmla="*/ 84483 h 108072"/>
                  <a:gd name="connsiteX27" fmla="*/ 107707 w 204258"/>
                  <a:gd name="connsiteY27" fmla="*/ 82837 h 108072"/>
                  <a:gd name="connsiteX28" fmla="*/ 99112 w 204258"/>
                  <a:gd name="connsiteY28" fmla="*/ 81557 h 108072"/>
                  <a:gd name="connsiteX29" fmla="*/ 97467 w 204258"/>
                  <a:gd name="connsiteY29" fmla="*/ 81557 h 108072"/>
                  <a:gd name="connsiteX30" fmla="*/ 96369 w 204258"/>
                  <a:gd name="connsiteY30" fmla="*/ 82837 h 108072"/>
                  <a:gd name="connsiteX31" fmla="*/ 93627 w 204258"/>
                  <a:gd name="connsiteY31" fmla="*/ 82654 h 108072"/>
                  <a:gd name="connsiteX32" fmla="*/ 89421 w 204258"/>
                  <a:gd name="connsiteY32" fmla="*/ 81191 h 108072"/>
                  <a:gd name="connsiteX33" fmla="*/ 84666 w 204258"/>
                  <a:gd name="connsiteY33" fmla="*/ 80643 h 108072"/>
                  <a:gd name="connsiteX34" fmla="*/ 80277 w 204258"/>
                  <a:gd name="connsiteY34" fmla="*/ 82837 h 108072"/>
                  <a:gd name="connsiteX35" fmla="*/ 77900 w 204258"/>
                  <a:gd name="connsiteY35" fmla="*/ 82837 h 108072"/>
                  <a:gd name="connsiteX36" fmla="*/ 68757 w 204258"/>
                  <a:gd name="connsiteY36" fmla="*/ 80643 h 108072"/>
                  <a:gd name="connsiteX37" fmla="*/ 64002 w 204258"/>
                  <a:gd name="connsiteY37" fmla="*/ 75157 h 108072"/>
                  <a:gd name="connsiteX38" fmla="*/ 62723 w 204258"/>
                  <a:gd name="connsiteY38" fmla="*/ 74425 h 108072"/>
                  <a:gd name="connsiteX39" fmla="*/ 58882 w 204258"/>
                  <a:gd name="connsiteY39" fmla="*/ 73694 h 108072"/>
                  <a:gd name="connsiteX40" fmla="*/ 56871 w 204258"/>
                  <a:gd name="connsiteY40" fmla="*/ 73877 h 108072"/>
                  <a:gd name="connsiteX41" fmla="*/ 52848 w 204258"/>
                  <a:gd name="connsiteY41" fmla="*/ 70402 h 108072"/>
                  <a:gd name="connsiteX42" fmla="*/ 47728 w 204258"/>
                  <a:gd name="connsiteY42" fmla="*/ 68208 h 108072"/>
                  <a:gd name="connsiteX43" fmla="*/ 42973 w 204258"/>
                  <a:gd name="connsiteY43" fmla="*/ 67659 h 108072"/>
                  <a:gd name="connsiteX44" fmla="*/ 38401 w 204258"/>
                  <a:gd name="connsiteY44" fmla="*/ 65648 h 108072"/>
                  <a:gd name="connsiteX45" fmla="*/ 36024 w 204258"/>
                  <a:gd name="connsiteY45" fmla="*/ 63819 h 108072"/>
                  <a:gd name="connsiteX46" fmla="*/ 30355 w 204258"/>
                  <a:gd name="connsiteY46" fmla="*/ 57419 h 108072"/>
                  <a:gd name="connsiteX47" fmla="*/ 26332 w 204258"/>
                  <a:gd name="connsiteY47" fmla="*/ 54676 h 108072"/>
                  <a:gd name="connsiteX48" fmla="*/ 22492 w 204258"/>
                  <a:gd name="connsiteY48" fmla="*/ 53030 h 108072"/>
                  <a:gd name="connsiteX49" fmla="*/ 20664 w 204258"/>
                  <a:gd name="connsiteY49" fmla="*/ 51019 h 108072"/>
                  <a:gd name="connsiteX50" fmla="*/ 14263 w 204258"/>
                  <a:gd name="connsiteY50" fmla="*/ 47910 h 108072"/>
                  <a:gd name="connsiteX51" fmla="*/ 13166 w 204258"/>
                  <a:gd name="connsiteY51" fmla="*/ 47910 h 108072"/>
                  <a:gd name="connsiteX52" fmla="*/ 12618 w 204258"/>
                  <a:gd name="connsiteY52" fmla="*/ 49922 h 108072"/>
                  <a:gd name="connsiteX53" fmla="*/ 10789 w 204258"/>
                  <a:gd name="connsiteY53" fmla="*/ 49922 h 108072"/>
                  <a:gd name="connsiteX54" fmla="*/ 8412 w 204258"/>
                  <a:gd name="connsiteY54" fmla="*/ 47910 h 108072"/>
                  <a:gd name="connsiteX55" fmla="*/ 7681 w 204258"/>
                  <a:gd name="connsiteY55" fmla="*/ 45533 h 108072"/>
                  <a:gd name="connsiteX56" fmla="*/ 5486 w 204258"/>
                  <a:gd name="connsiteY56" fmla="*/ 43156 h 108072"/>
                  <a:gd name="connsiteX57" fmla="*/ 366 w 204258"/>
                  <a:gd name="connsiteY57" fmla="*/ 42607 h 108072"/>
                  <a:gd name="connsiteX58" fmla="*/ 0 w 204258"/>
                  <a:gd name="connsiteY58" fmla="*/ 41327 h 108072"/>
                  <a:gd name="connsiteX59" fmla="*/ 183 w 204258"/>
                  <a:gd name="connsiteY59" fmla="*/ 38218 h 108072"/>
                  <a:gd name="connsiteX60" fmla="*/ 2377 w 204258"/>
                  <a:gd name="connsiteY60" fmla="*/ 34927 h 108072"/>
                  <a:gd name="connsiteX61" fmla="*/ 4206 w 204258"/>
                  <a:gd name="connsiteY61" fmla="*/ 34195 h 108072"/>
                  <a:gd name="connsiteX62" fmla="*/ 4938 w 204258"/>
                  <a:gd name="connsiteY62" fmla="*/ 31453 h 108072"/>
                  <a:gd name="connsiteX63" fmla="*/ 6400 w 204258"/>
                  <a:gd name="connsiteY63" fmla="*/ 29441 h 108072"/>
                  <a:gd name="connsiteX64" fmla="*/ 4938 w 204258"/>
                  <a:gd name="connsiteY64" fmla="*/ 25784 h 108072"/>
                  <a:gd name="connsiteX65" fmla="*/ 6400 w 204258"/>
                  <a:gd name="connsiteY65" fmla="*/ 22309 h 108072"/>
                  <a:gd name="connsiteX66" fmla="*/ 8778 w 204258"/>
                  <a:gd name="connsiteY66" fmla="*/ 19749 h 108072"/>
                  <a:gd name="connsiteX67" fmla="*/ 7681 w 204258"/>
                  <a:gd name="connsiteY67" fmla="*/ 16641 h 108072"/>
                  <a:gd name="connsiteX68" fmla="*/ 7681 w 204258"/>
                  <a:gd name="connsiteY68" fmla="*/ 14812 h 108072"/>
                  <a:gd name="connsiteX69" fmla="*/ 9509 w 204258"/>
                  <a:gd name="connsiteY69" fmla="*/ 12800 h 108072"/>
                  <a:gd name="connsiteX70" fmla="*/ 12252 w 204258"/>
                  <a:gd name="connsiteY70" fmla="*/ 12435 h 108072"/>
                  <a:gd name="connsiteX71" fmla="*/ 13715 w 204258"/>
                  <a:gd name="connsiteY71" fmla="*/ 9509 h 108072"/>
                  <a:gd name="connsiteX72" fmla="*/ 17189 w 204258"/>
                  <a:gd name="connsiteY72" fmla="*/ 7132 h 108072"/>
                  <a:gd name="connsiteX73" fmla="*/ 19201 w 204258"/>
                  <a:gd name="connsiteY73" fmla="*/ 4754 h 108072"/>
                  <a:gd name="connsiteX74" fmla="*/ 19750 w 204258"/>
                  <a:gd name="connsiteY74" fmla="*/ 2560 h 108072"/>
                  <a:gd name="connsiteX75" fmla="*/ 20847 w 204258"/>
                  <a:gd name="connsiteY75" fmla="*/ 2012 h 108072"/>
                  <a:gd name="connsiteX76" fmla="*/ 22127 w 204258"/>
                  <a:gd name="connsiteY76" fmla="*/ 2743 h 108072"/>
                  <a:gd name="connsiteX77" fmla="*/ 24687 w 204258"/>
                  <a:gd name="connsiteY77" fmla="*/ 2012 h 108072"/>
                  <a:gd name="connsiteX78" fmla="*/ 25784 w 204258"/>
                  <a:gd name="connsiteY78" fmla="*/ 2377 h 108072"/>
                  <a:gd name="connsiteX79" fmla="*/ 27247 w 204258"/>
                  <a:gd name="connsiteY79" fmla="*/ 4754 h 108072"/>
                  <a:gd name="connsiteX80" fmla="*/ 31087 w 204258"/>
                  <a:gd name="connsiteY80" fmla="*/ 7680 h 108072"/>
                  <a:gd name="connsiteX81" fmla="*/ 31453 w 204258"/>
                  <a:gd name="connsiteY81" fmla="*/ 6217 h 108072"/>
                  <a:gd name="connsiteX82" fmla="*/ 31087 w 204258"/>
                  <a:gd name="connsiteY82" fmla="*/ 5120 h 108072"/>
                  <a:gd name="connsiteX83" fmla="*/ 32550 w 204258"/>
                  <a:gd name="connsiteY83" fmla="*/ 3109 h 108072"/>
                  <a:gd name="connsiteX84" fmla="*/ 32550 w 204258"/>
                  <a:gd name="connsiteY84" fmla="*/ 914 h 108072"/>
                  <a:gd name="connsiteX85" fmla="*/ 32916 w 204258"/>
                  <a:gd name="connsiteY85" fmla="*/ 183 h 108072"/>
                  <a:gd name="connsiteX86" fmla="*/ 33830 w 204258"/>
                  <a:gd name="connsiteY86" fmla="*/ 0 h 108072"/>
                  <a:gd name="connsiteX87" fmla="*/ 41144 w 204258"/>
                  <a:gd name="connsiteY87" fmla="*/ 549 h 108072"/>
                  <a:gd name="connsiteX88" fmla="*/ 42241 w 204258"/>
                  <a:gd name="connsiteY88" fmla="*/ 1463 h 108072"/>
                  <a:gd name="connsiteX89" fmla="*/ 50654 w 204258"/>
                  <a:gd name="connsiteY89" fmla="*/ 2926 h 108072"/>
                  <a:gd name="connsiteX90" fmla="*/ 59979 w 204258"/>
                  <a:gd name="connsiteY90" fmla="*/ 5669 h 108072"/>
                  <a:gd name="connsiteX91" fmla="*/ 62174 w 204258"/>
                  <a:gd name="connsiteY91" fmla="*/ 6766 h 108072"/>
                  <a:gd name="connsiteX92" fmla="*/ 65465 w 204258"/>
                  <a:gd name="connsiteY92" fmla="*/ 10606 h 108072"/>
                  <a:gd name="connsiteX93" fmla="*/ 69488 w 204258"/>
                  <a:gd name="connsiteY93" fmla="*/ 14263 h 108072"/>
                  <a:gd name="connsiteX94" fmla="*/ 75706 w 204258"/>
                  <a:gd name="connsiteY94" fmla="*/ 16092 h 108072"/>
                  <a:gd name="connsiteX95" fmla="*/ 80826 w 204258"/>
                  <a:gd name="connsiteY95" fmla="*/ 20481 h 108072"/>
                  <a:gd name="connsiteX96" fmla="*/ 83752 w 204258"/>
                  <a:gd name="connsiteY96" fmla="*/ 24321 h 108072"/>
                  <a:gd name="connsiteX97" fmla="*/ 84849 w 204258"/>
                  <a:gd name="connsiteY97" fmla="*/ 31818 h 108072"/>
                  <a:gd name="connsiteX98" fmla="*/ 86312 w 204258"/>
                  <a:gd name="connsiteY98" fmla="*/ 33647 h 108072"/>
                  <a:gd name="connsiteX99" fmla="*/ 88872 w 204258"/>
                  <a:gd name="connsiteY99" fmla="*/ 34744 h 108072"/>
                  <a:gd name="connsiteX100" fmla="*/ 90701 w 204258"/>
                  <a:gd name="connsiteY100" fmla="*/ 34927 h 108072"/>
                  <a:gd name="connsiteX101" fmla="*/ 92712 w 204258"/>
                  <a:gd name="connsiteY101" fmla="*/ 32733 h 108072"/>
                  <a:gd name="connsiteX102" fmla="*/ 94175 w 204258"/>
                  <a:gd name="connsiteY102" fmla="*/ 32367 h 108072"/>
                  <a:gd name="connsiteX103" fmla="*/ 96003 w 204258"/>
                  <a:gd name="connsiteY103" fmla="*/ 30904 h 108072"/>
                  <a:gd name="connsiteX104" fmla="*/ 96186 w 204258"/>
                  <a:gd name="connsiteY104" fmla="*/ 29624 h 108072"/>
                  <a:gd name="connsiteX105" fmla="*/ 97650 w 204258"/>
                  <a:gd name="connsiteY105" fmla="*/ 28161 h 108072"/>
                  <a:gd name="connsiteX106" fmla="*/ 99478 w 204258"/>
                  <a:gd name="connsiteY106" fmla="*/ 28344 h 108072"/>
                  <a:gd name="connsiteX107" fmla="*/ 102221 w 204258"/>
                  <a:gd name="connsiteY107" fmla="*/ 27978 h 108072"/>
                  <a:gd name="connsiteX108" fmla="*/ 105146 w 204258"/>
                  <a:gd name="connsiteY108" fmla="*/ 28710 h 108072"/>
                  <a:gd name="connsiteX109" fmla="*/ 106244 w 204258"/>
                  <a:gd name="connsiteY109" fmla="*/ 29624 h 108072"/>
                  <a:gd name="connsiteX110" fmla="*/ 104232 w 204258"/>
                  <a:gd name="connsiteY110" fmla="*/ 32184 h 108072"/>
                  <a:gd name="connsiteX111" fmla="*/ 104964 w 204258"/>
                  <a:gd name="connsiteY111" fmla="*/ 35110 h 108072"/>
                  <a:gd name="connsiteX112" fmla="*/ 104049 w 204258"/>
                  <a:gd name="connsiteY112" fmla="*/ 40596 h 108072"/>
                  <a:gd name="connsiteX113" fmla="*/ 104415 w 204258"/>
                  <a:gd name="connsiteY113" fmla="*/ 42241 h 108072"/>
                  <a:gd name="connsiteX114" fmla="*/ 106793 w 204258"/>
                  <a:gd name="connsiteY114" fmla="*/ 40961 h 108072"/>
                  <a:gd name="connsiteX115" fmla="*/ 107890 w 204258"/>
                  <a:gd name="connsiteY115" fmla="*/ 43339 h 108072"/>
                  <a:gd name="connsiteX116" fmla="*/ 109353 w 204258"/>
                  <a:gd name="connsiteY116" fmla="*/ 44619 h 108072"/>
                  <a:gd name="connsiteX117" fmla="*/ 111364 w 204258"/>
                  <a:gd name="connsiteY117" fmla="*/ 44984 h 108072"/>
                  <a:gd name="connsiteX118" fmla="*/ 113924 w 204258"/>
                  <a:gd name="connsiteY118" fmla="*/ 46264 h 108072"/>
                  <a:gd name="connsiteX119" fmla="*/ 116667 w 204258"/>
                  <a:gd name="connsiteY119" fmla="*/ 45899 h 108072"/>
                  <a:gd name="connsiteX120" fmla="*/ 119593 w 204258"/>
                  <a:gd name="connsiteY120" fmla="*/ 47179 h 108072"/>
                  <a:gd name="connsiteX121" fmla="*/ 123981 w 204258"/>
                  <a:gd name="connsiteY121" fmla="*/ 47544 h 108072"/>
                  <a:gd name="connsiteX122" fmla="*/ 126176 w 204258"/>
                  <a:gd name="connsiteY122" fmla="*/ 47179 h 108072"/>
                  <a:gd name="connsiteX123" fmla="*/ 128553 w 204258"/>
                  <a:gd name="connsiteY123" fmla="*/ 45533 h 108072"/>
                  <a:gd name="connsiteX124" fmla="*/ 129651 w 204258"/>
                  <a:gd name="connsiteY124" fmla="*/ 45899 h 108072"/>
                  <a:gd name="connsiteX125" fmla="*/ 128371 w 204258"/>
                  <a:gd name="connsiteY125" fmla="*/ 51933 h 108072"/>
                  <a:gd name="connsiteX126" fmla="*/ 129102 w 204258"/>
                  <a:gd name="connsiteY126" fmla="*/ 54676 h 108072"/>
                  <a:gd name="connsiteX127" fmla="*/ 135685 w 204258"/>
                  <a:gd name="connsiteY127" fmla="*/ 58882 h 108072"/>
                  <a:gd name="connsiteX128" fmla="*/ 138976 w 204258"/>
                  <a:gd name="connsiteY128" fmla="*/ 57968 h 108072"/>
                  <a:gd name="connsiteX129" fmla="*/ 142816 w 204258"/>
                  <a:gd name="connsiteY129" fmla="*/ 58699 h 108072"/>
                  <a:gd name="connsiteX130" fmla="*/ 145377 w 204258"/>
                  <a:gd name="connsiteY130" fmla="*/ 61259 h 108072"/>
                  <a:gd name="connsiteX131" fmla="*/ 145742 w 204258"/>
                  <a:gd name="connsiteY131" fmla="*/ 63088 h 108072"/>
                  <a:gd name="connsiteX132" fmla="*/ 147571 w 204258"/>
                  <a:gd name="connsiteY132" fmla="*/ 65465 h 108072"/>
                  <a:gd name="connsiteX133" fmla="*/ 149400 w 204258"/>
                  <a:gd name="connsiteY133" fmla="*/ 66745 h 108072"/>
                  <a:gd name="connsiteX134" fmla="*/ 152143 w 204258"/>
                  <a:gd name="connsiteY134" fmla="*/ 66196 h 108072"/>
                  <a:gd name="connsiteX135" fmla="*/ 153788 w 204258"/>
                  <a:gd name="connsiteY135" fmla="*/ 64734 h 108072"/>
                  <a:gd name="connsiteX136" fmla="*/ 156714 w 204258"/>
                  <a:gd name="connsiteY136" fmla="*/ 66745 h 108072"/>
                  <a:gd name="connsiteX137" fmla="*/ 159274 w 204258"/>
                  <a:gd name="connsiteY137" fmla="*/ 66196 h 108072"/>
                  <a:gd name="connsiteX138" fmla="*/ 162017 w 204258"/>
                  <a:gd name="connsiteY138" fmla="*/ 66928 h 108072"/>
                  <a:gd name="connsiteX139" fmla="*/ 163114 w 204258"/>
                  <a:gd name="connsiteY139" fmla="*/ 66928 h 108072"/>
                  <a:gd name="connsiteX140" fmla="*/ 164943 w 204258"/>
                  <a:gd name="connsiteY140" fmla="*/ 64002 h 108072"/>
                  <a:gd name="connsiteX141" fmla="*/ 166954 w 204258"/>
                  <a:gd name="connsiteY141" fmla="*/ 63088 h 108072"/>
                  <a:gd name="connsiteX142" fmla="*/ 171344 w 204258"/>
                  <a:gd name="connsiteY142" fmla="*/ 63636 h 108072"/>
                  <a:gd name="connsiteX143" fmla="*/ 174635 w 204258"/>
                  <a:gd name="connsiteY143" fmla="*/ 66562 h 108072"/>
                  <a:gd name="connsiteX144" fmla="*/ 179023 w 204258"/>
                  <a:gd name="connsiteY144" fmla="*/ 67842 h 108072"/>
                  <a:gd name="connsiteX145" fmla="*/ 182315 w 204258"/>
                  <a:gd name="connsiteY145" fmla="*/ 69671 h 108072"/>
                  <a:gd name="connsiteX146" fmla="*/ 184327 w 204258"/>
                  <a:gd name="connsiteY146" fmla="*/ 69854 h 108072"/>
                  <a:gd name="connsiteX147" fmla="*/ 187618 w 204258"/>
                  <a:gd name="connsiteY147" fmla="*/ 68939 h 108072"/>
                  <a:gd name="connsiteX148" fmla="*/ 193835 w 204258"/>
                  <a:gd name="connsiteY148" fmla="*/ 70402 h 108072"/>
                  <a:gd name="connsiteX149" fmla="*/ 195664 w 204258"/>
                  <a:gd name="connsiteY149" fmla="*/ 70402 h 108072"/>
                  <a:gd name="connsiteX150" fmla="*/ 198224 w 204258"/>
                  <a:gd name="connsiteY150" fmla="*/ 66928 h 108072"/>
                  <a:gd name="connsiteX151" fmla="*/ 201698 w 204258"/>
                  <a:gd name="connsiteY151" fmla="*/ 66196 h 108072"/>
                  <a:gd name="connsiteX152" fmla="*/ 203710 w 204258"/>
                  <a:gd name="connsiteY152" fmla="*/ 66928 h 10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204258" h="108072">
                    <a:moveTo>
                      <a:pt x="203710" y="66928"/>
                    </a:moveTo>
                    <a:lnTo>
                      <a:pt x="201698" y="70037"/>
                    </a:lnTo>
                    <a:lnTo>
                      <a:pt x="200419" y="75157"/>
                    </a:lnTo>
                    <a:lnTo>
                      <a:pt x="200784" y="81923"/>
                    </a:lnTo>
                    <a:lnTo>
                      <a:pt x="200236" y="87774"/>
                    </a:lnTo>
                    <a:lnTo>
                      <a:pt x="198224" y="90152"/>
                    </a:lnTo>
                    <a:lnTo>
                      <a:pt x="198407" y="91432"/>
                    </a:lnTo>
                    <a:lnTo>
                      <a:pt x="201881" y="93626"/>
                    </a:lnTo>
                    <a:lnTo>
                      <a:pt x="204259" y="97832"/>
                    </a:lnTo>
                    <a:lnTo>
                      <a:pt x="203893" y="101123"/>
                    </a:lnTo>
                    <a:lnTo>
                      <a:pt x="201150" y="105878"/>
                    </a:lnTo>
                    <a:lnTo>
                      <a:pt x="201150" y="107158"/>
                    </a:lnTo>
                    <a:lnTo>
                      <a:pt x="195481" y="106609"/>
                    </a:lnTo>
                    <a:lnTo>
                      <a:pt x="190544" y="107707"/>
                    </a:lnTo>
                    <a:lnTo>
                      <a:pt x="183778" y="107158"/>
                    </a:lnTo>
                    <a:lnTo>
                      <a:pt x="179755" y="108072"/>
                    </a:lnTo>
                    <a:lnTo>
                      <a:pt x="175184" y="106061"/>
                    </a:lnTo>
                    <a:lnTo>
                      <a:pt x="170246" y="105512"/>
                    </a:lnTo>
                    <a:lnTo>
                      <a:pt x="167686" y="105695"/>
                    </a:lnTo>
                    <a:lnTo>
                      <a:pt x="145925" y="102404"/>
                    </a:lnTo>
                    <a:lnTo>
                      <a:pt x="142816" y="99295"/>
                    </a:lnTo>
                    <a:lnTo>
                      <a:pt x="138794" y="98015"/>
                    </a:lnTo>
                    <a:lnTo>
                      <a:pt x="132942" y="98380"/>
                    </a:lnTo>
                    <a:lnTo>
                      <a:pt x="123981" y="96918"/>
                    </a:lnTo>
                    <a:lnTo>
                      <a:pt x="117947" y="93260"/>
                    </a:lnTo>
                    <a:lnTo>
                      <a:pt x="115204" y="90700"/>
                    </a:lnTo>
                    <a:lnTo>
                      <a:pt x="110633" y="84483"/>
                    </a:lnTo>
                    <a:lnTo>
                      <a:pt x="107707" y="82837"/>
                    </a:lnTo>
                    <a:lnTo>
                      <a:pt x="99112" y="81557"/>
                    </a:lnTo>
                    <a:lnTo>
                      <a:pt x="97467" y="81557"/>
                    </a:lnTo>
                    <a:lnTo>
                      <a:pt x="96369" y="82837"/>
                    </a:lnTo>
                    <a:lnTo>
                      <a:pt x="93627" y="82654"/>
                    </a:lnTo>
                    <a:lnTo>
                      <a:pt x="89421" y="81191"/>
                    </a:lnTo>
                    <a:lnTo>
                      <a:pt x="84666" y="80643"/>
                    </a:lnTo>
                    <a:lnTo>
                      <a:pt x="80277" y="82837"/>
                    </a:lnTo>
                    <a:lnTo>
                      <a:pt x="77900" y="82837"/>
                    </a:lnTo>
                    <a:lnTo>
                      <a:pt x="68757" y="80643"/>
                    </a:lnTo>
                    <a:lnTo>
                      <a:pt x="64002" y="75157"/>
                    </a:lnTo>
                    <a:lnTo>
                      <a:pt x="62723" y="74425"/>
                    </a:lnTo>
                    <a:lnTo>
                      <a:pt x="58882" y="73694"/>
                    </a:lnTo>
                    <a:lnTo>
                      <a:pt x="56871" y="73877"/>
                    </a:lnTo>
                    <a:lnTo>
                      <a:pt x="52848" y="70402"/>
                    </a:lnTo>
                    <a:lnTo>
                      <a:pt x="47728" y="68208"/>
                    </a:lnTo>
                    <a:lnTo>
                      <a:pt x="42973" y="67659"/>
                    </a:lnTo>
                    <a:lnTo>
                      <a:pt x="38401" y="65648"/>
                    </a:lnTo>
                    <a:lnTo>
                      <a:pt x="36024" y="63819"/>
                    </a:lnTo>
                    <a:lnTo>
                      <a:pt x="30355" y="57419"/>
                    </a:lnTo>
                    <a:lnTo>
                      <a:pt x="26332" y="54676"/>
                    </a:lnTo>
                    <a:lnTo>
                      <a:pt x="22492" y="53030"/>
                    </a:lnTo>
                    <a:lnTo>
                      <a:pt x="20664" y="51019"/>
                    </a:lnTo>
                    <a:lnTo>
                      <a:pt x="14263" y="47910"/>
                    </a:lnTo>
                    <a:lnTo>
                      <a:pt x="13166" y="47910"/>
                    </a:lnTo>
                    <a:lnTo>
                      <a:pt x="12618" y="49922"/>
                    </a:lnTo>
                    <a:lnTo>
                      <a:pt x="10789" y="49922"/>
                    </a:lnTo>
                    <a:lnTo>
                      <a:pt x="8412" y="47910"/>
                    </a:lnTo>
                    <a:lnTo>
                      <a:pt x="7681" y="45533"/>
                    </a:lnTo>
                    <a:lnTo>
                      <a:pt x="5486" y="43156"/>
                    </a:lnTo>
                    <a:lnTo>
                      <a:pt x="366" y="42607"/>
                    </a:lnTo>
                    <a:lnTo>
                      <a:pt x="0" y="41327"/>
                    </a:lnTo>
                    <a:lnTo>
                      <a:pt x="183" y="38218"/>
                    </a:lnTo>
                    <a:lnTo>
                      <a:pt x="2377" y="34927"/>
                    </a:lnTo>
                    <a:lnTo>
                      <a:pt x="4206" y="34195"/>
                    </a:lnTo>
                    <a:lnTo>
                      <a:pt x="4938" y="31453"/>
                    </a:lnTo>
                    <a:lnTo>
                      <a:pt x="6400" y="29441"/>
                    </a:lnTo>
                    <a:lnTo>
                      <a:pt x="4938" y="25784"/>
                    </a:lnTo>
                    <a:lnTo>
                      <a:pt x="6400" y="22309"/>
                    </a:lnTo>
                    <a:lnTo>
                      <a:pt x="8778" y="19749"/>
                    </a:lnTo>
                    <a:lnTo>
                      <a:pt x="7681" y="16641"/>
                    </a:lnTo>
                    <a:lnTo>
                      <a:pt x="7681" y="14812"/>
                    </a:lnTo>
                    <a:lnTo>
                      <a:pt x="9509" y="12800"/>
                    </a:lnTo>
                    <a:lnTo>
                      <a:pt x="12252" y="12435"/>
                    </a:lnTo>
                    <a:lnTo>
                      <a:pt x="13715" y="9509"/>
                    </a:lnTo>
                    <a:lnTo>
                      <a:pt x="17189" y="7132"/>
                    </a:lnTo>
                    <a:lnTo>
                      <a:pt x="19201" y="4754"/>
                    </a:lnTo>
                    <a:lnTo>
                      <a:pt x="19750" y="2560"/>
                    </a:lnTo>
                    <a:lnTo>
                      <a:pt x="20847" y="2012"/>
                    </a:lnTo>
                    <a:lnTo>
                      <a:pt x="22127" y="2743"/>
                    </a:lnTo>
                    <a:lnTo>
                      <a:pt x="24687" y="2012"/>
                    </a:lnTo>
                    <a:lnTo>
                      <a:pt x="25784" y="2377"/>
                    </a:lnTo>
                    <a:lnTo>
                      <a:pt x="27247" y="4754"/>
                    </a:lnTo>
                    <a:lnTo>
                      <a:pt x="31087" y="7680"/>
                    </a:lnTo>
                    <a:lnTo>
                      <a:pt x="31453" y="6217"/>
                    </a:lnTo>
                    <a:lnTo>
                      <a:pt x="31087" y="5120"/>
                    </a:lnTo>
                    <a:lnTo>
                      <a:pt x="32550" y="3109"/>
                    </a:lnTo>
                    <a:lnTo>
                      <a:pt x="32550" y="914"/>
                    </a:lnTo>
                    <a:lnTo>
                      <a:pt x="32916" y="183"/>
                    </a:lnTo>
                    <a:lnTo>
                      <a:pt x="33830" y="0"/>
                    </a:lnTo>
                    <a:lnTo>
                      <a:pt x="41144" y="549"/>
                    </a:lnTo>
                    <a:lnTo>
                      <a:pt x="42241" y="1463"/>
                    </a:lnTo>
                    <a:lnTo>
                      <a:pt x="50654" y="2926"/>
                    </a:lnTo>
                    <a:lnTo>
                      <a:pt x="59979" y="5669"/>
                    </a:lnTo>
                    <a:lnTo>
                      <a:pt x="62174" y="6766"/>
                    </a:lnTo>
                    <a:lnTo>
                      <a:pt x="65465" y="10606"/>
                    </a:lnTo>
                    <a:lnTo>
                      <a:pt x="69488" y="14263"/>
                    </a:lnTo>
                    <a:lnTo>
                      <a:pt x="75706" y="16092"/>
                    </a:lnTo>
                    <a:lnTo>
                      <a:pt x="80826" y="20481"/>
                    </a:lnTo>
                    <a:lnTo>
                      <a:pt x="83752" y="24321"/>
                    </a:lnTo>
                    <a:lnTo>
                      <a:pt x="84849" y="31818"/>
                    </a:lnTo>
                    <a:lnTo>
                      <a:pt x="86312" y="33647"/>
                    </a:lnTo>
                    <a:lnTo>
                      <a:pt x="88872" y="34744"/>
                    </a:lnTo>
                    <a:lnTo>
                      <a:pt x="90701" y="34927"/>
                    </a:lnTo>
                    <a:lnTo>
                      <a:pt x="92712" y="32733"/>
                    </a:lnTo>
                    <a:lnTo>
                      <a:pt x="94175" y="32367"/>
                    </a:lnTo>
                    <a:lnTo>
                      <a:pt x="96003" y="30904"/>
                    </a:lnTo>
                    <a:lnTo>
                      <a:pt x="96186" y="29624"/>
                    </a:lnTo>
                    <a:lnTo>
                      <a:pt x="97650" y="28161"/>
                    </a:lnTo>
                    <a:lnTo>
                      <a:pt x="99478" y="28344"/>
                    </a:lnTo>
                    <a:lnTo>
                      <a:pt x="102221" y="27978"/>
                    </a:lnTo>
                    <a:lnTo>
                      <a:pt x="105146" y="28710"/>
                    </a:lnTo>
                    <a:lnTo>
                      <a:pt x="106244" y="29624"/>
                    </a:lnTo>
                    <a:lnTo>
                      <a:pt x="104232" y="32184"/>
                    </a:lnTo>
                    <a:lnTo>
                      <a:pt x="104964" y="35110"/>
                    </a:lnTo>
                    <a:lnTo>
                      <a:pt x="104049" y="40596"/>
                    </a:lnTo>
                    <a:lnTo>
                      <a:pt x="104415" y="42241"/>
                    </a:lnTo>
                    <a:lnTo>
                      <a:pt x="106793" y="40961"/>
                    </a:lnTo>
                    <a:lnTo>
                      <a:pt x="107890" y="43339"/>
                    </a:lnTo>
                    <a:lnTo>
                      <a:pt x="109353" y="44619"/>
                    </a:lnTo>
                    <a:lnTo>
                      <a:pt x="111364" y="44984"/>
                    </a:lnTo>
                    <a:lnTo>
                      <a:pt x="113924" y="46264"/>
                    </a:lnTo>
                    <a:lnTo>
                      <a:pt x="116667" y="45899"/>
                    </a:lnTo>
                    <a:lnTo>
                      <a:pt x="119593" y="47179"/>
                    </a:lnTo>
                    <a:lnTo>
                      <a:pt x="123981" y="47544"/>
                    </a:lnTo>
                    <a:lnTo>
                      <a:pt x="126176" y="47179"/>
                    </a:lnTo>
                    <a:lnTo>
                      <a:pt x="128553" y="45533"/>
                    </a:lnTo>
                    <a:lnTo>
                      <a:pt x="129651" y="45899"/>
                    </a:lnTo>
                    <a:lnTo>
                      <a:pt x="128371" y="51933"/>
                    </a:lnTo>
                    <a:lnTo>
                      <a:pt x="129102" y="54676"/>
                    </a:lnTo>
                    <a:lnTo>
                      <a:pt x="135685" y="58882"/>
                    </a:lnTo>
                    <a:lnTo>
                      <a:pt x="138976" y="57968"/>
                    </a:lnTo>
                    <a:lnTo>
                      <a:pt x="142816" y="58699"/>
                    </a:lnTo>
                    <a:lnTo>
                      <a:pt x="145377" y="61259"/>
                    </a:lnTo>
                    <a:lnTo>
                      <a:pt x="145742" y="63088"/>
                    </a:lnTo>
                    <a:lnTo>
                      <a:pt x="147571" y="65465"/>
                    </a:lnTo>
                    <a:lnTo>
                      <a:pt x="149400" y="66745"/>
                    </a:lnTo>
                    <a:lnTo>
                      <a:pt x="152143" y="66196"/>
                    </a:lnTo>
                    <a:lnTo>
                      <a:pt x="153788" y="64734"/>
                    </a:lnTo>
                    <a:lnTo>
                      <a:pt x="156714" y="66745"/>
                    </a:lnTo>
                    <a:lnTo>
                      <a:pt x="159274" y="66196"/>
                    </a:lnTo>
                    <a:lnTo>
                      <a:pt x="162017" y="66928"/>
                    </a:lnTo>
                    <a:lnTo>
                      <a:pt x="163114" y="66928"/>
                    </a:lnTo>
                    <a:lnTo>
                      <a:pt x="164943" y="64002"/>
                    </a:lnTo>
                    <a:lnTo>
                      <a:pt x="166954" y="63088"/>
                    </a:lnTo>
                    <a:lnTo>
                      <a:pt x="171344" y="63636"/>
                    </a:lnTo>
                    <a:lnTo>
                      <a:pt x="174635" y="66562"/>
                    </a:lnTo>
                    <a:lnTo>
                      <a:pt x="179023" y="67842"/>
                    </a:lnTo>
                    <a:lnTo>
                      <a:pt x="182315" y="69671"/>
                    </a:lnTo>
                    <a:lnTo>
                      <a:pt x="184327" y="69854"/>
                    </a:lnTo>
                    <a:lnTo>
                      <a:pt x="187618" y="68939"/>
                    </a:lnTo>
                    <a:lnTo>
                      <a:pt x="193835" y="70402"/>
                    </a:lnTo>
                    <a:lnTo>
                      <a:pt x="195664" y="70402"/>
                    </a:lnTo>
                    <a:lnTo>
                      <a:pt x="198224" y="66928"/>
                    </a:lnTo>
                    <a:lnTo>
                      <a:pt x="201698" y="66196"/>
                    </a:lnTo>
                    <a:lnTo>
                      <a:pt x="203710" y="66928"/>
                    </a:lnTo>
                  </a:path>
                </a:pathLst>
              </a:custGeom>
              <a:grpFill/>
              <a:ln w="4020" cap="flat">
                <a:solidFill>
                  <a:srgbClr val="FFFFFF"/>
                </a:solidFill>
                <a:prstDash val="solid"/>
                <a:miter/>
              </a:ln>
            </p:spPr>
            <p:txBody>
              <a:bodyPr rtlCol="0" anchor="ctr"/>
              <a:lstStyle/>
              <a:p>
                <a:endParaRPr lang="en-GB" sz="1463"/>
              </a:p>
            </p:txBody>
          </p:sp>
          <p:sp>
            <p:nvSpPr>
              <p:cNvPr id="1308" name="Freeform: Shape 1307">
                <a:extLst>
                  <a:ext uri="{FF2B5EF4-FFF2-40B4-BE49-F238E27FC236}">
                    <a16:creationId xmlns:a16="http://schemas.microsoft.com/office/drawing/2014/main" id="{47116AB1-BB7F-56E3-66D8-41FFE8BA4459}"/>
                  </a:ext>
                </a:extLst>
              </p:cNvPr>
              <p:cNvSpPr/>
              <p:nvPr/>
            </p:nvSpPr>
            <p:spPr>
              <a:xfrm>
                <a:off x="8220428" y="3660538"/>
                <a:ext cx="121055" cy="151959"/>
              </a:xfrm>
              <a:custGeom>
                <a:avLst/>
                <a:gdLst>
                  <a:gd name="connsiteX0" fmla="*/ 112461 w 121055"/>
                  <a:gd name="connsiteY0" fmla="*/ 151228 h 151959"/>
                  <a:gd name="connsiteX1" fmla="*/ 111181 w 121055"/>
                  <a:gd name="connsiteY1" fmla="*/ 151960 h 151959"/>
                  <a:gd name="connsiteX2" fmla="*/ 107889 w 121055"/>
                  <a:gd name="connsiteY2" fmla="*/ 144096 h 151959"/>
                  <a:gd name="connsiteX3" fmla="*/ 104598 w 121055"/>
                  <a:gd name="connsiteY3" fmla="*/ 130930 h 151959"/>
                  <a:gd name="connsiteX4" fmla="*/ 104049 w 121055"/>
                  <a:gd name="connsiteY4" fmla="*/ 124347 h 151959"/>
                  <a:gd name="connsiteX5" fmla="*/ 102221 w 121055"/>
                  <a:gd name="connsiteY5" fmla="*/ 115387 h 151959"/>
                  <a:gd name="connsiteX6" fmla="*/ 94540 w 121055"/>
                  <a:gd name="connsiteY6" fmla="*/ 103135 h 151959"/>
                  <a:gd name="connsiteX7" fmla="*/ 91249 w 121055"/>
                  <a:gd name="connsiteY7" fmla="*/ 100941 h 151959"/>
                  <a:gd name="connsiteX8" fmla="*/ 86312 w 121055"/>
                  <a:gd name="connsiteY8" fmla="*/ 102586 h 151959"/>
                  <a:gd name="connsiteX9" fmla="*/ 80460 w 121055"/>
                  <a:gd name="connsiteY9" fmla="*/ 103135 h 151959"/>
                  <a:gd name="connsiteX10" fmla="*/ 76802 w 121055"/>
                  <a:gd name="connsiteY10" fmla="*/ 101124 h 151959"/>
                  <a:gd name="connsiteX11" fmla="*/ 74243 w 121055"/>
                  <a:gd name="connsiteY11" fmla="*/ 96552 h 151959"/>
                  <a:gd name="connsiteX12" fmla="*/ 72231 w 121055"/>
                  <a:gd name="connsiteY12" fmla="*/ 97649 h 151959"/>
                  <a:gd name="connsiteX13" fmla="*/ 70585 w 121055"/>
                  <a:gd name="connsiteY13" fmla="*/ 102221 h 151959"/>
                  <a:gd name="connsiteX14" fmla="*/ 67294 w 121055"/>
                  <a:gd name="connsiteY14" fmla="*/ 104781 h 151959"/>
                  <a:gd name="connsiteX15" fmla="*/ 68391 w 121055"/>
                  <a:gd name="connsiteY15" fmla="*/ 110450 h 151959"/>
                  <a:gd name="connsiteX16" fmla="*/ 68756 w 121055"/>
                  <a:gd name="connsiteY16" fmla="*/ 115387 h 151959"/>
                  <a:gd name="connsiteX17" fmla="*/ 59613 w 121055"/>
                  <a:gd name="connsiteY17" fmla="*/ 126907 h 151959"/>
                  <a:gd name="connsiteX18" fmla="*/ 57785 w 121055"/>
                  <a:gd name="connsiteY18" fmla="*/ 125810 h 151959"/>
                  <a:gd name="connsiteX19" fmla="*/ 53213 w 121055"/>
                  <a:gd name="connsiteY19" fmla="*/ 120141 h 151959"/>
                  <a:gd name="connsiteX20" fmla="*/ 51019 w 121055"/>
                  <a:gd name="connsiteY20" fmla="*/ 123067 h 151959"/>
                  <a:gd name="connsiteX21" fmla="*/ 50104 w 121055"/>
                  <a:gd name="connsiteY21" fmla="*/ 125444 h 151959"/>
                  <a:gd name="connsiteX22" fmla="*/ 45716 w 121055"/>
                  <a:gd name="connsiteY22" fmla="*/ 129102 h 151959"/>
                  <a:gd name="connsiteX23" fmla="*/ 44253 w 121055"/>
                  <a:gd name="connsiteY23" fmla="*/ 125810 h 151959"/>
                  <a:gd name="connsiteX24" fmla="*/ 41693 w 121055"/>
                  <a:gd name="connsiteY24" fmla="*/ 128005 h 151959"/>
                  <a:gd name="connsiteX25" fmla="*/ 36755 w 121055"/>
                  <a:gd name="connsiteY25" fmla="*/ 127456 h 151959"/>
                  <a:gd name="connsiteX26" fmla="*/ 36390 w 121055"/>
                  <a:gd name="connsiteY26" fmla="*/ 129650 h 151959"/>
                  <a:gd name="connsiteX27" fmla="*/ 34744 w 121055"/>
                  <a:gd name="connsiteY27" fmla="*/ 128736 h 151959"/>
                  <a:gd name="connsiteX28" fmla="*/ 33098 w 121055"/>
                  <a:gd name="connsiteY28" fmla="*/ 129102 h 151959"/>
                  <a:gd name="connsiteX29" fmla="*/ 31635 w 121055"/>
                  <a:gd name="connsiteY29" fmla="*/ 131113 h 151959"/>
                  <a:gd name="connsiteX30" fmla="*/ 29624 w 121055"/>
                  <a:gd name="connsiteY30" fmla="*/ 132393 h 151959"/>
                  <a:gd name="connsiteX31" fmla="*/ 26698 w 121055"/>
                  <a:gd name="connsiteY31" fmla="*/ 131662 h 151959"/>
                  <a:gd name="connsiteX32" fmla="*/ 23772 w 121055"/>
                  <a:gd name="connsiteY32" fmla="*/ 125262 h 151959"/>
                  <a:gd name="connsiteX33" fmla="*/ 24321 w 121055"/>
                  <a:gd name="connsiteY33" fmla="*/ 122884 h 151959"/>
                  <a:gd name="connsiteX34" fmla="*/ 23407 w 121055"/>
                  <a:gd name="connsiteY34" fmla="*/ 120873 h 151959"/>
                  <a:gd name="connsiteX35" fmla="*/ 22675 w 121055"/>
                  <a:gd name="connsiteY35" fmla="*/ 115936 h 151959"/>
                  <a:gd name="connsiteX36" fmla="*/ 22858 w 121055"/>
                  <a:gd name="connsiteY36" fmla="*/ 112461 h 151959"/>
                  <a:gd name="connsiteX37" fmla="*/ 22126 w 121055"/>
                  <a:gd name="connsiteY37" fmla="*/ 108255 h 151959"/>
                  <a:gd name="connsiteX38" fmla="*/ 19749 w 121055"/>
                  <a:gd name="connsiteY38" fmla="*/ 105878 h 151959"/>
                  <a:gd name="connsiteX39" fmla="*/ 18469 w 121055"/>
                  <a:gd name="connsiteY39" fmla="*/ 102038 h 151959"/>
                  <a:gd name="connsiteX40" fmla="*/ 18469 w 121055"/>
                  <a:gd name="connsiteY40" fmla="*/ 97283 h 151959"/>
                  <a:gd name="connsiteX41" fmla="*/ 19018 w 121055"/>
                  <a:gd name="connsiteY41" fmla="*/ 96735 h 151959"/>
                  <a:gd name="connsiteX42" fmla="*/ 19749 w 121055"/>
                  <a:gd name="connsiteY42" fmla="*/ 89420 h 151959"/>
                  <a:gd name="connsiteX43" fmla="*/ 19018 w 121055"/>
                  <a:gd name="connsiteY43" fmla="*/ 87775 h 151959"/>
                  <a:gd name="connsiteX44" fmla="*/ 17555 w 121055"/>
                  <a:gd name="connsiteY44" fmla="*/ 87043 h 151959"/>
                  <a:gd name="connsiteX45" fmla="*/ 17555 w 121055"/>
                  <a:gd name="connsiteY45" fmla="*/ 80460 h 151959"/>
                  <a:gd name="connsiteX46" fmla="*/ 14446 w 121055"/>
                  <a:gd name="connsiteY46" fmla="*/ 77351 h 151959"/>
                  <a:gd name="connsiteX47" fmla="*/ 14446 w 121055"/>
                  <a:gd name="connsiteY47" fmla="*/ 73877 h 151959"/>
                  <a:gd name="connsiteX48" fmla="*/ 15726 w 121055"/>
                  <a:gd name="connsiteY48" fmla="*/ 68757 h 151959"/>
                  <a:gd name="connsiteX49" fmla="*/ 16275 w 121055"/>
                  <a:gd name="connsiteY49" fmla="*/ 59065 h 151959"/>
                  <a:gd name="connsiteX50" fmla="*/ 12252 w 121055"/>
                  <a:gd name="connsiteY50" fmla="*/ 54859 h 151959"/>
                  <a:gd name="connsiteX51" fmla="*/ 9509 w 121055"/>
                  <a:gd name="connsiteY51" fmla="*/ 52848 h 151959"/>
                  <a:gd name="connsiteX52" fmla="*/ 4206 w 121055"/>
                  <a:gd name="connsiteY52" fmla="*/ 50653 h 151959"/>
                  <a:gd name="connsiteX53" fmla="*/ 549 w 121055"/>
                  <a:gd name="connsiteY53" fmla="*/ 48825 h 151959"/>
                  <a:gd name="connsiteX54" fmla="*/ 0 w 121055"/>
                  <a:gd name="connsiteY54" fmla="*/ 46082 h 151959"/>
                  <a:gd name="connsiteX55" fmla="*/ 549 w 121055"/>
                  <a:gd name="connsiteY55" fmla="*/ 43704 h 151959"/>
                  <a:gd name="connsiteX56" fmla="*/ 2377 w 121055"/>
                  <a:gd name="connsiteY56" fmla="*/ 39864 h 151959"/>
                  <a:gd name="connsiteX57" fmla="*/ 6217 w 121055"/>
                  <a:gd name="connsiteY57" fmla="*/ 39316 h 151959"/>
                  <a:gd name="connsiteX58" fmla="*/ 8960 w 121055"/>
                  <a:gd name="connsiteY58" fmla="*/ 37670 h 151959"/>
                  <a:gd name="connsiteX59" fmla="*/ 10057 w 121055"/>
                  <a:gd name="connsiteY59" fmla="*/ 34744 h 151959"/>
                  <a:gd name="connsiteX60" fmla="*/ 19200 w 121055"/>
                  <a:gd name="connsiteY60" fmla="*/ 33830 h 151959"/>
                  <a:gd name="connsiteX61" fmla="*/ 19018 w 121055"/>
                  <a:gd name="connsiteY61" fmla="*/ 29990 h 151959"/>
                  <a:gd name="connsiteX62" fmla="*/ 17555 w 121055"/>
                  <a:gd name="connsiteY62" fmla="*/ 28710 h 151959"/>
                  <a:gd name="connsiteX63" fmla="*/ 17920 w 121055"/>
                  <a:gd name="connsiteY63" fmla="*/ 26881 h 151959"/>
                  <a:gd name="connsiteX64" fmla="*/ 11154 w 121055"/>
                  <a:gd name="connsiteY64" fmla="*/ 27064 h 151959"/>
                  <a:gd name="connsiteX65" fmla="*/ 7680 w 121055"/>
                  <a:gd name="connsiteY65" fmla="*/ 24869 h 151959"/>
                  <a:gd name="connsiteX66" fmla="*/ 6400 w 121055"/>
                  <a:gd name="connsiteY66" fmla="*/ 19018 h 151959"/>
                  <a:gd name="connsiteX67" fmla="*/ 4754 w 121055"/>
                  <a:gd name="connsiteY67" fmla="*/ 17372 h 151959"/>
                  <a:gd name="connsiteX68" fmla="*/ 11520 w 121055"/>
                  <a:gd name="connsiteY68" fmla="*/ 6583 h 151959"/>
                  <a:gd name="connsiteX69" fmla="*/ 12618 w 121055"/>
                  <a:gd name="connsiteY69" fmla="*/ 1097 h 151959"/>
                  <a:gd name="connsiteX70" fmla="*/ 14812 w 121055"/>
                  <a:gd name="connsiteY70" fmla="*/ 0 h 151959"/>
                  <a:gd name="connsiteX71" fmla="*/ 19018 w 121055"/>
                  <a:gd name="connsiteY71" fmla="*/ 7315 h 151959"/>
                  <a:gd name="connsiteX72" fmla="*/ 22126 w 121055"/>
                  <a:gd name="connsiteY72" fmla="*/ 10789 h 151959"/>
                  <a:gd name="connsiteX73" fmla="*/ 22309 w 121055"/>
                  <a:gd name="connsiteY73" fmla="*/ 7680 h 151959"/>
                  <a:gd name="connsiteX74" fmla="*/ 23955 w 121055"/>
                  <a:gd name="connsiteY74" fmla="*/ 2012 h 151959"/>
                  <a:gd name="connsiteX75" fmla="*/ 26881 w 121055"/>
                  <a:gd name="connsiteY75" fmla="*/ 2926 h 151959"/>
                  <a:gd name="connsiteX76" fmla="*/ 27978 w 121055"/>
                  <a:gd name="connsiteY76" fmla="*/ 9875 h 151959"/>
                  <a:gd name="connsiteX77" fmla="*/ 31635 w 121055"/>
                  <a:gd name="connsiteY77" fmla="*/ 13898 h 151959"/>
                  <a:gd name="connsiteX78" fmla="*/ 34195 w 121055"/>
                  <a:gd name="connsiteY78" fmla="*/ 11886 h 151959"/>
                  <a:gd name="connsiteX79" fmla="*/ 38035 w 121055"/>
                  <a:gd name="connsiteY79" fmla="*/ 14629 h 151959"/>
                  <a:gd name="connsiteX80" fmla="*/ 41693 w 121055"/>
                  <a:gd name="connsiteY80" fmla="*/ 8229 h 151959"/>
                  <a:gd name="connsiteX81" fmla="*/ 42790 w 121055"/>
                  <a:gd name="connsiteY81" fmla="*/ 10423 h 151959"/>
                  <a:gd name="connsiteX82" fmla="*/ 44253 w 121055"/>
                  <a:gd name="connsiteY82" fmla="*/ 19018 h 151959"/>
                  <a:gd name="connsiteX83" fmla="*/ 46447 w 121055"/>
                  <a:gd name="connsiteY83" fmla="*/ 27064 h 151959"/>
                  <a:gd name="connsiteX84" fmla="*/ 49556 w 121055"/>
                  <a:gd name="connsiteY84" fmla="*/ 31087 h 151959"/>
                  <a:gd name="connsiteX85" fmla="*/ 54676 w 121055"/>
                  <a:gd name="connsiteY85" fmla="*/ 33281 h 151959"/>
                  <a:gd name="connsiteX86" fmla="*/ 74791 w 121055"/>
                  <a:gd name="connsiteY86" fmla="*/ 34927 h 151959"/>
                  <a:gd name="connsiteX87" fmla="*/ 76802 w 121055"/>
                  <a:gd name="connsiteY87" fmla="*/ 33830 h 151959"/>
                  <a:gd name="connsiteX88" fmla="*/ 83569 w 121055"/>
                  <a:gd name="connsiteY88" fmla="*/ 33098 h 151959"/>
                  <a:gd name="connsiteX89" fmla="*/ 93992 w 121055"/>
                  <a:gd name="connsiteY89" fmla="*/ 33830 h 151959"/>
                  <a:gd name="connsiteX90" fmla="*/ 104780 w 121055"/>
                  <a:gd name="connsiteY90" fmla="*/ 35841 h 151959"/>
                  <a:gd name="connsiteX91" fmla="*/ 111729 w 121055"/>
                  <a:gd name="connsiteY91" fmla="*/ 38401 h 151959"/>
                  <a:gd name="connsiteX92" fmla="*/ 110998 w 121055"/>
                  <a:gd name="connsiteY92" fmla="*/ 40596 h 151959"/>
                  <a:gd name="connsiteX93" fmla="*/ 106427 w 121055"/>
                  <a:gd name="connsiteY93" fmla="*/ 42790 h 151959"/>
                  <a:gd name="connsiteX94" fmla="*/ 104598 w 121055"/>
                  <a:gd name="connsiteY94" fmla="*/ 48825 h 151959"/>
                  <a:gd name="connsiteX95" fmla="*/ 98929 w 121055"/>
                  <a:gd name="connsiteY95" fmla="*/ 55591 h 151959"/>
                  <a:gd name="connsiteX96" fmla="*/ 93992 w 121055"/>
                  <a:gd name="connsiteY96" fmla="*/ 59796 h 151959"/>
                  <a:gd name="connsiteX97" fmla="*/ 88323 w 121055"/>
                  <a:gd name="connsiteY97" fmla="*/ 62357 h 151959"/>
                  <a:gd name="connsiteX98" fmla="*/ 82106 w 121055"/>
                  <a:gd name="connsiteY98" fmla="*/ 66745 h 151959"/>
                  <a:gd name="connsiteX99" fmla="*/ 81008 w 121055"/>
                  <a:gd name="connsiteY99" fmla="*/ 70403 h 151959"/>
                  <a:gd name="connsiteX100" fmla="*/ 81740 w 121055"/>
                  <a:gd name="connsiteY100" fmla="*/ 77717 h 151959"/>
                  <a:gd name="connsiteX101" fmla="*/ 84848 w 121055"/>
                  <a:gd name="connsiteY101" fmla="*/ 86312 h 151959"/>
                  <a:gd name="connsiteX102" fmla="*/ 89786 w 121055"/>
                  <a:gd name="connsiteY102" fmla="*/ 87226 h 151959"/>
                  <a:gd name="connsiteX103" fmla="*/ 92163 w 121055"/>
                  <a:gd name="connsiteY103" fmla="*/ 91432 h 151959"/>
                  <a:gd name="connsiteX104" fmla="*/ 95637 w 121055"/>
                  <a:gd name="connsiteY104" fmla="*/ 93992 h 151959"/>
                  <a:gd name="connsiteX105" fmla="*/ 97466 w 121055"/>
                  <a:gd name="connsiteY105" fmla="*/ 90152 h 151959"/>
                  <a:gd name="connsiteX106" fmla="*/ 100575 w 121055"/>
                  <a:gd name="connsiteY106" fmla="*/ 81009 h 151959"/>
                  <a:gd name="connsiteX107" fmla="*/ 105695 w 121055"/>
                  <a:gd name="connsiteY107" fmla="*/ 74425 h 151959"/>
                  <a:gd name="connsiteX108" fmla="*/ 108255 w 121055"/>
                  <a:gd name="connsiteY108" fmla="*/ 74791 h 151959"/>
                  <a:gd name="connsiteX109" fmla="*/ 111547 w 121055"/>
                  <a:gd name="connsiteY109" fmla="*/ 81009 h 151959"/>
                  <a:gd name="connsiteX110" fmla="*/ 113741 w 121055"/>
                  <a:gd name="connsiteY110" fmla="*/ 88872 h 151959"/>
                  <a:gd name="connsiteX111" fmla="*/ 115570 w 121055"/>
                  <a:gd name="connsiteY111" fmla="*/ 92346 h 151959"/>
                  <a:gd name="connsiteX112" fmla="*/ 116667 w 121055"/>
                  <a:gd name="connsiteY112" fmla="*/ 96369 h 151959"/>
                  <a:gd name="connsiteX113" fmla="*/ 119227 w 121055"/>
                  <a:gd name="connsiteY113" fmla="*/ 109170 h 151959"/>
                  <a:gd name="connsiteX114" fmla="*/ 120872 w 121055"/>
                  <a:gd name="connsiteY114" fmla="*/ 124164 h 151959"/>
                  <a:gd name="connsiteX115" fmla="*/ 120324 w 121055"/>
                  <a:gd name="connsiteY115" fmla="*/ 125444 h 151959"/>
                  <a:gd name="connsiteX116" fmla="*/ 121056 w 121055"/>
                  <a:gd name="connsiteY116" fmla="*/ 138976 h 151959"/>
                  <a:gd name="connsiteX117" fmla="*/ 115752 w 121055"/>
                  <a:gd name="connsiteY117" fmla="*/ 137330 h 151959"/>
                  <a:gd name="connsiteX118" fmla="*/ 113193 w 121055"/>
                  <a:gd name="connsiteY118" fmla="*/ 139159 h 151959"/>
                  <a:gd name="connsiteX119" fmla="*/ 112644 w 121055"/>
                  <a:gd name="connsiteY119" fmla="*/ 142999 h 151959"/>
                  <a:gd name="connsiteX120" fmla="*/ 112461 w 121055"/>
                  <a:gd name="connsiteY120" fmla="*/ 151228 h 1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1055" h="151959">
                    <a:moveTo>
                      <a:pt x="112461" y="151228"/>
                    </a:moveTo>
                    <a:lnTo>
                      <a:pt x="111181" y="151960"/>
                    </a:lnTo>
                    <a:lnTo>
                      <a:pt x="107889" y="144096"/>
                    </a:lnTo>
                    <a:lnTo>
                      <a:pt x="104598" y="130930"/>
                    </a:lnTo>
                    <a:lnTo>
                      <a:pt x="104049" y="124347"/>
                    </a:lnTo>
                    <a:lnTo>
                      <a:pt x="102221" y="115387"/>
                    </a:lnTo>
                    <a:lnTo>
                      <a:pt x="94540" y="103135"/>
                    </a:lnTo>
                    <a:lnTo>
                      <a:pt x="91249" y="100941"/>
                    </a:lnTo>
                    <a:lnTo>
                      <a:pt x="86312" y="102586"/>
                    </a:lnTo>
                    <a:lnTo>
                      <a:pt x="80460" y="103135"/>
                    </a:lnTo>
                    <a:lnTo>
                      <a:pt x="76802" y="101124"/>
                    </a:lnTo>
                    <a:lnTo>
                      <a:pt x="74243" y="96552"/>
                    </a:lnTo>
                    <a:lnTo>
                      <a:pt x="72231" y="97649"/>
                    </a:lnTo>
                    <a:lnTo>
                      <a:pt x="70585" y="102221"/>
                    </a:lnTo>
                    <a:lnTo>
                      <a:pt x="67294" y="104781"/>
                    </a:lnTo>
                    <a:lnTo>
                      <a:pt x="68391" y="110450"/>
                    </a:lnTo>
                    <a:lnTo>
                      <a:pt x="68756" y="115387"/>
                    </a:lnTo>
                    <a:lnTo>
                      <a:pt x="59613" y="126907"/>
                    </a:lnTo>
                    <a:lnTo>
                      <a:pt x="57785" y="125810"/>
                    </a:lnTo>
                    <a:lnTo>
                      <a:pt x="53213" y="120141"/>
                    </a:lnTo>
                    <a:lnTo>
                      <a:pt x="51019" y="123067"/>
                    </a:lnTo>
                    <a:lnTo>
                      <a:pt x="50104" y="125444"/>
                    </a:lnTo>
                    <a:lnTo>
                      <a:pt x="45716" y="129102"/>
                    </a:lnTo>
                    <a:lnTo>
                      <a:pt x="44253" y="125810"/>
                    </a:lnTo>
                    <a:lnTo>
                      <a:pt x="41693" y="128005"/>
                    </a:lnTo>
                    <a:lnTo>
                      <a:pt x="36755" y="127456"/>
                    </a:lnTo>
                    <a:lnTo>
                      <a:pt x="36390" y="129650"/>
                    </a:lnTo>
                    <a:lnTo>
                      <a:pt x="34744" y="128736"/>
                    </a:lnTo>
                    <a:lnTo>
                      <a:pt x="33098" y="129102"/>
                    </a:lnTo>
                    <a:lnTo>
                      <a:pt x="31635" y="131113"/>
                    </a:lnTo>
                    <a:lnTo>
                      <a:pt x="29624" y="132393"/>
                    </a:lnTo>
                    <a:lnTo>
                      <a:pt x="26698" y="131662"/>
                    </a:lnTo>
                    <a:lnTo>
                      <a:pt x="23772" y="125262"/>
                    </a:lnTo>
                    <a:lnTo>
                      <a:pt x="24321" y="122884"/>
                    </a:lnTo>
                    <a:lnTo>
                      <a:pt x="23407" y="120873"/>
                    </a:lnTo>
                    <a:lnTo>
                      <a:pt x="22675" y="115936"/>
                    </a:lnTo>
                    <a:lnTo>
                      <a:pt x="22858" y="112461"/>
                    </a:lnTo>
                    <a:lnTo>
                      <a:pt x="22126" y="108255"/>
                    </a:lnTo>
                    <a:lnTo>
                      <a:pt x="19749" y="105878"/>
                    </a:lnTo>
                    <a:lnTo>
                      <a:pt x="18469" y="102038"/>
                    </a:lnTo>
                    <a:lnTo>
                      <a:pt x="18469" y="97283"/>
                    </a:lnTo>
                    <a:lnTo>
                      <a:pt x="19018" y="96735"/>
                    </a:lnTo>
                    <a:lnTo>
                      <a:pt x="19749" y="89420"/>
                    </a:lnTo>
                    <a:lnTo>
                      <a:pt x="19018" y="87775"/>
                    </a:lnTo>
                    <a:lnTo>
                      <a:pt x="17555" y="87043"/>
                    </a:lnTo>
                    <a:lnTo>
                      <a:pt x="17555" y="80460"/>
                    </a:lnTo>
                    <a:lnTo>
                      <a:pt x="14446" y="77351"/>
                    </a:lnTo>
                    <a:lnTo>
                      <a:pt x="14446" y="73877"/>
                    </a:lnTo>
                    <a:lnTo>
                      <a:pt x="15726" y="68757"/>
                    </a:lnTo>
                    <a:lnTo>
                      <a:pt x="16275" y="59065"/>
                    </a:lnTo>
                    <a:lnTo>
                      <a:pt x="12252" y="54859"/>
                    </a:lnTo>
                    <a:lnTo>
                      <a:pt x="9509" y="52848"/>
                    </a:lnTo>
                    <a:lnTo>
                      <a:pt x="4206" y="50653"/>
                    </a:lnTo>
                    <a:lnTo>
                      <a:pt x="549" y="48825"/>
                    </a:lnTo>
                    <a:lnTo>
                      <a:pt x="0" y="46082"/>
                    </a:lnTo>
                    <a:lnTo>
                      <a:pt x="549" y="43704"/>
                    </a:lnTo>
                    <a:lnTo>
                      <a:pt x="2377" y="39864"/>
                    </a:lnTo>
                    <a:lnTo>
                      <a:pt x="6217" y="39316"/>
                    </a:lnTo>
                    <a:lnTo>
                      <a:pt x="8960" y="37670"/>
                    </a:lnTo>
                    <a:lnTo>
                      <a:pt x="10057" y="34744"/>
                    </a:lnTo>
                    <a:lnTo>
                      <a:pt x="19200" y="33830"/>
                    </a:lnTo>
                    <a:lnTo>
                      <a:pt x="19018" y="29990"/>
                    </a:lnTo>
                    <a:lnTo>
                      <a:pt x="17555" y="28710"/>
                    </a:lnTo>
                    <a:lnTo>
                      <a:pt x="17920" y="26881"/>
                    </a:lnTo>
                    <a:lnTo>
                      <a:pt x="11154" y="27064"/>
                    </a:lnTo>
                    <a:lnTo>
                      <a:pt x="7680" y="24869"/>
                    </a:lnTo>
                    <a:lnTo>
                      <a:pt x="6400" y="19018"/>
                    </a:lnTo>
                    <a:lnTo>
                      <a:pt x="4754" y="17372"/>
                    </a:lnTo>
                    <a:lnTo>
                      <a:pt x="11520" y="6583"/>
                    </a:lnTo>
                    <a:lnTo>
                      <a:pt x="12618" y="1097"/>
                    </a:lnTo>
                    <a:lnTo>
                      <a:pt x="14812" y="0"/>
                    </a:lnTo>
                    <a:lnTo>
                      <a:pt x="19018" y="7315"/>
                    </a:lnTo>
                    <a:lnTo>
                      <a:pt x="22126" y="10789"/>
                    </a:lnTo>
                    <a:lnTo>
                      <a:pt x="22309" y="7680"/>
                    </a:lnTo>
                    <a:lnTo>
                      <a:pt x="23955" y="2012"/>
                    </a:lnTo>
                    <a:lnTo>
                      <a:pt x="26881" y="2926"/>
                    </a:lnTo>
                    <a:lnTo>
                      <a:pt x="27978" y="9875"/>
                    </a:lnTo>
                    <a:lnTo>
                      <a:pt x="31635" y="13898"/>
                    </a:lnTo>
                    <a:lnTo>
                      <a:pt x="34195" y="11886"/>
                    </a:lnTo>
                    <a:lnTo>
                      <a:pt x="38035" y="14629"/>
                    </a:lnTo>
                    <a:lnTo>
                      <a:pt x="41693" y="8229"/>
                    </a:lnTo>
                    <a:lnTo>
                      <a:pt x="42790" y="10423"/>
                    </a:lnTo>
                    <a:lnTo>
                      <a:pt x="44253" y="19018"/>
                    </a:lnTo>
                    <a:lnTo>
                      <a:pt x="46447" y="27064"/>
                    </a:lnTo>
                    <a:lnTo>
                      <a:pt x="49556" y="31087"/>
                    </a:lnTo>
                    <a:lnTo>
                      <a:pt x="54676" y="33281"/>
                    </a:lnTo>
                    <a:lnTo>
                      <a:pt x="74791" y="34927"/>
                    </a:lnTo>
                    <a:lnTo>
                      <a:pt x="76802" y="33830"/>
                    </a:lnTo>
                    <a:lnTo>
                      <a:pt x="83569" y="33098"/>
                    </a:lnTo>
                    <a:lnTo>
                      <a:pt x="93992" y="33830"/>
                    </a:lnTo>
                    <a:lnTo>
                      <a:pt x="104780" y="35841"/>
                    </a:lnTo>
                    <a:lnTo>
                      <a:pt x="111729" y="38401"/>
                    </a:lnTo>
                    <a:lnTo>
                      <a:pt x="110998" y="40596"/>
                    </a:lnTo>
                    <a:lnTo>
                      <a:pt x="106427" y="42790"/>
                    </a:lnTo>
                    <a:lnTo>
                      <a:pt x="104598" y="48825"/>
                    </a:lnTo>
                    <a:lnTo>
                      <a:pt x="98929" y="55591"/>
                    </a:lnTo>
                    <a:lnTo>
                      <a:pt x="93992" y="59796"/>
                    </a:lnTo>
                    <a:lnTo>
                      <a:pt x="88323" y="62357"/>
                    </a:lnTo>
                    <a:lnTo>
                      <a:pt x="82106" y="66745"/>
                    </a:lnTo>
                    <a:lnTo>
                      <a:pt x="81008" y="70403"/>
                    </a:lnTo>
                    <a:lnTo>
                      <a:pt x="81740" y="77717"/>
                    </a:lnTo>
                    <a:lnTo>
                      <a:pt x="84848" y="86312"/>
                    </a:lnTo>
                    <a:lnTo>
                      <a:pt x="89786" y="87226"/>
                    </a:lnTo>
                    <a:lnTo>
                      <a:pt x="92163" y="91432"/>
                    </a:lnTo>
                    <a:lnTo>
                      <a:pt x="95637" y="93992"/>
                    </a:lnTo>
                    <a:lnTo>
                      <a:pt x="97466" y="90152"/>
                    </a:lnTo>
                    <a:lnTo>
                      <a:pt x="100575" y="81009"/>
                    </a:lnTo>
                    <a:lnTo>
                      <a:pt x="105695" y="74425"/>
                    </a:lnTo>
                    <a:lnTo>
                      <a:pt x="108255" y="74791"/>
                    </a:lnTo>
                    <a:lnTo>
                      <a:pt x="111547" y="81009"/>
                    </a:lnTo>
                    <a:lnTo>
                      <a:pt x="113741" y="88872"/>
                    </a:lnTo>
                    <a:lnTo>
                      <a:pt x="115570" y="92346"/>
                    </a:lnTo>
                    <a:lnTo>
                      <a:pt x="116667" y="96369"/>
                    </a:lnTo>
                    <a:lnTo>
                      <a:pt x="119227" y="109170"/>
                    </a:lnTo>
                    <a:lnTo>
                      <a:pt x="120872" y="124164"/>
                    </a:lnTo>
                    <a:lnTo>
                      <a:pt x="120324" y="125444"/>
                    </a:lnTo>
                    <a:lnTo>
                      <a:pt x="121056" y="138976"/>
                    </a:lnTo>
                    <a:lnTo>
                      <a:pt x="115752" y="137330"/>
                    </a:lnTo>
                    <a:lnTo>
                      <a:pt x="113193" y="139159"/>
                    </a:lnTo>
                    <a:lnTo>
                      <a:pt x="112644" y="142999"/>
                    </a:lnTo>
                    <a:lnTo>
                      <a:pt x="112461" y="151228"/>
                    </a:lnTo>
                    <a:close/>
                  </a:path>
                </a:pathLst>
              </a:custGeom>
              <a:grpFill/>
              <a:ln w="18272" cap="flat">
                <a:noFill/>
                <a:prstDash val="solid"/>
                <a:miter/>
              </a:ln>
            </p:spPr>
            <p:txBody>
              <a:bodyPr rtlCol="0" anchor="ctr"/>
              <a:lstStyle/>
              <a:p>
                <a:endParaRPr lang="en-GB" sz="1463"/>
              </a:p>
            </p:txBody>
          </p:sp>
          <p:sp>
            <p:nvSpPr>
              <p:cNvPr id="1309" name="Freeform: Shape 1308">
                <a:extLst>
                  <a:ext uri="{FF2B5EF4-FFF2-40B4-BE49-F238E27FC236}">
                    <a16:creationId xmlns:a16="http://schemas.microsoft.com/office/drawing/2014/main" id="{CBE69440-761D-E753-0639-75A9370B70E5}"/>
                  </a:ext>
                </a:extLst>
              </p:cNvPr>
              <p:cNvSpPr/>
              <p:nvPr/>
            </p:nvSpPr>
            <p:spPr>
              <a:xfrm>
                <a:off x="8220428" y="3660538"/>
                <a:ext cx="121055" cy="151959"/>
              </a:xfrm>
              <a:custGeom>
                <a:avLst/>
                <a:gdLst>
                  <a:gd name="connsiteX0" fmla="*/ 112461 w 121055"/>
                  <a:gd name="connsiteY0" fmla="*/ 151228 h 151959"/>
                  <a:gd name="connsiteX1" fmla="*/ 111181 w 121055"/>
                  <a:gd name="connsiteY1" fmla="*/ 151960 h 151959"/>
                  <a:gd name="connsiteX2" fmla="*/ 107889 w 121055"/>
                  <a:gd name="connsiteY2" fmla="*/ 144096 h 151959"/>
                  <a:gd name="connsiteX3" fmla="*/ 104598 w 121055"/>
                  <a:gd name="connsiteY3" fmla="*/ 130930 h 151959"/>
                  <a:gd name="connsiteX4" fmla="*/ 104049 w 121055"/>
                  <a:gd name="connsiteY4" fmla="*/ 124347 h 151959"/>
                  <a:gd name="connsiteX5" fmla="*/ 102221 w 121055"/>
                  <a:gd name="connsiteY5" fmla="*/ 115387 h 151959"/>
                  <a:gd name="connsiteX6" fmla="*/ 94540 w 121055"/>
                  <a:gd name="connsiteY6" fmla="*/ 103135 h 151959"/>
                  <a:gd name="connsiteX7" fmla="*/ 91249 w 121055"/>
                  <a:gd name="connsiteY7" fmla="*/ 100941 h 151959"/>
                  <a:gd name="connsiteX8" fmla="*/ 86312 w 121055"/>
                  <a:gd name="connsiteY8" fmla="*/ 102586 h 151959"/>
                  <a:gd name="connsiteX9" fmla="*/ 80460 w 121055"/>
                  <a:gd name="connsiteY9" fmla="*/ 103135 h 151959"/>
                  <a:gd name="connsiteX10" fmla="*/ 76802 w 121055"/>
                  <a:gd name="connsiteY10" fmla="*/ 101124 h 151959"/>
                  <a:gd name="connsiteX11" fmla="*/ 74243 w 121055"/>
                  <a:gd name="connsiteY11" fmla="*/ 96552 h 151959"/>
                  <a:gd name="connsiteX12" fmla="*/ 72231 w 121055"/>
                  <a:gd name="connsiteY12" fmla="*/ 97649 h 151959"/>
                  <a:gd name="connsiteX13" fmla="*/ 70585 w 121055"/>
                  <a:gd name="connsiteY13" fmla="*/ 102221 h 151959"/>
                  <a:gd name="connsiteX14" fmla="*/ 67294 w 121055"/>
                  <a:gd name="connsiteY14" fmla="*/ 104781 h 151959"/>
                  <a:gd name="connsiteX15" fmla="*/ 68391 w 121055"/>
                  <a:gd name="connsiteY15" fmla="*/ 110450 h 151959"/>
                  <a:gd name="connsiteX16" fmla="*/ 68756 w 121055"/>
                  <a:gd name="connsiteY16" fmla="*/ 115387 h 151959"/>
                  <a:gd name="connsiteX17" fmla="*/ 59613 w 121055"/>
                  <a:gd name="connsiteY17" fmla="*/ 126907 h 151959"/>
                  <a:gd name="connsiteX18" fmla="*/ 57785 w 121055"/>
                  <a:gd name="connsiteY18" fmla="*/ 125810 h 151959"/>
                  <a:gd name="connsiteX19" fmla="*/ 53213 w 121055"/>
                  <a:gd name="connsiteY19" fmla="*/ 120141 h 151959"/>
                  <a:gd name="connsiteX20" fmla="*/ 51019 w 121055"/>
                  <a:gd name="connsiteY20" fmla="*/ 123067 h 151959"/>
                  <a:gd name="connsiteX21" fmla="*/ 50104 w 121055"/>
                  <a:gd name="connsiteY21" fmla="*/ 125444 h 151959"/>
                  <a:gd name="connsiteX22" fmla="*/ 45716 w 121055"/>
                  <a:gd name="connsiteY22" fmla="*/ 129102 h 151959"/>
                  <a:gd name="connsiteX23" fmla="*/ 44253 w 121055"/>
                  <a:gd name="connsiteY23" fmla="*/ 125810 h 151959"/>
                  <a:gd name="connsiteX24" fmla="*/ 41693 w 121055"/>
                  <a:gd name="connsiteY24" fmla="*/ 128005 h 151959"/>
                  <a:gd name="connsiteX25" fmla="*/ 36755 w 121055"/>
                  <a:gd name="connsiteY25" fmla="*/ 127456 h 151959"/>
                  <a:gd name="connsiteX26" fmla="*/ 36390 w 121055"/>
                  <a:gd name="connsiteY26" fmla="*/ 129650 h 151959"/>
                  <a:gd name="connsiteX27" fmla="*/ 34744 w 121055"/>
                  <a:gd name="connsiteY27" fmla="*/ 128736 h 151959"/>
                  <a:gd name="connsiteX28" fmla="*/ 33098 w 121055"/>
                  <a:gd name="connsiteY28" fmla="*/ 129102 h 151959"/>
                  <a:gd name="connsiteX29" fmla="*/ 31635 w 121055"/>
                  <a:gd name="connsiteY29" fmla="*/ 131113 h 151959"/>
                  <a:gd name="connsiteX30" fmla="*/ 29624 w 121055"/>
                  <a:gd name="connsiteY30" fmla="*/ 132393 h 151959"/>
                  <a:gd name="connsiteX31" fmla="*/ 26698 w 121055"/>
                  <a:gd name="connsiteY31" fmla="*/ 131662 h 151959"/>
                  <a:gd name="connsiteX32" fmla="*/ 23772 w 121055"/>
                  <a:gd name="connsiteY32" fmla="*/ 125262 h 151959"/>
                  <a:gd name="connsiteX33" fmla="*/ 24321 w 121055"/>
                  <a:gd name="connsiteY33" fmla="*/ 122884 h 151959"/>
                  <a:gd name="connsiteX34" fmla="*/ 23407 w 121055"/>
                  <a:gd name="connsiteY34" fmla="*/ 120873 h 151959"/>
                  <a:gd name="connsiteX35" fmla="*/ 22675 w 121055"/>
                  <a:gd name="connsiteY35" fmla="*/ 115936 h 151959"/>
                  <a:gd name="connsiteX36" fmla="*/ 22858 w 121055"/>
                  <a:gd name="connsiteY36" fmla="*/ 112461 h 151959"/>
                  <a:gd name="connsiteX37" fmla="*/ 22126 w 121055"/>
                  <a:gd name="connsiteY37" fmla="*/ 108255 h 151959"/>
                  <a:gd name="connsiteX38" fmla="*/ 19749 w 121055"/>
                  <a:gd name="connsiteY38" fmla="*/ 105878 h 151959"/>
                  <a:gd name="connsiteX39" fmla="*/ 18469 w 121055"/>
                  <a:gd name="connsiteY39" fmla="*/ 102038 h 151959"/>
                  <a:gd name="connsiteX40" fmla="*/ 18469 w 121055"/>
                  <a:gd name="connsiteY40" fmla="*/ 97283 h 151959"/>
                  <a:gd name="connsiteX41" fmla="*/ 19018 w 121055"/>
                  <a:gd name="connsiteY41" fmla="*/ 96735 h 151959"/>
                  <a:gd name="connsiteX42" fmla="*/ 19749 w 121055"/>
                  <a:gd name="connsiteY42" fmla="*/ 89420 h 151959"/>
                  <a:gd name="connsiteX43" fmla="*/ 19018 w 121055"/>
                  <a:gd name="connsiteY43" fmla="*/ 87775 h 151959"/>
                  <a:gd name="connsiteX44" fmla="*/ 17555 w 121055"/>
                  <a:gd name="connsiteY44" fmla="*/ 87043 h 151959"/>
                  <a:gd name="connsiteX45" fmla="*/ 17555 w 121055"/>
                  <a:gd name="connsiteY45" fmla="*/ 80460 h 151959"/>
                  <a:gd name="connsiteX46" fmla="*/ 14446 w 121055"/>
                  <a:gd name="connsiteY46" fmla="*/ 77351 h 151959"/>
                  <a:gd name="connsiteX47" fmla="*/ 14446 w 121055"/>
                  <a:gd name="connsiteY47" fmla="*/ 73877 h 151959"/>
                  <a:gd name="connsiteX48" fmla="*/ 15726 w 121055"/>
                  <a:gd name="connsiteY48" fmla="*/ 68757 h 151959"/>
                  <a:gd name="connsiteX49" fmla="*/ 16275 w 121055"/>
                  <a:gd name="connsiteY49" fmla="*/ 59065 h 151959"/>
                  <a:gd name="connsiteX50" fmla="*/ 12252 w 121055"/>
                  <a:gd name="connsiteY50" fmla="*/ 54859 h 151959"/>
                  <a:gd name="connsiteX51" fmla="*/ 9509 w 121055"/>
                  <a:gd name="connsiteY51" fmla="*/ 52848 h 151959"/>
                  <a:gd name="connsiteX52" fmla="*/ 4206 w 121055"/>
                  <a:gd name="connsiteY52" fmla="*/ 50653 h 151959"/>
                  <a:gd name="connsiteX53" fmla="*/ 549 w 121055"/>
                  <a:gd name="connsiteY53" fmla="*/ 48825 h 151959"/>
                  <a:gd name="connsiteX54" fmla="*/ 0 w 121055"/>
                  <a:gd name="connsiteY54" fmla="*/ 46082 h 151959"/>
                  <a:gd name="connsiteX55" fmla="*/ 549 w 121055"/>
                  <a:gd name="connsiteY55" fmla="*/ 43704 h 151959"/>
                  <a:gd name="connsiteX56" fmla="*/ 2377 w 121055"/>
                  <a:gd name="connsiteY56" fmla="*/ 39864 h 151959"/>
                  <a:gd name="connsiteX57" fmla="*/ 6217 w 121055"/>
                  <a:gd name="connsiteY57" fmla="*/ 39316 h 151959"/>
                  <a:gd name="connsiteX58" fmla="*/ 8960 w 121055"/>
                  <a:gd name="connsiteY58" fmla="*/ 37670 h 151959"/>
                  <a:gd name="connsiteX59" fmla="*/ 10057 w 121055"/>
                  <a:gd name="connsiteY59" fmla="*/ 34744 h 151959"/>
                  <a:gd name="connsiteX60" fmla="*/ 19200 w 121055"/>
                  <a:gd name="connsiteY60" fmla="*/ 33830 h 151959"/>
                  <a:gd name="connsiteX61" fmla="*/ 19018 w 121055"/>
                  <a:gd name="connsiteY61" fmla="*/ 29990 h 151959"/>
                  <a:gd name="connsiteX62" fmla="*/ 17555 w 121055"/>
                  <a:gd name="connsiteY62" fmla="*/ 28710 h 151959"/>
                  <a:gd name="connsiteX63" fmla="*/ 17920 w 121055"/>
                  <a:gd name="connsiteY63" fmla="*/ 26881 h 151959"/>
                  <a:gd name="connsiteX64" fmla="*/ 11154 w 121055"/>
                  <a:gd name="connsiteY64" fmla="*/ 27064 h 151959"/>
                  <a:gd name="connsiteX65" fmla="*/ 7680 w 121055"/>
                  <a:gd name="connsiteY65" fmla="*/ 24869 h 151959"/>
                  <a:gd name="connsiteX66" fmla="*/ 6400 w 121055"/>
                  <a:gd name="connsiteY66" fmla="*/ 19018 h 151959"/>
                  <a:gd name="connsiteX67" fmla="*/ 4754 w 121055"/>
                  <a:gd name="connsiteY67" fmla="*/ 17372 h 151959"/>
                  <a:gd name="connsiteX68" fmla="*/ 11520 w 121055"/>
                  <a:gd name="connsiteY68" fmla="*/ 6583 h 151959"/>
                  <a:gd name="connsiteX69" fmla="*/ 12618 w 121055"/>
                  <a:gd name="connsiteY69" fmla="*/ 1097 h 151959"/>
                  <a:gd name="connsiteX70" fmla="*/ 14812 w 121055"/>
                  <a:gd name="connsiteY70" fmla="*/ 0 h 151959"/>
                  <a:gd name="connsiteX71" fmla="*/ 19018 w 121055"/>
                  <a:gd name="connsiteY71" fmla="*/ 7315 h 151959"/>
                  <a:gd name="connsiteX72" fmla="*/ 22126 w 121055"/>
                  <a:gd name="connsiteY72" fmla="*/ 10789 h 151959"/>
                  <a:gd name="connsiteX73" fmla="*/ 22309 w 121055"/>
                  <a:gd name="connsiteY73" fmla="*/ 7680 h 151959"/>
                  <a:gd name="connsiteX74" fmla="*/ 23955 w 121055"/>
                  <a:gd name="connsiteY74" fmla="*/ 2012 h 151959"/>
                  <a:gd name="connsiteX75" fmla="*/ 26881 w 121055"/>
                  <a:gd name="connsiteY75" fmla="*/ 2926 h 151959"/>
                  <a:gd name="connsiteX76" fmla="*/ 27978 w 121055"/>
                  <a:gd name="connsiteY76" fmla="*/ 9875 h 151959"/>
                  <a:gd name="connsiteX77" fmla="*/ 31635 w 121055"/>
                  <a:gd name="connsiteY77" fmla="*/ 13898 h 151959"/>
                  <a:gd name="connsiteX78" fmla="*/ 34195 w 121055"/>
                  <a:gd name="connsiteY78" fmla="*/ 11886 h 151959"/>
                  <a:gd name="connsiteX79" fmla="*/ 38035 w 121055"/>
                  <a:gd name="connsiteY79" fmla="*/ 14629 h 151959"/>
                  <a:gd name="connsiteX80" fmla="*/ 41693 w 121055"/>
                  <a:gd name="connsiteY80" fmla="*/ 8229 h 151959"/>
                  <a:gd name="connsiteX81" fmla="*/ 42790 w 121055"/>
                  <a:gd name="connsiteY81" fmla="*/ 10423 h 151959"/>
                  <a:gd name="connsiteX82" fmla="*/ 44253 w 121055"/>
                  <a:gd name="connsiteY82" fmla="*/ 19018 h 151959"/>
                  <a:gd name="connsiteX83" fmla="*/ 46447 w 121055"/>
                  <a:gd name="connsiteY83" fmla="*/ 27064 h 151959"/>
                  <a:gd name="connsiteX84" fmla="*/ 49556 w 121055"/>
                  <a:gd name="connsiteY84" fmla="*/ 31087 h 151959"/>
                  <a:gd name="connsiteX85" fmla="*/ 54676 w 121055"/>
                  <a:gd name="connsiteY85" fmla="*/ 33281 h 151959"/>
                  <a:gd name="connsiteX86" fmla="*/ 74791 w 121055"/>
                  <a:gd name="connsiteY86" fmla="*/ 34927 h 151959"/>
                  <a:gd name="connsiteX87" fmla="*/ 76802 w 121055"/>
                  <a:gd name="connsiteY87" fmla="*/ 33830 h 151959"/>
                  <a:gd name="connsiteX88" fmla="*/ 83569 w 121055"/>
                  <a:gd name="connsiteY88" fmla="*/ 33098 h 151959"/>
                  <a:gd name="connsiteX89" fmla="*/ 93992 w 121055"/>
                  <a:gd name="connsiteY89" fmla="*/ 33830 h 151959"/>
                  <a:gd name="connsiteX90" fmla="*/ 104780 w 121055"/>
                  <a:gd name="connsiteY90" fmla="*/ 35841 h 151959"/>
                  <a:gd name="connsiteX91" fmla="*/ 111729 w 121055"/>
                  <a:gd name="connsiteY91" fmla="*/ 38401 h 151959"/>
                  <a:gd name="connsiteX92" fmla="*/ 110998 w 121055"/>
                  <a:gd name="connsiteY92" fmla="*/ 40596 h 151959"/>
                  <a:gd name="connsiteX93" fmla="*/ 106427 w 121055"/>
                  <a:gd name="connsiteY93" fmla="*/ 42790 h 151959"/>
                  <a:gd name="connsiteX94" fmla="*/ 104598 w 121055"/>
                  <a:gd name="connsiteY94" fmla="*/ 48825 h 151959"/>
                  <a:gd name="connsiteX95" fmla="*/ 98929 w 121055"/>
                  <a:gd name="connsiteY95" fmla="*/ 55591 h 151959"/>
                  <a:gd name="connsiteX96" fmla="*/ 93992 w 121055"/>
                  <a:gd name="connsiteY96" fmla="*/ 59796 h 151959"/>
                  <a:gd name="connsiteX97" fmla="*/ 88323 w 121055"/>
                  <a:gd name="connsiteY97" fmla="*/ 62357 h 151959"/>
                  <a:gd name="connsiteX98" fmla="*/ 82106 w 121055"/>
                  <a:gd name="connsiteY98" fmla="*/ 66745 h 151959"/>
                  <a:gd name="connsiteX99" fmla="*/ 81008 w 121055"/>
                  <a:gd name="connsiteY99" fmla="*/ 70403 h 151959"/>
                  <a:gd name="connsiteX100" fmla="*/ 81740 w 121055"/>
                  <a:gd name="connsiteY100" fmla="*/ 77717 h 151959"/>
                  <a:gd name="connsiteX101" fmla="*/ 84848 w 121055"/>
                  <a:gd name="connsiteY101" fmla="*/ 86312 h 151959"/>
                  <a:gd name="connsiteX102" fmla="*/ 89786 w 121055"/>
                  <a:gd name="connsiteY102" fmla="*/ 87226 h 151959"/>
                  <a:gd name="connsiteX103" fmla="*/ 92163 w 121055"/>
                  <a:gd name="connsiteY103" fmla="*/ 91432 h 151959"/>
                  <a:gd name="connsiteX104" fmla="*/ 95637 w 121055"/>
                  <a:gd name="connsiteY104" fmla="*/ 93992 h 151959"/>
                  <a:gd name="connsiteX105" fmla="*/ 97466 w 121055"/>
                  <a:gd name="connsiteY105" fmla="*/ 90152 h 151959"/>
                  <a:gd name="connsiteX106" fmla="*/ 100575 w 121055"/>
                  <a:gd name="connsiteY106" fmla="*/ 81009 h 151959"/>
                  <a:gd name="connsiteX107" fmla="*/ 105695 w 121055"/>
                  <a:gd name="connsiteY107" fmla="*/ 74425 h 151959"/>
                  <a:gd name="connsiteX108" fmla="*/ 108255 w 121055"/>
                  <a:gd name="connsiteY108" fmla="*/ 74791 h 151959"/>
                  <a:gd name="connsiteX109" fmla="*/ 111547 w 121055"/>
                  <a:gd name="connsiteY109" fmla="*/ 81009 h 151959"/>
                  <a:gd name="connsiteX110" fmla="*/ 113741 w 121055"/>
                  <a:gd name="connsiteY110" fmla="*/ 88872 h 151959"/>
                  <a:gd name="connsiteX111" fmla="*/ 115570 w 121055"/>
                  <a:gd name="connsiteY111" fmla="*/ 92346 h 151959"/>
                  <a:gd name="connsiteX112" fmla="*/ 116667 w 121055"/>
                  <a:gd name="connsiteY112" fmla="*/ 96369 h 151959"/>
                  <a:gd name="connsiteX113" fmla="*/ 119227 w 121055"/>
                  <a:gd name="connsiteY113" fmla="*/ 109170 h 151959"/>
                  <a:gd name="connsiteX114" fmla="*/ 120872 w 121055"/>
                  <a:gd name="connsiteY114" fmla="*/ 124164 h 151959"/>
                  <a:gd name="connsiteX115" fmla="*/ 120324 w 121055"/>
                  <a:gd name="connsiteY115" fmla="*/ 125444 h 151959"/>
                  <a:gd name="connsiteX116" fmla="*/ 121056 w 121055"/>
                  <a:gd name="connsiteY116" fmla="*/ 138976 h 151959"/>
                  <a:gd name="connsiteX117" fmla="*/ 115752 w 121055"/>
                  <a:gd name="connsiteY117" fmla="*/ 137330 h 151959"/>
                  <a:gd name="connsiteX118" fmla="*/ 113193 w 121055"/>
                  <a:gd name="connsiteY118" fmla="*/ 139159 h 151959"/>
                  <a:gd name="connsiteX119" fmla="*/ 112644 w 121055"/>
                  <a:gd name="connsiteY119" fmla="*/ 142999 h 151959"/>
                  <a:gd name="connsiteX120" fmla="*/ 112461 w 121055"/>
                  <a:gd name="connsiteY120" fmla="*/ 151228 h 15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21055" h="151959">
                    <a:moveTo>
                      <a:pt x="112461" y="151228"/>
                    </a:moveTo>
                    <a:lnTo>
                      <a:pt x="111181" y="151960"/>
                    </a:lnTo>
                    <a:lnTo>
                      <a:pt x="107889" y="144096"/>
                    </a:lnTo>
                    <a:lnTo>
                      <a:pt x="104598" y="130930"/>
                    </a:lnTo>
                    <a:lnTo>
                      <a:pt x="104049" y="124347"/>
                    </a:lnTo>
                    <a:lnTo>
                      <a:pt x="102221" y="115387"/>
                    </a:lnTo>
                    <a:lnTo>
                      <a:pt x="94540" y="103135"/>
                    </a:lnTo>
                    <a:lnTo>
                      <a:pt x="91249" y="100941"/>
                    </a:lnTo>
                    <a:lnTo>
                      <a:pt x="86312" y="102586"/>
                    </a:lnTo>
                    <a:lnTo>
                      <a:pt x="80460" y="103135"/>
                    </a:lnTo>
                    <a:lnTo>
                      <a:pt x="76802" y="101124"/>
                    </a:lnTo>
                    <a:lnTo>
                      <a:pt x="74243" y="96552"/>
                    </a:lnTo>
                    <a:lnTo>
                      <a:pt x="72231" y="97649"/>
                    </a:lnTo>
                    <a:lnTo>
                      <a:pt x="70585" y="102221"/>
                    </a:lnTo>
                    <a:lnTo>
                      <a:pt x="67294" y="104781"/>
                    </a:lnTo>
                    <a:lnTo>
                      <a:pt x="68391" y="110450"/>
                    </a:lnTo>
                    <a:lnTo>
                      <a:pt x="68756" y="115387"/>
                    </a:lnTo>
                    <a:lnTo>
                      <a:pt x="59613" y="126907"/>
                    </a:lnTo>
                    <a:lnTo>
                      <a:pt x="57785" y="125810"/>
                    </a:lnTo>
                    <a:lnTo>
                      <a:pt x="53213" y="120141"/>
                    </a:lnTo>
                    <a:lnTo>
                      <a:pt x="51019" y="123067"/>
                    </a:lnTo>
                    <a:lnTo>
                      <a:pt x="50104" y="125444"/>
                    </a:lnTo>
                    <a:lnTo>
                      <a:pt x="45716" y="129102"/>
                    </a:lnTo>
                    <a:lnTo>
                      <a:pt x="44253" y="125810"/>
                    </a:lnTo>
                    <a:lnTo>
                      <a:pt x="41693" y="128005"/>
                    </a:lnTo>
                    <a:lnTo>
                      <a:pt x="36755" y="127456"/>
                    </a:lnTo>
                    <a:lnTo>
                      <a:pt x="36390" y="129650"/>
                    </a:lnTo>
                    <a:lnTo>
                      <a:pt x="34744" y="128736"/>
                    </a:lnTo>
                    <a:lnTo>
                      <a:pt x="33098" y="129102"/>
                    </a:lnTo>
                    <a:lnTo>
                      <a:pt x="31635" y="131113"/>
                    </a:lnTo>
                    <a:lnTo>
                      <a:pt x="29624" y="132393"/>
                    </a:lnTo>
                    <a:lnTo>
                      <a:pt x="26698" y="131662"/>
                    </a:lnTo>
                    <a:lnTo>
                      <a:pt x="23772" y="125262"/>
                    </a:lnTo>
                    <a:lnTo>
                      <a:pt x="24321" y="122884"/>
                    </a:lnTo>
                    <a:lnTo>
                      <a:pt x="23407" y="120873"/>
                    </a:lnTo>
                    <a:lnTo>
                      <a:pt x="22675" y="115936"/>
                    </a:lnTo>
                    <a:lnTo>
                      <a:pt x="22858" y="112461"/>
                    </a:lnTo>
                    <a:lnTo>
                      <a:pt x="22126" y="108255"/>
                    </a:lnTo>
                    <a:lnTo>
                      <a:pt x="19749" y="105878"/>
                    </a:lnTo>
                    <a:lnTo>
                      <a:pt x="18469" y="102038"/>
                    </a:lnTo>
                    <a:lnTo>
                      <a:pt x="18469" y="97283"/>
                    </a:lnTo>
                    <a:lnTo>
                      <a:pt x="19018" y="96735"/>
                    </a:lnTo>
                    <a:lnTo>
                      <a:pt x="19749" y="89420"/>
                    </a:lnTo>
                    <a:lnTo>
                      <a:pt x="19018" y="87775"/>
                    </a:lnTo>
                    <a:lnTo>
                      <a:pt x="17555" y="87043"/>
                    </a:lnTo>
                    <a:lnTo>
                      <a:pt x="17555" y="80460"/>
                    </a:lnTo>
                    <a:lnTo>
                      <a:pt x="14446" y="77351"/>
                    </a:lnTo>
                    <a:lnTo>
                      <a:pt x="14446" y="73877"/>
                    </a:lnTo>
                    <a:lnTo>
                      <a:pt x="15726" y="68757"/>
                    </a:lnTo>
                    <a:lnTo>
                      <a:pt x="16275" y="59065"/>
                    </a:lnTo>
                    <a:lnTo>
                      <a:pt x="12252" y="54859"/>
                    </a:lnTo>
                    <a:lnTo>
                      <a:pt x="9509" y="52848"/>
                    </a:lnTo>
                    <a:lnTo>
                      <a:pt x="4206" y="50653"/>
                    </a:lnTo>
                    <a:lnTo>
                      <a:pt x="549" y="48825"/>
                    </a:lnTo>
                    <a:lnTo>
                      <a:pt x="0" y="46082"/>
                    </a:lnTo>
                    <a:lnTo>
                      <a:pt x="549" y="43704"/>
                    </a:lnTo>
                    <a:lnTo>
                      <a:pt x="2377" y="39864"/>
                    </a:lnTo>
                    <a:lnTo>
                      <a:pt x="6217" y="39316"/>
                    </a:lnTo>
                    <a:lnTo>
                      <a:pt x="8960" y="37670"/>
                    </a:lnTo>
                    <a:lnTo>
                      <a:pt x="10057" y="34744"/>
                    </a:lnTo>
                    <a:lnTo>
                      <a:pt x="19200" y="33830"/>
                    </a:lnTo>
                    <a:lnTo>
                      <a:pt x="19018" y="29990"/>
                    </a:lnTo>
                    <a:lnTo>
                      <a:pt x="17555" y="28710"/>
                    </a:lnTo>
                    <a:lnTo>
                      <a:pt x="17920" y="26881"/>
                    </a:lnTo>
                    <a:lnTo>
                      <a:pt x="11154" y="27064"/>
                    </a:lnTo>
                    <a:lnTo>
                      <a:pt x="7680" y="24869"/>
                    </a:lnTo>
                    <a:lnTo>
                      <a:pt x="6400" y="19018"/>
                    </a:lnTo>
                    <a:lnTo>
                      <a:pt x="4754" y="17372"/>
                    </a:lnTo>
                    <a:lnTo>
                      <a:pt x="11520" y="6583"/>
                    </a:lnTo>
                    <a:lnTo>
                      <a:pt x="12618" y="1097"/>
                    </a:lnTo>
                    <a:lnTo>
                      <a:pt x="14812" y="0"/>
                    </a:lnTo>
                    <a:lnTo>
                      <a:pt x="19018" y="7315"/>
                    </a:lnTo>
                    <a:lnTo>
                      <a:pt x="22126" y="10789"/>
                    </a:lnTo>
                    <a:lnTo>
                      <a:pt x="22309" y="7680"/>
                    </a:lnTo>
                    <a:lnTo>
                      <a:pt x="23955" y="2012"/>
                    </a:lnTo>
                    <a:lnTo>
                      <a:pt x="26881" y="2926"/>
                    </a:lnTo>
                    <a:lnTo>
                      <a:pt x="27978" y="9875"/>
                    </a:lnTo>
                    <a:lnTo>
                      <a:pt x="31635" y="13898"/>
                    </a:lnTo>
                    <a:lnTo>
                      <a:pt x="34195" y="11886"/>
                    </a:lnTo>
                    <a:lnTo>
                      <a:pt x="38035" y="14629"/>
                    </a:lnTo>
                    <a:lnTo>
                      <a:pt x="41693" y="8229"/>
                    </a:lnTo>
                    <a:lnTo>
                      <a:pt x="42790" y="10423"/>
                    </a:lnTo>
                    <a:lnTo>
                      <a:pt x="44253" y="19018"/>
                    </a:lnTo>
                    <a:lnTo>
                      <a:pt x="46447" y="27064"/>
                    </a:lnTo>
                    <a:lnTo>
                      <a:pt x="49556" y="31087"/>
                    </a:lnTo>
                    <a:lnTo>
                      <a:pt x="54676" y="33281"/>
                    </a:lnTo>
                    <a:lnTo>
                      <a:pt x="74791" y="34927"/>
                    </a:lnTo>
                    <a:lnTo>
                      <a:pt x="76802" y="33830"/>
                    </a:lnTo>
                    <a:lnTo>
                      <a:pt x="83569" y="33098"/>
                    </a:lnTo>
                    <a:lnTo>
                      <a:pt x="93992" y="33830"/>
                    </a:lnTo>
                    <a:lnTo>
                      <a:pt x="104780" y="35841"/>
                    </a:lnTo>
                    <a:lnTo>
                      <a:pt x="111729" y="38401"/>
                    </a:lnTo>
                    <a:lnTo>
                      <a:pt x="110998" y="40596"/>
                    </a:lnTo>
                    <a:lnTo>
                      <a:pt x="106427" y="42790"/>
                    </a:lnTo>
                    <a:lnTo>
                      <a:pt x="104598" y="48825"/>
                    </a:lnTo>
                    <a:lnTo>
                      <a:pt x="98929" y="55591"/>
                    </a:lnTo>
                    <a:lnTo>
                      <a:pt x="93992" y="59796"/>
                    </a:lnTo>
                    <a:lnTo>
                      <a:pt x="88323" y="62357"/>
                    </a:lnTo>
                    <a:lnTo>
                      <a:pt x="82106" y="66745"/>
                    </a:lnTo>
                    <a:lnTo>
                      <a:pt x="81008" y="70403"/>
                    </a:lnTo>
                    <a:lnTo>
                      <a:pt x="81740" y="77717"/>
                    </a:lnTo>
                    <a:lnTo>
                      <a:pt x="84848" y="86312"/>
                    </a:lnTo>
                    <a:lnTo>
                      <a:pt x="89786" y="87226"/>
                    </a:lnTo>
                    <a:lnTo>
                      <a:pt x="92163" y="91432"/>
                    </a:lnTo>
                    <a:lnTo>
                      <a:pt x="95637" y="93992"/>
                    </a:lnTo>
                    <a:lnTo>
                      <a:pt x="97466" y="90152"/>
                    </a:lnTo>
                    <a:lnTo>
                      <a:pt x="100575" y="81009"/>
                    </a:lnTo>
                    <a:lnTo>
                      <a:pt x="105695" y="74425"/>
                    </a:lnTo>
                    <a:lnTo>
                      <a:pt x="108255" y="74791"/>
                    </a:lnTo>
                    <a:lnTo>
                      <a:pt x="111547" y="81009"/>
                    </a:lnTo>
                    <a:lnTo>
                      <a:pt x="113741" y="88872"/>
                    </a:lnTo>
                    <a:lnTo>
                      <a:pt x="115570" y="92346"/>
                    </a:lnTo>
                    <a:lnTo>
                      <a:pt x="116667" y="96369"/>
                    </a:lnTo>
                    <a:lnTo>
                      <a:pt x="119227" y="109170"/>
                    </a:lnTo>
                    <a:lnTo>
                      <a:pt x="120872" y="124164"/>
                    </a:lnTo>
                    <a:lnTo>
                      <a:pt x="120324" y="125444"/>
                    </a:lnTo>
                    <a:lnTo>
                      <a:pt x="121056" y="138976"/>
                    </a:lnTo>
                    <a:lnTo>
                      <a:pt x="115752" y="137330"/>
                    </a:lnTo>
                    <a:lnTo>
                      <a:pt x="113193" y="139159"/>
                    </a:lnTo>
                    <a:lnTo>
                      <a:pt x="112644" y="142999"/>
                    </a:lnTo>
                    <a:lnTo>
                      <a:pt x="112461" y="151228"/>
                    </a:lnTo>
                  </a:path>
                </a:pathLst>
              </a:custGeom>
              <a:grpFill/>
              <a:ln w="4020" cap="flat">
                <a:solidFill>
                  <a:srgbClr val="FFFFFF"/>
                </a:solidFill>
                <a:prstDash val="solid"/>
                <a:miter/>
              </a:ln>
            </p:spPr>
            <p:txBody>
              <a:bodyPr rtlCol="0" anchor="ctr"/>
              <a:lstStyle/>
              <a:p>
                <a:endParaRPr lang="en-GB" sz="1463"/>
              </a:p>
            </p:txBody>
          </p:sp>
          <p:sp>
            <p:nvSpPr>
              <p:cNvPr id="1310" name="Freeform: Shape 1309">
                <a:extLst>
                  <a:ext uri="{FF2B5EF4-FFF2-40B4-BE49-F238E27FC236}">
                    <a16:creationId xmlns:a16="http://schemas.microsoft.com/office/drawing/2014/main" id="{DB7CAB04-B589-EA75-63C8-25F933C56BFC}"/>
                  </a:ext>
                </a:extLst>
              </p:cNvPr>
              <p:cNvSpPr/>
              <p:nvPr/>
            </p:nvSpPr>
            <p:spPr>
              <a:xfrm>
                <a:off x="6007597" y="4033031"/>
                <a:ext cx="76802" cy="157994"/>
              </a:xfrm>
              <a:custGeom>
                <a:avLst/>
                <a:gdLst>
                  <a:gd name="connsiteX0" fmla="*/ 72414 w 76802"/>
                  <a:gd name="connsiteY0" fmla="*/ 17372 h 157994"/>
                  <a:gd name="connsiteX1" fmla="*/ 68391 w 76802"/>
                  <a:gd name="connsiteY1" fmla="*/ 13532 h 157994"/>
                  <a:gd name="connsiteX2" fmla="*/ 65099 w 76802"/>
                  <a:gd name="connsiteY2" fmla="*/ 11703 h 157994"/>
                  <a:gd name="connsiteX3" fmla="*/ 59431 w 76802"/>
                  <a:gd name="connsiteY3" fmla="*/ 5852 h 157994"/>
                  <a:gd name="connsiteX4" fmla="*/ 54128 w 76802"/>
                  <a:gd name="connsiteY4" fmla="*/ 731 h 157994"/>
                  <a:gd name="connsiteX5" fmla="*/ 52848 w 76802"/>
                  <a:gd name="connsiteY5" fmla="*/ 0 h 157994"/>
                  <a:gd name="connsiteX6" fmla="*/ 49190 w 76802"/>
                  <a:gd name="connsiteY6" fmla="*/ 2012 h 157994"/>
                  <a:gd name="connsiteX7" fmla="*/ 46996 w 76802"/>
                  <a:gd name="connsiteY7" fmla="*/ 2194 h 157994"/>
                  <a:gd name="connsiteX8" fmla="*/ 41693 w 76802"/>
                  <a:gd name="connsiteY8" fmla="*/ 3474 h 157994"/>
                  <a:gd name="connsiteX9" fmla="*/ 41876 w 76802"/>
                  <a:gd name="connsiteY9" fmla="*/ 5669 h 157994"/>
                  <a:gd name="connsiteX10" fmla="*/ 44801 w 76802"/>
                  <a:gd name="connsiteY10" fmla="*/ 9692 h 157994"/>
                  <a:gd name="connsiteX11" fmla="*/ 41693 w 76802"/>
                  <a:gd name="connsiteY11" fmla="*/ 11703 h 157994"/>
                  <a:gd name="connsiteX12" fmla="*/ 41876 w 76802"/>
                  <a:gd name="connsiteY12" fmla="*/ 11155 h 157994"/>
                  <a:gd name="connsiteX13" fmla="*/ 41876 w 76802"/>
                  <a:gd name="connsiteY13" fmla="*/ 12252 h 157994"/>
                  <a:gd name="connsiteX14" fmla="*/ 41144 w 76802"/>
                  <a:gd name="connsiteY14" fmla="*/ 14263 h 157994"/>
                  <a:gd name="connsiteX15" fmla="*/ 39499 w 76802"/>
                  <a:gd name="connsiteY15" fmla="*/ 16092 h 157994"/>
                  <a:gd name="connsiteX16" fmla="*/ 39681 w 76802"/>
                  <a:gd name="connsiteY16" fmla="*/ 16823 h 157994"/>
                  <a:gd name="connsiteX17" fmla="*/ 38767 w 76802"/>
                  <a:gd name="connsiteY17" fmla="*/ 18104 h 157994"/>
                  <a:gd name="connsiteX18" fmla="*/ 32915 w 76802"/>
                  <a:gd name="connsiteY18" fmla="*/ 23589 h 157994"/>
                  <a:gd name="connsiteX19" fmla="*/ 31087 w 76802"/>
                  <a:gd name="connsiteY19" fmla="*/ 24504 h 157994"/>
                  <a:gd name="connsiteX20" fmla="*/ 27978 w 76802"/>
                  <a:gd name="connsiteY20" fmla="*/ 23407 h 157994"/>
                  <a:gd name="connsiteX21" fmla="*/ 23772 w 76802"/>
                  <a:gd name="connsiteY21" fmla="*/ 24321 h 157994"/>
                  <a:gd name="connsiteX22" fmla="*/ 20298 w 76802"/>
                  <a:gd name="connsiteY22" fmla="*/ 23041 h 157994"/>
                  <a:gd name="connsiteX23" fmla="*/ 17189 w 76802"/>
                  <a:gd name="connsiteY23" fmla="*/ 23041 h 157994"/>
                  <a:gd name="connsiteX24" fmla="*/ 16275 w 76802"/>
                  <a:gd name="connsiteY24" fmla="*/ 23589 h 157994"/>
                  <a:gd name="connsiteX25" fmla="*/ 12800 w 76802"/>
                  <a:gd name="connsiteY25" fmla="*/ 28892 h 157994"/>
                  <a:gd name="connsiteX26" fmla="*/ 10606 w 76802"/>
                  <a:gd name="connsiteY26" fmla="*/ 28710 h 157994"/>
                  <a:gd name="connsiteX27" fmla="*/ 9692 w 76802"/>
                  <a:gd name="connsiteY27" fmla="*/ 29624 h 157994"/>
                  <a:gd name="connsiteX28" fmla="*/ 9509 w 76802"/>
                  <a:gd name="connsiteY28" fmla="*/ 30355 h 157994"/>
                  <a:gd name="connsiteX29" fmla="*/ 7863 w 76802"/>
                  <a:gd name="connsiteY29" fmla="*/ 31635 h 157994"/>
                  <a:gd name="connsiteX30" fmla="*/ 7315 w 76802"/>
                  <a:gd name="connsiteY30" fmla="*/ 34195 h 157994"/>
                  <a:gd name="connsiteX31" fmla="*/ 5669 w 76802"/>
                  <a:gd name="connsiteY31" fmla="*/ 34195 h 157994"/>
                  <a:gd name="connsiteX32" fmla="*/ 3840 w 76802"/>
                  <a:gd name="connsiteY32" fmla="*/ 36024 h 157994"/>
                  <a:gd name="connsiteX33" fmla="*/ 2926 w 76802"/>
                  <a:gd name="connsiteY33" fmla="*/ 36938 h 157994"/>
                  <a:gd name="connsiteX34" fmla="*/ 2195 w 76802"/>
                  <a:gd name="connsiteY34" fmla="*/ 40778 h 157994"/>
                  <a:gd name="connsiteX35" fmla="*/ 914 w 76802"/>
                  <a:gd name="connsiteY35" fmla="*/ 43887 h 157994"/>
                  <a:gd name="connsiteX36" fmla="*/ 0 w 76802"/>
                  <a:gd name="connsiteY36" fmla="*/ 48825 h 157994"/>
                  <a:gd name="connsiteX37" fmla="*/ 366 w 76802"/>
                  <a:gd name="connsiteY37" fmla="*/ 52665 h 157994"/>
                  <a:gd name="connsiteX38" fmla="*/ 2195 w 76802"/>
                  <a:gd name="connsiteY38" fmla="*/ 54310 h 157994"/>
                  <a:gd name="connsiteX39" fmla="*/ 5486 w 76802"/>
                  <a:gd name="connsiteY39" fmla="*/ 56139 h 157994"/>
                  <a:gd name="connsiteX40" fmla="*/ 6949 w 76802"/>
                  <a:gd name="connsiteY40" fmla="*/ 56139 h 157994"/>
                  <a:gd name="connsiteX41" fmla="*/ 9326 w 76802"/>
                  <a:gd name="connsiteY41" fmla="*/ 57419 h 157994"/>
                  <a:gd name="connsiteX42" fmla="*/ 15178 w 76802"/>
                  <a:gd name="connsiteY42" fmla="*/ 64368 h 157994"/>
                  <a:gd name="connsiteX43" fmla="*/ 18652 w 76802"/>
                  <a:gd name="connsiteY43" fmla="*/ 73694 h 157994"/>
                  <a:gd name="connsiteX44" fmla="*/ 21395 w 76802"/>
                  <a:gd name="connsiteY44" fmla="*/ 83386 h 157994"/>
                  <a:gd name="connsiteX45" fmla="*/ 23407 w 76802"/>
                  <a:gd name="connsiteY45" fmla="*/ 87957 h 157994"/>
                  <a:gd name="connsiteX46" fmla="*/ 23772 w 76802"/>
                  <a:gd name="connsiteY46" fmla="*/ 90883 h 157994"/>
                  <a:gd name="connsiteX47" fmla="*/ 25052 w 76802"/>
                  <a:gd name="connsiteY47" fmla="*/ 94906 h 157994"/>
                  <a:gd name="connsiteX48" fmla="*/ 26150 w 76802"/>
                  <a:gd name="connsiteY48" fmla="*/ 99844 h 157994"/>
                  <a:gd name="connsiteX49" fmla="*/ 26698 w 76802"/>
                  <a:gd name="connsiteY49" fmla="*/ 108438 h 157994"/>
                  <a:gd name="connsiteX50" fmla="*/ 26881 w 76802"/>
                  <a:gd name="connsiteY50" fmla="*/ 132393 h 157994"/>
                  <a:gd name="connsiteX51" fmla="*/ 25052 w 76802"/>
                  <a:gd name="connsiteY51" fmla="*/ 142999 h 157994"/>
                  <a:gd name="connsiteX52" fmla="*/ 25052 w 76802"/>
                  <a:gd name="connsiteY52" fmla="*/ 147388 h 157994"/>
                  <a:gd name="connsiteX53" fmla="*/ 26698 w 76802"/>
                  <a:gd name="connsiteY53" fmla="*/ 153605 h 157994"/>
                  <a:gd name="connsiteX54" fmla="*/ 28161 w 76802"/>
                  <a:gd name="connsiteY54" fmla="*/ 157080 h 157994"/>
                  <a:gd name="connsiteX55" fmla="*/ 28527 w 76802"/>
                  <a:gd name="connsiteY55" fmla="*/ 157628 h 157994"/>
                  <a:gd name="connsiteX56" fmla="*/ 31453 w 76802"/>
                  <a:gd name="connsiteY56" fmla="*/ 157994 h 157994"/>
                  <a:gd name="connsiteX57" fmla="*/ 52116 w 76802"/>
                  <a:gd name="connsiteY57" fmla="*/ 156348 h 157994"/>
                  <a:gd name="connsiteX58" fmla="*/ 50653 w 76802"/>
                  <a:gd name="connsiteY58" fmla="*/ 155068 h 157994"/>
                  <a:gd name="connsiteX59" fmla="*/ 49739 w 76802"/>
                  <a:gd name="connsiteY59" fmla="*/ 137148 h 157994"/>
                  <a:gd name="connsiteX60" fmla="*/ 50287 w 76802"/>
                  <a:gd name="connsiteY60" fmla="*/ 133125 h 157994"/>
                  <a:gd name="connsiteX61" fmla="*/ 52482 w 76802"/>
                  <a:gd name="connsiteY61" fmla="*/ 123433 h 157994"/>
                  <a:gd name="connsiteX62" fmla="*/ 51750 w 76802"/>
                  <a:gd name="connsiteY62" fmla="*/ 108804 h 157994"/>
                  <a:gd name="connsiteX63" fmla="*/ 52482 w 76802"/>
                  <a:gd name="connsiteY63" fmla="*/ 100026 h 157994"/>
                  <a:gd name="connsiteX64" fmla="*/ 54128 w 76802"/>
                  <a:gd name="connsiteY64" fmla="*/ 94358 h 157994"/>
                  <a:gd name="connsiteX65" fmla="*/ 59796 w 76802"/>
                  <a:gd name="connsiteY65" fmla="*/ 85031 h 157994"/>
                  <a:gd name="connsiteX66" fmla="*/ 60162 w 76802"/>
                  <a:gd name="connsiteY66" fmla="*/ 78266 h 157994"/>
                  <a:gd name="connsiteX67" fmla="*/ 61625 w 76802"/>
                  <a:gd name="connsiteY67" fmla="*/ 73511 h 157994"/>
                  <a:gd name="connsiteX68" fmla="*/ 65465 w 76802"/>
                  <a:gd name="connsiteY68" fmla="*/ 68940 h 157994"/>
                  <a:gd name="connsiteX69" fmla="*/ 72048 w 76802"/>
                  <a:gd name="connsiteY69" fmla="*/ 63819 h 157994"/>
                  <a:gd name="connsiteX70" fmla="*/ 72231 w 76802"/>
                  <a:gd name="connsiteY70" fmla="*/ 61076 h 157994"/>
                  <a:gd name="connsiteX71" fmla="*/ 73877 w 76802"/>
                  <a:gd name="connsiteY71" fmla="*/ 60162 h 157994"/>
                  <a:gd name="connsiteX72" fmla="*/ 74060 w 76802"/>
                  <a:gd name="connsiteY72" fmla="*/ 59248 h 157994"/>
                  <a:gd name="connsiteX73" fmla="*/ 73694 w 76802"/>
                  <a:gd name="connsiteY73" fmla="*/ 57785 h 157994"/>
                  <a:gd name="connsiteX74" fmla="*/ 71865 w 76802"/>
                  <a:gd name="connsiteY74" fmla="*/ 55408 h 157994"/>
                  <a:gd name="connsiteX75" fmla="*/ 71500 w 76802"/>
                  <a:gd name="connsiteY75" fmla="*/ 53945 h 157994"/>
                  <a:gd name="connsiteX76" fmla="*/ 72780 w 76802"/>
                  <a:gd name="connsiteY76" fmla="*/ 51385 h 157994"/>
                  <a:gd name="connsiteX77" fmla="*/ 74243 w 76802"/>
                  <a:gd name="connsiteY77" fmla="*/ 50653 h 157994"/>
                  <a:gd name="connsiteX78" fmla="*/ 76437 w 76802"/>
                  <a:gd name="connsiteY78" fmla="*/ 50653 h 157994"/>
                  <a:gd name="connsiteX79" fmla="*/ 76803 w 76802"/>
                  <a:gd name="connsiteY79" fmla="*/ 49556 h 157994"/>
                  <a:gd name="connsiteX80" fmla="*/ 76803 w 76802"/>
                  <a:gd name="connsiteY80" fmla="*/ 40962 h 157994"/>
                  <a:gd name="connsiteX81" fmla="*/ 75340 w 76802"/>
                  <a:gd name="connsiteY81" fmla="*/ 34378 h 157994"/>
                  <a:gd name="connsiteX82" fmla="*/ 74426 w 76802"/>
                  <a:gd name="connsiteY82" fmla="*/ 32001 h 157994"/>
                  <a:gd name="connsiteX83" fmla="*/ 70220 w 76802"/>
                  <a:gd name="connsiteY83" fmla="*/ 27247 h 157994"/>
                  <a:gd name="connsiteX84" fmla="*/ 69488 w 76802"/>
                  <a:gd name="connsiteY84" fmla="*/ 25235 h 157994"/>
                  <a:gd name="connsiteX85" fmla="*/ 70220 w 76802"/>
                  <a:gd name="connsiteY85" fmla="*/ 20115 h 157994"/>
                  <a:gd name="connsiteX86" fmla="*/ 72414 w 76802"/>
                  <a:gd name="connsiteY86" fmla="*/ 17372 h 15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6802" h="157994">
                    <a:moveTo>
                      <a:pt x="72414" y="17372"/>
                    </a:moveTo>
                    <a:lnTo>
                      <a:pt x="68391" y="13532"/>
                    </a:lnTo>
                    <a:lnTo>
                      <a:pt x="65099" y="11703"/>
                    </a:lnTo>
                    <a:lnTo>
                      <a:pt x="59431" y="5852"/>
                    </a:lnTo>
                    <a:lnTo>
                      <a:pt x="54128" y="731"/>
                    </a:lnTo>
                    <a:lnTo>
                      <a:pt x="52848" y="0"/>
                    </a:lnTo>
                    <a:lnTo>
                      <a:pt x="49190" y="2012"/>
                    </a:lnTo>
                    <a:lnTo>
                      <a:pt x="46996" y="2194"/>
                    </a:lnTo>
                    <a:lnTo>
                      <a:pt x="41693" y="3474"/>
                    </a:lnTo>
                    <a:lnTo>
                      <a:pt x="41876" y="5669"/>
                    </a:lnTo>
                    <a:lnTo>
                      <a:pt x="44801" y="9692"/>
                    </a:lnTo>
                    <a:lnTo>
                      <a:pt x="41693" y="11703"/>
                    </a:lnTo>
                    <a:lnTo>
                      <a:pt x="41876" y="11155"/>
                    </a:lnTo>
                    <a:lnTo>
                      <a:pt x="41876" y="12252"/>
                    </a:lnTo>
                    <a:lnTo>
                      <a:pt x="41144" y="14263"/>
                    </a:lnTo>
                    <a:lnTo>
                      <a:pt x="39499" y="16092"/>
                    </a:lnTo>
                    <a:lnTo>
                      <a:pt x="39681" y="16823"/>
                    </a:lnTo>
                    <a:lnTo>
                      <a:pt x="38767" y="18104"/>
                    </a:lnTo>
                    <a:lnTo>
                      <a:pt x="32915" y="23589"/>
                    </a:lnTo>
                    <a:lnTo>
                      <a:pt x="31087" y="24504"/>
                    </a:lnTo>
                    <a:lnTo>
                      <a:pt x="27978" y="23407"/>
                    </a:lnTo>
                    <a:lnTo>
                      <a:pt x="23772" y="24321"/>
                    </a:lnTo>
                    <a:lnTo>
                      <a:pt x="20298" y="23041"/>
                    </a:lnTo>
                    <a:lnTo>
                      <a:pt x="17189" y="23041"/>
                    </a:lnTo>
                    <a:lnTo>
                      <a:pt x="16275" y="23589"/>
                    </a:lnTo>
                    <a:lnTo>
                      <a:pt x="12800" y="28892"/>
                    </a:lnTo>
                    <a:lnTo>
                      <a:pt x="10606" y="28710"/>
                    </a:lnTo>
                    <a:lnTo>
                      <a:pt x="9692" y="29624"/>
                    </a:lnTo>
                    <a:lnTo>
                      <a:pt x="9509" y="30355"/>
                    </a:lnTo>
                    <a:lnTo>
                      <a:pt x="7863" y="31635"/>
                    </a:lnTo>
                    <a:lnTo>
                      <a:pt x="7315" y="34195"/>
                    </a:lnTo>
                    <a:lnTo>
                      <a:pt x="5669" y="34195"/>
                    </a:lnTo>
                    <a:lnTo>
                      <a:pt x="3840" y="36024"/>
                    </a:lnTo>
                    <a:lnTo>
                      <a:pt x="2926" y="36938"/>
                    </a:lnTo>
                    <a:lnTo>
                      <a:pt x="2195" y="40778"/>
                    </a:lnTo>
                    <a:lnTo>
                      <a:pt x="914" y="43887"/>
                    </a:lnTo>
                    <a:lnTo>
                      <a:pt x="0" y="48825"/>
                    </a:lnTo>
                    <a:lnTo>
                      <a:pt x="366" y="52665"/>
                    </a:lnTo>
                    <a:lnTo>
                      <a:pt x="2195" y="54310"/>
                    </a:lnTo>
                    <a:lnTo>
                      <a:pt x="5486" y="56139"/>
                    </a:lnTo>
                    <a:lnTo>
                      <a:pt x="6949" y="56139"/>
                    </a:lnTo>
                    <a:lnTo>
                      <a:pt x="9326" y="57419"/>
                    </a:lnTo>
                    <a:lnTo>
                      <a:pt x="15178" y="64368"/>
                    </a:lnTo>
                    <a:lnTo>
                      <a:pt x="18652" y="73694"/>
                    </a:lnTo>
                    <a:lnTo>
                      <a:pt x="21395" y="83386"/>
                    </a:lnTo>
                    <a:lnTo>
                      <a:pt x="23407" y="87957"/>
                    </a:lnTo>
                    <a:lnTo>
                      <a:pt x="23772" y="90883"/>
                    </a:lnTo>
                    <a:lnTo>
                      <a:pt x="25052" y="94906"/>
                    </a:lnTo>
                    <a:lnTo>
                      <a:pt x="26150" y="99844"/>
                    </a:lnTo>
                    <a:lnTo>
                      <a:pt x="26698" y="108438"/>
                    </a:lnTo>
                    <a:lnTo>
                      <a:pt x="26881" y="132393"/>
                    </a:lnTo>
                    <a:lnTo>
                      <a:pt x="25052" y="142999"/>
                    </a:lnTo>
                    <a:lnTo>
                      <a:pt x="25052" y="147388"/>
                    </a:lnTo>
                    <a:lnTo>
                      <a:pt x="26698" y="153605"/>
                    </a:lnTo>
                    <a:lnTo>
                      <a:pt x="28161" y="157080"/>
                    </a:lnTo>
                    <a:lnTo>
                      <a:pt x="28527" y="157628"/>
                    </a:lnTo>
                    <a:lnTo>
                      <a:pt x="31453" y="157994"/>
                    </a:lnTo>
                    <a:lnTo>
                      <a:pt x="52116" y="156348"/>
                    </a:lnTo>
                    <a:lnTo>
                      <a:pt x="50653" y="155068"/>
                    </a:lnTo>
                    <a:lnTo>
                      <a:pt x="49739" y="137148"/>
                    </a:lnTo>
                    <a:lnTo>
                      <a:pt x="50287" y="133125"/>
                    </a:lnTo>
                    <a:lnTo>
                      <a:pt x="52482" y="123433"/>
                    </a:lnTo>
                    <a:lnTo>
                      <a:pt x="51750" y="108804"/>
                    </a:lnTo>
                    <a:lnTo>
                      <a:pt x="52482" y="100026"/>
                    </a:lnTo>
                    <a:lnTo>
                      <a:pt x="54128" y="94358"/>
                    </a:lnTo>
                    <a:lnTo>
                      <a:pt x="59796" y="85031"/>
                    </a:lnTo>
                    <a:lnTo>
                      <a:pt x="60162" y="78266"/>
                    </a:lnTo>
                    <a:lnTo>
                      <a:pt x="61625" y="73511"/>
                    </a:lnTo>
                    <a:lnTo>
                      <a:pt x="65465" y="68940"/>
                    </a:lnTo>
                    <a:lnTo>
                      <a:pt x="72048" y="63819"/>
                    </a:lnTo>
                    <a:lnTo>
                      <a:pt x="72231" y="61076"/>
                    </a:lnTo>
                    <a:lnTo>
                      <a:pt x="73877" y="60162"/>
                    </a:lnTo>
                    <a:lnTo>
                      <a:pt x="74060" y="59248"/>
                    </a:lnTo>
                    <a:lnTo>
                      <a:pt x="73694" y="57785"/>
                    </a:lnTo>
                    <a:lnTo>
                      <a:pt x="71865" y="55408"/>
                    </a:lnTo>
                    <a:lnTo>
                      <a:pt x="71500" y="53945"/>
                    </a:lnTo>
                    <a:lnTo>
                      <a:pt x="72780" y="51385"/>
                    </a:lnTo>
                    <a:lnTo>
                      <a:pt x="74243" y="50653"/>
                    </a:lnTo>
                    <a:lnTo>
                      <a:pt x="76437" y="50653"/>
                    </a:lnTo>
                    <a:lnTo>
                      <a:pt x="76803" y="49556"/>
                    </a:lnTo>
                    <a:lnTo>
                      <a:pt x="76803" y="40962"/>
                    </a:lnTo>
                    <a:lnTo>
                      <a:pt x="75340" y="34378"/>
                    </a:lnTo>
                    <a:lnTo>
                      <a:pt x="74426" y="32001"/>
                    </a:lnTo>
                    <a:lnTo>
                      <a:pt x="70220" y="27247"/>
                    </a:lnTo>
                    <a:lnTo>
                      <a:pt x="69488" y="25235"/>
                    </a:lnTo>
                    <a:lnTo>
                      <a:pt x="70220" y="20115"/>
                    </a:lnTo>
                    <a:lnTo>
                      <a:pt x="72414" y="17372"/>
                    </a:lnTo>
                    <a:close/>
                  </a:path>
                </a:pathLst>
              </a:custGeom>
              <a:grpFill/>
              <a:ln w="18272" cap="flat">
                <a:noFill/>
                <a:prstDash val="solid"/>
                <a:miter/>
              </a:ln>
            </p:spPr>
            <p:txBody>
              <a:bodyPr rtlCol="0" anchor="ctr"/>
              <a:lstStyle/>
              <a:p>
                <a:endParaRPr lang="en-GB" sz="1463"/>
              </a:p>
            </p:txBody>
          </p:sp>
          <p:sp>
            <p:nvSpPr>
              <p:cNvPr id="1311" name="Freeform: Shape 1310">
                <a:extLst>
                  <a:ext uri="{FF2B5EF4-FFF2-40B4-BE49-F238E27FC236}">
                    <a16:creationId xmlns:a16="http://schemas.microsoft.com/office/drawing/2014/main" id="{B20C045E-E6DF-6B87-682B-29BF6DBEA5B3}"/>
                  </a:ext>
                </a:extLst>
              </p:cNvPr>
              <p:cNvSpPr/>
              <p:nvPr/>
            </p:nvSpPr>
            <p:spPr>
              <a:xfrm>
                <a:off x="6007597" y="4033031"/>
                <a:ext cx="76802" cy="157994"/>
              </a:xfrm>
              <a:custGeom>
                <a:avLst/>
                <a:gdLst>
                  <a:gd name="connsiteX0" fmla="*/ 72414 w 76802"/>
                  <a:gd name="connsiteY0" fmla="*/ 17372 h 157994"/>
                  <a:gd name="connsiteX1" fmla="*/ 68391 w 76802"/>
                  <a:gd name="connsiteY1" fmla="*/ 13532 h 157994"/>
                  <a:gd name="connsiteX2" fmla="*/ 65099 w 76802"/>
                  <a:gd name="connsiteY2" fmla="*/ 11703 h 157994"/>
                  <a:gd name="connsiteX3" fmla="*/ 59431 w 76802"/>
                  <a:gd name="connsiteY3" fmla="*/ 5852 h 157994"/>
                  <a:gd name="connsiteX4" fmla="*/ 54128 w 76802"/>
                  <a:gd name="connsiteY4" fmla="*/ 731 h 157994"/>
                  <a:gd name="connsiteX5" fmla="*/ 52848 w 76802"/>
                  <a:gd name="connsiteY5" fmla="*/ 0 h 157994"/>
                  <a:gd name="connsiteX6" fmla="*/ 49190 w 76802"/>
                  <a:gd name="connsiteY6" fmla="*/ 2012 h 157994"/>
                  <a:gd name="connsiteX7" fmla="*/ 46996 w 76802"/>
                  <a:gd name="connsiteY7" fmla="*/ 2194 h 157994"/>
                  <a:gd name="connsiteX8" fmla="*/ 41693 w 76802"/>
                  <a:gd name="connsiteY8" fmla="*/ 3474 h 157994"/>
                  <a:gd name="connsiteX9" fmla="*/ 41876 w 76802"/>
                  <a:gd name="connsiteY9" fmla="*/ 5669 h 157994"/>
                  <a:gd name="connsiteX10" fmla="*/ 44801 w 76802"/>
                  <a:gd name="connsiteY10" fmla="*/ 9692 h 157994"/>
                  <a:gd name="connsiteX11" fmla="*/ 41693 w 76802"/>
                  <a:gd name="connsiteY11" fmla="*/ 11703 h 157994"/>
                  <a:gd name="connsiteX12" fmla="*/ 41876 w 76802"/>
                  <a:gd name="connsiteY12" fmla="*/ 11155 h 157994"/>
                  <a:gd name="connsiteX13" fmla="*/ 41876 w 76802"/>
                  <a:gd name="connsiteY13" fmla="*/ 12252 h 157994"/>
                  <a:gd name="connsiteX14" fmla="*/ 41144 w 76802"/>
                  <a:gd name="connsiteY14" fmla="*/ 14263 h 157994"/>
                  <a:gd name="connsiteX15" fmla="*/ 39499 w 76802"/>
                  <a:gd name="connsiteY15" fmla="*/ 16092 h 157994"/>
                  <a:gd name="connsiteX16" fmla="*/ 39681 w 76802"/>
                  <a:gd name="connsiteY16" fmla="*/ 16823 h 157994"/>
                  <a:gd name="connsiteX17" fmla="*/ 38767 w 76802"/>
                  <a:gd name="connsiteY17" fmla="*/ 18104 h 157994"/>
                  <a:gd name="connsiteX18" fmla="*/ 32915 w 76802"/>
                  <a:gd name="connsiteY18" fmla="*/ 23589 h 157994"/>
                  <a:gd name="connsiteX19" fmla="*/ 31087 w 76802"/>
                  <a:gd name="connsiteY19" fmla="*/ 24504 h 157994"/>
                  <a:gd name="connsiteX20" fmla="*/ 27978 w 76802"/>
                  <a:gd name="connsiteY20" fmla="*/ 23407 h 157994"/>
                  <a:gd name="connsiteX21" fmla="*/ 23772 w 76802"/>
                  <a:gd name="connsiteY21" fmla="*/ 24321 h 157994"/>
                  <a:gd name="connsiteX22" fmla="*/ 20298 w 76802"/>
                  <a:gd name="connsiteY22" fmla="*/ 23041 h 157994"/>
                  <a:gd name="connsiteX23" fmla="*/ 17189 w 76802"/>
                  <a:gd name="connsiteY23" fmla="*/ 23041 h 157994"/>
                  <a:gd name="connsiteX24" fmla="*/ 16275 w 76802"/>
                  <a:gd name="connsiteY24" fmla="*/ 23589 h 157994"/>
                  <a:gd name="connsiteX25" fmla="*/ 12800 w 76802"/>
                  <a:gd name="connsiteY25" fmla="*/ 28892 h 157994"/>
                  <a:gd name="connsiteX26" fmla="*/ 10606 w 76802"/>
                  <a:gd name="connsiteY26" fmla="*/ 28710 h 157994"/>
                  <a:gd name="connsiteX27" fmla="*/ 9692 w 76802"/>
                  <a:gd name="connsiteY27" fmla="*/ 29624 h 157994"/>
                  <a:gd name="connsiteX28" fmla="*/ 9509 w 76802"/>
                  <a:gd name="connsiteY28" fmla="*/ 30355 h 157994"/>
                  <a:gd name="connsiteX29" fmla="*/ 7863 w 76802"/>
                  <a:gd name="connsiteY29" fmla="*/ 31635 h 157994"/>
                  <a:gd name="connsiteX30" fmla="*/ 7315 w 76802"/>
                  <a:gd name="connsiteY30" fmla="*/ 34195 h 157994"/>
                  <a:gd name="connsiteX31" fmla="*/ 5669 w 76802"/>
                  <a:gd name="connsiteY31" fmla="*/ 34195 h 157994"/>
                  <a:gd name="connsiteX32" fmla="*/ 3840 w 76802"/>
                  <a:gd name="connsiteY32" fmla="*/ 36024 h 157994"/>
                  <a:gd name="connsiteX33" fmla="*/ 2926 w 76802"/>
                  <a:gd name="connsiteY33" fmla="*/ 36938 h 157994"/>
                  <a:gd name="connsiteX34" fmla="*/ 2195 w 76802"/>
                  <a:gd name="connsiteY34" fmla="*/ 40778 h 157994"/>
                  <a:gd name="connsiteX35" fmla="*/ 914 w 76802"/>
                  <a:gd name="connsiteY35" fmla="*/ 43887 h 157994"/>
                  <a:gd name="connsiteX36" fmla="*/ 0 w 76802"/>
                  <a:gd name="connsiteY36" fmla="*/ 48825 h 157994"/>
                  <a:gd name="connsiteX37" fmla="*/ 366 w 76802"/>
                  <a:gd name="connsiteY37" fmla="*/ 52665 h 157994"/>
                  <a:gd name="connsiteX38" fmla="*/ 2195 w 76802"/>
                  <a:gd name="connsiteY38" fmla="*/ 54310 h 157994"/>
                  <a:gd name="connsiteX39" fmla="*/ 5486 w 76802"/>
                  <a:gd name="connsiteY39" fmla="*/ 56139 h 157994"/>
                  <a:gd name="connsiteX40" fmla="*/ 6949 w 76802"/>
                  <a:gd name="connsiteY40" fmla="*/ 56139 h 157994"/>
                  <a:gd name="connsiteX41" fmla="*/ 9326 w 76802"/>
                  <a:gd name="connsiteY41" fmla="*/ 57419 h 157994"/>
                  <a:gd name="connsiteX42" fmla="*/ 15178 w 76802"/>
                  <a:gd name="connsiteY42" fmla="*/ 64368 h 157994"/>
                  <a:gd name="connsiteX43" fmla="*/ 18652 w 76802"/>
                  <a:gd name="connsiteY43" fmla="*/ 73694 h 157994"/>
                  <a:gd name="connsiteX44" fmla="*/ 21395 w 76802"/>
                  <a:gd name="connsiteY44" fmla="*/ 83386 h 157994"/>
                  <a:gd name="connsiteX45" fmla="*/ 23407 w 76802"/>
                  <a:gd name="connsiteY45" fmla="*/ 87957 h 157994"/>
                  <a:gd name="connsiteX46" fmla="*/ 23772 w 76802"/>
                  <a:gd name="connsiteY46" fmla="*/ 90883 h 157994"/>
                  <a:gd name="connsiteX47" fmla="*/ 25052 w 76802"/>
                  <a:gd name="connsiteY47" fmla="*/ 94906 h 157994"/>
                  <a:gd name="connsiteX48" fmla="*/ 26150 w 76802"/>
                  <a:gd name="connsiteY48" fmla="*/ 99844 h 157994"/>
                  <a:gd name="connsiteX49" fmla="*/ 26698 w 76802"/>
                  <a:gd name="connsiteY49" fmla="*/ 108438 h 157994"/>
                  <a:gd name="connsiteX50" fmla="*/ 26881 w 76802"/>
                  <a:gd name="connsiteY50" fmla="*/ 132393 h 157994"/>
                  <a:gd name="connsiteX51" fmla="*/ 25052 w 76802"/>
                  <a:gd name="connsiteY51" fmla="*/ 142999 h 157994"/>
                  <a:gd name="connsiteX52" fmla="*/ 25052 w 76802"/>
                  <a:gd name="connsiteY52" fmla="*/ 147388 h 157994"/>
                  <a:gd name="connsiteX53" fmla="*/ 26698 w 76802"/>
                  <a:gd name="connsiteY53" fmla="*/ 153605 h 157994"/>
                  <a:gd name="connsiteX54" fmla="*/ 28161 w 76802"/>
                  <a:gd name="connsiteY54" fmla="*/ 157080 h 157994"/>
                  <a:gd name="connsiteX55" fmla="*/ 28527 w 76802"/>
                  <a:gd name="connsiteY55" fmla="*/ 157628 h 157994"/>
                  <a:gd name="connsiteX56" fmla="*/ 31453 w 76802"/>
                  <a:gd name="connsiteY56" fmla="*/ 157994 h 157994"/>
                  <a:gd name="connsiteX57" fmla="*/ 52116 w 76802"/>
                  <a:gd name="connsiteY57" fmla="*/ 156348 h 157994"/>
                  <a:gd name="connsiteX58" fmla="*/ 50653 w 76802"/>
                  <a:gd name="connsiteY58" fmla="*/ 155068 h 157994"/>
                  <a:gd name="connsiteX59" fmla="*/ 49739 w 76802"/>
                  <a:gd name="connsiteY59" fmla="*/ 137148 h 157994"/>
                  <a:gd name="connsiteX60" fmla="*/ 50287 w 76802"/>
                  <a:gd name="connsiteY60" fmla="*/ 133125 h 157994"/>
                  <a:gd name="connsiteX61" fmla="*/ 52482 w 76802"/>
                  <a:gd name="connsiteY61" fmla="*/ 123433 h 157994"/>
                  <a:gd name="connsiteX62" fmla="*/ 51750 w 76802"/>
                  <a:gd name="connsiteY62" fmla="*/ 108804 h 157994"/>
                  <a:gd name="connsiteX63" fmla="*/ 52482 w 76802"/>
                  <a:gd name="connsiteY63" fmla="*/ 100026 h 157994"/>
                  <a:gd name="connsiteX64" fmla="*/ 54128 w 76802"/>
                  <a:gd name="connsiteY64" fmla="*/ 94358 h 157994"/>
                  <a:gd name="connsiteX65" fmla="*/ 59796 w 76802"/>
                  <a:gd name="connsiteY65" fmla="*/ 85031 h 157994"/>
                  <a:gd name="connsiteX66" fmla="*/ 60162 w 76802"/>
                  <a:gd name="connsiteY66" fmla="*/ 78266 h 157994"/>
                  <a:gd name="connsiteX67" fmla="*/ 61625 w 76802"/>
                  <a:gd name="connsiteY67" fmla="*/ 73511 h 157994"/>
                  <a:gd name="connsiteX68" fmla="*/ 65465 w 76802"/>
                  <a:gd name="connsiteY68" fmla="*/ 68940 h 157994"/>
                  <a:gd name="connsiteX69" fmla="*/ 72048 w 76802"/>
                  <a:gd name="connsiteY69" fmla="*/ 63819 h 157994"/>
                  <a:gd name="connsiteX70" fmla="*/ 72231 w 76802"/>
                  <a:gd name="connsiteY70" fmla="*/ 61076 h 157994"/>
                  <a:gd name="connsiteX71" fmla="*/ 73877 w 76802"/>
                  <a:gd name="connsiteY71" fmla="*/ 60162 h 157994"/>
                  <a:gd name="connsiteX72" fmla="*/ 74060 w 76802"/>
                  <a:gd name="connsiteY72" fmla="*/ 59248 h 157994"/>
                  <a:gd name="connsiteX73" fmla="*/ 73694 w 76802"/>
                  <a:gd name="connsiteY73" fmla="*/ 57785 h 157994"/>
                  <a:gd name="connsiteX74" fmla="*/ 71865 w 76802"/>
                  <a:gd name="connsiteY74" fmla="*/ 55408 h 157994"/>
                  <a:gd name="connsiteX75" fmla="*/ 71500 w 76802"/>
                  <a:gd name="connsiteY75" fmla="*/ 53945 h 157994"/>
                  <a:gd name="connsiteX76" fmla="*/ 72780 w 76802"/>
                  <a:gd name="connsiteY76" fmla="*/ 51385 h 157994"/>
                  <a:gd name="connsiteX77" fmla="*/ 74243 w 76802"/>
                  <a:gd name="connsiteY77" fmla="*/ 50653 h 157994"/>
                  <a:gd name="connsiteX78" fmla="*/ 76437 w 76802"/>
                  <a:gd name="connsiteY78" fmla="*/ 50653 h 157994"/>
                  <a:gd name="connsiteX79" fmla="*/ 76803 w 76802"/>
                  <a:gd name="connsiteY79" fmla="*/ 49556 h 157994"/>
                  <a:gd name="connsiteX80" fmla="*/ 76803 w 76802"/>
                  <a:gd name="connsiteY80" fmla="*/ 40962 h 157994"/>
                  <a:gd name="connsiteX81" fmla="*/ 75340 w 76802"/>
                  <a:gd name="connsiteY81" fmla="*/ 34378 h 157994"/>
                  <a:gd name="connsiteX82" fmla="*/ 74426 w 76802"/>
                  <a:gd name="connsiteY82" fmla="*/ 32001 h 157994"/>
                  <a:gd name="connsiteX83" fmla="*/ 70220 w 76802"/>
                  <a:gd name="connsiteY83" fmla="*/ 27247 h 157994"/>
                  <a:gd name="connsiteX84" fmla="*/ 69488 w 76802"/>
                  <a:gd name="connsiteY84" fmla="*/ 25235 h 157994"/>
                  <a:gd name="connsiteX85" fmla="*/ 70220 w 76802"/>
                  <a:gd name="connsiteY85" fmla="*/ 20115 h 157994"/>
                  <a:gd name="connsiteX86" fmla="*/ 72414 w 76802"/>
                  <a:gd name="connsiteY86" fmla="*/ 17372 h 15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6802" h="157994">
                    <a:moveTo>
                      <a:pt x="72414" y="17372"/>
                    </a:moveTo>
                    <a:lnTo>
                      <a:pt x="68391" y="13532"/>
                    </a:lnTo>
                    <a:lnTo>
                      <a:pt x="65099" y="11703"/>
                    </a:lnTo>
                    <a:lnTo>
                      <a:pt x="59431" y="5852"/>
                    </a:lnTo>
                    <a:lnTo>
                      <a:pt x="54128" y="731"/>
                    </a:lnTo>
                    <a:lnTo>
                      <a:pt x="52848" y="0"/>
                    </a:lnTo>
                    <a:lnTo>
                      <a:pt x="49190" y="2012"/>
                    </a:lnTo>
                    <a:lnTo>
                      <a:pt x="46996" y="2194"/>
                    </a:lnTo>
                    <a:lnTo>
                      <a:pt x="41693" y="3474"/>
                    </a:lnTo>
                    <a:lnTo>
                      <a:pt x="41876" y="5669"/>
                    </a:lnTo>
                    <a:lnTo>
                      <a:pt x="44801" y="9692"/>
                    </a:lnTo>
                    <a:lnTo>
                      <a:pt x="41693" y="11703"/>
                    </a:lnTo>
                    <a:lnTo>
                      <a:pt x="41876" y="11155"/>
                    </a:lnTo>
                    <a:lnTo>
                      <a:pt x="41876" y="12252"/>
                    </a:lnTo>
                    <a:lnTo>
                      <a:pt x="41144" y="14263"/>
                    </a:lnTo>
                    <a:lnTo>
                      <a:pt x="39499" y="16092"/>
                    </a:lnTo>
                    <a:lnTo>
                      <a:pt x="39681" y="16823"/>
                    </a:lnTo>
                    <a:lnTo>
                      <a:pt x="38767" y="18104"/>
                    </a:lnTo>
                    <a:lnTo>
                      <a:pt x="32915" y="23589"/>
                    </a:lnTo>
                    <a:lnTo>
                      <a:pt x="31087" y="24504"/>
                    </a:lnTo>
                    <a:lnTo>
                      <a:pt x="27978" y="23407"/>
                    </a:lnTo>
                    <a:lnTo>
                      <a:pt x="23772" y="24321"/>
                    </a:lnTo>
                    <a:lnTo>
                      <a:pt x="20298" y="23041"/>
                    </a:lnTo>
                    <a:lnTo>
                      <a:pt x="17189" y="23041"/>
                    </a:lnTo>
                    <a:lnTo>
                      <a:pt x="16275" y="23589"/>
                    </a:lnTo>
                    <a:lnTo>
                      <a:pt x="12800" y="28892"/>
                    </a:lnTo>
                    <a:lnTo>
                      <a:pt x="10606" y="28710"/>
                    </a:lnTo>
                    <a:lnTo>
                      <a:pt x="9692" y="29624"/>
                    </a:lnTo>
                    <a:lnTo>
                      <a:pt x="9509" y="30355"/>
                    </a:lnTo>
                    <a:lnTo>
                      <a:pt x="7863" y="31635"/>
                    </a:lnTo>
                    <a:lnTo>
                      <a:pt x="7315" y="34195"/>
                    </a:lnTo>
                    <a:lnTo>
                      <a:pt x="5669" y="34195"/>
                    </a:lnTo>
                    <a:lnTo>
                      <a:pt x="3840" y="36024"/>
                    </a:lnTo>
                    <a:lnTo>
                      <a:pt x="2926" y="36938"/>
                    </a:lnTo>
                    <a:lnTo>
                      <a:pt x="2195" y="40778"/>
                    </a:lnTo>
                    <a:lnTo>
                      <a:pt x="914" y="43887"/>
                    </a:lnTo>
                    <a:lnTo>
                      <a:pt x="0" y="48825"/>
                    </a:lnTo>
                    <a:lnTo>
                      <a:pt x="366" y="52665"/>
                    </a:lnTo>
                    <a:lnTo>
                      <a:pt x="2195" y="54310"/>
                    </a:lnTo>
                    <a:lnTo>
                      <a:pt x="5486" y="56139"/>
                    </a:lnTo>
                    <a:lnTo>
                      <a:pt x="6949" y="56139"/>
                    </a:lnTo>
                    <a:lnTo>
                      <a:pt x="9326" y="57419"/>
                    </a:lnTo>
                    <a:lnTo>
                      <a:pt x="15178" y="64368"/>
                    </a:lnTo>
                    <a:lnTo>
                      <a:pt x="18652" y="73694"/>
                    </a:lnTo>
                    <a:lnTo>
                      <a:pt x="21395" y="83386"/>
                    </a:lnTo>
                    <a:lnTo>
                      <a:pt x="23407" y="87957"/>
                    </a:lnTo>
                    <a:lnTo>
                      <a:pt x="23772" y="90883"/>
                    </a:lnTo>
                    <a:lnTo>
                      <a:pt x="25052" y="94906"/>
                    </a:lnTo>
                    <a:lnTo>
                      <a:pt x="26150" y="99844"/>
                    </a:lnTo>
                    <a:lnTo>
                      <a:pt x="26698" y="108438"/>
                    </a:lnTo>
                    <a:lnTo>
                      <a:pt x="26881" y="132393"/>
                    </a:lnTo>
                    <a:lnTo>
                      <a:pt x="25052" y="142999"/>
                    </a:lnTo>
                    <a:lnTo>
                      <a:pt x="25052" y="147388"/>
                    </a:lnTo>
                    <a:lnTo>
                      <a:pt x="26698" y="153605"/>
                    </a:lnTo>
                    <a:lnTo>
                      <a:pt x="28161" y="157080"/>
                    </a:lnTo>
                    <a:lnTo>
                      <a:pt x="28527" y="157628"/>
                    </a:lnTo>
                    <a:lnTo>
                      <a:pt x="31453" y="157994"/>
                    </a:lnTo>
                    <a:lnTo>
                      <a:pt x="52116" y="156348"/>
                    </a:lnTo>
                    <a:lnTo>
                      <a:pt x="50653" y="155068"/>
                    </a:lnTo>
                    <a:lnTo>
                      <a:pt x="49739" y="137148"/>
                    </a:lnTo>
                    <a:lnTo>
                      <a:pt x="50287" y="133125"/>
                    </a:lnTo>
                    <a:lnTo>
                      <a:pt x="52482" y="123433"/>
                    </a:lnTo>
                    <a:lnTo>
                      <a:pt x="51750" y="108804"/>
                    </a:lnTo>
                    <a:lnTo>
                      <a:pt x="52482" y="100026"/>
                    </a:lnTo>
                    <a:lnTo>
                      <a:pt x="54128" y="94358"/>
                    </a:lnTo>
                    <a:lnTo>
                      <a:pt x="59796" y="85031"/>
                    </a:lnTo>
                    <a:lnTo>
                      <a:pt x="60162" y="78266"/>
                    </a:lnTo>
                    <a:lnTo>
                      <a:pt x="61625" y="73511"/>
                    </a:lnTo>
                    <a:lnTo>
                      <a:pt x="65465" y="68940"/>
                    </a:lnTo>
                    <a:lnTo>
                      <a:pt x="72048" y="63819"/>
                    </a:lnTo>
                    <a:lnTo>
                      <a:pt x="72231" y="61076"/>
                    </a:lnTo>
                    <a:lnTo>
                      <a:pt x="73877" y="60162"/>
                    </a:lnTo>
                    <a:lnTo>
                      <a:pt x="74060" y="59248"/>
                    </a:lnTo>
                    <a:lnTo>
                      <a:pt x="73694" y="57785"/>
                    </a:lnTo>
                    <a:lnTo>
                      <a:pt x="71865" y="55408"/>
                    </a:lnTo>
                    <a:lnTo>
                      <a:pt x="71500" y="53945"/>
                    </a:lnTo>
                    <a:lnTo>
                      <a:pt x="72780" y="51385"/>
                    </a:lnTo>
                    <a:lnTo>
                      <a:pt x="74243" y="50653"/>
                    </a:lnTo>
                    <a:lnTo>
                      <a:pt x="76437" y="50653"/>
                    </a:lnTo>
                    <a:lnTo>
                      <a:pt x="76803" y="49556"/>
                    </a:lnTo>
                    <a:lnTo>
                      <a:pt x="76803" y="40962"/>
                    </a:lnTo>
                    <a:lnTo>
                      <a:pt x="75340" y="34378"/>
                    </a:lnTo>
                    <a:lnTo>
                      <a:pt x="74426" y="32001"/>
                    </a:lnTo>
                    <a:lnTo>
                      <a:pt x="70220" y="27247"/>
                    </a:lnTo>
                    <a:lnTo>
                      <a:pt x="69488" y="25235"/>
                    </a:lnTo>
                    <a:lnTo>
                      <a:pt x="70220" y="20115"/>
                    </a:lnTo>
                    <a:lnTo>
                      <a:pt x="72414" y="17372"/>
                    </a:lnTo>
                  </a:path>
                </a:pathLst>
              </a:custGeom>
              <a:grpFill/>
              <a:ln w="4020" cap="flat">
                <a:solidFill>
                  <a:srgbClr val="FFFFFF"/>
                </a:solidFill>
                <a:prstDash val="solid"/>
                <a:miter/>
              </a:ln>
            </p:spPr>
            <p:txBody>
              <a:bodyPr rtlCol="0" anchor="ctr"/>
              <a:lstStyle/>
              <a:p>
                <a:endParaRPr lang="en-GB" sz="1463"/>
              </a:p>
            </p:txBody>
          </p:sp>
          <p:sp>
            <p:nvSpPr>
              <p:cNvPr id="1312" name="Freeform: Shape 1311">
                <a:extLst>
                  <a:ext uri="{FF2B5EF4-FFF2-40B4-BE49-F238E27FC236}">
                    <a16:creationId xmlns:a16="http://schemas.microsoft.com/office/drawing/2014/main" id="{555563DA-2755-9310-98CC-7BB754A5EEE3}"/>
                  </a:ext>
                </a:extLst>
              </p:cNvPr>
              <p:cNvSpPr/>
              <p:nvPr/>
            </p:nvSpPr>
            <p:spPr>
              <a:xfrm>
                <a:off x="6210941" y="4291417"/>
                <a:ext cx="140805" cy="159822"/>
              </a:xfrm>
              <a:custGeom>
                <a:avLst/>
                <a:gdLst>
                  <a:gd name="connsiteX0" fmla="*/ 59065 w 140805"/>
                  <a:gd name="connsiteY0" fmla="*/ 159822 h 159822"/>
                  <a:gd name="connsiteX1" fmla="*/ 55956 w 140805"/>
                  <a:gd name="connsiteY1" fmla="*/ 153239 h 159822"/>
                  <a:gd name="connsiteX2" fmla="*/ 51202 w 140805"/>
                  <a:gd name="connsiteY2" fmla="*/ 148851 h 159822"/>
                  <a:gd name="connsiteX3" fmla="*/ 44985 w 140805"/>
                  <a:gd name="connsiteY3" fmla="*/ 141719 h 159822"/>
                  <a:gd name="connsiteX4" fmla="*/ 28527 w 140805"/>
                  <a:gd name="connsiteY4" fmla="*/ 127639 h 159822"/>
                  <a:gd name="connsiteX5" fmla="*/ 25052 w 140805"/>
                  <a:gd name="connsiteY5" fmla="*/ 122153 h 159822"/>
                  <a:gd name="connsiteX6" fmla="*/ 20847 w 140805"/>
                  <a:gd name="connsiteY6" fmla="*/ 116667 h 159822"/>
                  <a:gd name="connsiteX7" fmla="*/ 15727 w 140805"/>
                  <a:gd name="connsiteY7" fmla="*/ 110449 h 159822"/>
                  <a:gd name="connsiteX8" fmla="*/ 12618 w 140805"/>
                  <a:gd name="connsiteY8" fmla="*/ 107707 h 159822"/>
                  <a:gd name="connsiteX9" fmla="*/ 8046 w 140805"/>
                  <a:gd name="connsiteY9" fmla="*/ 96735 h 159822"/>
                  <a:gd name="connsiteX10" fmla="*/ 6217 w 140805"/>
                  <a:gd name="connsiteY10" fmla="*/ 90517 h 159822"/>
                  <a:gd name="connsiteX11" fmla="*/ 2194 w 140805"/>
                  <a:gd name="connsiteY11" fmla="*/ 82471 h 159822"/>
                  <a:gd name="connsiteX12" fmla="*/ 0 w 140805"/>
                  <a:gd name="connsiteY12" fmla="*/ 78266 h 159822"/>
                  <a:gd name="connsiteX13" fmla="*/ 2012 w 140805"/>
                  <a:gd name="connsiteY13" fmla="*/ 77900 h 159822"/>
                  <a:gd name="connsiteX14" fmla="*/ 5303 w 140805"/>
                  <a:gd name="connsiteY14" fmla="*/ 76437 h 159822"/>
                  <a:gd name="connsiteX15" fmla="*/ 8046 w 140805"/>
                  <a:gd name="connsiteY15" fmla="*/ 72414 h 159822"/>
                  <a:gd name="connsiteX16" fmla="*/ 11520 w 140805"/>
                  <a:gd name="connsiteY16" fmla="*/ 69671 h 159822"/>
                  <a:gd name="connsiteX17" fmla="*/ 12435 w 140805"/>
                  <a:gd name="connsiteY17" fmla="*/ 63819 h 159822"/>
                  <a:gd name="connsiteX18" fmla="*/ 12801 w 140805"/>
                  <a:gd name="connsiteY18" fmla="*/ 52482 h 159822"/>
                  <a:gd name="connsiteX19" fmla="*/ 14812 w 140805"/>
                  <a:gd name="connsiteY19" fmla="*/ 52664 h 159822"/>
                  <a:gd name="connsiteX20" fmla="*/ 17189 w 140805"/>
                  <a:gd name="connsiteY20" fmla="*/ 55042 h 159822"/>
                  <a:gd name="connsiteX21" fmla="*/ 21029 w 140805"/>
                  <a:gd name="connsiteY21" fmla="*/ 56505 h 159822"/>
                  <a:gd name="connsiteX22" fmla="*/ 26698 w 140805"/>
                  <a:gd name="connsiteY22" fmla="*/ 56688 h 159822"/>
                  <a:gd name="connsiteX23" fmla="*/ 27796 w 140805"/>
                  <a:gd name="connsiteY23" fmla="*/ 55225 h 159822"/>
                  <a:gd name="connsiteX24" fmla="*/ 26332 w 140805"/>
                  <a:gd name="connsiteY24" fmla="*/ 54310 h 159822"/>
                  <a:gd name="connsiteX25" fmla="*/ 22127 w 140805"/>
                  <a:gd name="connsiteY25" fmla="*/ 53396 h 159822"/>
                  <a:gd name="connsiteX26" fmla="*/ 18469 w 140805"/>
                  <a:gd name="connsiteY26" fmla="*/ 50836 h 159822"/>
                  <a:gd name="connsiteX27" fmla="*/ 16092 w 140805"/>
                  <a:gd name="connsiteY27" fmla="*/ 48459 h 159822"/>
                  <a:gd name="connsiteX28" fmla="*/ 14263 w 140805"/>
                  <a:gd name="connsiteY28" fmla="*/ 45716 h 159822"/>
                  <a:gd name="connsiteX29" fmla="*/ 15178 w 140805"/>
                  <a:gd name="connsiteY29" fmla="*/ 43521 h 159822"/>
                  <a:gd name="connsiteX30" fmla="*/ 18469 w 140805"/>
                  <a:gd name="connsiteY30" fmla="*/ 43339 h 159822"/>
                  <a:gd name="connsiteX31" fmla="*/ 19932 w 140805"/>
                  <a:gd name="connsiteY31" fmla="*/ 40961 h 159822"/>
                  <a:gd name="connsiteX32" fmla="*/ 19567 w 140805"/>
                  <a:gd name="connsiteY32" fmla="*/ 33830 h 159822"/>
                  <a:gd name="connsiteX33" fmla="*/ 30904 w 140805"/>
                  <a:gd name="connsiteY33" fmla="*/ 31087 h 159822"/>
                  <a:gd name="connsiteX34" fmla="*/ 63454 w 140805"/>
                  <a:gd name="connsiteY34" fmla="*/ 30538 h 159822"/>
                  <a:gd name="connsiteX35" fmla="*/ 62723 w 140805"/>
                  <a:gd name="connsiteY35" fmla="*/ 29075 h 159822"/>
                  <a:gd name="connsiteX36" fmla="*/ 61259 w 140805"/>
                  <a:gd name="connsiteY36" fmla="*/ 20115 h 159822"/>
                  <a:gd name="connsiteX37" fmla="*/ 60711 w 140805"/>
                  <a:gd name="connsiteY37" fmla="*/ 8777 h 159822"/>
                  <a:gd name="connsiteX38" fmla="*/ 63454 w 140805"/>
                  <a:gd name="connsiteY38" fmla="*/ 2194 h 159822"/>
                  <a:gd name="connsiteX39" fmla="*/ 70037 w 140805"/>
                  <a:gd name="connsiteY39" fmla="*/ 731 h 159822"/>
                  <a:gd name="connsiteX40" fmla="*/ 76986 w 140805"/>
                  <a:gd name="connsiteY40" fmla="*/ 1463 h 159822"/>
                  <a:gd name="connsiteX41" fmla="*/ 85946 w 140805"/>
                  <a:gd name="connsiteY41" fmla="*/ 0 h 159822"/>
                  <a:gd name="connsiteX42" fmla="*/ 93444 w 140805"/>
                  <a:gd name="connsiteY42" fmla="*/ 1828 h 159822"/>
                  <a:gd name="connsiteX43" fmla="*/ 109718 w 140805"/>
                  <a:gd name="connsiteY43" fmla="*/ 2194 h 159822"/>
                  <a:gd name="connsiteX44" fmla="*/ 113924 w 140805"/>
                  <a:gd name="connsiteY44" fmla="*/ 3291 h 159822"/>
                  <a:gd name="connsiteX45" fmla="*/ 110815 w 140805"/>
                  <a:gd name="connsiteY45" fmla="*/ 9875 h 159822"/>
                  <a:gd name="connsiteX46" fmla="*/ 110267 w 140805"/>
                  <a:gd name="connsiteY46" fmla="*/ 18652 h 159822"/>
                  <a:gd name="connsiteX47" fmla="*/ 110815 w 140805"/>
                  <a:gd name="connsiteY47" fmla="*/ 27430 h 159822"/>
                  <a:gd name="connsiteX48" fmla="*/ 114838 w 140805"/>
                  <a:gd name="connsiteY48" fmla="*/ 29624 h 159822"/>
                  <a:gd name="connsiteX49" fmla="*/ 122153 w 140805"/>
                  <a:gd name="connsiteY49" fmla="*/ 18652 h 159822"/>
                  <a:gd name="connsiteX50" fmla="*/ 135868 w 140805"/>
                  <a:gd name="connsiteY50" fmla="*/ 22126 h 159822"/>
                  <a:gd name="connsiteX51" fmla="*/ 140622 w 140805"/>
                  <a:gd name="connsiteY51" fmla="*/ 27612 h 159822"/>
                  <a:gd name="connsiteX52" fmla="*/ 140805 w 140805"/>
                  <a:gd name="connsiteY52" fmla="*/ 37853 h 159822"/>
                  <a:gd name="connsiteX53" fmla="*/ 132759 w 140805"/>
                  <a:gd name="connsiteY53" fmla="*/ 51567 h 159822"/>
                  <a:gd name="connsiteX54" fmla="*/ 132210 w 140805"/>
                  <a:gd name="connsiteY54" fmla="*/ 59248 h 159822"/>
                  <a:gd name="connsiteX55" fmla="*/ 134039 w 140805"/>
                  <a:gd name="connsiteY55" fmla="*/ 65648 h 159822"/>
                  <a:gd name="connsiteX56" fmla="*/ 139159 w 140805"/>
                  <a:gd name="connsiteY56" fmla="*/ 78997 h 159822"/>
                  <a:gd name="connsiteX57" fmla="*/ 138793 w 140805"/>
                  <a:gd name="connsiteY57" fmla="*/ 86312 h 159822"/>
                  <a:gd name="connsiteX58" fmla="*/ 136965 w 140805"/>
                  <a:gd name="connsiteY58" fmla="*/ 92529 h 159822"/>
                  <a:gd name="connsiteX59" fmla="*/ 135868 w 140805"/>
                  <a:gd name="connsiteY59" fmla="*/ 109901 h 159822"/>
                  <a:gd name="connsiteX60" fmla="*/ 133491 w 140805"/>
                  <a:gd name="connsiteY60" fmla="*/ 117581 h 159822"/>
                  <a:gd name="connsiteX61" fmla="*/ 126542 w 140805"/>
                  <a:gd name="connsiteY61" fmla="*/ 120507 h 159822"/>
                  <a:gd name="connsiteX62" fmla="*/ 117582 w 140805"/>
                  <a:gd name="connsiteY62" fmla="*/ 112827 h 159822"/>
                  <a:gd name="connsiteX63" fmla="*/ 106061 w 140805"/>
                  <a:gd name="connsiteY63" fmla="*/ 113741 h 159822"/>
                  <a:gd name="connsiteX64" fmla="*/ 102038 w 140805"/>
                  <a:gd name="connsiteY64" fmla="*/ 108621 h 159822"/>
                  <a:gd name="connsiteX65" fmla="*/ 98198 w 140805"/>
                  <a:gd name="connsiteY65" fmla="*/ 106609 h 159822"/>
                  <a:gd name="connsiteX66" fmla="*/ 93444 w 140805"/>
                  <a:gd name="connsiteY66" fmla="*/ 110449 h 159822"/>
                  <a:gd name="connsiteX67" fmla="*/ 89237 w 140805"/>
                  <a:gd name="connsiteY67" fmla="*/ 115387 h 159822"/>
                  <a:gd name="connsiteX68" fmla="*/ 78632 w 140805"/>
                  <a:gd name="connsiteY68" fmla="*/ 119958 h 159822"/>
                  <a:gd name="connsiteX69" fmla="*/ 73694 w 140805"/>
                  <a:gd name="connsiteY69" fmla="*/ 123433 h 159822"/>
                  <a:gd name="connsiteX70" fmla="*/ 71317 w 140805"/>
                  <a:gd name="connsiteY70" fmla="*/ 127456 h 159822"/>
                  <a:gd name="connsiteX71" fmla="*/ 71134 w 140805"/>
                  <a:gd name="connsiteY71" fmla="*/ 133125 h 159822"/>
                  <a:gd name="connsiteX72" fmla="*/ 73145 w 140805"/>
                  <a:gd name="connsiteY72" fmla="*/ 139159 h 159822"/>
                  <a:gd name="connsiteX73" fmla="*/ 74426 w 140805"/>
                  <a:gd name="connsiteY73" fmla="*/ 145742 h 159822"/>
                  <a:gd name="connsiteX74" fmla="*/ 73145 w 140805"/>
                  <a:gd name="connsiteY74" fmla="*/ 148302 h 159822"/>
                  <a:gd name="connsiteX75" fmla="*/ 67843 w 140805"/>
                  <a:gd name="connsiteY75" fmla="*/ 147936 h 159822"/>
                  <a:gd name="connsiteX76" fmla="*/ 62723 w 140805"/>
                  <a:gd name="connsiteY76" fmla="*/ 149216 h 159822"/>
                  <a:gd name="connsiteX77" fmla="*/ 59797 w 140805"/>
                  <a:gd name="connsiteY77" fmla="*/ 152691 h 159822"/>
                  <a:gd name="connsiteX78" fmla="*/ 59065 w 140805"/>
                  <a:gd name="connsiteY78" fmla="*/ 159822 h 1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0805" h="159822">
                    <a:moveTo>
                      <a:pt x="59065" y="159822"/>
                    </a:moveTo>
                    <a:lnTo>
                      <a:pt x="55956" y="153239"/>
                    </a:lnTo>
                    <a:lnTo>
                      <a:pt x="51202" y="148851"/>
                    </a:lnTo>
                    <a:lnTo>
                      <a:pt x="44985" y="141719"/>
                    </a:lnTo>
                    <a:lnTo>
                      <a:pt x="28527" y="127639"/>
                    </a:lnTo>
                    <a:lnTo>
                      <a:pt x="25052" y="122153"/>
                    </a:lnTo>
                    <a:lnTo>
                      <a:pt x="20847" y="116667"/>
                    </a:lnTo>
                    <a:lnTo>
                      <a:pt x="15727" y="110449"/>
                    </a:lnTo>
                    <a:lnTo>
                      <a:pt x="12618" y="107707"/>
                    </a:lnTo>
                    <a:lnTo>
                      <a:pt x="8046" y="96735"/>
                    </a:lnTo>
                    <a:lnTo>
                      <a:pt x="6217" y="90517"/>
                    </a:lnTo>
                    <a:lnTo>
                      <a:pt x="2194" y="82471"/>
                    </a:lnTo>
                    <a:lnTo>
                      <a:pt x="0" y="78266"/>
                    </a:lnTo>
                    <a:lnTo>
                      <a:pt x="2012" y="77900"/>
                    </a:lnTo>
                    <a:lnTo>
                      <a:pt x="5303" y="76437"/>
                    </a:lnTo>
                    <a:lnTo>
                      <a:pt x="8046" y="72414"/>
                    </a:lnTo>
                    <a:lnTo>
                      <a:pt x="11520" y="69671"/>
                    </a:lnTo>
                    <a:lnTo>
                      <a:pt x="12435" y="63819"/>
                    </a:lnTo>
                    <a:lnTo>
                      <a:pt x="12801" y="52482"/>
                    </a:lnTo>
                    <a:lnTo>
                      <a:pt x="14812" y="52664"/>
                    </a:lnTo>
                    <a:lnTo>
                      <a:pt x="17189" y="55042"/>
                    </a:lnTo>
                    <a:lnTo>
                      <a:pt x="21029" y="56505"/>
                    </a:lnTo>
                    <a:lnTo>
                      <a:pt x="26698" y="56688"/>
                    </a:lnTo>
                    <a:lnTo>
                      <a:pt x="27796" y="55225"/>
                    </a:lnTo>
                    <a:lnTo>
                      <a:pt x="26332" y="54310"/>
                    </a:lnTo>
                    <a:lnTo>
                      <a:pt x="22127" y="53396"/>
                    </a:lnTo>
                    <a:lnTo>
                      <a:pt x="18469" y="50836"/>
                    </a:lnTo>
                    <a:lnTo>
                      <a:pt x="16092" y="48459"/>
                    </a:lnTo>
                    <a:lnTo>
                      <a:pt x="14263" y="45716"/>
                    </a:lnTo>
                    <a:lnTo>
                      <a:pt x="15178" y="43521"/>
                    </a:lnTo>
                    <a:lnTo>
                      <a:pt x="18469" y="43339"/>
                    </a:lnTo>
                    <a:lnTo>
                      <a:pt x="19932" y="40961"/>
                    </a:lnTo>
                    <a:lnTo>
                      <a:pt x="19567" y="33830"/>
                    </a:lnTo>
                    <a:lnTo>
                      <a:pt x="30904" y="31087"/>
                    </a:lnTo>
                    <a:lnTo>
                      <a:pt x="63454" y="30538"/>
                    </a:lnTo>
                    <a:lnTo>
                      <a:pt x="62723" y="29075"/>
                    </a:lnTo>
                    <a:lnTo>
                      <a:pt x="61259" y="20115"/>
                    </a:lnTo>
                    <a:lnTo>
                      <a:pt x="60711" y="8777"/>
                    </a:lnTo>
                    <a:lnTo>
                      <a:pt x="63454" y="2194"/>
                    </a:lnTo>
                    <a:lnTo>
                      <a:pt x="70037" y="731"/>
                    </a:lnTo>
                    <a:lnTo>
                      <a:pt x="76986" y="1463"/>
                    </a:lnTo>
                    <a:lnTo>
                      <a:pt x="85946" y="0"/>
                    </a:lnTo>
                    <a:lnTo>
                      <a:pt x="93444" y="1828"/>
                    </a:lnTo>
                    <a:lnTo>
                      <a:pt x="109718" y="2194"/>
                    </a:lnTo>
                    <a:lnTo>
                      <a:pt x="113924" y="3291"/>
                    </a:lnTo>
                    <a:lnTo>
                      <a:pt x="110815" y="9875"/>
                    </a:lnTo>
                    <a:lnTo>
                      <a:pt x="110267" y="18652"/>
                    </a:lnTo>
                    <a:lnTo>
                      <a:pt x="110815" y="27430"/>
                    </a:lnTo>
                    <a:lnTo>
                      <a:pt x="114838" y="29624"/>
                    </a:lnTo>
                    <a:lnTo>
                      <a:pt x="122153" y="18652"/>
                    </a:lnTo>
                    <a:lnTo>
                      <a:pt x="135868" y="22126"/>
                    </a:lnTo>
                    <a:lnTo>
                      <a:pt x="140622" y="27612"/>
                    </a:lnTo>
                    <a:lnTo>
                      <a:pt x="140805" y="37853"/>
                    </a:lnTo>
                    <a:lnTo>
                      <a:pt x="132759" y="51567"/>
                    </a:lnTo>
                    <a:lnTo>
                      <a:pt x="132210" y="59248"/>
                    </a:lnTo>
                    <a:lnTo>
                      <a:pt x="134039" y="65648"/>
                    </a:lnTo>
                    <a:lnTo>
                      <a:pt x="139159" y="78997"/>
                    </a:lnTo>
                    <a:lnTo>
                      <a:pt x="138793" y="86312"/>
                    </a:lnTo>
                    <a:lnTo>
                      <a:pt x="136965" y="92529"/>
                    </a:lnTo>
                    <a:lnTo>
                      <a:pt x="135868" y="109901"/>
                    </a:lnTo>
                    <a:lnTo>
                      <a:pt x="133491" y="117581"/>
                    </a:lnTo>
                    <a:lnTo>
                      <a:pt x="126542" y="120507"/>
                    </a:lnTo>
                    <a:lnTo>
                      <a:pt x="117582" y="112827"/>
                    </a:lnTo>
                    <a:lnTo>
                      <a:pt x="106061" y="113741"/>
                    </a:lnTo>
                    <a:lnTo>
                      <a:pt x="102038" y="108621"/>
                    </a:lnTo>
                    <a:lnTo>
                      <a:pt x="98198" y="106609"/>
                    </a:lnTo>
                    <a:lnTo>
                      <a:pt x="93444" y="110449"/>
                    </a:lnTo>
                    <a:lnTo>
                      <a:pt x="89237" y="115387"/>
                    </a:lnTo>
                    <a:lnTo>
                      <a:pt x="78632" y="119958"/>
                    </a:lnTo>
                    <a:lnTo>
                      <a:pt x="73694" y="123433"/>
                    </a:lnTo>
                    <a:lnTo>
                      <a:pt x="71317" y="127456"/>
                    </a:lnTo>
                    <a:lnTo>
                      <a:pt x="71134" y="133125"/>
                    </a:lnTo>
                    <a:lnTo>
                      <a:pt x="73145" y="139159"/>
                    </a:lnTo>
                    <a:lnTo>
                      <a:pt x="74426" y="145742"/>
                    </a:lnTo>
                    <a:lnTo>
                      <a:pt x="73145" y="148302"/>
                    </a:lnTo>
                    <a:lnTo>
                      <a:pt x="67843" y="147936"/>
                    </a:lnTo>
                    <a:lnTo>
                      <a:pt x="62723" y="149216"/>
                    </a:lnTo>
                    <a:lnTo>
                      <a:pt x="59797" y="152691"/>
                    </a:lnTo>
                    <a:lnTo>
                      <a:pt x="59065" y="159822"/>
                    </a:lnTo>
                    <a:close/>
                  </a:path>
                </a:pathLst>
              </a:custGeom>
              <a:grpFill/>
              <a:ln w="18272" cap="flat">
                <a:noFill/>
                <a:prstDash val="solid"/>
                <a:miter/>
              </a:ln>
            </p:spPr>
            <p:txBody>
              <a:bodyPr rtlCol="0" anchor="ctr"/>
              <a:lstStyle/>
              <a:p>
                <a:endParaRPr lang="en-GB" sz="1463"/>
              </a:p>
            </p:txBody>
          </p:sp>
          <p:sp>
            <p:nvSpPr>
              <p:cNvPr id="1313" name="Freeform: Shape 1312">
                <a:extLst>
                  <a:ext uri="{FF2B5EF4-FFF2-40B4-BE49-F238E27FC236}">
                    <a16:creationId xmlns:a16="http://schemas.microsoft.com/office/drawing/2014/main" id="{6F369351-5589-42E4-4C8E-4906F484AC26}"/>
                  </a:ext>
                </a:extLst>
              </p:cNvPr>
              <p:cNvSpPr/>
              <p:nvPr/>
            </p:nvSpPr>
            <p:spPr>
              <a:xfrm>
                <a:off x="6210941" y="4291417"/>
                <a:ext cx="140805" cy="159822"/>
              </a:xfrm>
              <a:custGeom>
                <a:avLst/>
                <a:gdLst>
                  <a:gd name="connsiteX0" fmla="*/ 59065 w 140805"/>
                  <a:gd name="connsiteY0" fmla="*/ 159822 h 159822"/>
                  <a:gd name="connsiteX1" fmla="*/ 55956 w 140805"/>
                  <a:gd name="connsiteY1" fmla="*/ 153239 h 159822"/>
                  <a:gd name="connsiteX2" fmla="*/ 51202 w 140805"/>
                  <a:gd name="connsiteY2" fmla="*/ 148851 h 159822"/>
                  <a:gd name="connsiteX3" fmla="*/ 44985 w 140805"/>
                  <a:gd name="connsiteY3" fmla="*/ 141719 h 159822"/>
                  <a:gd name="connsiteX4" fmla="*/ 28527 w 140805"/>
                  <a:gd name="connsiteY4" fmla="*/ 127639 h 159822"/>
                  <a:gd name="connsiteX5" fmla="*/ 25052 w 140805"/>
                  <a:gd name="connsiteY5" fmla="*/ 122153 h 159822"/>
                  <a:gd name="connsiteX6" fmla="*/ 20847 w 140805"/>
                  <a:gd name="connsiteY6" fmla="*/ 116667 h 159822"/>
                  <a:gd name="connsiteX7" fmla="*/ 15727 w 140805"/>
                  <a:gd name="connsiteY7" fmla="*/ 110449 h 159822"/>
                  <a:gd name="connsiteX8" fmla="*/ 12618 w 140805"/>
                  <a:gd name="connsiteY8" fmla="*/ 107707 h 159822"/>
                  <a:gd name="connsiteX9" fmla="*/ 8046 w 140805"/>
                  <a:gd name="connsiteY9" fmla="*/ 96735 h 159822"/>
                  <a:gd name="connsiteX10" fmla="*/ 6217 w 140805"/>
                  <a:gd name="connsiteY10" fmla="*/ 90517 h 159822"/>
                  <a:gd name="connsiteX11" fmla="*/ 2194 w 140805"/>
                  <a:gd name="connsiteY11" fmla="*/ 82471 h 159822"/>
                  <a:gd name="connsiteX12" fmla="*/ 0 w 140805"/>
                  <a:gd name="connsiteY12" fmla="*/ 78266 h 159822"/>
                  <a:gd name="connsiteX13" fmla="*/ 2012 w 140805"/>
                  <a:gd name="connsiteY13" fmla="*/ 77900 h 159822"/>
                  <a:gd name="connsiteX14" fmla="*/ 5303 w 140805"/>
                  <a:gd name="connsiteY14" fmla="*/ 76437 h 159822"/>
                  <a:gd name="connsiteX15" fmla="*/ 8046 w 140805"/>
                  <a:gd name="connsiteY15" fmla="*/ 72414 h 159822"/>
                  <a:gd name="connsiteX16" fmla="*/ 11520 w 140805"/>
                  <a:gd name="connsiteY16" fmla="*/ 69671 h 159822"/>
                  <a:gd name="connsiteX17" fmla="*/ 12435 w 140805"/>
                  <a:gd name="connsiteY17" fmla="*/ 63819 h 159822"/>
                  <a:gd name="connsiteX18" fmla="*/ 12801 w 140805"/>
                  <a:gd name="connsiteY18" fmla="*/ 52482 h 159822"/>
                  <a:gd name="connsiteX19" fmla="*/ 14812 w 140805"/>
                  <a:gd name="connsiteY19" fmla="*/ 52664 h 159822"/>
                  <a:gd name="connsiteX20" fmla="*/ 17189 w 140805"/>
                  <a:gd name="connsiteY20" fmla="*/ 55042 h 159822"/>
                  <a:gd name="connsiteX21" fmla="*/ 21029 w 140805"/>
                  <a:gd name="connsiteY21" fmla="*/ 56505 h 159822"/>
                  <a:gd name="connsiteX22" fmla="*/ 26698 w 140805"/>
                  <a:gd name="connsiteY22" fmla="*/ 56688 h 159822"/>
                  <a:gd name="connsiteX23" fmla="*/ 27796 w 140805"/>
                  <a:gd name="connsiteY23" fmla="*/ 55225 h 159822"/>
                  <a:gd name="connsiteX24" fmla="*/ 26332 w 140805"/>
                  <a:gd name="connsiteY24" fmla="*/ 54310 h 159822"/>
                  <a:gd name="connsiteX25" fmla="*/ 22127 w 140805"/>
                  <a:gd name="connsiteY25" fmla="*/ 53396 h 159822"/>
                  <a:gd name="connsiteX26" fmla="*/ 18469 w 140805"/>
                  <a:gd name="connsiteY26" fmla="*/ 50836 h 159822"/>
                  <a:gd name="connsiteX27" fmla="*/ 16092 w 140805"/>
                  <a:gd name="connsiteY27" fmla="*/ 48459 h 159822"/>
                  <a:gd name="connsiteX28" fmla="*/ 14263 w 140805"/>
                  <a:gd name="connsiteY28" fmla="*/ 45716 h 159822"/>
                  <a:gd name="connsiteX29" fmla="*/ 15178 w 140805"/>
                  <a:gd name="connsiteY29" fmla="*/ 43521 h 159822"/>
                  <a:gd name="connsiteX30" fmla="*/ 18469 w 140805"/>
                  <a:gd name="connsiteY30" fmla="*/ 43339 h 159822"/>
                  <a:gd name="connsiteX31" fmla="*/ 19932 w 140805"/>
                  <a:gd name="connsiteY31" fmla="*/ 40961 h 159822"/>
                  <a:gd name="connsiteX32" fmla="*/ 19567 w 140805"/>
                  <a:gd name="connsiteY32" fmla="*/ 33830 h 159822"/>
                  <a:gd name="connsiteX33" fmla="*/ 30904 w 140805"/>
                  <a:gd name="connsiteY33" fmla="*/ 31087 h 159822"/>
                  <a:gd name="connsiteX34" fmla="*/ 63454 w 140805"/>
                  <a:gd name="connsiteY34" fmla="*/ 30538 h 159822"/>
                  <a:gd name="connsiteX35" fmla="*/ 62723 w 140805"/>
                  <a:gd name="connsiteY35" fmla="*/ 29075 h 159822"/>
                  <a:gd name="connsiteX36" fmla="*/ 61259 w 140805"/>
                  <a:gd name="connsiteY36" fmla="*/ 20115 h 159822"/>
                  <a:gd name="connsiteX37" fmla="*/ 60711 w 140805"/>
                  <a:gd name="connsiteY37" fmla="*/ 8777 h 159822"/>
                  <a:gd name="connsiteX38" fmla="*/ 63454 w 140805"/>
                  <a:gd name="connsiteY38" fmla="*/ 2194 h 159822"/>
                  <a:gd name="connsiteX39" fmla="*/ 70037 w 140805"/>
                  <a:gd name="connsiteY39" fmla="*/ 731 h 159822"/>
                  <a:gd name="connsiteX40" fmla="*/ 76986 w 140805"/>
                  <a:gd name="connsiteY40" fmla="*/ 1463 h 159822"/>
                  <a:gd name="connsiteX41" fmla="*/ 85946 w 140805"/>
                  <a:gd name="connsiteY41" fmla="*/ 0 h 159822"/>
                  <a:gd name="connsiteX42" fmla="*/ 93444 w 140805"/>
                  <a:gd name="connsiteY42" fmla="*/ 1828 h 159822"/>
                  <a:gd name="connsiteX43" fmla="*/ 109718 w 140805"/>
                  <a:gd name="connsiteY43" fmla="*/ 2194 h 159822"/>
                  <a:gd name="connsiteX44" fmla="*/ 113924 w 140805"/>
                  <a:gd name="connsiteY44" fmla="*/ 3291 h 159822"/>
                  <a:gd name="connsiteX45" fmla="*/ 110815 w 140805"/>
                  <a:gd name="connsiteY45" fmla="*/ 9875 h 159822"/>
                  <a:gd name="connsiteX46" fmla="*/ 110267 w 140805"/>
                  <a:gd name="connsiteY46" fmla="*/ 18652 h 159822"/>
                  <a:gd name="connsiteX47" fmla="*/ 110815 w 140805"/>
                  <a:gd name="connsiteY47" fmla="*/ 27430 h 159822"/>
                  <a:gd name="connsiteX48" fmla="*/ 114838 w 140805"/>
                  <a:gd name="connsiteY48" fmla="*/ 29624 h 159822"/>
                  <a:gd name="connsiteX49" fmla="*/ 122153 w 140805"/>
                  <a:gd name="connsiteY49" fmla="*/ 18652 h 159822"/>
                  <a:gd name="connsiteX50" fmla="*/ 135868 w 140805"/>
                  <a:gd name="connsiteY50" fmla="*/ 22126 h 159822"/>
                  <a:gd name="connsiteX51" fmla="*/ 140622 w 140805"/>
                  <a:gd name="connsiteY51" fmla="*/ 27612 h 159822"/>
                  <a:gd name="connsiteX52" fmla="*/ 140805 w 140805"/>
                  <a:gd name="connsiteY52" fmla="*/ 37853 h 159822"/>
                  <a:gd name="connsiteX53" fmla="*/ 132759 w 140805"/>
                  <a:gd name="connsiteY53" fmla="*/ 51567 h 159822"/>
                  <a:gd name="connsiteX54" fmla="*/ 132210 w 140805"/>
                  <a:gd name="connsiteY54" fmla="*/ 59248 h 159822"/>
                  <a:gd name="connsiteX55" fmla="*/ 134039 w 140805"/>
                  <a:gd name="connsiteY55" fmla="*/ 65648 h 159822"/>
                  <a:gd name="connsiteX56" fmla="*/ 139159 w 140805"/>
                  <a:gd name="connsiteY56" fmla="*/ 78997 h 159822"/>
                  <a:gd name="connsiteX57" fmla="*/ 138793 w 140805"/>
                  <a:gd name="connsiteY57" fmla="*/ 86312 h 159822"/>
                  <a:gd name="connsiteX58" fmla="*/ 136965 w 140805"/>
                  <a:gd name="connsiteY58" fmla="*/ 92529 h 159822"/>
                  <a:gd name="connsiteX59" fmla="*/ 135868 w 140805"/>
                  <a:gd name="connsiteY59" fmla="*/ 109901 h 159822"/>
                  <a:gd name="connsiteX60" fmla="*/ 133491 w 140805"/>
                  <a:gd name="connsiteY60" fmla="*/ 117581 h 159822"/>
                  <a:gd name="connsiteX61" fmla="*/ 126542 w 140805"/>
                  <a:gd name="connsiteY61" fmla="*/ 120507 h 159822"/>
                  <a:gd name="connsiteX62" fmla="*/ 117582 w 140805"/>
                  <a:gd name="connsiteY62" fmla="*/ 112827 h 159822"/>
                  <a:gd name="connsiteX63" fmla="*/ 106061 w 140805"/>
                  <a:gd name="connsiteY63" fmla="*/ 113741 h 159822"/>
                  <a:gd name="connsiteX64" fmla="*/ 102038 w 140805"/>
                  <a:gd name="connsiteY64" fmla="*/ 108621 h 159822"/>
                  <a:gd name="connsiteX65" fmla="*/ 98198 w 140805"/>
                  <a:gd name="connsiteY65" fmla="*/ 106609 h 159822"/>
                  <a:gd name="connsiteX66" fmla="*/ 93444 w 140805"/>
                  <a:gd name="connsiteY66" fmla="*/ 110449 h 159822"/>
                  <a:gd name="connsiteX67" fmla="*/ 89237 w 140805"/>
                  <a:gd name="connsiteY67" fmla="*/ 115387 h 159822"/>
                  <a:gd name="connsiteX68" fmla="*/ 78632 w 140805"/>
                  <a:gd name="connsiteY68" fmla="*/ 119958 h 159822"/>
                  <a:gd name="connsiteX69" fmla="*/ 73694 w 140805"/>
                  <a:gd name="connsiteY69" fmla="*/ 123433 h 159822"/>
                  <a:gd name="connsiteX70" fmla="*/ 71317 w 140805"/>
                  <a:gd name="connsiteY70" fmla="*/ 127456 h 159822"/>
                  <a:gd name="connsiteX71" fmla="*/ 71134 w 140805"/>
                  <a:gd name="connsiteY71" fmla="*/ 133125 h 159822"/>
                  <a:gd name="connsiteX72" fmla="*/ 73145 w 140805"/>
                  <a:gd name="connsiteY72" fmla="*/ 139159 h 159822"/>
                  <a:gd name="connsiteX73" fmla="*/ 74426 w 140805"/>
                  <a:gd name="connsiteY73" fmla="*/ 145742 h 159822"/>
                  <a:gd name="connsiteX74" fmla="*/ 73145 w 140805"/>
                  <a:gd name="connsiteY74" fmla="*/ 148302 h 159822"/>
                  <a:gd name="connsiteX75" fmla="*/ 67843 w 140805"/>
                  <a:gd name="connsiteY75" fmla="*/ 147936 h 159822"/>
                  <a:gd name="connsiteX76" fmla="*/ 62723 w 140805"/>
                  <a:gd name="connsiteY76" fmla="*/ 149216 h 159822"/>
                  <a:gd name="connsiteX77" fmla="*/ 59797 w 140805"/>
                  <a:gd name="connsiteY77" fmla="*/ 152691 h 159822"/>
                  <a:gd name="connsiteX78" fmla="*/ 59065 w 140805"/>
                  <a:gd name="connsiteY78" fmla="*/ 159822 h 1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40805" h="159822">
                    <a:moveTo>
                      <a:pt x="59065" y="159822"/>
                    </a:moveTo>
                    <a:lnTo>
                      <a:pt x="55956" y="153239"/>
                    </a:lnTo>
                    <a:lnTo>
                      <a:pt x="51202" y="148851"/>
                    </a:lnTo>
                    <a:lnTo>
                      <a:pt x="44985" y="141719"/>
                    </a:lnTo>
                    <a:lnTo>
                      <a:pt x="28527" y="127639"/>
                    </a:lnTo>
                    <a:lnTo>
                      <a:pt x="25052" y="122153"/>
                    </a:lnTo>
                    <a:lnTo>
                      <a:pt x="20847" y="116667"/>
                    </a:lnTo>
                    <a:lnTo>
                      <a:pt x="15727" y="110449"/>
                    </a:lnTo>
                    <a:lnTo>
                      <a:pt x="12618" y="107707"/>
                    </a:lnTo>
                    <a:lnTo>
                      <a:pt x="8046" y="96735"/>
                    </a:lnTo>
                    <a:lnTo>
                      <a:pt x="6217" y="90517"/>
                    </a:lnTo>
                    <a:lnTo>
                      <a:pt x="2194" y="82471"/>
                    </a:lnTo>
                    <a:lnTo>
                      <a:pt x="0" y="78266"/>
                    </a:lnTo>
                    <a:lnTo>
                      <a:pt x="2012" y="77900"/>
                    </a:lnTo>
                    <a:lnTo>
                      <a:pt x="5303" y="76437"/>
                    </a:lnTo>
                    <a:lnTo>
                      <a:pt x="8046" y="72414"/>
                    </a:lnTo>
                    <a:lnTo>
                      <a:pt x="11520" y="69671"/>
                    </a:lnTo>
                    <a:lnTo>
                      <a:pt x="12435" y="63819"/>
                    </a:lnTo>
                    <a:lnTo>
                      <a:pt x="12801" y="52482"/>
                    </a:lnTo>
                    <a:lnTo>
                      <a:pt x="14812" y="52664"/>
                    </a:lnTo>
                    <a:lnTo>
                      <a:pt x="17189" y="55042"/>
                    </a:lnTo>
                    <a:lnTo>
                      <a:pt x="21029" y="56505"/>
                    </a:lnTo>
                    <a:lnTo>
                      <a:pt x="26698" y="56688"/>
                    </a:lnTo>
                    <a:lnTo>
                      <a:pt x="27796" y="55225"/>
                    </a:lnTo>
                    <a:lnTo>
                      <a:pt x="26332" y="54310"/>
                    </a:lnTo>
                    <a:lnTo>
                      <a:pt x="22127" y="53396"/>
                    </a:lnTo>
                    <a:lnTo>
                      <a:pt x="18469" y="50836"/>
                    </a:lnTo>
                    <a:lnTo>
                      <a:pt x="16092" y="48459"/>
                    </a:lnTo>
                    <a:lnTo>
                      <a:pt x="14263" y="45716"/>
                    </a:lnTo>
                    <a:lnTo>
                      <a:pt x="15178" y="43521"/>
                    </a:lnTo>
                    <a:lnTo>
                      <a:pt x="18469" y="43339"/>
                    </a:lnTo>
                    <a:lnTo>
                      <a:pt x="19932" y="40961"/>
                    </a:lnTo>
                    <a:lnTo>
                      <a:pt x="19567" y="33830"/>
                    </a:lnTo>
                    <a:lnTo>
                      <a:pt x="30904" y="31087"/>
                    </a:lnTo>
                    <a:lnTo>
                      <a:pt x="63454" y="30538"/>
                    </a:lnTo>
                    <a:lnTo>
                      <a:pt x="62723" y="29075"/>
                    </a:lnTo>
                    <a:lnTo>
                      <a:pt x="61259" y="20115"/>
                    </a:lnTo>
                    <a:lnTo>
                      <a:pt x="60711" y="8777"/>
                    </a:lnTo>
                    <a:lnTo>
                      <a:pt x="63454" y="2194"/>
                    </a:lnTo>
                    <a:lnTo>
                      <a:pt x="70037" y="731"/>
                    </a:lnTo>
                    <a:lnTo>
                      <a:pt x="76986" y="1463"/>
                    </a:lnTo>
                    <a:lnTo>
                      <a:pt x="85946" y="0"/>
                    </a:lnTo>
                    <a:lnTo>
                      <a:pt x="93444" y="1828"/>
                    </a:lnTo>
                    <a:lnTo>
                      <a:pt x="109718" y="2194"/>
                    </a:lnTo>
                    <a:lnTo>
                      <a:pt x="113924" y="3291"/>
                    </a:lnTo>
                    <a:lnTo>
                      <a:pt x="110815" y="9875"/>
                    </a:lnTo>
                    <a:lnTo>
                      <a:pt x="110267" y="18652"/>
                    </a:lnTo>
                    <a:lnTo>
                      <a:pt x="110815" y="27430"/>
                    </a:lnTo>
                    <a:lnTo>
                      <a:pt x="114838" y="29624"/>
                    </a:lnTo>
                    <a:lnTo>
                      <a:pt x="122153" y="18652"/>
                    </a:lnTo>
                    <a:lnTo>
                      <a:pt x="135868" y="22126"/>
                    </a:lnTo>
                    <a:lnTo>
                      <a:pt x="140622" y="27612"/>
                    </a:lnTo>
                    <a:lnTo>
                      <a:pt x="140805" y="37853"/>
                    </a:lnTo>
                    <a:lnTo>
                      <a:pt x="132759" y="51567"/>
                    </a:lnTo>
                    <a:lnTo>
                      <a:pt x="132210" y="59248"/>
                    </a:lnTo>
                    <a:lnTo>
                      <a:pt x="134039" y="65648"/>
                    </a:lnTo>
                    <a:lnTo>
                      <a:pt x="139159" y="78997"/>
                    </a:lnTo>
                    <a:lnTo>
                      <a:pt x="138793" y="86312"/>
                    </a:lnTo>
                    <a:lnTo>
                      <a:pt x="136965" y="92529"/>
                    </a:lnTo>
                    <a:lnTo>
                      <a:pt x="135868" y="109901"/>
                    </a:lnTo>
                    <a:lnTo>
                      <a:pt x="133491" y="117581"/>
                    </a:lnTo>
                    <a:lnTo>
                      <a:pt x="126542" y="120507"/>
                    </a:lnTo>
                    <a:lnTo>
                      <a:pt x="117582" y="112827"/>
                    </a:lnTo>
                    <a:lnTo>
                      <a:pt x="106061" y="113741"/>
                    </a:lnTo>
                    <a:lnTo>
                      <a:pt x="102038" y="108621"/>
                    </a:lnTo>
                    <a:lnTo>
                      <a:pt x="98198" y="106609"/>
                    </a:lnTo>
                    <a:lnTo>
                      <a:pt x="93444" y="110449"/>
                    </a:lnTo>
                    <a:lnTo>
                      <a:pt x="89237" y="115387"/>
                    </a:lnTo>
                    <a:lnTo>
                      <a:pt x="78632" y="119958"/>
                    </a:lnTo>
                    <a:lnTo>
                      <a:pt x="73694" y="123433"/>
                    </a:lnTo>
                    <a:lnTo>
                      <a:pt x="71317" y="127456"/>
                    </a:lnTo>
                    <a:lnTo>
                      <a:pt x="71134" y="133125"/>
                    </a:lnTo>
                    <a:lnTo>
                      <a:pt x="73145" y="139159"/>
                    </a:lnTo>
                    <a:lnTo>
                      <a:pt x="74426" y="145742"/>
                    </a:lnTo>
                    <a:lnTo>
                      <a:pt x="73145" y="148302"/>
                    </a:lnTo>
                    <a:lnTo>
                      <a:pt x="67843" y="147936"/>
                    </a:lnTo>
                    <a:lnTo>
                      <a:pt x="62723" y="149216"/>
                    </a:lnTo>
                    <a:lnTo>
                      <a:pt x="59797" y="152691"/>
                    </a:lnTo>
                    <a:lnTo>
                      <a:pt x="59065" y="159822"/>
                    </a:lnTo>
                  </a:path>
                </a:pathLst>
              </a:custGeom>
              <a:grpFill/>
              <a:ln w="4020" cap="flat">
                <a:solidFill>
                  <a:srgbClr val="FFFFFF"/>
                </a:solidFill>
                <a:prstDash val="solid"/>
                <a:miter/>
              </a:ln>
            </p:spPr>
            <p:txBody>
              <a:bodyPr rtlCol="0" anchor="ctr"/>
              <a:lstStyle/>
              <a:p>
                <a:endParaRPr lang="en-GB" sz="1463"/>
              </a:p>
            </p:txBody>
          </p:sp>
          <p:sp>
            <p:nvSpPr>
              <p:cNvPr id="1314" name="Freeform: Shape 1313">
                <a:extLst>
                  <a:ext uri="{FF2B5EF4-FFF2-40B4-BE49-F238E27FC236}">
                    <a16:creationId xmlns:a16="http://schemas.microsoft.com/office/drawing/2014/main" id="{97A5A8CE-15A6-FE62-944A-EB43C721AAE2}"/>
                  </a:ext>
                </a:extLst>
              </p:cNvPr>
              <p:cNvSpPr/>
              <p:nvPr/>
            </p:nvSpPr>
            <p:spPr>
              <a:xfrm>
                <a:off x="6827374" y="3970492"/>
                <a:ext cx="382001" cy="290387"/>
              </a:xfrm>
              <a:custGeom>
                <a:avLst/>
                <a:gdLst>
                  <a:gd name="connsiteX0" fmla="*/ 88871 w 382001"/>
                  <a:gd name="connsiteY0" fmla="*/ 14629 h 290387"/>
                  <a:gd name="connsiteX1" fmla="*/ 88506 w 382001"/>
                  <a:gd name="connsiteY1" fmla="*/ 21578 h 290387"/>
                  <a:gd name="connsiteX2" fmla="*/ 80642 w 382001"/>
                  <a:gd name="connsiteY2" fmla="*/ 48642 h 290387"/>
                  <a:gd name="connsiteX3" fmla="*/ 77351 w 382001"/>
                  <a:gd name="connsiteY3" fmla="*/ 51933 h 290387"/>
                  <a:gd name="connsiteX4" fmla="*/ 73328 w 382001"/>
                  <a:gd name="connsiteY4" fmla="*/ 53396 h 290387"/>
                  <a:gd name="connsiteX5" fmla="*/ 68939 w 382001"/>
                  <a:gd name="connsiteY5" fmla="*/ 57785 h 290387"/>
                  <a:gd name="connsiteX6" fmla="*/ 52664 w 382001"/>
                  <a:gd name="connsiteY6" fmla="*/ 80460 h 290387"/>
                  <a:gd name="connsiteX7" fmla="*/ 50836 w 382001"/>
                  <a:gd name="connsiteY7" fmla="*/ 86677 h 290387"/>
                  <a:gd name="connsiteX8" fmla="*/ 48093 w 382001"/>
                  <a:gd name="connsiteY8" fmla="*/ 99112 h 290387"/>
                  <a:gd name="connsiteX9" fmla="*/ 46264 w 382001"/>
                  <a:gd name="connsiteY9" fmla="*/ 101306 h 290387"/>
                  <a:gd name="connsiteX10" fmla="*/ 40961 w 382001"/>
                  <a:gd name="connsiteY10" fmla="*/ 101123 h 290387"/>
                  <a:gd name="connsiteX11" fmla="*/ 37304 w 382001"/>
                  <a:gd name="connsiteY11" fmla="*/ 103684 h 290387"/>
                  <a:gd name="connsiteX12" fmla="*/ 34195 w 382001"/>
                  <a:gd name="connsiteY12" fmla="*/ 109170 h 290387"/>
                  <a:gd name="connsiteX13" fmla="*/ 32732 w 382001"/>
                  <a:gd name="connsiteY13" fmla="*/ 112827 h 290387"/>
                  <a:gd name="connsiteX14" fmla="*/ 31086 w 382001"/>
                  <a:gd name="connsiteY14" fmla="*/ 111730 h 290387"/>
                  <a:gd name="connsiteX15" fmla="*/ 31086 w 382001"/>
                  <a:gd name="connsiteY15" fmla="*/ 116484 h 290387"/>
                  <a:gd name="connsiteX16" fmla="*/ 31635 w 382001"/>
                  <a:gd name="connsiteY16" fmla="*/ 119593 h 290387"/>
                  <a:gd name="connsiteX17" fmla="*/ 31086 w 382001"/>
                  <a:gd name="connsiteY17" fmla="*/ 124896 h 290387"/>
                  <a:gd name="connsiteX18" fmla="*/ 29075 w 382001"/>
                  <a:gd name="connsiteY18" fmla="*/ 131844 h 290387"/>
                  <a:gd name="connsiteX19" fmla="*/ 29075 w 382001"/>
                  <a:gd name="connsiteY19" fmla="*/ 153422 h 290387"/>
                  <a:gd name="connsiteX20" fmla="*/ 28527 w 382001"/>
                  <a:gd name="connsiteY20" fmla="*/ 160006 h 290387"/>
                  <a:gd name="connsiteX21" fmla="*/ 25052 w 382001"/>
                  <a:gd name="connsiteY21" fmla="*/ 162931 h 290387"/>
                  <a:gd name="connsiteX22" fmla="*/ 19932 w 382001"/>
                  <a:gd name="connsiteY22" fmla="*/ 165126 h 290387"/>
                  <a:gd name="connsiteX23" fmla="*/ 9509 w 382001"/>
                  <a:gd name="connsiteY23" fmla="*/ 164029 h 290387"/>
                  <a:gd name="connsiteX24" fmla="*/ 5120 w 382001"/>
                  <a:gd name="connsiteY24" fmla="*/ 165491 h 290387"/>
                  <a:gd name="connsiteX25" fmla="*/ 5120 w 382001"/>
                  <a:gd name="connsiteY25" fmla="*/ 172806 h 290387"/>
                  <a:gd name="connsiteX26" fmla="*/ 2194 w 382001"/>
                  <a:gd name="connsiteY26" fmla="*/ 174817 h 290387"/>
                  <a:gd name="connsiteX27" fmla="*/ 0 w 382001"/>
                  <a:gd name="connsiteY27" fmla="*/ 178475 h 290387"/>
                  <a:gd name="connsiteX28" fmla="*/ 2560 w 382001"/>
                  <a:gd name="connsiteY28" fmla="*/ 180486 h 290387"/>
                  <a:gd name="connsiteX29" fmla="*/ 5669 w 382001"/>
                  <a:gd name="connsiteY29" fmla="*/ 180669 h 290387"/>
                  <a:gd name="connsiteX30" fmla="*/ 9326 w 382001"/>
                  <a:gd name="connsiteY30" fmla="*/ 183229 h 290387"/>
                  <a:gd name="connsiteX31" fmla="*/ 13166 w 382001"/>
                  <a:gd name="connsiteY31" fmla="*/ 182863 h 290387"/>
                  <a:gd name="connsiteX32" fmla="*/ 18103 w 382001"/>
                  <a:gd name="connsiteY32" fmla="*/ 184326 h 290387"/>
                  <a:gd name="connsiteX33" fmla="*/ 22126 w 382001"/>
                  <a:gd name="connsiteY33" fmla="*/ 186886 h 290387"/>
                  <a:gd name="connsiteX34" fmla="*/ 26149 w 382001"/>
                  <a:gd name="connsiteY34" fmla="*/ 191275 h 290387"/>
                  <a:gd name="connsiteX35" fmla="*/ 26881 w 382001"/>
                  <a:gd name="connsiteY35" fmla="*/ 195847 h 290387"/>
                  <a:gd name="connsiteX36" fmla="*/ 29806 w 382001"/>
                  <a:gd name="connsiteY36" fmla="*/ 200053 h 290387"/>
                  <a:gd name="connsiteX37" fmla="*/ 33098 w 382001"/>
                  <a:gd name="connsiteY37" fmla="*/ 203344 h 290387"/>
                  <a:gd name="connsiteX38" fmla="*/ 43339 w 382001"/>
                  <a:gd name="connsiteY38" fmla="*/ 209927 h 290387"/>
                  <a:gd name="connsiteX39" fmla="*/ 45716 w 382001"/>
                  <a:gd name="connsiteY39" fmla="*/ 214133 h 290387"/>
                  <a:gd name="connsiteX40" fmla="*/ 47544 w 382001"/>
                  <a:gd name="connsiteY40" fmla="*/ 220167 h 290387"/>
                  <a:gd name="connsiteX41" fmla="*/ 52299 w 382001"/>
                  <a:gd name="connsiteY41" fmla="*/ 232419 h 290387"/>
                  <a:gd name="connsiteX42" fmla="*/ 54676 w 382001"/>
                  <a:gd name="connsiteY42" fmla="*/ 236808 h 290387"/>
                  <a:gd name="connsiteX43" fmla="*/ 58882 w 382001"/>
                  <a:gd name="connsiteY43" fmla="*/ 239734 h 290387"/>
                  <a:gd name="connsiteX44" fmla="*/ 69488 w 382001"/>
                  <a:gd name="connsiteY44" fmla="*/ 241928 h 290387"/>
                  <a:gd name="connsiteX45" fmla="*/ 72779 w 382001"/>
                  <a:gd name="connsiteY45" fmla="*/ 244123 h 290387"/>
                  <a:gd name="connsiteX46" fmla="*/ 73145 w 382001"/>
                  <a:gd name="connsiteY46" fmla="*/ 247414 h 290387"/>
                  <a:gd name="connsiteX47" fmla="*/ 72597 w 382001"/>
                  <a:gd name="connsiteY47" fmla="*/ 251986 h 290387"/>
                  <a:gd name="connsiteX48" fmla="*/ 72231 w 382001"/>
                  <a:gd name="connsiteY48" fmla="*/ 262409 h 290387"/>
                  <a:gd name="connsiteX49" fmla="*/ 78448 w 382001"/>
                  <a:gd name="connsiteY49" fmla="*/ 264420 h 290387"/>
                  <a:gd name="connsiteX50" fmla="*/ 85762 w 382001"/>
                  <a:gd name="connsiteY50" fmla="*/ 263689 h 290387"/>
                  <a:gd name="connsiteX51" fmla="*/ 92711 w 382001"/>
                  <a:gd name="connsiteY51" fmla="*/ 264238 h 290387"/>
                  <a:gd name="connsiteX52" fmla="*/ 100940 w 382001"/>
                  <a:gd name="connsiteY52" fmla="*/ 267895 h 290387"/>
                  <a:gd name="connsiteX53" fmla="*/ 118313 w 382001"/>
                  <a:gd name="connsiteY53" fmla="*/ 278501 h 290387"/>
                  <a:gd name="connsiteX54" fmla="*/ 123615 w 382001"/>
                  <a:gd name="connsiteY54" fmla="*/ 283804 h 290387"/>
                  <a:gd name="connsiteX55" fmla="*/ 132759 w 382001"/>
                  <a:gd name="connsiteY55" fmla="*/ 286913 h 290387"/>
                  <a:gd name="connsiteX56" fmla="*/ 140439 w 382001"/>
                  <a:gd name="connsiteY56" fmla="*/ 287278 h 290387"/>
                  <a:gd name="connsiteX57" fmla="*/ 151045 w 382001"/>
                  <a:gd name="connsiteY57" fmla="*/ 290021 h 290387"/>
                  <a:gd name="connsiteX58" fmla="*/ 161834 w 382001"/>
                  <a:gd name="connsiteY58" fmla="*/ 290387 h 290387"/>
                  <a:gd name="connsiteX59" fmla="*/ 173172 w 382001"/>
                  <a:gd name="connsiteY59" fmla="*/ 284718 h 290387"/>
                  <a:gd name="connsiteX60" fmla="*/ 180120 w 382001"/>
                  <a:gd name="connsiteY60" fmla="*/ 277038 h 290387"/>
                  <a:gd name="connsiteX61" fmla="*/ 189081 w 382001"/>
                  <a:gd name="connsiteY61" fmla="*/ 274295 h 290387"/>
                  <a:gd name="connsiteX62" fmla="*/ 198224 w 382001"/>
                  <a:gd name="connsiteY62" fmla="*/ 272649 h 290387"/>
                  <a:gd name="connsiteX63" fmla="*/ 213218 w 382001"/>
                  <a:gd name="connsiteY63" fmla="*/ 280147 h 290387"/>
                  <a:gd name="connsiteX64" fmla="*/ 219436 w 382001"/>
                  <a:gd name="connsiteY64" fmla="*/ 279415 h 290387"/>
                  <a:gd name="connsiteX65" fmla="*/ 223825 w 382001"/>
                  <a:gd name="connsiteY65" fmla="*/ 279964 h 290387"/>
                  <a:gd name="connsiteX66" fmla="*/ 226019 w 382001"/>
                  <a:gd name="connsiteY66" fmla="*/ 279781 h 290387"/>
                  <a:gd name="connsiteX67" fmla="*/ 227665 w 382001"/>
                  <a:gd name="connsiteY67" fmla="*/ 277587 h 290387"/>
                  <a:gd name="connsiteX68" fmla="*/ 234431 w 382001"/>
                  <a:gd name="connsiteY68" fmla="*/ 274112 h 290387"/>
                  <a:gd name="connsiteX69" fmla="*/ 250889 w 382001"/>
                  <a:gd name="connsiteY69" fmla="*/ 268992 h 290387"/>
                  <a:gd name="connsiteX70" fmla="*/ 256923 w 382001"/>
                  <a:gd name="connsiteY70" fmla="*/ 263141 h 290387"/>
                  <a:gd name="connsiteX71" fmla="*/ 262592 w 382001"/>
                  <a:gd name="connsiteY71" fmla="*/ 259117 h 290387"/>
                  <a:gd name="connsiteX72" fmla="*/ 272649 w 382001"/>
                  <a:gd name="connsiteY72" fmla="*/ 255094 h 290387"/>
                  <a:gd name="connsiteX73" fmla="*/ 276306 w 382001"/>
                  <a:gd name="connsiteY73" fmla="*/ 252900 h 290387"/>
                  <a:gd name="connsiteX74" fmla="*/ 306296 w 382001"/>
                  <a:gd name="connsiteY74" fmla="*/ 252352 h 290387"/>
                  <a:gd name="connsiteX75" fmla="*/ 343783 w 382001"/>
                  <a:gd name="connsiteY75" fmla="*/ 214316 h 290387"/>
                  <a:gd name="connsiteX76" fmla="*/ 377064 w 382001"/>
                  <a:gd name="connsiteY76" fmla="*/ 181766 h 290387"/>
                  <a:gd name="connsiteX77" fmla="*/ 381453 w 382001"/>
                  <a:gd name="connsiteY77" fmla="*/ 175915 h 290387"/>
                  <a:gd name="connsiteX78" fmla="*/ 382001 w 382001"/>
                  <a:gd name="connsiteY78" fmla="*/ 174635 h 290387"/>
                  <a:gd name="connsiteX79" fmla="*/ 357498 w 382001"/>
                  <a:gd name="connsiteY79" fmla="*/ 175366 h 290387"/>
                  <a:gd name="connsiteX80" fmla="*/ 317268 w 382001"/>
                  <a:gd name="connsiteY80" fmla="*/ 160737 h 290387"/>
                  <a:gd name="connsiteX81" fmla="*/ 280695 w 382001"/>
                  <a:gd name="connsiteY81" fmla="*/ 148119 h 290387"/>
                  <a:gd name="connsiteX82" fmla="*/ 277952 w 382001"/>
                  <a:gd name="connsiteY82" fmla="*/ 144462 h 290387"/>
                  <a:gd name="connsiteX83" fmla="*/ 268260 w 382001"/>
                  <a:gd name="connsiteY83" fmla="*/ 137513 h 290387"/>
                  <a:gd name="connsiteX84" fmla="*/ 265335 w 382001"/>
                  <a:gd name="connsiteY84" fmla="*/ 133125 h 290387"/>
                  <a:gd name="connsiteX85" fmla="*/ 262043 w 382001"/>
                  <a:gd name="connsiteY85" fmla="*/ 130382 h 290387"/>
                  <a:gd name="connsiteX86" fmla="*/ 261311 w 382001"/>
                  <a:gd name="connsiteY86" fmla="*/ 127639 h 290387"/>
                  <a:gd name="connsiteX87" fmla="*/ 258752 w 382001"/>
                  <a:gd name="connsiteY87" fmla="*/ 125810 h 290387"/>
                  <a:gd name="connsiteX88" fmla="*/ 256191 w 382001"/>
                  <a:gd name="connsiteY88" fmla="*/ 122884 h 290387"/>
                  <a:gd name="connsiteX89" fmla="*/ 255277 w 382001"/>
                  <a:gd name="connsiteY89" fmla="*/ 120507 h 290387"/>
                  <a:gd name="connsiteX90" fmla="*/ 251620 w 382001"/>
                  <a:gd name="connsiteY90" fmla="*/ 117033 h 290387"/>
                  <a:gd name="connsiteX91" fmla="*/ 249060 w 382001"/>
                  <a:gd name="connsiteY91" fmla="*/ 106609 h 290387"/>
                  <a:gd name="connsiteX92" fmla="*/ 249791 w 382001"/>
                  <a:gd name="connsiteY92" fmla="*/ 104415 h 290387"/>
                  <a:gd name="connsiteX93" fmla="*/ 251803 w 382001"/>
                  <a:gd name="connsiteY93" fmla="*/ 101672 h 290387"/>
                  <a:gd name="connsiteX94" fmla="*/ 251803 w 382001"/>
                  <a:gd name="connsiteY94" fmla="*/ 101123 h 290387"/>
                  <a:gd name="connsiteX95" fmla="*/ 247414 w 382001"/>
                  <a:gd name="connsiteY95" fmla="*/ 97832 h 290387"/>
                  <a:gd name="connsiteX96" fmla="*/ 245586 w 382001"/>
                  <a:gd name="connsiteY96" fmla="*/ 97283 h 290387"/>
                  <a:gd name="connsiteX97" fmla="*/ 239734 w 382001"/>
                  <a:gd name="connsiteY97" fmla="*/ 99295 h 290387"/>
                  <a:gd name="connsiteX98" fmla="*/ 239002 w 382001"/>
                  <a:gd name="connsiteY98" fmla="*/ 100941 h 290387"/>
                  <a:gd name="connsiteX99" fmla="*/ 238271 w 382001"/>
                  <a:gd name="connsiteY99" fmla="*/ 101123 h 290387"/>
                  <a:gd name="connsiteX100" fmla="*/ 235894 w 382001"/>
                  <a:gd name="connsiteY100" fmla="*/ 100392 h 290387"/>
                  <a:gd name="connsiteX101" fmla="*/ 233151 w 382001"/>
                  <a:gd name="connsiteY101" fmla="*/ 101123 h 290387"/>
                  <a:gd name="connsiteX102" fmla="*/ 227665 w 382001"/>
                  <a:gd name="connsiteY102" fmla="*/ 100758 h 290387"/>
                  <a:gd name="connsiteX103" fmla="*/ 224739 w 382001"/>
                  <a:gd name="connsiteY103" fmla="*/ 97649 h 290387"/>
                  <a:gd name="connsiteX104" fmla="*/ 224008 w 382001"/>
                  <a:gd name="connsiteY104" fmla="*/ 93260 h 290387"/>
                  <a:gd name="connsiteX105" fmla="*/ 224373 w 382001"/>
                  <a:gd name="connsiteY105" fmla="*/ 92163 h 290387"/>
                  <a:gd name="connsiteX106" fmla="*/ 228213 w 382001"/>
                  <a:gd name="connsiteY106" fmla="*/ 87409 h 290387"/>
                  <a:gd name="connsiteX107" fmla="*/ 230956 w 382001"/>
                  <a:gd name="connsiteY107" fmla="*/ 81740 h 290387"/>
                  <a:gd name="connsiteX108" fmla="*/ 232419 w 382001"/>
                  <a:gd name="connsiteY108" fmla="*/ 76437 h 290387"/>
                  <a:gd name="connsiteX109" fmla="*/ 234614 w 382001"/>
                  <a:gd name="connsiteY109" fmla="*/ 66380 h 290387"/>
                  <a:gd name="connsiteX110" fmla="*/ 237539 w 382001"/>
                  <a:gd name="connsiteY110" fmla="*/ 64185 h 290387"/>
                  <a:gd name="connsiteX111" fmla="*/ 234614 w 382001"/>
                  <a:gd name="connsiteY111" fmla="*/ 60894 h 290387"/>
                  <a:gd name="connsiteX112" fmla="*/ 232785 w 382001"/>
                  <a:gd name="connsiteY112" fmla="*/ 57419 h 290387"/>
                  <a:gd name="connsiteX113" fmla="*/ 229128 w 382001"/>
                  <a:gd name="connsiteY113" fmla="*/ 54493 h 290387"/>
                  <a:gd name="connsiteX114" fmla="*/ 225470 w 382001"/>
                  <a:gd name="connsiteY114" fmla="*/ 52848 h 290387"/>
                  <a:gd name="connsiteX115" fmla="*/ 223825 w 382001"/>
                  <a:gd name="connsiteY115" fmla="*/ 49922 h 290387"/>
                  <a:gd name="connsiteX116" fmla="*/ 222361 w 382001"/>
                  <a:gd name="connsiteY116" fmla="*/ 45716 h 290387"/>
                  <a:gd name="connsiteX117" fmla="*/ 219802 w 382001"/>
                  <a:gd name="connsiteY117" fmla="*/ 42607 h 290387"/>
                  <a:gd name="connsiteX118" fmla="*/ 213950 w 382001"/>
                  <a:gd name="connsiteY118" fmla="*/ 38036 h 290387"/>
                  <a:gd name="connsiteX119" fmla="*/ 206270 w 382001"/>
                  <a:gd name="connsiteY119" fmla="*/ 32732 h 290387"/>
                  <a:gd name="connsiteX120" fmla="*/ 203893 w 382001"/>
                  <a:gd name="connsiteY120" fmla="*/ 28344 h 290387"/>
                  <a:gd name="connsiteX121" fmla="*/ 200601 w 382001"/>
                  <a:gd name="connsiteY121" fmla="*/ 23772 h 290387"/>
                  <a:gd name="connsiteX122" fmla="*/ 194749 w 382001"/>
                  <a:gd name="connsiteY122" fmla="*/ 18104 h 290387"/>
                  <a:gd name="connsiteX123" fmla="*/ 191275 w 382001"/>
                  <a:gd name="connsiteY123" fmla="*/ 17921 h 290387"/>
                  <a:gd name="connsiteX124" fmla="*/ 186520 w 382001"/>
                  <a:gd name="connsiteY124" fmla="*/ 15543 h 290387"/>
                  <a:gd name="connsiteX125" fmla="*/ 180669 w 382001"/>
                  <a:gd name="connsiteY125" fmla="*/ 10789 h 290387"/>
                  <a:gd name="connsiteX126" fmla="*/ 175000 w 382001"/>
                  <a:gd name="connsiteY126" fmla="*/ 10789 h 290387"/>
                  <a:gd name="connsiteX127" fmla="*/ 174269 w 382001"/>
                  <a:gd name="connsiteY127" fmla="*/ 11520 h 290387"/>
                  <a:gd name="connsiteX128" fmla="*/ 172806 w 382001"/>
                  <a:gd name="connsiteY128" fmla="*/ 11520 h 290387"/>
                  <a:gd name="connsiteX129" fmla="*/ 171525 w 382001"/>
                  <a:gd name="connsiteY129" fmla="*/ 10058 h 290387"/>
                  <a:gd name="connsiteX130" fmla="*/ 167137 w 382001"/>
                  <a:gd name="connsiteY130" fmla="*/ 9875 h 290387"/>
                  <a:gd name="connsiteX131" fmla="*/ 164943 w 382001"/>
                  <a:gd name="connsiteY131" fmla="*/ 8229 h 290387"/>
                  <a:gd name="connsiteX132" fmla="*/ 163479 w 382001"/>
                  <a:gd name="connsiteY132" fmla="*/ 8046 h 290387"/>
                  <a:gd name="connsiteX133" fmla="*/ 161103 w 382001"/>
                  <a:gd name="connsiteY133" fmla="*/ 10058 h 290387"/>
                  <a:gd name="connsiteX134" fmla="*/ 157811 w 382001"/>
                  <a:gd name="connsiteY134" fmla="*/ 10240 h 290387"/>
                  <a:gd name="connsiteX135" fmla="*/ 156897 w 382001"/>
                  <a:gd name="connsiteY135" fmla="*/ 11337 h 290387"/>
                  <a:gd name="connsiteX136" fmla="*/ 155799 w 382001"/>
                  <a:gd name="connsiteY136" fmla="*/ 11155 h 290387"/>
                  <a:gd name="connsiteX137" fmla="*/ 154885 w 382001"/>
                  <a:gd name="connsiteY137" fmla="*/ 8412 h 290387"/>
                  <a:gd name="connsiteX138" fmla="*/ 152325 w 382001"/>
                  <a:gd name="connsiteY138" fmla="*/ 6035 h 290387"/>
                  <a:gd name="connsiteX139" fmla="*/ 150131 w 382001"/>
                  <a:gd name="connsiteY139" fmla="*/ 6035 h 290387"/>
                  <a:gd name="connsiteX140" fmla="*/ 150131 w 382001"/>
                  <a:gd name="connsiteY140" fmla="*/ 7863 h 290387"/>
                  <a:gd name="connsiteX141" fmla="*/ 147570 w 382001"/>
                  <a:gd name="connsiteY141" fmla="*/ 10058 h 290387"/>
                  <a:gd name="connsiteX142" fmla="*/ 140988 w 382001"/>
                  <a:gd name="connsiteY142" fmla="*/ 10972 h 290387"/>
                  <a:gd name="connsiteX143" fmla="*/ 139342 w 382001"/>
                  <a:gd name="connsiteY143" fmla="*/ 11886 h 290387"/>
                  <a:gd name="connsiteX144" fmla="*/ 135501 w 382001"/>
                  <a:gd name="connsiteY144" fmla="*/ 11703 h 290387"/>
                  <a:gd name="connsiteX145" fmla="*/ 131661 w 382001"/>
                  <a:gd name="connsiteY145" fmla="*/ 6583 h 290387"/>
                  <a:gd name="connsiteX146" fmla="*/ 131478 w 382001"/>
                  <a:gd name="connsiteY146" fmla="*/ 5303 h 290387"/>
                  <a:gd name="connsiteX147" fmla="*/ 130199 w 382001"/>
                  <a:gd name="connsiteY147" fmla="*/ 4754 h 290387"/>
                  <a:gd name="connsiteX148" fmla="*/ 127090 w 382001"/>
                  <a:gd name="connsiteY148" fmla="*/ 4754 h 290387"/>
                  <a:gd name="connsiteX149" fmla="*/ 123981 w 382001"/>
                  <a:gd name="connsiteY149" fmla="*/ 2012 h 290387"/>
                  <a:gd name="connsiteX150" fmla="*/ 122153 w 382001"/>
                  <a:gd name="connsiteY150" fmla="*/ 0 h 290387"/>
                  <a:gd name="connsiteX151" fmla="*/ 113192 w 382001"/>
                  <a:gd name="connsiteY151" fmla="*/ 20115 h 290387"/>
                  <a:gd name="connsiteX152" fmla="*/ 109352 w 382001"/>
                  <a:gd name="connsiteY152" fmla="*/ 15543 h 290387"/>
                  <a:gd name="connsiteX153" fmla="*/ 109170 w 382001"/>
                  <a:gd name="connsiteY153" fmla="*/ 13898 h 290387"/>
                  <a:gd name="connsiteX154" fmla="*/ 106792 w 382001"/>
                  <a:gd name="connsiteY154" fmla="*/ 11337 h 290387"/>
                  <a:gd name="connsiteX155" fmla="*/ 103318 w 382001"/>
                  <a:gd name="connsiteY155" fmla="*/ 11337 h 290387"/>
                  <a:gd name="connsiteX156" fmla="*/ 101672 w 382001"/>
                  <a:gd name="connsiteY156" fmla="*/ 13166 h 290387"/>
                  <a:gd name="connsiteX157" fmla="*/ 101306 w 382001"/>
                  <a:gd name="connsiteY157" fmla="*/ 14812 h 290387"/>
                  <a:gd name="connsiteX158" fmla="*/ 100026 w 382001"/>
                  <a:gd name="connsiteY158" fmla="*/ 16092 h 290387"/>
                  <a:gd name="connsiteX159" fmla="*/ 98563 w 382001"/>
                  <a:gd name="connsiteY159" fmla="*/ 16092 h 290387"/>
                  <a:gd name="connsiteX160" fmla="*/ 96369 w 382001"/>
                  <a:gd name="connsiteY160" fmla="*/ 14995 h 290387"/>
                  <a:gd name="connsiteX161" fmla="*/ 90152 w 382001"/>
                  <a:gd name="connsiteY161" fmla="*/ 14995 h 290387"/>
                  <a:gd name="connsiteX162" fmla="*/ 88871 w 382001"/>
                  <a:gd name="connsiteY162" fmla="*/ 14629 h 29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82001" h="290387">
                    <a:moveTo>
                      <a:pt x="88871" y="14629"/>
                    </a:moveTo>
                    <a:lnTo>
                      <a:pt x="88506" y="21578"/>
                    </a:lnTo>
                    <a:lnTo>
                      <a:pt x="80642" y="48642"/>
                    </a:lnTo>
                    <a:lnTo>
                      <a:pt x="77351" y="51933"/>
                    </a:lnTo>
                    <a:lnTo>
                      <a:pt x="73328" y="53396"/>
                    </a:lnTo>
                    <a:lnTo>
                      <a:pt x="68939" y="57785"/>
                    </a:lnTo>
                    <a:lnTo>
                      <a:pt x="52664" y="80460"/>
                    </a:lnTo>
                    <a:lnTo>
                      <a:pt x="50836" y="86677"/>
                    </a:lnTo>
                    <a:lnTo>
                      <a:pt x="48093" y="99112"/>
                    </a:lnTo>
                    <a:lnTo>
                      <a:pt x="46264" y="101306"/>
                    </a:lnTo>
                    <a:lnTo>
                      <a:pt x="40961" y="101123"/>
                    </a:lnTo>
                    <a:lnTo>
                      <a:pt x="37304" y="103684"/>
                    </a:lnTo>
                    <a:lnTo>
                      <a:pt x="34195" y="109170"/>
                    </a:lnTo>
                    <a:lnTo>
                      <a:pt x="32732" y="112827"/>
                    </a:lnTo>
                    <a:lnTo>
                      <a:pt x="31086" y="111730"/>
                    </a:lnTo>
                    <a:lnTo>
                      <a:pt x="31086" y="116484"/>
                    </a:lnTo>
                    <a:lnTo>
                      <a:pt x="31635" y="119593"/>
                    </a:lnTo>
                    <a:lnTo>
                      <a:pt x="31086" y="124896"/>
                    </a:lnTo>
                    <a:lnTo>
                      <a:pt x="29075" y="131844"/>
                    </a:lnTo>
                    <a:lnTo>
                      <a:pt x="29075" y="153422"/>
                    </a:lnTo>
                    <a:lnTo>
                      <a:pt x="28527" y="160006"/>
                    </a:lnTo>
                    <a:lnTo>
                      <a:pt x="25052" y="162931"/>
                    </a:lnTo>
                    <a:lnTo>
                      <a:pt x="19932" y="165126"/>
                    </a:lnTo>
                    <a:lnTo>
                      <a:pt x="9509" y="164029"/>
                    </a:lnTo>
                    <a:lnTo>
                      <a:pt x="5120" y="165491"/>
                    </a:lnTo>
                    <a:lnTo>
                      <a:pt x="5120" y="172806"/>
                    </a:lnTo>
                    <a:lnTo>
                      <a:pt x="2194" y="174817"/>
                    </a:lnTo>
                    <a:lnTo>
                      <a:pt x="0" y="178475"/>
                    </a:lnTo>
                    <a:lnTo>
                      <a:pt x="2560" y="180486"/>
                    </a:lnTo>
                    <a:lnTo>
                      <a:pt x="5669" y="180669"/>
                    </a:lnTo>
                    <a:lnTo>
                      <a:pt x="9326" y="183229"/>
                    </a:lnTo>
                    <a:lnTo>
                      <a:pt x="13166" y="182863"/>
                    </a:lnTo>
                    <a:lnTo>
                      <a:pt x="18103" y="184326"/>
                    </a:lnTo>
                    <a:lnTo>
                      <a:pt x="22126" y="186886"/>
                    </a:lnTo>
                    <a:lnTo>
                      <a:pt x="26149" y="191275"/>
                    </a:lnTo>
                    <a:lnTo>
                      <a:pt x="26881" y="195847"/>
                    </a:lnTo>
                    <a:lnTo>
                      <a:pt x="29806" y="200053"/>
                    </a:lnTo>
                    <a:lnTo>
                      <a:pt x="33098" y="203344"/>
                    </a:lnTo>
                    <a:lnTo>
                      <a:pt x="43339" y="209927"/>
                    </a:lnTo>
                    <a:lnTo>
                      <a:pt x="45716" y="214133"/>
                    </a:lnTo>
                    <a:lnTo>
                      <a:pt x="47544" y="220167"/>
                    </a:lnTo>
                    <a:lnTo>
                      <a:pt x="52299" y="232419"/>
                    </a:lnTo>
                    <a:lnTo>
                      <a:pt x="54676" y="236808"/>
                    </a:lnTo>
                    <a:lnTo>
                      <a:pt x="58882" y="239734"/>
                    </a:lnTo>
                    <a:lnTo>
                      <a:pt x="69488" y="241928"/>
                    </a:lnTo>
                    <a:lnTo>
                      <a:pt x="72779" y="244123"/>
                    </a:lnTo>
                    <a:lnTo>
                      <a:pt x="73145" y="247414"/>
                    </a:lnTo>
                    <a:lnTo>
                      <a:pt x="72597" y="251986"/>
                    </a:lnTo>
                    <a:lnTo>
                      <a:pt x="72231" y="262409"/>
                    </a:lnTo>
                    <a:lnTo>
                      <a:pt x="78448" y="264420"/>
                    </a:lnTo>
                    <a:lnTo>
                      <a:pt x="85762" y="263689"/>
                    </a:lnTo>
                    <a:lnTo>
                      <a:pt x="92711" y="264238"/>
                    </a:lnTo>
                    <a:lnTo>
                      <a:pt x="100940" y="267895"/>
                    </a:lnTo>
                    <a:lnTo>
                      <a:pt x="118313" y="278501"/>
                    </a:lnTo>
                    <a:lnTo>
                      <a:pt x="123615" y="283804"/>
                    </a:lnTo>
                    <a:lnTo>
                      <a:pt x="132759" y="286913"/>
                    </a:lnTo>
                    <a:lnTo>
                      <a:pt x="140439" y="287278"/>
                    </a:lnTo>
                    <a:lnTo>
                      <a:pt x="151045" y="290021"/>
                    </a:lnTo>
                    <a:lnTo>
                      <a:pt x="161834" y="290387"/>
                    </a:lnTo>
                    <a:lnTo>
                      <a:pt x="173172" y="284718"/>
                    </a:lnTo>
                    <a:lnTo>
                      <a:pt x="180120" y="277038"/>
                    </a:lnTo>
                    <a:lnTo>
                      <a:pt x="189081" y="274295"/>
                    </a:lnTo>
                    <a:lnTo>
                      <a:pt x="198224" y="272649"/>
                    </a:lnTo>
                    <a:lnTo>
                      <a:pt x="213218" y="280147"/>
                    </a:lnTo>
                    <a:lnTo>
                      <a:pt x="219436" y="279415"/>
                    </a:lnTo>
                    <a:lnTo>
                      <a:pt x="223825" y="279964"/>
                    </a:lnTo>
                    <a:lnTo>
                      <a:pt x="226019" y="279781"/>
                    </a:lnTo>
                    <a:lnTo>
                      <a:pt x="227665" y="277587"/>
                    </a:lnTo>
                    <a:lnTo>
                      <a:pt x="234431" y="274112"/>
                    </a:lnTo>
                    <a:lnTo>
                      <a:pt x="250889" y="268992"/>
                    </a:lnTo>
                    <a:lnTo>
                      <a:pt x="256923" y="263141"/>
                    </a:lnTo>
                    <a:lnTo>
                      <a:pt x="262592" y="259117"/>
                    </a:lnTo>
                    <a:lnTo>
                      <a:pt x="272649" y="255094"/>
                    </a:lnTo>
                    <a:lnTo>
                      <a:pt x="276306" y="252900"/>
                    </a:lnTo>
                    <a:lnTo>
                      <a:pt x="306296" y="252352"/>
                    </a:lnTo>
                    <a:lnTo>
                      <a:pt x="343783" y="214316"/>
                    </a:lnTo>
                    <a:lnTo>
                      <a:pt x="377064" y="181766"/>
                    </a:lnTo>
                    <a:lnTo>
                      <a:pt x="381453" y="175915"/>
                    </a:lnTo>
                    <a:lnTo>
                      <a:pt x="382001" y="174635"/>
                    </a:lnTo>
                    <a:lnTo>
                      <a:pt x="357498" y="175366"/>
                    </a:lnTo>
                    <a:lnTo>
                      <a:pt x="317268" y="160737"/>
                    </a:lnTo>
                    <a:lnTo>
                      <a:pt x="280695" y="148119"/>
                    </a:lnTo>
                    <a:lnTo>
                      <a:pt x="277952" y="144462"/>
                    </a:lnTo>
                    <a:lnTo>
                      <a:pt x="268260" y="137513"/>
                    </a:lnTo>
                    <a:lnTo>
                      <a:pt x="265335" y="133125"/>
                    </a:lnTo>
                    <a:lnTo>
                      <a:pt x="262043" y="130382"/>
                    </a:lnTo>
                    <a:lnTo>
                      <a:pt x="261311" y="127639"/>
                    </a:lnTo>
                    <a:lnTo>
                      <a:pt x="258752" y="125810"/>
                    </a:lnTo>
                    <a:lnTo>
                      <a:pt x="256191" y="122884"/>
                    </a:lnTo>
                    <a:lnTo>
                      <a:pt x="255277" y="120507"/>
                    </a:lnTo>
                    <a:lnTo>
                      <a:pt x="251620" y="117033"/>
                    </a:lnTo>
                    <a:lnTo>
                      <a:pt x="249060" y="106609"/>
                    </a:lnTo>
                    <a:lnTo>
                      <a:pt x="249791" y="104415"/>
                    </a:lnTo>
                    <a:lnTo>
                      <a:pt x="251803" y="101672"/>
                    </a:lnTo>
                    <a:lnTo>
                      <a:pt x="251803" y="101123"/>
                    </a:lnTo>
                    <a:lnTo>
                      <a:pt x="247414" y="97832"/>
                    </a:lnTo>
                    <a:lnTo>
                      <a:pt x="245586" y="97283"/>
                    </a:lnTo>
                    <a:lnTo>
                      <a:pt x="239734" y="99295"/>
                    </a:lnTo>
                    <a:lnTo>
                      <a:pt x="239002" y="100941"/>
                    </a:lnTo>
                    <a:lnTo>
                      <a:pt x="238271" y="101123"/>
                    </a:lnTo>
                    <a:lnTo>
                      <a:pt x="235894" y="100392"/>
                    </a:lnTo>
                    <a:lnTo>
                      <a:pt x="233151" y="101123"/>
                    </a:lnTo>
                    <a:lnTo>
                      <a:pt x="227665" y="100758"/>
                    </a:lnTo>
                    <a:lnTo>
                      <a:pt x="224739" y="97649"/>
                    </a:lnTo>
                    <a:lnTo>
                      <a:pt x="224008" y="93260"/>
                    </a:lnTo>
                    <a:lnTo>
                      <a:pt x="224373" y="92163"/>
                    </a:lnTo>
                    <a:lnTo>
                      <a:pt x="228213" y="87409"/>
                    </a:lnTo>
                    <a:lnTo>
                      <a:pt x="230956" y="81740"/>
                    </a:lnTo>
                    <a:lnTo>
                      <a:pt x="232419" y="76437"/>
                    </a:lnTo>
                    <a:lnTo>
                      <a:pt x="234614" y="66380"/>
                    </a:lnTo>
                    <a:lnTo>
                      <a:pt x="237539" y="64185"/>
                    </a:lnTo>
                    <a:lnTo>
                      <a:pt x="234614" y="60894"/>
                    </a:lnTo>
                    <a:lnTo>
                      <a:pt x="232785" y="57419"/>
                    </a:lnTo>
                    <a:lnTo>
                      <a:pt x="229128" y="54493"/>
                    </a:lnTo>
                    <a:lnTo>
                      <a:pt x="225470" y="52848"/>
                    </a:lnTo>
                    <a:lnTo>
                      <a:pt x="223825" y="49922"/>
                    </a:lnTo>
                    <a:lnTo>
                      <a:pt x="222361" y="45716"/>
                    </a:lnTo>
                    <a:lnTo>
                      <a:pt x="219802" y="42607"/>
                    </a:lnTo>
                    <a:lnTo>
                      <a:pt x="213950" y="38036"/>
                    </a:lnTo>
                    <a:lnTo>
                      <a:pt x="206270" y="32732"/>
                    </a:lnTo>
                    <a:lnTo>
                      <a:pt x="203893" y="28344"/>
                    </a:lnTo>
                    <a:lnTo>
                      <a:pt x="200601" y="23772"/>
                    </a:lnTo>
                    <a:lnTo>
                      <a:pt x="194749" y="18104"/>
                    </a:lnTo>
                    <a:lnTo>
                      <a:pt x="191275" y="17921"/>
                    </a:lnTo>
                    <a:lnTo>
                      <a:pt x="186520" y="15543"/>
                    </a:lnTo>
                    <a:lnTo>
                      <a:pt x="180669" y="10789"/>
                    </a:lnTo>
                    <a:lnTo>
                      <a:pt x="175000" y="10789"/>
                    </a:lnTo>
                    <a:lnTo>
                      <a:pt x="174269" y="11520"/>
                    </a:lnTo>
                    <a:lnTo>
                      <a:pt x="172806" y="11520"/>
                    </a:lnTo>
                    <a:lnTo>
                      <a:pt x="171525" y="10058"/>
                    </a:lnTo>
                    <a:lnTo>
                      <a:pt x="167137" y="9875"/>
                    </a:lnTo>
                    <a:lnTo>
                      <a:pt x="164943" y="8229"/>
                    </a:lnTo>
                    <a:lnTo>
                      <a:pt x="163479" y="8046"/>
                    </a:lnTo>
                    <a:lnTo>
                      <a:pt x="161103" y="10058"/>
                    </a:lnTo>
                    <a:lnTo>
                      <a:pt x="157811" y="10240"/>
                    </a:lnTo>
                    <a:lnTo>
                      <a:pt x="156897" y="11337"/>
                    </a:lnTo>
                    <a:lnTo>
                      <a:pt x="155799" y="11155"/>
                    </a:lnTo>
                    <a:lnTo>
                      <a:pt x="154885" y="8412"/>
                    </a:lnTo>
                    <a:lnTo>
                      <a:pt x="152325" y="6035"/>
                    </a:lnTo>
                    <a:lnTo>
                      <a:pt x="150131" y="6035"/>
                    </a:lnTo>
                    <a:lnTo>
                      <a:pt x="150131" y="7863"/>
                    </a:lnTo>
                    <a:lnTo>
                      <a:pt x="147570" y="10058"/>
                    </a:lnTo>
                    <a:lnTo>
                      <a:pt x="140988" y="10972"/>
                    </a:lnTo>
                    <a:lnTo>
                      <a:pt x="139342" y="11886"/>
                    </a:lnTo>
                    <a:lnTo>
                      <a:pt x="135501" y="11703"/>
                    </a:lnTo>
                    <a:lnTo>
                      <a:pt x="131661" y="6583"/>
                    </a:lnTo>
                    <a:lnTo>
                      <a:pt x="131478" y="5303"/>
                    </a:lnTo>
                    <a:lnTo>
                      <a:pt x="130199" y="4754"/>
                    </a:lnTo>
                    <a:lnTo>
                      <a:pt x="127090" y="4754"/>
                    </a:lnTo>
                    <a:lnTo>
                      <a:pt x="123981" y="2012"/>
                    </a:lnTo>
                    <a:lnTo>
                      <a:pt x="122153" y="0"/>
                    </a:lnTo>
                    <a:lnTo>
                      <a:pt x="113192" y="20115"/>
                    </a:lnTo>
                    <a:lnTo>
                      <a:pt x="109352" y="15543"/>
                    </a:lnTo>
                    <a:lnTo>
                      <a:pt x="109170" y="13898"/>
                    </a:lnTo>
                    <a:lnTo>
                      <a:pt x="106792" y="11337"/>
                    </a:lnTo>
                    <a:lnTo>
                      <a:pt x="103318" y="11337"/>
                    </a:lnTo>
                    <a:lnTo>
                      <a:pt x="101672" y="13166"/>
                    </a:lnTo>
                    <a:lnTo>
                      <a:pt x="101306" y="14812"/>
                    </a:lnTo>
                    <a:lnTo>
                      <a:pt x="100026" y="16092"/>
                    </a:lnTo>
                    <a:lnTo>
                      <a:pt x="98563" y="16092"/>
                    </a:lnTo>
                    <a:lnTo>
                      <a:pt x="96369" y="14995"/>
                    </a:lnTo>
                    <a:lnTo>
                      <a:pt x="90152" y="14995"/>
                    </a:lnTo>
                    <a:lnTo>
                      <a:pt x="88871" y="14629"/>
                    </a:lnTo>
                    <a:close/>
                  </a:path>
                </a:pathLst>
              </a:custGeom>
              <a:grpFill/>
              <a:ln w="18272" cap="flat">
                <a:noFill/>
                <a:prstDash val="solid"/>
                <a:miter/>
              </a:ln>
            </p:spPr>
            <p:txBody>
              <a:bodyPr rtlCol="0" anchor="ctr"/>
              <a:lstStyle/>
              <a:p>
                <a:endParaRPr lang="en-GB" sz="1463"/>
              </a:p>
            </p:txBody>
          </p:sp>
          <p:sp>
            <p:nvSpPr>
              <p:cNvPr id="1315" name="Freeform: Shape 1314">
                <a:extLst>
                  <a:ext uri="{FF2B5EF4-FFF2-40B4-BE49-F238E27FC236}">
                    <a16:creationId xmlns:a16="http://schemas.microsoft.com/office/drawing/2014/main" id="{52BC6D80-C468-8D81-2EA6-5356E9C8B69C}"/>
                  </a:ext>
                </a:extLst>
              </p:cNvPr>
              <p:cNvSpPr/>
              <p:nvPr/>
            </p:nvSpPr>
            <p:spPr>
              <a:xfrm>
                <a:off x="6827374" y="3970492"/>
                <a:ext cx="382001" cy="290387"/>
              </a:xfrm>
              <a:custGeom>
                <a:avLst/>
                <a:gdLst>
                  <a:gd name="connsiteX0" fmla="*/ 88871 w 382001"/>
                  <a:gd name="connsiteY0" fmla="*/ 14629 h 290387"/>
                  <a:gd name="connsiteX1" fmla="*/ 88506 w 382001"/>
                  <a:gd name="connsiteY1" fmla="*/ 21578 h 290387"/>
                  <a:gd name="connsiteX2" fmla="*/ 80642 w 382001"/>
                  <a:gd name="connsiteY2" fmla="*/ 48642 h 290387"/>
                  <a:gd name="connsiteX3" fmla="*/ 77351 w 382001"/>
                  <a:gd name="connsiteY3" fmla="*/ 51933 h 290387"/>
                  <a:gd name="connsiteX4" fmla="*/ 73328 w 382001"/>
                  <a:gd name="connsiteY4" fmla="*/ 53396 h 290387"/>
                  <a:gd name="connsiteX5" fmla="*/ 68939 w 382001"/>
                  <a:gd name="connsiteY5" fmla="*/ 57785 h 290387"/>
                  <a:gd name="connsiteX6" fmla="*/ 52664 w 382001"/>
                  <a:gd name="connsiteY6" fmla="*/ 80460 h 290387"/>
                  <a:gd name="connsiteX7" fmla="*/ 50836 w 382001"/>
                  <a:gd name="connsiteY7" fmla="*/ 86677 h 290387"/>
                  <a:gd name="connsiteX8" fmla="*/ 48093 w 382001"/>
                  <a:gd name="connsiteY8" fmla="*/ 99112 h 290387"/>
                  <a:gd name="connsiteX9" fmla="*/ 46264 w 382001"/>
                  <a:gd name="connsiteY9" fmla="*/ 101306 h 290387"/>
                  <a:gd name="connsiteX10" fmla="*/ 40961 w 382001"/>
                  <a:gd name="connsiteY10" fmla="*/ 101123 h 290387"/>
                  <a:gd name="connsiteX11" fmla="*/ 37304 w 382001"/>
                  <a:gd name="connsiteY11" fmla="*/ 103684 h 290387"/>
                  <a:gd name="connsiteX12" fmla="*/ 34195 w 382001"/>
                  <a:gd name="connsiteY12" fmla="*/ 109170 h 290387"/>
                  <a:gd name="connsiteX13" fmla="*/ 32732 w 382001"/>
                  <a:gd name="connsiteY13" fmla="*/ 112827 h 290387"/>
                  <a:gd name="connsiteX14" fmla="*/ 31086 w 382001"/>
                  <a:gd name="connsiteY14" fmla="*/ 111730 h 290387"/>
                  <a:gd name="connsiteX15" fmla="*/ 31086 w 382001"/>
                  <a:gd name="connsiteY15" fmla="*/ 116484 h 290387"/>
                  <a:gd name="connsiteX16" fmla="*/ 31635 w 382001"/>
                  <a:gd name="connsiteY16" fmla="*/ 119593 h 290387"/>
                  <a:gd name="connsiteX17" fmla="*/ 31086 w 382001"/>
                  <a:gd name="connsiteY17" fmla="*/ 124896 h 290387"/>
                  <a:gd name="connsiteX18" fmla="*/ 29075 w 382001"/>
                  <a:gd name="connsiteY18" fmla="*/ 131844 h 290387"/>
                  <a:gd name="connsiteX19" fmla="*/ 29075 w 382001"/>
                  <a:gd name="connsiteY19" fmla="*/ 153422 h 290387"/>
                  <a:gd name="connsiteX20" fmla="*/ 28527 w 382001"/>
                  <a:gd name="connsiteY20" fmla="*/ 160006 h 290387"/>
                  <a:gd name="connsiteX21" fmla="*/ 25052 w 382001"/>
                  <a:gd name="connsiteY21" fmla="*/ 162931 h 290387"/>
                  <a:gd name="connsiteX22" fmla="*/ 19932 w 382001"/>
                  <a:gd name="connsiteY22" fmla="*/ 165126 h 290387"/>
                  <a:gd name="connsiteX23" fmla="*/ 9509 w 382001"/>
                  <a:gd name="connsiteY23" fmla="*/ 164029 h 290387"/>
                  <a:gd name="connsiteX24" fmla="*/ 5120 w 382001"/>
                  <a:gd name="connsiteY24" fmla="*/ 165491 h 290387"/>
                  <a:gd name="connsiteX25" fmla="*/ 5120 w 382001"/>
                  <a:gd name="connsiteY25" fmla="*/ 172806 h 290387"/>
                  <a:gd name="connsiteX26" fmla="*/ 2194 w 382001"/>
                  <a:gd name="connsiteY26" fmla="*/ 174817 h 290387"/>
                  <a:gd name="connsiteX27" fmla="*/ 0 w 382001"/>
                  <a:gd name="connsiteY27" fmla="*/ 178475 h 290387"/>
                  <a:gd name="connsiteX28" fmla="*/ 2560 w 382001"/>
                  <a:gd name="connsiteY28" fmla="*/ 180486 h 290387"/>
                  <a:gd name="connsiteX29" fmla="*/ 5669 w 382001"/>
                  <a:gd name="connsiteY29" fmla="*/ 180669 h 290387"/>
                  <a:gd name="connsiteX30" fmla="*/ 9326 w 382001"/>
                  <a:gd name="connsiteY30" fmla="*/ 183229 h 290387"/>
                  <a:gd name="connsiteX31" fmla="*/ 13166 w 382001"/>
                  <a:gd name="connsiteY31" fmla="*/ 182863 h 290387"/>
                  <a:gd name="connsiteX32" fmla="*/ 18103 w 382001"/>
                  <a:gd name="connsiteY32" fmla="*/ 184326 h 290387"/>
                  <a:gd name="connsiteX33" fmla="*/ 22126 w 382001"/>
                  <a:gd name="connsiteY33" fmla="*/ 186886 h 290387"/>
                  <a:gd name="connsiteX34" fmla="*/ 26149 w 382001"/>
                  <a:gd name="connsiteY34" fmla="*/ 191275 h 290387"/>
                  <a:gd name="connsiteX35" fmla="*/ 26881 w 382001"/>
                  <a:gd name="connsiteY35" fmla="*/ 195847 h 290387"/>
                  <a:gd name="connsiteX36" fmla="*/ 29806 w 382001"/>
                  <a:gd name="connsiteY36" fmla="*/ 200053 h 290387"/>
                  <a:gd name="connsiteX37" fmla="*/ 33098 w 382001"/>
                  <a:gd name="connsiteY37" fmla="*/ 203344 h 290387"/>
                  <a:gd name="connsiteX38" fmla="*/ 43339 w 382001"/>
                  <a:gd name="connsiteY38" fmla="*/ 209927 h 290387"/>
                  <a:gd name="connsiteX39" fmla="*/ 45716 w 382001"/>
                  <a:gd name="connsiteY39" fmla="*/ 214133 h 290387"/>
                  <a:gd name="connsiteX40" fmla="*/ 47544 w 382001"/>
                  <a:gd name="connsiteY40" fmla="*/ 220167 h 290387"/>
                  <a:gd name="connsiteX41" fmla="*/ 52299 w 382001"/>
                  <a:gd name="connsiteY41" fmla="*/ 232419 h 290387"/>
                  <a:gd name="connsiteX42" fmla="*/ 54676 w 382001"/>
                  <a:gd name="connsiteY42" fmla="*/ 236808 h 290387"/>
                  <a:gd name="connsiteX43" fmla="*/ 58882 w 382001"/>
                  <a:gd name="connsiteY43" fmla="*/ 239734 h 290387"/>
                  <a:gd name="connsiteX44" fmla="*/ 69488 w 382001"/>
                  <a:gd name="connsiteY44" fmla="*/ 241928 h 290387"/>
                  <a:gd name="connsiteX45" fmla="*/ 72779 w 382001"/>
                  <a:gd name="connsiteY45" fmla="*/ 244123 h 290387"/>
                  <a:gd name="connsiteX46" fmla="*/ 73145 w 382001"/>
                  <a:gd name="connsiteY46" fmla="*/ 247414 h 290387"/>
                  <a:gd name="connsiteX47" fmla="*/ 72597 w 382001"/>
                  <a:gd name="connsiteY47" fmla="*/ 251986 h 290387"/>
                  <a:gd name="connsiteX48" fmla="*/ 72231 w 382001"/>
                  <a:gd name="connsiteY48" fmla="*/ 262409 h 290387"/>
                  <a:gd name="connsiteX49" fmla="*/ 78448 w 382001"/>
                  <a:gd name="connsiteY49" fmla="*/ 264420 h 290387"/>
                  <a:gd name="connsiteX50" fmla="*/ 85762 w 382001"/>
                  <a:gd name="connsiteY50" fmla="*/ 263689 h 290387"/>
                  <a:gd name="connsiteX51" fmla="*/ 92711 w 382001"/>
                  <a:gd name="connsiteY51" fmla="*/ 264238 h 290387"/>
                  <a:gd name="connsiteX52" fmla="*/ 100940 w 382001"/>
                  <a:gd name="connsiteY52" fmla="*/ 267895 h 290387"/>
                  <a:gd name="connsiteX53" fmla="*/ 118313 w 382001"/>
                  <a:gd name="connsiteY53" fmla="*/ 278501 h 290387"/>
                  <a:gd name="connsiteX54" fmla="*/ 123615 w 382001"/>
                  <a:gd name="connsiteY54" fmla="*/ 283804 h 290387"/>
                  <a:gd name="connsiteX55" fmla="*/ 132759 w 382001"/>
                  <a:gd name="connsiteY55" fmla="*/ 286913 h 290387"/>
                  <a:gd name="connsiteX56" fmla="*/ 140439 w 382001"/>
                  <a:gd name="connsiteY56" fmla="*/ 287278 h 290387"/>
                  <a:gd name="connsiteX57" fmla="*/ 151045 w 382001"/>
                  <a:gd name="connsiteY57" fmla="*/ 290021 h 290387"/>
                  <a:gd name="connsiteX58" fmla="*/ 161834 w 382001"/>
                  <a:gd name="connsiteY58" fmla="*/ 290387 h 290387"/>
                  <a:gd name="connsiteX59" fmla="*/ 173172 w 382001"/>
                  <a:gd name="connsiteY59" fmla="*/ 284718 h 290387"/>
                  <a:gd name="connsiteX60" fmla="*/ 180120 w 382001"/>
                  <a:gd name="connsiteY60" fmla="*/ 277038 h 290387"/>
                  <a:gd name="connsiteX61" fmla="*/ 189081 w 382001"/>
                  <a:gd name="connsiteY61" fmla="*/ 274295 h 290387"/>
                  <a:gd name="connsiteX62" fmla="*/ 198224 w 382001"/>
                  <a:gd name="connsiteY62" fmla="*/ 272649 h 290387"/>
                  <a:gd name="connsiteX63" fmla="*/ 213218 w 382001"/>
                  <a:gd name="connsiteY63" fmla="*/ 280147 h 290387"/>
                  <a:gd name="connsiteX64" fmla="*/ 219436 w 382001"/>
                  <a:gd name="connsiteY64" fmla="*/ 279415 h 290387"/>
                  <a:gd name="connsiteX65" fmla="*/ 223825 w 382001"/>
                  <a:gd name="connsiteY65" fmla="*/ 279964 h 290387"/>
                  <a:gd name="connsiteX66" fmla="*/ 226019 w 382001"/>
                  <a:gd name="connsiteY66" fmla="*/ 279781 h 290387"/>
                  <a:gd name="connsiteX67" fmla="*/ 227665 w 382001"/>
                  <a:gd name="connsiteY67" fmla="*/ 277587 h 290387"/>
                  <a:gd name="connsiteX68" fmla="*/ 234431 w 382001"/>
                  <a:gd name="connsiteY68" fmla="*/ 274112 h 290387"/>
                  <a:gd name="connsiteX69" fmla="*/ 250889 w 382001"/>
                  <a:gd name="connsiteY69" fmla="*/ 268992 h 290387"/>
                  <a:gd name="connsiteX70" fmla="*/ 256923 w 382001"/>
                  <a:gd name="connsiteY70" fmla="*/ 263141 h 290387"/>
                  <a:gd name="connsiteX71" fmla="*/ 262592 w 382001"/>
                  <a:gd name="connsiteY71" fmla="*/ 259117 h 290387"/>
                  <a:gd name="connsiteX72" fmla="*/ 272649 w 382001"/>
                  <a:gd name="connsiteY72" fmla="*/ 255094 h 290387"/>
                  <a:gd name="connsiteX73" fmla="*/ 276306 w 382001"/>
                  <a:gd name="connsiteY73" fmla="*/ 252900 h 290387"/>
                  <a:gd name="connsiteX74" fmla="*/ 306296 w 382001"/>
                  <a:gd name="connsiteY74" fmla="*/ 252352 h 290387"/>
                  <a:gd name="connsiteX75" fmla="*/ 343783 w 382001"/>
                  <a:gd name="connsiteY75" fmla="*/ 214316 h 290387"/>
                  <a:gd name="connsiteX76" fmla="*/ 377064 w 382001"/>
                  <a:gd name="connsiteY76" fmla="*/ 181766 h 290387"/>
                  <a:gd name="connsiteX77" fmla="*/ 381453 w 382001"/>
                  <a:gd name="connsiteY77" fmla="*/ 175915 h 290387"/>
                  <a:gd name="connsiteX78" fmla="*/ 382001 w 382001"/>
                  <a:gd name="connsiteY78" fmla="*/ 174635 h 290387"/>
                  <a:gd name="connsiteX79" fmla="*/ 357498 w 382001"/>
                  <a:gd name="connsiteY79" fmla="*/ 175366 h 290387"/>
                  <a:gd name="connsiteX80" fmla="*/ 317268 w 382001"/>
                  <a:gd name="connsiteY80" fmla="*/ 160737 h 290387"/>
                  <a:gd name="connsiteX81" fmla="*/ 280695 w 382001"/>
                  <a:gd name="connsiteY81" fmla="*/ 148119 h 290387"/>
                  <a:gd name="connsiteX82" fmla="*/ 277952 w 382001"/>
                  <a:gd name="connsiteY82" fmla="*/ 144462 h 290387"/>
                  <a:gd name="connsiteX83" fmla="*/ 268260 w 382001"/>
                  <a:gd name="connsiteY83" fmla="*/ 137513 h 290387"/>
                  <a:gd name="connsiteX84" fmla="*/ 265335 w 382001"/>
                  <a:gd name="connsiteY84" fmla="*/ 133125 h 290387"/>
                  <a:gd name="connsiteX85" fmla="*/ 262043 w 382001"/>
                  <a:gd name="connsiteY85" fmla="*/ 130382 h 290387"/>
                  <a:gd name="connsiteX86" fmla="*/ 261311 w 382001"/>
                  <a:gd name="connsiteY86" fmla="*/ 127639 h 290387"/>
                  <a:gd name="connsiteX87" fmla="*/ 258752 w 382001"/>
                  <a:gd name="connsiteY87" fmla="*/ 125810 h 290387"/>
                  <a:gd name="connsiteX88" fmla="*/ 256191 w 382001"/>
                  <a:gd name="connsiteY88" fmla="*/ 122884 h 290387"/>
                  <a:gd name="connsiteX89" fmla="*/ 255277 w 382001"/>
                  <a:gd name="connsiteY89" fmla="*/ 120507 h 290387"/>
                  <a:gd name="connsiteX90" fmla="*/ 251620 w 382001"/>
                  <a:gd name="connsiteY90" fmla="*/ 117033 h 290387"/>
                  <a:gd name="connsiteX91" fmla="*/ 249060 w 382001"/>
                  <a:gd name="connsiteY91" fmla="*/ 106609 h 290387"/>
                  <a:gd name="connsiteX92" fmla="*/ 249791 w 382001"/>
                  <a:gd name="connsiteY92" fmla="*/ 104415 h 290387"/>
                  <a:gd name="connsiteX93" fmla="*/ 251803 w 382001"/>
                  <a:gd name="connsiteY93" fmla="*/ 101672 h 290387"/>
                  <a:gd name="connsiteX94" fmla="*/ 251803 w 382001"/>
                  <a:gd name="connsiteY94" fmla="*/ 101123 h 290387"/>
                  <a:gd name="connsiteX95" fmla="*/ 247414 w 382001"/>
                  <a:gd name="connsiteY95" fmla="*/ 97832 h 290387"/>
                  <a:gd name="connsiteX96" fmla="*/ 245586 w 382001"/>
                  <a:gd name="connsiteY96" fmla="*/ 97283 h 290387"/>
                  <a:gd name="connsiteX97" fmla="*/ 239734 w 382001"/>
                  <a:gd name="connsiteY97" fmla="*/ 99295 h 290387"/>
                  <a:gd name="connsiteX98" fmla="*/ 239002 w 382001"/>
                  <a:gd name="connsiteY98" fmla="*/ 100941 h 290387"/>
                  <a:gd name="connsiteX99" fmla="*/ 238271 w 382001"/>
                  <a:gd name="connsiteY99" fmla="*/ 101123 h 290387"/>
                  <a:gd name="connsiteX100" fmla="*/ 235894 w 382001"/>
                  <a:gd name="connsiteY100" fmla="*/ 100392 h 290387"/>
                  <a:gd name="connsiteX101" fmla="*/ 233151 w 382001"/>
                  <a:gd name="connsiteY101" fmla="*/ 101123 h 290387"/>
                  <a:gd name="connsiteX102" fmla="*/ 227665 w 382001"/>
                  <a:gd name="connsiteY102" fmla="*/ 100758 h 290387"/>
                  <a:gd name="connsiteX103" fmla="*/ 224739 w 382001"/>
                  <a:gd name="connsiteY103" fmla="*/ 97649 h 290387"/>
                  <a:gd name="connsiteX104" fmla="*/ 224008 w 382001"/>
                  <a:gd name="connsiteY104" fmla="*/ 93260 h 290387"/>
                  <a:gd name="connsiteX105" fmla="*/ 224373 w 382001"/>
                  <a:gd name="connsiteY105" fmla="*/ 92163 h 290387"/>
                  <a:gd name="connsiteX106" fmla="*/ 228213 w 382001"/>
                  <a:gd name="connsiteY106" fmla="*/ 87409 h 290387"/>
                  <a:gd name="connsiteX107" fmla="*/ 230956 w 382001"/>
                  <a:gd name="connsiteY107" fmla="*/ 81740 h 290387"/>
                  <a:gd name="connsiteX108" fmla="*/ 232419 w 382001"/>
                  <a:gd name="connsiteY108" fmla="*/ 76437 h 290387"/>
                  <a:gd name="connsiteX109" fmla="*/ 234614 w 382001"/>
                  <a:gd name="connsiteY109" fmla="*/ 66380 h 290387"/>
                  <a:gd name="connsiteX110" fmla="*/ 237539 w 382001"/>
                  <a:gd name="connsiteY110" fmla="*/ 64185 h 290387"/>
                  <a:gd name="connsiteX111" fmla="*/ 234614 w 382001"/>
                  <a:gd name="connsiteY111" fmla="*/ 60894 h 290387"/>
                  <a:gd name="connsiteX112" fmla="*/ 232785 w 382001"/>
                  <a:gd name="connsiteY112" fmla="*/ 57419 h 290387"/>
                  <a:gd name="connsiteX113" fmla="*/ 229128 w 382001"/>
                  <a:gd name="connsiteY113" fmla="*/ 54493 h 290387"/>
                  <a:gd name="connsiteX114" fmla="*/ 225470 w 382001"/>
                  <a:gd name="connsiteY114" fmla="*/ 52848 h 290387"/>
                  <a:gd name="connsiteX115" fmla="*/ 223825 w 382001"/>
                  <a:gd name="connsiteY115" fmla="*/ 49922 h 290387"/>
                  <a:gd name="connsiteX116" fmla="*/ 222361 w 382001"/>
                  <a:gd name="connsiteY116" fmla="*/ 45716 h 290387"/>
                  <a:gd name="connsiteX117" fmla="*/ 219802 w 382001"/>
                  <a:gd name="connsiteY117" fmla="*/ 42607 h 290387"/>
                  <a:gd name="connsiteX118" fmla="*/ 213950 w 382001"/>
                  <a:gd name="connsiteY118" fmla="*/ 38036 h 290387"/>
                  <a:gd name="connsiteX119" fmla="*/ 206270 w 382001"/>
                  <a:gd name="connsiteY119" fmla="*/ 32732 h 290387"/>
                  <a:gd name="connsiteX120" fmla="*/ 203893 w 382001"/>
                  <a:gd name="connsiteY120" fmla="*/ 28344 h 290387"/>
                  <a:gd name="connsiteX121" fmla="*/ 200601 w 382001"/>
                  <a:gd name="connsiteY121" fmla="*/ 23772 h 290387"/>
                  <a:gd name="connsiteX122" fmla="*/ 194749 w 382001"/>
                  <a:gd name="connsiteY122" fmla="*/ 18104 h 290387"/>
                  <a:gd name="connsiteX123" fmla="*/ 191275 w 382001"/>
                  <a:gd name="connsiteY123" fmla="*/ 17921 h 290387"/>
                  <a:gd name="connsiteX124" fmla="*/ 186520 w 382001"/>
                  <a:gd name="connsiteY124" fmla="*/ 15543 h 290387"/>
                  <a:gd name="connsiteX125" fmla="*/ 180669 w 382001"/>
                  <a:gd name="connsiteY125" fmla="*/ 10789 h 290387"/>
                  <a:gd name="connsiteX126" fmla="*/ 175000 w 382001"/>
                  <a:gd name="connsiteY126" fmla="*/ 10789 h 290387"/>
                  <a:gd name="connsiteX127" fmla="*/ 174269 w 382001"/>
                  <a:gd name="connsiteY127" fmla="*/ 11520 h 290387"/>
                  <a:gd name="connsiteX128" fmla="*/ 172806 w 382001"/>
                  <a:gd name="connsiteY128" fmla="*/ 11520 h 290387"/>
                  <a:gd name="connsiteX129" fmla="*/ 171525 w 382001"/>
                  <a:gd name="connsiteY129" fmla="*/ 10058 h 290387"/>
                  <a:gd name="connsiteX130" fmla="*/ 167137 w 382001"/>
                  <a:gd name="connsiteY130" fmla="*/ 9875 h 290387"/>
                  <a:gd name="connsiteX131" fmla="*/ 164943 w 382001"/>
                  <a:gd name="connsiteY131" fmla="*/ 8229 h 290387"/>
                  <a:gd name="connsiteX132" fmla="*/ 163479 w 382001"/>
                  <a:gd name="connsiteY132" fmla="*/ 8046 h 290387"/>
                  <a:gd name="connsiteX133" fmla="*/ 161103 w 382001"/>
                  <a:gd name="connsiteY133" fmla="*/ 10058 h 290387"/>
                  <a:gd name="connsiteX134" fmla="*/ 157811 w 382001"/>
                  <a:gd name="connsiteY134" fmla="*/ 10240 h 290387"/>
                  <a:gd name="connsiteX135" fmla="*/ 156897 w 382001"/>
                  <a:gd name="connsiteY135" fmla="*/ 11337 h 290387"/>
                  <a:gd name="connsiteX136" fmla="*/ 155799 w 382001"/>
                  <a:gd name="connsiteY136" fmla="*/ 11155 h 290387"/>
                  <a:gd name="connsiteX137" fmla="*/ 154885 w 382001"/>
                  <a:gd name="connsiteY137" fmla="*/ 8412 h 290387"/>
                  <a:gd name="connsiteX138" fmla="*/ 152325 w 382001"/>
                  <a:gd name="connsiteY138" fmla="*/ 6035 h 290387"/>
                  <a:gd name="connsiteX139" fmla="*/ 150131 w 382001"/>
                  <a:gd name="connsiteY139" fmla="*/ 6035 h 290387"/>
                  <a:gd name="connsiteX140" fmla="*/ 150131 w 382001"/>
                  <a:gd name="connsiteY140" fmla="*/ 7863 h 290387"/>
                  <a:gd name="connsiteX141" fmla="*/ 147570 w 382001"/>
                  <a:gd name="connsiteY141" fmla="*/ 10058 h 290387"/>
                  <a:gd name="connsiteX142" fmla="*/ 140988 w 382001"/>
                  <a:gd name="connsiteY142" fmla="*/ 10972 h 290387"/>
                  <a:gd name="connsiteX143" fmla="*/ 139342 w 382001"/>
                  <a:gd name="connsiteY143" fmla="*/ 11886 h 290387"/>
                  <a:gd name="connsiteX144" fmla="*/ 135501 w 382001"/>
                  <a:gd name="connsiteY144" fmla="*/ 11703 h 290387"/>
                  <a:gd name="connsiteX145" fmla="*/ 131661 w 382001"/>
                  <a:gd name="connsiteY145" fmla="*/ 6583 h 290387"/>
                  <a:gd name="connsiteX146" fmla="*/ 131478 w 382001"/>
                  <a:gd name="connsiteY146" fmla="*/ 5303 h 290387"/>
                  <a:gd name="connsiteX147" fmla="*/ 130199 w 382001"/>
                  <a:gd name="connsiteY147" fmla="*/ 4754 h 290387"/>
                  <a:gd name="connsiteX148" fmla="*/ 127090 w 382001"/>
                  <a:gd name="connsiteY148" fmla="*/ 4754 h 290387"/>
                  <a:gd name="connsiteX149" fmla="*/ 123981 w 382001"/>
                  <a:gd name="connsiteY149" fmla="*/ 2012 h 290387"/>
                  <a:gd name="connsiteX150" fmla="*/ 122153 w 382001"/>
                  <a:gd name="connsiteY150" fmla="*/ 0 h 290387"/>
                  <a:gd name="connsiteX151" fmla="*/ 113192 w 382001"/>
                  <a:gd name="connsiteY151" fmla="*/ 20115 h 290387"/>
                  <a:gd name="connsiteX152" fmla="*/ 109352 w 382001"/>
                  <a:gd name="connsiteY152" fmla="*/ 15543 h 290387"/>
                  <a:gd name="connsiteX153" fmla="*/ 109170 w 382001"/>
                  <a:gd name="connsiteY153" fmla="*/ 13898 h 290387"/>
                  <a:gd name="connsiteX154" fmla="*/ 106792 w 382001"/>
                  <a:gd name="connsiteY154" fmla="*/ 11337 h 290387"/>
                  <a:gd name="connsiteX155" fmla="*/ 103318 w 382001"/>
                  <a:gd name="connsiteY155" fmla="*/ 11337 h 290387"/>
                  <a:gd name="connsiteX156" fmla="*/ 101672 w 382001"/>
                  <a:gd name="connsiteY156" fmla="*/ 13166 h 290387"/>
                  <a:gd name="connsiteX157" fmla="*/ 101306 w 382001"/>
                  <a:gd name="connsiteY157" fmla="*/ 14812 h 290387"/>
                  <a:gd name="connsiteX158" fmla="*/ 100026 w 382001"/>
                  <a:gd name="connsiteY158" fmla="*/ 16092 h 290387"/>
                  <a:gd name="connsiteX159" fmla="*/ 98563 w 382001"/>
                  <a:gd name="connsiteY159" fmla="*/ 16092 h 290387"/>
                  <a:gd name="connsiteX160" fmla="*/ 96369 w 382001"/>
                  <a:gd name="connsiteY160" fmla="*/ 14995 h 290387"/>
                  <a:gd name="connsiteX161" fmla="*/ 90152 w 382001"/>
                  <a:gd name="connsiteY161" fmla="*/ 14995 h 290387"/>
                  <a:gd name="connsiteX162" fmla="*/ 88871 w 382001"/>
                  <a:gd name="connsiteY162" fmla="*/ 14629 h 29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382001" h="290387">
                    <a:moveTo>
                      <a:pt x="88871" y="14629"/>
                    </a:moveTo>
                    <a:lnTo>
                      <a:pt x="88506" y="21578"/>
                    </a:lnTo>
                    <a:lnTo>
                      <a:pt x="80642" y="48642"/>
                    </a:lnTo>
                    <a:lnTo>
                      <a:pt x="77351" y="51933"/>
                    </a:lnTo>
                    <a:lnTo>
                      <a:pt x="73328" y="53396"/>
                    </a:lnTo>
                    <a:lnTo>
                      <a:pt x="68939" y="57785"/>
                    </a:lnTo>
                    <a:lnTo>
                      <a:pt x="52664" y="80460"/>
                    </a:lnTo>
                    <a:lnTo>
                      <a:pt x="50836" y="86677"/>
                    </a:lnTo>
                    <a:lnTo>
                      <a:pt x="48093" y="99112"/>
                    </a:lnTo>
                    <a:lnTo>
                      <a:pt x="46264" y="101306"/>
                    </a:lnTo>
                    <a:lnTo>
                      <a:pt x="40961" y="101123"/>
                    </a:lnTo>
                    <a:lnTo>
                      <a:pt x="37304" y="103684"/>
                    </a:lnTo>
                    <a:lnTo>
                      <a:pt x="34195" y="109170"/>
                    </a:lnTo>
                    <a:lnTo>
                      <a:pt x="32732" y="112827"/>
                    </a:lnTo>
                    <a:lnTo>
                      <a:pt x="31086" y="111730"/>
                    </a:lnTo>
                    <a:lnTo>
                      <a:pt x="31086" y="116484"/>
                    </a:lnTo>
                    <a:lnTo>
                      <a:pt x="31635" y="119593"/>
                    </a:lnTo>
                    <a:lnTo>
                      <a:pt x="31086" y="124896"/>
                    </a:lnTo>
                    <a:lnTo>
                      <a:pt x="29075" y="131844"/>
                    </a:lnTo>
                    <a:lnTo>
                      <a:pt x="29075" y="153422"/>
                    </a:lnTo>
                    <a:lnTo>
                      <a:pt x="28527" y="160006"/>
                    </a:lnTo>
                    <a:lnTo>
                      <a:pt x="25052" y="162931"/>
                    </a:lnTo>
                    <a:lnTo>
                      <a:pt x="19932" y="165126"/>
                    </a:lnTo>
                    <a:lnTo>
                      <a:pt x="9509" y="164029"/>
                    </a:lnTo>
                    <a:lnTo>
                      <a:pt x="5120" y="165491"/>
                    </a:lnTo>
                    <a:lnTo>
                      <a:pt x="5120" y="172806"/>
                    </a:lnTo>
                    <a:lnTo>
                      <a:pt x="2194" y="174817"/>
                    </a:lnTo>
                    <a:lnTo>
                      <a:pt x="0" y="178475"/>
                    </a:lnTo>
                    <a:lnTo>
                      <a:pt x="2560" y="180486"/>
                    </a:lnTo>
                    <a:lnTo>
                      <a:pt x="5669" y="180669"/>
                    </a:lnTo>
                    <a:lnTo>
                      <a:pt x="9326" y="183229"/>
                    </a:lnTo>
                    <a:lnTo>
                      <a:pt x="13166" y="182863"/>
                    </a:lnTo>
                    <a:lnTo>
                      <a:pt x="18103" y="184326"/>
                    </a:lnTo>
                    <a:lnTo>
                      <a:pt x="22126" y="186886"/>
                    </a:lnTo>
                    <a:lnTo>
                      <a:pt x="26149" y="191275"/>
                    </a:lnTo>
                    <a:lnTo>
                      <a:pt x="26881" y="195847"/>
                    </a:lnTo>
                    <a:lnTo>
                      <a:pt x="29806" y="200053"/>
                    </a:lnTo>
                    <a:lnTo>
                      <a:pt x="33098" y="203344"/>
                    </a:lnTo>
                    <a:lnTo>
                      <a:pt x="43339" y="209927"/>
                    </a:lnTo>
                    <a:lnTo>
                      <a:pt x="45716" y="214133"/>
                    </a:lnTo>
                    <a:lnTo>
                      <a:pt x="47544" y="220167"/>
                    </a:lnTo>
                    <a:lnTo>
                      <a:pt x="52299" y="232419"/>
                    </a:lnTo>
                    <a:lnTo>
                      <a:pt x="54676" y="236808"/>
                    </a:lnTo>
                    <a:lnTo>
                      <a:pt x="58882" y="239734"/>
                    </a:lnTo>
                    <a:lnTo>
                      <a:pt x="69488" y="241928"/>
                    </a:lnTo>
                    <a:lnTo>
                      <a:pt x="72779" y="244123"/>
                    </a:lnTo>
                    <a:lnTo>
                      <a:pt x="73145" y="247414"/>
                    </a:lnTo>
                    <a:lnTo>
                      <a:pt x="72597" y="251986"/>
                    </a:lnTo>
                    <a:lnTo>
                      <a:pt x="72231" y="262409"/>
                    </a:lnTo>
                    <a:lnTo>
                      <a:pt x="78448" y="264420"/>
                    </a:lnTo>
                    <a:lnTo>
                      <a:pt x="85762" y="263689"/>
                    </a:lnTo>
                    <a:lnTo>
                      <a:pt x="92711" y="264238"/>
                    </a:lnTo>
                    <a:lnTo>
                      <a:pt x="100940" y="267895"/>
                    </a:lnTo>
                    <a:lnTo>
                      <a:pt x="118313" y="278501"/>
                    </a:lnTo>
                    <a:lnTo>
                      <a:pt x="123615" y="283804"/>
                    </a:lnTo>
                    <a:lnTo>
                      <a:pt x="132759" y="286913"/>
                    </a:lnTo>
                    <a:lnTo>
                      <a:pt x="140439" y="287278"/>
                    </a:lnTo>
                    <a:lnTo>
                      <a:pt x="151045" y="290021"/>
                    </a:lnTo>
                    <a:lnTo>
                      <a:pt x="161834" y="290387"/>
                    </a:lnTo>
                    <a:lnTo>
                      <a:pt x="173172" y="284718"/>
                    </a:lnTo>
                    <a:lnTo>
                      <a:pt x="180120" y="277038"/>
                    </a:lnTo>
                    <a:lnTo>
                      <a:pt x="189081" y="274295"/>
                    </a:lnTo>
                    <a:lnTo>
                      <a:pt x="198224" y="272649"/>
                    </a:lnTo>
                    <a:lnTo>
                      <a:pt x="213218" y="280147"/>
                    </a:lnTo>
                    <a:lnTo>
                      <a:pt x="219436" y="279415"/>
                    </a:lnTo>
                    <a:lnTo>
                      <a:pt x="223825" y="279964"/>
                    </a:lnTo>
                    <a:lnTo>
                      <a:pt x="226019" y="279781"/>
                    </a:lnTo>
                    <a:lnTo>
                      <a:pt x="227665" y="277587"/>
                    </a:lnTo>
                    <a:lnTo>
                      <a:pt x="234431" y="274112"/>
                    </a:lnTo>
                    <a:lnTo>
                      <a:pt x="250889" y="268992"/>
                    </a:lnTo>
                    <a:lnTo>
                      <a:pt x="256923" y="263141"/>
                    </a:lnTo>
                    <a:lnTo>
                      <a:pt x="262592" y="259117"/>
                    </a:lnTo>
                    <a:lnTo>
                      <a:pt x="272649" y="255094"/>
                    </a:lnTo>
                    <a:lnTo>
                      <a:pt x="276306" y="252900"/>
                    </a:lnTo>
                    <a:lnTo>
                      <a:pt x="306296" y="252352"/>
                    </a:lnTo>
                    <a:lnTo>
                      <a:pt x="343783" y="214316"/>
                    </a:lnTo>
                    <a:lnTo>
                      <a:pt x="377064" y="181766"/>
                    </a:lnTo>
                    <a:lnTo>
                      <a:pt x="381453" y="175915"/>
                    </a:lnTo>
                    <a:lnTo>
                      <a:pt x="382001" y="174635"/>
                    </a:lnTo>
                    <a:lnTo>
                      <a:pt x="357498" y="175366"/>
                    </a:lnTo>
                    <a:lnTo>
                      <a:pt x="317268" y="160737"/>
                    </a:lnTo>
                    <a:lnTo>
                      <a:pt x="280695" y="148119"/>
                    </a:lnTo>
                    <a:lnTo>
                      <a:pt x="277952" y="144462"/>
                    </a:lnTo>
                    <a:lnTo>
                      <a:pt x="268260" y="137513"/>
                    </a:lnTo>
                    <a:lnTo>
                      <a:pt x="265335" y="133125"/>
                    </a:lnTo>
                    <a:lnTo>
                      <a:pt x="262043" y="130382"/>
                    </a:lnTo>
                    <a:lnTo>
                      <a:pt x="261311" y="127639"/>
                    </a:lnTo>
                    <a:lnTo>
                      <a:pt x="258752" y="125810"/>
                    </a:lnTo>
                    <a:lnTo>
                      <a:pt x="256191" y="122884"/>
                    </a:lnTo>
                    <a:lnTo>
                      <a:pt x="255277" y="120507"/>
                    </a:lnTo>
                    <a:lnTo>
                      <a:pt x="251620" y="117033"/>
                    </a:lnTo>
                    <a:lnTo>
                      <a:pt x="249060" y="106609"/>
                    </a:lnTo>
                    <a:lnTo>
                      <a:pt x="249791" y="104415"/>
                    </a:lnTo>
                    <a:lnTo>
                      <a:pt x="251803" y="101672"/>
                    </a:lnTo>
                    <a:lnTo>
                      <a:pt x="251803" y="101123"/>
                    </a:lnTo>
                    <a:lnTo>
                      <a:pt x="247414" y="97832"/>
                    </a:lnTo>
                    <a:lnTo>
                      <a:pt x="245586" y="97283"/>
                    </a:lnTo>
                    <a:lnTo>
                      <a:pt x="239734" y="99295"/>
                    </a:lnTo>
                    <a:lnTo>
                      <a:pt x="239002" y="100941"/>
                    </a:lnTo>
                    <a:lnTo>
                      <a:pt x="238271" y="101123"/>
                    </a:lnTo>
                    <a:lnTo>
                      <a:pt x="235894" y="100392"/>
                    </a:lnTo>
                    <a:lnTo>
                      <a:pt x="233151" y="101123"/>
                    </a:lnTo>
                    <a:lnTo>
                      <a:pt x="227665" y="100758"/>
                    </a:lnTo>
                    <a:lnTo>
                      <a:pt x="224739" y="97649"/>
                    </a:lnTo>
                    <a:lnTo>
                      <a:pt x="224008" y="93260"/>
                    </a:lnTo>
                    <a:lnTo>
                      <a:pt x="224373" y="92163"/>
                    </a:lnTo>
                    <a:lnTo>
                      <a:pt x="228213" y="87409"/>
                    </a:lnTo>
                    <a:lnTo>
                      <a:pt x="230956" y="81740"/>
                    </a:lnTo>
                    <a:lnTo>
                      <a:pt x="232419" y="76437"/>
                    </a:lnTo>
                    <a:lnTo>
                      <a:pt x="234614" y="66380"/>
                    </a:lnTo>
                    <a:lnTo>
                      <a:pt x="237539" y="64185"/>
                    </a:lnTo>
                    <a:lnTo>
                      <a:pt x="234614" y="60894"/>
                    </a:lnTo>
                    <a:lnTo>
                      <a:pt x="232785" y="57419"/>
                    </a:lnTo>
                    <a:lnTo>
                      <a:pt x="229128" y="54493"/>
                    </a:lnTo>
                    <a:lnTo>
                      <a:pt x="225470" y="52848"/>
                    </a:lnTo>
                    <a:lnTo>
                      <a:pt x="223825" y="49922"/>
                    </a:lnTo>
                    <a:lnTo>
                      <a:pt x="222361" y="45716"/>
                    </a:lnTo>
                    <a:lnTo>
                      <a:pt x="219802" y="42607"/>
                    </a:lnTo>
                    <a:lnTo>
                      <a:pt x="213950" y="38036"/>
                    </a:lnTo>
                    <a:lnTo>
                      <a:pt x="206270" y="32732"/>
                    </a:lnTo>
                    <a:lnTo>
                      <a:pt x="203893" y="28344"/>
                    </a:lnTo>
                    <a:lnTo>
                      <a:pt x="200601" y="23772"/>
                    </a:lnTo>
                    <a:lnTo>
                      <a:pt x="194749" y="18104"/>
                    </a:lnTo>
                    <a:lnTo>
                      <a:pt x="191275" y="17921"/>
                    </a:lnTo>
                    <a:lnTo>
                      <a:pt x="186520" y="15543"/>
                    </a:lnTo>
                    <a:lnTo>
                      <a:pt x="180669" y="10789"/>
                    </a:lnTo>
                    <a:lnTo>
                      <a:pt x="175000" y="10789"/>
                    </a:lnTo>
                    <a:lnTo>
                      <a:pt x="174269" y="11520"/>
                    </a:lnTo>
                    <a:lnTo>
                      <a:pt x="172806" y="11520"/>
                    </a:lnTo>
                    <a:lnTo>
                      <a:pt x="171525" y="10058"/>
                    </a:lnTo>
                    <a:lnTo>
                      <a:pt x="167137" y="9875"/>
                    </a:lnTo>
                    <a:lnTo>
                      <a:pt x="164943" y="8229"/>
                    </a:lnTo>
                    <a:lnTo>
                      <a:pt x="163479" y="8046"/>
                    </a:lnTo>
                    <a:lnTo>
                      <a:pt x="161103" y="10058"/>
                    </a:lnTo>
                    <a:lnTo>
                      <a:pt x="157811" y="10240"/>
                    </a:lnTo>
                    <a:lnTo>
                      <a:pt x="156897" y="11337"/>
                    </a:lnTo>
                    <a:lnTo>
                      <a:pt x="155799" y="11155"/>
                    </a:lnTo>
                    <a:lnTo>
                      <a:pt x="154885" y="8412"/>
                    </a:lnTo>
                    <a:lnTo>
                      <a:pt x="152325" y="6035"/>
                    </a:lnTo>
                    <a:lnTo>
                      <a:pt x="150131" y="6035"/>
                    </a:lnTo>
                    <a:lnTo>
                      <a:pt x="150131" y="7863"/>
                    </a:lnTo>
                    <a:lnTo>
                      <a:pt x="147570" y="10058"/>
                    </a:lnTo>
                    <a:lnTo>
                      <a:pt x="140988" y="10972"/>
                    </a:lnTo>
                    <a:lnTo>
                      <a:pt x="139342" y="11886"/>
                    </a:lnTo>
                    <a:lnTo>
                      <a:pt x="135501" y="11703"/>
                    </a:lnTo>
                    <a:lnTo>
                      <a:pt x="131661" y="6583"/>
                    </a:lnTo>
                    <a:lnTo>
                      <a:pt x="131478" y="5303"/>
                    </a:lnTo>
                    <a:lnTo>
                      <a:pt x="130199" y="4754"/>
                    </a:lnTo>
                    <a:lnTo>
                      <a:pt x="127090" y="4754"/>
                    </a:lnTo>
                    <a:lnTo>
                      <a:pt x="123981" y="2012"/>
                    </a:lnTo>
                    <a:lnTo>
                      <a:pt x="122153" y="0"/>
                    </a:lnTo>
                    <a:lnTo>
                      <a:pt x="113192" y="20115"/>
                    </a:lnTo>
                    <a:lnTo>
                      <a:pt x="109352" y="15543"/>
                    </a:lnTo>
                    <a:lnTo>
                      <a:pt x="109170" y="13898"/>
                    </a:lnTo>
                    <a:lnTo>
                      <a:pt x="106792" y="11337"/>
                    </a:lnTo>
                    <a:lnTo>
                      <a:pt x="103318" y="11337"/>
                    </a:lnTo>
                    <a:lnTo>
                      <a:pt x="101672" y="13166"/>
                    </a:lnTo>
                    <a:lnTo>
                      <a:pt x="101306" y="14812"/>
                    </a:lnTo>
                    <a:lnTo>
                      <a:pt x="100026" y="16092"/>
                    </a:lnTo>
                    <a:lnTo>
                      <a:pt x="98563" y="16092"/>
                    </a:lnTo>
                    <a:lnTo>
                      <a:pt x="96369" y="14995"/>
                    </a:lnTo>
                    <a:lnTo>
                      <a:pt x="90152" y="14995"/>
                    </a:lnTo>
                    <a:lnTo>
                      <a:pt x="88871" y="14629"/>
                    </a:lnTo>
                  </a:path>
                </a:pathLst>
              </a:custGeom>
              <a:grpFill/>
              <a:ln w="4020" cap="flat">
                <a:solidFill>
                  <a:srgbClr val="FFFFFF"/>
                </a:solidFill>
                <a:prstDash val="solid"/>
                <a:miter/>
              </a:ln>
            </p:spPr>
            <p:txBody>
              <a:bodyPr rtlCol="0" anchor="ctr"/>
              <a:lstStyle/>
              <a:p>
                <a:endParaRPr lang="en-GB" sz="1463"/>
              </a:p>
            </p:txBody>
          </p:sp>
          <p:sp>
            <p:nvSpPr>
              <p:cNvPr id="1316" name="Freeform: Shape 1315">
                <a:extLst>
                  <a:ext uri="{FF2B5EF4-FFF2-40B4-BE49-F238E27FC236}">
                    <a16:creationId xmlns:a16="http://schemas.microsoft.com/office/drawing/2014/main" id="{1BAF6E64-D4BE-5DEA-4D6D-FDBDC3EB076A}"/>
                  </a:ext>
                </a:extLst>
              </p:cNvPr>
              <p:cNvSpPr/>
              <p:nvPr/>
            </p:nvSpPr>
            <p:spPr>
              <a:xfrm>
                <a:off x="6750937" y="4618560"/>
                <a:ext cx="271369" cy="427534"/>
              </a:xfrm>
              <a:custGeom>
                <a:avLst/>
                <a:gdLst>
                  <a:gd name="connsiteX0" fmla="*/ 268810 w 271369"/>
                  <a:gd name="connsiteY0" fmla="*/ 0 h 427534"/>
                  <a:gd name="connsiteX1" fmla="*/ 270455 w 271369"/>
                  <a:gd name="connsiteY1" fmla="*/ 914 h 427534"/>
                  <a:gd name="connsiteX2" fmla="*/ 271369 w 271369"/>
                  <a:gd name="connsiteY2" fmla="*/ 3474 h 427534"/>
                  <a:gd name="connsiteX3" fmla="*/ 270455 w 271369"/>
                  <a:gd name="connsiteY3" fmla="*/ 4572 h 427534"/>
                  <a:gd name="connsiteX4" fmla="*/ 271187 w 271369"/>
                  <a:gd name="connsiteY4" fmla="*/ 12252 h 427534"/>
                  <a:gd name="connsiteX5" fmla="*/ 270090 w 271369"/>
                  <a:gd name="connsiteY5" fmla="*/ 15178 h 427534"/>
                  <a:gd name="connsiteX6" fmla="*/ 267529 w 271369"/>
                  <a:gd name="connsiteY6" fmla="*/ 19018 h 427534"/>
                  <a:gd name="connsiteX7" fmla="*/ 264055 w 271369"/>
                  <a:gd name="connsiteY7" fmla="*/ 26149 h 427534"/>
                  <a:gd name="connsiteX8" fmla="*/ 262409 w 271369"/>
                  <a:gd name="connsiteY8" fmla="*/ 32184 h 427534"/>
                  <a:gd name="connsiteX9" fmla="*/ 262958 w 271369"/>
                  <a:gd name="connsiteY9" fmla="*/ 43521 h 427534"/>
                  <a:gd name="connsiteX10" fmla="*/ 264421 w 271369"/>
                  <a:gd name="connsiteY10" fmla="*/ 52116 h 427534"/>
                  <a:gd name="connsiteX11" fmla="*/ 264787 w 271369"/>
                  <a:gd name="connsiteY11" fmla="*/ 58699 h 427534"/>
                  <a:gd name="connsiteX12" fmla="*/ 261861 w 271369"/>
                  <a:gd name="connsiteY12" fmla="*/ 61259 h 427534"/>
                  <a:gd name="connsiteX13" fmla="*/ 262775 w 271369"/>
                  <a:gd name="connsiteY13" fmla="*/ 65831 h 427534"/>
                  <a:gd name="connsiteX14" fmla="*/ 264238 w 271369"/>
                  <a:gd name="connsiteY14" fmla="*/ 65831 h 427534"/>
                  <a:gd name="connsiteX15" fmla="*/ 263506 w 271369"/>
                  <a:gd name="connsiteY15" fmla="*/ 81374 h 427534"/>
                  <a:gd name="connsiteX16" fmla="*/ 264970 w 271369"/>
                  <a:gd name="connsiteY16" fmla="*/ 90883 h 427534"/>
                  <a:gd name="connsiteX17" fmla="*/ 264055 w 271369"/>
                  <a:gd name="connsiteY17" fmla="*/ 94723 h 427534"/>
                  <a:gd name="connsiteX18" fmla="*/ 265884 w 271369"/>
                  <a:gd name="connsiteY18" fmla="*/ 96003 h 427534"/>
                  <a:gd name="connsiteX19" fmla="*/ 267529 w 271369"/>
                  <a:gd name="connsiteY19" fmla="*/ 94723 h 427534"/>
                  <a:gd name="connsiteX20" fmla="*/ 269175 w 271369"/>
                  <a:gd name="connsiteY20" fmla="*/ 98015 h 427534"/>
                  <a:gd name="connsiteX21" fmla="*/ 266615 w 271369"/>
                  <a:gd name="connsiteY21" fmla="*/ 101489 h 427534"/>
                  <a:gd name="connsiteX22" fmla="*/ 268810 w 271369"/>
                  <a:gd name="connsiteY22" fmla="*/ 101672 h 427534"/>
                  <a:gd name="connsiteX23" fmla="*/ 271004 w 271369"/>
                  <a:gd name="connsiteY23" fmla="*/ 103135 h 427534"/>
                  <a:gd name="connsiteX24" fmla="*/ 271004 w 271369"/>
                  <a:gd name="connsiteY24" fmla="*/ 107341 h 427534"/>
                  <a:gd name="connsiteX25" fmla="*/ 268810 w 271369"/>
                  <a:gd name="connsiteY25" fmla="*/ 111730 h 427534"/>
                  <a:gd name="connsiteX26" fmla="*/ 266981 w 271369"/>
                  <a:gd name="connsiteY26" fmla="*/ 116667 h 427534"/>
                  <a:gd name="connsiteX27" fmla="*/ 262775 w 271369"/>
                  <a:gd name="connsiteY27" fmla="*/ 121056 h 427534"/>
                  <a:gd name="connsiteX28" fmla="*/ 266432 w 271369"/>
                  <a:gd name="connsiteY28" fmla="*/ 122336 h 427534"/>
                  <a:gd name="connsiteX29" fmla="*/ 266249 w 271369"/>
                  <a:gd name="connsiteY29" fmla="*/ 126176 h 427534"/>
                  <a:gd name="connsiteX30" fmla="*/ 265335 w 271369"/>
                  <a:gd name="connsiteY30" fmla="*/ 129467 h 427534"/>
                  <a:gd name="connsiteX31" fmla="*/ 261129 w 271369"/>
                  <a:gd name="connsiteY31" fmla="*/ 131662 h 427534"/>
                  <a:gd name="connsiteX32" fmla="*/ 253632 w 271369"/>
                  <a:gd name="connsiteY32" fmla="*/ 140622 h 427534"/>
                  <a:gd name="connsiteX33" fmla="*/ 251620 w 271369"/>
                  <a:gd name="connsiteY33" fmla="*/ 144828 h 427534"/>
                  <a:gd name="connsiteX34" fmla="*/ 243940 w 271369"/>
                  <a:gd name="connsiteY34" fmla="*/ 148851 h 427534"/>
                  <a:gd name="connsiteX35" fmla="*/ 246500 w 271369"/>
                  <a:gd name="connsiteY35" fmla="*/ 151045 h 427534"/>
                  <a:gd name="connsiteX36" fmla="*/ 244488 w 271369"/>
                  <a:gd name="connsiteY36" fmla="*/ 155068 h 427534"/>
                  <a:gd name="connsiteX37" fmla="*/ 239734 w 271369"/>
                  <a:gd name="connsiteY37" fmla="*/ 158725 h 427534"/>
                  <a:gd name="connsiteX38" fmla="*/ 234248 w 271369"/>
                  <a:gd name="connsiteY38" fmla="*/ 162017 h 427534"/>
                  <a:gd name="connsiteX39" fmla="*/ 230043 w 271369"/>
                  <a:gd name="connsiteY39" fmla="*/ 163663 h 427534"/>
                  <a:gd name="connsiteX40" fmla="*/ 227117 w 271369"/>
                  <a:gd name="connsiteY40" fmla="*/ 168600 h 427534"/>
                  <a:gd name="connsiteX41" fmla="*/ 221082 w 271369"/>
                  <a:gd name="connsiteY41" fmla="*/ 171892 h 427534"/>
                  <a:gd name="connsiteX42" fmla="*/ 213036 w 271369"/>
                  <a:gd name="connsiteY42" fmla="*/ 171892 h 427534"/>
                  <a:gd name="connsiteX43" fmla="*/ 207002 w 271369"/>
                  <a:gd name="connsiteY43" fmla="*/ 174269 h 427534"/>
                  <a:gd name="connsiteX44" fmla="*/ 186886 w 271369"/>
                  <a:gd name="connsiteY44" fmla="*/ 183595 h 427534"/>
                  <a:gd name="connsiteX45" fmla="*/ 173903 w 271369"/>
                  <a:gd name="connsiteY45" fmla="*/ 193470 h 427534"/>
                  <a:gd name="connsiteX46" fmla="*/ 172806 w 271369"/>
                  <a:gd name="connsiteY46" fmla="*/ 198041 h 427534"/>
                  <a:gd name="connsiteX47" fmla="*/ 170612 w 271369"/>
                  <a:gd name="connsiteY47" fmla="*/ 199687 h 427534"/>
                  <a:gd name="connsiteX48" fmla="*/ 166771 w 271369"/>
                  <a:gd name="connsiteY48" fmla="*/ 200053 h 427534"/>
                  <a:gd name="connsiteX49" fmla="*/ 164760 w 271369"/>
                  <a:gd name="connsiteY49" fmla="*/ 200967 h 427534"/>
                  <a:gd name="connsiteX50" fmla="*/ 167686 w 271369"/>
                  <a:gd name="connsiteY50" fmla="*/ 203527 h 427534"/>
                  <a:gd name="connsiteX51" fmla="*/ 160006 w 271369"/>
                  <a:gd name="connsiteY51" fmla="*/ 212487 h 427534"/>
                  <a:gd name="connsiteX52" fmla="*/ 156897 w 271369"/>
                  <a:gd name="connsiteY52" fmla="*/ 217607 h 427534"/>
                  <a:gd name="connsiteX53" fmla="*/ 154337 w 271369"/>
                  <a:gd name="connsiteY53" fmla="*/ 216510 h 427534"/>
                  <a:gd name="connsiteX54" fmla="*/ 152874 w 271369"/>
                  <a:gd name="connsiteY54" fmla="*/ 212121 h 427534"/>
                  <a:gd name="connsiteX55" fmla="*/ 149765 w 271369"/>
                  <a:gd name="connsiteY55" fmla="*/ 219253 h 427534"/>
                  <a:gd name="connsiteX56" fmla="*/ 145925 w 271369"/>
                  <a:gd name="connsiteY56" fmla="*/ 221265 h 427534"/>
                  <a:gd name="connsiteX57" fmla="*/ 141171 w 271369"/>
                  <a:gd name="connsiteY57" fmla="*/ 226568 h 427534"/>
                  <a:gd name="connsiteX58" fmla="*/ 132576 w 271369"/>
                  <a:gd name="connsiteY58" fmla="*/ 235528 h 427534"/>
                  <a:gd name="connsiteX59" fmla="*/ 126542 w 271369"/>
                  <a:gd name="connsiteY59" fmla="*/ 239368 h 427534"/>
                  <a:gd name="connsiteX60" fmla="*/ 122884 w 271369"/>
                  <a:gd name="connsiteY60" fmla="*/ 243757 h 427534"/>
                  <a:gd name="connsiteX61" fmla="*/ 117947 w 271369"/>
                  <a:gd name="connsiteY61" fmla="*/ 245037 h 427534"/>
                  <a:gd name="connsiteX62" fmla="*/ 116484 w 271369"/>
                  <a:gd name="connsiteY62" fmla="*/ 258569 h 427534"/>
                  <a:gd name="connsiteX63" fmla="*/ 117399 w 271369"/>
                  <a:gd name="connsiteY63" fmla="*/ 262957 h 427534"/>
                  <a:gd name="connsiteX64" fmla="*/ 123433 w 271369"/>
                  <a:gd name="connsiteY64" fmla="*/ 267529 h 427534"/>
                  <a:gd name="connsiteX65" fmla="*/ 125445 w 271369"/>
                  <a:gd name="connsiteY65" fmla="*/ 270272 h 427534"/>
                  <a:gd name="connsiteX66" fmla="*/ 125810 w 271369"/>
                  <a:gd name="connsiteY66" fmla="*/ 274295 h 427534"/>
                  <a:gd name="connsiteX67" fmla="*/ 126542 w 271369"/>
                  <a:gd name="connsiteY67" fmla="*/ 275027 h 427534"/>
                  <a:gd name="connsiteX68" fmla="*/ 127273 w 271369"/>
                  <a:gd name="connsiteY68" fmla="*/ 279050 h 427534"/>
                  <a:gd name="connsiteX69" fmla="*/ 132759 w 271369"/>
                  <a:gd name="connsiteY69" fmla="*/ 294776 h 427534"/>
                  <a:gd name="connsiteX70" fmla="*/ 133308 w 271369"/>
                  <a:gd name="connsiteY70" fmla="*/ 303553 h 427534"/>
                  <a:gd name="connsiteX71" fmla="*/ 134039 w 271369"/>
                  <a:gd name="connsiteY71" fmla="*/ 305748 h 427534"/>
                  <a:gd name="connsiteX72" fmla="*/ 136782 w 271369"/>
                  <a:gd name="connsiteY72" fmla="*/ 303553 h 427534"/>
                  <a:gd name="connsiteX73" fmla="*/ 138611 w 271369"/>
                  <a:gd name="connsiteY73" fmla="*/ 305199 h 427534"/>
                  <a:gd name="connsiteX74" fmla="*/ 138428 w 271369"/>
                  <a:gd name="connsiteY74" fmla="*/ 315256 h 427534"/>
                  <a:gd name="connsiteX75" fmla="*/ 136965 w 271369"/>
                  <a:gd name="connsiteY75" fmla="*/ 332263 h 427534"/>
                  <a:gd name="connsiteX76" fmla="*/ 131113 w 271369"/>
                  <a:gd name="connsiteY76" fmla="*/ 353109 h 427534"/>
                  <a:gd name="connsiteX77" fmla="*/ 132027 w 271369"/>
                  <a:gd name="connsiteY77" fmla="*/ 358047 h 427534"/>
                  <a:gd name="connsiteX78" fmla="*/ 133673 w 271369"/>
                  <a:gd name="connsiteY78" fmla="*/ 354024 h 427534"/>
                  <a:gd name="connsiteX79" fmla="*/ 136965 w 271369"/>
                  <a:gd name="connsiteY79" fmla="*/ 349818 h 427534"/>
                  <a:gd name="connsiteX80" fmla="*/ 136965 w 271369"/>
                  <a:gd name="connsiteY80" fmla="*/ 351464 h 427534"/>
                  <a:gd name="connsiteX81" fmla="*/ 135502 w 271369"/>
                  <a:gd name="connsiteY81" fmla="*/ 357498 h 427534"/>
                  <a:gd name="connsiteX82" fmla="*/ 133125 w 271369"/>
                  <a:gd name="connsiteY82" fmla="*/ 362801 h 427534"/>
                  <a:gd name="connsiteX83" fmla="*/ 126359 w 271369"/>
                  <a:gd name="connsiteY83" fmla="*/ 370847 h 427534"/>
                  <a:gd name="connsiteX84" fmla="*/ 119593 w 271369"/>
                  <a:gd name="connsiteY84" fmla="*/ 375784 h 427534"/>
                  <a:gd name="connsiteX85" fmla="*/ 111181 w 271369"/>
                  <a:gd name="connsiteY85" fmla="*/ 379076 h 427534"/>
                  <a:gd name="connsiteX86" fmla="*/ 105513 w 271369"/>
                  <a:gd name="connsiteY86" fmla="*/ 379442 h 427534"/>
                  <a:gd name="connsiteX87" fmla="*/ 89237 w 271369"/>
                  <a:gd name="connsiteY87" fmla="*/ 385293 h 427534"/>
                  <a:gd name="connsiteX88" fmla="*/ 84849 w 271369"/>
                  <a:gd name="connsiteY88" fmla="*/ 388219 h 427534"/>
                  <a:gd name="connsiteX89" fmla="*/ 81558 w 271369"/>
                  <a:gd name="connsiteY89" fmla="*/ 390962 h 427534"/>
                  <a:gd name="connsiteX90" fmla="*/ 76803 w 271369"/>
                  <a:gd name="connsiteY90" fmla="*/ 393339 h 427534"/>
                  <a:gd name="connsiteX91" fmla="*/ 72597 w 271369"/>
                  <a:gd name="connsiteY91" fmla="*/ 394436 h 427534"/>
                  <a:gd name="connsiteX92" fmla="*/ 70220 w 271369"/>
                  <a:gd name="connsiteY92" fmla="*/ 396631 h 427534"/>
                  <a:gd name="connsiteX93" fmla="*/ 66928 w 271369"/>
                  <a:gd name="connsiteY93" fmla="*/ 402482 h 427534"/>
                  <a:gd name="connsiteX94" fmla="*/ 62723 w 271369"/>
                  <a:gd name="connsiteY94" fmla="*/ 407786 h 427534"/>
                  <a:gd name="connsiteX95" fmla="*/ 61991 w 271369"/>
                  <a:gd name="connsiteY95" fmla="*/ 407786 h 427534"/>
                  <a:gd name="connsiteX96" fmla="*/ 65465 w 271369"/>
                  <a:gd name="connsiteY96" fmla="*/ 411077 h 427534"/>
                  <a:gd name="connsiteX97" fmla="*/ 68574 w 271369"/>
                  <a:gd name="connsiteY97" fmla="*/ 415283 h 427534"/>
                  <a:gd name="connsiteX98" fmla="*/ 71500 w 271369"/>
                  <a:gd name="connsiteY98" fmla="*/ 413271 h 427534"/>
                  <a:gd name="connsiteX99" fmla="*/ 72780 w 271369"/>
                  <a:gd name="connsiteY99" fmla="*/ 410346 h 427534"/>
                  <a:gd name="connsiteX100" fmla="*/ 71500 w 271369"/>
                  <a:gd name="connsiteY100" fmla="*/ 427535 h 427534"/>
                  <a:gd name="connsiteX101" fmla="*/ 68391 w 271369"/>
                  <a:gd name="connsiteY101" fmla="*/ 426803 h 427534"/>
                  <a:gd name="connsiteX102" fmla="*/ 51751 w 271369"/>
                  <a:gd name="connsiteY102" fmla="*/ 427169 h 427534"/>
                  <a:gd name="connsiteX103" fmla="*/ 51019 w 271369"/>
                  <a:gd name="connsiteY103" fmla="*/ 414186 h 427534"/>
                  <a:gd name="connsiteX104" fmla="*/ 51019 w 271369"/>
                  <a:gd name="connsiteY104" fmla="*/ 405225 h 427534"/>
                  <a:gd name="connsiteX105" fmla="*/ 50105 w 271369"/>
                  <a:gd name="connsiteY105" fmla="*/ 401568 h 427534"/>
                  <a:gd name="connsiteX106" fmla="*/ 48276 w 271369"/>
                  <a:gd name="connsiteY106" fmla="*/ 360058 h 427534"/>
                  <a:gd name="connsiteX107" fmla="*/ 42790 w 271369"/>
                  <a:gd name="connsiteY107" fmla="*/ 339760 h 427534"/>
                  <a:gd name="connsiteX108" fmla="*/ 39682 w 271369"/>
                  <a:gd name="connsiteY108" fmla="*/ 325314 h 427534"/>
                  <a:gd name="connsiteX109" fmla="*/ 38950 w 271369"/>
                  <a:gd name="connsiteY109" fmla="*/ 315988 h 427534"/>
                  <a:gd name="connsiteX110" fmla="*/ 39499 w 271369"/>
                  <a:gd name="connsiteY110" fmla="*/ 315256 h 427534"/>
                  <a:gd name="connsiteX111" fmla="*/ 39133 w 271369"/>
                  <a:gd name="connsiteY111" fmla="*/ 308673 h 427534"/>
                  <a:gd name="connsiteX112" fmla="*/ 40779 w 271369"/>
                  <a:gd name="connsiteY112" fmla="*/ 303188 h 427534"/>
                  <a:gd name="connsiteX113" fmla="*/ 43705 w 271369"/>
                  <a:gd name="connsiteY113" fmla="*/ 298799 h 427534"/>
                  <a:gd name="connsiteX114" fmla="*/ 49190 w 271369"/>
                  <a:gd name="connsiteY114" fmla="*/ 295324 h 427534"/>
                  <a:gd name="connsiteX115" fmla="*/ 52299 w 271369"/>
                  <a:gd name="connsiteY115" fmla="*/ 292216 h 427534"/>
                  <a:gd name="connsiteX116" fmla="*/ 60711 w 271369"/>
                  <a:gd name="connsiteY116" fmla="*/ 276672 h 427534"/>
                  <a:gd name="connsiteX117" fmla="*/ 64185 w 271369"/>
                  <a:gd name="connsiteY117" fmla="*/ 262775 h 427534"/>
                  <a:gd name="connsiteX118" fmla="*/ 72231 w 271369"/>
                  <a:gd name="connsiteY118" fmla="*/ 246134 h 427534"/>
                  <a:gd name="connsiteX119" fmla="*/ 70768 w 271369"/>
                  <a:gd name="connsiteY119" fmla="*/ 234065 h 427534"/>
                  <a:gd name="connsiteX120" fmla="*/ 68391 w 271369"/>
                  <a:gd name="connsiteY120" fmla="*/ 227665 h 427534"/>
                  <a:gd name="connsiteX121" fmla="*/ 68025 w 271369"/>
                  <a:gd name="connsiteY121" fmla="*/ 219985 h 427534"/>
                  <a:gd name="connsiteX122" fmla="*/ 72597 w 271369"/>
                  <a:gd name="connsiteY122" fmla="*/ 211573 h 427534"/>
                  <a:gd name="connsiteX123" fmla="*/ 73145 w 271369"/>
                  <a:gd name="connsiteY123" fmla="*/ 207550 h 427534"/>
                  <a:gd name="connsiteX124" fmla="*/ 74974 w 271369"/>
                  <a:gd name="connsiteY124" fmla="*/ 200418 h 427534"/>
                  <a:gd name="connsiteX125" fmla="*/ 74426 w 271369"/>
                  <a:gd name="connsiteY125" fmla="*/ 195481 h 427534"/>
                  <a:gd name="connsiteX126" fmla="*/ 75340 w 271369"/>
                  <a:gd name="connsiteY126" fmla="*/ 179389 h 427534"/>
                  <a:gd name="connsiteX127" fmla="*/ 73145 w 271369"/>
                  <a:gd name="connsiteY127" fmla="*/ 169514 h 427534"/>
                  <a:gd name="connsiteX128" fmla="*/ 71500 w 271369"/>
                  <a:gd name="connsiteY128" fmla="*/ 164760 h 427534"/>
                  <a:gd name="connsiteX129" fmla="*/ 70768 w 271369"/>
                  <a:gd name="connsiteY129" fmla="*/ 158360 h 427534"/>
                  <a:gd name="connsiteX130" fmla="*/ 66928 w 271369"/>
                  <a:gd name="connsiteY130" fmla="*/ 154154 h 427534"/>
                  <a:gd name="connsiteX131" fmla="*/ 52665 w 271369"/>
                  <a:gd name="connsiteY131" fmla="*/ 149216 h 427534"/>
                  <a:gd name="connsiteX132" fmla="*/ 39499 w 271369"/>
                  <a:gd name="connsiteY132" fmla="*/ 143365 h 427534"/>
                  <a:gd name="connsiteX133" fmla="*/ 32733 w 271369"/>
                  <a:gd name="connsiteY133" fmla="*/ 141536 h 427534"/>
                  <a:gd name="connsiteX134" fmla="*/ 25418 w 271369"/>
                  <a:gd name="connsiteY134" fmla="*/ 139890 h 427534"/>
                  <a:gd name="connsiteX135" fmla="*/ 15360 w 271369"/>
                  <a:gd name="connsiteY135" fmla="*/ 140622 h 427534"/>
                  <a:gd name="connsiteX136" fmla="*/ 6766 w 271369"/>
                  <a:gd name="connsiteY136" fmla="*/ 140073 h 427534"/>
                  <a:gd name="connsiteX137" fmla="*/ 6766 w 271369"/>
                  <a:gd name="connsiteY137" fmla="*/ 131296 h 427534"/>
                  <a:gd name="connsiteX138" fmla="*/ 4755 w 271369"/>
                  <a:gd name="connsiteY138" fmla="*/ 129833 h 427534"/>
                  <a:gd name="connsiteX139" fmla="*/ 3292 w 271369"/>
                  <a:gd name="connsiteY139" fmla="*/ 124164 h 427534"/>
                  <a:gd name="connsiteX140" fmla="*/ 0 w 271369"/>
                  <a:gd name="connsiteY140" fmla="*/ 117033 h 427534"/>
                  <a:gd name="connsiteX141" fmla="*/ 76254 w 271369"/>
                  <a:gd name="connsiteY141" fmla="*/ 90517 h 427534"/>
                  <a:gd name="connsiteX142" fmla="*/ 80460 w 271369"/>
                  <a:gd name="connsiteY142" fmla="*/ 90152 h 427534"/>
                  <a:gd name="connsiteX143" fmla="*/ 81191 w 271369"/>
                  <a:gd name="connsiteY143" fmla="*/ 91249 h 427534"/>
                  <a:gd name="connsiteX144" fmla="*/ 83569 w 271369"/>
                  <a:gd name="connsiteY144" fmla="*/ 92529 h 427534"/>
                  <a:gd name="connsiteX145" fmla="*/ 87409 w 271369"/>
                  <a:gd name="connsiteY145" fmla="*/ 99661 h 427534"/>
                  <a:gd name="connsiteX146" fmla="*/ 91980 w 271369"/>
                  <a:gd name="connsiteY146" fmla="*/ 104415 h 427534"/>
                  <a:gd name="connsiteX147" fmla="*/ 93626 w 271369"/>
                  <a:gd name="connsiteY147" fmla="*/ 104781 h 427534"/>
                  <a:gd name="connsiteX148" fmla="*/ 97284 w 271369"/>
                  <a:gd name="connsiteY148" fmla="*/ 103318 h 427534"/>
                  <a:gd name="connsiteX149" fmla="*/ 111181 w 271369"/>
                  <a:gd name="connsiteY149" fmla="*/ 101489 h 427534"/>
                  <a:gd name="connsiteX150" fmla="*/ 112827 w 271369"/>
                  <a:gd name="connsiteY150" fmla="*/ 102038 h 427534"/>
                  <a:gd name="connsiteX151" fmla="*/ 114656 w 271369"/>
                  <a:gd name="connsiteY151" fmla="*/ 104598 h 427534"/>
                  <a:gd name="connsiteX152" fmla="*/ 116301 w 271369"/>
                  <a:gd name="connsiteY152" fmla="*/ 110449 h 427534"/>
                  <a:gd name="connsiteX153" fmla="*/ 116850 w 271369"/>
                  <a:gd name="connsiteY153" fmla="*/ 114290 h 427534"/>
                  <a:gd name="connsiteX154" fmla="*/ 117216 w 271369"/>
                  <a:gd name="connsiteY154" fmla="*/ 122518 h 427534"/>
                  <a:gd name="connsiteX155" fmla="*/ 115935 w 271369"/>
                  <a:gd name="connsiteY155" fmla="*/ 125627 h 427534"/>
                  <a:gd name="connsiteX156" fmla="*/ 113193 w 271369"/>
                  <a:gd name="connsiteY156" fmla="*/ 129102 h 427534"/>
                  <a:gd name="connsiteX157" fmla="*/ 113741 w 271369"/>
                  <a:gd name="connsiteY157" fmla="*/ 132210 h 427534"/>
                  <a:gd name="connsiteX158" fmla="*/ 110998 w 271369"/>
                  <a:gd name="connsiteY158" fmla="*/ 134404 h 427534"/>
                  <a:gd name="connsiteX159" fmla="*/ 109718 w 271369"/>
                  <a:gd name="connsiteY159" fmla="*/ 139342 h 427534"/>
                  <a:gd name="connsiteX160" fmla="*/ 110998 w 271369"/>
                  <a:gd name="connsiteY160" fmla="*/ 141171 h 427534"/>
                  <a:gd name="connsiteX161" fmla="*/ 113376 w 271369"/>
                  <a:gd name="connsiteY161" fmla="*/ 148302 h 427534"/>
                  <a:gd name="connsiteX162" fmla="*/ 115021 w 271369"/>
                  <a:gd name="connsiteY162" fmla="*/ 149948 h 427534"/>
                  <a:gd name="connsiteX163" fmla="*/ 116484 w 271369"/>
                  <a:gd name="connsiteY163" fmla="*/ 150679 h 427534"/>
                  <a:gd name="connsiteX164" fmla="*/ 117764 w 271369"/>
                  <a:gd name="connsiteY164" fmla="*/ 153239 h 427534"/>
                  <a:gd name="connsiteX165" fmla="*/ 122153 w 271369"/>
                  <a:gd name="connsiteY165" fmla="*/ 157262 h 427534"/>
                  <a:gd name="connsiteX166" fmla="*/ 123981 w 271369"/>
                  <a:gd name="connsiteY166" fmla="*/ 160006 h 427534"/>
                  <a:gd name="connsiteX167" fmla="*/ 125993 w 271369"/>
                  <a:gd name="connsiteY167" fmla="*/ 161285 h 427534"/>
                  <a:gd name="connsiteX168" fmla="*/ 129102 w 271369"/>
                  <a:gd name="connsiteY168" fmla="*/ 162200 h 427534"/>
                  <a:gd name="connsiteX169" fmla="*/ 130930 w 271369"/>
                  <a:gd name="connsiteY169" fmla="*/ 164394 h 427534"/>
                  <a:gd name="connsiteX170" fmla="*/ 130930 w 271369"/>
                  <a:gd name="connsiteY170" fmla="*/ 166040 h 427534"/>
                  <a:gd name="connsiteX171" fmla="*/ 128919 w 271369"/>
                  <a:gd name="connsiteY171" fmla="*/ 168783 h 427534"/>
                  <a:gd name="connsiteX172" fmla="*/ 129285 w 271369"/>
                  <a:gd name="connsiteY172" fmla="*/ 169697 h 427534"/>
                  <a:gd name="connsiteX173" fmla="*/ 134953 w 271369"/>
                  <a:gd name="connsiteY173" fmla="*/ 169697 h 427534"/>
                  <a:gd name="connsiteX174" fmla="*/ 135502 w 271369"/>
                  <a:gd name="connsiteY174" fmla="*/ 169331 h 427534"/>
                  <a:gd name="connsiteX175" fmla="*/ 134953 w 271369"/>
                  <a:gd name="connsiteY175" fmla="*/ 164943 h 427534"/>
                  <a:gd name="connsiteX176" fmla="*/ 135502 w 271369"/>
                  <a:gd name="connsiteY176" fmla="*/ 161834 h 427534"/>
                  <a:gd name="connsiteX177" fmla="*/ 134222 w 271369"/>
                  <a:gd name="connsiteY177" fmla="*/ 159457 h 427534"/>
                  <a:gd name="connsiteX178" fmla="*/ 132942 w 271369"/>
                  <a:gd name="connsiteY178" fmla="*/ 158177 h 427534"/>
                  <a:gd name="connsiteX179" fmla="*/ 132576 w 271369"/>
                  <a:gd name="connsiteY179" fmla="*/ 155068 h 427534"/>
                  <a:gd name="connsiteX180" fmla="*/ 134405 w 271369"/>
                  <a:gd name="connsiteY180" fmla="*/ 151959 h 427534"/>
                  <a:gd name="connsiteX181" fmla="*/ 134222 w 271369"/>
                  <a:gd name="connsiteY181" fmla="*/ 150131 h 427534"/>
                  <a:gd name="connsiteX182" fmla="*/ 134953 w 271369"/>
                  <a:gd name="connsiteY182" fmla="*/ 148302 h 427534"/>
                  <a:gd name="connsiteX183" fmla="*/ 140622 w 271369"/>
                  <a:gd name="connsiteY183" fmla="*/ 145194 h 427534"/>
                  <a:gd name="connsiteX184" fmla="*/ 143731 w 271369"/>
                  <a:gd name="connsiteY184" fmla="*/ 144462 h 427534"/>
                  <a:gd name="connsiteX185" fmla="*/ 146474 w 271369"/>
                  <a:gd name="connsiteY185" fmla="*/ 143182 h 427534"/>
                  <a:gd name="connsiteX186" fmla="*/ 147936 w 271369"/>
                  <a:gd name="connsiteY186" fmla="*/ 140622 h 427534"/>
                  <a:gd name="connsiteX187" fmla="*/ 148668 w 271369"/>
                  <a:gd name="connsiteY187" fmla="*/ 130930 h 427534"/>
                  <a:gd name="connsiteX188" fmla="*/ 150131 w 271369"/>
                  <a:gd name="connsiteY188" fmla="*/ 127456 h 427534"/>
                  <a:gd name="connsiteX189" fmla="*/ 147936 w 271369"/>
                  <a:gd name="connsiteY189" fmla="*/ 120873 h 427534"/>
                  <a:gd name="connsiteX190" fmla="*/ 150131 w 271369"/>
                  <a:gd name="connsiteY190" fmla="*/ 116118 h 427534"/>
                  <a:gd name="connsiteX191" fmla="*/ 150862 w 271369"/>
                  <a:gd name="connsiteY191" fmla="*/ 113193 h 427534"/>
                  <a:gd name="connsiteX192" fmla="*/ 149583 w 271369"/>
                  <a:gd name="connsiteY192" fmla="*/ 106975 h 427534"/>
                  <a:gd name="connsiteX193" fmla="*/ 147571 w 271369"/>
                  <a:gd name="connsiteY193" fmla="*/ 103866 h 427534"/>
                  <a:gd name="connsiteX194" fmla="*/ 141537 w 271369"/>
                  <a:gd name="connsiteY194" fmla="*/ 98198 h 427534"/>
                  <a:gd name="connsiteX195" fmla="*/ 138245 w 271369"/>
                  <a:gd name="connsiteY195" fmla="*/ 93260 h 427534"/>
                  <a:gd name="connsiteX196" fmla="*/ 131296 w 271369"/>
                  <a:gd name="connsiteY196" fmla="*/ 85397 h 427534"/>
                  <a:gd name="connsiteX197" fmla="*/ 127090 w 271369"/>
                  <a:gd name="connsiteY197" fmla="*/ 81557 h 427534"/>
                  <a:gd name="connsiteX198" fmla="*/ 123799 w 271369"/>
                  <a:gd name="connsiteY198" fmla="*/ 77168 h 427534"/>
                  <a:gd name="connsiteX199" fmla="*/ 123250 w 271369"/>
                  <a:gd name="connsiteY199" fmla="*/ 77351 h 427534"/>
                  <a:gd name="connsiteX200" fmla="*/ 121970 w 271369"/>
                  <a:gd name="connsiteY200" fmla="*/ 72231 h 427534"/>
                  <a:gd name="connsiteX201" fmla="*/ 121970 w 271369"/>
                  <a:gd name="connsiteY201" fmla="*/ 67842 h 427534"/>
                  <a:gd name="connsiteX202" fmla="*/ 121056 w 271369"/>
                  <a:gd name="connsiteY202" fmla="*/ 63454 h 427534"/>
                  <a:gd name="connsiteX203" fmla="*/ 121239 w 271369"/>
                  <a:gd name="connsiteY203" fmla="*/ 56505 h 427534"/>
                  <a:gd name="connsiteX204" fmla="*/ 119776 w 271369"/>
                  <a:gd name="connsiteY204" fmla="*/ 53213 h 427534"/>
                  <a:gd name="connsiteX205" fmla="*/ 119410 w 271369"/>
                  <a:gd name="connsiteY205" fmla="*/ 49373 h 427534"/>
                  <a:gd name="connsiteX206" fmla="*/ 121056 w 271369"/>
                  <a:gd name="connsiteY206" fmla="*/ 42607 h 427534"/>
                  <a:gd name="connsiteX207" fmla="*/ 124713 w 271369"/>
                  <a:gd name="connsiteY207" fmla="*/ 35293 h 427534"/>
                  <a:gd name="connsiteX208" fmla="*/ 126542 w 271369"/>
                  <a:gd name="connsiteY208" fmla="*/ 26515 h 427534"/>
                  <a:gd name="connsiteX209" fmla="*/ 145377 w 271369"/>
                  <a:gd name="connsiteY209" fmla="*/ 27064 h 427534"/>
                  <a:gd name="connsiteX210" fmla="*/ 147205 w 271369"/>
                  <a:gd name="connsiteY210" fmla="*/ 26881 h 427534"/>
                  <a:gd name="connsiteX211" fmla="*/ 150131 w 271369"/>
                  <a:gd name="connsiteY211" fmla="*/ 24504 h 427534"/>
                  <a:gd name="connsiteX212" fmla="*/ 153423 w 271369"/>
                  <a:gd name="connsiteY212" fmla="*/ 24321 h 427534"/>
                  <a:gd name="connsiteX213" fmla="*/ 156531 w 271369"/>
                  <a:gd name="connsiteY213" fmla="*/ 25418 h 427534"/>
                  <a:gd name="connsiteX214" fmla="*/ 159457 w 271369"/>
                  <a:gd name="connsiteY214" fmla="*/ 28709 h 427534"/>
                  <a:gd name="connsiteX215" fmla="*/ 161651 w 271369"/>
                  <a:gd name="connsiteY215" fmla="*/ 29990 h 427534"/>
                  <a:gd name="connsiteX216" fmla="*/ 163846 w 271369"/>
                  <a:gd name="connsiteY216" fmla="*/ 30538 h 427534"/>
                  <a:gd name="connsiteX217" fmla="*/ 167321 w 271369"/>
                  <a:gd name="connsiteY217" fmla="*/ 29441 h 427534"/>
                  <a:gd name="connsiteX218" fmla="*/ 171343 w 271369"/>
                  <a:gd name="connsiteY218" fmla="*/ 29441 h 427534"/>
                  <a:gd name="connsiteX219" fmla="*/ 176464 w 271369"/>
                  <a:gd name="connsiteY219" fmla="*/ 26149 h 427534"/>
                  <a:gd name="connsiteX220" fmla="*/ 191093 w 271369"/>
                  <a:gd name="connsiteY220" fmla="*/ 26881 h 427534"/>
                  <a:gd name="connsiteX221" fmla="*/ 194384 w 271369"/>
                  <a:gd name="connsiteY221" fmla="*/ 26332 h 427534"/>
                  <a:gd name="connsiteX222" fmla="*/ 195664 w 271369"/>
                  <a:gd name="connsiteY222" fmla="*/ 26149 h 427534"/>
                  <a:gd name="connsiteX223" fmla="*/ 202064 w 271369"/>
                  <a:gd name="connsiteY223" fmla="*/ 19749 h 427534"/>
                  <a:gd name="connsiteX224" fmla="*/ 208465 w 271369"/>
                  <a:gd name="connsiteY224" fmla="*/ 19383 h 427534"/>
                  <a:gd name="connsiteX225" fmla="*/ 212670 w 271369"/>
                  <a:gd name="connsiteY225" fmla="*/ 17921 h 427534"/>
                  <a:gd name="connsiteX226" fmla="*/ 218888 w 271369"/>
                  <a:gd name="connsiteY226" fmla="*/ 21029 h 427534"/>
                  <a:gd name="connsiteX227" fmla="*/ 223094 w 271369"/>
                  <a:gd name="connsiteY227" fmla="*/ 21212 h 427534"/>
                  <a:gd name="connsiteX228" fmla="*/ 227482 w 271369"/>
                  <a:gd name="connsiteY228" fmla="*/ 20663 h 427534"/>
                  <a:gd name="connsiteX229" fmla="*/ 242843 w 271369"/>
                  <a:gd name="connsiteY229" fmla="*/ 14812 h 427534"/>
                  <a:gd name="connsiteX230" fmla="*/ 251620 w 271369"/>
                  <a:gd name="connsiteY230" fmla="*/ 12069 h 427534"/>
                  <a:gd name="connsiteX231" fmla="*/ 253632 w 271369"/>
                  <a:gd name="connsiteY231" fmla="*/ 10972 h 427534"/>
                  <a:gd name="connsiteX232" fmla="*/ 260398 w 271369"/>
                  <a:gd name="connsiteY232" fmla="*/ 5303 h 427534"/>
                  <a:gd name="connsiteX233" fmla="*/ 267346 w 271369"/>
                  <a:gd name="connsiteY233" fmla="*/ 731 h 427534"/>
                  <a:gd name="connsiteX234" fmla="*/ 268810 w 271369"/>
                  <a:gd name="connsiteY234" fmla="*/ 0 h 42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71369" h="427534">
                    <a:moveTo>
                      <a:pt x="268810" y="0"/>
                    </a:moveTo>
                    <a:lnTo>
                      <a:pt x="270455" y="914"/>
                    </a:lnTo>
                    <a:lnTo>
                      <a:pt x="271369" y="3474"/>
                    </a:lnTo>
                    <a:lnTo>
                      <a:pt x="270455" y="4572"/>
                    </a:lnTo>
                    <a:lnTo>
                      <a:pt x="271187" y="12252"/>
                    </a:lnTo>
                    <a:lnTo>
                      <a:pt x="270090" y="15178"/>
                    </a:lnTo>
                    <a:lnTo>
                      <a:pt x="267529" y="19018"/>
                    </a:lnTo>
                    <a:lnTo>
                      <a:pt x="264055" y="26149"/>
                    </a:lnTo>
                    <a:lnTo>
                      <a:pt x="262409" y="32184"/>
                    </a:lnTo>
                    <a:lnTo>
                      <a:pt x="262958" y="43521"/>
                    </a:lnTo>
                    <a:lnTo>
                      <a:pt x="264421" y="52116"/>
                    </a:lnTo>
                    <a:lnTo>
                      <a:pt x="264787" y="58699"/>
                    </a:lnTo>
                    <a:lnTo>
                      <a:pt x="261861" y="61259"/>
                    </a:lnTo>
                    <a:lnTo>
                      <a:pt x="262775" y="65831"/>
                    </a:lnTo>
                    <a:lnTo>
                      <a:pt x="264238" y="65831"/>
                    </a:lnTo>
                    <a:lnTo>
                      <a:pt x="263506" y="81374"/>
                    </a:lnTo>
                    <a:lnTo>
                      <a:pt x="264970" y="90883"/>
                    </a:lnTo>
                    <a:lnTo>
                      <a:pt x="264055" y="94723"/>
                    </a:lnTo>
                    <a:lnTo>
                      <a:pt x="265884" y="96003"/>
                    </a:lnTo>
                    <a:lnTo>
                      <a:pt x="267529" y="94723"/>
                    </a:lnTo>
                    <a:lnTo>
                      <a:pt x="269175" y="98015"/>
                    </a:lnTo>
                    <a:lnTo>
                      <a:pt x="266615" y="101489"/>
                    </a:lnTo>
                    <a:lnTo>
                      <a:pt x="268810" y="101672"/>
                    </a:lnTo>
                    <a:lnTo>
                      <a:pt x="271004" y="103135"/>
                    </a:lnTo>
                    <a:lnTo>
                      <a:pt x="271004" y="107341"/>
                    </a:lnTo>
                    <a:lnTo>
                      <a:pt x="268810" y="111730"/>
                    </a:lnTo>
                    <a:lnTo>
                      <a:pt x="266981" y="116667"/>
                    </a:lnTo>
                    <a:lnTo>
                      <a:pt x="262775" y="121056"/>
                    </a:lnTo>
                    <a:lnTo>
                      <a:pt x="266432" y="122336"/>
                    </a:lnTo>
                    <a:lnTo>
                      <a:pt x="266249" y="126176"/>
                    </a:lnTo>
                    <a:lnTo>
                      <a:pt x="265335" y="129467"/>
                    </a:lnTo>
                    <a:lnTo>
                      <a:pt x="261129" y="131662"/>
                    </a:lnTo>
                    <a:lnTo>
                      <a:pt x="253632" y="140622"/>
                    </a:lnTo>
                    <a:lnTo>
                      <a:pt x="251620" y="144828"/>
                    </a:lnTo>
                    <a:lnTo>
                      <a:pt x="243940" y="148851"/>
                    </a:lnTo>
                    <a:lnTo>
                      <a:pt x="246500" y="151045"/>
                    </a:lnTo>
                    <a:lnTo>
                      <a:pt x="244488" y="155068"/>
                    </a:lnTo>
                    <a:lnTo>
                      <a:pt x="239734" y="158725"/>
                    </a:lnTo>
                    <a:lnTo>
                      <a:pt x="234248" y="162017"/>
                    </a:lnTo>
                    <a:lnTo>
                      <a:pt x="230043" y="163663"/>
                    </a:lnTo>
                    <a:lnTo>
                      <a:pt x="227117" y="168600"/>
                    </a:lnTo>
                    <a:lnTo>
                      <a:pt x="221082" y="171892"/>
                    </a:lnTo>
                    <a:lnTo>
                      <a:pt x="213036" y="171892"/>
                    </a:lnTo>
                    <a:lnTo>
                      <a:pt x="207002" y="174269"/>
                    </a:lnTo>
                    <a:lnTo>
                      <a:pt x="186886" y="183595"/>
                    </a:lnTo>
                    <a:lnTo>
                      <a:pt x="173903" y="193470"/>
                    </a:lnTo>
                    <a:lnTo>
                      <a:pt x="172806" y="198041"/>
                    </a:lnTo>
                    <a:lnTo>
                      <a:pt x="170612" y="199687"/>
                    </a:lnTo>
                    <a:lnTo>
                      <a:pt x="166771" y="200053"/>
                    </a:lnTo>
                    <a:lnTo>
                      <a:pt x="164760" y="200967"/>
                    </a:lnTo>
                    <a:lnTo>
                      <a:pt x="167686" y="203527"/>
                    </a:lnTo>
                    <a:lnTo>
                      <a:pt x="160006" y="212487"/>
                    </a:lnTo>
                    <a:lnTo>
                      <a:pt x="156897" y="217607"/>
                    </a:lnTo>
                    <a:lnTo>
                      <a:pt x="154337" y="216510"/>
                    </a:lnTo>
                    <a:lnTo>
                      <a:pt x="152874" y="212121"/>
                    </a:lnTo>
                    <a:lnTo>
                      <a:pt x="149765" y="219253"/>
                    </a:lnTo>
                    <a:lnTo>
                      <a:pt x="145925" y="221265"/>
                    </a:lnTo>
                    <a:lnTo>
                      <a:pt x="141171" y="226568"/>
                    </a:lnTo>
                    <a:lnTo>
                      <a:pt x="132576" y="235528"/>
                    </a:lnTo>
                    <a:lnTo>
                      <a:pt x="126542" y="239368"/>
                    </a:lnTo>
                    <a:lnTo>
                      <a:pt x="122884" y="243757"/>
                    </a:lnTo>
                    <a:lnTo>
                      <a:pt x="117947" y="245037"/>
                    </a:lnTo>
                    <a:lnTo>
                      <a:pt x="116484" y="258569"/>
                    </a:lnTo>
                    <a:lnTo>
                      <a:pt x="117399" y="262957"/>
                    </a:lnTo>
                    <a:lnTo>
                      <a:pt x="123433" y="267529"/>
                    </a:lnTo>
                    <a:lnTo>
                      <a:pt x="125445" y="270272"/>
                    </a:lnTo>
                    <a:lnTo>
                      <a:pt x="125810" y="274295"/>
                    </a:lnTo>
                    <a:lnTo>
                      <a:pt x="126542" y="275027"/>
                    </a:lnTo>
                    <a:lnTo>
                      <a:pt x="127273" y="279050"/>
                    </a:lnTo>
                    <a:lnTo>
                      <a:pt x="132759" y="294776"/>
                    </a:lnTo>
                    <a:lnTo>
                      <a:pt x="133308" y="303553"/>
                    </a:lnTo>
                    <a:lnTo>
                      <a:pt x="134039" y="305748"/>
                    </a:lnTo>
                    <a:lnTo>
                      <a:pt x="136782" y="303553"/>
                    </a:lnTo>
                    <a:lnTo>
                      <a:pt x="138611" y="305199"/>
                    </a:lnTo>
                    <a:lnTo>
                      <a:pt x="138428" y="315256"/>
                    </a:lnTo>
                    <a:lnTo>
                      <a:pt x="136965" y="332263"/>
                    </a:lnTo>
                    <a:lnTo>
                      <a:pt x="131113" y="353109"/>
                    </a:lnTo>
                    <a:lnTo>
                      <a:pt x="132027" y="358047"/>
                    </a:lnTo>
                    <a:lnTo>
                      <a:pt x="133673" y="354024"/>
                    </a:lnTo>
                    <a:lnTo>
                      <a:pt x="136965" y="349818"/>
                    </a:lnTo>
                    <a:lnTo>
                      <a:pt x="136965" y="351464"/>
                    </a:lnTo>
                    <a:lnTo>
                      <a:pt x="135502" y="357498"/>
                    </a:lnTo>
                    <a:lnTo>
                      <a:pt x="133125" y="362801"/>
                    </a:lnTo>
                    <a:lnTo>
                      <a:pt x="126359" y="370847"/>
                    </a:lnTo>
                    <a:lnTo>
                      <a:pt x="119593" y="375784"/>
                    </a:lnTo>
                    <a:lnTo>
                      <a:pt x="111181" y="379076"/>
                    </a:lnTo>
                    <a:lnTo>
                      <a:pt x="105513" y="379442"/>
                    </a:lnTo>
                    <a:lnTo>
                      <a:pt x="89237" y="385293"/>
                    </a:lnTo>
                    <a:lnTo>
                      <a:pt x="84849" y="388219"/>
                    </a:lnTo>
                    <a:lnTo>
                      <a:pt x="81558" y="390962"/>
                    </a:lnTo>
                    <a:lnTo>
                      <a:pt x="76803" y="393339"/>
                    </a:lnTo>
                    <a:lnTo>
                      <a:pt x="72597" y="394436"/>
                    </a:lnTo>
                    <a:lnTo>
                      <a:pt x="70220" y="396631"/>
                    </a:lnTo>
                    <a:lnTo>
                      <a:pt x="66928" y="402482"/>
                    </a:lnTo>
                    <a:lnTo>
                      <a:pt x="62723" y="407786"/>
                    </a:lnTo>
                    <a:lnTo>
                      <a:pt x="61991" y="407786"/>
                    </a:lnTo>
                    <a:lnTo>
                      <a:pt x="65465" y="411077"/>
                    </a:lnTo>
                    <a:lnTo>
                      <a:pt x="68574" y="415283"/>
                    </a:lnTo>
                    <a:lnTo>
                      <a:pt x="71500" y="413271"/>
                    </a:lnTo>
                    <a:lnTo>
                      <a:pt x="72780" y="410346"/>
                    </a:lnTo>
                    <a:lnTo>
                      <a:pt x="71500" y="427535"/>
                    </a:lnTo>
                    <a:lnTo>
                      <a:pt x="68391" y="426803"/>
                    </a:lnTo>
                    <a:lnTo>
                      <a:pt x="51751" y="427169"/>
                    </a:lnTo>
                    <a:lnTo>
                      <a:pt x="51019" y="414186"/>
                    </a:lnTo>
                    <a:lnTo>
                      <a:pt x="51019" y="405225"/>
                    </a:lnTo>
                    <a:lnTo>
                      <a:pt x="50105" y="401568"/>
                    </a:lnTo>
                    <a:lnTo>
                      <a:pt x="48276" y="360058"/>
                    </a:lnTo>
                    <a:lnTo>
                      <a:pt x="42790" y="339760"/>
                    </a:lnTo>
                    <a:lnTo>
                      <a:pt x="39682" y="325314"/>
                    </a:lnTo>
                    <a:lnTo>
                      <a:pt x="38950" y="315988"/>
                    </a:lnTo>
                    <a:lnTo>
                      <a:pt x="39499" y="315256"/>
                    </a:lnTo>
                    <a:lnTo>
                      <a:pt x="39133" y="308673"/>
                    </a:lnTo>
                    <a:lnTo>
                      <a:pt x="40779" y="303188"/>
                    </a:lnTo>
                    <a:lnTo>
                      <a:pt x="43705" y="298799"/>
                    </a:lnTo>
                    <a:lnTo>
                      <a:pt x="49190" y="295324"/>
                    </a:lnTo>
                    <a:lnTo>
                      <a:pt x="52299" y="292216"/>
                    </a:lnTo>
                    <a:lnTo>
                      <a:pt x="60711" y="276672"/>
                    </a:lnTo>
                    <a:lnTo>
                      <a:pt x="64185" y="262775"/>
                    </a:lnTo>
                    <a:lnTo>
                      <a:pt x="72231" y="246134"/>
                    </a:lnTo>
                    <a:lnTo>
                      <a:pt x="70768" y="234065"/>
                    </a:lnTo>
                    <a:lnTo>
                      <a:pt x="68391" y="227665"/>
                    </a:lnTo>
                    <a:lnTo>
                      <a:pt x="68025" y="219985"/>
                    </a:lnTo>
                    <a:lnTo>
                      <a:pt x="72597" y="211573"/>
                    </a:lnTo>
                    <a:lnTo>
                      <a:pt x="73145" y="207550"/>
                    </a:lnTo>
                    <a:lnTo>
                      <a:pt x="74974" y="200418"/>
                    </a:lnTo>
                    <a:lnTo>
                      <a:pt x="74426" y="195481"/>
                    </a:lnTo>
                    <a:lnTo>
                      <a:pt x="75340" y="179389"/>
                    </a:lnTo>
                    <a:lnTo>
                      <a:pt x="73145" y="169514"/>
                    </a:lnTo>
                    <a:lnTo>
                      <a:pt x="71500" y="164760"/>
                    </a:lnTo>
                    <a:lnTo>
                      <a:pt x="70768" y="158360"/>
                    </a:lnTo>
                    <a:lnTo>
                      <a:pt x="66928" y="154154"/>
                    </a:lnTo>
                    <a:lnTo>
                      <a:pt x="52665" y="149216"/>
                    </a:lnTo>
                    <a:lnTo>
                      <a:pt x="39499" y="143365"/>
                    </a:lnTo>
                    <a:lnTo>
                      <a:pt x="32733" y="141536"/>
                    </a:lnTo>
                    <a:lnTo>
                      <a:pt x="25418" y="139890"/>
                    </a:lnTo>
                    <a:lnTo>
                      <a:pt x="15360" y="140622"/>
                    </a:lnTo>
                    <a:lnTo>
                      <a:pt x="6766" y="140073"/>
                    </a:lnTo>
                    <a:lnTo>
                      <a:pt x="6766" y="131296"/>
                    </a:lnTo>
                    <a:lnTo>
                      <a:pt x="4755" y="129833"/>
                    </a:lnTo>
                    <a:lnTo>
                      <a:pt x="3292" y="124164"/>
                    </a:lnTo>
                    <a:lnTo>
                      <a:pt x="0" y="117033"/>
                    </a:lnTo>
                    <a:lnTo>
                      <a:pt x="76254" y="90517"/>
                    </a:lnTo>
                    <a:lnTo>
                      <a:pt x="80460" y="90152"/>
                    </a:lnTo>
                    <a:lnTo>
                      <a:pt x="81191" y="91249"/>
                    </a:lnTo>
                    <a:lnTo>
                      <a:pt x="83569" y="92529"/>
                    </a:lnTo>
                    <a:lnTo>
                      <a:pt x="87409" y="99661"/>
                    </a:lnTo>
                    <a:lnTo>
                      <a:pt x="91980" y="104415"/>
                    </a:lnTo>
                    <a:lnTo>
                      <a:pt x="93626" y="104781"/>
                    </a:lnTo>
                    <a:lnTo>
                      <a:pt x="97284" y="103318"/>
                    </a:lnTo>
                    <a:lnTo>
                      <a:pt x="111181" y="101489"/>
                    </a:lnTo>
                    <a:lnTo>
                      <a:pt x="112827" y="102038"/>
                    </a:lnTo>
                    <a:lnTo>
                      <a:pt x="114656" y="104598"/>
                    </a:lnTo>
                    <a:lnTo>
                      <a:pt x="116301" y="110449"/>
                    </a:lnTo>
                    <a:lnTo>
                      <a:pt x="116850" y="114290"/>
                    </a:lnTo>
                    <a:lnTo>
                      <a:pt x="117216" y="122518"/>
                    </a:lnTo>
                    <a:lnTo>
                      <a:pt x="115935" y="125627"/>
                    </a:lnTo>
                    <a:lnTo>
                      <a:pt x="113193" y="129102"/>
                    </a:lnTo>
                    <a:lnTo>
                      <a:pt x="113741" y="132210"/>
                    </a:lnTo>
                    <a:lnTo>
                      <a:pt x="110998" y="134404"/>
                    </a:lnTo>
                    <a:lnTo>
                      <a:pt x="109718" y="139342"/>
                    </a:lnTo>
                    <a:lnTo>
                      <a:pt x="110998" y="141171"/>
                    </a:lnTo>
                    <a:lnTo>
                      <a:pt x="113376" y="148302"/>
                    </a:lnTo>
                    <a:lnTo>
                      <a:pt x="115021" y="149948"/>
                    </a:lnTo>
                    <a:lnTo>
                      <a:pt x="116484" y="150679"/>
                    </a:lnTo>
                    <a:lnTo>
                      <a:pt x="117764" y="153239"/>
                    </a:lnTo>
                    <a:lnTo>
                      <a:pt x="122153" y="157262"/>
                    </a:lnTo>
                    <a:lnTo>
                      <a:pt x="123981" y="160006"/>
                    </a:lnTo>
                    <a:lnTo>
                      <a:pt x="125993" y="161285"/>
                    </a:lnTo>
                    <a:lnTo>
                      <a:pt x="129102" y="162200"/>
                    </a:lnTo>
                    <a:lnTo>
                      <a:pt x="130930" y="164394"/>
                    </a:lnTo>
                    <a:lnTo>
                      <a:pt x="130930" y="166040"/>
                    </a:lnTo>
                    <a:lnTo>
                      <a:pt x="128919" y="168783"/>
                    </a:lnTo>
                    <a:lnTo>
                      <a:pt x="129285" y="169697"/>
                    </a:lnTo>
                    <a:lnTo>
                      <a:pt x="134953" y="169697"/>
                    </a:lnTo>
                    <a:lnTo>
                      <a:pt x="135502" y="169331"/>
                    </a:lnTo>
                    <a:lnTo>
                      <a:pt x="134953" y="164943"/>
                    </a:lnTo>
                    <a:lnTo>
                      <a:pt x="135502" y="161834"/>
                    </a:lnTo>
                    <a:lnTo>
                      <a:pt x="134222" y="159457"/>
                    </a:lnTo>
                    <a:lnTo>
                      <a:pt x="132942" y="158177"/>
                    </a:lnTo>
                    <a:lnTo>
                      <a:pt x="132576" y="155068"/>
                    </a:lnTo>
                    <a:lnTo>
                      <a:pt x="134405" y="151959"/>
                    </a:lnTo>
                    <a:lnTo>
                      <a:pt x="134222" y="150131"/>
                    </a:lnTo>
                    <a:lnTo>
                      <a:pt x="134953" y="148302"/>
                    </a:lnTo>
                    <a:lnTo>
                      <a:pt x="140622" y="145194"/>
                    </a:lnTo>
                    <a:lnTo>
                      <a:pt x="143731" y="144462"/>
                    </a:lnTo>
                    <a:lnTo>
                      <a:pt x="146474" y="143182"/>
                    </a:lnTo>
                    <a:lnTo>
                      <a:pt x="147936" y="140622"/>
                    </a:lnTo>
                    <a:lnTo>
                      <a:pt x="148668" y="130930"/>
                    </a:lnTo>
                    <a:lnTo>
                      <a:pt x="150131" y="127456"/>
                    </a:lnTo>
                    <a:lnTo>
                      <a:pt x="147936" y="120873"/>
                    </a:lnTo>
                    <a:lnTo>
                      <a:pt x="150131" y="116118"/>
                    </a:lnTo>
                    <a:lnTo>
                      <a:pt x="150862" y="113193"/>
                    </a:lnTo>
                    <a:lnTo>
                      <a:pt x="149583" y="106975"/>
                    </a:lnTo>
                    <a:lnTo>
                      <a:pt x="147571" y="103866"/>
                    </a:lnTo>
                    <a:lnTo>
                      <a:pt x="141537" y="98198"/>
                    </a:lnTo>
                    <a:lnTo>
                      <a:pt x="138245" y="93260"/>
                    </a:lnTo>
                    <a:lnTo>
                      <a:pt x="131296" y="85397"/>
                    </a:lnTo>
                    <a:lnTo>
                      <a:pt x="127090" y="81557"/>
                    </a:lnTo>
                    <a:lnTo>
                      <a:pt x="123799" y="77168"/>
                    </a:lnTo>
                    <a:lnTo>
                      <a:pt x="123250" y="77351"/>
                    </a:lnTo>
                    <a:lnTo>
                      <a:pt x="121970" y="72231"/>
                    </a:lnTo>
                    <a:lnTo>
                      <a:pt x="121970" y="67842"/>
                    </a:lnTo>
                    <a:lnTo>
                      <a:pt x="121056" y="63454"/>
                    </a:lnTo>
                    <a:lnTo>
                      <a:pt x="121239" y="56505"/>
                    </a:lnTo>
                    <a:lnTo>
                      <a:pt x="119776" y="53213"/>
                    </a:lnTo>
                    <a:lnTo>
                      <a:pt x="119410" y="49373"/>
                    </a:lnTo>
                    <a:lnTo>
                      <a:pt x="121056" y="42607"/>
                    </a:lnTo>
                    <a:lnTo>
                      <a:pt x="124713" y="35293"/>
                    </a:lnTo>
                    <a:lnTo>
                      <a:pt x="126542" y="26515"/>
                    </a:lnTo>
                    <a:lnTo>
                      <a:pt x="145377" y="27064"/>
                    </a:lnTo>
                    <a:lnTo>
                      <a:pt x="147205" y="26881"/>
                    </a:lnTo>
                    <a:lnTo>
                      <a:pt x="150131" y="24504"/>
                    </a:lnTo>
                    <a:lnTo>
                      <a:pt x="153423" y="24321"/>
                    </a:lnTo>
                    <a:lnTo>
                      <a:pt x="156531" y="25418"/>
                    </a:lnTo>
                    <a:lnTo>
                      <a:pt x="159457" y="28709"/>
                    </a:lnTo>
                    <a:lnTo>
                      <a:pt x="161651" y="29990"/>
                    </a:lnTo>
                    <a:lnTo>
                      <a:pt x="163846" y="30538"/>
                    </a:lnTo>
                    <a:lnTo>
                      <a:pt x="167321" y="29441"/>
                    </a:lnTo>
                    <a:lnTo>
                      <a:pt x="171343" y="29441"/>
                    </a:lnTo>
                    <a:lnTo>
                      <a:pt x="176464" y="26149"/>
                    </a:lnTo>
                    <a:lnTo>
                      <a:pt x="191093" y="26881"/>
                    </a:lnTo>
                    <a:lnTo>
                      <a:pt x="194384" y="26332"/>
                    </a:lnTo>
                    <a:lnTo>
                      <a:pt x="195664" y="26149"/>
                    </a:lnTo>
                    <a:lnTo>
                      <a:pt x="202064" y="19749"/>
                    </a:lnTo>
                    <a:lnTo>
                      <a:pt x="208465" y="19383"/>
                    </a:lnTo>
                    <a:lnTo>
                      <a:pt x="212670" y="17921"/>
                    </a:lnTo>
                    <a:lnTo>
                      <a:pt x="218888" y="21029"/>
                    </a:lnTo>
                    <a:lnTo>
                      <a:pt x="223094" y="21212"/>
                    </a:lnTo>
                    <a:lnTo>
                      <a:pt x="227482" y="20663"/>
                    </a:lnTo>
                    <a:lnTo>
                      <a:pt x="242843" y="14812"/>
                    </a:lnTo>
                    <a:lnTo>
                      <a:pt x="251620" y="12069"/>
                    </a:lnTo>
                    <a:lnTo>
                      <a:pt x="253632" y="10972"/>
                    </a:lnTo>
                    <a:lnTo>
                      <a:pt x="260398" y="5303"/>
                    </a:lnTo>
                    <a:lnTo>
                      <a:pt x="267346" y="731"/>
                    </a:lnTo>
                    <a:lnTo>
                      <a:pt x="268810" y="0"/>
                    </a:lnTo>
                    <a:close/>
                  </a:path>
                </a:pathLst>
              </a:custGeom>
              <a:grpFill/>
              <a:ln w="18272" cap="flat">
                <a:noFill/>
                <a:prstDash val="solid"/>
                <a:miter/>
              </a:ln>
            </p:spPr>
            <p:txBody>
              <a:bodyPr rtlCol="0" anchor="ctr"/>
              <a:lstStyle/>
              <a:p>
                <a:endParaRPr lang="en-GB" sz="1463"/>
              </a:p>
            </p:txBody>
          </p:sp>
          <p:sp>
            <p:nvSpPr>
              <p:cNvPr id="1317" name="Freeform: Shape 1316">
                <a:extLst>
                  <a:ext uri="{FF2B5EF4-FFF2-40B4-BE49-F238E27FC236}">
                    <a16:creationId xmlns:a16="http://schemas.microsoft.com/office/drawing/2014/main" id="{1030B008-1621-95D6-BF56-EDC495B3E994}"/>
                  </a:ext>
                </a:extLst>
              </p:cNvPr>
              <p:cNvSpPr/>
              <p:nvPr/>
            </p:nvSpPr>
            <p:spPr>
              <a:xfrm>
                <a:off x="6750937" y="4618560"/>
                <a:ext cx="271369" cy="427534"/>
              </a:xfrm>
              <a:custGeom>
                <a:avLst/>
                <a:gdLst>
                  <a:gd name="connsiteX0" fmla="*/ 268810 w 271369"/>
                  <a:gd name="connsiteY0" fmla="*/ 0 h 427534"/>
                  <a:gd name="connsiteX1" fmla="*/ 270455 w 271369"/>
                  <a:gd name="connsiteY1" fmla="*/ 914 h 427534"/>
                  <a:gd name="connsiteX2" fmla="*/ 271369 w 271369"/>
                  <a:gd name="connsiteY2" fmla="*/ 3474 h 427534"/>
                  <a:gd name="connsiteX3" fmla="*/ 270455 w 271369"/>
                  <a:gd name="connsiteY3" fmla="*/ 4572 h 427534"/>
                  <a:gd name="connsiteX4" fmla="*/ 271187 w 271369"/>
                  <a:gd name="connsiteY4" fmla="*/ 12252 h 427534"/>
                  <a:gd name="connsiteX5" fmla="*/ 270090 w 271369"/>
                  <a:gd name="connsiteY5" fmla="*/ 15178 h 427534"/>
                  <a:gd name="connsiteX6" fmla="*/ 267529 w 271369"/>
                  <a:gd name="connsiteY6" fmla="*/ 19018 h 427534"/>
                  <a:gd name="connsiteX7" fmla="*/ 264055 w 271369"/>
                  <a:gd name="connsiteY7" fmla="*/ 26149 h 427534"/>
                  <a:gd name="connsiteX8" fmla="*/ 262409 w 271369"/>
                  <a:gd name="connsiteY8" fmla="*/ 32184 h 427534"/>
                  <a:gd name="connsiteX9" fmla="*/ 262958 w 271369"/>
                  <a:gd name="connsiteY9" fmla="*/ 43521 h 427534"/>
                  <a:gd name="connsiteX10" fmla="*/ 264421 w 271369"/>
                  <a:gd name="connsiteY10" fmla="*/ 52116 h 427534"/>
                  <a:gd name="connsiteX11" fmla="*/ 264787 w 271369"/>
                  <a:gd name="connsiteY11" fmla="*/ 58699 h 427534"/>
                  <a:gd name="connsiteX12" fmla="*/ 261861 w 271369"/>
                  <a:gd name="connsiteY12" fmla="*/ 61259 h 427534"/>
                  <a:gd name="connsiteX13" fmla="*/ 262775 w 271369"/>
                  <a:gd name="connsiteY13" fmla="*/ 65831 h 427534"/>
                  <a:gd name="connsiteX14" fmla="*/ 264238 w 271369"/>
                  <a:gd name="connsiteY14" fmla="*/ 65831 h 427534"/>
                  <a:gd name="connsiteX15" fmla="*/ 263506 w 271369"/>
                  <a:gd name="connsiteY15" fmla="*/ 81374 h 427534"/>
                  <a:gd name="connsiteX16" fmla="*/ 264970 w 271369"/>
                  <a:gd name="connsiteY16" fmla="*/ 90883 h 427534"/>
                  <a:gd name="connsiteX17" fmla="*/ 264055 w 271369"/>
                  <a:gd name="connsiteY17" fmla="*/ 94723 h 427534"/>
                  <a:gd name="connsiteX18" fmla="*/ 265884 w 271369"/>
                  <a:gd name="connsiteY18" fmla="*/ 96003 h 427534"/>
                  <a:gd name="connsiteX19" fmla="*/ 267529 w 271369"/>
                  <a:gd name="connsiteY19" fmla="*/ 94723 h 427534"/>
                  <a:gd name="connsiteX20" fmla="*/ 269175 w 271369"/>
                  <a:gd name="connsiteY20" fmla="*/ 98015 h 427534"/>
                  <a:gd name="connsiteX21" fmla="*/ 266615 w 271369"/>
                  <a:gd name="connsiteY21" fmla="*/ 101489 h 427534"/>
                  <a:gd name="connsiteX22" fmla="*/ 268810 w 271369"/>
                  <a:gd name="connsiteY22" fmla="*/ 101672 h 427534"/>
                  <a:gd name="connsiteX23" fmla="*/ 271004 w 271369"/>
                  <a:gd name="connsiteY23" fmla="*/ 103135 h 427534"/>
                  <a:gd name="connsiteX24" fmla="*/ 271004 w 271369"/>
                  <a:gd name="connsiteY24" fmla="*/ 107341 h 427534"/>
                  <a:gd name="connsiteX25" fmla="*/ 268810 w 271369"/>
                  <a:gd name="connsiteY25" fmla="*/ 111730 h 427534"/>
                  <a:gd name="connsiteX26" fmla="*/ 266981 w 271369"/>
                  <a:gd name="connsiteY26" fmla="*/ 116667 h 427534"/>
                  <a:gd name="connsiteX27" fmla="*/ 262775 w 271369"/>
                  <a:gd name="connsiteY27" fmla="*/ 121056 h 427534"/>
                  <a:gd name="connsiteX28" fmla="*/ 266432 w 271369"/>
                  <a:gd name="connsiteY28" fmla="*/ 122336 h 427534"/>
                  <a:gd name="connsiteX29" fmla="*/ 266249 w 271369"/>
                  <a:gd name="connsiteY29" fmla="*/ 126176 h 427534"/>
                  <a:gd name="connsiteX30" fmla="*/ 265335 w 271369"/>
                  <a:gd name="connsiteY30" fmla="*/ 129467 h 427534"/>
                  <a:gd name="connsiteX31" fmla="*/ 261129 w 271369"/>
                  <a:gd name="connsiteY31" fmla="*/ 131662 h 427534"/>
                  <a:gd name="connsiteX32" fmla="*/ 253632 w 271369"/>
                  <a:gd name="connsiteY32" fmla="*/ 140622 h 427534"/>
                  <a:gd name="connsiteX33" fmla="*/ 251620 w 271369"/>
                  <a:gd name="connsiteY33" fmla="*/ 144828 h 427534"/>
                  <a:gd name="connsiteX34" fmla="*/ 243940 w 271369"/>
                  <a:gd name="connsiteY34" fmla="*/ 148851 h 427534"/>
                  <a:gd name="connsiteX35" fmla="*/ 246500 w 271369"/>
                  <a:gd name="connsiteY35" fmla="*/ 151045 h 427534"/>
                  <a:gd name="connsiteX36" fmla="*/ 244488 w 271369"/>
                  <a:gd name="connsiteY36" fmla="*/ 155068 h 427534"/>
                  <a:gd name="connsiteX37" fmla="*/ 239734 w 271369"/>
                  <a:gd name="connsiteY37" fmla="*/ 158725 h 427534"/>
                  <a:gd name="connsiteX38" fmla="*/ 234248 w 271369"/>
                  <a:gd name="connsiteY38" fmla="*/ 162017 h 427534"/>
                  <a:gd name="connsiteX39" fmla="*/ 230043 w 271369"/>
                  <a:gd name="connsiteY39" fmla="*/ 163663 h 427534"/>
                  <a:gd name="connsiteX40" fmla="*/ 227117 w 271369"/>
                  <a:gd name="connsiteY40" fmla="*/ 168600 h 427534"/>
                  <a:gd name="connsiteX41" fmla="*/ 221082 w 271369"/>
                  <a:gd name="connsiteY41" fmla="*/ 171892 h 427534"/>
                  <a:gd name="connsiteX42" fmla="*/ 213036 w 271369"/>
                  <a:gd name="connsiteY42" fmla="*/ 171892 h 427534"/>
                  <a:gd name="connsiteX43" fmla="*/ 207002 w 271369"/>
                  <a:gd name="connsiteY43" fmla="*/ 174269 h 427534"/>
                  <a:gd name="connsiteX44" fmla="*/ 186886 w 271369"/>
                  <a:gd name="connsiteY44" fmla="*/ 183595 h 427534"/>
                  <a:gd name="connsiteX45" fmla="*/ 173903 w 271369"/>
                  <a:gd name="connsiteY45" fmla="*/ 193470 h 427534"/>
                  <a:gd name="connsiteX46" fmla="*/ 172806 w 271369"/>
                  <a:gd name="connsiteY46" fmla="*/ 198041 h 427534"/>
                  <a:gd name="connsiteX47" fmla="*/ 170612 w 271369"/>
                  <a:gd name="connsiteY47" fmla="*/ 199687 h 427534"/>
                  <a:gd name="connsiteX48" fmla="*/ 166771 w 271369"/>
                  <a:gd name="connsiteY48" fmla="*/ 200053 h 427534"/>
                  <a:gd name="connsiteX49" fmla="*/ 164760 w 271369"/>
                  <a:gd name="connsiteY49" fmla="*/ 200967 h 427534"/>
                  <a:gd name="connsiteX50" fmla="*/ 167686 w 271369"/>
                  <a:gd name="connsiteY50" fmla="*/ 203527 h 427534"/>
                  <a:gd name="connsiteX51" fmla="*/ 160006 w 271369"/>
                  <a:gd name="connsiteY51" fmla="*/ 212487 h 427534"/>
                  <a:gd name="connsiteX52" fmla="*/ 156897 w 271369"/>
                  <a:gd name="connsiteY52" fmla="*/ 217607 h 427534"/>
                  <a:gd name="connsiteX53" fmla="*/ 154337 w 271369"/>
                  <a:gd name="connsiteY53" fmla="*/ 216510 h 427534"/>
                  <a:gd name="connsiteX54" fmla="*/ 152874 w 271369"/>
                  <a:gd name="connsiteY54" fmla="*/ 212121 h 427534"/>
                  <a:gd name="connsiteX55" fmla="*/ 149765 w 271369"/>
                  <a:gd name="connsiteY55" fmla="*/ 219253 h 427534"/>
                  <a:gd name="connsiteX56" fmla="*/ 145925 w 271369"/>
                  <a:gd name="connsiteY56" fmla="*/ 221265 h 427534"/>
                  <a:gd name="connsiteX57" fmla="*/ 141171 w 271369"/>
                  <a:gd name="connsiteY57" fmla="*/ 226568 h 427534"/>
                  <a:gd name="connsiteX58" fmla="*/ 132576 w 271369"/>
                  <a:gd name="connsiteY58" fmla="*/ 235528 h 427534"/>
                  <a:gd name="connsiteX59" fmla="*/ 126542 w 271369"/>
                  <a:gd name="connsiteY59" fmla="*/ 239368 h 427534"/>
                  <a:gd name="connsiteX60" fmla="*/ 122884 w 271369"/>
                  <a:gd name="connsiteY60" fmla="*/ 243757 h 427534"/>
                  <a:gd name="connsiteX61" fmla="*/ 117947 w 271369"/>
                  <a:gd name="connsiteY61" fmla="*/ 245037 h 427534"/>
                  <a:gd name="connsiteX62" fmla="*/ 116484 w 271369"/>
                  <a:gd name="connsiteY62" fmla="*/ 258569 h 427534"/>
                  <a:gd name="connsiteX63" fmla="*/ 117399 w 271369"/>
                  <a:gd name="connsiteY63" fmla="*/ 262957 h 427534"/>
                  <a:gd name="connsiteX64" fmla="*/ 123433 w 271369"/>
                  <a:gd name="connsiteY64" fmla="*/ 267529 h 427534"/>
                  <a:gd name="connsiteX65" fmla="*/ 125445 w 271369"/>
                  <a:gd name="connsiteY65" fmla="*/ 270272 h 427534"/>
                  <a:gd name="connsiteX66" fmla="*/ 125810 w 271369"/>
                  <a:gd name="connsiteY66" fmla="*/ 274295 h 427534"/>
                  <a:gd name="connsiteX67" fmla="*/ 126542 w 271369"/>
                  <a:gd name="connsiteY67" fmla="*/ 275027 h 427534"/>
                  <a:gd name="connsiteX68" fmla="*/ 127273 w 271369"/>
                  <a:gd name="connsiteY68" fmla="*/ 279050 h 427534"/>
                  <a:gd name="connsiteX69" fmla="*/ 132759 w 271369"/>
                  <a:gd name="connsiteY69" fmla="*/ 294776 h 427534"/>
                  <a:gd name="connsiteX70" fmla="*/ 133308 w 271369"/>
                  <a:gd name="connsiteY70" fmla="*/ 303553 h 427534"/>
                  <a:gd name="connsiteX71" fmla="*/ 134039 w 271369"/>
                  <a:gd name="connsiteY71" fmla="*/ 305748 h 427534"/>
                  <a:gd name="connsiteX72" fmla="*/ 136782 w 271369"/>
                  <a:gd name="connsiteY72" fmla="*/ 303553 h 427534"/>
                  <a:gd name="connsiteX73" fmla="*/ 138611 w 271369"/>
                  <a:gd name="connsiteY73" fmla="*/ 305199 h 427534"/>
                  <a:gd name="connsiteX74" fmla="*/ 138428 w 271369"/>
                  <a:gd name="connsiteY74" fmla="*/ 315256 h 427534"/>
                  <a:gd name="connsiteX75" fmla="*/ 136965 w 271369"/>
                  <a:gd name="connsiteY75" fmla="*/ 332263 h 427534"/>
                  <a:gd name="connsiteX76" fmla="*/ 131113 w 271369"/>
                  <a:gd name="connsiteY76" fmla="*/ 353109 h 427534"/>
                  <a:gd name="connsiteX77" fmla="*/ 132027 w 271369"/>
                  <a:gd name="connsiteY77" fmla="*/ 358047 h 427534"/>
                  <a:gd name="connsiteX78" fmla="*/ 133673 w 271369"/>
                  <a:gd name="connsiteY78" fmla="*/ 354024 h 427534"/>
                  <a:gd name="connsiteX79" fmla="*/ 136965 w 271369"/>
                  <a:gd name="connsiteY79" fmla="*/ 349818 h 427534"/>
                  <a:gd name="connsiteX80" fmla="*/ 136965 w 271369"/>
                  <a:gd name="connsiteY80" fmla="*/ 351464 h 427534"/>
                  <a:gd name="connsiteX81" fmla="*/ 135502 w 271369"/>
                  <a:gd name="connsiteY81" fmla="*/ 357498 h 427534"/>
                  <a:gd name="connsiteX82" fmla="*/ 133125 w 271369"/>
                  <a:gd name="connsiteY82" fmla="*/ 362801 h 427534"/>
                  <a:gd name="connsiteX83" fmla="*/ 126359 w 271369"/>
                  <a:gd name="connsiteY83" fmla="*/ 370847 h 427534"/>
                  <a:gd name="connsiteX84" fmla="*/ 119593 w 271369"/>
                  <a:gd name="connsiteY84" fmla="*/ 375784 h 427534"/>
                  <a:gd name="connsiteX85" fmla="*/ 111181 w 271369"/>
                  <a:gd name="connsiteY85" fmla="*/ 379076 h 427534"/>
                  <a:gd name="connsiteX86" fmla="*/ 105513 w 271369"/>
                  <a:gd name="connsiteY86" fmla="*/ 379442 h 427534"/>
                  <a:gd name="connsiteX87" fmla="*/ 89237 w 271369"/>
                  <a:gd name="connsiteY87" fmla="*/ 385293 h 427534"/>
                  <a:gd name="connsiteX88" fmla="*/ 84849 w 271369"/>
                  <a:gd name="connsiteY88" fmla="*/ 388219 h 427534"/>
                  <a:gd name="connsiteX89" fmla="*/ 81558 w 271369"/>
                  <a:gd name="connsiteY89" fmla="*/ 390962 h 427534"/>
                  <a:gd name="connsiteX90" fmla="*/ 76803 w 271369"/>
                  <a:gd name="connsiteY90" fmla="*/ 393339 h 427534"/>
                  <a:gd name="connsiteX91" fmla="*/ 72597 w 271369"/>
                  <a:gd name="connsiteY91" fmla="*/ 394436 h 427534"/>
                  <a:gd name="connsiteX92" fmla="*/ 70220 w 271369"/>
                  <a:gd name="connsiteY92" fmla="*/ 396631 h 427534"/>
                  <a:gd name="connsiteX93" fmla="*/ 66928 w 271369"/>
                  <a:gd name="connsiteY93" fmla="*/ 402482 h 427534"/>
                  <a:gd name="connsiteX94" fmla="*/ 62723 w 271369"/>
                  <a:gd name="connsiteY94" fmla="*/ 407786 h 427534"/>
                  <a:gd name="connsiteX95" fmla="*/ 61991 w 271369"/>
                  <a:gd name="connsiteY95" fmla="*/ 407786 h 427534"/>
                  <a:gd name="connsiteX96" fmla="*/ 65465 w 271369"/>
                  <a:gd name="connsiteY96" fmla="*/ 411077 h 427534"/>
                  <a:gd name="connsiteX97" fmla="*/ 68574 w 271369"/>
                  <a:gd name="connsiteY97" fmla="*/ 415283 h 427534"/>
                  <a:gd name="connsiteX98" fmla="*/ 71500 w 271369"/>
                  <a:gd name="connsiteY98" fmla="*/ 413271 h 427534"/>
                  <a:gd name="connsiteX99" fmla="*/ 72780 w 271369"/>
                  <a:gd name="connsiteY99" fmla="*/ 410346 h 427534"/>
                  <a:gd name="connsiteX100" fmla="*/ 71500 w 271369"/>
                  <a:gd name="connsiteY100" fmla="*/ 427535 h 427534"/>
                  <a:gd name="connsiteX101" fmla="*/ 68391 w 271369"/>
                  <a:gd name="connsiteY101" fmla="*/ 426803 h 427534"/>
                  <a:gd name="connsiteX102" fmla="*/ 51751 w 271369"/>
                  <a:gd name="connsiteY102" fmla="*/ 427169 h 427534"/>
                  <a:gd name="connsiteX103" fmla="*/ 51019 w 271369"/>
                  <a:gd name="connsiteY103" fmla="*/ 414186 h 427534"/>
                  <a:gd name="connsiteX104" fmla="*/ 51019 w 271369"/>
                  <a:gd name="connsiteY104" fmla="*/ 405225 h 427534"/>
                  <a:gd name="connsiteX105" fmla="*/ 50105 w 271369"/>
                  <a:gd name="connsiteY105" fmla="*/ 401568 h 427534"/>
                  <a:gd name="connsiteX106" fmla="*/ 48276 w 271369"/>
                  <a:gd name="connsiteY106" fmla="*/ 360058 h 427534"/>
                  <a:gd name="connsiteX107" fmla="*/ 42790 w 271369"/>
                  <a:gd name="connsiteY107" fmla="*/ 339760 h 427534"/>
                  <a:gd name="connsiteX108" fmla="*/ 39682 w 271369"/>
                  <a:gd name="connsiteY108" fmla="*/ 325314 h 427534"/>
                  <a:gd name="connsiteX109" fmla="*/ 38950 w 271369"/>
                  <a:gd name="connsiteY109" fmla="*/ 315988 h 427534"/>
                  <a:gd name="connsiteX110" fmla="*/ 39499 w 271369"/>
                  <a:gd name="connsiteY110" fmla="*/ 315256 h 427534"/>
                  <a:gd name="connsiteX111" fmla="*/ 39133 w 271369"/>
                  <a:gd name="connsiteY111" fmla="*/ 308673 h 427534"/>
                  <a:gd name="connsiteX112" fmla="*/ 40779 w 271369"/>
                  <a:gd name="connsiteY112" fmla="*/ 303188 h 427534"/>
                  <a:gd name="connsiteX113" fmla="*/ 43705 w 271369"/>
                  <a:gd name="connsiteY113" fmla="*/ 298799 h 427534"/>
                  <a:gd name="connsiteX114" fmla="*/ 49190 w 271369"/>
                  <a:gd name="connsiteY114" fmla="*/ 295324 h 427534"/>
                  <a:gd name="connsiteX115" fmla="*/ 52299 w 271369"/>
                  <a:gd name="connsiteY115" fmla="*/ 292216 h 427534"/>
                  <a:gd name="connsiteX116" fmla="*/ 60711 w 271369"/>
                  <a:gd name="connsiteY116" fmla="*/ 276672 h 427534"/>
                  <a:gd name="connsiteX117" fmla="*/ 64185 w 271369"/>
                  <a:gd name="connsiteY117" fmla="*/ 262775 h 427534"/>
                  <a:gd name="connsiteX118" fmla="*/ 72231 w 271369"/>
                  <a:gd name="connsiteY118" fmla="*/ 246134 h 427534"/>
                  <a:gd name="connsiteX119" fmla="*/ 70768 w 271369"/>
                  <a:gd name="connsiteY119" fmla="*/ 234065 h 427534"/>
                  <a:gd name="connsiteX120" fmla="*/ 68391 w 271369"/>
                  <a:gd name="connsiteY120" fmla="*/ 227665 h 427534"/>
                  <a:gd name="connsiteX121" fmla="*/ 68025 w 271369"/>
                  <a:gd name="connsiteY121" fmla="*/ 219985 h 427534"/>
                  <a:gd name="connsiteX122" fmla="*/ 72597 w 271369"/>
                  <a:gd name="connsiteY122" fmla="*/ 211573 h 427534"/>
                  <a:gd name="connsiteX123" fmla="*/ 73145 w 271369"/>
                  <a:gd name="connsiteY123" fmla="*/ 207550 h 427534"/>
                  <a:gd name="connsiteX124" fmla="*/ 74974 w 271369"/>
                  <a:gd name="connsiteY124" fmla="*/ 200418 h 427534"/>
                  <a:gd name="connsiteX125" fmla="*/ 74426 w 271369"/>
                  <a:gd name="connsiteY125" fmla="*/ 195481 h 427534"/>
                  <a:gd name="connsiteX126" fmla="*/ 75340 w 271369"/>
                  <a:gd name="connsiteY126" fmla="*/ 179389 h 427534"/>
                  <a:gd name="connsiteX127" fmla="*/ 73145 w 271369"/>
                  <a:gd name="connsiteY127" fmla="*/ 169514 h 427534"/>
                  <a:gd name="connsiteX128" fmla="*/ 71500 w 271369"/>
                  <a:gd name="connsiteY128" fmla="*/ 164760 h 427534"/>
                  <a:gd name="connsiteX129" fmla="*/ 70768 w 271369"/>
                  <a:gd name="connsiteY129" fmla="*/ 158360 h 427534"/>
                  <a:gd name="connsiteX130" fmla="*/ 66928 w 271369"/>
                  <a:gd name="connsiteY130" fmla="*/ 154154 h 427534"/>
                  <a:gd name="connsiteX131" fmla="*/ 52665 w 271369"/>
                  <a:gd name="connsiteY131" fmla="*/ 149216 h 427534"/>
                  <a:gd name="connsiteX132" fmla="*/ 39499 w 271369"/>
                  <a:gd name="connsiteY132" fmla="*/ 143365 h 427534"/>
                  <a:gd name="connsiteX133" fmla="*/ 32733 w 271369"/>
                  <a:gd name="connsiteY133" fmla="*/ 141536 h 427534"/>
                  <a:gd name="connsiteX134" fmla="*/ 25418 w 271369"/>
                  <a:gd name="connsiteY134" fmla="*/ 139890 h 427534"/>
                  <a:gd name="connsiteX135" fmla="*/ 15360 w 271369"/>
                  <a:gd name="connsiteY135" fmla="*/ 140622 h 427534"/>
                  <a:gd name="connsiteX136" fmla="*/ 6766 w 271369"/>
                  <a:gd name="connsiteY136" fmla="*/ 140073 h 427534"/>
                  <a:gd name="connsiteX137" fmla="*/ 6766 w 271369"/>
                  <a:gd name="connsiteY137" fmla="*/ 131296 h 427534"/>
                  <a:gd name="connsiteX138" fmla="*/ 4755 w 271369"/>
                  <a:gd name="connsiteY138" fmla="*/ 129833 h 427534"/>
                  <a:gd name="connsiteX139" fmla="*/ 3292 w 271369"/>
                  <a:gd name="connsiteY139" fmla="*/ 124164 h 427534"/>
                  <a:gd name="connsiteX140" fmla="*/ 0 w 271369"/>
                  <a:gd name="connsiteY140" fmla="*/ 117033 h 427534"/>
                  <a:gd name="connsiteX141" fmla="*/ 76254 w 271369"/>
                  <a:gd name="connsiteY141" fmla="*/ 90517 h 427534"/>
                  <a:gd name="connsiteX142" fmla="*/ 80460 w 271369"/>
                  <a:gd name="connsiteY142" fmla="*/ 90152 h 427534"/>
                  <a:gd name="connsiteX143" fmla="*/ 81191 w 271369"/>
                  <a:gd name="connsiteY143" fmla="*/ 91249 h 427534"/>
                  <a:gd name="connsiteX144" fmla="*/ 83569 w 271369"/>
                  <a:gd name="connsiteY144" fmla="*/ 92529 h 427534"/>
                  <a:gd name="connsiteX145" fmla="*/ 87409 w 271369"/>
                  <a:gd name="connsiteY145" fmla="*/ 99661 h 427534"/>
                  <a:gd name="connsiteX146" fmla="*/ 91980 w 271369"/>
                  <a:gd name="connsiteY146" fmla="*/ 104415 h 427534"/>
                  <a:gd name="connsiteX147" fmla="*/ 93626 w 271369"/>
                  <a:gd name="connsiteY147" fmla="*/ 104781 h 427534"/>
                  <a:gd name="connsiteX148" fmla="*/ 97284 w 271369"/>
                  <a:gd name="connsiteY148" fmla="*/ 103318 h 427534"/>
                  <a:gd name="connsiteX149" fmla="*/ 111181 w 271369"/>
                  <a:gd name="connsiteY149" fmla="*/ 101489 h 427534"/>
                  <a:gd name="connsiteX150" fmla="*/ 112827 w 271369"/>
                  <a:gd name="connsiteY150" fmla="*/ 102038 h 427534"/>
                  <a:gd name="connsiteX151" fmla="*/ 114656 w 271369"/>
                  <a:gd name="connsiteY151" fmla="*/ 104598 h 427534"/>
                  <a:gd name="connsiteX152" fmla="*/ 116301 w 271369"/>
                  <a:gd name="connsiteY152" fmla="*/ 110449 h 427534"/>
                  <a:gd name="connsiteX153" fmla="*/ 116850 w 271369"/>
                  <a:gd name="connsiteY153" fmla="*/ 114290 h 427534"/>
                  <a:gd name="connsiteX154" fmla="*/ 117216 w 271369"/>
                  <a:gd name="connsiteY154" fmla="*/ 122518 h 427534"/>
                  <a:gd name="connsiteX155" fmla="*/ 115935 w 271369"/>
                  <a:gd name="connsiteY155" fmla="*/ 125627 h 427534"/>
                  <a:gd name="connsiteX156" fmla="*/ 113193 w 271369"/>
                  <a:gd name="connsiteY156" fmla="*/ 129102 h 427534"/>
                  <a:gd name="connsiteX157" fmla="*/ 113741 w 271369"/>
                  <a:gd name="connsiteY157" fmla="*/ 132210 h 427534"/>
                  <a:gd name="connsiteX158" fmla="*/ 110998 w 271369"/>
                  <a:gd name="connsiteY158" fmla="*/ 134404 h 427534"/>
                  <a:gd name="connsiteX159" fmla="*/ 109718 w 271369"/>
                  <a:gd name="connsiteY159" fmla="*/ 139342 h 427534"/>
                  <a:gd name="connsiteX160" fmla="*/ 110998 w 271369"/>
                  <a:gd name="connsiteY160" fmla="*/ 141171 h 427534"/>
                  <a:gd name="connsiteX161" fmla="*/ 113376 w 271369"/>
                  <a:gd name="connsiteY161" fmla="*/ 148302 h 427534"/>
                  <a:gd name="connsiteX162" fmla="*/ 115021 w 271369"/>
                  <a:gd name="connsiteY162" fmla="*/ 149948 h 427534"/>
                  <a:gd name="connsiteX163" fmla="*/ 116484 w 271369"/>
                  <a:gd name="connsiteY163" fmla="*/ 150679 h 427534"/>
                  <a:gd name="connsiteX164" fmla="*/ 117764 w 271369"/>
                  <a:gd name="connsiteY164" fmla="*/ 153239 h 427534"/>
                  <a:gd name="connsiteX165" fmla="*/ 122153 w 271369"/>
                  <a:gd name="connsiteY165" fmla="*/ 157262 h 427534"/>
                  <a:gd name="connsiteX166" fmla="*/ 123981 w 271369"/>
                  <a:gd name="connsiteY166" fmla="*/ 160006 h 427534"/>
                  <a:gd name="connsiteX167" fmla="*/ 125993 w 271369"/>
                  <a:gd name="connsiteY167" fmla="*/ 161285 h 427534"/>
                  <a:gd name="connsiteX168" fmla="*/ 129102 w 271369"/>
                  <a:gd name="connsiteY168" fmla="*/ 162200 h 427534"/>
                  <a:gd name="connsiteX169" fmla="*/ 130930 w 271369"/>
                  <a:gd name="connsiteY169" fmla="*/ 164394 h 427534"/>
                  <a:gd name="connsiteX170" fmla="*/ 130930 w 271369"/>
                  <a:gd name="connsiteY170" fmla="*/ 166040 h 427534"/>
                  <a:gd name="connsiteX171" fmla="*/ 128919 w 271369"/>
                  <a:gd name="connsiteY171" fmla="*/ 168783 h 427534"/>
                  <a:gd name="connsiteX172" fmla="*/ 129285 w 271369"/>
                  <a:gd name="connsiteY172" fmla="*/ 169697 h 427534"/>
                  <a:gd name="connsiteX173" fmla="*/ 134953 w 271369"/>
                  <a:gd name="connsiteY173" fmla="*/ 169697 h 427534"/>
                  <a:gd name="connsiteX174" fmla="*/ 135502 w 271369"/>
                  <a:gd name="connsiteY174" fmla="*/ 169331 h 427534"/>
                  <a:gd name="connsiteX175" fmla="*/ 134953 w 271369"/>
                  <a:gd name="connsiteY175" fmla="*/ 164943 h 427534"/>
                  <a:gd name="connsiteX176" fmla="*/ 135502 w 271369"/>
                  <a:gd name="connsiteY176" fmla="*/ 161834 h 427534"/>
                  <a:gd name="connsiteX177" fmla="*/ 134222 w 271369"/>
                  <a:gd name="connsiteY177" fmla="*/ 159457 h 427534"/>
                  <a:gd name="connsiteX178" fmla="*/ 132942 w 271369"/>
                  <a:gd name="connsiteY178" fmla="*/ 158177 h 427534"/>
                  <a:gd name="connsiteX179" fmla="*/ 132576 w 271369"/>
                  <a:gd name="connsiteY179" fmla="*/ 155068 h 427534"/>
                  <a:gd name="connsiteX180" fmla="*/ 134405 w 271369"/>
                  <a:gd name="connsiteY180" fmla="*/ 151959 h 427534"/>
                  <a:gd name="connsiteX181" fmla="*/ 134222 w 271369"/>
                  <a:gd name="connsiteY181" fmla="*/ 150131 h 427534"/>
                  <a:gd name="connsiteX182" fmla="*/ 134953 w 271369"/>
                  <a:gd name="connsiteY182" fmla="*/ 148302 h 427534"/>
                  <a:gd name="connsiteX183" fmla="*/ 140622 w 271369"/>
                  <a:gd name="connsiteY183" fmla="*/ 145194 h 427534"/>
                  <a:gd name="connsiteX184" fmla="*/ 143731 w 271369"/>
                  <a:gd name="connsiteY184" fmla="*/ 144462 h 427534"/>
                  <a:gd name="connsiteX185" fmla="*/ 146474 w 271369"/>
                  <a:gd name="connsiteY185" fmla="*/ 143182 h 427534"/>
                  <a:gd name="connsiteX186" fmla="*/ 147936 w 271369"/>
                  <a:gd name="connsiteY186" fmla="*/ 140622 h 427534"/>
                  <a:gd name="connsiteX187" fmla="*/ 148668 w 271369"/>
                  <a:gd name="connsiteY187" fmla="*/ 130930 h 427534"/>
                  <a:gd name="connsiteX188" fmla="*/ 150131 w 271369"/>
                  <a:gd name="connsiteY188" fmla="*/ 127456 h 427534"/>
                  <a:gd name="connsiteX189" fmla="*/ 147936 w 271369"/>
                  <a:gd name="connsiteY189" fmla="*/ 120873 h 427534"/>
                  <a:gd name="connsiteX190" fmla="*/ 150131 w 271369"/>
                  <a:gd name="connsiteY190" fmla="*/ 116118 h 427534"/>
                  <a:gd name="connsiteX191" fmla="*/ 150862 w 271369"/>
                  <a:gd name="connsiteY191" fmla="*/ 113193 h 427534"/>
                  <a:gd name="connsiteX192" fmla="*/ 149583 w 271369"/>
                  <a:gd name="connsiteY192" fmla="*/ 106975 h 427534"/>
                  <a:gd name="connsiteX193" fmla="*/ 147571 w 271369"/>
                  <a:gd name="connsiteY193" fmla="*/ 103866 h 427534"/>
                  <a:gd name="connsiteX194" fmla="*/ 141537 w 271369"/>
                  <a:gd name="connsiteY194" fmla="*/ 98198 h 427534"/>
                  <a:gd name="connsiteX195" fmla="*/ 138245 w 271369"/>
                  <a:gd name="connsiteY195" fmla="*/ 93260 h 427534"/>
                  <a:gd name="connsiteX196" fmla="*/ 131296 w 271369"/>
                  <a:gd name="connsiteY196" fmla="*/ 85397 h 427534"/>
                  <a:gd name="connsiteX197" fmla="*/ 127090 w 271369"/>
                  <a:gd name="connsiteY197" fmla="*/ 81557 h 427534"/>
                  <a:gd name="connsiteX198" fmla="*/ 123799 w 271369"/>
                  <a:gd name="connsiteY198" fmla="*/ 77168 h 427534"/>
                  <a:gd name="connsiteX199" fmla="*/ 123250 w 271369"/>
                  <a:gd name="connsiteY199" fmla="*/ 77351 h 427534"/>
                  <a:gd name="connsiteX200" fmla="*/ 121970 w 271369"/>
                  <a:gd name="connsiteY200" fmla="*/ 72231 h 427534"/>
                  <a:gd name="connsiteX201" fmla="*/ 121970 w 271369"/>
                  <a:gd name="connsiteY201" fmla="*/ 67842 h 427534"/>
                  <a:gd name="connsiteX202" fmla="*/ 121056 w 271369"/>
                  <a:gd name="connsiteY202" fmla="*/ 63454 h 427534"/>
                  <a:gd name="connsiteX203" fmla="*/ 121239 w 271369"/>
                  <a:gd name="connsiteY203" fmla="*/ 56505 h 427534"/>
                  <a:gd name="connsiteX204" fmla="*/ 119776 w 271369"/>
                  <a:gd name="connsiteY204" fmla="*/ 53213 h 427534"/>
                  <a:gd name="connsiteX205" fmla="*/ 119410 w 271369"/>
                  <a:gd name="connsiteY205" fmla="*/ 49373 h 427534"/>
                  <a:gd name="connsiteX206" fmla="*/ 121056 w 271369"/>
                  <a:gd name="connsiteY206" fmla="*/ 42607 h 427534"/>
                  <a:gd name="connsiteX207" fmla="*/ 124713 w 271369"/>
                  <a:gd name="connsiteY207" fmla="*/ 35293 h 427534"/>
                  <a:gd name="connsiteX208" fmla="*/ 126542 w 271369"/>
                  <a:gd name="connsiteY208" fmla="*/ 26515 h 427534"/>
                  <a:gd name="connsiteX209" fmla="*/ 145377 w 271369"/>
                  <a:gd name="connsiteY209" fmla="*/ 27064 h 427534"/>
                  <a:gd name="connsiteX210" fmla="*/ 147205 w 271369"/>
                  <a:gd name="connsiteY210" fmla="*/ 26881 h 427534"/>
                  <a:gd name="connsiteX211" fmla="*/ 150131 w 271369"/>
                  <a:gd name="connsiteY211" fmla="*/ 24504 h 427534"/>
                  <a:gd name="connsiteX212" fmla="*/ 153423 w 271369"/>
                  <a:gd name="connsiteY212" fmla="*/ 24321 h 427534"/>
                  <a:gd name="connsiteX213" fmla="*/ 156531 w 271369"/>
                  <a:gd name="connsiteY213" fmla="*/ 25418 h 427534"/>
                  <a:gd name="connsiteX214" fmla="*/ 159457 w 271369"/>
                  <a:gd name="connsiteY214" fmla="*/ 28709 h 427534"/>
                  <a:gd name="connsiteX215" fmla="*/ 161651 w 271369"/>
                  <a:gd name="connsiteY215" fmla="*/ 29990 h 427534"/>
                  <a:gd name="connsiteX216" fmla="*/ 163846 w 271369"/>
                  <a:gd name="connsiteY216" fmla="*/ 30538 h 427534"/>
                  <a:gd name="connsiteX217" fmla="*/ 167321 w 271369"/>
                  <a:gd name="connsiteY217" fmla="*/ 29441 h 427534"/>
                  <a:gd name="connsiteX218" fmla="*/ 171343 w 271369"/>
                  <a:gd name="connsiteY218" fmla="*/ 29441 h 427534"/>
                  <a:gd name="connsiteX219" fmla="*/ 176464 w 271369"/>
                  <a:gd name="connsiteY219" fmla="*/ 26149 h 427534"/>
                  <a:gd name="connsiteX220" fmla="*/ 191093 w 271369"/>
                  <a:gd name="connsiteY220" fmla="*/ 26881 h 427534"/>
                  <a:gd name="connsiteX221" fmla="*/ 194384 w 271369"/>
                  <a:gd name="connsiteY221" fmla="*/ 26332 h 427534"/>
                  <a:gd name="connsiteX222" fmla="*/ 195664 w 271369"/>
                  <a:gd name="connsiteY222" fmla="*/ 26149 h 427534"/>
                  <a:gd name="connsiteX223" fmla="*/ 202064 w 271369"/>
                  <a:gd name="connsiteY223" fmla="*/ 19749 h 427534"/>
                  <a:gd name="connsiteX224" fmla="*/ 208465 w 271369"/>
                  <a:gd name="connsiteY224" fmla="*/ 19383 h 427534"/>
                  <a:gd name="connsiteX225" fmla="*/ 212670 w 271369"/>
                  <a:gd name="connsiteY225" fmla="*/ 17921 h 427534"/>
                  <a:gd name="connsiteX226" fmla="*/ 218888 w 271369"/>
                  <a:gd name="connsiteY226" fmla="*/ 21029 h 427534"/>
                  <a:gd name="connsiteX227" fmla="*/ 223094 w 271369"/>
                  <a:gd name="connsiteY227" fmla="*/ 21212 h 427534"/>
                  <a:gd name="connsiteX228" fmla="*/ 227482 w 271369"/>
                  <a:gd name="connsiteY228" fmla="*/ 20663 h 427534"/>
                  <a:gd name="connsiteX229" fmla="*/ 242843 w 271369"/>
                  <a:gd name="connsiteY229" fmla="*/ 14812 h 427534"/>
                  <a:gd name="connsiteX230" fmla="*/ 251620 w 271369"/>
                  <a:gd name="connsiteY230" fmla="*/ 12069 h 427534"/>
                  <a:gd name="connsiteX231" fmla="*/ 253632 w 271369"/>
                  <a:gd name="connsiteY231" fmla="*/ 10972 h 427534"/>
                  <a:gd name="connsiteX232" fmla="*/ 260398 w 271369"/>
                  <a:gd name="connsiteY232" fmla="*/ 5303 h 427534"/>
                  <a:gd name="connsiteX233" fmla="*/ 267346 w 271369"/>
                  <a:gd name="connsiteY233" fmla="*/ 731 h 427534"/>
                  <a:gd name="connsiteX234" fmla="*/ 268810 w 271369"/>
                  <a:gd name="connsiteY234" fmla="*/ 0 h 427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Lst>
                <a:rect l="l" t="t" r="r" b="b"/>
                <a:pathLst>
                  <a:path w="271369" h="427534">
                    <a:moveTo>
                      <a:pt x="268810" y="0"/>
                    </a:moveTo>
                    <a:lnTo>
                      <a:pt x="270455" y="914"/>
                    </a:lnTo>
                    <a:lnTo>
                      <a:pt x="271369" y="3474"/>
                    </a:lnTo>
                    <a:lnTo>
                      <a:pt x="270455" y="4572"/>
                    </a:lnTo>
                    <a:lnTo>
                      <a:pt x="271187" y="12252"/>
                    </a:lnTo>
                    <a:lnTo>
                      <a:pt x="270090" y="15178"/>
                    </a:lnTo>
                    <a:lnTo>
                      <a:pt x="267529" y="19018"/>
                    </a:lnTo>
                    <a:lnTo>
                      <a:pt x="264055" y="26149"/>
                    </a:lnTo>
                    <a:lnTo>
                      <a:pt x="262409" y="32184"/>
                    </a:lnTo>
                    <a:lnTo>
                      <a:pt x="262958" y="43521"/>
                    </a:lnTo>
                    <a:lnTo>
                      <a:pt x="264421" y="52116"/>
                    </a:lnTo>
                    <a:lnTo>
                      <a:pt x="264787" y="58699"/>
                    </a:lnTo>
                    <a:lnTo>
                      <a:pt x="261861" y="61259"/>
                    </a:lnTo>
                    <a:lnTo>
                      <a:pt x="262775" y="65831"/>
                    </a:lnTo>
                    <a:lnTo>
                      <a:pt x="264238" y="65831"/>
                    </a:lnTo>
                    <a:lnTo>
                      <a:pt x="263506" y="81374"/>
                    </a:lnTo>
                    <a:lnTo>
                      <a:pt x="264970" y="90883"/>
                    </a:lnTo>
                    <a:lnTo>
                      <a:pt x="264055" y="94723"/>
                    </a:lnTo>
                    <a:lnTo>
                      <a:pt x="265884" y="96003"/>
                    </a:lnTo>
                    <a:lnTo>
                      <a:pt x="267529" y="94723"/>
                    </a:lnTo>
                    <a:lnTo>
                      <a:pt x="269175" y="98015"/>
                    </a:lnTo>
                    <a:lnTo>
                      <a:pt x="266615" y="101489"/>
                    </a:lnTo>
                    <a:lnTo>
                      <a:pt x="268810" y="101672"/>
                    </a:lnTo>
                    <a:lnTo>
                      <a:pt x="271004" y="103135"/>
                    </a:lnTo>
                    <a:lnTo>
                      <a:pt x="271004" y="107341"/>
                    </a:lnTo>
                    <a:lnTo>
                      <a:pt x="268810" y="111730"/>
                    </a:lnTo>
                    <a:lnTo>
                      <a:pt x="266981" y="116667"/>
                    </a:lnTo>
                    <a:lnTo>
                      <a:pt x="262775" y="121056"/>
                    </a:lnTo>
                    <a:lnTo>
                      <a:pt x="266432" y="122336"/>
                    </a:lnTo>
                    <a:lnTo>
                      <a:pt x="266249" y="126176"/>
                    </a:lnTo>
                    <a:lnTo>
                      <a:pt x="265335" y="129467"/>
                    </a:lnTo>
                    <a:lnTo>
                      <a:pt x="261129" y="131662"/>
                    </a:lnTo>
                    <a:lnTo>
                      <a:pt x="253632" y="140622"/>
                    </a:lnTo>
                    <a:lnTo>
                      <a:pt x="251620" y="144828"/>
                    </a:lnTo>
                    <a:lnTo>
                      <a:pt x="243940" y="148851"/>
                    </a:lnTo>
                    <a:lnTo>
                      <a:pt x="246500" y="151045"/>
                    </a:lnTo>
                    <a:lnTo>
                      <a:pt x="244488" y="155068"/>
                    </a:lnTo>
                    <a:lnTo>
                      <a:pt x="239734" y="158725"/>
                    </a:lnTo>
                    <a:lnTo>
                      <a:pt x="234248" y="162017"/>
                    </a:lnTo>
                    <a:lnTo>
                      <a:pt x="230043" y="163663"/>
                    </a:lnTo>
                    <a:lnTo>
                      <a:pt x="227117" y="168600"/>
                    </a:lnTo>
                    <a:lnTo>
                      <a:pt x="221082" y="171892"/>
                    </a:lnTo>
                    <a:lnTo>
                      <a:pt x="213036" y="171892"/>
                    </a:lnTo>
                    <a:lnTo>
                      <a:pt x="207002" y="174269"/>
                    </a:lnTo>
                    <a:lnTo>
                      <a:pt x="186886" y="183595"/>
                    </a:lnTo>
                    <a:lnTo>
                      <a:pt x="173903" y="193470"/>
                    </a:lnTo>
                    <a:lnTo>
                      <a:pt x="172806" y="198041"/>
                    </a:lnTo>
                    <a:lnTo>
                      <a:pt x="170612" y="199687"/>
                    </a:lnTo>
                    <a:lnTo>
                      <a:pt x="166771" y="200053"/>
                    </a:lnTo>
                    <a:lnTo>
                      <a:pt x="164760" y="200967"/>
                    </a:lnTo>
                    <a:lnTo>
                      <a:pt x="167686" y="203527"/>
                    </a:lnTo>
                    <a:lnTo>
                      <a:pt x="160006" y="212487"/>
                    </a:lnTo>
                    <a:lnTo>
                      <a:pt x="156897" y="217607"/>
                    </a:lnTo>
                    <a:lnTo>
                      <a:pt x="154337" y="216510"/>
                    </a:lnTo>
                    <a:lnTo>
                      <a:pt x="152874" y="212121"/>
                    </a:lnTo>
                    <a:lnTo>
                      <a:pt x="149765" y="219253"/>
                    </a:lnTo>
                    <a:lnTo>
                      <a:pt x="145925" y="221265"/>
                    </a:lnTo>
                    <a:lnTo>
                      <a:pt x="141171" y="226568"/>
                    </a:lnTo>
                    <a:lnTo>
                      <a:pt x="132576" y="235528"/>
                    </a:lnTo>
                    <a:lnTo>
                      <a:pt x="126542" y="239368"/>
                    </a:lnTo>
                    <a:lnTo>
                      <a:pt x="122884" y="243757"/>
                    </a:lnTo>
                    <a:lnTo>
                      <a:pt x="117947" y="245037"/>
                    </a:lnTo>
                    <a:lnTo>
                      <a:pt x="116484" y="258569"/>
                    </a:lnTo>
                    <a:lnTo>
                      <a:pt x="117399" y="262957"/>
                    </a:lnTo>
                    <a:lnTo>
                      <a:pt x="123433" y="267529"/>
                    </a:lnTo>
                    <a:lnTo>
                      <a:pt x="125445" y="270272"/>
                    </a:lnTo>
                    <a:lnTo>
                      <a:pt x="125810" y="274295"/>
                    </a:lnTo>
                    <a:lnTo>
                      <a:pt x="126542" y="275027"/>
                    </a:lnTo>
                    <a:lnTo>
                      <a:pt x="127273" y="279050"/>
                    </a:lnTo>
                    <a:lnTo>
                      <a:pt x="132759" y="294776"/>
                    </a:lnTo>
                    <a:lnTo>
                      <a:pt x="133308" y="303553"/>
                    </a:lnTo>
                    <a:lnTo>
                      <a:pt x="134039" y="305748"/>
                    </a:lnTo>
                    <a:lnTo>
                      <a:pt x="136782" y="303553"/>
                    </a:lnTo>
                    <a:lnTo>
                      <a:pt x="138611" y="305199"/>
                    </a:lnTo>
                    <a:lnTo>
                      <a:pt x="138428" y="315256"/>
                    </a:lnTo>
                    <a:lnTo>
                      <a:pt x="136965" y="332263"/>
                    </a:lnTo>
                    <a:lnTo>
                      <a:pt x="131113" y="353109"/>
                    </a:lnTo>
                    <a:lnTo>
                      <a:pt x="132027" y="358047"/>
                    </a:lnTo>
                    <a:lnTo>
                      <a:pt x="133673" y="354024"/>
                    </a:lnTo>
                    <a:lnTo>
                      <a:pt x="136965" y="349818"/>
                    </a:lnTo>
                    <a:lnTo>
                      <a:pt x="136965" y="351464"/>
                    </a:lnTo>
                    <a:lnTo>
                      <a:pt x="135502" y="357498"/>
                    </a:lnTo>
                    <a:lnTo>
                      <a:pt x="133125" y="362801"/>
                    </a:lnTo>
                    <a:lnTo>
                      <a:pt x="126359" y="370847"/>
                    </a:lnTo>
                    <a:lnTo>
                      <a:pt x="119593" y="375784"/>
                    </a:lnTo>
                    <a:lnTo>
                      <a:pt x="111181" y="379076"/>
                    </a:lnTo>
                    <a:lnTo>
                      <a:pt x="105513" y="379442"/>
                    </a:lnTo>
                    <a:lnTo>
                      <a:pt x="89237" y="385293"/>
                    </a:lnTo>
                    <a:lnTo>
                      <a:pt x="84849" y="388219"/>
                    </a:lnTo>
                    <a:lnTo>
                      <a:pt x="81558" y="390962"/>
                    </a:lnTo>
                    <a:lnTo>
                      <a:pt x="76803" y="393339"/>
                    </a:lnTo>
                    <a:lnTo>
                      <a:pt x="72597" y="394436"/>
                    </a:lnTo>
                    <a:lnTo>
                      <a:pt x="70220" y="396631"/>
                    </a:lnTo>
                    <a:lnTo>
                      <a:pt x="66928" y="402482"/>
                    </a:lnTo>
                    <a:lnTo>
                      <a:pt x="62723" y="407786"/>
                    </a:lnTo>
                    <a:lnTo>
                      <a:pt x="61991" y="407786"/>
                    </a:lnTo>
                    <a:lnTo>
                      <a:pt x="65465" y="411077"/>
                    </a:lnTo>
                    <a:lnTo>
                      <a:pt x="68574" y="415283"/>
                    </a:lnTo>
                    <a:lnTo>
                      <a:pt x="71500" y="413271"/>
                    </a:lnTo>
                    <a:lnTo>
                      <a:pt x="72780" y="410346"/>
                    </a:lnTo>
                    <a:lnTo>
                      <a:pt x="71500" y="427535"/>
                    </a:lnTo>
                    <a:lnTo>
                      <a:pt x="68391" y="426803"/>
                    </a:lnTo>
                    <a:lnTo>
                      <a:pt x="51751" y="427169"/>
                    </a:lnTo>
                    <a:lnTo>
                      <a:pt x="51019" y="414186"/>
                    </a:lnTo>
                    <a:lnTo>
                      <a:pt x="51019" y="405225"/>
                    </a:lnTo>
                    <a:lnTo>
                      <a:pt x="50105" y="401568"/>
                    </a:lnTo>
                    <a:lnTo>
                      <a:pt x="48276" y="360058"/>
                    </a:lnTo>
                    <a:lnTo>
                      <a:pt x="42790" y="339760"/>
                    </a:lnTo>
                    <a:lnTo>
                      <a:pt x="39682" y="325314"/>
                    </a:lnTo>
                    <a:lnTo>
                      <a:pt x="38950" y="315988"/>
                    </a:lnTo>
                    <a:lnTo>
                      <a:pt x="39499" y="315256"/>
                    </a:lnTo>
                    <a:lnTo>
                      <a:pt x="39133" y="308673"/>
                    </a:lnTo>
                    <a:lnTo>
                      <a:pt x="40779" y="303188"/>
                    </a:lnTo>
                    <a:lnTo>
                      <a:pt x="43705" y="298799"/>
                    </a:lnTo>
                    <a:lnTo>
                      <a:pt x="49190" y="295324"/>
                    </a:lnTo>
                    <a:lnTo>
                      <a:pt x="52299" y="292216"/>
                    </a:lnTo>
                    <a:lnTo>
                      <a:pt x="60711" y="276672"/>
                    </a:lnTo>
                    <a:lnTo>
                      <a:pt x="64185" y="262775"/>
                    </a:lnTo>
                    <a:lnTo>
                      <a:pt x="72231" y="246134"/>
                    </a:lnTo>
                    <a:lnTo>
                      <a:pt x="70768" y="234065"/>
                    </a:lnTo>
                    <a:lnTo>
                      <a:pt x="68391" y="227665"/>
                    </a:lnTo>
                    <a:lnTo>
                      <a:pt x="68025" y="219985"/>
                    </a:lnTo>
                    <a:lnTo>
                      <a:pt x="72597" y="211573"/>
                    </a:lnTo>
                    <a:lnTo>
                      <a:pt x="73145" y="207550"/>
                    </a:lnTo>
                    <a:lnTo>
                      <a:pt x="74974" y="200418"/>
                    </a:lnTo>
                    <a:lnTo>
                      <a:pt x="74426" y="195481"/>
                    </a:lnTo>
                    <a:lnTo>
                      <a:pt x="75340" y="179389"/>
                    </a:lnTo>
                    <a:lnTo>
                      <a:pt x="73145" y="169514"/>
                    </a:lnTo>
                    <a:lnTo>
                      <a:pt x="71500" y="164760"/>
                    </a:lnTo>
                    <a:lnTo>
                      <a:pt x="70768" y="158360"/>
                    </a:lnTo>
                    <a:lnTo>
                      <a:pt x="66928" y="154154"/>
                    </a:lnTo>
                    <a:lnTo>
                      <a:pt x="52665" y="149216"/>
                    </a:lnTo>
                    <a:lnTo>
                      <a:pt x="39499" y="143365"/>
                    </a:lnTo>
                    <a:lnTo>
                      <a:pt x="32733" y="141536"/>
                    </a:lnTo>
                    <a:lnTo>
                      <a:pt x="25418" y="139890"/>
                    </a:lnTo>
                    <a:lnTo>
                      <a:pt x="15360" y="140622"/>
                    </a:lnTo>
                    <a:lnTo>
                      <a:pt x="6766" y="140073"/>
                    </a:lnTo>
                    <a:lnTo>
                      <a:pt x="6766" y="131296"/>
                    </a:lnTo>
                    <a:lnTo>
                      <a:pt x="4755" y="129833"/>
                    </a:lnTo>
                    <a:lnTo>
                      <a:pt x="3292" y="124164"/>
                    </a:lnTo>
                    <a:lnTo>
                      <a:pt x="0" y="117033"/>
                    </a:lnTo>
                    <a:lnTo>
                      <a:pt x="76254" y="90517"/>
                    </a:lnTo>
                    <a:lnTo>
                      <a:pt x="80460" y="90152"/>
                    </a:lnTo>
                    <a:lnTo>
                      <a:pt x="81191" y="91249"/>
                    </a:lnTo>
                    <a:lnTo>
                      <a:pt x="83569" y="92529"/>
                    </a:lnTo>
                    <a:lnTo>
                      <a:pt x="87409" y="99661"/>
                    </a:lnTo>
                    <a:lnTo>
                      <a:pt x="91980" y="104415"/>
                    </a:lnTo>
                    <a:lnTo>
                      <a:pt x="93626" y="104781"/>
                    </a:lnTo>
                    <a:lnTo>
                      <a:pt x="97284" y="103318"/>
                    </a:lnTo>
                    <a:lnTo>
                      <a:pt x="111181" y="101489"/>
                    </a:lnTo>
                    <a:lnTo>
                      <a:pt x="112827" y="102038"/>
                    </a:lnTo>
                    <a:lnTo>
                      <a:pt x="114656" y="104598"/>
                    </a:lnTo>
                    <a:lnTo>
                      <a:pt x="116301" y="110449"/>
                    </a:lnTo>
                    <a:lnTo>
                      <a:pt x="116850" y="114290"/>
                    </a:lnTo>
                    <a:lnTo>
                      <a:pt x="117216" y="122518"/>
                    </a:lnTo>
                    <a:lnTo>
                      <a:pt x="115935" y="125627"/>
                    </a:lnTo>
                    <a:lnTo>
                      <a:pt x="113193" y="129102"/>
                    </a:lnTo>
                    <a:lnTo>
                      <a:pt x="113741" y="132210"/>
                    </a:lnTo>
                    <a:lnTo>
                      <a:pt x="110998" y="134404"/>
                    </a:lnTo>
                    <a:lnTo>
                      <a:pt x="109718" y="139342"/>
                    </a:lnTo>
                    <a:lnTo>
                      <a:pt x="110998" y="141171"/>
                    </a:lnTo>
                    <a:lnTo>
                      <a:pt x="113376" y="148302"/>
                    </a:lnTo>
                    <a:lnTo>
                      <a:pt x="115021" y="149948"/>
                    </a:lnTo>
                    <a:lnTo>
                      <a:pt x="116484" y="150679"/>
                    </a:lnTo>
                    <a:lnTo>
                      <a:pt x="117764" y="153239"/>
                    </a:lnTo>
                    <a:lnTo>
                      <a:pt x="122153" y="157262"/>
                    </a:lnTo>
                    <a:lnTo>
                      <a:pt x="123981" y="160006"/>
                    </a:lnTo>
                    <a:lnTo>
                      <a:pt x="125993" y="161285"/>
                    </a:lnTo>
                    <a:lnTo>
                      <a:pt x="129102" y="162200"/>
                    </a:lnTo>
                    <a:lnTo>
                      <a:pt x="130930" y="164394"/>
                    </a:lnTo>
                    <a:lnTo>
                      <a:pt x="130930" y="166040"/>
                    </a:lnTo>
                    <a:lnTo>
                      <a:pt x="128919" y="168783"/>
                    </a:lnTo>
                    <a:lnTo>
                      <a:pt x="129285" y="169697"/>
                    </a:lnTo>
                    <a:lnTo>
                      <a:pt x="134953" y="169697"/>
                    </a:lnTo>
                    <a:lnTo>
                      <a:pt x="135502" y="169331"/>
                    </a:lnTo>
                    <a:lnTo>
                      <a:pt x="134953" y="164943"/>
                    </a:lnTo>
                    <a:lnTo>
                      <a:pt x="135502" y="161834"/>
                    </a:lnTo>
                    <a:lnTo>
                      <a:pt x="134222" y="159457"/>
                    </a:lnTo>
                    <a:lnTo>
                      <a:pt x="132942" y="158177"/>
                    </a:lnTo>
                    <a:lnTo>
                      <a:pt x="132576" y="155068"/>
                    </a:lnTo>
                    <a:lnTo>
                      <a:pt x="134405" y="151959"/>
                    </a:lnTo>
                    <a:lnTo>
                      <a:pt x="134222" y="150131"/>
                    </a:lnTo>
                    <a:lnTo>
                      <a:pt x="134953" y="148302"/>
                    </a:lnTo>
                    <a:lnTo>
                      <a:pt x="140622" y="145194"/>
                    </a:lnTo>
                    <a:lnTo>
                      <a:pt x="143731" y="144462"/>
                    </a:lnTo>
                    <a:lnTo>
                      <a:pt x="146474" y="143182"/>
                    </a:lnTo>
                    <a:lnTo>
                      <a:pt x="147936" y="140622"/>
                    </a:lnTo>
                    <a:lnTo>
                      <a:pt x="148668" y="130930"/>
                    </a:lnTo>
                    <a:lnTo>
                      <a:pt x="150131" y="127456"/>
                    </a:lnTo>
                    <a:lnTo>
                      <a:pt x="147936" y="120873"/>
                    </a:lnTo>
                    <a:lnTo>
                      <a:pt x="150131" y="116118"/>
                    </a:lnTo>
                    <a:lnTo>
                      <a:pt x="150862" y="113193"/>
                    </a:lnTo>
                    <a:lnTo>
                      <a:pt x="149583" y="106975"/>
                    </a:lnTo>
                    <a:lnTo>
                      <a:pt x="147571" y="103866"/>
                    </a:lnTo>
                    <a:lnTo>
                      <a:pt x="141537" y="98198"/>
                    </a:lnTo>
                    <a:lnTo>
                      <a:pt x="138245" y="93260"/>
                    </a:lnTo>
                    <a:lnTo>
                      <a:pt x="131296" y="85397"/>
                    </a:lnTo>
                    <a:lnTo>
                      <a:pt x="127090" y="81557"/>
                    </a:lnTo>
                    <a:lnTo>
                      <a:pt x="123799" y="77168"/>
                    </a:lnTo>
                    <a:lnTo>
                      <a:pt x="123250" y="77351"/>
                    </a:lnTo>
                    <a:lnTo>
                      <a:pt x="121970" y="72231"/>
                    </a:lnTo>
                    <a:lnTo>
                      <a:pt x="121970" y="67842"/>
                    </a:lnTo>
                    <a:lnTo>
                      <a:pt x="121056" y="63454"/>
                    </a:lnTo>
                    <a:lnTo>
                      <a:pt x="121239" y="56505"/>
                    </a:lnTo>
                    <a:lnTo>
                      <a:pt x="119776" y="53213"/>
                    </a:lnTo>
                    <a:lnTo>
                      <a:pt x="119410" y="49373"/>
                    </a:lnTo>
                    <a:lnTo>
                      <a:pt x="121056" y="42607"/>
                    </a:lnTo>
                    <a:lnTo>
                      <a:pt x="124713" y="35293"/>
                    </a:lnTo>
                    <a:lnTo>
                      <a:pt x="126542" y="26515"/>
                    </a:lnTo>
                    <a:lnTo>
                      <a:pt x="145377" y="27064"/>
                    </a:lnTo>
                    <a:lnTo>
                      <a:pt x="147205" y="26881"/>
                    </a:lnTo>
                    <a:lnTo>
                      <a:pt x="150131" y="24504"/>
                    </a:lnTo>
                    <a:lnTo>
                      <a:pt x="153423" y="24321"/>
                    </a:lnTo>
                    <a:lnTo>
                      <a:pt x="156531" y="25418"/>
                    </a:lnTo>
                    <a:lnTo>
                      <a:pt x="159457" y="28709"/>
                    </a:lnTo>
                    <a:lnTo>
                      <a:pt x="161651" y="29990"/>
                    </a:lnTo>
                    <a:lnTo>
                      <a:pt x="163846" y="30538"/>
                    </a:lnTo>
                    <a:lnTo>
                      <a:pt x="167321" y="29441"/>
                    </a:lnTo>
                    <a:lnTo>
                      <a:pt x="171343" y="29441"/>
                    </a:lnTo>
                    <a:lnTo>
                      <a:pt x="176464" y="26149"/>
                    </a:lnTo>
                    <a:lnTo>
                      <a:pt x="191093" y="26881"/>
                    </a:lnTo>
                    <a:lnTo>
                      <a:pt x="194384" y="26332"/>
                    </a:lnTo>
                    <a:lnTo>
                      <a:pt x="195664" y="26149"/>
                    </a:lnTo>
                    <a:lnTo>
                      <a:pt x="202064" y="19749"/>
                    </a:lnTo>
                    <a:lnTo>
                      <a:pt x="208465" y="19383"/>
                    </a:lnTo>
                    <a:lnTo>
                      <a:pt x="212670" y="17921"/>
                    </a:lnTo>
                    <a:lnTo>
                      <a:pt x="218888" y="21029"/>
                    </a:lnTo>
                    <a:lnTo>
                      <a:pt x="223094" y="21212"/>
                    </a:lnTo>
                    <a:lnTo>
                      <a:pt x="227482" y="20663"/>
                    </a:lnTo>
                    <a:lnTo>
                      <a:pt x="242843" y="14812"/>
                    </a:lnTo>
                    <a:lnTo>
                      <a:pt x="251620" y="12069"/>
                    </a:lnTo>
                    <a:lnTo>
                      <a:pt x="253632" y="10972"/>
                    </a:lnTo>
                    <a:lnTo>
                      <a:pt x="260398" y="5303"/>
                    </a:lnTo>
                    <a:lnTo>
                      <a:pt x="267346" y="731"/>
                    </a:lnTo>
                    <a:lnTo>
                      <a:pt x="268810" y="0"/>
                    </a:lnTo>
                  </a:path>
                </a:pathLst>
              </a:custGeom>
              <a:grpFill/>
              <a:ln w="4020" cap="flat">
                <a:solidFill>
                  <a:srgbClr val="FFFFFF"/>
                </a:solidFill>
                <a:prstDash val="solid"/>
                <a:miter/>
              </a:ln>
            </p:spPr>
            <p:txBody>
              <a:bodyPr rtlCol="0" anchor="ctr"/>
              <a:lstStyle/>
              <a:p>
                <a:endParaRPr lang="en-GB" sz="1463"/>
              </a:p>
            </p:txBody>
          </p:sp>
          <p:sp>
            <p:nvSpPr>
              <p:cNvPr id="1318" name="Freeform: Shape 1317">
                <a:extLst>
                  <a:ext uri="{FF2B5EF4-FFF2-40B4-BE49-F238E27FC236}">
                    <a16:creationId xmlns:a16="http://schemas.microsoft.com/office/drawing/2014/main" id="{C856864C-186B-4EF9-C65A-E1E772A0A670}"/>
                  </a:ext>
                </a:extLst>
              </p:cNvPr>
              <p:cNvSpPr/>
              <p:nvPr/>
            </p:nvSpPr>
            <p:spPr>
              <a:xfrm>
                <a:off x="7126904" y="3283108"/>
                <a:ext cx="30172" cy="25052"/>
              </a:xfrm>
              <a:custGeom>
                <a:avLst/>
                <a:gdLst>
                  <a:gd name="connsiteX0" fmla="*/ 30173 w 30172"/>
                  <a:gd name="connsiteY0" fmla="*/ 25052 h 25052"/>
                  <a:gd name="connsiteX1" fmla="*/ 23590 w 30172"/>
                  <a:gd name="connsiteY1" fmla="*/ 24138 h 25052"/>
                  <a:gd name="connsiteX2" fmla="*/ 16275 w 30172"/>
                  <a:gd name="connsiteY2" fmla="*/ 22492 h 25052"/>
                  <a:gd name="connsiteX3" fmla="*/ 1646 w 30172"/>
                  <a:gd name="connsiteY3" fmla="*/ 3292 h 25052"/>
                  <a:gd name="connsiteX4" fmla="*/ 0 w 30172"/>
                  <a:gd name="connsiteY4" fmla="*/ 1463 h 25052"/>
                  <a:gd name="connsiteX5" fmla="*/ 4389 w 30172"/>
                  <a:gd name="connsiteY5" fmla="*/ 0 h 25052"/>
                  <a:gd name="connsiteX6" fmla="*/ 7864 w 30172"/>
                  <a:gd name="connsiteY6" fmla="*/ 1097 h 25052"/>
                  <a:gd name="connsiteX7" fmla="*/ 10058 w 30172"/>
                  <a:gd name="connsiteY7" fmla="*/ 3840 h 25052"/>
                  <a:gd name="connsiteX8" fmla="*/ 13349 w 30172"/>
                  <a:gd name="connsiteY8" fmla="*/ 5303 h 25052"/>
                  <a:gd name="connsiteX9" fmla="*/ 17007 w 30172"/>
                  <a:gd name="connsiteY9" fmla="*/ 5669 h 25052"/>
                  <a:gd name="connsiteX10" fmla="*/ 20481 w 30172"/>
                  <a:gd name="connsiteY10" fmla="*/ 4206 h 25052"/>
                  <a:gd name="connsiteX11" fmla="*/ 23955 w 30172"/>
                  <a:gd name="connsiteY11" fmla="*/ 5486 h 25052"/>
                  <a:gd name="connsiteX12" fmla="*/ 25601 w 30172"/>
                  <a:gd name="connsiteY12" fmla="*/ 8595 h 25052"/>
                  <a:gd name="connsiteX13" fmla="*/ 27796 w 30172"/>
                  <a:gd name="connsiteY13" fmla="*/ 11520 h 25052"/>
                  <a:gd name="connsiteX14" fmla="*/ 29076 w 30172"/>
                  <a:gd name="connsiteY14" fmla="*/ 14812 h 25052"/>
                  <a:gd name="connsiteX15" fmla="*/ 30173 w 30172"/>
                  <a:gd name="connsiteY15" fmla="*/ 25052 h 2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72" h="25052">
                    <a:moveTo>
                      <a:pt x="30173" y="25052"/>
                    </a:moveTo>
                    <a:lnTo>
                      <a:pt x="23590" y="24138"/>
                    </a:lnTo>
                    <a:lnTo>
                      <a:pt x="16275" y="22492"/>
                    </a:lnTo>
                    <a:lnTo>
                      <a:pt x="1646" y="3292"/>
                    </a:lnTo>
                    <a:lnTo>
                      <a:pt x="0" y="1463"/>
                    </a:lnTo>
                    <a:lnTo>
                      <a:pt x="4389" y="0"/>
                    </a:lnTo>
                    <a:lnTo>
                      <a:pt x="7864" y="1097"/>
                    </a:lnTo>
                    <a:lnTo>
                      <a:pt x="10058" y="3840"/>
                    </a:lnTo>
                    <a:lnTo>
                      <a:pt x="13349" y="5303"/>
                    </a:lnTo>
                    <a:lnTo>
                      <a:pt x="17007" y="5669"/>
                    </a:lnTo>
                    <a:lnTo>
                      <a:pt x="20481" y="4206"/>
                    </a:lnTo>
                    <a:lnTo>
                      <a:pt x="23955" y="5486"/>
                    </a:lnTo>
                    <a:lnTo>
                      <a:pt x="25601" y="8595"/>
                    </a:lnTo>
                    <a:lnTo>
                      <a:pt x="27796" y="11520"/>
                    </a:lnTo>
                    <a:lnTo>
                      <a:pt x="29076" y="14812"/>
                    </a:lnTo>
                    <a:lnTo>
                      <a:pt x="30173" y="25052"/>
                    </a:lnTo>
                    <a:close/>
                  </a:path>
                </a:pathLst>
              </a:custGeom>
              <a:grpFill/>
              <a:ln w="18272" cap="flat">
                <a:noFill/>
                <a:prstDash val="solid"/>
                <a:miter/>
              </a:ln>
            </p:spPr>
            <p:txBody>
              <a:bodyPr rtlCol="0" anchor="ctr"/>
              <a:lstStyle/>
              <a:p>
                <a:endParaRPr lang="en-GB" sz="1463"/>
              </a:p>
            </p:txBody>
          </p:sp>
          <p:sp>
            <p:nvSpPr>
              <p:cNvPr id="1319" name="Freeform: Shape 1318">
                <a:extLst>
                  <a:ext uri="{FF2B5EF4-FFF2-40B4-BE49-F238E27FC236}">
                    <a16:creationId xmlns:a16="http://schemas.microsoft.com/office/drawing/2014/main" id="{8517E094-8C9E-EC33-C375-DC900FE83C91}"/>
                  </a:ext>
                </a:extLst>
              </p:cNvPr>
              <p:cNvSpPr/>
              <p:nvPr/>
            </p:nvSpPr>
            <p:spPr>
              <a:xfrm>
                <a:off x="7126904" y="3283108"/>
                <a:ext cx="30172" cy="25052"/>
              </a:xfrm>
              <a:custGeom>
                <a:avLst/>
                <a:gdLst>
                  <a:gd name="connsiteX0" fmla="*/ 30173 w 30172"/>
                  <a:gd name="connsiteY0" fmla="*/ 25052 h 25052"/>
                  <a:gd name="connsiteX1" fmla="*/ 23590 w 30172"/>
                  <a:gd name="connsiteY1" fmla="*/ 24138 h 25052"/>
                  <a:gd name="connsiteX2" fmla="*/ 16275 w 30172"/>
                  <a:gd name="connsiteY2" fmla="*/ 22492 h 25052"/>
                  <a:gd name="connsiteX3" fmla="*/ 1646 w 30172"/>
                  <a:gd name="connsiteY3" fmla="*/ 3292 h 25052"/>
                  <a:gd name="connsiteX4" fmla="*/ 0 w 30172"/>
                  <a:gd name="connsiteY4" fmla="*/ 1463 h 25052"/>
                  <a:gd name="connsiteX5" fmla="*/ 4389 w 30172"/>
                  <a:gd name="connsiteY5" fmla="*/ 0 h 25052"/>
                  <a:gd name="connsiteX6" fmla="*/ 7864 w 30172"/>
                  <a:gd name="connsiteY6" fmla="*/ 1097 h 25052"/>
                  <a:gd name="connsiteX7" fmla="*/ 10058 w 30172"/>
                  <a:gd name="connsiteY7" fmla="*/ 3840 h 25052"/>
                  <a:gd name="connsiteX8" fmla="*/ 13349 w 30172"/>
                  <a:gd name="connsiteY8" fmla="*/ 5303 h 25052"/>
                  <a:gd name="connsiteX9" fmla="*/ 17007 w 30172"/>
                  <a:gd name="connsiteY9" fmla="*/ 5669 h 25052"/>
                  <a:gd name="connsiteX10" fmla="*/ 20481 w 30172"/>
                  <a:gd name="connsiteY10" fmla="*/ 4206 h 25052"/>
                  <a:gd name="connsiteX11" fmla="*/ 23955 w 30172"/>
                  <a:gd name="connsiteY11" fmla="*/ 5486 h 25052"/>
                  <a:gd name="connsiteX12" fmla="*/ 25601 w 30172"/>
                  <a:gd name="connsiteY12" fmla="*/ 8595 h 25052"/>
                  <a:gd name="connsiteX13" fmla="*/ 27796 w 30172"/>
                  <a:gd name="connsiteY13" fmla="*/ 11520 h 25052"/>
                  <a:gd name="connsiteX14" fmla="*/ 29076 w 30172"/>
                  <a:gd name="connsiteY14" fmla="*/ 14812 h 25052"/>
                  <a:gd name="connsiteX15" fmla="*/ 30173 w 30172"/>
                  <a:gd name="connsiteY15" fmla="*/ 25052 h 2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172" h="25052">
                    <a:moveTo>
                      <a:pt x="30173" y="25052"/>
                    </a:moveTo>
                    <a:lnTo>
                      <a:pt x="23590" y="24138"/>
                    </a:lnTo>
                    <a:lnTo>
                      <a:pt x="16275" y="22492"/>
                    </a:lnTo>
                    <a:lnTo>
                      <a:pt x="1646" y="3292"/>
                    </a:lnTo>
                    <a:lnTo>
                      <a:pt x="0" y="1463"/>
                    </a:lnTo>
                    <a:lnTo>
                      <a:pt x="4389" y="0"/>
                    </a:lnTo>
                    <a:lnTo>
                      <a:pt x="7864" y="1097"/>
                    </a:lnTo>
                    <a:lnTo>
                      <a:pt x="10058" y="3840"/>
                    </a:lnTo>
                    <a:lnTo>
                      <a:pt x="13349" y="5303"/>
                    </a:lnTo>
                    <a:lnTo>
                      <a:pt x="17007" y="5669"/>
                    </a:lnTo>
                    <a:lnTo>
                      <a:pt x="20481" y="4206"/>
                    </a:lnTo>
                    <a:lnTo>
                      <a:pt x="23955" y="5486"/>
                    </a:lnTo>
                    <a:lnTo>
                      <a:pt x="25601" y="8595"/>
                    </a:lnTo>
                    <a:lnTo>
                      <a:pt x="27796" y="11520"/>
                    </a:lnTo>
                    <a:lnTo>
                      <a:pt x="29076" y="14812"/>
                    </a:lnTo>
                    <a:lnTo>
                      <a:pt x="30173" y="25052"/>
                    </a:lnTo>
                  </a:path>
                </a:pathLst>
              </a:custGeom>
              <a:grpFill/>
              <a:ln w="4020" cap="flat">
                <a:solidFill>
                  <a:srgbClr val="FFFFFF"/>
                </a:solidFill>
                <a:prstDash val="solid"/>
                <a:miter/>
              </a:ln>
            </p:spPr>
            <p:txBody>
              <a:bodyPr rtlCol="0" anchor="ctr"/>
              <a:lstStyle/>
              <a:p>
                <a:endParaRPr lang="en-GB" sz="1463"/>
              </a:p>
            </p:txBody>
          </p:sp>
          <p:sp>
            <p:nvSpPr>
              <p:cNvPr id="1320" name="Freeform: Shape 1319">
                <a:extLst>
                  <a:ext uri="{FF2B5EF4-FFF2-40B4-BE49-F238E27FC236}">
                    <a16:creationId xmlns:a16="http://schemas.microsoft.com/office/drawing/2014/main" id="{DD89DB83-3ED9-5EAB-C503-3CD25D504D13}"/>
                  </a:ext>
                </a:extLst>
              </p:cNvPr>
              <p:cNvSpPr/>
              <p:nvPr/>
            </p:nvSpPr>
            <p:spPr>
              <a:xfrm>
                <a:off x="7130927" y="3217095"/>
                <a:ext cx="136599" cy="102586"/>
              </a:xfrm>
              <a:custGeom>
                <a:avLst/>
                <a:gdLst>
                  <a:gd name="connsiteX0" fmla="*/ 36756 w 136599"/>
                  <a:gd name="connsiteY0" fmla="*/ 0 h 102586"/>
                  <a:gd name="connsiteX1" fmla="*/ 40596 w 136599"/>
                  <a:gd name="connsiteY1" fmla="*/ 2194 h 102586"/>
                  <a:gd name="connsiteX2" fmla="*/ 44253 w 136599"/>
                  <a:gd name="connsiteY2" fmla="*/ 2194 h 102586"/>
                  <a:gd name="connsiteX3" fmla="*/ 49373 w 136599"/>
                  <a:gd name="connsiteY3" fmla="*/ 6766 h 102586"/>
                  <a:gd name="connsiteX4" fmla="*/ 51385 w 136599"/>
                  <a:gd name="connsiteY4" fmla="*/ 9692 h 102586"/>
                  <a:gd name="connsiteX5" fmla="*/ 55042 w 136599"/>
                  <a:gd name="connsiteY5" fmla="*/ 9875 h 102586"/>
                  <a:gd name="connsiteX6" fmla="*/ 57054 w 136599"/>
                  <a:gd name="connsiteY6" fmla="*/ 16458 h 102586"/>
                  <a:gd name="connsiteX7" fmla="*/ 58700 w 136599"/>
                  <a:gd name="connsiteY7" fmla="*/ 19566 h 102586"/>
                  <a:gd name="connsiteX8" fmla="*/ 62540 w 136599"/>
                  <a:gd name="connsiteY8" fmla="*/ 19384 h 102586"/>
                  <a:gd name="connsiteX9" fmla="*/ 69854 w 136599"/>
                  <a:gd name="connsiteY9" fmla="*/ 20846 h 102586"/>
                  <a:gd name="connsiteX10" fmla="*/ 73511 w 136599"/>
                  <a:gd name="connsiteY10" fmla="*/ 20115 h 102586"/>
                  <a:gd name="connsiteX11" fmla="*/ 76071 w 136599"/>
                  <a:gd name="connsiteY11" fmla="*/ 17738 h 102586"/>
                  <a:gd name="connsiteX12" fmla="*/ 78997 w 136599"/>
                  <a:gd name="connsiteY12" fmla="*/ 11338 h 102586"/>
                  <a:gd name="connsiteX13" fmla="*/ 82106 w 136599"/>
                  <a:gd name="connsiteY13" fmla="*/ 9509 h 102586"/>
                  <a:gd name="connsiteX14" fmla="*/ 85581 w 136599"/>
                  <a:gd name="connsiteY14" fmla="*/ 8229 h 102586"/>
                  <a:gd name="connsiteX15" fmla="*/ 87043 w 136599"/>
                  <a:gd name="connsiteY15" fmla="*/ 4937 h 102586"/>
                  <a:gd name="connsiteX16" fmla="*/ 89421 w 136599"/>
                  <a:gd name="connsiteY16" fmla="*/ 914 h 102586"/>
                  <a:gd name="connsiteX17" fmla="*/ 101672 w 136599"/>
                  <a:gd name="connsiteY17" fmla="*/ 13898 h 102586"/>
                  <a:gd name="connsiteX18" fmla="*/ 109353 w 136599"/>
                  <a:gd name="connsiteY18" fmla="*/ 27978 h 102586"/>
                  <a:gd name="connsiteX19" fmla="*/ 113559 w 136599"/>
                  <a:gd name="connsiteY19" fmla="*/ 34378 h 102586"/>
                  <a:gd name="connsiteX20" fmla="*/ 117216 w 136599"/>
                  <a:gd name="connsiteY20" fmla="*/ 38584 h 102586"/>
                  <a:gd name="connsiteX21" fmla="*/ 120873 w 136599"/>
                  <a:gd name="connsiteY21" fmla="*/ 40230 h 102586"/>
                  <a:gd name="connsiteX22" fmla="*/ 126725 w 136599"/>
                  <a:gd name="connsiteY22" fmla="*/ 38401 h 102586"/>
                  <a:gd name="connsiteX23" fmla="*/ 130016 w 136599"/>
                  <a:gd name="connsiteY23" fmla="*/ 40596 h 102586"/>
                  <a:gd name="connsiteX24" fmla="*/ 132942 w 136599"/>
                  <a:gd name="connsiteY24" fmla="*/ 41510 h 102586"/>
                  <a:gd name="connsiteX25" fmla="*/ 135136 w 136599"/>
                  <a:gd name="connsiteY25" fmla="*/ 45167 h 102586"/>
                  <a:gd name="connsiteX26" fmla="*/ 136599 w 136599"/>
                  <a:gd name="connsiteY26" fmla="*/ 49007 h 102586"/>
                  <a:gd name="connsiteX27" fmla="*/ 131479 w 136599"/>
                  <a:gd name="connsiteY27" fmla="*/ 45167 h 102586"/>
                  <a:gd name="connsiteX28" fmla="*/ 124713 w 136599"/>
                  <a:gd name="connsiteY28" fmla="*/ 45350 h 102586"/>
                  <a:gd name="connsiteX29" fmla="*/ 119958 w 136599"/>
                  <a:gd name="connsiteY29" fmla="*/ 48459 h 102586"/>
                  <a:gd name="connsiteX30" fmla="*/ 116301 w 136599"/>
                  <a:gd name="connsiteY30" fmla="*/ 52848 h 102586"/>
                  <a:gd name="connsiteX31" fmla="*/ 114656 w 136599"/>
                  <a:gd name="connsiteY31" fmla="*/ 60894 h 102586"/>
                  <a:gd name="connsiteX32" fmla="*/ 113924 w 136599"/>
                  <a:gd name="connsiteY32" fmla="*/ 68574 h 102586"/>
                  <a:gd name="connsiteX33" fmla="*/ 111181 w 136599"/>
                  <a:gd name="connsiteY33" fmla="*/ 75157 h 102586"/>
                  <a:gd name="connsiteX34" fmla="*/ 109170 w 136599"/>
                  <a:gd name="connsiteY34" fmla="*/ 85763 h 102586"/>
                  <a:gd name="connsiteX35" fmla="*/ 103318 w 136599"/>
                  <a:gd name="connsiteY35" fmla="*/ 80094 h 102586"/>
                  <a:gd name="connsiteX36" fmla="*/ 100026 w 136599"/>
                  <a:gd name="connsiteY36" fmla="*/ 82471 h 102586"/>
                  <a:gd name="connsiteX37" fmla="*/ 98747 w 136599"/>
                  <a:gd name="connsiteY37" fmla="*/ 86129 h 102586"/>
                  <a:gd name="connsiteX38" fmla="*/ 98564 w 136599"/>
                  <a:gd name="connsiteY38" fmla="*/ 95089 h 102586"/>
                  <a:gd name="connsiteX39" fmla="*/ 99661 w 136599"/>
                  <a:gd name="connsiteY39" fmla="*/ 101855 h 102586"/>
                  <a:gd name="connsiteX40" fmla="*/ 97649 w 136599"/>
                  <a:gd name="connsiteY40" fmla="*/ 102586 h 102586"/>
                  <a:gd name="connsiteX41" fmla="*/ 94358 w 136599"/>
                  <a:gd name="connsiteY41" fmla="*/ 102404 h 102586"/>
                  <a:gd name="connsiteX42" fmla="*/ 91249 w 136599"/>
                  <a:gd name="connsiteY42" fmla="*/ 101306 h 102586"/>
                  <a:gd name="connsiteX43" fmla="*/ 87592 w 136599"/>
                  <a:gd name="connsiteY43" fmla="*/ 98563 h 102586"/>
                  <a:gd name="connsiteX44" fmla="*/ 83934 w 136599"/>
                  <a:gd name="connsiteY44" fmla="*/ 97101 h 102586"/>
                  <a:gd name="connsiteX45" fmla="*/ 81923 w 136599"/>
                  <a:gd name="connsiteY45" fmla="*/ 94541 h 102586"/>
                  <a:gd name="connsiteX46" fmla="*/ 76437 w 136599"/>
                  <a:gd name="connsiteY46" fmla="*/ 92163 h 102586"/>
                  <a:gd name="connsiteX47" fmla="*/ 78083 w 136599"/>
                  <a:gd name="connsiteY47" fmla="*/ 90152 h 102586"/>
                  <a:gd name="connsiteX48" fmla="*/ 85397 w 136599"/>
                  <a:gd name="connsiteY48" fmla="*/ 86312 h 102586"/>
                  <a:gd name="connsiteX49" fmla="*/ 81740 w 136599"/>
                  <a:gd name="connsiteY49" fmla="*/ 77534 h 102586"/>
                  <a:gd name="connsiteX50" fmla="*/ 82289 w 136599"/>
                  <a:gd name="connsiteY50" fmla="*/ 72048 h 102586"/>
                  <a:gd name="connsiteX51" fmla="*/ 74060 w 136599"/>
                  <a:gd name="connsiteY51" fmla="*/ 68025 h 102586"/>
                  <a:gd name="connsiteX52" fmla="*/ 62357 w 136599"/>
                  <a:gd name="connsiteY52" fmla="*/ 70585 h 102586"/>
                  <a:gd name="connsiteX53" fmla="*/ 56505 w 136599"/>
                  <a:gd name="connsiteY53" fmla="*/ 74060 h 102586"/>
                  <a:gd name="connsiteX54" fmla="*/ 52299 w 136599"/>
                  <a:gd name="connsiteY54" fmla="*/ 78448 h 102586"/>
                  <a:gd name="connsiteX55" fmla="*/ 49190 w 136599"/>
                  <a:gd name="connsiteY55" fmla="*/ 84849 h 102586"/>
                  <a:gd name="connsiteX56" fmla="*/ 44253 w 136599"/>
                  <a:gd name="connsiteY56" fmla="*/ 90335 h 102586"/>
                  <a:gd name="connsiteX57" fmla="*/ 39133 w 136599"/>
                  <a:gd name="connsiteY57" fmla="*/ 90883 h 102586"/>
                  <a:gd name="connsiteX58" fmla="*/ 38584 w 136599"/>
                  <a:gd name="connsiteY58" fmla="*/ 88140 h 102586"/>
                  <a:gd name="connsiteX59" fmla="*/ 36756 w 136599"/>
                  <a:gd name="connsiteY59" fmla="*/ 85032 h 102586"/>
                  <a:gd name="connsiteX60" fmla="*/ 34561 w 136599"/>
                  <a:gd name="connsiteY60" fmla="*/ 82471 h 102586"/>
                  <a:gd name="connsiteX61" fmla="*/ 38036 w 136599"/>
                  <a:gd name="connsiteY61" fmla="*/ 81374 h 102586"/>
                  <a:gd name="connsiteX62" fmla="*/ 38768 w 136599"/>
                  <a:gd name="connsiteY62" fmla="*/ 78083 h 102586"/>
                  <a:gd name="connsiteX63" fmla="*/ 35842 w 136599"/>
                  <a:gd name="connsiteY63" fmla="*/ 75888 h 102586"/>
                  <a:gd name="connsiteX64" fmla="*/ 36390 w 136599"/>
                  <a:gd name="connsiteY64" fmla="*/ 72597 h 102586"/>
                  <a:gd name="connsiteX65" fmla="*/ 38036 w 136599"/>
                  <a:gd name="connsiteY65" fmla="*/ 69488 h 102586"/>
                  <a:gd name="connsiteX66" fmla="*/ 34561 w 136599"/>
                  <a:gd name="connsiteY66" fmla="*/ 68574 h 102586"/>
                  <a:gd name="connsiteX67" fmla="*/ 30904 w 136599"/>
                  <a:gd name="connsiteY67" fmla="*/ 68940 h 102586"/>
                  <a:gd name="connsiteX68" fmla="*/ 24504 w 136599"/>
                  <a:gd name="connsiteY68" fmla="*/ 65282 h 102586"/>
                  <a:gd name="connsiteX69" fmla="*/ 19567 w 136599"/>
                  <a:gd name="connsiteY69" fmla="*/ 60162 h 102586"/>
                  <a:gd name="connsiteX70" fmla="*/ 18835 w 136599"/>
                  <a:gd name="connsiteY70" fmla="*/ 56871 h 102586"/>
                  <a:gd name="connsiteX71" fmla="*/ 22492 w 136599"/>
                  <a:gd name="connsiteY71" fmla="*/ 56322 h 102586"/>
                  <a:gd name="connsiteX72" fmla="*/ 24138 w 136599"/>
                  <a:gd name="connsiteY72" fmla="*/ 53030 h 102586"/>
                  <a:gd name="connsiteX73" fmla="*/ 23590 w 136599"/>
                  <a:gd name="connsiteY73" fmla="*/ 49739 h 102586"/>
                  <a:gd name="connsiteX74" fmla="*/ 17007 w 136599"/>
                  <a:gd name="connsiteY74" fmla="*/ 46082 h 102586"/>
                  <a:gd name="connsiteX75" fmla="*/ 14263 w 136599"/>
                  <a:gd name="connsiteY75" fmla="*/ 43887 h 102586"/>
                  <a:gd name="connsiteX76" fmla="*/ 12069 w 136599"/>
                  <a:gd name="connsiteY76" fmla="*/ 41144 h 102586"/>
                  <a:gd name="connsiteX77" fmla="*/ 10972 w 136599"/>
                  <a:gd name="connsiteY77" fmla="*/ 37853 h 102586"/>
                  <a:gd name="connsiteX78" fmla="*/ 11155 w 136599"/>
                  <a:gd name="connsiteY78" fmla="*/ 34561 h 102586"/>
                  <a:gd name="connsiteX79" fmla="*/ 13349 w 136599"/>
                  <a:gd name="connsiteY79" fmla="*/ 31818 h 102586"/>
                  <a:gd name="connsiteX80" fmla="*/ 12618 w 136599"/>
                  <a:gd name="connsiteY80" fmla="*/ 28344 h 102586"/>
                  <a:gd name="connsiteX81" fmla="*/ 9509 w 136599"/>
                  <a:gd name="connsiteY81" fmla="*/ 26515 h 102586"/>
                  <a:gd name="connsiteX82" fmla="*/ 5852 w 136599"/>
                  <a:gd name="connsiteY82" fmla="*/ 26332 h 102586"/>
                  <a:gd name="connsiteX83" fmla="*/ 1280 w 136599"/>
                  <a:gd name="connsiteY83" fmla="*/ 20846 h 102586"/>
                  <a:gd name="connsiteX84" fmla="*/ 0 w 136599"/>
                  <a:gd name="connsiteY84" fmla="*/ 17738 h 102586"/>
                  <a:gd name="connsiteX85" fmla="*/ 0 w 136599"/>
                  <a:gd name="connsiteY85" fmla="*/ 17921 h 102586"/>
                  <a:gd name="connsiteX86" fmla="*/ 2012 w 136599"/>
                  <a:gd name="connsiteY86" fmla="*/ 17189 h 102586"/>
                  <a:gd name="connsiteX87" fmla="*/ 8778 w 136599"/>
                  <a:gd name="connsiteY87" fmla="*/ 13349 h 102586"/>
                  <a:gd name="connsiteX88" fmla="*/ 12435 w 136599"/>
                  <a:gd name="connsiteY88" fmla="*/ 13715 h 102586"/>
                  <a:gd name="connsiteX89" fmla="*/ 15910 w 136599"/>
                  <a:gd name="connsiteY89" fmla="*/ 14812 h 102586"/>
                  <a:gd name="connsiteX90" fmla="*/ 18652 w 136599"/>
                  <a:gd name="connsiteY90" fmla="*/ 17372 h 102586"/>
                  <a:gd name="connsiteX91" fmla="*/ 25418 w 136599"/>
                  <a:gd name="connsiteY91" fmla="*/ 20481 h 102586"/>
                  <a:gd name="connsiteX92" fmla="*/ 29258 w 136599"/>
                  <a:gd name="connsiteY92" fmla="*/ 19932 h 102586"/>
                  <a:gd name="connsiteX93" fmla="*/ 36390 w 136599"/>
                  <a:gd name="connsiteY93" fmla="*/ 22492 h 102586"/>
                  <a:gd name="connsiteX94" fmla="*/ 40047 w 136599"/>
                  <a:gd name="connsiteY94" fmla="*/ 23041 h 102586"/>
                  <a:gd name="connsiteX95" fmla="*/ 42059 w 136599"/>
                  <a:gd name="connsiteY95" fmla="*/ 20481 h 102586"/>
                  <a:gd name="connsiteX96" fmla="*/ 40596 w 136599"/>
                  <a:gd name="connsiteY96" fmla="*/ 17372 h 102586"/>
                  <a:gd name="connsiteX97" fmla="*/ 34561 w 136599"/>
                  <a:gd name="connsiteY97" fmla="*/ 13166 h 102586"/>
                  <a:gd name="connsiteX98" fmla="*/ 33281 w 136599"/>
                  <a:gd name="connsiteY98" fmla="*/ 10058 h 102586"/>
                  <a:gd name="connsiteX99" fmla="*/ 30721 w 136599"/>
                  <a:gd name="connsiteY99" fmla="*/ 7680 h 102586"/>
                  <a:gd name="connsiteX100" fmla="*/ 31270 w 136599"/>
                  <a:gd name="connsiteY100" fmla="*/ 4206 h 102586"/>
                  <a:gd name="connsiteX101" fmla="*/ 36390 w 136599"/>
                  <a:gd name="connsiteY101" fmla="*/ 183 h 102586"/>
                  <a:gd name="connsiteX102" fmla="*/ 36756 w 136599"/>
                  <a:gd name="connsiteY102" fmla="*/ 0 h 10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36599" h="102586">
                    <a:moveTo>
                      <a:pt x="36756" y="0"/>
                    </a:moveTo>
                    <a:lnTo>
                      <a:pt x="40596" y="2194"/>
                    </a:lnTo>
                    <a:lnTo>
                      <a:pt x="44253" y="2194"/>
                    </a:lnTo>
                    <a:lnTo>
                      <a:pt x="49373" y="6766"/>
                    </a:lnTo>
                    <a:lnTo>
                      <a:pt x="51385" y="9692"/>
                    </a:lnTo>
                    <a:lnTo>
                      <a:pt x="55042" y="9875"/>
                    </a:lnTo>
                    <a:lnTo>
                      <a:pt x="57054" y="16458"/>
                    </a:lnTo>
                    <a:lnTo>
                      <a:pt x="58700" y="19566"/>
                    </a:lnTo>
                    <a:lnTo>
                      <a:pt x="62540" y="19384"/>
                    </a:lnTo>
                    <a:lnTo>
                      <a:pt x="69854" y="20846"/>
                    </a:lnTo>
                    <a:lnTo>
                      <a:pt x="73511" y="20115"/>
                    </a:lnTo>
                    <a:lnTo>
                      <a:pt x="76071" y="17738"/>
                    </a:lnTo>
                    <a:lnTo>
                      <a:pt x="78997" y="11338"/>
                    </a:lnTo>
                    <a:lnTo>
                      <a:pt x="82106" y="9509"/>
                    </a:lnTo>
                    <a:lnTo>
                      <a:pt x="85581" y="8229"/>
                    </a:lnTo>
                    <a:lnTo>
                      <a:pt x="87043" y="4937"/>
                    </a:lnTo>
                    <a:lnTo>
                      <a:pt x="89421" y="914"/>
                    </a:lnTo>
                    <a:lnTo>
                      <a:pt x="101672" y="13898"/>
                    </a:lnTo>
                    <a:lnTo>
                      <a:pt x="109353" y="27978"/>
                    </a:lnTo>
                    <a:lnTo>
                      <a:pt x="113559" y="34378"/>
                    </a:lnTo>
                    <a:lnTo>
                      <a:pt x="117216" y="38584"/>
                    </a:lnTo>
                    <a:lnTo>
                      <a:pt x="120873" y="40230"/>
                    </a:lnTo>
                    <a:lnTo>
                      <a:pt x="126725" y="38401"/>
                    </a:lnTo>
                    <a:lnTo>
                      <a:pt x="130016" y="40596"/>
                    </a:lnTo>
                    <a:lnTo>
                      <a:pt x="132942" y="41510"/>
                    </a:lnTo>
                    <a:lnTo>
                      <a:pt x="135136" y="45167"/>
                    </a:lnTo>
                    <a:lnTo>
                      <a:pt x="136599" y="49007"/>
                    </a:lnTo>
                    <a:lnTo>
                      <a:pt x="131479" y="45167"/>
                    </a:lnTo>
                    <a:lnTo>
                      <a:pt x="124713" y="45350"/>
                    </a:lnTo>
                    <a:lnTo>
                      <a:pt x="119958" y="48459"/>
                    </a:lnTo>
                    <a:lnTo>
                      <a:pt x="116301" y="52848"/>
                    </a:lnTo>
                    <a:lnTo>
                      <a:pt x="114656" y="60894"/>
                    </a:lnTo>
                    <a:lnTo>
                      <a:pt x="113924" y="68574"/>
                    </a:lnTo>
                    <a:lnTo>
                      <a:pt x="111181" y="75157"/>
                    </a:lnTo>
                    <a:lnTo>
                      <a:pt x="109170" y="85763"/>
                    </a:lnTo>
                    <a:lnTo>
                      <a:pt x="103318" y="80094"/>
                    </a:lnTo>
                    <a:lnTo>
                      <a:pt x="100026" y="82471"/>
                    </a:lnTo>
                    <a:lnTo>
                      <a:pt x="98747" y="86129"/>
                    </a:lnTo>
                    <a:lnTo>
                      <a:pt x="98564" y="95089"/>
                    </a:lnTo>
                    <a:lnTo>
                      <a:pt x="99661" y="101855"/>
                    </a:lnTo>
                    <a:lnTo>
                      <a:pt x="97649" y="102586"/>
                    </a:lnTo>
                    <a:lnTo>
                      <a:pt x="94358" y="102404"/>
                    </a:lnTo>
                    <a:lnTo>
                      <a:pt x="91249" y="101306"/>
                    </a:lnTo>
                    <a:lnTo>
                      <a:pt x="87592" y="98563"/>
                    </a:lnTo>
                    <a:lnTo>
                      <a:pt x="83934" y="97101"/>
                    </a:lnTo>
                    <a:lnTo>
                      <a:pt x="81923" y="94541"/>
                    </a:lnTo>
                    <a:lnTo>
                      <a:pt x="76437" y="92163"/>
                    </a:lnTo>
                    <a:lnTo>
                      <a:pt x="78083" y="90152"/>
                    </a:lnTo>
                    <a:lnTo>
                      <a:pt x="85397" y="86312"/>
                    </a:lnTo>
                    <a:lnTo>
                      <a:pt x="81740" y="77534"/>
                    </a:lnTo>
                    <a:lnTo>
                      <a:pt x="82289" y="72048"/>
                    </a:lnTo>
                    <a:lnTo>
                      <a:pt x="74060" y="68025"/>
                    </a:lnTo>
                    <a:lnTo>
                      <a:pt x="62357" y="70585"/>
                    </a:lnTo>
                    <a:lnTo>
                      <a:pt x="56505" y="74060"/>
                    </a:lnTo>
                    <a:lnTo>
                      <a:pt x="52299" y="78448"/>
                    </a:lnTo>
                    <a:lnTo>
                      <a:pt x="49190" y="84849"/>
                    </a:lnTo>
                    <a:lnTo>
                      <a:pt x="44253" y="90335"/>
                    </a:lnTo>
                    <a:lnTo>
                      <a:pt x="39133" y="90883"/>
                    </a:lnTo>
                    <a:lnTo>
                      <a:pt x="38584" y="88140"/>
                    </a:lnTo>
                    <a:lnTo>
                      <a:pt x="36756" y="85032"/>
                    </a:lnTo>
                    <a:lnTo>
                      <a:pt x="34561" y="82471"/>
                    </a:lnTo>
                    <a:lnTo>
                      <a:pt x="38036" y="81374"/>
                    </a:lnTo>
                    <a:lnTo>
                      <a:pt x="38768" y="78083"/>
                    </a:lnTo>
                    <a:lnTo>
                      <a:pt x="35842" y="75888"/>
                    </a:lnTo>
                    <a:lnTo>
                      <a:pt x="36390" y="72597"/>
                    </a:lnTo>
                    <a:lnTo>
                      <a:pt x="38036" y="69488"/>
                    </a:lnTo>
                    <a:lnTo>
                      <a:pt x="34561" y="68574"/>
                    </a:lnTo>
                    <a:lnTo>
                      <a:pt x="30904" y="68940"/>
                    </a:lnTo>
                    <a:lnTo>
                      <a:pt x="24504" y="65282"/>
                    </a:lnTo>
                    <a:lnTo>
                      <a:pt x="19567" y="60162"/>
                    </a:lnTo>
                    <a:lnTo>
                      <a:pt x="18835" y="56871"/>
                    </a:lnTo>
                    <a:lnTo>
                      <a:pt x="22492" y="56322"/>
                    </a:lnTo>
                    <a:lnTo>
                      <a:pt x="24138" y="53030"/>
                    </a:lnTo>
                    <a:lnTo>
                      <a:pt x="23590" y="49739"/>
                    </a:lnTo>
                    <a:lnTo>
                      <a:pt x="17007" y="46082"/>
                    </a:lnTo>
                    <a:lnTo>
                      <a:pt x="14263" y="43887"/>
                    </a:lnTo>
                    <a:lnTo>
                      <a:pt x="12069" y="41144"/>
                    </a:lnTo>
                    <a:lnTo>
                      <a:pt x="10972" y="37853"/>
                    </a:lnTo>
                    <a:lnTo>
                      <a:pt x="11155" y="34561"/>
                    </a:lnTo>
                    <a:lnTo>
                      <a:pt x="13349" y="31818"/>
                    </a:lnTo>
                    <a:lnTo>
                      <a:pt x="12618" y="28344"/>
                    </a:lnTo>
                    <a:lnTo>
                      <a:pt x="9509" y="26515"/>
                    </a:lnTo>
                    <a:lnTo>
                      <a:pt x="5852" y="26332"/>
                    </a:lnTo>
                    <a:lnTo>
                      <a:pt x="1280" y="20846"/>
                    </a:lnTo>
                    <a:lnTo>
                      <a:pt x="0" y="17738"/>
                    </a:lnTo>
                    <a:lnTo>
                      <a:pt x="0" y="17921"/>
                    </a:lnTo>
                    <a:lnTo>
                      <a:pt x="2012" y="17189"/>
                    </a:lnTo>
                    <a:lnTo>
                      <a:pt x="8778" y="13349"/>
                    </a:lnTo>
                    <a:lnTo>
                      <a:pt x="12435" y="13715"/>
                    </a:lnTo>
                    <a:lnTo>
                      <a:pt x="15910" y="14812"/>
                    </a:lnTo>
                    <a:lnTo>
                      <a:pt x="18652" y="17372"/>
                    </a:lnTo>
                    <a:lnTo>
                      <a:pt x="25418" y="20481"/>
                    </a:lnTo>
                    <a:lnTo>
                      <a:pt x="29258" y="19932"/>
                    </a:lnTo>
                    <a:lnTo>
                      <a:pt x="36390" y="22492"/>
                    </a:lnTo>
                    <a:lnTo>
                      <a:pt x="40047" y="23041"/>
                    </a:lnTo>
                    <a:lnTo>
                      <a:pt x="42059" y="20481"/>
                    </a:lnTo>
                    <a:lnTo>
                      <a:pt x="40596" y="17372"/>
                    </a:lnTo>
                    <a:lnTo>
                      <a:pt x="34561" y="13166"/>
                    </a:lnTo>
                    <a:lnTo>
                      <a:pt x="33281" y="10058"/>
                    </a:lnTo>
                    <a:lnTo>
                      <a:pt x="30721" y="7680"/>
                    </a:lnTo>
                    <a:lnTo>
                      <a:pt x="31270" y="4206"/>
                    </a:lnTo>
                    <a:lnTo>
                      <a:pt x="36390" y="183"/>
                    </a:lnTo>
                    <a:lnTo>
                      <a:pt x="36756" y="0"/>
                    </a:lnTo>
                    <a:close/>
                  </a:path>
                </a:pathLst>
              </a:custGeom>
              <a:grpFill/>
              <a:ln w="18272" cap="flat">
                <a:noFill/>
                <a:prstDash val="solid"/>
                <a:miter/>
              </a:ln>
            </p:spPr>
            <p:txBody>
              <a:bodyPr rtlCol="0" anchor="ctr"/>
              <a:lstStyle/>
              <a:p>
                <a:endParaRPr lang="en-GB" sz="1463"/>
              </a:p>
            </p:txBody>
          </p:sp>
          <p:sp>
            <p:nvSpPr>
              <p:cNvPr id="1321" name="Freeform: Shape 1320">
                <a:extLst>
                  <a:ext uri="{FF2B5EF4-FFF2-40B4-BE49-F238E27FC236}">
                    <a16:creationId xmlns:a16="http://schemas.microsoft.com/office/drawing/2014/main" id="{AC39C20B-4FF7-D1A2-D8C5-357D3590F59E}"/>
                  </a:ext>
                </a:extLst>
              </p:cNvPr>
              <p:cNvSpPr/>
              <p:nvPr/>
            </p:nvSpPr>
            <p:spPr>
              <a:xfrm>
                <a:off x="7130927" y="3217095"/>
                <a:ext cx="136599" cy="102586"/>
              </a:xfrm>
              <a:custGeom>
                <a:avLst/>
                <a:gdLst>
                  <a:gd name="connsiteX0" fmla="*/ 36756 w 136599"/>
                  <a:gd name="connsiteY0" fmla="*/ 0 h 102586"/>
                  <a:gd name="connsiteX1" fmla="*/ 40596 w 136599"/>
                  <a:gd name="connsiteY1" fmla="*/ 2194 h 102586"/>
                  <a:gd name="connsiteX2" fmla="*/ 44253 w 136599"/>
                  <a:gd name="connsiteY2" fmla="*/ 2194 h 102586"/>
                  <a:gd name="connsiteX3" fmla="*/ 49373 w 136599"/>
                  <a:gd name="connsiteY3" fmla="*/ 6766 h 102586"/>
                  <a:gd name="connsiteX4" fmla="*/ 51385 w 136599"/>
                  <a:gd name="connsiteY4" fmla="*/ 9692 h 102586"/>
                  <a:gd name="connsiteX5" fmla="*/ 55042 w 136599"/>
                  <a:gd name="connsiteY5" fmla="*/ 9875 h 102586"/>
                  <a:gd name="connsiteX6" fmla="*/ 57054 w 136599"/>
                  <a:gd name="connsiteY6" fmla="*/ 16458 h 102586"/>
                  <a:gd name="connsiteX7" fmla="*/ 58700 w 136599"/>
                  <a:gd name="connsiteY7" fmla="*/ 19566 h 102586"/>
                  <a:gd name="connsiteX8" fmla="*/ 62540 w 136599"/>
                  <a:gd name="connsiteY8" fmla="*/ 19384 h 102586"/>
                  <a:gd name="connsiteX9" fmla="*/ 69854 w 136599"/>
                  <a:gd name="connsiteY9" fmla="*/ 20846 h 102586"/>
                  <a:gd name="connsiteX10" fmla="*/ 73511 w 136599"/>
                  <a:gd name="connsiteY10" fmla="*/ 20115 h 102586"/>
                  <a:gd name="connsiteX11" fmla="*/ 76071 w 136599"/>
                  <a:gd name="connsiteY11" fmla="*/ 17738 h 102586"/>
                  <a:gd name="connsiteX12" fmla="*/ 78997 w 136599"/>
                  <a:gd name="connsiteY12" fmla="*/ 11338 h 102586"/>
                  <a:gd name="connsiteX13" fmla="*/ 82106 w 136599"/>
                  <a:gd name="connsiteY13" fmla="*/ 9509 h 102586"/>
                  <a:gd name="connsiteX14" fmla="*/ 85581 w 136599"/>
                  <a:gd name="connsiteY14" fmla="*/ 8229 h 102586"/>
                  <a:gd name="connsiteX15" fmla="*/ 87043 w 136599"/>
                  <a:gd name="connsiteY15" fmla="*/ 4937 h 102586"/>
                  <a:gd name="connsiteX16" fmla="*/ 89421 w 136599"/>
                  <a:gd name="connsiteY16" fmla="*/ 914 h 102586"/>
                  <a:gd name="connsiteX17" fmla="*/ 101672 w 136599"/>
                  <a:gd name="connsiteY17" fmla="*/ 13898 h 102586"/>
                  <a:gd name="connsiteX18" fmla="*/ 109353 w 136599"/>
                  <a:gd name="connsiteY18" fmla="*/ 27978 h 102586"/>
                  <a:gd name="connsiteX19" fmla="*/ 113559 w 136599"/>
                  <a:gd name="connsiteY19" fmla="*/ 34378 h 102586"/>
                  <a:gd name="connsiteX20" fmla="*/ 117216 w 136599"/>
                  <a:gd name="connsiteY20" fmla="*/ 38584 h 102586"/>
                  <a:gd name="connsiteX21" fmla="*/ 120873 w 136599"/>
                  <a:gd name="connsiteY21" fmla="*/ 40230 h 102586"/>
                  <a:gd name="connsiteX22" fmla="*/ 126725 w 136599"/>
                  <a:gd name="connsiteY22" fmla="*/ 38401 h 102586"/>
                  <a:gd name="connsiteX23" fmla="*/ 130016 w 136599"/>
                  <a:gd name="connsiteY23" fmla="*/ 40596 h 102586"/>
                  <a:gd name="connsiteX24" fmla="*/ 132942 w 136599"/>
                  <a:gd name="connsiteY24" fmla="*/ 41510 h 102586"/>
                  <a:gd name="connsiteX25" fmla="*/ 135136 w 136599"/>
                  <a:gd name="connsiteY25" fmla="*/ 45167 h 102586"/>
                  <a:gd name="connsiteX26" fmla="*/ 136599 w 136599"/>
                  <a:gd name="connsiteY26" fmla="*/ 49007 h 102586"/>
                  <a:gd name="connsiteX27" fmla="*/ 131479 w 136599"/>
                  <a:gd name="connsiteY27" fmla="*/ 45167 h 102586"/>
                  <a:gd name="connsiteX28" fmla="*/ 124713 w 136599"/>
                  <a:gd name="connsiteY28" fmla="*/ 45350 h 102586"/>
                  <a:gd name="connsiteX29" fmla="*/ 119958 w 136599"/>
                  <a:gd name="connsiteY29" fmla="*/ 48459 h 102586"/>
                  <a:gd name="connsiteX30" fmla="*/ 116301 w 136599"/>
                  <a:gd name="connsiteY30" fmla="*/ 52848 h 102586"/>
                  <a:gd name="connsiteX31" fmla="*/ 114656 w 136599"/>
                  <a:gd name="connsiteY31" fmla="*/ 60894 h 102586"/>
                  <a:gd name="connsiteX32" fmla="*/ 113924 w 136599"/>
                  <a:gd name="connsiteY32" fmla="*/ 68574 h 102586"/>
                  <a:gd name="connsiteX33" fmla="*/ 111181 w 136599"/>
                  <a:gd name="connsiteY33" fmla="*/ 75157 h 102586"/>
                  <a:gd name="connsiteX34" fmla="*/ 109170 w 136599"/>
                  <a:gd name="connsiteY34" fmla="*/ 85763 h 102586"/>
                  <a:gd name="connsiteX35" fmla="*/ 103318 w 136599"/>
                  <a:gd name="connsiteY35" fmla="*/ 80094 h 102586"/>
                  <a:gd name="connsiteX36" fmla="*/ 100026 w 136599"/>
                  <a:gd name="connsiteY36" fmla="*/ 82471 h 102586"/>
                  <a:gd name="connsiteX37" fmla="*/ 98747 w 136599"/>
                  <a:gd name="connsiteY37" fmla="*/ 86129 h 102586"/>
                  <a:gd name="connsiteX38" fmla="*/ 98564 w 136599"/>
                  <a:gd name="connsiteY38" fmla="*/ 95089 h 102586"/>
                  <a:gd name="connsiteX39" fmla="*/ 99661 w 136599"/>
                  <a:gd name="connsiteY39" fmla="*/ 101855 h 102586"/>
                  <a:gd name="connsiteX40" fmla="*/ 97649 w 136599"/>
                  <a:gd name="connsiteY40" fmla="*/ 102586 h 102586"/>
                  <a:gd name="connsiteX41" fmla="*/ 94358 w 136599"/>
                  <a:gd name="connsiteY41" fmla="*/ 102404 h 102586"/>
                  <a:gd name="connsiteX42" fmla="*/ 91249 w 136599"/>
                  <a:gd name="connsiteY42" fmla="*/ 101306 h 102586"/>
                  <a:gd name="connsiteX43" fmla="*/ 87592 w 136599"/>
                  <a:gd name="connsiteY43" fmla="*/ 98563 h 102586"/>
                  <a:gd name="connsiteX44" fmla="*/ 83934 w 136599"/>
                  <a:gd name="connsiteY44" fmla="*/ 97101 h 102586"/>
                  <a:gd name="connsiteX45" fmla="*/ 81923 w 136599"/>
                  <a:gd name="connsiteY45" fmla="*/ 94541 h 102586"/>
                  <a:gd name="connsiteX46" fmla="*/ 76437 w 136599"/>
                  <a:gd name="connsiteY46" fmla="*/ 92163 h 102586"/>
                  <a:gd name="connsiteX47" fmla="*/ 78083 w 136599"/>
                  <a:gd name="connsiteY47" fmla="*/ 90152 h 102586"/>
                  <a:gd name="connsiteX48" fmla="*/ 85397 w 136599"/>
                  <a:gd name="connsiteY48" fmla="*/ 86312 h 102586"/>
                  <a:gd name="connsiteX49" fmla="*/ 81740 w 136599"/>
                  <a:gd name="connsiteY49" fmla="*/ 77534 h 102586"/>
                  <a:gd name="connsiteX50" fmla="*/ 82289 w 136599"/>
                  <a:gd name="connsiteY50" fmla="*/ 72048 h 102586"/>
                  <a:gd name="connsiteX51" fmla="*/ 74060 w 136599"/>
                  <a:gd name="connsiteY51" fmla="*/ 68025 h 102586"/>
                  <a:gd name="connsiteX52" fmla="*/ 62357 w 136599"/>
                  <a:gd name="connsiteY52" fmla="*/ 70585 h 102586"/>
                  <a:gd name="connsiteX53" fmla="*/ 56505 w 136599"/>
                  <a:gd name="connsiteY53" fmla="*/ 74060 h 102586"/>
                  <a:gd name="connsiteX54" fmla="*/ 52299 w 136599"/>
                  <a:gd name="connsiteY54" fmla="*/ 78448 h 102586"/>
                  <a:gd name="connsiteX55" fmla="*/ 49190 w 136599"/>
                  <a:gd name="connsiteY55" fmla="*/ 84849 h 102586"/>
                  <a:gd name="connsiteX56" fmla="*/ 44253 w 136599"/>
                  <a:gd name="connsiteY56" fmla="*/ 90335 h 102586"/>
                  <a:gd name="connsiteX57" fmla="*/ 39133 w 136599"/>
                  <a:gd name="connsiteY57" fmla="*/ 90883 h 102586"/>
                  <a:gd name="connsiteX58" fmla="*/ 38584 w 136599"/>
                  <a:gd name="connsiteY58" fmla="*/ 88140 h 102586"/>
                  <a:gd name="connsiteX59" fmla="*/ 36756 w 136599"/>
                  <a:gd name="connsiteY59" fmla="*/ 85032 h 102586"/>
                  <a:gd name="connsiteX60" fmla="*/ 34561 w 136599"/>
                  <a:gd name="connsiteY60" fmla="*/ 82471 h 102586"/>
                  <a:gd name="connsiteX61" fmla="*/ 38036 w 136599"/>
                  <a:gd name="connsiteY61" fmla="*/ 81374 h 102586"/>
                  <a:gd name="connsiteX62" fmla="*/ 38768 w 136599"/>
                  <a:gd name="connsiteY62" fmla="*/ 78083 h 102586"/>
                  <a:gd name="connsiteX63" fmla="*/ 35842 w 136599"/>
                  <a:gd name="connsiteY63" fmla="*/ 75888 h 102586"/>
                  <a:gd name="connsiteX64" fmla="*/ 36390 w 136599"/>
                  <a:gd name="connsiteY64" fmla="*/ 72597 h 102586"/>
                  <a:gd name="connsiteX65" fmla="*/ 38036 w 136599"/>
                  <a:gd name="connsiteY65" fmla="*/ 69488 h 102586"/>
                  <a:gd name="connsiteX66" fmla="*/ 34561 w 136599"/>
                  <a:gd name="connsiteY66" fmla="*/ 68574 h 102586"/>
                  <a:gd name="connsiteX67" fmla="*/ 30904 w 136599"/>
                  <a:gd name="connsiteY67" fmla="*/ 68940 h 102586"/>
                  <a:gd name="connsiteX68" fmla="*/ 24504 w 136599"/>
                  <a:gd name="connsiteY68" fmla="*/ 65282 h 102586"/>
                  <a:gd name="connsiteX69" fmla="*/ 19567 w 136599"/>
                  <a:gd name="connsiteY69" fmla="*/ 60162 h 102586"/>
                  <a:gd name="connsiteX70" fmla="*/ 18835 w 136599"/>
                  <a:gd name="connsiteY70" fmla="*/ 56871 h 102586"/>
                  <a:gd name="connsiteX71" fmla="*/ 22492 w 136599"/>
                  <a:gd name="connsiteY71" fmla="*/ 56322 h 102586"/>
                  <a:gd name="connsiteX72" fmla="*/ 24138 w 136599"/>
                  <a:gd name="connsiteY72" fmla="*/ 53030 h 102586"/>
                  <a:gd name="connsiteX73" fmla="*/ 23590 w 136599"/>
                  <a:gd name="connsiteY73" fmla="*/ 49739 h 102586"/>
                  <a:gd name="connsiteX74" fmla="*/ 17007 w 136599"/>
                  <a:gd name="connsiteY74" fmla="*/ 46082 h 102586"/>
                  <a:gd name="connsiteX75" fmla="*/ 14263 w 136599"/>
                  <a:gd name="connsiteY75" fmla="*/ 43887 h 102586"/>
                  <a:gd name="connsiteX76" fmla="*/ 12069 w 136599"/>
                  <a:gd name="connsiteY76" fmla="*/ 41144 h 102586"/>
                  <a:gd name="connsiteX77" fmla="*/ 10972 w 136599"/>
                  <a:gd name="connsiteY77" fmla="*/ 37853 h 102586"/>
                  <a:gd name="connsiteX78" fmla="*/ 11155 w 136599"/>
                  <a:gd name="connsiteY78" fmla="*/ 34561 h 102586"/>
                  <a:gd name="connsiteX79" fmla="*/ 13349 w 136599"/>
                  <a:gd name="connsiteY79" fmla="*/ 31818 h 102586"/>
                  <a:gd name="connsiteX80" fmla="*/ 12618 w 136599"/>
                  <a:gd name="connsiteY80" fmla="*/ 28344 h 102586"/>
                  <a:gd name="connsiteX81" fmla="*/ 9509 w 136599"/>
                  <a:gd name="connsiteY81" fmla="*/ 26515 h 102586"/>
                  <a:gd name="connsiteX82" fmla="*/ 5852 w 136599"/>
                  <a:gd name="connsiteY82" fmla="*/ 26332 h 102586"/>
                  <a:gd name="connsiteX83" fmla="*/ 1280 w 136599"/>
                  <a:gd name="connsiteY83" fmla="*/ 20846 h 102586"/>
                  <a:gd name="connsiteX84" fmla="*/ 0 w 136599"/>
                  <a:gd name="connsiteY84" fmla="*/ 17738 h 102586"/>
                  <a:gd name="connsiteX85" fmla="*/ 0 w 136599"/>
                  <a:gd name="connsiteY85" fmla="*/ 17921 h 102586"/>
                  <a:gd name="connsiteX86" fmla="*/ 2012 w 136599"/>
                  <a:gd name="connsiteY86" fmla="*/ 17189 h 102586"/>
                  <a:gd name="connsiteX87" fmla="*/ 8778 w 136599"/>
                  <a:gd name="connsiteY87" fmla="*/ 13349 h 102586"/>
                  <a:gd name="connsiteX88" fmla="*/ 12435 w 136599"/>
                  <a:gd name="connsiteY88" fmla="*/ 13715 h 102586"/>
                  <a:gd name="connsiteX89" fmla="*/ 15910 w 136599"/>
                  <a:gd name="connsiteY89" fmla="*/ 14812 h 102586"/>
                  <a:gd name="connsiteX90" fmla="*/ 18652 w 136599"/>
                  <a:gd name="connsiteY90" fmla="*/ 17372 h 102586"/>
                  <a:gd name="connsiteX91" fmla="*/ 25418 w 136599"/>
                  <a:gd name="connsiteY91" fmla="*/ 20481 h 102586"/>
                  <a:gd name="connsiteX92" fmla="*/ 29258 w 136599"/>
                  <a:gd name="connsiteY92" fmla="*/ 19932 h 102586"/>
                  <a:gd name="connsiteX93" fmla="*/ 36390 w 136599"/>
                  <a:gd name="connsiteY93" fmla="*/ 22492 h 102586"/>
                  <a:gd name="connsiteX94" fmla="*/ 40047 w 136599"/>
                  <a:gd name="connsiteY94" fmla="*/ 23041 h 102586"/>
                  <a:gd name="connsiteX95" fmla="*/ 42059 w 136599"/>
                  <a:gd name="connsiteY95" fmla="*/ 20481 h 102586"/>
                  <a:gd name="connsiteX96" fmla="*/ 40596 w 136599"/>
                  <a:gd name="connsiteY96" fmla="*/ 17372 h 102586"/>
                  <a:gd name="connsiteX97" fmla="*/ 34561 w 136599"/>
                  <a:gd name="connsiteY97" fmla="*/ 13166 h 102586"/>
                  <a:gd name="connsiteX98" fmla="*/ 33281 w 136599"/>
                  <a:gd name="connsiteY98" fmla="*/ 10058 h 102586"/>
                  <a:gd name="connsiteX99" fmla="*/ 30721 w 136599"/>
                  <a:gd name="connsiteY99" fmla="*/ 7680 h 102586"/>
                  <a:gd name="connsiteX100" fmla="*/ 31270 w 136599"/>
                  <a:gd name="connsiteY100" fmla="*/ 4206 h 102586"/>
                  <a:gd name="connsiteX101" fmla="*/ 36390 w 136599"/>
                  <a:gd name="connsiteY101" fmla="*/ 183 h 102586"/>
                  <a:gd name="connsiteX102" fmla="*/ 36756 w 136599"/>
                  <a:gd name="connsiteY102" fmla="*/ 0 h 10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36599" h="102586">
                    <a:moveTo>
                      <a:pt x="36756" y="0"/>
                    </a:moveTo>
                    <a:lnTo>
                      <a:pt x="40596" y="2194"/>
                    </a:lnTo>
                    <a:lnTo>
                      <a:pt x="44253" y="2194"/>
                    </a:lnTo>
                    <a:lnTo>
                      <a:pt x="49373" y="6766"/>
                    </a:lnTo>
                    <a:lnTo>
                      <a:pt x="51385" y="9692"/>
                    </a:lnTo>
                    <a:lnTo>
                      <a:pt x="55042" y="9875"/>
                    </a:lnTo>
                    <a:lnTo>
                      <a:pt x="57054" y="16458"/>
                    </a:lnTo>
                    <a:lnTo>
                      <a:pt x="58700" y="19566"/>
                    </a:lnTo>
                    <a:lnTo>
                      <a:pt x="62540" y="19384"/>
                    </a:lnTo>
                    <a:lnTo>
                      <a:pt x="69854" y="20846"/>
                    </a:lnTo>
                    <a:lnTo>
                      <a:pt x="73511" y="20115"/>
                    </a:lnTo>
                    <a:lnTo>
                      <a:pt x="76071" y="17738"/>
                    </a:lnTo>
                    <a:lnTo>
                      <a:pt x="78997" y="11338"/>
                    </a:lnTo>
                    <a:lnTo>
                      <a:pt x="82106" y="9509"/>
                    </a:lnTo>
                    <a:lnTo>
                      <a:pt x="85581" y="8229"/>
                    </a:lnTo>
                    <a:lnTo>
                      <a:pt x="87043" y="4937"/>
                    </a:lnTo>
                    <a:lnTo>
                      <a:pt x="89421" y="914"/>
                    </a:lnTo>
                    <a:lnTo>
                      <a:pt x="101672" y="13898"/>
                    </a:lnTo>
                    <a:lnTo>
                      <a:pt x="109353" y="27978"/>
                    </a:lnTo>
                    <a:lnTo>
                      <a:pt x="113559" y="34378"/>
                    </a:lnTo>
                    <a:lnTo>
                      <a:pt x="117216" y="38584"/>
                    </a:lnTo>
                    <a:lnTo>
                      <a:pt x="120873" y="40230"/>
                    </a:lnTo>
                    <a:lnTo>
                      <a:pt x="126725" y="38401"/>
                    </a:lnTo>
                    <a:lnTo>
                      <a:pt x="130016" y="40596"/>
                    </a:lnTo>
                    <a:lnTo>
                      <a:pt x="132942" y="41510"/>
                    </a:lnTo>
                    <a:lnTo>
                      <a:pt x="135136" y="45167"/>
                    </a:lnTo>
                    <a:lnTo>
                      <a:pt x="136599" y="49007"/>
                    </a:lnTo>
                    <a:lnTo>
                      <a:pt x="131479" y="45167"/>
                    </a:lnTo>
                    <a:lnTo>
                      <a:pt x="124713" y="45350"/>
                    </a:lnTo>
                    <a:lnTo>
                      <a:pt x="119958" y="48459"/>
                    </a:lnTo>
                    <a:lnTo>
                      <a:pt x="116301" y="52848"/>
                    </a:lnTo>
                    <a:lnTo>
                      <a:pt x="114656" y="60894"/>
                    </a:lnTo>
                    <a:lnTo>
                      <a:pt x="113924" y="68574"/>
                    </a:lnTo>
                    <a:lnTo>
                      <a:pt x="111181" y="75157"/>
                    </a:lnTo>
                    <a:lnTo>
                      <a:pt x="109170" y="85763"/>
                    </a:lnTo>
                    <a:lnTo>
                      <a:pt x="103318" y="80094"/>
                    </a:lnTo>
                    <a:lnTo>
                      <a:pt x="100026" y="82471"/>
                    </a:lnTo>
                    <a:lnTo>
                      <a:pt x="98747" y="86129"/>
                    </a:lnTo>
                    <a:lnTo>
                      <a:pt x="98564" y="95089"/>
                    </a:lnTo>
                    <a:lnTo>
                      <a:pt x="99661" y="101855"/>
                    </a:lnTo>
                    <a:lnTo>
                      <a:pt x="97649" y="102586"/>
                    </a:lnTo>
                    <a:lnTo>
                      <a:pt x="94358" y="102404"/>
                    </a:lnTo>
                    <a:lnTo>
                      <a:pt x="91249" y="101306"/>
                    </a:lnTo>
                    <a:lnTo>
                      <a:pt x="87592" y="98563"/>
                    </a:lnTo>
                    <a:lnTo>
                      <a:pt x="83934" y="97101"/>
                    </a:lnTo>
                    <a:lnTo>
                      <a:pt x="81923" y="94541"/>
                    </a:lnTo>
                    <a:lnTo>
                      <a:pt x="76437" y="92163"/>
                    </a:lnTo>
                    <a:lnTo>
                      <a:pt x="78083" y="90152"/>
                    </a:lnTo>
                    <a:lnTo>
                      <a:pt x="85397" y="86312"/>
                    </a:lnTo>
                    <a:lnTo>
                      <a:pt x="81740" y="77534"/>
                    </a:lnTo>
                    <a:lnTo>
                      <a:pt x="82289" y="72048"/>
                    </a:lnTo>
                    <a:lnTo>
                      <a:pt x="74060" y="68025"/>
                    </a:lnTo>
                    <a:lnTo>
                      <a:pt x="62357" y="70585"/>
                    </a:lnTo>
                    <a:lnTo>
                      <a:pt x="56505" y="74060"/>
                    </a:lnTo>
                    <a:lnTo>
                      <a:pt x="52299" y="78448"/>
                    </a:lnTo>
                    <a:lnTo>
                      <a:pt x="49190" y="84849"/>
                    </a:lnTo>
                    <a:lnTo>
                      <a:pt x="44253" y="90335"/>
                    </a:lnTo>
                    <a:lnTo>
                      <a:pt x="39133" y="90883"/>
                    </a:lnTo>
                    <a:lnTo>
                      <a:pt x="38584" y="88140"/>
                    </a:lnTo>
                    <a:lnTo>
                      <a:pt x="36756" y="85032"/>
                    </a:lnTo>
                    <a:lnTo>
                      <a:pt x="34561" y="82471"/>
                    </a:lnTo>
                    <a:lnTo>
                      <a:pt x="38036" y="81374"/>
                    </a:lnTo>
                    <a:lnTo>
                      <a:pt x="38768" y="78083"/>
                    </a:lnTo>
                    <a:lnTo>
                      <a:pt x="35842" y="75888"/>
                    </a:lnTo>
                    <a:lnTo>
                      <a:pt x="36390" y="72597"/>
                    </a:lnTo>
                    <a:lnTo>
                      <a:pt x="38036" y="69488"/>
                    </a:lnTo>
                    <a:lnTo>
                      <a:pt x="34561" y="68574"/>
                    </a:lnTo>
                    <a:lnTo>
                      <a:pt x="30904" y="68940"/>
                    </a:lnTo>
                    <a:lnTo>
                      <a:pt x="24504" y="65282"/>
                    </a:lnTo>
                    <a:lnTo>
                      <a:pt x="19567" y="60162"/>
                    </a:lnTo>
                    <a:lnTo>
                      <a:pt x="18835" y="56871"/>
                    </a:lnTo>
                    <a:lnTo>
                      <a:pt x="22492" y="56322"/>
                    </a:lnTo>
                    <a:lnTo>
                      <a:pt x="24138" y="53030"/>
                    </a:lnTo>
                    <a:lnTo>
                      <a:pt x="23590" y="49739"/>
                    </a:lnTo>
                    <a:lnTo>
                      <a:pt x="17007" y="46082"/>
                    </a:lnTo>
                    <a:lnTo>
                      <a:pt x="14263" y="43887"/>
                    </a:lnTo>
                    <a:lnTo>
                      <a:pt x="12069" y="41144"/>
                    </a:lnTo>
                    <a:lnTo>
                      <a:pt x="10972" y="37853"/>
                    </a:lnTo>
                    <a:lnTo>
                      <a:pt x="11155" y="34561"/>
                    </a:lnTo>
                    <a:lnTo>
                      <a:pt x="13349" y="31818"/>
                    </a:lnTo>
                    <a:lnTo>
                      <a:pt x="12618" y="28344"/>
                    </a:lnTo>
                    <a:lnTo>
                      <a:pt x="9509" y="26515"/>
                    </a:lnTo>
                    <a:lnTo>
                      <a:pt x="5852" y="26332"/>
                    </a:lnTo>
                    <a:lnTo>
                      <a:pt x="1280" y="20846"/>
                    </a:lnTo>
                    <a:lnTo>
                      <a:pt x="0" y="17738"/>
                    </a:lnTo>
                    <a:lnTo>
                      <a:pt x="0" y="17921"/>
                    </a:lnTo>
                    <a:lnTo>
                      <a:pt x="2012" y="17189"/>
                    </a:lnTo>
                    <a:lnTo>
                      <a:pt x="8778" y="13349"/>
                    </a:lnTo>
                    <a:lnTo>
                      <a:pt x="12435" y="13715"/>
                    </a:lnTo>
                    <a:lnTo>
                      <a:pt x="15910" y="14812"/>
                    </a:lnTo>
                    <a:lnTo>
                      <a:pt x="18652" y="17372"/>
                    </a:lnTo>
                    <a:lnTo>
                      <a:pt x="25418" y="20481"/>
                    </a:lnTo>
                    <a:lnTo>
                      <a:pt x="29258" y="19932"/>
                    </a:lnTo>
                    <a:lnTo>
                      <a:pt x="36390" y="22492"/>
                    </a:lnTo>
                    <a:lnTo>
                      <a:pt x="40047" y="23041"/>
                    </a:lnTo>
                    <a:lnTo>
                      <a:pt x="42059" y="20481"/>
                    </a:lnTo>
                    <a:lnTo>
                      <a:pt x="40596" y="17372"/>
                    </a:lnTo>
                    <a:lnTo>
                      <a:pt x="34561" y="13166"/>
                    </a:lnTo>
                    <a:lnTo>
                      <a:pt x="33281" y="10058"/>
                    </a:lnTo>
                    <a:lnTo>
                      <a:pt x="30721" y="7680"/>
                    </a:lnTo>
                    <a:lnTo>
                      <a:pt x="31270" y="4206"/>
                    </a:lnTo>
                    <a:lnTo>
                      <a:pt x="36390" y="183"/>
                    </a:lnTo>
                    <a:lnTo>
                      <a:pt x="36756" y="0"/>
                    </a:lnTo>
                  </a:path>
                </a:pathLst>
              </a:custGeom>
              <a:grpFill/>
              <a:ln w="4020" cap="flat">
                <a:solidFill>
                  <a:srgbClr val="FFFFFF"/>
                </a:solidFill>
                <a:prstDash val="solid"/>
                <a:miter/>
              </a:ln>
            </p:spPr>
            <p:txBody>
              <a:bodyPr rtlCol="0" anchor="ctr"/>
              <a:lstStyle/>
              <a:p>
                <a:endParaRPr lang="en-GB" sz="1463"/>
              </a:p>
            </p:txBody>
          </p:sp>
          <p:sp>
            <p:nvSpPr>
              <p:cNvPr id="1322" name="Freeform: Shape 1321">
                <a:extLst>
                  <a:ext uri="{FF2B5EF4-FFF2-40B4-BE49-F238E27FC236}">
                    <a16:creationId xmlns:a16="http://schemas.microsoft.com/office/drawing/2014/main" id="{5E183CF0-6A38-6F6A-2E27-7F5FF9126931}"/>
                  </a:ext>
                </a:extLst>
              </p:cNvPr>
              <p:cNvSpPr/>
              <p:nvPr/>
            </p:nvSpPr>
            <p:spPr>
              <a:xfrm>
                <a:off x="6221365" y="3475663"/>
                <a:ext cx="403213" cy="372492"/>
              </a:xfrm>
              <a:custGeom>
                <a:avLst/>
                <a:gdLst>
                  <a:gd name="connsiteX0" fmla="*/ 64916 w 403213"/>
                  <a:gd name="connsiteY0" fmla="*/ 265883 h 372492"/>
                  <a:gd name="connsiteX1" fmla="*/ 64368 w 403213"/>
                  <a:gd name="connsiteY1" fmla="*/ 263323 h 372492"/>
                  <a:gd name="connsiteX2" fmla="*/ 61808 w 403213"/>
                  <a:gd name="connsiteY2" fmla="*/ 256740 h 372492"/>
                  <a:gd name="connsiteX3" fmla="*/ 53579 w 403213"/>
                  <a:gd name="connsiteY3" fmla="*/ 243757 h 372492"/>
                  <a:gd name="connsiteX4" fmla="*/ 40047 w 403213"/>
                  <a:gd name="connsiteY4" fmla="*/ 237540 h 372492"/>
                  <a:gd name="connsiteX5" fmla="*/ 34927 w 403213"/>
                  <a:gd name="connsiteY5" fmla="*/ 237722 h 372492"/>
                  <a:gd name="connsiteX6" fmla="*/ 26515 w 403213"/>
                  <a:gd name="connsiteY6" fmla="*/ 237174 h 372492"/>
                  <a:gd name="connsiteX7" fmla="*/ 19932 w 403213"/>
                  <a:gd name="connsiteY7" fmla="*/ 230408 h 372492"/>
                  <a:gd name="connsiteX8" fmla="*/ 18652 w 403213"/>
                  <a:gd name="connsiteY8" fmla="*/ 224922 h 372492"/>
                  <a:gd name="connsiteX9" fmla="*/ 17921 w 403213"/>
                  <a:gd name="connsiteY9" fmla="*/ 216145 h 372492"/>
                  <a:gd name="connsiteX10" fmla="*/ 13349 w 403213"/>
                  <a:gd name="connsiteY10" fmla="*/ 209013 h 372492"/>
                  <a:gd name="connsiteX11" fmla="*/ 4755 w 403213"/>
                  <a:gd name="connsiteY11" fmla="*/ 199138 h 372492"/>
                  <a:gd name="connsiteX12" fmla="*/ 2377 w 403213"/>
                  <a:gd name="connsiteY12" fmla="*/ 193287 h 372492"/>
                  <a:gd name="connsiteX13" fmla="*/ 3291 w 403213"/>
                  <a:gd name="connsiteY13" fmla="*/ 189447 h 372492"/>
                  <a:gd name="connsiteX14" fmla="*/ 8412 w 403213"/>
                  <a:gd name="connsiteY14" fmla="*/ 187801 h 372492"/>
                  <a:gd name="connsiteX15" fmla="*/ 12252 w 403213"/>
                  <a:gd name="connsiteY15" fmla="*/ 185241 h 372492"/>
                  <a:gd name="connsiteX16" fmla="*/ 12801 w 403213"/>
                  <a:gd name="connsiteY16" fmla="*/ 160006 h 372492"/>
                  <a:gd name="connsiteX17" fmla="*/ 14629 w 403213"/>
                  <a:gd name="connsiteY17" fmla="*/ 150497 h 372492"/>
                  <a:gd name="connsiteX18" fmla="*/ 14629 w 403213"/>
                  <a:gd name="connsiteY18" fmla="*/ 144645 h 372492"/>
                  <a:gd name="connsiteX19" fmla="*/ 13166 w 403213"/>
                  <a:gd name="connsiteY19" fmla="*/ 140805 h 372492"/>
                  <a:gd name="connsiteX20" fmla="*/ 13715 w 403213"/>
                  <a:gd name="connsiteY20" fmla="*/ 127456 h 372492"/>
                  <a:gd name="connsiteX21" fmla="*/ 12801 w 403213"/>
                  <a:gd name="connsiteY21" fmla="*/ 117581 h 372492"/>
                  <a:gd name="connsiteX22" fmla="*/ 10423 w 403213"/>
                  <a:gd name="connsiteY22" fmla="*/ 106975 h 372492"/>
                  <a:gd name="connsiteX23" fmla="*/ 5120 w 403213"/>
                  <a:gd name="connsiteY23" fmla="*/ 97649 h 372492"/>
                  <a:gd name="connsiteX24" fmla="*/ 0 w 403213"/>
                  <a:gd name="connsiteY24" fmla="*/ 91249 h 372492"/>
                  <a:gd name="connsiteX25" fmla="*/ 549 w 403213"/>
                  <a:gd name="connsiteY25" fmla="*/ 84300 h 372492"/>
                  <a:gd name="connsiteX26" fmla="*/ 5120 w 403213"/>
                  <a:gd name="connsiteY26" fmla="*/ 81009 h 372492"/>
                  <a:gd name="connsiteX27" fmla="*/ 5303 w 403213"/>
                  <a:gd name="connsiteY27" fmla="*/ 79728 h 372492"/>
                  <a:gd name="connsiteX28" fmla="*/ 11155 w 403213"/>
                  <a:gd name="connsiteY28" fmla="*/ 79180 h 372492"/>
                  <a:gd name="connsiteX29" fmla="*/ 16824 w 403213"/>
                  <a:gd name="connsiteY29" fmla="*/ 75706 h 372492"/>
                  <a:gd name="connsiteX30" fmla="*/ 21212 w 403213"/>
                  <a:gd name="connsiteY30" fmla="*/ 71865 h 372492"/>
                  <a:gd name="connsiteX31" fmla="*/ 23955 w 403213"/>
                  <a:gd name="connsiteY31" fmla="*/ 67477 h 372492"/>
                  <a:gd name="connsiteX32" fmla="*/ 24321 w 403213"/>
                  <a:gd name="connsiteY32" fmla="*/ 63271 h 372492"/>
                  <a:gd name="connsiteX33" fmla="*/ 21578 w 403213"/>
                  <a:gd name="connsiteY33" fmla="*/ 51019 h 372492"/>
                  <a:gd name="connsiteX34" fmla="*/ 22126 w 403213"/>
                  <a:gd name="connsiteY34" fmla="*/ 47179 h 372492"/>
                  <a:gd name="connsiteX35" fmla="*/ 24321 w 403213"/>
                  <a:gd name="connsiteY35" fmla="*/ 43156 h 372492"/>
                  <a:gd name="connsiteX36" fmla="*/ 29807 w 403213"/>
                  <a:gd name="connsiteY36" fmla="*/ 40779 h 372492"/>
                  <a:gd name="connsiteX37" fmla="*/ 34378 w 403213"/>
                  <a:gd name="connsiteY37" fmla="*/ 37487 h 372492"/>
                  <a:gd name="connsiteX38" fmla="*/ 36573 w 403213"/>
                  <a:gd name="connsiteY38" fmla="*/ 33281 h 372492"/>
                  <a:gd name="connsiteX39" fmla="*/ 50104 w 403213"/>
                  <a:gd name="connsiteY39" fmla="*/ 24504 h 372492"/>
                  <a:gd name="connsiteX40" fmla="*/ 52848 w 403213"/>
                  <a:gd name="connsiteY40" fmla="*/ 21944 h 372492"/>
                  <a:gd name="connsiteX41" fmla="*/ 55042 w 403213"/>
                  <a:gd name="connsiteY41" fmla="*/ 17555 h 372492"/>
                  <a:gd name="connsiteX42" fmla="*/ 54494 w 403213"/>
                  <a:gd name="connsiteY42" fmla="*/ 2012 h 372492"/>
                  <a:gd name="connsiteX43" fmla="*/ 54859 w 403213"/>
                  <a:gd name="connsiteY43" fmla="*/ 0 h 372492"/>
                  <a:gd name="connsiteX44" fmla="*/ 59796 w 403213"/>
                  <a:gd name="connsiteY44" fmla="*/ 1463 h 372492"/>
                  <a:gd name="connsiteX45" fmla="*/ 65648 w 403213"/>
                  <a:gd name="connsiteY45" fmla="*/ 4572 h 372492"/>
                  <a:gd name="connsiteX46" fmla="*/ 78266 w 403213"/>
                  <a:gd name="connsiteY46" fmla="*/ 9509 h 372492"/>
                  <a:gd name="connsiteX47" fmla="*/ 88140 w 403213"/>
                  <a:gd name="connsiteY47" fmla="*/ 10058 h 372492"/>
                  <a:gd name="connsiteX48" fmla="*/ 97466 w 403213"/>
                  <a:gd name="connsiteY48" fmla="*/ 7680 h 372492"/>
                  <a:gd name="connsiteX49" fmla="*/ 104415 w 403213"/>
                  <a:gd name="connsiteY49" fmla="*/ 8229 h 372492"/>
                  <a:gd name="connsiteX50" fmla="*/ 109718 w 403213"/>
                  <a:gd name="connsiteY50" fmla="*/ 10606 h 372492"/>
                  <a:gd name="connsiteX51" fmla="*/ 115935 w 403213"/>
                  <a:gd name="connsiteY51" fmla="*/ 10972 h 372492"/>
                  <a:gd name="connsiteX52" fmla="*/ 123616 w 403213"/>
                  <a:gd name="connsiteY52" fmla="*/ 13349 h 372492"/>
                  <a:gd name="connsiteX53" fmla="*/ 127639 w 403213"/>
                  <a:gd name="connsiteY53" fmla="*/ 15726 h 372492"/>
                  <a:gd name="connsiteX54" fmla="*/ 137513 w 403213"/>
                  <a:gd name="connsiteY54" fmla="*/ 19749 h 372492"/>
                  <a:gd name="connsiteX55" fmla="*/ 143365 w 403213"/>
                  <a:gd name="connsiteY55" fmla="*/ 21212 h 372492"/>
                  <a:gd name="connsiteX56" fmla="*/ 149582 w 403213"/>
                  <a:gd name="connsiteY56" fmla="*/ 23589 h 372492"/>
                  <a:gd name="connsiteX57" fmla="*/ 152325 w 403213"/>
                  <a:gd name="connsiteY57" fmla="*/ 25967 h 372492"/>
                  <a:gd name="connsiteX58" fmla="*/ 153971 w 403213"/>
                  <a:gd name="connsiteY58" fmla="*/ 31453 h 372492"/>
                  <a:gd name="connsiteX59" fmla="*/ 154337 w 403213"/>
                  <a:gd name="connsiteY59" fmla="*/ 36938 h 372492"/>
                  <a:gd name="connsiteX60" fmla="*/ 158725 w 403213"/>
                  <a:gd name="connsiteY60" fmla="*/ 43522 h 372492"/>
                  <a:gd name="connsiteX61" fmla="*/ 165674 w 403213"/>
                  <a:gd name="connsiteY61" fmla="*/ 50836 h 372492"/>
                  <a:gd name="connsiteX62" fmla="*/ 171526 w 403213"/>
                  <a:gd name="connsiteY62" fmla="*/ 53213 h 372492"/>
                  <a:gd name="connsiteX63" fmla="*/ 175915 w 403213"/>
                  <a:gd name="connsiteY63" fmla="*/ 54493 h 372492"/>
                  <a:gd name="connsiteX64" fmla="*/ 192007 w 403213"/>
                  <a:gd name="connsiteY64" fmla="*/ 55225 h 372492"/>
                  <a:gd name="connsiteX65" fmla="*/ 199321 w 403213"/>
                  <a:gd name="connsiteY65" fmla="*/ 57236 h 372492"/>
                  <a:gd name="connsiteX66" fmla="*/ 212853 w 403213"/>
                  <a:gd name="connsiteY66" fmla="*/ 61625 h 372492"/>
                  <a:gd name="connsiteX67" fmla="*/ 219619 w 403213"/>
                  <a:gd name="connsiteY67" fmla="*/ 66014 h 372492"/>
                  <a:gd name="connsiteX68" fmla="*/ 223094 w 403213"/>
                  <a:gd name="connsiteY68" fmla="*/ 66562 h 372492"/>
                  <a:gd name="connsiteX69" fmla="*/ 227117 w 403213"/>
                  <a:gd name="connsiteY69" fmla="*/ 68025 h 372492"/>
                  <a:gd name="connsiteX70" fmla="*/ 229860 w 403213"/>
                  <a:gd name="connsiteY70" fmla="*/ 71500 h 372492"/>
                  <a:gd name="connsiteX71" fmla="*/ 238088 w 403213"/>
                  <a:gd name="connsiteY71" fmla="*/ 78448 h 372492"/>
                  <a:gd name="connsiteX72" fmla="*/ 245037 w 403213"/>
                  <a:gd name="connsiteY72" fmla="*/ 81009 h 372492"/>
                  <a:gd name="connsiteX73" fmla="*/ 251072 w 403213"/>
                  <a:gd name="connsiteY73" fmla="*/ 81009 h 372492"/>
                  <a:gd name="connsiteX74" fmla="*/ 260215 w 403213"/>
                  <a:gd name="connsiteY74" fmla="*/ 77534 h 372492"/>
                  <a:gd name="connsiteX75" fmla="*/ 264420 w 403213"/>
                  <a:gd name="connsiteY75" fmla="*/ 74974 h 372492"/>
                  <a:gd name="connsiteX76" fmla="*/ 269175 w 403213"/>
                  <a:gd name="connsiteY76" fmla="*/ 70220 h 372492"/>
                  <a:gd name="connsiteX77" fmla="*/ 271552 w 403213"/>
                  <a:gd name="connsiteY77" fmla="*/ 65465 h 372492"/>
                  <a:gd name="connsiteX78" fmla="*/ 274661 w 403213"/>
                  <a:gd name="connsiteY78" fmla="*/ 61259 h 372492"/>
                  <a:gd name="connsiteX79" fmla="*/ 275027 w 403213"/>
                  <a:gd name="connsiteY79" fmla="*/ 57419 h 372492"/>
                  <a:gd name="connsiteX80" fmla="*/ 272833 w 403213"/>
                  <a:gd name="connsiteY80" fmla="*/ 52116 h 372492"/>
                  <a:gd name="connsiteX81" fmla="*/ 272466 w 403213"/>
                  <a:gd name="connsiteY81" fmla="*/ 47727 h 372492"/>
                  <a:gd name="connsiteX82" fmla="*/ 269724 w 403213"/>
                  <a:gd name="connsiteY82" fmla="*/ 43339 h 372492"/>
                  <a:gd name="connsiteX83" fmla="*/ 269358 w 403213"/>
                  <a:gd name="connsiteY83" fmla="*/ 36573 h 372492"/>
                  <a:gd name="connsiteX84" fmla="*/ 271004 w 403213"/>
                  <a:gd name="connsiteY84" fmla="*/ 30904 h 372492"/>
                  <a:gd name="connsiteX85" fmla="*/ 277221 w 403213"/>
                  <a:gd name="connsiteY85" fmla="*/ 24321 h 372492"/>
                  <a:gd name="connsiteX86" fmla="*/ 280879 w 403213"/>
                  <a:gd name="connsiteY86" fmla="*/ 21212 h 372492"/>
                  <a:gd name="connsiteX87" fmla="*/ 289656 w 403213"/>
                  <a:gd name="connsiteY87" fmla="*/ 14629 h 372492"/>
                  <a:gd name="connsiteX88" fmla="*/ 297153 w 403213"/>
                  <a:gd name="connsiteY88" fmla="*/ 10972 h 372492"/>
                  <a:gd name="connsiteX89" fmla="*/ 304651 w 403213"/>
                  <a:gd name="connsiteY89" fmla="*/ 9875 h 372492"/>
                  <a:gd name="connsiteX90" fmla="*/ 310319 w 403213"/>
                  <a:gd name="connsiteY90" fmla="*/ 7680 h 372492"/>
                  <a:gd name="connsiteX91" fmla="*/ 324583 w 403213"/>
                  <a:gd name="connsiteY91" fmla="*/ 7497 h 372492"/>
                  <a:gd name="connsiteX92" fmla="*/ 338114 w 403213"/>
                  <a:gd name="connsiteY92" fmla="*/ 11703 h 372492"/>
                  <a:gd name="connsiteX93" fmla="*/ 341406 w 403213"/>
                  <a:gd name="connsiteY93" fmla="*/ 13349 h 372492"/>
                  <a:gd name="connsiteX94" fmla="*/ 345063 w 403213"/>
                  <a:gd name="connsiteY94" fmla="*/ 13532 h 372492"/>
                  <a:gd name="connsiteX95" fmla="*/ 349452 w 403213"/>
                  <a:gd name="connsiteY95" fmla="*/ 15909 h 372492"/>
                  <a:gd name="connsiteX96" fmla="*/ 349818 w 403213"/>
                  <a:gd name="connsiteY96" fmla="*/ 20115 h 372492"/>
                  <a:gd name="connsiteX97" fmla="*/ 349269 w 403213"/>
                  <a:gd name="connsiteY97" fmla="*/ 21029 h 372492"/>
                  <a:gd name="connsiteX98" fmla="*/ 348172 w 403213"/>
                  <a:gd name="connsiteY98" fmla="*/ 20664 h 372492"/>
                  <a:gd name="connsiteX99" fmla="*/ 348903 w 403213"/>
                  <a:gd name="connsiteY99" fmla="*/ 23772 h 372492"/>
                  <a:gd name="connsiteX100" fmla="*/ 353475 w 403213"/>
                  <a:gd name="connsiteY100" fmla="*/ 27247 h 372492"/>
                  <a:gd name="connsiteX101" fmla="*/ 355670 w 403213"/>
                  <a:gd name="connsiteY101" fmla="*/ 27978 h 372492"/>
                  <a:gd name="connsiteX102" fmla="*/ 357864 w 403213"/>
                  <a:gd name="connsiteY102" fmla="*/ 27612 h 372492"/>
                  <a:gd name="connsiteX103" fmla="*/ 364630 w 403213"/>
                  <a:gd name="connsiteY103" fmla="*/ 28527 h 372492"/>
                  <a:gd name="connsiteX104" fmla="*/ 369018 w 403213"/>
                  <a:gd name="connsiteY104" fmla="*/ 29441 h 372492"/>
                  <a:gd name="connsiteX105" fmla="*/ 370847 w 403213"/>
                  <a:gd name="connsiteY105" fmla="*/ 30172 h 372492"/>
                  <a:gd name="connsiteX106" fmla="*/ 377613 w 403213"/>
                  <a:gd name="connsiteY106" fmla="*/ 33098 h 372492"/>
                  <a:gd name="connsiteX107" fmla="*/ 385110 w 403213"/>
                  <a:gd name="connsiteY107" fmla="*/ 34013 h 372492"/>
                  <a:gd name="connsiteX108" fmla="*/ 396631 w 403213"/>
                  <a:gd name="connsiteY108" fmla="*/ 34744 h 372492"/>
                  <a:gd name="connsiteX109" fmla="*/ 400471 w 403213"/>
                  <a:gd name="connsiteY109" fmla="*/ 36756 h 372492"/>
                  <a:gd name="connsiteX110" fmla="*/ 402483 w 403213"/>
                  <a:gd name="connsiteY110" fmla="*/ 42242 h 372492"/>
                  <a:gd name="connsiteX111" fmla="*/ 403214 w 403213"/>
                  <a:gd name="connsiteY111" fmla="*/ 42973 h 372492"/>
                  <a:gd name="connsiteX112" fmla="*/ 399922 w 403213"/>
                  <a:gd name="connsiteY112" fmla="*/ 43704 h 372492"/>
                  <a:gd name="connsiteX113" fmla="*/ 398460 w 403213"/>
                  <a:gd name="connsiteY113" fmla="*/ 47362 h 372492"/>
                  <a:gd name="connsiteX114" fmla="*/ 394985 w 403213"/>
                  <a:gd name="connsiteY114" fmla="*/ 51567 h 372492"/>
                  <a:gd name="connsiteX115" fmla="*/ 394985 w 403213"/>
                  <a:gd name="connsiteY115" fmla="*/ 52482 h 372492"/>
                  <a:gd name="connsiteX116" fmla="*/ 396448 w 403213"/>
                  <a:gd name="connsiteY116" fmla="*/ 56322 h 372492"/>
                  <a:gd name="connsiteX117" fmla="*/ 396996 w 403213"/>
                  <a:gd name="connsiteY117" fmla="*/ 68025 h 372492"/>
                  <a:gd name="connsiteX118" fmla="*/ 398094 w 403213"/>
                  <a:gd name="connsiteY118" fmla="*/ 75523 h 372492"/>
                  <a:gd name="connsiteX119" fmla="*/ 397728 w 403213"/>
                  <a:gd name="connsiteY119" fmla="*/ 79728 h 372492"/>
                  <a:gd name="connsiteX120" fmla="*/ 397363 w 403213"/>
                  <a:gd name="connsiteY120" fmla="*/ 80277 h 372492"/>
                  <a:gd name="connsiteX121" fmla="*/ 393340 w 403213"/>
                  <a:gd name="connsiteY121" fmla="*/ 82471 h 372492"/>
                  <a:gd name="connsiteX122" fmla="*/ 391511 w 403213"/>
                  <a:gd name="connsiteY122" fmla="*/ 84849 h 372492"/>
                  <a:gd name="connsiteX123" fmla="*/ 391145 w 403213"/>
                  <a:gd name="connsiteY123" fmla="*/ 86494 h 372492"/>
                  <a:gd name="connsiteX124" fmla="*/ 392242 w 403213"/>
                  <a:gd name="connsiteY124" fmla="*/ 95638 h 372492"/>
                  <a:gd name="connsiteX125" fmla="*/ 395534 w 403213"/>
                  <a:gd name="connsiteY125" fmla="*/ 100026 h 372492"/>
                  <a:gd name="connsiteX126" fmla="*/ 396082 w 403213"/>
                  <a:gd name="connsiteY126" fmla="*/ 101672 h 372492"/>
                  <a:gd name="connsiteX127" fmla="*/ 394985 w 403213"/>
                  <a:gd name="connsiteY127" fmla="*/ 107158 h 372492"/>
                  <a:gd name="connsiteX128" fmla="*/ 402848 w 403213"/>
                  <a:gd name="connsiteY128" fmla="*/ 115021 h 372492"/>
                  <a:gd name="connsiteX129" fmla="*/ 402848 w 403213"/>
                  <a:gd name="connsiteY129" fmla="*/ 134222 h 372492"/>
                  <a:gd name="connsiteX130" fmla="*/ 402848 w 403213"/>
                  <a:gd name="connsiteY130" fmla="*/ 160371 h 372492"/>
                  <a:gd name="connsiteX131" fmla="*/ 402848 w 403213"/>
                  <a:gd name="connsiteY131" fmla="*/ 186338 h 372492"/>
                  <a:gd name="connsiteX132" fmla="*/ 402848 w 403213"/>
                  <a:gd name="connsiteY132" fmla="*/ 212122 h 372492"/>
                  <a:gd name="connsiteX133" fmla="*/ 402848 w 403213"/>
                  <a:gd name="connsiteY133" fmla="*/ 237905 h 372492"/>
                  <a:gd name="connsiteX134" fmla="*/ 402848 w 403213"/>
                  <a:gd name="connsiteY134" fmla="*/ 263506 h 372492"/>
                  <a:gd name="connsiteX135" fmla="*/ 402848 w 403213"/>
                  <a:gd name="connsiteY135" fmla="*/ 289107 h 372492"/>
                  <a:gd name="connsiteX136" fmla="*/ 402848 w 403213"/>
                  <a:gd name="connsiteY136" fmla="*/ 306479 h 372492"/>
                  <a:gd name="connsiteX137" fmla="*/ 402848 w 403213"/>
                  <a:gd name="connsiteY137" fmla="*/ 330252 h 372492"/>
                  <a:gd name="connsiteX138" fmla="*/ 402848 w 403213"/>
                  <a:gd name="connsiteY138" fmla="*/ 357132 h 372492"/>
                  <a:gd name="connsiteX139" fmla="*/ 378162 w 403213"/>
                  <a:gd name="connsiteY139" fmla="*/ 357315 h 372492"/>
                  <a:gd name="connsiteX140" fmla="*/ 378162 w 403213"/>
                  <a:gd name="connsiteY140" fmla="*/ 372493 h 372492"/>
                  <a:gd name="connsiteX141" fmla="*/ 374139 w 403213"/>
                  <a:gd name="connsiteY141" fmla="*/ 371944 h 372492"/>
                  <a:gd name="connsiteX142" fmla="*/ 352378 w 403213"/>
                  <a:gd name="connsiteY142" fmla="*/ 360972 h 372492"/>
                  <a:gd name="connsiteX143" fmla="*/ 330800 w 403213"/>
                  <a:gd name="connsiteY143" fmla="*/ 349635 h 372492"/>
                  <a:gd name="connsiteX144" fmla="*/ 309039 w 403213"/>
                  <a:gd name="connsiteY144" fmla="*/ 338663 h 372492"/>
                  <a:gd name="connsiteX145" fmla="*/ 287278 w 403213"/>
                  <a:gd name="connsiteY145" fmla="*/ 327508 h 372492"/>
                  <a:gd name="connsiteX146" fmla="*/ 265701 w 403213"/>
                  <a:gd name="connsiteY146" fmla="*/ 316171 h 372492"/>
                  <a:gd name="connsiteX147" fmla="*/ 243940 w 403213"/>
                  <a:gd name="connsiteY147" fmla="*/ 305016 h 372492"/>
                  <a:gd name="connsiteX148" fmla="*/ 222362 w 403213"/>
                  <a:gd name="connsiteY148" fmla="*/ 293679 h 372492"/>
                  <a:gd name="connsiteX149" fmla="*/ 200601 w 403213"/>
                  <a:gd name="connsiteY149" fmla="*/ 282524 h 372492"/>
                  <a:gd name="connsiteX150" fmla="*/ 178840 w 403213"/>
                  <a:gd name="connsiteY150" fmla="*/ 271187 h 372492"/>
                  <a:gd name="connsiteX151" fmla="*/ 174086 w 403213"/>
                  <a:gd name="connsiteY151" fmla="*/ 269358 h 372492"/>
                  <a:gd name="connsiteX152" fmla="*/ 151045 w 403213"/>
                  <a:gd name="connsiteY152" fmla="*/ 276855 h 372492"/>
                  <a:gd name="connsiteX153" fmla="*/ 148485 w 403213"/>
                  <a:gd name="connsiteY153" fmla="*/ 278135 h 372492"/>
                  <a:gd name="connsiteX154" fmla="*/ 140622 w 403213"/>
                  <a:gd name="connsiteY154" fmla="*/ 280513 h 372492"/>
                  <a:gd name="connsiteX155" fmla="*/ 137513 w 403213"/>
                  <a:gd name="connsiteY155" fmla="*/ 275941 h 372492"/>
                  <a:gd name="connsiteX156" fmla="*/ 135867 w 403213"/>
                  <a:gd name="connsiteY156" fmla="*/ 274478 h 372492"/>
                  <a:gd name="connsiteX157" fmla="*/ 129102 w 403213"/>
                  <a:gd name="connsiteY157" fmla="*/ 271004 h 372492"/>
                  <a:gd name="connsiteX158" fmla="*/ 127273 w 403213"/>
                  <a:gd name="connsiteY158" fmla="*/ 268992 h 372492"/>
                  <a:gd name="connsiteX159" fmla="*/ 124896 w 403213"/>
                  <a:gd name="connsiteY159" fmla="*/ 267529 h 372492"/>
                  <a:gd name="connsiteX160" fmla="*/ 120873 w 403213"/>
                  <a:gd name="connsiteY160" fmla="*/ 266615 h 372492"/>
                  <a:gd name="connsiteX161" fmla="*/ 102587 w 403213"/>
                  <a:gd name="connsiteY161" fmla="*/ 264969 h 372492"/>
                  <a:gd name="connsiteX162" fmla="*/ 82837 w 403213"/>
                  <a:gd name="connsiteY162" fmla="*/ 265335 h 372492"/>
                  <a:gd name="connsiteX163" fmla="*/ 68391 w 403213"/>
                  <a:gd name="connsiteY163" fmla="*/ 264421 h 372492"/>
                  <a:gd name="connsiteX164" fmla="*/ 66928 w 403213"/>
                  <a:gd name="connsiteY164" fmla="*/ 264603 h 372492"/>
                  <a:gd name="connsiteX165" fmla="*/ 64916 w 403213"/>
                  <a:gd name="connsiteY165" fmla="*/ 265883 h 37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03213" h="372492">
                    <a:moveTo>
                      <a:pt x="64916" y="265883"/>
                    </a:moveTo>
                    <a:lnTo>
                      <a:pt x="64368" y="263323"/>
                    </a:lnTo>
                    <a:lnTo>
                      <a:pt x="61808" y="256740"/>
                    </a:lnTo>
                    <a:lnTo>
                      <a:pt x="53579" y="243757"/>
                    </a:lnTo>
                    <a:lnTo>
                      <a:pt x="40047" y="237540"/>
                    </a:lnTo>
                    <a:lnTo>
                      <a:pt x="34927" y="237722"/>
                    </a:lnTo>
                    <a:lnTo>
                      <a:pt x="26515" y="237174"/>
                    </a:lnTo>
                    <a:lnTo>
                      <a:pt x="19932" y="230408"/>
                    </a:lnTo>
                    <a:lnTo>
                      <a:pt x="18652" y="224922"/>
                    </a:lnTo>
                    <a:lnTo>
                      <a:pt x="17921" y="216145"/>
                    </a:lnTo>
                    <a:lnTo>
                      <a:pt x="13349" y="209013"/>
                    </a:lnTo>
                    <a:lnTo>
                      <a:pt x="4755" y="199138"/>
                    </a:lnTo>
                    <a:lnTo>
                      <a:pt x="2377" y="193287"/>
                    </a:lnTo>
                    <a:lnTo>
                      <a:pt x="3291" y="189447"/>
                    </a:lnTo>
                    <a:lnTo>
                      <a:pt x="8412" y="187801"/>
                    </a:lnTo>
                    <a:lnTo>
                      <a:pt x="12252" y="185241"/>
                    </a:lnTo>
                    <a:lnTo>
                      <a:pt x="12801" y="160006"/>
                    </a:lnTo>
                    <a:lnTo>
                      <a:pt x="14629" y="150497"/>
                    </a:lnTo>
                    <a:lnTo>
                      <a:pt x="14629" y="144645"/>
                    </a:lnTo>
                    <a:lnTo>
                      <a:pt x="13166" y="140805"/>
                    </a:lnTo>
                    <a:lnTo>
                      <a:pt x="13715" y="127456"/>
                    </a:lnTo>
                    <a:lnTo>
                      <a:pt x="12801" y="117581"/>
                    </a:lnTo>
                    <a:lnTo>
                      <a:pt x="10423" y="106975"/>
                    </a:lnTo>
                    <a:lnTo>
                      <a:pt x="5120" y="97649"/>
                    </a:lnTo>
                    <a:lnTo>
                      <a:pt x="0" y="91249"/>
                    </a:lnTo>
                    <a:lnTo>
                      <a:pt x="549" y="84300"/>
                    </a:lnTo>
                    <a:lnTo>
                      <a:pt x="5120" y="81009"/>
                    </a:lnTo>
                    <a:lnTo>
                      <a:pt x="5303" y="79728"/>
                    </a:lnTo>
                    <a:lnTo>
                      <a:pt x="11155" y="79180"/>
                    </a:lnTo>
                    <a:lnTo>
                      <a:pt x="16824" y="75706"/>
                    </a:lnTo>
                    <a:lnTo>
                      <a:pt x="21212" y="71865"/>
                    </a:lnTo>
                    <a:lnTo>
                      <a:pt x="23955" y="67477"/>
                    </a:lnTo>
                    <a:lnTo>
                      <a:pt x="24321" y="63271"/>
                    </a:lnTo>
                    <a:lnTo>
                      <a:pt x="21578" y="51019"/>
                    </a:lnTo>
                    <a:lnTo>
                      <a:pt x="22126" y="47179"/>
                    </a:lnTo>
                    <a:lnTo>
                      <a:pt x="24321" y="43156"/>
                    </a:lnTo>
                    <a:lnTo>
                      <a:pt x="29807" y="40779"/>
                    </a:lnTo>
                    <a:lnTo>
                      <a:pt x="34378" y="37487"/>
                    </a:lnTo>
                    <a:lnTo>
                      <a:pt x="36573" y="33281"/>
                    </a:lnTo>
                    <a:lnTo>
                      <a:pt x="50104" y="24504"/>
                    </a:lnTo>
                    <a:lnTo>
                      <a:pt x="52848" y="21944"/>
                    </a:lnTo>
                    <a:lnTo>
                      <a:pt x="55042" y="17555"/>
                    </a:lnTo>
                    <a:lnTo>
                      <a:pt x="54494" y="2012"/>
                    </a:lnTo>
                    <a:lnTo>
                      <a:pt x="54859" y="0"/>
                    </a:lnTo>
                    <a:lnTo>
                      <a:pt x="59796" y="1463"/>
                    </a:lnTo>
                    <a:lnTo>
                      <a:pt x="65648" y="4572"/>
                    </a:lnTo>
                    <a:lnTo>
                      <a:pt x="78266" y="9509"/>
                    </a:lnTo>
                    <a:lnTo>
                      <a:pt x="88140" y="10058"/>
                    </a:lnTo>
                    <a:lnTo>
                      <a:pt x="97466" y="7680"/>
                    </a:lnTo>
                    <a:lnTo>
                      <a:pt x="104415" y="8229"/>
                    </a:lnTo>
                    <a:lnTo>
                      <a:pt x="109718" y="10606"/>
                    </a:lnTo>
                    <a:lnTo>
                      <a:pt x="115935" y="10972"/>
                    </a:lnTo>
                    <a:lnTo>
                      <a:pt x="123616" y="13349"/>
                    </a:lnTo>
                    <a:lnTo>
                      <a:pt x="127639" y="15726"/>
                    </a:lnTo>
                    <a:lnTo>
                      <a:pt x="137513" y="19749"/>
                    </a:lnTo>
                    <a:lnTo>
                      <a:pt x="143365" y="21212"/>
                    </a:lnTo>
                    <a:lnTo>
                      <a:pt x="149582" y="23589"/>
                    </a:lnTo>
                    <a:lnTo>
                      <a:pt x="152325" y="25967"/>
                    </a:lnTo>
                    <a:lnTo>
                      <a:pt x="153971" y="31453"/>
                    </a:lnTo>
                    <a:lnTo>
                      <a:pt x="154337" y="36938"/>
                    </a:lnTo>
                    <a:lnTo>
                      <a:pt x="158725" y="43522"/>
                    </a:lnTo>
                    <a:lnTo>
                      <a:pt x="165674" y="50836"/>
                    </a:lnTo>
                    <a:lnTo>
                      <a:pt x="171526" y="53213"/>
                    </a:lnTo>
                    <a:lnTo>
                      <a:pt x="175915" y="54493"/>
                    </a:lnTo>
                    <a:lnTo>
                      <a:pt x="192007" y="55225"/>
                    </a:lnTo>
                    <a:lnTo>
                      <a:pt x="199321" y="57236"/>
                    </a:lnTo>
                    <a:lnTo>
                      <a:pt x="212853" y="61625"/>
                    </a:lnTo>
                    <a:lnTo>
                      <a:pt x="219619" y="66014"/>
                    </a:lnTo>
                    <a:lnTo>
                      <a:pt x="223094" y="66562"/>
                    </a:lnTo>
                    <a:lnTo>
                      <a:pt x="227117" y="68025"/>
                    </a:lnTo>
                    <a:lnTo>
                      <a:pt x="229860" y="71500"/>
                    </a:lnTo>
                    <a:lnTo>
                      <a:pt x="238088" y="78448"/>
                    </a:lnTo>
                    <a:lnTo>
                      <a:pt x="245037" y="81009"/>
                    </a:lnTo>
                    <a:lnTo>
                      <a:pt x="251072" y="81009"/>
                    </a:lnTo>
                    <a:lnTo>
                      <a:pt x="260215" y="77534"/>
                    </a:lnTo>
                    <a:lnTo>
                      <a:pt x="264420" y="74974"/>
                    </a:lnTo>
                    <a:lnTo>
                      <a:pt x="269175" y="70220"/>
                    </a:lnTo>
                    <a:lnTo>
                      <a:pt x="271552" y="65465"/>
                    </a:lnTo>
                    <a:lnTo>
                      <a:pt x="274661" y="61259"/>
                    </a:lnTo>
                    <a:lnTo>
                      <a:pt x="275027" y="57419"/>
                    </a:lnTo>
                    <a:lnTo>
                      <a:pt x="272833" y="52116"/>
                    </a:lnTo>
                    <a:lnTo>
                      <a:pt x="272466" y="47727"/>
                    </a:lnTo>
                    <a:lnTo>
                      <a:pt x="269724" y="43339"/>
                    </a:lnTo>
                    <a:lnTo>
                      <a:pt x="269358" y="36573"/>
                    </a:lnTo>
                    <a:lnTo>
                      <a:pt x="271004" y="30904"/>
                    </a:lnTo>
                    <a:lnTo>
                      <a:pt x="277221" y="24321"/>
                    </a:lnTo>
                    <a:lnTo>
                      <a:pt x="280879" y="21212"/>
                    </a:lnTo>
                    <a:lnTo>
                      <a:pt x="289656" y="14629"/>
                    </a:lnTo>
                    <a:lnTo>
                      <a:pt x="297153" y="10972"/>
                    </a:lnTo>
                    <a:lnTo>
                      <a:pt x="304651" y="9875"/>
                    </a:lnTo>
                    <a:lnTo>
                      <a:pt x="310319" y="7680"/>
                    </a:lnTo>
                    <a:lnTo>
                      <a:pt x="324583" y="7497"/>
                    </a:lnTo>
                    <a:lnTo>
                      <a:pt x="338114" y="11703"/>
                    </a:lnTo>
                    <a:lnTo>
                      <a:pt x="341406" y="13349"/>
                    </a:lnTo>
                    <a:lnTo>
                      <a:pt x="345063" y="13532"/>
                    </a:lnTo>
                    <a:lnTo>
                      <a:pt x="349452" y="15909"/>
                    </a:lnTo>
                    <a:lnTo>
                      <a:pt x="349818" y="20115"/>
                    </a:lnTo>
                    <a:lnTo>
                      <a:pt x="349269" y="21029"/>
                    </a:lnTo>
                    <a:lnTo>
                      <a:pt x="348172" y="20664"/>
                    </a:lnTo>
                    <a:lnTo>
                      <a:pt x="348903" y="23772"/>
                    </a:lnTo>
                    <a:lnTo>
                      <a:pt x="353475" y="27247"/>
                    </a:lnTo>
                    <a:lnTo>
                      <a:pt x="355670" y="27978"/>
                    </a:lnTo>
                    <a:lnTo>
                      <a:pt x="357864" y="27612"/>
                    </a:lnTo>
                    <a:lnTo>
                      <a:pt x="364630" y="28527"/>
                    </a:lnTo>
                    <a:lnTo>
                      <a:pt x="369018" y="29441"/>
                    </a:lnTo>
                    <a:lnTo>
                      <a:pt x="370847" y="30172"/>
                    </a:lnTo>
                    <a:lnTo>
                      <a:pt x="377613" y="33098"/>
                    </a:lnTo>
                    <a:lnTo>
                      <a:pt x="385110" y="34013"/>
                    </a:lnTo>
                    <a:lnTo>
                      <a:pt x="396631" y="34744"/>
                    </a:lnTo>
                    <a:lnTo>
                      <a:pt x="400471" y="36756"/>
                    </a:lnTo>
                    <a:lnTo>
                      <a:pt x="402483" y="42242"/>
                    </a:lnTo>
                    <a:lnTo>
                      <a:pt x="403214" y="42973"/>
                    </a:lnTo>
                    <a:lnTo>
                      <a:pt x="399922" y="43704"/>
                    </a:lnTo>
                    <a:lnTo>
                      <a:pt x="398460" y="47362"/>
                    </a:lnTo>
                    <a:lnTo>
                      <a:pt x="394985" y="51567"/>
                    </a:lnTo>
                    <a:lnTo>
                      <a:pt x="394985" y="52482"/>
                    </a:lnTo>
                    <a:lnTo>
                      <a:pt x="396448" y="56322"/>
                    </a:lnTo>
                    <a:lnTo>
                      <a:pt x="396996" y="68025"/>
                    </a:lnTo>
                    <a:lnTo>
                      <a:pt x="398094" y="75523"/>
                    </a:lnTo>
                    <a:lnTo>
                      <a:pt x="397728" y="79728"/>
                    </a:lnTo>
                    <a:lnTo>
                      <a:pt x="397363" y="80277"/>
                    </a:lnTo>
                    <a:lnTo>
                      <a:pt x="393340" y="82471"/>
                    </a:lnTo>
                    <a:lnTo>
                      <a:pt x="391511" y="84849"/>
                    </a:lnTo>
                    <a:lnTo>
                      <a:pt x="391145" y="86494"/>
                    </a:lnTo>
                    <a:lnTo>
                      <a:pt x="392242" y="95638"/>
                    </a:lnTo>
                    <a:lnTo>
                      <a:pt x="395534" y="100026"/>
                    </a:lnTo>
                    <a:lnTo>
                      <a:pt x="396082" y="101672"/>
                    </a:lnTo>
                    <a:lnTo>
                      <a:pt x="394985" y="107158"/>
                    </a:lnTo>
                    <a:lnTo>
                      <a:pt x="402848" y="115021"/>
                    </a:lnTo>
                    <a:lnTo>
                      <a:pt x="402848" y="134222"/>
                    </a:lnTo>
                    <a:lnTo>
                      <a:pt x="402848" y="160371"/>
                    </a:lnTo>
                    <a:lnTo>
                      <a:pt x="402848" y="186338"/>
                    </a:lnTo>
                    <a:lnTo>
                      <a:pt x="402848" y="212122"/>
                    </a:lnTo>
                    <a:lnTo>
                      <a:pt x="402848" y="237905"/>
                    </a:lnTo>
                    <a:lnTo>
                      <a:pt x="402848" y="263506"/>
                    </a:lnTo>
                    <a:lnTo>
                      <a:pt x="402848" y="289107"/>
                    </a:lnTo>
                    <a:lnTo>
                      <a:pt x="402848" y="306479"/>
                    </a:lnTo>
                    <a:lnTo>
                      <a:pt x="402848" y="330252"/>
                    </a:lnTo>
                    <a:lnTo>
                      <a:pt x="402848" y="357132"/>
                    </a:lnTo>
                    <a:lnTo>
                      <a:pt x="378162" y="357315"/>
                    </a:lnTo>
                    <a:lnTo>
                      <a:pt x="378162" y="372493"/>
                    </a:lnTo>
                    <a:lnTo>
                      <a:pt x="374139" y="371944"/>
                    </a:lnTo>
                    <a:lnTo>
                      <a:pt x="352378" y="360972"/>
                    </a:lnTo>
                    <a:lnTo>
                      <a:pt x="330800" y="349635"/>
                    </a:lnTo>
                    <a:lnTo>
                      <a:pt x="309039" y="338663"/>
                    </a:lnTo>
                    <a:lnTo>
                      <a:pt x="287278" y="327508"/>
                    </a:lnTo>
                    <a:lnTo>
                      <a:pt x="265701" y="316171"/>
                    </a:lnTo>
                    <a:lnTo>
                      <a:pt x="243940" y="305016"/>
                    </a:lnTo>
                    <a:lnTo>
                      <a:pt x="222362" y="293679"/>
                    </a:lnTo>
                    <a:lnTo>
                      <a:pt x="200601" y="282524"/>
                    </a:lnTo>
                    <a:lnTo>
                      <a:pt x="178840" y="271187"/>
                    </a:lnTo>
                    <a:lnTo>
                      <a:pt x="174086" y="269358"/>
                    </a:lnTo>
                    <a:lnTo>
                      <a:pt x="151045" y="276855"/>
                    </a:lnTo>
                    <a:lnTo>
                      <a:pt x="148485" y="278135"/>
                    </a:lnTo>
                    <a:lnTo>
                      <a:pt x="140622" y="280513"/>
                    </a:lnTo>
                    <a:lnTo>
                      <a:pt x="137513" y="275941"/>
                    </a:lnTo>
                    <a:lnTo>
                      <a:pt x="135867" y="274478"/>
                    </a:lnTo>
                    <a:lnTo>
                      <a:pt x="129102" y="271004"/>
                    </a:lnTo>
                    <a:lnTo>
                      <a:pt x="127273" y="268992"/>
                    </a:lnTo>
                    <a:lnTo>
                      <a:pt x="124896" y="267529"/>
                    </a:lnTo>
                    <a:lnTo>
                      <a:pt x="120873" y="266615"/>
                    </a:lnTo>
                    <a:lnTo>
                      <a:pt x="102587" y="264969"/>
                    </a:lnTo>
                    <a:lnTo>
                      <a:pt x="82837" y="265335"/>
                    </a:lnTo>
                    <a:lnTo>
                      <a:pt x="68391" y="264421"/>
                    </a:lnTo>
                    <a:lnTo>
                      <a:pt x="66928" y="264603"/>
                    </a:lnTo>
                    <a:lnTo>
                      <a:pt x="64916" y="265883"/>
                    </a:lnTo>
                    <a:close/>
                  </a:path>
                </a:pathLst>
              </a:custGeom>
              <a:grpFill/>
              <a:ln w="18272" cap="flat">
                <a:noFill/>
                <a:prstDash val="solid"/>
                <a:miter/>
              </a:ln>
            </p:spPr>
            <p:txBody>
              <a:bodyPr rtlCol="0" anchor="ctr"/>
              <a:lstStyle/>
              <a:p>
                <a:endParaRPr lang="en-GB" sz="1463"/>
              </a:p>
            </p:txBody>
          </p:sp>
          <p:sp>
            <p:nvSpPr>
              <p:cNvPr id="1323" name="Freeform: Shape 1322">
                <a:extLst>
                  <a:ext uri="{FF2B5EF4-FFF2-40B4-BE49-F238E27FC236}">
                    <a16:creationId xmlns:a16="http://schemas.microsoft.com/office/drawing/2014/main" id="{A855F0CA-970A-C1AB-8362-2A5DF8AE3AB7}"/>
                  </a:ext>
                </a:extLst>
              </p:cNvPr>
              <p:cNvSpPr/>
              <p:nvPr/>
            </p:nvSpPr>
            <p:spPr>
              <a:xfrm>
                <a:off x="6221365" y="3475663"/>
                <a:ext cx="403213" cy="372492"/>
              </a:xfrm>
              <a:custGeom>
                <a:avLst/>
                <a:gdLst>
                  <a:gd name="connsiteX0" fmla="*/ 64916 w 403213"/>
                  <a:gd name="connsiteY0" fmla="*/ 265883 h 372492"/>
                  <a:gd name="connsiteX1" fmla="*/ 64368 w 403213"/>
                  <a:gd name="connsiteY1" fmla="*/ 263323 h 372492"/>
                  <a:gd name="connsiteX2" fmla="*/ 61808 w 403213"/>
                  <a:gd name="connsiteY2" fmla="*/ 256740 h 372492"/>
                  <a:gd name="connsiteX3" fmla="*/ 53579 w 403213"/>
                  <a:gd name="connsiteY3" fmla="*/ 243757 h 372492"/>
                  <a:gd name="connsiteX4" fmla="*/ 40047 w 403213"/>
                  <a:gd name="connsiteY4" fmla="*/ 237540 h 372492"/>
                  <a:gd name="connsiteX5" fmla="*/ 34927 w 403213"/>
                  <a:gd name="connsiteY5" fmla="*/ 237722 h 372492"/>
                  <a:gd name="connsiteX6" fmla="*/ 26515 w 403213"/>
                  <a:gd name="connsiteY6" fmla="*/ 237174 h 372492"/>
                  <a:gd name="connsiteX7" fmla="*/ 19932 w 403213"/>
                  <a:gd name="connsiteY7" fmla="*/ 230408 h 372492"/>
                  <a:gd name="connsiteX8" fmla="*/ 18652 w 403213"/>
                  <a:gd name="connsiteY8" fmla="*/ 224922 h 372492"/>
                  <a:gd name="connsiteX9" fmla="*/ 17921 w 403213"/>
                  <a:gd name="connsiteY9" fmla="*/ 216145 h 372492"/>
                  <a:gd name="connsiteX10" fmla="*/ 13349 w 403213"/>
                  <a:gd name="connsiteY10" fmla="*/ 209013 h 372492"/>
                  <a:gd name="connsiteX11" fmla="*/ 4755 w 403213"/>
                  <a:gd name="connsiteY11" fmla="*/ 199138 h 372492"/>
                  <a:gd name="connsiteX12" fmla="*/ 2377 w 403213"/>
                  <a:gd name="connsiteY12" fmla="*/ 193287 h 372492"/>
                  <a:gd name="connsiteX13" fmla="*/ 3291 w 403213"/>
                  <a:gd name="connsiteY13" fmla="*/ 189447 h 372492"/>
                  <a:gd name="connsiteX14" fmla="*/ 8412 w 403213"/>
                  <a:gd name="connsiteY14" fmla="*/ 187801 h 372492"/>
                  <a:gd name="connsiteX15" fmla="*/ 12252 w 403213"/>
                  <a:gd name="connsiteY15" fmla="*/ 185241 h 372492"/>
                  <a:gd name="connsiteX16" fmla="*/ 12801 w 403213"/>
                  <a:gd name="connsiteY16" fmla="*/ 160006 h 372492"/>
                  <a:gd name="connsiteX17" fmla="*/ 14629 w 403213"/>
                  <a:gd name="connsiteY17" fmla="*/ 150497 h 372492"/>
                  <a:gd name="connsiteX18" fmla="*/ 14629 w 403213"/>
                  <a:gd name="connsiteY18" fmla="*/ 144645 h 372492"/>
                  <a:gd name="connsiteX19" fmla="*/ 13166 w 403213"/>
                  <a:gd name="connsiteY19" fmla="*/ 140805 h 372492"/>
                  <a:gd name="connsiteX20" fmla="*/ 13715 w 403213"/>
                  <a:gd name="connsiteY20" fmla="*/ 127456 h 372492"/>
                  <a:gd name="connsiteX21" fmla="*/ 12801 w 403213"/>
                  <a:gd name="connsiteY21" fmla="*/ 117581 h 372492"/>
                  <a:gd name="connsiteX22" fmla="*/ 10423 w 403213"/>
                  <a:gd name="connsiteY22" fmla="*/ 106975 h 372492"/>
                  <a:gd name="connsiteX23" fmla="*/ 5120 w 403213"/>
                  <a:gd name="connsiteY23" fmla="*/ 97649 h 372492"/>
                  <a:gd name="connsiteX24" fmla="*/ 0 w 403213"/>
                  <a:gd name="connsiteY24" fmla="*/ 91249 h 372492"/>
                  <a:gd name="connsiteX25" fmla="*/ 549 w 403213"/>
                  <a:gd name="connsiteY25" fmla="*/ 84300 h 372492"/>
                  <a:gd name="connsiteX26" fmla="*/ 5120 w 403213"/>
                  <a:gd name="connsiteY26" fmla="*/ 81009 h 372492"/>
                  <a:gd name="connsiteX27" fmla="*/ 5303 w 403213"/>
                  <a:gd name="connsiteY27" fmla="*/ 79728 h 372492"/>
                  <a:gd name="connsiteX28" fmla="*/ 11155 w 403213"/>
                  <a:gd name="connsiteY28" fmla="*/ 79180 h 372492"/>
                  <a:gd name="connsiteX29" fmla="*/ 16824 w 403213"/>
                  <a:gd name="connsiteY29" fmla="*/ 75706 h 372492"/>
                  <a:gd name="connsiteX30" fmla="*/ 21212 w 403213"/>
                  <a:gd name="connsiteY30" fmla="*/ 71865 h 372492"/>
                  <a:gd name="connsiteX31" fmla="*/ 23955 w 403213"/>
                  <a:gd name="connsiteY31" fmla="*/ 67477 h 372492"/>
                  <a:gd name="connsiteX32" fmla="*/ 24321 w 403213"/>
                  <a:gd name="connsiteY32" fmla="*/ 63271 h 372492"/>
                  <a:gd name="connsiteX33" fmla="*/ 21578 w 403213"/>
                  <a:gd name="connsiteY33" fmla="*/ 51019 h 372492"/>
                  <a:gd name="connsiteX34" fmla="*/ 22126 w 403213"/>
                  <a:gd name="connsiteY34" fmla="*/ 47179 h 372492"/>
                  <a:gd name="connsiteX35" fmla="*/ 24321 w 403213"/>
                  <a:gd name="connsiteY35" fmla="*/ 43156 h 372492"/>
                  <a:gd name="connsiteX36" fmla="*/ 29807 w 403213"/>
                  <a:gd name="connsiteY36" fmla="*/ 40779 h 372492"/>
                  <a:gd name="connsiteX37" fmla="*/ 34378 w 403213"/>
                  <a:gd name="connsiteY37" fmla="*/ 37487 h 372492"/>
                  <a:gd name="connsiteX38" fmla="*/ 36573 w 403213"/>
                  <a:gd name="connsiteY38" fmla="*/ 33281 h 372492"/>
                  <a:gd name="connsiteX39" fmla="*/ 50104 w 403213"/>
                  <a:gd name="connsiteY39" fmla="*/ 24504 h 372492"/>
                  <a:gd name="connsiteX40" fmla="*/ 52848 w 403213"/>
                  <a:gd name="connsiteY40" fmla="*/ 21944 h 372492"/>
                  <a:gd name="connsiteX41" fmla="*/ 55042 w 403213"/>
                  <a:gd name="connsiteY41" fmla="*/ 17555 h 372492"/>
                  <a:gd name="connsiteX42" fmla="*/ 54494 w 403213"/>
                  <a:gd name="connsiteY42" fmla="*/ 2012 h 372492"/>
                  <a:gd name="connsiteX43" fmla="*/ 54859 w 403213"/>
                  <a:gd name="connsiteY43" fmla="*/ 0 h 372492"/>
                  <a:gd name="connsiteX44" fmla="*/ 59796 w 403213"/>
                  <a:gd name="connsiteY44" fmla="*/ 1463 h 372492"/>
                  <a:gd name="connsiteX45" fmla="*/ 65648 w 403213"/>
                  <a:gd name="connsiteY45" fmla="*/ 4572 h 372492"/>
                  <a:gd name="connsiteX46" fmla="*/ 78266 w 403213"/>
                  <a:gd name="connsiteY46" fmla="*/ 9509 h 372492"/>
                  <a:gd name="connsiteX47" fmla="*/ 88140 w 403213"/>
                  <a:gd name="connsiteY47" fmla="*/ 10058 h 372492"/>
                  <a:gd name="connsiteX48" fmla="*/ 97466 w 403213"/>
                  <a:gd name="connsiteY48" fmla="*/ 7680 h 372492"/>
                  <a:gd name="connsiteX49" fmla="*/ 104415 w 403213"/>
                  <a:gd name="connsiteY49" fmla="*/ 8229 h 372492"/>
                  <a:gd name="connsiteX50" fmla="*/ 109718 w 403213"/>
                  <a:gd name="connsiteY50" fmla="*/ 10606 h 372492"/>
                  <a:gd name="connsiteX51" fmla="*/ 115935 w 403213"/>
                  <a:gd name="connsiteY51" fmla="*/ 10972 h 372492"/>
                  <a:gd name="connsiteX52" fmla="*/ 123616 w 403213"/>
                  <a:gd name="connsiteY52" fmla="*/ 13349 h 372492"/>
                  <a:gd name="connsiteX53" fmla="*/ 127639 w 403213"/>
                  <a:gd name="connsiteY53" fmla="*/ 15726 h 372492"/>
                  <a:gd name="connsiteX54" fmla="*/ 137513 w 403213"/>
                  <a:gd name="connsiteY54" fmla="*/ 19749 h 372492"/>
                  <a:gd name="connsiteX55" fmla="*/ 143365 w 403213"/>
                  <a:gd name="connsiteY55" fmla="*/ 21212 h 372492"/>
                  <a:gd name="connsiteX56" fmla="*/ 149582 w 403213"/>
                  <a:gd name="connsiteY56" fmla="*/ 23589 h 372492"/>
                  <a:gd name="connsiteX57" fmla="*/ 152325 w 403213"/>
                  <a:gd name="connsiteY57" fmla="*/ 25967 h 372492"/>
                  <a:gd name="connsiteX58" fmla="*/ 153971 w 403213"/>
                  <a:gd name="connsiteY58" fmla="*/ 31453 h 372492"/>
                  <a:gd name="connsiteX59" fmla="*/ 154337 w 403213"/>
                  <a:gd name="connsiteY59" fmla="*/ 36938 h 372492"/>
                  <a:gd name="connsiteX60" fmla="*/ 158725 w 403213"/>
                  <a:gd name="connsiteY60" fmla="*/ 43522 h 372492"/>
                  <a:gd name="connsiteX61" fmla="*/ 165674 w 403213"/>
                  <a:gd name="connsiteY61" fmla="*/ 50836 h 372492"/>
                  <a:gd name="connsiteX62" fmla="*/ 171526 w 403213"/>
                  <a:gd name="connsiteY62" fmla="*/ 53213 h 372492"/>
                  <a:gd name="connsiteX63" fmla="*/ 175915 w 403213"/>
                  <a:gd name="connsiteY63" fmla="*/ 54493 h 372492"/>
                  <a:gd name="connsiteX64" fmla="*/ 192007 w 403213"/>
                  <a:gd name="connsiteY64" fmla="*/ 55225 h 372492"/>
                  <a:gd name="connsiteX65" fmla="*/ 199321 w 403213"/>
                  <a:gd name="connsiteY65" fmla="*/ 57236 h 372492"/>
                  <a:gd name="connsiteX66" fmla="*/ 212853 w 403213"/>
                  <a:gd name="connsiteY66" fmla="*/ 61625 h 372492"/>
                  <a:gd name="connsiteX67" fmla="*/ 219619 w 403213"/>
                  <a:gd name="connsiteY67" fmla="*/ 66014 h 372492"/>
                  <a:gd name="connsiteX68" fmla="*/ 223094 w 403213"/>
                  <a:gd name="connsiteY68" fmla="*/ 66562 h 372492"/>
                  <a:gd name="connsiteX69" fmla="*/ 227117 w 403213"/>
                  <a:gd name="connsiteY69" fmla="*/ 68025 h 372492"/>
                  <a:gd name="connsiteX70" fmla="*/ 229860 w 403213"/>
                  <a:gd name="connsiteY70" fmla="*/ 71500 h 372492"/>
                  <a:gd name="connsiteX71" fmla="*/ 238088 w 403213"/>
                  <a:gd name="connsiteY71" fmla="*/ 78448 h 372492"/>
                  <a:gd name="connsiteX72" fmla="*/ 245037 w 403213"/>
                  <a:gd name="connsiteY72" fmla="*/ 81009 h 372492"/>
                  <a:gd name="connsiteX73" fmla="*/ 251072 w 403213"/>
                  <a:gd name="connsiteY73" fmla="*/ 81009 h 372492"/>
                  <a:gd name="connsiteX74" fmla="*/ 260215 w 403213"/>
                  <a:gd name="connsiteY74" fmla="*/ 77534 h 372492"/>
                  <a:gd name="connsiteX75" fmla="*/ 264420 w 403213"/>
                  <a:gd name="connsiteY75" fmla="*/ 74974 h 372492"/>
                  <a:gd name="connsiteX76" fmla="*/ 269175 w 403213"/>
                  <a:gd name="connsiteY76" fmla="*/ 70220 h 372492"/>
                  <a:gd name="connsiteX77" fmla="*/ 271552 w 403213"/>
                  <a:gd name="connsiteY77" fmla="*/ 65465 h 372492"/>
                  <a:gd name="connsiteX78" fmla="*/ 274661 w 403213"/>
                  <a:gd name="connsiteY78" fmla="*/ 61259 h 372492"/>
                  <a:gd name="connsiteX79" fmla="*/ 275027 w 403213"/>
                  <a:gd name="connsiteY79" fmla="*/ 57419 h 372492"/>
                  <a:gd name="connsiteX80" fmla="*/ 272833 w 403213"/>
                  <a:gd name="connsiteY80" fmla="*/ 52116 h 372492"/>
                  <a:gd name="connsiteX81" fmla="*/ 272466 w 403213"/>
                  <a:gd name="connsiteY81" fmla="*/ 47727 h 372492"/>
                  <a:gd name="connsiteX82" fmla="*/ 269724 w 403213"/>
                  <a:gd name="connsiteY82" fmla="*/ 43339 h 372492"/>
                  <a:gd name="connsiteX83" fmla="*/ 269358 w 403213"/>
                  <a:gd name="connsiteY83" fmla="*/ 36573 h 372492"/>
                  <a:gd name="connsiteX84" fmla="*/ 271004 w 403213"/>
                  <a:gd name="connsiteY84" fmla="*/ 30904 h 372492"/>
                  <a:gd name="connsiteX85" fmla="*/ 277221 w 403213"/>
                  <a:gd name="connsiteY85" fmla="*/ 24321 h 372492"/>
                  <a:gd name="connsiteX86" fmla="*/ 280879 w 403213"/>
                  <a:gd name="connsiteY86" fmla="*/ 21212 h 372492"/>
                  <a:gd name="connsiteX87" fmla="*/ 289656 w 403213"/>
                  <a:gd name="connsiteY87" fmla="*/ 14629 h 372492"/>
                  <a:gd name="connsiteX88" fmla="*/ 297153 w 403213"/>
                  <a:gd name="connsiteY88" fmla="*/ 10972 h 372492"/>
                  <a:gd name="connsiteX89" fmla="*/ 304651 w 403213"/>
                  <a:gd name="connsiteY89" fmla="*/ 9875 h 372492"/>
                  <a:gd name="connsiteX90" fmla="*/ 310319 w 403213"/>
                  <a:gd name="connsiteY90" fmla="*/ 7680 h 372492"/>
                  <a:gd name="connsiteX91" fmla="*/ 324583 w 403213"/>
                  <a:gd name="connsiteY91" fmla="*/ 7497 h 372492"/>
                  <a:gd name="connsiteX92" fmla="*/ 338114 w 403213"/>
                  <a:gd name="connsiteY92" fmla="*/ 11703 h 372492"/>
                  <a:gd name="connsiteX93" fmla="*/ 341406 w 403213"/>
                  <a:gd name="connsiteY93" fmla="*/ 13349 h 372492"/>
                  <a:gd name="connsiteX94" fmla="*/ 345063 w 403213"/>
                  <a:gd name="connsiteY94" fmla="*/ 13532 h 372492"/>
                  <a:gd name="connsiteX95" fmla="*/ 349452 w 403213"/>
                  <a:gd name="connsiteY95" fmla="*/ 15909 h 372492"/>
                  <a:gd name="connsiteX96" fmla="*/ 349818 w 403213"/>
                  <a:gd name="connsiteY96" fmla="*/ 20115 h 372492"/>
                  <a:gd name="connsiteX97" fmla="*/ 349269 w 403213"/>
                  <a:gd name="connsiteY97" fmla="*/ 21029 h 372492"/>
                  <a:gd name="connsiteX98" fmla="*/ 348172 w 403213"/>
                  <a:gd name="connsiteY98" fmla="*/ 20664 h 372492"/>
                  <a:gd name="connsiteX99" fmla="*/ 348903 w 403213"/>
                  <a:gd name="connsiteY99" fmla="*/ 23772 h 372492"/>
                  <a:gd name="connsiteX100" fmla="*/ 353475 w 403213"/>
                  <a:gd name="connsiteY100" fmla="*/ 27247 h 372492"/>
                  <a:gd name="connsiteX101" fmla="*/ 355670 w 403213"/>
                  <a:gd name="connsiteY101" fmla="*/ 27978 h 372492"/>
                  <a:gd name="connsiteX102" fmla="*/ 357864 w 403213"/>
                  <a:gd name="connsiteY102" fmla="*/ 27612 h 372492"/>
                  <a:gd name="connsiteX103" fmla="*/ 364630 w 403213"/>
                  <a:gd name="connsiteY103" fmla="*/ 28527 h 372492"/>
                  <a:gd name="connsiteX104" fmla="*/ 369018 w 403213"/>
                  <a:gd name="connsiteY104" fmla="*/ 29441 h 372492"/>
                  <a:gd name="connsiteX105" fmla="*/ 370847 w 403213"/>
                  <a:gd name="connsiteY105" fmla="*/ 30172 h 372492"/>
                  <a:gd name="connsiteX106" fmla="*/ 377613 w 403213"/>
                  <a:gd name="connsiteY106" fmla="*/ 33098 h 372492"/>
                  <a:gd name="connsiteX107" fmla="*/ 385110 w 403213"/>
                  <a:gd name="connsiteY107" fmla="*/ 34013 h 372492"/>
                  <a:gd name="connsiteX108" fmla="*/ 396631 w 403213"/>
                  <a:gd name="connsiteY108" fmla="*/ 34744 h 372492"/>
                  <a:gd name="connsiteX109" fmla="*/ 400471 w 403213"/>
                  <a:gd name="connsiteY109" fmla="*/ 36756 h 372492"/>
                  <a:gd name="connsiteX110" fmla="*/ 402483 w 403213"/>
                  <a:gd name="connsiteY110" fmla="*/ 42242 h 372492"/>
                  <a:gd name="connsiteX111" fmla="*/ 403214 w 403213"/>
                  <a:gd name="connsiteY111" fmla="*/ 42973 h 372492"/>
                  <a:gd name="connsiteX112" fmla="*/ 399922 w 403213"/>
                  <a:gd name="connsiteY112" fmla="*/ 43704 h 372492"/>
                  <a:gd name="connsiteX113" fmla="*/ 398460 w 403213"/>
                  <a:gd name="connsiteY113" fmla="*/ 47362 h 372492"/>
                  <a:gd name="connsiteX114" fmla="*/ 394985 w 403213"/>
                  <a:gd name="connsiteY114" fmla="*/ 51567 h 372492"/>
                  <a:gd name="connsiteX115" fmla="*/ 394985 w 403213"/>
                  <a:gd name="connsiteY115" fmla="*/ 52482 h 372492"/>
                  <a:gd name="connsiteX116" fmla="*/ 396448 w 403213"/>
                  <a:gd name="connsiteY116" fmla="*/ 56322 h 372492"/>
                  <a:gd name="connsiteX117" fmla="*/ 396996 w 403213"/>
                  <a:gd name="connsiteY117" fmla="*/ 68025 h 372492"/>
                  <a:gd name="connsiteX118" fmla="*/ 398094 w 403213"/>
                  <a:gd name="connsiteY118" fmla="*/ 75523 h 372492"/>
                  <a:gd name="connsiteX119" fmla="*/ 397728 w 403213"/>
                  <a:gd name="connsiteY119" fmla="*/ 79728 h 372492"/>
                  <a:gd name="connsiteX120" fmla="*/ 397363 w 403213"/>
                  <a:gd name="connsiteY120" fmla="*/ 80277 h 372492"/>
                  <a:gd name="connsiteX121" fmla="*/ 393340 w 403213"/>
                  <a:gd name="connsiteY121" fmla="*/ 82471 h 372492"/>
                  <a:gd name="connsiteX122" fmla="*/ 391511 w 403213"/>
                  <a:gd name="connsiteY122" fmla="*/ 84849 h 372492"/>
                  <a:gd name="connsiteX123" fmla="*/ 391145 w 403213"/>
                  <a:gd name="connsiteY123" fmla="*/ 86494 h 372492"/>
                  <a:gd name="connsiteX124" fmla="*/ 392242 w 403213"/>
                  <a:gd name="connsiteY124" fmla="*/ 95638 h 372492"/>
                  <a:gd name="connsiteX125" fmla="*/ 395534 w 403213"/>
                  <a:gd name="connsiteY125" fmla="*/ 100026 h 372492"/>
                  <a:gd name="connsiteX126" fmla="*/ 396082 w 403213"/>
                  <a:gd name="connsiteY126" fmla="*/ 101672 h 372492"/>
                  <a:gd name="connsiteX127" fmla="*/ 394985 w 403213"/>
                  <a:gd name="connsiteY127" fmla="*/ 107158 h 372492"/>
                  <a:gd name="connsiteX128" fmla="*/ 402848 w 403213"/>
                  <a:gd name="connsiteY128" fmla="*/ 115021 h 372492"/>
                  <a:gd name="connsiteX129" fmla="*/ 402848 w 403213"/>
                  <a:gd name="connsiteY129" fmla="*/ 134222 h 372492"/>
                  <a:gd name="connsiteX130" fmla="*/ 402848 w 403213"/>
                  <a:gd name="connsiteY130" fmla="*/ 160371 h 372492"/>
                  <a:gd name="connsiteX131" fmla="*/ 402848 w 403213"/>
                  <a:gd name="connsiteY131" fmla="*/ 186338 h 372492"/>
                  <a:gd name="connsiteX132" fmla="*/ 402848 w 403213"/>
                  <a:gd name="connsiteY132" fmla="*/ 212122 h 372492"/>
                  <a:gd name="connsiteX133" fmla="*/ 402848 w 403213"/>
                  <a:gd name="connsiteY133" fmla="*/ 237905 h 372492"/>
                  <a:gd name="connsiteX134" fmla="*/ 402848 w 403213"/>
                  <a:gd name="connsiteY134" fmla="*/ 263506 h 372492"/>
                  <a:gd name="connsiteX135" fmla="*/ 402848 w 403213"/>
                  <a:gd name="connsiteY135" fmla="*/ 289107 h 372492"/>
                  <a:gd name="connsiteX136" fmla="*/ 402848 w 403213"/>
                  <a:gd name="connsiteY136" fmla="*/ 306479 h 372492"/>
                  <a:gd name="connsiteX137" fmla="*/ 402848 w 403213"/>
                  <a:gd name="connsiteY137" fmla="*/ 330252 h 372492"/>
                  <a:gd name="connsiteX138" fmla="*/ 402848 w 403213"/>
                  <a:gd name="connsiteY138" fmla="*/ 357132 h 372492"/>
                  <a:gd name="connsiteX139" fmla="*/ 378162 w 403213"/>
                  <a:gd name="connsiteY139" fmla="*/ 357315 h 372492"/>
                  <a:gd name="connsiteX140" fmla="*/ 378162 w 403213"/>
                  <a:gd name="connsiteY140" fmla="*/ 372493 h 372492"/>
                  <a:gd name="connsiteX141" fmla="*/ 374139 w 403213"/>
                  <a:gd name="connsiteY141" fmla="*/ 371944 h 372492"/>
                  <a:gd name="connsiteX142" fmla="*/ 352378 w 403213"/>
                  <a:gd name="connsiteY142" fmla="*/ 360972 h 372492"/>
                  <a:gd name="connsiteX143" fmla="*/ 330800 w 403213"/>
                  <a:gd name="connsiteY143" fmla="*/ 349635 h 372492"/>
                  <a:gd name="connsiteX144" fmla="*/ 309039 w 403213"/>
                  <a:gd name="connsiteY144" fmla="*/ 338663 h 372492"/>
                  <a:gd name="connsiteX145" fmla="*/ 287278 w 403213"/>
                  <a:gd name="connsiteY145" fmla="*/ 327508 h 372492"/>
                  <a:gd name="connsiteX146" fmla="*/ 265701 w 403213"/>
                  <a:gd name="connsiteY146" fmla="*/ 316171 h 372492"/>
                  <a:gd name="connsiteX147" fmla="*/ 243940 w 403213"/>
                  <a:gd name="connsiteY147" fmla="*/ 305016 h 372492"/>
                  <a:gd name="connsiteX148" fmla="*/ 222362 w 403213"/>
                  <a:gd name="connsiteY148" fmla="*/ 293679 h 372492"/>
                  <a:gd name="connsiteX149" fmla="*/ 200601 w 403213"/>
                  <a:gd name="connsiteY149" fmla="*/ 282524 h 372492"/>
                  <a:gd name="connsiteX150" fmla="*/ 178840 w 403213"/>
                  <a:gd name="connsiteY150" fmla="*/ 271187 h 372492"/>
                  <a:gd name="connsiteX151" fmla="*/ 174086 w 403213"/>
                  <a:gd name="connsiteY151" fmla="*/ 269358 h 372492"/>
                  <a:gd name="connsiteX152" fmla="*/ 151045 w 403213"/>
                  <a:gd name="connsiteY152" fmla="*/ 276855 h 372492"/>
                  <a:gd name="connsiteX153" fmla="*/ 148485 w 403213"/>
                  <a:gd name="connsiteY153" fmla="*/ 278135 h 372492"/>
                  <a:gd name="connsiteX154" fmla="*/ 140622 w 403213"/>
                  <a:gd name="connsiteY154" fmla="*/ 280513 h 372492"/>
                  <a:gd name="connsiteX155" fmla="*/ 137513 w 403213"/>
                  <a:gd name="connsiteY155" fmla="*/ 275941 h 372492"/>
                  <a:gd name="connsiteX156" fmla="*/ 135867 w 403213"/>
                  <a:gd name="connsiteY156" fmla="*/ 274478 h 372492"/>
                  <a:gd name="connsiteX157" fmla="*/ 129102 w 403213"/>
                  <a:gd name="connsiteY157" fmla="*/ 271004 h 372492"/>
                  <a:gd name="connsiteX158" fmla="*/ 127273 w 403213"/>
                  <a:gd name="connsiteY158" fmla="*/ 268992 h 372492"/>
                  <a:gd name="connsiteX159" fmla="*/ 124896 w 403213"/>
                  <a:gd name="connsiteY159" fmla="*/ 267529 h 372492"/>
                  <a:gd name="connsiteX160" fmla="*/ 120873 w 403213"/>
                  <a:gd name="connsiteY160" fmla="*/ 266615 h 372492"/>
                  <a:gd name="connsiteX161" fmla="*/ 102587 w 403213"/>
                  <a:gd name="connsiteY161" fmla="*/ 264969 h 372492"/>
                  <a:gd name="connsiteX162" fmla="*/ 82837 w 403213"/>
                  <a:gd name="connsiteY162" fmla="*/ 265335 h 372492"/>
                  <a:gd name="connsiteX163" fmla="*/ 68391 w 403213"/>
                  <a:gd name="connsiteY163" fmla="*/ 264421 h 372492"/>
                  <a:gd name="connsiteX164" fmla="*/ 66928 w 403213"/>
                  <a:gd name="connsiteY164" fmla="*/ 264603 h 372492"/>
                  <a:gd name="connsiteX165" fmla="*/ 64916 w 403213"/>
                  <a:gd name="connsiteY165" fmla="*/ 265883 h 37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403213" h="372492">
                    <a:moveTo>
                      <a:pt x="64916" y="265883"/>
                    </a:moveTo>
                    <a:lnTo>
                      <a:pt x="64368" y="263323"/>
                    </a:lnTo>
                    <a:lnTo>
                      <a:pt x="61808" y="256740"/>
                    </a:lnTo>
                    <a:lnTo>
                      <a:pt x="53579" y="243757"/>
                    </a:lnTo>
                    <a:lnTo>
                      <a:pt x="40047" y="237540"/>
                    </a:lnTo>
                    <a:lnTo>
                      <a:pt x="34927" y="237722"/>
                    </a:lnTo>
                    <a:lnTo>
                      <a:pt x="26515" y="237174"/>
                    </a:lnTo>
                    <a:lnTo>
                      <a:pt x="19932" y="230408"/>
                    </a:lnTo>
                    <a:lnTo>
                      <a:pt x="18652" y="224922"/>
                    </a:lnTo>
                    <a:lnTo>
                      <a:pt x="17921" y="216145"/>
                    </a:lnTo>
                    <a:lnTo>
                      <a:pt x="13349" y="209013"/>
                    </a:lnTo>
                    <a:lnTo>
                      <a:pt x="4755" y="199138"/>
                    </a:lnTo>
                    <a:lnTo>
                      <a:pt x="2377" y="193287"/>
                    </a:lnTo>
                    <a:lnTo>
                      <a:pt x="3291" y="189447"/>
                    </a:lnTo>
                    <a:lnTo>
                      <a:pt x="8412" y="187801"/>
                    </a:lnTo>
                    <a:lnTo>
                      <a:pt x="12252" y="185241"/>
                    </a:lnTo>
                    <a:lnTo>
                      <a:pt x="12801" y="160006"/>
                    </a:lnTo>
                    <a:lnTo>
                      <a:pt x="14629" y="150497"/>
                    </a:lnTo>
                    <a:lnTo>
                      <a:pt x="14629" y="144645"/>
                    </a:lnTo>
                    <a:lnTo>
                      <a:pt x="13166" y="140805"/>
                    </a:lnTo>
                    <a:lnTo>
                      <a:pt x="13715" y="127456"/>
                    </a:lnTo>
                    <a:lnTo>
                      <a:pt x="12801" y="117581"/>
                    </a:lnTo>
                    <a:lnTo>
                      <a:pt x="10423" y="106975"/>
                    </a:lnTo>
                    <a:lnTo>
                      <a:pt x="5120" y="97649"/>
                    </a:lnTo>
                    <a:lnTo>
                      <a:pt x="0" y="91249"/>
                    </a:lnTo>
                    <a:lnTo>
                      <a:pt x="549" y="84300"/>
                    </a:lnTo>
                    <a:lnTo>
                      <a:pt x="5120" y="81009"/>
                    </a:lnTo>
                    <a:lnTo>
                      <a:pt x="5303" y="79728"/>
                    </a:lnTo>
                    <a:lnTo>
                      <a:pt x="11155" y="79180"/>
                    </a:lnTo>
                    <a:lnTo>
                      <a:pt x="16824" y="75706"/>
                    </a:lnTo>
                    <a:lnTo>
                      <a:pt x="21212" y="71865"/>
                    </a:lnTo>
                    <a:lnTo>
                      <a:pt x="23955" y="67477"/>
                    </a:lnTo>
                    <a:lnTo>
                      <a:pt x="24321" y="63271"/>
                    </a:lnTo>
                    <a:lnTo>
                      <a:pt x="21578" y="51019"/>
                    </a:lnTo>
                    <a:lnTo>
                      <a:pt x="22126" y="47179"/>
                    </a:lnTo>
                    <a:lnTo>
                      <a:pt x="24321" y="43156"/>
                    </a:lnTo>
                    <a:lnTo>
                      <a:pt x="29807" y="40779"/>
                    </a:lnTo>
                    <a:lnTo>
                      <a:pt x="34378" y="37487"/>
                    </a:lnTo>
                    <a:lnTo>
                      <a:pt x="36573" y="33281"/>
                    </a:lnTo>
                    <a:lnTo>
                      <a:pt x="50104" y="24504"/>
                    </a:lnTo>
                    <a:lnTo>
                      <a:pt x="52848" y="21944"/>
                    </a:lnTo>
                    <a:lnTo>
                      <a:pt x="55042" y="17555"/>
                    </a:lnTo>
                    <a:lnTo>
                      <a:pt x="54494" y="2012"/>
                    </a:lnTo>
                    <a:lnTo>
                      <a:pt x="54859" y="0"/>
                    </a:lnTo>
                    <a:lnTo>
                      <a:pt x="59796" y="1463"/>
                    </a:lnTo>
                    <a:lnTo>
                      <a:pt x="65648" y="4572"/>
                    </a:lnTo>
                    <a:lnTo>
                      <a:pt x="78266" y="9509"/>
                    </a:lnTo>
                    <a:lnTo>
                      <a:pt x="88140" y="10058"/>
                    </a:lnTo>
                    <a:lnTo>
                      <a:pt x="97466" y="7680"/>
                    </a:lnTo>
                    <a:lnTo>
                      <a:pt x="104415" y="8229"/>
                    </a:lnTo>
                    <a:lnTo>
                      <a:pt x="109718" y="10606"/>
                    </a:lnTo>
                    <a:lnTo>
                      <a:pt x="115935" y="10972"/>
                    </a:lnTo>
                    <a:lnTo>
                      <a:pt x="123616" y="13349"/>
                    </a:lnTo>
                    <a:lnTo>
                      <a:pt x="127639" y="15726"/>
                    </a:lnTo>
                    <a:lnTo>
                      <a:pt x="137513" y="19749"/>
                    </a:lnTo>
                    <a:lnTo>
                      <a:pt x="143365" y="21212"/>
                    </a:lnTo>
                    <a:lnTo>
                      <a:pt x="149582" y="23589"/>
                    </a:lnTo>
                    <a:lnTo>
                      <a:pt x="152325" y="25967"/>
                    </a:lnTo>
                    <a:lnTo>
                      <a:pt x="153971" y="31453"/>
                    </a:lnTo>
                    <a:lnTo>
                      <a:pt x="154337" y="36938"/>
                    </a:lnTo>
                    <a:lnTo>
                      <a:pt x="158725" y="43522"/>
                    </a:lnTo>
                    <a:lnTo>
                      <a:pt x="165674" y="50836"/>
                    </a:lnTo>
                    <a:lnTo>
                      <a:pt x="171526" y="53213"/>
                    </a:lnTo>
                    <a:lnTo>
                      <a:pt x="175915" y="54493"/>
                    </a:lnTo>
                    <a:lnTo>
                      <a:pt x="192007" y="55225"/>
                    </a:lnTo>
                    <a:lnTo>
                      <a:pt x="199321" y="57236"/>
                    </a:lnTo>
                    <a:lnTo>
                      <a:pt x="212853" y="61625"/>
                    </a:lnTo>
                    <a:lnTo>
                      <a:pt x="219619" y="66014"/>
                    </a:lnTo>
                    <a:lnTo>
                      <a:pt x="223094" y="66562"/>
                    </a:lnTo>
                    <a:lnTo>
                      <a:pt x="227117" y="68025"/>
                    </a:lnTo>
                    <a:lnTo>
                      <a:pt x="229860" y="71500"/>
                    </a:lnTo>
                    <a:lnTo>
                      <a:pt x="238088" y="78448"/>
                    </a:lnTo>
                    <a:lnTo>
                      <a:pt x="245037" y="81009"/>
                    </a:lnTo>
                    <a:lnTo>
                      <a:pt x="251072" y="81009"/>
                    </a:lnTo>
                    <a:lnTo>
                      <a:pt x="260215" y="77534"/>
                    </a:lnTo>
                    <a:lnTo>
                      <a:pt x="264420" y="74974"/>
                    </a:lnTo>
                    <a:lnTo>
                      <a:pt x="269175" y="70220"/>
                    </a:lnTo>
                    <a:lnTo>
                      <a:pt x="271552" y="65465"/>
                    </a:lnTo>
                    <a:lnTo>
                      <a:pt x="274661" y="61259"/>
                    </a:lnTo>
                    <a:lnTo>
                      <a:pt x="275027" y="57419"/>
                    </a:lnTo>
                    <a:lnTo>
                      <a:pt x="272833" y="52116"/>
                    </a:lnTo>
                    <a:lnTo>
                      <a:pt x="272466" y="47727"/>
                    </a:lnTo>
                    <a:lnTo>
                      <a:pt x="269724" y="43339"/>
                    </a:lnTo>
                    <a:lnTo>
                      <a:pt x="269358" y="36573"/>
                    </a:lnTo>
                    <a:lnTo>
                      <a:pt x="271004" y="30904"/>
                    </a:lnTo>
                    <a:lnTo>
                      <a:pt x="277221" y="24321"/>
                    </a:lnTo>
                    <a:lnTo>
                      <a:pt x="280879" y="21212"/>
                    </a:lnTo>
                    <a:lnTo>
                      <a:pt x="289656" y="14629"/>
                    </a:lnTo>
                    <a:lnTo>
                      <a:pt x="297153" y="10972"/>
                    </a:lnTo>
                    <a:lnTo>
                      <a:pt x="304651" y="9875"/>
                    </a:lnTo>
                    <a:lnTo>
                      <a:pt x="310319" y="7680"/>
                    </a:lnTo>
                    <a:lnTo>
                      <a:pt x="324583" y="7497"/>
                    </a:lnTo>
                    <a:lnTo>
                      <a:pt x="338114" y="11703"/>
                    </a:lnTo>
                    <a:lnTo>
                      <a:pt x="341406" y="13349"/>
                    </a:lnTo>
                    <a:lnTo>
                      <a:pt x="345063" y="13532"/>
                    </a:lnTo>
                    <a:lnTo>
                      <a:pt x="349452" y="15909"/>
                    </a:lnTo>
                    <a:lnTo>
                      <a:pt x="349818" y="20115"/>
                    </a:lnTo>
                    <a:lnTo>
                      <a:pt x="349269" y="21029"/>
                    </a:lnTo>
                    <a:lnTo>
                      <a:pt x="348172" y="20664"/>
                    </a:lnTo>
                    <a:lnTo>
                      <a:pt x="348903" y="23772"/>
                    </a:lnTo>
                    <a:lnTo>
                      <a:pt x="353475" y="27247"/>
                    </a:lnTo>
                    <a:lnTo>
                      <a:pt x="355670" y="27978"/>
                    </a:lnTo>
                    <a:lnTo>
                      <a:pt x="357864" y="27612"/>
                    </a:lnTo>
                    <a:lnTo>
                      <a:pt x="364630" y="28527"/>
                    </a:lnTo>
                    <a:lnTo>
                      <a:pt x="369018" y="29441"/>
                    </a:lnTo>
                    <a:lnTo>
                      <a:pt x="370847" y="30172"/>
                    </a:lnTo>
                    <a:lnTo>
                      <a:pt x="377613" y="33098"/>
                    </a:lnTo>
                    <a:lnTo>
                      <a:pt x="385110" y="34013"/>
                    </a:lnTo>
                    <a:lnTo>
                      <a:pt x="396631" y="34744"/>
                    </a:lnTo>
                    <a:lnTo>
                      <a:pt x="400471" y="36756"/>
                    </a:lnTo>
                    <a:lnTo>
                      <a:pt x="402483" y="42242"/>
                    </a:lnTo>
                    <a:lnTo>
                      <a:pt x="403214" y="42973"/>
                    </a:lnTo>
                    <a:lnTo>
                      <a:pt x="399922" y="43704"/>
                    </a:lnTo>
                    <a:lnTo>
                      <a:pt x="398460" y="47362"/>
                    </a:lnTo>
                    <a:lnTo>
                      <a:pt x="394985" y="51567"/>
                    </a:lnTo>
                    <a:lnTo>
                      <a:pt x="394985" y="52482"/>
                    </a:lnTo>
                    <a:lnTo>
                      <a:pt x="396448" y="56322"/>
                    </a:lnTo>
                    <a:lnTo>
                      <a:pt x="396996" y="68025"/>
                    </a:lnTo>
                    <a:lnTo>
                      <a:pt x="398094" y="75523"/>
                    </a:lnTo>
                    <a:lnTo>
                      <a:pt x="397728" y="79728"/>
                    </a:lnTo>
                    <a:lnTo>
                      <a:pt x="397363" y="80277"/>
                    </a:lnTo>
                    <a:lnTo>
                      <a:pt x="393340" y="82471"/>
                    </a:lnTo>
                    <a:lnTo>
                      <a:pt x="391511" y="84849"/>
                    </a:lnTo>
                    <a:lnTo>
                      <a:pt x="391145" y="86494"/>
                    </a:lnTo>
                    <a:lnTo>
                      <a:pt x="392242" y="95638"/>
                    </a:lnTo>
                    <a:lnTo>
                      <a:pt x="395534" y="100026"/>
                    </a:lnTo>
                    <a:lnTo>
                      <a:pt x="396082" y="101672"/>
                    </a:lnTo>
                    <a:lnTo>
                      <a:pt x="394985" y="107158"/>
                    </a:lnTo>
                    <a:lnTo>
                      <a:pt x="402848" y="115021"/>
                    </a:lnTo>
                    <a:lnTo>
                      <a:pt x="402848" y="134222"/>
                    </a:lnTo>
                    <a:lnTo>
                      <a:pt x="402848" y="160371"/>
                    </a:lnTo>
                    <a:lnTo>
                      <a:pt x="402848" y="186338"/>
                    </a:lnTo>
                    <a:lnTo>
                      <a:pt x="402848" y="212122"/>
                    </a:lnTo>
                    <a:lnTo>
                      <a:pt x="402848" y="237905"/>
                    </a:lnTo>
                    <a:lnTo>
                      <a:pt x="402848" y="263506"/>
                    </a:lnTo>
                    <a:lnTo>
                      <a:pt x="402848" y="289107"/>
                    </a:lnTo>
                    <a:lnTo>
                      <a:pt x="402848" y="306479"/>
                    </a:lnTo>
                    <a:lnTo>
                      <a:pt x="402848" y="330252"/>
                    </a:lnTo>
                    <a:lnTo>
                      <a:pt x="402848" y="357132"/>
                    </a:lnTo>
                    <a:lnTo>
                      <a:pt x="378162" y="357315"/>
                    </a:lnTo>
                    <a:lnTo>
                      <a:pt x="378162" y="372493"/>
                    </a:lnTo>
                    <a:lnTo>
                      <a:pt x="374139" y="371944"/>
                    </a:lnTo>
                    <a:lnTo>
                      <a:pt x="352378" y="360972"/>
                    </a:lnTo>
                    <a:lnTo>
                      <a:pt x="330800" y="349635"/>
                    </a:lnTo>
                    <a:lnTo>
                      <a:pt x="309039" y="338663"/>
                    </a:lnTo>
                    <a:lnTo>
                      <a:pt x="287278" y="327508"/>
                    </a:lnTo>
                    <a:lnTo>
                      <a:pt x="265701" y="316171"/>
                    </a:lnTo>
                    <a:lnTo>
                      <a:pt x="243940" y="305016"/>
                    </a:lnTo>
                    <a:lnTo>
                      <a:pt x="222362" y="293679"/>
                    </a:lnTo>
                    <a:lnTo>
                      <a:pt x="200601" y="282524"/>
                    </a:lnTo>
                    <a:lnTo>
                      <a:pt x="178840" y="271187"/>
                    </a:lnTo>
                    <a:lnTo>
                      <a:pt x="174086" y="269358"/>
                    </a:lnTo>
                    <a:lnTo>
                      <a:pt x="151045" y="276855"/>
                    </a:lnTo>
                    <a:lnTo>
                      <a:pt x="148485" y="278135"/>
                    </a:lnTo>
                    <a:lnTo>
                      <a:pt x="140622" y="280513"/>
                    </a:lnTo>
                    <a:lnTo>
                      <a:pt x="137513" y="275941"/>
                    </a:lnTo>
                    <a:lnTo>
                      <a:pt x="135867" y="274478"/>
                    </a:lnTo>
                    <a:lnTo>
                      <a:pt x="129102" y="271004"/>
                    </a:lnTo>
                    <a:lnTo>
                      <a:pt x="127273" y="268992"/>
                    </a:lnTo>
                    <a:lnTo>
                      <a:pt x="124896" y="267529"/>
                    </a:lnTo>
                    <a:lnTo>
                      <a:pt x="120873" y="266615"/>
                    </a:lnTo>
                    <a:lnTo>
                      <a:pt x="102587" y="264969"/>
                    </a:lnTo>
                    <a:lnTo>
                      <a:pt x="82837" y="265335"/>
                    </a:lnTo>
                    <a:lnTo>
                      <a:pt x="68391" y="264421"/>
                    </a:lnTo>
                    <a:lnTo>
                      <a:pt x="66928" y="264603"/>
                    </a:lnTo>
                    <a:lnTo>
                      <a:pt x="64916" y="265883"/>
                    </a:lnTo>
                  </a:path>
                </a:pathLst>
              </a:custGeom>
              <a:grpFill/>
              <a:ln w="4020" cap="flat">
                <a:solidFill>
                  <a:srgbClr val="FFFFFF"/>
                </a:solidFill>
                <a:prstDash val="solid"/>
                <a:miter/>
              </a:ln>
            </p:spPr>
            <p:txBody>
              <a:bodyPr rtlCol="0" anchor="ctr"/>
              <a:lstStyle/>
              <a:p>
                <a:endParaRPr lang="en-GB" sz="1463"/>
              </a:p>
            </p:txBody>
          </p:sp>
          <p:sp>
            <p:nvSpPr>
              <p:cNvPr id="1324" name="Freeform: Shape 1323">
                <a:extLst>
                  <a:ext uri="{FF2B5EF4-FFF2-40B4-BE49-F238E27FC236}">
                    <a16:creationId xmlns:a16="http://schemas.microsoft.com/office/drawing/2014/main" id="{556D7638-DC3E-8C2F-453D-265DBE8B2919}"/>
                  </a:ext>
                </a:extLst>
              </p:cNvPr>
              <p:cNvSpPr/>
              <p:nvPr/>
            </p:nvSpPr>
            <p:spPr>
              <a:xfrm>
                <a:off x="5680820" y="3700586"/>
                <a:ext cx="413088" cy="389499"/>
              </a:xfrm>
              <a:custGeom>
                <a:avLst/>
                <a:gdLst>
                  <a:gd name="connsiteX0" fmla="*/ 213584 w 413088"/>
                  <a:gd name="connsiteY0" fmla="*/ 19749 h 389499"/>
                  <a:gd name="connsiteX1" fmla="*/ 335189 w 413088"/>
                  <a:gd name="connsiteY1" fmla="*/ 102038 h 389499"/>
                  <a:gd name="connsiteX2" fmla="*/ 335189 w 413088"/>
                  <a:gd name="connsiteY2" fmla="*/ 104232 h 389499"/>
                  <a:gd name="connsiteX3" fmla="*/ 337383 w 413088"/>
                  <a:gd name="connsiteY3" fmla="*/ 106244 h 389499"/>
                  <a:gd name="connsiteX4" fmla="*/ 336469 w 413088"/>
                  <a:gd name="connsiteY4" fmla="*/ 109718 h 389499"/>
                  <a:gd name="connsiteX5" fmla="*/ 336834 w 413088"/>
                  <a:gd name="connsiteY5" fmla="*/ 111547 h 389499"/>
                  <a:gd name="connsiteX6" fmla="*/ 340126 w 413088"/>
                  <a:gd name="connsiteY6" fmla="*/ 113375 h 389499"/>
                  <a:gd name="connsiteX7" fmla="*/ 343418 w 413088"/>
                  <a:gd name="connsiteY7" fmla="*/ 114107 h 389499"/>
                  <a:gd name="connsiteX8" fmla="*/ 348538 w 413088"/>
                  <a:gd name="connsiteY8" fmla="*/ 116484 h 389499"/>
                  <a:gd name="connsiteX9" fmla="*/ 349452 w 413088"/>
                  <a:gd name="connsiteY9" fmla="*/ 117398 h 389499"/>
                  <a:gd name="connsiteX10" fmla="*/ 350001 w 413088"/>
                  <a:gd name="connsiteY10" fmla="*/ 120324 h 389499"/>
                  <a:gd name="connsiteX11" fmla="*/ 350732 w 413088"/>
                  <a:gd name="connsiteY11" fmla="*/ 122153 h 389499"/>
                  <a:gd name="connsiteX12" fmla="*/ 354206 w 413088"/>
                  <a:gd name="connsiteY12" fmla="*/ 124896 h 389499"/>
                  <a:gd name="connsiteX13" fmla="*/ 356767 w 413088"/>
                  <a:gd name="connsiteY13" fmla="*/ 126359 h 389499"/>
                  <a:gd name="connsiteX14" fmla="*/ 360973 w 413088"/>
                  <a:gd name="connsiteY14" fmla="*/ 127090 h 389499"/>
                  <a:gd name="connsiteX15" fmla="*/ 365178 w 413088"/>
                  <a:gd name="connsiteY15" fmla="*/ 126542 h 389499"/>
                  <a:gd name="connsiteX16" fmla="*/ 366276 w 413088"/>
                  <a:gd name="connsiteY16" fmla="*/ 127090 h 389499"/>
                  <a:gd name="connsiteX17" fmla="*/ 367921 w 413088"/>
                  <a:gd name="connsiteY17" fmla="*/ 130747 h 389499"/>
                  <a:gd name="connsiteX18" fmla="*/ 369750 w 413088"/>
                  <a:gd name="connsiteY18" fmla="*/ 131845 h 389499"/>
                  <a:gd name="connsiteX19" fmla="*/ 374687 w 413088"/>
                  <a:gd name="connsiteY19" fmla="*/ 131845 h 389499"/>
                  <a:gd name="connsiteX20" fmla="*/ 376699 w 413088"/>
                  <a:gd name="connsiteY20" fmla="*/ 132759 h 389499"/>
                  <a:gd name="connsiteX21" fmla="*/ 378345 w 413088"/>
                  <a:gd name="connsiteY21" fmla="*/ 132759 h 389499"/>
                  <a:gd name="connsiteX22" fmla="*/ 382550 w 413088"/>
                  <a:gd name="connsiteY22" fmla="*/ 135319 h 389499"/>
                  <a:gd name="connsiteX23" fmla="*/ 386573 w 413088"/>
                  <a:gd name="connsiteY23" fmla="*/ 136416 h 389499"/>
                  <a:gd name="connsiteX24" fmla="*/ 388402 w 413088"/>
                  <a:gd name="connsiteY24" fmla="*/ 137696 h 389499"/>
                  <a:gd name="connsiteX25" fmla="*/ 388951 w 413088"/>
                  <a:gd name="connsiteY25" fmla="*/ 138793 h 389499"/>
                  <a:gd name="connsiteX26" fmla="*/ 389682 w 413088"/>
                  <a:gd name="connsiteY26" fmla="*/ 139159 h 389499"/>
                  <a:gd name="connsiteX27" fmla="*/ 389865 w 413088"/>
                  <a:gd name="connsiteY27" fmla="*/ 141536 h 389499"/>
                  <a:gd name="connsiteX28" fmla="*/ 389133 w 413088"/>
                  <a:gd name="connsiteY28" fmla="*/ 142816 h 389499"/>
                  <a:gd name="connsiteX29" fmla="*/ 389133 w 413088"/>
                  <a:gd name="connsiteY29" fmla="*/ 144828 h 389499"/>
                  <a:gd name="connsiteX30" fmla="*/ 390414 w 413088"/>
                  <a:gd name="connsiteY30" fmla="*/ 146656 h 389499"/>
                  <a:gd name="connsiteX31" fmla="*/ 390414 w 413088"/>
                  <a:gd name="connsiteY31" fmla="*/ 147571 h 389499"/>
                  <a:gd name="connsiteX32" fmla="*/ 388951 w 413088"/>
                  <a:gd name="connsiteY32" fmla="*/ 148668 h 389499"/>
                  <a:gd name="connsiteX33" fmla="*/ 388402 w 413088"/>
                  <a:gd name="connsiteY33" fmla="*/ 149582 h 389499"/>
                  <a:gd name="connsiteX34" fmla="*/ 388951 w 413088"/>
                  <a:gd name="connsiteY34" fmla="*/ 152325 h 389499"/>
                  <a:gd name="connsiteX35" fmla="*/ 387671 w 413088"/>
                  <a:gd name="connsiteY35" fmla="*/ 154885 h 389499"/>
                  <a:gd name="connsiteX36" fmla="*/ 387671 w 413088"/>
                  <a:gd name="connsiteY36" fmla="*/ 156897 h 389499"/>
                  <a:gd name="connsiteX37" fmla="*/ 391328 w 413088"/>
                  <a:gd name="connsiteY37" fmla="*/ 160920 h 389499"/>
                  <a:gd name="connsiteX38" fmla="*/ 393705 w 413088"/>
                  <a:gd name="connsiteY38" fmla="*/ 161286 h 389499"/>
                  <a:gd name="connsiteX39" fmla="*/ 397179 w 413088"/>
                  <a:gd name="connsiteY39" fmla="*/ 161103 h 389499"/>
                  <a:gd name="connsiteX40" fmla="*/ 401202 w 413088"/>
                  <a:gd name="connsiteY40" fmla="*/ 159457 h 389499"/>
                  <a:gd name="connsiteX41" fmla="*/ 405408 w 413088"/>
                  <a:gd name="connsiteY41" fmla="*/ 159091 h 389499"/>
                  <a:gd name="connsiteX42" fmla="*/ 409797 w 413088"/>
                  <a:gd name="connsiteY42" fmla="*/ 156714 h 389499"/>
                  <a:gd name="connsiteX43" fmla="*/ 412357 w 413088"/>
                  <a:gd name="connsiteY43" fmla="*/ 155983 h 389499"/>
                  <a:gd name="connsiteX44" fmla="*/ 412357 w 413088"/>
                  <a:gd name="connsiteY44" fmla="*/ 157080 h 389499"/>
                  <a:gd name="connsiteX45" fmla="*/ 413089 w 413088"/>
                  <a:gd name="connsiteY45" fmla="*/ 157263 h 389499"/>
                  <a:gd name="connsiteX46" fmla="*/ 413089 w 413088"/>
                  <a:gd name="connsiteY46" fmla="*/ 162749 h 389499"/>
                  <a:gd name="connsiteX47" fmla="*/ 413089 w 413088"/>
                  <a:gd name="connsiteY47" fmla="*/ 187801 h 389499"/>
                  <a:gd name="connsiteX48" fmla="*/ 413089 w 413088"/>
                  <a:gd name="connsiteY48" fmla="*/ 212670 h 389499"/>
                  <a:gd name="connsiteX49" fmla="*/ 413089 w 413088"/>
                  <a:gd name="connsiteY49" fmla="*/ 237540 h 389499"/>
                  <a:gd name="connsiteX50" fmla="*/ 410711 w 413088"/>
                  <a:gd name="connsiteY50" fmla="*/ 238271 h 389499"/>
                  <a:gd name="connsiteX51" fmla="*/ 406323 w 413088"/>
                  <a:gd name="connsiteY51" fmla="*/ 240831 h 389499"/>
                  <a:gd name="connsiteX52" fmla="*/ 404860 w 413088"/>
                  <a:gd name="connsiteY52" fmla="*/ 243574 h 389499"/>
                  <a:gd name="connsiteX53" fmla="*/ 403945 w 413088"/>
                  <a:gd name="connsiteY53" fmla="*/ 247049 h 389499"/>
                  <a:gd name="connsiteX54" fmla="*/ 398459 w 413088"/>
                  <a:gd name="connsiteY54" fmla="*/ 250157 h 389499"/>
                  <a:gd name="connsiteX55" fmla="*/ 396814 w 413088"/>
                  <a:gd name="connsiteY55" fmla="*/ 251803 h 389499"/>
                  <a:gd name="connsiteX56" fmla="*/ 395717 w 413088"/>
                  <a:gd name="connsiteY56" fmla="*/ 253083 h 389499"/>
                  <a:gd name="connsiteX57" fmla="*/ 395534 w 413088"/>
                  <a:gd name="connsiteY57" fmla="*/ 255643 h 389499"/>
                  <a:gd name="connsiteX58" fmla="*/ 389865 w 413088"/>
                  <a:gd name="connsiteY58" fmla="*/ 254729 h 389499"/>
                  <a:gd name="connsiteX59" fmla="*/ 383647 w 413088"/>
                  <a:gd name="connsiteY59" fmla="*/ 254546 h 389499"/>
                  <a:gd name="connsiteX60" fmla="*/ 383647 w 413088"/>
                  <a:gd name="connsiteY60" fmla="*/ 256192 h 389499"/>
                  <a:gd name="connsiteX61" fmla="*/ 381453 w 413088"/>
                  <a:gd name="connsiteY61" fmla="*/ 255460 h 389499"/>
                  <a:gd name="connsiteX62" fmla="*/ 340857 w 413088"/>
                  <a:gd name="connsiteY62" fmla="*/ 256192 h 389499"/>
                  <a:gd name="connsiteX63" fmla="*/ 329154 w 413088"/>
                  <a:gd name="connsiteY63" fmla="*/ 265152 h 389499"/>
                  <a:gd name="connsiteX64" fmla="*/ 312148 w 413088"/>
                  <a:gd name="connsiteY64" fmla="*/ 265152 h 389499"/>
                  <a:gd name="connsiteX65" fmla="*/ 296787 w 413088"/>
                  <a:gd name="connsiteY65" fmla="*/ 265883 h 389499"/>
                  <a:gd name="connsiteX66" fmla="*/ 287644 w 413088"/>
                  <a:gd name="connsiteY66" fmla="*/ 268809 h 389499"/>
                  <a:gd name="connsiteX67" fmla="*/ 283987 w 413088"/>
                  <a:gd name="connsiteY67" fmla="*/ 271004 h 389499"/>
                  <a:gd name="connsiteX68" fmla="*/ 277038 w 413088"/>
                  <a:gd name="connsiteY68" fmla="*/ 276490 h 389499"/>
                  <a:gd name="connsiteX69" fmla="*/ 259849 w 413088"/>
                  <a:gd name="connsiteY69" fmla="*/ 287827 h 389499"/>
                  <a:gd name="connsiteX70" fmla="*/ 253997 w 413088"/>
                  <a:gd name="connsiteY70" fmla="*/ 295325 h 389499"/>
                  <a:gd name="connsiteX71" fmla="*/ 245220 w 413088"/>
                  <a:gd name="connsiteY71" fmla="*/ 301176 h 389499"/>
                  <a:gd name="connsiteX72" fmla="*/ 228031 w 413088"/>
                  <a:gd name="connsiteY72" fmla="*/ 306845 h 389499"/>
                  <a:gd name="connsiteX73" fmla="*/ 222179 w 413088"/>
                  <a:gd name="connsiteY73" fmla="*/ 308125 h 389499"/>
                  <a:gd name="connsiteX74" fmla="*/ 216693 w 413088"/>
                  <a:gd name="connsiteY74" fmla="*/ 308491 h 389499"/>
                  <a:gd name="connsiteX75" fmla="*/ 213584 w 413088"/>
                  <a:gd name="connsiteY75" fmla="*/ 309588 h 389499"/>
                  <a:gd name="connsiteX76" fmla="*/ 209744 w 413088"/>
                  <a:gd name="connsiteY76" fmla="*/ 312148 h 389499"/>
                  <a:gd name="connsiteX77" fmla="*/ 207550 w 413088"/>
                  <a:gd name="connsiteY77" fmla="*/ 314891 h 389499"/>
                  <a:gd name="connsiteX78" fmla="*/ 205356 w 413088"/>
                  <a:gd name="connsiteY78" fmla="*/ 320011 h 389499"/>
                  <a:gd name="connsiteX79" fmla="*/ 203527 w 413088"/>
                  <a:gd name="connsiteY79" fmla="*/ 326594 h 389499"/>
                  <a:gd name="connsiteX80" fmla="*/ 200235 w 413088"/>
                  <a:gd name="connsiteY80" fmla="*/ 335372 h 389499"/>
                  <a:gd name="connsiteX81" fmla="*/ 196761 w 413088"/>
                  <a:gd name="connsiteY81" fmla="*/ 339943 h 389499"/>
                  <a:gd name="connsiteX82" fmla="*/ 188898 w 413088"/>
                  <a:gd name="connsiteY82" fmla="*/ 345429 h 389499"/>
                  <a:gd name="connsiteX83" fmla="*/ 184692 w 413088"/>
                  <a:gd name="connsiteY83" fmla="*/ 349452 h 389499"/>
                  <a:gd name="connsiteX84" fmla="*/ 182681 w 413088"/>
                  <a:gd name="connsiteY84" fmla="*/ 351829 h 389499"/>
                  <a:gd name="connsiteX85" fmla="*/ 180852 w 413088"/>
                  <a:gd name="connsiteY85" fmla="*/ 355670 h 389499"/>
                  <a:gd name="connsiteX86" fmla="*/ 179938 w 413088"/>
                  <a:gd name="connsiteY86" fmla="*/ 360424 h 389499"/>
                  <a:gd name="connsiteX87" fmla="*/ 176098 w 413088"/>
                  <a:gd name="connsiteY87" fmla="*/ 368470 h 389499"/>
                  <a:gd name="connsiteX88" fmla="*/ 175366 w 413088"/>
                  <a:gd name="connsiteY88" fmla="*/ 373407 h 389499"/>
                  <a:gd name="connsiteX89" fmla="*/ 175366 w 413088"/>
                  <a:gd name="connsiteY89" fmla="*/ 379442 h 389499"/>
                  <a:gd name="connsiteX90" fmla="*/ 176098 w 413088"/>
                  <a:gd name="connsiteY90" fmla="*/ 385111 h 389499"/>
                  <a:gd name="connsiteX91" fmla="*/ 170794 w 413088"/>
                  <a:gd name="connsiteY91" fmla="*/ 385842 h 389499"/>
                  <a:gd name="connsiteX92" fmla="*/ 169697 w 413088"/>
                  <a:gd name="connsiteY92" fmla="*/ 385476 h 389499"/>
                  <a:gd name="connsiteX93" fmla="*/ 168052 w 413088"/>
                  <a:gd name="connsiteY93" fmla="*/ 382916 h 389499"/>
                  <a:gd name="connsiteX94" fmla="*/ 166771 w 413088"/>
                  <a:gd name="connsiteY94" fmla="*/ 382002 h 389499"/>
                  <a:gd name="connsiteX95" fmla="*/ 161651 w 413088"/>
                  <a:gd name="connsiteY95" fmla="*/ 382002 h 389499"/>
                  <a:gd name="connsiteX96" fmla="*/ 160371 w 413088"/>
                  <a:gd name="connsiteY96" fmla="*/ 382367 h 389499"/>
                  <a:gd name="connsiteX97" fmla="*/ 158725 w 413088"/>
                  <a:gd name="connsiteY97" fmla="*/ 385293 h 389499"/>
                  <a:gd name="connsiteX98" fmla="*/ 157080 w 413088"/>
                  <a:gd name="connsiteY98" fmla="*/ 385476 h 389499"/>
                  <a:gd name="connsiteX99" fmla="*/ 155434 w 413088"/>
                  <a:gd name="connsiteY99" fmla="*/ 387305 h 389499"/>
                  <a:gd name="connsiteX100" fmla="*/ 151228 w 413088"/>
                  <a:gd name="connsiteY100" fmla="*/ 387305 h 389499"/>
                  <a:gd name="connsiteX101" fmla="*/ 151594 w 413088"/>
                  <a:gd name="connsiteY101" fmla="*/ 386208 h 389499"/>
                  <a:gd name="connsiteX102" fmla="*/ 151228 w 413088"/>
                  <a:gd name="connsiteY102" fmla="*/ 380904 h 389499"/>
                  <a:gd name="connsiteX103" fmla="*/ 150314 w 413088"/>
                  <a:gd name="connsiteY103" fmla="*/ 379259 h 389499"/>
                  <a:gd name="connsiteX104" fmla="*/ 150680 w 413088"/>
                  <a:gd name="connsiteY104" fmla="*/ 378710 h 389499"/>
                  <a:gd name="connsiteX105" fmla="*/ 150680 w 413088"/>
                  <a:gd name="connsiteY105" fmla="*/ 376150 h 389499"/>
                  <a:gd name="connsiteX106" fmla="*/ 149582 w 413088"/>
                  <a:gd name="connsiteY106" fmla="*/ 374870 h 389499"/>
                  <a:gd name="connsiteX107" fmla="*/ 147936 w 413088"/>
                  <a:gd name="connsiteY107" fmla="*/ 375419 h 389499"/>
                  <a:gd name="connsiteX108" fmla="*/ 145559 w 413088"/>
                  <a:gd name="connsiteY108" fmla="*/ 375419 h 389499"/>
                  <a:gd name="connsiteX109" fmla="*/ 144097 w 413088"/>
                  <a:gd name="connsiteY109" fmla="*/ 378710 h 389499"/>
                  <a:gd name="connsiteX110" fmla="*/ 143365 w 413088"/>
                  <a:gd name="connsiteY110" fmla="*/ 378710 h 389499"/>
                  <a:gd name="connsiteX111" fmla="*/ 141171 w 413088"/>
                  <a:gd name="connsiteY111" fmla="*/ 377065 h 389499"/>
                  <a:gd name="connsiteX112" fmla="*/ 139708 w 413088"/>
                  <a:gd name="connsiteY112" fmla="*/ 377065 h 389499"/>
                  <a:gd name="connsiteX113" fmla="*/ 138611 w 413088"/>
                  <a:gd name="connsiteY113" fmla="*/ 378344 h 389499"/>
                  <a:gd name="connsiteX114" fmla="*/ 138611 w 413088"/>
                  <a:gd name="connsiteY114" fmla="*/ 380539 h 389499"/>
                  <a:gd name="connsiteX115" fmla="*/ 139342 w 413088"/>
                  <a:gd name="connsiteY115" fmla="*/ 383099 h 389499"/>
                  <a:gd name="connsiteX116" fmla="*/ 138428 w 413088"/>
                  <a:gd name="connsiteY116" fmla="*/ 384562 h 389499"/>
                  <a:gd name="connsiteX117" fmla="*/ 133307 w 413088"/>
                  <a:gd name="connsiteY117" fmla="*/ 384562 h 389499"/>
                  <a:gd name="connsiteX118" fmla="*/ 130565 w 413088"/>
                  <a:gd name="connsiteY118" fmla="*/ 385659 h 389499"/>
                  <a:gd name="connsiteX119" fmla="*/ 130382 w 413088"/>
                  <a:gd name="connsiteY119" fmla="*/ 387305 h 389499"/>
                  <a:gd name="connsiteX120" fmla="*/ 129467 w 413088"/>
                  <a:gd name="connsiteY120" fmla="*/ 389499 h 389499"/>
                  <a:gd name="connsiteX121" fmla="*/ 127639 w 413088"/>
                  <a:gd name="connsiteY121" fmla="*/ 389316 h 389499"/>
                  <a:gd name="connsiteX122" fmla="*/ 125810 w 413088"/>
                  <a:gd name="connsiteY122" fmla="*/ 388036 h 389499"/>
                  <a:gd name="connsiteX123" fmla="*/ 124164 w 413088"/>
                  <a:gd name="connsiteY123" fmla="*/ 386208 h 389499"/>
                  <a:gd name="connsiteX124" fmla="*/ 123067 w 413088"/>
                  <a:gd name="connsiteY124" fmla="*/ 385842 h 389499"/>
                  <a:gd name="connsiteX125" fmla="*/ 121970 w 413088"/>
                  <a:gd name="connsiteY125" fmla="*/ 386573 h 389499"/>
                  <a:gd name="connsiteX126" fmla="*/ 121421 w 413088"/>
                  <a:gd name="connsiteY126" fmla="*/ 387305 h 389499"/>
                  <a:gd name="connsiteX127" fmla="*/ 120873 w 413088"/>
                  <a:gd name="connsiteY127" fmla="*/ 387305 h 389499"/>
                  <a:gd name="connsiteX128" fmla="*/ 120324 w 413088"/>
                  <a:gd name="connsiteY128" fmla="*/ 384562 h 389499"/>
                  <a:gd name="connsiteX129" fmla="*/ 118678 w 413088"/>
                  <a:gd name="connsiteY129" fmla="*/ 382002 h 389499"/>
                  <a:gd name="connsiteX130" fmla="*/ 116667 w 413088"/>
                  <a:gd name="connsiteY130" fmla="*/ 381636 h 389499"/>
                  <a:gd name="connsiteX131" fmla="*/ 115204 w 413088"/>
                  <a:gd name="connsiteY131" fmla="*/ 383099 h 389499"/>
                  <a:gd name="connsiteX132" fmla="*/ 112827 w 413088"/>
                  <a:gd name="connsiteY132" fmla="*/ 382733 h 389499"/>
                  <a:gd name="connsiteX133" fmla="*/ 111730 w 413088"/>
                  <a:gd name="connsiteY133" fmla="*/ 383099 h 389499"/>
                  <a:gd name="connsiteX134" fmla="*/ 110632 w 413088"/>
                  <a:gd name="connsiteY134" fmla="*/ 384379 h 389499"/>
                  <a:gd name="connsiteX135" fmla="*/ 110084 w 413088"/>
                  <a:gd name="connsiteY135" fmla="*/ 386208 h 389499"/>
                  <a:gd name="connsiteX136" fmla="*/ 108621 w 413088"/>
                  <a:gd name="connsiteY136" fmla="*/ 387853 h 389499"/>
                  <a:gd name="connsiteX137" fmla="*/ 105695 w 413088"/>
                  <a:gd name="connsiteY137" fmla="*/ 388585 h 389499"/>
                  <a:gd name="connsiteX138" fmla="*/ 105695 w 413088"/>
                  <a:gd name="connsiteY138" fmla="*/ 386939 h 389499"/>
                  <a:gd name="connsiteX139" fmla="*/ 104964 w 413088"/>
                  <a:gd name="connsiteY139" fmla="*/ 385659 h 389499"/>
                  <a:gd name="connsiteX140" fmla="*/ 102404 w 413088"/>
                  <a:gd name="connsiteY140" fmla="*/ 384196 h 389499"/>
                  <a:gd name="connsiteX141" fmla="*/ 101672 w 413088"/>
                  <a:gd name="connsiteY141" fmla="*/ 382185 h 389499"/>
                  <a:gd name="connsiteX142" fmla="*/ 99112 w 413088"/>
                  <a:gd name="connsiteY142" fmla="*/ 382002 h 389499"/>
                  <a:gd name="connsiteX143" fmla="*/ 97466 w 413088"/>
                  <a:gd name="connsiteY143" fmla="*/ 379076 h 389499"/>
                  <a:gd name="connsiteX144" fmla="*/ 97100 w 413088"/>
                  <a:gd name="connsiteY144" fmla="*/ 368287 h 389499"/>
                  <a:gd name="connsiteX145" fmla="*/ 96735 w 413088"/>
                  <a:gd name="connsiteY145" fmla="*/ 366824 h 389499"/>
                  <a:gd name="connsiteX146" fmla="*/ 94358 w 413088"/>
                  <a:gd name="connsiteY146" fmla="*/ 365910 h 389499"/>
                  <a:gd name="connsiteX147" fmla="*/ 92163 w 413088"/>
                  <a:gd name="connsiteY147" fmla="*/ 366276 h 389499"/>
                  <a:gd name="connsiteX148" fmla="*/ 89420 w 413088"/>
                  <a:gd name="connsiteY148" fmla="*/ 369567 h 389499"/>
                  <a:gd name="connsiteX149" fmla="*/ 88506 w 413088"/>
                  <a:gd name="connsiteY149" fmla="*/ 369567 h 389499"/>
                  <a:gd name="connsiteX150" fmla="*/ 88506 w 413088"/>
                  <a:gd name="connsiteY150" fmla="*/ 365910 h 389499"/>
                  <a:gd name="connsiteX151" fmla="*/ 88872 w 413088"/>
                  <a:gd name="connsiteY151" fmla="*/ 365178 h 389499"/>
                  <a:gd name="connsiteX152" fmla="*/ 91249 w 413088"/>
                  <a:gd name="connsiteY152" fmla="*/ 364264 h 389499"/>
                  <a:gd name="connsiteX153" fmla="*/ 91432 w 413088"/>
                  <a:gd name="connsiteY153" fmla="*/ 362435 h 389499"/>
                  <a:gd name="connsiteX154" fmla="*/ 93260 w 413088"/>
                  <a:gd name="connsiteY154" fmla="*/ 362253 h 389499"/>
                  <a:gd name="connsiteX155" fmla="*/ 93992 w 413088"/>
                  <a:gd name="connsiteY155" fmla="*/ 360424 h 389499"/>
                  <a:gd name="connsiteX156" fmla="*/ 96003 w 413088"/>
                  <a:gd name="connsiteY156" fmla="*/ 360424 h 389499"/>
                  <a:gd name="connsiteX157" fmla="*/ 95638 w 413088"/>
                  <a:gd name="connsiteY157" fmla="*/ 357864 h 389499"/>
                  <a:gd name="connsiteX158" fmla="*/ 95455 w 413088"/>
                  <a:gd name="connsiteY158" fmla="*/ 357315 h 389499"/>
                  <a:gd name="connsiteX159" fmla="*/ 92712 w 413088"/>
                  <a:gd name="connsiteY159" fmla="*/ 357315 h 389499"/>
                  <a:gd name="connsiteX160" fmla="*/ 91432 w 413088"/>
                  <a:gd name="connsiteY160" fmla="*/ 355670 h 389499"/>
                  <a:gd name="connsiteX161" fmla="*/ 89420 w 413088"/>
                  <a:gd name="connsiteY161" fmla="*/ 354755 h 389499"/>
                  <a:gd name="connsiteX162" fmla="*/ 87226 w 413088"/>
                  <a:gd name="connsiteY162" fmla="*/ 350366 h 389499"/>
                  <a:gd name="connsiteX163" fmla="*/ 85214 w 413088"/>
                  <a:gd name="connsiteY163" fmla="*/ 351281 h 389499"/>
                  <a:gd name="connsiteX164" fmla="*/ 84666 w 413088"/>
                  <a:gd name="connsiteY164" fmla="*/ 350915 h 389499"/>
                  <a:gd name="connsiteX165" fmla="*/ 84666 w 413088"/>
                  <a:gd name="connsiteY165" fmla="*/ 342869 h 389499"/>
                  <a:gd name="connsiteX166" fmla="*/ 83752 w 413088"/>
                  <a:gd name="connsiteY166" fmla="*/ 340492 h 389499"/>
                  <a:gd name="connsiteX167" fmla="*/ 82471 w 413088"/>
                  <a:gd name="connsiteY167" fmla="*/ 340309 h 389499"/>
                  <a:gd name="connsiteX168" fmla="*/ 83020 w 413088"/>
                  <a:gd name="connsiteY168" fmla="*/ 337566 h 389499"/>
                  <a:gd name="connsiteX169" fmla="*/ 81923 w 413088"/>
                  <a:gd name="connsiteY169" fmla="*/ 336652 h 389499"/>
                  <a:gd name="connsiteX170" fmla="*/ 80460 w 413088"/>
                  <a:gd name="connsiteY170" fmla="*/ 336835 h 389499"/>
                  <a:gd name="connsiteX171" fmla="*/ 79728 w 413088"/>
                  <a:gd name="connsiteY171" fmla="*/ 336469 h 389499"/>
                  <a:gd name="connsiteX172" fmla="*/ 80460 w 413088"/>
                  <a:gd name="connsiteY172" fmla="*/ 330983 h 389499"/>
                  <a:gd name="connsiteX173" fmla="*/ 80277 w 413088"/>
                  <a:gd name="connsiteY173" fmla="*/ 330252 h 389499"/>
                  <a:gd name="connsiteX174" fmla="*/ 78448 w 413088"/>
                  <a:gd name="connsiteY174" fmla="*/ 328971 h 389499"/>
                  <a:gd name="connsiteX175" fmla="*/ 77534 w 413088"/>
                  <a:gd name="connsiteY175" fmla="*/ 328971 h 389499"/>
                  <a:gd name="connsiteX176" fmla="*/ 76254 w 413088"/>
                  <a:gd name="connsiteY176" fmla="*/ 330617 h 389499"/>
                  <a:gd name="connsiteX177" fmla="*/ 75157 w 413088"/>
                  <a:gd name="connsiteY177" fmla="*/ 330617 h 389499"/>
                  <a:gd name="connsiteX178" fmla="*/ 72048 w 413088"/>
                  <a:gd name="connsiteY178" fmla="*/ 328789 h 389499"/>
                  <a:gd name="connsiteX179" fmla="*/ 70951 w 413088"/>
                  <a:gd name="connsiteY179" fmla="*/ 328789 h 389499"/>
                  <a:gd name="connsiteX180" fmla="*/ 70403 w 413088"/>
                  <a:gd name="connsiteY180" fmla="*/ 329154 h 389499"/>
                  <a:gd name="connsiteX181" fmla="*/ 70403 w 413088"/>
                  <a:gd name="connsiteY181" fmla="*/ 333360 h 389499"/>
                  <a:gd name="connsiteX182" fmla="*/ 68940 w 413088"/>
                  <a:gd name="connsiteY182" fmla="*/ 334640 h 389499"/>
                  <a:gd name="connsiteX183" fmla="*/ 62905 w 413088"/>
                  <a:gd name="connsiteY183" fmla="*/ 336835 h 389499"/>
                  <a:gd name="connsiteX184" fmla="*/ 62722 w 413088"/>
                  <a:gd name="connsiteY184" fmla="*/ 339212 h 389499"/>
                  <a:gd name="connsiteX185" fmla="*/ 61991 w 413088"/>
                  <a:gd name="connsiteY185" fmla="*/ 341223 h 389499"/>
                  <a:gd name="connsiteX186" fmla="*/ 55225 w 413088"/>
                  <a:gd name="connsiteY186" fmla="*/ 339212 h 389499"/>
                  <a:gd name="connsiteX187" fmla="*/ 51202 w 413088"/>
                  <a:gd name="connsiteY187" fmla="*/ 336835 h 389499"/>
                  <a:gd name="connsiteX188" fmla="*/ 46996 w 413088"/>
                  <a:gd name="connsiteY188" fmla="*/ 335920 h 389499"/>
                  <a:gd name="connsiteX189" fmla="*/ 45716 w 413088"/>
                  <a:gd name="connsiteY189" fmla="*/ 336103 h 389499"/>
                  <a:gd name="connsiteX190" fmla="*/ 43704 w 413088"/>
                  <a:gd name="connsiteY190" fmla="*/ 338846 h 389499"/>
                  <a:gd name="connsiteX191" fmla="*/ 41510 w 413088"/>
                  <a:gd name="connsiteY191" fmla="*/ 339577 h 389499"/>
                  <a:gd name="connsiteX192" fmla="*/ 40230 w 413088"/>
                  <a:gd name="connsiteY192" fmla="*/ 342320 h 389499"/>
                  <a:gd name="connsiteX193" fmla="*/ 38584 w 413088"/>
                  <a:gd name="connsiteY193" fmla="*/ 343600 h 389499"/>
                  <a:gd name="connsiteX194" fmla="*/ 35841 w 413088"/>
                  <a:gd name="connsiteY194" fmla="*/ 342869 h 389499"/>
                  <a:gd name="connsiteX195" fmla="*/ 32184 w 413088"/>
                  <a:gd name="connsiteY195" fmla="*/ 337566 h 389499"/>
                  <a:gd name="connsiteX196" fmla="*/ 31087 w 413088"/>
                  <a:gd name="connsiteY196" fmla="*/ 336469 h 389499"/>
                  <a:gd name="connsiteX197" fmla="*/ 28527 w 413088"/>
                  <a:gd name="connsiteY197" fmla="*/ 336835 h 389499"/>
                  <a:gd name="connsiteX198" fmla="*/ 25967 w 413088"/>
                  <a:gd name="connsiteY198" fmla="*/ 339577 h 389499"/>
                  <a:gd name="connsiteX199" fmla="*/ 23955 w 413088"/>
                  <a:gd name="connsiteY199" fmla="*/ 341040 h 389499"/>
                  <a:gd name="connsiteX200" fmla="*/ 21944 w 413088"/>
                  <a:gd name="connsiteY200" fmla="*/ 341406 h 389499"/>
                  <a:gd name="connsiteX201" fmla="*/ 19749 w 413088"/>
                  <a:gd name="connsiteY201" fmla="*/ 340309 h 389499"/>
                  <a:gd name="connsiteX202" fmla="*/ 17555 w 413088"/>
                  <a:gd name="connsiteY202" fmla="*/ 338115 h 389499"/>
                  <a:gd name="connsiteX203" fmla="*/ 17921 w 413088"/>
                  <a:gd name="connsiteY203" fmla="*/ 336469 h 389499"/>
                  <a:gd name="connsiteX204" fmla="*/ 19749 w 413088"/>
                  <a:gd name="connsiteY204" fmla="*/ 334275 h 389499"/>
                  <a:gd name="connsiteX205" fmla="*/ 19749 w 413088"/>
                  <a:gd name="connsiteY205" fmla="*/ 332812 h 389499"/>
                  <a:gd name="connsiteX206" fmla="*/ 21029 w 413088"/>
                  <a:gd name="connsiteY206" fmla="*/ 330983 h 389499"/>
                  <a:gd name="connsiteX207" fmla="*/ 21944 w 413088"/>
                  <a:gd name="connsiteY207" fmla="*/ 330068 h 389499"/>
                  <a:gd name="connsiteX208" fmla="*/ 21944 w 413088"/>
                  <a:gd name="connsiteY208" fmla="*/ 329154 h 389499"/>
                  <a:gd name="connsiteX209" fmla="*/ 19932 w 413088"/>
                  <a:gd name="connsiteY209" fmla="*/ 327691 h 389499"/>
                  <a:gd name="connsiteX210" fmla="*/ 19932 w 413088"/>
                  <a:gd name="connsiteY210" fmla="*/ 324034 h 389499"/>
                  <a:gd name="connsiteX211" fmla="*/ 21212 w 413088"/>
                  <a:gd name="connsiteY211" fmla="*/ 322571 h 389499"/>
                  <a:gd name="connsiteX212" fmla="*/ 21212 w 413088"/>
                  <a:gd name="connsiteY212" fmla="*/ 320560 h 389499"/>
                  <a:gd name="connsiteX213" fmla="*/ 20481 w 413088"/>
                  <a:gd name="connsiteY213" fmla="*/ 319097 h 389499"/>
                  <a:gd name="connsiteX214" fmla="*/ 20481 w 413088"/>
                  <a:gd name="connsiteY214" fmla="*/ 318365 h 389499"/>
                  <a:gd name="connsiteX215" fmla="*/ 21212 w 413088"/>
                  <a:gd name="connsiteY215" fmla="*/ 318182 h 389499"/>
                  <a:gd name="connsiteX216" fmla="*/ 20846 w 413088"/>
                  <a:gd name="connsiteY216" fmla="*/ 316537 h 389499"/>
                  <a:gd name="connsiteX217" fmla="*/ 19018 w 413088"/>
                  <a:gd name="connsiteY217" fmla="*/ 314342 h 389499"/>
                  <a:gd name="connsiteX218" fmla="*/ 18104 w 413088"/>
                  <a:gd name="connsiteY218" fmla="*/ 311965 h 389499"/>
                  <a:gd name="connsiteX219" fmla="*/ 16458 w 413088"/>
                  <a:gd name="connsiteY219" fmla="*/ 311234 h 389499"/>
                  <a:gd name="connsiteX220" fmla="*/ 16458 w 413088"/>
                  <a:gd name="connsiteY220" fmla="*/ 309039 h 389499"/>
                  <a:gd name="connsiteX221" fmla="*/ 14446 w 413088"/>
                  <a:gd name="connsiteY221" fmla="*/ 307759 h 389499"/>
                  <a:gd name="connsiteX222" fmla="*/ 14446 w 413088"/>
                  <a:gd name="connsiteY222" fmla="*/ 306296 h 389499"/>
                  <a:gd name="connsiteX223" fmla="*/ 12252 w 413088"/>
                  <a:gd name="connsiteY223" fmla="*/ 305565 h 389499"/>
                  <a:gd name="connsiteX224" fmla="*/ 10972 w 413088"/>
                  <a:gd name="connsiteY224" fmla="*/ 306845 h 389499"/>
                  <a:gd name="connsiteX225" fmla="*/ 9509 w 413088"/>
                  <a:gd name="connsiteY225" fmla="*/ 306845 h 389499"/>
                  <a:gd name="connsiteX226" fmla="*/ 8595 w 413088"/>
                  <a:gd name="connsiteY226" fmla="*/ 306296 h 389499"/>
                  <a:gd name="connsiteX227" fmla="*/ 7863 w 413088"/>
                  <a:gd name="connsiteY227" fmla="*/ 303553 h 389499"/>
                  <a:gd name="connsiteX228" fmla="*/ 4023 w 413088"/>
                  <a:gd name="connsiteY228" fmla="*/ 298799 h 389499"/>
                  <a:gd name="connsiteX229" fmla="*/ 4206 w 413088"/>
                  <a:gd name="connsiteY229" fmla="*/ 297336 h 389499"/>
                  <a:gd name="connsiteX230" fmla="*/ 6217 w 413088"/>
                  <a:gd name="connsiteY230" fmla="*/ 294227 h 389499"/>
                  <a:gd name="connsiteX231" fmla="*/ 6217 w 413088"/>
                  <a:gd name="connsiteY231" fmla="*/ 292033 h 389499"/>
                  <a:gd name="connsiteX232" fmla="*/ 4937 w 413088"/>
                  <a:gd name="connsiteY232" fmla="*/ 289290 h 389499"/>
                  <a:gd name="connsiteX233" fmla="*/ 4937 w 413088"/>
                  <a:gd name="connsiteY233" fmla="*/ 286547 h 389499"/>
                  <a:gd name="connsiteX234" fmla="*/ 4206 w 413088"/>
                  <a:gd name="connsiteY234" fmla="*/ 283439 h 389499"/>
                  <a:gd name="connsiteX235" fmla="*/ 2743 w 413088"/>
                  <a:gd name="connsiteY235" fmla="*/ 281793 h 389499"/>
                  <a:gd name="connsiteX236" fmla="*/ 1829 w 413088"/>
                  <a:gd name="connsiteY236" fmla="*/ 281610 h 389499"/>
                  <a:gd name="connsiteX237" fmla="*/ 1280 w 413088"/>
                  <a:gd name="connsiteY237" fmla="*/ 279964 h 389499"/>
                  <a:gd name="connsiteX238" fmla="*/ 366 w 413088"/>
                  <a:gd name="connsiteY238" fmla="*/ 279964 h 389499"/>
                  <a:gd name="connsiteX239" fmla="*/ 183 w 413088"/>
                  <a:gd name="connsiteY239" fmla="*/ 276855 h 389499"/>
                  <a:gd name="connsiteX240" fmla="*/ 1280 w 413088"/>
                  <a:gd name="connsiteY240" fmla="*/ 273746 h 389499"/>
                  <a:gd name="connsiteX241" fmla="*/ 1097 w 413088"/>
                  <a:gd name="connsiteY241" fmla="*/ 271918 h 389499"/>
                  <a:gd name="connsiteX242" fmla="*/ 0 w 413088"/>
                  <a:gd name="connsiteY242" fmla="*/ 270821 h 389499"/>
                  <a:gd name="connsiteX243" fmla="*/ 10423 w 413088"/>
                  <a:gd name="connsiteY243" fmla="*/ 260581 h 389499"/>
                  <a:gd name="connsiteX244" fmla="*/ 13715 w 413088"/>
                  <a:gd name="connsiteY244" fmla="*/ 252351 h 389499"/>
                  <a:gd name="connsiteX245" fmla="*/ 15544 w 413088"/>
                  <a:gd name="connsiteY245" fmla="*/ 246866 h 389499"/>
                  <a:gd name="connsiteX246" fmla="*/ 18104 w 413088"/>
                  <a:gd name="connsiteY246" fmla="*/ 241928 h 389499"/>
                  <a:gd name="connsiteX247" fmla="*/ 19018 w 413088"/>
                  <a:gd name="connsiteY247" fmla="*/ 241563 h 389499"/>
                  <a:gd name="connsiteX248" fmla="*/ 20481 w 413088"/>
                  <a:gd name="connsiteY248" fmla="*/ 241745 h 389499"/>
                  <a:gd name="connsiteX249" fmla="*/ 20846 w 413088"/>
                  <a:gd name="connsiteY249" fmla="*/ 242294 h 389499"/>
                  <a:gd name="connsiteX250" fmla="*/ 23224 w 413088"/>
                  <a:gd name="connsiteY250" fmla="*/ 242843 h 389499"/>
                  <a:gd name="connsiteX251" fmla="*/ 25235 w 413088"/>
                  <a:gd name="connsiteY251" fmla="*/ 244305 h 389499"/>
                  <a:gd name="connsiteX252" fmla="*/ 27430 w 413088"/>
                  <a:gd name="connsiteY252" fmla="*/ 250340 h 389499"/>
                  <a:gd name="connsiteX253" fmla="*/ 31818 w 413088"/>
                  <a:gd name="connsiteY253" fmla="*/ 259118 h 389499"/>
                  <a:gd name="connsiteX254" fmla="*/ 38950 w 413088"/>
                  <a:gd name="connsiteY254" fmla="*/ 260398 h 389499"/>
                  <a:gd name="connsiteX255" fmla="*/ 40047 w 413088"/>
                  <a:gd name="connsiteY255" fmla="*/ 260398 h 389499"/>
                  <a:gd name="connsiteX256" fmla="*/ 51933 w 413088"/>
                  <a:gd name="connsiteY256" fmla="*/ 250523 h 389499"/>
                  <a:gd name="connsiteX257" fmla="*/ 92163 w 413088"/>
                  <a:gd name="connsiteY257" fmla="*/ 251437 h 389499"/>
                  <a:gd name="connsiteX258" fmla="*/ 125444 w 413088"/>
                  <a:gd name="connsiteY258" fmla="*/ 252169 h 389499"/>
                  <a:gd name="connsiteX259" fmla="*/ 159274 w 413088"/>
                  <a:gd name="connsiteY259" fmla="*/ 252900 h 389499"/>
                  <a:gd name="connsiteX260" fmla="*/ 167686 w 413088"/>
                  <a:gd name="connsiteY260" fmla="*/ 252717 h 389499"/>
                  <a:gd name="connsiteX261" fmla="*/ 173354 w 413088"/>
                  <a:gd name="connsiteY261" fmla="*/ 231140 h 389499"/>
                  <a:gd name="connsiteX262" fmla="*/ 163114 w 413088"/>
                  <a:gd name="connsiteY262" fmla="*/ 227848 h 389499"/>
                  <a:gd name="connsiteX263" fmla="*/ 160371 w 413088"/>
                  <a:gd name="connsiteY263" fmla="*/ 201699 h 389499"/>
                  <a:gd name="connsiteX264" fmla="*/ 157628 w 413088"/>
                  <a:gd name="connsiteY264" fmla="*/ 176829 h 389499"/>
                  <a:gd name="connsiteX265" fmla="*/ 155068 w 413088"/>
                  <a:gd name="connsiteY265" fmla="*/ 151960 h 389499"/>
                  <a:gd name="connsiteX266" fmla="*/ 152508 w 413088"/>
                  <a:gd name="connsiteY266" fmla="*/ 127090 h 389499"/>
                  <a:gd name="connsiteX267" fmla="*/ 149948 w 413088"/>
                  <a:gd name="connsiteY267" fmla="*/ 101855 h 389499"/>
                  <a:gd name="connsiteX268" fmla="*/ 147205 w 413088"/>
                  <a:gd name="connsiteY268" fmla="*/ 76803 h 389499"/>
                  <a:gd name="connsiteX269" fmla="*/ 144645 w 413088"/>
                  <a:gd name="connsiteY269" fmla="*/ 51567 h 389499"/>
                  <a:gd name="connsiteX270" fmla="*/ 141902 w 413088"/>
                  <a:gd name="connsiteY270" fmla="*/ 26149 h 389499"/>
                  <a:gd name="connsiteX271" fmla="*/ 139342 w 413088"/>
                  <a:gd name="connsiteY271" fmla="*/ 0 h 389499"/>
                  <a:gd name="connsiteX272" fmla="*/ 183961 w 413088"/>
                  <a:gd name="connsiteY272" fmla="*/ 0 h 389499"/>
                  <a:gd name="connsiteX273" fmla="*/ 213584 w 413088"/>
                  <a:gd name="connsiteY273" fmla="*/ 19749 h 38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413088" h="389499">
                    <a:moveTo>
                      <a:pt x="213584" y="19749"/>
                    </a:moveTo>
                    <a:lnTo>
                      <a:pt x="335189" y="102038"/>
                    </a:lnTo>
                    <a:lnTo>
                      <a:pt x="335189" y="104232"/>
                    </a:lnTo>
                    <a:lnTo>
                      <a:pt x="337383" y="106244"/>
                    </a:lnTo>
                    <a:lnTo>
                      <a:pt x="336469" y="109718"/>
                    </a:lnTo>
                    <a:lnTo>
                      <a:pt x="336834" y="111547"/>
                    </a:lnTo>
                    <a:lnTo>
                      <a:pt x="340126" y="113375"/>
                    </a:lnTo>
                    <a:lnTo>
                      <a:pt x="343418" y="114107"/>
                    </a:lnTo>
                    <a:lnTo>
                      <a:pt x="348538" y="116484"/>
                    </a:lnTo>
                    <a:lnTo>
                      <a:pt x="349452" y="117398"/>
                    </a:lnTo>
                    <a:lnTo>
                      <a:pt x="350001" y="120324"/>
                    </a:lnTo>
                    <a:lnTo>
                      <a:pt x="350732" y="122153"/>
                    </a:lnTo>
                    <a:lnTo>
                      <a:pt x="354206" y="124896"/>
                    </a:lnTo>
                    <a:lnTo>
                      <a:pt x="356767" y="126359"/>
                    </a:lnTo>
                    <a:lnTo>
                      <a:pt x="360973" y="127090"/>
                    </a:lnTo>
                    <a:lnTo>
                      <a:pt x="365178" y="126542"/>
                    </a:lnTo>
                    <a:lnTo>
                      <a:pt x="366276" y="127090"/>
                    </a:lnTo>
                    <a:lnTo>
                      <a:pt x="367921" y="130747"/>
                    </a:lnTo>
                    <a:lnTo>
                      <a:pt x="369750" y="131845"/>
                    </a:lnTo>
                    <a:lnTo>
                      <a:pt x="374687" y="131845"/>
                    </a:lnTo>
                    <a:lnTo>
                      <a:pt x="376699" y="132759"/>
                    </a:lnTo>
                    <a:lnTo>
                      <a:pt x="378345" y="132759"/>
                    </a:lnTo>
                    <a:lnTo>
                      <a:pt x="382550" y="135319"/>
                    </a:lnTo>
                    <a:lnTo>
                      <a:pt x="386573" y="136416"/>
                    </a:lnTo>
                    <a:lnTo>
                      <a:pt x="388402" y="137696"/>
                    </a:lnTo>
                    <a:lnTo>
                      <a:pt x="388951" y="138793"/>
                    </a:lnTo>
                    <a:lnTo>
                      <a:pt x="389682" y="139159"/>
                    </a:lnTo>
                    <a:lnTo>
                      <a:pt x="389865" y="141536"/>
                    </a:lnTo>
                    <a:lnTo>
                      <a:pt x="389133" y="142816"/>
                    </a:lnTo>
                    <a:lnTo>
                      <a:pt x="389133" y="144828"/>
                    </a:lnTo>
                    <a:lnTo>
                      <a:pt x="390414" y="146656"/>
                    </a:lnTo>
                    <a:lnTo>
                      <a:pt x="390414" y="147571"/>
                    </a:lnTo>
                    <a:lnTo>
                      <a:pt x="388951" y="148668"/>
                    </a:lnTo>
                    <a:lnTo>
                      <a:pt x="388402" y="149582"/>
                    </a:lnTo>
                    <a:lnTo>
                      <a:pt x="388951" y="152325"/>
                    </a:lnTo>
                    <a:lnTo>
                      <a:pt x="387671" y="154885"/>
                    </a:lnTo>
                    <a:lnTo>
                      <a:pt x="387671" y="156897"/>
                    </a:lnTo>
                    <a:lnTo>
                      <a:pt x="391328" y="160920"/>
                    </a:lnTo>
                    <a:lnTo>
                      <a:pt x="393705" y="161286"/>
                    </a:lnTo>
                    <a:lnTo>
                      <a:pt x="397179" y="161103"/>
                    </a:lnTo>
                    <a:lnTo>
                      <a:pt x="401202" y="159457"/>
                    </a:lnTo>
                    <a:lnTo>
                      <a:pt x="405408" y="159091"/>
                    </a:lnTo>
                    <a:lnTo>
                      <a:pt x="409797" y="156714"/>
                    </a:lnTo>
                    <a:lnTo>
                      <a:pt x="412357" y="155983"/>
                    </a:lnTo>
                    <a:lnTo>
                      <a:pt x="412357" y="157080"/>
                    </a:lnTo>
                    <a:lnTo>
                      <a:pt x="413089" y="157263"/>
                    </a:lnTo>
                    <a:lnTo>
                      <a:pt x="413089" y="162749"/>
                    </a:lnTo>
                    <a:lnTo>
                      <a:pt x="413089" y="187801"/>
                    </a:lnTo>
                    <a:lnTo>
                      <a:pt x="413089" y="212670"/>
                    </a:lnTo>
                    <a:lnTo>
                      <a:pt x="413089" y="237540"/>
                    </a:lnTo>
                    <a:lnTo>
                      <a:pt x="410711" y="238271"/>
                    </a:lnTo>
                    <a:lnTo>
                      <a:pt x="406323" y="240831"/>
                    </a:lnTo>
                    <a:lnTo>
                      <a:pt x="404860" y="243574"/>
                    </a:lnTo>
                    <a:lnTo>
                      <a:pt x="403945" y="247049"/>
                    </a:lnTo>
                    <a:lnTo>
                      <a:pt x="398459" y="250157"/>
                    </a:lnTo>
                    <a:lnTo>
                      <a:pt x="396814" y="251803"/>
                    </a:lnTo>
                    <a:lnTo>
                      <a:pt x="395717" y="253083"/>
                    </a:lnTo>
                    <a:lnTo>
                      <a:pt x="395534" y="255643"/>
                    </a:lnTo>
                    <a:lnTo>
                      <a:pt x="389865" y="254729"/>
                    </a:lnTo>
                    <a:lnTo>
                      <a:pt x="383647" y="254546"/>
                    </a:lnTo>
                    <a:lnTo>
                      <a:pt x="383647" y="256192"/>
                    </a:lnTo>
                    <a:lnTo>
                      <a:pt x="381453" y="255460"/>
                    </a:lnTo>
                    <a:lnTo>
                      <a:pt x="340857" y="256192"/>
                    </a:lnTo>
                    <a:lnTo>
                      <a:pt x="329154" y="265152"/>
                    </a:lnTo>
                    <a:lnTo>
                      <a:pt x="312148" y="265152"/>
                    </a:lnTo>
                    <a:lnTo>
                      <a:pt x="296787" y="265883"/>
                    </a:lnTo>
                    <a:lnTo>
                      <a:pt x="287644" y="268809"/>
                    </a:lnTo>
                    <a:lnTo>
                      <a:pt x="283987" y="271004"/>
                    </a:lnTo>
                    <a:lnTo>
                      <a:pt x="277038" y="276490"/>
                    </a:lnTo>
                    <a:lnTo>
                      <a:pt x="259849" y="287827"/>
                    </a:lnTo>
                    <a:lnTo>
                      <a:pt x="253997" y="295325"/>
                    </a:lnTo>
                    <a:lnTo>
                      <a:pt x="245220" y="301176"/>
                    </a:lnTo>
                    <a:lnTo>
                      <a:pt x="228031" y="306845"/>
                    </a:lnTo>
                    <a:lnTo>
                      <a:pt x="222179" y="308125"/>
                    </a:lnTo>
                    <a:lnTo>
                      <a:pt x="216693" y="308491"/>
                    </a:lnTo>
                    <a:lnTo>
                      <a:pt x="213584" y="309588"/>
                    </a:lnTo>
                    <a:lnTo>
                      <a:pt x="209744" y="312148"/>
                    </a:lnTo>
                    <a:lnTo>
                      <a:pt x="207550" y="314891"/>
                    </a:lnTo>
                    <a:lnTo>
                      <a:pt x="205356" y="320011"/>
                    </a:lnTo>
                    <a:lnTo>
                      <a:pt x="203527" y="326594"/>
                    </a:lnTo>
                    <a:lnTo>
                      <a:pt x="200235" y="335372"/>
                    </a:lnTo>
                    <a:lnTo>
                      <a:pt x="196761" y="339943"/>
                    </a:lnTo>
                    <a:lnTo>
                      <a:pt x="188898" y="345429"/>
                    </a:lnTo>
                    <a:lnTo>
                      <a:pt x="184692" y="349452"/>
                    </a:lnTo>
                    <a:lnTo>
                      <a:pt x="182681" y="351829"/>
                    </a:lnTo>
                    <a:lnTo>
                      <a:pt x="180852" y="355670"/>
                    </a:lnTo>
                    <a:lnTo>
                      <a:pt x="179938" y="360424"/>
                    </a:lnTo>
                    <a:lnTo>
                      <a:pt x="176098" y="368470"/>
                    </a:lnTo>
                    <a:lnTo>
                      <a:pt x="175366" y="373407"/>
                    </a:lnTo>
                    <a:lnTo>
                      <a:pt x="175366" y="379442"/>
                    </a:lnTo>
                    <a:lnTo>
                      <a:pt x="176098" y="385111"/>
                    </a:lnTo>
                    <a:lnTo>
                      <a:pt x="170794" y="385842"/>
                    </a:lnTo>
                    <a:lnTo>
                      <a:pt x="169697" y="385476"/>
                    </a:lnTo>
                    <a:lnTo>
                      <a:pt x="168052" y="382916"/>
                    </a:lnTo>
                    <a:lnTo>
                      <a:pt x="166771" y="382002"/>
                    </a:lnTo>
                    <a:lnTo>
                      <a:pt x="161651" y="382002"/>
                    </a:lnTo>
                    <a:lnTo>
                      <a:pt x="160371" y="382367"/>
                    </a:lnTo>
                    <a:lnTo>
                      <a:pt x="158725" y="385293"/>
                    </a:lnTo>
                    <a:lnTo>
                      <a:pt x="157080" y="385476"/>
                    </a:lnTo>
                    <a:lnTo>
                      <a:pt x="155434" y="387305"/>
                    </a:lnTo>
                    <a:lnTo>
                      <a:pt x="151228" y="387305"/>
                    </a:lnTo>
                    <a:lnTo>
                      <a:pt x="151594" y="386208"/>
                    </a:lnTo>
                    <a:lnTo>
                      <a:pt x="151228" y="380904"/>
                    </a:lnTo>
                    <a:lnTo>
                      <a:pt x="150314" y="379259"/>
                    </a:lnTo>
                    <a:lnTo>
                      <a:pt x="150680" y="378710"/>
                    </a:lnTo>
                    <a:lnTo>
                      <a:pt x="150680" y="376150"/>
                    </a:lnTo>
                    <a:lnTo>
                      <a:pt x="149582" y="374870"/>
                    </a:lnTo>
                    <a:lnTo>
                      <a:pt x="147936" y="375419"/>
                    </a:lnTo>
                    <a:lnTo>
                      <a:pt x="145559" y="375419"/>
                    </a:lnTo>
                    <a:lnTo>
                      <a:pt x="144097" y="378710"/>
                    </a:lnTo>
                    <a:lnTo>
                      <a:pt x="143365" y="378710"/>
                    </a:lnTo>
                    <a:lnTo>
                      <a:pt x="141171" y="377065"/>
                    </a:lnTo>
                    <a:lnTo>
                      <a:pt x="139708" y="377065"/>
                    </a:lnTo>
                    <a:lnTo>
                      <a:pt x="138611" y="378344"/>
                    </a:lnTo>
                    <a:lnTo>
                      <a:pt x="138611" y="380539"/>
                    </a:lnTo>
                    <a:lnTo>
                      <a:pt x="139342" y="383099"/>
                    </a:lnTo>
                    <a:lnTo>
                      <a:pt x="138428" y="384562"/>
                    </a:lnTo>
                    <a:lnTo>
                      <a:pt x="133307" y="384562"/>
                    </a:lnTo>
                    <a:lnTo>
                      <a:pt x="130565" y="385659"/>
                    </a:lnTo>
                    <a:lnTo>
                      <a:pt x="130382" y="387305"/>
                    </a:lnTo>
                    <a:lnTo>
                      <a:pt x="129467" y="389499"/>
                    </a:lnTo>
                    <a:lnTo>
                      <a:pt x="127639" y="389316"/>
                    </a:lnTo>
                    <a:lnTo>
                      <a:pt x="125810" y="388036"/>
                    </a:lnTo>
                    <a:lnTo>
                      <a:pt x="124164" y="386208"/>
                    </a:lnTo>
                    <a:lnTo>
                      <a:pt x="123067" y="385842"/>
                    </a:lnTo>
                    <a:lnTo>
                      <a:pt x="121970" y="386573"/>
                    </a:lnTo>
                    <a:lnTo>
                      <a:pt x="121421" y="387305"/>
                    </a:lnTo>
                    <a:lnTo>
                      <a:pt x="120873" y="387305"/>
                    </a:lnTo>
                    <a:lnTo>
                      <a:pt x="120324" y="384562"/>
                    </a:lnTo>
                    <a:lnTo>
                      <a:pt x="118678" y="382002"/>
                    </a:lnTo>
                    <a:lnTo>
                      <a:pt x="116667" y="381636"/>
                    </a:lnTo>
                    <a:lnTo>
                      <a:pt x="115204" y="383099"/>
                    </a:lnTo>
                    <a:lnTo>
                      <a:pt x="112827" y="382733"/>
                    </a:lnTo>
                    <a:lnTo>
                      <a:pt x="111730" y="383099"/>
                    </a:lnTo>
                    <a:lnTo>
                      <a:pt x="110632" y="384379"/>
                    </a:lnTo>
                    <a:lnTo>
                      <a:pt x="110084" y="386208"/>
                    </a:lnTo>
                    <a:lnTo>
                      <a:pt x="108621" y="387853"/>
                    </a:lnTo>
                    <a:lnTo>
                      <a:pt x="105695" y="388585"/>
                    </a:lnTo>
                    <a:lnTo>
                      <a:pt x="105695" y="386939"/>
                    </a:lnTo>
                    <a:lnTo>
                      <a:pt x="104964" y="385659"/>
                    </a:lnTo>
                    <a:lnTo>
                      <a:pt x="102404" y="384196"/>
                    </a:lnTo>
                    <a:lnTo>
                      <a:pt x="101672" y="382185"/>
                    </a:lnTo>
                    <a:lnTo>
                      <a:pt x="99112" y="382002"/>
                    </a:lnTo>
                    <a:lnTo>
                      <a:pt x="97466" y="379076"/>
                    </a:lnTo>
                    <a:lnTo>
                      <a:pt x="97100" y="368287"/>
                    </a:lnTo>
                    <a:lnTo>
                      <a:pt x="96735" y="366824"/>
                    </a:lnTo>
                    <a:lnTo>
                      <a:pt x="94358" y="365910"/>
                    </a:lnTo>
                    <a:lnTo>
                      <a:pt x="92163" y="366276"/>
                    </a:lnTo>
                    <a:lnTo>
                      <a:pt x="89420" y="369567"/>
                    </a:lnTo>
                    <a:lnTo>
                      <a:pt x="88506" y="369567"/>
                    </a:lnTo>
                    <a:lnTo>
                      <a:pt x="88506" y="365910"/>
                    </a:lnTo>
                    <a:lnTo>
                      <a:pt x="88872" y="365178"/>
                    </a:lnTo>
                    <a:lnTo>
                      <a:pt x="91249" y="364264"/>
                    </a:lnTo>
                    <a:lnTo>
                      <a:pt x="91432" y="362435"/>
                    </a:lnTo>
                    <a:lnTo>
                      <a:pt x="93260" y="362253"/>
                    </a:lnTo>
                    <a:lnTo>
                      <a:pt x="93992" y="360424"/>
                    </a:lnTo>
                    <a:lnTo>
                      <a:pt x="96003" y="360424"/>
                    </a:lnTo>
                    <a:lnTo>
                      <a:pt x="95638" y="357864"/>
                    </a:lnTo>
                    <a:lnTo>
                      <a:pt x="95455" y="357315"/>
                    </a:lnTo>
                    <a:lnTo>
                      <a:pt x="92712" y="357315"/>
                    </a:lnTo>
                    <a:lnTo>
                      <a:pt x="91432" y="355670"/>
                    </a:lnTo>
                    <a:lnTo>
                      <a:pt x="89420" y="354755"/>
                    </a:lnTo>
                    <a:lnTo>
                      <a:pt x="87226" y="350366"/>
                    </a:lnTo>
                    <a:lnTo>
                      <a:pt x="85214" y="351281"/>
                    </a:lnTo>
                    <a:lnTo>
                      <a:pt x="84666" y="350915"/>
                    </a:lnTo>
                    <a:lnTo>
                      <a:pt x="84666" y="342869"/>
                    </a:lnTo>
                    <a:lnTo>
                      <a:pt x="83752" y="340492"/>
                    </a:lnTo>
                    <a:lnTo>
                      <a:pt x="82471" y="340309"/>
                    </a:lnTo>
                    <a:lnTo>
                      <a:pt x="83020" y="337566"/>
                    </a:lnTo>
                    <a:lnTo>
                      <a:pt x="81923" y="336652"/>
                    </a:lnTo>
                    <a:lnTo>
                      <a:pt x="80460" y="336835"/>
                    </a:lnTo>
                    <a:lnTo>
                      <a:pt x="79728" y="336469"/>
                    </a:lnTo>
                    <a:lnTo>
                      <a:pt x="80460" y="330983"/>
                    </a:lnTo>
                    <a:lnTo>
                      <a:pt x="80277" y="330252"/>
                    </a:lnTo>
                    <a:lnTo>
                      <a:pt x="78448" y="328971"/>
                    </a:lnTo>
                    <a:lnTo>
                      <a:pt x="77534" y="328971"/>
                    </a:lnTo>
                    <a:lnTo>
                      <a:pt x="76254" y="330617"/>
                    </a:lnTo>
                    <a:lnTo>
                      <a:pt x="75157" y="330617"/>
                    </a:lnTo>
                    <a:lnTo>
                      <a:pt x="72048" y="328789"/>
                    </a:lnTo>
                    <a:lnTo>
                      <a:pt x="70951" y="328789"/>
                    </a:lnTo>
                    <a:lnTo>
                      <a:pt x="70403" y="329154"/>
                    </a:lnTo>
                    <a:lnTo>
                      <a:pt x="70403" y="333360"/>
                    </a:lnTo>
                    <a:lnTo>
                      <a:pt x="68940" y="334640"/>
                    </a:lnTo>
                    <a:lnTo>
                      <a:pt x="62905" y="336835"/>
                    </a:lnTo>
                    <a:lnTo>
                      <a:pt x="62722" y="339212"/>
                    </a:lnTo>
                    <a:lnTo>
                      <a:pt x="61991" y="341223"/>
                    </a:lnTo>
                    <a:lnTo>
                      <a:pt x="55225" y="339212"/>
                    </a:lnTo>
                    <a:lnTo>
                      <a:pt x="51202" y="336835"/>
                    </a:lnTo>
                    <a:lnTo>
                      <a:pt x="46996" y="335920"/>
                    </a:lnTo>
                    <a:lnTo>
                      <a:pt x="45716" y="336103"/>
                    </a:lnTo>
                    <a:lnTo>
                      <a:pt x="43704" y="338846"/>
                    </a:lnTo>
                    <a:lnTo>
                      <a:pt x="41510" y="339577"/>
                    </a:lnTo>
                    <a:lnTo>
                      <a:pt x="40230" y="342320"/>
                    </a:lnTo>
                    <a:lnTo>
                      <a:pt x="38584" y="343600"/>
                    </a:lnTo>
                    <a:lnTo>
                      <a:pt x="35841" y="342869"/>
                    </a:lnTo>
                    <a:lnTo>
                      <a:pt x="32184" y="337566"/>
                    </a:lnTo>
                    <a:lnTo>
                      <a:pt x="31087" y="336469"/>
                    </a:lnTo>
                    <a:lnTo>
                      <a:pt x="28527" y="336835"/>
                    </a:lnTo>
                    <a:lnTo>
                      <a:pt x="25967" y="339577"/>
                    </a:lnTo>
                    <a:lnTo>
                      <a:pt x="23955" y="341040"/>
                    </a:lnTo>
                    <a:lnTo>
                      <a:pt x="21944" y="341406"/>
                    </a:lnTo>
                    <a:lnTo>
                      <a:pt x="19749" y="340309"/>
                    </a:lnTo>
                    <a:lnTo>
                      <a:pt x="17555" y="338115"/>
                    </a:lnTo>
                    <a:lnTo>
                      <a:pt x="17921" y="336469"/>
                    </a:lnTo>
                    <a:lnTo>
                      <a:pt x="19749" y="334275"/>
                    </a:lnTo>
                    <a:lnTo>
                      <a:pt x="19749" y="332812"/>
                    </a:lnTo>
                    <a:lnTo>
                      <a:pt x="21029" y="330983"/>
                    </a:lnTo>
                    <a:lnTo>
                      <a:pt x="21944" y="330068"/>
                    </a:lnTo>
                    <a:lnTo>
                      <a:pt x="21944" y="329154"/>
                    </a:lnTo>
                    <a:lnTo>
                      <a:pt x="19932" y="327691"/>
                    </a:lnTo>
                    <a:lnTo>
                      <a:pt x="19932" y="324034"/>
                    </a:lnTo>
                    <a:lnTo>
                      <a:pt x="21212" y="322571"/>
                    </a:lnTo>
                    <a:lnTo>
                      <a:pt x="21212" y="320560"/>
                    </a:lnTo>
                    <a:lnTo>
                      <a:pt x="20481" y="319097"/>
                    </a:lnTo>
                    <a:lnTo>
                      <a:pt x="20481" y="318365"/>
                    </a:lnTo>
                    <a:lnTo>
                      <a:pt x="21212" y="318182"/>
                    </a:lnTo>
                    <a:lnTo>
                      <a:pt x="20846" y="316537"/>
                    </a:lnTo>
                    <a:lnTo>
                      <a:pt x="19018" y="314342"/>
                    </a:lnTo>
                    <a:lnTo>
                      <a:pt x="18104" y="311965"/>
                    </a:lnTo>
                    <a:lnTo>
                      <a:pt x="16458" y="311234"/>
                    </a:lnTo>
                    <a:lnTo>
                      <a:pt x="16458" y="309039"/>
                    </a:lnTo>
                    <a:lnTo>
                      <a:pt x="14446" y="307759"/>
                    </a:lnTo>
                    <a:lnTo>
                      <a:pt x="14446" y="306296"/>
                    </a:lnTo>
                    <a:lnTo>
                      <a:pt x="12252" y="305565"/>
                    </a:lnTo>
                    <a:lnTo>
                      <a:pt x="10972" y="306845"/>
                    </a:lnTo>
                    <a:lnTo>
                      <a:pt x="9509" y="306845"/>
                    </a:lnTo>
                    <a:lnTo>
                      <a:pt x="8595" y="306296"/>
                    </a:lnTo>
                    <a:lnTo>
                      <a:pt x="7863" y="303553"/>
                    </a:lnTo>
                    <a:lnTo>
                      <a:pt x="4023" y="298799"/>
                    </a:lnTo>
                    <a:lnTo>
                      <a:pt x="4206" y="297336"/>
                    </a:lnTo>
                    <a:lnTo>
                      <a:pt x="6217" y="294227"/>
                    </a:lnTo>
                    <a:lnTo>
                      <a:pt x="6217" y="292033"/>
                    </a:lnTo>
                    <a:lnTo>
                      <a:pt x="4937" y="289290"/>
                    </a:lnTo>
                    <a:lnTo>
                      <a:pt x="4937" y="286547"/>
                    </a:lnTo>
                    <a:lnTo>
                      <a:pt x="4206" y="283439"/>
                    </a:lnTo>
                    <a:lnTo>
                      <a:pt x="2743" y="281793"/>
                    </a:lnTo>
                    <a:lnTo>
                      <a:pt x="1829" y="281610"/>
                    </a:lnTo>
                    <a:lnTo>
                      <a:pt x="1280" y="279964"/>
                    </a:lnTo>
                    <a:lnTo>
                      <a:pt x="366" y="279964"/>
                    </a:lnTo>
                    <a:lnTo>
                      <a:pt x="183" y="276855"/>
                    </a:lnTo>
                    <a:lnTo>
                      <a:pt x="1280" y="273746"/>
                    </a:lnTo>
                    <a:lnTo>
                      <a:pt x="1097" y="271918"/>
                    </a:lnTo>
                    <a:lnTo>
                      <a:pt x="0" y="270821"/>
                    </a:lnTo>
                    <a:lnTo>
                      <a:pt x="10423" y="260581"/>
                    </a:lnTo>
                    <a:lnTo>
                      <a:pt x="13715" y="252351"/>
                    </a:lnTo>
                    <a:lnTo>
                      <a:pt x="15544" y="246866"/>
                    </a:lnTo>
                    <a:lnTo>
                      <a:pt x="18104" y="241928"/>
                    </a:lnTo>
                    <a:lnTo>
                      <a:pt x="19018" y="241563"/>
                    </a:lnTo>
                    <a:lnTo>
                      <a:pt x="20481" y="241745"/>
                    </a:lnTo>
                    <a:lnTo>
                      <a:pt x="20846" y="242294"/>
                    </a:lnTo>
                    <a:lnTo>
                      <a:pt x="23224" y="242843"/>
                    </a:lnTo>
                    <a:lnTo>
                      <a:pt x="25235" y="244305"/>
                    </a:lnTo>
                    <a:lnTo>
                      <a:pt x="27430" y="250340"/>
                    </a:lnTo>
                    <a:lnTo>
                      <a:pt x="31818" y="259118"/>
                    </a:lnTo>
                    <a:lnTo>
                      <a:pt x="38950" y="260398"/>
                    </a:lnTo>
                    <a:lnTo>
                      <a:pt x="40047" y="260398"/>
                    </a:lnTo>
                    <a:lnTo>
                      <a:pt x="51933" y="250523"/>
                    </a:lnTo>
                    <a:lnTo>
                      <a:pt x="92163" y="251437"/>
                    </a:lnTo>
                    <a:lnTo>
                      <a:pt x="125444" y="252169"/>
                    </a:lnTo>
                    <a:lnTo>
                      <a:pt x="159274" y="252900"/>
                    </a:lnTo>
                    <a:lnTo>
                      <a:pt x="167686" y="252717"/>
                    </a:lnTo>
                    <a:lnTo>
                      <a:pt x="173354" y="231140"/>
                    </a:lnTo>
                    <a:lnTo>
                      <a:pt x="163114" y="227848"/>
                    </a:lnTo>
                    <a:lnTo>
                      <a:pt x="160371" y="201699"/>
                    </a:lnTo>
                    <a:lnTo>
                      <a:pt x="157628" y="176829"/>
                    </a:lnTo>
                    <a:lnTo>
                      <a:pt x="155068" y="151960"/>
                    </a:lnTo>
                    <a:lnTo>
                      <a:pt x="152508" y="127090"/>
                    </a:lnTo>
                    <a:lnTo>
                      <a:pt x="149948" y="101855"/>
                    </a:lnTo>
                    <a:lnTo>
                      <a:pt x="147205" y="76803"/>
                    </a:lnTo>
                    <a:lnTo>
                      <a:pt x="144645" y="51567"/>
                    </a:lnTo>
                    <a:lnTo>
                      <a:pt x="141902" y="26149"/>
                    </a:lnTo>
                    <a:lnTo>
                      <a:pt x="139342" y="0"/>
                    </a:lnTo>
                    <a:lnTo>
                      <a:pt x="183961" y="0"/>
                    </a:lnTo>
                    <a:lnTo>
                      <a:pt x="213584" y="19749"/>
                    </a:lnTo>
                    <a:close/>
                  </a:path>
                </a:pathLst>
              </a:custGeom>
              <a:grpFill/>
              <a:ln w="18272" cap="flat">
                <a:noFill/>
                <a:prstDash val="solid"/>
                <a:miter/>
              </a:ln>
            </p:spPr>
            <p:txBody>
              <a:bodyPr rtlCol="0" anchor="ctr"/>
              <a:lstStyle/>
              <a:p>
                <a:endParaRPr lang="en-GB" sz="1463"/>
              </a:p>
            </p:txBody>
          </p:sp>
          <p:sp>
            <p:nvSpPr>
              <p:cNvPr id="1325" name="Freeform: Shape 1324">
                <a:extLst>
                  <a:ext uri="{FF2B5EF4-FFF2-40B4-BE49-F238E27FC236}">
                    <a16:creationId xmlns:a16="http://schemas.microsoft.com/office/drawing/2014/main" id="{790FF51B-8109-9B1A-4C9B-0BA8CCB3ACDA}"/>
                  </a:ext>
                </a:extLst>
              </p:cNvPr>
              <p:cNvSpPr/>
              <p:nvPr/>
            </p:nvSpPr>
            <p:spPr>
              <a:xfrm>
                <a:off x="5680820" y="3700586"/>
                <a:ext cx="413088" cy="389499"/>
              </a:xfrm>
              <a:custGeom>
                <a:avLst/>
                <a:gdLst>
                  <a:gd name="connsiteX0" fmla="*/ 213584 w 413088"/>
                  <a:gd name="connsiteY0" fmla="*/ 19749 h 389499"/>
                  <a:gd name="connsiteX1" fmla="*/ 335189 w 413088"/>
                  <a:gd name="connsiteY1" fmla="*/ 102038 h 389499"/>
                  <a:gd name="connsiteX2" fmla="*/ 335189 w 413088"/>
                  <a:gd name="connsiteY2" fmla="*/ 104232 h 389499"/>
                  <a:gd name="connsiteX3" fmla="*/ 337383 w 413088"/>
                  <a:gd name="connsiteY3" fmla="*/ 106244 h 389499"/>
                  <a:gd name="connsiteX4" fmla="*/ 336469 w 413088"/>
                  <a:gd name="connsiteY4" fmla="*/ 109718 h 389499"/>
                  <a:gd name="connsiteX5" fmla="*/ 336834 w 413088"/>
                  <a:gd name="connsiteY5" fmla="*/ 111547 h 389499"/>
                  <a:gd name="connsiteX6" fmla="*/ 340126 w 413088"/>
                  <a:gd name="connsiteY6" fmla="*/ 113375 h 389499"/>
                  <a:gd name="connsiteX7" fmla="*/ 343418 w 413088"/>
                  <a:gd name="connsiteY7" fmla="*/ 114107 h 389499"/>
                  <a:gd name="connsiteX8" fmla="*/ 348538 w 413088"/>
                  <a:gd name="connsiteY8" fmla="*/ 116484 h 389499"/>
                  <a:gd name="connsiteX9" fmla="*/ 349452 w 413088"/>
                  <a:gd name="connsiteY9" fmla="*/ 117398 h 389499"/>
                  <a:gd name="connsiteX10" fmla="*/ 350001 w 413088"/>
                  <a:gd name="connsiteY10" fmla="*/ 120324 h 389499"/>
                  <a:gd name="connsiteX11" fmla="*/ 350732 w 413088"/>
                  <a:gd name="connsiteY11" fmla="*/ 122153 h 389499"/>
                  <a:gd name="connsiteX12" fmla="*/ 354206 w 413088"/>
                  <a:gd name="connsiteY12" fmla="*/ 124896 h 389499"/>
                  <a:gd name="connsiteX13" fmla="*/ 356767 w 413088"/>
                  <a:gd name="connsiteY13" fmla="*/ 126359 h 389499"/>
                  <a:gd name="connsiteX14" fmla="*/ 360973 w 413088"/>
                  <a:gd name="connsiteY14" fmla="*/ 127090 h 389499"/>
                  <a:gd name="connsiteX15" fmla="*/ 365178 w 413088"/>
                  <a:gd name="connsiteY15" fmla="*/ 126542 h 389499"/>
                  <a:gd name="connsiteX16" fmla="*/ 366276 w 413088"/>
                  <a:gd name="connsiteY16" fmla="*/ 127090 h 389499"/>
                  <a:gd name="connsiteX17" fmla="*/ 367921 w 413088"/>
                  <a:gd name="connsiteY17" fmla="*/ 130747 h 389499"/>
                  <a:gd name="connsiteX18" fmla="*/ 369750 w 413088"/>
                  <a:gd name="connsiteY18" fmla="*/ 131845 h 389499"/>
                  <a:gd name="connsiteX19" fmla="*/ 374687 w 413088"/>
                  <a:gd name="connsiteY19" fmla="*/ 131845 h 389499"/>
                  <a:gd name="connsiteX20" fmla="*/ 376699 w 413088"/>
                  <a:gd name="connsiteY20" fmla="*/ 132759 h 389499"/>
                  <a:gd name="connsiteX21" fmla="*/ 378345 w 413088"/>
                  <a:gd name="connsiteY21" fmla="*/ 132759 h 389499"/>
                  <a:gd name="connsiteX22" fmla="*/ 382550 w 413088"/>
                  <a:gd name="connsiteY22" fmla="*/ 135319 h 389499"/>
                  <a:gd name="connsiteX23" fmla="*/ 386573 w 413088"/>
                  <a:gd name="connsiteY23" fmla="*/ 136416 h 389499"/>
                  <a:gd name="connsiteX24" fmla="*/ 388402 w 413088"/>
                  <a:gd name="connsiteY24" fmla="*/ 137696 h 389499"/>
                  <a:gd name="connsiteX25" fmla="*/ 388951 w 413088"/>
                  <a:gd name="connsiteY25" fmla="*/ 138793 h 389499"/>
                  <a:gd name="connsiteX26" fmla="*/ 389682 w 413088"/>
                  <a:gd name="connsiteY26" fmla="*/ 139159 h 389499"/>
                  <a:gd name="connsiteX27" fmla="*/ 389865 w 413088"/>
                  <a:gd name="connsiteY27" fmla="*/ 141536 h 389499"/>
                  <a:gd name="connsiteX28" fmla="*/ 389133 w 413088"/>
                  <a:gd name="connsiteY28" fmla="*/ 142816 h 389499"/>
                  <a:gd name="connsiteX29" fmla="*/ 389133 w 413088"/>
                  <a:gd name="connsiteY29" fmla="*/ 144828 h 389499"/>
                  <a:gd name="connsiteX30" fmla="*/ 390414 w 413088"/>
                  <a:gd name="connsiteY30" fmla="*/ 146656 h 389499"/>
                  <a:gd name="connsiteX31" fmla="*/ 390414 w 413088"/>
                  <a:gd name="connsiteY31" fmla="*/ 147571 h 389499"/>
                  <a:gd name="connsiteX32" fmla="*/ 388951 w 413088"/>
                  <a:gd name="connsiteY32" fmla="*/ 148668 h 389499"/>
                  <a:gd name="connsiteX33" fmla="*/ 388402 w 413088"/>
                  <a:gd name="connsiteY33" fmla="*/ 149582 h 389499"/>
                  <a:gd name="connsiteX34" fmla="*/ 388951 w 413088"/>
                  <a:gd name="connsiteY34" fmla="*/ 152325 h 389499"/>
                  <a:gd name="connsiteX35" fmla="*/ 387671 w 413088"/>
                  <a:gd name="connsiteY35" fmla="*/ 154885 h 389499"/>
                  <a:gd name="connsiteX36" fmla="*/ 387671 w 413088"/>
                  <a:gd name="connsiteY36" fmla="*/ 156897 h 389499"/>
                  <a:gd name="connsiteX37" fmla="*/ 391328 w 413088"/>
                  <a:gd name="connsiteY37" fmla="*/ 160920 h 389499"/>
                  <a:gd name="connsiteX38" fmla="*/ 393705 w 413088"/>
                  <a:gd name="connsiteY38" fmla="*/ 161286 h 389499"/>
                  <a:gd name="connsiteX39" fmla="*/ 397179 w 413088"/>
                  <a:gd name="connsiteY39" fmla="*/ 161103 h 389499"/>
                  <a:gd name="connsiteX40" fmla="*/ 401202 w 413088"/>
                  <a:gd name="connsiteY40" fmla="*/ 159457 h 389499"/>
                  <a:gd name="connsiteX41" fmla="*/ 405408 w 413088"/>
                  <a:gd name="connsiteY41" fmla="*/ 159091 h 389499"/>
                  <a:gd name="connsiteX42" fmla="*/ 409797 w 413088"/>
                  <a:gd name="connsiteY42" fmla="*/ 156714 h 389499"/>
                  <a:gd name="connsiteX43" fmla="*/ 412357 w 413088"/>
                  <a:gd name="connsiteY43" fmla="*/ 155983 h 389499"/>
                  <a:gd name="connsiteX44" fmla="*/ 412357 w 413088"/>
                  <a:gd name="connsiteY44" fmla="*/ 157080 h 389499"/>
                  <a:gd name="connsiteX45" fmla="*/ 413089 w 413088"/>
                  <a:gd name="connsiteY45" fmla="*/ 157263 h 389499"/>
                  <a:gd name="connsiteX46" fmla="*/ 413089 w 413088"/>
                  <a:gd name="connsiteY46" fmla="*/ 162749 h 389499"/>
                  <a:gd name="connsiteX47" fmla="*/ 413089 w 413088"/>
                  <a:gd name="connsiteY47" fmla="*/ 187801 h 389499"/>
                  <a:gd name="connsiteX48" fmla="*/ 413089 w 413088"/>
                  <a:gd name="connsiteY48" fmla="*/ 212670 h 389499"/>
                  <a:gd name="connsiteX49" fmla="*/ 413089 w 413088"/>
                  <a:gd name="connsiteY49" fmla="*/ 237540 h 389499"/>
                  <a:gd name="connsiteX50" fmla="*/ 410711 w 413088"/>
                  <a:gd name="connsiteY50" fmla="*/ 238271 h 389499"/>
                  <a:gd name="connsiteX51" fmla="*/ 406323 w 413088"/>
                  <a:gd name="connsiteY51" fmla="*/ 240831 h 389499"/>
                  <a:gd name="connsiteX52" fmla="*/ 404860 w 413088"/>
                  <a:gd name="connsiteY52" fmla="*/ 243574 h 389499"/>
                  <a:gd name="connsiteX53" fmla="*/ 403945 w 413088"/>
                  <a:gd name="connsiteY53" fmla="*/ 247049 h 389499"/>
                  <a:gd name="connsiteX54" fmla="*/ 398459 w 413088"/>
                  <a:gd name="connsiteY54" fmla="*/ 250157 h 389499"/>
                  <a:gd name="connsiteX55" fmla="*/ 396814 w 413088"/>
                  <a:gd name="connsiteY55" fmla="*/ 251803 h 389499"/>
                  <a:gd name="connsiteX56" fmla="*/ 395717 w 413088"/>
                  <a:gd name="connsiteY56" fmla="*/ 253083 h 389499"/>
                  <a:gd name="connsiteX57" fmla="*/ 395534 w 413088"/>
                  <a:gd name="connsiteY57" fmla="*/ 255643 h 389499"/>
                  <a:gd name="connsiteX58" fmla="*/ 389865 w 413088"/>
                  <a:gd name="connsiteY58" fmla="*/ 254729 h 389499"/>
                  <a:gd name="connsiteX59" fmla="*/ 383647 w 413088"/>
                  <a:gd name="connsiteY59" fmla="*/ 254546 h 389499"/>
                  <a:gd name="connsiteX60" fmla="*/ 383647 w 413088"/>
                  <a:gd name="connsiteY60" fmla="*/ 256192 h 389499"/>
                  <a:gd name="connsiteX61" fmla="*/ 381453 w 413088"/>
                  <a:gd name="connsiteY61" fmla="*/ 255460 h 389499"/>
                  <a:gd name="connsiteX62" fmla="*/ 340857 w 413088"/>
                  <a:gd name="connsiteY62" fmla="*/ 256192 h 389499"/>
                  <a:gd name="connsiteX63" fmla="*/ 329154 w 413088"/>
                  <a:gd name="connsiteY63" fmla="*/ 265152 h 389499"/>
                  <a:gd name="connsiteX64" fmla="*/ 312148 w 413088"/>
                  <a:gd name="connsiteY64" fmla="*/ 265152 h 389499"/>
                  <a:gd name="connsiteX65" fmla="*/ 296787 w 413088"/>
                  <a:gd name="connsiteY65" fmla="*/ 265883 h 389499"/>
                  <a:gd name="connsiteX66" fmla="*/ 287644 w 413088"/>
                  <a:gd name="connsiteY66" fmla="*/ 268809 h 389499"/>
                  <a:gd name="connsiteX67" fmla="*/ 283987 w 413088"/>
                  <a:gd name="connsiteY67" fmla="*/ 271004 h 389499"/>
                  <a:gd name="connsiteX68" fmla="*/ 277038 w 413088"/>
                  <a:gd name="connsiteY68" fmla="*/ 276490 h 389499"/>
                  <a:gd name="connsiteX69" fmla="*/ 259849 w 413088"/>
                  <a:gd name="connsiteY69" fmla="*/ 287827 h 389499"/>
                  <a:gd name="connsiteX70" fmla="*/ 253997 w 413088"/>
                  <a:gd name="connsiteY70" fmla="*/ 295325 h 389499"/>
                  <a:gd name="connsiteX71" fmla="*/ 245220 w 413088"/>
                  <a:gd name="connsiteY71" fmla="*/ 301176 h 389499"/>
                  <a:gd name="connsiteX72" fmla="*/ 228031 w 413088"/>
                  <a:gd name="connsiteY72" fmla="*/ 306845 h 389499"/>
                  <a:gd name="connsiteX73" fmla="*/ 222179 w 413088"/>
                  <a:gd name="connsiteY73" fmla="*/ 308125 h 389499"/>
                  <a:gd name="connsiteX74" fmla="*/ 216693 w 413088"/>
                  <a:gd name="connsiteY74" fmla="*/ 308491 h 389499"/>
                  <a:gd name="connsiteX75" fmla="*/ 213584 w 413088"/>
                  <a:gd name="connsiteY75" fmla="*/ 309588 h 389499"/>
                  <a:gd name="connsiteX76" fmla="*/ 209744 w 413088"/>
                  <a:gd name="connsiteY76" fmla="*/ 312148 h 389499"/>
                  <a:gd name="connsiteX77" fmla="*/ 207550 w 413088"/>
                  <a:gd name="connsiteY77" fmla="*/ 314891 h 389499"/>
                  <a:gd name="connsiteX78" fmla="*/ 205356 w 413088"/>
                  <a:gd name="connsiteY78" fmla="*/ 320011 h 389499"/>
                  <a:gd name="connsiteX79" fmla="*/ 203527 w 413088"/>
                  <a:gd name="connsiteY79" fmla="*/ 326594 h 389499"/>
                  <a:gd name="connsiteX80" fmla="*/ 200235 w 413088"/>
                  <a:gd name="connsiteY80" fmla="*/ 335372 h 389499"/>
                  <a:gd name="connsiteX81" fmla="*/ 196761 w 413088"/>
                  <a:gd name="connsiteY81" fmla="*/ 339943 h 389499"/>
                  <a:gd name="connsiteX82" fmla="*/ 188898 w 413088"/>
                  <a:gd name="connsiteY82" fmla="*/ 345429 h 389499"/>
                  <a:gd name="connsiteX83" fmla="*/ 184692 w 413088"/>
                  <a:gd name="connsiteY83" fmla="*/ 349452 h 389499"/>
                  <a:gd name="connsiteX84" fmla="*/ 182681 w 413088"/>
                  <a:gd name="connsiteY84" fmla="*/ 351829 h 389499"/>
                  <a:gd name="connsiteX85" fmla="*/ 180852 w 413088"/>
                  <a:gd name="connsiteY85" fmla="*/ 355670 h 389499"/>
                  <a:gd name="connsiteX86" fmla="*/ 179938 w 413088"/>
                  <a:gd name="connsiteY86" fmla="*/ 360424 h 389499"/>
                  <a:gd name="connsiteX87" fmla="*/ 176098 w 413088"/>
                  <a:gd name="connsiteY87" fmla="*/ 368470 h 389499"/>
                  <a:gd name="connsiteX88" fmla="*/ 175366 w 413088"/>
                  <a:gd name="connsiteY88" fmla="*/ 373407 h 389499"/>
                  <a:gd name="connsiteX89" fmla="*/ 175366 w 413088"/>
                  <a:gd name="connsiteY89" fmla="*/ 379442 h 389499"/>
                  <a:gd name="connsiteX90" fmla="*/ 176098 w 413088"/>
                  <a:gd name="connsiteY90" fmla="*/ 385111 h 389499"/>
                  <a:gd name="connsiteX91" fmla="*/ 170794 w 413088"/>
                  <a:gd name="connsiteY91" fmla="*/ 385842 h 389499"/>
                  <a:gd name="connsiteX92" fmla="*/ 169697 w 413088"/>
                  <a:gd name="connsiteY92" fmla="*/ 385476 h 389499"/>
                  <a:gd name="connsiteX93" fmla="*/ 168052 w 413088"/>
                  <a:gd name="connsiteY93" fmla="*/ 382916 h 389499"/>
                  <a:gd name="connsiteX94" fmla="*/ 166771 w 413088"/>
                  <a:gd name="connsiteY94" fmla="*/ 382002 h 389499"/>
                  <a:gd name="connsiteX95" fmla="*/ 161651 w 413088"/>
                  <a:gd name="connsiteY95" fmla="*/ 382002 h 389499"/>
                  <a:gd name="connsiteX96" fmla="*/ 160371 w 413088"/>
                  <a:gd name="connsiteY96" fmla="*/ 382367 h 389499"/>
                  <a:gd name="connsiteX97" fmla="*/ 158725 w 413088"/>
                  <a:gd name="connsiteY97" fmla="*/ 385293 h 389499"/>
                  <a:gd name="connsiteX98" fmla="*/ 157080 w 413088"/>
                  <a:gd name="connsiteY98" fmla="*/ 385476 h 389499"/>
                  <a:gd name="connsiteX99" fmla="*/ 155434 w 413088"/>
                  <a:gd name="connsiteY99" fmla="*/ 387305 h 389499"/>
                  <a:gd name="connsiteX100" fmla="*/ 151228 w 413088"/>
                  <a:gd name="connsiteY100" fmla="*/ 387305 h 389499"/>
                  <a:gd name="connsiteX101" fmla="*/ 151594 w 413088"/>
                  <a:gd name="connsiteY101" fmla="*/ 386208 h 389499"/>
                  <a:gd name="connsiteX102" fmla="*/ 151228 w 413088"/>
                  <a:gd name="connsiteY102" fmla="*/ 380904 h 389499"/>
                  <a:gd name="connsiteX103" fmla="*/ 150314 w 413088"/>
                  <a:gd name="connsiteY103" fmla="*/ 379259 h 389499"/>
                  <a:gd name="connsiteX104" fmla="*/ 150680 w 413088"/>
                  <a:gd name="connsiteY104" fmla="*/ 378710 h 389499"/>
                  <a:gd name="connsiteX105" fmla="*/ 150680 w 413088"/>
                  <a:gd name="connsiteY105" fmla="*/ 376150 h 389499"/>
                  <a:gd name="connsiteX106" fmla="*/ 149582 w 413088"/>
                  <a:gd name="connsiteY106" fmla="*/ 374870 h 389499"/>
                  <a:gd name="connsiteX107" fmla="*/ 147936 w 413088"/>
                  <a:gd name="connsiteY107" fmla="*/ 375419 h 389499"/>
                  <a:gd name="connsiteX108" fmla="*/ 145559 w 413088"/>
                  <a:gd name="connsiteY108" fmla="*/ 375419 h 389499"/>
                  <a:gd name="connsiteX109" fmla="*/ 144097 w 413088"/>
                  <a:gd name="connsiteY109" fmla="*/ 378710 h 389499"/>
                  <a:gd name="connsiteX110" fmla="*/ 143365 w 413088"/>
                  <a:gd name="connsiteY110" fmla="*/ 378710 h 389499"/>
                  <a:gd name="connsiteX111" fmla="*/ 141171 w 413088"/>
                  <a:gd name="connsiteY111" fmla="*/ 377065 h 389499"/>
                  <a:gd name="connsiteX112" fmla="*/ 139708 w 413088"/>
                  <a:gd name="connsiteY112" fmla="*/ 377065 h 389499"/>
                  <a:gd name="connsiteX113" fmla="*/ 138611 w 413088"/>
                  <a:gd name="connsiteY113" fmla="*/ 378344 h 389499"/>
                  <a:gd name="connsiteX114" fmla="*/ 138611 w 413088"/>
                  <a:gd name="connsiteY114" fmla="*/ 380539 h 389499"/>
                  <a:gd name="connsiteX115" fmla="*/ 139342 w 413088"/>
                  <a:gd name="connsiteY115" fmla="*/ 383099 h 389499"/>
                  <a:gd name="connsiteX116" fmla="*/ 138428 w 413088"/>
                  <a:gd name="connsiteY116" fmla="*/ 384562 h 389499"/>
                  <a:gd name="connsiteX117" fmla="*/ 133307 w 413088"/>
                  <a:gd name="connsiteY117" fmla="*/ 384562 h 389499"/>
                  <a:gd name="connsiteX118" fmla="*/ 130565 w 413088"/>
                  <a:gd name="connsiteY118" fmla="*/ 385659 h 389499"/>
                  <a:gd name="connsiteX119" fmla="*/ 130382 w 413088"/>
                  <a:gd name="connsiteY119" fmla="*/ 387305 h 389499"/>
                  <a:gd name="connsiteX120" fmla="*/ 129467 w 413088"/>
                  <a:gd name="connsiteY120" fmla="*/ 389499 h 389499"/>
                  <a:gd name="connsiteX121" fmla="*/ 127639 w 413088"/>
                  <a:gd name="connsiteY121" fmla="*/ 389316 h 389499"/>
                  <a:gd name="connsiteX122" fmla="*/ 125810 w 413088"/>
                  <a:gd name="connsiteY122" fmla="*/ 388036 h 389499"/>
                  <a:gd name="connsiteX123" fmla="*/ 124164 w 413088"/>
                  <a:gd name="connsiteY123" fmla="*/ 386208 h 389499"/>
                  <a:gd name="connsiteX124" fmla="*/ 123067 w 413088"/>
                  <a:gd name="connsiteY124" fmla="*/ 385842 h 389499"/>
                  <a:gd name="connsiteX125" fmla="*/ 121970 w 413088"/>
                  <a:gd name="connsiteY125" fmla="*/ 386573 h 389499"/>
                  <a:gd name="connsiteX126" fmla="*/ 121421 w 413088"/>
                  <a:gd name="connsiteY126" fmla="*/ 387305 h 389499"/>
                  <a:gd name="connsiteX127" fmla="*/ 120873 w 413088"/>
                  <a:gd name="connsiteY127" fmla="*/ 387305 h 389499"/>
                  <a:gd name="connsiteX128" fmla="*/ 120324 w 413088"/>
                  <a:gd name="connsiteY128" fmla="*/ 384562 h 389499"/>
                  <a:gd name="connsiteX129" fmla="*/ 118678 w 413088"/>
                  <a:gd name="connsiteY129" fmla="*/ 382002 h 389499"/>
                  <a:gd name="connsiteX130" fmla="*/ 116667 w 413088"/>
                  <a:gd name="connsiteY130" fmla="*/ 381636 h 389499"/>
                  <a:gd name="connsiteX131" fmla="*/ 115204 w 413088"/>
                  <a:gd name="connsiteY131" fmla="*/ 383099 h 389499"/>
                  <a:gd name="connsiteX132" fmla="*/ 112827 w 413088"/>
                  <a:gd name="connsiteY132" fmla="*/ 382733 h 389499"/>
                  <a:gd name="connsiteX133" fmla="*/ 111730 w 413088"/>
                  <a:gd name="connsiteY133" fmla="*/ 383099 h 389499"/>
                  <a:gd name="connsiteX134" fmla="*/ 110632 w 413088"/>
                  <a:gd name="connsiteY134" fmla="*/ 384379 h 389499"/>
                  <a:gd name="connsiteX135" fmla="*/ 110084 w 413088"/>
                  <a:gd name="connsiteY135" fmla="*/ 386208 h 389499"/>
                  <a:gd name="connsiteX136" fmla="*/ 108621 w 413088"/>
                  <a:gd name="connsiteY136" fmla="*/ 387853 h 389499"/>
                  <a:gd name="connsiteX137" fmla="*/ 105695 w 413088"/>
                  <a:gd name="connsiteY137" fmla="*/ 388585 h 389499"/>
                  <a:gd name="connsiteX138" fmla="*/ 105695 w 413088"/>
                  <a:gd name="connsiteY138" fmla="*/ 386939 h 389499"/>
                  <a:gd name="connsiteX139" fmla="*/ 104964 w 413088"/>
                  <a:gd name="connsiteY139" fmla="*/ 385659 h 389499"/>
                  <a:gd name="connsiteX140" fmla="*/ 102404 w 413088"/>
                  <a:gd name="connsiteY140" fmla="*/ 384196 h 389499"/>
                  <a:gd name="connsiteX141" fmla="*/ 101672 w 413088"/>
                  <a:gd name="connsiteY141" fmla="*/ 382185 h 389499"/>
                  <a:gd name="connsiteX142" fmla="*/ 99112 w 413088"/>
                  <a:gd name="connsiteY142" fmla="*/ 382002 h 389499"/>
                  <a:gd name="connsiteX143" fmla="*/ 97466 w 413088"/>
                  <a:gd name="connsiteY143" fmla="*/ 379076 h 389499"/>
                  <a:gd name="connsiteX144" fmla="*/ 97100 w 413088"/>
                  <a:gd name="connsiteY144" fmla="*/ 368287 h 389499"/>
                  <a:gd name="connsiteX145" fmla="*/ 96735 w 413088"/>
                  <a:gd name="connsiteY145" fmla="*/ 366824 h 389499"/>
                  <a:gd name="connsiteX146" fmla="*/ 94358 w 413088"/>
                  <a:gd name="connsiteY146" fmla="*/ 365910 h 389499"/>
                  <a:gd name="connsiteX147" fmla="*/ 92163 w 413088"/>
                  <a:gd name="connsiteY147" fmla="*/ 366276 h 389499"/>
                  <a:gd name="connsiteX148" fmla="*/ 89420 w 413088"/>
                  <a:gd name="connsiteY148" fmla="*/ 369567 h 389499"/>
                  <a:gd name="connsiteX149" fmla="*/ 88506 w 413088"/>
                  <a:gd name="connsiteY149" fmla="*/ 369567 h 389499"/>
                  <a:gd name="connsiteX150" fmla="*/ 88506 w 413088"/>
                  <a:gd name="connsiteY150" fmla="*/ 365910 h 389499"/>
                  <a:gd name="connsiteX151" fmla="*/ 88872 w 413088"/>
                  <a:gd name="connsiteY151" fmla="*/ 365178 h 389499"/>
                  <a:gd name="connsiteX152" fmla="*/ 91249 w 413088"/>
                  <a:gd name="connsiteY152" fmla="*/ 364264 h 389499"/>
                  <a:gd name="connsiteX153" fmla="*/ 91432 w 413088"/>
                  <a:gd name="connsiteY153" fmla="*/ 362435 h 389499"/>
                  <a:gd name="connsiteX154" fmla="*/ 93260 w 413088"/>
                  <a:gd name="connsiteY154" fmla="*/ 362253 h 389499"/>
                  <a:gd name="connsiteX155" fmla="*/ 93992 w 413088"/>
                  <a:gd name="connsiteY155" fmla="*/ 360424 h 389499"/>
                  <a:gd name="connsiteX156" fmla="*/ 96003 w 413088"/>
                  <a:gd name="connsiteY156" fmla="*/ 360424 h 389499"/>
                  <a:gd name="connsiteX157" fmla="*/ 95638 w 413088"/>
                  <a:gd name="connsiteY157" fmla="*/ 357864 h 389499"/>
                  <a:gd name="connsiteX158" fmla="*/ 95455 w 413088"/>
                  <a:gd name="connsiteY158" fmla="*/ 357315 h 389499"/>
                  <a:gd name="connsiteX159" fmla="*/ 92712 w 413088"/>
                  <a:gd name="connsiteY159" fmla="*/ 357315 h 389499"/>
                  <a:gd name="connsiteX160" fmla="*/ 91432 w 413088"/>
                  <a:gd name="connsiteY160" fmla="*/ 355670 h 389499"/>
                  <a:gd name="connsiteX161" fmla="*/ 89420 w 413088"/>
                  <a:gd name="connsiteY161" fmla="*/ 354755 h 389499"/>
                  <a:gd name="connsiteX162" fmla="*/ 87226 w 413088"/>
                  <a:gd name="connsiteY162" fmla="*/ 350366 h 389499"/>
                  <a:gd name="connsiteX163" fmla="*/ 85214 w 413088"/>
                  <a:gd name="connsiteY163" fmla="*/ 351281 h 389499"/>
                  <a:gd name="connsiteX164" fmla="*/ 84666 w 413088"/>
                  <a:gd name="connsiteY164" fmla="*/ 350915 h 389499"/>
                  <a:gd name="connsiteX165" fmla="*/ 84666 w 413088"/>
                  <a:gd name="connsiteY165" fmla="*/ 342869 h 389499"/>
                  <a:gd name="connsiteX166" fmla="*/ 83752 w 413088"/>
                  <a:gd name="connsiteY166" fmla="*/ 340492 h 389499"/>
                  <a:gd name="connsiteX167" fmla="*/ 82471 w 413088"/>
                  <a:gd name="connsiteY167" fmla="*/ 340309 h 389499"/>
                  <a:gd name="connsiteX168" fmla="*/ 83020 w 413088"/>
                  <a:gd name="connsiteY168" fmla="*/ 337566 h 389499"/>
                  <a:gd name="connsiteX169" fmla="*/ 81923 w 413088"/>
                  <a:gd name="connsiteY169" fmla="*/ 336652 h 389499"/>
                  <a:gd name="connsiteX170" fmla="*/ 80460 w 413088"/>
                  <a:gd name="connsiteY170" fmla="*/ 336835 h 389499"/>
                  <a:gd name="connsiteX171" fmla="*/ 79728 w 413088"/>
                  <a:gd name="connsiteY171" fmla="*/ 336469 h 389499"/>
                  <a:gd name="connsiteX172" fmla="*/ 80460 w 413088"/>
                  <a:gd name="connsiteY172" fmla="*/ 330983 h 389499"/>
                  <a:gd name="connsiteX173" fmla="*/ 80277 w 413088"/>
                  <a:gd name="connsiteY173" fmla="*/ 330252 h 389499"/>
                  <a:gd name="connsiteX174" fmla="*/ 78448 w 413088"/>
                  <a:gd name="connsiteY174" fmla="*/ 328971 h 389499"/>
                  <a:gd name="connsiteX175" fmla="*/ 77534 w 413088"/>
                  <a:gd name="connsiteY175" fmla="*/ 328971 h 389499"/>
                  <a:gd name="connsiteX176" fmla="*/ 76254 w 413088"/>
                  <a:gd name="connsiteY176" fmla="*/ 330617 h 389499"/>
                  <a:gd name="connsiteX177" fmla="*/ 75157 w 413088"/>
                  <a:gd name="connsiteY177" fmla="*/ 330617 h 389499"/>
                  <a:gd name="connsiteX178" fmla="*/ 72048 w 413088"/>
                  <a:gd name="connsiteY178" fmla="*/ 328789 h 389499"/>
                  <a:gd name="connsiteX179" fmla="*/ 70951 w 413088"/>
                  <a:gd name="connsiteY179" fmla="*/ 328789 h 389499"/>
                  <a:gd name="connsiteX180" fmla="*/ 70403 w 413088"/>
                  <a:gd name="connsiteY180" fmla="*/ 329154 h 389499"/>
                  <a:gd name="connsiteX181" fmla="*/ 70403 w 413088"/>
                  <a:gd name="connsiteY181" fmla="*/ 333360 h 389499"/>
                  <a:gd name="connsiteX182" fmla="*/ 68940 w 413088"/>
                  <a:gd name="connsiteY182" fmla="*/ 334640 h 389499"/>
                  <a:gd name="connsiteX183" fmla="*/ 62905 w 413088"/>
                  <a:gd name="connsiteY183" fmla="*/ 336835 h 389499"/>
                  <a:gd name="connsiteX184" fmla="*/ 62722 w 413088"/>
                  <a:gd name="connsiteY184" fmla="*/ 339212 h 389499"/>
                  <a:gd name="connsiteX185" fmla="*/ 61991 w 413088"/>
                  <a:gd name="connsiteY185" fmla="*/ 341223 h 389499"/>
                  <a:gd name="connsiteX186" fmla="*/ 55225 w 413088"/>
                  <a:gd name="connsiteY186" fmla="*/ 339212 h 389499"/>
                  <a:gd name="connsiteX187" fmla="*/ 51202 w 413088"/>
                  <a:gd name="connsiteY187" fmla="*/ 336835 h 389499"/>
                  <a:gd name="connsiteX188" fmla="*/ 46996 w 413088"/>
                  <a:gd name="connsiteY188" fmla="*/ 335920 h 389499"/>
                  <a:gd name="connsiteX189" fmla="*/ 45716 w 413088"/>
                  <a:gd name="connsiteY189" fmla="*/ 336103 h 389499"/>
                  <a:gd name="connsiteX190" fmla="*/ 43704 w 413088"/>
                  <a:gd name="connsiteY190" fmla="*/ 338846 h 389499"/>
                  <a:gd name="connsiteX191" fmla="*/ 41510 w 413088"/>
                  <a:gd name="connsiteY191" fmla="*/ 339577 h 389499"/>
                  <a:gd name="connsiteX192" fmla="*/ 40230 w 413088"/>
                  <a:gd name="connsiteY192" fmla="*/ 342320 h 389499"/>
                  <a:gd name="connsiteX193" fmla="*/ 38584 w 413088"/>
                  <a:gd name="connsiteY193" fmla="*/ 343600 h 389499"/>
                  <a:gd name="connsiteX194" fmla="*/ 35841 w 413088"/>
                  <a:gd name="connsiteY194" fmla="*/ 342869 h 389499"/>
                  <a:gd name="connsiteX195" fmla="*/ 32184 w 413088"/>
                  <a:gd name="connsiteY195" fmla="*/ 337566 h 389499"/>
                  <a:gd name="connsiteX196" fmla="*/ 31087 w 413088"/>
                  <a:gd name="connsiteY196" fmla="*/ 336469 h 389499"/>
                  <a:gd name="connsiteX197" fmla="*/ 28527 w 413088"/>
                  <a:gd name="connsiteY197" fmla="*/ 336835 h 389499"/>
                  <a:gd name="connsiteX198" fmla="*/ 25967 w 413088"/>
                  <a:gd name="connsiteY198" fmla="*/ 339577 h 389499"/>
                  <a:gd name="connsiteX199" fmla="*/ 23955 w 413088"/>
                  <a:gd name="connsiteY199" fmla="*/ 341040 h 389499"/>
                  <a:gd name="connsiteX200" fmla="*/ 21944 w 413088"/>
                  <a:gd name="connsiteY200" fmla="*/ 341406 h 389499"/>
                  <a:gd name="connsiteX201" fmla="*/ 19749 w 413088"/>
                  <a:gd name="connsiteY201" fmla="*/ 340309 h 389499"/>
                  <a:gd name="connsiteX202" fmla="*/ 17555 w 413088"/>
                  <a:gd name="connsiteY202" fmla="*/ 338115 h 389499"/>
                  <a:gd name="connsiteX203" fmla="*/ 17921 w 413088"/>
                  <a:gd name="connsiteY203" fmla="*/ 336469 h 389499"/>
                  <a:gd name="connsiteX204" fmla="*/ 19749 w 413088"/>
                  <a:gd name="connsiteY204" fmla="*/ 334275 h 389499"/>
                  <a:gd name="connsiteX205" fmla="*/ 19749 w 413088"/>
                  <a:gd name="connsiteY205" fmla="*/ 332812 h 389499"/>
                  <a:gd name="connsiteX206" fmla="*/ 21029 w 413088"/>
                  <a:gd name="connsiteY206" fmla="*/ 330983 h 389499"/>
                  <a:gd name="connsiteX207" fmla="*/ 21944 w 413088"/>
                  <a:gd name="connsiteY207" fmla="*/ 330068 h 389499"/>
                  <a:gd name="connsiteX208" fmla="*/ 21944 w 413088"/>
                  <a:gd name="connsiteY208" fmla="*/ 329154 h 389499"/>
                  <a:gd name="connsiteX209" fmla="*/ 19932 w 413088"/>
                  <a:gd name="connsiteY209" fmla="*/ 327691 h 389499"/>
                  <a:gd name="connsiteX210" fmla="*/ 19932 w 413088"/>
                  <a:gd name="connsiteY210" fmla="*/ 324034 h 389499"/>
                  <a:gd name="connsiteX211" fmla="*/ 21212 w 413088"/>
                  <a:gd name="connsiteY211" fmla="*/ 322571 h 389499"/>
                  <a:gd name="connsiteX212" fmla="*/ 21212 w 413088"/>
                  <a:gd name="connsiteY212" fmla="*/ 320560 h 389499"/>
                  <a:gd name="connsiteX213" fmla="*/ 20481 w 413088"/>
                  <a:gd name="connsiteY213" fmla="*/ 319097 h 389499"/>
                  <a:gd name="connsiteX214" fmla="*/ 20481 w 413088"/>
                  <a:gd name="connsiteY214" fmla="*/ 318365 h 389499"/>
                  <a:gd name="connsiteX215" fmla="*/ 21212 w 413088"/>
                  <a:gd name="connsiteY215" fmla="*/ 318182 h 389499"/>
                  <a:gd name="connsiteX216" fmla="*/ 20846 w 413088"/>
                  <a:gd name="connsiteY216" fmla="*/ 316537 h 389499"/>
                  <a:gd name="connsiteX217" fmla="*/ 19018 w 413088"/>
                  <a:gd name="connsiteY217" fmla="*/ 314342 h 389499"/>
                  <a:gd name="connsiteX218" fmla="*/ 18104 w 413088"/>
                  <a:gd name="connsiteY218" fmla="*/ 311965 h 389499"/>
                  <a:gd name="connsiteX219" fmla="*/ 16458 w 413088"/>
                  <a:gd name="connsiteY219" fmla="*/ 311234 h 389499"/>
                  <a:gd name="connsiteX220" fmla="*/ 16458 w 413088"/>
                  <a:gd name="connsiteY220" fmla="*/ 309039 h 389499"/>
                  <a:gd name="connsiteX221" fmla="*/ 14446 w 413088"/>
                  <a:gd name="connsiteY221" fmla="*/ 307759 h 389499"/>
                  <a:gd name="connsiteX222" fmla="*/ 14446 w 413088"/>
                  <a:gd name="connsiteY222" fmla="*/ 306296 h 389499"/>
                  <a:gd name="connsiteX223" fmla="*/ 12252 w 413088"/>
                  <a:gd name="connsiteY223" fmla="*/ 305565 h 389499"/>
                  <a:gd name="connsiteX224" fmla="*/ 10972 w 413088"/>
                  <a:gd name="connsiteY224" fmla="*/ 306845 h 389499"/>
                  <a:gd name="connsiteX225" fmla="*/ 9509 w 413088"/>
                  <a:gd name="connsiteY225" fmla="*/ 306845 h 389499"/>
                  <a:gd name="connsiteX226" fmla="*/ 8595 w 413088"/>
                  <a:gd name="connsiteY226" fmla="*/ 306296 h 389499"/>
                  <a:gd name="connsiteX227" fmla="*/ 7863 w 413088"/>
                  <a:gd name="connsiteY227" fmla="*/ 303553 h 389499"/>
                  <a:gd name="connsiteX228" fmla="*/ 4023 w 413088"/>
                  <a:gd name="connsiteY228" fmla="*/ 298799 h 389499"/>
                  <a:gd name="connsiteX229" fmla="*/ 4206 w 413088"/>
                  <a:gd name="connsiteY229" fmla="*/ 297336 h 389499"/>
                  <a:gd name="connsiteX230" fmla="*/ 6217 w 413088"/>
                  <a:gd name="connsiteY230" fmla="*/ 294227 h 389499"/>
                  <a:gd name="connsiteX231" fmla="*/ 6217 w 413088"/>
                  <a:gd name="connsiteY231" fmla="*/ 292033 h 389499"/>
                  <a:gd name="connsiteX232" fmla="*/ 4937 w 413088"/>
                  <a:gd name="connsiteY232" fmla="*/ 289290 h 389499"/>
                  <a:gd name="connsiteX233" fmla="*/ 4937 w 413088"/>
                  <a:gd name="connsiteY233" fmla="*/ 286547 h 389499"/>
                  <a:gd name="connsiteX234" fmla="*/ 4206 w 413088"/>
                  <a:gd name="connsiteY234" fmla="*/ 283439 h 389499"/>
                  <a:gd name="connsiteX235" fmla="*/ 2743 w 413088"/>
                  <a:gd name="connsiteY235" fmla="*/ 281793 h 389499"/>
                  <a:gd name="connsiteX236" fmla="*/ 1829 w 413088"/>
                  <a:gd name="connsiteY236" fmla="*/ 281610 h 389499"/>
                  <a:gd name="connsiteX237" fmla="*/ 1280 w 413088"/>
                  <a:gd name="connsiteY237" fmla="*/ 279964 h 389499"/>
                  <a:gd name="connsiteX238" fmla="*/ 366 w 413088"/>
                  <a:gd name="connsiteY238" fmla="*/ 279964 h 389499"/>
                  <a:gd name="connsiteX239" fmla="*/ 183 w 413088"/>
                  <a:gd name="connsiteY239" fmla="*/ 276855 h 389499"/>
                  <a:gd name="connsiteX240" fmla="*/ 1280 w 413088"/>
                  <a:gd name="connsiteY240" fmla="*/ 273746 h 389499"/>
                  <a:gd name="connsiteX241" fmla="*/ 1097 w 413088"/>
                  <a:gd name="connsiteY241" fmla="*/ 271918 h 389499"/>
                  <a:gd name="connsiteX242" fmla="*/ 0 w 413088"/>
                  <a:gd name="connsiteY242" fmla="*/ 270821 h 389499"/>
                  <a:gd name="connsiteX243" fmla="*/ 10423 w 413088"/>
                  <a:gd name="connsiteY243" fmla="*/ 260581 h 389499"/>
                  <a:gd name="connsiteX244" fmla="*/ 13715 w 413088"/>
                  <a:gd name="connsiteY244" fmla="*/ 252351 h 389499"/>
                  <a:gd name="connsiteX245" fmla="*/ 15544 w 413088"/>
                  <a:gd name="connsiteY245" fmla="*/ 246866 h 389499"/>
                  <a:gd name="connsiteX246" fmla="*/ 18104 w 413088"/>
                  <a:gd name="connsiteY246" fmla="*/ 241928 h 389499"/>
                  <a:gd name="connsiteX247" fmla="*/ 19018 w 413088"/>
                  <a:gd name="connsiteY247" fmla="*/ 241563 h 389499"/>
                  <a:gd name="connsiteX248" fmla="*/ 20481 w 413088"/>
                  <a:gd name="connsiteY248" fmla="*/ 241745 h 389499"/>
                  <a:gd name="connsiteX249" fmla="*/ 20846 w 413088"/>
                  <a:gd name="connsiteY249" fmla="*/ 242294 h 389499"/>
                  <a:gd name="connsiteX250" fmla="*/ 23224 w 413088"/>
                  <a:gd name="connsiteY250" fmla="*/ 242843 h 389499"/>
                  <a:gd name="connsiteX251" fmla="*/ 25235 w 413088"/>
                  <a:gd name="connsiteY251" fmla="*/ 244305 h 389499"/>
                  <a:gd name="connsiteX252" fmla="*/ 27430 w 413088"/>
                  <a:gd name="connsiteY252" fmla="*/ 250340 h 389499"/>
                  <a:gd name="connsiteX253" fmla="*/ 31818 w 413088"/>
                  <a:gd name="connsiteY253" fmla="*/ 259118 h 389499"/>
                  <a:gd name="connsiteX254" fmla="*/ 38950 w 413088"/>
                  <a:gd name="connsiteY254" fmla="*/ 260398 h 389499"/>
                  <a:gd name="connsiteX255" fmla="*/ 40047 w 413088"/>
                  <a:gd name="connsiteY255" fmla="*/ 260398 h 389499"/>
                  <a:gd name="connsiteX256" fmla="*/ 51933 w 413088"/>
                  <a:gd name="connsiteY256" fmla="*/ 250523 h 389499"/>
                  <a:gd name="connsiteX257" fmla="*/ 92163 w 413088"/>
                  <a:gd name="connsiteY257" fmla="*/ 251437 h 389499"/>
                  <a:gd name="connsiteX258" fmla="*/ 125444 w 413088"/>
                  <a:gd name="connsiteY258" fmla="*/ 252169 h 389499"/>
                  <a:gd name="connsiteX259" fmla="*/ 159274 w 413088"/>
                  <a:gd name="connsiteY259" fmla="*/ 252900 h 389499"/>
                  <a:gd name="connsiteX260" fmla="*/ 167686 w 413088"/>
                  <a:gd name="connsiteY260" fmla="*/ 252717 h 389499"/>
                  <a:gd name="connsiteX261" fmla="*/ 173354 w 413088"/>
                  <a:gd name="connsiteY261" fmla="*/ 231140 h 389499"/>
                  <a:gd name="connsiteX262" fmla="*/ 163114 w 413088"/>
                  <a:gd name="connsiteY262" fmla="*/ 227848 h 389499"/>
                  <a:gd name="connsiteX263" fmla="*/ 160371 w 413088"/>
                  <a:gd name="connsiteY263" fmla="*/ 201699 h 389499"/>
                  <a:gd name="connsiteX264" fmla="*/ 157628 w 413088"/>
                  <a:gd name="connsiteY264" fmla="*/ 176829 h 389499"/>
                  <a:gd name="connsiteX265" fmla="*/ 155068 w 413088"/>
                  <a:gd name="connsiteY265" fmla="*/ 151960 h 389499"/>
                  <a:gd name="connsiteX266" fmla="*/ 152508 w 413088"/>
                  <a:gd name="connsiteY266" fmla="*/ 127090 h 389499"/>
                  <a:gd name="connsiteX267" fmla="*/ 149948 w 413088"/>
                  <a:gd name="connsiteY267" fmla="*/ 101855 h 389499"/>
                  <a:gd name="connsiteX268" fmla="*/ 147205 w 413088"/>
                  <a:gd name="connsiteY268" fmla="*/ 76803 h 389499"/>
                  <a:gd name="connsiteX269" fmla="*/ 144645 w 413088"/>
                  <a:gd name="connsiteY269" fmla="*/ 51567 h 389499"/>
                  <a:gd name="connsiteX270" fmla="*/ 141902 w 413088"/>
                  <a:gd name="connsiteY270" fmla="*/ 26149 h 389499"/>
                  <a:gd name="connsiteX271" fmla="*/ 139342 w 413088"/>
                  <a:gd name="connsiteY271" fmla="*/ 0 h 389499"/>
                  <a:gd name="connsiteX272" fmla="*/ 183961 w 413088"/>
                  <a:gd name="connsiteY272" fmla="*/ 0 h 389499"/>
                  <a:gd name="connsiteX273" fmla="*/ 213584 w 413088"/>
                  <a:gd name="connsiteY273" fmla="*/ 19749 h 389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Lst>
                <a:rect l="l" t="t" r="r" b="b"/>
                <a:pathLst>
                  <a:path w="413088" h="389499">
                    <a:moveTo>
                      <a:pt x="213584" y="19749"/>
                    </a:moveTo>
                    <a:lnTo>
                      <a:pt x="335189" y="102038"/>
                    </a:lnTo>
                    <a:lnTo>
                      <a:pt x="335189" y="104232"/>
                    </a:lnTo>
                    <a:lnTo>
                      <a:pt x="337383" y="106244"/>
                    </a:lnTo>
                    <a:lnTo>
                      <a:pt x="336469" y="109718"/>
                    </a:lnTo>
                    <a:lnTo>
                      <a:pt x="336834" y="111547"/>
                    </a:lnTo>
                    <a:lnTo>
                      <a:pt x="340126" y="113375"/>
                    </a:lnTo>
                    <a:lnTo>
                      <a:pt x="343418" y="114107"/>
                    </a:lnTo>
                    <a:lnTo>
                      <a:pt x="348538" y="116484"/>
                    </a:lnTo>
                    <a:lnTo>
                      <a:pt x="349452" y="117398"/>
                    </a:lnTo>
                    <a:lnTo>
                      <a:pt x="350001" y="120324"/>
                    </a:lnTo>
                    <a:lnTo>
                      <a:pt x="350732" y="122153"/>
                    </a:lnTo>
                    <a:lnTo>
                      <a:pt x="354206" y="124896"/>
                    </a:lnTo>
                    <a:lnTo>
                      <a:pt x="356767" y="126359"/>
                    </a:lnTo>
                    <a:lnTo>
                      <a:pt x="360973" y="127090"/>
                    </a:lnTo>
                    <a:lnTo>
                      <a:pt x="365178" y="126542"/>
                    </a:lnTo>
                    <a:lnTo>
                      <a:pt x="366276" y="127090"/>
                    </a:lnTo>
                    <a:lnTo>
                      <a:pt x="367921" y="130747"/>
                    </a:lnTo>
                    <a:lnTo>
                      <a:pt x="369750" y="131845"/>
                    </a:lnTo>
                    <a:lnTo>
                      <a:pt x="374687" y="131845"/>
                    </a:lnTo>
                    <a:lnTo>
                      <a:pt x="376699" y="132759"/>
                    </a:lnTo>
                    <a:lnTo>
                      <a:pt x="378345" y="132759"/>
                    </a:lnTo>
                    <a:lnTo>
                      <a:pt x="382550" y="135319"/>
                    </a:lnTo>
                    <a:lnTo>
                      <a:pt x="386573" y="136416"/>
                    </a:lnTo>
                    <a:lnTo>
                      <a:pt x="388402" y="137696"/>
                    </a:lnTo>
                    <a:lnTo>
                      <a:pt x="388951" y="138793"/>
                    </a:lnTo>
                    <a:lnTo>
                      <a:pt x="389682" y="139159"/>
                    </a:lnTo>
                    <a:lnTo>
                      <a:pt x="389865" y="141536"/>
                    </a:lnTo>
                    <a:lnTo>
                      <a:pt x="389133" y="142816"/>
                    </a:lnTo>
                    <a:lnTo>
                      <a:pt x="389133" y="144828"/>
                    </a:lnTo>
                    <a:lnTo>
                      <a:pt x="390414" y="146656"/>
                    </a:lnTo>
                    <a:lnTo>
                      <a:pt x="390414" y="147571"/>
                    </a:lnTo>
                    <a:lnTo>
                      <a:pt x="388951" y="148668"/>
                    </a:lnTo>
                    <a:lnTo>
                      <a:pt x="388402" y="149582"/>
                    </a:lnTo>
                    <a:lnTo>
                      <a:pt x="388951" y="152325"/>
                    </a:lnTo>
                    <a:lnTo>
                      <a:pt x="387671" y="154885"/>
                    </a:lnTo>
                    <a:lnTo>
                      <a:pt x="387671" y="156897"/>
                    </a:lnTo>
                    <a:lnTo>
                      <a:pt x="391328" y="160920"/>
                    </a:lnTo>
                    <a:lnTo>
                      <a:pt x="393705" y="161286"/>
                    </a:lnTo>
                    <a:lnTo>
                      <a:pt x="397179" y="161103"/>
                    </a:lnTo>
                    <a:lnTo>
                      <a:pt x="401202" y="159457"/>
                    </a:lnTo>
                    <a:lnTo>
                      <a:pt x="405408" y="159091"/>
                    </a:lnTo>
                    <a:lnTo>
                      <a:pt x="409797" y="156714"/>
                    </a:lnTo>
                    <a:lnTo>
                      <a:pt x="412357" y="155983"/>
                    </a:lnTo>
                    <a:lnTo>
                      <a:pt x="412357" y="157080"/>
                    </a:lnTo>
                    <a:lnTo>
                      <a:pt x="413089" y="157263"/>
                    </a:lnTo>
                    <a:lnTo>
                      <a:pt x="413089" y="162749"/>
                    </a:lnTo>
                    <a:lnTo>
                      <a:pt x="413089" y="187801"/>
                    </a:lnTo>
                    <a:lnTo>
                      <a:pt x="413089" y="212670"/>
                    </a:lnTo>
                    <a:lnTo>
                      <a:pt x="413089" y="237540"/>
                    </a:lnTo>
                    <a:lnTo>
                      <a:pt x="410711" y="238271"/>
                    </a:lnTo>
                    <a:lnTo>
                      <a:pt x="406323" y="240831"/>
                    </a:lnTo>
                    <a:lnTo>
                      <a:pt x="404860" y="243574"/>
                    </a:lnTo>
                    <a:lnTo>
                      <a:pt x="403945" y="247049"/>
                    </a:lnTo>
                    <a:lnTo>
                      <a:pt x="398459" y="250157"/>
                    </a:lnTo>
                    <a:lnTo>
                      <a:pt x="396814" y="251803"/>
                    </a:lnTo>
                    <a:lnTo>
                      <a:pt x="395717" y="253083"/>
                    </a:lnTo>
                    <a:lnTo>
                      <a:pt x="395534" y="255643"/>
                    </a:lnTo>
                    <a:lnTo>
                      <a:pt x="389865" y="254729"/>
                    </a:lnTo>
                    <a:lnTo>
                      <a:pt x="383647" y="254546"/>
                    </a:lnTo>
                    <a:lnTo>
                      <a:pt x="383647" y="256192"/>
                    </a:lnTo>
                    <a:lnTo>
                      <a:pt x="381453" y="255460"/>
                    </a:lnTo>
                    <a:lnTo>
                      <a:pt x="340857" y="256192"/>
                    </a:lnTo>
                    <a:lnTo>
                      <a:pt x="329154" y="265152"/>
                    </a:lnTo>
                    <a:lnTo>
                      <a:pt x="312148" y="265152"/>
                    </a:lnTo>
                    <a:lnTo>
                      <a:pt x="296787" y="265883"/>
                    </a:lnTo>
                    <a:lnTo>
                      <a:pt x="287644" y="268809"/>
                    </a:lnTo>
                    <a:lnTo>
                      <a:pt x="283987" y="271004"/>
                    </a:lnTo>
                    <a:lnTo>
                      <a:pt x="277038" y="276490"/>
                    </a:lnTo>
                    <a:lnTo>
                      <a:pt x="259849" y="287827"/>
                    </a:lnTo>
                    <a:lnTo>
                      <a:pt x="253997" y="295325"/>
                    </a:lnTo>
                    <a:lnTo>
                      <a:pt x="245220" y="301176"/>
                    </a:lnTo>
                    <a:lnTo>
                      <a:pt x="228031" y="306845"/>
                    </a:lnTo>
                    <a:lnTo>
                      <a:pt x="222179" y="308125"/>
                    </a:lnTo>
                    <a:lnTo>
                      <a:pt x="216693" y="308491"/>
                    </a:lnTo>
                    <a:lnTo>
                      <a:pt x="213584" y="309588"/>
                    </a:lnTo>
                    <a:lnTo>
                      <a:pt x="209744" y="312148"/>
                    </a:lnTo>
                    <a:lnTo>
                      <a:pt x="207550" y="314891"/>
                    </a:lnTo>
                    <a:lnTo>
                      <a:pt x="205356" y="320011"/>
                    </a:lnTo>
                    <a:lnTo>
                      <a:pt x="203527" y="326594"/>
                    </a:lnTo>
                    <a:lnTo>
                      <a:pt x="200235" y="335372"/>
                    </a:lnTo>
                    <a:lnTo>
                      <a:pt x="196761" y="339943"/>
                    </a:lnTo>
                    <a:lnTo>
                      <a:pt x="188898" y="345429"/>
                    </a:lnTo>
                    <a:lnTo>
                      <a:pt x="184692" y="349452"/>
                    </a:lnTo>
                    <a:lnTo>
                      <a:pt x="182681" y="351829"/>
                    </a:lnTo>
                    <a:lnTo>
                      <a:pt x="180852" y="355670"/>
                    </a:lnTo>
                    <a:lnTo>
                      <a:pt x="179938" y="360424"/>
                    </a:lnTo>
                    <a:lnTo>
                      <a:pt x="176098" y="368470"/>
                    </a:lnTo>
                    <a:lnTo>
                      <a:pt x="175366" y="373407"/>
                    </a:lnTo>
                    <a:lnTo>
                      <a:pt x="175366" y="379442"/>
                    </a:lnTo>
                    <a:lnTo>
                      <a:pt x="176098" y="385111"/>
                    </a:lnTo>
                    <a:lnTo>
                      <a:pt x="170794" y="385842"/>
                    </a:lnTo>
                    <a:lnTo>
                      <a:pt x="169697" y="385476"/>
                    </a:lnTo>
                    <a:lnTo>
                      <a:pt x="168052" y="382916"/>
                    </a:lnTo>
                    <a:lnTo>
                      <a:pt x="166771" y="382002"/>
                    </a:lnTo>
                    <a:lnTo>
                      <a:pt x="161651" y="382002"/>
                    </a:lnTo>
                    <a:lnTo>
                      <a:pt x="160371" y="382367"/>
                    </a:lnTo>
                    <a:lnTo>
                      <a:pt x="158725" y="385293"/>
                    </a:lnTo>
                    <a:lnTo>
                      <a:pt x="157080" y="385476"/>
                    </a:lnTo>
                    <a:lnTo>
                      <a:pt x="155434" y="387305"/>
                    </a:lnTo>
                    <a:lnTo>
                      <a:pt x="151228" y="387305"/>
                    </a:lnTo>
                    <a:lnTo>
                      <a:pt x="151594" y="386208"/>
                    </a:lnTo>
                    <a:lnTo>
                      <a:pt x="151228" y="380904"/>
                    </a:lnTo>
                    <a:lnTo>
                      <a:pt x="150314" y="379259"/>
                    </a:lnTo>
                    <a:lnTo>
                      <a:pt x="150680" y="378710"/>
                    </a:lnTo>
                    <a:lnTo>
                      <a:pt x="150680" y="376150"/>
                    </a:lnTo>
                    <a:lnTo>
                      <a:pt x="149582" y="374870"/>
                    </a:lnTo>
                    <a:lnTo>
                      <a:pt x="147936" y="375419"/>
                    </a:lnTo>
                    <a:lnTo>
                      <a:pt x="145559" y="375419"/>
                    </a:lnTo>
                    <a:lnTo>
                      <a:pt x="144097" y="378710"/>
                    </a:lnTo>
                    <a:lnTo>
                      <a:pt x="143365" y="378710"/>
                    </a:lnTo>
                    <a:lnTo>
                      <a:pt x="141171" y="377065"/>
                    </a:lnTo>
                    <a:lnTo>
                      <a:pt x="139708" y="377065"/>
                    </a:lnTo>
                    <a:lnTo>
                      <a:pt x="138611" y="378344"/>
                    </a:lnTo>
                    <a:lnTo>
                      <a:pt x="138611" y="380539"/>
                    </a:lnTo>
                    <a:lnTo>
                      <a:pt x="139342" y="383099"/>
                    </a:lnTo>
                    <a:lnTo>
                      <a:pt x="138428" y="384562"/>
                    </a:lnTo>
                    <a:lnTo>
                      <a:pt x="133307" y="384562"/>
                    </a:lnTo>
                    <a:lnTo>
                      <a:pt x="130565" y="385659"/>
                    </a:lnTo>
                    <a:lnTo>
                      <a:pt x="130382" y="387305"/>
                    </a:lnTo>
                    <a:lnTo>
                      <a:pt x="129467" y="389499"/>
                    </a:lnTo>
                    <a:lnTo>
                      <a:pt x="127639" y="389316"/>
                    </a:lnTo>
                    <a:lnTo>
                      <a:pt x="125810" y="388036"/>
                    </a:lnTo>
                    <a:lnTo>
                      <a:pt x="124164" y="386208"/>
                    </a:lnTo>
                    <a:lnTo>
                      <a:pt x="123067" y="385842"/>
                    </a:lnTo>
                    <a:lnTo>
                      <a:pt x="121970" y="386573"/>
                    </a:lnTo>
                    <a:lnTo>
                      <a:pt x="121421" y="387305"/>
                    </a:lnTo>
                    <a:lnTo>
                      <a:pt x="120873" y="387305"/>
                    </a:lnTo>
                    <a:lnTo>
                      <a:pt x="120324" y="384562"/>
                    </a:lnTo>
                    <a:lnTo>
                      <a:pt x="118678" y="382002"/>
                    </a:lnTo>
                    <a:lnTo>
                      <a:pt x="116667" y="381636"/>
                    </a:lnTo>
                    <a:lnTo>
                      <a:pt x="115204" y="383099"/>
                    </a:lnTo>
                    <a:lnTo>
                      <a:pt x="112827" y="382733"/>
                    </a:lnTo>
                    <a:lnTo>
                      <a:pt x="111730" y="383099"/>
                    </a:lnTo>
                    <a:lnTo>
                      <a:pt x="110632" y="384379"/>
                    </a:lnTo>
                    <a:lnTo>
                      <a:pt x="110084" y="386208"/>
                    </a:lnTo>
                    <a:lnTo>
                      <a:pt x="108621" y="387853"/>
                    </a:lnTo>
                    <a:lnTo>
                      <a:pt x="105695" y="388585"/>
                    </a:lnTo>
                    <a:lnTo>
                      <a:pt x="105695" y="386939"/>
                    </a:lnTo>
                    <a:lnTo>
                      <a:pt x="104964" y="385659"/>
                    </a:lnTo>
                    <a:lnTo>
                      <a:pt x="102404" y="384196"/>
                    </a:lnTo>
                    <a:lnTo>
                      <a:pt x="101672" y="382185"/>
                    </a:lnTo>
                    <a:lnTo>
                      <a:pt x="99112" y="382002"/>
                    </a:lnTo>
                    <a:lnTo>
                      <a:pt x="97466" y="379076"/>
                    </a:lnTo>
                    <a:lnTo>
                      <a:pt x="97100" y="368287"/>
                    </a:lnTo>
                    <a:lnTo>
                      <a:pt x="96735" y="366824"/>
                    </a:lnTo>
                    <a:lnTo>
                      <a:pt x="94358" y="365910"/>
                    </a:lnTo>
                    <a:lnTo>
                      <a:pt x="92163" y="366276"/>
                    </a:lnTo>
                    <a:lnTo>
                      <a:pt x="89420" y="369567"/>
                    </a:lnTo>
                    <a:lnTo>
                      <a:pt x="88506" y="369567"/>
                    </a:lnTo>
                    <a:lnTo>
                      <a:pt x="88506" y="365910"/>
                    </a:lnTo>
                    <a:lnTo>
                      <a:pt x="88872" y="365178"/>
                    </a:lnTo>
                    <a:lnTo>
                      <a:pt x="91249" y="364264"/>
                    </a:lnTo>
                    <a:lnTo>
                      <a:pt x="91432" y="362435"/>
                    </a:lnTo>
                    <a:lnTo>
                      <a:pt x="93260" y="362253"/>
                    </a:lnTo>
                    <a:lnTo>
                      <a:pt x="93992" y="360424"/>
                    </a:lnTo>
                    <a:lnTo>
                      <a:pt x="96003" y="360424"/>
                    </a:lnTo>
                    <a:lnTo>
                      <a:pt x="95638" y="357864"/>
                    </a:lnTo>
                    <a:lnTo>
                      <a:pt x="95455" y="357315"/>
                    </a:lnTo>
                    <a:lnTo>
                      <a:pt x="92712" y="357315"/>
                    </a:lnTo>
                    <a:lnTo>
                      <a:pt x="91432" y="355670"/>
                    </a:lnTo>
                    <a:lnTo>
                      <a:pt x="89420" y="354755"/>
                    </a:lnTo>
                    <a:lnTo>
                      <a:pt x="87226" y="350366"/>
                    </a:lnTo>
                    <a:lnTo>
                      <a:pt x="85214" y="351281"/>
                    </a:lnTo>
                    <a:lnTo>
                      <a:pt x="84666" y="350915"/>
                    </a:lnTo>
                    <a:lnTo>
                      <a:pt x="84666" y="342869"/>
                    </a:lnTo>
                    <a:lnTo>
                      <a:pt x="83752" y="340492"/>
                    </a:lnTo>
                    <a:lnTo>
                      <a:pt x="82471" y="340309"/>
                    </a:lnTo>
                    <a:lnTo>
                      <a:pt x="83020" y="337566"/>
                    </a:lnTo>
                    <a:lnTo>
                      <a:pt x="81923" y="336652"/>
                    </a:lnTo>
                    <a:lnTo>
                      <a:pt x="80460" y="336835"/>
                    </a:lnTo>
                    <a:lnTo>
                      <a:pt x="79728" y="336469"/>
                    </a:lnTo>
                    <a:lnTo>
                      <a:pt x="80460" y="330983"/>
                    </a:lnTo>
                    <a:lnTo>
                      <a:pt x="80277" y="330252"/>
                    </a:lnTo>
                    <a:lnTo>
                      <a:pt x="78448" y="328971"/>
                    </a:lnTo>
                    <a:lnTo>
                      <a:pt x="77534" y="328971"/>
                    </a:lnTo>
                    <a:lnTo>
                      <a:pt x="76254" y="330617"/>
                    </a:lnTo>
                    <a:lnTo>
                      <a:pt x="75157" y="330617"/>
                    </a:lnTo>
                    <a:lnTo>
                      <a:pt x="72048" y="328789"/>
                    </a:lnTo>
                    <a:lnTo>
                      <a:pt x="70951" y="328789"/>
                    </a:lnTo>
                    <a:lnTo>
                      <a:pt x="70403" y="329154"/>
                    </a:lnTo>
                    <a:lnTo>
                      <a:pt x="70403" y="333360"/>
                    </a:lnTo>
                    <a:lnTo>
                      <a:pt x="68940" y="334640"/>
                    </a:lnTo>
                    <a:lnTo>
                      <a:pt x="62905" y="336835"/>
                    </a:lnTo>
                    <a:lnTo>
                      <a:pt x="62722" y="339212"/>
                    </a:lnTo>
                    <a:lnTo>
                      <a:pt x="61991" y="341223"/>
                    </a:lnTo>
                    <a:lnTo>
                      <a:pt x="55225" y="339212"/>
                    </a:lnTo>
                    <a:lnTo>
                      <a:pt x="51202" y="336835"/>
                    </a:lnTo>
                    <a:lnTo>
                      <a:pt x="46996" y="335920"/>
                    </a:lnTo>
                    <a:lnTo>
                      <a:pt x="45716" y="336103"/>
                    </a:lnTo>
                    <a:lnTo>
                      <a:pt x="43704" y="338846"/>
                    </a:lnTo>
                    <a:lnTo>
                      <a:pt x="41510" y="339577"/>
                    </a:lnTo>
                    <a:lnTo>
                      <a:pt x="40230" y="342320"/>
                    </a:lnTo>
                    <a:lnTo>
                      <a:pt x="38584" y="343600"/>
                    </a:lnTo>
                    <a:lnTo>
                      <a:pt x="35841" y="342869"/>
                    </a:lnTo>
                    <a:lnTo>
                      <a:pt x="32184" y="337566"/>
                    </a:lnTo>
                    <a:lnTo>
                      <a:pt x="31087" y="336469"/>
                    </a:lnTo>
                    <a:lnTo>
                      <a:pt x="28527" y="336835"/>
                    </a:lnTo>
                    <a:lnTo>
                      <a:pt x="25967" y="339577"/>
                    </a:lnTo>
                    <a:lnTo>
                      <a:pt x="23955" y="341040"/>
                    </a:lnTo>
                    <a:lnTo>
                      <a:pt x="21944" y="341406"/>
                    </a:lnTo>
                    <a:lnTo>
                      <a:pt x="19749" y="340309"/>
                    </a:lnTo>
                    <a:lnTo>
                      <a:pt x="17555" y="338115"/>
                    </a:lnTo>
                    <a:lnTo>
                      <a:pt x="17921" y="336469"/>
                    </a:lnTo>
                    <a:lnTo>
                      <a:pt x="19749" y="334275"/>
                    </a:lnTo>
                    <a:lnTo>
                      <a:pt x="19749" y="332812"/>
                    </a:lnTo>
                    <a:lnTo>
                      <a:pt x="21029" y="330983"/>
                    </a:lnTo>
                    <a:lnTo>
                      <a:pt x="21944" y="330068"/>
                    </a:lnTo>
                    <a:lnTo>
                      <a:pt x="21944" y="329154"/>
                    </a:lnTo>
                    <a:lnTo>
                      <a:pt x="19932" y="327691"/>
                    </a:lnTo>
                    <a:lnTo>
                      <a:pt x="19932" y="324034"/>
                    </a:lnTo>
                    <a:lnTo>
                      <a:pt x="21212" y="322571"/>
                    </a:lnTo>
                    <a:lnTo>
                      <a:pt x="21212" y="320560"/>
                    </a:lnTo>
                    <a:lnTo>
                      <a:pt x="20481" y="319097"/>
                    </a:lnTo>
                    <a:lnTo>
                      <a:pt x="20481" y="318365"/>
                    </a:lnTo>
                    <a:lnTo>
                      <a:pt x="21212" y="318182"/>
                    </a:lnTo>
                    <a:lnTo>
                      <a:pt x="20846" y="316537"/>
                    </a:lnTo>
                    <a:lnTo>
                      <a:pt x="19018" y="314342"/>
                    </a:lnTo>
                    <a:lnTo>
                      <a:pt x="18104" y="311965"/>
                    </a:lnTo>
                    <a:lnTo>
                      <a:pt x="16458" y="311234"/>
                    </a:lnTo>
                    <a:lnTo>
                      <a:pt x="16458" y="309039"/>
                    </a:lnTo>
                    <a:lnTo>
                      <a:pt x="14446" y="307759"/>
                    </a:lnTo>
                    <a:lnTo>
                      <a:pt x="14446" y="306296"/>
                    </a:lnTo>
                    <a:lnTo>
                      <a:pt x="12252" y="305565"/>
                    </a:lnTo>
                    <a:lnTo>
                      <a:pt x="10972" y="306845"/>
                    </a:lnTo>
                    <a:lnTo>
                      <a:pt x="9509" y="306845"/>
                    </a:lnTo>
                    <a:lnTo>
                      <a:pt x="8595" y="306296"/>
                    </a:lnTo>
                    <a:lnTo>
                      <a:pt x="7863" y="303553"/>
                    </a:lnTo>
                    <a:lnTo>
                      <a:pt x="4023" y="298799"/>
                    </a:lnTo>
                    <a:lnTo>
                      <a:pt x="4206" y="297336"/>
                    </a:lnTo>
                    <a:lnTo>
                      <a:pt x="6217" y="294227"/>
                    </a:lnTo>
                    <a:lnTo>
                      <a:pt x="6217" y="292033"/>
                    </a:lnTo>
                    <a:lnTo>
                      <a:pt x="4937" y="289290"/>
                    </a:lnTo>
                    <a:lnTo>
                      <a:pt x="4937" y="286547"/>
                    </a:lnTo>
                    <a:lnTo>
                      <a:pt x="4206" y="283439"/>
                    </a:lnTo>
                    <a:lnTo>
                      <a:pt x="2743" y="281793"/>
                    </a:lnTo>
                    <a:lnTo>
                      <a:pt x="1829" y="281610"/>
                    </a:lnTo>
                    <a:lnTo>
                      <a:pt x="1280" y="279964"/>
                    </a:lnTo>
                    <a:lnTo>
                      <a:pt x="366" y="279964"/>
                    </a:lnTo>
                    <a:lnTo>
                      <a:pt x="183" y="276855"/>
                    </a:lnTo>
                    <a:lnTo>
                      <a:pt x="1280" y="273746"/>
                    </a:lnTo>
                    <a:lnTo>
                      <a:pt x="1097" y="271918"/>
                    </a:lnTo>
                    <a:lnTo>
                      <a:pt x="0" y="270821"/>
                    </a:lnTo>
                    <a:lnTo>
                      <a:pt x="10423" y="260581"/>
                    </a:lnTo>
                    <a:lnTo>
                      <a:pt x="13715" y="252351"/>
                    </a:lnTo>
                    <a:lnTo>
                      <a:pt x="15544" y="246866"/>
                    </a:lnTo>
                    <a:lnTo>
                      <a:pt x="18104" y="241928"/>
                    </a:lnTo>
                    <a:lnTo>
                      <a:pt x="19018" y="241563"/>
                    </a:lnTo>
                    <a:lnTo>
                      <a:pt x="20481" y="241745"/>
                    </a:lnTo>
                    <a:lnTo>
                      <a:pt x="20846" y="242294"/>
                    </a:lnTo>
                    <a:lnTo>
                      <a:pt x="23224" y="242843"/>
                    </a:lnTo>
                    <a:lnTo>
                      <a:pt x="25235" y="244305"/>
                    </a:lnTo>
                    <a:lnTo>
                      <a:pt x="27430" y="250340"/>
                    </a:lnTo>
                    <a:lnTo>
                      <a:pt x="31818" y="259118"/>
                    </a:lnTo>
                    <a:lnTo>
                      <a:pt x="38950" y="260398"/>
                    </a:lnTo>
                    <a:lnTo>
                      <a:pt x="40047" y="260398"/>
                    </a:lnTo>
                    <a:lnTo>
                      <a:pt x="51933" y="250523"/>
                    </a:lnTo>
                    <a:lnTo>
                      <a:pt x="92163" y="251437"/>
                    </a:lnTo>
                    <a:lnTo>
                      <a:pt x="125444" y="252169"/>
                    </a:lnTo>
                    <a:lnTo>
                      <a:pt x="159274" y="252900"/>
                    </a:lnTo>
                    <a:lnTo>
                      <a:pt x="167686" y="252717"/>
                    </a:lnTo>
                    <a:lnTo>
                      <a:pt x="173354" y="231140"/>
                    </a:lnTo>
                    <a:lnTo>
                      <a:pt x="163114" y="227848"/>
                    </a:lnTo>
                    <a:lnTo>
                      <a:pt x="160371" y="201699"/>
                    </a:lnTo>
                    <a:lnTo>
                      <a:pt x="157628" y="176829"/>
                    </a:lnTo>
                    <a:lnTo>
                      <a:pt x="155068" y="151960"/>
                    </a:lnTo>
                    <a:lnTo>
                      <a:pt x="152508" y="127090"/>
                    </a:lnTo>
                    <a:lnTo>
                      <a:pt x="149948" y="101855"/>
                    </a:lnTo>
                    <a:lnTo>
                      <a:pt x="147205" y="76803"/>
                    </a:lnTo>
                    <a:lnTo>
                      <a:pt x="144645" y="51567"/>
                    </a:lnTo>
                    <a:lnTo>
                      <a:pt x="141902" y="26149"/>
                    </a:lnTo>
                    <a:lnTo>
                      <a:pt x="139342" y="0"/>
                    </a:lnTo>
                    <a:lnTo>
                      <a:pt x="183961" y="0"/>
                    </a:lnTo>
                    <a:lnTo>
                      <a:pt x="213584" y="19749"/>
                    </a:lnTo>
                  </a:path>
                </a:pathLst>
              </a:custGeom>
              <a:grpFill/>
              <a:ln w="4020" cap="flat">
                <a:solidFill>
                  <a:srgbClr val="FFFFFF"/>
                </a:solidFill>
                <a:prstDash val="solid"/>
                <a:miter/>
              </a:ln>
            </p:spPr>
            <p:txBody>
              <a:bodyPr rtlCol="0" anchor="ctr"/>
              <a:lstStyle/>
              <a:p>
                <a:endParaRPr lang="en-GB" sz="1463"/>
              </a:p>
            </p:txBody>
          </p:sp>
          <p:sp>
            <p:nvSpPr>
              <p:cNvPr id="1326" name="Freeform: Shape 1325">
                <a:extLst>
                  <a:ext uri="{FF2B5EF4-FFF2-40B4-BE49-F238E27FC236}">
                    <a16:creationId xmlns:a16="http://schemas.microsoft.com/office/drawing/2014/main" id="{4A85DA2D-6413-115F-3B61-F93D99C42B57}"/>
                  </a:ext>
                </a:extLst>
              </p:cNvPr>
              <p:cNvSpPr/>
              <p:nvPr/>
            </p:nvSpPr>
            <p:spPr>
              <a:xfrm>
                <a:off x="5558667" y="3626892"/>
                <a:ext cx="212670" cy="180303"/>
              </a:xfrm>
              <a:custGeom>
                <a:avLst/>
                <a:gdLst>
                  <a:gd name="connsiteX0" fmla="*/ 91249 w 212670"/>
                  <a:gd name="connsiteY0" fmla="*/ 170063 h 180303"/>
                  <a:gd name="connsiteX1" fmla="*/ 68940 w 212670"/>
                  <a:gd name="connsiteY1" fmla="*/ 170063 h 180303"/>
                  <a:gd name="connsiteX2" fmla="*/ 44253 w 212670"/>
                  <a:gd name="connsiteY2" fmla="*/ 170063 h 180303"/>
                  <a:gd name="connsiteX3" fmla="*/ 20846 w 212670"/>
                  <a:gd name="connsiteY3" fmla="*/ 170063 h 180303"/>
                  <a:gd name="connsiteX4" fmla="*/ 7681 w 212670"/>
                  <a:gd name="connsiteY4" fmla="*/ 170063 h 180303"/>
                  <a:gd name="connsiteX5" fmla="*/ 6766 w 212670"/>
                  <a:gd name="connsiteY5" fmla="*/ 173172 h 180303"/>
                  <a:gd name="connsiteX6" fmla="*/ 2743 w 212670"/>
                  <a:gd name="connsiteY6" fmla="*/ 176280 h 180303"/>
                  <a:gd name="connsiteX7" fmla="*/ 914 w 212670"/>
                  <a:gd name="connsiteY7" fmla="*/ 178658 h 180303"/>
                  <a:gd name="connsiteX8" fmla="*/ 2195 w 212670"/>
                  <a:gd name="connsiteY8" fmla="*/ 178292 h 180303"/>
                  <a:gd name="connsiteX9" fmla="*/ 0 w 212670"/>
                  <a:gd name="connsiteY9" fmla="*/ 180303 h 180303"/>
                  <a:gd name="connsiteX10" fmla="*/ 0 w 212670"/>
                  <a:gd name="connsiteY10" fmla="*/ 176646 h 180303"/>
                  <a:gd name="connsiteX11" fmla="*/ 2195 w 212670"/>
                  <a:gd name="connsiteY11" fmla="*/ 160005 h 180303"/>
                  <a:gd name="connsiteX12" fmla="*/ 7132 w 212670"/>
                  <a:gd name="connsiteY12" fmla="*/ 148119 h 180303"/>
                  <a:gd name="connsiteX13" fmla="*/ 12801 w 212670"/>
                  <a:gd name="connsiteY13" fmla="*/ 145376 h 180303"/>
                  <a:gd name="connsiteX14" fmla="*/ 18835 w 212670"/>
                  <a:gd name="connsiteY14" fmla="*/ 132759 h 180303"/>
                  <a:gd name="connsiteX15" fmla="*/ 22309 w 212670"/>
                  <a:gd name="connsiteY15" fmla="*/ 127273 h 180303"/>
                  <a:gd name="connsiteX16" fmla="*/ 21212 w 212670"/>
                  <a:gd name="connsiteY16" fmla="*/ 123616 h 180303"/>
                  <a:gd name="connsiteX17" fmla="*/ 30173 w 212670"/>
                  <a:gd name="connsiteY17" fmla="*/ 110450 h 180303"/>
                  <a:gd name="connsiteX18" fmla="*/ 31818 w 212670"/>
                  <a:gd name="connsiteY18" fmla="*/ 107524 h 180303"/>
                  <a:gd name="connsiteX19" fmla="*/ 33281 w 212670"/>
                  <a:gd name="connsiteY19" fmla="*/ 102221 h 180303"/>
                  <a:gd name="connsiteX20" fmla="*/ 35293 w 212670"/>
                  <a:gd name="connsiteY20" fmla="*/ 99295 h 180303"/>
                  <a:gd name="connsiteX21" fmla="*/ 49190 w 212670"/>
                  <a:gd name="connsiteY21" fmla="*/ 84117 h 180303"/>
                  <a:gd name="connsiteX22" fmla="*/ 55956 w 212670"/>
                  <a:gd name="connsiteY22" fmla="*/ 72780 h 180303"/>
                  <a:gd name="connsiteX23" fmla="*/ 57054 w 212670"/>
                  <a:gd name="connsiteY23" fmla="*/ 64916 h 180303"/>
                  <a:gd name="connsiteX24" fmla="*/ 61625 w 212670"/>
                  <a:gd name="connsiteY24" fmla="*/ 54128 h 180303"/>
                  <a:gd name="connsiteX25" fmla="*/ 64185 w 212670"/>
                  <a:gd name="connsiteY25" fmla="*/ 44619 h 180303"/>
                  <a:gd name="connsiteX26" fmla="*/ 71317 w 212670"/>
                  <a:gd name="connsiteY26" fmla="*/ 35476 h 180303"/>
                  <a:gd name="connsiteX27" fmla="*/ 80643 w 212670"/>
                  <a:gd name="connsiteY27" fmla="*/ 31270 h 180303"/>
                  <a:gd name="connsiteX28" fmla="*/ 88506 w 212670"/>
                  <a:gd name="connsiteY28" fmla="*/ 25235 h 180303"/>
                  <a:gd name="connsiteX29" fmla="*/ 90883 w 212670"/>
                  <a:gd name="connsiteY29" fmla="*/ 17189 h 180303"/>
                  <a:gd name="connsiteX30" fmla="*/ 92346 w 212670"/>
                  <a:gd name="connsiteY30" fmla="*/ 14995 h 180303"/>
                  <a:gd name="connsiteX31" fmla="*/ 94541 w 212670"/>
                  <a:gd name="connsiteY31" fmla="*/ 9875 h 180303"/>
                  <a:gd name="connsiteX32" fmla="*/ 98929 w 212670"/>
                  <a:gd name="connsiteY32" fmla="*/ 2743 h 180303"/>
                  <a:gd name="connsiteX33" fmla="*/ 101307 w 212670"/>
                  <a:gd name="connsiteY33" fmla="*/ 183 h 180303"/>
                  <a:gd name="connsiteX34" fmla="*/ 105330 w 212670"/>
                  <a:gd name="connsiteY34" fmla="*/ 0 h 180303"/>
                  <a:gd name="connsiteX35" fmla="*/ 120873 w 212670"/>
                  <a:gd name="connsiteY35" fmla="*/ 0 h 180303"/>
                  <a:gd name="connsiteX36" fmla="*/ 137879 w 212670"/>
                  <a:gd name="connsiteY36" fmla="*/ 0 h 180303"/>
                  <a:gd name="connsiteX37" fmla="*/ 156348 w 212670"/>
                  <a:gd name="connsiteY37" fmla="*/ 0 h 180303"/>
                  <a:gd name="connsiteX38" fmla="*/ 175549 w 212670"/>
                  <a:gd name="connsiteY38" fmla="*/ 0 h 180303"/>
                  <a:gd name="connsiteX39" fmla="*/ 195847 w 212670"/>
                  <a:gd name="connsiteY39" fmla="*/ 0 h 180303"/>
                  <a:gd name="connsiteX40" fmla="*/ 212670 w 212670"/>
                  <a:gd name="connsiteY40" fmla="*/ 0 h 180303"/>
                  <a:gd name="connsiteX41" fmla="*/ 212670 w 212670"/>
                  <a:gd name="connsiteY41" fmla="*/ 14629 h 180303"/>
                  <a:gd name="connsiteX42" fmla="*/ 212670 w 212670"/>
                  <a:gd name="connsiteY42" fmla="*/ 45533 h 180303"/>
                  <a:gd name="connsiteX43" fmla="*/ 187984 w 212670"/>
                  <a:gd name="connsiteY43" fmla="*/ 45533 h 180303"/>
                  <a:gd name="connsiteX44" fmla="*/ 163297 w 212670"/>
                  <a:gd name="connsiteY44" fmla="*/ 45533 h 180303"/>
                  <a:gd name="connsiteX45" fmla="*/ 138794 w 212670"/>
                  <a:gd name="connsiteY45" fmla="*/ 45533 h 180303"/>
                  <a:gd name="connsiteX46" fmla="*/ 130565 w 212670"/>
                  <a:gd name="connsiteY46" fmla="*/ 45533 h 180303"/>
                  <a:gd name="connsiteX47" fmla="*/ 130565 w 212670"/>
                  <a:gd name="connsiteY47" fmla="*/ 71682 h 180303"/>
                  <a:gd name="connsiteX48" fmla="*/ 130565 w 212670"/>
                  <a:gd name="connsiteY48" fmla="*/ 97832 h 180303"/>
                  <a:gd name="connsiteX49" fmla="*/ 130565 w 212670"/>
                  <a:gd name="connsiteY49" fmla="*/ 114107 h 180303"/>
                  <a:gd name="connsiteX50" fmla="*/ 121239 w 212670"/>
                  <a:gd name="connsiteY50" fmla="*/ 116667 h 180303"/>
                  <a:gd name="connsiteX51" fmla="*/ 113193 w 212670"/>
                  <a:gd name="connsiteY51" fmla="*/ 117764 h 180303"/>
                  <a:gd name="connsiteX52" fmla="*/ 105878 w 212670"/>
                  <a:gd name="connsiteY52" fmla="*/ 120141 h 180303"/>
                  <a:gd name="connsiteX53" fmla="*/ 103867 w 212670"/>
                  <a:gd name="connsiteY53" fmla="*/ 121787 h 180303"/>
                  <a:gd name="connsiteX54" fmla="*/ 102038 w 212670"/>
                  <a:gd name="connsiteY54" fmla="*/ 123981 h 180303"/>
                  <a:gd name="connsiteX55" fmla="*/ 99478 w 212670"/>
                  <a:gd name="connsiteY55" fmla="*/ 129102 h 180303"/>
                  <a:gd name="connsiteX56" fmla="*/ 99112 w 212670"/>
                  <a:gd name="connsiteY56" fmla="*/ 132942 h 180303"/>
                  <a:gd name="connsiteX57" fmla="*/ 99661 w 212670"/>
                  <a:gd name="connsiteY57" fmla="*/ 144645 h 180303"/>
                  <a:gd name="connsiteX58" fmla="*/ 101124 w 212670"/>
                  <a:gd name="connsiteY58" fmla="*/ 153788 h 180303"/>
                  <a:gd name="connsiteX59" fmla="*/ 101489 w 212670"/>
                  <a:gd name="connsiteY59" fmla="*/ 162749 h 180303"/>
                  <a:gd name="connsiteX60" fmla="*/ 102769 w 212670"/>
                  <a:gd name="connsiteY60" fmla="*/ 170063 h 180303"/>
                  <a:gd name="connsiteX61" fmla="*/ 91249 w 212670"/>
                  <a:gd name="connsiteY61" fmla="*/ 170063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12670" h="180303">
                    <a:moveTo>
                      <a:pt x="91249" y="170063"/>
                    </a:moveTo>
                    <a:lnTo>
                      <a:pt x="68940" y="170063"/>
                    </a:lnTo>
                    <a:lnTo>
                      <a:pt x="44253" y="170063"/>
                    </a:lnTo>
                    <a:lnTo>
                      <a:pt x="20846" y="170063"/>
                    </a:lnTo>
                    <a:lnTo>
                      <a:pt x="7681" y="170063"/>
                    </a:lnTo>
                    <a:lnTo>
                      <a:pt x="6766" y="173172"/>
                    </a:lnTo>
                    <a:lnTo>
                      <a:pt x="2743" y="176280"/>
                    </a:lnTo>
                    <a:lnTo>
                      <a:pt x="914" y="178658"/>
                    </a:lnTo>
                    <a:lnTo>
                      <a:pt x="2195" y="178292"/>
                    </a:lnTo>
                    <a:lnTo>
                      <a:pt x="0" y="180303"/>
                    </a:lnTo>
                    <a:lnTo>
                      <a:pt x="0" y="176646"/>
                    </a:lnTo>
                    <a:lnTo>
                      <a:pt x="2195" y="160005"/>
                    </a:lnTo>
                    <a:lnTo>
                      <a:pt x="7132" y="148119"/>
                    </a:lnTo>
                    <a:lnTo>
                      <a:pt x="12801" y="145376"/>
                    </a:lnTo>
                    <a:lnTo>
                      <a:pt x="18835" y="132759"/>
                    </a:lnTo>
                    <a:lnTo>
                      <a:pt x="22309" y="127273"/>
                    </a:lnTo>
                    <a:lnTo>
                      <a:pt x="21212" y="123616"/>
                    </a:lnTo>
                    <a:lnTo>
                      <a:pt x="30173" y="110450"/>
                    </a:lnTo>
                    <a:lnTo>
                      <a:pt x="31818" y="107524"/>
                    </a:lnTo>
                    <a:lnTo>
                      <a:pt x="33281" y="102221"/>
                    </a:lnTo>
                    <a:lnTo>
                      <a:pt x="35293" y="99295"/>
                    </a:lnTo>
                    <a:lnTo>
                      <a:pt x="49190" y="84117"/>
                    </a:lnTo>
                    <a:lnTo>
                      <a:pt x="55956" y="72780"/>
                    </a:lnTo>
                    <a:lnTo>
                      <a:pt x="57054" y="64916"/>
                    </a:lnTo>
                    <a:lnTo>
                      <a:pt x="61625" y="54128"/>
                    </a:lnTo>
                    <a:lnTo>
                      <a:pt x="64185" y="44619"/>
                    </a:lnTo>
                    <a:lnTo>
                      <a:pt x="71317" y="35476"/>
                    </a:lnTo>
                    <a:lnTo>
                      <a:pt x="80643" y="31270"/>
                    </a:lnTo>
                    <a:lnTo>
                      <a:pt x="88506" y="25235"/>
                    </a:lnTo>
                    <a:lnTo>
                      <a:pt x="90883" y="17189"/>
                    </a:lnTo>
                    <a:lnTo>
                      <a:pt x="92346" y="14995"/>
                    </a:lnTo>
                    <a:lnTo>
                      <a:pt x="94541" y="9875"/>
                    </a:lnTo>
                    <a:lnTo>
                      <a:pt x="98929" y="2743"/>
                    </a:lnTo>
                    <a:lnTo>
                      <a:pt x="101307" y="183"/>
                    </a:lnTo>
                    <a:lnTo>
                      <a:pt x="105330" y="0"/>
                    </a:lnTo>
                    <a:lnTo>
                      <a:pt x="120873" y="0"/>
                    </a:lnTo>
                    <a:lnTo>
                      <a:pt x="137879" y="0"/>
                    </a:lnTo>
                    <a:lnTo>
                      <a:pt x="156348" y="0"/>
                    </a:lnTo>
                    <a:lnTo>
                      <a:pt x="175549" y="0"/>
                    </a:lnTo>
                    <a:lnTo>
                      <a:pt x="195847" y="0"/>
                    </a:lnTo>
                    <a:lnTo>
                      <a:pt x="212670" y="0"/>
                    </a:lnTo>
                    <a:lnTo>
                      <a:pt x="212670" y="14629"/>
                    </a:lnTo>
                    <a:lnTo>
                      <a:pt x="212670" y="45533"/>
                    </a:lnTo>
                    <a:lnTo>
                      <a:pt x="187984" y="45533"/>
                    </a:lnTo>
                    <a:lnTo>
                      <a:pt x="163297" y="45533"/>
                    </a:lnTo>
                    <a:lnTo>
                      <a:pt x="138794" y="45533"/>
                    </a:lnTo>
                    <a:lnTo>
                      <a:pt x="130565" y="45533"/>
                    </a:lnTo>
                    <a:lnTo>
                      <a:pt x="130565" y="71682"/>
                    </a:lnTo>
                    <a:lnTo>
                      <a:pt x="130565" y="97832"/>
                    </a:lnTo>
                    <a:lnTo>
                      <a:pt x="130565" y="114107"/>
                    </a:lnTo>
                    <a:lnTo>
                      <a:pt x="121239" y="116667"/>
                    </a:lnTo>
                    <a:lnTo>
                      <a:pt x="113193" y="117764"/>
                    </a:lnTo>
                    <a:lnTo>
                      <a:pt x="105878" y="120141"/>
                    </a:lnTo>
                    <a:lnTo>
                      <a:pt x="103867" y="121787"/>
                    </a:lnTo>
                    <a:lnTo>
                      <a:pt x="102038" y="123981"/>
                    </a:lnTo>
                    <a:lnTo>
                      <a:pt x="99478" y="129102"/>
                    </a:lnTo>
                    <a:lnTo>
                      <a:pt x="99112" y="132942"/>
                    </a:lnTo>
                    <a:lnTo>
                      <a:pt x="99661" y="144645"/>
                    </a:lnTo>
                    <a:lnTo>
                      <a:pt x="101124" y="153788"/>
                    </a:lnTo>
                    <a:lnTo>
                      <a:pt x="101489" y="162749"/>
                    </a:lnTo>
                    <a:lnTo>
                      <a:pt x="102769" y="170063"/>
                    </a:lnTo>
                    <a:lnTo>
                      <a:pt x="91249" y="170063"/>
                    </a:lnTo>
                    <a:close/>
                  </a:path>
                </a:pathLst>
              </a:custGeom>
              <a:grpFill/>
              <a:ln w="18272" cap="flat">
                <a:noFill/>
                <a:prstDash val="solid"/>
                <a:miter/>
              </a:ln>
            </p:spPr>
            <p:txBody>
              <a:bodyPr rtlCol="0" anchor="ctr"/>
              <a:lstStyle/>
              <a:p>
                <a:endParaRPr lang="en-GB" sz="1463"/>
              </a:p>
            </p:txBody>
          </p:sp>
          <p:sp>
            <p:nvSpPr>
              <p:cNvPr id="1327" name="Freeform: Shape 1326">
                <a:extLst>
                  <a:ext uri="{FF2B5EF4-FFF2-40B4-BE49-F238E27FC236}">
                    <a16:creationId xmlns:a16="http://schemas.microsoft.com/office/drawing/2014/main" id="{DBA152EB-B3CA-FDAC-EEC0-B1BC4B147947}"/>
                  </a:ext>
                </a:extLst>
              </p:cNvPr>
              <p:cNvSpPr/>
              <p:nvPr/>
            </p:nvSpPr>
            <p:spPr>
              <a:xfrm>
                <a:off x="5558667" y="3626892"/>
                <a:ext cx="212670" cy="180303"/>
              </a:xfrm>
              <a:custGeom>
                <a:avLst/>
                <a:gdLst>
                  <a:gd name="connsiteX0" fmla="*/ 91249 w 212670"/>
                  <a:gd name="connsiteY0" fmla="*/ 170063 h 180303"/>
                  <a:gd name="connsiteX1" fmla="*/ 68940 w 212670"/>
                  <a:gd name="connsiteY1" fmla="*/ 170063 h 180303"/>
                  <a:gd name="connsiteX2" fmla="*/ 44253 w 212670"/>
                  <a:gd name="connsiteY2" fmla="*/ 170063 h 180303"/>
                  <a:gd name="connsiteX3" fmla="*/ 20846 w 212670"/>
                  <a:gd name="connsiteY3" fmla="*/ 170063 h 180303"/>
                  <a:gd name="connsiteX4" fmla="*/ 7681 w 212670"/>
                  <a:gd name="connsiteY4" fmla="*/ 170063 h 180303"/>
                  <a:gd name="connsiteX5" fmla="*/ 6766 w 212670"/>
                  <a:gd name="connsiteY5" fmla="*/ 173172 h 180303"/>
                  <a:gd name="connsiteX6" fmla="*/ 2743 w 212670"/>
                  <a:gd name="connsiteY6" fmla="*/ 176280 h 180303"/>
                  <a:gd name="connsiteX7" fmla="*/ 914 w 212670"/>
                  <a:gd name="connsiteY7" fmla="*/ 178658 h 180303"/>
                  <a:gd name="connsiteX8" fmla="*/ 2195 w 212670"/>
                  <a:gd name="connsiteY8" fmla="*/ 178292 h 180303"/>
                  <a:gd name="connsiteX9" fmla="*/ 0 w 212670"/>
                  <a:gd name="connsiteY9" fmla="*/ 180303 h 180303"/>
                  <a:gd name="connsiteX10" fmla="*/ 0 w 212670"/>
                  <a:gd name="connsiteY10" fmla="*/ 176646 h 180303"/>
                  <a:gd name="connsiteX11" fmla="*/ 2195 w 212670"/>
                  <a:gd name="connsiteY11" fmla="*/ 160005 h 180303"/>
                  <a:gd name="connsiteX12" fmla="*/ 7132 w 212670"/>
                  <a:gd name="connsiteY12" fmla="*/ 148119 h 180303"/>
                  <a:gd name="connsiteX13" fmla="*/ 12801 w 212670"/>
                  <a:gd name="connsiteY13" fmla="*/ 145376 h 180303"/>
                  <a:gd name="connsiteX14" fmla="*/ 18835 w 212670"/>
                  <a:gd name="connsiteY14" fmla="*/ 132759 h 180303"/>
                  <a:gd name="connsiteX15" fmla="*/ 22309 w 212670"/>
                  <a:gd name="connsiteY15" fmla="*/ 127273 h 180303"/>
                  <a:gd name="connsiteX16" fmla="*/ 21212 w 212670"/>
                  <a:gd name="connsiteY16" fmla="*/ 123616 h 180303"/>
                  <a:gd name="connsiteX17" fmla="*/ 30173 w 212670"/>
                  <a:gd name="connsiteY17" fmla="*/ 110450 h 180303"/>
                  <a:gd name="connsiteX18" fmla="*/ 31818 w 212670"/>
                  <a:gd name="connsiteY18" fmla="*/ 107524 h 180303"/>
                  <a:gd name="connsiteX19" fmla="*/ 33281 w 212670"/>
                  <a:gd name="connsiteY19" fmla="*/ 102221 h 180303"/>
                  <a:gd name="connsiteX20" fmla="*/ 35293 w 212670"/>
                  <a:gd name="connsiteY20" fmla="*/ 99295 h 180303"/>
                  <a:gd name="connsiteX21" fmla="*/ 49190 w 212670"/>
                  <a:gd name="connsiteY21" fmla="*/ 84117 h 180303"/>
                  <a:gd name="connsiteX22" fmla="*/ 55956 w 212670"/>
                  <a:gd name="connsiteY22" fmla="*/ 72780 h 180303"/>
                  <a:gd name="connsiteX23" fmla="*/ 57054 w 212670"/>
                  <a:gd name="connsiteY23" fmla="*/ 64916 h 180303"/>
                  <a:gd name="connsiteX24" fmla="*/ 61625 w 212670"/>
                  <a:gd name="connsiteY24" fmla="*/ 54128 h 180303"/>
                  <a:gd name="connsiteX25" fmla="*/ 64185 w 212670"/>
                  <a:gd name="connsiteY25" fmla="*/ 44619 h 180303"/>
                  <a:gd name="connsiteX26" fmla="*/ 71317 w 212670"/>
                  <a:gd name="connsiteY26" fmla="*/ 35476 h 180303"/>
                  <a:gd name="connsiteX27" fmla="*/ 80643 w 212670"/>
                  <a:gd name="connsiteY27" fmla="*/ 31270 h 180303"/>
                  <a:gd name="connsiteX28" fmla="*/ 88506 w 212670"/>
                  <a:gd name="connsiteY28" fmla="*/ 25235 h 180303"/>
                  <a:gd name="connsiteX29" fmla="*/ 90883 w 212670"/>
                  <a:gd name="connsiteY29" fmla="*/ 17189 h 180303"/>
                  <a:gd name="connsiteX30" fmla="*/ 92346 w 212670"/>
                  <a:gd name="connsiteY30" fmla="*/ 14995 h 180303"/>
                  <a:gd name="connsiteX31" fmla="*/ 94541 w 212670"/>
                  <a:gd name="connsiteY31" fmla="*/ 9875 h 180303"/>
                  <a:gd name="connsiteX32" fmla="*/ 98929 w 212670"/>
                  <a:gd name="connsiteY32" fmla="*/ 2743 h 180303"/>
                  <a:gd name="connsiteX33" fmla="*/ 101307 w 212670"/>
                  <a:gd name="connsiteY33" fmla="*/ 183 h 180303"/>
                  <a:gd name="connsiteX34" fmla="*/ 105330 w 212670"/>
                  <a:gd name="connsiteY34" fmla="*/ 0 h 180303"/>
                  <a:gd name="connsiteX35" fmla="*/ 120873 w 212670"/>
                  <a:gd name="connsiteY35" fmla="*/ 0 h 180303"/>
                  <a:gd name="connsiteX36" fmla="*/ 137879 w 212670"/>
                  <a:gd name="connsiteY36" fmla="*/ 0 h 180303"/>
                  <a:gd name="connsiteX37" fmla="*/ 156348 w 212670"/>
                  <a:gd name="connsiteY37" fmla="*/ 0 h 180303"/>
                  <a:gd name="connsiteX38" fmla="*/ 175549 w 212670"/>
                  <a:gd name="connsiteY38" fmla="*/ 0 h 180303"/>
                  <a:gd name="connsiteX39" fmla="*/ 195847 w 212670"/>
                  <a:gd name="connsiteY39" fmla="*/ 0 h 180303"/>
                  <a:gd name="connsiteX40" fmla="*/ 212670 w 212670"/>
                  <a:gd name="connsiteY40" fmla="*/ 0 h 180303"/>
                  <a:gd name="connsiteX41" fmla="*/ 212670 w 212670"/>
                  <a:gd name="connsiteY41" fmla="*/ 14629 h 180303"/>
                  <a:gd name="connsiteX42" fmla="*/ 212670 w 212670"/>
                  <a:gd name="connsiteY42" fmla="*/ 45533 h 180303"/>
                  <a:gd name="connsiteX43" fmla="*/ 187984 w 212670"/>
                  <a:gd name="connsiteY43" fmla="*/ 45533 h 180303"/>
                  <a:gd name="connsiteX44" fmla="*/ 163297 w 212670"/>
                  <a:gd name="connsiteY44" fmla="*/ 45533 h 180303"/>
                  <a:gd name="connsiteX45" fmla="*/ 138794 w 212670"/>
                  <a:gd name="connsiteY45" fmla="*/ 45533 h 180303"/>
                  <a:gd name="connsiteX46" fmla="*/ 130565 w 212670"/>
                  <a:gd name="connsiteY46" fmla="*/ 45533 h 180303"/>
                  <a:gd name="connsiteX47" fmla="*/ 130565 w 212670"/>
                  <a:gd name="connsiteY47" fmla="*/ 71682 h 180303"/>
                  <a:gd name="connsiteX48" fmla="*/ 130565 w 212670"/>
                  <a:gd name="connsiteY48" fmla="*/ 97832 h 180303"/>
                  <a:gd name="connsiteX49" fmla="*/ 130565 w 212670"/>
                  <a:gd name="connsiteY49" fmla="*/ 114107 h 180303"/>
                  <a:gd name="connsiteX50" fmla="*/ 121239 w 212670"/>
                  <a:gd name="connsiteY50" fmla="*/ 116667 h 180303"/>
                  <a:gd name="connsiteX51" fmla="*/ 113193 w 212670"/>
                  <a:gd name="connsiteY51" fmla="*/ 117764 h 180303"/>
                  <a:gd name="connsiteX52" fmla="*/ 105878 w 212670"/>
                  <a:gd name="connsiteY52" fmla="*/ 120141 h 180303"/>
                  <a:gd name="connsiteX53" fmla="*/ 103867 w 212670"/>
                  <a:gd name="connsiteY53" fmla="*/ 121787 h 180303"/>
                  <a:gd name="connsiteX54" fmla="*/ 102038 w 212670"/>
                  <a:gd name="connsiteY54" fmla="*/ 123981 h 180303"/>
                  <a:gd name="connsiteX55" fmla="*/ 99478 w 212670"/>
                  <a:gd name="connsiteY55" fmla="*/ 129102 h 180303"/>
                  <a:gd name="connsiteX56" fmla="*/ 99112 w 212670"/>
                  <a:gd name="connsiteY56" fmla="*/ 132942 h 180303"/>
                  <a:gd name="connsiteX57" fmla="*/ 99661 w 212670"/>
                  <a:gd name="connsiteY57" fmla="*/ 144645 h 180303"/>
                  <a:gd name="connsiteX58" fmla="*/ 101124 w 212670"/>
                  <a:gd name="connsiteY58" fmla="*/ 153788 h 180303"/>
                  <a:gd name="connsiteX59" fmla="*/ 101489 w 212670"/>
                  <a:gd name="connsiteY59" fmla="*/ 162749 h 180303"/>
                  <a:gd name="connsiteX60" fmla="*/ 102769 w 212670"/>
                  <a:gd name="connsiteY60" fmla="*/ 170063 h 180303"/>
                  <a:gd name="connsiteX61" fmla="*/ 91249 w 212670"/>
                  <a:gd name="connsiteY61" fmla="*/ 170063 h 18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12670" h="180303">
                    <a:moveTo>
                      <a:pt x="91249" y="170063"/>
                    </a:moveTo>
                    <a:lnTo>
                      <a:pt x="68940" y="170063"/>
                    </a:lnTo>
                    <a:lnTo>
                      <a:pt x="44253" y="170063"/>
                    </a:lnTo>
                    <a:lnTo>
                      <a:pt x="20846" y="170063"/>
                    </a:lnTo>
                    <a:lnTo>
                      <a:pt x="7681" y="170063"/>
                    </a:lnTo>
                    <a:lnTo>
                      <a:pt x="6766" y="173172"/>
                    </a:lnTo>
                    <a:lnTo>
                      <a:pt x="2743" y="176280"/>
                    </a:lnTo>
                    <a:lnTo>
                      <a:pt x="914" y="178658"/>
                    </a:lnTo>
                    <a:lnTo>
                      <a:pt x="2195" y="178292"/>
                    </a:lnTo>
                    <a:lnTo>
                      <a:pt x="0" y="180303"/>
                    </a:lnTo>
                    <a:lnTo>
                      <a:pt x="0" y="176646"/>
                    </a:lnTo>
                    <a:lnTo>
                      <a:pt x="2195" y="160005"/>
                    </a:lnTo>
                    <a:lnTo>
                      <a:pt x="7132" y="148119"/>
                    </a:lnTo>
                    <a:lnTo>
                      <a:pt x="12801" y="145376"/>
                    </a:lnTo>
                    <a:lnTo>
                      <a:pt x="18835" y="132759"/>
                    </a:lnTo>
                    <a:lnTo>
                      <a:pt x="22309" y="127273"/>
                    </a:lnTo>
                    <a:lnTo>
                      <a:pt x="21212" y="123616"/>
                    </a:lnTo>
                    <a:lnTo>
                      <a:pt x="30173" y="110450"/>
                    </a:lnTo>
                    <a:lnTo>
                      <a:pt x="31818" y="107524"/>
                    </a:lnTo>
                    <a:lnTo>
                      <a:pt x="33281" y="102221"/>
                    </a:lnTo>
                    <a:lnTo>
                      <a:pt x="35293" y="99295"/>
                    </a:lnTo>
                    <a:lnTo>
                      <a:pt x="49190" y="84117"/>
                    </a:lnTo>
                    <a:lnTo>
                      <a:pt x="55956" y="72780"/>
                    </a:lnTo>
                    <a:lnTo>
                      <a:pt x="57054" y="64916"/>
                    </a:lnTo>
                    <a:lnTo>
                      <a:pt x="61625" y="54128"/>
                    </a:lnTo>
                    <a:lnTo>
                      <a:pt x="64185" y="44619"/>
                    </a:lnTo>
                    <a:lnTo>
                      <a:pt x="71317" y="35476"/>
                    </a:lnTo>
                    <a:lnTo>
                      <a:pt x="80643" y="31270"/>
                    </a:lnTo>
                    <a:lnTo>
                      <a:pt x="88506" y="25235"/>
                    </a:lnTo>
                    <a:lnTo>
                      <a:pt x="90883" y="17189"/>
                    </a:lnTo>
                    <a:lnTo>
                      <a:pt x="92346" y="14995"/>
                    </a:lnTo>
                    <a:lnTo>
                      <a:pt x="94541" y="9875"/>
                    </a:lnTo>
                    <a:lnTo>
                      <a:pt x="98929" y="2743"/>
                    </a:lnTo>
                    <a:lnTo>
                      <a:pt x="101307" y="183"/>
                    </a:lnTo>
                    <a:lnTo>
                      <a:pt x="105330" y="0"/>
                    </a:lnTo>
                    <a:lnTo>
                      <a:pt x="120873" y="0"/>
                    </a:lnTo>
                    <a:lnTo>
                      <a:pt x="137879" y="0"/>
                    </a:lnTo>
                    <a:lnTo>
                      <a:pt x="156348" y="0"/>
                    </a:lnTo>
                    <a:lnTo>
                      <a:pt x="175549" y="0"/>
                    </a:lnTo>
                    <a:lnTo>
                      <a:pt x="195847" y="0"/>
                    </a:lnTo>
                    <a:lnTo>
                      <a:pt x="212670" y="0"/>
                    </a:lnTo>
                    <a:lnTo>
                      <a:pt x="212670" y="14629"/>
                    </a:lnTo>
                    <a:lnTo>
                      <a:pt x="212670" y="45533"/>
                    </a:lnTo>
                    <a:lnTo>
                      <a:pt x="187984" y="45533"/>
                    </a:lnTo>
                    <a:lnTo>
                      <a:pt x="163297" y="45533"/>
                    </a:lnTo>
                    <a:lnTo>
                      <a:pt x="138794" y="45533"/>
                    </a:lnTo>
                    <a:lnTo>
                      <a:pt x="130565" y="45533"/>
                    </a:lnTo>
                    <a:lnTo>
                      <a:pt x="130565" y="71682"/>
                    </a:lnTo>
                    <a:lnTo>
                      <a:pt x="130565" y="97832"/>
                    </a:lnTo>
                    <a:lnTo>
                      <a:pt x="130565" y="114107"/>
                    </a:lnTo>
                    <a:lnTo>
                      <a:pt x="121239" y="116667"/>
                    </a:lnTo>
                    <a:lnTo>
                      <a:pt x="113193" y="117764"/>
                    </a:lnTo>
                    <a:lnTo>
                      <a:pt x="105878" y="120141"/>
                    </a:lnTo>
                    <a:lnTo>
                      <a:pt x="103867" y="121787"/>
                    </a:lnTo>
                    <a:lnTo>
                      <a:pt x="102038" y="123981"/>
                    </a:lnTo>
                    <a:lnTo>
                      <a:pt x="99478" y="129102"/>
                    </a:lnTo>
                    <a:lnTo>
                      <a:pt x="99112" y="132942"/>
                    </a:lnTo>
                    <a:lnTo>
                      <a:pt x="99661" y="144645"/>
                    </a:lnTo>
                    <a:lnTo>
                      <a:pt x="101124" y="153788"/>
                    </a:lnTo>
                    <a:lnTo>
                      <a:pt x="101489" y="162749"/>
                    </a:lnTo>
                    <a:lnTo>
                      <a:pt x="102769" y="170063"/>
                    </a:lnTo>
                    <a:lnTo>
                      <a:pt x="91249" y="170063"/>
                    </a:lnTo>
                  </a:path>
                </a:pathLst>
              </a:custGeom>
              <a:grpFill/>
              <a:ln w="4020" cap="flat">
                <a:solidFill>
                  <a:srgbClr val="FFFFFF"/>
                </a:solidFill>
                <a:prstDash val="solid"/>
                <a:miter/>
              </a:ln>
            </p:spPr>
            <p:txBody>
              <a:bodyPr rtlCol="0" anchor="ctr"/>
              <a:lstStyle/>
              <a:p>
                <a:endParaRPr lang="en-GB" sz="1463"/>
              </a:p>
            </p:txBody>
          </p:sp>
          <p:sp>
            <p:nvSpPr>
              <p:cNvPr id="1328" name="Freeform: Shape 1327">
                <a:extLst>
                  <a:ext uri="{FF2B5EF4-FFF2-40B4-BE49-F238E27FC236}">
                    <a16:creationId xmlns:a16="http://schemas.microsoft.com/office/drawing/2014/main" id="{CE4729C0-BE39-714A-F2C8-BC91F9352052}"/>
                  </a:ext>
                </a:extLst>
              </p:cNvPr>
              <p:cNvSpPr/>
              <p:nvPr/>
            </p:nvSpPr>
            <p:spPr>
              <a:xfrm>
                <a:off x="6492917" y="4805995"/>
                <a:ext cx="240099" cy="241928"/>
              </a:xfrm>
              <a:custGeom>
                <a:avLst/>
                <a:gdLst>
                  <a:gd name="connsiteX0" fmla="*/ 0 w 240099"/>
                  <a:gd name="connsiteY0" fmla="*/ 185606 h 241928"/>
                  <a:gd name="connsiteX1" fmla="*/ 0 w 240099"/>
                  <a:gd name="connsiteY1" fmla="*/ 161834 h 241928"/>
                  <a:gd name="connsiteX2" fmla="*/ 0 w 240099"/>
                  <a:gd name="connsiteY2" fmla="*/ 135867 h 241928"/>
                  <a:gd name="connsiteX3" fmla="*/ 0 w 240099"/>
                  <a:gd name="connsiteY3" fmla="*/ 111364 h 241928"/>
                  <a:gd name="connsiteX4" fmla="*/ 25784 w 240099"/>
                  <a:gd name="connsiteY4" fmla="*/ 111364 h 241928"/>
                  <a:gd name="connsiteX5" fmla="*/ 25784 w 240099"/>
                  <a:gd name="connsiteY5" fmla="*/ 93992 h 241928"/>
                  <a:gd name="connsiteX6" fmla="*/ 25784 w 240099"/>
                  <a:gd name="connsiteY6" fmla="*/ 68208 h 241928"/>
                  <a:gd name="connsiteX7" fmla="*/ 25784 w 240099"/>
                  <a:gd name="connsiteY7" fmla="*/ 42607 h 241928"/>
                  <a:gd name="connsiteX8" fmla="*/ 25784 w 240099"/>
                  <a:gd name="connsiteY8" fmla="*/ 18469 h 241928"/>
                  <a:gd name="connsiteX9" fmla="*/ 28161 w 240099"/>
                  <a:gd name="connsiteY9" fmla="*/ 16275 h 241928"/>
                  <a:gd name="connsiteX10" fmla="*/ 65099 w 240099"/>
                  <a:gd name="connsiteY10" fmla="*/ 9326 h 241928"/>
                  <a:gd name="connsiteX11" fmla="*/ 73145 w 240099"/>
                  <a:gd name="connsiteY11" fmla="*/ 8046 h 241928"/>
                  <a:gd name="connsiteX12" fmla="*/ 76071 w 240099"/>
                  <a:gd name="connsiteY12" fmla="*/ 8046 h 241928"/>
                  <a:gd name="connsiteX13" fmla="*/ 84117 w 240099"/>
                  <a:gd name="connsiteY13" fmla="*/ 8595 h 241928"/>
                  <a:gd name="connsiteX14" fmla="*/ 88871 w 240099"/>
                  <a:gd name="connsiteY14" fmla="*/ 10240 h 241928"/>
                  <a:gd name="connsiteX15" fmla="*/ 91980 w 240099"/>
                  <a:gd name="connsiteY15" fmla="*/ 15726 h 241928"/>
                  <a:gd name="connsiteX16" fmla="*/ 93260 w 240099"/>
                  <a:gd name="connsiteY16" fmla="*/ 22675 h 241928"/>
                  <a:gd name="connsiteX17" fmla="*/ 96735 w 240099"/>
                  <a:gd name="connsiteY17" fmla="*/ 19018 h 241928"/>
                  <a:gd name="connsiteX18" fmla="*/ 100392 w 240099"/>
                  <a:gd name="connsiteY18" fmla="*/ 14080 h 241928"/>
                  <a:gd name="connsiteX19" fmla="*/ 107889 w 240099"/>
                  <a:gd name="connsiteY19" fmla="*/ 8595 h 241928"/>
                  <a:gd name="connsiteX20" fmla="*/ 120507 w 240099"/>
                  <a:gd name="connsiteY20" fmla="*/ 5303 h 241928"/>
                  <a:gd name="connsiteX21" fmla="*/ 122701 w 240099"/>
                  <a:gd name="connsiteY21" fmla="*/ 2377 h 241928"/>
                  <a:gd name="connsiteX22" fmla="*/ 126176 w 240099"/>
                  <a:gd name="connsiteY22" fmla="*/ 366 h 241928"/>
                  <a:gd name="connsiteX23" fmla="*/ 131479 w 240099"/>
                  <a:gd name="connsiteY23" fmla="*/ 0 h 241928"/>
                  <a:gd name="connsiteX24" fmla="*/ 134587 w 240099"/>
                  <a:gd name="connsiteY24" fmla="*/ 1097 h 241928"/>
                  <a:gd name="connsiteX25" fmla="*/ 134770 w 240099"/>
                  <a:gd name="connsiteY25" fmla="*/ 4754 h 241928"/>
                  <a:gd name="connsiteX26" fmla="*/ 136233 w 240099"/>
                  <a:gd name="connsiteY26" fmla="*/ 8046 h 241928"/>
                  <a:gd name="connsiteX27" fmla="*/ 142085 w 240099"/>
                  <a:gd name="connsiteY27" fmla="*/ 17738 h 241928"/>
                  <a:gd name="connsiteX28" fmla="*/ 146839 w 240099"/>
                  <a:gd name="connsiteY28" fmla="*/ 22126 h 241928"/>
                  <a:gd name="connsiteX29" fmla="*/ 147753 w 240099"/>
                  <a:gd name="connsiteY29" fmla="*/ 27430 h 241928"/>
                  <a:gd name="connsiteX30" fmla="*/ 150862 w 240099"/>
                  <a:gd name="connsiteY30" fmla="*/ 34013 h 241928"/>
                  <a:gd name="connsiteX31" fmla="*/ 156897 w 240099"/>
                  <a:gd name="connsiteY31" fmla="*/ 42424 h 241928"/>
                  <a:gd name="connsiteX32" fmla="*/ 170794 w 240099"/>
                  <a:gd name="connsiteY32" fmla="*/ 56505 h 241928"/>
                  <a:gd name="connsiteX33" fmla="*/ 178109 w 240099"/>
                  <a:gd name="connsiteY33" fmla="*/ 58516 h 241928"/>
                  <a:gd name="connsiteX34" fmla="*/ 184144 w 240099"/>
                  <a:gd name="connsiteY34" fmla="*/ 62539 h 241928"/>
                  <a:gd name="connsiteX35" fmla="*/ 188532 w 240099"/>
                  <a:gd name="connsiteY35" fmla="*/ 68574 h 241928"/>
                  <a:gd name="connsiteX36" fmla="*/ 194566 w 240099"/>
                  <a:gd name="connsiteY36" fmla="*/ 70768 h 241928"/>
                  <a:gd name="connsiteX37" fmla="*/ 199321 w 240099"/>
                  <a:gd name="connsiteY37" fmla="*/ 75340 h 241928"/>
                  <a:gd name="connsiteX38" fmla="*/ 199504 w 240099"/>
                  <a:gd name="connsiteY38" fmla="*/ 84300 h 241928"/>
                  <a:gd name="connsiteX39" fmla="*/ 201515 w 240099"/>
                  <a:gd name="connsiteY39" fmla="*/ 93626 h 241928"/>
                  <a:gd name="connsiteX40" fmla="*/ 204258 w 240099"/>
                  <a:gd name="connsiteY40" fmla="*/ 99295 h 241928"/>
                  <a:gd name="connsiteX41" fmla="*/ 207916 w 240099"/>
                  <a:gd name="connsiteY41" fmla="*/ 103135 h 241928"/>
                  <a:gd name="connsiteX42" fmla="*/ 212122 w 240099"/>
                  <a:gd name="connsiteY42" fmla="*/ 105878 h 241928"/>
                  <a:gd name="connsiteX43" fmla="*/ 217973 w 240099"/>
                  <a:gd name="connsiteY43" fmla="*/ 106792 h 241928"/>
                  <a:gd name="connsiteX44" fmla="*/ 224191 w 240099"/>
                  <a:gd name="connsiteY44" fmla="*/ 106792 h 241928"/>
                  <a:gd name="connsiteX45" fmla="*/ 230408 w 240099"/>
                  <a:gd name="connsiteY45" fmla="*/ 109901 h 241928"/>
                  <a:gd name="connsiteX46" fmla="*/ 234797 w 240099"/>
                  <a:gd name="connsiteY46" fmla="*/ 111181 h 241928"/>
                  <a:gd name="connsiteX47" fmla="*/ 240100 w 240099"/>
                  <a:gd name="connsiteY47" fmla="*/ 115021 h 241928"/>
                  <a:gd name="connsiteX48" fmla="*/ 239368 w 240099"/>
                  <a:gd name="connsiteY48" fmla="*/ 116667 h 241928"/>
                  <a:gd name="connsiteX49" fmla="*/ 234065 w 240099"/>
                  <a:gd name="connsiteY49" fmla="*/ 119044 h 241928"/>
                  <a:gd name="connsiteX50" fmla="*/ 227848 w 240099"/>
                  <a:gd name="connsiteY50" fmla="*/ 123250 h 241928"/>
                  <a:gd name="connsiteX51" fmla="*/ 210293 w 240099"/>
                  <a:gd name="connsiteY51" fmla="*/ 131479 h 241928"/>
                  <a:gd name="connsiteX52" fmla="*/ 202796 w 240099"/>
                  <a:gd name="connsiteY52" fmla="*/ 139159 h 241928"/>
                  <a:gd name="connsiteX53" fmla="*/ 193652 w 240099"/>
                  <a:gd name="connsiteY53" fmla="*/ 144462 h 241928"/>
                  <a:gd name="connsiteX54" fmla="*/ 185058 w 240099"/>
                  <a:gd name="connsiteY54" fmla="*/ 152874 h 241928"/>
                  <a:gd name="connsiteX55" fmla="*/ 179755 w 240099"/>
                  <a:gd name="connsiteY55" fmla="*/ 160006 h 241928"/>
                  <a:gd name="connsiteX56" fmla="*/ 171526 w 240099"/>
                  <a:gd name="connsiteY56" fmla="*/ 171343 h 241928"/>
                  <a:gd name="connsiteX57" fmla="*/ 158908 w 240099"/>
                  <a:gd name="connsiteY57" fmla="*/ 180120 h 241928"/>
                  <a:gd name="connsiteX58" fmla="*/ 151960 w 240099"/>
                  <a:gd name="connsiteY58" fmla="*/ 188532 h 241928"/>
                  <a:gd name="connsiteX59" fmla="*/ 145559 w 240099"/>
                  <a:gd name="connsiteY59" fmla="*/ 203710 h 241928"/>
                  <a:gd name="connsiteX60" fmla="*/ 142999 w 240099"/>
                  <a:gd name="connsiteY60" fmla="*/ 206819 h 241928"/>
                  <a:gd name="connsiteX61" fmla="*/ 138976 w 240099"/>
                  <a:gd name="connsiteY61" fmla="*/ 208464 h 241928"/>
                  <a:gd name="connsiteX62" fmla="*/ 134222 w 240099"/>
                  <a:gd name="connsiteY62" fmla="*/ 208647 h 241928"/>
                  <a:gd name="connsiteX63" fmla="*/ 122701 w 240099"/>
                  <a:gd name="connsiteY63" fmla="*/ 211573 h 241928"/>
                  <a:gd name="connsiteX64" fmla="*/ 116118 w 240099"/>
                  <a:gd name="connsiteY64" fmla="*/ 211024 h 241928"/>
                  <a:gd name="connsiteX65" fmla="*/ 105146 w 240099"/>
                  <a:gd name="connsiteY65" fmla="*/ 204807 h 241928"/>
                  <a:gd name="connsiteX66" fmla="*/ 99478 w 240099"/>
                  <a:gd name="connsiteY66" fmla="*/ 202978 h 241928"/>
                  <a:gd name="connsiteX67" fmla="*/ 92712 w 240099"/>
                  <a:gd name="connsiteY67" fmla="*/ 202064 h 241928"/>
                  <a:gd name="connsiteX68" fmla="*/ 87409 w 240099"/>
                  <a:gd name="connsiteY68" fmla="*/ 203893 h 241928"/>
                  <a:gd name="connsiteX69" fmla="*/ 78814 w 240099"/>
                  <a:gd name="connsiteY69" fmla="*/ 212487 h 241928"/>
                  <a:gd name="connsiteX70" fmla="*/ 75705 w 240099"/>
                  <a:gd name="connsiteY70" fmla="*/ 216328 h 241928"/>
                  <a:gd name="connsiteX71" fmla="*/ 74059 w 240099"/>
                  <a:gd name="connsiteY71" fmla="*/ 219985 h 241928"/>
                  <a:gd name="connsiteX72" fmla="*/ 70036 w 240099"/>
                  <a:gd name="connsiteY72" fmla="*/ 224556 h 241928"/>
                  <a:gd name="connsiteX73" fmla="*/ 64551 w 240099"/>
                  <a:gd name="connsiteY73" fmla="*/ 228214 h 241928"/>
                  <a:gd name="connsiteX74" fmla="*/ 62539 w 240099"/>
                  <a:gd name="connsiteY74" fmla="*/ 230225 h 241928"/>
                  <a:gd name="connsiteX75" fmla="*/ 57785 w 240099"/>
                  <a:gd name="connsiteY75" fmla="*/ 237905 h 241928"/>
                  <a:gd name="connsiteX76" fmla="*/ 41876 w 240099"/>
                  <a:gd name="connsiteY76" fmla="*/ 241928 h 241928"/>
                  <a:gd name="connsiteX77" fmla="*/ 33098 w 240099"/>
                  <a:gd name="connsiteY77" fmla="*/ 241380 h 241928"/>
                  <a:gd name="connsiteX78" fmla="*/ 25784 w 240099"/>
                  <a:gd name="connsiteY78" fmla="*/ 240283 h 241928"/>
                  <a:gd name="connsiteX79" fmla="*/ 21395 w 240099"/>
                  <a:gd name="connsiteY79" fmla="*/ 239002 h 241928"/>
                  <a:gd name="connsiteX80" fmla="*/ 19749 w 240099"/>
                  <a:gd name="connsiteY80" fmla="*/ 235162 h 241928"/>
                  <a:gd name="connsiteX81" fmla="*/ 23041 w 240099"/>
                  <a:gd name="connsiteY81" fmla="*/ 225836 h 241928"/>
                  <a:gd name="connsiteX82" fmla="*/ 24504 w 240099"/>
                  <a:gd name="connsiteY82" fmla="*/ 219802 h 241928"/>
                  <a:gd name="connsiteX83" fmla="*/ 24504 w 240099"/>
                  <a:gd name="connsiteY83" fmla="*/ 217059 h 241928"/>
                  <a:gd name="connsiteX84" fmla="*/ 23407 w 240099"/>
                  <a:gd name="connsiteY84" fmla="*/ 209379 h 241928"/>
                  <a:gd name="connsiteX85" fmla="*/ 19932 w 240099"/>
                  <a:gd name="connsiteY85" fmla="*/ 203893 h 241928"/>
                  <a:gd name="connsiteX86" fmla="*/ 14080 w 240099"/>
                  <a:gd name="connsiteY86" fmla="*/ 198772 h 241928"/>
                  <a:gd name="connsiteX87" fmla="*/ 11886 w 240099"/>
                  <a:gd name="connsiteY87" fmla="*/ 195115 h 241928"/>
                  <a:gd name="connsiteX88" fmla="*/ 6034 w 240099"/>
                  <a:gd name="connsiteY88" fmla="*/ 190178 h 241928"/>
                  <a:gd name="connsiteX89" fmla="*/ 4755 w 240099"/>
                  <a:gd name="connsiteY89" fmla="*/ 188349 h 241928"/>
                  <a:gd name="connsiteX90" fmla="*/ 2011 w 240099"/>
                  <a:gd name="connsiteY90" fmla="*/ 185606 h 241928"/>
                  <a:gd name="connsiteX91" fmla="*/ 0 w 240099"/>
                  <a:gd name="connsiteY91" fmla="*/ 185606 h 2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40099" h="241928">
                    <a:moveTo>
                      <a:pt x="0" y="185606"/>
                    </a:moveTo>
                    <a:lnTo>
                      <a:pt x="0" y="161834"/>
                    </a:lnTo>
                    <a:lnTo>
                      <a:pt x="0" y="135867"/>
                    </a:lnTo>
                    <a:lnTo>
                      <a:pt x="0" y="111364"/>
                    </a:lnTo>
                    <a:lnTo>
                      <a:pt x="25784" y="111364"/>
                    </a:lnTo>
                    <a:lnTo>
                      <a:pt x="25784" y="93992"/>
                    </a:lnTo>
                    <a:lnTo>
                      <a:pt x="25784" y="68208"/>
                    </a:lnTo>
                    <a:lnTo>
                      <a:pt x="25784" y="42607"/>
                    </a:lnTo>
                    <a:lnTo>
                      <a:pt x="25784" y="18469"/>
                    </a:lnTo>
                    <a:lnTo>
                      <a:pt x="28161" y="16275"/>
                    </a:lnTo>
                    <a:lnTo>
                      <a:pt x="65099" y="9326"/>
                    </a:lnTo>
                    <a:lnTo>
                      <a:pt x="73145" y="8046"/>
                    </a:lnTo>
                    <a:lnTo>
                      <a:pt x="76071" y="8046"/>
                    </a:lnTo>
                    <a:lnTo>
                      <a:pt x="84117" y="8595"/>
                    </a:lnTo>
                    <a:lnTo>
                      <a:pt x="88871" y="10240"/>
                    </a:lnTo>
                    <a:lnTo>
                      <a:pt x="91980" y="15726"/>
                    </a:lnTo>
                    <a:lnTo>
                      <a:pt x="93260" y="22675"/>
                    </a:lnTo>
                    <a:lnTo>
                      <a:pt x="96735" y="19018"/>
                    </a:lnTo>
                    <a:lnTo>
                      <a:pt x="100392" y="14080"/>
                    </a:lnTo>
                    <a:lnTo>
                      <a:pt x="107889" y="8595"/>
                    </a:lnTo>
                    <a:lnTo>
                      <a:pt x="120507" y="5303"/>
                    </a:lnTo>
                    <a:lnTo>
                      <a:pt x="122701" y="2377"/>
                    </a:lnTo>
                    <a:lnTo>
                      <a:pt x="126176" y="366"/>
                    </a:lnTo>
                    <a:lnTo>
                      <a:pt x="131479" y="0"/>
                    </a:lnTo>
                    <a:lnTo>
                      <a:pt x="134587" y="1097"/>
                    </a:lnTo>
                    <a:lnTo>
                      <a:pt x="134770" y="4754"/>
                    </a:lnTo>
                    <a:lnTo>
                      <a:pt x="136233" y="8046"/>
                    </a:lnTo>
                    <a:lnTo>
                      <a:pt x="142085" y="17738"/>
                    </a:lnTo>
                    <a:lnTo>
                      <a:pt x="146839" y="22126"/>
                    </a:lnTo>
                    <a:lnTo>
                      <a:pt x="147753" y="27430"/>
                    </a:lnTo>
                    <a:lnTo>
                      <a:pt x="150862" y="34013"/>
                    </a:lnTo>
                    <a:lnTo>
                      <a:pt x="156897" y="42424"/>
                    </a:lnTo>
                    <a:lnTo>
                      <a:pt x="170794" y="56505"/>
                    </a:lnTo>
                    <a:lnTo>
                      <a:pt x="178109" y="58516"/>
                    </a:lnTo>
                    <a:lnTo>
                      <a:pt x="184144" y="62539"/>
                    </a:lnTo>
                    <a:lnTo>
                      <a:pt x="188532" y="68574"/>
                    </a:lnTo>
                    <a:lnTo>
                      <a:pt x="194566" y="70768"/>
                    </a:lnTo>
                    <a:lnTo>
                      <a:pt x="199321" y="75340"/>
                    </a:lnTo>
                    <a:lnTo>
                      <a:pt x="199504" y="84300"/>
                    </a:lnTo>
                    <a:lnTo>
                      <a:pt x="201515" y="93626"/>
                    </a:lnTo>
                    <a:lnTo>
                      <a:pt x="204258" y="99295"/>
                    </a:lnTo>
                    <a:lnTo>
                      <a:pt x="207916" y="103135"/>
                    </a:lnTo>
                    <a:lnTo>
                      <a:pt x="212122" y="105878"/>
                    </a:lnTo>
                    <a:lnTo>
                      <a:pt x="217973" y="106792"/>
                    </a:lnTo>
                    <a:lnTo>
                      <a:pt x="224191" y="106792"/>
                    </a:lnTo>
                    <a:lnTo>
                      <a:pt x="230408" y="109901"/>
                    </a:lnTo>
                    <a:lnTo>
                      <a:pt x="234797" y="111181"/>
                    </a:lnTo>
                    <a:lnTo>
                      <a:pt x="240100" y="115021"/>
                    </a:lnTo>
                    <a:lnTo>
                      <a:pt x="239368" y="116667"/>
                    </a:lnTo>
                    <a:lnTo>
                      <a:pt x="234065" y="119044"/>
                    </a:lnTo>
                    <a:lnTo>
                      <a:pt x="227848" y="123250"/>
                    </a:lnTo>
                    <a:lnTo>
                      <a:pt x="210293" y="131479"/>
                    </a:lnTo>
                    <a:lnTo>
                      <a:pt x="202796" y="139159"/>
                    </a:lnTo>
                    <a:lnTo>
                      <a:pt x="193652" y="144462"/>
                    </a:lnTo>
                    <a:lnTo>
                      <a:pt x="185058" y="152874"/>
                    </a:lnTo>
                    <a:lnTo>
                      <a:pt x="179755" y="160006"/>
                    </a:lnTo>
                    <a:lnTo>
                      <a:pt x="171526" y="171343"/>
                    </a:lnTo>
                    <a:lnTo>
                      <a:pt x="158908" y="180120"/>
                    </a:lnTo>
                    <a:lnTo>
                      <a:pt x="151960" y="188532"/>
                    </a:lnTo>
                    <a:lnTo>
                      <a:pt x="145559" y="203710"/>
                    </a:lnTo>
                    <a:lnTo>
                      <a:pt x="142999" y="206819"/>
                    </a:lnTo>
                    <a:lnTo>
                      <a:pt x="138976" y="208464"/>
                    </a:lnTo>
                    <a:lnTo>
                      <a:pt x="134222" y="208647"/>
                    </a:lnTo>
                    <a:lnTo>
                      <a:pt x="122701" y="211573"/>
                    </a:lnTo>
                    <a:lnTo>
                      <a:pt x="116118" y="211024"/>
                    </a:lnTo>
                    <a:lnTo>
                      <a:pt x="105146" y="204807"/>
                    </a:lnTo>
                    <a:lnTo>
                      <a:pt x="99478" y="202978"/>
                    </a:lnTo>
                    <a:lnTo>
                      <a:pt x="92712" y="202064"/>
                    </a:lnTo>
                    <a:lnTo>
                      <a:pt x="87409" y="203893"/>
                    </a:lnTo>
                    <a:lnTo>
                      <a:pt x="78814" y="212487"/>
                    </a:lnTo>
                    <a:lnTo>
                      <a:pt x="75705" y="216328"/>
                    </a:lnTo>
                    <a:lnTo>
                      <a:pt x="74059" y="219985"/>
                    </a:lnTo>
                    <a:lnTo>
                      <a:pt x="70036" y="224556"/>
                    </a:lnTo>
                    <a:lnTo>
                      <a:pt x="64551" y="228214"/>
                    </a:lnTo>
                    <a:lnTo>
                      <a:pt x="62539" y="230225"/>
                    </a:lnTo>
                    <a:lnTo>
                      <a:pt x="57785" y="237905"/>
                    </a:lnTo>
                    <a:lnTo>
                      <a:pt x="41876" y="241928"/>
                    </a:lnTo>
                    <a:lnTo>
                      <a:pt x="33098" y="241380"/>
                    </a:lnTo>
                    <a:lnTo>
                      <a:pt x="25784" y="240283"/>
                    </a:lnTo>
                    <a:lnTo>
                      <a:pt x="21395" y="239002"/>
                    </a:lnTo>
                    <a:lnTo>
                      <a:pt x="19749" y="235162"/>
                    </a:lnTo>
                    <a:lnTo>
                      <a:pt x="23041" y="225836"/>
                    </a:lnTo>
                    <a:lnTo>
                      <a:pt x="24504" y="219802"/>
                    </a:lnTo>
                    <a:lnTo>
                      <a:pt x="24504" y="217059"/>
                    </a:lnTo>
                    <a:lnTo>
                      <a:pt x="23407" y="209379"/>
                    </a:lnTo>
                    <a:lnTo>
                      <a:pt x="19932" y="203893"/>
                    </a:lnTo>
                    <a:lnTo>
                      <a:pt x="14080" y="198772"/>
                    </a:lnTo>
                    <a:lnTo>
                      <a:pt x="11886" y="195115"/>
                    </a:lnTo>
                    <a:lnTo>
                      <a:pt x="6034" y="190178"/>
                    </a:lnTo>
                    <a:lnTo>
                      <a:pt x="4755" y="188349"/>
                    </a:lnTo>
                    <a:lnTo>
                      <a:pt x="2011" y="185606"/>
                    </a:lnTo>
                    <a:lnTo>
                      <a:pt x="0" y="185606"/>
                    </a:lnTo>
                    <a:close/>
                  </a:path>
                </a:pathLst>
              </a:custGeom>
              <a:grpFill/>
              <a:ln w="18272" cap="flat">
                <a:noFill/>
                <a:prstDash val="solid"/>
                <a:miter/>
              </a:ln>
            </p:spPr>
            <p:txBody>
              <a:bodyPr rtlCol="0" anchor="ctr"/>
              <a:lstStyle/>
              <a:p>
                <a:endParaRPr lang="en-GB" sz="1463"/>
              </a:p>
            </p:txBody>
          </p:sp>
          <p:sp>
            <p:nvSpPr>
              <p:cNvPr id="1329" name="Freeform: Shape 1328">
                <a:extLst>
                  <a:ext uri="{FF2B5EF4-FFF2-40B4-BE49-F238E27FC236}">
                    <a16:creationId xmlns:a16="http://schemas.microsoft.com/office/drawing/2014/main" id="{374D7CC8-87AA-C53B-64F4-1FB2899D1BB3}"/>
                  </a:ext>
                </a:extLst>
              </p:cNvPr>
              <p:cNvSpPr/>
              <p:nvPr/>
            </p:nvSpPr>
            <p:spPr>
              <a:xfrm>
                <a:off x="6492917" y="4805995"/>
                <a:ext cx="240099" cy="241928"/>
              </a:xfrm>
              <a:custGeom>
                <a:avLst/>
                <a:gdLst>
                  <a:gd name="connsiteX0" fmla="*/ 0 w 240099"/>
                  <a:gd name="connsiteY0" fmla="*/ 185606 h 241928"/>
                  <a:gd name="connsiteX1" fmla="*/ 0 w 240099"/>
                  <a:gd name="connsiteY1" fmla="*/ 161834 h 241928"/>
                  <a:gd name="connsiteX2" fmla="*/ 0 w 240099"/>
                  <a:gd name="connsiteY2" fmla="*/ 135867 h 241928"/>
                  <a:gd name="connsiteX3" fmla="*/ 0 w 240099"/>
                  <a:gd name="connsiteY3" fmla="*/ 111364 h 241928"/>
                  <a:gd name="connsiteX4" fmla="*/ 25784 w 240099"/>
                  <a:gd name="connsiteY4" fmla="*/ 111364 h 241928"/>
                  <a:gd name="connsiteX5" fmla="*/ 25784 w 240099"/>
                  <a:gd name="connsiteY5" fmla="*/ 93992 h 241928"/>
                  <a:gd name="connsiteX6" fmla="*/ 25784 w 240099"/>
                  <a:gd name="connsiteY6" fmla="*/ 68208 h 241928"/>
                  <a:gd name="connsiteX7" fmla="*/ 25784 w 240099"/>
                  <a:gd name="connsiteY7" fmla="*/ 42607 h 241928"/>
                  <a:gd name="connsiteX8" fmla="*/ 25784 w 240099"/>
                  <a:gd name="connsiteY8" fmla="*/ 18469 h 241928"/>
                  <a:gd name="connsiteX9" fmla="*/ 28161 w 240099"/>
                  <a:gd name="connsiteY9" fmla="*/ 16275 h 241928"/>
                  <a:gd name="connsiteX10" fmla="*/ 65099 w 240099"/>
                  <a:gd name="connsiteY10" fmla="*/ 9326 h 241928"/>
                  <a:gd name="connsiteX11" fmla="*/ 73145 w 240099"/>
                  <a:gd name="connsiteY11" fmla="*/ 8046 h 241928"/>
                  <a:gd name="connsiteX12" fmla="*/ 76071 w 240099"/>
                  <a:gd name="connsiteY12" fmla="*/ 8046 h 241928"/>
                  <a:gd name="connsiteX13" fmla="*/ 84117 w 240099"/>
                  <a:gd name="connsiteY13" fmla="*/ 8595 h 241928"/>
                  <a:gd name="connsiteX14" fmla="*/ 88871 w 240099"/>
                  <a:gd name="connsiteY14" fmla="*/ 10240 h 241928"/>
                  <a:gd name="connsiteX15" fmla="*/ 91980 w 240099"/>
                  <a:gd name="connsiteY15" fmla="*/ 15726 h 241928"/>
                  <a:gd name="connsiteX16" fmla="*/ 93260 w 240099"/>
                  <a:gd name="connsiteY16" fmla="*/ 22675 h 241928"/>
                  <a:gd name="connsiteX17" fmla="*/ 96735 w 240099"/>
                  <a:gd name="connsiteY17" fmla="*/ 19018 h 241928"/>
                  <a:gd name="connsiteX18" fmla="*/ 100392 w 240099"/>
                  <a:gd name="connsiteY18" fmla="*/ 14080 h 241928"/>
                  <a:gd name="connsiteX19" fmla="*/ 107889 w 240099"/>
                  <a:gd name="connsiteY19" fmla="*/ 8595 h 241928"/>
                  <a:gd name="connsiteX20" fmla="*/ 120507 w 240099"/>
                  <a:gd name="connsiteY20" fmla="*/ 5303 h 241928"/>
                  <a:gd name="connsiteX21" fmla="*/ 122701 w 240099"/>
                  <a:gd name="connsiteY21" fmla="*/ 2377 h 241928"/>
                  <a:gd name="connsiteX22" fmla="*/ 126176 w 240099"/>
                  <a:gd name="connsiteY22" fmla="*/ 366 h 241928"/>
                  <a:gd name="connsiteX23" fmla="*/ 131479 w 240099"/>
                  <a:gd name="connsiteY23" fmla="*/ 0 h 241928"/>
                  <a:gd name="connsiteX24" fmla="*/ 134587 w 240099"/>
                  <a:gd name="connsiteY24" fmla="*/ 1097 h 241928"/>
                  <a:gd name="connsiteX25" fmla="*/ 134770 w 240099"/>
                  <a:gd name="connsiteY25" fmla="*/ 4754 h 241928"/>
                  <a:gd name="connsiteX26" fmla="*/ 136233 w 240099"/>
                  <a:gd name="connsiteY26" fmla="*/ 8046 h 241928"/>
                  <a:gd name="connsiteX27" fmla="*/ 142085 w 240099"/>
                  <a:gd name="connsiteY27" fmla="*/ 17738 h 241928"/>
                  <a:gd name="connsiteX28" fmla="*/ 146839 w 240099"/>
                  <a:gd name="connsiteY28" fmla="*/ 22126 h 241928"/>
                  <a:gd name="connsiteX29" fmla="*/ 147753 w 240099"/>
                  <a:gd name="connsiteY29" fmla="*/ 27430 h 241928"/>
                  <a:gd name="connsiteX30" fmla="*/ 150862 w 240099"/>
                  <a:gd name="connsiteY30" fmla="*/ 34013 h 241928"/>
                  <a:gd name="connsiteX31" fmla="*/ 156897 w 240099"/>
                  <a:gd name="connsiteY31" fmla="*/ 42424 h 241928"/>
                  <a:gd name="connsiteX32" fmla="*/ 170794 w 240099"/>
                  <a:gd name="connsiteY32" fmla="*/ 56505 h 241928"/>
                  <a:gd name="connsiteX33" fmla="*/ 178109 w 240099"/>
                  <a:gd name="connsiteY33" fmla="*/ 58516 h 241928"/>
                  <a:gd name="connsiteX34" fmla="*/ 184144 w 240099"/>
                  <a:gd name="connsiteY34" fmla="*/ 62539 h 241928"/>
                  <a:gd name="connsiteX35" fmla="*/ 188532 w 240099"/>
                  <a:gd name="connsiteY35" fmla="*/ 68574 h 241928"/>
                  <a:gd name="connsiteX36" fmla="*/ 194566 w 240099"/>
                  <a:gd name="connsiteY36" fmla="*/ 70768 h 241928"/>
                  <a:gd name="connsiteX37" fmla="*/ 199321 w 240099"/>
                  <a:gd name="connsiteY37" fmla="*/ 75340 h 241928"/>
                  <a:gd name="connsiteX38" fmla="*/ 199504 w 240099"/>
                  <a:gd name="connsiteY38" fmla="*/ 84300 h 241928"/>
                  <a:gd name="connsiteX39" fmla="*/ 201515 w 240099"/>
                  <a:gd name="connsiteY39" fmla="*/ 93626 h 241928"/>
                  <a:gd name="connsiteX40" fmla="*/ 204258 w 240099"/>
                  <a:gd name="connsiteY40" fmla="*/ 99295 h 241928"/>
                  <a:gd name="connsiteX41" fmla="*/ 207916 w 240099"/>
                  <a:gd name="connsiteY41" fmla="*/ 103135 h 241928"/>
                  <a:gd name="connsiteX42" fmla="*/ 212122 w 240099"/>
                  <a:gd name="connsiteY42" fmla="*/ 105878 h 241928"/>
                  <a:gd name="connsiteX43" fmla="*/ 217973 w 240099"/>
                  <a:gd name="connsiteY43" fmla="*/ 106792 h 241928"/>
                  <a:gd name="connsiteX44" fmla="*/ 224191 w 240099"/>
                  <a:gd name="connsiteY44" fmla="*/ 106792 h 241928"/>
                  <a:gd name="connsiteX45" fmla="*/ 230408 w 240099"/>
                  <a:gd name="connsiteY45" fmla="*/ 109901 h 241928"/>
                  <a:gd name="connsiteX46" fmla="*/ 234797 w 240099"/>
                  <a:gd name="connsiteY46" fmla="*/ 111181 h 241928"/>
                  <a:gd name="connsiteX47" fmla="*/ 240100 w 240099"/>
                  <a:gd name="connsiteY47" fmla="*/ 115021 h 241928"/>
                  <a:gd name="connsiteX48" fmla="*/ 239368 w 240099"/>
                  <a:gd name="connsiteY48" fmla="*/ 116667 h 241928"/>
                  <a:gd name="connsiteX49" fmla="*/ 234065 w 240099"/>
                  <a:gd name="connsiteY49" fmla="*/ 119044 h 241928"/>
                  <a:gd name="connsiteX50" fmla="*/ 227848 w 240099"/>
                  <a:gd name="connsiteY50" fmla="*/ 123250 h 241928"/>
                  <a:gd name="connsiteX51" fmla="*/ 210293 w 240099"/>
                  <a:gd name="connsiteY51" fmla="*/ 131479 h 241928"/>
                  <a:gd name="connsiteX52" fmla="*/ 202796 w 240099"/>
                  <a:gd name="connsiteY52" fmla="*/ 139159 h 241928"/>
                  <a:gd name="connsiteX53" fmla="*/ 193652 w 240099"/>
                  <a:gd name="connsiteY53" fmla="*/ 144462 h 241928"/>
                  <a:gd name="connsiteX54" fmla="*/ 185058 w 240099"/>
                  <a:gd name="connsiteY54" fmla="*/ 152874 h 241928"/>
                  <a:gd name="connsiteX55" fmla="*/ 179755 w 240099"/>
                  <a:gd name="connsiteY55" fmla="*/ 160006 h 241928"/>
                  <a:gd name="connsiteX56" fmla="*/ 171526 w 240099"/>
                  <a:gd name="connsiteY56" fmla="*/ 171343 h 241928"/>
                  <a:gd name="connsiteX57" fmla="*/ 158908 w 240099"/>
                  <a:gd name="connsiteY57" fmla="*/ 180120 h 241928"/>
                  <a:gd name="connsiteX58" fmla="*/ 151960 w 240099"/>
                  <a:gd name="connsiteY58" fmla="*/ 188532 h 241928"/>
                  <a:gd name="connsiteX59" fmla="*/ 145559 w 240099"/>
                  <a:gd name="connsiteY59" fmla="*/ 203710 h 241928"/>
                  <a:gd name="connsiteX60" fmla="*/ 142999 w 240099"/>
                  <a:gd name="connsiteY60" fmla="*/ 206819 h 241928"/>
                  <a:gd name="connsiteX61" fmla="*/ 138976 w 240099"/>
                  <a:gd name="connsiteY61" fmla="*/ 208464 h 241928"/>
                  <a:gd name="connsiteX62" fmla="*/ 134222 w 240099"/>
                  <a:gd name="connsiteY62" fmla="*/ 208647 h 241928"/>
                  <a:gd name="connsiteX63" fmla="*/ 122701 w 240099"/>
                  <a:gd name="connsiteY63" fmla="*/ 211573 h 241928"/>
                  <a:gd name="connsiteX64" fmla="*/ 116118 w 240099"/>
                  <a:gd name="connsiteY64" fmla="*/ 211024 h 241928"/>
                  <a:gd name="connsiteX65" fmla="*/ 105146 w 240099"/>
                  <a:gd name="connsiteY65" fmla="*/ 204807 h 241928"/>
                  <a:gd name="connsiteX66" fmla="*/ 99478 w 240099"/>
                  <a:gd name="connsiteY66" fmla="*/ 202978 h 241928"/>
                  <a:gd name="connsiteX67" fmla="*/ 92712 w 240099"/>
                  <a:gd name="connsiteY67" fmla="*/ 202064 h 241928"/>
                  <a:gd name="connsiteX68" fmla="*/ 87409 w 240099"/>
                  <a:gd name="connsiteY68" fmla="*/ 203893 h 241928"/>
                  <a:gd name="connsiteX69" fmla="*/ 78814 w 240099"/>
                  <a:gd name="connsiteY69" fmla="*/ 212487 h 241928"/>
                  <a:gd name="connsiteX70" fmla="*/ 75705 w 240099"/>
                  <a:gd name="connsiteY70" fmla="*/ 216328 h 241928"/>
                  <a:gd name="connsiteX71" fmla="*/ 74059 w 240099"/>
                  <a:gd name="connsiteY71" fmla="*/ 219985 h 241928"/>
                  <a:gd name="connsiteX72" fmla="*/ 70036 w 240099"/>
                  <a:gd name="connsiteY72" fmla="*/ 224556 h 241928"/>
                  <a:gd name="connsiteX73" fmla="*/ 64551 w 240099"/>
                  <a:gd name="connsiteY73" fmla="*/ 228214 h 241928"/>
                  <a:gd name="connsiteX74" fmla="*/ 62539 w 240099"/>
                  <a:gd name="connsiteY74" fmla="*/ 230225 h 241928"/>
                  <a:gd name="connsiteX75" fmla="*/ 57785 w 240099"/>
                  <a:gd name="connsiteY75" fmla="*/ 237905 h 241928"/>
                  <a:gd name="connsiteX76" fmla="*/ 41876 w 240099"/>
                  <a:gd name="connsiteY76" fmla="*/ 241928 h 241928"/>
                  <a:gd name="connsiteX77" fmla="*/ 33098 w 240099"/>
                  <a:gd name="connsiteY77" fmla="*/ 241380 h 241928"/>
                  <a:gd name="connsiteX78" fmla="*/ 25784 w 240099"/>
                  <a:gd name="connsiteY78" fmla="*/ 240283 h 241928"/>
                  <a:gd name="connsiteX79" fmla="*/ 21395 w 240099"/>
                  <a:gd name="connsiteY79" fmla="*/ 239002 h 241928"/>
                  <a:gd name="connsiteX80" fmla="*/ 19749 w 240099"/>
                  <a:gd name="connsiteY80" fmla="*/ 235162 h 241928"/>
                  <a:gd name="connsiteX81" fmla="*/ 23041 w 240099"/>
                  <a:gd name="connsiteY81" fmla="*/ 225836 h 241928"/>
                  <a:gd name="connsiteX82" fmla="*/ 24504 w 240099"/>
                  <a:gd name="connsiteY82" fmla="*/ 219802 h 241928"/>
                  <a:gd name="connsiteX83" fmla="*/ 24504 w 240099"/>
                  <a:gd name="connsiteY83" fmla="*/ 217059 h 241928"/>
                  <a:gd name="connsiteX84" fmla="*/ 23407 w 240099"/>
                  <a:gd name="connsiteY84" fmla="*/ 209379 h 241928"/>
                  <a:gd name="connsiteX85" fmla="*/ 19932 w 240099"/>
                  <a:gd name="connsiteY85" fmla="*/ 203893 h 241928"/>
                  <a:gd name="connsiteX86" fmla="*/ 14080 w 240099"/>
                  <a:gd name="connsiteY86" fmla="*/ 198772 h 241928"/>
                  <a:gd name="connsiteX87" fmla="*/ 11886 w 240099"/>
                  <a:gd name="connsiteY87" fmla="*/ 195115 h 241928"/>
                  <a:gd name="connsiteX88" fmla="*/ 6034 w 240099"/>
                  <a:gd name="connsiteY88" fmla="*/ 190178 h 241928"/>
                  <a:gd name="connsiteX89" fmla="*/ 4755 w 240099"/>
                  <a:gd name="connsiteY89" fmla="*/ 188349 h 241928"/>
                  <a:gd name="connsiteX90" fmla="*/ 2011 w 240099"/>
                  <a:gd name="connsiteY90" fmla="*/ 185606 h 241928"/>
                  <a:gd name="connsiteX91" fmla="*/ 0 w 240099"/>
                  <a:gd name="connsiteY91" fmla="*/ 185606 h 2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40099" h="241928">
                    <a:moveTo>
                      <a:pt x="0" y="185606"/>
                    </a:moveTo>
                    <a:lnTo>
                      <a:pt x="0" y="161834"/>
                    </a:lnTo>
                    <a:lnTo>
                      <a:pt x="0" y="135867"/>
                    </a:lnTo>
                    <a:lnTo>
                      <a:pt x="0" y="111364"/>
                    </a:lnTo>
                    <a:lnTo>
                      <a:pt x="25784" y="111364"/>
                    </a:lnTo>
                    <a:lnTo>
                      <a:pt x="25784" y="93992"/>
                    </a:lnTo>
                    <a:lnTo>
                      <a:pt x="25784" y="68208"/>
                    </a:lnTo>
                    <a:lnTo>
                      <a:pt x="25784" y="42607"/>
                    </a:lnTo>
                    <a:lnTo>
                      <a:pt x="25784" y="18469"/>
                    </a:lnTo>
                    <a:lnTo>
                      <a:pt x="28161" y="16275"/>
                    </a:lnTo>
                    <a:lnTo>
                      <a:pt x="65099" y="9326"/>
                    </a:lnTo>
                    <a:lnTo>
                      <a:pt x="73145" y="8046"/>
                    </a:lnTo>
                    <a:lnTo>
                      <a:pt x="76071" y="8046"/>
                    </a:lnTo>
                    <a:lnTo>
                      <a:pt x="84117" y="8595"/>
                    </a:lnTo>
                    <a:lnTo>
                      <a:pt x="88871" y="10240"/>
                    </a:lnTo>
                    <a:lnTo>
                      <a:pt x="91980" y="15726"/>
                    </a:lnTo>
                    <a:lnTo>
                      <a:pt x="93260" y="22675"/>
                    </a:lnTo>
                    <a:lnTo>
                      <a:pt x="96735" y="19018"/>
                    </a:lnTo>
                    <a:lnTo>
                      <a:pt x="100392" y="14080"/>
                    </a:lnTo>
                    <a:lnTo>
                      <a:pt x="107889" y="8595"/>
                    </a:lnTo>
                    <a:lnTo>
                      <a:pt x="120507" y="5303"/>
                    </a:lnTo>
                    <a:lnTo>
                      <a:pt x="122701" y="2377"/>
                    </a:lnTo>
                    <a:lnTo>
                      <a:pt x="126176" y="366"/>
                    </a:lnTo>
                    <a:lnTo>
                      <a:pt x="131479" y="0"/>
                    </a:lnTo>
                    <a:lnTo>
                      <a:pt x="134587" y="1097"/>
                    </a:lnTo>
                    <a:lnTo>
                      <a:pt x="134770" y="4754"/>
                    </a:lnTo>
                    <a:lnTo>
                      <a:pt x="136233" y="8046"/>
                    </a:lnTo>
                    <a:lnTo>
                      <a:pt x="142085" y="17738"/>
                    </a:lnTo>
                    <a:lnTo>
                      <a:pt x="146839" y="22126"/>
                    </a:lnTo>
                    <a:lnTo>
                      <a:pt x="147753" y="27430"/>
                    </a:lnTo>
                    <a:lnTo>
                      <a:pt x="150862" y="34013"/>
                    </a:lnTo>
                    <a:lnTo>
                      <a:pt x="156897" y="42424"/>
                    </a:lnTo>
                    <a:lnTo>
                      <a:pt x="170794" y="56505"/>
                    </a:lnTo>
                    <a:lnTo>
                      <a:pt x="178109" y="58516"/>
                    </a:lnTo>
                    <a:lnTo>
                      <a:pt x="184144" y="62539"/>
                    </a:lnTo>
                    <a:lnTo>
                      <a:pt x="188532" y="68574"/>
                    </a:lnTo>
                    <a:lnTo>
                      <a:pt x="194566" y="70768"/>
                    </a:lnTo>
                    <a:lnTo>
                      <a:pt x="199321" y="75340"/>
                    </a:lnTo>
                    <a:lnTo>
                      <a:pt x="199504" y="84300"/>
                    </a:lnTo>
                    <a:lnTo>
                      <a:pt x="201515" y="93626"/>
                    </a:lnTo>
                    <a:lnTo>
                      <a:pt x="204258" y="99295"/>
                    </a:lnTo>
                    <a:lnTo>
                      <a:pt x="207916" y="103135"/>
                    </a:lnTo>
                    <a:lnTo>
                      <a:pt x="212122" y="105878"/>
                    </a:lnTo>
                    <a:lnTo>
                      <a:pt x="217973" y="106792"/>
                    </a:lnTo>
                    <a:lnTo>
                      <a:pt x="224191" y="106792"/>
                    </a:lnTo>
                    <a:lnTo>
                      <a:pt x="230408" y="109901"/>
                    </a:lnTo>
                    <a:lnTo>
                      <a:pt x="234797" y="111181"/>
                    </a:lnTo>
                    <a:lnTo>
                      <a:pt x="240100" y="115021"/>
                    </a:lnTo>
                    <a:lnTo>
                      <a:pt x="239368" y="116667"/>
                    </a:lnTo>
                    <a:lnTo>
                      <a:pt x="234065" y="119044"/>
                    </a:lnTo>
                    <a:lnTo>
                      <a:pt x="227848" y="123250"/>
                    </a:lnTo>
                    <a:lnTo>
                      <a:pt x="210293" y="131479"/>
                    </a:lnTo>
                    <a:lnTo>
                      <a:pt x="202796" y="139159"/>
                    </a:lnTo>
                    <a:lnTo>
                      <a:pt x="193652" y="144462"/>
                    </a:lnTo>
                    <a:lnTo>
                      <a:pt x="185058" y="152874"/>
                    </a:lnTo>
                    <a:lnTo>
                      <a:pt x="179755" y="160006"/>
                    </a:lnTo>
                    <a:lnTo>
                      <a:pt x="171526" y="171343"/>
                    </a:lnTo>
                    <a:lnTo>
                      <a:pt x="158908" y="180120"/>
                    </a:lnTo>
                    <a:lnTo>
                      <a:pt x="151960" y="188532"/>
                    </a:lnTo>
                    <a:lnTo>
                      <a:pt x="145559" y="203710"/>
                    </a:lnTo>
                    <a:lnTo>
                      <a:pt x="142999" y="206819"/>
                    </a:lnTo>
                    <a:lnTo>
                      <a:pt x="138976" y="208464"/>
                    </a:lnTo>
                    <a:lnTo>
                      <a:pt x="134222" y="208647"/>
                    </a:lnTo>
                    <a:lnTo>
                      <a:pt x="122701" y="211573"/>
                    </a:lnTo>
                    <a:lnTo>
                      <a:pt x="116118" y="211024"/>
                    </a:lnTo>
                    <a:lnTo>
                      <a:pt x="105146" y="204807"/>
                    </a:lnTo>
                    <a:lnTo>
                      <a:pt x="99478" y="202978"/>
                    </a:lnTo>
                    <a:lnTo>
                      <a:pt x="92712" y="202064"/>
                    </a:lnTo>
                    <a:lnTo>
                      <a:pt x="87409" y="203893"/>
                    </a:lnTo>
                    <a:lnTo>
                      <a:pt x="78814" y="212487"/>
                    </a:lnTo>
                    <a:lnTo>
                      <a:pt x="75705" y="216328"/>
                    </a:lnTo>
                    <a:lnTo>
                      <a:pt x="74059" y="219985"/>
                    </a:lnTo>
                    <a:lnTo>
                      <a:pt x="70036" y="224556"/>
                    </a:lnTo>
                    <a:lnTo>
                      <a:pt x="64551" y="228214"/>
                    </a:lnTo>
                    <a:lnTo>
                      <a:pt x="62539" y="230225"/>
                    </a:lnTo>
                    <a:lnTo>
                      <a:pt x="57785" y="237905"/>
                    </a:lnTo>
                    <a:lnTo>
                      <a:pt x="41876" y="241928"/>
                    </a:lnTo>
                    <a:lnTo>
                      <a:pt x="33098" y="241380"/>
                    </a:lnTo>
                    <a:lnTo>
                      <a:pt x="25784" y="240283"/>
                    </a:lnTo>
                    <a:lnTo>
                      <a:pt x="21395" y="239002"/>
                    </a:lnTo>
                    <a:lnTo>
                      <a:pt x="19749" y="235162"/>
                    </a:lnTo>
                    <a:lnTo>
                      <a:pt x="23041" y="225836"/>
                    </a:lnTo>
                    <a:lnTo>
                      <a:pt x="24504" y="219802"/>
                    </a:lnTo>
                    <a:lnTo>
                      <a:pt x="24504" y="217059"/>
                    </a:lnTo>
                    <a:lnTo>
                      <a:pt x="23407" y="209379"/>
                    </a:lnTo>
                    <a:lnTo>
                      <a:pt x="19932" y="203893"/>
                    </a:lnTo>
                    <a:lnTo>
                      <a:pt x="14080" y="198772"/>
                    </a:lnTo>
                    <a:lnTo>
                      <a:pt x="11886" y="195115"/>
                    </a:lnTo>
                    <a:lnTo>
                      <a:pt x="6034" y="190178"/>
                    </a:lnTo>
                    <a:lnTo>
                      <a:pt x="4755" y="188349"/>
                    </a:lnTo>
                    <a:lnTo>
                      <a:pt x="2011" y="185606"/>
                    </a:lnTo>
                    <a:lnTo>
                      <a:pt x="0" y="185606"/>
                    </a:lnTo>
                  </a:path>
                </a:pathLst>
              </a:custGeom>
              <a:grpFill/>
              <a:ln w="4020" cap="flat">
                <a:solidFill>
                  <a:srgbClr val="FFFFFF"/>
                </a:solidFill>
                <a:prstDash val="solid"/>
                <a:miter/>
              </a:ln>
            </p:spPr>
            <p:txBody>
              <a:bodyPr rtlCol="0" anchor="ctr"/>
              <a:lstStyle/>
              <a:p>
                <a:endParaRPr lang="en-GB" sz="1463"/>
              </a:p>
            </p:txBody>
          </p:sp>
          <p:sp>
            <p:nvSpPr>
              <p:cNvPr id="1330" name="Freeform: Shape 1329">
                <a:extLst>
                  <a:ext uri="{FF2B5EF4-FFF2-40B4-BE49-F238E27FC236}">
                    <a16:creationId xmlns:a16="http://schemas.microsoft.com/office/drawing/2014/main" id="{C41546EE-DE27-6446-5512-684A0D9EDF11}"/>
                  </a:ext>
                </a:extLst>
              </p:cNvPr>
              <p:cNvSpPr/>
              <p:nvPr/>
            </p:nvSpPr>
            <p:spPr>
              <a:xfrm>
                <a:off x="7171157" y="2774565"/>
                <a:ext cx="1032995" cy="468861"/>
              </a:xfrm>
              <a:custGeom>
                <a:avLst/>
                <a:gdLst>
                  <a:gd name="connsiteX0" fmla="*/ 240282 w 1032995"/>
                  <a:gd name="connsiteY0" fmla="*/ 348172 h 468861"/>
                  <a:gd name="connsiteX1" fmla="*/ 240282 w 1032995"/>
                  <a:gd name="connsiteY1" fmla="*/ 376882 h 468861"/>
                  <a:gd name="connsiteX2" fmla="*/ 240282 w 1032995"/>
                  <a:gd name="connsiteY2" fmla="*/ 406871 h 468861"/>
                  <a:gd name="connsiteX3" fmla="*/ 240282 w 1032995"/>
                  <a:gd name="connsiteY3" fmla="*/ 433935 h 468861"/>
                  <a:gd name="connsiteX4" fmla="*/ 240282 w 1032995"/>
                  <a:gd name="connsiteY4" fmla="*/ 459536 h 468861"/>
                  <a:gd name="connsiteX5" fmla="*/ 234248 w 1032995"/>
                  <a:gd name="connsiteY5" fmla="*/ 461730 h 468861"/>
                  <a:gd name="connsiteX6" fmla="*/ 225653 w 1032995"/>
                  <a:gd name="connsiteY6" fmla="*/ 461365 h 468861"/>
                  <a:gd name="connsiteX7" fmla="*/ 221082 w 1032995"/>
                  <a:gd name="connsiteY7" fmla="*/ 458622 h 468861"/>
                  <a:gd name="connsiteX8" fmla="*/ 217059 w 1032995"/>
                  <a:gd name="connsiteY8" fmla="*/ 449113 h 468861"/>
                  <a:gd name="connsiteX9" fmla="*/ 215048 w 1032995"/>
                  <a:gd name="connsiteY9" fmla="*/ 446370 h 468861"/>
                  <a:gd name="connsiteX10" fmla="*/ 212487 w 1032995"/>
                  <a:gd name="connsiteY10" fmla="*/ 443810 h 468861"/>
                  <a:gd name="connsiteX11" fmla="*/ 209561 w 1032995"/>
                  <a:gd name="connsiteY11" fmla="*/ 437592 h 468861"/>
                  <a:gd name="connsiteX12" fmla="*/ 207002 w 1032995"/>
                  <a:gd name="connsiteY12" fmla="*/ 434666 h 468861"/>
                  <a:gd name="connsiteX13" fmla="*/ 200236 w 1032995"/>
                  <a:gd name="connsiteY13" fmla="*/ 431741 h 468861"/>
                  <a:gd name="connsiteX14" fmla="*/ 197127 w 1032995"/>
                  <a:gd name="connsiteY14" fmla="*/ 429546 h 468861"/>
                  <a:gd name="connsiteX15" fmla="*/ 193652 w 1032995"/>
                  <a:gd name="connsiteY15" fmla="*/ 427901 h 468861"/>
                  <a:gd name="connsiteX16" fmla="*/ 189995 w 1032995"/>
                  <a:gd name="connsiteY16" fmla="*/ 427901 h 468861"/>
                  <a:gd name="connsiteX17" fmla="*/ 186338 w 1032995"/>
                  <a:gd name="connsiteY17" fmla="*/ 428449 h 468861"/>
                  <a:gd name="connsiteX18" fmla="*/ 175183 w 1032995"/>
                  <a:gd name="connsiteY18" fmla="*/ 431192 h 468861"/>
                  <a:gd name="connsiteX19" fmla="*/ 164760 w 1032995"/>
                  <a:gd name="connsiteY19" fmla="*/ 434666 h 468861"/>
                  <a:gd name="connsiteX20" fmla="*/ 150862 w 1032995"/>
                  <a:gd name="connsiteY20" fmla="*/ 445821 h 468861"/>
                  <a:gd name="connsiteX21" fmla="*/ 150131 w 1032995"/>
                  <a:gd name="connsiteY21" fmla="*/ 429363 h 468861"/>
                  <a:gd name="connsiteX22" fmla="*/ 154337 w 1032995"/>
                  <a:gd name="connsiteY22" fmla="*/ 424792 h 468861"/>
                  <a:gd name="connsiteX23" fmla="*/ 155251 w 1032995"/>
                  <a:gd name="connsiteY23" fmla="*/ 416563 h 468861"/>
                  <a:gd name="connsiteX24" fmla="*/ 149765 w 1032995"/>
                  <a:gd name="connsiteY24" fmla="*/ 414551 h 468861"/>
                  <a:gd name="connsiteX25" fmla="*/ 144279 w 1032995"/>
                  <a:gd name="connsiteY25" fmla="*/ 414186 h 468861"/>
                  <a:gd name="connsiteX26" fmla="*/ 134953 w 1032995"/>
                  <a:gd name="connsiteY26" fmla="*/ 410346 h 468861"/>
                  <a:gd name="connsiteX27" fmla="*/ 130564 w 1032995"/>
                  <a:gd name="connsiteY27" fmla="*/ 404860 h 468861"/>
                  <a:gd name="connsiteX28" fmla="*/ 126907 w 1032995"/>
                  <a:gd name="connsiteY28" fmla="*/ 405225 h 468861"/>
                  <a:gd name="connsiteX29" fmla="*/ 121239 w 1032995"/>
                  <a:gd name="connsiteY29" fmla="*/ 404494 h 468861"/>
                  <a:gd name="connsiteX30" fmla="*/ 119775 w 1032995"/>
                  <a:gd name="connsiteY30" fmla="*/ 388402 h 468861"/>
                  <a:gd name="connsiteX31" fmla="*/ 114473 w 1032995"/>
                  <a:gd name="connsiteY31" fmla="*/ 380356 h 468861"/>
                  <a:gd name="connsiteX32" fmla="*/ 110998 w 1032995"/>
                  <a:gd name="connsiteY32" fmla="*/ 377796 h 468861"/>
                  <a:gd name="connsiteX33" fmla="*/ 107341 w 1032995"/>
                  <a:gd name="connsiteY33" fmla="*/ 371761 h 468861"/>
                  <a:gd name="connsiteX34" fmla="*/ 96917 w 1032995"/>
                  <a:gd name="connsiteY34" fmla="*/ 368104 h 468861"/>
                  <a:gd name="connsiteX35" fmla="*/ 91615 w 1032995"/>
                  <a:gd name="connsiteY35" fmla="*/ 361338 h 468861"/>
                  <a:gd name="connsiteX36" fmla="*/ 94906 w 1032995"/>
                  <a:gd name="connsiteY36" fmla="*/ 358595 h 468861"/>
                  <a:gd name="connsiteX37" fmla="*/ 103318 w 1032995"/>
                  <a:gd name="connsiteY37" fmla="*/ 358595 h 468861"/>
                  <a:gd name="connsiteX38" fmla="*/ 111547 w 1032995"/>
                  <a:gd name="connsiteY38" fmla="*/ 360424 h 468861"/>
                  <a:gd name="connsiteX39" fmla="*/ 115935 w 1032995"/>
                  <a:gd name="connsiteY39" fmla="*/ 362435 h 468861"/>
                  <a:gd name="connsiteX40" fmla="*/ 119593 w 1032995"/>
                  <a:gd name="connsiteY40" fmla="*/ 361155 h 468861"/>
                  <a:gd name="connsiteX41" fmla="*/ 125993 w 1032995"/>
                  <a:gd name="connsiteY41" fmla="*/ 361887 h 468861"/>
                  <a:gd name="connsiteX42" fmla="*/ 123798 w 1032995"/>
                  <a:gd name="connsiteY42" fmla="*/ 358595 h 468861"/>
                  <a:gd name="connsiteX43" fmla="*/ 122153 w 1032995"/>
                  <a:gd name="connsiteY43" fmla="*/ 354389 h 468861"/>
                  <a:gd name="connsiteX44" fmla="*/ 121056 w 1032995"/>
                  <a:gd name="connsiteY44" fmla="*/ 346892 h 468861"/>
                  <a:gd name="connsiteX45" fmla="*/ 123433 w 1032995"/>
                  <a:gd name="connsiteY45" fmla="*/ 342138 h 468861"/>
                  <a:gd name="connsiteX46" fmla="*/ 128004 w 1032995"/>
                  <a:gd name="connsiteY46" fmla="*/ 340126 h 468861"/>
                  <a:gd name="connsiteX47" fmla="*/ 128004 w 1032995"/>
                  <a:gd name="connsiteY47" fmla="*/ 342869 h 468861"/>
                  <a:gd name="connsiteX48" fmla="*/ 132942 w 1032995"/>
                  <a:gd name="connsiteY48" fmla="*/ 343418 h 468861"/>
                  <a:gd name="connsiteX49" fmla="*/ 138245 w 1032995"/>
                  <a:gd name="connsiteY49" fmla="*/ 341955 h 468861"/>
                  <a:gd name="connsiteX50" fmla="*/ 139525 w 1032995"/>
                  <a:gd name="connsiteY50" fmla="*/ 338115 h 468861"/>
                  <a:gd name="connsiteX51" fmla="*/ 143913 w 1032995"/>
                  <a:gd name="connsiteY51" fmla="*/ 334640 h 468861"/>
                  <a:gd name="connsiteX52" fmla="*/ 152143 w 1032995"/>
                  <a:gd name="connsiteY52" fmla="*/ 334457 h 468861"/>
                  <a:gd name="connsiteX53" fmla="*/ 159274 w 1032995"/>
                  <a:gd name="connsiteY53" fmla="*/ 338115 h 468861"/>
                  <a:gd name="connsiteX54" fmla="*/ 166588 w 1032995"/>
                  <a:gd name="connsiteY54" fmla="*/ 340492 h 468861"/>
                  <a:gd name="connsiteX55" fmla="*/ 173903 w 1032995"/>
                  <a:gd name="connsiteY55" fmla="*/ 339212 h 468861"/>
                  <a:gd name="connsiteX56" fmla="*/ 178657 w 1032995"/>
                  <a:gd name="connsiteY56" fmla="*/ 336286 h 468861"/>
                  <a:gd name="connsiteX57" fmla="*/ 180486 w 1032995"/>
                  <a:gd name="connsiteY57" fmla="*/ 336834 h 468861"/>
                  <a:gd name="connsiteX58" fmla="*/ 182680 w 1032995"/>
                  <a:gd name="connsiteY58" fmla="*/ 338480 h 468861"/>
                  <a:gd name="connsiteX59" fmla="*/ 191093 w 1032995"/>
                  <a:gd name="connsiteY59" fmla="*/ 341040 h 468861"/>
                  <a:gd name="connsiteX60" fmla="*/ 196578 w 1032995"/>
                  <a:gd name="connsiteY60" fmla="*/ 343418 h 468861"/>
                  <a:gd name="connsiteX61" fmla="*/ 201333 w 1032995"/>
                  <a:gd name="connsiteY61" fmla="*/ 342686 h 468861"/>
                  <a:gd name="connsiteX62" fmla="*/ 207184 w 1032995"/>
                  <a:gd name="connsiteY62" fmla="*/ 343783 h 468861"/>
                  <a:gd name="connsiteX63" fmla="*/ 208647 w 1032995"/>
                  <a:gd name="connsiteY63" fmla="*/ 340492 h 468861"/>
                  <a:gd name="connsiteX64" fmla="*/ 205356 w 1032995"/>
                  <a:gd name="connsiteY64" fmla="*/ 335920 h 468861"/>
                  <a:gd name="connsiteX65" fmla="*/ 210110 w 1032995"/>
                  <a:gd name="connsiteY65" fmla="*/ 335920 h 468861"/>
                  <a:gd name="connsiteX66" fmla="*/ 206635 w 1032995"/>
                  <a:gd name="connsiteY66" fmla="*/ 330617 h 468861"/>
                  <a:gd name="connsiteX67" fmla="*/ 201333 w 1032995"/>
                  <a:gd name="connsiteY67" fmla="*/ 325131 h 468861"/>
                  <a:gd name="connsiteX68" fmla="*/ 196944 w 1032995"/>
                  <a:gd name="connsiteY68" fmla="*/ 322388 h 468861"/>
                  <a:gd name="connsiteX69" fmla="*/ 194749 w 1032995"/>
                  <a:gd name="connsiteY69" fmla="*/ 318182 h 468861"/>
                  <a:gd name="connsiteX70" fmla="*/ 189629 w 1032995"/>
                  <a:gd name="connsiteY70" fmla="*/ 317817 h 468861"/>
                  <a:gd name="connsiteX71" fmla="*/ 184326 w 1032995"/>
                  <a:gd name="connsiteY71" fmla="*/ 311051 h 468861"/>
                  <a:gd name="connsiteX72" fmla="*/ 181766 w 1032995"/>
                  <a:gd name="connsiteY72" fmla="*/ 301542 h 468861"/>
                  <a:gd name="connsiteX73" fmla="*/ 178475 w 1032995"/>
                  <a:gd name="connsiteY73" fmla="*/ 296970 h 468861"/>
                  <a:gd name="connsiteX74" fmla="*/ 177012 w 1032995"/>
                  <a:gd name="connsiteY74" fmla="*/ 299348 h 468861"/>
                  <a:gd name="connsiteX75" fmla="*/ 173537 w 1032995"/>
                  <a:gd name="connsiteY75" fmla="*/ 292764 h 468861"/>
                  <a:gd name="connsiteX76" fmla="*/ 171160 w 1032995"/>
                  <a:gd name="connsiteY76" fmla="*/ 292764 h 468861"/>
                  <a:gd name="connsiteX77" fmla="*/ 170246 w 1032995"/>
                  <a:gd name="connsiteY77" fmla="*/ 288010 h 468861"/>
                  <a:gd name="connsiteX78" fmla="*/ 161286 w 1032995"/>
                  <a:gd name="connsiteY78" fmla="*/ 281427 h 468861"/>
                  <a:gd name="connsiteX79" fmla="*/ 155983 w 1032995"/>
                  <a:gd name="connsiteY79" fmla="*/ 280878 h 468861"/>
                  <a:gd name="connsiteX80" fmla="*/ 155983 w 1032995"/>
                  <a:gd name="connsiteY80" fmla="*/ 278501 h 468861"/>
                  <a:gd name="connsiteX81" fmla="*/ 149765 w 1032995"/>
                  <a:gd name="connsiteY81" fmla="*/ 278135 h 468861"/>
                  <a:gd name="connsiteX82" fmla="*/ 144828 w 1032995"/>
                  <a:gd name="connsiteY82" fmla="*/ 279964 h 468861"/>
                  <a:gd name="connsiteX83" fmla="*/ 140257 w 1032995"/>
                  <a:gd name="connsiteY83" fmla="*/ 280330 h 468861"/>
                  <a:gd name="connsiteX84" fmla="*/ 135319 w 1032995"/>
                  <a:gd name="connsiteY84" fmla="*/ 282707 h 468861"/>
                  <a:gd name="connsiteX85" fmla="*/ 133856 w 1032995"/>
                  <a:gd name="connsiteY85" fmla="*/ 278501 h 468861"/>
                  <a:gd name="connsiteX86" fmla="*/ 127090 w 1032995"/>
                  <a:gd name="connsiteY86" fmla="*/ 278501 h 468861"/>
                  <a:gd name="connsiteX87" fmla="*/ 124896 w 1032995"/>
                  <a:gd name="connsiteY87" fmla="*/ 277404 h 468861"/>
                  <a:gd name="connsiteX88" fmla="*/ 118678 w 1032995"/>
                  <a:gd name="connsiteY88" fmla="*/ 276124 h 468861"/>
                  <a:gd name="connsiteX89" fmla="*/ 112278 w 1032995"/>
                  <a:gd name="connsiteY89" fmla="*/ 276124 h 468861"/>
                  <a:gd name="connsiteX90" fmla="*/ 96369 w 1032995"/>
                  <a:gd name="connsiteY90" fmla="*/ 289107 h 468861"/>
                  <a:gd name="connsiteX91" fmla="*/ 87043 w 1032995"/>
                  <a:gd name="connsiteY91" fmla="*/ 289839 h 468861"/>
                  <a:gd name="connsiteX92" fmla="*/ 75340 w 1032995"/>
                  <a:gd name="connsiteY92" fmla="*/ 293130 h 468861"/>
                  <a:gd name="connsiteX93" fmla="*/ 63271 w 1032995"/>
                  <a:gd name="connsiteY93" fmla="*/ 294593 h 468861"/>
                  <a:gd name="connsiteX94" fmla="*/ 52665 w 1032995"/>
                  <a:gd name="connsiteY94" fmla="*/ 297153 h 468861"/>
                  <a:gd name="connsiteX95" fmla="*/ 63271 w 1032995"/>
                  <a:gd name="connsiteY95" fmla="*/ 303370 h 468861"/>
                  <a:gd name="connsiteX96" fmla="*/ 55225 w 1032995"/>
                  <a:gd name="connsiteY96" fmla="*/ 305931 h 468861"/>
                  <a:gd name="connsiteX97" fmla="*/ 51933 w 1032995"/>
                  <a:gd name="connsiteY97" fmla="*/ 305016 h 468861"/>
                  <a:gd name="connsiteX98" fmla="*/ 50287 w 1032995"/>
                  <a:gd name="connsiteY98" fmla="*/ 302273 h 468861"/>
                  <a:gd name="connsiteX99" fmla="*/ 46996 w 1032995"/>
                  <a:gd name="connsiteY99" fmla="*/ 301359 h 468861"/>
                  <a:gd name="connsiteX100" fmla="*/ 43156 w 1032995"/>
                  <a:gd name="connsiteY100" fmla="*/ 301359 h 468861"/>
                  <a:gd name="connsiteX101" fmla="*/ 40047 w 1032995"/>
                  <a:gd name="connsiteY101" fmla="*/ 299896 h 468861"/>
                  <a:gd name="connsiteX102" fmla="*/ 38584 w 1032995"/>
                  <a:gd name="connsiteY102" fmla="*/ 297336 h 468861"/>
                  <a:gd name="connsiteX103" fmla="*/ 41510 w 1032995"/>
                  <a:gd name="connsiteY103" fmla="*/ 294776 h 468861"/>
                  <a:gd name="connsiteX104" fmla="*/ 41876 w 1032995"/>
                  <a:gd name="connsiteY104" fmla="*/ 291667 h 468861"/>
                  <a:gd name="connsiteX105" fmla="*/ 45533 w 1032995"/>
                  <a:gd name="connsiteY105" fmla="*/ 290753 h 468861"/>
                  <a:gd name="connsiteX106" fmla="*/ 49373 w 1032995"/>
                  <a:gd name="connsiteY106" fmla="*/ 293130 h 468861"/>
                  <a:gd name="connsiteX107" fmla="*/ 55225 w 1032995"/>
                  <a:gd name="connsiteY107" fmla="*/ 291667 h 468861"/>
                  <a:gd name="connsiteX108" fmla="*/ 51385 w 1032995"/>
                  <a:gd name="connsiteY108" fmla="*/ 269175 h 468861"/>
                  <a:gd name="connsiteX109" fmla="*/ 47727 w 1032995"/>
                  <a:gd name="connsiteY109" fmla="*/ 268261 h 468861"/>
                  <a:gd name="connsiteX110" fmla="*/ 45533 w 1032995"/>
                  <a:gd name="connsiteY110" fmla="*/ 265518 h 468861"/>
                  <a:gd name="connsiteX111" fmla="*/ 44436 w 1032995"/>
                  <a:gd name="connsiteY111" fmla="*/ 262409 h 468861"/>
                  <a:gd name="connsiteX112" fmla="*/ 42607 w 1032995"/>
                  <a:gd name="connsiteY112" fmla="*/ 259666 h 468861"/>
                  <a:gd name="connsiteX113" fmla="*/ 39864 w 1032995"/>
                  <a:gd name="connsiteY113" fmla="*/ 257472 h 468861"/>
                  <a:gd name="connsiteX114" fmla="*/ 36207 w 1032995"/>
                  <a:gd name="connsiteY114" fmla="*/ 257289 h 468861"/>
                  <a:gd name="connsiteX115" fmla="*/ 28527 w 1032995"/>
                  <a:gd name="connsiteY115" fmla="*/ 258203 h 468861"/>
                  <a:gd name="connsiteX116" fmla="*/ 22309 w 1032995"/>
                  <a:gd name="connsiteY116" fmla="*/ 256740 h 468861"/>
                  <a:gd name="connsiteX117" fmla="*/ 21761 w 1032995"/>
                  <a:gd name="connsiteY117" fmla="*/ 260398 h 468861"/>
                  <a:gd name="connsiteX118" fmla="*/ 16092 w 1032995"/>
                  <a:gd name="connsiteY118" fmla="*/ 255643 h 468861"/>
                  <a:gd name="connsiteX119" fmla="*/ 15544 w 1032995"/>
                  <a:gd name="connsiteY119" fmla="*/ 252352 h 468861"/>
                  <a:gd name="connsiteX120" fmla="*/ 13898 w 1032995"/>
                  <a:gd name="connsiteY120" fmla="*/ 249609 h 468861"/>
                  <a:gd name="connsiteX121" fmla="*/ 15726 w 1032995"/>
                  <a:gd name="connsiteY121" fmla="*/ 246866 h 468861"/>
                  <a:gd name="connsiteX122" fmla="*/ 13898 w 1032995"/>
                  <a:gd name="connsiteY122" fmla="*/ 244123 h 468861"/>
                  <a:gd name="connsiteX123" fmla="*/ 13349 w 1032995"/>
                  <a:gd name="connsiteY123" fmla="*/ 241197 h 468861"/>
                  <a:gd name="connsiteX124" fmla="*/ 0 w 1032995"/>
                  <a:gd name="connsiteY124" fmla="*/ 237357 h 468861"/>
                  <a:gd name="connsiteX125" fmla="*/ 5120 w 1032995"/>
                  <a:gd name="connsiteY125" fmla="*/ 220168 h 468861"/>
                  <a:gd name="connsiteX126" fmla="*/ 11520 w 1032995"/>
                  <a:gd name="connsiteY126" fmla="*/ 216876 h 468861"/>
                  <a:gd name="connsiteX127" fmla="*/ 13532 w 1032995"/>
                  <a:gd name="connsiteY127" fmla="*/ 214133 h 468861"/>
                  <a:gd name="connsiteX128" fmla="*/ 12252 w 1032995"/>
                  <a:gd name="connsiteY128" fmla="*/ 211207 h 468861"/>
                  <a:gd name="connsiteX129" fmla="*/ 7131 w 1032995"/>
                  <a:gd name="connsiteY129" fmla="*/ 207001 h 468861"/>
                  <a:gd name="connsiteX130" fmla="*/ 11703 w 1032995"/>
                  <a:gd name="connsiteY130" fmla="*/ 189081 h 468861"/>
                  <a:gd name="connsiteX131" fmla="*/ 18286 w 1032995"/>
                  <a:gd name="connsiteY131" fmla="*/ 185972 h 468861"/>
                  <a:gd name="connsiteX132" fmla="*/ 20298 w 1032995"/>
                  <a:gd name="connsiteY132" fmla="*/ 183229 h 468861"/>
                  <a:gd name="connsiteX133" fmla="*/ 19749 w 1032995"/>
                  <a:gd name="connsiteY133" fmla="*/ 180120 h 468861"/>
                  <a:gd name="connsiteX134" fmla="*/ 20846 w 1032995"/>
                  <a:gd name="connsiteY134" fmla="*/ 177195 h 468861"/>
                  <a:gd name="connsiteX135" fmla="*/ 21029 w 1032995"/>
                  <a:gd name="connsiteY135" fmla="*/ 174086 h 468861"/>
                  <a:gd name="connsiteX136" fmla="*/ 22492 w 1032995"/>
                  <a:gd name="connsiteY136" fmla="*/ 171160 h 468861"/>
                  <a:gd name="connsiteX137" fmla="*/ 24869 w 1032995"/>
                  <a:gd name="connsiteY137" fmla="*/ 168600 h 468861"/>
                  <a:gd name="connsiteX138" fmla="*/ 28161 w 1032995"/>
                  <a:gd name="connsiteY138" fmla="*/ 170612 h 468861"/>
                  <a:gd name="connsiteX139" fmla="*/ 29258 w 1032995"/>
                  <a:gd name="connsiteY139" fmla="*/ 173537 h 468861"/>
                  <a:gd name="connsiteX140" fmla="*/ 35110 w 1032995"/>
                  <a:gd name="connsiteY140" fmla="*/ 177378 h 468861"/>
                  <a:gd name="connsiteX141" fmla="*/ 43522 w 1032995"/>
                  <a:gd name="connsiteY141" fmla="*/ 191824 h 468861"/>
                  <a:gd name="connsiteX142" fmla="*/ 46996 w 1032995"/>
                  <a:gd name="connsiteY142" fmla="*/ 192738 h 468861"/>
                  <a:gd name="connsiteX143" fmla="*/ 59248 w 1032995"/>
                  <a:gd name="connsiteY143" fmla="*/ 185606 h 468861"/>
                  <a:gd name="connsiteX144" fmla="*/ 58150 w 1032995"/>
                  <a:gd name="connsiteY144" fmla="*/ 182498 h 468861"/>
                  <a:gd name="connsiteX145" fmla="*/ 56505 w 1032995"/>
                  <a:gd name="connsiteY145" fmla="*/ 179572 h 468861"/>
                  <a:gd name="connsiteX146" fmla="*/ 54676 w 1032995"/>
                  <a:gd name="connsiteY146" fmla="*/ 170246 h 468861"/>
                  <a:gd name="connsiteX147" fmla="*/ 51202 w 1032995"/>
                  <a:gd name="connsiteY147" fmla="*/ 164577 h 468861"/>
                  <a:gd name="connsiteX148" fmla="*/ 55042 w 1032995"/>
                  <a:gd name="connsiteY148" fmla="*/ 165309 h 468861"/>
                  <a:gd name="connsiteX149" fmla="*/ 58517 w 1032995"/>
                  <a:gd name="connsiteY149" fmla="*/ 164029 h 468861"/>
                  <a:gd name="connsiteX150" fmla="*/ 67660 w 1032995"/>
                  <a:gd name="connsiteY150" fmla="*/ 158543 h 468861"/>
                  <a:gd name="connsiteX151" fmla="*/ 71134 w 1032995"/>
                  <a:gd name="connsiteY151" fmla="*/ 157263 h 468861"/>
                  <a:gd name="connsiteX152" fmla="*/ 73145 w 1032995"/>
                  <a:gd name="connsiteY152" fmla="*/ 154702 h 468861"/>
                  <a:gd name="connsiteX153" fmla="*/ 73511 w 1032995"/>
                  <a:gd name="connsiteY153" fmla="*/ 151594 h 468861"/>
                  <a:gd name="connsiteX154" fmla="*/ 73145 w 1032995"/>
                  <a:gd name="connsiteY154" fmla="*/ 148302 h 468861"/>
                  <a:gd name="connsiteX155" fmla="*/ 76985 w 1032995"/>
                  <a:gd name="connsiteY155" fmla="*/ 147754 h 468861"/>
                  <a:gd name="connsiteX156" fmla="*/ 80643 w 1032995"/>
                  <a:gd name="connsiteY156" fmla="*/ 148119 h 468861"/>
                  <a:gd name="connsiteX157" fmla="*/ 84117 w 1032995"/>
                  <a:gd name="connsiteY157" fmla="*/ 147022 h 468861"/>
                  <a:gd name="connsiteX158" fmla="*/ 86495 w 1032995"/>
                  <a:gd name="connsiteY158" fmla="*/ 144462 h 468861"/>
                  <a:gd name="connsiteX159" fmla="*/ 89603 w 1032995"/>
                  <a:gd name="connsiteY159" fmla="*/ 142999 h 468861"/>
                  <a:gd name="connsiteX160" fmla="*/ 93260 w 1032995"/>
                  <a:gd name="connsiteY160" fmla="*/ 142085 h 468861"/>
                  <a:gd name="connsiteX161" fmla="*/ 95638 w 1032995"/>
                  <a:gd name="connsiteY161" fmla="*/ 139708 h 468861"/>
                  <a:gd name="connsiteX162" fmla="*/ 98746 w 1032995"/>
                  <a:gd name="connsiteY162" fmla="*/ 137879 h 468861"/>
                  <a:gd name="connsiteX163" fmla="*/ 101123 w 1032995"/>
                  <a:gd name="connsiteY163" fmla="*/ 135502 h 468861"/>
                  <a:gd name="connsiteX164" fmla="*/ 102038 w 1032995"/>
                  <a:gd name="connsiteY164" fmla="*/ 132393 h 468861"/>
                  <a:gd name="connsiteX165" fmla="*/ 104963 w 1032995"/>
                  <a:gd name="connsiteY165" fmla="*/ 130382 h 468861"/>
                  <a:gd name="connsiteX166" fmla="*/ 112095 w 1032995"/>
                  <a:gd name="connsiteY166" fmla="*/ 128736 h 468861"/>
                  <a:gd name="connsiteX167" fmla="*/ 119410 w 1032995"/>
                  <a:gd name="connsiteY167" fmla="*/ 128919 h 468861"/>
                  <a:gd name="connsiteX168" fmla="*/ 120324 w 1032995"/>
                  <a:gd name="connsiteY168" fmla="*/ 132027 h 468861"/>
                  <a:gd name="connsiteX169" fmla="*/ 121787 w 1032995"/>
                  <a:gd name="connsiteY169" fmla="*/ 134770 h 468861"/>
                  <a:gd name="connsiteX170" fmla="*/ 129285 w 1032995"/>
                  <a:gd name="connsiteY170" fmla="*/ 133307 h 468861"/>
                  <a:gd name="connsiteX171" fmla="*/ 131479 w 1032995"/>
                  <a:gd name="connsiteY171" fmla="*/ 135868 h 468861"/>
                  <a:gd name="connsiteX172" fmla="*/ 133490 w 1032995"/>
                  <a:gd name="connsiteY172" fmla="*/ 133125 h 468861"/>
                  <a:gd name="connsiteX173" fmla="*/ 134770 w 1032995"/>
                  <a:gd name="connsiteY173" fmla="*/ 130016 h 468861"/>
                  <a:gd name="connsiteX174" fmla="*/ 136965 w 1032995"/>
                  <a:gd name="connsiteY174" fmla="*/ 127456 h 468861"/>
                  <a:gd name="connsiteX175" fmla="*/ 140622 w 1032995"/>
                  <a:gd name="connsiteY175" fmla="*/ 127639 h 468861"/>
                  <a:gd name="connsiteX176" fmla="*/ 144097 w 1032995"/>
                  <a:gd name="connsiteY176" fmla="*/ 126359 h 468861"/>
                  <a:gd name="connsiteX177" fmla="*/ 147753 w 1032995"/>
                  <a:gd name="connsiteY177" fmla="*/ 126541 h 468861"/>
                  <a:gd name="connsiteX178" fmla="*/ 150497 w 1032995"/>
                  <a:gd name="connsiteY178" fmla="*/ 132393 h 468861"/>
                  <a:gd name="connsiteX179" fmla="*/ 152691 w 1032995"/>
                  <a:gd name="connsiteY179" fmla="*/ 134770 h 468861"/>
                  <a:gd name="connsiteX180" fmla="*/ 156348 w 1032995"/>
                  <a:gd name="connsiteY180" fmla="*/ 133673 h 468861"/>
                  <a:gd name="connsiteX181" fmla="*/ 160006 w 1032995"/>
                  <a:gd name="connsiteY181" fmla="*/ 133490 h 468861"/>
                  <a:gd name="connsiteX182" fmla="*/ 163480 w 1032995"/>
                  <a:gd name="connsiteY182" fmla="*/ 134588 h 468861"/>
                  <a:gd name="connsiteX183" fmla="*/ 170794 w 1032995"/>
                  <a:gd name="connsiteY183" fmla="*/ 133125 h 468861"/>
                  <a:gd name="connsiteX184" fmla="*/ 174452 w 1032995"/>
                  <a:gd name="connsiteY184" fmla="*/ 133307 h 468861"/>
                  <a:gd name="connsiteX185" fmla="*/ 177743 w 1032995"/>
                  <a:gd name="connsiteY185" fmla="*/ 135136 h 468861"/>
                  <a:gd name="connsiteX186" fmla="*/ 180486 w 1032995"/>
                  <a:gd name="connsiteY186" fmla="*/ 137330 h 468861"/>
                  <a:gd name="connsiteX187" fmla="*/ 183229 w 1032995"/>
                  <a:gd name="connsiteY187" fmla="*/ 143182 h 468861"/>
                  <a:gd name="connsiteX188" fmla="*/ 192738 w 1032995"/>
                  <a:gd name="connsiteY188" fmla="*/ 147936 h 468861"/>
                  <a:gd name="connsiteX189" fmla="*/ 195116 w 1032995"/>
                  <a:gd name="connsiteY189" fmla="*/ 150314 h 468861"/>
                  <a:gd name="connsiteX190" fmla="*/ 196395 w 1032995"/>
                  <a:gd name="connsiteY190" fmla="*/ 153240 h 468861"/>
                  <a:gd name="connsiteX191" fmla="*/ 201333 w 1032995"/>
                  <a:gd name="connsiteY191" fmla="*/ 157994 h 468861"/>
                  <a:gd name="connsiteX192" fmla="*/ 200967 w 1032995"/>
                  <a:gd name="connsiteY192" fmla="*/ 161103 h 468861"/>
                  <a:gd name="connsiteX193" fmla="*/ 201333 w 1032995"/>
                  <a:gd name="connsiteY193" fmla="*/ 164211 h 468861"/>
                  <a:gd name="connsiteX194" fmla="*/ 203527 w 1032995"/>
                  <a:gd name="connsiteY194" fmla="*/ 166772 h 468861"/>
                  <a:gd name="connsiteX195" fmla="*/ 207002 w 1032995"/>
                  <a:gd name="connsiteY195" fmla="*/ 165857 h 468861"/>
                  <a:gd name="connsiteX196" fmla="*/ 207184 w 1032995"/>
                  <a:gd name="connsiteY196" fmla="*/ 162749 h 468861"/>
                  <a:gd name="connsiteX197" fmla="*/ 206635 w 1032995"/>
                  <a:gd name="connsiteY197" fmla="*/ 159640 h 468861"/>
                  <a:gd name="connsiteX198" fmla="*/ 207002 w 1032995"/>
                  <a:gd name="connsiteY198" fmla="*/ 156531 h 468861"/>
                  <a:gd name="connsiteX199" fmla="*/ 204990 w 1032995"/>
                  <a:gd name="connsiteY199" fmla="*/ 153971 h 468861"/>
                  <a:gd name="connsiteX200" fmla="*/ 207184 w 1032995"/>
                  <a:gd name="connsiteY200" fmla="*/ 151411 h 468861"/>
                  <a:gd name="connsiteX201" fmla="*/ 211025 w 1032995"/>
                  <a:gd name="connsiteY201" fmla="*/ 151045 h 468861"/>
                  <a:gd name="connsiteX202" fmla="*/ 212304 w 1032995"/>
                  <a:gd name="connsiteY202" fmla="*/ 153971 h 468861"/>
                  <a:gd name="connsiteX203" fmla="*/ 215230 w 1032995"/>
                  <a:gd name="connsiteY203" fmla="*/ 155983 h 468861"/>
                  <a:gd name="connsiteX204" fmla="*/ 216327 w 1032995"/>
                  <a:gd name="connsiteY204" fmla="*/ 158908 h 468861"/>
                  <a:gd name="connsiteX205" fmla="*/ 219253 w 1032995"/>
                  <a:gd name="connsiteY205" fmla="*/ 161103 h 468861"/>
                  <a:gd name="connsiteX206" fmla="*/ 226202 w 1032995"/>
                  <a:gd name="connsiteY206" fmla="*/ 163114 h 468861"/>
                  <a:gd name="connsiteX207" fmla="*/ 232968 w 1032995"/>
                  <a:gd name="connsiteY207" fmla="*/ 166406 h 468861"/>
                  <a:gd name="connsiteX208" fmla="*/ 236808 w 1032995"/>
                  <a:gd name="connsiteY208" fmla="*/ 165491 h 468861"/>
                  <a:gd name="connsiteX209" fmla="*/ 245769 w 1032995"/>
                  <a:gd name="connsiteY209" fmla="*/ 159823 h 468861"/>
                  <a:gd name="connsiteX210" fmla="*/ 245586 w 1032995"/>
                  <a:gd name="connsiteY210" fmla="*/ 156897 h 468861"/>
                  <a:gd name="connsiteX211" fmla="*/ 249060 w 1032995"/>
                  <a:gd name="connsiteY211" fmla="*/ 155617 h 468861"/>
                  <a:gd name="connsiteX212" fmla="*/ 251803 w 1032995"/>
                  <a:gd name="connsiteY212" fmla="*/ 153605 h 468861"/>
                  <a:gd name="connsiteX213" fmla="*/ 255460 w 1032995"/>
                  <a:gd name="connsiteY213" fmla="*/ 152874 h 468861"/>
                  <a:gd name="connsiteX214" fmla="*/ 258935 w 1032995"/>
                  <a:gd name="connsiteY214" fmla="*/ 153971 h 468861"/>
                  <a:gd name="connsiteX215" fmla="*/ 259300 w 1032995"/>
                  <a:gd name="connsiteY215" fmla="*/ 150862 h 468861"/>
                  <a:gd name="connsiteX216" fmla="*/ 262958 w 1032995"/>
                  <a:gd name="connsiteY216" fmla="*/ 150679 h 468861"/>
                  <a:gd name="connsiteX217" fmla="*/ 266615 w 1032995"/>
                  <a:gd name="connsiteY217" fmla="*/ 151411 h 468861"/>
                  <a:gd name="connsiteX218" fmla="*/ 269907 w 1032995"/>
                  <a:gd name="connsiteY218" fmla="*/ 149582 h 468861"/>
                  <a:gd name="connsiteX219" fmla="*/ 273015 w 1032995"/>
                  <a:gd name="connsiteY219" fmla="*/ 151411 h 468861"/>
                  <a:gd name="connsiteX220" fmla="*/ 278318 w 1032995"/>
                  <a:gd name="connsiteY220" fmla="*/ 155800 h 468861"/>
                  <a:gd name="connsiteX221" fmla="*/ 285084 w 1032995"/>
                  <a:gd name="connsiteY221" fmla="*/ 152691 h 468861"/>
                  <a:gd name="connsiteX222" fmla="*/ 286730 w 1032995"/>
                  <a:gd name="connsiteY222" fmla="*/ 149765 h 468861"/>
                  <a:gd name="connsiteX223" fmla="*/ 294044 w 1032995"/>
                  <a:gd name="connsiteY223" fmla="*/ 149582 h 468861"/>
                  <a:gd name="connsiteX224" fmla="*/ 297336 w 1032995"/>
                  <a:gd name="connsiteY224" fmla="*/ 148302 h 468861"/>
                  <a:gd name="connsiteX225" fmla="*/ 304285 w 1032995"/>
                  <a:gd name="connsiteY225" fmla="*/ 150497 h 468861"/>
                  <a:gd name="connsiteX226" fmla="*/ 306662 w 1032995"/>
                  <a:gd name="connsiteY226" fmla="*/ 152874 h 468861"/>
                  <a:gd name="connsiteX227" fmla="*/ 307210 w 1032995"/>
                  <a:gd name="connsiteY227" fmla="*/ 159274 h 468861"/>
                  <a:gd name="connsiteX228" fmla="*/ 310136 w 1032995"/>
                  <a:gd name="connsiteY228" fmla="*/ 161286 h 468861"/>
                  <a:gd name="connsiteX229" fmla="*/ 312148 w 1032995"/>
                  <a:gd name="connsiteY229" fmla="*/ 163663 h 468861"/>
                  <a:gd name="connsiteX230" fmla="*/ 319828 w 1032995"/>
                  <a:gd name="connsiteY230" fmla="*/ 163114 h 468861"/>
                  <a:gd name="connsiteX231" fmla="*/ 326777 w 1032995"/>
                  <a:gd name="connsiteY231" fmla="*/ 164394 h 468861"/>
                  <a:gd name="connsiteX232" fmla="*/ 326411 w 1032995"/>
                  <a:gd name="connsiteY232" fmla="*/ 164394 h 468861"/>
                  <a:gd name="connsiteX233" fmla="*/ 328057 w 1032995"/>
                  <a:gd name="connsiteY233" fmla="*/ 168600 h 468861"/>
                  <a:gd name="connsiteX234" fmla="*/ 335737 w 1032995"/>
                  <a:gd name="connsiteY234" fmla="*/ 168052 h 468861"/>
                  <a:gd name="connsiteX235" fmla="*/ 338846 w 1032995"/>
                  <a:gd name="connsiteY235" fmla="*/ 166406 h 468861"/>
                  <a:gd name="connsiteX236" fmla="*/ 341955 w 1032995"/>
                  <a:gd name="connsiteY236" fmla="*/ 160554 h 468861"/>
                  <a:gd name="connsiteX237" fmla="*/ 344149 w 1032995"/>
                  <a:gd name="connsiteY237" fmla="*/ 157994 h 468861"/>
                  <a:gd name="connsiteX238" fmla="*/ 347441 w 1032995"/>
                  <a:gd name="connsiteY238" fmla="*/ 159274 h 468861"/>
                  <a:gd name="connsiteX239" fmla="*/ 352195 w 1032995"/>
                  <a:gd name="connsiteY239" fmla="*/ 164029 h 468861"/>
                  <a:gd name="connsiteX240" fmla="*/ 360058 w 1032995"/>
                  <a:gd name="connsiteY240" fmla="*/ 164211 h 468861"/>
                  <a:gd name="connsiteX241" fmla="*/ 367373 w 1032995"/>
                  <a:gd name="connsiteY241" fmla="*/ 163114 h 468861"/>
                  <a:gd name="connsiteX242" fmla="*/ 370482 w 1032995"/>
                  <a:gd name="connsiteY242" fmla="*/ 161103 h 468861"/>
                  <a:gd name="connsiteX243" fmla="*/ 377613 w 1032995"/>
                  <a:gd name="connsiteY243" fmla="*/ 158908 h 468861"/>
                  <a:gd name="connsiteX244" fmla="*/ 383099 w 1032995"/>
                  <a:gd name="connsiteY244" fmla="*/ 144462 h 468861"/>
                  <a:gd name="connsiteX245" fmla="*/ 384745 w 1032995"/>
                  <a:gd name="connsiteY245" fmla="*/ 141719 h 468861"/>
                  <a:gd name="connsiteX246" fmla="*/ 382185 w 1032995"/>
                  <a:gd name="connsiteY246" fmla="*/ 139159 h 468861"/>
                  <a:gd name="connsiteX247" fmla="*/ 381270 w 1032995"/>
                  <a:gd name="connsiteY247" fmla="*/ 137879 h 468861"/>
                  <a:gd name="connsiteX248" fmla="*/ 375053 w 1032995"/>
                  <a:gd name="connsiteY248" fmla="*/ 137513 h 468861"/>
                  <a:gd name="connsiteX249" fmla="*/ 367556 w 1032995"/>
                  <a:gd name="connsiteY249" fmla="*/ 136782 h 468861"/>
                  <a:gd name="connsiteX250" fmla="*/ 364813 w 1032995"/>
                  <a:gd name="connsiteY250" fmla="*/ 133856 h 468861"/>
                  <a:gd name="connsiteX251" fmla="*/ 362984 w 1032995"/>
                  <a:gd name="connsiteY251" fmla="*/ 132027 h 468861"/>
                  <a:gd name="connsiteX252" fmla="*/ 355304 w 1032995"/>
                  <a:gd name="connsiteY252" fmla="*/ 130747 h 468861"/>
                  <a:gd name="connsiteX253" fmla="*/ 351829 w 1032995"/>
                  <a:gd name="connsiteY253" fmla="*/ 129650 h 468861"/>
                  <a:gd name="connsiteX254" fmla="*/ 352195 w 1032995"/>
                  <a:gd name="connsiteY254" fmla="*/ 126359 h 468861"/>
                  <a:gd name="connsiteX255" fmla="*/ 350183 w 1032995"/>
                  <a:gd name="connsiteY255" fmla="*/ 123616 h 468861"/>
                  <a:gd name="connsiteX256" fmla="*/ 342869 w 1032995"/>
                  <a:gd name="connsiteY256" fmla="*/ 122518 h 468861"/>
                  <a:gd name="connsiteX257" fmla="*/ 343052 w 1032995"/>
                  <a:gd name="connsiteY257" fmla="*/ 119410 h 468861"/>
                  <a:gd name="connsiteX258" fmla="*/ 346709 w 1032995"/>
                  <a:gd name="connsiteY258" fmla="*/ 118496 h 468861"/>
                  <a:gd name="connsiteX259" fmla="*/ 352378 w 1032995"/>
                  <a:gd name="connsiteY259" fmla="*/ 114655 h 468861"/>
                  <a:gd name="connsiteX260" fmla="*/ 359510 w 1032995"/>
                  <a:gd name="connsiteY260" fmla="*/ 112644 h 468861"/>
                  <a:gd name="connsiteX261" fmla="*/ 366276 w 1032995"/>
                  <a:gd name="connsiteY261" fmla="*/ 109352 h 468861"/>
                  <a:gd name="connsiteX262" fmla="*/ 367921 w 1032995"/>
                  <a:gd name="connsiteY262" fmla="*/ 106609 h 468861"/>
                  <a:gd name="connsiteX263" fmla="*/ 368470 w 1032995"/>
                  <a:gd name="connsiteY263" fmla="*/ 103318 h 468861"/>
                  <a:gd name="connsiteX264" fmla="*/ 359693 w 1032995"/>
                  <a:gd name="connsiteY264" fmla="*/ 93077 h 468861"/>
                  <a:gd name="connsiteX265" fmla="*/ 363350 w 1032995"/>
                  <a:gd name="connsiteY265" fmla="*/ 91980 h 468861"/>
                  <a:gd name="connsiteX266" fmla="*/ 366276 w 1032995"/>
                  <a:gd name="connsiteY266" fmla="*/ 89603 h 468861"/>
                  <a:gd name="connsiteX267" fmla="*/ 367373 w 1032995"/>
                  <a:gd name="connsiteY267" fmla="*/ 86860 h 468861"/>
                  <a:gd name="connsiteX268" fmla="*/ 369933 w 1032995"/>
                  <a:gd name="connsiteY268" fmla="*/ 84666 h 468861"/>
                  <a:gd name="connsiteX269" fmla="*/ 373956 w 1032995"/>
                  <a:gd name="connsiteY269" fmla="*/ 84300 h 468861"/>
                  <a:gd name="connsiteX270" fmla="*/ 377613 w 1032995"/>
                  <a:gd name="connsiteY270" fmla="*/ 85032 h 468861"/>
                  <a:gd name="connsiteX271" fmla="*/ 381270 w 1032995"/>
                  <a:gd name="connsiteY271" fmla="*/ 84483 h 468861"/>
                  <a:gd name="connsiteX272" fmla="*/ 384927 w 1032995"/>
                  <a:gd name="connsiteY272" fmla="*/ 85214 h 468861"/>
                  <a:gd name="connsiteX273" fmla="*/ 392242 w 1032995"/>
                  <a:gd name="connsiteY273" fmla="*/ 85214 h 468861"/>
                  <a:gd name="connsiteX274" fmla="*/ 395899 w 1032995"/>
                  <a:gd name="connsiteY274" fmla="*/ 84117 h 468861"/>
                  <a:gd name="connsiteX275" fmla="*/ 397545 w 1032995"/>
                  <a:gd name="connsiteY275" fmla="*/ 81374 h 468861"/>
                  <a:gd name="connsiteX276" fmla="*/ 395534 w 1032995"/>
                  <a:gd name="connsiteY276" fmla="*/ 78631 h 468861"/>
                  <a:gd name="connsiteX277" fmla="*/ 388768 w 1032995"/>
                  <a:gd name="connsiteY277" fmla="*/ 75705 h 468861"/>
                  <a:gd name="connsiteX278" fmla="*/ 373956 w 1032995"/>
                  <a:gd name="connsiteY278" fmla="*/ 73877 h 468861"/>
                  <a:gd name="connsiteX279" fmla="*/ 372127 w 1032995"/>
                  <a:gd name="connsiteY279" fmla="*/ 71317 h 468861"/>
                  <a:gd name="connsiteX280" fmla="*/ 372493 w 1032995"/>
                  <a:gd name="connsiteY280" fmla="*/ 68208 h 468861"/>
                  <a:gd name="connsiteX281" fmla="*/ 376333 w 1032995"/>
                  <a:gd name="connsiteY281" fmla="*/ 68391 h 468861"/>
                  <a:gd name="connsiteX282" fmla="*/ 379807 w 1032995"/>
                  <a:gd name="connsiteY282" fmla="*/ 67111 h 468861"/>
                  <a:gd name="connsiteX283" fmla="*/ 381636 w 1032995"/>
                  <a:gd name="connsiteY283" fmla="*/ 64551 h 468861"/>
                  <a:gd name="connsiteX284" fmla="*/ 379076 w 1032995"/>
                  <a:gd name="connsiteY284" fmla="*/ 62356 h 468861"/>
                  <a:gd name="connsiteX285" fmla="*/ 375784 w 1032995"/>
                  <a:gd name="connsiteY285" fmla="*/ 64185 h 468861"/>
                  <a:gd name="connsiteX286" fmla="*/ 368470 w 1032995"/>
                  <a:gd name="connsiteY286" fmla="*/ 64185 h 468861"/>
                  <a:gd name="connsiteX287" fmla="*/ 368470 w 1032995"/>
                  <a:gd name="connsiteY287" fmla="*/ 60894 h 468861"/>
                  <a:gd name="connsiteX288" fmla="*/ 369567 w 1032995"/>
                  <a:gd name="connsiteY288" fmla="*/ 57968 h 468861"/>
                  <a:gd name="connsiteX289" fmla="*/ 371761 w 1032995"/>
                  <a:gd name="connsiteY289" fmla="*/ 55773 h 468861"/>
                  <a:gd name="connsiteX290" fmla="*/ 366824 w 1032995"/>
                  <a:gd name="connsiteY290" fmla="*/ 51385 h 468861"/>
                  <a:gd name="connsiteX291" fmla="*/ 374139 w 1032995"/>
                  <a:gd name="connsiteY291" fmla="*/ 51202 h 468861"/>
                  <a:gd name="connsiteX292" fmla="*/ 375967 w 1032995"/>
                  <a:gd name="connsiteY292" fmla="*/ 48642 h 468861"/>
                  <a:gd name="connsiteX293" fmla="*/ 380173 w 1032995"/>
                  <a:gd name="connsiteY293" fmla="*/ 48642 h 468861"/>
                  <a:gd name="connsiteX294" fmla="*/ 382368 w 1032995"/>
                  <a:gd name="connsiteY294" fmla="*/ 51019 h 468861"/>
                  <a:gd name="connsiteX295" fmla="*/ 386025 w 1032995"/>
                  <a:gd name="connsiteY295" fmla="*/ 50653 h 468861"/>
                  <a:gd name="connsiteX296" fmla="*/ 389865 w 1032995"/>
                  <a:gd name="connsiteY296" fmla="*/ 51019 h 468861"/>
                  <a:gd name="connsiteX297" fmla="*/ 393340 w 1032995"/>
                  <a:gd name="connsiteY297" fmla="*/ 49922 h 468861"/>
                  <a:gd name="connsiteX298" fmla="*/ 404677 w 1032995"/>
                  <a:gd name="connsiteY298" fmla="*/ 50470 h 468861"/>
                  <a:gd name="connsiteX299" fmla="*/ 406871 w 1032995"/>
                  <a:gd name="connsiteY299" fmla="*/ 52848 h 468861"/>
                  <a:gd name="connsiteX300" fmla="*/ 411626 w 1032995"/>
                  <a:gd name="connsiteY300" fmla="*/ 48093 h 468861"/>
                  <a:gd name="connsiteX301" fmla="*/ 415100 w 1032995"/>
                  <a:gd name="connsiteY301" fmla="*/ 47179 h 468861"/>
                  <a:gd name="connsiteX302" fmla="*/ 422597 w 1032995"/>
                  <a:gd name="connsiteY302" fmla="*/ 47544 h 468861"/>
                  <a:gd name="connsiteX303" fmla="*/ 425523 w 1032995"/>
                  <a:gd name="connsiteY303" fmla="*/ 45350 h 468861"/>
                  <a:gd name="connsiteX304" fmla="*/ 429181 w 1032995"/>
                  <a:gd name="connsiteY304" fmla="*/ 44619 h 468861"/>
                  <a:gd name="connsiteX305" fmla="*/ 435215 w 1032995"/>
                  <a:gd name="connsiteY305" fmla="*/ 40961 h 468861"/>
                  <a:gd name="connsiteX306" fmla="*/ 438689 w 1032995"/>
                  <a:gd name="connsiteY306" fmla="*/ 41876 h 468861"/>
                  <a:gd name="connsiteX307" fmla="*/ 441432 w 1032995"/>
                  <a:gd name="connsiteY307" fmla="*/ 43887 h 468861"/>
                  <a:gd name="connsiteX308" fmla="*/ 445273 w 1032995"/>
                  <a:gd name="connsiteY308" fmla="*/ 43704 h 468861"/>
                  <a:gd name="connsiteX309" fmla="*/ 446553 w 1032995"/>
                  <a:gd name="connsiteY309" fmla="*/ 40961 h 468861"/>
                  <a:gd name="connsiteX310" fmla="*/ 454050 w 1032995"/>
                  <a:gd name="connsiteY310" fmla="*/ 39498 h 468861"/>
                  <a:gd name="connsiteX311" fmla="*/ 456976 w 1032995"/>
                  <a:gd name="connsiteY311" fmla="*/ 37670 h 468861"/>
                  <a:gd name="connsiteX312" fmla="*/ 460816 w 1032995"/>
                  <a:gd name="connsiteY312" fmla="*/ 37487 h 468861"/>
                  <a:gd name="connsiteX313" fmla="*/ 464290 w 1032995"/>
                  <a:gd name="connsiteY313" fmla="*/ 36390 h 468861"/>
                  <a:gd name="connsiteX314" fmla="*/ 467948 w 1032995"/>
                  <a:gd name="connsiteY314" fmla="*/ 36390 h 468861"/>
                  <a:gd name="connsiteX315" fmla="*/ 471422 w 1032995"/>
                  <a:gd name="connsiteY315" fmla="*/ 37121 h 468861"/>
                  <a:gd name="connsiteX316" fmla="*/ 473433 w 1032995"/>
                  <a:gd name="connsiteY316" fmla="*/ 34561 h 468861"/>
                  <a:gd name="connsiteX317" fmla="*/ 474165 w 1032995"/>
                  <a:gd name="connsiteY317" fmla="*/ 31635 h 468861"/>
                  <a:gd name="connsiteX318" fmla="*/ 475628 w 1032995"/>
                  <a:gd name="connsiteY318" fmla="*/ 28892 h 468861"/>
                  <a:gd name="connsiteX319" fmla="*/ 479103 w 1032995"/>
                  <a:gd name="connsiteY319" fmla="*/ 27247 h 468861"/>
                  <a:gd name="connsiteX320" fmla="*/ 482759 w 1032995"/>
                  <a:gd name="connsiteY320" fmla="*/ 26698 h 468861"/>
                  <a:gd name="connsiteX321" fmla="*/ 486234 w 1032995"/>
                  <a:gd name="connsiteY321" fmla="*/ 28161 h 468861"/>
                  <a:gd name="connsiteX322" fmla="*/ 494645 w 1032995"/>
                  <a:gd name="connsiteY322" fmla="*/ 26149 h 468861"/>
                  <a:gd name="connsiteX323" fmla="*/ 494463 w 1032995"/>
                  <a:gd name="connsiteY323" fmla="*/ 26332 h 468861"/>
                  <a:gd name="connsiteX324" fmla="*/ 511652 w 1032995"/>
                  <a:gd name="connsiteY324" fmla="*/ 22675 h 468861"/>
                  <a:gd name="connsiteX325" fmla="*/ 526464 w 1032995"/>
                  <a:gd name="connsiteY325" fmla="*/ 21212 h 468861"/>
                  <a:gd name="connsiteX326" fmla="*/ 539813 w 1032995"/>
                  <a:gd name="connsiteY326" fmla="*/ 18103 h 468861"/>
                  <a:gd name="connsiteX327" fmla="*/ 542739 w 1032995"/>
                  <a:gd name="connsiteY327" fmla="*/ 16092 h 468861"/>
                  <a:gd name="connsiteX328" fmla="*/ 546396 w 1032995"/>
                  <a:gd name="connsiteY328" fmla="*/ 16275 h 468861"/>
                  <a:gd name="connsiteX329" fmla="*/ 550053 w 1032995"/>
                  <a:gd name="connsiteY329" fmla="*/ 15360 h 468861"/>
                  <a:gd name="connsiteX330" fmla="*/ 552248 w 1032995"/>
                  <a:gd name="connsiteY330" fmla="*/ 13166 h 468861"/>
                  <a:gd name="connsiteX331" fmla="*/ 551882 w 1032995"/>
                  <a:gd name="connsiteY331" fmla="*/ 10240 h 468861"/>
                  <a:gd name="connsiteX332" fmla="*/ 552065 w 1032995"/>
                  <a:gd name="connsiteY332" fmla="*/ 7132 h 468861"/>
                  <a:gd name="connsiteX333" fmla="*/ 555905 w 1032995"/>
                  <a:gd name="connsiteY333" fmla="*/ 7680 h 468861"/>
                  <a:gd name="connsiteX334" fmla="*/ 559562 w 1032995"/>
                  <a:gd name="connsiteY334" fmla="*/ 7132 h 468861"/>
                  <a:gd name="connsiteX335" fmla="*/ 561574 w 1032995"/>
                  <a:gd name="connsiteY335" fmla="*/ 4389 h 468861"/>
                  <a:gd name="connsiteX336" fmla="*/ 564682 w 1032995"/>
                  <a:gd name="connsiteY336" fmla="*/ 2743 h 468861"/>
                  <a:gd name="connsiteX337" fmla="*/ 568522 w 1032995"/>
                  <a:gd name="connsiteY337" fmla="*/ 2560 h 468861"/>
                  <a:gd name="connsiteX338" fmla="*/ 570717 w 1032995"/>
                  <a:gd name="connsiteY338" fmla="*/ 366 h 468861"/>
                  <a:gd name="connsiteX339" fmla="*/ 574374 w 1032995"/>
                  <a:gd name="connsiteY339" fmla="*/ 0 h 468861"/>
                  <a:gd name="connsiteX340" fmla="*/ 576752 w 1032995"/>
                  <a:gd name="connsiteY340" fmla="*/ 2012 h 468861"/>
                  <a:gd name="connsiteX341" fmla="*/ 580592 w 1032995"/>
                  <a:gd name="connsiteY341" fmla="*/ 1463 h 468861"/>
                  <a:gd name="connsiteX342" fmla="*/ 584249 w 1032995"/>
                  <a:gd name="connsiteY342" fmla="*/ 2560 h 468861"/>
                  <a:gd name="connsiteX343" fmla="*/ 587906 w 1032995"/>
                  <a:gd name="connsiteY343" fmla="*/ 1829 h 468861"/>
                  <a:gd name="connsiteX344" fmla="*/ 591563 w 1032995"/>
                  <a:gd name="connsiteY344" fmla="*/ 2926 h 468861"/>
                  <a:gd name="connsiteX345" fmla="*/ 593758 w 1032995"/>
                  <a:gd name="connsiteY345" fmla="*/ 5303 h 468861"/>
                  <a:gd name="connsiteX346" fmla="*/ 599975 w 1032995"/>
                  <a:gd name="connsiteY346" fmla="*/ 8778 h 468861"/>
                  <a:gd name="connsiteX347" fmla="*/ 603266 w 1032995"/>
                  <a:gd name="connsiteY347" fmla="*/ 7315 h 468861"/>
                  <a:gd name="connsiteX348" fmla="*/ 606009 w 1032995"/>
                  <a:gd name="connsiteY348" fmla="*/ 5303 h 468861"/>
                  <a:gd name="connsiteX349" fmla="*/ 613690 w 1032995"/>
                  <a:gd name="connsiteY349" fmla="*/ 4389 h 468861"/>
                  <a:gd name="connsiteX350" fmla="*/ 617164 w 1032995"/>
                  <a:gd name="connsiteY350" fmla="*/ 5486 h 468861"/>
                  <a:gd name="connsiteX351" fmla="*/ 619907 w 1032995"/>
                  <a:gd name="connsiteY351" fmla="*/ 7680 h 468861"/>
                  <a:gd name="connsiteX352" fmla="*/ 621736 w 1032995"/>
                  <a:gd name="connsiteY352" fmla="*/ 10423 h 468861"/>
                  <a:gd name="connsiteX353" fmla="*/ 622284 w 1032995"/>
                  <a:gd name="connsiteY353" fmla="*/ 16275 h 468861"/>
                  <a:gd name="connsiteX354" fmla="*/ 621736 w 1032995"/>
                  <a:gd name="connsiteY354" fmla="*/ 19383 h 468861"/>
                  <a:gd name="connsiteX355" fmla="*/ 622833 w 1032995"/>
                  <a:gd name="connsiteY355" fmla="*/ 22309 h 468861"/>
                  <a:gd name="connsiteX356" fmla="*/ 628502 w 1032995"/>
                  <a:gd name="connsiteY356" fmla="*/ 26149 h 468861"/>
                  <a:gd name="connsiteX357" fmla="*/ 626673 w 1032995"/>
                  <a:gd name="connsiteY357" fmla="*/ 28892 h 468861"/>
                  <a:gd name="connsiteX358" fmla="*/ 627221 w 1032995"/>
                  <a:gd name="connsiteY358" fmla="*/ 34927 h 468861"/>
                  <a:gd name="connsiteX359" fmla="*/ 625210 w 1032995"/>
                  <a:gd name="connsiteY359" fmla="*/ 37487 h 468861"/>
                  <a:gd name="connsiteX360" fmla="*/ 622467 w 1032995"/>
                  <a:gd name="connsiteY360" fmla="*/ 39681 h 468861"/>
                  <a:gd name="connsiteX361" fmla="*/ 624662 w 1032995"/>
                  <a:gd name="connsiteY361" fmla="*/ 42424 h 468861"/>
                  <a:gd name="connsiteX362" fmla="*/ 625759 w 1032995"/>
                  <a:gd name="connsiteY362" fmla="*/ 45350 h 468861"/>
                  <a:gd name="connsiteX363" fmla="*/ 633073 w 1032995"/>
                  <a:gd name="connsiteY363" fmla="*/ 43704 h 468861"/>
                  <a:gd name="connsiteX364" fmla="*/ 636182 w 1032995"/>
                  <a:gd name="connsiteY364" fmla="*/ 45350 h 468861"/>
                  <a:gd name="connsiteX365" fmla="*/ 639839 w 1032995"/>
                  <a:gd name="connsiteY365" fmla="*/ 45167 h 468861"/>
                  <a:gd name="connsiteX366" fmla="*/ 641302 w 1032995"/>
                  <a:gd name="connsiteY366" fmla="*/ 42059 h 468861"/>
                  <a:gd name="connsiteX367" fmla="*/ 644959 w 1032995"/>
                  <a:gd name="connsiteY367" fmla="*/ 41876 h 468861"/>
                  <a:gd name="connsiteX368" fmla="*/ 648434 w 1032995"/>
                  <a:gd name="connsiteY368" fmla="*/ 42790 h 468861"/>
                  <a:gd name="connsiteX369" fmla="*/ 649165 w 1032995"/>
                  <a:gd name="connsiteY369" fmla="*/ 39864 h 468861"/>
                  <a:gd name="connsiteX370" fmla="*/ 649348 w 1032995"/>
                  <a:gd name="connsiteY370" fmla="*/ 36756 h 468861"/>
                  <a:gd name="connsiteX371" fmla="*/ 653005 w 1032995"/>
                  <a:gd name="connsiteY371" fmla="*/ 37304 h 468861"/>
                  <a:gd name="connsiteX372" fmla="*/ 654651 w 1032995"/>
                  <a:gd name="connsiteY372" fmla="*/ 40047 h 468861"/>
                  <a:gd name="connsiteX373" fmla="*/ 655566 w 1032995"/>
                  <a:gd name="connsiteY373" fmla="*/ 43156 h 468861"/>
                  <a:gd name="connsiteX374" fmla="*/ 658125 w 1032995"/>
                  <a:gd name="connsiteY374" fmla="*/ 45167 h 468861"/>
                  <a:gd name="connsiteX375" fmla="*/ 656663 w 1032995"/>
                  <a:gd name="connsiteY375" fmla="*/ 48093 h 468861"/>
                  <a:gd name="connsiteX376" fmla="*/ 656480 w 1032995"/>
                  <a:gd name="connsiteY376" fmla="*/ 51019 h 468861"/>
                  <a:gd name="connsiteX377" fmla="*/ 663794 w 1032995"/>
                  <a:gd name="connsiteY377" fmla="*/ 51750 h 468861"/>
                  <a:gd name="connsiteX378" fmla="*/ 662697 w 1032995"/>
                  <a:gd name="connsiteY378" fmla="*/ 48825 h 468861"/>
                  <a:gd name="connsiteX379" fmla="*/ 660320 w 1032995"/>
                  <a:gd name="connsiteY379" fmla="*/ 46630 h 468861"/>
                  <a:gd name="connsiteX380" fmla="*/ 663794 w 1032995"/>
                  <a:gd name="connsiteY380" fmla="*/ 45350 h 468861"/>
                  <a:gd name="connsiteX381" fmla="*/ 670926 w 1032995"/>
                  <a:gd name="connsiteY381" fmla="*/ 46630 h 468861"/>
                  <a:gd name="connsiteX382" fmla="*/ 674401 w 1032995"/>
                  <a:gd name="connsiteY382" fmla="*/ 48276 h 468861"/>
                  <a:gd name="connsiteX383" fmla="*/ 676960 w 1032995"/>
                  <a:gd name="connsiteY383" fmla="*/ 50653 h 468861"/>
                  <a:gd name="connsiteX384" fmla="*/ 680435 w 1032995"/>
                  <a:gd name="connsiteY384" fmla="*/ 51933 h 468861"/>
                  <a:gd name="connsiteX385" fmla="*/ 684275 w 1032995"/>
                  <a:gd name="connsiteY385" fmla="*/ 51933 h 468861"/>
                  <a:gd name="connsiteX386" fmla="*/ 686104 w 1032995"/>
                  <a:gd name="connsiteY386" fmla="*/ 49190 h 468861"/>
                  <a:gd name="connsiteX387" fmla="*/ 689396 w 1032995"/>
                  <a:gd name="connsiteY387" fmla="*/ 47910 h 468861"/>
                  <a:gd name="connsiteX388" fmla="*/ 690310 w 1032995"/>
                  <a:gd name="connsiteY388" fmla="*/ 51019 h 468861"/>
                  <a:gd name="connsiteX389" fmla="*/ 690127 w 1032995"/>
                  <a:gd name="connsiteY389" fmla="*/ 53945 h 468861"/>
                  <a:gd name="connsiteX390" fmla="*/ 686652 w 1032995"/>
                  <a:gd name="connsiteY390" fmla="*/ 54859 h 468861"/>
                  <a:gd name="connsiteX391" fmla="*/ 683544 w 1032995"/>
                  <a:gd name="connsiteY391" fmla="*/ 56688 h 468861"/>
                  <a:gd name="connsiteX392" fmla="*/ 681166 w 1032995"/>
                  <a:gd name="connsiteY392" fmla="*/ 59431 h 468861"/>
                  <a:gd name="connsiteX393" fmla="*/ 680252 w 1032995"/>
                  <a:gd name="connsiteY393" fmla="*/ 62356 h 468861"/>
                  <a:gd name="connsiteX394" fmla="*/ 680801 w 1032995"/>
                  <a:gd name="connsiteY394" fmla="*/ 65282 h 468861"/>
                  <a:gd name="connsiteX395" fmla="*/ 682812 w 1032995"/>
                  <a:gd name="connsiteY395" fmla="*/ 67842 h 468861"/>
                  <a:gd name="connsiteX396" fmla="*/ 686470 w 1032995"/>
                  <a:gd name="connsiteY396" fmla="*/ 67659 h 468861"/>
                  <a:gd name="connsiteX397" fmla="*/ 688847 w 1032995"/>
                  <a:gd name="connsiteY397" fmla="*/ 65099 h 468861"/>
                  <a:gd name="connsiteX398" fmla="*/ 695795 w 1032995"/>
                  <a:gd name="connsiteY398" fmla="*/ 62905 h 468861"/>
                  <a:gd name="connsiteX399" fmla="*/ 699270 w 1032995"/>
                  <a:gd name="connsiteY399" fmla="*/ 64185 h 468861"/>
                  <a:gd name="connsiteX400" fmla="*/ 702927 w 1032995"/>
                  <a:gd name="connsiteY400" fmla="*/ 64002 h 468861"/>
                  <a:gd name="connsiteX401" fmla="*/ 705487 w 1032995"/>
                  <a:gd name="connsiteY401" fmla="*/ 66014 h 468861"/>
                  <a:gd name="connsiteX402" fmla="*/ 709328 w 1032995"/>
                  <a:gd name="connsiteY402" fmla="*/ 66014 h 468861"/>
                  <a:gd name="connsiteX403" fmla="*/ 708230 w 1032995"/>
                  <a:gd name="connsiteY403" fmla="*/ 63271 h 468861"/>
                  <a:gd name="connsiteX404" fmla="*/ 710425 w 1032995"/>
                  <a:gd name="connsiteY404" fmla="*/ 60711 h 468861"/>
                  <a:gd name="connsiteX405" fmla="*/ 714082 w 1032995"/>
                  <a:gd name="connsiteY405" fmla="*/ 60528 h 468861"/>
                  <a:gd name="connsiteX406" fmla="*/ 719019 w 1032995"/>
                  <a:gd name="connsiteY406" fmla="*/ 56139 h 468861"/>
                  <a:gd name="connsiteX407" fmla="*/ 726517 w 1032995"/>
                  <a:gd name="connsiteY407" fmla="*/ 55225 h 468861"/>
                  <a:gd name="connsiteX408" fmla="*/ 732002 w 1032995"/>
                  <a:gd name="connsiteY408" fmla="*/ 51019 h 468861"/>
                  <a:gd name="connsiteX409" fmla="*/ 734745 w 1032995"/>
                  <a:gd name="connsiteY409" fmla="*/ 45350 h 468861"/>
                  <a:gd name="connsiteX410" fmla="*/ 737854 w 1032995"/>
                  <a:gd name="connsiteY410" fmla="*/ 43704 h 468861"/>
                  <a:gd name="connsiteX411" fmla="*/ 741511 w 1032995"/>
                  <a:gd name="connsiteY411" fmla="*/ 44253 h 468861"/>
                  <a:gd name="connsiteX412" fmla="*/ 749009 w 1032995"/>
                  <a:gd name="connsiteY412" fmla="*/ 42973 h 468861"/>
                  <a:gd name="connsiteX413" fmla="*/ 752483 w 1032995"/>
                  <a:gd name="connsiteY413" fmla="*/ 41876 h 468861"/>
                  <a:gd name="connsiteX414" fmla="*/ 754312 w 1032995"/>
                  <a:gd name="connsiteY414" fmla="*/ 38950 h 468861"/>
                  <a:gd name="connsiteX415" fmla="*/ 761809 w 1032995"/>
                  <a:gd name="connsiteY415" fmla="*/ 38584 h 468861"/>
                  <a:gd name="connsiteX416" fmla="*/ 768027 w 1032995"/>
                  <a:gd name="connsiteY416" fmla="*/ 35293 h 468861"/>
                  <a:gd name="connsiteX417" fmla="*/ 769489 w 1032995"/>
                  <a:gd name="connsiteY417" fmla="*/ 38218 h 468861"/>
                  <a:gd name="connsiteX418" fmla="*/ 769855 w 1032995"/>
                  <a:gd name="connsiteY418" fmla="*/ 41144 h 468861"/>
                  <a:gd name="connsiteX419" fmla="*/ 768027 w 1032995"/>
                  <a:gd name="connsiteY419" fmla="*/ 43887 h 468861"/>
                  <a:gd name="connsiteX420" fmla="*/ 764552 w 1032995"/>
                  <a:gd name="connsiteY420" fmla="*/ 44801 h 468861"/>
                  <a:gd name="connsiteX421" fmla="*/ 760712 w 1032995"/>
                  <a:gd name="connsiteY421" fmla="*/ 44619 h 468861"/>
                  <a:gd name="connsiteX422" fmla="*/ 760164 w 1032995"/>
                  <a:gd name="connsiteY422" fmla="*/ 47544 h 468861"/>
                  <a:gd name="connsiteX423" fmla="*/ 761809 w 1032995"/>
                  <a:gd name="connsiteY423" fmla="*/ 50287 h 468861"/>
                  <a:gd name="connsiteX424" fmla="*/ 763821 w 1032995"/>
                  <a:gd name="connsiteY424" fmla="*/ 51202 h 468861"/>
                  <a:gd name="connsiteX425" fmla="*/ 797102 w 1032995"/>
                  <a:gd name="connsiteY425" fmla="*/ 75888 h 468861"/>
                  <a:gd name="connsiteX426" fmla="*/ 852875 w 1032995"/>
                  <a:gd name="connsiteY426" fmla="*/ 159640 h 468861"/>
                  <a:gd name="connsiteX427" fmla="*/ 859275 w 1032995"/>
                  <a:gd name="connsiteY427" fmla="*/ 155617 h 468861"/>
                  <a:gd name="connsiteX428" fmla="*/ 860372 w 1032995"/>
                  <a:gd name="connsiteY428" fmla="*/ 152691 h 468861"/>
                  <a:gd name="connsiteX429" fmla="*/ 860555 w 1032995"/>
                  <a:gd name="connsiteY429" fmla="*/ 149582 h 468861"/>
                  <a:gd name="connsiteX430" fmla="*/ 865493 w 1032995"/>
                  <a:gd name="connsiteY430" fmla="*/ 144279 h 468861"/>
                  <a:gd name="connsiteX431" fmla="*/ 869150 w 1032995"/>
                  <a:gd name="connsiteY431" fmla="*/ 143914 h 468861"/>
                  <a:gd name="connsiteX432" fmla="*/ 871710 w 1032995"/>
                  <a:gd name="connsiteY432" fmla="*/ 146291 h 468861"/>
                  <a:gd name="connsiteX433" fmla="*/ 875367 w 1032995"/>
                  <a:gd name="connsiteY433" fmla="*/ 147022 h 468861"/>
                  <a:gd name="connsiteX434" fmla="*/ 881585 w 1032995"/>
                  <a:gd name="connsiteY434" fmla="*/ 150314 h 468861"/>
                  <a:gd name="connsiteX435" fmla="*/ 880122 w 1032995"/>
                  <a:gd name="connsiteY435" fmla="*/ 153240 h 468861"/>
                  <a:gd name="connsiteX436" fmla="*/ 881951 w 1032995"/>
                  <a:gd name="connsiteY436" fmla="*/ 155983 h 468861"/>
                  <a:gd name="connsiteX437" fmla="*/ 884694 w 1032995"/>
                  <a:gd name="connsiteY437" fmla="*/ 156348 h 468861"/>
                  <a:gd name="connsiteX438" fmla="*/ 886705 w 1032995"/>
                  <a:gd name="connsiteY438" fmla="*/ 161286 h 468861"/>
                  <a:gd name="connsiteX439" fmla="*/ 898225 w 1032995"/>
                  <a:gd name="connsiteY439" fmla="*/ 160554 h 468861"/>
                  <a:gd name="connsiteX440" fmla="*/ 905906 w 1032995"/>
                  <a:gd name="connsiteY440" fmla="*/ 162566 h 468861"/>
                  <a:gd name="connsiteX441" fmla="*/ 909380 w 1032995"/>
                  <a:gd name="connsiteY441" fmla="*/ 161286 h 468861"/>
                  <a:gd name="connsiteX442" fmla="*/ 916877 w 1032995"/>
                  <a:gd name="connsiteY442" fmla="*/ 161651 h 468861"/>
                  <a:gd name="connsiteX443" fmla="*/ 917975 w 1032995"/>
                  <a:gd name="connsiteY443" fmla="*/ 158725 h 468861"/>
                  <a:gd name="connsiteX444" fmla="*/ 920535 w 1032995"/>
                  <a:gd name="connsiteY444" fmla="*/ 156348 h 468861"/>
                  <a:gd name="connsiteX445" fmla="*/ 924192 w 1032995"/>
                  <a:gd name="connsiteY445" fmla="*/ 156897 h 468861"/>
                  <a:gd name="connsiteX446" fmla="*/ 927849 w 1032995"/>
                  <a:gd name="connsiteY446" fmla="*/ 156531 h 468861"/>
                  <a:gd name="connsiteX447" fmla="*/ 929312 w 1032995"/>
                  <a:gd name="connsiteY447" fmla="*/ 153605 h 468861"/>
                  <a:gd name="connsiteX448" fmla="*/ 932604 w 1032995"/>
                  <a:gd name="connsiteY448" fmla="*/ 151959 h 468861"/>
                  <a:gd name="connsiteX449" fmla="*/ 939735 w 1032995"/>
                  <a:gd name="connsiteY449" fmla="*/ 153605 h 468861"/>
                  <a:gd name="connsiteX450" fmla="*/ 943027 w 1032995"/>
                  <a:gd name="connsiteY450" fmla="*/ 155434 h 468861"/>
                  <a:gd name="connsiteX451" fmla="*/ 944856 w 1032995"/>
                  <a:gd name="connsiteY451" fmla="*/ 157994 h 468861"/>
                  <a:gd name="connsiteX452" fmla="*/ 947964 w 1032995"/>
                  <a:gd name="connsiteY452" fmla="*/ 159640 h 468861"/>
                  <a:gd name="connsiteX453" fmla="*/ 952901 w 1032995"/>
                  <a:gd name="connsiteY453" fmla="*/ 164394 h 468861"/>
                  <a:gd name="connsiteX454" fmla="*/ 956559 w 1032995"/>
                  <a:gd name="connsiteY454" fmla="*/ 165674 h 468861"/>
                  <a:gd name="connsiteX455" fmla="*/ 957839 w 1032995"/>
                  <a:gd name="connsiteY455" fmla="*/ 168417 h 468861"/>
                  <a:gd name="connsiteX456" fmla="*/ 956924 w 1032995"/>
                  <a:gd name="connsiteY456" fmla="*/ 171709 h 468861"/>
                  <a:gd name="connsiteX457" fmla="*/ 957473 w 1032995"/>
                  <a:gd name="connsiteY457" fmla="*/ 174817 h 468861"/>
                  <a:gd name="connsiteX458" fmla="*/ 959302 w 1032995"/>
                  <a:gd name="connsiteY458" fmla="*/ 177560 h 468861"/>
                  <a:gd name="connsiteX459" fmla="*/ 962959 w 1032995"/>
                  <a:gd name="connsiteY459" fmla="*/ 178109 h 468861"/>
                  <a:gd name="connsiteX460" fmla="*/ 972834 w 1032995"/>
                  <a:gd name="connsiteY460" fmla="*/ 182315 h 468861"/>
                  <a:gd name="connsiteX461" fmla="*/ 974480 w 1032995"/>
                  <a:gd name="connsiteY461" fmla="*/ 185058 h 468861"/>
                  <a:gd name="connsiteX462" fmla="*/ 974297 w 1032995"/>
                  <a:gd name="connsiteY462" fmla="*/ 188349 h 468861"/>
                  <a:gd name="connsiteX463" fmla="*/ 977588 w 1032995"/>
                  <a:gd name="connsiteY463" fmla="*/ 189629 h 468861"/>
                  <a:gd name="connsiteX464" fmla="*/ 980331 w 1032995"/>
                  <a:gd name="connsiteY464" fmla="*/ 191641 h 468861"/>
                  <a:gd name="connsiteX465" fmla="*/ 983440 w 1032995"/>
                  <a:gd name="connsiteY465" fmla="*/ 197493 h 468861"/>
                  <a:gd name="connsiteX466" fmla="*/ 986549 w 1032995"/>
                  <a:gd name="connsiteY466" fmla="*/ 198955 h 468861"/>
                  <a:gd name="connsiteX467" fmla="*/ 994046 w 1032995"/>
                  <a:gd name="connsiteY467" fmla="*/ 199870 h 468861"/>
                  <a:gd name="connsiteX468" fmla="*/ 997338 w 1032995"/>
                  <a:gd name="connsiteY468" fmla="*/ 201515 h 468861"/>
                  <a:gd name="connsiteX469" fmla="*/ 1000994 w 1032995"/>
                  <a:gd name="connsiteY469" fmla="*/ 202430 h 468861"/>
                  <a:gd name="connsiteX470" fmla="*/ 1004652 w 1032995"/>
                  <a:gd name="connsiteY470" fmla="*/ 203161 h 468861"/>
                  <a:gd name="connsiteX471" fmla="*/ 1008492 w 1032995"/>
                  <a:gd name="connsiteY471" fmla="*/ 203161 h 468861"/>
                  <a:gd name="connsiteX472" fmla="*/ 1009955 w 1032995"/>
                  <a:gd name="connsiteY472" fmla="*/ 200235 h 468861"/>
                  <a:gd name="connsiteX473" fmla="*/ 1012149 w 1032995"/>
                  <a:gd name="connsiteY473" fmla="*/ 197858 h 468861"/>
                  <a:gd name="connsiteX474" fmla="*/ 1019098 w 1032995"/>
                  <a:gd name="connsiteY474" fmla="*/ 195481 h 468861"/>
                  <a:gd name="connsiteX475" fmla="*/ 1020012 w 1032995"/>
                  <a:gd name="connsiteY475" fmla="*/ 198773 h 468861"/>
                  <a:gd name="connsiteX476" fmla="*/ 1021841 w 1032995"/>
                  <a:gd name="connsiteY476" fmla="*/ 201515 h 468861"/>
                  <a:gd name="connsiteX477" fmla="*/ 1024950 w 1032995"/>
                  <a:gd name="connsiteY477" fmla="*/ 203344 h 468861"/>
                  <a:gd name="connsiteX478" fmla="*/ 1028241 w 1032995"/>
                  <a:gd name="connsiteY478" fmla="*/ 209013 h 468861"/>
                  <a:gd name="connsiteX479" fmla="*/ 1031350 w 1032995"/>
                  <a:gd name="connsiteY479" fmla="*/ 210842 h 468861"/>
                  <a:gd name="connsiteX480" fmla="*/ 1032996 w 1032995"/>
                  <a:gd name="connsiteY480" fmla="*/ 213767 h 468861"/>
                  <a:gd name="connsiteX481" fmla="*/ 1027693 w 1032995"/>
                  <a:gd name="connsiteY481" fmla="*/ 223825 h 468861"/>
                  <a:gd name="connsiteX482" fmla="*/ 1022938 w 1032995"/>
                  <a:gd name="connsiteY482" fmla="*/ 231688 h 468861"/>
                  <a:gd name="connsiteX483" fmla="*/ 1015258 w 1032995"/>
                  <a:gd name="connsiteY483" fmla="*/ 238088 h 468861"/>
                  <a:gd name="connsiteX484" fmla="*/ 1005932 w 1032995"/>
                  <a:gd name="connsiteY484" fmla="*/ 240283 h 468861"/>
                  <a:gd name="connsiteX485" fmla="*/ 998800 w 1032995"/>
                  <a:gd name="connsiteY485" fmla="*/ 239734 h 468861"/>
                  <a:gd name="connsiteX486" fmla="*/ 993680 w 1032995"/>
                  <a:gd name="connsiteY486" fmla="*/ 248146 h 468861"/>
                  <a:gd name="connsiteX487" fmla="*/ 991486 w 1032995"/>
                  <a:gd name="connsiteY487" fmla="*/ 258020 h 468861"/>
                  <a:gd name="connsiteX488" fmla="*/ 992583 w 1032995"/>
                  <a:gd name="connsiteY488" fmla="*/ 266981 h 468861"/>
                  <a:gd name="connsiteX489" fmla="*/ 991120 w 1032995"/>
                  <a:gd name="connsiteY489" fmla="*/ 281793 h 468861"/>
                  <a:gd name="connsiteX490" fmla="*/ 980514 w 1032995"/>
                  <a:gd name="connsiteY490" fmla="*/ 284901 h 468861"/>
                  <a:gd name="connsiteX491" fmla="*/ 973748 w 1032995"/>
                  <a:gd name="connsiteY491" fmla="*/ 289473 h 468861"/>
                  <a:gd name="connsiteX492" fmla="*/ 969542 w 1032995"/>
                  <a:gd name="connsiteY492" fmla="*/ 286913 h 468861"/>
                  <a:gd name="connsiteX493" fmla="*/ 964970 w 1032995"/>
                  <a:gd name="connsiteY493" fmla="*/ 282890 h 468861"/>
                  <a:gd name="connsiteX494" fmla="*/ 949061 w 1032995"/>
                  <a:gd name="connsiteY494" fmla="*/ 284353 h 468861"/>
                  <a:gd name="connsiteX495" fmla="*/ 940650 w 1032995"/>
                  <a:gd name="connsiteY495" fmla="*/ 282158 h 468861"/>
                  <a:gd name="connsiteX496" fmla="*/ 936261 w 1032995"/>
                  <a:gd name="connsiteY496" fmla="*/ 279050 h 468861"/>
                  <a:gd name="connsiteX497" fmla="*/ 925289 w 1032995"/>
                  <a:gd name="connsiteY497" fmla="*/ 278867 h 468861"/>
                  <a:gd name="connsiteX498" fmla="*/ 920169 w 1032995"/>
                  <a:gd name="connsiteY498" fmla="*/ 287278 h 468861"/>
                  <a:gd name="connsiteX499" fmla="*/ 916512 w 1032995"/>
                  <a:gd name="connsiteY499" fmla="*/ 297702 h 468861"/>
                  <a:gd name="connsiteX500" fmla="*/ 910660 w 1032995"/>
                  <a:gd name="connsiteY500" fmla="*/ 308673 h 468861"/>
                  <a:gd name="connsiteX501" fmla="*/ 907734 w 1032995"/>
                  <a:gd name="connsiteY501" fmla="*/ 318365 h 468861"/>
                  <a:gd name="connsiteX502" fmla="*/ 906088 w 1032995"/>
                  <a:gd name="connsiteY502" fmla="*/ 326046 h 468861"/>
                  <a:gd name="connsiteX503" fmla="*/ 907185 w 1032995"/>
                  <a:gd name="connsiteY503" fmla="*/ 332446 h 468861"/>
                  <a:gd name="connsiteX504" fmla="*/ 910111 w 1032995"/>
                  <a:gd name="connsiteY504" fmla="*/ 339577 h 468861"/>
                  <a:gd name="connsiteX505" fmla="*/ 906637 w 1032995"/>
                  <a:gd name="connsiteY505" fmla="*/ 341589 h 468861"/>
                  <a:gd name="connsiteX506" fmla="*/ 880854 w 1032995"/>
                  <a:gd name="connsiteY506" fmla="*/ 342503 h 468861"/>
                  <a:gd name="connsiteX507" fmla="*/ 870979 w 1032995"/>
                  <a:gd name="connsiteY507" fmla="*/ 345795 h 468861"/>
                  <a:gd name="connsiteX508" fmla="*/ 862384 w 1032995"/>
                  <a:gd name="connsiteY508" fmla="*/ 346709 h 468861"/>
                  <a:gd name="connsiteX509" fmla="*/ 853241 w 1032995"/>
                  <a:gd name="connsiteY509" fmla="*/ 349635 h 468861"/>
                  <a:gd name="connsiteX510" fmla="*/ 848852 w 1032995"/>
                  <a:gd name="connsiteY510" fmla="*/ 352561 h 468861"/>
                  <a:gd name="connsiteX511" fmla="*/ 852509 w 1032995"/>
                  <a:gd name="connsiteY511" fmla="*/ 355852 h 468861"/>
                  <a:gd name="connsiteX512" fmla="*/ 856167 w 1032995"/>
                  <a:gd name="connsiteY512" fmla="*/ 361887 h 468861"/>
                  <a:gd name="connsiteX513" fmla="*/ 858178 w 1032995"/>
                  <a:gd name="connsiteY513" fmla="*/ 377430 h 468861"/>
                  <a:gd name="connsiteX514" fmla="*/ 860190 w 1032995"/>
                  <a:gd name="connsiteY514" fmla="*/ 383099 h 468861"/>
                  <a:gd name="connsiteX515" fmla="*/ 863298 w 1032995"/>
                  <a:gd name="connsiteY515" fmla="*/ 388402 h 468861"/>
                  <a:gd name="connsiteX516" fmla="*/ 867139 w 1032995"/>
                  <a:gd name="connsiteY516" fmla="*/ 399557 h 468861"/>
                  <a:gd name="connsiteX517" fmla="*/ 867139 w 1032995"/>
                  <a:gd name="connsiteY517" fmla="*/ 405591 h 468861"/>
                  <a:gd name="connsiteX518" fmla="*/ 861287 w 1032995"/>
                  <a:gd name="connsiteY518" fmla="*/ 409431 h 468861"/>
                  <a:gd name="connsiteX519" fmla="*/ 861836 w 1032995"/>
                  <a:gd name="connsiteY519" fmla="*/ 414917 h 468861"/>
                  <a:gd name="connsiteX520" fmla="*/ 858544 w 1032995"/>
                  <a:gd name="connsiteY520" fmla="*/ 418574 h 468861"/>
                  <a:gd name="connsiteX521" fmla="*/ 857081 w 1032995"/>
                  <a:gd name="connsiteY521" fmla="*/ 423329 h 468861"/>
                  <a:gd name="connsiteX522" fmla="*/ 857081 w 1032995"/>
                  <a:gd name="connsiteY522" fmla="*/ 430644 h 468861"/>
                  <a:gd name="connsiteX523" fmla="*/ 857081 w 1032995"/>
                  <a:gd name="connsiteY523" fmla="*/ 430644 h 468861"/>
                  <a:gd name="connsiteX524" fmla="*/ 853973 w 1032995"/>
                  <a:gd name="connsiteY524" fmla="*/ 430826 h 468861"/>
                  <a:gd name="connsiteX525" fmla="*/ 844646 w 1032995"/>
                  <a:gd name="connsiteY525" fmla="*/ 425340 h 468861"/>
                  <a:gd name="connsiteX526" fmla="*/ 837332 w 1032995"/>
                  <a:gd name="connsiteY526" fmla="*/ 424243 h 468861"/>
                  <a:gd name="connsiteX527" fmla="*/ 830383 w 1032995"/>
                  <a:gd name="connsiteY527" fmla="*/ 416563 h 468861"/>
                  <a:gd name="connsiteX528" fmla="*/ 822886 w 1032995"/>
                  <a:gd name="connsiteY528" fmla="*/ 416014 h 468861"/>
                  <a:gd name="connsiteX529" fmla="*/ 819411 w 1032995"/>
                  <a:gd name="connsiteY529" fmla="*/ 414917 h 468861"/>
                  <a:gd name="connsiteX530" fmla="*/ 815754 w 1032995"/>
                  <a:gd name="connsiteY530" fmla="*/ 415100 h 468861"/>
                  <a:gd name="connsiteX531" fmla="*/ 812462 w 1032995"/>
                  <a:gd name="connsiteY531" fmla="*/ 413454 h 468861"/>
                  <a:gd name="connsiteX532" fmla="*/ 808805 w 1032995"/>
                  <a:gd name="connsiteY532" fmla="*/ 413088 h 468861"/>
                  <a:gd name="connsiteX533" fmla="*/ 797467 w 1032995"/>
                  <a:gd name="connsiteY533" fmla="*/ 413637 h 468861"/>
                  <a:gd name="connsiteX534" fmla="*/ 786496 w 1032995"/>
                  <a:gd name="connsiteY534" fmla="*/ 412174 h 468861"/>
                  <a:gd name="connsiteX535" fmla="*/ 782655 w 1032995"/>
                  <a:gd name="connsiteY535" fmla="*/ 412357 h 468861"/>
                  <a:gd name="connsiteX536" fmla="*/ 775890 w 1032995"/>
                  <a:gd name="connsiteY536" fmla="*/ 409431 h 468861"/>
                  <a:gd name="connsiteX537" fmla="*/ 772233 w 1032995"/>
                  <a:gd name="connsiteY537" fmla="*/ 409248 h 468861"/>
                  <a:gd name="connsiteX538" fmla="*/ 765466 w 1032995"/>
                  <a:gd name="connsiteY538" fmla="*/ 412174 h 468861"/>
                  <a:gd name="connsiteX539" fmla="*/ 750837 w 1032995"/>
                  <a:gd name="connsiteY539" fmla="*/ 410528 h 468861"/>
                  <a:gd name="connsiteX540" fmla="*/ 746814 w 1032995"/>
                  <a:gd name="connsiteY540" fmla="*/ 410711 h 468861"/>
                  <a:gd name="connsiteX541" fmla="*/ 739500 w 1032995"/>
                  <a:gd name="connsiteY541" fmla="*/ 412174 h 468861"/>
                  <a:gd name="connsiteX542" fmla="*/ 731819 w 1032995"/>
                  <a:gd name="connsiteY542" fmla="*/ 412174 h 468861"/>
                  <a:gd name="connsiteX543" fmla="*/ 727979 w 1032995"/>
                  <a:gd name="connsiteY543" fmla="*/ 411443 h 468861"/>
                  <a:gd name="connsiteX544" fmla="*/ 725054 w 1032995"/>
                  <a:gd name="connsiteY544" fmla="*/ 409614 h 468861"/>
                  <a:gd name="connsiteX545" fmla="*/ 721214 w 1032995"/>
                  <a:gd name="connsiteY545" fmla="*/ 408883 h 468861"/>
                  <a:gd name="connsiteX546" fmla="*/ 713899 w 1032995"/>
                  <a:gd name="connsiteY546" fmla="*/ 409614 h 468861"/>
                  <a:gd name="connsiteX547" fmla="*/ 710973 w 1032995"/>
                  <a:gd name="connsiteY547" fmla="*/ 407237 h 468861"/>
                  <a:gd name="connsiteX548" fmla="*/ 701282 w 1032995"/>
                  <a:gd name="connsiteY548" fmla="*/ 402300 h 468861"/>
                  <a:gd name="connsiteX549" fmla="*/ 697990 w 1032995"/>
                  <a:gd name="connsiteY549" fmla="*/ 404128 h 468861"/>
                  <a:gd name="connsiteX550" fmla="*/ 694333 w 1032995"/>
                  <a:gd name="connsiteY550" fmla="*/ 404311 h 468861"/>
                  <a:gd name="connsiteX551" fmla="*/ 690858 w 1032995"/>
                  <a:gd name="connsiteY551" fmla="*/ 405591 h 468861"/>
                  <a:gd name="connsiteX552" fmla="*/ 685006 w 1032995"/>
                  <a:gd name="connsiteY552" fmla="*/ 409614 h 468861"/>
                  <a:gd name="connsiteX553" fmla="*/ 684641 w 1032995"/>
                  <a:gd name="connsiteY553" fmla="*/ 413088 h 468861"/>
                  <a:gd name="connsiteX554" fmla="*/ 682629 w 1032995"/>
                  <a:gd name="connsiteY554" fmla="*/ 415831 h 468861"/>
                  <a:gd name="connsiteX555" fmla="*/ 681349 w 1032995"/>
                  <a:gd name="connsiteY555" fmla="*/ 422597 h 468861"/>
                  <a:gd name="connsiteX556" fmla="*/ 679704 w 1032995"/>
                  <a:gd name="connsiteY556" fmla="*/ 425340 h 468861"/>
                  <a:gd name="connsiteX557" fmla="*/ 672389 w 1032995"/>
                  <a:gd name="connsiteY557" fmla="*/ 423695 h 468861"/>
                  <a:gd name="connsiteX558" fmla="*/ 665806 w 1032995"/>
                  <a:gd name="connsiteY558" fmla="*/ 420952 h 468861"/>
                  <a:gd name="connsiteX559" fmla="*/ 658674 w 1032995"/>
                  <a:gd name="connsiteY559" fmla="*/ 418574 h 468861"/>
                  <a:gd name="connsiteX560" fmla="*/ 655383 w 1032995"/>
                  <a:gd name="connsiteY560" fmla="*/ 416929 h 468861"/>
                  <a:gd name="connsiteX561" fmla="*/ 651725 w 1032995"/>
                  <a:gd name="connsiteY561" fmla="*/ 416380 h 468861"/>
                  <a:gd name="connsiteX562" fmla="*/ 647885 w 1032995"/>
                  <a:gd name="connsiteY562" fmla="*/ 416380 h 468861"/>
                  <a:gd name="connsiteX563" fmla="*/ 640754 w 1032995"/>
                  <a:gd name="connsiteY563" fmla="*/ 415100 h 468861"/>
                  <a:gd name="connsiteX564" fmla="*/ 637096 w 1032995"/>
                  <a:gd name="connsiteY564" fmla="*/ 415649 h 468861"/>
                  <a:gd name="connsiteX565" fmla="*/ 633439 w 1032995"/>
                  <a:gd name="connsiteY565" fmla="*/ 414369 h 468861"/>
                  <a:gd name="connsiteX566" fmla="*/ 626124 w 1032995"/>
                  <a:gd name="connsiteY566" fmla="*/ 415649 h 468861"/>
                  <a:gd name="connsiteX567" fmla="*/ 622650 w 1032995"/>
                  <a:gd name="connsiteY567" fmla="*/ 416929 h 468861"/>
                  <a:gd name="connsiteX568" fmla="*/ 621553 w 1032995"/>
                  <a:gd name="connsiteY568" fmla="*/ 420037 h 468861"/>
                  <a:gd name="connsiteX569" fmla="*/ 621919 w 1032995"/>
                  <a:gd name="connsiteY569" fmla="*/ 423329 h 468861"/>
                  <a:gd name="connsiteX570" fmla="*/ 619724 w 1032995"/>
                  <a:gd name="connsiteY570" fmla="*/ 426072 h 468861"/>
                  <a:gd name="connsiteX571" fmla="*/ 618261 w 1032995"/>
                  <a:gd name="connsiteY571" fmla="*/ 429181 h 468861"/>
                  <a:gd name="connsiteX572" fmla="*/ 616981 w 1032995"/>
                  <a:gd name="connsiteY572" fmla="*/ 432106 h 468861"/>
                  <a:gd name="connsiteX573" fmla="*/ 612227 w 1032995"/>
                  <a:gd name="connsiteY573" fmla="*/ 437226 h 468861"/>
                  <a:gd name="connsiteX574" fmla="*/ 608570 w 1032995"/>
                  <a:gd name="connsiteY574" fmla="*/ 438141 h 468861"/>
                  <a:gd name="connsiteX575" fmla="*/ 605095 w 1032995"/>
                  <a:gd name="connsiteY575" fmla="*/ 437226 h 468861"/>
                  <a:gd name="connsiteX576" fmla="*/ 602169 w 1032995"/>
                  <a:gd name="connsiteY576" fmla="*/ 443444 h 468861"/>
                  <a:gd name="connsiteX577" fmla="*/ 599243 w 1032995"/>
                  <a:gd name="connsiteY577" fmla="*/ 445821 h 468861"/>
                  <a:gd name="connsiteX578" fmla="*/ 589003 w 1032995"/>
                  <a:gd name="connsiteY578" fmla="*/ 449844 h 468861"/>
                  <a:gd name="connsiteX579" fmla="*/ 582237 w 1032995"/>
                  <a:gd name="connsiteY579" fmla="*/ 453136 h 468861"/>
                  <a:gd name="connsiteX580" fmla="*/ 580043 w 1032995"/>
                  <a:gd name="connsiteY580" fmla="*/ 455879 h 468861"/>
                  <a:gd name="connsiteX581" fmla="*/ 576385 w 1032995"/>
                  <a:gd name="connsiteY581" fmla="*/ 456976 h 468861"/>
                  <a:gd name="connsiteX582" fmla="*/ 573277 w 1032995"/>
                  <a:gd name="connsiteY582" fmla="*/ 458987 h 468861"/>
                  <a:gd name="connsiteX583" fmla="*/ 571265 w 1032995"/>
                  <a:gd name="connsiteY583" fmla="*/ 461913 h 468861"/>
                  <a:gd name="connsiteX584" fmla="*/ 570168 w 1032995"/>
                  <a:gd name="connsiteY584" fmla="*/ 465205 h 468861"/>
                  <a:gd name="connsiteX585" fmla="*/ 567242 w 1032995"/>
                  <a:gd name="connsiteY585" fmla="*/ 467216 h 468861"/>
                  <a:gd name="connsiteX586" fmla="*/ 563951 w 1032995"/>
                  <a:gd name="connsiteY586" fmla="*/ 468862 h 468861"/>
                  <a:gd name="connsiteX587" fmla="*/ 560293 w 1032995"/>
                  <a:gd name="connsiteY587" fmla="*/ 468130 h 468861"/>
                  <a:gd name="connsiteX588" fmla="*/ 553345 w 1032995"/>
                  <a:gd name="connsiteY588" fmla="*/ 465387 h 468861"/>
                  <a:gd name="connsiteX589" fmla="*/ 549505 w 1032995"/>
                  <a:gd name="connsiteY589" fmla="*/ 464473 h 468861"/>
                  <a:gd name="connsiteX590" fmla="*/ 542922 w 1032995"/>
                  <a:gd name="connsiteY590" fmla="*/ 461182 h 468861"/>
                  <a:gd name="connsiteX591" fmla="*/ 516772 w 1032995"/>
                  <a:gd name="connsiteY591" fmla="*/ 463742 h 468861"/>
                  <a:gd name="connsiteX592" fmla="*/ 512383 w 1032995"/>
                  <a:gd name="connsiteY592" fmla="*/ 444358 h 468861"/>
                  <a:gd name="connsiteX593" fmla="*/ 497023 w 1032995"/>
                  <a:gd name="connsiteY593" fmla="*/ 441981 h 468861"/>
                  <a:gd name="connsiteX594" fmla="*/ 496109 w 1032995"/>
                  <a:gd name="connsiteY594" fmla="*/ 436495 h 468861"/>
                  <a:gd name="connsiteX595" fmla="*/ 496657 w 1032995"/>
                  <a:gd name="connsiteY595" fmla="*/ 429729 h 468861"/>
                  <a:gd name="connsiteX596" fmla="*/ 500314 w 1032995"/>
                  <a:gd name="connsiteY596" fmla="*/ 429181 h 468861"/>
                  <a:gd name="connsiteX597" fmla="*/ 499766 w 1032995"/>
                  <a:gd name="connsiteY597" fmla="*/ 411626 h 468861"/>
                  <a:gd name="connsiteX598" fmla="*/ 493548 w 1032995"/>
                  <a:gd name="connsiteY598" fmla="*/ 411991 h 468861"/>
                  <a:gd name="connsiteX599" fmla="*/ 485502 w 1032995"/>
                  <a:gd name="connsiteY599" fmla="*/ 398459 h 468861"/>
                  <a:gd name="connsiteX600" fmla="*/ 480017 w 1032995"/>
                  <a:gd name="connsiteY600" fmla="*/ 394254 h 468861"/>
                  <a:gd name="connsiteX601" fmla="*/ 476542 w 1032995"/>
                  <a:gd name="connsiteY601" fmla="*/ 392608 h 468861"/>
                  <a:gd name="connsiteX602" fmla="*/ 470508 w 1032995"/>
                  <a:gd name="connsiteY602" fmla="*/ 388768 h 468861"/>
                  <a:gd name="connsiteX603" fmla="*/ 468131 w 1032995"/>
                  <a:gd name="connsiteY603" fmla="*/ 386208 h 468861"/>
                  <a:gd name="connsiteX604" fmla="*/ 461547 w 1032995"/>
                  <a:gd name="connsiteY604" fmla="*/ 388585 h 468861"/>
                  <a:gd name="connsiteX605" fmla="*/ 426438 w 1032995"/>
                  <a:gd name="connsiteY605" fmla="*/ 388036 h 468861"/>
                  <a:gd name="connsiteX606" fmla="*/ 393522 w 1032995"/>
                  <a:gd name="connsiteY606" fmla="*/ 393339 h 468861"/>
                  <a:gd name="connsiteX607" fmla="*/ 380539 w 1032995"/>
                  <a:gd name="connsiteY607" fmla="*/ 381819 h 468861"/>
                  <a:gd name="connsiteX608" fmla="*/ 360424 w 1032995"/>
                  <a:gd name="connsiteY608" fmla="*/ 362070 h 468861"/>
                  <a:gd name="connsiteX609" fmla="*/ 343783 w 1032995"/>
                  <a:gd name="connsiteY609" fmla="*/ 348538 h 468861"/>
                  <a:gd name="connsiteX610" fmla="*/ 337566 w 1032995"/>
                  <a:gd name="connsiteY610" fmla="*/ 344880 h 468861"/>
                  <a:gd name="connsiteX611" fmla="*/ 328606 w 1032995"/>
                  <a:gd name="connsiteY611" fmla="*/ 338480 h 468861"/>
                  <a:gd name="connsiteX612" fmla="*/ 319279 w 1032995"/>
                  <a:gd name="connsiteY612" fmla="*/ 332994 h 468861"/>
                  <a:gd name="connsiteX613" fmla="*/ 305382 w 1032995"/>
                  <a:gd name="connsiteY613" fmla="*/ 327874 h 468861"/>
                  <a:gd name="connsiteX614" fmla="*/ 240282 w 1032995"/>
                  <a:gd name="connsiteY614" fmla="*/ 348172 h 46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1032995" h="468861">
                    <a:moveTo>
                      <a:pt x="240282" y="348172"/>
                    </a:moveTo>
                    <a:lnTo>
                      <a:pt x="240282" y="376882"/>
                    </a:lnTo>
                    <a:lnTo>
                      <a:pt x="240282" y="406871"/>
                    </a:lnTo>
                    <a:lnTo>
                      <a:pt x="240282" y="433935"/>
                    </a:lnTo>
                    <a:lnTo>
                      <a:pt x="240282" y="459536"/>
                    </a:lnTo>
                    <a:lnTo>
                      <a:pt x="234248" y="461730"/>
                    </a:lnTo>
                    <a:lnTo>
                      <a:pt x="225653" y="461365"/>
                    </a:lnTo>
                    <a:lnTo>
                      <a:pt x="221082" y="458622"/>
                    </a:lnTo>
                    <a:lnTo>
                      <a:pt x="217059" y="449113"/>
                    </a:lnTo>
                    <a:lnTo>
                      <a:pt x="215048" y="446370"/>
                    </a:lnTo>
                    <a:lnTo>
                      <a:pt x="212487" y="443810"/>
                    </a:lnTo>
                    <a:lnTo>
                      <a:pt x="209561" y="437592"/>
                    </a:lnTo>
                    <a:lnTo>
                      <a:pt x="207002" y="434666"/>
                    </a:lnTo>
                    <a:lnTo>
                      <a:pt x="200236" y="431741"/>
                    </a:lnTo>
                    <a:lnTo>
                      <a:pt x="197127" y="429546"/>
                    </a:lnTo>
                    <a:lnTo>
                      <a:pt x="193652" y="427901"/>
                    </a:lnTo>
                    <a:lnTo>
                      <a:pt x="189995" y="427901"/>
                    </a:lnTo>
                    <a:lnTo>
                      <a:pt x="186338" y="428449"/>
                    </a:lnTo>
                    <a:lnTo>
                      <a:pt x="175183" y="431192"/>
                    </a:lnTo>
                    <a:lnTo>
                      <a:pt x="164760" y="434666"/>
                    </a:lnTo>
                    <a:lnTo>
                      <a:pt x="150862" y="445821"/>
                    </a:lnTo>
                    <a:lnTo>
                      <a:pt x="150131" y="429363"/>
                    </a:lnTo>
                    <a:lnTo>
                      <a:pt x="154337" y="424792"/>
                    </a:lnTo>
                    <a:lnTo>
                      <a:pt x="155251" y="416563"/>
                    </a:lnTo>
                    <a:lnTo>
                      <a:pt x="149765" y="414551"/>
                    </a:lnTo>
                    <a:lnTo>
                      <a:pt x="144279" y="414186"/>
                    </a:lnTo>
                    <a:lnTo>
                      <a:pt x="134953" y="410346"/>
                    </a:lnTo>
                    <a:lnTo>
                      <a:pt x="130564" y="404860"/>
                    </a:lnTo>
                    <a:lnTo>
                      <a:pt x="126907" y="405225"/>
                    </a:lnTo>
                    <a:lnTo>
                      <a:pt x="121239" y="404494"/>
                    </a:lnTo>
                    <a:lnTo>
                      <a:pt x="119775" y="388402"/>
                    </a:lnTo>
                    <a:lnTo>
                      <a:pt x="114473" y="380356"/>
                    </a:lnTo>
                    <a:lnTo>
                      <a:pt x="110998" y="377796"/>
                    </a:lnTo>
                    <a:lnTo>
                      <a:pt x="107341" y="371761"/>
                    </a:lnTo>
                    <a:lnTo>
                      <a:pt x="96917" y="368104"/>
                    </a:lnTo>
                    <a:lnTo>
                      <a:pt x="91615" y="361338"/>
                    </a:lnTo>
                    <a:lnTo>
                      <a:pt x="94906" y="358595"/>
                    </a:lnTo>
                    <a:lnTo>
                      <a:pt x="103318" y="358595"/>
                    </a:lnTo>
                    <a:lnTo>
                      <a:pt x="111547" y="360424"/>
                    </a:lnTo>
                    <a:lnTo>
                      <a:pt x="115935" y="362435"/>
                    </a:lnTo>
                    <a:lnTo>
                      <a:pt x="119593" y="361155"/>
                    </a:lnTo>
                    <a:lnTo>
                      <a:pt x="125993" y="361887"/>
                    </a:lnTo>
                    <a:lnTo>
                      <a:pt x="123798" y="358595"/>
                    </a:lnTo>
                    <a:lnTo>
                      <a:pt x="122153" y="354389"/>
                    </a:lnTo>
                    <a:lnTo>
                      <a:pt x="121056" y="346892"/>
                    </a:lnTo>
                    <a:lnTo>
                      <a:pt x="123433" y="342138"/>
                    </a:lnTo>
                    <a:lnTo>
                      <a:pt x="128004" y="340126"/>
                    </a:lnTo>
                    <a:lnTo>
                      <a:pt x="128004" y="342869"/>
                    </a:lnTo>
                    <a:lnTo>
                      <a:pt x="132942" y="343418"/>
                    </a:lnTo>
                    <a:lnTo>
                      <a:pt x="138245" y="341955"/>
                    </a:lnTo>
                    <a:lnTo>
                      <a:pt x="139525" y="338115"/>
                    </a:lnTo>
                    <a:lnTo>
                      <a:pt x="143913" y="334640"/>
                    </a:lnTo>
                    <a:lnTo>
                      <a:pt x="152143" y="334457"/>
                    </a:lnTo>
                    <a:lnTo>
                      <a:pt x="159274" y="338115"/>
                    </a:lnTo>
                    <a:lnTo>
                      <a:pt x="166588" y="340492"/>
                    </a:lnTo>
                    <a:lnTo>
                      <a:pt x="173903" y="339212"/>
                    </a:lnTo>
                    <a:lnTo>
                      <a:pt x="178657" y="336286"/>
                    </a:lnTo>
                    <a:lnTo>
                      <a:pt x="180486" y="336834"/>
                    </a:lnTo>
                    <a:lnTo>
                      <a:pt x="182680" y="338480"/>
                    </a:lnTo>
                    <a:lnTo>
                      <a:pt x="191093" y="341040"/>
                    </a:lnTo>
                    <a:lnTo>
                      <a:pt x="196578" y="343418"/>
                    </a:lnTo>
                    <a:lnTo>
                      <a:pt x="201333" y="342686"/>
                    </a:lnTo>
                    <a:lnTo>
                      <a:pt x="207184" y="343783"/>
                    </a:lnTo>
                    <a:lnTo>
                      <a:pt x="208647" y="340492"/>
                    </a:lnTo>
                    <a:lnTo>
                      <a:pt x="205356" y="335920"/>
                    </a:lnTo>
                    <a:lnTo>
                      <a:pt x="210110" y="335920"/>
                    </a:lnTo>
                    <a:lnTo>
                      <a:pt x="206635" y="330617"/>
                    </a:lnTo>
                    <a:lnTo>
                      <a:pt x="201333" y="325131"/>
                    </a:lnTo>
                    <a:lnTo>
                      <a:pt x="196944" y="322388"/>
                    </a:lnTo>
                    <a:lnTo>
                      <a:pt x="194749" y="318182"/>
                    </a:lnTo>
                    <a:lnTo>
                      <a:pt x="189629" y="317817"/>
                    </a:lnTo>
                    <a:lnTo>
                      <a:pt x="184326" y="311051"/>
                    </a:lnTo>
                    <a:lnTo>
                      <a:pt x="181766" y="301542"/>
                    </a:lnTo>
                    <a:lnTo>
                      <a:pt x="178475" y="296970"/>
                    </a:lnTo>
                    <a:lnTo>
                      <a:pt x="177012" y="299348"/>
                    </a:lnTo>
                    <a:lnTo>
                      <a:pt x="173537" y="292764"/>
                    </a:lnTo>
                    <a:lnTo>
                      <a:pt x="171160" y="292764"/>
                    </a:lnTo>
                    <a:lnTo>
                      <a:pt x="170246" y="288010"/>
                    </a:lnTo>
                    <a:lnTo>
                      <a:pt x="161286" y="281427"/>
                    </a:lnTo>
                    <a:lnTo>
                      <a:pt x="155983" y="280878"/>
                    </a:lnTo>
                    <a:lnTo>
                      <a:pt x="155983" y="278501"/>
                    </a:lnTo>
                    <a:lnTo>
                      <a:pt x="149765" y="278135"/>
                    </a:lnTo>
                    <a:lnTo>
                      <a:pt x="144828" y="279964"/>
                    </a:lnTo>
                    <a:lnTo>
                      <a:pt x="140257" y="280330"/>
                    </a:lnTo>
                    <a:lnTo>
                      <a:pt x="135319" y="282707"/>
                    </a:lnTo>
                    <a:lnTo>
                      <a:pt x="133856" y="278501"/>
                    </a:lnTo>
                    <a:lnTo>
                      <a:pt x="127090" y="278501"/>
                    </a:lnTo>
                    <a:lnTo>
                      <a:pt x="124896" y="277404"/>
                    </a:lnTo>
                    <a:lnTo>
                      <a:pt x="118678" y="276124"/>
                    </a:lnTo>
                    <a:lnTo>
                      <a:pt x="112278" y="276124"/>
                    </a:lnTo>
                    <a:lnTo>
                      <a:pt x="96369" y="289107"/>
                    </a:lnTo>
                    <a:lnTo>
                      <a:pt x="87043" y="289839"/>
                    </a:lnTo>
                    <a:lnTo>
                      <a:pt x="75340" y="293130"/>
                    </a:lnTo>
                    <a:lnTo>
                      <a:pt x="63271" y="294593"/>
                    </a:lnTo>
                    <a:lnTo>
                      <a:pt x="52665" y="297153"/>
                    </a:lnTo>
                    <a:lnTo>
                      <a:pt x="63271" y="303370"/>
                    </a:lnTo>
                    <a:lnTo>
                      <a:pt x="55225" y="305931"/>
                    </a:lnTo>
                    <a:lnTo>
                      <a:pt x="51933" y="305016"/>
                    </a:lnTo>
                    <a:lnTo>
                      <a:pt x="50287" y="302273"/>
                    </a:lnTo>
                    <a:lnTo>
                      <a:pt x="46996" y="301359"/>
                    </a:lnTo>
                    <a:lnTo>
                      <a:pt x="43156" y="301359"/>
                    </a:lnTo>
                    <a:lnTo>
                      <a:pt x="40047" y="299896"/>
                    </a:lnTo>
                    <a:lnTo>
                      <a:pt x="38584" y="297336"/>
                    </a:lnTo>
                    <a:lnTo>
                      <a:pt x="41510" y="294776"/>
                    </a:lnTo>
                    <a:lnTo>
                      <a:pt x="41876" y="291667"/>
                    </a:lnTo>
                    <a:lnTo>
                      <a:pt x="45533" y="290753"/>
                    </a:lnTo>
                    <a:lnTo>
                      <a:pt x="49373" y="293130"/>
                    </a:lnTo>
                    <a:lnTo>
                      <a:pt x="55225" y="291667"/>
                    </a:lnTo>
                    <a:lnTo>
                      <a:pt x="51385" y="269175"/>
                    </a:lnTo>
                    <a:lnTo>
                      <a:pt x="47727" y="268261"/>
                    </a:lnTo>
                    <a:lnTo>
                      <a:pt x="45533" y="265518"/>
                    </a:lnTo>
                    <a:lnTo>
                      <a:pt x="44436" y="262409"/>
                    </a:lnTo>
                    <a:lnTo>
                      <a:pt x="42607" y="259666"/>
                    </a:lnTo>
                    <a:lnTo>
                      <a:pt x="39864" y="257472"/>
                    </a:lnTo>
                    <a:lnTo>
                      <a:pt x="36207" y="257289"/>
                    </a:lnTo>
                    <a:lnTo>
                      <a:pt x="28527" y="258203"/>
                    </a:lnTo>
                    <a:lnTo>
                      <a:pt x="22309" y="256740"/>
                    </a:lnTo>
                    <a:lnTo>
                      <a:pt x="21761" y="260398"/>
                    </a:lnTo>
                    <a:lnTo>
                      <a:pt x="16092" y="255643"/>
                    </a:lnTo>
                    <a:lnTo>
                      <a:pt x="15544" y="252352"/>
                    </a:lnTo>
                    <a:lnTo>
                      <a:pt x="13898" y="249609"/>
                    </a:lnTo>
                    <a:lnTo>
                      <a:pt x="15726" y="246866"/>
                    </a:lnTo>
                    <a:lnTo>
                      <a:pt x="13898" y="244123"/>
                    </a:lnTo>
                    <a:lnTo>
                      <a:pt x="13349" y="241197"/>
                    </a:lnTo>
                    <a:lnTo>
                      <a:pt x="0" y="237357"/>
                    </a:lnTo>
                    <a:lnTo>
                      <a:pt x="5120" y="220168"/>
                    </a:lnTo>
                    <a:lnTo>
                      <a:pt x="11520" y="216876"/>
                    </a:lnTo>
                    <a:lnTo>
                      <a:pt x="13532" y="214133"/>
                    </a:lnTo>
                    <a:lnTo>
                      <a:pt x="12252" y="211207"/>
                    </a:lnTo>
                    <a:lnTo>
                      <a:pt x="7131" y="207001"/>
                    </a:lnTo>
                    <a:lnTo>
                      <a:pt x="11703" y="189081"/>
                    </a:lnTo>
                    <a:lnTo>
                      <a:pt x="18286" y="185972"/>
                    </a:lnTo>
                    <a:lnTo>
                      <a:pt x="20298" y="183229"/>
                    </a:lnTo>
                    <a:lnTo>
                      <a:pt x="19749" y="180120"/>
                    </a:lnTo>
                    <a:lnTo>
                      <a:pt x="20846" y="177195"/>
                    </a:lnTo>
                    <a:lnTo>
                      <a:pt x="21029" y="174086"/>
                    </a:lnTo>
                    <a:lnTo>
                      <a:pt x="22492" y="171160"/>
                    </a:lnTo>
                    <a:lnTo>
                      <a:pt x="24869" y="168600"/>
                    </a:lnTo>
                    <a:lnTo>
                      <a:pt x="28161" y="170612"/>
                    </a:lnTo>
                    <a:lnTo>
                      <a:pt x="29258" y="173537"/>
                    </a:lnTo>
                    <a:lnTo>
                      <a:pt x="35110" y="177378"/>
                    </a:lnTo>
                    <a:lnTo>
                      <a:pt x="43522" y="191824"/>
                    </a:lnTo>
                    <a:lnTo>
                      <a:pt x="46996" y="192738"/>
                    </a:lnTo>
                    <a:lnTo>
                      <a:pt x="59248" y="185606"/>
                    </a:lnTo>
                    <a:lnTo>
                      <a:pt x="58150" y="182498"/>
                    </a:lnTo>
                    <a:lnTo>
                      <a:pt x="56505" y="179572"/>
                    </a:lnTo>
                    <a:lnTo>
                      <a:pt x="54676" y="170246"/>
                    </a:lnTo>
                    <a:lnTo>
                      <a:pt x="51202" y="164577"/>
                    </a:lnTo>
                    <a:lnTo>
                      <a:pt x="55042" y="165309"/>
                    </a:lnTo>
                    <a:lnTo>
                      <a:pt x="58517" y="164029"/>
                    </a:lnTo>
                    <a:lnTo>
                      <a:pt x="67660" y="158543"/>
                    </a:lnTo>
                    <a:lnTo>
                      <a:pt x="71134" y="157263"/>
                    </a:lnTo>
                    <a:lnTo>
                      <a:pt x="73145" y="154702"/>
                    </a:lnTo>
                    <a:lnTo>
                      <a:pt x="73511" y="151594"/>
                    </a:lnTo>
                    <a:lnTo>
                      <a:pt x="73145" y="148302"/>
                    </a:lnTo>
                    <a:lnTo>
                      <a:pt x="76985" y="147754"/>
                    </a:lnTo>
                    <a:lnTo>
                      <a:pt x="80643" y="148119"/>
                    </a:lnTo>
                    <a:lnTo>
                      <a:pt x="84117" y="147022"/>
                    </a:lnTo>
                    <a:lnTo>
                      <a:pt x="86495" y="144462"/>
                    </a:lnTo>
                    <a:lnTo>
                      <a:pt x="89603" y="142999"/>
                    </a:lnTo>
                    <a:lnTo>
                      <a:pt x="93260" y="142085"/>
                    </a:lnTo>
                    <a:lnTo>
                      <a:pt x="95638" y="139708"/>
                    </a:lnTo>
                    <a:lnTo>
                      <a:pt x="98746" y="137879"/>
                    </a:lnTo>
                    <a:lnTo>
                      <a:pt x="101123" y="135502"/>
                    </a:lnTo>
                    <a:lnTo>
                      <a:pt x="102038" y="132393"/>
                    </a:lnTo>
                    <a:lnTo>
                      <a:pt x="104963" y="130382"/>
                    </a:lnTo>
                    <a:lnTo>
                      <a:pt x="112095" y="128736"/>
                    </a:lnTo>
                    <a:lnTo>
                      <a:pt x="119410" y="128919"/>
                    </a:lnTo>
                    <a:lnTo>
                      <a:pt x="120324" y="132027"/>
                    </a:lnTo>
                    <a:lnTo>
                      <a:pt x="121787" y="134770"/>
                    </a:lnTo>
                    <a:lnTo>
                      <a:pt x="129285" y="133307"/>
                    </a:lnTo>
                    <a:lnTo>
                      <a:pt x="131479" y="135868"/>
                    </a:lnTo>
                    <a:lnTo>
                      <a:pt x="133490" y="133125"/>
                    </a:lnTo>
                    <a:lnTo>
                      <a:pt x="134770" y="130016"/>
                    </a:lnTo>
                    <a:lnTo>
                      <a:pt x="136965" y="127456"/>
                    </a:lnTo>
                    <a:lnTo>
                      <a:pt x="140622" y="127639"/>
                    </a:lnTo>
                    <a:lnTo>
                      <a:pt x="144097" y="126359"/>
                    </a:lnTo>
                    <a:lnTo>
                      <a:pt x="147753" y="126541"/>
                    </a:lnTo>
                    <a:lnTo>
                      <a:pt x="150497" y="132393"/>
                    </a:lnTo>
                    <a:lnTo>
                      <a:pt x="152691" y="134770"/>
                    </a:lnTo>
                    <a:lnTo>
                      <a:pt x="156348" y="133673"/>
                    </a:lnTo>
                    <a:lnTo>
                      <a:pt x="160006" y="133490"/>
                    </a:lnTo>
                    <a:lnTo>
                      <a:pt x="163480" y="134588"/>
                    </a:lnTo>
                    <a:lnTo>
                      <a:pt x="170794" y="133125"/>
                    </a:lnTo>
                    <a:lnTo>
                      <a:pt x="174452" y="133307"/>
                    </a:lnTo>
                    <a:lnTo>
                      <a:pt x="177743" y="135136"/>
                    </a:lnTo>
                    <a:lnTo>
                      <a:pt x="180486" y="137330"/>
                    </a:lnTo>
                    <a:lnTo>
                      <a:pt x="183229" y="143182"/>
                    </a:lnTo>
                    <a:lnTo>
                      <a:pt x="192738" y="147936"/>
                    </a:lnTo>
                    <a:lnTo>
                      <a:pt x="195116" y="150314"/>
                    </a:lnTo>
                    <a:lnTo>
                      <a:pt x="196395" y="153240"/>
                    </a:lnTo>
                    <a:lnTo>
                      <a:pt x="201333" y="157994"/>
                    </a:lnTo>
                    <a:lnTo>
                      <a:pt x="200967" y="161103"/>
                    </a:lnTo>
                    <a:lnTo>
                      <a:pt x="201333" y="164211"/>
                    </a:lnTo>
                    <a:lnTo>
                      <a:pt x="203527" y="166772"/>
                    </a:lnTo>
                    <a:lnTo>
                      <a:pt x="207002" y="165857"/>
                    </a:lnTo>
                    <a:lnTo>
                      <a:pt x="207184" y="162749"/>
                    </a:lnTo>
                    <a:lnTo>
                      <a:pt x="206635" y="159640"/>
                    </a:lnTo>
                    <a:lnTo>
                      <a:pt x="207002" y="156531"/>
                    </a:lnTo>
                    <a:lnTo>
                      <a:pt x="204990" y="153971"/>
                    </a:lnTo>
                    <a:lnTo>
                      <a:pt x="207184" y="151411"/>
                    </a:lnTo>
                    <a:lnTo>
                      <a:pt x="211025" y="151045"/>
                    </a:lnTo>
                    <a:lnTo>
                      <a:pt x="212304" y="153971"/>
                    </a:lnTo>
                    <a:lnTo>
                      <a:pt x="215230" y="155983"/>
                    </a:lnTo>
                    <a:lnTo>
                      <a:pt x="216327" y="158908"/>
                    </a:lnTo>
                    <a:lnTo>
                      <a:pt x="219253" y="161103"/>
                    </a:lnTo>
                    <a:lnTo>
                      <a:pt x="226202" y="163114"/>
                    </a:lnTo>
                    <a:lnTo>
                      <a:pt x="232968" y="166406"/>
                    </a:lnTo>
                    <a:lnTo>
                      <a:pt x="236808" y="165491"/>
                    </a:lnTo>
                    <a:lnTo>
                      <a:pt x="245769" y="159823"/>
                    </a:lnTo>
                    <a:lnTo>
                      <a:pt x="245586" y="156897"/>
                    </a:lnTo>
                    <a:lnTo>
                      <a:pt x="249060" y="155617"/>
                    </a:lnTo>
                    <a:lnTo>
                      <a:pt x="251803" y="153605"/>
                    </a:lnTo>
                    <a:lnTo>
                      <a:pt x="255460" y="152874"/>
                    </a:lnTo>
                    <a:lnTo>
                      <a:pt x="258935" y="153971"/>
                    </a:lnTo>
                    <a:lnTo>
                      <a:pt x="259300" y="150862"/>
                    </a:lnTo>
                    <a:lnTo>
                      <a:pt x="262958" y="150679"/>
                    </a:lnTo>
                    <a:lnTo>
                      <a:pt x="266615" y="151411"/>
                    </a:lnTo>
                    <a:lnTo>
                      <a:pt x="269907" y="149582"/>
                    </a:lnTo>
                    <a:lnTo>
                      <a:pt x="273015" y="151411"/>
                    </a:lnTo>
                    <a:lnTo>
                      <a:pt x="278318" y="155800"/>
                    </a:lnTo>
                    <a:lnTo>
                      <a:pt x="285084" y="152691"/>
                    </a:lnTo>
                    <a:lnTo>
                      <a:pt x="286730" y="149765"/>
                    </a:lnTo>
                    <a:lnTo>
                      <a:pt x="294044" y="149582"/>
                    </a:lnTo>
                    <a:lnTo>
                      <a:pt x="297336" y="148302"/>
                    </a:lnTo>
                    <a:lnTo>
                      <a:pt x="304285" y="150497"/>
                    </a:lnTo>
                    <a:lnTo>
                      <a:pt x="306662" y="152874"/>
                    </a:lnTo>
                    <a:lnTo>
                      <a:pt x="307210" y="159274"/>
                    </a:lnTo>
                    <a:lnTo>
                      <a:pt x="310136" y="161286"/>
                    </a:lnTo>
                    <a:lnTo>
                      <a:pt x="312148" y="163663"/>
                    </a:lnTo>
                    <a:lnTo>
                      <a:pt x="319828" y="163114"/>
                    </a:lnTo>
                    <a:lnTo>
                      <a:pt x="326777" y="164394"/>
                    </a:lnTo>
                    <a:lnTo>
                      <a:pt x="326411" y="164394"/>
                    </a:lnTo>
                    <a:lnTo>
                      <a:pt x="328057" y="168600"/>
                    </a:lnTo>
                    <a:lnTo>
                      <a:pt x="335737" y="168052"/>
                    </a:lnTo>
                    <a:lnTo>
                      <a:pt x="338846" y="166406"/>
                    </a:lnTo>
                    <a:lnTo>
                      <a:pt x="341955" y="160554"/>
                    </a:lnTo>
                    <a:lnTo>
                      <a:pt x="344149" y="157994"/>
                    </a:lnTo>
                    <a:lnTo>
                      <a:pt x="347441" y="159274"/>
                    </a:lnTo>
                    <a:lnTo>
                      <a:pt x="352195" y="164029"/>
                    </a:lnTo>
                    <a:lnTo>
                      <a:pt x="360058" y="164211"/>
                    </a:lnTo>
                    <a:lnTo>
                      <a:pt x="367373" y="163114"/>
                    </a:lnTo>
                    <a:lnTo>
                      <a:pt x="370482" y="161103"/>
                    </a:lnTo>
                    <a:lnTo>
                      <a:pt x="377613" y="158908"/>
                    </a:lnTo>
                    <a:lnTo>
                      <a:pt x="383099" y="144462"/>
                    </a:lnTo>
                    <a:lnTo>
                      <a:pt x="384745" y="141719"/>
                    </a:lnTo>
                    <a:lnTo>
                      <a:pt x="382185" y="139159"/>
                    </a:lnTo>
                    <a:lnTo>
                      <a:pt x="381270" y="137879"/>
                    </a:lnTo>
                    <a:lnTo>
                      <a:pt x="375053" y="137513"/>
                    </a:lnTo>
                    <a:lnTo>
                      <a:pt x="367556" y="136782"/>
                    </a:lnTo>
                    <a:lnTo>
                      <a:pt x="364813" y="133856"/>
                    </a:lnTo>
                    <a:lnTo>
                      <a:pt x="362984" y="132027"/>
                    </a:lnTo>
                    <a:lnTo>
                      <a:pt x="355304" y="130747"/>
                    </a:lnTo>
                    <a:lnTo>
                      <a:pt x="351829" y="129650"/>
                    </a:lnTo>
                    <a:lnTo>
                      <a:pt x="352195" y="126359"/>
                    </a:lnTo>
                    <a:lnTo>
                      <a:pt x="350183" y="123616"/>
                    </a:lnTo>
                    <a:lnTo>
                      <a:pt x="342869" y="122518"/>
                    </a:lnTo>
                    <a:lnTo>
                      <a:pt x="343052" y="119410"/>
                    </a:lnTo>
                    <a:lnTo>
                      <a:pt x="346709" y="118496"/>
                    </a:lnTo>
                    <a:lnTo>
                      <a:pt x="352378" y="114655"/>
                    </a:lnTo>
                    <a:lnTo>
                      <a:pt x="359510" y="112644"/>
                    </a:lnTo>
                    <a:lnTo>
                      <a:pt x="366276" y="109352"/>
                    </a:lnTo>
                    <a:lnTo>
                      <a:pt x="367921" y="106609"/>
                    </a:lnTo>
                    <a:lnTo>
                      <a:pt x="368470" y="103318"/>
                    </a:lnTo>
                    <a:lnTo>
                      <a:pt x="359693" y="93077"/>
                    </a:lnTo>
                    <a:lnTo>
                      <a:pt x="363350" y="91980"/>
                    </a:lnTo>
                    <a:lnTo>
                      <a:pt x="366276" y="89603"/>
                    </a:lnTo>
                    <a:lnTo>
                      <a:pt x="367373" y="86860"/>
                    </a:lnTo>
                    <a:lnTo>
                      <a:pt x="369933" y="84666"/>
                    </a:lnTo>
                    <a:lnTo>
                      <a:pt x="373956" y="84300"/>
                    </a:lnTo>
                    <a:lnTo>
                      <a:pt x="377613" y="85032"/>
                    </a:lnTo>
                    <a:lnTo>
                      <a:pt x="381270" y="84483"/>
                    </a:lnTo>
                    <a:lnTo>
                      <a:pt x="384927" y="85214"/>
                    </a:lnTo>
                    <a:lnTo>
                      <a:pt x="392242" y="85214"/>
                    </a:lnTo>
                    <a:lnTo>
                      <a:pt x="395899" y="84117"/>
                    </a:lnTo>
                    <a:lnTo>
                      <a:pt x="397545" y="81374"/>
                    </a:lnTo>
                    <a:lnTo>
                      <a:pt x="395534" y="78631"/>
                    </a:lnTo>
                    <a:lnTo>
                      <a:pt x="388768" y="75705"/>
                    </a:lnTo>
                    <a:lnTo>
                      <a:pt x="373956" y="73877"/>
                    </a:lnTo>
                    <a:lnTo>
                      <a:pt x="372127" y="71317"/>
                    </a:lnTo>
                    <a:lnTo>
                      <a:pt x="372493" y="68208"/>
                    </a:lnTo>
                    <a:lnTo>
                      <a:pt x="376333" y="68391"/>
                    </a:lnTo>
                    <a:lnTo>
                      <a:pt x="379807" y="67111"/>
                    </a:lnTo>
                    <a:lnTo>
                      <a:pt x="381636" y="64551"/>
                    </a:lnTo>
                    <a:lnTo>
                      <a:pt x="379076" y="62356"/>
                    </a:lnTo>
                    <a:lnTo>
                      <a:pt x="375784" y="64185"/>
                    </a:lnTo>
                    <a:lnTo>
                      <a:pt x="368470" y="64185"/>
                    </a:lnTo>
                    <a:lnTo>
                      <a:pt x="368470" y="60894"/>
                    </a:lnTo>
                    <a:lnTo>
                      <a:pt x="369567" y="57968"/>
                    </a:lnTo>
                    <a:lnTo>
                      <a:pt x="371761" y="55773"/>
                    </a:lnTo>
                    <a:lnTo>
                      <a:pt x="366824" y="51385"/>
                    </a:lnTo>
                    <a:lnTo>
                      <a:pt x="374139" y="51202"/>
                    </a:lnTo>
                    <a:lnTo>
                      <a:pt x="375967" y="48642"/>
                    </a:lnTo>
                    <a:lnTo>
                      <a:pt x="380173" y="48642"/>
                    </a:lnTo>
                    <a:lnTo>
                      <a:pt x="382368" y="51019"/>
                    </a:lnTo>
                    <a:lnTo>
                      <a:pt x="386025" y="50653"/>
                    </a:lnTo>
                    <a:lnTo>
                      <a:pt x="389865" y="51019"/>
                    </a:lnTo>
                    <a:lnTo>
                      <a:pt x="393340" y="49922"/>
                    </a:lnTo>
                    <a:lnTo>
                      <a:pt x="404677" y="50470"/>
                    </a:lnTo>
                    <a:lnTo>
                      <a:pt x="406871" y="52848"/>
                    </a:lnTo>
                    <a:lnTo>
                      <a:pt x="411626" y="48093"/>
                    </a:lnTo>
                    <a:lnTo>
                      <a:pt x="415100" y="47179"/>
                    </a:lnTo>
                    <a:lnTo>
                      <a:pt x="422597" y="47544"/>
                    </a:lnTo>
                    <a:lnTo>
                      <a:pt x="425523" y="45350"/>
                    </a:lnTo>
                    <a:lnTo>
                      <a:pt x="429181" y="44619"/>
                    </a:lnTo>
                    <a:lnTo>
                      <a:pt x="435215" y="40961"/>
                    </a:lnTo>
                    <a:lnTo>
                      <a:pt x="438689" y="41876"/>
                    </a:lnTo>
                    <a:lnTo>
                      <a:pt x="441432" y="43887"/>
                    </a:lnTo>
                    <a:lnTo>
                      <a:pt x="445273" y="43704"/>
                    </a:lnTo>
                    <a:lnTo>
                      <a:pt x="446553" y="40961"/>
                    </a:lnTo>
                    <a:lnTo>
                      <a:pt x="454050" y="39498"/>
                    </a:lnTo>
                    <a:lnTo>
                      <a:pt x="456976" y="37670"/>
                    </a:lnTo>
                    <a:lnTo>
                      <a:pt x="460816" y="37487"/>
                    </a:lnTo>
                    <a:lnTo>
                      <a:pt x="464290" y="36390"/>
                    </a:lnTo>
                    <a:lnTo>
                      <a:pt x="467948" y="36390"/>
                    </a:lnTo>
                    <a:lnTo>
                      <a:pt x="471422" y="37121"/>
                    </a:lnTo>
                    <a:lnTo>
                      <a:pt x="473433" y="34561"/>
                    </a:lnTo>
                    <a:lnTo>
                      <a:pt x="474165" y="31635"/>
                    </a:lnTo>
                    <a:lnTo>
                      <a:pt x="475628" y="28892"/>
                    </a:lnTo>
                    <a:lnTo>
                      <a:pt x="479103" y="27247"/>
                    </a:lnTo>
                    <a:lnTo>
                      <a:pt x="482759" y="26698"/>
                    </a:lnTo>
                    <a:lnTo>
                      <a:pt x="486234" y="28161"/>
                    </a:lnTo>
                    <a:lnTo>
                      <a:pt x="494645" y="26149"/>
                    </a:lnTo>
                    <a:lnTo>
                      <a:pt x="494463" y="26332"/>
                    </a:lnTo>
                    <a:lnTo>
                      <a:pt x="511652" y="22675"/>
                    </a:lnTo>
                    <a:lnTo>
                      <a:pt x="526464" y="21212"/>
                    </a:lnTo>
                    <a:lnTo>
                      <a:pt x="539813" y="18103"/>
                    </a:lnTo>
                    <a:lnTo>
                      <a:pt x="542739" y="16092"/>
                    </a:lnTo>
                    <a:lnTo>
                      <a:pt x="546396" y="16275"/>
                    </a:lnTo>
                    <a:lnTo>
                      <a:pt x="550053" y="15360"/>
                    </a:lnTo>
                    <a:lnTo>
                      <a:pt x="552248" y="13166"/>
                    </a:lnTo>
                    <a:lnTo>
                      <a:pt x="551882" y="10240"/>
                    </a:lnTo>
                    <a:lnTo>
                      <a:pt x="552065" y="7132"/>
                    </a:lnTo>
                    <a:lnTo>
                      <a:pt x="555905" y="7680"/>
                    </a:lnTo>
                    <a:lnTo>
                      <a:pt x="559562" y="7132"/>
                    </a:lnTo>
                    <a:lnTo>
                      <a:pt x="561574" y="4389"/>
                    </a:lnTo>
                    <a:lnTo>
                      <a:pt x="564682" y="2743"/>
                    </a:lnTo>
                    <a:lnTo>
                      <a:pt x="568522" y="2560"/>
                    </a:lnTo>
                    <a:lnTo>
                      <a:pt x="570717" y="366"/>
                    </a:lnTo>
                    <a:lnTo>
                      <a:pt x="574374" y="0"/>
                    </a:lnTo>
                    <a:lnTo>
                      <a:pt x="576752" y="2012"/>
                    </a:lnTo>
                    <a:lnTo>
                      <a:pt x="580592" y="1463"/>
                    </a:lnTo>
                    <a:lnTo>
                      <a:pt x="584249" y="2560"/>
                    </a:lnTo>
                    <a:lnTo>
                      <a:pt x="587906" y="1829"/>
                    </a:lnTo>
                    <a:lnTo>
                      <a:pt x="591563" y="2926"/>
                    </a:lnTo>
                    <a:lnTo>
                      <a:pt x="593758" y="5303"/>
                    </a:lnTo>
                    <a:lnTo>
                      <a:pt x="599975" y="8778"/>
                    </a:lnTo>
                    <a:lnTo>
                      <a:pt x="603266" y="7315"/>
                    </a:lnTo>
                    <a:lnTo>
                      <a:pt x="606009" y="5303"/>
                    </a:lnTo>
                    <a:lnTo>
                      <a:pt x="613690" y="4389"/>
                    </a:lnTo>
                    <a:lnTo>
                      <a:pt x="617164" y="5486"/>
                    </a:lnTo>
                    <a:lnTo>
                      <a:pt x="619907" y="7680"/>
                    </a:lnTo>
                    <a:lnTo>
                      <a:pt x="621736" y="10423"/>
                    </a:lnTo>
                    <a:lnTo>
                      <a:pt x="622284" y="16275"/>
                    </a:lnTo>
                    <a:lnTo>
                      <a:pt x="621736" y="19383"/>
                    </a:lnTo>
                    <a:lnTo>
                      <a:pt x="622833" y="22309"/>
                    </a:lnTo>
                    <a:lnTo>
                      <a:pt x="628502" y="26149"/>
                    </a:lnTo>
                    <a:lnTo>
                      <a:pt x="626673" y="28892"/>
                    </a:lnTo>
                    <a:lnTo>
                      <a:pt x="627221" y="34927"/>
                    </a:lnTo>
                    <a:lnTo>
                      <a:pt x="625210" y="37487"/>
                    </a:lnTo>
                    <a:lnTo>
                      <a:pt x="622467" y="39681"/>
                    </a:lnTo>
                    <a:lnTo>
                      <a:pt x="624662" y="42424"/>
                    </a:lnTo>
                    <a:lnTo>
                      <a:pt x="625759" y="45350"/>
                    </a:lnTo>
                    <a:lnTo>
                      <a:pt x="633073" y="43704"/>
                    </a:lnTo>
                    <a:lnTo>
                      <a:pt x="636182" y="45350"/>
                    </a:lnTo>
                    <a:lnTo>
                      <a:pt x="639839" y="45167"/>
                    </a:lnTo>
                    <a:lnTo>
                      <a:pt x="641302" y="42059"/>
                    </a:lnTo>
                    <a:lnTo>
                      <a:pt x="644959" y="41876"/>
                    </a:lnTo>
                    <a:lnTo>
                      <a:pt x="648434" y="42790"/>
                    </a:lnTo>
                    <a:lnTo>
                      <a:pt x="649165" y="39864"/>
                    </a:lnTo>
                    <a:lnTo>
                      <a:pt x="649348" y="36756"/>
                    </a:lnTo>
                    <a:lnTo>
                      <a:pt x="653005" y="37304"/>
                    </a:lnTo>
                    <a:lnTo>
                      <a:pt x="654651" y="40047"/>
                    </a:lnTo>
                    <a:lnTo>
                      <a:pt x="655566" y="43156"/>
                    </a:lnTo>
                    <a:lnTo>
                      <a:pt x="658125" y="45167"/>
                    </a:lnTo>
                    <a:lnTo>
                      <a:pt x="656663" y="48093"/>
                    </a:lnTo>
                    <a:lnTo>
                      <a:pt x="656480" y="51019"/>
                    </a:lnTo>
                    <a:lnTo>
                      <a:pt x="663794" y="51750"/>
                    </a:lnTo>
                    <a:lnTo>
                      <a:pt x="662697" y="48825"/>
                    </a:lnTo>
                    <a:lnTo>
                      <a:pt x="660320" y="46630"/>
                    </a:lnTo>
                    <a:lnTo>
                      <a:pt x="663794" y="45350"/>
                    </a:lnTo>
                    <a:lnTo>
                      <a:pt x="670926" y="46630"/>
                    </a:lnTo>
                    <a:lnTo>
                      <a:pt x="674401" y="48276"/>
                    </a:lnTo>
                    <a:lnTo>
                      <a:pt x="676960" y="50653"/>
                    </a:lnTo>
                    <a:lnTo>
                      <a:pt x="680435" y="51933"/>
                    </a:lnTo>
                    <a:lnTo>
                      <a:pt x="684275" y="51933"/>
                    </a:lnTo>
                    <a:lnTo>
                      <a:pt x="686104" y="49190"/>
                    </a:lnTo>
                    <a:lnTo>
                      <a:pt x="689396" y="47910"/>
                    </a:lnTo>
                    <a:lnTo>
                      <a:pt x="690310" y="51019"/>
                    </a:lnTo>
                    <a:lnTo>
                      <a:pt x="690127" y="53945"/>
                    </a:lnTo>
                    <a:lnTo>
                      <a:pt x="686652" y="54859"/>
                    </a:lnTo>
                    <a:lnTo>
                      <a:pt x="683544" y="56688"/>
                    </a:lnTo>
                    <a:lnTo>
                      <a:pt x="681166" y="59431"/>
                    </a:lnTo>
                    <a:lnTo>
                      <a:pt x="680252" y="62356"/>
                    </a:lnTo>
                    <a:lnTo>
                      <a:pt x="680801" y="65282"/>
                    </a:lnTo>
                    <a:lnTo>
                      <a:pt x="682812" y="67842"/>
                    </a:lnTo>
                    <a:lnTo>
                      <a:pt x="686470" y="67659"/>
                    </a:lnTo>
                    <a:lnTo>
                      <a:pt x="688847" y="65099"/>
                    </a:lnTo>
                    <a:lnTo>
                      <a:pt x="695795" y="62905"/>
                    </a:lnTo>
                    <a:lnTo>
                      <a:pt x="699270" y="64185"/>
                    </a:lnTo>
                    <a:lnTo>
                      <a:pt x="702927" y="64002"/>
                    </a:lnTo>
                    <a:lnTo>
                      <a:pt x="705487" y="66014"/>
                    </a:lnTo>
                    <a:lnTo>
                      <a:pt x="709328" y="66014"/>
                    </a:lnTo>
                    <a:lnTo>
                      <a:pt x="708230" y="63271"/>
                    </a:lnTo>
                    <a:lnTo>
                      <a:pt x="710425" y="60711"/>
                    </a:lnTo>
                    <a:lnTo>
                      <a:pt x="714082" y="60528"/>
                    </a:lnTo>
                    <a:lnTo>
                      <a:pt x="719019" y="56139"/>
                    </a:lnTo>
                    <a:lnTo>
                      <a:pt x="726517" y="55225"/>
                    </a:lnTo>
                    <a:lnTo>
                      <a:pt x="732002" y="51019"/>
                    </a:lnTo>
                    <a:lnTo>
                      <a:pt x="734745" y="45350"/>
                    </a:lnTo>
                    <a:lnTo>
                      <a:pt x="737854" y="43704"/>
                    </a:lnTo>
                    <a:lnTo>
                      <a:pt x="741511" y="44253"/>
                    </a:lnTo>
                    <a:lnTo>
                      <a:pt x="749009" y="42973"/>
                    </a:lnTo>
                    <a:lnTo>
                      <a:pt x="752483" y="41876"/>
                    </a:lnTo>
                    <a:lnTo>
                      <a:pt x="754312" y="38950"/>
                    </a:lnTo>
                    <a:lnTo>
                      <a:pt x="761809" y="38584"/>
                    </a:lnTo>
                    <a:lnTo>
                      <a:pt x="768027" y="35293"/>
                    </a:lnTo>
                    <a:lnTo>
                      <a:pt x="769489" y="38218"/>
                    </a:lnTo>
                    <a:lnTo>
                      <a:pt x="769855" y="41144"/>
                    </a:lnTo>
                    <a:lnTo>
                      <a:pt x="768027" y="43887"/>
                    </a:lnTo>
                    <a:lnTo>
                      <a:pt x="764552" y="44801"/>
                    </a:lnTo>
                    <a:lnTo>
                      <a:pt x="760712" y="44619"/>
                    </a:lnTo>
                    <a:lnTo>
                      <a:pt x="760164" y="47544"/>
                    </a:lnTo>
                    <a:lnTo>
                      <a:pt x="761809" y="50287"/>
                    </a:lnTo>
                    <a:lnTo>
                      <a:pt x="763821" y="51202"/>
                    </a:lnTo>
                    <a:lnTo>
                      <a:pt x="797102" y="75888"/>
                    </a:lnTo>
                    <a:lnTo>
                      <a:pt x="852875" y="159640"/>
                    </a:lnTo>
                    <a:lnTo>
                      <a:pt x="859275" y="155617"/>
                    </a:lnTo>
                    <a:lnTo>
                      <a:pt x="860372" y="152691"/>
                    </a:lnTo>
                    <a:lnTo>
                      <a:pt x="860555" y="149582"/>
                    </a:lnTo>
                    <a:lnTo>
                      <a:pt x="865493" y="144279"/>
                    </a:lnTo>
                    <a:lnTo>
                      <a:pt x="869150" y="143914"/>
                    </a:lnTo>
                    <a:lnTo>
                      <a:pt x="871710" y="146291"/>
                    </a:lnTo>
                    <a:lnTo>
                      <a:pt x="875367" y="147022"/>
                    </a:lnTo>
                    <a:lnTo>
                      <a:pt x="881585" y="150314"/>
                    </a:lnTo>
                    <a:lnTo>
                      <a:pt x="880122" y="153240"/>
                    </a:lnTo>
                    <a:lnTo>
                      <a:pt x="881951" y="155983"/>
                    </a:lnTo>
                    <a:lnTo>
                      <a:pt x="884694" y="156348"/>
                    </a:lnTo>
                    <a:lnTo>
                      <a:pt x="886705" y="161286"/>
                    </a:lnTo>
                    <a:lnTo>
                      <a:pt x="898225" y="160554"/>
                    </a:lnTo>
                    <a:lnTo>
                      <a:pt x="905906" y="162566"/>
                    </a:lnTo>
                    <a:lnTo>
                      <a:pt x="909380" y="161286"/>
                    </a:lnTo>
                    <a:lnTo>
                      <a:pt x="916877" y="161651"/>
                    </a:lnTo>
                    <a:lnTo>
                      <a:pt x="917975" y="158725"/>
                    </a:lnTo>
                    <a:lnTo>
                      <a:pt x="920535" y="156348"/>
                    </a:lnTo>
                    <a:lnTo>
                      <a:pt x="924192" y="156897"/>
                    </a:lnTo>
                    <a:lnTo>
                      <a:pt x="927849" y="156531"/>
                    </a:lnTo>
                    <a:lnTo>
                      <a:pt x="929312" y="153605"/>
                    </a:lnTo>
                    <a:lnTo>
                      <a:pt x="932604" y="151959"/>
                    </a:lnTo>
                    <a:lnTo>
                      <a:pt x="939735" y="153605"/>
                    </a:lnTo>
                    <a:lnTo>
                      <a:pt x="943027" y="155434"/>
                    </a:lnTo>
                    <a:lnTo>
                      <a:pt x="944856" y="157994"/>
                    </a:lnTo>
                    <a:lnTo>
                      <a:pt x="947964" y="159640"/>
                    </a:lnTo>
                    <a:lnTo>
                      <a:pt x="952901" y="164394"/>
                    </a:lnTo>
                    <a:lnTo>
                      <a:pt x="956559" y="165674"/>
                    </a:lnTo>
                    <a:lnTo>
                      <a:pt x="957839" y="168417"/>
                    </a:lnTo>
                    <a:lnTo>
                      <a:pt x="956924" y="171709"/>
                    </a:lnTo>
                    <a:lnTo>
                      <a:pt x="957473" y="174817"/>
                    </a:lnTo>
                    <a:lnTo>
                      <a:pt x="959302" y="177560"/>
                    </a:lnTo>
                    <a:lnTo>
                      <a:pt x="962959" y="178109"/>
                    </a:lnTo>
                    <a:lnTo>
                      <a:pt x="972834" y="182315"/>
                    </a:lnTo>
                    <a:lnTo>
                      <a:pt x="974480" y="185058"/>
                    </a:lnTo>
                    <a:lnTo>
                      <a:pt x="974297" y="188349"/>
                    </a:lnTo>
                    <a:lnTo>
                      <a:pt x="977588" y="189629"/>
                    </a:lnTo>
                    <a:lnTo>
                      <a:pt x="980331" y="191641"/>
                    </a:lnTo>
                    <a:lnTo>
                      <a:pt x="983440" y="197493"/>
                    </a:lnTo>
                    <a:lnTo>
                      <a:pt x="986549" y="198955"/>
                    </a:lnTo>
                    <a:lnTo>
                      <a:pt x="994046" y="199870"/>
                    </a:lnTo>
                    <a:lnTo>
                      <a:pt x="997338" y="201515"/>
                    </a:lnTo>
                    <a:lnTo>
                      <a:pt x="1000994" y="202430"/>
                    </a:lnTo>
                    <a:lnTo>
                      <a:pt x="1004652" y="203161"/>
                    </a:lnTo>
                    <a:lnTo>
                      <a:pt x="1008492" y="203161"/>
                    </a:lnTo>
                    <a:lnTo>
                      <a:pt x="1009955" y="200235"/>
                    </a:lnTo>
                    <a:lnTo>
                      <a:pt x="1012149" y="197858"/>
                    </a:lnTo>
                    <a:lnTo>
                      <a:pt x="1019098" y="195481"/>
                    </a:lnTo>
                    <a:lnTo>
                      <a:pt x="1020012" y="198773"/>
                    </a:lnTo>
                    <a:lnTo>
                      <a:pt x="1021841" y="201515"/>
                    </a:lnTo>
                    <a:lnTo>
                      <a:pt x="1024950" y="203344"/>
                    </a:lnTo>
                    <a:lnTo>
                      <a:pt x="1028241" y="209013"/>
                    </a:lnTo>
                    <a:lnTo>
                      <a:pt x="1031350" y="210842"/>
                    </a:lnTo>
                    <a:lnTo>
                      <a:pt x="1032996" y="213767"/>
                    </a:lnTo>
                    <a:lnTo>
                      <a:pt x="1027693" y="223825"/>
                    </a:lnTo>
                    <a:lnTo>
                      <a:pt x="1022938" y="231688"/>
                    </a:lnTo>
                    <a:lnTo>
                      <a:pt x="1015258" y="238088"/>
                    </a:lnTo>
                    <a:lnTo>
                      <a:pt x="1005932" y="240283"/>
                    </a:lnTo>
                    <a:lnTo>
                      <a:pt x="998800" y="239734"/>
                    </a:lnTo>
                    <a:lnTo>
                      <a:pt x="993680" y="248146"/>
                    </a:lnTo>
                    <a:lnTo>
                      <a:pt x="991486" y="258020"/>
                    </a:lnTo>
                    <a:lnTo>
                      <a:pt x="992583" y="266981"/>
                    </a:lnTo>
                    <a:lnTo>
                      <a:pt x="991120" y="281793"/>
                    </a:lnTo>
                    <a:lnTo>
                      <a:pt x="980514" y="284901"/>
                    </a:lnTo>
                    <a:lnTo>
                      <a:pt x="973748" y="289473"/>
                    </a:lnTo>
                    <a:lnTo>
                      <a:pt x="969542" y="286913"/>
                    </a:lnTo>
                    <a:lnTo>
                      <a:pt x="964970" y="282890"/>
                    </a:lnTo>
                    <a:lnTo>
                      <a:pt x="949061" y="284353"/>
                    </a:lnTo>
                    <a:lnTo>
                      <a:pt x="940650" y="282158"/>
                    </a:lnTo>
                    <a:lnTo>
                      <a:pt x="936261" y="279050"/>
                    </a:lnTo>
                    <a:lnTo>
                      <a:pt x="925289" y="278867"/>
                    </a:lnTo>
                    <a:lnTo>
                      <a:pt x="920169" y="287278"/>
                    </a:lnTo>
                    <a:lnTo>
                      <a:pt x="916512" y="297702"/>
                    </a:lnTo>
                    <a:lnTo>
                      <a:pt x="910660" y="308673"/>
                    </a:lnTo>
                    <a:lnTo>
                      <a:pt x="907734" y="318365"/>
                    </a:lnTo>
                    <a:lnTo>
                      <a:pt x="906088" y="326046"/>
                    </a:lnTo>
                    <a:lnTo>
                      <a:pt x="907185" y="332446"/>
                    </a:lnTo>
                    <a:lnTo>
                      <a:pt x="910111" y="339577"/>
                    </a:lnTo>
                    <a:lnTo>
                      <a:pt x="906637" y="341589"/>
                    </a:lnTo>
                    <a:lnTo>
                      <a:pt x="880854" y="342503"/>
                    </a:lnTo>
                    <a:lnTo>
                      <a:pt x="870979" y="345795"/>
                    </a:lnTo>
                    <a:lnTo>
                      <a:pt x="862384" y="346709"/>
                    </a:lnTo>
                    <a:lnTo>
                      <a:pt x="853241" y="349635"/>
                    </a:lnTo>
                    <a:lnTo>
                      <a:pt x="848852" y="352561"/>
                    </a:lnTo>
                    <a:lnTo>
                      <a:pt x="852509" y="355852"/>
                    </a:lnTo>
                    <a:lnTo>
                      <a:pt x="856167" y="361887"/>
                    </a:lnTo>
                    <a:lnTo>
                      <a:pt x="858178" y="377430"/>
                    </a:lnTo>
                    <a:lnTo>
                      <a:pt x="860190" y="383099"/>
                    </a:lnTo>
                    <a:lnTo>
                      <a:pt x="863298" y="388402"/>
                    </a:lnTo>
                    <a:lnTo>
                      <a:pt x="867139" y="399557"/>
                    </a:lnTo>
                    <a:lnTo>
                      <a:pt x="867139" y="405591"/>
                    </a:lnTo>
                    <a:lnTo>
                      <a:pt x="861287" y="409431"/>
                    </a:lnTo>
                    <a:lnTo>
                      <a:pt x="861836" y="414917"/>
                    </a:lnTo>
                    <a:lnTo>
                      <a:pt x="858544" y="418574"/>
                    </a:lnTo>
                    <a:lnTo>
                      <a:pt x="857081" y="423329"/>
                    </a:lnTo>
                    <a:lnTo>
                      <a:pt x="857081" y="430644"/>
                    </a:lnTo>
                    <a:lnTo>
                      <a:pt x="857081" y="430644"/>
                    </a:lnTo>
                    <a:lnTo>
                      <a:pt x="853973" y="430826"/>
                    </a:lnTo>
                    <a:lnTo>
                      <a:pt x="844646" y="425340"/>
                    </a:lnTo>
                    <a:lnTo>
                      <a:pt x="837332" y="424243"/>
                    </a:lnTo>
                    <a:lnTo>
                      <a:pt x="830383" y="416563"/>
                    </a:lnTo>
                    <a:lnTo>
                      <a:pt x="822886" y="416014"/>
                    </a:lnTo>
                    <a:lnTo>
                      <a:pt x="819411" y="414917"/>
                    </a:lnTo>
                    <a:lnTo>
                      <a:pt x="815754" y="415100"/>
                    </a:lnTo>
                    <a:lnTo>
                      <a:pt x="812462" y="413454"/>
                    </a:lnTo>
                    <a:lnTo>
                      <a:pt x="808805" y="413088"/>
                    </a:lnTo>
                    <a:lnTo>
                      <a:pt x="797467" y="413637"/>
                    </a:lnTo>
                    <a:lnTo>
                      <a:pt x="786496" y="412174"/>
                    </a:lnTo>
                    <a:lnTo>
                      <a:pt x="782655" y="412357"/>
                    </a:lnTo>
                    <a:lnTo>
                      <a:pt x="775890" y="409431"/>
                    </a:lnTo>
                    <a:lnTo>
                      <a:pt x="772233" y="409248"/>
                    </a:lnTo>
                    <a:lnTo>
                      <a:pt x="765466" y="412174"/>
                    </a:lnTo>
                    <a:lnTo>
                      <a:pt x="750837" y="410528"/>
                    </a:lnTo>
                    <a:lnTo>
                      <a:pt x="746814" y="410711"/>
                    </a:lnTo>
                    <a:lnTo>
                      <a:pt x="739500" y="412174"/>
                    </a:lnTo>
                    <a:lnTo>
                      <a:pt x="731819" y="412174"/>
                    </a:lnTo>
                    <a:lnTo>
                      <a:pt x="727979" y="411443"/>
                    </a:lnTo>
                    <a:lnTo>
                      <a:pt x="725054" y="409614"/>
                    </a:lnTo>
                    <a:lnTo>
                      <a:pt x="721214" y="408883"/>
                    </a:lnTo>
                    <a:lnTo>
                      <a:pt x="713899" y="409614"/>
                    </a:lnTo>
                    <a:lnTo>
                      <a:pt x="710973" y="407237"/>
                    </a:lnTo>
                    <a:lnTo>
                      <a:pt x="701282" y="402300"/>
                    </a:lnTo>
                    <a:lnTo>
                      <a:pt x="697990" y="404128"/>
                    </a:lnTo>
                    <a:lnTo>
                      <a:pt x="694333" y="404311"/>
                    </a:lnTo>
                    <a:lnTo>
                      <a:pt x="690858" y="405591"/>
                    </a:lnTo>
                    <a:lnTo>
                      <a:pt x="685006" y="409614"/>
                    </a:lnTo>
                    <a:lnTo>
                      <a:pt x="684641" y="413088"/>
                    </a:lnTo>
                    <a:lnTo>
                      <a:pt x="682629" y="415831"/>
                    </a:lnTo>
                    <a:lnTo>
                      <a:pt x="681349" y="422597"/>
                    </a:lnTo>
                    <a:lnTo>
                      <a:pt x="679704" y="425340"/>
                    </a:lnTo>
                    <a:lnTo>
                      <a:pt x="672389" y="423695"/>
                    </a:lnTo>
                    <a:lnTo>
                      <a:pt x="665806" y="420952"/>
                    </a:lnTo>
                    <a:lnTo>
                      <a:pt x="658674" y="418574"/>
                    </a:lnTo>
                    <a:lnTo>
                      <a:pt x="655383" y="416929"/>
                    </a:lnTo>
                    <a:lnTo>
                      <a:pt x="651725" y="416380"/>
                    </a:lnTo>
                    <a:lnTo>
                      <a:pt x="647885" y="416380"/>
                    </a:lnTo>
                    <a:lnTo>
                      <a:pt x="640754" y="415100"/>
                    </a:lnTo>
                    <a:lnTo>
                      <a:pt x="637096" y="415649"/>
                    </a:lnTo>
                    <a:lnTo>
                      <a:pt x="633439" y="414369"/>
                    </a:lnTo>
                    <a:lnTo>
                      <a:pt x="626124" y="415649"/>
                    </a:lnTo>
                    <a:lnTo>
                      <a:pt x="622650" y="416929"/>
                    </a:lnTo>
                    <a:lnTo>
                      <a:pt x="621553" y="420037"/>
                    </a:lnTo>
                    <a:lnTo>
                      <a:pt x="621919" y="423329"/>
                    </a:lnTo>
                    <a:lnTo>
                      <a:pt x="619724" y="426072"/>
                    </a:lnTo>
                    <a:lnTo>
                      <a:pt x="618261" y="429181"/>
                    </a:lnTo>
                    <a:lnTo>
                      <a:pt x="616981" y="432106"/>
                    </a:lnTo>
                    <a:lnTo>
                      <a:pt x="612227" y="437226"/>
                    </a:lnTo>
                    <a:lnTo>
                      <a:pt x="608570" y="438141"/>
                    </a:lnTo>
                    <a:lnTo>
                      <a:pt x="605095" y="437226"/>
                    </a:lnTo>
                    <a:lnTo>
                      <a:pt x="602169" y="443444"/>
                    </a:lnTo>
                    <a:lnTo>
                      <a:pt x="599243" y="445821"/>
                    </a:lnTo>
                    <a:lnTo>
                      <a:pt x="589003" y="449844"/>
                    </a:lnTo>
                    <a:lnTo>
                      <a:pt x="582237" y="453136"/>
                    </a:lnTo>
                    <a:lnTo>
                      <a:pt x="580043" y="455879"/>
                    </a:lnTo>
                    <a:lnTo>
                      <a:pt x="576385" y="456976"/>
                    </a:lnTo>
                    <a:lnTo>
                      <a:pt x="573277" y="458987"/>
                    </a:lnTo>
                    <a:lnTo>
                      <a:pt x="571265" y="461913"/>
                    </a:lnTo>
                    <a:lnTo>
                      <a:pt x="570168" y="465205"/>
                    </a:lnTo>
                    <a:lnTo>
                      <a:pt x="567242" y="467216"/>
                    </a:lnTo>
                    <a:lnTo>
                      <a:pt x="563951" y="468862"/>
                    </a:lnTo>
                    <a:lnTo>
                      <a:pt x="560293" y="468130"/>
                    </a:lnTo>
                    <a:lnTo>
                      <a:pt x="553345" y="465387"/>
                    </a:lnTo>
                    <a:lnTo>
                      <a:pt x="549505" y="464473"/>
                    </a:lnTo>
                    <a:lnTo>
                      <a:pt x="542922" y="461182"/>
                    </a:lnTo>
                    <a:lnTo>
                      <a:pt x="516772" y="463742"/>
                    </a:lnTo>
                    <a:lnTo>
                      <a:pt x="512383" y="444358"/>
                    </a:lnTo>
                    <a:lnTo>
                      <a:pt x="497023" y="441981"/>
                    </a:lnTo>
                    <a:lnTo>
                      <a:pt x="496109" y="436495"/>
                    </a:lnTo>
                    <a:lnTo>
                      <a:pt x="496657" y="429729"/>
                    </a:lnTo>
                    <a:lnTo>
                      <a:pt x="500314" y="429181"/>
                    </a:lnTo>
                    <a:lnTo>
                      <a:pt x="499766" y="411626"/>
                    </a:lnTo>
                    <a:lnTo>
                      <a:pt x="493548" y="411991"/>
                    </a:lnTo>
                    <a:lnTo>
                      <a:pt x="485502" y="398459"/>
                    </a:lnTo>
                    <a:lnTo>
                      <a:pt x="480017" y="394254"/>
                    </a:lnTo>
                    <a:lnTo>
                      <a:pt x="476542" y="392608"/>
                    </a:lnTo>
                    <a:lnTo>
                      <a:pt x="470508" y="388768"/>
                    </a:lnTo>
                    <a:lnTo>
                      <a:pt x="468131" y="386208"/>
                    </a:lnTo>
                    <a:lnTo>
                      <a:pt x="461547" y="388585"/>
                    </a:lnTo>
                    <a:lnTo>
                      <a:pt x="426438" y="388036"/>
                    </a:lnTo>
                    <a:lnTo>
                      <a:pt x="393522" y="393339"/>
                    </a:lnTo>
                    <a:lnTo>
                      <a:pt x="380539" y="381819"/>
                    </a:lnTo>
                    <a:lnTo>
                      <a:pt x="360424" y="362070"/>
                    </a:lnTo>
                    <a:lnTo>
                      <a:pt x="343783" y="348538"/>
                    </a:lnTo>
                    <a:lnTo>
                      <a:pt x="337566" y="344880"/>
                    </a:lnTo>
                    <a:lnTo>
                      <a:pt x="328606" y="338480"/>
                    </a:lnTo>
                    <a:lnTo>
                      <a:pt x="319279" y="332994"/>
                    </a:lnTo>
                    <a:lnTo>
                      <a:pt x="305382" y="327874"/>
                    </a:lnTo>
                    <a:lnTo>
                      <a:pt x="240282" y="348172"/>
                    </a:lnTo>
                    <a:close/>
                  </a:path>
                </a:pathLst>
              </a:custGeom>
              <a:grpFill/>
              <a:ln w="18272" cap="flat">
                <a:noFill/>
                <a:prstDash val="solid"/>
                <a:miter/>
              </a:ln>
            </p:spPr>
            <p:txBody>
              <a:bodyPr rtlCol="0" anchor="ctr"/>
              <a:lstStyle/>
              <a:p>
                <a:endParaRPr lang="en-GB" sz="1463"/>
              </a:p>
            </p:txBody>
          </p:sp>
          <p:sp>
            <p:nvSpPr>
              <p:cNvPr id="1331" name="Freeform: Shape 1330">
                <a:extLst>
                  <a:ext uri="{FF2B5EF4-FFF2-40B4-BE49-F238E27FC236}">
                    <a16:creationId xmlns:a16="http://schemas.microsoft.com/office/drawing/2014/main" id="{C254EB6B-4D58-40A6-1B8C-085B96D43645}"/>
                  </a:ext>
                </a:extLst>
              </p:cNvPr>
              <p:cNvSpPr/>
              <p:nvPr/>
            </p:nvSpPr>
            <p:spPr>
              <a:xfrm>
                <a:off x="7171157" y="2774565"/>
                <a:ext cx="1032995" cy="468861"/>
              </a:xfrm>
              <a:custGeom>
                <a:avLst/>
                <a:gdLst>
                  <a:gd name="connsiteX0" fmla="*/ 240282 w 1032995"/>
                  <a:gd name="connsiteY0" fmla="*/ 348172 h 468861"/>
                  <a:gd name="connsiteX1" fmla="*/ 240282 w 1032995"/>
                  <a:gd name="connsiteY1" fmla="*/ 376882 h 468861"/>
                  <a:gd name="connsiteX2" fmla="*/ 240282 w 1032995"/>
                  <a:gd name="connsiteY2" fmla="*/ 406871 h 468861"/>
                  <a:gd name="connsiteX3" fmla="*/ 240282 w 1032995"/>
                  <a:gd name="connsiteY3" fmla="*/ 433935 h 468861"/>
                  <a:gd name="connsiteX4" fmla="*/ 240282 w 1032995"/>
                  <a:gd name="connsiteY4" fmla="*/ 459536 h 468861"/>
                  <a:gd name="connsiteX5" fmla="*/ 234248 w 1032995"/>
                  <a:gd name="connsiteY5" fmla="*/ 461730 h 468861"/>
                  <a:gd name="connsiteX6" fmla="*/ 225653 w 1032995"/>
                  <a:gd name="connsiteY6" fmla="*/ 461365 h 468861"/>
                  <a:gd name="connsiteX7" fmla="*/ 221082 w 1032995"/>
                  <a:gd name="connsiteY7" fmla="*/ 458622 h 468861"/>
                  <a:gd name="connsiteX8" fmla="*/ 217059 w 1032995"/>
                  <a:gd name="connsiteY8" fmla="*/ 449113 h 468861"/>
                  <a:gd name="connsiteX9" fmla="*/ 215048 w 1032995"/>
                  <a:gd name="connsiteY9" fmla="*/ 446370 h 468861"/>
                  <a:gd name="connsiteX10" fmla="*/ 212487 w 1032995"/>
                  <a:gd name="connsiteY10" fmla="*/ 443810 h 468861"/>
                  <a:gd name="connsiteX11" fmla="*/ 209561 w 1032995"/>
                  <a:gd name="connsiteY11" fmla="*/ 437592 h 468861"/>
                  <a:gd name="connsiteX12" fmla="*/ 207002 w 1032995"/>
                  <a:gd name="connsiteY12" fmla="*/ 434666 h 468861"/>
                  <a:gd name="connsiteX13" fmla="*/ 200236 w 1032995"/>
                  <a:gd name="connsiteY13" fmla="*/ 431741 h 468861"/>
                  <a:gd name="connsiteX14" fmla="*/ 197127 w 1032995"/>
                  <a:gd name="connsiteY14" fmla="*/ 429546 h 468861"/>
                  <a:gd name="connsiteX15" fmla="*/ 193652 w 1032995"/>
                  <a:gd name="connsiteY15" fmla="*/ 427901 h 468861"/>
                  <a:gd name="connsiteX16" fmla="*/ 189995 w 1032995"/>
                  <a:gd name="connsiteY16" fmla="*/ 427901 h 468861"/>
                  <a:gd name="connsiteX17" fmla="*/ 186338 w 1032995"/>
                  <a:gd name="connsiteY17" fmla="*/ 428449 h 468861"/>
                  <a:gd name="connsiteX18" fmla="*/ 175183 w 1032995"/>
                  <a:gd name="connsiteY18" fmla="*/ 431192 h 468861"/>
                  <a:gd name="connsiteX19" fmla="*/ 164760 w 1032995"/>
                  <a:gd name="connsiteY19" fmla="*/ 434666 h 468861"/>
                  <a:gd name="connsiteX20" fmla="*/ 150862 w 1032995"/>
                  <a:gd name="connsiteY20" fmla="*/ 445821 h 468861"/>
                  <a:gd name="connsiteX21" fmla="*/ 150131 w 1032995"/>
                  <a:gd name="connsiteY21" fmla="*/ 429363 h 468861"/>
                  <a:gd name="connsiteX22" fmla="*/ 154337 w 1032995"/>
                  <a:gd name="connsiteY22" fmla="*/ 424792 h 468861"/>
                  <a:gd name="connsiteX23" fmla="*/ 155251 w 1032995"/>
                  <a:gd name="connsiteY23" fmla="*/ 416563 h 468861"/>
                  <a:gd name="connsiteX24" fmla="*/ 149765 w 1032995"/>
                  <a:gd name="connsiteY24" fmla="*/ 414551 h 468861"/>
                  <a:gd name="connsiteX25" fmla="*/ 144279 w 1032995"/>
                  <a:gd name="connsiteY25" fmla="*/ 414186 h 468861"/>
                  <a:gd name="connsiteX26" fmla="*/ 134953 w 1032995"/>
                  <a:gd name="connsiteY26" fmla="*/ 410346 h 468861"/>
                  <a:gd name="connsiteX27" fmla="*/ 130564 w 1032995"/>
                  <a:gd name="connsiteY27" fmla="*/ 404860 h 468861"/>
                  <a:gd name="connsiteX28" fmla="*/ 126907 w 1032995"/>
                  <a:gd name="connsiteY28" fmla="*/ 405225 h 468861"/>
                  <a:gd name="connsiteX29" fmla="*/ 121239 w 1032995"/>
                  <a:gd name="connsiteY29" fmla="*/ 404494 h 468861"/>
                  <a:gd name="connsiteX30" fmla="*/ 119775 w 1032995"/>
                  <a:gd name="connsiteY30" fmla="*/ 388402 h 468861"/>
                  <a:gd name="connsiteX31" fmla="*/ 114473 w 1032995"/>
                  <a:gd name="connsiteY31" fmla="*/ 380356 h 468861"/>
                  <a:gd name="connsiteX32" fmla="*/ 110998 w 1032995"/>
                  <a:gd name="connsiteY32" fmla="*/ 377796 h 468861"/>
                  <a:gd name="connsiteX33" fmla="*/ 107341 w 1032995"/>
                  <a:gd name="connsiteY33" fmla="*/ 371761 h 468861"/>
                  <a:gd name="connsiteX34" fmla="*/ 96917 w 1032995"/>
                  <a:gd name="connsiteY34" fmla="*/ 368104 h 468861"/>
                  <a:gd name="connsiteX35" fmla="*/ 91615 w 1032995"/>
                  <a:gd name="connsiteY35" fmla="*/ 361338 h 468861"/>
                  <a:gd name="connsiteX36" fmla="*/ 94906 w 1032995"/>
                  <a:gd name="connsiteY36" fmla="*/ 358595 h 468861"/>
                  <a:gd name="connsiteX37" fmla="*/ 103318 w 1032995"/>
                  <a:gd name="connsiteY37" fmla="*/ 358595 h 468861"/>
                  <a:gd name="connsiteX38" fmla="*/ 111547 w 1032995"/>
                  <a:gd name="connsiteY38" fmla="*/ 360424 h 468861"/>
                  <a:gd name="connsiteX39" fmla="*/ 115935 w 1032995"/>
                  <a:gd name="connsiteY39" fmla="*/ 362435 h 468861"/>
                  <a:gd name="connsiteX40" fmla="*/ 119593 w 1032995"/>
                  <a:gd name="connsiteY40" fmla="*/ 361155 h 468861"/>
                  <a:gd name="connsiteX41" fmla="*/ 125993 w 1032995"/>
                  <a:gd name="connsiteY41" fmla="*/ 361887 h 468861"/>
                  <a:gd name="connsiteX42" fmla="*/ 123798 w 1032995"/>
                  <a:gd name="connsiteY42" fmla="*/ 358595 h 468861"/>
                  <a:gd name="connsiteX43" fmla="*/ 122153 w 1032995"/>
                  <a:gd name="connsiteY43" fmla="*/ 354389 h 468861"/>
                  <a:gd name="connsiteX44" fmla="*/ 121056 w 1032995"/>
                  <a:gd name="connsiteY44" fmla="*/ 346892 h 468861"/>
                  <a:gd name="connsiteX45" fmla="*/ 123433 w 1032995"/>
                  <a:gd name="connsiteY45" fmla="*/ 342138 h 468861"/>
                  <a:gd name="connsiteX46" fmla="*/ 128004 w 1032995"/>
                  <a:gd name="connsiteY46" fmla="*/ 340126 h 468861"/>
                  <a:gd name="connsiteX47" fmla="*/ 128004 w 1032995"/>
                  <a:gd name="connsiteY47" fmla="*/ 342869 h 468861"/>
                  <a:gd name="connsiteX48" fmla="*/ 132942 w 1032995"/>
                  <a:gd name="connsiteY48" fmla="*/ 343418 h 468861"/>
                  <a:gd name="connsiteX49" fmla="*/ 138245 w 1032995"/>
                  <a:gd name="connsiteY49" fmla="*/ 341955 h 468861"/>
                  <a:gd name="connsiteX50" fmla="*/ 139525 w 1032995"/>
                  <a:gd name="connsiteY50" fmla="*/ 338115 h 468861"/>
                  <a:gd name="connsiteX51" fmla="*/ 143913 w 1032995"/>
                  <a:gd name="connsiteY51" fmla="*/ 334640 h 468861"/>
                  <a:gd name="connsiteX52" fmla="*/ 152143 w 1032995"/>
                  <a:gd name="connsiteY52" fmla="*/ 334457 h 468861"/>
                  <a:gd name="connsiteX53" fmla="*/ 159274 w 1032995"/>
                  <a:gd name="connsiteY53" fmla="*/ 338115 h 468861"/>
                  <a:gd name="connsiteX54" fmla="*/ 166588 w 1032995"/>
                  <a:gd name="connsiteY54" fmla="*/ 340492 h 468861"/>
                  <a:gd name="connsiteX55" fmla="*/ 173903 w 1032995"/>
                  <a:gd name="connsiteY55" fmla="*/ 339212 h 468861"/>
                  <a:gd name="connsiteX56" fmla="*/ 178657 w 1032995"/>
                  <a:gd name="connsiteY56" fmla="*/ 336286 h 468861"/>
                  <a:gd name="connsiteX57" fmla="*/ 180486 w 1032995"/>
                  <a:gd name="connsiteY57" fmla="*/ 336834 h 468861"/>
                  <a:gd name="connsiteX58" fmla="*/ 182680 w 1032995"/>
                  <a:gd name="connsiteY58" fmla="*/ 338480 h 468861"/>
                  <a:gd name="connsiteX59" fmla="*/ 191093 w 1032995"/>
                  <a:gd name="connsiteY59" fmla="*/ 341040 h 468861"/>
                  <a:gd name="connsiteX60" fmla="*/ 196578 w 1032995"/>
                  <a:gd name="connsiteY60" fmla="*/ 343418 h 468861"/>
                  <a:gd name="connsiteX61" fmla="*/ 201333 w 1032995"/>
                  <a:gd name="connsiteY61" fmla="*/ 342686 h 468861"/>
                  <a:gd name="connsiteX62" fmla="*/ 207184 w 1032995"/>
                  <a:gd name="connsiteY62" fmla="*/ 343783 h 468861"/>
                  <a:gd name="connsiteX63" fmla="*/ 208647 w 1032995"/>
                  <a:gd name="connsiteY63" fmla="*/ 340492 h 468861"/>
                  <a:gd name="connsiteX64" fmla="*/ 205356 w 1032995"/>
                  <a:gd name="connsiteY64" fmla="*/ 335920 h 468861"/>
                  <a:gd name="connsiteX65" fmla="*/ 210110 w 1032995"/>
                  <a:gd name="connsiteY65" fmla="*/ 335920 h 468861"/>
                  <a:gd name="connsiteX66" fmla="*/ 206635 w 1032995"/>
                  <a:gd name="connsiteY66" fmla="*/ 330617 h 468861"/>
                  <a:gd name="connsiteX67" fmla="*/ 201333 w 1032995"/>
                  <a:gd name="connsiteY67" fmla="*/ 325131 h 468861"/>
                  <a:gd name="connsiteX68" fmla="*/ 196944 w 1032995"/>
                  <a:gd name="connsiteY68" fmla="*/ 322388 h 468861"/>
                  <a:gd name="connsiteX69" fmla="*/ 194749 w 1032995"/>
                  <a:gd name="connsiteY69" fmla="*/ 318182 h 468861"/>
                  <a:gd name="connsiteX70" fmla="*/ 189629 w 1032995"/>
                  <a:gd name="connsiteY70" fmla="*/ 317817 h 468861"/>
                  <a:gd name="connsiteX71" fmla="*/ 184326 w 1032995"/>
                  <a:gd name="connsiteY71" fmla="*/ 311051 h 468861"/>
                  <a:gd name="connsiteX72" fmla="*/ 181766 w 1032995"/>
                  <a:gd name="connsiteY72" fmla="*/ 301542 h 468861"/>
                  <a:gd name="connsiteX73" fmla="*/ 178475 w 1032995"/>
                  <a:gd name="connsiteY73" fmla="*/ 296970 h 468861"/>
                  <a:gd name="connsiteX74" fmla="*/ 177012 w 1032995"/>
                  <a:gd name="connsiteY74" fmla="*/ 299348 h 468861"/>
                  <a:gd name="connsiteX75" fmla="*/ 173537 w 1032995"/>
                  <a:gd name="connsiteY75" fmla="*/ 292764 h 468861"/>
                  <a:gd name="connsiteX76" fmla="*/ 171160 w 1032995"/>
                  <a:gd name="connsiteY76" fmla="*/ 292764 h 468861"/>
                  <a:gd name="connsiteX77" fmla="*/ 170246 w 1032995"/>
                  <a:gd name="connsiteY77" fmla="*/ 288010 h 468861"/>
                  <a:gd name="connsiteX78" fmla="*/ 161286 w 1032995"/>
                  <a:gd name="connsiteY78" fmla="*/ 281427 h 468861"/>
                  <a:gd name="connsiteX79" fmla="*/ 155983 w 1032995"/>
                  <a:gd name="connsiteY79" fmla="*/ 280878 h 468861"/>
                  <a:gd name="connsiteX80" fmla="*/ 155983 w 1032995"/>
                  <a:gd name="connsiteY80" fmla="*/ 278501 h 468861"/>
                  <a:gd name="connsiteX81" fmla="*/ 149765 w 1032995"/>
                  <a:gd name="connsiteY81" fmla="*/ 278135 h 468861"/>
                  <a:gd name="connsiteX82" fmla="*/ 144828 w 1032995"/>
                  <a:gd name="connsiteY82" fmla="*/ 279964 h 468861"/>
                  <a:gd name="connsiteX83" fmla="*/ 140257 w 1032995"/>
                  <a:gd name="connsiteY83" fmla="*/ 280330 h 468861"/>
                  <a:gd name="connsiteX84" fmla="*/ 135319 w 1032995"/>
                  <a:gd name="connsiteY84" fmla="*/ 282707 h 468861"/>
                  <a:gd name="connsiteX85" fmla="*/ 133856 w 1032995"/>
                  <a:gd name="connsiteY85" fmla="*/ 278501 h 468861"/>
                  <a:gd name="connsiteX86" fmla="*/ 127090 w 1032995"/>
                  <a:gd name="connsiteY86" fmla="*/ 278501 h 468861"/>
                  <a:gd name="connsiteX87" fmla="*/ 124896 w 1032995"/>
                  <a:gd name="connsiteY87" fmla="*/ 277404 h 468861"/>
                  <a:gd name="connsiteX88" fmla="*/ 118678 w 1032995"/>
                  <a:gd name="connsiteY88" fmla="*/ 276124 h 468861"/>
                  <a:gd name="connsiteX89" fmla="*/ 112278 w 1032995"/>
                  <a:gd name="connsiteY89" fmla="*/ 276124 h 468861"/>
                  <a:gd name="connsiteX90" fmla="*/ 96369 w 1032995"/>
                  <a:gd name="connsiteY90" fmla="*/ 289107 h 468861"/>
                  <a:gd name="connsiteX91" fmla="*/ 87043 w 1032995"/>
                  <a:gd name="connsiteY91" fmla="*/ 289839 h 468861"/>
                  <a:gd name="connsiteX92" fmla="*/ 75340 w 1032995"/>
                  <a:gd name="connsiteY92" fmla="*/ 293130 h 468861"/>
                  <a:gd name="connsiteX93" fmla="*/ 63271 w 1032995"/>
                  <a:gd name="connsiteY93" fmla="*/ 294593 h 468861"/>
                  <a:gd name="connsiteX94" fmla="*/ 52665 w 1032995"/>
                  <a:gd name="connsiteY94" fmla="*/ 297153 h 468861"/>
                  <a:gd name="connsiteX95" fmla="*/ 63271 w 1032995"/>
                  <a:gd name="connsiteY95" fmla="*/ 303370 h 468861"/>
                  <a:gd name="connsiteX96" fmla="*/ 55225 w 1032995"/>
                  <a:gd name="connsiteY96" fmla="*/ 305931 h 468861"/>
                  <a:gd name="connsiteX97" fmla="*/ 51933 w 1032995"/>
                  <a:gd name="connsiteY97" fmla="*/ 305016 h 468861"/>
                  <a:gd name="connsiteX98" fmla="*/ 50287 w 1032995"/>
                  <a:gd name="connsiteY98" fmla="*/ 302273 h 468861"/>
                  <a:gd name="connsiteX99" fmla="*/ 46996 w 1032995"/>
                  <a:gd name="connsiteY99" fmla="*/ 301359 h 468861"/>
                  <a:gd name="connsiteX100" fmla="*/ 43156 w 1032995"/>
                  <a:gd name="connsiteY100" fmla="*/ 301359 h 468861"/>
                  <a:gd name="connsiteX101" fmla="*/ 40047 w 1032995"/>
                  <a:gd name="connsiteY101" fmla="*/ 299896 h 468861"/>
                  <a:gd name="connsiteX102" fmla="*/ 38584 w 1032995"/>
                  <a:gd name="connsiteY102" fmla="*/ 297336 h 468861"/>
                  <a:gd name="connsiteX103" fmla="*/ 41510 w 1032995"/>
                  <a:gd name="connsiteY103" fmla="*/ 294776 h 468861"/>
                  <a:gd name="connsiteX104" fmla="*/ 41876 w 1032995"/>
                  <a:gd name="connsiteY104" fmla="*/ 291667 h 468861"/>
                  <a:gd name="connsiteX105" fmla="*/ 45533 w 1032995"/>
                  <a:gd name="connsiteY105" fmla="*/ 290753 h 468861"/>
                  <a:gd name="connsiteX106" fmla="*/ 49373 w 1032995"/>
                  <a:gd name="connsiteY106" fmla="*/ 293130 h 468861"/>
                  <a:gd name="connsiteX107" fmla="*/ 55225 w 1032995"/>
                  <a:gd name="connsiteY107" fmla="*/ 291667 h 468861"/>
                  <a:gd name="connsiteX108" fmla="*/ 51385 w 1032995"/>
                  <a:gd name="connsiteY108" fmla="*/ 269175 h 468861"/>
                  <a:gd name="connsiteX109" fmla="*/ 47727 w 1032995"/>
                  <a:gd name="connsiteY109" fmla="*/ 268261 h 468861"/>
                  <a:gd name="connsiteX110" fmla="*/ 45533 w 1032995"/>
                  <a:gd name="connsiteY110" fmla="*/ 265518 h 468861"/>
                  <a:gd name="connsiteX111" fmla="*/ 44436 w 1032995"/>
                  <a:gd name="connsiteY111" fmla="*/ 262409 h 468861"/>
                  <a:gd name="connsiteX112" fmla="*/ 42607 w 1032995"/>
                  <a:gd name="connsiteY112" fmla="*/ 259666 h 468861"/>
                  <a:gd name="connsiteX113" fmla="*/ 39864 w 1032995"/>
                  <a:gd name="connsiteY113" fmla="*/ 257472 h 468861"/>
                  <a:gd name="connsiteX114" fmla="*/ 36207 w 1032995"/>
                  <a:gd name="connsiteY114" fmla="*/ 257289 h 468861"/>
                  <a:gd name="connsiteX115" fmla="*/ 28527 w 1032995"/>
                  <a:gd name="connsiteY115" fmla="*/ 258203 h 468861"/>
                  <a:gd name="connsiteX116" fmla="*/ 22309 w 1032995"/>
                  <a:gd name="connsiteY116" fmla="*/ 256740 h 468861"/>
                  <a:gd name="connsiteX117" fmla="*/ 21761 w 1032995"/>
                  <a:gd name="connsiteY117" fmla="*/ 260398 h 468861"/>
                  <a:gd name="connsiteX118" fmla="*/ 16092 w 1032995"/>
                  <a:gd name="connsiteY118" fmla="*/ 255643 h 468861"/>
                  <a:gd name="connsiteX119" fmla="*/ 15544 w 1032995"/>
                  <a:gd name="connsiteY119" fmla="*/ 252352 h 468861"/>
                  <a:gd name="connsiteX120" fmla="*/ 13898 w 1032995"/>
                  <a:gd name="connsiteY120" fmla="*/ 249609 h 468861"/>
                  <a:gd name="connsiteX121" fmla="*/ 15726 w 1032995"/>
                  <a:gd name="connsiteY121" fmla="*/ 246866 h 468861"/>
                  <a:gd name="connsiteX122" fmla="*/ 13898 w 1032995"/>
                  <a:gd name="connsiteY122" fmla="*/ 244123 h 468861"/>
                  <a:gd name="connsiteX123" fmla="*/ 13349 w 1032995"/>
                  <a:gd name="connsiteY123" fmla="*/ 241197 h 468861"/>
                  <a:gd name="connsiteX124" fmla="*/ 0 w 1032995"/>
                  <a:gd name="connsiteY124" fmla="*/ 237357 h 468861"/>
                  <a:gd name="connsiteX125" fmla="*/ 5120 w 1032995"/>
                  <a:gd name="connsiteY125" fmla="*/ 220168 h 468861"/>
                  <a:gd name="connsiteX126" fmla="*/ 11520 w 1032995"/>
                  <a:gd name="connsiteY126" fmla="*/ 216876 h 468861"/>
                  <a:gd name="connsiteX127" fmla="*/ 13532 w 1032995"/>
                  <a:gd name="connsiteY127" fmla="*/ 214133 h 468861"/>
                  <a:gd name="connsiteX128" fmla="*/ 12252 w 1032995"/>
                  <a:gd name="connsiteY128" fmla="*/ 211207 h 468861"/>
                  <a:gd name="connsiteX129" fmla="*/ 7131 w 1032995"/>
                  <a:gd name="connsiteY129" fmla="*/ 207001 h 468861"/>
                  <a:gd name="connsiteX130" fmla="*/ 11703 w 1032995"/>
                  <a:gd name="connsiteY130" fmla="*/ 189081 h 468861"/>
                  <a:gd name="connsiteX131" fmla="*/ 18286 w 1032995"/>
                  <a:gd name="connsiteY131" fmla="*/ 185972 h 468861"/>
                  <a:gd name="connsiteX132" fmla="*/ 20298 w 1032995"/>
                  <a:gd name="connsiteY132" fmla="*/ 183229 h 468861"/>
                  <a:gd name="connsiteX133" fmla="*/ 19749 w 1032995"/>
                  <a:gd name="connsiteY133" fmla="*/ 180120 h 468861"/>
                  <a:gd name="connsiteX134" fmla="*/ 20846 w 1032995"/>
                  <a:gd name="connsiteY134" fmla="*/ 177195 h 468861"/>
                  <a:gd name="connsiteX135" fmla="*/ 21029 w 1032995"/>
                  <a:gd name="connsiteY135" fmla="*/ 174086 h 468861"/>
                  <a:gd name="connsiteX136" fmla="*/ 22492 w 1032995"/>
                  <a:gd name="connsiteY136" fmla="*/ 171160 h 468861"/>
                  <a:gd name="connsiteX137" fmla="*/ 24869 w 1032995"/>
                  <a:gd name="connsiteY137" fmla="*/ 168600 h 468861"/>
                  <a:gd name="connsiteX138" fmla="*/ 28161 w 1032995"/>
                  <a:gd name="connsiteY138" fmla="*/ 170612 h 468861"/>
                  <a:gd name="connsiteX139" fmla="*/ 29258 w 1032995"/>
                  <a:gd name="connsiteY139" fmla="*/ 173537 h 468861"/>
                  <a:gd name="connsiteX140" fmla="*/ 35110 w 1032995"/>
                  <a:gd name="connsiteY140" fmla="*/ 177378 h 468861"/>
                  <a:gd name="connsiteX141" fmla="*/ 43522 w 1032995"/>
                  <a:gd name="connsiteY141" fmla="*/ 191824 h 468861"/>
                  <a:gd name="connsiteX142" fmla="*/ 46996 w 1032995"/>
                  <a:gd name="connsiteY142" fmla="*/ 192738 h 468861"/>
                  <a:gd name="connsiteX143" fmla="*/ 59248 w 1032995"/>
                  <a:gd name="connsiteY143" fmla="*/ 185606 h 468861"/>
                  <a:gd name="connsiteX144" fmla="*/ 58150 w 1032995"/>
                  <a:gd name="connsiteY144" fmla="*/ 182498 h 468861"/>
                  <a:gd name="connsiteX145" fmla="*/ 56505 w 1032995"/>
                  <a:gd name="connsiteY145" fmla="*/ 179572 h 468861"/>
                  <a:gd name="connsiteX146" fmla="*/ 54676 w 1032995"/>
                  <a:gd name="connsiteY146" fmla="*/ 170246 h 468861"/>
                  <a:gd name="connsiteX147" fmla="*/ 51202 w 1032995"/>
                  <a:gd name="connsiteY147" fmla="*/ 164577 h 468861"/>
                  <a:gd name="connsiteX148" fmla="*/ 55042 w 1032995"/>
                  <a:gd name="connsiteY148" fmla="*/ 165309 h 468861"/>
                  <a:gd name="connsiteX149" fmla="*/ 58517 w 1032995"/>
                  <a:gd name="connsiteY149" fmla="*/ 164029 h 468861"/>
                  <a:gd name="connsiteX150" fmla="*/ 67660 w 1032995"/>
                  <a:gd name="connsiteY150" fmla="*/ 158543 h 468861"/>
                  <a:gd name="connsiteX151" fmla="*/ 71134 w 1032995"/>
                  <a:gd name="connsiteY151" fmla="*/ 157263 h 468861"/>
                  <a:gd name="connsiteX152" fmla="*/ 73145 w 1032995"/>
                  <a:gd name="connsiteY152" fmla="*/ 154702 h 468861"/>
                  <a:gd name="connsiteX153" fmla="*/ 73511 w 1032995"/>
                  <a:gd name="connsiteY153" fmla="*/ 151594 h 468861"/>
                  <a:gd name="connsiteX154" fmla="*/ 73145 w 1032995"/>
                  <a:gd name="connsiteY154" fmla="*/ 148302 h 468861"/>
                  <a:gd name="connsiteX155" fmla="*/ 76985 w 1032995"/>
                  <a:gd name="connsiteY155" fmla="*/ 147754 h 468861"/>
                  <a:gd name="connsiteX156" fmla="*/ 80643 w 1032995"/>
                  <a:gd name="connsiteY156" fmla="*/ 148119 h 468861"/>
                  <a:gd name="connsiteX157" fmla="*/ 84117 w 1032995"/>
                  <a:gd name="connsiteY157" fmla="*/ 147022 h 468861"/>
                  <a:gd name="connsiteX158" fmla="*/ 86495 w 1032995"/>
                  <a:gd name="connsiteY158" fmla="*/ 144462 h 468861"/>
                  <a:gd name="connsiteX159" fmla="*/ 89603 w 1032995"/>
                  <a:gd name="connsiteY159" fmla="*/ 142999 h 468861"/>
                  <a:gd name="connsiteX160" fmla="*/ 93260 w 1032995"/>
                  <a:gd name="connsiteY160" fmla="*/ 142085 h 468861"/>
                  <a:gd name="connsiteX161" fmla="*/ 95638 w 1032995"/>
                  <a:gd name="connsiteY161" fmla="*/ 139708 h 468861"/>
                  <a:gd name="connsiteX162" fmla="*/ 98746 w 1032995"/>
                  <a:gd name="connsiteY162" fmla="*/ 137879 h 468861"/>
                  <a:gd name="connsiteX163" fmla="*/ 101123 w 1032995"/>
                  <a:gd name="connsiteY163" fmla="*/ 135502 h 468861"/>
                  <a:gd name="connsiteX164" fmla="*/ 102038 w 1032995"/>
                  <a:gd name="connsiteY164" fmla="*/ 132393 h 468861"/>
                  <a:gd name="connsiteX165" fmla="*/ 104963 w 1032995"/>
                  <a:gd name="connsiteY165" fmla="*/ 130382 h 468861"/>
                  <a:gd name="connsiteX166" fmla="*/ 112095 w 1032995"/>
                  <a:gd name="connsiteY166" fmla="*/ 128736 h 468861"/>
                  <a:gd name="connsiteX167" fmla="*/ 119410 w 1032995"/>
                  <a:gd name="connsiteY167" fmla="*/ 128919 h 468861"/>
                  <a:gd name="connsiteX168" fmla="*/ 120324 w 1032995"/>
                  <a:gd name="connsiteY168" fmla="*/ 132027 h 468861"/>
                  <a:gd name="connsiteX169" fmla="*/ 121787 w 1032995"/>
                  <a:gd name="connsiteY169" fmla="*/ 134770 h 468861"/>
                  <a:gd name="connsiteX170" fmla="*/ 129285 w 1032995"/>
                  <a:gd name="connsiteY170" fmla="*/ 133307 h 468861"/>
                  <a:gd name="connsiteX171" fmla="*/ 131479 w 1032995"/>
                  <a:gd name="connsiteY171" fmla="*/ 135868 h 468861"/>
                  <a:gd name="connsiteX172" fmla="*/ 133490 w 1032995"/>
                  <a:gd name="connsiteY172" fmla="*/ 133125 h 468861"/>
                  <a:gd name="connsiteX173" fmla="*/ 134770 w 1032995"/>
                  <a:gd name="connsiteY173" fmla="*/ 130016 h 468861"/>
                  <a:gd name="connsiteX174" fmla="*/ 136965 w 1032995"/>
                  <a:gd name="connsiteY174" fmla="*/ 127456 h 468861"/>
                  <a:gd name="connsiteX175" fmla="*/ 140622 w 1032995"/>
                  <a:gd name="connsiteY175" fmla="*/ 127639 h 468861"/>
                  <a:gd name="connsiteX176" fmla="*/ 144097 w 1032995"/>
                  <a:gd name="connsiteY176" fmla="*/ 126359 h 468861"/>
                  <a:gd name="connsiteX177" fmla="*/ 147753 w 1032995"/>
                  <a:gd name="connsiteY177" fmla="*/ 126541 h 468861"/>
                  <a:gd name="connsiteX178" fmla="*/ 150497 w 1032995"/>
                  <a:gd name="connsiteY178" fmla="*/ 132393 h 468861"/>
                  <a:gd name="connsiteX179" fmla="*/ 152691 w 1032995"/>
                  <a:gd name="connsiteY179" fmla="*/ 134770 h 468861"/>
                  <a:gd name="connsiteX180" fmla="*/ 156348 w 1032995"/>
                  <a:gd name="connsiteY180" fmla="*/ 133673 h 468861"/>
                  <a:gd name="connsiteX181" fmla="*/ 160006 w 1032995"/>
                  <a:gd name="connsiteY181" fmla="*/ 133490 h 468861"/>
                  <a:gd name="connsiteX182" fmla="*/ 163480 w 1032995"/>
                  <a:gd name="connsiteY182" fmla="*/ 134588 h 468861"/>
                  <a:gd name="connsiteX183" fmla="*/ 170794 w 1032995"/>
                  <a:gd name="connsiteY183" fmla="*/ 133125 h 468861"/>
                  <a:gd name="connsiteX184" fmla="*/ 174452 w 1032995"/>
                  <a:gd name="connsiteY184" fmla="*/ 133307 h 468861"/>
                  <a:gd name="connsiteX185" fmla="*/ 177743 w 1032995"/>
                  <a:gd name="connsiteY185" fmla="*/ 135136 h 468861"/>
                  <a:gd name="connsiteX186" fmla="*/ 180486 w 1032995"/>
                  <a:gd name="connsiteY186" fmla="*/ 137330 h 468861"/>
                  <a:gd name="connsiteX187" fmla="*/ 183229 w 1032995"/>
                  <a:gd name="connsiteY187" fmla="*/ 143182 h 468861"/>
                  <a:gd name="connsiteX188" fmla="*/ 192738 w 1032995"/>
                  <a:gd name="connsiteY188" fmla="*/ 147936 h 468861"/>
                  <a:gd name="connsiteX189" fmla="*/ 195116 w 1032995"/>
                  <a:gd name="connsiteY189" fmla="*/ 150314 h 468861"/>
                  <a:gd name="connsiteX190" fmla="*/ 196395 w 1032995"/>
                  <a:gd name="connsiteY190" fmla="*/ 153240 h 468861"/>
                  <a:gd name="connsiteX191" fmla="*/ 201333 w 1032995"/>
                  <a:gd name="connsiteY191" fmla="*/ 157994 h 468861"/>
                  <a:gd name="connsiteX192" fmla="*/ 200967 w 1032995"/>
                  <a:gd name="connsiteY192" fmla="*/ 161103 h 468861"/>
                  <a:gd name="connsiteX193" fmla="*/ 201333 w 1032995"/>
                  <a:gd name="connsiteY193" fmla="*/ 164211 h 468861"/>
                  <a:gd name="connsiteX194" fmla="*/ 203527 w 1032995"/>
                  <a:gd name="connsiteY194" fmla="*/ 166772 h 468861"/>
                  <a:gd name="connsiteX195" fmla="*/ 207002 w 1032995"/>
                  <a:gd name="connsiteY195" fmla="*/ 165857 h 468861"/>
                  <a:gd name="connsiteX196" fmla="*/ 207184 w 1032995"/>
                  <a:gd name="connsiteY196" fmla="*/ 162749 h 468861"/>
                  <a:gd name="connsiteX197" fmla="*/ 206635 w 1032995"/>
                  <a:gd name="connsiteY197" fmla="*/ 159640 h 468861"/>
                  <a:gd name="connsiteX198" fmla="*/ 207002 w 1032995"/>
                  <a:gd name="connsiteY198" fmla="*/ 156531 h 468861"/>
                  <a:gd name="connsiteX199" fmla="*/ 204990 w 1032995"/>
                  <a:gd name="connsiteY199" fmla="*/ 153971 h 468861"/>
                  <a:gd name="connsiteX200" fmla="*/ 207184 w 1032995"/>
                  <a:gd name="connsiteY200" fmla="*/ 151411 h 468861"/>
                  <a:gd name="connsiteX201" fmla="*/ 211025 w 1032995"/>
                  <a:gd name="connsiteY201" fmla="*/ 151045 h 468861"/>
                  <a:gd name="connsiteX202" fmla="*/ 212304 w 1032995"/>
                  <a:gd name="connsiteY202" fmla="*/ 153971 h 468861"/>
                  <a:gd name="connsiteX203" fmla="*/ 215230 w 1032995"/>
                  <a:gd name="connsiteY203" fmla="*/ 155983 h 468861"/>
                  <a:gd name="connsiteX204" fmla="*/ 216327 w 1032995"/>
                  <a:gd name="connsiteY204" fmla="*/ 158908 h 468861"/>
                  <a:gd name="connsiteX205" fmla="*/ 219253 w 1032995"/>
                  <a:gd name="connsiteY205" fmla="*/ 161103 h 468861"/>
                  <a:gd name="connsiteX206" fmla="*/ 226202 w 1032995"/>
                  <a:gd name="connsiteY206" fmla="*/ 163114 h 468861"/>
                  <a:gd name="connsiteX207" fmla="*/ 232968 w 1032995"/>
                  <a:gd name="connsiteY207" fmla="*/ 166406 h 468861"/>
                  <a:gd name="connsiteX208" fmla="*/ 236808 w 1032995"/>
                  <a:gd name="connsiteY208" fmla="*/ 165491 h 468861"/>
                  <a:gd name="connsiteX209" fmla="*/ 245769 w 1032995"/>
                  <a:gd name="connsiteY209" fmla="*/ 159823 h 468861"/>
                  <a:gd name="connsiteX210" fmla="*/ 245586 w 1032995"/>
                  <a:gd name="connsiteY210" fmla="*/ 156897 h 468861"/>
                  <a:gd name="connsiteX211" fmla="*/ 249060 w 1032995"/>
                  <a:gd name="connsiteY211" fmla="*/ 155617 h 468861"/>
                  <a:gd name="connsiteX212" fmla="*/ 251803 w 1032995"/>
                  <a:gd name="connsiteY212" fmla="*/ 153605 h 468861"/>
                  <a:gd name="connsiteX213" fmla="*/ 255460 w 1032995"/>
                  <a:gd name="connsiteY213" fmla="*/ 152874 h 468861"/>
                  <a:gd name="connsiteX214" fmla="*/ 258935 w 1032995"/>
                  <a:gd name="connsiteY214" fmla="*/ 153971 h 468861"/>
                  <a:gd name="connsiteX215" fmla="*/ 259300 w 1032995"/>
                  <a:gd name="connsiteY215" fmla="*/ 150862 h 468861"/>
                  <a:gd name="connsiteX216" fmla="*/ 262958 w 1032995"/>
                  <a:gd name="connsiteY216" fmla="*/ 150679 h 468861"/>
                  <a:gd name="connsiteX217" fmla="*/ 266615 w 1032995"/>
                  <a:gd name="connsiteY217" fmla="*/ 151411 h 468861"/>
                  <a:gd name="connsiteX218" fmla="*/ 269907 w 1032995"/>
                  <a:gd name="connsiteY218" fmla="*/ 149582 h 468861"/>
                  <a:gd name="connsiteX219" fmla="*/ 273015 w 1032995"/>
                  <a:gd name="connsiteY219" fmla="*/ 151411 h 468861"/>
                  <a:gd name="connsiteX220" fmla="*/ 278318 w 1032995"/>
                  <a:gd name="connsiteY220" fmla="*/ 155800 h 468861"/>
                  <a:gd name="connsiteX221" fmla="*/ 285084 w 1032995"/>
                  <a:gd name="connsiteY221" fmla="*/ 152691 h 468861"/>
                  <a:gd name="connsiteX222" fmla="*/ 286730 w 1032995"/>
                  <a:gd name="connsiteY222" fmla="*/ 149765 h 468861"/>
                  <a:gd name="connsiteX223" fmla="*/ 294044 w 1032995"/>
                  <a:gd name="connsiteY223" fmla="*/ 149582 h 468861"/>
                  <a:gd name="connsiteX224" fmla="*/ 297336 w 1032995"/>
                  <a:gd name="connsiteY224" fmla="*/ 148302 h 468861"/>
                  <a:gd name="connsiteX225" fmla="*/ 304285 w 1032995"/>
                  <a:gd name="connsiteY225" fmla="*/ 150497 h 468861"/>
                  <a:gd name="connsiteX226" fmla="*/ 306662 w 1032995"/>
                  <a:gd name="connsiteY226" fmla="*/ 152874 h 468861"/>
                  <a:gd name="connsiteX227" fmla="*/ 307210 w 1032995"/>
                  <a:gd name="connsiteY227" fmla="*/ 159274 h 468861"/>
                  <a:gd name="connsiteX228" fmla="*/ 310136 w 1032995"/>
                  <a:gd name="connsiteY228" fmla="*/ 161286 h 468861"/>
                  <a:gd name="connsiteX229" fmla="*/ 312148 w 1032995"/>
                  <a:gd name="connsiteY229" fmla="*/ 163663 h 468861"/>
                  <a:gd name="connsiteX230" fmla="*/ 319828 w 1032995"/>
                  <a:gd name="connsiteY230" fmla="*/ 163114 h 468861"/>
                  <a:gd name="connsiteX231" fmla="*/ 326777 w 1032995"/>
                  <a:gd name="connsiteY231" fmla="*/ 164394 h 468861"/>
                  <a:gd name="connsiteX232" fmla="*/ 326411 w 1032995"/>
                  <a:gd name="connsiteY232" fmla="*/ 164394 h 468861"/>
                  <a:gd name="connsiteX233" fmla="*/ 328057 w 1032995"/>
                  <a:gd name="connsiteY233" fmla="*/ 168600 h 468861"/>
                  <a:gd name="connsiteX234" fmla="*/ 335737 w 1032995"/>
                  <a:gd name="connsiteY234" fmla="*/ 168052 h 468861"/>
                  <a:gd name="connsiteX235" fmla="*/ 338846 w 1032995"/>
                  <a:gd name="connsiteY235" fmla="*/ 166406 h 468861"/>
                  <a:gd name="connsiteX236" fmla="*/ 341955 w 1032995"/>
                  <a:gd name="connsiteY236" fmla="*/ 160554 h 468861"/>
                  <a:gd name="connsiteX237" fmla="*/ 344149 w 1032995"/>
                  <a:gd name="connsiteY237" fmla="*/ 157994 h 468861"/>
                  <a:gd name="connsiteX238" fmla="*/ 347441 w 1032995"/>
                  <a:gd name="connsiteY238" fmla="*/ 159274 h 468861"/>
                  <a:gd name="connsiteX239" fmla="*/ 352195 w 1032995"/>
                  <a:gd name="connsiteY239" fmla="*/ 164029 h 468861"/>
                  <a:gd name="connsiteX240" fmla="*/ 360058 w 1032995"/>
                  <a:gd name="connsiteY240" fmla="*/ 164211 h 468861"/>
                  <a:gd name="connsiteX241" fmla="*/ 367373 w 1032995"/>
                  <a:gd name="connsiteY241" fmla="*/ 163114 h 468861"/>
                  <a:gd name="connsiteX242" fmla="*/ 370482 w 1032995"/>
                  <a:gd name="connsiteY242" fmla="*/ 161103 h 468861"/>
                  <a:gd name="connsiteX243" fmla="*/ 377613 w 1032995"/>
                  <a:gd name="connsiteY243" fmla="*/ 158908 h 468861"/>
                  <a:gd name="connsiteX244" fmla="*/ 383099 w 1032995"/>
                  <a:gd name="connsiteY244" fmla="*/ 144462 h 468861"/>
                  <a:gd name="connsiteX245" fmla="*/ 384745 w 1032995"/>
                  <a:gd name="connsiteY245" fmla="*/ 141719 h 468861"/>
                  <a:gd name="connsiteX246" fmla="*/ 382185 w 1032995"/>
                  <a:gd name="connsiteY246" fmla="*/ 139159 h 468861"/>
                  <a:gd name="connsiteX247" fmla="*/ 381270 w 1032995"/>
                  <a:gd name="connsiteY247" fmla="*/ 137879 h 468861"/>
                  <a:gd name="connsiteX248" fmla="*/ 375053 w 1032995"/>
                  <a:gd name="connsiteY248" fmla="*/ 137513 h 468861"/>
                  <a:gd name="connsiteX249" fmla="*/ 367556 w 1032995"/>
                  <a:gd name="connsiteY249" fmla="*/ 136782 h 468861"/>
                  <a:gd name="connsiteX250" fmla="*/ 364813 w 1032995"/>
                  <a:gd name="connsiteY250" fmla="*/ 133856 h 468861"/>
                  <a:gd name="connsiteX251" fmla="*/ 362984 w 1032995"/>
                  <a:gd name="connsiteY251" fmla="*/ 132027 h 468861"/>
                  <a:gd name="connsiteX252" fmla="*/ 355304 w 1032995"/>
                  <a:gd name="connsiteY252" fmla="*/ 130747 h 468861"/>
                  <a:gd name="connsiteX253" fmla="*/ 351829 w 1032995"/>
                  <a:gd name="connsiteY253" fmla="*/ 129650 h 468861"/>
                  <a:gd name="connsiteX254" fmla="*/ 352195 w 1032995"/>
                  <a:gd name="connsiteY254" fmla="*/ 126359 h 468861"/>
                  <a:gd name="connsiteX255" fmla="*/ 350183 w 1032995"/>
                  <a:gd name="connsiteY255" fmla="*/ 123616 h 468861"/>
                  <a:gd name="connsiteX256" fmla="*/ 342869 w 1032995"/>
                  <a:gd name="connsiteY256" fmla="*/ 122518 h 468861"/>
                  <a:gd name="connsiteX257" fmla="*/ 343052 w 1032995"/>
                  <a:gd name="connsiteY257" fmla="*/ 119410 h 468861"/>
                  <a:gd name="connsiteX258" fmla="*/ 346709 w 1032995"/>
                  <a:gd name="connsiteY258" fmla="*/ 118496 h 468861"/>
                  <a:gd name="connsiteX259" fmla="*/ 352378 w 1032995"/>
                  <a:gd name="connsiteY259" fmla="*/ 114655 h 468861"/>
                  <a:gd name="connsiteX260" fmla="*/ 359510 w 1032995"/>
                  <a:gd name="connsiteY260" fmla="*/ 112644 h 468861"/>
                  <a:gd name="connsiteX261" fmla="*/ 366276 w 1032995"/>
                  <a:gd name="connsiteY261" fmla="*/ 109352 h 468861"/>
                  <a:gd name="connsiteX262" fmla="*/ 367921 w 1032995"/>
                  <a:gd name="connsiteY262" fmla="*/ 106609 h 468861"/>
                  <a:gd name="connsiteX263" fmla="*/ 368470 w 1032995"/>
                  <a:gd name="connsiteY263" fmla="*/ 103318 h 468861"/>
                  <a:gd name="connsiteX264" fmla="*/ 359693 w 1032995"/>
                  <a:gd name="connsiteY264" fmla="*/ 93077 h 468861"/>
                  <a:gd name="connsiteX265" fmla="*/ 363350 w 1032995"/>
                  <a:gd name="connsiteY265" fmla="*/ 91980 h 468861"/>
                  <a:gd name="connsiteX266" fmla="*/ 366276 w 1032995"/>
                  <a:gd name="connsiteY266" fmla="*/ 89603 h 468861"/>
                  <a:gd name="connsiteX267" fmla="*/ 367373 w 1032995"/>
                  <a:gd name="connsiteY267" fmla="*/ 86860 h 468861"/>
                  <a:gd name="connsiteX268" fmla="*/ 369933 w 1032995"/>
                  <a:gd name="connsiteY268" fmla="*/ 84666 h 468861"/>
                  <a:gd name="connsiteX269" fmla="*/ 373956 w 1032995"/>
                  <a:gd name="connsiteY269" fmla="*/ 84300 h 468861"/>
                  <a:gd name="connsiteX270" fmla="*/ 377613 w 1032995"/>
                  <a:gd name="connsiteY270" fmla="*/ 85032 h 468861"/>
                  <a:gd name="connsiteX271" fmla="*/ 381270 w 1032995"/>
                  <a:gd name="connsiteY271" fmla="*/ 84483 h 468861"/>
                  <a:gd name="connsiteX272" fmla="*/ 384927 w 1032995"/>
                  <a:gd name="connsiteY272" fmla="*/ 85214 h 468861"/>
                  <a:gd name="connsiteX273" fmla="*/ 392242 w 1032995"/>
                  <a:gd name="connsiteY273" fmla="*/ 85214 h 468861"/>
                  <a:gd name="connsiteX274" fmla="*/ 395899 w 1032995"/>
                  <a:gd name="connsiteY274" fmla="*/ 84117 h 468861"/>
                  <a:gd name="connsiteX275" fmla="*/ 397545 w 1032995"/>
                  <a:gd name="connsiteY275" fmla="*/ 81374 h 468861"/>
                  <a:gd name="connsiteX276" fmla="*/ 395534 w 1032995"/>
                  <a:gd name="connsiteY276" fmla="*/ 78631 h 468861"/>
                  <a:gd name="connsiteX277" fmla="*/ 388768 w 1032995"/>
                  <a:gd name="connsiteY277" fmla="*/ 75705 h 468861"/>
                  <a:gd name="connsiteX278" fmla="*/ 373956 w 1032995"/>
                  <a:gd name="connsiteY278" fmla="*/ 73877 h 468861"/>
                  <a:gd name="connsiteX279" fmla="*/ 372127 w 1032995"/>
                  <a:gd name="connsiteY279" fmla="*/ 71317 h 468861"/>
                  <a:gd name="connsiteX280" fmla="*/ 372493 w 1032995"/>
                  <a:gd name="connsiteY280" fmla="*/ 68208 h 468861"/>
                  <a:gd name="connsiteX281" fmla="*/ 376333 w 1032995"/>
                  <a:gd name="connsiteY281" fmla="*/ 68391 h 468861"/>
                  <a:gd name="connsiteX282" fmla="*/ 379807 w 1032995"/>
                  <a:gd name="connsiteY282" fmla="*/ 67111 h 468861"/>
                  <a:gd name="connsiteX283" fmla="*/ 381636 w 1032995"/>
                  <a:gd name="connsiteY283" fmla="*/ 64551 h 468861"/>
                  <a:gd name="connsiteX284" fmla="*/ 379076 w 1032995"/>
                  <a:gd name="connsiteY284" fmla="*/ 62356 h 468861"/>
                  <a:gd name="connsiteX285" fmla="*/ 375784 w 1032995"/>
                  <a:gd name="connsiteY285" fmla="*/ 64185 h 468861"/>
                  <a:gd name="connsiteX286" fmla="*/ 368470 w 1032995"/>
                  <a:gd name="connsiteY286" fmla="*/ 64185 h 468861"/>
                  <a:gd name="connsiteX287" fmla="*/ 368470 w 1032995"/>
                  <a:gd name="connsiteY287" fmla="*/ 60894 h 468861"/>
                  <a:gd name="connsiteX288" fmla="*/ 369567 w 1032995"/>
                  <a:gd name="connsiteY288" fmla="*/ 57968 h 468861"/>
                  <a:gd name="connsiteX289" fmla="*/ 371761 w 1032995"/>
                  <a:gd name="connsiteY289" fmla="*/ 55773 h 468861"/>
                  <a:gd name="connsiteX290" fmla="*/ 366824 w 1032995"/>
                  <a:gd name="connsiteY290" fmla="*/ 51385 h 468861"/>
                  <a:gd name="connsiteX291" fmla="*/ 374139 w 1032995"/>
                  <a:gd name="connsiteY291" fmla="*/ 51202 h 468861"/>
                  <a:gd name="connsiteX292" fmla="*/ 375967 w 1032995"/>
                  <a:gd name="connsiteY292" fmla="*/ 48642 h 468861"/>
                  <a:gd name="connsiteX293" fmla="*/ 380173 w 1032995"/>
                  <a:gd name="connsiteY293" fmla="*/ 48642 h 468861"/>
                  <a:gd name="connsiteX294" fmla="*/ 382368 w 1032995"/>
                  <a:gd name="connsiteY294" fmla="*/ 51019 h 468861"/>
                  <a:gd name="connsiteX295" fmla="*/ 386025 w 1032995"/>
                  <a:gd name="connsiteY295" fmla="*/ 50653 h 468861"/>
                  <a:gd name="connsiteX296" fmla="*/ 389865 w 1032995"/>
                  <a:gd name="connsiteY296" fmla="*/ 51019 h 468861"/>
                  <a:gd name="connsiteX297" fmla="*/ 393340 w 1032995"/>
                  <a:gd name="connsiteY297" fmla="*/ 49922 h 468861"/>
                  <a:gd name="connsiteX298" fmla="*/ 404677 w 1032995"/>
                  <a:gd name="connsiteY298" fmla="*/ 50470 h 468861"/>
                  <a:gd name="connsiteX299" fmla="*/ 406871 w 1032995"/>
                  <a:gd name="connsiteY299" fmla="*/ 52848 h 468861"/>
                  <a:gd name="connsiteX300" fmla="*/ 411626 w 1032995"/>
                  <a:gd name="connsiteY300" fmla="*/ 48093 h 468861"/>
                  <a:gd name="connsiteX301" fmla="*/ 415100 w 1032995"/>
                  <a:gd name="connsiteY301" fmla="*/ 47179 h 468861"/>
                  <a:gd name="connsiteX302" fmla="*/ 422597 w 1032995"/>
                  <a:gd name="connsiteY302" fmla="*/ 47544 h 468861"/>
                  <a:gd name="connsiteX303" fmla="*/ 425523 w 1032995"/>
                  <a:gd name="connsiteY303" fmla="*/ 45350 h 468861"/>
                  <a:gd name="connsiteX304" fmla="*/ 429181 w 1032995"/>
                  <a:gd name="connsiteY304" fmla="*/ 44619 h 468861"/>
                  <a:gd name="connsiteX305" fmla="*/ 435215 w 1032995"/>
                  <a:gd name="connsiteY305" fmla="*/ 40961 h 468861"/>
                  <a:gd name="connsiteX306" fmla="*/ 438689 w 1032995"/>
                  <a:gd name="connsiteY306" fmla="*/ 41876 h 468861"/>
                  <a:gd name="connsiteX307" fmla="*/ 441432 w 1032995"/>
                  <a:gd name="connsiteY307" fmla="*/ 43887 h 468861"/>
                  <a:gd name="connsiteX308" fmla="*/ 445273 w 1032995"/>
                  <a:gd name="connsiteY308" fmla="*/ 43704 h 468861"/>
                  <a:gd name="connsiteX309" fmla="*/ 446553 w 1032995"/>
                  <a:gd name="connsiteY309" fmla="*/ 40961 h 468861"/>
                  <a:gd name="connsiteX310" fmla="*/ 454050 w 1032995"/>
                  <a:gd name="connsiteY310" fmla="*/ 39498 h 468861"/>
                  <a:gd name="connsiteX311" fmla="*/ 456976 w 1032995"/>
                  <a:gd name="connsiteY311" fmla="*/ 37670 h 468861"/>
                  <a:gd name="connsiteX312" fmla="*/ 460816 w 1032995"/>
                  <a:gd name="connsiteY312" fmla="*/ 37487 h 468861"/>
                  <a:gd name="connsiteX313" fmla="*/ 464290 w 1032995"/>
                  <a:gd name="connsiteY313" fmla="*/ 36390 h 468861"/>
                  <a:gd name="connsiteX314" fmla="*/ 467948 w 1032995"/>
                  <a:gd name="connsiteY314" fmla="*/ 36390 h 468861"/>
                  <a:gd name="connsiteX315" fmla="*/ 471422 w 1032995"/>
                  <a:gd name="connsiteY315" fmla="*/ 37121 h 468861"/>
                  <a:gd name="connsiteX316" fmla="*/ 473433 w 1032995"/>
                  <a:gd name="connsiteY316" fmla="*/ 34561 h 468861"/>
                  <a:gd name="connsiteX317" fmla="*/ 474165 w 1032995"/>
                  <a:gd name="connsiteY317" fmla="*/ 31635 h 468861"/>
                  <a:gd name="connsiteX318" fmla="*/ 475628 w 1032995"/>
                  <a:gd name="connsiteY318" fmla="*/ 28892 h 468861"/>
                  <a:gd name="connsiteX319" fmla="*/ 479103 w 1032995"/>
                  <a:gd name="connsiteY319" fmla="*/ 27247 h 468861"/>
                  <a:gd name="connsiteX320" fmla="*/ 482759 w 1032995"/>
                  <a:gd name="connsiteY320" fmla="*/ 26698 h 468861"/>
                  <a:gd name="connsiteX321" fmla="*/ 486234 w 1032995"/>
                  <a:gd name="connsiteY321" fmla="*/ 28161 h 468861"/>
                  <a:gd name="connsiteX322" fmla="*/ 494645 w 1032995"/>
                  <a:gd name="connsiteY322" fmla="*/ 26149 h 468861"/>
                  <a:gd name="connsiteX323" fmla="*/ 494463 w 1032995"/>
                  <a:gd name="connsiteY323" fmla="*/ 26332 h 468861"/>
                  <a:gd name="connsiteX324" fmla="*/ 511652 w 1032995"/>
                  <a:gd name="connsiteY324" fmla="*/ 22675 h 468861"/>
                  <a:gd name="connsiteX325" fmla="*/ 526464 w 1032995"/>
                  <a:gd name="connsiteY325" fmla="*/ 21212 h 468861"/>
                  <a:gd name="connsiteX326" fmla="*/ 539813 w 1032995"/>
                  <a:gd name="connsiteY326" fmla="*/ 18103 h 468861"/>
                  <a:gd name="connsiteX327" fmla="*/ 542739 w 1032995"/>
                  <a:gd name="connsiteY327" fmla="*/ 16092 h 468861"/>
                  <a:gd name="connsiteX328" fmla="*/ 546396 w 1032995"/>
                  <a:gd name="connsiteY328" fmla="*/ 16275 h 468861"/>
                  <a:gd name="connsiteX329" fmla="*/ 550053 w 1032995"/>
                  <a:gd name="connsiteY329" fmla="*/ 15360 h 468861"/>
                  <a:gd name="connsiteX330" fmla="*/ 552248 w 1032995"/>
                  <a:gd name="connsiteY330" fmla="*/ 13166 h 468861"/>
                  <a:gd name="connsiteX331" fmla="*/ 551882 w 1032995"/>
                  <a:gd name="connsiteY331" fmla="*/ 10240 h 468861"/>
                  <a:gd name="connsiteX332" fmla="*/ 552065 w 1032995"/>
                  <a:gd name="connsiteY332" fmla="*/ 7132 h 468861"/>
                  <a:gd name="connsiteX333" fmla="*/ 555905 w 1032995"/>
                  <a:gd name="connsiteY333" fmla="*/ 7680 h 468861"/>
                  <a:gd name="connsiteX334" fmla="*/ 559562 w 1032995"/>
                  <a:gd name="connsiteY334" fmla="*/ 7132 h 468861"/>
                  <a:gd name="connsiteX335" fmla="*/ 561574 w 1032995"/>
                  <a:gd name="connsiteY335" fmla="*/ 4389 h 468861"/>
                  <a:gd name="connsiteX336" fmla="*/ 564682 w 1032995"/>
                  <a:gd name="connsiteY336" fmla="*/ 2743 h 468861"/>
                  <a:gd name="connsiteX337" fmla="*/ 568522 w 1032995"/>
                  <a:gd name="connsiteY337" fmla="*/ 2560 h 468861"/>
                  <a:gd name="connsiteX338" fmla="*/ 570717 w 1032995"/>
                  <a:gd name="connsiteY338" fmla="*/ 366 h 468861"/>
                  <a:gd name="connsiteX339" fmla="*/ 574374 w 1032995"/>
                  <a:gd name="connsiteY339" fmla="*/ 0 h 468861"/>
                  <a:gd name="connsiteX340" fmla="*/ 576752 w 1032995"/>
                  <a:gd name="connsiteY340" fmla="*/ 2012 h 468861"/>
                  <a:gd name="connsiteX341" fmla="*/ 580592 w 1032995"/>
                  <a:gd name="connsiteY341" fmla="*/ 1463 h 468861"/>
                  <a:gd name="connsiteX342" fmla="*/ 584249 w 1032995"/>
                  <a:gd name="connsiteY342" fmla="*/ 2560 h 468861"/>
                  <a:gd name="connsiteX343" fmla="*/ 587906 w 1032995"/>
                  <a:gd name="connsiteY343" fmla="*/ 1829 h 468861"/>
                  <a:gd name="connsiteX344" fmla="*/ 591563 w 1032995"/>
                  <a:gd name="connsiteY344" fmla="*/ 2926 h 468861"/>
                  <a:gd name="connsiteX345" fmla="*/ 593758 w 1032995"/>
                  <a:gd name="connsiteY345" fmla="*/ 5303 h 468861"/>
                  <a:gd name="connsiteX346" fmla="*/ 599975 w 1032995"/>
                  <a:gd name="connsiteY346" fmla="*/ 8778 h 468861"/>
                  <a:gd name="connsiteX347" fmla="*/ 603266 w 1032995"/>
                  <a:gd name="connsiteY347" fmla="*/ 7315 h 468861"/>
                  <a:gd name="connsiteX348" fmla="*/ 606009 w 1032995"/>
                  <a:gd name="connsiteY348" fmla="*/ 5303 h 468861"/>
                  <a:gd name="connsiteX349" fmla="*/ 613690 w 1032995"/>
                  <a:gd name="connsiteY349" fmla="*/ 4389 h 468861"/>
                  <a:gd name="connsiteX350" fmla="*/ 617164 w 1032995"/>
                  <a:gd name="connsiteY350" fmla="*/ 5486 h 468861"/>
                  <a:gd name="connsiteX351" fmla="*/ 619907 w 1032995"/>
                  <a:gd name="connsiteY351" fmla="*/ 7680 h 468861"/>
                  <a:gd name="connsiteX352" fmla="*/ 621736 w 1032995"/>
                  <a:gd name="connsiteY352" fmla="*/ 10423 h 468861"/>
                  <a:gd name="connsiteX353" fmla="*/ 622284 w 1032995"/>
                  <a:gd name="connsiteY353" fmla="*/ 16275 h 468861"/>
                  <a:gd name="connsiteX354" fmla="*/ 621736 w 1032995"/>
                  <a:gd name="connsiteY354" fmla="*/ 19383 h 468861"/>
                  <a:gd name="connsiteX355" fmla="*/ 622833 w 1032995"/>
                  <a:gd name="connsiteY355" fmla="*/ 22309 h 468861"/>
                  <a:gd name="connsiteX356" fmla="*/ 628502 w 1032995"/>
                  <a:gd name="connsiteY356" fmla="*/ 26149 h 468861"/>
                  <a:gd name="connsiteX357" fmla="*/ 626673 w 1032995"/>
                  <a:gd name="connsiteY357" fmla="*/ 28892 h 468861"/>
                  <a:gd name="connsiteX358" fmla="*/ 627221 w 1032995"/>
                  <a:gd name="connsiteY358" fmla="*/ 34927 h 468861"/>
                  <a:gd name="connsiteX359" fmla="*/ 625210 w 1032995"/>
                  <a:gd name="connsiteY359" fmla="*/ 37487 h 468861"/>
                  <a:gd name="connsiteX360" fmla="*/ 622467 w 1032995"/>
                  <a:gd name="connsiteY360" fmla="*/ 39681 h 468861"/>
                  <a:gd name="connsiteX361" fmla="*/ 624662 w 1032995"/>
                  <a:gd name="connsiteY361" fmla="*/ 42424 h 468861"/>
                  <a:gd name="connsiteX362" fmla="*/ 625759 w 1032995"/>
                  <a:gd name="connsiteY362" fmla="*/ 45350 h 468861"/>
                  <a:gd name="connsiteX363" fmla="*/ 633073 w 1032995"/>
                  <a:gd name="connsiteY363" fmla="*/ 43704 h 468861"/>
                  <a:gd name="connsiteX364" fmla="*/ 636182 w 1032995"/>
                  <a:gd name="connsiteY364" fmla="*/ 45350 h 468861"/>
                  <a:gd name="connsiteX365" fmla="*/ 639839 w 1032995"/>
                  <a:gd name="connsiteY365" fmla="*/ 45167 h 468861"/>
                  <a:gd name="connsiteX366" fmla="*/ 641302 w 1032995"/>
                  <a:gd name="connsiteY366" fmla="*/ 42059 h 468861"/>
                  <a:gd name="connsiteX367" fmla="*/ 644959 w 1032995"/>
                  <a:gd name="connsiteY367" fmla="*/ 41876 h 468861"/>
                  <a:gd name="connsiteX368" fmla="*/ 648434 w 1032995"/>
                  <a:gd name="connsiteY368" fmla="*/ 42790 h 468861"/>
                  <a:gd name="connsiteX369" fmla="*/ 649165 w 1032995"/>
                  <a:gd name="connsiteY369" fmla="*/ 39864 h 468861"/>
                  <a:gd name="connsiteX370" fmla="*/ 649348 w 1032995"/>
                  <a:gd name="connsiteY370" fmla="*/ 36756 h 468861"/>
                  <a:gd name="connsiteX371" fmla="*/ 653005 w 1032995"/>
                  <a:gd name="connsiteY371" fmla="*/ 37304 h 468861"/>
                  <a:gd name="connsiteX372" fmla="*/ 654651 w 1032995"/>
                  <a:gd name="connsiteY372" fmla="*/ 40047 h 468861"/>
                  <a:gd name="connsiteX373" fmla="*/ 655566 w 1032995"/>
                  <a:gd name="connsiteY373" fmla="*/ 43156 h 468861"/>
                  <a:gd name="connsiteX374" fmla="*/ 658125 w 1032995"/>
                  <a:gd name="connsiteY374" fmla="*/ 45167 h 468861"/>
                  <a:gd name="connsiteX375" fmla="*/ 656663 w 1032995"/>
                  <a:gd name="connsiteY375" fmla="*/ 48093 h 468861"/>
                  <a:gd name="connsiteX376" fmla="*/ 656480 w 1032995"/>
                  <a:gd name="connsiteY376" fmla="*/ 51019 h 468861"/>
                  <a:gd name="connsiteX377" fmla="*/ 663794 w 1032995"/>
                  <a:gd name="connsiteY377" fmla="*/ 51750 h 468861"/>
                  <a:gd name="connsiteX378" fmla="*/ 662697 w 1032995"/>
                  <a:gd name="connsiteY378" fmla="*/ 48825 h 468861"/>
                  <a:gd name="connsiteX379" fmla="*/ 660320 w 1032995"/>
                  <a:gd name="connsiteY379" fmla="*/ 46630 h 468861"/>
                  <a:gd name="connsiteX380" fmla="*/ 663794 w 1032995"/>
                  <a:gd name="connsiteY380" fmla="*/ 45350 h 468861"/>
                  <a:gd name="connsiteX381" fmla="*/ 670926 w 1032995"/>
                  <a:gd name="connsiteY381" fmla="*/ 46630 h 468861"/>
                  <a:gd name="connsiteX382" fmla="*/ 674401 w 1032995"/>
                  <a:gd name="connsiteY382" fmla="*/ 48276 h 468861"/>
                  <a:gd name="connsiteX383" fmla="*/ 676960 w 1032995"/>
                  <a:gd name="connsiteY383" fmla="*/ 50653 h 468861"/>
                  <a:gd name="connsiteX384" fmla="*/ 680435 w 1032995"/>
                  <a:gd name="connsiteY384" fmla="*/ 51933 h 468861"/>
                  <a:gd name="connsiteX385" fmla="*/ 684275 w 1032995"/>
                  <a:gd name="connsiteY385" fmla="*/ 51933 h 468861"/>
                  <a:gd name="connsiteX386" fmla="*/ 686104 w 1032995"/>
                  <a:gd name="connsiteY386" fmla="*/ 49190 h 468861"/>
                  <a:gd name="connsiteX387" fmla="*/ 689396 w 1032995"/>
                  <a:gd name="connsiteY387" fmla="*/ 47910 h 468861"/>
                  <a:gd name="connsiteX388" fmla="*/ 690310 w 1032995"/>
                  <a:gd name="connsiteY388" fmla="*/ 51019 h 468861"/>
                  <a:gd name="connsiteX389" fmla="*/ 690127 w 1032995"/>
                  <a:gd name="connsiteY389" fmla="*/ 53945 h 468861"/>
                  <a:gd name="connsiteX390" fmla="*/ 686652 w 1032995"/>
                  <a:gd name="connsiteY390" fmla="*/ 54859 h 468861"/>
                  <a:gd name="connsiteX391" fmla="*/ 683544 w 1032995"/>
                  <a:gd name="connsiteY391" fmla="*/ 56688 h 468861"/>
                  <a:gd name="connsiteX392" fmla="*/ 681166 w 1032995"/>
                  <a:gd name="connsiteY392" fmla="*/ 59431 h 468861"/>
                  <a:gd name="connsiteX393" fmla="*/ 680252 w 1032995"/>
                  <a:gd name="connsiteY393" fmla="*/ 62356 h 468861"/>
                  <a:gd name="connsiteX394" fmla="*/ 680801 w 1032995"/>
                  <a:gd name="connsiteY394" fmla="*/ 65282 h 468861"/>
                  <a:gd name="connsiteX395" fmla="*/ 682812 w 1032995"/>
                  <a:gd name="connsiteY395" fmla="*/ 67842 h 468861"/>
                  <a:gd name="connsiteX396" fmla="*/ 686470 w 1032995"/>
                  <a:gd name="connsiteY396" fmla="*/ 67659 h 468861"/>
                  <a:gd name="connsiteX397" fmla="*/ 688847 w 1032995"/>
                  <a:gd name="connsiteY397" fmla="*/ 65099 h 468861"/>
                  <a:gd name="connsiteX398" fmla="*/ 695795 w 1032995"/>
                  <a:gd name="connsiteY398" fmla="*/ 62905 h 468861"/>
                  <a:gd name="connsiteX399" fmla="*/ 699270 w 1032995"/>
                  <a:gd name="connsiteY399" fmla="*/ 64185 h 468861"/>
                  <a:gd name="connsiteX400" fmla="*/ 702927 w 1032995"/>
                  <a:gd name="connsiteY400" fmla="*/ 64002 h 468861"/>
                  <a:gd name="connsiteX401" fmla="*/ 705487 w 1032995"/>
                  <a:gd name="connsiteY401" fmla="*/ 66014 h 468861"/>
                  <a:gd name="connsiteX402" fmla="*/ 709328 w 1032995"/>
                  <a:gd name="connsiteY402" fmla="*/ 66014 h 468861"/>
                  <a:gd name="connsiteX403" fmla="*/ 708230 w 1032995"/>
                  <a:gd name="connsiteY403" fmla="*/ 63271 h 468861"/>
                  <a:gd name="connsiteX404" fmla="*/ 710425 w 1032995"/>
                  <a:gd name="connsiteY404" fmla="*/ 60711 h 468861"/>
                  <a:gd name="connsiteX405" fmla="*/ 714082 w 1032995"/>
                  <a:gd name="connsiteY405" fmla="*/ 60528 h 468861"/>
                  <a:gd name="connsiteX406" fmla="*/ 719019 w 1032995"/>
                  <a:gd name="connsiteY406" fmla="*/ 56139 h 468861"/>
                  <a:gd name="connsiteX407" fmla="*/ 726517 w 1032995"/>
                  <a:gd name="connsiteY407" fmla="*/ 55225 h 468861"/>
                  <a:gd name="connsiteX408" fmla="*/ 732002 w 1032995"/>
                  <a:gd name="connsiteY408" fmla="*/ 51019 h 468861"/>
                  <a:gd name="connsiteX409" fmla="*/ 734745 w 1032995"/>
                  <a:gd name="connsiteY409" fmla="*/ 45350 h 468861"/>
                  <a:gd name="connsiteX410" fmla="*/ 737854 w 1032995"/>
                  <a:gd name="connsiteY410" fmla="*/ 43704 h 468861"/>
                  <a:gd name="connsiteX411" fmla="*/ 741511 w 1032995"/>
                  <a:gd name="connsiteY411" fmla="*/ 44253 h 468861"/>
                  <a:gd name="connsiteX412" fmla="*/ 749009 w 1032995"/>
                  <a:gd name="connsiteY412" fmla="*/ 42973 h 468861"/>
                  <a:gd name="connsiteX413" fmla="*/ 752483 w 1032995"/>
                  <a:gd name="connsiteY413" fmla="*/ 41876 h 468861"/>
                  <a:gd name="connsiteX414" fmla="*/ 754312 w 1032995"/>
                  <a:gd name="connsiteY414" fmla="*/ 38950 h 468861"/>
                  <a:gd name="connsiteX415" fmla="*/ 761809 w 1032995"/>
                  <a:gd name="connsiteY415" fmla="*/ 38584 h 468861"/>
                  <a:gd name="connsiteX416" fmla="*/ 768027 w 1032995"/>
                  <a:gd name="connsiteY416" fmla="*/ 35293 h 468861"/>
                  <a:gd name="connsiteX417" fmla="*/ 769489 w 1032995"/>
                  <a:gd name="connsiteY417" fmla="*/ 38218 h 468861"/>
                  <a:gd name="connsiteX418" fmla="*/ 769855 w 1032995"/>
                  <a:gd name="connsiteY418" fmla="*/ 41144 h 468861"/>
                  <a:gd name="connsiteX419" fmla="*/ 768027 w 1032995"/>
                  <a:gd name="connsiteY419" fmla="*/ 43887 h 468861"/>
                  <a:gd name="connsiteX420" fmla="*/ 764552 w 1032995"/>
                  <a:gd name="connsiteY420" fmla="*/ 44801 h 468861"/>
                  <a:gd name="connsiteX421" fmla="*/ 760712 w 1032995"/>
                  <a:gd name="connsiteY421" fmla="*/ 44619 h 468861"/>
                  <a:gd name="connsiteX422" fmla="*/ 760164 w 1032995"/>
                  <a:gd name="connsiteY422" fmla="*/ 47544 h 468861"/>
                  <a:gd name="connsiteX423" fmla="*/ 761809 w 1032995"/>
                  <a:gd name="connsiteY423" fmla="*/ 50287 h 468861"/>
                  <a:gd name="connsiteX424" fmla="*/ 763821 w 1032995"/>
                  <a:gd name="connsiteY424" fmla="*/ 51202 h 468861"/>
                  <a:gd name="connsiteX425" fmla="*/ 797102 w 1032995"/>
                  <a:gd name="connsiteY425" fmla="*/ 75888 h 468861"/>
                  <a:gd name="connsiteX426" fmla="*/ 852875 w 1032995"/>
                  <a:gd name="connsiteY426" fmla="*/ 159640 h 468861"/>
                  <a:gd name="connsiteX427" fmla="*/ 859275 w 1032995"/>
                  <a:gd name="connsiteY427" fmla="*/ 155617 h 468861"/>
                  <a:gd name="connsiteX428" fmla="*/ 860372 w 1032995"/>
                  <a:gd name="connsiteY428" fmla="*/ 152691 h 468861"/>
                  <a:gd name="connsiteX429" fmla="*/ 860555 w 1032995"/>
                  <a:gd name="connsiteY429" fmla="*/ 149582 h 468861"/>
                  <a:gd name="connsiteX430" fmla="*/ 865493 w 1032995"/>
                  <a:gd name="connsiteY430" fmla="*/ 144279 h 468861"/>
                  <a:gd name="connsiteX431" fmla="*/ 869150 w 1032995"/>
                  <a:gd name="connsiteY431" fmla="*/ 143914 h 468861"/>
                  <a:gd name="connsiteX432" fmla="*/ 871710 w 1032995"/>
                  <a:gd name="connsiteY432" fmla="*/ 146291 h 468861"/>
                  <a:gd name="connsiteX433" fmla="*/ 875367 w 1032995"/>
                  <a:gd name="connsiteY433" fmla="*/ 147022 h 468861"/>
                  <a:gd name="connsiteX434" fmla="*/ 881585 w 1032995"/>
                  <a:gd name="connsiteY434" fmla="*/ 150314 h 468861"/>
                  <a:gd name="connsiteX435" fmla="*/ 880122 w 1032995"/>
                  <a:gd name="connsiteY435" fmla="*/ 153240 h 468861"/>
                  <a:gd name="connsiteX436" fmla="*/ 881951 w 1032995"/>
                  <a:gd name="connsiteY436" fmla="*/ 155983 h 468861"/>
                  <a:gd name="connsiteX437" fmla="*/ 884694 w 1032995"/>
                  <a:gd name="connsiteY437" fmla="*/ 156348 h 468861"/>
                  <a:gd name="connsiteX438" fmla="*/ 886705 w 1032995"/>
                  <a:gd name="connsiteY438" fmla="*/ 161286 h 468861"/>
                  <a:gd name="connsiteX439" fmla="*/ 898225 w 1032995"/>
                  <a:gd name="connsiteY439" fmla="*/ 160554 h 468861"/>
                  <a:gd name="connsiteX440" fmla="*/ 905906 w 1032995"/>
                  <a:gd name="connsiteY440" fmla="*/ 162566 h 468861"/>
                  <a:gd name="connsiteX441" fmla="*/ 909380 w 1032995"/>
                  <a:gd name="connsiteY441" fmla="*/ 161286 h 468861"/>
                  <a:gd name="connsiteX442" fmla="*/ 916877 w 1032995"/>
                  <a:gd name="connsiteY442" fmla="*/ 161651 h 468861"/>
                  <a:gd name="connsiteX443" fmla="*/ 917975 w 1032995"/>
                  <a:gd name="connsiteY443" fmla="*/ 158725 h 468861"/>
                  <a:gd name="connsiteX444" fmla="*/ 920535 w 1032995"/>
                  <a:gd name="connsiteY444" fmla="*/ 156348 h 468861"/>
                  <a:gd name="connsiteX445" fmla="*/ 924192 w 1032995"/>
                  <a:gd name="connsiteY445" fmla="*/ 156897 h 468861"/>
                  <a:gd name="connsiteX446" fmla="*/ 927849 w 1032995"/>
                  <a:gd name="connsiteY446" fmla="*/ 156531 h 468861"/>
                  <a:gd name="connsiteX447" fmla="*/ 929312 w 1032995"/>
                  <a:gd name="connsiteY447" fmla="*/ 153605 h 468861"/>
                  <a:gd name="connsiteX448" fmla="*/ 932604 w 1032995"/>
                  <a:gd name="connsiteY448" fmla="*/ 151959 h 468861"/>
                  <a:gd name="connsiteX449" fmla="*/ 939735 w 1032995"/>
                  <a:gd name="connsiteY449" fmla="*/ 153605 h 468861"/>
                  <a:gd name="connsiteX450" fmla="*/ 943027 w 1032995"/>
                  <a:gd name="connsiteY450" fmla="*/ 155434 h 468861"/>
                  <a:gd name="connsiteX451" fmla="*/ 944856 w 1032995"/>
                  <a:gd name="connsiteY451" fmla="*/ 157994 h 468861"/>
                  <a:gd name="connsiteX452" fmla="*/ 947964 w 1032995"/>
                  <a:gd name="connsiteY452" fmla="*/ 159640 h 468861"/>
                  <a:gd name="connsiteX453" fmla="*/ 952901 w 1032995"/>
                  <a:gd name="connsiteY453" fmla="*/ 164394 h 468861"/>
                  <a:gd name="connsiteX454" fmla="*/ 956559 w 1032995"/>
                  <a:gd name="connsiteY454" fmla="*/ 165674 h 468861"/>
                  <a:gd name="connsiteX455" fmla="*/ 957839 w 1032995"/>
                  <a:gd name="connsiteY455" fmla="*/ 168417 h 468861"/>
                  <a:gd name="connsiteX456" fmla="*/ 956924 w 1032995"/>
                  <a:gd name="connsiteY456" fmla="*/ 171709 h 468861"/>
                  <a:gd name="connsiteX457" fmla="*/ 957473 w 1032995"/>
                  <a:gd name="connsiteY457" fmla="*/ 174817 h 468861"/>
                  <a:gd name="connsiteX458" fmla="*/ 959302 w 1032995"/>
                  <a:gd name="connsiteY458" fmla="*/ 177560 h 468861"/>
                  <a:gd name="connsiteX459" fmla="*/ 962959 w 1032995"/>
                  <a:gd name="connsiteY459" fmla="*/ 178109 h 468861"/>
                  <a:gd name="connsiteX460" fmla="*/ 972834 w 1032995"/>
                  <a:gd name="connsiteY460" fmla="*/ 182315 h 468861"/>
                  <a:gd name="connsiteX461" fmla="*/ 974480 w 1032995"/>
                  <a:gd name="connsiteY461" fmla="*/ 185058 h 468861"/>
                  <a:gd name="connsiteX462" fmla="*/ 974297 w 1032995"/>
                  <a:gd name="connsiteY462" fmla="*/ 188349 h 468861"/>
                  <a:gd name="connsiteX463" fmla="*/ 977588 w 1032995"/>
                  <a:gd name="connsiteY463" fmla="*/ 189629 h 468861"/>
                  <a:gd name="connsiteX464" fmla="*/ 980331 w 1032995"/>
                  <a:gd name="connsiteY464" fmla="*/ 191641 h 468861"/>
                  <a:gd name="connsiteX465" fmla="*/ 983440 w 1032995"/>
                  <a:gd name="connsiteY465" fmla="*/ 197493 h 468861"/>
                  <a:gd name="connsiteX466" fmla="*/ 986549 w 1032995"/>
                  <a:gd name="connsiteY466" fmla="*/ 198955 h 468861"/>
                  <a:gd name="connsiteX467" fmla="*/ 994046 w 1032995"/>
                  <a:gd name="connsiteY467" fmla="*/ 199870 h 468861"/>
                  <a:gd name="connsiteX468" fmla="*/ 997338 w 1032995"/>
                  <a:gd name="connsiteY468" fmla="*/ 201515 h 468861"/>
                  <a:gd name="connsiteX469" fmla="*/ 1000994 w 1032995"/>
                  <a:gd name="connsiteY469" fmla="*/ 202430 h 468861"/>
                  <a:gd name="connsiteX470" fmla="*/ 1004652 w 1032995"/>
                  <a:gd name="connsiteY470" fmla="*/ 203161 h 468861"/>
                  <a:gd name="connsiteX471" fmla="*/ 1008492 w 1032995"/>
                  <a:gd name="connsiteY471" fmla="*/ 203161 h 468861"/>
                  <a:gd name="connsiteX472" fmla="*/ 1009955 w 1032995"/>
                  <a:gd name="connsiteY472" fmla="*/ 200235 h 468861"/>
                  <a:gd name="connsiteX473" fmla="*/ 1012149 w 1032995"/>
                  <a:gd name="connsiteY473" fmla="*/ 197858 h 468861"/>
                  <a:gd name="connsiteX474" fmla="*/ 1019098 w 1032995"/>
                  <a:gd name="connsiteY474" fmla="*/ 195481 h 468861"/>
                  <a:gd name="connsiteX475" fmla="*/ 1020012 w 1032995"/>
                  <a:gd name="connsiteY475" fmla="*/ 198773 h 468861"/>
                  <a:gd name="connsiteX476" fmla="*/ 1021841 w 1032995"/>
                  <a:gd name="connsiteY476" fmla="*/ 201515 h 468861"/>
                  <a:gd name="connsiteX477" fmla="*/ 1024950 w 1032995"/>
                  <a:gd name="connsiteY477" fmla="*/ 203344 h 468861"/>
                  <a:gd name="connsiteX478" fmla="*/ 1028241 w 1032995"/>
                  <a:gd name="connsiteY478" fmla="*/ 209013 h 468861"/>
                  <a:gd name="connsiteX479" fmla="*/ 1031350 w 1032995"/>
                  <a:gd name="connsiteY479" fmla="*/ 210842 h 468861"/>
                  <a:gd name="connsiteX480" fmla="*/ 1032996 w 1032995"/>
                  <a:gd name="connsiteY480" fmla="*/ 213767 h 468861"/>
                  <a:gd name="connsiteX481" fmla="*/ 1027693 w 1032995"/>
                  <a:gd name="connsiteY481" fmla="*/ 223825 h 468861"/>
                  <a:gd name="connsiteX482" fmla="*/ 1022938 w 1032995"/>
                  <a:gd name="connsiteY482" fmla="*/ 231688 h 468861"/>
                  <a:gd name="connsiteX483" fmla="*/ 1015258 w 1032995"/>
                  <a:gd name="connsiteY483" fmla="*/ 238088 h 468861"/>
                  <a:gd name="connsiteX484" fmla="*/ 1005932 w 1032995"/>
                  <a:gd name="connsiteY484" fmla="*/ 240283 h 468861"/>
                  <a:gd name="connsiteX485" fmla="*/ 998800 w 1032995"/>
                  <a:gd name="connsiteY485" fmla="*/ 239734 h 468861"/>
                  <a:gd name="connsiteX486" fmla="*/ 993680 w 1032995"/>
                  <a:gd name="connsiteY486" fmla="*/ 248146 h 468861"/>
                  <a:gd name="connsiteX487" fmla="*/ 991486 w 1032995"/>
                  <a:gd name="connsiteY487" fmla="*/ 258020 h 468861"/>
                  <a:gd name="connsiteX488" fmla="*/ 992583 w 1032995"/>
                  <a:gd name="connsiteY488" fmla="*/ 266981 h 468861"/>
                  <a:gd name="connsiteX489" fmla="*/ 991120 w 1032995"/>
                  <a:gd name="connsiteY489" fmla="*/ 281793 h 468861"/>
                  <a:gd name="connsiteX490" fmla="*/ 980514 w 1032995"/>
                  <a:gd name="connsiteY490" fmla="*/ 284901 h 468861"/>
                  <a:gd name="connsiteX491" fmla="*/ 973748 w 1032995"/>
                  <a:gd name="connsiteY491" fmla="*/ 289473 h 468861"/>
                  <a:gd name="connsiteX492" fmla="*/ 969542 w 1032995"/>
                  <a:gd name="connsiteY492" fmla="*/ 286913 h 468861"/>
                  <a:gd name="connsiteX493" fmla="*/ 964970 w 1032995"/>
                  <a:gd name="connsiteY493" fmla="*/ 282890 h 468861"/>
                  <a:gd name="connsiteX494" fmla="*/ 949061 w 1032995"/>
                  <a:gd name="connsiteY494" fmla="*/ 284353 h 468861"/>
                  <a:gd name="connsiteX495" fmla="*/ 940650 w 1032995"/>
                  <a:gd name="connsiteY495" fmla="*/ 282158 h 468861"/>
                  <a:gd name="connsiteX496" fmla="*/ 936261 w 1032995"/>
                  <a:gd name="connsiteY496" fmla="*/ 279050 h 468861"/>
                  <a:gd name="connsiteX497" fmla="*/ 925289 w 1032995"/>
                  <a:gd name="connsiteY497" fmla="*/ 278867 h 468861"/>
                  <a:gd name="connsiteX498" fmla="*/ 920169 w 1032995"/>
                  <a:gd name="connsiteY498" fmla="*/ 287278 h 468861"/>
                  <a:gd name="connsiteX499" fmla="*/ 916512 w 1032995"/>
                  <a:gd name="connsiteY499" fmla="*/ 297702 h 468861"/>
                  <a:gd name="connsiteX500" fmla="*/ 910660 w 1032995"/>
                  <a:gd name="connsiteY500" fmla="*/ 308673 h 468861"/>
                  <a:gd name="connsiteX501" fmla="*/ 907734 w 1032995"/>
                  <a:gd name="connsiteY501" fmla="*/ 318365 h 468861"/>
                  <a:gd name="connsiteX502" fmla="*/ 906088 w 1032995"/>
                  <a:gd name="connsiteY502" fmla="*/ 326046 h 468861"/>
                  <a:gd name="connsiteX503" fmla="*/ 907185 w 1032995"/>
                  <a:gd name="connsiteY503" fmla="*/ 332446 h 468861"/>
                  <a:gd name="connsiteX504" fmla="*/ 910111 w 1032995"/>
                  <a:gd name="connsiteY504" fmla="*/ 339577 h 468861"/>
                  <a:gd name="connsiteX505" fmla="*/ 906637 w 1032995"/>
                  <a:gd name="connsiteY505" fmla="*/ 341589 h 468861"/>
                  <a:gd name="connsiteX506" fmla="*/ 880854 w 1032995"/>
                  <a:gd name="connsiteY506" fmla="*/ 342503 h 468861"/>
                  <a:gd name="connsiteX507" fmla="*/ 870979 w 1032995"/>
                  <a:gd name="connsiteY507" fmla="*/ 345795 h 468861"/>
                  <a:gd name="connsiteX508" fmla="*/ 862384 w 1032995"/>
                  <a:gd name="connsiteY508" fmla="*/ 346709 h 468861"/>
                  <a:gd name="connsiteX509" fmla="*/ 853241 w 1032995"/>
                  <a:gd name="connsiteY509" fmla="*/ 349635 h 468861"/>
                  <a:gd name="connsiteX510" fmla="*/ 848852 w 1032995"/>
                  <a:gd name="connsiteY510" fmla="*/ 352561 h 468861"/>
                  <a:gd name="connsiteX511" fmla="*/ 852509 w 1032995"/>
                  <a:gd name="connsiteY511" fmla="*/ 355852 h 468861"/>
                  <a:gd name="connsiteX512" fmla="*/ 856167 w 1032995"/>
                  <a:gd name="connsiteY512" fmla="*/ 361887 h 468861"/>
                  <a:gd name="connsiteX513" fmla="*/ 858178 w 1032995"/>
                  <a:gd name="connsiteY513" fmla="*/ 377430 h 468861"/>
                  <a:gd name="connsiteX514" fmla="*/ 860190 w 1032995"/>
                  <a:gd name="connsiteY514" fmla="*/ 383099 h 468861"/>
                  <a:gd name="connsiteX515" fmla="*/ 863298 w 1032995"/>
                  <a:gd name="connsiteY515" fmla="*/ 388402 h 468861"/>
                  <a:gd name="connsiteX516" fmla="*/ 867139 w 1032995"/>
                  <a:gd name="connsiteY516" fmla="*/ 399557 h 468861"/>
                  <a:gd name="connsiteX517" fmla="*/ 867139 w 1032995"/>
                  <a:gd name="connsiteY517" fmla="*/ 405591 h 468861"/>
                  <a:gd name="connsiteX518" fmla="*/ 861287 w 1032995"/>
                  <a:gd name="connsiteY518" fmla="*/ 409431 h 468861"/>
                  <a:gd name="connsiteX519" fmla="*/ 861836 w 1032995"/>
                  <a:gd name="connsiteY519" fmla="*/ 414917 h 468861"/>
                  <a:gd name="connsiteX520" fmla="*/ 858544 w 1032995"/>
                  <a:gd name="connsiteY520" fmla="*/ 418574 h 468861"/>
                  <a:gd name="connsiteX521" fmla="*/ 857081 w 1032995"/>
                  <a:gd name="connsiteY521" fmla="*/ 423329 h 468861"/>
                  <a:gd name="connsiteX522" fmla="*/ 857081 w 1032995"/>
                  <a:gd name="connsiteY522" fmla="*/ 430644 h 468861"/>
                  <a:gd name="connsiteX523" fmla="*/ 857081 w 1032995"/>
                  <a:gd name="connsiteY523" fmla="*/ 430644 h 468861"/>
                  <a:gd name="connsiteX524" fmla="*/ 853973 w 1032995"/>
                  <a:gd name="connsiteY524" fmla="*/ 430826 h 468861"/>
                  <a:gd name="connsiteX525" fmla="*/ 844646 w 1032995"/>
                  <a:gd name="connsiteY525" fmla="*/ 425340 h 468861"/>
                  <a:gd name="connsiteX526" fmla="*/ 837332 w 1032995"/>
                  <a:gd name="connsiteY526" fmla="*/ 424243 h 468861"/>
                  <a:gd name="connsiteX527" fmla="*/ 830383 w 1032995"/>
                  <a:gd name="connsiteY527" fmla="*/ 416563 h 468861"/>
                  <a:gd name="connsiteX528" fmla="*/ 822886 w 1032995"/>
                  <a:gd name="connsiteY528" fmla="*/ 416014 h 468861"/>
                  <a:gd name="connsiteX529" fmla="*/ 819411 w 1032995"/>
                  <a:gd name="connsiteY529" fmla="*/ 414917 h 468861"/>
                  <a:gd name="connsiteX530" fmla="*/ 815754 w 1032995"/>
                  <a:gd name="connsiteY530" fmla="*/ 415100 h 468861"/>
                  <a:gd name="connsiteX531" fmla="*/ 812462 w 1032995"/>
                  <a:gd name="connsiteY531" fmla="*/ 413454 h 468861"/>
                  <a:gd name="connsiteX532" fmla="*/ 808805 w 1032995"/>
                  <a:gd name="connsiteY532" fmla="*/ 413088 h 468861"/>
                  <a:gd name="connsiteX533" fmla="*/ 797467 w 1032995"/>
                  <a:gd name="connsiteY533" fmla="*/ 413637 h 468861"/>
                  <a:gd name="connsiteX534" fmla="*/ 786496 w 1032995"/>
                  <a:gd name="connsiteY534" fmla="*/ 412174 h 468861"/>
                  <a:gd name="connsiteX535" fmla="*/ 782655 w 1032995"/>
                  <a:gd name="connsiteY535" fmla="*/ 412357 h 468861"/>
                  <a:gd name="connsiteX536" fmla="*/ 775890 w 1032995"/>
                  <a:gd name="connsiteY536" fmla="*/ 409431 h 468861"/>
                  <a:gd name="connsiteX537" fmla="*/ 772233 w 1032995"/>
                  <a:gd name="connsiteY537" fmla="*/ 409248 h 468861"/>
                  <a:gd name="connsiteX538" fmla="*/ 765466 w 1032995"/>
                  <a:gd name="connsiteY538" fmla="*/ 412174 h 468861"/>
                  <a:gd name="connsiteX539" fmla="*/ 750837 w 1032995"/>
                  <a:gd name="connsiteY539" fmla="*/ 410528 h 468861"/>
                  <a:gd name="connsiteX540" fmla="*/ 746814 w 1032995"/>
                  <a:gd name="connsiteY540" fmla="*/ 410711 h 468861"/>
                  <a:gd name="connsiteX541" fmla="*/ 739500 w 1032995"/>
                  <a:gd name="connsiteY541" fmla="*/ 412174 h 468861"/>
                  <a:gd name="connsiteX542" fmla="*/ 731819 w 1032995"/>
                  <a:gd name="connsiteY542" fmla="*/ 412174 h 468861"/>
                  <a:gd name="connsiteX543" fmla="*/ 727979 w 1032995"/>
                  <a:gd name="connsiteY543" fmla="*/ 411443 h 468861"/>
                  <a:gd name="connsiteX544" fmla="*/ 725054 w 1032995"/>
                  <a:gd name="connsiteY544" fmla="*/ 409614 h 468861"/>
                  <a:gd name="connsiteX545" fmla="*/ 721214 w 1032995"/>
                  <a:gd name="connsiteY545" fmla="*/ 408883 h 468861"/>
                  <a:gd name="connsiteX546" fmla="*/ 713899 w 1032995"/>
                  <a:gd name="connsiteY546" fmla="*/ 409614 h 468861"/>
                  <a:gd name="connsiteX547" fmla="*/ 710973 w 1032995"/>
                  <a:gd name="connsiteY547" fmla="*/ 407237 h 468861"/>
                  <a:gd name="connsiteX548" fmla="*/ 701282 w 1032995"/>
                  <a:gd name="connsiteY548" fmla="*/ 402300 h 468861"/>
                  <a:gd name="connsiteX549" fmla="*/ 697990 w 1032995"/>
                  <a:gd name="connsiteY549" fmla="*/ 404128 h 468861"/>
                  <a:gd name="connsiteX550" fmla="*/ 694333 w 1032995"/>
                  <a:gd name="connsiteY550" fmla="*/ 404311 h 468861"/>
                  <a:gd name="connsiteX551" fmla="*/ 690858 w 1032995"/>
                  <a:gd name="connsiteY551" fmla="*/ 405591 h 468861"/>
                  <a:gd name="connsiteX552" fmla="*/ 685006 w 1032995"/>
                  <a:gd name="connsiteY552" fmla="*/ 409614 h 468861"/>
                  <a:gd name="connsiteX553" fmla="*/ 684641 w 1032995"/>
                  <a:gd name="connsiteY553" fmla="*/ 413088 h 468861"/>
                  <a:gd name="connsiteX554" fmla="*/ 682629 w 1032995"/>
                  <a:gd name="connsiteY554" fmla="*/ 415831 h 468861"/>
                  <a:gd name="connsiteX555" fmla="*/ 681349 w 1032995"/>
                  <a:gd name="connsiteY555" fmla="*/ 422597 h 468861"/>
                  <a:gd name="connsiteX556" fmla="*/ 679704 w 1032995"/>
                  <a:gd name="connsiteY556" fmla="*/ 425340 h 468861"/>
                  <a:gd name="connsiteX557" fmla="*/ 672389 w 1032995"/>
                  <a:gd name="connsiteY557" fmla="*/ 423695 h 468861"/>
                  <a:gd name="connsiteX558" fmla="*/ 665806 w 1032995"/>
                  <a:gd name="connsiteY558" fmla="*/ 420952 h 468861"/>
                  <a:gd name="connsiteX559" fmla="*/ 658674 w 1032995"/>
                  <a:gd name="connsiteY559" fmla="*/ 418574 h 468861"/>
                  <a:gd name="connsiteX560" fmla="*/ 655383 w 1032995"/>
                  <a:gd name="connsiteY560" fmla="*/ 416929 h 468861"/>
                  <a:gd name="connsiteX561" fmla="*/ 651725 w 1032995"/>
                  <a:gd name="connsiteY561" fmla="*/ 416380 h 468861"/>
                  <a:gd name="connsiteX562" fmla="*/ 647885 w 1032995"/>
                  <a:gd name="connsiteY562" fmla="*/ 416380 h 468861"/>
                  <a:gd name="connsiteX563" fmla="*/ 640754 w 1032995"/>
                  <a:gd name="connsiteY563" fmla="*/ 415100 h 468861"/>
                  <a:gd name="connsiteX564" fmla="*/ 637096 w 1032995"/>
                  <a:gd name="connsiteY564" fmla="*/ 415649 h 468861"/>
                  <a:gd name="connsiteX565" fmla="*/ 633439 w 1032995"/>
                  <a:gd name="connsiteY565" fmla="*/ 414369 h 468861"/>
                  <a:gd name="connsiteX566" fmla="*/ 626124 w 1032995"/>
                  <a:gd name="connsiteY566" fmla="*/ 415649 h 468861"/>
                  <a:gd name="connsiteX567" fmla="*/ 622650 w 1032995"/>
                  <a:gd name="connsiteY567" fmla="*/ 416929 h 468861"/>
                  <a:gd name="connsiteX568" fmla="*/ 621553 w 1032995"/>
                  <a:gd name="connsiteY568" fmla="*/ 420037 h 468861"/>
                  <a:gd name="connsiteX569" fmla="*/ 621919 w 1032995"/>
                  <a:gd name="connsiteY569" fmla="*/ 423329 h 468861"/>
                  <a:gd name="connsiteX570" fmla="*/ 619724 w 1032995"/>
                  <a:gd name="connsiteY570" fmla="*/ 426072 h 468861"/>
                  <a:gd name="connsiteX571" fmla="*/ 618261 w 1032995"/>
                  <a:gd name="connsiteY571" fmla="*/ 429181 h 468861"/>
                  <a:gd name="connsiteX572" fmla="*/ 616981 w 1032995"/>
                  <a:gd name="connsiteY572" fmla="*/ 432106 h 468861"/>
                  <a:gd name="connsiteX573" fmla="*/ 612227 w 1032995"/>
                  <a:gd name="connsiteY573" fmla="*/ 437226 h 468861"/>
                  <a:gd name="connsiteX574" fmla="*/ 608570 w 1032995"/>
                  <a:gd name="connsiteY574" fmla="*/ 438141 h 468861"/>
                  <a:gd name="connsiteX575" fmla="*/ 605095 w 1032995"/>
                  <a:gd name="connsiteY575" fmla="*/ 437226 h 468861"/>
                  <a:gd name="connsiteX576" fmla="*/ 602169 w 1032995"/>
                  <a:gd name="connsiteY576" fmla="*/ 443444 h 468861"/>
                  <a:gd name="connsiteX577" fmla="*/ 599243 w 1032995"/>
                  <a:gd name="connsiteY577" fmla="*/ 445821 h 468861"/>
                  <a:gd name="connsiteX578" fmla="*/ 589003 w 1032995"/>
                  <a:gd name="connsiteY578" fmla="*/ 449844 h 468861"/>
                  <a:gd name="connsiteX579" fmla="*/ 582237 w 1032995"/>
                  <a:gd name="connsiteY579" fmla="*/ 453136 h 468861"/>
                  <a:gd name="connsiteX580" fmla="*/ 580043 w 1032995"/>
                  <a:gd name="connsiteY580" fmla="*/ 455879 h 468861"/>
                  <a:gd name="connsiteX581" fmla="*/ 576385 w 1032995"/>
                  <a:gd name="connsiteY581" fmla="*/ 456976 h 468861"/>
                  <a:gd name="connsiteX582" fmla="*/ 573277 w 1032995"/>
                  <a:gd name="connsiteY582" fmla="*/ 458987 h 468861"/>
                  <a:gd name="connsiteX583" fmla="*/ 571265 w 1032995"/>
                  <a:gd name="connsiteY583" fmla="*/ 461913 h 468861"/>
                  <a:gd name="connsiteX584" fmla="*/ 570168 w 1032995"/>
                  <a:gd name="connsiteY584" fmla="*/ 465205 h 468861"/>
                  <a:gd name="connsiteX585" fmla="*/ 567242 w 1032995"/>
                  <a:gd name="connsiteY585" fmla="*/ 467216 h 468861"/>
                  <a:gd name="connsiteX586" fmla="*/ 563951 w 1032995"/>
                  <a:gd name="connsiteY586" fmla="*/ 468862 h 468861"/>
                  <a:gd name="connsiteX587" fmla="*/ 560293 w 1032995"/>
                  <a:gd name="connsiteY587" fmla="*/ 468130 h 468861"/>
                  <a:gd name="connsiteX588" fmla="*/ 553345 w 1032995"/>
                  <a:gd name="connsiteY588" fmla="*/ 465387 h 468861"/>
                  <a:gd name="connsiteX589" fmla="*/ 549505 w 1032995"/>
                  <a:gd name="connsiteY589" fmla="*/ 464473 h 468861"/>
                  <a:gd name="connsiteX590" fmla="*/ 542922 w 1032995"/>
                  <a:gd name="connsiteY590" fmla="*/ 461182 h 468861"/>
                  <a:gd name="connsiteX591" fmla="*/ 516772 w 1032995"/>
                  <a:gd name="connsiteY591" fmla="*/ 463742 h 468861"/>
                  <a:gd name="connsiteX592" fmla="*/ 512383 w 1032995"/>
                  <a:gd name="connsiteY592" fmla="*/ 444358 h 468861"/>
                  <a:gd name="connsiteX593" fmla="*/ 497023 w 1032995"/>
                  <a:gd name="connsiteY593" fmla="*/ 441981 h 468861"/>
                  <a:gd name="connsiteX594" fmla="*/ 496109 w 1032995"/>
                  <a:gd name="connsiteY594" fmla="*/ 436495 h 468861"/>
                  <a:gd name="connsiteX595" fmla="*/ 496657 w 1032995"/>
                  <a:gd name="connsiteY595" fmla="*/ 429729 h 468861"/>
                  <a:gd name="connsiteX596" fmla="*/ 500314 w 1032995"/>
                  <a:gd name="connsiteY596" fmla="*/ 429181 h 468861"/>
                  <a:gd name="connsiteX597" fmla="*/ 499766 w 1032995"/>
                  <a:gd name="connsiteY597" fmla="*/ 411626 h 468861"/>
                  <a:gd name="connsiteX598" fmla="*/ 493548 w 1032995"/>
                  <a:gd name="connsiteY598" fmla="*/ 411991 h 468861"/>
                  <a:gd name="connsiteX599" fmla="*/ 485502 w 1032995"/>
                  <a:gd name="connsiteY599" fmla="*/ 398459 h 468861"/>
                  <a:gd name="connsiteX600" fmla="*/ 480017 w 1032995"/>
                  <a:gd name="connsiteY600" fmla="*/ 394254 h 468861"/>
                  <a:gd name="connsiteX601" fmla="*/ 476542 w 1032995"/>
                  <a:gd name="connsiteY601" fmla="*/ 392608 h 468861"/>
                  <a:gd name="connsiteX602" fmla="*/ 470508 w 1032995"/>
                  <a:gd name="connsiteY602" fmla="*/ 388768 h 468861"/>
                  <a:gd name="connsiteX603" fmla="*/ 468131 w 1032995"/>
                  <a:gd name="connsiteY603" fmla="*/ 386208 h 468861"/>
                  <a:gd name="connsiteX604" fmla="*/ 461547 w 1032995"/>
                  <a:gd name="connsiteY604" fmla="*/ 388585 h 468861"/>
                  <a:gd name="connsiteX605" fmla="*/ 426438 w 1032995"/>
                  <a:gd name="connsiteY605" fmla="*/ 388036 h 468861"/>
                  <a:gd name="connsiteX606" fmla="*/ 393522 w 1032995"/>
                  <a:gd name="connsiteY606" fmla="*/ 393339 h 468861"/>
                  <a:gd name="connsiteX607" fmla="*/ 380539 w 1032995"/>
                  <a:gd name="connsiteY607" fmla="*/ 381819 h 468861"/>
                  <a:gd name="connsiteX608" fmla="*/ 360424 w 1032995"/>
                  <a:gd name="connsiteY608" fmla="*/ 362070 h 468861"/>
                  <a:gd name="connsiteX609" fmla="*/ 343783 w 1032995"/>
                  <a:gd name="connsiteY609" fmla="*/ 348538 h 468861"/>
                  <a:gd name="connsiteX610" fmla="*/ 337566 w 1032995"/>
                  <a:gd name="connsiteY610" fmla="*/ 344880 h 468861"/>
                  <a:gd name="connsiteX611" fmla="*/ 328606 w 1032995"/>
                  <a:gd name="connsiteY611" fmla="*/ 338480 h 468861"/>
                  <a:gd name="connsiteX612" fmla="*/ 319279 w 1032995"/>
                  <a:gd name="connsiteY612" fmla="*/ 332994 h 468861"/>
                  <a:gd name="connsiteX613" fmla="*/ 305382 w 1032995"/>
                  <a:gd name="connsiteY613" fmla="*/ 327874 h 468861"/>
                  <a:gd name="connsiteX614" fmla="*/ 240282 w 1032995"/>
                  <a:gd name="connsiteY614" fmla="*/ 348172 h 46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Lst>
                <a:rect l="l" t="t" r="r" b="b"/>
                <a:pathLst>
                  <a:path w="1032995" h="468861">
                    <a:moveTo>
                      <a:pt x="240282" y="348172"/>
                    </a:moveTo>
                    <a:lnTo>
                      <a:pt x="240282" y="376882"/>
                    </a:lnTo>
                    <a:lnTo>
                      <a:pt x="240282" y="406871"/>
                    </a:lnTo>
                    <a:lnTo>
                      <a:pt x="240282" y="433935"/>
                    </a:lnTo>
                    <a:lnTo>
                      <a:pt x="240282" y="459536"/>
                    </a:lnTo>
                    <a:lnTo>
                      <a:pt x="234248" y="461730"/>
                    </a:lnTo>
                    <a:lnTo>
                      <a:pt x="225653" y="461365"/>
                    </a:lnTo>
                    <a:lnTo>
                      <a:pt x="221082" y="458622"/>
                    </a:lnTo>
                    <a:lnTo>
                      <a:pt x="217059" y="449113"/>
                    </a:lnTo>
                    <a:lnTo>
                      <a:pt x="215048" y="446370"/>
                    </a:lnTo>
                    <a:lnTo>
                      <a:pt x="212487" y="443810"/>
                    </a:lnTo>
                    <a:lnTo>
                      <a:pt x="209561" y="437592"/>
                    </a:lnTo>
                    <a:lnTo>
                      <a:pt x="207002" y="434666"/>
                    </a:lnTo>
                    <a:lnTo>
                      <a:pt x="200236" y="431741"/>
                    </a:lnTo>
                    <a:lnTo>
                      <a:pt x="197127" y="429546"/>
                    </a:lnTo>
                    <a:lnTo>
                      <a:pt x="193652" y="427901"/>
                    </a:lnTo>
                    <a:lnTo>
                      <a:pt x="189995" y="427901"/>
                    </a:lnTo>
                    <a:lnTo>
                      <a:pt x="186338" y="428449"/>
                    </a:lnTo>
                    <a:lnTo>
                      <a:pt x="175183" y="431192"/>
                    </a:lnTo>
                    <a:lnTo>
                      <a:pt x="164760" y="434666"/>
                    </a:lnTo>
                    <a:lnTo>
                      <a:pt x="150862" y="445821"/>
                    </a:lnTo>
                    <a:lnTo>
                      <a:pt x="150131" y="429363"/>
                    </a:lnTo>
                    <a:lnTo>
                      <a:pt x="154337" y="424792"/>
                    </a:lnTo>
                    <a:lnTo>
                      <a:pt x="155251" y="416563"/>
                    </a:lnTo>
                    <a:lnTo>
                      <a:pt x="149765" y="414551"/>
                    </a:lnTo>
                    <a:lnTo>
                      <a:pt x="144279" y="414186"/>
                    </a:lnTo>
                    <a:lnTo>
                      <a:pt x="134953" y="410346"/>
                    </a:lnTo>
                    <a:lnTo>
                      <a:pt x="130564" y="404860"/>
                    </a:lnTo>
                    <a:lnTo>
                      <a:pt x="126907" y="405225"/>
                    </a:lnTo>
                    <a:lnTo>
                      <a:pt x="121239" y="404494"/>
                    </a:lnTo>
                    <a:lnTo>
                      <a:pt x="119775" y="388402"/>
                    </a:lnTo>
                    <a:lnTo>
                      <a:pt x="114473" y="380356"/>
                    </a:lnTo>
                    <a:lnTo>
                      <a:pt x="110998" y="377796"/>
                    </a:lnTo>
                    <a:lnTo>
                      <a:pt x="107341" y="371761"/>
                    </a:lnTo>
                    <a:lnTo>
                      <a:pt x="96917" y="368104"/>
                    </a:lnTo>
                    <a:lnTo>
                      <a:pt x="91615" y="361338"/>
                    </a:lnTo>
                    <a:lnTo>
                      <a:pt x="94906" y="358595"/>
                    </a:lnTo>
                    <a:lnTo>
                      <a:pt x="103318" y="358595"/>
                    </a:lnTo>
                    <a:lnTo>
                      <a:pt x="111547" y="360424"/>
                    </a:lnTo>
                    <a:lnTo>
                      <a:pt x="115935" y="362435"/>
                    </a:lnTo>
                    <a:lnTo>
                      <a:pt x="119593" y="361155"/>
                    </a:lnTo>
                    <a:lnTo>
                      <a:pt x="125993" y="361887"/>
                    </a:lnTo>
                    <a:lnTo>
                      <a:pt x="123798" y="358595"/>
                    </a:lnTo>
                    <a:lnTo>
                      <a:pt x="122153" y="354389"/>
                    </a:lnTo>
                    <a:lnTo>
                      <a:pt x="121056" y="346892"/>
                    </a:lnTo>
                    <a:lnTo>
                      <a:pt x="123433" y="342138"/>
                    </a:lnTo>
                    <a:lnTo>
                      <a:pt x="128004" y="340126"/>
                    </a:lnTo>
                    <a:lnTo>
                      <a:pt x="128004" y="342869"/>
                    </a:lnTo>
                    <a:lnTo>
                      <a:pt x="132942" y="343418"/>
                    </a:lnTo>
                    <a:lnTo>
                      <a:pt x="138245" y="341955"/>
                    </a:lnTo>
                    <a:lnTo>
                      <a:pt x="139525" y="338115"/>
                    </a:lnTo>
                    <a:lnTo>
                      <a:pt x="143913" y="334640"/>
                    </a:lnTo>
                    <a:lnTo>
                      <a:pt x="152143" y="334457"/>
                    </a:lnTo>
                    <a:lnTo>
                      <a:pt x="159274" y="338115"/>
                    </a:lnTo>
                    <a:lnTo>
                      <a:pt x="166588" y="340492"/>
                    </a:lnTo>
                    <a:lnTo>
                      <a:pt x="173903" y="339212"/>
                    </a:lnTo>
                    <a:lnTo>
                      <a:pt x="178657" y="336286"/>
                    </a:lnTo>
                    <a:lnTo>
                      <a:pt x="180486" y="336834"/>
                    </a:lnTo>
                    <a:lnTo>
                      <a:pt x="182680" y="338480"/>
                    </a:lnTo>
                    <a:lnTo>
                      <a:pt x="191093" y="341040"/>
                    </a:lnTo>
                    <a:lnTo>
                      <a:pt x="196578" y="343418"/>
                    </a:lnTo>
                    <a:lnTo>
                      <a:pt x="201333" y="342686"/>
                    </a:lnTo>
                    <a:lnTo>
                      <a:pt x="207184" y="343783"/>
                    </a:lnTo>
                    <a:lnTo>
                      <a:pt x="208647" y="340492"/>
                    </a:lnTo>
                    <a:lnTo>
                      <a:pt x="205356" y="335920"/>
                    </a:lnTo>
                    <a:lnTo>
                      <a:pt x="210110" y="335920"/>
                    </a:lnTo>
                    <a:lnTo>
                      <a:pt x="206635" y="330617"/>
                    </a:lnTo>
                    <a:lnTo>
                      <a:pt x="201333" y="325131"/>
                    </a:lnTo>
                    <a:lnTo>
                      <a:pt x="196944" y="322388"/>
                    </a:lnTo>
                    <a:lnTo>
                      <a:pt x="194749" y="318182"/>
                    </a:lnTo>
                    <a:lnTo>
                      <a:pt x="189629" y="317817"/>
                    </a:lnTo>
                    <a:lnTo>
                      <a:pt x="184326" y="311051"/>
                    </a:lnTo>
                    <a:lnTo>
                      <a:pt x="181766" y="301542"/>
                    </a:lnTo>
                    <a:lnTo>
                      <a:pt x="178475" y="296970"/>
                    </a:lnTo>
                    <a:lnTo>
                      <a:pt x="177012" y="299348"/>
                    </a:lnTo>
                    <a:lnTo>
                      <a:pt x="173537" y="292764"/>
                    </a:lnTo>
                    <a:lnTo>
                      <a:pt x="171160" y="292764"/>
                    </a:lnTo>
                    <a:lnTo>
                      <a:pt x="170246" y="288010"/>
                    </a:lnTo>
                    <a:lnTo>
                      <a:pt x="161286" y="281427"/>
                    </a:lnTo>
                    <a:lnTo>
                      <a:pt x="155983" y="280878"/>
                    </a:lnTo>
                    <a:lnTo>
                      <a:pt x="155983" y="278501"/>
                    </a:lnTo>
                    <a:lnTo>
                      <a:pt x="149765" y="278135"/>
                    </a:lnTo>
                    <a:lnTo>
                      <a:pt x="144828" y="279964"/>
                    </a:lnTo>
                    <a:lnTo>
                      <a:pt x="140257" y="280330"/>
                    </a:lnTo>
                    <a:lnTo>
                      <a:pt x="135319" y="282707"/>
                    </a:lnTo>
                    <a:lnTo>
                      <a:pt x="133856" y="278501"/>
                    </a:lnTo>
                    <a:lnTo>
                      <a:pt x="127090" y="278501"/>
                    </a:lnTo>
                    <a:lnTo>
                      <a:pt x="124896" y="277404"/>
                    </a:lnTo>
                    <a:lnTo>
                      <a:pt x="118678" y="276124"/>
                    </a:lnTo>
                    <a:lnTo>
                      <a:pt x="112278" y="276124"/>
                    </a:lnTo>
                    <a:lnTo>
                      <a:pt x="96369" y="289107"/>
                    </a:lnTo>
                    <a:lnTo>
                      <a:pt x="87043" y="289839"/>
                    </a:lnTo>
                    <a:lnTo>
                      <a:pt x="75340" y="293130"/>
                    </a:lnTo>
                    <a:lnTo>
                      <a:pt x="63271" y="294593"/>
                    </a:lnTo>
                    <a:lnTo>
                      <a:pt x="52665" y="297153"/>
                    </a:lnTo>
                    <a:lnTo>
                      <a:pt x="63271" y="303370"/>
                    </a:lnTo>
                    <a:lnTo>
                      <a:pt x="55225" y="305931"/>
                    </a:lnTo>
                    <a:lnTo>
                      <a:pt x="51933" y="305016"/>
                    </a:lnTo>
                    <a:lnTo>
                      <a:pt x="50287" y="302273"/>
                    </a:lnTo>
                    <a:lnTo>
                      <a:pt x="46996" y="301359"/>
                    </a:lnTo>
                    <a:lnTo>
                      <a:pt x="43156" y="301359"/>
                    </a:lnTo>
                    <a:lnTo>
                      <a:pt x="40047" y="299896"/>
                    </a:lnTo>
                    <a:lnTo>
                      <a:pt x="38584" y="297336"/>
                    </a:lnTo>
                    <a:lnTo>
                      <a:pt x="41510" y="294776"/>
                    </a:lnTo>
                    <a:lnTo>
                      <a:pt x="41876" y="291667"/>
                    </a:lnTo>
                    <a:lnTo>
                      <a:pt x="45533" y="290753"/>
                    </a:lnTo>
                    <a:lnTo>
                      <a:pt x="49373" y="293130"/>
                    </a:lnTo>
                    <a:lnTo>
                      <a:pt x="55225" y="291667"/>
                    </a:lnTo>
                    <a:lnTo>
                      <a:pt x="51385" y="269175"/>
                    </a:lnTo>
                    <a:lnTo>
                      <a:pt x="47727" y="268261"/>
                    </a:lnTo>
                    <a:lnTo>
                      <a:pt x="45533" y="265518"/>
                    </a:lnTo>
                    <a:lnTo>
                      <a:pt x="44436" y="262409"/>
                    </a:lnTo>
                    <a:lnTo>
                      <a:pt x="42607" y="259666"/>
                    </a:lnTo>
                    <a:lnTo>
                      <a:pt x="39864" y="257472"/>
                    </a:lnTo>
                    <a:lnTo>
                      <a:pt x="36207" y="257289"/>
                    </a:lnTo>
                    <a:lnTo>
                      <a:pt x="28527" y="258203"/>
                    </a:lnTo>
                    <a:lnTo>
                      <a:pt x="22309" y="256740"/>
                    </a:lnTo>
                    <a:lnTo>
                      <a:pt x="21761" y="260398"/>
                    </a:lnTo>
                    <a:lnTo>
                      <a:pt x="16092" y="255643"/>
                    </a:lnTo>
                    <a:lnTo>
                      <a:pt x="15544" y="252352"/>
                    </a:lnTo>
                    <a:lnTo>
                      <a:pt x="13898" y="249609"/>
                    </a:lnTo>
                    <a:lnTo>
                      <a:pt x="15726" y="246866"/>
                    </a:lnTo>
                    <a:lnTo>
                      <a:pt x="13898" y="244123"/>
                    </a:lnTo>
                    <a:lnTo>
                      <a:pt x="13349" y="241197"/>
                    </a:lnTo>
                    <a:lnTo>
                      <a:pt x="0" y="237357"/>
                    </a:lnTo>
                    <a:lnTo>
                      <a:pt x="5120" y="220168"/>
                    </a:lnTo>
                    <a:lnTo>
                      <a:pt x="11520" y="216876"/>
                    </a:lnTo>
                    <a:lnTo>
                      <a:pt x="13532" y="214133"/>
                    </a:lnTo>
                    <a:lnTo>
                      <a:pt x="12252" y="211207"/>
                    </a:lnTo>
                    <a:lnTo>
                      <a:pt x="7131" y="207001"/>
                    </a:lnTo>
                    <a:lnTo>
                      <a:pt x="11703" y="189081"/>
                    </a:lnTo>
                    <a:lnTo>
                      <a:pt x="18286" y="185972"/>
                    </a:lnTo>
                    <a:lnTo>
                      <a:pt x="20298" y="183229"/>
                    </a:lnTo>
                    <a:lnTo>
                      <a:pt x="19749" y="180120"/>
                    </a:lnTo>
                    <a:lnTo>
                      <a:pt x="20846" y="177195"/>
                    </a:lnTo>
                    <a:lnTo>
                      <a:pt x="21029" y="174086"/>
                    </a:lnTo>
                    <a:lnTo>
                      <a:pt x="22492" y="171160"/>
                    </a:lnTo>
                    <a:lnTo>
                      <a:pt x="24869" y="168600"/>
                    </a:lnTo>
                    <a:lnTo>
                      <a:pt x="28161" y="170612"/>
                    </a:lnTo>
                    <a:lnTo>
                      <a:pt x="29258" y="173537"/>
                    </a:lnTo>
                    <a:lnTo>
                      <a:pt x="35110" y="177378"/>
                    </a:lnTo>
                    <a:lnTo>
                      <a:pt x="43522" y="191824"/>
                    </a:lnTo>
                    <a:lnTo>
                      <a:pt x="46996" y="192738"/>
                    </a:lnTo>
                    <a:lnTo>
                      <a:pt x="59248" y="185606"/>
                    </a:lnTo>
                    <a:lnTo>
                      <a:pt x="58150" y="182498"/>
                    </a:lnTo>
                    <a:lnTo>
                      <a:pt x="56505" y="179572"/>
                    </a:lnTo>
                    <a:lnTo>
                      <a:pt x="54676" y="170246"/>
                    </a:lnTo>
                    <a:lnTo>
                      <a:pt x="51202" y="164577"/>
                    </a:lnTo>
                    <a:lnTo>
                      <a:pt x="55042" y="165309"/>
                    </a:lnTo>
                    <a:lnTo>
                      <a:pt x="58517" y="164029"/>
                    </a:lnTo>
                    <a:lnTo>
                      <a:pt x="67660" y="158543"/>
                    </a:lnTo>
                    <a:lnTo>
                      <a:pt x="71134" y="157263"/>
                    </a:lnTo>
                    <a:lnTo>
                      <a:pt x="73145" y="154702"/>
                    </a:lnTo>
                    <a:lnTo>
                      <a:pt x="73511" y="151594"/>
                    </a:lnTo>
                    <a:lnTo>
                      <a:pt x="73145" y="148302"/>
                    </a:lnTo>
                    <a:lnTo>
                      <a:pt x="76985" y="147754"/>
                    </a:lnTo>
                    <a:lnTo>
                      <a:pt x="80643" y="148119"/>
                    </a:lnTo>
                    <a:lnTo>
                      <a:pt x="84117" y="147022"/>
                    </a:lnTo>
                    <a:lnTo>
                      <a:pt x="86495" y="144462"/>
                    </a:lnTo>
                    <a:lnTo>
                      <a:pt x="89603" y="142999"/>
                    </a:lnTo>
                    <a:lnTo>
                      <a:pt x="93260" y="142085"/>
                    </a:lnTo>
                    <a:lnTo>
                      <a:pt x="95638" y="139708"/>
                    </a:lnTo>
                    <a:lnTo>
                      <a:pt x="98746" y="137879"/>
                    </a:lnTo>
                    <a:lnTo>
                      <a:pt x="101123" y="135502"/>
                    </a:lnTo>
                    <a:lnTo>
                      <a:pt x="102038" y="132393"/>
                    </a:lnTo>
                    <a:lnTo>
                      <a:pt x="104963" y="130382"/>
                    </a:lnTo>
                    <a:lnTo>
                      <a:pt x="112095" y="128736"/>
                    </a:lnTo>
                    <a:lnTo>
                      <a:pt x="119410" y="128919"/>
                    </a:lnTo>
                    <a:lnTo>
                      <a:pt x="120324" y="132027"/>
                    </a:lnTo>
                    <a:lnTo>
                      <a:pt x="121787" y="134770"/>
                    </a:lnTo>
                    <a:lnTo>
                      <a:pt x="129285" y="133307"/>
                    </a:lnTo>
                    <a:lnTo>
                      <a:pt x="131479" y="135868"/>
                    </a:lnTo>
                    <a:lnTo>
                      <a:pt x="133490" y="133125"/>
                    </a:lnTo>
                    <a:lnTo>
                      <a:pt x="134770" y="130016"/>
                    </a:lnTo>
                    <a:lnTo>
                      <a:pt x="136965" y="127456"/>
                    </a:lnTo>
                    <a:lnTo>
                      <a:pt x="140622" y="127639"/>
                    </a:lnTo>
                    <a:lnTo>
                      <a:pt x="144097" y="126359"/>
                    </a:lnTo>
                    <a:lnTo>
                      <a:pt x="147753" y="126541"/>
                    </a:lnTo>
                    <a:lnTo>
                      <a:pt x="150497" y="132393"/>
                    </a:lnTo>
                    <a:lnTo>
                      <a:pt x="152691" y="134770"/>
                    </a:lnTo>
                    <a:lnTo>
                      <a:pt x="156348" y="133673"/>
                    </a:lnTo>
                    <a:lnTo>
                      <a:pt x="160006" y="133490"/>
                    </a:lnTo>
                    <a:lnTo>
                      <a:pt x="163480" y="134588"/>
                    </a:lnTo>
                    <a:lnTo>
                      <a:pt x="170794" y="133125"/>
                    </a:lnTo>
                    <a:lnTo>
                      <a:pt x="174452" y="133307"/>
                    </a:lnTo>
                    <a:lnTo>
                      <a:pt x="177743" y="135136"/>
                    </a:lnTo>
                    <a:lnTo>
                      <a:pt x="180486" y="137330"/>
                    </a:lnTo>
                    <a:lnTo>
                      <a:pt x="183229" y="143182"/>
                    </a:lnTo>
                    <a:lnTo>
                      <a:pt x="192738" y="147936"/>
                    </a:lnTo>
                    <a:lnTo>
                      <a:pt x="195116" y="150314"/>
                    </a:lnTo>
                    <a:lnTo>
                      <a:pt x="196395" y="153240"/>
                    </a:lnTo>
                    <a:lnTo>
                      <a:pt x="201333" y="157994"/>
                    </a:lnTo>
                    <a:lnTo>
                      <a:pt x="200967" y="161103"/>
                    </a:lnTo>
                    <a:lnTo>
                      <a:pt x="201333" y="164211"/>
                    </a:lnTo>
                    <a:lnTo>
                      <a:pt x="203527" y="166772"/>
                    </a:lnTo>
                    <a:lnTo>
                      <a:pt x="207002" y="165857"/>
                    </a:lnTo>
                    <a:lnTo>
                      <a:pt x="207184" y="162749"/>
                    </a:lnTo>
                    <a:lnTo>
                      <a:pt x="206635" y="159640"/>
                    </a:lnTo>
                    <a:lnTo>
                      <a:pt x="207002" y="156531"/>
                    </a:lnTo>
                    <a:lnTo>
                      <a:pt x="204990" y="153971"/>
                    </a:lnTo>
                    <a:lnTo>
                      <a:pt x="207184" y="151411"/>
                    </a:lnTo>
                    <a:lnTo>
                      <a:pt x="211025" y="151045"/>
                    </a:lnTo>
                    <a:lnTo>
                      <a:pt x="212304" y="153971"/>
                    </a:lnTo>
                    <a:lnTo>
                      <a:pt x="215230" y="155983"/>
                    </a:lnTo>
                    <a:lnTo>
                      <a:pt x="216327" y="158908"/>
                    </a:lnTo>
                    <a:lnTo>
                      <a:pt x="219253" y="161103"/>
                    </a:lnTo>
                    <a:lnTo>
                      <a:pt x="226202" y="163114"/>
                    </a:lnTo>
                    <a:lnTo>
                      <a:pt x="232968" y="166406"/>
                    </a:lnTo>
                    <a:lnTo>
                      <a:pt x="236808" y="165491"/>
                    </a:lnTo>
                    <a:lnTo>
                      <a:pt x="245769" y="159823"/>
                    </a:lnTo>
                    <a:lnTo>
                      <a:pt x="245586" y="156897"/>
                    </a:lnTo>
                    <a:lnTo>
                      <a:pt x="249060" y="155617"/>
                    </a:lnTo>
                    <a:lnTo>
                      <a:pt x="251803" y="153605"/>
                    </a:lnTo>
                    <a:lnTo>
                      <a:pt x="255460" y="152874"/>
                    </a:lnTo>
                    <a:lnTo>
                      <a:pt x="258935" y="153971"/>
                    </a:lnTo>
                    <a:lnTo>
                      <a:pt x="259300" y="150862"/>
                    </a:lnTo>
                    <a:lnTo>
                      <a:pt x="262958" y="150679"/>
                    </a:lnTo>
                    <a:lnTo>
                      <a:pt x="266615" y="151411"/>
                    </a:lnTo>
                    <a:lnTo>
                      <a:pt x="269907" y="149582"/>
                    </a:lnTo>
                    <a:lnTo>
                      <a:pt x="273015" y="151411"/>
                    </a:lnTo>
                    <a:lnTo>
                      <a:pt x="278318" y="155800"/>
                    </a:lnTo>
                    <a:lnTo>
                      <a:pt x="285084" y="152691"/>
                    </a:lnTo>
                    <a:lnTo>
                      <a:pt x="286730" y="149765"/>
                    </a:lnTo>
                    <a:lnTo>
                      <a:pt x="294044" y="149582"/>
                    </a:lnTo>
                    <a:lnTo>
                      <a:pt x="297336" y="148302"/>
                    </a:lnTo>
                    <a:lnTo>
                      <a:pt x="304285" y="150497"/>
                    </a:lnTo>
                    <a:lnTo>
                      <a:pt x="306662" y="152874"/>
                    </a:lnTo>
                    <a:lnTo>
                      <a:pt x="307210" y="159274"/>
                    </a:lnTo>
                    <a:lnTo>
                      <a:pt x="310136" y="161286"/>
                    </a:lnTo>
                    <a:lnTo>
                      <a:pt x="312148" y="163663"/>
                    </a:lnTo>
                    <a:lnTo>
                      <a:pt x="319828" y="163114"/>
                    </a:lnTo>
                    <a:lnTo>
                      <a:pt x="326777" y="164394"/>
                    </a:lnTo>
                    <a:lnTo>
                      <a:pt x="326411" y="164394"/>
                    </a:lnTo>
                    <a:lnTo>
                      <a:pt x="328057" y="168600"/>
                    </a:lnTo>
                    <a:lnTo>
                      <a:pt x="335737" y="168052"/>
                    </a:lnTo>
                    <a:lnTo>
                      <a:pt x="338846" y="166406"/>
                    </a:lnTo>
                    <a:lnTo>
                      <a:pt x="341955" y="160554"/>
                    </a:lnTo>
                    <a:lnTo>
                      <a:pt x="344149" y="157994"/>
                    </a:lnTo>
                    <a:lnTo>
                      <a:pt x="347441" y="159274"/>
                    </a:lnTo>
                    <a:lnTo>
                      <a:pt x="352195" y="164029"/>
                    </a:lnTo>
                    <a:lnTo>
                      <a:pt x="360058" y="164211"/>
                    </a:lnTo>
                    <a:lnTo>
                      <a:pt x="367373" y="163114"/>
                    </a:lnTo>
                    <a:lnTo>
                      <a:pt x="370482" y="161103"/>
                    </a:lnTo>
                    <a:lnTo>
                      <a:pt x="377613" y="158908"/>
                    </a:lnTo>
                    <a:lnTo>
                      <a:pt x="383099" y="144462"/>
                    </a:lnTo>
                    <a:lnTo>
                      <a:pt x="384745" y="141719"/>
                    </a:lnTo>
                    <a:lnTo>
                      <a:pt x="382185" y="139159"/>
                    </a:lnTo>
                    <a:lnTo>
                      <a:pt x="381270" y="137879"/>
                    </a:lnTo>
                    <a:lnTo>
                      <a:pt x="375053" y="137513"/>
                    </a:lnTo>
                    <a:lnTo>
                      <a:pt x="367556" y="136782"/>
                    </a:lnTo>
                    <a:lnTo>
                      <a:pt x="364813" y="133856"/>
                    </a:lnTo>
                    <a:lnTo>
                      <a:pt x="362984" y="132027"/>
                    </a:lnTo>
                    <a:lnTo>
                      <a:pt x="355304" y="130747"/>
                    </a:lnTo>
                    <a:lnTo>
                      <a:pt x="351829" y="129650"/>
                    </a:lnTo>
                    <a:lnTo>
                      <a:pt x="352195" y="126359"/>
                    </a:lnTo>
                    <a:lnTo>
                      <a:pt x="350183" y="123616"/>
                    </a:lnTo>
                    <a:lnTo>
                      <a:pt x="342869" y="122518"/>
                    </a:lnTo>
                    <a:lnTo>
                      <a:pt x="343052" y="119410"/>
                    </a:lnTo>
                    <a:lnTo>
                      <a:pt x="346709" y="118496"/>
                    </a:lnTo>
                    <a:lnTo>
                      <a:pt x="352378" y="114655"/>
                    </a:lnTo>
                    <a:lnTo>
                      <a:pt x="359510" y="112644"/>
                    </a:lnTo>
                    <a:lnTo>
                      <a:pt x="366276" y="109352"/>
                    </a:lnTo>
                    <a:lnTo>
                      <a:pt x="367921" y="106609"/>
                    </a:lnTo>
                    <a:lnTo>
                      <a:pt x="368470" y="103318"/>
                    </a:lnTo>
                    <a:lnTo>
                      <a:pt x="359693" y="93077"/>
                    </a:lnTo>
                    <a:lnTo>
                      <a:pt x="363350" y="91980"/>
                    </a:lnTo>
                    <a:lnTo>
                      <a:pt x="366276" y="89603"/>
                    </a:lnTo>
                    <a:lnTo>
                      <a:pt x="367373" y="86860"/>
                    </a:lnTo>
                    <a:lnTo>
                      <a:pt x="369933" y="84666"/>
                    </a:lnTo>
                    <a:lnTo>
                      <a:pt x="373956" y="84300"/>
                    </a:lnTo>
                    <a:lnTo>
                      <a:pt x="377613" y="85032"/>
                    </a:lnTo>
                    <a:lnTo>
                      <a:pt x="381270" y="84483"/>
                    </a:lnTo>
                    <a:lnTo>
                      <a:pt x="384927" y="85214"/>
                    </a:lnTo>
                    <a:lnTo>
                      <a:pt x="392242" y="85214"/>
                    </a:lnTo>
                    <a:lnTo>
                      <a:pt x="395899" y="84117"/>
                    </a:lnTo>
                    <a:lnTo>
                      <a:pt x="397545" y="81374"/>
                    </a:lnTo>
                    <a:lnTo>
                      <a:pt x="395534" y="78631"/>
                    </a:lnTo>
                    <a:lnTo>
                      <a:pt x="388768" y="75705"/>
                    </a:lnTo>
                    <a:lnTo>
                      <a:pt x="373956" y="73877"/>
                    </a:lnTo>
                    <a:lnTo>
                      <a:pt x="372127" y="71317"/>
                    </a:lnTo>
                    <a:lnTo>
                      <a:pt x="372493" y="68208"/>
                    </a:lnTo>
                    <a:lnTo>
                      <a:pt x="376333" y="68391"/>
                    </a:lnTo>
                    <a:lnTo>
                      <a:pt x="379807" y="67111"/>
                    </a:lnTo>
                    <a:lnTo>
                      <a:pt x="381636" y="64551"/>
                    </a:lnTo>
                    <a:lnTo>
                      <a:pt x="379076" y="62356"/>
                    </a:lnTo>
                    <a:lnTo>
                      <a:pt x="375784" y="64185"/>
                    </a:lnTo>
                    <a:lnTo>
                      <a:pt x="368470" y="64185"/>
                    </a:lnTo>
                    <a:lnTo>
                      <a:pt x="368470" y="60894"/>
                    </a:lnTo>
                    <a:lnTo>
                      <a:pt x="369567" y="57968"/>
                    </a:lnTo>
                    <a:lnTo>
                      <a:pt x="371761" y="55773"/>
                    </a:lnTo>
                    <a:lnTo>
                      <a:pt x="366824" y="51385"/>
                    </a:lnTo>
                    <a:lnTo>
                      <a:pt x="374139" y="51202"/>
                    </a:lnTo>
                    <a:lnTo>
                      <a:pt x="375967" y="48642"/>
                    </a:lnTo>
                    <a:lnTo>
                      <a:pt x="380173" y="48642"/>
                    </a:lnTo>
                    <a:lnTo>
                      <a:pt x="382368" y="51019"/>
                    </a:lnTo>
                    <a:lnTo>
                      <a:pt x="386025" y="50653"/>
                    </a:lnTo>
                    <a:lnTo>
                      <a:pt x="389865" y="51019"/>
                    </a:lnTo>
                    <a:lnTo>
                      <a:pt x="393340" y="49922"/>
                    </a:lnTo>
                    <a:lnTo>
                      <a:pt x="404677" y="50470"/>
                    </a:lnTo>
                    <a:lnTo>
                      <a:pt x="406871" y="52848"/>
                    </a:lnTo>
                    <a:lnTo>
                      <a:pt x="411626" y="48093"/>
                    </a:lnTo>
                    <a:lnTo>
                      <a:pt x="415100" y="47179"/>
                    </a:lnTo>
                    <a:lnTo>
                      <a:pt x="422597" y="47544"/>
                    </a:lnTo>
                    <a:lnTo>
                      <a:pt x="425523" y="45350"/>
                    </a:lnTo>
                    <a:lnTo>
                      <a:pt x="429181" y="44619"/>
                    </a:lnTo>
                    <a:lnTo>
                      <a:pt x="435215" y="40961"/>
                    </a:lnTo>
                    <a:lnTo>
                      <a:pt x="438689" y="41876"/>
                    </a:lnTo>
                    <a:lnTo>
                      <a:pt x="441432" y="43887"/>
                    </a:lnTo>
                    <a:lnTo>
                      <a:pt x="445273" y="43704"/>
                    </a:lnTo>
                    <a:lnTo>
                      <a:pt x="446553" y="40961"/>
                    </a:lnTo>
                    <a:lnTo>
                      <a:pt x="454050" y="39498"/>
                    </a:lnTo>
                    <a:lnTo>
                      <a:pt x="456976" y="37670"/>
                    </a:lnTo>
                    <a:lnTo>
                      <a:pt x="460816" y="37487"/>
                    </a:lnTo>
                    <a:lnTo>
                      <a:pt x="464290" y="36390"/>
                    </a:lnTo>
                    <a:lnTo>
                      <a:pt x="467948" y="36390"/>
                    </a:lnTo>
                    <a:lnTo>
                      <a:pt x="471422" y="37121"/>
                    </a:lnTo>
                    <a:lnTo>
                      <a:pt x="473433" y="34561"/>
                    </a:lnTo>
                    <a:lnTo>
                      <a:pt x="474165" y="31635"/>
                    </a:lnTo>
                    <a:lnTo>
                      <a:pt x="475628" y="28892"/>
                    </a:lnTo>
                    <a:lnTo>
                      <a:pt x="479103" y="27247"/>
                    </a:lnTo>
                    <a:lnTo>
                      <a:pt x="482759" y="26698"/>
                    </a:lnTo>
                    <a:lnTo>
                      <a:pt x="486234" y="28161"/>
                    </a:lnTo>
                    <a:lnTo>
                      <a:pt x="494645" y="26149"/>
                    </a:lnTo>
                    <a:lnTo>
                      <a:pt x="494463" y="26332"/>
                    </a:lnTo>
                    <a:lnTo>
                      <a:pt x="511652" y="22675"/>
                    </a:lnTo>
                    <a:lnTo>
                      <a:pt x="526464" y="21212"/>
                    </a:lnTo>
                    <a:lnTo>
                      <a:pt x="539813" y="18103"/>
                    </a:lnTo>
                    <a:lnTo>
                      <a:pt x="542739" y="16092"/>
                    </a:lnTo>
                    <a:lnTo>
                      <a:pt x="546396" y="16275"/>
                    </a:lnTo>
                    <a:lnTo>
                      <a:pt x="550053" y="15360"/>
                    </a:lnTo>
                    <a:lnTo>
                      <a:pt x="552248" y="13166"/>
                    </a:lnTo>
                    <a:lnTo>
                      <a:pt x="551882" y="10240"/>
                    </a:lnTo>
                    <a:lnTo>
                      <a:pt x="552065" y="7132"/>
                    </a:lnTo>
                    <a:lnTo>
                      <a:pt x="555905" y="7680"/>
                    </a:lnTo>
                    <a:lnTo>
                      <a:pt x="559562" y="7132"/>
                    </a:lnTo>
                    <a:lnTo>
                      <a:pt x="561574" y="4389"/>
                    </a:lnTo>
                    <a:lnTo>
                      <a:pt x="564682" y="2743"/>
                    </a:lnTo>
                    <a:lnTo>
                      <a:pt x="568522" y="2560"/>
                    </a:lnTo>
                    <a:lnTo>
                      <a:pt x="570717" y="366"/>
                    </a:lnTo>
                    <a:lnTo>
                      <a:pt x="574374" y="0"/>
                    </a:lnTo>
                    <a:lnTo>
                      <a:pt x="576752" y="2012"/>
                    </a:lnTo>
                    <a:lnTo>
                      <a:pt x="580592" y="1463"/>
                    </a:lnTo>
                    <a:lnTo>
                      <a:pt x="584249" y="2560"/>
                    </a:lnTo>
                    <a:lnTo>
                      <a:pt x="587906" y="1829"/>
                    </a:lnTo>
                    <a:lnTo>
                      <a:pt x="591563" y="2926"/>
                    </a:lnTo>
                    <a:lnTo>
                      <a:pt x="593758" y="5303"/>
                    </a:lnTo>
                    <a:lnTo>
                      <a:pt x="599975" y="8778"/>
                    </a:lnTo>
                    <a:lnTo>
                      <a:pt x="603266" y="7315"/>
                    </a:lnTo>
                    <a:lnTo>
                      <a:pt x="606009" y="5303"/>
                    </a:lnTo>
                    <a:lnTo>
                      <a:pt x="613690" y="4389"/>
                    </a:lnTo>
                    <a:lnTo>
                      <a:pt x="617164" y="5486"/>
                    </a:lnTo>
                    <a:lnTo>
                      <a:pt x="619907" y="7680"/>
                    </a:lnTo>
                    <a:lnTo>
                      <a:pt x="621736" y="10423"/>
                    </a:lnTo>
                    <a:lnTo>
                      <a:pt x="622284" y="16275"/>
                    </a:lnTo>
                    <a:lnTo>
                      <a:pt x="621736" y="19383"/>
                    </a:lnTo>
                    <a:lnTo>
                      <a:pt x="622833" y="22309"/>
                    </a:lnTo>
                    <a:lnTo>
                      <a:pt x="628502" y="26149"/>
                    </a:lnTo>
                    <a:lnTo>
                      <a:pt x="626673" y="28892"/>
                    </a:lnTo>
                    <a:lnTo>
                      <a:pt x="627221" y="34927"/>
                    </a:lnTo>
                    <a:lnTo>
                      <a:pt x="625210" y="37487"/>
                    </a:lnTo>
                    <a:lnTo>
                      <a:pt x="622467" y="39681"/>
                    </a:lnTo>
                    <a:lnTo>
                      <a:pt x="624662" y="42424"/>
                    </a:lnTo>
                    <a:lnTo>
                      <a:pt x="625759" y="45350"/>
                    </a:lnTo>
                    <a:lnTo>
                      <a:pt x="633073" y="43704"/>
                    </a:lnTo>
                    <a:lnTo>
                      <a:pt x="636182" y="45350"/>
                    </a:lnTo>
                    <a:lnTo>
                      <a:pt x="639839" y="45167"/>
                    </a:lnTo>
                    <a:lnTo>
                      <a:pt x="641302" y="42059"/>
                    </a:lnTo>
                    <a:lnTo>
                      <a:pt x="644959" y="41876"/>
                    </a:lnTo>
                    <a:lnTo>
                      <a:pt x="648434" y="42790"/>
                    </a:lnTo>
                    <a:lnTo>
                      <a:pt x="649165" y="39864"/>
                    </a:lnTo>
                    <a:lnTo>
                      <a:pt x="649348" y="36756"/>
                    </a:lnTo>
                    <a:lnTo>
                      <a:pt x="653005" y="37304"/>
                    </a:lnTo>
                    <a:lnTo>
                      <a:pt x="654651" y="40047"/>
                    </a:lnTo>
                    <a:lnTo>
                      <a:pt x="655566" y="43156"/>
                    </a:lnTo>
                    <a:lnTo>
                      <a:pt x="658125" y="45167"/>
                    </a:lnTo>
                    <a:lnTo>
                      <a:pt x="656663" y="48093"/>
                    </a:lnTo>
                    <a:lnTo>
                      <a:pt x="656480" y="51019"/>
                    </a:lnTo>
                    <a:lnTo>
                      <a:pt x="663794" y="51750"/>
                    </a:lnTo>
                    <a:lnTo>
                      <a:pt x="662697" y="48825"/>
                    </a:lnTo>
                    <a:lnTo>
                      <a:pt x="660320" y="46630"/>
                    </a:lnTo>
                    <a:lnTo>
                      <a:pt x="663794" y="45350"/>
                    </a:lnTo>
                    <a:lnTo>
                      <a:pt x="670926" y="46630"/>
                    </a:lnTo>
                    <a:lnTo>
                      <a:pt x="674401" y="48276"/>
                    </a:lnTo>
                    <a:lnTo>
                      <a:pt x="676960" y="50653"/>
                    </a:lnTo>
                    <a:lnTo>
                      <a:pt x="680435" y="51933"/>
                    </a:lnTo>
                    <a:lnTo>
                      <a:pt x="684275" y="51933"/>
                    </a:lnTo>
                    <a:lnTo>
                      <a:pt x="686104" y="49190"/>
                    </a:lnTo>
                    <a:lnTo>
                      <a:pt x="689396" y="47910"/>
                    </a:lnTo>
                    <a:lnTo>
                      <a:pt x="690310" y="51019"/>
                    </a:lnTo>
                    <a:lnTo>
                      <a:pt x="690127" y="53945"/>
                    </a:lnTo>
                    <a:lnTo>
                      <a:pt x="686652" y="54859"/>
                    </a:lnTo>
                    <a:lnTo>
                      <a:pt x="683544" y="56688"/>
                    </a:lnTo>
                    <a:lnTo>
                      <a:pt x="681166" y="59431"/>
                    </a:lnTo>
                    <a:lnTo>
                      <a:pt x="680252" y="62356"/>
                    </a:lnTo>
                    <a:lnTo>
                      <a:pt x="680801" y="65282"/>
                    </a:lnTo>
                    <a:lnTo>
                      <a:pt x="682812" y="67842"/>
                    </a:lnTo>
                    <a:lnTo>
                      <a:pt x="686470" y="67659"/>
                    </a:lnTo>
                    <a:lnTo>
                      <a:pt x="688847" y="65099"/>
                    </a:lnTo>
                    <a:lnTo>
                      <a:pt x="695795" y="62905"/>
                    </a:lnTo>
                    <a:lnTo>
                      <a:pt x="699270" y="64185"/>
                    </a:lnTo>
                    <a:lnTo>
                      <a:pt x="702927" y="64002"/>
                    </a:lnTo>
                    <a:lnTo>
                      <a:pt x="705487" y="66014"/>
                    </a:lnTo>
                    <a:lnTo>
                      <a:pt x="709328" y="66014"/>
                    </a:lnTo>
                    <a:lnTo>
                      <a:pt x="708230" y="63271"/>
                    </a:lnTo>
                    <a:lnTo>
                      <a:pt x="710425" y="60711"/>
                    </a:lnTo>
                    <a:lnTo>
                      <a:pt x="714082" y="60528"/>
                    </a:lnTo>
                    <a:lnTo>
                      <a:pt x="719019" y="56139"/>
                    </a:lnTo>
                    <a:lnTo>
                      <a:pt x="726517" y="55225"/>
                    </a:lnTo>
                    <a:lnTo>
                      <a:pt x="732002" y="51019"/>
                    </a:lnTo>
                    <a:lnTo>
                      <a:pt x="734745" y="45350"/>
                    </a:lnTo>
                    <a:lnTo>
                      <a:pt x="737854" y="43704"/>
                    </a:lnTo>
                    <a:lnTo>
                      <a:pt x="741511" y="44253"/>
                    </a:lnTo>
                    <a:lnTo>
                      <a:pt x="749009" y="42973"/>
                    </a:lnTo>
                    <a:lnTo>
                      <a:pt x="752483" y="41876"/>
                    </a:lnTo>
                    <a:lnTo>
                      <a:pt x="754312" y="38950"/>
                    </a:lnTo>
                    <a:lnTo>
                      <a:pt x="761809" y="38584"/>
                    </a:lnTo>
                    <a:lnTo>
                      <a:pt x="768027" y="35293"/>
                    </a:lnTo>
                    <a:lnTo>
                      <a:pt x="769489" y="38218"/>
                    </a:lnTo>
                    <a:lnTo>
                      <a:pt x="769855" y="41144"/>
                    </a:lnTo>
                    <a:lnTo>
                      <a:pt x="768027" y="43887"/>
                    </a:lnTo>
                    <a:lnTo>
                      <a:pt x="764552" y="44801"/>
                    </a:lnTo>
                    <a:lnTo>
                      <a:pt x="760712" y="44619"/>
                    </a:lnTo>
                    <a:lnTo>
                      <a:pt x="760164" y="47544"/>
                    </a:lnTo>
                    <a:lnTo>
                      <a:pt x="761809" y="50287"/>
                    </a:lnTo>
                    <a:lnTo>
                      <a:pt x="763821" y="51202"/>
                    </a:lnTo>
                    <a:lnTo>
                      <a:pt x="797102" y="75888"/>
                    </a:lnTo>
                    <a:lnTo>
                      <a:pt x="852875" y="159640"/>
                    </a:lnTo>
                    <a:lnTo>
                      <a:pt x="859275" y="155617"/>
                    </a:lnTo>
                    <a:lnTo>
                      <a:pt x="860372" y="152691"/>
                    </a:lnTo>
                    <a:lnTo>
                      <a:pt x="860555" y="149582"/>
                    </a:lnTo>
                    <a:lnTo>
                      <a:pt x="865493" y="144279"/>
                    </a:lnTo>
                    <a:lnTo>
                      <a:pt x="869150" y="143914"/>
                    </a:lnTo>
                    <a:lnTo>
                      <a:pt x="871710" y="146291"/>
                    </a:lnTo>
                    <a:lnTo>
                      <a:pt x="875367" y="147022"/>
                    </a:lnTo>
                    <a:lnTo>
                      <a:pt x="881585" y="150314"/>
                    </a:lnTo>
                    <a:lnTo>
                      <a:pt x="880122" y="153240"/>
                    </a:lnTo>
                    <a:lnTo>
                      <a:pt x="881951" y="155983"/>
                    </a:lnTo>
                    <a:lnTo>
                      <a:pt x="884694" y="156348"/>
                    </a:lnTo>
                    <a:lnTo>
                      <a:pt x="886705" y="161286"/>
                    </a:lnTo>
                    <a:lnTo>
                      <a:pt x="898225" y="160554"/>
                    </a:lnTo>
                    <a:lnTo>
                      <a:pt x="905906" y="162566"/>
                    </a:lnTo>
                    <a:lnTo>
                      <a:pt x="909380" y="161286"/>
                    </a:lnTo>
                    <a:lnTo>
                      <a:pt x="916877" y="161651"/>
                    </a:lnTo>
                    <a:lnTo>
                      <a:pt x="917975" y="158725"/>
                    </a:lnTo>
                    <a:lnTo>
                      <a:pt x="920535" y="156348"/>
                    </a:lnTo>
                    <a:lnTo>
                      <a:pt x="924192" y="156897"/>
                    </a:lnTo>
                    <a:lnTo>
                      <a:pt x="927849" y="156531"/>
                    </a:lnTo>
                    <a:lnTo>
                      <a:pt x="929312" y="153605"/>
                    </a:lnTo>
                    <a:lnTo>
                      <a:pt x="932604" y="151959"/>
                    </a:lnTo>
                    <a:lnTo>
                      <a:pt x="939735" y="153605"/>
                    </a:lnTo>
                    <a:lnTo>
                      <a:pt x="943027" y="155434"/>
                    </a:lnTo>
                    <a:lnTo>
                      <a:pt x="944856" y="157994"/>
                    </a:lnTo>
                    <a:lnTo>
                      <a:pt x="947964" y="159640"/>
                    </a:lnTo>
                    <a:lnTo>
                      <a:pt x="952901" y="164394"/>
                    </a:lnTo>
                    <a:lnTo>
                      <a:pt x="956559" y="165674"/>
                    </a:lnTo>
                    <a:lnTo>
                      <a:pt x="957839" y="168417"/>
                    </a:lnTo>
                    <a:lnTo>
                      <a:pt x="956924" y="171709"/>
                    </a:lnTo>
                    <a:lnTo>
                      <a:pt x="957473" y="174817"/>
                    </a:lnTo>
                    <a:lnTo>
                      <a:pt x="959302" y="177560"/>
                    </a:lnTo>
                    <a:lnTo>
                      <a:pt x="962959" y="178109"/>
                    </a:lnTo>
                    <a:lnTo>
                      <a:pt x="972834" y="182315"/>
                    </a:lnTo>
                    <a:lnTo>
                      <a:pt x="974480" y="185058"/>
                    </a:lnTo>
                    <a:lnTo>
                      <a:pt x="974297" y="188349"/>
                    </a:lnTo>
                    <a:lnTo>
                      <a:pt x="977588" y="189629"/>
                    </a:lnTo>
                    <a:lnTo>
                      <a:pt x="980331" y="191641"/>
                    </a:lnTo>
                    <a:lnTo>
                      <a:pt x="983440" y="197493"/>
                    </a:lnTo>
                    <a:lnTo>
                      <a:pt x="986549" y="198955"/>
                    </a:lnTo>
                    <a:lnTo>
                      <a:pt x="994046" y="199870"/>
                    </a:lnTo>
                    <a:lnTo>
                      <a:pt x="997338" y="201515"/>
                    </a:lnTo>
                    <a:lnTo>
                      <a:pt x="1000994" y="202430"/>
                    </a:lnTo>
                    <a:lnTo>
                      <a:pt x="1004652" y="203161"/>
                    </a:lnTo>
                    <a:lnTo>
                      <a:pt x="1008492" y="203161"/>
                    </a:lnTo>
                    <a:lnTo>
                      <a:pt x="1009955" y="200235"/>
                    </a:lnTo>
                    <a:lnTo>
                      <a:pt x="1012149" y="197858"/>
                    </a:lnTo>
                    <a:lnTo>
                      <a:pt x="1019098" y="195481"/>
                    </a:lnTo>
                    <a:lnTo>
                      <a:pt x="1020012" y="198773"/>
                    </a:lnTo>
                    <a:lnTo>
                      <a:pt x="1021841" y="201515"/>
                    </a:lnTo>
                    <a:lnTo>
                      <a:pt x="1024950" y="203344"/>
                    </a:lnTo>
                    <a:lnTo>
                      <a:pt x="1028241" y="209013"/>
                    </a:lnTo>
                    <a:lnTo>
                      <a:pt x="1031350" y="210842"/>
                    </a:lnTo>
                    <a:lnTo>
                      <a:pt x="1032996" y="213767"/>
                    </a:lnTo>
                    <a:lnTo>
                      <a:pt x="1027693" y="223825"/>
                    </a:lnTo>
                    <a:lnTo>
                      <a:pt x="1022938" y="231688"/>
                    </a:lnTo>
                    <a:lnTo>
                      <a:pt x="1015258" y="238088"/>
                    </a:lnTo>
                    <a:lnTo>
                      <a:pt x="1005932" y="240283"/>
                    </a:lnTo>
                    <a:lnTo>
                      <a:pt x="998800" y="239734"/>
                    </a:lnTo>
                    <a:lnTo>
                      <a:pt x="993680" y="248146"/>
                    </a:lnTo>
                    <a:lnTo>
                      <a:pt x="991486" y="258020"/>
                    </a:lnTo>
                    <a:lnTo>
                      <a:pt x="992583" y="266981"/>
                    </a:lnTo>
                    <a:lnTo>
                      <a:pt x="991120" y="281793"/>
                    </a:lnTo>
                    <a:lnTo>
                      <a:pt x="980514" y="284901"/>
                    </a:lnTo>
                    <a:lnTo>
                      <a:pt x="973748" y="289473"/>
                    </a:lnTo>
                    <a:lnTo>
                      <a:pt x="969542" y="286913"/>
                    </a:lnTo>
                    <a:lnTo>
                      <a:pt x="964970" y="282890"/>
                    </a:lnTo>
                    <a:lnTo>
                      <a:pt x="949061" y="284353"/>
                    </a:lnTo>
                    <a:lnTo>
                      <a:pt x="940650" y="282158"/>
                    </a:lnTo>
                    <a:lnTo>
                      <a:pt x="936261" y="279050"/>
                    </a:lnTo>
                    <a:lnTo>
                      <a:pt x="925289" y="278867"/>
                    </a:lnTo>
                    <a:lnTo>
                      <a:pt x="920169" y="287278"/>
                    </a:lnTo>
                    <a:lnTo>
                      <a:pt x="916512" y="297702"/>
                    </a:lnTo>
                    <a:lnTo>
                      <a:pt x="910660" y="308673"/>
                    </a:lnTo>
                    <a:lnTo>
                      <a:pt x="907734" y="318365"/>
                    </a:lnTo>
                    <a:lnTo>
                      <a:pt x="906088" y="326046"/>
                    </a:lnTo>
                    <a:lnTo>
                      <a:pt x="907185" y="332446"/>
                    </a:lnTo>
                    <a:lnTo>
                      <a:pt x="910111" y="339577"/>
                    </a:lnTo>
                    <a:lnTo>
                      <a:pt x="906637" y="341589"/>
                    </a:lnTo>
                    <a:lnTo>
                      <a:pt x="880854" y="342503"/>
                    </a:lnTo>
                    <a:lnTo>
                      <a:pt x="870979" y="345795"/>
                    </a:lnTo>
                    <a:lnTo>
                      <a:pt x="862384" y="346709"/>
                    </a:lnTo>
                    <a:lnTo>
                      <a:pt x="853241" y="349635"/>
                    </a:lnTo>
                    <a:lnTo>
                      <a:pt x="848852" y="352561"/>
                    </a:lnTo>
                    <a:lnTo>
                      <a:pt x="852509" y="355852"/>
                    </a:lnTo>
                    <a:lnTo>
                      <a:pt x="856167" y="361887"/>
                    </a:lnTo>
                    <a:lnTo>
                      <a:pt x="858178" y="377430"/>
                    </a:lnTo>
                    <a:lnTo>
                      <a:pt x="860190" y="383099"/>
                    </a:lnTo>
                    <a:lnTo>
                      <a:pt x="863298" y="388402"/>
                    </a:lnTo>
                    <a:lnTo>
                      <a:pt x="867139" y="399557"/>
                    </a:lnTo>
                    <a:lnTo>
                      <a:pt x="867139" y="405591"/>
                    </a:lnTo>
                    <a:lnTo>
                      <a:pt x="861287" y="409431"/>
                    </a:lnTo>
                    <a:lnTo>
                      <a:pt x="861836" y="414917"/>
                    </a:lnTo>
                    <a:lnTo>
                      <a:pt x="858544" y="418574"/>
                    </a:lnTo>
                    <a:lnTo>
                      <a:pt x="857081" y="423329"/>
                    </a:lnTo>
                    <a:lnTo>
                      <a:pt x="857081" y="430644"/>
                    </a:lnTo>
                    <a:lnTo>
                      <a:pt x="857081" y="430644"/>
                    </a:lnTo>
                    <a:lnTo>
                      <a:pt x="853973" y="430826"/>
                    </a:lnTo>
                    <a:lnTo>
                      <a:pt x="844646" y="425340"/>
                    </a:lnTo>
                    <a:lnTo>
                      <a:pt x="837332" y="424243"/>
                    </a:lnTo>
                    <a:lnTo>
                      <a:pt x="830383" y="416563"/>
                    </a:lnTo>
                    <a:lnTo>
                      <a:pt x="822886" y="416014"/>
                    </a:lnTo>
                    <a:lnTo>
                      <a:pt x="819411" y="414917"/>
                    </a:lnTo>
                    <a:lnTo>
                      <a:pt x="815754" y="415100"/>
                    </a:lnTo>
                    <a:lnTo>
                      <a:pt x="812462" y="413454"/>
                    </a:lnTo>
                    <a:lnTo>
                      <a:pt x="808805" y="413088"/>
                    </a:lnTo>
                    <a:lnTo>
                      <a:pt x="797467" y="413637"/>
                    </a:lnTo>
                    <a:lnTo>
                      <a:pt x="786496" y="412174"/>
                    </a:lnTo>
                    <a:lnTo>
                      <a:pt x="782655" y="412357"/>
                    </a:lnTo>
                    <a:lnTo>
                      <a:pt x="775890" y="409431"/>
                    </a:lnTo>
                    <a:lnTo>
                      <a:pt x="772233" y="409248"/>
                    </a:lnTo>
                    <a:lnTo>
                      <a:pt x="765466" y="412174"/>
                    </a:lnTo>
                    <a:lnTo>
                      <a:pt x="750837" y="410528"/>
                    </a:lnTo>
                    <a:lnTo>
                      <a:pt x="746814" y="410711"/>
                    </a:lnTo>
                    <a:lnTo>
                      <a:pt x="739500" y="412174"/>
                    </a:lnTo>
                    <a:lnTo>
                      <a:pt x="731819" y="412174"/>
                    </a:lnTo>
                    <a:lnTo>
                      <a:pt x="727979" y="411443"/>
                    </a:lnTo>
                    <a:lnTo>
                      <a:pt x="725054" y="409614"/>
                    </a:lnTo>
                    <a:lnTo>
                      <a:pt x="721214" y="408883"/>
                    </a:lnTo>
                    <a:lnTo>
                      <a:pt x="713899" y="409614"/>
                    </a:lnTo>
                    <a:lnTo>
                      <a:pt x="710973" y="407237"/>
                    </a:lnTo>
                    <a:lnTo>
                      <a:pt x="701282" y="402300"/>
                    </a:lnTo>
                    <a:lnTo>
                      <a:pt x="697990" y="404128"/>
                    </a:lnTo>
                    <a:lnTo>
                      <a:pt x="694333" y="404311"/>
                    </a:lnTo>
                    <a:lnTo>
                      <a:pt x="690858" y="405591"/>
                    </a:lnTo>
                    <a:lnTo>
                      <a:pt x="685006" y="409614"/>
                    </a:lnTo>
                    <a:lnTo>
                      <a:pt x="684641" y="413088"/>
                    </a:lnTo>
                    <a:lnTo>
                      <a:pt x="682629" y="415831"/>
                    </a:lnTo>
                    <a:lnTo>
                      <a:pt x="681349" y="422597"/>
                    </a:lnTo>
                    <a:lnTo>
                      <a:pt x="679704" y="425340"/>
                    </a:lnTo>
                    <a:lnTo>
                      <a:pt x="672389" y="423695"/>
                    </a:lnTo>
                    <a:lnTo>
                      <a:pt x="665806" y="420952"/>
                    </a:lnTo>
                    <a:lnTo>
                      <a:pt x="658674" y="418574"/>
                    </a:lnTo>
                    <a:lnTo>
                      <a:pt x="655383" y="416929"/>
                    </a:lnTo>
                    <a:lnTo>
                      <a:pt x="651725" y="416380"/>
                    </a:lnTo>
                    <a:lnTo>
                      <a:pt x="647885" y="416380"/>
                    </a:lnTo>
                    <a:lnTo>
                      <a:pt x="640754" y="415100"/>
                    </a:lnTo>
                    <a:lnTo>
                      <a:pt x="637096" y="415649"/>
                    </a:lnTo>
                    <a:lnTo>
                      <a:pt x="633439" y="414369"/>
                    </a:lnTo>
                    <a:lnTo>
                      <a:pt x="626124" y="415649"/>
                    </a:lnTo>
                    <a:lnTo>
                      <a:pt x="622650" y="416929"/>
                    </a:lnTo>
                    <a:lnTo>
                      <a:pt x="621553" y="420037"/>
                    </a:lnTo>
                    <a:lnTo>
                      <a:pt x="621919" y="423329"/>
                    </a:lnTo>
                    <a:lnTo>
                      <a:pt x="619724" y="426072"/>
                    </a:lnTo>
                    <a:lnTo>
                      <a:pt x="618261" y="429181"/>
                    </a:lnTo>
                    <a:lnTo>
                      <a:pt x="616981" y="432106"/>
                    </a:lnTo>
                    <a:lnTo>
                      <a:pt x="612227" y="437226"/>
                    </a:lnTo>
                    <a:lnTo>
                      <a:pt x="608570" y="438141"/>
                    </a:lnTo>
                    <a:lnTo>
                      <a:pt x="605095" y="437226"/>
                    </a:lnTo>
                    <a:lnTo>
                      <a:pt x="602169" y="443444"/>
                    </a:lnTo>
                    <a:lnTo>
                      <a:pt x="599243" y="445821"/>
                    </a:lnTo>
                    <a:lnTo>
                      <a:pt x="589003" y="449844"/>
                    </a:lnTo>
                    <a:lnTo>
                      <a:pt x="582237" y="453136"/>
                    </a:lnTo>
                    <a:lnTo>
                      <a:pt x="580043" y="455879"/>
                    </a:lnTo>
                    <a:lnTo>
                      <a:pt x="576385" y="456976"/>
                    </a:lnTo>
                    <a:lnTo>
                      <a:pt x="573277" y="458987"/>
                    </a:lnTo>
                    <a:lnTo>
                      <a:pt x="571265" y="461913"/>
                    </a:lnTo>
                    <a:lnTo>
                      <a:pt x="570168" y="465205"/>
                    </a:lnTo>
                    <a:lnTo>
                      <a:pt x="567242" y="467216"/>
                    </a:lnTo>
                    <a:lnTo>
                      <a:pt x="563951" y="468862"/>
                    </a:lnTo>
                    <a:lnTo>
                      <a:pt x="560293" y="468130"/>
                    </a:lnTo>
                    <a:lnTo>
                      <a:pt x="553345" y="465387"/>
                    </a:lnTo>
                    <a:lnTo>
                      <a:pt x="549505" y="464473"/>
                    </a:lnTo>
                    <a:lnTo>
                      <a:pt x="542922" y="461182"/>
                    </a:lnTo>
                    <a:lnTo>
                      <a:pt x="516772" y="463742"/>
                    </a:lnTo>
                    <a:lnTo>
                      <a:pt x="512383" y="444358"/>
                    </a:lnTo>
                    <a:lnTo>
                      <a:pt x="497023" y="441981"/>
                    </a:lnTo>
                    <a:lnTo>
                      <a:pt x="496109" y="436495"/>
                    </a:lnTo>
                    <a:lnTo>
                      <a:pt x="496657" y="429729"/>
                    </a:lnTo>
                    <a:lnTo>
                      <a:pt x="500314" y="429181"/>
                    </a:lnTo>
                    <a:lnTo>
                      <a:pt x="499766" y="411626"/>
                    </a:lnTo>
                    <a:lnTo>
                      <a:pt x="493548" y="411991"/>
                    </a:lnTo>
                    <a:lnTo>
                      <a:pt x="485502" y="398459"/>
                    </a:lnTo>
                    <a:lnTo>
                      <a:pt x="480017" y="394254"/>
                    </a:lnTo>
                    <a:lnTo>
                      <a:pt x="476542" y="392608"/>
                    </a:lnTo>
                    <a:lnTo>
                      <a:pt x="470508" y="388768"/>
                    </a:lnTo>
                    <a:lnTo>
                      <a:pt x="468131" y="386208"/>
                    </a:lnTo>
                    <a:lnTo>
                      <a:pt x="461547" y="388585"/>
                    </a:lnTo>
                    <a:lnTo>
                      <a:pt x="426438" y="388036"/>
                    </a:lnTo>
                    <a:lnTo>
                      <a:pt x="393522" y="393339"/>
                    </a:lnTo>
                    <a:lnTo>
                      <a:pt x="380539" y="381819"/>
                    </a:lnTo>
                    <a:lnTo>
                      <a:pt x="360424" y="362070"/>
                    </a:lnTo>
                    <a:lnTo>
                      <a:pt x="343783" y="348538"/>
                    </a:lnTo>
                    <a:lnTo>
                      <a:pt x="337566" y="344880"/>
                    </a:lnTo>
                    <a:lnTo>
                      <a:pt x="328606" y="338480"/>
                    </a:lnTo>
                    <a:lnTo>
                      <a:pt x="319279" y="332994"/>
                    </a:lnTo>
                    <a:lnTo>
                      <a:pt x="305382" y="327874"/>
                    </a:lnTo>
                    <a:lnTo>
                      <a:pt x="240282" y="348172"/>
                    </a:lnTo>
                  </a:path>
                </a:pathLst>
              </a:custGeom>
              <a:grpFill/>
              <a:ln w="4020" cap="flat">
                <a:solidFill>
                  <a:srgbClr val="FFFFFF"/>
                </a:solidFill>
                <a:prstDash val="solid"/>
                <a:miter/>
              </a:ln>
            </p:spPr>
            <p:txBody>
              <a:bodyPr rtlCol="0" anchor="ctr"/>
              <a:lstStyle/>
              <a:p>
                <a:endParaRPr lang="en-GB" sz="1463"/>
              </a:p>
            </p:txBody>
          </p:sp>
          <p:sp>
            <p:nvSpPr>
              <p:cNvPr id="1332" name="Freeform: Shape 1331">
                <a:extLst>
                  <a:ext uri="{FF2B5EF4-FFF2-40B4-BE49-F238E27FC236}">
                    <a16:creationId xmlns:a16="http://schemas.microsoft.com/office/drawing/2014/main" id="{E5454948-E376-0D03-B3E3-75F158F56616}"/>
                  </a:ext>
                </a:extLst>
              </p:cNvPr>
              <p:cNvSpPr/>
              <p:nvPr/>
            </p:nvSpPr>
            <p:spPr>
              <a:xfrm>
                <a:off x="8641563" y="4319030"/>
                <a:ext cx="8777" cy="8777"/>
              </a:xfrm>
              <a:custGeom>
                <a:avLst/>
                <a:gdLst>
                  <a:gd name="connsiteX0" fmla="*/ 549 w 8777"/>
                  <a:gd name="connsiteY0" fmla="*/ 366 h 8777"/>
                  <a:gd name="connsiteX1" fmla="*/ 0 w 8777"/>
                  <a:gd name="connsiteY1" fmla="*/ 1097 h 8777"/>
                  <a:gd name="connsiteX2" fmla="*/ 914 w 8777"/>
                  <a:gd name="connsiteY2" fmla="*/ 4023 h 8777"/>
                  <a:gd name="connsiteX3" fmla="*/ 3108 w 8777"/>
                  <a:gd name="connsiteY3" fmla="*/ 4023 h 8777"/>
                  <a:gd name="connsiteX4" fmla="*/ 4572 w 8777"/>
                  <a:gd name="connsiteY4" fmla="*/ 5852 h 8777"/>
                  <a:gd name="connsiteX5" fmla="*/ 5669 w 8777"/>
                  <a:gd name="connsiteY5" fmla="*/ 8777 h 8777"/>
                  <a:gd name="connsiteX6" fmla="*/ 7863 w 8777"/>
                  <a:gd name="connsiteY6" fmla="*/ 8595 h 8777"/>
                  <a:gd name="connsiteX7" fmla="*/ 8777 w 8777"/>
                  <a:gd name="connsiteY7" fmla="*/ 5669 h 8777"/>
                  <a:gd name="connsiteX8" fmla="*/ 8229 w 8777"/>
                  <a:gd name="connsiteY8" fmla="*/ 2926 h 8777"/>
                  <a:gd name="connsiteX9" fmla="*/ 6217 w 8777"/>
                  <a:gd name="connsiteY9" fmla="*/ 1463 h 8777"/>
                  <a:gd name="connsiteX10" fmla="*/ 5120 w 8777"/>
                  <a:gd name="connsiteY10" fmla="*/ 549 h 8777"/>
                  <a:gd name="connsiteX11" fmla="*/ 2743 w 8777"/>
                  <a:gd name="connsiteY11" fmla="*/ 0 h 8777"/>
                  <a:gd name="connsiteX12" fmla="*/ 549 w 8777"/>
                  <a:gd name="connsiteY12" fmla="*/ 366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7" h="8777">
                    <a:moveTo>
                      <a:pt x="549" y="366"/>
                    </a:moveTo>
                    <a:lnTo>
                      <a:pt x="0" y="1097"/>
                    </a:lnTo>
                    <a:lnTo>
                      <a:pt x="914" y="4023"/>
                    </a:lnTo>
                    <a:lnTo>
                      <a:pt x="3108" y="4023"/>
                    </a:lnTo>
                    <a:lnTo>
                      <a:pt x="4572" y="5852"/>
                    </a:lnTo>
                    <a:lnTo>
                      <a:pt x="5669" y="8777"/>
                    </a:lnTo>
                    <a:lnTo>
                      <a:pt x="7863" y="8595"/>
                    </a:lnTo>
                    <a:lnTo>
                      <a:pt x="8777" y="5669"/>
                    </a:lnTo>
                    <a:lnTo>
                      <a:pt x="8229" y="2926"/>
                    </a:lnTo>
                    <a:lnTo>
                      <a:pt x="6217" y="1463"/>
                    </a:lnTo>
                    <a:lnTo>
                      <a:pt x="5120" y="549"/>
                    </a:lnTo>
                    <a:lnTo>
                      <a:pt x="2743" y="0"/>
                    </a:lnTo>
                    <a:lnTo>
                      <a:pt x="549" y="366"/>
                    </a:lnTo>
                    <a:close/>
                  </a:path>
                </a:pathLst>
              </a:custGeom>
              <a:grpFill/>
              <a:ln w="18272" cap="flat">
                <a:noFill/>
                <a:prstDash val="solid"/>
                <a:miter/>
              </a:ln>
            </p:spPr>
            <p:txBody>
              <a:bodyPr rtlCol="0" anchor="ctr"/>
              <a:lstStyle/>
              <a:p>
                <a:endParaRPr lang="en-GB" sz="1463"/>
              </a:p>
            </p:txBody>
          </p:sp>
          <p:sp>
            <p:nvSpPr>
              <p:cNvPr id="1333" name="Freeform: Shape 1332">
                <a:extLst>
                  <a:ext uri="{FF2B5EF4-FFF2-40B4-BE49-F238E27FC236}">
                    <a16:creationId xmlns:a16="http://schemas.microsoft.com/office/drawing/2014/main" id="{F8E54168-2EC2-C748-CD3B-B7CF99DDF3E8}"/>
                  </a:ext>
                </a:extLst>
              </p:cNvPr>
              <p:cNvSpPr/>
              <p:nvPr/>
            </p:nvSpPr>
            <p:spPr>
              <a:xfrm>
                <a:off x="8641563" y="4319030"/>
                <a:ext cx="8777" cy="8777"/>
              </a:xfrm>
              <a:custGeom>
                <a:avLst/>
                <a:gdLst>
                  <a:gd name="connsiteX0" fmla="*/ 6217 w 8777"/>
                  <a:gd name="connsiteY0" fmla="*/ 1463 h 8777"/>
                  <a:gd name="connsiteX1" fmla="*/ 8229 w 8777"/>
                  <a:gd name="connsiteY1" fmla="*/ 2926 h 8777"/>
                  <a:gd name="connsiteX2" fmla="*/ 8777 w 8777"/>
                  <a:gd name="connsiteY2" fmla="*/ 5669 h 8777"/>
                  <a:gd name="connsiteX3" fmla="*/ 7863 w 8777"/>
                  <a:gd name="connsiteY3" fmla="*/ 8595 h 8777"/>
                  <a:gd name="connsiteX4" fmla="*/ 5669 w 8777"/>
                  <a:gd name="connsiteY4" fmla="*/ 8777 h 8777"/>
                  <a:gd name="connsiteX5" fmla="*/ 4572 w 8777"/>
                  <a:gd name="connsiteY5" fmla="*/ 5852 h 8777"/>
                  <a:gd name="connsiteX6" fmla="*/ 3108 w 8777"/>
                  <a:gd name="connsiteY6" fmla="*/ 4023 h 8777"/>
                  <a:gd name="connsiteX7" fmla="*/ 914 w 8777"/>
                  <a:gd name="connsiteY7" fmla="*/ 4023 h 8777"/>
                  <a:gd name="connsiteX8" fmla="*/ 0 w 8777"/>
                  <a:gd name="connsiteY8" fmla="*/ 1097 h 8777"/>
                  <a:gd name="connsiteX9" fmla="*/ 549 w 8777"/>
                  <a:gd name="connsiteY9" fmla="*/ 366 h 8777"/>
                  <a:gd name="connsiteX10" fmla="*/ 2743 w 8777"/>
                  <a:gd name="connsiteY10" fmla="*/ 0 h 8777"/>
                  <a:gd name="connsiteX11" fmla="*/ 5120 w 8777"/>
                  <a:gd name="connsiteY11" fmla="*/ 549 h 8777"/>
                  <a:gd name="connsiteX12" fmla="*/ 6217 w 8777"/>
                  <a:gd name="connsiteY12" fmla="*/ 146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7" h="8777">
                    <a:moveTo>
                      <a:pt x="6217" y="1463"/>
                    </a:moveTo>
                    <a:lnTo>
                      <a:pt x="8229" y="2926"/>
                    </a:lnTo>
                    <a:lnTo>
                      <a:pt x="8777" y="5669"/>
                    </a:lnTo>
                    <a:lnTo>
                      <a:pt x="7863" y="8595"/>
                    </a:lnTo>
                    <a:lnTo>
                      <a:pt x="5669" y="8777"/>
                    </a:lnTo>
                    <a:lnTo>
                      <a:pt x="4572" y="5852"/>
                    </a:lnTo>
                    <a:lnTo>
                      <a:pt x="3108" y="4023"/>
                    </a:lnTo>
                    <a:lnTo>
                      <a:pt x="914" y="4023"/>
                    </a:lnTo>
                    <a:lnTo>
                      <a:pt x="0" y="1097"/>
                    </a:lnTo>
                    <a:lnTo>
                      <a:pt x="549" y="366"/>
                    </a:lnTo>
                    <a:lnTo>
                      <a:pt x="2743" y="0"/>
                    </a:lnTo>
                    <a:lnTo>
                      <a:pt x="5120" y="549"/>
                    </a:lnTo>
                    <a:lnTo>
                      <a:pt x="6217" y="1463"/>
                    </a:lnTo>
                  </a:path>
                </a:pathLst>
              </a:custGeom>
              <a:grpFill/>
              <a:ln w="4020" cap="flat">
                <a:solidFill>
                  <a:srgbClr val="FFFFFF"/>
                </a:solidFill>
                <a:prstDash val="solid"/>
                <a:miter/>
              </a:ln>
            </p:spPr>
            <p:txBody>
              <a:bodyPr rtlCol="0" anchor="ctr"/>
              <a:lstStyle/>
              <a:p>
                <a:endParaRPr lang="en-GB" sz="1463"/>
              </a:p>
            </p:txBody>
          </p:sp>
          <p:sp>
            <p:nvSpPr>
              <p:cNvPr id="1334" name="Freeform: Shape 1333">
                <a:extLst>
                  <a:ext uri="{FF2B5EF4-FFF2-40B4-BE49-F238E27FC236}">
                    <a16:creationId xmlns:a16="http://schemas.microsoft.com/office/drawing/2014/main" id="{5EFB686F-F6F0-1711-FBD9-3620217A33C5}"/>
                  </a:ext>
                </a:extLst>
              </p:cNvPr>
              <p:cNvSpPr/>
              <p:nvPr/>
            </p:nvSpPr>
            <p:spPr>
              <a:xfrm>
                <a:off x="8410423" y="4206934"/>
                <a:ext cx="275026" cy="292398"/>
              </a:xfrm>
              <a:custGeom>
                <a:avLst/>
                <a:gdLst>
                  <a:gd name="connsiteX0" fmla="*/ 0 w 275026"/>
                  <a:gd name="connsiteY0" fmla="*/ 732 h 292398"/>
                  <a:gd name="connsiteX1" fmla="*/ 2926 w 275026"/>
                  <a:gd name="connsiteY1" fmla="*/ 732 h 292398"/>
                  <a:gd name="connsiteX2" fmla="*/ 4206 w 275026"/>
                  <a:gd name="connsiteY2" fmla="*/ 0 h 292398"/>
                  <a:gd name="connsiteX3" fmla="*/ 10240 w 275026"/>
                  <a:gd name="connsiteY3" fmla="*/ 0 h 292398"/>
                  <a:gd name="connsiteX4" fmla="*/ 12984 w 275026"/>
                  <a:gd name="connsiteY4" fmla="*/ 732 h 292398"/>
                  <a:gd name="connsiteX5" fmla="*/ 15544 w 275026"/>
                  <a:gd name="connsiteY5" fmla="*/ 2012 h 292398"/>
                  <a:gd name="connsiteX6" fmla="*/ 19201 w 275026"/>
                  <a:gd name="connsiteY6" fmla="*/ 7315 h 292398"/>
                  <a:gd name="connsiteX7" fmla="*/ 25235 w 275026"/>
                  <a:gd name="connsiteY7" fmla="*/ 7863 h 292398"/>
                  <a:gd name="connsiteX8" fmla="*/ 28161 w 275026"/>
                  <a:gd name="connsiteY8" fmla="*/ 9326 h 292398"/>
                  <a:gd name="connsiteX9" fmla="*/ 34013 w 275026"/>
                  <a:gd name="connsiteY9" fmla="*/ 9509 h 292398"/>
                  <a:gd name="connsiteX10" fmla="*/ 42241 w 275026"/>
                  <a:gd name="connsiteY10" fmla="*/ 8778 h 292398"/>
                  <a:gd name="connsiteX11" fmla="*/ 46082 w 275026"/>
                  <a:gd name="connsiteY11" fmla="*/ 8960 h 292398"/>
                  <a:gd name="connsiteX12" fmla="*/ 50654 w 275026"/>
                  <a:gd name="connsiteY12" fmla="*/ 11338 h 292398"/>
                  <a:gd name="connsiteX13" fmla="*/ 56139 w 275026"/>
                  <a:gd name="connsiteY13" fmla="*/ 10972 h 292398"/>
                  <a:gd name="connsiteX14" fmla="*/ 60162 w 275026"/>
                  <a:gd name="connsiteY14" fmla="*/ 11886 h 292398"/>
                  <a:gd name="connsiteX15" fmla="*/ 67477 w 275026"/>
                  <a:gd name="connsiteY15" fmla="*/ 17738 h 292398"/>
                  <a:gd name="connsiteX16" fmla="*/ 69488 w 275026"/>
                  <a:gd name="connsiteY16" fmla="*/ 21212 h 292398"/>
                  <a:gd name="connsiteX17" fmla="*/ 69671 w 275026"/>
                  <a:gd name="connsiteY17" fmla="*/ 23955 h 292398"/>
                  <a:gd name="connsiteX18" fmla="*/ 71317 w 275026"/>
                  <a:gd name="connsiteY18" fmla="*/ 26515 h 292398"/>
                  <a:gd name="connsiteX19" fmla="*/ 74791 w 275026"/>
                  <a:gd name="connsiteY19" fmla="*/ 28527 h 292398"/>
                  <a:gd name="connsiteX20" fmla="*/ 78083 w 275026"/>
                  <a:gd name="connsiteY20" fmla="*/ 34013 h 292398"/>
                  <a:gd name="connsiteX21" fmla="*/ 79180 w 275026"/>
                  <a:gd name="connsiteY21" fmla="*/ 37121 h 292398"/>
                  <a:gd name="connsiteX22" fmla="*/ 85032 w 275026"/>
                  <a:gd name="connsiteY22" fmla="*/ 42059 h 292398"/>
                  <a:gd name="connsiteX23" fmla="*/ 90335 w 275026"/>
                  <a:gd name="connsiteY23" fmla="*/ 47910 h 292398"/>
                  <a:gd name="connsiteX24" fmla="*/ 106244 w 275026"/>
                  <a:gd name="connsiteY24" fmla="*/ 55225 h 292398"/>
                  <a:gd name="connsiteX25" fmla="*/ 109718 w 275026"/>
                  <a:gd name="connsiteY25" fmla="*/ 58517 h 292398"/>
                  <a:gd name="connsiteX26" fmla="*/ 115753 w 275026"/>
                  <a:gd name="connsiteY26" fmla="*/ 63637 h 292398"/>
                  <a:gd name="connsiteX27" fmla="*/ 120141 w 275026"/>
                  <a:gd name="connsiteY27" fmla="*/ 68391 h 292398"/>
                  <a:gd name="connsiteX28" fmla="*/ 121422 w 275026"/>
                  <a:gd name="connsiteY28" fmla="*/ 73145 h 292398"/>
                  <a:gd name="connsiteX29" fmla="*/ 127639 w 275026"/>
                  <a:gd name="connsiteY29" fmla="*/ 74608 h 292398"/>
                  <a:gd name="connsiteX30" fmla="*/ 130382 w 275026"/>
                  <a:gd name="connsiteY30" fmla="*/ 80277 h 292398"/>
                  <a:gd name="connsiteX31" fmla="*/ 136965 w 275026"/>
                  <a:gd name="connsiteY31" fmla="*/ 87043 h 292398"/>
                  <a:gd name="connsiteX32" fmla="*/ 139708 w 275026"/>
                  <a:gd name="connsiteY32" fmla="*/ 89055 h 292398"/>
                  <a:gd name="connsiteX33" fmla="*/ 142268 w 275026"/>
                  <a:gd name="connsiteY33" fmla="*/ 90152 h 292398"/>
                  <a:gd name="connsiteX34" fmla="*/ 142451 w 275026"/>
                  <a:gd name="connsiteY34" fmla="*/ 88140 h 292398"/>
                  <a:gd name="connsiteX35" fmla="*/ 143731 w 275026"/>
                  <a:gd name="connsiteY35" fmla="*/ 85946 h 292398"/>
                  <a:gd name="connsiteX36" fmla="*/ 148120 w 275026"/>
                  <a:gd name="connsiteY36" fmla="*/ 85946 h 292398"/>
                  <a:gd name="connsiteX37" fmla="*/ 151228 w 275026"/>
                  <a:gd name="connsiteY37" fmla="*/ 88140 h 292398"/>
                  <a:gd name="connsiteX38" fmla="*/ 156349 w 275026"/>
                  <a:gd name="connsiteY38" fmla="*/ 98381 h 292398"/>
                  <a:gd name="connsiteX39" fmla="*/ 159640 w 275026"/>
                  <a:gd name="connsiteY39" fmla="*/ 100209 h 292398"/>
                  <a:gd name="connsiteX40" fmla="*/ 161834 w 275026"/>
                  <a:gd name="connsiteY40" fmla="*/ 101123 h 292398"/>
                  <a:gd name="connsiteX41" fmla="*/ 164395 w 275026"/>
                  <a:gd name="connsiteY41" fmla="*/ 101489 h 292398"/>
                  <a:gd name="connsiteX42" fmla="*/ 171892 w 275026"/>
                  <a:gd name="connsiteY42" fmla="*/ 105330 h 292398"/>
                  <a:gd name="connsiteX43" fmla="*/ 173903 w 275026"/>
                  <a:gd name="connsiteY43" fmla="*/ 107707 h 292398"/>
                  <a:gd name="connsiteX44" fmla="*/ 176829 w 275026"/>
                  <a:gd name="connsiteY44" fmla="*/ 112644 h 292398"/>
                  <a:gd name="connsiteX45" fmla="*/ 178658 w 275026"/>
                  <a:gd name="connsiteY45" fmla="*/ 113741 h 292398"/>
                  <a:gd name="connsiteX46" fmla="*/ 179023 w 275026"/>
                  <a:gd name="connsiteY46" fmla="*/ 108804 h 292398"/>
                  <a:gd name="connsiteX47" fmla="*/ 181035 w 275026"/>
                  <a:gd name="connsiteY47" fmla="*/ 109901 h 292398"/>
                  <a:gd name="connsiteX48" fmla="*/ 183230 w 275026"/>
                  <a:gd name="connsiteY48" fmla="*/ 113193 h 292398"/>
                  <a:gd name="connsiteX49" fmla="*/ 186521 w 275026"/>
                  <a:gd name="connsiteY49" fmla="*/ 115753 h 292398"/>
                  <a:gd name="connsiteX50" fmla="*/ 195481 w 275026"/>
                  <a:gd name="connsiteY50" fmla="*/ 115204 h 292398"/>
                  <a:gd name="connsiteX51" fmla="*/ 199139 w 275026"/>
                  <a:gd name="connsiteY51" fmla="*/ 117216 h 292398"/>
                  <a:gd name="connsiteX52" fmla="*/ 200236 w 275026"/>
                  <a:gd name="connsiteY52" fmla="*/ 118496 h 292398"/>
                  <a:gd name="connsiteX53" fmla="*/ 199504 w 275026"/>
                  <a:gd name="connsiteY53" fmla="*/ 121056 h 292398"/>
                  <a:gd name="connsiteX54" fmla="*/ 198041 w 275026"/>
                  <a:gd name="connsiteY54" fmla="*/ 122702 h 292398"/>
                  <a:gd name="connsiteX55" fmla="*/ 196213 w 275026"/>
                  <a:gd name="connsiteY55" fmla="*/ 122702 h 292398"/>
                  <a:gd name="connsiteX56" fmla="*/ 196761 w 275026"/>
                  <a:gd name="connsiteY56" fmla="*/ 125993 h 292398"/>
                  <a:gd name="connsiteX57" fmla="*/ 198407 w 275026"/>
                  <a:gd name="connsiteY57" fmla="*/ 128919 h 292398"/>
                  <a:gd name="connsiteX58" fmla="*/ 198407 w 275026"/>
                  <a:gd name="connsiteY58" fmla="*/ 132210 h 292398"/>
                  <a:gd name="connsiteX59" fmla="*/ 192738 w 275026"/>
                  <a:gd name="connsiteY59" fmla="*/ 135502 h 292398"/>
                  <a:gd name="connsiteX60" fmla="*/ 192190 w 275026"/>
                  <a:gd name="connsiteY60" fmla="*/ 136782 h 292398"/>
                  <a:gd name="connsiteX61" fmla="*/ 192921 w 275026"/>
                  <a:gd name="connsiteY61" fmla="*/ 137148 h 292398"/>
                  <a:gd name="connsiteX62" fmla="*/ 199139 w 275026"/>
                  <a:gd name="connsiteY62" fmla="*/ 134405 h 292398"/>
                  <a:gd name="connsiteX63" fmla="*/ 202247 w 275026"/>
                  <a:gd name="connsiteY63" fmla="*/ 132210 h 292398"/>
                  <a:gd name="connsiteX64" fmla="*/ 207916 w 275026"/>
                  <a:gd name="connsiteY64" fmla="*/ 130016 h 292398"/>
                  <a:gd name="connsiteX65" fmla="*/ 210111 w 275026"/>
                  <a:gd name="connsiteY65" fmla="*/ 131296 h 292398"/>
                  <a:gd name="connsiteX66" fmla="*/ 213767 w 275026"/>
                  <a:gd name="connsiteY66" fmla="*/ 134953 h 292398"/>
                  <a:gd name="connsiteX67" fmla="*/ 215779 w 275026"/>
                  <a:gd name="connsiteY67" fmla="*/ 138976 h 292398"/>
                  <a:gd name="connsiteX68" fmla="*/ 216328 w 275026"/>
                  <a:gd name="connsiteY68" fmla="*/ 141536 h 292398"/>
                  <a:gd name="connsiteX69" fmla="*/ 210111 w 275026"/>
                  <a:gd name="connsiteY69" fmla="*/ 147571 h 292398"/>
                  <a:gd name="connsiteX70" fmla="*/ 211573 w 275026"/>
                  <a:gd name="connsiteY70" fmla="*/ 149034 h 292398"/>
                  <a:gd name="connsiteX71" fmla="*/ 214499 w 275026"/>
                  <a:gd name="connsiteY71" fmla="*/ 149582 h 292398"/>
                  <a:gd name="connsiteX72" fmla="*/ 213402 w 275026"/>
                  <a:gd name="connsiteY72" fmla="*/ 153057 h 292398"/>
                  <a:gd name="connsiteX73" fmla="*/ 210111 w 275026"/>
                  <a:gd name="connsiteY73" fmla="*/ 155800 h 292398"/>
                  <a:gd name="connsiteX74" fmla="*/ 208465 w 275026"/>
                  <a:gd name="connsiteY74" fmla="*/ 160189 h 292398"/>
                  <a:gd name="connsiteX75" fmla="*/ 210659 w 275026"/>
                  <a:gd name="connsiteY75" fmla="*/ 163663 h 292398"/>
                  <a:gd name="connsiteX76" fmla="*/ 215413 w 275026"/>
                  <a:gd name="connsiteY76" fmla="*/ 167137 h 292398"/>
                  <a:gd name="connsiteX77" fmla="*/ 219436 w 275026"/>
                  <a:gd name="connsiteY77" fmla="*/ 168783 h 292398"/>
                  <a:gd name="connsiteX78" fmla="*/ 223094 w 275026"/>
                  <a:gd name="connsiteY78" fmla="*/ 168600 h 292398"/>
                  <a:gd name="connsiteX79" fmla="*/ 225288 w 275026"/>
                  <a:gd name="connsiteY79" fmla="*/ 170246 h 292398"/>
                  <a:gd name="connsiteX80" fmla="*/ 227300 w 275026"/>
                  <a:gd name="connsiteY80" fmla="*/ 169880 h 292398"/>
                  <a:gd name="connsiteX81" fmla="*/ 232054 w 275026"/>
                  <a:gd name="connsiteY81" fmla="*/ 170246 h 292398"/>
                  <a:gd name="connsiteX82" fmla="*/ 234431 w 275026"/>
                  <a:gd name="connsiteY82" fmla="*/ 175183 h 292398"/>
                  <a:gd name="connsiteX83" fmla="*/ 235711 w 275026"/>
                  <a:gd name="connsiteY83" fmla="*/ 179572 h 292398"/>
                  <a:gd name="connsiteX84" fmla="*/ 235894 w 275026"/>
                  <a:gd name="connsiteY84" fmla="*/ 183961 h 292398"/>
                  <a:gd name="connsiteX85" fmla="*/ 236991 w 275026"/>
                  <a:gd name="connsiteY85" fmla="*/ 187618 h 292398"/>
                  <a:gd name="connsiteX86" fmla="*/ 236260 w 275026"/>
                  <a:gd name="connsiteY86" fmla="*/ 191093 h 292398"/>
                  <a:gd name="connsiteX87" fmla="*/ 239003 w 275026"/>
                  <a:gd name="connsiteY87" fmla="*/ 191275 h 292398"/>
                  <a:gd name="connsiteX88" fmla="*/ 243209 w 275026"/>
                  <a:gd name="connsiteY88" fmla="*/ 193287 h 292398"/>
                  <a:gd name="connsiteX89" fmla="*/ 245952 w 275026"/>
                  <a:gd name="connsiteY89" fmla="*/ 196213 h 292398"/>
                  <a:gd name="connsiteX90" fmla="*/ 243209 w 275026"/>
                  <a:gd name="connsiteY90" fmla="*/ 202979 h 292398"/>
                  <a:gd name="connsiteX91" fmla="*/ 246866 w 275026"/>
                  <a:gd name="connsiteY91" fmla="*/ 203344 h 292398"/>
                  <a:gd name="connsiteX92" fmla="*/ 251072 w 275026"/>
                  <a:gd name="connsiteY92" fmla="*/ 203161 h 292398"/>
                  <a:gd name="connsiteX93" fmla="*/ 255278 w 275026"/>
                  <a:gd name="connsiteY93" fmla="*/ 202979 h 292398"/>
                  <a:gd name="connsiteX94" fmla="*/ 259483 w 275026"/>
                  <a:gd name="connsiteY94" fmla="*/ 203527 h 292398"/>
                  <a:gd name="connsiteX95" fmla="*/ 264238 w 275026"/>
                  <a:gd name="connsiteY95" fmla="*/ 205173 h 292398"/>
                  <a:gd name="connsiteX96" fmla="*/ 265335 w 275026"/>
                  <a:gd name="connsiteY96" fmla="*/ 208281 h 292398"/>
                  <a:gd name="connsiteX97" fmla="*/ 268444 w 275026"/>
                  <a:gd name="connsiteY97" fmla="*/ 211756 h 292398"/>
                  <a:gd name="connsiteX98" fmla="*/ 270455 w 275026"/>
                  <a:gd name="connsiteY98" fmla="*/ 215779 h 292398"/>
                  <a:gd name="connsiteX99" fmla="*/ 273747 w 275026"/>
                  <a:gd name="connsiteY99" fmla="*/ 218888 h 292398"/>
                  <a:gd name="connsiteX100" fmla="*/ 275027 w 275026"/>
                  <a:gd name="connsiteY100" fmla="*/ 223094 h 292398"/>
                  <a:gd name="connsiteX101" fmla="*/ 273747 w 275026"/>
                  <a:gd name="connsiteY101" fmla="*/ 227299 h 292398"/>
                  <a:gd name="connsiteX102" fmla="*/ 271004 w 275026"/>
                  <a:gd name="connsiteY102" fmla="*/ 234065 h 292398"/>
                  <a:gd name="connsiteX103" fmla="*/ 270455 w 275026"/>
                  <a:gd name="connsiteY103" fmla="*/ 238088 h 292398"/>
                  <a:gd name="connsiteX104" fmla="*/ 271735 w 275026"/>
                  <a:gd name="connsiteY104" fmla="*/ 239185 h 292398"/>
                  <a:gd name="connsiteX105" fmla="*/ 272467 w 275026"/>
                  <a:gd name="connsiteY105" fmla="*/ 241929 h 292398"/>
                  <a:gd name="connsiteX106" fmla="*/ 271004 w 275026"/>
                  <a:gd name="connsiteY106" fmla="*/ 247231 h 292398"/>
                  <a:gd name="connsiteX107" fmla="*/ 269907 w 275026"/>
                  <a:gd name="connsiteY107" fmla="*/ 255460 h 292398"/>
                  <a:gd name="connsiteX108" fmla="*/ 270455 w 275026"/>
                  <a:gd name="connsiteY108" fmla="*/ 259483 h 292398"/>
                  <a:gd name="connsiteX109" fmla="*/ 270455 w 275026"/>
                  <a:gd name="connsiteY109" fmla="*/ 277404 h 292398"/>
                  <a:gd name="connsiteX110" fmla="*/ 269358 w 275026"/>
                  <a:gd name="connsiteY110" fmla="*/ 285816 h 292398"/>
                  <a:gd name="connsiteX111" fmla="*/ 268261 w 275026"/>
                  <a:gd name="connsiteY111" fmla="*/ 290387 h 292398"/>
                  <a:gd name="connsiteX112" fmla="*/ 265701 w 275026"/>
                  <a:gd name="connsiteY112" fmla="*/ 290570 h 292398"/>
                  <a:gd name="connsiteX113" fmla="*/ 260580 w 275026"/>
                  <a:gd name="connsiteY113" fmla="*/ 285998 h 292398"/>
                  <a:gd name="connsiteX114" fmla="*/ 256740 w 275026"/>
                  <a:gd name="connsiteY114" fmla="*/ 283256 h 292398"/>
                  <a:gd name="connsiteX115" fmla="*/ 255278 w 275026"/>
                  <a:gd name="connsiteY115" fmla="*/ 284719 h 292398"/>
                  <a:gd name="connsiteX116" fmla="*/ 254546 w 275026"/>
                  <a:gd name="connsiteY116" fmla="*/ 288924 h 292398"/>
                  <a:gd name="connsiteX117" fmla="*/ 251255 w 275026"/>
                  <a:gd name="connsiteY117" fmla="*/ 289839 h 292398"/>
                  <a:gd name="connsiteX118" fmla="*/ 242477 w 275026"/>
                  <a:gd name="connsiteY118" fmla="*/ 283256 h 292398"/>
                  <a:gd name="connsiteX119" fmla="*/ 239003 w 275026"/>
                  <a:gd name="connsiteY119" fmla="*/ 283987 h 292398"/>
                  <a:gd name="connsiteX120" fmla="*/ 242477 w 275026"/>
                  <a:gd name="connsiteY120" fmla="*/ 291302 h 292398"/>
                  <a:gd name="connsiteX121" fmla="*/ 240100 w 275026"/>
                  <a:gd name="connsiteY121" fmla="*/ 292399 h 292398"/>
                  <a:gd name="connsiteX122" fmla="*/ 234980 w 275026"/>
                  <a:gd name="connsiteY122" fmla="*/ 288193 h 292398"/>
                  <a:gd name="connsiteX123" fmla="*/ 231688 w 275026"/>
                  <a:gd name="connsiteY123" fmla="*/ 284353 h 292398"/>
                  <a:gd name="connsiteX124" fmla="*/ 224191 w 275026"/>
                  <a:gd name="connsiteY124" fmla="*/ 277770 h 292398"/>
                  <a:gd name="connsiteX125" fmla="*/ 221082 w 275026"/>
                  <a:gd name="connsiteY125" fmla="*/ 273198 h 292398"/>
                  <a:gd name="connsiteX126" fmla="*/ 217790 w 275026"/>
                  <a:gd name="connsiteY126" fmla="*/ 269541 h 292398"/>
                  <a:gd name="connsiteX127" fmla="*/ 213219 w 275026"/>
                  <a:gd name="connsiteY127" fmla="*/ 266981 h 292398"/>
                  <a:gd name="connsiteX128" fmla="*/ 210476 w 275026"/>
                  <a:gd name="connsiteY128" fmla="*/ 266432 h 292398"/>
                  <a:gd name="connsiteX129" fmla="*/ 201698 w 275026"/>
                  <a:gd name="connsiteY129" fmla="*/ 258203 h 292398"/>
                  <a:gd name="connsiteX130" fmla="*/ 194018 w 275026"/>
                  <a:gd name="connsiteY130" fmla="*/ 253449 h 292398"/>
                  <a:gd name="connsiteX131" fmla="*/ 189629 w 275026"/>
                  <a:gd name="connsiteY131" fmla="*/ 249792 h 292398"/>
                  <a:gd name="connsiteX132" fmla="*/ 184875 w 275026"/>
                  <a:gd name="connsiteY132" fmla="*/ 247963 h 292398"/>
                  <a:gd name="connsiteX133" fmla="*/ 181584 w 275026"/>
                  <a:gd name="connsiteY133" fmla="*/ 243391 h 292398"/>
                  <a:gd name="connsiteX134" fmla="*/ 179755 w 275026"/>
                  <a:gd name="connsiteY134" fmla="*/ 237540 h 292398"/>
                  <a:gd name="connsiteX135" fmla="*/ 177378 w 275026"/>
                  <a:gd name="connsiteY135" fmla="*/ 234065 h 292398"/>
                  <a:gd name="connsiteX136" fmla="*/ 171892 w 275026"/>
                  <a:gd name="connsiteY136" fmla="*/ 230774 h 292398"/>
                  <a:gd name="connsiteX137" fmla="*/ 167503 w 275026"/>
                  <a:gd name="connsiteY137" fmla="*/ 226019 h 292398"/>
                  <a:gd name="connsiteX138" fmla="*/ 156897 w 275026"/>
                  <a:gd name="connsiteY138" fmla="*/ 213036 h 292398"/>
                  <a:gd name="connsiteX139" fmla="*/ 146474 w 275026"/>
                  <a:gd name="connsiteY139" fmla="*/ 202247 h 292398"/>
                  <a:gd name="connsiteX140" fmla="*/ 144463 w 275026"/>
                  <a:gd name="connsiteY140" fmla="*/ 199138 h 292398"/>
                  <a:gd name="connsiteX141" fmla="*/ 143731 w 275026"/>
                  <a:gd name="connsiteY141" fmla="*/ 191093 h 292398"/>
                  <a:gd name="connsiteX142" fmla="*/ 133308 w 275026"/>
                  <a:gd name="connsiteY142" fmla="*/ 170977 h 292398"/>
                  <a:gd name="connsiteX143" fmla="*/ 132394 w 275026"/>
                  <a:gd name="connsiteY143" fmla="*/ 165491 h 292398"/>
                  <a:gd name="connsiteX144" fmla="*/ 128187 w 275026"/>
                  <a:gd name="connsiteY144" fmla="*/ 159091 h 292398"/>
                  <a:gd name="connsiteX145" fmla="*/ 125445 w 275026"/>
                  <a:gd name="connsiteY145" fmla="*/ 156897 h 292398"/>
                  <a:gd name="connsiteX146" fmla="*/ 122336 w 275026"/>
                  <a:gd name="connsiteY146" fmla="*/ 153057 h 292398"/>
                  <a:gd name="connsiteX147" fmla="*/ 119593 w 275026"/>
                  <a:gd name="connsiteY147" fmla="*/ 151045 h 292398"/>
                  <a:gd name="connsiteX148" fmla="*/ 115387 w 275026"/>
                  <a:gd name="connsiteY148" fmla="*/ 142634 h 292398"/>
                  <a:gd name="connsiteX149" fmla="*/ 107158 w 275026"/>
                  <a:gd name="connsiteY149" fmla="*/ 136965 h 292398"/>
                  <a:gd name="connsiteX150" fmla="*/ 103867 w 275026"/>
                  <a:gd name="connsiteY150" fmla="*/ 136965 h 292398"/>
                  <a:gd name="connsiteX151" fmla="*/ 102952 w 275026"/>
                  <a:gd name="connsiteY151" fmla="*/ 136782 h 292398"/>
                  <a:gd name="connsiteX152" fmla="*/ 102404 w 275026"/>
                  <a:gd name="connsiteY152" fmla="*/ 135868 h 292398"/>
                  <a:gd name="connsiteX153" fmla="*/ 100209 w 275026"/>
                  <a:gd name="connsiteY153" fmla="*/ 126176 h 292398"/>
                  <a:gd name="connsiteX154" fmla="*/ 97100 w 275026"/>
                  <a:gd name="connsiteY154" fmla="*/ 116118 h 292398"/>
                  <a:gd name="connsiteX155" fmla="*/ 94724 w 275026"/>
                  <a:gd name="connsiteY155" fmla="*/ 110632 h 292398"/>
                  <a:gd name="connsiteX156" fmla="*/ 91798 w 275026"/>
                  <a:gd name="connsiteY156" fmla="*/ 104964 h 292398"/>
                  <a:gd name="connsiteX157" fmla="*/ 91798 w 275026"/>
                  <a:gd name="connsiteY157" fmla="*/ 100209 h 292398"/>
                  <a:gd name="connsiteX158" fmla="*/ 88140 w 275026"/>
                  <a:gd name="connsiteY158" fmla="*/ 95821 h 292398"/>
                  <a:gd name="connsiteX159" fmla="*/ 83386 w 275026"/>
                  <a:gd name="connsiteY159" fmla="*/ 91249 h 292398"/>
                  <a:gd name="connsiteX160" fmla="*/ 74243 w 275026"/>
                  <a:gd name="connsiteY160" fmla="*/ 86495 h 292398"/>
                  <a:gd name="connsiteX161" fmla="*/ 70037 w 275026"/>
                  <a:gd name="connsiteY161" fmla="*/ 84849 h 292398"/>
                  <a:gd name="connsiteX162" fmla="*/ 64368 w 275026"/>
                  <a:gd name="connsiteY162" fmla="*/ 83935 h 292398"/>
                  <a:gd name="connsiteX163" fmla="*/ 60345 w 275026"/>
                  <a:gd name="connsiteY163" fmla="*/ 69488 h 292398"/>
                  <a:gd name="connsiteX164" fmla="*/ 57053 w 275026"/>
                  <a:gd name="connsiteY164" fmla="*/ 68391 h 292398"/>
                  <a:gd name="connsiteX165" fmla="*/ 55591 w 275026"/>
                  <a:gd name="connsiteY165" fmla="*/ 65648 h 292398"/>
                  <a:gd name="connsiteX166" fmla="*/ 53396 w 275026"/>
                  <a:gd name="connsiteY166" fmla="*/ 63454 h 292398"/>
                  <a:gd name="connsiteX167" fmla="*/ 48093 w 275026"/>
                  <a:gd name="connsiteY167" fmla="*/ 54859 h 292398"/>
                  <a:gd name="connsiteX168" fmla="*/ 43339 w 275026"/>
                  <a:gd name="connsiteY168" fmla="*/ 50470 h 292398"/>
                  <a:gd name="connsiteX169" fmla="*/ 39682 w 275026"/>
                  <a:gd name="connsiteY169" fmla="*/ 48093 h 292398"/>
                  <a:gd name="connsiteX170" fmla="*/ 34927 w 275026"/>
                  <a:gd name="connsiteY170" fmla="*/ 48093 h 292398"/>
                  <a:gd name="connsiteX171" fmla="*/ 30173 w 275026"/>
                  <a:gd name="connsiteY171" fmla="*/ 43704 h 292398"/>
                  <a:gd name="connsiteX172" fmla="*/ 26150 w 275026"/>
                  <a:gd name="connsiteY172" fmla="*/ 38767 h 292398"/>
                  <a:gd name="connsiteX173" fmla="*/ 23224 w 275026"/>
                  <a:gd name="connsiteY173" fmla="*/ 36024 h 292398"/>
                  <a:gd name="connsiteX174" fmla="*/ 18835 w 275026"/>
                  <a:gd name="connsiteY174" fmla="*/ 33464 h 292398"/>
                  <a:gd name="connsiteX175" fmla="*/ 8229 w 275026"/>
                  <a:gd name="connsiteY175" fmla="*/ 21944 h 292398"/>
                  <a:gd name="connsiteX176" fmla="*/ 5669 w 275026"/>
                  <a:gd name="connsiteY176" fmla="*/ 18469 h 292398"/>
                  <a:gd name="connsiteX177" fmla="*/ 1463 w 275026"/>
                  <a:gd name="connsiteY177" fmla="*/ 10241 h 292398"/>
                  <a:gd name="connsiteX178" fmla="*/ 915 w 275026"/>
                  <a:gd name="connsiteY178" fmla="*/ 2012 h 292398"/>
                  <a:gd name="connsiteX179" fmla="*/ 0 w 275026"/>
                  <a:gd name="connsiteY179" fmla="*/ 732 h 29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026" h="292398">
                    <a:moveTo>
                      <a:pt x="0" y="732"/>
                    </a:moveTo>
                    <a:lnTo>
                      <a:pt x="2926" y="732"/>
                    </a:lnTo>
                    <a:lnTo>
                      <a:pt x="4206" y="0"/>
                    </a:lnTo>
                    <a:lnTo>
                      <a:pt x="10240" y="0"/>
                    </a:lnTo>
                    <a:lnTo>
                      <a:pt x="12984" y="732"/>
                    </a:lnTo>
                    <a:lnTo>
                      <a:pt x="15544" y="2012"/>
                    </a:lnTo>
                    <a:lnTo>
                      <a:pt x="19201" y="7315"/>
                    </a:lnTo>
                    <a:lnTo>
                      <a:pt x="25235" y="7863"/>
                    </a:lnTo>
                    <a:lnTo>
                      <a:pt x="28161" y="9326"/>
                    </a:lnTo>
                    <a:lnTo>
                      <a:pt x="34013" y="9509"/>
                    </a:lnTo>
                    <a:lnTo>
                      <a:pt x="42241" y="8778"/>
                    </a:lnTo>
                    <a:lnTo>
                      <a:pt x="46082" y="8960"/>
                    </a:lnTo>
                    <a:lnTo>
                      <a:pt x="50654" y="11338"/>
                    </a:lnTo>
                    <a:lnTo>
                      <a:pt x="56139" y="10972"/>
                    </a:lnTo>
                    <a:lnTo>
                      <a:pt x="60162" y="11886"/>
                    </a:lnTo>
                    <a:lnTo>
                      <a:pt x="67477" y="17738"/>
                    </a:lnTo>
                    <a:lnTo>
                      <a:pt x="69488" y="21212"/>
                    </a:lnTo>
                    <a:lnTo>
                      <a:pt x="69671" y="23955"/>
                    </a:lnTo>
                    <a:lnTo>
                      <a:pt x="71317" y="26515"/>
                    </a:lnTo>
                    <a:lnTo>
                      <a:pt x="74791" y="28527"/>
                    </a:lnTo>
                    <a:lnTo>
                      <a:pt x="78083" y="34013"/>
                    </a:lnTo>
                    <a:lnTo>
                      <a:pt x="79180" y="37121"/>
                    </a:lnTo>
                    <a:lnTo>
                      <a:pt x="85032" y="42059"/>
                    </a:lnTo>
                    <a:lnTo>
                      <a:pt x="90335" y="47910"/>
                    </a:lnTo>
                    <a:lnTo>
                      <a:pt x="106244" y="55225"/>
                    </a:lnTo>
                    <a:lnTo>
                      <a:pt x="109718" y="58517"/>
                    </a:lnTo>
                    <a:lnTo>
                      <a:pt x="115753" y="63637"/>
                    </a:lnTo>
                    <a:lnTo>
                      <a:pt x="120141" y="68391"/>
                    </a:lnTo>
                    <a:lnTo>
                      <a:pt x="121422" y="73145"/>
                    </a:lnTo>
                    <a:lnTo>
                      <a:pt x="127639" y="74608"/>
                    </a:lnTo>
                    <a:lnTo>
                      <a:pt x="130382" y="80277"/>
                    </a:lnTo>
                    <a:lnTo>
                      <a:pt x="136965" y="87043"/>
                    </a:lnTo>
                    <a:lnTo>
                      <a:pt x="139708" y="89055"/>
                    </a:lnTo>
                    <a:lnTo>
                      <a:pt x="142268" y="90152"/>
                    </a:lnTo>
                    <a:lnTo>
                      <a:pt x="142451" y="88140"/>
                    </a:lnTo>
                    <a:lnTo>
                      <a:pt x="143731" y="85946"/>
                    </a:lnTo>
                    <a:lnTo>
                      <a:pt x="148120" y="85946"/>
                    </a:lnTo>
                    <a:lnTo>
                      <a:pt x="151228" y="88140"/>
                    </a:lnTo>
                    <a:lnTo>
                      <a:pt x="156349" y="98381"/>
                    </a:lnTo>
                    <a:lnTo>
                      <a:pt x="159640" y="100209"/>
                    </a:lnTo>
                    <a:lnTo>
                      <a:pt x="161834" y="101123"/>
                    </a:lnTo>
                    <a:lnTo>
                      <a:pt x="164395" y="101489"/>
                    </a:lnTo>
                    <a:lnTo>
                      <a:pt x="171892" y="105330"/>
                    </a:lnTo>
                    <a:lnTo>
                      <a:pt x="173903" y="107707"/>
                    </a:lnTo>
                    <a:lnTo>
                      <a:pt x="176829" y="112644"/>
                    </a:lnTo>
                    <a:lnTo>
                      <a:pt x="178658" y="113741"/>
                    </a:lnTo>
                    <a:lnTo>
                      <a:pt x="179023" y="108804"/>
                    </a:lnTo>
                    <a:lnTo>
                      <a:pt x="181035" y="109901"/>
                    </a:lnTo>
                    <a:lnTo>
                      <a:pt x="183230" y="113193"/>
                    </a:lnTo>
                    <a:lnTo>
                      <a:pt x="186521" y="115753"/>
                    </a:lnTo>
                    <a:lnTo>
                      <a:pt x="195481" y="115204"/>
                    </a:lnTo>
                    <a:lnTo>
                      <a:pt x="199139" y="117216"/>
                    </a:lnTo>
                    <a:lnTo>
                      <a:pt x="200236" y="118496"/>
                    </a:lnTo>
                    <a:lnTo>
                      <a:pt x="199504" y="121056"/>
                    </a:lnTo>
                    <a:lnTo>
                      <a:pt x="198041" y="122702"/>
                    </a:lnTo>
                    <a:lnTo>
                      <a:pt x="196213" y="122702"/>
                    </a:lnTo>
                    <a:lnTo>
                      <a:pt x="196761" y="125993"/>
                    </a:lnTo>
                    <a:lnTo>
                      <a:pt x="198407" y="128919"/>
                    </a:lnTo>
                    <a:lnTo>
                      <a:pt x="198407" y="132210"/>
                    </a:lnTo>
                    <a:lnTo>
                      <a:pt x="192738" y="135502"/>
                    </a:lnTo>
                    <a:lnTo>
                      <a:pt x="192190" y="136782"/>
                    </a:lnTo>
                    <a:lnTo>
                      <a:pt x="192921" y="137148"/>
                    </a:lnTo>
                    <a:lnTo>
                      <a:pt x="199139" y="134405"/>
                    </a:lnTo>
                    <a:lnTo>
                      <a:pt x="202247" y="132210"/>
                    </a:lnTo>
                    <a:lnTo>
                      <a:pt x="207916" y="130016"/>
                    </a:lnTo>
                    <a:lnTo>
                      <a:pt x="210111" y="131296"/>
                    </a:lnTo>
                    <a:lnTo>
                      <a:pt x="213767" y="134953"/>
                    </a:lnTo>
                    <a:lnTo>
                      <a:pt x="215779" y="138976"/>
                    </a:lnTo>
                    <a:lnTo>
                      <a:pt x="216328" y="141536"/>
                    </a:lnTo>
                    <a:lnTo>
                      <a:pt x="210111" y="147571"/>
                    </a:lnTo>
                    <a:lnTo>
                      <a:pt x="211573" y="149034"/>
                    </a:lnTo>
                    <a:lnTo>
                      <a:pt x="214499" y="149582"/>
                    </a:lnTo>
                    <a:lnTo>
                      <a:pt x="213402" y="153057"/>
                    </a:lnTo>
                    <a:lnTo>
                      <a:pt x="210111" y="155800"/>
                    </a:lnTo>
                    <a:lnTo>
                      <a:pt x="208465" y="160189"/>
                    </a:lnTo>
                    <a:lnTo>
                      <a:pt x="210659" y="163663"/>
                    </a:lnTo>
                    <a:lnTo>
                      <a:pt x="215413" y="167137"/>
                    </a:lnTo>
                    <a:lnTo>
                      <a:pt x="219436" y="168783"/>
                    </a:lnTo>
                    <a:lnTo>
                      <a:pt x="223094" y="168600"/>
                    </a:lnTo>
                    <a:lnTo>
                      <a:pt x="225288" y="170246"/>
                    </a:lnTo>
                    <a:lnTo>
                      <a:pt x="227300" y="169880"/>
                    </a:lnTo>
                    <a:lnTo>
                      <a:pt x="232054" y="170246"/>
                    </a:lnTo>
                    <a:lnTo>
                      <a:pt x="234431" y="175183"/>
                    </a:lnTo>
                    <a:lnTo>
                      <a:pt x="235711" y="179572"/>
                    </a:lnTo>
                    <a:lnTo>
                      <a:pt x="235894" y="183961"/>
                    </a:lnTo>
                    <a:lnTo>
                      <a:pt x="236991" y="187618"/>
                    </a:lnTo>
                    <a:lnTo>
                      <a:pt x="236260" y="191093"/>
                    </a:lnTo>
                    <a:lnTo>
                      <a:pt x="239003" y="191275"/>
                    </a:lnTo>
                    <a:lnTo>
                      <a:pt x="243209" y="193287"/>
                    </a:lnTo>
                    <a:lnTo>
                      <a:pt x="245952" y="196213"/>
                    </a:lnTo>
                    <a:lnTo>
                      <a:pt x="243209" y="202979"/>
                    </a:lnTo>
                    <a:lnTo>
                      <a:pt x="246866" y="203344"/>
                    </a:lnTo>
                    <a:lnTo>
                      <a:pt x="251072" y="203161"/>
                    </a:lnTo>
                    <a:lnTo>
                      <a:pt x="255278" y="202979"/>
                    </a:lnTo>
                    <a:lnTo>
                      <a:pt x="259483" y="203527"/>
                    </a:lnTo>
                    <a:lnTo>
                      <a:pt x="264238" y="205173"/>
                    </a:lnTo>
                    <a:lnTo>
                      <a:pt x="265335" y="208281"/>
                    </a:lnTo>
                    <a:lnTo>
                      <a:pt x="268444" y="211756"/>
                    </a:lnTo>
                    <a:lnTo>
                      <a:pt x="270455" y="215779"/>
                    </a:lnTo>
                    <a:lnTo>
                      <a:pt x="273747" y="218888"/>
                    </a:lnTo>
                    <a:lnTo>
                      <a:pt x="275027" y="223094"/>
                    </a:lnTo>
                    <a:lnTo>
                      <a:pt x="273747" y="227299"/>
                    </a:lnTo>
                    <a:lnTo>
                      <a:pt x="271004" y="234065"/>
                    </a:lnTo>
                    <a:lnTo>
                      <a:pt x="270455" y="238088"/>
                    </a:lnTo>
                    <a:lnTo>
                      <a:pt x="271735" y="239185"/>
                    </a:lnTo>
                    <a:lnTo>
                      <a:pt x="272467" y="241929"/>
                    </a:lnTo>
                    <a:lnTo>
                      <a:pt x="271004" y="247231"/>
                    </a:lnTo>
                    <a:lnTo>
                      <a:pt x="269907" y="255460"/>
                    </a:lnTo>
                    <a:lnTo>
                      <a:pt x="270455" y="259483"/>
                    </a:lnTo>
                    <a:lnTo>
                      <a:pt x="270455" y="277404"/>
                    </a:lnTo>
                    <a:lnTo>
                      <a:pt x="269358" y="285816"/>
                    </a:lnTo>
                    <a:lnTo>
                      <a:pt x="268261" y="290387"/>
                    </a:lnTo>
                    <a:lnTo>
                      <a:pt x="265701" y="290570"/>
                    </a:lnTo>
                    <a:lnTo>
                      <a:pt x="260580" y="285998"/>
                    </a:lnTo>
                    <a:lnTo>
                      <a:pt x="256740" y="283256"/>
                    </a:lnTo>
                    <a:lnTo>
                      <a:pt x="255278" y="284719"/>
                    </a:lnTo>
                    <a:lnTo>
                      <a:pt x="254546" y="288924"/>
                    </a:lnTo>
                    <a:lnTo>
                      <a:pt x="251255" y="289839"/>
                    </a:lnTo>
                    <a:lnTo>
                      <a:pt x="242477" y="283256"/>
                    </a:lnTo>
                    <a:lnTo>
                      <a:pt x="239003" y="283987"/>
                    </a:lnTo>
                    <a:lnTo>
                      <a:pt x="242477" y="291302"/>
                    </a:lnTo>
                    <a:lnTo>
                      <a:pt x="240100" y="292399"/>
                    </a:lnTo>
                    <a:lnTo>
                      <a:pt x="234980" y="288193"/>
                    </a:lnTo>
                    <a:lnTo>
                      <a:pt x="231688" y="284353"/>
                    </a:lnTo>
                    <a:lnTo>
                      <a:pt x="224191" y="277770"/>
                    </a:lnTo>
                    <a:lnTo>
                      <a:pt x="221082" y="273198"/>
                    </a:lnTo>
                    <a:lnTo>
                      <a:pt x="217790" y="269541"/>
                    </a:lnTo>
                    <a:lnTo>
                      <a:pt x="213219" y="266981"/>
                    </a:lnTo>
                    <a:lnTo>
                      <a:pt x="210476" y="266432"/>
                    </a:lnTo>
                    <a:lnTo>
                      <a:pt x="201698" y="258203"/>
                    </a:lnTo>
                    <a:lnTo>
                      <a:pt x="194018" y="253449"/>
                    </a:lnTo>
                    <a:lnTo>
                      <a:pt x="189629" y="249792"/>
                    </a:lnTo>
                    <a:lnTo>
                      <a:pt x="184875" y="247963"/>
                    </a:lnTo>
                    <a:lnTo>
                      <a:pt x="181584" y="243391"/>
                    </a:lnTo>
                    <a:lnTo>
                      <a:pt x="179755" y="237540"/>
                    </a:lnTo>
                    <a:lnTo>
                      <a:pt x="177378" y="234065"/>
                    </a:lnTo>
                    <a:lnTo>
                      <a:pt x="171892" y="230774"/>
                    </a:lnTo>
                    <a:lnTo>
                      <a:pt x="167503" y="226019"/>
                    </a:lnTo>
                    <a:lnTo>
                      <a:pt x="156897" y="213036"/>
                    </a:lnTo>
                    <a:lnTo>
                      <a:pt x="146474" y="202247"/>
                    </a:lnTo>
                    <a:lnTo>
                      <a:pt x="144463" y="199138"/>
                    </a:lnTo>
                    <a:lnTo>
                      <a:pt x="143731" y="191093"/>
                    </a:lnTo>
                    <a:lnTo>
                      <a:pt x="133308" y="170977"/>
                    </a:lnTo>
                    <a:lnTo>
                      <a:pt x="132394" y="165491"/>
                    </a:lnTo>
                    <a:lnTo>
                      <a:pt x="128187" y="159091"/>
                    </a:lnTo>
                    <a:lnTo>
                      <a:pt x="125445" y="156897"/>
                    </a:lnTo>
                    <a:lnTo>
                      <a:pt x="122336" y="153057"/>
                    </a:lnTo>
                    <a:lnTo>
                      <a:pt x="119593" y="151045"/>
                    </a:lnTo>
                    <a:lnTo>
                      <a:pt x="115387" y="142634"/>
                    </a:lnTo>
                    <a:lnTo>
                      <a:pt x="107158" y="136965"/>
                    </a:lnTo>
                    <a:lnTo>
                      <a:pt x="103867" y="136965"/>
                    </a:lnTo>
                    <a:lnTo>
                      <a:pt x="102952" y="136782"/>
                    </a:lnTo>
                    <a:lnTo>
                      <a:pt x="102404" y="135868"/>
                    </a:lnTo>
                    <a:lnTo>
                      <a:pt x="100209" y="126176"/>
                    </a:lnTo>
                    <a:lnTo>
                      <a:pt x="97100" y="116118"/>
                    </a:lnTo>
                    <a:lnTo>
                      <a:pt x="94724" y="110632"/>
                    </a:lnTo>
                    <a:lnTo>
                      <a:pt x="91798" y="104964"/>
                    </a:lnTo>
                    <a:lnTo>
                      <a:pt x="91798" y="100209"/>
                    </a:lnTo>
                    <a:lnTo>
                      <a:pt x="88140" y="95821"/>
                    </a:lnTo>
                    <a:lnTo>
                      <a:pt x="83386" y="91249"/>
                    </a:lnTo>
                    <a:lnTo>
                      <a:pt x="74243" y="86495"/>
                    </a:lnTo>
                    <a:lnTo>
                      <a:pt x="70037" y="84849"/>
                    </a:lnTo>
                    <a:lnTo>
                      <a:pt x="64368" y="83935"/>
                    </a:lnTo>
                    <a:lnTo>
                      <a:pt x="60345" y="69488"/>
                    </a:lnTo>
                    <a:lnTo>
                      <a:pt x="57053" y="68391"/>
                    </a:lnTo>
                    <a:lnTo>
                      <a:pt x="55591" y="65648"/>
                    </a:lnTo>
                    <a:lnTo>
                      <a:pt x="53396" y="63454"/>
                    </a:lnTo>
                    <a:lnTo>
                      <a:pt x="48093" y="54859"/>
                    </a:lnTo>
                    <a:lnTo>
                      <a:pt x="43339" y="50470"/>
                    </a:lnTo>
                    <a:lnTo>
                      <a:pt x="39682" y="48093"/>
                    </a:lnTo>
                    <a:lnTo>
                      <a:pt x="34927" y="48093"/>
                    </a:lnTo>
                    <a:lnTo>
                      <a:pt x="30173" y="43704"/>
                    </a:lnTo>
                    <a:lnTo>
                      <a:pt x="26150" y="38767"/>
                    </a:lnTo>
                    <a:lnTo>
                      <a:pt x="23224" y="36024"/>
                    </a:lnTo>
                    <a:lnTo>
                      <a:pt x="18835" y="33464"/>
                    </a:lnTo>
                    <a:lnTo>
                      <a:pt x="8229" y="21944"/>
                    </a:lnTo>
                    <a:lnTo>
                      <a:pt x="5669" y="18469"/>
                    </a:lnTo>
                    <a:lnTo>
                      <a:pt x="1463" y="10241"/>
                    </a:lnTo>
                    <a:lnTo>
                      <a:pt x="915" y="2012"/>
                    </a:lnTo>
                    <a:lnTo>
                      <a:pt x="0" y="732"/>
                    </a:lnTo>
                    <a:close/>
                  </a:path>
                </a:pathLst>
              </a:custGeom>
              <a:grpFill/>
              <a:ln w="18272" cap="flat">
                <a:noFill/>
                <a:prstDash val="solid"/>
                <a:miter/>
              </a:ln>
            </p:spPr>
            <p:txBody>
              <a:bodyPr rtlCol="0" anchor="ctr"/>
              <a:lstStyle/>
              <a:p>
                <a:endParaRPr lang="en-GB" sz="1463"/>
              </a:p>
            </p:txBody>
          </p:sp>
          <p:sp>
            <p:nvSpPr>
              <p:cNvPr id="1335" name="Freeform: Shape 1334">
                <a:extLst>
                  <a:ext uri="{FF2B5EF4-FFF2-40B4-BE49-F238E27FC236}">
                    <a16:creationId xmlns:a16="http://schemas.microsoft.com/office/drawing/2014/main" id="{93CDC503-95EF-B4C8-E8E3-5831354E6787}"/>
                  </a:ext>
                </a:extLst>
              </p:cNvPr>
              <p:cNvSpPr/>
              <p:nvPr/>
            </p:nvSpPr>
            <p:spPr>
              <a:xfrm>
                <a:off x="8410423" y="4206934"/>
                <a:ext cx="275026" cy="292398"/>
              </a:xfrm>
              <a:custGeom>
                <a:avLst/>
                <a:gdLst>
                  <a:gd name="connsiteX0" fmla="*/ 0 w 275026"/>
                  <a:gd name="connsiteY0" fmla="*/ 732 h 292398"/>
                  <a:gd name="connsiteX1" fmla="*/ 2926 w 275026"/>
                  <a:gd name="connsiteY1" fmla="*/ 732 h 292398"/>
                  <a:gd name="connsiteX2" fmla="*/ 4206 w 275026"/>
                  <a:gd name="connsiteY2" fmla="*/ 0 h 292398"/>
                  <a:gd name="connsiteX3" fmla="*/ 10240 w 275026"/>
                  <a:gd name="connsiteY3" fmla="*/ 0 h 292398"/>
                  <a:gd name="connsiteX4" fmla="*/ 12984 w 275026"/>
                  <a:gd name="connsiteY4" fmla="*/ 732 h 292398"/>
                  <a:gd name="connsiteX5" fmla="*/ 15544 w 275026"/>
                  <a:gd name="connsiteY5" fmla="*/ 2012 h 292398"/>
                  <a:gd name="connsiteX6" fmla="*/ 19201 w 275026"/>
                  <a:gd name="connsiteY6" fmla="*/ 7315 h 292398"/>
                  <a:gd name="connsiteX7" fmla="*/ 25235 w 275026"/>
                  <a:gd name="connsiteY7" fmla="*/ 7863 h 292398"/>
                  <a:gd name="connsiteX8" fmla="*/ 28161 w 275026"/>
                  <a:gd name="connsiteY8" fmla="*/ 9326 h 292398"/>
                  <a:gd name="connsiteX9" fmla="*/ 34013 w 275026"/>
                  <a:gd name="connsiteY9" fmla="*/ 9509 h 292398"/>
                  <a:gd name="connsiteX10" fmla="*/ 42241 w 275026"/>
                  <a:gd name="connsiteY10" fmla="*/ 8778 h 292398"/>
                  <a:gd name="connsiteX11" fmla="*/ 46082 w 275026"/>
                  <a:gd name="connsiteY11" fmla="*/ 8960 h 292398"/>
                  <a:gd name="connsiteX12" fmla="*/ 50654 w 275026"/>
                  <a:gd name="connsiteY12" fmla="*/ 11338 h 292398"/>
                  <a:gd name="connsiteX13" fmla="*/ 56139 w 275026"/>
                  <a:gd name="connsiteY13" fmla="*/ 10972 h 292398"/>
                  <a:gd name="connsiteX14" fmla="*/ 60162 w 275026"/>
                  <a:gd name="connsiteY14" fmla="*/ 11886 h 292398"/>
                  <a:gd name="connsiteX15" fmla="*/ 67477 w 275026"/>
                  <a:gd name="connsiteY15" fmla="*/ 17738 h 292398"/>
                  <a:gd name="connsiteX16" fmla="*/ 69488 w 275026"/>
                  <a:gd name="connsiteY16" fmla="*/ 21212 h 292398"/>
                  <a:gd name="connsiteX17" fmla="*/ 69671 w 275026"/>
                  <a:gd name="connsiteY17" fmla="*/ 23955 h 292398"/>
                  <a:gd name="connsiteX18" fmla="*/ 71317 w 275026"/>
                  <a:gd name="connsiteY18" fmla="*/ 26515 h 292398"/>
                  <a:gd name="connsiteX19" fmla="*/ 74791 w 275026"/>
                  <a:gd name="connsiteY19" fmla="*/ 28527 h 292398"/>
                  <a:gd name="connsiteX20" fmla="*/ 78083 w 275026"/>
                  <a:gd name="connsiteY20" fmla="*/ 34013 h 292398"/>
                  <a:gd name="connsiteX21" fmla="*/ 79180 w 275026"/>
                  <a:gd name="connsiteY21" fmla="*/ 37121 h 292398"/>
                  <a:gd name="connsiteX22" fmla="*/ 85032 w 275026"/>
                  <a:gd name="connsiteY22" fmla="*/ 42059 h 292398"/>
                  <a:gd name="connsiteX23" fmla="*/ 90335 w 275026"/>
                  <a:gd name="connsiteY23" fmla="*/ 47910 h 292398"/>
                  <a:gd name="connsiteX24" fmla="*/ 106244 w 275026"/>
                  <a:gd name="connsiteY24" fmla="*/ 55225 h 292398"/>
                  <a:gd name="connsiteX25" fmla="*/ 109718 w 275026"/>
                  <a:gd name="connsiteY25" fmla="*/ 58517 h 292398"/>
                  <a:gd name="connsiteX26" fmla="*/ 115753 w 275026"/>
                  <a:gd name="connsiteY26" fmla="*/ 63637 h 292398"/>
                  <a:gd name="connsiteX27" fmla="*/ 120141 w 275026"/>
                  <a:gd name="connsiteY27" fmla="*/ 68391 h 292398"/>
                  <a:gd name="connsiteX28" fmla="*/ 121422 w 275026"/>
                  <a:gd name="connsiteY28" fmla="*/ 73145 h 292398"/>
                  <a:gd name="connsiteX29" fmla="*/ 127639 w 275026"/>
                  <a:gd name="connsiteY29" fmla="*/ 74608 h 292398"/>
                  <a:gd name="connsiteX30" fmla="*/ 130382 w 275026"/>
                  <a:gd name="connsiteY30" fmla="*/ 80277 h 292398"/>
                  <a:gd name="connsiteX31" fmla="*/ 136965 w 275026"/>
                  <a:gd name="connsiteY31" fmla="*/ 87043 h 292398"/>
                  <a:gd name="connsiteX32" fmla="*/ 139708 w 275026"/>
                  <a:gd name="connsiteY32" fmla="*/ 89055 h 292398"/>
                  <a:gd name="connsiteX33" fmla="*/ 142268 w 275026"/>
                  <a:gd name="connsiteY33" fmla="*/ 90152 h 292398"/>
                  <a:gd name="connsiteX34" fmla="*/ 142451 w 275026"/>
                  <a:gd name="connsiteY34" fmla="*/ 88140 h 292398"/>
                  <a:gd name="connsiteX35" fmla="*/ 143731 w 275026"/>
                  <a:gd name="connsiteY35" fmla="*/ 85946 h 292398"/>
                  <a:gd name="connsiteX36" fmla="*/ 148120 w 275026"/>
                  <a:gd name="connsiteY36" fmla="*/ 85946 h 292398"/>
                  <a:gd name="connsiteX37" fmla="*/ 151228 w 275026"/>
                  <a:gd name="connsiteY37" fmla="*/ 88140 h 292398"/>
                  <a:gd name="connsiteX38" fmla="*/ 156349 w 275026"/>
                  <a:gd name="connsiteY38" fmla="*/ 98381 h 292398"/>
                  <a:gd name="connsiteX39" fmla="*/ 159640 w 275026"/>
                  <a:gd name="connsiteY39" fmla="*/ 100209 h 292398"/>
                  <a:gd name="connsiteX40" fmla="*/ 161834 w 275026"/>
                  <a:gd name="connsiteY40" fmla="*/ 101123 h 292398"/>
                  <a:gd name="connsiteX41" fmla="*/ 164395 w 275026"/>
                  <a:gd name="connsiteY41" fmla="*/ 101489 h 292398"/>
                  <a:gd name="connsiteX42" fmla="*/ 171892 w 275026"/>
                  <a:gd name="connsiteY42" fmla="*/ 105330 h 292398"/>
                  <a:gd name="connsiteX43" fmla="*/ 173903 w 275026"/>
                  <a:gd name="connsiteY43" fmla="*/ 107707 h 292398"/>
                  <a:gd name="connsiteX44" fmla="*/ 176829 w 275026"/>
                  <a:gd name="connsiteY44" fmla="*/ 112644 h 292398"/>
                  <a:gd name="connsiteX45" fmla="*/ 178658 w 275026"/>
                  <a:gd name="connsiteY45" fmla="*/ 113741 h 292398"/>
                  <a:gd name="connsiteX46" fmla="*/ 179023 w 275026"/>
                  <a:gd name="connsiteY46" fmla="*/ 108804 h 292398"/>
                  <a:gd name="connsiteX47" fmla="*/ 181035 w 275026"/>
                  <a:gd name="connsiteY47" fmla="*/ 109901 h 292398"/>
                  <a:gd name="connsiteX48" fmla="*/ 183230 w 275026"/>
                  <a:gd name="connsiteY48" fmla="*/ 113193 h 292398"/>
                  <a:gd name="connsiteX49" fmla="*/ 186521 w 275026"/>
                  <a:gd name="connsiteY49" fmla="*/ 115753 h 292398"/>
                  <a:gd name="connsiteX50" fmla="*/ 195481 w 275026"/>
                  <a:gd name="connsiteY50" fmla="*/ 115204 h 292398"/>
                  <a:gd name="connsiteX51" fmla="*/ 199139 w 275026"/>
                  <a:gd name="connsiteY51" fmla="*/ 117216 h 292398"/>
                  <a:gd name="connsiteX52" fmla="*/ 200236 w 275026"/>
                  <a:gd name="connsiteY52" fmla="*/ 118496 h 292398"/>
                  <a:gd name="connsiteX53" fmla="*/ 199504 w 275026"/>
                  <a:gd name="connsiteY53" fmla="*/ 121056 h 292398"/>
                  <a:gd name="connsiteX54" fmla="*/ 198041 w 275026"/>
                  <a:gd name="connsiteY54" fmla="*/ 122702 h 292398"/>
                  <a:gd name="connsiteX55" fmla="*/ 196213 w 275026"/>
                  <a:gd name="connsiteY55" fmla="*/ 122702 h 292398"/>
                  <a:gd name="connsiteX56" fmla="*/ 196761 w 275026"/>
                  <a:gd name="connsiteY56" fmla="*/ 125993 h 292398"/>
                  <a:gd name="connsiteX57" fmla="*/ 198407 w 275026"/>
                  <a:gd name="connsiteY57" fmla="*/ 128919 h 292398"/>
                  <a:gd name="connsiteX58" fmla="*/ 198407 w 275026"/>
                  <a:gd name="connsiteY58" fmla="*/ 132210 h 292398"/>
                  <a:gd name="connsiteX59" fmla="*/ 192738 w 275026"/>
                  <a:gd name="connsiteY59" fmla="*/ 135502 h 292398"/>
                  <a:gd name="connsiteX60" fmla="*/ 192190 w 275026"/>
                  <a:gd name="connsiteY60" fmla="*/ 136782 h 292398"/>
                  <a:gd name="connsiteX61" fmla="*/ 192921 w 275026"/>
                  <a:gd name="connsiteY61" fmla="*/ 137148 h 292398"/>
                  <a:gd name="connsiteX62" fmla="*/ 199139 w 275026"/>
                  <a:gd name="connsiteY62" fmla="*/ 134405 h 292398"/>
                  <a:gd name="connsiteX63" fmla="*/ 202247 w 275026"/>
                  <a:gd name="connsiteY63" fmla="*/ 132210 h 292398"/>
                  <a:gd name="connsiteX64" fmla="*/ 207916 w 275026"/>
                  <a:gd name="connsiteY64" fmla="*/ 130016 h 292398"/>
                  <a:gd name="connsiteX65" fmla="*/ 210111 w 275026"/>
                  <a:gd name="connsiteY65" fmla="*/ 131296 h 292398"/>
                  <a:gd name="connsiteX66" fmla="*/ 213767 w 275026"/>
                  <a:gd name="connsiteY66" fmla="*/ 134953 h 292398"/>
                  <a:gd name="connsiteX67" fmla="*/ 215779 w 275026"/>
                  <a:gd name="connsiteY67" fmla="*/ 138976 h 292398"/>
                  <a:gd name="connsiteX68" fmla="*/ 216328 w 275026"/>
                  <a:gd name="connsiteY68" fmla="*/ 141536 h 292398"/>
                  <a:gd name="connsiteX69" fmla="*/ 210111 w 275026"/>
                  <a:gd name="connsiteY69" fmla="*/ 147571 h 292398"/>
                  <a:gd name="connsiteX70" fmla="*/ 211573 w 275026"/>
                  <a:gd name="connsiteY70" fmla="*/ 149034 h 292398"/>
                  <a:gd name="connsiteX71" fmla="*/ 214499 w 275026"/>
                  <a:gd name="connsiteY71" fmla="*/ 149582 h 292398"/>
                  <a:gd name="connsiteX72" fmla="*/ 213402 w 275026"/>
                  <a:gd name="connsiteY72" fmla="*/ 153057 h 292398"/>
                  <a:gd name="connsiteX73" fmla="*/ 210111 w 275026"/>
                  <a:gd name="connsiteY73" fmla="*/ 155800 h 292398"/>
                  <a:gd name="connsiteX74" fmla="*/ 208465 w 275026"/>
                  <a:gd name="connsiteY74" fmla="*/ 160189 h 292398"/>
                  <a:gd name="connsiteX75" fmla="*/ 210659 w 275026"/>
                  <a:gd name="connsiteY75" fmla="*/ 163663 h 292398"/>
                  <a:gd name="connsiteX76" fmla="*/ 215413 w 275026"/>
                  <a:gd name="connsiteY76" fmla="*/ 167137 h 292398"/>
                  <a:gd name="connsiteX77" fmla="*/ 219436 w 275026"/>
                  <a:gd name="connsiteY77" fmla="*/ 168783 h 292398"/>
                  <a:gd name="connsiteX78" fmla="*/ 223094 w 275026"/>
                  <a:gd name="connsiteY78" fmla="*/ 168600 h 292398"/>
                  <a:gd name="connsiteX79" fmla="*/ 225288 w 275026"/>
                  <a:gd name="connsiteY79" fmla="*/ 170246 h 292398"/>
                  <a:gd name="connsiteX80" fmla="*/ 227300 w 275026"/>
                  <a:gd name="connsiteY80" fmla="*/ 169880 h 292398"/>
                  <a:gd name="connsiteX81" fmla="*/ 232054 w 275026"/>
                  <a:gd name="connsiteY81" fmla="*/ 170246 h 292398"/>
                  <a:gd name="connsiteX82" fmla="*/ 234431 w 275026"/>
                  <a:gd name="connsiteY82" fmla="*/ 175183 h 292398"/>
                  <a:gd name="connsiteX83" fmla="*/ 235711 w 275026"/>
                  <a:gd name="connsiteY83" fmla="*/ 179572 h 292398"/>
                  <a:gd name="connsiteX84" fmla="*/ 235894 w 275026"/>
                  <a:gd name="connsiteY84" fmla="*/ 183961 h 292398"/>
                  <a:gd name="connsiteX85" fmla="*/ 236991 w 275026"/>
                  <a:gd name="connsiteY85" fmla="*/ 187618 h 292398"/>
                  <a:gd name="connsiteX86" fmla="*/ 236260 w 275026"/>
                  <a:gd name="connsiteY86" fmla="*/ 191093 h 292398"/>
                  <a:gd name="connsiteX87" fmla="*/ 239003 w 275026"/>
                  <a:gd name="connsiteY87" fmla="*/ 191275 h 292398"/>
                  <a:gd name="connsiteX88" fmla="*/ 243209 w 275026"/>
                  <a:gd name="connsiteY88" fmla="*/ 193287 h 292398"/>
                  <a:gd name="connsiteX89" fmla="*/ 245952 w 275026"/>
                  <a:gd name="connsiteY89" fmla="*/ 196213 h 292398"/>
                  <a:gd name="connsiteX90" fmla="*/ 243209 w 275026"/>
                  <a:gd name="connsiteY90" fmla="*/ 202979 h 292398"/>
                  <a:gd name="connsiteX91" fmla="*/ 246866 w 275026"/>
                  <a:gd name="connsiteY91" fmla="*/ 203344 h 292398"/>
                  <a:gd name="connsiteX92" fmla="*/ 251072 w 275026"/>
                  <a:gd name="connsiteY92" fmla="*/ 203161 h 292398"/>
                  <a:gd name="connsiteX93" fmla="*/ 255278 w 275026"/>
                  <a:gd name="connsiteY93" fmla="*/ 202979 h 292398"/>
                  <a:gd name="connsiteX94" fmla="*/ 259483 w 275026"/>
                  <a:gd name="connsiteY94" fmla="*/ 203527 h 292398"/>
                  <a:gd name="connsiteX95" fmla="*/ 264238 w 275026"/>
                  <a:gd name="connsiteY95" fmla="*/ 205173 h 292398"/>
                  <a:gd name="connsiteX96" fmla="*/ 265335 w 275026"/>
                  <a:gd name="connsiteY96" fmla="*/ 208281 h 292398"/>
                  <a:gd name="connsiteX97" fmla="*/ 268444 w 275026"/>
                  <a:gd name="connsiteY97" fmla="*/ 211756 h 292398"/>
                  <a:gd name="connsiteX98" fmla="*/ 270455 w 275026"/>
                  <a:gd name="connsiteY98" fmla="*/ 215779 h 292398"/>
                  <a:gd name="connsiteX99" fmla="*/ 273747 w 275026"/>
                  <a:gd name="connsiteY99" fmla="*/ 218888 h 292398"/>
                  <a:gd name="connsiteX100" fmla="*/ 275027 w 275026"/>
                  <a:gd name="connsiteY100" fmla="*/ 223094 h 292398"/>
                  <a:gd name="connsiteX101" fmla="*/ 273747 w 275026"/>
                  <a:gd name="connsiteY101" fmla="*/ 227299 h 292398"/>
                  <a:gd name="connsiteX102" fmla="*/ 271004 w 275026"/>
                  <a:gd name="connsiteY102" fmla="*/ 234065 h 292398"/>
                  <a:gd name="connsiteX103" fmla="*/ 270455 w 275026"/>
                  <a:gd name="connsiteY103" fmla="*/ 238088 h 292398"/>
                  <a:gd name="connsiteX104" fmla="*/ 271735 w 275026"/>
                  <a:gd name="connsiteY104" fmla="*/ 239185 h 292398"/>
                  <a:gd name="connsiteX105" fmla="*/ 272467 w 275026"/>
                  <a:gd name="connsiteY105" fmla="*/ 241929 h 292398"/>
                  <a:gd name="connsiteX106" fmla="*/ 271004 w 275026"/>
                  <a:gd name="connsiteY106" fmla="*/ 247231 h 292398"/>
                  <a:gd name="connsiteX107" fmla="*/ 269907 w 275026"/>
                  <a:gd name="connsiteY107" fmla="*/ 255460 h 292398"/>
                  <a:gd name="connsiteX108" fmla="*/ 270455 w 275026"/>
                  <a:gd name="connsiteY108" fmla="*/ 259483 h 292398"/>
                  <a:gd name="connsiteX109" fmla="*/ 270455 w 275026"/>
                  <a:gd name="connsiteY109" fmla="*/ 277404 h 292398"/>
                  <a:gd name="connsiteX110" fmla="*/ 269358 w 275026"/>
                  <a:gd name="connsiteY110" fmla="*/ 285816 h 292398"/>
                  <a:gd name="connsiteX111" fmla="*/ 268261 w 275026"/>
                  <a:gd name="connsiteY111" fmla="*/ 290387 h 292398"/>
                  <a:gd name="connsiteX112" fmla="*/ 265701 w 275026"/>
                  <a:gd name="connsiteY112" fmla="*/ 290570 h 292398"/>
                  <a:gd name="connsiteX113" fmla="*/ 260580 w 275026"/>
                  <a:gd name="connsiteY113" fmla="*/ 285998 h 292398"/>
                  <a:gd name="connsiteX114" fmla="*/ 256740 w 275026"/>
                  <a:gd name="connsiteY114" fmla="*/ 283256 h 292398"/>
                  <a:gd name="connsiteX115" fmla="*/ 255278 w 275026"/>
                  <a:gd name="connsiteY115" fmla="*/ 284719 h 292398"/>
                  <a:gd name="connsiteX116" fmla="*/ 254546 w 275026"/>
                  <a:gd name="connsiteY116" fmla="*/ 288924 h 292398"/>
                  <a:gd name="connsiteX117" fmla="*/ 251255 w 275026"/>
                  <a:gd name="connsiteY117" fmla="*/ 289839 h 292398"/>
                  <a:gd name="connsiteX118" fmla="*/ 242477 w 275026"/>
                  <a:gd name="connsiteY118" fmla="*/ 283256 h 292398"/>
                  <a:gd name="connsiteX119" fmla="*/ 239003 w 275026"/>
                  <a:gd name="connsiteY119" fmla="*/ 283987 h 292398"/>
                  <a:gd name="connsiteX120" fmla="*/ 242477 w 275026"/>
                  <a:gd name="connsiteY120" fmla="*/ 291302 h 292398"/>
                  <a:gd name="connsiteX121" fmla="*/ 240100 w 275026"/>
                  <a:gd name="connsiteY121" fmla="*/ 292399 h 292398"/>
                  <a:gd name="connsiteX122" fmla="*/ 234980 w 275026"/>
                  <a:gd name="connsiteY122" fmla="*/ 288193 h 292398"/>
                  <a:gd name="connsiteX123" fmla="*/ 231688 w 275026"/>
                  <a:gd name="connsiteY123" fmla="*/ 284353 h 292398"/>
                  <a:gd name="connsiteX124" fmla="*/ 224191 w 275026"/>
                  <a:gd name="connsiteY124" fmla="*/ 277770 h 292398"/>
                  <a:gd name="connsiteX125" fmla="*/ 221082 w 275026"/>
                  <a:gd name="connsiteY125" fmla="*/ 273198 h 292398"/>
                  <a:gd name="connsiteX126" fmla="*/ 217790 w 275026"/>
                  <a:gd name="connsiteY126" fmla="*/ 269541 h 292398"/>
                  <a:gd name="connsiteX127" fmla="*/ 213219 w 275026"/>
                  <a:gd name="connsiteY127" fmla="*/ 266981 h 292398"/>
                  <a:gd name="connsiteX128" fmla="*/ 210476 w 275026"/>
                  <a:gd name="connsiteY128" fmla="*/ 266432 h 292398"/>
                  <a:gd name="connsiteX129" fmla="*/ 201698 w 275026"/>
                  <a:gd name="connsiteY129" fmla="*/ 258203 h 292398"/>
                  <a:gd name="connsiteX130" fmla="*/ 194018 w 275026"/>
                  <a:gd name="connsiteY130" fmla="*/ 253449 h 292398"/>
                  <a:gd name="connsiteX131" fmla="*/ 189629 w 275026"/>
                  <a:gd name="connsiteY131" fmla="*/ 249792 h 292398"/>
                  <a:gd name="connsiteX132" fmla="*/ 184875 w 275026"/>
                  <a:gd name="connsiteY132" fmla="*/ 247963 h 292398"/>
                  <a:gd name="connsiteX133" fmla="*/ 181584 w 275026"/>
                  <a:gd name="connsiteY133" fmla="*/ 243391 h 292398"/>
                  <a:gd name="connsiteX134" fmla="*/ 179755 w 275026"/>
                  <a:gd name="connsiteY134" fmla="*/ 237540 h 292398"/>
                  <a:gd name="connsiteX135" fmla="*/ 177378 w 275026"/>
                  <a:gd name="connsiteY135" fmla="*/ 234065 h 292398"/>
                  <a:gd name="connsiteX136" fmla="*/ 171892 w 275026"/>
                  <a:gd name="connsiteY136" fmla="*/ 230774 h 292398"/>
                  <a:gd name="connsiteX137" fmla="*/ 167503 w 275026"/>
                  <a:gd name="connsiteY137" fmla="*/ 226019 h 292398"/>
                  <a:gd name="connsiteX138" fmla="*/ 156897 w 275026"/>
                  <a:gd name="connsiteY138" fmla="*/ 213036 h 292398"/>
                  <a:gd name="connsiteX139" fmla="*/ 146474 w 275026"/>
                  <a:gd name="connsiteY139" fmla="*/ 202247 h 292398"/>
                  <a:gd name="connsiteX140" fmla="*/ 144463 w 275026"/>
                  <a:gd name="connsiteY140" fmla="*/ 199138 h 292398"/>
                  <a:gd name="connsiteX141" fmla="*/ 143731 w 275026"/>
                  <a:gd name="connsiteY141" fmla="*/ 191093 h 292398"/>
                  <a:gd name="connsiteX142" fmla="*/ 133308 w 275026"/>
                  <a:gd name="connsiteY142" fmla="*/ 170977 h 292398"/>
                  <a:gd name="connsiteX143" fmla="*/ 132394 w 275026"/>
                  <a:gd name="connsiteY143" fmla="*/ 165491 h 292398"/>
                  <a:gd name="connsiteX144" fmla="*/ 128187 w 275026"/>
                  <a:gd name="connsiteY144" fmla="*/ 159091 h 292398"/>
                  <a:gd name="connsiteX145" fmla="*/ 125445 w 275026"/>
                  <a:gd name="connsiteY145" fmla="*/ 156897 h 292398"/>
                  <a:gd name="connsiteX146" fmla="*/ 122336 w 275026"/>
                  <a:gd name="connsiteY146" fmla="*/ 153057 h 292398"/>
                  <a:gd name="connsiteX147" fmla="*/ 119593 w 275026"/>
                  <a:gd name="connsiteY147" fmla="*/ 151045 h 292398"/>
                  <a:gd name="connsiteX148" fmla="*/ 115387 w 275026"/>
                  <a:gd name="connsiteY148" fmla="*/ 142634 h 292398"/>
                  <a:gd name="connsiteX149" fmla="*/ 107158 w 275026"/>
                  <a:gd name="connsiteY149" fmla="*/ 136965 h 292398"/>
                  <a:gd name="connsiteX150" fmla="*/ 103867 w 275026"/>
                  <a:gd name="connsiteY150" fmla="*/ 136965 h 292398"/>
                  <a:gd name="connsiteX151" fmla="*/ 102952 w 275026"/>
                  <a:gd name="connsiteY151" fmla="*/ 136782 h 292398"/>
                  <a:gd name="connsiteX152" fmla="*/ 102404 w 275026"/>
                  <a:gd name="connsiteY152" fmla="*/ 135868 h 292398"/>
                  <a:gd name="connsiteX153" fmla="*/ 100209 w 275026"/>
                  <a:gd name="connsiteY153" fmla="*/ 126176 h 292398"/>
                  <a:gd name="connsiteX154" fmla="*/ 97100 w 275026"/>
                  <a:gd name="connsiteY154" fmla="*/ 116118 h 292398"/>
                  <a:gd name="connsiteX155" fmla="*/ 94724 w 275026"/>
                  <a:gd name="connsiteY155" fmla="*/ 110632 h 292398"/>
                  <a:gd name="connsiteX156" fmla="*/ 91798 w 275026"/>
                  <a:gd name="connsiteY156" fmla="*/ 104964 h 292398"/>
                  <a:gd name="connsiteX157" fmla="*/ 91798 w 275026"/>
                  <a:gd name="connsiteY157" fmla="*/ 100209 h 292398"/>
                  <a:gd name="connsiteX158" fmla="*/ 88140 w 275026"/>
                  <a:gd name="connsiteY158" fmla="*/ 95821 h 292398"/>
                  <a:gd name="connsiteX159" fmla="*/ 83386 w 275026"/>
                  <a:gd name="connsiteY159" fmla="*/ 91249 h 292398"/>
                  <a:gd name="connsiteX160" fmla="*/ 74243 w 275026"/>
                  <a:gd name="connsiteY160" fmla="*/ 86495 h 292398"/>
                  <a:gd name="connsiteX161" fmla="*/ 70037 w 275026"/>
                  <a:gd name="connsiteY161" fmla="*/ 84849 h 292398"/>
                  <a:gd name="connsiteX162" fmla="*/ 64368 w 275026"/>
                  <a:gd name="connsiteY162" fmla="*/ 83935 h 292398"/>
                  <a:gd name="connsiteX163" fmla="*/ 60345 w 275026"/>
                  <a:gd name="connsiteY163" fmla="*/ 69488 h 292398"/>
                  <a:gd name="connsiteX164" fmla="*/ 57053 w 275026"/>
                  <a:gd name="connsiteY164" fmla="*/ 68391 h 292398"/>
                  <a:gd name="connsiteX165" fmla="*/ 55591 w 275026"/>
                  <a:gd name="connsiteY165" fmla="*/ 65648 h 292398"/>
                  <a:gd name="connsiteX166" fmla="*/ 53396 w 275026"/>
                  <a:gd name="connsiteY166" fmla="*/ 63454 h 292398"/>
                  <a:gd name="connsiteX167" fmla="*/ 48093 w 275026"/>
                  <a:gd name="connsiteY167" fmla="*/ 54859 h 292398"/>
                  <a:gd name="connsiteX168" fmla="*/ 43339 w 275026"/>
                  <a:gd name="connsiteY168" fmla="*/ 50470 h 292398"/>
                  <a:gd name="connsiteX169" fmla="*/ 39682 w 275026"/>
                  <a:gd name="connsiteY169" fmla="*/ 48093 h 292398"/>
                  <a:gd name="connsiteX170" fmla="*/ 34927 w 275026"/>
                  <a:gd name="connsiteY170" fmla="*/ 48093 h 292398"/>
                  <a:gd name="connsiteX171" fmla="*/ 30173 w 275026"/>
                  <a:gd name="connsiteY171" fmla="*/ 43704 h 292398"/>
                  <a:gd name="connsiteX172" fmla="*/ 26150 w 275026"/>
                  <a:gd name="connsiteY172" fmla="*/ 38767 h 292398"/>
                  <a:gd name="connsiteX173" fmla="*/ 23224 w 275026"/>
                  <a:gd name="connsiteY173" fmla="*/ 36024 h 292398"/>
                  <a:gd name="connsiteX174" fmla="*/ 18835 w 275026"/>
                  <a:gd name="connsiteY174" fmla="*/ 33464 h 292398"/>
                  <a:gd name="connsiteX175" fmla="*/ 8229 w 275026"/>
                  <a:gd name="connsiteY175" fmla="*/ 21944 h 292398"/>
                  <a:gd name="connsiteX176" fmla="*/ 5669 w 275026"/>
                  <a:gd name="connsiteY176" fmla="*/ 18469 h 292398"/>
                  <a:gd name="connsiteX177" fmla="*/ 1463 w 275026"/>
                  <a:gd name="connsiteY177" fmla="*/ 10241 h 292398"/>
                  <a:gd name="connsiteX178" fmla="*/ 915 w 275026"/>
                  <a:gd name="connsiteY178" fmla="*/ 2012 h 292398"/>
                  <a:gd name="connsiteX179" fmla="*/ 0 w 275026"/>
                  <a:gd name="connsiteY179" fmla="*/ 732 h 29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026" h="292398">
                    <a:moveTo>
                      <a:pt x="0" y="732"/>
                    </a:moveTo>
                    <a:lnTo>
                      <a:pt x="2926" y="732"/>
                    </a:lnTo>
                    <a:lnTo>
                      <a:pt x="4206" y="0"/>
                    </a:lnTo>
                    <a:lnTo>
                      <a:pt x="10240" y="0"/>
                    </a:lnTo>
                    <a:lnTo>
                      <a:pt x="12984" y="732"/>
                    </a:lnTo>
                    <a:lnTo>
                      <a:pt x="15544" y="2012"/>
                    </a:lnTo>
                    <a:lnTo>
                      <a:pt x="19201" y="7315"/>
                    </a:lnTo>
                    <a:lnTo>
                      <a:pt x="25235" y="7863"/>
                    </a:lnTo>
                    <a:lnTo>
                      <a:pt x="28161" y="9326"/>
                    </a:lnTo>
                    <a:lnTo>
                      <a:pt x="34013" y="9509"/>
                    </a:lnTo>
                    <a:lnTo>
                      <a:pt x="42241" y="8778"/>
                    </a:lnTo>
                    <a:lnTo>
                      <a:pt x="46082" y="8960"/>
                    </a:lnTo>
                    <a:lnTo>
                      <a:pt x="50654" y="11338"/>
                    </a:lnTo>
                    <a:lnTo>
                      <a:pt x="56139" y="10972"/>
                    </a:lnTo>
                    <a:lnTo>
                      <a:pt x="60162" y="11886"/>
                    </a:lnTo>
                    <a:lnTo>
                      <a:pt x="67477" y="17738"/>
                    </a:lnTo>
                    <a:lnTo>
                      <a:pt x="69488" y="21212"/>
                    </a:lnTo>
                    <a:lnTo>
                      <a:pt x="69671" y="23955"/>
                    </a:lnTo>
                    <a:lnTo>
                      <a:pt x="71317" y="26515"/>
                    </a:lnTo>
                    <a:lnTo>
                      <a:pt x="74791" y="28527"/>
                    </a:lnTo>
                    <a:lnTo>
                      <a:pt x="78083" y="34013"/>
                    </a:lnTo>
                    <a:lnTo>
                      <a:pt x="79180" y="37121"/>
                    </a:lnTo>
                    <a:lnTo>
                      <a:pt x="85032" y="42059"/>
                    </a:lnTo>
                    <a:lnTo>
                      <a:pt x="90335" y="47910"/>
                    </a:lnTo>
                    <a:lnTo>
                      <a:pt x="106244" y="55225"/>
                    </a:lnTo>
                    <a:lnTo>
                      <a:pt x="109718" y="58517"/>
                    </a:lnTo>
                    <a:lnTo>
                      <a:pt x="115753" y="63637"/>
                    </a:lnTo>
                    <a:lnTo>
                      <a:pt x="120141" y="68391"/>
                    </a:lnTo>
                    <a:lnTo>
                      <a:pt x="121422" y="73145"/>
                    </a:lnTo>
                    <a:lnTo>
                      <a:pt x="127639" y="74608"/>
                    </a:lnTo>
                    <a:lnTo>
                      <a:pt x="130382" y="80277"/>
                    </a:lnTo>
                    <a:lnTo>
                      <a:pt x="136965" y="87043"/>
                    </a:lnTo>
                    <a:lnTo>
                      <a:pt x="139708" y="89055"/>
                    </a:lnTo>
                    <a:lnTo>
                      <a:pt x="142268" y="90152"/>
                    </a:lnTo>
                    <a:lnTo>
                      <a:pt x="142451" y="88140"/>
                    </a:lnTo>
                    <a:lnTo>
                      <a:pt x="143731" y="85946"/>
                    </a:lnTo>
                    <a:lnTo>
                      <a:pt x="148120" y="85946"/>
                    </a:lnTo>
                    <a:lnTo>
                      <a:pt x="151228" y="88140"/>
                    </a:lnTo>
                    <a:lnTo>
                      <a:pt x="156349" y="98381"/>
                    </a:lnTo>
                    <a:lnTo>
                      <a:pt x="159640" y="100209"/>
                    </a:lnTo>
                    <a:lnTo>
                      <a:pt x="161834" y="101123"/>
                    </a:lnTo>
                    <a:lnTo>
                      <a:pt x="164395" y="101489"/>
                    </a:lnTo>
                    <a:lnTo>
                      <a:pt x="171892" y="105330"/>
                    </a:lnTo>
                    <a:lnTo>
                      <a:pt x="173903" y="107707"/>
                    </a:lnTo>
                    <a:lnTo>
                      <a:pt x="176829" y="112644"/>
                    </a:lnTo>
                    <a:lnTo>
                      <a:pt x="178658" y="113741"/>
                    </a:lnTo>
                    <a:lnTo>
                      <a:pt x="179023" y="108804"/>
                    </a:lnTo>
                    <a:lnTo>
                      <a:pt x="181035" y="109901"/>
                    </a:lnTo>
                    <a:lnTo>
                      <a:pt x="183230" y="113193"/>
                    </a:lnTo>
                    <a:lnTo>
                      <a:pt x="186521" y="115753"/>
                    </a:lnTo>
                    <a:lnTo>
                      <a:pt x="195481" y="115204"/>
                    </a:lnTo>
                    <a:lnTo>
                      <a:pt x="199139" y="117216"/>
                    </a:lnTo>
                    <a:lnTo>
                      <a:pt x="200236" y="118496"/>
                    </a:lnTo>
                    <a:lnTo>
                      <a:pt x="199504" y="121056"/>
                    </a:lnTo>
                    <a:lnTo>
                      <a:pt x="198041" y="122702"/>
                    </a:lnTo>
                    <a:lnTo>
                      <a:pt x="196213" y="122702"/>
                    </a:lnTo>
                    <a:lnTo>
                      <a:pt x="196761" y="125993"/>
                    </a:lnTo>
                    <a:lnTo>
                      <a:pt x="198407" y="128919"/>
                    </a:lnTo>
                    <a:lnTo>
                      <a:pt x="198407" y="132210"/>
                    </a:lnTo>
                    <a:lnTo>
                      <a:pt x="192738" y="135502"/>
                    </a:lnTo>
                    <a:lnTo>
                      <a:pt x="192190" y="136782"/>
                    </a:lnTo>
                    <a:lnTo>
                      <a:pt x="192921" y="137148"/>
                    </a:lnTo>
                    <a:lnTo>
                      <a:pt x="199139" y="134405"/>
                    </a:lnTo>
                    <a:lnTo>
                      <a:pt x="202247" y="132210"/>
                    </a:lnTo>
                    <a:lnTo>
                      <a:pt x="207916" y="130016"/>
                    </a:lnTo>
                    <a:lnTo>
                      <a:pt x="210111" y="131296"/>
                    </a:lnTo>
                    <a:lnTo>
                      <a:pt x="213767" y="134953"/>
                    </a:lnTo>
                    <a:lnTo>
                      <a:pt x="215779" y="138976"/>
                    </a:lnTo>
                    <a:lnTo>
                      <a:pt x="216328" y="141536"/>
                    </a:lnTo>
                    <a:lnTo>
                      <a:pt x="210111" y="147571"/>
                    </a:lnTo>
                    <a:lnTo>
                      <a:pt x="211573" y="149034"/>
                    </a:lnTo>
                    <a:lnTo>
                      <a:pt x="214499" y="149582"/>
                    </a:lnTo>
                    <a:lnTo>
                      <a:pt x="213402" y="153057"/>
                    </a:lnTo>
                    <a:lnTo>
                      <a:pt x="210111" y="155800"/>
                    </a:lnTo>
                    <a:lnTo>
                      <a:pt x="208465" y="160189"/>
                    </a:lnTo>
                    <a:lnTo>
                      <a:pt x="210659" y="163663"/>
                    </a:lnTo>
                    <a:lnTo>
                      <a:pt x="215413" y="167137"/>
                    </a:lnTo>
                    <a:lnTo>
                      <a:pt x="219436" y="168783"/>
                    </a:lnTo>
                    <a:lnTo>
                      <a:pt x="223094" y="168600"/>
                    </a:lnTo>
                    <a:lnTo>
                      <a:pt x="225288" y="170246"/>
                    </a:lnTo>
                    <a:lnTo>
                      <a:pt x="227300" y="169880"/>
                    </a:lnTo>
                    <a:lnTo>
                      <a:pt x="232054" y="170246"/>
                    </a:lnTo>
                    <a:lnTo>
                      <a:pt x="234431" y="175183"/>
                    </a:lnTo>
                    <a:lnTo>
                      <a:pt x="235711" y="179572"/>
                    </a:lnTo>
                    <a:lnTo>
                      <a:pt x="235894" y="183961"/>
                    </a:lnTo>
                    <a:lnTo>
                      <a:pt x="236991" y="187618"/>
                    </a:lnTo>
                    <a:lnTo>
                      <a:pt x="236260" y="191093"/>
                    </a:lnTo>
                    <a:lnTo>
                      <a:pt x="239003" y="191275"/>
                    </a:lnTo>
                    <a:lnTo>
                      <a:pt x="243209" y="193287"/>
                    </a:lnTo>
                    <a:lnTo>
                      <a:pt x="245952" y="196213"/>
                    </a:lnTo>
                    <a:lnTo>
                      <a:pt x="243209" y="202979"/>
                    </a:lnTo>
                    <a:lnTo>
                      <a:pt x="246866" y="203344"/>
                    </a:lnTo>
                    <a:lnTo>
                      <a:pt x="251072" y="203161"/>
                    </a:lnTo>
                    <a:lnTo>
                      <a:pt x="255278" y="202979"/>
                    </a:lnTo>
                    <a:lnTo>
                      <a:pt x="259483" y="203527"/>
                    </a:lnTo>
                    <a:lnTo>
                      <a:pt x="264238" y="205173"/>
                    </a:lnTo>
                    <a:lnTo>
                      <a:pt x="265335" y="208281"/>
                    </a:lnTo>
                    <a:lnTo>
                      <a:pt x="268444" y="211756"/>
                    </a:lnTo>
                    <a:lnTo>
                      <a:pt x="270455" y="215779"/>
                    </a:lnTo>
                    <a:lnTo>
                      <a:pt x="273747" y="218888"/>
                    </a:lnTo>
                    <a:lnTo>
                      <a:pt x="275027" y="223094"/>
                    </a:lnTo>
                    <a:lnTo>
                      <a:pt x="273747" y="227299"/>
                    </a:lnTo>
                    <a:lnTo>
                      <a:pt x="271004" y="234065"/>
                    </a:lnTo>
                    <a:lnTo>
                      <a:pt x="270455" y="238088"/>
                    </a:lnTo>
                    <a:lnTo>
                      <a:pt x="271735" y="239185"/>
                    </a:lnTo>
                    <a:lnTo>
                      <a:pt x="272467" y="241929"/>
                    </a:lnTo>
                    <a:lnTo>
                      <a:pt x="271004" y="247231"/>
                    </a:lnTo>
                    <a:lnTo>
                      <a:pt x="269907" y="255460"/>
                    </a:lnTo>
                    <a:lnTo>
                      <a:pt x="270455" y="259483"/>
                    </a:lnTo>
                    <a:lnTo>
                      <a:pt x="270455" y="277404"/>
                    </a:lnTo>
                    <a:lnTo>
                      <a:pt x="269358" y="285816"/>
                    </a:lnTo>
                    <a:lnTo>
                      <a:pt x="268261" y="290387"/>
                    </a:lnTo>
                    <a:lnTo>
                      <a:pt x="265701" y="290570"/>
                    </a:lnTo>
                    <a:lnTo>
                      <a:pt x="260580" y="285998"/>
                    </a:lnTo>
                    <a:lnTo>
                      <a:pt x="256740" y="283256"/>
                    </a:lnTo>
                    <a:lnTo>
                      <a:pt x="255278" y="284719"/>
                    </a:lnTo>
                    <a:lnTo>
                      <a:pt x="254546" y="288924"/>
                    </a:lnTo>
                    <a:lnTo>
                      <a:pt x="251255" y="289839"/>
                    </a:lnTo>
                    <a:lnTo>
                      <a:pt x="242477" y="283256"/>
                    </a:lnTo>
                    <a:lnTo>
                      <a:pt x="239003" y="283987"/>
                    </a:lnTo>
                    <a:lnTo>
                      <a:pt x="242477" y="291302"/>
                    </a:lnTo>
                    <a:lnTo>
                      <a:pt x="240100" y="292399"/>
                    </a:lnTo>
                    <a:lnTo>
                      <a:pt x="234980" y="288193"/>
                    </a:lnTo>
                    <a:lnTo>
                      <a:pt x="231688" y="284353"/>
                    </a:lnTo>
                    <a:lnTo>
                      <a:pt x="224191" y="277770"/>
                    </a:lnTo>
                    <a:lnTo>
                      <a:pt x="221082" y="273198"/>
                    </a:lnTo>
                    <a:lnTo>
                      <a:pt x="217790" y="269541"/>
                    </a:lnTo>
                    <a:lnTo>
                      <a:pt x="213219" y="266981"/>
                    </a:lnTo>
                    <a:lnTo>
                      <a:pt x="210476" y="266432"/>
                    </a:lnTo>
                    <a:lnTo>
                      <a:pt x="201698" y="258203"/>
                    </a:lnTo>
                    <a:lnTo>
                      <a:pt x="194018" y="253449"/>
                    </a:lnTo>
                    <a:lnTo>
                      <a:pt x="189629" y="249792"/>
                    </a:lnTo>
                    <a:lnTo>
                      <a:pt x="184875" y="247963"/>
                    </a:lnTo>
                    <a:lnTo>
                      <a:pt x="181584" y="243391"/>
                    </a:lnTo>
                    <a:lnTo>
                      <a:pt x="179755" y="237540"/>
                    </a:lnTo>
                    <a:lnTo>
                      <a:pt x="177378" y="234065"/>
                    </a:lnTo>
                    <a:lnTo>
                      <a:pt x="171892" y="230774"/>
                    </a:lnTo>
                    <a:lnTo>
                      <a:pt x="167503" y="226019"/>
                    </a:lnTo>
                    <a:lnTo>
                      <a:pt x="156897" y="213036"/>
                    </a:lnTo>
                    <a:lnTo>
                      <a:pt x="146474" y="202247"/>
                    </a:lnTo>
                    <a:lnTo>
                      <a:pt x="144463" y="199138"/>
                    </a:lnTo>
                    <a:lnTo>
                      <a:pt x="143731" y="191093"/>
                    </a:lnTo>
                    <a:lnTo>
                      <a:pt x="133308" y="170977"/>
                    </a:lnTo>
                    <a:lnTo>
                      <a:pt x="132394" y="165491"/>
                    </a:lnTo>
                    <a:lnTo>
                      <a:pt x="128187" y="159091"/>
                    </a:lnTo>
                    <a:lnTo>
                      <a:pt x="125445" y="156897"/>
                    </a:lnTo>
                    <a:lnTo>
                      <a:pt x="122336" y="153057"/>
                    </a:lnTo>
                    <a:lnTo>
                      <a:pt x="119593" y="151045"/>
                    </a:lnTo>
                    <a:lnTo>
                      <a:pt x="115387" y="142634"/>
                    </a:lnTo>
                    <a:lnTo>
                      <a:pt x="107158" y="136965"/>
                    </a:lnTo>
                    <a:lnTo>
                      <a:pt x="103867" y="136965"/>
                    </a:lnTo>
                    <a:lnTo>
                      <a:pt x="102952" y="136782"/>
                    </a:lnTo>
                    <a:lnTo>
                      <a:pt x="102404" y="135868"/>
                    </a:lnTo>
                    <a:lnTo>
                      <a:pt x="100209" y="126176"/>
                    </a:lnTo>
                    <a:lnTo>
                      <a:pt x="97100" y="116118"/>
                    </a:lnTo>
                    <a:lnTo>
                      <a:pt x="94724" y="110632"/>
                    </a:lnTo>
                    <a:lnTo>
                      <a:pt x="91798" y="104964"/>
                    </a:lnTo>
                    <a:lnTo>
                      <a:pt x="91798" y="100209"/>
                    </a:lnTo>
                    <a:lnTo>
                      <a:pt x="88140" y="95821"/>
                    </a:lnTo>
                    <a:lnTo>
                      <a:pt x="83386" y="91249"/>
                    </a:lnTo>
                    <a:lnTo>
                      <a:pt x="74243" y="86495"/>
                    </a:lnTo>
                    <a:lnTo>
                      <a:pt x="70037" y="84849"/>
                    </a:lnTo>
                    <a:lnTo>
                      <a:pt x="64368" y="83935"/>
                    </a:lnTo>
                    <a:lnTo>
                      <a:pt x="60345" y="69488"/>
                    </a:lnTo>
                    <a:lnTo>
                      <a:pt x="57053" y="68391"/>
                    </a:lnTo>
                    <a:lnTo>
                      <a:pt x="55591" y="65648"/>
                    </a:lnTo>
                    <a:lnTo>
                      <a:pt x="53396" y="63454"/>
                    </a:lnTo>
                    <a:lnTo>
                      <a:pt x="48093" y="54859"/>
                    </a:lnTo>
                    <a:lnTo>
                      <a:pt x="43339" y="50470"/>
                    </a:lnTo>
                    <a:lnTo>
                      <a:pt x="39682" y="48093"/>
                    </a:lnTo>
                    <a:lnTo>
                      <a:pt x="34927" y="48093"/>
                    </a:lnTo>
                    <a:lnTo>
                      <a:pt x="30173" y="43704"/>
                    </a:lnTo>
                    <a:lnTo>
                      <a:pt x="26150" y="38767"/>
                    </a:lnTo>
                    <a:lnTo>
                      <a:pt x="23224" y="36024"/>
                    </a:lnTo>
                    <a:lnTo>
                      <a:pt x="18835" y="33464"/>
                    </a:lnTo>
                    <a:lnTo>
                      <a:pt x="8229" y="21944"/>
                    </a:lnTo>
                    <a:lnTo>
                      <a:pt x="5669" y="18469"/>
                    </a:lnTo>
                    <a:lnTo>
                      <a:pt x="1463" y="10241"/>
                    </a:lnTo>
                    <a:lnTo>
                      <a:pt x="915" y="2012"/>
                    </a:lnTo>
                    <a:lnTo>
                      <a:pt x="0" y="732"/>
                    </a:lnTo>
                  </a:path>
                </a:pathLst>
              </a:custGeom>
              <a:grpFill/>
              <a:ln w="4020" cap="flat">
                <a:solidFill>
                  <a:srgbClr val="FFFFFF"/>
                </a:solidFill>
                <a:prstDash val="solid"/>
                <a:miter/>
              </a:ln>
            </p:spPr>
            <p:txBody>
              <a:bodyPr rtlCol="0" anchor="ctr"/>
              <a:lstStyle/>
              <a:p>
                <a:endParaRPr lang="en-GB" sz="1463"/>
              </a:p>
            </p:txBody>
          </p:sp>
          <p:sp>
            <p:nvSpPr>
              <p:cNvPr id="1336" name="Freeform: Shape 1335">
                <a:extLst>
                  <a:ext uri="{FF2B5EF4-FFF2-40B4-BE49-F238E27FC236}">
                    <a16:creationId xmlns:a16="http://schemas.microsoft.com/office/drawing/2014/main" id="{45A6BD38-4D26-1123-F9B3-D73F5F3C2E55}"/>
                  </a:ext>
                </a:extLst>
              </p:cNvPr>
              <p:cNvSpPr/>
              <p:nvPr/>
            </p:nvSpPr>
            <p:spPr>
              <a:xfrm>
                <a:off x="8423772" y="4275874"/>
                <a:ext cx="17920" cy="14263"/>
              </a:xfrm>
              <a:custGeom>
                <a:avLst/>
                <a:gdLst>
                  <a:gd name="connsiteX0" fmla="*/ 0 w 17920"/>
                  <a:gd name="connsiteY0" fmla="*/ 1463 h 14263"/>
                  <a:gd name="connsiteX1" fmla="*/ 549 w 17920"/>
                  <a:gd name="connsiteY1" fmla="*/ 2926 h 14263"/>
                  <a:gd name="connsiteX2" fmla="*/ 2377 w 17920"/>
                  <a:gd name="connsiteY2" fmla="*/ 5669 h 14263"/>
                  <a:gd name="connsiteX3" fmla="*/ 9875 w 17920"/>
                  <a:gd name="connsiteY3" fmla="*/ 10058 h 14263"/>
                  <a:gd name="connsiteX4" fmla="*/ 14263 w 17920"/>
                  <a:gd name="connsiteY4" fmla="*/ 11337 h 14263"/>
                  <a:gd name="connsiteX5" fmla="*/ 17372 w 17920"/>
                  <a:gd name="connsiteY5" fmla="*/ 14263 h 14263"/>
                  <a:gd name="connsiteX6" fmla="*/ 17921 w 17920"/>
                  <a:gd name="connsiteY6" fmla="*/ 13898 h 14263"/>
                  <a:gd name="connsiteX7" fmla="*/ 15909 w 17920"/>
                  <a:gd name="connsiteY7" fmla="*/ 9692 h 14263"/>
                  <a:gd name="connsiteX8" fmla="*/ 1829 w 17920"/>
                  <a:gd name="connsiteY8" fmla="*/ 0 h 14263"/>
                  <a:gd name="connsiteX9" fmla="*/ 0 w 17920"/>
                  <a:gd name="connsiteY9" fmla="*/ 1463 h 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0" h="14263">
                    <a:moveTo>
                      <a:pt x="0" y="1463"/>
                    </a:moveTo>
                    <a:lnTo>
                      <a:pt x="549" y="2926"/>
                    </a:lnTo>
                    <a:lnTo>
                      <a:pt x="2377" y="5669"/>
                    </a:lnTo>
                    <a:lnTo>
                      <a:pt x="9875" y="10058"/>
                    </a:lnTo>
                    <a:lnTo>
                      <a:pt x="14263" y="11337"/>
                    </a:lnTo>
                    <a:lnTo>
                      <a:pt x="17372" y="14263"/>
                    </a:lnTo>
                    <a:lnTo>
                      <a:pt x="17921" y="13898"/>
                    </a:lnTo>
                    <a:lnTo>
                      <a:pt x="15909" y="9692"/>
                    </a:lnTo>
                    <a:lnTo>
                      <a:pt x="1829" y="0"/>
                    </a:lnTo>
                    <a:lnTo>
                      <a:pt x="0" y="1463"/>
                    </a:lnTo>
                    <a:close/>
                  </a:path>
                </a:pathLst>
              </a:custGeom>
              <a:grpFill/>
              <a:ln w="18272" cap="flat">
                <a:noFill/>
                <a:prstDash val="solid"/>
                <a:miter/>
              </a:ln>
            </p:spPr>
            <p:txBody>
              <a:bodyPr rtlCol="0" anchor="ctr"/>
              <a:lstStyle/>
              <a:p>
                <a:endParaRPr lang="en-GB" sz="1463"/>
              </a:p>
            </p:txBody>
          </p:sp>
          <p:sp>
            <p:nvSpPr>
              <p:cNvPr id="1337" name="Freeform: Shape 1336">
                <a:extLst>
                  <a:ext uri="{FF2B5EF4-FFF2-40B4-BE49-F238E27FC236}">
                    <a16:creationId xmlns:a16="http://schemas.microsoft.com/office/drawing/2014/main" id="{80AABE5D-B398-5077-A8EA-F7D5DFADEF1B}"/>
                  </a:ext>
                </a:extLst>
              </p:cNvPr>
              <p:cNvSpPr/>
              <p:nvPr/>
            </p:nvSpPr>
            <p:spPr>
              <a:xfrm>
                <a:off x="8423772" y="4275874"/>
                <a:ext cx="17920" cy="14263"/>
              </a:xfrm>
              <a:custGeom>
                <a:avLst/>
                <a:gdLst>
                  <a:gd name="connsiteX0" fmla="*/ 549 w 17920"/>
                  <a:gd name="connsiteY0" fmla="*/ 2926 h 14263"/>
                  <a:gd name="connsiteX1" fmla="*/ 0 w 17920"/>
                  <a:gd name="connsiteY1" fmla="*/ 1463 h 14263"/>
                  <a:gd name="connsiteX2" fmla="*/ 1829 w 17920"/>
                  <a:gd name="connsiteY2" fmla="*/ 0 h 14263"/>
                  <a:gd name="connsiteX3" fmla="*/ 15909 w 17920"/>
                  <a:gd name="connsiteY3" fmla="*/ 9692 h 14263"/>
                  <a:gd name="connsiteX4" fmla="*/ 17921 w 17920"/>
                  <a:gd name="connsiteY4" fmla="*/ 13898 h 14263"/>
                  <a:gd name="connsiteX5" fmla="*/ 17372 w 17920"/>
                  <a:gd name="connsiteY5" fmla="*/ 14263 h 14263"/>
                  <a:gd name="connsiteX6" fmla="*/ 14263 w 17920"/>
                  <a:gd name="connsiteY6" fmla="*/ 11337 h 14263"/>
                  <a:gd name="connsiteX7" fmla="*/ 9875 w 17920"/>
                  <a:gd name="connsiteY7" fmla="*/ 10058 h 14263"/>
                  <a:gd name="connsiteX8" fmla="*/ 2377 w 17920"/>
                  <a:gd name="connsiteY8" fmla="*/ 5669 h 14263"/>
                  <a:gd name="connsiteX9" fmla="*/ 549 w 17920"/>
                  <a:gd name="connsiteY9" fmla="*/ 2926 h 14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20" h="14263">
                    <a:moveTo>
                      <a:pt x="549" y="2926"/>
                    </a:moveTo>
                    <a:lnTo>
                      <a:pt x="0" y="1463"/>
                    </a:lnTo>
                    <a:lnTo>
                      <a:pt x="1829" y="0"/>
                    </a:lnTo>
                    <a:lnTo>
                      <a:pt x="15909" y="9692"/>
                    </a:lnTo>
                    <a:lnTo>
                      <a:pt x="17921" y="13898"/>
                    </a:lnTo>
                    <a:lnTo>
                      <a:pt x="17372" y="14263"/>
                    </a:lnTo>
                    <a:lnTo>
                      <a:pt x="14263" y="11337"/>
                    </a:lnTo>
                    <a:lnTo>
                      <a:pt x="9875" y="10058"/>
                    </a:lnTo>
                    <a:lnTo>
                      <a:pt x="2377" y="5669"/>
                    </a:lnTo>
                    <a:lnTo>
                      <a:pt x="549" y="2926"/>
                    </a:lnTo>
                  </a:path>
                </a:pathLst>
              </a:custGeom>
              <a:grpFill/>
              <a:ln w="4020" cap="flat">
                <a:solidFill>
                  <a:srgbClr val="FFFFFF"/>
                </a:solidFill>
                <a:prstDash val="solid"/>
                <a:miter/>
              </a:ln>
            </p:spPr>
            <p:txBody>
              <a:bodyPr rtlCol="0" anchor="ctr"/>
              <a:lstStyle/>
              <a:p>
                <a:endParaRPr lang="en-GB" sz="1463"/>
              </a:p>
            </p:txBody>
          </p:sp>
          <p:sp>
            <p:nvSpPr>
              <p:cNvPr id="1338" name="Freeform: Shape 1337">
                <a:extLst>
                  <a:ext uri="{FF2B5EF4-FFF2-40B4-BE49-F238E27FC236}">
                    <a16:creationId xmlns:a16="http://schemas.microsoft.com/office/drawing/2014/main" id="{67E498B9-9861-E4EC-BBFA-3F509BC45E3E}"/>
                  </a:ext>
                </a:extLst>
              </p:cNvPr>
              <p:cNvSpPr/>
              <p:nvPr/>
            </p:nvSpPr>
            <p:spPr>
              <a:xfrm>
                <a:off x="8460528" y="4310801"/>
                <a:ext cx="19383" cy="23772"/>
              </a:xfrm>
              <a:custGeom>
                <a:avLst/>
                <a:gdLst>
                  <a:gd name="connsiteX0" fmla="*/ 182 w 19383"/>
                  <a:gd name="connsiteY0" fmla="*/ 3840 h 23772"/>
                  <a:gd name="connsiteX1" fmla="*/ 0 w 19383"/>
                  <a:gd name="connsiteY1" fmla="*/ 2377 h 23772"/>
                  <a:gd name="connsiteX2" fmla="*/ 5303 w 19383"/>
                  <a:gd name="connsiteY2" fmla="*/ 0 h 23772"/>
                  <a:gd name="connsiteX3" fmla="*/ 8960 w 19383"/>
                  <a:gd name="connsiteY3" fmla="*/ 3474 h 23772"/>
                  <a:gd name="connsiteX4" fmla="*/ 11703 w 19383"/>
                  <a:gd name="connsiteY4" fmla="*/ 7314 h 23772"/>
                  <a:gd name="connsiteX5" fmla="*/ 18835 w 19383"/>
                  <a:gd name="connsiteY5" fmla="*/ 13349 h 23772"/>
                  <a:gd name="connsiteX6" fmla="*/ 19383 w 19383"/>
                  <a:gd name="connsiteY6" fmla="*/ 21761 h 23772"/>
                  <a:gd name="connsiteX7" fmla="*/ 18103 w 19383"/>
                  <a:gd name="connsiteY7" fmla="*/ 23772 h 23772"/>
                  <a:gd name="connsiteX8" fmla="*/ 15726 w 19383"/>
                  <a:gd name="connsiteY8" fmla="*/ 23772 h 23772"/>
                  <a:gd name="connsiteX9" fmla="*/ 13349 w 19383"/>
                  <a:gd name="connsiteY9" fmla="*/ 19201 h 23772"/>
                  <a:gd name="connsiteX10" fmla="*/ 11337 w 19383"/>
                  <a:gd name="connsiteY10" fmla="*/ 16458 h 23772"/>
                  <a:gd name="connsiteX11" fmla="*/ 6034 w 19383"/>
                  <a:gd name="connsiteY11" fmla="*/ 11886 h 23772"/>
                  <a:gd name="connsiteX12" fmla="*/ 182 w 19383"/>
                  <a:gd name="connsiteY12" fmla="*/ 3840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83" h="23772">
                    <a:moveTo>
                      <a:pt x="182" y="3840"/>
                    </a:moveTo>
                    <a:lnTo>
                      <a:pt x="0" y="2377"/>
                    </a:lnTo>
                    <a:lnTo>
                      <a:pt x="5303" y="0"/>
                    </a:lnTo>
                    <a:lnTo>
                      <a:pt x="8960" y="3474"/>
                    </a:lnTo>
                    <a:lnTo>
                      <a:pt x="11703" y="7314"/>
                    </a:lnTo>
                    <a:lnTo>
                      <a:pt x="18835" y="13349"/>
                    </a:lnTo>
                    <a:lnTo>
                      <a:pt x="19383" y="21761"/>
                    </a:lnTo>
                    <a:lnTo>
                      <a:pt x="18103" y="23772"/>
                    </a:lnTo>
                    <a:lnTo>
                      <a:pt x="15726" y="23772"/>
                    </a:lnTo>
                    <a:lnTo>
                      <a:pt x="13349" y="19201"/>
                    </a:lnTo>
                    <a:lnTo>
                      <a:pt x="11337" y="16458"/>
                    </a:lnTo>
                    <a:lnTo>
                      <a:pt x="6034" y="11886"/>
                    </a:lnTo>
                    <a:lnTo>
                      <a:pt x="182" y="3840"/>
                    </a:lnTo>
                    <a:close/>
                  </a:path>
                </a:pathLst>
              </a:custGeom>
              <a:grpFill/>
              <a:ln w="18272" cap="flat">
                <a:noFill/>
                <a:prstDash val="solid"/>
                <a:miter/>
              </a:ln>
            </p:spPr>
            <p:txBody>
              <a:bodyPr rtlCol="0" anchor="ctr"/>
              <a:lstStyle/>
              <a:p>
                <a:endParaRPr lang="en-GB" sz="1463"/>
              </a:p>
            </p:txBody>
          </p:sp>
          <p:sp>
            <p:nvSpPr>
              <p:cNvPr id="1339" name="Freeform: Shape 1338">
                <a:extLst>
                  <a:ext uri="{FF2B5EF4-FFF2-40B4-BE49-F238E27FC236}">
                    <a16:creationId xmlns:a16="http://schemas.microsoft.com/office/drawing/2014/main" id="{FB2F2A24-4B94-F094-13E8-5BC4BDEC4468}"/>
                  </a:ext>
                </a:extLst>
              </p:cNvPr>
              <p:cNvSpPr/>
              <p:nvPr/>
            </p:nvSpPr>
            <p:spPr>
              <a:xfrm>
                <a:off x="8460528" y="4310801"/>
                <a:ext cx="19383" cy="23772"/>
              </a:xfrm>
              <a:custGeom>
                <a:avLst/>
                <a:gdLst>
                  <a:gd name="connsiteX0" fmla="*/ 182 w 19383"/>
                  <a:gd name="connsiteY0" fmla="*/ 3840 h 23772"/>
                  <a:gd name="connsiteX1" fmla="*/ 0 w 19383"/>
                  <a:gd name="connsiteY1" fmla="*/ 2377 h 23772"/>
                  <a:gd name="connsiteX2" fmla="*/ 5303 w 19383"/>
                  <a:gd name="connsiteY2" fmla="*/ 0 h 23772"/>
                  <a:gd name="connsiteX3" fmla="*/ 8960 w 19383"/>
                  <a:gd name="connsiteY3" fmla="*/ 3474 h 23772"/>
                  <a:gd name="connsiteX4" fmla="*/ 11703 w 19383"/>
                  <a:gd name="connsiteY4" fmla="*/ 7314 h 23772"/>
                  <a:gd name="connsiteX5" fmla="*/ 18835 w 19383"/>
                  <a:gd name="connsiteY5" fmla="*/ 13349 h 23772"/>
                  <a:gd name="connsiteX6" fmla="*/ 19383 w 19383"/>
                  <a:gd name="connsiteY6" fmla="*/ 21761 h 23772"/>
                  <a:gd name="connsiteX7" fmla="*/ 18103 w 19383"/>
                  <a:gd name="connsiteY7" fmla="*/ 23772 h 23772"/>
                  <a:gd name="connsiteX8" fmla="*/ 15726 w 19383"/>
                  <a:gd name="connsiteY8" fmla="*/ 23772 h 23772"/>
                  <a:gd name="connsiteX9" fmla="*/ 13349 w 19383"/>
                  <a:gd name="connsiteY9" fmla="*/ 19201 h 23772"/>
                  <a:gd name="connsiteX10" fmla="*/ 11337 w 19383"/>
                  <a:gd name="connsiteY10" fmla="*/ 16458 h 23772"/>
                  <a:gd name="connsiteX11" fmla="*/ 6034 w 19383"/>
                  <a:gd name="connsiteY11" fmla="*/ 11886 h 23772"/>
                  <a:gd name="connsiteX12" fmla="*/ 182 w 19383"/>
                  <a:gd name="connsiteY12" fmla="*/ 3840 h 23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83" h="23772">
                    <a:moveTo>
                      <a:pt x="182" y="3840"/>
                    </a:moveTo>
                    <a:lnTo>
                      <a:pt x="0" y="2377"/>
                    </a:lnTo>
                    <a:lnTo>
                      <a:pt x="5303" y="0"/>
                    </a:lnTo>
                    <a:lnTo>
                      <a:pt x="8960" y="3474"/>
                    </a:lnTo>
                    <a:lnTo>
                      <a:pt x="11703" y="7314"/>
                    </a:lnTo>
                    <a:lnTo>
                      <a:pt x="18835" y="13349"/>
                    </a:lnTo>
                    <a:lnTo>
                      <a:pt x="19383" y="21761"/>
                    </a:lnTo>
                    <a:lnTo>
                      <a:pt x="18103" y="23772"/>
                    </a:lnTo>
                    <a:lnTo>
                      <a:pt x="15726" y="23772"/>
                    </a:lnTo>
                    <a:lnTo>
                      <a:pt x="13349" y="19201"/>
                    </a:lnTo>
                    <a:lnTo>
                      <a:pt x="11337" y="16458"/>
                    </a:lnTo>
                    <a:lnTo>
                      <a:pt x="6034" y="11886"/>
                    </a:lnTo>
                    <a:lnTo>
                      <a:pt x="182" y="3840"/>
                    </a:lnTo>
                  </a:path>
                </a:pathLst>
              </a:custGeom>
              <a:grpFill/>
              <a:ln w="4020" cap="flat">
                <a:solidFill>
                  <a:srgbClr val="FFFFFF"/>
                </a:solidFill>
                <a:prstDash val="solid"/>
                <a:miter/>
              </a:ln>
            </p:spPr>
            <p:txBody>
              <a:bodyPr rtlCol="0" anchor="ctr"/>
              <a:lstStyle/>
              <a:p>
                <a:endParaRPr lang="en-GB" sz="1463"/>
              </a:p>
            </p:txBody>
          </p:sp>
          <p:sp>
            <p:nvSpPr>
              <p:cNvPr id="1340" name="Freeform: Shape 1339">
                <a:extLst>
                  <a:ext uri="{FF2B5EF4-FFF2-40B4-BE49-F238E27FC236}">
                    <a16:creationId xmlns:a16="http://schemas.microsoft.com/office/drawing/2014/main" id="{383FA87A-62A5-44AA-4AB3-723E2AE3CA97}"/>
                  </a:ext>
                </a:extLst>
              </p:cNvPr>
              <p:cNvSpPr/>
              <p:nvPr/>
            </p:nvSpPr>
            <p:spPr>
              <a:xfrm>
                <a:off x="8568600" y="4295989"/>
                <a:ext cx="8777" cy="8777"/>
              </a:xfrm>
              <a:custGeom>
                <a:avLst/>
                <a:gdLst>
                  <a:gd name="connsiteX0" fmla="*/ 3657 w 8777"/>
                  <a:gd name="connsiteY0" fmla="*/ 549 h 8777"/>
                  <a:gd name="connsiteX1" fmla="*/ 1828 w 8777"/>
                  <a:gd name="connsiteY1" fmla="*/ 1646 h 8777"/>
                  <a:gd name="connsiteX2" fmla="*/ 0 w 8777"/>
                  <a:gd name="connsiteY2" fmla="*/ 1646 h 8777"/>
                  <a:gd name="connsiteX3" fmla="*/ 0 w 8777"/>
                  <a:gd name="connsiteY3" fmla="*/ 4206 h 8777"/>
                  <a:gd name="connsiteX4" fmla="*/ 2377 w 8777"/>
                  <a:gd name="connsiteY4" fmla="*/ 6949 h 8777"/>
                  <a:gd name="connsiteX5" fmla="*/ 4572 w 8777"/>
                  <a:gd name="connsiteY5" fmla="*/ 8412 h 8777"/>
                  <a:gd name="connsiteX6" fmla="*/ 6766 w 8777"/>
                  <a:gd name="connsiteY6" fmla="*/ 8777 h 8777"/>
                  <a:gd name="connsiteX7" fmla="*/ 8229 w 8777"/>
                  <a:gd name="connsiteY7" fmla="*/ 7863 h 8777"/>
                  <a:gd name="connsiteX8" fmla="*/ 8777 w 8777"/>
                  <a:gd name="connsiteY8" fmla="*/ 6400 h 8777"/>
                  <a:gd name="connsiteX9" fmla="*/ 8777 w 8777"/>
                  <a:gd name="connsiteY9" fmla="*/ 2194 h 8777"/>
                  <a:gd name="connsiteX10" fmla="*/ 6034 w 8777"/>
                  <a:gd name="connsiteY10" fmla="*/ 0 h 8777"/>
                  <a:gd name="connsiteX11" fmla="*/ 3657 w 8777"/>
                  <a:gd name="connsiteY11" fmla="*/ 549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77" h="8777">
                    <a:moveTo>
                      <a:pt x="3657" y="549"/>
                    </a:moveTo>
                    <a:lnTo>
                      <a:pt x="1828" y="1646"/>
                    </a:lnTo>
                    <a:lnTo>
                      <a:pt x="0" y="1646"/>
                    </a:lnTo>
                    <a:lnTo>
                      <a:pt x="0" y="4206"/>
                    </a:lnTo>
                    <a:lnTo>
                      <a:pt x="2377" y="6949"/>
                    </a:lnTo>
                    <a:lnTo>
                      <a:pt x="4572" y="8412"/>
                    </a:lnTo>
                    <a:lnTo>
                      <a:pt x="6766" y="8777"/>
                    </a:lnTo>
                    <a:lnTo>
                      <a:pt x="8229" y="7863"/>
                    </a:lnTo>
                    <a:lnTo>
                      <a:pt x="8777" y="6400"/>
                    </a:lnTo>
                    <a:lnTo>
                      <a:pt x="8777" y="2194"/>
                    </a:lnTo>
                    <a:lnTo>
                      <a:pt x="6034" y="0"/>
                    </a:lnTo>
                    <a:lnTo>
                      <a:pt x="3657" y="549"/>
                    </a:lnTo>
                    <a:close/>
                  </a:path>
                </a:pathLst>
              </a:custGeom>
              <a:grpFill/>
              <a:ln w="18272" cap="flat">
                <a:noFill/>
                <a:prstDash val="solid"/>
                <a:miter/>
              </a:ln>
            </p:spPr>
            <p:txBody>
              <a:bodyPr rtlCol="0" anchor="ctr"/>
              <a:lstStyle/>
              <a:p>
                <a:endParaRPr lang="en-GB" sz="1463"/>
              </a:p>
            </p:txBody>
          </p:sp>
          <p:sp>
            <p:nvSpPr>
              <p:cNvPr id="1341" name="Freeform: Shape 1340">
                <a:extLst>
                  <a:ext uri="{FF2B5EF4-FFF2-40B4-BE49-F238E27FC236}">
                    <a16:creationId xmlns:a16="http://schemas.microsoft.com/office/drawing/2014/main" id="{6E44E97E-0E7C-1BEC-5A0C-006CA0E3A57C}"/>
                  </a:ext>
                </a:extLst>
              </p:cNvPr>
              <p:cNvSpPr/>
              <p:nvPr/>
            </p:nvSpPr>
            <p:spPr>
              <a:xfrm>
                <a:off x="8568600" y="4295989"/>
                <a:ext cx="8777" cy="8777"/>
              </a:xfrm>
              <a:custGeom>
                <a:avLst/>
                <a:gdLst>
                  <a:gd name="connsiteX0" fmla="*/ 6766 w 8777"/>
                  <a:gd name="connsiteY0" fmla="*/ 8777 h 8777"/>
                  <a:gd name="connsiteX1" fmla="*/ 4572 w 8777"/>
                  <a:gd name="connsiteY1" fmla="*/ 8412 h 8777"/>
                  <a:gd name="connsiteX2" fmla="*/ 2377 w 8777"/>
                  <a:gd name="connsiteY2" fmla="*/ 6949 h 8777"/>
                  <a:gd name="connsiteX3" fmla="*/ 0 w 8777"/>
                  <a:gd name="connsiteY3" fmla="*/ 4206 h 8777"/>
                  <a:gd name="connsiteX4" fmla="*/ 0 w 8777"/>
                  <a:gd name="connsiteY4" fmla="*/ 1646 h 8777"/>
                  <a:gd name="connsiteX5" fmla="*/ 1828 w 8777"/>
                  <a:gd name="connsiteY5" fmla="*/ 1646 h 8777"/>
                  <a:gd name="connsiteX6" fmla="*/ 3657 w 8777"/>
                  <a:gd name="connsiteY6" fmla="*/ 549 h 8777"/>
                  <a:gd name="connsiteX7" fmla="*/ 6034 w 8777"/>
                  <a:gd name="connsiteY7" fmla="*/ 0 h 8777"/>
                  <a:gd name="connsiteX8" fmla="*/ 8777 w 8777"/>
                  <a:gd name="connsiteY8" fmla="*/ 2194 h 8777"/>
                  <a:gd name="connsiteX9" fmla="*/ 8777 w 8777"/>
                  <a:gd name="connsiteY9" fmla="*/ 6400 h 8777"/>
                  <a:gd name="connsiteX10" fmla="*/ 8229 w 8777"/>
                  <a:gd name="connsiteY10" fmla="*/ 7863 h 8777"/>
                  <a:gd name="connsiteX11" fmla="*/ 6766 w 8777"/>
                  <a:gd name="connsiteY11" fmla="*/ 8777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77" h="8777">
                    <a:moveTo>
                      <a:pt x="6766" y="8777"/>
                    </a:moveTo>
                    <a:lnTo>
                      <a:pt x="4572" y="8412"/>
                    </a:lnTo>
                    <a:lnTo>
                      <a:pt x="2377" y="6949"/>
                    </a:lnTo>
                    <a:lnTo>
                      <a:pt x="0" y="4206"/>
                    </a:lnTo>
                    <a:lnTo>
                      <a:pt x="0" y="1646"/>
                    </a:lnTo>
                    <a:lnTo>
                      <a:pt x="1828" y="1646"/>
                    </a:lnTo>
                    <a:lnTo>
                      <a:pt x="3657" y="549"/>
                    </a:lnTo>
                    <a:lnTo>
                      <a:pt x="6034" y="0"/>
                    </a:lnTo>
                    <a:lnTo>
                      <a:pt x="8777" y="2194"/>
                    </a:lnTo>
                    <a:lnTo>
                      <a:pt x="8777" y="6400"/>
                    </a:lnTo>
                    <a:lnTo>
                      <a:pt x="8229" y="7863"/>
                    </a:lnTo>
                    <a:lnTo>
                      <a:pt x="6766" y="8777"/>
                    </a:lnTo>
                  </a:path>
                </a:pathLst>
              </a:custGeom>
              <a:grpFill/>
              <a:ln w="4020" cap="flat">
                <a:solidFill>
                  <a:srgbClr val="FFFFFF"/>
                </a:solidFill>
                <a:prstDash val="solid"/>
                <a:miter/>
              </a:ln>
            </p:spPr>
            <p:txBody>
              <a:bodyPr rtlCol="0" anchor="ctr"/>
              <a:lstStyle/>
              <a:p>
                <a:endParaRPr lang="en-GB" sz="1463"/>
              </a:p>
            </p:txBody>
          </p:sp>
          <p:sp>
            <p:nvSpPr>
              <p:cNvPr id="1342" name="Freeform: Shape 1341">
                <a:extLst>
                  <a:ext uri="{FF2B5EF4-FFF2-40B4-BE49-F238E27FC236}">
                    <a16:creationId xmlns:a16="http://schemas.microsoft.com/office/drawing/2014/main" id="{6730E298-49D5-4415-3C9D-EDFE21135D40}"/>
                  </a:ext>
                </a:extLst>
              </p:cNvPr>
              <p:cNvSpPr/>
              <p:nvPr/>
            </p:nvSpPr>
            <p:spPr>
              <a:xfrm>
                <a:off x="8584143" y="4307875"/>
                <a:ext cx="11154" cy="8046"/>
              </a:xfrm>
              <a:custGeom>
                <a:avLst/>
                <a:gdLst>
                  <a:gd name="connsiteX0" fmla="*/ 0 w 11154"/>
                  <a:gd name="connsiteY0" fmla="*/ 0 h 8046"/>
                  <a:gd name="connsiteX1" fmla="*/ 2743 w 11154"/>
                  <a:gd name="connsiteY1" fmla="*/ 3292 h 8046"/>
                  <a:gd name="connsiteX2" fmla="*/ 7864 w 11154"/>
                  <a:gd name="connsiteY2" fmla="*/ 5486 h 8046"/>
                  <a:gd name="connsiteX3" fmla="*/ 10606 w 11154"/>
                  <a:gd name="connsiteY3" fmla="*/ 8046 h 8046"/>
                  <a:gd name="connsiteX4" fmla="*/ 11155 w 11154"/>
                  <a:gd name="connsiteY4" fmla="*/ 7497 h 8046"/>
                  <a:gd name="connsiteX5" fmla="*/ 9143 w 11154"/>
                  <a:gd name="connsiteY5" fmla="*/ 1280 h 8046"/>
                  <a:gd name="connsiteX6" fmla="*/ 5303 w 11154"/>
                  <a:gd name="connsiteY6" fmla="*/ 732 h 8046"/>
                  <a:gd name="connsiteX7" fmla="*/ 3657 w 11154"/>
                  <a:gd name="connsiteY7" fmla="*/ 1097 h 8046"/>
                  <a:gd name="connsiteX8" fmla="*/ 1097 w 11154"/>
                  <a:gd name="connsiteY8" fmla="*/ 0 h 8046"/>
                  <a:gd name="connsiteX9" fmla="*/ 0 w 11154"/>
                  <a:gd name="connsiteY9"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4" h="8046">
                    <a:moveTo>
                      <a:pt x="0" y="0"/>
                    </a:moveTo>
                    <a:lnTo>
                      <a:pt x="2743" y="3292"/>
                    </a:lnTo>
                    <a:lnTo>
                      <a:pt x="7864" y="5486"/>
                    </a:lnTo>
                    <a:lnTo>
                      <a:pt x="10606" y="8046"/>
                    </a:lnTo>
                    <a:lnTo>
                      <a:pt x="11155" y="7497"/>
                    </a:lnTo>
                    <a:lnTo>
                      <a:pt x="9143" y="1280"/>
                    </a:lnTo>
                    <a:lnTo>
                      <a:pt x="5303" y="732"/>
                    </a:lnTo>
                    <a:lnTo>
                      <a:pt x="3657" y="1097"/>
                    </a:lnTo>
                    <a:lnTo>
                      <a:pt x="1097" y="0"/>
                    </a:lnTo>
                    <a:lnTo>
                      <a:pt x="0" y="0"/>
                    </a:lnTo>
                    <a:close/>
                  </a:path>
                </a:pathLst>
              </a:custGeom>
              <a:grpFill/>
              <a:ln w="18272" cap="flat">
                <a:noFill/>
                <a:prstDash val="solid"/>
                <a:miter/>
              </a:ln>
            </p:spPr>
            <p:txBody>
              <a:bodyPr rtlCol="0" anchor="ctr"/>
              <a:lstStyle/>
              <a:p>
                <a:endParaRPr lang="en-GB" sz="1463"/>
              </a:p>
            </p:txBody>
          </p:sp>
          <p:sp>
            <p:nvSpPr>
              <p:cNvPr id="1343" name="Freeform: Shape 1342">
                <a:extLst>
                  <a:ext uri="{FF2B5EF4-FFF2-40B4-BE49-F238E27FC236}">
                    <a16:creationId xmlns:a16="http://schemas.microsoft.com/office/drawing/2014/main" id="{A54E75C4-07D3-92EA-6B1D-18070DB97D69}"/>
                  </a:ext>
                </a:extLst>
              </p:cNvPr>
              <p:cNvSpPr/>
              <p:nvPr/>
            </p:nvSpPr>
            <p:spPr>
              <a:xfrm>
                <a:off x="8584143" y="4307875"/>
                <a:ext cx="11154" cy="8046"/>
              </a:xfrm>
              <a:custGeom>
                <a:avLst/>
                <a:gdLst>
                  <a:gd name="connsiteX0" fmla="*/ 0 w 11154"/>
                  <a:gd name="connsiteY0" fmla="*/ 0 h 8046"/>
                  <a:gd name="connsiteX1" fmla="*/ 1097 w 11154"/>
                  <a:gd name="connsiteY1" fmla="*/ 0 h 8046"/>
                  <a:gd name="connsiteX2" fmla="*/ 3657 w 11154"/>
                  <a:gd name="connsiteY2" fmla="*/ 1097 h 8046"/>
                  <a:gd name="connsiteX3" fmla="*/ 5303 w 11154"/>
                  <a:gd name="connsiteY3" fmla="*/ 732 h 8046"/>
                  <a:gd name="connsiteX4" fmla="*/ 9143 w 11154"/>
                  <a:gd name="connsiteY4" fmla="*/ 1280 h 8046"/>
                  <a:gd name="connsiteX5" fmla="*/ 11155 w 11154"/>
                  <a:gd name="connsiteY5" fmla="*/ 7497 h 8046"/>
                  <a:gd name="connsiteX6" fmla="*/ 10606 w 11154"/>
                  <a:gd name="connsiteY6" fmla="*/ 8046 h 8046"/>
                  <a:gd name="connsiteX7" fmla="*/ 7864 w 11154"/>
                  <a:gd name="connsiteY7" fmla="*/ 5486 h 8046"/>
                  <a:gd name="connsiteX8" fmla="*/ 2743 w 11154"/>
                  <a:gd name="connsiteY8" fmla="*/ 3292 h 8046"/>
                  <a:gd name="connsiteX9" fmla="*/ 0 w 11154"/>
                  <a:gd name="connsiteY9" fmla="*/ 0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54" h="8046">
                    <a:moveTo>
                      <a:pt x="0" y="0"/>
                    </a:moveTo>
                    <a:lnTo>
                      <a:pt x="1097" y="0"/>
                    </a:lnTo>
                    <a:lnTo>
                      <a:pt x="3657" y="1097"/>
                    </a:lnTo>
                    <a:lnTo>
                      <a:pt x="5303" y="732"/>
                    </a:lnTo>
                    <a:lnTo>
                      <a:pt x="9143" y="1280"/>
                    </a:lnTo>
                    <a:lnTo>
                      <a:pt x="11155" y="7497"/>
                    </a:lnTo>
                    <a:lnTo>
                      <a:pt x="10606" y="8046"/>
                    </a:lnTo>
                    <a:lnTo>
                      <a:pt x="7864" y="5486"/>
                    </a:lnTo>
                    <a:lnTo>
                      <a:pt x="2743" y="3292"/>
                    </a:lnTo>
                    <a:lnTo>
                      <a:pt x="0" y="0"/>
                    </a:lnTo>
                  </a:path>
                </a:pathLst>
              </a:custGeom>
              <a:grpFill/>
              <a:ln w="4020" cap="flat">
                <a:solidFill>
                  <a:srgbClr val="FFFFFF"/>
                </a:solidFill>
                <a:prstDash val="solid"/>
                <a:miter/>
              </a:ln>
            </p:spPr>
            <p:txBody>
              <a:bodyPr rtlCol="0" anchor="ctr"/>
              <a:lstStyle/>
              <a:p>
                <a:endParaRPr lang="en-GB" sz="1463"/>
              </a:p>
            </p:txBody>
          </p:sp>
          <p:sp>
            <p:nvSpPr>
              <p:cNvPr id="1344" name="Freeform: Shape 1343">
                <a:extLst>
                  <a:ext uri="{FF2B5EF4-FFF2-40B4-BE49-F238E27FC236}">
                    <a16:creationId xmlns:a16="http://schemas.microsoft.com/office/drawing/2014/main" id="{18B45C66-0301-CF60-6BDC-9665022048BF}"/>
                  </a:ext>
                </a:extLst>
              </p:cNvPr>
              <p:cNvSpPr/>
              <p:nvPr/>
            </p:nvSpPr>
            <p:spPr>
              <a:xfrm>
                <a:off x="8498015" y="4372792"/>
                <a:ext cx="16275" cy="22126"/>
              </a:xfrm>
              <a:custGeom>
                <a:avLst/>
                <a:gdLst>
                  <a:gd name="connsiteX0" fmla="*/ 1646 w 16275"/>
                  <a:gd name="connsiteY0" fmla="*/ 1280 h 22126"/>
                  <a:gd name="connsiteX1" fmla="*/ 0 w 16275"/>
                  <a:gd name="connsiteY1" fmla="*/ 4937 h 22126"/>
                  <a:gd name="connsiteX2" fmla="*/ 0 w 16275"/>
                  <a:gd name="connsiteY2" fmla="*/ 6035 h 22126"/>
                  <a:gd name="connsiteX3" fmla="*/ 732 w 16275"/>
                  <a:gd name="connsiteY3" fmla="*/ 9326 h 22126"/>
                  <a:gd name="connsiteX4" fmla="*/ 3291 w 16275"/>
                  <a:gd name="connsiteY4" fmla="*/ 14812 h 22126"/>
                  <a:gd name="connsiteX5" fmla="*/ 6217 w 16275"/>
                  <a:gd name="connsiteY5" fmla="*/ 18835 h 22126"/>
                  <a:gd name="connsiteX6" fmla="*/ 9326 w 16275"/>
                  <a:gd name="connsiteY6" fmla="*/ 21029 h 22126"/>
                  <a:gd name="connsiteX7" fmla="*/ 12069 w 16275"/>
                  <a:gd name="connsiteY7" fmla="*/ 22126 h 22126"/>
                  <a:gd name="connsiteX8" fmla="*/ 15360 w 16275"/>
                  <a:gd name="connsiteY8" fmla="*/ 21029 h 22126"/>
                  <a:gd name="connsiteX9" fmla="*/ 16275 w 16275"/>
                  <a:gd name="connsiteY9" fmla="*/ 18835 h 22126"/>
                  <a:gd name="connsiteX10" fmla="*/ 11704 w 16275"/>
                  <a:gd name="connsiteY10" fmla="*/ 13166 h 22126"/>
                  <a:gd name="connsiteX11" fmla="*/ 8412 w 16275"/>
                  <a:gd name="connsiteY11" fmla="*/ 6035 h 22126"/>
                  <a:gd name="connsiteX12" fmla="*/ 7497 w 16275"/>
                  <a:gd name="connsiteY12" fmla="*/ 1646 h 22126"/>
                  <a:gd name="connsiteX13" fmla="*/ 6400 w 16275"/>
                  <a:gd name="connsiteY13" fmla="*/ 0 h 22126"/>
                  <a:gd name="connsiteX14" fmla="*/ 1646 w 16275"/>
                  <a:gd name="connsiteY14" fmla="*/ 1280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75" h="22126">
                    <a:moveTo>
                      <a:pt x="1646" y="1280"/>
                    </a:moveTo>
                    <a:lnTo>
                      <a:pt x="0" y="4937"/>
                    </a:lnTo>
                    <a:lnTo>
                      <a:pt x="0" y="6035"/>
                    </a:lnTo>
                    <a:lnTo>
                      <a:pt x="732" y="9326"/>
                    </a:lnTo>
                    <a:lnTo>
                      <a:pt x="3291" y="14812"/>
                    </a:lnTo>
                    <a:lnTo>
                      <a:pt x="6217" y="18835"/>
                    </a:lnTo>
                    <a:lnTo>
                      <a:pt x="9326" y="21029"/>
                    </a:lnTo>
                    <a:lnTo>
                      <a:pt x="12069" y="22126"/>
                    </a:lnTo>
                    <a:lnTo>
                      <a:pt x="15360" y="21029"/>
                    </a:lnTo>
                    <a:lnTo>
                      <a:pt x="16275" y="18835"/>
                    </a:lnTo>
                    <a:lnTo>
                      <a:pt x="11704" y="13166"/>
                    </a:lnTo>
                    <a:lnTo>
                      <a:pt x="8412" y="6035"/>
                    </a:lnTo>
                    <a:lnTo>
                      <a:pt x="7497" y="1646"/>
                    </a:lnTo>
                    <a:lnTo>
                      <a:pt x="6400" y="0"/>
                    </a:lnTo>
                    <a:lnTo>
                      <a:pt x="1646" y="1280"/>
                    </a:lnTo>
                    <a:close/>
                  </a:path>
                </a:pathLst>
              </a:custGeom>
              <a:grpFill/>
              <a:ln w="18272" cap="flat">
                <a:noFill/>
                <a:prstDash val="solid"/>
                <a:miter/>
              </a:ln>
            </p:spPr>
            <p:txBody>
              <a:bodyPr rtlCol="0" anchor="ctr"/>
              <a:lstStyle/>
              <a:p>
                <a:endParaRPr lang="en-GB" sz="1463"/>
              </a:p>
            </p:txBody>
          </p:sp>
          <p:sp>
            <p:nvSpPr>
              <p:cNvPr id="1345" name="Freeform: Shape 1344">
                <a:extLst>
                  <a:ext uri="{FF2B5EF4-FFF2-40B4-BE49-F238E27FC236}">
                    <a16:creationId xmlns:a16="http://schemas.microsoft.com/office/drawing/2014/main" id="{A79ED5C2-A6E7-B86A-6D81-E5FBBC1F1E10}"/>
                  </a:ext>
                </a:extLst>
              </p:cNvPr>
              <p:cNvSpPr/>
              <p:nvPr/>
            </p:nvSpPr>
            <p:spPr>
              <a:xfrm>
                <a:off x="8498015" y="4372792"/>
                <a:ext cx="16275" cy="22126"/>
              </a:xfrm>
              <a:custGeom>
                <a:avLst/>
                <a:gdLst>
                  <a:gd name="connsiteX0" fmla="*/ 1646 w 16275"/>
                  <a:gd name="connsiteY0" fmla="*/ 1280 h 22126"/>
                  <a:gd name="connsiteX1" fmla="*/ 6400 w 16275"/>
                  <a:gd name="connsiteY1" fmla="*/ 0 h 22126"/>
                  <a:gd name="connsiteX2" fmla="*/ 7497 w 16275"/>
                  <a:gd name="connsiteY2" fmla="*/ 1646 h 22126"/>
                  <a:gd name="connsiteX3" fmla="*/ 8412 w 16275"/>
                  <a:gd name="connsiteY3" fmla="*/ 6035 h 22126"/>
                  <a:gd name="connsiteX4" fmla="*/ 11704 w 16275"/>
                  <a:gd name="connsiteY4" fmla="*/ 13166 h 22126"/>
                  <a:gd name="connsiteX5" fmla="*/ 16275 w 16275"/>
                  <a:gd name="connsiteY5" fmla="*/ 18835 h 22126"/>
                  <a:gd name="connsiteX6" fmla="*/ 15360 w 16275"/>
                  <a:gd name="connsiteY6" fmla="*/ 21029 h 22126"/>
                  <a:gd name="connsiteX7" fmla="*/ 12069 w 16275"/>
                  <a:gd name="connsiteY7" fmla="*/ 22126 h 22126"/>
                  <a:gd name="connsiteX8" fmla="*/ 9143 w 16275"/>
                  <a:gd name="connsiteY8" fmla="*/ 21029 h 22126"/>
                  <a:gd name="connsiteX9" fmla="*/ 6217 w 16275"/>
                  <a:gd name="connsiteY9" fmla="*/ 18835 h 22126"/>
                  <a:gd name="connsiteX10" fmla="*/ 3291 w 16275"/>
                  <a:gd name="connsiteY10" fmla="*/ 14812 h 22126"/>
                  <a:gd name="connsiteX11" fmla="*/ 732 w 16275"/>
                  <a:gd name="connsiteY11" fmla="*/ 9326 h 22126"/>
                  <a:gd name="connsiteX12" fmla="*/ 0 w 16275"/>
                  <a:gd name="connsiteY12" fmla="*/ 6035 h 22126"/>
                  <a:gd name="connsiteX13" fmla="*/ 0 w 16275"/>
                  <a:gd name="connsiteY13" fmla="*/ 4937 h 22126"/>
                  <a:gd name="connsiteX14" fmla="*/ 1646 w 16275"/>
                  <a:gd name="connsiteY14" fmla="*/ 1280 h 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75" h="22126">
                    <a:moveTo>
                      <a:pt x="1646" y="1280"/>
                    </a:moveTo>
                    <a:lnTo>
                      <a:pt x="6400" y="0"/>
                    </a:lnTo>
                    <a:lnTo>
                      <a:pt x="7497" y="1646"/>
                    </a:lnTo>
                    <a:lnTo>
                      <a:pt x="8412" y="6035"/>
                    </a:lnTo>
                    <a:lnTo>
                      <a:pt x="11704" y="13166"/>
                    </a:lnTo>
                    <a:lnTo>
                      <a:pt x="16275" y="18835"/>
                    </a:lnTo>
                    <a:lnTo>
                      <a:pt x="15360" y="21029"/>
                    </a:lnTo>
                    <a:lnTo>
                      <a:pt x="12069" y="22126"/>
                    </a:lnTo>
                    <a:lnTo>
                      <a:pt x="9143" y="21029"/>
                    </a:lnTo>
                    <a:lnTo>
                      <a:pt x="6217" y="18835"/>
                    </a:lnTo>
                    <a:lnTo>
                      <a:pt x="3291" y="14812"/>
                    </a:lnTo>
                    <a:lnTo>
                      <a:pt x="732" y="9326"/>
                    </a:lnTo>
                    <a:lnTo>
                      <a:pt x="0" y="6035"/>
                    </a:lnTo>
                    <a:lnTo>
                      <a:pt x="0" y="4937"/>
                    </a:lnTo>
                    <a:lnTo>
                      <a:pt x="1646" y="1280"/>
                    </a:lnTo>
                  </a:path>
                </a:pathLst>
              </a:custGeom>
              <a:grpFill/>
              <a:ln w="4020" cap="flat">
                <a:solidFill>
                  <a:srgbClr val="FFFFFF"/>
                </a:solidFill>
                <a:prstDash val="solid"/>
                <a:miter/>
              </a:ln>
            </p:spPr>
            <p:txBody>
              <a:bodyPr rtlCol="0" anchor="ctr"/>
              <a:lstStyle/>
              <a:p>
                <a:endParaRPr lang="en-GB" sz="1463"/>
              </a:p>
            </p:txBody>
          </p:sp>
          <p:sp>
            <p:nvSpPr>
              <p:cNvPr id="1346" name="Freeform: Shape 1345">
                <a:extLst>
                  <a:ext uri="{FF2B5EF4-FFF2-40B4-BE49-F238E27FC236}">
                    <a16:creationId xmlns:a16="http://schemas.microsoft.com/office/drawing/2014/main" id="{F9C55AA5-F7BC-6269-CFC9-8C1233EA8F4F}"/>
                  </a:ext>
                </a:extLst>
              </p:cNvPr>
              <p:cNvSpPr/>
              <p:nvPr/>
            </p:nvSpPr>
            <p:spPr>
              <a:xfrm>
                <a:off x="8641563" y="4359077"/>
                <a:ext cx="6582" cy="6583"/>
              </a:xfrm>
              <a:custGeom>
                <a:avLst/>
                <a:gdLst>
                  <a:gd name="connsiteX0" fmla="*/ 1463 w 6582"/>
                  <a:gd name="connsiteY0" fmla="*/ 549 h 6583"/>
                  <a:gd name="connsiteX1" fmla="*/ 0 w 6582"/>
                  <a:gd name="connsiteY1" fmla="*/ 1828 h 6583"/>
                  <a:gd name="connsiteX2" fmla="*/ 549 w 6582"/>
                  <a:gd name="connsiteY2" fmla="*/ 3474 h 6583"/>
                  <a:gd name="connsiteX3" fmla="*/ 1829 w 6582"/>
                  <a:gd name="connsiteY3" fmla="*/ 5669 h 6583"/>
                  <a:gd name="connsiteX4" fmla="*/ 3108 w 6582"/>
                  <a:gd name="connsiteY4" fmla="*/ 6583 h 6583"/>
                  <a:gd name="connsiteX5" fmla="*/ 6034 w 6582"/>
                  <a:gd name="connsiteY5" fmla="*/ 6217 h 6583"/>
                  <a:gd name="connsiteX6" fmla="*/ 6583 w 6582"/>
                  <a:gd name="connsiteY6" fmla="*/ 4206 h 6583"/>
                  <a:gd name="connsiteX7" fmla="*/ 3291 w 6582"/>
                  <a:gd name="connsiteY7" fmla="*/ 0 h 6583"/>
                  <a:gd name="connsiteX8" fmla="*/ 1463 w 6582"/>
                  <a:gd name="connsiteY8" fmla="*/ 549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2" h="6583">
                    <a:moveTo>
                      <a:pt x="1463" y="549"/>
                    </a:moveTo>
                    <a:lnTo>
                      <a:pt x="0" y="1828"/>
                    </a:lnTo>
                    <a:lnTo>
                      <a:pt x="549" y="3474"/>
                    </a:lnTo>
                    <a:lnTo>
                      <a:pt x="1829" y="5669"/>
                    </a:lnTo>
                    <a:lnTo>
                      <a:pt x="3108" y="6583"/>
                    </a:lnTo>
                    <a:lnTo>
                      <a:pt x="6034" y="6217"/>
                    </a:lnTo>
                    <a:lnTo>
                      <a:pt x="6583" y="4206"/>
                    </a:lnTo>
                    <a:lnTo>
                      <a:pt x="3291" y="0"/>
                    </a:lnTo>
                    <a:lnTo>
                      <a:pt x="1463" y="549"/>
                    </a:lnTo>
                    <a:close/>
                  </a:path>
                </a:pathLst>
              </a:custGeom>
              <a:grpFill/>
              <a:ln w="18272" cap="flat">
                <a:noFill/>
                <a:prstDash val="solid"/>
                <a:miter/>
              </a:ln>
            </p:spPr>
            <p:txBody>
              <a:bodyPr rtlCol="0" anchor="ctr"/>
              <a:lstStyle/>
              <a:p>
                <a:endParaRPr lang="en-GB" sz="1463"/>
              </a:p>
            </p:txBody>
          </p:sp>
          <p:sp>
            <p:nvSpPr>
              <p:cNvPr id="1347" name="Freeform: Shape 1346">
                <a:extLst>
                  <a:ext uri="{FF2B5EF4-FFF2-40B4-BE49-F238E27FC236}">
                    <a16:creationId xmlns:a16="http://schemas.microsoft.com/office/drawing/2014/main" id="{75B1FC9E-C17F-BDBD-E3D7-888345FFF354}"/>
                  </a:ext>
                </a:extLst>
              </p:cNvPr>
              <p:cNvSpPr/>
              <p:nvPr/>
            </p:nvSpPr>
            <p:spPr>
              <a:xfrm>
                <a:off x="8641563" y="4359077"/>
                <a:ext cx="6582" cy="6583"/>
              </a:xfrm>
              <a:custGeom>
                <a:avLst/>
                <a:gdLst>
                  <a:gd name="connsiteX0" fmla="*/ 549 w 6582"/>
                  <a:gd name="connsiteY0" fmla="*/ 3474 h 6583"/>
                  <a:gd name="connsiteX1" fmla="*/ 0 w 6582"/>
                  <a:gd name="connsiteY1" fmla="*/ 1828 h 6583"/>
                  <a:gd name="connsiteX2" fmla="*/ 1463 w 6582"/>
                  <a:gd name="connsiteY2" fmla="*/ 549 h 6583"/>
                  <a:gd name="connsiteX3" fmla="*/ 3291 w 6582"/>
                  <a:gd name="connsiteY3" fmla="*/ 0 h 6583"/>
                  <a:gd name="connsiteX4" fmla="*/ 6583 w 6582"/>
                  <a:gd name="connsiteY4" fmla="*/ 4206 h 6583"/>
                  <a:gd name="connsiteX5" fmla="*/ 6034 w 6582"/>
                  <a:gd name="connsiteY5" fmla="*/ 6217 h 6583"/>
                  <a:gd name="connsiteX6" fmla="*/ 3108 w 6582"/>
                  <a:gd name="connsiteY6" fmla="*/ 6583 h 6583"/>
                  <a:gd name="connsiteX7" fmla="*/ 1829 w 6582"/>
                  <a:gd name="connsiteY7" fmla="*/ 5669 h 6583"/>
                  <a:gd name="connsiteX8" fmla="*/ 549 w 6582"/>
                  <a:gd name="connsiteY8" fmla="*/ 3474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2" h="6583">
                    <a:moveTo>
                      <a:pt x="549" y="3474"/>
                    </a:moveTo>
                    <a:lnTo>
                      <a:pt x="0" y="1828"/>
                    </a:lnTo>
                    <a:lnTo>
                      <a:pt x="1463" y="549"/>
                    </a:lnTo>
                    <a:lnTo>
                      <a:pt x="3291" y="0"/>
                    </a:lnTo>
                    <a:lnTo>
                      <a:pt x="6583" y="4206"/>
                    </a:lnTo>
                    <a:lnTo>
                      <a:pt x="6034" y="6217"/>
                    </a:lnTo>
                    <a:lnTo>
                      <a:pt x="3108" y="6583"/>
                    </a:lnTo>
                    <a:lnTo>
                      <a:pt x="1829" y="5669"/>
                    </a:lnTo>
                    <a:lnTo>
                      <a:pt x="549" y="3474"/>
                    </a:lnTo>
                  </a:path>
                </a:pathLst>
              </a:custGeom>
              <a:grpFill/>
              <a:ln w="4020" cap="flat">
                <a:solidFill>
                  <a:srgbClr val="FFFFFF"/>
                </a:solidFill>
                <a:prstDash val="solid"/>
                <a:miter/>
              </a:ln>
            </p:spPr>
            <p:txBody>
              <a:bodyPr rtlCol="0" anchor="ctr"/>
              <a:lstStyle/>
              <a:p>
                <a:endParaRPr lang="en-GB" sz="1463"/>
              </a:p>
            </p:txBody>
          </p:sp>
          <p:sp>
            <p:nvSpPr>
              <p:cNvPr id="1348" name="Freeform: Shape 1347">
                <a:extLst>
                  <a:ext uri="{FF2B5EF4-FFF2-40B4-BE49-F238E27FC236}">
                    <a16:creationId xmlns:a16="http://schemas.microsoft.com/office/drawing/2014/main" id="{86B0D7CC-0A7A-212A-62A3-097EAF632933}"/>
                  </a:ext>
                </a:extLst>
              </p:cNvPr>
              <p:cNvSpPr/>
              <p:nvPr/>
            </p:nvSpPr>
            <p:spPr>
              <a:xfrm>
                <a:off x="8662957" y="4388152"/>
                <a:ext cx="39133" cy="40047"/>
              </a:xfrm>
              <a:custGeom>
                <a:avLst/>
                <a:gdLst>
                  <a:gd name="connsiteX0" fmla="*/ 0 w 39133"/>
                  <a:gd name="connsiteY0" fmla="*/ 10058 h 40047"/>
                  <a:gd name="connsiteX1" fmla="*/ 4755 w 39133"/>
                  <a:gd name="connsiteY1" fmla="*/ 3474 h 40047"/>
                  <a:gd name="connsiteX2" fmla="*/ 6400 w 39133"/>
                  <a:gd name="connsiteY2" fmla="*/ 2012 h 40047"/>
                  <a:gd name="connsiteX3" fmla="*/ 8961 w 39133"/>
                  <a:gd name="connsiteY3" fmla="*/ 1097 h 40047"/>
                  <a:gd name="connsiteX4" fmla="*/ 11704 w 39133"/>
                  <a:gd name="connsiteY4" fmla="*/ 2012 h 40047"/>
                  <a:gd name="connsiteX5" fmla="*/ 12801 w 39133"/>
                  <a:gd name="connsiteY5" fmla="*/ 5669 h 40047"/>
                  <a:gd name="connsiteX6" fmla="*/ 14812 w 39133"/>
                  <a:gd name="connsiteY6" fmla="*/ 5669 h 40047"/>
                  <a:gd name="connsiteX7" fmla="*/ 15361 w 39133"/>
                  <a:gd name="connsiteY7" fmla="*/ 5120 h 40047"/>
                  <a:gd name="connsiteX8" fmla="*/ 15361 w 39133"/>
                  <a:gd name="connsiteY8" fmla="*/ 2560 h 40047"/>
                  <a:gd name="connsiteX9" fmla="*/ 16458 w 39133"/>
                  <a:gd name="connsiteY9" fmla="*/ 0 h 40047"/>
                  <a:gd name="connsiteX10" fmla="*/ 19201 w 39133"/>
                  <a:gd name="connsiteY10" fmla="*/ 0 h 40047"/>
                  <a:gd name="connsiteX11" fmla="*/ 21030 w 39133"/>
                  <a:gd name="connsiteY11" fmla="*/ 4206 h 40047"/>
                  <a:gd name="connsiteX12" fmla="*/ 23407 w 39133"/>
                  <a:gd name="connsiteY12" fmla="*/ 8229 h 40047"/>
                  <a:gd name="connsiteX13" fmla="*/ 24870 w 39133"/>
                  <a:gd name="connsiteY13" fmla="*/ 15178 h 40047"/>
                  <a:gd name="connsiteX14" fmla="*/ 26698 w 39133"/>
                  <a:gd name="connsiteY14" fmla="*/ 19932 h 40047"/>
                  <a:gd name="connsiteX15" fmla="*/ 28893 w 39133"/>
                  <a:gd name="connsiteY15" fmla="*/ 23041 h 40047"/>
                  <a:gd name="connsiteX16" fmla="*/ 34196 w 39133"/>
                  <a:gd name="connsiteY16" fmla="*/ 25967 h 40047"/>
                  <a:gd name="connsiteX17" fmla="*/ 39133 w 39133"/>
                  <a:gd name="connsiteY17" fmla="*/ 25967 h 40047"/>
                  <a:gd name="connsiteX18" fmla="*/ 37487 w 39133"/>
                  <a:gd name="connsiteY18" fmla="*/ 36207 h 40047"/>
                  <a:gd name="connsiteX19" fmla="*/ 38584 w 39133"/>
                  <a:gd name="connsiteY19" fmla="*/ 38950 h 40047"/>
                  <a:gd name="connsiteX20" fmla="*/ 36207 w 39133"/>
                  <a:gd name="connsiteY20" fmla="*/ 40047 h 40047"/>
                  <a:gd name="connsiteX21" fmla="*/ 33098 w 39133"/>
                  <a:gd name="connsiteY21" fmla="*/ 37121 h 40047"/>
                  <a:gd name="connsiteX22" fmla="*/ 24321 w 39133"/>
                  <a:gd name="connsiteY22" fmla="*/ 33464 h 40047"/>
                  <a:gd name="connsiteX23" fmla="*/ 21578 w 39133"/>
                  <a:gd name="connsiteY23" fmla="*/ 30904 h 40047"/>
                  <a:gd name="connsiteX24" fmla="*/ 19933 w 39133"/>
                  <a:gd name="connsiteY24" fmla="*/ 27064 h 40047"/>
                  <a:gd name="connsiteX25" fmla="*/ 20115 w 39133"/>
                  <a:gd name="connsiteY25" fmla="*/ 24138 h 40047"/>
                  <a:gd name="connsiteX26" fmla="*/ 18104 w 39133"/>
                  <a:gd name="connsiteY26" fmla="*/ 20298 h 40047"/>
                  <a:gd name="connsiteX27" fmla="*/ 15727 w 39133"/>
                  <a:gd name="connsiteY27" fmla="*/ 16641 h 40047"/>
                  <a:gd name="connsiteX28" fmla="*/ 9692 w 39133"/>
                  <a:gd name="connsiteY28" fmla="*/ 13532 h 40047"/>
                  <a:gd name="connsiteX29" fmla="*/ 6766 w 39133"/>
                  <a:gd name="connsiteY29" fmla="*/ 13166 h 40047"/>
                  <a:gd name="connsiteX30" fmla="*/ 1463 w 39133"/>
                  <a:gd name="connsiteY30" fmla="*/ 11703 h 40047"/>
                  <a:gd name="connsiteX31" fmla="*/ 0 w 39133"/>
                  <a:gd name="connsiteY31" fmla="*/ 10058 h 4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133" h="40047">
                    <a:moveTo>
                      <a:pt x="0" y="10058"/>
                    </a:moveTo>
                    <a:lnTo>
                      <a:pt x="4755" y="3474"/>
                    </a:lnTo>
                    <a:lnTo>
                      <a:pt x="6400" y="2012"/>
                    </a:lnTo>
                    <a:lnTo>
                      <a:pt x="8961" y="1097"/>
                    </a:lnTo>
                    <a:lnTo>
                      <a:pt x="11704" y="2012"/>
                    </a:lnTo>
                    <a:lnTo>
                      <a:pt x="12801" y="5669"/>
                    </a:lnTo>
                    <a:lnTo>
                      <a:pt x="14812" y="5669"/>
                    </a:lnTo>
                    <a:lnTo>
                      <a:pt x="15361" y="5120"/>
                    </a:lnTo>
                    <a:lnTo>
                      <a:pt x="15361" y="2560"/>
                    </a:lnTo>
                    <a:lnTo>
                      <a:pt x="16458" y="0"/>
                    </a:lnTo>
                    <a:lnTo>
                      <a:pt x="19201" y="0"/>
                    </a:lnTo>
                    <a:lnTo>
                      <a:pt x="21030" y="4206"/>
                    </a:lnTo>
                    <a:lnTo>
                      <a:pt x="23407" y="8229"/>
                    </a:lnTo>
                    <a:lnTo>
                      <a:pt x="24870" y="15178"/>
                    </a:lnTo>
                    <a:lnTo>
                      <a:pt x="26698" y="19932"/>
                    </a:lnTo>
                    <a:lnTo>
                      <a:pt x="28893" y="23041"/>
                    </a:lnTo>
                    <a:lnTo>
                      <a:pt x="34196" y="25967"/>
                    </a:lnTo>
                    <a:lnTo>
                      <a:pt x="39133" y="25967"/>
                    </a:lnTo>
                    <a:lnTo>
                      <a:pt x="37487" y="36207"/>
                    </a:lnTo>
                    <a:lnTo>
                      <a:pt x="38584" y="38950"/>
                    </a:lnTo>
                    <a:lnTo>
                      <a:pt x="36207" y="40047"/>
                    </a:lnTo>
                    <a:lnTo>
                      <a:pt x="33098" y="37121"/>
                    </a:lnTo>
                    <a:lnTo>
                      <a:pt x="24321" y="33464"/>
                    </a:lnTo>
                    <a:lnTo>
                      <a:pt x="21578" y="30904"/>
                    </a:lnTo>
                    <a:lnTo>
                      <a:pt x="19933" y="27064"/>
                    </a:lnTo>
                    <a:lnTo>
                      <a:pt x="20115" y="24138"/>
                    </a:lnTo>
                    <a:lnTo>
                      <a:pt x="18104" y="20298"/>
                    </a:lnTo>
                    <a:lnTo>
                      <a:pt x="15727" y="16641"/>
                    </a:lnTo>
                    <a:lnTo>
                      <a:pt x="9692" y="13532"/>
                    </a:lnTo>
                    <a:lnTo>
                      <a:pt x="6766" y="13166"/>
                    </a:lnTo>
                    <a:lnTo>
                      <a:pt x="1463" y="11703"/>
                    </a:lnTo>
                    <a:lnTo>
                      <a:pt x="0" y="10058"/>
                    </a:lnTo>
                    <a:close/>
                  </a:path>
                </a:pathLst>
              </a:custGeom>
              <a:grpFill/>
              <a:ln w="18272" cap="flat">
                <a:noFill/>
                <a:prstDash val="solid"/>
                <a:miter/>
              </a:ln>
            </p:spPr>
            <p:txBody>
              <a:bodyPr rtlCol="0" anchor="ctr"/>
              <a:lstStyle/>
              <a:p>
                <a:endParaRPr lang="en-GB" sz="1463"/>
              </a:p>
            </p:txBody>
          </p:sp>
          <p:sp>
            <p:nvSpPr>
              <p:cNvPr id="1349" name="Freeform: Shape 1348">
                <a:extLst>
                  <a:ext uri="{FF2B5EF4-FFF2-40B4-BE49-F238E27FC236}">
                    <a16:creationId xmlns:a16="http://schemas.microsoft.com/office/drawing/2014/main" id="{D89FCCA8-B04C-6162-7B5A-720C882100D0}"/>
                  </a:ext>
                </a:extLst>
              </p:cNvPr>
              <p:cNvSpPr/>
              <p:nvPr/>
            </p:nvSpPr>
            <p:spPr>
              <a:xfrm>
                <a:off x="8662957" y="4388152"/>
                <a:ext cx="39133" cy="40047"/>
              </a:xfrm>
              <a:custGeom>
                <a:avLst/>
                <a:gdLst>
                  <a:gd name="connsiteX0" fmla="*/ 0 w 39133"/>
                  <a:gd name="connsiteY0" fmla="*/ 10058 h 40047"/>
                  <a:gd name="connsiteX1" fmla="*/ 4755 w 39133"/>
                  <a:gd name="connsiteY1" fmla="*/ 3474 h 40047"/>
                  <a:gd name="connsiteX2" fmla="*/ 6400 w 39133"/>
                  <a:gd name="connsiteY2" fmla="*/ 2012 h 40047"/>
                  <a:gd name="connsiteX3" fmla="*/ 8961 w 39133"/>
                  <a:gd name="connsiteY3" fmla="*/ 1097 h 40047"/>
                  <a:gd name="connsiteX4" fmla="*/ 11704 w 39133"/>
                  <a:gd name="connsiteY4" fmla="*/ 2012 h 40047"/>
                  <a:gd name="connsiteX5" fmla="*/ 12801 w 39133"/>
                  <a:gd name="connsiteY5" fmla="*/ 5669 h 40047"/>
                  <a:gd name="connsiteX6" fmla="*/ 14812 w 39133"/>
                  <a:gd name="connsiteY6" fmla="*/ 5669 h 40047"/>
                  <a:gd name="connsiteX7" fmla="*/ 15361 w 39133"/>
                  <a:gd name="connsiteY7" fmla="*/ 5120 h 40047"/>
                  <a:gd name="connsiteX8" fmla="*/ 15361 w 39133"/>
                  <a:gd name="connsiteY8" fmla="*/ 2560 h 40047"/>
                  <a:gd name="connsiteX9" fmla="*/ 16458 w 39133"/>
                  <a:gd name="connsiteY9" fmla="*/ 0 h 40047"/>
                  <a:gd name="connsiteX10" fmla="*/ 19201 w 39133"/>
                  <a:gd name="connsiteY10" fmla="*/ 0 h 40047"/>
                  <a:gd name="connsiteX11" fmla="*/ 21030 w 39133"/>
                  <a:gd name="connsiteY11" fmla="*/ 4206 h 40047"/>
                  <a:gd name="connsiteX12" fmla="*/ 23407 w 39133"/>
                  <a:gd name="connsiteY12" fmla="*/ 8229 h 40047"/>
                  <a:gd name="connsiteX13" fmla="*/ 24870 w 39133"/>
                  <a:gd name="connsiteY13" fmla="*/ 15178 h 40047"/>
                  <a:gd name="connsiteX14" fmla="*/ 26698 w 39133"/>
                  <a:gd name="connsiteY14" fmla="*/ 19932 h 40047"/>
                  <a:gd name="connsiteX15" fmla="*/ 28893 w 39133"/>
                  <a:gd name="connsiteY15" fmla="*/ 23041 h 40047"/>
                  <a:gd name="connsiteX16" fmla="*/ 34196 w 39133"/>
                  <a:gd name="connsiteY16" fmla="*/ 25967 h 40047"/>
                  <a:gd name="connsiteX17" fmla="*/ 39133 w 39133"/>
                  <a:gd name="connsiteY17" fmla="*/ 25967 h 40047"/>
                  <a:gd name="connsiteX18" fmla="*/ 37487 w 39133"/>
                  <a:gd name="connsiteY18" fmla="*/ 36207 h 40047"/>
                  <a:gd name="connsiteX19" fmla="*/ 38584 w 39133"/>
                  <a:gd name="connsiteY19" fmla="*/ 38950 h 40047"/>
                  <a:gd name="connsiteX20" fmla="*/ 36207 w 39133"/>
                  <a:gd name="connsiteY20" fmla="*/ 40047 h 40047"/>
                  <a:gd name="connsiteX21" fmla="*/ 33098 w 39133"/>
                  <a:gd name="connsiteY21" fmla="*/ 37121 h 40047"/>
                  <a:gd name="connsiteX22" fmla="*/ 24321 w 39133"/>
                  <a:gd name="connsiteY22" fmla="*/ 33464 h 40047"/>
                  <a:gd name="connsiteX23" fmla="*/ 21578 w 39133"/>
                  <a:gd name="connsiteY23" fmla="*/ 30904 h 40047"/>
                  <a:gd name="connsiteX24" fmla="*/ 19933 w 39133"/>
                  <a:gd name="connsiteY24" fmla="*/ 27064 h 40047"/>
                  <a:gd name="connsiteX25" fmla="*/ 20115 w 39133"/>
                  <a:gd name="connsiteY25" fmla="*/ 24138 h 40047"/>
                  <a:gd name="connsiteX26" fmla="*/ 18104 w 39133"/>
                  <a:gd name="connsiteY26" fmla="*/ 20298 h 40047"/>
                  <a:gd name="connsiteX27" fmla="*/ 15727 w 39133"/>
                  <a:gd name="connsiteY27" fmla="*/ 16641 h 40047"/>
                  <a:gd name="connsiteX28" fmla="*/ 9692 w 39133"/>
                  <a:gd name="connsiteY28" fmla="*/ 13532 h 40047"/>
                  <a:gd name="connsiteX29" fmla="*/ 6766 w 39133"/>
                  <a:gd name="connsiteY29" fmla="*/ 13166 h 40047"/>
                  <a:gd name="connsiteX30" fmla="*/ 1463 w 39133"/>
                  <a:gd name="connsiteY30" fmla="*/ 11703 h 40047"/>
                  <a:gd name="connsiteX31" fmla="*/ 0 w 39133"/>
                  <a:gd name="connsiteY31" fmla="*/ 10058 h 4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133" h="40047">
                    <a:moveTo>
                      <a:pt x="0" y="10058"/>
                    </a:moveTo>
                    <a:lnTo>
                      <a:pt x="4755" y="3474"/>
                    </a:lnTo>
                    <a:lnTo>
                      <a:pt x="6400" y="2012"/>
                    </a:lnTo>
                    <a:lnTo>
                      <a:pt x="8961" y="1097"/>
                    </a:lnTo>
                    <a:lnTo>
                      <a:pt x="11704" y="2012"/>
                    </a:lnTo>
                    <a:lnTo>
                      <a:pt x="12801" y="5669"/>
                    </a:lnTo>
                    <a:lnTo>
                      <a:pt x="14812" y="5669"/>
                    </a:lnTo>
                    <a:lnTo>
                      <a:pt x="15361" y="5120"/>
                    </a:lnTo>
                    <a:lnTo>
                      <a:pt x="15361" y="2560"/>
                    </a:lnTo>
                    <a:lnTo>
                      <a:pt x="16458" y="0"/>
                    </a:lnTo>
                    <a:lnTo>
                      <a:pt x="19201" y="0"/>
                    </a:lnTo>
                    <a:lnTo>
                      <a:pt x="21030" y="4206"/>
                    </a:lnTo>
                    <a:lnTo>
                      <a:pt x="23407" y="8229"/>
                    </a:lnTo>
                    <a:lnTo>
                      <a:pt x="24870" y="15178"/>
                    </a:lnTo>
                    <a:lnTo>
                      <a:pt x="26698" y="19932"/>
                    </a:lnTo>
                    <a:lnTo>
                      <a:pt x="28893" y="23041"/>
                    </a:lnTo>
                    <a:lnTo>
                      <a:pt x="34196" y="25967"/>
                    </a:lnTo>
                    <a:lnTo>
                      <a:pt x="39133" y="25967"/>
                    </a:lnTo>
                    <a:lnTo>
                      <a:pt x="37487" y="36207"/>
                    </a:lnTo>
                    <a:lnTo>
                      <a:pt x="38584" y="38950"/>
                    </a:lnTo>
                    <a:lnTo>
                      <a:pt x="36207" y="40047"/>
                    </a:lnTo>
                    <a:lnTo>
                      <a:pt x="33098" y="37121"/>
                    </a:lnTo>
                    <a:lnTo>
                      <a:pt x="24321" y="33464"/>
                    </a:lnTo>
                    <a:lnTo>
                      <a:pt x="21578" y="30904"/>
                    </a:lnTo>
                    <a:lnTo>
                      <a:pt x="19933" y="27064"/>
                    </a:lnTo>
                    <a:lnTo>
                      <a:pt x="20115" y="24138"/>
                    </a:lnTo>
                    <a:lnTo>
                      <a:pt x="18104" y="20298"/>
                    </a:lnTo>
                    <a:lnTo>
                      <a:pt x="15727" y="16641"/>
                    </a:lnTo>
                    <a:lnTo>
                      <a:pt x="9692" y="13532"/>
                    </a:lnTo>
                    <a:lnTo>
                      <a:pt x="6766" y="13166"/>
                    </a:lnTo>
                    <a:lnTo>
                      <a:pt x="1463" y="11703"/>
                    </a:lnTo>
                    <a:lnTo>
                      <a:pt x="0" y="10058"/>
                    </a:lnTo>
                  </a:path>
                </a:pathLst>
              </a:custGeom>
              <a:grpFill/>
              <a:ln w="4020" cap="flat">
                <a:solidFill>
                  <a:srgbClr val="FFFFFF"/>
                </a:solidFill>
                <a:prstDash val="solid"/>
                <a:miter/>
              </a:ln>
            </p:spPr>
            <p:txBody>
              <a:bodyPr rtlCol="0" anchor="ctr"/>
              <a:lstStyle/>
              <a:p>
                <a:endParaRPr lang="en-GB" sz="1463"/>
              </a:p>
            </p:txBody>
          </p:sp>
          <p:sp>
            <p:nvSpPr>
              <p:cNvPr id="1350" name="Freeform: Shape 1349">
                <a:extLst>
                  <a:ext uri="{FF2B5EF4-FFF2-40B4-BE49-F238E27FC236}">
                    <a16:creationId xmlns:a16="http://schemas.microsoft.com/office/drawing/2014/main" id="{D331B9CC-7BF2-D415-2262-931FFE85B045}"/>
                  </a:ext>
                </a:extLst>
              </p:cNvPr>
              <p:cNvSpPr/>
              <p:nvPr/>
            </p:nvSpPr>
            <p:spPr>
              <a:xfrm>
                <a:off x="8724400" y="4413936"/>
                <a:ext cx="17189" cy="17554"/>
              </a:xfrm>
              <a:custGeom>
                <a:avLst/>
                <a:gdLst>
                  <a:gd name="connsiteX0" fmla="*/ 2743 w 17189"/>
                  <a:gd name="connsiteY0" fmla="*/ 914 h 17554"/>
                  <a:gd name="connsiteX1" fmla="*/ 2011 w 17189"/>
                  <a:gd name="connsiteY1" fmla="*/ 1828 h 17554"/>
                  <a:gd name="connsiteX2" fmla="*/ 183 w 17189"/>
                  <a:gd name="connsiteY2" fmla="*/ 5486 h 17554"/>
                  <a:gd name="connsiteX3" fmla="*/ 0 w 17189"/>
                  <a:gd name="connsiteY3" fmla="*/ 8046 h 17554"/>
                  <a:gd name="connsiteX4" fmla="*/ 183 w 17189"/>
                  <a:gd name="connsiteY4" fmla="*/ 11337 h 17554"/>
                  <a:gd name="connsiteX5" fmla="*/ 1463 w 17189"/>
                  <a:gd name="connsiteY5" fmla="*/ 14812 h 17554"/>
                  <a:gd name="connsiteX6" fmla="*/ 3108 w 17189"/>
                  <a:gd name="connsiteY6" fmla="*/ 16092 h 17554"/>
                  <a:gd name="connsiteX7" fmla="*/ 6949 w 17189"/>
                  <a:gd name="connsiteY7" fmla="*/ 15909 h 17554"/>
                  <a:gd name="connsiteX8" fmla="*/ 9143 w 17189"/>
                  <a:gd name="connsiteY8" fmla="*/ 14812 h 17554"/>
                  <a:gd name="connsiteX9" fmla="*/ 11154 w 17189"/>
                  <a:gd name="connsiteY9" fmla="*/ 17555 h 17554"/>
                  <a:gd name="connsiteX10" fmla="*/ 13898 w 17189"/>
                  <a:gd name="connsiteY10" fmla="*/ 16458 h 17554"/>
                  <a:gd name="connsiteX11" fmla="*/ 16458 w 17189"/>
                  <a:gd name="connsiteY11" fmla="*/ 13715 h 17554"/>
                  <a:gd name="connsiteX12" fmla="*/ 17189 w 17189"/>
                  <a:gd name="connsiteY12" fmla="*/ 10240 h 17554"/>
                  <a:gd name="connsiteX13" fmla="*/ 16823 w 17189"/>
                  <a:gd name="connsiteY13" fmla="*/ 6400 h 17554"/>
                  <a:gd name="connsiteX14" fmla="*/ 14263 w 17189"/>
                  <a:gd name="connsiteY14" fmla="*/ 3474 h 17554"/>
                  <a:gd name="connsiteX15" fmla="*/ 11520 w 17189"/>
                  <a:gd name="connsiteY15" fmla="*/ 2377 h 17554"/>
                  <a:gd name="connsiteX16" fmla="*/ 8960 w 17189"/>
                  <a:gd name="connsiteY16" fmla="*/ 731 h 17554"/>
                  <a:gd name="connsiteX17" fmla="*/ 3474 w 17189"/>
                  <a:gd name="connsiteY17" fmla="*/ 0 h 17554"/>
                  <a:gd name="connsiteX18" fmla="*/ 2743 w 17189"/>
                  <a:gd name="connsiteY18" fmla="*/ 914 h 1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9" h="17554">
                    <a:moveTo>
                      <a:pt x="2743" y="914"/>
                    </a:moveTo>
                    <a:lnTo>
                      <a:pt x="2011" y="1828"/>
                    </a:lnTo>
                    <a:lnTo>
                      <a:pt x="183" y="5486"/>
                    </a:lnTo>
                    <a:lnTo>
                      <a:pt x="0" y="8046"/>
                    </a:lnTo>
                    <a:lnTo>
                      <a:pt x="183" y="11337"/>
                    </a:lnTo>
                    <a:lnTo>
                      <a:pt x="1463" y="14812"/>
                    </a:lnTo>
                    <a:lnTo>
                      <a:pt x="3108" y="16092"/>
                    </a:lnTo>
                    <a:lnTo>
                      <a:pt x="6949" y="15909"/>
                    </a:lnTo>
                    <a:lnTo>
                      <a:pt x="9143" y="14812"/>
                    </a:lnTo>
                    <a:lnTo>
                      <a:pt x="11154" y="17555"/>
                    </a:lnTo>
                    <a:lnTo>
                      <a:pt x="13898" y="16458"/>
                    </a:lnTo>
                    <a:lnTo>
                      <a:pt x="16458" y="13715"/>
                    </a:lnTo>
                    <a:lnTo>
                      <a:pt x="17189" y="10240"/>
                    </a:lnTo>
                    <a:lnTo>
                      <a:pt x="16823" y="6400"/>
                    </a:lnTo>
                    <a:lnTo>
                      <a:pt x="14263" y="3474"/>
                    </a:lnTo>
                    <a:lnTo>
                      <a:pt x="11520" y="2377"/>
                    </a:lnTo>
                    <a:lnTo>
                      <a:pt x="8960" y="731"/>
                    </a:lnTo>
                    <a:lnTo>
                      <a:pt x="3474" y="0"/>
                    </a:lnTo>
                    <a:lnTo>
                      <a:pt x="2743" y="914"/>
                    </a:lnTo>
                    <a:close/>
                  </a:path>
                </a:pathLst>
              </a:custGeom>
              <a:grpFill/>
              <a:ln w="18272" cap="flat">
                <a:noFill/>
                <a:prstDash val="solid"/>
                <a:miter/>
              </a:ln>
            </p:spPr>
            <p:txBody>
              <a:bodyPr rtlCol="0" anchor="ctr"/>
              <a:lstStyle/>
              <a:p>
                <a:endParaRPr lang="en-GB" sz="1463"/>
              </a:p>
            </p:txBody>
          </p:sp>
          <p:sp>
            <p:nvSpPr>
              <p:cNvPr id="1351" name="Freeform: Shape 1350">
                <a:extLst>
                  <a:ext uri="{FF2B5EF4-FFF2-40B4-BE49-F238E27FC236}">
                    <a16:creationId xmlns:a16="http://schemas.microsoft.com/office/drawing/2014/main" id="{54CDCF78-F426-811B-D708-5350669E893F}"/>
                  </a:ext>
                </a:extLst>
              </p:cNvPr>
              <p:cNvSpPr/>
              <p:nvPr/>
            </p:nvSpPr>
            <p:spPr>
              <a:xfrm>
                <a:off x="8724400" y="4414119"/>
                <a:ext cx="17189" cy="17371"/>
              </a:xfrm>
              <a:custGeom>
                <a:avLst/>
                <a:gdLst>
                  <a:gd name="connsiteX0" fmla="*/ 2743 w 17189"/>
                  <a:gd name="connsiteY0" fmla="*/ 732 h 17371"/>
                  <a:gd name="connsiteX1" fmla="*/ 3474 w 17189"/>
                  <a:gd name="connsiteY1" fmla="*/ 0 h 17371"/>
                  <a:gd name="connsiteX2" fmla="*/ 8960 w 17189"/>
                  <a:gd name="connsiteY2" fmla="*/ 549 h 17371"/>
                  <a:gd name="connsiteX3" fmla="*/ 11520 w 17189"/>
                  <a:gd name="connsiteY3" fmla="*/ 2195 h 17371"/>
                  <a:gd name="connsiteX4" fmla="*/ 14263 w 17189"/>
                  <a:gd name="connsiteY4" fmla="*/ 3292 h 17371"/>
                  <a:gd name="connsiteX5" fmla="*/ 16823 w 17189"/>
                  <a:gd name="connsiteY5" fmla="*/ 6035 h 17371"/>
                  <a:gd name="connsiteX6" fmla="*/ 17189 w 17189"/>
                  <a:gd name="connsiteY6" fmla="*/ 10058 h 17371"/>
                  <a:gd name="connsiteX7" fmla="*/ 16458 w 17189"/>
                  <a:gd name="connsiteY7" fmla="*/ 13532 h 17371"/>
                  <a:gd name="connsiteX8" fmla="*/ 13898 w 17189"/>
                  <a:gd name="connsiteY8" fmla="*/ 16275 h 17371"/>
                  <a:gd name="connsiteX9" fmla="*/ 11154 w 17189"/>
                  <a:gd name="connsiteY9" fmla="*/ 17372 h 17371"/>
                  <a:gd name="connsiteX10" fmla="*/ 9143 w 17189"/>
                  <a:gd name="connsiteY10" fmla="*/ 14629 h 17371"/>
                  <a:gd name="connsiteX11" fmla="*/ 6949 w 17189"/>
                  <a:gd name="connsiteY11" fmla="*/ 15544 h 17371"/>
                  <a:gd name="connsiteX12" fmla="*/ 3108 w 17189"/>
                  <a:gd name="connsiteY12" fmla="*/ 15909 h 17371"/>
                  <a:gd name="connsiteX13" fmla="*/ 1463 w 17189"/>
                  <a:gd name="connsiteY13" fmla="*/ 14629 h 17371"/>
                  <a:gd name="connsiteX14" fmla="*/ 183 w 17189"/>
                  <a:gd name="connsiteY14" fmla="*/ 11155 h 17371"/>
                  <a:gd name="connsiteX15" fmla="*/ 0 w 17189"/>
                  <a:gd name="connsiteY15" fmla="*/ 7863 h 17371"/>
                  <a:gd name="connsiteX16" fmla="*/ 183 w 17189"/>
                  <a:gd name="connsiteY16" fmla="*/ 5303 h 17371"/>
                  <a:gd name="connsiteX17" fmla="*/ 2011 w 17189"/>
                  <a:gd name="connsiteY17" fmla="*/ 1646 h 17371"/>
                  <a:gd name="connsiteX18" fmla="*/ 2743 w 17189"/>
                  <a:gd name="connsiteY18" fmla="*/ 732 h 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9" h="17371">
                    <a:moveTo>
                      <a:pt x="2743" y="732"/>
                    </a:moveTo>
                    <a:lnTo>
                      <a:pt x="3474" y="0"/>
                    </a:lnTo>
                    <a:lnTo>
                      <a:pt x="8960" y="549"/>
                    </a:lnTo>
                    <a:lnTo>
                      <a:pt x="11520" y="2195"/>
                    </a:lnTo>
                    <a:lnTo>
                      <a:pt x="14263" y="3292"/>
                    </a:lnTo>
                    <a:lnTo>
                      <a:pt x="16823" y="6035"/>
                    </a:lnTo>
                    <a:lnTo>
                      <a:pt x="17189" y="10058"/>
                    </a:lnTo>
                    <a:lnTo>
                      <a:pt x="16458" y="13532"/>
                    </a:lnTo>
                    <a:lnTo>
                      <a:pt x="13898" y="16275"/>
                    </a:lnTo>
                    <a:lnTo>
                      <a:pt x="11154" y="17372"/>
                    </a:lnTo>
                    <a:lnTo>
                      <a:pt x="9143" y="14629"/>
                    </a:lnTo>
                    <a:lnTo>
                      <a:pt x="6949" y="15544"/>
                    </a:lnTo>
                    <a:lnTo>
                      <a:pt x="3108" y="15909"/>
                    </a:lnTo>
                    <a:lnTo>
                      <a:pt x="1463" y="14629"/>
                    </a:lnTo>
                    <a:lnTo>
                      <a:pt x="183" y="11155"/>
                    </a:lnTo>
                    <a:lnTo>
                      <a:pt x="0" y="7863"/>
                    </a:lnTo>
                    <a:lnTo>
                      <a:pt x="183" y="5303"/>
                    </a:lnTo>
                    <a:lnTo>
                      <a:pt x="2011" y="1646"/>
                    </a:lnTo>
                    <a:lnTo>
                      <a:pt x="2743" y="732"/>
                    </a:lnTo>
                  </a:path>
                </a:pathLst>
              </a:custGeom>
              <a:grpFill/>
              <a:ln w="4020" cap="flat">
                <a:solidFill>
                  <a:srgbClr val="FFFFFF"/>
                </a:solidFill>
                <a:prstDash val="solid"/>
                <a:miter/>
              </a:ln>
            </p:spPr>
            <p:txBody>
              <a:bodyPr rtlCol="0" anchor="ctr"/>
              <a:lstStyle/>
              <a:p>
                <a:endParaRPr lang="en-GB" sz="1463"/>
              </a:p>
            </p:txBody>
          </p:sp>
          <p:sp>
            <p:nvSpPr>
              <p:cNvPr id="1352" name="Freeform: Shape 1351">
                <a:extLst>
                  <a:ext uri="{FF2B5EF4-FFF2-40B4-BE49-F238E27FC236}">
                    <a16:creationId xmlns:a16="http://schemas.microsoft.com/office/drawing/2014/main" id="{D9A74D8B-67A5-0C47-3CF1-6F02DB6588D2}"/>
                  </a:ext>
                </a:extLst>
              </p:cNvPr>
              <p:cNvSpPr/>
              <p:nvPr/>
            </p:nvSpPr>
            <p:spPr>
              <a:xfrm>
                <a:off x="8664969" y="4500430"/>
                <a:ext cx="234065" cy="73876"/>
              </a:xfrm>
              <a:custGeom>
                <a:avLst/>
                <a:gdLst>
                  <a:gd name="connsiteX0" fmla="*/ 172989 w 234065"/>
                  <a:gd name="connsiteY0" fmla="*/ 59979 h 73876"/>
                  <a:gd name="connsiteX1" fmla="*/ 168234 w 234065"/>
                  <a:gd name="connsiteY1" fmla="*/ 59979 h 73876"/>
                  <a:gd name="connsiteX2" fmla="*/ 162931 w 234065"/>
                  <a:gd name="connsiteY2" fmla="*/ 62722 h 73876"/>
                  <a:gd name="connsiteX3" fmla="*/ 154702 w 234065"/>
                  <a:gd name="connsiteY3" fmla="*/ 60345 h 73876"/>
                  <a:gd name="connsiteX4" fmla="*/ 152143 w 234065"/>
                  <a:gd name="connsiteY4" fmla="*/ 59248 h 73876"/>
                  <a:gd name="connsiteX5" fmla="*/ 150497 w 234065"/>
                  <a:gd name="connsiteY5" fmla="*/ 57602 h 73876"/>
                  <a:gd name="connsiteX6" fmla="*/ 149399 w 234065"/>
                  <a:gd name="connsiteY6" fmla="*/ 58882 h 73876"/>
                  <a:gd name="connsiteX7" fmla="*/ 145011 w 234065"/>
                  <a:gd name="connsiteY7" fmla="*/ 58882 h 73876"/>
                  <a:gd name="connsiteX8" fmla="*/ 140073 w 234065"/>
                  <a:gd name="connsiteY8" fmla="*/ 58151 h 73876"/>
                  <a:gd name="connsiteX9" fmla="*/ 133125 w 234065"/>
                  <a:gd name="connsiteY9" fmla="*/ 55956 h 73876"/>
                  <a:gd name="connsiteX10" fmla="*/ 128919 w 234065"/>
                  <a:gd name="connsiteY10" fmla="*/ 53579 h 73876"/>
                  <a:gd name="connsiteX11" fmla="*/ 125810 w 234065"/>
                  <a:gd name="connsiteY11" fmla="*/ 51202 h 73876"/>
                  <a:gd name="connsiteX12" fmla="*/ 122518 w 234065"/>
                  <a:gd name="connsiteY12" fmla="*/ 49008 h 73876"/>
                  <a:gd name="connsiteX13" fmla="*/ 118496 w 234065"/>
                  <a:gd name="connsiteY13" fmla="*/ 47362 h 73876"/>
                  <a:gd name="connsiteX14" fmla="*/ 112095 w 234065"/>
                  <a:gd name="connsiteY14" fmla="*/ 46082 h 73876"/>
                  <a:gd name="connsiteX15" fmla="*/ 106792 w 234065"/>
                  <a:gd name="connsiteY15" fmla="*/ 46082 h 73876"/>
                  <a:gd name="connsiteX16" fmla="*/ 100026 w 234065"/>
                  <a:gd name="connsiteY16" fmla="*/ 44619 h 73876"/>
                  <a:gd name="connsiteX17" fmla="*/ 97832 w 234065"/>
                  <a:gd name="connsiteY17" fmla="*/ 45167 h 73876"/>
                  <a:gd name="connsiteX18" fmla="*/ 96186 w 234065"/>
                  <a:gd name="connsiteY18" fmla="*/ 46264 h 73876"/>
                  <a:gd name="connsiteX19" fmla="*/ 93809 w 234065"/>
                  <a:gd name="connsiteY19" fmla="*/ 46082 h 73876"/>
                  <a:gd name="connsiteX20" fmla="*/ 92529 w 234065"/>
                  <a:gd name="connsiteY20" fmla="*/ 44253 h 73876"/>
                  <a:gd name="connsiteX21" fmla="*/ 87957 w 234065"/>
                  <a:gd name="connsiteY21" fmla="*/ 44253 h 73876"/>
                  <a:gd name="connsiteX22" fmla="*/ 85397 w 234065"/>
                  <a:gd name="connsiteY22" fmla="*/ 46813 h 73876"/>
                  <a:gd name="connsiteX23" fmla="*/ 83203 w 234065"/>
                  <a:gd name="connsiteY23" fmla="*/ 47910 h 73876"/>
                  <a:gd name="connsiteX24" fmla="*/ 81557 w 234065"/>
                  <a:gd name="connsiteY24" fmla="*/ 47910 h 73876"/>
                  <a:gd name="connsiteX25" fmla="*/ 65282 w 234065"/>
                  <a:gd name="connsiteY25" fmla="*/ 44253 h 73876"/>
                  <a:gd name="connsiteX26" fmla="*/ 59614 w 234065"/>
                  <a:gd name="connsiteY26" fmla="*/ 41510 h 73876"/>
                  <a:gd name="connsiteX27" fmla="*/ 53396 w 234065"/>
                  <a:gd name="connsiteY27" fmla="*/ 40413 h 73876"/>
                  <a:gd name="connsiteX28" fmla="*/ 43704 w 234065"/>
                  <a:gd name="connsiteY28" fmla="*/ 40230 h 73876"/>
                  <a:gd name="connsiteX29" fmla="*/ 38950 w 234065"/>
                  <a:gd name="connsiteY29" fmla="*/ 38767 h 73876"/>
                  <a:gd name="connsiteX30" fmla="*/ 36024 w 234065"/>
                  <a:gd name="connsiteY30" fmla="*/ 37121 h 73876"/>
                  <a:gd name="connsiteX31" fmla="*/ 30721 w 234065"/>
                  <a:gd name="connsiteY31" fmla="*/ 35293 h 73876"/>
                  <a:gd name="connsiteX32" fmla="*/ 28892 w 234065"/>
                  <a:gd name="connsiteY32" fmla="*/ 33647 h 73876"/>
                  <a:gd name="connsiteX33" fmla="*/ 32915 w 234065"/>
                  <a:gd name="connsiteY33" fmla="*/ 27978 h 73876"/>
                  <a:gd name="connsiteX34" fmla="*/ 32367 w 234065"/>
                  <a:gd name="connsiteY34" fmla="*/ 27430 h 73876"/>
                  <a:gd name="connsiteX35" fmla="*/ 28527 w 234065"/>
                  <a:gd name="connsiteY35" fmla="*/ 27247 h 73876"/>
                  <a:gd name="connsiteX36" fmla="*/ 19383 w 234065"/>
                  <a:gd name="connsiteY36" fmla="*/ 23590 h 73876"/>
                  <a:gd name="connsiteX37" fmla="*/ 10789 w 234065"/>
                  <a:gd name="connsiteY37" fmla="*/ 23224 h 73876"/>
                  <a:gd name="connsiteX38" fmla="*/ 7680 w 234065"/>
                  <a:gd name="connsiteY38" fmla="*/ 22127 h 73876"/>
                  <a:gd name="connsiteX39" fmla="*/ 2743 w 234065"/>
                  <a:gd name="connsiteY39" fmla="*/ 21578 h 73876"/>
                  <a:gd name="connsiteX40" fmla="*/ 0 w 234065"/>
                  <a:gd name="connsiteY40" fmla="*/ 18835 h 73876"/>
                  <a:gd name="connsiteX41" fmla="*/ 732 w 234065"/>
                  <a:gd name="connsiteY41" fmla="*/ 17738 h 73876"/>
                  <a:gd name="connsiteX42" fmla="*/ 1829 w 234065"/>
                  <a:gd name="connsiteY42" fmla="*/ 17921 h 73876"/>
                  <a:gd name="connsiteX43" fmla="*/ 3657 w 234065"/>
                  <a:gd name="connsiteY43" fmla="*/ 19383 h 73876"/>
                  <a:gd name="connsiteX44" fmla="*/ 6400 w 234065"/>
                  <a:gd name="connsiteY44" fmla="*/ 19383 h 73876"/>
                  <a:gd name="connsiteX45" fmla="*/ 9143 w 234065"/>
                  <a:gd name="connsiteY45" fmla="*/ 17738 h 73876"/>
                  <a:gd name="connsiteX46" fmla="*/ 10606 w 234065"/>
                  <a:gd name="connsiteY46" fmla="*/ 14263 h 73876"/>
                  <a:gd name="connsiteX47" fmla="*/ 12800 w 234065"/>
                  <a:gd name="connsiteY47" fmla="*/ 14263 h 73876"/>
                  <a:gd name="connsiteX48" fmla="*/ 15360 w 234065"/>
                  <a:gd name="connsiteY48" fmla="*/ 10606 h 73876"/>
                  <a:gd name="connsiteX49" fmla="*/ 16458 w 234065"/>
                  <a:gd name="connsiteY49" fmla="*/ 6766 h 73876"/>
                  <a:gd name="connsiteX50" fmla="*/ 18469 w 234065"/>
                  <a:gd name="connsiteY50" fmla="*/ 2194 h 73876"/>
                  <a:gd name="connsiteX51" fmla="*/ 24321 w 234065"/>
                  <a:gd name="connsiteY51" fmla="*/ 183 h 73876"/>
                  <a:gd name="connsiteX52" fmla="*/ 40596 w 234065"/>
                  <a:gd name="connsiteY52" fmla="*/ 3109 h 73876"/>
                  <a:gd name="connsiteX53" fmla="*/ 46813 w 234065"/>
                  <a:gd name="connsiteY53" fmla="*/ 0 h 73876"/>
                  <a:gd name="connsiteX54" fmla="*/ 52116 w 234065"/>
                  <a:gd name="connsiteY54" fmla="*/ 0 h 73876"/>
                  <a:gd name="connsiteX55" fmla="*/ 54859 w 234065"/>
                  <a:gd name="connsiteY55" fmla="*/ 3109 h 73876"/>
                  <a:gd name="connsiteX56" fmla="*/ 56322 w 234065"/>
                  <a:gd name="connsiteY56" fmla="*/ 6766 h 73876"/>
                  <a:gd name="connsiteX57" fmla="*/ 60893 w 234065"/>
                  <a:gd name="connsiteY57" fmla="*/ 7315 h 73876"/>
                  <a:gd name="connsiteX58" fmla="*/ 64734 w 234065"/>
                  <a:gd name="connsiteY58" fmla="*/ 6766 h 73876"/>
                  <a:gd name="connsiteX59" fmla="*/ 71134 w 234065"/>
                  <a:gd name="connsiteY59" fmla="*/ 8595 h 73876"/>
                  <a:gd name="connsiteX60" fmla="*/ 75705 w 234065"/>
                  <a:gd name="connsiteY60" fmla="*/ 9143 h 73876"/>
                  <a:gd name="connsiteX61" fmla="*/ 81923 w 234065"/>
                  <a:gd name="connsiteY61" fmla="*/ 14995 h 73876"/>
                  <a:gd name="connsiteX62" fmla="*/ 85397 w 234065"/>
                  <a:gd name="connsiteY62" fmla="*/ 21944 h 73876"/>
                  <a:gd name="connsiteX63" fmla="*/ 90517 w 234065"/>
                  <a:gd name="connsiteY63" fmla="*/ 22675 h 73876"/>
                  <a:gd name="connsiteX64" fmla="*/ 95638 w 234065"/>
                  <a:gd name="connsiteY64" fmla="*/ 22492 h 73876"/>
                  <a:gd name="connsiteX65" fmla="*/ 104781 w 234065"/>
                  <a:gd name="connsiteY65" fmla="*/ 23041 h 73876"/>
                  <a:gd name="connsiteX66" fmla="*/ 107889 w 234065"/>
                  <a:gd name="connsiteY66" fmla="*/ 22492 h 73876"/>
                  <a:gd name="connsiteX67" fmla="*/ 120507 w 234065"/>
                  <a:gd name="connsiteY67" fmla="*/ 24687 h 73876"/>
                  <a:gd name="connsiteX68" fmla="*/ 125079 w 234065"/>
                  <a:gd name="connsiteY68" fmla="*/ 25052 h 73876"/>
                  <a:gd name="connsiteX69" fmla="*/ 128919 w 234065"/>
                  <a:gd name="connsiteY69" fmla="*/ 26332 h 73876"/>
                  <a:gd name="connsiteX70" fmla="*/ 132027 w 234065"/>
                  <a:gd name="connsiteY70" fmla="*/ 25052 h 73876"/>
                  <a:gd name="connsiteX71" fmla="*/ 136233 w 234065"/>
                  <a:gd name="connsiteY71" fmla="*/ 17921 h 73876"/>
                  <a:gd name="connsiteX72" fmla="*/ 137148 w 234065"/>
                  <a:gd name="connsiteY72" fmla="*/ 14446 h 73876"/>
                  <a:gd name="connsiteX73" fmla="*/ 140073 w 234065"/>
                  <a:gd name="connsiteY73" fmla="*/ 12069 h 73876"/>
                  <a:gd name="connsiteX74" fmla="*/ 143913 w 234065"/>
                  <a:gd name="connsiteY74" fmla="*/ 12252 h 73876"/>
                  <a:gd name="connsiteX75" fmla="*/ 146291 w 234065"/>
                  <a:gd name="connsiteY75" fmla="*/ 16458 h 73876"/>
                  <a:gd name="connsiteX76" fmla="*/ 149765 w 234065"/>
                  <a:gd name="connsiteY76" fmla="*/ 19383 h 73876"/>
                  <a:gd name="connsiteX77" fmla="*/ 154154 w 234065"/>
                  <a:gd name="connsiteY77" fmla="*/ 19383 h 73876"/>
                  <a:gd name="connsiteX78" fmla="*/ 158177 w 234065"/>
                  <a:gd name="connsiteY78" fmla="*/ 17006 h 73876"/>
                  <a:gd name="connsiteX79" fmla="*/ 160371 w 234065"/>
                  <a:gd name="connsiteY79" fmla="*/ 18835 h 73876"/>
                  <a:gd name="connsiteX80" fmla="*/ 162931 w 234065"/>
                  <a:gd name="connsiteY80" fmla="*/ 19383 h 73876"/>
                  <a:gd name="connsiteX81" fmla="*/ 165674 w 234065"/>
                  <a:gd name="connsiteY81" fmla="*/ 21029 h 73876"/>
                  <a:gd name="connsiteX82" fmla="*/ 168783 w 234065"/>
                  <a:gd name="connsiteY82" fmla="*/ 21944 h 73876"/>
                  <a:gd name="connsiteX83" fmla="*/ 172075 w 234065"/>
                  <a:gd name="connsiteY83" fmla="*/ 23955 h 73876"/>
                  <a:gd name="connsiteX84" fmla="*/ 179938 w 234065"/>
                  <a:gd name="connsiteY84" fmla="*/ 23590 h 73876"/>
                  <a:gd name="connsiteX85" fmla="*/ 183595 w 234065"/>
                  <a:gd name="connsiteY85" fmla="*/ 25601 h 73876"/>
                  <a:gd name="connsiteX86" fmla="*/ 187252 w 234065"/>
                  <a:gd name="connsiteY86" fmla="*/ 32184 h 73876"/>
                  <a:gd name="connsiteX87" fmla="*/ 190726 w 234065"/>
                  <a:gd name="connsiteY87" fmla="*/ 34744 h 73876"/>
                  <a:gd name="connsiteX88" fmla="*/ 191824 w 234065"/>
                  <a:gd name="connsiteY88" fmla="*/ 42424 h 73876"/>
                  <a:gd name="connsiteX89" fmla="*/ 196030 w 234065"/>
                  <a:gd name="connsiteY89" fmla="*/ 44619 h 73876"/>
                  <a:gd name="connsiteX90" fmla="*/ 201333 w 234065"/>
                  <a:gd name="connsiteY90" fmla="*/ 46082 h 73876"/>
                  <a:gd name="connsiteX91" fmla="*/ 210842 w 234065"/>
                  <a:gd name="connsiteY91" fmla="*/ 44985 h 73876"/>
                  <a:gd name="connsiteX92" fmla="*/ 215962 w 234065"/>
                  <a:gd name="connsiteY92" fmla="*/ 45167 h 73876"/>
                  <a:gd name="connsiteX93" fmla="*/ 222179 w 234065"/>
                  <a:gd name="connsiteY93" fmla="*/ 44070 h 73876"/>
                  <a:gd name="connsiteX94" fmla="*/ 227482 w 234065"/>
                  <a:gd name="connsiteY94" fmla="*/ 44985 h 73876"/>
                  <a:gd name="connsiteX95" fmla="*/ 231139 w 234065"/>
                  <a:gd name="connsiteY95" fmla="*/ 47727 h 73876"/>
                  <a:gd name="connsiteX96" fmla="*/ 231322 w 234065"/>
                  <a:gd name="connsiteY96" fmla="*/ 53945 h 73876"/>
                  <a:gd name="connsiteX97" fmla="*/ 229860 w 234065"/>
                  <a:gd name="connsiteY97" fmla="*/ 63454 h 73876"/>
                  <a:gd name="connsiteX98" fmla="*/ 231139 w 234065"/>
                  <a:gd name="connsiteY98" fmla="*/ 66562 h 73876"/>
                  <a:gd name="connsiteX99" fmla="*/ 232785 w 234065"/>
                  <a:gd name="connsiteY99" fmla="*/ 68940 h 73876"/>
                  <a:gd name="connsiteX100" fmla="*/ 234065 w 234065"/>
                  <a:gd name="connsiteY100" fmla="*/ 73877 h 73876"/>
                  <a:gd name="connsiteX101" fmla="*/ 231871 w 234065"/>
                  <a:gd name="connsiteY101" fmla="*/ 72597 h 73876"/>
                  <a:gd name="connsiteX102" fmla="*/ 229311 w 234065"/>
                  <a:gd name="connsiteY102" fmla="*/ 69488 h 73876"/>
                  <a:gd name="connsiteX103" fmla="*/ 213584 w 234065"/>
                  <a:gd name="connsiteY103" fmla="*/ 65648 h 73876"/>
                  <a:gd name="connsiteX104" fmla="*/ 206453 w 234065"/>
                  <a:gd name="connsiteY104" fmla="*/ 62722 h 73876"/>
                  <a:gd name="connsiteX105" fmla="*/ 199870 w 234065"/>
                  <a:gd name="connsiteY105" fmla="*/ 60711 h 73876"/>
                  <a:gd name="connsiteX106" fmla="*/ 187618 w 234065"/>
                  <a:gd name="connsiteY106" fmla="*/ 64368 h 73876"/>
                  <a:gd name="connsiteX107" fmla="*/ 181583 w 234065"/>
                  <a:gd name="connsiteY107" fmla="*/ 63271 h 73876"/>
                  <a:gd name="connsiteX108" fmla="*/ 176280 w 234065"/>
                  <a:gd name="connsiteY108" fmla="*/ 60894 h 73876"/>
                  <a:gd name="connsiteX109" fmla="*/ 172989 w 234065"/>
                  <a:gd name="connsiteY109" fmla="*/ 59979 h 7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34065" h="73876">
                    <a:moveTo>
                      <a:pt x="172989" y="59979"/>
                    </a:moveTo>
                    <a:lnTo>
                      <a:pt x="168234" y="59979"/>
                    </a:lnTo>
                    <a:lnTo>
                      <a:pt x="162931" y="62722"/>
                    </a:lnTo>
                    <a:lnTo>
                      <a:pt x="154702" y="60345"/>
                    </a:lnTo>
                    <a:lnTo>
                      <a:pt x="152143" y="59248"/>
                    </a:lnTo>
                    <a:lnTo>
                      <a:pt x="150497" y="57602"/>
                    </a:lnTo>
                    <a:lnTo>
                      <a:pt x="149399" y="58882"/>
                    </a:lnTo>
                    <a:lnTo>
                      <a:pt x="145011" y="58882"/>
                    </a:lnTo>
                    <a:lnTo>
                      <a:pt x="140073" y="58151"/>
                    </a:lnTo>
                    <a:lnTo>
                      <a:pt x="133125" y="55956"/>
                    </a:lnTo>
                    <a:lnTo>
                      <a:pt x="128919" y="53579"/>
                    </a:lnTo>
                    <a:lnTo>
                      <a:pt x="125810" y="51202"/>
                    </a:lnTo>
                    <a:lnTo>
                      <a:pt x="122518" y="49008"/>
                    </a:lnTo>
                    <a:lnTo>
                      <a:pt x="118496" y="47362"/>
                    </a:lnTo>
                    <a:lnTo>
                      <a:pt x="112095" y="46082"/>
                    </a:lnTo>
                    <a:lnTo>
                      <a:pt x="106792" y="46082"/>
                    </a:lnTo>
                    <a:lnTo>
                      <a:pt x="100026" y="44619"/>
                    </a:lnTo>
                    <a:lnTo>
                      <a:pt x="97832" y="45167"/>
                    </a:lnTo>
                    <a:lnTo>
                      <a:pt x="96186" y="46264"/>
                    </a:lnTo>
                    <a:lnTo>
                      <a:pt x="93809" y="46082"/>
                    </a:lnTo>
                    <a:lnTo>
                      <a:pt x="92529" y="44253"/>
                    </a:lnTo>
                    <a:lnTo>
                      <a:pt x="87957" y="44253"/>
                    </a:lnTo>
                    <a:lnTo>
                      <a:pt x="85397" y="46813"/>
                    </a:lnTo>
                    <a:lnTo>
                      <a:pt x="83203" y="47910"/>
                    </a:lnTo>
                    <a:lnTo>
                      <a:pt x="81557" y="47910"/>
                    </a:lnTo>
                    <a:lnTo>
                      <a:pt x="65282" y="44253"/>
                    </a:lnTo>
                    <a:lnTo>
                      <a:pt x="59614" y="41510"/>
                    </a:lnTo>
                    <a:lnTo>
                      <a:pt x="53396" y="40413"/>
                    </a:lnTo>
                    <a:lnTo>
                      <a:pt x="43704" y="40230"/>
                    </a:lnTo>
                    <a:lnTo>
                      <a:pt x="38950" y="38767"/>
                    </a:lnTo>
                    <a:lnTo>
                      <a:pt x="36024" y="37121"/>
                    </a:lnTo>
                    <a:lnTo>
                      <a:pt x="30721" y="35293"/>
                    </a:lnTo>
                    <a:lnTo>
                      <a:pt x="28892" y="33647"/>
                    </a:lnTo>
                    <a:lnTo>
                      <a:pt x="32915" y="27978"/>
                    </a:lnTo>
                    <a:lnTo>
                      <a:pt x="32367" y="27430"/>
                    </a:lnTo>
                    <a:lnTo>
                      <a:pt x="28527" y="27247"/>
                    </a:lnTo>
                    <a:lnTo>
                      <a:pt x="19383" y="23590"/>
                    </a:lnTo>
                    <a:lnTo>
                      <a:pt x="10789" y="23224"/>
                    </a:lnTo>
                    <a:lnTo>
                      <a:pt x="7680" y="22127"/>
                    </a:lnTo>
                    <a:lnTo>
                      <a:pt x="2743" y="21578"/>
                    </a:lnTo>
                    <a:lnTo>
                      <a:pt x="0" y="18835"/>
                    </a:lnTo>
                    <a:lnTo>
                      <a:pt x="732" y="17738"/>
                    </a:lnTo>
                    <a:lnTo>
                      <a:pt x="1829" y="17921"/>
                    </a:lnTo>
                    <a:lnTo>
                      <a:pt x="3657" y="19383"/>
                    </a:lnTo>
                    <a:lnTo>
                      <a:pt x="6400" y="19383"/>
                    </a:lnTo>
                    <a:lnTo>
                      <a:pt x="9143" y="17738"/>
                    </a:lnTo>
                    <a:lnTo>
                      <a:pt x="10606" y="14263"/>
                    </a:lnTo>
                    <a:lnTo>
                      <a:pt x="12800" y="14263"/>
                    </a:lnTo>
                    <a:lnTo>
                      <a:pt x="15360" y="10606"/>
                    </a:lnTo>
                    <a:lnTo>
                      <a:pt x="16458" y="6766"/>
                    </a:lnTo>
                    <a:lnTo>
                      <a:pt x="18469" y="2194"/>
                    </a:lnTo>
                    <a:lnTo>
                      <a:pt x="24321" y="183"/>
                    </a:lnTo>
                    <a:lnTo>
                      <a:pt x="40596" y="3109"/>
                    </a:lnTo>
                    <a:lnTo>
                      <a:pt x="46813" y="0"/>
                    </a:lnTo>
                    <a:lnTo>
                      <a:pt x="52116" y="0"/>
                    </a:lnTo>
                    <a:lnTo>
                      <a:pt x="54859" y="3109"/>
                    </a:lnTo>
                    <a:lnTo>
                      <a:pt x="56322" y="6766"/>
                    </a:lnTo>
                    <a:lnTo>
                      <a:pt x="60893" y="7315"/>
                    </a:lnTo>
                    <a:lnTo>
                      <a:pt x="64734" y="6766"/>
                    </a:lnTo>
                    <a:lnTo>
                      <a:pt x="71134" y="8595"/>
                    </a:lnTo>
                    <a:lnTo>
                      <a:pt x="75705" y="9143"/>
                    </a:lnTo>
                    <a:lnTo>
                      <a:pt x="81923" y="14995"/>
                    </a:lnTo>
                    <a:lnTo>
                      <a:pt x="85397" y="21944"/>
                    </a:lnTo>
                    <a:lnTo>
                      <a:pt x="90517" y="22675"/>
                    </a:lnTo>
                    <a:lnTo>
                      <a:pt x="95638" y="22492"/>
                    </a:lnTo>
                    <a:lnTo>
                      <a:pt x="104781" y="23041"/>
                    </a:lnTo>
                    <a:lnTo>
                      <a:pt x="107889" y="22492"/>
                    </a:lnTo>
                    <a:lnTo>
                      <a:pt x="120507" y="24687"/>
                    </a:lnTo>
                    <a:lnTo>
                      <a:pt x="125079" y="25052"/>
                    </a:lnTo>
                    <a:lnTo>
                      <a:pt x="128919" y="26332"/>
                    </a:lnTo>
                    <a:lnTo>
                      <a:pt x="132027" y="25052"/>
                    </a:lnTo>
                    <a:lnTo>
                      <a:pt x="136233" y="17921"/>
                    </a:lnTo>
                    <a:lnTo>
                      <a:pt x="137148" y="14446"/>
                    </a:lnTo>
                    <a:lnTo>
                      <a:pt x="140073" y="12069"/>
                    </a:lnTo>
                    <a:lnTo>
                      <a:pt x="143913" y="12252"/>
                    </a:lnTo>
                    <a:lnTo>
                      <a:pt x="146291" y="16458"/>
                    </a:lnTo>
                    <a:lnTo>
                      <a:pt x="149765" y="19383"/>
                    </a:lnTo>
                    <a:lnTo>
                      <a:pt x="154154" y="19383"/>
                    </a:lnTo>
                    <a:lnTo>
                      <a:pt x="158177" y="17006"/>
                    </a:lnTo>
                    <a:lnTo>
                      <a:pt x="160371" y="18835"/>
                    </a:lnTo>
                    <a:lnTo>
                      <a:pt x="162931" y="19383"/>
                    </a:lnTo>
                    <a:lnTo>
                      <a:pt x="165674" y="21029"/>
                    </a:lnTo>
                    <a:lnTo>
                      <a:pt x="168783" y="21944"/>
                    </a:lnTo>
                    <a:lnTo>
                      <a:pt x="172075" y="23955"/>
                    </a:lnTo>
                    <a:lnTo>
                      <a:pt x="179938" y="23590"/>
                    </a:lnTo>
                    <a:lnTo>
                      <a:pt x="183595" y="25601"/>
                    </a:lnTo>
                    <a:lnTo>
                      <a:pt x="187252" y="32184"/>
                    </a:lnTo>
                    <a:lnTo>
                      <a:pt x="190726" y="34744"/>
                    </a:lnTo>
                    <a:lnTo>
                      <a:pt x="191824" y="42424"/>
                    </a:lnTo>
                    <a:lnTo>
                      <a:pt x="196030" y="44619"/>
                    </a:lnTo>
                    <a:lnTo>
                      <a:pt x="201333" y="46082"/>
                    </a:lnTo>
                    <a:lnTo>
                      <a:pt x="210842" y="44985"/>
                    </a:lnTo>
                    <a:lnTo>
                      <a:pt x="215962" y="45167"/>
                    </a:lnTo>
                    <a:lnTo>
                      <a:pt x="222179" y="44070"/>
                    </a:lnTo>
                    <a:lnTo>
                      <a:pt x="227482" y="44985"/>
                    </a:lnTo>
                    <a:lnTo>
                      <a:pt x="231139" y="47727"/>
                    </a:lnTo>
                    <a:lnTo>
                      <a:pt x="231322" y="53945"/>
                    </a:lnTo>
                    <a:lnTo>
                      <a:pt x="229860" y="63454"/>
                    </a:lnTo>
                    <a:lnTo>
                      <a:pt x="231139" y="66562"/>
                    </a:lnTo>
                    <a:lnTo>
                      <a:pt x="232785" y="68940"/>
                    </a:lnTo>
                    <a:lnTo>
                      <a:pt x="234065" y="73877"/>
                    </a:lnTo>
                    <a:lnTo>
                      <a:pt x="231871" y="72597"/>
                    </a:lnTo>
                    <a:lnTo>
                      <a:pt x="229311" y="69488"/>
                    </a:lnTo>
                    <a:lnTo>
                      <a:pt x="213584" y="65648"/>
                    </a:lnTo>
                    <a:lnTo>
                      <a:pt x="206453" y="62722"/>
                    </a:lnTo>
                    <a:lnTo>
                      <a:pt x="199870" y="60711"/>
                    </a:lnTo>
                    <a:lnTo>
                      <a:pt x="187618" y="64368"/>
                    </a:lnTo>
                    <a:lnTo>
                      <a:pt x="181583" y="63271"/>
                    </a:lnTo>
                    <a:lnTo>
                      <a:pt x="176280" y="60894"/>
                    </a:lnTo>
                    <a:lnTo>
                      <a:pt x="172989" y="59979"/>
                    </a:lnTo>
                    <a:close/>
                  </a:path>
                </a:pathLst>
              </a:custGeom>
              <a:grpFill/>
              <a:ln w="18272" cap="flat">
                <a:noFill/>
                <a:prstDash val="solid"/>
                <a:miter/>
              </a:ln>
            </p:spPr>
            <p:txBody>
              <a:bodyPr rtlCol="0" anchor="ctr"/>
              <a:lstStyle/>
              <a:p>
                <a:endParaRPr lang="en-GB" sz="1463"/>
              </a:p>
            </p:txBody>
          </p:sp>
          <p:sp>
            <p:nvSpPr>
              <p:cNvPr id="1353" name="Freeform: Shape 1352">
                <a:extLst>
                  <a:ext uri="{FF2B5EF4-FFF2-40B4-BE49-F238E27FC236}">
                    <a16:creationId xmlns:a16="http://schemas.microsoft.com/office/drawing/2014/main" id="{EB6FC56B-2599-8B2F-9A5B-7A3B5EBC1A8E}"/>
                  </a:ext>
                </a:extLst>
              </p:cNvPr>
              <p:cNvSpPr/>
              <p:nvPr/>
            </p:nvSpPr>
            <p:spPr>
              <a:xfrm>
                <a:off x="8664969" y="4500430"/>
                <a:ext cx="234065" cy="73876"/>
              </a:xfrm>
              <a:custGeom>
                <a:avLst/>
                <a:gdLst>
                  <a:gd name="connsiteX0" fmla="*/ 172989 w 234065"/>
                  <a:gd name="connsiteY0" fmla="*/ 59979 h 73876"/>
                  <a:gd name="connsiteX1" fmla="*/ 168234 w 234065"/>
                  <a:gd name="connsiteY1" fmla="*/ 59979 h 73876"/>
                  <a:gd name="connsiteX2" fmla="*/ 162931 w 234065"/>
                  <a:gd name="connsiteY2" fmla="*/ 62722 h 73876"/>
                  <a:gd name="connsiteX3" fmla="*/ 154702 w 234065"/>
                  <a:gd name="connsiteY3" fmla="*/ 60345 h 73876"/>
                  <a:gd name="connsiteX4" fmla="*/ 152143 w 234065"/>
                  <a:gd name="connsiteY4" fmla="*/ 59248 h 73876"/>
                  <a:gd name="connsiteX5" fmla="*/ 150497 w 234065"/>
                  <a:gd name="connsiteY5" fmla="*/ 57602 h 73876"/>
                  <a:gd name="connsiteX6" fmla="*/ 149399 w 234065"/>
                  <a:gd name="connsiteY6" fmla="*/ 58882 h 73876"/>
                  <a:gd name="connsiteX7" fmla="*/ 145011 w 234065"/>
                  <a:gd name="connsiteY7" fmla="*/ 58882 h 73876"/>
                  <a:gd name="connsiteX8" fmla="*/ 140073 w 234065"/>
                  <a:gd name="connsiteY8" fmla="*/ 58151 h 73876"/>
                  <a:gd name="connsiteX9" fmla="*/ 133125 w 234065"/>
                  <a:gd name="connsiteY9" fmla="*/ 55956 h 73876"/>
                  <a:gd name="connsiteX10" fmla="*/ 128919 w 234065"/>
                  <a:gd name="connsiteY10" fmla="*/ 53579 h 73876"/>
                  <a:gd name="connsiteX11" fmla="*/ 125810 w 234065"/>
                  <a:gd name="connsiteY11" fmla="*/ 51202 h 73876"/>
                  <a:gd name="connsiteX12" fmla="*/ 122518 w 234065"/>
                  <a:gd name="connsiteY12" fmla="*/ 49008 h 73876"/>
                  <a:gd name="connsiteX13" fmla="*/ 118496 w 234065"/>
                  <a:gd name="connsiteY13" fmla="*/ 47362 h 73876"/>
                  <a:gd name="connsiteX14" fmla="*/ 112095 w 234065"/>
                  <a:gd name="connsiteY14" fmla="*/ 46082 h 73876"/>
                  <a:gd name="connsiteX15" fmla="*/ 106792 w 234065"/>
                  <a:gd name="connsiteY15" fmla="*/ 46082 h 73876"/>
                  <a:gd name="connsiteX16" fmla="*/ 100026 w 234065"/>
                  <a:gd name="connsiteY16" fmla="*/ 44619 h 73876"/>
                  <a:gd name="connsiteX17" fmla="*/ 97832 w 234065"/>
                  <a:gd name="connsiteY17" fmla="*/ 45167 h 73876"/>
                  <a:gd name="connsiteX18" fmla="*/ 96186 w 234065"/>
                  <a:gd name="connsiteY18" fmla="*/ 46264 h 73876"/>
                  <a:gd name="connsiteX19" fmla="*/ 93809 w 234065"/>
                  <a:gd name="connsiteY19" fmla="*/ 46082 h 73876"/>
                  <a:gd name="connsiteX20" fmla="*/ 92529 w 234065"/>
                  <a:gd name="connsiteY20" fmla="*/ 44253 h 73876"/>
                  <a:gd name="connsiteX21" fmla="*/ 87957 w 234065"/>
                  <a:gd name="connsiteY21" fmla="*/ 44253 h 73876"/>
                  <a:gd name="connsiteX22" fmla="*/ 85397 w 234065"/>
                  <a:gd name="connsiteY22" fmla="*/ 46813 h 73876"/>
                  <a:gd name="connsiteX23" fmla="*/ 83203 w 234065"/>
                  <a:gd name="connsiteY23" fmla="*/ 47910 h 73876"/>
                  <a:gd name="connsiteX24" fmla="*/ 81557 w 234065"/>
                  <a:gd name="connsiteY24" fmla="*/ 47910 h 73876"/>
                  <a:gd name="connsiteX25" fmla="*/ 65282 w 234065"/>
                  <a:gd name="connsiteY25" fmla="*/ 44253 h 73876"/>
                  <a:gd name="connsiteX26" fmla="*/ 59614 w 234065"/>
                  <a:gd name="connsiteY26" fmla="*/ 41510 h 73876"/>
                  <a:gd name="connsiteX27" fmla="*/ 53396 w 234065"/>
                  <a:gd name="connsiteY27" fmla="*/ 40413 h 73876"/>
                  <a:gd name="connsiteX28" fmla="*/ 43704 w 234065"/>
                  <a:gd name="connsiteY28" fmla="*/ 40230 h 73876"/>
                  <a:gd name="connsiteX29" fmla="*/ 38950 w 234065"/>
                  <a:gd name="connsiteY29" fmla="*/ 38767 h 73876"/>
                  <a:gd name="connsiteX30" fmla="*/ 36024 w 234065"/>
                  <a:gd name="connsiteY30" fmla="*/ 37121 h 73876"/>
                  <a:gd name="connsiteX31" fmla="*/ 30721 w 234065"/>
                  <a:gd name="connsiteY31" fmla="*/ 35293 h 73876"/>
                  <a:gd name="connsiteX32" fmla="*/ 28892 w 234065"/>
                  <a:gd name="connsiteY32" fmla="*/ 33647 h 73876"/>
                  <a:gd name="connsiteX33" fmla="*/ 32915 w 234065"/>
                  <a:gd name="connsiteY33" fmla="*/ 27978 h 73876"/>
                  <a:gd name="connsiteX34" fmla="*/ 32367 w 234065"/>
                  <a:gd name="connsiteY34" fmla="*/ 27430 h 73876"/>
                  <a:gd name="connsiteX35" fmla="*/ 28527 w 234065"/>
                  <a:gd name="connsiteY35" fmla="*/ 27247 h 73876"/>
                  <a:gd name="connsiteX36" fmla="*/ 19383 w 234065"/>
                  <a:gd name="connsiteY36" fmla="*/ 23590 h 73876"/>
                  <a:gd name="connsiteX37" fmla="*/ 10789 w 234065"/>
                  <a:gd name="connsiteY37" fmla="*/ 23224 h 73876"/>
                  <a:gd name="connsiteX38" fmla="*/ 7680 w 234065"/>
                  <a:gd name="connsiteY38" fmla="*/ 22127 h 73876"/>
                  <a:gd name="connsiteX39" fmla="*/ 2743 w 234065"/>
                  <a:gd name="connsiteY39" fmla="*/ 21578 h 73876"/>
                  <a:gd name="connsiteX40" fmla="*/ 0 w 234065"/>
                  <a:gd name="connsiteY40" fmla="*/ 18835 h 73876"/>
                  <a:gd name="connsiteX41" fmla="*/ 732 w 234065"/>
                  <a:gd name="connsiteY41" fmla="*/ 17738 h 73876"/>
                  <a:gd name="connsiteX42" fmla="*/ 1829 w 234065"/>
                  <a:gd name="connsiteY42" fmla="*/ 17921 h 73876"/>
                  <a:gd name="connsiteX43" fmla="*/ 3657 w 234065"/>
                  <a:gd name="connsiteY43" fmla="*/ 19383 h 73876"/>
                  <a:gd name="connsiteX44" fmla="*/ 6400 w 234065"/>
                  <a:gd name="connsiteY44" fmla="*/ 19383 h 73876"/>
                  <a:gd name="connsiteX45" fmla="*/ 9143 w 234065"/>
                  <a:gd name="connsiteY45" fmla="*/ 17738 h 73876"/>
                  <a:gd name="connsiteX46" fmla="*/ 10606 w 234065"/>
                  <a:gd name="connsiteY46" fmla="*/ 14263 h 73876"/>
                  <a:gd name="connsiteX47" fmla="*/ 12800 w 234065"/>
                  <a:gd name="connsiteY47" fmla="*/ 14263 h 73876"/>
                  <a:gd name="connsiteX48" fmla="*/ 15360 w 234065"/>
                  <a:gd name="connsiteY48" fmla="*/ 10606 h 73876"/>
                  <a:gd name="connsiteX49" fmla="*/ 16458 w 234065"/>
                  <a:gd name="connsiteY49" fmla="*/ 6766 h 73876"/>
                  <a:gd name="connsiteX50" fmla="*/ 18469 w 234065"/>
                  <a:gd name="connsiteY50" fmla="*/ 2194 h 73876"/>
                  <a:gd name="connsiteX51" fmla="*/ 24321 w 234065"/>
                  <a:gd name="connsiteY51" fmla="*/ 183 h 73876"/>
                  <a:gd name="connsiteX52" fmla="*/ 40596 w 234065"/>
                  <a:gd name="connsiteY52" fmla="*/ 3109 h 73876"/>
                  <a:gd name="connsiteX53" fmla="*/ 46813 w 234065"/>
                  <a:gd name="connsiteY53" fmla="*/ 0 h 73876"/>
                  <a:gd name="connsiteX54" fmla="*/ 52116 w 234065"/>
                  <a:gd name="connsiteY54" fmla="*/ 0 h 73876"/>
                  <a:gd name="connsiteX55" fmla="*/ 54859 w 234065"/>
                  <a:gd name="connsiteY55" fmla="*/ 3109 h 73876"/>
                  <a:gd name="connsiteX56" fmla="*/ 56322 w 234065"/>
                  <a:gd name="connsiteY56" fmla="*/ 6766 h 73876"/>
                  <a:gd name="connsiteX57" fmla="*/ 60893 w 234065"/>
                  <a:gd name="connsiteY57" fmla="*/ 7315 h 73876"/>
                  <a:gd name="connsiteX58" fmla="*/ 64734 w 234065"/>
                  <a:gd name="connsiteY58" fmla="*/ 6766 h 73876"/>
                  <a:gd name="connsiteX59" fmla="*/ 71134 w 234065"/>
                  <a:gd name="connsiteY59" fmla="*/ 8595 h 73876"/>
                  <a:gd name="connsiteX60" fmla="*/ 75705 w 234065"/>
                  <a:gd name="connsiteY60" fmla="*/ 9143 h 73876"/>
                  <a:gd name="connsiteX61" fmla="*/ 81923 w 234065"/>
                  <a:gd name="connsiteY61" fmla="*/ 14995 h 73876"/>
                  <a:gd name="connsiteX62" fmla="*/ 85397 w 234065"/>
                  <a:gd name="connsiteY62" fmla="*/ 21944 h 73876"/>
                  <a:gd name="connsiteX63" fmla="*/ 90517 w 234065"/>
                  <a:gd name="connsiteY63" fmla="*/ 22675 h 73876"/>
                  <a:gd name="connsiteX64" fmla="*/ 95638 w 234065"/>
                  <a:gd name="connsiteY64" fmla="*/ 22492 h 73876"/>
                  <a:gd name="connsiteX65" fmla="*/ 104781 w 234065"/>
                  <a:gd name="connsiteY65" fmla="*/ 23041 h 73876"/>
                  <a:gd name="connsiteX66" fmla="*/ 107889 w 234065"/>
                  <a:gd name="connsiteY66" fmla="*/ 22492 h 73876"/>
                  <a:gd name="connsiteX67" fmla="*/ 120507 w 234065"/>
                  <a:gd name="connsiteY67" fmla="*/ 24687 h 73876"/>
                  <a:gd name="connsiteX68" fmla="*/ 125079 w 234065"/>
                  <a:gd name="connsiteY68" fmla="*/ 25052 h 73876"/>
                  <a:gd name="connsiteX69" fmla="*/ 128919 w 234065"/>
                  <a:gd name="connsiteY69" fmla="*/ 26332 h 73876"/>
                  <a:gd name="connsiteX70" fmla="*/ 132027 w 234065"/>
                  <a:gd name="connsiteY70" fmla="*/ 25052 h 73876"/>
                  <a:gd name="connsiteX71" fmla="*/ 136233 w 234065"/>
                  <a:gd name="connsiteY71" fmla="*/ 17921 h 73876"/>
                  <a:gd name="connsiteX72" fmla="*/ 137148 w 234065"/>
                  <a:gd name="connsiteY72" fmla="*/ 14446 h 73876"/>
                  <a:gd name="connsiteX73" fmla="*/ 140073 w 234065"/>
                  <a:gd name="connsiteY73" fmla="*/ 12069 h 73876"/>
                  <a:gd name="connsiteX74" fmla="*/ 143913 w 234065"/>
                  <a:gd name="connsiteY74" fmla="*/ 12252 h 73876"/>
                  <a:gd name="connsiteX75" fmla="*/ 146291 w 234065"/>
                  <a:gd name="connsiteY75" fmla="*/ 16458 h 73876"/>
                  <a:gd name="connsiteX76" fmla="*/ 149765 w 234065"/>
                  <a:gd name="connsiteY76" fmla="*/ 19383 h 73876"/>
                  <a:gd name="connsiteX77" fmla="*/ 154154 w 234065"/>
                  <a:gd name="connsiteY77" fmla="*/ 19383 h 73876"/>
                  <a:gd name="connsiteX78" fmla="*/ 158177 w 234065"/>
                  <a:gd name="connsiteY78" fmla="*/ 17006 h 73876"/>
                  <a:gd name="connsiteX79" fmla="*/ 160371 w 234065"/>
                  <a:gd name="connsiteY79" fmla="*/ 18835 h 73876"/>
                  <a:gd name="connsiteX80" fmla="*/ 162931 w 234065"/>
                  <a:gd name="connsiteY80" fmla="*/ 19383 h 73876"/>
                  <a:gd name="connsiteX81" fmla="*/ 165674 w 234065"/>
                  <a:gd name="connsiteY81" fmla="*/ 21029 h 73876"/>
                  <a:gd name="connsiteX82" fmla="*/ 168783 w 234065"/>
                  <a:gd name="connsiteY82" fmla="*/ 21944 h 73876"/>
                  <a:gd name="connsiteX83" fmla="*/ 172075 w 234065"/>
                  <a:gd name="connsiteY83" fmla="*/ 23955 h 73876"/>
                  <a:gd name="connsiteX84" fmla="*/ 179938 w 234065"/>
                  <a:gd name="connsiteY84" fmla="*/ 23590 h 73876"/>
                  <a:gd name="connsiteX85" fmla="*/ 183595 w 234065"/>
                  <a:gd name="connsiteY85" fmla="*/ 25601 h 73876"/>
                  <a:gd name="connsiteX86" fmla="*/ 187252 w 234065"/>
                  <a:gd name="connsiteY86" fmla="*/ 32184 h 73876"/>
                  <a:gd name="connsiteX87" fmla="*/ 190726 w 234065"/>
                  <a:gd name="connsiteY87" fmla="*/ 34744 h 73876"/>
                  <a:gd name="connsiteX88" fmla="*/ 191824 w 234065"/>
                  <a:gd name="connsiteY88" fmla="*/ 42424 h 73876"/>
                  <a:gd name="connsiteX89" fmla="*/ 196030 w 234065"/>
                  <a:gd name="connsiteY89" fmla="*/ 44619 h 73876"/>
                  <a:gd name="connsiteX90" fmla="*/ 201333 w 234065"/>
                  <a:gd name="connsiteY90" fmla="*/ 46082 h 73876"/>
                  <a:gd name="connsiteX91" fmla="*/ 210842 w 234065"/>
                  <a:gd name="connsiteY91" fmla="*/ 44985 h 73876"/>
                  <a:gd name="connsiteX92" fmla="*/ 215962 w 234065"/>
                  <a:gd name="connsiteY92" fmla="*/ 45167 h 73876"/>
                  <a:gd name="connsiteX93" fmla="*/ 222179 w 234065"/>
                  <a:gd name="connsiteY93" fmla="*/ 44070 h 73876"/>
                  <a:gd name="connsiteX94" fmla="*/ 227482 w 234065"/>
                  <a:gd name="connsiteY94" fmla="*/ 44985 h 73876"/>
                  <a:gd name="connsiteX95" fmla="*/ 231139 w 234065"/>
                  <a:gd name="connsiteY95" fmla="*/ 47727 h 73876"/>
                  <a:gd name="connsiteX96" fmla="*/ 231322 w 234065"/>
                  <a:gd name="connsiteY96" fmla="*/ 53945 h 73876"/>
                  <a:gd name="connsiteX97" fmla="*/ 229860 w 234065"/>
                  <a:gd name="connsiteY97" fmla="*/ 63454 h 73876"/>
                  <a:gd name="connsiteX98" fmla="*/ 231139 w 234065"/>
                  <a:gd name="connsiteY98" fmla="*/ 66562 h 73876"/>
                  <a:gd name="connsiteX99" fmla="*/ 232785 w 234065"/>
                  <a:gd name="connsiteY99" fmla="*/ 68940 h 73876"/>
                  <a:gd name="connsiteX100" fmla="*/ 234065 w 234065"/>
                  <a:gd name="connsiteY100" fmla="*/ 73877 h 73876"/>
                  <a:gd name="connsiteX101" fmla="*/ 231871 w 234065"/>
                  <a:gd name="connsiteY101" fmla="*/ 72597 h 73876"/>
                  <a:gd name="connsiteX102" fmla="*/ 229311 w 234065"/>
                  <a:gd name="connsiteY102" fmla="*/ 69488 h 73876"/>
                  <a:gd name="connsiteX103" fmla="*/ 213584 w 234065"/>
                  <a:gd name="connsiteY103" fmla="*/ 65648 h 73876"/>
                  <a:gd name="connsiteX104" fmla="*/ 206453 w 234065"/>
                  <a:gd name="connsiteY104" fmla="*/ 62722 h 73876"/>
                  <a:gd name="connsiteX105" fmla="*/ 199870 w 234065"/>
                  <a:gd name="connsiteY105" fmla="*/ 60711 h 73876"/>
                  <a:gd name="connsiteX106" fmla="*/ 187618 w 234065"/>
                  <a:gd name="connsiteY106" fmla="*/ 64368 h 73876"/>
                  <a:gd name="connsiteX107" fmla="*/ 181583 w 234065"/>
                  <a:gd name="connsiteY107" fmla="*/ 63271 h 73876"/>
                  <a:gd name="connsiteX108" fmla="*/ 176280 w 234065"/>
                  <a:gd name="connsiteY108" fmla="*/ 60894 h 73876"/>
                  <a:gd name="connsiteX109" fmla="*/ 172989 w 234065"/>
                  <a:gd name="connsiteY109" fmla="*/ 59979 h 73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34065" h="73876">
                    <a:moveTo>
                      <a:pt x="172989" y="59979"/>
                    </a:moveTo>
                    <a:lnTo>
                      <a:pt x="168234" y="59979"/>
                    </a:lnTo>
                    <a:lnTo>
                      <a:pt x="162931" y="62722"/>
                    </a:lnTo>
                    <a:lnTo>
                      <a:pt x="154702" y="60345"/>
                    </a:lnTo>
                    <a:lnTo>
                      <a:pt x="152143" y="59248"/>
                    </a:lnTo>
                    <a:lnTo>
                      <a:pt x="150497" y="57602"/>
                    </a:lnTo>
                    <a:lnTo>
                      <a:pt x="149399" y="58882"/>
                    </a:lnTo>
                    <a:lnTo>
                      <a:pt x="145011" y="58882"/>
                    </a:lnTo>
                    <a:lnTo>
                      <a:pt x="140073" y="58151"/>
                    </a:lnTo>
                    <a:lnTo>
                      <a:pt x="133125" y="55956"/>
                    </a:lnTo>
                    <a:lnTo>
                      <a:pt x="128919" y="53579"/>
                    </a:lnTo>
                    <a:lnTo>
                      <a:pt x="125810" y="51202"/>
                    </a:lnTo>
                    <a:lnTo>
                      <a:pt x="122518" y="49008"/>
                    </a:lnTo>
                    <a:lnTo>
                      <a:pt x="118496" y="47362"/>
                    </a:lnTo>
                    <a:lnTo>
                      <a:pt x="112095" y="46082"/>
                    </a:lnTo>
                    <a:lnTo>
                      <a:pt x="106792" y="46082"/>
                    </a:lnTo>
                    <a:lnTo>
                      <a:pt x="100026" y="44619"/>
                    </a:lnTo>
                    <a:lnTo>
                      <a:pt x="97832" y="45167"/>
                    </a:lnTo>
                    <a:lnTo>
                      <a:pt x="96186" y="46264"/>
                    </a:lnTo>
                    <a:lnTo>
                      <a:pt x="93809" y="46082"/>
                    </a:lnTo>
                    <a:lnTo>
                      <a:pt x="92529" y="44253"/>
                    </a:lnTo>
                    <a:lnTo>
                      <a:pt x="87957" y="44253"/>
                    </a:lnTo>
                    <a:lnTo>
                      <a:pt x="85397" y="46813"/>
                    </a:lnTo>
                    <a:lnTo>
                      <a:pt x="83203" y="47910"/>
                    </a:lnTo>
                    <a:lnTo>
                      <a:pt x="81557" y="47910"/>
                    </a:lnTo>
                    <a:lnTo>
                      <a:pt x="65282" y="44253"/>
                    </a:lnTo>
                    <a:lnTo>
                      <a:pt x="59614" y="41510"/>
                    </a:lnTo>
                    <a:lnTo>
                      <a:pt x="53396" y="40413"/>
                    </a:lnTo>
                    <a:lnTo>
                      <a:pt x="43704" y="40230"/>
                    </a:lnTo>
                    <a:lnTo>
                      <a:pt x="38950" y="38767"/>
                    </a:lnTo>
                    <a:lnTo>
                      <a:pt x="36024" y="37121"/>
                    </a:lnTo>
                    <a:lnTo>
                      <a:pt x="30721" y="35293"/>
                    </a:lnTo>
                    <a:lnTo>
                      <a:pt x="28892" y="33647"/>
                    </a:lnTo>
                    <a:lnTo>
                      <a:pt x="32915" y="27978"/>
                    </a:lnTo>
                    <a:lnTo>
                      <a:pt x="32367" y="27430"/>
                    </a:lnTo>
                    <a:lnTo>
                      <a:pt x="28527" y="27247"/>
                    </a:lnTo>
                    <a:lnTo>
                      <a:pt x="19383" y="23590"/>
                    </a:lnTo>
                    <a:lnTo>
                      <a:pt x="10789" y="23224"/>
                    </a:lnTo>
                    <a:lnTo>
                      <a:pt x="7680" y="22127"/>
                    </a:lnTo>
                    <a:lnTo>
                      <a:pt x="2743" y="21578"/>
                    </a:lnTo>
                    <a:lnTo>
                      <a:pt x="0" y="18835"/>
                    </a:lnTo>
                    <a:lnTo>
                      <a:pt x="732" y="17738"/>
                    </a:lnTo>
                    <a:lnTo>
                      <a:pt x="1829" y="17921"/>
                    </a:lnTo>
                    <a:lnTo>
                      <a:pt x="3657" y="19383"/>
                    </a:lnTo>
                    <a:lnTo>
                      <a:pt x="6400" y="19383"/>
                    </a:lnTo>
                    <a:lnTo>
                      <a:pt x="9143" y="17738"/>
                    </a:lnTo>
                    <a:lnTo>
                      <a:pt x="10606" y="14263"/>
                    </a:lnTo>
                    <a:lnTo>
                      <a:pt x="12800" y="14263"/>
                    </a:lnTo>
                    <a:lnTo>
                      <a:pt x="15360" y="10606"/>
                    </a:lnTo>
                    <a:lnTo>
                      <a:pt x="16458" y="6766"/>
                    </a:lnTo>
                    <a:lnTo>
                      <a:pt x="18469" y="2194"/>
                    </a:lnTo>
                    <a:lnTo>
                      <a:pt x="24321" y="183"/>
                    </a:lnTo>
                    <a:lnTo>
                      <a:pt x="40596" y="3109"/>
                    </a:lnTo>
                    <a:lnTo>
                      <a:pt x="46813" y="0"/>
                    </a:lnTo>
                    <a:lnTo>
                      <a:pt x="52116" y="0"/>
                    </a:lnTo>
                    <a:lnTo>
                      <a:pt x="54859" y="3109"/>
                    </a:lnTo>
                    <a:lnTo>
                      <a:pt x="56322" y="6766"/>
                    </a:lnTo>
                    <a:lnTo>
                      <a:pt x="60893" y="7315"/>
                    </a:lnTo>
                    <a:lnTo>
                      <a:pt x="64734" y="6766"/>
                    </a:lnTo>
                    <a:lnTo>
                      <a:pt x="71134" y="8595"/>
                    </a:lnTo>
                    <a:lnTo>
                      <a:pt x="75705" y="9143"/>
                    </a:lnTo>
                    <a:lnTo>
                      <a:pt x="81923" y="14995"/>
                    </a:lnTo>
                    <a:lnTo>
                      <a:pt x="85397" y="21944"/>
                    </a:lnTo>
                    <a:lnTo>
                      <a:pt x="90517" y="22675"/>
                    </a:lnTo>
                    <a:lnTo>
                      <a:pt x="95638" y="22492"/>
                    </a:lnTo>
                    <a:lnTo>
                      <a:pt x="104781" y="23041"/>
                    </a:lnTo>
                    <a:lnTo>
                      <a:pt x="107889" y="22492"/>
                    </a:lnTo>
                    <a:lnTo>
                      <a:pt x="120507" y="24687"/>
                    </a:lnTo>
                    <a:lnTo>
                      <a:pt x="125079" y="25052"/>
                    </a:lnTo>
                    <a:lnTo>
                      <a:pt x="128919" y="26332"/>
                    </a:lnTo>
                    <a:lnTo>
                      <a:pt x="132027" y="25052"/>
                    </a:lnTo>
                    <a:lnTo>
                      <a:pt x="136233" y="17921"/>
                    </a:lnTo>
                    <a:lnTo>
                      <a:pt x="137148" y="14446"/>
                    </a:lnTo>
                    <a:lnTo>
                      <a:pt x="140073" y="12069"/>
                    </a:lnTo>
                    <a:lnTo>
                      <a:pt x="143913" y="12252"/>
                    </a:lnTo>
                    <a:lnTo>
                      <a:pt x="146291" y="16458"/>
                    </a:lnTo>
                    <a:lnTo>
                      <a:pt x="149765" y="19383"/>
                    </a:lnTo>
                    <a:lnTo>
                      <a:pt x="154154" y="19383"/>
                    </a:lnTo>
                    <a:lnTo>
                      <a:pt x="158177" y="17006"/>
                    </a:lnTo>
                    <a:lnTo>
                      <a:pt x="160371" y="18835"/>
                    </a:lnTo>
                    <a:lnTo>
                      <a:pt x="162931" y="19383"/>
                    </a:lnTo>
                    <a:lnTo>
                      <a:pt x="165674" y="21029"/>
                    </a:lnTo>
                    <a:lnTo>
                      <a:pt x="168783" y="21944"/>
                    </a:lnTo>
                    <a:lnTo>
                      <a:pt x="172075" y="23955"/>
                    </a:lnTo>
                    <a:lnTo>
                      <a:pt x="179938" y="23590"/>
                    </a:lnTo>
                    <a:lnTo>
                      <a:pt x="183595" y="25601"/>
                    </a:lnTo>
                    <a:lnTo>
                      <a:pt x="187252" y="32184"/>
                    </a:lnTo>
                    <a:lnTo>
                      <a:pt x="190726" y="34744"/>
                    </a:lnTo>
                    <a:lnTo>
                      <a:pt x="191824" y="42424"/>
                    </a:lnTo>
                    <a:lnTo>
                      <a:pt x="196030" y="44619"/>
                    </a:lnTo>
                    <a:lnTo>
                      <a:pt x="201333" y="46082"/>
                    </a:lnTo>
                    <a:lnTo>
                      <a:pt x="210842" y="44985"/>
                    </a:lnTo>
                    <a:lnTo>
                      <a:pt x="215962" y="45167"/>
                    </a:lnTo>
                    <a:lnTo>
                      <a:pt x="222179" y="44070"/>
                    </a:lnTo>
                    <a:lnTo>
                      <a:pt x="227482" y="44985"/>
                    </a:lnTo>
                    <a:lnTo>
                      <a:pt x="231139" y="47727"/>
                    </a:lnTo>
                    <a:lnTo>
                      <a:pt x="231322" y="53945"/>
                    </a:lnTo>
                    <a:lnTo>
                      <a:pt x="229860" y="63454"/>
                    </a:lnTo>
                    <a:lnTo>
                      <a:pt x="231139" y="66562"/>
                    </a:lnTo>
                    <a:lnTo>
                      <a:pt x="232785" y="68940"/>
                    </a:lnTo>
                    <a:lnTo>
                      <a:pt x="234065" y="73877"/>
                    </a:lnTo>
                    <a:lnTo>
                      <a:pt x="231871" y="72597"/>
                    </a:lnTo>
                    <a:lnTo>
                      <a:pt x="229311" y="69488"/>
                    </a:lnTo>
                    <a:lnTo>
                      <a:pt x="213584" y="65648"/>
                    </a:lnTo>
                    <a:lnTo>
                      <a:pt x="206453" y="62722"/>
                    </a:lnTo>
                    <a:lnTo>
                      <a:pt x="199870" y="60711"/>
                    </a:lnTo>
                    <a:lnTo>
                      <a:pt x="187618" y="64368"/>
                    </a:lnTo>
                    <a:lnTo>
                      <a:pt x="181583" y="63271"/>
                    </a:lnTo>
                    <a:lnTo>
                      <a:pt x="176280" y="60894"/>
                    </a:lnTo>
                    <a:lnTo>
                      <a:pt x="172989" y="59979"/>
                    </a:lnTo>
                  </a:path>
                </a:pathLst>
              </a:custGeom>
              <a:grpFill/>
              <a:ln w="4020" cap="flat">
                <a:solidFill>
                  <a:srgbClr val="FFFFFF"/>
                </a:solidFill>
                <a:prstDash val="solid"/>
                <a:miter/>
              </a:ln>
            </p:spPr>
            <p:txBody>
              <a:bodyPr rtlCol="0" anchor="ctr"/>
              <a:lstStyle/>
              <a:p>
                <a:endParaRPr lang="en-GB" sz="1463"/>
              </a:p>
            </p:txBody>
          </p:sp>
          <p:sp>
            <p:nvSpPr>
              <p:cNvPr id="1354" name="Freeform: Shape 1353">
                <a:extLst>
                  <a:ext uri="{FF2B5EF4-FFF2-40B4-BE49-F238E27FC236}">
                    <a16:creationId xmlns:a16="http://schemas.microsoft.com/office/drawing/2014/main" id="{31D5A874-5E96-2D57-C8EB-049F983A05DF}"/>
                  </a:ext>
                </a:extLst>
              </p:cNvPr>
              <p:cNvSpPr/>
              <p:nvPr/>
            </p:nvSpPr>
            <p:spPr>
              <a:xfrm>
                <a:off x="8938899" y="4433137"/>
                <a:ext cx="6765" cy="19383"/>
              </a:xfrm>
              <a:custGeom>
                <a:avLst/>
                <a:gdLst>
                  <a:gd name="connsiteX0" fmla="*/ 1097 w 6765"/>
                  <a:gd name="connsiteY0" fmla="*/ 2012 h 19383"/>
                  <a:gd name="connsiteX1" fmla="*/ 0 w 6765"/>
                  <a:gd name="connsiteY1" fmla="*/ 6766 h 19383"/>
                  <a:gd name="connsiteX2" fmla="*/ 366 w 6765"/>
                  <a:gd name="connsiteY2" fmla="*/ 12983 h 19383"/>
                  <a:gd name="connsiteX3" fmla="*/ 1646 w 6765"/>
                  <a:gd name="connsiteY3" fmla="*/ 19383 h 19383"/>
                  <a:gd name="connsiteX4" fmla="*/ 4022 w 6765"/>
                  <a:gd name="connsiteY4" fmla="*/ 19018 h 19383"/>
                  <a:gd name="connsiteX5" fmla="*/ 6766 w 6765"/>
                  <a:gd name="connsiteY5" fmla="*/ 15726 h 19383"/>
                  <a:gd name="connsiteX6" fmla="*/ 5851 w 6765"/>
                  <a:gd name="connsiteY6" fmla="*/ 12435 h 19383"/>
                  <a:gd name="connsiteX7" fmla="*/ 5303 w 6765"/>
                  <a:gd name="connsiteY7" fmla="*/ 4572 h 19383"/>
                  <a:gd name="connsiteX8" fmla="*/ 4206 w 6765"/>
                  <a:gd name="connsiteY8" fmla="*/ 366 h 19383"/>
                  <a:gd name="connsiteX9" fmla="*/ 3657 w 6765"/>
                  <a:gd name="connsiteY9" fmla="*/ 549 h 19383"/>
                  <a:gd name="connsiteX10" fmla="*/ 3474 w 6765"/>
                  <a:gd name="connsiteY10" fmla="*/ 0 h 19383"/>
                  <a:gd name="connsiteX11" fmla="*/ 1097 w 6765"/>
                  <a:gd name="connsiteY11" fmla="*/ 2012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5" h="19383">
                    <a:moveTo>
                      <a:pt x="1097" y="2012"/>
                    </a:moveTo>
                    <a:lnTo>
                      <a:pt x="0" y="6766"/>
                    </a:lnTo>
                    <a:lnTo>
                      <a:pt x="366" y="12983"/>
                    </a:lnTo>
                    <a:lnTo>
                      <a:pt x="1646" y="19383"/>
                    </a:lnTo>
                    <a:lnTo>
                      <a:pt x="4022" y="19018"/>
                    </a:lnTo>
                    <a:lnTo>
                      <a:pt x="6766" y="15726"/>
                    </a:lnTo>
                    <a:lnTo>
                      <a:pt x="5851" y="12435"/>
                    </a:lnTo>
                    <a:lnTo>
                      <a:pt x="5303" y="4572"/>
                    </a:lnTo>
                    <a:lnTo>
                      <a:pt x="4206" y="366"/>
                    </a:lnTo>
                    <a:lnTo>
                      <a:pt x="3657" y="549"/>
                    </a:lnTo>
                    <a:lnTo>
                      <a:pt x="3474" y="0"/>
                    </a:lnTo>
                    <a:lnTo>
                      <a:pt x="1097" y="2012"/>
                    </a:lnTo>
                    <a:close/>
                  </a:path>
                </a:pathLst>
              </a:custGeom>
              <a:grpFill/>
              <a:ln w="18272" cap="flat">
                <a:noFill/>
                <a:prstDash val="solid"/>
                <a:miter/>
              </a:ln>
            </p:spPr>
            <p:txBody>
              <a:bodyPr rtlCol="0" anchor="ctr"/>
              <a:lstStyle/>
              <a:p>
                <a:endParaRPr lang="en-GB" sz="1463"/>
              </a:p>
            </p:txBody>
          </p:sp>
          <p:sp>
            <p:nvSpPr>
              <p:cNvPr id="1355" name="Freeform: Shape 1354">
                <a:extLst>
                  <a:ext uri="{FF2B5EF4-FFF2-40B4-BE49-F238E27FC236}">
                    <a16:creationId xmlns:a16="http://schemas.microsoft.com/office/drawing/2014/main" id="{031CFDE9-4CEE-4948-47BC-1F6CC057EC52}"/>
                  </a:ext>
                </a:extLst>
              </p:cNvPr>
              <p:cNvSpPr/>
              <p:nvPr/>
            </p:nvSpPr>
            <p:spPr>
              <a:xfrm>
                <a:off x="8938899" y="4433137"/>
                <a:ext cx="6765" cy="19383"/>
              </a:xfrm>
              <a:custGeom>
                <a:avLst/>
                <a:gdLst>
                  <a:gd name="connsiteX0" fmla="*/ 3657 w 6765"/>
                  <a:gd name="connsiteY0" fmla="*/ 549 h 19383"/>
                  <a:gd name="connsiteX1" fmla="*/ 4206 w 6765"/>
                  <a:gd name="connsiteY1" fmla="*/ 366 h 19383"/>
                  <a:gd name="connsiteX2" fmla="*/ 5303 w 6765"/>
                  <a:gd name="connsiteY2" fmla="*/ 4572 h 19383"/>
                  <a:gd name="connsiteX3" fmla="*/ 5851 w 6765"/>
                  <a:gd name="connsiteY3" fmla="*/ 12435 h 19383"/>
                  <a:gd name="connsiteX4" fmla="*/ 6766 w 6765"/>
                  <a:gd name="connsiteY4" fmla="*/ 15726 h 19383"/>
                  <a:gd name="connsiteX5" fmla="*/ 4022 w 6765"/>
                  <a:gd name="connsiteY5" fmla="*/ 19018 h 19383"/>
                  <a:gd name="connsiteX6" fmla="*/ 1646 w 6765"/>
                  <a:gd name="connsiteY6" fmla="*/ 19383 h 19383"/>
                  <a:gd name="connsiteX7" fmla="*/ 366 w 6765"/>
                  <a:gd name="connsiteY7" fmla="*/ 12983 h 19383"/>
                  <a:gd name="connsiteX8" fmla="*/ 0 w 6765"/>
                  <a:gd name="connsiteY8" fmla="*/ 6766 h 19383"/>
                  <a:gd name="connsiteX9" fmla="*/ 1097 w 6765"/>
                  <a:gd name="connsiteY9" fmla="*/ 2012 h 19383"/>
                  <a:gd name="connsiteX10" fmla="*/ 3474 w 6765"/>
                  <a:gd name="connsiteY10" fmla="*/ 0 h 19383"/>
                  <a:gd name="connsiteX11" fmla="*/ 3657 w 6765"/>
                  <a:gd name="connsiteY11" fmla="*/ 549 h 19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5" h="19383">
                    <a:moveTo>
                      <a:pt x="3657" y="549"/>
                    </a:moveTo>
                    <a:lnTo>
                      <a:pt x="4206" y="366"/>
                    </a:lnTo>
                    <a:lnTo>
                      <a:pt x="5303" y="4572"/>
                    </a:lnTo>
                    <a:lnTo>
                      <a:pt x="5851" y="12435"/>
                    </a:lnTo>
                    <a:lnTo>
                      <a:pt x="6766" y="15726"/>
                    </a:lnTo>
                    <a:lnTo>
                      <a:pt x="4022" y="19018"/>
                    </a:lnTo>
                    <a:lnTo>
                      <a:pt x="1646" y="19383"/>
                    </a:lnTo>
                    <a:lnTo>
                      <a:pt x="366" y="12983"/>
                    </a:lnTo>
                    <a:lnTo>
                      <a:pt x="0" y="6766"/>
                    </a:lnTo>
                    <a:lnTo>
                      <a:pt x="1097" y="2012"/>
                    </a:lnTo>
                    <a:lnTo>
                      <a:pt x="3474" y="0"/>
                    </a:lnTo>
                    <a:lnTo>
                      <a:pt x="3657" y="549"/>
                    </a:lnTo>
                  </a:path>
                </a:pathLst>
              </a:custGeom>
              <a:grpFill/>
              <a:ln w="4020" cap="flat">
                <a:solidFill>
                  <a:srgbClr val="FFFFFF"/>
                </a:solidFill>
                <a:prstDash val="solid"/>
                <a:miter/>
              </a:ln>
            </p:spPr>
            <p:txBody>
              <a:bodyPr rtlCol="0" anchor="ctr"/>
              <a:lstStyle/>
              <a:p>
                <a:endParaRPr lang="en-GB" sz="1463"/>
              </a:p>
            </p:txBody>
          </p:sp>
          <p:sp>
            <p:nvSpPr>
              <p:cNvPr id="1356" name="Freeform: Shape 1355">
                <a:extLst>
                  <a:ext uri="{FF2B5EF4-FFF2-40B4-BE49-F238E27FC236}">
                    <a16:creationId xmlns:a16="http://schemas.microsoft.com/office/drawing/2014/main" id="{B9F17216-C6AC-63C6-6FB8-52027F3D63D6}"/>
                  </a:ext>
                </a:extLst>
              </p:cNvPr>
              <p:cNvSpPr/>
              <p:nvPr/>
            </p:nvSpPr>
            <p:spPr>
              <a:xfrm>
                <a:off x="9185398" y="4541940"/>
                <a:ext cx="26149" cy="12983"/>
              </a:xfrm>
              <a:custGeom>
                <a:avLst/>
                <a:gdLst>
                  <a:gd name="connsiteX0" fmla="*/ 14446 w 26149"/>
                  <a:gd name="connsiteY0" fmla="*/ 3474 h 12983"/>
                  <a:gd name="connsiteX1" fmla="*/ 10972 w 26149"/>
                  <a:gd name="connsiteY1" fmla="*/ 4572 h 12983"/>
                  <a:gd name="connsiteX2" fmla="*/ 3474 w 26149"/>
                  <a:gd name="connsiteY2" fmla="*/ 4206 h 12983"/>
                  <a:gd name="connsiteX3" fmla="*/ 1463 w 26149"/>
                  <a:gd name="connsiteY3" fmla="*/ 6400 h 12983"/>
                  <a:gd name="connsiteX4" fmla="*/ 0 w 26149"/>
                  <a:gd name="connsiteY4" fmla="*/ 10240 h 12983"/>
                  <a:gd name="connsiteX5" fmla="*/ 2012 w 26149"/>
                  <a:gd name="connsiteY5" fmla="*/ 12618 h 12983"/>
                  <a:gd name="connsiteX6" fmla="*/ 5120 w 26149"/>
                  <a:gd name="connsiteY6" fmla="*/ 12983 h 12983"/>
                  <a:gd name="connsiteX7" fmla="*/ 8412 w 26149"/>
                  <a:gd name="connsiteY7" fmla="*/ 11520 h 12983"/>
                  <a:gd name="connsiteX8" fmla="*/ 12618 w 26149"/>
                  <a:gd name="connsiteY8" fmla="*/ 11886 h 12983"/>
                  <a:gd name="connsiteX9" fmla="*/ 17372 w 26149"/>
                  <a:gd name="connsiteY9" fmla="*/ 11337 h 12983"/>
                  <a:gd name="connsiteX10" fmla="*/ 21029 w 26149"/>
                  <a:gd name="connsiteY10" fmla="*/ 8229 h 12983"/>
                  <a:gd name="connsiteX11" fmla="*/ 26149 w 26149"/>
                  <a:gd name="connsiteY11" fmla="*/ 5120 h 12983"/>
                  <a:gd name="connsiteX12" fmla="*/ 21578 w 26149"/>
                  <a:gd name="connsiteY12" fmla="*/ 2012 h 12983"/>
                  <a:gd name="connsiteX13" fmla="*/ 19932 w 26149"/>
                  <a:gd name="connsiteY13" fmla="*/ 0 h 12983"/>
                  <a:gd name="connsiteX14" fmla="*/ 14446 w 26149"/>
                  <a:gd name="connsiteY14" fmla="*/ 3474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49" h="12983">
                    <a:moveTo>
                      <a:pt x="14446" y="3474"/>
                    </a:moveTo>
                    <a:lnTo>
                      <a:pt x="10972" y="4572"/>
                    </a:lnTo>
                    <a:lnTo>
                      <a:pt x="3474" y="4206"/>
                    </a:lnTo>
                    <a:lnTo>
                      <a:pt x="1463" y="6400"/>
                    </a:lnTo>
                    <a:lnTo>
                      <a:pt x="0" y="10240"/>
                    </a:lnTo>
                    <a:lnTo>
                      <a:pt x="2012" y="12618"/>
                    </a:lnTo>
                    <a:lnTo>
                      <a:pt x="5120" y="12983"/>
                    </a:lnTo>
                    <a:lnTo>
                      <a:pt x="8412" y="11520"/>
                    </a:lnTo>
                    <a:lnTo>
                      <a:pt x="12618" y="11886"/>
                    </a:lnTo>
                    <a:lnTo>
                      <a:pt x="17372" y="11337"/>
                    </a:lnTo>
                    <a:lnTo>
                      <a:pt x="21029" y="8229"/>
                    </a:lnTo>
                    <a:lnTo>
                      <a:pt x="26149" y="5120"/>
                    </a:lnTo>
                    <a:lnTo>
                      <a:pt x="21578" y="2012"/>
                    </a:lnTo>
                    <a:lnTo>
                      <a:pt x="19932" y="0"/>
                    </a:lnTo>
                    <a:lnTo>
                      <a:pt x="14446" y="3474"/>
                    </a:lnTo>
                    <a:close/>
                  </a:path>
                </a:pathLst>
              </a:custGeom>
              <a:grpFill/>
              <a:ln w="18272" cap="flat">
                <a:noFill/>
                <a:prstDash val="solid"/>
                <a:miter/>
              </a:ln>
            </p:spPr>
            <p:txBody>
              <a:bodyPr rtlCol="0" anchor="ctr"/>
              <a:lstStyle/>
              <a:p>
                <a:endParaRPr lang="en-GB" sz="1463"/>
              </a:p>
            </p:txBody>
          </p:sp>
          <p:sp>
            <p:nvSpPr>
              <p:cNvPr id="1357" name="Freeform: Shape 1356">
                <a:extLst>
                  <a:ext uri="{FF2B5EF4-FFF2-40B4-BE49-F238E27FC236}">
                    <a16:creationId xmlns:a16="http://schemas.microsoft.com/office/drawing/2014/main" id="{0504A946-8E79-372B-542A-3DA37CB26D44}"/>
                  </a:ext>
                </a:extLst>
              </p:cNvPr>
              <p:cNvSpPr/>
              <p:nvPr/>
            </p:nvSpPr>
            <p:spPr>
              <a:xfrm>
                <a:off x="9185398" y="4541940"/>
                <a:ext cx="26149" cy="12983"/>
              </a:xfrm>
              <a:custGeom>
                <a:avLst/>
                <a:gdLst>
                  <a:gd name="connsiteX0" fmla="*/ 2012 w 26149"/>
                  <a:gd name="connsiteY0" fmla="*/ 12618 h 12983"/>
                  <a:gd name="connsiteX1" fmla="*/ 0 w 26149"/>
                  <a:gd name="connsiteY1" fmla="*/ 10240 h 12983"/>
                  <a:gd name="connsiteX2" fmla="*/ 1463 w 26149"/>
                  <a:gd name="connsiteY2" fmla="*/ 6400 h 12983"/>
                  <a:gd name="connsiteX3" fmla="*/ 3474 w 26149"/>
                  <a:gd name="connsiteY3" fmla="*/ 4206 h 12983"/>
                  <a:gd name="connsiteX4" fmla="*/ 10972 w 26149"/>
                  <a:gd name="connsiteY4" fmla="*/ 4572 h 12983"/>
                  <a:gd name="connsiteX5" fmla="*/ 14446 w 26149"/>
                  <a:gd name="connsiteY5" fmla="*/ 3474 h 12983"/>
                  <a:gd name="connsiteX6" fmla="*/ 19932 w 26149"/>
                  <a:gd name="connsiteY6" fmla="*/ 0 h 12983"/>
                  <a:gd name="connsiteX7" fmla="*/ 21578 w 26149"/>
                  <a:gd name="connsiteY7" fmla="*/ 2012 h 12983"/>
                  <a:gd name="connsiteX8" fmla="*/ 26149 w 26149"/>
                  <a:gd name="connsiteY8" fmla="*/ 5120 h 12983"/>
                  <a:gd name="connsiteX9" fmla="*/ 21029 w 26149"/>
                  <a:gd name="connsiteY9" fmla="*/ 8229 h 12983"/>
                  <a:gd name="connsiteX10" fmla="*/ 17372 w 26149"/>
                  <a:gd name="connsiteY10" fmla="*/ 11337 h 12983"/>
                  <a:gd name="connsiteX11" fmla="*/ 12618 w 26149"/>
                  <a:gd name="connsiteY11" fmla="*/ 11886 h 12983"/>
                  <a:gd name="connsiteX12" fmla="*/ 8412 w 26149"/>
                  <a:gd name="connsiteY12" fmla="*/ 11520 h 12983"/>
                  <a:gd name="connsiteX13" fmla="*/ 5120 w 26149"/>
                  <a:gd name="connsiteY13" fmla="*/ 12983 h 12983"/>
                  <a:gd name="connsiteX14" fmla="*/ 2012 w 26149"/>
                  <a:gd name="connsiteY14" fmla="*/ 12618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149" h="12983">
                    <a:moveTo>
                      <a:pt x="2012" y="12618"/>
                    </a:moveTo>
                    <a:lnTo>
                      <a:pt x="0" y="10240"/>
                    </a:lnTo>
                    <a:lnTo>
                      <a:pt x="1463" y="6400"/>
                    </a:lnTo>
                    <a:lnTo>
                      <a:pt x="3474" y="4206"/>
                    </a:lnTo>
                    <a:lnTo>
                      <a:pt x="10972" y="4572"/>
                    </a:lnTo>
                    <a:lnTo>
                      <a:pt x="14446" y="3474"/>
                    </a:lnTo>
                    <a:lnTo>
                      <a:pt x="19932" y="0"/>
                    </a:lnTo>
                    <a:lnTo>
                      <a:pt x="21578" y="2012"/>
                    </a:lnTo>
                    <a:lnTo>
                      <a:pt x="26149" y="5120"/>
                    </a:lnTo>
                    <a:lnTo>
                      <a:pt x="21029" y="8229"/>
                    </a:lnTo>
                    <a:lnTo>
                      <a:pt x="17372" y="11337"/>
                    </a:lnTo>
                    <a:lnTo>
                      <a:pt x="12618" y="11886"/>
                    </a:lnTo>
                    <a:lnTo>
                      <a:pt x="8412" y="11520"/>
                    </a:lnTo>
                    <a:lnTo>
                      <a:pt x="5120" y="12983"/>
                    </a:lnTo>
                    <a:lnTo>
                      <a:pt x="2012" y="12618"/>
                    </a:lnTo>
                  </a:path>
                </a:pathLst>
              </a:custGeom>
              <a:grpFill/>
              <a:ln w="4020" cap="flat">
                <a:solidFill>
                  <a:srgbClr val="FFFFFF"/>
                </a:solidFill>
                <a:prstDash val="solid"/>
                <a:miter/>
              </a:ln>
            </p:spPr>
            <p:txBody>
              <a:bodyPr rtlCol="0" anchor="ctr"/>
              <a:lstStyle/>
              <a:p>
                <a:endParaRPr lang="en-GB" sz="1463"/>
              </a:p>
            </p:txBody>
          </p:sp>
          <p:sp>
            <p:nvSpPr>
              <p:cNvPr id="1358" name="Freeform: Shape 1357">
                <a:extLst>
                  <a:ext uri="{FF2B5EF4-FFF2-40B4-BE49-F238E27FC236}">
                    <a16:creationId xmlns:a16="http://schemas.microsoft.com/office/drawing/2014/main" id="{32C2377D-D15B-F592-F024-7E93B39B2DA6}"/>
                  </a:ext>
                </a:extLst>
              </p:cNvPr>
              <p:cNvSpPr/>
              <p:nvPr/>
            </p:nvSpPr>
            <p:spPr>
              <a:xfrm>
                <a:off x="9111156" y="4618012"/>
                <a:ext cx="13166" cy="11337"/>
              </a:xfrm>
              <a:custGeom>
                <a:avLst/>
                <a:gdLst>
                  <a:gd name="connsiteX0" fmla="*/ 9509 w 13166"/>
                  <a:gd name="connsiteY0" fmla="*/ 2377 h 11337"/>
                  <a:gd name="connsiteX1" fmla="*/ 4389 w 13166"/>
                  <a:gd name="connsiteY1" fmla="*/ 6766 h 11337"/>
                  <a:gd name="connsiteX2" fmla="*/ 183 w 13166"/>
                  <a:gd name="connsiteY2" fmla="*/ 7497 h 11337"/>
                  <a:gd name="connsiteX3" fmla="*/ 0 w 13166"/>
                  <a:gd name="connsiteY3" fmla="*/ 10423 h 11337"/>
                  <a:gd name="connsiteX4" fmla="*/ 1829 w 13166"/>
                  <a:gd name="connsiteY4" fmla="*/ 11337 h 11337"/>
                  <a:gd name="connsiteX5" fmla="*/ 4937 w 13166"/>
                  <a:gd name="connsiteY5" fmla="*/ 10972 h 11337"/>
                  <a:gd name="connsiteX6" fmla="*/ 8960 w 13166"/>
                  <a:gd name="connsiteY6" fmla="*/ 8229 h 11337"/>
                  <a:gd name="connsiteX7" fmla="*/ 12069 w 13166"/>
                  <a:gd name="connsiteY7" fmla="*/ 5669 h 11337"/>
                  <a:gd name="connsiteX8" fmla="*/ 13166 w 13166"/>
                  <a:gd name="connsiteY8" fmla="*/ 3109 h 11337"/>
                  <a:gd name="connsiteX9" fmla="*/ 12801 w 13166"/>
                  <a:gd name="connsiteY9" fmla="*/ 0 h 11337"/>
                  <a:gd name="connsiteX10" fmla="*/ 9509 w 13166"/>
                  <a:gd name="connsiteY10" fmla="*/ 2377 h 11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6" h="11337">
                    <a:moveTo>
                      <a:pt x="9509" y="2377"/>
                    </a:moveTo>
                    <a:lnTo>
                      <a:pt x="4389" y="6766"/>
                    </a:lnTo>
                    <a:lnTo>
                      <a:pt x="183" y="7497"/>
                    </a:lnTo>
                    <a:lnTo>
                      <a:pt x="0" y="10423"/>
                    </a:lnTo>
                    <a:lnTo>
                      <a:pt x="1829" y="11337"/>
                    </a:lnTo>
                    <a:lnTo>
                      <a:pt x="4937" y="10972"/>
                    </a:lnTo>
                    <a:lnTo>
                      <a:pt x="8960" y="8229"/>
                    </a:lnTo>
                    <a:lnTo>
                      <a:pt x="12069" y="5669"/>
                    </a:lnTo>
                    <a:lnTo>
                      <a:pt x="13166" y="3109"/>
                    </a:lnTo>
                    <a:lnTo>
                      <a:pt x="12801" y="0"/>
                    </a:lnTo>
                    <a:lnTo>
                      <a:pt x="9509" y="2377"/>
                    </a:lnTo>
                    <a:close/>
                  </a:path>
                </a:pathLst>
              </a:custGeom>
              <a:grpFill/>
              <a:ln w="18272" cap="flat">
                <a:noFill/>
                <a:prstDash val="solid"/>
                <a:miter/>
              </a:ln>
            </p:spPr>
            <p:txBody>
              <a:bodyPr rtlCol="0" anchor="ctr"/>
              <a:lstStyle/>
              <a:p>
                <a:endParaRPr lang="en-GB" sz="1463"/>
              </a:p>
            </p:txBody>
          </p:sp>
          <p:sp>
            <p:nvSpPr>
              <p:cNvPr id="1359" name="Freeform: Shape 1358">
                <a:extLst>
                  <a:ext uri="{FF2B5EF4-FFF2-40B4-BE49-F238E27FC236}">
                    <a16:creationId xmlns:a16="http://schemas.microsoft.com/office/drawing/2014/main" id="{CA20419E-FC69-18B6-79F8-D42D8B5B0E06}"/>
                  </a:ext>
                </a:extLst>
              </p:cNvPr>
              <p:cNvSpPr/>
              <p:nvPr/>
            </p:nvSpPr>
            <p:spPr>
              <a:xfrm>
                <a:off x="9111156" y="4618012"/>
                <a:ext cx="13166" cy="11154"/>
              </a:xfrm>
              <a:custGeom>
                <a:avLst/>
                <a:gdLst>
                  <a:gd name="connsiteX0" fmla="*/ 0 w 13166"/>
                  <a:gd name="connsiteY0" fmla="*/ 10423 h 11154"/>
                  <a:gd name="connsiteX1" fmla="*/ 183 w 13166"/>
                  <a:gd name="connsiteY1" fmla="*/ 7497 h 11154"/>
                  <a:gd name="connsiteX2" fmla="*/ 4389 w 13166"/>
                  <a:gd name="connsiteY2" fmla="*/ 6766 h 11154"/>
                  <a:gd name="connsiteX3" fmla="*/ 9509 w 13166"/>
                  <a:gd name="connsiteY3" fmla="*/ 2377 h 11154"/>
                  <a:gd name="connsiteX4" fmla="*/ 12801 w 13166"/>
                  <a:gd name="connsiteY4" fmla="*/ 0 h 11154"/>
                  <a:gd name="connsiteX5" fmla="*/ 13166 w 13166"/>
                  <a:gd name="connsiteY5" fmla="*/ 3109 h 11154"/>
                  <a:gd name="connsiteX6" fmla="*/ 12069 w 13166"/>
                  <a:gd name="connsiteY6" fmla="*/ 5669 h 11154"/>
                  <a:gd name="connsiteX7" fmla="*/ 8960 w 13166"/>
                  <a:gd name="connsiteY7" fmla="*/ 8229 h 11154"/>
                  <a:gd name="connsiteX8" fmla="*/ 4937 w 13166"/>
                  <a:gd name="connsiteY8" fmla="*/ 10972 h 11154"/>
                  <a:gd name="connsiteX9" fmla="*/ 1829 w 13166"/>
                  <a:gd name="connsiteY9" fmla="*/ 11155 h 11154"/>
                  <a:gd name="connsiteX10" fmla="*/ 0 w 13166"/>
                  <a:gd name="connsiteY10" fmla="*/ 10423 h 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6" h="11154">
                    <a:moveTo>
                      <a:pt x="0" y="10423"/>
                    </a:moveTo>
                    <a:lnTo>
                      <a:pt x="183" y="7497"/>
                    </a:lnTo>
                    <a:lnTo>
                      <a:pt x="4389" y="6766"/>
                    </a:lnTo>
                    <a:lnTo>
                      <a:pt x="9509" y="2377"/>
                    </a:lnTo>
                    <a:lnTo>
                      <a:pt x="12801" y="0"/>
                    </a:lnTo>
                    <a:lnTo>
                      <a:pt x="13166" y="3109"/>
                    </a:lnTo>
                    <a:lnTo>
                      <a:pt x="12069" y="5669"/>
                    </a:lnTo>
                    <a:lnTo>
                      <a:pt x="8960" y="8229"/>
                    </a:lnTo>
                    <a:lnTo>
                      <a:pt x="4937" y="10972"/>
                    </a:lnTo>
                    <a:lnTo>
                      <a:pt x="1829" y="11155"/>
                    </a:lnTo>
                    <a:lnTo>
                      <a:pt x="0" y="10423"/>
                    </a:lnTo>
                  </a:path>
                </a:pathLst>
              </a:custGeom>
              <a:grpFill/>
              <a:ln w="4020" cap="flat">
                <a:solidFill>
                  <a:srgbClr val="FFFFFF"/>
                </a:solidFill>
                <a:prstDash val="solid"/>
                <a:miter/>
              </a:ln>
            </p:spPr>
            <p:txBody>
              <a:bodyPr rtlCol="0" anchor="ctr"/>
              <a:lstStyle/>
              <a:p>
                <a:endParaRPr lang="en-GB" sz="1463"/>
              </a:p>
            </p:txBody>
          </p:sp>
          <p:sp>
            <p:nvSpPr>
              <p:cNvPr id="1360" name="Freeform: Shape 1359">
                <a:extLst>
                  <a:ext uri="{FF2B5EF4-FFF2-40B4-BE49-F238E27FC236}">
                    <a16:creationId xmlns:a16="http://schemas.microsoft.com/office/drawing/2014/main" id="{7F53E89D-899D-8F9D-6CCD-6D582E191355}"/>
                  </a:ext>
                </a:extLst>
              </p:cNvPr>
              <p:cNvSpPr/>
              <p:nvPr/>
            </p:nvSpPr>
            <p:spPr>
              <a:xfrm>
                <a:off x="9150838" y="4558032"/>
                <a:ext cx="16457" cy="7497"/>
              </a:xfrm>
              <a:custGeom>
                <a:avLst/>
                <a:gdLst>
                  <a:gd name="connsiteX0" fmla="*/ 5120 w 16457"/>
                  <a:gd name="connsiteY0" fmla="*/ 731 h 7497"/>
                  <a:gd name="connsiteX1" fmla="*/ 1828 w 16457"/>
                  <a:gd name="connsiteY1" fmla="*/ 183 h 7497"/>
                  <a:gd name="connsiteX2" fmla="*/ 731 w 16457"/>
                  <a:gd name="connsiteY2" fmla="*/ 731 h 7497"/>
                  <a:gd name="connsiteX3" fmla="*/ 1463 w 16457"/>
                  <a:gd name="connsiteY3" fmla="*/ 3657 h 7497"/>
                  <a:gd name="connsiteX4" fmla="*/ 0 w 16457"/>
                  <a:gd name="connsiteY4" fmla="*/ 6217 h 7497"/>
                  <a:gd name="connsiteX5" fmla="*/ 2926 w 16457"/>
                  <a:gd name="connsiteY5" fmla="*/ 7497 h 7497"/>
                  <a:gd name="connsiteX6" fmla="*/ 11337 w 16457"/>
                  <a:gd name="connsiteY6" fmla="*/ 6949 h 7497"/>
                  <a:gd name="connsiteX7" fmla="*/ 14446 w 16457"/>
                  <a:gd name="connsiteY7" fmla="*/ 5669 h 7497"/>
                  <a:gd name="connsiteX8" fmla="*/ 16458 w 16457"/>
                  <a:gd name="connsiteY8" fmla="*/ 2743 h 7497"/>
                  <a:gd name="connsiteX9" fmla="*/ 14080 w 16457"/>
                  <a:gd name="connsiteY9" fmla="*/ 0 h 7497"/>
                  <a:gd name="connsiteX10" fmla="*/ 5120 w 16457"/>
                  <a:gd name="connsiteY10" fmla="*/ 731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7" h="7497">
                    <a:moveTo>
                      <a:pt x="5120" y="731"/>
                    </a:moveTo>
                    <a:lnTo>
                      <a:pt x="1828" y="183"/>
                    </a:lnTo>
                    <a:lnTo>
                      <a:pt x="731" y="731"/>
                    </a:lnTo>
                    <a:lnTo>
                      <a:pt x="1463" y="3657"/>
                    </a:lnTo>
                    <a:lnTo>
                      <a:pt x="0" y="6217"/>
                    </a:lnTo>
                    <a:lnTo>
                      <a:pt x="2926" y="7497"/>
                    </a:lnTo>
                    <a:lnTo>
                      <a:pt x="11337" y="6949"/>
                    </a:lnTo>
                    <a:lnTo>
                      <a:pt x="14446" y="5669"/>
                    </a:lnTo>
                    <a:lnTo>
                      <a:pt x="16458" y="2743"/>
                    </a:lnTo>
                    <a:lnTo>
                      <a:pt x="14080" y="0"/>
                    </a:lnTo>
                    <a:lnTo>
                      <a:pt x="5120" y="731"/>
                    </a:lnTo>
                    <a:close/>
                  </a:path>
                </a:pathLst>
              </a:custGeom>
              <a:grpFill/>
              <a:ln w="18272" cap="flat">
                <a:noFill/>
                <a:prstDash val="solid"/>
                <a:miter/>
              </a:ln>
            </p:spPr>
            <p:txBody>
              <a:bodyPr rtlCol="0" anchor="ctr"/>
              <a:lstStyle/>
              <a:p>
                <a:endParaRPr lang="en-GB" sz="1463"/>
              </a:p>
            </p:txBody>
          </p:sp>
          <p:sp>
            <p:nvSpPr>
              <p:cNvPr id="1361" name="Freeform: Shape 1360">
                <a:extLst>
                  <a:ext uri="{FF2B5EF4-FFF2-40B4-BE49-F238E27FC236}">
                    <a16:creationId xmlns:a16="http://schemas.microsoft.com/office/drawing/2014/main" id="{1A006870-41D8-7384-C834-EE4D83817245}"/>
                  </a:ext>
                </a:extLst>
              </p:cNvPr>
              <p:cNvSpPr/>
              <p:nvPr/>
            </p:nvSpPr>
            <p:spPr>
              <a:xfrm>
                <a:off x="9150838" y="4558032"/>
                <a:ext cx="16457" cy="7497"/>
              </a:xfrm>
              <a:custGeom>
                <a:avLst/>
                <a:gdLst>
                  <a:gd name="connsiteX0" fmla="*/ 731 w 16457"/>
                  <a:gd name="connsiteY0" fmla="*/ 731 h 7497"/>
                  <a:gd name="connsiteX1" fmla="*/ 1828 w 16457"/>
                  <a:gd name="connsiteY1" fmla="*/ 183 h 7497"/>
                  <a:gd name="connsiteX2" fmla="*/ 5120 w 16457"/>
                  <a:gd name="connsiteY2" fmla="*/ 731 h 7497"/>
                  <a:gd name="connsiteX3" fmla="*/ 14080 w 16457"/>
                  <a:gd name="connsiteY3" fmla="*/ 0 h 7497"/>
                  <a:gd name="connsiteX4" fmla="*/ 16458 w 16457"/>
                  <a:gd name="connsiteY4" fmla="*/ 2743 h 7497"/>
                  <a:gd name="connsiteX5" fmla="*/ 14446 w 16457"/>
                  <a:gd name="connsiteY5" fmla="*/ 5669 h 7497"/>
                  <a:gd name="connsiteX6" fmla="*/ 11337 w 16457"/>
                  <a:gd name="connsiteY6" fmla="*/ 6949 h 7497"/>
                  <a:gd name="connsiteX7" fmla="*/ 2926 w 16457"/>
                  <a:gd name="connsiteY7" fmla="*/ 7497 h 7497"/>
                  <a:gd name="connsiteX8" fmla="*/ 0 w 16457"/>
                  <a:gd name="connsiteY8" fmla="*/ 6217 h 7497"/>
                  <a:gd name="connsiteX9" fmla="*/ 1463 w 16457"/>
                  <a:gd name="connsiteY9" fmla="*/ 3657 h 7497"/>
                  <a:gd name="connsiteX10" fmla="*/ 731 w 16457"/>
                  <a:gd name="connsiteY10" fmla="*/ 731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7" h="7497">
                    <a:moveTo>
                      <a:pt x="731" y="731"/>
                    </a:moveTo>
                    <a:lnTo>
                      <a:pt x="1828" y="183"/>
                    </a:lnTo>
                    <a:lnTo>
                      <a:pt x="5120" y="731"/>
                    </a:lnTo>
                    <a:lnTo>
                      <a:pt x="14080" y="0"/>
                    </a:lnTo>
                    <a:lnTo>
                      <a:pt x="16458" y="2743"/>
                    </a:lnTo>
                    <a:lnTo>
                      <a:pt x="14446" y="5669"/>
                    </a:lnTo>
                    <a:lnTo>
                      <a:pt x="11337" y="6949"/>
                    </a:lnTo>
                    <a:lnTo>
                      <a:pt x="2926" y="7497"/>
                    </a:lnTo>
                    <a:lnTo>
                      <a:pt x="0" y="6217"/>
                    </a:lnTo>
                    <a:lnTo>
                      <a:pt x="1463" y="3657"/>
                    </a:lnTo>
                    <a:lnTo>
                      <a:pt x="731" y="731"/>
                    </a:lnTo>
                  </a:path>
                </a:pathLst>
              </a:custGeom>
              <a:grpFill/>
              <a:ln w="4020" cap="flat">
                <a:solidFill>
                  <a:srgbClr val="FFFFFF"/>
                </a:solidFill>
                <a:prstDash val="solid"/>
                <a:miter/>
              </a:ln>
            </p:spPr>
            <p:txBody>
              <a:bodyPr rtlCol="0" anchor="ctr"/>
              <a:lstStyle/>
              <a:p>
                <a:endParaRPr lang="en-GB" sz="1463"/>
              </a:p>
            </p:txBody>
          </p:sp>
          <p:sp>
            <p:nvSpPr>
              <p:cNvPr id="1362" name="Freeform: Shape 1361">
                <a:extLst>
                  <a:ext uri="{FF2B5EF4-FFF2-40B4-BE49-F238E27FC236}">
                    <a16:creationId xmlns:a16="http://schemas.microsoft.com/office/drawing/2014/main" id="{334E3476-D52B-1869-B705-E870443F04E5}"/>
                  </a:ext>
                </a:extLst>
              </p:cNvPr>
              <p:cNvSpPr/>
              <p:nvPr/>
            </p:nvSpPr>
            <p:spPr>
              <a:xfrm>
                <a:off x="9138768" y="4559861"/>
                <a:ext cx="7131" cy="8228"/>
              </a:xfrm>
              <a:custGeom>
                <a:avLst/>
                <a:gdLst>
                  <a:gd name="connsiteX0" fmla="*/ 4389 w 7131"/>
                  <a:gd name="connsiteY0" fmla="*/ 914 h 8228"/>
                  <a:gd name="connsiteX1" fmla="*/ 0 w 7131"/>
                  <a:gd name="connsiteY1" fmla="*/ 3474 h 8228"/>
                  <a:gd name="connsiteX2" fmla="*/ 549 w 7131"/>
                  <a:gd name="connsiteY2" fmla="*/ 6035 h 8228"/>
                  <a:gd name="connsiteX3" fmla="*/ 2926 w 7131"/>
                  <a:gd name="connsiteY3" fmla="*/ 6583 h 8228"/>
                  <a:gd name="connsiteX4" fmla="*/ 4572 w 7131"/>
                  <a:gd name="connsiteY4" fmla="*/ 8229 h 8228"/>
                  <a:gd name="connsiteX5" fmla="*/ 7131 w 7131"/>
                  <a:gd name="connsiteY5" fmla="*/ 3474 h 8228"/>
                  <a:gd name="connsiteX6" fmla="*/ 7131 w 7131"/>
                  <a:gd name="connsiteY6" fmla="*/ 0 h 8228"/>
                  <a:gd name="connsiteX7" fmla="*/ 4389 w 7131"/>
                  <a:gd name="connsiteY7" fmla="*/ 914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31" h="8228">
                    <a:moveTo>
                      <a:pt x="4389" y="914"/>
                    </a:moveTo>
                    <a:lnTo>
                      <a:pt x="0" y="3474"/>
                    </a:lnTo>
                    <a:lnTo>
                      <a:pt x="549" y="6035"/>
                    </a:lnTo>
                    <a:lnTo>
                      <a:pt x="2926" y="6583"/>
                    </a:lnTo>
                    <a:lnTo>
                      <a:pt x="4572" y="8229"/>
                    </a:lnTo>
                    <a:lnTo>
                      <a:pt x="7131" y="3474"/>
                    </a:lnTo>
                    <a:lnTo>
                      <a:pt x="7131" y="0"/>
                    </a:lnTo>
                    <a:lnTo>
                      <a:pt x="4389" y="914"/>
                    </a:lnTo>
                    <a:close/>
                  </a:path>
                </a:pathLst>
              </a:custGeom>
              <a:grpFill/>
              <a:ln w="18272" cap="flat">
                <a:noFill/>
                <a:prstDash val="solid"/>
                <a:miter/>
              </a:ln>
            </p:spPr>
            <p:txBody>
              <a:bodyPr rtlCol="0" anchor="ctr"/>
              <a:lstStyle/>
              <a:p>
                <a:endParaRPr lang="en-GB" sz="1463"/>
              </a:p>
            </p:txBody>
          </p:sp>
          <p:sp>
            <p:nvSpPr>
              <p:cNvPr id="1363" name="Freeform: Shape 1362">
                <a:extLst>
                  <a:ext uri="{FF2B5EF4-FFF2-40B4-BE49-F238E27FC236}">
                    <a16:creationId xmlns:a16="http://schemas.microsoft.com/office/drawing/2014/main" id="{8F99EDDF-EFFE-33AC-5431-1F168BFE8445}"/>
                  </a:ext>
                </a:extLst>
              </p:cNvPr>
              <p:cNvSpPr/>
              <p:nvPr/>
            </p:nvSpPr>
            <p:spPr>
              <a:xfrm>
                <a:off x="9138768" y="4559861"/>
                <a:ext cx="7131" cy="8228"/>
              </a:xfrm>
              <a:custGeom>
                <a:avLst/>
                <a:gdLst>
                  <a:gd name="connsiteX0" fmla="*/ 549 w 7131"/>
                  <a:gd name="connsiteY0" fmla="*/ 6035 h 8228"/>
                  <a:gd name="connsiteX1" fmla="*/ 0 w 7131"/>
                  <a:gd name="connsiteY1" fmla="*/ 3474 h 8228"/>
                  <a:gd name="connsiteX2" fmla="*/ 4389 w 7131"/>
                  <a:gd name="connsiteY2" fmla="*/ 914 h 8228"/>
                  <a:gd name="connsiteX3" fmla="*/ 7131 w 7131"/>
                  <a:gd name="connsiteY3" fmla="*/ 0 h 8228"/>
                  <a:gd name="connsiteX4" fmla="*/ 7131 w 7131"/>
                  <a:gd name="connsiteY4" fmla="*/ 3474 h 8228"/>
                  <a:gd name="connsiteX5" fmla="*/ 4572 w 7131"/>
                  <a:gd name="connsiteY5" fmla="*/ 8229 h 8228"/>
                  <a:gd name="connsiteX6" fmla="*/ 2926 w 7131"/>
                  <a:gd name="connsiteY6" fmla="*/ 6583 h 8228"/>
                  <a:gd name="connsiteX7" fmla="*/ 549 w 7131"/>
                  <a:gd name="connsiteY7" fmla="*/ 6035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31" h="8228">
                    <a:moveTo>
                      <a:pt x="549" y="6035"/>
                    </a:moveTo>
                    <a:lnTo>
                      <a:pt x="0" y="3474"/>
                    </a:lnTo>
                    <a:lnTo>
                      <a:pt x="4389" y="914"/>
                    </a:lnTo>
                    <a:lnTo>
                      <a:pt x="7131" y="0"/>
                    </a:lnTo>
                    <a:lnTo>
                      <a:pt x="7131" y="3474"/>
                    </a:lnTo>
                    <a:lnTo>
                      <a:pt x="4572" y="8229"/>
                    </a:lnTo>
                    <a:lnTo>
                      <a:pt x="2926" y="6583"/>
                    </a:lnTo>
                    <a:lnTo>
                      <a:pt x="549" y="6035"/>
                    </a:lnTo>
                  </a:path>
                </a:pathLst>
              </a:custGeom>
              <a:grpFill/>
              <a:ln w="4020" cap="flat">
                <a:solidFill>
                  <a:srgbClr val="FFFFFF"/>
                </a:solidFill>
                <a:prstDash val="solid"/>
                <a:miter/>
              </a:ln>
            </p:spPr>
            <p:txBody>
              <a:bodyPr rtlCol="0" anchor="ctr"/>
              <a:lstStyle/>
              <a:p>
                <a:endParaRPr lang="en-GB" sz="1463"/>
              </a:p>
            </p:txBody>
          </p:sp>
          <p:sp>
            <p:nvSpPr>
              <p:cNvPr id="1364" name="Freeform: Shape 1363">
                <a:extLst>
                  <a:ext uri="{FF2B5EF4-FFF2-40B4-BE49-F238E27FC236}">
                    <a16:creationId xmlns:a16="http://schemas.microsoft.com/office/drawing/2014/main" id="{75F19BCC-F4D1-D9AB-A1EB-D4109A545F66}"/>
                  </a:ext>
                </a:extLst>
              </p:cNvPr>
              <p:cNvSpPr/>
              <p:nvPr/>
            </p:nvSpPr>
            <p:spPr>
              <a:xfrm>
                <a:off x="9122676" y="4558581"/>
                <a:ext cx="11702" cy="10240"/>
              </a:xfrm>
              <a:custGeom>
                <a:avLst/>
                <a:gdLst>
                  <a:gd name="connsiteX0" fmla="*/ 7680 w 11702"/>
                  <a:gd name="connsiteY0" fmla="*/ 549 h 10240"/>
                  <a:gd name="connsiteX1" fmla="*/ 5486 w 11702"/>
                  <a:gd name="connsiteY1" fmla="*/ 3840 h 10240"/>
                  <a:gd name="connsiteX2" fmla="*/ 4206 w 11702"/>
                  <a:gd name="connsiteY2" fmla="*/ 3109 h 10240"/>
                  <a:gd name="connsiteX3" fmla="*/ 2743 w 11702"/>
                  <a:gd name="connsiteY3" fmla="*/ 1097 h 10240"/>
                  <a:gd name="connsiteX4" fmla="*/ 1097 w 11702"/>
                  <a:gd name="connsiteY4" fmla="*/ 3109 h 10240"/>
                  <a:gd name="connsiteX5" fmla="*/ 0 w 11702"/>
                  <a:gd name="connsiteY5" fmla="*/ 8777 h 10240"/>
                  <a:gd name="connsiteX6" fmla="*/ 1280 w 11702"/>
                  <a:gd name="connsiteY6" fmla="*/ 10057 h 10240"/>
                  <a:gd name="connsiteX7" fmla="*/ 4389 w 11702"/>
                  <a:gd name="connsiteY7" fmla="*/ 10240 h 10240"/>
                  <a:gd name="connsiteX8" fmla="*/ 7131 w 11702"/>
                  <a:gd name="connsiteY8" fmla="*/ 8412 h 10240"/>
                  <a:gd name="connsiteX9" fmla="*/ 9143 w 11702"/>
                  <a:gd name="connsiteY9" fmla="*/ 6400 h 10240"/>
                  <a:gd name="connsiteX10" fmla="*/ 11703 w 11702"/>
                  <a:gd name="connsiteY10" fmla="*/ 2194 h 10240"/>
                  <a:gd name="connsiteX11" fmla="*/ 10240 w 11702"/>
                  <a:gd name="connsiteY11" fmla="*/ 0 h 10240"/>
                  <a:gd name="connsiteX12" fmla="*/ 7680 w 11702"/>
                  <a:gd name="connsiteY12" fmla="*/ 549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02" h="10240">
                    <a:moveTo>
                      <a:pt x="7680" y="549"/>
                    </a:moveTo>
                    <a:lnTo>
                      <a:pt x="5486" y="3840"/>
                    </a:lnTo>
                    <a:lnTo>
                      <a:pt x="4206" y="3109"/>
                    </a:lnTo>
                    <a:lnTo>
                      <a:pt x="2743" y="1097"/>
                    </a:lnTo>
                    <a:lnTo>
                      <a:pt x="1097" y="3109"/>
                    </a:lnTo>
                    <a:lnTo>
                      <a:pt x="0" y="8777"/>
                    </a:lnTo>
                    <a:lnTo>
                      <a:pt x="1280" y="10057"/>
                    </a:lnTo>
                    <a:lnTo>
                      <a:pt x="4389" y="10240"/>
                    </a:lnTo>
                    <a:lnTo>
                      <a:pt x="7131" y="8412"/>
                    </a:lnTo>
                    <a:lnTo>
                      <a:pt x="9143" y="6400"/>
                    </a:lnTo>
                    <a:lnTo>
                      <a:pt x="11703" y="2194"/>
                    </a:lnTo>
                    <a:lnTo>
                      <a:pt x="10240" y="0"/>
                    </a:lnTo>
                    <a:lnTo>
                      <a:pt x="7680" y="549"/>
                    </a:lnTo>
                    <a:close/>
                  </a:path>
                </a:pathLst>
              </a:custGeom>
              <a:grpFill/>
              <a:ln w="18272" cap="flat">
                <a:noFill/>
                <a:prstDash val="solid"/>
                <a:miter/>
              </a:ln>
            </p:spPr>
            <p:txBody>
              <a:bodyPr rtlCol="0" anchor="ctr"/>
              <a:lstStyle/>
              <a:p>
                <a:endParaRPr lang="en-GB" sz="1463"/>
              </a:p>
            </p:txBody>
          </p:sp>
          <p:sp>
            <p:nvSpPr>
              <p:cNvPr id="1365" name="Freeform: Shape 1364">
                <a:extLst>
                  <a:ext uri="{FF2B5EF4-FFF2-40B4-BE49-F238E27FC236}">
                    <a16:creationId xmlns:a16="http://schemas.microsoft.com/office/drawing/2014/main" id="{FF2311D8-6F4A-2EB5-9753-B3A605F9FCED}"/>
                  </a:ext>
                </a:extLst>
              </p:cNvPr>
              <p:cNvSpPr/>
              <p:nvPr/>
            </p:nvSpPr>
            <p:spPr>
              <a:xfrm>
                <a:off x="9122676" y="4558581"/>
                <a:ext cx="11702" cy="10240"/>
              </a:xfrm>
              <a:custGeom>
                <a:avLst/>
                <a:gdLst>
                  <a:gd name="connsiteX0" fmla="*/ 0 w 11702"/>
                  <a:gd name="connsiteY0" fmla="*/ 8777 h 10240"/>
                  <a:gd name="connsiteX1" fmla="*/ 1097 w 11702"/>
                  <a:gd name="connsiteY1" fmla="*/ 3109 h 10240"/>
                  <a:gd name="connsiteX2" fmla="*/ 2743 w 11702"/>
                  <a:gd name="connsiteY2" fmla="*/ 1097 h 10240"/>
                  <a:gd name="connsiteX3" fmla="*/ 4206 w 11702"/>
                  <a:gd name="connsiteY3" fmla="*/ 3109 h 10240"/>
                  <a:gd name="connsiteX4" fmla="*/ 5486 w 11702"/>
                  <a:gd name="connsiteY4" fmla="*/ 3840 h 10240"/>
                  <a:gd name="connsiteX5" fmla="*/ 7680 w 11702"/>
                  <a:gd name="connsiteY5" fmla="*/ 549 h 10240"/>
                  <a:gd name="connsiteX6" fmla="*/ 10240 w 11702"/>
                  <a:gd name="connsiteY6" fmla="*/ 0 h 10240"/>
                  <a:gd name="connsiteX7" fmla="*/ 11703 w 11702"/>
                  <a:gd name="connsiteY7" fmla="*/ 2194 h 10240"/>
                  <a:gd name="connsiteX8" fmla="*/ 9143 w 11702"/>
                  <a:gd name="connsiteY8" fmla="*/ 6400 h 10240"/>
                  <a:gd name="connsiteX9" fmla="*/ 7131 w 11702"/>
                  <a:gd name="connsiteY9" fmla="*/ 8412 h 10240"/>
                  <a:gd name="connsiteX10" fmla="*/ 4389 w 11702"/>
                  <a:gd name="connsiteY10" fmla="*/ 10240 h 10240"/>
                  <a:gd name="connsiteX11" fmla="*/ 1280 w 11702"/>
                  <a:gd name="connsiteY11" fmla="*/ 10057 h 10240"/>
                  <a:gd name="connsiteX12" fmla="*/ 0 w 11702"/>
                  <a:gd name="connsiteY12" fmla="*/ 8777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02" h="10240">
                    <a:moveTo>
                      <a:pt x="0" y="8777"/>
                    </a:moveTo>
                    <a:lnTo>
                      <a:pt x="1097" y="3109"/>
                    </a:lnTo>
                    <a:lnTo>
                      <a:pt x="2743" y="1097"/>
                    </a:lnTo>
                    <a:lnTo>
                      <a:pt x="4206" y="3109"/>
                    </a:lnTo>
                    <a:lnTo>
                      <a:pt x="5486" y="3840"/>
                    </a:lnTo>
                    <a:lnTo>
                      <a:pt x="7680" y="549"/>
                    </a:lnTo>
                    <a:lnTo>
                      <a:pt x="10240" y="0"/>
                    </a:lnTo>
                    <a:lnTo>
                      <a:pt x="11703" y="2194"/>
                    </a:lnTo>
                    <a:lnTo>
                      <a:pt x="9143" y="6400"/>
                    </a:lnTo>
                    <a:lnTo>
                      <a:pt x="7131" y="8412"/>
                    </a:lnTo>
                    <a:lnTo>
                      <a:pt x="4389" y="10240"/>
                    </a:lnTo>
                    <a:lnTo>
                      <a:pt x="1280" y="10057"/>
                    </a:lnTo>
                    <a:lnTo>
                      <a:pt x="0" y="8777"/>
                    </a:lnTo>
                  </a:path>
                </a:pathLst>
              </a:custGeom>
              <a:grpFill/>
              <a:ln w="4020" cap="flat">
                <a:solidFill>
                  <a:srgbClr val="FFFFFF"/>
                </a:solidFill>
                <a:prstDash val="solid"/>
                <a:miter/>
              </a:ln>
            </p:spPr>
            <p:txBody>
              <a:bodyPr rtlCol="0" anchor="ctr"/>
              <a:lstStyle/>
              <a:p>
                <a:endParaRPr lang="en-GB" sz="1463"/>
              </a:p>
            </p:txBody>
          </p:sp>
          <p:sp>
            <p:nvSpPr>
              <p:cNvPr id="1366" name="Freeform: Shape 1365">
                <a:extLst>
                  <a:ext uri="{FF2B5EF4-FFF2-40B4-BE49-F238E27FC236}">
                    <a16:creationId xmlns:a16="http://schemas.microsoft.com/office/drawing/2014/main" id="{3F0FD63F-F3CB-CCC6-AD46-5E422FC02489}"/>
                  </a:ext>
                </a:extLst>
              </p:cNvPr>
              <p:cNvSpPr/>
              <p:nvPr/>
            </p:nvSpPr>
            <p:spPr>
              <a:xfrm>
                <a:off x="9033622" y="4554924"/>
                <a:ext cx="80276" cy="23223"/>
              </a:xfrm>
              <a:custGeom>
                <a:avLst/>
                <a:gdLst>
                  <a:gd name="connsiteX0" fmla="*/ 3657 w 80276"/>
                  <a:gd name="connsiteY0" fmla="*/ 10423 h 23223"/>
                  <a:gd name="connsiteX1" fmla="*/ 5120 w 80276"/>
                  <a:gd name="connsiteY1" fmla="*/ 10423 h 23223"/>
                  <a:gd name="connsiteX2" fmla="*/ 7314 w 80276"/>
                  <a:gd name="connsiteY2" fmla="*/ 8412 h 23223"/>
                  <a:gd name="connsiteX3" fmla="*/ 13532 w 80276"/>
                  <a:gd name="connsiteY3" fmla="*/ 5852 h 23223"/>
                  <a:gd name="connsiteX4" fmla="*/ 20481 w 80276"/>
                  <a:gd name="connsiteY4" fmla="*/ 4389 h 23223"/>
                  <a:gd name="connsiteX5" fmla="*/ 23040 w 80276"/>
                  <a:gd name="connsiteY5" fmla="*/ 6400 h 23223"/>
                  <a:gd name="connsiteX6" fmla="*/ 27795 w 80276"/>
                  <a:gd name="connsiteY6" fmla="*/ 6766 h 23223"/>
                  <a:gd name="connsiteX7" fmla="*/ 32550 w 80276"/>
                  <a:gd name="connsiteY7" fmla="*/ 7681 h 23223"/>
                  <a:gd name="connsiteX8" fmla="*/ 35109 w 80276"/>
                  <a:gd name="connsiteY8" fmla="*/ 10606 h 23223"/>
                  <a:gd name="connsiteX9" fmla="*/ 41693 w 80276"/>
                  <a:gd name="connsiteY9" fmla="*/ 13715 h 23223"/>
                  <a:gd name="connsiteX10" fmla="*/ 44984 w 80276"/>
                  <a:gd name="connsiteY10" fmla="*/ 12069 h 23223"/>
                  <a:gd name="connsiteX11" fmla="*/ 55956 w 80276"/>
                  <a:gd name="connsiteY11" fmla="*/ 10058 h 23223"/>
                  <a:gd name="connsiteX12" fmla="*/ 57236 w 80276"/>
                  <a:gd name="connsiteY12" fmla="*/ 12069 h 23223"/>
                  <a:gd name="connsiteX13" fmla="*/ 60345 w 80276"/>
                  <a:gd name="connsiteY13" fmla="*/ 13349 h 23223"/>
                  <a:gd name="connsiteX14" fmla="*/ 65465 w 80276"/>
                  <a:gd name="connsiteY14" fmla="*/ 14264 h 23223"/>
                  <a:gd name="connsiteX15" fmla="*/ 68025 w 80276"/>
                  <a:gd name="connsiteY15" fmla="*/ 12983 h 23223"/>
                  <a:gd name="connsiteX16" fmla="*/ 70768 w 80276"/>
                  <a:gd name="connsiteY16" fmla="*/ 9509 h 23223"/>
                  <a:gd name="connsiteX17" fmla="*/ 72414 w 80276"/>
                  <a:gd name="connsiteY17" fmla="*/ 8412 h 23223"/>
                  <a:gd name="connsiteX18" fmla="*/ 75157 w 80276"/>
                  <a:gd name="connsiteY18" fmla="*/ 7497 h 23223"/>
                  <a:gd name="connsiteX19" fmla="*/ 77717 w 80276"/>
                  <a:gd name="connsiteY19" fmla="*/ 5669 h 23223"/>
                  <a:gd name="connsiteX20" fmla="*/ 77717 w 80276"/>
                  <a:gd name="connsiteY20" fmla="*/ 6400 h 23223"/>
                  <a:gd name="connsiteX21" fmla="*/ 76437 w 80276"/>
                  <a:gd name="connsiteY21" fmla="*/ 4206 h 23223"/>
                  <a:gd name="connsiteX22" fmla="*/ 76620 w 80276"/>
                  <a:gd name="connsiteY22" fmla="*/ 0 h 23223"/>
                  <a:gd name="connsiteX23" fmla="*/ 79180 w 80276"/>
                  <a:gd name="connsiteY23" fmla="*/ 2012 h 23223"/>
                  <a:gd name="connsiteX24" fmla="*/ 80277 w 80276"/>
                  <a:gd name="connsiteY24" fmla="*/ 7132 h 23223"/>
                  <a:gd name="connsiteX25" fmla="*/ 77717 w 80276"/>
                  <a:gd name="connsiteY25" fmla="*/ 11520 h 23223"/>
                  <a:gd name="connsiteX26" fmla="*/ 74426 w 80276"/>
                  <a:gd name="connsiteY26" fmla="*/ 14446 h 23223"/>
                  <a:gd name="connsiteX27" fmla="*/ 69488 w 80276"/>
                  <a:gd name="connsiteY27" fmla="*/ 17006 h 23223"/>
                  <a:gd name="connsiteX28" fmla="*/ 65465 w 80276"/>
                  <a:gd name="connsiteY28" fmla="*/ 18104 h 23223"/>
                  <a:gd name="connsiteX29" fmla="*/ 59979 w 80276"/>
                  <a:gd name="connsiteY29" fmla="*/ 18104 h 23223"/>
                  <a:gd name="connsiteX30" fmla="*/ 53944 w 80276"/>
                  <a:gd name="connsiteY30" fmla="*/ 20664 h 23223"/>
                  <a:gd name="connsiteX31" fmla="*/ 47179 w 80276"/>
                  <a:gd name="connsiteY31" fmla="*/ 19932 h 23223"/>
                  <a:gd name="connsiteX32" fmla="*/ 42424 w 80276"/>
                  <a:gd name="connsiteY32" fmla="*/ 19932 h 23223"/>
                  <a:gd name="connsiteX33" fmla="*/ 37670 w 80276"/>
                  <a:gd name="connsiteY33" fmla="*/ 22127 h 23223"/>
                  <a:gd name="connsiteX34" fmla="*/ 32367 w 80276"/>
                  <a:gd name="connsiteY34" fmla="*/ 23224 h 23223"/>
                  <a:gd name="connsiteX35" fmla="*/ 27612 w 80276"/>
                  <a:gd name="connsiteY35" fmla="*/ 21029 h 23223"/>
                  <a:gd name="connsiteX36" fmla="*/ 18835 w 80276"/>
                  <a:gd name="connsiteY36" fmla="*/ 19384 h 23223"/>
                  <a:gd name="connsiteX37" fmla="*/ 4572 w 80276"/>
                  <a:gd name="connsiteY37" fmla="*/ 19932 h 23223"/>
                  <a:gd name="connsiteX38" fmla="*/ 1646 w 80276"/>
                  <a:gd name="connsiteY38" fmla="*/ 19567 h 23223"/>
                  <a:gd name="connsiteX39" fmla="*/ 549 w 80276"/>
                  <a:gd name="connsiteY39" fmla="*/ 18104 h 23223"/>
                  <a:gd name="connsiteX40" fmla="*/ 0 w 80276"/>
                  <a:gd name="connsiteY40" fmla="*/ 14264 h 23223"/>
                  <a:gd name="connsiteX41" fmla="*/ 549 w 80276"/>
                  <a:gd name="connsiteY41" fmla="*/ 11520 h 23223"/>
                  <a:gd name="connsiteX42" fmla="*/ 3657 w 80276"/>
                  <a:gd name="connsiteY42" fmla="*/ 10423 h 2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0276" h="23223">
                    <a:moveTo>
                      <a:pt x="3657" y="10423"/>
                    </a:moveTo>
                    <a:lnTo>
                      <a:pt x="5120" y="10423"/>
                    </a:lnTo>
                    <a:lnTo>
                      <a:pt x="7314" y="8412"/>
                    </a:lnTo>
                    <a:lnTo>
                      <a:pt x="13532" y="5852"/>
                    </a:lnTo>
                    <a:lnTo>
                      <a:pt x="20481" y="4389"/>
                    </a:lnTo>
                    <a:lnTo>
                      <a:pt x="23040" y="6400"/>
                    </a:lnTo>
                    <a:lnTo>
                      <a:pt x="27795" y="6766"/>
                    </a:lnTo>
                    <a:lnTo>
                      <a:pt x="32550" y="7681"/>
                    </a:lnTo>
                    <a:lnTo>
                      <a:pt x="35109" y="10606"/>
                    </a:lnTo>
                    <a:lnTo>
                      <a:pt x="41693" y="13715"/>
                    </a:lnTo>
                    <a:lnTo>
                      <a:pt x="44984" y="12069"/>
                    </a:lnTo>
                    <a:lnTo>
                      <a:pt x="55956" y="10058"/>
                    </a:lnTo>
                    <a:lnTo>
                      <a:pt x="57236" y="12069"/>
                    </a:lnTo>
                    <a:lnTo>
                      <a:pt x="60345" y="13349"/>
                    </a:lnTo>
                    <a:lnTo>
                      <a:pt x="65465" y="14264"/>
                    </a:lnTo>
                    <a:lnTo>
                      <a:pt x="68025" y="12983"/>
                    </a:lnTo>
                    <a:lnTo>
                      <a:pt x="70768" y="9509"/>
                    </a:lnTo>
                    <a:lnTo>
                      <a:pt x="72414" y="8412"/>
                    </a:lnTo>
                    <a:lnTo>
                      <a:pt x="75157" y="7497"/>
                    </a:lnTo>
                    <a:lnTo>
                      <a:pt x="77717" y="5669"/>
                    </a:lnTo>
                    <a:lnTo>
                      <a:pt x="77717" y="6400"/>
                    </a:lnTo>
                    <a:lnTo>
                      <a:pt x="76437" y="4206"/>
                    </a:lnTo>
                    <a:lnTo>
                      <a:pt x="76620" y="0"/>
                    </a:lnTo>
                    <a:lnTo>
                      <a:pt x="79180" y="2012"/>
                    </a:lnTo>
                    <a:lnTo>
                      <a:pt x="80277" y="7132"/>
                    </a:lnTo>
                    <a:lnTo>
                      <a:pt x="77717" y="11520"/>
                    </a:lnTo>
                    <a:lnTo>
                      <a:pt x="74426" y="14446"/>
                    </a:lnTo>
                    <a:lnTo>
                      <a:pt x="69488" y="17006"/>
                    </a:lnTo>
                    <a:lnTo>
                      <a:pt x="65465" y="18104"/>
                    </a:lnTo>
                    <a:lnTo>
                      <a:pt x="59979" y="18104"/>
                    </a:lnTo>
                    <a:lnTo>
                      <a:pt x="53944" y="20664"/>
                    </a:lnTo>
                    <a:lnTo>
                      <a:pt x="47179" y="19932"/>
                    </a:lnTo>
                    <a:lnTo>
                      <a:pt x="42424" y="19932"/>
                    </a:lnTo>
                    <a:lnTo>
                      <a:pt x="37670" y="22127"/>
                    </a:lnTo>
                    <a:lnTo>
                      <a:pt x="32367" y="23224"/>
                    </a:lnTo>
                    <a:lnTo>
                      <a:pt x="27612" y="21029"/>
                    </a:lnTo>
                    <a:lnTo>
                      <a:pt x="18835" y="19384"/>
                    </a:lnTo>
                    <a:lnTo>
                      <a:pt x="4572" y="19932"/>
                    </a:lnTo>
                    <a:lnTo>
                      <a:pt x="1646" y="19567"/>
                    </a:lnTo>
                    <a:lnTo>
                      <a:pt x="549" y="18104"/>
                    </a:lnTo>
                    <a:lnTo>
                      <a:pt x="0" y="14264"/>
                    </a:lnTo>
                    <a:lnTo>
                      <a:pt x="549" y="11520"/>
                    </a:lnTo>
                    <a:lnTo>
                      <a:pt x="3657" y="10423"/>
                    </a:lnTo>
                    <a:close/>
                  </a:path>
                </a:pathLst>
              </a:custGeom>
              <a:grpFill/>
              <a:ln w="18272" cap="flat">
                <a:noFill/>
                <a:prstDash val="solid"/>
                <a:miter/>
              </a:ln>
            </p:spPr>
            <p:txBody>
              <a:bodyPr rtlCol="0" anchor="ctr"/>
              <a:lstStyle/>
              <a:p>
                <a:endParaRPr lang="en-GB" sz="1463"/>
              </a:p>
            </p:txBody>
          </p:sp>
          <p:sp>
            <p:nvSpPr>
              <p:cNvPr id="1367" name="Freeform: Shape 1366">
                <a:extLst>
                  <a:ext uri="{FF2B5EF4-FFF2-40B4-BE49-F238E27FC236}">
                    <a16:creationId xmlns:a16="http://schemas.microsoft.com/office/drawing/2014/main" id="{97952FB2-6FF3-94B6-41F6-9D49D78A9BE8}"/>
                  </a:ext>
                </a:extLst>
              </p:cNvPr>
              <p:cNvSpPr/>
              <p:nvPr/>
            </p:nvSpPr>
            <p:spPr>
              <a:xfrm>
                <a:off x="9033622" y="4554924"/>
                <a:ext cx="80276" cy="23223"/>
              </a:xfrm>
              <a:custGeom>
                <a:avLst/>
                <a:gdLst>
                  <a:gd name="connsiteX0" fmla="*/ 3657 w 80276"/>
                  <a:gd name="connsiteY0" fmla="*/ 10423 h 23223"/>
                  <a:gd name="connsiteX1" fmla="*/ 5120 w 80276"/>
                  <a:gd name="connsiteY1" fmla="*/ 10423 h 23223"/>
                  <a:gd name="connsiteX2" fmla="*/ 7314 w 80276"/>
                  <a:gd name="connsiteY2" fmla="*/ 8412 h 23223"/>
                  <a:gd name="connsiteX3" fmla="*/ 13532 w 80276"/>
                  <a:gd name="connsiteY3" fmla="*/ 5852 h 23223"/>
                  <a:gd name="connsiteX4" fmla="*/ 20481 w 80276"/>
                  <a:gd name="connsiteY4" fmla="*/ 4389 h 23223"/>
                  <a:gd name="connsiteX5" fmla="*/ 23040 w 80276"/>
                  <a:gd name="connsiteY5" fmla="*/ 6400 h 23223"/>
                  <a:gd name="connsiteX6" fmla="*/ 27795 w 80276"/>
                  <a:gd name="connsiteY6" fmla="*/ 6766 h 23223"/>
                  <a:gd name="connsiteX7" fmla="*/ 32550 w 80276"/>
                  <a:gd name="connsiteY7" fmla="*/ 7681 h 23223"/>
                  <a:gd name="connsiteX8" fmla="*/ 35109 w 80276"/>
                  <a:gd name="connsiteY8" fmla="*/ 10606 h 23223"/>
                  <a:gd name="connsiteX9" fmla="*/ 41693 w 80276"/>
                  <a:gd name="connsiteY9" fmla="*/ 13715 h 23223"/>
                  <a:gd name="connsiteX10" fmla="*/ 44984 w 80276"/>
                  <a:gd name="connsiteY10" fmla="*/ 12069 h 23223"/>
                  <a:gd name="connsiteX11" fmla="*/ 55956 w 80276"/>
                  <a:gd name="connsiteY11" fmla="*/ 10058 h 23223"/>
                  <a:gd name="connsiteX12" fmla="*/ 57236 w 80276"/>
                  <a:gd name="connsiteY12" fmla="*/ 12069 h 23223"/>
                  <a:gd name="connsiteX13" fmla="*/ 60345 w 80276"/>
                  <a:gd name="connsiteY13" fmla="*/ 13349 h 23223"/>
                  <a:gd name="connsiteX14" fmla="*/ 65465 w 80276"/>
                  <a:gd name="connsiteY14" fmla="*/ 14264 h 23223"/>
                  <a:gd name="connsiteX15" fmla="*/ 68025 w 80276"/>
                  <a:gd name="connsiteY15" fmla="*/ 12983 h 23223"/>
                  <a:gd name="connsiteX16" fmla="*/ 70768 w 80276"/>
                  <a:gd name="connsiteY16" fmla="*/ 9509 h 23223"/>
                  <a:gd name="connsiteX17" fmla="*/ 72414 w 80276"/>
                  <a:gd name="connsiteY17" fmla="*/ 8412 h 23223"/>
                  <a:gd name="connsiteX18" fmla="*/ 75157 w 80276"/>
                  <a:gd name="connsiteY18" fmla="*/ 7497 h 23223"/>
                  <a:gd name="connsiteX19" fmla="*/ 77717 w 80276"/>
                  <a:gd name="connsiteY19" fmla="*/ 5669 h 23223"/>
                  <a:gd name="connsiteX20" fmla="*/ 77717 w 80276"/>
                  <a:gd name="connsiteY20" fmla="*/ 6400 h 23223"/>
                  <a:gd name="connsiteX21" fmla="*/ 76437 w 80276"/>
                  <a:gd name="connsiteY21" fmla="*/ 4206 h 23223"/>
                  <a:gd name="connsiteX22" fmla="*/ 76620 w 80276"/>
                  <a:gd name="connsiteY22" fmla="*/ 0 h 23223"/>
                  <a:gd name="connsiteX23" fmla="*/ 79180 w 80276"/>
                  <a:gd name="connsiteY23" fmla="*/ 2012 h 23223"/>
                  <a:gd name="connsiteX24" fmla="*/ 80277 w 80276"/>
                  <a:gd name="connsiteY24" fmla="*/ 7132 h 23223"/>
                  <a:gd name="connsiteX25" fmla="*/ 77717 w 80276"/>
                  <a:gd name="connsiteY25" fmla="*/ 11520 h 23223"/>
                  <a:gd name="connsiteX26" fmla="*/ 74426 w 80276"/>
                  <a:gd name="connsiteY26" fmla="*/ 14446 h 23223"/>
                  <a:gd name="connsiteX27" fmla="*/ 69488 w 80276"/>
                  <a:gd name="connsiteY27" fmla="*/ 17006 h 23223"/>
                  <a:gd name="connsiteX28" fmla="*/ 65465 w 80276"/>
                  <a:gd name="connsiteY28" fmla="*/ 18104 h 23223"/>
                  <a:gd name="connsiteX29" fmla="*/ 59979 w 80276"/>
                  <a:gd name="connsiteY29" fmla="*/ 18104 h 23223"/>
                  <a:gd name="connsiteX30" fmla="*/ 53944 w 80276"/>
                  <a:gd name="connsiteY30" fmla="*/ 20664 h 23223"/>
                  <a:gd name="connsiteX31" fmla="*/ 47179 w 80276"/>
                  <a:gd name="connsiteY31" fmla="*/ 19932 h 23223"/>
                  <a:gd name="connsiteX32" fmla="*/ 42424 w 80276"/>
                  <a:gd name="connsiteY32" fmla="*/ 19932 h 23223"/>
                  <a:gd name="connsiteX33" fmla="*/ 37670 w 80276"/>
                  <a:gd name="connsiteY33" fmla="*/ 22127 h 23223"/>
                  <a:gd name="connsiteX34" fmla="*/ 32367 w 80276"/>
                  <a:gd name="connsiteY34" fmla="*/ 23224 h 23223"/>
                  <a:gd name="connsiteX35" fmla="*/ 27612 w 80276"/>
                  <a:gd name="connsiteY35" fmla="*/ 21029 h 23223"/>
                  <a:gd name="connsiteX36" fmla="*/ 18835 w 80276"/>
                  <a:gd name="connsiteY36" fmla="*/ 19384 h 23223"/>
                  <a:gd name="connsiteX37" fmla="*/ 4572 w 80276"/>
                  <a:gd name="connsiteY37" fmla="*/ 19932 h 23223"/>
                  <a:gd name="connsiteX38" fmla="*/ 1646 w 80276"/>
                  <a:gd name="connsiteY38" fmla="*/ 19567 h 23223"/>
                  <a:gd name="connsiteX39" fmla="*/ 549 w 80276"/>
                  <a:gd name="connsiteY39" fmla="*/ 18104 h 23223"/>
                  <a:gd name="connsiteX40" fmla="*/ 0 w 80276"/>
                  <a:gd name="connsiteY40" fmla="*/ 14264 h 23223"/>
                  <a:gd name="connsiteX41" fmla="*/ 549 w 80276"/>
                  <a:gd name="connsiteY41" fmla="*/ 11520 h 23223"/>
                  <a:gd name="connsiteX42" fmla="*/ 3657 w 80276"/>
                  <a:gd name="connsiteY42" fmla="*/ 10423 h 23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0276" h="23223">
                    <a:moveTo>
                      <a:pt x="3657" y="10423"/>
                    </a:moveTo>
                    <a:lnTo>
                      <a:pt x="5120" y="10423"/>
                    </a:lnTo>
                    <a:lnTo>
                      <a:pt x="7314" y="8412"/>
                    </a:lnTo>
                    <a:lnTo>
                      <a:pt x="13532" y="5852"/>
                    </a:lnTo>
                    <a:lnTo>
                      <a:pt x="20481" y="4389"/>
                    </a:lnTo>
                    <a:lnTo>
                      <a:pt x="23040" y="6400"/>
                    </a:lnTo>
                    <a:lnTo>
                      <a:pt x="27795" y="6766"/>
                    </a:lnTo>
                    <a:lnTo>
                      <a:pt x="32550" y="7681"/>
                    </a:lnTo>
                    <a:lnTo>
                      <a:pt x="35109" y="10606"/>
                    </a:lnTo>
                    <a:lnTo>
                      <a:pt x="41693" y="13715"/>
                    </a:lnTo>
                    <a:lnTo>
                      <a:pt x="44984" y="12069"/>
                    </a:lnTo>
                    <a:lnTo>
                      <a:pt x="55956" y="10058"/>
                    </a:lnTo>
                    <a:lnTo>
                      <a:pt x="57236" y="12069"/>
                    </a:lnTo>
                    <a:lnTo>
                      <a:pt x="60345" y="13349"/>
                    </a:lnTo>
                    <a:lnTo>
                      <a:pt x="65465" y="14264"/>
                    </a:lnTo>
                    <a:lnTo>
                      <a:pt x="68025" y="12983"/>
                    </a:lnTo>
                    <a:lnTo>
                      <a:pt x="70768" y="9509"/>
                    </a:lnTo>
                    <a:lnTo>
                      <a:pt x="72414" y="8412"/>
                    </a:lnTo>
                    <a:lnTo>
                      <a:pt x="75157" y="7497"/>
                    </a:lnTo>
                    <a:lnTo>
                      <a:pt x="77717" y="5669"/>
                    </a:lnTo>
                    <a:lnTo>
                      <a:pt x="77717" y="6400"/>
                    </a:lnTo>
                    <a:lnTo>
                      <a:pt x="76437" y="4206"/>
                    </a:lnTo>
                    <a:lnTo>
                      <a:pt x="76620" y="0"/>
                    </a:lnTo>
                    <a:lnTo>
                      <a:pt x="79180" y="2012"/>
                    </a:lnTo>
                    <a:lnTo>
                      <a:pt x="80277" y="7132"/>
                    </a:lnTo>
                    <a:lnTo>
                      <a:pt x="77717" y="11520"/>
                    </a:lnTo>
                    <a:lnTo>
                      <a:pt x="74426" y="14446"/>
                    </a:lnTo>
                    <a:lnTo>
                      <a:pt x="69488" y="17006"/>
                    </a:lnTo>
                    <a:lnTo>
                      <a:pt x="65465" y="18104"/>
                    </a:lnTo>
                    <a:lnTo>
                      <a:pt x="59979" y="18104"/>
                    </a:lnTo>
                    <a:lnTo>
                      <a:pt x="53944" y="20664"/>
                    </a:lnTo>
                    <a:lnTo>
                      <a:pt x="47179" y="19932"/>
                    </a:lnTo>
                    <a:lnTo>
                      <a:pt x="42424" y="19932"/>
                    </a:lnTo>
                    <a:lnTo>
                      <a:pt x="37670" y="22127"/>
                    </a:lnTo>
                    <a:lnTo>
                      <a:pt x="32367" y="23224"/>
                    </a:lnTo>
                    <a:lnTo>
                      <a:pt x="27612" y="21029"/>
                    </a:lnTo>
                    <a:lnTo>
                      <a:pt x="18835" y="19384"/>
                    </a:lnTo>
                    <a:lnTo>
                      <a:pt x="4572" y="19932"/>
                    </a:lnTo>
                    <a:lnTo>
                      <a:pt x="1646" y="19567"/>
                    </a:lnTo>
                    <a:lnTo>
                      <a:pt x="549" y="18104"/>
                    </a:lnTo>
                    <a:lnTo>
                      <a:pt x="0" y="14264"/>
                    </a:lnTo>
                    <a:lnTo>
                      <a:pt x="549" y="11520"/>
                    </a:lnTo>
                    <a:lnTo>
                      <a:pt x="3657" y="10423"/>
                    </a:lnTo>
                  </a:path>
                </a:pathLst>
              </a:custGeom>
              <a:grpFill/>
              <a:ln w="4020" cap="flat">
                <a:solidFill>
                  <a:srgbClr val="FFFFFF"/>
                </a:solidFill>
                <a:prstDash val="solid"/>
                <a:miter/>
              </a:ln>
            </p:spPr>
            <p:txBody>
              <a:bodyPr rtlCol="0" anchor="ctr"/>
              <a:lstStyle/>
              <a:p>
                <a:endParaRPr lang="en-GB" sz="1463"/>
              </a:p>
            </p:txBody>
          </p:sp>
          <p:sp>
            <p:nvSpPr>
              <p:cNvPr id="1368" name="Freeform: Shape 1367">
                <a:extLst>
                  <a:ext uri="{FF2B5EF4-FFF2-40B4-BE49-F238E27FC236}">
                    <a16:creationId xmlns:a16="http://schemas.microsoft.com/office/drawing/2014/main" id="{6084EAD2-2661-AF47-F49F-328C71894D80}"/>
                  </a:ext>
                </a:extLst>
              </p:cNvPr>
              <p:cNvSpPr/>
              <p:nvPr/>
            </p:nvSpPr>
            <p:spPr>
              <a:xfrm>
                <a:off x="9014238" y="4586742"/>
                <a:ext cx="44618" cy="25966"/>
              </a:xfrm>
              <a:custGeom>
                <a:avLst/>
                <a:gdLst>
                  <a:gd name="connsiteX0" fmla="*/ 23040 w 44618"/>
                  <a:gd name="connsiteY0" fmla="*/ 0 h 25966"/>
                  <a:gd name="connsiteX1" fmla="*/ 26332 w 44618"/>
                  <a:gd name="connsiteY1" fmla="*/ 4389 h 25966"/>
                  <a:gd name="connsiteX2" fmla="*/ 29258 w 44618"/>
                  <a:gd name="connsiteY2" fmla="*/ 4572 h 25966"/>
                  <a:gd name="connsiteX3" fmla="*/ 30721 w 44618"/>
                  <a:gd name="connsiteY3" fmla="*/ 6400 h 25966"/>
                  <a:gd name="connsiteX4" fmla="*/ 33829 w 44618"/>
                  <a:gd name="connsiteY4" fmla="*/ 8595 h 25966"/>
                  <a:gd name="connsiteX5" fmla="*/ 38584 w 44618"/>
                  <a:gd name="connsiteY5" fmla="*/ 11155 h 25966"/>
                  <a:gd name="connsiteX6" fmla="*/ 43339 w 44618"/>
                  <a:gd name="connsiteY6" fmla="*/ 16823 h 25966"/>
                  <a:gd name="connsiteX7" fmla="*/ 44619 w 44618"/>
                  <a:gd name="connsiteY7" fmla="*/ 21395 h 25966"/>
                  <a:gd name="connsiteX8" fmla="*/ 41875 w 44618"/>
                  <a:gd name="connsiteY8" fmla="*/ 24138 h 25966"/>
                  <a:gd name="connsiteX9" fmla="*/ 37121 w 44618"/>
                  <a:gd name="connsiteY9" fmla="*/ 25967 h 25966"/>
                  <a:gd name="connsiteX10" fmla="*/ 31269 w 44618"/>
                  <a:gd name="connsiteY10" fmla="*/ 25784 h 25966"/>
                  <a:gd name="connsiteX11" fmla="*/ 26332 w 44618"/>
                  <a:gd name="connsiteY11" fmla="*/ 20115 h 25966"/>
                  <a:gd name="connsiteX12" fmla="*/ 20846 w 44618"/>
                  <a:gd name="connsiteY12" fmla="*/ 17006 h 25966"/>
                  <a:gd name="connsiteX13" fmla="*/ 14994 w 44618"/>
                  <a:gd name="connsiteY13" fmla="*/ 12800 h 25966"/>
                  <a:gd name="connsiteX14" fmla="*/ 9326 w 44618"/>
                  <a:gd name="connsiteY14" fmla="*/ 13166 h 25966"/>
                  <a:gd name="connsiteX15" fmla="*/ 3840 w 44618"/>
                  <a:gd name="connsiteY15" fmla="*/ 12618 h 25966"/>
                  <a:gd name="connsiteX16" fmla="*/ 0 w 44618"/>
                  <a:gd name="connsiteY16" fmla="*/ 8046 h 25966"/>
                  <a:gd name="connsiteX17" fmla="*/ 0 w 44618"/>
                  <a:gd name="connsiteY17" fmla="*/ 4389 h 25966"/>
                  <a:gd name="connsiteX18" fmla="*/ 3108 w 44618"/>
                  <a:gd name="connsiteY18" fmla="*/ 3109 h 25966"/>
                  <a:gd name="connsiteX19" fmla="*/ 7131 w 44618"/>
                  <a:gd name="connsiteY19" fmla="*/ 2194 h 25966"/>
                  <a:gd name="connsiteX20" fmla="*/ 14629 w 44618"/>
                  <a:gd name="connsiteY20" fmla="*/ 1646 h 25966"/>
                  <a:gd name="connsiteX21" fmla="*/ 18652 w 44618"/>
                  <a:gd name="connsiteY21" fmla="*/ 2194 h 25966"/>
                  <a:gd name="connsiteX22" fmla="*/ 20481 w 44618"/>
                  <a:gd name="connsiteY22" fmla="*/ 1829 h 25966"/>
                  <a:gd name="connsiteX23" fmla="*/ 23040 w 44618"/>
                  <a:gd name="connsiteY23" fmla="*/ 0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618" h="25966">
                    <a:moveTo>
                      <a:pt x="23040" y="0"/>
                    </a:moveTo>
                    <a:lnTo>
                      <a:pt x="26332" y="4389"/>
                    </a:lnTo>
                    <a:lnTo>
                      <a:pt x="29258" y="4572"/>
                    </a:lnTo>
                    <a:lnTo>
                      <a:pt x="30721" y="6400"/>
                    </a:lnTo>
                    <a:lnTo>
                      <a:pt x="33829" y="8595"/>
                    </a:lnTo>
                    <a:lnTo>
                      <a:pt x="38584" y="11155"/>
                    </a:lnTo>
                    <a:lnTo>
                      <a:pt x="43339" y="16823"/>
                    </a:lnTo>
                    <a:lnTo>
                      <a:pt x="44619" y="21395"/>
                    </a:lnTo>
                    <a:lnTo>
                      <a:pt x="41875" y="24138"/>
                    </a:lnTo>
                    <a:lnTo>
                      <a:pt x="37121" y="25967"/>
                    </a:lnTo>
                    <a:lnTo>
                      <a:pt x="31269" y="25784"/>
                    </a:lnTo>
                    <a:lnTo>
                      <a:pt x="26332" y="20115"/>
                    </a:lnTo>
                    <a:lnTo>
                      <a:pt x="20846" y="17006"/>
                    </a:lnTo>
                    <a:lnTo>
                      <a:pt x="14994" y="12800"/>
                    </a:lnTo>
                    <a:lnTo>
                      <a:pt x="9326" y="13166"/>
                    </a:lnTo>
                    <a:lnTo>
                      <a:pt x="3840" y="12618"/>
                    </a:lnTo>
                    <a:lnTo>
                      <a:pt x="0" y="8046"/>
                    </a:lnTo>
                    <a:lnTo>
                      <a:pt x="0" y="4389"/>
                    </a:lnTo>
                    <a:lnTo>
                      <a:pt x="3108" y="3109"/>
                    </a:lnTo>
                    <a:lnTo>
                      <a:pt x="7131" y="2194"/>
                    </a:lnTo>
                    <a:lnTo>
                      <a:pt x="14629" y="1646"/>
                    </a:lnTo>
                    <a:lnTo>
                      <a:pt x="18652" y="2194"/>
                    </a:lnTo>
                    <a:lnTo>
                      <a:pt x="20481" y="1829"/>
                    </a:lnTo>
                    <a:lnTo>
                      <a:pt x="23040" y="0"/>
                    </a:lnTo>
                    <a:close/>
                  </a:path>
                </a:pathLst>
              </a:custGeom>
              <a:grpFill/>
              <a:ln w="18272" cap="flat">
                <a:noFill/>
                <a:prstDash val="solid"/>
                <a:miter/>
              </a:ln>
            </p:spPr>
            <p:txBody>
              <a:bodyPr rtlCol="0" anchor="ctr"/>
              <a:lstStyle/>
              <a:p>
                <a:endParaRPr lang="en-GB" sz="1463"/>
              </a:p>
            </p:txBody>
          </p:sp>
          <p:sp>
            <p:nvSpPr>
              <p:cNvPr id="1369" name="Freeform: Shape 1368">
                <a:extLst>
                  <a:ext uri="{FF2B5EF4-FFF2-40B4-BE49-F238E27FC236}">
                    <a16:creationId xmlns:a16="http://schemas.microsoft.com/office/drawing/2014/main" id="{2B20677D-012A-6C9D-31E0-3E5F1DC03986}"/>
                  </a:ext>
                </a:extLst>
              </p:cNvPr>
              <p:cNvSpPr/>
              <p:nvPr/>
            </p:nvSpPr>
            <p:spPr>
              <a:xfrm>
                <a:off x="9014238" y="4586742"/>
                <a:ext cx="44618" cy="25966"/>
              </a:xfrm>
              <a:custGeom>
                <a:avLst/>
                <a:gdLst>
                  <a:gd name="connsiteX0" fmla="*/ 23040 w 44618"/>
                  <a:gd name="connsiteY0" fmla="*/ 0 h 25966"/>
                  <a:gd name="connsiteX1" fmla="*/ 26332 w 44618"/>
                  <a:gd name="connsiteY1" fmla="*/ 4389 h 25966"/>
                  <a:gd name="connsiteX2" fmla="*/ 29258 w 44618"/>
                  <a:gd name="connsiteY2" fmla="*/ 4572 h 25966"/>
                  <a:gd name="connsiteX3" fmla="*/ 30721 w 44618"/>
                  <a:gd name="connsiteY3" fmla="*/ 6400 h 25966"/>
                  <a:gd name="connsiteX4" fmla="*/ 33829 w 44618"/>
                  <a:gd name="connsiteY4" fmla="*/ 8595 h 25966"/>
                  <a:gd name="connsiteX5" fmla="*/ 38584 w 44618"/>
                  <a:gd name="connsiteY5" fmla="*/ 11155 h 25966"/>
                  <a:gd name="connsiteX6" fmla="*/ 43339 w 44618"/>
                  <a:gd name="connsiteY6" fmla="*/ 16823 h 25966"/>
                  <a:gd name="connsiteX7" fmla="*/ 44619 w 44618"/>
                  <a:gd name="connsiteY7" fmla="*/ 21395 h 25966"/>
                  <a:gd name="connsiteX8" fmla="*/ 41875 w 44618"/>
                  <a:gd name="connsiteY8" fmla="*/ 24138 h 25966"/>
                  <a:gd name="connsiteX9" fmla="*/ 37121 w 44618"/>
                  <a:gd name="connsiteY9" fmla="*/ 25967 h 25966"/>
                  <a:gd name="connsiteX10" fmla="*/ 31269 w 44618"/>
                  <a:gd name="connsiteY10" fmla="*/ 25784 h 25966"/>
                  <a:gd name="connsiteX11" fmla="*/ 26332 w 44618"/>
                  <a:gd name="connsiteY11" fmla="*/ 20115 h 25966"/>
                  <a:gd name="connsiteX12" fmla="*/ 20846 w 44618"/>
                  <a:gd name="connsiteY12" fmla="*/ 17006 h 25966"/>
                  <a:gd name="connsiteX13" fmla="*/ 14994 w 44618"/>
                  <a:gd name="connsiteY13" fmla="*/ 12800 h 25966"/>
                  <a:gd name="connsiteX14" fmla="*/ 9326 w 44618"/>
                  <a:gd name="connsiteY14" fmla="*/ 13166 h 25966"/>
                  <a:gd name="connsiteX15" fmla="*/ 3840 w 44618"/>
                  <a:gd name="connsiteY15" fmla="*/ 12618 h 25966"/>
                  <a:gd name="connsiteX16" fmla="*/ 0 w 44618"/>
                  <a:gd name="connsiteY16" fmla="*/ 8046 h 25966"/>
                  <a:gd name="connsiteX17" fmla="*/ 0 w 44618"/>
                  <a:gd name="connsiteY17" fmla="*/ 4389 h 25966"/>
                  <a:gd name="connsiteX18" fmla="*/ 3108 w 44618"/>
                  <a:gd name="connsiteY18" fmla="*/ 3109 h 25966"/>
                  <a:gd name="connsiteX19" fmla="*/ 7131 w 44618"/>
                  <a:gd name="connsiteY19" fmla="*/ 2194 h 25966"/>
                  <a:gd name="connsiteX20" fmla="*/ 14629 w 44618"/>
                  <a:gd name="connsiteY20" fmla="*/ 1646 h 25966"/>
                  <a:gd name="connsiteX21" fmla="*/ 18652 w 44618"/>
                  <a:gd name="connsiteY21" fmla="*/ 2194 h 25966"/>
                  <a:gd name="connsiteX22" fmla="*/ 20481 w 44618"/>
                  <a:gd name="connsiteY22" fmla="*/ 1829 h 25966"/>
                  <a:gd name="connsiteX23" fmla="*/ 23040 w 44618"/>
                  <a:gd name="connsiteY23" fmla="*/ 0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618" h="25966">
                    <a:moveTo>
                      <a:pt x="23040" y="0"/>
                    </a:moveTo>
                    <a:lnTo>
                      <a:pt x="26332" y="4389"/>
                    </a:lnTo>
                    <a:lnTo>
                      <a:pt x="29258" y="4572"/>
                    </a:lnTo>
                    <a:lnTo>
                      <a:pt x="30721" y="6400"/>
                    </a:lnTo>
                    <a:lnTo>
                      <a:pt x="33829" y="8595"/>
                    </a:lnTo>
                    <a:lnTo>
                      <a:pt x="38584" y="11155"/>
                    </a:lnTo>
                    <a:lnTo>
                      <a:pt x="43339" y="16823"/>
                    </a:lnTo>
                    <a:lnTo>
                      <a:pt x="44619" y="21395"/>
                    </a:lnTo>
                    <a:lnTo>
                      <a:pt x="41875" y="24138"/>
                    </a:lnTo>
                    <a:lnTo>
                      <a:pt x="37121" y="25967"/>
                    </a:lnTo>
                    <a:lnTo>
                      <a:pt x="31269" y="25784"/>
                    </a:lnTo>
                    <a:lnTo>
                      <a:pt x="26332" y="20115"/>
                    </a:lnTo>
                    <a:lnTo>
                      <a:pt x="20846" y="17006"/>
                    </a:lnTo>
                    <a:lnTo>
                      <a:pt x="14994" y="12800"/>
                    </a:lnTo>
                    <a:lnTo>
                      <a:pt x="9326" y="13166"/>
                    </a:lnTo>
                    <a:lnTo>
                      <a:pt x="3840" y="12618"/>
                    </a:lnTo>
                    <a:lnTo>
                      <a:pt x="0" y="8046"/>
                    </a:lnTo>
                    <a:lnTo>
                      <a:pt x="0" y="4389"/>
                    </a:lnTo>
                    <a:lnTo>
                      <a:pt x="3108" y="3109"/>
                    </a:lnTo>
                    <a:lnTo>
                      <a:pt x="7131" y="2194"/>
                    </a:lnTo>
                    <a:lnTo>
                      <a:pt x="14629" y="1646"/>
                    </a:lnTo>
                    <a:lnTo>
                      <a:pt x="18652" y="2194"/>
                    </a:lnTo>
                    <a:lnTo>
                      <a:pt x="20481" y="1829"/>
                    </a:lnTo>
                    <a:lnTo>
                      <a:pt x="23040" y="0"/>
                    </a:lnTo>
                  </a:path>
                </a:pathLst>
              </a:custGeom>
              <a:grpFill/>
              <a:ln w="4020" cap="flat">
                <a:solidFill>
                  <a:srgbClr val="FFFFFF"/>
                </a:solidFill>
                <a:prstDash val="solid"/>
                <a:miter/>
              </a:ln>
            </p:spPr>
            <p:txBody>
              <a:bodyPr rtlCol="0" anchor="ctr"/>
              <a:lstStyle/>
              <a:p>
                <a:endParaRPr lang="en-GB" sz="1463"/>
              </a:p>
            </p:txBody>
          </p:sp>
          <p:sp>
            <p:nvSpPr>
              <p:cNvPr id="1370" name="Freeform: Shape 1369">
                <a:extLst>
                  <a:ext uri="{FF2B5EF4-FFF2-40B4-BE49-F238E27FC236}">
                    <a16:creationId xmlns:a16="http://schemas.microsoft.com/office/drawing/2014/main" id="{99AD6085-7B0D-1D26-B400-05117EEF87B6}"/>
                  </a:ext>
                </a:extLst>
              </p:cNvPr>
              <p:cNvSpPr/>
              <p:nvPr/>
            </p:nvSpPr>
            <p:spPr>
              <a:xfrm>
                <a:off x="8956819" y="4555655"/>
                <a:ext cx="60345" cy="25966"/>
              </a:xfrm>
              <a:custGeom>
                <a:avLst/>
                <a:gdLst>
                  <a:gd name="connsiteX0" fmla="*/ 7132 w 60345"/>
                  <a:gd name="connsiteY0" fmla="*/ 8777 h 25966"/>
                  <a:gd name="connsiteX1" fmla="*/ 11520 w 60345"/>
                  <a:gd name="connsiteY1" fmla="*/ 7497 h 25966"/>
                  <a:gd name="connsiteX2" fmla="*/ 20298 w 60345"/>
                  <a:gd name="connsiteY2" fmla="*/ 9326 h 25966"/>
                  <a:gd name="connsiteX3" fmla="*/ 24138 w 60345"/>
                  <a:gd name="connsiteY3" fmla="*/ 12435 h 25966"/>
                  <a:gd name="connsiteX4" fmla="*/ 25784 w 60345"/>
                  <a:gd name="connsiteY4" fmla="*/ 14629 h 25966"/>
                  <a:gd name="connsiteX5" fmla="*/ 27978 w 60345"/>
                  <a:gd name="connsiteY5" fmla="*/ 15726 h 25966"/>
                  <a:gd name="connsiteX6" fmla="*/ 30355 w 60345"/>
                  <a:gd name="connsiteY6" fmla="*/ 15726 h 25966"/>
                  <a:gd name="connsiteX7" fmla="*/ 32367 w 60345"/>
                  <a:gd name="connsiteY7" fmla="*/ 14629 h 25966"/>
                  <a:gd name="connsiteX8" fmla="*/ 35841 w 60345"/>
                  <a:gd name="connsiteY8" fmla="*/ 13715 h 25966"/>
                  <a:gd name="connsiteX9" fmla="*/ 35293 w 60345"/>
                  <a:gd name="connsiteY9" fmla="*/ 11886 h 25966"/>
                  <a:gd name="connsiteX10" fmla="*/ 30538 w 60345"/>
                  <a:gd name="connsiteY10" fmla="*/ 9326 h 25966"/>
                  <a:gd name="connsiteX11" fmla="*/ 26881 w 60345"/>
                  <a:gd name="connsiteY11" fmla="*/ 6217 h 25966"/>
                  <a:gd name="connsiteX12" fmla="*/ 25784 w 60345"/>
                  <a:gd name="connsiteY12" fmla="*/ 2012 h 25966"/>
                  <a:gd name="connsiteX13" fmla="*/ 29258 w 60345"/>
                  <a:gd name="connsiteY13" fmla="*/ 0 h 25966"/>
                  <a:gd name="connsiteX14" fmla="*/ 33281 w 60345"/>
                  <a:gd name="connsiteY14" fmla="*/ 2560 h 25966"/>
                  <a:gd name="connsiteX15" fmla="*/ 36756 w 60345"/>
                  <a:gd name="connsiteY15" fmla="*/ 6400 h 25966"/>
                  <a:gd name="connsiteX16" fmla="*/ 40047 w 60345"/>
                  <a:gd name="connsiteY16" fmla="*/ 6217 h 25966"/>
                  <a:gd name="connsiteX17" fmla="*/ 44619 w 60345"/>
                  <a:gd name="connsiteY17" fmla="*/ 5120 h 25966"/>
                  <a:gd name="connsiteX18" fmla="*/ 47728 w 60345"/>
                  <a:gd name="connsiteY18" fmla="*/ 7497 h 25966"/>
                  <a:gd name="connsiteX19" fmla="*/ 47910 w 60345"/>
                  <a:gd name="connsiteY19" fmla="*/ 10972 h 25966"/>
                  <a:gd name="connsiteX20" fmla="*/ 53213 w 60345"/>
                  <a:gd name="connsiteY20" fmla="*/ 5120 h 25966"/>
                  <a:gd name="connsiteX21" fmla="*/ 55774 w 60345"/>
                  <a:gd name="connsiteY21" fmla="*/ 8777 h 25966"/>
                  <a:gd name="connsiteX22" fmla="*/ 57968 w 60345"/>
                  <a:gd name="connsiteY22" fmla="*/ 10972 h 25966"/>
                  <a:gd name="connsiteX23" fmla="*/ 58333 w 60345"/>
                  <a:gd name="connsiteY23" fmla="*/ 14263 h 25966"/>
                  <a:gd name="connsiteX24" fmla="*/ 60345 w 60345"/>
                  <a:gd name="connsiteY24" fmla="*/ 15726 h 25966"/>
                  <a:gd name="connsiteX25" fmla="*/ 57419 w 60345"/>
                  <a:gd name="connsiteY25" fmla="*/ 16641 h 25966"/>
                  <a:gd name="connsiteX26" fmla="*/ 53579 w 60345"/>
                  <a:gd name="connsiteY26" fmla="*/ 15543 h 25966"/>
                  <a:gd name="connsiteX27" fmla="*/ 53030 w 60345"/>
                  <a:gd name="connsiteY27" fmla="*/ 16641 h 25966"/>
                  <a:gd name="connsiteX28" fmla="*/ 53213 w 60345"/>
                  <a:gd name="connsiteY28" fmla="*/ 18652 h 25966"/>
                  <a:gd name="connsiteX29" fmla="*/ 47179 w 60345"/>
                  <a:gd name="connsiteY29" fmla="*/ 19566 h 25966"/>
                  <a:gd name="connsiteX30" fmla="*/ 42608 w 60345"/>
                  <a:gd name="connsiteY30" fmla="*/ 17921 h 25966"/>
                  <a:gd name="connsiteX31" fmla="*/ 42059 w 60345"/>
                  <a:gd name="connsiteY31" fmla="*/ 15726 h 25966"/>
                  <a:gd name="connsiteX32" fmla="*/ 35293 w 60345"/>
                  <a:gd name="connsiteY32" fmla="*/ 19566 h 25966"/>
                  <a:gd name="connsiteX33" fmla="*/ 28527 w 60345"/>
                  <a:gd name="connsiteY33" fmla="*/ 21395 h 25966"/>
                  <a:gd name="connsiteX34" fmla="*/ 22309 w 60345"/>
                  <a:gd name="connsiteY34" fmla="*/ 23955 h 25966"/>
                  <a:gd name="connsiteX35" fmla="*/ 11520 w 60345"/>
                  <a:gd name="connsiteY35" fmla="*/ 25967 h 25966"/>
                  <a:gd name="connsiteX36" fmla="*/ 6035 w 60345"/>
                  <a:gd name="connsiteY36" fmla="*/ 25601 h 25966"/>
                  <a:gd name="connsiteX37" fmla="*/ 2012 w 60345"/>
                  <a:gd name="connsiteY37" fmla="*/ 23955 h 25966"/>
                  <a:gd name="connsiteX38" fmla="*/ 549 w 60345"/>
                  <a:gd name="connsiteY38" fmla="*/ 21212 h 25966"/>
                  <a:gd name="connsiteX39" fmla="*/ 549 w 60345"/>
                  <a:gd name="connsiteY39" fmla="*/ 17372 h 25966"/>
                  <a:gd name="connsiteX40" fmla="*/ 0 w 60345"/>
                  <a:gd name="connsiteY40" fmla="*/ 14263 h 25966"/>
                  <a:gd name="connsiteX41" fmla="*/ 6035 w 60345"/>
                  <a:gd name="connsiteY41" fmla="*/ 10789 h 25966"/>
                  <a:gd name="connsiteX42" fmla="*/ 7132 w 60345"/>
                  <a:gd name="connsiteY42" fmla="*/ 8777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0345" h="25966">
                    <a:moveTo>
                      <a:pt x="7132" y="8777"/>
                    </a:moveTo>
                    <a:lnTo>
                      <a:pt x="11520" y="7497"/>
                    </a:lnTo>
                    <a:lnTo>
                      <a:pt x="20298" y="9326"/>
                    </a:lnTo>
                    <a:lnTo>
                      <a:pt x="24138" y="12435"/>
                    </a:lnTo>
                    <a:lnTo>
                      <a:pt x="25784" y="14629"/>
                    </a:lnTo>
                    <a:lnTo>
                      <a:pt x="27978" y="15726"/>
                    </a:lnTo>
                    <a:lnTo>
                      <a:pt x="30355" y="15726"/>
                    </a:lnTo>
                    <a:lnTo>
                      <a:pt x="32367" y="14629"/>
                    </a:lnTo>
                    <a:lnTo>
                      <a:pt x="35841" y="13715"/>
                    </a:lnTo>
                    <a:lnTo>
                      <a:pt x="35293" y="11886"/>
                    </a:lnTo>
                    <a:lnTo>
                      <a:pt x="30538" y="9326"/>
                    </a:lnTo>
                    <a:lnTo>
                      <a:pt x="26881" y="6217"/>
                    </a:lnTo>
                    <a:lnTo>
                      <a:pt x="25784" y="2012"/>
                    </a:lnTo>
                    <a:lnTo>
                      <a:pt x="29258" y="0"/>
                    </a:lnTo>
                    <a:lnTo>
                      <a:pt x="33281" y="2560"/>
                    </a:lnTo>
                    <a:lnTo>
                      <a:pt x="36756" y="6400"/>
                    </a:lnTo>
                    <a:lnTo>
                      <a:pt x="40047" y="6217"/>
                    </a:lnTo>
                    <a:lnTo>
                      <a:pt x="44619" y="5120"/>
                    </a:lnTo>
                    <a:lnTo>
                      <a:pt x="47728" y="7497"/>
                    </a:lnTo>
                    <a:lnTo>
                      <a:pt x="47910" y="10972"/>
                    </a:lnTo>
                    <a:lnTo>
                      <a:pt x="53213" y="5120"/>
                    </a:lnTo>
                    <a:lnTo>
                      <a:pt x="55774" y="8777"/>
                    </a:lnTo>
                    <a:lnTo>
                      <a:pt x="57968" y="10972"/>
                    </a:lnTo>
                    <a:lnTo>
                      <a:pt x="58333" y="14263"/>
                    </a:lnTo>
                    <a:lnTo>
                      <a:pt x="60345" y="15726"/>
                    </a:lnTo>
                    <a:lnTo>
                      <a:pt x="57419" y="16641"/>
                    </a:lnTo>
                    <a:lnTo>
                      <a:pt x="53579" y="15543"/>
                    </a:lnTo>
                    <a:lnTo>
                      <a:pt x="53030" y="16641"/>
                    </a:lnTo>
                    <a:lnTo>
                      <a:pt x="53213" y="18652"/>
                    </a:lnTo>
                    <a:lnTo>
                      <a:pt x="47179" y="19566"/>
                    </a:lnTo>
                    <a:lnTo>
                      <a:pt x="42608" y="17921"/>
                    </a:lnTo>
                    <a:lnTo>
                      <a:pt x="42059" y="15726"/>
                    </a:lnTo>
                    <a:lnTo>
                      <a:pt x="35293" y="19566"/>
                    </a:lnTo>
                    <a:lnTo>
                      <a:pt x="28527" y="21395"/>
                    </a:lnTo>
                    <a:lnTo>
                      <a:pt x="22309" y="23955"/>
                    </a:lnTo>
                    <a:lnTo>
                      <a:pt x="11520" y="25967"/>
                    </a:lnTo>
                    <a:lnTo>
                      <a:pt x="6035" y="25601"/>
                    </a:lnTo>
                    <a:lnTo>
                      <a:pt x="2012" y="23955"/>
                    </a:lnTo>
                    <a:lnTo>
                      <a:pt x="549" y="21212"/>
                    </a:lnTo>
                    <a:lnTo>
                      <a:pt x="549" y="17372"/>
                    </a:lnTo>
                    <a:lnTo>
                      <a:pt x="0" y="14263"/>
                    </a:lnTo>
                    <a:lnTo>
                      <a:pt x="6035" y="10789"/>
                    </a:lnTo>
                    <a:lnTo>
                      <a:pt x="7132" y="8777"/>
                    </a:lnTo>
                    <a:close/>
                  </a:path>
                </a:pathLst>
              </a:custGeom>
              <a:grpFill/>
              <a:ln w="18272" cap="flat">
                <a:noFill/>
                <a:prstDash val="solid"/>
                <a:miter/>
              </a:ln>
            </p:spPr>
            <p:txBody>
              <a:bodyPr rtlCol="0" anchor="ctr"/>
              <a:lstStyle/>
              <a:p>
                <a:endParaRPr lang="en-GB" sz="1463"/>
              </a:p>
            </p:txBody>
          </p:sp>
          <p:sp>
            <p:nvSpPr>
              <p:cNvPr id="1371" name="Freeform: Shape 1370">
                <a:extLst>
                  <a:ext uri="{FF2B5EF4-FFF2-40B4-BE49-F238E27FC236}">
                    <a16:creationId xmlns:a16="http://schemas.microsoft.com/office/drawing/2014/main" id="{24E525F6-B405-C02E-7D8E-EBAA29101F0D}"/>
                  </a:ext>
                </a:extLst>
              </p:cNvPr>
              <p:cNvSpPr/>
              <p:nvPr/>
            </p:nvSpPr>
            <p:spPr>
              <a:xfrm>
                <a:off x="8956819" y="4555655"/>
                <a:ext cx="60345" cy="25966"/>
              </a:xfrm>
              <a:custGeom>
                <a:avLst/>
                <a:gdLst>
                  <a:gd name="connsiteX0" fmla="*/ 7132 w 60345"/>
                  <a:gd name="connsiteY0" fmla="*/ 8777 h 25966"/>
                  <a:gd name="connsiteX1" fmla="*/ 11520 w 60345"/>
                  <a:gd name="connsiteY1" fmla="*/ 7497 h 25966"/>
                  <a:gd name="connsiteX2" fmla="*/ 20298 w 60345"/>
                  <a:gd name="connsiteY2" fmla="*/ 9326 h 25966"/>
                  <a:gd name="connsiteX3" fmla="*/ 24138 w 60345"/>
                  <a:gd name="connsiteY3" fmla="*/ 12435 h 25966"/>
                  <a:gd name="connsiteX4" fmla="*/ 25784 w 60345"/>
                  <a:gd name="connsiteY4" fmla="*/ 14629 h 25966"/>
                  <a:gd name="connsiteX5" fmla="*/ 27978 w 60345"/>
                  <a:gd name="connsiteY5" fmla="*/ 15726 h 25966"/>
                  <a:gd name="connsiteX6" fmla="*/ 30355 w 60345"/>
                  <a:gd name="connsiteY6" fmla="*/ 15726 h 25966"/>
                  <a:gd name="connsiteX7" fmla="*/ 32367 w 60345"/>
                  <a:gd name="connsiteY7" fmla="*/ 14629 h 25966"/>
                  <a:gd name="connsiteX8" fmla="*/ 35841 w 60345"/>
                  <a:gd name="connsiteY8" fmla="*/ 13715 h 25966"/>
                  <a:gd name="connsiteX9" fmla="*/ 35293 w 60345"/>
                  <a:gd name="connsiteY9" fmla="*/ 11886 h 25966"/>
                  <a:gd name="connsiteX10" fmla="*/ 30538 w 60345"/>
                  <a:gd name="connsiteY10" fmla="*/ 9326 h 25966"/>
                  <a:gd name="connsiteX11" fmla="*/ 26881 w 60345"/>
                  <a:gd name="connsiteY11" fmla="*/ 6217 h 25966"/>
                  <a:gd name="connsiteX12" fmla="*/ 25784 w 60345"/>
                  <a:gd name="connsiteY12" fmla="*/ 2012 h 25966"/>
                  <a:gd name="connsiteX13" fmla="*/ 29258 w 60345"/>
                  <a:gd name="connsiteY13" fmla="*/ 0 h 25966"/>
                  <a:gd name="connsiteX14" fmla="*/ 33281 w 60345"/>
                  <a:gd name="connsiteY14" fmla="*/ 2560 h 25966"/>
                  <a:gd name="connsiteX15" fmla="*/ 36756 w 60345"/>
                  <a:gd name="connsiteY15" fmla="*/ 6400 h 25966"/>
                  <a:gd name="connsiteX16" fmla="*/ 40047 w 60345"/>
                  <a:gd name="connsiteY16" fmla="*/ 6217 h 25966"/>
                  <a:gd name="connsiteX17" fmla="*/ 44619 w 60345"/>
                  <a:gd name="connsiteY17" fmla="*/ 5120 h 25966"/>
                  <a:gd name="connsiteX18" fmla="*/ 47728 w 60345"/>
                  <a:gd name="connsiteY18" fmla="*/ 7497 h 25966"/>
                  <a:gd name="connsiteX19" fmla="*/ 47910 w 60345"/>
                  <a:gd name="connsiteY19" fmla="*/ 10972 h 25966"/>
                  <a:gd name="connsiteX20" fmla="*/ 53213 w 60345"/>
                  <a:gd name="connsiteY20" fmla="*/ 5120 h 25966"/>
                  <a:gd name="connsiteX21" fmla="*/ 55774 w 60345"/>
                  <a:gd name="connsiteY21" fmla="*/ 8777 h 25966"/>
                  <a:gd name="connsiteX22" fmla="*/ 57968 w 60345"/>
                  <a:gd name="connsiteY22" fmla="*/ 10972 h 25966"/>
                  <a:gd name="connsiteX23" fmla="*/ 58333 w 60345"/>
                  <a:gd name="connsiteY23" fmla="*/ 14263 h 25966"/>
                  <a:gd name="connsiteX24" fmla="*/ 60345 w 60345"/>
                  <a:gd name="connsiteY24" fmla="*/ 15726 h 25966"/>
                  <a:gd name="connsiteX25" fmla="*/ 57419 w 60345"/>
                  <a:gd name="connsiteY25" fmla="*/ 16641 h 25966"/>
                  <a:gd name="connsiteX26" fmla="*/ 53579 w 60345"/>
                  <a:gd name="connsiteY26" fmla="*/ 15543 h 25966"/>
                  <a:gd name="connsiteX27" fmla="*/ 53030 w 60345"/>
                  <a:gd name="connsiteY27" fmla="*/ 16641 h 25966"/>
                  <a:gd name="connsiteX28" fmla="*/ 53213 w 60345"/>
                  <a:gd name="connsiteY28" fmla="*/ 18652 h 25966"/>
                  <a:gd name="connsiteX29" fmla="*/ 47179 w 60345"/>
                  <a:gd name="connsiteY29" fmla="*/ 19566 h 25966"/>
                  <a:gd name="connsiteX30" fmla="*/ 42608 w 60345"/>
                  <a:gd name="connsiteY30" fmla="*/ 17921 h 25966"/>
                  <a:gd name="connsiteX31" fmla="*/ 42059 w 60345"/>
                  <a:gd name="connsiteY31" fmla="*/ 15726 h 25966"/>
                  <a:gd name="connsiteX32" fmla="*/ 35293 w 60345"/>
                  <a:gd name="connsiteY32" fmla="*/ 19566 h 25966"/>
                  <a:gd name="connsiteX33" fmla="*/ 28527 w 60345"/>
                  <a:gd name="connsiteY33" fmla="*/ 21395 h 25966"/>
                  <a:gd name="connsiteX34" fmla="*/ 22309 w 60345"/>
                  <a:gd name="connsiteY34" fmla="*/ 23955 h 25966"/>
                  <a:gd name="connsiteX35" fmla="*/ 11520 w 60345"/>
                  <a:gd name="connsiteY35" fmla="*/ 25967 h 25966"/>
                  <a:gd name="connsiteX36" fmla="*/ 6035 w 60345"/>
                  <a:gd name="connsiteY36" fmla="*/ 25601 h 25966"/>
                  <a:gd name="connsiteX37" fmla="*/ 2012 w 60345"/>
                  <a:gd name="connsiteY37" fmla="*/ 23955 h 25966"/>
                  <a:gd name="connsiteX38" fmla="*/ 549 w 60345"/>
                  <a:gd name="connsiteY38" fmla="*/ 21212 h 25966"/>
                  <a:gd name="connsiteX39" fmla="*/ 549 w 60345"/>
                  <a:gd name="connsiteY39" fmla="*/ 17372 h 25966"/>
                  <a:gd name="connsiteX40" fmla="*/ 0 w 60345"/>
                  <a:gd name="connsiteY40" fmla="*/ 14263 h 25966"/>
                  <a:gd name="connsiteX41" fmla="*/ 6035 w 60345"/>
                  <a:gd name="connsiteY41" fmla="*/ 10789 h 25966"/>
                  <a:gd name="connsiteX42" fmla="*/ 7132 w 60345"/>
                  <a:gd name="connsiteY42" fmla="*/ 8777 h 25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60345" h="25966">
                    <a:moveTo>
                      <a:pt x="7132" y="8777"/>
                    </a:moveTo>
                    <a:lnTo>
                      <a:pt x="11520" y="7497"/>
                    </a:lnTo>
                    <a:lnTo>
                      <a:pt x="20298" y="9326"/>
                    </a:lnTo>
                    <a:lnTo>
                      <a:pt x="24138" y="12435"/>
                    </a:lnTo>
                    <a:lnTo>
                      <a:pt x="25784" y="14629"/>
                    </a:lnTo>
                    <a:lnTo>
                      <a:pt x="27978" y="15726"/>
                    </a:lnTo>
                    <a:lnTo>
                      <a:pt x="30355" y="15726"/>
                    </a:lnTo>
                    <a:lnTo>
                      <a:pt x="32367" y="14629"/>
                    </a:lnTo>
                    <a:lnTo>
                      <a:pt x="35841" y="13715"/>
                    </a:lnTo>
                    <a:lnTo>
                      <a:pt x="35293" y="11886"/>
                    </a:lnTo>
                    <a:lnTo>
                      <a:pt x="30538" y="9326"/>
                    </a:lnTo>
                    <a:lnTo>
                      <a:pt x="26881" y="6217"/>
                    </a:lnTo>
                    <a:lnTo>
                      <a:pt x="25784" y="2012"/>
                    </a:lnTo>
                    <a:lnTo>
                      <a:pt x="29258" y="0"/>
                    </a:lnTo>
                    <a:lnTo>
                      <a:pt x="33281" y="2560"/>
                    </a:lnTo>
                    <a:lnTo>
                      <a:pt x="36756" y="6400"/>
                    </a:lnTo>
                    <a:lnTo>
                      <a:pt x="40047" y="6217"/>
                    </a:lnTo>
                    <a:lnTo>
                      <a:pt x="44619" y="5120"/>
                    </a:lnTo>
                    <a:lnTo>
                      <a:pt x="47728" y="7497"/>
                    </a:lnTo>
                    <a:lnTo>
                      <a:pt x="47910" y="10972"/>
                    </a:lnTo>
                    <a:lnTo>
                      <a:pt x="53213" y="5120"/>
                    </a:lnTo>
                    <a:lnTo>
                      <a:pt x="55774" y="8777"/>
                    </a:lnTo>
                    <a:lnTo>
                      <a:pt x="57968" y="10972"/>
                    </a:lnTo>
                    <a:lnTo>
                      <a:pt x="58333" y="14263"/>
                    </a:lnTo>
                    <a:lnTo>
                      <a:pt x="60345" y="15726"/>
                    </a:lnTo>
                    <a:lnTo>
                      <a:pt x="57419" y="16641"/>
                    </a:lnTo>
                    <a:lnTo>
                      <a:pt x="53579" y="15543"/>
                    </a:lnTo>
                    <a:lnTo>
                      <a:pt x="53030" y="16641"/>
                    </a:lnTo>
                    <a:lnTo>
                      <a:pt x="53213" y="18652"/>
                    </a:lnTo>
                    <a:lnTo>
                      <a:pt x="47179" y="19566"/>
                    </a:lnTo>
                    <a:lnTo>
                      <a:pt x="42608" y="17921"/>
                    </a:lnTo>
                    <a:lnTo>
                      <a:pt x="42059" y="15726"/>
                    </a:lnTo>
                    <a:lnTo>
                      <a:pt x="35293" y="19566"/>
                    </a:lnTo>
                    <a:lnTo>
                      <a:pt x="28527" y="21395"/>
                    </a:lnTo>
                    <a:lnTo>
                      <a:pt x="22309" y="23955"/>
                    </a:lnTo>
                    <a:lnTo>
                      <a:pt x="11520" y="25967"/>
                    </a:lnTo>
                    <a:lnTo>
                      <a:pt x="6035" y="25601"/>
                    </a:lnTo>
                    <a:lnTo>
                      <a:pt x="2012" y="23955"/>
                    </a:lnTo>
                    <a:lnTo>
                      <a:pt x="549" y="21212"/>
                    </a:lnTo>
                    <a:lnTo>
                      <a:pt x="549" y="17372"/>
                    </a:lnTo>
                    <a:lnTo>
                      <a:pt x="0" y="14263"/>
                    </a:lnTo>
                    <a:lnTo>
                      <a:pt x="6035" y="10789"/>
                    </a:lnTo>
                    <a:lnTo>
                      <a:pt x="7132" y="8777"/>
                    </a:lnTo>
                  </a:path>
                </a:pathLst>
              </a:custGeom>
              <a:grpFill/>
              <a:ln w="4020" cap="flat">
                <a:solidFill>
                  <a:srgbClr val="FFFFFF"/>
                </a:solidFill>
                <a:prstDash val="solid"/>
                <a:miter/>
              </a:ln>
            </p:spPr>
            <p:txBody>
              <a:bodyPr rtlCol="0" anchor="ctr"/>
              <a:lstStyle/>
              <a:p>
                <a:endParaRPr lang="en-GB" sz="1463"/>
              </a:p>
            </p:txBody>
          </p:sp>
          <p:sp>
            <p:nvSpPr>
              <p:cNvPr id="1372" name="Freeform: Shape 1371">
                <a:extLst>
                  <a:ext uri="{FF2B5EF4-FFF2-40B4-BE49-F238E27FC236}">
                    <a16:creationId xmlns:a16="http://schemas.microsoft.com/office/drawing/2014/main" id="{65F3FD25-F5A6-62D4-4535-0220EC1CBA39}"/>
                  </a:ext>
                </a:extLst>
              </p:cNvPr>
              <p:cNvSpPr/>
              <p:nvPr/>
            </p:nvSpPr>
            <p:spPr>
              <a:xfrm>
                <a:off x="8934693" y="4559312"/>
                <a:ext cx="19932" cy="18652"/>
              </a:xfrm>
              <a:custGeom>
                <a:avLst/>
                <a:gdLst>
                  <a:gd name="connsiteX0" fmla="*/ 3657 w 19932"/>
                  <a:gd name="connsiteY0" fmla="*/ 6217 h 18652"/>
                  <a:gd name="connsiteX1" fmla="*/ 5120 w 19932"/>
                  <a:gd name="connsiteY1" fmla="*/ 4572 h 18652"/>
                  <a:gd name="connsiteX2" fmla="*/ 6949 w 19932"/>
                  <a:gd name="connsiteY2" fmla="*/ 3292 h 18652"/>
                  <a:gd name="connsiteX3" fmla="*/ 10423 w 19932"/>
                  <a:gd name="connsiteY3" fmla="*/ 366 h 18652"/>
                  <a:gd name="connsiteX4" fmla="*/ 15360 w 19932"/>
                  <a:gd name="connsiteY4" fmla="*/ 0 h 18652"/>
                  <a:gd name="connsiteX5" fmla="*/ 19383 w 19932"/>
                  <a:gd name="connsiteY5" fmla="*/ 2560 h 18652"/>
                  <a:gd name="connsiteX6" fmla="*/ 19932 w 19932"/>
                  <a:gd name="connsiteY6" fmla="*/ 8046 h 18652"/>
                  <a:gd name="connsiteX7" fmla="*/ 17921 w 19932"/>
                  <a:gd name="connsiteY7" fmla="*/ 12983 h 18652"/>
                  <a:gd name="connsiteX8" fmla="*/ 17738 w 19932"/>
                  <a:gd name="connsiteY8" fmla="*/ 17738 h 18652"/>
                  <a:gd name="connsiteX9" fmla="*/ 14629 w 19932"/>
                  <a:gd name="connsiteY9" fmla="*/ 18652 h 18652"/>
                  <a:gd name="connsiteX10" fmla="*/ 3657 w 19932"/>
                  <a:gd name="connsiteY10" fmla="*/ 18652 h 18652"/>
                  <a:gd name="connsiteX11" fmla="*/ 0 w 19932"/>
                  <a:gd name="connsiteY11" fmla="*/ 17006 h 18652"/>
                  <a:gd name="connsiteX12" fmla="*/ 0 w 19932"/>
                  <a:gd name="connsiteY12" fmla="*/ 13532 h 18652"/>
                  <a:gd name="connsiteX13" fmla="*/ 3108 w 19932"/>
                  <a:gd name="connsiteY13" fmla="*/ 12069 h 18652"/>
                  <a:gd name="connsiteX14" fmla="*/ 3657 w 19932"/>
                  <a:gd name="connsiteY14" fmla="*/ 9326 h 18652"/>
                  <a:gd name="connsiteX15" fmla="*/ 3657 w 19932"/>
                  <a:gd name="connsiteY15" fmla="*/ 6217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32" h="18652">
                    <a:moveTo>
                      <a:pt x="3657" y="6217"/>
                    </a:moveTo>
                    <a:lnTo>
                      <a:pt x="5120" y="4572"/>
                    </a:lnTo>
                    <a:lnTo>
                      <a:pt x="6949" y="3292"/>
                    </a:lnTo>
                    <a:lnTo>
                      <a:pt x="10423" y="366"/>
                    </a:lnTo>
                    <a:lnTo>
                      <a:pt x="15360" y="0"/>
                    </a:lnTo>
                    <a:lnTo>
                      <a:pt x="19383" y="2560"/>
                    </a:lnTo>
                    <a:lnTo>
                      <a:pt x="19932" y="8046"/>
                    </a:lnTo>
                    <a:lnTo>
                      <a:pt x="17921" y="12983"/>
                    </a:lnTo>
                    <a:lnTo>
                      <a:pt x="17738" y="17738"/>
                    </a:lnTo>
                    <a:lnTo>
                      <a:pt x="14629" y="18652"/>
                    </a:lnTo>
                    <a:lnTo>
                      <a:pt x="3657" y="18652"/>
                    </a:lnTo>
                    <a:lnTo>
                      <a:pt x="0" y="17006"/>
                    </a:lnTo>
                    <a:lnTo>
                      <a:pt x="0" y="13532"/>
                    </a:lnTo>
                    <a:lnTo>
                      <a:pt x="3108" y="12069"/>
                    </a:lnTo>
                    <a:lnTo>
                      <a:pt x="3657" y="9326"/>
                    </a:lnTo>
                    <a:lnTo>
                      <a:pt x="3657" y="6217"/>
                    </a:lnTo>
                    <a:close/>
                  </a:path>
                </a:pathLst>
              </a:custGeom>
              <a:grpFill/>
              <a:ln w="18272" cap="flat">
                <a:noFill/>
                <a:prstDash val="solid"/>
                <a:miter/>
              </a:ln>
            </p:spPr>
            <p:txBody>
              <a:bodyPr rtlCol="0" anchor="ctr"/>
              <a:lstStyle/>
              <a:p>
                <a:endParaRPr lang="en-GB" sz="1463"/>
              </a:p>
            </p:txBody>
          </p:sp>
          <p:sp>
            <p:nvSpPr>
              <p:cNvPr id="1373" name="Freeform: Shape 1372">
                <a:extLst>
                  <a:ext uri="{FF2B5EF4-FFF2-40B4-BE49-F238E27FC236}">
                    <a16:creationId xmlns:a16="http://schemas.microsoft.com/office/drawing/2014/main" id="{DD3E8035-0623-C741-17ED-F0737ACAE72B}"/>
                  </a:ext>
                </a:extLst>
              </p:cNvPr>
              <p:cNvSpPr/>
              <p:nvPr/>
            </p:nvSpPr>
            <p:spPr>
              <a:xfrm>
                <a:off x="8934693" y="4559312"/>
                <a:ext cx="19932" cy="18652"/>
              </a:xfrm>
              <a:custGeom>
                <a:avLst/>
                <a:gdLst>
                  <a:gd name="connsiteX0" fmla="*/ 3657 w 19932"/>
                  <a:gd name="connsiteY0" fmla="*/ 6217 h 18652"/>
                  <a:gd name="connsiteX1" fmla="*/ 5120 w 19932"/>
                  <a:gd name="connsiteY1" fmla="*/ 4572 h 18652"/>
                  <a:gd name="connsiteX2" fmla="*/ 6949 w 19932"/>
                  <a:gd name="connsiteY2" fmla="*/ 3292 h 18652"/>
                  <a:gd name="connsiteX3" fmla="*/ 10423 w 19932"/>
                  <a:gd name="connsiteY3" fmla="*/ 366 h 18652"/>
                  <a:gd name="connsiteX4" fmla="*/ 15360 w 19932"/>
                  <a:gd name="connsiteY4" fmla="*/ 0 h 18652"/>
                  <a:gd name="connsiteX5" fmla="*/ 19383 w 19932"/>
                  <a:gd name="connsiteY5" fmla="*/ 2560 h 18652"/>
                  <a:gd name="connsiteX6" fmla="*/ 19932 w 19932"/>
                  <a:gd name="connsiteY6" fmla="*/ 8046 h 18652"/>
                  <a:gd name="connsiteX7" fmla="*/ 17921 w 19932"/>
                  <a:gd name="connsiteY7" fmla="*/ 12983 h 18652"/>
                  <a:gd name="connsiteX8" fmla="*/ 17738 w 19932"/>
                  <a:gd name="connsiteY8" fmla="*/ 17738 h 18652"/>
                  <a:gd name="connsiteX9" fmla="*/ 14629 w 19932"/>
                  <a:gd name="connsiteY9" fmla="*/ 18652 h 18652"/>
                  <a:gd name="connsiteX10" fmla="*/ 3657 w 19932"/>
                  <a:gd name="connsiteY10" fmla="*/ 18652 h 18652"/>
                  <a:gd name="connsiteX11" fmla="*/ 0 w 19932"/>
                  <a:gd name="connsiteY11" fmla="*/ 17006 h 18652"/>
                  <a:gd name="connsiteX12" fmla="*/ 0 w 19932"/>
                  <a:gd name="connsiteY12" fmla="*/ 13532 h 18652"/>
                  <a:gd name="connsiteX13" fmla="*/ 3108 w 19932"/>
                  <a:gd name="connsiteY13" fmla="*/ 12069 h 18652"/>
                  <a:gd name="connsiteX14" fmla="*/ 3657 w 19932"/>
                  <a:gd name="connsiteY14" fmla="*/ 9326 h 18652"/>
                  <a:gd name="connsiteX15" fmla="*/ 3657 w 19932"/>
                  <a:gd name="connsiteY15" fmla="*/ 6217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932" h="18652">
                    <a:moveTo>
                      <a:pt x="3657" y="6217"/>
                    </a:moveTo>
                    <a:lnTo>
                      <a:pt x="5120" y="4572"/>
                    </a:lnTo>
                    <a:lnTo>
                      <a:pt x="6949" y="3292"/>
                    </a:lnTo>
                    <a:lnTo>
                      <a:pt x="10423" y="366"/>
                    </a:lnTo>
                    <a:lnTo>
                      <a:pt x="15360" y="0"/>
                    </a:lnTo>
                    <a:lnTo>
                      <a:pt x="19383" y="2560"/>
                    </a:lnTo>
                    <a:lnTo>
                      <a:pt x="19932" y="8046"/>
                    </a:lnTo>
                    <a:lnTo>
                      <a:pt x="17921" y="12983"/>
                    </a:lnTo>
                    <a:lnTo>
                      <a:pt x="17738" y="17738"/>
                    </a:lnTo>
                    <a:lnTo>
                      <a:pt x="14629" y="18652"/>
                    </a:lnTo>
                    <a:lnTo>
                      <a:pt x="3657" y="18652"/>
                    </a:lnTo>
                    <a:lnTo>
                      <a:pt x="0" y="17006"/>
                    </a:lnTo>
                    <a:lnTo>
                      <a:pt x="0" y="13532"/>
                    </a:lnTo>
                    <a:lnTo>
                      <a:pt x="3108" y="12069"/>
                    </a:lnTo>
                    <a:lnTo>
                      <a:pt x="3657" y="9326"/>
                    </a:lnTo>
                    <a:lnTo>
                      <a:pt x="3657" y="6217"/>
                    </a:lnTo>
                  </a:path>
                </a:pathLst>
              </a:custGeom>
              <a:grpFill/>
              <a:ln w="4020" cap="flat">
                <a:solidFill>
                  <a:srgbClr val="FFFFFF"/>
                </a:solidFill>
                <a:prstDash val="solid"/>
                <a:miter/>
              </a:ln>
            </p:spPr>
            <p:txBody>
              <a:bodyPr rtlCol="0" anchor="ctr"/>
              <a:lstStyle/>
              <a:p>
                <a:endParaRPr lang="en-GB" sz="1463"/>
              </a:p>
            </p:txBody>
          </p:sp>
          <p:sp>
            <p:nvSpPr>
              <p:cNvPr id="1374" name="Freeform: Shape 1373">
                <a:extLst>
                  <a:ext uri="{FF2B5EF4-FFF2-40B4-BE49-F238E27FC236}">
                    <a16:creationId xmlns:a16="http://schemas.microsoft.com/office/drawing/2014/main" id="{2D9A972A-BA7B-A091-F6D1-B1D7B1EC97B8}"/>
                  </a:ext>
                </a:extLst>
              </p:cNvPr>
              <p:cNvSpPr/>
              <p:nvPr/>
            </p:nvSpPr>
            <p:spPr>
              <a:xfrm>
                <a:off x="8899034" y="4554924"/>
                <a:ext cx="28709" cy="19932"/>
              </a:xfrm>
              <a:custGeom>
                <a:avLst/>
                <a:gdLst>
                  <a:gd name="connsiteX0" fmla="*/ 12435 w 28709"/>
                  <a:gd name="connsiteY0" fmla="*/ 1463 h 19932"/>
                  <a:gd name="connsiteX1" fmla="*/ 13532 w 28709"/>
                  <a:gd name="connsiteY1" fmla="*/ 1463 h 19932"/>
                  <a:gd name="connsiteX2" fmla="*/ 16824 w 28709"/>
                  <a:gd name="connsiteY2" fmla="*/ 0 h 19932"/>
                  <a:gd name="connsiteX3" fmla="*/ 21395 w 28709"/>
                  <a:gd name="connsiteY3" fmla="*/ 1097 h 19932"/>
                  <a:gd name="connsiteX4" fmla="*/ 25784 w 28709"/>
                  <a:gd name="connsiteY4" fmla="*/ 3292 h 19932"/>
                  <a:gd name="connsiteX5" fmla="*/ 28344 w 28709"/>
                  <a:gd name="connsiteY5" fmla="*/ 6766 h 19932"/>
                  <a:gd name="connsiteX6" fmla="*/ 28710 w 28709"/>
                  <a:gd name="connsiteY6" fmla="*/ 10241 h 19932"/>
                  <a:gd name="connsiteX7" fmla="*/ 20847 w 28709"/>
                  <a:gd name="connsiteY7" fmla="*/ 14995 h 19932"/>
                  <a:gd name="connsiteX8" fmla="*/ 18104 w 28709"/>
                  <a:gd name="connsiteY8" fmla="*/ 19932 h 19932"/>
                  <a:gd name="connsiteX9" fmla="*/ 17189 w 28709"/>
                  <a:gd name="connsiteY9" fmla="*/ 17372 h 19932"/>
                  <a:gd name="connsiteX10" fmla="*/ 13898 w 28709"/>
                  <a:gd name="connsiteY10" fmla="*/ 12618 h 19932"/>
                  <a:gd name="connsiteX11" fmla="*/ 10058 w 28709"/>
                  <a:gd name="connsiteY11" fmla="*/ 9509 h 19932"/>
                  <a:gd name="connsiteX12" fmla="*/ 2926 w 28709"/>
                  <a:gd name="connsiteY12" fmla="*/ 8412 h 19932"/>
                  <a:gd name="connsiteX13" fmla="*/ 549 w 28709"/>
                  <a:gd name="connsiteY13" fmla="*/ 6766 h 19932"/>
                  <a:gd name="connsiteX14" fmla="*/ 0 w 28709"/>
                  <a:gd name="connsiteY14" fmla="*/ 2195 h 19932"/>
                  <a:gd name="connsiteX15" fmla="*/ 1097 w 28709"/>
                  <a:gd name="connsiteY15" fmla="*/ 183 h 19932"/>
                  <a:gd name="connsiteX16" fmla="*/ 12435 w 28709"/>
                  <a:gd name="connsiteY16" fmla="*/ 1463 h 1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709" h="19932">
                    <a:moveTo>
                      <a:pt x="12435" y="1463"/>
                    </a:moveTo>
                    <a:lnTo>
                      <a:pt x="13532" y="1463"/>
                    </a:lnTo>
                    <a:lnTo>
                      <a:pt x="16824" y="0"/>
                    </a:lnTo>
                    <a:lnTo>
                      <a:pt x="21395" y="1097"/>
                    </a:lnTo>
                    <a:lnTo>
                      <a:pt x="25784" y="3292"/>
                    </a:lnTo>
                    <a:lnTo>
                      <a:pt x="28344" y="6766"/>
                    </a:lnTo>
                    <a:lnTo>
                      <a:pt x="28710" y="10241"/>
                    </a:lnTo>
                    <a:lnTo>
                      <a:pt x="20847" y="14995"/>
                    </a:lnTo>
                    <a:lnTo>
                      <a:pt x="18104" y="19932"/>
                    </a:lnTo>
                    <a:lnTo>
                      <a:pt x="17189" y="17372"/>
                    </a:lnTo>
                    <a:lnTo>
                      <a:pt x="13898" y="12618"/>
                    </a:lnTo>
                    <a:lnTo>
                      <a:pt x="10058" y="9509"/>
                    </a:lnTo>
                    <a:lnTo>
                      <a:pt x="2926" y="8412"/>
                    </a:lnTo>
                    <a:lnTo>
                      <a:pt x="549" y="6766"/>
                    </a:lnTo>
                    <a:lnTo>
                      <a:pt x="0" y="2195"/>
                    </a:lnTo>
                    <a:lnTo>
                      <a:pt x="1097" y="183"/>
                    </a:lnTo>
                    <a:lnTo>
                      <a:pt x="12435" y="1463"/>
                    </a:lnTo>
                    <a:close/>
                  </a:path>
                </a:pathLst>
              </a:custGeom>
              <a:grpFill/>
              <a:ln w="18272" cap="flat">
                <a:noFill/>
                <a:prstDash val="solid"/>
                <a:miter/>
              </a:ln>
            </p:spPr>
            <p:txBody>
              <a:bodyPr rtlCol="0" anchor="ctr"/>
              <a:lstStyle/>
              <a:p>
                <a:endParaRPr lang="en-GB" sz="1463"/>
              </a:p>
            </p:txBody>
          </p:sp>
          <p:sp>
            <p:nvSpPr>
              <p:cNvPr id="1375" name="Freeform: Shape 1374">
                <a:extLst>
                  <a:ext uri="{FF2B5EF4-FFF2-40B4-BE49-F238E27FC236}">
                    <a16:creationId xmlns:a16="http://schemas.microsoft.com/office/drawing/2014/main" id="{268309C4-9E40-C6EA-64D9-F002EB5934DE}"/>
                  </a:ext>
                </a:extLst>
              </p:cNvPr>
              <p:cNvSpPr/>
              <p:nvPr/>
            </p:nvSpPr>
            <p:spPr>
              <a:xfrm>
                <a:off x="8899034" y="4554924"/>
                <a:ext cx="28709" cy="19932"/>
              </a:xfrm>
              <a:custGeom>
                <a:avLst/>
                <a:gdLst>
                  <a:gd name="connsiteX0" fmla="*/ 12435 w 28709"/>
                  <a:gd name="connsiteY0" fmla="*/ 1463 h 19932"/>
                  <a:gd name="connsiteX1" fmla="*/ 13532 w 28709"/>
                  <a:gd name="connsiteY1" fmla="*/ 1463 h 19932"/>
                  <a:gd name="connsiteX2" fmla="*/ 16824 w 28709"/>
                  <a:gd name="connsiteY2" fmla="*/ 0 h 19932"/>
                  <a:gd name="connsiteX3" fmla="*/ 21395 w 28709"/>
                  <a:gd name="connsiteY3" fmla="*/ 1097 h 19932"/>
                  <a:gd name="connsiteX4" fmla="*/ 25784 w 28709"/>
                  <a:gd name="connsiteY4" fmla="*/ 3292 h 19932"/>
                  <a:gd name="connsiteX5" fmla="*/ 28344 w 28709"/>
                  <a:gd name="connsiteY5" fmla="*/ 6766 h 19932"/>
                  <a:gd name="connsiteX6" fmla="*/ 28710 w 28709"/>
                  <a:gd name="connsiteY6" fmla="*/ 10241 h 19932"/>
                  <a:gd name="connsiteX7" fmla="*/ 20847 w 28709"/>
                  <a:gd name="connsiteY7" fmla="*/ 14995 h 19932"/>
                  <a:gd name="connsiteX8" fmla="*/ 18104 w 28709"/>
                  <a:gd name="connsiteY8" fmla="*/ 19932 h 19932"/>
                  <a:gd name="connsiteX9" fmla="*/ 17189 w 28709"/>
                  <a:gd name="connsiteY9" fmla="*/ 17372 h 19932"/>
                  <a:gd name="connsiteX10" fmla="*/ 13898 w 28709"/>
                  <a:gd name="connsiteY10" fmla="*/ 12618 h 19932"/>
                  <a:gd name="connsiteX11" fmla="*/ 10058 w 28709"/>
                  <a:gd name="connsiteY11" fmla="*/ 9509 h 19932"/>
                  <a:gd name="connsiteX12" fmla="*/ 2926 w 28709"/>
                  <a:gd name="connsiteY12" fmla="*/ 8412 h 19932"/>
                  <a:gd name="connsiteX13" fmla="*/ 549 w 28709"/>
                  <a:gd name="connsiteY13" fmla="*/ 6766 h 19932"/>
                  <a:gd name="connsiteX14" fmla="*/ 0 w 28709"/>
                  <a:gd name="connsiteY14" fmla="*/ 2195 h 19932"/>
                  <a:gd name="connsiteX15" fmla="*/ 1097 w 28709"/>
                  <a:gd name="connsiteY15" fmla="*/ 183 h 19932"/>
                  <a:gd name="connsiteX16" fmla="*/ 12435 w 28709"/>
                  <a:gd name="connsiteY16" fmla="*/ 1463 h 1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709" h="19932">
                    <a:moveTo>
                      <a:pt x="12435" y="1463"/>
                    </a:moveTo>
                    <a:lnTo>
                      <a:pt x="13532" y="1463"/>
                    </a:lnTo>
                    <a:lnTo>
                      <a:pt x="16824" y="0"/>
                    </a:lnTo>
                    <a:lnTo>
                      <a:pt x="21395" y="1097"/>
                    </a:lnTo>
                    <a:lnTo>
                      <a:pt x="25784" y="3292"/>
                    </a:lnTo>
                    <a:lnTo>
                      <a:pt x="28344" y="6766"/>
                    </a:lnTo>
                    <a:lnTo>
                      <a:pt x="28710" y="10241"/>
                    </a:lnTo>
                    <a:lnTo>
                      <a:pt x="20847" y="14995"/>
                    </a:lnTo>
                    <a:lnTo>
                      <a:pt x="18104" y="19932"/>
                    </a:lnTo>
                    <a:lnTo>
                      <a:pt x="17189" y="17372"/>
                    </a:lnTo>
                    <a:lnTo>
                      <a:pt x="13898" y="12618"/>
                    </a:lnTo>
                    <a:lnTo>
                      <a:pt x="10058" y="9509"/>
                    </a:lnTo>
                    <a:lnTo>
                      <a:pt x="2926" y="8412"/>
                    </a:lnTo>
                    <a:lnTo>
                      <a:pt x="549" y="6766"/>
                    </a:lnTo>
                    <a:lnTo>
                      <a:pt x="0" y="2195"/>
                    </a:lnTo>
                    <a:lnTo>
                      <a:pt x="1097" y="183"/>
                    </a:lnTo>
                    <a:lnTo>
                      <a:pt x="12435" y="1463"/>
                    </a:lnTo>
                  </a:path>
                </a:pathLst>
              </a:custGeom>
              <a:grpFill/>
              <a:ln w="4020" cap="flat">
                <a:solidFill>
                  <a:srgbClr val="FFFFFF"/>
                </a:solidFill>
                <a:prstDash val="solid"/>
                <a:miter/>
              </a:ln>
            </p:spPr>
            <p:txBody>
              <a:bodyPr rtlCol="0" anchor="ctr"/>
              <a:lstStyle/>
              <a:p>
                <a:endParaRPr lang="en-GB" sz="1463"/>
              </a:p>
            </p:txBody>
          </p:sp>
          <p:sp>
            <p:nvSpPr>
              <p:cNvPr id="1376" name="Freeform: Shape 1375">
                <a:extLst>
                  <a:ext uri="{FF2B5EF4-FFF2-40B4-BE49-F238E27FC236}">
                    <a16:creationId xmlns:a16="http://schemas.microsoft.com/office/drawing/2014/main" id="{2AE1FF5B-F88B-6101-6C6C-39D57BCD4346}"/>
                  </a:ext>
                </a:extLst>
              </p:cNvPr>
              <p:cNvSpPr/>
              <p:nvPr/>
            </p:nvSpPr>
            <p:spPr>
              <a:xfrm>
                <a:off x="8854415" y="4524568"/>
                <a:ext cx="32367" cy="9508"/>
              </a:xfrm>
              <a:custGeom>
                <a:avLst/>
                <a:gdLst>
                  <a:gd name="connsiteX0" fmla="*/ 25601 w 32367"/>
                  <a:gd name="connsiteY0" fmla="*/ 549 h 9508"/>
                  <a:gd name="connsiteX1" fmla="*/ 8778 w 32367"/>
                  <a:gd name="connsiteY1" fmla="*/ 0 h 9508"/>
                  <a:gd name="connsiteX2" fmla="*/ 5120 w 32367"/>
                  <a:gd name="connsiteY2" fmla="*/ 366 h 9508"/>
                  <a:gd name="connsiteX3" fmla="*/ 1829 w 32367"/>
                  <a:gd name="connsiteY3" fmla="*/ 2194 h 9508"/>
                  <a:gd name="connsiteX4" fmla="*/ 0 w 32367"/>
                  <a:gd name="connsiteY4" fmla="*/ 2012 h 9508"/>
                  <a:gd name="connsiteX5" fmla="*/ 0 w 32367"/>
                  <a:gd name="connsiteY5" fmla="*/ 4206 h 9508"/>
                  <a:gd name="connsiteX6" fmla="*/ 915 w 32367"/>
                  <a:gd name="connsiteY6" fmla="*/ 6400 h 9508"/>
                  <a:gd name="connsiteX7" fmla="*/ 3657 w 32367"/>
                  <a:gd name="connsiteY7" fmla="*/ 7863 h 9508"/>
                  <a:gd name="connsiteX8" fmla="*/ 18104 w 32367"/>
                  <a:gd name="connsiteY8" fmla="*/ 9509 h 9508"/>
                  <a:gd name="connsiteX9" fmla="*/ 24504 w 32367"/>
                  <a:gd name="connsiteY9" fmla="*/ 7314 h 9508"/>
                  <a:gd name="connsiteX10" fmla="*/ 29807 w 32367"/>
                  <a:gd name="connsiteY10" fmla="*/ 6217 h 9508"/>
                  <a:gd name="connsiteX11" fmla="*/ 32367 w 32367"/>
                  <a:gd name="connsiteY11" fmla="*/ 5120 h 9508"/>
                  <a:gd name="connsiteX12" fmla="*/ 29807 w 32367"/>
                  <a:gd name="connsiteY12" fmla="*/ 0 h 9508"/>
                  <a:gd name="connsiteX13" fmla="*/ 25601 w 32367"/>
                  <a:gd name="connsiteY13" fmla="*/ 549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67" h="9508">
                    <a:moveTo>
                      <a:pt x="25601" y="549"/>
                    </a:moveTo>
                    <a:lnTo>
                      <a:pt x="8778" y="0"/>
                    </a:lnTo>
                    <a:lnTo>
                      <a:pt x="5120" y="366"/>
                    </a:lnTo>
                    <a:lnTo>
                      <a:pt x="1829" y="2194"/>
                    </a:lnTo>
                    <a:lnTo>
                      <a:pt x="0" y="2012"/>
                    </a:lnTo>
                    <a:lnTo>
                      <a:pt x="0" y="4206"/>
                    </a:lnTo>
                    <a:lnTo>
                      <a:pt x="915" y="6400"/>
                    </a:lnTo>
                    <a:lnTo>
                      <a:pt x="3657" y="7863"/>
                    </a:lnTo>
                    <a:lnTo>
                      <a:pt x="18104" y="9509"/>
                    </a:lnTo>
                    <a:lnTo>
                      <a:pt x="24504" y="7314"/>
                    </a:lnTo>
                    <a:lnTo>
                      <a:pt x="29807" y="6217"/>
                    </a:lnTo>
                    <a:lnTo>
                      <a:pt x="32367" y="5120"/>
                    </a:lnTo>
                    <a:lnTo>
                      <a:pt x="29807" y="0"/>
                    </a:lnTo>
                    <a:lnTo>
                      <a:pt x="25601" y="549"/>
                    </a:lnTo>
                    <a:close/>
                  </a:path>
                </a:pathLst>
              </a:custGeom>
              <a:grpFill/>
              <a:ln w="18272" cap="flat">
                <a:noFill/>
                <a:prstDash val="solid"/>
                <a:miter/>
              </a:ln>
            </p:spPr>
            <p:txBody>
              <a:bodyPr rtlCol="0" anchor="ctr"/>
              <a:lstStyle/>
              <a:p>
                <a:endParaRPr lang="en-GB" sz="1463"/>
              </a:p>
            </p:txBody>
          </p:sp>
          <p:sp>
            <p:nvSpPr>
              <p:cNvPr id="1377" name="Freeform: Shape 1376">
                <a:extLst>
                  <a:ext uri="{FF2B5EF4-FFF2-40B4-BE49-F238E27FC236}">
                    <a16:creationId xmlns:a16="http://schemas.microsoft.com/office/drawing/2014/main" id="{031829CF-1054-9F02-C12E-0ED43FFEF5FF}"/>
                  </a:ext>
                </a:extLst>
              </p:cNvPr>
              <p:cNvSpPr/>
              <p:nvPr/>
            </p:nvSpPr>
            <p:spPr>
              <a:xfrm>
                <a:off x="8854598" y="4524568"/>
                <a:ext cx="32184" cy="9508"/>
              </a:xfrm>
              <a:custGeom>
                <a:avLst/>
                <a:gdLst>
                  <a:gd name="connsiteX0" fmla="*/ 0 w 32184"/>
                  <a:gd name="connsiteY0" fmla="*/ 2012 h 9508"/>
                  <a:gd name="connsiteX1" fmla="*/ 1646 w 32184"/>
                  <a:gd name="connsiteY1" fmla="*/ 2194 h 9508"/>
                  <a:gd name="connsiteX2" fmla="*/ 4937 w 32184"/>
                  <a:gd name="connsiteY2" fmla="*/ 366 h 9508"/>
                  <a:gd name="connsiteX3" fmla="*/ 8595 w 32184"/>
                  <a:gd name="connsiteY3" fmla="*/ 0 h 9508"/>
                  <a:gd name="connsiteX4" fmla="*/ 25418 w 32184"/>
                  <a:gd name="connsiteY4" fmla="*/ 549 h 9508"/>
                  <a:gd name="connsiteX5" fmla="*/ 29624 w 32184"/>
                  <a:gd name="connsiteY5" fmla="*/ 0 h 9508"/>
                  <a:gd name="connsiteX6" fmla="*/ 32184 w 32184"/>
                  <a:gd name="connsiteY6" fmla="*/ 5120 h 9508"/>
                  <a:gd name="connsiteX7" fmla="*/ 29624 w 32184"/>
                  <a:gd name="connsiteY7" fmla="*/ 6217 h 9508"/>
                  <a:gd name="connsiteX8" fmla="*/ 24321 w 32184"/>
                  <a:gd name="connsiteY8" fmla="*/ 7314 h 9508"/>
                  <a:gd name="connsiteX9" fmla="*/ 17921 w 32184"/>
                  <a:gd name="connsiteY9" fmla="*/ 9509 h 9508"/>
                  <a:gd name="connsiteX10" fmla="*/ 3474 w 32184"/>
                  <a:gd name="connsiteY10" fmla="*/ 7863 h 9508"/>
                  <a:gd name="connsiteX11" fmla="*/ 732 w 32184"/>
                  <a:gd name="connsiteY11" fmla="*/ 6400 h 9508"/>
                  <a:gd name="connsiteX12" fmla="*/ 0 w 32184"/>
                  <a:gd name="connsiteY12" fmla="*/ 4206 h 9508"/>
                  <a:gd name="connsiteX13" fmla="*/ 0 w 32184"/>
                  <a:gd name="connsiteY13" fmla="*/ 2012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184" h="9508">
                    <a:moveTo>
                      <a:pt x="0" y="2012"/>
                    </a:moveTo>
                    <a:lnTo>
                      <a:pt x="1646" y="2194"/>
                    </a:lnTo>
                    <a:lnTo>
                      <a:pt x="4937" y="366"/>
                    </a:lnTo>
                    <a:lnTo>
                      <a:pt x="8595" y="0"/>
                    </a:lnTo>
                    <a:lnTo>
                      <a:pt x="25418" y="549"/>
                    </a:lnTo>
                    <a:lnTo>
                      <a:pt x="29624" y="0"/>
                    </a:lnTo>
                    <a:lnTo>
                      <a:pt x="32184" y="5120"/>
                    </a:lnTo>
                    <a:lnTo>
                      <a:pt x="29624" y="6217"/>
                    </a:lnTo>
                    <a:lnTo>
                      <a:pt x="24321" y="7314"/>
                    </a:lnTo>
                    <a:lnTo>
                      <a:pt x="17921" y="9509"/>
                    </a:lnTo>
                    <a:lnTo>
                      <a:pt x="3474" y="7863"/>
                    </a:lnTo>
                    <a:lnTo>
                      <a:pt x="732" y="6400"/>
                    </a:lnTo>
                    <a:lnTo>
                      <a:pt x="0" y="4206"/>
                    </a:lnTo>
                    <a:lnTo>
                      <a:pt x="0" y="2012"/>
                    </a:lnTo>
                  </a:path>
                </a:pathLst>
              </a:custGeom>
              <a:grpFill/>
              <a:ln w="4020" cap="flat">
                <a:solidFill>
                  <a:srgbClr val="FFFFFF"/>
                </a:solidFill>
                <a:prstDash val="solid"/>
                <a:miter/>
              </a:ln>
            </p:spPr>
            <p:txBody>
              <a:bodyPr rtlCol="0" anchor="ctr"/>
              <a:lstStyle/>
              <a:p>
                <a:endParaRPr lang="en-GB" sz="1463"/>
              </a:p>
            </p:txBody>
          </p:sp>
          <p:sp>
            <p:nvSpPr>
              <p:cNvPr id="1378" name="Freeform: Shape 1377">
                <a:extLst>
                  <a:ext uri="{FF2B5EF4-FFF2-40B4-BE49-F238E27FC236}">
                    <a16:creationId xmlns:a16="http://schemas.microsoft.com/office/drawing/2014/main" id="{2224A134-2DDB-DB35-33BC-7A5FE7031CBE}"/>
                  </a:ext>
                </a:extLst>
              </p:cNvPr>
              <p:cNvSpPr/>
              <p:nvPr/>
            </p:nvSpPr>
            <p:spPr>
              <a:xfrm>
                <a:off x="8917869" y="4522557"/>
                <a:ext cx="8229" cy="5851"/>
              </a:xfrm>
              <a:custGeom>
                <a:avLst/>
                <a:gdLst>
                  <a:gd name="connsiteX0" fmla="*/ 0 w 8229"/>
                  <a:gd name="connsiteY0" fmla="*/ 366 h 5851"/>
                  <a:gd name="connsiteX1" fmla="*/ 0 w 8229"/>
                  <a:gd name="connsiteY1" fmla="*/ 2560 h 5851"/>
                  <a:gd name="connsiteX2" fmla="*/ 2560 w 8229"/>
                  <a:gd name="connsiteY2" fmla="*/ 5851 h 5851"/>
                  <a:gd name="connsiteX3" fmla="*/ 8229 w 8229"/>
                  <a:gd name="connsiteY3" fmla="*/ 3109 h 5851"/>
                  <a:gd name="connsiteX4" fmla="*/ 7864 w 8229"/>
                  <a:gd name="connsiteY4" fmla="*/ 1097 h 5851"/>
                  <a:gd name="connsiteX5" fmla="*/ 6217 w 8229"/>
                  <a:gd name="connsiteY5" fmla="*/ 0 h 5851"/>
                  <a:gd name="connsiteX6" fmla="*/ 0 w 8229"/>
                  <a:gd name="connsiteY6" fmla="*/ 366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9" h="5851">
                    <a:moveTo>
                      <a:pt x="0" y="366"/>
                    </a:moveTo>
                    <a:lnTo>
                      <a:pt x="0" y="2560"/>
                    </a:lnTo>
                    <a:lnTo>
                      <a:pt x="2560" y="5851"/>
                    </a:lnTo>
                    <a:lnTo>
                      <a:pt x="8229" y="3109"/>
                    </a:lnTo>
                    <a:lnTo>
                      <a:pt x="7864" y="1097"/>
                    </a:lnTo>
                    <a:lnTo>
                      <a:pt x="6217" y="0"/>
                    </a:lnTo>
                    <a:lnTo>
                      <a:pt x="0" y="366"/>
                    </a:lnTo>
                    <a:close/>
                  </a:path>
                </a:pathLst>
              </a:custGeom>
              <a:grpFill/>
              <a:ln w="18272" cap="flat">
                <a:noFill/>
                <a:prstDash val="solid"/>
                <a:miter/>
              </a:ln>
            </p:spPr>
            <p:txBody>
              <a:bodyPr rtlCol="0" anchor="ctr"/>
              <a:lstStyle/>
              <a:p>
                <a:endParaRPr lang="en-GB" sz="1463"/>
              </a:p>
            </p:txBody>
          </p:sp>
          <p:sp>
            <p:nvSpPr>
              <p:cNvPr id="1379" name="Freeform: Shape 1378">
                <a:extLst>
                  <a:ext uri="{FF2B5EF4-FFF2-40B4-BE49-F238E27FC236}">
                    <a16:creationId xmlns:a16="http://schemas.microsoft.com/office/drawing/2014/main" id="{53F3C5AC-3C17-A7CD-A2E6-5002F5B5E95E}"/>
                  </a:ext>
                </a:extLst>
              </p:cNvPr>
              <p:cNvSpPr/>
              <p:nvPr/>
            </p:nvSpPr>
            <p:spPr>
              <a:xfrm>
                <a:off x="8917869" y="4522557"/>
                <a:ext cx="8229" cy="5851"/>
              </a:xfrm>
              <a:custGeom>
                <a:avLst/>
                <a:gdLst>
                  <a:gd name="connsiteX0" fmla="*/ 0 w 8229"/>
                  <a:gd name="connsiteY0" fmla="*/ 366 h 5851"/>
                  <a:gd name="connsiteX1" fmla="*/ 6217 w 8229"/>
                  <a:gd name="connsiteY1" fmla="*/ 0 h 5851"/>
                  <a:gd name="connsiteX2" fmla="*/ 7864 w 8229"/>
                  <a:gd name="connsiteY2" fmla="*/ 1097 h 5851"/>
                  <a:gd name="connsiteX3" fmla="*/ 8229 w 8229"/>
                  <a:gd name="connsiteY3" fmla="*/ 3109 h 5851"/>
                  <a:gd name="connsiteX4" fmla="*/ 2560 w 8229"/>
                  <a:gd name="connsiteY4" fmla="*/ 5851 h 5851"/>
                  <a:gd name="connsiteX5" fmla="*/ 0 w 8229"/>
                  <a:gd name="connsiteY5" fmla="*/ 2560 h 5851"/>
                  <a:gd name="connsiteX6" fmla="*/ 0 w 8229"/>
                  <a:gd name="connsiteY6" fmla="*/ 366 h 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9" h="5851">
                    <a:moveTo>
                      <a:pt x="0" y="366"/>
                    </a:moveTo>
                    <a:lnTo>
                      <a:pt x="6217" y="0"/>
                    </a:lnTo>
                    <a:lnTo>
                      <a:pt x="7864" y="1097"/>
                    </a:lnTo>
                    <a:lnTo>
                      <a:pt x="8229" y="3109"/>
                    </a:lnTo>
                    <a:lnTo>
                      <a:pt x="2560" y="5851"/>
                    </a:lnTo>
                    <a:lnTo>
                      <a:pt x="0" y="2560"/>
                    </a:lnTo>
                    <a:lnTo>
                      <a:pt x="0" y="366"/>
                    </a:lnTo>
                  </a:path>
                </a:pathLst>
              </a:custGeom>
              <a:grpFill/>
              <a:ln w="4020" cap="flat">
                <a:solidFill>
                  <a:srgbClr val="FFFFFF"/>
                </a:solidFill>
                <a:prstDash val="solid"/>
                <a:miter/>
              </a:ln>
            </p:spPr>
            <p:txBody>
              <a:bodyPr rtlCol="0" anchor="ctr"/>
              <a:lstStyle/>
              <a:p>
                <a:endParaRPr lang="en-GB" sz="1463"/>
              </a:p>
            </p:txBody>
          </p:sp>
          <p:sp>
            <p:nvSpPr>
              <p:cNvPr id="1380" name="Freeform: Shape 1379">
                <a:extLst>
                  <a:ext uri="{FF2B5EF4-FFF2-40B4-BE49-F238E27FC236}">
                    <a16:creationId xmlns:a16="http://schemas.microsoft.com/office/drawing/2014/main" id="{63E9E5B5-FB80-EB43-5502-C9A0A3F1D99A}"/>
                  </a:ext>
                </a:extLst>
              </p:cNvPr>
              <p:cNvSpPr/>
              <p:nvPr/>
            </p:nvSpPr>
            <p:spPr>
              <a:xfrm>
                <a:off x="9300603" y="4351397"/>
                <a:ext cx="22857" cy="9874"/>
              </a:xfrm>
              <a:custGeom>
                <a:avLst/>
                <a:gdLst>
                  <a:gd name="connsiteX0" fmla="*/ 3474 w 22857"/>
                  <a:gd name="connsiteY0" fmla="*/ 549 h 9874"/>
                  <a:gd name="connsiteX1" fmla="*/ 366 w 22857"/>
                  <a:gd name="connsiteY1" fmla="*/ 1828 h 9874"/>
                  <a:gd name="connsiteX2" fmla="*/ 1463 w 22857"/>
                  <a:gd name="connsiteY2" fmla="*/ 1828 h 9874"/>
                  <a:gd name="connsiteX3" fmla="*/ 0 w 22857"/>
                  <a:gd name="connsiteY3" fmla="*/ 3109 h 9874"/>
                  <a:gd name="connsiteX4" fmla="*/ 0 w 22857"/>
                  <a:gd name="connsiteY4" fmla="*/ 4206 h 9874"/>
                  <a:gd name="connsiteX5" fmla="*/ 2377 w 22857"/>
                  <a:gd name="connsiteY5" fmla="*/ 6035 h 9874"/>
                  <a:gd name="connsiteX6" fmla="*/ 5486 w 22857"/>
                  <a:gd name="connsiteY6" fmla="*/ 6583 h 9874"/>
                  <a:gd name="connsiteX7" fmla="*/ 9143 w 22857"/>
                  <a:gd name="connsiteY7" fmla="*/ 7863 h 9874"/>
                  <a:gd name="connsiteX8" fmla="*/ 12435 w 22857"/>
                  <a:gd name="connsiteY8" fmla="*/ 9875 h 9874"/>
                  <a:gd name="connsiteX9" fmla="*/ 15543 w 22857"/>
                  <a:gd name="connsiteY9" fmla="*/ 8595 h 9874"/>
                  <a:gd name="connsiteX10" fmla="*/ 22858 w 22857"/>
                  <a:gd name="connsiteY10" fmla="*/ 7497 h 9874"/>
                  <a:gd name="connsiteX11" fmla="*/ 8595 w 22857"/>
                  <a:gd name="connsiteY11" fmla="*/ 0 h 9874"/>
                  <a:gd name="connsiteX12" fmla="*/ 3474 w 22857"/>
                  <a:gd name="connsiteY12" fmla="*/ 549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57" h="9874">
                    <a:moveTo>
                      <a:pt x="3474" y="549"/>
                    </a:moveTo>
                    <a:lnTo>
                      <a:pt x="366" y="1828"/>
                    </a:lnTo>
                    <a:lnTo>
                      <a:pt x="1463" y="1828"/>
                    </a:lnTo>
                    <a:lnTo>
                      <a:pt x="0" y="3109"/>
                    </a:lnTo>
                    <a:lnTo>
                      <a:pt x="0" y="4206"/>
                    </a:lnTo>
                    <a:lnTo>
                      <a:pt x="2377" y="6035"/>
                    </a:lnTo>
                    <a:lnTo>
                      <a:pt x="5486" y="6583"/>
                    </a:lnTo>
                    <a:lnTo>
                      <a:pt x="9143" y="7863"/>
                    </a:lnTo>
                    <a:lnTo>
                      <a:pt x="12435" y="9875"/>
                    </a:lnTo>
                    <a:lnTo>
                      <a:pt x="15543" y="8595"/>
                    </a:lnTo>
                    <a:lnTo>
                      <a:pt x="22858" y="7497"/>
                    </a:lnTo>
                    <a:lnTo>
                      <a:pt x="8595" y="0"/>
                    </a:lnTo>
                    <a:lnTo>
                      <a:pt x="3474" y="549"/>
                    </a:lnTo>
                    <a:close/>
                  </a:path>
                </a:pathLst>
              </a:custGeom>
              <a:grpFill/>
              <a:ln w="18272" cap="flat">
                <a:noFill/>
                <a:prstDash val="solid"/>
                <a:miter/>
              </a:ln>
            </p:spPr>
            <p:txBody>
              <a:bodyPr rtlCol="0" anchor="ctr"/>
              <a:lstStyle/>
              <a:p>
                <a:endParaRPr lang="en-GB" sz="1463"/>
              </a:p>
            </p:txBody>
          </p:sp>
          <p:sp>
            <p:nvSpPr>
              <p:cNvPr id="1381" name="Freeform: Shape 1380">
                <a:extLst>
                  <a:ext uri="{FF2B5EF4-FFF2-40B4-BE49-F238E27FC236}">
                    <a16:creationId xmlns:a16="http://schemas.microsoft.com/office/drawing/2014/main" id="{CF7E5076-3005-BEC3-349E-81ECF36CF674}"/>
                  </a:ext>
                </a:extLst>
              </p:cNvPr>
              <p:cNvSpPr/>
              <p:nvPr/>
            </p:nvSpPr>
            <p:spPr>
              <a:xfrm>
                <a:off x="9300603" y="4351397"/>
                <a:ext cx="22857" cy="9874"/>
              </a:xfrm>
              <a:custGeom>
                <a:avLst/>
                <a:gdLst>
                  <a:gd name="connsiteX0" fmla="*/ 1463 w 22857"/>
                  <a:gd name="connsiteY0" fmla="*/ 1828 h 9874"/>
                  <a:gd name="connsiteX1" fmla="*/ 366 w 22857"/>
                  <a:gd name="connsiteY1" fmla="*/ 1828 h 9874"/>
                  <a:gd name="connsiteX2" fmla="*/ 3474 w 22857"/>
                  <a:gd name="connsiteY2" fmla="*/ 549 h 9874"/>
                  <a:gd name="connsiteX3" fmla="*/ 8595 w 22857"/>
                  <a:gd name="connsiteY3" fmla="*/ 0 h 9874"/>
                  <a:gd name="connsiteX4" fmla="*/ 22858 w 22857"/>
                  <a:gd name="connsiteY4" fmla="*/ 7497 h 9874"/>
                  <a:gd name="connsiteX5" fmla="*/ 15543 w 22857"/>
                  <a:gd name="connsiteY5" fmla="*/ 8595 h 9874"/>
                  <a:gd name="connsiteX6" fmla="*/ 12435 w 22857"/>
                  <a:gd name="connsiteY6" fmla="*/ 9875 h 9874"/>
                  <a:gd name="connsiteX7" fmla="*/ 9143 w 22857"/>
                  <a:gd name="connsiteY7" fmla="*/ 7863 h 9874"/>
                  <a:gd name="connsiteX8" fmla="*/ 5486 w 22857"/>
                  <a:gd name="connsiteY8" fmla="*/ 6583 h 9874"/>
                  <a:gd name="connsiteX9" fmla="*/ 2377 w 22857"/>
                  <a:gd name="connsiteY9" fmla="*/ 6035 h 9874"/>
                  <a:gd name="connsiteX10" fmla="*/ 0 w 22857"/>
                  <a:gd name="connsiteY10" fmla="*/ 4206 h 9874"/>
                  <a:gd name="connsiteX11" fmla="*/ 0 w 22857"/>
                  <a:gd name="connsiteY11" fmla="*/ 3109 h 9874"/>
                  <a:gd name="connsiteX12" fmla="*/ 1463 w 22857"/>
                  <a:gd name="connsiteY12" fmla="*/ 1828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57" h="9874">
                    <a:moveTo>
                      <a:pt x="1463" y="1828"/>
                    </a:moveTo>
                    <a:lnTo>
                      <a:pt x="366" y="1828"/>
                    </a:lnTo>
                    <a:lnTo>
                      <a:pt x="3474" y="549"/>
                    </a:lnTo>
                    <a:lnTo>
                      <a:pt x="8595" y="0"/>
                    </a:lnTo>
                    <a:lnTo>
                      <a:pt x="22858" y="7497"/>
                    </a:lnTo>
                    <a:lnTo>
                      <a:pt x="15543" y="8595"/>
                    </a:lnTo>
                    <a:lnTo>
                      <a:pt x="12435" y="9875"/>
                    </a:lnTo>
                    <a:lnTo>
                      <a:pt x="9143" y="7863"/>
                    </a:lnTo>
                    <a:lnTo>
                      <a:pt x="5486" y="6583"/>
                    </a:lnTo>
                    <a:lnTo>
                      <a:pt x="2377" y="6035"/>
                    </a:lnTo>
                    <a:lnTo>
                      <a:pt x="0" y="4206"/>
                    </a:lnTo>
                    <a:lnTo>
                      <a:pt x="0" y="3109"/>
                    </a:lnTo>
                    <a:lnTo>
                      <a:pt x="1463" y="1828"/>
                    </a:lnTo>
                  </a:path>
                </a:pathLst>
              </a:custGeom>
              <a:grpFill/>
              <a:ln w="4020" cap="flat">
                <a:solidFill>
                  <a:srgbClr val="FFFFFF"/>
                </a:solidFill>
                <a:prstDash val="solid"/>
                <a:miter/>
              </a:ln>
            </p:spPr>
            <p:txBody>
              <a:bodyPr rtlCol="0" anchor="ctr"/>
              <a:lstStyle/>
              <a:p>
                <a:endParaRPr lang="en-GB" sz="1463"/>
              </a:p>
            </p:txBody>
          </p:sp>
          <p:sp>
            <p:nvSpPr>
              <p:cNvPr id="1382" name="Freeform: Shape 1381">
                <a:extLst>
                  <a:ext uri="{FF2B5EF4-FFF2-40B4-BE49-F238E27FC236}">
                    <a16:creationId xmlns:a16="http://schemas.microsoft.com/office/drawing/2014/main" id="{8A76B5F1-5C37-9606-60CE-EA7F47A91799}"/>
                  </a:ext>
                </a:extLst>
              </p:cNvPr>
              <p:cNvSpPr/>
              <p:nvPr/>
            </p:nvSpPr>
            <p:spPr>
              <a:xfrm>
                <a:off x="9309197" y="4373523"/>
                <a:ext cx="7679" cy="9508"/>
              </a:xfrm>
              <a:custGeom>
                <a:avLst/>
                <a:gdLst>
                  <a:gd name="connsiteX0" fmla="*/ 0 w 7679"/>
                  <a:gd name="connsiteY0" fmla="*/ 2012 h 9508"/>
                  <a:gd name="connsiteX1" fmla="*/ 2743 w 7679"/>
                  <a:gd name="connsiteY1" fmla="*/ 8412 h 9508"/>
                  <a:gd name="connsiteX2" fmla="*/ 4937 w 7679"/>
                  <a:gd name="connsiteY2" fmla="*/ 9509 h 9508"/>
                  <a:gd name="connsiteX3" fmla="*/ 7680 w 7679"/>
                  <a:gd name="connsiteY3" fmla="*/ 8960 h 9508"/>
                  <a:gd name="connsiteX4" fmla="*/ 7497 w 7679"/>
                  <a:gd name="connsiteY4" fmla="*/ 1463 h 9508"/>
                  <a:gd name="connsiteX5" fmla="*/ 5303 w 7679"/>
                  <a:gd name="connsiteY5" fmla="*/ 0 h 9508"/>
                  <a:gd name="connsiteX6" fmla="*/ 0 w 7679"/>
                  <a:gd name="connsiteY6" fmla="*/ 2012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79" h="9508">
                    <a:moveTo>
                      <a:pt x="0" y="2012"/>
                    </a:moveTo>
                    <a:lnTo>
                      <a:pt x="2743" y="8412"/>
                    </a:lnTo>
                    <a:lnTo>
                      <a:pt x="4937" y="9509"/>
                    </a:lnTo>
                    <a:lnTo>
                      <a:pt x="7680" y="8960"/>
                    </a:lnTo>
                    <a:lnTo>
                      <a:pt x="7497" y="1463"/>
                    </a:lnTo>
                    <a:lnTo>
                      <a:pt x="5303" y="0"/>
                    </a:lnTo>
                    <a:lnTo>
                      <a:pt x="0" y="2012"/>
                    </a:lnTo>
                    <a:close/>
                  </a:path>
                </a:pathLst>
              </a:custGeom>
              <a:grpFill/>
              <a:ln w="18272" cap="flat">
                <a:noFill/>
                <a:prstDash val="solid"/>
                <a:miter/>
              </a:ln>
            </p:spPr>
            <p:txBody>
              <a:bodyPr rtlCol="0" anchor="ctr"/>
              <a:lstStyle/>
              <a:p>
                <a:endParaRPr lang="en-GB" sz="1463"/>
              </a:p>
            </p:txBody>
          </p:sp>
          <p:sp>
            <p:nvSpPr>
              <p:cNvPr id="1383" name="Freeform: Shape 1382">
                <a:extLst>
                  <a:ext uri="{FF2B5EF4-FFF2-40B4-BE49-F238E27FC236}">
                    <a16:creationId xmlns:a16="http://schemas.microsoft.com/office/drawing/2014/main" id="{283F458E-84BB-F137-921F-BCBE8B427D84}"/>
                  </a:ext>
                </a:extLst>
              </p:cNvPr>
              <p:cNvSpPr/>
              <p:nvPr/>
            </p:nvSpPr>
            <p:spPr>
              <a:xfrm>
                <a:off x="9309197" y="4373523"/>
                <a:ext cx="7862" cy="9508"/>
              </a:xfrm>
              <a:custGeom>
                <a:avLst/>
                <a:gdLst>
                  <a:gd name="connsiteX0" fmla="*/ 0 w 7862"/>
                  <a:gd name="connsiteY0" fmla="*/ 2012 h 9508"/>
                  <a:gd name="connsiteX1" fmla="*/ 5303 w 7862"/>
                  <a:gd name="connsiteY1" fmla="*/ 0 h 9508"/>
                  <a:gd name="connsiteX2" fmla="*/ 7497 w 7862"/>
                  <a:gd name="connsiteY2" fmla="*/ 1463 h 9508"/>
                  <a:gd name="connsiteX3" fmla="*/ 7863 w 7862"/>
                  <a:gd name="connsiteY3" fmla="*/ 8960 h 9508"/>
                  <a:gd name="connsiteX4" fmla="*/ 4937 w 7862"/>
                  <a:gd name="connsiteY4" fmla="*/ 9509 h 9508"/>
                  <a:gd name="connsiteX5" fmla="*/ 2743 w 7862"/>
                  <a:gd name="connsiteY5" fmla="*/ 8412 h 9508"/>
                  <a:gd name="connsiteX6" fmla="*/ 0 w 7862"/>
                  <a:gd name="connsiteY6" fmla="*/ 2012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2" h="9508">
                    <a:moveTo>
                      <a:pt x="0" y="2012"/>
                    </a:moveTo>
                    <a:lnTo>
                      <a:pt x="5303" y="0"/>
                    </a:lnTo>
                    <a:lnTo>
                      <a:pt x="7497" y="1463"/>
                    </a:lnTo>
                    <a:lnTo>
                      <a:pt x="7863" y="8960"/>
                    </a:lnTo>
                    <a:lnTo>
                      <a:pt x="4937" y="9509"/>
                    </a:lnTo>
                    <a:lnTo>
                      <a:pt x="2743" y="8412"/>
                    </a:lnTo>
                    <a:lnTo>
                      <a:pt x="0" y="2012"/>
                    </a:lnTo>
                  </a:path>
                </a:pathLst>
              </a:custGeom>
              <a:grpFill/>
              <a:ln w="4020" cap="flat">
                <a:solidFill>
                  <a:srgbClr val="FFFFFF"/>
                </a:solidFill>
                <a:prstDash val="solid"/>
                <a:miter/>
              </a:ln>
            </p:spPr>
            <p:txBody>
              <a:bodyPr rtlCol="0" anchor="ctr"/>
              <a:lstStyle/>
              <a:p>
                <a:endParaRPr lang="en-GB" sz="1463"/>
              </a:p>
            </p:txBody>
          </p:sp>
          <p:sp>
            <p:nvSpPr>
              <p:cNvPr id="1384" name="Freeform: Shape 1383">
                <a:extLst>
                  <a:ext uri="{FF2B5EF4-FFF2-40B4-BE49-F238E27FC236}">
                    <a16:creationId xmlns:a16="http://schemas.microsoft.com/office/drawing/2014/main" id="{13563ECE-74C9-A02E-63C4-718C00113E54}"/>
                  </a:ext>
                </a:extLst>
              </p:cNvPr>
              <p:cNvSpPr/>
              <p:nvPr/>
            </p:nvSpPr>
            <p:spPr>
              <a:xfrm>
                <a:off x="9285790" y="4393821"/>
                <a:ext cx="15543" cy="9508"/>
              </a:xfrm>
              <a:custGeom>
                <a:avLst/>
                <a:gdLst>
                  <a:gd name="connsiteX0" fmla="*/ 9875 w 15543"/>
                  <a:gd name="connsiteY0" fmla="*/ 0 h 9508"/>
                  <a:gd name="connsiteX1" fmla="*/ 7315 w 15543"/>
                  <a:gd name="connsiteY1" fmla="*/ 1280 h 9508"/>
                  <a:gd name="connsiteX2" fmla="*/ 4572 w 15543"/>
                  <a:gd name="connsiteY2" fmla="*/ 2195 h 9508"/>
                  <a:gd name="connsiteX3" fmla="*/ 2560 w 15543"/>
                  <a:gd name="connsiteY3" fmla="*/ 3657 h 9508"/>
                  <a:gd name="connsiteX4" fmla="*/ 0 w 15543"/>
                  <a:gd name="connsiteY4" fmla="*/ 3657 h 9508"/>
                  <a:gd name="connsiteX5" fmla="*/ 915 w 15543"/>
                  <a:gd name="connsiteY5" fmla="*/ 5486 h 9508"/>
                  <a:gd name="connsiteX6" fmla="*/ 6766 w 15543"/>
                  <a:gd name="connsiteY6" fmla="*/ 9509 h 9508"/>
                  <a:gd name="connsiteX7" fmla="*/ 11520 w 15543"/>
                  <a:gd name="connsiteY7" fmla="*/ 8960 h 9508"/>
                  <a:gd name="connsiteX8" fmla="*/ 15544 w 15543"/>
                  <a:gd name="connsiteY8" fmla="*/ 7315 h 9508"/>
                  <a:gd name="connsiteX9" fmla="*/ 14812 w 15543"/>
                  <a:gd name="connsiteY9" fmla="*/ 4937 h 9508"/>
                  <a:gd name="connsiteX10" fmla="*/ 15544 w 15543"/>
                  <a:gd name="connsiteY10" fmla="*/ 3109 h 9508"/>
                  <a:gd name="connsiteX11" fmla="*/ 13166 w 15543"/>
                  <a:gd name="connsiteY11" fmla="*/ 0 h 9508"/>
                  <a:gd name="connsiteX12" fmla="*/ 9875 w 15543"/>
                  <a:gd name="connsiteY12" fmla="*/ 0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43" h="9508">
                    <a:moveTo>
                      <a:pt x="9875" y="0"/>
                    </a:moveTo>
                    <a:lnTo>
                      <a:pt x="7315" y="1280"/>
                    </a:lnTo>
                    <a:lnTo>
                      <a:pt x="4572" y="2195"/>
                    </a:lnTo>
                    <a:lnTo>
                      <a:pt x="2560" y="3657"/>
                    </a:lnTo>
                    <a:lnTo>
                      <a:pt x="0" y="3657"/>
                    </a:lnTo>
                    <a:lnTo>
                      <a:pt x="915" y="5486"/>
                    </a:lnTo>
                    <a:lnTo>
                      <a:pt x="6766" y="9509"/>
                    </a:lnTo>
                    <a:lnTo>
                      <a:pt x="11520" y="8960"/>
                    </a:lnTo>
                    <a:lnTo>
                      <a:pt x="15544" y="7315"/>
                    </a:lnTo>
                    <a:lnTo>
                      <a:pt x="14812" y="4937"/>
                    </a:lnTo>
                    <a:lnTo>
                      <a:pt x="15544" y="3109"/>
                    </a:lnTo>
                    <a:lnTo>
                      <a:pt x="13166" y="0"/>
                    </a:lnTo>
                    <a:lnTo>
                      <a:pt x="9875" y="0"/>
                    </a:lnTo>
                    <a:close/>
                  </a:path>
                </a:pathLst>
              </a:custGeom>
              <a:grpFill/>
              <a:ln w="18272" cap="flat">
                <a:noFill/>
                <a:prstDash val="solid"/>
                <a:miter/>
              </a:ln>
            </p:spPr>
            <p:txBody>
              <a:bodyPr rtlCol="0" anchor="ctr"/>
              <a:lstStyle/>
              <a:p>
                <a:endParaRPr lang="en-GB" sz="1463"/>
              </a:p>
            </p:txBody>
          </p:sp>
          <p:sp>
            <p:nvSpPr>
              <p:cNvPr id="1385" name="Freeform: Shape 1384">
                <a:extLst>
                  <a:ext uri="{FF2B5EF4-FFF2-40B4-BE49-F238E27FC236}">
                    <a16:creationId xmlns:a16="http://schemas.microsoft.com/office/drawing/2014/main" id="{999B3583-88A3-84C1-5BA8-60052FA49BB1}"/>
                  </a:ext>
                </a:extLst>
              </p:cNvPr>
              <p:cNvSpPr/>
              <p:nvPr/>
            </p:nvSpPr>
            <p:spPr>
              <a:xfrm>
                <a:off x="9285790" y="4393821"/>
                <a:ext cx="15543" cy="9508"/>
              </a:xfrm>
              <a:custGeom>
                <a:avLst/>
                <a:gdLst>
                  <a:gd name="connsiteX0" fmla="*/ 0 w 15543"/>
                  <a:gd name="connsiteY0" fmla="*/ 3657 h 9508"/>
                  <a:gd name="connsiteX1" fmla="*/ 2560 w 15543"/>
                  <a:gd name="connsiteY1" fmla="*/ 3657 h 9508"/>
                  <a:gd name="connsiteX2" fmla="*/ 4572 w 15543"/>
                  <a:gd name="connsiteY2" fmla="*/ 2195 h 9508"/>
                  <a:gd name="connsiteX3" fmla="*/ 7315 w 15543"/>
                  <a:gd name="connsiteY3" fmla="*/ 1280 h 9508"/>
                  <a:gd name="connsiteX4" fmla="*/ 9875 w 15543"/>
                  <a:gd name="connsiteY4" fmla="*/ 0 h 9508"/>
                  <a:gd name="connsiteX5" fmla="*/ 13166 w 15543"/>
                  <a:gd name="connsiteY5" fmla="*/ 0 h 9508"/>
                  <a:gd name="connsiteX6" fmla="*/ 15544 w 15543"/>
                  <a:gd name="connsiteY6" fmla="*/ 3109 h 9508"/>
                  <a:gd name="connsiteX7" fmla="*/ 14812 w 15543"/>
                  <a:gd name="connsiteY7" fmla="*/ 4937 h 9508"/>
                  <a:gd name="connsiteX8" fmla="*/ 15544 w 15543"/>
                  <a:gd name="connsiteY8" fmla="*/ 7315 h 9508"/>
                  <a:gd name="connsiteX9" fmla="*/ 11520 w 15543"/>
                  <a:gd name="connsiteY9" fmla="*/ 8960 h 9508"/>
                  <a:gd name="connsiteX10" fmla="*/ 6766 w 15543"/>
                  <a:gd name="connsiteY10" fmla="*/ 9509 h 9508"/>
                  <a:gd name="connsiteX11" fmla="*/ 915 w 15543"/>
                  <a:gd name="connsiteY11" fmla="*/ 5486 h 9508"/>
                  <a:gd name="connsiteX12" fmla="*/ 0 w 15543"/>
                  <a:gd name="connsiteY12" fmla="*/ 3657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43" h="9508">
                    <a:moveTo>
                      <a:pt x="0" y="3657"/>
                    </a:moveTo>
                    <a:lnTo>
                      <a:pt x="2560" y="3657"/>
                    </a:lnTo>
                    <a:lnTo>
                      <a:pt x="4572" y="2195"/>
                    </a:lnTo>
                    <a:lnTo>
                      <a:pt x="7315" y="1280"/>
                    </a:lnTo>
                    <a:lnTo>
                      <a:pt x="9875" y="0"/>
                    </a:lnTo>
                    <a:lnTo>
                      <a:pt x="13166" y="0"/>
                    </a:lnTo>
                    <a:lnTo>
                      <a:pt x="15544" y="3109"/>
                    </a:lnTo>
                    <a:lnTo>
                      <a:pt x="14812" y="4937"/>
                    </a:lnTo>
                    <a:lnTo>
                      <a:pt x="15544" y="7315"/>
                    </a:lnTo>
                    <a:lnTo>
                      <a:pt x="11520" y="8960"/>
                    </a:lnTo>
                    <a:lnTo>
                      <a:pt x="6766" y="9509"/>
                    </a:lnTo>
                    <a:lnTo>
                      <a:pt x="915" y="5486"/>
                    </a:lnTo>
                    <a:lnTo>
                      <a:pt x="0" y="3657"/>
                    </a:lnTo>
                  </a:path>
                </a:pathLst>
              </a:custGeom>
              <a:grpFill/>
              <a:ln w="4020" cap="flat">
                <a:solidFill>
                  <a:srgbClr val="FFFFFF"/>
                </a:solidFill>
                <a:prstDash val="solid"/>
                <a:miter/>
              </a:ln>
            </p:spPr>
            <p:txBody>
              <a:bodyPr rtlCol="0" anchor="ctr"/>
              <a:lstStyle/>
              <a:p>
                <a:endParaRPr lang="en-GB" sz="1463"/>
              </a:p>
            </p:txBody>
          </p:sp>
          <p:sp>
            <p:nvSpPr>
              <p:cNvPr id="1386" name="Freeform: Shape 1385">
                <a:extLst>
                  <a:ext uri="{FF2B5EF4-FFF2-40B4-BE49-F238E27FC236}">
                    <a16:creationId xmlns:a16="http://schemas.microsoft.com/office/drawing/2014/main" id="{F2F3BE7E-DFE8-B38C-C75C-686FCE7493B4}"/>
                  </a:ext>
                </a:extLst>
              </p:cNvPr>
              <p:cNvSpPr/>
              <p:nvPr/>
            </p:nvSpPr>
            <p:spPr>
              <a:xfrm>
                <a:off x="9238429" y="4421982"/>
                <a:ext cx="74974" cy="27612"/>
              </a:xfrm>
              <a:custGeom>
                <a:avLst/>
                <a:gdLst>
                  <a:gd name="connsiteX0" fmla="*/ 1646 w 74974"/>
                  <a:gd name="connsiteY0" fmla="*/ 17921 h 27612"/>
                  <a:gd name="connsiteX1" fmla="*/ 549 w 74974"/>
                  <a:gd name="connsiteY1" fmla="*/ 16823 h 27612"/>
                  <a:gd name="connsiteX2" fmla="*/ 0 w 74974"/>
                  <a:gd name="connsiteY2" fmla="*/ 10606 h 27612"/>
                  <a:gd name="connsiteX3" fmla="*/ 1097 w 74974"/>
                  <a:gd name="connsiteY3" fmla="*/ 7863 h 27612"/>
                  <a:gd name="connsiteX4" fmla="*/ 3474 w 74974"/>
                  <a:gd name="connsiteY4" fmla="*/ 6400 h 27612"/>
                  <a:gd name="connsiteX5" fmla="*/ 5669 w 74974"/>
                  <a:gd name="connsiteY5" fmla="*/ 3291 h 27612"/>
                  <a:gd name="connsiteX6" fmla="*/ 8229 w 74974"/>
                  <a:gd name="connsiteY6" fmla="*/ 1097 h 27612"/>
                  <a:gd name="connsiteX7" fmla="*/ 19932 w 74974"/>
                  <a:gd name="connsiteY7" fmla="*/ 2194 h 27612"/>
                  <a:gd name="connsiteX8" fmla="*/ 25235 w 74974"/>
                  <a:gd name="connsiteY8" fmla="*/ 1646 h 27612"/>
                  <a:gd name="connsiteX9" fmla="*/ 29807 w 74974"/>
                  <a:gd name="connsiteY9" fmla="*/ 549 h 27612"/>
                  <a:gd name="connsiteX10" fmla="*/ 32550 w 74974"/>
                  <a:gd name="connsiteY10" fmla="*/ 2194 h 27612"/>
                  <a:gd name="connsiteX11" fmla="*/ 41144 w 74974"/>
                  <a:gd name="connsiteY11" fmla="*/ 0 h 27612"/>
                  <a:gd name="connsiteX12" fmla="*/ 45899 w 74974"/>
                  <a:gd name="connsiteY12" fmla="*/ 1828 h 27612"/>
                  <a:gd name="connsiteX13" fmla="*/ 50287 w 74974"/>
                  <a:gd name="connsiteY13" fmla="*/ 5120 h 27612"/>
                  <a:gd name="connsiteX14" fmla="*/ 53945 w 74974"/>
                  <a:gd name="connsiteY14" fmla="*/ 5669 h 27612"/>
                  <a:gd name="connsiteX15" fmla="*/ 58151 w 74974"/>
                  <a:gd name="connsiteY15" fmla="*/ 5669 h 27612"/>
                  <a:gd name="connsiteX16" fmla="*/ 61625 w 74974"/>
                  <a:gd name="connsiteY16" fmla="*/ 4754 h 27612"/>
                  <a:gd name="connsiteX17" fmla="*/ 66014 w 74974"/>
                  <a:gd name="connsiteY17" fmla="*/ 6217 h 27612"/>
                  <a:gd name="connsiteX18" fmla="*/ 69122 w 74974"/>
                  <a:gd name="connsiteY18" fmla="*/ 13715 h 27612"/>
                  <a:gd name="connsiteX19" fmla="*/ 70769 w 74974"/>
                  <a:gd name="connsiteY19" fmla="*/ 15909 h 27612"/>
                  <a:gd name="connsiteX20" fmla="*/ 74426 w 74974"/>
                  <a:gd name="connsiteY20" fmla="*/ 17189 h 27612"/>
                  <a:gd name="connsiteX21" fmla="*/ 74974 w 74974"/>
                  <a:gd name="connsiteY21" fmla="*/ 23041 h 27612"/>
                  <a:gd name="connsiteX22" fmla="*/ 72963 w 74974"/>
                  <a:gd name="connsiteY22" fmla="*/ 27612 h 27612"/>
                  <a:gd name="connsiteX23" fmla="*/ 69671 w 74974"/>
                  <a:gd name="connsiteY23" fmla="*/ 24869 h 27612"/>
                  <a:gd name="connsiteX24" fmla="*/ 50287 w 74974"/>
                  <a:gd name="connsiteY24" fmla="*/ 14629 h 27612"/>
                  <a:gd name="connsiteX25" fmla="*/ 45350 w 74974"/>
                  <a:gd name="connsiteY25" fmla="*/ 13715 h 27612"/>
                  <a:gd name="connsiteX26" fmla="*/ 41144 w 74974"/>
                  <a:gd name="connsiteY26" fmla="*/ 13715 h 27612"/>
                  <a:gd name="connsiteX27" fmla="*/ 41144 w 74974"/>
                  <a:gd name="connsiteY27" fmla="*/ 15726 h 27612"/>
                  <a:gd name="connsiteX28" fmla="*/ 38768 w 74974"/>
                  <a:gd name="connsiteY28" fmla="*/ 16275 h 27612"/>
                  <a:gd name="connsiteX29" fmla="*/ 33647 w 74974"/>
                  <a:gd name="connsiteY29" fmla="*/ 15909 h 27612"/>
                  <a:gd name="connsiteX30" fmla="*/ 28893 w 74974"/>
                  <a:gd name="connsiteY30" fmla="*/ 15360 h 27612"/>
                  <a:gd name="connsiteX31" fmla="*/ 24870 w 74974"/>
                  <a:gd name="connsiteY31" fmla="*/ 11703 h 27612"/>
                  <a:gd name="connsiteX32" fmla="*/ 21030 w 74974"/>
                  <a:gd name="connsiteY32" fmla="*/ 13349 h 27612"/>
                  <a:gd name="connsiteX33" fmla="*/ 19567 w 74974"/>
                  <a:gd name="connsiteY33" fmla="*/ 15909 h 27612"/>
                  <a:gd name="connsiteX34" fmla="*/ 15727 w 74974"/>
                  <a:gd name="connsiteY34" fmla="*/ 16823 h 27612"/>
                  <a:gd name="connsiteX35" fmla="*/ 11155 w 74974"/>
                  <a:gd name="connsiteY35" fmla="*/ 14812 h 27612"/>
                  <a:gd name="connsiteX36" fmla="*/ 6217 w 74974"/>
                  <a:gd name="connsiteY36" fmla="*/ 9509 h 27612"/>
                  <a:gd name="connsiteX37" fmla="*/ 5120 w 74974"/>
                  <a:gd name="connsiteY37" fmla="*/ 10972 h 27612"/>
                  <a:gd name="connsiteX38" fmla="*/ 1646 w 74974"/>
                  <a:gd name="connsiteY38" fmla="*/ 17921 h 2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974" h="27612">
                    <a:moveTo>
                      <a:pt x="1646" y="17921"/>
                    </a:moveTo>
                    <a:lnTo>
                      <a:pt x="549" y="16823"/>
                    </a:lnTo>
                    <a:lnTo>
                      <a:pt x="0" y="10606"/>
                    </a:lnTo>
                    <a:lnTo>
                      <a:pt x="1097" y="7863"/>
                    </a:lnTo>
                    <a:lnTo>
                      <a:pt x="3474" y="6400"/>
                    </a:lnTo>
                    <a:lnTo>
                      <a:pt x="5669" y="3291"/>
                    </a:lnTo>
                    <a:lnTo>
                      <a:pt x="8229" y="1097"/>
                    </a:lnTo>
                    <a:lnTo>
                      <a:pt x="19932" y="2194"/>
                    </a:lnTo>
                    <a:lnTo>
                      <a:pt x="25235" y="1646"/>
                    </a:lnTo>
                    <a:lnTo>
                      <a:pt x="29807" y="549"/>
                    </a:lnTo>
                    <a:lnTo>
                      <a:pt x="32550" y="2194"/>
                    </a:lnTo>
                    <a:lnTo>
                      <a:pt x="41144" y="0"/>
                    </a:lnTo>
                    <a:lnTo>
                      <a:pt x="45899" y="1828"/>
                    </a:lnTo>
                    <a:lnTo>
                      <a:pt x="50287" y="5120"/>
                    </a:lnTo>
                    <a:lnTo>
                      <a:pt x="53945" y="5669"/>
                    </a:lnTo>
                    <a:lnTo>
                      <a:pt x="58151" y="5669"/>
                    </a:lnTo>
                    <a:lnTo>
                      <a:pt x="61625" y="4754"/>
                    </a:lnTo>
                    <a:lnTo>
                      <a:pt x="66014" y="6217"/>
                    </a:lnTo>
                    <a:lnTo>
                      <a:pt x="69122" y="13715"/>
                    </a:lnTo>
                    <a:lnTo>
                      <a:pt x="70769" y="15909"/>
                    </a:lnTo>
                    <a:lnTo>
                      <a:pt x="74426" y="17189"/>
                    </a:lnTo>
                    <a:lnTo>
                      <a:pt x="74974" y="23041"/>
                    </a:lnTo>
                    <a:lnTo>
                      <a:pt x="72963" y="27612"/>
                    </a:lnTo>
                    <a:lnTo>
                      <a:pt x="69671" y="24869"/>
                    </a:lnTo>
                    <a:lnTo>
                      <a:pt x="50287" y="14629"/>
                    </a:lnTo>
                    <a:lnTo>
                      <a:pt x="45350" y="13715"/>
                    </a:lnTo>
                    <a:lnTo>
                      <a:pt x="41144" y="13715"/>
                    </a:lnTo>
                    <a:lnTo>
                      <a:pt x="41144" y="15726"/>
                    </a:lnTo>
                    <a:lnTo>
                      <a:pt x="38768" y="16275"/>
                    </a:lnTo>
                    <a:lnTo>
                      <a:pt x="33647" y="15909"/>
                    </a:lnTo>
                    <a:lnTo>
                      <a:pt x="28893" y="15360"/>
                    </a:lnTo>
                    <a:lnTo>
                      <a:pt x="24870" y="11703"/>
                    </a:lnTo>
                    <a:lnTo>
                      <a:pt x="21030" y="13349"/>
                    </a:lnTo>
                    <a:lnTo>
                      <a:pt x="19567" y="15909"/>
                    </a:lnTo>
                    <a:lnTo>
                      <a:pt x="15727" y="16823"/>
                    </a:lnTo>
                    <a:lnTo>
                      <a:pt x="11155" y="14812"/>
                    </a:lnTo>
                    <a:lnTo>
                      <a:pt x="6217" y="9509"/>
                    </a:lnTo>
                    <a:lnTo>
                      <a:pt x="5120" y="10972"/>
                    </a:lnTo>
                    <a:lnTo>
                      <a:pt x="1646" y="17921"/>
                    </a:lnTo>
                    <a:close/>
                  </a:path>
                </a:pathLst>
              </a:custGeom>
              <a:grpFill/>
              <a:ln w="18272" cap="flat">
                <a:noFill/>
                <a:prstDash val="solid"/>
                <a:miter/>
              </a:ln>
            </p:spPr>
            <p:txBody>
              <a:bodyPr rtlCol="0" anchor="ctr"/>
              <a:lstStyle/>
              <a:p>
                <a:endParaRPr lang="en-GB" sz="1463"/>
              </a:p>
            </p:txBody>
          </p:sp>
          <p:sp>
            <p:nvSpPr>
              <p:cNvPr id="1387" name="Freeform: Shape 1386">
                <a:extLst>
                  <a:ext uri="{FF2B5EF4-FFF2-40B4-BE49-F238E27FC236}">
                    <a16:creationId xmlns:a16="http://schemas.microsoft.com/office/drawing/2014/main" id="{672F65C1-5AE3-D8F3-7241-2D9D99025E73}"/>
                  </a:ext>
                </a:extLst>
              </p:cNvPr>
              <p:cNvSpPr/>
              <p:nvPr/>
            </p:nvSpPr>
            <p:spPr>
              <a:xfrm>
                <a:off x="9238429" y="4421982"/>
                <a:ext cx="74974" cy="27612"/>
              </a:xfrm>
              <a:custGeom>
                <a:avLst/>
                <a:gdLst>
                  <a:gd name="connsiteX0" fmla="*/ 1646 w 74974"/>
                  <a:gd name="connsiteY0" fmla="*/ 17921 h 27612"/>
                  <a:gd name="connsiteX1" fmla="*/ 549 w 74974"/>
                  <a:gd name="connsiteY1" fmla="*/ 16823 h 27612"/>
                  <a:gd name="connsiteX2" fmla="*/ 0 w 74974"/>
                  <a:gd name="connsiteY2" fmla="*/ 10606 h 27612"/>
                  <a:gd name="connsiteX3" fmla="*/ 1097 w 74974"/>
                  <a:gd name="connsiteY3" fmla="*/ 7863 h 27612"/>
                  <a:gd name="connsiteX4" fmla="*/ 3474 w 74974"/>
                  <a:gd name="connsiteY4" fmla="*/ 6400 h 27612"/>
                  <a:gd name="connsiteX5" fmla="*/ 5669 w 74974"/>
                  <a:gd name="connsiteY5" fmla="*/ 3291 h 27612"/>
                  <a:gd name="connsiteX6" fmla="*/ 8229 w 74974"/>
                  <a:gd name="connsiteY6" fmla="*/ 1097 h 27612"/>
                  <a:gd name="connsiteX7" fmla="*/ 19932 w 74974"/>
                  <a:gd name="connsiteY7" fmla="*/ 2194 h 27612"/>
                  <a:gd name="connsiteX8" fmla="*/ 25235 w 74974"/>
                  <a:gd name="connsiteY8" fmla="*/ 1646 h 27612"/>
                  <a:gd name="connsiteX9" fmla="*/ 29807 w 74974"/>
                  <a:gd name="connsiteY9" fmla="*/ 549 h 27612"/>
                  <a:gd name="connsiteX10" fmla="*/ 32550 w 74974"/>
                  <a:gd name="connsiteY10" fmla="*/ 2194 h 27612"/>
                  <a:gd name="connsiteX11" fmla="*/ 41144 w 74974"/>
                  <a:gd name="connsiteY11" fmla="*/ 0 h 27612"/>
                  <a:gd name="connsiteX12" fmla="*/ 45899 w 74974"/>
                  <a:gd name="connsiteY12" fmla="*/ 1828 h 27612"/>
                  <a:gd name="connsiteX13" fmla="*/ 50287 w 74974"/>
                  <a:gd name="connsiteY13" fmla="*/ 5120 h 27612"/>
                  <a:gd name="connsiteX14" fmla="*/ 53945 w 74974"/>
                  <a:gd name="connsiteY14" fmla="*/ 5669 h 27612"/>
                  <a:gd name="connsiteX15" fmla="*/ 58151 w 74974"/>
                  <a:gd name="connsiteY15" fmla="*/ 5669 h 27612"/>
                  <a:gd name="connsiteX16" fmla="*/ 61625 w 74974"/>
                  <a:gd name="connsiteY16" fmla="*/ 4754 h 27612"/>
                  <a:gd name="connsiteX17" fmla="*/ 66014 w 74974"/>
                  <a:gd name="connsiteY17" fmla="*/ 6217 h 27612"/>
                  <a:gd name="connsiteX18" fmla="*/ 69122 w 74974"/>
                  <a:gd name="connsiteY18" fmla="*/ 13715 h 27612"/>
                  <a:gd name="connsiteX19" fmla="*/ 70769 w 74974"/>
                  <a:gd name="connsiteY19" fmla="*/ 15909 h 27612"/>
                  <a:gd name="connsiteX20" fmla="*/ 74426 w 74974"/>
                  <a:gd name="connsiteY20" fmla="*/ 17189 h 27612"/>
                  <a:gd name="connsiteX21" fmla="*/ 74974 w 74974"/>
                  <a:gd name="connsiteY21" fmla="*/ 23041 h 27612"/>
                  <a:gd name="connsiteX22" fmla="*/ 72963 w 74974"/>
                  <a:gd name="connsiteY22" fmla="*/ 27612 h 27612"/>
                  <a:gd name="connsiteX23" fmla="*/ 69671 w 74974"/>
                  <a:gd name="connsiteY23" fmla="*/ 24869 h 27612"/>
                  <a:gd name="connsiteX24" fmla="*/ 50287 w 74974"/>
                  <a:gd name="connsiteY24" fmla="*/ 14629 h 27612"/>
                  <a:gd name="connsiteX25" fmla="*/ 45350 w 74974"/>
                  <a:gd name="connsiteY25" fmla="*/ 13715 h 27612"/>
                  <a:gd name="connsiteX26" fmla="*/ 41144 w 74974"/>
                  <a:gd name="connsiteY26" fmla="*/ 13715 h 27612"/>
                  <a:gd name="connsiteX27" fmla="*/ 41144 w 74974"/>
                  <a:gd name="connsiteY27" fmla="*/ 15726 h 27612"/>
                  <a:gd name="connsiteX28" fmla="*/ 38768 w 74974"/>
                  <a:gd name="connsiteY28" fmla="*/ 16275 h 27612"/>
                  <a:gd name="connsiteX29" fmla="*/ 33647 w 74974"/>
                  <a:gd name="connsiteY29" fmla="*/ 15909 h 27612"/>
                  <a:gd name="connsiteX30" fmla="*/ 28893 w 74974"/>
                  <a:gd name="connsiteY30" fmla="*/ 15360 h 27612"/>
                  <a:gd name="connsiteX31" fmla="*/ 24870 w 74974"/>
                  <a:gd name="connsiteY31" fmla="*/ 11703 h 27612"/>
                  <a:gd name="connsiteX32" fmla="*/ 21030 w 74974"/>
                  <a:gd name="connsiteY32" fmla="*/ 13349 h 27612"/>
                  <a:gd name="connsiteX33" fmla="*/ 19567 w 74974"/>
                  <a:gd name="connsiteY33" fmla="*/ 15909 h 27612"/>
                  <a:gd name="connsiteX34" fmla="*/ 15727 w 74974"/>
                  <a:gd name="connsiteY34" fmla="*/ 16823 h 27612"/>
                  <a:gd name="connsiteX35" fmla="*/ 11155 w 74974"/>
                  <a:gd name="connsiteY35" fmla="*/ 14812 h 27612"/>
                  <a:gd name="connsiteX36" fmla="*/ 6217 w 74974"/>
                  <a:gd name="connsiteY36" fmla="*/ 9509 h 27612"/>
                  <a:gd name="connsiteX37" fmla="*/ 5120 w 74974"/>
                  <a:gd name="connsiteY37" fmla="*/ 10972 h 27612"/>
                  <a:gd name="connsiteX38" fmla="*/ 1646 w 74974"/>
                  <a:gd name="connsiteY38" fmla="*/ 17921 h 27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974" h="27612">
                    <a:moveTo>
                      <a:pt x="1646" y="17921"/>
                    </a:moveTo>
                    <a:lnTo>
                      <a:pt x="549" y="16823"/>
                    </a:lnTo>
                    <a:lnTo>
                      <a:pt x="0" y="10606"/>
                    </a:lnTo>
                    <a:lnTo>
                      <a:pt x="1097" y="7863"/>
                    </a:lnTo>
                    <a:lnTo>
                      <a:pt x="3474" y="6400"/>
                    </a:lnTo>
                    <a:lnTo>
                      <a:pt x="5669" y="3291"/>
                    </a:lnTo>
                    <a:lnTo>
                      <a:pt x="8229" y="1097"/>
                    </a:lnTo>
                    <a:lnTo>
                      <a:pt x="19932" y="2194"/>
                    </a:lnTo>
                    <a:lnTo>
                      <a:pt x="25235" y="1646"/>
                    </a:lnTo>
                    <a:lnTo>
                      <a:pt x="29807" y="549"/>
                    </a:lnTo>
                    <a:lnTo>
                      <a:pt x="32550" y="2194"/>
                    </a:lnTo>
                    <a:lnTo>
                      <a:pt x="41144" y="0"/>
                    </a:lnTo>
                    <a:lnTo>
                      <a:pt x="45899" y="1828"/>
                    </a:lnTo>
                    <a:lnTo>
                      <a:pt x="50287" y="5120"/>
                    </a:lnTo>
                    <a:lnTo>
                      <a:pt x="53945" y="5669"/>
                    </a:lnTo>
                    <a:lnTo>
                      <a:pt x="58151" y="5669"/>
                    </a:lnTo>
                    <a:lnTo>
                      <a:pt x="61625" y="4754"/>
                    </a:lnTo>
                    <a:lnTo>
                      <a:pt x="66014" y="6217"/>
                    </a:lnTo>
                    <a:lnTo>
                      <a:pt x="69122" y="13715"/>
                    </a:lnTo>
                    <a:lnTo>
                      <a:pt x="70769" y="15909"/>
                    </a:lnTo>
                    <a:lnTo>
                      <a:pt x="74426" y="17189"/>
                    </a:lnTo>
                    <a:lnTo>
                      <a:pt x="74974" y="23041"/>
                    </a:lnTo>
                    <a:lnTo>
                      <a:pt x="72963" y="27612"/>
                    </a:lnTo>
                    <a:lnTo>
                      <a:pt x="69671" y="24869"/>
                    </a:lnTo>
                    <a:lnTo>
                      <a:pt x="50287" y="14629"/>
                    </a:lnTo>
                    <a:lnTo>
                      <a:pt x="45350" y="13715"/>
                    </a:lnTo>
                    <a:lnTo>
                      <a:pt x="41144" y="13715"/>
                    </a:lnTo>
                    <a:lnTo>
                      <a:pt x="41144" y="15726"/>
                    </a:lnTo>
                    <a:lnTo>
                      <a:pt x="38768" y="16275"/>
                    </a:lnTo>
                    <a:lnTo>
                      <a:pt x="33647" y="15909"/>
                    </a:lnTo>
                    <a:lnTo>
                      <a:pt x="28893" y="15360"/>
                    </a:lnTo>
                    <a:lnTo>
                      <a:pt x="24870" y="11703"/>
                    </a:lnTo>
                    <a:lnTo>
                      <a:pt x="21030" y="13349"/>
                    </a:lnTo>
                    <a:lnTo>
                      <a:pt x="19567" y="15909"/>
                    </a:lnTo>
                    <a:lnTo>
                      <a:pt x="15727" y="16823"/>
                    </a:lnTo>
                    <a:lnTo>
                      <a:pt x="11155" y="14812"/>
                    </a:lnTo>
                    <a:lnTo>
                      <a:pt x="6217" y="9509"/>
                    </a:lnTo>
                    <a:lnTo>
                      <a:pt x="5120" y="10972"/>
                    </a:lnTo>
                    <a:lnTo>
                      <a:pt x="1646" y="17921"/>
                    </a:lnTo>
                  </a:path>
                </a:pathLst>
              </a:custGeom>
              <a:grpFill/>
              <a:ln w="4020" cap="flat">
                <a:solidFill>
                  <a:srgbClr val="FFFFFF"/>
                </a:solidFill>
                <a:prstDash val="solid"/>
                <a:miter/>
              </a:ln>
            </p:spPr>
            <p:txBody>
              <a:bodyPr rtlCol="0" anchor="ctr"/>
              <a:lstStyle/>
              <a:p>
                <a:endParaRPr lang="en-GB" sz="1463"/>
              </a:p>
            </p:txBody>
          </p:sp>
          <p:sp>
            <p:nvSpPr>
              <p:cNvPr id="1388" name="Freeform: Shape 1387">
                <a:extLst>
                  <a:ext uri="{FF2B5EF4-FFF2-40B4-BE49-F238E27FC236}">
                    <a16:creationId xmlns:a16="http://schemas.microsoft.com/office/drawing/2014/main" id="{8216C63E-2DA2-F522-04CD-863A03924E55}"/>
                  </a:ext>
                </a:extLst>
              </p:cNvPr>
              <p:cNvSpPr/>
              <p:nvPr/>
            </p:nvSpPr>
            <p:spPr>
              <a:xfrm>
                <a:off x="9009849" y="4306412"/>
                <a:ext cx="159823" cy="187983"/>
              </a:xfrm>
              <a:custGeom>
                <a:avLst/>
                <a:gdLst>
                  <a:gd name="connsiteX0" fmla="*/ 55774 w 159823"/>
                  <a:gd name="connsiteY0" fmla="*/ 10058 h 187983"/>
                  <a:gd name="connsiteX1" fmla="*/ 64185 w 159823"/>
                  <a:gd name="connsiteY1" fmla="*/ 10606 h 187983"/>
                  <a:gd name="connsiteX2" fmla="*/ 65099 w 159823"/>
                  <a:gd name="connsiteY2" fmla="*/ 13166 h 187983"/>
                  <a:gd name="connsiteX3" fmla="*/ 68025 w 159823"/>
                  <a:gd name="connsiteY3" fmla="*/ 15726 h 187983"/>
                  <a:gd name="connsiteX4" fmla="*/ 71500 w 159823"/>
                  <a:gd name="connsiteY4" fmla="*/ 16275 h 187983"/>
                  <a:gd name="connsiteX5" fmla="*/ 75706 w 159823"/>
                  <a:gd name="connsiteY5" fmla="*/ 15544 h 187983"/>
                  <a:gd name="connsiteX6" fmla="*/ 78449 w 159823"/>
                  <a:gd name="connsiteY6" fmla="*/ 15544 h 187983"/>
                  <a:gd name="connsiteX7" fmla="*/ 82106 w 159823"/>
                  <a:gd name="connsiteY7" fmla="*/ 15726 h 187983"/>
                  <a:gd name="connsiteX8" fmla="*/ 85032 w 159823"/>
                  <a:gd name="connsiteY8" fmla="*/ 16641 h 187983"/>
                  <a:gd name="connsiteX9" fmla="*/ 88872 w 159823"/>
                  <a:gd name="connsiteY9" fmla="*/ 16641 h 187983"/>
                  <a:gd name="connsiteX10" fmla="*/ 93077 w 159823"/>
                  <a:gd name="connsiteY10" fmla="*/ 17738 h 187983"/>
                  <a:gd name="connsiteX11" fmla="*/ 95089 w 159823"/>
                  <a:gd name="connsiteY11" fmla="*/ 19749 h 187983"/>
                  <a:gd name="connsiteX12" fmla="*/ 100026 w 159823"/>
                  <a:gd name="connsiteY12" fmla="*/ 21395 h 187983"/>
                  <a:gd name="connsiteX13" fmla="*/ 102587 w 159823"/>
                  <a:gd name="connsiteY13" fmla="*/ 21212 h 187983"/>
                  <a:gd name="connsiteX14" fmla="*/ 106061 w 159823"/>
                  <a:gd name="connsiteY14" fmla="*/ 19383 h 187983"/>
                  <a:gd name="connsiteX15" fmla="*/ 109901 w 159823"/>
                  <a:gd name="connsiteY15" fmla="*/ 18835 h 187983"/>
                  <a:gd name="connsiteX16" fmla="*/ 126725 w 159823"/>
                  <a:gd name="connsiteY16" fmla="*/ 21212 h 187983"/>
                  <a:gd name="connsiteX17" fmla="*/ 133308 w 159823"/>
                  <a:gd name="connsiteY17" fmla="*/ 19383 h 187983"/>
                  <a:gd name="connsiteX18" fmla="*/ 142999 w 159823"/>
                  <a:gd name="connsiteY18" fmla="*/ 9509 h 187983"/>
                  <a:gd name="connsiteX19" fmla="*/ 146657 w 159823"/>
                  <a:gd name="connsiteY19" fmla="*/ 7315 h 187983"/>
                  <a:gd name="connsiteX20" fmla="*/ 150314 w 159823"/>
                  <a:gd name="connsiteY20" fmla="*/ 2560 h 187983"/>
                  <a:gd name="connsiteX21" fmla="*/ 155068 w 159823"/>
                  <a:gd name="connsiteY21" fmla="*/ 0 h 187983"/>
                  <a:gd name="connsiteX22" fmla="*/ 157994 w 159823"/>
                  <a:gd name="connsiteY22" fmla="*/ 183 h 187983"/>
                  <a:gd name="connsiteX23" fmla="*/ 159091 w 159823"/>
                  <a:gd name="connsiteY23" fmla="*/ 1646 h 187983"/>
                  <a:gd name="connsiteX24" fmla="*/ 159823 w 159823"/>
                  <a:gd name="connsiteY24" fmla="*/ 5303 h 187983"/>
                  <a:gd name="connsiteX25" fmla="*/ 159274 w 159823"/>
                  <a:gd name="connsiteY25" fmla="*/ 8960 h 187983"/>
                  <a:gd name="connsiteX26" fmla="*/ 157080 w 159823"/>
                  <a:gd name="connsiteY26" fmla="*/ 13166 h 187983"/>
                  <a:gd name="connsiteX27" fmla="*/ 149400 w 159823"/>
                  <a:gd name="connsiteY27" fmla="*/ 21395 h 187983"/>
                  <a:gd name="connsiteX28" fmla="*/ 145011 w 159823"/>
                  <a:gd name="connsiteY28" fmla="*/ 27613 h 187983"/>
                  <a:gd name="connsiteX29" fmla="*/ 140440 w 159823"/>
                  <a:gd name="connsiteY29" fmla="*/ 31635 h 187983"/>
                  <a:gd name="connsiteX30" fmla="*/ 135685 w 159823"/>
                  <a:gd name="connsiteY30" fmla="*/ 34561 h 187983"/>
                  <a:gd name="connsiteX31" fmla="*/ 129468 w 159823"/>
                  <a:gd name="connsiteY31" fmla="*/ 34561 h 187983"/>
                  <a:gd name="connsiteX32" fmla="*/ 123981 w 159823"/>
                  <a:gd name="connsiteY32" fmla="*/ 35658 h 187983"/>
                  <a:gd name="connsiteX33" fmla="*/ 113559 w 159823"/>
                  <a:gd name="connsiteY33" fmla="*/ 36207 h 187983"/>
                  <a:gd name="connsiteX34" fmla="*/ 108438 w 159823"/>
                  <a:gd name="connsiteY34" fmla="*/ 32733 h 187983"/>
                  <a:gd name="connsiteX35" fmla="*/ 101307 w 159823"/>
                  <a:gd name="connsiteY35" fmla="*/ 31270 h 187983"/>
                  <a:gd name="connsiteX36" fmla="*/ 93260 w 159823"/>
                  <a:gd name="connsiteY36" fmla="*/ 30904 h 187983"/>
                  <a:gd name="connsiteX37" fmla="*/ 82106 w 159823"/>
                  <a:gd name="connsiteY37" fmla="*/ 32001 h 187983"/>
                  <a:gd name="connsiteX38" fmla="*/ 76254 w 159823"/>
                  <a:gd name="connsiteY38" fmla="*/ 33281 h 187983"/>
                  <a:gd name="connsiteX39" fmla="*/ 72414 w 159823"/>
                  <a:gd name="connsiteY39" fmla="*/ 31270 h 187983"/>
                  <a:gd name="connsiteX40" fmla="*/ 68757 w 159823"/>
                  <a:gd name="connsiteY40" fmla="*/ 30904 h 187983"/>
                  <a:gd name="connsiteX41" fmla="*/ 66746 w 159823"/>
                  <a:gd name="connsiteY41" fmla="*/ 32001 h 187983"/>
                  <a:gd name="connsiteX42" fmla="*/ 62174 w 159823"/>
                  <a:gd name="connsiteY42" fmla="*/ 30721 h 187983"/>
                  <a:gd name="connsiteX43" fmla="*/ 59979 w 159823"/>
                  <a:gd name="connsiteY43" fmla="*/ 30904 h 187983"/>
                  <a:gd name="connsiteX44" fmla="*/ 56139 w 159823"/>
                  <a:gd name="connsiteY44" fmla="*/ 33281 h 187983"/>
                  <a:gd name="connsiteX45" fmla="*/ 50470 w 159823"/>
                  <a:gd name="connsiteY45" fmla="*/ 32915 h 187983"/>
                  <a:gd name="connsiteX46" fmla="*/ 45167 w 159823"/>
                  <a:gd name="connsiteY46" fmla="*/ 32001 h 187983"/>
                  <a:gd name="connsiteX47" fmla="*/ 40047 w 159823"/>
                  <a:gd name="connsiteY47" fmla="*/ 32001 h 187983"/>
                  <a:gd name="connsiteX48" fmla="*/ 35842 w 159823"/>
                  <a:gd name="connsiteY48" fmla="*/ 36938 h 187983"/>
                  <a:gd name="connsiteX49" fmla="*/ 32184 w 159823"/>
                  <a:gd name="connsiteY49" fmla="*/ 43156 h 187983"/>
                  <a:gd name="connsiteX50" fmla="*/ 31087 w 159823"/>
                  <a:gd name="connsiteY50" fmla="*/ 49190 h 187983"/>
                  <a:gd name="connsiteX51" fmla="*/ 31270 w 159823"/>
                  <a:gd name="connsiteY51" fmla="*/ 63088 h 187983"/>
                  <a:gd name="connsiteX52" fmla="*/ 34561 w 159823"/>
                  <a:gd name="connsiteY52" fmla="*/ 67111 h 187983"/>
                  <a:gd name="connsiteX53" fmla="*/ 39499 w 159823"/>
                  <a:gd name="connsiteY53" fmla="*/ 68757 h 187983"/>
                  <a:gd name="connsiteX54" fmla="*/ 46447 w 159823"/>
                  <a:gd name="connsiteY54" fmla="*/ 79546 h 187983"/>
                  <a:gd name="connsiteX55" fmla="*/ 56322 w 159823"/>
                  <a:gd name="connsiteY55" fmla="*/ 78997 h 187983"/>
                  <a:gd name="connsiteX56" fmla="*/ 57419 w 159823"/>
                  <a:gd name="connsiteY56" fmla="*/ 76071 h 187983"/>
                  <a:gd name="connsiteX57" fmla="*/ 61076 w 159823"/>
                  <a:gd name="connsiteY57" fmla="*/ 72780 h 187983"/>
                  <a:gd name="connsiteX58" fmla="*/ 64734 w 159823"/>
                  <a:gd name="connsiteY58" fmla="*/ 68208 h 187983"/>
                  <a:gd name="connsiteX59" fmla="*/ 69854 w 159823"/>
                  <a:gd name="connsiteY59" fmla="*/ 66014 h 187983"/>
                  <a:gd name="connsiteX60" fmla="*/ 74060 w 159823"/>
                  <a:gd name="connsiteY60" fmla="*/ 67477 h 187983"/>
                  <a:gd name="connsiteX61" fmla="*/ 75706 w 159823"/>
                  <a:gd name="connsiteY61" fmla="*/ 67477 h 187983"/>
                  <a:gd name="connsiteX62" fmla="*/ 79729 w 159823"/>
                  <a:gd name="connsiteY62" fmla="*/ 68574 h 187983"/>
                  <a:gd name="connsiteX63" fmla="*/ 81923 w 159823"/>
                  <a:gd name="connsiteY63" fmla="*/ 64734 h 187983"/>
                  <a:gd name="connsiteX64" fmla="*/ 89237 w 159823"/>
                  <a:gd name="connsiteY64" fmla="*/ 64002 h 187983"/>
                  <a:gd name="connsiteX65" fmla="*/ 99478 w 159823"/>
                  <a:gd name="connsiteY65" fmla="*/ 64002 h 187983"/>
                  <a:gd name="connsiteX66" fmla="*/ 100758 w 159823"/>
                  <a:gd name="connsiteY66" fmla="*/ 59979 h 187983"/>
                  <a:gd name="connsiteX67" fmla="*/ 107890 w 159823"/>
                  <a:gd name="connsiteY67" fmla="*/ 57419 h 187983"/>
                  <a:gd name="connsiteX68" fmla="*/ 113010 w 159823"/>
                  <a:gd name="connsiteY68" fmla="*/ 57785 h 187983"/>
                  <a:gd name="connsiteX69" fmla="*/ 115753 w 159823"/>
                  <a:gd name="connsiteY69" fmla="*/ 61442 h 187983"/>
                  <a:gd name="connsiteX70" fmla="*/ 115204 w 159823"/>
                  <a:gd name="connsiteY70" fmla="*/ 66745 h 187983"/>
                  <a:gd name="connsiteX71" fmla="*/ 112461 w 159823"/>
                  <a:gd name="connsiteY71" fmla="*/ 69854 h 187983"/>
                  <a:gd name="connsiteX72" fmla="*/ 106610 w 159823"/>
                  <a:gd name="connsiteY72" fmla="*/ 66745 h 187983"/>
                  <a:gd name="connsiteX73" fmla="*/ 100941 w 159823"/>
                  <a:gd name="connsiteY73" fmla="*/ 68208 h 187983"/>
                  <a:gd name="connsiteX74" fmla="*/ 91432 w 159823"/>
                  <a:gd name="connsiteY74" fmla="*/ 79728 h 187983"/>
                  <a:gd name="connsiteX75" fmla="*/ 87226 w 159823"/>
                  <a:gd name="connsiteY75" fmla="*/ 83751 h 187983"/>
                  <a:gd name="connsiteX76" fmla="*/ 80277 w 159823"/>
                  <a:gd name="connsiteY76" fmla="*/ 87043 h 187983"/>
                  <a:gd name="connsiteX77" fmla="*/ 76803 w 159823"/>
                  <a:gd name="connsiteY77" fmla="*/ 87957 h 187983"/>
                  <a:gd name="connsiteX78" fmla="*/ 71866 w 159823"/>
                  <a:gd name="connsiteY78" fmla="*/ 91066 h 187983"/>
                  <a:gd name="connsiteX79" fmla="*/ 69305 w 159823"/>
                  <a:gd name="connsiteY79" fmla="*/ 91615 h 187983"/>
                  <a:gd name="connsiteX80" fmla="*/ 63271 w 159823"/>
                  <a:gd name="connsiteY80" fmla="*/ 89603 h 187983"/>
                  <a:gd name="connsiteX81" fmla="*/ 64002 w 159823"/>
                  <a:gd name="connsiteY81" fmla="*/ 94358 h 187983"/>
                  <a:gd name="connsiteX82" fmla="*/ 70403 w 159823"/>
                  <a:gd name="connsiteY82" fmla="*/ 98381 h 187983"/>
                  <a:gd name="connsiteX83" fmla="*/ 83569 w 159823"/>
                  <a:gd name="connsiteY83" fmla="*/ 116667 h 187983"/>
                  <a:gd name="connsiteX84" fmla="*/ 85763 w 159823"/>
                  <a:gd name="connsiteY84" fmla="*/ 117398 h 187983"/>
                  <a:gd name="connsiteX85" fmla="*/ 87775 w 159823"/>
                  <a:gd name="connsiteY85" fmla="*/ 122336 h 187983"/>
                  <a:gd name="connsiteX86" fmla="*/ 90518 w 159823"/>
                  <a:gd name="connsiteY86" fmla="*/ 125627 h 187983"/>
                  <a:gd name="connsiteX87" fmla="*/ 88872 w 159823"/>
                  <a:gd name="connsiteY87" fmla="*/ 128370 h 187983"/>
                  <a:gd name="connsiteX88" fmla="*/ 85581 w 159823"/>
                  <a:gd name="connsiteY88" fmla="*/ 129467 h 187983"/>
                  <a:gd name="connsiteX89" fmla="*/ 85032 w 159823"/>
                  <a:gd name="connsiteY89" fmla="*/ 133490 h 187983"/>
                  <a:gd name="connsiteX90" fmla="*/ 85581 w 159823"/>
                  <a:gd name="connsiteY90" fmla="*/ 136233 h 187983"/>
                  <a:gd name="connsiteX91" fmla="*/ 91249 w 159823"/>
                  <a:gd name="connsiteY91" fmla="*/ 140256 h 187983"/>
                  <a:gd name="connsiteX92" fmla="*/ 93627 w 159823"/>
                  <a:gd name="connsiteY92" fmla="*/ 143365 h 187983"/>
                  <a:gd name="connsiteX93" fmla="*/ 93627 w 159823"/>
                  <a:gd name="connsiteY93" fmla="*/ 147571 h 187983"/>
                  <a:gd name="connsiteX94" fmla="*/ 96552 w 159823"/>
                  <a:gd name="connsiteY94" fmla="*/ 149582 h 187983"/>
                  <a:gd name="connsiteX95" fmla="*/ 99844 w 159823"/>
                  <a:gd name="connsiteY95" fmla="*/ 148668 h 187983"/>
                  <a:gd name="connsiteX96" fmla="*/ 100941 w 159823"/>
                  <a:gd name="connsiteY96" fmla="*/ 152691 h 187983"/>
                  <a:gd name="connsiteX97" fmla="*/ 99478 w 159823"/>
                  <a:gd name="connsiteY97" fmla="*/ 154703 h 187983"/>
                  <a:gd name="connsiteX98" fmla="*/ 97649 w 159823"/>
                  <a:gd name="connsiteY98" fmla="*/ 156714 h 187983"/>
                  <a:gd name="connsiteX99" fmla="*/ 90883 w 159823"/>
                  <a:gd name="connsiteY99" fmla="*/ 156531 h 187983"/>
                  <a:gd name="connsiteX100" fmla="*/ 84117 w 159823"/>
                  <a:gd name="connsiteY100" fmla="*/ 158177 h 187983"/>
                  <a:gd name="connsiteX101" fmla="*/ 81374 w 159823"/>
                  <a:gd name="connsiteY101" fmla="*/ 164394 h 187983"/>
                  <a:gd name="connsiteX102" fmla="*/ 76620 w 159823"/>
                  <a:gd name="connsiteY102" fmla="*/ 167686 h 187983"/>
                  <a:gd name="connsiteX103" fmla="*/ 69488 w 159823"/>
                  <a:gd name="connsiteY103" fmla="*/ 166954 h 187983"/>
                  <a:gd name="connsiteX104" fmla="*/ 67294 w 159823"/>
                  <a:gd name="connsiteY104" fmla="*/ 161651 h 187983"/>
                  <a:gd name="connsiteX105" fmla="*/ 66746 w 159823"/>
                  <a:gd name="connsiteY105" fmla="*/ 155068 h 187983"/>
                  <a:gd name="connsiteX106" fmla="*/ 68757 w 159823"/>
                  <a:gd name="connsiteY106" fmla="*/ 149582 h 187983"/>
                  <a:gd name="connsiteX107" fmla="*/ 66197 w 159823"/>
                  <a:gd name="connsiteY107" fmla="*/ 145742 h 187983"/>
                  <a:gd name="connsiteX108" fmla="*/ 60894 w 159823"/>
                  <a:gd name="connsiteY108" fmla="*/ 141902 h 187983"/>
                  <a:gd name="connsiteX109" fmla="*/ 55591 w 159823"/>
                  <a:gd name="connsiteY109" fmla="*/ 136965 h 187983"/>
                  <a:gd name="connsiteX110" fmla="*/ 52482 w 159823"/>
                  <a:gd name="connsiteY110" fmla="*/ 130199 h 187983"/>
                  <a:gd name="connsiteX111" fmla="*/ 56139 w 159823"/>
                  <a:gd name="connsiteY111" fmla="*/ 123067 h 187983"/>
                  <a:gd name="connsiteX112" fmla="*/ 56139 w 159823"/>
                  <a:gd name="connsiteY112" fmla="*/ 117764 h 187983"/>
                  <a:gd name="connsiteX113" fmla="*/ 55225 w 159823"/>
                  <a:gd name="connsiteY113" fmla="*/ 113741 h 187983"/>
                  <a:gd name="connsiteX114" fmla="*/ 54128 w 159823"/>
                  <a:gd name="connsiteY114" fmla="*/ 110998 h 187983"/>
                  <a:gd name="connsiteX115" fmla="*/ 48459 w 159823"/>
                  <a:gd name="connsiteY115" fmla="*/ 110450 h 187983"/>
                  <a:gd name="connsiteX116" fmla="*/ 42241 w 159823"/>
                  <a:gd name="connsiteY116" fmla="*/ 113741 h 187983"/>
                  <a:gd name="connsiteX117" fmla="*/ 37304 w 159823"/>
                  <a:gd name="connsiteY117" fmla="*/ 117947 h 187983"/>
                  <a:gd name="connsiteX118" fmla="*/ 35110 w 159823"/>
                  <a:gd name="connsiteY118" fmla="*/ 123981 h 187983"/>
                  <a:gd name="connsiteX119" fmla="*/ 38401 w 159823"/>
                  <a:gd name="connsiteY119" fmla="*/ 130199 h 187983"/>
                  <a:gd name="connsiteX120" fmla="*/ 38768 w 159823"/>
                  <a:gd name="connsiteY120" fmla="*/ 136599 h 187983"/>
                  <a:gd name="connsiteX121" fmla="*/ 38218 w 159823"/>
                  <a:gd name="connsiteY121" fmla="*/ 160189 h 187983"/>
                  <a:gd name="connsiteX122" fmla="*/ 39865 w 159823"/>
                  <a:gd name="connsiteY122" fmla="*/ 164394 h 187983"/>
                  <a:gd name="connsiteX123" fmla="*/ 36756 w 159823"/>
                  <a:gd name="connsiteY123" fmla="*/ 170977 h 187983"/>
                  <a:gd name="connsiteX124" fmla="*/ 37304 w 159823"/>
                  <a:gd name="connsiteY124" fmla="*/ 178292 h 187983"/>
                  <a:gd name="connsiteX125" fmla="*/ 39316 w 159823"/>
                  <a:gd name="connsiteY125" fmla="*/ 184875 h 187983"/>
                  <a:gd name="connsiteX126" fmla="*/ 37853 w 159823"/>
                  <a:gd name="connsiteY126" fmla="*/ 185972 h 187983"/>
                  <a:gd name="connsiteX127" fmla="*/ 31270 w 159823"/>
                  <a:gd name="connsiteY127" fmla="*/ 186704 h 187983"/>
                  <a:gd name="connsiteX128" fmla="*/ 25418 w 159823"/>
                  <a:gd name="connsiteY128" fmla="*/ 187984 h 187983"/>
                  <a:gd name="connsiteX129" fmla="*/ 19383 w 159823"/>
                  <a:gd name="connsiteY129" fmla="*/ 187435 h 187983"/>
                  <a:gd name="connsiteX130" fmla="*/ 15360 w 159823"/>
                  <a:gd name="connsiteY130" fmla="*/ 185424 h 187983"/>
                  <a:gd name="connsiteX131" fmla="*/ 12618 w 159823"/>
                  <a:gd name="connsiteY131" fmla="*/ 178475 h 187983"/>
                  <a:gd name="connsiteX132" fmla="*/ 15910 w 159823"/>
                  <a:gd name="connsiteY132" fmla="*/ 168966 h 187983"/>
                  <a:gd name="connsiteX133" fmla="*/ 16458 w 159823"/>
                  <a:gd name="connsiteY133" fmla="*/ 163114 h 187983"/>
                  <a:gd name="connsiteX134" fmla="*/ 19567 w 159823"/>
                  <a:gd name="connsiteY134" fmla="*/ 147022 h 187983"/>
                  <a:gd name="connsiteX135" fmla="*/ 18286 w 159823"/>
                  <a:gd name="connsiteY135" fmla="*/ 144279 h 187983"/>
                  <a:gd name="connsiteX136" fmla="*/ 15910 w 159823"/>
                  <a:gd name="connsiteY136" fmla="*/ 131845 h 187983"/>
                  <a:gd name="connsiteX137" fmla="*/ 10058 w 159823"/>
                  <a:gd name="connsiteY137" fmla="*/ 132210 h 187983"/>
                  <a:gd name="connsiteX138" fmla="*/ 4755 w 159823"/>
                  <a:gd name="connsiteY138" fmla="*/ 132942 h 187983"/>
                  <a:gd name="connsiteX139" fmla="*/ 732 w 159823"/>
                  <a:gd name="connsiteY139" fmla="*/ 126725 h 187983"/>
                  <a:gd name="connsiteX140" fmla="*/ 0 w 159823"/>
                  <a:gd name="connsiteY140" fmla="*/ 120690 h 187983"/>
                  <a:gd name="connsiteX141" fmla="*/ 183 w 159823"/>
                  <a:gd name="connsiteY141" fmla="*/ 111547 h 187983"/>
                  <a:gd name="connsiteX142" fmla="*/ 5303 w 159823"/>
                  <a:gd name="connsiteY142" fmla="*/ 105330 h 187983"/>
                  <a:gd name="connsiteX143" fmla="*/ 8412 w 159823"/>
                  <a:gd name="connsiteY143" fmla="*/ 97466 h 187983"/>
                  <a:gd name="connsiteX144" fmla="*/ 11704 w 159823"/>
                  <a:gd name="connsiteY144" fmla="*/ 91066 h 187983"/>
                  <a:gd name="connsiteX145" fmla="*/ 11520 w 159823"/>
                  <a:gd name="connsiteY145" fmla="*/ 76986 h 187983"/>
                  <a:gd name="connsiteX146" fmla="*/ 16824 w 159823"/>
                  <a:gd name="connsiteY146" fmla="*/ 66745 h 187983"/>
                  <a:gd name="connsiteX147" fmla="*/ 20115 w 159823"/>
                  <a:gd name="connsiteY147" fmla="*/ 63454 h 187983"/>
                  <a:gd name="connsiteX148" fmla="*/ 22492 w 159823"/>
                  <a:gd name="connsiteY148" fmla="*/ 59248 h 187983"/>
                  <a:gd name="connsiteX149" fmla="*/ 23590 w 159823"/>
                  <a:gd name="connsiteY149" fmla="*/ 63636 h 187983"/>
                  <a:gd name="connsiteX150" fmla="*/ 24687 w 159823"/>
                  <a:gd name="connsiteY150" fmla="*/ 58333 h 187983"/>
                  <a:gd name="connsiteX151" fmla="*/ 24321 w 159823"/>
                  <a:gd name="connsiteY151" fmla="*/ 48459 h 187983"/>
                  <a:gd name="connsiteX152" fmla="*/ 21030 w 159823"/>
                  <a:gd name="connsiteY152" fmla="*/ 44801 h 187983"/>
                  <a:gd name="connsiteX153" fmla="*/ 22127 w 159823"/>
                  <a:gd name="connsiteY153" fmla="*/ 44985 h 187983"/>
                  <a:gd name="connsiteX154" fmla="*/ 25235 w 159823"/>
                  <a:gd name="connsiteY154" fmla="*/ 40047 h 187983"/>
                  <a:gd name="connsiteX155" fmla="*/ 25235 w 159823"/>
                  <a:gd name="connsiteY155" fmla="*/ 37304 h 187983"/>
                  <a:gd name="connsiteX156" fmla="*/ 26332 w 159823"/>
                  <a:gd name="connsiteY156" fmla="*/ 31818 h 187983"/>
                  <a:gd name="connsiteX157" fmla="*/ 28893 w 159823"/>
                  <a:gd name="connsiteY157" fmla="*/ 26515 h 187983"/>
                  <a:gd name="connsiteX158" fmla="*/ 34196 w 159823"/>
                  <a:gd name="connsiteY158" fmla="*/ 20846 h 187983"/>
                  <a:gd name="connsiteX159" fmla="*/ 36207 w 159823"/>
                  <a:gd name="connsiteY159" fmla="*/ 20846 h 187983"/>
                  <a:gd name="connsiteX160" fmla="*/ 39499 w 159823"/>
                  <a:gd name="connsiteY160" fmla="*/ 23590 h 187983"/>
                  <a:gd name="connsiteX161" fmla="*/ 42973 w 159823"/>
                  <a:gd name="connsiteY161" fmla="*/ 23041 h 187983"/>
                  <a:gd name="connsiteX162" fmla="*/ 46996 w 159823"/>
                  <a:gd name="connsiteY162" fmla="*/ 18286 h 187983"/>
                  <a:gd name="connsiteX163" fmla="*/ 48276 w 159823"/>
                  <a:gd name="connsiteY163" fmla="*/ 12252 h 187983"/>
                  <a:gd name="connsiteX164" fmla="*/ 51019 w 159823"/>
                  <a:gd name="connsiteY164" fmla="*/ 10606 h 187983"/>
                  <a:gd name="connsiteX165" fmla="*/ 55774 w 159823"/>
                  <a:gd name="connsiteY165" fmla="*/ 10058 h 1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59823" h="187983">
                    <a:moveTo>
                      <a:pt x="55774" y="10058"/>
                    </a:moveTo>
                    <a:lnTo>
                      <a:pt x="64185" y="10606"/>
                    </a:lnTo>
                    <a:lnTo>
                      <a:pt x="65099" y="13166"/>
                    </a:lnTo>
                    <a:lnTo>
                      <a:pt x="68025" y="15726"/>
                    </a:lnTo>
                    <a:lnTo>
                      <a:pt x="71500" y="16275"/>
                    </a:lnTo>
                    <a:lnTo>
                      <a:pt x="75706" y="15544"/>
                    </a:lnTo>
                    <a:lnTo>
                      <a:pt x="78449" y="15544"/>
                    </a:lnTo>
                    <a:lnTo>
                      <a:pt x="82106" y="15726"/>
                    </a:lnTo>
                    <a:lnTo>
                      <a:pt x="85032" y="16641"/>
                    </a:lnTo>
                    <a:lnTo>
                      <a:pt x="88872" y="16641"/>
                    </a:lnTo>
                    <a:lnTo>
                      <a:pt x="93077" y="17738"/>
                    </a:lnTo>
                    <a:lnTo>
                      <a:pt x="95089" y="19749"/>
                    </a:lnTo>
                    <a:lnTo>
                      <a:pt x="100026" y="21395"/>
                    </a:lnTo>
                    <a:lnTo>
                      <a:pt x="102587" y="21212"/>
                    </a:lnTo>
                    <a:lnTo>
                      <a:pt x="106061" y="19383"/>
                    </a:lnTo>
                    <a:lnTo>
                      <a:pt x="109901" y="18835"/>
                    </a:lnTo>
                    <a:lnTo>
                      <a:pt x="126725" y="21212"/>
                    </a:lnTo>
                    <a:lnTo>
                      <a:pt x="133308" y="19383"/>
                    </a:lnTo>
                    <a:lnTo>
                      <a:pt x="142999" y="9509"/>
                    </a:lnTo>
                    <a:lnTo>
                      <a:pt x="146657" y="7315"/>
                    </a:lnTo>
                    <a:lnTo>
                      <a:pt x="150314" y="2560"/>
                    </a:lnTo>
                    <a:lnTo>
                      <a:pt x="155068" y="0"/>
                    </a:lnTo>
                    <a:lnTo>
                      <a:pt x="157994" y="183"/>
                    </a:lnTo>
                    <a:lnTo>
                      <a:pt x="159091" y="1646"/>
                    </a:lnTo>
                    <a:lnTo>
                      <a:pt x="159823" y="5303"/>
                    </a:lnTo>
                    <a:lnTo>
                      <a:pt x="159274" y="8960"/>
                    </a:lnTo>
                    <a:lnTo>
                      <a:pt x="157080" y="13166"/>
                    </a:lnTo>
                    <a:lnTo>
                      <a:pt x="149400" y="21395"/>
                    </a:lnTo>
                    <a:lnTo>
                      <a:pt x="145011" y="27613"/>
                    </a:lnTo>
                    <a:lnTo>
                      <a:pt x="140440" y="31635"/>
                    </a:lnTo>
                    <a:lnTo>
                      <a:pt x="135685" y="34561"/>
                    </a:lnTo>
                    <a:lnTo>
                      <a:pt x="129468" y="34561"/>
                    </a:lnTo>
                    <a:lnTo>
                      <a:pt x="123981" y="35658"/>
                    </a:lnTo>
                    <a:lnTo>
                      <a:pt x="113559" y="36207"/>
                    </a:lnTo>
                    <a:lnTo>
                      <a:pt x="108438" y="32733"/>
                    </a:lnTo>
                    <a:lnTo>
                      <a:pt x="101307" y="31270"/>
                    </a:lnTo>
                    <a:lnTo>
                      <a:pt x="93260" y="30904"/>
                    </a:lnTo>
                    <a:lnTo>
                      <a:pt x="82106" y="32001"/>
                    </a:lnTo>
                    <a:lnTo>
                      <a:pt x="76254" y="33281"/>
                    </a:lnTo>
                    <a:lnTo>
                      <a:pt x="72414" y="31270"/>
                    </a:lnTo>
                    <a:lnTo>
                      <a:pt x="68757" y="30904"/>
                    </a:lnTo>
                    <a:lnTo>
                      <a:pt x="66746" y="32001"/>
                    </a:lnTo>
                    <a:lnTo>
                      <a:pt x="62174" y="30721"/>
                    </a:lnTo>
                    <a:lnTo>
                      <a:pt x="59979" y="30904"/>
                    </a:lnTo>
                    <a:lnTo>
                      <a:pt x="56139" y="33281"/>
                    </a:lnTo>
                    <a:lnTo>
                      <a:pt x="50470" y="32915"/>
                    </a:lnTo>
                    <a:lnTo>
                      <a:pt x="45167" y="32001"/>
                    </a:lnTo>
                    <a:lnTo>
                      <a:pt x="40047" y="32001"/>
                    </a:lnTo>
                    <a:lnTo>
                      <a:pt x="35842" y="36938"/>
                    </a:lnTo>
                    <a:lnTo>
                      <a:pt x="32184" y="43156"/>
                    </a:lnTo>
                    <a:lnTo>
                      <a:pt x="31087" y="49190"/>
                    </a:lnTo>
                    <a:lnTo>
                      <a:pt x="31270" y="63088"/>
                    </a:lnTo>
                    <a:lnTo>
                      <a:pt x="34561" y="67111"/>
                    </a:lnTo>
                    <a:lnTo>
                      <a:pt x="39499" y="68757"/>
                    </a:lnTo>
                    <a:lnTo>
                      <a:pt x="46447" y="79546"/>
                    </a:lnTo>
                    <a:lnTo>
                      <a:pt x="56322" y="78997"/>
                    </a:lnTo>
                    <a:lnTo>
                      <a:pt x="57419" y="76071"/>
                    </a:lnTo>
                    <a:lnTo>
                      <a:pt x="61076" y="72780"/>
                    </a:lnTo>
                    <a:lnTo>
                      <a:pt x="64734" y="68208"/>
                    </a:lnTo>
                    <a:lnTo>
                      <a:pt x="69854" y="66014"/>
                    </a:lnTo>
                    <a:lnTo>
                      <a:pt x="74060" y="67477"/>
                    </a:lnTo>
                    <a:lnTo>
                      <a:pt x="75706" y="67477"/>
                    </a:lnTo>
                    <a:lnTo>
                      <a:pt x="79729" y="68574"/>
                    </a:lnTo>
                    <a:lnTo>
                      <a:pt x="81923" y="64734"/>
                    </a:lnTo>
                    <a:lnTo>
                      <a:pt x="89237" y="64002"/>
                    </a:lnTo>
                    <a:lnTo>
                      <a:pt x="99478" y="64002"/>
                    </a:lnTo>
                    <a:lnTo>
                      <a:pt x="100758" y="59979"/>
                    </a:lnTo>
                    <a:lnTo>
                      <a:pt x="107890" y="57419"/>
                    </a:lnTo>
                    <a:lnTo>
                      <a:pt x="113010" y="57785"/>
                    </a:lnTo>
                    <a:lnTo>
                      <a:pt x="115753" y="61442"/>
                    </a:lnTo>
                    <a:lnTo>
                      <a:pt x="115204" y="66745"/>
                    </a:lnTo>
                    <a:lnTo>
                      <a:pt x="112461" y="69854"/>
                    </a:lnTo>
                    <a:lnTo>
                      <a:pt x="106610" y="66745"/>
                    </a:lnTo>
                    <a:lnTo>
                      <a:pt x="100941" y="68208"/>
                    </a:lnTo>
                    <a:lnTo>
                      <a:pt x="91432" y="79728"/>
                    </a:lnTo>
                    <a:lnTo>
                      <a:pt x="87226" y="83751"/>
                    </a:lnTo>
                    <a:lnTo>
                      <a:pt x="80277" y="87043"/>
                    </a:lnTo>
                    <a:lnTo>
                      <a:pt x="76803" y="87957"/>
                    </a:lnTo>
                    <a:lnTo>
                      <a:pt x="71866" y="91066"/>
                    </a:lnTo>
                    <a:lnTo>
                      <a:pt x="69305" y="91615"/>
                    </a:lnTo>
                    <a:lnTo>
                      <a:pt x="63271" y="89603"/>
                    </a:lnTo>
                    <a:lnTo>
                      <a:pt x="64002" y="94358"/>
                    </a:lnTo>
                    <a:lnTo>
                      <a:pt x="70403" y="98381"/>
                    </a:lnTo>
                    <a:lnTo>
                      <a:pt x="83569" y="116667"/>
                    </a:lnTo>
                    <a:lnTo>
                      <a:pt x="85763" y="117398"/>
                    </a:lnTo>
                    <a:lnTo>
                      <a:pt x="87775" y="122336"/>
                    </a:lnTo>
                    <a:lnTo>
                      <a:pt x="90518" y="125627"/>
                    </a:lnTo>
                    <a:lnTo>
                      <a:pt x="88872" y="128370"/>
                    </a:lnTo>
                    <a:lnTo>
                      <a:pt x="85581" y="129467"/>
                    </a:lnTo>
                    <a:lnTo>
                      <a:pt x="85032" y="133490"/>
                    </a:lnTo>
                    <a:lnTo>
                      <a:pt x="85581" y="136233"/>
                    </a:lnTo>
                    <a:lnTo>
                      <a:pt x="91249" y="140256"/>
                    </a:lnTo>
                    <a:lnTo>
                      <a:pt x="93627" y="143365"/>
                    </a:lnTo>
                    <a:lnTo>
                      <a:pt x="93627" y="147571"/>
                    </a:lnTo>
                    <a:lnTo>
                      <a:pt x="96552" y="149582"/>
                    </a:lnTo>
                    <a:lnTo>
                      <a:pt x="99844" y="148668"/>
                    </a:lnTo>
                    <a:lnTo>
                      <a:pt x="100941" y="152691"/>
                    </a:lnTo>
                    <a:lnTo>
                      <a:pt x="99478" y="154703"/>
                    </a:lnTo>
                    <a:lnTo>
                      <a:pt x="97649" y="156714"/>
                    </a:lnTo>
                    <a:lnTo>
                      <a:pt x="90883" y="156531"/>
                    </a:lnTo>
                    <a:lnTo>
                      <a:pt x="84117" y="158177"/>
                    </a:lnTo>
                    <a:lnTo>
                      <a:pt x="81374" y="164394"/>
                    </a:lnTo>
                    <a:lnTo>
                      <a:pt x="76620" y="167686"/>
                    </a:lnTo>
                    <a:lnTo>
                      <a:pt x="69488" y="166954"/>
                    </a:lnTo>
                    <a:lnTo>
                      <a:pt x="67294" y="161651"/>
                    </a:lnTo>
                    <a:lnTo>
                      <a:pt x="66746" y="155068"/>
                    </a:lnTo>
                    <a:lnTo>
                      <a:pt x="68757" y="149582"/>
                    </a:lnTo>
                    <a:lnTo>
                      <a:pt x="66197" y="145742"/>
                    </a:lnTo>
                    <a:lnTo>
                      <a:pt x="60894" y="141902"/>
                    </a:lnTo>
                    <a:lnTo>
                      <a:pt x="55591" y="136965"/>
                    </a:lnTo>
                    <a:lnTo>
                      <a:pt x="52482" y="130199"/>
                    </a:lnTo>
                    <a:lnTo>
                      <a:pt x="56139" y="123067"/>
                    </a:lnTo>
                    <a:lnTo>
                      <a:pt x="56139" y="117764"/>
                    </a:lnTo>
                    <a:lnTo>
                      <a:pt x="55225" y="113741"/>
                    </a:lnTo>
                    <a:lnTo>
                      <a:pt x="54128" y="110998"/>
                    </a:lnTo>
                    <a:lnTo>
                      <a:pt x="48459" y="110450"/>
                    </a:lnTo>
                    <a:lnTo>
                      <a:pt x="42241" y="113741"/>
                    </a:lnTo>
                    <a:lnTo>
                      <a:pt x="37304" y="117947"/>
                    </a:lnTo>
                    <a:lnTo>
                      <a:pt x="35110" y="123981"/>
                    </a:lnTo>
                    <a:lnTo>
                      <a:pt x="38401" y="130199"/>
                    </a:lnTo>
                    <a:lnTo>
                      <a:pt x="38768" y="136599"/>
                    </a:lnTo>
                    <a:lnTo>
                      <a:pt x="38218" y="160189"/>
                    </a:lnTo>
                    <a:lnTo>
                      <a:pt x="39865" y="164394"/>
                    </a:lnTo>
                    <a:lnTo>
                      <a:pt x="36756" y="170977"/>
                    </a:lnTo>
                    <a:lnTo>
                      <a:pt x="37304" y="178292"/>
                    </a:lnTo>
                    <a:lnTo>
                      <a:pt x="39316" y="184875"/>
                    </a:lnTo>
                    <a:lnTo>
                      <a:pt x="37853" y="185972"/>
                    </a:lnTo>
                    <a:lnTo>
                      <a:pt x="31270" y="186704"/>
                    </a:lnTo>
                    <a:lnTo>
                      <a:pt x="25418" y="187984"/>
                    </a:lnTo>
                    <a:lnTo>
                      <a:pt x="19383" y="187435"/>
                    </a:lnTo>
                    <a:lnTo>
                      <a:pt x="15360" y="185424"/>
                    </a:lnTo>
                    <a:lnTo>
                      <a:pt x="12618" y="178475"/>
                    </a:lnTo>
                    <a:lnTo>
                      <a:pt x="15910" y="168966"/>
                    </a:lnTo>
                    <a:lnTo>
                      <a:pt x="16458" y="163114"/>
                    </a:lnTo>
                    <a:lnTo>
                      <a:pt x="19567" y="147022"/>
                    </a:lnTo>
                    <a:lnTo>
                      <a:pt x="18286" y="144279"/>
                    </a:lnTo>
                    <a:lnTo>
                      <a:pt x="15910" y="131845"/>
                    </a:lnTo>
                    <a:lnTo>
                      <a:pt x="10058" y="132210"/>
                    </a:lnTo>
                    <a:lnTo>
                      <a:pt x="4755" y="132942"/>
                    </a:lnTo>
                    <a:lnTo>
                      <a:pt x="732" y="126725"/>
                    </a:lnTo>
                    <a:lnTo>
                      <a:pt x="0" y="120690"/>
                    </a:lnTo>
                    <a:lnTo>
                      <a:pt x="183" y="111547"/>
                    </a:lnTo>
                    <a:lnTo>
                      <a:pt x="5303" y="105330"/>
                    </a:lnTo>
                    <a:lnTo>
                      <a:pt x="8412" y="97466"/>
                    </a:lnTo>
                    <a:lnTo>
                      <a:pt x="11704" y="91066"/>
                    </a:lnTo>
                    <a:lnTo>
                      <a:pt x="11520" y="76986"/>
                    </a:lnTo>
                    <a:lnTo>
                      <a:pt x="16824" y="66745"/>
                    </a:lnTo>
                    <a:lnTo>
                      <a:pt x="20115" y="63454"/>
                    </a:lnTo>
                    <a:lnTo>
                      <a:pt x="22492" y="59248"/>
                    </a:lnTo>
                    <a:lnTo>
                      <a:pt x="23590" y="63636"/>
                    </a:lnTo>
                    <a:lnTo>
                      <a:pt x="24687" y="58333"/>
                    </a:lnTo>
                    <a:lnTo>
                      <a:pt x="24321" y="48459"/>
                    </a:lnTo>
                    <a:lnTo>
                      <a:pt x="21030" y="44801"/>
                    </a:lnTo>
                    <a:lnTo>
                      <a:pt x="22127" y="44985"/>
                    </a:lnTo>
                    <a:lnTo>
                      <a:pt x="25235" y="40047"/>
                    </a:lnTo>
                    <a:lnTo>
                      <a:pt x="25235" y="37304"/>
                    </a:lnTo>
                    <a:lnTo>
                      <a:pt x="26332" y="31818"/>
                    </a:lnTo>
                    <a:lnTo>
                      <a:pt x="28893" y="26515"/>
                    </a:lnTo>
                    <a:lnTo>
                      <a:pt x="34196" y="20846"/>
                    </a:lnTo>
                    <a:lnTo>
                      <a:pt x="36207" y="20846"/>
                    </a:lnTo>
                    <a:lnTo>
                      <a:pt x="39499" y="23590"/>
                    </a:lnTo>
                    <a:lnTo>
                      <a:pt x="42973" y="23041"/>
                    </a:lnTo>
                    <a:lnTo>
                      <a:pt x="46996" y="18286"/>
                    </a:lnTo>
                    <a:lnTo>
                      <a:pt x="48276" y="12252"/>
                    </a:lnTo>
                    <a:lnTo>
                      <a:pt x="51019" y="10606"/>
                    </a:lnTo>
                    <a:lnTo>
                      <a:pt x="55774" y="10058"/>
                    </a:lnTo>
                    <a:close/>
                  </a:path>
                </a:pathLst>
              </a:custGeom>
              <a:grpFill/>
              <a:ln w="18272" cap="flat">
                <a:noFill/>
                <a:prstDash val="solid"/>
                <a:miter/>
              </a:ln>
            </p:spPr>
            <p:txBody>
              <a:bodyPr rtlCol="0" anchor="ctr"/>
              <a:lstStyle/>
              <a:p>
                <a:endParaRPr lang="en-GB" sz="1463"/>
              </a:p>
            </p:txBody>
          </p:sp>
          <p:sp>
            <p:nvSpPr>
              <p:cNvPr id="1389" name="Freeform: Shape 1388">
                <a:extLst>
                  <a:ext uri="{FF2B5EF4-FFF2-40B4-BE49-F238E27FC236}">
                    <a16:creationId xmlns:a16="http://schemas.microsoft.com/office/drawing/2014/main" id="{8260A71A-D89B-699B-6321-ECBCDC0F23E7}"/>
                  </a:ext>
                </a:extLst>
              </p:cNvPr>
              <p:cNvSpPr/>
              <p:nvPr/>
            </p:nvSpPr>
            <p:spPr>
              <a:xfrm>
                <a:off x="9009849" y="4306412"/>
                <a:ext cx="159823" cy="187983"/>
              </a:xfrm>
              <a:custGeom>
                <a:avLst/>
                <a:gdLst>
                  <a:gd name="connsiteX0" fmla="*/ 55774 w 159823"/>
                  <a:gd name="connsiteY0" fmla="*/ 10058 h 187983"/>
                  <a:gd name="connsiteX1" fmla="*/ 64185 w 159823"/>
                  <a:gd name="connsiteY1" fmla="*/ 10606 h 187983"/>
                  <a:gd name="connsiteX2" fmla="*/ 65099 w 159823"/>
                  <a:gd name="connsiteY2" fmla="*/ 13166 h 187983"/>
                  <a:gd name="connsiteX3" fmla="*/ 68025 w 159823"/>
                  <a:gd name="connsiteY3" fmla="*/ 15726 h 187983"/>
                  <a:gd name="connsiteX4" fmla="*/ 71500 w 159823"/>
                  <a:gd name="connsiteY4" fmla="*/ 16275 h 187983"/>
                  <a:gd name="connsiteX5" fmla="*/ 75706 w 159823"/>
                  <a:gd name="connsiteY5" fmla="*/ 15544 h 187983"/>
                  <a:gd name="connsiteX6" fmla="*/ 78449 w 159823"/>
                  <a:gd name="connsiteY6" fmla="*/ 15544 h 187983"/>
                  <a:gd name="connsiteX7" fmla="*/ 82106 w 159823"/>
                  <a:gd name="connsiteY7" fmla="*/ 15726 h 187983"/>
                  <a:gd name="connsiteX8" fmla="*/ 85032 w 159823"/>
                  <a:gd name="connsiteY8" fmla="*/ 16641 h 187983"/>
                  <a:gd name="connsiteX9" fmla="*/ 88872 w 159823"/>
                  <a:gd name="connsiteY9" fmla="*/ 16641 h 187983"/>
                  <a:gd name="connsiteX10" fmla="*/ 93077 w 159823"/>
                  <a:gd name="connsiteY10" fmla="*/ 17738 h 187983"/>
                  <a:gd name="connsiteX11" fmla="*/ 95089 w 159823"/>
                  <a:gd name="connsiteY11" fmla="*/ 19749 h 187983"/>
                  <a:gd name="connsiteX12" fmla="*/ 100026 w 159823"/>
                  <a:gd name="connsiteY12" fmla="*/ 21395 h 187983"/>
                  <a:gd name="connsiteX13" fmla="*/ 102587 w 159823"/>
                  <a:gd name="connsiteY13" fmla="*/ 21212 h 187983"/>
                  <a:gd name="connsiteX14" fmla="*/ 106061 w 159823"/>
                  <a:gd name="connsiteY14" fmla="*/ 19383 h 187983"/>
                  <a:gd name="connsiteX15" fmla="*/ 109901 w 159823"/>
                  <a:gd name="connsiteY15" fmla="*/ 18835 h 187983"/>
                  <a:gd name="connsiteX16" fmla="*/ 126725 w 159823"/>
                  <a:gd name="connsiteY16" fmla="*/ 21212 h 187983"/>
                  <a:gd name="connsiteX17" fmla="*/ 133308 w 159823"/>
                  <a:gd name="connsiteY17" fmla="*/ 19383 h 187983"/>
                  <a:gd name="connsiteX18" fmla="*/ 142999 w 159823"/>
                  <a:gd name="connsiteY18" fmla="*/ 9509 h 187983"/>
                  <a:gd name="connsiteX19" fmla="*/ 146657 w 159823"/>
                  <a:gd name="connsiteY19" fmla="*/ 7315 h 187983"/>
                  <a:gd name="connsiteX20" fmla="*/ 150314 w 159823"/>
                  <a:gd name="connsiteY20" fmla="*/ 2560 h 187983"/>
                  <a:gd name="connsiteX21" fmla="*/ 155068 w 159823"/>
                  <a:gd name="connsiteY21" fmla="*/ 0 h 187983"/>
                  <a:gd name="connsiteX22" fmla="*/ 157994 w 159823"/>
                  <a:gd name="connsiteY22" fmla="*/ 183 h 187983"/>
                  <a:gd name="connsiteX23" fmla="*/ 159091 w 159823"/>
                  <a:gd name="connsiteY23" fmla="*/ 1646 h 187983"/>
                  <a:gd name="connsiteX24" fmla="*/ 159823 w 159823"/>
                  <a:gd name="connsiteY24" fmla="*/ 5303 h 187983"/>
                  <a:gd name="connsiteX25" fmla="*/ 159274 w 159823"/>
                  <a:gd name="connsiteY25" fmla="*/ 8960 h 187983"/>
                  <a:gd name="connsiteX26" fmla="*/ 157080 w 159823"/>
                  <a:gd name="connsiteY26" fmla="*/ 13166 h 187983"/>
                  <a:gd name="connsiteX27" fmla="*/ 149400 w 159823"/>
                  <a:gd name="connsiteY27" fmla="*/ 21395 h 187983"/>
                  <a:gd name="connsiteX28" fmla="*/ 145011 w 159823"/>
                  <a:gd name="connsiteY28" fmla="*/ 27613 h 187983"/>
                  <a:gd name="connsiteX29" fmla="*/ 140440 w 159823"/>
                  <a:gd name="connsiteY29" fmla="*/ 31635 h 187983"/>
                  <a:gd name="connsiteX30" fmla="*/ 135685 w 159823"/>
                  <a:gd name="connsiteY30" fmla="*/ 34561 h 187983"/>
                  <a:gd name="connsiteX31" fmla="*/ 129468 w 159823"/>
                  <a:gd name="connsiteY31" fmla="*/ 34561 h 187983"/>
                  <a:gd name="connsiteX32" fmla="*/ 123981 w 159823"/>
                  <a:gd name="connsiteY32" fmla="*/ 35658 h 187983"/>
                  <a:gd name="connsiteX33" fmla="*/ 113559 w 159823"/>
                  <a:gd name="connsiteY33" fmla="*/ 36207 h 187983"/>
                  <a:gd name="connsiteX34" fmla="*/ 108438 w 159823"/>
                  <a:gd name="connsiteY34" fmla="*/ 32733 h 187983"/>
                  <a:gd name="connsiteX35" fmla="*/ 101307 w 159823"/>
                  <a:gd name="connsiteY35" fmla="*/ 31270 h 187983"/>
                  <a:gd name="connsiteX36" fmla="*/ 93260 w 159823"/>
                  <a:gd name="connsiteY36" fmla="*/ 30904 h 187983"/>
                  <a:gd name="connsiteX37" fmla="*/ 82106 w 159823"/>
                  <a:gd name="connsiteY37" fmla="*/ 32001 h 187983"/>
                  <a:gd name="connsiteX38" fmla="*/ 76254 w 159823"/>
                  <a:gd name="connsiteY38" fmla="*/ 33281 h 187983"/>
                  <a:gd name="connsiteX39" fmla="*/ 72414 w 159823"/>
                  <a:gd name="connsiteY39" fmla="*/ 31270 h 187983"/>
                  <a:gd name="connsiteX40" fmla="*/ 68757 w 159823"/>
                  <a:gd name="connsiteY40" fmla="*/ 30904 h 187983"/>
                  <a:gd name="connsiteX41" fmla="*/ 66746 w 159823"/>
                  <a:gd name="connsiteY41" fmla="*/ 32001 h 187983"/>
                  <a:gd name="connsiteX42" fmla="*/ 62174 w 159823"/>
                  <a:gd name="connsiteY42" fmla="*/ 30721 h 187983"/>
                  <a:gd name="connsiteX43" fmla="*/ 59979 w 159823"/>
                  <a:gd name="connsiteY43" fmla="*/ 30904 h 187983"/>
                  <a:gd name="connsiteX44" fmla="*/ 56139 w 159823"/>
                  <a:gd name="connsiteY44" fmla="*/ 33281 h 187983"/>
                  <a:gd name="connsiteX45" fmla="*/ 50470 w 159823"/>
                  <a:gd name="connsiteY45" fmla="*/ 32915 h 187983"/>
                  <a:gd name="connsiteX46" fmla="*/ 45167 w 159823"/>
                  <a:gd name="connsiteY46" fmla="*/ 32001 h 187983"/>
                  <a:gd name="connsiteX47" fmla="*/ 40047 w 159823"/>
                  <a:gd name="connsiteY47" fmla="*/ 32001 h 187983"/>
                  <a:gd name="connsiteX48" fmla="*/ 35842 w 159823"/>
                  <a:gd name="connsiteY48" fmla="*/ 36938 h 187983"/>
                  <a:gd name="connsiteX49" fmla="*/ 32184 w 159823"/>
                  <a:gd name="connsiteY49" fmla="*/ 43156 h 187983"/>
                  <a:gd name="connsiteX50" fmla="*/ 31087 w 159823"/>
                  <a:gd name="connsiteY50" fmla="*/ 49190 h 187983"/>
                  <a:gd name="connsiteX51" fmla="*/ 31270 w 159823"/>
                  <a:gd name="connsiteY51" fmla="*/ 63088 h 187983"/>
                  <a:gd name="connsiteX52" fmla="*/ 34561 w 159823"/>
                  <a:gd name="connsiteY52" fmla="*/ 67111 h 187983"/>
                  <a:gd name="connsiteX53" fmla="*/ 39499 w 159823"/>
                  <a:gd name="connsiteY53" fmla="*/ 68757 h 187983"/>
                  <a:gd name="connsiteX54" fmla="*/ 46447 w 159823"/>
                  <a:gd name="connsiteY54" fmla="*/ 79546 h 187983"/>
                  <a:gd name="connsiteX55" fmla="*/ 56322 w 159823"/>
                  <a:gd name="connsiteY55" fmla="*/ 78997 h 187983"/>
                  <a:gd name="connsiteX56" fmla="*/ 57419 w 159823"/>
                  <a:gd name="connsiteY56" fmla="*/ 76071 h 187983"/>
                  <a:gd name="connsiteX57" fmla="*/ 61076 w 159823"/>
                  <a:gd name="connsiteY57" fmla="*/ 72780 h 187983"/>
                  <a:gd name="connsiteX58" fmla="*/ 64734 w 159823"/>
                  <a:gd name="connsiteY58" fmla="*/ 68208 h 187983"/>
                  <a:gd name="connsiteX59" fmla="*/ 69854 w 159823"/>
                  <a:gd name="connsiteY59" fmla="*/ 66014 h 187983"/>
                  <a:gd name="connsiteX60" fmla="*/ 74060 w 159823"/>
                  <a:gd name="connsiteY60" fmla="*/ 67477 h 187983"/>
                  <a:gd name="connsiteX61" fmla="*/ 75706 w 159823"/>
                  <a:gd name="connsiteY61" fmla="*/ 67477 h 187983"/>
                  <a:gd name="connsiteX62" fmla="*/ 79729 w 159823"/>
                  <a:gd name="connsiteY62" fmla="*/ 68574 h 187983"/>
                  <a:gd name="connsiteX63" fmla="*/ 81923 w 159823"/>
                  <a:gd name="connsiteY63" fmla="*/ 64734 h 187983"/>
                  <a:gd name="connsiteX64" fmla="*/ 89237 w 159823"/>
                  <a:gd name="connsiteY64" fmla="*/ 64002 h 187983"/>
                  <a:gd name="connsiteX65" fmla="*/ 99478 w 159823"/>
                  <a:gd name="connsiteY65" fmla="*/ 64002 h 187983"/>
                  <a:gd name="connsiteX66" fmla="*/ 100758 w 159823"/>
                  <a:gd name="connsiteY66" fmla="*/ 59979 h 187983"/>
                  <a:gd name="connsiteX67" fmla="*/ 107890 w 159823"/>
                  <a:gd name="connsiteY67" fmla="*/ 57419 h 187983"/>
                  <a:gd name="connsiteX68" fmla="*/ 113010 w 159823"/>
                  <a:gd name="connsiteY68" fmla="*/ 57785 h 187983"/>
                  <a:gd name="connsiteX69" fmla="*/ 115753 w 159823"/>
                  <a:gd name="connsiteY69" fmla="*/ 61442 h 187983"/>
                  <a:gd name="connsiteX70" fmla="*/ 115204 w 159823"/>
                  <a:gd name="connsiteY70" fmla="*/ 66745 h 187983"/>
                  <a:gd name="connsiteX71" fmla="*/ 112461 w 159823"/>
                  <a:gd name="connsiteY71" fmla="*/ 69854 h 187983"/>
                  <a:gd name="connsiteX72" fmla="*/ 106610 w 159823"/>
                  <a:gd name="connsiteY72" fmla="*/ 66745 h 187983"/>
                  <a:gd name="connsiteX73" fmla="*/ 100941 w 159823"/>
                  <a:gd name="connsiteY73" fmla="*/ 68208 h 187983"/>
                  <a:gd name="connsiteX74" fmla="*/ 91432 w 159823"/>
                  <a:gd name="connsiteY74" fmla="*/ 79728 h 187983"/>
                  <a:gd name="connsiteX75" fmla="*/ 87226 w 159823"/>
                  <a:gd name="connsiteY75" fmla="*/ 83751 h 187983"/>
                  <a:gd name="connsiteX76" fmla="*/ 80277 w 159823"/>
                  <a:gd name="connsiteY76" fmla="*/ 87043 h 187983"/>
                  <a:gd name="connsiteX77" fmla="*/ 76803 w 159823"/>
                  <a:gd name="connsiteY77" fmla="*/ 87957 h 187983"/>
                  <a:gd name="connsiteX78" fmla="*/ 71866 w 159823"/>
                  <a:gd name="connsiteY78" fmla="*/ 91066 h 187983"/>
                  <a:gd name="connsiteX79" fmla="*/ 69305 w 159823"/>
                  <a:gd name="connsiteY79" fmla="*/ 91615 h 187983"/>
                  <a:gd name="connsiteX80" fmla="*/ 63271 w 159823"/>
                  <a:gd name="connsiteY80" fmla="*/ 89603 h 187983"/>
                  <a:gd name="connsiteX81" fmla="*/ 64002 w 159823"/>
                  <a:gd name="connsiteY81" fmla="*/ 94358 h 187983"/>
                  <a:gd name="connsiteX82" fmla="*/ 70403 w 159823"/>
                  <a:gd name="connsiteY82" fmla="*/ 98381 h 187983"/>
                  <a:gd name="connsiteX83" fmla="*/ 83569 w 159823"/>
                  <a:gd name="connsiteY83" fmla="*/ 116667 h 187983"/>
                  <a:gd name="connsiteX84" fmla="*/ 85763 w 159823"/>
                  <a:gd name="connsiteY84" fmla="*/ 117398 h 187983"/>
                  <a:gd name="connsiteX85" fmla="*/ 87775 w 159823"/>
                  <a:gd name="connsiteY85" fmla="*/ 122336 h 187983"/>
                  <a:gd name="connsiteX86" fmla="*/ 90518 w 159823"/>
                  <a:gd name="connsiteY86" fmla="*/ 125627 h 187983"/>
                  <a:gd name="connsiteX87" fmla="*/ 88872 w 159823"/>
                  <a:gd name="connsiteY87" fmla="*/ 128370 h 187983"/>
                  <a:gd name="connsiteX88" fmla="*/ 85581 w 159823"/>
                  <a:gd name="connsiteY88" fmla="*/ 129467 h 187983"/>
                  <a:gd name="connsiteX89" fmla="*/ 85032 w 159823"/>
                  <a:gd name="connsiteY89" fmla="*/ 133490 h 187983"/>
                  <a:gd name="connsiteX90" fmla="*/ 85581 w 159823"/>
                  <a:gd name="connsiteY90" fmla="*/ 136233 h 187983"/>
                  <a:gd name="connsiteX91" fmla="*/ 91249 w 159823"/>
                  <a:gd name="connsiteY91" fmla="*/ 140256 h 187983"/>
                  <a:gd name="connsiteX92" fmla="*/ 93627 w 159823"/>
                  <a:gd name="connsiteY92" fmla="*/ 143365 h 187983"/>
                  <a:gd name="connsiteX93" fmla="*/ 93627 w 159823"/>
                  <a:gd name="connsiteY93" fmla="*/ 147571 h 187983"/>
                  <a:gd name="connsiteX94" fmla="*/ 96552 w 159823"/>
                  <a:gd name="connsiteY94" fmla="*/ 149582 h 187983"/>
                  <a:gd name="connsiteX95" fmla="*/ 99844 w 159823"/>
                  <a:gd name="connsiteY95" fmla="*/ 148668 h 187983"/>
                  <a:gd name="connsiteX96" fmla="*/ 100941 w 159823"/>
                  <a:gd name="connsiteY96" fmla="*/ 152691 h 187983"/>
                  <a:gd name="connsiteX97" fmla="*/ 99478 w 159823"/>
                  <a:gd name="connsiteY97" fmla="*/ 154703 h 187983"/>
                  <a:gd name="connsiteX98" fmla="*/ 97649 w 159823"/>
                  <a:gd name="connsiteY98" fmla="*/ 156714 h 187983"/>
                  <a:gd name="connsiteX99" fmla="*/ 90883 w 159823"/>
                  <a:gd name="connsiteY99" fmla="*/ 156531 h 187983"/>
                  <a:gd name="connsiteX100" fmla="*/ 84117 w 159823"/>
                  <a:gd name="connsiteY100" fmla="*/ 158177 h 187983"/>
                  <a:gd name="connsiteX101" fmla="*/ 81374 w 159823"/>
                  <a:gd name="connsiteY101" fmla="*/ 164394 h 187983"/>
                  <a:gd name="connsiteX102" fmla="*/ 76620 w 159823"/>
                  <a:gd name="connsiteY102" fmla="*/ 167686 h 187983"/>
                  <a:gd name="connsiteX103" fmla="*/ 69488 w 159823"/>
                  <a:gd name="connsiteY103" fmla="*/ 166954 h 187983"/>
                  <a:gd name="connsiteX104" fmla="*/ 67294 w 159823"/>
                  <a:gd name="connsiteY104" fmla="*/ 161651 h 187983"/>
                  <a:gd name="connsiteX105" fmla="*/ 66746 w 159823"/>
                  <a:gd name="connsiteY105" fmla="*/ 155068 h 187983"/>
                  <a:gd name="connsiteX106" fmla="*/ 68757 w 159823"/>
                  <a:gd name="connsiteY106" fmla="*/ 149582 h 187983"/>
                  <a:gd name="connsiteX107" fmla="*/ 66197 w 159823"/>
                  <a:gd name="connsiteY107" fmla="*/ 145742 h 187983"/>
                  <a:gd name="connsiteX108" fmla="*/ 60894 w 159823"/>
                  <a:gd name="connsiteY108" fmla="*/ 141902 h 187983"/>
                  <a:gd name="connsiteX109" fmla="*/ 55591 w 159823"/>
                  <a:gd name="connsiteY109" fmla="*/ 136965 h 187983"/>
                  <a:gd name="connsiteX110" fmla="*/ 52482 w 159823"/>
                  <a:gd name="connsiteY110" fmla="*/ 130199 h 187983"/>
                  <a:gd name="connsiteX111" fmla="*/ 56139 w 159823"/>
                  <a:gd name="connsiteY111" fmla="*/ 123067 h 187983"/>
                  <a:gd name="connsiteX112" fmla="*/ 56139 w 159823"/>
                  <a:gd name="connsiteY112" fmla="*/ 117764 h 187983"/>
                  <a:gd name="connsiteX113" fmla="*/ 55225 w 159823"/>
                  <a:gd name="connsiteY113" fmla="*/ 113741 h 187983"/>
                  <a:gd name="connsiteX114" fmla="*/ 54128 w 159823"/>
                  <a:gd name="connsiteY114" fmla="*/ 110998 h 187983"/>
                  <a:gd name="connsiteX115" fmla="*/ 48459 w 159823"/>
                  <a:gd name="connsiteY115" fmla="*/ 110450 h 187983"/>
                  <a:gd name="connsiteX116" fmla="*/ 42241 w 159823"/>
                  <a:gd name="connsiteY116" fmla="*/ 113741 h 187983"/>
                  <a:gd name="connsiteX117" fmla="*/ 37304 w 159823"/>
                  <a:gd name="connsiteY117" fmla="*/ 117947 h 187983"/>
                  <a:gd name="connsiteX118" fmla="*/ 35110 w 159823"/>
                  <a:gd name="connsiteY118" fmla="*/ 123981 h 187983"/>
                  <a:gd name="connsiteX119" fmla="*/ 38401 w 159823"/>
                  <a:gd name="connsiteY119" fmla="*/ 130199 h 187983"/>
                  <a:gd name="connsiteX120" fmla="*/ 38768 w 159823"/>
                  <a:gd name="connsiteY120" fmla="*/ 136599 h 187983"/>
                  <a:gd name="connsiteX121" fmla="*/ 38218 w 159823"/>
                  <a:gd name="connsiteY121" fmla="*/ 160189 h 187983"/>
                  <a:gd name="connsiteX122" fmla="*/ 39865 w 159823"/>
                  <a:gd name="connsiteY122" fmla="*/ 164394 h 187983"/>
                  <a:gd name="connsiteX123" fmla="*/ 36756 w 159823"/>
                  <a:gd name="connsiteY123" fmla="*/ 170977 h 187983"/>
                  <a:gd name="connsiteX124" fmla="*/ 37304 w 159823"/>
                  <a:gd name="connsiteY124" fmla="*/ 178292 h 187983"/>
                  <a:gd name="connsiteX125" fmla="*/ 39316 w 159823"/>
                  <a:gd name="connsiteY125" fmla="*/ 184875 h 187983"/>
                  <a:gd name="connsiteX126" fmla="*/ 37853 w 159823"/>
                  <a:gd name="connsiteY126" fmla="*/ 185972 h 187983"/>
                  <a:gd name="connsiteX127" fmla="*/ 31270 w 159823"/>
                  <a:gd name="connsiteY127" fmla="*/ 186704 h 187983"/>
                  <a:gd name="connsiteX128" fmla="*/ 25418 w 159823"/>
                  <a:gd name="connsiteY128" fmla="*/ 187984 h 187983"/>
                  <a:gd name="connsiteX129" fmla="*/ 19383 w 159823"/>
                  <a:gd name="connsiteY129" fmla="*/ 187435 h 187983"/>
                  <a:gd name="connsiteX130" fmla="*/ 15360 w 159823"/>
                  <a:gd name="connsiteY130" fmla="*/ 185424 h 187983"/>
                  <a:gd name="connsiteX131" fmla="*/ 12618 w 159823"/>
                  <a:gd name="connsiteY131" fmla="*/ 178475 h 187983"/>
                  <a:gd name="connsiteX132" fmla="*/ 15910 w 159823"/>
                  <a:gd name="connsiteY132" fmla="*/ 168966 h 187983"/>
                  <a:gd name="connsiteX133" fmla="*/ 16458 w 159823"/>
                  <a:gd name="connsiteY133" fmla="*/ 163114 h 187983"/>
                  <a:gd name="connsiteX134" fmla="*/ 19567 w 159823"/>
                  <a:gd name="connsiteY134" fmla="*/ 147022 h 187983"/>
                  <a:gd name="connsiteX135" fmla="*/ 18286 w 159823"/>
                  <a:gd name="connsiteY135" fmla="*/ 144279 h 187983"/>
                  <a:gd name="connsiteX136" fmla="*/ 15910 w 159823"/>
                  <a:gd name="connsiteY136" fmla="*/ 131845 h 187983"/>
                  <a:gd name="connsiteX137" fmla="*/ 10058 w 159823"/>
                  <a:gd name="connsiteY137" fmla="*/ 132210 h 187983"/>
                  <a:gd name="connsiteX138" fmla="*/ 4755 w 159823"/>
                  <a:gd name="connsiteY138" fmla="*/ 132942 h 187983"/>
                  <a:gd name="connsiteX139" fmla="*/ 732 w 159823"/>
                  <a:gd name="connsiteY139" fmla="*/ 126725 h 187983"/>
                  <a:gd name="connsiteX140" fmla="*/ 0 w 159823"/>
                  <a:gd name="connsiteY140" fmla="*/ 120690 h 187983"/>
                  <a:gd name="connsiteX141" fmla="*/ 183 w 159823"/>
                  <a:gd name="connsiteY141" fmla="*/ 111547 h 187983"/>
                  <a:gd name="connsiteX142" fmla="*/ 5303 w 159823"/>
                  <a:gd name="connsiteY142" fmla="*/ 105330 h 187983"/>
                  <a:gd name="connsiteX143" fmla="*/ 8412 w 159823"/>
                  <a:gd name="connsiteY143" fmla="*/ 97466 h 187983"/>
                  <a:gd name="connsiteX144" fmla="*/ 11704 w 159823"/>
                  <a:gd name="connsiteY144" fmla="*/ 91066 h 187983"/>
                  <a:gd name="connsiteX145" fmla="*/ 11520 w 159823"/>
                  <a:gd name="connsiteY145" fmla="*/ 76986 h 187983"/>
                  <a:gd name="connsiteX146" fmla="*/ 16824 w 159823"/>
                  <a:gd name="connsiteY146" fmla="*/ 66745 h 187983"/>
                  <a:gd name="connsiteX147" fmla="*/ 20115 w 159823"/>
                  <a:gd name="connsiteY147" fmla="*/ 63454 h 187983"/>
                  <a:gd name="connsiteX148" fmla="*/ 22492 w 159823"/>
                  <a:gd name="connsiteY148" fmla="*/ 59248 h 187983"/>
                  <a:gd name="connsiteX149" fmla="*/ 23590 w 159823"/>
                  <a:gd name="connsiteY149" fmla="*/ 63636 h 187983"/>
                  <a:gd name="connsiteX150" fmla="*/ 24687 w 159823"/>
                  <a:gd name="connsiteY150" fmla="*/ 58333 h 187983"/>
                  <a:gd name="connsiteX151" fmla="*/ 24321 w 159823"/>
                  <a:gd name="connsiteY151" fmla="*/ 48459 h 187983"/>
                  <a:gd name="connsiteX152" fmla="*/ 21030 w 159823"/>
                  <a:gd name="connsiteY152" fmla="*/ 44801 h 187983"/>
                  <a:gd name="connsiteX153" fmla="*/ 22127 w 159823"/>
                  <a:gd name="connsiteY153" fmla="*/ 44985 h 187983"/>
                  <a:gd name="connsiteX154" fmla="*/ 25235 w 159823"/>
                  <a:gd name="connsiteY154" fmla="*/ 40047 h 187983"/>
                  <a:gd name="connsiteX155" fmla="*/ 25235 w 159823"/>
                  <a:gd name="connsiteY155" fmla="*/ 37304 h 187983"/>
                  <a:gd name="connsiteX156" fmla="*/ 26332 w 159823"/>
                  <a:gd name="connsiteY156" fmla="*/ 31818 h 187983"/>
                  <a:gd name="connsiteX157" fmla="*/ 28893 w 159823"/>
                  <a:gd name="connsiteY157" fmla="*/ 26515 h 187983"/>
                  <a:gd name="connsiteX158" fmla="*/ 34196 w 159823"/>
                  <a:gd name="connsiteY158" fmla="*/ 20846 h 187983"/>
                  <a:gd name="connsiteX159" fmla="*/ 36207 w 159823"/>
                  <a:gd name="connsiteY159" fmla="*/ 20846 h 187983"/>
                  <a:gd name="connsiteX160" fmla="*/ 39499 w 159823"/>
                  <a:gd name="connsiteY160" fmla="*/ 23590 h 187983"/>
                  <a:gd name="connsiteX161" fmla="*/ 42973 w 159823"/>
                  <a:gd name="connsiteY161" fmla="*/ 23041 h 187983"/>
                  <a:gd name="connsiteX162" fmla="*/ 46996 w 159823"/>
                  <a:gd name="connsiteY162" fmla="*/ 18286 h 187983"/>
                  <a:gd name="connsiteX163" fmla="*/ 48276 w 159823"/>
                  <a:gd name="connsiteY163" fmla="*/ 12252 h 187983"/>
                  <a:gd name="connsiteX164" fmla="*/ 51019 w 159823"/>
                  <a:gd name="connsiteY164" fmla="*/ 10606 h 187983"/>
                  <a:gd name="connsiteX165" fmla="*/ 55774 w 159823"/>
                  <a:gd name="connsiteY165" fmla="*/ 10058 h 1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59823" h="187983">
                    <a:moveTo>
                      <a:pt x="55774" y="10058"/>
                    </a:moveTo>
                    <a:lnTo>
                      <a:pt x="64185" y="10606"/>
                    </a:lnTo>
                    <a:lnTo>
                      <a:pt x="65099" y="13166"/>
                    </a:lnTo>
                    <a:lnTo>
                      <a:pt x="68025" y="15726"/>
                    </a:lnTo>
                    <a:lnTo>
                      <a:pt x="71500" y="16275"/>
                    </a:lnTo>
                    <a:lnTo>
                      <a:pt x="75706" y="15544"/>
                    </a:lnTo>
                    <a:lnTo>
                      <a:pt x="78449" y="15544"/>
                    </a:lnTo>
                    <a:lnTo>
                      <a:pt x="82106" y="15726"/>
                    </a:lnTo>
                    <a:lnTo>
                      <a:pt x="85032" y="16641"/>
                    </a:lnTo>
                    <a:lnTo>
                      <a:pt x="88872" y="16641"/>
                    </a:lnTo>
                    <a:lnTo>
                      <a:pt x="93077" y="17738"/>
                    </a:lnTo>
                    <a:lnTo>
                      <a:pt x="95089" y="19749"/>
                    </a:lnTo>
                    <a:lnTo>
                      <a:pt x="100026" y="21395"/>
                    </a:lnTo>
                    <a:lnTo>
                      <a:pt x="102587" y="21212"/>
                    </a:lnTo>
                    <a:lnTo>
                      <a:pt x="106061" y="19383"/>
                    </a:lnTo>
                    <a:lnTo>
                      <a:pt x="109901" y="18835"/>
                    </a:lnTo>
                    <a:lnTo>
                      <a:pt x="126725" y="21212"/>
                    </a:lnTo>
                    <a:lnTo>
                      <a:pt x="133308" y="19383"/>
                    </a:lnTo>
                    <a:lnTo>
                      <a:pt x="142999" y="9509"/>
                    </a:lnTo>
                    <a:lnTo>
                      <a:pt x="146657" y="7315"/>
                    </a:lnTo>
                    <a:lnTo>
                      <a:pt x="150314" y="2560"/>
                    </a:lnTo>
                    <a:lnTo>
                      <a:pt x="155068" y="0"/>
                    </a:lnTo>
                    <a:lnTo>
                      <a:pt x="157994" y="183"/>
                    </a:lnTo>
                    <a:lnTo>
                      <a:pt x="159091" y="1646"/>
                    </a:lnTo>
                    <a:lnTo>
                      <a:pt x="159823" y="5303"/>
                    </a:lnTo>
                    <a:lnTo>
                      <a:pt x="159274" y="8960"/>
                    </a:lnTo>
                    <a:lnTo>
                      <a:pt x="157080" y="13166"/>
                    </a:lnTo>
                    <a:lnTo>
                      <a:pt x="149400" y="21395"/>
                    </a:lnTo>
                    <a:lnTo>
                      <a:pt x="145011" y="27613"/>
                    </a:lnTo>
                    <a:lnTo>
                      <a:pt x="140440" y="31635"/>
                    </a:lnTo>
                    <a:lnTo>
                      <a:pt x="135685" y="34561"/>
                    </a:lnTo>
                    <a:lnTo>
                      <a:pt x="129468" y="34561"/>
                    </a:lnTo>
                    <a:lnTo>
                      <a:pt x="123981" y="35658"/>
                    </a:lnTo>
                    <a:lnTo>
                      <a:pt x="113559" y="36207"/>
                    </a:lnTo>
                    <a:lnTo>
                      <a:pt x="108438" y="32733"/>
                    </a:lnTo>
                    <a:lnTo>
                      <a:pt x="101307" y="31270"/>
                    </a:lnTo>
                    <a:lnTo>
                      <a:pt x="93260" y="30904"/>
                    </a:lnTo>
                    <a:lnTo>
                      <a:pt x="82106" y="32001"/>
                    </a:lnTo>
                    <a:lnTo>
                      <a:pt x="76254" y="33281"/>
                    </a:lnTo>
                    <a:lnTo>
                      <a:pt x="72414" y="31270"/>
                    </a:lnTo>
                    <a:lnTo>
                      <a:pt x="68757" y="30904"/>
                    </a:lnTo>
                    <a:lnTo>
                      <a:pt x="66746" y="32001"/>
                    </a:lnTo>
                    <a:lnTo>
                      <a:pt x="62174" y="30721"/>
                    </a:lnTo>
                    <a:lnTo>
                      <a:pt x="59979" y="30904"/>
                    </a:lnTo>
                    <a:lnTo>
                      <a:pt x="56139" y="33281"/>
                    </a:lnTo>
                    <a:lnTo>
                      <a:pt x="50470" y="32915"/>
                    </a:lnTo>
                    <a:lnTo>
                      <a:pt x="45167" y="32001"/>
                    </a:lnTo>
                    <a:lnTo>
                      <a:pt x="40047" y="32001"/>
                    </a:lnTo>
                    <a:lnTo>
                      <a:pt x="35842" y="36938"/>
                    </a:lnTo>
                    <a:lnTo>
                      <a:pt x="32184" y="43156"/>
                    </a:lnTo>
                    <a:lnTo>
                      <a:pt x="31087" y="49190"/>
                    </a:lnTo>
                    <a:lnTo>
                      <a:pt x="31270" y="63088"/>
                    </a:lnTo>
                    <a:lnTo>
                      <a:pt x="34561" y="67111"/>
                    </a:lnTo>
                    <a:lnTo>
                      <a:pt x="39499" y="68757"/>
                    </a:lnTo>
                    <a:lnTo>
                      <a:pt x="46447" y="79546"/>
                    </a:lnTo>
                    <a:lnTo>
                      <a:pt x="56322" y="78997"/>
                    </a:lnTo>
                    <a:lnTo>
                      <a:pt x="57419" y="76071"/>
                    </a:lnTo>
                    <a:lnTo>
                      <a:pt x="61076" y="72780"/>
                    </a:lnTo>
                    <a:lnTo>
                      <a:pt x="64734" y="68208"/>
                    </a:lnTo>
                    <a:lnTo>
                      <a:pt x="69854" y="66014"/>
                    </a:lnTo>
                    <a:lnTo>
                      <a:pt x="74060" y="67477"/>
                    </a:lnTo>
                    <a:lnTo>
                      <a:pt x="75706" y="67477"/>
                    </a:lnTo>
                    <a:lnTo>
                      <a:pt x="79729" y="68574"/>
                    </a:lnTo>
                    <a:lnTo>
                      <a:pt x="81923" y="64734"/>
                    </a:lnTo>
                    <a:lnTo>
                      <a:pt x="89237" y="64002"/>
                    </a:lnTo>
                    <a:lnTo>
                      <a:pt x="99478" y="64002"/>
                    </a:lnTo>
                    <a:lnTo>
                      <a:pt x="100758" y="59979"/>
                    </a:lnTo>
                    <a:lnTo>
                      <a:pt x="107890" y="57419"/>
                    </a:lnTo>
                    <a:lnTo>
                      <a:pt x="113010" y="57785"/>
                    </a:lnTo>
                    <a:lnTo>
                      <a:pt x="115753" y="61442"/>
                    </a:lnTo>
                    <a:lnTo>
                      <a:pt x="115204" y="66745"/>
                    </a:lnTo>
                    <a:lnTo>
                      <a:pt x="112461" y="69854"/>
                    </a:lnTo>
                    <a:lnTo>
                      <a:pt x="106610" y="66745"/>
                    </a:lnTo>
                    <a:lnTo>
                      <a:pt x="100941" y="68208"/>
                    </a:lnTo>
                    <a:lnTo>
                      <a:pt x="91432" y="79728"/>
                    </a:lnTo>
                    <a:lnTo>
                      <a:pt x="87226" y="83751"/>
                    </a:lnTo>
                    <a:lnTo>
                      <a:pt x="80277" y="87043"/>
                    </a:lnTo>
                    <a:lnTo>
                      <a:pt x="76803" y="87957"/>
                    </a:lnTo>
                    <a:lnTo>
                      <a:pt x="71866" y="91066"/>
                    </a:lnTo>
                    <a:lnTo>
                      <a:pt x="69305" y="91615"/>
                    </a:lnTo>
                    <a:lnTo>
                      <a:pt x="63271" y="89603"/>
                    </a:lnTo>
                    <a:lnTo>
                      <a:pt x="64002" y="94358"/>
                    </a:lnTo>
                    <a:lnTo>
                      <a:pt x="70403" y="98381"/>
                    </a:lnTo>
                    <a:lnTo>
                      <a:pt x="83569" y="116667"/>
                    </a:lnTo>
                    <a:lnTo>
                      <a:pt x="85763" y="117398"/>
                    </a:lnTo>
                    <a:lnTo>
                      <a:pt x="87775" y="122336"/>
                    </a:lnTo>
                    <a:lnTo>
                      <a:pt x="90518" y="125627"/>
                    </a:lnTo>
                    <a:lnTo>
                      <a:pt x="88872" y="128370"/>
                    </a:lnTo>
                    <a:lnTo>
                      <a:pt x="85581" y="129467"/>
                    </a:lnTo>
                    <a:lnTo>
                      <a:pt x="85032" y="133490"/>
                    </a:lnTo>
                    <a:lnTo>
                      <a:pt x="85581" y="136233"/>
                    </a:lnTo>
                    <a:lnTo>
                      <a:pt x="91249" y="140256"/>
                    </a:lnTo>
                    <a:lnTo>
                      <a:pt x="93627" y="143365"/>
                    </a:lnTo>
                    <a:lnTo>
                      <a:pt x="93627" y="147571"/>
                    </a:lnTo>
                    <a:lnTo>
                      <a:pt x="96552" y="149582"/>
                    </a:lnTo>
                    <a:lnTo>
                      <a:pt x="99844" y="148668"/>
                    </a:lnTo>
                    <a:lnTo>
                      <a:pt x="100941" y="152691"/>
                    </a:lnTo>
                    <a:lnTo>
                      <a:pt x="99478" y="154703"/>
                    </a:lnTo>
                    <a:lnTo>
                      <a:pt x="97649" y="156714"/>
                    </a:lnTo>
                    <a:lnTo>
                      <a:pt x="90883" y="156531"/>
                    </a:lnTo>
                    <a:lnTo>
                      <a:pt x="84117" y="158177"/>
                    </a:lnTo>
                    <a:lnTo>
                      <a:pt x="81374" y="164394"/>
                    </a:lnTo>
                    <a:lnTo>
                      <a:pt x="76620" y="167686"/>
                    </a:lnTo>
                    <a:lnTo>
                      <a:pt x="69488" y="166954"/>
                    </a:lnTo>
                    <a:lnTo>
                      <a:pt x="67294" y="161651"/>
                    </a:lnTo>
                    <a:lnTo>
                      <a:pt x="66746" y="155068"/>
                    </a:lnTo>
                    <a:lnTo>
                      <a:pt x="68757" y="149582"/>
                    </a:lnTo>
                    <a:lnTo>
                      <a:pt x="66197" y="145742"/>
                    </a:lnTo>
                    <a:lnTo>
                      <a:pt x="60894" y="141902"/>
                    </a:lnTo>
                    <a:lnTo>
                      <a:pt x="55591" y="136965"/>
                    </a:lnTo>
                    <a:lnTo>
                      <a:pt x="52482" y="130199"/>
                    </a:lnTo>
                    <a:lnTo>
                      <a:pt x="56139" y="123067"/>
                    </a:lnTo>
                    <a:lnTo>
                      <a:pt x="56139" y="117764"/>
                    </a:lnTo>
                    <a:lnTo>
                      <a:pt x="55225" y="113741"/>
                    </a:lnTo>
                    <a:lnTo>
                      <a:pt x="54128" y="110998"/>
                    </a:lnTo>
                    <a:lnTo>
                      <a:pt x="48459" y="110450"/>
                    </a:lnTo>
                    <a:lnTo>
                      <a:pt x="42241" y="113741"/>
                    </a:lnTo>
                    <a:lnTo>
                      <a:pt x="37304" y="117947"/>
                    </a:lnTo>
                    <a:lnTo>
                      <a:pt x="35110" y="123981"/>
                    </a:lnTo>
                    <a:lnTo>
                      <a:pt x="38401" y="130199"/>
                    </a:lnTo>
                    <a:lnTo>
                      <a:pt x="38768" y="136599"/>
                    </a:lnTo>
                    <a:lnTo>
                      <a:pt x="38218" y="160189"/>
                    </a:lnTo>
                    <a:lnTo>
                      <a:pt x="39865" y="164394"/>
                    </a:lnTo>
                    <a:lnTo>
                      <a:pt x="36756" y="170977"/>
                    </a:lnTo>
                    <a:lnTo>
                      <a:pt x="37304" y="178292"/>
                    </a:lnTo>
                    <a:lnTo>
                      <a:pt x="39316" y="184875"/>
                    </a:lnTo>
                    <a:lnTo>
                      <a:pt x="37853" y="185972"/>
                    </a:lnTo>
                    <a:lnTo>
                      <a:pt x="31270" y="186704"/>
                    </a:lnTo>
                    <a:lnTo>
                      <a:pt x="25418" y="187984"/>
                    </a:lnTo>
                    <a:lnTo>
                      <a:pt x="19383" y="187435"/>
                    </a:lnTo>
                    <a:lnTo>
                      <a:pt x="15360" y="185424"/>
                    </a:lnTo>
                    <a:lnTo>
                      <a:pt x="12618" y="178475"/>
                    </a:lnTo>
                    <a:lnTo>
                      <a:pt x="15910" y="168966"/>
                    </a:lnTo>
                    <a:lnTo>
                      <a:pt x="16458" y="163114"/>
                    </a:lnTo>
                    <a:lnTo>
                      <a:pt x="19567" y="147022"/>
                    </a:lnTo>
                    <a:lnTo>
                      <a:pt x="18286" y="144279"/>
                    </a:lnTo>
                    <a:lnTo>
                      <a:pt x="15910" y="131845"/>
                    </a:lnTo>
                    <a:lnTo>
                      <a:pt x="10058" y="132210"/>
                    </a:lnTo>
                    <a:lnTo>
                      <a:pt x="4755" y="132942"/>
                    </a:lnTo>
                    <a:lnTo>
                      <a:pt x="732" y="126725"/>
                    </a:lnTo>
                    <a:lnTo>
                      <a:pt x="0" y="120690"/>
                    </a:lnTo>
                    <a:lnTo>
                      <a:pt x="183" y="111547"/>
                    </a:lnTo>
                    <a:lnTo>
                      <a:pt x="5303" y="105330"/>
                    </a:lnTo>
                    <a:lnTo>
                      <a:pt x="8412" y="97466"/>
                    </a:lnTo>
                    <a:lnTo>
                      <a:pt x="11704" y="91066"/>
                    </a:lnTo>
                    <a:lnTo>
                      <a:pt x="11520" y="76986"/>
                    </a:lnTo>
                    <a:lnTo>
                      <a:pt x="16824" y="66745"/>
                    </a:lnTo>
                    <a:lnTo>
                      <a:pt x="20115" y="63454"/>
                    </a:lnTo>
                    <a:lnTo>
                      <a:pt x="22492" y="59248"/>
                    </a:lnTo>
                    <a:lnTo>
                      <a:pt x="23590" y="63636"/>
                    </a:lnTo>
                    <a:lnTo>
                      <a:pt x="24687" y="58333"/>
                    </a:lnTo>
                    <a:lnTo>
                      <a:pt x="24321" y="48459"/>
                    </a:lnTo>
                    <a:lnTo>
                      <a:pt x="21030" y="44801"/>
                    </a:lnTo>
                    <a:lnTo>
                      <a:pt x="22127" y="44985"/>
                    </a:lnTo>
                    <a:lnTo>
                      <a:pt x="25235" y="40047"/>
                    </a:lnTo>
                    <a:lnTo>
                      <a:pt x="25235" y="37304"/>
                    </a:lnTo>
                    <a:lnTo>
                      <a:pt x="26332" y="31818"/>
                    </a:lnTo>
                    <a:lnTo>
                      <a:pt x="28893" y="26515"/>
                    </a:lnTo>
                    <a:lnTo>
                      <a:pt x="34196" y="20846"/>
                    </a:lnTo>
                    <a:lnTo>
                      <a:pt x="36207" y="20846"/>
                    </a:lnTo>
                    <a:lnTo>
                      <a:pt x="39499" y="23590"/>
                    </a:lnTo>
                    <a:lnTo>
                      <a:pt x="42973" y="23041"/>
                    </a:lnTo>
                    <a:lnTo>
                      <a:pt x="46996" y="18286"/>
                    </a:lnTo>
                    <a:lnTo>
                      <a:pt x="48276" y="12252"/>
                    </a:lnTo>
                    <a:lnTo>
                      <a:pt x="51019" y="10606"/>
                    </a:lnTo>
                    <a:lnTo>
                      <a:pt x="55774" y="10058"/>
                    </a:lnTo>
                  </a:path>
                </a:pathLst>
              </a:custGeom>
              <a:grpFill/>
              <a:ln w="4020" cap="flat">
                <a:solidFill>
                  <a:srgbClr val="FFFFFF"/>
                </a:solidFill>
                <a:prstDash val="solid"/>
                <a:miter/>
              </a:ln>
            </p:spPr>
            <p:txBody>
              <a:bodyPr rtlCol="0" anchor="ctr"/>
              <a:lstStyle/>
              <a:p>
                <a:endParaRPr lang="en-GB" sz="1463"/>
              </a:p>
            </p:txBody>
          </p:sp>
          <p:sp>
            <p:nvSpPr>
              <p:cNvPr id="1390" name="Freeform: Shape 1389">
                <a:extLst>
                  <a:ext uri="{FF2B5EF4-FFF2-40B4-BE49-F238E27FC236}">
                    <a16:creationId xmlns:a16="http://schemas.microsoft.com/office/drawing/2014/main" id="{0039B2F2-2F6C-9C4E-56CA-D33F7777FAFF}"/>
                  </a:ext>
                </a:extLst>
              </p:cNvPr>
              <p:cNvSpPr/>
              <p:nvPr/>
            </p:nvSpPr>
            <p:spPr>
              <a:xfrm>
                <a:off x="9084640" y="4480498"/>
                <a:ext cx="6217" cy="8046"/>
              </a:xfrm>
              <a:custGeom>
                <a:avLst/>
                <a:gdLst>
                  <a:gd name="connsiteX0" fmla="*/ 366 w 6217"/>
                  <a:gd name="connsiteY0" fmla="*/ 731 h 8046"/>
                  <a:gd name="connsiteX1" fmla="*/ 0 w 6217"/>
                  <a:gd name="connsiteY1" fmla="*/ 1829 h 8046"/>
                  <a:gd name="connsiteX2" fmla="*/ 1280 w 6217"/>
                  <a:gd name="connsiteY2" fmla="*/ 5486 h 8046"/>
                  <a:gd name="connsiteX3" fmla="*/ 3657 w 6217"/>
                  <a:gd name="connsiteY3" fmla="*/ 8046 h 8046"/>
                  <a:gd name="connsiteX4" fmla="*/ 6035 w 6217"/>
                  <a:gd name="connsiteY4" fmla="*/ 7132 h 8046"/>
                  <a:gd name="connsiteX5" fmla="*/ 6218 w 6217"/>
                  <a:gd name="connsiteY5" fmla="*/ 3109 h 8046"/>
                  <a:gd name="connsiteX6" fmla="*/ 4206 w 6217"/>
                  <a:gd name="connsiteY6" fmla="*/ 183 h 8046"/>
                  <a:gd name="connsiteX7" fmla="*/ 2012 w 6217"/>
                  <a:gd name="connsiteY7" fmla="*/ 0 h 8046"/>
                  <a:gd name="connsiteX8" fmla="*/ 366 w 6217"/>
                  <a:gd name="connsiteY8" fmla="*/ 731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17" h="8046">
                    <a:moveTo>
                      <a:pt x="366" y="731"/>
                    </a:moveTo>
                    <a:lnTo>
                      <a:pt x="0" y="1829"/>
                    </a:lnTo>
                    <a:lnTo>
                      <a:pt x="1280" y="5486"/>
                    </a:lnTo>
                    <a:lnTo>
                      <a:pt x="3657" y="8046"/>
                    </a:lnTo>
                    <a:lnTo>
                      <a:pt x="6035" y="7132"/>
                    </a:lnTo>
                    <a:lnTo>
                      <a:pt x="6218" y="3109"/>
                    </a:lnTo>
                    <a:lnTo>
                      <a:pt x="4206" y="183"/>
                    </a:lnTo>
                    <a:lnTo>
                      <a:pt x="2012" y="0"/>
                    </a:lnTo>
                    <a:lnTo>
                      <a:pt x="366" y="731"/>
                    </a:lnTo>
                    <a:close/>
                  </a:path>
                </a:pathLst>
              </a:custGeom>
              <a:grpFill/>
              <a:ln w="18272" cap="flat">
                <a:noFill/>
                <a:prstDash val="solid"/>
                <a:miter/>
              </a:ln>
            </p:spPr>
            <p:txBody>
              <a:bodyPr rtlCol="0" anchor="ctr"/>
              <a:lstStyle/>
              <a:p>
                <a:endParaRPr lang="en-GB" sz="1463"/>
              </a:p>
            </p:txBody>
          </p:sp>
          <p:sp>
            <p:nvSpPr>
              <p:cNvPr id="1391" name="Freeform: Shape 1390">
                <a:extLst>
                  <a:ext uri="{FF2B5EF4-FFF2-40B4-BE49-F238E27FC236}">
                    <a16:creationId xmlns:a16="http://schemas.microsoft.com/office/drawing/2014/main" id="{84EC7652-1ACD-6BAD-D99B-09EFC63F6593}"/>
                  </a:ext>
                </a:extLst>
              </p:cNvPr>
              <p:cNvSpPr/>
              <p:nvPr/>
            </p:nvSpPr>
            <p:spPr>
              <a:xfrm>
                <a:off x="9084824" y="4480498"/>
                <a:ext cx="6034" cy="8046"/>
              </a:xfrm>
              <a:custGeom>
                <a:avLst/>
                <a:gdLst>
                  <a:gd name="connsiteX0" fmla="*/ 0 w 6034"/>
                  <a:gd name="connsiteY0" fmla="*/ 1829 h 8046"/>
                  <a:gd name="connsiteX1" fmla="*/ 183 w 6034"/>
                  <a:gd name="connsiteY1" fmla="*/ 731 h 8046"/>
                  <a:gd name="connsiteX2" fmla="*/ 1829 w 6034"/>
                  <a:gd name="connsiteY2" fmla="*/ 0 h 8046"/>
                  <a:gd name="connsiteX3" fmla="*/ 4023 w 6034"/>
                  <a:gd name="connsiteY3" fmla="*/ 183 h 8046"/>
                  <a:gd name="connsiteX4" fmla="*/ 6035 w 6034"/>
                  <a:gd name="connsiteY4" fmla="*/ 3109 h 8046"/>
                  <a:gd name="connsiteX5" fmla="*/ 5852 w 6034"/>
                  <a:gd name="connsiteY5" fmla="*/ 7132 h 8046"/>
                  <a:gd name="connsiteX6" fmla="*/ 3474 w 6034"/>
                  <a:gd name="connsiteY6" fmla="*/ 8046 h 8046"/>
                  <a:gd name="connsiteX7" fmla="*/ 1097 w 6034"/>
                  <a:gd name="connsiteY7" fmla="*/ 5486 h 8046"/>
                  <a:gd name="connsiteX8" fmla="*/ 0 w 6034"/>
                  <a:gd name="connsiteY8" fmla="*/ 1829 h 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4" h="8046">
                    <a:moveTo>
                      <a:pt x="0" y="1829"/>
                    </a:moveTo>
                    <a:lnTo>
                      <a:pt x="183" y="731"/>
                    </a:lnTo>
                    <a:lnTo>
                      <a:pt x="1829" y="0"/>
                    </a:lnTo>
                    <a:lnTo>
                      <a:pt x="4023" y="183"/>
                    </a:lnTo>
                    <a:lnTo>
                      <a:pt x="6035" y="3109"/>
                    </a:lnTo>
                    <a:lnTo>
                      <a:pt x="5852" y="7132"/>
                    </a:lnTo>
                    <a:lnTo>
                      <a:pt x="3474" y="8046"/>
                    </a:lnTo>
                    <a:lnTo>
                      <a:pt x="1097" y="5486"/>
                    </a:lnTo>
                    <a:lnTo>
                      <a:pt x="0" y="1829"/>
                    </a:lnTo>
                  </a:path>
                </a:pathLst>
              </a:custGeom>
              <a:grpFill/>
              <a:ln w="4020" cap="flat">
                <a:solidFill>
                  <a:srgbClr val="FFFFFF"/>
                </a:solidFill>
                <a:prstDash val="solid"/>
                <a:miter/>
              </a:ln>
            </p:spPr>
            <p:txBody>
              <a:bodyPr rtlCol="0" anchor="ctr"/>
              <a:lstStyle/>
              <a:p>
                <a:endParaRPr lang="en-GB" sz="1463"/>
              </a:p>
            </p:txBody>
          </p:sp>
          <p:sp>
            <p:nvSpPr>
              <p:cNvPr id="1392" name="Freeform: Shape 1391">
                <a:extLst>
                  <a:ext uri="{FF2B5EF4-FFF2-40B4-BE49-F238E27FC236}">
                    <a16:creationId xmlns:a16="http://schemas.microsoft.com/office/drawing/2014/main" id="{01CD05E6-5C0C-E042-438C-8D78188F9B73}"/>
                  </a:ext>
                </a:extLst>
              </p:cNvPr>
              <p:cNvSpPr/>
              <p:nvPr/>
            </p:nvSpPr>
            <p:spPr>
              <a:xfrm>
                <a:off x="9096527" y="4468429"/>
                <a:ext cx="10422" cy="18652"/>
              </a:xfrm>
              <a:custGeom>
                <a:avLst/>
                <a:gdLst>
                  <a:gd name="connsiteX0" fmla="*/ 4572 w 10422"/>
                  <a:gd name="connsiteY0" fmla="*/ 1829 h 18652"/>
                  <a:gd name="connsiteX1" fmla="*/ 1097 w 10422"/>
                  <a:gd name="connsiteY1" fmla="*/ 1829 h 18652"/>
                  <a:gd name="connsiteX2" fmla="*/ 0 w 10422"/>
                  <a:gd name="connsiteY2" fmla="*/ 12069 h 18652"/>
                  <a:gd name="connsiteX3" fmla="*/ 0 w 10422"/>
                  <a:gd name="connsiteY3" fmla="*/ 17555 h 18652"/>
                  <a:gd name="connsiteX4" fmla="*/ 3657 w 10422"/>
                  <a:gd name="connsiteY4" fmla="*/ 18652 h 18652"/>
                  <a:gd name="connsiteX5" fmla="*/ 6583 w 10422"/>
                  <a:gd name="connsiteY5" fmla="*/ 17006 h 18652"/>
                  <a:gd name="connsiteX6" fmla="*/ 7863 w 10422"/>
                  <a:gd name="connsiteY6" fmla="*/ 18652 h 18652"/>
                  <a:gd name="connsiteX7" fmla="*/ 8595 w 10422"/>
                  <a:gd name="connsiteY7" fmla="*/ 13898 h 18652"/>
                  <a:gd name="connsiteX8" fmla="*/ 10057 w 10422"/>
                  <a:gd name="connsiteY8" fmla="*/ 10423 h 18652"/>
                  <a:gd name="connsiteX9" fmla="*/ 10423 w 10422"/>
                  <a:gd name="connsiteY9" fmla="*/ 7863 h 18652"/>
                  <a:gd name="connsiteX10" fmla="*/ 9326 w 10422"/>
                  <a:gd name="connsiteY10" fmla="*/ 549 h 18652"/>
                  <a:gd name="connsiteX11" fmla="*/ 7314 w 10422"/>
                  <a:gd name="connsiteY11" fmla="*/ 0 h 18652"/>
                  <a:gd name="connsiteX12" fmla="*/ 4572 w 10422"/>
                  <a:gd name="connsiteY12" fmla="*/ 1829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2" h="18652">
                    <a:moveTo>
                      <a:pt x="4572" y="1829"/>
                    </a:moveTo>
                    <a:lnTo>
                      <a:pt x="1097" y="1829"/>
                    </a:lnTo>
                    <a:lnTo>
                      <a:pt x="0" y="12069"/>
                    </a:lnTo>
                    <a:lnTo>
                      <a:pt x="0" y="17555"/>
                    </a:lnTo>
                    <a:lnTo>
                      <a:pt x="3657" y="18652"/>
                    </a:lnTo>
                    <a:lnTo>
                      <a:pt x="6583" y="17006"/>
                    </a:lnTo>
                    <a:lnTo>
                      <a:pt x="7863" y="18652"/>
                    </a:lnTo>
                    <a:lnTo>
                      <a:pt x="8595" y="13898"/>
                    </a:lnTo>
                    <a:lnTo>
                      <a:pt x="10057" y="10423"/>
                    </a:lnTo>
                    <a:lnTo>
                      <a:pt x="10423" y="7863"/>
                    </a:lnTo>
                    <a:lnTo>
                      <a:pt x="9326" y="549"/>
                    </a:lnTo>
                    <a:lnTo>
                      <a:pt x="7314" y="0"/>
                    </a:lnTo>
                    <a:lnTo>
                      <a:pt x="4572" y="1829"/>
                    </a:lnTo>
                    <a:close/>
                  </a:path>
                </a:pathLst>
              </a:custGeom>
              <a:grpFill/>
              <a:ln w="18272" cap="flat">
                <a:noFill/>
                <a:prstDash val="solid"/>
                <a:miter/>
              </a:ln>
            </p:spPr>
            <p:txBody>
              <a:bodyPr rtlCol="0" anchor="ctr"/>
              <a:lstStyle/>
              <a:p>
                <a:endParaRPr lang="en-GB" sz="1463"/>
              </a:p>
            </p:txBody>
          </p:sp>
          <p:sp>
            <p:nvSpPr>
              <p:cNvPr id="1393" name="Freeform: Shape 1392">
                <a:extLst>
                  <a:ext uri="{FF2B5EF4-FFF2-40B4-BE49-F238E27FC236}">
                    <a16:creationId xmlns:a16="http://schemas.microsoft.com/office/drawing/2014/main" id="{A72AD2F0-6A60-93DD-7D9C-5B3F5835E396}"/>
                  </a:ext>
                </a:extLst>
              </p:cNvPr>
              <p:cNvSpPr/>
              <p:nvPr/>
            </p:nvSpPr>
            <p:spPr>
              <a:xfrm>
                <a:off x="9096527" y="4468429"/>
                <a:ext cx="10422" cy="18652"/>
              </a:xfrm>
              <a:custGeom>
                <a:avLst/>
                <a:gdLst>
                  <a:gd name="connsiteX0" fmla="*/ 1097 w 10422"/>
                  <a:gd name="connsiteY0" fmla="*/ 1829 h 18652"/>
                  <a:gd name="connsiteX1" fmla="*/ 4572 w 10422"/>
                  <a:gd name="connsiteY1" fmla="*/ 1829 h 18652"/>
                  <a:gd name="connsiteX2" fmla="*/ 7314 w 10422"/>
                  <a:gd name="connsiteY2" fmla="*/ 0 h 18652"/>
                  <a:gd name="connsiteX3" fmla="*/ 9326 w 10422"/>
                  <a:gd name="connsiteY3" fmla="*/ 549 h 18652"/>
                  <a:gd name="connsiteX4" fmla="*/ 10423 w 10422"/>
                  <a:gd name="connsiteY4" fmla="*/ 7863 h 18652"/>
                  <a:gd name="connsiteX5" fmla="*/ 10057 w 10422"/>
                  <a:gd name="connsiteY5" fmla="*/ 10423 h 18652"/>
                  <a:gd name="connsiteX6" fmla="*/ 8595 w 10422"/>
                  <a:gd name="connsiteY6" fmla="*/ 13898 h 18652"/>
                  <a:gd name="connsiteX7" fmla="*/ 7863 w 10422"/>
                  <a:gd name="connsiteY7" fmla="*/ 18652 h 18652"/>
                  <a:gd name="connsiteX8" fmla="*/ 6583 w 10422"/>
                  <a:gd name="connsiteY8" fmla="*/ 17006 h 18652"/>
                  <a:gd name="connsiteX9" fmla="*/ 3657 w 10422"/>
                  <a:gd name="connsiteY9" fmla="*/ 18652 h 18652"/>
                  <a:gd name="connsiteX10" fmla="*/ 0 w 10422"/>
                  <a:gd name="connsiteY10" fmla="*/ 17555 h 18652"/>
                  <a:gd name="connsiteX11" fmla="*/ 0 w 10422"/>
                  <a:gd name="connsiteY11" fmla="*/ 12069 h 18652"/>
                  <a:gd name="connsiteX12" fmla="*/ 1097 w 10422"/>
                  <a:gd name="connsiteY12" fmla="*/ 1829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2" h="18652">
                    <a:moveTo>
                      <a:pt x="1097" y="1829"/>
                    </a:moveTo>
                    <a:lnTo>
                      <a:pt x="4572" y="1829"/>
                    </a:lnTo>
                    <a:lnTo>
                      <a:pt x="7314" y="0"/>
                    </a:lnTo>
                    <a:lnTo>
                      <a:pt x="9326" y="549"/>
                    </a:lnTo>
                    <a:lnTo>
                      <a:pt x="10423" y="7863"/>
                    </a:lnTo>
                    <a:lnTo>
                      <a:pt x="10057" y="10423"/>
                    </a:lnTo>
                    <a:lnTo>
                      <a:pt x="8595" y="13898"/>
                    </a:lnTo>
                    <a:lnTo>
                      <a:pt x="7863" y="18652"/>
                    </a:lnTo>
                    <a:lnTo>
                      <a:pt x="6583" y="17006"/>
                    </a:lnTo>
                    <a:lnTo>
                      <a:pt x="3657" y="18652"/>
                    </a:lnTo>
                    <a:lnTo>
                      <a:pt x="0" y="17555"/>
                    </a:lnTo>
                    <a:lnTo>
                      <a:pt x="0" y="12069"/>
                    </a:lnTo>
                    <a:lnTo>
                      <a:pt x="1097" y="1829"/>
                    </a:lnTo>
                  </a:path>
                </a:pathLst>
              </a:custGeom>
              <a:grpFill/>
              <a:ln w="4020" cap="flat">
                <a:solidFill>
                  <a:srgbClr val="FFFFFF"/>
                </a:solidFill>
                <a:prstDash val="solid"/>
                <a:miter/>
              </a:ln>
            </p:spPr>
            <p:txBody>
              <a:bodyPr rtlCol="0" anchor="ctr"/>
              <a:lstStyle/>
              <a:p>
                <a:endParaRPr lang="en-GB" sz="1463"/>
              </a:p>
            </p:txBody>
          </p:sp>
          <p:sp>
            <p:nvSpPr>
              <p:cNvPr id="1394" name="Freeform: Shape 1393">
                <a:extLst>
                  <a:ext uri="{FF2B5EF4-FFF2-40B4-BE49-F238E27FC236}">
                    <a16:creationId xmlns:a16="http://schemas.microsoft.com/office/drawing/2014/main" id="{52412C8E-824B-3F6D-3336-26D8C5FB8214}"/>
                  </a:ext>
                </a:extLst>
              </p:cNvPr>
              <p:cNvSpPr/>
              <p:nvPr/>
            </p:nvSpPr>
            <p:spPr>
              <a:xfrm>
                <a:off x="9105122" y="4461115"/>
                <a:ext cx="13531" cy="33281"/>
              </a:xfrm>
              <a:custGeom>
                <a:avLst/>
                <a:gdLst>
                  <a:gd name="connsiteX0" fmla="*/ 6583 w 13531"/>
                  <a:gd name="connsiteY0" fmla="*/ 2743 h 33281"/>
                  <a:gd name="connsiteX1" fmla="*/ 5120 w 13531"/>
                  <a:gd name="connsiteY1" fmla="*/ 4023 h 33281"/>
                  <a:gd name="connsiteX2" fmla="*/ 4572 w 13531"/>
                  <a:gd name="connsiteY2" fmla="*/ 15178 h 33281"/>
                  <a:gd name="connsiteX3" fmla="*/ 3474 w 13531"/>
                  <a:gd name="connsiteY3" fmla="*/ 16275 h 33281"/>
                  <a:gd name="connsiteX4" fmla="*/ 2377 w 13531"/>
                  <a:gd name="connsiteY4" fmla="*/ 20663 h 33281"/>
                  <a:gd name="connsiteX5" fmla="*/ 914 w 13531"/>
                  <a:gd name="connsiteY5" fmla="*/ 23589 h 33281"/>
                  <a:gd name="connsiteX6" fmla="*/ 0 w 13531"/>
                  <a:gd name="connsiteY6" fmla="*/ 27430 h 33281"/>
                  <a:gd name="connsiteX7" fmla="*/ 0 w 13531"/>
                  <a:gd name="connsiteY7" fmla="*/ 30538 h 33281"/>
                  <a:gd name="connsiteX8" fmla="*/ 3108 w 13531"/>
                  <a:gd name="connsiteY8" fmla="*/ 33281 h 33281"/>
                  <a:gd name="connsiteX9" fmla="*/ 9509 w 13531"/>
                  <a:gd name="connsiteY9" fmla="*/ 27430 h 33281"/>
                  <a:gd name="connsiteX10" fmla="*/ 12618 w 13531"/>
                  <a:gd name="connsiteY10" fmla="*/ 25784 h 33281"/>
                  <a:gd name="connsiteX11" fmla="*/ 12618 w 13531"/>
                  <a:gd name="connsiteY11" fmla="*/ 22492 h 33281"/>
                  <a:gd name="connsiteX12" fmla="*/ 11337 w 13531"/>
                  <a:gd name="connsiteY12" fmla="*/ 19018 h 33281"/>
                  <a:gd name="connsiteX13" fmla="*/ 8960 w 13531"/>
                  <a:gd name="connsiteY13" fmla="*/ 17738 h 33281"/>
                  <a:gd name="connsiteX14" fmla="*/ 8777 w 13531"/>
                  <a:gd name="connsiteY14" fmla="*/ 15360 h 33281"/>
                  <a:gd name="connsiteX15" fmla="*/ 9509 w 13531"/>
                  <a:gd name="connsiteY15" fmla="*/ 12983 h 33281"/>
                  <a:gd name="connsiteX16" fmla="*/ 12435 w 13531"/>
                  <a:gd name="connsiteY16" fmla="*/ 9509 h 33281"/>
                  <a:gd name="connsiteX17" fmla="*/ 13532 w 13531"/>
                  <a:gd name="connsiteY17" fmla="*/ 10058 h 33281"/>
                  <a:gd name="connsiteX18" fmla="*/ 12069 w 13531"/>
                  <a:gd name="connsiteY18" fmla="*/ 5486 h 33281"/>
                  <a:gd name="connsiteX19" fmla="*/ 9509 w 13531"/>
                  <a:gd name="connsiteY19" fmla="*/ 1463 h 33281"/>
                  <a:gd name="connsiteX20" fmla="*/ 7863 w 13531"/>
                  <a:gd name="connsiteY20" fmla="*/ 0 h 33281"/>
                  <a:gd name="connsiteX21" fmla="*/ 6583 w 13531"/>
                  <a:gd name="connsiteY21" fmla="*/ 2743 h 33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31" h="33281">
                    <a:moveTo>
                      <a:pt x="6583" y="2743"/>
                    </a:moveTo>
                    <a:lnTo>
                      <a:pt x="5120" y="4023"/>
                    </a:lnTo>
                    <a:lnTo>
                      <a:pt x="4572" y="15178"/>
                    </a:lnTo>
                    <a:lnTo>
                      <a:pt x="3474" y="16275"/>
                    </a:lnTo>
                    <a:lnTo>
                      <a:pt x="2377" y="20663"/>
                    </a:lnTo>
                    <a:lnTo>
                      <a:pt x="914" y="23589"/>
                    </a:lnTo>
                    <a:lnTo>
                      <a:pt x="0" y="27430"/>
                    </a:lnTo>
                    <a:lnTo>
                      <a:pt x="0" y="30538"/>
                    </a:lnTo>
                    <a:lnTo>
                      <a:pt x="3108" y="33281"/>
                    </a:lnTo>
                    <a:lnTo>
                      <a:pt x="9509" y="27430"/>
                    </a:lnTo>
                    <a:lnTo>
                      <a:pt x="12618" y="25784"/>
                    </a:lnTo>
                    <a:lnTo>
                      <a:pt x="12618" y="22492"/>
                    </a:lnTo>
                    <a:lnTo>
                      <a:pt x="11337" y="19018"/>
                    </a:lnTo>
                    <a:lnTo>
                      <a:pt x="8960" y="17738"/>
                    </a:lnTo>
                    <a:lnTo>
                      <a:pt x="8777" y="15360"/>
                    </a:lnTo>
                    <a:lnTo>
                      <a:pt x="9509" y="12983"/>
                    </a:lnTo>
                    <a:lnTo>
                      <a:pt x="12435" y="9509"/>
                    </a:lnTo>
                    <a:lnTo>
                      <a:pt x="13532" y="10058"/>
                    </a:lnTo>
                    <a:lnTo>
                      <a:pt x="12069" y="5486"/>
                    </a:lnTo>
                    <a:lnTo>
                      <a:pt x="9509" y="1463"/>
                    </a:lnTo>
                    <a:lnTo>
                      <a:pt x="7863" y="0"/>
                    </a:lnTo>
                    <a:lnTo>
                      <a:pt x="6583" y="2743"/>
                    </a:lnTo>
                    <a:close/>
                  </a:path>
                </a:pathLst>
              </a:custGeom>
              <a:grpFill/>
              <a:ln w="18272" cap="flat">
                <a:noFill/>
                <a:prstDash val="solid"/>
                <a:miter/>
              </a:ln>
            </p:spPr>
            <p:txBody>
              <a:bodyPr rtlCol="0" anchor="ctr"/>
              <a:lstStyle/>
              <a:p>
                <a:endParaRPr lang="en-GB" sz="1463"/>
              </a:p>
            </p:txBody>
          </p:sp>
          <p:sp>
            <p:nvSpPr>
              <p:cNvPr id="1395" name="Freeform: Shape 1394">
                <a:extLst>
                  <a:ext uri="{FF2B5EF4-FFF2-40B4-BE49-F238E27FC236}">
                    <a16:creationId xmlns:a16="http://schemas.microsoft.com/office/drawing/2014/main" id="{EA0720CA-CAAB-5FEC-5964-36378994E3AA}"/>
                  </a:ext>
                </a:extLst>
              </p:cNvPr>
              <p:cNvSpPr/>
              <p:nvPr/>
            </p:nvSpPr>
            <p:spPr>
              <a:xfrm>
                <a:off x="9105122" y="4461115"/>
                <a:ext cx="13531" cy="33464"/>
              </a:xfrm>
              <a:custGeom>
                <a:avLst/>
                <a:gdLst>
                  <a:gd name="connsiteX0" fmla="*/ 3474 w 13531"/>
                  <a:gd name="connsiteY0" fmla="*/ 16275 h 33464"/>
                  <a:gd name="connsiteX1" fmla="*/ 4572 w 13531"/>
                  <a:gd name="connsiteY1" fmla="*/ 15178 h 33464"/>
                  <a:gd name="connsiteX2" fmla="*/ 5120 w 13531"/>
                  <a:gd name="connsiteY2" fmla="*/ 4023 h 33464"/>
                  <a:gd name="connsiteX3" fmla="*/ 6583 w 13531"/>
                  <a:gd name="connsiteY3" fmla="*/ 2743 h 33464"/>
                  <a:gd name="connsiteX4" fmla="*/ 7863 w 13531"/>
                  <a:gd name="connsiteY4" fmla="*/ 0 h 33464"/>
                  <a:gd name="connsiteX5" fmla="*/ 9509 w 13531"/>
                  <a:gd name="connsiteY5" fmla="*/ 1463 h 33464"/>
                  <a:gd name="connsiteX6" fmla="*/ 12069 w 13531"/>
                  <a:gd name="connsiteY6" fmla="*/ 5486 h 33464"/>
                  <a:gd name="connsiteX7" fmla="*/ 13532 w 13531"/>
                  <a:gd name="connsiteY7" fmla="*/ 10058 h 33464"/>
                  <a:gd name="connsiteX8" fmla="*/ 12435 w 13531"/>
                  <a:gd name="connsiteY8" fmla="*/ 9509 h 33464"/>
                  <a:gd name="connsiteX9" fmla="*/ 9509 w 13531"/>
                  <a:gd name="connsiteY9" fmla="*/ 12983 h 33464"/>
                  <a:gd name="connsiteX10" fmla="*/ 8777 w 13531"/>
                  <a:gd name="connsiteY10" fmla="*/ 15360 h 33464"/>
                  <a:gd name="connsiteX11" fmla="*/ 8960 w 13531"/>
                  <a:gd name="connsiteY11" fmla="*/ 17738 h 33464"/>
                  <a:gd name="connsiteX12" fmla="*/ 11337 w 13531"/>
                  <a:gd name="connsiteY12" fmla="*/ 19018 h 33464"/>
                  <a:gd name="connsiteX13" fmla="*/ 12618 w 13531"/>
                  <a:gd name="connsiteY13" fmla="*/ 22492 h 33464"/>
                  <a:gd name="connsiteX14" fmla="*/ 12618 w 13531"/>
                  <a:gd name="connsiteY14" fmla="*/ 25784 h 33464"/>
                  <a:gd name="connsiteX15" fmla="*/ 9509 w 13531"/>
                  <a:gd name="connsiteY15" fmla="*/ 27430 h 33464"/>
                  <a:gd name="connsiteX16" fmla="*/ 3108 w 13531"/>
                  <a:gd name="connsiteY16" fmla="*/ 33464 h 33464"/>
                  <a:gd name="connsiteX17" fmla="*/ 0 w 13531"/>
                  <a:gd name="connsiteY17" fmla="*/ 30538 h 33464"/>
                  <a:gd name="connsiteX18" fmla="*/ 0 w 13531"/>
                  <a:gd name="connsiteY18" fmla="*/ 27430 h 33464"/>
                  <a:gd name="connsiteX19" fmla="*/ 914 w 13531"/>
                  <a:gd name="connsiteY19" fmla="*/ 23589 h 33464"/>
                  <a:gd name="connsiteX20" fmla="*/ 2377 w 13531"/>
                  <a:gd name="connsiteY20" fmla="*/ 20663 h 33464"/>
                  <a:gd name="connsiteX21" fmla="*/ 3474 w 13531"/>
                  <a:gd name="connsiteY21" fmla="*/ 16275 h 3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531" h="33464">
                    <a:moveTo>
                      <a:pt x="3474" y="16275"/>
                    </a:moveTo>
                    <a:lnTo>
                      <a:pt x="4572" y="15178"/>
                    </a:lnTo>
                    <a:lnTo>
                      <a:pt x="5120" y="4023"/>
                    </a:lnTo>
                    <a:lnTo>
                      <a:pt x="6583" y="2743"/>
                    </a:lnTo>
                    <a:lnTo>
                      <a:pt x="7863" y="0"/>
                    </a:lnTo>
                    <a:lnTo>
                      <a:pt x="9509" y="1463"/>
                    </a:lnTo>
                    <a:lnTo>
                      <a:pt x="12069" y="5486"/>
                    </a:lnTo>
                    <a:lnTo>
                      <a:pt x="13532" y="10058"/>
                    </a:lnTo>
                    <a:lnTo>
                      <a:pt x="12435" y="9509"/>
                    </a:lnTo>
                    <a:lnTo>
                      <a:pt x="9509" y="12983"/>
                    </a:lnTo>
                    <a:lnTo>
                      <a:pt x="8777" y="15360"/>
                    </a:lnTo>
                    <a:lnTo>
                      <a:pt x="8960" y="17738"/>
                    </a:lnTo>
                    <a:lnTo>
                      <a:pt x="11337" y="19018"/>
                    </a:lnTo>
                    <a:lnTo>
                      <a:pt x="12618" y="22492"/>
                    </a:lnTo>
                    <a:lnTo>
                      <a:pt x="12618" y="25784"/>
                    </a:lnTo>
                    <a:lnTo>
                      <a:pt x="9509" y="27430"/>
                    </a:lnTo>
                    <a:lnTo>
                      <a:pt x="3108" y="33464"/>
                    </a:lnTo>
                    <a:lnTo>
                      <a:pt x="0" y="30538"/>
                    </a:lnTo>
                    <a:lnTo>
                      <a:pt x="0" y="27430"/>
                    </a:lnTo>
                    <a:lnTo>
                      <a:pt x="914" y="23589"/>
                    </a:lnTo>
                    <a:lnTo>
                      <a:pt x="2377" y="20663"/>
                    </a:lnTo>
                    <a:lnTo>
                      <a:pt x="3474" y="16275"/>
                    </a:lnTo>
                  </a:path>
                </a:pathLst>
              </a:custGeom>
              <a:grpFill/>
              <a:ln w="4020" cap="flat">
                <a:solidFill>
                  <a:srgbClr val="FFFFFF"/>
                </a:solidFill>
                <a:prstDash val="solid"/>
                <a:miter/>
              </a:ln>
            </p:spPr>
            <p:txBody>
              <a:bodyPr rtlCol="0" anchor="ctr"/>
              <a:lstStyle/>
              <a:p>
                <a:endParaRPr lang="en-GB" sz="1463"/>
              </a:p>
            </p:txBody>
          </p:sp>
          <p:sp>
            <p:nvSpPr>
              <p:cNvPr id="1396" name="Freeform: Shape 1395">
                <a:extLst>
                  <a:ext uri="{FF2B5EF4-FFF2-40B4-BE49-F238E27FC236}">
                    <a16:creationId xmlns:a16="http://schemas.microsoft.com/office/drawing/2014/main" id="{8A2CBAD0-81B9-EC04-8377-87029730884E}"/>
                  </a:ext>
                </a:extLst>
              </p:cNvPr>
              <p:cNvSpPr/>
              <p:nvPr/>
            </p:nvSpPr>
            <p:spPr>
              <a:xfrm>
                <a:off x="9114082" y="4450874"/>
                <a:ext cx="5668" cy="6948"/>
              </a:xfrm>
              <a:custGeom>
                <a:avLst/>
                <a:gdLst>
                  <a:gd name="connsiteX0" fmla="*/ 366 w 5668"/>
                  <a:gd name="connsiteY0" fmla="*/ 1280 h 6948"/>
                  <a:gd name="connsiteX1" fmla="*/ 0 w 5668"/>
                  <a:gd name="connsiteY1" fmla="*/ 2012 h 6948"/>
                  <a:gd name="connsiteX2" fmla="*/ 732 w 5668"/>
                  <a:gd name="connsiteY2" fmla="*/ 5669 h 6948"/>
                  <a:gd name="connsiteX3" fmla="*/ 2926 w 5668"/>
                  <a:gd name="connsiteY3" fmla="*/ 6949 h 6948"/>
                  <a:gd name="connsiteX4" fmla="*/ 4755 w 5668"/>
                  <a:gd name="connsiteY4" fmla="*/ 6766 h 6948"/>
                  <a:gd name="connsiteX5" fmla="*/ 5669 w 5668"/>
                  <a:gd name="connsiteY5" fmla="*/ 4023 h 6948"/>
                  <a:gd name="connsiteX6" fmla="*/ 4572 w 5668"/>
                  <a:gd name="connsiteY6" fmla="*/ 1646 h 6948"/>
                  <a:gd name="connsiteX7" fmla="*/ 2377 w 5668"/>
                  <a:gd name="connsiteY7" fmla="*/ 914 h 6948"/>
                  <a:gd name="connsiteX8" fmla="*/ 1463 w 5668"/>
                  <a:gd name="connsiteY8" fmla="*/ 0 h 6948"/>
                  <a:gd name="connsiteX9" fmla="*/ 366 w 5668"/>
                  <a:gd name="connsiteY9" fmla="*/ 1280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8" h="6948">
                    <a:moveTo>
                      <a:pt x="366" y="1280"/>
                    </a:moveTo>
                    <a:lnTo>
                      <a:pt x="0" y="2012"/>
                    </a:lnTo>
                    <a:lnTo>
                      <a:pt x="732" y="5669"/>
                    </a:lnTo>
                    <a:lnTo>
                      <a:pt x="2926" y="6949"/>
                    </a:lnTo>
                    <a:lnTo>
                      <a:pt x="4755" y="6766"/>
                    </a:lnTo>
                    <a:lnTo>
                      <a:pt x="5669" y="4023"/>
                    </a:lnTo>
                    <a:lnTo>
                      <a:pt x="4572" y="1646"/>
                    </a:lnTo>
                    <a:lnTo>
                      <a:pt x="2377" y="914"/>
                    </a:lnTo>
                    <a:lnTo>
                      <a:pt x="1463" y="0"/>
                    </a:lnTo>
                    <a:lnTo>
                      <a:pt x="366" y="1280"/>
                    </a:lnTo>
                    <a:close/>
                  </a:path>
                </a:pathLst>
              </a:custGeom>
              <a:grpFill/>
              <a:ln w="18272" cap="flat">
                <a:noFill/>
                <a:prstDash val="solid"/>
                <a:miter/>
              </a:ln>
            </p:spPr>
            <p:txBody>
              <a:bodyPr rtlCol="0" anchor="ctr"/>
              <a:lstStyle/>
              <a:p>
                <a:endParaRPr lang="en-GB" sz="1463"/>
              </a:p>
            </p:txBody>
          </p:sp>
          <p:sp>
            <p:nvSpPr>
              <p:cNvPr id="1397" name="Freeform: Shape 1396">
                <a:extLst>
                  <a:ext uri="{FF2B5EF4-FFF2-40B4-BE49-F238E27FC236}">
                    <a16:creationId xmlns:a16="http://schemas.microsoft.com/office/drawing/2014/main" id="{1E5140DE-5D28-ACAE-15E8-B35FA40D24AA}"/>
                  </a:ext>
                </a:extLst>
              </p:cNvPr>
              <p:cNvSpPr/>
              <p:nvPr/>
            </p:nvSpPr>
            <p:spPr>
              <a:xfrm>
                <a:off x="9114082" y="4450874"/>
                <a:ext cx="5668" cy="6948"/>
              </a:xfrm>
              <a:custGeom>
                <a:avLst/>
                <a:gdLst>
                  <a:gd name="connsiteX0" fmla="*/ 366 w 5668"/>
                  <a:gd name="connsiteY0" fmla="*/ 1280 h 6948"/>
                  <a:gd name="connsiteX1" fmla="*/ 1463 w 5668"/>
                  <a:gd name="connsiteY1" fmla="*/ 0 h 6948"/>
                  <a:gd name="connsiteX2" fmla="*/ 2377 w 5668"/>
                  <a:gd name="connsiteY2" fmla="*/ 914 h 6948"/>
                  <a:gd name="connsiteX3" fmla="*/ 4572 w 5668"/>
                  <a:gd name="connsiteY3" fmla="*/ 1646 h 6948"/>
                  <a:gd name="connsiteX4" fmla="*/ 5669 w 5668"/>
                  <a:gd name="connsiteY4" fmla="*/ 4023 h 6948"/>
                  <a:gd name="connsiteX5" fmla="*/ 4755 w 5668"/>
                  <a:gd name="connsiteY5" fmla="*/ 6766 h 6948"/>
                  <a:gd name="connsiteX6" fmla="*/ 2926 w 5668"/>
                  <a:gd name="connsiteY6" fmla="*/ 6949 h 6948"/>
                  <a:gd name="connsiteX7" fmla="*/ 549 w 5668"/>
                  <a:gd name="connsiteY7" fmla="*/ 5669 h 6948"/>
                  <a:gd name="connsiteX8" fmla="*/ 0 w 5668"/>
                  <a:gd name="connsiteY8" fmla="*/ 2012 h 6948"/>
                  <a:gd name="connsiteX9" fmla="*/ 366 w 5668"/>
                  <a:gd name="connsiteY9" fmla="*/ 1280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8" h="6948">
                    <a:moveTo>
                      <a:pt x="366" y="1280"/>
                    </a:moveTo>
                    <a:lnTo>
                      <a:pt x="1463" y="0"/>
                    </a:lnTo>
                    <a:lnTo>
                      <a:pt x="2377" y="914"/>
                    </a:lnTo>
                    <a:lnTo>
                      <a:pt x="4572" y="1646"/>
                    </a:lnTo>
                    <a:lnTo>
                      <a:pt x="5669" y="4023"/>
                    </a:lnTo>
                    <a:lnTo>
                      <a:pt x="4755" y="6766"/>
                    </a:lnTo>
                    <a:lnTo>
                      <a:pt x="2926" y="6949"/>
                    </a:lnTo>
                    <a:lnTo>
                      <a:pt x="549" y="5669"/>
                    </a:lnTo>
                    <a:lnTo>
                      <a:pt x="0" y="2012"/>
                    </a:lnTo>
                    <a:lnTo>
                      <a:pt x="366" y="1280"/>
                    </a:lnTo>
                  </a:path>
                </a:pathLst>
              </a:custGeom>
              <a:grpFill/>
              <a:ln w="4020" cap="flat">
                <a:solidFill>
                  <a:srgbClr val="FFFFFF"/>
                </a:solidFill>
                <a:prstDash val="solid"/>
                <a:miter/>
              </a:ln>
            </p:spPr>
            <p:txBody>
              <a:bodyPr rtlCol="0" anchor="ctr"/>
              <a:lstStyle/>
              <a:p>
                <a:endParaRPr lang="en-GB" sz="1463"/>
              </a:p>
            </p:txBody>
          </p:sp>
          <p:sp>
            <p:nvSpPr>
              <p:cNvPr id="1398" name="Freeform: Shape 1397">
                <a:extLst>
                  <a:ext uri="{FF2B5EF4-FFF2-40B4-BE49-F238E27FC236}">
                    <a16:creationId xmlns:a16="http://schemas.microsoft.com/office/drawing/2014/main" id="{5516D6D7-6FE0-E8C1-E5BF-165558BEEFAA}"/>
                  </a:ext>
                </a:extLst>
              </p:cNvPr>
              <p:cNvSpPr/>
              <p:nvPr/>
            </p:nvSpPr>
            <p:spPr>
              <a:xfrm>
                <a:off x="9109145" y="4379741"/>
                <a:ext cx="9508" cy="10057"/>
              </a:xfrm>
              <a:custGeom>
                <a:avLst/>
                <a:gdLst>
                  <a:gd name="connsiteX0" fmla="*/ 6217 w 9508"/>
                  <a:gd name="connsiteY0" fmla="*/ 0 h 10057"/>
                  <a:gd name="connsiteX1" fmla="*/ 2560 w 9508"/>
                  <a:gd name="connsiteY1" fmla="*/ 1646 h 10057"/>
                  <a:gd name="connsiteX2" fmla="*/ 731 w 9508"/>
                  <a:gd name="connsiteY2" fmla="*/ 3291 h 10057"/>
                  <a:gd name="connsiteX3" fmla="*/ 0 w 9508"/>
                  <a:gd name="connsiteY3" fmla="*/ 5669 h 10057"/>
                  <a:gd name="connsiteX4" fmla="*/ 731 w 9508"/>
                  <a:gd name="connsiteY4" fmla="*/ 9875 h 10057"/>
                  <a:gd name="connsiteX5" fmla="*/ 4754 w 9508"/>
                  <a:gd name="connsiteY5" fmla="*/ 10057 h 10057"/>
                  <a:gd name="connsiteX6" fmla="*/ 8595 w 9508"/>
                  <a:gd name="connsiteY6" fmla="*/ 3840 h 10057"/>
                  <a:gd name="connsiteX7" fmla="*/ 9509 w 9508"/>
                  <a:gd name="connsiteY7" fmla="*/ 1280 h 10057"/>
                  <a:gd name="connsiteX8" fmla="*/ 8960 w 9508"/>
                  <a:gd name="connsiteY8" fmla="*/ 0 h 10057"/>
                  <a:gd name="connsiteX9" fmla="*/ 6217 w 9508"/>
                  <a:gd name="connsiteY9" fmla="*/ 0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08" h="10057">
                    <a:moveTo>
                      <a:pt x="6217" y="0"/>
                    </a:moveTo>
                    <a:lnTo>
                      <a:pt x="2560" y="1646"/>
                    </a:lnTo>
                    <a:lnTo>
                      <a:pt x="731" y="3291"/>
                    </a:lnTo>
                    <a:lnTo>
                      <a:pt x="0" y="5669"/>
                    </a:lnTo>
                    <a:lnTo>
                      <a:pt x="731" y="9875"/>
                    </a:lnTo>
                    <a:lnTo>
                      <a:pt x="4754" y="10057"/>
                    </a:lnTo>
                    <a:lnTo>
                      <a:pt x="8595" y="3840"/>
                    </a:lnTo>
                    <a:lnTo>
                      <a:pt x="9509" y="1280"/>
                    </a:lnTo>
                    <a:lnTo>
                      <a:pt x="8960" y="0"/>
                    </a:lnTo>
                    <a:lnTo>
                      <a:pt x="6217" y="0"/>
                    </a:lnTo>
                    <a:close/>
                  </a:path>
                </a:pathLst>
              </a:custGeom>
              <a:grpFill/>
              <a:ln w="18272" cap="flat">
                <a:noFill/>
                <a:prstDash val="solid"/>
                <a:miter/>
              </a:ln>
            </p:spPr>
            <p:txBody>
              <a:bodyPr rtlCol="0" anchor="ctr"/>
              <a:lstStyle/>
              <a:p>
                <a:endParaRPr lang="en-GB" sz="1463"/>
              </a:p>
            </p:txBody>
          </p:sp>
          <p:sp>
            <p:nvSpPr>
              <p:cNvPr id="1399" name="Freeform: Shape 1398">
                <a:extLst>
                  <a:ext uri="{FF2B5EF4-FFF2-40B4-BE49-F238E27FC236}">
                    <a16:creationId xmlns:a16="http://schemas.microsoft.com/office/drawing/2014/main" id="{3810B89E-33E4-7615-36FA-344630623901}"/>
                  </a:ext>
                </a:extLst>
              </p:cNvPr>
              <p:cNvSpPr/>
              <p:nvPr/>
            </p:nvSpPr>
            <p:spPr>
              <a:xfrm>
                <a:off x="9109145" y="4379741"/>
                <a:ext cx="9508" cy="10057"/>
              </a:xfrm>
              <a:custGeom>
                <a:avLst/>
                <a:gdLst>
                  <a:gd name="connsiteX0" fmla="*/ 6217 w 9508"/>
                  <a:gd name="connsiteY0" fmla="*/ 0 h 10057"/>
                  <a:gd name="connsiteX1" fmla="*/ 8960 w 9508"/>
                  <a:gd name="connsiteY1" fmla="*/ 0 h 10057"/>
                  <a:gd name="connsiteX2" fmla="*/ 9509 w 9508"/>
                  <a:gd name="connsiteY2" fmla="*/ 1280 h 10057"/>
                  <a:gd name="connsiteX3" fmla="*/ 8595 w 9508"/>
                  <a:gd name="connsiteY3" fmla="*/ 3840 h 10057"/>
                  <a:gd name="connsiteX4" fmla="*/ 4754 w 9508"/>
                  <a:gd name="connsiteY4" fmla="*/ 10057 h 10057"/>
                  <a:gd name="connsiteX5" fmla="*/ 731 w 9508"/>
                  <a:gd name="connsiteY5" fmla="*/ 9875 h 10057"/>
                  <a:gd name="connsiteX6" fmla="*/ 0 w 9508"/>
                  <a:gd name="connsiteY6" fmla="*/ 5669 h 10057"/>
                  <a:gd name="connsiteX7" fmla="*/ 731 w 9508"/>
                  <a:gd name="connsiteY7" fmla="*/ 3291 h 10057"/>
                  <a:gd name="connsiteX8" fmla="*/ 2560 w 9508"/>
                  <a:gd name="connsiteY8" fmla="*/ 1646 h 10057"/>
                  <a:gd name="connsiteX9" fmla="*/ 6217 w 9508"/>
                  <a:gd name="connsiteY9" fmla="*/ 0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08" h="10057">
                    <a:moveTo>
                      <a:pt x="6217" y="0"/>
                    </a:moveTo>
                    <a:lnTo>
                      <a:pt x="8960" y="0"/>
                    </a:lnTo>
                    <a:lnTo>
                      <a:pt x="9509" y="1280"/>
                    </a:lnTo>
                    <a:lnTo>
                      <a:pt x="8595" y="3840"/>
                    </a:lnTo>
                    <a:lnTo>
                      <a:pt x="4754" y="10057"/>
                    </a:lnTo>
                    <a:lnTo>
                      <a:pt x="731" y="9875"/>
                    </a:lnTo>
                    <a:lnTo>
                      <a:pt x="0" y="5669"/>
                    </a:lnTo>
                    <a:lnTo>
                      <a:pt x="731" y="3291"/>
                    </a:lnTo>
                    <a:lnTo>
                      <a:pt x="2560" y="1646"/>
                    </a:lnTo>
                    <a:lnTo>
                      <a:pt x="6217" y="0"/>
                    </a:lnTo>
                  </a:path>
                </a:pathLst>
              </a:custGeom>
              <a:grpFill/>
              <a:ln w="4020" cap="flat">
                <a:solidFill>
                  <a:srgbClr val="FFFFFF"/>
                </a:solidFill>
                <a:prstDash val="solid"/>
                <a:miter/>
              </a:ln>
            </p:spPr>
            <p:txBody>
              <a:bodyPr rtlCol="0" anchor="ctr"/>
              <a:lstStyle/>
              <a:p>
                <a:endParaRPr lang="en-GB" sz="1463"/>
              </a:p>
            </p:txBody>
          </p:sp>
          <p:sp>
            <p:nvSpPr>
              <p:cNvPr id="1400" name="Freeform: Shape 1399">
                <a:extLst>
                  <a:ext uri="{FF2B5EF4-FFF2-40B4-BE49-F238E27FC236}">
                    <a16:creationId xmlns:a16="http://schemas.microsoft.com/office/drawing/2014/main" id="{DB00A17A-6DA9-F83F-8883-65FEB3F03612}"/>
                  </a:ext>
                </a:extLst>
              </p:cNvPr>
              <p:cNvSpPr/>
              <p:nvPr/>
            </p:nvSpPr>
            <p:spPr>
              <a:xfrm>
                <a:off x="9118653" y="4381935"/>
                <a:ext cx="8411" cy="8777"/>
              </a:xfrm>
              <a:custGeom>
                <a:avLst/>
                <a:gdLst>
                  <a:gd name="connsiteX0" fmla="*/ 2743 w 8411"/>
                  <a:gd name="connsiteY0" fmla="*/ 549 h 8777"/>
                  <a:gd name="connsiteX1" fmla="*/ 549 w 8411"/>
                  <a:gd name="connsiteY1" fmla="*/ 3474 h 8777"/>
                  <a:gd name="connsiteX2" fmla="*/ 0 w 8411"/>
                  <a:gd name="connsiteY2" fmla="*/ 4206 h 8777"/>
                  <a:gd name="connsiteX3" fmla="*/ 183 w 8411"/>
                  <a:gd name="connsiteY3" fmla="*/ 6766 h 8777"/>
                  <a:gd name="connsiteX4" fmla="*/ 2011 w 8411"/>
                  <a:gd name="connsiteY4" fmla="*/ 8777 h 8777"/>
                  <a:gd name="connsiteX5" fmla="*/ 3109 w 8411"/>
                  <a:gd name="connsiteY5" fmla="*/ 6217 h 8777"/>
                  <a:gd name="connsiteX6" fmla="*/ 6400 w 8411"/>
                  <a:gd name="connsiteY6" fmla="*/ 7863 h 8777"/>
                  <a:gd name="connsiteX7" fmla="*/ 8229 w 8411"/>
                  <a:gd name="connsiteY7" fmla="*/ 5120 h 8777"/>
                  <a:gd name="connsiteX8" fmla="*/ 8412 w 8411"/>
                  <a:gd name="connsiteY8" fmla="*/ 1646 h 8777"/>
                  <a:gd name="connsiteX9" fmla="*/ 7863 w 8411"/>
                  <a:gd name="connsiteY9" fmla="*/ 549 h 8777"/>
                  <a:gd name="connsiteX10" fmla="*/ 4755 w 8411"/>
                  <a:gd name="connsiteY10" fmla="*/ 0 h 8777"/>
                  <a:gd name="connsiteX11" fmla="*/ 2743 w 8411"/>
                  <a:gd name="connsiteY11" fmla="*/ 549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11" h="8777">
                    <a:moveTo>
                      <a:pt x="2743" y="549"/>
                    </a:moveTo>
                    <a:lnTo>
                      <a:pt x="549" y="3474"/>
                    </a:lnTo>
                    <a:lnTo>
                      <a:pt x="0" y="4206"/>
                    </a:lnTo>
                    <a:lnTo>
                      <a:pt x="183" y="6766"/>
                    </a:lnTo>
                    <a:lnTo>
                      <a:pt x="2011" y="8777"/>
                    </a:lnTo>
                    <a:lnTo>
                      <a:pt x="3109" y="6217"/>
                    </a:lnTo>
                    <a:lnTo>
                      <a:pt x="6400" y="7863"/>
                    </a:lnTo>
                    <a:lnTo>
                      <a:pt x="8229" y="5120"/>
                    </a:lnTo>
                    <a:lnTo>
                      <a:pt x="8412" y="1646"/>
                    </a:lnTo>
                    <a:lnTo>
                      <a:pt x="7863" y="549"/>
                    </a:lnTo>
                    <a:lnTo>
                      <a:pt x="4755" y="0"/>
                    </a:lnTo>
                    <a:lnTo>
                      <a:pt x="2743" y="549"/>
                    </a:lnTo>
                    <a:close/>
                  </a:path>
                </a:pathLst>
              </a:custGeom>
              <a:grpFill/>
              <a:ln w="18272" cap="flat">
                <a:noFill/>
                <a:prstDash val="solid"/>
                <a:miter/>
              </a:ln>
            </p:spPr>
            <p:txBody>
              <a:bodyPr rtlCol="0" anchor="ctr"/>
              <a:lstStyle/>
              <a:p>
                <a:endParaRPr lang="en-GB" sz="1463"/>
              </a:p>
            </p:txBody>
          </p:sp>
          <p:sp>
            <p:nvSpPr>
              <p:cNvPr id="1401" name="Freeform: Shape 1400">
                <a:extLst>
                  <a:ext uri="{FF2B5EF4-FFF2-40B4-BE49-F238E27FC236}">
                    <a16:creationId xmlns:a16="http://schemas.microsoft.com/office/drawing/2014/main" id="{EE0841E1-6DDF-B41B-9BD6-BA9677D9C11A}"/>
                  </a:ext>
                </a:extLst>
              </p:cNvPr>
              <p:cNvSpPr/>
              <p:nvPr/>
            </p:nvSpPr>
            <p:spPr>
              <a:xfrm>
                <a:off x="9118653" y="4381935"/>
                <a:ext cx="8411" cy="8777"/>
              </a:xfrm>
              <a:custGeom>
                <a:avLst/>
                <a:gdLst>
                  <a:gd name="connsiteX0" fmla="*/ 549 w 8411"/>
                  <a:gd name="connsiteY0" fmla="*/ 3474 h 8777"/>
                  <a:gd name="connsiteX1" fmla="*/ 2743 w 8411"/>
                  <a:gd name="connsiteY1" fmla="*/ 549 h 8777"/>
                  <a:gd name="connsiteX2" fmla="*/ 4755 w 8411"/>
                  <a:gd name="connsiteY2" fmla="*/ 0 h 8777"/>
                  <a:gd name="connsiteX3" fmla="*/ 7863 w 8411"/>
                  <a:gd name="connsiteY3" fmla="*/ 549 h 8777"/>
                  <a:gd name="connsiteX4" fmla="*/ 8412 w 8411"/>
                  <a:gd name="connsiteY4" fmla="*/ 1646 h 8777"/>
                  <a:gd name="connsiteX5" fmla="*/ 8229 w 8411"/>
                  <a:gd name="connsiteY5" fmla="*/ 5120 h 8777"/>
                  <a:gd name="connsiteX6" fmla="*/ 6400 w 8411"/>
                  <a:gd name="connsiteY6" fmla="*/ 7863 h 8777"/>
                  <a:gd name="connsiteX7" fmla="*/ 3109 w 8411"/>
                  <a:gd name="connsiteY7" fmla="*/ 6217 h 8777"/>
                  <a:gd name="connsiteX8" fmla="*/ 2011 w 8411"/>
                  <a:gd name="connsiteY8" fmla="*/ 8777 h 8777"/>
                  <a:gd name="connsiteX9" fmla="*/ 183 w 8411"/>
                  <a:gd name="connsiteY9" fmla="*/ 6766 h 8777"/>
                  <a:gd name="connsiteX10" fmla="*/ 0 w 8411"/>
                  <a:gd name="connsiteY10" fmla="*/ 4206 h 8777"/>
                  <a:gd name="connsiteX11" fmla="*/ 549 w 8411"/>
                  <a:gd name="connsiteY11" fmla="*/ 3474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411" h="8777">
                    <a:moveTo>
                      <a:pt x="549" y="3474"/>
                    </a:moveTo>
                    <a:lnTo>
                      <a:pt x="2743" y="549"/>
                    </a:lnTo>
                    <a:lnTo>
                      <a:pt x="4755" y="0"/>
                    </a:lnTo>
                    <a:lnTo>
                      <a:pt x="7863" y="549"/>
                    </a:lnTo>
                    <a:lnTo>
                      <a:pt x="8412" y="1646"/>
                    </a:lnTo>
                    <a:lnTo>
                      <a:pt x="8229" y="5120"/>
                    </a:lnTo>
                    <a:lnTo>
                      <a:pt x="6400" y="7863"/>
                    </a:lnTo>
                    <a:lnTo>
                      <a:pt x="3109" y="6217"/>
                    </a:lnTo>
                    <a:lnTo>
                      <a:pt x="2011" y="8777"/>
                    </a:lnTo>
                    <a:lnTo>
                      <a:pt x="183" y="6766"/>
                    </a:lnTo>
                    <a:lnTo>
                      <a:pt x="0" y="4206"/>
                    </a:lnTo>
                    <a:lnTo>
                      <a:pt x="549" y="3474"/>
                    </a:lnTo>
                  </a:path>
                </a:pathLst>
              </a:custGeom>
              <a:grpFill/>
              <a:ln w="4020" cap="flat">
                <a:solidFill>
                  <a:srgbClr val="FFFFFF"/>
                </a:solidFill>
                <a:prstDash val="solid"/>
                <a:miter/>
              </a:ln>
            </p:spPr>
            <p:txBody>
              <a:bodyPr rtlCol="0" anchor="ctr"/>
              <a:lstStyle/>
              <a:p>
                <a:endParaRPr lang="en-GB" sz="1463"/>
              </a:p>
            </p:txBody>
          </p:sp>
          <p:sp>
            <p:nvSpPr>
              <p:cNvPr id="1402" name="Freeform: Shape 1401">
                <a:extLst>
                  <a:ext uri="{FF2B5EF4-FFF2-40B4-BE49-F238E27FC236}">
                    <a16:creationId xmlns:a16="http://schemas.microsoft.com/office/drawing/2014/main" id="{D469355B-7DCA-A16C-C07C-73CFF5CB0BB9}"/>
                  </a:ext>
                </a:extLst>
              </p:cNvPr>
              <p:cNvSpPr/>
              <p:nvPr/>
            </p:nvSpPr>
            <p:spPr>
              <a:xfrm>
                <a:off x="9149009" y="4392724"/>
                <a:ext cx="22126" cy="8960"/>
              </a:xfrm>
              <a:custGeom>
                <a:avLst/>
                <a:gdLst>
                  <a:gd name="connsiteX0" fmla="*/ 0 w 22126"/>
                  <a:gd name="connsiteY0" fmla="*/ 1646 h 8960"/>
                  <a:gd name="connsiteX1" fmla="*/ 183 w 22126"/>
                  <a:gd name="connsiteY1" fmla="*/ 3109 h 8960"/>
                  <a:gd name="connsiteX2" fmla="*/ 2377 w 22126"/>
                  <a:gd name="connsiteY2" fmla="*/ 8412 h 8960"/>
                  <a:gd name="connsiteX3" fmla="*/ 5303 w 22126"/>
                  <a:gd name="connsiteY3" fmla="*/ 8960 h 8960"/>
                  <a:gd name="connsiteX4" fmla="*/ 9509 w 22126"/>
                  <a:gd name="connsiteY4" fmla="*/ 6035 h 8960"/>
                  <a:gd name="connsiteX5" fmla="*/ 17372 w 22126"/>
                  <a:gd name="connsiteY5" fmla="*/ 5852 h 8960"/>
                  <a:gd name="connsiteX6" fmla="*/ 20664 w 22126"/>
                  <a:gd name="connsiteY6" fmla="*/ 3840 h 8960"/>
                  <a:gd name="connsiteX7" fmla="*/ 22126 w 22126"/>
                  <a:gd name="connsiteY7" fmla="*/ 3657 h 8960"/>
                  <a:gd name="connsiteX8" fmla="*/ 21578 w 22126"/>
                  <a:gd name="connsiteY8" fmla="*/ 2194 h 8960"/>
                  <a:gd name="connsiteX9" fmla="*/ 20664 w 22126"/>
                  <a:gd name="connsiteY9" fmla="*/ 1646 h 8960"/>
                  <a:gd name="connsiteX10" fmla="*/ 14263 w 22126"/>
                  <a:gd name="connsiteY10" fmla="*/ 1829 h 8960"/>
                  <a:gd name="connsiteX11" fmla="*/ 9509 w 22126"/>
                  <a:gd name="connsiteY11" fmla="*/ 183 h 8960"/>
                  <a:gd name="connsiteX12" fmla="*/ 549 w 22126"/>
                  <a:gd name="connsiteY12" fmla="*/ 0 h 8960"/>
                  <a:gd name="connsiteX13" fmla="*/ 0 w 22126"/>
                  <a:gd name="connsiteY13" fmla="*/ 1646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26" h="8960">
                    <a:moveTo>
                      <a:pt x="0" y="1646"/>
                    </a:moveTo>
                    <a:lnTo>
                      <a:pt x="183" y="3109"/>
                    </a:lnTo>
                    <a:lnTo>
                      <a:pt x="2377" y="8412"/>
                    </a:lnTo>
                    <a:lnTo>
                      <a:pt x="5303" y="8960"/>
                    </a:lnTo>
                    <a:lnTo>
                      <a:pt x="9509" y="6035"/>
                    </a:lnTo>
                    <a:lnTo>
                      <a:pt x="17372" y="5852"/>
                    </a:lnTo>
                    <a:lnTo>
                      <a:pt x="20664" y="3840"/>
                    </a:lnTo>
                    <a:lnTo>
                      <a:pt x="22126" y="3657"/>
                    </a:lnTo>
                    <a:lnTo>
                      <a:pt x="21578" y="2194"/>
                    </a:lnTo>
                    <a:lnTo>
                      <a:pt x="20664" y="1646"/>
                    </a:lnTo>
                    <a:lnTo>
                      <a:pt x="14263" y="1829"/>
                    </a:lnTo>
                    <a:lnTo>
                      <a:pt x="9509" y="183"/>
                    </a:lnTo>
                    <a:lnTo>
                      <a:pt x="549" y="0"/>
                    </a:lnTo>
                    <a:lnTo>
                      <a:pt x="0" y="1646"/>
                    </a:lnTo>
                    <a:close/>
                  </a:path>
                </a:pathLst>
              </a:custGeom>
              <a:grpFill/>
              <a:ln w="18272" cap="flat">
                <a:noFill/>
                <a:prstDash val="solid"/>
                <a:miter/>
              </a:ln>
            </p:spPr>
            <p:txBody>
              <a:bodyPr rtlCol="0" anchor="ctr"/>
              <a:lstStyle/>
              <a:p>
                <a:endParaRPr lang="en-GB" sz="1463"/>
              </a:p>
            </p:txBody>
          </p:sp>
          <p:sp>
            <p:nvSpPr>
              <p:cNvPr id="1403" name="Freeform: Shape 1402">
                <a:extLst>
                  <a:ext uri="{FF2B5EF4-FFF2-40B4-BE49-F238E27FC236}">
                    <a16:creationId xmlns:a16="http://schemas.microsoft.com/office/drawing/2014/main" id="{FEB62373-A09B-FCF8-8956-2258FAF71315}"/>
                  </a:ext>
                </a:extLst>
              </p:cNvPr>
              <p:cNvSpPr/>
              <p:nvPr/>
            </p:nvSpPr>
            <p:spPr>
              <a:xfrm>
                <a:off x="9149009" y="4392724"/>
                <a:ext cx="22126" cy="8960"/>
              </a:xfrm>
              <a:custGeom>
                <a:avLst/>
                <a:gdLst>
                  <a:gd name="connsiteX0" fmla="*/ 549 w 22126"/>
                  <a:gd name="connsiteY0" fmla="*/ 0 h 8960"/>
                  <a:gd name="connsiteX1" fmla="*/ 9509 w 22126"/>
                  <a:gd name="connsiteY1" fmla="*/ 183 h 8960"/>
                  <a:gd name="connsiteX2" fmla="*/ 14263 w 22126"/>
                  <a:gd name="connsiteY2" fmla="*/ 1829 h 8960"/>
                  <a:gd name="connsiteX3" fmla="*/ 20664 w 22126"/>
                  <a:gd name="connsiteY3" fmla="*/ 1646 h 8960"/>
                  <a:gd name="connsiteX4" fmla="*/ 21578 w 22126"/>
                  <a:gd name="connsiteY4" fmla="*/ 2194 h 8960"/>
                  <a:gd name="connsiteX5" fmla="*/ 22126 w 22126"/>
                  <a:gd name="connsiteY5" fmla="*/ 3657 h 8960"/>
                  <a:gd name="connsiteX6" fmla="*/ 20664 w 22126"/>
                  <a:gd name="connsiteY6" fmla="*/ 3840 h 8960"/>
                  <a:gd name="connsiteX7" fmla="*/ 17372 w 22126"/>
                  <a:gd name="connsiteY7" fmla="*/ 5852 h 8960"/>
                  <a:gd name="connsiteX8" fmla="*/ 9509 w 22126"/>
                  <a:gd name="connsiteY8" fmla="*/ 6035 h 8960"/>
                  <a:gd name="connsiteX9" fmla="*/ 5303 w 22126"/>
                  <a:gd name="connsiteY9" fmla="*/ 8960 h 8960"/>
                  <a:gd name="connsiteX10" fmla="*/ 2560 w 22126"/>
                  <a:gd name="connsiteY10" fmla="*/ 8412 h 8960"/>
                  <a:gd name="connsiteX11" fmla="*/ 183 w 22126"/>
                  <a:gd name="connsiteY11" fmla="*/ 3109 h 8960"/>
                  <a:gd name="connsiteX12" fmla="*/ 0 w 22126"/>
                  <a:gd name="connsiteY12" fmla="*/ 1646 h 8960"/>
                  <a:gd name="connsiteX13" fmla="*/ 549 w 22126"/>
                  <a:gd name="connsiteY13" fmla="*/ 0 h 8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126" h="8960">
                    <a:moveTo>
                      <a:pt x="549" y="0"/>
                    </a:moveTo>
                    <a:lnTo>
                      <a:pt x="9509" y="183"/>
                    </a:lnTo>
                    <a:lnTo>
                      <a:pt x="14263" y="1829"/>
                    </a:lnTo>
                    <a:lnTo>
                      <a:pt x="20664" y="1646"/>
                    </a:lnTo>
                    <a:lnTo>
                      <a:pt x="21578" y="2194"/>
                    </a:lnTo>
                    <a:lnTo>
                      <a:pt x="22126" y="3657"/>
                    </a:lnTo>
                    <a:lnTo>
                      <a:pt x="20664" y="3840"/>
                    </a:lnTo>
                    <a:lnTo>
                      <a:pt x="17372" y="5852"/>
                    </a:lnTo>
                    <a:lnTo>
                      <a:pt x="9509" y="6035"/>
                    </a:lnTo>
                    <a:lnTo>
                      <a:pt x="5303" y="8960"/>
                    </a:lnTo>
                    <a:lnTo>
                      <a:pt x="2560" y="8412"/>
                    </a:lnTo>
                    <a:lnTo>
                      <a:pt x="183" y="3109"/>
                    </a:lnTo>
                    <a:lnTo>
                      <a:pt x="0" y="1646"/>
                    </a:lnTo>
                    <a:lnTo>
                      <a:pt x="549" y="0"/>
                    </a:lnTo>
                  </a:path>
                </a:pathLst>
              </a:custGeom>
              <a:grpFill/>
              <a:ln w="4020" cap="flat">
                <a:solidFill>
                  <a:srgbClr val="FFFFFF"/>
                </a:solidFill>
                <a:prstDash val="solid"/>
                <a:miter/>
              </a:ln>
            </p:spPr>
            <p:txBody>
              <a:bodyPr rtlCol="0" anchor="ctr"/>
              <a:lstStyle/>
              <a:p>
                <a:endParaRPr lang="en-GB" sz="1463"/>
              </a:p>
            </p:txBody>
          </p:sp>
          <p:sp>
            <p:nvSpPr>
              <p:cNvPr id="1404" name="Freeform: Shape 1403">
                <a:extLst>
                  <a:ext uri="{FF2B5EF4-FFF2-40B4-BE49-F238E27FC236}">
                    <a16:creationId xmlns:a16="http://schemas.microsoft.com/office/drawing/2014/main" id="{339FE28A-E919-2CBC-91E6-66720AC36902}"/>
                  </a:ext>
                </a:extLst>
              </p:cNvPr>
              <p:cNvSpPr/>
              <p:nvPr/>
            </p:nvSpPr>
            <p:spPr>
              <a:xfrm>
                <a:off x="9174427" y="4395467"/>
                <a:ext cx="23040" cy="4388"/>
              </a:xfrm>
              <a:custGeom>
                <a:avLst/>
                <a:gdLst>
                  <a:gd name="connsiteX0" fmla="*/ 12435 w 23040"/>
                  <a:gd name="connsiteY0" fmla="*/ 549 h 4388"/>
                  <a:gd name="connsiteX1" fmla="*/ 5852 w 23040"/>
                  <a:gd name="connsiteY1" fmla="*/ 2011 h 4388"/>
                  <a:gd name="connsiteX2" fmla="*/ 0 w 23040"/>
                  <a:gd name="connsiteY2" fmla="*/ 183 h 4388"/>
                  <a:gd name="connsiteX3" fmla="*/ 549 w 23040"/>
                  <a:gd name="connsiteY3" fmla="*/ 1097 h 4388"/>
                  <a:gd name="connsiteX4" fmla="*/ 3657 w 23040"/>
                  <a:gd name="connsiteY4" fmla="*/ 4389 h 4388"/>
                  <a:gd name="connsiteX5" fmla="*/ 16824 w 23040"/>
                  <a:gd name="connsiteY5" fmla="*/ 2743 h 4388"/>
                  <a:gd name="connsiteX6" fmla="*/ 21395 w 23040"/>
                  <a:gd name="connsiteY6" fmla="*/ 1646 h 4388"/>
                  <a:gd name="connsiteX7" fmla="*/ 23041 w 23040"/>
                  <a:gd name="connsiteY7" fmla="*/ 183 h 4388"/>
                  <a:gd name="connsiteX8" fmla="*/ 22492 w 23040"/>
                  <a:gd name="connsiteY8" fmla="*/ 0 h 4388"/>
                  <a:gd name="connsiteX9" fmla="*/ 12435 w 23040"/>
                  <a:gd name="connsiteY9" fmla="*/ 549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0" h="4388">
                    <a:moveTo>
                      <a:pt x="12435" y="549"/>
                    </a:moveTo>
                    <a:lnTo>
                      <a:pt x="5852" y="2011"/>
                    </a:lnTo>
                    <a:lnTo>
                      <a:pt x="0" y="183"/>
                    </a:lnTo>
                    <a:lnTo>
                      <a:pt x="549" y="1097"/>
                    </a:lnTo>
                    <a:lnTo>
                      <a:pt x="3657" y="4389"/>
                    </a:lnTo>
                    <a:lnTo>
                      <a:pt x="16824" y="2743"/>
                    </a:lnTo>
                    <a:lnTo>
                      <a:pt x="21395" y="1646"/>
                    </a:lnTo>
                    <a:lnTo>
                      <a:pt x="23041" y="183"/>
                    </a:lnTo>
                    <a:lnTo>
                      <a:pt x="22492" y="0"/>
                    </a:lnTo>
                    <a:lnTo>
                      <a:pt x="12435" y="549"/>
                    </a:lnTo>
                    <a:close/>
                  </a:path>
                </a:pathLst>
              </a:custGeom>
              <a:grpFill/>
              <a:ln w="18272" cap="flat">
                <a:noFill/>
                <a:prstDash val="solid"/>
                <a:miter/>
              </a:ln>
            </p:spPr>
            <p:txBody>
              <a:bodyPr rtlCol="0" anchor="ctr"/>
              <a:lstStyle/>
              <a:p>
                <a:endParaRPr lang="en-GB" sz="1463"/>
              </a:p>
            </p:txBody>
          </p:sp>
          <p:sp>
            <p:nvSpPr>
              <p:cNvPr id="1405" name="Freeform: Shape 1404">
                <a:extLst>
                  <a:ext uri="{FF2B5EF4-FFF2-40B4-BE49-F238E27FC236}">
                    <a16:creationId xmlns:a16="http://schemas.microsoft.com/office/drawing/2014/main" id="{FA127F1F-861D-C492-C937-4B437161F49C}"/>
                  </a:ext>
                </a:extLst>
              </p:cNvPr>
              <p:cNvSpPr/>
              <p:nvPr/>
            </p:nvSpPr>
            <p:spPr>
              <a:xfrm>
                <a:off x="9174427" y="4395467"/>
                <a:ext cx="23040" cy="4388"/>
              </a:xfrm>
              <a:custGeom>
                <a:avLst/>
                <a:gdLst>
                  <a:gd name="connsiteX0" fmla="*/ 549 w 23040"/>
                  <a:gd name="connsiteY0" fmla="*/ 1097 h 4388"/>
                  <a:gd name="connsiteX1" fmla="*/ 0 w 23040"/>
                  <a:gd name="connsiteY1" fmla="*/ 366 h 4388"/>
                  <a:gd name="connsiteX2" fmla="*/ 5852 w 23040"/>
                  <a:gd name="connsiteY2" fmla="*/ 2011 h 4388"/>
                  <a:gd name="connsiteX3" fmla="*/ 12435 w 23040"/>
                  <a:gd name="connsiteY3" fmla="*/ 549 h 4388"/>
                  <a:gd name="connsiteX4" fmla="*/ 22492 w 23040"/>
                  <a:gd name="connsiteY4" fmla="*/ 0 h 4388"/>
                  <a:gd name="connsiteX5" fmla="*/ 23041 w 23040"/>
                  <a:gd name="connsiteY5" fmla="*/ 366 h 4388"/>
                  <a:gd name="connsiteX6" fmla="*/ 21395 w 23040"/>
                  <a:gd name="connsiteY6" fmla="*/ 1646 h 4388"/>
                  <a:gd name="connsiteX7" fmla="*/ 16824 w 23040"/>
                  <a:gd name="connsiteY7" fmla="*/ 2743 h 4388"/>
                  <a:gd name="connsiteX8" fmla="*/ 3657 w 23040"/>
                  <a:gd name="connsiteY8" fmla="*/ 4389 h 4388"/>
                  <a:gd name="connsiteX9" fmla="*/ 549 w 23040"/>
                  <a:gd name="connsiteY9" fmla="*/ 1097 h 4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0" h="4388">
                    <a:moveTo>
                      <a:pt x="549" y="1097"/>
                    </a:moveTo>
                    <a:lnTo>
                      <a:pt x="0" y="366"/>
                    </a:lnTo>
                    <a:lnTo>
                      <a:pt x="5852" y="2011"/>
                    </a:lnTo>
                    <a:lnTo>
                      <a:pt x="12435" y="549"/>
                    </a:lnTo>
                    <a:lnTo>
                      <a:pt x="22492" y="0"/>
                    </a:lnTo>
                    <a:lnTo>
                      <a:pt x="23041" y="366"/>
                    </a:lnTo>
                    <a:lnTo>
                      <a:pt x="21395" y="1646"/>
                    </a:lnTo>
                    <a:lnTo>
                      <a:pt x="16824" y="2743"/>
                    </a:lnTo>
                    <a:lnTo>
                      <a:pt x="3657" y="4389"/>
                    </a:lnTo>
                    <a:lnTo>
                      <a:pt x="549" y="1097"/>
                    </a:lnTo>
                  </a:path>
                </a:pathLst>
              </a:custGeom>
              <a:grpFill/>
              <a:ln w="4020" cap="flat">
                <a:solidFill>
                  <a:srgbClr val="FFFFFF"/>
                </a:solidFill>
                <a:prstDash val="solid"/>
                <a:miter/>
              </a:ln>
            </p:spPr>
            <p:txBody>
              <a:bodyPr rtlCol="0" anchor="ctr"/>
              <a:lstStyle/>
              <a:p>
                <a:endParaRPr lang="en-GB" sz="1463"/>
              </a:p>
            </p:txBody>
          </p:sp>
          <p:sp>
            <p:nvSpPr>
              <p:cNvPr id="1406" name="Freeform: Shape 1405">
                <a:extLst>
                  <a:ext uri="{FF2B5EF4-FFF2-40B4-BE49-F238E27FC236}">
                    <a16:creationId xmlns:a16="http://schemas.microsoft.com/office/drawing/2014/main" id="{751A495E-F6D4-B3A1-F93B-D906F67BC40F}"/>
                  </a:ext>
                </a:extLst>
              </p:cNvPr>
              <p:cNvSpPr/>
              <p:nvPr/>
            </p:nvSpPr>
            <p:spPr>
              <a:xfrm>
                <a:off x="9187044" y="4400221"/>
                <a:ext cx="3657" cy="12069"/>
              </a:xfrm>
              <a:custGeom>
                <a:avLst/>
                <a:gdLst>
                  <a:gd name="connsiteX0" fmla="*/ 366 w 3657"/>
                  <a:gd name="connsiteY0" fmla="*/ 1097 h 12069"/>
                  <a:gd name="connsiteX1" fmla="*/ 0 w 3657"/>
                  <a:gd name="connsiteY1" fmla="*/ 4754 h 12069"/>
                  <a:gd name="connsiteX2" fmla="*/ 3657 w 3657"/>
                  <a:gd name="connsiteY2" fmla="*/ 12069 h 12069"/>
                  <a:gd name="connsiteX3" fmla="*/ 2012 w 3657"/>
                  <a:gd name="connsiteY3" fmla="*/ 5303 h 12069"/>
                  <a:gd name="connsiteX4" fmla="*/ 2012 w 3657"/>
                  <a:gd name="connsiteY4" fmla="*/ 183 h 12069"/>
                  <a:gd name="connsiteX5" fmla="*/ 1463 w 3657"/>
                  <a:gd name="connsiteY5" fmla="*/ 0 h 12069"/>
                  <a:gd name="connsiteX6" fmla="*/ 366 w 3657"/>
                  <a:gd name="connsiteY6" fmla="*/ 1097 h 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12069">
                    <a:moveTo>
                      <a:pt x="366" y="1097"/>
                    </a:moveTo>
                    <a:lnTo>
                      <a:pt x="0" y="4754"/>
                    </a:lnTo>
                    <a:lnTo>
                      <a:pt x="3657" y="12069"/>
                    </a:lnTo>
                    <a:lnTo>
                      <a:pt x="2012" y="5303"/>
                    </a:lnTo>
                    <a:lnTo>
                      <a:pt x="2012" y="183"/>
                    </a:lnTo>
                    <a:lnTo>
                      <a:pt x="1463" y="0"/>
                    </a:lnTo>
                    <a:lnTo>
                      <a:pt x="366" y="1097"/>
                    </a:lnTo>
                    <a:close/>
                  </a:path>
                </a:pathLst>
              </a:custGeom>
              <a:grpFill/>
              <a:ln w="18272" cap="flat">
                <a:noFill/>
                <a:prstDash val="solid"/>
                <a:miter/>
              </a:ln>
            </p:spPr>
            <p:txBody>
              <a:bodyPr rtlCol="0" anchor="ctr"/>
              <a:lstStyle/>
              <a:p>
                <a:endParaRPr lang="en-GB" sz="1463"/>
              </a:p>
            </p:txBody>
          </p:sp>
          <p:sp>
            <p:nvSpPr>
              <p:cNvPr id="1407" name="Freeform: Shape 1406">
                <a:extLst>
                  <a:ext uri="{FF2B5EF4-FFF2-40B4-BE49-F238E27FC236}">
                    <a16:creationId xmlns:a16="http://schemas.microsoft.com/office/drawing/2014/main" id="{387EB27A-FE44-A1B2-8BDF-C933B388DE28}"/>
                  </a:ext>
                </a:extLst>
              </p:cNvPr>
              <p:cNvSpPr/>
              <p:nvPr/>
            </p:nvSpPr>
            <p:spPr>
              <a:xfrm>
                <a:off x="9187044" y="4400221"/>
                <a:ext cx="3657" cy="12069"/>
              </a:xfrm>
              <a:custGeom>
                <a:avLst/>
                <a:gdLst>
                  <a:gd name="connsiteX0" fmla="*/ 366 w 3657"/>
                  <a:gd name="connsiteY0" fmla="*/ 1097 h 12069"/>
                  <a:gd name="connsiteX1" fmla="*/ 1463 w 3657"/>
                  <a:gd name="connsiteY1" fmla="*/ 0 h 12069"/>
                  <a:gd name="connsiteX2" fmla="*/ 2012 w 3657"/>
                  <a:gd name="connsiteY2" fmla="*/ 366 h 12069"/>
                  <a:gd name="connsiteX3" fmla="*/ 2012 w 3657"/>
                  <a:gd name="connsiteY3" fmla="*/ 5303 h 12069"/>
                  <a:gd name="connsiteX4" fmla="*/ 3657 w 3657"/>
                  <a:gd name="connsiteY4" fmla="*/ 12069 h 12069"/>
                  <a:gd name="connsiteX5" fmla="*/ 0 w 3657"/>
                  <a:gd name="connsiteY5" fmla="*/ 4754 h 12069"/>
                  <a:gd name="connsiteX6" fmla="*/ 366 w 3657"/>
                  <a:gd name="connsiteY6" fmla="*/ 1097 h 1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12069">
                    <a:moveTo>
                      <a:pt x="366" y="1097"/>
                    </a:moveTo>
                    <a:lnTo>
                      <a:pt x="1463" y="0"/>
                    </a:lnTo>
                    <a:lnTo>
                      <a:pt x="2012" y="366"/>
                    </a:lnTo>
                    <a:lnTo>
                      <a:pt x="2012" y="5303"/>
                    </a:lnTo>
                    <a:lnTo>
                      <a:pt x="3657" y="12069"/>
                    </a:lnTo>
                    <a:lnTo>
                      <a:pt x="0" y="4754"/>
                    </a:lnTo>
                    <a:lnTo>
                      <a:pt x="366" y="1097"/>
                    </a:lnTo>
                  </a:path>
                </a:pathLst>
              </a:custGeom>
              <a:grpFill/>
              <a:ln w="4020" cap="flat">
                <a:solidFill>
                  <a:srgbClr val="FFFFFF"/>
                </a:solidFill>
                <a:prstDash val="solid"/>
                <a:miter/>
              </a:ln>
            </p:spPr>
            <p:txBody>
              <a:bodyPr rtlCol="0" anchor="ctr"/>
              <a:lstStyle/>
              <a:p>
                <a:endParaRPr lang="en-GB" sz="1463"/>
              </a:p>
            </p:txBody>
          </p:sp>
          <p:sp>
            <p:nvSpPr>
              <p:cNvPr id="1408" name="Freeform: Shape 1407">
                <a:extLst>
                  <a:ext uri="{FF2B5EF4-FFF2-40B4-BE49-F238E27FC236}">
                    <a16:creationId xmlns:a16="http://schemas.microsoft.com/office/drawing/2014/main" id="{4F16B393-BE58-91DA-E211-956F626CF669}"/>
                  </a:ext>
                </a:extLst>
              </p:cNvPr>
              <p:cNvSpPr/>
              <p:nvPr/>
            </p:nvSpPr>
            <p:spPr>
              <a:xfrm>
                <a:off x="9190702" y="4426919"/>
                <a:ext cx="30355" cy="21395"/>
              </a:xfrm>
              <a:custGeom>
                <a:avLst/>
                <a:gdLst>
                  <a:gd name="connsiteX0" fmla="*/ 549 w 30355"/>
                  <a:gd name="connsiteY0" fmla="*/ 1829 h 21395"/>
                  <a:gd name="connsiteX1" fmla="*/ 1463 w 30355"/>
                  <a:gd name="connsiteY1" fmla="*/ 1829 h 21395"/>
                  <a:gd name="connsiteX2" fmla="*/ 2377 w 30355"/>
                  <a:gd name="connsiteY2" fmla="*/ 4023 h 21395"/>
                  <a:gd name="connsiteX3" fmla="*/ 11520 w 30355"/>
                  <a:gd name="connsiteY3" fmla="*/ 1280 h 21395"/>
                  <a:gd name="connsiteX4" fmla="*/ 17738 w 30355"/>
                  <a:gd name="connsiteY4" fmla="*/ 0 h 21395"/>
                  <a:gd name="connsiteX5" fmla="*/ 26698 w 30355"/>
                  <a:gd name="connsiteY5" fmla="*/ 5669 h 21395"/>
                  <a:gd name="connsiteX6" fmla="*/ 26698 w 30355"/>
                  <a:gd name="connsiteY6" fmla="*/ 7863 h 21395"/>
                  <a:gd name="connsiteX7" fmla="*/ 29258 w 30355"/>
                  <a:gd name="connsiteY7" fmla="*/ 7681 h 21395"/>
                  <a:gd name="connsiteX8" fmla="*/ 30355 w 30355"/>
                  <a:gd name="connsiteY8" fmla="*/ 13898 h 21395"/>
                  <a:gd name="connsiteX9" fmla="*/ 28710 w 30355"/>
                  <a:gd name="connsiteY9" fmla="*/ 17189 h 21395"/>
                  <a:gd name="connsiteX10" fmla="*/ 23590 w 30355"/>
                  <a:gd name="connsiteY10" fmla="*/ 19201 h 21395"/>
                  <a:gd name="connsiteX11" fmla="*/ 19383 w 30355"/>
                  <a:gd name="connsiteY11" fmla="*/ 21395 h 21395"/>
                  <a:gd name="connsiteX12" fmla="*/ 12983 w 30355"/>
                  <a:gd name="connsiteY12" fmla="*/ 19932 h 21395"/>
                  <a:gd name="connsiteX13" fmla="*/ 7680 w 30355"/>
                  <a:gd name="connsiteY13" fmla="*/ 17555 h 21395"/>
                  <a:gd name="connsiteX14" fmla="*/ 4206 w 30355"/>
                  <a:gd name="connsiteY14" fmla="*/ 13349 h 21395"/>
                  <a:gd name="connsiteX15" fmla="*/ 1463 w 30355"/>
                  <a:gd name="connsiteY15" fmla="*/ 8960 h 21395"/>
                  <a:gd name="connsiteX16" fmla="*/ 0 w 30355"/>
                  <a:gd name="connsiteY16" fmla="*/ 4937 h 21395"/>
                  <a:gd name="connsiteX17" fmla="*/ 0 w 30355"/>
                  <a:gd name="connsiteY17" fmla="*/ 2560 h 21395"/>
                  <a:gd name="connsiteX18" fmla="*/ 549 w 30355"/>
                  <a:gd name="connsiteY18" fmla="*/ 1829 h 2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55" h="21395">
                    <a:moveTo>
                      <a:pt x="549" y="1829"/>
                    </a:moveTo>
                    <a:lnTo>
                      <a:pt x="1463" y="1829"/>
                    </a:lnTo>
                    <a:lnTo>
                      <a:pt x="2377" y="4023"/>
                    </a:lnTo>
                    <a:lnTo>
                      <a:pt x="11520" y="1280"/>
                    </a:lnTo>
                    <a:lnTo>
                      <a:pt x="17738" y="0"/>
                    </a:lnTo>
                    <a:lnTo>
                      <a:pt x="26698" y="5669"/>
                    </a:lnTo>
                    <a:lnTo>
                      <a:pt x="26698" y="7863"/>
                    </a:lnTo>
                    <a:lnTo>
                      <a:pt x="29258" y="7681"/>
                    </a:lnTo>
                    <a:lnTo>
                      <a:pt x="30355" y="13898"/>
                    </a:lnTo>
                    <a:lnTo>
                      <a:pt x="28710" y="17189"/>
                    </a:lnTo>
                    <a:lnTo>
                      <a:pt x="23590" y="19201"/>
                    </a:lnTo>
                    <a:lnTo>
                      <a:pt x="19383" y="21395"/>
                    </a:lnTo>
                    <a:lnTo>
                      <a:pt x="12983" y="19932"/>
                    </a:lnTo>
                    <a:lnTo>
                      <a:pt x="7680" y="17555"/>
                    </a:lnTo>
                    <a:lnTo>
                      <a:pt x="4206" y="13349"/>
                    </a:lnTo>
                    <a:lnTo>
                      <a:pt x="1463" y="8960"/>
                    </a:lnTo>
                    <a:lnTo>
                      <a:pt x="0" y="4937"/>
                    </a:lnTo>
                    <a:lnTo>
                      <a:pt x="0" y="2560"/>
                    </a:lnTo>
                    <a:lnTo>
                      <a:pt x="549" y="1829"/>
                    </a:lnTo>
                    <a:close/>
                  </a:path>
                </a:pathLst>
              </a:custGeom>
              <a:grpFill/>
              <a:ln w="18272" cap="flat">
                <a:noFill/>
                <a:prstDash val="solid"/>
                <a:miter/>
              </a:ln>
            </p:spPr>
            <p:txBody>
              <a:bodyPr rtlCol="0" anchor="ctr"/>
              <a:lstStyle/>
              <a:p>
                <a:endParaRPr lang="en-GB" sz="1463"/>
              </a:p>
            </p:txBody>
          </p:sp>
          <p:sp>
            <p:nvSpPr>
              <p:cNvPr id="1409" name="Freeform: Shape 1408">
                <a:extLst>
                  <a:ext uri="{FF2B5EF4-FFF2-40B4-BE49-F238E27FC236}">
                    <a16:creationId xmlns:a16="http://schemas.microsoft.com/office/drawing/2014/main" id="{BDC7A77A-C3F4-8954-E129-B7600EB025D2}"/>
                  </a:ext>
                </a:extLst>
              </p:cNvPr>
              <p:cNvSpPr/>
              <p:nvPr/>
            </p:nvSpPr>
            <p:spPr>
              <a:xfrm>
                <a:off x="9190702" y="4426919"/>
                <a:ext cx="30355" cy="21395"/>
              </a:xfrm>
              <a:custGeom>
                <a:avLst/>
                <a:gdLst>
                  <a:gd name="connsiteX0" fmla="*/ 549 w 30355"/>
                  <a:gd name="connsiteY0" fmla="*/ 1829 h 21395"/>
                  <a:gd name="connsiteX1" fmla="*/ 1463 w 30355"/>
                  <a:gd name="connsiteY1" fmla="*/ 1829 h 21395"/>
                  <a:gd name="connsiteX2" fmla="*/ 2377 w 30355"/>
                  <a:gd name="connsiteY2" fmla="*/ 4023 h 21395"/>
                  <a:gd name="connsiteX3" fmla="*/ 11520 w 30355"/>
                  <a:gd name="connsiteY3" fmla="*/ 1280 h 21395"/>
                  <a:gd name="connsiteX4" fmla="*/ 17738 w 30355"/>
                  <a:gd name="connsiteY4" fmla="*/ 0 h 21395"/>
                  <a:gd name="connsiteX5" fmla="*/ 26698 w 30355"/>
                  <a:gd name="connsiteY5" fmla="*/ 5669 h 21395"/>
                  <a:gd name="connsiteX6" fmla="*/ 26698 w 30355"/>
                  <a:gd name="connsiteY6" fmla="*/ 7863 h 21395"/>
                  <a:gd name="connsiteX7" fmla="*/ 29258 w 30355"/>
                  <a:gd name="connsiteY7" fmla="*/ 7681 h 21395"/>
                  <a:gd name="connsiteX8" fmla="*/ 30355 w 30355"/>
                  <a:gd name="connsiteY8" fmla="*/ 13898 h 21395"/>
                  <a:gd name="connsiteX9" fmla="*/ 28710 w 30355"/>
                  <a:gd name="connsiteY9" fmla="*/ 17189 h 21395"/>
                  <a:gd name="connsiteX10" fmla="*/ 23590 w 30355"/>
                  <a:gd name="connsiteY10" fmla="*/ 19201 h 21395"/>
                  <a:gd name="connsiteX11" fmla="*/ 19383 w 30355"/>
                  <a:gd name="connsiteY11" fmla="*/ 21395 h 21395"/>
                  <a:gd name="connsiteX12" fmla="*/ 12983 w 30355"/>
                  <a:gd name="connsiteY12" fmla="*/ 19932 h 21395"/>
                  <a:gd name="connsiteX13" fmla="*/ 7680 w 30355"/>
                  <a:gd name="connsiteY13" fmla="*/ 17555 h 21395"/>
                  <a:gd name="connsiteX14" fmla="*/ 4206 w 30355"/>
                  <a:gd name="connsiteY14" fmla="*/ 13349 h 21395"/>
                  <a:gd name="connsiteX15" fmla="*/ 1463 w 30355"/>
                  <a:gd name="connsiteY15" fmla="*/ 8960 h 21395"/>
                  <a:gd name="connsiteX16" fmla="*/ 0 w 30355"/>
                  <a:gd name="connsiteY16" fmla="*/ 4937 h 21395"/>
                  <a:gd name="connsiteX17" fmla="*/ 0 w 30355"/>
                  <a:gd name="connsiteY17" fmla="*/ 2560 h 21395"/>
                  <a:gd name="connsiteX18" fmla="*/ 549 w 30355"/>
                  <a:gd name="connsiteY18" fmla="*/ 1829 h 2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55" h="21395">
                    <a:moveTo>
                      <a:pt x="549" y="1829"/>
                    </a:moveTo>
                    <a:lnTo>
                      <a:pt x="1463" y="1829"/>
                    </a:lnTo>
                    <a:lnTo>
                      <a:pt x="2377" y="4023"/>
                    </a:lnTo>
                    <a:lnTo>
                      <a:pt x="11520" y="1280"/>
                    </a:lnTo>
                    <a:lnTo>
                      <a:pt x="17738" y="0"/>
                    </a:lnTo>
                    <a:lnTo>
                      <a:pt x="26698" y="5669"/>
                    </a:lnTo>
                    <a:lnTo>
                      <a:pt x="26698" y="7863"/>
                    </a:lnTo>
                    <a:lnTo>
                      <a:pt x="29258" y="7681"/>
                    </a:lnTo>
                    <a:lnTo>
                      <a:pt x="30355" y="13898"/>
                    </a:lnTo>
                    <a:lnTo>
                      <a:pt x="28710" y="17189"/>
                    </a:lnTo>
                    <a:lnTo>
                      <a:pt x="23590" y="19201"/>
                    </a:lnTo>
                    <a:lnTo>
                      <a:pt x="19383" y="21395"/>
                    </a:lnTo>
                    <a:lnTo>
                      <a:pt x="12983" y="19932"/>
                    </a:lnTo>
                    <a:lnTo>
                      <a:pt x="7680" y="17555"/>
                    </a:lnTo>
                    <a:lnTo>
                      <a:pt x="4206" y="13349"/>
                    </a:lnTo>
                    <a:lnTo>
                      <a:pt x="1463" y="8960"/>
                    </a:lnTo>
                    <a:lnTo>
                      <a:pt x="0" y="4937"/>
                    </a:lnTo>
                    <a:lnTo>
                      <a:pt x="0" y="2560"/>
                    </a:lnTo>
                    <a:lnTo>
                      <a:pt x="549" y="1829"/>
                    </a:lnTo>
                  </a:path>
                </a:pathLst>
              </a:custGeom>
              <a:grpFill/>
              <a:ln w="4020" cap="flat">
                <a:solidFill>
                  <a:srgbClr val="FFFFFF"/>
                </a:solidFill>
                <a:prstDash val="solid"/>
                <a:miter/>
              </a:ln>
            </p:spPr>
            <p:txBody>
              <a:bodyPr rtlCol="0" anchor="ctr"/>
              <a:lstStyle/>
              <a:p>
                <a:endParaRPr lang="en-GB" sz="1463"/>
              </a:p>
            </p:txBody>
          </p:sp>
          <p:sp>
            <p:nvSpPr>
              <p:cNvPr id="1410" name="Freeform: Shape 1409">
                <a:extLst>
                  <a:ext uri="{FF2B5EF4-FFF2-40B4-BE49-F238E27FC236}">
                    <a16:creationId xmlns:a16="http://schemas.microsoft.com/office/drawing/2014/main" id="{7E784420-67B5-4BC2-8BA8-B3F28169A708}"/>
                  </a:ext>
                </a:extLst>
              </p:cNvPr>
              <p:cNvSpPr/>
              <p:nvPr/>
            </p:nvSpPr>
            <p:spPr>
              <a:xfrm>
                <a:off x="9175341" y="4255576"/>
                <a:ext cx="5302" cy="9325"/>
              </a:xfrm>
              <a:custGeom>
                <a:avLst/>
                <a:gdLst>
                  <a:gd name="connsiteX0" fmla="*/ 0 w 5302"/>
                  <a:gd name="connsiteY0" fmla="*/ 0 h 9325"/>
                  <a:gd name="connsiteX1" fmla="*/ 5303 w 5302"/>
                  <a:gd name="connsiteY1" fmla="*/ 9326 h 9325"/>
                  <a:gd name="connsiteX2" fmla="*/ 2194 w 5302"/>
                  <a:gd name="connsiteY2" fmla="*/ 1463 h 9325"/>
                  <a:gd name="connsiteX3" fmla="*/ 549 w 5302"/>
                  <a:gd name="connsiteY3" fmla="*/ 0 h 9325"/>
                  <a:gd name="connsiteX4" fmla="*/ 0 w 5302"/>
                  <a:gd name="connsiteY4" fmla="*/ 0 h 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2" h="9325">
                    <a:moveTo>
                      <a:pt x="0" y="0"/>
                    </a:moveTo>
                    <a:lnTo>
                      <a:pt x="5303" y="9326"/>
                    </a:lnTo>
                    <a:lnTo>
                      <a:pt x="2194" y="1463"/>
                    </a:lnTo>
                    <a:lnTo>
                      <a:pt x="549" y="0"/>
                    </a:lnTo>
                    <a:lnTo>
                      <a:pt x="0" y="0"/>
                    </a:lnTo>
                    <a:close/>
                  </a:path>
                </a:pathLst>
              </a:custGeom>
              <a:grpFill/>
              <a:ln w="18272" cap="flat">
                <a:noFill/>
                <a:prstDash val="solid"/>
                <a:miter/>
              </a:ln>
            </p:spPr>
            <p:txBody>
              <a:bodyPr rtlCol="0" anchor="ctr"/>
              <a:lstStyle/>
              <a:p>
                <a:endParaRPr lang="en-GB" sz="1463"/>
              </a:p>
            </p:txBody>
          </p:sp>
          <p:sp>
            <p:nvSpPr>
              <p:cNvPr id="1411" name="Freeform: Shape 1410">
                <a:extLst>
                  <a:ext uri="{FF2B5EF4-FFF2-40B4-BE49-F238E27FC236}">
                    <a16:creationId xmlns:a16="http://schemas.microsoft.com/office/drawing/2014/main" id="{B260B0EB-17B7-6A62-DCC5-1C9C908A1C49}"/>
                  </a:ext>
                </a:extLst>
              </p:cNvPr>
              <p:cNvSpPr/>
              <p:nvPr/>
            </p:nvSpPr>
            <p:spPr>
              <a:xfrm>
                <a:off x="9175341" y="4255576"/>
                <a:ext cx="5302" cy="9325"/>
              </a:xfrm>
              <a:custGeom>
                <a:avLst/>
                <a:gdLst>
                  <a:gd name="connsiteX0" fmla="*/ 0 w 5302"/>
                  <a:gd name="connsiteY0" fmla="*/ 0 h 9325"/>
                  <a:gd name="connsiteX1" fmla="*/ 549 w 5302"/>
                  <a:gd name="connsiteY1" fmla="*/ 0 h 9325"/>
                  <a:gd name="connsiteX2" fmla="*/ 2194 w 5302"/>
                  <a:gd name="connsiteY2" fmla="*/ 1463 h 9325"/>
                  <a:gd name="connsiteX3" fmla="*/ 5303 w 5302"/>
                  <a:gd name="connsiteY3" fmla="*/ 9326 h 9325"/>
                  <a:gd name="connsiteX4" fmla="*/ 0 w 5302"/>
                  <a:gd name="connsiteY4" fmla="*/ 0 h 9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02" h="9325">
                    <a:moveTo>
                      <a:pt x="0" y="0"/>
                    </a:moveTo>
                    <a:lnTo>
                      <a:pt x="549" y="0"/>
                    </a:lnTo>
                    <a:lnTo>
                      <a:pt x="2194" y="1463"/>
                    </a:lnTo>
                    <a:lnTo>
                      <a:pt x="5303" y="9326"/>
                    </a:lnTo>
                    <a:lnTo>
                      <a:pt x="0" y="0"/>
                    </a:lnTo>
                  </a:path>
                </a:pathLst>
              </a:custGeom>
              <a:grpFill/>
              <a:ln w="4020" cap="flat">
                <a:solidFill>
                  <a:srgbClr val="FFFFFF"/>
                </a:solidFill>
                <a:prstDash val="solid"/>
                <a:miter/>
              </a:ln>
            </p:spPr>
            <p:txBody>
              <a:bodyPr rtlCol="0" anchor="ctr"/>
              <a:lstStyle/>
              <a:p>
                <a:endParaRPr lang="en-GB" sz="1463"/>
              </a:p>
            </p:txBody>
          </p:sp>
          <p:sp>
            <p:nvSpPr>
              <p:cNvPr id="1412" name="Freeform: Shape 1411">
                <a:extLst>
                  <a:ext uri="{FF2B5EF4-FFF2-40B4-BE49-F238E27FC236}">
                    <a16:creationId xmlns:a16="http://schemas.microsoft.com/office/drawing/2014/main" id="{75E7CE12-C656-C05F-136F-D42D8A1BDEB1}"/>
                  </a:ext>
                </a:extLst>
              </p:cNvPr>
              <p:cNvSpPr/>
              <p:nvPr/>
            </p:nvSpPr>
            <p:spPr>
              <a:xfrm>
                <a:off x="9209354" y="4234912"/>
                <a:ext cx="2925" cy="12983"/>
              </a:xfrm>
              <a:custGeom>
                <a:avLst/>
                <a:gdLst>
                  <a:gd name="connsiteX0" fmla="*/ 0 w 2925"/>
                  <a:gd name="connsiteY0" fmla="*/ 0 h 12983"/>
                  <a:gd name="connsiteX1" fmla="*/ 1280 w 2925"/>
                  <a:gd name="connsiteY1" fmla="*/ 12983 h 12983"/>
                  <a:gd name="connsiteX2" fmla="*/ 2743 w 2925"/>
                  <a:gd name="connsiteY2" fmla="*/ 11703 h 12983"/>
                  <a:gd name="connsiteX3" fmla="*/ 2926 w 2925"/>
                  <a:gd name="connsiteY3" fmla="*/ 7315 h 12983"/>
                  <a:gd name="connsiteX4" fmla="*/ 2377 w 2925"/>
                  <a:gd name="connsiteY4" fmla="*/ 2195 h 12983"/>
                  <a:gd name="connsiteX5" fmla="*/ 1646 w 2925"/>
                  <a:gd name="connsiteY5" fmla="*/ 0 h 12983"/>
                  <a:gd name="connsiteX6" fmla="*/ 0 w 2925"/>
                  <a:gd name="connsiteY6" fmla="*/ 0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12983">
                    <a:moveTo>
                      <a:pt x="0" y="0"/>
                    </a:moveTo>
                    <a:lnTo>
                      <a:pt x="1280" y="12983"/>
                    </a:lnTo>
                    <a:lnTo>
                      <a:pt x="2743" y="11703"/>
                    </a:lnTo>
                    <a:lnTo>
                      <a:pt x="2926" y="7315"/>
                    </a:lnTo>
                    <a:lnTo>
                      <a:pt x="2377" y="2195"/>
                    </a:lnTo>
                    <a:lnTo>
                      <a:pt x="1646" y="0"/>
                    </a:lnTo>
                    <a:lnTo>
                      <a:pt x="0" y="0"/>
                    </a:lnTo>
                    <a:close/>
                  </a:path>
                </a:pathLst>
              </a:custGeom>
              <a:grpFill/>
              <a:ln w="18272" cap="flat">
                <a:noFill/>
                <a:prstDash val="solid"/>
                <a:miter/>
              </a:ln>
            </p:spPr>
            <p:txBody>
              <a:bodyPr rtlCol="0" anchor="ctr"/>
              <a:lstStyle/>
              <a:p>
                <a:endParaRPr lang="en-GB" sz="1463"/>
              </a:p>
            </p:txBody>
          </p:sp>
          <p:sp>
            <p:nvSpPr>
              <p:cNvPr id="1413" name="Freeform: Shape 1412">
                <a:extLst>
                  <a:ext uri="{FF2B5EF4-FFF2-40B4-BE49-F238E27FC236}">
                    <a16:creationId xmlns:a16="http://schemas.microsoft.com/office/drawing/2014/main" id="{033B2E1D-6531-39B9-EC56-B856A98C537F}"/>
                  </a:ext>
                </a:extLst>
              </p:cNvPr>
              <p:cNvSpPr/>
              <p:nvPr/>
            </p:nvSpPr>
            <p:spPr>
              <a:xfrm>
                <a:off x="9209354" y="4234912"/>
                <a:ext cx="2925" cy="12983"/>
              </a:xfrm>
              <a:custGeom>
                <a:avLst/>
                <a:gdLst>
                  <a:gd name="connsiteX0" fmla="*/ 0 w 2925"/>
                  <a:gd name="connsiteY0" fmla="*/ 0 h 12983"/>
                  <a:gd name="connsiteX1" fmla="*/ 1646 w 2925"/>
                  <a:gd name="connsiteY1" fmla="*/ 0 h 12983"/>
                  <a:gd name="connsiteX2" fmla="*/ 2377 w 2925"/>
                  <a:gd name="connsiteY2" fmla="*/ 2195 h 12983"/>
                  <a:gd name="connsiteX3" fmla="*/ 2926 w 2925"/>
                  <a:gd name="connsiteY3" fmla="*/ 7315 h 12983"/>
                  <a:gd name="connsiteX4" fmla="*/ 2743 w 2925"/>
                  <a:gd name="connsiteY4" fmla="*/ 11703 h 12983"/>
                  <a:gd name="connsiteX5" fmla="*/ 1280 w 2925"/>
                  <a:gd name="connsiteY5" fmla="*/ 12983 h 12983"/>
                  <a:gd name="connsiteX6" fmla="*/ 0 w 2925"/>
                  <a:gd name="connsiteY6" fmla="*/ 0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12983">
                    <a:moveTo>
                      <a:pt x="0" y="0"/>
                    </a:moveTo>
                    <a:lnTo>
                      <a:pt x="1646" y="0"/>
                    </a:lnTo>
                    <a:lnTo>
                      <a:pt x="2377" y="2195"/>
                    </a:lnTo>
                    <a:lnTo>
                      <a:pt x="2926" y="7315"/>
                    </a:lnTo>
                    <a:lnTo>
                      <a:pt x="2743" y="11703"/>
                    </a:lnTo>
                    <a:lnTo>
                      <a:pt x="1280" y="12983"/>
                    </a:lnTo>
                    <a:lnTo>
                      <a:pt x="0" y="0"/>
                    </a:lnTo>
                  </a:path>
                </a:pathLst>
              </a:custGeom>
              <a:grpFill/>
              <a:ln w="4020" cap="flat">
                <a:solidFill>
                  <a:srgbClr val="FFFFFF"/>
                </a:solidFill>
                <a:prstDash val="solid"/>
                <a:miter/>
              </a:ln>
            </p:spPr>
            <p:txBody>
              <a:bodyPr rtlCol="0" anchor="ctr"/>
              <a:lstStyle/>
              <a:p>
                <a:endParaRPr lang="en-GB" sz="1463"/>
              </a:p>
            </p:txBody>
          </p:sp>
          <p:sp>
            <p:nvSpPr>
              <p:cNvPr id="1414" name="Freeform: Shape 1413">
                <a:extLst>
                  <a:ext uri="{FF2B5EF4-FFF2-40B4-BE49-F238E27FC236}">
                    <a16:creationId xmlns:a16="http://schemas.microsoft.com/office/drawing/2014/main" id="{279CE8FA-867B-8407-9B88-2C7F45A02CA0}"/>
                  </a:ext>
                </a:extLst>
              </p:cNvPr>
              <p:cNvSpPr/>
              <p:nvPr/>
            </p:nvSpPr>
            <p:spPr>
              <a:xfrm>
                <a:off x="9247755" y="4282640"/>
                <a:ext cx="9691" cy="15360"/>
              </a:xfrm>
              <a:custGeom>
                <a:avLst/>
                <a:gdLst>
                  <a:gd name="connsiteX0" fmla="*/ 2377 w 9691"/>
                  <a:gd name="connsiteY0" fmla="*/ 2560 h 15360"/>
                  <a:gd name="connsiteX1" fmla="*/ 183 w 9691"/>
                  <a:gd name="connsiteY1" fmla="*/ 5303 h 15360"/>
                  <a:gd name="connsiteX2" fmla="*/ 0 w 9691"/>
                  <a:gd name="connsiteY2" fmla="*/ 8778 h 15360"/>
                  <a:gd name="connsiteX3" fmla="*/ 1280 w 9691"/>
                  <a:gd name="connsiteY3" fmla="*/ 15361 h 15360"/>
                  <a:gd name="connsiteX4" fmla="*/ 6034 w 9691"/>
                  <a:gd name="connsiteY4" fmla="*/ 15361 h 15360"/>
                  <a:gd name="connsiteX5" fmla="*/ 9509 w 9691"/>
                  <a:gd name="connsiteY5" fmla="*/ 9143 h 15360"/>
                  <a:gd name="connsiteX6" fmla="*/ 9692 w 9691"/>
                  <a:gd name="connsiteY6" fmla="*/ 5669 h 15360"/>
                  <a:gd name="connsiteX7" fmla="*/ 9143 w 9691"/>
                  <a:gd name="connsiteY7" fmla="*/ 3474 h 15360"/>
                  <a:gd name="connsiteX8" fmla="*/ 6949 w 9691"/>
                  <a:gd name="connsiteY8" fmla="*/ 0 h 15360"/>
                  <a:gd name="connsiteX9" fmla="*/ 2377 w 9691"/>
                  <a:gd name="connsiteY9" fmla="*/ 2560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91" h="15360">
                    <a:moveTo>
                      <a:pt x="2377" y="2560"/>
                    </a:moveTo>
                    <a:lnTo>
                      <a:pt x="183" y="5303"/>
                    </a:lnTo>
                    <a:lnTo>
                      <a:pt x="0" y="8778"/>
                    </a:lnTo>
                    <a:lnTo>
                      <a:pt x="1280" y="15361"/>
                    </a:lnTo>
                    <a:lnTo>
                      <a:pt x="6034" y="15361"/>
                    </a:lnTo>
                    <a:lnTo>
                      <a:pt x="9509" y="9143"/>
                    </a:lnTo>
                    <a:lnTo>
                      <a:pt x="9692" y="5669"/>
                    </a:lnTo>
                    <a:lnTo>
                      <a:pt x="9143" y="3474"/>
                    </a:lnTo>
                    <a:lnTo>
                      <a:pt x="6949" y="0"/>
                    </a:lnTo>
                    <a:lnTo>
                      <a:pt x="2377" y="2560"/>
                    </a:lnTo>
                    <a:close/>
                  </a:path>
                </a:pathLst>
              </a:custGeom>
              <a:grpFill/>
              <a:ln w="18272" cap="flat">
                <a:noFill/>
                <a:prstDash val="solid"/>
                <a:miter/>
              </a:ln>
            </p:spPr>
            <p:txBody>
              <a:bodyPr rtlCol="0" anchor="ctr"/>
              <a:lstStyle/>
              <a:p>
                <a:endParaRPr lang="en-GB" sz="1463"/>
              </a:p>
            </p:txBody>
          </p:sp>
          <p:sp>
            <p:nvSpPr>
              <p:cNvPr id="1415" name="Freeform: Shape 1414">
                <a:extLst>
                  <a:ext uri="{FF2B5EF4-FFF2-40B4-BE49-F238E27FC236}">
                    <a16:creationId xmlns:a16="http://schemas.microsoft.com/office/drawing/2014/main" id="{A969122C-C937-CB7B-E6EB-1CF2F154B9D4}"/>
                  </a:ext>
                </a:extLst>
              </p:cNvPr>
              <p:cNvSpPr/>
              <p:nvPr/>
            </p:nvSpPr>
            <p:spPr>
              <a:xfrm>
                <a:off x="9247755" y="4282640"/>
                <a:ext cx="9691" cy="15360"/>
              </a:xfrm>
              <a:custGeom>
                <a:avLst/>
                <a:gdLst>
                  <a:gd name="connsiteX0" fmla="*/ 6949 w 9691"/>
                  <a:gd name="connsiteY0" fmla="*/ 0 h 15360"/>
                  <a:gd name="connsiteX1" fmla="*/ 9143 w 9691"/>
                  <a:gd name="connsiteY1" fmla="*/ 3474 h 15360"/>
                  <a:gd name="connsiteX2" fmla="*/ 9692 w 9691"/>
                  <a:gd name="connsiteY2" fmla="*/ 5669 h 15360"/>
                  <a:gd name="connsiteX3" fmla="*/ 9509 w 9691"/>
                  <a:gd name="connsiteY3" fmla="*/ 9143 h 15360"/>
                  <a:gd name="connsiteX4" fmla="*/ 6034 w 9691"/>
                  <a:gd name="connsiteY4" fmla="*/ 15361 h 15360"/>
                  <a:gd name="connsiteX5" fmla="*/ 1280 w 9691"/>
                  <a:gd name="connsiteY5" fmla="*/ 15361 h 15360"/>
                  <a:gd name="connsiteX6" fmla="*/ 0 w 9691"/>
                  <a:gd name="connsiteY6" fmla="*/ 8778 h 15360"/>
                  <a:gd name="connsiteX7" fmla="*/ 183 w 9691"/>
                  <a:gd name="connsiteY7" fmla="*/ 5486 h 15360"/>
                  <a:gd name="connsiteX8" fmla="*/ 2560 w 9691"/>
                  <a:gd name="connsiteY8" fmla="*/ 2743 h 15360"/>
                  <a:gd name="connsiteX9" fmla="*/ 6949 w 9691"/>
                  <a:gd name="connsiteY9" fmla="*/ 0 h 15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91" h="15360">
                    <a:moveTo>
                      <a:pt x="6949" y="0"/>
                    </a:moveTo>
                    <a:lnTo>
                      <a:pt x="9143" y="3474"/>
                    </a:lnTo>
                    <a:lnTo>
                      <a:pt x="9692" y="5669"/>
                    </a:lnTo>
                    <a:lnTo>
                      <a:pt x="9509" y="9143"/>
                    </a:lnTo>
                    <a:lnTo>
                      <a:pt x="6034" y="15361"/>
                    </a:lnTo>
                    <a:lnTo>
                      <a:pt x="1280" y="15361"/>
                    </a:lnTo>
                    <a:lnTo>
                      <a:pt x="0" y="8778"/>
                    </a:lnTo>
                    <a:lnTo>
                      <a:pt x="183" y="5486"/>
                    </a:lnTo>
                    <a:lnTo>
                      <a:pt x="2560" y="2743"/>
                    </a:lnTo>
                    <a:lnTo>
                      <a:pt x="6949" y="0"/>
                    </a:lnTo>
                  </a:path>
                </a:pathLst>
              </a:custGeom>
              <a:grpFill/>
              <a:ln w="4020" cap="flat">
                <a:solidFill>
                  <a:srgbClr val="FFFFFF"/>
                </a:solidFill>
                <a:prstDash val="solid"/>
                <a:miter/>
              </a:ln>
            </p:spPr>
            <p:txBody>
              <a:bodyPr rtlCol="0" anchor="ctr"/>
              <a:lstStyle/>
              <a:p>
                <a:endParaRPr lang="en-GB" sz="1463"/>
              </a:p>
            </p:txBody>
          </p:sp>
          <p:sp>
            <p:nvSpPr>
              <p:cNvPr id="1416" name="Freeform: Shape 1415">
                <a:extLst>
                  <a:ext uri="{FF2B5EF4-FFF2-40B4-BE49-F238E27FC236}">
                    <a16:creationId xmlns:a16="http://schemas.microsoft.com/office/drawing/2014/main" id="{D362B850-D414-7B70-D8AE-7FCFD304BD51}"/>
                  </a:ext>
                </a:extLst>
              </p:cNvPr>
              <p:cNvSpPr/>
              <p:nvPr/>
            </p:nvSpPr>
            <p:spPr>
              <a:xfrm>
                <a:off x="9224714" y="4293429"/>
                <a:ext cx="37121" cy="79362"/>
              </a:xfrm>
              <a:custGeom>
                <a:avLst/>
                <a:gdLst>
                  <a:gd name="connsiteX0" fmla="*/ 14263 w 37121"/>
                  <a:gd name="connsiteY0" fmla="*/ 183 h 79362"/>
                  <a:gd name="connsiteX1" fmla="*/ 14812 w 37121"/>
                  <a:gd name="connsiteY1" fmla="*/ 0 h 79362"/>
                  <a:gd name="connsiteX2" fmla="*/ 16275 w 37121"/>
                  <a:gd name="connsiteY2" fmla="*/ 549 h 79362"/>
                  <a:gd name="connsiteX3" fmla="*/ 16641 w 37121"/>
                  <a:gd name="connsiteY3" fmla="*/ 3109 h 79362"/>
                  <a:gd name="connsiteX4" fmla="*/ 14629 w 37121"/>
                  <a:gd name="connsiteY4" fmla="*/ 6400 h 79362"/>
                  <a:gd name="connsiteX5" fmla="*/ 12618 w 37121"/>
                  <a:gd name="connsiteY5" fmla="*/ 8229 h 79362"/>
                  <a:gd name="connsiteX6" fmla="*/ 12252 w 37121"/>
                  <a:gd name="connsiteY6" fmla="*/ 9875 h 79362"/>
                  <a:gd name="connsiteX7" fmla="*/ 14263 w 37121"/>
                  <a:gd name="connsiteY7" fmla="*/ 11520 h 79362"/>
                  <a:gd name="connsiteX8" fmla="*/ 16092 w 37121"/>
                  <a:gd name="connsiteY8" fmla="*/ 16823 h 79362"/>
                  <a:gd name="connsiteX9" fmla="*/ 16641 w 37121"/>
                  <a:gd name="connsiteY9" fmla="*/ 20846 h 79362"/>
                  <a:gd name="connsiteX10" fmla="*/ 16092 w 37121"/>
                  <a:gd name="connsiteY10" fmla="*/ 24504 h 79362"/>
                  <a:gd name="connsiteX11" fmla="*/ 10423 w 37121"/>
                  <a:gd name="connsiteY11" fmla="*/ 30721 h 79362"/>
                  <a:gd name="connsiteX12" fmla="*/ 6766 w 37121"/>
                  <a:gd name="connsiteY12" fmla="*/ 33281 h 79362"/>
                  <a:gd name="connsiteX13" fmla="*/ 6949 w 37121"/>
                  <a:gd name="connsiteY13" fmla="*/ 34378 h 79362"/>
                  <a:gd name="connsiteX14" fmla="*/ 10606 w 37121"/>
                  <a:gd name="connsiteY14" fmla="*/ 35110 h 79362"/>
                  <a:gd name="connsiteX15" fmla="*/ 13349 w 37121"/>
                  <a:gd name="connsiteY15" fmla="*/ 32001 h 79362"/>
                  <a:gd name="connsiteX16" fmla="*/ 17372 w 37121"/>
                  <a:gd name="connsiteY16" fmla="*/ 29258 h 79362"/>
                  <a:gd name="connsiteX17" fmla="*/ 21944 w 37121"/>
                  <a:gd name="connsiteY17" fmla="*/ 20846 h 79362"/>
                  <a:gd name="connsiteX18" fmla="*/ 26150 w 37121"/>
                  <a:gd name="connsiteY18" fmla="*/ 18286 h 79362"/>
                  <a:gd name="connsiteX19" fmla="*/ 31087 w 37121"/>
                  <a:gd name="connsiteY19" fmla="*/ 17921 h 79362"/>
                  <a:gd name="connsiteX20" fmla="*/ 32550 w 37121"/>
                  <a:gd name="connsiteY20" fmla="*/ 19200 h 79362"/>
                  <a:gd name="connsiteX21" fmla="*/ 34196 w 37121"/>
                  <a:gd name="connsiteY21" fmla="*/ 23041 h 79362"/>
                  <a:gd name="connsiteX22" fmla="*/ 34196 w 37121"/>
                  <a:gd name="connsiteY22" fmla="*/ 29075 h 79362"/>
                  <a:gd name="connsiteX23" fmla="*/ 24138 w 37121"/>
                  <a:gd name="connsiteY23" fmla="*/ 36207 h 79362"/>
                  <a:gd name="connsiteX24" fmla="*/ 24138 w 37121"/>
                  <a:gd name="connsiteY24" fmla="*/ 38036 h 79362"/>
                  <a:gd name="connsiteX25" fmla="*/ 32001 w 37121"/>
                  <a:gd name="connsiteY25" fmla="*/ 42790 h 79362"/>
                  <a:gd name="connsiteX26" fmla="*/ 32733 w 37121"/>
                  <a:gd name="connsiteY26" fmla="*/ 46264 h 79362"/>
                  <a:gd name="connsiteX27" fmla="*/ 34196 w 37121"/>
                  <a:gd name="connsiteY27" fmla="*/ 48093 h 79362"/>
                  <a:gd name="connsiteX28" fmla="*/ 37121 w 37121"/>
                  <a:gd name="connsiteY28" fmla="*/ 50287 h 79362"/>
                  <a:gd name="connsiteX29" fmla="*/ 32733 w 37121"/>
                  <a:gd name="connsiteY29" fmla="*/ 50470 h 79362"/>
                  <a:gd name="connsiteX30" fmla="*/ 28527 w 37121"/>
                  <a:gd name="connsiteY30" fmla="*/ 47910 h 79362"/>
                  <a:gd name="connsiteX31" fmla="*/ 21578 w 37121"/>
                  <a:gd name="connsiteY31" fmla="*/ 46447 h 79362"/>
                  <a:gd name="connsiteX32" fmla="*/ 16824 w 37121"/>
                  <a:gd name="connsiteY32" fmla="*/ 44801 h 79362"/>
                  <a:gd name="connsiteX33" fmla="*/ 14629 w 37121"/>
                  <a:gd name="connsiteY33" fmla="*/ 47544 h 79362"/>
                  <a:gd name="connsiteX34" fmla="*/ 13898 w 37121"/>
                  <a:gd name="connsiteY34" fmla="*/ 55225 h 79362"/>
                  <a:gd name="connsiteX35" fmla="*/ 14812 w 37121"/>
                  <a:gd name="connsiteY35" fmla="*/ 63636 h 79362"/>
                  <a:gd name="connsiteX36" fmla="*/ 17189 w 37121"/>
                  <a:gd name="connsiteY36" fmla="*/ 68391 h 79362"/>
                  <a:gd name="connsiteX37" fmla="*/ 20115 w 37121"/>
                  <a:gd name="connsiteY37" fmla="*/ 73328 h 79362"/>
                  <a:gd name="connsiteX38" fmla="*/ 25235 w 37121"/>
                  <a:gd name="connsiteY38" fmla="*/ 78997 h 79362"/>
                  <a:gd name="connsiteX39" fmla="*/ 23041 w 37121"/>
                  <a:gd name="connsiteY39" fmla="*/ 79363 h 79362"/>
                  <a:gd name="connsiteX40" fmla="*/ 18104 w 37121"/>
                  <a:gd name="connsiteY40" fmla="*/ 74791 h 79362"/>
                  <a:gd name="connsiteX41" fmla="*/ 9509 w 37121"/>
                  <a:gd name="connsiteY41" fmla="*/ 63636 h 79362"/>
                  <a:gd name="connsiteX42" fmla="*/ 8046 w 37121"/>
                  <a:gd name="connsiteY42" fmla="*/ 49373 h 79362"/>
                  <a:gd name="connsiteX43" fmla="*/ 5669 w 37121"/>
                  <a:gd name="connsiteY43" fmla="*/ 42973 h 79362"/>
                  <a:gd name="connsiteX44" fmla="*/ 5669 w 37121"/>
                  <a:gd name="connsiteY44" fmla="*/ 37487 h 79362"/>
                  <a:gd name="connsiteX45" fmla="*/ 4389 w 37121"/>
                  <a:gd name="connsiteY45" fmla="*/ 33281 h 79362"/>
                  <a:gd name="connsiteX46" fmla="*/ 2560 w 37121"/>
                  <a:gd name="connsiteY46" fmla="*/ 31453 h 79362"/>
                  <a:gd name="connsiteX47" fmla="*/ 0 w 37121"/>
                  <a:gd name="connsiteY47" fmla="*/ 27612 h 79362"/>
                  <a:gd name="connsiteX48" fmla="*/ 549 w 37121"/>
                  <a:gd name="connsiteY48" fmla="*/ 22858 h 79362"/>
                  <a:gd name="connsiteX49" fmla="*/ 1097 w 37121"/>
                  <a:gd name="connsiteY49" fmla="*/ 22492 h 79362"/>
                  <a:gd name="connsiteX50" fmla="*/ 4389 w 37121"/>
                  <a:gd name="connsiteY50" fmla="*/ 11520 h 79362"/>
                  <a:gd name="connsiteX51" fmla="*/ 6949 w 37121"/>
                  <a:gd name="connsiteY51" fmla="*/ 6949 h 79362"/>
                  <a:gd name="connsiteX52" fmla="*/ 14263 w 37121"/>
                  <a:gd name="connsiteY52" fmla="*/ 183 h 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7121" h="79362">
                    <a:moveTo>
                      <a:pt x="14263" y="183"/>
                    </a:moveTo>
                    <a:lnTo>
                      <a:pt x="14812" y="0"/>
                    </a:lnTo>
                    <a:lnTo>
                      <a:pt x="16275" y="549"/>
                    </a:lnTo>
                    <a:lnTo>
                      <a:pt x="16641" y="3109"/>
                    </a:lnTo>
                    <a:lnTo>
                      <a:pt x="14629" y="6400"/>
                    </a:lnTo>
                    <a:lnTo>
                      <a:pt x="12618" y="8229"/>
                    </a:lnTo>
                    <a:lnTo>
                      <a:pt x="12252" y="9875"/>
                    </a:lnTo>
                    <a:lnTo>
                      <a:pt x="14263" y="11520"/>
                    </a:lnTo>
                    <a:lnTo>
                      <a:pt x="16092" y="16823"/>
                    </a:lnTo>
                    <a:lnTo>
                      <a:pt x="16641" y="20846"/>
                    </a:lnTo>
                    <a:lnTo>
                      <a:pt x="16092" y="24504"/>
                    </a:lnTo>
                    <a:lnTo>
                      <a:pt x="10423" y="30721"/>
                    </a:lnTo>
                    <a:lnTo>
                      <a:pt x="6766" y="33281"/>
                    </a:lnTo>
                    <a:lnTo>
                      <a:pt x="6949" y="34378"/>
                    </a:lnTo>
                    <a:lnTo>
                      <a:pt x="10606" y="35110"/>
                    </a:lnTo>
                    <a:lnTo>
                      <a:pt x="13349" y="32001"/>
                    </a:lnTo>
                    <a:lnTo>
                      <a:pt x="17372" y="29258"/>
                    </a:lnTo>
                    <a:lnTo>
                      <a:pt x="21944" y="20846"/>
                    </a:lnTo>
                    <a:lnTo>
                      <a:pt x="26150" y="18286"/>
                    </a:lnTo>
                    <a:lnTo>
                      <a:pt x="31087" y="17921"/>
                    </a:lnTo>
                    <a:lnTo>
                      <a:pt x="32550" y="19200"/>
                    </a:lnTo>
                    <a:lnTo>
                      <a:pt x="34196" y="23041"/>
                    </a:lnTo>
                    <a:lnTo>
                      <a:pt x="34196" y="29075"/>
                    </a:lnTo>
                    <a:lnTo>
                      <a:pt x="24138" y="36207"/>
                    </a:lnTo>
                    <a:lnTo>
                      <a:pt x="24138" y="38036"/>
                    </a:lnTo>
                    <a:lnTo>
                      <a:pt x="32001" y="42790"/>
                    </a:lnTo>
                    <a:lnTo>
                      <a:pt x="32733" y="46264"/>
                    </a:lnTo>
                    <a:lnTo>
                      <a:pt x="34196" y="48093"/>
                    </a:lnTo>
                    <a:lnTo>
                      <a:pt x="37121" y="50287"/>
                    </a:lnTo>
                    <a:lnTo>
                      <a:pt x="32733" y="50470"/>
                    </a:lnTo>
                    <a:lnTo>
                      <a:pt x="28527" y="47910"/>
                    </a:lnTo>
                    <a:lnTo>
                      <a:pt x="21578" y="46447"/>
                    </a:lnTo>
                    <a:lnTo>
                      <a:pt x="16824" y="44801"/>
                    </a:lnTo>
                    <a:lnTo>
                      <a:pt x="14629" y="47544"/>
                    </a:lnTo>
                    <a:lnTo>
                      <a:pt x="13898" y="55225"/>
                    </a:lnTo>
                    <a:lnTo>
                      <a:pt x="14812" y="63636"/>
                    </a:lnTo>
                    <a:lnTo>
                      <a:pt x="17189" y="68391"/>
                    </a:lnTo>
                    <a:lnTo>
                      <a:pt x="20115" y="73328"/>
                    </a:lnTo>
                    <a:lnTo>
                      <a:pt x="25235" y="78997"/>
                    </a:lnTo>
                    <a:lnTo>
                      <a:pt x="23041" y="79363"/>
                    </a:lnTo>
                    <a:lnTo>
                      <a:pt x="18104" y="74791"/>
                    </a:lnTo>
                    <a:lnTo>
                      <a:pt x="9509" y="63636"/>
                    </a:lnTo>
                    <a:lnTo>
                      <a:pt x="8046" y="49373"/>
                    </a:lnTo>
                    <a:lnTo>
                      <a:pt x="5669" y="42973"/>
                    </a:lnTo>
                    <a:lnTo>
                      <a:pt x="5669" y="37487"/>
                    </a:lnTo>
                    <a:lnTo>
                      <a:pt x="4389" y="33281"/>
                    </a:lnTo>
                    <a:lnTo>
                      <a:pt x="2560" y="31453"/>
                    </a:lnTo>
                    <a:lnTo>
                      <a:pt x="0" y="27612"/>
                    </a:lnTo>
                    <a:lnTo>
                      <a:pt x="549" y="22858"/>
                    </a:lnTo>
                    <a:lnTo>
                      <a:pt x="1097" y="22492"/>
                    </a:lnTo>
                    <a:lnTo>
                      <a:pt x="4389" y="11520"/>
                    </a:lnTo>
                    <a:lnTo>
                      <a:pt x="6949" y="6949"/>
                    </a:lnTo>
                    <a:lnTo>
                      <a:pt x="14263" y="183"/>
                    </a:lnTo>
                    <a:close/>
                  </a:path>
                </a:pathLst>
              </a:custGeom>
              <a:grpFill/>
              <a:ln w="18272" cap="flat">
                <a:noFill/>
                <a:prstDash val="solid"/>
                <a:miter/>
              </a:ln>
            </p:spPr>
            <p:txBody>
              <a:bodyPr rtlCol="0" anchor="ctr"/>
              <a:lstStyle/>
              <a:p>
                <a:endParaRPr lang="en-GB" sz="1463"/>
              </a:p>
            </p:txBody>
          </p:sp>
          <p:sp>
            <p:nvSpPr>
              <p:cNvPr id="1417" name="Freeform: Shape 1416">
                <a:extLst>
                  <a:ext uri="{FF2B5EF4-FFF2-40B4-BE49-F238E27FC236}">
                    <a16:creationId xmlns:a16="http://schemas.microsoft.com/office/drawing/2014/main" id="{C6E6C742-5D9E-6AA6-31C1-4C6F002FAACC}"/>
                  </a:ext>
                </a:extLst>
              </p:cNvPr>
              <p:cNvSpPr/>
              <p:nvPr/>
            </p:nvSpPr>
            <p:spPr>
              <a:xfrm>
                <a:off x="9224714" y="4293429"/>
                <a:ext cx="37121" cy="79362"/>
              </a:xfrm>
              <a:custGeom>
                <a:avLst/>
                <a:gdLst>
                  <a:gd name="connsiteX0" fmla="*/ 14263 w 37121"/>
                  <a:gd name="connsiteY0" fmla="*/ 183 h 79362"/>
                  <a:gd name="connsiteX1" fmla="*/ 14812 w 37121"/>
                  <a:gd name="connsiteY1" fmla="*/ 0 h 79362"/>
                  <a:gd name="connsiteX2" fmla="*/ 16275 w 37121"/>
                  <a:gd name="connsiteY2" fmla="*/ 549 h 79362"/>
                  <a:gd name="connsiteX3" fmla="*/ 16641 w 37121"/>
                  <a:gd name="connsiteY3" fmla="*/ 3109 h 79362"/>
                  <a:gd name="connsiteX4" fmla="*/ 14629 w 37121"/>
                  <a:gd name="connsiteY4" fmla="*/ 6400 h 79362"/>
                  <a:gd name="connsiteX5" fmla="*/ 12618 w 37121"/>
                  <a:gd name="connsiteY5" fmla="*/ 8229 h 79362"/>
                  <a:gd name="connsiteX6" fmla="*/ 12252 w 37121"/>
                  <a:gd name="connsiteY6" fmla="*/ 9875 h 79362"/>
                  <a:gd name="connsiteX7" fmla="*/ 14263 w 37121"/>
                  <a:gd name="connsiteY7" fmla="*/ 11520 h 79362"/>
                  <a:gd name="connsiteX8" fmla="*/ 16092 w 37121"/>
                  <a:gd name="connsiteY8" fmla="*/ 16823 h 79362"/>
                  <a:gd name="connsiteX9" fmla="*/ 16641 w 37121"/>
                  <a:gd name="connsiteY9" fmla="*/ 20846 h 79362"/>
                  <a:gd name="connsiteX10" fmla="*/ 16092 w 37121"/>
                  <a:gd name="connsiteY10" fmla="*/ 24504 h 79362"/>
                  <a:gd name="connsiteX11" fmla="*/ 10423 w 37121"/>
                  <a:gd name="connsiteY11" fmla="*/ 30721 h 79362"/>
                  <a:gd name="connsiteX12" fmla="*/ 6766 w 37121"/>
                  <a:gd name="connsiteY12" fmla="*/ 33281 h 79362"/>
                  <a:gd name="connsiteX13" fmla="*/ 6949 w 37121"/>
                  <a:gd name="connsiteY13" fmla="*/ 34378 h 79362"/>
                  <a:gd name="connsiteX14" fmla="*/ 10606 w 37121"/>
                  <a:gd name="connsiteY14" fmla="*/ 35110 h 79362"/>
                  <a:gd name="connsiteX15" fmla="*/ 13349 w 37121"/>
                  <a:gd name="connsiteY15" fmla="*/ 32001 h 79362"/>
                  <a:gd name="connsiteX16" fmla="*/ 17372 w 37121"/>
                  <a:gd name="connsiteY16" fmla="*/ 29258 h 79362"/>
                  <a:gd name="connsiteX17" fmla="*/ 21944 w 37121"/>
                  <a:gd name="connsiteY17" fmla="*/ 20846 h 79362"/>
                  <a:gd name="connsiteX18" fmla="*/ 26150 w 37121"/>
                  <a:gd name="connsiteY18" fmla="*/ 18286 h 79362"/>
                  <a:gd name="connsiteX19" fmla="*/ 31087 w 37121"/>
                  <a:gd name="connsiteY19" fmla="*/ 17921 h 79362"/>
                  <a:gd name="connsiteX20" fmla="*/ 32550 w 37121"/>
                  <a:gd name="connsiteY20" fmla="*/ 19200 h 79362"/>
                  <a:gd name="connsiteX21" fmla="*/ 34196 w 37121"/>
                  <a:gd name="connsiteY21" fmla="*/ 23041 h 79362"/>
                  <a:gd name="connsiteX22" fmla="*/ 34196 w 37121"/>
                  <a:gd name="connsiteY22" fmla="*/ 29075 h 79362"/>
                  <a:gd name="connsiteX23" fmla="*/ 24138 w 37121"/>
                  <a:gd name="connsiteY23" fmla="*/ 36207 h 79362"/>
                  <a:gd name="connsiteX24" fmla="*/ 24138 w 37121"/>
                  <a:gd name="connsiteY24" fmla="*/ 38036 h 79362"/>
                  <a:gd name="connsiteX25" fmla="*/ 32001 w 37121"/>
                  <a:gd name="connsiteY25" fmla="*/ 42790 h 79362"/>
                  <a:gd name="connsiteX26" fmla="*/ 32733 w 37121"/>
                  <a:gd name="connsiteY26" fmla="*/ 46264 h 79362"/>
                  <a:gd name="connsiteX27" fmla="*/ 34196 w 37121"/>
                  <a:gd name="connsiteY27" fmla="*/ 48093 h 79362"/>
                  <a:gd name="connsiteX28" fmla="*/ 37121 w 37121"/>
                  <a:gd name="connsiteY28" fmla="*/ 50287 h 79362"/>
                  <a:gd name="connsiteX29" fmla="*/ 32733 w 37121"/>
                  <a:gd name="connsiteY29" fmla="*/ 50470 h 79362"/>
                  <a:gd name="connsiteX30" fmla="*/ 28527 w 37121"/>
                  <a:gd name="connsiteY30" fmla="*/ 47910 h 79362"/>
                  <a:gd name="connsiteX31" fmla="*/ 21578 w 37121"/>
                  <a:gd name="connsiteY31" fmla="*/ 46447 h 79362"/>
                  <a:gd name="connsiteX32" fmla="*/ 16824 w 37121"/>
                  <a:gd name="connsiteY32" fmla="*/ 44801 h 79362"/>
                  <a:gd name="connsiteX33" fmla="*/ 14629 w 37121"/>
                  <a:gd name="connsiteY33" fmla="*/ 47544 h 79362"/>
                  <a:gd name="connsiteX34" fmla="*/ 13898 w 37121"/>
                  <a:gd name="connsiteY34" fmla="*/ 55225 h 79362"/>
                  <a:gd name="connsiteX35" fmla="*/ 14812 w 37121"/>
                  <a:gd name="connsiteY35" fmla="*/ 63636 h 79362"/>
                  <a:gd name="connsiteX36" fmla="*/ 17189 w 37121"/>
                  <a:gd name="connsiteY36" fmla="*/ 68391 h 79362"/>
                  <a:gd name="connsiteX37" fmla="*/ 20115 w 37121"/>
                  <a:gd name="connsiteY37" fmla="*/ 73328 h 79362"/>
                  <a:gd name="connsiteX38" fmla="*/ 25235 w 37121"/>
                  <a:gd name="connsiteY38" fmla="*/ 78997 h 79362"/>
                  <a:gd name="connsiteX39" fmla="*/ 23041 w 37121"/>
                  <a:gd name="connsiteY39" fmla="*/ 79363 h 79362"/>
                  <a:gd name="connsiteX40" fmla="*/ 18104 w 37121"/>
                  <a:gd name="connsiteY40" fmla="*/ 74791 h 79362"/>
                  <a:gd name="connsiteX41" fmla="*/ 9509 w 37121"/>
                  <a:gd name="connsiteY41" fmla="*/ 63636 h 79362"/>
                  <a:gd name="connsiteX42" fmla="*/ 8046 w 37121"/>
                  <a:gd name="connsiteY42" fmla="*/ 49373 h 79362"/>
                  <a:gd name="connsiteX43" fmla="*/ 5669 w 37121"/>
                  <a:gd name="connsiteY43" fmla="*/ 42973 h 79362"/>
                  <a:gd name="connsiteX44" fmla="*/ 5669 w 37121"/>
                  <a:gd name="connsiteY44" fmla="*/ 37487 h 79362"/>
                  <a:gd name="connsiteX45" fmla="*/ 4389 w 37121"/>
                  <a:gd name="connsiteY45" fmla="*/ 33281 h 79362"/>
                  <a:gd name="connsiteX46" fmla="*/ 2560 w 37121"/>
                  <a:gd name="connsiteY46" fmla="*/ 31453 h 79362"/>
                  <a:gd name="connsiteX47" fmla="*/ 0 w 37121"/>
                  <a:gd name="connsiteY47" fmla="*/ 27612 h 79362"/>
                  <a:gd name="connsiteX48" fmla="*/ 549 w 37121"/>
                  <a:gd name="connsiteY48" fmla="*/ 22858 h 79362"/>
                  <a:gd name="connsiteX49" fmla="*/ 1097 w 37121"/>
                  <a:gd name="connsiteY49" fmla="*/ 22492 h 79362"/>
                  <a:gd name="connsiteX50" fmla="*/ 4389 w 37121"/>
                  <a:gd name="connsiteY50" fmla="*/ 11520 h 79362"/>
                  <a:gd name="connsiteX51" fmla="*/ 6949 w 37121"/>
                  <a:gd name="connsiteY51" fmla="*/ 6949 h 79362"/>
                  <a:gd name="connsiteX52" fmla="*/ 14263 w 37121"/>
                  <a:gd name="connsiteY52" fmla="*/ 183 h 7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7121" h="79362">
                    <a:moveTo>
                      <a:pt x="14263" y="183"/>
                    </a:moveTo>
                    <a:lnTo>
                      <a:pt x="14812" y="0"/>
                    </a:lnTo>
                    <a:lnTo>
                      <a:pt x="16275" y="549"/>
                    </a:lnTo>
                    <a:lnTo>
                      <a:pt x="16641" y="3109"/>
                    </a:lnTo>
                    <a:lnTo>
                      <a:pt x="14629" y="6400"/>
                    </a:lnTo>
                    <a:lnTo>
                      <a:pt x="12618" y="8229"/>
                    </a:lnTo>
                    <a:lnTo>
                      <a:pt x="12252" y="9875"/>
                    </a:lnTo>
                    <a:lnTo>
                      <a:pt x="14263" y="11520"/>
                    </a:lnTo>
                    <a:lnTo>
                      <a:pt x="16092" y="16823"/>
                    </a:lnTo>
                    <a:lnTo>
                      <a:pt x="16641" y="20846"/>
                    </a:lnTo>
                    <a:lnTo>
                      <a:pt x="16092" y="24504"/>
                    </a:lnTo>
                    <a:lnTo>
                      <a:pt x="10423" y="30721"/>
                    </a:lnTo>
                    <a:lnTo>
                      <a:pt x="6766" y="33281"/>
                    </a:lnTo>
                    <a:lnTo>
                      <a:pt x="6949" y="34378"/>
                    </a:lnTo>
                    <a:lnTo>
                      <a:pt x="10606" y="35110"/>
                    </a:lnTo>
                    <a:lnTo>
                      <a:pt x="13349" y="32001"/>
                    </a:lnTo>
                    <a:lnTo>
                      <a:pt x="17372" y="29258"/>
                    </a:lnTo>
                    <a:lnTo>
                      <a:pt x="21944" y="20846"/>
                    </a:lnTo>
                    <a:lnTo>
                      <a:pt x="26150" y="18286"/>
                    </a:lnTo>
                    <a:lnTo>
                      <a:pt x="31087" y="17921"/>
                    </a:lnTo>
                    <a:lnTo>
                      <a:pt x="32550" y="19200"/>
                    </a:lnTo>
                    <a:lnTo>
                      <a:pt x="34196" y="23041"/>
                    </a:lnTo>
                    <a:lnTo>
                      <a:pt x="34196" y="29075"/>
                    </a:lnTo>
                    <a:lnTo>
                      <a:pt x="24138" y="36207"/>
                    </a:lnTo>
                    <a:lnTo>
                      <a:pt x="24138" y="38036"/>
                    </a:lnTo>
                    <a:lnTo>
                      <a:pt x="32001" y="42790"/>
                    </a:lnTo>
                    <a:lnTo>
                      <a:pt x="32733" y="46264"/>
                    </a:lnTo>
                    <a:lnTo>
                      <a:pt x="34196" y="48093"/>
                    </a:lnTo>
                    <a:lnTo>
                      <a:pt x="37121" y="50287"/>
                    </a:lnTo>
                    <a:lnTo>
                      <a:pt x="32733" y="50470"/>
                    </a:lnTo>
                    <a:lnTo>
                      <a:pt x="28527" y="47910"/>
                    </a:lnTo>
                    <a:lnTo>
                      <a:pt x="21578" y="46447"/>
                    </a:lnTo>
                    <a:lnTo>
                      <a:pt x="16824" y="44801"/>
                    </a:lnTo>
                    <a:lnTo>
                      <a:pt x="14629" y="47544"/>
                    </a:lnTo>
                    <a:lnTo>
                      <a:pt x="13898" y="55225"/>
                    </a:lnTo>
                    <a:lnTo>
                      <a:pt x="14812" y="63636"/>
                    </a:lnTo>
                    <a:lnTo>
                      <a:pt x="17189" y="68391"/>
                    </a:lnTo>
                    <a:lnTo>
                      <a:pt x="20115" y="73328"/>
                    </a:lnTo>
                    <a:lnTo>
                      <a:pt x="25235" y="78997"/>
                    </a:lnTo>
                    <a:lnTo>
                      <a:pt x="23041" y="79363"/>
                    </a:lnTo>
                    <a:lnTo>
                      <a:pt x="18104" y="74791"/>
                    </a:lnTo>
                    <a:lnTo>
                      <a:pt x="9509" y="63636"/>
                    </a:lnTo>
                    <a:lnTo>
                      <a:pt x="8046" y="49373"/>
                    </a:lnTo>
                    <a:lnTo>
                      <a:pt x="5669" y="42973"/>
                    </a:lnTo>
                    <a:lnTo>
                      <a:pt x="5669" y="37487"/>
                    </a:lnTo>
                    <a:lnTo>
                      <a:pt x="4389" y="33281"/>
                    </a:lnTo>
                    <a:lnTo>
                      <a:pt x="2560" y="31453"/>
                    </a:lnTo>
                    <a:lnTo>
                      <a:pt x="0" y="27612"/>
                    </a:lnTo>
                    <a:lnTo>
                      <a:pt x="549" y="22858"/>
                    </a:lnTo>
                    <a:lnTo>
                      <a:pt x="1097" y="22492"/>
                    </a:lnTo>
                    <a:lnTo>
                      <a:pt x="4389" y="11520"/>
                    </a:lnTo>
                    <a:lnTo>
                      <a:pt x="6949" y="6949"/>
                    </a:lnTo>
                    <a:lnTo>
                      <a:pt x="14263" y="183"/>
                    </a:lnTo>
                  </a:path>
                </a:pathLst>
              </a:custGeom>
              <a:grpFill/>
              <a:ln w="4020" cap="flat">
                <a:solidFill>
                  <a:srgbClr val="FFFFFF"/>
                </a:solidFill>
                <a:prstDash val="solid"/>
                <a:miter/>
              </a:ln>
            </p:spPr>
            <p:txBody>
              <a:bodyPr rtlCol="0" anchor="ctr"/>
              <a:lstStyle/>
              <a:p>
                <a:endParaRPr lang="en-GB" sz="1463"/>
              </a:p>
            </p:txBody>
          </p:sp>
          <p:sp>
            <p:nvSpPr>
              <p:cNvPr id="1418" name="Freeform: Shape 1417">
                <a:extLst>
                  <a:ext uri="{FF2B5EF4-FFF2-40B4-BE49-F238E27FC236}">
                    <a16:creationId xmlns:a16="http://schemas.microsoft.com/office/drawing/2014/main" id="{12BE541B-898A-3F6D-8555-9BE8638ED9E3}"/>
                  </a:ext>
                </a:extLst>
              </p:cNvPr>
              <p:cNvSpPr/>
              <p:nvPr/>
            </p:nvSpPr>
            <p:spPr>
              <a:xfrm>
                <a:off x="9224165" y="4359260"/>
                <a:ext cx="12252" cy="13166"/>
              </a:xfrm>
              <a:custGeom>
                <a:avLst/>
                <a:gdLst>
                  <a:gd name="connsiteX0" fmla="*/ 0 w 12252"/>
                  <a:gd name="connsiteY0" fmla="*/ 0 h 13166"/>
                  <a:gd name="connsiteX1" fmla="*/ 183 w 12252"/>
                  <a:gd name="connsiteY1" fmla="*/ 1829 h 13166"/>
                  <a:gd name="connsiteX2" fmla="*/ 2012 w 12252"/>
                  <a:gd name="connsiteY2" fmla="*/ 5669 h 13166"/>
                  <a:gd name="connsiteX3" fmla="*/ 3292 w 12252"/>
                  <a:gd name="connsiteY3" fmla="*/ 7863 h 13166"/>
                  <a:gd name="connsiteX4" fmla="*/ 4206 w 12252"/>
                  <a:gd name="connsiteY4" fmla="*/ 11338 h 13166"/>
                  <a:gd name="connsiteX5" fmla="*/ 8046 w 12252"/>
                  <a:gd name="connsiteY5" fmla="*/ 10789 h 13166"/>
                  <a:gd name="connsiteX6" fmla="*/ 11155 w 12252"/>
                  <a:gd name="connsiteY6" fmla="*/ 13166 h 13166"/>
                  <a:gd name="connsiteX7" fmla="*/ 12252 w 12252"/>
                  <a:gd name="connsiteY7" fmla="*/ 10789 h 13166"/>
                  <a:gd name="connsiteX8" fmla="*/ 8595 w 12252"/>
                  <a:gd name="connsiteY8" fmla="*/ 8595 h 13166"/>
                  <a:gd name="connsiteX9" fmla="*/ 6766 w 12252"/>
                  <a:gd name="connsiteY9" fmla="*/ 6400 h 13166"/>
                  <a:gd name="connsiteX10" fmla="*/ 6217 w 12252"/>
                  <a:gd name="connsiteY10" fmla="*/ 2560 h 13166"/>
                  <a:gd name="connsiteX11" fmla="*/ 4206 w 12252"/>
                  <a:gd name="connsiteY11" fmla="*/ 0 h 13166"/>
                  <a:gd name="connsiteX12" fmla="*/ 0 w 12252"/>
                  <a:gd name="connsiteY12" fmla="*/ 0 h 1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52" h="13166">
                    <a:moveTo>
                      <a:pt x="0" y="0"/>
                    </a:moveTo>
                    <a:lnTo>
                      <a:pt x="183" y="1829"/>
                    </a:lnTo>
                    <a:lnTo>
                      <a:pt x="2012" y="5669"/>
                    </a:lnTo>
                    <a:lnTo>
                      <a:pt x="3292" y="7863"/>
                    </a:lnTo>
                    <a:lnTo>
                      <a:pt x="4206" y="11338"/>
                    </a:lnTo>
                    <a:lnTo>
                      <a:pt x="8046" y="10789"/>
                    </a:lnTo>
                    <a:lnTo>
                      <a:pt x="11155" y="13166"/>
                    </a:lnTo>
                    <a:lnTo>
                      <a:pt x="12252" y="10789"/>
                    </a:lnTo>
                    <a:lnTo>
                      <a:pt x="8595" y="8595"/>
                    </a:lnTo>
                    <a:lnTo>
                      <a:pt x="6766" y="6400"/>
                    </a:lnTo>
                    <a:lnTo>
                      <a:pt x="6217" y="2560"/>
                    </a:lnTo>
                    <a:lnTo>
                      <a:pt x="4206" y="0"/>
                    </a:lnTo>
                    <a:lnTo>
                      <a:pt x="0" y="0"/>
                    </a:lnTo>
                    <a:close/>
                  </a:path>
                </a:pathLst>
              </a:custGeom>
              <a:grpFill/>
              <a:ln w="18272" cap="flat">
                <a:noFill/>
                <a:prstDash val="solid"/>
                <a:miter/>
              </a:ln>
            </p:spPr>
            <p:txBody>
              <a:bodyPr rtlCol="0" anchor="ctr"/>
              <a:lstStyle/>
              <a:p>
                <a:endParaRPr lang="en-GB" sz="1463"/>
              </a:p>
            </p:txBody>
          </p:sp>
          <p:sp>
            <p:nvSpPr>
              <p:cNvPr id="1419" name="Freeform: Shape 1418">
                <a:extLst>
                  <a:ext uri="{FF2B5EF4-FFF2-40B4-BE49-F238E27FC236}">
                    <a16:creationId xmlns:a16="http://schemas.microsoft.com/office/drawing/2014/main" id="{6A770524-9762-32B4-E132-FD0F15922E60}"/>
                  </a:ext>
                </a:extLst>
              </p:cNvPr>
              <p:cNvSpPr/>
              <p:nvPr/>
            </p:nvSpPr>
            <p:spPr>
              <a:xfrm>
                <a:off x="9224165" y="4359260"/>
                <a:ext cx="12252" cy="13166"/>
              </a:xfrm>
              <a:custGeom>
                <a:avLst/>
                <a:gdLst>
                  <a:gd name="connsiteX0" fmla="*/ 0 w 12252"/>
                  <a:gd name="connsiteY0" fmla="*/ 0 h 13166"/>
                  <a:gd name="connsiteX1" fmla="*/ 4206 w 12252"/>
                  <a:gd name="connsiteY1" fmla="*/ 0 h 13166"/>
                  <a:gd name="connsiteX2" fmla="*/ 6217 w 12252"/>
                  <a:gd name="connsiteY2" fmla="*/ 2560 h 13166"/>
                  <a:gd name="connsiteX3" fmla="*/ 6766 w 12252"/>
                  <a:gd name="connsiteY3" fmla="*/ 6400 h 13166"/>
                  <a:gd name="connsiteX4" fmla="*/ 8595 w 12252"/>
                  <a:gd name="connsiteY4" fmla="*/ 8595 h 13166"/>
                  <a:gd name="connsiteX5" fmla="*/ 12252 w 12252"/>
                  <a:gd name="connsiteY5" fmla="*/ 10789 h 13166"/>
                  <a:gd name="connsiteX6" fmla="*/ 11155 w 12252"/>
                  <a:gd name="connsiteY6" fmla="*/ 13166 h 13166"/>
                  <a:gd name="connsiteX7" fmla="*/ 8046 w 12252"/>
                  <a:gd name="connsiteY7" fmla="*/ 10789 h 13166"/>
                  <a:gd name="connsiteX8" fmla="*/ 4206 w 12252"/>
                  <a:gd name="connsiteY8" fmla="*/ 11338 h 13166"/>
                  <a:gd name="connsiteX9" fmla="*/ 3292 w 12252"/>
                  <a:gd name="connsiteY9" fmla="*/ 7863 h 13166"/>
                  <a:gd name="connsiteX10" fmla="*/ 2012 w 12252"/>
                  <a:gd name="connsiteY10" fmla="*/ 5669 h 13166"/>
                  <a:gd name="connsiteX11" fmla="*/ 183 w 12252"/>
                  <a:gd name="connsiteY11" fmla="*/ 1829 h 13166"/>
                  <a:gd name="connsiteX12" fmla="*/ 0 w 12252"/>
                  <a:gd name="connsiteY12" fmla="*/ 0 h 13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52" h="13166">
                    <a:moveTo>
                      <a:pt x="0" y="0"/>
                    </a:moveTo>
                    <a:lnTo>
                      <a:pt x="4206" y="0"/>
                    </a:lnTo>
                    <a:lnTo>
                      <a:pt x="6217" y="2560"/>
                    </a:lnTo>
                    <a:lnTo>
                      <a:pt x="6766" y="6400"/>
                    </a:lnTo>
                    <a:lnTo>
                      <a:pt x="8595" y="8595"/>
                    </a:lnTo>
                    <a:lnTo>
                      <a:pt x="12252" y="10789"/>
                    </a:lnTo>
                    <a:lnTo>
                      <a:pt x="11155" y="13166"/>
                    </a:lnTo>
                    <a:lnTo>
                      <a:pt x="8046" y="10789"/>
                    </a:lnTo>
                    <a:lnTo>
                      <a:pt x="4206" y="11338"/>
                    </a:lnTo>
                    <a:lnTo>
                      <a:pt x="3292" y="7863"/>
                    </a:lnTo>
                    <a:lnTo>
                      <a:pt x="2012" y="5669"/>
                    </a:lnTo>
                    <a:lnTo>
                      <a:pt x="183" y="1829"/>
                    </a:lnTo>
                    <a:lnTo>
                      <a:pt x="0" y="0"/>
                    </a:lnTo>
                  </a:path>
                </a:pathLst>
              </a:custGeom>
              <a:grpFill/>
              <a:ln w="4020" cap="flat">
                <a:solidFill>
                  <a:srgbClr val="FFFFFF"/>
                </a:solidFill>
                <a:prstDash val="solid"/>
                <a:miter/>
              </a:ln>
            </p:spPr>
            <p:txBody>
              <a:bodyPr rtlCol="0" anchor="ctr"/>
              <a:lstStyle/>
              <a:p>
                <a:endParaRPr lang="en-GB" sz="1463"/>
              </a:p>
            </p:txBody>
          </p:sp>
          <p:sp>
            <p:nvSpPr>
              <p:cNvPr id="1420" name="Freeform: Shape 1419">
                <a:extLst>
                  <a:ext uri="{FF2B5EF4-FFF2-40B4-BE49-F238E27FC236}">
                    <a16:creationId xmlns:a16="http://schemas.microsoft.com/office/drawing/2014/main" id="{12C0660B-0BFA-0EDA-6F1F-DB0EE6FBD22E}"/>
                  </a:ext>
                </a:extLst>
              </p:cNvPr>
              <p:cNvSpPr/>
              <p:nvPr/>
            </p:nvSpPr>
            <p:spPr>
              <a:xfrm>
                <a:off x="9225080" y="4384861"/>
                <a:ext cx="19565" cy="9508"/>
              </a:xfrm>
              <a:custGeom>
                <a:avLst/>
                <a:gdLst>
                  <a:gd name="connsiteX0" fmla="*/ 2194 w 19565"/>
                  <a:gd name="connsiteY0" fmla="*/ 1828 h 9508"/>
                  <a:gd name="connsiteX1" fmla="*/ 549 w 19565"/>
                  <a:gd name="connsiteY1" fmla="*/ 2194 h 9508"/>
                  <a:gd name="connsiteX2" fmla="*/ 0 w 19565"/>
                  <a:gd name="connsiteY2" fmla="*/ 3840 h 9508"/>
                  <a:gd name="connsiteX3" fmla="*/ 731 w 19565"/>
                  <a:gd name="connsiteY3" fmla="*/ 7863 h 9508"/>
                  <a:gd name="connsiteX4" fmla="*/ 3840 w 19565"/>
                  <a:gd name="connsiteY4" fmla="*/ 9509 h 9508"/>
                  <a:gd name="connsiteX5" fmla="*/ 8046 w 19565"/>
                  <a:gd name="connsiteY5" fmla="*/ 8595 h 9508"/>
                  <a:gd name="connsiteX6" fmla="*/ 18469 w 19565"/>
                  <a:gd name="connsiteY6" fmla="*/ 8412 h 9508"/>
                  <a:gd name="connsiteX7" fmla="*/ 19566 w 19565"/>
                  <a:gd name="connsiteY7" fmla="*/ 6035 h 9508"/>
                  <a:gd name="connsiteX8" fmla="*/ 18469 w 19565"/>
                  <a:gd name="connsiteY8" fmla="*/ 4389 h 9508"/>
                  <a:gd name="connsiteX9" fmla="*/ 10240 w 19565"/>
                  <a:gd name="connsiteY9" fmla="*/ 731 h 9508"/>
                  <a:gd name="connsiteX10" fmla="*/ 5851 w 19565"/>
                  <a:gd name="connsiteY10" fmla="*/ 0 h 9508"/>
                  <a:gd name="connsiteX11" fmla="*/ 2194 w 19565"/>
                  <a:gd name="connsiteY11" fmla="*/ 1828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5" h="9508">
                    <a:moveTo>
                      <a:pt x="2194" y="1828"/>
                    </a:moveTo>
                    <a:lnTo>
                      <a:pt x="549" y="2194"/>
                    </a:lnTo>
                    <a:lnTo>
                      <a:pt x="0" y="3840"/>
                    </a:lnTo>
                    <a:lnTo>
                      <a:pt x="731" y="7863"/>
                    </a:lnTo>
                    <a:lnTo>
                      <a:pt x="3840" y="9509"/>
                    </a:lnTo>
                    <a:lnTo>
                      <a:pt x="8046" y="8595"/>
                    </a:lnTo>
                    <a:lnTo>
                      <a:pt x="18469" y="8412"/>
                    </a:lnTo>
                    <a:lnTo>
                      <a:pt x="19566" y="6035"/>
                    </a:lnTo>
                    <a:lnTo>
                      <a:pt x="18469" y="4389"/>
                    </a:lnTo>
                    <a:lnTo>
                      <a:pt x="10240" y="731"/>
                    </a:lnTo>
                    <a:lnTo>
                      <a:pt x="5851" y="0"/>
                    </a:lnTo>
                    <a:lnTo>
                      <a:pt x="2194" y="1828"/>
                    </a:lnTo>
                    <a:close/>
                  </a:path>
                </a:pathLst>
              </a:custGeom>
              <a:grpFill/>
              <a:ln w="18272" cap="flat">
                <a:noFill/>
                <a:prstDash val="solid"/>
                <a:miter/>
              </a:ln>
            </p:spPr>
            <p:txBody>
              <a:bodyPr rtlCol="0" anchor="ctr"/>
              <a:lstStyle/>
              <a:p>
                <a:endParaRPr lang="en-GB" sz="1463"/>
              </a:p>
            </p:txBody>
          </p:sp>
          <p:sp>
            <p:nvSpPr>
              <p:cNvPr id="1421" name="Freeform: Shape 1420">
                <a:extLst>
                  <a:ext uri="{FF2B5EF4-FFF2-40B4-BE49-F238E27FC236}">
                    <a16:creationId xmlns:a16="http://schemas.microsoft.com/office/drawing/2014/main" id="{EA60F324-BEE0-0099-504D-DEFEEC937801}"/>
                  </a:ext>
                </a:extLst>
              </p:cNvPr>
              <p:cNvSpPr/>
              <p:nvPr/>
            </p:nvSpPr>
            <p:spPr>
              <a:xfrm>
                <a:off x="9225080" y="4384861"/>
                <a:ext cx="19565" cy="9508"/>
              </a:xfrm>
              <a:custGeom>
                <a:avLst/>
                <a:gdLst>
                  <a:gd name="connsiteX0" fmla="*/ 549 w 19565"/>
                  <a:gd name="connsiteY0" fmla="*/ 2194 h 9508"/>
                  <a:gd name="connsiteX1" fmla="*/ 2194 w 19565"/>
                  <a:gd name="connsiteY1" fmla="*/ 1828 h 9508"/>
                  <a:gd name="connsiteX2" fmla="*/ 5851 w 19565"/>
                  <a:gd name="connsiteY2" fmla="*/ 0 h 9508"/>
                  <a:gd name="connsiteX3" fmla="*/ 10240 w 19565"/>
                  <a:gd name="connsiteY3" fmla="*/ 731 h 9508"/>
                  <a:gd name="connsiteX4" fmla="*/ 18469 w 19565"/>
                  <a:gd name="connsiteY4" fmla="*/ 4389 h 9508"/>
                  <a:gd name="connsiteX5" fmla="*/ 19566 w 19565"/>
                  <a:gd name="connsiteY5" fmla="*/ 6035 h 9508"/>
                  <a:gd name="connsiteX6" fmla="*/ 18469 w 19565"/>
                  <a:gd name="connsiteY6" fmla="*/ 8412 h 9508"/>
                  <a:gd name="connsiteX7" fmla="*/ 8046 w 19565"/>
                  <a:gd name="connsiteY7" fmla="*/ 8595 h 9508"/>
                  <a:gd name="connsiteX8" fmla="*/ 3840 w 19565"/>
                  <a:gd name="connsiteY8" fmla="*/ 9509 h 9508"/>
                  <a:gd name="connsiteX9" fmla="*/ 731 w 19565"/>
                  <a:gd name="connsiteY9" fmla="*/ 7863 h 9508"/>
                  <a:gd name="connsiteX10" fmla="*/ 0 w 19565"/>
                  <a:gd name="connsiteY10" fmla="*/ 3840 h 9508"/>
                  <a:gd name="connsiteX11" fmla="*/ 549 w 19565"/>
                  <a:gd name="connsiteY11" fmla="*/ 2194 h 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5" h="9508">
                    <a:moveTo>
                      <a:pt x="549" y="2194"/>
                    </a:moveTo>
                    <a:lnTo>
                      <a:pt x="2194" y="1828"/>
                    </a:lnTo>
                    <a:lnTo>
                      <a:pt x="5851" y="0"/>
                    </a:lnTo>
                    <a:lnTo>
                      <a:pt x="10240" y="731"/>
                    </a:lnTo>
                    <a:lnTo>
                      <a:pt x="18469" y="4389"/>
                    </a:lnTo>
                    <a:lnTo>
                      <a:pt x="19566" y="6035"/>
                    </a:lnTo>
                    <a:lnTo>
                      <a:pt x="18469" y="8412"/>
                    </a:lnTo>
                    <a:lnTo>
                      <a:pt x="8046" y="8595"/>
                    </a:lnTo>
                    <a:lnTo>
                      <a:pt x="3840" y="9509"/>
                    </a:lnTo>
                    <a:lnTo>
                      <a:pt x="731" y="7863"/>
                    </a:lnTo>
                    <a:lnTo>
                      <a:pt x="0" y="3840"/>
                    </a:lnTo>
                    <a:lnTo>
                      <a:pt x="549" y="2194"/>
                    </a:lnTo>
                  </a:path>
                </a:pathLst>
              </a:custGeom>
              <a:grpFill/>
              <a:ln w="4020" cap="flat">
                <a:solidFill>
                  <a:srgbClr val="FFFFFF"/>
                </a:solidFill>
                <a:prstDash val="solid"/>
                <a:miter/>
              </a:ln>
            </p:spPr>
            <p:txBody>
              <a:bodyPr rtlCol="0" anchor="ctr"/>
              <a:lstStyle/>
              <a:p>
                <a:endParaRPr lang="en-GB" sz="1463"/>
              </a:p>
            </p:txBody>
          </p:sp>
          <p:sp>
            <p:nvSpPr>
              <p:cNvPr id="1422" name="Freeform: Shape 1421">
                <a:extLst>
                  <a:ext uri="{FF2B5EF4-FFF2-40B4-BE49-F238E27FC236}">
                    <a16:creationId xmlns:a16="http://schemas.microsoft.com/office/drawing/2014/main" id="{60020158-2657-4E83-69F2-E581BD9B2D14}"/>
                  </a:ext>
                </a:extLst>
              </p:cNvPr>
              <p:cNvSpPr/>
              <p:nvPr/>
            </p:nvSpPr>
            <p:spPr>
              <a:xfrm>
                <a:off x="9240624" y="4439720"/>
                <a:ext cx="7862" cy="7497"/>
              </a:xfrm>
              <a:custGeom>
                <a:avLst/>
                <a:gdLst>
                  <a:gd name="connsiteX0" fmla="*/ 4022 w 7862"/>
                  <a:gd name="connsiteY0" fmla="*/ 1646 h 7497"/>
                  <a:gd name="connsiteX1" fmla="*/ 1280 w 7862"/>
                  <a:gd name="connsiteY1" fmla="*/ 2743 h 7497"/>
                  <a:gd name="connsiteX2" fmla="*/ 0 w 7862"/>
                  <a:gd name="connsiteY2" fmla="*/ 4754 h 7497"/>
                  <a:gd name="connsiteX3" fmla="*/ 0 w 7862"/>
                  <a:gd name="connsiteY3" fmla="*/ 6583 h 7497"/>
                  <a:gd name="connsiteX4" fmla="*/ 1463 w 7862"/>
                  <a:gd name="connsiteY4" fmla="*/ 7497 h 7497"/>
                  <a:gd name="connsiteX5" fmla="*/ 4572 w 7862"/>
                  <a:gd name="connsiteY5" fmla="*/ 5851 h 7497"/>
                  <a:gd name="connsiteX6" fmla="*/ 6217 w 7862"/>
                  <a:gd name="connsiteY6" fmla="*/ 5851 h 7497"/>
                  <a:gd name="connsiteX7" fmla="*/ 7680 w 7862"/>
                  <a:gd name="connsiteY7" fmla="*/ 3840 h 7497"/>
                  <a:gd name="connsiteX8" fmla="*/ 7863 w 7862"/>
                  <a:gd name="connsiteY8" fmla="*/ 183 h 7497"/>
                  <a:gd name="connsiteX9" fmla="*/ 6034 w 7862"/>
                  <a:gd name="connsiteY9" fmla="*/ 0 h 7497"/>
                  <a:gd name="connsiteX10" fmla="*/ 4022 w 7862"/>
                  <a:gd name="connsiteY10" fmla="*/ 1646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2" h="7497">
                    <a:moveTo>
                      <a:pt x="4022" y="1646"/>
                    </a:moveTo>
                    <a:lnTo>
                      <a:pt x="1280" y="2743"/>
                    </a:lnTo>
                    <a:lnTo>
                      <a:pt x="0" y="4754"/>
                    </a:lnTo>
                    <a:lnTo>
                      <a:pt x="0" y="6583"/>
                    </a:lnTo>
                    <a:lnTo>
                      <a:pt x="1463" y="7497"/>
                    </a:lnTo>
                    <a:lnTo>
                      <a:pt x="4572" y="5851"/>
                    </a:lnTo>
                    <a:lnTo>
                      <a:pt x="6217" y="5851"/>
                    </a:lnTo>
                    <a:lnTo>
                      <a:pt x="7680" y="3840"/>
                    </a:lnTo>
                    <a:lnTo>
                      <a:pt x="7863" y="183"/>
                    </a:lnTo>
                    <a:lnTo>
                      <a:pt x="6034" y="0"/>
                    </a:lnTo>
                    <a:lnTo>
                      <a:pt x="4022" y="1646"/>
                    </a:lnTo>
                    <a:close/>
                  </a:path>
                </a:pathLst>
              </a:custGeom>
              <a:grpFill/>
              <a:ln w="18272" cap="flat">
                <a:noFill/>
                <a:prstDash val="solid"/>
                <a:miter/>
              </a:ln>
            </p:spPr>
            <p:txBody>
              <a:bodyPr rtlCol="0" anchor="ctr"/>
              <a:lstStyle/>
              <a:p>
                <a:endParaRPr lang="en-GB" sz="1463"/>
              </a:p>
            </p:txBody>
          </p:sp>
          <p:sp>
            <p:nvSpPr>
              <p:cNvPr id="1423" name="Freeform: Shape 1422">
                <a:extLst>
                  <a:ext uri="{FF2B5EF4-FFF2-40B4-BE49-F238E27FC236}">
                    <a16:creationId xmlns:a16="http://schemas.microsoft.com/office/drawing/2014/main" id="{5441D68D-7DFB-E68E-BE98-101D1E6B7101}"/>
                  </a:ext>
                </a:extLst>
              </p:cNvPr>
              <p:cNvSpPr/>
              <p:nvPr/>
            </p:nvSpPr>
            <p:spPr>
              <a:xfrm>
                <a:off x="9240624" y="4439720"/>
                <a:ext cx="7862" cy="7497"/>
              </a:xfrm>
              <a:custGeom>
                <a:avLst/>
                <a:gdLst>
                  <a:gd name="connsiteX0" fmla="*/ 1463 w 7862"/>
                  <a:gd name="connsiteY0" fmla="*/ 7497 h 7497"/>
                  <a:gd name="connsiteX1" fmla="*/ 0 w 7862"/>
                  <a:gd name="connsiteY1" fmla="*/ 6583 h 7497"/>
                  <a:gd name="connsiteX2" fmla="*/ 0 w 7862"/>
                  <a:gd name="connsiteY2" fmla="*/ 4754 h 7497"/>
                  <a:gd name="connsiteX3" fmla="*/ 1280 w 7862"/>
                  <a:gd name="connsiteY3" fmla="*/ 2743 h 7497"/>
                  <a:gd name="connsiteX4" fmla="*/ 4022 w 7862"/>
                  <a:gd name="connsiteY4" fmla="*/ 1646 h 7497"/>
                  <a:gd name="connsiteX5" fmla="*/ 6034 w 7862"/>
                  <a:gd name="connsiteY5" fmla="*/ 0 h 7497"/>
                  <a:gd name="connsiteX6" fmla="*/ 7863 w 7862"/>
                  <a:gd name="connsiteY6" fmla="*/ 183 h 7497"/>
                  <a:gd name="connsiteX7" fmla="*/ 7680 w 7862"/>
                  <a:gd name="connsiteY7" fmla="*/ 3840 h 7497"/>
                  <a:gd name="connsiteX8" fmla="*/ 6217 w 7862"/>
                  <a:gd name="connsiteY8" fmla="*/ 5851 h 7497"/>
                  <a:gd name="connsiteX9" fmla="*/ 4572 w 7862"/>
                  <a:gd name="connsiteY9" fmla="*/ 5851 h 7497"/>
                  <a:gd name="connsiteX10" fmla="*/ 1463 w 7862"/>
                  <a:gd name="connsiteY10" fmla="*/ 7497 h 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2" h="7497">
                    <a:moveTo>
                      <a:pt x="1463" y="7497"/>
                    </a:moveTo>
                    <a:lnTo>
                      <a:pt x="0" y="6583"/>
                    </a:lnTo>
                    <a:lnTo>
                      <a:pt x="0" y="4754"/>
                    </a:lnTo>
                    <a:lnTo>
                      <a:pt x="1280" y="2743"/>
                    </a:lnTo>
                    <a:lnTo>
                      <a:pt x="4022" y="1646"/>
                    </a:lnTo>
                    <a:lnTo>
                      <a:pt x="6034" y="0"/>
                    </a:lnTo>
                    <a:lnTo>
                      <a:pt x="7863" y="183"/>
                    </a:lnTo>
                    <a:lnTo>
                      <a:pt x="7680" y="3840"/>
                    </a:lnTo>
                    <a:lnTo>
                      <a:pt x="6217" y="5851"/>
                    </a:lnTo>
                    <a:lnTo>
                      <a:pt x="4572" y="5851"/>
                    </a:lnTo>
                    <a:lnTo>
                      <a:pt x="1463" y="7497"/>
                    </a:lnTo>
                  </a:path>
                </a:pathLst>
              </a:custGeom>
              <a:grpFill/>
              <a:ln w="4020" cap="flat">
                <a:solidFill>
                  <a:srgbClr val="FFFFFF"/>
                </a:solidFill>
                <a:prstDash val="solid"/>
                <a:miter/>
              </a:ln>
            </p:spPr>
            <p:txBody>
              <a:bodyPr rtlCol="0" anchor="ctr"/>
              <a:lstStyle/>
              <a:p>
                <a:endParaRPr lang="en-GB" sz="1463"/>
              </a:p>
            </p:txBody>
          </p:sp>
          <p:sp>
            <p:nvSpPr>
              <p:cNvPr id="1424" name="Freeform: Shape 1423">
                <a:extLst>
                  <a:ext uri="{FF2B5EF4-FFF2-40B4-BE49-F238E27FC236}">
                    <a16:creationId xmlns:a16="http://schemas.microsoft.com/office/drawing/2014/main" id="{77170B89-B20E-A5CD-41E4-28F00A6EF505}"/>
                  </a:ext>
                </a:extLst>
              </p:cNvPr>
              <p:cNvSpPr/>
              <p:nvPr/>
            </p:nvSpPr>
            <p:spPr>
              <a:xfrm>
                <a:off x="9429521" y="4367854"/>
                <a:ext cx="22674" cy="12983"/>
              </a:xfrm>
              <a:custGeom>
                <a:avLst/>
                <a:gdLst>
                  <a:gd name="connsiteX0" fmla="*/ 0 w 22674"/>
                  <a:gd name="connsiteY0" fmla="*/ 366 h 12983"/>
                  <a:gd name="connsiteX1" fmla="*/ 1280 w 22674"/>
                  <a:gd name="connsiteY1" fmla="*/ 1463 h 12983"/>
                  <a:gd name="connsiteX2" fmla="*/ 3840 w 22674"/>
                  <a:gd name="connsiteY2" fmla="*/ 3292 h 12983"/>
                  <a:gd name="connsiteX3" fmla="*/ 8412 w 22674"/>
                  <a:gd name="connsiteY3" fmla="*/ 5669 h 12983"/>
                  <a:gd name="connsiteX4" fmla="*/ 12069 w 22674"/>
                  <a:gd name="connsiteY4" fmla="*/ 8412 h 12983"/>
                  <a:gd name="connsiteX5" fmla="*/ 12801 w 22674"/>
                  <a:gd name="connsiteY5" fmla="*/ 11337 h 12983"/>
                  <a:gd name="connsiteX6" fmla="*/ 15360 w 22674"/>
                  <a:gd name="connsiteY6" fmla="*/ 12983 h 12983"/>
                  <a:gd name="connsiteX7" fmla="*/ 20664 w 22674"/>
                  <a:gd name="connsiteY7" fmla="*/ 12435 h 12983"/>
                  <a:gd name="connsiteX8" fmla="*/ 22675 w 22674"/>
                  <a:gd name="connsiteY8" fmla="*/ 11520 h 12983"/>
                  <a:gd name="connsiteX9" fmla="*/ 18469 w 22674"/>
                  <a:gd name="connsiteY9" fmla="*/ 6583 h 12983"/>
                  <a:gd name="connsiteX10" fmla="*/ 14812 w 22674"/>
                  <a:gd name="connsiteY10" fmla="*/ 3292 h 12983"/>
                  <a:gd name="connsiteX11" fmla="*/ 10789 w 22674"/>
                  <a:gd name="connsiteY11" fmla="*/ 1463 h 12983"/>
                  <a:gd name="connsiteX12" fmla="*/ 7497 w 22674"/>
                  <a:gd name="connsiteY12" fmla="*/ 1097 h 12983"/>
                  <a:gd name="connsiteX13" fmla="*/ 5852 w 22674"/>
                  <a:gd name="connsiteY13" fmla="*/ 366 h 12983"/>
                  <a:gd name="connsiteX14" fmla="*/ 1829 w 22674"/>
                  <a:gd name="connsiteY14" fmla="*/ 0 h 12983"/>
                  <a:gd name="connsiteX15" fmla="*/ 0 w 22674"/>
                  <a:gd name="connsiteY15" fmla="*/ 366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74" h="12983">
                    <a:moveTo>
                      <a:pt x="0" y="366"/>
                    </a:moveTo>
                    <a:lnTo>
                      <a:pt x="1280" y="1463"/>
                    </a:lnTo>
                    <a:lnTo>
                      <a:pt x="3840" y="3292"/>
                    </a:lnTo>
                    <a:lnTo>
                      <a:pt x="8412" y="5669"/>
                    </a:lnTo>
                    <a:lnTo>
                      <a:pt x="12069" y="8412"/>
                    </a:lnTo>
                    <a:lnTo>
                      <a:pt x="12801" y="11337"/>
                    </a:lnTo>
                    <a:lnTo>
                      <a:pt x="15360" y="12983"/>
                    </a:lnTo>
                    <a:lnTo>
                      <a:pt x="20664" y="12435"/>
                    </a:lnTo>
                    <a:lnTo>
                      <a:pt x="22675" y="11520"/>
                    </a:lnTo>
                    <a:lnTo>
                      <a:pt x="18469" y="6583"/>
                    </a:lnTo>
                    <a:lnTo>
                      <a:pt x="14812" y="3292"/>
                    </a:lnTo>
                    <a:lnTo>
                      <a:pt x="10789" y="1463"/>
                    </a:lnTo>
                    <a:lnTo>
                      <a:pt x="7497" y="1097"/>
                    </a:lnTo>
                    <a:lnTo>
                      <a:pt x="5852" y="366"/>
                    </a:lnTo>
                    <a:lnTo>
                      <a:pt x="1829" y="0"/>
                    </a:lnTo>
                    <a:lnTo>
                      <a:pt x="0" y="366"/>
                    </a:lnTo>
                    <a:close/>
                  </a:path>
                </a:pathLst>
              </a:custGeom>
              <a:grpFill/>
              <a:ln w="18272" cap="flat">
                <a:noFill/>
                <a:prstDash val="solid"/>
                <a:miter/>
              </a:ln>
            </p:spPr>
            <p:txBody>
              <a:bodyPr rtlCol="0" anchor="ctr"/>
              <a:lstStyle/>
              <a:p>
                <a:endParaRPr lang="en-GB" sz="1463"/>
              </a:p>
            </p:txBody>
          </p:sp>
          <p:sp>
            <p:nvSpPr>
              <p:cNvPr id="1425" name="Freeform: Shape 1424">
                <a:extLst>
                  <a:ext uri="{FF2B5EF4-FFF2-40B4-BE49-F238E27FC236}">
                    <a16:creationId xmlns:a16="http://schemas.microsoft.com/office/drawing/2014/main" id="{8E33D38B-1C4E-5713-C7F1-8A5CF2BD0962}"/>
                  </a:ext>
                </a:extLst>
              </p:cNvPr>
              <p:cNvSpPr/>
              <p:nvPr/>
            </p:nvSpPr>
            <p:spPr>
              <a:xfrm>
                <a:off x="9429521" y="4367854"/>
                <a:ext cx="22674" cy="12983"/>
              </a:xfrm>
              <a:custGeom>
                <a:avLst/>
                <a:gdLst>
                  <a:gd name="connsiteX0" fmla="*/ 1280 w 22674"/>
                  <a:gd name="connsiteY0" fmla="*/ 1463 h 12983"/>
                  <a:gd name="connsiteX1" fmla="*/ 0 w 22674"/>
                  <a:gd name="connsiteY1" fmla="*/ 366 h 12983"/>
                  <a:gd name="connsiteX2" fmla="*/ 1829 w 22674"/>
                  <a:gd name="connsiteY2" fmla="*/ 0 h 12983"/>
                  <a:gd name="connsiteX3" fmla="*/ 5852 w 22674"/>
                  <a:gd name="connsiteY3" fmla="*/ 366 h 12983"/>
                  <a:gd name="connsiteX4" fmla="*/ 7497 w 22674"/>
                  <a:gd name="connsiteY4" fmla="*/ 1097 h 12983"/>
                  <a:gd name="connsiteX5" fmla="*/ 10789 w 22674"/>
                  <a:gd name="connsiteY5" fmla="*/ 1463 h 12983"/>
                  <a:gd name="connsiteX6" fmla="*/ 14812 w 22674"/>
                  <a:gd name="connsiteY6" fmla="*/ 3292 h 12983"/>
                  <a:gd name="connsiteX7" fmla="*/ 18469 w 22674"/>
                  <a:gd name="connsiteY7" fmla="*/ 6583 h 12983"/>
                  <a:gd name="connsiteX8" fmla="*/ 22675 w 22674"/>
                  <a:gd name="connsiteY8" fmla="*/ 11520 h 12983"/>
                  <a:gd name="connsiteX9" fmla="*/ 20664 w 22674"/>
                  <a:gd name="connsiteY9" fmla="*/ 12435 h 12983"/>
                  <a:gd name="connsiteX10" fmla="*/ 15360 w 22674"/>
                  <a:gd name="connsiteY10" fmla="*/ 12983 h 12983"/>
                  <a:gd name="connsiteX11" fmla="*/ 12801 w 22674"/>
                  <a:gd name="connsiteY11" fmla="*/ 11337 h 12983"/>
                  <a:gd name="connsiteX12" fmla="*/ 12069 w 22674"/>
                  <a:gd name="connsiteY12" fmla="*/ 8412 h 12983"/>
                  <a:gd name="connsiteX13" fmla="*/ 8412 w 22674"/>
                  <a:gd name="connsiteY13" fmla="*/ 5669 h 12983"/>
                  <a:gd name="connsiteX14" fmla="*/ 3840 w 22674"/>
                  <a:gd name="connsiteY14" fmla="*/ 3292 h 12983"/>
                  <a:gd name="connsiteX15" fmla="*/ 1280 w 22674"/>
                  <a:gd name="connsiteY15" fmla="*/ 1463 h 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74" h="12983">
                    <a:moveTo>
                      <a:pt x="1280" y="1463"/>
                    </a:moveTo>
                    <a:lnTo>
                      <a:pt x="0" y="366"/>
                    </a:lnTo>
                    <a:lnTo>
                      <a:pt x="1829" y="0"/>
                    </a:lnTo>
                    <a:lnTo>
                      <a:pt x="5852" y="366"/>
                    </a:lnTo>
                    <a:lnTo>
                      <a:pt x="7497" y="1097"/>
                    </a:lnTo>
                    <a:lnTo>
                      <a:pt x="10789" y="1463"/>
                    </a:lnTo>
                    <a:lnTo>
                      <a:pt x="14812" y="3292"/>
                    </a:lnTo>
                    <a:lnTo>
                      <a:pt x="18469" y="6583"/>
                    </a:lnTo>
                    <a:lnTo>
                      <a:pt x="22675" y="11520"/>
                    </a:lnTo>
                    <a:lnTo>
                      <a:pt x="20664" y="12435"/>
                    </a:lnTo>
                    <a:lnTo>
                      <a:pt x="15360" y="12983"/>
                    </a:lnTo>
                    <a:lnTo>
                      <a:pt x="12801" y="11337"/>
                    </a:lnTo>
                    <a:lnTo>
                      <a:pt x="12069" y="8412"/>
                    </a:lnTo>
                    <a:lnTo>
                      <a:pt x="8412" y="5669"/>
                    </a:lnTo>
                    <a:lnTo>
                      <a:pt x="3840" y="3292"/>
                    </a:lnTo>
                    <a:lnTo>
                      <a:pt x="1280" y="1463"/>
                    </a:lnTo>
                  </a:path>
                </a:pathLst>
              </a:custGeom>
              <a:grpFill/>
              <a:ln w="4020" cap="flat">
                <a:solidFill>
                  <a:srgbClr val="FFFFFF"/>
                </a:solidFill>
                <a:prstDash val="solid"/>
                <a:miter/>
              </a:ln>
            </p:spPr>
            <p:txBody>
              <a:bodyPr rtlCol="0" anchor="ctr"/>
              <a:lstStyle/>
              <a:p>
                <a:endParaRPr lang="en-GB" sz="1463"/>
              </a:p>
            </p:txBody>
          </p:sp>
          <p:sp>
            <p:nvSpPr>
              <p:cNvPr id="1426" name="Freeform: Shape 1425">
                <a:extLst>
                  <a:ext uri="{FF2B5EF4-FFF2-40B4-BE49-F238E27FC236}">
                    <a16:creationId xmlns:a16="http://schemas.microsoft.com/office/drawing/2014/main" id="{EB434704-8093-5B03-2B64-17B7F77A7261}"/>
                  </a:ext>
                </a:extLst>
              </p:cNvPr>
              <p:cNvSpPr/>
              <p:nvPr/>
            </p:nvSpPr>
            <p:spPr>
              <a:xfrm>
                <a:off x="9433910" y="4390895"/>
                <a:ext cx="32001" cy="7862"/>
              </a:xfrm>
              <a:custGeom>
                <a:avLst/>
                <a:gdLst>
                  <a:gd name="connsiteX0" fmla="*/ 0 w 32001"/>
                  <a:gd name="connsiteY0" fmla="*/ 0 h 7862"/>
                  <a:gd name="connsiteX1" fmla="*/ 0 w 32001"/>
                  <a:gd name="connsiteY1" fmla="*/ 914 h 7862"/>
                  <a:gd name="connsiteX2" fmla="*/ 549 w 32001"/>
                  <a:gd name="connsiteY2" fmla="*/ 2011 h 7862"/>
                  <a:gd name="connsiteX3" fmla="*/ 16641 w 32001"/>
                  <a:gd name="connsiteY3" fmla="*/ 6766 h 7862"/>
                  <a:gd name="connsiteX4" fmla="*/ 26698 w 32001"/>
                  <a:gd name="connsiteY4" fmla="*/ 7863 h 7862"/>
                  <a:gd name="connsiteX5" fmla="*/ 32001 w 32001"/>
                  <a:gd name="connsiteY5" fmla="*/ 7132 h 7862"/>
                  <a:gd name="connsiteX6" fmla="*/ 31087 w 32001"/>
                  <a:gd name="connsiteY6" fmla="*/ 4206 h 7862"/>
                  <a:gd name="connsiteX7" fmla="*/ 28893 w 32001"/>
                  <a:gd name="connsiteY7" fmla="*/ 3109 h 7862"/>
                  <a:gd name="connsiteX8" fmla="*/ 15178 w 32001"/>
                  <a:gd name="connsiteY8" fmla="*/ 2377 h 7862"/>
                  <a:gd name="connsiteX9" fmla="*/ 3657 w 32001"/>
                  <a:gd name="connsiteY9" fmla="*/ 0 h 7862"/>
                  <a:gd name="connsiteX10" fmla="*/ 0 w 32001"/>
                  <a:gd name="connsiteY10" fmla="*/ 0 h 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01" h="7862">
                    <a:moveTo>
                      <a:pt x="0" y="0"/>
                    </a:moveTo>
                    <a:lnTo>
                      <a:pt x="0" y="914"/>
                    </a:lnTo>
                    <a:lnTo>
                      <a:pt x="549" y="2011"/>
                    </a:lnTo>
                    <a:lnTo>
                      <a:pt x="16641" y="6766"/>
                    </a:lnTo>
                    <a:lnTo>
                      <a:pt x="26698" y="7863"/>
                    </a:lnTo>
                    <a:lnTo>
                      <a:pt x="32001" y="7132"/>
                    </a:lnTo>
                    <a:lnTo>
                      <a:pt x="31087" y="4206"/>
                    </a:lnTo>
                    <a:lnTo>
                      <a:pt x="28893" y="3109"/>
                    </a:lnTo>
                    <a:lnTo>
                      <a:pt x="15178" y="2377"/>
                    </a:lnTo>
                    <a:lnTo>
                      <a:pt x="3657" y="0"/>
                    </a:lnTo>
                    <a:lnTo>
                      <a:pt x="0" y="0"/>
                    </a:lnTo>
                    <a:close/>
                  </a:path>
                </a:pathLst>
              </a:custGeom>
              <a:grpFill/>
              <a:ln w="18272" cap="flat">
                <a:noFill/>
                <a:prstDash val="solid"/>
                <a:miter/>
              </a:ln>
            </p:spPr>
            <p:txBody>
              <a:bodyPr rtlCol="0" anchor="ctr"/>
              <a:lstStyle/>
              <a:p>
                <a:endParaRPr lang="en-GB" sz="1463"/>
              </a:p>
            </p:txBody>
          </p:sp>
          <p:sp>
            <p:nvSpPr>
              <p:cNvPr id="1427" name="Freeform: Shape 1426">
                <a:extLst>
                  <a:ext uri="{FF2B5EF4-FFF2-40B4-BE49-F238E27FC236}">
                    <a16:creationId xmlns:a16="http://schemas.microsoft.com/office/drawing/2014/main" id="{11A0F3DD-3C11-66B7-13D7-8AC7456574C9}"/>
                  </a:ext>
                </a:extLst>
              </p:cNvPr>
              <p:cNvSpPr/>
              <p:nvPr/>
            </p:nvSpPr>
            <p:spPr>
              <a:xfrm>
                <a:off x="9433910" y="4390895"/>
                <a:ext cx="32001" cy="7862"/>
              </a:xfrm>
              <a:custGeom>
                <a:avLst/>
                <a:gdLst>
                  <a:gd name="connsiteX0" fmla="*/ 0 w 32001"/>
                  <a:gd name="connsiteY0" fmla="*/ 914 h 7862"/>
                  <a:gd name="connsiteX1" fmla="*/ 0 w 32001"/>
                  <a:gd name="connsiteY1" fmla="*/ 0 h 7862"/>
                  <a:gd name="connsiteX2" fmla="*/ 3657 w 32001"/>
                  <a:gd name="connsiteY2" fmla="*/ 0 h 7862"/>
                  <a:gd name="connsiteX3" fmla="*/ 15178 w 32001"/>
                  <a:gd name="connsiteY3" fmla="*/ 2377 h 7862"/>
                  <a:gd name="connsiteX4" fmla="*/ 28893 w 32001"/>
                  <a:gd name="connsiteY4" fmla="*/ 3109 h 7862"/>
                  <a:gd name="connsiteX5" fmla="*/ 31087 w 32001"/>
                  <a:gd name="connsiteY5" fmla="*/ 4206 h 7862"/>
                  <a:gd name="connsiteX6" fmla="*/ 32001 w 32001"/>
                  <a:gd name="connsiteY6" fmla="*/ 7132 h 7862"/>
                  <a:gd name="connsiteX7" fmla="*/ 26698 w 32001"/>
                  <a:gd name="connsiteY7" fmla="*/ 7863 h 7862"/>
                  <a:gd name="connsiteX8" fmla="*/ 16641 w 32001"/>
                  <a:gd name="connsiteY8" fmla="*/ 6766 h 7862"/>
                  <a:gd name="connsiteX9" fmla="*/ 549 w 32001"/>
                  <a:gd name="connsiteY9" fmla="*/ 2011 h 7862"/>
                  <a:gd name="connsiteX10" fmla="*/ 0 w 32001"/>
                  <a:gd name="connsiteY10" fmla="*/ 914 h 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001" h="7862">
                    <a:moveTo>
                      <a:pt x="0" y="914"/>
                    </a:moveTo>
                    <a:lnTo>
                      <a:pt x="0" y="0"/>
                    </a:lnTo>
                    <a:lnTo>
                      <a:pt x="3657" y="0"/>
                    </a:lnTo>
                    <a:lnTo>
                      <a:pt x="15178" y="2377"/>
                    </a:lnTo>
                    <a:lnTo>
                      <a:pt x="28893" y="3109"/>
                    </a:lnTo>
                    <a:lnTo>
                      <a:pt x="31087" y="4206"/>
                    </a:lnTo>
                    <a:lnTo>
                      <a:pt x="32001" y="7132"/>
                    </a:lnTo>
                    <a:lnTo>
                      <a:pt x="26698" y="7863"/>
                    </a:lnTo>
                    <a:lnTo>
                      <a:pt x="16641" y="6766"/>
                    </a:lnTo>
                    <a:lnTo>
                      <a:pt x="549" y="2011"/>
                    </a:lnTo>
                    <a:lnTo>
                      <a:pt x="0" y="914"/>
                    </a:lnTo>
                  </a:path>
                </a:pathLst>
              </a:custGeom>
              <a:grpFill/>
              <a:ln w="4020" cap="flat">
                <a:solidFill>
                  <a:srgbClr val="FFFFFF"/>
                </a:solidFill>
                <a:prstDash val="solid"/>
                <a:miter/>
              </a:ln>
            </p:spPr>
            <p:txBody>
              <a:bodyPr rtlCol="0" anchor="ctr"/>
              <a:lstStyle/>
              <a:p>
                <a:endParaRPr lang="en-GB" sz="1463"/>
              </a:p>
            </p:txBody>
          </p:sp>
          <p:sp>
            <p:nvSpPr>
              <p:cNvPr id="1428" name="Freeform: Shape 1427">
                <a:extLst>
                  <a:ext uri="{FF2B5EF4-FFF2-40B4-BE49-F238E27FC236}">
                    <a16:creationId xmlns:a16="http://schemas.microsoft.com/office/drawing/2014/main" id="{167DC2F9-ECA2-CB62-7317-91CCA23E6F86}"/>
                  </a:ext>
                </a:extLst>
              </p:cNvPr>
              <p:cNvSpPr/>
              <p:nvPr/>
            </p:nvSpPr>
            <p:spPr>
              <a:xfrm>
                <a:off x="9368262" y="4485984"/>
                <a:ext cx="4206" cy="8777"/>
              </a:xfrm>
              <a:custGeom>
                <a:avLst/>
                <a:gdLst>
                  <a:gd name="connsiteX0" fmla="*/ 1097 w 4206"/>
                  <a:gd name="connsiteY0" fmla="*/ 1463 h 8777"/>
                  <a:gd name="connsiteX1" fmla="*/ 0 w 4206"/>
                  <a:gd name="connsiteY1" fmla="*/ 8777 h 8777"/>
                  <a:gd name="connsiteX2" fmla="*/ 1463 w 4206"/>
                  <a:gd name="connsiteY2" fmla="*/ 8412 h 8777"/>
                  <a:gd name="connsiteX3" fmla="*/ 3474 w 4206"/>
                  <a:gd name="connsiteY3" fmla="*/ 4023 h 8777"/>
                  <a:gd name="connsiteX4" fmla="*/ 4206 w 4206"/>
                  <a:gd name="connsiteY4" fmla="*/ 549 h 8777"/>
                  <a:gd name="connsiteX5" fmla="*/ 2926 w 4206"/>
                  <a:gd name="connsiteY5" fmla="*/ 0 h 8777"/>
                  <a:gd name="connsiteX6" fmla="*/ 1097 w 4206"/>
                  <a:gd name="connsiteY6" fmla="*/ 146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6" h="8777">
                    <a:moveTo>
                      <a:pt x="1097" y="1463"/>
                    </a:moveTo>
                    <a:lnTo>
                      <a:pt x="0" y="8777"/>
                    </a:lnTo>
                    <a:lnTo>
                      <a:pt x="1463" y="8412"/>
                    </a:lnTo>
                    <a:lnTo>
                      <a:pt x="3474" y="4023"/>
                    </a:lnTo>
                    <a:lnTo>
                      <a:pt x="4206" y="549"/>
                    </a:lnTo>
                    <a:lnTo>
                      <a:pt x="2926" y="0"/>
                    </a:lnTo>
                    <a:lnTo>
                      <a:pt x="1097" y="1463"/>
                    </a:lnTo>
                    <a:close/>
                  </a:path>
                </a:pathLst>
              </a:custGeom>
              <a:grpFill/>
              <a:ln w="18272" cap="flat">
                <a:noFill/>
                <a:prstDash val="solid"/>
                <a:miter/>
              </a:ln>
            </p:spPr>
            <p:txBody>
              <a:bodyPr rtlCol="0" anchor="ctr"/>
              <a:lstStyle/>
              <a:p>
                <a:endParaRPr lang="en-GB" sz="1463"/>
              </a:p>
            </p:txBody>
          </p:sp>
          <p:sp>
            <p:nvSpPr>
              <p:cNvPr id="1429" name="Freeform: Shape 1428">
                <a:extLst>
                  <a:ext uri="{FF2B5EF4-FFF2-40B4-BE49-F238E27FC236}">
                    <a16:creationId xmlns:a16="http://schemas.microsoft.com/office/drawing/2014/main" id="{9EC99FB6-D7CB-2BF3-BA5A-6EB5D80FF703}"/>
                  </a:ext>
                </a:extLst>
              </p:cNvPr>
              <p:cNvSpPr/>
              <p:nvPr/>
            </p:nvSpPr>
            <p:spPr>
              <a:xfrm>
                <a:off x="9368262" y="4485984"/>
                <a:ext cx="4206" cy="8777"/>
              </a:xfrm>
              <a:custGeom>
                <a:avLst/>
                <a:gdLst>
                  <a:gd name="connsiteX0" fmla="*/ 1097 w 4206"/>
                  <a:gd name="connsiteY0" fmla="*/ 1463 h 8777"/>
                  <a:gd name="connsiteX1" fmla="*/ 2926 w 4206"/>
                  <a:gd name="connsiteY1" fmla="*/ 0 h 8777"/>
                  <a:gd name="connsiteX2" fmla="*/ 4206 w 4206"/>
                  <a:gd name="connsiteY2" fmla="*/ 549 h 8777"/>
                  <a:gd name="connsiteX3" fmla="*/ 3474 w 4206"/>
                  <a:gd name="connsiteY3" fmla="*/ 4023 h 8777"/>
                  <a:gd name="connsiteX4" fmla="*/ 1463 w 4206"/>
                  <a:gd name="connsiteY4" fmla="*/ 8595 h 8777"/>
                  <a:gd name="connsiteX5" fmla="*/ 0 w 4206"/>
                  <a:gd name="connsiteY5" fmla="*/ 8777 h 8777"/>
                  <a:gd name="connsiteX6" fmla="*/ 1097 w 4206"/>
                  <a:gd name="connsiteY6" fmla="*/ 1463 h 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06" h="8777">
                    <a:moveTo>
                      <a:pt x="1097" y="1463"/>
                    </a:moveTo>
                    <a:lnTo>
                      <a:pt x="2926" y="0"/>
                    </a:lnTo>
                    <a:lnTo>
                      <a:pt x="4206" y="549"/>
                    </a:lnTo>
                    <a:lnTo>
                      <a:pt x="3474" y="4023"/>
                    </a:lnTo>
                    <a:lnTo>
                      <a:pt x="1463" y="8595"/>
                    </a:lnTo>
                    <a:lnTo>
                      <a:pt x="0" y="8777"/>
                    </a:lnTo>
                    <a:lnTo>
                      <a:pt x="1097" y="1463"/>
                    </a:lnTo>
                  </a:path>
                </a:pathLst>
              </a:custGeom>
              <a:grpFill/>
              <a:ln w="4020" cap="flat">
                <a:solidFill>
                  <a:srgbClr val="FFFFFF"/>
                </a:solidFill>
                <a:prstDash val="solid"/>
                <a:miter/>
              </a:ln>
            </p:spPr>
            <p:txBody>
              <a:bodyPr rtlCol="0" anchor="ctr"/>
              <a:lstStyle/>
              <a:p>
                <a:endParaRPr lang="en-GB" sz="1463"/>
              </a:p>
            </p:txBody>
          </p:sp>
          <p:sp>
            <p:nvSpPr>
              <p:cNvPr id="1430" name="Freeform: Shape 1429">
                <a:extLst>
                  <a:ext uri="{FF2B5EF4-FFF2-40B4-BE49-F238E27FC236}">
                    <a16:creationId xmlns:a16="http://schemas.microsoft.com/office/drawing/2014/main" id="{2700C606-8577-E0AF-4662-C4CC0691C71A}"/>
                  </a:ext>
                </a:extLst>
              </p:cNvPr>
              <p:cNvSpPr/>
              <p:nvPr/>
            </p:nvSpPr>
            <p:spPr>
              <a:xfrm>
                <a:off x="9400629" y="4488910"/>
                <a:ext cx="12068" cy="23589"/>
              </a:xfrm>
              <a:custGeom>
                <a:avLst/>
                <a:gdLst>
                  <a:gd name="connsiteX0" fmla="*/ 0 w 12068"/>
                  <a:gd name="connsiteY0" fmla="*/ 8960 h 23589"/>
                  <a:gd name="connsiteX1" fmla="*/ 1828 w 12068"/>
                  <a:gd name="connsiteY1" fmla="*/ 10606 h 23589"/>
                  <a:gd name="connsiteX2" fmla="*/ 3291 w 12068"/>
                  <a:gd name="connsiteY2" fmla="*/ 9875 h 23589"/>
                  <a:gd name="connsiteX3" fmla="*/ 1463 w 12068"/>
                  <a:gd name="connsiteY3" fmla="*/ 15726 h 23589"/>
                  <a:gd name="connsiteX4" fmla="*/ 2743 w 12068"/>
                  <a:gd name="connsiteY4" fmla="*/ 19384 h 23589"/>
                  <a:gd name="connsiteX5" fmla="*/ 4937 w 12068"/>
                  <a:gd name="connsiteY5" fmla="*/ 22127 h 23589"/>
                  <a:gd name="connsiteX6" fmla="*/ 7863 w 12068"/>
                  <a:gd name="connsiteY6" fmla="*/ 23224 h 23589"/>
                  <a:gd name="connsiteX7" fmla="*/ 10423 w 12068"/>
                  <a:gd name="connsiteY7" fmla="*/ 23590 h 23589"/>
                  <a:gd name="connsiteX8" fmla="*/ 12068 w 12068"/>
                  <a:gd name="connsiteY8" fmla="*/ 20481 h 23589"/>
                  <a:gd name="connsiteX9" fmla="*/ 11154 w 12068"/>
                  <a:gd name="connsiteY9" fmla="*/ 15361 h 23589"/>
                  <a:gd name="connsiteX10" fmla="*/ 11703 w 12068"/>
                  <a:gd name="connsiteY10" fmla="*/ 6949 h 23589"/>
                  <a:gd name="connsiteX11" fmla="*/ 8960 w 12068"/>
                  <a:gd name="connsiteY11" fmla="*/ 1463 h 23589"/>
                  <a:gd name="connsiteX12" fmla="*/ 5303 w 12068"/>
                  <a:gd name="connsiteY12" fmla="*/ 0 h 23589"/>
                  <a:gd name="connsiteX13" fmla="*/ 0 w 12068"/>
                  <a:gd name="connsiteY13" fmla="*/ 8960 h 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68" h="23589">
                    <a:moveTo>
                      <a:pt x="0" y="8960"/>
                    </a:moveTo>
                    <a:lnTo>
                      <a:pt x="1828" y="10606"/>
                    </a:lnTo>
                    <a:lnTo>
                      <a:pt x="3291" y="9875"/>
                    </a:lnTo>
                    <a:lnTo>
                      <a:pt x="1463" y="15726"/>
                    </a:lnTo>
                    <a:lnTo>
                      <a:pt x="2743" y="19384"/>
                    </a:lnTo>
                    <a:lnTo>
                      <a:pt x="4937" y="22127"/>
                    </a:lnTo>
                    <a:lnTo>
                      <a:pt x="7863" y="23224"/>
                    </a:lnTo>
                    <a:lnTo>
                      <a:pt x="10423" y="23590"/>
                    </a:lnTo>
                    <a:lnTo>
                      <a:pt x="12068" y="20481"/>
                    </a:lnTo>
                    <a:lnTo>
                      <a:pt x="11154" y="15361"/>
                    </a:lnTo>
                    <a:lnTo>
                      <a:pt x="11703" y="6949"/>
                    </a:lnTo>
                    <a:lnTo>
                      <a:pt x="8960" y="1463"/>
                    </a:lnTo>
                    <a:lnTo>
                      <a:pt x="5303" y="0"/>
                    </a:lnTo>
                    <a:lnTo>
                      <a:pt x="0" y="8960"/>
                    </a:lnTo>
                    <a:close/>
                  </a:path>
                </a:pathLst>
              </a:custGeom>
              <a:grpFill/>
              <a:ln w="18272" cap="flat">
                <a:noFill/>
                <a:prstDash val="solid"/>
                <a:miter/>
              </a:ln>
            </p:spPr>
            <p:txBody>
              <a:bodyPr rtlCol="0" anchor="ctr"/>
              <a:lstStyle/>
              <a:p>
                <a:endParaRPr lang="en-GB" sz="1463"/>
              </a:p>
            </p:txBody>
          </p:sp>
          <p:sp>
            <p:nvSpPr>
              <p:cNvPr id="1431" name="Freeform: Shape 1430">
                <a:extLst>
                  <a:ext uri="{FF2B5EF4-FFF2-40B4-BE49-F238E27FC236}">
                    <a16:creationId xmlns:a16="http://schemas.microsoft.com/office/drawing/2014/main" id="{C5A06F91-0D31-C5D3-E856-FA17400A38A4}"/>
                  </a:ext>
                </a:extLst>
              </p:cNvPr>
              <p:cNvSpPr/>
              <p:nvPr/>
            </p:nvSpPr>
            <p:spPr>
              <a:xfrm>
                <a:off x="9400629" y="4488910"/>
                <a:ext cx="12068" cy="23589"/>
              </a:xfrm>
              <a:custGeom>
                <a:avLst/>
                <a:gdLst>
                  <a:gd name="connsiteX0" fmla="*/ 0 w 12068"/>
                  <a:gd name="connsiteY0" fmla="*/ 8960 h 23589"/>
                  <a:gd name="connsiteX1" fmla="*/ 5303 w 12068"/>
                  <a:gd name="connsiteY1" fmla="*/ 0 h 23589"/>
                  <a:gd name="connsiteX2" fmla="*/ 8960 w 12068"/>
                  <a:gd name="connsiteY2" fmla="*/ 1463 h 23589"/>
                  <a:gd name="connsiteX3" fmla="*/ 11703 w 12068"/>
                  <a:gd name="connsiteY3" fmla="*/ 6949 h 23589"/>
                  <a:gd name="connsiteX4" fmla="*/ 11154 w 12068"/>
                  <a:gd name="connsiteY4" fmla="*/ 15361 h 23589"/>
                  <a:gd name="connsiteX5" fmla="*/ 12068 w 12068"/>
                  <a:gd name="connsiteY5" fmla="*/ 20481 h 23589"/>
                  <a:gd name="connsiteX6" fmla="*/ 10423 w 12068"/>
                  <a:gd name="connsiteY6" fmla="*/ 23590 h 23589"/>
                  <a:gd name="connsiteX7" fmla="*/ 7863 w 12068"/>
                  <a:gd name="connsiteY7" fmla="*/ 23224 h 23589"/>
                  <a:gd name="connsiteX8" fmla="*/ 4937 w 12068"/>
                  <a:gd name="connsiteY8" fmla="*/ 22127 h 23589"/>
                  <a:gd name="connsiteX9" fmla="*/ 2743 w 12068"/>
                  <a:gd name="connsiteY9" fmla="*/ 19384 h 23589"/>
                  <a:gd name="connsiteX10" fmla="*/ 1463 w 12068"/>
                  <a:gd name="connsiteY10" fmla="*/ 15726 h 23589"/>
                  <a:gd name="connsiteX11" fmla="*/ 3291 w 12068"/>
                  <a:gd name="connsiteY11" fmla="*/ 9875 h 23589"/>
                  <a:gd name="connsiteX12" fmla="*/ 1828 w 12068"/>
                  <a:gd name="connsiteY12" fmla="*/ 10606 h 23589"/>
                  <a:gd name="connsiteX13" fmla="*/ 0 w 12068"/>
                  <a:gd name="connsiteY13" fmla="*/ 8960 h 2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68" h="23589">
                    <a:moveTo>
                      <a:pt x="0" y="8960"/>
                    </a:moveTo>
                    <a:lnTo>
                      <a:pt x="5303" y="0"/>
                    </a:lnTo>
                    <a:lnTo>
                      <a:pt x="8960" y="1463"/>
                    </a:lnTo>
                    <a:lnTo>
                      <a:pt x="11703" y="6949"/>
                    </a:lnTo>
                    <a:lnTo>
                      <a:pt x="11154" y="15361"/>
                    </a:lnTo>
                    <a:lnTo>
                      <a:pt x="12068" y="20481"/>
                    </a:lnTo>
                    <a:lnTo>
                      <a:pt x="10423" y="23590"/>
                    </a:lnTo>
                    <a:lnTo>
                      <a:pt x="7863" y="23224"/>
                    </a:lnTo>
                    <a:lnTo>
                      <a:pt x="4937" y="22127"/>
                    </a:lnTo>
                    <a:lnTo>
                      <a:pt x="2743" y="19384"/>
                    </a:lnTo>
                    <a:lnTo>
                      <a:pt x="1463" y="15726"/>
                    </a:lnTo>
                    <a:lnTo>
                      <a:pt x="3291" y="9875"/>
                    </a:lnTo>
                    <a:lnTo>
                      <a:pt x="1828" y="10606"/>
                    </a:lnTo>
                    <a:lnTo>
                      <a:pt x="0" y="8960"/>
                    </a:lnTo>
                  </a:path>
                </a:pathLst>
              </a:custGeom>
              <a:grpFill/>
              <a:ln w="4020" cap="flat">
                <a:solidFill>
                  <a:srgbClr val="FFFFFF"/>
                </a:solidFill>
                <a:prstDash val="solid"/>
                <a:miter/>
              </a:ln>
            </p:spPr>
            <p:txBody>
              <a:bodyPr rtlCol="0" anchor="ctr"/>
              <a:lstStyle/>
              <a:p>
                <a:endParaRPr lang="en-GB" sz="1463"/>
              </a:p>
            </p:txBody>
          </p:sp>
          <p:sp>
            <p:nvSpPr>
              <p:cNvPr id="1432" name="Freeform: Shape 1431">
                <a:extLst>
                  <a:ext uri="{FF2B5EF4-FFF2-40B4-BE49-F238E27FC236}">
                    <a16:creationId xmlns:a16="http://schemas.microsoft.com/office/drawing/2014/main" id="{BA5FC7F9-2CAA-F9D0-2022-36BC7625D1AE}"/>
                  </a:ext>
                </a:extLst>
              </p:cNvPr>
              <p:cNvSpPr/>
              <p:nvPr/>
            </p:nvSpPr>
            <p:spPr>
              <a:xfrm>
                <a:off x="9398069" y="4504819"/>
                <a:ext cx="10057" cy="11520"/>
              </a:xfrm>
              <a:custGeom>
                <a:avLst/>
                <a:gdLst>
                  <a:gd name="connsiteX0" fmla="*/ 0 w 10057"/>
                  <a:gd name="connsiteY0" fmla="*/ 549 h 11520"/>
                  <a:gd name="connsiteX1" fmla="*/ 732 w 10057"/>
                  <a:gd name="connsiteY1" fmla="*/ 3474 h 11520"/>
                  <a:gd name="connsiteX2" fmla="*/ 2560 w 10057"/>
                  <a:gd name="connsiteY2" fmla="*/ 5669 h 11520"/>
                  <a:gd name="connsiteX3" fmla="*/ 4755 w 10057"/>
                  <a:gd name="connsiteY3" fmla="*/ 7132 h 11520"/>
                  <a:gd name="connsiteX4" fmla="*/ 8046 w 10057"/>
                  <a:gd name="connsiteY4" fmla="*/ 11337 h 11520"/>
                  <a:gd name="connsiteX5" fmla="*/ 9875 w 10057"/>
                  <a:gd name="connsiteY5" fmla="*/ 11520 h 11520"/>
                  <a:gd name="connsiteX6" fmla="*/ 10057 w 10057"/>
                  <a:gd name="connsiteY6" fmla="*/ 10789 h 11520"/>
                  <a:gd name="connsiteX7" fmla="*/ 9326 w 10057"/>
                  <a:gd name="connsiteY7" fmla="*/ 7132 h 11520"/>
                  <a:gd name="connsiteX8" fmla="*/ 8046 w 10057"/>
                  <a:gd name="connsiteY8" fmla="*/ 6035 h 11520"/>
                  <a:gd name="connsiteX9" fmla="*/ 4206 w 10057"/>
                  <a:gd name="connsiteY9" fmla="*/ 4206 h 11520"/>
                  <a:gd name="connsiteX10" fmla="*/ 732 w 10057"/>
                  <a:gd name="connsiteY10" fmla="*/ 0 h 11520"/>
                  <a:gd name="connsiteX11" fmla="*/ 0 w 10057"/>
                  <a:gd name="connsiteY11" fmla="*/ 549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57" h="11520">
                    <a:moveTo>
                      <a:pt x="0" y="549"/>
                    </a:moveTo>
                    <a:lnTo>
                      <a:pt x="732" y="3474"/>
                    </a:lnTo>
                    <a:lnTo>
                      <a:pt x="2560" y="5669"/>
                    </a:lnTo>
                    <a:lnTo>
                      <a:pt x="4755" y="7132"/>
                    </a:lnTo>
                    <a:lnTo>
                      <a:pt x="8046" y="11337"/>
                    </a:lnTo>
                    <a:lnTo>
                      <a:pt x="9875" y="11520"/>
                    </a:lnTo>
                    <a:lnTo>
                      <a:pt x="10057" y="10789"/>
                    </a:lnTo>
                    <a:lnTo>
                      <a:pt x="9326" y="7132"/>
                    </a:lnTo>
                    <a:lnTo>
                      <a:pt x="8046" y="6035"/>
                    </a:lnTo>
                    <a:lnTo>
                      <a:pt x="4206" y="4206"/>
                    </a:lnTo>
                    <a:lnTo>
                      <a:pt x="732" y="0"/>
                    </a:lnTo>
                    <a:lnTo>
                      <a:pt x="0" y="549"/>
                    </a:lnTo>
                    <a:close/>
                  </a:path>
                </a:pathLst>
              </a:custGeom>
              <a:grpFill/>
              <a:ln w="18272" cap="flat">
                <a:noFill/>
                <a:prstDash val="solid"/>
                <a:miter/>
              </a:ln>
            </p:spPr>
            <p:txBody>
              <a:bodyPr rtlCol="0" anchor="ctr"/>
              <a:lstStyle/>
              <a:p>
                <a:endParaRPr lang="en-GB" sz="1463"/>
              </a:p>
            </p:txBody>
          </p:sp>
          <p:sp>
            <p:nvSpPr>
              <p:cNvPr id="1433" name="Freeform: Shape 1432">
                <a:extLst>
                  <a:ext uri="{FF2B5EF4-FFF2-40B4-BE49-F238E27FC236}">
                    <a16:creationId xmlns:a16="http://schemas.microsoft.com/office/drawing/2014/main" id="{FDFDBFB2-83B6-3DA9-A980-7C227059FCD2}"/>
                  </a:ext>
                </a:extLst>
              </p:cNvPr>
              <p:cNvSpPr/>
              <p:nvPr/>
            </p:nvSpPr>
            <p:spPr>
              <a:xfrm>
                <a:off x="9398069" y="4504819"/>
                <a:ext cx="10057" cy="11520"/>
              </a:xfrm>
              <a:custGeom>
                <a:avLst/>
                <a:gdLst>
                  <a:gd name="connsiteX0" fmla="*/ 732 w 10057"/>
                  <a:gd name="connsiteY0" fmla="*/ 3474 h 11520"/>
                  <a:gd name="connsiteX1" fmla="*/ 0 w 10057"/>
                  <a:gd name="connsiteY1" fmla="*/ 549 h 11520"/>
                  <a:gd name="connsiteX2" fmla="*/ 732 w 10057"/>
                  <a:gd name="connsiteY2" fmla="*/ 0 h 11520"/>
                  <a:gd name="connsiteX3" fmla="*/ 4206 w 10057"/>
                  <a:gd name="connsiteY3" fmla="*/ 4206 h 11520"/>
                  <a:gd name="connsiteX4" fmla="*/ 8046 w 10057"/>
                  <a:gd name="connsiteY4" fmla="*/ 6035 h 11520"/>
                  <a:gd name="connsiteX5" fmla="*/ 9326 w 10057"/>
                  <a:gd name="connsiteY5" fmla="*/ 7132 h 11520"/>
                  <a:gd name="connsiteX6" fmla="*/ 10057 w 10057"/>
                  <a:gd name="connsiteY6" fmla="*/ 10789 h 11520"/>
                  <a:gd name="connsiteX7" fmla="*/ 9875 w 10057"/>
                  <a:gd name="connsiteY7" fmla="*/ 11520 h 11520"/>
                  <a:gd name="connsiteX8" fmla="*/ 8046 w 10057"/>
                  <a:gd name="connsiteY8" fmla="*/ 11337 h 11520"/>
                  <a:gd name="connsiteX9" fmla="*/ 4755 w 10057"/>
                  <a:gd name="connsiteY9" fmla="*/ 7132 h 11520"/>
                  <a:gd name="connsiteX10" fmla="*/ 2560 w 10057"/>
                  <a:gd name="connsiteY10" fmla="*/ 5669 h 11520"/>
                  <a:gd name="connsiteX11" fmla="*/ 732 w 10057"/>
                  <a:gd name="connsiteY11" fmla="*/ 3474 h 1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57" h="11520">
                    <a:moveTo>
                      <a:pt x="732" y="3474"/>
                    </a:moveTo>
                    <a:lnTo>
                      <a:pt x="0" y="549"/>
                    </a:lnTo>
                    <a:lnTo>
                      <a:pt x="732" y="0"/>
                    </a:lnTo>
                    <a:lnTo>
                      <a:pt x="4206" y="4206"/>
                    </a:lnTo>
                    <a:lnTo>
                      <a:pt x="8046" y="6035"/>
                    </a:lnTo>
                    <a:lnTo>
                      <a:pt x="9326" y="7132"/>
                    </a:lnTo>
                    <a:lnTo>
                      <a:pt x="10057" y="10789"/>
                    </a:lnTo>
                    <a:lnTo>
                      <a:pt x="9875" y="11520"/>
                    </a:lnTo>
                    <a:lnTo>
                      <a:pt x="8046" y="11337"/>
                    </a:lnTo>
                    <a:lnTo>
                      <a:pt x="4755" y="7132"/>
                    </a:lnTo>
                    <a:lnTo>
                      <a:pt x="2560" y="5669"/>
                    </a:lnTo>
                    <a:lnTo>
                      <a:pt x="732" y="3474"/>
                    </a:lnTo>
                  </a:path>
                </a:pathLst>
              </a:custGeom>
              <a:grpFill/>
              <a:ln w="4020" cap="flat">
                <a:solidFill>
                  <a:srgbClr val="FFFFFF"/>
                </a:solidFill>
                <a:prstDash val="solid"/>
                <a:miter/>
              </a:ln>
            </p:spPr>
            <p:txBody>
              <a:bodyPr rtlCol="0" anchor="ctr"/>
              <a:lstStyle/>
              <a:p>
                <a:endParaRPr lang="en-GB" sz="1463"/>
              </a:p>
            </p:txBody>
          </p:sp>
          <p:sp>
            <p:nvSpPr>
              <p:cNvPr id="1434" name="Freeform: Shape 1433">
                <a:extLst>
                  <a:ext uri="{FF2B5EF4-FFF2-40B4-BE49-F238E27FC236}">
                    <a16:creationId xmlns:a16="http://schemas.microsoft.com/office/drawing/2014/main" id="{094940F4-3B2F-2B26-4480-07C0055F0AC6}"/>
                  </a:ext>
                </a:extLst>
              </p:cNvPr>
              <p:cNvSpPr/>
              <p:nvPr/>
            </p:nvSpPr>
            <p:spPr>
              <a:xfrm>
                <a:off x="9395508" y="4508842"/>
                <a:ext cx="9874" cy="17920"/>
              </a:xfrm>
              <a:custGeom>
                <a:avLst/>
                <a:gdLst>
                  <a:gd name="connsiteX0" fmla="*/ 2012 w 9874"/>
                  <a:gd name="connsiteY0" fmla="*/ 3109 h 17920"/>
                  <a:gd name="connsiteX1" fmla="*/ 3292 w 9874"/>
                  <a:gd name="connsiteY1" fmla="*/ 6035 h 17920"/>
                  <a:gd name="connsiteX2" fmla="*/ 4206 w 9874"/>
                  <a:gd name="connsiteY2" fmla="*/ 5851 h 17920"/>
                  <a:gd name="connsiteX3" fmla="*/ 3657 w 9874"/>
                  <a:gd name="connsiteY3" fmla="*/ 11886 h 17920"/>
                  <a:gd name="connsiteX4" fmla="*/ 2560 w 9874"/>
                  <a:gd name="connsiteY4" fmla="*/ 12618 h 17920"/>
                  <a:gd name="connsiteX5" fmla="*/ 915 w 9874"/>
                  <a:gd name="connsiteY5" fmla="*/ 8412 h 17920"/>
                  <a:gd name="connsiteX6" fmla="*/ 0 w 9874"/>
                  <a:gd name="connsiteY6" fmla="*/ 10789 h 17920"/>
                  <a:gd name="connsiteX7" fmla="*/ 549 w 9874"/>
                  <a:gd name="connsiteY7" fmla="*/ 14263 h 17920"/>
                  <a:gd name="connsiteX8" fmla="*/ 2195 w 9874"/>
                  <a:gd name="connsiteY8" fmla="*/ 17189 h 17920"/>
                  <a:gd name="connsiteX9" fmla="*/ 4206 w 9874"/>
                  <a:gd name="connsiteY9" fmla="*/ 17921 h 17920"/>
                  <a:gd name="connsiteX10" fmla="*/ 7497 w 9874"/>
                  <a:gd name="connsiteY10" fmla="*/ 17189 h 17920"/>
                  <a:gd name="connsiteX11" fmla="*/ 8961 w 9874"/>
                  <a:gd name="connsiteY11" fmla="*/ 14263 h 17920"/>
                  <a:gd name="connsiteX12" fmla="*/ 9875 w 9874"/>
                  <a:gd name="connsiteY12" fmla="*/ 11337 h 17920"/>
                  <a:gd name="connsiteX13" fmla="*/ 9875 w 9874"/>
                  <a:gd name="connsiteY13" fmla="*/ 8412 h 17920"/>
                  <a:gd name="connsiteX14" fmla="*/ 3657 w 9874"/>
                  <a:gd name="connsiteY14" fmla="*/ 731 h 17920"/>
                  <a:gd name="connsiteX15" fmla="*/ 2012 w 9874"/>
                  <a:gd name="connsiteY15" fmla="*/ 0 h 17920"/>
                  <a:gd name="connsiteX16" fmla="*/ 2012 w 9874"/>
                  <a:gd name="connsiteY16" fmla="*/ 3109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4" h="17920">
                    <a:moveTo>
                      <a:pt x="2012" y="3109"/>
                    </a:moveTo>
                    <a:lnTo>
                      <a:pt x="3292" y="6035"/>
                    </a:lnTo>
                    <a:lnTo>
                      <a:pt x="4206" y="5851"/>
                    </a:lnTo>
                    <a:lnTo>
                      <a:pt x="3657" y="11886"/>
                    </a:lnTo>
                    <a:lnTo>
                      <a:pt x="2560" y="12618"/>
                    </a:lnTo>
                    <a:lnTo>
                      <a:pt x="915" y="8412"/>
                    </a:lnTo>
                    <a:lnTo>
                      <a:pt x="0" y="10789"/>
                    </a:lnTo>
                    <a:lnTo>
                      <a:pt x="549" y="14263"/>
                    </a:lnTo>
                    <a:lnTo>
                      <a:pt x="2195" y="17189"/>
                    </a:lnTo>
                    <a:lnTo>
                      <a:pt x="4206" y="17921"/>
                    </a:lnTo>
                    <a:lnTo>
                      <a:pt x="7497" y="17189"/>
                    </a:lnTo>
                    <a:lnTo>
                      <a:pt x="8961" y="14263"/>
                    </a:lnTo>
                    <a:lnTo>
                      <a:pt x="9875" y="11337"/>
                    </a:lnTo>
                    <a:lnTo>
                      <a:pt x="9875" y="8412"/>
                    </a:lnTo>
                    <a:lnTo>
                      <a:pt x="3657" y="731"/>
                    </a:lnTo>
                    <a:lnTo>
                      <a:pt x="2012" y="0"/>
                    </a:lnTo>
                    <a:lnTo>
                      <a:pt x="2012" y="3109"/>
                    </a:lnTo>
                    <a:close/>
                  </a:path>
                </a:pathLst>
              </a:custGeom>
              <a:grpFill/>
              <a:ln w="18272" cap="flat">
                <a:noFill/>
                <a:prstDash val="solid"/>
                <a:miter/>
              </a:ln>
            </p:spPr>
            <p:txBody>
              <a:bodyPr rtlCol="0" anchor="ctr"/>
              <a:lstStyle/>
              <a:p>
                <a:endParaRPr lang="en-GB" sz="1463"/>
              </a:p>
            </p:txBody>
          </p:sp>
          <p:sp>
            <p:nvSpPr>
              <p:cNvPr id="1435" name="Freeform: Shape 1434">
                <a:extLst>
                  <a:ext uri="{FF2B5EF4-FFF2-40B4-BE49-F238E27FC236}">
                    <a16:creationId xmlns:a16="http://schemas.microsoft.com/office/drawing/2014/main" id="{596F9458-6C67-57AE-77B7-870049DCD8D9}"/>
                  </a:ext>
                </a:extLst>
              </p:cNvPr>
              <p:cNvSpPr/>
              <p:nvPr/>
            </p:nvSpPr>
            <p:spPr>
              <a:xfrm>
                <a:off x="9395508" y="4508842"/>
                <a:ext cx="9874" cy="17920"/>
              </a:xfrm>
              <a:custGeom>
                <a:avLst/>
                <a:gdLst>
                  <a:gd name="connsiteX0" fmla="*/ 2012 w 9874"/>
                  <a:gd name="connsiteY0" fmla="*/ 0 h 17920"/>
                  <a:gd name="connsiteX1" fmla="*/ 3657 w 9874"/>
                  <a:gd name="connsiteY1" fmla="*/ 731 h 17920"/>
                  <a:gd name="connsiteX2" fmla="*/ 9875 w 9874"/>
                  <a:gd name="connsiteY2" fmla="*/ 8412 h 17920"/>
                  <a:gd name="connsiteX3" fmla="*/ 9875 w 9874"/>
                  <a:gd name="connsiteY3" fmla="*/ 11337 h 17920"/>
                  <a:gd name="connsiteX4" fmla="*/ 8961 w 9874"/>
                  <a:gd name="connsiteY4" fmla="*/ 14263 h 17920"/>
                  <a:gd name="connsiteX5" fmla="*/ 7497 w 9874"/>
                  <a:gd name="connsiteY5" fmla="*/ 17189 h 17920"/>
                  <a:gd name="connsiteX6" fmla="*/ 4206 w 9874"/>
                  <a:gd name="connsiteY6" fmla="*/ 17921 h 17920"/>
                  <a:gd name="connsiteX7" fmla="*/ 2195 w 9874"/>
                  <a:gd name="connsiteY7" fmla="*/ 17189 h 17920"/>
                  <a:gd name="connsiteX8" fmla="*/ 549 w 9874"/>
                  <a:gd name="connsiteY8" fmla="*/ 14263 h 17920"/>
                  <a:gd name="connsiteX9" fmla="*/ 0 w 9874"/>
                  <a:gd name="connsiteY9" fmla="*/ 10789 h 17920"/>
                  <a:gd name="connsiteX10" fmla="*/ 915 w 9874"/>
                  <a:gd name="connsiteY10" fmla="*/ 8412 h 17920"/>
                  <a:gd name="connsiteX11" fmla="*/ 2560 w 9874"/>
                  <a:gd name="connsiteY11" fmla="*/ 12618 h 17920"/>
                  <a:gd name="connsiteX12" fmla="*/ 3657 w 9874"/>
                  <a:gd name="connsiteY12" fmla="*/ 11886 h 17920"/>
                  <a:gd name="connsiteX13" fmla="*/ 4206 w 9874"/>
                  <a:gd name="connsiteY13" fmla="*/ 5851 h 17920"/>
                  <a:gd name="connsiteX14" fmla="*/ 3292 w 9874"/>
                  <a:gd name="connsiteY14" fmla="*/ 6035 h 17920"/>
                  <a:gd name="connsiteX15" fmla="*/ 2012 w 9874"/>
                  <a:gd name="connsiteY15" fmla="*/ 3109 h 17920"/>
                  <a:gd name="connsiteX16" fmla="*/ 2012 w 9874"/>
                  <a:gd name="connsiteY16" fmla="*/ 0 h 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4" h="17920">
                    <a:moveTo>
                      <a:pt x="2012" y="0"/>
                    </a:moveTo>
                    <a:lnTo>
                      <a:pt x="3657" y="731"/>
                    </a:lnTo>
                    <a:lnTo>
                      <a:pt x="9875" y="8412"/>
                    </a:lnTo>
                    <a:lnTo>
                      <a:pt x="9875" y="11337"/>
                    </a:lnTo>
                    <a:lnTo>
                      <a:pt x="8961" y="14263"/>
                    </a:lnTo>
                    <a:lnTo>
                      <a:pt x="7497" y="17189"/>
                    </a:lnTo>
                    <a:lnTo>
                      <a:pt x="4206" y="17921"/>
                    </a:lnTo>
                    <a:lnTo>
                      <a:pt x="2195" y="17189"/>
                    </a:lnTo>
                    <a:lnTo>
                      <a:pt x="549" y="14263"/>
                    </a:lnTo>
                    <a:lnTo>
                      <a:pt x="0" y="10789"/>
                    </a:lnTo>
                    <a:lnTo>
                      <a:pt x="915" y="8412"/>
                    </a:lnTo>
                    <a:lnTo>
                      <a:pt x="2560" y="12618"/>
                    </a:lnTo>
                    <a:lnTo>
                      <a:pt x="3657" y="11886"/>
                    </a:lnTo>
                    <a:lnTo>
                      <a:pt x="4206" y="5851"/>
                    </a:lnTo>
                    <a:lnTo>
                      <a:pt x="3292" y="6035"/>
                    </a:lnTo>
                    <a:lnTo>
                      <a:pt x="2012" y="3109"/>
                    </a:lnTo>
                    <a:lnTo>
                      <a:pt x="2012" y="0"/>
                    </a:lnTo>
                  </a:path>
                </a:pathLst>
              </a:custGeom>
              <a:grpFill/>
              <a:ln w="4020" cap="flat">
                <a:solidFill>
                  <a:srgbClr val="FFFFFF"/>
                </a:solidFill>
                <a:prstDash val="solid"/>
                <a:miter/>
              </a:ln>
            </p:spPr>
            <p:txBody>
              <a:bodyPr rtlCol="0" anchor="ctr"/>
              <a:lstStyle/>
              <a:p>
                <a:endParaRPr lang="en-GB" sz="1463"/>
              </a:p>
            </p:txBody>
          </p:sp>
          <p:sp>
            <p:nvSpPr>
              <p:cNvPr id="1436" name="Freeform: Shape 1435">
                <a:extLst>
                  <a:ext uri="{FF2B5EF4-FFF2-40B4-BE49-F238E27FC236}">
                    <a16:creationId xmlns:a16="http://schemas.microsoft.com/office/drawing/2014/main" id="{013250BD-A1C4-8921-FD2C-6518A8A6871E}"/>
                  </a:ext>
                </a:extLst>
              </p:cNvPr>
              <p:cNvSpPr/>
              <p:nvPr/>
            </p:nvSpPr>
            <p:spPr>
              <a:xfrm>
                <a:off x="9321449" y="4531517"/>
                <a:ext cx="13531" cy="23040"/>
              </a:xfrm>
              <a:custGeom>
                <a:avLst/>
                <a:gdLst>
                  <a:gd name="connsiteX0" fmla="*/ 8960 w 13531"/>
                  <a:gd name="connsiteY0" fmla="*/ 914 h 23040"/>
                  <a:gd name="connsiteX1" fmla="*/ 7132 w 13531"/>
                  <a:gd name="connsiteY1" fmla="*/ 5669 h 23040"/>
                  <a:gd name="connsiteX2" fmla="*/ 1097 w 13531"/>
                  <a:gd name="connsiteY2" fmla="*/ 10241 h 23040"/>
                  <a:gd name="connsiteX3" fmla="*/ 2012 w 13531"/>
                  <a:gd name="connsiteY3" fmla="*/ 16092 h 23040"/>
                  <a:gd name="connsiteX4" fmla="*/ 549 w 13531"/>
                  <a:gd name="connsiteY4" fmla="*/ 16275 h 23040"/>
                  <a:gd name="connsiteX5" fmla="*/ 0 w 13531"/>
                  <a:gd name="connsiteY5" fmla="*/ 16823 h 23040"/>
                  <a:gd name="connsiteX6" fmla="*/ 0 w 13531"/>
                  <a:gd name="connsiteY6" fmla="*/ 19201 h 23040"/>
                  <a:gd name="connsiteX7" fmla="*/ 5303 w 13531"/>
                  <a:gd name="connsiteY7" fmla="*/ 23041 h 23040"/>
                  <a:gd name="connsiteX8" fmla="*/ 13166 w 13531"/>
                  <a:gd name="connsiteY8" fmla="*/ 11886 h 23040"/>
                  <a:gd name="connsiteX9" fmla="*/ 13532 w 13531"/>
                  <a:gd name="connsiteY9" fmla="*/ 2012 h 23040"/>
                  <a:gd name="connsiteX10" fmla="*/ 10606 w 13531"/>
                  <a:gd name="connsiteY10" fmla="*/ 0 h 23040"/>
                  <a:gd name="connsiteX11" fmla="*/ 8960 w 13531"/>
                  <a:gd name="connsiteY11" fmla="*/ 914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1" h="23040">
                    <a:moveTo>
                      <a:pt x="8960" y="914"/>
                    </a:moveTo>
                    <a:lnTo>
                      <a:pt x="7132" y="5669"/>
                    </a:lnTo>
                    <a:lnTo>
                      <a:pt x="1097" y="10241"/>
                    </a:lnTo>
                    <a:lnTo>
                      <a:pt x="2012" y="16092"/>
                    </a:lnTo>
                    <a:lnTo>
                      <a:pt x="549" y="16275"/>
                    </a:lnTo>
                    <a:lnTo>
                      <a:pt x="0" y="16823"/>
                    </a:lnTo>
                    <a:lnTo>
                      <a:pt x="0" y="19201"/>
                    </a:lnTo>
                    <a:lnTo>
                      <a:pt x="5303" y="23041"/>
                    </a:lnTo>
                    <a:lnTo>
                      <a:pt x="13166" y="11886"/>
                    </a:lnTo>
                    <a:lnTo>
                      <a:pt x="13532" y="2012"/>
                    </a:lnTo>
                    <a:lnTo>
                      <a:pt x="10606" y="0"/>
                    </a:lnTo>
                    <a:lnTo>
                      <a:pt x="8960" y="914"/>
                    </a:lnTo>
                    <a:close/>
                  </a:path>
                </a:pathLst>
              </a:custGeom>
              <a:grpFill/>
              <a:ln w="18272" cap="flat">
                <a:noFill/>
                <a:prstDash val="solid"/>
                <a:miter/>
              </a:ln>
            </p:spPr>
            <p:txBody>
              <a:bodyPr rtlCol="0" anchor="ctr"/>
              <a:lstStyle/>
              <a:p>
                <a:endParaRPr lang="en-GB" sz="1463"/>
              </a:p>
            </p:txBody>
          </p:sp>
          <p:sp>
            <p:nvSpPr>
              <p:cNvPr id="1437" name="Freeform: Shape 1436">
                <a:extLst>
                  <a:ext uri="{FF2B5EF4-FFF2-40B4-BE49-F238E27FC236}">
                    <a16:creationId xmlns:a16="http://schemas.microsoft.com/office/drawing/2014/main" id="{08BF59C1-7511-9C8C-4A9B-0AD5233BD21D}"/>
                  </a:ext>
                </a:extLst>
              </p:cNvPr>
              <p:cNvSpPr/>
              <p:nvPr/>
            </p:nvSpPr>
            <p:spPr>
              <a:xfrm>
                <a:off x="9321449" y="4531517"/>
                <a:ext cx="13531" cy="23040"/>
              </a:xfrm>
              <a:custGeom>
                <a:avLst/>
                <a:gdLst>
                  <a:gd name="connsiteX0" fmla="*/ 0 w 13531"/>
                  <a:gd name="connsiteY0" fmla="*/ 16823 h 23040"/>
                  <a:gd name="connsiteX1" fmla="*/ 549 w 13531"/>
                  <a:gd name="connsiteY1" fmla="*/ 16275 h 23040"/>
                  <a:gd name="connsiteX2" fmla="*/ 2012 w 13531"/>
                  <a:gd name="connsiteY2" fmla="*/ 16092 h 23040"/>
                  <a:gd name="connsiteX3" fmla="*/ 1097 w 13531"/>
                  <a:gd name="connsiteY3" fmla="*/ 10241 h 23040"/>
                  <a:gd name="connsiteX4" fmla="*/ 6949 w 13531"/>
                  <a:gd name="connsiteY4" fmla="*/ 5669 h 23040"/>
                  <a:gd name="connsiteX5" fmla="*/ 8960 w 13531"/>
                  <a:gd name="connsiteY5" fmla="*/ 914 h 23040"/>
                  <a:gd name="connsiteX6" fmla="*/ 10606 w 13531"/>
                  <a:gd name="connsiteY6" fmla="*/ 0 h 23040"/>
                  <a:gd name="connsiteX7" fmla="*/ 13532 w 13531"/>
                  <a:gd name="connsiteY7" fmla="*/ 2012 h 23040"/>
                  <a:gd name="connsiteX8" fmla="*/ 13166 w 13531"/>
                  <a:gd name="connsiteY8" fmla="*/ 11886 h 23040"/>
                  <a:gd name="connsiteX9" fmla="*/ 5303 w 13531"/>
                  <a:gd name="connsiteY9" fmla="*/ 23041 h 23040"/>
                  <a:gd name="connsiteX10" fmla="*/ 0 w 13531"/>
                  <a:gd name="connsiteY10" fmla="*/ 19201 h 23040"/>
                  <a:gd name="connsiteX11" fmla="*/ 0 w 13531"/>
                  <a:gd name="connsiteY11" fmla="*/ 16823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1" h="23040">
                    <a:moveTo>
                      <a:pt x="0" y="16823"/>
                    </a:moveTo>
                    <a:lnTo>
                      <a:pt x="549" y="16275"/>
                    </a:lnTo>
                    <a:lnTo>
                      <a:pt x="2012" y="16092"/>
                    </a:lnTo>
                    <a:lnTo>
                      <a:pt x="1097" y="10241"/>
                    </a:lnTo>
                    <a:lnTo>
                      <a:pt x="6949" y="5669"/>
                    </a:lnTo>
                    <a:lnTo>
                      <a:pt x="8960" y="914"/>
                    </a:lnTo>
                    <a:lnTo>
                      <a:pt x="10606" y="0"/>
                    </a:lnTo>
                    <a:lnTo>
                      <a:pt x="13532" y="2012"/>
                    </a:lnTo>
                    <a:lnTo>
                      <a:pt x="13166" y="11886"/>
                    </a:lnTo>
                    <a:lnTo>
                      <a:pt x="5303" y="23041"/>
                    </a:lnTo>
                    <a:lnTo>
                      <a:pt x="0" y="19201"/>
                    </a:lnTo>
                    <a:lnTo>
                      <a:pt x="0" y="16823"/>
                    </a:lnTo>
                  </a:path>
                </a:pathLst>
              </a:custGeom>
              <a:grpFill/>
              <a:ln w="4020" cap="flat">
                <a:solidFill>
                  <a:srgbClr val="FFFFFF"/>
                </a:solidFill>
                <a:prstDash val="solid"/>
                <a:miter/>
              </a:ln>
            </p:spPr>
            <p:txBody>
              <a:bodyPr rtlCol="0" anchor="ctr"/>
              <a:lstStyle/>
              <a:p>
                <a:endParaRPr lang="en-GB" sz="1463"/>
              </a:p>
            </p:txBody>
          </p:sp>
          <p:sp>
            <p:nvSpPr>
              <p:cNvPr id="1438" name="Freeform: Shape 1437">
                <a:extLst>
                  <a:ext uri="{FF2B5EF4-FFF2-40B4-BE49-F238E27FC236}">
                    <a16:creationId xmlns:a16="http://schemas.microsoft.com/office/drawing/2014/main" id="{E1E799BF-DED9-04B9-8277-63F453D21A35}"/>
                  </a:ext>
                </a:extLst>
              </p:cNvPr>
              <p:cNvSpPr/>
              <p:nvPr/>
            </p:nvSpPr>
            <p:spPr>
              <a:xfrm>
                <a:off x="9282316" y="4550169"/>
                <a:ext cx="5302" cy="4754"/>
              </a:xfrm>
              <a:custGeom>
                <a:avLst/>
                <a:gdLst>
                  <a:gd name="connsiteX0" fmla="*/ 0 w 5302"/>
                  <a:gd name="connsiteY0" fmla="*/ 183 h 4754"/>
                  <a:gd name="connsiteX1" fmla="*/ 182 w 5302"/>
                  <a:gd name="connsiteY1" fmla="*/ 1280 h 4754"/>
                  <a:gd name="connsiteX2" fmla="*/ 1828 w 5302"/>
                  <a:gd name="connsiteY2" fmla="*/ 4389 h 4754"/>
                  <a:gd name="connsiteX3" fmla="*/ 3291 w 5302"/>
                  <a:gd name="connsiteY3" fmla="*/ 4754 h 4754"/>
                  <a:gd name="connsiteX4" fmla="*/ 5303 w 5302"/>
                  <a:gd name="connsiteY4" fmla="*/ 2194 h 4754"/>
                  <a:gd name="connsiteX5" fmla="*/ 4937 w 5302"/>
                  <a:gd name="connsiteY5" fmla="*/ 0 h 4754"/>
                  <a:gd name="connsiteX6" fmla="*/ 0 w 5302"/>
                  <a:gd name="connsiteY6" fmla="*/ 183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2" h="4754">
                    <a:moveTo>
                      <a:pt x="0" y="183"/>
                    </a:moveTo>
                    <a:lnTo>
                      <a:pt x="182" y="1280"/>
                    </a:lnTo>
                    <a:lnTo>
                      <a:pt x="1828" y="4389"/>
                    </a:lnTo>
                    <a:lnTo>
                      <a:pt x="3291" y="4754"/>
                    </a:lnTo>
                    <a:lnTo>
                      <a:pt x="5303" y="2194"/>
                    </a:lnTo>
                    <a:lnTo>
                      <a:pt x="4937" y="0"/>
                    </a:lnTo>
                    <a:lnTo>
                      <a:pt x="0" y="183"/>
                    </a:lnTo>
                    <a:close/>
                  </a:path>
                </a:pathLst>
              </a:custGeom>
              <a:grpFill/>
              <a:ln w="18272" cap="flat">
                <a:noFill/>
                <a:prstDash val="solid"/>
                <a:miter/>
              </a:ln>
            </p:spPr>
            <p:txBody>
              <a:bodyPr rtlCol="0" anchor="ctr"/>
              <a:lstStyle/>
              <a:p>
                <a:endParaRPr lang="en-GB" sz="1463"/>
              </a:p>
            </p:txBody>
          </p:sp>
          <p:sp>
            <p:nvSpPr>
              <p:cNvPr id="1439" name="Freeform: Shape 1438">
                <a:extLst>
                  <a:ext uri="{FF2B5EF4-FFF2-40B4-BE49-F238E27FC236}">
                    <a16:creationId xmlns:a16="http://schemas.microsoft.com/office/drawing/2014/main" id="{2EF5A7D4-2B0C-F049-2BEE-C61BC31089F5}"/>
                  </a:ext>
                </a:extLst>
              </p:cNvPr>
              <p:cNvSpPr/>
              <p:nvPr/>
            </p:nvSpPr>
            <p:spPr>
              <a:xfrm>
                <a:off x="9282316" y="4550169"/>
                <a:ext cx="5302" cy="4754"/>
              </a:xfrm>
              <a:custGeom>
                <a:avLst/>
                <a:gdLst>
                  <a:gd name="connsiteX0" fmla="*/ 182 w 5302"/>
                  <a:gd name="connsiteY0" fmla="*/ 1463 h 4754"/>
                  <a:gd name="connsiteX1" fmla="*/ 0 w 5302"/>
                  <a:gd name="connsiteY1" fmla="*/ 183 h 4754"/>
                  <a:gd name="connsiteX2" fmla="*/ 4937 w 5302"/>
                  <a:gd name="connsiteY2" fmla="*/ 0 h 4754"/>
                  <a:gd name="connsiteX3" fmla="*/ 5303 w 5302"/>
                  <a:gd name="connsiteY3" fmla="*/ 2194 h 4754"/>
                  <a:gd name="connsiteX4" fmla="*/ 3291 w 5302"/>
                  <a:gd name="connsiteY4" fmla="*/ 4754 h 4754"/>
                  <a:gd name="connsiteX5" fmla="*/ 1828 w 5302"/>
                  <a:gd name="connsiteY5" fmla="*/ 4389 h 4754"/>
                  <a:gd name="connsiteX6" fmla="*/ 182 w 5302"/>
                  <a:gd name="connsiteY6" fmla="*/ 1463 h 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2" h="4754">
                    <a:moveTo>
                      <a:pt x="182" y="1463"/>
                    </a:moveTo>
                    <a:lnTo>
                      <a:pt x="0" y="183"/>
                    </a:lnTo>
                    <a:lnTo>
                      <a:pt x="4937" y="0"/>
                    </a:lnTo>
                    <a:lnTo>
                      <a:pt x="5303" y="2194"/>
                    </a:lnTo>
                    <a:lnTo>
                      <a:pt x="3291" y="4754"/>
                    </a:lnTo>
                    <a:lnTo>
                      <a:pt x="1828" y="4389"/>
                    </a:lnTo>
                    <a:lnTo>
                      <a:pt x="182" y="1463"/>
                    </a:lnTo>
                  </a:path>
                </a:pathLst>
              </a:custGeom>
              <a:grpFill/>
              <a:ln w="4020" cap="flat">
                <a:solidFill>
                  <a:srgbClr val="FFFFFF"/>
                </a:solidFill>
                <a:prstDash val="solid"/>
                <a:miter/>
              </a:ln>
            </p:spPr>
            <p:txBody>
              <a:bodyPr rtlCol="0" anchor="ctr"/>
              <a:lstStyle/>
              <a:p>
                <a:endParaRPr lang="en-GB" sz="1463"/>
              </a:p>
            </p:txBody>
          </p:sp>
          <p:sp>
            <p:nvSpPr>
              <p:cNvPr id="1440" name="Freeform: Shape 1439">
                <a:extLst>
                  <a:ext uri="{FF2B5EF4-FFF2-40B4-BE49-F238E27FC236}">
                    <a16:creationId xmlns:a16="http://schemas.microsoft.com/office/drawing/2014/main" id="{3870AFAC-08E4-6AD2-CF0F-3E0A1EF63810}"/>
                  </a:ext>
                </a:extLst>
              </p:cNvPr>
              <p:cNvSpPr/>
              <p:nvPr/>
            </p:nvSpPr>
            <p:spPr>
              <a:xfrm>
                <a:off x="9254338" y="4531517"/>
                <a:ext cx="3656" cy="3657"/>
              </a:xfrm>
              <a:custGeom>
                <a:avLst/>
                <a:gdLst>
                  <a:gd name="connsiteX0" fmla="*/ 0 w 3656"/>
                  <a:gd name="connsiteY0" fmla="*/ 914 h 3657"/>
                  <a:gd name="connsiteX1" fmla="*/ 1280 w 3656"/>
                  <a:gd name="connsiteY1" fmla="*/ 1463 h 3657"/>
                  <a:gd name="connsiteX2" fmla="*/ 2377 w 3656"/>
                  <a:gd name="connsiteY2" fmla="*/ 3657 h 3657"/>
                  <a:gd name="connsiteX3" fmla="*/ 3657 w 3656"/>
                  <a:gd name="connsiteY3" fmla="*/ 2560 h 3657"/>
                  <a:gd name="connsiteX4" fmla="*/ 3657 w 3656"/>
                  <a:gd name="connsiteY4" fmla="*/ 549 h 3657"/>
                  <a:gd name="connsiteX5" fmla="*/ 2377 w 3656"/>
                  <a:gd name="connsiteY5" fmla="*/ 0 h 3657"/>
                  <a:gd name="connsiteX6" fmla="*/ 0 w 3656"/>
                  <a:gd name="connsiteY6" fmla="*/ 914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6" h="3657">
                    <a:moveTo>
                      <a:pt x="0" y="914"/>
                    </a:moveTo>
                    <a:lnTo>
                      <a:pt x="1280" y="1463"/>
                    </a:lnTo>
                    <a:lnTo>
                      <a:pt x="2377" y="3657"/>
                    </a:lnTo>
                    <a:lnTo>
                      <a:pt x="3657" y="2560"/>
                    </a:lnTo>
                    <a:lnTo>
                      <a:pt x="3657" y="549"/>
                    </a:lnTo>
                    <a:lnTo>
                      <a:pt x="2377" y="0"/>
                    </a:lnTo>
                    <a:lnTo>
                      <a:pt x="0" y="914"/>
                    </a:lnTo>
                    <a:close/>
                  </a:path>
                </a:pathLst>
              </a:custGeom>
              <a:grpFill/>
              <a:ln w="18272" cap="flat">
                <a:noFill/>
                <a:prstDash val="solid"/>
                <a:miter/>
              </a:ln>
            </p:spPr>
            <p:txBody>
              <a:bodyPr rtlCol="0" anchor="ctr"/>
              <a:lstStyle/>
              <a:p>
                <a:endParaRPr lang="en-GB" sz="1463"/>
              </a:p>
            </p:txBody>
          </p:sp>
          <p:sp>
            <p:nvSpPr>
              <p:cNvPr id="1441" name="Freeform: Shape 1440">
                <a:extLst>
                  <a:ext uri="{FF2B5EF4-FFF2-40B4-BE49-F238E27FC236}">
                    <a16:creationId xmlns:a16="http://schemas.microsoft.com/office/drawing/2014/main" id="{159B7E7D-AC0C-6CA0-7A11-072048B81B22}"/>
                  </a:ext>
                </a:extLst>
              </p:cNvPr>
              <p:cNvSpPr/>
              <p:nvPr/>
            </p:nvSpPr>
            <p:spPr>
              <a:xfrm>
                <a:off x="9254338" y="4531517"/>
                <a:ext cx="3656" cy="3657"/>
              </a:xfrm>
              <a:custGeom>
                <a:avLst/>
                <a:gdLst>
                  <a:gd name="connsiteX0" fmla="*/ 1280 w 3656"/>
                  <a:gd name="connsiteY0" fmla="*/ 1463 h 3657"/>
                  <a:gd name="connsiteX1" fmla="*/ 0 w 3656"/>
                  <a:gd name="connsiteY1" fmla="*/ 914 h 3657"/>
                  <a:gd name="connsiteX2" fmla="*/ 2377 w 3656"/>
                  <a:gd name="connsiteY2" fmla="*/ 0 h 3657"/>
                  <a:gd name="connsiteX3" fmla="*/ 3657 w 3656"/>
                  <a:gd name="connsiteY3" fmla="*/ 549 h 3657"/>
                  <a:gd name="connsiteX4" fmla="*/ 3657 w 3656"/>
                  <a:gd name="connsiteY4" fmla="*/ 2560 h 3657"/>
                  <a:gd name="connsiteX5" fmla="*/ 2377 w 3656"/>
                  <a:gd name="connsiteY5" fmla="*/ 3657 h 3657"/>
                  <a:gd name="connsiteX6" fmla="*/ 1280 w 3656"/>
                  <a:gd name="connsiteY6" fmla="*/ 1463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6" h="3657">
                    <a:moveTo>
                      <a:pt x="1280" y="1463"/>
                    </a:moveTo>
                    <a:lnTo>
                      <a:pt x="0" y="914"/>
                    </a:lnTo>
                    <a:lnTo>
                      <a:pt x="2377" y="0"/>
                    </a:lnTo>
                    <a:lnTo>
                      <a:pt x="3657" y="549"/>
                    </a:lnTo>
                    <a:lnTo>
                      <a:pt x="3657" y="2560"/>
                    </a:lnTo>
                    <a:lnTo>
                      <a:pt x="2377" y="3657"/>
                    </a:lnTo>
                    <a:lnTo>
                      <a:pt x="1280" y="1463"/>
                    </a:lnTo>
                  </a:path>
                </a:pathLst>
              </a:custGeom>
              <a:grpFill/>
              <a:ln w="4020" cap="flat">
                <a:solidFill>
                  <a:srgbClr val="FFFFFF"/>
                </a:solidFill>
                <a:prstDash val="solid"/>
                <a:miter/>
              </a:ln>
            </p:spPr>
            <p:txBody>
              <a:bodyPr rtlCol="0" anchor="ctr"/>
              <a:lstStyle/>
              <a:p>
                <a:endParaRPr lang="en-GB" sz="1463"/>
              </a:p>
            </p:txBody>
          </p:sp>
          <p:sp>
            <p:nvSpPr>
              <p:cNvPr id="1442" name="Freeform: Shape 1441">
                <a:extLst>
                  <a:ext uri="{FF2B5EF4-FFF2-40B4-BE49-F238E27FC236}">
                    <a16:creationId xmlns:a16="http://schemas.microsoft.com/office/drawing/2014/main" id="{C5C8BD87-47D1-DA93-0001-772311884AF0}"/>
                  </a:ext>
                </a:extLst>
              </p:cNvPr>
              <p:cNvSpPr/>
              <p:nvPr/>
            </p:nvSpPr>
            <p:spPr>
              <a:xfrm>
                <a:off x="8012878" y="4100142"/>
                <a:ext cx="54310" cy="98380"/>
              </a:xfrm>
              <a:custGeom>
                <a:avLst/>
                <a:gdLst>
                  <a:gd name="connsiteX0" fmla="*/ 8778 w 54310"/>
                  <a:gd name="connsiteY0" fmla="*/ 0 h 98380"/>
                  <a:gd name="connsiteX1" fmla="*/ 6400 w 54310"/>
                  <a:gd name="connsiteY1" fmla="*/ 1646 h 98380"/>
                  <a:gd name="connsiteX2" fmla="*/ 9509 w 54310"/>
                  <a:gd name="connsiteY2" fmla="*/ 4023 h 98380"/>
                  <a:gd name="connsiteX3" fmla="*/ 13349 w 54310"/>
                  <a:gd name="connsiteY3" fmla="*/ 5852 h 98380"/>
                  <a:gd name="connsiteX4" fmla="*/ 15360 w 54310"/>
                  <a:gd name="connsiteY4" fmla="*/ 8777 h 98380"/>
                  <a:gd name="connsiteX5" fmla="*/ 12983 w 54310"/>
                  <a:gd name="connsiteY5" fmla="*/ 8595 h 98380"/>
                  <a:gd name="connsiteX6" fmla="*/ 10240 w 54310"/>
                  <a:gd name="connsiteY6" fmla="*/ 11703 h 98380"/>
                  <a:gd name="connsiteX7" fmla="*/ 9509 w 54310"/>
                  <a:gd name="connsiteY7" fmla="*/ 17738 h 98380"/>
                  <a:gd name="connsiteX8" fmla="*/ 6400 w 54310"/>
                  <a:gd name="connsiteY8" fmla="*/ 21944 h 98380"/>
                  <a:gd name="connsiteX9" fmla="*/ 3291 w 54310"/>
                  <a:gd name="connsiteY9" fmla="*/ 43887 h 98380"/>
                  <a:gd name="connsiteX10" fmla="*/ 1280 w 54310"/>
                  <a:gd name="connsiteY10" fmla="*/ 42424 h 98380"/>
                  <a:gd name="connsiteX11" fmla="*/ 0 w 54310"/>
                  <a:gd name="connsiteY11" fmla="*/ 43887 h 98380"/>
                  <a:gd name="connsiteX12" fmla="*/ 0 w 54310"/>
                  <a:gd name="connsiteY12" fmla="*/ 51202 h 98380"/>
                  <a:gd name="connsiteX13" fmla="*/ 3474 w 54310"/>
                  <a:gd name="connsiteY13" fmla="*/ 76986 h 98380"/>
                  <a:gd name="connsiteX14" fmla="*/ 5486 w 54310"/>
                  <a:gd name="connsiteY14" fmla="*/ 84483 h 98380"/>
                  <a:gd name="connsiteX15" fmla="*/ 9509 w 54310"/>
                  <a:gd name="connsiteY15" fmla="*/ 92163 h 98380"/>
                  <a:gd name="connsiteX16" fmla="*/ 13532 w 54310"/>
                  <a:gd name="connsiteY16" fmla="*/ 96918 h 98380"/>
                  <a:gd name="connsiteX17" fmla="*/ 21212 w 54310"/>
                  <a:gd name="connsiteY17" fmla="*/ 98381 h 98380"/>
                  <a:gd name="connsiteX18" fmla="*/ 27430 w 54310"/>
                  <a:gd name="connsiteY18" fmla="*/ 98381 h 98380"/>
                  <a:gd name="connsiteX19" fmla="*/ 39682 w 54310"/>
                  <a:gd name="connsiteY19" fmla="*/ 91614 h 98380"/>
                  <a:gd name="connsiteX20" fmla="*/ 46996 w 54310"/>
                  <a:gd name="connsiteY20" fmla="*/ 86677 h 98380"/>
                  <a:gd name="connsiteX21" fmla="*/ 52299 w 54310"/>
                  <a:gd name="connsiteY21" fmla="*/ 78997 h 98380"/>
                  <a:gd name="connsiteX22" fmla="*/ 53762 w 54310"/>
                  <a:gd name="connsiteY22" fmla="*/ 67842 h 98380"/>
                  <a:gd name="connsiteX23" fmla="*/ 54310 w 54310"/>
                  <a:gd name="connsiteY23" fmla="*/ 58151 h 98380"/>
                  <a:gd name="connsiteX24" fmla="*/ 53579 w 54310"/>
                  <a:gd name="connsiteY24" fmla="*/ 54310 h 98380"/>
                  <a:gd name="connsiteX25" fmla="*/ 50287 w 54310"/>
                  <a:gd name="connsiteY25" fmla="*/ 53213 h 98380"/>
                  <a:gd name="connsiteX26" fmla="*/ 45899 w 54310"/>
                  <a:gd name="connsiteY26" fmla="*/ 40596 h 98380"/>
                  <a:gd name="connsiteX27" fmla="*/ 43156 w 54310"/>
                  <a:gd name="connsiteY27" fmla="*/ 34744 h 98380"/>
                  <a:gd name="connsiteX28" fmla="*/ 39682 w 54310"/>
                  <a:gd name="connsiteY28" fmla="*/ 31818 h 98380"/>
                  <a:gd name="connsiteX29" fmla="*/ 38584 w 54310"/>
                  <a:gd name="connsiteY29" fmla="*/ 28527 h 98380"/>
                  <a:gd name="connsiteX30" fmla="*/ 36938 w 54310"/>
                  <a:gd name="connsiteY30" fmla="*/ 25784 h 98380"/>
                  <a:gd name="connsiteX31" fmla="*/ 31636 w 54310"/>
                  <a:gd name="connsiteY31" fmla="*/ 20664 h 98380"/>
                  <a:gd name="connsiteX32" fmla="*/ 29990 w 54310"/>
                  <a:gd name="connsiteY32" fmla="*/ 15909 h 98380"/>
                  <a:gd name="connsiteX33" fmla="*/ 21029 w 54310"/>
                  <a:gd name="connsiteY33" fmla="*/ 5852 h 98380"/>
                  <a:gd name="connsiteX34" fmla="*/ 16824 w 54310"/>
                  <a:gd name="connsiteY34" fmla="*/ 1829 h 98380"/>
                  <a:gd name="connsiteX35" fmla="*/ 12801 w 54310"/>
                  <a:gd name="connsiteY35" fmla="*/ 183 h 98380"/>
                  <a:gd name="connsiteX36" fmla="*/ 8778 w 54310"/>
                  <a:gd name="connsiteY36" fmla="*/ 0 h 9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310" h="98380">
                    <a:moveTo>
                      <a:pt x="8778" y="0"/>
                    </a:moveTo>
                    <a:lnTo>
                      <a:pt x="6400" y="1646"/>
                    </a:lnTo>
                    <a:lnTo>
                      <a:pt x="9509" y="4023"/>
                    </a:lnTo>
                    <a:lnTo>
                      <a:pt x="13349" y="5852"/>
                    </a:lnTo>
                    <a:lnTo>
                      <a:pt x="15360" y="8777"/>
                    </a:lnTo>
                    <a:lnTo>
                      <a:pt x="12983" y="8595"/>
                    </a:lnTo>
                    <a:lnTo>
                      <a:pt x="10240" y="11703"/>
                    </a:lnTo>
                    <a:lnTo>
                      <a:pt x="9509" y="17738"/>
                    </a:lnTo>
                    <a:lnTo>
                      <a:pt x="6400" y="21944"/>
                    </a:lnTo>
                    <a:lnTo>
                      <a:pt x="3291" y="43887"/>
                    </a:lnTo>
                    <a:lnTo>
                      <a:pt x="1280" y="42424"/>
                    </a:lnTo>
                    <a:lnTo>
                      <a:pt x="0" y="43887"/>
                    </a:lnTo>
                    <a:lnTo>
                      <a:pt x="0" y="51202"/>
                    </a:lnTo>
                    <a:lnTo>
                      <a:pt x="3474" y="76986"/>
                    </a:lnTo>
                    <a:lnTo>
                      <a:pt x="5486" y="84483"/>
                    </a:lnTo>
                    <a:lnTo>
                      <a:pt x="9509" y="92163"/>
                    </a:lnTo>
                    <a:lnTo>
                      <a:pt x="13532" y="96918"/>
                    </a:lnTo>
                    <a:lnTo>
                      <a:pt x="21212" y="98381"/>
                    </a:lnTo>
                    <a:lnTo>
                      <a:pt x="27430" y="98381"/>
                    </a:lnTo>
                    <a:lnTo>
                      <a:pt x="39682" y="91614"/>
                    </a:lnTo>
                    <a:lnTo>
                      <a:pt x="46996" y="86677"/>
                    </a:lnTo>
                    <a:lnTo>
                      <a:pt x="52299" y="78997"/>
                    </a:lnTo>
                    <a:lnTo>
                      <a:pt x="53762" y="67842"/>
                    </a:lnTo>
                    <a:lnTo>
                      <a:pt x="54310" y="58151"/>
                    </a:lnTo>
                    <a:lnTo>
                      <a:pt x="53579" y="54310"/>
                    </a:lnTo>
                    <a:lnTo>
                      <a:pt x="50287" y="53213"/>
                    </a:lnTo>
                    <a:lnTo>
                      <a:pt x="45899" y="40596"/>
                    </a:lnTo>
                    <a:lnTo>
                      <a:pt x="43156" y="34744"/>
                    </a:lnTo>
                    <a:lnTo>
                      <a:pt x="39682" y="31818"/>
                    </a:lnTo>
                    <a:lnTo>
                      <a:pt x="38584" y="28527"/>
                    </a:lnTo>
                    <a:lnTo>
                      <a:pt x="36938" y="25784"/>
                    </a:lnTo>
                    <a:lnTo>
                      <a:pt x="31636" y="20664"/>
                    </a:lnTo>
                    <a:lnTo>
                      <a:pt x="29990" y="15909"/>
                    </a:lnTo>
                    <a:lnTo>
                      <a:pt x="21029" y="5852"/>
                    </a:lnTo>
                    <a:lnTo>
                      <a:pt x="16824" y="1829"/>
                    </a:lnTo>
                    <a:lnTo>
                      <a:pt x="12801" y="183"/>
                    </a:lnTo>
                    <a:lnTo>
                      <a:pt x="8778" y="0"/>
                    </a:lnTo>
                    <a:close/>
                  </a:path>
                </a:pathLst>
              </a:custGeom>
              <a:grpFill/>
              <a:ln w="18272" cap="flat">
                <a:noFill/>
                <a:prstDash val="solid"/>
                <a:miter/>
              </a:ln>
            </p:spPr>
            <p:txBody>
              <a:bodyPr rtlCol="0" anchor="ctr"/>
              <a:lstStyle/>
              <a:p>
                <a:endParaRPr lang="en-GB" sz="1463"/>
              </a:p>
            </p:txBody>
          </p:sp>
          <p:sp>
            <p:nvSpPr>
              <p:cNvPr id="1443" name="Freeform: Shape 1442">
                <a:extLst>
                  <a:ext uri="{FF2B5EF4-FFF2-40B4-BE49-F238E27FC236}">
                    <a16:creationId xmlns:a16="http://schemas.microsoft.com/office/drawing/2014/main" id="{B88DFD66-4161-3739-7FA5-DB0277FC5ED7}"/>
                  </a:ext>
                </a:extLst>
              </p:cNvPr>
              <p:cNvSpPr/>
              <p:nvPr/>
            </p:nvSpPr>
            <p:spPr>
              <a:xfrm>
                <a:off x="8012878" y="4100142"/>
                <a:ext cx="54310" cy="98380"/>
              </a:xfrm>
              <a:custGeom>
                <a:avLst/>
                <a:gdLst>
                  <a:gd name="connsiteX0" fmla="*/ 8778 w 54310"/>
                  <a:gd name="connsiteY0" fmla="*/ 0 h 98380"/>
                  <a:gd name="connsiteX1" fmla="*/ 6400 w 54310"/>
                  <a:gd name="connsiteY1" fmla="*/ 1646 h 98380"/>
                  <a:gd name="connsiteX2" fmla="*/ 9509 w 54310"/>
                  <a:gd name="connsiteY2" fmla="*/ 4023 h 98380"/>
                  <a:gd name="connsiteX3" fmla="*/ 13349 w 54310"/>
                  <a:gd name="connsiteY3" fmla="*/ 5852 h 98380"/>
                  <a:gd name="connsiteX4" fmla="*/ 15360 w 54310"/>
                  <a:gd name="connsiteY4" fmla="*/ 8777 h 98380"/>
                  <a:gd name="connsiteX5" fmla="*/ 12983 w 54310"/>
                  <a:gd name="connsiteY5" fmla="*/ 8595 h 98380"/>
                  <a:gd name="connsiteX6" fmla="*/ 10240 w 54310"/>
                  <a:gd name="connsiteY6" fmla="*/ 11703 h 98380"/>
                  <a:gd name="connsiteX7" fmla="*/ 9509 w 54310"/>
                  <a:gd name="connsiteY7" fmla="*/ 17738 h 98380"/>
                  <a:gd name="connsiteX8" fmla="*/ 6400 w 54310"/>
                  <a:gd name="connsiteY8" fmla="*/ 21944 h 98380"/>
                  <a:gd name="connsiteX9" fmla="*/ 3291 w 54310"/>
                  <a:gd name="connsiteY9" fmla="*/ 43887 h 98380"/>
                  <a:gd name="connsiteX10" fmla="*/ 1280 w 54310"/>
                  <a:gd name="connsiteY10" fmla="*/ 42424 h 98380"/>
                  <a:gd name="connsiteX11" fmla="*/ 0 w 54310"/>
                  <a:gd name="connsiteY11" fmla="*/ 43887 h 98380"/>
                  <a:gd name="connsiteX12" fmla="*/ 0 w 54310"/>
                  <a:gd name="connsiteY12" fmla="*/ 51202 h 98380"/>
                  <a:gd name="connsiteX13" fmla="*/ 3474 w 54310"/>
                  <a:gd name="connsiteY13" fmla="*/ 76986 h 98380"/>
                  <a:gd name="connsiteX14" fmla="*/ 5486 w 54310"/>
                  <a:gd name="connsiteY14" fmla="*/ 84483 h 98380"/>
                  <a:gd name="connsiteX15" fmla="*/ 9509 w 54310"/>
                  <a:gd name="connsiteY15" fmla="*/ 92163 h 98380"/>
                  <a:gd name="connsiteX16" fmla="*/ 13532 w 54310"/>
                  <a:gd name="connsiteY16" fmla="*/ 96918 h 98380"/>
                  <a:gd name="connsiteX17" fmla="*/ 21212 w 54310"/>
                  <a:gd name="connsiteY17" fmla="*/ 98381 h 98380"/>
                  <a:gd name="connsiteX18" fmla="*/ 27430 w 54310"/>
                  <a:gd name="connsiteY18" fmla="*/ 98381 h 98380"/>
                  <a:gd name="connsiteX19" fmla="*/ 39682 w 54310"/>
                  <a:gd name="connsiteY19" fmla="*/ 91614 h 98380"/>
                  <a:gd name="connsiteX20" fmla="*/ 46996 w 54310"/>
                  <a:gd name="connsiteY20" fmla="*/ 86677 h 98380"/>
                  <a:gd name="connsiteX21" fmla="*/ 52299 w 54310"/>
                  <a:gd name="connsiteY21" fmla="*/ 78997 h 98380"/>
                  <a:gd name="connsiteX22" fmla="*/ 53762 w 54310"/>
                  <a:gd name="connsiteY22" fmla="*/ 67842 h 98380"/>
                  <a:gd name="connsiteX23" fmla="*/ 54310 w 54310"/>
                  <a:gd name="connsiteY23" fmla="*/ 58151 h 98380"/>
                  <a:gd name="connsiteX24" fmla="*/ 53579 w 54310"/>
                  <a:gd name="connsiteY24" fmla="*/ 54310 h 98380"/>
                  <a:gd name="connsiteX25" fmla="*/ 50287 w 54310"/>
                  <a:gd name="connsiteY25" fmla="*/ 53213 h 98380"/>
                  <a:gd name="connsiteX26" fmla="*/ 45899 w 54310"/>
                  <a:gd name="connsiteY26" fmla="*/ 40596 h 98380"/>
                  <a:gd name="connsiteX27" fmla="*/ 43156 w 54310"/>
                  <a:gd name="connsiteY27" fmla="*/ 34744 h 98380"/>
                  <a:gd name="connsiteX28" fmla="*/ 39682 w 54310"/>
                  <a:gd name="connsiteY28" fmla="*/ 31818 h 98380"/>
                  <a:gd name="connsiteX29" fmla="*/ 38584 w 54310"/>
                  <a:gd name="connsiteY29" fmla="*/ 28527 h 98380"/>
                  <a:gd name="connsiteX30" fmla="*/ 36938 w 54310"/>
                  <a:gd name="connsiteY30" fmla="*/ 25784 h 98380"/>
                  <a:gd name="connsiteX31" fmla="*/ 31636 w 54310"/>
                  <a:gd name="connsiteY31" fmla="*/ 20664 h 98380"/>
                  <a:gd name="connsiteX32" fmla="*/ 29990 w 54310"/>
                  <a:gd name="connsiteY32" fmla="*/ 15909 h 98380"/>
                  <a:gd name="connsiteX33" fmla="*/ 21029 w 54310"/>
                  <a:gd name="connsiteY33" fmla="*/ 5852 h 98380"/>
                  <a:gd name="connsiteX34" fmla="*/ 16824 w 54310"/>
                  <a:gd name="connsiteY34" fmla="*/ 1829 h 98380"/>
                  <a:gd name="connsiteX35" fmla="*/ 12801 w 54310"/>
                  <a:gd name="connsiteY35" fmla="*/ 183 h 98380"/>
                  <a:gd name="connsiteX36" fmla="*/ 8778 w 54310"/>
                  <a:gd name="connsiteY36" fmla="*/ 0 h 9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310" h="98380">
                    <a:moveTo>
                      <a:pt x="8778" y="0"/>
                    </a:moveTo>
                    <a:lnTo>
                      <a:pt x="6400" y="1646"/>
                    </a:lnTo>
                    <a:lnTo>
                      <a:pt x="9509" y="4023"/>
                    </a:lnTo>
                    <a:lnTo>
                      <a:pt x="13349" y="5852"/>
                    </a:lnTo>
                    <a:lnTo>
                      <a:pt x="15360" y="8777"/>
                    </a:lnTo>
                    <a:lnTo>
                      <a:pt x="12983" y="8595"/>
                    </a:lnTo>
                    <a:lnTo>
                      <a:pt x="10240" y="11703"/>
                    </a:lnTo>
                    <a:lnTo>
                      <a:pt x="9509" y="17738"/>
                    </a:lnTo>
                    <a:lnTo>
                      <a:pt x="6400" y="21944"/>
                    </a:lnTo>
                    <a:lnTo>
                      <a:pt x="3291" y="43887"/>
                    </a:lnTo>
                    <a:lnTo>
                      <a:pt x="1280" y="42424"/>
                    </a:lnTo>
                    <a:lnTo>
                      <a:pt x="0" y="43887"/>
                    </a:lnTo>
                    <a:lnTo>
                      <a:pt x="0" y="51202"/>
                    </a:lnTo>
                    <a:lnTo>
                      <a:pt x="3474" y="76986"/>
                    </a:lnTo>
                    <a:lnTo>
                      <a:pt x="5486" y="84483"/>
                    </a:lnTo>
                    <a:lnTo>
                      <a:pt x="9509" y="92163"/>
                    </a:lnTo>
                    <a:lnTo>
                      <a:pt x="13532" y="96918"/>
                    </a:lnTo>
                    <a:lnTo>
                      <a:pt x="21212" y="98381"/>
                    </a:lnTo>
                    <a:lnTo>
                      <a:pt x="27430" y="98381"/>
                    </a:lnTo>
                    <a:lnTo>
                      <a:pt x="39682" y="91614"/>
                    </a:lnTo>
                    <a:lnTo>
                      <a:pt x="46996" y="86677"/>
                    </a:lnTo>
                    <a:lnTo>
                      <a:pt x="52299" y="78997"/>
                    </a:lnTo>
                    <a:lnTo>
                      <a:pt x="53762" y="67842"/>
                    </a:lnTo>
                    <a:lnTo>
                      <a:pt x="54310" y="58151"/>
                    </a:lnTo>
                    <a:lnTo>
                      <a:pt x="53579" y="54310"/>
                    </a:lnTo>
                    <a:lnTo>
                      <a:pt x="50287" y="53213"/>
                    </a:lnTo>
                    <a:lnTo>
                      <a:pt x="45899" y="40596"/>
                    </a:lnTo>
                    <a:lnTo>
                      <a:pt x="43156" y="34744"/>
                    </a:lnTo>
                    <a:lnTo>
                      <a:pt x="39682" y="31818"/>
                    </a:lnTo>
                    <a:lnTo>
                      <a:pt x="38584" y="28527"/>
                    </a:lnTo>
                    <a:lnTo>
                      <a:pt x="36938" y="25784"/>
                    </a:lnTo>
                    <a:lnTo>
                      <a:pt x="31636" y="20664"/>
                    </a:lnTo>
                    <a:lnTo>
                      <a:pt x="29990" y="15909"/>
                    </a:lnTo>
                    <a:lnTo>
                      <a:pt x="21029" y="5852"/>
                    </a:lnTo>
                    <a:lnTo>
                      <a:pt x="16824" y="1829"/>
                    </a:lnTo>
                    <a:lnTo>
                      <a:pt x="12801" y="183"/>
                    </a:lnTo>
                    <a:lnTo>
                      <a:pt x="8778" y="0"/>
                    </a:lnTo>
                  </a:path>
                </a:pathLst>
              </a:custGeom>
              <a:grpFill/>
              <a:ln w="4020" cap="flat">
                <a:solidFill>
                  <a:srgbClr val="FFFFFF"/>
                </a:solidFill>
                <a:prstDash val="solid"/>
                <a:miter/>
              </a:ln>
            </p:spPr>
            <p:txBody>
              <a:bodyPr rtlCol="0" anchor="ctr"/>
              <a:lstStyle/>
              <a:p>
                <a:endParaRPr lang="en-GB" sz="1463"/>
              </a:p>
            </p:txBody>
          </p:sp>
          <p:sp>
            <p:nvSpPr>
              <p:cNvPr id="1444" name="Freeform: Shape 1443">
                <a:extLst>
                  <a:ext uri="{FF2B5EF4-FFF2-40B4-BE49-F238E27FC236}">
                    <a16:creationId xmlns:a16="http://schemas.microsoft.com/office/drawing/2014/main" id="{7B19852D-3C1A-11ED-47E3-5AFD6D4BDD69}"/>
                  </a:ext>
                </a:extLst>
              </p:cNvPr>
              <p:cNvSpPr/>
              <p:nvPr/>
            </p:nvSpPr>
            <p:spPr>
              <a:xfrm>
                <a:off x="5345997" y="3910330"/>
                <a:ext cx="8960" cy="6034"/>
              </a:xfrm>
              <a:custGeom>
                <a:avLst/>
                <a:gdLst>
                  <a:gd name="connsiteX0" fmla="*/ 0 w 8960"/>
                  <a:gd name="connsiteY0" fmla="*/ 732 h 6034"/>
                  <a:gd name="connsiteX1" fmla="*/ 731 w 8960"/>
                  <a:gd name="connsiteY1" fmla="*/ 5120 h 6034"/>
                  <a:gd name="connsiteX2" fmla="*/ 1463 w 8960"/>
                  <a:gd name="connsiteY2" fmla="*/ 6035 h 6034"/>
                  <a:gd name="connsiteX3" fmla="*/ 5669 w 8960"/>
                  <a:gd name="connsiteY3" fmla="*/ 4755 h 6034"/>
                  <a:gd name="connsiteX4" fmla="*/ 8412 w 8960"/>
                  <a:gd name="connsiteY4" fmla="*/ 2743 h 6034"/>
                  <a:gd name="connsiteX5" fmla="*/ 8960 w 8960"/>
                  <a:gd name="connsiteY5" fmla="*/ 1463 h 6034"/>
                  <a:gd name="connsiteX6" fmla="*/ 7863 w 8960"/>
                  <a:gd name="connsiteY6" fmla="*/ 0 h 6034"/>
                  <a:gd name="connsiteX7" fmla="*/ 0 w 8960"/>
                  <a:gd name="connsiteY7" fmla="*/ 732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0" h="6034">
                    <a:moveTo>
                      <a:pt x="0" y="732"/>
                    </a:moveTo>
                    <a:lnTo>
                      <a:pt x="731" y="5120"/>
                    </a:lnTo>
                    <a:lnTo>
                      <a:pt x="1463" y="6035"/>
                    </a:lnTo>
                    <a:lnTo>
                      <a:pt x="5669" y="4755"/>
                    </a:lnTo>
                    <a:lnTo>
                      <a:pt x="8412" y="2743"/>
                    </a:lnTo>
                    <a:lnTo>
                      <a:pt x="8960" y="1463"/>
                    </a:lnTo>
                    <a:lnTo>
                      <a:pt x="7863" y="0"/>
                    </a:lnTo>
                    <a:lnTo>
                      <a:pt x="0" y="732"/>
                    </a:lnTo>
                    <a:close/>
                  </a:path>
                </a:pathLst>
              </a:custGeom>
              <a:grpFill/>
              <a:ln w="18272" cap="flat">
                <a:noFill/>
                <a:prstDash val="solid"/>
                <a:miter/>
              </a:ln>
            </p:spPr>
            <p:txBody>
              <a:bodyPr rtlCol="0" anchor="ctr"/>
              <a:lstStyle/>
              <a:p>
                <a:endParaRPr lang="en-GB" sz="1463"/>
              </a:p>
            </p:txBody>
          </p:sp>
          <p:sp>
            <p:nvSpPr>
              <p:cNvPr id="1445" name="Freeform: Shape 1444">
                <a:extLst>
                  <a:ext uri="{FF2B5EF4-FFF2-40B4-BE49-F238E27FC236}">
                    <a16:creationId xmlns:a16="http://schemas.microsoft.com/office/drawing/2014/main" id="{484E7182-FAE1-9E13-BFCF-E3B0D45BA02F}"/>
                  </a:ext>
                </a:extLst>
              </p:cNvPr>
              <p:cNvSpPr/>
              <p:nvPr/>
            </p:nvSpPr>
            <p:spPr>
              <a:xfrm>
                <a:off x="5345997" y="3910330"/>
                <a:ext cx="8960" cy="6034"/>
              </a:xfrm>
              <a:custGeom>
                <a:avLst/>
                <a:gdLst>
                  <a:gd name="connsiteX0" fmla="*/ 7863 w 8960"/>
                  <a:gd name="connsiteY0" fmla="*/ 0 h 6034"/>
                  <a:gd name="connsiteX1" fmla="*/ 0 w 8960"/>
                  <a:gd name="connsiteY1" fmla="*/ 732 h 6034"/>
                  <a:gd name="connsiteX2" fmla="*/ 549 w 8960"/>
                  <a:gd name="connsiteY2" fmla="*/ 5120 h 6034"/>
                  <a:gd name="connsiteX3" fmla="*/ 1463 w 8960"/>
                  <a:gd name="connsiteY3" fmla="*/ 6035 h 6034"/>
                  <a:gd name="connsiteX4" fmla="*/ 5669 w 8960"/>
                  <a:gd name="connsiteY4" fmla="*/ 4755 h 6034"/>
                  <a:gd name="connsiteX5" fmla="*/ 8412 w 8960"/>
                  <a:gd name="connsiteY5" fmla="*/ 2743 h 6034"/>
                  <a:gd name="connsiteX6" fmla="*/ 8960 w 8960"/>
                  <a:gd name="connsiteY6" fmla="*/ 1463 h 6034"/>
                  <a:gd name="connsiteX7" fmla="*/ 7863 w 8960"/>
                  <a:gd name="connsiteY7" fmla="*/ 0 h 6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60" h="6034">
                    <a:moveTo>
                      <a:pt x="7863" y="0"/>
                    </a:moveTo>
                    <a:lnTo>
                      <a:pt x="0" y="732"/>
                    </a:lnTo>
                    <a:lnTo>
                      <a:pt x="549" y="5120"/>
                    </a:lnTo>
                    <a:lnTo>
                      <a:pt x="1463" y="6035"/>
                    </a:lnTo>
                    <a:lnTo>
                      <a:pt x="5669" y="4755"/>
                    </a:lnTo>
                    <a:lnTo>
                      <a:pt x="8412" y="2743"/>
                    </a:lnTo>
                    <a:lnTo>
                      <a:pt x="8960" y="1463"/>
                    </a:lnTo>
                    <a:lnTo>
                      <a:pt x="7863" y="0"/>
                    </a:lnTo>
                  </a:path>
                </a:pathLst>
              </a:custGeom>
              <a:grpFill/>
              <a:ln w="4020" cap="flat">
                <a:solidFill>
                  <a:srgbClr val="FFFFFF"/>
                </a:solidFill>
                <a:prstDash val="solid"/>
                <a:miter/>
              </a:ln>
            </p:spPr>
            <p:txBody>
              <a:bodyPr rtlCol="0" anchor="ctr"/>
              <a:lstStyle/>
              <a:p>
                <a:endParaRPr lang="en-GB" sz="1463"/>
              </a:p>
            </p:txBody>
          </p:sp>
          <p:sp>
            <p:nvSpPr>
              <p:cNvPr id="1446" name="Freeform: Shape 1445">
                <a:extLst>
                  <a:ext uri="{FF2B5EF4-FFF2-40B4-BE49-F238E27FC236}">
                    <a16:creationId xmlns:a16="http://schemas.microsoft.com/office/drawing/2014/main" id="{9B7BE9CA-7C61-1606-2C36-D136E0112853}"/>
                  </a:ext>
                </a:extLst>
              </p:cNvPr>
              <p:cNvSpPr/>
              <p:nvPr/>
            </p:nvSpPr>
            <p:spPr>
              <a:xfrm>
                <a:off x="5370684" y="3924045"/>
                <a:ext cx="10057" cy="3840"/>
              </a:xfrm>
              <a:custGeom>
                <a:avLst/>
                <a:gdLst>
                  <a:gd name="connsiteX0" fmla="*/ 0 w 10057"/>
                  <a:gd name="connsiteY0" fmla="*/ 2377 h 3840"/>
                  <a:gd name="connsiteX1" fmla="*/ 1097 w 10057"/>
                  <a:gd name="connsiteY1" fmla="*/ 3840 h 3840"/>
                  <a:gd name="connsiteX2" fmla="*/ 2926 w 10057"/>
                  <a:gd name="connsiteY2" fmla="*/ 2377 h 3840"/>
                  <a:gd name="connsiteX3" fmla="*/ 10058 w 10057"/>
                  <a:gd name="connsiteY3" fmla="*/ 1646 h 3840"/>
                  <a:gd name="connsiteX4" fmla="*/ 8960 w 10057"/>
                  <a:gd name="connsiteY4" fmla="*/ 1097 h 3840"/>
                  <a:gd name="connsiteX5" fmla="*/ 366 w 10057"/>
                  <a:gd name="connsiteY5" fmla="*/ 0 h 3840"/>
                  <a:gd name="connsiteX6" fmla="*/ 0 w 10057"/>
                  <a:gd name="connsiteY6" fmla="*/ 2377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7" h="3840">
                    <a:moveTo>
                      <a:pt x="0" y="2377"/>
                    </a:moveTo>
                    <a:lnTo>
                      <a:pt x="1097" y="3840"/>
                    </a:lnTo>
                    <a:lnTo>
                      <a:pt x="2926" y="2377"/>
                    </a:lnTo>
                    <a:lnTo>
                      <a:pt x="10058" y="1646"/>
                    </a:lnTo>
                    <a:lnTo>
                      <a:pt x="8960" y="1097"/>
                    </a:lnTo>
                    <a:lnTo>
                      <a:pt x="366" y="0"/>
                    </a:lnTo>
                    <a:lnTo>
                      <a:pt x="0" y="2377"/>
                    </a:lnTo>
                    <a:close/>
                  </a:path>
                </a:pathLst>
              </a:custGeom>
              <a:grpFill/>
              <a:ln w="18272" cap="flat">
                <a:noFill/>
                <a:prstDash val="solid"/>
                <a:miter/>
              </a:ln>
            </p:spPr>
            <p:txBody>
              <a:bodyPr rtlCol="0" anchor="ctr"/>
              <a:lstStyle/>
              <a:p>
                <a:endParaRPr lang="en-GB" sz="1463"/>
              </a:p>
            </p:txBody>
          </p:sp>
          <p:sp>
            <p:nvSpPr>
              <p:cNvPr id="1447" name="Freeform: Shape 1446">
                <a:extLst>
                  <a:ext uri="{FF2B5EF4-FFF2-40B4-BE49-F238E27FC236}">
                    <a16:creationId xmlns:a16="http://schemas.microsoft.com/office/drawing/2014/main" id="{10EFDD3D-DCE0-9571-D8A9-EE8E96841254}"/>
                  </a:ext>
                </a:extLst>
              </p:cNvPr>
              <p:cNvSpPr/>
              <p:nvPr/>
            </p:nvSpPr>
            <p:spPr>
              <a:xfrm>
                <a:off x="5370684" y="3924045"/>
                <a:ext cx="10057" cy="3840"/>
              </a:xfrm>
              <a:custGeom>
                <a:avLst/>
                <a:gdLst>
                  <a:gd name="connsiteX0" fmla="*/ 10058 w 10057"/>
                  <a:gd name="connsiteY0" fmla="*/ 1646 h 3840"/>
                  <a:gd name="connsiteX1" fmla="*/ 8960 w 10057"/>
                  <a:gd name="connsiteY1" fmla="*/ 1097 h 3840"/>
                  <a:gd name="connsiteX2" fmla="*/ 366 w 10057"/>
                  <a:gd name="connsiteY2" fmla="*/ 0 h 3840"/>
                  <a:gd name="connsiteX3" fmla="*/ 0 w 10057"/>
                  <a:gd name="connsiteY3" fmla="*/ 2377 h 3840"/>
                  <a:gd name="connsiteX4" fmla="*/ 1097 w 10057"/>
                  <a:gd name="connsiteY4" fmla="*/ 3840 h 3840"/>
                  <a:gd name="connsiteX5" fmla="*/ 2926 w 10057"/>
                  <a:gd name="connsiteY5" fmla="*/ 2377 h 3840"/>
                  <a:gd name="connsiteX6" fmla="*/ 10058 w 10057"/>
                  <a:gd name="connsiteY6" fmla="*/ 1646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57" h="3840">
                    <a:moveTo>
                      <a:pt x="10058" y="1646"/>
                    </a:moveTo>
                    <a:lnTo>
                      <a:pt x="8960" y="1097"/>
                    </a:lnTo>
                    <a:lnTo>
                      <a:pt x="366" y="0"/>
                    </a:lnTo>
                    <a:lnTo>
                      <a:pt x="0" y="2377"/>
                    </a:lnTo>
                    <a:lnTo>
                      <a:pt x="1097" y="3840"/>
                    </a:lnTo>
                    <a:lnTo>
                      <a:pt x="2926" y="2377"/>
                    </a:lnTo>
                    <a:lnTo>
                      <a:pt x="10058" y="1646"/>
                    </a:lnTo>
                  </a:path>
                </a:pathLst>
              </a:custGeom>
              <a:grpFill/>
              <a:ln w="4020" cap="flat">
                <a:solidFill>
                  <a:srgbClr val="FFFFFF"/>
                </a:solidFill>
                <a:prstDash val="solid"/>
                <a:miter/>
              </a:ln>
            </p:spPr>
            <p:txBody>
              <a:bodyPr rtlCol="0" anchor="ctr"/>
              <a:lstStyle/>
              <a:p>
                <a:endParaRPr lang="en-GB" sz="1463"/>
              </a:p>
            </p:txBody>
          </p:sp>
          <p:sp>
            <p:nvSpPr>
              <p:cNvPr id="1448" name="Freeform: Shape 1447">
                <a:extLst>
                  <a:ext uri="{FF2B5EF4-FFF2-40B4-BE49-F238E27FC236}">
                    <a16:creationId xmlns:a16="http://schemas.microsoft.com/office/drawing/2014/main" id="{0C612CDD-5DF2-F77B-C868-C157C167B273}"/>
                  </a:ext>
                </a:extLst>
              </p:cNvPr>
              <p:cNvSpPr/>
              <p:nvPr/>
            </p:nvSpPr>
            <p:spPr>
              <a:xfrm>
                <a:off x="5406342" y="3917096"/>
                <a:ext cx="2742" cy="6583"/>
              </a:xfrm>
              <a:custGeom>
                <a:avLst/>
                <a:gdLst>
                  <a:gd name="connsiteX0" fmla="*/ 0 w 2742"/>
                  <a:gd name="connsiteY0" fmla="*/ 3840 h 6583"/>
                  <a:gd name="connsiteX1" fmla="*/ 0 w 2742"/>
                  <a:gd name="connsiteY1" fmla="*/ 6583 h 6583"/>
                  <a:gd name="connsiteX2" fmla="*/ 2012 w 2742"/>
                  <a:gd name="connsiteY2" fmla="*/ 6583 h 6583"/>
                  <a:gd name="connsiteX3" fmla="*/ 2743 w 2742"/>
                  <a:gd name="connsiteY3" fmla="*/ 2743 h 6583"/>
                  <a:gd name="connsiteX4" fmla="*/ 914 w 2742"/>
                  <a:gd name="connsiteY4" fmla="*/ 0 h 6583"/>
                  <a:gd name="connsiteX5" fmla="*/ 0 w 2742"/>
                  <a:gd name="connsiteY5" fmla="*/ 3840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6583">
                    <a:moveTo>
                      <a:pt x="0" y="3840"/>
                    </a:moveTo>
                    <a:lnTo>
                      <a:pt x="0" y="6583"/>
                    </a:lnTo>
                    <a:lnTo>
                      <a:pt x="2012" y="6583"/>
                    </a:lnTo>
                    <a:lnTo>
                      <a:pt x="2743" y="2743"/>
                    </a:lnTo>
                    <a:lnTo>
                      <a:pt x="914" y="0"/>
                    </a:lnTo>
                    <a:lnTo>
                      <a:pt x="0" y="3840"/>
                    </a:lnTo>
                    <a:close/>
                  </a:path>
                </a:pathLst>
              </a:custGeom>
              <a:grpFill/>
              <a:ln w="18272" cap="flat">
                <a:noFill/>
                <a:prstDash val="solid"/>
                <a:miter/>
              </a:ln>
            </p:spPr>
            <p:txBody>
              <a:bodyPr rtlCol="0" anchor="ctr"/>
              <a:lstStyle/>
              <a:p>
                <a:endParaRPr lang="en-GB" sz="1463"/>
              </a:p>
            </p:txBody>
          </p:sp>
          <p:sp>
            <p:nvSpPr>
              <p:cNvPr id="1449" name="Freeform: Shape 1448">
                <a:extLst>
                  <a:ext uri="{FF2B5EF4-FFF2-40B4-BE49-F238E27FC236}">
                    <a16:creationId xmlns:a16="http://schemas.microsoft.com/office/drawing/2014/main" id="{8A04F5A5-4A35-821F-1785-F053F41F2D8E}"/>
                  </a:ext>
                </a:extLst>
              </p:cNvPr>
              <p:cNvSpPr/>
              <p:nvPr/>
            </p:nvSpPr>
            <p:spPr>
              <a:xfrm>
                <a:off x="5406342" y="3917096"/>
                <a:ext cx="2742" cy="6583"/>
              </a:xfrm>
              <a:custGeom>
                <a:avLst/>
                <a:gdLst>
                  <a:gd name="connsiteX0" fmla="*/ 914 w 2742"/>
                  <a:gd name="connsiteY0" fmla="*/ 0 h 6583"/>
                  <a:gd name="connsiteX1" fmla="*/ 0 w 2742"/>
                  <a:gd name="connsiteY1" fmla="*/ 3840 h 6583"/>
                  <a:gd name="connsiteX2" fmla="*/ 0 w 2742"/>
                  <a:gd name="connsiteY2" fmla="*/ 6583 h 6583"/>
                  <a:gd name="connsiteX3" fmla="*/ 2012 w 2742"/>
                  <a:gd name="connsiteY3" fmla="*/ 6583 h 6583"/>
                  <a:gd name="connsiteX4" fmla="*/ 2743 w 2742"/>
                  <a:gd name="connsiteY4" fmla="*/ 2743 h 6583"/>
                  <a:gd name="connsiteX5" fmla="*/ 914 w 2742"/>
                  <a:gd name="connsiteY5" fmla="*/ 0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2" h="6583">
                    <a:moveTo>
                      <a:pt x="914" y="0"/>
                    </a:moveTo>
                    <a:lnTo>
                      <a:pt x="0" y="3840"/>
                    </a:lnTo>
                    <a:lnTo>
                      <a:pt x="0" y="6583"/>
                    </a:lnTo>
                    <a:lnTo>
                      <a:pt x="2012" y="6583"/>
                    </a:lnTo>
                    <a:lnTo>
                      <a:pt x="2743" y="2743"/>
                    </a:lnTo>
                    <a:lnTo>
                      <a:pt x="914" y="0"/>
                    </a:lnTo>
                  </a:path>
                </a:pathLst>
              </a:custGeom>
              <a:grpFill/>
              <a:ln w="4020" cap="flat">
                <a:solidFill>
                  <a:srgbClr val="FFFFFF"/>
                </a:solidFill>
                <a:prstDash val="solid"/>
                <a:miter/>
              </a:ln>
            </p:spPr>
            <p:txBody>
              <a:bodyPr rtlCol="0" anchor="ctr"/>
              <a:lstStyle/>
              <a:p>
                <a:endParaRPr lang="en-GB" sz="1463"/>
              </a:p>
            </p:txBody>
          </p:sp>
          <p:sp>
            <p:nvSpPr>
              <p:cNvPr id="1450" name="Freeform: Shape 1449">
                <a:extLst>
                  <a:ext uri="{FF2B5EF4-FFF2-40B4-BE49-F238E27FC236}">
                    <a16:creationId xmlns:a16="http://schemas.microsoft.com/office/drawing/2014/main" id="{06E4656A-8D69-EB38-0986-2A8E784A28A0}"/>
                  </a:ext>
                </a:extLst>
              </p:cNvPr>
              <p:cNvSpPr/>
              <p:nvPr/>
            </p:nvSpPr>
            <p:spPr>
              <a:xfrm>
                <a:off x="5406891" y="3936479"/>
                <a:ext cx="6765" cy="6400"/>
              </a:xfrm>
              <a:custGeom>
                <a:avLst/>
                <a:gdLst>
                  <a:gd name="connsiteX0" fmla="*/ 914 w 6765"/>
                  <a:gd name="connsiteY0" fmla="*/ 549 h 6400"/>
                  <a:gd name="connsiteX1" fmla="*/ 0 w 6765"/>
                  <a:gd name="connsiteY1" fmla="*/ 2743 h 6400"/>
                  <a:gd name="connsiteX2" fmla="*/ 549 w 6765"/>
                  <a:gd name="connsiteY2" fmla="*/ 4389 h 6400"/>
                  <a:gd name="connsiteX3" fmla="*/ 2012 w 6765"/>
                  <a:gd name="connsiteY3" fmla="*/ 6400 h 6400"/>
                  <a:gd name="connsiteX4" fmla="*/ 4206 w 6765"/>
                  <a:gd name="connsiteY4" fmla="*/ 6400 h 6400"/>
                  <a:gd name="connsiteX5" fmla="*/ 6766 w 6765"/>
                  <a:gd name="connsiteY5" fmla="*/ 4206 h 6400"/>
                  <a:gd name="connsiteX6" fmla="*/ 6217 w 6765"/>
                  <a:gd name="connsiteY6" fmla="*/ 1097 h 6400"/>
                  <a:gd name="connsiteX7" fmla="*/ 4206 w 6765"/>
                  <a:gd name="connsiteY7" fmla="*/ 0 h 6400"/>
                  <a:gd name="connsiteX8" fmla="*/ 914 w 6765"/>
                  <a:gd name="connsiteY8" fmla="*/ 549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6400">
                    <a:moveTo>
                      <a:pt x="914" y="549"/>
                    </a:moveTo>
                    <a:lnTo>
                      <a:pt x="0" y="2743"/>
                    </a:lnTo>
                    <a:lnTo>
                      <a:pt x="549" y="4389"/>
                    </a:lnTo>
                    <a:lnTo>
                      <a:pt x="2012" y="6400"/>
                    </a:lnTo>
                    <a:lnTo>
                      <a:pt x="4206" y="6400"/>
                    </a:lnTo>
                    <a:lnTo>
                      <a:pt x="6766" y="4206"/>
                    </a:lnTo>
                    <a:lnTo>
                      <a:pt x="6217" y="1097"/>
                    </a:lnTo>
                    <a:lnTo>
                      <a:pt x="4206" y="0"/>
                    </a:lnTo>
                    <a:lnTo>
                      <a:pt x="914" y="549"/>
                    </a:lnTo>
                    <a:close/>
                  </a:path>
                </a:pathLst>
              </a:custGeom>
              <a:grpFill/>
              <a:ln w="18272" cap="flat">
                <a:noFill/>
                <a:prstDash val="solid"/>
                <a:miter/>
              </a:ln>
            </p:spPr>
            <p:txBody>
              <a:bodyPr rtlCol="0" anchor="ctr"/>
              <a:lstStyle/>
              <a:p>
                <a:endParaRPr lang="en-GB" sz="1463"/>
              </a:p>
            </p:txBody>
          </p:sp>
          <p:sp>
            <p:nvSpPr>
              <p:cNvPr id="1451" name="Freeform: Shape 1450">
                <a:extLst>
                  <a:ext uri="{FF2B5EF4-FFF2-40B4-BE49-F238E27FC236}">
                    <a16:creationId xmlns:a16="http://schemas.microsoft.com/office/drawing/2014/main" id="{D3DCA8BB-F645-F6B9-823E-DD5ADBB4DA4A}"/>
                  </a:ext>
                </a:extLst>
              </p:cNvPr>
              <p:cNvSpPr/>
              <p:nvPr/>
            </p:nvSpPr>
            <p:spPr>
              <a:xfrm>
                <a:off x="5406891" y="3936479"/>
                <a:ext cx="6765" cy="6400"/>
              </a:xfrm>
              <a:custGeom>
                <a:avLst/>
                <a:gdLst>
                  <a:gd name="connsiteX0" fmla="*/ 914 w 6765"/>
                  <a:gd name="connsiteY0" fmla="*/ 549 h 6400"/>
                  <a:gd name="connsiteX1" fmla="*/ 4206 w 6765"/>
                  <a:gd name="connsiteY1" fmla="*/ 0 h 6400"/>
                  <a:gd name="connsiteX2" fmla="*/ 6217 w 6765"/>
                  <a:gd name="connsiteY2" fmla="*/ 1097 h 6400"/>
                  <a:gd name="connsiteX3" fmla="*/ 6766 w 6765"/>
                  <a:gd name="connsiteY3" fmla="*/ 4206 h 6400"/>
                  <a:gd name="connsiteX4" fmla="*/ 4206 w 6765"/>
                  <a:gd name="connsiteY4" fmla="*/ 6400 h 6400"/>
                  <a:gd name="connsiteX5" fmla="*/ 2012 w 6765"/>
                  <a:gd name="connsiteY5" fmla="*/ 6400 h 6400"/>
                  <a:gd name="connsiteX6" fmla="*/ 549 w 6765"/>
                  <a:gd name="connsiteY6" fmla="*/ 4389 h 6400"/>
                  <a:gd name="connsiteX7" fmla="*/ 0 w 6765"/>
                  <a:gd name="connsiteY7" fmla="*/ 2743 h 6400"/>
                  <a:gd name="connsiteX8" fmla="*/ 914 w 6765"/>
                  <a:gd name="connsiteY8" fmla="*/ 549 h 6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6400">
                    <a:moveTo>
                      <a:pt x="914" y="549"/>
                    </a:moveTo>
                    <a:lnTo>
                      <a:pt x="4206" y="0"/>
                    </a:lnTo>
                    <a:lnTo>
                      <a:pt x="6217" y="1097"/>
                    </a:lnTo>
                    <a:lnTo>
                      <a:pt x="6766" y="4206"/>
                    </a:lnTo>
                    <a:lnTo>
                      <a:pt x="4206" y="6400"/>
                    </a:lnTo>
                    <a:lnTo>
                      <a:pt x="2012" y="6400"/>
                    </a:lnTo>
                    <a:lnTo>
                      <a:pt x="549" y="4389"/>
                    </a:lnTo>
                    <a:lnTo>
                      <a:pt x="0" y="2743"/>
                    </a:lnTo>
                    <a:lnTo>
                      <a:pt x="914" y="549"/>
                    </a:lnTo>
                  </a:path>
                </a:pathLst>
              </a:custGeom>
              <a:grpFill/>
              <a:ln w="4020" cap="flat">
                <a:solidFill>
                  <a:srgbClr val="FFFFFF"/>
                </a:solidFill>
                <a:prstDash val="solid"/>
                <a:miter/>
              </a:ln>
            </p:spPr>
            <p:txBody>
              <a:bodyPr rtlCol="0" anchor="ctr"/>
              <a:lstStyle/>
              <a:p>
                <a:endParaRPr lang="en-GB" sz="1463"/>
              </a:p>
            </p:txBody>
          </p:sp>
          <p:sp>
            <p:nvSpPr>
              <p:cNvPr id="1452" name="Freeform: Shape 1451">
                <a:extLst>
                  <a:ext uri="{FF2B5EF4-FFF2-40B4-BE49-F238E27FC236}">
                    <a16:creationId xmlns:a16="http://schemas.microsoft.com/office/drawing/2014/main" id="{63CF87FB-3ADB-9570-B30A-3F6AAEAAF1C4}"/>
                  </a:ext>
                </a:extLst>
              </p:cNvPr>
              <p:cNvSpPr/>
              <p:nvPr/>
            </p:nvSpPr>
            <p:spPr>
              <a:xfrm>
                <a:off x="5386044" y="3959703"/>
                <a:ext cx="8411" cy="10423"/>
              </a:xfrm>
              <a:custGeom>
                <a:avLst/>
                <a:gdLst>
                  <a:gd name="connsiteX0" fmla="*/ 0 w 8411"/>
                  <a:gd name="connsiteY0" fmla="*/ 0 h 10423"/>
                  <a:gd name="connsiteX1" fmla="*/ 0 w 8411"/>
                  <a:gd name="connsiteY1" fmla="*/ 9509 h 10423"/>
                  <a:gd name="connsiteX2" fmla="*/ 2926 w 8411"/>
                  <a:gd name="connsiteY2" fmla="*/ 10423 h 10423"/>
                  <a:gd name="connsiteX3" fmla="*/ 7314 w 8411"/>
                  <a:gd name="connsiteY3" fmla="*/ 8960 h 10423"/>
                  <a:gd name="connsiteX4" fmla="*/ 8412 w 8411"/>
                  <a:gd name="connsiteY4" fmla="*/ 6400 h 10423"/>
                  <a:gd name="connsiteX5" fmla="*/ 7132 w 8411"/>
                  <a:gd name="connsiteY5" fmla="*/ 4572 h 10423"/>
                  <a:gd name="connsiteX6" fmla="*/ 3657 w 8411"/>
                  <a:gd name="connsiteY6" fmla="*/ 1646 h 10423"/>
                  <a:gd name="connsiteX7" fmla="*/ 731 w 8411"/>
                  <a:gd name="connsiteY7" fmla="*/ 0 h 10423"/>
                  <a:gd name="connsiteX8" fmla="*/ 0 w 8411"/>
                  <a:gd name="connsiteY8" fmla="*/ 0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1" h="10423">
                    <a:moveTo>
                      <a:pt x="0" y="0"/>
                    </a:moveTo>
                    <a:lnTo>
                      <a:pt x="0" y="9509"/>
                    </a:lnTo>
                    <a:lnTo>
                      <a:pt x="2926" y="10423"/>
                    </a:lnTo>
                    <a:lnTo>
                      <a:pt x="7314" y="8960"/>
                    </a:lnTo>
                    <a:lnTo>
                      <a:pt x="8412" y="6400"/>
                    </a:lnTo>
                    <a:lnTo>
                      <a:pt x="7132" y="4572"/>
                    </a:lnTo>
                    <a:lnTo>
                      <a:pt x="3657" y="1646"/>
                    </a:lnTo>
                    <a:lnTo>
                      <a:pt x="731" y="0"/>
                    </a:lnTo>
                    <a:lnTo>
                      <a:pt x="0" y="0"/>
                    </a:lnTo>
                    <a:close/>
                  </a:path>
                </a:pathLst>
              </a:custGeom>
              <a:grpFill/>
              <a:ln w="18272" cap="flat">
                <a:noFill/>
                <a:prstDash val="solid"/>
                <a:miter/>
              </a:ln>
            </p:spPr>
            <p:txBody>
              <a:bodyPr rtlCol="0" anchor="ctr"/>
              <a:lstStyle/>
              <a:p>
                <a:endParaRPr lang="en-GB" sz="1463"/>
              </a:p>
            </p:txBody>
          </p:sp>
          <p:sp>
            <p:nvSpPr>
              <p:cNvPr id="1453" name="Freeform: Shape 1452">
                <a:extLst>
                  <a:ext uri="{FF2B5EF4-FFF2-40B4-BE49-F238E27FC236}">
                    <a16:creationId xmlns:a16="http://schemas.microsoft.com/office/drawing/2014/main" id="{BE562258-5670-76BA-BCE7-472EEDD8FD6C}"/>
                  </a:ext>
                </a:extLst>
              </p:cNvPr>
              <p:cNvSpPr/>
              <p:nvPr/>
            </p:nvSpPr>
            <p:spPr>
              <a:xfrm>
                <a:off x="5386044" y="3959886"/>
                <a:ext cx="8411" cy="10240"/>
              </a:xfrm>
              <a:custGeom>
                <a:avLst/>
                <a:gdLst>
                  <a:gd name="connsiteX0" fmla="*/ 731 w 8411"/>
                  <a:gd name="connsiteY0" fmla="*/ 0 h 10240"/>
                  <a:gd name="connsiteX1" fmla="*/ 0 w 8411"/>
                  <a:gd name="connsiteY1" fmla="*/ 0 h 10240"/>
                  <a:gd name="connsiteX2" fmla="*/ 0 w 8411"/>
                  <a:gd name="connsiteY2" fmla="*/ 9326 h 10240"/>
                  <a:gd name="connsiteX3" fmla="*/ 2926 w 8411"/>
                  <a:gd name="connsiteY3" fmla="*/ 10240 h 10240"/>
                  <a:gd name="connsiteX4" fmla="*/ 7314 w 8411"/>
                  <a:gd name="connsiteY4" fmla="*/ 8777 h 10240"/>
                  <a:gd name="connsiteX5" fmla="*/ 8412 w 8411"/>
                  <a:gd name="connsiteY5" fmla="*/ 6217 h 10240"/>
                  <a:gd name="connsiteX6" fmla="*/ 7132 w 8411"/>
                  <a:gd name="connsiteY6" fmla="*/ 4389 h 10240"/>
                  <a:gd name="connsiteX7" fmla="*/ 3657 w 8411"/>
                  <a:gd name="connsiteY7" fmla="*/ 1463 h 10240"/>
                  <a:gd name="connsiteX8" fmla="*/ 731 w 8411"/>
                  <a:gd name="connsiteY8" fmla="*/ 0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11" h="10240">
                    <a:moveTo>
                      <a:pt x="731" y="0"/>
                    </a:moveTo>
                    <a:lnTo>
                      <a:pt x="0" y="0"/>
                    </a:lnTo>
                    <a:lnTo>
                      <a:pt x="0" y="9326"/>
                    </a:lnTo>
                    <a:lnTo>
                      <a:pt x="2926" y="10240"/>
                    </a:lnTo>
                    <a:lnTo>
                      <a:pt x="7314" y="8777"/>
                    </a:lnTo>
                    <a:lnTo>
                      <a:pt x="8412" y="6217"/>
                    </a:lnTo>
                    <a:lnTo>
                      <a:pt x="7132" y="4389"/>
                    </a:lnTo>
                    <a:lnTo>
                      <a:pt x="3657" y="1463"/>
                    </a:lnTo>
                    <a:lnTo>
                      <a:pt x="731" y="0"/>
                    </a:lnTo>
                  </a:path>
                </a:pathLst>
              </a:custGeom>
              <a:grpFill/>
              <a:ln w="4020" cap="flat">
                <a:solidFill>
                  <a:srgbClr val="FFFFFF"/>
                </a:solidFill>
                <a:prstDash val="solid"/>
                <a:miter/>
              </a:ln>
            </p:spPr>
            <p:txBody>
              <a:bodyPr rtlCol="0" anchor="ctr"/>
              <a:lstStyle/>
              <a:p>
                <a:endParaRPr lang="en-GB" sz="1463"/>
              </a:p>
            </p:txBody>
          </p:sp>
          <p:sp>
            <p:nvSpPr>
              <p:cNvPr id="1454" name="Freeform: Shape 1453">
                <a:extLst>
                  <a:ext uri="{FF2B5EF4-FFF2-40B4-BE49-F238E27FC236}">
                    <a16:creationId xmlns:a16="http://schemas.microsoft.com/office/drawing/2014/main" id="{CD8D19C0-D0CF-E14D-B0B5-36FDD7D865B8}"/>
                  </a:ext>
                </a:extLst>
              </p:cNvPr>
              <p:cNvSpPr/>
              <p:nvPr/>
            </p:nvSpPr>
            <p:spPr>
              <a:xfrm>
                <a:off x="5367392" y="3968298"/>
                <a:ext cx="4754" cy="4205"/>
              </a:xfrm>
              <a:custGeom>
                <a:avLst/>
                <a:gdLst>
                  <a:gd name="connsiteX0" fmla="*/ 549 w 4754"/>
                  <a:gd name="connsiteY0" fmla="*/ 366 h 4205"/>
                  <a:gd name="connsiteX1" fmla="*/ 0 w 4754"/>
                  <a:gd name="connsiteY1" fmla="*/ 2560 h 4205"/>
                  <a:gd name="connsiteX2" fmla="*/ 914 w 4754"/>
                  <a:gd name="connsiteY2" fmla="*/ 4023 h 4205"/>
                  <a:gd name="connsiteX3" fmla="*/ 3109 w 4754"/>
                  <a:gd name="connsiteY3" fmla="*/ 4206 h 4205"/>
                  <a:gd name="connsiteX4" fmla="*/ 4754 w 4754"/>
                  <a:gd name="connsiteY4" fmla="*/ 2377 h 4205"/>
                  <a:gd name="connsiteX5" fmla="*/ 3109 w 4754"/>
                  <a:gd name="connsiteY5" fmla="*/ 0 h 4205"/>
                  <a:gd name="connsiteX6" fmla="*/ 549 w 4754"/>
                  <a:gd name="connsiteY6" fmla="*/ 366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4" h="4205">
                    <a:moveTo>
                      <a:pt x="549" y="366"/>
                    </a:moveTo>
                    <a:lnTo>
                      <a:pt x="0" y="2560"/>
                    </a:lnTo>
                    <a:lnTo>
                      <a:pt x="914" y="4023"/>
                    </a:lnTo>
                    <a:lnTo>
                      <a:pt x="3109" y="4206"/>
                    </a:lnTo>
                    <a:lnTo>
                      <a:pt x="4754" y="2377"/>
                    </a:lnTo>
                    <a:lnTo>
                      <a:pt x="3109" y="0"/>
                    </a:lnTo>
                    <a:lnTo>
                      <a:pt x="549" y="366"/>
                    </a:lnTo>
                    <a:close/>
                  </a:path>
                </a:pathLst>
              </a:custGeom>
              <a:grpFill/>
              <a:ln w="18272" cap="flat">
                <a:noFill/>
                <a:prstDash val="solid"/>
                <a:miter/>
              </a:ln>
            </p:spPr>
            <p:txBody>
              <a:bodyPr rtlCol="0" anchor="ctr"/>
              <a:lstStyle/>
              <a:p>
                <a:endParaRPr lang="en-GB" sz="1463"/>
              </a:p>
            </p:txBody>
          </p:sp>
          <p:sp>
            <p:nvSpPr>
              <p:cNvPr id="1455" name="Freeform: Shape 1454">
                <a:extLst>
                  <a:ext uri="{FF2B5EF4-FFF2-40B4-BE49-F238E27FC236}">
                    <a16:creationId xmlns:a16="http://schemas.microsoft.com/office/drawing/2014/main" id="{FC39D168-92DB-FB08-C660-B9D217A6B518}"/>
                  </a:ext>
                </a:extLst>
              </p:cNvPr>
              <p:cNvSpPr/>
              <p:nvPr/>
            </p:nvSpPr>
            <p:spPr>
              <a:xfrm>
                <a:off x="5367392" y="3968298"/>
                <a:ext cx="4754" cy="4205"/>
              </a:xfrm>
              <a:custGeom>
                <a:avLst/>
                <a:gdLst>
                  <a:gd name="connsiteX0" fmla="*/ 3109 w 4754"/>
                  <a:gd name="connsiteY0" fmla="*/ 0 h 4205"/>
                  <a:gd name="connsiteX1" fmla="*/ 549 w 4754"/>
                  <a:gd name="connsiteY1" fmla="*/ 366 h 4205"/>
                  <a:gd name="connsiteX2" fmla="*/ 0 w 4754"/>
                  <a:gd name="connsiteY2" fmla="*/ 2560 h 4205"/>
                  <a:gd name="connsiteX3" fmla="*/ 914 w 4754"/>
                  <a:gd name="connsiteY3" fmla="*/ 4023 h 4205"/>
                  <a:gd name="connsiteX4" fmla="*/ 3109 w 4754"/>
                  <a:gd name="connsiteY4" fmla="*/ 4206 h 4205"/>
                  <a:gd name="connsiteX5" fmla="*/ 4754 w 4754"/>
                  <a:gd name="connsiteY5" fmla="*/ 2377 h 4205"/>
                  <a:gd name="connsiteX6" fmla="*/ 3109 w 4754"/>
                  <a:gd name="connsiteY6"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4" h="4205">
                    <a:moveTo>
                      <a:pt x="3109" y="0"/>
                    </a:moveTo>
                    <a:lnTo>
                      <a:pt x="549" y="366"/>
                    </a:lnTo>
                    <a:lnTo>
                      <a:pt x="0" y="2560"/>
                    </a:lnTo>
                    <a:lnTo>
                      <a:pt x="914" y="4023"/>
                    </a:lnTo>
                    <a:lnTo>
                      <a:pt x="3109" y="4206"/>
                    </a:lnTo>
                    <a:lnTo>
                      <a:pt x="4754" y="2377"/>
                    </a:lnTo>
                    <a:lnTo>
                      <a:pt x="3109" y="0"/>
                    </a:lnTo>
                  </a:path>
                </a:pathLst>
              </a:custGeom>
              <a:grpFill/>
              <a:ln w="4020" cap="flat">
                <a:solidFill>
                  <a:srgbClr val="FFFFFF"/>
                </a:solidFill>
                <a:prstDash val="solid"/>
                <a:miter/>
              </a:ln>
            </p:spPr>
            <p:txBody>
              <a:bodyPr rtlCol="0" anchor="ctr"/>
              <a:lstStyle/>
              <a:p>
                <a:endParaRPr lang="en-GB" sz="1463"/>
              </a:p>
            </p:txBody>
          </p:sp>
          <p:sp>
            <p:nvSpPr>
              <p:cNvPr id="1456" name="Freeform: Shape 1455">
                <a:extLst>
                  <a:ext uri="{FF2B5EF4-FFF2-40B4-BE49-F238E27FC236}">
                    <a16:creationId xmlns:a16="http://schemas.microsoft.com/office/drawing/2014/main" id="{66611EB0-FA85-1DAE-0968-8DA1A0D5A9FA}"/>
                  </a:ext>
                </a:extLst>
              </p:cNvPr>
              <p:cNvSpPr/>
              <p:nvPr/>
            </p:nvSpPr>
            <p:spPr>
              <a:xfrm>
                <a:off x="6329254" y="3062758"/>
                <a:ext cx="80642" cy="49555"/>
              </a:xfrm>
              <a:custGeom>
                <a:avLst/>
                <a:gdLst>
                  <a:gd name="connsiteX0" fmla="*/ 67111 w 80642"/>
                  <a:gd name="connsiteY0" fmla="*/ 0 h 49555"/>
                  <a:gd name="connsiteX1" fmla="*/ 63271 w 80642"/>
                  <a:gd name="connsiteY1" fmla="*/ 1646 h 49555"/>
                  <a:gd name="connsiteX2" fmla="*/ 62357 w 80642"/>
                  <a:gd name="connsiteY2" fmla="*/ 4754 h 49555"/>
                  <a:gd name="connsiteX3" fmla="*/ 54310 w 80642"/>
                  <a:gd name="connsiteY3" fmla="*/ 3840 h 49555"/>
                  <a:gd name="connsiteX4" fmla="*/ 52299 w 80642"/>
                  <a:gd name="connsiteY4" fmla="*/ 4023 h 49555"/>
                  <a:gd name="connsiteX5" fmla="*/ 50105 w 80642"/>
                  <a:gd name="connsiteY5" fmla="*/ 7497 h 49555"/>
                  <a:gd name="connsiteX6" fmla="*/ 41144 w 80642"/>
                  <a:gd name="connsiteY6" fmla="*/ 5669 h 49555"/>
                  <a:gd name="connsiteX7" fmla="*/ 34927 w 80642"/>
                  <a:gd name="connsiteY7" fmla="*/ 7132 h 49555"/>
                  <a:gd name="connsiteX8" fmla="*/ 31087 w 80642"/>
                  <a:gd name="connsiteY8" fmla="*/ 11337 h 49555"/>
                  <a:gd name="connsiteX9" fmla="*/ 27064 w 80642"/>
                  <a:gd name="connsiteY9" fmla="*/ 13532 h 49555"/>
                  <a:gd name="connsiteX10" fmla="*/ 13715 w 80642"/>
                  <a:gd name="connsiteY10" fmla="*/ 12252 h 49555"/>
                  <a:gd name="connsiteX11" fmla="*/ 6217 w 80642"/>
                  <a:gd name="connsiteY11" fmla="*/ 12252 h 49555"/>
                  <a:gd name="connsiteX12" fmla="*/ 1463 w 80642"/>
                  <a:gd name="connsiteY12" fmla="*/ 16275 h 49555"/>
                  <a:gd name="connsiteX13" fmla="*/ 0 w 80642"/>
                  <a:gd name="connsiteY13" fmla="*/ 19201 h 49555"/>
                  <a:gd name="connsiteX14" fmla="*/ 0 w 80642"/>
                  <a:gd name="connsiteY14" fmla="*/ 21029 h 49555"/>
                  <a:gd name="connsiteX15" fmla="*/ 1097 w 80642"/>
                  <a:gd name="connsiteY15" fmla="*/ 21761 h 49555"/>
                  <a:gd name="connsiteX16" fmla="*/ 3474 w 80642"/>
                  <a:gd name="connsiteY16" fmla="*/ 21395 h 49555"/>
                  <a:gd name="connsiteX17" fmla="*/ 2377 w 80642"/>
                  <a:gd name="connsiteY17" fmla="*/ 24138 h 49555"/>
                  <a:gd name="connsiteX18" fmla="*/ 1829 w 80642"/>
                  <a:gd name="connsiteY18" fmla="*/ 27430 h 49555"/>
                  <a:gd name="connsiteX19" fmla="*/ 4206 w 80642"/>
                  <a:gd name="connsiteY19" fmla="*/ 29807 h 49555"/>
                  <a:gd name="connsiteX20" fmla="*/ 4206 w 80642"/>
                  <a:gd name="connsiteY20" fmla="*/ 32915 h 49555"/>
                  <a:gd name="connsiteX21" fmla="*/ 5303 w 80642"/>
                  <a:gd name="connsiteY21" fmla="*/ 34013 h 49555"/>
                  <a:gd name="connsiteX22" fmla="*/ 8961 w 80642"/>
                  <a:gd name="connsiteY22" fmla="*/ 35475 h 49555"/>
                  <a:gd name="connsiteX23" fmla="*/ 10058 w 80642"/>
                  <a:gd name="connsiteY23" fmla="*/ 37487 h 49555"/>
                  <a:gd name="connsiteX24" fmla="*/ 11704 w 80642"/>
                  <a:gd name="connsiteY24" fmla="*/ 38035 h 49555"/>
                  <a:gd name="connsiteX25" fmla="*/ 12801 w 80642"/>
                  <a:gd name="connsiteY25" fmla="*/ 39681 h 49555"/>
                  <a:gd name="connsiteX26" fmla="*/ 12252 w 80642"/>
                  <a:gd name="connsiteY26" fmla="*/ 41510 h 49555"/>
                  <a:gd name="connsiteX27" fmla="*/ 10606 w 80642"/>
                  <a:gd name="connsiteY27" fmla="*/ 42790 h 49555"/>
                  <a:gd name="connsiteX28" fmla="*/ 8046 w 80642"/>
                  <a:gd name="connsiteY28" fmla="*/ 43156 h 49555"/>
                  <a:gd name="connsiteX29" fmla="*/ 5852 w 80642"/>
                  <a:gd name="connsiteY29" fmla="*/ 42790 h 49555"/>
                  <a:gd name="connsiteX30" fmla="*/ 2743 w 80642"/>
                  <a:gd name="connsiteY30" fmla="*/ 44436 h 49555"/>
                  <a:gd name="connsiteX31" fmla="*/ 6217 w 80642"/>
                  <a:gd name="connsiteY31" fmla="*/ 46813 h 49555"/>
                  <a:gd name="connsiteX32" fmla="*/ 12984 w 80642"/>
                  <a:gd name="connsiteY32" fmla="*/ 46630 h 49555"/>
                  <a:gd name="connsiteX33" fmla="*/ 13898 w 80642"/>
                  <a:gd name="connsiteY33" fmla="*/ 44436 h 49555"/>
                  <a:gd name="connsiteX34" fmla="*/ 16458 w 80642"/>
                  <a:gd name="connsiteY34" fmla="*/ 46630 h 49555"/>
                  <a:gd name="connsiteX35" fmla="*/ 24321 w 80642"/>
                  <a:gd name="connsiteY35" fmla="*/ 46264 h 49555"/>
                  <a:gd name="connsiteX36" fmla="*/ 27796 w 80642"/>
                  <a:gd name="connsiteY36" fmla="*/ 40047 h 49555"/>
                  <a:gd name="connsiteX37" fmla="*/ 29075 w 80642"/>
                  <a:gd name="connsiteY37" fmla="*/ 40230 h 49555"/>
                  <a:gd name="connsiteX38" fmla="*/ 34378 w 80642"/>
                  <a:gd name="connsiteY38" fmla="*/ 47910 h 49555"/>
                  <a:gd name="connsiteX39" fmla="*/ 36390 w 80642"/>
                  <a:gd name="connsiteY39" fmla="*/ 47544 h 49555"/>
                  <a:gd name="connsiteX40" fmla="*/ 36573 w 80642"/>
                  <a:gd name="connsiteY40" fmla="*/ 45899 h 49555"/>
                  <a:gd name="connsiteX41" fmla="*/ 37853 w 80642"/>
                  <a:gd name="connsiteY41" fmla="*/ 46082 h 49555"/>
                  <a:gd name="connsiteX42" fmla="*/ 38584 w 80642"/>
                  <a:gd name="connsiteY42" fmla="*/ 47179 h 49555"/>
                  <a:gd name="connsiteX43" fmla="*/ 40596 w 80642"/>
                  <a:gd name="connsiteY43" fmla="*/ 47179 h 49555"/>
                  <a:gd name="connsiteX44" fmla="*/ 42790 w 80642"/>
                  <a:gd name="connsiteY44" fmla="*/ 49556 h 49555"/>
                  <a:gd name="connsiteX45" fmla="*/ 44436 w 80642"/>
                  <a:gd name="connsiteY45" fmla="*/ 49556 h 49555"/>
                  <a:gd name="connsiteX46" fmla="*/ 46813 w 80642"/>
                  <a:gd name="connsiteY46" fmla="*/ 47910 h 49555"/>
                  <a:gd name="connsiteX47" fmla="*/ 46264 w 80642"/>
                  <a:gd name="connsiteY47" fmla="*/ 43156 h 49555"/>
                  <a:gd name="connsiteX48" fmla="*/ 47910 w 80642"/>
                  <a:gd name="connsiteY48" fmla="*/ 41144 h 49555"/>
                  <a:gd name="connsiteX49" fmla="*/ 46447 w 80642"/>
                  <a:gd name="connsiteY49" fmla="*/ 39133 h 49555"/>
                  <a:gd name="connsiteX50" fmla="*/ 51385 w 80642"/>
                  <a:gd name="connsiteY50" fmla="*/ 35475 h 49555"/>
                  <a:gd name="connsiteX51" fmla="*/ 55408 w 80642"/>
                  <a:gd name="connsiteY51" fmla="*/ 35110 h 49555"/>
                  <a:gd name="connsiteX52" fmla="*/ 57419 w 80642"/>
                  <a:gd name="connsiteY52" fmla="*/ 32184 h 49555"/>
                  <a:gd name="connsiteX53" fmla="*/ 57602 w 80642"/>
                  <a:gd name="connsiteY53" fmla="*/ 27430 h 49555"/>
                  <a:gd name="connsiteX54" fmla="*/ 54494 w 80642"/>
                  <a:gd name="connsiteY54" fmla="*/ 24869 h 49555"/>
                  <a:gd name="connsiteX55" fmla="*/ 54494 w 80642"/>
                  <a:gd name="connsiteY55" fmla="*/ 23407 h 49555"/>
                  <a:gd name="connsiteX56" fmla="*/ 55956 w 80642"/>
                  <a:gd name="connsiteY56" fmla="*/ 21029 h 49555"/>
                  <a:gd name="connsiteX57" fmla="*/ 65099 w 80642"/>
                  <a:gd name="connsiteY57" fmla="*/ 18469 h 49555"/>
                  <a:gd name="connsiteX58" fmla="*/ 66563 w 80642"/>
                  <a:gd name="connsiteY58" fmla="*/ 17189 h 49555"/>
                  <a:gd name="connsiteX59" fmla="*/ 66745 w 80642"/>
                  <a:gd name="connsiteY59" fmla="*/ 15360 h 49555"/>
                  <a:gd name="connsiteX60" fmla="*/ 70037 w 80642"/>
                  <a:gd name="connsiteY60" fmla="*/ 15360 h 49555"/>
                  <a:gd name="connsiteX61" fmla="*/ 71683 w 80642"/>
                  <a:gd name="connsiteY61" fmla="*/ 16092 h 49555"/>
                  <a:gd name="connsiteX62" fmla="*/ 72048 w 80642"/>
                  <a:gd name="connsiteY62" fmla="*/ 15543 h 49555"/>
                  <a:gd name="connsiteX63" fmla="*/ 70951 w 80642"/>
                  <a:gd name="connsiteY63" fmla="*/ 12983 h 49555"/>
                  <a:gd name="connsiteX64" fmla="*/ 70951 w 80642"/>
                  <a:gd name="connsiteY64" fmla="*/ 10972 h 49555"/>
                  <a:gd name="connsiteX65" fmla="*/ 72780 w 80642"/>
                  <a:gd name="connsiteY65" fmla="*/ 9509 h 49555"/>
                  <a:gd name="connsiteX66" fmla="*/ 74609 w 80642"/>
                  <a:gd name="connsiteY66" fmla="*/ 9692 h 49555"/>
                  <a:gd name="connsiteX67" fmla="*/ 78632 w 80642"/>
                  <a:gd name="connsiteY67" fmla="*/ 12252 h 49555"/>
                  <a:gd name="connsiteX68" fmla="*/ 80277 w 80642"/>
                  <a:gd name="connsiteY68" fmla="*/ 11520 h 49555"/>
                  <a:gd name="connsiteX69" fmla="*/ 80643 w 80642"/>
                  <a:gd name="connsiteY69" fmla="*/ 12252 h 49555"/>
                  <a:gd name="connsiteX70" fmla="*/ 76437 w 80642"/>
                  <a:gd name="connsiteY70" fmla="*/ 7132 h 49555"/>
                  <a:gd name="connsiteX71" fmla="*/ 73877 w 80642"/>
                  <a:gd name="connsiteY71" fmla="*/ 1646 h 49555"/>
                  <a:gd name="connsiteX72" fmla="*/ 70586 w 80642"/>
                  <a:gd name="connsiteY72" fmla="*/ 183 h 49555"/>
                  <a:gd name="connsiteX73" fmla="*/ 67111 w 80642"/>
                  <a:gd name="connsiteY73" fmla="*/ 0 h 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0642" h="49555">
                    <a:moveTo>
                      <a:pt x="67111" y="0"/>
                    </a:moveTo>
                    <a:lnTo>
                      <a:pt x="63271" y="1646"/>
                    </a:lnTo>
                    <a:lnTo>
                      <a:pt x="62357" y="4754"/>
                    </a:lnTo>
                    <a:lnTo>
                      <a:pt x="54310" y="3840"/>
                    </a:lnTo>
                    <a:lnTo>
                      <a:pt x="52299" y="4023"/>
                    </a:lnTo>
                    <a:lnTo>
                      <a:pt x="50105" y="7497"/>
                    </a:lnTo>
                    <a:lnTo>
                      <a:pt x="41144" y="5669"/>
                    </a:lnTo>
                    <a:lnTo>
                      <a:pt x="34927" y="7132"/>
                    </a:lnTo>
                    <a:lnTo>
                      <a:pt x="31087" y="11337"/>
                    </a:lnTo>
                    <a:lnTo>
                      <a:pt x="27064" y="13532"/>
                    </a:lnTo>
                    <a:lnTo>
                      <a:pt x="13715" y="12252"/>
                    </a:lnTo>
                    <a:lnTo>
                      <a:pt x="6217" y="12252"/>
                    </a:lnTo>
                    <a:lnTo>
                      <a:pt x="1463" y="16275"/>
                    </a:lnTo>
                    <a:lnTo>
                      <a:pt x="0" y="19201"/>
                    </a:lnTo>
                    <a:lnTo>
                      <a:pt x="0" y="21029"/>
                    </a:lnTo>
                    <a:lnTo>
                      <a:pt x="1097" y="21761"/>
                    </a:lnTo>
                    <a:lnTo>
                      <a:pt x="3474" y="21395"/>
                    </a:lnTo>
                    <a:lnTo>
                      <a:pt x="2377" y="24138"/>
                    </a:lnTo>
                    <a:lnTo>
                      <a:pt x="1829" y="27430"/>
                    </a:lnTo>
                    <a:lnTo>
                      <a:pt x="4206" y="29807"/>
                    </a:lnTo>
                    <a:lnTo>
                      <a:pt x="4206" y="32915"/>
                    </a:lnTo>
                    <a:lnTo>
                      <a:pt x="5303" y="34013"/>
                    </a:lnTo>
                    <a:lnTo>
                      <a:pt x="8961" y="35475"/>
                    </a:lnTo>
                    <a:lnTo>
                      <a:pt x="10058" y="37487"/>
                    </a:lnTo>
                    <a:lnTo>
                      <a:pt x="11704" y="38035"/>
                    </a:lnTo>
                    <a:lnTo>
                      <a:pt x="12801" y="39681"/>
                    </a:lnTo>
                    <a:lnTo>
                      <a:pt x="12252" y="41510"/>
                    </a:lnTo>
                    <a:lnTo>
                      <a:pt x="10606" y="42790"/>
                    </a:lnTo>
                    <a:lnTo>
                      <a:pt x="8046" y="43156"/>
                    </a:lnTo>
                    <a:lnTo>
                      <a:pt x="5852" y="42790"/>
                    </a:lnTo>
                    <a:lnTo>
                      <a:pt x="2743" y="44436"/>
                    </a:lnTo>
                    <a:lnTo>
                      <a:pt x="6217" y="46813"/>
                    </a:lnTo>
                    <a:lnTo>
                      <a:pt x="12984" y="46630"/>
                    </a:lnTo>
                    <a:lnTo>
                      <a:pt x="13898" y="44436"/>
                    </a:lnTo>
                    <a:lnTo>
                      <a:pt x="16458" y="46630"/>
                    </a:lnTo>
                    <a:lnTo>
                      <a:pt x="24321" y="46264"/>
                    </a:lnTo>
                    <a:lnTo>
                      <a:pt x="27796" y="40047"/>
                    </a:lnTo>
                    <a:lnTo>
                      <a:pt x="29075" y="40230"/>
                    </a:lnTo>
                    <a:lnTo>
                      <a:pt x="34378" y="47910"/>
                    </a:lnTo>
                    <a:lnTo>
                      <a:pt x="36390" y="47544"/>
                    </a:lnTo>
                    <a:lnTo>
                      <a:pt x="36573" y="45899"/>
                    </a:lnTo>
                    <a:lnTo>
                      <a:pt x="37853" y="46082"/>
                    </a:lnTo>
                    <a:lnTo>
                      <a:pt x="38584" y="47179"/>
                    </a:lnTo>
                    <a:lnTo>
                      <a:pt x="40596" y="47179"/>
                    </a:lnTo>
                    <a:lnTo>
                      <a:pt x="42790" y="49556"/>
                    </a:lnTo>
                    <a:lnTo>
                      <a:pt x="44436" y="49556"/>
                    </a:lnTo>
                    <a:lnTo>
                      <a:pt x="46813" y="47910"/>
                    </a:lnTo>
                    <a:lnTo>
                      <a:pt x="46264" y="43156"/>
                    </a:lnTo>
                    <a:lnTo>
                      <a:pt x="47910" y="41144"/>
                    </a:lnTo>
                    <a:lnTo>
                      <a:pt x="46447" y="39133"/>
                    </a:lnTo>
                    <a:lnTo>
                      <a:pt x="51385" y="35475"/>
                    </a:lnTo>
                    <a:lnTo>
                      <a:pt x="55408" y="35110"/>
                    </a:lnTo>
                    <a:lnTo>
                      <a:pt x="57419" y="32184"/>
                    </a:lnTo>
                    <a:lnTo>
                      <a:pt x="57602" y="27430"/>
                    </a:lnTo>
                    <a:lnTo>
                      <a:pt x="54494" y="24869"/>
                    </a:lnTo>
                    <a:lnTo>
                      <a:pt x="54494" y="23407"/>
                    </a:lnTo>
                    <a:lnTo>
                      <a:pt x="55956" y="21029"/>
                    </a:lnTo>
                    <a:lnTo>
                      <a:pt x="65099" y="18469"/>
                    </a:lnTo>
                    <a:lnTo>
                      <a:pt x="66563" y="17189"/>
                    </a:lnTo>
                    <a:lnTo>
                      <a:pt x="66745" y="15360"/>
                    </a:lnTo>
                    <a:lnTo>
                      <a:pt x="70037" y="15360"/>
                    </a:lnTo>
                    <a:lnTo>
                      <a:pt x="71683" y="16092"/>
                    </a:lnTo>
                    <a:lnTo>
                      <a:pt x="72048" y="15543"/>
                    </a:lnTo>
                    <a:lnTo>
                      <a:pt x="70951" y="12983"/>
                    </a:lnTo>
                    <a:lnTo>
                      <a:pt x="70951" y="10972"/>
                    </a:lnTo>
                    <a:lnTo>
                      <a:pt x="72780" y="9509"/>
                    </a:lnTo>
                    <a:lnTo>
                      <a:pt x="74609" y="9692"/>
                    </a:lnTo>
                    <a:lnTo>
                      <a:pt x="78632" y="12252"/>
                    </a:lnTo>
                    <a:lnTo>
                      <a:pt x="80277" y="11520"/>
                    </a:lnTo>
                    <a:lnTo>
                      <a:pt x="80643" y="12252"/>
                    </a:lnTo>
                    <a:lnTo>
                      <a:pt x="76437" y="7132"/>
                    </a:lnTo>
                    <a:lnTo>
                      <a:pt x="73877" y="1646"/>
                    </a:lnTo>
                    <a:lnTo>
                      <a:pt x="70586" y="183"/>
                    </a:lnTo>
                    <a:lnTo>
                      <a:pt x="67111" y="0"/>
                    </a:lnTo>
                    <a:close/>
                  </a:path>
                </a:pathLst>
              </a:custGeom>
              <a:grpFill/>
              <a:ln w="18272" cap="flat">
                <a:noFill/>
                <a:prstDash val="solid"/>
                <a:miter/>
              </a:ln>
            </p:spPr>
            <p:txBody>
              <a:bodyPr rtlCol="0" anchor="ctr"/>
              <a:lstStyle/>
              <a:p>
                <a:endParaRPr lang="en-GB" sz="1463"/>
              </a:p>
            </p:txBody>
          </p:sp>
          <p:sp>
            <p:nvSpPr>
              <p:cNvPr id="1457" name="Freeform: Shape 1456">
                <a:extLst>
                  <a:ext uri="{FF2B5EF4-FFF2-40B4-BE49-F238E27FC236}">
                    <a16:creationId xmlns:a16="http://schemas.microsoft.com/office/drawing/2014/main" id="{46B484A6-C675-1ABD-C49F-516DD8E021FA}"/>
                  </a:ext>
                </a:extLst>
              </p:cNvPr>
              <p:cNvSpPr/>
              <p:nvPr/>
            </p:nvSpPr>
            <p:spPr>
              <a:xfrm>
                <a:off x="6329254" y="3062758"/>
                <a:ext cx="80642" cy="49555"/>
              </a:xfrm>
              <a:custGeom>
                <a:avLst/>
                <a:gdLst>
                  <a:gd name="connsiteX0" fmla="*/ 67111 w 80642"/>
                  <a:gd name="connsiteY0" fmla="*/ 0 h 49555"/>
                  <a:gd name="connsiteX1" fmla="*/ 63271 w 80642"/>
                  <a:gd name="connsiteY1" fmla="*/ 1646 h 49555"/>
                  <a:gd name="connsiteX2" fmla="*/ 62357 w 80642"/>
                  <a:gd name="connsiteY2" fmla="*/ 4754 h 49555"/>
                  <a:gd name="connsiteX3" fmla="*/ 54310 w 80642"/>
                  <a:gd name="connsiteY3" fmla="*/ 3840 h 49555"/>
                  <a:gd name="connsiteX4" fmla="*/ 52299 w 80642"/>
                  <a:gd name="connsiteY4" fmla="*/ 4023 h 49555"/>
                  <a:gd name="connsiteX5" fmla="*/ 50105 w 80642"/>
                  <a:gd name="connsiteY5" fmla="*/ 7497 h 49555"/>
                  <a:gd name="connsiteX6" fmla="*/ 41144 w 80642"/>
                  <a:gd name="connsiteY6" fmla="*/ 5669 h 49555"/>
                  <a:gd name="connsiteX7" fmla="*/ 34927 w 80642"/>
                  <a:gd name="connsiteY7" fmla="*/ 7132 h 49555"/>
                  <a:gd name="connsiteX8" fmla="*/ 31087 w 80642"/>
                  <a:gd name="connsiteY8" fmla="*/ 11337 h 49555"/>
                  <a:gd name="connsiteX9" fmla="*/ 27064 w 80642"/>
                  <a:gd name="connsiteY9" fmla="*/ 13532 h 49555"/>
                  <a:gd name="connsiteX10" fmla="*/ 13715 w 80642"/>
                  <a:gd name="connsiteY10" fmla="*/ 12252 h 49555"/>
                  <a:gd name="connsiteX11" fmla="*/ 6217 w 80642"/>
                  <a:gd name="connsiteY11" fmla="*/ 12252 h 49555"/>
                  <a:gd name="connsiteX12" fmla="*/ 1463 w 80642"/>
                  <a:gd name="connsiteY12" fmla="*/ 16275 h 49555"/>
                  <a:gd name="connsiteX13" fmla="*/ 0 w 80642"/>
                  <a:gd name="connsiteY13" fmla="*/ 19201 h 49555"/>
                  <a:gd name="connsiteX14" fmla="*/ 0 w 80642"/>
                  <a:gd name="connsiteY14" fmla="*/ 21029 h 49555"/>
                  <a:gd name="connsiteX15" fmla="*/ 1097 w 80642"/>
                  <a:gd name="connsiteY15" fmla="*/ 21761 h 49555"/>
                  <a:gd name="connsiteX16" fmla="*/ 3474 w 80642"/>
                  <a:gd name="connsiteY16" fmla="*/ 21395 h 49555"/>
                  <a:gd name="connsiteX17" fmla="*/ 2377 w 80642"/>
                  <a:gd name="connsiteY17" fmla="*/ 24138 h 49555"/>
                  <a:gd name="connsiteX18" fmla="*/ 1829 w 80642"/>
                  <a:gd name="connsiteY18" fmla="*/ 27430 h 49555"/>
                  <a:gd name="connsiteX19" fmla="*/ 4206 w 80642"/>
                  <a:gd name="connsiteY19" fmla="*/ 29807 h 49555"/>
                  <a:gd name="connsiteX20" fmla="*/ 4206 w 80642"/>
                  <a:gd name="connsiteY20" fmla="*/ 32915 h 49555"/>
                  <a:gd name="connsiteX21" fmla="*/ 5303 w 80642"/>
                  <a:gd name="connsiteY21" fmla="*/ 34013 h 49555"/>
                  <a:gd name="connsiteX22" fmla="*/ 8961 w 80642"/>
                  <a:gd name="connsiteY22" fmla="*/ 35475 h 49555"/>
                  <a:gd name="connsiteX23" fmla="*/ 10058 w 80642"/>
                  <a:gd name="connsiteY23" fmla="*/ 37487 h 49555"/>
                  <a:gd name="connsiteX24" fmla="*/ 11704 w 80642"/>
                  <a:gd name="connsiteY24" fmla="*/ 38035 h 49555"/>
                  <a:gd name="connsiteX25" fmla="*/ 12801 w 80642"/>
                  <a:gd name="connsiteY25" fmla="*/ 39681 h 49555"/>
                  <a:gd name="connsiteX26" fmla="*/ 12252 w 80642"/>
                  <a:gd name="connsiteY26" fmla="*/ 41510 h 49555"/>
                  <a:gd name="connsiteX27" fmla="*/ 10606 w 80642"/>
                  <a:gd name="connsiteY27" fmla="*/ 42790 h 49555"/>
                  <a:gd name="connsiteX28" fmla="*/ 8046 w 80642"/>
                  <a:gd name="connsiteY28" fmla="*/ 43156 h 49555"/>
                  <a:gd name="connsiteX29" fmla="*/ 5852 w 80642"/>
                  <a:gd name="connsiteY29" fmla="*/ 42790 h 49555"/>
                  <a:gd name="connsiteX30" fmla="*/ 2743 w 80642"/>
                  <a:gd name="connsiteY30" fmla="*/ 44436 h 49555"/>
                  <a:gd name="connsiteX31" fmla="*/ 6217 w 80642"/>
                  <a:gd name="connsiteY31" fmla="*/ 46813 h 49555"/>
                  <a:gd name="connsiteX32" fmla="*/ 12984 w 80642"/>
                  <a:gd name="connsiteY32" fmla="*/ 46630 h 49555"/>
                  <a:gd name="connsiteX33" fmla="*/ 13898 w 80642"/>
                  <a:gd name="connsiteY33" fmla="*/ 44436 h 49555"/>
                  <a:gd name="connsiteX34" fmla="*/ 16458 w 80642"/>
                  <a:gd name="connsiteY34" fmla="*/ 46630 h 49555"/>
                  <a:gd name="connsiteX35" fmla="*/ 24321 w 80642"/>
                  <a:gd name="connsiteY35" fmla="*/ 46264 h 49555"/>
                  <a:gd name="connsiteX36" fmla="*/ 27796 w 80642"/>
                  <a:gd name="connsiteY36" fmla="*/ 40047 h 49555"/>
                  <a:gd name="connsiteX37" fmla="*/ 29075 w 80642"/>
                  <a:gd name="connsiteY37" fmla="*/ 40230 h 49555"/>
                  <a:gd name="connsiteX38" fmla="*/ 34378 w 80642"/>
                  <a:gd name="connsiteY38" fmla="*/ 47910 h 49555"/>
                  <a:gd name="connsiteX39" fmla="*/ 36390 w 80642"/>
                  <a:gd name="connsiteY39" fmla="*/ 47544 h 49555"/>
                  <a:gd name="connsiteX40" fmla="*/ 36573 w 80642"/>
                  <a:gd name="connsiteY40" fmla="*/ 45899 h 49555"/>
                  <a:gd name="connsiteX41" fmla="*/ 37853 w 80642"/>
                  <a:gd name="connsiteY41" fmla="*/ 46082 h 49555"/>
                  <a:gd name="connsiteX42" fmla="*/ 38584 w 80642"/>
                  <a:gd name="connsiteY42" fmla="*/ 47179 h 49555"/>
                  <a:gd name="connsiteX43" fmla="*/ 40596 w 80642"/>
                  <a:gd name="connsiteY43" fmla="*/ 47179 h 49555"/>
                  <a:gd name="connsiteX44" fmla="*/ 42790 w 80642"/>
                  <a:gd name="connsiteY44" fmla="*/ 49556 h 49555"/>
                  <a:gd name="connsiteX45" fmla="*/ 44436 w 80642"/>
                  <a:gd name="connsiteY45" fmla="*/ 49556 h 49555"/>
                  <a:gd name="connsiteX46" fmla="*/ 46813 w 80642"/>
                  <a:gd name="connsiteY46" fmla="*/ 47910 h 49555"/>
                  <a:gd name="connsiteX47" fmla="*/ 46264 w 80642"/>
                  <a:gd name="connsiteY47" fmla="*/ 43156 h 49555"/>
                  <a:gd name="connsiteX48" fmla="*/ 47910 w 80642"/>
                  <a:gd name="connsiteY48" fmla="*/ 41144 h 49555"/>
                  <a:gd name="connsiteX49" fmla="*/ 46447 w 80642"/>
                  <a:gd name="connsiteY49" fmla="*/ 39133 h 49555"/>
                  <a:gd name="connsiteX50" fmla="*/ 51385 w 80642"/>
                  <a:gd name="connsiteY50" fmla="*/ 35475 h 49555"/>
                  <a:gd name="connsiteX51" fmla="*/ 55408 w 80642"/>
                  <a:gd name="connsiteY51" fmla="*/ 35110 h 49555"/>
                  <a:gd name="connsiteX52" fmla="*/ 57419 w 80642"/>
                  <a:gd name="connsiteY52" fmla="*/ 32184 h 49555"/>
                  <a:gd name="connsiteX53" fmla="*/ 57602 w 80642"/>
                  <a:gd name="connsiteY53" fmla="*/ 27430 h 49555"/>
                  <a:gd name="connsiteX54" fmla="*/ 54494 w 80642"/>
                  <a:gd name="connsiteY54" fmla="*/ 24869 h 49555"/>
                  <a:gd name="connsiteX55" fmla="*/ 54494 w 80642"/>
                  <a:gd name="connsiteY55" fmla="*/ 23407 h 49555"/>
                  <a:gd name="connsiteX56" fmla="*/ 55956 w 80642"/>
                  <a:gd name="connsiteY56" fmla="*/ 21029 h 49555"/>
                  <a:gd name="connsiteX57" fmla="*/ 65099 w 80642"/>
                  <a:gd name="connsiteY57" fmla="*/ 18469 h 49555"/>
                  <a:gd name="connsiteX58" fmla="*/ 66563 w 80642"/>
                  <a:gd name="connsiteY58" fmla="*/ 17189 h 49555"/>
                  <a:gd name="connsiteX59" fmla="*/ 66745 w 80642"/>
                  <a:gd name="connsiteY59" fmla="*/ 15360 h 49555"/>
                  <a:gd name="connsiteX60" fmla="*/ 70037 w 80642"/>
                  <a:gd name="connsiteY60" fmla="*/ 15360 h 49555"/>
                  <a:gd name="connsiteX61" fmla="*/ 71683 w 80642"/>
                  <a:gd name="connsiteY61" fmla="*/ 16092 h 49555"/>
                  <a:gd name="connsiteX62" fmla="*/ 72048 w 80642"/>
                  <a:gd name="connsiteY62" fmla="*/ 15543 h 49555"/>
                  <a:gd name="connsiteX63" fmla="*/ 70951 w 80642"/>
                  <a:gd name="connsiteY63" fmla="*/ 12983 h 49555"/>
                  <a:gd name="connsiteX64" fmla="*/ 70951 w 80642"/>
                  <a:gd name="connsiteY64" fmla="*/ 10972 h 49555"/>
                  <a:gd name="connsiteX65" fmla="*/ 72780 w 80642"/>
                  <a:gd name="connsiteY65" fmla="*/ 9509 h 49555"/>
                  <a:gd name="connsiteX66" fmla="*/ 74609 w 80642"/>
                  <a:gd name="connsiteY66" fmla="*/ 9692 h 49555"/>
                  <a:gd name="connsiteX67" fmla="*/ 78632 w 80642"/>
                  <a:gd name="connsiteY67" fmla="*/ 12252 h 49555"/>
                  <a:gd name="connsiteX68" fmla="*/ 80277 w 80642"/>
                  <a:gd name="connsiteY68" fmla="*/ 11520 h 49555"/>
                  <a:gd name="connsiteX69" fmla="*/ 80643 w 80642"/>
                  <a:gd name="connsiteY69" fmla="*/ 12252 h 49555"/>
                  <a:gd name="connsiteX70" fmla="*/ 76437 w 80642"/>
                  <a:gd name="connsiteY70" fmla="*/ 7132 h 49555"/>
                  <a:gd name="connsiteX71" fmla="*/ 73877 w 80642"/>
                  <a:gd name="connsiteY71" fmla="*/ 1646 h 49555"/>
                  <a:gd name="connsiteX72" fmla="*/ 70586 w 80642"/>
                  <a:gd name="connsiteY72" fmla="*/ 183 h 49555"/>
                  <a:gd name="connsiteX73" fmla="*/ 67111 w 80642"/>
                  <a:gd name="connsiteY73" fmla="*/ 0 h 4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80642" h="49555">
                    <a:moveTo>
                      <a:pt x="67111" y="0"/>
                    </a:moveTo>
                    <a:lnTo>
                      <a:pt x="63271" y="1646"/>
                    </a:lnTo>
                    <a:lnTo>
                      <a:pt x="62357" y="4754"/>
                    </a:lnTo>
                    <a:lnTo>
                      <a:pt x="54310" y="3840"/>
                    </a:lnTo>
                    <a:lnTo>
                      <a:pt x="52299" y="4023"/>
                    </a:lnTo>
                    <a:lnTo>
                      <a:pt x="50105" y="7497"/>
                    </a:lnTo>
                    <a:lnTo>
                      <a:pt x="41144" y="5669"/>
                    </a:lnTo>
                    <a:lnTo>
                      <a:pt x="34927" y="7132"/>
                    </a:lnTo>
                    <a:lnTo>
                      <a:pt x="31087" y="11337"/>
                    </a:lnTo>
                    <a:lnTo>
                      <a:pt x="27064" y="13532"/>
                    </a:lnTo>
                    <a:lnTo>
                      <a:pt x="13715" y="12252"/>
                    </a:lnTo>
                    <a:lnTo>
                      <a:pt x="6217" y="12252"/>
                    </a:lnTo>
                    <a:lnTo>
                      <a:pt x="1463" y="16275"/>
                    </a:lnTo>
                    <a:lnTo>
                      <a:pt x="0" y="19201"/>
                    </a:lnTo>
                    <a:lnTo>
                      <a:pt x="0" y="21029"/>
                    </a:lnTo>
                    <a:lnTo>
                      <a:pt x="1097" y="21761"/>
                    </a:lnTo>
                    <a:lnTo>
                      <a:pt x="3474" y="21395"/>
                    </a:lnTo>
                    <a:lnTo>
                      <a:pt x="2377" y="24138"/>
                    </a:lnTo>
                    <a:lnTo>
                      <a:pt x="1829" y="27430"/>
                    </a:lnTo>
                    <a:lnTo>
                      <a:pt x="4206" y="29807"/>
                    </a:lnTo>
                    <a:lnTo>
                      <a:pt x="4206" y="32915"/>
                    </a:lnTo>
                    <a:lnTo>
                      <a:pt x="5303" y="34013"/>
                    </a:lnTo>
                    <a:lnTo>
                      <a:pt x="8961" y="35475"/>
                    </a:lnTo>
                    <a:lnTo>
                      <a:pt x="10058" y="37487"/>
                    </a:lnTo>
                    <a:lnTo>
                      <a:pt x="11704" y="38035"/>
                    </a:lnTo>
                    <a:lnTo>
                      <a:pt x="12801" y="39681"/>
                    </a:lnTo>
                    <a:lnTo>
                      <a:pt x="12252" y="41510"/>
                    </a:lnTo>
                    <a:lnTo>
                      <a:pt x="10606" y="42790"/>
                    </a:lnTo>
                    <a:lnTo>
                      <a:pt x="8046" y="43156"/>
                    </a:lnTo>
                    <a:lnTo>
                      <a:pt x="5852" y="42790"/>
                    </a:lnTo>
                    <a:lnTo>
                      <a:pt x="2743" y="44436"/>
                    </a:lnTo>
                    <a:lnTo>
                      <a:pt x="6217" y="46813"/>
                    </a:lnTo>
                    <a:lnTo>
                      <a:pt x="12984" y="46630"/>
                    </a:lnTo>
                    <a:lnTo>
                      <a:pt x="13898" y="44436"/>
                    </a:lnTo>
                    <a:lnTo>
                      <a:pt x="16458" y="46630"/>
                    </a:lnTo>
                    <a:lnTo>
                      <a:pt x="24321" y="46264"/>
                    </a:lnTo>
                    <a:lnTo>
                      <a:pt x="27796" y="40047"/>
                    </a:lnTo>
                    <a:lnTo>
                      <a:pt x="29075" y="40230"/>
                    </a:lnTo>
                    <a:lnTo>
                      <a:pt x="34378" y="47910"/>
                    </a:lnTo>
                    <a:lnTo>
                      <a:pt x="36390" y="47544"/>
                    </a:lnTo>
                    <a:lnTo>
                      <a:pt x="36573" y="45899"/>
                    </a:lnTo>
                    <a:lnTo>
                      <a:pt x="37853" y="46082"/>
                    </a:lnTo>
                    <a:lnTo>
                      <a:pt x="38584" y="47179"/>
                    </a:lnTo>
                    <a:lnTo>
                      <a:pt x="40596" y="47179"/>
                    </a:lnTo>
                    <a:lnTo>
                      <a:pt x="42790" y="49556"/>
                    </a:lnTo>
                    <a:lnTo>
                      <a:pt x="44436" y="49556"/>
                    </a:lnTo>
                    <a:lnTo>
                      <a:pt x="46813" y="47910"/>
                    </a:lnTo>
                    <a:lnTo>
                      <a:pt x="46264" y="43156"/>
                    </a:lnTo>
                    <a:lnTo>
                      <a:pt x="47910" y="41144"/>
                    </a:lnTo>
                    <a:lnTo>
                      <a:pt x="46447" y="39133"/>
                    </a:lnTo>
                    <a:lnTo>
                      <a:pt x="51385" y="35475"/>
                    </a:lnTo>
                    <a:lnTo>
                      <a:pt x="55408" y="35110"/>
                    </a:lnTo>
                    <a:lnTo>
                      <a:pt x="57419" y="32184"/>
                    </a:lnTo>
                    <a:lnTo>
                      <a:pt x="57602" y="27430"/>
                    </a:lnTo>
                    <a:lnTo>
                      <a:pt x="54494" y="24869"/>
                    </a:lnTo>
                    <a:lnTo>
                      <a:pt x="54494" y="23407"/>
                    </a:lnTo>
                    <a:lnTo>
                      <a:pt x="55956" y="21029"/>
                    </a:lnTo>
                    <a:lnTo>
                      <a:pt x="65099" y="18469"/>
                    </a:lnTo>
                    <a:lnTo>
                      <a:pt x="66563" y="17189"/>
                    </a:lnTo>
                    <a:lnTo>
                      <a:pt x="66745" y="15360"/>
                    </a:lnTo>
                    <a:lnTo>
                      <a:pt x="70037" y="15360"/>
                    </a:lnTo>
                    <a:lnTo>
                      <a:pt x="71683" y="16092"/>
                    </a:lnTo>
                    <a:lnTo>
                      <a:pt x="72048" y="15543"/>
                    </a:lnTo>
                    <a:lnTo>
                      <a:pt x="70951" y="12983"/>
                    </a:lnTo>
                    <a:lnTo>
                      <a:pt x="70951" y="10972"/>
                    </a:lnTo>
                    <a:lnTo>
                      <a:pt x="72780" y="9509"/>
                    </a:lnTo>
                    <a:lnTo>
                      <a:pt x="74609" y="9692"/>
                    </a:lnTo>
                    <a:lnTo>
                      <a:pt x="78632" y="12252"/>
                    </a:lnTo>
                    <a:lnTo>
                      <a:pt x="80277" y="11520"/>
                    </a:lnTo>
                    <a:lnTo>
                      <a:pt x="80643" y="12252"/>
                    </a:lnTo>
                    <a:lnTo>
                      <a:pt x="76437" y="7132"/>
                    </a:lnTo>
                    <a:lnTo>
                      <a:pt x="73877" y="1646"/>
                    </a:lnTo>
                    <a:lnTo>
                      <a:pt x="70586" y="183"/>
                    </a:lnTo>
                    <a:lnTo>
                      <a:pt x="67111" y="0"/>
                    </a:lnTo>
                  </a:path>
                </a:pathLst>
              </a:custGeom>
              <a:grpFill/>
              <a:ln w="4020" cap="flat">
                <a:solidFill>
                  <a:srgbClr val="FFFFFF"/>
                </a:solidFill>
                <a:prstDash val="solid"/>
                <a:miter/>
              </a:ln>
            </p:spPr>
            <p:txBody>
              <a:bodyPr rtlCol="0" anchor="ctr"/>
              <a:lstStyle/>
              <a:p>
                <a:endParaRPr lang="en-GB" sz="1463"/>
              </a:p>
            </p:txBody>
          </p:sp>
          <p:sp>
            <p:nvSpPr>
              <p:cNvPr id="1458" name="Freeform: Shape 1457">
                <a:extLst>
                  <a:ext uri="{FF2B5EF4-FFF2-40B4-BE49-F238E27FC236}">
                    <a16:creationId xmlns:a16="http://schemas.microsoft.com/office/drawing/2014/main" id="{5D77A604-797E-C589-D56A-8334CCBF00E0}"/>
                  </a:ext>
                </a:extLst>
              </p:cNvPr>
              <p:cNvSpPr/>
              <p:nvPr/>
            </p:nvSpPr>
            <p:spPr>
              <a:xfrm>
                <a:off x="6510106" y="3205209"/>
                <a:ext cx="61624" cy="44618"/>
              </a:xfrm>
              <a:custGeom>
                <a:avLst/>
                <a:gdLst>
                  <a:gd name="connsiteX0" fmla="*/ 12435 w 61624"/>
                  <a:gd name="connsiteY0" fmla="*/ 44619 h 44618"/>
                  <a:gd name="connsiteX1" fmla="*/ 4206 w 61624"/>
                  <a:gd name="connsiteY1" fmla="*/ 37487 h 44618"/>
                  <a:gd name="connsiteX2" fmla="*/ 366 w 61624"/>
                  <a:gd name="connsiteY2" fmla="*/ 29258 h 44618"/>
                  <a:gd name="connsiteX3" fmla="*/ 0 w 61624"/>
                  <a:gd name="connsiteY3" fmla="*/ 22126 h 44618"/>
                  <a:gd name="connsiteX4" fmla="*/ 2377 w 61624"/>
                  <a:gd name="connsiteY4" fmla="*/ 7132 h 44618"/>
                  <a:gd name="connsiteX5" fmla="*/ 3291 w 61624"/>
                  <a:gd name="connsiteY5" fmla="*/ 7863 h 44618"/>
                  <a:gd name="connsiteX6" fmla="*/ 5120 w 61624"/>
                  <a:gd name="connsiteY6" fmla="*/ 8046 h 44618"/>
                  <a:gd name="connsiteX7" fmla="*/ 6766 w 61624"/>
                  <a:gd name="connsiteY7" fmla="*/ 6949 h 44618"/>
                  <a:gd name="connsiteX8" fmla="*/ 7131 w 61624"/>
                  <a:gd name="connsiteY8" fmla="*/ 3109 h 44618"/>
                  <a:gd name="connsiteX9" fmla="*/ 14995 w 61624"/>
                  <a:gd name="connsiteY9" fmla="*/ 914 h 44618"/>
                  <a:gd name="connsiteX10" fmla="*/ 16641 w 61624"/>
                  <a:gd name="connsiteY10" fmla="*/ 1280 h 44618"/>
                  <a:gd name="connsiteX11" fmla="*/ 19383 w 61624"/>
                  <a:gd name="connsiteY11" fmla="*/ 4206 h 44618"/>
                  <a:gd name="connsiteX12" fmla="*/ 20664 w 61624"/>
                  <a:gd name="connsiteY12" fmla="*/ 4023 h 44618"/>
                  <a:gd name="connsiteX13" fmla="*/ 20664 w 61624"/>
                  <a:gd name="connsiteY13" fmla="*/ 2194 h 44618"/>
                  <a:gd name="connsiteX14" fmla="*/ 24138 w 61624"/>
                  <a:gd name="connsiteY14" fmla="*/ 366 h 44618"/>
                  <a:gd name="connsiteX15" fmla="*/ 31635 w 61624"/>
                  <a:gd name="connsiteY15" fmla="*/ 1646 h 44618"/>
                  <a:gd name="connsiteX16" fmla="*/ 33281 w 61624"/>
                  <a:gd name="connsiteY16" fmla="*/ 0 h 44618"/>
                  <a:gd name="connsiteX17" fmla="*/ 40230 w 61624"/>
                  <a:gd name="connsiteY17" fmla="*/ 1097 h 44618"/>
                  <a:gd name="connsiteX18" fmla="*/ 44984 w 61624"/>
                  <a:gd name="connsiteY18" fmla="*/ 366 h 44618"/>
                  <a:gd name="connsiteX19" fmla="*/ 47910 w 61624"/>
                  <a:gd name="connsiteY19" fmla="*/ 1646 h 44618"/>
                  <a:gd name="connsiteX20" fmla="*/ 58516 w 61624"/>
                  <a:gd name="connsiteY20" fmla="*/ 9692 h 44618"/>
                  <a:gd name="connsiteX21" fmla="*/ 61442 w 61624"/>
                  <a:gd name="connsiteY21" fmla="*/ 21944 h 44618"/>
                  <a:gd name="connsiteX22" fmla="*/ 61625 w 61624"/>
                  <a:gd name="connsiteY22" fmla="*/ 28892 h 44618"/>
                  <a:gd name="connsiteX23" fmla="*/ 58516 w 61624"/>
                  <a:gd name="connsiteY23" fmla="*/ 29807 h 44618"/>
                  <a:gd name="connsiteX24" fmla="*/ 51933 w 61624"/>
                  <a:gd name="connsiteY24" fmla="*/ 35293 h 44618"/>
                  <a:gd name="connsiteX25" fmla="*/ 42424 w 61624"/>
                  <a:gd name="connsiteY25" fmla="*/ 35293 h 44618"/>
                  <a:gd name="connsiteX26" fmla="*/ 34012 w 61624"/>
                  <a:gd name="connsiteY26" fmla="*/ 38218 h 44618"/>
                  <a:gd name="connsiteX27" fmla="*/ 28892 w 61624"/>
                  <a:gd name="connsiteY27" fmla="*/ 42607 h 44618"/>
                  <a:gd name="connsiteX28" fmla="*/ 12435 w 61624"/>
                  <a:gd name="connsiteY28" fmla="*/ 44619 h 4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1624" h="44618">
                    <a:moveTo>
                      <a:pt x="12435" y="44619"/>
                    </a:moveTo>
                    <a:lnTo>
                      <a:pt x="4206" y="37487"/>
                    </a:lnTo>
                    <a:lnTo>
                      <a:pt x="366" y="29258"/>
                    </a:lnTo>
                    <a:lnTo>
                      <a:pt x="0" y="22126"/>
                    </a:lnTo>
                    <a:lnTo>
                      <a:pt x="2377" y="7132"/>
                    </a:lnTo>
                    <a:lnTo>
                      <a:pt x="3291" y="7863"/>
                    </a:lnTo>
                    <a:lnTo>
                      <a:pt x="5120" y="8046"/>
                    </a:lnTo>
                    <a:lnTo>
                      <a:pt x="6766" y="6949"/>
                    </a:lnTo>
                    <a:lnTo>
                      <a:pt x="7131" y="3109"/>
                    </a:lnTo>
                    <a:lnTo>
                      <a:pt x="14995" y="914"/>
                    </a:lnTo>
                    <a:lnTo>
                      <a:pt x="16641" y="1280"/>
                    </a:lnTo>
                    <a:lnTo>
                      <a:pt x="19383" y="4206"/>
                    </a:lnTo>
                    <a:lnTo>
                      <a:pt x="20664" y="4023"/>
                    </a:lnTo>
                    <a:lnTo>
                      <a:pt x="20664" y="2194"/>
                    </a:lnTo>
                    <a:lnTo>
                      <a:pt x="24138" y="366"/>
                    </a:lnTo>
                    <a:lnTo>
                      <a:pt x="31635" y="1646"/>
                    </a:lnTo>
                    <a:lnTo>
                      <a:pt x="33281" y="0"/>
                    </a:lnTo>
                    <a:lnTo>
                      <a:pt x="40230" y="1097"/>
                    </a:lnTo>
                    <a:lnTo>
                      <a:pt x="44984" y="366"/>
                    </a:lnTo>
                    <a:lnTo>
                      <a:pt x="47910" y="1646"/>
                    </a:lnTo>
                    <a:lnTo>
                      <a:pt x="58516" y="9692"/>
                    </a:lnTo>
                    <a:lnTo>
                      <a:pt x="61442" y="21944"/>
                    </a:lnTo>
                    <a:lnTo>
                      <a:pt x="61625" y="28892"/>
                    </a:lnTo>
                    <a:lnTo>
                      <a:pt x="58516" y="29807"/>
                    </a:lnTo>
                    <a:lnTo>
                      <a:pt x="51933" y="35293"/>
                    </a:lnTo>
                    <a:lnTo>
                      <a:pt x="42424" y="35293"/>
                    </a:lnTo>
                    <a:lnTo>
                      <a:pt x="34012" y="38218"/>
                    </a:lnTo>
                    <a:lnTo>
                      <a:pt x="28892" y="42607"/>
                    </a:lnTo>
                    <a:lnTo>
                      <a:pt x="12435" y="44619"/>
                    </a:lnTo>
                    <a:close/>
                  </a:path>
                </a:pathLst>
              </a:custGeom>
              <a:grpFill/>
              <a:ln w="18272" cap="flat">
                <a:noFill/>
                <a:prstDash val="solid"/>
                <a:miter/>
              </a:ln>
            </p:spPr>
            <p:txBody>
              <a:bodyPr rtlCol="0" anchor="ctr"/>
              <a:lstStyle/>
              <a:p>
                <a:endParaRPr lang="en-GB" sz="1463"/>
              </a:p>
            </p:txBody>
          </p:sp>
          <p:sp>
            <p:nvSpPr>
              <p:cNvPr id="1459" name="Freeform: Shape 1458">
                <a:extLst>
                  <a:ext uri="{FF2B5EF4-FFF2-40B4-BE49-F238E27FC236}">
                    <a16:creationId xmlns:a16="http://schemas.microsoft.com/office/drawing/2014/main" id="{AC243B2D-B151-A012-F3C7-DF584766A6E3}"/>
                  </a:ext>
                </a:extLst>
              </p:cNvPr>
              <p:cNvSpPr/>
              <p:nvPr/>
            </p:nvSpPr>
            <p:spPr>
              <a:xfrm>
                <a:off x="6510106" y="3205209"/>
                <a:ext cx="61624" cy="44618"/>
              </a:xfrm>
              <a:custGeom>
                <a:avLst/>
                <a:gdLst>
                  <a:gd name="connsiteX0" fmla="*/ 12435 w 61624"/>
                  <a:gd name="connsiteY0" fmla="*/ 44619 h 44618"/>
                  <a:gd name="connsiteX1" fmla="*/ 4206 w 61624"/>
                  <a:gd name="connsiteY1" fmla="*/ 37487 h 44618"/>
                  <a:gd name="connsiteX2" fmla="*/ 366 w 61624"/>
                  <a:gd name="connsiteY2" fmla="*/ 29258 h 44618"/>
                  <a:gd name="connsiteX3" fmla="*/ 0 w 61624"/>
                  <a:gd name="connsiteY3" fmla="*/ 22126 h 44618"/>
                  <a:gd name="connsiteX4" fmla="*/ 2377 w 61624"/>
                  <a:gd name="connsiteY4" fmla="*/ 7132 h 44618"/>
                  <a:gd name="connsiteX5" fmla="*/ 3291 w 61624"/>
                  <a:gd name="connsiteY5" fmla="*/ 7863 h 44618"/>
                  <a:gd name="connsiteX6" fmla="*/ 5120 w 61624"/>
                  <a:gd name="connsiteY6" fmla="*/ 8046 h 44618"/>
                  <a:gd name="connsiteX7" fmla="*/ 6766 w 61624"/>
                  <a:gd name="connsiteY7" fmla="*/ 6949 h 44618"/>
                  <a:gd name="connsiteX8" fmla="*/ 7131 w 61624"/>
                  <a:gd name="connsiteY8" fmla="*/ 3109 h 44618"/>
                  <a:gd name="connsiteX9" fmla="*/ 14995 w 61624"/>
                  <a:gd name="connsiteY9" fmla="*/ 914 h 44618"/>
                  <a:gd name="connsiteX10" fmla="*/ 16641 w 61624"/>
                  <a:gd name="connsiteY10" fmla="*/ 1280 h 44618"/>
                  <a:gd name="connsiteX11" fmla="*/ 19383 w 61624"/>
                  <a:gd name="connsiteY11" fmla="*/ 4206 h 44618"/>
                  <a:gd name="connsiteX12" fmla="*/ 20664 w 61624"/>
                  <a:gd name="connsiteY12" fmla="*/ 4023 h 44618"/>
                  <a:gd name="connsiteX13" fmla="*/ 20664 w 61624"/>
                  <a:gd name="connsiteY13" fmla="*/ 2194 h 44618"/>
                  <a:gd name="connsiteX14" fmla="*/ 24138 w 61624"/>
                  <a:gd name="connsiteY14" fmla="*/ 366 h 44618"/>
                  <a:gd name="connsiteX15" fmla="*/ 31635 w 61624"/>
                  <a:gd name="connsiteY15" fmla="*/ 1646 h 44618"/>
                  <a:gd name="connsiteX16" fmla="*/ 33281 w 61624"/>
                  <a:gd name="connsiteY16" fmla="*/ 0 h 44618"/>
                  <a:gd name="connsiteX17" fmla="*/ 40230 w 61624"/>
                  <a:gd name="connsiteY17" fmla="*/ 1097 h 44618"/>
                  <a:gd name="connsiteX18" fmla="*/ 44984 w 61624"/>
                  <a:gd name="connsiteY18" fmla="*/ 366 h 44618"/>
                  <a:gd name="connsiteX19" fmla="*/ 47910 w 61624"/>
                  <a:gd name="connsiteY19" fmla="*/ 1646 h 44618"/>
                  <a:gd name="connsiteX20" fmla="*/ 58516 w 61624"/>
                  <a:gd name="connsiteY20" fmla="*/ 9692 h 44618"/>
                  <a:gd name="connsiteX21" fmla="*/ 61442 w 61624"/>
                  <a:gd name="connsiteY21" fmla="*/ 21944 h 44618"/>
                  <a:gd name="connsiteX22" fmla="*/ 61625 w 61624"/>
                  <a:gd name="connsiteY22" fmla="*/ 28892 h 44618"/>
                  <a:gd name="connsiteX23" fmla="*/ 58516 w 61624"/>
                  <a:gd name="connsiteY23" fmla="*/ 29807 h 44618"/>
                  <a:gd name="connsiteX24" fmla="*/ 51933 w 61624"/>
                  <a:gd name="connsiteY24" fmla="*/ 35293 h 44618"/>
                  <a:gd name="connsiteX25" fmla="*/ 42424 w 61624"/>
                  <a:gd name="connsiteY25" fmla="*/ 35293 h 44618"/>
                  <a:gd name="connsiteX26" fmla="*/ 34012 w 61624"/>
                  <a:gd name="connsiteY26" fmla="*/ 38218 h 44618"/>
                  <a:gd name="connsiteX27" fmla="*/ 28892 w 61624"/>
                  <a:gd name="connsiteY27" fmla="*/ 42607 h 44618"/>
                  <a:gd name="connsiteX28" fmla="*/ 12435 w 61624"/>
                  <a:gd name="connsiteY28" fmla="*/ 44619 h 4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1624" h="44618">
                    <a:moveTo>
                      <a:pt x="12435" y="44619"/>
                    </a:moveTo>
                    <a:lnTo>
                      <a:pt x="4206" y="37487"/>
                    </a:lnTo>
                    <a:lnTo>
                      <a:pt x="366" y="29258"/>
                    </a:lnTo>
                    <a:lnTo>
                      <a:pt x="0" y="22126"/>
                    </a:lnTo>
                    <a:lnTo>
                      <a:pt x="2377" y="7132"/>
                    </a:lnTo>
                    <a:lnTo>
                      <a:pt x="3291" y="7863"/>
                    </a:lnTo>
                    <a:lnTo>
                      <a:pt x="5120" y="8046"/>
                    </a:lnTo>
                    <a:lnTo>
                      <a:pt x="6766" y="6949"/>
                    </a:lnTo>
                    <a:lnTo>
                      <a:pt x="7131" y="3109"/>
                    </a:lnTo>
                    <a:lnTo>
                      <a:pt x="14995" y="914"/>
                    </a:lnTo>
                    <a:lnTo>
                      <a:pt x="16641" y="1280"/>
                    </a:lnTo>
                    <a:lnTo>
                      <a:pt x="19383" y="4206"/>
                    </a:lnTo>
                    <a:lnTo>
                      <a:pt x="20664" y="4023"/>
                    </a:lnTo>
                    <a:lnTo>
                      <a:pt x="20664" y="2194"/>
                    </a:lnTo>
                    <a:lnTo>
                      <a:pt x="24138" y="366"/>
                    </a:lnTo>
                    <a:lnTo>
                      <a:pt x="31635" y="1646"/>
                    </a:lnTo>
                    <a:lnTo>
                      <a:pt x="33281" y="0"/>
                    </a:lnTo>
                    <a:lnTo>
                      <a:pt x="40230" y="1097"/>
                    </a:lnTo>
                    <a:lnTo>
                      <a:pt x="44984" y="366"/>
                    </a:lnTo>
                    <a:lnTo>
                      <a:pt x="47910" y="1646"/>
                    </a:lnTo>
                    <a:lnTo>
                      <a:pt x="58516" y="9692"/>
                    </a:lnTo>
                    <a:lnTo>
                      <a:pt x="61442" y="21944"/>
                    </a:lnTo>
                    <a:lnTo>
                      <a:pt x="61625" y="28892"/>
                    </a:lnTo>
                    <a:lnTo>
                      <a:pt x="58516" y="29807"/>
                    </a:lnTo>
                    <a:lnTo>
                      <a:pt x="51933" y="35293"/>
                    </a:lnTo>
                    <a:lnTo>
                      <a:pt x="42424" y="35293"/>
                    </a:lnTo>
                    <a:lnTo>
                      <a:pt x="34012" y="38218"/>
                    </a:lnTo>
                    <a:lnTo>
                      <a:pt x="28892" y="42607"/>
                    </a:lnTo>
                    <a:lnTo>
                      <a:pt x="12435" y="44619"/>
                    </a:lnTo>
                  </a:path>
                </a:pathLst>
              </a:custGeom>
              <a:grpFill/>
              <a:ln w="4020" cap="flat">
                <a:solidFill>
                  <a:srgbClr val="FFFFFF"/>
                </a:solidFill>
                <a:prstDash val="solid"/>
                <a:miter/>
              </a:ln>
            </p:spPr>
            <p:txBody>
              <a:bodyPr rtlCol="0" anchor="ctr"/>
              <a:lstStyle/>
              <a:p>
                <a:endParaRPr lang="en-GB" sz="1463"/>
              </a:p>
            </p:txBody>
          </p:sp>
          <p:sp>
            <p:nvSpPr>
              <p:cNvPr id="1460" name="Freeform: Shape 1459">
                <a:extLst>
                  <a:ext uri="{FF2B5EF4-FFF2-40B4-BE49-F238E27FC236}">
                    <a16:creationId xmlns:a16="http://schemas.microsoft.com/office/drawing/2014/main" id="{9F92C50B-2758-F138-3219-D34DAC47E80C}"/>
                  </a:ext>
                </a:extLst>
              </p:cNvPr>
              <p:cNvSpPr/>
              <p:nvPr/>
            </p:nvSpPr>
            <p:spPr>
              <a:xfrm>
                <a:off x="8534404" y="3767879"/>
                <a:ext cx="184692" cy="224556"/>
              </a:xfrm>
              <a:custGeom>
                <a:avLst/>
                <a:gdLst>
                  <a:gd name="connsiteX0" fmla="*/ 49190 w 184692"/>
                  <a:gd name="connsiteY0" fmla="*/ 2012 h 224556"/>
                  <a:gd name="connsiteX1" fmla="*/ 54859 w 184692"/>
                  <a:gd name="connsiteY1" fmla="*/ 9326 h 224556"/>
                  <a:gd name="connsiteX2" fmla="*/ 62357 w 184692"/>
                  <a:gd name="connsiteY2" fmla="*/ 18103 h 224556"/>
                  <a:gd name="connsiteX3" fmla="*/ 67111 w 184692"/>
                  <a:gd name="connsiteY3" fmla="*/ 22492 h 224556"/>
                  <a:gd name="connsiteX4" fmla="*/ 69671 w 184692"/>
                  <a:gd name="connsiteY4" fmla="*/ 26881 h 224556"/>
                  <a:gd name="connsiteX5" fmla="*/ 68025 w 184692"/>
                  <a:gd name="connsiteY5" fmla="*/ 32550 h 224556"/>
                  <a:gd name="connsiteX6" fmla="*/ 68940 w 184692"/>
                  <a:gd name="connsiteY6" fmla="*/ 36207 h 224556"/>
                  <a:gd name="connsiteX7" fmla="*/ 75889 w 184692"/>
                  <a:gd name="connsiteY7" fmla="*/ 43339 h 224556"/>
                  <a:gd name="connsiteX8" fmla="*/ 84849 w 184692"/>
                  <a:gd name="connsiteY8" fmla="*/ 44985 h 224556"/>
                  <a:gd name="connsiteX9" fmla="*/ 93992 w 184692"/>
                  <a:gd name="connsiteY9" fmla="*/ 42790 h 224556"/>
                  <a:gd name="connsiteX10" fmla="*/ 101123 w 184692"/>
                  <a:gd name="connsiteY10" fmla="*/ 43156 h 224556"/>
                  <a:gd name="connsiteX11" fmla="*/ 105878 w 184692"/>
                  <a:gd name="connsiteY11" fmla="*/ 48093 h 224556"/>
                  <a:gd name="connsiteX12" fmla="*/ 108438 w 184692"/>
                  <a:gd name="connsiteY12" fmla="*/ 52116 h 224556"/>
                  <a:gd name="connsiteX13" fmla="*/ 108987 w 184692"/>
                  <a:gd name="connsiteY13" fmla="*/ 55408 h 224556"/>
                  <a:gd name="connsiteX14" fmla="*/ 112827 w 184692"/>
                  <a:gd name="connsiteY14" fmla="*/ 58150 h 224556"/>
                  <a:gd name="connsiteX15" fmla="*/ 114473 w 184692"/>
                  <a:gd name="connsiteY15" fmla="*/ 62357 h 224556"/>
                  <a:gd name="connsiteX16" fmla="*/ 117033 w 184692"/>
                  <a:gd name="connsiteY16" fmla="*/ 65099 h 224556"/>
                  <a:gd name="connsiteX17" fmla="*/ 116484 w 184692"/>
                  <a:gd name="connsiteY17" fmla="*/ 68940 h 224556"/>
                  <a:gd name="connsiteX18" fmla="*/ 109536 w 184692"/>
                  <a:gd name="connsiteY18" fmla="*/ 76071 h 224556"/>
                  <a:gd name="connsiteX19" fmla="*/ 106975 w 184692"/>
                  <a:gd name="connsiteY19" fmla="*/ 76254 h 224556"/>
                  <a:gd name="connsiteX20" fmla="*/ 101672 w 184692"/>
                  <a:gd name="connsiteY20" fmla="*/ 75340 h 224556"/>
                  <a:gd name="connsiteX21" fmla="*/ 98198 w 184692"/>
                  <a:gd name="connsiteY21" fmla="*/ 76071 h 224556"/>
                  <a:gd name="connsiteX22" fmla="*/ 96552 w 184692"/>
                  <a:gd name="connsiteY22" fmla="*/ 78631 h 224556"/>
                  <a:gd name="connsiteX23" fmla="*/ 95272 w 184692"/>
                  <a:gd name="connsiteY23" fmla="*/ 82654 h 224556"/>
                  <a:gd name="connsiteX24" fmla="*/ 95455 w 184692"/>
                  <a:gd name="connsiteY24" fmla="*/ 85580 h 224556"/>
                  <a:gd name="connsiteX25" fmla="*/ 98564 w 184692"/>
                  <a:gd name="connsiteY25" fmla="*/ 86860 h 224556"/>
                  <a:gd name="connsiteX26" fmla="*/ 102221 w 184692"/>
                  <a:gd name="connsiteY26" fmla="*/ 89603 h 224556"/>
                  <a:gd name="connsiteX27" fmla="*/ 111181 w 184692"/>
                  <a:gd name="connsiteY27" fmla="*/ 94358 h 224556"/>
                  <a:gd name="connsiteX28" fmla="*/ 123616 w 184692"/>
                  <a:gd name="connsiteY28" fmla="*/ 103135 h 224556"/>
                  <a:gd name="connsiteX29" fmla="*/ 125445 w 184692"/>
                  <a:gd name="connsiteY29" fmla="*/ 109535 h 224556"/>
                  <a:gd name="connsiteX30" fmla="*/ 135868 w 184692"/>
                  <a:gd name="connsiteY30" fmla="*/ 118861 h 224556"/>
                  <a:gd name="connsiteX31" fmla="*/ 137696 w 184692"/>
                  <a:gd name="connsiteY31" fmla="*/ 123250 h 224556"/>
                  <a:gd name="connsiteX32" fmla="*/ 145377 w 184692"/>
                  <a:gd name="connsiteY32" fmla="*/ 132027 h 224556"/>
                  <a:gd name="connsiteX33" fmla="*/ 148303 w 184692"/>
                  <a:gd name="connsiteY33" fmla="*/ 132942 h 224556"/>
                  <a:gd name="connsiteX34" fmla="*/ 155800 w 184692"/>
                  <a:gd name="connsiteY34" fmla="*/ 138611 h 224556"/>
                  <a:gd name="connsiteX35" fmla="*/ 158360 w 184692"/>
                  <a:gd name="connsiteY35" fmla="*/ 144828 h 224556"/>
                  <a:gd name="connsiteX36" fmla="*/ 159640 w 184692"/>
                  <a:gd name="connsiteY36" fmla="*/ 150314 h 224556"/>
                  <a:gd name="connsiteX37" fmla="*/ 159457 w 184692"/>
                  <a:gd name="connsiteY37" fmla="*/ 151228 h 224556"/>
                  <a:gd name="connsiteX38" fmla="*/ 160006 w 184692"/>
                  <a:gd name="connsiteY38" fmla="*/ 151594 h 224556"/>
                  <a:gd name="connsiteX39" fmla="*/ 161651 w 184692"/>
                  <a:gd name="connsiteY39" fmla="*/ 157628 h 224556"/>
                  <a:gd name="connsiteX40" fmla="*/ 165857 w 184692"/>
                  <a:gd name="connsiteY40" fmla="*/ 157628 h 224556"/>
                  <a:gd name="connsiteX41" fmla="*/ 172075 w 184692"/>
                  <a:gd name="connsiteY41" fmla="*/ 162017 h 224556"/>
                  <a:gd name="connsiteX42" fmla="*/ 175732 w 184692"/>
                  <a:gd name="connsiteY42" fmla="*/ 166040 h 224556"/>
                  <a:gd name="connsiteX43" fmla="*/ 177926 w 184692"/>
                  <a:gd name="connsiteY43" fmla="*/ 174269 h 224556"/>
                  <a:gd name="connsiteX44" fmla="*/ 183961 w 184692"/>
                  <a:gd name="connsiteY44" fmla="*/ 186704 h 224556"/>
                  <a:gd name="connsiteX45" fmla="*/ 184692 w 184692"/>
                  <a:gd name="connsiteY45" fmla="*/ 190361 h 224556"/>
                  <a:gd name="connsiteX46" fmla="*/ 184509 w 184692"/>
                  <a:gd name="connsiteY46" fmla="*/ 205904 h 224556"/>
                  <a:gd name="connsiteX47" fmla="*/ 183047 w 184692"/>
                  <a:gd name="connsiteY47" fmla="*/ 208464 h 224556"/>
                  <a:gd name="connsiteX48" fmla="*/ 177743 w 184692"/>
                  <a:gd name="connsiteY48" fmla="*/ 212670 h 224556"/>
                  <a:gd name="connsiteX49" fmla="*/ 173172 w 184692"/>
                  <a:gd name="connsiteY49" fmla="*/ 214499 h 224556"/>
                  <a:gd name="connsiteX50" fmla="*/ 169515 w 184692"/>
                  <a:gd name="connsiteY50" fmla="*/ 214499 h 224556"/>
                  <a:gd name="connsiteX51" fmla="*/ 165857 w 184692"/>
                  <a:gd name="connsiteY51" fmla="*/ 211024 h 224556"/>
                  <a:gd name="connsiteX52" fmla="*/ 161651 w 184692"/>
                  <a:gd name="connsiteY52" fmla="*/ 210659 h 224556"/>
                  <a:gd name="connsiteX53" fmla="*/ 156349 w 184692"/>
                  <a:gd name="connsiteY53" fmla="*/ 212670 h 224556"/>
                  <a:gd name="connsiteX54" fmla="*/ 149400 w 184692"/>
                  <a:gd name="connsiteY54" fmla="*/ 216510 h 224556"/>
                  <a:gd name="connsiteX55" fmla="*/ 149034 w 184692"/>
                  <a:gd name="connsiteY55" fmla="*/ 223459 h 224556"/>
                  <a:gd name="connsiteX56" fmla="*/ 144828 w 184692"/>
                  <a:gd name="connsiteY56" fmla="*/ 224556 h 224556"/>
                  <a:gd name="connsiteX57" fmla="*/ 140073 w 184692"/>
                  <a:gd name="connsiteY57" fmla="*/ 222545 h 224556"/>
                  <a:gd name="connsiteX58" fmla="*/ 131479 w 184692"/>
                  <a:gd name="connsiteY58" fmla="*/ 220899 h 224556"/>
                  <a:gd name="connsiteX59" fmla="*/ 127822 w 184692"/>
                  <a:gd name="connsiteY59" fmla="*/ 217059 h 224556"/>
                  <a:gd name="connsiteX60" fmla="*/ 127822 w 184692"/>
                  <a:gd name="connsiteY60" fmla="*/ 215047 h 224556"/>
                  <a:gd name="connsiteX61" fmla="*/ 129650 w 184692"/>
                  <a:gd name="connsiteY61" fmla="*/ 215047 h 224556"/>
                  <a:gd name="connsiteX62" fmla="*/ 133308 w 184692"/>
                  <a:gd name="connsiteY62" fmla="*/ 210293 h 224556"/>
                  <a:gd name="connsiteX63" fmla="*/ 133308 w 184692"/>
                  <a:gd name="connsiteY63" fmla="*/ 190909 h 224556"/>
                  <a:gd name="connsiteX64" fmla="*/ 134771 w 184692"/>
                  <a:gd name="connsiteY64" fmla="*/ 186521 h 224556"/>
                  <a:gd name="connsiteX65" fmla="*/ 134405 w 184692"/>
                  <a:gd name="connsiteY65" fmla="*/ 181766 h 224556"/>
                  <a:gd name="connsiteX66" fmla="*/ 133673 w 184692"/>
                  <a:gd name="connsiteY66" fmla="*/ 179206 h 224556"/>
                  <a:gd name="connsiteX67" fmla="*/ 131479 w 184692"/>
                  <a:gd name="connsiteY67" fmla="*/ 176463 h 224556"/>
                  <a:gd name="connsiteX68" fmla="*/ 127822 w 184692"/>
                  <a:gd name="connsiteY68" fmla="*/ 174086 h 224556"/>
                  <a:gd name="connsiteX69" fmla="*/ 126725 w 184692"/>
                  <a:gd name="connsiteY69" fmla="*/ 170977 h 224556"/>
                  <a:gd name="connsiteX70" fmla="*/ 122519 w 184692"/>
                  <a:gd name="connsiteY70" fmla="*/ 170246 h 224556"/>
                  <a:gd name="connsiteX71" fmla="*/ 118679 w 184692"/>
                  <a:gd name="connsiteY71" fmla="*/ 167686 h 224556"/>
                  <a:gd name="connsiteX72" fmla="*/ 115753 w 184692"/>
                  <a:gd name="connsiteY72" fmla="*/ 163480 h 224556"/>
                  <a:gd name="connsiteX73" fmla="*/ 113741 w 184692"/>
                  <a:gd name="connsiteY73" fmla="*/ 158177 h 224556"/>
                  <a:gd name="connsiteX74" fmla="*/ 114290 w 184692"/>
                  <a:gd name="connsiteY74" fmla="*/ 147022 h 224556"/>
                  <a:gd name="connsiteX75" fmla="*/ 113741 w 184692"/>
                  <a:gd name="connsiteY75" fmla="*/ 140988 h 224556"/>
                  <a:gd name="connsiteX76" fmla="*/ 112095 w 184692"/>
                  <a:gd name="connsiteY76" fmla="*/ 135319 h 224556"/>
                  <a:gd name="connsiteX77" fmla="*/ 109718 w 184692"/>
                  <a:gd name="connsiteY77" fmla="*/ 130747 h 224556"/>
                  <a:gd name="connsiteX78" fmla="*/ 106792 w 184692"/>
                  <a:gd name="connsiteY78" fmla="*/ 128553 h 224556"/>
                  <a:gd name="connsiteX79" fmla="*/ 105695 w 184692"/>
                  <a:gd name="connsiteY79" fmla="*/ 125262 h 224556"/>
                  <a:gd name="connsiteX80" fmla="*/ 101672 w 184692"/>
                  <a:gd name="connsiteY80" fmla="*/ 123250 h 224556"/>
                  <a:gd name="connsiteX81" fmla="*/ 98198 w 184692"/>
                  <a:gd name="connsiteY81" fmla="*/ 120324 h 224556"/>
                  <a:gd name="connsiteX82" fmla="*/ 96003 w 184692"/>
                  <a:gd name="connsiteY82" fmla="*/ 116301 h 224556"/>
                  <a:gd name="connsiteX83" fmla="*/ 90518 w 184692"/>
                  <a:gd name="connsiteY83" fmla="*/ 109718 h 224556"/>
                  <a:gd name="connsiteX84" fmla="*/ 84483 w 184692"/>
                  <a:gd name="connsiteY84" fmla="*/ 109535 h 224556"/>
                  <a:gd name="connsiteX85" fmla="*/ 79546 w 184692"/>
                  <a:gd name="connsiteY85" fmla="*/ 109718 h 224556"/>
                  <a:gd name="connsiteX86" fmla="*/ 74426 w 184692"/>
                  <a:gd name="connsiteY86" fmla="*/ 110815 h 224556"/>
                  <a:gd name="connsiteX87" fmla="*/ 72780 w 184692"/>
                  <a:gd name="connsiteY87" fmla="*/ 115753 h 224556"/>
                  <a:gd name="connsiteX88" fmla="*/ 70769 w 184692"/>
                  <a:gd name="connsiteY88" fmla="*/ 117947 h 224556"/>
                  <a:gd name="connsiteX89" fmla="*/ 67111 w 184692"/>
                  <a:gd name="connsiteY89" fmla="*/ 119044 h 224556"/>
                  <a:gd name="connsiteX90" fmla="*/ 61259 w 184692"/>
                  <a:gd name="connsiteY90" fmla="*/ 122153 h 224556"/>
                  <a:gd name="connsiteX91" fmla="*/ 57602 w 184692"/>
                  <a:gd name="connsiteY91" fmla="*/ 122153 h 224556"/>
                  <a:gd name="connsiteX92" fmla="*/ 53762 w 184692"/>
                  <a:gd name="connsiteY92" fmla="*/ 119410 h 224556"/>
                  <a:gd name="connsiteX93" fmla="*/ 50836 w 184692"/>
                  <a:gd name="connsiteY93" fmla="*/ 114838 h 224556"/>
                  <a:gd name="connsiteX94" fmla="*/ 47179 w 184692"/>
                  <a:gd name="connsiteY94" fmla="*/ 113924 h 224556"/>
                  <a:gd name="connsiteX95" fmla="*/ 42973 w 184692"/>
                  <a:gd name="connsiteY95" fmla="*/ 114838 h 224556"/>
                  <a:gd name="connsiteX96" fmla="*/ 36939 w 184692"/>
                  <a:gd name="connsiteY96" fmla="*/ 117216 h 224556"/>
                  <a:gd name="connsiteX97" fmla="*/ 31270 w 184692"/>
                  <a:gd name="connsiteY97" fmla="*/ 122702 h 224556"/>
                  <a:gd name="connsiteX98" fmla="*/ 25601 w 184692"/>
                  <a:gd name="connsiteY98" fmla="*/ 125262 h 224556"/>
                  <a:gd name="connsiteX99" fmla="*/ 22309 w 184692"/>
                  <a:gd name="connsiteY99" fmla="*/ 129285 h 224556"/>
                  <a:gd name="connsiteX100" fmla="*/ 19750 w 184692"/>
                  <a:gd name="connsiteY100" fmla="*/ 131113 h 224556"/>
                  <a:gd name="connsiteX101" fmla="*/ 20298 w 184692"/>
                  <a:gd name="connsiteY101" fmla="*/ 128736 h 224556"/>
                  <a:gd name="connsiteX102" fmla="*/ 18652 w 184692"/>
                  <a:gd name="connsiteY102" fmla="*/ 123067 h 224556"/>
                  <a:gd name="connsiteX103" fmla="*/ 20847 w 184692"/>
                  <a:gd name="connsiteY103" fmla="*/ 116301 h 224556"/>
                  <a:gd name="connsiteX104" fmla="*/ 22309 w 184692"/>
                  <a:gd name="connsiteY104" fmla="*/ 105146 h 224556"/>
                  <a:gd name="connsiteX105" fmla="*/ 24321 w 184692"/>
                  <a:gd name="connsiteY105" fmla="*/ 100026 h 224556"/>
                  <a:gd name="connsiteX106" fmla="*/ 24321 w 184692"/>
                  <a:gd name="connsiteY106" fmla="*/ 96186 h 224556"/>
                  <a:gd name="connsiteX107" fmla="*/ 24870 w 184692"/>
                  <a:gd name="connsiteY107" fmla="*/ 92712 h 224556"/>
                  <a:gd name="connsiteX108" fmla="*/ 23224 w 184692"/>
                  <a:gd name="connsiteY108" fmla="*/ 85214 h 224556"/>
                  <a:gd name="connsiteX109" fmla="*/ 24870 w 184692"/>
                  <a:gd name="connsiteY109" fmla="*/ 77168 h 224556"/>
                  <a:gd name="connsiteX110" fmla="*/ 23224 w 184692"/>
                  <a:gd name="connsiteY110" fmla="*/ 75523 h 224556"/>
                  <a:gd name="connsiteX111" fmla="*/ 13898 w 184692"/>
                  <a:gd name="connsiteY111" fmla="*/ 75888 h 224556"/>
                  <a:gd name="connsiteX112" fmla="*/ 10789 w 184692"/>
                  <a:gd name="connsiteY112" fmla="*/ 75340 h 224556"/>
                  <a:gd name="connsiteX113" fmla="*/ 9692 w 184692"/>
                  <a:gd name="connsiteY113" fmla="*/ 74426 h 224556"/>
                  <a:gd name="connsiteX114" fmla="*/ 9692 w 184692"/>
                  <a:gd name="connsiteY114" fmla="*/ 65831 h 224556"/>
                  <a:gd name="connsiteX115" fmla="*/ 8595 w 184692"/>
                  <a:gd name="connsiteY115" fmla="*/ 59613 h 224556"/>
                  <a:gd name="connsiteX116" fmla="*/ 5669 w 184692"/>
                  <a:gd name="connsiteY116" fmla="*/ 55408 h 224556"/>
                  <a:gd name="connsiteX117" fmla="*/ 3841 w 184692"/>
                  <a:gd name="connsiteY117" fmla="*/ 53579 h 224556"/>
                  <a:gd name="connsiteX118" fmla="*/ 915 w 184692"/>
                  <a:gd name="connsiteY118" fmla="*/ 54128 h 224556"/>
                  <a:gd name="connsiteX119" fmla="*/ 0 w 184692"/>
                  <a:gd name="connsiteY119" fmla="*/ 51568 h 224556"/>
                  <a:gd name="connsiteX120" fmla="*/ 366 w 184692"/>
                  <a:gd name="connsiteY120" fmla="*/ 48276 h 224556"/>
                  <a:gd name="connsiteX121" fmla="*/ 1463 w 184692"/>
                  <a:gd name="connsiteY121" fmla="*/ 48093 h 224556"/>
                  <a:gd name="connsiteX122" fmla="*/ 2377 w 184692"/>
                  <a:gd name="connsiteY122" fmla="*/ 45533 h 224556"/>
                  <a:gd name="connsiteX123" fmla="*/ 4572 w 184692"/>
                  <a:gd name="connsiteY123" fmla="*/ 43704 h 224556"/>
                  <a:gd name="connsiteX124" fmla="*/ 8046 w 184692"/>
                  <a:gd name="connsiteY124" fmla="*/ 42607 h 224556"/>
                  <a:gd name="connsiteX125" fmla="*/ 10789 w 184692"/>
                  <a:gd name="connsiteY125" fmla="*/ 42241 h 224556"/>
                  <a:gd name="connsiteX126" fmla="*/ 9875 w 184692"/>
                  <a:gd name="connsiteY126" fmla="*/ 38950 h 224556"/>
                  <a:gd name="connsiteX127" fmla="*/ 9875 w 184692"/>
                  <a:gd name="connsiteY127" fmla="*/ 36573 h 224556"/>
                  <a:gd name="connsiteX128" fmla="*/ 21944 w 184692"/>
                  <a:gd name="connsiteY128" fmla="*/ 27978 h 224556"/>
                  <a:gd name="connsiteX129" fmla="*/ 24321 w 184692"/>
                  <a:gd name="connsiteY129" fmla="*/ 25052 h 224556"/>
                  <a:gd name="connsiteX130" fmla="*/ 24870 w 184692"/>
                  <a:gd name="connsiteY130" fmla="*/ 22858 h 224556"/>
                  <a:gd name="connsiteX131" fmla="*/ 27613 w 184692"/>
                  <a:gd name="connsiteY131" fmla="*/ 34561 h 224556"/>
                  <a:gd name="connsiteX132" fmla="*/ 36939 w 184692"/>
                  <a:gd name="connsiteY132" fmla="*/ 32367 h 224556"/>
                  <a:gd name="connsiteX133" fmla="*/ 38950 w 184692"/>
                  <a:gd name="connsiteY133" fmla="*/ 31087 h 224556"/>
                  <a:gd name="connsiteX134" fmla="*/ 39499 w 184692"/>
                  <a:gd name="connsiteY134" fmla="*/ 24504 h 224556"/>
                  <a:gd name="connsiteX135" fmla="*/ 36207 w 184692"/>
                  <a:gd name="connsiteY135" fmla="*/ 17006 h 224556"/>
                  <a:gd name="connsiteX136" fmla="*/ 35476 w 184692"/>
                  <a:gd name="connsiteY136" fmla="*/ 9143 h 224556"/>
                  <a:gd name="connsiteX137" fmla="*/ 36024 w 184692"/>
                  <a:gd name="connsiteY137" fmla="*/ 3840 h 224556"/>
                  <a:gd name="connsiteX138" fmla="*/ 39865 w 184692"/>
                  <a:gd name="connsiteY138" fmla="*/ 0 h 224556"/>
                  <a:gd name="connsiteX139" fmla="*/ 49190 w 184692"/>
                  <a:gd name="connsiteY139" fmla="*/ 914 h 224556"/>
                  <a:gd name="connsiteX140" fmla="*/ 49190 w 184692"/>
                  <a:gd name="connsiteY140" fmla="*/ 2012 h 22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84692" h="224556">
                    <a:moveTo>
                      <a:pt x="49190" y="2012"/>
                    </a:moveTo>
                    <a:lnTo>
                      <a:pt x="54859" y="9326"/>
                    </a:lnTo>
                    <a:lnTo>
                      <a:pt x="62357" y="18103"/>
                    </a:lnTo>
                    <a:lnTo>
                      <a:pt x="67111" y="22492"/>
                    </a:lnTo>
                    <a:lnTo>
                      <a:pt x="69671" y="26881"/>
                    </a:lnTo>
                    <a:lnTo>
                      <a:pt x="68025" y="32550"/>
                    </a:lnTo>
                    <a:lnTo>
                      <a:pt x="68940" y="36207"/>
                    </a:lnTo>
                    <a:lnTo>
                      <a:pt x="75889" y="43339"/>
                    </a:lnTo>
                    <a:lnTo>
                      <a:pt x="84849" y="44985"/>
                    </a:lnTo>
                    <a:lnTo>
                      <a:pt x="93992" y="42790"/>
                    </a:lnTo>
                    <a:lnTo>
                      <a:pt x="101123" y="43156"/>
                    </a:lnTo>
                    <a:lnTo>
                      <a:pt x="105878" y="48093"/>
                    </a:lnTo>
                    <a:lnTo>
                      <a:pt x="108438" y="52116"/>
                    </a:lnTo>
                    <a:lnTo>
                      <a:pt x="108987" y="55408"/>
                    </a:lnTo>
                    <a:lnTo>
                      <a:pt x="112827" y="58150"/>
                    </a:lnTo>
                    <a:lnTo>
                      <a:pt x="114473" y="62357"/>
                    </a:lnTo>
                    <a:lnTo>
                      <a:pt x="117033" y="65099"/>
                    </a:lnTo>
                    <a:lnTo>
                      <a:pt x="116484" y="68940"/>
                    </a:lnTo>
                    <a:lnTo>
                      <a:pt x="109536" y="76071"/>
                    </a:lnTo>
                    <a:lnTo>
                      <a:pt x="106975" y="76254"/>
                    </a:lnTo>
                    <a:lnTo>
                      <a:pt x="101672" y="75340"/>
                    </a:lnTo>
                    <a:lnTo>
                      <a:pt x="98198" y="76071"/>
                    </a:lnTo>
                    <a:lnTo>
                      <a:pt x="96552" y="78631"/>
                    </a:lnTo>
                    <a:lnTo>
                      <a:pt x="95272" y="82654"/>
                    </a:lnTo>
                    <a:lnTo>
                      <a:pt x="95455" y="85580"/>
                    </a:lnTo>
                    <a:lnTo>
                      <a:pt x="98564" y="86860"/>
                    </a:lnTo>
                    <a:lnTo>
                      <a:pt x="102221" y="89603"/>
                    </a:lnTo>
                    <a:lnTo>
                      <a:pt x="111181" y="94358"/>
                    </a:lnTo>
                    <a:lnTo>
                      <a:pt x="123616" y="103135"/>
                    </a:lnTo>
                    <a:lnTo>
                      <a:pt x="125445" y="109535"/>
                    </a:lnTo>
                    <a:lnTo>
                      <a:pt x="135868" y="118861"/>
                    </a:lnTo>
                    <a:lnTo>
                      <a:pt x="137696" y="123250"/>
                    </a:lnTo>
                    <a:lnTo>
                      <a:pt x="145377" y="132027"/>
                    </a:lnTo>
                    <a:lnTo>
                      <a:pt x="148303" y="132942"/>
                    </a:lnTo>
                    <a:lnTo>
                      <a:pt x="155800" y="138611"/>
                    </a:lnTo>
                    <a:lnTo>
                      <a:pt x="158360" y="144828"/>
                    </a:lnTo>
                    <a:lnTo>
                      <a:pt x="159640" y="150314"/>
                    </a:lnTo>
                    <a:lnTo>
                      <a:pt x="159457" y="151228"/>
                    </a:lnTo>
                    <a:lnTo>
                      <a:pt x="160006" y="151594"/>
                    </a:lnTo>
                    <a:lnTo>
                      <a:pt x="161651" y="157628"/>
                    </a:lnTo>
                    <a:lnTo>
                      <a:pt x="165857" y="157628"/>
                    </a:lnTo>
                    <a:lnTo>
                      <a:pt x="172075" y="162017"/>
                    </a:lnTo>
                    <a:lnTo>
                      <a:pt x="175732" y="166040"/>
                    </a:lnTo>
                    <a:lnTo>
                      <a:pt x="177926" y="174269"/>
                    </a:lnTo>
                    <a:lnTo>
                      <a:pt x="183961" y="186704"/>
                    </a:lnTo>
                    <a:lnTo>
                      <a:pt x="184692" y="190361"/>
                    </a:lnTo>
                    <a:lnTo>
                      <a:pt x="184509" y="205904"/>
                    </a:lnTo>
                    <a:lnTo>
                      <a:pt x="183047" y="208464"/>
                    </a:lnTo>
                    <a:lnTo>
                      <a:pt x="177743" y="212670"/>
                    </a:lnTo>
                    <a:lnTo>
                      <a:pt x="173172" y="214499"/>
                    </a:lnTo>
                    <a:lnTo>
                      <a:pt x="169515" y="214499"/>
                    </a:lnTo>
                    <a:lnTo>
                      <a:pt x="165857" y="211024"/>
                    </a:lnTo>
                    <a:lnTo>
                      <a:pt x="161651" y="210659"/>
                    </a:lnTo>
                    <a:lnTo>
                      <a:pt x="156349" y="212670"/>
                    </a:lnTo>
                    <a:lnTo>
                      <a:pt x="149400" y="216510"/>
                    </a:lnTo>
                    <a:lnTo>
                      <a:pt x="149034" y="223459"/>
                    </a:lnTo>
                    <a:lnTo>
                      <a:pt x="144828" y="224556"/>
                    </a:lnTo>
                    <a:lnTo>
                      <a:pt x="140073" y="222545"/>
                    </a:lnTo>
                    <a:lnTo>
                      <a:pt x="131479" y="220899"/>
                    </a:lnTo>
                    <a:lnTo>
                      <a:pt x="127822" y="217059"/>
                    </a:lnTo>
                    <a:lnTo>
                      <a:pt x="127822" y="215047"/>
                    </a:lnTo>
                    <a:lnTo>
                      <a:pt x="129650" y="215047"/>
                    </a:lnTo>
                    <a:lnTo>
                      <a:pt x="133308" y="210293"/>
                    </a:lnTo>
                    <a:lnTo>
                      <a:pt x="133308" y="190909"/>
                    </a:lnTo>
                    <a:lnTo>
                      <a:pt x="134771" y="186521"/>
                    </a:lnTo>
                    <a:lnTo>
                      <a:pt x="134405" y="181766"/>
                    </a:lnTo>
                    <a:lnTo>
                      <a:pt x="133673" y="179206"/>
                    </a:lnTo>
                    <a:lnTo>
                      <a:pt x="131479" y="176463"/>
                    </a:lnTo>
                    <a:lnTo>
                      <a:pt x="127822" y="174086"/>
                    </a:lnTo>
                    <a:lnTo>
                      <a:pt x="126725" y="170977"/>
                    </a:lnTo>
                    <a:lnTo>
                      <a:pt x="122519" y="170246"/>
                    </a:lnTo>
                    <a:lnTo>
                      <a:pt x="118679" y="167686"/>
                    </a:lnTo>
                    <a:lnTo>
                      <a:pt x="115753" y="163480"/>
                    </a:lnTo>
                    <a:lnTo>
                      <a:pt x="113741" y="158177"/>
                    </a:lnTo>
                    <a:lnTo>
                      <a:pt x="114290" y="147022"/>
                    </a:lnTo>
                    <a:lnTo>
                      <a:pt x="113741" y="140988"/>
                    </a:lnTo>
                    <a:lnTo>
                      <a:pt x="112095" y="135319"/>
                    </a:lnTo>
                    <a:lnTo>
                      <a:pt x="109718" y="130747"/>
                    </a:lnTo>
                    <a:lnTo>
                      <a:pt x="106792" y="128553"/>
                    </a:lnTo>
                    <a:lnTo>
                      <a:pt x="105695" y="125262"/>
                    </a:lnTo>
                    <a:lnTo>
                      <a:pt x="101672" y="123250"/>
                    </a:lnTo>
                    <a:lnTo>
                      <a:pt x="98198" y="120324"/>
                    </a:lnTo>
                    <a:lnTo>
                      <a:pt x="96003" y="116301"/>
                    </a:lnTo>
                    <a:lnTo>
                      <a:pt x="90518" y="109718"/>
                    </a:lnTo>
                    <a:lnTo>
                      <a:pt x="84483" y="109535"/>
                    </a:lnTo>
                    <a:lnTo>
                      <a:pt x="79546" y="109718"/>
                    </a:lnTo>
                    <a:lnTo>
                      <a:pt x="74426" y="110815"/>
                    </a:lnTo>
                    <a:lnTo>
                      <a:pt x="72780" y="115753"/>
                    </a:lnTo>
                    <a:lnTo>
                      <a:pt x="70769" y="117947"/>
                    </a:lnTo>
                    <a:lnTo>
                      <a:pt x="67111" y="119044"/>
                    </a:lnTo>
                    <a:lnTo>
                      <a:pt x="61259" y="122153"/>
                    </a:lnTo>
                    <a:lnTo>
                      <a:pt x="57602" y="122153"/>
                    </a:lnTo>
                    <a:lnTo>
                      <a:pt x="53762" y="119410"/>
                    </a:lnTo>
                    <a:lnTo>
                      <a:pt x="50836" y="114838"/>
                    </a:lnTo>
                    <a:lnTo>
                      <a:pt x="47179" y="113924"/>
                    </a:lnTo>
                    <a:lnTo>
                      <a:pt x="42973" y="114838"/>
                    </a:lnTo>
                    <a:lnTo>
                      <a:pt x="36939" y="117216"/>
                    </a:lnTo>
                    <a:lnTo>
                      <a:pt x="31270" y="122702"/>
                    </a:lnTo>
                    <a:lnTo>
                      <a:pt x="25601" y="125262"/>
                    </a:lnTo>
                    <a:lnTo>
                      <a:pt x="22309" y="129285"/>
                    </a:lnTo>
                    <a:lnTo>
                      <a:pt x="19750" y="131113"/>
                    </a:lnTo>
                    <a:lnTo>
                      <a:pt x="20298" y="128736"/>
                    </a:lnTo>
                    <a:lnTo>
                      <a:pt x="18652" y="123067"/>
                    </a:lnTo>
                    <a:lnTo>
                      <a:pt x="20847" y="116301"/>
                    </a:lnTo>
                    <a:lnTo>
                      <a:pt x="22309" y="105146"/>
                    </a:lnTo>
                    <a:lnTo>
                      <a:pt x="24321" y="100026"/>
                    </a:lnTo>
                    <a:lnTo>
                      <a:pt x="24321" y="96186"/>
                    </a:lnTo>
                    <a:lnTo>
                      <a:pt x="24870" y="92712"/>
                    </a:lnTo>
                    <a:lnTo>
                      <a:pt x="23224" y="85214"/>
                    </a:lnTo>
                    <a:lnTo>
                      <a:pt x="24870" y="77168"/>
                    </a:lnTo>
                    <a:lnTo>
                      <a:pt x="23224" y="75523"/>
                    </a:lnTo>
                    <a:lnTo>
                      <a:pt x="13898" y="75888"/>
                    </a:lnTo>
                    <a:lnTo>
                      <a:pt x="10789" y="75340"/>
                    </a:lnTo>
                    <a:lnTo>
                      <a:pt x="9692" y="74426"/>
                    </a:lnTo>
                    <a:lnTo>
                      <a:pt x="9692" y="65831"/>
                    </a:lnTo>
                    <a:lnTo>
                      <a:pt x="8595" y="59613"/>
                    </a:lnTo>
                    <a:lnTo>
                      <a:pt x="5669" y="55408"/>
                    </a:lnTo>
                    <a:lnTo>
                      <a:pt x="3841" y="53579"/>
                    </a:lnTo>
                    <a:lnTo>
                      <a:pt x="915" y="54128"/>
                    </a:lnTo>
                    <a:lnTo>
                      <a:pt x="0" y="51568"/>
                    </a:lnTo>
                    <a:lnTo>
                      <a:pt x="366" y="48276"/>
                    </a:lnTo>
                    <a:lnTo>
                      <a:pt x="1463" y="48093"/>
                    </a:lnTo>
                    <a:lnTo>
                      <a:pt x="2377" y="45533"/>
                    </a:lnTo>
                    <a:lnTo>
                      <a:pt x="4572" y="43704"/>
                    </a:lnTo>
                    <a:lnTo>
                      <a:pt x="8046" y="42607"/>
                    </a:lnTo>
                    <a:lnTo>
                      <a:pt x="10789" y="42241"/>
                    </a:lnTo>
                    <a:lnTo>
                      <a:pt x="9875" y="38950"/>
                    </a:lnTo>
                    <a:lnTo>
                      <a:pt x="9875" y="36573"/>
                    </a:lnTo>
                    <a:lnTo>
                      <a:pt x="21944" y="27978"/>
                    </a:lnTo>
                    <a:lnTo>
                      <a:pt x="24321" y="25052"/>
                    </a:lnTo>
                    <a:lnTo>
                      <a:pt x="24870" y="22858"/>
                    </a:lnTo>
                    <a:lnTo>
                      <a:pt x="27613" y="34561"/>
                    </a:lnTo>
                    <a:lnTo>
                      <a:pt x="36939" y="32367"/>
                    </a:lnTo>
                    <a:lnTo>
                      <a:pt x="38950" y="31087"/>
                    </a:lnTo>
                    <a:lnTo>
                      <a:pt x="39499" y="24504"/>
                    </a:lnTo>
                    <a:lnTo>
                      <a:pt x="36207" y="17006"/>
                    </a:lnTo>
                    <a:lnTo>
                      <a:pt x="35476" y="9143"/>
                    </a:lnTo>
                    <a:lnTo>
                      <a:pt x="36024" y="3840"/>
                    </a:lnTo>
                    <a:lnTo>
                      <a:pt x="39865" y="0"/>
                    </a:lnTo>
                    <a:lnTo>
                      <a:pt x="49190" y="914"/>
                    </a:lnTo>
                    <a:lnTo>
                      <a:pt x="49190" y="2012"/>
                    </a:lnTo>
                    <a:close/>
                  </a:path>
                </a:pathLst>
              </a:custGeom>
              <a:grpFill/>
              <a:ln w="18272" cap="flat">
                <a:noFill/>
                <a:prstDash val="solid"/>
                <a:miter/>
              </a:ln>
            </p:spPr>
            <p:txBody>
              <a:bodyPr rtlCol="0" anchor="ctr"/>
              <a:lstStyle/>
              <a:p>
                <a:endParaRPr lang="en-GB" sz="1463"/>
              </a:p>
            </p:txBody>
          </p:sp>
          <p:sp>
            <p:nvSpPr>
              <p:cNvPr id="1461" name="Freeform: Shape 1460">
                <a:extLst>
                  <a:ext uri="{FF2B5EF4-FFF2-40B4-BE49-F238E27FC236}">
                    <a16:creationId xmlns:a16="http://schemas.microsoft.com/office/drawing/2014/main" id="{6DBE7459-86E2-E5B7-DFEB-6867ACE3E8C2}"/>
                  </a:ext>
                </a:extLst>
              </p:cNvPr>
              <p:cNvSpPr/>
              <p:nvPr/>
            </p:nvSpPr>
            <p:spPr>
              <a:xfrm>
                <a:off x="8534404" y="3767879"/>
                <a:ext cx="184692" cy="224556"/>
              </a:xfrm>
              <a:custGeom>
                <a:avLst/>
                <a:gdLst>
                  <a:gd name="connsiteX0" fmla="*/ 49190 w 184692"/>
                  <a:gd name="connsiteY0" fmla="*/ 2012 h 224556"/>
                  <a:gd name="connsiteX1" fmla="*/ 54859 w 184692"/>
                  <a:gd name="connsiteY1" fmla="*/ 9326 h 224556"/>
                  <a:gd name="connsiteX2" fmla="*/ 62357 w 184692"/>
                  <a:gd name="connsiteY2" fmla="*/ 18103 h 224556"/>
                  <a:gd name="connsiteX3" fmla="*/ 67111 w 184692"/>
                  <a:gd name="connsiteY3" fmla="*/ 22492 h 224556"/>
                  <a:gd name="connsiteX4" fmla="*/ 69671 w 184692"/>
                  <a:gd name="connsiteY4" fmla="*/ 26881 h 224556"/>
                  <a:gd name="connsiteX5" fmla="*/ 68025 w 184692"/>
                  <a:gd name="connsiteY5" fmla="*/ 32550 h 224556"/>
                  <a:gd name="connsiteX6" fmla="*/ 68940 w 184692"/>
                  <a:gd name="connsiteY6" fmla="*/ 36207 h 224556"/>
                  <a:gd name="connsiteX7" fmla="*/ 75889 w 184692"/>
                  <a:gd name="connsiteY7" fmla="*/ 43339 h 224556"/>
                  <a:gd name="connsiteX8" fmla="*/ 84849 w 184692"/>
                  <a:gd name="connsiteY8" fmla="*/ 44985 h 224556"/>
                  <a:gd name="connsiteX9" fmla="*/ 93992 w 184692"/>
                  <a:gd name="connsiteY9" fmla="*/ 42790 h 224556"/>
                  <a:gd name="connsiteX10" fmla="*/ 101123 w 184692"/>
                  <a:gd name="connsiteY10" fmla="*/ 43156 h 224556"/>
                  <a:gd name="connsiteX11" fmla="*/ 105878 w 184692"/>
                  <a:gd name="connsiteY11" fmla="*/ 48093 h 224556"/>
                  <a:gd name="connsiteX12" fmla="*/ 108438 w 184692"/>
                  <a:gd name="connsiteY12" fmla="*/ 52116 h 224556"/>
                  <a:gd name="connsiteX13" fmla="*/ 108987 w 184692"/>
                  <a:gd name="connsiteY13" fmla="*/ 55408 h 224556"/>
                  <a:gd name="connsiteX14" fmla="*/ 112827 w 184692"/>
                  <a:gd name="connsiteY14" fmla="*/ 58150 h 224556"/>
                  <a:gd name="connsiteX15" fmla="*/ 114473 w 184692"/>
                  <a:gd name="connsiteY15" fmla="*/ 62357 h 224556"/>
                  <a:gd name="connsiteX16" fmla="*/ 117033 w 184692"/>
                  <a:gd name="connsiteY16" fmla="*/ 65099 h 224556"/>
                  <a:gd name="connsiteX17" fmla="*/ 116484 w 184692"/>
                  <a:gd name="connsiteY17" fmla="*/ 68940 h 224556"/>
                  <a:gd name="connsiteX18" fmla="*/ 109536 w 184692"/>
                  <a:gd name="connsiteY18" fmla="*/ 76071 h 224556"/>
                  <a:gd name="connsiteX19" fmla="*/ 106975 w 184692"/>
                  <a:gd name="connsiteY19" fmla="*/ 76254 h 224556"/>
                  <a:gd name="connsiteX20" fmla="*/ 101672 w 184692"/>
                  <a:gd name="connsiteY20" fmla="*/ 75340 h 224556"/>
                  <a:gd name="connsiteX21" fmla="*/ 98198 w 184692"/>
                  <a:gd name="connsiteY21" fmla="*/ 76071 h 224556"/>
                  <a:gd name="connsiteX22" fmla="*/ 96552 w 184692"/>
                  <a:gd name="connsiteY22" fmla="*/ 78631 h 224556"/>
                  <a:gd name="connsiteX23" fmla="*/ 95272 w 184692"/>
                  <a:gd name="connsiteY23" fmla="*/ 82654 h 224556"/>
                  <a:gd name="connsiteX24" fmla="*/ 95455 w 184692"/>
                  <a:gd name="connsiteY24" fmla="*/ 85580 h 224556"/>
                  <a:gd name="connsiteX25" fmla="*/ 98564 w 184692"/>
                  <a:gd name="connsiteY25" fmla="*/ 86860 h 224556"/>
                  <a:gd name="connsiteX26" fmla="*/ 102221 w 184692"/>
                  <a:gd name="connsiteY26" fmla="*/ 89603 h 224556"/>
                  <a:gd name="connsiteX27" fmla="*/ 111181 w 184692"/>
                  <a:gd name="connsiteY27" fmla="*/ 94358 h 224556"/>
                  <a:gd name="connsiteX28" fmla="*/ 123616 w 184692"/>
                  <a:gd name="connsiteY28" fmla="*/ 103135 h 224556"/>
                  <a:gd name="connsiteX29" fmla="*/ 125445 w 184692"/>
                  <a:gd name="connsiteY29" fmla="*/ 109535 h 224556"/>
                  <a:gd name="connsiteX30" fmla="*/ 135868 w 184692"/>
                  <a:gd name="connsiteY30" fmla="*/ 118861 h 224556"/>
                  <a:gd name="connsiteX31" fmla="*/ 137696 w 184692"/>
                  <a:gd name="connsiteY31" fmla="*/ 123250 h 224556"/>
                  <a:gd name="connsiteX32" fmla="*/ 145377 w 184692"/>
                  <a:gd name="connsiteY32" fmla="*/ 132027 h 224556"/>
                  <a:gd name="connsiteX33" fmla="*/ 148303 w 184692"/>
                  <a:gd name="connsiteY33" fmla="*/ 132942 h 224556"/>
                  <a:gd name="connsiteX34" fmla="*/ 155800 w 184692"/>
                  <a:gd name="connsiteY34" fmla="*/ 138611 h 224556"/>
                  <a:gd name="connsiteX35" fmla="*/ 158360 w 184692"/>
                  <a:gd name="connsiteY35" fmla="*/ 144828 h 224556"/>
                  <a:gd name="connsiteX36" fmla="*/ 159640 w 184692"/>
                  <a:gd name="connsiteY36" fmla="*/ 150314 h 224556"/>
                  <a:gd name="connsiteX37" fmla="*/ 159457 w 184692"/>
                  <a:gd name="connsiteY37" fmla="*/ 151228 h 224556"/>
                  <a:gd name="connsiteX38" fmla="*/ 160006 w 184692"/>
                  <a:gd name="connsiteY38" fmla="*/ 151594 h 224556"/>
                  <a:gd name="connsiteX39" fmla="*/ 161651 w 184692"/>
                  <a:gd name="connsiteY39" fmla="*/ 157628 h 224556"/>
                  <a:gd name="connsiteX40" fmla="*/ 165857 w 184692"/>
                  <a:gd name="connsiteY40" fmla="*/ 157628 h 224556"/>
                  <a:gd name="connsiteX41" fmla="*/ 172075 w 184692"/>
                  <a:gd name="connsiteY41" fmla="*/ 162017 h 224556"/>
                  <a:gd name="connsiteX42" fmla="*/ 175732 w 184692"/>
                  <a:gd name="connsiteY42" fmla="*/ 166040 h 224556"/>
                  <a:gd name="connsiteX43" fmla="*/ 177926 w 184692"/>
                  <a:gd name="connsiteY43" fmla="*/ 174269 h 224556"/>
                  <a:gd name="connsiteX44" fmla="*/ 183961 w 184692"/>
                  <a:gd name="connsiteY44" fmla="*/ 186704 h 224556"/>
                  <a:gd name="connsiteX45" fmla="*/ 184692 w 184692"/>
                  <a:gd name="connsiteY45" fmla="*/ 190361 h 224556"/>
                  <a:gd name="connsiteX46" fmla="*/ 184509 w 184692"/>
                  <a:gd name="connsiteY46" fmla="*/ 205904 h 224556"/>
                  <a:gd name="connsiteX47" fmla="*/ 183047 w 184692"/>
                  <a:gd name="connsiteY47" fmla="*/ 208464 h 224556"/>
                  <a:gd name="connsiteX48" fmla="*/ 177743 w 184692"/>
                  <a:gd name="connsiteY48" fmla="*/ 212670 h 224556"/>
                  <a:gd name="connsiteX49" fmla="*/ 173172 w 184692"/>
                  <a:gd name="connsiteY49" fmla="*/ 214499 h 224556"/>
                  <a:gd name="connsiteX50" fmla="*/ 169515 w 184692"/>
                  <a:gd name="connsiteY50" fmla="*/ 214499 h 224556"/>
                  <a:gd name="connsiteX51" fmla="*/ 165857 w 184692"/>
                  <a:gd name="connsiteY51" fmla="*/ 211024 h 224556"/>
                  <a:gd name="connsiteX52" fmla="*/ 161651 w 184692"/>
                  <a:gd name="connsiteY52" fmla="*/ 210659 h 224556"/>
                  <a:gd name="connsiteX53" fmla="*/ 156349 w 184692"/>
                  <a:gd name="connsiteY53" fmla="*/ 212670 h 224556"/>
                  <a:gd name="connsiteX54" fmla="*/ 149400 w 184692"/>
                  <a:gd name="connsiteY54" fmla="*/ 216510 h 224556"/>
                  <a:gd name="connsiteX55" fmla="*/ 149034 w 184692"/>
                  <a:gd name="connsiteY55" fmla="*/ 223459 h 224556"/>
                  <a:gd name="connsiteX56" fmla="*/ 144828 w 184692"/>
                  <a:gd name="connsiteY56" fmla="*/ 224556 h 224556"/>
                  <a:gd name="connsiteX57" fmla="*/ 140073 w 184692"/>
                  <a:gd name="connsiteY57" fmla="*/ 222545 h 224556"/>
                  <a:gd name="connsiteX58" fmla="*/ 131479 w 184692"/>
                  <a:gd name="connsiteY58" fmla="*/ 220899 h 224556"/>
                  <a:gd name="connsiteX59" fmla="*/ 127822 w 184692"/>
                  <a:gd name="connsiteY59" fmla="*/ 217059 h 224556"/>
                  <a:gd name="connsiteX60" fmla="*/ 127822 w 184692"/>
                  <a:gd name="connsiteY60" fmla="*/ 215047 h 224556"/>
                  <a:gd name="connsiteX61" fmla="*/ 129650 w 184692"/>
                  <a:gd name="connsiteY61" fmla="*/ 215047 h 224556"/>
                  <a:gd name="connsiteX62" fmla="*/ 133308 w 184692"/>
                  <a:gd name="connsiteY62" fmla="*/ 210293 h 224556"/>
                  <a:gd name="connsiteX63" fmla="*/ 133308 w 184692"/>
                  <a:gd name="connsiteY63" fmla="*/ 190909 h 224556"/>
                  <a:gd name="connsiteX64" fmla="*/ 134771 w 184692"/>
                  <a:gd name="connsiteY64" fmla="*/ 186521 h 224556"/>
                  <a:gd name="connsiteX65" fmla="*/ 134405 w 184692"/>
                  <a:gd name="connsiteY65" fmla="*/ 181766 h 224556"/>
                  <a:gd name="connsiteX66" fmla="*/ 133673 w 184692"/>
                  <a:gd name="connsiteY66" fmla="*/ 179206 h 224556"/>
                  <a:gd name="connsiteX67" fmla="*/ 131479 w 184692"/>
                  <a:gd name="connsiteY67" fmla="*/ 176463 h 224556"/>
                  <a:gd name="connsiteX68" fmla="*/ 127822 w 184692"/>
                  <a:gd name="connsiteY68" fmla="*/ 174086 h 224556"/>
                  <a:gd name="connsiteX69" fmla="*/ 126725 w 184692"/>
                  <a:gd name="connsiteY69" fmla="*/ 170977 h 224556"/>
                  <a:gd name="connsiteX70" fmla="*/ 122519 w 184692"/>
                  <a:gd name="connsiteY70" fmla="*/ 170246 h 224556"/>
                  <a:gd name="connsiteX71" fmla="*/ 118679 w 184692"/>
                  <a:gd name="connsiteY71" fmla="*/ 167686 h 224556"/>
                  <a:gd name="connsiteX72" fmla="*/ 115753 w 184692"/>
                  <a:gd name="connsiteY72" fmla="*/ 163480 h 224556"/>
                  <a:gd name="connsiteX73" fmla="*/ 113741 w 184692"/>
                  <a:gd name="connsiteY73" fmla="*/ 158177 h 224556"/>
                  <a:gd name="connsiteX74" fmla="*/ 114290 w 184692"/>
                  <a:gd name="connsiteY74" fmla="*/ 147022 h 224556"/>
                  <a:gd name="connsiteX75" fmla="*/ 113741 w 184692"/>
                  <a:gd name="connsiteY75" fmla="*/ 140988 h 224556"/>
                  <a:gd name="connsiteX76" fmla="*/ 112095 w 184692"/>
                  <a:gd name="connsiteY76" fmla="*/ 135319 h 224556"/>
                  <a:gd name="connsiteX77" fmla="*/ 109718 w 184692"/>
                  <a:gd name="connsiteY77" fmla="*/ 130747 h 224556"/>
                  <a:gd name="connsiteX78" fmla="*/ 106792 w 184692"/>
                  <a:gd name="connsiteY78" fmla="*/ 128553 h 224556"/>
                  <a:gd name="connsiteX79" fmla="*/ 105695 w 184692"/>
                  <a:gd name="connsiteY79" fmla="*/ 125262 h 224556"/>
                  <a:gd name="connsiteX80" fmla="*/ 101672 w 184692"/>
                  <a:gd name="connsiteY80" fmla="*/ 123250 h 224556"/>
                  <a:gd name="connsiteX81" fmla="*/ 98198 w 184692"/>
                  <a:gd name="connsiteY81" fmla="*/ 120324 h 224556"/>
                  <a:gd name="connsiteX82" fmla="*/ 96003 w 184692"/>
                  <a:gd name="connsiteY82" fmla="*/ 116301 h 224556"/>
                  <a:gd name="connsiteX83" fmla="*/ 90518 w 184692"/>
                  <a:gd name="connsiteY83" fmla="*/ 109718 h 224556"/>
                  <a:gd name="connsiteX84" fmla="*/ 84483 w 184692"/>
                  <a:gd name="connsiteY84" fmla="*/ 109535 h 224556"/>
                  <a:gd name="connsiteX85" fmla="*/ 79546 w 184692"/>
                  <a:gd name="connsiteY85" fmla="*/ 109718 h 224556"/>
                  <a:gd name="connsiteX86" fmla="*/ 74426 w 184692"/>
                  <a:gd name="connsiteY86" fmla="*/ 110815 h 224556"/>
                  <a:gd name="connsiteX87" fmla="*/ 72780 w 184692"/>
                  <a:gd name="connsiteY87" fmla="*/ 115753 h 224556"/>
                  <a:gd name="connsiteX88" fmla="*/ 70769 w 184692"/>
                  <a:gd name="connsiteY88" fmla="*/ 117947 h 224556"/>
                  <a:gd name="connsiteX89" fmla="*/ 67111 w 184692"/>
                  <a:gd name="connsiteY89" fmla="*/ 119044 h 224556"/>
                  <a:gd name="connsiteX90" fmla="*/ 61259 w 184692"/>
                  <a:gd name="connsiteY90" fmla="*/ 122153 h 224556"/>
                  <a:gd name="connsiteX91" fmla="*/ 57602 w 184692"/>
                  <a:gd name="connsiteY91" fmla="*/ 122153 h 224556"/>
                  <a:gd name="connsiteX92" fmla="*/ 53762 w 184692"/>
                  <a:gd name="connsiteY92" fmla="*/ 119410 h 224556"/>
                  <a:gd name="connsiteX93" fmla="*/ 50836 w 184692"/>
                  <a:gd name="connsiteY93" fmla="*/ 114838 h 224556"/>
                  <a:gd name="connsiteX94" fmla="*/ 47179 w 184692"/>
                  <a:gd name="connsiteY94" fmla="*/ 113924 h 224556"/>
                  <a:gd name="connsiteX95" fmla="*/ 42973 w 184692"/>
                  <a:gd name="connsiteY95" fmla="*/ 114838 h 224556"/>
                  <a:gd name="connsiteX96" fmla="*/ 36939 w 184692"/>
                  <a:gd name="connsiteY96" fmla="*/ 117216 h 224556"/>
                  <a:gd name="connsiteX97" fmla="*/ 31270 w 184692"/>
                  <a:gd name="connsiteY97" fmla="*/ 122702 h 224556"/>
                  <a:gd name="connsiteX98" fmla="*/ 25601 w 184692"/>
                  <a:gd name="connsiteY98" fmla="*/ 125262 h 224556"/>
                  <a:gd name="connsiteX99" fmla="*/ 22309 w 184692"/>
                  <a:gd name="connsiteY99" fmla="*/ 129285 h 224556"/>
                  <a:gd name="connsiteX100" fmla="*/ 19750 w 184692"/>
                  <a:gd name="connsiteY100" fmla="*/ 131113 h 224556"/>
                  <a:gd name="connsiteX101" fmla="*/ 20298 w 184692"/>
                  <a:gd name="connsiteY101" fmla="*/ 128736 h 224556"/>
                  <a:gd name="connsiteX102" fmla="*/ 18652 w 184692"/>
                  <a:gd name="connsiteY102" fmla="*/ 123067 h 224556"/>
                  <a:gd name="connsiteX103" fmla="*/ 20847 w 184692"/>
                  <a:gd name="connsiteY103" fmla="*/ 116301 h 224556"/>
                  <a:gd name="connsiteX104" fmla="*/ 22309 w 184692"/>
                  <a:gd name="connsiteY104" fmla="*/ 105146 h 224556"/>
                  <a:gd name="connsiteX105" fmla="*/ 24321 w 184692"/>
                  <a:gd name="connsiteY105" fmla="*/ 100026 h 224556"/>
                  <a:gd name="connsiteX106" fmla="*/ 24321 w 184692"/>
                  <a:gd name="connsiteY106" fmla="*/ 96186 h 224556"/>
                  <a:gd name="connsiteX107" fmla="*/ 24870 w 184692"/>
                  <a:gd name="connsiteY107" fmla="*/ 92712 h 224556"/>
                  <a:gd name="connsiteX108" fmla="*/ 23224 w 184692"/>
                  <a:gd name="connsiteY108" fmla="*/ 85214 h 224556"/>
                  <a:gd name="connsiteX109" fmla="*/ 24870 w 184692"/>
                  <a:gd name="connsiteY109" fmla="*/ 77168 h 224556"/>
                  <a:gd name="connsiteX110" fmla="*/ 23224 w 184692"/>
                  <a:gd name="connsiteY110" fmla="*/ 75523 h 224556"/>
                  <a:gd name="connsiteX111" fmla="*/ 13898 w 184692"/>
                  <a:gd name="connsiteY111" fmla="*/ 75888 h 224556"/>
                  <a:gd name="connsiteX112" fmla="*/ 10789 w 184692"/>
                  <a:gd name="connsiteY112" fmla="*/ 75340 h 224556"/>
                  <a:gd name="connsiteX113" fmla="*/ 9692 w 184692"/>
                  <a:gd name="connsiteY113" fmla="*/ 74426 h 224556"/>
                  <a:gd name="connsiteX114" fmla="*/ 9692 w 184692"/>
                  <a:gd name="connsiteY114" fmla="*/ 65831 h 224556"/>
                  <a:gd name="connsiteX115" fmla="*/ 8595 w 184692"/>
                  <a:gd name="connsiteY115" fmla="*/ 59613 h 224556"/>
                  <a:gd name="connsiteX116" fmla="*/ 5669 w 184692"/>
                  <a:gd name="connsiteY116" fmla="*/ 55408 h 224556"/>
                  <a:gd name="connsiteX117" fmla="*/ 3841 w 184692"/>
                  <a:gd name="connsiteY117" fmla="*/ 53579 h 224556"/>
                  <a:gd name="connsiteX118" fmla="*/ 915 w 184692"/>
                  <a:gd name="connsiteY118" fmla="*/ 54128 h 224556"/>
                  <a:gd name="connsiteX119" fmla="*/ 0 w 184692"/>
                  <a:gd name="connsiteY119" fmla="*/ 51568 h 224556"/>
                  <a:gd name="connsiteX120" fmla="*/ 366 w 184692"/>
                  <a:gd name="connsiteY120" fmla="*/ 48276 h 224556"/>
                  <a:gd name="connsiteX121" fmla="*/ 1463 w 184692"/>
                  <a:gd name="connsiteY121" fmla="*/ 48093 h 224556"/>
                  <a:gd name="connsiteX122" fmla="*/ 2377 w 184692"/>
                  <a:gd name="connsiteY122" fmla="*/ 45533 h 224556"/>
                  <a:gd name="connsiteX123" fmla="*/ 4572 w 184692"/>
                  <a:gd name="connsiteY123" fmla="*/ 43704 h 224556"/>
                  <a:gd name="connsiteX124" fmla="*/ 8046 w 184692"/>
                  <a:gd name="connsiteY124" fmla="*/ 42607 h 224556"/>
                  <a:gd name="connsiteX125" fmla="*/ 10789 w 184692"/>
                  <a:gd name="connsiteY125" fmla="*/ 42241 h 224556"/>
                  <a:gd name="connsiteX126" fmla="*/ 9875 w 184692"/>
                  <a:gd name="connsiteY126" fmla="*/ 38950 h 224556"/>
                  <a:gd name="connsiteX127" fmla="*/ 9875 w 184692"/>
                  <a:gd name="connsiteY127" fmla="*/ 36573 h 224556"/>
                  <a:gd name="connsiteX128" fmla="*/ 21944 w 184692"/>
                  <a:gd name="connsiteY128" fmla="*/ 27978 h 224556"/>
                  <a:gd name="connsiteX129" fmla="*/ 24321 w 184692"/>
                  <a:gd name="connsiteY129" fmla="*/ 25052 h 224556"/>
                  <a:gd name="connsiteX130" fmla="*/ 24870 w 184692"/>
                  <a:gd name="connsiteY130" fmla="*/ 22858 h 224556"/>
                  <a:gd name="connsiteX131" fmla="*/ 27613 w 184692"/>
                  <a:gd name="connsiteY131" fmla="*/ 34561 h 224556"/>
                  <a:gd name="connsiteX132" fmla="*/ 36939 w 184692"/>
                  <a:gd name="connsiteY132" fmla="*/ 32367 h 224556"/>
                  <a:gd name="connsiteX133" fmla="*/ 38950 w 184692"/>
                  <a:gd name="connsiteY133" fmla="*/ 31087 h 224556"/>
                  <a:gd name="connsiteX134" fmla="*/ 39499 w 184692"/>
                  <a:gd name="connsiteY134" fmla="*/ 24504 h 224556"/>
                  <a:gd name="connsiteX135" fmla="*/ 36207 w 184692"/>
                  <a:gd name="connsiteY135" fmla="*/ 17006 h 224556"/>
                  <a:gd name="connsiteX136" fmla="*/ 35476 w 184692"/>
                  <a:gd name="connsiteY136" fmla="*/ 9143 h 224556"/>
                  <a:gd name="connsiteX137" fmla="*/ 36024 w 184692"/>
                  <a:gd name="connsiteY137" fmla="*/ 3840 h 224556"/>
                  <a:gd name="connsiteX138" fmla="*/ 39865 w 184692"/>
                  <a:gd name="connsiteY138" fmla="*/ 0 h 224556"/>
                  <a:gd name="connsiteX139" fmla="*/ 49190 w 184692"/>
                  <a:gd name="connsiteY139" fmla="*/ 914 h 224556"/>
                  <a:gd name="connsiteX140" fmla="*/ 49190 w 184692"/>
                  <a:gd name="connsiteY140" fmla="*/ 2012 h 22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184692" h="224556">
                    <a:moveTo>
                      <a:pt x="49190" y="2012"/>
                    </a:moveTo>
                    <a:lnTo>
                      <a:pt x="54859" y="9326"/>
                    </a:lnTo>
                    <a:lnTo>
                      <a:pt x="62357" y="18103"/>
                    </a:lnTo>
                    <a:lnTo>
                      <a:pt x="67111" y="22492"/>
                    </a:lnTo>
                    <a:lnTo>
                      <a:pt x="69671" y="26881"/>
                    </a:lnTo>
                    <a:lnTo>
                      <a:pt x="68025" y="32550"/>
                    </a:lnTo>
                    <a:lnTo>
                      <a:pt x="68940" y="36207"/>
                    </a:lnTo>
                    <a:lnTo>
                      <a:pt x="75889" y="43339"/>
                    </a:lnTo>
                    <a:lnTo>
                      <a:pt x="84849" y="44985"/>
                    </a:lnTo>
                    <a:lnTo>
                      <a:pt x="93992" y="42790"/>
                    </a:lnTo>
                    <a:lnTo>
                      <a:pt x="101123" y="43156"/>
                    </a:lnTo>
                    <a:lnTo>
                      <a:pt x="105878" y="48093"/>
                    </a:lnTo>
                    <a:lnTo>
                      <a:pt x="108438" y="52116"/>
                    </a:lnTo>
                    <a:lnTo>
                      <a:pt x="108987" y="55408"/>
                    </a:lnTo>
                    <a:lnTo>
                      <a:pt x="112827" y="58150"/>
                    </a:lnTo>
                    <a:lnTo>
                      <a:pt x="114473" y="62357"/>
                    </a:lnTo>
                    <a:lnTo>
                      <a:pt x="117033" y="65099"/>
                    </a:lnTo>
                    <a:lnTo>
                      <a:pt x="116484" y="68940"/>
                    </a:lnTo>
                    <a:lnTo>
                      <a:pt x="109536" y="76071"/>
                    </a:lnTo>
                    <a:lnTo>
                      <a:pt x="106975" y="76254"/>
                    </a:lnTo>
                    <a:lnTo>
                      <a:pt x="101672" y="75340"/>
                    </a:lnTo>
                    <a:lnTo>
                      <a:pt x="98198" y="76071"/>
                    </a:lnTo>
                    <a:lnTo>
                      <a:pt x="96552" y="78631"/>
                    </a:lnTo>
                    <a:lnTo>
                      <a:pt x="95272" y="82654"/>
                    </a:lnTo>
                    <a:lnTo>
                      <a:pt x="95455" y="85580"/>
                    </a:lnTo>
                    <a:lnTo>
                      <a:pt x="98564" y="86860"/>
                    </a:lnTo>
                    <a:lnTo>
                      <a:pt x="102221" y="89603"/>
                    </a:lnTo>
                    <a:lnTo>
                      <a:pt x="111181" y="94358"/>
                    </a:lnTo>
                    <a:lnTo>
                      <a:pt x="123616" y="103135"/>
                    </a:lnTo>
                    <a:lnTo>
                      <a:pt x="125445" y="109535"/>
                    </a:lnTo>
                    <a:lnTo>
                      <a:pt x="135868" y="118861"/>
                    </a:lnTo>
                    <a:lnTo>
                      <a:pt x="137696" y="123250"/>
                    </a:lnTo>
                    <a:lnTo>
                      <a:pt x="145377" y="132027"/>
                    </a:lnTo>
                    <a:lnTo>
                      <a:pt x="148303" y="132942"/>
                    </a:lnTo>
                    <a:lnTo>
                      <a:pt x="155800" y="138611"/>
                    </a:lnTo>
                    <a:lnTo>
                      <a:pt x="158360" y="144828"/>
                    </a:lnTo>
                    <a:lnTo>
                      <a:pt x="159640" y="150314"/>
                    </a:lnTo>
                    <a:lnTo>
                      <a:pt x="159457" y="151228"/>
                    </a:lnTo>
                    <a:lnTo>
                      <a:pt x="160006" y="151594"/>
                    </a:lnTo>
                    <a:lnTo>
                      <a:pt x="161651" y="157628"/>
                    </a:lnTo>
                    <a:lnTo>
                      <a:pt x="165857" y="157628"/>
                    </a:lnTo>
                    <a:lnTo>
                      <a:pt x="172075" y="162017"/>
                    </a:lnTo>
                    <a:lnTo>
                      <a:pt x="175732" y="166040"/>
                    </a:lnTo>
                    <a:lnTo>
                      <a:pt x="177926" y="174269"/>
                    </a:lnTo>
                    <a:lnTo>
                      <a:pt x="183961" y="186704"/>
                    </a:lnTo>
                    <a:lnTo>
                      <a:pt x="184692" y="190361"/>
                    </a:lnTo>
                    <a:lnTo>
                      <a:pt x="184509" y="205904"/>
                    </a:lnTo>
                    <a:lnTo>
                      <a:pt x="183047" y="208464"/>
                    </a:lnTo>
                    <a:lnTo>
                      <a:pt x="177743" y="212670"/>
                    </a:lnTo>
                    <a:lnTo>
                      <a:pt x="173172" y="214499"/>
                    </a:lnTo>
                    <a:lnTo>
                      <a:pt x="169515" y="214499"/>
                    </a:lnTo>
                    <a:lnTo>
                      <a:pt x="165857" y="211024"/>
                    </a:lnTo>
                    <a:lnTo>
                      <a:pt x="161651" y="210659"/>
                    </a:lnTo>
                    <a:lnTo>
                      <a:pt x="156349" y="212670"/>
                    </a:lnTo>
                    <a:lnTo>
                      <a:pt x="149400" y="216510"/>
                    </a:lnTo>
                    <a:lnTo>
                      <a:pt x="149034" y="223459"/>
                    </a:lnTo>
                    <a:lnTo>
                      <a:pt x="144828" y="224556"/>
                    </a:lnTo>
                    <a:lnTo>
                      <a:pt x="140073" y="222545"/>
                    </a:lnTo>
                    <a:lnTo>
                      <a:pt x="131479" y="220899"/>
                    </a:lnTo>
                    <a:lnTo>
                      <a:pt x="127822" y="217059"/>
                    </a:lnTo>
                    <a:lnTo>
                      <a:pt x="127822" y="215047"/>
                    </a:lnTo>
                    <a:lnTo>
                      <a:pt x="129650" y="215047"/>
                    </a:lnTo>
                    <a:lnTo>
                      <a:pt x="133308" y="210293"/>
                    </a:lnTo>
                    <a:lnTo>
                      <a:pt x="133308" y="190909"/>
                    </a:lnTo>
                    <a:lnTo>
                      <a:pt x="134771" y="186521"/>
                    </a:lnTo>
                    <a:lnTo>
                      <a:pt x="134405" y="181766"/>
                    </a:lnTo>
                    <a:lnTo>
                      <a:pt x="133673" y="179206"/>
                    </a:lnTo>
                    <a:lnTo>
                      <a:pt x="131479" y="176463"/>
                    </a:lnTo>
                    <a:lnTo>
                      <a:pt x="127822" y="174086"/>
                    </a:lnTo>
                    <a:lnTo>
                      <a:pt x="126725" y="170977"/>
                    </a:lnTo>
                    <a:lnTo>
                      <a:pt x="122519" y="170246"/>
                    </a:lnTo>
                    <a:lnTo>
                      <a:pt x="118679" y="167686"/>
                    </a:lnTo>
                    <a:lnTo>
                      <a:pt x="115753" y="163480"/>
                    </a:lnTo>
                    <a:lnTo>
                      <a:pt x="113741" y="158177"/>
                    </a:lnTo>
                    <a:lnTo>
                      <a:pt x="114290" y="147022"/>
                    </a:lnTo>
                    <a:lnTo>
                      <a:pt x="113741" y="140988"/>
                    </a:lnTo>
                    <a:lnTo>
                      <a:pt x="112095" y="135319"/>
                    </a:lnTo>
                    <a:lnTo>
                      <a:pt x="109718" y="130747"/>
                    </a:lnTo>
                    <a:lnTo>
                      <a:pt x="106792" y="128553"/>
                    </a:lnTo>
                    <a:lnTo>
                      <a:pt x="105695" y="125262"/>
                    </a:lnTo>
                    <a:lnTo>
                      <a:pt x="101672" y="123250"/>
                    </a:lnTo>
                    <a:lnTo>
                      <a:pt x="98198" y="120324"/>
                    </a:lnTo>
                    <a:lnTo>
                      <a:pt x="96003" y="116301"/>
                    </a:lnTo>
                    <a:lnTo>
                      <a:pt x="90518" y="109718"/>
                    </a:lnTo>
                    <a:lnTo>
                      <a:pt x="84483" y="109535"/>
                    </a:lnTo>
                    <a:lnTo>
                      <a:pt x="79546" y="109718"/>
                    </a:lnTo>
                    <a:lnTo>
                      <a:pt x="74426" y="110815"/>
                    </a:lnTo>
                    <a:lnTo>
                      <a:pt x="72780" y="115753"/>
                    </a:lnTo>
                    <a:lnTo>
                      <a:pt x="70769" y="117947"/>
                    </a:lnTo>
                    <a:lnTo>
                      <a:pt x="67111" y="119044"/>
                    </a:lnTo>
                    <a:lnTo>
                      <a:pt x="61259" y="122153"/>
                    </a:lnTo>
                    <a:lnTo>
                      <a:pt x="57602" y="122153"/>
                    </a:lnTo>
                    <a:lnTo>
                      <a:pt x="53762" y="119410"/>
                    </a:lnTo>
                    <a:lnTo>
                      <a:pt x="50836" y="114838"/>
                    </a:lnTo>
                    <a:lnTo>
                      <a:pt x="47179" y="113924"/>
                    </a:lnTo>
                    <a:lnTo>
                      <a:pt x="42973" y="114838"/>
                    </a:lnTo>
                    <a:lnTo>
                      <a:pt x="36939" y="117216"/>
                    </a:lnTo>
                    <a:lnTo>
                      <a:pt x="31270" y="122702"/>
                    </a:lnTo>
                    <a:lnTo>
                      <a:pt x="25601" y="125262"/>
                    </a:lnTo>
                    <a:lnTo>
                      <a:pt x="22309" y="129285"/>
                    </a:lnTo>
                    <a:lnTo>
                      <a:pt x="19750" y="131113"/>
                    </a:lnTo>
                    <a:lnTo>
                      <a:pt x="20298" y="128736"/>
                    </a:lnTo>
                    <a:lnTo>
                      <a:pt x="18652" y="123067"/>
                    </a:lnTo>
                    <a:lnTo>
                      <a:pt x="20847" y="116301"/>
                    </a:lnTo>
                    <a:lnTo>
                      <a:pt x="22309" y="105146"/>
                    </a:lnTo>
                    <a:lnTo>
                      <a:pt x="24321" y="100026"/>
                    </a:lnTo>
                    <a:lnTo>
                      <a:pt x="24321" y="96186"/>
                    </a:lnTo>
                    <a:lnTo>
                      <a:pt x="24870" y="92712"/>
                    </a:lnTo>
                    <a:lnTo>
                      <a:pt x="23224" y="85214"/>
                    </a:lnTo>
                    <a:lnTo>
                      <a:pt x="24870" y="77168"/>
                    </a:lnTo>
                    <a:lnTo>
                      <a:pt x="23224" y="75523"/>
                    </a:lnTo>
                    <a:lnTo>
                      <a:pt x="13898" y="75888"/>
                    </a:lnTo>
                    <a:lnTo>
                      <a:pt x="10789" y="75340"/>
                    </a:lnTo>
                    <a:lnTo>
                      <a:pt x="9692" y="74426"/>
                    </a:lnTo>
                    <a:lnTo>
                      <a:pt x="9692" y="65831"/>
                    </a:lnTo>
                    <a:lnTo>
                      <a:pt x="8595" y="59613"/>
                    </a:lnTo>
                    <a:lnTo>
                      <a:pt x="5669" y="55408"/>
                    </a:lnTo>
                    <a:lnTo>
                      <a:pt x="3841" y="53579"/>
                    </a:lnTo>
                    <a:lnTo>
                      <a:pt x="915" y="54128"/>
                    </a:lnTo>
                    <a:lnTo>
                      <a:pt x="0" y="51568"/>
                    </a:lnTo>
                    <a:lnTo>
                      <a:pt x="366" y="48276"/>
                    </a:lnTo>
                    <a:lnTo>
                      <a:pt x="1463" y="48093"/>
                    </a:lnTo>
                    <a:lnTo>
                      <a:pt x="2377" y="45533"/>
                    </a:lnTo>
                    <a:lnTo>
                      <a:pt x="4572" y="43704"/>
                    </a:lnTo>
                    <a:lnTo>
                      <a:pt x="8046" y="42607"/>
                    </a:lnTo>
                    <a:lnTo>
                      <a:pt x="10789" y="42241"/>
                    </a:lnTo>
                    <a:lnTo>
                      <a:pt x="9875" y="38950"/>
                    </a:lnTo>
                    <a:lnTo>
                      <a:pt x="9875" y="36573"/>
                    </a:lnTo>
                    <a:lnTo>
                      <a:pt x="21944" y="27978"/>
                    </a:lnTo>
                    <a:lnTo>
                      <a:pt x="24321" y="25052"/>
                    </a:lnTo>
                    <a:lnTo>
                      <a:pt x="24870" y="22858"/>
                    </a:lnTo>
                    <a:lnTo>
                      <a:pt x="27613" y="34561"/>
                    </a:lnTo>
                    <a:lnTo>
                      <a:pt x="36939" y="32367"/>
                    </a:lnTo>
                    <a:lnTo>
                      <a:pt x="38950" y="31087"/>
                    </a:lnTo>
                    <a:lnTo>
                      <a:pt x="39499" y="24504"/>
                    </a:lnTo>
                    <a:lnTo>
                      <a:pt x="36207" y="17006"/>
                    </a:lnTo>
                    <a:lnTo>
                      <a:pt x="35476" y="9143"/>
                    </a:lnTo>
                    <a:lnTo>
                      <a:pt x="36024" y="3840"/>
                    </a:lnTo>
                    <a:lnTo>
                      <a:pt x="39865" y="0"/>
                    </a:lnTo>
                    <a:lnTo>
                      <a:pt x="49190" y="914"/>
                    </a:lnTo>
                    <a:lnTo>
                      <a:pt x="49190" y="2012"/>
                    </a:lnTo>
                  </a:path>
                </a:pathLst>
              </a:custGeom>
              <a:grpFill/>
              <a:ln w="4020" cap="flat">
                <a:solidFill>
                  <a:srgbClr val="FFFFFF"/>
                </a:solidFill>
                <a:prstDash val="solid"/>
                <a:miter/>
              </a:ln>
            </p:spPr>
            <p:txBody>
              <a:bodyPr rtlCol="0" anchor="ctr"/>
              <a:lstStyle/>
              <a:p>
                <a:endParaRPr lang="en-GB" sz="1463"/>
              </a:p>
            </p:txBody>
          </p:sp>
          <p:sp>
            <p:nvSpPr>
              <p:cNvPr id="1462" name="Freeform: Shape 1461">
                <a:extLst>
                  <a:ext uri="{FF2B5EF4-FFF2-40B4-BE49-F238E27FC236}">
                    <a16:creationId xmlns:a16="http://schemas.microsoft.com/office/drawing/2014/main" id="{FCEDA00F-D1A4-75D1-99CA-C4FEB238E797}"/>
                  </a:ext>
                </a:extLst>
              </p:cNvPr>
              <p:cNvSpPr/>
              <p:nvPr/>
            </p:nvSpPr>
            <p:spPr>
              <a:xfrm>
                <a:off x="9148460" y="3187654"/>
                <a:ext cx="161651" cy="157994"/>
              </a:xfrm>
              <a:custGeom>
                <a:avLst/>
                <a:gdLst>
                  <a:gd name="connsiteX0" fmla="*/ 103135 w 161651"/>
                  <a:gd name="connsiteY0" fmla="*/ 133307 h 157994"/>
                  <a:gd name="connsiteX1" fmla="*/ 101855 w 161651"/>
                  <a:gd name="connsiteY1" fmla="*/ 129284 h 157994"/>
                  <a:gd name="connsiteX2" fmla="*/ 90335 w 161651"/>
                  <a:gd name="connsiteY2" fmla="*/ 120873 h 157994"/>
                  <a:gd name="connsiteX3" fmla="*/ 85397 w 161651"/>
                  <a:gd name="connsiteY3" fmla="*/ 115570 h 157994"/>
                  <a:gd name="connsiteX4" fmla="*/ 79363 w 161651"/>
                  <a:gd name="connsiteY4" fmla="*/ 113558 h 157994"/>
                  <a:gd name="connsiteX5" fmla="*/ 78266 w 161651"/>
                  <a:gd name="connsiteY5" fmla="*/ 110815 h 157994"/>
                  <a:gd name="connsiteX6" fmla="*/ 80277 w 161651"/>
                  <a:gd name="connsiteY6" fmla="*/ 105512 h 157994"/>
                  <a:gd name="connsiteX7" fmla="*/ 80460 w 161651"/>
                  <a:gd name="connsiteY7" fmla="*/ 109170 h 157994"/>
                  <a:gd name="connsiteX8" fmla="*/ 81008 w 161651"/>
                  <a:gd name="connsiteY8" fmla="*/ 106061 h 157994"/>
                  <a:gd name="connsiteX9" fmla="*/ 80460 w 161651"/>
                  <a:gd name="connsiteY9" fmla="*/ 98198 h 157994"/>
                  <a:gd name="connsiteX10" fmla="*/ 80825 w 161651"/>
                  <a:gd name="connsiteY10" fmla="*/ 95272 h 157994"/>
                  <a:gd name="connsiteX11" fmla="*/ 85945 w 161651"/>
                  <a:gd name="connsiteY11" fmla="*/ 93992 h 157994"/>
                  <a:gd name="connsiteX12" fmla="*/ 90335 w 161651"/>
                  <a:gd name="connsiteY12" fmla="*/ 91615 h 157994"/>
                  <a:gd name="connsiteX13" fmla="*/ 92346 w 161651"/>
                  <a:gd name="connsiteY13" fmla="*/ 88140 h 157994"/>
                  <a:gd name="connsiteX14" fmla="*/ 103135 w 161651"/>
                  <a:gd name="connsiteY14" fmla="*/ 87043 h 157994"/>
                  <a:gd name="connsiteX15" fmla="*/ 108803 w 161651"/>
                  <a:gd name="connsiteY15" fmla="*/ 83569 h 157994"/>
                  <a:gd name="connsiteX16" fmla="*/ 110267 w 161651"/>
                  <a:gd name="connsiteY16" fmla="*/ 81009 h 157994"/>
                  <a:gd name="connsiteX17" fmla="*/ 119227 w 161651"/>
                  <a:gd name="connsiteY17" fmla="*/ 74974 h 157994"/>
                  <a:gd name="connsiteX18" fmla="*/ 127090 w 161651"/>
                  <a:gd name="connsiteY18" fmla="*/ 67294 h 157994"/>
                  <a:gd name="connsiteX19" fmla="*/ 133856 w 161651"/>
                  <a:gd name="connsiteY19" fmla="*/ 64185 h 157994"/>
                  <a:gd name="connsiteX20" fmla="*/ 136599 w 161651"/>
                  <a:gd name="connsiteY20" fmla="*/ 61991 h 157994"/>
                  <a:gd name="connsiteX21" fmla="*/ 137148 w 161651"/>
                  <a:gd name="connsiteY21" fmla="*/ 49922 h 157994"/>
                  <a:gd name="connsiteX22" fmla="*/ 135502 w 161651"/>
                  <a:gd name="connsiteY22" fmla="*/ 46265 h 157994"/>
                  <a:gd name="connsiteX23" fmla="*/ 136599 w 161651"/>
                  <a:gd name="connsiteY23" fmla="*/ 41510 h 157994"/>
                  <a:gd name="connsiteX24" fmla="*/ 140622 w 161651"/>
                  <a:gd name="connsiteY24" fmla="*/ 36390 h 157994"/>
                  <a:gd name="connsiteX25" fmla="*/ 142451 w 161651"/>
                  <a:gd name="connsiteY25" fmla="*/ 32733 h 157994"/>
                  <a:gd name="connsiteX26" fmla="*/ 155068 w 161651"/>
                  <a:gd name="connsiteY26" fmla="*/ 20115 h 157994"/>
                  <a:gd name="connsiteX27" fmla="*/ 158542 w 161651"/>
                  <a:gd name="connsiteY27" fmla="*/ 19018 h 157994"/>
                  <a:gd name="connsiteX28" fmla="*/ 161651 w 161651"/>
                  <a:gd name="connsiteY28" fmla="*/ 19749 h 157994"/>
                  <a:gd name="connsiteX29" fmla="*/ 160737 w 161651"/>
                  <a:gd name="connsiteY29" fmla="*/ 16824 h 157994"/>
                  <a:gd name="connsiteX30" fmla="*/ 159091 w 161651"/>
                  <a:gd name="connsiteY30" fmla="*/ 13532 h 157994"/>
                  <a:gd name="connsiteX31" fmla="*/ 158725 w 161651"/>
                  <a:gd name="connsiteY31" fmla="*/ 10972 h 157994"/>
                  <a:gd name="connsiteX32" fmla="*/ 155068 w 161651"/>
                  <a:gd name="connsiteY32" fmla="*/ 10606 h 157994"/>
                  <a:gd name="connsiteX33" fmla="*/ 151228 w 161651"/>
                  <a:gd name="connsiteY33" fmla="*/ 4572 h 157994"/>
                  <a:gd name="connsiteX34" fmla="*/ 146108 w 161651"/>
                  <a:gd name="connsiteY34" fmla="*/ 0 h 157994"/>
                  <a:gd name="connsiteX35" fmla="*/ 141353 w 161651"/>
                  <a:gd name="connsiteY35" fmla="*/ 3292 h 157994"/>
                  <a:gd name="connsiteX36" fmla="*/ 138062 w 161651"/>
                  <a:gd name="connsiteY36" fmla="*/ 11520 h 157994"/>
                  <a:gd name="connsiteX37" fmla="*/ 133308 w 161651"/>
                  <a:gd name="connsiteY37" fmla="*/ 18469 h 157994"/>
                  <a:gd name="connsiteX38" fmla="*/ 118678 w 161651"/>
                  <a:gd name="connsiteY38" fmla="*/ 27978 h 157994"/>
                  <a:gd name="connsiteX39" fmla="*/ 107706 w 161651"/>
                  <a:gd name="connsiteY39" fmla="*/ 30355 h 157994"/>
                  <a:gd name="connsiteX40" fmla="*/ 98381 w 161651"/>
                  <a:gd name="connsiteY40" fmla="*/ 30355 h 157994"/>
                  <a:gd name="connsiteX41" fmla="*/ 96186 w 161651"/>
                  <a:gd name="connsiteY41" fmla="*/ 33830 h 157994"/>
                  <a:gd name="connsiteX42" fmla="*/ 99112 w 161651"/>
                  <a:gd name="connsiteY42" fmla="*/ 47179 h 157994"/>
                  <a:gd name="connsiteX43" fmla="*/ 79728 w 161651"/>
                  <a:gd name="connsiteY43" fmla="*/ 48642 h 157994"/>
                  <a:gd name="connsiteX44" fmla="*/ 72597 w 161651"/>
                  <a:gd name="connsiteY44" fmla="*/ 44985 h 157994"/>
                  <a:gd name="connsiteX45" fmla="*/ 64368 w 161651"/>
                  <a:gd name="connsiteY45" fmla="*/ 42790 h 157994"/>
                  <a:gd name="connsiteX46" fmla="*/ 58333 w 161651"/>
                  <a:gd name="connsiteY46" fmla="*/ 46813 h 157994"/>
                  <a:gd name="connsiteX47" fmla="*/ 47362 w 161651"/>
                  <a:gd name="connsiteY47" fmla="*/ 58699 h 157994"/>
                  <a:gd name="connsiteX48" fmla="*/ 38950 w 161651"/>
                  <a:gd name="connsiteY48" fmla="*/ 64917 h 157994"/>
                  <a:gd name="connsiteX49" fmla="*/ 20664 w 161651"/>
                  <a:gd name="connsiteY49" fmla="*/ 73877 h 157994"/>
                  <a:gd name="connsiteX50" fmla="*/ 13532 w 161651"/>
                  <a:gd name="connsiteY50" fmla="*/ 76437 h 157994"/>
                  <a:gd name="connsiteX51" fmla="*/ 549 w 161651"/>
                  <a:gd name="connsiteY51" fmla="*/ 91615 h 157994"/>
                  <a:gd name="connsiteX52" fmla="*/ 0 w 161651"/>
                  <a:gd name="connsiteY52" fmla="*/ 92895 h 157994"/>
                  <a:gd name="connsiteX53" fmla="*/ 5669 w 161651"/>
                  <a:gd name="connsiteY53" fmla="*/ 97832 h 157994"/>
                  <a:gd name="connsiteX54" fmla="*/ 7680 w 161651"/>
                  <a:gd name="connsiteY54" fmla="*/ 102221 h 157994"/>
                  <a:gd name="connsiteX55" fmla="*/ 13532 w 161651"/>
                  <a:gd name="connsiteY55" fmla="*/ 99295 h 157994"/>
                  <a:gd name="connsiteX56" fmla="*/ 19383 w 161651"/>
                  <a:gd name="connsiteY56" fmla="*/ 101306 h 157994"/>
                  <a:gd name="connsiteX57" fmla="*/ 26332 w 161651"/>
                  <a:gd name="connsiteY57" fmla="*/ 102038 h 157994"/>
                  <a:gd name="connsiteX58" fmla="*/ 28892 w 161651"/>
                  <a:gd name="connsiteY58" fmla="*/ 103501 h 157994"/>
                  <a:gd name="connsiteX59" fmla="*/ 27246 w 161651"/>
                  <a:gd name="connsiteY59" fmla="*/ 107524 h 157994"/>
                  <a:gd name="connsiteX60" fmla="*/ 25418 w 161651"/>
                  <a:gd name="connsiteY60" fmla="*/ 115753 h 157994"/>
                  <a:gd name="connsiteX61" fmla="*/ 22858 w 161651"/>
                  <a:gd name="connsiteY61" fmla="*/ 125444 h 157994"/>
                  <a:gd name="connsiteX62" fmla="*/ 23955 w 161651"/>
                  <a:gd name="connsiteY62" fmla="*/ 128553 h 157994"/>
                  <a:gd name="connsiteX63" fmla="*/ 27612 w 161651"/>
                  <a:gd name="connsiteY63" fmla="*/ 128553 h 157994"/>
                  <a:gd name="connsiteX64" fmla="*/ 20481 w 161651"/>
                  <a:gd name="connsiteY64" fmla="*/ 131662 h 157994"/>
                  <a:gd name="connsiteX65" fmla="*/ 19932 w 161651"/>
                  <a:gd name="connsiteY65" fmla="*/ 133490 h 157994"/>
                  <a:gd name="connsiteX66" fmla="*/ 16823 w 161651"/>
                  <a:gd name="connsiteY66" fmla="*/ 134953 h 157994"/>
                  <a:gd name="connsiteX67" fmla="*/ 14629 w 161651"/>
                  <a:gd name="connsiteY67" fmla="*/ 141902 h 157994"/>
                  <a:gd name="connsiteX68" fmla="*/ 10972 w 161651"/>
                  <a:gd name="connsiteY68" fmla="*/ 147205 h 157994"/>
                  <a:gd name="connsiteX69" fmla="*/ 18286 w 161651"/>
                  <a:gd name="connsiteY69" fmla="*/ 147571 h 157994"/>
                  <a:gd name="connsiteX70" fmla="*/ 22858 w 161651"/>
                  <a:gd name="connsiteY70" fmla="*/ 146474 h 157994"/>
                  <a:gd name="connsiteX71" fmla="*/ 22492 w 161651"/>
                  <a:gd name="connsiteY71" fmla="*/ 148485 h 157994"/>
                  <a:gd name="connsiteX72" fmla="*/ 20664 w 161651"/>
                  <a:gd name="connsiteY72" fmla="*/ 151228 h 157994"/>
                  <a:gd name="connsiteX73" fmla="*/ 18286 w 161651"/>
                  <a:gd name="connsiteY73" fmla="*/ 151228 h 157994"/>
                  <a:gd name="connsiteX74" fmla="*/ 18835 w 161651"/>
                  <a:gd name="connsiteY74" fmla="*/ 153788 h 157994"/>
                  <a:gd name="connsiteX75" fmla="*/ 21943 w 161651"/>
                  <a:gd name="connsiteY75" fmla="*/ 153240 h 157994"/>
                  <a:gd name="connsiteX76" fmla="*/ 23407 w 161651"/>
                  <a:gd name="connsiteY76" fmla="*/ 157811 h 157994"/>
                  <a:gd name="connsiteX77" fmla="*/ 24321 w 161651"/>
                  <a:gd name="connsiteY77" fmla="*/ 157994 h 157994"/>
                  <a:gd name="connsiteX78" fmla="*/ 27795 w 161651"/>
                  <a:gd name="connsiteY78" fmla="*/ 157994 h 157994"/>
                  <a:gd name="connsiteX79" fmla="*/ 29807 w 161651"/>
                  <a:gd name="connsiteY79" fmla="*/ 155800 h 157994"/>
                  <a:gd name="connsiteX80" fmla="*/ 32550 w 161651"/>
                  <a:gd name="connsiteY80" fmla="*/ 154703 h 157994"/>
                  <a:gd name="connsiteX81" fmla="*/ 34195 w 161651"/>
                  <a:gd name="connsiteY81" fmla="*/ 150680 h 157994"/>
                  <a:gd name="connsiteX82" fmla="*/ 32915 w 161651"/>
                  <a:gd name="connsiteY82" fmla="*/ 148851 h 157994"/>
                  <a:gd name="connsiteX83" fmla="*/ 35841 w 161651"/>
                  <a:gd name="connsiteY83" fmla="*/ 149400 h 157994"/>
                  <a:gd name="connsiteX84" fmla="*/ 38950 w 161651"/>
                  <a:gd name="connsiteY84" fmla="*/ 152874 h 157994"/>
                  <a:gd name="connsiteX85" fmla="*/ 42424 w 161651"/>
                  <a:gd name="connsiteY85" fmla="*/ 153971 h 157994"/>
                  <a:gd name="connsiteX86" fmla="*/ 45350 w 161651"/>
                  <a:gd name="connsiteY86" fmla="*/ 156165 h 157994"/>
                  <a:gd name="connsiteX87" fmla="*/ 47362 w 161651"/>
                  <a:gd name="connsiteY87" fmla="*/ 154520 h 157994"/>
                  <a:gd name="connsiteX88" fmla="*/ 52116 w 161651"/>
                  <a:gd name="connsiteY88" fmla="*/ 152874 h 157994"/>
                  <a:gd name="connsiteX89" fmla="*/ 55773 w 161651"/>
                  <a:gd name="connsiteY89" fmla="*/ 156165 h 157994"/>
                  <a:gd name="connsiteX90" fmla="*/ 61990 w 161651"/>
                  <a:gd name="connsiteY90" fmla="*/ 151777 h 157994"/>
                  <a:gd name="connsiteX91" fmla="*/ 72414 w 161651"/>
                  <a:gd name="connsiteY91" fmla="*/ 142634 h 157994"/>
                  <a:gd name="connsiteX92" fmla="*/ 80460 w 161651"/>
                  <a:gd name="connsiteY92" fmla="*/ 141902 h 157994"/>
                  <a:gd name="connsiteX93" fmla="*/ 88140 w 161651"/>
                  <a:gd name="connsiteY93" fmla="*/ 142451 h 157994"/>
                  <a:gd name="connsiteX94" fmla="*/ 95089 w 161651"/>
                  <a:gd name="connsiteY94" fmla="*/ 139891 h 157994"/>
                  <a:gd name="connsiteX95" fmla="*/ 103135 w 161651"/>
                  <a:gd name="connsiteY95" fmla="*/ 133307 h 15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61651" h="157994">
                    <a:moveTo>
                      <a:pt x="103135" y="133307"/>
                    </a:moveTo>
                    <a:lnTo>
                      <a:pt x="101855" y="129284"/>
                    </a:lnTo>
                    <a:lnTo>
                      <a:pt x="90335" y="120873"/>
                    </a:lnTo>
                    <a:lnTo>
                      <a:pt x="85397" y="115570"/>
                    </a:lnTo>
                    <a:lnTo>
                      <a:pt x="79363" y="113558"/>
                    </a:lnTo>
                    <a:lnTo>
                      <a:pt x="78266" y="110815"/>
                    </a:lnTo>
                    <a:lnTo>
                      <a:pt x="80277" y="105512"/>
                    </a:lnTo>
                    <a:lnTo>
                      <a:pt x="80460" y="109170"/>
                    </a:lnTo>
                    <a:lnTo>
                      <a:pt x="81008" y="106061"/>
                    </a:lnTo>
                    <a:lnTo>
                      <a:pt x="80460" y="98198"/>
                    </a:lnTo>
                    <a:lnTo>
                      <a:pt x="80825" y="95272"/>
                    </a:lnTo>
                    <a:lnTo>
                      <a:pt x="85945" y="93992"/>
                    </a:lnTo>
                    <a:lnTo>
                      <a:pt x="90335" y="91615"/>
                    </a:lnTo>
                    <a:lnTo>
                      <a:pt x="92346" y="88140"/>
                    </a:lnTo>
                    <a:lnTo>
                      <a:pt x="103135" y="87043"/>
                    </a:lnTo>
                    <a:lnTo>
                      <a:pt x="108803" y="83569"/>
                    </a:lnTo>
                    <a:lnTo>
                      <a:pt x="110267" y="81009"/>
                    </a:lnTo>
                    <a:lnTo>
                      <a:pt x="119227" y="74974"/>
                    </a:lnTo>
                    <a:lnTo>
                      <a:pt x="127090" y="67294"/>
                    </a:lnTo>
                    <a:lnTo>
                      <a:pt x="133856" y="64185"/>
                    </a:lnTo>
                    <a:lnTo>
                      <a:pt x="136599" y="61991"/>
                    </a:lnTo>
                    <a:lnTo>
                      <a:pt x="137148" y="49922"/>
                    </a:lnTo>
                    <a:lnTo>
                      <a:pt x="135502" y="46265"/>
                    </a:lnTo>
                    <a:lnTo>
                      <a:pt x="136599" y="41510"/>
                    </a:lnTo>
                    <a:lnTo>
                      <a:pt x="140622" y="36390"/>
                    </a:lnTo>
                    <a:lnTo>
                      <a:pt x="142451" y="32733"/>
                    </a:lnTo>
                    <a:lnTo>
                      <a:pt x="155068" y="20115"/>
                    </a:lnTo>
                    <a:lnTo>
                      <a:pt x="158542" y="19018"/>
                    </a:lnTo>
                    <a:lnTo>
                      <a:pt x="161651" y="19749"/>
                    </a:lnTo>
                    <a:lnTo>
                      <a:pt x="160737" y="16824"/>
                    </a:lnTo>
                    <a:lnTo>
                      <a:pt x="159091" y="13532"/>
                    </a:lnTo>
                    <a:lnTo>
                      <a:pt x="158725" y="10972"/>
                    </a:lnTo>
                    <a:lnTo>
                      <a:pt x="155068" y="10606"/>
                    </a:lnTo>
                    <a:lnTo>
                      <a:pt x="151228" y="4572"/>
                    </a:lnTo>
                    <a:lnTo>
                      <a:pt x="146108" y="0"/>
                    </a:lnTo>
                    <a:lnTo>
                      <a:pt x="141353" y="3292"/>
                    </a:lnTo>
                    <a:lnTo>
                      <a:pt x="138062" y="11520"/>
                    </a:lnTo>
                    <a:lnTo>
                      <a:pt x="133308" y="18469"/>
                    </a:lnTo>
                    <a:lnTo>
                      <a:pt x="118678" y="27978"/>
                    </a:lnTo>
                    <a:lnTo>
                      <a:pt x="107706" y="30355"/>
                    </a:lnTo>
                    <a:lnTo>
                      <a:pt x="98381" y="30355"/>
                    </a:lnTo>
                    <a:lnTo>
                      <a:pt x="96186" y="33830"/>
                    </a:lnTo>
                    <a:lnTo>
                      <a:pt x="99112" y="47179"/>
                    </a:lnTo>
                    <a:lnTo>
                      <a:pt x="79728" y="48642"/>
                    </a:lnTo>
                    <a:lnTo>
                      <a:pt x="72597" y="44985"/>
                    </a:lnTo>
                    <a:lnTo>
                      <a:pt x="64368" y="42790"/>
                    </a:lnTo>
                    <a:lnTo>
                      <a:pt x="58333" y="46813"/>
                    </a:lnTo>
                    <a:lnTo>
                      <a:pt x="47362" y="58699"/>
                    </a:lnTo>
                    <a:lnTo>
                      <a:pt x="38950" y="64917"/>
                    </a:lnTo>
                    <a:lnTo>
                      <a:pt x="20664" y="73877"/>
                    </a:lnTo>
                    <a:lnTo>
                      <a:pt x="13532" y="76437"/>
                    </a:lnTo>
                    <a:lnTo>
                      <a:pt x="549" y="91615"/>
                    </a:lnTo>
                    <a:lnTo>
                      <a:pt x="0" y="92895"/>
                    </a:lnTo>
                    <a:lnTo>
                      <a:pt x="5669" y="97832"/>
                    </a:lnTo>
                    <a:lnTo>
                      <a:pt x="7680" y="102221"/>
                    </a:lnTo>
                    <a:lnTo>
                      <a:pt x="13532" y="99295"/>
                    </a:lnTo>
                    <a:lnTo>
                      <a:pt x="19383" y="101306"/>
                    </a:lnTo>
                    <a:lnTo>
                      <a:pt x="26332" y="102038"/>
                    </a:lnTo>
                    <a:lnTo>
                      <a:pt x="28892" y="103501"/>
                    </a:lnTo>
                    <a:lnTo>
                      <a:pt x="27246" y="107524"/>
                    </a:lnTo>
                    <a:lnTo>
                      <a:pt x="25418" y="115753"/>
                    </a:lnTo>
                    <a:lnTo>
                      <a:pt x="22858" y="125444"/>
                    </a:lnTo>
                    <a:lnTo>
                      <a:pt x="23955" y="128553"/>
                    </a:lnTo>
                    <a:lnTo>
                      <a:pt x="27612" y="128553"/>
                    </a:lnTo>
                    <a:lnTo>
                      <a:pt x="20481" y="131662"/>
                    </a:lnTo>
                    <a:lnTo>
                      <a:pt x="19932" y="133490"/>
                    </a:lnTo>
                    <a:lnTo>
                      <a:pt x="16823" y="134953"/>
                    </a:lnTo>
                    <a:lnTo>
                      <a:pt x="14629" y="141902"/>
                    </a:lnTo>
                    <a:lnTo>
                      <a:pt x="10972" y="147205"/>
                    </a:lnTo>
                    <a:lnTo>
                      <a:pt x="18286" y="147571"/>
                    </a:lnTo>
                    <a:lnTo>
                      <a:pt x="22858" y="146474"/>
                    </a:lnTo>
                    <a:lnTo>
                      <a:pt x="22492" y="148485"/>
                    </a:lnTo>
                    <a:lnTo>
                      <a:pt x="20664" y="151228"/>
                    </a:lnTo>
                    <a:lnTo>
                      <a:pt x="18286" y="151228"/>
                    </a:lnTo>
                    <a:lnTo>
                      <a:pt x="18835" y="153788"/>
                    </a:lnTo>
                    <a:lnTo>
                      <a:pt x="21943" y="153240"/>
                    </a:lnTo>
                    <a:lnTo>
                      <a:pt x="23407" y="157811"/>
                    </a:lnTo>
                    <a:lnTo>
                      <a:pt x="24321" y="157994"/>
                    </a:lnTo>
                    <a:lnTo>
                      <a:pt x="27795" y="157994"/>
                    </a:lnTo>
                    <a:lnTo>
                      <a:pt x="29807" y="155800"/>
                    </a:lnTo>
                    <a:lnTo>
                      <a:pt x="32550" y="154703"/>
                    </a:lnTo>
                    <a:lnTo>
                      <a:pt x="34195" y="150680"/>
                    </a:lnTo>
                    <a:lnTo>
                      <a:pt x="32915" y="148851"/>
                    </a:lnTo>
                    <a:lnTo>
                      <a:pt x="35841" y="149400"/>
                    </a:lnTo>
                    <a:lnTo>
                      <a:pt x="38950" y="152874"/>
                    </a:lnTo>
                    <a:lnTo>
                      <a:pt x="42424" y="153971"/>
                    </a:lnTo>
                    <a:lnTo>
                      <a:pt x="45350" y="156165"/>
                    </a:lnTo>
                    <a:lnTo>
                      <a:pt x="47362" y="154520"/>
                    </a:lnTo>
                    <a:lnTo>
                      <a:pt x="52116" y="152874"/>
                    </a:lnTo>
                    <a:lnTo>
                      <a:pt x="55773" y="156165"/>
                    </a:lnTo>
                    <a:lnTo>
                      <a:pt x="61990" y="151777"/>
                    </a:lnTo>
                    <a:lnTo>
                      <a:pt x="72414" y="142634"/>
                    </a:lnTo>
                    <a:lnTo>
                      <a:pt x="80460" y="141902"/>
                    </a:lnTo>
                    <a:lnTo>
                      <a:pt x="88140" y="142451"/>
                    </a:lnTo>
                    <a:lnTo>
                      <a:pt x="95089" y="139891"/>
                    </a:lnTo>
                    <a:lnTo>
                      <a:pt x="103135" y="133307"/>
                    </a:lnTo>
                    <a:close/>
                  </a:path>
                </a:pathLst>
              </a:custGeom>
              <a:grpFill/>
              <a:ln w="18272" cap="flat">
                <a:noFill/>
                <a:prstDash val="solid"/>
                <a:miter/>
              </a:ln>
            </p:spPr>
            <p:txBody>
              <a:bodyPr rtlCol="0" anchor="ctr"/>
              <a:lstStyle/>
              <a:p>
                <a:endParaRPr lang="en-GB" sz="1463"/>
              </a:p>
            </p:txBody>
          </p:sp>
          <p:sp>
            <p:nvSpPr>
              <p:cNvPr id="1463" name="Freeform: Shape 1462">
                <a:extLst>
                  <a:ext uri="{FF2B5EF4-FFF2-40B4-BE49-F238E27FC236}">
                    <a16:creationId xmlns:a16="http://schemas.microsoft.com/office/drawing/2014/main" id="{DF71C9C7-80A8-695E-A772-DBE35B4340EA}"/>
                  </a:ext>
                </a:extLst>
              </p:cNvPr>
              <p:cNvSpPr/>
              <p:nvPr/>
            </p:nvSpPr>
            <p:spPr>
              <a:xfrm>
                <a:off x="9148460" y="3187654"/>
                <a:ext cx="161651" cy="157994"/>
              </a:xfrm>
              <a:custGeom>
                <a:avLst/>
                <a:gdLst>
                  <a:gd name="connsiteX0" fmla="*/ 103135 w 161651"/>
                  <a:gd name="connsiteY0" fmla="*/ 133307 h 157994"/>
                  <a:gd name="connsiteX1" fmla="*/ 101855 w 161651"/>
                  <a:gd name="connsiteY1" fmla="*/ 129284 h 157994"/>
                  <a:gd name="connsiteX2" fmla="*/ 90335 w 161651"/>
                  <a:gd name="connsiteY2" fmla="*/ 120873 h 157994"/>
                  <a:gd name="connsiteX3" fmla="*/ 85397 w 161651"/>
                  <a:gd name="connsiteY3" fmla="*/ 115570 h 157994"/>
                  <a:gd name="connsiteX4" fmla="*/ 79363 w 161651"/>
                  <a:gd name="connsiteY4" fmla="*/ 113558 h 157994"/>
                  <a:gd name="connsiteX5" fmla="*/ 78266 w 161651"/>
                  <a:gd name="connsiteY5" fmla="*/ 110815 h 157994"/>
                  <a:gd name="connsiteX6" fmla="*/ 80277 w 161651"/>
                  <a:gd name="connsiteY6" fmla="*/ 105512 h 157994"/>
                  <a:gd name="connsiteX7" fmla="*/ 80460 w 161651"/>
                  <a:gd name="connsiteY7" fmla="*/ 109170 h 157994"/>
                  <a:gd name="connsiteX8" fmla="*/ 81008 w 161651"/>
                  <a:gd name="connsiteY8" fmla="*/ 106061 h 157994"/>
                  <a:gd name="connsiteX9" fmla="*/ 80460 w 161651"/>
                  <a:gd name="connsiteY9" fmla="*/ 98198 h 157994"/>
                  <a:gd name="connsiteX10" fmla="*/ 80825 w 161651"/>
                  <a:gd name="connsiteY10" fmla="*/ 95272 h 157994"/>
                  <a:gd name="connsiteX11" fmla="*/ 85945 w 161651"/>
                  <a:gd name="connsiteY11" fmla="*/ 93992 h 157994"/>
                  <a:gd name="connsiteX12" fmla="*/ 90335 w 161651"/>
                  <a:gd name="connsiteY12" fmla="*/ 91615 h 157994"/>
                  <a:gd name="connsiteX13" fmla="*/ 92346 w 161651"/>
                  <a:gd name="connsiteY13" fmla="*/ 88140 h 157994"/>
                  <a:gd name="connsiteX14" fmla="*/ 103135 w 161651"/>
                  <a:gd name="connsiteY14" fmla="*/ 87043 h 157994"/>
                  <a:gd name="connsiteX15" fmla="*/ 108803 w 161651"/>
                  <a:gd name="connsiteY15" fmla="*/ 83569 h 157994"/>
                  <a:gd name="connsiteX16" fmla="*/ 110267 w 161651"/>
                  <a:gd name="connsiteY16" fmla="*/ 81009 h 157994"/>
                  <a:gd name="connsiteX17" fmla="*/ 119227 w 161651"/>
                  <a:gd name="connsiteY17" fmla="*/ 74974 h 157994"/>
                  <a:gd name="connsiteX18" fmla="*/ 127090 w 161651"/>
                  <a:gd name="connsiteY18" fmla="*/ 67294 h 157994"/>
                  <a:gd name="connsiteX19" fmla="*/ 133856 w 161651"/>
                  <a:gd name="connsiteY19" fmla="*/ 64185 h 157994"/>
                  <a:gd name="connsiteX20" fmla="*/ 136599 w 161651"/>
                  <a:gd name="connsiteY20" fmla="*/ 61991 h 157994"/>
                  <a:gd name="connsiteX21" fmla="*/ 137148 w 161651"/>
                  <a:gd name="connsiteY21" fmla="*/ 49922 h 157994"/>
                  <a:gd name="connsiteX22" fmla="*/ 135502 w 161651"/>
                  <a:gd name="connsiteY22" fmla="*/ 46265 h 157994"/>
                  <a:gd name="connsiteX23" fmla="*/ 136599 w 161651"/>
                  <a:gd name="connsiteY23" fmla="*/ 41510 h 157994"/>
                  <a:gd name="connsiteX24" fmla="*/ 140622 w 161651"/>
                  <a:gd name="connsiteY24" fmla="*/ 36390 h 157994"/>
                  <a:gd name="connsiteX25" fmla="*/ 142451 w 161651"/>
                  <a:gd name="connsiteY25" fmla="*/ 32733 h 157994"/>
                  <a:gd name="connsiteX26" fmla="*/ 155068 w 161651"/>
                  <a:gd name="connsiteY26" fmla="*/ 20115 h 157994"/>
                  <a:gd name="connsiteX27" fmla="*/ 158542 w 161651"/>
                  <a:gd name="connsiteY27" fmla="*/ 19018 h 157994"/>
                  <a:gd name="connsiteX28" fmla="*/ 161651 w 161651"/>
                  <a:gd name="connsiteY28" fmla="*/ 19749 h 157994"/>
                  <a:gd name="connsiteX29" fmla="*/ 160737 w 161651"/>
                  <a:gd name="connsiteY29" fmla="*/ 16824 h 157994"/>
                  <a:gd name="connsiteX30" fmla="*/ 159091 w 161651"/>
                  <a:gd name="connsiteY30" fmla="*/ 13532 h 157994"/>
                  <a:gd name="connsiteX31" fmla="*/ 158725 w 161651"/>
                  <a:gd name="connsiteY31" fmla="*/ 10972 h 157994"/>
                  <a:gd name="connsiteX32" fmla="*/ 155068 w 161651"/>
                  <a:gd name="connsiteY32" fmla="*/ 10606 h 157994"/>
                  <a:gd name="connsiteX33" fmla="*/ 151228 w 161651"/>
                  <a:gd name="connsiteY33" fmla="*/ 4572 h 157994"/>
                  <a:gd name="connsiteX34" fmla="*/ 146108 w 161651"/>
                  <a:gd name="connsiteY34" fmla="*/ 0 h 157994"/>
                  <a:gd name="connsiteX35" fmla="*/ 141353 w 161651"/>
                  <a:gd name="connsiteY35" fmla="*/ 3292 h 157994"/>
                  <a:gd name="connsiteX36" fmla="*/ 138062 w 161651"/>
                  <a:gd name="connsiteY36" fmla="*/ 11520 h 157994"/>
                  <a:gd name="connsiteX37" fmla="*/ 133308 w 161651"/>
                  <a:gd name="connsiteY37" fmla="*/ 18469 h 157994"/>
                  <a:gd name="connsiteX38" fmla="*/ 118678 w 161651"/>
                  <a:gd name="connsiteY38" fmla="*/ 27978 h 157994"/>
                  <a:gd name="connsiteX39" fmla="*/ 107706 w 161651"/>
                  <a:gd name="connsiteY39" fmla="*/ 30355 h 157994"/>
                  <a:gd name="connsiteX40" fmla="*/ 98381 w 161651"/>
                  <a:gd name="connsiteY40" fmla="*/ 30355 h 157994"/>
                  <a:gd name="connsiteX41" fmla="*/ 96186 w 161651"/>
                  <a:gd name="connsiteY41" fmla="*/ 33830 h 157994"/>
                  <a:gd name="connsiteX42" fmla="*/ 99112 w 161651"/>
                  <a:gd name="connsiteY42" fmla="*/ 47179 h 157994"/>
                  <a:gd name="connsiteX43" fmla="*/ 79728 w 161651"/>
                  <a:gd name="connsiteY43" fmla="*/ 48642 h 157994"/>
                  <a:gd name="connsiteX44" fmla="*/ 72597 w 161651"/>
                  <a:gd name="connsiteY44" fmla="*/ 44985 h 157994"/>
                  <a:gd name="connsiteX45" fmla="*/ 64368 w 161651"/>
                  <a:gd name="connsiteY45" fmla="*/ 42790 h 157994"/>
                  <a:gd name="connsiteX46" fmla="*/ 58333 w 161651"/>
                  <a:gd name="connsiteY46" fmla="*/ 46813 h 157994"/>
                  <a:gd name="connsiteX47" fmla="*/ 47362 w 161651"/>
                  <a:gd name="connsiteY47" fmla="*/ 58699 h 157994"/>
                  <a:gd name="connsiteX48" fmla="*/ 38950 w 161651"/>
                  <a:gd name="connsiteY48" fmla="*/ 64917 h 157994"/>
                  <a:gd name="connsiteX49" fmla="*/ 20664 w 161651"/>
                  <a:gd name="connsiteY49" fmla="*/ 73877 h 157994"/>
                  <a:gd name="connsiteX50" fmla="*/ 13532 w 161651"/>
                  <a:gd name="connsiteY50" fmla="*/ 76437 h 157994"/>
                  <a:gd name="connsiteX51" fmla="*/ 549 w 161651"/>
                  <a:gd name="connsiteY51" fmla="*/ 91615 h 157994"/>
                  <a:gd name="connsiteX52" fmla="*/ 0 w 161651"/>
                  <a:gd name="connsiteY52" fmla="*/ 92895 h 157994"/>
                  <a:gd name="connsiteX53" fmla="*/ 5669 w 161651"/>
                  <a:gd name="connsiteY53" fmla="*/ 97832 h 157994"/>
                  <a:gd name="connsiteX54" fmla="*/ 7680 w 161651"/>
                  <a:gd name="connsiteY54" fmla="*/ 102221 h 157994"/>
                  <a:gd name="connsiteX55" fmla="*/ 13532 w 161651"/>
                  <a:gd name="connsiteY55" fmla="*/ 99295 h 157994"/>
                  <a:gd name="connsiteX56" fmla="*/ 19383 w 161651"/>
                  <a:gd name="connsiteY56" fmla="*/ 101306 h 157994"/>
                  <a:gd name="connsiteX57" fmla="*/ 26332 w 161651"/>
                  <a:gd name="connsiteY57" fmla="*/ 102038 h 157994"/>
                  <a:gd name="connsiteX58" fmla="*/ 28892 w 161651"/>
                  <a:gd name="connsiteY58" fmla="*/ 103501 h 157994"/>
                  <a:gd name="connsiteX59" fmla="*/ 27246 w 161651"/>
                  <a:gd name="connsiteY59" fmla="*/ 107524 h 157994"/>
                  <a:gd name="connsiteX60" fmla="*/ 25418 w 161651"/>
                  <a:gd name="connsiteY60" fmla="*/ 115753 h 157994"/>
                  <a:gd name="connsiteX61" fmla="*/ 22858 w 161651"/>
                  <a:gd name="connsiteY61" fmla="*/ 125444 h 157994"/>
                  <a:gd name="connsiteX62" fmla="*/ 23955 w 161651"/>
                  <a:gd name="connsiteY62" fmla="*/ 128553 h 157994"/>
                  <a:gd name="connsiteX63" fmla="*/ 27612 w 161651"/>
                  <a:gd name="connsiteY63" fmla="*/ 128553 h 157994"/>
                  <a:gd name="connsiteX64" fmla="*/ 20481 w 161651"/>
                  <a:gd name="connsiteY64" fmla="*/ 131662 h 157994"/>
                  <a:gd name="connsiteX65" fmla="*/ 19932 w 161651"/>
                  <a:gd name="connsiteY65" fmla="*/ 133490 h 157994"/>
                  <a:gd name="connsiteX66" fmla="*/ 16823 w 161651"/>
                  <a:gd name="connsiteY66" fmla="*/ 134953 h 157994"/>
                  <a:gd name="connsiteX67" fmla="*/ 14629 w 161651"/>
                  <a:gd name="connsiteY67" fmla="*/ 141902 h 157994"/>
                  <a:gd name="connsiteX68" fmla="*/ 10972 w 161651"/>
                  <a:gd name="connsiteY68" fmla="*/ 147205 h 157994"/>
                  <a:gd name="connsiteX69" fmla="*/ 18286 w 161651"/>
                  <a:gd name="connsiteY69" fmla="*/ 147571 h 157994"/>
                  <a:gd name="connsiteX70" fmla="*/ 22858 w 161651"/>
                  <a:gd name="connsiteY70" fmla="*/ 146474 h 157994"/>
                  <a:gd name="connsiteX71" fmla="*/ 22492 w 161651"/>
                  <a:gd name="connsiteY71" fmla="*/ 148485 h 157994"/>
                  <a:gd name="connsiteX72" fmla="*/ 20664 w 161651"/>
                  <a:gd name="connsiteY72" fmla="*/ 151228 h 157994"/>
                  <a:gd name="connsiteX73" fmla="*/ 18286 w 161651"/>
                  <a:gd name="connsiteY73" fmla="*/ 151228 h 157994"/>
                  <a:gd name="connsiteX74" fmla="*/ 18835 w 161651"/>
                  <a:gd name="connsiteY74" fmla="*/ 153788 h 157994"/>
                  <a:gd name="connsiteX75" fmla="*/ 21943 w 161651"/>
                  <a:gd name="connsiteY75" fmla="*/ 153240 h 157994"/>
                  <a:gd name="connsiteX76" fmla="*/ 23407 w 161651"/>
                  <a:gd name="connsiteY76" fmla="*/ 157811 h 157994"/>
                  <a:gd name="connsiteX77" fmla="*/ 24321 w 161651"/>
                  <a:gd name="connsiteY77" fmla="*/ 157994 h 157994"/>
                  <a:gd name="connsiteX78" fmla="*/ 27795 w 161651"/>
                  <a:gd name="connsiteY78" fmla="*/ 157994 h 157994"/>
                  <a:gd name="connsiteX79" fmla="*/ 29807 w 161651"/>
                  <a:gd name="connsiteY79" fmla="*/ 155800 h 157994"/>
                  <a:gd name="connsiteX80" fmla="*/ 32550 w 161651"/>
                  <a:gd name="connsiteY80" fmla="*/ 154703 h 157994"/>
                  <a:gd name="connsiteX81" fmla="*/ 34195 w 161651"/>
                  <a:gd name="connsiteY81" fmla="*/ 150680 h 157994"/>
                  <a:gd name="connsiteX82" fmla="*/ 32915 w 161651"/>
                  <a:gd name="connsiteY82" fmla="*/ 148851 h 157994"/>
                  <a:gd name="connsiteX83" fmla="*/ 35841 w 161651"/>
                  <a:gd name="connsiteY83" fmla="*/ 149400 h 157994"/>
                  <a:gd name="connsiteX84" fmla="*/ 38950 w 161651"/>
                  <a:gd name="connsiteY84" fmla="*/ 152874 h 157994"/>
                  <a:gd name="connsiteX85" fmla="*/ 42424 w 161651"/>
                  <a:gd name="connsiteY85" fmla="*/ 153971 h 157994"/>
                  <a:gd name="connsiteX86" fmla="*/ 45350 w 161651"/>
                  <a:gd name="connsiteY86" fmla="*/ 156165 h 157994"/>
                  <a:gd name="connsiteX87" fmla="*/ 47362 w 161651"/>
                  <a:gd name="connsiteY87" fmla="*/ 154520 h 157994"/>
                  <a:gd name="connsiteX88" fmla="*/ 52116 w 161651"/>
                  <a:gd name="connsiteY88" fmla="*/ 152874 h 157994"/>
                  <a:gd name="connsiteX89" fmla="*/ 55773 w 161651"/>
                  <a:gd name="connsiteY89" fmla="*/ 156165 h 157994"/>
                  <a:gd name="connsiteX90" fmla="*/ 61990 w 161651"/>
                  <a:gd name="connsiteY90" fmla="*/ 151777 h 157994"/>
                  <a:gd name="connsiteX91" fmla="*/ 72414 w 161651"/>
                  <a:gd name="connsiteY91" fmla="*/ 142634 h 157994"/>
                  <a:gd name="connsiteX92" fmla="*/ 80460 w 161651"/>
                  <a:gd name="connsiteY92" fmla="*/ 141902 h 157994"/>
                  <a:gd name="connsiteX93" fmla="*/ 88140 w 161651"/>
                  <a:gd name="connsiteY93" fmla="*/ 142451 h 157994"/>
                  <a:gd name="connsiteX94" fmla="*/ 95089 w 161651"/>
                  <a:gd name="connsiteY94" fmla="*/ 139891 h 157994"/>
                  <a:gd name="connsiteX95" fmla="*/ 103135 w 161651"/>
                  <a:gd name="connsiteY95" fmla="*/ 133307 h 15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61651" h="157994">
                    <a:moveTo>
                      <a:pt x="103135" y="133307"/>
                    </a:moveTo>
                    <a:lnTo>
                      <a:pt x="101855" y="129284"/>
                    </a:lnTo>
                    <a:lnTo>
                      <a:pt x="90335" y="120873"/>
                    </a:lnTo>
                    <a:lnTo>
                      <a:pt x="85397" y="115570"/>
                    </a:lnTo>
                    <a:lnTo>
                      <a:pt x="79363" y="113558"/>
                    </a:lnTo>
                    <a:lnTo>
                      <a:pt x="78266" y="110815"/>
                    </a:lnTo>
                    <a:lnTo>
                      <a:pt x="80277" y="105512"/>
                    </a:lnTo>
                    <a:lnTo>
                      <a:pt x="80460" y="109170"/>
                    </a:lnTo>
                    <a:lnTo>
                      <a:pt x="81008" y="106061"/>
                    </a:lnTo>
                    <a:lnTo>
                      <a:pt x="80460" y="98198"/>
                    </a:lnTo>
                    <a:lnTo>
                      <a:pt x="80825" y="95272"/>
                    </a:lnTo>
                    <a:lnTo>
                      <a:pt x="85945" y="93992"/>
                    </a:lnTo>
                    <a:lnTo>
                      <a:pt x="90335" y="91615"/>
                    </a:lnTo>
                    <a:lnTo>
                      <a:pt x="92346" y="88140"/>
                    </a:lnTo>
                    <a:lnTo>
                      <a:pt x="103135" y="87043"/>
                    </a:lnTo>
                    <a:lnTo>
                      <a:pt x="108803" y="83569"/>
                    </a:lnTo>
                    <a:lnTo>
                      <a:pt x="110267" y="81009"/>
                    </a:lnTo>
                    <a:lnTo>
                      <a:pt x="119227" y="74974"/>
                    </a:lnTo>
                    <a:lnTo>
                      <a:pt x="127090" y="67294"/>
                    </a:lnTo>
                    <a:lnTo>
                      <a:pt x="133856" y="64185"/>
                    </a:lnTo>
                    <a:lnTo>
                      <a:pt x="136599" y="61991"/>
                    </a:lnTo>
                    <a:lnTo>
                      <a:pt x="137148" y="49922"/>
                    </a:lnTo>
                    <a:lnTo>
                      <a:pt x="135502" y="46265"/>
                    </a:lnTo>
                    <a:lnTo>
                      <a:pt x="136599" y="41510"/>
                    </a:lnTo>
                    <a:lnTo>
                      <a:pt x="140622" y="36390"/>
                    </a:lnTo>
                    <a:lnTo>
                      <a:pt x="142451" y="32733"/>
                    </a:lnTo>
                    <a:lnTo>
                      <a:pt x="155068" y="20115"/>
                    </a:lnTo>
                    <a:lnTo>
                      <a:pt x="158542" y="19018"/>
                    </a:lnTo>
                    <a:lnTo>
                      <a:pt x="161651" y="19749"/>
                    </a:lnTo>
                    <a:lnTo>
                      <a:pt x="160737" y="16824"/>
                    </a:lnTo>
                    <a:lnTo>
                      <a:pt x="159091" y="13532"/>
                    </a:lnTo>
                    <a:lnTo>
                      <a:pt x="158725" y="10972"/>
                    </a:lnTo>
                    <a:lnTo>
                      <a:pt x="155068" y="10606"/>
                    </a:lnTo>
                    <a:lnTo>
                      <a:pt x="151228" y="4572"/>
                    </a:lnTo>
                    <a:lnTo>
                      <a:pt x="146108" y="0"/>
                    </a:lnTo>
                    <a:lnTo>
                      <a:pt x="141353" y="3292"/>
                    </a:lnTo>
                    <a:lnTo>
                      <a:pt x="138062" y="11520"/>
                    </a:lnTo>
                    <a:lnTo>
                      <a:pt x="133308" y="18469"/>
                    </a:lnTo>
                    <a:lnTo>
                      <a:pt x="118678" y="27978"/>
                    </a:lnTo>
                    <a:lnTo>
                      <a:pt x="107706" y="30355"/>
                    </a:lnTo>
                    <a:lnTo>
                      <a:pt x="98381" y="30355"/>
                    </a:lnTo>
                    <a:lnTo>
                      <a:pt x="96186" y="33830"/>
                    </a:lnTo>
                    <a:lnTo>
                      <a:pt x="99112" y="47179"/>
                    </a:lnTo>
                    <a:lnTo>
                      <a:pt x="79728" y="48642"/>
                    </a:lnTo>
                    <a:lnTo>
                      <a:pt x="72597" y="44985"/>
                    </a:lnTo>
                    <a:lnTo>
                      <a:pt x="64368" y="42790"/>
                    </a:lnTo>
                    <a:lnTo>
                      <a:pt x="58333" y="46813"/>
                    </a:lnTo>
                    <a:lnTo>
                      <a:pt x="47362" y="58699"/>
                    </a:lnTo>
                    <a:lnTo>
                      <a:pt x="38950" y="64917"/>
                    </a:lnTo>
                    <a:lnTo>
                      <a:pt x="20664" y="73877"/>
                    </a:lnTo>
                    <a:lnTo>
                      <a:pt x="13532" y="76437"/>
                    </a:lnTo>
                    <a:lnTo>
                      <a:pt x="549" y="91615"/>
                    </a:lnTo>
                    <a:lnTo>
                      <a:pt x="0" y="92895"/>
                    </a:lnTo>
                    <a:lnTo>
                      <a:pt x="5669" y="97832"/>
                    </a:lnTo>
                    <a:lnTo>
                      <a:pt x="7680" y="102221"/>
                    </a:lnTo>
                    <a:lnTo>
                      <a:pt x="13532" y="99295"/>
                    </a:lnTo>
                    <a:lnTo>
                      <a:pt x="19383" y="101306"/>
                    </a:lnTo>
                    <a:lnTo>
                      <a:pt x="26332" y="102038"/>
                    </a:lnTo>
                    <a:lnTo>
                      <a:pt x="28892" y="103501"/>
                    </a:lnTo>
                    <a:lnTo>
                      <a:pt x="27246" y="107524"/>
                    </a:lnTo>
                    <a:lnTo>
                      <a:pt x="25418" y="115753"/>
                    </a:lnTo>
                    <a:lnTo>
                      <a:pt x="22858" y="125444"/>
                    </a:lnTo>
                    <a:lnTo>
                      <a:pt x="23955" y="128553"/>
                    </a:lnTo>
                    <a:lnTo>
                      <a:pt x="27612" y="128553"/>
                    </a:lnTo>
                    <a:lnTo>
                      <a:pt x="20481" y="131662"/>
                    </a:lnTo>
                    <a:lnTo>
                      <a:pt x="19932" y="133490"/>
                    </a:lnTo>
                    <a:lnTo>
                      <a:pt x="16823" y="134953"/>
                    </a:lnTo>
                    <a:lnTo>
                      <a:pt x="14629" y="141902"/>
                    </a:lnTo>
                    <a:lnTo>
                      <a:pt x="10972" y="147205"/>
                    </a:lnTo>
                    <a:lnTo>
                      <a:pt x="18286" y="147571"/>
                    </a:lnTo>
                    <a:lnTo>
                      <a:pt x="22858" y="146474"/>
                    </a:lnTo>
                    <a:lnTo>
                      <a:pt x="22492" y="148485"/>
                    </a:lnTo>
                    <a:lnTo>
                      <a:pt x="20664" y="151228"/>
                    </a:lnTo>
                    <a:lnTo>
                      <a:pt x="18286" y="151228"/>
                    </a:lnTo>
                    <a:lnTo>
                      <a:pt x="18835" y="153788"/>
                    </a:lnTo>
                    <a:lnTo>
                      <a:pt x="21943" y="153240"/>
                    </a:lnTo>
                    <a:lnTo>
                      <a:pt x="23407" y="157811"/>
                    </a:lnTo>
                    <a:lnTo>
                      <a:pt x="24321" y="157994"/>
                    </a:lnTo>
                    <a:lnTo>
                      <a:pt x="27795" y="157994"/>
                    </a:lnTo>
                    <a:lnTo>
                      <a:pt x="29807" y="155800"/>
                    </a:lnTo>
                    <a:lnTo>
                      <a:pt x="32550" y="154703"/>
                    </a:lnTo>
                    <a:lnTo>
                      <a:pt x="34195" y="150680"/>
                    </a:lnTo>
                    <a:lnTo>
                      <a:pt x="32915" y="148851"/>
                    </a:lnTo>
                    <a:lnTo>
                      <a:pt x="35841" y="149400"/>
                    </a:lnTo>
                    <a:lnTo>
                      <a:pt x="38950" y="152874"/>
                    </a:lnTo>
                    <a:lnTo>
                      <a:pt x="42424" y="153971"/>
                    </a:lnTo>
                    <a:lnTo>
                      <a:pt x="45350" y="156165"/>
                    </a:lnTo>
                    <a:lnTo>
                      <a:pt x="47362" y="154520"/>
                    </a:lnTo>
                    <a:lnTo>
                      <a:pt x="52116" y="152874"/>
                    </a:lnTo>
                    <a:lnTo>
                      <a:pt x="55773" y="156165"/>
                    </a:lnTo>
                    <a:lnTo>
                      <a:pt x="61990" y="151777"/>
                    </a:lnTo>
                    <a:lnTo>
                      <a:pt x="72414" y="142634"/>
                    </a:lnTo>
                    <a:lnTo>
                      <a:pt x="80460" y="141902"/>
                    </a:lnTo>
                    <a:lnTo>
                      <a:pt x="88140" y="142451"/>
                    </a:lnTo>
                    <a:lnTo>
                      <a:pt x="95089" y="139891"/>
                    </a:lnTo>
                    <a:lnTo>
                      <a:pt x="103135" y="133307"/>
                    </a:lnTo>
                  </a:path>
                </a:pathLst>
              </a:custGeom>
              <a:grpFill/>
              <a:ln w="4020" cap="flat">
                <a:solidFill>
                  <a:srgbClr val="FFFFFF"/>
                </a:solidFill>
                <a:prstDash val="solid"/>
                <a:miter/>
              </a:ln>
            </p:spPr>
            <p:txBody>
              <a:bodyPr rtlCol="0" anchor="ctr"/>
              <a:lstStyle/>
              <a:p>
                <a:endParaRPr lang="en-GB" sz="1463"/>
              </a:p>
            </p:txBody>
          </p:sp>
          <p:sp>
            <p:nvSpPr>
              <p:cNvPr id="1464" name="Freeform: Shape 1463">
                <a:extLst>
                  <a:ext uri="{FF2B5EF4-FFF2-40B4-BE49-F238E27FC236}">
                    <a16:creationId xmlns:a16="http://schemas.microsoft.com/office/drawing/2014/main" id="{0B073383-C3FD-3CD2-B050-0CED93070516}"/>
                  </a:ext>
                </a:extLst>
              </p:cNvPr>
              <p:cNvSpPr/>
              <p:nvPr/>
            </p:nvSpPr>
            <p:spPr>
              <a:xfrm>
                <a:off x="8757864" y="4238570"/>
                <a:ext cx="253449" cy="217607"/>
              </a:xfrm>
              <a:custGeom>
                <a:avLst/>
                <a:gdLst>
                  <a:gd name="connsiteX0" fmla="*/ 219071 w 253449"/>
                  <a:gd name="connsiteY0" fmla="*/ 5303 h 217607"/>
                  <a:gd name="connsiteX1" fmla="*/ 220168 w 253449"/>
                  <a:gd name="connsiteY1" fmla="*/ 5851 h 217607"/>
                  <a:gd name="connsiteX2" fmla="*/ 219619 w 253449"/>
                  <a:gd name="connsiteY2" fmla="*/ 6583 h 217607"/>
                  <a:gd name="connsiteX3" fmla="*/ 217242 w 253449"/>
                  <a:gd name="connsiteY3" fmla="*/ 8046 h 217607"/>
                  <a:gd name="connsiteX4" fmla="*/ 214865 w 253449"/>
                  <a:gd name="connsiteY4" fmla="*/ 8595 h 217607"/>
                  <a:gd name="connsiteX5" fmla="*/ 218522 w 253449"/>
                  <a:gd name="connsiteY5" fmla="*/ 10423 h 217607"/>
                  <a:gd name="connsiteX6" fmla="*/ 220899 w 253449"/>
                  <a:gd name="connsiteY6" fmla="*/ 12800 h 217607"/>
                  <a:gd name="connsiteX7" fmla="*/ 224374 w 253449"/>
                  <a:gd name="connsiteY7" fmla="*/ 13715 h 217607"/>
                  <a:gd name="connsiteX8" fmla="*/ 224374 w 253449"/>
                  <a:gd name="connsiteY8" fmla="*/ 17555 h 217607"/>
                  <a:gd name="connsiteX9" fmla="*/ 221813 w 253449"/>
                  <a:gd name="connsiteY9" fmla="*/ 19018 h 217607"/>
                  <a:gd name="connsiteX10" fmla="*/ 218522 w 253449"/>
                  <a:gd name="connsiteY10" fmla="*/ 18103 h 217607"/>
                  <a:gd name="connsiteX11" fmla="*/ 217608 w 253449"/>
                  <a:gd name="connsiteY11" fmla="*/ 19566 h 217607"/>
                  <a:gd name="connsiteX12" fmla="*/ 211390 w 253449"/>
                  <a:gd name="connsiteY12" fmla="*/ 19932 h 217607"/>
                  <a:gd name="connsiteX13" fmla="*/ 209562 w 253449"/>
                  <a:gd name="connsiteY13" fmla="*/ 21578 h 217607"/>
                  <a:gd name="connsiteX14" fmla="*/ 213219 w 253449"/>
                  <a:gd name="connsiteY14" fmla="*/ 26332 h 217607"/>
                  <a:gd name="connsiteX15" fmla="*/ 215048 w 253449"/>
                  <a:gd name="connsiteY15" fmla="*/ 27430 h 217607"/>
                  <a:gd name="connsiteX16" fmla="*/ 215413 w 253449"/>
                  <a:gd name="connsiteY16" fmla="*/ 29075 h 217607"/>
                  <a:gd name="connsiteX17" fmla="*/ 213767 w 253449"/>
                  <a:gd name="connsiteY17" fmla="*/ 30538 h 217607"/>
                  <a:gd name="connsiteX18" fmla="*/ 214865 w 253449"/>
                  <a:gd name="connsiteY18" fmla="*/ 32550 h 217607"/>
                  <a:gd name="connsiteX19" fmla="*/ 217974 w 253449"/>
                  <a:gd name="connsiteY19" fmla="*/ 34744 h 217607"/>
                  <a:gd name="connsiteX20" fmla="*/ 219802 w 253449"/>
                  <a:gd name="connsiteY20" fmla="*/ 37304 h 217607"/>
                  <a:gd name="connsiteX21" fmla="*/ 221448 w 253449"/>
                  <a:gd name="connsiteY21" fmla="*/ 40596 h 217607"/>
                  <a:gd name="connsiteX22" fmla="*/ 229860 w 253449"/>
                  <a:gd name="connsiteY22" fmla="*/ 53762 h 217607"/>
                  <a:gd name="connsiteX23" fmla="*/ 228397 w 253449"/>
                  <a:gd name="connsiteY23" fmla="*/ 55956 h 217607"/>
                  <a:gd name="connsiteX24" fmla="*/ 227848 w 253449"/>
                  <a:gd name="connsiteY24" fmla="*/ 57968 h 217607"/>
                  <a:gd name="connsiteX25" fmla="*/ 226934 w 253449"/>
                  <a:gd name="connsiteY25" fmla="*/ 59065 h 217607"/>
                  <a:gd name="connsiteX26" fmla="*/ 226568 w 253449"/>
                  <a:gd name="connsiteY26" fmla="*/ 61076 h 217607"/>
                  <a:gd name="connsiteX27" fmla="*/ 227300 w 253449"/>
                  <a:gd name="connsiteY27" fmla="*/ 63636 h 217607"/>
                  <a:gd name="connsiteX28" fmla="*/ 250523 w 253449"/>
                  <a:gd name="connsiteY28" fmla="*/ 83568 h 217607"/>
                  <a:gd name="connsiteX29" fmla="*/ 253449 w 253449"/>
                  <a:gd name="connsiteY29" fmla="*/ 86312 h 217607"/>
                  <a:gd name="connsiteX30" fmla="*/ 253449 w 253449"/>
                  <a:gd name="connsiteY30" fmla="*/ 88689 h 217607"/>
                  <a:gd name="connsiteX31" fmla="*/ 249243 w 253449"/>
                  <a:gd name="connsiteY31" fmla="*/ 89969 h 217607"/>
                  <a:gd name="connsiteX32" fmla="*/ 240466 w 253449"/>
                  <a:gd name="connsiteY32" fmla="*/ 90517 h 217607"/>
                  <a:gd name="connsiteX33" fmla="*/ 233517 w 253449"/>
                  <a:gd name="connsiteY33" fmla="*/ 88872 h 217607"/>
                  <a:gd name="connsiteX34" fmla="*/ 229860 w 253449"/>
                  <a:gd name="connsiteY34" fmla="*/ 84483 h 217607"/>
                  <a:gd name="connsiteX35" fmla="*/ 228762 w 253449"/>
                  <a:gd name="connsiteY35" fmla="*/ 86677 h 217607"/>
                  <a:gd name="connsiteX36" fmla="*/ 230408 w 253449"/>
                  <a:gd name="connsiteY36" fmla="*/ 90334 h 217607"/>
                  <a:gd name="connsiteX37" fmla="*/ 229860 w 253449"/>
                  <a:gd name="connsiteY37" fmla="*/ 91432 h 217607"/>
                  <a:gd name="connsiteX38" fmla="*/ 224922 w 253449"/>
                  <a:gd name="connsiteY38" fmla="*/ 93809 h 217607"/>
                  <a:gd name="connsiteX39" fmla="*/ 221448 w 253449"/>
                  <a:gd name="connsiteY39" fmla="*/ 98198 h 217607"/>
                  <a:gd name="connsiteX40" fmla="*/ 219254 w 253449"/>
                  <a:gd name="connsiteY40" fmla="*/ 102221 h 217607"/>
                  <a:gd name="connsiteX41" fmla="*/ 218157 w 253449"/>
                  <a:gd name="connsiteY41" fmla="*/ 106061 h 217607"/>
                  <a:gd name="connsiteX42" fmla="*/ 218157 w 253449"/>
                  <a:gd name="connsiteY42" fmla="*/ 111547 h 217607"/>
                  <a:gd name="connsiteX43" fmla="*/ 216693 w 253449"/>
                  <a:gd name="connsiteY43" fmla="*/ 115753 h 217607"/>
                  <a:gd name="connsiteX44" fmla="*/ 216510 w 253449"/>
                  <a:gd name="connsiteY44" fmla="*/ 123981 h 217607"/>
                  <a:gd name="connsiteX45" fmla="*/ 213219 w 253449"/>
                  <a:gd name="connsiteY45" fmla="*/ 128187 h 217607"/>
                  <a:gd name="connsiteX46" fmla="*/ 207002 w 253449"/>
                  <a:gd name="connsiteY46" fmla="*/ 141719 h 217607"/>
                  <a:gd name="connsiteX47" fmla="*/ 202796 w 253449"/>
                  <a:gd name="connsiteY47" fmla="*/ 145011 h 217607"/>
                  <a:gd name="connsiteX48" fmla="*/ 200784 w 253449"/>
                  <a:gd name="connsiteY48" fmla="*/ 143913 h 217607"/>
                  <a:gd name="connsiteX49" fmla="*/ 198041 w 253449"/>
                  <a:gd name="connsiteY49" fmla="*/ 147388 h 217607"/>
                  <a:gd name="connsiteX50" fmla="*/ 186155 w 253449"/>
                  <a:gd name="connsiteY50" fmla="*/ 156531 h 217607"/>
                  <a:gd name="connsiteX51" fmla="*/ 187070 w 253449"/>
                  <a:gd name="connsiteY51" fmla="*/ 157994 h 217607"/>
                  <a:gd name="connsiteX52" fmla="*/ 189629 w 253449"/>
                  <a:gd name="connsiteY52" fmla="*/ 158908 h 217607"/>
                  <a:gd name="connsiteX53" fmla="*/ 190361 w 253449"/>
                  <a:gd name="connsiteY53" fmla="*/ 163114 h 217607"/>
                  <a:gd name="connsiteX54" fmla="*/ 190361 w 253449"/>
                  <a:gd name="connsiteY54" fmla="*/ 166406 h 217607"/>
                  <a:gd name="connsiteX55" fmla="*/ 195481 w 253449"/>
                  <a:gd name="connsiteY55" fmla="*/ 168966 h 217607"/>
                  <a:gd name="connsiteX56" fmla="*/ 192921 w 253449"/>
                  <a:gd name="connsiteY56" fmla="*/ 177743 h 217607"/>
                  <a:gd name="connsiteX57" fmla="*/ 190361 w 253449"/>
                  <a:gd name="connsiteY57" fmla="*/ 176097 h 217607"/>
                  <a:gd name="connsiteX58" fmla="*/ 189081 w 253449"/>
                  <a:gd name="connsiteY58" fmla="*/ 177378 h 217607"/>
                  <a:gd name="connsiteX59" fmla="*/ 188532 w 253449"/>
                  <a:gd name="connsiteY59" fmla="*/ 183046 h 217607"/>
                  <a:gd name="connsiteX60" fmla="*/ 186704 w 253449"/>
                  <a:gd name="connsiteY60" fmla="*/ 187069 h 217607"/>
                  <a:gd name="connsiteX61" fmla="*/ 184509 w 253449"/>
                  <a:gd name="connsiteY61" fmla="*/ 187252 h 217607"/>
                  <a:gd name="connsiteX62" fmla="*/ 183961 w 253449"/>
                  <a:gd name="connsiteY62" fmla="*/ 189629 h 217607"/>
                  <a:gd name="connsiteX63" fmla="*/ 184327 w 253449"/>
                  <a:gd name="connsiteY63" fmla="*/ 191824 h 217607"/>
                  <a:gd name="connsiteX64" fmla="*/ 183778 w 253449"/>
                  <a:gd name="connsiteY64" fmla="*/ 193470 h 217607"/>
                  <a:gd name="connsiteX65" fmla="*/ 182315 w 253449"/>
                  <a:gd name="connsiteY65" fmla="*/ 194018 h 217607"/>
                  <a:gd name="connsiteX66" fmla="*/ 180486 w 253449"/>
                  <a:gd name="connsiteY66" fmla="*/ 196030 h 217607"/>
                  <a:gd name="connsiteX67" fmla="*/ 179207 w 253449"/>
                  <a:gd name="connsiteY67" fmla="*/ 201698 h 217607"/>
                  <a:gd name="connsiteX68" fmla="*/ 173538 w 253449"/>
                  <a:gd name="connsiteY68" fmla="*/ 205538 h 217607"/>
                  <a:gd name="connsiteX69" fmla="*/ 171892 w 253449"/>
                  <a:gd name="connsiteY69" fmla="*/ 205904 h 217607"/>
                  <a:gd name="connsiteX70" fmla="*/ 167137 w 253449"/>
                  <a:gd name="connsiteY70" fmla="*/ 208647 h 217607"/>
                  <a:gd name="connsiteX71" fmla="*/ 149948 w 253449"/>
                  <a:gd name="connsiteY71" fmla="*/ 216510 h 217607"/>
                  <a:gd name="connsiteX72" fmla="*/ 146108 w 253449"/>
                  <a:gd name="connsiteY72" fmla="*/ 217607 h 217607"/>
                  <a:gd name="connsiteX73" fmla="*/ 143731 w 253449"/>
                  <a:gd name="connsiteY73" fmla="*/ 206087 h 217607"/>
                  <a:gd name="connsiteX74" fmla="*/ 142451 w 253449"/>
                  <a:gd name="connsiteY74" fmla="*/ 201881 h 217607"/>
                  <a:gd name="connsiteX75" fmla="*/ 140988 w 253449"/>
                  <a:gd name="connsiteY75" fmla="*/ 200784 h 217607"/>
                  <a:gd name="connsiteX76" fmla="*/ 138976 w 253449"/>
                  <a:gd name="connsiteY76" fmla="*/ 200235 h 217607"/>
                  <a:gd name="connsiteX77" fmla="*/ 135502 w 253449"/>
                  <a:gd name="connsiteY77" fmla="*/ 197127 h 217607"/>
                  <a:gd name="connsiteX78" fmla="*/ 129285 w 253449"/>
                  <a:gd name="connsiteY78" fmla="*/ 197127 h 217607"/>
                  <a:gd name="connsiteX79" fmla="*/ 125445 w 253449"/>
                  <a:gd name="connsiteY79" fmla="*/ 198590 h 217607"/>
                  <a:gd name="connsiteX80" fmla="*/ 121056 w 253449"/>
                  <a:gd name="connsiteY80" fmla="*/ 199138 h 217607"/>
                  <a:gd name="connsiteX81" fmla="*/ 119958 w 253449"/>
                  <a:gd name="connsiteY81" fmla="*/ 196761 h 217607"/>
                  <a:gd name="connsiteX82" fmla="*/ 119410 w 253449"/>
                  <a:gd name="connsiteY82" fmla="*/ 192921 h 217607"/>
                  <a:gd name="connsiteX83" fmla="*/ 110998 w 253449"/>
                  <a:gd name="connsiteY83" fmla="*/ 192921 h 217607"/>
                  <a:gd name="connsiteX84" fmla="*/ 106061 w 253449"/>
                  <a:gd name="connsiteY84" fmla="*/ 189629 h 217607"/>
                  <a:gd name="connsiteX85" fmla="*/ 103501 w 253449"/>
                  <a:gd name="connsiteY85" fmla="*/ 188715 h 217607"/>
                  <a:gd name="connsiteX86" fmla="*/ 102221 w 253449"/>
                  <a:gd name="connsiteY86" fmla="*/ 190178 h 217607"/>
                  <a:gd name="connsiteX87" fmla="*/ 102769 w 253449"/>
                  <a:gd name="connsiteY87" fmla="*/ 192555 h 217607"/>
                  <a:gd name="connsiteX88" fmla="*/ 98929 w 253449"/>
                  <a:gd name="connsiteY88" fmla="*/ 195115 h 217607"/>
                  <a:gd name="connsiteX89" fmla="*/ 92712 w 253449"/>
                  <a:gd name="connsiteY89" fmla="*/ 197675 h 217607"/>
                  <a:gd name="connsiteX90" fmla="*/ 89421 w 253449"/>
                  <a:gd name="connsiteY90" fmla="*/ 198041 h 217607"/>
                  <a:gd name="connsiteX91" fmla="*/ 84300 w 253449"/>
                  <a:gd name="connsiteY91" fmla="*/ 197127 h 217607"/>
                  <a:gd name="connsiteX92" fmla="*/ 80277 w 253449"/>
                  <a:gd name="connsiteY92" fmla="*/ 198772 h 217607"/>
                  <a:gd name="connsiteX93" fmla="*/ 77351 w 253449"/>
                  <a:gd name="connsiteY93" fmla="*/ 199138 h 217607"/>
                  <a:gd name="connsiteX94" fmla="*/ 75340 w 253449"/>
                  <a:gd name="connsiteY94" fmla="*/ 200235 h 217607"/>
                  <a:gd name="connsiteX95" fmla="*/ 74243 w 253449"/>
                  <a:gd name="connsiteY95" fmla="*/ 200235 h 217607"/>
                  <a:gd name="connsiteX96" fmla="*/ 73145 w 253449"/>
                  <a:gd name="connsiteY96" fmla="*/ 191824 h 217607"/>
                  <a:gd name="connsiteX97" fmla="*/ 69854 w 253449"/>
                  <a:gd name="connsiteY97" fmla="*/ 182315 h 217607"/>
                  <a:gd name="connsiteX98" fmla="*/ 67477 w 253449"/>
                  <a:gd name="connsiteY98" fmla="*/ 185606 h 217607"/>
                  <a:gd name="connsiteX99" fmla="*/ 66196 w 253449"/>
                  <a:gd name="connsiteY99" fmla="*/ 186703 h 217607"/>
                  <a:gd name="connsiteX100" fmla="*/ 61625 w 253449"/>
                  <a:gd name="connsiteY100" fmla="*/ 185240 h 217607"/>
                  <a:gd name="connsiteX101" fmla="*/ 59431 w 253449"/>
                  <a:gd name="connsiteY101" fmla="*/ 185789 h 217607"/>
                  <a:gd name="connsiteX102" fmla="*/ 56871 w 253449"/>
                  <a:gd name="connsiteY102" fmla="*/ 187801 h 217607"/>
                  <a:gd name="connsiteX103" fmla="*/ 54859 w 253449"/>
                  <a:gd name="connsiteY103" fmla="*/ 188715 h 217607"/>
                  <a:gd name="connsiteX104" fmla="*/ 50654 w 253449"/>
                  <a:gd name="connsiteY104" fmla="*/ 189081 h 217607"/>
                  <a:gd name="connsiteX105" fmla="*/ 48276 w 253449"/>
                  <a:gd name="connsiteY105" fmla="*/ 188166 h 217607"/>
                  <a:gd name="connsiteX106" fmla="*/ 43705 w 253449"/>
                  <a:gd name="connsiteY106" fmla="*/ 188715 h 217607"/>
                  <a:gd name="connsiteX107" fmla="*/ 38950 w 253449"/>
                  <a:gd name="connsiteY107" fmla="*/ 185058 h 217607"/>
                  <a:gd name="connsiteX108" fmla="*/ 37304 w 253449"/>
                  <a:gd name="connsiteY108" fmla="*/ 186338 h 217607"/>
                  <a:gd name="connsiteX109" fmla="*/ 33830 w 253449"/>
                  <a:gd name="connsiteY109" fmla="*/ 186703 h 217607"/>
                  <a:gd name="connsiteX110" fmla="*/ 32184 w 253449"/>
                  <a:gd name="connsiteY110" fmla="*/ 180303 h 217607"/>
                  <a:gd name="connsiteX111" fmla="*/ 32550 w 253449"/>
                  <a:gd name="connsiteY111" fmla="*/ 175732 h 217607"/>
                  <a:gd name="connsiteX112" fmla="*/ 30721 w 253449"/>
                  <a:gd name="connsiteY112" fmla="*/ 173537 h 217607"/>
                  <a:gd name="connsiteX113" fmla="*/ 28527 w 253449"/>
                  <a:gd name="connsiteY113" fmla="*/ 164211 h 217607"/>
                  <a:gd name="connsiteX114" fmla="*/ 25967 w 253449"/>
                  <a:gd name="connsiteY114" fmla="*/ 158908 h 217607"/>
                  <a:gd name="connsiteX115" fmla="*/ 25784 w 253449"/>
                  <a:gd name="connsiteY115" fmla="*/ 156531 h 217607"/>
                  <a:gd name="connsiteX116" fmla="*/ 26881 w 253449"/>
                  <a:gd name="connsiteY116" fmla="*/ 155251 h 217607"/>
                  <a:gd name="connsiteX117" fmla="*/ 27430 w 253449"/>
                  <a:gd name="connsiteY117" fmla="*/ 151228 h 217607"/>
                  <a:gd name="connsiteX118" fmla="*/ 26515 w 253449"/>
                  <a:gd name="connsiteY118" fmla="*/ 145925 h 217607"/>
                  <a:gd name="connsiteX119" fmla="*/ 25235 w 253449"/>
                  <a:gd name="connsiteY119" fmla="*/ 142268 h 217607"/>
                  <a:gd name="connsiteX120" fmla="*/ 20664 w 253449"/>
                  <a:gd name="connsiteY120" fmla="*/ 134404 h 217607"/>
                  <a:gd name="connsiteX121" fmla="*/ 19567 w 253449"/>
                  <a:gd name="connsiteY121" fmla="*/ 131479 h 217607"/>
                  <a:gd name="connsiteX122" fmla="*/ 17738 w 253449"/>
                  <a:gd name="connsiteY122" fmla="*/ 129284 h 217607"/>
                  <a:gd name="connsiteX123" fmla="*/ 13166 w 253449"/>
                  <a:gd name="connsiteY123" fmla="*/ 127639 h 217607"/>
                  <a:gd name="connsiteX124" fmla="*/ 10606 w 253449"/>
                  <a:gd name="connsiteY124" fmla="*/ 124713 h 217607"/>
                  <a:gd name="connsiteX125" fmla="*/ 8046 w 253449"/>
                  <a:gd name="connsiteY125" fmla="*/ 125079 h 217607"/>
                  <a:gd name="connsiteX126" fmla="*/ 6035 w 253449"/>
                  <a:gd name="connsiteY126" fmla="*/ 123250 h 217607"/>
                  <a:gd name="connsiteX127" fmla="*/ 5303 w 253449"/>
                  <a:gd name="connsiteY127" fmla="*/ 117947 h 217607"/>
                  <a:gd name="connsiteX128" fmla="*/ 4938 w 253449"/>
                  <a:gd name="connsiteY128" fmla="*/ 108072 h 217607"/>
                  <a:gd name="connsiteX129" fmla="*/ 2560 w 253449"/>
                  <a:gd name="connsiteY129" fmla="*/ 103501 h 217607"/>
                  <a:gd name="connsiteX130" fmla="*/ 732 w 253449"/>
                  <a:gd name="connsiteY130" fmla="*/ 101855 h 217607"/>
                  <a:gd name="connsiteX131" fmla="*/ 183 w 253449"/>
                  <a:gd name="connsiteY131" fmla="*/ 99477 h 217607"/>
                  <a:gd name="connsiteX132" fmla="*/ 0 w 253449"/>
                  <a:gd name="connsiteY132" fmla="*/ 90883 h 217607"/>
                  <a:gd name="connsiteX133" fmla="*/ 549 w 253449"/>
                  <a:gd name="connsiteY133" fmla="*/ 84666 h 217607"/>
                  <a:gd name="connsiteX134" fmla="*/ 3292 w 253449"/>
                  <a:gd name="connsiteY134" fmla="*/ 75705 h 217607"/>
                  <a:gd name="connsiteX135" fmla="*/ 5303 w 253449"/>
                  <a:gd name="connsiteY135" fmla="*/ 71499 h 217607"/>
                  <a:gd name="connsiteX136" fmla="*/ 8595 w 253449"/>
                  <a:gd name="connsiteY136" fmla="*/ 67842 h 217607"/>
                  <a:gd name="connsiteX137" fmla="*/ 11704 w 253449"/>
                  <a:gd name="connsiteY137" fmla="*/ 62173 h 217607"/>
                  <a:gd name="connsiteX138" fmla="*/ 14995 w 253449"/>
                  <a:gd name="connsiteY138" fmla="*/ 60162 h 217607"/>
                  <a:gd name="connsiteX139" fmla="*/ 14995 w 253449"/>
                  <a:gd name="connsiteY139" fmla="*/ 62356 h 217607"/>
                  <a:gd name="connsiteX140" fmla="*/ 27796 w 253449"/>
                  <a:gd name="connsiteY140" fmla="*/ 80826 h 217607"/>
                  <a:gd name="connsiteX141" fmla="*/ 33647 w 253449"/>
                  <a:gd name="connsiteY141" fmla="*/ 86129 h 217607"/>
                  <a:gd name="connsiteX142" fmla="*/ 40230 w 253449"/>
                  <a:gd name="connsiteY142" fmla="*/ 87774 h 217607"/>
                  <a:gd name="connsiteX143" fmla="*/ 45716 w 253449"/>
                  <a:gd name="connsiteY143" fmla="*/ 85763 h 217607"/>
                  <a:gd name="connsiteX144" fmla="*/ 50654 w 253449"/>
                  <a:gd name="connsiteY144" fmla="*/ 85580 h 217607"/>
                  <a:gd name="connsiteX145" fmla="*/ 55225 w 253449"/>
                  <a:gd name="connsiteY145" fmla="*/ 88140 h 217607"/>
                  <a:gd name="connsiteX146" fmla="*/ 59431 w 253449"/>
                  <a:gd name="connsiteY146" fmla="*/ 86677 h 217607"/>
                  <a:gd name="connsiteX147" fmla="*/ 64185 w 253449"/>
                  <a:gd name="connsiteY147" fmla="*/ 86312 h 217607"/>
                  <a:gd name="connsiteX148" fmla="*/ 68391 w 253449"/>
                  <a:gd name="connsiteY148" fmla="*/ 86860 h 217607"/>
                  <a:gd name="connsiteX149" fmla="*/ 71683 w 253449"/>
                  <a:gd name="connsiteY149" fmla="*/ 85580 h 217607"/>
                  <a:gd name="connsiteX150" fmla="*/ 78997 w 253449"/>
                  <a:gd name="connsiteY150" fmla="*/ 76620 h 217607"/>
                  <a:gd name="connsiteX151" fmla="*/ 82655 w 253449"/>
                  <a:gd name="connsiteY151" fmla="*/ 72780 h 217607"/>
                  <a:gd name="connsiteX152" fmla="*/ 85032 w 253449"/>
                  <a:gd name="connsiteY152" fmla="*/ 72231 h 217607"/>
                  <a:gd name="connsiteX153" fmla="*/ 97467 w 253449"/>
                  <a:gd name="connsiteY153" fmla="*/ 72780 h 217607"/>
                  <a:gd name="connsiteX154" fmla="*/ 99844 w 253449"/>
                  <a:gd name="connsiteY154" fmla="*/ 73694 h 217607"/>
                  <a:gd name="connsiteX155" fmla="*/ 100392 w 253449"/>
                  <a:gd name="connsiteY155" fmla="*/ 77168 h 217607"/>
                  <a:gd name="connsiteX156" fmla="*/ 102587 w 253449"/>
                  <a:gd name="connsiteY156" fmla="*/ 77351 h 217607"/>
                  <a:gd name="connsiteX157" fmla="*/ 112461 w 253449"/>
                  <a:gd name="connsiteY157" fmla="*/ 80460 h 217607"/>
                  <a:gd name="connsiteX158" fmla="*/ 116667 w 253449"/>
                  <a:gd name="connsiteY158" fmla="*/ 80460 h 217607"/>
                  <a:gd name="connsiteX159" fmla="*/ 121970 w 253449"/>
                  <a:gd name="connsiteY159" fmla="*/ 77900 h 217607"/>
                  <a:gd name="connsiteX160" fmla="*/ 126725 w 253449"/>
                  <a:gd name="connsiteY160" fmla="*/ 76620 h 217607"/>
                  <a:gd name="connsiteX161" fmla="*/ 131845 w 253449"/>
                  <a:gd name="connsiteY161" fmla="*/ 75705 h 217607"/>
                  <a:gd name="connsiteX162" fmla="*/ 137696 w 253449"/>
                  <a:gd name="connsiteY162" fmla="*/ 73694 h 217607"/>
                  <a:gd name="connsiteX163" fmla="*/ 140988 w 253449"/>
                  <a:gd name="connsiteY163" fmla="*/ 71499 h 217607"/>
                  <a:gd name="connsiteX164" fmla="*/ 142451 w 253449"/>
                  <a:gd name="connsiteY164" fmla="*/ 68025 h 217607"/>
                  <a:gd name="connsiteX165" fmla="*/ 146108 w 253449"/>
                  <a:gd name="connsiteY165" fmla="*/ 62722 h 217607"/>
                  <a:gd name="connsiteX166" fmla="*/ 149948 w 253449"/>
                  <a:gd name="connsiteY166" fmla="*/ 54310 h 217607"/>
                  <a:gd name="connsiteX167" fmla="*/ 152508 w 253449"/>
                  <a:gd name="connsiteY167" fmla="*/ 41876 h 217607"/>
                  <a:gd name="connsiteX168" fmla="*/ 164760 w 253449"/>
                  <a:gd name="connsiteY168" fmla="*/ 27795 h 217607"/>
                  <a:gd name="connsiteX169" fmla="*/ 167137 w 253449"/>
                  <a:gd name="connsiteY169" fmla="*/ 22675 h 217607"/>
                  <a:gd name="connsiteX170" fmla="*/ 168235 w 253449"/>
                  <a:gd name="connsiteY170" fmla="*/ 12800 h 217607"/>
                  <a:gd name="connsiteX171" fmla="*/ 170977 w 253449"/>
                  <a:gd name="connsiteY171" fmla="*/ 4754 h 217607"/>
                  <a:gd name="connsiteX172" fmla="*/ 174086 w 253449"/>
                  <a:gd name="connsiteY172" fmla="*/ 731 h 217607"/>
                  <a:gd name="connsiteX173" fmla="*/ 182681 w 253449"/>
                  <a:gd name="connsiteY173" fmla="*/ 0 h 217607"/>
                  <a:gd name="connsiteX174" fmla="*/ 206453 w 253449"/>
                  <a:gd name="connsiteY174" fmla="*/ 549 h 217607"/>
                  <a:gd name="connsiteX175" fmla="*/ 210111 w 253449"/>
                  <a:gd name="connsiteY175" fmla="*/ 3109 h 217607"/>
                  <a:gd name="connsiteX176" fmla="*/ 216510 w 253449"/>
                  <a:gd name="connsiteY176" fmla="*/ 4937 h 217607"/>
                  <a:gd name="connsiteX177" fmla="*/ 219071 w 253449"/>
                  <a:gd name="connsiteY177" fmla="*/ 5303 h 2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53449" h="217607">
                    <a:moveTo>
                      <a:pt x="219071" y="5303"/>
                    </a:moveTo>
                    <a:lnTo>
                      <a:pt x="220168" y="5851"/>
                    </a:lnTo>
                    <a:lnTo>
                      <a:pt x="219619" y="6583"/>
                    </a:lnTo>
                    <a:lnTo>
                      <a:pt x="217242" y="8046"/>
                    </a:lnTo>
                    <a:lnTo>
                      <a:pt x="214865" y="8595"/>
                    </a:lnTo>
                    <a:lnTo>
                      <a:pt x="218522" y="10423"/>
                    </a:lnTo>
                    <a:lnTo>
                      <a:pt x="220899" y="12800"/>
                    </a:lnTo>
                    <a:lnTo>
                      <a:pt x="224374" y="13715"/>
                    </a:lnTo>
                    <a:lnTo>
                      <a:pt x="224374" y="17555"/>
                    </a:lnTo>
                    <a:lnTo>
                      <a:pt x="221813" y="19018"/>
                    </a:lnTo>
                    <a:lnTo>
                      <a:pt x="218522" y="18103"/>
                    </a:lnTo>
                    <a:lnTo>
                      <a:pt x="217608" y="19566"/>
                    </a:lnTo>
                    <a:lnTo>
                      <a:pt x="211390" y="19932"/>
                    </a:lnTo>
                    <a:lnTo>
                      <a:pt x="209562" y="21578"/>
                    </a:lnTo>
                    <a:lnTo>
                      <a:pt x="213219" y="26332"/>
                    </a:lnTo>
                    <a:lnTo>
                      <a:pt x="215048" y="27430"/>
                    </a:lnTo>
                    <a:lnTo>
                      <a:pt x="215413" y="29075"/>
                    </a:lnTo>
                    <a:lnTo>
                      <a:pt x="213767" y="30538"/>
                    </a:lnTo>
                    <a:lnTo>
                      <a:pt x="214865" y="32550"/>
                    </a:lnTo>
                    <a:lnTo>
                      <a:pt x="217974" y="34744"/>
                    </a:lnTo>
                    <a:lnTo>
                      <a:pt x="219802" y="37304"/>
                    </a:lnTo>
                    <a:lnTo>
                      <a:pt x="221448" y="40596"/>
                    </a:lnTo>
                    <a:lnTo>
                      <a:pt x="229860" y="53762"/>
                    </a:lnTo>
                    <a:lnTo>
                      <a:pt x="228397" y="55956"/>
                    </a:lnTo>
                    <a:lnTo>
                      <a:pt x="227848" y="57968"/>
                    </a:lnTo>
                    <a:lnTo>
                      <a:pt x="226934" y="59065"/>
                    </a:lnTo>
                    <a:lnTo>
                      <a:pt x="226568" y="61076"/>
                    </a:lnTo>
                    <a:lnTo>
                      <a:pt x="227300" y="63636"/>
                    </a:lnTo>
                    <a:lnTo>
                      <a:pt x="250523" y="83568"/>
                    </a:lnTo>
                    <a:lnTo>
                      <a:pt x="253449" y="86312"/>
                    </a:lnTo>
                    <a:lnTo>
                      <a:pt x="253449" y="88689"/>
                    </a:lnTo>
                    <a:lnTo>
                      <a:pt x="249243" y="89969"/>
                    </a:lnTo>
                    <a:lnTo>
                      <a:pt x="240466" y="90517"/>
                    </a:lnTo>
                    <a:lnTo>
                      <a:pt x="233517" y="88872"/>
                    </a:lnTo>
                    <a:lnTo>
                      <a:pt x="229860" y="84483"/>
                    </a:lnTo>
                    <a:lnTo>
                      <a:pt x="228762" y="86677"/>
                    </a:lnTo>
                    <a:lnTo>
                      <a:pt x="230408" y="90334"/>
                    </a:lnTo>
                    <a:lnTo>
                      <a:pt x="229860" y="91432"/>
                    </a:lnTo>
                    <a:lnTo>
                      <a:pt x="224922" y="93809"/>
                    </a:lnTo>
                    <a:lnTo>
                      <a:pt x="221448" y="98198"/>
                    </a:lnTo>
                    <a:lnTo>
                      <a:pt x="219254" y="102221"/>
                    </a:lnTo>
                    <a:lnTo>
                      <a:pt x="218157" y="106061"/>
                    </a:lnTo>
                    <a:lnTo>
                      <a:pt x="218157" y="111547"/>
                    </a:lnTo>
                    <a:lnTo>
                      <a:pt x="216693" y="115753"/>
                    </a:lnTo>
                    <a:lnTo>
                      <a:pt x="216510" y="123981"/>
                    </a:lnTo>
                    <a:lnTo>
                      <a:pt x="213219" y="128187"/>
                    </a:lnTo>
                    <a:lnTo>
                      <a:pt x="207002" y="141719"/>
                    </a:lnTo>
                    <a:lnTo>
                      <a:pt x="202796" y="145011"/>
                    </a:lnTo>
                    <a:lnTo>
                      <a:pt x="200784" y="143913"/>
                    </a:lnTo>
                    <a:lnTo>
                      <a:pt x="198041" y="147388"/>
                    </a:lnTo>
                    <a:lnTo>
                      <a:pt x="186155" y="156531"/>
                    </a:lnTo>
                    <a:lnTo>
                      <a:pt x="187070" y="157994"/>
                    </a:lnTo>
                    <a:lnTo>
                      <a:pt x="189629" y="158908"/>
                    </a:lnTo>
                    <a:lnTo>
                      <a:pt x="190361" y="163114"/>
                    </a:lnTo>
                    <a:lnTo>
                      <a:pt x="190361" y="166406"/>
                    </a:lnTo>
                    <a:lnTo>
                      <a:pt x="195481" y="168966"/>
                    </a:lnTo>
                    <a:lnTo>
                      <a:pt x="192921" y="177743"/>
                    </a:lnTo>
                    <a:lnTo>
                      <a:pt x="190361" y="176097"/>
                    </a:lnTo>
                    <a:lnTo>
                      <a:pt x="189081" y="177378"/>
                    </a:lnTo>
                    <a:lnTo>
                      <a:pt x="188532" y="183046"/>
                    </a:lnTo>
                    <a:lnTo>
                      <a:pt x="186704" y="187069"/>
                    </a:lnTo>
                    <a:lnTo>
                      <a:pt x="184509" y="187252"/>
                    </a:lnTo>
                    <a:lnTo>
                      <a:pt x="183961" y="189629"/>
                    </a:lnTo>
                    <a:lnTo>
                      <a:pt x="184327" y="191824"/>
                    </a:lnTo>
                    <a:lnTo>
                      <a:pt x="183778" y="193470"/>
                    </a:lnTo>
                    <a:lnTo>
                      <a:pt x="182315" y="194018"/>
                    </a:lnTo>
                    <a:lnTo>
                      <a:pt x="180486" y="196030"/>
                    </a:lnTo>
                    <a:lnTo>
                      <a:pt x="179207" y="201698"/>
                    </a:lnTo>
                    <a:lnTo>
                      <a:pt x="173538" y="205538"/>
                    </a:lnTo>
                    <a:lnTo>
                      <a:pt x="171892" y="205904"/>
                    </a:lnTo>
                    <a:lnTo>
                      <a:pt x="167137" y="208647"/>
                    </a:lnTo>
                    <a:lnTo>
                      <a:pt x="149948" y="216510"/>
                    </a:lnTo>
                    <a:lnTo>
                      <a:pt x="146108" y="217607"/>
                    </a:lnTo>
                    <a:lnTo>
                      <a:pt x="143731" y="206087"/>
                    </a:lnTo>
                    <a:lnTo>
                      <a:pt x="142451" y="201881"/>
                    </a:lnTo>
                    <a:lnTo>
                      <a:pt x="140988" y="200784"/>
                    </a:lnTo>
                    <a:lnTo>
                      <a:pt x="138976" y="200235"/>
                    </a:lnTo>
                    <a:lnTo>
                      <a:pt x="135502" y="197127"/>
                    </a:lnTo>
                    <a:lnTo>
                      <a:pt x="129285" y="197127"/>
                    </a:lnTo>
                    <a:lnTo>
                      <a:pt x="125445" y="198590"/>
                    </a:lnTo>
                    <a:lnTo>
                      <a:pt x="121056" y="199138"/>
                    </a:lnTo>
                    <a:lnTo>
                      <a:pt x="119958" y="196761"/>
                    </a:lnTo>
                    <a:lnTo>
                      <a:pt x="119410" y="192921"/>
                    </a:lnTo>
                    <a:lnTo>
                      <a:pt x="110998" y="192921"/>
                    </a:lnTo>
                    <a:lnTo>
                      <a:pt x="106061" y="189629"/>
                    </a:lnTo>
                    <a:lnTo>
                      <a:pt x="103501" y="188715"/>
                    </a:lnTo>
                    <a:lnTo>
                      <a:pt x="102221" y="190178"/>
                    </a:lnTo>
                    <a:lnTo>
                      <a:pt x="102769" y="192555"/>
                    </a:lnTo>
                    <a:lnTo>
                      <a:pt x="98929" y="195115"/>
                    </a:lnTo>
                    <a:lnTo>
                      <a:pt x="92712" y="197675"/>
                    </a:lnTo>
                    <a:lnTo>
                      <a:pt x="89421" y="198041"/>
                    </a:lnTo>
                    <a:lnTo>
                      <a:pt x="84300" y="197127"/>
                    </a:lnTo>
                    <a:lnTo>
                      <a:pt x="80277" y="198772"/>
                    </a:lnTo>
                    <a:lnTo>
                      <a:pt x="77351" y="199138"/>
                    </a:lnTo>
                    <a:lnTo>
                      <a:pt x="75340" y="200235"/>
                    </a:lnTo>
                    <a:lnTo>
                      <a:pt x="74243" y="200235"/>
                    </a:lnTo>
                    <a:lnTo>
                      <a:pt x="73145" y="191824"/>
                    </a:lnTo>
                    <a:lnTo>
                      <a:pt x="69854" y="182315"/>
                    </a:lnTo>
                    <a:lnTo>
                      <a:pt x="67477" y="185606"/>
                    </a:lnTo>
                    <a:lnTo>
                      <a:pt x="66196" y="186703"/>
                    </a:lnTo>
                    <a:lnTo>
                      <a:pt x="61625" y="185240"/>
                    </a:lnTo>
                    <a:lnTo>
                      <a:pt x="59431" y="185789"/>
                    </a:lnTo>
                    <a:lnTo>
                      <a:pt x="56871" y="187801"/>
                    </a:lnTo>
                    <a:lnTo>
                      <a:pt x="54859" y="188715"/>
                    </a:lnTo>
                    <a:lnTo>
                      <a:pt x="50654" y="189081"/>
                    </a:lnTo>
                    <a:lnTo>
                      <a:pt x="48276" y="188166"/>
                    </a:lnTo>
                    <a:lnTo>
                      <a:pt x="43705" y="188715"/>
                    </a:lnTo>
                    <a:lnTo>
                      <a:pt x="38950" y="185058"/>
                    </a:lnTo>
                    <a:lnTo>
                      <a:pt x="37304" y="186338"/>
                    </a:lnTo>
                    <a:lnTo>
                      <a:pt x="33830" y="186703"/>
                    </a:lnTo>
                    <a:lnTo>
                      <a:pt x="32184" y="180303"/>
                    </a:lnTo>
                    <a:lnTo>
                      <a:pt x="32550" y="175732"/>
                    </a:lnTo>
                    <a:lnTo>
                      <a:pt x="30721" y="173537"/>
                    </a:lnTo>
                    <a:lnTo>
                      <a:pt x="28527" y="164211"/>
                    </a:lnTo>
                    <a:lnTo>
                      <a:pt x="25967" y="158908"/>
                    </a:lnTo>
                    <a:lnTo>
                      <a:pt x="25784" y="156531"/>
                    </a:lnTo>
                    <a:lnTo>
                      <a:pt x="26881" y="155251"/>
                    </a:lnTo>
                    <a:lnTo>
                      <a:pt x="27430" y="151228"/>
                    </a:lnTo>
                    <a:lnTo>
                      <a:pt x="26515" y="145925"/>
                    </a:lnTo>
                    <a:lnTo>
                      <a:pt x="25235" y="142268"/>
                    </a:lnTo>
                    <a:lnTo>
                      <a:pt x="20664" y="134404"/>
                    </a:lnTo>
                    <a:lnTo>
                      <a:pt x="19567" y="131479"/>
                    </a:lnTo>
                    <a:lnTo>
                      <a:pt x="17738" y="129284"/>
                    </a:lnTo>
                    <a:lnTo>
                      <a:pt x="13166" y="127639"/>
                    </a:lnTo>
                    <a:lnTo>
                      <a:pt x="10606" y="124713"/>
                    </a:lnTo>
                    <a:lnTo>
                      <a:pt x="8046" y="125079"/>
                    </a:lnTo>
                    <a:lnTo>
                      <a:pt x="6035" y="123250"/>
                    </a:lnTo>
                    <a:lnTo>
                      <a:pt x="5303" y="117947"/>
                    </a:lnTo>
                    <a:lnTo>
                      <a:pt x="4938" y="108072"/>
                    </a:lnTo>
                    <a:lnTo>
                      <a:pt x="2560" y="103501"/>
                    </a:lnTo>
                    <a:lnTo>
                      <a:pt x="732" y="101855"/>
                    </a:lnTo>
                    <a:lnTo>
                      <a:pt x="183" y="99477"/>
                    </a:lnTo>
                    <a:lnTo>
                      <a:pt x="0" y="90883"/>
                    </a:lnTo>
                    <a:lnTo>
                      <a:pt x="549" y="84666"/>
                    </a:lnTo>
                    <a:lnTo>
                      <a:pt x="3292" y="75705"/>
                    </a:lnTo>
                    <a:lnTo>
                      <a:pt x="5303" y="71499"/>
                    </a:lnTo>
                    <a:lnTo>
                      <a:pt x="8595" y="67842"/>
                    </a:lnTo>
                    <a:lnTo>
                      <a:pt x="11704" y="62173"/>
                    </a:lnTo>
                    <a:lnTo>
                      <a:pt x="14995" y="60162"/>
                    </a:lnTo>
                    <a:lnTo>
                      <a:pt x="14995" y="62356"/>
                    </a:lnTo>
                    <a:lnTo>
                      <a:pt x="27796" y="80826"/>
                    </a:lnTo>
                    <a:lnTo>
                      <a:pt x="33647" y="86129"/>
                    </a:lnTo>
                    <a:lnTo>
                      <a:pt x="40230" y="87774"/>
                    </a:lnTo>
                    <a:lnTo>
                      <a:pt x="45716" y="85763"/>
                    </a:lnTo>
                    <a:lnTo>
                      <a:pt x="50654" y="85580"/>
                    </a:lnTo>
                    <a:lnTo>
                      <a:pt x="55225" y="88140"/>
                    </a:lnTo>
                    <a:lnTo>
                      <a:pt x="59431" y="86677"/>
                    </a:lnTo>
                    <a:lnTo>
                      <a:pt x="64185" y="86312"/>
                    </a:lnTo>
                    <a:lnTo>
                      <a:pt x="68391" y="86860"/>
                    </a:lnTo>
                    <a:lnTo>
                      <a:pt x="71683" y="85580"/>
                    </a:lnTo>
                    <a:lnTo>
                      <a:pt x="78997" y="76620"/>
                    </a:lnTo>
                    <a:lnTo>
                      <a:pt x="82655" y="72780"/>
                    </a:lnTo>
                    <a:lnTo>
                      <a:pt x="85032" y="72231"/>
                    </a:lnTo>
                    <a:lnTo>
                      <a:pt x="97467" y="72780"/>
                    </a:lnTo>
                    <a:lnTo>
                      <a:pt x="99844" y="73694"/>
                    </a:lnTo>
                    <a:lnTo>
                      <a:pt x="100392" y="77168"/>
                    </a:lnTo>
                    <a:lnTo>
                      <a:pt x="102587" y="77351"/>
                    </a:lnTo>
                    <a:lnTo>
                      <a:pt x="112461" y="80460"/>
                    </a:lnTo>
                    <a:lnTo>
                      <a:pt x="116667" y="80460"/>
                    </a:lnTo>
                    <a:lnTo>
                      <a:pt x="121970" y="77900"/>
                    </a:lnTo>
                    <a:lnTo>
                      <a:pt x="126725" y="76620"/>
                    </a:lnTo>
                    <a:lnTo>
                      <a:pt x="131845" y="75705"/>
                    </a:lnTo>
                    <a:lnTo>
                      <a:pt x="137696" y="73694"/>
                    </a:lnTo>
                    <a:lnTo>
                      <a:pt x="140988" y="71499"/>
                    </a:lnTo>
                    <a:lnTo>
                      <a:pt x="142451" y="68025"/>
                    </a:lnTo>
                    <a:lnTo>
                      <a:pt x="146108" y="62722"/>
                    </a:lnTo>
                    <a:lnTo>
                      <a:pt x="149948" y="54310"/>
                    </a:lnTo>
                    <a:lnTo>
                      <a:pt x="152508" y="41876"/>
                    </a:lnTo>
                    <a:lnTo>
                      <a:pt x="164760" y="27795"/>
                    </a:lnTo>
                    <a:lnTo>
                      <a:pt x="167137" y="22675"/>
                    </a:lnTo>
                    <a:lnTo>
                      <a:pt x="168235" y="12800"/>
                    </a:lnTo>
                    <a:lnTo>
                      <a:pt x="170977" y="4754"/>
                    </a:lnTo>
                    <a:lnTo>
                      <a:pt x="174086" y="731"/>
                    </a:lnTo>
                    <a:lnTo>
                      <a:pt x="182681" y="0"/>
                    </a:lnTo>
                    <a:lnTo>
                      <a:pt x="206453" y="549"/>
                    </a:lnTo>
                    <a:lnTo>
                      <a:pt x="210111" y="3109"/>
                    </a:lnTo>
                    <a:lnTo>
                      <a:pt x="216510" y="4937"/>
                    </a:lnTo>
                    <a:lnTo>
                      <a:pt x="219071" y="5303"/>
                    </a:lnTo>
                    <a:close/>
                  </a:path>
                </a:pathLst>
              </a:custGeom>
              <a:grpFill/>
              <a:ln w="18272" cap="flat">
                <a:noFill/>
                <a:prstDash val="solid"/>
                <a:miter/>
              </a:ln>
            </p:spPr>
            <p:txBody>
              <a:bodyPr rtlCol="0" anchor="ctr"/>
              <a:lstStyle/>
              <a:p>
                <a:endParaRPr lang="en-GB" sz="1463"/>
              </a:p>
            </p:txBody>
          </p:sp>
          <p:sp>
            <p:nvSpPr>
              <p:cNvPr id="1465" name="Freeform: Shape 1464">
                <a:extLst>
                  <a:ext uri="{FF2B5EF4-FFF2-40B4-BE49-F238E27FC236}">
                    <a16:creationId xmlns:a16="http://schemas.microsoft.com/office/drawing/2014/main" id="{EA3DC90C-7354-D388-DE45-510A4B11192F}"/>
                  </a:ext>
                </a:extLst>
              </p:cNvPr>
              <p:cNvSpPr/>
              <p:nvPr/>
            </p:nvSpPr>
            <p:spPr>
              <a:xfrm>
                <a:off x="8757864" y="4238570"/>
                <a:ext cx="253449" cy="217607"/>
              </a:xfrm>
              <a:custGeom>
                <a:avLst/>
                <a:gdLst>
                  <a:gd name="connsiteX0" fmla="*/ 219071 w 253449"/>
                  <a:gd name="connsiteY0" fmla="*/ 5303 h 217607"/>
                  <a:gd name="connsiteX1" fmla="*/ 220168 w 253449"/>
                  <a:gd name="connsiteY1" fmla="*/ 5851 h 217607"/>
                  <a:gd name="connsiteX2" fmla="*/ 219619 w 253449"/>
                  <a:gd name="connsiteY2" fmla="*/ 6583 h 217607"/>
                  <a:gd name="connsiteX3" fmla="*/ 217242 w 253449"/>
                  <a:gd name="connsiteY3" fmla="*/ 8046 h 217607"/>
                  <a:gd name="connsiteX4" fmla="*/ 214865 w 253449"/>
                  <a:gd name="connsiteY4" fmla="*/ 8595 h 217607"/>
                  <a:gd name="connsiteX5" fmla="*/ 218522 w 253449"/>
                  <a:gd name="connsiteY5" fmla="*/ 10423 h 217607"/>
                  <a:gd name="connsiteX6" fmla="*/ 220899 w 253449"/>
                  <a:gd name="connsiteY6" fmla="*/ 12800 h 217607"/>
                  <a:gd name="connsiteX7" fmla="*/ 224374 w 253449"/>
                  <a:gd name="connsiteY7" fmla="*/ 13715 h 217607"/>
                  <a:gd name="connsiteX8" fmla="*/ 224374 w 253449"/>
                  <a:gd name="connsiteY8" fmla="*/ 17555 h 217607"/>
                  <a:gd name="connsiteX9" fmla="*/ 221813 w 253449"/>
                  <a:gd name="connsiteY9" fmla="*/ 19018 h 217607"/>
                  <a:gd name="connsiteX10" fmla="*/ 218522 w 253449"/>
                  <a:gd name="connsiteY10" fmla="*/ 18103 h 217607"/>
                  <a:gd name="connsiteX11" fmla="*/ 217608 w 253449"/>
                  <a:gd name="connsiteY11" fmla="*/ 19566 h 217607"/>
                  <a:gd name="connsiteX12" fmla="*/ 211390 w 253449"/>
                  <a:gd name="connsiteY12" fmla="*/ 19932 h 217607"/>
                  <a:gd name="connsiteX13" fmla="*/ 209562 w 253449"/>
                  <a:gd name="connsiteY13" fmla="*/ 21578 h 217607"/>
                  <a:gd name="connsiteX14" fmla="*/ 213219 w 253449"/>
                  <a:gd name="connsiteY14" fmla="*/ 26332 h 217607"/>
                  <a:gd name="connsiteX15" fmla="*/ 215048 w 253449"/>
                  <a:gd name="connsiteY15" fmla="*/ 27430 h 217607"/>
                  <a:gd name="connsiteX16" fmla="*/ 215413 w 253449"/>
                  <a:gd name="connsiteY16" fmla="*/ 29075 h 217607"/>
                  <a:gd name="connsiteX17" fmla="*/ 213767 w 253449"/>
                  <a:gd name="connsiteY17" fmla="*/ 30538 h 217607"/>
                  <a:gd name="connsiteX18" fmla="*/ 214865 w 253449"/>
                  <a:gd name="connsiteY18" fmla="*/ 32550 h 217607"/>
                  <a:gd name="connsiteX19" fmla="*/ 217974 w 253449"/>
                  <a:gd name="connsiteY19" fmla="*/ 34744 h 217607"/>
                  <a:gd name="connsiteX20" fmla="*/ 219802 w 253449"/>
                  <a:gd name="connsiteY20" fmla="*/ 37304 h 217607"/>
                  <a:gd name="connsiteX21" fmla="*/ 221448 w 253449"/>
                  <a:gd name="connsiteY21" fmla="*/ 40596 h 217607"/>
                  <a:gd name="connsiteX22" fmla="*/ 229860 w 253449"/>
                  <a:gd name="connsiteY22" fmla="*/ 53762 h 217607"/>
                  <a:gd name="connsiteX23" fmla="*/ 228397 w 253449"/>
                  <a:gd name="connsiteY23" fmla="*/ 55956 h 217607"/>
                  <a:gd name="connsiteX24" fmla="*/ 227848 w 253449"/>
                  <a:gd name="connsiteY24" fmla="*/ 57968 h 217607"/>
                  <a:gd name="connsiteX25" fmla="*/ 226934 w 253449"/>
                  <a:gd name="connsiteY25" fmla="*/ 59065 h 217607"/>
                  <a:gd name="connsiteX26" fmla="*/ 226568 w 253449"/>
                  <a:gd name="connsiteY26" fmla="*/ 61076 h 217607"/>
                  <a:gd name="connsiteX27" fmla="*/ 227300 w 253449"/>
                  <a:gd name="connsiteY27" fmla="*/ 63636 h 217607"/>
                  <a:gd name="connsiteX28" fmla="*/ 250523 w 253449"/>
                  <a:gd name="connsiteY28" fmla="*/ 83568 h 217607"/>
                  <a:gd name="connsiteX29" fmla="*/ 253449 w 253449"/>
                  <a:gd name="connsiteY29" fmla="*/ 86312 h 217607"/>
                  <a:gd name="connsiteX30" fmla="*/ 253449 w 253449"/>
                  <a:gd name="connsiteY30" fmla="*/ 88689 h 217607"/>
                  <a:gd name="connsiteX31" fmla="*/ 249243 w 253449"/>
                  <a:gd name="connsiteY31" fmla="*/ 89969 h 217607"/>
                  <a:gd name="connsiteX32" fmla="*/ 240466 w 253449"/>
                  <a:gd name="connsiteY32" fmla="*/ 90517 h 217607"/>
                  <a:gd name="connsiteX33" fmla="*/ 233517 w 253449"/>
                  <a:gd name="connsiteY33" fmla="*/ 88872 h 217607"/>
                  <a:gd name="connsiteX34" fmla="*/ 229860 w 253449"/>
                  <a:gd name="connsiteY34" fmla="*/ 84483 h 217607"/>
                  <a:gd name="connsiteX35" fmla="*/ 228762 w 253449"/>
                  <a:gd name="connsiteY35" fmla="*/ 86677 h 217607"/>
                  <a:gd name="connsiteX36" fmla="*/ 230408 w 253449"/>
                  <a:gd name="connsiteY36" fmla="*/ 90334 h 217607"/>
                  <a:gd name="connsiteX37" fmla="*/ 229860 w 253449"/>
                  <a:gd name="connsiteY37" fmla="*/ 91432 h 217607"/>
                  <a:gd name="connsiteX38" fmla="*/ 224922 w 253449"/>
                  <a:gd name="connsiteY38" fmla="*/ 93809 h 217607"/>
                  <a:gd name="connsiteX39" fmla="*/ 221448 w 253449"/>
                  <a:gd name="connsiteY39" fmla="*/ 98198 h 217607"/>
                  <a:gd name="connsiteX40" fmla="*/ 219254 w 253449"/>
                  <a:gd name="connsiteY40" fmla="*/ 102221 h 217607"/>
                  <a:gd name="connsiteX41" fmla="*/ 218157 w 253449"/>
                  <a:gd name="connsiteY41" fmla="*/ 106061 h 217607"/>
                  <a:gd name="connsiteX42" fmla="*/ 218157 w 253449"/>
                  <a:gd name="connsiteY42" fmla="*/ 111547 h 217607"/>
                  <a:gd name="connsiteX43" fmla="*/ 216693 w 253449"/>
                  <a:gd name="connsiteY43" fmla="*/ 115753 h 217607"/>
                  <a:gd name="connsiteX44" fmla="*/ 216510 w 253449"/>
                  <a:gd name="connsiteY44" fmla="*/ 123981 h 217607"/>
                  <a:gd name="connsiteX45" fmla="*/ 213219 w 253449"/>
                  <a:gd name="connsiteY45" fmla="*/ 128187 h 217607"/>
                  <a:gd name="connsiteX46" fmla="*/ 207002 w 253449"/>
                  <a:gd name="connsiteY46" fmla="*/ 141719 h 217607"/>
                  <a:gd name="connsiteX47" fmla="*/ 202796 w 253449"/>
                  <a:gd name="connsiteY47" fmla="*/ 145011 h 217607"/>
                  <a:gd name="connsiteX48" fmla="*/ 200784 w 253449"/>
                  <a:gd name="connsiteY48" fmla="*/ 143913 h 217607"/>
                  <a:gd name="connsiteX49" fmla="*/ 198041 w 253449"/>
                  <a:gd name="connsiteY49" fmla="*/ 147388 h 217607"/>
                  <a:gd name="connsiteX50" fmla="*/ 186155 w 253449"/>
                  <a:gd name="connsiteY50" fmla="*/ 156531 h 217607"/>
                  <a:gd name="connsiteX51" fmla="*/ 187070 w 253449"/>
                  <a:gd name="connsiteY51" fmla="*/ 157994 h 217607"/>
                  <a:gd name="connsiteX52" fmla="*/ 189629 w 253449"/>
                  <a:gd name="connsiteY52" fmla="*/ 158908 h 217607"/>
                  <a:gd name="connsiteX53" fmla="*/ 190361 w 253449"/>
                  <a:gd name="connsiteY53" fmla="*/ 163114 h 217607"/>
                  <a:gd name="connsiteX54" fmla="*/ 190361 w 253449"/>
                  <a:gd name="connsiteY54" fmla="*/ 166406 h 217607"/>
                  <a:gd name="connsiteX55" fmla="*/ 195481 w 253449"/>
                  <a:gd name="connsiteY55" fmla="*/ 168966 h 217607"/>
                  <a:gd name="connsiteX56" fmla="*/ 192921 w 253449"/>
                  <a:gd name="connsiteY56" fmla="*/ 177743 h 217607"/>
                  <a:gd name="connsiteX57" fmla="*/ 190361 w 253449"/>
                  <a:gd name="connsiteY57" fmla="*/ 176097 h 217607"/>
                  <a:gd name="connsiteX58" fmla="*/ 189081 w 253449"/>
                  <a:gd name="connsiteY58" fmla="*/ 177378 h 217607"/>
                  <a:gd name="connsiteX59" fmla="*/ 188532 w 253449"/>
                  <a:gd name="connsiteY59" fmla="*/ 183046 h 217607"/>
                  <a:gd name="connsiteX60" fmla="*/ 186704 w 253449"/>
                  <a:gd name="connsiteY60" fmla="*/ 187069 h 217607"/>
                  <a:gd name="connsiteX61" fmla="*/ 184509 w 253449"/>
                  <a:gd name="connsiteY61" fmla="*/ 187252 h 217607"/>
                  <a:gd name="connsiteX62" fmla="*/ 183961 w 253449"/>
                  <a:gd name="connsiteY62" fmla="*/ 189629 h 217607"/>
                  <a:gd name="connsiteX63" fmla="*/ 184327 w 253449"/>
                  <a:gd name="connsiteY63" fmla="*/ 191824 h 217607"/>
                  <a:gd name="connsiteX64" fmla="*/ 183778 w 253449"/>
                  <a:gd name="connsiteY64" fmla="*/ 193470 h 217607"/>
                  <a:gd name="connsiteX65" fmla="*/ 182315 w 253449"/>
                  <a:gd name="connsiteY65" fmla="*/ 194018 h 217607"/>
                  <a:gd name="connsiteX66" fmla="*/ 180486 w 253449"/>
                  <a:gd name="connsiteY66" fmla="*/ 196030 h 217607"/>
                  <a:gd name="connsiteX67" fmla="*/ 179207 w 253449"/>
                  <a:gd name="connsiteY67" fmla="*/ 201698 h 217607"/>
                  <a:gd name="connsiteX68" fmla="*/ 173538 w 253449"/>
                  <a:gd name="connsiteY68" fmla="*/ 205538 h 217607"/>
                  <a:gd name="connsiteX69" fmla="*/ 171892 w 253449"/>
                  <a:gd name="connsiteY69" fmla="*/ 205904 h 217607"/>
                  <a:gd name="connsiteX70" fmla="*/ 167137 w 253449"/>
                  <a:gd name="connsiteY70" fmla="*/ 208647 h 217607"/>
                  <a:gd name="connsiteX71" fmla="*/ 149948 w 253449"/>
                  <a:gd name="connsiteY71" fmla="*/ 216510 h 217607"/>
                  <a:gd name="connsiteX72" fmla="*/ 146108 w 253449"/>
                  <a:gd name="connsiteY72" fmla="*/ 217607 h 217607"/>
                  <a:gd name="connsiteX73" fmla="*/ 143731 w 253449"/>
                  <a:gd name="connsiteY73" fmla="*/ 206087 h 217607"/>
                  <a:gd name="connsiteX74" fmla="*/ 142451 w 253449"/>
                  <a:gd name="connsiteY74" fmla="*/ 201881 h 217607"/>
                  <a:gd name="connsiteX75" fmla="*/ 140988 w 253449"/>
                  <a:gd name="connsiteY75" fmla="*/ 200784 h 217607"/>
                  <a:gd name="connsiteX76" fmla="*/ 138976 w 253449"/>
                  <a:gd name="connsiteY76" fmla="*/ 200235 h 217607"/>
                  <a:gd name="connsiteX77" fmla="*/ 135502 w 253449"/>
                  <a:gd name="connsiteY77" fmla="*/ 197127 h 217607"/>
                  <a:gd name="connsiteX78" fmla="*/ 129285 w 253449"/>
                  <a:gd name="connsiteY78" fmla="*/ 197127 h 217607"/>
                  <a:gd name="connsiteX79" fmla="*/ 125445 w 253449"/>
                  <a:gd name="connsiteY79" fmla="*/ 198590 h 217607"/>
                  <a:gd name="connsiteX80" fmla="*/ 121056 w 253449"/>
                  <a:gd name="connsiteY80" fmla="*/ 199138 h 217607"/>
                  <a:gd name="connsiteX81" fmla="*/ 119958 w 253449"/>
                  <a:gd name="connsiteY81" fmla="*/ 196761 h 217607"/>
                  <a:gd name="connsiteX82" fmla="*/ 119410 w 253449"/>
                  <a:gd name="connsiteY82" fmla="*/ 192921 h 217607"/>
                  <a:gd name="connsiteX83" fmla="*/ 110998 w 253449"/>
                  <a:gd name="connsiteY83" fmla="*/ 192921 h 217607"/>
                  <a:gd name="connsiteX84" fmla="*/ 106061 w 253449"/>
                  <a:gd name="connsiteY84" fmla="*/ 189629 h 217607"/>
                  <a:gd name="connsiteX85" fmla="*/ 103501 w 253449"/>
                  <a:gd name="connsiteY85" fmla="*/ 188715 h 217607"/>
                  <a:gd name="connsiteX86" fmla="*/ 102221 w 253449"/>
                  <a:gd name="connsiteY86" fmla="*/ 190178 h 217607"/>
                  <a:gd name="connsiteX87" fmla="*/ 102769 w 253449"/>
                  <a:gd name="connsiteY87" fmla="*/ 192555 h 217607"/>
                  <a:gd name="connsiteX88" fmla="*/ 98929 w 253449"/>
                  <a:gd name="connsiteY88" fmla="*/ 195115 h 217607"/>
                  <a:gd name="connsiteX89" fmla="*/ 92712 w 253449"/>
                  <a:gd name="connsiteY89" fmla="*/ 197675 h 217607"/>
                  <a:gd name="connsiteX90" fmla="*/ 89421 w 253449"/>
                  <a:gd name="connsiteY90" fmla="*/ 198041 h 217607"/>
                  <a:gd name="connsiteX91" fmla="*/ 84300 w 253449"/>
                  <a:gd name="connsiteY91" fmla="*/ 197127 h 217607"/>
                  <a:gd name="connsiteX92" fmla="*/ 80277 w 253449"/>
                  <a:gd name="connsiteY92" fmla="*/ 198772 h 217607"/>
                  <a:gd name="connsiteX93" fmla="*/ 77351 w 253449"/>
                  <a:gd name="connsiteY93" fmla="*/ 199138 h 217607"/>
                  <a:gd name="connsiteX94" fmla="*/ 75340 w 253449"/>
                  <a:gd name="connsiteY94" fmla="*/ 200235 h 217607"/>
                  <a:gd name="connsiteX95" fmla="*/ 74243 w 253449"/>
                  <a:gd name="connsiteY95" fmla="*/ 200235 h 217607"/>
                  <a:gd name="connsiteX96" fmla="*/ 73145 w 253449"/>
                  <a:gd name="connsiteY96" fmla="*/ 191824 h 217607"/>
                  <a:gd name="connsiteX97" fmla="*/ 69854 w 253449"/>
                  <a:gd name="connsiteY97" fmla="*/ 182315 h 217607"/>
                  <a:gd name="connsiteX98" fmla="*/ 67477 w 253449"/>
                  <a:gd name="connsiteY98" fmla="*/ 185606 h 217607"/>
                  <a:gd name="connsiteX99" fmla="*/ 66196 w 253449"/>
                  <a:gd name="connsiteY99" fmla="*/ 186703 h 217607"/>
                  <a:gd name="connsiteX100" fmla="*/ 61625 w 253449"/>
                  <a:gd name="connsiteY100" fmla="*/ 185240 h 217607"/>
                  <a:gd name="connsiteX101" fmla="*/ 59431 w 253449"/>
                  <a:gd name="connsiteY101" fmla="*/ 185789 h 217607"/>
                  <a:gd name="connsiteX102" fmla="*/ 56871 w 253449"/>
                  <a:gd name="connsiteY102" fmla="*/ 187801 h 217607"/>
                  <a:gd name="connsiteX103" fmla="*/ 54859 w 253449"/>
                  <a:gd name="connsiteY103" fmla="*/ 188715 h 217607"/>
                  <a:gd name="connsiteX104" fmla="*/ 50654 w 253449"/>
                  <a:gd name="connsiteY104" fmla="*/ 189081 h 217607"/>
                  <a:gd name="connsiteX105" fmla="*/ 48276 w 253449"/>
                  <a:gd name="connsiteY105" fmla="*/ 188166 h 217607"/>
                  <a:gd name="connsiteX106" fmla="*/ 43705 w 253449"/>
                  <a:gd name="connsiteY106" fmla="*/ 188715 h 217607"/>
                  <a:gd name="connsiteX107" fmla="*/ 38950 w 253449"/>
                  <a:gd name="connsiteY107" fmla="*/ 185058 h 217607"/>
                  <a:gd name="connsiteX108" fmla="*/ 37304 w 253449"/>
                  <a:gd name="connsiteY108" fmla="*/ 186338 h 217607"/>
                  <a:gd name="connsiteX109" fmla="*/ 33830 w 253449"/>
                  <a:gd name="connsiteY109" fmla="*/ 186703 h 217607"/>
                  <a:gd name="connsiteX110" fmla="*/ 32184 w 253449"/>
                  <a:gd name="connsiteY110" fmla="*/ 180303 h 217607"/>
                  <a:gd name="connsiteX111" fmla="*/ 32550 w 253449"/>
                  <a:gd name="connsiteY111" fmla="*/ 175732 h 217607"/>
                  <a:gd name="connsiteX112" fmla="*/ 30721 w 253449"/>
                  <a:gd name="connsiteY112" fmla="*/ 173537 h 217607"/>
                  <a:gd name="connsiteX113" fmla="*/ 28527 w 253449"/>
                  <a:gd name="connsiteY113" fmla="*/ 164211 h 217607"/>
                  <a:gd name="connsiteX114" fmla="*/ 25967 w 253449"/>
                  <a:gd name="connsiteY114" fmla="*/ 158908 h 217607"/>
                  <a:gd name="connsiteX115" fmla="*/ 25784 w 253449"/>
                  <a:gd name="connsiteY115" fmla="*/ 156531 h 217607"/>
                  <a:gd name="connsiteX116" fmla="*/ 26881 w 253449"/>
                  <a:gd name="connsiteY116" fmla="*/ 155251 h 217607"/>
                  <a:gd name="connsiteX117" fmla="*/ 27430 w 253449"/>
                  <a:gd name="connsiteY117" fmla="*/ 151228 h 217607"/>
                  <a:gd name="connsiteX118" fmla="*/ 26515 w 253449"/>
                  <a:gd name="connsiteY118" fmla="*/ 145925 h 217607"/>
                  <a:gd name="connsiteX119" fmla="*/ 25235 w 253449"/>
                  <a:gd name="connsiteY119" fmla="*/ 142268 h 217607"/>
                  <a:gd name="connsiteX120" fmla="*/ 20664 w 253449"/>
                  <a:gd name="connsiteY120" fmla="*/ 134404 h 217607"/>
                  <a:gd name="connsiteX121" fmla="*/ 19567 w 253449"/>
                  <a:gd name="connsiteY121" fmla="*/ 131479 h 217607"/>
                  <a:gd name="connsiteX122" fmla="*/ 17738 w 253449"/>
                  <a:gd name="connsiteY122" fmla="*/ 129284 h 217607"/>
                  <a:gd name="connsiteX123" fmla="*/ 13166 w 253449"/>
                  <a:gd name="connsiteY123" fmla="*/ 127639 h 217607"/>
                  <a:gd name="connsiteX124" fmla="*/ 10606 w 253449"/>
                  <a:gd name="connsiteY124" fmla="*/ 124713 h 217607"/>
                  <a:gd name="connsiteX125" fmla="*/ 8046 w 253449"/>
                  <a:gd name="connsiteY125" fmla="*/ 125079 h 217607"/>
                  <a:gd name="connsiteX126" fmla="*/ 6035 w 253449"/>
                  <a:gd name="connsiteY126" fmla="*/ 123250 h 217607"/>
                  <a:gd name="connsiteX127" fmla="*/ 5303 w 253449"/>
                  <a:gd name="connsiteY127" fmla="*/ 117947 h 217607"/>
                  <a:gd name="connsiteX128" fmla="*/ 4938 w 253449"/>
                  <a:gd name="connsiteY128" fmla="*/ 108072 h 217607"/>
                  <a:gd name="connsiteX129" fmla="*/ 2560 w 253449"/>
                  <a:gd name="connsiteY129" fmla="*/ 103501 h 217607"/>
                  <a:gd name="connsiteX130" fmla="*/ 732 w 253449"/>
                  <a:gd name="connsiteY130" fmla="*/ 101855 h 217607"/>
                  <a:gd name="connsiteX131" fmla="*/ 183 w 253449"/>
                  <a:gd name="connsiteY131" fmla="*/ 99477 h 217607"/>
                  <a:gd name="connsiteX132" fmla="*/ 0 w 253449"/>
                  <a:gd name="connsiteY132" fmla="*/ 90883 h 217607"/>
                  <a:gd name="connsiteX133" fmla="*/ 549 w 253449"/>
                  <a:gd name="connsiteY133" fmla="*/ 84666 h 217607"/>
                  <a:gd name="connsiteX134" fmla="*/ 3292 w 253449"/>
                  <a:gd name="connsiteY134" fmla="*/ 75705 h 217607"/>
                  <a:gd name="connsiteX135" fmla="*/ 5303 w 253449"/>
                  <a:gd name="connsiteY135" fmla="*/ 71499 h 217607"/>
                  <a:gd name="connsiteX136" fmla="*/ 8595 w 253449"/>
                  <a:gd name="connsiteY136" fmla="*/ 67842 h 217607"/>
                  <a:gd name="connsiteX137" fmla="*/ 11704 w 253449"/>
                  <a:gd name="connsiteY137" fmla="*/ 62173 h 217607"/>
                  <a:gd name="connsiteX138" fmla="*/ 14995 w 253449"/>
                  <a:gd name="connsiteY138" fmla="*/ 60162 h 217607"/>
                  <a:gd name="connsiteX139" fmla="*/ 14995 w 253449"/>
                  <a:gd name="connsiteY139" fmla="*/ 62356 h 217607"/>
                  <a:gd name="connsiteX140" fmla="*/ 27796 w 253449"/>
                  <a:gd name="connsiteY140" fmla="*/ 80826 h 217607"/>
                  <a:gd name="connsiteX141" fmla="*/ 33647 w 253449"/>
                  <a:gd name="connsiteY141" fmla="*/ 86129 h 217607"/>
                  <a:gd name="connsiteX142" fmla="*/ 40230 w 253449"/>
                  <a:gd name="connsiteY142" fmla="*/ 87774 h 217607"/>
                  <a:gd name="connsiteX143" fmla="*/ 45716 w 253449"/>
                  <a:gd name="connsiteY143" fmla="*/ 85763 h 217607"/>
                  <a:gd name="connsiteX144" fmla="*/ 50654 w 253449"/>
                  <a:gd name="connsiteY144" fmla="*/ 85580 h 217607"/>
                  <a:gd name="connsiteX145" fmla="*/ 55225 w 253449"/>
                  <a:gd name="connsiteY145" fmla="*/ 88140 h 217607"/>
                  <a:gd name="connsiteX146" fmla="*/ 59431 w 253449"/>
                  <a:gd name="connsiteY146" fmla="*/ 86677 h 217607"/>
                  <a:gd name="connsiteX147" fmla="*/ 64185 w 253449"/>
                  <a:gd name="connsiteY147" fmla="*/ 86312 h 217607"/>
                  <a:gd name="connsiteX148" fmla="*/ 68391 w 253449"/>
                  <a:gd name="connsiteY148" fmla="*/ 86860 h 217607"/>
                  <a:gd name="connsiteX149" fmla="*/ 71683 w 253449"/>
                  <a:gd name="connsiteY149" fmla="*/ 85580 h 217607"/>
                  <a:gd name="connsiteX150" fmla="*/ 78997 w 253449"/>
                  <a:gd name="connsiteY150" fmla="*/ 76620 h 217607"/>
                  <a:gd name="connsiteX151" fmla="*/ 82655 w 253449"/>
                  <a:gd name="connsiteY151" fmla="*/ 72780 h 217607"/>
                  <a:gd name="connsiteX152" fmla="*/ 85032 w 253449"/>
                  <a:gd name="connsiteY152" fmla="*/ 72231 h 217607"/>
                  <a:gd name="connsiteX153" fmla="*/ 97467 w 253449"/>
                  <a:gd name="connsiteY153" fmla="*/ 72780 h 217607"/>
                  <a:gd name="connsiteX154" fmla="*/ 99844 w 253449"/>
                  <a:gd name="connsiteY154" fmla="*/ 73694 h 217607"/>
                  <a:gd name="connsiteX155" fmla="*/ 100392 w 253449"/>
                  <a:gd name="connsiteY155" fmla="*/ 77168 h 217607"/>
                  <a:gd name="connsiteX156" fmla="*/ 102587 w 253449"/>
                  <a:gd name="connsiteY156" fmla="*/ 77351 h 217607"/>
                  <a:gd name="connsiteX157" fmla="*/ 112461 w 253449"/>
                  <a:gd name="connsiteY157" fmla="*/ 80460 h 217607"/>
                  <a:gd name="connsiteX158" fmla="*/ 116667 w 253449"/>
                  <a:gd name="connsiteY158" fmla="*/ 80460 h 217607"/>
                  <a:gd name="connsiteX159" fmla="*/ 121970 w 253449"/>
                  <a:gd name="connsiteY159" fmla="*/ 77900 h 217607"/>
                  <a:gd name="connsiteX160" fmla="*/ 126725 w 253449"/>
                  <a:gd name="connsiteY160" fmla="*/ 76620 h 217607"/>
                  <a:gd name="connsiteX161" fmla="*/ 131845 w 253449"/>
                  <a:gd name="connsiteY161" fmla="*/ 75705 h 217607"/>
                  <a:gd name="connsiteX162" fmla="*/ 137696 w 253449"/>
                  <a:gd name="connsiteY162" fmla="*/ 73694 h 217607"/>
                  <a:gd name="connsiteX163" fmla="*/ 140988 w 253449"/>
                  <a:gd name="connsiteY163" fmla="*/ 71499 h 217607"/>
                  <a:gd name="connsiteX164" fmla="*/ 142451 w 253449"/>
                  <a:gd name="connsiteY164" fmla="*/ 68025 h 217607"/>
                  <a:gd name="connsiteX165" fmla="*/ 146108 w 253449"/>
                  <a:gd name="connsiteY165" fmla="*/ 62722 h 217607"/>
                  <a:gd name="connsiteX166" fmla="*/ 149948 w 253449"/>
                  <a:gd name="connsiteY166" fmla="*/ 54310 h 217607"/>
                  <a:gd name="connsiteX167" fmla="*/ 152508 w 253449"/>
                  <a:gd name="connsiteY167" fmla="*/ 41876 h 217607"/>
                  <a:gd name="connsiteX168" fmla="*/ 164760 w 253449"/>
                  <a:gd name="connsiteY168" fmla="*/ 27795 h 217607"/>
                  <a:gd name="connsiteX169" fmla="*/ 167137 w 253449"/>
                  <a:gd name="connsiteY169" fmla="*/ 22675 h 217607"/>
                  <a:gd name="connsiteX170" fmla="*/ 168235 w 253449"/>
                  <a:gd name="connsiteY170" fmla="*/ 12800 h 217607"/>
                  <a:gd name="connsiteX171" fmla="*/ 170977 w 253449"/>
                  <a:gd name="connsiteY171" fmla="*/ 4754 h 217607"/>
                  <a:gd name="connsiteX172" fmla="*/ 174086 w 253449"/>
                  <a:gd name="connsiteY172" fmla="*/ 731 h 217607"/>
                  <a:gd name="connsiteX173" fmla="*/ 182681 w 253449"/>
                  <a:gd name="connsiteY173" fmla="*/ 0 h 217607"/>
                  <a:gd name="connsiteX174" fmla="*/ 206453 w 253449"/>
                  <a:gd name="connsiteY174" fmla="*/ 549 h 217607"/>
                  <a:gd name="connsiteX175" fmla="*/ 210111 w 253449"/>
                  <a:gd name="connsiteY175" fmla="*/ 3109 h 217607"/>
                  <a:gd name="connsiteX176" fmla="*/ 216510 w 253449"/>
                  <a:gd name="connsiteY176" fmla="*/ 4937 h 217607"/>
                  <a:gd name="connsiteX177" fmla="*/ 219071 w 253449"/>
                  <a:gd name="connsiteY177" fmla="*/ 5303 h 2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253449" h="217607">
                    <a:moveTo>
                      <a:pt x="219071" y="5303"/>
                    </a:moveTo>
                    <a:lnTo>
                      <a:pt x="220168" y="5851"/>
                    </a:lnTo>
                    <a:lnTo>
                      <a:pt x="219619" y="6583"/>
                    </a:lnTo>
                    <a:lnTo>
                      <a:pt x="217242" y="8046"/>
                    </a:lnTo>
                    <a:lnTo>
                      <a:pt x="214865" y="8595"/>
                    </a:lnTo>
                    <a:lnTo>
                      <a:pt x="218522" y="10423"/>
                    </a:lnTo>
                    <a:lnTo>
                      <a:pt x="220899" y="12800"/>
                    </a:lnTo>
                    <a:lnTo>
                      <a:pt x="224374" y="13715"/>
                    </a:lnTo>
                    <a:lnTo>
                      <a:pt x="224374" y="17555"/>
                    </a:lnTo>
                    <a:lnTo>
                      <a:pt x="221813" y="19018"/>
                    </a:lnTo>
                    <a:lnTo>
                      <a:pt x="218522" y="18103"/>
                    </a:lnTo>
                    <a:lnTo>
                      <a:pt x="217608" y="19566"/>
                    </a:lnTo>
                    <a:lnTo>
                      <a:pt x="211390" y="19932"/>
                    </a:lnTo>
                    <a:lnTo>
                      <a:pt x="209562" y="21578"/>
                    </a:lnTo>
                    <a:lnTo>
                      <a:pt x="213219" y="26332"/>
                    </a:lnTo>
                    <a:lnTo>
                      <a:pt x="215048" y="27430"/>
                    </a:lnTo>
                    <a:lnTo>
                      <a:pt x="215413" y="29075"/>
                    </a:lnTo>
                    <a:lnTo>
                      <a:pt x="213767" y="30538"/>
                    </a:lnTo>
                    <a:lnTo>
                      <a:pt x="214865" y="32550"/>
                    </a:lnTo>
                    <a:lnTo>
                      <a:pt x="217974" y="34744"/>
                    </a:lnTo>
                    <a:lnTo>
                      <a:pt x="219802" y="37304"/>
                    </a:lnTo>
                    <a:lnTo>
                      <a:pt x="221448" y="40596"/>
                    </a:lnTo>
                    <a:lnTo>
                      <a:pt x="229860" y="53762"/>
                    </a:lnTo>
                    <a:lnTo>
                      <a:pt x="228397" y="55956"/>
                    </a:lnTo>
                    <a:lnTo>
                      <a:pt x="227848" y="57968"/>
                    </a:lnTo>
                    <a:lnTo>
                      <a:pt x="226934" y="59065"/>
                    </a:lnTo>
                    <a:lnTo>
                      <a:pt x="226568" y="61076"/>
                    </a:lnTo>
                    <a:lnTo>
                      <a:pt x="227300" y="63636"/>
                    </a:lnTo>
                    <a:lnTo>
                      <a:pt x="250523" y="83568"/>
                    </a:lnTo>
                    <a:lnTo>
                      <a:pt x="253449" y="86312"/>
                    </a:lnTo>
                    <a:lnTo>
                      <a:pt x="253449" y="88689"/>
                    </a:lnTo>
                    <a:lnTo>
                      <a:pt x="249243" y="89969"/>
                    </a:lnTo>
                    <a:lnTo>
                      <a:pt x="240466" y="90517"/>
                    </a:lnTo>
                    <a:lnTo>
                      <a:pt x="233517" y="88872"/>
                    </a:lnTo>
                    <a:lnTo>
                      <a:pt x="229860" y="84483"/>
                    </a:lnTo>
                    <a:lnTo>
                      <a:pt x="228762" y="86677"/>
                    </a:lnTo>
                    <a:lnTo>
                      <a:pt x="230408" y="90334"/>
                    </a:lnTo>
                    <a:lnTo>
                      <a:pt x="229860" y="91432"/>
                    </a:lnTo>
                    <a:lnTo>
                      <a:pt x="224922" y="93809"/>
                    </a:lnTo>
                    <a:lnTo>
                      <a:pt x="221448" y="98198"/>
                    </a:lnTo>
                    <a:lnTo>
                      <a:pt x="219254" y="102221"/>
                    </a:lnTo>
                    <a:lnTo>
                      <a:pt x="218157" y="106061"/>
                    </a:lnTo>
                    <a:lnTo>
                      <a:pt x="218157" y="111547"/>
                    </a:lnTo>
                    <a:lnTo>
                      <a:pt x="216693" y="115753"/>
                    </a:lnTo>
                    <a:lnTo>
                      <a:pt x="216510" y="123981"/>
                    </a:lnTo>
                    <a:lnTo>
                      <a:pt x="213219" y="128187"/>
                    </a:lnTo>
                    <a:lnTo>
                      <a:pt x="207002" y="141719"/>
                    </a:lnTo>
                    <a:lnTo>
                      <a:pt x="202796" y="145011"/>
                    </a:lnTo>
                    <a:lnTo>
                      <a:pt x="200784" y="143913"/>
                    </a:lnTo>
                    <a:lnTo>
                      <a:pt x="198041" y="147388"/>
                    </a:lnTo>
                    <a:lnTo>
                      <a:pt x="186155" y="156531"/>
                    </a:lnTo>
                    <a:lnTo>
                      <a:pt x="187070" y="157994"/>
                    </a:lnTo>
                    <a:lnTo>
                      <a:pt x="189629" y="158908"/>
                    </a:lnTo>
                    <a:lnTo>
                      <a:pt x="190361" y="163114"/>
                    </a:lnTo>
                    <a:lnTo>
                      <a:pt x="190361" y="166406"/>
                    </a:lnTo>
                    <a:lnTo>
                      <a:pt x="195481" y="168966"/>
                    </a:lnTo>
                    <a:lnTo>
                      <a:pt x="192921" y="177743"/>
                    </a:lnTo>
                    <a:lnTo>
                      <a:pt x="190361" y="176097"/>
                    </a:lnTo>
                    <a:lnTo>
                      <a:pt x="189081" y="177378"/>
                    </a:lnTo>
                    <a:lnTo>
                      <a:pt x="188532" y="183046"/>
                    </a:lnTo>
                    <a:lnTo>
                      <a:pt x="186704" y="187069"/>
                    </a:lnTo>
                    <a:lnTo>
                      <a:pt x="184509" y="187252"/>
                    </a:lnTo>
                    <a:lnTo>
                      <a:pt x="183961" y="189629"/>
                    </a:lnTo>
                    <a:lnTo>
                      <a:pt x="184327" y="191824"/>
                    </a:lnTo>
                    <a:lnTo>
                      <a:pt x="183778" y="193470"/>
                    </a:lnTo>
                    <a:lnTo>
                      <a:pt x="182315" y="194018"/>
                    </a:lnTo>
                    <a:lnTo>
                      <a:pt x="180486" y="196030"/>
                    </a:lnTo>
                    <a:lnTo>
                      <a:pt x="179207" y="201698"/>
                    </a:lnTo>
                    <a:lnTo>
                      <a:pt x="173538" y="205538"/>
                    </a:lnTo>
                    <a:lnTo>
                      <a:pt x="171892" y="205904"/>
                    </a:lnTo>
                    <a:lnTo>
                      <a:pt x="167137" y="208647"/>
                    </a:lnTo>
                    <a:lnTo>
                      <a:pt x="149948" y="216510"/>
                    </a:lnTo>
                    <a:lnTo>
                      <a:pt x="146108" y="217607"/>
                    </a:lnTo>
                    <a:lnTo>
                      <a:pt x="143731" y="206087"/>
                    </a:lnTo>
                    <a:lnTo>
                      <a:pt x="142451" y="201881"/>
                    </a:lnTo>
                    <a:lnTo>
                      <a:pt x="140988" y="200784"/>
                    </a:lnTo>
                    <a:lnTo>
                      <a:pt x="138976" y="200235"/>
                    </a:lnTo>
                    <a:lnTo>
                      <a:pt x="135502" y="197127"/>
                    </a:lnTo>
                    <a:lnTo>
                      <a:pt x="129285" y="197127"/>
                    </a:lnTo>
                    <a:lnTo>
                      <a:pt x="125445" y="198590"/>
                    </a:lnTo>
                    <a:lnTo>
                      <a:pt x="121056" y="199138"/>
                    </a:lnTo>
                    <a:lnTo>
                      <a:pt x="119958" y="196761"/>
                    </a:lnTo>
                    <a:lnTo>
                      <a:pt x="119410" y="192921"/>
                    </a:lnTo>
                    <a:lnTo>
                      <a:pt x="110998" y="192921"/>
                    </a:lnTo>
                    <a:lnTo>
                      <a:pt x="106061" y="189629"/>
                    </a:lnTo>
                    <a:lnTo>
                      <a:pt x="103501" y="188715"/>
                    </a:lnTo>
                    <a:lnTo>
                      <a:pt x="102221" y="190178"/>
                    </a:lnTo>
                    <a:lnTo>
                      <a:pt x="102769" y="192555"/>
                    </a:lnTo>
                    <a:lnTo>
                      <a:pt x="98929" y="195115"/>
                    </a:lnTo>
                    <a:lnTo>
                      <a:pt x="92712" y="197675"/>
                    </a:lnTo>
                    <a:lnTo>
                      <a:pt x="89421" y="198041"/>
                    </a:lnTo>
                    <a:lnTo>
                      <a:pt x="84300" y="197127"/>
                    </a:lnTo>
                    <a:lnTo>
                      <a:pt x="80277" y="198772"/>
                    </a:lnTo>
                    <a:lnTo>
                      <a:pt x="77351" y="199138"/>
                    </a:lnTo>
                    <a:lnTo>
                      <a:pt x="75340" y="200235"/>
                    </a:lnTo>
                    <a:lnTo>
                      <a:pt x="74243" y="200235"/>
                    </a:lnTo>
                    <a:lnTo>
                      <a:pt x="73145" y="191824"/>
                    </a:lnTo>
                    <a:lnTo>
                      <a:pt x="69854" y="182315"/>
                    </a:lnTo>
                    <a:lnTo>
                      <a:pt x="67477" y="185606"/>
                    </a:lnTo>
                    <a:lnTo>
                      <a:pt x="66196" y="186703"/>
                    </a:lnTo>
                    <a:lnTo>
                      <a:pt x="61625" y="185240"/>
                    </a:lnTo>
                    <a:lnTo>
                      <a:pt x="59431" y="185789"/>
                    </a:lnTo>
                    <a:lnTo>
                      <a:pt x="56871" y="187801"/>
                    </a:lnTo>
                    <a:lnTo>
                      <a:pt x="54859" y="188715"/>
                    </a:lnTo>
                    <a:lnTo>
                      <a:pt x="50654" y="189081"/>
                    </a:lnTo>
                    <a:lnTo>
                      <a:pt x="48276" y="188166"/>
                    </a:lnTo>
                    <a:lnTo>
                      <a:pt x="43705" y="188715"/>
                    </a:lnTo>
                    <a:lnTo>
                      <a:pt x="38950" y="185058"/>
                    </a:lnTo>
                    <a:lnTo>
                      <a:pt x="37304" y="186338"/>
                    </a:lnTo>
                    <a:lnTo>
                      <a:pt x="33830" y="186703"/>
                    </a:lnTo>
                    <a:lnTo>
                      <a:pt x="32184" y="180303"/>
                    </a:lnTo>
                    <a:lnTo>
                      <a:pt x="32550" y="175732"/>
                    </a:lnTo>
                    <a:lnTo>
                      <a:pt x="30721" y="173537"/>
                    </a:lnTo>
                    <a:lnTo>
                      <a:pt x="28527" y="164211"/>
                    </a:lnTo>
                    <a:lnTo>
                      <a:pt x="25967" y="158908"/>
                    </a:lnTo>
                    <a:lnTo>
                      <a:pt x="25784" y="156531"/>
                    </a:lnTo>
                    <a:lnTo>
                      <a:pt x="26881" y="155251"/>
                    </a:lnTo>
                    <a:lnTo>
                      <a:pt x="27430" y="151228"/>
                    </a:lnTo>
                    <a:lnTo>
                      <a:pt x="26515" y="145925"/>
                    </a:lnTo>
                    <a:lnTo>
                      <a:pt x="25235" y="142268"/>
                    </a:lnTo>
                    <a:lnTo>
                      <a:pt x="20664" y="134404"/>
                    </a:lnTo>
                    <a:lnTo>
                      <a:pt x="19567" y="131479"/>
                    </a:lnTo>
                    <a:lnTo>
                      <a:pt x="17738" y="129284"/>
                    </a:lnTo>
                    <a:lnTo>
                      <a:pt x="13166" y="127639"/>
                    </a:lnTo>
                    <a:lnTo>
                      <a:pt x="10606" y="124713"/>
                    </a:lnTo>
                    <a:lnTo>
                      <a:pt x="8046" y="125079"/>
                    </a:lnTo>
                    <a:lnTo>
                      <a:pt x="6035" y="123250"/>
                    </a:lnTo>
                    <a:lnTo>
                      <a:pt x="5303" y="117947"/>
                    </a:lnTo>
                    <a:lnTo>
                      <a:pt x="4938" y="108072"/>
                    </a:lnTo>
                    <a:lnTo>
                      <a:pt x="2560" y="103501"/>
                    </a:lnTo>
                    <a:lnTo>
                      <a:pt x="732" y="101855"/>
                    </a:lnTo>
                    <a:lnTo>
                      <a:pt x="183" y="99477"/>
                    </a:lnTo>
                    <a:lnTo>
                      <a:pt x="0" y="90883"/>
                    </a:lnTo>
                    <a:lnTo>
                      <a:pt x="549" y="84666"/>
                    </a:lnTo>
                    <a:lnTo>
                      <a:pt x="3292" y="75705"/>
                    </a:lnTo>
                    <a:lnTo>
                      <a:pt x="5303" y="71499"/>
                    </a:lnTo>
                    <a:lnTo>
                      <a:pt x="8595" y="67842"/>
                    </a:lnTo>
                    <a:lnTo>
                      <a:pt x="11704" y="62173"/>
                    </a:lnTo>
                    <a:lnTo>
                      <a:pt x="14995" y="60162"/>
                    </a:lnTo>
                    <a:lnTo>
                      <a:pt x="14995" y="62356"/>
                    </a:lnTo>
                    <a:lnTo>
                      <a:pt x="27796" y="80826"/>
                    </a:lnTo>
                    <a:lnTo>
                      <a:pt x="33647" y="86129"/>
                    </a:lnTo>
                    <a:lnTo>
                      <a:pt x="40230" y="87774"/>
                    </a:lnTo>
                    <a:lnTo>
                      <a:pt x="45716" y="85763"/>
                    </a:lnTo>
                    <a:lnTo>
                      <a:pt x="50654" y="85580"/>
                    </a:lnTo>
                    <a:lnTo>
                      <a:pt x="55225" y="88140"/>
                    </a:lnTo>
                    <a:lnTo>
                      <a:pt x="59431" y="86677"/>
                    </a:lnTo>
                    <a:lnTo>
                      <a:pt x="64185" y="86312"/>
                    </a:lnTo>
                    <a:lnTo>
                      <a:pt x="68391" y="86860"/>
                    </a:lnTo>
                    <a:lnTo>
                      <a:pt x="71683" y="85580"/>
                    </a:lnTo>
                    <a:lnTo>
                      <a:pt x="78997" y="76620"/>
                    </a:lnTo>
                    <a:lnTo>
                      <a:pt x="82655" y="72780"/>
                    </a:lnTo>
                    <a:lnTo>
                      <a:pt x="85032" y="72231"/>
                    </a:lnTo>
                    <a:lnTo>
                      <a:pt x="97467" y="72780"/>
                    </a:lnTo>
                    <a:lnTo>
                      <a:pt x="99844" y="73694"/>
                    </a:lnTo>
                    <a:lnTo>
                      <a:pt x="100392" y="77168"/>
                    </a:lnTo>
                    <a:lnTo>
                      <a:pt x="102587" y="77351"/>
                    </a:lnTo>
                    <a:lnTo>
                      <a:pt x="112461" y="80460"/>
                    </a:lnTo>
                    <a:lnTo>
                      <a:pt x="116667" y="80460"/>
                    </a:lnTo>
                    <a:lnTo>
                      <a:pt x="121970" y="77900"/>
                    </a:lnTo>
                    <a:lnTo>
                      <a:pt x="126725" y="76620"/>
                    </a:lnTo>
                    <a:lnTo>
                      <a:pt x="131845" y="75705"/>
                    </a:lnTo>
                    <a:lnTo>
                      <a:pt x="137696" y="73694"/>
                    </a:lnTo>
                    <a:lnTo>
                      <a:pt x="140988" y="71499"/>
                    </a:lnTo>
                    <a:lnTo>
                      <a:pt x="142451" y="68025"/>
                    </a:lnTo>
                    <a:lnTo>
                      <a:pt x="146108" y="62722"/>
                    </a:lnTo>
                    <a:lnTo>
                      <a:pt x="149948" y="54310"/>
                    </a:lnTo>
                    <a:lnTo>
                      <a:pt x="152508" y="41876"/>
                    </a:lnTo>
                    <a:lnTo>
                      <a:pt x="164760" y="27795"/>
                    </a:lnTo>
                    <a:lnTo>
                      <a:pt x="167137" y="22675"/>
                    </a:lnTo>
                    <a:lnTo>
                      <a:pt x="168235" y="12800"/>
                    </a:lnTo>
                    <a:lnTo>
                      <a:pt x="170977" y="4754"/>
                    </a:lnTo>
                    <a:lnTo>
                      <a:pt x="174086" y="731"/>
                    </a:lnTo>
                    <a:lnTo>
                      <a:pt x="182681" y="0"/>
                    </a:lnTo>
                    <a:lnTo>
                      <a:pt x="206453" y="549"/>
                    </a:lnTo>
                    <a:lnTo>
                      <a:pt x="210111" y="3109"/>
                    </a:lnTo>
                    <a:lnTo>
                      <a:pt x="216510" y="4937"/>
                    </a:lnTo>
                    <a:lnTo>
                      <a:pt x="219071" y="5303"/>
                    </a:lnTo>
                  </a:path>
                </a:pathLst>
              </a:custGeom>
              <a:grpFill/>
              <a:ln w="4020" cap="flat">
                <a:solidFill>
                  <a:srgbClr val="FFFFFF"/>
                </a:solidFill>
                <a:prstDash val="solid"/>
                <a:miter/>
              </a:ln>
            </p:spPr>
            <p:txBody>
              <a:bodyPr rtlCol="0" anchor="ctr"/>
              <a:lstStyle/>
              <a:p>
                <a:endParaRPr lang="en-GB" sz="1463"/>
              </a:p>
            </p:txBody>
          </p:sp>
          <p:sp>
            <p:nvSpPr>
              <p:cNvPr id="1466" name="Freeform: Shape 1465">
                <a:extLst>
                  <a:ext uri="{FF2B5EF4-FFF2-40B4-BE49-F238E27FC236}">
                    <a16:creationId xmlns:a16="http://schemas.microsoft.com/office/drawing/2014/main" id="{E43BE773-97C5-2150-EDAD-FE6B945BD3BB}"/>
                  </a:ext>
                </a:extLst>
              </p:cNvPr>
              <p:cNvSpPr/>
              <p:nvPr/>
            </p:nvSpPr>
            <p:spPr>
              <a:xfrm>
                <a:off x="9315597" y="4359260"/>
                <a:ext cx="263872" cy="224007"/>
              </a:xfrm>
              <a:custGeom>
                <a:avLst/>
                <a:gdLst>
                  <a:gd name="connsiteX0" fmla="*/ 263872 w 263872"/>
                  <a:gd name="connsiteY0" fmla="*/ 224008 h 224007"/>
                  <a:gd name="connsiteX1" fmla="*/ 263689 w 263872"/>
                  <a:gd name="connsiteY1" fmla="*/ 223459 h 224007"/>
                  <a:gd name="connsiteX2" fmla="*/ 258386 w 263872"/>
                  <a:gd name="connsiteY2" fmla="*/ 221813 h 224007"/>
                  <a:gd name="connsiteX3" fmla="*/ 254729 w 263872"/>
                  <a:gd name="connsiteY3" fmla="*/ 218888 h 224007"/>
                  <a:gd name="connsiteX4" fmla="*/ 246866 w 263872"/>
                  <a:gd name="connsiteY4" fmla="*/ 212122 h 224007"/>
                  <a:gd name="connsiteX5" fmla="*/ 242660 w 263872"/>
                  <a:gd name="connsiteY5" fmla="*/ 207184 h 224007"/>
                  <a:gd name="connsiteX6" fmla="*/ 237906 w 263872"/>
                  <a:gd name="connsiteY6" fmla="*/ 202430 h 224007"/>
                  <a:gd name="connsiteX7" fmla="*/ 233517 w 263872"/>
                  <a:gd name="connsiteY7" fmla="*/ 199870 h 224007"/>
                  <a:gd name="connsiteX8" fmla="*/ 232785 w 263872"/>
                  <a:gd name="connsiteY8" fmla="*/ 198224 h 224007"/>
                  <a:gd name="connsiteX9" fmla="*/ 230591 w 263872"/>
                  <a:gd name="connsiteY9" fmla="*/ 196213 h 224007"/>
                  <a:gd name="connsiteX10" fmla="*/ 224739 w 263872"/>
                  <a:gd name="connsiteY10" fmla="*/ 197675 h 224007"/>
                  <a:gd name="connsiteX11" fmla="*/ 220168 w 263872"/>
                  <a:gd name="connsiteY11" fmla="*/ 199321 h 224007"/>
                  <a:gd name="connsiteX12" fmla="*/ 211208 w 263872"/>
                  <a:gd name="connsiteY12" fmla="*/ 197858 h 224007"/>
                  <a:gd name="connsiteX13" fmla="*/ 207550 w 263872"/>
                  <a:gd name="connsiteY13" fmla="*/ 201333 h 224007"/>
                  <a:gd name="connsiteX14" fmla="*/ 204990 w 263872"/>
                  <a:gd name="connsiteY14" fmla="*/ 198956 h 224007"/>
                  <a:gd name="connsiteX15" fmla="*/ 204442 w 263872"/>
                  <a:gd name="connsiteY15" fmla="*/ 202064 h 224007"/>
                  <a:gd name="connsiteX16" fmla="*/ 204807 w 263872"/>
                  <a:gd name="connsiteY16" fmla="*/ 203344 h 224007"/>
                  <a:gd name="connsiteX17" fmla="*/ 203344 w 263872"/>
                  <a:gd name="connsiteY17" fmla="*/ 203893 h 224007"/>
                  <a:gd name="connsiteX18" fmla="*/ 200053 w 263872"/>
                  <a:gd name="connsiteY18" fmla="*/ 204076 h 224007"/>
                  <a:gd name="connsiteX19" fmla="*/ 197675 w 263872"/>
                  <a:gd name="connsiteY19" fmla="*/ 202064 h 224007"/>
                  <a:gd name="connsiteX20" fmla="*/ 188167 w 263872"/>
                  <a:gd name="connsiteY20" fmla="*/ 204990 h 224007"/>
                  <a:gd name="connsiteX21" fmla="*/ 179207 w 263872"/>
                  <a:gd name="connsiteY21" fmla="*/ 205721 h 224007"/>
                  <a:gd name="connsiteX22" fmla="*/ 175549 w 263872"/>
                  <a:gd name="connsiteY22" fmla="*/ 205539 h 224007"/>
                  <a:gd name="connsiteX23" fmla="*/ 175366 w 263872"/>
                  <a:gd name="connsiteY23" fmla="*/ 201333 h 224007"/>
                  <a:gd name="connsiteX24" fmla="*/ 178475 w 263872"/>
                  <a:gd name="connsiteY24" fmla="*/ 196213 h 224007"/>
                  <a:gd name="connsiteX25" fmla="*/ 181218 w 263872"/>
                  <a:gd name="connsiteY25" fmla="*/ 189081 h 224007"/>
                  <a:gd name="connsiteX26" fmla="*/ 188715 w 263872"/>
                  <a:gd name="connsiteY26" fmla="*/ 180852 h 224007"/>
                  <a:gd name="connsiteX27" fmla="*/ 194384 w 263872"/>
                  <a:gd name="connsiteY27" fmla="*/ 178840 h 224007"/>
                  <a:gd name="connsiteX28" fmla="*/ 198224 w 263872"/>
                  <a:gd name="connsiteY28" fmla="*/ 179023 h 224007"/>
                  <a:gd name="connsiteX29" fmla="*/ 202796 w 263872"/>
                  <a:gd name="connsiteY29" fmla="*/ 182132 h 224007"/>
                  <a:gd name="connsiteX30" fmla="*/ 206087 w 263872"/>
                  <a:gd name="connsiteY30" fmla="*/ 183229 h 224007"/>
                  <a:gd name="connsiteX31" fmla="*/ 206087 w 263872"/>
                  <a:gd name="connsiteY31" fmla="*/ 179938 h 224007"/>
                  <a:gd name="connsiteX32" fmla="*/ 201333 w 263872"/>
                  <a:gd name="connsiteY32" fmla="*/ 175732 h 224007"/>
                  <a:gd name="connsiteX33" fmla="*/ 201881 w 263872"/>
                  <a:gd name="connsiteY33" fmla="*/ 174269 h 224007"/>
                  <a:gd name="connsiteX34" fmla="*/ 205356 w 263872"/>
                  <a:gd name="connsiteY34" fmla="*/ 173355 h 224007"/>
                  <a:gd name="connsiteX35" fmla="*/ 200236 w 263872"/>
                  <a:gd name="connsiteY35" fmla="*/ 171709 h 224007"/>
                  <a:gd name="connsiteX36" fmla="*/ 194933 w 263872"/>
                  <a:gd name="connsiteY36" fmla="*/ 168052 h 224007"/>
                  <a:gd name="connsiteX37" fmla="*/ 197493 w 263872"/>
                  <a:gd name="connsiteY37" fmla="*/ 166954 h 224007"/>
                  <a:gd name="connsiteX38" fmla="*/ 199504 w 263872"/>
                  <a:gd name="connsiteY38" fmla="*/ 159091 h 224007"/>
                  <a:gd name="connsiteX39" fmla="*/ 195481 w 263872"/>
                  <a:gd name="connsiteY39" fmla="*/ 156348 h 224007"/>
                  <a:gd name="connsiteX40" fmla="*/ 191824 w 263872"/>
                  <a:gd name="connsiteY40" fmla="*/ 150131 h 224007"/>
                  <a:gd name="connsiteX41" fmla="*/ 190178 w 263872"/>
                  <a:gd name="connsiteY41" fmla="*/ 140622 h 224007"/>
                  <a:gd name="connsiteX42" fmla="*/ 190544 w 263872"/>
                  <a:gd name="connsiteY42" fmla="*/ 138611 h 224007"/>
                  <a:gd name="connsiteX43" fmla="*/ 188532 w 263872"/>
                  <a:gd name="connsiteY43" fmla="*/ 136965 h 224007"/>
                  <a:gd name="connsiteX44" fmla="*/ 183778 w 263872"/>
                  <a:gd name="connsiteY44" fmla="*/ 129650 h 224007"/>
                  <a:gd name="connsiteX45" fmla="*/ 180852 w 263872"/>
                  <a:gd name="connsiteY45" fmla="*/ 129650 h 224007"/>
                  <a:gd name="connsiteX46" fmla="*/ 177743 w 263872"/>
                  <a:gd name="connsiteY46" fmla="*/ 128370 h 224007"/>
                  <a:gd name="connsiteX47" fmla="*/ 175549 w 263872"/>
                  <a:gd name="connsiteY47" fmla="*/ 125627 h 224007"/>
                  <a:gd name="connsiteX48" fmla="*/ 175000 w 263872"/>
                  <a:gd name="connsiteY48" fmla="*/ 125627 h 224007"/>
                  <a:gd name="connsiteX49" fmla="*/ 172806 w 263872"/>
                  <a:gd name="connsiteY49" fmla="*/ 122518 h 224007"/>
                  <a:gd name="connsiteX50" fmla="*/ 167869 w 263872"/>
                  <a:gd name="connsiteY50" fmla="*/ 121421 h 224007"/>
                  <a:gd name="connsiteX51" fmla="*/ 159457 w 263872"/>
                  <a:gd name="connsiteY51" fmla="*/ 117216 h 224007"/>
                  <a:gd name="connsiteX52" fmla="*/ 154885 w 263872"/>
                  <a:gd name="connsiteY52" fmla="*/ 117581 h 224007"/>
                  <a:gd name="connsiteX53" fmla="*/ 145377 w 263872"/>
                  <a:gd name="connsiteY53" fmla="*/ 112461 h 224007"/>
                  <a:gd name="connsiteX54" fmla="*/ 139159 w 263872"/>
                  <a:gd name="connsiteY54" fmla="*/ 110815 h 224007"/>
                  <a:gd name="connsiteX55" fmla="*/ 134770 w 263872"/>
                  <a:gd name="connsiteY55" fmla="*/ 110267 h 224007"/>
                  <a:gd name="connsiteX56" fmla="*/ 125810 w 263872"/>
                  <a:gd name="connsiteY56" fmla="*/ 106609 h 224007"/>
                  <a:gd name="connsiteX57" fmla="*/ 120690 w 263872"/>
                  <a:gd name="connsiteY57" fmla="*/ 106244 h 224007"/>
                  <a:gd name="connsiteX58" fmla="*/ 112827 w 263872"/>
                  <a:gd name="connsiteY58" fmla="*/ 104781 h 224007"/>
                  <a:gd name="connsiteX59" fmla="*/ 106610 w 263872"/>
                  <a:gd name="connsiteY59" fmla="*/ 104232 h 224007"/>
                  <a:gd name="connsiteX60" fmla="*/ 105878 w 263872"/>
                  <a:gd name="connsiteY60" fmla="*/ 102586 h 224007"/>
                  <a:gd name="connsiteX61" fmla="*/ 104415 w 263872"/>
                  <a:gd name="connsiteY61" fmla="*/ 102221 h 224007"/>
                  <a:gd name="connsiteX62" fmla="*/ 100026 w 263872"/>
                  <a:gd name="connsiteY62" fmla="*/ 100026 h 224007"/>
                  <a:gd name="connsiteX63" fmla="*/ 97467 w 263872"/>
                  <a:gd name="connsiteY63" fmla="*/ 96735 h 224007"/>
                  <a:gd name="connsiteX64" fmla="*/ 96552 w 263872"/>
                  <a:gd name="connsiteY64" fmla="*/ 92712 h 224007"/>
                  <a:gd name="connsiteX65" fmla="*/ 92712 w 263872"/>
                  <a:gd name="connsiteY65" fmla="*/ 93077 h 224007"/>
                  <a:gd name="connsiteX66" fmla="*/ 88140 w 263872"/>
                  <a:gd name="connsiteY66" fmla="*/ 92163 h 224007"/>
                  <a:gd name="connsiteX67" fmla="*/ 87592 w 263872"/>
                  <a:gd name="connsiteY67" fmla="*/ 95272 h 224007"/>
                  <a:gd name="connsiteX68" fmla="*/ 85946 w 263872"/>
                  <a:gd name="connsiteY68" fmla="*/ 92529 h 224007"/>
                  <a:gd name="connsiteX69" fmla="*/ 81374 w 263872"/>
                  <a:gd name="connsiteY69" fmla="*/ 89420 h 224007"/>
                  <a:gd name="connsiteX70" fmla="*/ 79180 w 263872"/>
                  <a:gd name="connsiteY70" fmla="*/ 88506 h 224007"/>
                  <a:gd name="connsiteX71" fmla="*/ 78083 w 263872"/>
                  <a:gd name="connsiteY71" fmla="*/ 85763 h 224007"/>
                  <a:gd name="connsiteX72" fmla="*/ 73511 w 263872"/>
                  <a:gd name="connsiteY72" fmla="*/ 83751 h 224007"/>
                  <a:gd name="connsiteX73" fmla="*/ 72780 w 263872"/>
                  <a:gd name="connsiteY73" fmla="*/ 80643 h 224007"/>
                  <a:gd name="connsiteX74" fmla="*/ 72963 w 263872"/>
                  <a:gd name="connsiteY74" fmla="*/ 75523 h 224007"/>
                  <a:gd name="connsiteX75" fmla="*/ 74974 w 263872"/>
                  <a:gd name="connsiteY75" fmla="*/ 70220 h 224007"/>
                  <a:gd name="connsiteX76" fmla="*/ 74426 w 263872"/>
                  <a:gd name="connsiteY76" fmla="*/ 66562 h 224007"/>
                  <a:gd name="connsiteX77" fmla="*/ 73328 w 263872"/>
                  <a:gd name="connsiteY77" fmla="*/ 69671 h 224007"/>
                  <a:gd name="connsiteX78" fmla="*/ 72414 w 263872"/>
                  <a:gd name="connsiteY78" fmla="*/ 74426 h 224007"/>
                  <a:gd name="connsiteX79" fmla="*/ 70951 w 263872"/>
                  <a:gd name="connsiteY79" fmla="*/ 78083 h 224007"/>
                  <a:gd name="connsiteX80" fmla="*/ 67477 w 263872"/>
                  <a:gd name="connsiteY80" fmla="*/ 84849 h 224007"/>
                  <a:gd name="connsiteX81" fmla="*/ 66563 w 263872"/>
                  <a:gd name="connsiteY81" fmla="*/ 88506 h 224007"/>
                  <a:gd name="connsiteX82" fmla="*/ 64551 w 263872"/>
                  <a:gd name="connsiteY82" fmla="*/ 91615 h 224007"/>
                  <a:gd name="connsiteX83" fmla="*/ 61442 w 263872"/>
                  <a:gd name="connsiteY83" fmla="*/ 95089 h 224007"/>
                  <a:gd name="connsiteX84" fmla="*/ 52848 w 263872"/>
                  <a:gd name="connsiteY84" fmla="*/ 96186 h 224007"/>
                  <a:gd name="connsiteX85" fmla="*/ 50470 w 263872"/>
                  <a:gd name="connsiteY85" fmla="*/ 95089 h 224007"/>
                  <a:gd name="connsiteX86" fmla="*/ 49373 w 263872"/>
                  <a:gd name="connsiteY86" fmla="*/ 93260 h 224007"/>
                  <a:gd name="connsiteX87" fmla="*/ 49190 w 263872"/>
                  <a:gd name="connsiteY87" fmla="*/ 89055 h 224007"/>
                  <a:gd name="connsiteX88" fmla="*/ 47728 w 263872"/>
                  <a:gd name="connsiteY88" fmla="*/ 83751 h 224007"/>
                  <a:gd name="connsiteX89" fmla="*/ 48276 w 263872"/>
                  <a:gd name="connsiteY89" fmla="*/ 81557 h 224007"/>
                  <a:gd name="connsiteX90" fmla="*/ 48093 w 263872"/>
                  <a:gd name="connsiteY90" fmla="*/ 76437 h 224007"/>
                  <a:gd name="connsiteX91" fmla="*/ 44985 w 263872"/>
                  <a:gd name="connsiteY91" fmla="*/ 76437 h 224007"/>
                  <a:gd name="connsiteX92" fmla="*/ 41327 w 263872"/>
                  <a:gd name="connsiteY92" fmla="*/ 70220 h 224007"/>
                  <a:gd name="connsiteX93" fmla="*/ 36573 w 263872"/>
                  <a:gd name="connsiteY93" fmla="*/ 67111 h 224007"/>
                  <a:gd name="connsiteX94" fmla="*/ 30355 w 263872"/>
                  <a:gd name="connsiteY94" fmla="*/ 67477 h 224007"/>
                  <a:gd name="connsiteX95" fmla="*/ 26515 w 263872"/>
                  <a:gd name="connsiteY95" fmla="*/ 66014 h 224007"/>
                  <a:gd name="connsiteX96" fmla="*/ 27247 w 263872"/>
                  <a:gd name="connsiteY96" fmla="*/ 61808 h 224007"/>
                  <a:gd name="connsiteX97" fmla="*/ 31453 w 263872"/>
                  <a:gd name="connsiteY97" fmla="*/ 59796 h 224007"/>
                  <a:gd name="connsiteX98" fmla="*/ 38036 w 263872"/>
                  <a:gd name="connsiteY98" fmla="*/ 59614 h 224007"/>
                  <a:gd name="connsiteX99" fmla="*/ 44436 w 263872"/>
                  <a:gd name="connsiteY99" fmla="*/ 61076 h 224007"/>
                  <a:gd name="connsiteX100" fmla="*/ 53579 w 263872"/>
                  <a:gd name="connsiteY100" fmla="*/ 55956 h 224007"/>
                  <a:gd name="connsiteX101" fmla="*/ 58151 w 263872"/>
                  <a:gd name="connsiteY101" fmla="*/ 54128 h 224007"/>
                  <a:gd name="connsiteX102" fmla="*/ 62905 w 263872"/>
                  <a:gd name="connsiteY102" fmla="*/ 55956 h 224007"/>
                  <a:gd name="connsiteX103" fmla="*/ 68574 w 263872"/>
                  <a:gd name="connsiteY103" fmla="*/ 56139 h 224007"/>
                  <a:gd name="connsiteX104" fmla="*/ 72780 w 263872"/>
                  <a:gd name="connsiteY104" fmla="*/ 54494 h 224007"/>
                  <a:gd name="connsiteX105" fmla="*/ 72963 w 263872"/>
                  <a:gd name="connsiteY105" fmla="*/ 49739 h 224007"/>
                  <a:gd name="connsiteX106" fmla="*/ 74609 w 263872"/>
                  <a:gd name="connsiteY106" fmla="*/ 46630 h 224007"/>
                  <a:gd name="connsiteX107" fmla="*/ 75157 w 263872"/>
                  <a:gd name="connsiteY107" fmla="*/ 43522 h 224007"/>
                  <a:gd name="connsiteX108" fmla="*/ 70768 w 263872"/>
                  <a:gd name="connsiteY108" fmla="*/ 45533 h 224007"/>
                  <a:gd name="connsiteX109" fmla="*/ 61808 w 263872"/>
                  <a:gd name="connsiteY109" fmla="*/ 48093 h 224007"/>
                  <a:gd name="connsiteX110" fmla="*/ 51385 w 263872"/>
                  <a:gd name="connsiteY110" fmla="*/ 50287 h 224007"/>
                  <a:gd name="connsiteX111" fmla="*/ 44070 w 263872"/>
                  <a:gd name="connsiteY111" fmla="*/ 50105 h 224007"/>
                  <a:gd name="connsiteX112" fmla="*/ 39865 w 263872"/>
                  <a:gd name="connsiteY112" fmla="*/ 48825 h 224007"/>
                  <a:gd name="connsiteX113" fmla="*/ 36024 w 263872"/>
                  <a:gd name="connsiteY113" fmla="*/ 50105 h 224007"/>
                  <a:gd name="connsiteX114" fmla="*/ 29258 w 263872"/>
                  <a:gd name="connsiteY114" fmla="*/ 46264 h 224007"/>
                  <a:gd name="connsiteX115" fmla="*/ 25601 w 263872"/>
                  <a:gd name="connsiteY115" fmla="*/ 39316 h 224007"/>
                  <a:gd name="connsiteX116" fmla="*/ 24504 w 263872"/>
                  <a:gd name="connsiteY116" fmla="*/ 34196 h 224007"/>
                  <a:gd name="connsiteX117" fmla="*/ 21761 w 263872"/>
                  <a:gd name="connsiteY117" fmla="*/ 31636 h 224007"/>
                  <a:gd name="connsiteX118" fmla="*/ 17189 w 263872"/>
                  <a:gd name="connsiteY118" fmla="*/ 29441 h 224007"/>
                  <a:gd name="connsiteX119" fmla="*/ 12618 w 263872"/>
                  <a:gd name="connsiteY119" fmla="*/ 29990 h 224007"/>
                  <a:gd name="connsiteX120" fmla="*/ 9326 w 263872"/>
                  <a:gd name="connsiteY120" fmla="*/ 27978 h 224007"/>
                  <a:gd name="connsiteX121" fmla="*/ 8229 w 263872"/>
                  <a:gd name="connsiteY121" fmla="*/ 31087 h 224007"/>
                  <a:gd name="connsiteX122" fmla="*/ 0 w 263872"/>
                  <a:gd name="connsiteY122" fmla="*/ 27430 h 224007"/>
                  <a:gd name="connsiteX123" fmla="*/ 1463 w 263872"/>
                  <a:gd name="connsiteY123" fmla="*/ 24321 h 224007"/>
                  <a:gd name="connsiteX124" fmla="*/ 3657 w 263872"/>
                  <a:gd name="connsiteY124" fmla="*/ 21578 h 224007"/>
                  <a:gd name="connsiteX125" fmla="*/ 7681 w 263872"/>
                  <a:gd name="connsiteY125" fmla="*/ 13166 h 224007"/>
                  <a:gd name="connsiteX126" fmla="*/ 9326 w 263872"/>
                  <a:gd name="connsiteY126" fmla="*/ 11886 h 224007"/>
                  <a:gd name="connsiteX127" fmla="*/ 14081 w 263872"/>
                  <a:gd name="connsiteY127" fmla="*/ 10789 h 224007"/>
                  <a:gd name="connsiteX128" fmla="*/ 17738 w 263872"/>
                  <a:gd name="connsiteY128" fmla="*/ 10789 h 224007"/>
                  <a:gd name="connsiteX129" fmla="*/ 22492 w 263872"/>
                  <a:gd name="connsiteY129" fmla="*/ 9509 h 224007"/>
                  <a:gd name="connsiteX130" fmla="*/ 30904 w 263872"/>
                  <a:gd name="connsiteY130" fmla="*/ 1829 h 224007"/>
                  <a:gd name="connsiteX131" fmla="*/ 36756 w 263872"/>
                  <a:gd name="connsiteY131" fmla="*/ 0 h 224007"/>
                  <a:gd name="connsiteX132" fmla="*/ 43522 w 263872"/>
                  <a:gd name="connsiteY132" fmla="*/ 0 h 224007"/>
                  <a:gd name="connsiteX133" fmla="*/ 49739 w 263872"/>
                  <a:gd name="connsiteY133" fmla="*/ 1646 h 224007"/>
                  <a:gd name="connsiteX134" fmla="*/ 55591 w 263872"/>
                  <a:gd name="connsiteY134" fmla="*/ 5486 h 224007"/>
                  <a:gd name="connsiteX135" fmla="*/ 58700 w 263872"/>
                  <a:gd name="connsiteY135" fmla="*/ 8960 h 224007"/>
                  <a:gd name="connsiteX136" fmla="*/ 62723 w 263872"/>
                  <a:gd name="connsiteY136" fmla="*/ 11155 h 224007"/>
                  <a:gd name="connsiteX137" fmla="*/ 78083 w 263872"/>
                  <a:gd name="connsiteY137" fmla="*/ 11155 h 224007"/>
                  <a:gd name="connsiteX138" fmla="*/ 79729 w 263872"/>
                  <a:gd name="connsiteY138" fmla="*/ 18469 h 224007"/>
                  <a:gd name="connsiteX139" fmla="*/ 82837 w 263872"/>
                  <a:gd name="connsiteY139" fmla="*/ 23224 h 224007"/>
                  <a:gd name="connsiteX140" fmla="*/ 83386 w 263872"/>
                  <a:gd name="connsiteY140" fmla="*/ 30538 h 224007"/>
                  <a:gd name="connsiteX141" fmla="*/ 81374 w 263872"/>
                  <a:gd name="connsiteY141" fmla="*/ 36573 h 224007"/>
                  <a:gd name="connsiteX142" fmla="*/ 80826 w 263872"/>
                  <a:gd name="connsiteY142" fmla="*/ 42424 h 224007"/>
                  <a:gd name="connsiteX143" fmla="*/ 83752 w 263872"/>
                  <a:gd name="connsiteY143" fmla="*/ 53396 h 224007"/>
                  <a:gd name="connsiteX144" fmla="*/ 89604 w 263872"/>
                  <a:gd name="connsiteY144" fmla="*/ 62174 h 224007"/>
                  <a:gd name="connsiteX145" fmla="*/ 90335 w 263872"/>
                  <a:gd name="connsiteY145" fmla="*/ 59614 h 224007"/>
                  <a:gd name="connsiteX146" fmla="*/ 90701 w 263872"/>
                  <a:gd name="connsiteY146" fmla="*/ 55591 h 224007"/>
                  <a:gd name="connsiteX147" fmla="*/ 95455 w 263872"/>
                  <a:gd name="connsiteY147" fmla="*/ 57236 h 224007"/>
                  <a:gd name="connsiteX148" fmla="*/ 97649 w 263872"/>
                  <a:gd name="connsiteY148" fmla="*/ 64917 h 224007"/>
                  <a:gd name="connsiteX149" fmla="*/ 99112 w 263872"/>
                  <a:gd name="connsiteY149" fmla="*/ 66928 h 224007"/>
                  <a:gd name="connsiteX150" fmla="*/ 101307 w 263872"/>
                  <a:gd name="connsiteY150" fmla="*/ 71865 h 224007"/>
                  <a:gd name="connsiteX151" fmla="*/ 109170 w 263872"/>
                  <a:gd name="connsiteY151" fmla="*/ 76620 h 224007"/>
                  <a:gd name="connsiteX152" fmla="*/ 112461 w 263872"/>
                  <a:gd name="connsiteY152" fmla="*/ 76986 h 224007"/>
                  <a:gd name="connsiteX153" fmla="*/ 118679 w 263872"/>
                  <a:gd name="connsiteY153" fmla="*/ 76437 h 224007"/>
                  <a:gd name="connsiteX154" fmla="*/ 121239 w 263872"/>
                  <a:gd name="connsiteY154" fmla="*/ 70768 h 224007"/>
                  <a:gd name="connsiteX155" fmla="*/ 124713 w 263872"/>
                  <a:gd name="connsiteY155" fmla="*/ 69488 h 224007"/>
                  <a:gd name="connsiteX156" fmla="*/ 127639 w 263872"/>
                  <a:gd name="connsiteY156" fmla="*/ 67111 h 224007"/>
                  <a:gd name="connsiteX157" fmla="*/ 128553 w 263872"/>
                  <a:gd name="connsiteY157" fmla="*/ 63454 h 224007"/>
                  <a:gd name="connsiteX158" fmla="*/ 137514 w 263872"/>
                  <a:gd name="connsiteY158" fmla="*/ 56139 h 224007"/>
                  <a:gd name="connsiteX159" fmla="*/ 140257 w 263872"/>
                  <a:gd name="connsiteY159" fmla="*/ 48642 h 224007"/>
                  <a:gd name="connsiteX160" fmla="*/ 144463 w 263872"/>
                  <a:gd name="connsiteY160" fmla="*/ 47362 h 224007"/>
                  <a:gd name="connsiteX161" fmla="*/ 147936 w 263872"/>
                  <a:gd name="connsiteY161" fmla="*/ 47362 h 224007"/>
                  <a:gd name="connsiteX162" fmla="*/ 156349 w 263872"/>
                  <a:gd name="connsiteY162" fmla="*/ 45533 h 224007"/>
                  <a:gd name="connsiteX163" fmla="*/ 160189 w 263872"/>
                  <a:gd name="connsiteY163" fmla="*/ 42607 h 224007"/>
                  <a:gd name="connsiteX164" fmla="*/ 160006 w 263872"/>
                  <a:gd name="connsiteY164" fmla="*/ 38218 h 224007"/>
                  <a:gd name="connsiteX165" fmla="*/ 162017 w 263872"/>
                  <a:gd name="connsiteY165" fmla="*/ 36207 h 224007"/>
                  <a:gd name="connsiteX166" fmla="*/ 167869 w 263872"/>
                  <a:gd name="connsiteY166" fmla="*/ 32001 h 224007"/>
                  <a:gd name="connsiteX167" fmla="*/ 176464 w 263872"/>
                  <a:gd name="connsiteY167" fmla="*/ 26881 h 224007"/>
                  <a:gd name="connsiteX168" fmla="*/ 179572 w 263872"/>
                  <a:gd name="connsiteY168" fmla="*/ 28344 h 224007"/>
                  <a:gd name="connsiteX169" fmla="*/ 181218 w 263872"/>
                  <a:gd name="connsiteY169" fmla="*/ 30904 h 224007"/>
                  <a:gd name="connsiteX170" fmla="*/ 190178 w 263872"/>
                  <a:gd name="connsiteY170" fmla="*/ 34013 h 224007"/>
                  <a:gd name="connsiteX171" fmla="*/ 195481 w 263872"/>
                  <a:gd name="connsiteY171" fmla="*/ 36573 h 224007"/>
                  <a:gd name="connsiteX172" fmla="*/ 198590 w 263872"/>
                  <a:gd name="connsiteY172" fmla="*/ 37121 h 224007"/>
                  <a:gd name="connsiteX173" fmla="*/ 200601 w 263872"/>
                  <a:gd name="connsiteY173" fmla="*/ 38950 h 224007"/>
                  <a:gd name="connsiteX174" fmla="*/ 211573 w 263872"/>
                  <a:gd name="connsiteY174" fmla="*/ 42424 h 224007"/>
                  <a:gd name="connsiteX175" fmla="*/ 218705 w 263872"/>
                  <a:gd name="connsiteY175" fmla="*/ 47362 h 224007"/>
                  <a:gd name="connsiteX176" fmla="*/ 222362 w 263872"/>
                  <a:gd name="connsiteY176" fmla="*/ 49190 h 224007"/>
                  <a:gd name="connsiteX177" fmla="*/ 228031 w 263872"/>
                  <a:gd name="connsiteY177" fmla="*/ 50653 h 224007"/>
                  <a:gd name="connsiteX178" fmla="*/ 232602 w 263872"/>
                  <a:gd name="connsiteY178" fmla="*/ 50287 h 224007"/>
                  <a:gd name="connsiteX179" fmla="*/ 234797 w 263872"/>
                  <a:gd name="connsiteY179" fmla="*/ 49190 h 224007"/>
                  <a:gd name="connsiteX180" fmla="*/ 238454 w 263872"/>
                  <a:gd name="connsiteY180" fmla="*/ 50836 h 224007"/>
                  <a:gd name="connsiteX181" fmla="*/ 241014 w 263872"/>
                  <a:gd name="connsiteY181" fmla="*/ 50287 h 224007"/>
                  <a:gd name="connsiteX182" fmla="*/ 242843 w 263872"/>
                  <a:gd name="connsiteY182" fmla="*/ 50653 h 224007"/>
                  <a:gd name="connsiteX183" fmla="*/ 247597 w 263872"/>
                  <a:gd name="connsiteY183" fmla="*/ 53396 h 224007"/>
                  <a:gd name="connsiteX184" fmla="*/ 250158 w 263872"/>
                  <a:gd name="connsiteY184" fmla="*/ 53579 h 224007"/>
                  <a:gd name="connsiteX185" fmla="*/ 251072 w 263872"/>
                  <a:gd name="connsiteY185" fmla="*/ 54494 h 224007"/>
                  <a:gd name="connsiteX186" fmla="*/ 251072 w 263872"/>
                  <a:gd name="connsiteY186" fmla="*/ 55956 h 224007"/>
                  <a:gd name="connsiteX187" fmla="*/ 251986 w 263872"/>
                  <a:gd name="connsiteY187" fmla="*/ 56688 h 224007"/>
                  <a:gd name="connsiteX188" fmla="*/ 254363 w 263872"/>
                  <a:gd name="connsiteY188" fmla="*/ 56688 h 224007"/>
                  <a:gd name="connsiteX189" fmla="*/ 255460 w 263872"/>
                  <a:gd name="connsiteY189" fmla="*/ 56139 h 224007"/>
                  <a:gd name="connsiteX190" fmla="*/ 258386 w 263872"/>
                  <a:gd name="connsiteY190" fmla="*/ 56505 h 224007"/>
                  <a:gd name="connsiteX191" fmla="*/ 257472 w 263872"/>
                  <a:gd name="connsiteY191" fmla="*/ 60345 h 224007"/>
                  <a:gd name="connsiteX192" fmla="*/ 259666 w 263872"/>
                  <a:gd name="connsiteY192" fmla="*/ 118861 h 224007"/>
                  <a:gd name="connsiteX193" fmla="*/ 260032 w 263872"/>
                  <a:gd name="connsiteY193" fmla="*/ 152691 h 224007"/>
                  <a:gd name="connsiteX194" fmla="*/ 258386 w 263872"/>
                  <a:gd name="connsiteY194" fmla="*/ 162017 h 224007"/>
                  <a:gd name="connsiteX195" fmla="*/ 257472 w 263872"/>
                  <a:gd name="connsiteY195" fmla="*/ 163846 h 224007"/>
                  <a:gd name="connsiteX196" fmla="*/ 260763 w 263872"/>
                  <a:gd name="connsiteY196" fmla="*/ 171709 h 224007"/>
                  <a:gd name="connsiteX197" fmla="*/ 261129 w 263872"/>
                  <a:gd name="connsiteY197" fmla="*/ 190544 h 224007"/>
                  <a:gd name="connsiteX198" fmla="*/ 262226 w 263872"/>
                  <a:gd name="connsiteY198" fmla="*/ 217608 h 224007"/>
                  <a:gd name="connsiteX199" fmla="*/ 263872 w 263872"/>
                  <a:gd name="connsiteY199" fmla="*/ 224008 h 2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3872" h="224007">
                    <a:moveTo>
                      <a:pt x="263872" y="224008"/>
                    </a:moveTo>
                    <a:lnTo>
                      <a:pt x="263689" y="223459"/>
                    </a:lnTo>
                    <a:lnTo>
                      <a:pt x="258386" y="221813"/>
                    </a:lnTo>
                    <a:lnTo>
                      <a:pt x="254729" y="218888"/>
                    </a:lnTo>
                    <a:lnTo>
                      <a:pt x="246866" y="212122"/>
                    </a:lnTo>
                    <a:lnTo>
                      <a:pt x="242660" y="207184"/>
                    </a:lnTo>
                    <a:lnTo>
                      <a:pt x="237906" y="202430"/>
                    </a:lnTo>
                    <a:lnTo>
                      <a:pt x="233517" y="199870"/>
                    </a:lnTo>
                    <a:lnTo>
                      <a:pt x="232785" y="198224"/>
                    </a:lnTo>
                    <a:lnTo>
                      <a:pt x="230591" y="196213"/>
                    </a:lnTo>
                    <a:lnTo>
                      <a:pt x="224739" y="197675"/>
                    </a:lnTo>
                    <a:lnTo>
                      <a:pt x="220168" y="199321"/>
                    </a:lnTo>
                    <a:lnTo>
                      <a:pt x="211208" y="197858"/>
                    </a:lnTo>
                    <a:lnTo>
                      <a:pt x="207550" y="201333"/>
                    </a:lnTo>
                    <a:lnTo>
                      <a:pt x="204990" y="198956"/>
                    </a:lnTo>
                    <a:lnTo>
                      <a:pt x="204442" y="202064"/>
                    </a:lnTo>
                    <a:lnTo>
                      <a:pt x="204807" y="203344"/>
                    </a:lnTo>
                    <a:lnTo>
                      <a:pt x="203344" y="203893"/>
                    </a:lnTo>
                    <a:lnTo>
                      <a:pt x="200053" y="204076"/>
                    </a:lnTo>
                    <a:lnTo>
                      <a:pt x="197675" y="202064"/>
                    </a:lnTo>
                    <a:lnTo>
                      <a:pt x="188167" y="204990"/>
                    </a:lnTo>
                    <a:lnTo>
                      <a:pt x="179207" y="205721"/>
                    </a:lnTo>
                    <a:lnTo>
                      <a:pt x="175549" y="205539"/>
                    </a:lnTo>
                    <a:lnTo>
                      <a:pt x="175366" y="201333"/>
                    </a:lnTo>
                    <a:lnTo>
                      <a:pt x="178475" y="196213"/>
                    </a:lnTo>
                    <a:lnTo>
                      <a:pt x="181218" y="189081"/>
                    </a:lnTo>
                    <a:lnTo>
                      <a:pt x="188715" y="180852"/>
                    </a:lnTo>
                    <a:lnTo>
                      <a:pt x="194384" y="178840"/>
                    </a:lnTo>
                    <a:lnTo>
                      <a:pt x="198224" y="179023"/>
                    </a:lnTo>
                    <a:lnTo>
                      <a:pt x="202796" y="182132"/>
                    </a:lnTo>
                    <a:lnTo>
                      <a:pt x="206087" y="183229"/>
                    </a:lnTo>
                    <a:lnTo>
                      <a:pt x="206087" y="179938"/>
                    </a:lnTo>
                    <a:lnTo>
                      <a:pt x="201333" y="175732"/>
                    </a:lnTo>
                    <a:lnTo>
                      <a:pt x="201881" y="174269"/>
                    </a:lnTo>
                    <a:lnTo>
                      <a:pt x="205356" y="173355"/>
                    </a:lnTo>
                    <a:lnTo>
                      <a:pt x="200236" y="171709"/>
                    </a:lnTo>
                    <a:lnTo>
                      <a:pt x="194933" y="168052"/>
                    </a:lnTo>
                    <a:lnTo>
                      <a:pt x="197493" y="166954"/>
                    </a:lnTo>
                    <a:lnTo>
                      <a:pt x="199504" y="159091"/>
                    </a:lnTo>
                    <a:lnTo>
                      <a:pt x="195481" y="156348"/>
                    </a:lnTo>
                    <a:lnTo>
                      <a:pt x="191824" y="150131"/>
                    </a:lnTo>
                    <a:lnTo>
                      <a:pt x="190178" y="140622"/>
                    </a:lnTo>
                    <a:lnTo>
                      <a:pt x="190544" y="138611"/>
                    </a:lnTo>
                    <a:lnTo>
                      <a:pt x="188532" y="136965"/>
                    </a:lnTo>
                    <a:lnTo>
                      <a:pt x="183778" y="129650"/>
                    </a:lnTo>
                    <a:lnTo>
                      <a:pt x="180852" y="129650"/>
                    </a:lnTo>
                    <a:lnTo>
                      <a:pt x="177743" y="128370"/>
                    </a:lnTo>
                    <a:lnTo>
                      <a:pt x="175549" y="125627"/>
                    </a:lnTo>
                    <a:lnTo>
                      <a:pt x="175000" y="125627"/>
                    </a:lnTo>
                    <a:lnTo>
                      <a:pt x="172806" y="122518"/>
                    </a:lnTo>
                    <a:lnTo>
                      <a:pt x="167869" y="121421"/>
                    </a:lnTo>
                    <a:lnTo>
                      <a:pt x="159457" y="117216"/>
                    </a:lnTo>
                    <a:lnTo>
                      <a:pt x="154885" y="117581"/>
                    </a:lnTo>
                    <a:lnTo>
                      <a:pt x="145377" y="112461"/>
                    </a:lnTo>
                    <a:lnTo>
                      <a:pt x="139159" y="110815"/>
                    </a:lnTo>
                    <a:lnTo>
                      <a:pt x="134770" y="110267"/>
                    </a:lnTo>
                    <a:lnTo>
                      <a:pt x="125810" y="106609"/>
                    </a:lnTo>
                    <a:lnTo>
                      <a:pt x="120690" y="106244"/>
                    </a:lnTo>
                    <a:lnTo>
                      <a:pt x="112827" y="104781"/>
                    </a:lnTo>
                    <a:lnTo>
                      <a:pt x="106610" y="104232"/>
                    </a:lnTo>
                    <a:lnTo>
                      <a:pt x="105878" y="102586"/>
                    </a:lnTo>
                    <a:lnTo>
                      <a:pt x="104415" y="102221"/>
                    </a:lnTo>
                    <a:lnTo>
                      <a:pt x="100026" y="100026"/>
                    </a:lnTo>
                    <a:lnTo>
                      <a:pt x="97467" y="96735"/>
                    </a:lnTo>
                    <a:lnTo>
                      <a:pt x="96552" y="92712"/>
                    </a:lnTo>
                    <a:lnTo>
                      <a:pt x="92712" y="93077"/>
                    </a:lnTo>
                    <a:lnTo>
                      <a:pt x="88140" y="92163"/>
                    </a:lnTo>
                    <a:lnTo>
                      <a:pt x="87592" y="95272"/>
                    </a:lnTo>
                    <a:lnTo>
                      <a:pt x="85946" y="92529"/>
                    </a:lnTo>
                    <a:lnTo>
                      <a:pt x="81374" y="89420"/>
                    </a:lnTo>
                    <a:lnTo>
                      <a:pt x="79180" y="88506"/>
                    </a:lnTo>
                    <a:lnTo>
                      <a:pt x="78083" y="85763"/>
                    </a:lnTo>
                    <a:lnTo>
                      <a:pt x="73511" y="83751"/>
                    </a:lnTo>
                    <a:lnTo>
                      <a:pt x="72780" y="80643"/>
                    </a:lnTo>
                    <a:lnTo>
                      <a:pt x="72963" y="75523"/>
                    </a:lnTo>
                    <a:lnTo>
                      <a:pt x="74974" y="70220"/>
                    </a:lnTo>
                    <a:lnTo>
                      <a:pt x="74426" y="66562"/>
                    </a:lnTo>
                    <a:lnTo>
                      <a:pt x="73328" y="69671"/>
                    </a:lnTo>
                    <a:lnTo>
                      <a:pt x="72414" y="74426"/>
                    </a:lnTo>
                    <a:lnTo>
                      <a:pt x="70951" y="78083"/>
                    </a:lnTo>
                    <a:lnTo>
                      <a:pt x="67477" y="84849"/>
                    </a:lnTo>
                    <a:lnTo>
                      <a:pt x="66563" y="88506"/>
                    </a:lnTo>
                    <a:lnTo>
                      <a:pt x="64551" y="91615"/>
                    </a:lnTo>
                    <a:lnTo>
                      <a:pt x="61442" y="95089"/>
                    </a:lnTo>
                    <a:lnTo>
                      <a:pt x="52848" y="96186"/>
                    </a:lnTo>
                    <a:lnTo>
                      <a:pt x="50470" y="95089"/>
                    </a:lnTo>
                    <a:lnTo>
                      <a:pt x="49373" y="93260"/>
                    </a:lnTo>
                    <a:lnTo>
                      <a:pt x="49190" y="89055"/>
                    </a:lnTo>
                    <a:lnTo>
                      <a:pt x="47728" y="83751"/>
                    </a:lnTo>
                    <a:lnTo>
                      <a:pt x="48276" y="81557"/>
                    </a:lnTo>
                    <a:lnTo>
                      <a:pt x="48093" y="76437"/>
                    </a:lnTo>
                    <a:lnTo>
                      <a:pt x="44985" y="76437"/>
                    </a:lnTo>
                    <a:lnTo>
                      <a:pt x="41327" y="70220"/>
                    </a:lnTo>
                    <a:lnTo>
                      <a:pt x="36573" y="67111"/>
                    </a:lnTo>
                    <a:lnTo>
                      <a:pt x="30355" y="67477"/>
                    </a:lnTo>
                    <a:lnTo>
                      <a:pt x="26515" y="66014"/>
                    </a:lnTo>
                    <a:lnTo>
                      <a:pt x="27247" y="61808"/>
                    </a:lnTo>
                    <a:lnTo>
                      <a:pt x="31453" y="59796"/>
                    </a:lnTo>
                    <a:lnTo>
                      <a:pt x="38036" y="59614"/>
                    </a:lnTo>
                    <a:lnTo>
                      <a:pt x="44436" y="61076"/>
                    </a:lnTo>
                    <a:lnTo>
                      <a:pt x="53579" y="55956"/>
                    </a:lnTo>
                    <a:lnTo>
                      <a:pt x="58151" y="54128"/>
                    </a:lnTo>
                    <a:lnTo>
                      <a:pt x="62905" y="55956"/>
                    </a:lnTo>
                    <a:lnTo>
                      <a:pt x="68574" y="56139"/>
                    </a:lnTo>
                    <a:lnTo>
                      <a:pt x="72780" y="54494"/>
                    </a:lnTo>
                    <a:lnTo>
                      <a:pt x="72963" y="49739"/>
                    </a:lnTo>
                    <a:lnTo>
                      <a:pt x="74609" y="46630"/>
                    </a:lnTo>
                    <a:lnTo>
                      <a:pt x="75157" y="43522"/>
                    </a:lnTo>
                    <a:lnTo>
                      <a:pt x="70768" y="45533"/>
                    </a:lnTo>
                    <a:lnTo>
                      <a:pt x="61808" y="48093"/>
                    </a:lnTo>
                    <a:lnTo>
                      <a:pt x="51385" y="50287"/>
                    </a:lnTo>
                    <a:lnTo>
                      <a:pt x="44070" y="50105"/>
                    </a:lnTo>
                    <a:lnTo>
                      <a:pt x="39865" y="48825"/>
                    </a:lnTo>
                    <a:lnTo>
                      <a:pt x="36024" y="50105"/>
                    </a:lnTo>
                    <a:lnTo>
                      <a:pt x="29258" y="46264"/>
                    </a:lnTo>
                    <a:lnTo>
                      <a:pt x="25601" y="39316"/>
                    </a:lnTo>
                    <a:lnTo>
                      <a:pt x="24504" y="34196"/>
                    </a:lnTo>
                    <a:lnTo>
                      <a:pt x="21761" y="31636"/>
                    </a:lnTo>
                    <a:lnTo>
                      <a:pt x="17189" y="29441"/>
                    </a:lnTo>
                    <a:lnTo>
                      <a:pt x="12618" y="29990"/>
                    </a:lnTo>
                    <a:lnTo>
                      <a:pt x="9326" y="27978"/>
                    </a:lnTo>
                    <a:lnTo>
                      <a:pt x="8229" y="31087"/>
                    </a:lnTo>
                    <a:lnTo>
                      <a:pt x="0" y="27430"/>
                    </a:lnTo>
                    <a:lnTo>
                      <a:pt x="1463" y="24321"/>
                    </a:lnTo>
                    <a:lnTo>
                      <a:pt x="3657" y="21578"/>
                    </a:lnTo>
                    <a:lnTo>
                      <a:pt x="7681" y="13166"/>
                    </a:lnTo>
                    <a:lnTo>
                      <a:pt x="9326" y="11886"/>
                    </a:lnTo>
                    <a:lnTo>
                      <a:pt x="14081" y="10789"/>
                    </a:lnTo>
                    <a:lnTo>
                      <a:pt x="17738" y="10789"/>
                    </a:lnTo>
                    <a:lnTo>
                      <a:pt x="22492" y="9509"/>
                    </a:lnTo>
                    <a:lnTo>
                      <a:pt x="30904" y="1829"/>
                    </a:lnTo>
                    <a:lnTo>
                      <a:pt x="36756" y="0"/>
                    </a:lnTo>
                    <a:lnTo>
                      <a:pt x="43522" y="0"/>
                    </a:lnTo>
                    <a:lnTo>
                      <a:pt x="49739" y="1646"/>
                    </a:lnTo>
                    <a:lnTo>
                      <a:pt x="55591" y="5486"/>
                    </a:lnTo>
                    <a:lnTo>
                      <a:pt x="58700" y="8960"/>
                    </a:lnTo>
                    <a:lnTo>
                      <a:pt x="62723" y="11155"/>
                    </a:lnTo>
                    <a:lnTo>
                      <a:pt x="78083" y="11155"/>
                    </a:lnTo>
                    <a:lnTo>
                      <a:pt x="79729" y="18469"/>
                    </a:lnTo>
                    <a:lnTo>
                      <a:pt x="82837" y="23224"/>
                    </a:lnTo>
                    <a:lnTo>
                      <a:pt x="83386" y="30538"/>
                    </a:lnTo>
                    <a:lnTo>
                      <a:pt x="81374" y="36573"/>
                    </a:lnTo>
                    <a:lnTo>
                      <a:pt x="80826" y="42424"/>
                    </a:lnTo>
                    <a:lnTo>
                      <a:pt x="83752" y="53396"/>
                    </a:lnTo>
                    <a:lnTo>
                      <a:pt x="89604" y="62174"/>
                    </a:lnTo>
                    <a:lnTo>
                      <a:pt x="90335" y="59614"/>
                    </a:lnTo>
                    <a:lnTo>
                      <a:pt x="90701" y="55591"/>
                    </a:lnTo>
                    <a:lnTo>
                      <a:pt x="95455" y="57236"/>
                    </a:lnTo>
                    <a:lnTo>
                      <a:pt x="97649" y="64917"/>
                    </a:lnTo>
                    <a:lnTo>
                      <a:pt x="99112" y="66928"/>
                    </a:lnTo>
                    <a:lnTo>
                      <a:pt x="101307" y="71865"/>
                    </a:lnTo>
                    <a:lnTo>
                      <a:pt x="109170" y="76620"/>
                    </a:lnTo>
                    <a:lnTo>
                      <a:pt x="112461" y="76986"/>
                    </a:lnTo>
                    <a:lnTo>
                      <a:pt x="118679" y="76437"/>
                    </a:lnTo>
                    <a:lnTo>
                      <a:pt x="121239" y="70768"/>
                    </a:lnTo>
                    <a:lnTo>
                      <a:pt x="124713" y="69488"/>
                    </a:lnTo>
                    <a:lnTo>
                      <a:pt x="127639" y="67111"/>
                    </a:lnTo>
                    <a:lnTo>
                      <a:pt x="128553" y="63454"/>
                    </a:lnTo>
                    <a:lnTo>
                      <a:pt x="137514" y="56139"/>
                    </a:lnTo>
                    <a:lnTo>
                      <a:pt x="140257" y="48642"/>
                    </a:lnTo>
                    <a:lnTo>
                      <a:pt x="144463" y="47362"/>
                    </a:lnTo>
                    <a:lnTo>
                      <a:pt x="147936" y="47362"/>
                    </a:lnTo>
                    <a:lnTo>
                      <a:pt x="156349" y="45533"/>
                    </a:lnTo>
                    <a:lnTo>
                      <a:pt x="160189" y="42607"/>
                    </a:lnTo>
                    <a:lnTo>
                      <a:pt x="160006" y="38218"/>
                    </a:lnTo>
                    <a:lnTo>
                      <a:pt x="162017" y="36207"/>
                    </a:lnTo>
                    <a:lnTo>
                      <a:pt x="167869" y="32001"/>
                    </a:lnTo>
                    <a:lnTo>
                      <a:pt x="176464" y="26881"/>
                    </a:lnTo>
                    <a:lnTo>
                      <a:pt x="179572" y="28344"/>
                    </a:lnTo>
                    <a:lnTo>
                      <a:pt x="181218" y="30904"/>
                    </a:lnTo>
                    <a:lnTo>
                      <a:pt x="190178" y="34013"/>
                    </a:lnTo>
                    <a:lnTo>
                      <a:pt x="195481" y="36573"/>
                    </a:lnTo>
                    <a:lnTo>
                      <a:pt x="198590" y="37121"/>
                    </a:lnTo>
                    <a:lnTo>
                      <a:pt x="200601" y="38950"/>
                    </a:lnTo>
                    <a:lnTo>
                      <a:pt x="211573" y="42424"/>
                    </a:lnTo>
                    <a:lnTo>
                      <a:pt x="218705" y="47362"/>
                    </a:lnTo>
                    <a:lnTo>
                      <a:pt x="222362" y="49190"/>
                    </a:lnTo>
                    <a:lnTo>
                      <a:pt x="228031" y="50653"/>
                    </a:lnTo>
                    <a:lnTo>
                      <a:pt x="232602" y="50287"/>
                    </a:lnTo>
                    <a:lnTo>
                      <a:pt x="234797" y="49190"/>
                    </a:lnTo>
                    <a:lnTo>
                      <a:pt x="238454" y="50836"/>
                    </a:lnTo>
                    <a:lnTo>
                      <a:pt x="241014" y="50287"/>
                    </a:lnTo>
                    <a:lnTo>
                      <a:pt x="242843" y="50653"/>
                    </a:lnTo>
                    <a:lnTo>
                      <a:pt x="247597" y="53396"/>
                    </a:lnTo>
                    <a:lnTo>
                      <a:pt x="250158" y="53579"/>
                    </a:lnTo>
                    <a:lnTo>
                      <a:pt x="251072" y="54494"/>
                    </a:lnTo>
                    <a:lnTo>
                      <a:pt x="251072" y="55956"/>
                    </a:lnTo>
                    <a:lnTo>
                      <a:pt x="251986" y="56688"/>
                    </a:lnTo>
                    <a:lnTo>
                      <a:pt x="254363" y="56688"/>
                    </a:lnTo>
                    <a:lnTo>
                      <a:pt x="255460" y="56139"/>
                    </a:lnTo>
                    <a:lnTo>
                      <a:pt x="258386" y="56505"/>
                    </a:lnTo>
                    <a:lnTo>
                      <a:pt x="257472" y="60345"/>
                    </a:lnTo>
                    <a:lnTo>
                      <a:pt x="259666" y="118861"/>
                    </a:lnTo>
                    <a:lnTo>
                      <a:pt x="260032" y="152691"/>
                    </a:lnTo>
                    <a:lnTo>
                      <a:pt x="258386" y="162017"/>
                    </a:lnTo>
                    <a:lnTo>
                      <a:pt x="257472" y="163846"/>
                    </a:lnTo>
                    <a:lnTo>
                      <a:pt x="260763" y="171709"/>
                    </a:lnTo>
                    <a:lnTo>
                      <a:pt x="261129" y="190544"/>
                    </a:lnTo>
                    <a:lnTo>
                      <a:pt x="262226" y="217608"/>
                    </a:lnTo>
                    <a:lnTo>
                      <a:pt x="263872" y="224008"/>
                    </a:lnTo>
                    <a:close/>
                  </a:path>
                </a:pathLst>
              </a:custGeom>
              <a:grpFill/>
              <a:ln w="18272" cap="flat">
                <a:noFill/>
                <a:prstDash val="solid"/>
                <a:miter/>
              </a:ln>
            </p:spPr>
            <p:txBody>
              <a:bodyPr rtlCol="0" anchor="ctr"/>
              <a:lstStyle/>
              <a:p>
                <a:endParaRPr lang="en-GB" sz="1463"/>
              </a:p>
            </p:txBody>
          </p:sp>
          <p:sp>
            <p:nvSpPr>
              <p:cNvPr id="1467" name="Freeform: Shape 1466">
                <a:extLst>
                  <a:ext uri="{FF2B5EF4-FFF2-40B4-BE49-F238E27FC236}">
                    <a16:creationId xmlns:a16="http://schemas.microsoft.com/office/drawing/2014/main" id="{7C0E4249-894D-6210-6C4B-D5777B37C657}"/>
                  </a:ext>
                </a:extLst>
              </p:cNvPr>
              <p:cNvSpPr/>
              <p:nvPr/>
            </p:nvSpPr>
            <p:spPr>
              <a:xfrm>
                <a:off x="9315597" y="4359260"/>
                <a:ext cx="263872" cy="224007"/>
              </a:xfrm>
              <a:custGeom>
                <a:avLst/>
                <a:gdLst>
                  <a:gd name="connsiteX0" fmla="*/ 263872 w 263872"/>
                  <a:gd name="connsiteY0" fmla="*/ 224008 h 224007"/>
                  <a:gd name="connsiteX1" fmla="*/ 263689 w 263872"/>
                  <a:gd name="connsiteY1" fmla="*/ 223459 h 224007"/>
                  <a:gd name="connsiteX2" fmla="*/ 258386 w 263872"/>
                  <a:gd name="connsiteY2" fmla="*/ 221813 h 224007"/>
                  <a:gd name="connsiteX3" fmla="*/ 254729 w 263872"/>
                  <a:gd name="connsiteY3" fmla="*/ 218888 h 224007"/>
                  <a:gd name="connsiteX4" fmla="*/ 246866 w 263872"/>
                  <a:gd name="connsiteY4" fmla="*/ 212122 h 224007"/>
                  <a:gd name="connsiteX5" fmla="*/ 242660 w 263872"/>
                  <a:gd name="connsiteY5" fmla="*/ 207184 h 224007"/>
                  <a:gd name="connsiteX6" fmla="*/ 237906 w 263872"/>
                  <a:gd name="connsiteY6" fmla="*/ 202430 h 224007"/>
                  <a:gd name="connsiteX7" fmla="*/ 233517 w 263872"/>
                  <a:gd name="connsiteY7" fmla="*/ 199870 h 224007"/>
                  <a:gd name="connsiteX8" fmla="*/ 232785 w 263872"/>
                  <a:gd name="connsiteY8" fmla="*/ 198224 h 224007"/>
                  <a:gd name="connsiteX9" fmla="*/ 230591 w 263872"/>
                  <a:gd name="connsiteY9" fmla="*/ 196213 h 224007"/>
                  <a:gd name="connsiteX10" fmla="*/ 224739 w 263872"/>
                  <a:gd name="connsiteY10" fmla="*/ 197675 h 224007"/>
                  <a:gd name="connsiteX11" fmla="*/ 220168 w 263872"/>
                  <a:gd name="connsiteY11" fmla="*/ 199321 h 224007"/>
                  <a:gd name="connsiteX12" fmla="*/ 211208 w 263872"/>
                  <a:gd name="connsiteY12" fmla="*/ 197858 h 224007"/>
                  <a:gd name="connsiteX13" fmla="*/ 207550 w 263872"/>
                  <a:gd name="connsiteY13" fmla="*/ 201333 h 224007"/>
                  <a:gd name="connsiteX14" fmla="*/ 204990 w 263872"/>
                  <a:gd name="connsiteY14" fmla="*/ 198956 h 224007"/>
                  <a:gd name="connsiteX15" fmla="*/ 204442 w 263872"/>
                  <a:gd name="connsiteY15" fmla="*/ 202064 h 224007"/>
                  <a:gd name="connsiteX16" fmla="*/ 204807 w 263872"/>
                  <a:gd name="connsiteY16" fmla="*/ 203344 h 224007"/>
                  <a:gd name="connsiteX17" fmla="*/ 203344 w 263872"/>
                  <a:gd name="connsiteY17" fmla="*/ 203893 h 224007"/>
                  <a:gd name="connsiteX18" fmla="*/ 200053 w 263872"/>
                  <a:gd name="connsiteY18" fmla="*/ 204076 h 224007"/>
                  <a:gd name="connsiteX19" fmla="*/ 197675 w 263872"/>
                  <a:gd name="connsiteY19" fmla="*/ 202064 h 224007"/>
                  <a:gd name="connsiteX20" fmla="*/ 188167 w 263872"/>
                  <a:gd name="connsiteY20" fmla="*/ 204990 h 224007"/>
                  <a:gd name="connsiteX21" fmla="*/ 179207 w 263872"/>
                  <a:gd name="connsiteY21" fmla="*/ 205721 h 224007"/>
                  <a:gd name="connsiteX22" fmla="*/ 175549 w 263872"/>
                  <a:gd name="connsiteY22" fmla="*/ 205539 h 224007"/>
                  <a:gd name="connsiteX23" fmla="*/ 175366 w 263872"/>
                  <a:gd name="connsiteY23" fmla="*/ 201333 h 224007"/>
                  <a:gd name="connsiteX24" fmla="*/ 178475 w 263872"/>
                  <a:gd name="connsiteY24" fmla="*/ 196213 h 224007"/>
                  <a:gd name="connsiteX25" fmla="*/ 181218 w 263872"/>
                  <a:gd name="connsiteY25" fmla="*/ 189081 h 224007"/>
                  <a:gd name="connsiteX26" fmla="*/ 188715 w 263872"/>
                  <a:gd name="connsiteY26" fmla="*/ 180852 h 224007"/>
                  <a:gd name="connsiteX27" fmla="*/ 194384 w 263872"/>
                  <a:gd name="connsiteY27" fmla="*/ 178840 h 224007"/>
                  <a:gd name="connsiteX28" fmla="*/ 198224 w 263872"/>
                  <a:gd name="connsiteY28" fmla="*/ 179023 h 224007"/>
                  <a:gd name="connsiteX29" fmla="*/ 202796 w 263872"/>
                  <a:gd name="connsiteY29" fmla="*/ 182132 h 224007"/>
                  <a:gd name="connsiteX30" fmla="*/ 206087 w 263872"/>
                  <a:gd name="connsiteY30" fmla="*/ 183229 h 224007"/>
                  <a:gd name="connsiteX31" fmla="*/ 206087 w 263872"/>
                  <a:gd name="connsiteY31" fmla="*/ 179938 h 224007"/>
                  <a:gd name="connsiteX32" fmla="*/ 201333 w 263872"/>
                  <a:gd name="connsiteY32" fmla="*/ 175732 h 224007"/>
                  <a:gd name="connsiteX33" fmla="*/ 201881 w 263872"/>
                  <a:gd name="connsiteY33" fmla="*/ 174269 h 224007"/>
                  <a:gd name="connsiteX34" fmla="*/ 205356 w 263872"/>
                  <a:gd name="connsiteY34" fmla="*/ 173355 h 224007"/>
                  <a:gd name="connsiteX35" fmla="*/ 200236 w 263872"/>
                  <a:gd name="connsiteY35" fmla="*/ 171709 h 224007"/>
                  <a:gd name="connsiteX36" fmla="*/ 194933 w 263872"/>
                  <a:gd name="connsiteY36" fmla="*/ 168052 h 224007"/>
                  <a:gd name="connsiteX37" fmla="*/ 197493 w 263872"/>
                  <a:gd name="connsiteY37" fmla="*/ 166954 h 224007"/>
                  <a:gd name="connsiteX38" fmla="*/ 199504 w 263872"/>
                  <a:gd name="connsiteY38" fmla="*/ 159091 h 224007"/>
                  <a:gd name="connsiteX39" fmla="*/ 195481 w 263872"/>
                  <a:gd name="connsiteY39" fmla="*/ 156348 h 224007"/>
                  <a:gd name="connsiteX40" fmla="*/ 191824 w 263872"/>
                  <a:gd name="connsiteY40" fmla="*/ 150131 h 224007"/>
                  <a:gd name="connsiteX41" fmla="*/ 190178 w 263872"/>
                  <a:gd name="connsiteY41" fmla="*/ 140622 h 224007"/>
                  <a:gd name="connsiteX42" fmla="*/ 190544 w 263872"/>
                  <a:gd name="connsiteY42" fmla="*/ 138611 h 224007"/>
                  <a:gd name="connsiteX43" fmla="*/ 188532 w 263872"/>
                  <a:gd name="connsiteY43" fmla="*/ 136965 h 224007"/>
                  <a:gd name="connsiteX44" fmla="*/ 183778 w 263872"/>
                  <a:gd name="connsiteY44" fmla="*/ 129650 h 224007"/>
                  <a:gd name="connsiteX45" fmla="*/ 180852 w 263872"/>
                  <a:gd name="connsiteY45" fmla="*/ 129650 h 224007"/>
                  <a:gd name="connsiteX46" fmla="*/ 177743 w 263872"/>
                  <a:gd name="connsiteY46" fmla="*/ 128370 h 224007"/>
                  <a:gd name="connsiteX47" fmla="*/ 175549 w 263872"/>
                  <a:gd name="connsiteY47" fmla="*/ 125627 h 224007"/>
                  <a:gd name="connsiteX48" fmla="*/ 175000 w 263872"/>
                  <a:gd name="connsiteY48" fmla="*/ 125627 h 224007"/>
                  <a:gd name="connsiteX49" fmla="*/ 172806 w 263872"/>
                  <a:gd name="connsiteY49" fmla="*/ 122518 h 224007"/>
                  <a:gd name="connsiteX50" fmla="*/ 167869 w 263872"/>
                  <a:gd name="connsiteY50" fmla="*/ 121421 h 224007"/>
                  <a:gd name="connsiteX51" fmla="*/ 159457 w 263872"/>
                  <a:gd name="connsiteY51" fmla="*/ 117216 h 224007"/>
                  <a:gd name="connsiteX52" fmla="*/ 154885 w 263872"/>
                  <a:gd name="connsiteY52" fmla="*/ 117581 h 224007"/>
                  <a:gd name="connsiteX53" fmla="*/ 145377 w 263872"/>
                  <a:gd name="connsiteY53" fmla="*/ 112461 h 224007"/>
                  <a:gd name="connsiteX54" fmla="*/ 139159 w 263872"/>
                  <a:gd name="connsiteY54" fmla="*/ 110815 h 224007"/>
                  <a:gd name="connsiteX55" fmla="*/ 134770 w 263872"/>
                  <a:gd name="connsiteY55" fmla="*/ 110267 h 224007"/>
                  <a:gd name="connsiteX56" fmla="*/ 125810 w 263872"/>
                  <a:gd name="connsiteY56" fmla="*/ 106609 h 224007"/>
                  <a:gd name="connsiteX57" fmla="*/ 120690 w 263872"/>
                  <a:gd name="connsiteY57" fmla="*/ 106244 h 224007"/>
                  <a:gd name="connsiteX58" fmla="*/ 112827 w 263872"/>
                  <a:gd name="connsiteY58" fmla="*/ 104781 h 224007"/>
                  <a:gd name="connsiteX59" fmla="*/ 106610 w 263872"/>
                  <a:gd name="connsiteY59" fmla="*/ 104232 h 224007"/>
                  <a:gd name="connsiteX60" fmla="*/ 105878 w 263872"/>
                  <a:gd name="connsiteY60" fmla="*/ 102586 h 224007"/>
                  <a:gd name="connsiteX61" fmla="*/ 104415 w 263872"/>
                  <a:gd name="connsiteY61" fmla="*/ 102221 h 224007"/>
                  <a:gd name="connsiteX62" fmla="*/ 100026 w 263872"/>
                  <a:gd name="connsiteY62" fmla="*/ 100026 h 224007"/>
                  <a:gd name="connsiteX63" fmla="*/ 97467 w 263872"/>
                  <a:gd name="connsiteY63" fmla="*/ 96735 h 224007"/>
                  <a:gd name="connsiteX64" fmla="*/ 96552 w 263872"/>
                  <a:gd name="connsiteY64" fmla="*/ 92712 h 224007"/>
                  <a:gd name="connsiteX65" fmla="*/ 92712 w 263872"/>
                  <a:gd name="connsiteY65" fmla="*/ 93077 h 224007"/>
                  <a:gd name="connsiteX66" fmla="*/ 88140 w 263872"/>
                  <a:gd name="connsiteY66" fmla="*/ 92163 h 224007"/>
                  <a:gd name="connsiteX67" fmla="*/ 87592 w 263872"/>
                  <a:gd name="connsiteY67" fmla="*/ 95272 h 224007"/>
                  <a:gd name="connsiteX68" fmla="*/ 85946 w 263872"/>
                  <a:gd name="connsiteY68" fmla="*/ 92529 h 224007"/>
                  <a:gd name="connsiteX69" fmla="*/ 81374 w 263872"/>
                  <a:gd name="connsiteY69" fmla="*/ 89420 h 224007"/>
                  <a:gd name="connsiteX70" fmla="*/ 79180 w 263872"/>
                  <a:gd name="connsiteY70" fmla="*/ 88506 h 224007"/>
                  <a:gd name="connsiteX71" fmla="*/ 78083 w 263872"/>
                  <a:gd name="connsiteY71" fmla="*/ 85763 h 224007"/>
                  <a:gd name="connsiteX72" fmla="*/ 73511 w 263872"/>
                  <a:gd name="connsiteY72" fmla="*/ 83751 h 224007"/>
                  <a:gd name="connsiteX73" fmla="*/ 72780 w 263872"/>
                  <a:gd name="connsiteY73" fmla="*/ 80643 h 224007"/>
                  <a:gd name="connsiteX74" fmla="*/ 72963 w 263872"/>
                  <a:gd name="connsiteY74" fmla="*/ 75523 h 224007"/>
                  <a:gd name="connsiteX75" fmla="*/ 74974 w 263872"/>
                  <a:gd name="connsiteY75" fmla="*/ 70220 h 224007"/>
                  <a:gd name="connsiteX76" fmla="*/ 74426 w 263872"/>
                  <a:gd name="connsiteY76" fmla="*/ 66562 h 224007"/>
                  <a:gd name="connsiteX77" fmla="*/ 73328 w 263872"/>
                  <a:gd name="connsiteY77" fmla="*/ 69671 h 224007"/>
                  <a:gd name="connsiteX78" fmla="*/ 72414 w 263872"/>
                  <a:gd name="connsiteY78" fmla="*/ 74426 h 224007"/>
                  <a:gd name="connsiteX79" fmla="*/ 70951 w 263872"/>
                  <a:gd name="connsiteY79" fmla="*/ 78083 h 224007"/>
                  <a:gd name="connsiteX80" fmla="*/ 67477 w 263872"/>
                  <a:gd name="connsiteY80" fmla="*/ 84849 h 224007"/>
                  <a:gd name="connsiteX81" fmla="*/ 66563 w 263872"/>
                  <a:gd name="connsiteY81" fmla="*/ 88506 h 224007"/>
                  <a:gd name="connsiteX82" fmla="*/ 64551 w 263872"/>
                  <a:gd name="connsiteY82" fmla="*/ 91615 h 224007"/>
                  <a:gd name="connsiteX83" fmla="*/ 61442 w 263872"/>
                  <a:gd name="connsiteY83" fmla="*/ 95089 h 224007"/>
                  <a:gd name="connsiteX84" fmla="*/ 52848 w 263872"/>
                  <a:gd name="connsiteY84" fmla="*/ 96186 h 224007"/>
                  <a:gd name="connsiteX85" fmla="*/ 50470 w 263872"/>
                  <a:gd name="connsiteY85" fmla="*/ 95089 h 224007"/>
                  <a:gd name="connsiteX86" fmla="*/ 49373 w 263872"/>
                  <a:gd name="connsiteY86" fmla="*/ 93260 h 224007"/>
                  <a:gd name="connsiteX87" fmla="*/ 49190 w 263872"/>
                  <a:gd name="connsiteY87" fmla="*/ 89055 h 224007"/>
                  <a:gd name="connsiteX88" fmla="*/ 47728 w 263872"/>
                  <a:gd name="connsiteY88" fmla="*/ 83751 h 224007"/>
                  <a:gd name="connsiteX89" fmla="*/ 48276 w 263872"/>
                  <a:gd name="connsiteY89" fmla="*/ 81557 h 224007"/>
                  <a:gd name="connsiteX90" fmla="*/ 48093 w 263872"/>
                  <a:gd name="connsiteY90" fmla="*/ 76437 h 224007"/>
                  <a:gd name="connsiteX91" fmla="*/ 44985 w 263872"/>
                  <a:gd name="connsiteY91" fmla="*/ 76437 h 224007"/>
                  <a:gd name="connsiteX92" fmla="*/ 41327 w 263872"/>
                  <a:gd name="connsiteY92" fmla="*/ 70220 h 224007"/>
                  <a:gd name="connsiteX93" fmla="*/ 36573 w 263872"/>
                  <a:gd name="connsiteY93" fmla="*/ 67111 h 224007"/>
                  <a:gd name="connsiteX94" fmla="*/ 30355 w 263872"/>
                  <a:gd name="connsiteY94" fmla="*/ 67477 h 224007"/>
                  <a:gd name="connsiteX95" fmla="*/ 26515 w 263872"/>
                  <a:gd name="connsiteY95" fmla="*/ 66014 h 224007"/>
                  <a:gd name="connsiteX96" fmla="*/ 27247 w 263872"/>
                  <a:gd name="connsiteY96" fmla="*/ 61808 h 224007"/>
                  <a:gd name="connsiteX97" fmla="*/ 31453 w 263872"/>
                  <a:gd name="connsiteY97" fmla="*/ 59796 h 224007"/>
                  <a:gd name="connsiteX98" fmla="*/ 38036 w 263872"/>
                  <a:gd name="connsiteY98" fmla="*/ 59614 h 224007"/>
                  <a:gd name="connsiteX99" fmla="*/ 44436 w 263872"/>
                  <a:gd name="connsiteY99" fmla="*/ 61076 h 224007"/>
                  <a:gd name="connsiteX100" fmla="*/ 53579 w 263872"/>
                  <a:gd name="connsiteY100" fmla="*/ 55956 h 224007"/>
                  <a:gd name="connsiteX101" fmla="*/ 58151 w 263872"/>
                  <a:gd name="connsiteY101" fmla="*/ 54128 h 224007"/>
                  <a:gd name="connsiteX102" fmla="*/ 62905 w 263872"/>
                  <a:gd name="connsiteY102" fmla="*/ 55956 h 224007"/>
                  <a:gd name="connsiteX103" fmla="*/ 68574 w 263872"/>
                  <a:gd name="connsiteY103" fmla="*/ 56139 h 224007"/>
                  <a:gd name="connsiteX104" fmla="*/ 72780 w 263872"/>
                  <a:gd name="connsiteY104" fmla="*/ 54494 h 224007"/>
                  <a:gd name="connsiteX105" fmla="*/ 72963 w 263872"/>
                  <a:gd name="connsiteY105" fmla="*/ 49739 h 224007"/>
                  <a:gd name="connsiteX106" fmla="*/ 74609 w 263872"/>
                  <a:gd name="connsiteY106" fmla="*/ 46630 h 224007"/>
                  <a:gd name="connsiteX107" fmla="*/ 75157 w 263872"/>
                  <a:gd name="connsiteY107" fmla="*/ 43522 h 224007"/>
                  <a:gd name="connsiteX108" fmla="*/ 70768 w 263872"/>
                  <a:gd name="connsiteY108" fmla="*/ 45533 h 224007"/>
                  <a:gd name="connsiteX109" fmla="*/ 61808 w 263872"/>
                  <a:gd name="connsiteY109" fmla="*/ 48093 h 224007"/>
                  <a:gd name="connsiteX110" fmla="*/ 51385 w 263872"/>
                  <a:gd name="connsiteY110" fmla="*/ 50287 h 224007"/>
                  <a:gd name="connsiteX111" fmla="*/ 44070 w 263872"/>
                  <a:gd name="connsiteY111" fmla="*/ 50105 h 224007"/>
                  <a:gd name="connsiteX112" fmla="*/ 39865 w 263872"/>
                  <a:gd name="connsiteY112" fmla="*/ 48825 h 224007"/>
                  <a:gd name="connsiteX113" fmla="*/ 36024 w 263872"/>
                  <a:gd name="connsiteY113" fmla="*/ 50105 h 224007"/>
                  <a:gd name="connsiteX114" fmla="*/ 29258 w 263872"/>
                  <a:gd name="connsiteY114" fmla="*/ 46264 h 224007"/>
                  <a:gd name="connsiteX115" fmla="*/ 25601 w 263872"/>
                  <a:gd name="connsiteY115" fmla="*/ 39316 h 224007"/>
                  <a:gd name="connsiteX116" fmla="*/ 24504 w 263872"/>
                  <a:gd name="connsiteY116" fmla="*/ 34196 h 224007"/>
                  <a:gd name="connsiteX117" fmla="*/ 21761 w 263872"/>
                  <a:gd name="connsiteY117" fmla="*/ 31636 h 224007"/>
                  <a:gd name="connsiteX118" fmla="*/ 17189 w 263872"/>
                  <a:gd name="connsiteY118" fmla="*/ 29441 h 224007"/>
                  <a:gd name="connsiteX119" fmla="*/ 12618 w 263872"/>
                  <a:gd name="connsiteY119" fmla="*/ 29990 h 224007"/>
                  <a:gd name="connsiteX120" fmla="*/ 9326 w 263872"/>
                  <a:gd name="connsiteY120" fmla="*/ 27978 h 224007"/>
                  <a:gd name="connsiteX121" fmla="*/ 8229 w 263872"/>
                  <a:gd name="connsiteY121" fmla="*/ 31087 h 224007"/>
                  <a:gd name="connsiteX122" fmla="*/ 0 w 263872"/>
                  <a:gd name="connsiteY122" fmla="*/ 27430 h 224007"/>
                  <a:gd name="connsiteX123" fmla="*/ 1463 w 263872"/>
                  <a:gd name="connsiteY123" fmla="*/ 24321 h 224007"/>
                  <a:gd name="connsiteX124" fmla="*/ 3657 w 263872"/>
                  <a:gd name="connsiteY124" fmla="*/ 21578 h 224007"/>
                  <a:gd name="connsiteX125" fmla="*/ 7681 w 263872"/>
                  <a:gd name="connsiteY125" fmla="*/ 13166 h 224007"/>
                  <a:gd name="connsiteX126" fmla="*/ 9326 w 263872"/>
                  <a:gd name="connsiteY126" fmla="*/ 11886 h 224007"/>
                  <a:gd name="connsiteX127" fmla="*/ 14081 w 263872"/>
                  <a:gd name="connsiteY127" fmla="*/ 10789 h 224007"/>
                  <a:gd name="connsiteX128" fmla="*/ 17738 w 263872"/>
                  <a:gd name="connsiteY128" fmla="*/ 10789 h 224007"/>
                  <a:gd name="connsiteX129" fmla="*/ 22492 w 263872"/>
                  <a:gd name="connsiteY129" fmla="*/ 9509 h 224007"/>
                  <a:gd name="connsiteX130" fmla="*/ 30904 w 263872"/>
                  <a:gd name="connsiteY130" fmla="*/ 1829 h 224007"/>
                  <a:gd name="connsiteX131" fmla="*/ 36756 w 263872"/>
                  <a:gd name="connsiteY131" fmla="*/ 0 h 224007"/>
                  <a:gd name="connsiteX132" fmla="*/ 43522 w 263872"/>
                  <a:gd name="connsiteY132" fmla="*/ 0 h 224007"/>
                  <a:gd name="connsiteX133" fmla="*/ 49739 w 263872"/>
                  <a:gd name="connsiteY133" fmla="*/ 1646 h 224007"/>
                  <a:gd name="connsiteX134" fmla="*/ 55591 w 263872"/>
                  <a:gd name="connsiteY134" fmla="*/ 5486 h 224007"/>
                  <a:gd name="connsiteX135" fmla="*/ 58700 w 263872"/>
                  <a:gd name="connsiteY135" fmla="*/ 8960 h 224007"/>
                  <a:gd name="connsiteX136" fmla="*/ 62723 w 263872"/>
                  <a:gd name="connsiteY136" fmla="*/ 11155 h 224007"/>
                  <a:gd name="connsiteX137" fmla="*/ 78083 w 263872"/>
                  <a:gd name="connsiteY137" fmla="*/ 11155 h 224007"/>
                  <a:gd name="connsiteX138" fmla="*/ 79729 w 263872"/>
                  <a:gd name="connsiteY138" fmla="*/ 18469 h 224007"/>
                  <a:gd name="connsiteX139" fmla="*/ 82837 w 263872"/>
                  <a:gd name="connsiteY139" fmla="*/ 23224 h 224007"/>
                  <a:gd name="connsiteX140" fmla="*/ 83386 w 263872"/>
                  <a:gd name="connsiteY140" fmla="*/ 30538 h 224007"/>
                  <a:gd name="connsiteX141" fmla="*/ 81374 w 263872"/>
                  <a:gd name="connsiteY141" fmla="*/ 36573 h 224007"/>
                  <a:gd name="connsiteX142" fmla="*/ 80826 w 263872"/>
                  <a:gd name="connsiteY142" fmla="*/ 42424 h 224007"/>
                  <a:gd name="connsiteX143" fmla="*/ 83752 w 263872"/>
                  <a:gd name="connsiteY143" fmla="*/ 53396 h 224007"/>
                  <a:gd name="connsiteX144" fmla="*/ 89604 w 263872"/>
                  <a:gd name="connsiteY144" fmla="*/ 62174 h 224007"/>
                  <a:gd name="connsiteX145" fmla="*/ 90335 w 263872"/>
                  <a:gd name="connsiteY145" fmla="*/ 59614 h 224007"/>
                  <a:gd name="connsiteX146" fmla="*/ 90701 w 263872"/>
                  <a:gd name="connsiteY146" fmla="*/ 55591 h 224007"/>
                  <a:gd name="connsiteX147" fmla="*/ 95455 w 263872"/>
                  <a:gd name="connsiteY147" fmla="*/ 57236 h 224007"/>
                  <a:gd name="connsiteX148" fmla="*/ 97649 w 263872"/>
                  <a:gd name="connsiteY148" fmla="*/ 64917 h 224007"/>
                  <a:gd name="connsiteX149" fmla="*/ 99112 w 263872"/>
                  <a:gd name="connsiteY149" fmla="*/ 66928 h 224007"/>
                  <a:gd name="connsiteX150" fmla="*/ 101307 w 263872"/>
                  <a:gd name="connsiteY150" fmla="*/ 71865 h 224007"/>
                  <a:gd name="connsiteX151" fmla="*/ 109170 w 263872"/>
                  <a:gd name="connsiteY151" fmla="*/ 76620 h 224007"/>
                  <a:gd name="connsiteX152" fmla="*/ 112461 w 263872"/>
                  <a:gd name="connsiteY152" fmla="*/ 76986 h 224007"/>
                  <a:gd name="connsiteX153" fmla="*/ 118679 w 263872"/>
                  <a:gd name="connsiteY153" fmla="*/ 76437 h 224007"/>
                  <a:gd name="connsiteX154" fmla="*/ 121239 w 263872"/>
                  <a:gd name="connsiteY154" fmla="*/ 70768 h 224007"/>
                  <a:gd name="connsiteX155" fmla="*/ 124713 w 263872"/>
                  <a:gd name="connsiteY155" fmla="*/ 69488 h 224007"/>
                  <a:gd name="connsiteX156" fmla="*/ 127639 w 263872"/>
                  <a:gd name="connsiteY156" fmla="*/ 67111 h 224007"/>
                  <a:gd name="connsiteX157" fmla="*/ 128553 w 263872"/>
                  <a:gd name="connsiteY157" fmla="*/ 63454 h 224007"/>
                  <a:gd name="connsiteX158" fmla="*/ 137514 w 263872"/>
                  <a:gd name="connsiteY158" fmla="*/ 56139 h 224007"/>
                  <a:gd name="connsiteX159" fmla="*/ 140257 w 263872"/>
                  <a:gd name="connsiteY159" fmla="*/ 48642 h 224007"/>
                  <a:gd name="connsiteX160" fmla="*/ 144463 w 263872"/>
                  <a:gd name="connsiteY160" fmla="*/ 47362 h 224007"/>
                  <a:gd name="connsiteX161" fmla="*/ 147936 w 263872"/>
                  <a:gd name="connsiteY161" fmla="*/ 47362 h 224007"/>
                  <a:gd name="connsiteX162" fmla="*/ 156349 w 263872"/>
                  <a:gd name="connsiteY162" fmla="*/ 45533 h 224007"/>
                  <a:gd name="connsiteX163" fmla="*/ 160189 w 263872"/>
                  <a:gd name="connsiteY163" fmla="*/ 42607 h 224007"/>
                  <a:gd name="connsiteX164" fmla="*/ 160006 w 263872"/>
                  <a:gd name="connsiteY164" fmla="*/ 38218 h 224007"/>
                  <a:gd name="connsiteX165" fmla="*/ 162017 w 263872"/>
                  <a:gd name="connsiteY165" fmla="*/ 36207 h 224007"/>
                  <a:gd name="connsiteX166" fmla="*/ 167869 w 263872"/>
                  <a:gd name="connsiteY166" fmla="*/ 32001 h 224007"/>
                  <a:gd name="connsiteX167" fmla="*/ 176464 w 263872"/>
                  <a:gd name="connsiteY167" fmla="*/ 26881 h 224007"/>
                  <a:gd name="connsiteX168" fmla="*/ 179572 w 263872"/>
                  <a:gd name="connsiteY168" fmla="*/ 28344 h 224007"/>
                  <a:gd name="connsiteX169" fmla="*/ 181218 w 263872"/>
                  <a:gd name="connsiteY169" fmla="*/ 30904 h 224007"/>
                  <a:gd name="connsiteX170" fmla="*/ 190178 w 263872"/>
                  <a:gd name="connsiteY170" fmla="*/ 34013 h 224007"/>
                  <a:gd name="connsiteX171" fmla="*/ 195481 w 263872"/>
                  <a:gd name="connsiteY171" fmla="*/ 36573 h 224007"/>
                  <a:gd name="connsiteX172" fmla="*/ 198590 w 263872"/>
                  <a:gd name="connsiteY172" fmla="*/ 37121 h 224007"/>
                  <a:gd name="connsiteX173" fmla="*/ 200601 w 263872"/>
                  <a:gd name="connsiteY173" fmla="*/ 38950 h 224007"/>
                  <a:gd name="connsiteX174" fmla="*/ 211573 w 263872"/>
                  <a:gd name="connsiteY174" fmla="*/ 42424 h 224007"/>
                  <a:gd name="connsiteX175" fmla="*/ 218705 w 263872"/>
                  <a:gd name="connsiteY175" fmla="*/ 47362 h 224007"/>
                  <a:gd name="connsiteX176" fmla="*/ 222362 w 263872"/>
                  <a:gd name="connsiteY176" fmla="*/ 49190 h 224007"/>
                  <a:gd name="connsiteX177" fmla="*/ 228031 w 263872"/>
                  <a:gd name="connsiteY177" fmla="*/ 50653 h 224007"/>
                  <a:gd name="connsiteX178" fmla="*/ 232602 w 263872"/>
                  <a:gd name="connsiteY178" fmla="*/ 50287 h 224007"/>
                  <a:gd name="connsiteX179" fmla="*/ 234797 w 263872"/>
                  <a:gd name="connsiteY179" fmla="*/ 49190 h 224007"/>
                  <a:gd name="connsiteX180" fmla="*/ 238454 w 263872"/>
                  <a:gd name="connsiteY180" fmla="*/ 50836 h 224007"/>
                  <a:gd name="connsiteX181" fmla="*/ 241014 w 263872"/>
                  <a:gd name="connsiteY181" fmla="*/ 50287 h 224007"/>
                  <a:gd name="connsiteX182" fmla="*/ 242843 w 263872"/>
                  <a:gd name="connsiteY182" fmla="*/ 50653 h 224007"/>
                  <a:gd name="connsiteX183" fmla="*/ 247597 w 263872"/>
                  <a:gd name="connsiteY183" fmla="*/ 53396 h 224007"/>
                  <a:gd name="connsiteX184" fmla="*/ 250158 w 263872"/>
                  <a:gd name="connsiteY184" fmla="*/ 53579 h 224007"/>
                  <a:gd name="connsiteX185" fmla="*/ 251072 w 263872"/>
                  <a:gd name="connsiteY185" fmla="*/ 54494 h 224007"/>
                  <a:gd name="connsiteX186" fmla="*/ 251072 w 263872"/>
                  <a:gd name="connsiteY186" fmla="*/ 55956 h 224007"/>
                  <a:gd name="connsiteX187" fmla="*/ 251986 w 263872"/>
                  <a:gd name="connsiteY187" fmla="*/ 56688 h 224007"/>
                  <a:gd name="connsiteX188" fmla="*/ 254363 w 263872"/>
                  <a:gd name="connsiteY188" fmla="*/ 56688 h 224007"/>
                  <a:gd name="connsiteX189" fmla="*/ 255460 w 263872"/>
                  <a:gd name="connsiteY189" fmla="*/ 56139 h 224007"/>
                  <a:gd name="connsiteX190" fmla="*/ 258386 w 263872"/>
                  <a:gd name="connsiteY190" fmla="*/ 56505 h 224007"/>
                  <a:gd name="connsiteX191" fmla="*/ 257472 w 263872"/>
                  <a:gd name="connsiteY191" fmla="*/ 60345 h 224007"/>
                  <a:gd name="connsiteX192" fmla="*/ 259666 w 263872"/>
                  <a:gd name="connsiteY192" fmla="*/ 118861 h 224007"/>
                  <a:gd name="connsiteX193" fmla="*/ 260032 w 263872"/>
                  <a:gd name="connsiteY193" fmla="*/ 152691 h 224007"/>
                  <a:gd name="connsiteX194" fmla="*/ 258386 w 263872"/>
                  <a:gd name="connsiteY194" fmla="*/ 162017 h 224007"/>
                  <a:gd name="connsiteX195" fmla="*/ 257472 w 263872"/>
                  <a:gd name="connsiteY195" fmla="*/ 163846 h 224007"/>
                  <a:gd name="connsiteX196" fmla="*/ 260763 w 263872"/>
                  <a:gd name="connsiteY196" fmla="*/ 171709 h 224007"/>
                  <a:gd name="connsiteX197" fmla="*/ 261129 w 263872"/>
                  <a:gd name="connsiteY197" fmla="*/ 190544 h 224007"/>
                  <a:gd name="connsiteX198" fmla="*/ 262226 w 263872"/>
                  <a:gd name="connsiteY198" fmla="*/ 217608 h 224007"/>
                  <a:gd name="connsiteX199" fmla="*/ 263872 w 263872"/>
                  <a:gd name="connsiteY199" fmla="*/ 224008 h 22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63872" h="224007">
                    <a:moveTo>
                      <a:pt x="263872" y="224008"/>
                    </a:moveTo>
                    <a:lnTo>
                      <a:pt x="263689" y="223459"/>
                    </a:lnTo>
                    <a:lnTo>
                      <a:pt x="258386" y="221813"/>
                    </a:lnTo>
                    <a:lnTo>
                      <a:pt x="254729" y="218888"/>
                    </a:lnTo>
                    <a:lnTo>
                      <a:pt x="246866" y="212122"/>
                    </a:lnTo>
                    <a:lnTo>
                      <a:pt x="242660" y="207184"/>
                    </a:lnTo>
                    <a:lnTo>
                      <a:pt x="237906" y="202430"/>
                    </a:lnTo>
                    <a:lnTo>
                      <a:pt x="233517" y="199870"/>
                    </a:lnTo>
                    <a:lnTo>
                      <a:pt x="232785" y="198224"/>
                    </a:lnTo>
                    <a:lnTo>
                      <a:pt x="230591" y="196213"/>
                    </a:lnTo>
                    <a:lnTo>
                      <a:pt x="224739" y="197675"/>
                    </a:lnTo>
                    <a:lnTo>
                      <a:pt x="220168" y="199321"/>
                    </a:lnTo>
                    <a:lnTo>
                      <a:pt x="211208" y="197858"/>
                    </a:lnTo>
                    <a:lnTo>
                      <a:pt x="207550" y="201333"/>
                    </a:lnTo>
                    <a:lnTo>
                      <a:pt x="204990" y="198956"/>
                    </a:lnTo>
                    <a:lnTo>
                      <a:pt x="204442" y="202064"/>
                    </a:lnTo>
                    <a:lnTo>
                      <a:pt x="204807" y="203344"/>
                    </a:lnTo>
                    <a:lnTo>
                      <a:pt x="203344" y="203893"/>
                    </a:lnTo>
                    <a:lnTo>
                      <a:pt x="200053" y="204076"/>
                    </a:lnTo>
                    <a:lnTo>
                      <a:pt x="197675" y="202064"/>
                    </a:lnTo>
                    <a:lnTo>
                      <a:pt x="188167" y="204990"/>
                    </a:lnTo>
                    <a:lnTo>
                      <a:pt x="179207" y="205721"/>
                    </a:lnTo>
                    <a:lnTo>
                      <a:pt x="175549" y="205539"/>
                    </a:lnTo>
                    <a:lnTo>
                      <a:pt x="175366" y="201333"/>
                    </a:lnTo>
                    <a:lnTo>
                      <a:pt x="178475" y="196213"/>
                    </a:lnTo>
                    <a:lnTo>
                      <a:pt x="181218" y="189081"/>
                    </a:lnTo>
                    <a:lnTo>
                      <a:pt x="188715" y="180852"/>
                    </a:lnTo>
                    <a:lnTo>
                      <a:pt x="194384" y="178840"/>
                    </a:lnTo>
                    <a:lnTo>
                      <a:pt x="198224" y="179023"/>
                    </a:lnTo>
                    <a:lnTo>
                      <a:pt x="202796" y="182132"/>
                    </a:lnTo>
                    <a:lnTo>
                      <a:pt x="206087" y="183229"/>
                    </a:lnTo>
                    <a:lnTo>
                      <a:pt x="206087" y="179938"/>
                    </a:lnTo>
                    <a:lnTo>
                      <a:pt x="201333" y="175732"/>
                    </a:lnTo>
                    <a:lnTo>
                      <a:pt x="201881" y="174269"/>
                    </a:lnTo>
                    <a:lnTo>
                      <a:pt x="205356" y="173355"/>
                    </a:lnTo>
                    <a:lnTo>
                      <a:pt x="200236" y="171709"/>
                    </a:lnTo>
                    <a:lnTo>
                      <a:pt x="194933" y="168052"/>
                    </a:lnTo>
                    <a:lnTo>
                      <a:pt x="197493" y="166954"/>
                    </a:lnTo>
                    <a:lnTo>
                      <a:pt x="199504" y="159091"/>
                    </a:lnTo>
                    <a:lnTo>
                      <a:pt x="195481" y="156348"/>
                    </a:lnTo>
                    <a:lnTo>
                      <a:pt x="191824" y="150131"/>
                    </a:lnTo>
                    <a:lnTo>
                      <a:pt x="190178" y="140622"/>
                    </a:lnTo>
                    <a:lnTo>
                      <a:pt x="190544" y="138611"/>
                    </a:lnTo>
                    <a:lnTo>
                      <a:pt x="188532" y="136965"/>
                    </a:lnTo>
                    <a:lnTo>
                      <a:pt x="183778" y="129650"/>
                    </a:lnTo>
                    <a:lnTo>
                      <a:pt x="180852" y="129650"/>
                    </a:lnTo>
                    <a:lnTo>
                      <a:pt x="177743" y="128370"/>
                    </a:lnTo>
                    <a:lnTo>
                      <a:pt x="175549" y="125627"/>
                    </a:lnTo>
                    <a:lnTo>
                      <a:pt x="175000" y="125627"/>
                    </a:lnTo>
                    <a:lnTo>
                      <a:pt x="172806" y="122518"/>
                    </a:lnTo>
                    <a:lnTo>
                      <a:pt x="167869" y="121421"/>
                    </a:lnTo>
                    <a:lnTo>
                      <a:pt x="159457" y="117216"/>
                    </a:lnTo>
                    <a:lnTo>
                      <a:pt x="154885" y="117581"/>
                    </a:lnTo>
                    <a:lnTo>
                      <a:pt x="145377" y="112461"/>
                    </a:lnTo>
                    <a:lnTo>
                      <a:pt x="139159" y="110815"/>
                    </a:lnTo>
                    <a:lnTo>
                      <a:pt x="134770" y="110267"/>
                    </a:lnTo>
                    <a:lnTo>
                      <a:pt x="125810" y="106609"/>
                    </a:lnTo>
                    <a:lnTo>
                      <a:pt x="120690" y="106244"/>
                    </a:lnTo>
                    <a:lnTo>
                      <a:pt x="112827" y="104781"/>
                    </a:lnTo>
                    <a:lnTo>
                      <a:pt x="106610" y="104232"/>
                    </a:lnTo>
                    <a:lnTo>
                      <a:pt x="105878" y="102586"/>
                    </a:lnTo>
                    <a:lnTo>
                      <a:pt x="104415" y="102221"/>
                    </a:lnTo>
                    <a:lnTo>
                      <a:pt x="100026" y="100026"/>
                    </a:lnTo>
                    <a:lnTo>
                      <a:pt x="97467" y="96735"/>
                    </a:lnTo>
                    <a:lnTo>
                      <a:pt x="96552" y="92712"/>
                    </a:lnTo>
                    <a:lnTo>
                      <a:pt x="92712" y="93077"/>
                    </a:lnTo>
                    <a:lnTo>
                      <a:pt x="88140" y="92163"/>
                    </a:lnTo>
                    <a:lnTo>
                      <a:pt x="87592" y="95272"/>
                    </a:lnTo>
                    <a:lnTo>
                      <a:pt x="85946" y="92529"/>
                    </a:lnTo>
                    <a:lnTo>
                      <a:pt x="81374" y="89420"/>
                    </a:lnTo>
                    <a:lnTo>
                      <a:pt x="79180" y="88506"/>
                    </a:lnTo>
                    <a:lnTo>
                      <a:pt x="78083" y="85763"/>
                    </a:lnTo>
                    <a:lnTo>
                      <a:pt x="73511" y="83751"/>
                    </a:lnTo>
                    <a:lnTo>
                      <a:pt x="72780" y="80643"/>
                    </a:lnTo>
                    <a:lnTo>
                      <a:pt x="72963" y="75523"/>
                    </a:lnTo>
                    <a:lnTo>
                      <a:pt x="74974" y="70220"/>
                    </a:lnTo>
                    <a:lnTo>
                      <a:pt x="74426" y="66562"/>
                    </a:lnTo>
                    <a:lnTo>
                      <a:pt x="73328" y="69671"/>
                    </a:lnTo>
                    <a:lnTo>
                      <a:pt x="72414" y="74426"/>
                    </a:lnTo>
                    <a:lnTo>
                      <a:pt x="70951" y="78083"/>
                    </a:lnTo>
                    <a:lnTo>
                      <a:pt x="67477" y="84849"/>
                    </a:lnTo>
                    <a:lnTo>
                      <a:pt x="66563" y="88506"/>
                    </a:lnTo>
                    <a:lnTo>
                      <a:pt x="64551" y="91615"/>
                    </a:lnTo>
                    <a:lnTo>
                      <a:pt x="61442" y="95089"/>
                    </a:lnTo>
                    <a:lnTo>
                      <a:pt x="52848" y="96186"/>
                    </a:lnTo>
                    <a:lnTo>
                      <a:pt x="50470" y="95089"/>
                    </a:lnTo>
                    <a:lnTo>
                      <a:pt x="49373" y="93260"/>
                    </a:lnTo>
                    <a:lnTo>
                      <a:pt x="49190" y="89055"/>
                    </a:lnTo>
                    <a:lnTo>
                      <a:pt x="47728" y="83751"/>
                    </a:lnTo>
                    <a:lnTo>
                      <a:pt x="48276" y="81557"/>
                    </a:lnTo>
                    <a:lnTo>
                      <a:pt x="48093" y="76437"/>
                    </a:lnTo>
                    <a:lnTo>
                      <a:pt x="44985" y="76437"/>
                    </a:lnTo>
                    <a:lnTo>
                      <a:pt x="41327" y="70220"/>
                    </a:lnTo>
                    <a:lnTo>
                      <a:pt x="36573" y="67111"/>
                    </a:lnTo>
                    <a:lnTo>
                      <a:pt x="30355" y="67477"/>
                    </a:lnTo>
                    <a:lnTo>
                      <a:pt x="26515" y="66014"/>
                    </a:lnTo>
                    <a:lnTo>
                      <a:pt x="27247" y="61808"/>
                    </a:lnTo>
                    <a:lnTo>
                      <a:pt x="31453" y="59796"/>
                    </a:lnTo>
                    <a:lnTo>
                      <a:pt x="38036" y="59614"/>
                    </a:lnTo>
                    <a:lnTo>
                      <a:pt x="44436" y="61076"/>
                    </a:lnTo>
                    <a:lnTo>
                      <a:pt x="53579" y="55956"/>
                    </a:lnTo>
                    <a:lnTo>
                      <a:pt x="58151" y="54128"/>
                    </a:lnTo>
                    <a:lnTo>
                      <a:pt x="62905" y="55956"/>
                    </a:lnTo>
                    <a:lnTo>
                      <a:pt x="68574" y="56139"/>
                    </a:lnTo>
                    <a:lnTo>
                      <a:pt x="72780" y="54494"/>
                    </a:lnTo>
                    <a:lnTo>
                      <a:pt x="72963" y="49739"/>
                    </a:lnTo>
                    <a:lnTo>
                      <a:pt x="74609" y="46630"/>
                    </a:lnTo>
                    <a:lnTo>
                      <a:pt x="75157" y="43522"/>
                    </a:lnTo>
                    <a:lnTo>
                      <a:pt x="70768" y="45533"/>
                    </a:lnTo>
                    <a:lnTo>
                      <a:pt x="61808" y="48093"/>
                    </a:lnTo>
                    <a:lnTo>
                      <a:pt x="51385" y="50287"/>
                    </a:lnTo>
                    <a:lnTo>
                      <a:pt x="44070" y="50105"/>
                    </a:lnTo>
                    <a:lnTo>
                      <a:pt x="39865" y="48825"/>
                    </a:lnTo>
                    <a:lnTo>
                      <a:pt x="36024" y="50105"/>
                    </a:lnTo>
                    <a:lnTo>
                      <a:pt x="29258" y="46264"/>
                    </a:lnTo>
                    <a:lnTo>
                      <a:pt x="25601" y="39316"/>
                    </a:lnTo>
                    <a:lnTo>
                      <a:pt x="24504" y="34196"/>
                    </a:lnTo>
                    <a:lnTo>
                      <a:pt x="21761" y="31636"/>
                    </a:lnTo>
                    <a:lnTo>
                      <a:pt x="17189" y="29441"/>
                    </a:lnTo>
                    <a:lnTo>
                      <a:pt x="12618" y="29990"/>
                    </a:lnTo>
                    <a:lnTo>
                      <a:pt x="9326" y="27978"/>
                    </a:lnTo>
                    <a:lnTo>
                      <a:pt x="8229" y="31087"/>
                    </a:lnTo>
                    <a:lnTo>
                      <a:pt x="0" y="27430"/>
                    </a:lnTo>
                    <a:lnTo>
                      <a:pt x="1463" y="24321"/>
                    </a:lnTo>
                    <a:lnTo>
                      <a:pt x="3657" y="21578"/>
                    </a:lnTo>
                    <a:lnTo>
                      <a:pt x="7681" y="13166"/>
                    </a:lnTo>
                    <a:lnTo>
                      <a:pt x="9326" y="11886"/>
                    </a:lnTo>
                    <a:lnTo>
                      <a:pt x="14081" y="10789"/>
                    </a:lnTo>
                    <a:lnTo>
                      <a:pt x="17738" y="10789"/>
                    </a:lnTo>
                    <a:lnTo>
                      <a:pt x="22492" y="9509"/>
                    </a:lnTo>
                    <a:lnTo>
                      <a:pt x="30904" y="1829"/>
                    </a:lnTo>
                    <a:lnTo>
                      <a:pt x="36756" y="0"/>
                    </a:lnTo>
                    <a:lnTo>
                      <a:pt x="43522" y="0"/>
                    </a:lnTo>
                    <a:lnTo>
                      <a:pt x="49739" y="1646"/>
                    </a:lnTo>
                    <a:lnTo>
                      <a:pt x="55591" y="5486"/>
                    </a:lnTo>
                    <a:lnTo>
                      <a:pt x="58700" y="8960"/>
                    </a:lnTo>
                    <a:lnTo>
                      <a:pt x="62723" y="11155"/>
                    </a:lnTo>
                    <a:lnTo>
                      <a:pt x="78083" y="11155"/>
                    </a:lnTo>
                    <a:lnTo>
                      <a:pt x="79729" y="18469"/>
                    </a:lnTo>
                    <a:lnTo>
                      <a:pt x="82837" y="23224"/>
                    </a:lnTo>
                    <a:lnTo>
                      <a:pt x="83386" y="30538"/>
                    </a:lnTo>
                    <a:lnTo>
                      <a:pt x="81374" y="36573"/>
                    </a:lnTo>
                    <a:lnTo>
                      <a:pt x="80826" y="42424"/>
                    </a:lnTo>
                    <a:lnTo>
                      <a:pt x="83752" y="53396"/>
                    </a:lnTo>
                    <a:lnTo>
                      <a:pt x="89604" y="62174"/>
                    </a:lnTo>
                    <a:lnTo>
                      <a:pt x="90335" y="59614"/>
                    </a:lnTo>
                    <a:lnTo>
                      <a:pt x="90701" y="55591"/>
                    </a:lnTo>
                    <a:lnTo>
                      <a:pt x="95455" y="57236"/>
                    </a:lnTo>
                    <a:lnTo>
                      <a:pt x="97649" y="64917"/>
                    </a:lnTo>
                    <a:lnTo>
                      <a:pt x="99112" y="66928"/>
                    </a:lnTo>
                    <a:lnTo>
                      <a:pt x="101307" y="71865"/>
                    </a:lnTo>
                    <a:lnTo>
                      <a:pt x="109170" y="76620"/>
                    </a:lnTo>
                    <a:lnTo>
                      <a:pt x="112461" y="76986"/>
                    </a:lnTo>
                    <a:lnTo>
                      <a:pt x="118679" y="76437"/>
                    </a:lnTo>
                    <a:lnTo>
                      <a:pt x="121239" y="70768"/>
                    </a:lnTo>
                    <a:lnTo>
                      <a:pt x="124713" y="69488"/>
                    </a:lnTo>
                    <a:lnTo>
                      <a:pt x="127639" y="67111"/>
                    </a:lnTo>
                    <a:lnTo>
                      <a:pt x="128553" y="63454"/>
                    </a:lnTo>
                    <a:lnTo>
                      <a:pt x="137514" y="56139"/>
                    </a:lnTo>
                    <a:lnTo>
                      <a:pt x="140257" y="48642"/>
                    </a:lnTo>
                    <a:lnTo>
                      <a:pt x="144463" y="47362"/>
                    </a:lnTo>
                    <a:lnTo>
                      <a:pt x="147936" y="47362"/>
                    </a:lnTo>
                    <a:lnTo>
                      <a:pt x="156349" y="45533"/>
                    </a:lnTo>
                    <a:lnTo>
                      <a:pt x="160189" y="42607"/>
                    </a:lnTo>
                    <a:lnTo>
                      <a:pt x="160006" y="38218"/>
                    </a:lnTo>
                    <a:lnTo>
                      <a:pt x="162017" y="36207"/>
                    </a:lnTo>
                    <a:lnTo>
                      <a:pt x="167869" y="32001"/>
                    </a:lnTo>
                    <a:lnTo>
                      <a:pt x="176464" y="26881"/>
                    </a:lnTo>
                    <a:lnTo>
                      <a:pt x="179572" y="28344"/>
                    </a:lnTo>
                    <a:lnTo>
                      <a:pt x="181218" y="30904"/>
                    </a:lnTo>
                    <a:lnTo>
                      <a:pt x="190178" y="34013"/>
                    </a:lnTo>
                    <a:lnTo>
                      <a:pt x="195481" y="36573"/>
                    </a:lnTo>
                    <a:lnTo>
                      <a:pt x="198590" y="37121"/>
                    </a:lnTo>
                    <a:lnTo>
                      <a:pt x="200601" y="38950"/>
                    </a:lnTo>
                    <a:lnTo>
                      <a:pt x="211573" y="42424"/>
                    </a:lnTo>
                    <a:lnTo>
                      <a:pt x="218705" y="47362"/>
                    </a:lnTo>
                    <a:lnTo>
                      <a:pt x="222362" y="49190"/>
                    </a:lnTo>
                    <a:lnTo>
                      <a:pt x="228031" y="50653"/>
                    </a:lnTo>
                    <a:lnTo>
                      <a:pt x="232602" y="50287"/>
                    </a:lnTo>
                    <a:lnTo>
                      <a:pt x="234797" y="49190"/>
                    </a:lnTo>
                    <a:lnTo>
                      <a:pt x="238454" y="50836"/>
                    </a:lnTo>
                    <a:lnTo>
                      <a:pt x="241014" y="50287"/>
                    </a:lnTo>
                    <a:lnTo>
                      <a:pt x="242843" y="50653"/>
                    </a:lnTo>
                    <a:lnTo>
                      <a:pt x="247597" y="53396"/>
                    </a:lnTo>
                    <a:lnTo>
                      <a:pt x="250158" y="53579"/>
                    </a:lnTo>
                    <a:lnTo>
                      <a:pt x="251072" y="54494"/>
                    </a:lnTo>
                    <a:lnTo>
                      <a:pt x="251072" y="55956"/>
                    </a:lnTo>
                    <a:lnTo>
                      <a:pt x="251986" y="56688"/>
                    </a:lnTo>
                    <a:lnTo>
                      <a:pt x="254363" y="56688"/>
                    </a:lnTo>
                    <a:lnTo>
                      <a:pt x="255460" y="56139"/>
                    </a:lnTo>
                    <a:lnTo>
                      <a:pt x="258386" y="56505"/>
                    </a:lnTo>
                    <a:lnTo>
                      <a:pt x="257472" y="60345"/>
                    </a:lnTo>
                    <a:lnTo>
                      <a:pt x="259666" y="118861"/>
                    </a:lnTo>
                    <a:lnTo>
                      <a:pt x="260032" y="152691"/>
                    </a:lnTo>
                    <a:lnTo>
                      <a:pt x="258386" y="162017"/>
                    </a:lnTo>
                    <a:lnTo>
                      <a:pt x="257472" y="163846"/>
                    </a:lnTo>
                    <a:lnTo>
                      <a:pt x="260763" y="171709"/>
                    </a:lnTo>
                    <a:lnTo>
                      <a:pt x="261129" y="190544"/>
                    </a:lnTo>
                    <a:lnTo>
                      <a:pt x="262226" y="217608"/>
                    </a:lnTo>
                    <a:lnTo>
                      <a:pt x="263872" y="224008"/>
                    </a:lnTo>
                  </a:path>
                </a:pathLst>
              </a:custGeom>
              <a:grpFill/>
              <a:ln w="4020" cap="flat">
                <a:solidFill>
                  <a:srgbClr val="FFFFFF"/>
                </a:solidFill>
                <a:prstDash val="solid"/>
                <a:miter/>
              </a:ln>
            </p:spPr>
            <p:txBody>
              <a:bodyPr rtlCol="0" anchor="ctr"/>
              <a:lstStyle/>
              <a:p>
                <a:endParaRPr lang="en-GB" sz="1463"/>
              </a:p>
            </p:txBody>
          </p:sp>
          <p:sp>
            <p:nvSpPr>
              <p:cNvPr id="1468" name="Freeform: Shape 1467">
                <a:extLst>
                  <a:ext uri="{FF2B5EF4-FFF2-40B4-BE49-F238E27FC236}">
                    <a16:creationId xmlns:a16="http://schemas.microsoft.com/office/drawing/2014/main" id="{20151587-36D1-8614-3FC3-F7F42E77D2EB}"/>
                  </a:ext>
                </a:extLst>
              </p:cNvPr>
              <p:cNvSpPr/>
              <p:nvPr/>
            </p:nvSpPr>
            <p:spPr>
              <a:xfrm>
                <a:off x="6500963" y="3017956"/>
                <a:ext cx="242294" cy="146473"/>
              </a:xfrm>
              <a:custGeom>
                <a:avLst/>
                <a:gdLst>
                  <a:gd name="connsiteX0" fmla="*/ 215962 w 242294"/>
                  <a:gd name="connsiteY0" fmla="*/ 142816 h 146473"/>
                  <a:gd name="connsiteX1" fmla="*/ 207733 w 242294"/>
                  <a:gd name="connsiteY1" fmla="*/ 143731 h 146473"/>
                  <a:gd name="connsiteX2" fmla="*/ 198224 w 242294"/>
                  <a:gd name="connsiteY2" fmla="*/ 137696 h 146473"/>
                  <a:gd name="connsiteX3" fmla="*/ 184875 w 242294"/>
                  <a:gd name="connsiteY3" fmla="*/ 134405 h 146473"/>
                  <a:gd name="connsiteX4" fmla="*/ 181766 w 242294"/>
                  <a:gd name="connsiteY4" fmla="*/ 132210 h 146473"/>
                  <a:gd name="connsiteX5" fmla="*/ 172806 w 242294"/>
                  <a:gd name="connsiteY5" fmla="*/ 132027 h 146473"/>
                  <a:gd name="connsiteX6" fmla="*/ 161103 w 242294"/>
                  <a:gd name="connsiteY6" fmla="*/ 135319 h 146473"/>
                  <a:gd name="connsiteX7" fmla="*/ 151045 w 242294"/>
                  <a:gd name="connsiteY7" fmla="*/ 139342 h 146473"/>
                  <a:gd name="connsiteX8" fmla="*/ 142268 w 242294"/>
                  <a:gd name="connsiteY8" fmla="*/ 144645 h 146473"/>
                  <a:gd name="connsiteX9" fmla="*/ 134770 w 242294"/>
                  <a:gd name="connsiteY9" fmla="*/ 146474 h 146473"/>
                  <a:gd name="connsiteX10" fmla="*/ 114290 w 242294"/>
                  <a:gd name="connsiteY10" fmla="*/ 143365 h 146473"/>
                  <a:gd name="connsiteX11" fmla="*/ 95272 w 242294"/>
                  <a:gd name="connsiteY11" fmla="*/ 142999 h 146473"/>
                  <a:gd name="connsiteX12" fmla="*/ 79180 w 242294"/>
                  <a:gd name="connsiteY12" fmla="*/ 141719 h 146473"/>
                  <a:gd name="connsiteX13" fmla="*/ 72962 w 242294"/>
                  <a:gd name="connsiteY13" fmla="*/ 141719 h 146473"/>
                  <a:gd name="connsiteX14" fmla="*/ 68025 w 242294"/>
                  <a:gd name="connsiteY14" fmla="*/ 137879 h 146473"/>
                  <a:gd name="connsiteX15" fmla="*/ 71134 w 242294"/>
                  <a:gd name="connsiteY15" fmla="*/ 132027 h 146473"/>
                  <a:gd name="connsiteX16" fmla="*/ 65282 w 242294"/>
                  <a:gd name="connsiteY16" fmla="*/ 130199 h 146473"/>
                  <a:gd name="connsiteX17" fmla="*/ 60711 w 242294"/>
                  <a:gd name="connsiteY17" fmla="*/ 129284 h 146473"/>
                  <a:gd name="connsiteX18" fmla="*/ 57053 w 242294"/>
                  <a:gd name="connsiteY18" fmla="*/ 122701 h 146473"/>
                  <a:gd name="connsiteX19" fmla="*/ 61808 w 242294"/>
                  <a:gd name="connsiteY19" fmla="*/ 118313 h 146473"/>
                  <a:gd name="connsiteX20" fmla="*/ 58516 w 242294"/>
                  <a:gd name="connsiteY20" fmla="*/ 113741 h 146473"/>
                  <a:gd name="connsiteX21" fmla="*/ 53213 w 242294"/>
                  <a:gd name="connsiteY21" fmla="*/ 117398 h 146473"/>
                  <a:gd name="connsiteX22" fmla="*/ 40047 w 242294"/>
                  <a:gd name="connsiteY22" fmla="*/ 113193 h 146473"/>
                  <a:gd name="connsiteX23" fmla="*/ 33098 w 242294"/>
                  <a:gd name="connsiteY23" fmla="*/ 108255 h 146473"/>
                  <a:gd name="connsiteX24" fmla="*/ 32550 w 242294"/>
                  <a:gd name="connsiteY24" fmla="*/ 102221 h 146473"/>
                  <a:gd name="connsiteX25" fmla="*/ 31269 w 242294"/>
                  <a:gd name="connsiteY25" fmla="*/ 98381 h 146473"/>
                  <a:gd name="connsiteX26" fmla="*/ 27612 w 242294"/>
                  <a:gd name="connsiteY26" fmla="*/ 96003 h 146473"/>
                  <a:gd name="connsiteX27" fmla="*/ 22675 w 242294"/>
                  <a:gd name="connsiteY27" fmla="*/ 95089 h 146473"/>
                  <a:gd name="connsiteX28" fmla="*/ 18469 w 242294"/>
                  <a:gd name="connsiteY28" fmla="*/ 89786 h 146473"/>
                  <a:gd name="connsiteX29" fmla="*/ 16458 w 242294"/>
                  <a:gd name="connsiteY29" fmla="*/ 82289 h 146473"/>
                  <a:gd name="connsiteX30" fmla="*/ 13715 w 242294"/>
                  <a:gd name="connsiteY30" fmla="*/ 77534 h 146473"/>
                  <a:gd name="connsiteX31" fmla="*/ 8960 w 242294"/>
                  <a:gd name="connsiteY31" fmla="*/ 72597 h 146473"/>
                  <a:gd name="connsiteX32" fmla="*/ 2194 w 242294"/>
                  <a:gd name="connsiteY32" fmla="*/ 70037 h 146473"/>
                  <a:gd name="connsiteX33" fmla="*/ 0 w 242294"/>
                  <a:gd name="connsiteY33" fmla="*/ 68574 h 146473"/>
                  <a:gd name="connsiteX34" fmla="*/ 1280 w 242294"/>
                  <a:gd name="connsiteY34" fmla="*/ 68574 h 146473"/>
                  <a:gd name="connsiteX35" fmla="*/ 16275 w 242294"/>
                  <a:gd name="connsiteY35" fmla="*/ 64368 h 146473"/>
                  <a:gd name="connsiteX36" fmla="*/ 23407 w 242294"/>
                  <a:gd name="connsiteY36" fmla="*/ 61808 h 146473"/>
                  <a:gd name="connsiteX37" fmla="*/ 26881 w 242294"/>
                  <a:gd name="connsiteY37" fmla="*/ 54493 h 146473"/>
                  <a:gd name="connsiteX38" fmla="*/ 30538 w 242294"/>
                  <a:gd name="connsiteY38" fmla="*/ 50470 h 146473"/>
                  <a:gd name="connsiteX39" fmla="*/ 34012 w 242294"/>
                  <a:gd name="connsiteY39" fmla="*/ 44253 h 146473"/>
                  <a:gd name="connsiteX40" fmla="*/ 36390 w 242294"/>
                  <a:gd name="connsiteY40" fmla="*/ 38950 h 146473"/>
                  <a:gd name="connsiteX41" fmla="*/ 42058 w 242294"/>
                  <a:gd name="connsiteY41" fmla="*/ 33464 h 146473"/>
                  <a:gd name="connsiteX42" fmla="*/ 43156 w 242294"/>
                  <a:gd name="connsiteY42" fmla="*/ 29075 h 146473"/>
                  <a:gd name="connsiteX43" fmla="*/ 45898 w 242294"/>
                  <a:gd name="connsiteY43" fmla="*/ 24869 h 146473"/>
                  <a:gd name="connsiteX44" fmla="*/ 46264 w 242294"/>
                  <a:gd name="connsiteY44" fmla="*/ 21944 h 146473"/>
                  <a:gd name="connsiteX45" fmla="*/ 51019 w 242294"/>
                  <a:gd name="connsiteY45" fmla="*/ 17738 h 146473"/>
                  <a:gd name="connsiteX46" fmla="*/ 57602 w 242294"/>
                  <a:gd name="connsiteY46" fmla="*/ 15361 h 146473"/>
                  <a:gd name="connsiteX47" fmla="*/ 61076 w 242294"/>
                  <a:gd name="connsiteY47" fmla="*/ 15361 h 146473"/>
                  <a:gd name="connsiteX48" fmla="*/ 64368 w 242294"/>
                  <a:gd name="connsiteY48" fmla="*/ 12435 h 146473"/>
                  <a:gd name="connsiteX49" fmla="*/ 66380 w 242294"/>
                  <a:gd name="connsiteY49" fmla="*/ 9692 h 146473"/>
                  <a:gd name="connsiteX50" fmla="*/ 69671 w 242294"/>
                  <a:gd name="connsiteY50" fmla="*/ 8595 h 146473"/>
                  <a:gd name="connsiteX51" fmla="*/ 77534 w 242294"/>
                  <a:gd name="connsiteY51" fmla="*/ 8595 h 146473"/>
                  <a:gd name="connsiteX52" fmla="*/ 85945 w 242294"/>
                  <a:gd name="connsiteY52" fmla="*/ 9692 h 146473"/>
                  <a:gd name="connsiteX53" fmla="*/ 97100 w 242294"/>
                  <a:gd name="connsiteY53" fmla="*/ 10423 h 146473"/>
                  <a:gd name="connsiteX54" fmla="*/ 104232 w 242294"/>
                  <a:gd name="connsiteY54" fmla="*/ 8960 h 146473"/>
                  <a:gd name="connsiteX55" fmla="*/ 111181 w 242294"/>
                  <a:gd name="connsiteY55" fmla="*/ 8595 h 146473"/>
                  <a:gd name="connsiteX56" fmla="*/ 116484 w 242294"/>
                  <a:gd name="connsiteY56" fmla="*/ 12435 h 146473"/>
                  <a:gd name="connsiteX57" fmla="*/ 121056 w 242294"/>
                  <a:gd name="connsiteY57" fmla="*/ 14629 h 146473"/>
                  <a:gd name="connsiteX58" fmla="*/ 128553 w 242294"/>
                  <a:gd name="connsiteY58" fmla="*/ 10058 h 146473"/>
                  <a:gd name="connsiteX59" fmla="*/ 136050 w 242294"/>
                  <a:gd name="connsiteY59" fmla="*/ 8229 h 146473"/>
                  <a:gd name="connsiteX60" fmla="*/ 143913 w 242294"/>
                  <a:gd name="connsiteY60" fmla="*/ 8229 h 146473"/>
                  <a:gd name="connsiteX61" fmla="*/ 160006 w 242294"/>
                  <a:gd name="connsiteY61" fmla="*/ 0 h 146473"/>
                  <a:gd name="connsiteX62" fmla="*/ 163297 w 242294"/>
                  <a:gd name="connsiteY62" fmla="*/ 183 h 146473"/>
                  <a:gd name="connsiteX63" fmla="*/ 166406 w 242294"/>
                  <a:gd name="connsiteY63" fmla="*/ 183 h 146473"/>
                  <a:gd name="connsiteX64" fmla="*/ 172257 w 242294"/>
                  <a:gd name="connsiteY64" fmla="*/ 4206 h 146473"/>
                  <a:gd name="connsiteX65" fmla="*/ 178474 w 242294"/>
                  <a:gd name="connsiteY65" fmla="*/ 9509 h 146473"/>
                  <a:gd name="connsiteX66" fmla="*/ 182315 w 242294"/>
                  <a:gd name="connsiteY66" fmla="*/ 14812 h 146473"/>
                  <a:gd name="connsiteX67" fmla="*/ 183778 w 242294"/>
                  <a:gd name="connsiteY67" fmla="*/ 21578 h 146473"/>
                  <a:gd name="connsiteX68" fmla="*/ 189081 w 242294"/>
                  <a:gd name="connsiteY68" fmla="*/ 29990 h 146473"/>
                  <a:gd name="connsiteX69" fmla="*/ 195847 w 242294"/>
                  <a:gd name="connsiteY69" fmla="*/ 38401 h 146473"/>
                  <a:gd name="connsiteX70" fmla="*/ 200601 w 242294"/>
                  <a:gd name="connsiteY70" fmla="*/ 46447 h 146473"/>
                  <a:gd name="connsiteX71" fmla="*/ 202979 w 242294"/>
                  <a:gd name="connsiteY71" fmla="*/ 58333 h 146473"/>
                  <a:gd name="connsiteX72" fmla="*/ 202979 w 242294"/>
                  <a:gd name="connsiteY72" fmla="*/ 65831 h 146473"/>
                  <a:gd name="connsiteX73" fmla="*/ 201698 w 242294"/>
                  <a:gd name="connsiteY73" fmla="*/ 72597 h 146473"/>
                  <a:gd name="connsiteX74" fmla="*/ 202979 w 242294"/>
                  <a:gd name="connsiteY74" fmla="*/ 77534 h 146473"/>
                  <a:gd name="connsiteX75" fmla="*/ 203710 w 242294"/>
                  <a:gd name="connsiteY75" fmla="*/ 82289 h 146473"/>
                  <a:gd name="connsiteX76" fmla="*/ 203710 w 242294"/>
                  <a:gd name="connsiteY76" fmla="*/ 88323 h 146473"/>
                  <a:gd name="connsiteX77" fmla="*/ 203710 w 242294"/>
                  <a:gd name="connsiteY77" fmla="*/ 89786 h 146473"/>
                  <a:gd name="connsiteX78" fmla="*/ 207550 w 242294"/>
                  <a:gd name="connsiteY78" fmla="*/ 89237 h 146473"/>
                  <a:gd name="connsiteX79" fmla="*/ 213401 w 242294"/>
                  <a:gd name="connsiteY79" fmla="*/ 96003 h 146473"/>
                  <a:gd name="connsiteX80" fmla="*/ 218522 w 242294"/>
                  <a:gd name="connsiteY80" fmla="*/ 95821 h 146473"/>
                  <a:gd name="connsiteX81" fmla="*/ 223276 w 242294"/>
                  <a:gd name="connsiteY81" fmla="*/ 92712 h 146473"/>
                  <a:gd name="connsiteX82" fmla="*/ 230225 w 242294"/>
                  <a:gd name="connsiteY82" fmla="*/ 91798 h 146473"/>
                  <a:gd name="connsiteX83" fmla="*/ 234431 w 242294"/>
                  <a:gd name="connsiteY83" fmla="*/ 90152 h 146473"/>
                  <a:gd name="connsiteX84" fmla="*/ 238271 w 242294"/>
                  <a:gd name="connsiteY84" fmla="*/ 90517 h 146473"/>
                  <a:gd name="connsiteX85" fmla="*/ 240831 w 242294"/>
                  <a:gd name="connsiteY85" fmla="*/ 91798 h 146473"/>
                  <a:gd name="connsiteX86" fmla="*/ 242294 w 242294"/>
                  <a:gd name="connsiteY86" fmla="*/ 94723 h 146473"/>
                  <a:gd name="connsiteX87" fmla="*/ 241928 w 242294"/>
                  <a:gd name="connsiteY87" fmla="*/ 101672 h 146473"/>
                  <a:gd name="connsiteX88" fmla="*/ 241197 w 242294"/>
                  <a:gd name="connsiteY88" fmla="*/ 106244 h 146473"/>
                  <a:gd name="connsiteX89" fmla="*/ 239734 w 242294"/>
                  <a:gd name="connsiteY89" fmla="*/ 108255 h 146473"/>
                  <a:gd name="connsiteX90" fmla="*/ 237539 w 242294"/>
                  <a:gd name="connsiteY90" fmla="*/ 110632 h 146473"/>
                  <a:gd name="connsiteX91" fmla="*/ 232785 w 242294"/>
                  <a:gd name="connsiteY91" fmla="*/ 111547 h 146473"/>
                  <a:gd name="connsiteX92" fmla="*/ 228031 w 242294"/>
                  <a:gd name="connsiteY92" fmla="*/ 114473 h 146473"/>
                  <a:gd name="connsiteX93" fmla="*/ 224373 w 242294"/>
                  <a:gd name="connsiteY93" fmla="*/ 118678 h 146473"/>
                  <a:gd name="connsiteX94" fmla="*/ 220899 w 242294"/>
                  <a:gd name="connsiteY94" fmla="*/ 121421 h 146473"/>
                  <a:gd name="connsiteX95" fmla="*/ 219802 w 242294"/>
                  <a:gd name="connsiteY95" fmla="*/ 118861 h 146473"/>
                  <a:gd name="connsiteX96" fmla="*/ 222911 w 242294"/>
                  <a:gd name="connsiteY96" fmla="*/ 115936 h 146473"/>
                  <a:gd name="connsiteX97" fmla="*/ 225653 w 242294"/>
                  <a:gd name="connsiteY97" fmla="*/ 110815 h 146473"/>
                  <a:gd name="connsiteX98" fmla="*/ 225653 w 242294"/>
                  <a:gd name="connsiteY98" fmla="*/ 105146 h 146473"/>
                  <a:gd name="connsiteX99" fmla="*/ 221996 w 242294"/>
                  <a:gd name="connsiteY99" fmla="*/ 105146 h 146473"/>
                  <a:gd name="connsiteX100" fmla="*/ 220350 w 242294"/>
                  <a:gd name="connsiteY100" fmla="*/ 114473 h 146473"/>
                  <a:gd name="connsiteX101" fmla="*/ 218156 w 242294"/>
                  <a:gd name="connsiteY101" fmla="*/ 119776 h 146473"/>
                  <a:gd name="connsiteX102" fmla="*/ 217242 w 242294"/>
                  <a:gd name="connsiteY102" fmla="*/ 123981 h 146473"/>
                  <a:gd name="connsiteX103" fmla="*/ 215962 w 242294"/>
                  <a:gd name="connsiteY103" fmla="*/ 127456 h 146473"/>
                  <a:gd name="connsiteX104" fmla="*/ 215962 w 242294"/>
                  <a:gd name="connsiteY104" fmla="*/ 134953 h 146473"/>
                  <a:gd name="connsiteX105" fmla="*/ 215413 w 242294"/>
                  <a:gd name="connsiteY105" fmla="*/ 138245 h 146473"/>
                  <a:gd name="connsiteX106" fmla="*/ 215962 w 242294"/>
                  <a:gd name="connsiteY106" fmla="*/ 142816 h 14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42294" h="146473">
                    <a:moveTo>
                      <a:pt x="215962" y="142816"/>
                    </a:moveTo>
                    <a:lnTo>
                      <a:pt x="207733" y="143731"/>
                    </a:lnTo>
                    <a:lnTo>
                      <a:pt x="198224" y="137696"/>
                    </a:lnTo>
                    <a:lnTo>
                      <a:pt x="184875" y="134405"/>
                    </a:lnTo>
                    <a:lnTo>
                      <a:pt x="181766" y="132210"/>
                    </a:lnTo>
                    <a:lnTo>
                      <a:pt x="172806" y="132027"/>
                    </a:lnTo>
                    <a:lnTo>
                      <a:pt x="161103" y="135319"/>
                    </a:lnTo>
                    <a:lnTo>
                      <a:pt x="151045" y="139342"/>
                    </a:lnTo>
                    <a:lnTo>
                      <a:pt x="142268" y="144645"/>
                    </a:lnTo>
                    <a:lnTo>
                      <a:pt x="134770" y="146474"/>
                    </a:lnTo>
                    <a:lnTo>
                      <a:pt x="114290" y="143365"/>
                    </a:lnTo>
                    <a:lnTo>
                      <a:pt x="95272" y="142999"/>
                    </a:lnTo>
                    <a:lnTo>
                      <a:pt x="79180" y="141719"/>
                    </a:lnTo>
                    <a:lnTo>
                      <a:pt x="72962" y="141719"/>
                    </a:lnTo>
                    <a:lnTo>
                      <a:pt x="68025" y="137879"/>
                    </a:lnTo>
                    <a:lnTo>
                      <a:pt x="71134" y="132027"/>
                    </a:lnTo>
                    <a:lnTo>
                      <a:pt x="65282" y="130199"/>
                    </a:lnTo>
                    <a:lnTo>
                      <a:pt x="60711" y="129284"/>
                    </a:lnTo>
                    <a:lnTo>
                      <a:pt x="57053" y="122701"/>
                    </a:lnTo>
                    <a:lnTo>
                      <a:pt x="61808" y="118313"/>
                    </a:lnTo>
                    <a:lnTo>
                      <a:pt x="58516" y="113741"/>
                    </a:lnTo>
                    <a:lnTo>
                      <a:pt x="53213" y="117398"/>
                    </a:lnTo>
                    <a:lnTo>
                      <a:pt x="40047" y="113193"/>
                    </a:lnTo>
                    <a:lnTo>
                      <a:pt x="33098" y="108255"/>
                    </a:lnTo>
                    <a:lnTo>
                      <a:pt x="32550" y="102221"/>
                    </a:lnTo>
                    <a:lnTo>
                      <a:pt x="31269" y="98381"/>
                    </a:lnTo>
                    <a:lnTo>
                      <a:pt x="27612" y="96003"/>
                    </a:lnTo>
                    <a:lnTo>
                      <a:pt x="22675" y="95089"/>
                    </a:lnTo>
                    <a:lnTo>
                      <a:pt x="18469" y="89786"/>
                    </a:lnTo>
                    <a:lnTo>
                      <a:pt x="16458" y="82289"/>
                    </a:lnTo>
                    <a:lnTo>
                      <a:pt x="13715" y="77534"/>
                    </a:lnTo>
                    <a:lnTo>
                      <a:pt x="8960" y="72597"/>
                    </a:lnTo>
                    <a:lnTo>
                      <a:pt x="2194" y="70037"/>
                    </a:lnTo>
                    <a:lnTo>
                      <a:pt x="0" y="68574"/>
                    </a:lnTo>
                    <a:lnTo>
                      <a:pt x="1280" y="68574"/>
                    </a:lnTo>
                    <a:lnTo>
                      <a:pt x="16275" y="64368"/>
                    </a:lnTo>
                    <a:lnTo>
                      <a:pt x="23407" y="61808"/>
                    </a:lnTo>
                    <a:lnTo>
                      <a:pt x="26881" y="54493"/>
                    </a:lnTo>
                    <a:lnTo>
                      <a:pt x="30538" y="50470"/>
                    </a:lnTo>
                    <a:lnTo>
                      <a:pt x="34012" y="44253"/>
                    </a:lnTo>
                    <a:lnTo>
                      <a:pt x="36390" y="38950"/>
                    </a:lnTo>
                    <a:lnTo>
                      <a:pt x="42058" y="33464"/>
                    </a:lnTo>
                    <a:lnTo>
                      <a:pt x="43156" y="29075"/>
                    </a:lnTo>
                    <a:lnTo>
                      <a:pt x="45898" y="24869"/>
                    </a:lnTo>
                    <a:lnTo>
                      <a:pt x="46264" y="21944"/>
                    </a:lnTo>
                    <a:lnTo>
                      <a:pt x="51019" y="17738"/>
                    </a:lnTo>
                    <a:lnTo>
                      <a:pt x="57602" y="15361"/>
                    </a:lnTo>
                    <a:lnTo>
                      <a:pt x="61076" y="15361"/>
                    </a:lnTo>
                    <a:lnTo>
                      <a:pt x="64368" y="12435"/>
                    </a:lnTo>
                    <a:lnTo>
                      <a:pt x="66380" y="9692"/>
                    </a:lnTo>
                    <a:lnTo>
                      <a:pt x="69671" y="8595"/>
                    </a:lnTo>
                    <a:lnTo>
                      <a:pt x="77534" y="8595"/>
                    </a:lnTo>
                    <a:lnTo>
                      <a:pt x="85945" y="9692"/>
                    </a:lnTo>
                    <a:lnTo>
                      <a:pt x="97100" y="10423"/>
                    </a:lnTo>
                    <a:lnTo>
                      <a:pt x="104232" y="8960"/>
                    </a:lnTo>
                    <a:lnTo>
                      <a:pt x="111181" y="8595"/>
                    </a:lnTo>
                    <a:lnTo>
                      <a:pt x="116484" y="12435"/>
                    </a:lnTo>
                    <a:lnTo>
                      <a:pt x="121056" y="14629"/>
                    </a:lnTo>
                    <a:lnTo>
                      <a:pt x="128553" y="10058"/>
                    </a:lnTo>
                    <a:lnTo>
                      <a:pt x="136050" y="8229"/>
                    </a:lnTo>
                    <a:lnTo>
                      <a:pt x="143913" y="8229"/>
                    </a:lnTo>
                    <a:lnTo>
                      <a:pt x="160006" y="0"/>
                    </a:lnTo>
                    <a:lnTo>
                      <a:pt x="163297" y="183"/>
                    </a:lnTo>
                    <a:lnTo>
                      <a:pt x="166406" y="183"/>
                    </a:lnTo>
                    <a:lnTo>
                      <a:pt x="172257" y="4206"/>
                    </a:lnTo>
                    <a:lnTo>
                      <a:pt x="178474" y="9509"/>
                    </a:lnTo>
                    <a:lnTo>
                      <a:pt x="182315" y="14812"/>
                    </a:lnTo>
                    <a:lnTo>
                      <a:pt x="183778" y="21578"/>
                    </a:lnTo>
                    <a:lnTo>
                      <a:pt x="189081" y="29990"/>
                    </a:lnTo>
                    <a:lnTo>
                      <a:pt x="195847" y="38401"/>
                    </a:lnTo>
                    <a:lnTo>
                      <a:pt x="200601" y="46447"/>
                    </a:lnTo>
                    <a:lnTo>
                      <a:pt x="202979" y="58333"/>
                    </a:lnTo>
                    <a:lnTo>
                      <a:pt x="202979" y="65831"/>
                    </a:lnTo>
                    <a:lnTo>
                      <a:pt x="201698" y="72597"/>
                    </a:lnTo>
                    <a:lnTo>
                      <a:pt x="202979" y="77534"/>
                    </a:lnTo>
                    <a:lnTo>
                      <a:pt x="203710" y="82289"/>
                    </a:lnTo>
                    <a:lnTo>
                      <a:pt x="203710" y="88323"/>
                    </a:lnTo>
                    <a:lnTo>
                      <a:pt x="203710" y="89786"/>
                    </a:lnTo>
                    <a:lnTo>
                      <a:pt x="207550" y="89237"/>
                    </a:lnTo>
                    <a:lnTo>
                      <a:pt x="213401" y="96003"/>
                    </a:lnTo>
                    <a:lnTo>
                      <a:pt x="218522" y="95821"/>
                    </a:lnTo>
                    <a:lnTo>
                      <a:pt x="223276" y="92712"/>
                    </a:lnTo>
                    <a:lnTo>
                      <a:pt x="230225" y="91798"/>
                    </a:lnTo>
                    <a:lnTo>
                      <a:pt x="234431" y="90152"/>
                    </a:lnTo>
                    <a:lnTo>
                      <a:pt x="238271" y="90517"/>
                    </a:lnTo>
                    <a:lnTo>
                      <a:pt x="240831" y="91798"/>
                    </a:lnTo>
                    <a:lnTo>
                      <a:pt x="242294" y="94723"/>
                    </a:lnTo>
                    <a:lnTo>
                      <a:pt x="241928" y="101672"/>
                    </a:lnTo>
                    <a:lnTo>
                      <a:pt x="241197" y="106244"/>
                    </a:lnTo>
                    <a:lnTo>
                      <a:pt x="239734" y="108255"/>
                    </a:lnTo>
                    <a:lnTo>
                      <a:pt x="237539" y="110632"/>
                    </a:lnTo>
                    <a:lnTo>
                      <a:pt x="232785" y="111547"/>
                    </a:lnTo>
                    <a:lnTo>
                      <a:pt x="228031" y="114473"/>
                    </a:lnTo>
                    <a:lnTo>
                      <a:pt x="224373" y="118678"/>
                    </a:lnTo>
                    <a:lnTo>
                      <a:pt x="220899" y="121421"/>
                    </a:lnTo>
                    <a:lnTo>
                      <a:pt x="219802" y="118861"/>
                    </a:lnTo>
                    <a:lnTo>
                      <a:pt x="222911" y="115936"/>
                    </a:lnTo>
                    <a:lnTo>
                      <a:pt x="225653" y="110815"/>
                    </a:lnTo>
                    <a:lnTo>
                      <a:pt x="225653" y="105146"/>
                    </a:lnTo>
                    <a:lnTo>
                      <a:pt x="221996" y="105146"/>
                    </a:lnTo>
                    <a:lnTo>
                      <a:pt x="220350" y="114473"/>
                    </a:lnTo>
                    <a:lnTo>
                      <a:pt x="218156" y="119776"/>
                    </a:lnTo>
                    <a:lnTo>
                      <a:pt x="217242" y="123981"/>
                    </a:lnTo>
                    <a:lnTo>
                      <a:pt x="215962" y="127456"/>
                    </a:lnTo>
                    <a:lnTo>
                      <a:pt x="215962" y="134953"/>
                    </a:lnTo>
                    <a:lnTo>
                      <a:pt x="215413" y="138245"/>
                    </a:lnTo>
                    <a:lnTo>
                      <a:pt x="215962" y="142816"/>
                    </a:lnTo>
                    <a:close/>
                  </a:path>
                </a:pathLst>
              </a:custGeom>
              <a:grpFill/>
              <a:ln w="18272" cap="flat">
                <a:noFill/>
                <a:prstDash val="solid"/>
                <a:miter/>
              </a:ln>
            </p:spPr>
            <p:txBody>
              <a:bodyPr rtlCol="0" anchor="ctr"/>
              <a:lstStyle/>
              <a:p>
                <a:endParaRPr lang="en-GB" sz="1463"/>
              </a:p>
            </p:txBody>
          </p:sp>
          <p:sp>
            <p:nvSpPr>
              <p:cNvPr id="1469" name="Freeform: Shape 1468">
                <a:extLst>
                  <a:ext uri="{FF2B5EF4-FFF2-40B4-BE49-F238E27FC236}">
                    <a16:creationId xmlns:a16="http://schemas.microsoft.com/office/drawing/2014/main" id="{5891A5B2-EC75-C48B-A251-6944DA800D1C}"/>
                  </a:ext>
                </a:extLst>
              </p:cNvPr>
              <p:cNvSpPr/>
              <p:nvPr/>
            </p:nvSpPr>
            <p:spPr>
              <a:xfrm>
                <a:off x="6500963" y="3017956"/>
                <a:ext cx="242294" cy="146473"/>
              </a:xfrm>
              <a:custGeom>
                <a:avLst/>
                <a:gdLst>
                  <a:gd name="connsiteX0" fmla="*/ 215962 w 242294"/>
                  <a:gd name="connsiteY0" fmla="*/ 142816 h 146473"/>
                  <a:gd name="connsiteX1" fmla="*/ 207733 w 242294"/>
                  <a:gd name="connsiteY1" fmla="*/ 143731 h 146473"/>
                  <a:gd name="connsiteX2" fmla="*/ 198224 w 242294"/>
                  <a:gd name="connsiteY2" fmla="*/ 137696 h 146473"/>
                  <a:gd name="connsiteX3" fmla="*/ 184875 w 242294"/>
                  <a:gd name="connsiteY3" fmla="*/ 134405 h 146473"/>
                  <a:gd name="connsiteX4" fmla="*/ 181766 w 242294"/>
                  <a:gd name="connsiteY4" fmla="*/ 132210 h 146473"/>
                  <a:gd name="connsiteX5" fmla="*/ 172806 w 242294"/>
                  <a:gd name="connsiteY5" fmla="*/ 132027 h 146473"/>
                  <a:gd name="connsiteX6" fmla="*/ 161103 w 242294"/>
                  <a:gd name="connsiteY6" fmla="*/ 135319 h 146473"/>
                  <a:gd name="connsiteX7" fmla="*/ 151045 w 242294"/>
                  <a:gd name="connsiteY7" fmla="*/ 139342 h 146473"/>
                  <a:gd name="connsiteX8" fmla="*/ 142268 w 242294"/>
                  <a:gd name="connsiteY8" fmla="*/ 144645 h 146473"/>
                  <a:gd name="connsiteX9" fmla="*/ 134770 w 242294"/>
                  <a:gd name="connsiteY9" fmla="*/ 146474 h 146473"/>
                  <a:gd name="connsiteX10" fmla="*/ 114290 w 242294"/>
                  <a:gd name="connsiteY10" fmla="*/ 143365 h 146473"/>
                  <a:gd name="connsiteX11" fmla="*/ 95272 w 242294"/>
                  <a:gd name="connsiteY11" fmla="*/ 142999 h 146473"/>
                  <a:gd name="connsiteX12" fmla="*/ 79180 w 242294"/>
                  <a:gd name="connsiteY12" fmla="*/ 141719 h 146473"/>
                  <a:gd name="connsiteX13" fmla="*/ 72962 w 242294"/>
                  <a:gd name="connsiteY13" fmla="*/ 141719 h 146473"/>
                  <a:gd name="connsiteX14" fmla="*/ 68025 w 242294"/>
                  <a:gd name="connsiteY14" fmla="*/ 137879 h 146473"/>
                  <a:gd name="connsiteX15" fmla="*/ 71134 w 242294"/>
                  <a:gd name="connsiteY15" fmla="*/ 132027 h 146473"/>
                  <a:gd name="connsiteX16" fmla="*/ 65282 w 242294"/>
                  <a:gd name="connsiteY16" fmla="*/ 130199 h 146473"/>
                  <a:gd name="connsiteX17" fmla="*/ 60711 w 242294"/>
                  <a:gd name="connsiteY17" fmla="*/ 129284 h 146473"/>
                  <a:gd name="connsiteX18" fmla="*/ 57053 w 242294"/>
                  <a:gd name="connsiteY18" fmla="*/ 122701 h 146473"/>
                  <a:gd name="connsiteX19" fmla="*/ 61808 w 242294"/>
                  <a:gd name="connsiteY19" fmla="*/ 118313 h 146473"/>
                  <a:gd name="connsiteX20" fmla="*/ 58516 w 242294"/>
                  <a:gd name="connsiteY20" fmla="*/ 113741 h 146473"/>
                  <a:gd name="connsiteX21" fmla="*/ 53213 w 242294"/>
                  <a:gd name="connsiteY21" fmla="*/ 117398 h 146473"/>
                  <a:gd name="connsiteX22" fmla="*/ 40047 w 242294"/>
                  <a:gd name="connsiteY22" fmla="*/ 113193 h 146473"/>
                  <a:gd name="connsiteX23" fmla="*/ 33098 w 242294"/>
                  <a:gd name="connsiteY23" fmla="*/ 108255 h 146473"/>
                  <a:gd name="connsiteX24" fmla="*/ 32550 w 242294"/>
                  <a:gd name="connsiteY24" fmla="*/ 102221 h 146473"/>
                  <a:gd name="connsiteX25" fmla="*/ 31269 w 242294"/>
                  <a:gd name="connsiteY25" fmla="*/ 98381 h 146473"/>
                  <a:gd name="connsiteX26" fmla="*/ 27612 w 242294"/>
                  <a:gd name="connsiteY26" fmla="*/ 96003 h 146473"/>
                  <a:gd name="connsiteX27" fmla="*/ 22675 w 242294"/>
                  <a:gd name="connsiteY27" fmla="*/ 95089 h 146473"/>
                  <a:gd name="connsiteX28" fmla="*/ 18469 w 242294"/>
                  <a:gd name="connsiteY28" fmla="*/ 89786 h 146473"/>
                  <a:gd name="connsiteX29" fmla="*/ 16458 w 242294"/>
                  <a:gd name="connsiteY29" fmla="*/ 82289 h 146473"/>
                  <a:gd name="connsiteX30" fmla="*/ 13715 w 242294"/>
                  <a:gd name="connsiteY30" fmla="*/ 77534 h 146473"/>
                  <a:gd name="connsiteX31" fmla="*/ 8960 w 242294"/>
                  <a:gd name="connsiteY31" fmla="*/ 72597 h 146473"/>
                  <a:gd name="connsiteX32" fmla="*/ 2194 w 242294"/>
                  <a:gd name="connsiteY32" fmla="*/ 70037 h 146473"/>
                  <a:gd name="connsiteX33" fmla="*/ 0 w 242294"/>
                  <a:gd name="connsiteY33" fmla="*/ 68574 h 146473"/>
                  <a:gd name="connsiteX34" fmla="*/ 1280 w 242294"/>
                  <a:gd name="connsiteY34" fmla="*/ 68574 h 146473"/>
                  <a:gd name="connsiteX35" fmla="*/ 16275 w 242294"/>
                  <a:gd name="connsiteY35" fmla="*/ 64368 h 146473"/>
                  <a:gd name="connsiteX36" fmla="*/ 23407 w 242294"/>
                  <a:gd name="connsiteY36" fmla="*/ 61808 h 146473"/>
                  <a:gd name="connsiteX37" fmla="*/ 26881 w 242294"/>
                  <a:gd name="connsiteY37" fmla="*/ 54493 h 146473"/>
                  <a:gd name="connsiteX38" fmla="*/ 30538 w 242294"/>
                  <a:gd name="connsiteY38" fmla="*/ 50470 h 146473"/>
                  <a:gd name="connsiteX39" fmla="*/ 34012 w 242294"/>
                  <a:gd name="connsiteY39" fmla="*/ 44253 h 146473"/>
                  <a:gd name="connsiteX40" fmla="*/ 36390 w 242294"/>
                  <a:gd name="connsiteY40" fmla="*/ 38950 h 146473"/>
                  <a:gd name="connsiteX41" fmla="*/ 42058 w 242294"/>
                  <a:gd name="connsiteY41" fmla="*/ 33464 h 146473"/>
                  <a:gd name="connsiteX42" fmla="*/ 43156 w 242294"/>
                  <a:gd name="connsiteY42" fmla="*/ 29075 h 146473"/>
                  <a:gd name="connsiteX43" fmla="*/ 45898 w 242294"/>
                  <a:gd name="connsiteY43" fmla="*/ 24869 h 146473"/>
                  <a:gd name="connsiteX44" fmla="*/ 46264 w 242294"/>
                  <a:gd name="connsiteY44" fmla="*/ 21944 h 146473"/>
                  <a:gd name="connsiteX45" fmla="*/ 51019 w 242294"/>
                  <a:gd name="connsiteY45" fmla="*/ 17738 h 146473"/>
                  <a:gd name="connsiteX46" fmla="*/ 57602 w 242294"/>
                  <a:gd name="connsiteY46" fmla="*/ 15361 h 146473"/>
                  <a:gd name="connsiteX47" fmla="*/ 61076 w 242294"/>
                  <a:gd name="connsiteY47" fmla="*/ 15361 h 146473"/>
                  <a:gd name="connsiteX48" fmla="*/ 64368 w 242294"/>
                  <a:gd name="connsiteY48" fmla="*/ 12435 h 146473"/>
                  <a:gd name="connsiteX49" fmla="*/ 66380 w 242294"/>
                  <a:gd name="connsiteY49" fmla="*/ 9692 h 146473"/>
                  <a:gd name="connsiteX50" fmla="*/ 69671 w 242294"/>
                  <a:gd name="connsiteY50" fmla="*/ 8595 h 146473"/>
                  <a:gd name="connsiteX51" fmla="*/ 77534 w 242294"/>
                  <a:gd name="connsiteY51" fmla="*/ 8595 h 146473"/>
                  <a:gd name="connsiteX52" fmla="*/ 85945 w 242294"/>
                  <a:gd name="connsiteY52" fmla="*/ 9692 h 146473"/>
                  <a:gd name="connsiteX53" fmla="*/ 97100 w 242294"/>
                  <a:gd name="connsiteY53" fmla="*/ 10423 h 146473"/>
                  <a:gd name="connsiteX54" fmla="*/ 104232 w 242294"/>
                  <a:gd name="connsiteY54" fmla="*/ 8960 h 146473"/>
                  <a:gd name="connsiteX55" fmla="*/ 111181 w 242294"/>
                  <a:gd name="connsiteY55" fmla="*/ 8595 h 146473"/>
                  <a:gd name="connsiteX56" fmla="*/ 116484 w 242294"/>
                  <a:gd name="connsiteY56" fmla="*/ 12435 h 146473"/>
                  <a:gd name="connsiteX57" fmla="*/ 121056 w 242294"/>
                  <a:gd name="connsiteY57" fmla="*/ 14629 h 146473"/>
                  <a:gd name="connsiteX58" fmla="*/ 128553 w 242294"/>
                  <a:gd name="connsiteY58" fmla="*/ 10058 h 146473"/>
                  <a:gd name="connsiteX59" fmla="*/ 136050 w 242294"/>
                  <a:gd name="connsiteY59" fmla="*/ 8229 h 146473"/>
                  <a:gd name="connsiteX60" fmla="*/ 143913 w 242294"/>
                  <a:gd name="connsiteY60" fmla="*/ 8229 h 146473"/>
                  <a:gd name="connsiteX61" fmla="*/ 160006 w 242294"/>
                  <a:gd name="connsiteY61" fmla="*/ 0 h 146473"/>
                  <a:gd name="connsiteX62" fmla="*/ 163297 w 242294"/>
                  <a:gd name="connsiteY62" fmla="*/ 183 h 146473"/>
                  <a:gd name="connsiteX63" fmla="*/ 166406 w 242294"/>
                  <a:gd name="connsiteY63" fmla="*/ 183 h 146473"/>
                  <a:gd name="connsiteX64" fmla="*/ 172257 w 242294"/>
                  <a:gd name="connsiteY64" fmla="*/ 4206 h 146473"/>
                  <a:gd name="connsiteX65" fmla="*/ 178474 w 242294"/>
                  <a:gd name="connsiteY65" fmla="*/ 9509 h 146473"/>
                  <a:gd name="connsiteX66" fmla="*/ 182315 w 242294"/>
                  <a:gd name="connsiteY66" fmla="*/ 14812 h 146473"/>
                  <a:gd name="connsiteX67" fmla="*/ 183778 w 242294"/>
                  <a:gd name="connsiteY67" fmla="*/ 21578 h 146473"/>
                  <a:gd name="connsiteX68" fmla="*/ 189081 w 242294"/>
                  <a:gd name="connsiteY68" fmla="*/ 29990 h 146473"/>
                  <a:gd name="connsiteX69" fmla="*/ 195847 w 242294"/>
                  <a:gd name="connsiteY69" fmla="*/ 38401 h 146473"/>
                  <a:gd name="connsiteX70" fmla="*/ 200601 w 242294"/>
                  <a:gd name="connsiteY70" fmla="*/ 46447 h 146473"/>
                  <a:gd name="connsiteX71" fmla="*/ 202979 w 242294"/>
                  <a:gd name="connsiteY71" fmla="*/ 58333 h 146473"/>
                  <a:gd name="connsiteX72" fmla="*/ 202979 w 242294"/>
                  <a:gd name="connsiteY72" fmla="*/ 65831 h 146473"/>
                  <a:gd name="connsiteX73" fmla="*/ 201698 w 242294"/>
                  <a:gd name="connsiteY73" fmla="*/ 72597 h 146473"/>
                  <a:gd name="connsiteX74" fmla="*/ 202979 w 242294"/>
                  <a:gd name="connsiteY74" fmla="*/ 77534 h 146473"/>
                  <a:gd name="connsiteX75" fmla="*/ 203710 w 242294"/>
                  <a:gd name="connsiteY75" fmla="*/ 82289 h 146473"/>
                  <a:gd name="connsiteX76" fmla="*/ 203710 w 242294"/>
                  <a:gd name="connsiteY76" fmla="*/ 88323 h 146473"/>
                  <a:gd name="connsiteX77" fmla="*/ 203710 w 242294"/>
                  <a:gd name="connsiteY77" fmla="*/ 89786 h 146473"/>
                  <a:gd name="connsiteX78" fmla="*/ 207550 w 242294"/>
                  <a:gd name="connsiteY78" fmla="*/ 89237 h 146473"/>
                  <a:gd name="connsiteX79" fmla="*/ 213401 w 242294"/>
                  <a:gd name="connsiteY79" fmla="*/ 96003 h 146473"/>
                  <a:gd name="connsiteX80" fmla="*/ 218522 w 242294"/>
                  <a:gd name="connsiteY80" fmla="*/ 95821 h 146473"/>
                  <a:gd name="connsiteX81" fmla="*/ 223276 w 242294"/>
                  <a:gd name="connsiteY81" fmla="*/ 92712 h 146473"/>
                  <a:gd name="connsiteX82" fmla="*/ 230225 w 242294"/>
                  <a:gd name="connsiteY82" fmla="*/ 91798 h 146473"/>
                  <a:gd name="connsiteX83" fmla="*/ 234431 w 242294"/>
                  <a:gd name="connsiteY83" fmla="*/ 90152 h 146473"/>
                  <a:gd name="connsiteX84" fmla="*/ 238271 w 242294"/>
                  <a:gd name="connsiteY84" fmla="*/ 90517 h 146473"/>
                  <a:gd name="connsiteX85" fmla="*/ 240831 w 242294"/>
                  <a:gd name="connsiteY85" fmla="*/ 91798 h 146473"/>
                  <a:gd name="connsiteX86" fmla="*/ 242294 w 242294"/>
                  <a:gd name="connsiteY86" fmla="*/ 94723 h 146473"/>
                  <a:gd name="connsiteX87" fmla="*/ 241928 w 242294"/>
                  <a:gd name="connsiteY87" fmla="*/ 101672 h 146473"/>
                  <a:gd name="connsiteX88" fmla="*/ 241197 w 242294"/>
                  <a:gd name="connsiteY88" fmla="*/ 106244 h 146473"/>
                  <a:gd name="connsiteX89" fmla="*/ 239734 w 242294"/>
                  <a:gd name="connsiteY89" fmla="*/ 108255 h 146473"/>
                  <a:gd name="connsiteX90" fmla="*/ 237539 w 242294"/>
                  <a:gd name="connsiteY90" fmla="*/ 110632 h 146473"/>
                  <a:gd name="connsiteX91" fmla="*/ 232785 w 242294"/>
                  <a:gd name="connsiteY91" fmla="*/ 111547 h 146473"/>
                  <a:gd name="connsiteX92" fmla="*/ 228031 w 242294"/>
                  <a:gd name="connsiteY92" fmla="*/ 114473 h 146473"/>
                  <a:gd name="connsiteX93" fmla="*/ 224373 w 242294"/>
                  <a:gd name="connsiteY93" fmla="*/ 118678 h 146473"/>
                  <a:gd name="connsiteX94" fmla="*/ 220899 w 242294"/>
                  <a:gd name="connsiteY94" fmla="*/ 121421 h 146473"/>
                  <a:gd name="connsiteX95" fmla="*/ 219802 w 242294"/>
                  <a:gd name="connsiteY95" fmla="*/ 118861 h 146473"/>
                  <a:gd name="connsiteX96" fmla="*/ 222911 w 242294"/>
                  <a:gd name="connsiteY96" fmla="*/ 115936 h 146473"/>
                  <a:gd name="connsiteX97" fmla="*/ 225653 w 242294"/>
                  <a:gd name="connsiteY97" fmla="*/ 110815 h 146473"/>
                  <a:gd name="connsiteX98" fmla="*/ 225653 w 242294"/>
                  <a:gd name="connsiteY98" fmla="*/ 105146 h 146473"/>
                  <a:gd name="connsiteX99" fmla="*/ 221996 w 242294"/>
                  <a:gd name="connsiteY99" fmla="*/ 105146 h 146473"/>
                  <a:gd name="connsiteX100" fmla="*/ 220350 w 242294"/>
                  <a:gd name="connsiteY100" fmla="*/ 114473 h 146473"/>
                  <a:gd name="connsiteX101" fmla="*/ 218156 w 242294"/>
                  <a:gd name="connsiteY101" fmla="*/ 119776 h 146473"/>
                  <a:gd name="connsiteX102" fmla="*/ 217242 w 242294"/>
                  <a:gd name="connsiteY102" fmla="*/ 123981 h 146473"/>
                  <a:gd name="connsiteX103" fmla="*/ 215962 w 242294"/>
                  <a:gd name="connsiteY103" fmla="*/ 127456 h 146473"/>
                  <a:gd name="connsiteX104" fmla="*/ 215962 w 242294"/>
                  <a:gd name="connsiteY104" fmla="*/ 134953 h 146473"/>
                  <a:gd name="connsiteX105" fmla="*/ 215413 w 242294"/>
                  <a:gd name="connsiteY105" fmla="*/ 138245 h 146473"/>
                  <a:gd name="connsiteX106" fmla="*/ 215962 w 242294"/>
                  <a:gd name="connsiteY106" fmla="*/ 142816 h 14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242294" h="146473">
                    <a:moveTo>
                      <a:pt x="215962" y="142816"/>
                    </a:moveTo>
                    <a:lnTo>
                      <a:pt x="207733" y="143731"/>
                    </a:lnTo>
                    <a:lnTo>
                      <a:pt x="198224" y="137696"/>
                    </a:lnTo>
                    <a:lnTo>
                      <a:pt x="184875" y="134405"/>
                    </a:lnTo>
                    <a:lnTo>
                      <a:pt x="181766" y="132210"/>
                    </a:lnTo>
                    <a:lnTo>
                      <a:pt x="172806" y="132027"/>
                    </a:lnTo>
                    <a:lnTo>
                      <a:pt x="161103" y="135319"/>
                    </a:lnTo>
                    <a:lnTo>
                      <a:pt x="151045" y="139342"/>
                    </a:lnTo>
                    <a:lnTo>
                      <a:pt x="142268" y="144645"/>
                    </a:lnTo>
                    <a:lnTo>
                      <a:pt x="134770" y="146474"/>
                    </a:lnTo>
                    <a:lnTo>
                      <a:pt x="114290" y="143365"/>
                    </a:lnTo>
                    <a:lnTo>
                      <a:pt x="95272" y="142999"/>
                    </a:lnTo>
                    <a:lnTo>
                      <a:pt x="79180" y="141719"/>
                    </a:lnTo>
                    <a:lnTo>
                      <a:pt x="72962" y="141719"/>
                    </a:lnTo>
                    <a:lnTo>
                      <a:pt x="68025" y="137879"/>
                    </a:lnTo>
                    <a:lnTo>
                      <a:pt x="71134" y="132027"/>
                    </a:lnTo>
                    <a:lnTo>
                      <a:pt x="65282" y="130199"/>
                    </a:lnTo>
                    <a:lnTo>
                      <a:pt x="60711" y="129284"/>
                    </a:lnTo>
                    <a:lnTo>
                      <a:pt x="57053" y="122701"/>
                    </a:lnTo>
                    <a:lnTo>
                      <a:pt x="61808" y="118313"/>
                    </a:lnTo>
                    <a:lnTo>
                      <a:pt x="58516" y="113741"/>
                    </a:lnTo>
                    <a:lnTo>
                      <a:pt x="53213" y="117398"/>
                    </a:lnTo>
                    <a:lnTo>
                      <a:pt x="40047" y="113193"/>
                    </a:lnTo>
                    <a:lnTo>
                      <a:pt x="33098" y="108255"/>
                    </a:lnTo>
                    <a:lnTo>
                      <a:pt x="32550" y="102221"/>
                    </a:lnTo>
                    <a:lnTo>
                      <a:pt x="31269" y="98381"/>
                    </a:lnTo>
                    <a:lnTo>
                      <a:pt x="27612" y="96003"/>
                    </a:lnTo>
                    <a:lnTo>
                      <a:pt x="22675" y="95089"/>
                    </a:lnTo>
                    <a:lnTo>
                      <a:pt x="18469" y="89786"/>
                    </a:lnTo>
                    <a:lnTo>
                      <a:pt x="16458" y="82289"/>
                    </a:lnTo>
                    <a:lnTo>
                      <a:pt x="13715" y="77534"/>
                    </a:lnTo>
                    <a:lnTo>
                      <a:pt x="8960" y="72597"/>
                    </a:lnTo>
                    <a:lnTo>
                      <a:pt x="2194" y="70037"/>
                    </a:lnTo>
                    <a:lnTo>
                      <a:pt x="0" y="68574"/>
                    </a:lnTo>
                    <a:lnTo>
                      <a:pt x="1280" y="68574"/>
                    </a:lnTo>
                    <a:lnTo>
                      <a:pt x="16275" y="64368"/>
                    </a:lnTo>
                    <a:lnTo>
                      <a:pt x="23407" y="61808"/>
                    </a:lnTo>
                    <a:lnTo>
                      <a:pt x="26881" y="54493"/>
                    </a:lnTo>
                    <a:lnTo>
                      <a:pt x="30538" y="50470"/>
                    </a:lnTo>
                    <a:lnTo>
                      <a:pt x="34012" y="44253"/>
                    </a:lnTo>
                    <a:lnTo>
                      <a:pt x="36390" y="38950"/>
                    </a:lnTo>
                    <a:lnTo>
                      <a:pt x="42058" y="33464"/>
                    </a:lnTo>
                    <a:lnTo>
                      <a:pt x="43156" y="29075"/>
                    </a:lnTo>
                    <a:lnTo>
                      <a:pt x="45898" y="24869"/>
                    </a:lnTo>
                    <a:lnTo>
                      <a:pt x="46264" y="21944"/>
                    </a:lnTo>
                    <a:lnTo>
                      <a:pt x="51019" y="17738"/>
                    </a:lnTo>
                    <a:lnTo>
                      <a:pt x="57602" y="15361"/>
                    </a:lnTo>
                    <a:lnTo>
                      <a:pt x="61076" y="15361"/>
                    </a:lnTo>
                    <a:lnTo>
                      <a:pt x="64368" y="12435"/>
                    </a:lnTo>
                    <a:lnTo>
                      <a:pt x="66380" y="9692"/>
                    </a:lnTo>
                    <a:lnTo>
                      <a:pt x="69671" y="8595"/>
                    </a:lnTo>
                    <a:lnTo>
                      <a:pt x="77534" y="8595"/>
                    </a:lnTo>
                    <a:lnTo>
                      <a:pt x="85945" y="9692"/>
                    </a:lnTo>
                    <a:lnTo>
                      <a:pt x="97100" y="10423"/>
                    </a:lnTo>
                    <a:lnTo>
                      <a:pt x="104232" y="8960"/>
                    </a:lnTo>
                    <a:lnTo>
                      <a:pt x="111181" y="8595"/>
                    </a:lnTo>
                    <a:lnTo>
                      <a:pt x="116484" y="12435"/>
                    </a:lnTo>
                    <a:lnTo>
                      <a:pt x="121056" y="14629"/>
                    </a:lnTo>
                    <a:lnTo>
                      <a:pt x="128553" y="10058"/>
                    </a:lnTo>
                    <a:lnTo>
                      <a:pt x="136050" y="8229"/>
                    </a:lnTo>
                    <a:lnTo>
                      <a:pt x="143913" y="8229"/>
                    </a:lnTo>
                    <a:lnTo>
                      <a:pt x="160006" y="0"/>
                    </a:lnTo>
                    <a:lnTo>
                      <a:pt x="163297" y="183"/>
                    </a:lnTo>
                    <a:lnTo>
                      <a:pt x="166406" y="183"/>
                    </a:lnTo>
                    <a:lnTo>
                      <a:pt x="172257" y="4206"/>
                    </a:lnTo>
                    <a:lnTo>
                      <a:pt x="178474" y="9509"/>
                    </a:lnTo>
                    <a:lnTo>
                      <a:pt x="182315" y="14812"/>
                    </a:lnTo>
                    <a:lnTo>
                      <a:pt x="183778" y="21578"/>
                    </a:lnTo>
                    <a:lnTo>
                      <a:pt x="189081" y="29990"/>
                    </a:lnTo>
                    <a:lnTo>
                      <a:pt x="195847" y="38401"/>
                    </a:lnTo>
                    <a:lnTo>
                      <a:pt x="200601" y="46447"/>
                    </a:lnTo>
                    <a:lnTo>
                      <a:pt x="202979" y="58333"/>
                    </a:lnTo>
                    <a:lnTo>
                      <a:pt x="202979" y="65831"/>
                    </a:lnTo>
                    <a:lnTo>
                      <a:pt x="201698" y="72597"/>
                    </a:lnTo>
                    <a:lnTo>
                      <a:pt x="202979" y="77534"/>
                    </a:lnTo>
                    <a:lnTo>
                      <a:pt x="203710" y="82289"/>
                    </a:lnTo>
                    <a:lnTo>
                      <a:pt x="203710" y="88323"/>
                    </a:lnTo>
                    <a:lnTo>
                      <a:pt x="203710" y="89786"/>
                    </a:lnTo>
                    <a:lnTo>
                      <a:pt x="207550" y="89237"/>
                    </a:lnTo>
                    <a:lnTo>
                      <a:pt x="213401" y="96003"/>
                    </a:lnTo>
                    <a:lnTo>
                      <a:pt x="218522" y="95821"/>
                    </a:lnTo>
                    <a:lnTo>
                      <a:pt x="223276" y="92712"/>
                    </a:lnTo>
                    <a:lnTo>
                      <a:pt x="230225" y="91798"/>
                    </a:lnTo>
                    <a:lnTo>
                      <a:pt x="234431" y="90152"/>
                    </a:lnTo>
                    <a:lnTo>
                      <a:pt x="238271" y="90517"/>
                    </a:lnTo>
                    <a:lnTo>
                      <a:pt x="240831" y="91798"/>
                    </a:lnTo>
                    <a:lnTo>
                      <a:pt x="242294" y="94723"/>
                    </a:lnTo>
                    <a:lnTo>
                      <a:pt x="241928" y="101672"/>
                    </a:lnTo>
                    <a:lnTo>
                      <a:pt x="241197" y="106244"/>
                    </a:lnTo>
                    <a:lnTo>
                      <a:pt x="239734" y="108255"/>
                    </a:lnTo>
                    <a:lnTo>
                      <a:pt x="237539" y="110632"/>
                    </a:lnTo>
                    <a:lnTo>
                      <a:pt x="232785" y="111547"/>
                    </a:lnTo>
                    <a:lnTo>
                      <a:pt x="228031" y="114473"/>
                    </a:lnTo>
                    <a:lnTo>
                      <a:pt x="224373" y="118678"/>
                    </a:lnTo>
                    <a:lnTo>
                      <a:pt x="220899" y="121421"/>
                    </a:lnTo>
                    <a:lnTo>
                      <a:pt x="219802" y="118861"/>
                    </a:lnTo>
                    <a:lnTo>
                      <a:pt x="222911" y="115936"/>
                    </a:lnTo>
                    <a:lnTo>
                      <a:pt x="225653" y="110815"/>
                    </a:lnTo>
                    <a:lnTo>
                      <a:pt x="225653" y="105146"/>
                    </a:lnTo>
                    <a:lnTo>
                      <a:pt x="221996" y="105146"/>
                    </a:lnTo>
                    <a:lnTo>
                      <a:pt x="220350" y="114473"/>
                    </a:lnTo>
                    <a:lnTo>
                      <a:pt x="218156" y="119776"/>
                    </a:lnTo>
                    <a:lnTo>
                      <a:pt x="217242" y="123981"/>
                    </a:lnTo>
                    <a:lnTo>
                      <a:pt x="215962" y="127456"/>
                    </a:lnTo>
                    <a:lnTo>
                      <a:pt x="215962" y="134953"/>
                    </a:lnTo>
                    <a:lnTo>
                      <a:pt x="215413" y="138245"/>
                    </a:lnTo>
                    <a:lnTo>
                      <a:pt x="215962" y="142816"/>
                    </a:lnTo>
                  </a:path>
                </a:pathLst>
              </a:custGeom>
              <a:grpFill/>
              <a:ln w="4020" cap="flat">
                <a:solidFill>
                  <a:srgbClr val="FFFFFF"/>
                </a:solidFill>
                <a:prstDash val="solid"/>
                <a:miter/>
              </a:ln>
            </p:spPr>
            <p:txBody>
              <a:bodyPr rtlCol="0" anchor="ctr"/>
              <a:lstStyle/>
              <a:p>
                <a:endParaRPr lang="en-GB" sz="1463"/>
              </a:p>
            </p:txBody>
          </p:sp>
          <p:sp>
            <p:nvSpPr>
              <p:cNvPr id="1470" name="Freeform: Shape 1469">
                <a:extLst>
                  <a:ext uri="{FF2B5EF4-FFF2-40B4-BE49-F238E27FC236}">
                    <a16:creationId xmlns:a16="http://schemas.microsoft.com/office/drawing/2014/main" id="{44E4EDAF-2392-254D-AA7A-4B6CB626C9E4}"/>
                  </a:ext>
                </a:extLst>
              </p:cNvPr>
              <p:cNvSpPr/>
              <p:nvPr/>
            </p:nvSpPr>
            <p:spPr>
              <a:xfrm>
                <a:off x="6543204" y="2658264"/>
                <a:ext cx="34560" cy="24686"/>
              </a:xfrm>
              <a:custGeom>
                <a:avLst/>
                <a:gdLst>
                  <a:gd name="connsiteX0" fmla="*/ 28344 w 34560"/>
                  <a:gd name="connsiteY0" fmla="*/ 366 h 24686"/>
                  <a:gd name="connsiteX1" fmla="*/ 25784 w 34560"/>
                  <a:gd name="connsiteY1" fmla="*/ 0 h 24686"/>
                  <a:gd name="connsiteX2" fmla="*/ 18286 w 34560"/>
                  <a:gd name="connsiteY2" fmla="*/ 914 h 24686"/>
                  <a:gd name="connsiteX3" fmla="*/ 12069 w 34560"/>
                  <a:gd name="connsiteY3" fmla="*/ 731 h 24686"/>
                  <a:gd name="connsiteX4" fmla="*/ 9326 w 34560"/>
                  <a:gd name="connsiteY4" fmla="*/ 4572 h 24686"/>
                  <a:gd name="connsiteX5" fmla="*/ 6766 w 34560"/>
                  <a:gd name="connsiteY5" fmla="*/ 4023 h 24686"/>
                  <a:gd name="connsiteX6" fmla="*/ 4206 w 34560"/>
                  <a:gd name="connsiteY6" fmla="*/ 5303 h 24686"/>
                  <a:gd name="connsiteX7" fmla="*/ 0 w 34560"/>
                  <a:gd name="connsiteY7" fmla="*/ 4023 h 24686"/>
                  <a:gd name="connsiteX8" fmla="*/ 0 w 34560"/>
                  <a:gd name="connsiteY8" fmla="*/ 12435 h 24686"/>
                  <a:gd name="connsiteX9" fmla="*/ 3108 w 34560"/>
                  <a:gd name="connsiteY9" fmla="*/ 15178 h 24686"/>
                  <a:gd name="connsiteX10" fmla="*/ 5669 w 34560"/>
                  <a:gd name="connsiteY10" fmla="*/ 16275 h 24686"/>
                  <a:gd name="connsiteX11" fmla="*/ 5852 w 34560"/>
                  <a:gd name="connsiteY11" fmla="*/ 18835 h 24686"/>
                  <a:gd name="connsiteX12" fmla="*/ 3291 w 34560"/>
                  <a:gd name="connsiteY12" fmla="*/ 22126 h 24686"/>
                  <a:gd name="connsiteX13" fmla="*/ 3108 w 34560"/>
                  <a:gd name="connsiteY13" fmla="*/ 24687 h 24686"/>
                  <a:gd name="connsiteX14" fmla="*/ 6949 w 34560"/>
                  <a:gd name="connsiteY14" fmla="*/ 20846 h 24686"/>
                  <a:gd name="connsiteX15" fmla="*/ 10057 w 34560"/>
                  <a:gd name="connsiteY15" fmla="*/ 16275 h 24686"/>
                  <a:gd name="connsiteX16" fmla="*/ 11703 w 34560"/>
                  <a:gd name="connsiteY16" fmla="*/ 12252 h 24686"/>
                  <a:gd name="connsiteX17" fmla="*/ 17006 w 34560"/>
                  <a:gd name="connsiteY17" fmla="*/ 13715 h 24686"/>
                  <a:gd name="connsiteX18" fmla="*/ 19383 w 34560"/>
                  <a:gd name="connsiteY18" fmla="*/ 13715 h 24686"/>
                  <a:gd name="connsiteX19" fmla="*/ 21578 w 34560"/>
                  <a:gd name="connsiteY19" fmla="*/ 12983 h 24686"/>
                  <a:gd name="connsiteX20" fmla="*/ 23590 w 34560"/>
                  <a:gd name="connsiteY20" fmla="*/ 10423 h 24686"/>
                  <a:gd name="connsiteX21" fmla="*/ 28344 w 34560"/>
                  <a:gd name="connsiteY21" fmla="*/ 8778 h 24686"/>
                  <a:gd name="connsiteX22" fmla="*/ 30538 w 34560"/>
                  <a:gd name="connsiteY22" fmla="*/ 6583 h 24686"/>
                  <a:gd name="connsiteX23" fmla="*/ 34561 w 34560"/>
                  <a:gd name="connsiteY23" fmla="*/ 6217 h 24686"/>
                  <a:gd name="connsiteX24" fmla="*/ 34012 w 34560"/>
                  <a:gd name="connsiteY24" fmla="*/ 4754 h 24686"/>
                  <a:gd name="connsiteX25" fmla="*/ 29807 w 34560"/>
                  <a:gd name="connsiteY25" fmla="*/ 1463 h 24686"/>
                  <a:gd name="connsiteX26" fmla="*/ 28344 w 34560"/>
                  <a:gd name="connsiteY26" fmla="*/ 1097 h 24686"/>
                  <a:gd name="connsiteX27" fmla="*/ 28344 w 34560"/>
                  <a:gd name="connsiteY27" fmla="*/ 366 h 2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560" h="24686">
                    <a:moveTo>
                      <a:pt x="28344" y="366"/>
                    </a:moveTo>
                    <a:lnTo>
                      <a:pt x="25784" y="0"/>
                    </a:lnTo>
                    <a:lnTo>
                      <a:pt x="18286" y="914"/>
                    </a:lnTo>
                    <a:lnTo>
                      <a:pt x="12069" y="731"/>
                    </a:lnTo>
                    <a:lnTo>
                      <a:pt x="9326" y="4572"/>
                    </a:lnTo>
                    <a:lnTo>
                      <a:pt x="6766" y="4023"/>
                    </a:lnTo>
                    <a:lnTo>
                      <a:pt x="4206" y="5303"/>
                    </a:lnTo>
                    <a:lnTo>
                      <a:pt x="0" y="4023"/>
                    </a:lnTo>
                    <a:lnTo>
                      <a:pt x="0" y="12435"/>
                    </a:lnTo>
                    <a:lnTo>
                      <a:pt x="3108" y="15178"/>
                    </a:lnTo>
                    <a:lnTo>
                      <a:pt x="5669" y="16275"/>
                    </a:lnTo>
                    <a:lnTo>
                      <a:pt x="5852" y="18835"/>
                    </a:lnTo>
                    <a:lnTo>
                      <a:pt x="3291" y="22126"/>
                    </a:lnTo>
                    <a:lnTo>
                      <a:pt x="3108" y="24687"/>
                    </a:lnTo>
                    <a:lnTo>
                      <a:pt x="6949" y="20846"/>
                    </a:lnTo>
                    <a:lnTo>
                      <a:pt x="10057" y="16275"/>
                    </a:lnTo>
                    <a:lnTo>
                      <a:pt x="11703" y="12252"/>
                    </a:lnTo>
                    <a:lnTo>
                      <a:pt x="17006" y="13715"/>
                    </a:lnTo>
                    <a:lnTo>
                      <a:pt x="19383" y="13715"/>
                    </a:lnTo>
                    <a:lnTo>
                      <a:pt x="21578" y="12983"/>
                    </a:lnTo>
                    <a:lnTo>
                      <a:pt x="23590" y="10423"/>
                    </a:lnTo>
                    <a:lnTo>
                      <a:pt x="28344" y="8778"/>
                    </a:lnTo>
                    <a:lnTo>
                      <a:pt x="30538" y="6583"/>
                    </a:lnTo>
                    <a:lnTo>
                      <a:pt x="34561" y="6217"/>
                    </a:lnTo>
                    <a:lnTo>
                      <a:pt x="34012" y="4754"/>
                    </a:lnTo>
                    <a:lnTo>
                      <a:pt x="29807" y="1463"/>
                    </a:lnTo>
                    <a:lnTo>
                      <a:pt x="28344" y="1097"/>
                    </a:lnTo>
                    <a:lnTo>
                      <a:pt x="28344" y="366"/>
                    </a:lnTo>
                    <a:close/>
                  </a:path>
                </a:pathLst>
              </a:custGeom>
              <a:grpFill/>
              <a:ln w="18272" cap="flat">
                <a:noFill/>
                <a:prstDash val="solid"/>
                <a:miter/>
              </a:ln>
            </p:spPr>
            <p:txBody>
              <a:bodyPr rtlCol="0" anchor="ctr"/>
              <a:lstStyle/>
              <a:p>
                <a:endParaRPr lang="en-GB" sz="1463"/>
              </a:p>
            </p:txBody>
          </p:sp>
          <p:sp>
            <p:nvSpPr>
              <p:cNvPr id="1471" name="Freeform: Shape 1470">
                <a:extLst>
                  <a:ext uri="{FF2B5EF4-FFF2-40B4-BE49-F238E27FC236}">
                    <a16:creationId xmlns:a16="http://schemas.microsoft.com/office/drawing/2014/main" id="{BC51BAA1-6C10-B476-AAAE-6D7421A67842}"/>
                  </a:ext>
                </a:extLst>
              </p:cNvPr>
              <p:cNvSpPr/>
              <p:nvPr/>
            </p:nvSpPr>
            <p:spPr>
              <a:xfrm>
                <a:off x="6543204" y="2658264"/>
                <a:ext cx="34560" cy="24686"/>
              </a:xfrm>
              <a:custGeom>
                <a:avLst/>
                <a:gdLst>
                  <a:gd name="connsiteX0" fmla="*/ 28344 w 34560"/>
                  <a:gd name="connsiteY0" fmla="*/ 366 h 24686"/>
                  <a:gd name="connsiteX1" fmla="*/ 25784 w 34560"/>
                  <a:gd name="connsiteY1" fmla="*/ 0 h 24686"/>
                  <a:gd name="connsiteX2" fmla="*/ 18286 w 34560"/>
                  <a:gd name="connsiteY2" fmla="*/ 914 h 24686"/>
                  <a:gd name="connsiteX3" fmla="*/ 12069 w 34560"/>
                  <a:gd name="connsiteY3" fmla="*/ 731 h 24686"/>
                  <a:gd name="connsiteX4" fmla="*/ 9326 w 34560"/>
                  <a:gd name="connsiteY4" fmla="*/ 4572 h 24686"/>
                  <a:gd name="connsiteX5" fmla="*/ 6766 w 34560"/>
                  <a:gd name="connsiteY5" fmla="*/ 4023 h 24686"/>
                  <a:gd name="connsiteX6" fmla="*/ 4206 w 34560"/>
                  <a:gd name="connsiteY6" fmla="*/ 5303 h 24686"/>
                  <a:gd name="connsiteX7" fmla="*/ 0 w 34560"/>
                  <a:gd name="connsiteY7" fmla="*/ 4023 h 24686"/>
                  <a:gd name="connsiteX8" fmla="*/ 0 w 34560"/>
                  <a:gd name="connsiteY8" fmla="*/ 12435 h 24686"/>
                  <a:gd name="connsiteX9" fmla="*/ 3108 w 34560"/>
                  <a:gd name="connsiteY9" fmla="*/ 15178 h 24686"/>
                  <a:gd name="connsiteX10" fmla="*/ 5669 w 34560"/>
                  <a:gd name="connsiteY10" fmla="*/ 16275 h 24686"/>
                  <a:gd name="connsiteX11" fmla="*/ 5852 w 34560"/>
                  <a:gd name="connsiteY11" fmla="*/ 18835 h 24686"/>
                  <a:gd name="connsiteX12" fmla="*/ 3291 w 34560"/>
                  <a:gd name="connsiteY12" fmla="*/ 22126 h 24686"/>
                  <a:gd name="connsiteX13" fmla="*/ 3108 w 34560"/>
                  <a:gd name="connsiteY13" fmla="*/ 24687 h 24686"/>
                  <a:gd name="connsiteX14" fmla="*/ 6949 w 34560"/>
                  <a:gd name="connsiteY14" fmla="*/ 20846 h 24686"/>
                  <a:gd name="connsiteX15" fmla="*/ 10057 w 34560"/>
                  <a:gd name="connsiteY15" fmla="*/ 16275 h 24686"/>
                  <a:gd name="connsiteX16" fmla="*/ 11703 w 34560"/>
                  <a:gd name="connsiteY16" fmla="*/ 12252 h 24686"/>
                  <a:gd name="connsiteX17" fmla="*/ 17006 w 34560"/>
                  <a:gd name="connsiteY17" fmla="*/ 13715 h 24686"/>
                  <a:gd name="connsiteX18" fmla="*/ 19383 w 34560"/>
                  <a:gd name="connsiteY18" fmla="*/ 13715 h 24686"/>
                  <a:gd name="connsiteX19" fmla="*/ 21578 w 34560"/>
                  <a:gd name="connsiteY19" fmla="*/ 12983 h 24686"/>
                  <a:gd name="connsiteX20" fmla="*/ 23590 w 34560"/>
                  <a:gd name="connsiteY20" fmla="*/ 10423 h 24686"/>
                  <a:gd name="connsiteX21" fmla="*/ 28344 w 34560"/>
                  <a:gd name="connsiteY21" fmla="*/ 8778 h 24686"/>
                  <a:gd name="connsiteX22" fmla="*/ 30538 w 34560"/>
                  <a:gd name="connsiteY22" fmla="*/ 6583 h 24686"/>
                  <a:gd name="connsiteX23" fmla="*/ 34561 w 34560"/>
                  <a:gd name="connsiteY23" fmla="*/ 6217 h 24686"/>
                  <a:gd name="connsiteX24" fmla="*/ 34012 w 34560"/>
                  <a:gd name="connsiteY24" fmla="*/ 4754 h 24686"/>
                  <a:gd name="connsiteX25" fmla="*/ 29807 w 34560"/>
                  <a:gd name="connsiteY25" fmla="*/ 1463 h 24686"/>
                  <a:gd name="connsiteX26" fmla="*/ 28344 w 34560"/>
                  <a:gd name="connsiteY26" fmla="*/ 1097 h 24686"/>
                  <a:gd name="connsiteX27" fmla="*/ 28344 w 34560"/>
                  <a:gd name="connsiteY27" fmla="*/ 366 h 24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560" h="24686">
                    <a:moveTo>
                      <a:pt x="28344" y="366"/>
                    </a:moveTo>
                    <a:lnTo>
                      <a:pt x="25784" y="0"/>
                    </a:lnTo>
                    <a:lnTo>
                      <a:pt x="18286" y="914"/>
                    </a:lnTo>
                    <a:lnTo>
                      <a:pt x="12069" y="731"/>
                    </a:lnTo>
                    <a:lnTo>
                      <a:pt x="9326" y="4572"/>
                    </a:lnTo>
                    <a:lnTo>
                      <a:pt x="6766" y="4023"/>
                    </a:lnTo>
                    <a:lnTo>
                      <a:pt x="4206" y="5303"/>
                    </a:lnTo>
                    <a:lnTo>
                      <a:pt x="0" y="4023"/>
                    </a:lnTo>
                    <a:lnTo>
                      <a:pt x="0" y="12435"/>
                    </a:lnTo>
                    <a:lnTo>
                      <a:pt x="3108" y="15178"/>
                    </a:lnTo>
                    <a:lnTo>
                      <a:pt x="5669" y="16275"/>
                    </a:lnTo>
                    <a:lnTo>
                      <a:pt x="5852" y="18835"/>
                    </a:lnTo>
                    <a:lnTo>
                      <a:pt x="3291" y="22126"/>
                    </a:lnTo>
                    <a:lnTo>
                      <a:pt x="3108" y="24687"/>
                    </a:lnTo>
                    <a:lnTo>
                      <a:pt x="6949" y="20846"/>
                    </a:lnTo>
                    <a:lnTo>
                      <a:pt x="10057" y="16275"/>
                    </a:lnTo>
                    <a:lnTo>
                      <a:pt x="11703" y="12252"/>
                    </a:lnTo>
                    <a:lnTo>
                      <a:pt x="17006" y="13715"/>
                    </a:lnTo>
                    <a:lnTo>
                      <a:pt x="19383" y="13715"/>
                    </a:lnTo>
                    <a:lnTo>
                      <a:pt x="21578" y="12983"/>
                    </a:lnTo>
                    <a:lnTo>
                      <a:pt x="23590" y="10423"/>
                    </a:lnTo>
                    <a:lnTo>
                      <a:pt x="28344" y="8778"/>
                    </a:lnTo>
                    <a:lnTo>
                      <a:pt x="30538" y="6583"/>
                    </a:lnTo>
                    <a:lnTo>
                      <a:pt x="34561" y="6217"/>
                    </a:lnTo>
                    <a:lnTo>
                      <a:pt x="34012" y="4754"/>
                    </a:lnTo>
                    <a:lnTo>
                      <a:pt x="29807" y="1463"/>
                    </a:lnTo>
                    <a:lnTo>
                      <a:pt x="28344" y="1097"/>
                    </a:lnTo>
                    <a:lnTo>
                      <a:pt x="28344" y="366"/>
                    </a:lnTo>
                  </a:path>
                </a:pathLst>
              </a:custGeom>
              <a:grpFill/>
              <a:ln w="4020" cap="flat">
                <a:solidFill>
                  <a:srgbClr val="FFFFFF"/>
                </a:solidFill>
                <a:prstDash val="solid"/>
                <a:miter/>
              </a:ln>
            </p:spPr>
            <p:txBody>
              <a:bodyPr rtlCol="0" anchor="ctr"/>
              <a:lstStyle/>
              <a:p>
                <a:endParaRPr lang="en-GB" sz="1463"/>
              </a:p>
            </p:txBody>
          </p:sp>
          <p:sp>
            <p:nvSpPr>
              <p:cNvPr id="1472" name="Freeform: Shape 1471">
                <a:extLst>
                  <a:ext uri="{FF2B5EF4-FFF2-40B4-BE49-F238E27FC236}">
                    <a16:creationId xmlns:a16="http://schemas.microsoft.com/office/drawing/2014/main" id="{B5500D22-9518-630D-737B-7A06478D6AE3}"/>
                  </a:ext>
                </a:extLst>
              </p:cNvPr>
              <p:cNvSpPr/>
              <p:nvPr/>
            </p:nvSpPr>
            <p:spPr>
              <a:xfrm>
                <a:off x="6547410" y="2641075"/>
                <a:ext cx="23224" cy="13897"/>
              </a:xfrm>
              <a:custGeom>
                <a:avLst/>
                <a:gdLst>
                  <a:gd name="connsiteX0" fmla="*/ 10423 w 23224"/>
                  <a:gd name="connsiteY0" fmla="*/ 3657 h 13897"/>
                  <a:gd name="connsiteX1" fmla="*/ 7864 w 23224"/>
                  <a:gd name="connsiteY1" fmla="*/ 4937 h 13897"/>
                  <a:gd name="connsiteX2" fmla="*/ 1646 w 23224"/>
                  <a:gd name="connsiteY2" fmla="*/ 5486 h 13897"/>
                  <a:gd name="connsiteX3" fmla="*/ 0 w 23224"/>
                  <a:gd name="connsiteY3" fmla="*/ 6766 h 13897"/>
                  <a:gd name="connsiteX4" fmla="*/ 1646 w 23224"/>
                  <a:gd name="connsiteY4" fmla="*/ 7680 h 13897"/>
                  <a:gd name="connsiteX5" fmla="*/ 5852 w 23224"/>
                  <a:gd name="connsiteY5" fmla="*/ 7680 h 13897"/>
                  <a:gd name="connsiteX6" fmla="*/ 8046 w 23224"/>
                  <a:gd name="connsiteY6" fmla="*/ 10423 h 13897"/>
                  <a:gd name="connsiteX7" fmla="*/ 9509 w 23224"/>
                  <a:gd name="connsiteY7" fmla="*/ 13898 h 13897"/>
                  <a:gd name="connsiteX8" fmla="*/ 12801 w 23224"/>
                  <a:gd name="connsiteY8" fmla="*/ 13532 h 13897"/>
                  <a:gd name="connsiteX9" fmla="*/ 14812 w 23224"/>
                  <a:gd name="connsiteY9" fmla="*/ 10423 h 13897"/>
                  <a:gd name="connsiteX10" fmla="*/ 23224 w 23224"/>
                  <a:gd name="connsiteY10" fmla="*/ 8229 h 13897"/>
                  <a:gd name="connsiteX11" fmla="*/ 23224 w 23224"/>
                  <a:gd name="connsiteY11" fmla="*/ 4754 h 13897"/>
                  <a:gd name="connsiteX12" fmla="*/ 20847 w 23224"/>
                  <a:gd name="connsiteY12" fmla="*/ 2926 h 13897"/>
                  <a:gd name="connsiteX13" fmla="*/ 17921 w 23224"/>
                  <a:gd name="connsiteY13" fmla="*/ 2012 h 13897"/>
                  <a:gd name="connsiteX14" fmla="*/ 15361 w 23224"/>
                  <a:gd name="connsiteY14" fmla="*/ 366 h 13897"/>
                  <a:gd name="connsiteX15" fmla="*/ 12801 w 23224"/>
                  <a:gd name="connsiteY15" fmla="*/ 0 h 13897"/>
                  <a:gd name="connsiteX16" fmla="*/ 10423 w 23224"/>
                  <a:gd name="connsiteY16" fmla="*/ 3657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24" h="13897">
                    <a:moveTo>
                      <a:pt x="10423" y="3657"/>
                    </a:moveTo>
                    <a:lnTo>
                      <a:pt x="7864" y="4937"/>
                    </a:lnTo>
                    <a:lnTo>
                      <a:pt x="1646" y="5486"/>
                    </a:lnTo>
                    <a:lnTo>
                      <a:pt x="0" y="6766"/>
                    </a:lnTo>
                    <a:lnTo>
                      <a:pt x="1646" y="7680"/>
                    </a:lnTo>
                    <a:lnTo>
                      <a:pt x="5852" y="7680"/>
                    </a:lnTo>
                    <a:lnTo>
                      <a:pt x="8046" y="10423"/>
                    </a:lnTo>
                    <a:lnTo>
                      <a:pt x="9509" y="13898"/>
                    </a:lnTo>
                    <a:lnTo>
                      <a:pt x="12801" y="13532"/>
                    </a:lnTo>
                    <a:lnTo>
                      <a:pt x="14812" y="10423"/>
                    </a:lnTo>
                    <a:lnTo>
                      <a:pt x="23224" y="8229"/>
                    </a:lnTo>
                    <a:lnTo>
                      <a:pt x="23224" y="4754"/>
                    </a:lnTo>
                    <a:lnTo>
                      <a:pt x="20847" y="2926"/>
                    </a:lnTo>
                    <a:lnTo>
                      <a:pt x="17921" y="2012"/>
                    </a:lnTo>
                    <a:lnTo>
                      <a:pt x="15361" y="366"/>
                    </a:lnTo>
                    <a:lnTo>
                      <a:pt x="12801" y="0"/>
                    </a:lnTo>
                    <a:lnTo>
                      <a:pt x="10423" y="3657"/>
                    </a:lnTo>
                    <a:close/>
                  </a:path>
                </a:pathLst>
              </a:custGeom>
              <a:grpFill/>
              <a:ln w="18272" cap="flat">
                <a:noFill/>
                <a:prstDash val="solid"/>
                <a:miter/>
              </a:ln>
            </p:spPr>
            <p:txBody>
              <a:bodyPr rtlCol="0" anchor="ctr"/>
              <a:lstStyle/>
              <a:p>
                <a:endParaRPr lang="en-GB" sz="1463"/>
              </a:p>
            </p:txBody>
          </p:sp>
          <p:sp>
            <p:nvSpPr>
              <p:cNvPr id="1473" name="Freeform: Shape 1472">
                <a:extLst>
                  <a:ext uri="{FF2B5EF4-FFF2-40B4-BE49-F238E27FC236}">
                    <a16:creationId xmlns:a16="http://schemas.microsoft.com/office/drawing/2014/main" id="{7B1C1412-8210-8B11-5AC0-C2F64B8CE3DB}"/>
                  </a:ext>
                </a:extLst>
              </p:cNvPr>
              <p:cNvSpPr/>
              <p:nvPr/>
            </p:nvSpPr>
            <p:spPr>
              <a:xfrm>
                <a:off x="6547410" y="2641075"/>
                <a:ext cx="23224" cy="13897"/>
              </a:xfrm>
              <a:custGeom>
                <a:avLst/>
                <a:gdLst>
                  <a:gd name="connsiteX0" fmla="*/ 7864 w 23224"/>
                  <a:gd name="connsiteY0" fmla="*/ 5120 h 13897"/>
                  <a:gd name="connsiteX1" fmla="*/ 1646 w 23224"/>
                  <a:gd name="connsiteY1" fmla="*/ 5486 h 13897"/>
                  <a:gd name="connsiteX2" fmla="*/ 0 w 23224"/>
                  <a:gd name="connsiteY2" fmla="*/ 6766 h 13897"/>
                  <a:gd name="connsiteX3" fmla="*/ 1646 w 23224"/>
                  <a:gd name="connsiteY3" fmla="*/ 7680 h 13897"/>
                  <a:gd name="connsiteX4" fmla="*/ 5852 w 23224"/>
                  <a:gd name="connsiteY4" fmla="*/ 7680 h 13897"/>
                  <a:gd name="connsiteX5" fmla="*/ 8046 w 23224"/>
                  <a:gd name="connsiteY5" fmla="*/ 10423 h 13897"/>
                  <a:gd name="connsiteX6" fmla="*/ 9509 w 23224"/>
                  <a:gd name="connsiteY6" fmla="*/ 13898 h 13897"/>
                  <a:gd name="connsiteX7" fmla="*/ 12801 w 23224"/>
                  <a:gd name="connsiteY7" fmla="*/ 13532 h 13897"/>
                  <a:gd name="connsiteX8" fmla="*/ 14812 w 23224"/>
                  <a:gd name="connsiteY8" fmla="*/ 10423 h 13897"/>
                  <a:gd name="connsiteX9" fmla="*/ 23224 w 23224"/>
                  <a:gd name="connsiteY9" fmla="*/ 8229 h 13897"/>
                  <a:gd name="connsiteX10" fmla="*/ 23224 w 23224"/>
                  <a:gd name="connsiteY10" fmla="*/ 4754 h 13897"/>
                  <a:gd name="connsiteX11" fmla="*/ 20847 w 23224"/>
                  <a:gd name="connsiteY11" fmla="*/ 2926 h 13897"/>
                  <a:gd name="connsiteX12" fmla="*/ 17921 w 23224"/>
                  <a:gd name="connsiteY12" fmla="*/ 2012 h 13897"/>
                  <a:gd name="connsiteX13" fmla="*/ 15361 w 23224"/>
                  <a:gd name="connsiteY13" fmla="*/ 366 h 13897"/>
                  <a:gd name="connsiteX14" fmla="*/ 12801 w 23224"/>
                  <a:gd name="connsiteY14" fmla="*/ 0 h 13897"/>
                  <a:gd name="connsiteX15" fmla="*/ 10423 w 23224"/>
                  <a:gd name="connsiteY15" fmla="*/ 3657 h 13897"/>
                  <a:gd name="connsiteX16" fmla="*/ 7864 w 23224"/>
                  <a:gd name="connsiteY16" fmla="*/ 5120 h 1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24" h="13897">
                    <a:moveTo>
                      <a:pt x="7864" y="5120"/>
                    </a:moveTo>
                    <a:lnTo>
                      <a:pt x="1646" y="5486"/>
                    </a:lnTo>
                    <a:lnTo>
                      <a:pt x="0" y="6766"/>
                    </a:lnTo>
                    <a:lnTo>
                      <a:pt x="1646" y="7680"/>
                    </a:lnTo>
                    <a:lnTo>
                      <a:pt x="5852" y="7680"/>
                    </a:lnTo>
                    <a:lnTo>
                      <a:pt x="8046" y="10423"/>
                    </a:lnTo>
                    <a:lnTo>
                      <a:pt x="9509" y="13898"/>
                    </a:lnTo>
                    <a:lnTo>
                      <a:pt x="12801" y="13532"/>
                    </a:lnTo>
                    <a:lnTo>
                      <a:pt x="14812" y="10423"/>
                    </a:lnTo>
                    <a:lnTo>
                      <a:pt x="23224" y="8229"/>
                    </a:lnTo>
                    <a:lnTo>
                      <a:pt x="23224" y="4754"/>
                    </a:lnTo>
                    <a:lnTo>
                      <a:pt x="20847" y="2926"/>
                    </a:lnTo>
                    <a:lnTo>
                      <a:pt x="17921" y="2012"/>
                    </a:lnTo>
                    <a:lnTo>
                      <a:pt x="15361" y="366"/>
                    </a:lnTo>
                    <a:lnTo>
                      <a:pt x="12801" y="0"/>
                    </a:lnTo>
                    <a:lnTo>
                      <a:pt x="10423" y="3657"/>
                    </a:lnTo>
                    <a:lnTo>
                      <a:pt x="7864" y="5120"/>
                    </a:lnTo>
                  </a:path>
                </a:pathLst>
              </a:custGeom>
              <a:grpFill/>
              <a:ln w="4020" cap="flat">
                <a:solidFill>
                  <a:srgbClr val="FFFFFF"/>
                </a:solidFill>
                <a:prstDash val="solid"/>
                <a:miter/>
              </a:ln>
            </p:spPr>
            <p:txBody>
              <a:bodyPr rtlCol="0" anchor="ctr"/>
              <a:lstStyle/>
              <a:p>
                <a:endParaRPr lang="en-GB" sz="1463"/>
              </a:p>
            </p:txBody>
          </p:sp>
          <p:sp>
            <p:nvSpPr>
              <p:cNvPr id="1474" name="Freeform: Shape 1473">
                <a:extLst>
                  <a:ext uri="{FF2B5EF4-FFF2-40B4-BE49-F238E27FC236}">
                    <a16:creationId xmlns:a16="http://schemas.microsoft.com/office/drawing/2014/main" id="{DC046A4E-960A-2E6B-ED8E-6FE0A56DE75B}"/>
                  </a:ext>
                </a:extLst>
              </p:cNvPr>
              <p:cNvSpPr/>
              <p:nvPr/>
            </p:nvSpPr>
            <p:spPr>
              <a:xfrm>
                <a:off x="6582703" y="2618948"/>
                <a:ext cx="123981" cy="77899"/>
              </a:xfrm>
              <a:custGeom>
                <a:avLst/>
                <a:gdLst>
                  <a:gd name="connsiteX0" fmla="*/ 55956 w 123981"/>
                  <a:gd name="connsiteY0" fmla="*/ 2012 h 77899"/>
                  <a:gd name="connsiteX1" fmla="*/ 57236 w 123981"/>
                  <a:gd name="connsiteY1" fmla="*/ 0 h 77899"/>
                  <a:gd name="connsiteX2" fmla="*/ 60710 w 123981"/>
                  <a:gd name="connsiteY2" fmla="*/ 3109 h 77899"/>
                  <a:gd name="connsiteX3" fmla="*/ 64733 w 123981"/>
                  <a:gd name="connsiteY3" fmla="*/ 2012 h 77899"/>
                  <a:gd name="connsiteX4" fmla="*/ 68025 w 123981"/>
                  <a:gd name="connsiteY4" fmla="*/ 2560 h 77899"/>
                  <a:gd name="connsiteX5" fmla="*/ 74059 w 123981"/>
                  <a:gd name="connsiteY5" fmla="*/ 4206 h 77899"/>
                  <a:gd name="connsiteX6" fmla="*/ 83020 w 123981"/>
                  <a:gd name="connsiteY6" fmla="*/ 5303 h 77899"/>
                  <a:gd name="connsiteX7" fmla="*/ 85214 w 123981"/>
                  <a:gd name="connsiteY7" fmla="*/ 7497 h 77899"/>
                  <a:gd name="connsiteX8" fmla="*/ 90700 w 123981"/>
                  <a:gd name="connsiteY8" fmla="*/ 8960 h 77899"/>
                  <a:gd name="connsiteX9" fmla="*/ 110998 w 123981"/>
                  <a:gd name="connsiteY9" fmla="*/ 9143 h 77899"/>
                  <a:gd name="connsiteX10" fmla="*/ 116301 w 123981"/>
                  <a:gd name="connsiteY10" fmla="*/ 7680 h 77899"/>
                  <a:gd name="connsiteX11" fmla="*/ 117398 w 123981"/>
                  <a:gd name="connsiteY11" fmla="*/ 5120 h 77899"/>
                  <a:gd name="connsiteX12" fmla="*/ 120507 w 123981"/>
                  <a:gd name="connsiteY12" fmla="*/ 5669 h 77899"/>
                  <a:gd name="connsiteX13" fmla="*/ 123067 w 123981"/>
                  <a:gd name="connsiteY13" fmla="*/ 7863 h 77899"/>
                  <a:gd name="connsiteX14" fmla="*/ 123981 w 123981"/>
                  <a:gd name="connsiteY14" fmla="*/ 10606 h 77899"/>
                  <a:gd name="connsiteX15" fmla="*/ 122518 w 123981"/>
                  <a:gd name="connsiteY15" fmla="*/ 13349 h 77899"/>
                  <a:gd name="connsiteX16" fmla="*/ 117398 w 123981"/>
                  <a:gd name="connsiteY16" fmla="*/ 17372 h 77899"/>
                  <a:gd name="connsiteX17" fmla="*/ 113558 w 123981"/>
                  <a:gd name="connsiteY17" fmla="*/ 22492 h 77899"/>
                  <a:gd name="connsiteX18" fmla="*/ 110267 w 123981"/>
                  <a:gd name="connsiteY18" fmla="*/ 27247 h 77899"/>
                  <a:gd name="connsiteX19" fmla="*/ 112095 w 123981"/>
                  <a:gd name="connsiteY19" fmla="*/ 32184 h 77899"/>
                  <a:gd name="connsiteX20" fmla="*/ 110815 w 123981"/>
                  <a:gd name="connsiteY20" fmla="*/ 38401 h 77899"/>
                  <a:gd name="connsiteX21" fmla="*/ 111729 w 123981"/>
                  <a:gd name="connsiteY21" fmla="*/ 40596 h 77899"/>
                  <a:gd name="connsiteX22" fmla="*/ 112826 w 123981"/>
                  <a:gd name="connsiteY22" fmla="*/ 42424 h 77899"/>
                  <a:gd name="connsiteX23" fmla="*/ 112826 w 123981"/>
                  <a:gd name="connsiteY23" fmla="*/ 44619 h 77899"/>
                  <a:gd name="connsiteX24" fmla="*/ 111729 w 123981"/>
                  <a:gd name="connsiteY24" fmla="*/ 47179 h 77899"/>
                  <a:gd name="connsiteX25" fmla="*/ 107524 w 123981"/>
                  <a:gd name="connsiteY25" fmla="*/ 50287 h 77899"/>
                  <a:gd name="connsiteX26" fmla="*/ 105329 w 123981"/>
                  <a:gd name="connsiteY26" fmla="*/ 51567 h 77899"/>
                  <a:gd name="connsiteX27" fmla="*/ 104049 w 123981"/>
                  <a:gd name="connsiteY27" fmla="*/ 54128 h 77899"/>
                  <a:gd name="connsiteX28" fmla="*/ 105512 w 123981"/>
                  <a:gd name="connsiteY28" fmla="*/ 56871 h 77899"/>
                  <a:gd name="connsiteX29" fmla="*/ 109535 w 123981"/>
                  <a:gd name="connsiteY29" fmla="*/ 57053 h 77899"/>
                  <a:gd name="connsiteX30" fmla="*/ 116118 w 123981"/>
                  <a:gd name="connsiteY30" fmla="*/ 56688 h 77899"/>
                  <a:gd name="connsiteX31" fmla="*/ 120872 w 123981"/>
                  <a:gd name="connsiteY31" fmla="*/ 62905 h 77899"/>
                  <a:gd name="connsiteX32" fmla="*/ 120507 w 123981"/>
                  <a:gd name="connsiteY32" fmla="*/ 68391 h 77899"/>
                  <a:gd name="connsiteX33" fmla="*/ 115935 w 123981"/>
                  <a:gd name="connsiteY33" fmla="*/ 68391 h 77899"/>
                  <a:gd name="connsiteX34" fmla="*/ 111912 w 123981"/>
                  <a:gd name="connsiteY34" fmla="*/ 64551 h 77899"/>
                  <a:gd name="connsiteX35" fmla="*/ 108072 w 123981"/>
                  <a:gd name="connsiteY35" fmla="*/ 61808 h 77899"/>
                  <a:gd name="connsiteX36" fmla="*/ 108255 w 123981"/>
                  <a:gd name="connsiteY36" fmla="*/ 67111 h 77899"/>
                  <a:gd name="connsiteX37" fmla="*/ 106244 w 123981"/>
                  <a:gd name="connsiteY37" fmla="*/ 69671 h 77899"/>
                  <a:gd name="connsiteX38" fmla="*/ 103318 w 123981"/>
                  <a:gd name="connsiteY38" fmla="*/ 75157 h 77899"/>
                  <a:gd name="connsiteX39" fmla="*/ 104049 w 123981"/>
                  <a:gd name="connsiteY39" fmla="*/ 77900 h 77899"/>
                  <a:gd name="connsiteX40" fmla="*/ 103683 w 123981"/>
                  <a:gd name="connsiteY40" fmla="*/ 77534 h 77899"/>
                  <a:gd name="connsiteX41" fmla="*/ 95820 w 123981"/>
                  <a:gd name="connsiteY41" fmla="*/ 75888 h 77899"/>
                  <a:gd name="connsiteX42" fmla="*/ 88506 w 123981"/>
                  <a:gd name="connsiteY42" fmla="*/ 76620 h 77899"/>
                  <a:gd name="connsiteX43" fmla="*/ 85031 w 123981"/>
                  <a:gd name="connsiteY43" fmla="*/ 77900 h 77899"/>
                  <a:gd name="connsiteX44" fmla="*/ 81191 w 123981"/>
                  <a:gd name="connsiteY44" fmla="*/ 77717 h 77899"/>
                  <a:gd name="connsiteX45" fmla="*/ 71134 w 123981"/>
                  <a:gd name="connsiteY45" fmla="*/ 70768 h 77899"/>
                  <a:gd name="connsiteX46" fmla="*/ 68756 w 123981"/>
                  <a:gd name="connsiteY46" fmla="*/ 67477 h 77899"/>
                  <a:gd name="connsiteX47" fmla="*/ 61625 w 123981"/>
                  <a:gd name="connsiteY47" fmla="*/ 65465 h 77899"/>
                  <a:gd name="connsiteX48" fmla="*/ 55773 w 123981"/>
                  <a:gd name="connsiteY48" fmla="*/ 61808 h 77899"/>
                  <a:gd name="connsiteX49" fmla="*/ 48093 w 123981"/>
                  <a:gd name="connsiteY49" fmla="*/ 60528 h 77899"/>
                  <a:gd name="connsiteX50" fmla="*/ 36207 w 123981"/>
                  <a:gd name="connsiteY50" fmla="*/ 61808 h 77899"/>
                  <a:gd name="connsiteX51" fmla="*/ 29989 w 123981"/>
                  <a:gd name="connsiteY51" fmla="*/ 65282 h 77899"/>
                  <a:gd name="connsiteX52" fmla="*/ 26332 w 123981"/>
                  <a:gd name="connsiteY52" fmla="*/ 65831 h 77899"/>
                  <a:gd name="connsiteX53" fmla="*/ 23589 w 123981"/>
                  <a:gd name="connsiteY53" fmla="*/ 67842 h 77899"/>
                  <a:gd name="connsiteX54" fmla="*/ 25052 w 123981"/>
                  <a:gd name="connsiteY54" fmla="*/ 63454 h 77899"/>
                  <a:gd name="connsiteX55" fmla="*/ 26332 w 123981"/>
                  <a:gd name="connsiteY55" fmla="*/ 54493 h 77899"/>
                  <a:gd name="connsiteX56" fmla="*/ 27978 w 123981"/>
                  <a:gd name="connsiteY56" fmla="*/ 50653 h 77899"/>
                  <a:gd name="connsiteX57" fmla="*/ 27795 w 123981"/>
                  <a:gd name="connsiteY57" fmla="*/ 48825 h 77899"/>
                  <a:gd name="connsiteX58" fmla="*/ 21029 w 123981"/>
                  <a:gd name="connsiteY58" fmla="*/ 48093 h 77899"/>
                  <a:gd name="connsiteX59" fmla="*/ 19566 w 123981"/>
                  <a:gd name="connsiteY59" fmla="*/ 50836 h 77899"/>
                  <a:gd name="connsiteX60" fmla="*/ 15909 w 123981"/>
                  <a:gd name="connsiteY60" fmla="*/ 52665 h 77899"/>
                  <a:gd name="connsiteX61" fmla="*/ 13166 w 123981"/>
                  <a:gd name="connsiteY61" fmla="*/ 49556 h 77899"/>
                  <a:gd name="connsiteX62" fmla="*/ 10423 w 123981"/>
                  <a:gd name="connsiteY62" fmla="*/ 49739 h 77899"/>
                  <a:gd name="connsiteX63" fmla="*/ 6949 w 123981"/>
                  <a:gd name="connsiteY63" fmla="*/ 49007 h 77899"/>
                  <a:gd name="connsiteX64" fmla="*/ 5120 w 123981"/>
                  <a:gd name="connsiteY64" fmla="*/ 44802 h 77899"/>
                  <a:gd name="connsiteX65" fmla="*/ 2194 w 123981"/>
                  <a:gd name="connsiteY65" fmla="*/ 41876 h 77899"/>
                  <a:gd name="connsiteX66" fmla="*/ 1646 w 123981"/>
                  <a:gd name="connsiteY66" fmla="*/ 38219 h 77899"/>
                  <a:gd name="connsiteX67" fmla="*/ 3291 w 123981"/>
                  <a:gd name="connsiteY67" fmla="*/ 34927 h 77899"/>
                  <a:gd name="connsiteX68" fmla="*/ 8412 w 123981"/>
                  <a:gd name="connsiteY68" fmla="*/ 34196 h 77899"/>
                  <a:gd name="connsiteX69" fmla="*/ 7497 w 123981"/>
                  <a:gd name="connsiteY69" fmla="*/ 32915 h 77899"/>
                  <a:gd name="connsiteX70" fmla="*/ 1097 w 123981"/>
                  <a:gd name="connsiteY70" fmla="*/ 32184 h 77899"/>
                  <a:gd name="connsiteX71" fmla="*/ 1646 w 123981"/>
                  <a:gd name="connsiteY71" fmla="*/ 27612 h 77899"/>
                  <a:gd name="connsiteX72" fmla="*/ 2743 w 123981"/>
                  <a:gd name="connsiteY72" fmla="*/ 26515 h 77899"/>
                  <a:gd name="connsiteX73" fmla="*/ 2011 w 123981"/>
                  <a:gd name="connsiteY73" fmla="*/ 24869 h 77899"/>
                  <a:gd name="connsiteX74" fmla="*/ 0 w 123981"/>
                  <a:gd name="connsiteY74" fmla="*/ 24687 h 77899"/>
                  <a:gd name="connsiteX75" fmla="*/ 1646 w 123981"/>
                  <a:gd name="connsiteY75" fmla="*/ 17372 h 77899"/>
                  <a:gd name="connsiteX76" fmla="*/ 3657 w 123981"/>
                  <a:gd name="connsiteY76" fmla="*/ 16092 h 77899"/>
                  <a:gd name="connsiteX77" fmla="*/ 16275 w 123981"/>
                  <a:gd name="connsiteY77" fmla="*/ 13166 h 77899"/>
                  <a:gd name="connsiteX78" fmla="*/ 16458 w 123981"/>
                  <a:gd name="connsiteY78" fmla="*/ 11703 h 77899"/>
                  <a:gd name="connsiteX79" fmla="*/ 18286 w 123981"/>
                  <a:gd name="connsiteY79" fmla="*/ 10423 h 77899"/>
                  <a:gd name="connsiteX80" fmla="*/ 22126 w 123981"/>
                  <a:gd name="connsiteY80" fmla="*/ 9692 h 77899"/>
                  <a:gd name="connsiteX81" fmla="*/ 25235 w 123981"/>
                  <a:gd name="connsiteY81" fmla="*/ 7497 h 77899"/>
                  <a:gd name="connsiteX82" fmla="*/ 34561 w 123981"/>
                  <a:gd name="connsiteY82" fmla="*/ 7680 h 77899"/>
                  <a:gd name="connsiteX83" fmla="*/ 35658 w 123981"/>
                  <a:gd name="connsiteY83" fmla="*/ 4206 h 77899"/>
                  <a:gd name="connsiteX84" fmla="*/ 40413 w 123981"/>
                  <a:gd name="connsiteY84" fmla="*/ 6400 h 77899"/>
                  <a:gd name="connsiteX85" fmla="*/ 49921 w 123981"/>
                  <a:gd name="connsiteY85" fmla="*/ 5852 h 77899"/>
                  <a:gd name="connsiteX86" fmla="*/ 52482 w 123981"/>
                  <a:gd name="connsiteY86" fmla="*/ 4206 h 77899"/>
                  <a:gd name="connsiteX87" fmla="*/ 51750 w 123981"/>
                  <a:gd name="connsiteY87" fmla="*/ 2012 h 77899"/>
                  <a:gd name="connsiteX88" fmla="*/ 55956 w 123981"/>
                  <a:gd name="connsiteY88" fmla="*/ 2012 h 7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23981" h="77899">
                    <a:moveTo>
                      <a:pt x="55956" y="2012"/>
                    </a:moveTo>
                    <a:lnTo>
                      <a:pt x="57236" y="0"/>
                    </a:lnTo>
                    <a:lnTo>
                      <a:pt x="60710" y="3109"/>
                    </a:lnTo>
                    <a:lnTo>
                      <a:pt x="64733" y="2012"/>
                    </a:lnTo>
                    <a:lnTo>
                      <a:pt x="68025" y="2560"/>
                    </a:lnTo>
                    <a:lnTo>
                      <a:pt x="74059" y="4206"/>
                    </a:lnTo>
                    <a:lnTo>
                      <a:pt x="83020" y="5303"/>
                    </a:lnTo>
                    <a:lnTo>
                      <a:pt x="85214" y="7497"/>
                    </a:lnTo>
                    <a:lnTo>
                      <a:pt x="90700" y="8960"/>
                    </a:lnTo>
                    <a:lnTo>
                      <a:pt x="110998" y="9143"/>
                    </a:lnTo>
                    <a:lnTo>
                      <a:pt x="116301" y="7680"/>
                    </a:lnTo>
                    <a:lnTo>
                      <a:pt x="117398" y="5120"/>
                    </a:lnTo>
                    <a:lnTo>
                      <a:pt x="120507" y="5669"/>
                    </a:lnTo>
                    <a:lnTo>
                      <a:pt x="123067" y="7863"/>
                    </a:lnTo>
                    <a:lnTo>
                      <a:pt x="123981" y="10606"/>
                    </a:lnTo>
                    <a:lnTo>
                      <a:pt x="122518" y="13349"/>
                    </a:lnTo>
                    <a:lnTo>
                      <a:pt x="117398" y="17372"/>
                    </a:lnTo>
                    <a:lnTo>
                      <a:pt x="113558" y="22492"/>
                    </a:lnTo>
                    <a:lnTo>
                      <a:pt x="110267" y="27247"/>
                    </a:lnTo>
                    <a:lnTo>
                      <a:pt x="112095" y="32184"/>
                    </a:lnTo>
                    <a:lnTo>
                      <a:pt x="110815" y="38401"/>
                    </a:lnTo>
                    <a:lnTo>
                      <a:pt x="111729" y="40596"/>
                    </a:lnTo>
                    <a:lnTo>
                      <a:pt x="112826" y="42424"/>
                    </a:lnTo>
                    <a:lnTo>
                      <a:pt x="112826" y="44619"/>
                    </a:lnTo>
                    <a:lnTo>
                      <a:pt x="111729" y="47179"/>
                    </a:lnTo>
                    <a:lnTo>
                      <a:pt x="107524" y="50287"/>
                    </a:lnTo>
                    <a:lnTo>
                      <a:pt x="105329" y="51567"/>
                    </a:lnTo>
                    <a:lnTo>
                      <a:pt x="104049" y="54128"/>
                    </a:lnTo>
                    <a:lnTo>
                      <a:pt x="105512" y="56871"/>
                    </a:lnTo>
                    <a:lnTo>
                      <a:pt x="109535" y="57053"/>
                    </a:lnTo>
                    <a:lnTo>
                      <a:pt x="116118" y="56688"/>
                    </a:lnTo>
                    <a:lnTo>
                      <a:pt x="120872" y="62905"/>
                    </a:lnTo>
                    <a:lnTo>
                      <a:pt x="120507" y="68391"/>
                    </a:lnTo>
                    <a:lnTo>
                      <a:pt x="115935" y="68391"/>
                    </a:lnTo>
                    <a:lnTo>
                      <a:pt x="111912" y="64551"/>
                    </a:lnTo>
                    <a:lnTo>
                      <a:pt x="108072" y="61808"/>
                    </a:lnTo>
                    <a:lnTo>
                      <a:pt x="108255" y="67111"/>
                    </a:lnTo>
                    <a:lnTo>
                      <a:pt x="106244" y="69671"/>
                    </a:lnTo>
                    <a:lnTo>
                      <a:pt x="103318" y="75157"/>
                    </a:lnTo>
                    <a:lnTo>
                      <a:pt x="104049" y="77900"/>
                    </a:lnTo>
                    <a:lnTo>
                      <a:pt x="103683" y="77534"/>
                    </a:lnTo>
                    <a:lnTo>
                      <a:pt x="95820" y="75888"/>
                    </a:lnTo>
                    <a:lnTo>
                      <a:pt x="88506" y="76620"/>
                    </a:lnTo>
                    <a:lnTo>
                      <a:pt x="85031" y="77900"/>
                    </a:lnTo>
                    <a:lnTo>
                      <a:pt x="81191" y="77717"/>
                    </a:lnTo>
                    <a:lnTo>
                      <a:pt x="71134" y="70768"/>
                    </a:lnTo>
                    <a:lnTo>
                      <a:pt x="68756" y="67477"/>
                    </a:lnTo>
                    <a:lnTo>
                      <a:pt x="61625" y="65465"/>
                    </a:lnTo>
                    <a:lnTo>
                      <a:pt x="55773" y="61808"/>
                    </a:lnTo>
                    <a:lnTo>
                      <a:pt x="48093" y="60528"/>
                    </a:lnTo>
                    <a:lnTo>
                      <a:pt x="36207" y="61808"/>
                    </a:lnTo>
                    <a:lnTo>
                      <a:pt x="29989" y="65282"/>
                    </a:lnTo>
                    <a:lnTo>
                      <a:pt x="26332" y="65831"/>
                    </a:lnTo>
                    <a:lnTo>
                      <a:pt x="23589" y="67842"/>
                    </a:lnTo>
                    <a:lnTo>
                      <a:pt x="25052" y="63454"/>
                    </a:lnTo>
                    <a:lnTo>
                      <a:pt x="26332" y="54493"/>
                    </a:lnTo>
                    <a:lnTo>
                      <a:pt x="27978" y="50653"/>
                    </a:lnTo>
                    <a:lnTo>
                      <a:pt x="27795" y="48825"/>
                    </a:lnTo>
                    <a:lnTo>
                      <a:pt x="21029" y="48093"/>
                    </a:lnTo>
                    <a:lnTo>
                      <a:pt x="19566" y="50836"/>
                    </a:lnTo>
                    <a:lnTo>
                      <a:pt x="15909" y="52665"/>
                    </a:lnTo>
                    <a:lnTo>
                      <a:pt x="13166" y="49556"/>
                    </a:lnTo>
                    <a:lnTo>
                      <a:pt x="10423" y="49739"/>
                    </a:lnTo>
                    <a:lnTo>
                      <a:pt x="6949" y="49007"/>
                    </a:lnTo>
                    <a:lnTo>
                      <a:pt x="5120" y="44802"/>
                    </a:lnTo>
                    <a:lnTo>
                      <a:pt x="2194" y="41876"/>
                    </a:lnTo>
                    <a:lnTo>
                      <a:pt x="1646" y="38219"/>
                    </a:lnTo>
                    <a:lnTo>
                      <a:pt x="3291" y="34927"/>
                    </a:lnTo>
                    <a:lnTo>
                      <a:pt x="8412" y="34196"/>
                    </a:lnTo>
                    <a:lnTo>
                      <a:pt x="7497" y="32915"/>
                    </a:lnTo>
                    <a:lnTo>
                      <a:pt x="1097" y="32184"/>
                    </a:lnTo>
                    <a:lnTo>
                      <a:pt x="1646" y="27612"/>
                    </a:lnTo>
                    <a:lnTo>
                      <a:pt x="2743" y="26515"/>
                    </a:lnTo>
                    <a:lnTo>
                      <a:pt x="2011" y="24869"/>
                    </a:lnTo>
                    <a:lnTo>
                      <a:pt x="0" y="24687"/>
                    </a:lnTo>
                    <a:lnTo>
                      <a:pt x="1646" y="17372"/>
                    </a:lnTo>
                    <a:lnTo>
                      <a:pt x="3657" y="16092"/>
                    </a:lnTo>
                    <a:lnTo>
                      <a:pt x="16275" y="13166"/>
                    </a:lnTo>
                    <a:lnTo>
                      <a:pt x="16458" y="11703"/>
                    </a:lnTo>
                    <a:lnTo>
                      <a:pt x="18286" y="10423"/>
                    </a:lnTo>
                    <a:lnTo>
                      <a:pt x="22126" y="9692"/>
                    </a:lnTo>
                    <a:lnTo>
                      <a:pt x="25235" y="7497"/>
                    </a:lnTo>
                    <a:lnTo>
                      <a:pt x="34561" y="7680"/>
                    </a:lnTo>
                    <a:lnTo>
                      <a:pt x="35658" y="4206"/>
                    </a:lnTo>
                    <a:lnTo>
                      <a:pt x="40413" y="6400"/>
                    </a:lnTo>
                    <a:lnTo>
                      <a:pt x="49921" y="5852"/>
                    </a:lnTo>
                    <a:lnTo>
                      <a:pt x="52482" y="4206"/>
                    </a:lnTo>
                    <a:lnTo>
                      <a:pt x="51750" y="2012"/>
                    </a:lnTo>
                    <a:lnTo>
                      <a:pt x="55956" y="2012"/>
                    </a:lnTo>
                    <a:close/>
                  </a:path>
                </a:pathLst>
              </a:custGeom>
              <a:grpFill/>
              <a:ln w="18272" cap="flat">
                <a:noFill/>
                <a:prstDash val="solid"/>
                <a:miter/>
              </a:ln>
            </p:spPr>
            <p:txBody>
              <a:bodyPr rtlCol="0" anchor="ctr"/>
              <a:lstStyle/>
              <a:p>
                <a:endParaRPr lang="en-GB" sz="1463"/>
              </a:p>
            </p:txBody>
          </p:sp>
          <p:sp>
            <p:nvSpPr>
              <p:cNvPr id="1475" name="Freeform: Shape 1474">
                <a:extLst>
                  <a:ext uri="{FF2B5EF4-FFF2-40B4-BE49-F238E27FC236}">
                    <a16:creationId xmlns:a16="http://schemas.microsoft.com/office/drawing/2014/main" id="{80B6809D-128D-2084-CC13-8A31A27F0A26}"/>
                  </a:ext>
                </a:extLst>
              </p:cNvPr>
              <p:cNvSpPr/>
              <p:nvPr/>
            </p:nvSpPr>
            <p:spPr>
              <a:xfrm>
                <a:off x="6582703" y="2618948"/>
                <a:ext cx="123981" cy="77899"/>
              </a:xfrm>
              <a:custGeom>
                <a:avLst/>
                <a:gdLst>
                  <a:gd name="connsiteX0" fmla="*/ 55956 w 123981"/>
                  <a:gd name="connsiteY0" fmla="*/ 2012 h 77899"/>
                  <a:gd name="connsiteX1" fmla="*/ 57236 w 123981"/>
                  <a:gd name="connsiteY1" fmla="*/ 0 h 77899"/>
                  <a:gd name="connsiteX2" fmla="*/ 60710 w 123981"/>
                  <a:gd name="connsiteY2" fmla="*/ 3109 h 77899"/>
                  <a:gd name="connsiteX3" fmla="*/ 64733 w 123981"/>
                  <a:gd name="connsiteY3" fmla="*/ 2012 h 77899"/>
                  <a:gd name="connsiteX4" fmla="*/ 68025 w 123981"/>
                  <a:gd name="connsiteY4" fmla="*/ 2560 h 77899"/>
                  <a:gd name="connsiteX5" fmla="*/ 74059 w 123981"/>
                  <a:gd name="connsiteY5" fmla="*/ 4206 h 77899"/>
                  <a:gd name="connsiteX6" fmla="*/ 83020 w 123981"/>
                  <a:gd name="connsiteY6" fmla="*/ 5303 h 77899"/>
                  <a:gd name="connsiteX7" fmla="*/ 85214 w 123981"/>
                  <a:gd name="connsiteY7" fmla="*/ 7497 h 77899"/>
                  <a:gd name="connsiteX8" fmla="*/ 90700 w 123981"/>
                  <a:gd name="connsiteY8" fmla="*/ 8960 h 77899"/>
                  <a:gd name="connsiteX9" fmla="*/ 110998 w 123981"/>
                  <a:gd name="connsiteY9" fmla="*/ 9143 h 77899"/>
                  <a:gd name="connsiteX10" fmla="*/ 116301 w 123981"/>
                  <a:gd name="connsiteY10" fmla="*/ 7680 h 77899"/>
                  <a:gd name="connsiteX11" fmla="*/ 117398 w 123981"/>
                  <a:gd name="connsiteY11" fmla="*/ 5120 h 77899"/>
                  <a:gd name="connsiteX12" fmla="*/ 120507 w 123981"/>
                  <a:gd name="connsiteY12" fmla="*/ 5669 h 77899"/>
                  <a:gd name="connsiteX13" fmla="*/ 123067 w 123981"/>
                  <a:gd name="connsiteY13" fmla="*/ 7863 h 77899"/>
                  <a:gd name="connsiteX14" fmla="*/ 123981 w 123981"/>
                  <a:gd name="connsiteY14" fmla="*/ 10606 h 77899"/>
                  <a:gd name="connsiteX15" fmla="*/ 122518 w 123981"/>
                  <a:gd name="connsiteY15" fmla="*/ 13349 h 77899"/>
                  <a:gd name="connsiteX16" fmla="*/ 117398 w 123981"/>
                  <a:gd name="connsiteY16" fmla="*/ 17372 h 77899"/>
                  <a:gd name="connsiteX17" fmla="*/ 113558 w 123981"/>
                  <a:gd name="connsiteY17" fmla="*/ 22492 h 77899"/>
                  <a:gd name="connsiteX18" fmla="*/ 110267 w 123981"/>
                  <a:gd name="connsiteY18" fmla="*/ 27247 h 77899"/>
                  <a:gd name="connsiteX19" fmla="*/ 112095 w 123981"/>
                  <a:gd name="connsiteY19" fmla="*/ 32184 h 77899"/>
                  <a:gd name="connsiteX20" fmla="*/ 110815 w 123981"/>
                  <a:gd name="connsiteY20" fmla="*/ 38401 h 77899"/>
                  <a:gd name="connsiteX21" fmla="*/ 111729 w 123981"/>
                  <a:gd name="connsiteY21" fmla="*/ 40596 h 77899"/>
                  <a:gd name="connsiteX22" fmla="*/ 112826 w 123981"/>
                  <a:gd name="connsiteY22" fmla="*/ 42424 h 77899"/>
                  <a:gd name="connsiteX23" fmla="*/ 112826 w 123981"/>
                  <a:gd name="connsiteY23" fmla="*/ 44619 h 77899"/>
                  <a:gd name="connsiteX24" fmla="*/ 111729 w 123981"/>
                  <a:gd name="connsiteY24" fmla="*/ 47179 h 77899"/>
                  <a:gd name="connsiteX25" fmla="*/ 107524 w 123981"/>
                  <a:gd name="connsiteY25" fmla="*/ 50287 h 77899"/>
                  <a:gd name="connsiteX26" fmla="*/ 105329 w 123981"/>
                  <a:gd name="connsiteY26" fmla="*/ 51567 h 77899"/>
                  <a:gd name="connsiteX27" fmla="*/ 104049 w 123981"/>
                  <a:gd name="connsiteY27" fmla="*/ 54128 h 77899"/>
                  <a:gd name="connsiteX28" fmla="*/ 105512 w 123981"/>
                  <a:gd name="connsiteY28" fmla="*/ 56871 h 77899"/>
                  <a:gd name="connsiteX29" fmla="*/ 109535 w 123981"/>
                  <a:gd name="connsiteY29" fmla="*/ 57053 h 77899"/>
                  <a:gd name="connsiteX30" fmla="*/ 116118 w 123981"/>
                  <a:gd name="connsiteY30" fmla="*/ 56688 h 77899"/>
                  <a:gd name="connsiteX31" fmla="*/ 120872 w 123981"/>
                  <a:gd name="connsiteY31" fmla="*/ 62905 h 77899"/>
                  <a:gd name="connsiteX32" fmla="*/ 120507 w 123981"/>
                  <a:gd name="connsiteY32" fmla="*/ 68391 h 77899"/>
                  <a:gd name="connsiteX33" fmla="*/ 115935 w 123981"/>
                  <a:gd name="connsiteY33" fmla="*/ 68391 h 77899"/>
                  <a:gd name="connsiteX34" fmla="*/ 111912 w 123981"/>
                  <a:gd name="connsiteY34" fmla="*/ 64551 h 77899"/>
                  <a:gd name="connsiteX35" fmla="*/ 108072 w 123981"/>
                  <a:gd name="connsiteY35" fmla="*/ 61808 h 77899"/>
                  <a:gd name="connsiteX36" fmla="*/ 108255 w 123981"/>
                  <a:gd name="connsiteY36" fmla="*/ 67111 h 77899"/>
                  <a:gd name="connsiteX37" fmla="*/ 106244 w 123981"/>
                  <a:gd name="connsiteY37" fmla="*/ 69671 h 77899"/>
                  <a:gd name="connsiteX38" fmla="*/ 103318 w 123981"/>
                  <a:gd name="connsiteY38" fmla="*/ 75157 h 77899"/>
                  <a:gd name="connsiteX39" fmla="*/ 104049 w 123981"/>
                  <a:gd name="connsiteY39" fmla="*/ 77900 h 77899"/>
                  <a:gd name="connsiteX40" fmla="*/ 103683 w 123981"/>
                  <a:gd name="connsiteY40" fmla="*/ 77534 h 77899"/>
                  <a:gd name="connsiteX41" fmla="*/ 95820 w 123981"/>
                  <a:gd name="connsiteY41" fmla="*/ 75888 h 77899"/>
                  <a:gd name="connsiteX42" fmla="*/ 88506 w 123981"/>
                  <a:gd name="connsiteY42" fmla="*/ 76620 h 77899"/>
                  <a:gd name="connsiteX43" fmla="*/ 85031 w 123981"/>
                  <a:gd name="connsiteY43" fmla="*/ 77900 h 77899"/>
                  <a:gd name="connsiteX44" fmla="*/ 81191 w 123981"/>
                  <a:gd name="connsiteY44" fmla="*/ 77717 h 77899"/>
                  <a:gd name="connsiteX45" fmla="*/ 71134 w 123981"/>
                  <a:gd name="connsiteY45" fmla="*/ 70768 h 77899"/>
                  <a:gd name="connsiteX46" fmla="*/ 68756 w 123981"/>
                  <a:gd name="connsiteY46" fmla="*/ 67477 h 77899"/>
                  <a:gd name="connsiteX47" fmla="*/ 61625 w 123981"/>
                  <a:gd name="connsiteY47" fmla="*/ 65465 h 77899"/>
                  <a:gd name="connsiteX48" fmla="*/ 55773 w 123981"/>
                  <a:gd name="connsiteY48" fmla="*/ 61808 h 77899"/>
                  <a:gd name="connsiteX49" fmla="*/ 48093 w 123981"/>
                  <a:gd name="connsiteY49" fmla="*/ 60528 h 77899"/>
                  <a:gd name="connsiteX50" fmla="*/ 36207 w 123981"/>
                  <a:gd name="connsiteY50" fmla="*/ 61808 h 77899"/>
                  <a:gd name="connsiteX51" fmla="*/ 29989 w 123981"/>
                  <a:gd name="connsiteY51" fmla="*/ 65282 h 77899"/>
                  <a:gd name="connsiteX52" fmla="*/ 26332 w 123981"/>
                  <a:gd name="connsiteY52" fmla="*/ 65831 h 77899"/>
                  <a:gd name="connsiteX53" fmla="*/ 23589 w 123981"/>
                  <a:gd name="connsiteY53" fmla="*/ 67842 h 77899"/>
                  <a:gd name="connsiteX54" fmla="*/ 25052 w 123981"/>
                  <a:gd name="connsiteY54" fmla="*/ 63454 h 77899"/>
                  <a:gd name="connsiteX55" fmla="*/ 26332 w 123981"/>
                  <a:gd name="connsiteY55" fmla="*/ 54493 h 77899"/>
                  <a:gd name="connsiteX56" fmla="*/ 27978 w 123981"/>
                  <a:gd name="connsiteY56" fmla="*/ 50653 h 77899"/>
                  <a:gd name="connsiteX57" fmla="*/ 27795 w 123981"/>
                  <a:gd name="connsiteY57" fmla="*/ 48825 h 77899"/>
                  <a:gd name="connsiteX58" fmla="*/ 21029 w 123981"/>
                  <a:gd name="connsiteY58" fmla="*/ 48093 h 77899"/>
                  <a:gd name="connsiteX59" fmla="*/ 19566 w 123981"/>
                  <a:gd name="connsiteY59" fmla="*/ 50836 h 77899"/>
                  <a:gd name="connsiteX60" fmla="*/ 15909 w 123981"/>
                  <a:gd name="connsiteY60" fmla="*/ 52665 h 77899"/>
                  <a:gd name="connsiteX61" fmla="*/ 13166 w 123981"/>
                  <a:gd name="connsiteY61" fmla="*/ 49556 h 77899"/>
                  <a:gd name="connsiteX62" fmla="*/ 10423 w 123981"/>
                  <a:gd name="connsiteY62" fmla="*/ 49739 h 77899"/>
                  <a:gd name="connsiteX63" fmla="*/ 6949 w 123981"/>
                  <a:gd name="connsiteY63" fmla="*/ 49007 h 77899"/>
                  <a:gd name="connsiteX64" fmla="*/ 5120 w 123981"/>
                  <a:gd name="connsiteY64" fmla="*/ 44802 h 77899"/>
                  <a:gd name="connsiteX65" fmla="*/ 2194 w 123981"/>
                  <a:gd name="connsiteY65" fmla="*/ 41876 h 77899"/>
                  <a:gd name="connsiteX66" fmla="*/ 1646 w 123981"/>
                  <a:gd name="connsiteY66" fmla="*/ 38219 h 77899"/>
                  <a:gd name="connsiteX67" fmla="*/ 3291 w 123981"/>
                  <a:gd name="connsiteY67" fmla="*/ 34927 h 77899"/>
                  <a:gd name="connsiteX68" fmla="*/ 8412 w 123981"/>
                  <a:gd name="connsiteY68" fmla="*/ 34196 h 77899"/>
                  <a:gd name="connsiteX69" fmla="*/ 7497 w 123981"/>
                  <a:gd name="connsiteY69" fmla="*/ 32915 h 77899"/>
                  <a:gd name="connsiteX70" fmla="*/ 1097 w 123981"/>
                  <a:gd name="connsiteY70" fmla="*/ 32184 h 77899"/>
                  <a:gd name="connsiteX71" fmla="*/ 1646 w 123981"/>
                  <a:gd name="connsiteY71" fmla="*/ 27612 h 77899"/>
                  <a:gd name="connsiteX72" fmla="*/ 2743 w 123981"/>
                  <a:gd name="connsiteY72" fmla="*/ 26515 h 77899"/>
                  <a:gd name="connsiteX73" fmla="*/ 2011 w 123981"/>
                  <a:gd name="connsiteY73" fmla="*/ 24869 h 77899"/>
                  <a:gd name="connsiteX74" fmla="*/ 0 w 123981"/>
                  <a:gd name="connsiteY74" fmla="*/ 24687 h 77899"/>
                  <a:gd name="connsiteX75" fmla="*/ 1646 w 123981"/>
                  <a:gd name="connsiteY75" fmla="*/ 17372 h 77899"/>
                  <a:gd name="connsiteX76" fmla="*/ 3657 w 123981"/>
                  <a:gd name="connsiteY76" fmla="*/ 16092 h 77899"/>
                  <a:gd name="connsiteX77" fmla="*/ 16275 w 123981"/>
                  <a:gd name="connsiteY77" fmla="*/ 13166 h 77899"/>
                  <a:gd name="connsiteX78" fmla="*/ 16458 w 123981"/>
                  <a:gd name="connsiteY78" fmla="*/ 11703 h 77899"/>
                  <a:gd name="connsiteX79" fmla="*/ 18286 w 123981"/>
                  <a:gd name="connsiteY79" fmla="*/ 10423 h 77899"/>
                  <a:gd name="connsiteX80" fmla="*/ 22126 w 123981"/>
                  <a:gd name="connsiteY80" fmla="*/ 9692 h 77899"/>
                  <a:gd name="connsiteX81" fmla="*/ 25235 w 123981"/>
                  <a:gd name="connsiteY81" fmla="*/ 7497 h 77899"/>
                  <a:gd name="connsiteX82" fmla="*/ 34561 w 123981"/>
                  <a:gd name="connsiteY82" fmla="*/ 7680 h 77899"/>
                  <a:gd name="connsiteX83" fmla="*/ 35658 w 123981"/>
                  <a:gd name="connsiteY83" fmla="*/ 4206 h 77899"/>
                  <a:gd name="connsiteX84" fmla="*/ 40413 w 123981"/>
                  <a:gd name="connsiteY84" fmla="*/ 6400 h 77899"/>
                  <a:gd name="connsiteX85" fmla="*/ 49921 w 123981"/>
                  <a:gd name="connsiteY85" fmla="*/ 5852 h 77899"/>
                  <a:gd name="connsiteX86" fmla="*/ 52482 w 123981"/>
                  <a:gd name="connsiteY86" fmla="*/ 4206 h 77899"/>
                  <a:gd name="connsiteX87" fmla="*/ 51750 w 123981"/>
                  <a:gd name="connsiteY87" fmla="*/ 2012 h 77899"/>
                  <a:gd name="connsiteX88" fmla="*/ 55956 w 123981"/>
                  <a:gd name="connsiteY88" fmla="*/ 2012 h 7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23981" h="77899">
                    <a:moveTo>
                      <a:pt x="55956" y="2012"/>
                    </a:moveTo>
                    <a:lnTo>
                      <a:pt x="57236" y="0"/>
                    </a:lnTo>
                    <a:lnTo>
                      <a:pt x="60710" y="3109"/>
                    </a:lnTo>
                    <a:lnTo>
                      <a:pt x="64733" y="2012"/>
                    </a:lnTo>
                    <a:lnTo>
                      <a:pt x="68025" y="2560"/>
                    </a:lnTo>
                    <a:lnTo>
                      <a:pt x="74059" y="4206"/>
                    </a:lnTo>
                    <a:lnTo>
                      <a:pt x="83020" y="5303"/>
                    </a:lnTo>
                    <a:lnTo>
                      <a:pt x="85214" y="7497"/>
                    </a:lnTo>
                    <a:lnTo>
                      <a:pt x="90700" y="8960"/>
                    </a:lnTo>
                    <a:lnTo>
                      <a:pt x="110998" y="9143"/>
                    </a:lnTo>
                    <a:lnTo>
                      <a:pt x="116301" y="7680"/>
                    </a:lnTo>
                    <a:lnTo>
                      <a:pt x="117398" y="5120"/>
                    </a:lnTo>
                    <a:lnTo>
                      <a:pt x="120507" y="5669"/>
                    </a:lnTo>
                    <a:lnTo>
                      <a:pt x="123067" y="7863"/>
                    </a:lnTo>
                    <a:lnTo>
                      <a:pt x="123981" y="10606"/>
                    </a:lnTo>
                    <a:lnTo>
                      <a:pt x="122518" y="13349"/>
                    </a:lnTo>
                    <a:lnTo>
                      <a:pt x="117398" y="17372"/>
                    </a:lnTo>
                    <a:lnTo>
                      <a:pt x="113558" y="22492"/>
                    </a:lnTo>
                    <a:lnTo>
                      <a:pt x="110267" y="27247"/>
                    </a:lnTo>
                    <a:lnTo>
                      <a:pt x="112095" y="32184"/>
                    </a:lnTo>
                    <a:lnTo>
                      <a:pt x="110815" y="38401"/>
                    </a:lnTo>
                    <a:lnTo>
                      <a:pt x="111729" y="40596"/>
                    </a:lnTo>
                    <a:lnTo>
                      <a:pt x="112826" y="42424"/>
                    </a:lnTo>
                    <a:lnTo>
                      <a:pt x="112826" y="44619"/>
                    </a:lnTo>
                    <a:lnTo>
                      <a:pt x="111729" y="47179"/>
                    </a:lnTo>
                    <a:lnTo>
                      <a:pt x="107524" y="50287"/>
                    </a:lnTo>
                    <a:lnTo>
                      <a:pt x="105329" y="51567"/>
                    </a:lnTo>
                    <a:lnTo>
                      <a:pt x="104049" y="54128"/>
                    </a:lnTo>
                    <a:lnTo>
                      <a:pt x="105512" y="56871"/>
                    </a:lnTo>
                    <a:lnTo>
                      <a:pt x="109535" y="57053"/>
                    </a:lnTo>
                    <a:lnTo>
                      <a:pt x="116118" y="56688"/>
                    </a:lnTo>
                    <a:lnTo>
                      <a:pt x="120872" y="62905"/>
                    </a:lnTo>
                    <a:lnTo>
                      <a:pt x="120507" y="68391"/>
                    </a:lnTo>
                    <a:lnTo>
                      <a:pt x="115935" y="68391"/>
                    </a:lnTo>
                    <a:lnTo>
                      <a:pt x="111912" y="64551"/>
                    </a:lnTo>
                    <a:lnTo>
                      <a:pt x="108072" y="61808"/>
                    </a:lnTo>
                    <a:lnTo>
                      <a:pt x="108255" y="67111"/>
                    </a:lnTo>
                    <a:lnTo>
                      <a:pt x="106244" y="69671"/>
                    </a:lnTo>
                    <a:lnTo>
                      <a:pt x="103318" y="75157"/>
                    </a:lnTo>
                    <a:lnTo>
                      <a:pt x="104049" y="77900"/>
                    </a:lnTo>
                    <a:lnTo>
                      <a:pt x="103683" y="77534"/>
                    </a:lnTo>
                    <a:lnTo>
                      <a:pt x="95820" y="75888"/>
                    </a:lnTo>
                    <a:lnTo>
                      <a:pt x="88506" y="76620"/>
                    </a:lnTo>
                    <a:lnTo>
                      <a:pt x="85031" y="77900"/>
                    </a:lnTo>
                    <a:lnTo>
                      <a:pt x="81191" y="77717"/>
                    </a:lnTo>
                    <a:lnTo>
                      <a:pt x="71134" y="70768"/>
                    </a:lnTo>
                    <a:lnTo>
                      <a:pt x="68756" y="67477"/>
                    </a:lnTo>
                    <a:lnTo>
                      <a:pt x="61625" y="65465"/>
                    </a:lnTo>
                    <a:lnTo>
                      <a:pt x="55773" y="61808"/>
                    </a:lnTo>
                    <a:lnTo>
                      <a:pt x="48093" y="60528"/>
                    </a:lnTo>
                    <a:lnTo>
                      <a:pt x="36207" y="61808"/>
                    </a:lnTo>
                    <a:lnTo>
                      <a:pt x="29989" y="65282"/>
                    </a:lnTo>
                    <a:lnTo>
                      <a:pt x="26332" y="65831"/>
                    </a:lnTo>
                    <a:lnTo>
                      <a:pt x="23589" y="67842"/>
                    </a:lnTo>
                    <a:lnTo>
                      <a:pt x="25052" y="63454"/>
                    </a:lnTo>
                    <a:lnTo>
                      <a:pt x="26332" y="54493"/>
                    </a:lnTo>
                    <a:lnTo>
                      <a:pt x="27978" y="50653"/>
                    </a:lnTo>
                    <a:lnTo>
                      <a:pt x="27795" y="48825"/>
                    </a:lnTo>
                    <a:lnTo>
                      <a:pt x="21029" y="48093"/>
                    </a:lnTo>
                    <a:lnTo>
                      <a:pt x="19566" y="50836"/>
                    </a:lnTo>
                    <a:lnTo>
                      <a:pt x="15909" y="52665"/>
                    </a:lnTo>
                    <a:lnTo>
                      <a:pt x="13166" y="49556"/>
                    </a:lnTo>
                    <a:lnTo>
                      <a:pt x="10423" y="49739"/>
                    </a:lnTo>
                    <a:lnTo>
                      <a:pt x="6949" y="49007"/>
                    </a:lnTo>
                    <a:lnTo>
                      <a:pt x="5120" y="44802"/>
                    </a:lnTo>
                    <a:lnTo>
                      <a:pt x="2194" y="41876"/>
                    </a:lnTo>
                    <a:lnTo>
                      <a:pt x="1646" y="38219"/>
                    </a:lnTo>
                    <a:lnTo>
                      <a:pt x="3291" y="34927"/>
                    </a:lnTo>
                    <a:lnTo>
                      <a:pt x="8412" y="34196"/>
                    </a:lnTo>
                    <a:lnTo>
                      <a:pt x="7497" y="32915"/>
                    </a:lnTo>
                    <a:lnTo>
                      <a:pt x="1097" y="32184"/>
                    </a:lnTo>
                    <a:lnTo>
                      <a:pt x="1646" y="27612"/>
                    </a:lnTo>
                    <a:lnTo>
                      <a:pt x="2743" y="26515"/>
                    </a:lnTo>
                    <a:lnTo>
                      <a:pt x="2011" y="24869"/>
                    </a:lnTo>
                    <a:lnTo>
                      <a:pt x="0" y="24687"/>
                    </a:lnTo>
                    <a:lnTo>
                      <a:pt x="1646" y="17372"/>
                    </a:lnTo>
                    <a:lnTo>
                      <a:pt x="3657" y="16092"/>
                    </a:lnTo>
                    <a:lnTo>
                      <a:pt x="16275" y="13166"/>
                    </a:lnTo>
                    <a:lnTo>
                      <a:pt x="16458" y="11703"/>
                    </a:lnTo>
                    <a:lnTo>
                      <a:pt x="18286" y="10423"/>
                    </a:lnTo>
                    <a:lnTo>
                      <a:pt x="22126" y="9692"/>
                    </a:lnTo>
                    <a:lnTo>
                      <a:pt x="25235" y="7497"/>
                    </a:lnTo>
                    <a:lnTo>
                      <a:pt x="34561" y="7680"/>
                    </a:lnTo>
                    <a:lnTo>
                      <a:pt x="35658" y="4206"/>
                    </a:lnTo>
                    <a:lnTo>
                      <a:pt x="40413" y="6400"/>
                    </a:lnTo>
                    <a:lnTo>
                      <a:pt x="49921" y="5852"/>
                    </a:lnTo>
                    <a:lnTo>
                      <a:pt x="52482" y="4206"/>
                    </a:lnTo>
                    <a:lnTo>
                      <a:pt x="51750" y="2012"/>
                    </a:lnTo>
                    <a:lnTo>
                      <a:pt x="55956" y="2012"/>
                    </a:lnTo>
                  </a:path>
                </a:pathLst>
              </a:custGeom>
              <a:grpFill/>
              <a:ln w="4020" cap="flat">
                <a:solidFill>
                  <a:srgbClr val="FFFFFF"/>
                </a:solidFill>
                <a:prstDash val="solid"/>
                <a:miter/>
              </a:ln>
            </p:spPr>
            <p:txBody>
              <a:bodyPr rtlCol="0" anchor="ctr"/>
              <a:lstStyle/>
              <a:p>
                <a:endParaRPr lang="en-GB" sz="1463"/>
              </a:p>
            </p:txBody>
          </p:sp>
          <p:sp>
            <p:nvSpPr>
              <p:cNvPr id="1476" name="Freeform: Shape 1475">
                <a:extLst>
                  <a:ext uri="{FF2B5EF4-FFF2-40B4-BE49-F238E27FC236}">
                    <a16:creationId xmlns:a16="http://schemas.microsoft.com/office/drawing/2014/main" id="{5BD1F96A-CB97-7E73-5430-C6FF23F72DE1}"/>
                  </a:ext>
                </a:extLst>
              </p:cNvPr>
              <p:cNvSpPr/>
              <p:nvPr/>
            </p:nvSpPr>
            <p:spPr>
              <a:xfrm>
                <a:off x="6139076" y="2793583"/>
                <a:ext cx="227116" cy="254180"/>
              </a:xfrm>
              <a:custGeom>
                <a:avLst/>
                <a:gdLst>
                  <a:gd name="connsiteX0" fmla="*/ 121604 w 227116"/>
                  <a:gd name="connsiteY0" fmla="*/ 32915 h 254180"/>
                  <a:gd name="connsiteX1" fmla="*/ 120690 w 227116"/>
                  <a:gd name="connsiteY1" fmla="*/ 31087 h 254180"/>
                  <a:gd name="connsiteX2" fmla="*/ 122336 w 227116"/>
                  <a:gd name="connsiteY2" fmla="*/ 27612 h 254180"/>
                  <a:gd name="connsiteX3" fmla="*/ 125627 w 227116"/>
                  <a:gd name="connsiteY3" fmla="*/ 25601 h 254180"/>
                  <a:gd name="connsiteX4" fmla="*/ 128187 w 227116"/>
                  <a:gd name="connsiteY4" fmla="*/ 23041 h 254180"/>
                  <a:gd name="connsiteX5" fmla="*/ 128187 w 227116"/>
                  <a:gd name="connsiteY5" fmla="*/ 19749 h 254180"/>
                  <a:gd name="connsiteX6" fmla="*/ 126359 w 227116"/>
                  <a:gd name="connsiteY6" fmla="*/ 18469 h 254180"/>
                  <a:gd name="connsiteX7" fmla="*/ 118678 w 227116"/>
                  <a:gd name="connsiteY7" fmla="*/ 20664 h 254180"/>
                  <a:gd name="connsiteX8" fmla="*/ 115570 w 227116"/>
                  <a:gd name="connsiteY8" fmla="*/ 20664 h 254180"/>
                  <a:gd name="connsiteX9" fmla="*/ 113741 w 227116"/>
                  <a:gd name="connsiteY9" fmla="*/ 18286 h 254180"/>
                  <a:gd name="connsiteX10" fmla="*/ 108072 w 227116"/>
                  <a:gd name="connsiteY10" fmla="*/ 16458 h 254180"/>
                  <a:gd name="connsiteX11" fmla="*/ 106244 w 227116"/>
                  <a:gd name="connsiteY11" fmla="*/ 18652 h 254180"/>
                  <a:gd name="connsiteX12" fmla="*/ 103684 w 227116"/>
                  <a:gd name="connsiteY12" fmla="*/ 18652 h 254180"/>
                  <a:gd name="connsiteX13" fmla="*/ 103318 w 227116"/>
                  <a:gd name="connsiteY13" fmla="*/ 15909 h 254180"/>
                  <a:gd name="connsiteX14" fmla="*/ 99661 w 227116"/>
                  <a:gd name="connsiteY14" fmla="*/ 15909 h 254180"/>
                  <a:gd name="connsiteX15" fmla="*/ 98015 w 227116"/>
                  <a:gd name="connsiteY15" fmla="*/ 14629 h 254180"/>
                  <a:gd name="connsiteX16" fmla="*/ 100940 w 227116"/>
                  <a:gd name="connsiteY16" fmla="*/ 11703 h 254180"/>
                  <a:gd name="connsiteX17" fmla="*/ 101123 w 227116"/>
                  <a:gd name="connsiteY17" fmla="*/ 8412 h 254180"/>
                  <a:gd name="connsiteX18" fmla="*/ 98564 w 227116"/>
                  <a:gd name="connsiteY18" fmla="*/ 4389 h 254180"/>
                  <a:gd name="connsiteX19" fmla="*/ 91249 w 227116"/>
                  <a:gd name="connsiteY19" fmla="*/ 2377 h 254180"/>
                  <a:gd name="connsiteX20" fmla="*/ 87957 w 227116"/>
                  <a:gd name="connsiteY20" fmla="*/ 2560 h 254180"/>
                  <a:gd name="connsiteX21" fmla="*/ 88140 w 227116"/>
                  <a:gd name="connsiteY21" fmla="*/ 731 h 254180"/>
                  <a:gd name="connsiteX22" fmla="*/ 84300 w 227116"/>
                  <a:gd name="connsiteY22" fmla="*/ 2377 h 254180"/>
                  <a:gd name="connsiteX23" fmla="*/ 73694 w 227116"/>
                  <a:gd name="connsiteY23" fmla="*/ 0 h 254180"/>
                  <a:gd name="connsiteX24" fmla="*/ 69854 w 227116"/>
                  <a:gd name="connsiteY24" fmla="*/ 366 h 254180"/>
                  <a:gd name="connsiteX25" fmla="*/ 69488 w 227116"/>
                  <a:gd name="connsiteY25" fmla="*/ 4023 h 254180"/>
                  <a:gd name="connsiteX26" fmla="*/ 73328 w 227116"/>
                  <a:gd name="connsiteY26" fmla="*/ 9509 h 254180"/>
                  <a:gd name="connsiteX27" fmla="*/ 76254 w 227116"/>
                  <a:gd name="connsiteY27" fmla="*/ 11886 h 254180"/>
                  <a:gd name="connsiteX28" fmla="*/ 77351 w 227116"/>
                  <a:gd name="connsiteY28" fmla="*/ 14446 h 254180"/>
                  <a:gd name="connsiteX29" fmla="*/ 71134 w 227116"/>
                  <a:gd name="connsiteY29" fmla="*/ 17372 h 254180"/>
                  <a:gd name="connsiteX30" fmla="*/ 70951 w 227116"/>
                  <a:gd name="connsiteY30" fmla="*/ 18652 h 254180"/>
                  <a:gd name="connsiteX31" fmla="*/ 69122 w 227116"/>
                  <a:gd name="connsiteY31" fmla="*/ 20481 h 254180"/>
                  <a:gd name="connsiteX32" fmla="*/ 72048 w 227116"/>
                  <a:gd name="connsiteY32" fmla="*/ 20664 h 254180"/>
                  <a:gd name="connsiteX33" fmla="*/ 73877 w 227116"/>
                  <a:gd name="connsiteY33" fmla="*/ 21761 h 254180"/>
                  <a:gd name="connsiteX34" fmla="*/ 73145 w 227116"/>
                  <a:gd name="connsiteY34" fmla="*/ 23955 h 254180"/>
                  <a:gd name="connsiteX35" fmla="*/ 74608 w 227116"/>
                  <a:gd name="connsiteY35" fmla="*/ 26332 h 254180"/>
                  <a:gd name="connsiteX36" fmla="*/ 76803 w 227116"/>
                  <a:gd name="connsiteY36" fmla="*/ 27978 h 254180"/>
                  <a:gd name="connsiteX37" fmla="*/ 76254 w 227116"/>
                  <a:gd name="connsiteY37" fmla="*/ 29441 h 254180"/>
                  <a:gd name="connsiteX38" fmla="*/ 74243 w 227116"/>
                  <a:gd name="connsiteY38" fmla="*/ 29624 h 254180"/>
                  <a:gd name="connsiteX39" fmla="*/ 73877 w 227116"/>
                  <a:gd name="connsiteY39" fmla="*/ 32733 h 254180"/>
                  <a:gd name="connsiteX40" fmla="*/ 80094 w 227116"/>
                  <a:gd name="connsiteY40" fmla="*/ 36024 h 254180"/>
                  <a:gd name="connsiteX41" fmla="*/ 79363 w 227116"/>
                  <a:gd name="connsiteY41" fmla="*/ 36938 h 254180"/>
                  <a:gd name="connsiteX42" fmla="*/ 68939 w 227116"/>
                  <a:gd name="connsiteY42" fmla="*/ 37121 h 254180"/>
                  <a:gd name="connsiteX43" fmla="*/ 67294 w 227116"/>
                  <a:gd name="connsiteY43" fmla="*/ 39681 h 254180"/>
                  <a:gd name="connsiteX44" fmla="*/ 66380 w 227116"/>
                  <a:gd name="connsiteY44" fmla="*/ 41510 h 254180"/>
                  <a:gd name="connsiteX45" fmla="*/ 66196 w 227116"/>
                  <a:gd name="connsiteY45" fmla="*/ 48093 h 254180"/>
                  <a:gd name="connsiteX46" fmla="*/ 68939 w 227116"/>
                  <a:gd name="connsiteY46" fmla="*/ 55773 h 254180"/>
                  <a:gd name="connsiteX47" fmla="*/ 66380 w 227116"/>
                  <a:gd name="connsiteY47" fmla="*/ 53030 h 254180"/>
                  <a:gd name="connsiteX48" fmla="*/ 63819 w 227116"/>
                  <a:gd name="connsiteY48" fmla="*/ 48276 h 254180"/>
                  <a:gd name="connsiteX49" fmla="*/ 60162 w 227116"/>
                  <a:gd name="connsiteY49" fmla="*/ 47362 h 254180"/>
                  <a:gd name="connsiteX50" fmla="*/ 59979 w 227116"/>
                  <a:gd name="connsiteY50" fmla="*/ 51385 h 254180"/>
                  <a:gd name="connsiteX51" fmla="*/ 56871 w 227116"/>
                  <a:gd name="connsiteY51" fmla="*/ 51385 h 254180"/>
                  <a:gd name="connsiteX52" fmla="*/ 55956 w 227116"/>
                  <a:gd name="connsiteY52" fmla="*/ 46813 h 254180"/>
                  <a:gd name="connsiteX53" fmla="*/ 53396 w 227116"/>
                  <a:gd name="connsiteY53" fmla="*/ 43339 h 254180"/>
                  <a:gd name="connsiteX54" fmla="*/ 46264 w 227116"/>
                  <a:gd name="connsiteY54" fmla="*/ 42059 h 254180"/>
                  <a:gd name="connsiteX55" fmla="*/ 33647 w 227116"/>
                  <a:gd name="connsiteY55" fmla="*/ 44253 h 254180"/>
                  <a:gd name="connsiteX56" fmla="*/ 32184 w 227116"/>
                  <a:gd name="connsiteY56" fmla="*/ 47179 h 254180"/>
                  <a:gd name="connsiteX57" fmla="*/ 30355 w 227116"/>
                  <a:gd name="connsiteY57" fmla="*/ 48642 h 254180"/>
                  <a:gd name="connsiteX58" fmla="*/ 28892 w 227116"/>
                  <a:gd name="connsiteY58" fmla="*/ 51385 h 254180"/>
                  <a:gd name="connsiteX59" fmla="*/ 29075 w 227116"/>
                  <a:gd name="connsiteY59" fmla="*/ 52299 h 254180"/>
                  <a:gd name="connsiteX60" fmla="*/ 34195 w 227116"/>
                  <a:gd name="connsiteY60" fmla="*/ 53396 h 254180"/>
                  <a:gd name="connsiteX61" fmla="*/ 36390 w 227116"/>
                  <a:gd name="connsiteY61" fmla="*/ 54859 h 254180"/>
                  <a:gd name="connsiteX62" fmla="*/ 38584 w 227116"/>
                  <a:gd name="connsiteY62" fmla="*/ 56871 h 254180"/>
                  <a:gd name="connsiteX63" fmla="*/ 39864 w 227116"/>
                  <a:gd name="connsiteY63" fmla="*/ 60162 h 254180"/>
                  <a:gd name="connsiteX64" fmla="*/ 38950 w 227116"/>
                  <a:gd name="connsiteY64" fmla="*/ 59979 h 254180"/>
                  <a:gd name="connsiteX65" fmla="*/ 36756 w 227116"/>
                  <a:gd name="connsiteY65" fmla="*/ 56505 h 254180"/>
                  <a:gd name="connsiteX66" fmla="*/ 29624 w 227116"/>
                  <a:gd name="connsiteY66" fmla="*/ 57785 h 254180"/>
                  <a:gd name="connsiteX67" fmla="*/ 24870 w 227116"/>
                  <a:gd name="connsiteY67" fmla="*/ 75340 h 254180"/>
                  <a:gd name="connsiteX68" fmla="*/ 17921 w 227116"/>
                  <a:gd name="connsiteY68" fmla="*/ 79180 h 254180"/>
                  <a:gd name="connsiteX69" fmla="*/ 19018 w 227116"/>
                  <a:gd name="connsiteY69" fmla="*/ 82837 h 254180"/>
                  <a:gd name="connsiteX70" fmla="*/ 27430 w 227116"/>
                  <a:gd name="connsiteY70" fmla="*/ 85763 h 254180"/>
                  <a:gd name="connsiteX71" fmla="*/ 26881 w 227116"/>
                  <a:gd name="connsiteY71" fmla="*/ 90152 h 254180"/>
                  <a:gd name="connsiteX72" fmla="*/ 23407 w 227116"/>
                  <a:gd name="connsiteY72" fmla="*/ 93809 h 254180"/>
                  <a:gd name="connsiteX73" fmla="*/ 19018 w 227116"/>
                  <a:gd name="connsiteY73" fmla="*/ 96552 h 254180"/>
                  <a:gd name="connsiteX74" fmla="*/ 18103 w 227116"/>
                  <a:gd name="connsiteY74" fmla="*/ 100941 h 254180"/>
                  <a:gd name="connsiteX75" fmla="*/ 15909 w 227116"/>
                  <a:gd name="connsiteY75" fmla="*/ 104781 h 254180"/>
                  <a:gd name="connsiteX76" fmla="*/ 12252 w 227116"/>
                  <a:gd name="connsiteY76" fmla="*/ 105695 h 254180"/>
                  <a:gd name="connsiteX77" fmla="*/ 6400 w 227116"/>
                  <a:gd name="connsiteY77" fmla="*/ 103501 h 254180"/>
                  <a:gd name="connsiteX78" fmla="*/ 1646 w 227116"/>
                  <a:gd name="connsiteY78" fmla="*/ 103501 h 254180"/>
                  <a:gd name="connsiteX79" fmla="*/ 1463 w 227116"/>
                  <a:gd name="connsiteY79" fmla="*/ 106792 h 254180"/>
                  <a:gd name="connsiteX80" fmla="*/ 3109 w 227116"/>
                  <a:gd name="connsiteY80" fmla="*/ 112461 h 254180"/>
                  <a:gd name="connsiteX81" fmla="*/ 3657 w 227116"/>
                  <a:gd name="connsiteY81" fmla="*/ 116301 h 254180"/>
                  <a:gd name="connsiteX82" fmla="*/ 3109 w 227116"/>
                  <a:gd name="connsiteY82" fmla="*/ 121238 h 254180"/>
                  <a:gd name="connsiteX83" fmla="*/ 3109 w 227116"/>
                  <a:gd name="connsiteY83" fmla="*/ 128187 h 254180"/>
                  <a:gd name="connsiteX84" fmla="*/ 366 w 227116"/>
                  <a:gd name="connsiteY84" fmla="*/ 131113 h 254180"/>
                  <a:gd name="connsiteX85" fmla="*/ 0 w 227116"/>
                  <a:gd name="connsiteY85" fmla="*/ 133856 h 254180"/>
                  <a:gd name="connsiteX86" fmla="*/ 2194 w 227116"/>
                  <a:gd name="connsiteY86" fmla="*/ 140622 h 254180"/>
                  <a:gd name="connsiteX87" fmla="*/ 2194 w 227116"/>
                  <a:gd name="connsiteY87" fmla="*/ 142816 h 254180"/>
                  <a:gd name="connsiteX88" fmla="*/ 4389 w 227116"/>
                  <a:gd name="connsiteY88" fmla="*/ 145376 h 254180"/>
                  <a:gd name="connsiteX89" fmla="*/ 5303 w 227116"/>
                  <a:gd name="connsiteY89" fmla="*/ 149399 h 254180"/>
                  <a:gd name="connsiteX90" fmla="*/ 7863 w 227116"/>
                  <a:gd name="connsiteY90" fmla="*/ 152874 h 254180"/>
                  <a:gd name="connsiteX91" fmla="*/ 7863 w 227116"/>
                  <a:gd name="connsiteY91" fmla="*/ 155983 h 254180"/>
                  <a:gd name="connsiteX92" fmla="*/ 3109 w 227116"/>
                  <a:gd name="connsiteY92" fmla="*/ 162383 h 254180"/>
                  <a:gd name="connsiteX93" fmla="*/ 6766 w 227116"/>
                  <a:gd name="connsiteY93" fmla="*/ 164029 h 254180"/>
                  <a:gd name="connsiteX94" fmla="*/ 5669 w 227116"/>
                  <a:gd name="connsiteY94" fmla="*/ 166954 h 254180"/>
                  <a:gd name="connsiteX95" fmla="*/ 5852 w 227116"/>
                  <a:gd name="connsiteY95" fmla="*/ 169697 h 254180"/>
                  <a:gd name="connsiteX96" fmla="*/ 8046 w 227116"/>
                  <a:gd name="connsiteY96" fmla="*/ 172623 h 254180"/>
                  <a:gd name="connsiteX97" fmla="*/ 9509 w 227116"/>
                  <a:gd name="connsiteY97" fmla="*/ 175366 h 254180"/>
                  <a:gd name="connsiteX98" fmla="*/ 10057 w 227116"/>
                  <a:gd name="connsiteY98" fmla="*/ 180120 h 254180"/>
                  <a:gd name="connsiteX99" fmla="*/ 7863 w 227116"/>
                  <a:gd name="connsiteY99" fmla="*/ 182498 h 254180"/>
                  <a:gd name="connsiteX100" fmla="*/ 13898 w 227116"/>
                  <a:gd name="connsiteY100" fmla="*/ 186704 h 254180"/>
                  <a:gd name="connsiteX101" fmla="*/ 17006 w 227116"/>
                  <a:gd name="connsiteY101" fmla="*/ 189629 h 254180"/>
                  <a:gd name="connsiteX102" fmla="*/ 19932 w 227116"/>
                  <a:gd name="connsiteY102" fmla="*/ 193652 h 254180"/>
                  <a:gd name="connsiteX103" fmla="*/ 28892 w 227116"/>
                  <a:gd name="connsiteY103" fmla="*/ 194384 h 254180"/>
                  <a:gd name="connsiteX104" fmla="*/ 47362 w 227116"/>
                  <a:gd name="connsiteY104" fmla="*/ 199138 h 254180"/>
                  <a:gd name="connsiteX105" fmla="*/ 53762 w 227116"/>
                  <a:gd name="connsiteY105" fmla="*/ 201515 h 254180"/>
                  <a:gd name="connsiteX106" fmla="*/ 52665 w 227116"/>
                  <a:gd name="connsiteY106" fmla="*/ 206087 h 254180"/>
                  <a:gd name="connsiteX107" fmla="*/ 44619 w 227116"/>
                  <a:gd name="connsiteY107" fmla="*/ 215047 h 254180"/>
                  <a:gd name="connsiteX108" fmla="*/ 43339 w 227116"/>
                  <a:gd name="connsiteY108" fmla="*/ 219985 h 254180"/>
                  <a:gd name="connsiteX109" fmla="*/ 39864 w 227116"/>
                  <a:gd name="connsiteY109" fmla="*/ 229676 h 254180"/>
                  <a:gd name="connsiteX110" fmla="*/ 39133 w 227116"/>
                  <a:gd name="connsiteY110" fmla="*/ 240648 h 254180"/>
                  <a:gd name="connsiteX111" fmla="*/ 40047 w 227116"/>
                  <a:gd name="connsiteY111" fmla="*/ 244488 h 254180"/>
                  <a:gd name="connsiteX112" fmla="*/ 40961 w 227116"/>
                  <a:gd name="connsiteY112" fmla="*/ 245586 h 254180"/>
                  <a:gd name="connsiteX113" fmla="*/ 44253 w 227116"/>
                  <a:gd name="connsiteY113" fmla="*/ 248146 h 254180"/>
                  <a:gd name="connsiteX114" fmla="*/ 60528 w 227116"/>
                  <a:gd name="connsiteY114" fmla="*/ 246317 h 254180"/>
                  <a:gd name="connsiteX115" fmla="*/ 72231 w 227116"/>
                  <a:gd name="connsiteY115" fmla="*/ 244123 h 254180"/>
                  <a:gd name="connsiteX116" fmla="*/ 81557 w 227116"/>
                  <a:gd name="connsiteY116" fmla="*/ 246317 h 254180"/>
                  <a:gd name="connsiteX117" fmla="*/ 89603 w 227116"/>
                  <a:gd name="connsiteY117" fmla="*/ 249609 h 254180"/>
                  <a:gd name="connsiteX118" fmla="*/ 94358 w 227116"/>
                  <a:gd name="connsiteY118" fmla="*/ 248146 h 254180"/>
                  <a:gd name="connsiteX119" fmla="*/ 98929 w 227116"/>
                  <a:gd name="connsiteY119" fmla="*/ 247963 h 254180"/>
                  <a:gd name="connsiteX120" fmla="*/ 102769 w 227116"/>
                  <a:gd name="connsiteY120" fmla="*/ 248877 h 254180"/>
                  <a:gd name="connsiteX121" fmla="*/ 105330 w 227116"/>
                  <a:gd name="connsiteY121" fmla="*/ 252169 h 254180"/>
                  <a:gd name="connsiteX122" fmla="*/ 109901 w 227116"/>
                  <a:gd name="connsiteY122" fmla="*/ 254180 h 254180"/>
                  <a:gd name="connsiteX123" fmla="*/ 112278 w 227116"/>
                  <a:gd name="connsiteY123" fmla="*/ 252900 h 254180"/>
                  <a:gd name="connsiteX124" fmla="*/ 113741 w 227116"/>
                  <a:gd name="connsiteY124" fmla="*/ 250340 h 254180"/>
                  <a:gd name="connsiteX125" fmla="*/ 116850 w 227116"/>
                  <a:gd name="connsiteY125" fmla="*/ 247597 h 254180"/>
                  <a:gd name="connsiteX126" fmla="*/ 122153 w 227116"/>
                  <a:gd name="connsiteY126" fmla="*/ 248146 h 254180"/>
                  <a:gd name="connsiteX127" fmla="*/ 128187 w 227116"/>
                  <a:gd name="connsiteY127" fmla="*/ 251071 h 254180"/>
                  <a:gd name="connsiteX128" fmla="*/ 134405 w 227116"/>
                  <a:gd name="connsiteY128" fmla="*/ 251071 h 254180"/>
                  <a:gd name="connsiteX129" fmla="*/ 143365 w 227116"/>
                  <a:gd name="connsiteY129" fmla="*/ 246134 h 254180"/>
                  <a:gd name="connsiteX130" fmla="*/ 158725 w 227116"/>
                  <a:gd name="connsiteY130" fmla="*/ 244488 h 254180"/>
                  <a:gd name="connsiteX131" fmla="*/ 160737 w 227116"/>
                  <a:gd name="connsiteY131" fmla="*/ 242477 h 254180"/>
                  <a:gd name="connsiteX132" fmla="*/ 166040 w 227116"/>
                  <a:gd name="connsiteY132" fmla="*/ 243940 h 254180"/>
                  <a:gd name="connsiteX133" fmla="*/ 172806 w 227116"/>
                  <a:gd name="connsiteY133" fmla="*/ 243940 h 254180"/>
                  <a:gd name="connsiteX134" fmla="*/ 174634 w 227116"/>
                  <a:gd name="connsiteY134" fmla="*/ 247049 h 254180"/>
                  <a:gd name="connsiteX135" fmla="*/ 178292 w 227116"/>
                  <a:gd name="connsiteY135" fmla="*/ 245586 h 254180"/>
                  <a:gd name="connsiteX136" fmla="*/ 178109 w 227116"/>
                  <a:gd name="connsiteY136" fmla="*/ 242477 h 254180"/>
                  <a:gd name="connsiteX137" fmla="*/ 175000 w 227116"/>
                  <a:gd name="connsiteY137" fmla="*/ 236260 h 254180"/>
                  <a:gd name="connsiteX138" fmla="*/ 174452 w 227116"/>
                  <a:gd name="connsiteY138" fmla="*/ 229859 h 254180"/>
                  <a:gd name="connsiteX139" fmla="*/ 176646 w 227116"/>
                  <a:gd name="connsiteY139" fmla="*/ 225288 h 254180"/>
                  <a:gd name="connsiteX140" fmla="*/ 187070 w 227116"/>
                  <a:gd name="connsiteY140" fmla="*/ 221630 h 254180"/>
                  <a:gd name="connsiteX141" fmla="*/ 188349 w 227116"/>
                  <a:gd name="connsiteY141" fmla="*/ 217973 h 254180"/>
                  <a:gd name="connsiteX142" fmla="*/ 190361 w 227116"/>
                  <a:gd name="connsiteY142" fmla="*/ 214499 h 254180"/>
                  <a:gd name="connsiteX143" fmla="*/ 198407 w 227116"/>
                  <a:gd name="connsiteY143" fmla="*/ 211756 h 254180"/>
                  <a:gd name="connsiteX144" fmla="*/ 199139 w 227116"/>
                  <a:gd name="connsiteY144" fmla="*/ 208647 h 254180"/>
                  <a:gd name="connsiteX145" fmla="*/ 196944 w 227116"/>
                  <a:gd name="connsiteY145" fmla="*/ 206270 h 254180"/>
                  <a:gd name="connsiteX146" fmla="*/ 185058 w 227116"/>
                  <a:gd name="connsiteY146" fmla="*/ 198407 h 254180"/>
                  <a:gd name="connsiteX147" fmla="*/ 180669 w 227116"/>
                  <a:gd name="connsiteY147" fmla="*/ 193470 h 254180"/>
                  <a:gd name="connsiteX148" fmla="*/ 167503 w 227116"/>
                  <a:gd name="connsiteY148" fmla="*/ 184692 h 254180"/>
                  <a:gd name="connsiteX149" fmla="*/ 162931 w 227116"/>
                  <a:gd name="connsiteY149" fmla="*/ 179389 h 254180"/>
                  <a:gd name="connsiteX150" fmla="*/ 162931 w 227116"/>
                  <a:gd name="connsiteY150" fmla="*/ 172440 h 254180"/>
                  <a:gd name="connsiteX151" fmla="*/ 161834 w 227116"/>
                  <a:gd name="connsiteY151" fmla="*/ 167686 h 254180"/>
                  <a:gd name="connsiteX152" fmla="*/ 156348 w 227116"/>
                  <a:gd name="connsiteY152" fmla="*/ 165491 h 254180"/>
                  <a:gd name="connsiteX153" fmla="*/ 152325 w 227116"/>
                  <a:gd name="connsiteY153" fmla="*/ 161651 h 254180"/>
                  <a:gd name="connsiteX154" fmla="*/ 152325 w 227116"/>
                  <a:gd name="connsiteY154" fmla="*/ 157994 h 254180"/>
                  <a:gd name="connsiteX155" fmla="*/ 152874 w 227116"/>
                  <a:gd name="connsiteY155" fmla="*/ 156348 h 254180"/>
                  <a:gd name="connsiteX156" fmla="*/ 160189 w 227116"/>
                  <a:gd name="connsiteY156" fmla="*/ 162017 h 254180"/>
                  <a:gd name="connsiteX157" fmla="*/ 161286 w 227116"/>
                  <a:gd name="connsiteY157" fmla="*/ 161834 h 254180"/>
                  <a:gd name="connsiteX158" fmla="*/ 163480 w 227116"/>
                  <a:gd name="connsiteY158" fmla="*/ 156531 h 254180"/>
                  <a:gd name="connsiteX159" fmla="*/ 170794 w 227116"/>
                  <a:gd name="connsiteY159" fmla="*/ 153788 h 254180"/>
                  <a:gd name="connsiteX160" fmla="*/ 178840 w 227116"/>
                  <a:gd name="connsiteY160" fmla="*/ 151777 h 254180"/>
                  <a:gd name="connsiteX161" fmla="*/ 186703 w 227116"/>
                  <a:gd name="connsiteY161" fmla="*/ 148485 h 254180"/>
                  <a:gd name="connsiteX162" fmla="*/ 189812 w 227116"/>
                  <a:gd name="connsiteY162" fmla="*/ 144096 h 254180"/>
                  <a:gd name="connsiteX163" fmla="*/ 207550 w 227116"/>
                  <a:gd name="connsiteY163" fmla="*/ 138611 h 254180"/>
                  <a:gd name="connsiteX164" fmla="*/ 209196 w 227116"/>
                  <a:gd name="connsiteY164" fmla="*/ 129833 h 254180"/>
                  <a:gd name="connsiteX165" fmla="*/ 213584 w 227116"/>
                  <a:gd name="connsiteY165" fmla="*/ 130930 h 254180"/>
                  <a:gd name="connsiteX166" fmla="*/ 216693 w 227116"/>
                  <a:gd name="connsiteY166" fmla="*/ 135685 h 254180"/>
                  <a:gd name="connsiteX167" fmla="*/ 220168 w 227116"/>
                  <a:gd name="connsiteY167" fmla="*/ 139159 h 254180"/>
                  <a:gd name="connsiteX168" fmla="*/ 223094 w 227116"/>
                  <a:gd name="connsiteY168" fmla="*/ 139159 h 254180"/>
                  <a:gd name="connsiteX169" fmla="*/ 224922 w 227116"/>
                  <a:gd name="connsiteY169" fmla="*/ 136050 h 254180"/>
                  <a:gd name="connsiteX170" fmla="*/ 226568 w 227116"/>
                  <a:gd name="connsiteY170" fmla="*/ 129102 h 254180"/>
                  <a:gd name="connsiteX171" fmla="*/ 227117 w 227116"/>
                  <a:gd name="connsiteY171" fmla="*/ 121238 h 254180"/>
                  <a:gd name="connsiteX172" fmla="*/ 226568 w 227116"/>
                  <a:gd name="connsiteY172" fmla="*/ 119593 h 254180"/>
                  <a:gd name="connsiteX173" fmla="*/ 219253 w 227116"/>
                  <a:gd name="connsiteY173" fmla="*/ 112278 h 254180"/>
                  <a:gd name="connsiteX174" fmla="*/ 218156 w 227116"/>
                  <a:gd name="connsiteY174" fmla="*/ 103135 h 254180"/>
                  <a:gd name="connsiteX175" fmla="*/ 218339 w 227116"/>
                  <a:gd name="connsiteY175" fmla="*/ 99112 h 254180"/>
                  <a:gd name="connsiteX176" fmla="*/ 217607 w 227116"/>
                  <a:gd name="connsiteY176" fmla="*/ 92895 h 254180"/>
                  <a:gd name="connsiteX177" fmla="*/ 216145 w 227116"/>
                  <a:gd name="connsiteY177" fmla="*/ 89237 h 254180"/>
                  <a:gd name="connsiteX178" fmla="*/ 215413 w 227116"/>
                  <a:gd name="connsiteY178" fmla="*/ 80094 h 254180"/>
                  <a:gd name="connsiteX179" fmla="*/ 214499 w 227116"/>
                  <a:gd name="connsiteY179" fmla="*/ 76803 h 254180"/>
                  <a:gd name="connsiteX180" fmla="*/ 207733 w 227116"/>
                  <a:gd name="connsiteY180" fmla="*/ 72780 h 254180"/>
                  <a:gd name="connsiteX181" fmla="*/ 207550 w 227116"/>
                  <a:gd name="connsiteY181" fmla="*/ 70037 h 254180"/>
                  <a:gd name="connsiteX182" fmla="*/ 209379 w 227116"/>
                  <a:gd name="connsiteY182" fmla="*/ 65099 h 254180"/>
                  <a:gd name="connsiteX183" fmla="*/ 212305 w 227116"/>
                  <a:gd name="connsiteY183" fmla="*/ 60528 h 254180"/>
                  <a:gd name="connsiteX184" fmla="*/ 212853 w 227116"/>
                  <a:gd name="connsiteY184" fmla="*/ 55956 h 254180"/>
                  <a:gd name="connsiteX185" fmla="*/ 212853 w 227116"/>
                  <a:gd name="connsiteY185" fmla="*/ 49556 h 254180"/>
                  <a:gd name="connsiteX186" fmla="*/ 209196 w 227116"/>
                  <a:gd name="connsiteY186" fmla="*/ 43339 h 254180"/>
                  <a:gd name="connsiteX187" fmla="*/ 208099 w 227116"/>
                  <a:gd name="connsiteY187" fmla="*/ 39864 h 254180"/>
                  <a:gd name="connsiteX188" fmla="*/ 197675 w 227116"/>
                  <a:gd name="connsiteY188" fmla="*/ 37121 h 254180"/>
                  <a:gd name="connsiteX189" fmla="*/ 196578 w 227116"/>
                  <a:gd name="connsiteY189" fmla="*/ 32184 h 254180"/>
                  <a:gd name="connsiteX190" fmla="*/ 192555 w 227116"/>
                  <a:gd name="connsiteY190" fmla="*/ 27064 h 254180"/>
                  <a:gd name="connsiteX191" fmla="*/ 188167 w 227116"/>
                  <a:gd name="connsiteY191" fmla="*/ 27430 h 254180"/>
                  <a:gd name="connsiteX192" fmla="*/ 185424 w 227116"/>
                  <a:gd name="connsiteY192" fmla="*/ 25418 h 254180"/>
                  <a:gd name="connsiteX193" fmla="*/ 183961 w 227116"/>
                  <a:gd name="connsiteY193" fmla="*/ 25235 h 254180"/>
                  <a:gd name="connsiteX194" fmla="*/ 182863 w 227116"/>
                  <a:gd name="connsiteY194" fmla="*/ 22492 h 254180"/>
                  <a:gd name="connsiteX195" fmla="*/ 179206 w 227116"/>
                  <a:gd name="connsiteY195" fmla="*/ 20664 h 254180"/>
                  <a:gd name="connsiteX196" fmla="*/ 176646 w 227116"/>
                  <a:gd name="connsiteY196" fmla="*/ 18286 h 254180"/>
                  <a:gd name="connsiteX197" fmla="*/ 169332 w 227116"/>
                  <a:gd name="connsiteY197" fmla="*/ 19383 h 254180"/>
                  <a:gd name="connsiteX198" fmla="*/ 165857 w 227116"/>
                  <a:gd name="connsiteY198" fmla="*/ 20481 h 254180"/>
                  <a:gd name="connsiteX199" fmla="*/ 162748 w 227116"/>
                  <a:gd name="connsiteY199" fmla="*/ 22126 h 254180"/>
                  <a:gd name="connsiteX200" fmla="*/ 163663 w 227116"/>
                  <a:gd name="connsiteY200" fmla="*/ 20298 h 254180"/>
                  <a:gd name="connsiteX201" fmla="*/ 166406 w 227116"/>
                  <a:gd name="connsiteY201" fmla="*/ 18286 h 254180"/>
                  <a:gd name="connsiteX202" fmla="*/ 170794 w 227116"/>
                  <a:gd name="connsiteY202" fmla="*/ 15909 h 254180"/>
                  <a:gd name="connsiteX203" fmla="*/ 167686 w 227116"/>
                  <a:gd name="connsiteY203" fmla="*/ 15360 h 254180"/>
                  <a:gd name="connsiteX204" fmla="*/ 163663 w 227116"/>
                  <a:gd name="connsiteY204" fmla="*/ 16092 h 254180"/>
                  <a:gd name="connsiteX205" fmla="*/ 157446 w 227116"/>
                  <a:gd name="connsiteY205" fmla="*/ 22126 h 254180"/>
                  <a:gd name="connsiteX206" fmla="*/ 155434 w 227116"/>
                  <a:gd name="connsiteY206" fmla="*/ 25967 h 254180"/>
                  <a:gd name="connsiteX207" fmla="*/ 153423 w 227116"/>
                  <a:gd name="connsiteY207" fmla="*/ 27064 h 254180"/>
                  <a:gd name="connsiteX208" fmla="*/ 153423 w 227116"/>
                  <a:gd name="connsiteY208" fmla="*/ 24504 h 254180"/>
                  <a:gd name="connsiteX209" fmla="*/ 144462 w 227116"/>
                  <a:gd name="connsiteY209" fmla="*/ 26332 h 254180"/>
                  <a:gd name="connsiteX210" fmla="*/ 137513 w 227116"/>
                  <a:gd name="connsiteY210" fmla="*/ 31087 h 254180"/>
                  <a:gd name="connsiteX211" fmla="*/ 138793 w 227116"/>
                  <a:gd name="connsiteY211" fmla="*/ 33098 h 254180"/>
                  <a:gd name="connsiteX212" fmla="*/ 134588 w 227116"/>
                  <a:gd name="connsiteY212" fmla="*/ 33098 h 254180"/>
                  <a:gd name="connsiteX213" fmla="*/ 129102 w 227116"/>
                  <a:gd name="connsiteY213" fmla="*/ 31818 h 254180"/>
                  <a:gd name="connsiteX214" fmla="*/ 122701 w 227116"/>
                  <a:gd name="connsiteY214" fmla="*/ 35110 h 254180"/>
                  <a:gd name="connsiteX215" fmla="*/ 121604 w 227116"/>
                  <a:gd name="connsiteY215" fmla="*/ 32915 h 25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227116" h="254180">
                    <a:moveTo>
                      <a:pt x="121604" y="32915"/>
                    </a:moveTo>
                    <a:lnTo>
                      <a:pt x="120690" y="31087"/>
                    </a:lnTo>
                    <a:lnTo>
                      <a:pt x="122336" y="27612"/>
                    </a:lnTo>
                    <a:lnTo>
                      <a:pt x="125627" y="25601"/>
                    </a:lnTo>
                    <a:lnTo>
                      <a:pt x="128187" y="23041"/>
                    </a:lnTo>
                    <a:lnTo>
                      <a:pt x="128187" y="19749"/>
                    </a:lnTo>
                    <a:lnTo>
                      <a:pt x="126359" y="18469"/>
                    </a:lnTo>
                    <a:lnTo>
                      <a:pt x="118678" y="20664"/>
                    </a:lnTo>
                    <a:lnTo>
                      <a:pt x="115570" y="20664"/>
                    </a:lnTo>
                    <a:lnTo>
                      <a:pt x="113741" y="18286"/>
                    </a:lnTo>
                    <a:lnTo>
                      <a:pt x="108072" y="16458"/>
                    </a:lnTo>
                    <a:lnTo>
                      <a:pt x="106244" y="18652"/>
                    </a:lnTo>
                    <a:lnTo>
                      <a:pt x="103684" y="18652"/>
                    </a:lnTo>
                    <a:lnTo>
                      <a:pt x="103318" y="15909"/>
                    </a:lnTo>
                    <a:lnTo>
                      <a:pt x="99661" y="15909"/>
                    </a:lnTo>
                    <a:lnTo>
                      <a:pt x="98015" y="14629"/>
                    </a:lnTo>
                    <a:lnTo>
                      <a:pt x="100940" y="11703"/>
                    </a:lnTo>
                    <a:lnTo>
                      <a:pt x="101123" y="8412"/>
                    </a:lnTo>
                    <a:lnTo>
                      <a:pt x="98564" y="4389"/>
                    </a:lnTo>
                    <a:lnTo>
                      <a:pt x="91249" y="2377"/>
                    </a:lnTo>
                    <a:lnTo>
                      <a:pt x="87957" y="2560"/>
                    </a:lnTo>
                    <a:lnTo>
                      <a:pt x="88140" y="731"/>
                    </a:lnTo>
                    <a:lnTo>
                      <a:pt x="84300" y="2377"/>
                    </a:lnTo>
                    <a:lnTo>
                      <a:pt x="73694" y="0"/>
                    </a:lnTo>
                    <a:lnTo>
                      <a:pt x="69854" y="366"/>
                    </a:lnTo>
                    <a:lnTo>
                      <a:pt x="69488" y="4023"/>
                    </a:lnTo>
                    <a:lnTo>
                      <a:pt x="73328" y="9509"/>
                    </a:lnTo>
                    <a:lnTo>
                      <a:pt x="76254" y="11886"/>
                    </a:lnTo>
                    <a:lnTo>
                      <a:pt x="77351" y="14446"/>
                    </a:lnTo>
                    <a:lnTo>
                      <a:pt x="71134" y="17372"/>
                    </a:lnTo>
                    <a:lnTo>
                      <a:pt x="70951" y="18652"/>
                    </a:lnTo>
                    <a:lnTo>
                      <a:pt x="69122" y="20481"/>
                    </a:lnTo>
                    <a:lnTo>
                      <a:pt x="72048" y="20664"/>
                    </a:lnTo>
                    <a:lnTo>
                      <a:pt x="73877" y="21761"/>
                    </a:lnTo>
                    <a:lnTo>
                      <a:pt x="73145" y="23955"/>
                    </a:lnTo>
                    <a:lnTo>
                      <a:pt x="74608" y="26332"/>
                    </a:lnTo>
                    <a:lnTo>
                      <a:pt x="76803" y="27978"/>
                    </a:lnTo>
                    <a:lnTo>
                      <a:pt x="76254" y="29441"/>
                    </a:lnTo>
                    <a:lnTo>
                      <a:pt x="74243" y="29624"/>
                    </a:lnTo>
                    <a:lnTo>
                      <a:pt x="73877" y="32733"/>
                    </a:lnTo>
                    <a:lnTo>
                      <a:pt x="80094" y="36024"/>
                    </a:lnTo>
                    <a:lnTo>
                      <a:pt x="79363" y="36938"/>
                    </a:lnTo>
                    <a:lnTo>
                      <a:pt x="68939" y="37121"/>
                    </a:lnTo>
                    <a:lnTo>
                      <a:pt x="67294" y="39681"/>
                    </a:lnTo>
                    <a:lnTo>
                      <a:pt x="66380" y="41510"/>
                    </a:lnTo>
                    <a:lnTo>
                      <a:pt x="66196" y="48093"/>
                    </a:lnTo>
                    <a:lnTo>
                      <a:pt x="68939" y="55773"/>
                    </a:lnTo>
                    <a:lnTo>
                      <a:pt x="66380" y="53030"/>
                    </a:lnTo>
                    <a:lnTo>
                      <a:pt x="63819" y="48276"/>
                    </a:lnTo>
                    <a:lnTo>
                      <a:pt x="60162" y="47362"/>
                    </a:lnTo>
                    <a:lnTo>
                      <a:pt x="59979" y="51385"/>
                    </a:lnTo>
                    <a:lnTo>
                      <a:pt x="56871" y="51385"/>
                    </a:lnTo>
                    <a:lnTo>
                      <a:pt x="55956" y="46813"/>
                    </a:lnTo>
                    <a:lnTo>
                      <a:pt x="53396" y="43339"/>
                    </a:lnTo>
                    <a:lnTo>
                      <a:pt x="46264" y="42059"/>
                    </a:lnTo>
                    <a:lnTo>
                      <a:pt x="33647" y="44253"/>
                    </a:lnTo>
                    <a:lnTo>
                      <a:pt x="32184" y="47179"/>
                    </a:lnTo>
                    <a:lnTo>
                      <a:pt x="30355" y="48642"/>
                    </a:lnTo>
                    <a:lnTo>
                      <a:pt x="28892" y="51385"/>
                    </a:lnTo>
                    <a:lnTo>
                      <a:pt x="29075" y="52299"/>
                    </a:lnTo>
                    <a:lnTo>
                      <a:pt x="34195" y="53396"/>
                    </a:lnTo>
                    <a:lnTo>
                      <a:pt x="36390" y="54859"/>
                    </a:lnTo>
                    <a:lnTo>
                      <a:pt x="38584" y="56871"/>
                    </a:lnTo>
                    <a:lnTo>
                      <a:pt x="39864" y="60162"/>
                    </a:lnTo>
                    <a:lnTo>
                      <a:pt x="38950" y="59979"/>
                    </a:lnTo>
                    <a:lnTo>
                      <a:pt x="36756" y="56505"/>
                    </a:lnTo>
                    <a:lnTo>
                      <a:pt x="29624" y="57785"/>
                    </a:lnTo>
                    <a:lnTo>
                      <a:pt x="24870" y="75340"/>
                    </a:lnTo>
                    <a:lnTo>
                      <a:pt x="17921" y="79180"/>
                    </a:lnTo>
                    <a:lnTo>
                      <a:pt x="19018" y="82837"/>
                    </a:lnTo>
                    <a:lnTo>
                      <a:pt x="27430" y="85763"/>
                    </a:lnTo>
                    <a:lnTo>
                      <a:pt x="26881" y="90152"/>
                    </a:lnTo>
                    <a:lnTo>
                      <a:pt x="23407" y="93809"/>
                    </a:lnTo>
                    <a:lnTo>
                      <a:pt x="19018" y="96552"/>
                    </a:lnTo>
                    <a:lnTo>
                      <a:pt x="18103" y="100941"/>
                    </a:lnTo>
                    <a:lnTo>
                      <a:pt x="15909" y="104781"/>
                    </a:lnTo>
                    <a:lnTo>
                      <a:pt x="12252" y="105695"/>
                    </a:lnTo>
                    <a:lnTo>
                      <a:pt x="6400" y="103501"/>
                    </a:lnTo>
                    <a:lnTo>
                      <a:pt x="1646" y="103501"/>
                    </a:lnTo>
                    <a:lnTo>
                      <a:pt x="1463" y="106792"/>
                    </a:lnTo>
                    <a:lnTo>
                      <a:pt x="3109" y="112461"/>
                    </a:lnTo>
                    <a:lnTo>
                      <a:pt x="3657" y="116301"/>
                    </a:lnTo>
                    <a:lnTo>
                      <a:pt x="3109" y="121238"/>
                    </a:lnTo>
                    <a:lnTo>
                      <a:pt x="3109" y="128187"/>
                    </a:lnTo>
                    <a:lnTo>
                      <a:pt x="366" y="131113"/>
                    </a:lnTo>
                    <a:lnTo>
                      <a:pt x="0" y="133856"/>
                    </a:lnTo>
                    <a:lnTo>
                      <a:pt x="2194" y="140622"/>
                    </a:lnTo>
                    <a:lnTo>
                      <a:pt x="2194" y="142816"/>
                    </a:lnTo>
                    <a:lnTo>
                      <a:pt x="4389" y="145376"/>
                    </a:lnTo>
                    <a:lnTo>
                      <a:pt x="5303" y="149399"/>
                    </a:lnTo>
                    <a:lnTo>
                      <a:pt x="7863" y="152874"/>
                    </a:lnTo>
                    <a:lnTo>
                      <a:pt x="7863" y="155983"/>
                    </a:lnTo>
                    <a:lnTo>
                      <a:pt x="3109" y="162383"/>
                    </a:lnTo>
                    <a:lnTo>
                      <a:pt x="6766" y="164029"/>
                    </a:lnTo>
                    <a:lnTo>
                      <a:pt x="5669" y="166954"/>
                    </a:lnTo>
                    <a:lnTo>
                      <a:pt x="5852" y="169697"/>
                    </a:lnTo>
                    <a:lnTo>
                      <a:pt x="8046" y="172623"/>
                    </a:lnTo>
                    <a:lnTo>
                      <a:pt x="9509" y="175366"/>
                    </a:lnTo>
                    <a:lnTo>
                      <a:pt x="10057" y="180120"/>
                    </a:lnTo>
                    <a:lnTo>
                      <a:pt x="7863" y="182498"/>
                    </a:lnTo>
                    <a:lnTo>
                      <a:pt x="13898" y="186704"/>
                    </a:lnTo>
                    <a:lnTo>
                      <a:pt x="17006" y="189629"/>
                    </a:lnTo>
                    <a:lnTo>
                      <a:pt x="19932" y="193652"/>
                    </a:lnTo>
                    <a:lnTo>
                      <a:pt x="28892" y="194384"/>
                    </a:lnTo>
                    <a:lnTo>
                      <a:pt x="47362" y="199138"/>
                    </a:lnTo>
                    <a:lnTo>
                      <a:pt x="53762" y="201515"/>
                    </a:lnTo>
                    <a:lnTo>
                      <a:pt x="52665" y="206087"/>
                    </a:lnTo>
                    <a:lnTo>
                      <a:pt x="44619" y="215047"/>
                    </a:lnTo>
                    <a:lnTo>
                      <a:pt x="43339" y="219985"/>
                    </a:lnTo>
                    <a:lnTo>
                      <a:pt x="39864" y="229676"/>
                    </a:lnTo>
                    <a:lnTo>
                      <a:pt x="39133" y="240648"/>
                    </a:lnTo>
                    <a:lnTo>
                      <a:pt x="40047" y="244488"/>
                    </a:lnTo>
                    <a:lnTo>
                      <a:pt x="40961" y="245586"/>
                    </a:lnTo>
                    <a:lnTo>
                      <a:pt x="44253" y="248146"/>
                    </a:lnTo>
                    <a:lnTo>
                      <a:pt x="60528" y="246317"/>
                    </a:lnTo>
                    <a:lnTo>
                      <a:pt x="72231" y="244123"/>
                    </a:lnTo>
                    <a:lnTo>
                      <a:pt x="81557" y="246317"/>
                    </a:lnTo>
                    <a:lnTo>
                      <a:pt x="89603" y="249609"/>
                    </a:lnTo>
                    <a:lnTo>
                      <a:pt x="94358" y="248146"/>
                    </a:lnTo>
                    <a:lnTo>
                      <a:pt x="98929" y="247963"/>
                    </a:lnTo>
                    <a:lnTo>
                      <a:pt x="102769" y="248877"/>
                    </a:lnTo>
                    <a:lnTo>
                      <a:pt x="105330" y="252169"/>
                    </a:lnTo>
                    <a:lnTo>
                      <a:pt x="109901" y="254180"/>
                    </a:lnTo>
                    <a:lnTo>
                      <a:pt x="112278" y="252900"/>
                    </a:lnTo>
                    <a:lnTo>
                      <a:pt x="113741" y="250340"/>
                    </a:lnTo>
                    <a:lnTo>
                      <a:pt x="116850" y="247597"/>
                    </a:lnTo>
                    <a:lnTo>
                      <a:pt x="122153" y="248146"/>
                    </a:lnTo>
                    <a:lnTo>
                      <a:pt x="128187" y="251071"/>
                    </a:lnTo>
                    <a:lnTo>
                      <a:pt x="134405" y="251071"/>
                    </a:lnTo>
                    <a:lnTo>
                      <a:pt x="143365" y="246134"/>
                    </a:lnTo>
                    <a:lnTo>
                      <a:pt x="158725" y="244488"/>
                    </a:lnTo>
                    <a:lnTo>
                      <a:pt x="160737" y="242477"/>
                    </a:lnTo>
                    <a:lnTo>
                      <a:pt x="166040" y="243940"/>
                    </a:lnTo>
                    <a:lnTo>
                      <a:pt x="172806" y="243940"/>
                    </a:lnTo>
                    <a:lnTo>
                      <a:pt x="174634" y="247049"/>
                    </a:lnTo>
                    <a:lnTo>
                      <a:pt x="178292" y="245586"/>
                    </a:lnTo>
                    <a:lnTo>
                      <a:pt x="178109" y="242477"/>
                    </a:lnTo>
                    <a:lnTo>
                      <a:pt x="175000" y="236260"/>
                    </a:lnTo>
                    <a:lnTo>
                      <a:pt x="174452" y="229859"/>
                    </a:lnTo>
                    <a:lnTo>
                      <a:pt x="176646" y="225288"/>
                    </a:lnTo>
                    <a:lnTo>
                      <a:pt x="187070" y="221630"/>
                    </a:lnTo>
                    <a:lnTo>
                      <a:pt x="188349" y="217973"/>
                    </a:lnTo>
                    <a:lnTo>
                      <a:pt x="190361" y="214499"/>
                    </a:lnTo>
                    <a:lnTo>
                      <a:pt x="198407" y="211756"/>
                    </a:lnTo>
                    <a:lnTo>
                      <a:pt x="199139" y="208647"/>
                    </a:lnTo>
                    <a:lnTo>
                      <a:pt x="196944" y="206270"/>
                    </a:lnTo>
                    <a:lnTo>
                      <a:pt x="185058" y="198407"/>
                    </a:lnTo>
                    <a:lnTo>
                      <a:pt x="180669" y="193470"/>
                    </a:lnTo>
                    <a:lnTo>
                      <a:pt x="167503" y="184692"/>
                    </a:lnTo>
                    <a:lnTo>
                      <a:pt x="162931" y="179389"/>
                    </a:lnTo>
                    <a:lnTo>
                      <a:pt x="162931" y="172440"/>
                    </a:lnTo>
                    <a:lnTo>
                      <a:pt x="161834" y="167686"/>
                    </a:lnTo>
                    <a:lnTo>
                      <a:pt x="156348" y="165491"/>
                    </a:lnTo>
                    <a:lnTo>
                      <a:pt x="152325" y="161651"/>
                    </a:lnTo>
                    <a:lnTo>
                      <a:pt x="152325" y="157994"/>
                    </a:lnTo>
                    <a:lnTo>
                      <a:pt x="152874" y="156348"/>
                    </a:lnTo>
                    <a:lnTo>
                      <a:pt x="160189" y="162017"/>
                    </a:lnTo>
                    <a:lnTo>
                      <a:pt x="161286" y="161834"/>
                    </a:lnTo>
                    <a:lnTo>
                      <a:pt x="163480" y="156531"/>
                    </a:lnTo>
                    <a:lnTo>
                      <a:pt x="170794" y="153788"/>
                    </a:lnTo>
                    <a:lnTo>
                      <a:pt x="178840" y="151777"/>
                    </a:lnTo>
                    <a:lnTo>
                      <a:pt x="186703" y="148485"/>
                    </a:lnTo>
                    <a:lnTo>
                      <a:pt x="189812" y="144096"/>
                    </a:lnTo>
                    <a:lnTo>
                      <a:pt x="207550" y="138611"/>
                    </a:lnTo>
                    <a:lnTo>
                      <a:pt x="209196" y="129833"/>
                    </a:lnTo>
                    <a:lnTo>
                      <a:pt x="213584" y="130930"/>
                    </a:lnTo>
                    <a:lnTo>
                      <a:pt x="216693" y="135685"/>
                    </a:lnTo>
                    <a:lnTo>
                      <a:pt x="220168" y="139159"/>
                    </a:lnTo>
                    <a:lnTo>
                      <a:pt x="223094" y="139159"/>
                    </a:lnTo>
                    <a:lnTo>
                      <a:pt x="224922" y="136050"/>
                    </a:lnTo>
                    <a:lnTo>
                      <a:pt x="226568" y="129102"/>
                    </a:lnTo>
                    <a:lnTo>
                      <a:pt x="227117" y="121238"/>
                    </a:lnTo>
                    <a:lnTo>
                      <a:pt x="226568" y="119593"/>
                    </a:lnTo>
                    <a:lnTo>
                      <a:pt x="219253" y="112278"/>
                    </a:lnTo>
                    <a:lnTo>
                      <a:pt x="218156" y="103135"/>
                    </a:lnTo>
                    <a:lnTo>
                      <a:pt x="218339" y="99112"/>
                    </a:lnTo>
                    <a:lnTo>
                      <a:pt x="217607" y="92895"/>
                    </a:lnTo>
                    <a:lnTo>
                      <a:pt x="216145" y="89237"/>
                    </a:lnTo>
                    <a:lnTo>
                      <a:pt x="215413" y="80094"/>
                    </a:lnTo>
                    <a:lnTo>
                      <a:pt x="214499" y="76803"/>
                    </a:lnTo>
                    <a:lnTo>
                      <a:pt x="207733" y="72780"/>
                    </a:lnTo>
                    <a:lnTo>
                      <a:pt x="207550" y="70037"/>
                    </a:lnTo>
                    <a:lnTo>
                      <a:pt x="209379" y="65099"/>
                    </a:lnTo>
                    <a:lnTo>
                      <a:pt x="212305" y="60528"/>
                    </a:lnTo>
                    <a:lnTo>
                      <a:pt x="212853" y="55956"/>
                    </a:lnTo>
                    <a:lnTo>
                      <a:pt x="212853" y="49556"/>
                    </a:lnTo>
                    <a:lnTo>
                      <a:pt x="209196" y="43339"/>
                    </a:lnTo>
                    <a:lnTo>
                      <a:pt x="208099" y="39864"/>
                    </a:lnTo>
                    <a:lnTo>
                      <a:pt x="197675" y="37121"/>
                    </a:lnTo>
                    <a:lnTo>
                      <a:pt x="196578" y="32184"/>
                    </a:lnTo>
                    <a:lnTo>
                      <a:pt x="192555" y="27064"/>
                    </a:lnTo>
                    <a:lnTo>
                      <a:pt x="188167" y="27430"/>
                    </a:lnTo>
                    <a:lnTo>
                      <a:pt x="185424" y="25418"/>
                    </a:lnTo>
                    <a:lnTo>
                      <a:pt x="183961" y="25235"/>
                    </a:lnTo>
                    <a:lnTo>
                      <a:pt x="182863" y="22492"/>
                    </a:lnTo>
                    <a:lnTo>
                      <a:pt x="179206" y="20664"/>
                    </a:lnTo>
                    <a:lnTo>
                      <a:pt x="176646" y="18286"/>
                    </a:lnTo>
                    <a:lnTo>
                      <a:pt x="169332" y="19383"/>
                    </a:lnTo>
                    <a:lnTo>
                      <a:pt x="165857" y="20481"/>
                    </a:lnTo>
                    <a:lnTo>
                      <a:pt x="162748" y="22126"/>
                    </a:lnTo>
                    <a:lnTo>
                      <a:pt x="163663" y="20298"/>
                    </a:lnTo>
                    <a:lnTo>
                      <a:pt x="166406" y="18286"/>
                    </a:lnTo>
                    <a:lnTo>
                      <a:pt x="170794" y="15909"/>
                    </a:lnTo>
                    <a:lnTo>
                      <a:pt x="167686" y="15360"/>
                    </a:lnTo>
                    <a:lnTo>
                      <a:pt x="163663" y="16092"/>
                    </a:lnTo>
                    <a:lnTo>
                      <a:pt x="157446" y="22126"/>
                    </a:lnTo>
                    <a:lnTo>
                      <a:pt x="155434" y="25967"/>
                    </a:lnTo>
                    <a:lnTo>
                      <a:pt x="153423" y="27064"/>
                    </a:lnTo>
                    <a:lnTo>
                      <a:pt x="153423" y="24504"/>
                    </a:lnTo>
                    <a:lnTo>
                      <a:pt x="144462" y="26332"/>
                    </a:lnTo>
                    <a:lnTo>
                      <a:pt x="137513" y="31087"/>
                    </a:lnTo>
                    <a:lnTo>
                      <a:pt x="138793" y="33098"/>
                    </a:lnTo>
                    <a:lnTo>
                      <a:pt x="134588" y="33098"/>
                    </a:lnTo>
                    <a:lnTo>
                      <a:pt x="129102" y="31818"/>
                    </a:lnTo>
                    <a:lnTo>
                      <a:pt x="122701" y="35110"/>
                    </a:lnTo>
                    <a:lnTo>
                      <a:pt x="121604" y="32915"/>
                    </a:lnTo>
                    <a:close/>
                  </a:path>
                </a:pathLst>
              </a:custGeom>
              <a:grpFill/>
              <a:ln w="18272" cap="flat">
                <a:noFill/>
                <a:prstDash val="solid"/>
                <a:miter/>
              </a:ln>
            </p:spPr>
            <p:txBody>
              <a:bodyPr rtlCol="0" anchor="ctr"/>
              <a:lstStyle/>
              <a:p>
                <a:endParaRPr lang="en-GB" sz="1463"/>
              </a:p>
            </p:txBody>
          </p:sp>
          <p:sp>
            <p:nvSpPr>
              <p:cNvPr id="1477" name="Freeform: Shape 1476">
                <a:extLst>
                  <a:ext uri="{FF2B5EF4-FFF2-40B4-BE49-F238E27FC236}">
                    <a16:creationId xmlns:a16="http://schemas.microsoft.com/office/drawing/2014/main" id="{32CF6C57-7EAD-CCEF-2235-6668320738E1}"/>
                  </a:ext>
                </a:extLst>
              </p:cNvPr>
              <p:cNvSpPr/>
              <p:nvPr/>
            </p:nvSpPr>
            <p:spPr>
              <a:xfrm>
                <a:off x="6139076" y="2793583"/>
                <a:ext cx="227116" cy="254180"/>
              </a:xfrm>
              <a:custGeom>
                <a:avLst/>
                <a:gdLst>
                  <a:gd name="connsiteX0" fmla="*/ 121604 w 227116"/>
                  <a:gd name="connsiteY0" fmla="*/ 32915 h 254180"/>
                  <a:gd name="connsiteX1" fmla="*/ 120690 w 227116"/>
                  <a:gd name="connsiteY1" fmla="*/ 31087 h 254180"/>
                  <a:gd name="connsiteX2" fmla="*/ 122336 w 227116"/>
                  <a:gd name="connsiteY2" fmla="*/ 27612 h 254180"/>
                  <a:gd name="connsiteX3" fmla="*/ 125627 w 227116"/>
                  <a:gd name="connsiteY3" fmla="*/ 25601 h 254180"/>
                  <a:gd name="connsiteX4" fmla="*/ 128187 w 227116"/>
                  <a:gd name="connsiteY4" fmla="*/ 23041 h 254180"/>
                  <a:gd name="connsiteX5" fmla="*/ 128187 w 227116"/>
                  <a:gd name="connsiteY5" fmla="*/ 19749 h 254180"/>
                  <a:gd name="connsiteX6" fmla="*/ 126359 w 227116"/>
                  <a:gd name="connsiteY6" fmla="*/ 18469 h 254180"/>
                  <a:gd name="connsiteX7" fmla="*/ 118678 w 227116"/>
                  <a:gd name="connsiteY7" fmla="*/ 20664 h 254180"/>
                  <a:gd name="connsiteX8" fmla="*/ 115570 w 227116"/>
                  <a:gd name="connsiteY8" fmla="*/ 20664 h 254180"/>
                  <a:gd name="connsiteX9" fmla="*/ 113741 w 227116"/>
                  <a:gd name="connsiteY9" fmla="*/ 18286 h 254180"/>
                  <a:gd name="connsiteX10" fmla="*/ 108072 w 227116"/>
                  <a:gd name="connsiteY10" fmla="*/ 16458 h 254180"/>
                  <a:gd name="connsiteX11" fmla="*/ 106244 w 227116"/>
                  <a:gd name="connsiteY11" fmla="*/ 18652 h 254180"/>
                  <a:gd name="connsiteX12" fmla="*/ 103684 w 227116"/>
                  <a:gd name="connsiteY12" fmla="*/ 18652 h 254180"/>
                  <a:gd name="connsiteX13" fmla="*/ 103318 w 227116"/>
                  <a:gd name="connsiteY13" fmla="*/ 15909 h 254180"/>
                  <a:gd name="connsiteX14" fmla="*/ 99661 w 227116"/>
                  <a:gd name="connsiteY14" fmla="*/ 15909 h 254180"/>
                  <a:gd name="connsiteX15" fmla="*/ 98015 w 227116"/>
                  <a:gd name="connsiteY15" fmla="*/ 14629 h 254180"/>
                  <a:gd name="connsiteX16" fmla="*/ 100940 w 227116"/>
                  <a:gd name="connsiteY16" fmla="*/ 11703 h 254180"/>
                  <a:gd name="connsiteX17" fmla="*/ 101123 w 227116"/>
                  <a:gd name="connsiteY17" fmla="*/ 8412 h 254180"/>
                  <a:gd name="connsiteX18" fmla="*/ 98564 w 227116"/>
                  <a:gd name="connsiteY18" fmla="*/ 4389 h 254180"/>
                  <a:gd name="connsiteX19" fmla="*/ 91249 w 227116"/>
                  <a:gd name="connsiteY19" fmla="*/ 2377 h 254180"/>
                  <a:gd name="connsiteX20" fmla="*/ 87957 w 227116"/>
                  <a:gd name="connsiteY20" fmla="*/ 2560 h 254180"/>
                  <a:gd name="connsiteX21" fmla="*/ 88140 w 227116"/>
                  <a:gd name="connsiteY21" fmla="*/ 731 h 254180"/>
                  <a:gd name="connsiteX22" fmla="*/ 84300 w 227116"/>
                  <a:gd name="connsiteY22" fmla="*/ 2377 h 254180"/>
                  <a:gd name="connsiteX23" fmla="*/ 73694 w 227116"/>
                  <a:gd name="connsiteY23" fmla="*/ 0 h 254180"/>
                  <a:gd name="connsiteX24" fmla="*/ 69854 w 227116"/>
                  <a:gd name="connsiteY24" fmla="*/ 366 h 254180"/>
                  <a:gd name="connsiteX25" fmla="*/ 69488 w 227116"/>
                  <a:gd name="connsiteY25" fmla="*/ 4023 h 254180"/>
                  <a:gd name="connsiteX26" fmla="*/ 73328 w 227116"/>
                  <a:gd name="connsiteY26" fmla="*/ 9509 h 254180"/>
                  <a:gd name="connsiteX27" fmla="*/ 76254 w 227116"/>
                  <a:gd name="connsiteY27" fmla="*/ 11886 h 254180"/>
                  <a:gd name="connsiteX28" fmla="*/ 77351 w 227116"/>
                  <a:gd name="connsiteY28" fmla="*/ 14446 h 254180"/>
                  <a:gd name="connsiteX29" fmla="*/ 71134 w 227116"/>
                  <a:gd name="connsiteY29" fmla="*/ 17372 h 254180"/>
                  <a:gd name="connsiteX30" fmla="*/ 70951 w 227116"/>
                  <a:gd name="connsiteY30" fmla="*/ 18652 h 254180"/>
                  <a:gd name="connsiteX31" fmla="*/ 69122 w 227116"/>
                  <a:gd name="connsiteY31" fmla="*/ 20481 h 254180"/>
                  <a:gd name="connsiteX32" fmla="*/ 72048 w 227116"/>
                  <a:gd name="connsiteY32" fmla="*/ 20664 h 254180"/>
                  <a:gd name="connsiteX33" fmla="*/ 73877 w 227116"/>
                  <a:gd name="connsiteY33" fmla="*/ 21761 h 254180"/>
                  <a:gd name="connsiteX34" fmla="*/ 73145 w 227116"/>
                  <a:gd name="connsiteY34" fmla="*/ 23955 h 254180"/>
                  <a:gd name="connsiteX35" fmla="*/ 74608 w 227116"/>
                  <a:gd name="connsiteY35" fmla="*/ 26332 h 254180"/>
                  <a:gd name="connsiteX36" fmla="*/ 76803 w 227116"/>
                  <a:gd name="connsiteY36" fmla="*/ 27978 h 254180"/>
                  <a:gd name="connsiteX37" fmla="*/ 76254 w 227116"/>
                  <a:gd name="connsiteY37" fmla="*/ 29441 h 254180"/>
                  <a:gd name="connsiteX38" fmla="*/ 74243 w 227116"/>
                  <a:gd name="connsiteY38" fmla="*/ 29624 h 254180"/>
                  <a:gd name="connsiteX39" fmla="*/ 73877 w 227116"/>
                  <a:gd name="connsiteY39" fmla="*/ 32733 h 254180"/>
                  <a:gd name="connsiteX40" fmla="*/ 80094 w 227116"/>
                  <a:gd name="connsiteY40" fmla="*/ 36024 h 254180"/>
                  <a:gd name="connsiteX41" fmla="*/ 79363 w 227116"/>
                  <a:gd name="connsiteY41" fmla="*/ 36938 h 254180"/>
                  <a:gd name="connsiteX42" fmla="*/ 68939 w 227116"/>
                  <a:gd name="connsiteY42" fmla="*/ 37121 h 254180"/>
                  <a:gd name="connsiteX43" fmla="*/ 67294 w 227116"/>
                  <a:gd name="connsiteY43" fmla="*/ 39681 h 254180"/>
                  <a:gd name="connsiteX44" fmla="*/ 66380 w 227116"/>
                  <a:gd name="connsiteY44" fmla="*/ 41510 h 254180"/>
                  <a:gd name="connsiteX45" fmla="*/ 66196 w 227116"/>
                  <a:gd name="connsiteY45" fmla="*/ 48093 h 254180"/>
                  <a:gd name="connsiteX46" fmla="*/ 68939 w 227116"/>
                  <a:gd name="connsiteY46" fmla="*/ 55773 h 254180"/>
                  <a:gd name="connsiteX47" fmla="*/ 66380 w 227116"/>
                  <a:gd name="connsiteY47" fmla="*/ 53030 h 254180"/>
                  <a:gd name="connsiteX48" fmla="*/ 63819 w 227116"/>
                  <a:gd name="connsiteY48" fmla="*/ 48276 h 254180"/>
                  <a:gd name="connsiteX49" fmla="*/ 60162 w 227116"/>
                  <a:gd name="connsiteY49" fmla="*/ 47362 h 254180"/>
                  <a:gd name="connsiteX50" fmla="*/ 59979 w 227116"/>
                  <a:gd name="connsiteY50" fmla="*/ 51385 h 254180"/>
                  <a:gd name="connsiteX51" fmla="*/ 56871 w 227116"/>
                  <a:gd name="connsiteY51" fmla="*/ 51385 h 254180"/>
                  <a:gd name="connsiteX52" fmla="*/ 55956 w 227116"/>
                  <a:gd name="connsiteY52" fmla="*/ 46813 h 254180"/>
                  <a:gd name="connsiteX53" fmla="*/ 53396 w 227116"/>
                  <a:gd name="connsiteY53" fmla="*/ 43339 h 254180"/>
                  <a:gd name="connsiteX54" fmla="*/ 46264 w 227116"/>
                  <a:gd name="connsiteY54" fmla="*/ 42059 h 254180"/>
                  <a:gd name="connsiteX55" fmla="*/ 33647 w 227116"/>
                  <a:gd name="connsiteY55" fmla="*/ 44253 h 254180"/>
                  <a:gd name="connsiteX56" fmla="*/ 32184 w 227116"/>
                  <a:gd name="connsiteY56" fmla="*/ 47179 h 254180"/>
                  <a:gd name="connsiteX57" fmla="*/ 30355 w 227116"/>
                  <a:gd name="connsiteY57" fmla="*/ 48642 h 254180"/>
                  <a:gd name="connsiteX58" fmla="*/ 28892 w 227116"/>
                  <a:gd name="connsiteY58" fmla="*/ 51385 h 254180"/>
                  <a:gd name="connsiteX59" fmla="*/ 29075 w 227116"/>
                  <a:gd name="connsiteY59" fmla="*/ 52299 h 254180"/>
                  <a:gd name="connsiteX60" fmla="*/ 34195 w 227116"/>
                  <a:gd name="connsiteY60" fmla="*/ 53396 h 254180"/>
                  <a:gd name="connsiteX61" fmla="*/ 36390 w 227116"/>
                  <a:gd name="connsiteY61" fmla="*/ 54859 h 254180"/>
                  <a:gd name="connsiteX62" fmla="*/ 38584 w 227116"/>
                  <a:gd name="connsiteY62" fmla="*/ 56871 h 254180"/>
                  <a:gd name="connsiteX63" fmla="*/ 39864 w 227116"/>
                  <a:gd name="connsiteY63" fmla="*/ 60162 h 254180"/>
                  <a:gd name="connsiteX64" fmla="*/ 38950 w 227116"/>
                  <a:gd name="connsiteY64" fmla="*/ 59979 h 254180"/>
                  <a:gd name="connsiteX65" fmla="*/ 36756 w 227116"/>
                  <a:gd name="connsiteY65" fmla="*/ 56505 h 254180"/>
                  <a:gd name="connsiteX66" fmla="*/ 29624 w 227116"/>
                  <a:gd name="connsiteY66" fmla="*/ 57785 h 254180"/>
                  <a:gd name="connsiteX67" fmla="*/ 24870 w 227116"/>
                  <a:gd name="connsiteY67" fmla="*/ 75340 h 254180"/>
                  <a:gd name="connsiteX68" fmla="*/ 17921 w 227116"/>
                  <a:gd name="connsiteY68" fmla="*/ 79180 h 254180"/>
                  <a:gd name="connsiteX69" fmla="*/ 19018 w 227116"/>
                  <a:gd name="connsiteY69" fmla="*/ 82837 h 254180"/>
                  <a:gd name="connsiteX70" fmla="*/ 27430 w 227116"/>
                  <a:gd name="connsiteY70" fmla="*/ 85763 h 254180"/>
                  <a:gd name="connsiteX71" fmla="*/ 26881 w 227116"/>
                  <a:gd name="connsiteY71" fmla="*/ 90152 h 254180"/>
                  <a:gd name="connsiteX72" fmla="*/ 23407 w 227116"/>
                  <a:gd name="connsiteY72" fmla="*/ 93809 h 254180"/>
                  <a:gd name="connsiteX73" fmla="*/ 19018 w 227116"/>
                  <a:gd name="connsiteY73" fmla="*/ 96552 h 254180"/>
                  <a:gd name="connsiteX74" fmla="*/ 18103 w 227116"/>
                  <a:gd name="connsiteY74" fmla="*/ 100941 h 254180"/>
                  <a:gd name="connsiteX75" fmla="*/ 15909 w 227116"/>
                  <a:gd name="connsiteY75" fmla="*/ 104781 h 254180"/>
                  <a:gd name="connsiteX76" fmla="*/ 12252 w 227116"/>
                  <a:gd name="connsiteY76" fmla="*/ 105695 h 254180"/>
                  <a:gd name="connsiteX77" fmla="*/ 6400 w 227116"/>
                  <a:gd name="connsiteY77" fmla="*/ 103501 h 254180"/>
                  <a:gd name="connsiteX78" fmla="*/ 1646 w 227116"/>
                  <a:gd name="connsiteY78" fmla="*/ 103501 h 254180"/>
                  <a:gd name="connsiteX79" fmla="*/ 1463 w 227116"/>
                  <a:gd name="connsiteY79" fmla="*/ 106792 h 254180"/>
                  <a:gd name="connsiteX80" fmla="*/ 3109 w 227116"/>
                  <a:gd name="connsiteY80" fmla="*/ 112461 h 254180"/>
                  <a:gd name="connsiteX81" fmla="*/ 3657 w 227116"/>
                  <a:gd name="connsiteY81" fmla="*/ 116301 h 254180"/>
                  <a:gd name="connsiteX82" fmla="*/ 3109 w 227116"/>
                  <a:gd name="connsiteY82" fmla="*/ 121238 h 254180"/>
                  <a:gd name="connsiteX83" fmla="*/ 3109 w 227116"/>
                  <a:gd name="connsiteY83" fmla="*/ 128187 h 254180"/>
                  <a:gd name="connsiteX84" fmla="*/ 366 w 227116"/>
                  <a:gd name="connsiteY84" fmla="*/ 131113 h 254180"/>
                  <a:gd name="connsiteX85" fmla="*/ 0 w 227116"/>
                  <a:gd name="connsiteY85" fmla="*/ 133856 h 254180"/>
                  <a:gd name="connsiteX86" fmla="*/ 2194 w 227116"/>
                  <a:gd name="connsiteY86" fmla="*/ 140622 h 254180"/>
                  <a:gd name="connsiteX87" fmla="*/ 2194 w 227116"/>
                  <a:gd name="connsiteY87" fmla="*/ 142816 h 254180"/>
                  <a:gd name="connsiteX88" fmla="*/ 4389 w 227116"/>
                  <a:gd name="connsiteY88" fmla="*/ 145376 h 254180"/>
                  <a:gd name="connsiteX89" fmla="*/ 5303 w 227116"/>
                  <a:gd name="connsiteY89" fmla="*/ 149399 h 254180"/>
                  <a:gd name="connsiteX90" fmla="*/ 7863 w 227116"/>
                  <a:gd name="connsiteY90" fmla="*/ 152874 h 254180"/>
                  <a:gd name="connsiteX91" fmla="*/ 7863 w 227116"/>
                  <a:gd name="connsiteY91" fmla="*/ 155983 h 254180"/>
                  <a:gd name="connsiteX92" fmla="*/ 3109 w 227116"/>
                  <a:gd name="connsiteY92" fmla="*/ 162383 h 254180"/>
                  <a:gd name="connsiteX93" fmla="*/ 6766 w 227116"/>
                  <a:gd name="connsiteY93" fmla="*/ 164029 h 254180"/>
                  <a:gd name="connsiteX94" fmla="*/ 5669 w 227116"/>
                  <a:gd name="connsiteY94" fmla="*/ 166954 h 254180"/>
                  <a:gd name="connsiteX95" fmla="*/ 5852 w 227116"/>
                  <a:gd name="connsiteY95" fmla="*/ 169697 h 254180"/>
                  <a:gd name="connsiteX96" fmla="*/ 8046 w 227116"/>
                  <a:gd name="connsiteY96" fmla="*/ 172623 h 254180"/>
                  <a:gd name="connsiteX97" fmla="*/ 9509 w 227116"/>
                  <a:gd name="connsiteY97" fmla="*/ 175366 h 254180"/>
                  <a:gd name="connsiteX98" fmla="*/ 10057 w 227116"/>
                  <a:gd name="connsiteY98" fmla="*/ 180120 h 254180"/>
                  <a:gd name="connsiteX99" fmla="*/ 7863 w 227116"/>
                  <a:gd name="connsiteY99" fmla="*/ 182498 h 254180"/>
                  <a:gd name="connsiteX100" fmla="*/ 13898 w 227116"/>
                  <a:gd name="connsiteY100" fmla="*/ 186704 h 254180"/>
                  <a:gd name="connsiteX101" fmla="*/ 17006 w 227116"/>
                  <a:gd name="connsiteY101" fmla="*/ 189629 h 254180"/>
                  <a:gd name="connsiteX102" fmla="*/ 19932 w 227116"/>
                  <a:gd name="connsiteY102" fmla="*/ 193652 h 254180"/>
                  <a:gd name="connsiteX103" fmla="*/ 28892 w 227116"/>
                  <a:gd name="connsiteY103" fmla="*/ 194384 h 254180"/>
                  <a:gd name="connsiteX104" fmla="*/ 47362 w 227116"/>
                  <a:gd name="connsiteY104" fmla="*/ 199138 h 254180"/>
                  <a:gd name="connsiteX105" fmla="*/ 53762 w 227116"/>
                  <a:gd name="connsiteY105" fmla="*/ 201515 h 254180"/>
                  <a:gd name="connsiteX106" fmla="*/ 52665 w 227116"/>
                  <a:gd name="connsiteY106" fmla="*/ 206087 h 254180"/>
                  <a:gd name="connsiteX107" fmla="*/ 44619 w 227116"/>
                  <a:gd name="connsiteY107" fmla="*/ 215047 h 254180"/>
                  <a:gd name="connsiteX108" fmla="*/ 43339 w 227116"/>
                  <a:gd name="connsiteY108" fmla="*/ 219985 h 254180"/>
                  <a:gd name="connsiteX109" fmla="*/ 39864 w 227116"/>
                  <a:gd name="connsiteY109" fmla="*/ 229676 h 254180"/>
                  <a:gd name="connsiteX110" fmla="*/ 39133 w 227116"/>
                  <a:gd name="connsiteY110" fmla="*/ 240648 h 254180"/>
                  <a:gd name="connsiteX111" fmla="*/ 40047 w 227116"/>
                  <a:gd name="connsiteY111" fmla="*/ 244488 h 254180"/>
                  <a:gd name="connsiteX112" fmla="*/ 40961 w 227116"/>
                  <a:gd name="connsiteY112" fmla="*/ 245586 h 254180"/>
                  <a:gd name="connsiteX113" fmla="*/ 44253 w 227116"/>
                  <a:gd name="connsiteY113" fmla="*/ 248146 h 254180"/>
                  <a:gd name="connsiteX114" fmla="*/ 60528 w 227116"/>
                  <a:gd name="connsiteY114" fmla="*/ 246317 h 254180"/>
                  <a:gd name="connsiteX115" fmla="*/ 72231 w 227116"/>
                  <a:gd name="connsiteY115" fmla="*/ 244123 h 254180"/>
                  <a:gd name="connsiteX116" fmla="*/ 81557 w 227116"/>
                  <a:gd name="connsiteY116" fmla="*/ 246317 h 254180"/>
                  <a:gd name="connsiteX117" fmla="*/ 89603 w 227116"/>
                  <a:gd name="connsiteY117" fmla="*/ 249609 h 254180"/>
                  <a:gd name="connsiteX118" fmla="*/ 94358 w 227116"/>
                  <a:gd name="connsiteY118" fmla="*/ 248146 h 254180"/>
                  <a:gd name="connsiteX119" fmla="*/ 98929 w 227116"/>
                  <a:gd name="connsiteY119" fmla="*/ 247963 h 254180"/>
                  <a:gd name="connsiteX120" fmla="*/ 102769 w 227116"/>
                  <a:gd name="connsiteY120" fmla="*/ 248877 h 254180"/>
                  <a:gd name="connsiteX121" fmla="*/ 105330 w 227116"/>
                  <a:gd name="connsiteY121" fmla="*/ 252169 h 254180"/>
                  <a:gd name="connsiteX122" fmla="*/ 109901 w 227116"/>
                  <a:gd name="connsiteY122" fmla="*/ 254180 h 254180"/>
                  <a:gd name="connsiteX123" fmla="*/ 112278 w 227116"/>
                  <a:gd name="connsiteY123" fmla="*/ 252900 h 254180"/>
                  <a:gd name="connsiteX124" fmla="*/ 113741 w 227116"/>
                  <a:gd name="connsiteY124" fmla="*/ 250340 h 254180"/>
                  <a:gd name="connsiteX125" fmla="*/ 116850 w 227116"/>
                  <a:gd name="connsiteY125" fmla="*/ 247597 h 254180"/>
                  <a:gd name="connsiteX126" fmla="*/ 122153 w 227116"/>
                  <a:gd name="connsiteY126" fmla="*/ 248146 h 254180"/>
                  <a:gd name="connsiteX127" fmla="*/ 128187 w 227116"/>
                  <a:gd name="connsiteY127" fmla="*/ 251071 h 254180"/>
                  <a:gd name="connsiteX128" fmla="*/ 134405 w 227116"/>
                  <a:gd name="connsiteY128" fmla="*/ 251071 h 254180"/>
                  <a:gd name="connsiteX129" fmla="*/ 143365 w 227116"/>
                  <a:gd name="connsiteY129" fmla="*/ 246134 h 254180"/>
                  <a:gd name="connsiteX130" fmla="*/ 158725 w 227116"/>
                  <a:gd name="connsiteY130" fmla="*/ 244488 h 254180"/>
                  <a:gd name="connsiteX131" fmla="*/ 160737 w 227116"/>
                  <a:gd name="connsiteY131" fmla="*/ 242477 h 254180"/>
                  <a:gd name="connsiteX132" fmla="*/ 166040 w 227116"/>
                  <a:gd name="connsiteY132" fmla="*/ 243940 h 254180"/>
                  <a:gd name="connsiteX133" fmla="*/ 172806 w 227116"/>
                  <a:gd name="connsiteY133" fmla="*/ 243940 h 254180"/>
                  <a:gd name="connsiteX134" fmla="*/ 174634 w 227116"/>
                  <a:gd name="connsiteY134" fmla="*/ 247049 h 254180"/>
                  <a:gd name="connsiteX135" fmla="*/ 178292 w 227116"/>
                  <a:gd name="connsiteY135" fmla="*/ 245586 h 254180"/>
                  <a:gd name="connsiteX136" fmla="*/ 178109 w 227116"/>
                  <a:gd name="connsiteY136" fmla="*/ 242477 h 254180"/>
                  <a:gd name="connsiteX137" fmla="*/ 175000 w 227116"/>
                  <a:gd name="connsiteY137" fmla="*/ 236260 h 254180"/>
                  <a:gd name="connsiteX138" fmla="*/ 174452 w 227116"/>
                  <a:gd name="connsiteY138" fmla="*/ 229859 h 254180"/>
                  <a:gd name="connsiteX139" fmla="*/ 176646 w 227116"/>
                  <a:gd name="connsiteY139" fmla="*/ 225288 h 254180"/>
                  <a:gd name="connsiteX140" fmla="*/ 187070 w 227116"/>
                  <a:gd name="connsiteY140" fmla="*/ 221630 h 254180"/>
                  <a:gd name="connsiteX141" fmla="*/ 188349 w 227116"/>
                  <a:gd name="connsiteY141" fmla="*/ 217973 h 254180"/>
                  <a:gd name="connsiteX142" fmla="*/ 190361 w 227116"/>
                  <a:gd name="connsiteY142" fmla="*/ 214499 h 254180"/>
                  <a:gd name="connsiteX143" fmla="*/ 198407 w 227116"/>
                  <a:gd name="connsiteY143" fmla="*/ 211756 h 254180"/>
                  <a:gd name="connsiteX144" fmla="*/ 199139 w 227116"/>
                  <a:gd name="connsiteY144" fmla="*/ 208647 h 254180"/>
                  <a:gd name="connsiteX145" fmla="*/ 196944 w 227116"/>
                  <a:gd name="connsiteY145" fmla="*/ 206270 h 254180"/>
                  <a:gd name="connsiteX146" fmla="*/ 185058 w 227116"/>
                  <a:gd name="connsiteY146" fmla="*/ 198407 h 254180"/>
                  <a:gd name="connsiteX147" fmla="*/ 180669 w 227116"/>
                  <a:gd name="connsiteY147" fmla="*/ 193470 h 254180"/>
                  <a:gd name="connsiteX148" fmla="*/ 167503 w 227116"/>
                  <a:gd name="connsiteY148" fmla="*/ 184692 h 254180"/>
                  <a:gd name="connsiteX149" fmla="*/ 162931 w 227116"/>
                  <a:gd name="connsiteY149" fmla="*/ 179389 h 254180"/>
                  <a:gd name="connsiteX150" fmla="*/ 162931 w 227116"/>
                  <a:gd name="connsiteY150" fmla="*/ 172440 h 254180"/>
                  <a:gd name="connsiteX151" fmla="*/ 161834 w 227116"/>
                  <a:gd name="connsiteY151" fmla="*/ 167686 h 254180"/>
                  <a:gd name="connsiteX152" fmla="*/ 156348 w 227116"/>
                  <a:gd name="connsiteY152" fmla="*/ 165491 h 254180"/>
                  <a:gd name="connsiteX153" fmla="*/ 152325 w 227116"/>
                  <a:gd name="connsiteY153" fmla="*/ 161651 h 254180"/>
                  <a:gd name="connsiteX154" fmla="*/ 152325 w 227116"/>
                  <a:gd name="connsiteY154" fmla="*/ 157994 h 254180"/>
                  <a:gd name="connsiteX155" fmla="*/ 152874 w 227116"/>
                  <a:gd name="connsiteY155" fmla="*/ 156348 h 254180"/>
                  <a:gd name="connsiteX156" fmla="*/ 160189 w 227116"/>
                  <a:gd name="connsiteY156" fmla="*/ 162017 h 254180"/>
                  <a:gd name="connsiteX157" fmla="*/ 161286 w 227116"/>
                  <a:gd name="connsiteY157" fmla="*/ 161834 h 254180"/>
                  <a:gd name="connsiteX158" fmla="*/ 163480 w 227116"/>
                  <a:gd name="connsiteY158" fmla="*/ 156531 h 254180"/>
                  <a:gd name="connsiteX159" fmla="*/ 170794 w 227116"/>
                  <a:gd name="connsiteY159" fmla="*/ 153788 h 254180"/>
                  <a:gd name="connsiteX160" fmla="*/ 178840 w 227116"/>
                  <a:gd name="connsiteY160" fmla="*/ 151777 h 254180"/>
                  <a:gd name="connsiteX161" fmla="*/ 186703 w 227116"/>
                  <a:gd name="connsiteY161" fmla="*/ 148485 h 254180"/>
                  <a:gd name="connsiteX162" fmla="*/ 189812 w 227116"/>
                  <a:gd name="connsiteY162" fmla="*/ 144096 h 254180"/>
                  <a:gd name="connsiteX163" fmla="*/ 207550 w 227116"/>
                  <a:gd name="connsiteY163" fmla="*/ 138611 h 254180"/>
                  <a:gd name="connsiteX164" fmla="*/ 209196 w 227116"/>
                  <a:gd name="connsiteY164" fmla="*/ 129833 h 254180"/>
                  <a:gd name="connsiteX165" fmla="*/ 213584 w 227116"/>
                  <a:gd name="connsiteY165" fmla="*/ 130930 h 254180"/>
                  <a:gd name="connsiteX166" fmla="*/ 216693 w 227116"/>
                  <a:gd name="connsiteY166" fmla="*/ 135685 h 254180"/>
                  <a:gd name="connsiteX167" fmla="*/ 220168 w 227116"/>
                  <a:gd name="connsiteY167" fmla="*/ 139159 h 254180"/>
                  <a:gd name="connsiteX168" fmla="*/ 223094 w 227116"/>
                  <a:gd name="connsiteY168" fmla="*/ 139159 h 254180"/>
                  <a:gd name="connsiteX169" fmla="*/ 224922 w 227116"/>
                  <a:gd name="connsiteY169" fmla="*/ 136050 h 254180"/>
                  <a:gd name="connsiteX170" fmla="*/ 226568 w 227116"/>
                  <a:gd name="connsiteY170" fmla="*/ 129102 h 254180"/>
                  <a:gd name="connsiteX171" fmla="*/ 227117 w 227116"/>
                  <a:gd name="connsiteY171" fmla="*/ 121238 h 254180"/>
                  <a:gd name="connsiteX172" fmla="*/ 226568 w 227116"/>
                  <a:gd name="connsiteY172" fmla="*/ 119593 h 254180"/>
                  <a:gd name="connsiteX173" fmla="*/ 219253 w 227116"/>
                  <a:gd name="connsiteY173" fmla="*/ 112278 h 254180"/>
                  <a:gd name="connsiteX174" fmla="*/ 218156 w 227116"/>
                  <a:gd name="connsiteY174" fmla="*/ 103135 h 254180"/>
                  <a:gd name="connsiteX175" fmla="*/ 218339 w 227116"/>
                  <a:gd name="connsiteY175" fmla="*/ 99112 h 254180"/>
                  <a:gd name="connsiteX176" fmla="*/ 217607 w 227116"/>
                  <a:gd name="connsiteY176" fmla="*/ 92895 h 254180"/>
                  <a:gd name="connsiteX177" fmla="*/ 216145 w 227116"/>
                  <a:gd name="connsiteY177" fmla="*/ 89237 h 254180"/>
                  <a:gd name="connsiteX178" fmla="*/ 215413 w 227116"/>
                  <a:gd name="connsiteY178" fmla="*/ 80094 h 254180"/>
                  <a:gd name="connsiteX179" fmla="*/ 214499 w 227116"/>
                  <a:gd name="connsiteY179" fmla="*/ 76803 h 254180"/>
                  <a:gd name="connsiteX180" fmla="*/ 207733 w 227116"/>
                  <a:gd name="connsiteY180" fmla="*/ 72780 h 254180"/>
                  <a:gd name="connsiteX181" fmla="*/ 207550 w 227116"/>
                  <a:gd name="connsiteY181" fmla="*/ 70037 h 254180"/>
                  <a:gd name="connsiteX182" fmla="*/ 209379 w 227116"/>
                  <a:gd name="connsiteY182" fmla="*/ 65099 h 254180"/>
                  <a:gd name="connsiteX183" fmla="*/ 212305 w 227116"/>
                  <a:gd name="connsiteY183" fmla="*/ 60528 h 254180"/>
                  <a:gd name="connsiteX184" fmla="*/ 212853 w 227116"/>
                  <a:gd name="connsiteY184" fmla="*/ 55956 h 254180"/>
                  <a:gd name="connsiteX185" fmla="*/ 212853 w 227116"/>
                  <a:gd name="connsiteY185" fmla="*/ 49556 h 254180"/>
                  <a:gd name="connsiteX186" fmla="*/ 209196 w 227116"/>
                  <a:gd name="connsiteY186" fmla="*/ 43339 h 254180"/>
                  <a:gd name="connsiteX187" fmla="*/ 208099 w 227116"/>
                  <a:gd name="connsiteY187" fmla="*/ 39864 h 254180"/>
                  <a:gd name="connsiteX188" fmla="*/ 197675 w 227116"/>
                  <a:gd name="connsiteY188" fmla="*/ 37121 h 254180"/>
                  <a:gd name="connsiteX189" fmla="*/ 196578 w 227116"/>
                  <a:gd name="connsiteY189" fmla="*/ 32184 h 254180"/>
                  <a:gd name="connsiteX190" fmla="*/ 192555 w 227116"/>
                  <a:gd name="connsiteY190" fmla="*/ 27064 h 254180"/>
                  <a:gd name="connsiteX191" fmla="*/ 188167 w 227116"/>
                  <a:gd name="connsiteY191" fmla="*/ 27430 h 254180"/>
                  <a:gd name="connsiteX192" fmla="*/ 185424 w 227116"/>
                  <a:gd name="connsiteY192" fmla="*/ 25418 h 254180"/>
                  <a:gd name="connsiteX193" fmla="*/ 183961 w 227116"/>
                  <a:gd name="connsiteY193" fmla="*/ 25235 h 254180"/>
                  <a:gd name="connsiteX194" fmla="*/ 182863 w 227116"/>
                  <a:gd name="connsiteY194" fmla="*/ 22492 h 254180"/>
                  <a:gd name="connsiteX195" fmla="*/ 179206 w 227116"/>
                  <a:gd name="connsiteY195" fmla="*/ 20664 h 254180"/>
                  <a:gd name="connsiteX196" fmla="*/ 176646 w 227116"/>
                  <a:gd name="connsiteY196" fmla="*/ 18286 h 254180"/>
                  <a:gd name="connsiteX197" fmla="*/ 169332 w 227116"/>
                  <a:gd name="connsiteY197" fmla="*/ 19383 h 254180"/>
                  <a:gd name="connsiteX198" fmla="*/ 165857 w 227116"/>
                  <a:gd name="connsiteY198" fmla="*/ 20481 h 254180"/>
                  <a:gd name="connsiteX199" fmla="*/ 162748 w 227116"/>
                  <a:gd name="connsiteY199" fmla="*/ 22126 h 254180"/>
                  <a:gd name="connsiteX200" fmla="*/ 163663 w 227116"/>
                  <a:gd name="connsiteY200" fmla="*/ 20298 h 254180"/>
                  <a:gd name="connsiteX201" fmla="*/ 166406 w 227116"/>
                  <a:gd name="connsiteY201" fmla="*/ 18286 h 254180"/>
                  <a:gd name="connsiteX202" fmla="*/ 170794 w 227116"/>
                  <a:gd name="connsiteY202" fmla="*/ 15909 h 254180"/>
                  <a:gd name="connsiteX203" fmla="*/ 167686 w 227116"/>
                  <a:gd name="connsiteY203" fmla="*/ 15360 h 254180"/>
                  <a:gd name="connsiteX204" fmla="*/ 163663 w 227116"/>
                  <a:gd name="connsiteY204" fmla="*/ 16092 h 254180"/>
                  <a:gd name="connsiteX205" fmla="*/ 157446 w 227116"/>
                  <a:gd name="connsiteY205" fmla="*/ 22126 h 254180"/>
                  <a:gd name="connsiteX206" fmla="*/ 155434 w 227116"/>
                  <a:gd name="connsiteY206" fmla="*/ 25967 h 254180"/>
                  <a:gd name="connsiteX207" fmla="*/ 153423 w 227116"/>
                  <a:gd name="connsiteY207" fmla="*/ 27064 h 254180"/>
                  <a:gd name="connsiteX208" fmla="*/ 153423 w 227116"/>
                  <a:gd name="connsiteY208" fmla="*/ 24504 h 254180"/>
                  <a:gd name="connsiteX209" fmla="*/ 144462 w 227116"/>
                  <a:gd name="connsiteY209" fmla="*/ 26332 h 254180"/>
                  <a:gd name="connsiteX210" fmla="*/ 137513 w 227116"/>
                  <a:gd name="connsiteY210" fmla="*/ 31087 h 254180"/>
                  <a:gd name="connsiteX211" fmla="*/ 138793 w 227116"/>
                  <a:gd name="connsiteY211" fmla="*/ 33098 h 254180"/>
                  <a:gd name="connsiteX212" fmla="*/ 134588 w 227116"/>
                  <a:gd name="connsiteY212" fmla="*/ 33098 h 254180"/>
                  <a:gd name="connsiteX213" fmla="*/ 129102 w 227116"/>
                  <a:gd name="connsiteY213" fmla="*/ 31818 h 254180"/>
                  <a:gd name="connsiteX214" fmla="*/ 122701 w 227116"/>
                  <a:gd name="connsiteY214" fmla="*/ 35110 h 254180"/>
                  <a:gd name="connsiteX215" fmla="*/ 121604 w 227116"/>
                  <a:gd name="connsiteY215" fmla="*/ 32915 h 25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227116" h="254180">
                    <a:moveTo>
                      <a:pt x="121604" y="32915"/>
                    </a:moveTo>
                    <a:lnTo>
                      <a:pt x="120690" y="31087"/>
                    </a:lnTo>
                    <a:lnTo>
                      <a:pt x="122336" y="27612"/>
                    </a:lnTo>
                    <a:lnTo>
                      <a:pt x="125627" y="25601"/>
                    </a:lnTo>
                    <a:lnTo>
                      <a:pt x="128187" y="23041"/>
                    </a:lnTo>
                    <a:lnTo>
                      <a:pt x="128187" y="19749"/>
                    </a:lnTo>
                    <a:lnTo>
                      <a:pt x="126359" y="18469"/>
                    </a:lnTo>
                    <a:lnTo>
                      <a:pt x="118678" y="20664"/>
                    </a:lnTo>
                    <a:lnTo>
                      <a:pt x="115570" y="20664"/>
                    </a:lnTo>
                    <a:lnTo>
                      <a:pt x="113741" y="18286"/>
                    </a:lnTo>
                    <a:lnTo>
                      <a:pt x="108072" y="16458"/>
                    </a:lnTo>
                    <a:lnTo>
                      <a:pt x="106244" y="18652"/>
                    </a:lnTo>
                    <a:lnTo>
                      <a:pt x="103684" y="18652"/>
                    </a:lnTo>
                    <a:lnTo>
                      <a:pt x="103318" y="15909"/>
                    </a:lnTo>
                    <a:lnTo>
                      <a:pt x="99661" y="15909"/>
                    </a:lnTo>
                    <a:lnTo>
                      <a:pt x="98015" y="14629"/>
                    </a:lnTo>
                    <a:lnTo>
                      <a:pt x="100940" y="11703"/>
                    </a:lnTo>
                    <a:lnTo>
                      <a:pt x="101123" y="8412"/>
                    </a:lnTo>
                    <a:lnTo>
                      <a:pt x="98564" y="4389"/>
                    </a:lnTo>
                    <a:lnTo>
                      <a:pt x="91249" y="2377"/>
                    </a:lnTo>
                    <a:lnTo>
                      <a:pt x="87957" y="2560"/>
                    </a:lnTo>
                    <a:lnTo>
                      <a:pt x="88140" y="731"/>
                    </a:lnTo>
                    <a:lnTo>
                      <a:pt x="84300" y="2377"/>
                    </a:lnTo>
                    <a:lnTo>
                      <a:pt x="73694" y="0"/>
                    </a:lnTo>
                    <a:lnTo>
                      <a:pt x="69854" y="366"/>
                    </a:lnTo>
                    <a:lnTo>
                      <a:pt x="69488" y="4023"/>
                    </a:lnTo>
                    <a:lnTo>
                      <a:pt x="73328" y="9509"/>
                    </a:lnTo>
                    <a:lnTo>
                      <a:pt x="76254" y="11886"/>
                    </a:lnTo>
                    <a:lnTo>
                      <a:pt x="77351" y="14446"/>
                    </a:lnTo>
                    <a:lnTo>
                      <a:pt x="71134" y="17372"/>
                    </a:lnTo>
                    <a:lnTo>
                      <a:pt x="70951" y="18652"/>
                    </a:lnTo>
                    <a:lnTo>
                      <a:pt x="69122" y="20481"/>
                    </a:lnTo>
                    <a:lnTo>
                      <a:pt x="72048" y="20664"/>
                    </a:lnTo>
                    <a:lnTo>
                      <a:pt x="73877" y="21761"/>
                    </a:lnTo>
                    <a:lnTo>
                      <a:pt x="73145" y="23955"/>
                    </a:lnTo>
                    <a:lnTo>
                      <a:pt x="74608" y="26332"/>
                    </a:lnTo>
                    <a:lnTo>
                      <a:pt x="76803" y="27978"/>
                    </a:lnTo>
                    <a:lnTo>
                      <a:pt x="76254" y="29441"/>
                    </a:lnTo>
                    <a:lnTo>
                      <a:pt x="74243" y="29624"/>
                    </a:lnTo>
                    <a:lnTo>
                      <a:pt x="73877" y="32733"/>
                    </a:lnTo>
                    <a:lnTo>
                      <a:pt x="80094" y="36024"/>
                    </a:lnTo>
                    <a:lnTo>
                      <a:pt x="79363" y="36938"/>
                    </a:lnTo>
                    <a:lnTo>
                      <a:pt x="68939" y="37121"/>
                    </a:lnTo>
                    <a:lnTo>
                      <a:pt x="67294" y="39681"/>
                    </a:lnTo>
                    <a:lnTo>
                      <a:pt x="66380" y="41510"/>
                    </a:lnTo>
                    <a:lnTo>
                      <a:pt x="66196" y="48093"/>
                    </a:lnTo>
                    <a:lnTo>
                      <a:pt x="68939" y="55773"/>
                    </a:lnTo>
                    <a:lnTo>
                      <a:pt x="66380" y="53030"/>
                    </a:lnTo>
                    <a:lnTo>
                      <a:pt x="63819" y="48276"/>
                    </a:lnTo>
                    <a:lnTo>
                      <a:pt x="60162" y="47362"/>
                    </a:lnTo>
                    <a:lnTo>
                      <a:pt x="59979" y="51385"/>
                    </a:lnTo>
                    <a:lnTo>
                      <a:pt x="56871" y="51385"/>
                    </a:lnTo>
                    <a:lnTo>
                      <a:pt x="55956" y="46813"/>
                    </a:lnTo>
                    <a:lnTo>
                      <a:pt x="53396" y="43339"/>
                    </a:lnTo>
                    <a:lnTo>
                      <a:pt x="46264" y="42059"/>
                    </a:lnTo>
                    <a:lnTo>
                      <a:pt x="33647" y="44253"/>
                    </a:lnTo>
                    <a:lnTo>
                      <a:pt x="32184" y="47179"/>
                    </a:lnTo>
                    <a:lnTo>
                      <a:pt x="30355" y="48642"/>
                    </a:lnTo>
                    <a:lnTo>
                      <a:pt x="28892" y="51385"/>
                    </a:lnTo>
                    <a:lnTo>
                      <a:pt x="29075" y="52299"/>
                    </a:lnTo>
                    <a:lnTo>
                      <a:pt x="34195" y="53396"/>
                    </a:lnTo>
                    <a:lnTo>
                      <a:pt x="36390" y="54859"/>
                    </a:lnTo>
                    <a:lnTo>
                      <a:pt x="38584" y="56871"/>
                    </a:lnTo>
                    <a:lnTo>
                      <a:pt x="39864" y="60162"/>
                    </a:lnTo>
                    <a:lnTo>
                      <a:pt x="38950" y="59979"/>
                    </a:lnTo>
                    <a:lnTo>
                      <a:pt x="36756" y="56505"/>
                    </a:lnTo>
                    <a:lnTo>
                      <a:pt x="29624" y="57785"/>
                    </a:lnTo>
                    <a:lnTo>
                      <a:pt x="24870" y="75340"/>
                    </a:lnTo>
                    <a:lnTo>
                      <a:pt x="17921" y="79180"/>
                    </a:lnTo>
                    <a:lnTo>
                      <a:pt x="19018" y="82837"/>
                    </a:lnTo>
                    <a:lnTo>
                      <a:pt x="27430" y="85763"/>
                    </a:lnTo>
                    <a:lnTo>
                      <a:pt x="26881" y="90152"/>
                    </a:lnTo>
                    <a:lnTo>
                      <a:pt x="23407" y="93809"/>
                    </a:lnTo>
                    <a:lnTo>
                      <a:pt x="19018" y="96552"/>
                    </a:lnTo>
                    <a:lnTo>
                      <a:pt x="18103" y="100941"/>
                    </a:lnTo>
                    <a:lnTo>
                      <a:pt x="15909" y="104781"/>
                    </a:lnTo>
                    <a:lnTo>
                      <a:pt x="12252" y="105695"/>
                    </a:lnTo>
                    <a:lnTo>
                      <a:pt x="6400" y="103501"/>
                    </a:lnTo>
                    <a:lnTo>
                      <a:pt x="1646" y="103501"/>
                    </a:lnTo>
                    <a:lnTo>
                      <a:pt x="1463" y="106792"/>
                    </a:lnTo>
                    <a:lnTo>
                      <a:pt x="3109" y="112461"/>
                    </a:lnTo>
                    <a:lnTo>
                      <a:pt x="3657" y="116301"/>
                    </a:lnTo>
                    <a:lnTo>
                      <a:pt x="3109" y="121238"/>
                    </a:lnTo>
                    <a:lnTo>
                      <a:pt x="3109" y="128187"/>
                    </a:lnTo>
                    <a:lnTo>
                      <a:pt x="366" y="131113"/>
                    </a:lnTo>
                    <a:lnTo>
                      <a:pt x="0" y="133856"/>
                    </a:lnTo>
                    <a:lnTo>
                      <a:pt x="2194" y="140622"/>
                    </a:lnTo>
                    <a:lnTo>
                      <a:pt x="2194" y="142816"/>
                    </a:lnTo>
                    <a:lnTo>
                      <a:pt x="4389" y="145376"/>
                    </a:lnTo>
                    <a:lnTo>
                      <a:pt x="5303" y="149399"/>
                    </a:lnTo>
                    <a:lnTo>
                      <a:pt x="7863" y="152874"/>
                    </a:lnTo>
                    <a:lnTo>
                      <a:pt x="7863" y="155983"/>
                    </a:lnTo>
                    <a:lnTo>
                      <a:pt x="3109" y="162383"/>
                    </a:lnTo>
                    <a:lnTo>
                      <a:pt x="6766" y="164029"/>
                    </a:lnTo>
                    <a:lnTo>
                      <a:pt x="5669" y="166954"/>
                    </a:lnTo>
                    <a:lnTo>
                      <a:pt x="5852" y="169697"/>
                    </a:lnTo>
                    <a:lnTo>
                      <a:pt x="8046" y="172623"/>
                    </a:lnTo>
                    <a:lnTo>
                      <a:pt x="9509" y="175366"/>
                    </a:lnTo>
                    <a:lnTo>
                      <a:pt x="10057" y="180120"/>
                    </a:lnTo>
                    <a:lnTo>
                      <a:pt x="7863" y="182498"/>
                    </a:lnTo>
                    <a:lnTo>
                      <a:pt x="13898" y="186704"/>
                    </a:lnTo>
                    <a:lnTo>
                      <a:pt x="17006" y="189629"/>
                    </a:lnTo>
                    <a:lnTo>
                      <a:pt x="19932" y="193652"/>
                    </a:lnTo>
                    <a:lnTo>
                      <a:pt x="28892" y="194384"/>
                    </a:lnTo>
                    <a:lnTo>
                      <a:pt x="47362" y="199138"/>
                    </a:lnTo>
                    <a:lnTo>
                      <a:pt x="53762" y="201515"/>
                    </a:lnTo>
                    <a:lnTo>
                      <a:pt x="52665" y="206087"/>
                    </a:lnTo>
                    <a:lnTo>
                      <a:pt x="44619" y="215047"/>
                    </a:lnTo>
                    <a:lnTo>
                      <a:pt x="43339" y="219985"/>
                    </a:lnTo>
                    <a:lnTo>
                      <a:pt x="39864" y="229676"/>
                    </a:lnTo>
                    <a:lnTo>
                      <a:pt x="39133" y="240648"/>
                    </a:lnTo>
                    <a:lnTo>
                      <a:pt x="40047" y="244488"/>
                    </a:lnTo>
                    <a:lnTo>
                      <a:pt x="40961" y="245586"/>
                    </a:lnTo>
                    <a:lnTo>
                      <a:pt x="44253" y="248146"/>
                    </a:lnTo>
                    <a:lnTo>
                      <a:pt x="60528" y="246317"/>
                    </a:lnTo>
                    <a:lnTo>
                      <a:pt x="72231" y="244123"/>
                    </a:lnTo>
                    <a:lnTo>
                      <a:pt x="81557" y="246317"/>
                    </a:lnTo>
                    <a:lnTo>
                      <a:pt x="89603" y="249609"/>
                    </a:lnTo>
                    <a:lnTo>
                      <a:pt x="94358" y="248146"/>
                    </a:lnTo>
                    <a:lnTo>
                      <a:pt x="98929" y="247963"/>
                    </a:lnTo>
                    <a:lnTo>
                      <a:pt x="102769" y="248877"/>
                    </a:lnTo>
                    <a:lnTo>
                      <a:pt x="105330" y="252169"/>
                    </a:lnTo>
                    <a:lnTo>
                      <a:pt x="109901" y="254180"/>
                    </a:lnTo>
                    <a:lnTo>
                      <a:pt x="112278" y="252900"/>
                    </a:lnTo>
                    <a:lnTo>
                      <a:pt x="113741" y="250340"/>
                    </a:lnTo>
                    <a:lnTo>
                      <a:pt x="116850" y="247597"/>
                    </a:lnTo>
                    <a:lnTo>
                      <a:pt x="122153" y="248146"/>
                    </a:lnTo>
                    <a:lnTo>
                      <a:pt x="128187" y="251071"/>
                    </a:lnTo>
                    <a:lnTo>
                      <a:pt x="134405" y="251071"/>
                    </a:lnTo>
                    <a:lnTo>
                      <a:pt x="143365" y="246134"/>
                    </a:lnTo>
                    <a:lnTo>
                      <a:pt x="158725" y="244488"/>
                    </a:lnTo>
                    <a:lnTo>
                      <a:pt x="160737" y="242477"/>
                    </a:lnTo>
                    <a:lnTo>
                      <a:pt x="166040" y="243940"/>
                    </a:lnTo>
                    <a:lnTo>
                      <a:pt x="172806" y="243940"/>
                    </a:lnTo>
                    <a:lnTo>
                      <a:pt x="174634" y="247049"/>
                    </a:lnTo>
                    <a:lnTo>
                      <a:pt x="178292" y="245586"/>
                    </a:lnTo>
                    <a:lnTo>
                      <a:pt x="178109" y="242477"/>
                    </a:lnTo>
                    <a:lnTo>
                      <a:pt x="175000" y="236260"/>
                    </a:lnTo>
                    <a:lnTo>
                      <a:pt x="174452" y="229859"/>
                    </a:lnTo>
                    <a:lnTo>
                      <a:pt x="176646" y="225288"/>
                    </a:lnTo>
                    <a:lnTo>
                      <a:pt x="187070" y="221630"/>
                    </a:lnTo>
                    <a:lnTo>
                      <a:pt x="188349" y="217973"/>
                    </a:lnTo>
                    <a:lnTo>
                      <a:pt x="190361" y="214499"/>
                    </a:lnTo>
                    <a:lnTo>
                      <a:pt x="198407" y="211756"/>
                    </a:lnTo>
                    <a:lnTo>
                      <a:pt x="199139" y="208647"/>
                    </a:lnTo>
                    <a:lnTo>
                      <a:pt x="196944" y="206270"/>
                    </a:lnTo>
                    <a:lnTo>
                      <a:pt x="185058" y="198407"/>
                    </a:lnTo>
                    <a:lnTo>
                      <a:pt x="180669" y="193470"/>
                    </a:lnTo>
                    <a:lnTo>
                      <a:pt x="167503" y="184692"/>
                    </a:lnTo>
                    <a:lnTo>
                      <a:pt x="162931" y="179389"/>
                    </a:lnTo>
                    <a:lnTo>
                      <a:pt x="162931" y="172440"/>
                    </a:lnTo>
                    <a:lnTo>
                      <a:pt x="161834" y="167686"/>
                    </a:lnTo>
                    <a:lnTo>
                      <a:pt x="156348" y="165491"/>
                    </a:lnTo>
                    <a:lnTo>
                      <a:pt x="152325" y="161651"/>
                    </a:lnTo>
                    <a:lnTo>
                      <a:pt x="152325" y="157994"/>
                    </a:lnTo>
                    <a:lnTo>
                      <a:pt x="152874" y="156348"/>
                    </a:lnTo>
                    <a:lnTo>
                      <a:pt x="160189" y="162017"/>
                    </a:lnTo>
                    <a:lnTo>
                      <a:pt x="161286" y="161834"/>
                    </a:lnTo>
                    <a:lnTo>
                      <a:pt x="163480" y="156531"/>
                    </a:lnTo>
                    <a:lnTo>
                      <a:pt x="170794" y="153788"/>
                    </a:lnTo>
                    <a:lnTo>
                      <a:pt x="178840" y="151777"/>
                    </a:lnTo>
                    <a:lnTo>
                      <a:pt x="186703" y="148485"/>
                    </a:lnTo>
                    <a:lnTo>
                      <a:pt x="189812" y="144096"/>
                    </a:lnTo>
                    <a:lnTo>
                      <a:pt x="207550" y="138611"/>
                    </a:lnTo>
                    <a:lnTo>
                      <a:pt x="209196" y="129833"/>
                    </a:lnTo>
                    <a:lnTo>
                      <a:pt x="213584" y="130930"/>
                    </a:lnTo>
                    <a:lnTo>
                      <a:pt x="216693" y="135685"/>
                    </a:lnTo>
                    <a:lnTo>
                      <a:pt x="220168" y="139159"/>
                    </a:lnTo>
                    <a:lnTo>
                      <a:pt x="223094" y="139159"/>
                    </a:lnTo>
                    <a:lnTo>
                      <a:pt x="224922" y="136050"/>
                    </a:lnTo>
                    <a:lnTo>
                      <a:pt x="226568" y="129102"/>
                    </a:lnTo>
                    <a:lnTo>
                      <a:pt x="227117" y="121238"/>
                    </a:lnTo>
                    <a:lnTo>
                      <a:pt x="226568" y="119593"/>
                    </a:lnTo>
                    <a:lnTo>
                      <a:pt x="219253" y="112278"/>
                    </a:lnTo>
                    <a:lnTo>
                      <a:pt x="218156" y="103135"/>
                    </a:lnTo>
                    <a:lnTo>
                      <a:pt x="218339" y="99112"/>
                    </a:lnTo>
                    <a:lnTo>
                      <a:pt x="217607" y="92895"/>
                    </a:lnTo>
                    <a:lnTo>
                      <a:pt x="216145" y="89237"/>
                    </a:lnTo>
                    <a:lnTo>
                      <a:pt x="215413" y="80094"/>
                    </a:lnTo>
                    <a:lnTo>
                      <a:pt x="214499" y="76803"/>
                    </a:lnTo>
                    <a:lnTo>
                      <a:pt x="207733" y="72780"/>
                    </a:lnTo>
                    <a:lnTo>
                      <a:pt x="207550" y="70037"/>
                    </a:lnTo>
                    <a:lnTo>
                      <a:pt x="209379" y="65099"/>
                    </a:lnTo>
                    <a:lnTo>
                      <a:pt x="212305" y="60528"/>
                    </a:lnTo>
                    <a:lnTo>
                      <a:pt x="212853" y="55956"/>
                    </a:lnTo>
                    <a:lnTo>
                      <a:pt x="212853" y="49556"/>
                    </a:lnTo>
                    <a:lnTo>
                      <a:pt x="209196" y="43339"/>
                    </a:lnTo>
                    <a:lnTo>
                      <a:pt x="208099" y="39864"/>
                    </a:lnTo>
                    <a:lnTo>
                      <a:pt x="197675" y="37121"/>
                    </a:lnTo>
                    <a:lnTo>
                      <a:pt x="196578" y="32184"/>
                    </a:lnTo>
                    <a:lnTo>
                      <a:pt x="192555" y="27064"/>
                    </a:lnTo>
                    <a:lnTo>
                      <a:pt x="188167" y="27430"/>
                    </a:lnTo>
                    <a:lnTo>
                      <a:pt x="185424" y="25418"/>
                    </a:lnTo>
                    <a:lnTo>
                      <a:pt x="183961" y="25235"/>
                    </a:lnTo>
                    <a:lnTo>
                      <a:pt x="182863" y="22492"/>
                    </a:lnTo>
                    <a:lnTo>
                      <a:pt x="179206" y="20664"/>
                    </a:lnTo>
                    <a:lnTo>
                      <a:pt x="176646" y="18286"/>
                    </a:lnTo>
                    <a:lnTo>
                      <a:pt x="169332" y="19383"/>
                    </a:lnTo>
                    <a:lnTo>
                      <a:pt x="165857" y="20481"/>
                    </a:lnTo>
                    <a:lnTo>
                      <a:pt x="162748" y="22126"/>
                    </a:lnTo>
                    <a:lnTo>
                      <a:pt x="163663" y="20298"/>
                    </a:lnTo>
                    <a:lnTo>
                      <a:pt x="166406" y="18286"/>
                    </a:lnTo>
                    <a:lnTo>
                      <a:pt x="170794" y="15909"/>
                    </a:lnTo>
                    <a:lnTo>
                      <a:pt x="167686" y="15360"/>
                    </a:lnTo>
                    <a:lnTo>
                      <a:pt x="163663" y="16092"/>
                    </a:lnTo>
                    <a:lnTo>
                      <a:pt x="157446" y="22126"/>
                    </a:lnTo>
                    <a:lnTo>
                      <a:pt x="155434" y="25967"/>
                    </a:lnTo>
                    <a:lnTo>
                      <a:pt x="153423" y="27064"/>
                    </a:lnTo>
                    <a:lnTo>
                      <a:pt x="153423" y="24504"/>
                    </a:lnTo>
                    <a:lnTo>
                      <a:pt x="144462" y="26332"/>
                    </a:lnTo>
                    <a:lnTo>
                      <a:pt x="137513" y="31087"/>
                    </a:lnTo>
                    <a:lnTo>
                      <a:pt x="138793" y="33098"/>
                    </a:lnTo>
                    <a:lnTo>
                      <a:pt x="134588" y="33098"/>
                    </a:lnTo>
                    <a:lnTo>
                      <a:pt x="129102" y="31818"/>
                    </a:lnTo>
                    <a:lnTo>
                      <a:pt x="122701" y="35110"/>
                    </a:lnTo>
                    <a:lnTo>
                      <a:pt x="121604" y="32915"/>
                    </a:lnTo>
                  </a:path>
                </a:pathLst>
              </a:custGeom>
              <a:grpFill/>
              <a:ln w="4020" cap="flat">
                <a:solidFill>
                  <a:srgbClr val="FFFFFF"/>
                </a:solidFill>
                <a:prstDash val="solid"/>
                <a:miter/>
              </a:ln>
            </p:spPr>
            <p:txBody>
              <a:bodyPr rtlCol="0" anchor="ctr"/>
              <a:lstStyle/>
              <a:p>
                <a:endParaRPr lang="en-GB" sz="1463"/>
              </a:p>
            </p:txBody>
          </p:sp>
          <p:sp>
            <p:nvSpPr>
              <p:cNvPr id="1478" name="Freeform: Shape 1477">
                <a:extLst>
                  <a:ext uri="{FF2B5EF4-FFF2-40B4-BE49-F238E27FC236}">
                    <a16:creationId xmlns:a16="http://schemas.microsoft.com/office/drawing/2014/main" id="{812B1FC4-B95B-6437-B171-D157B27CE6DF}"/>
                  </a:ext>
                </a:extLst>
              </p:cNvPr>
              <p:cNvSpPr/>
              <p:nvPr/>
            </p:nvSpPr>
            <p:spPr>
              <a:xfrm>
                <a:off x="6320294" y="2801995"/>
                <a:ext cx="13349" cy="13714"/>
              </a:xfrm>
              <a:custGeom>
                <a:avLst/>
                <a:gdLst>
                  <a:gd name="connsiteX0" fmla="*/ 2743 w 13349"/>
                  <a:gd name="connsiteY0" fmla="*/ 1280 h 13714"/>
                  <a:gd name="connsiteX1" fmla="*/ 4389 w 13349"/>
                  <a:gd name="connsiteY1" fmla="*/ 3109 h 13714"/>
                  <a:gd name="connsiteX2" fmla="*/ 7131 w 13349"/>
                  <a:gd name="connsiteY2" fmla="*/ 4572 h 13714"/>
                  <a:gd name="connsiteX3" fmla="*/ 8046 w 13349"/>
                  <a:gd name="connsiteY3" fmla="*/ 6400 h 13714"/>
                  <a:gd name="connsiteX4" fmla="*/ 2194 w 13349"/>
                  <a:gd name="connsiteY4" fmla="*/ 4206 h 13714"/>
                  <a:gd name="connsiteX5" fmla="*/ 183 w 13349"/>
                  <a:gd name="connsiteY5" fmla="*/ 4572 h 13714"/>
                  <a:gd name="connsiteX6" fmla="*/ 1280 w 13349"/>
                  <a:gd name="connsiteY6" fmla="*/ 7497 h 13714"/>
                  <a:gd name="connsiteX7" fmla="*/ 1097 w 13349"/>
                  <a:gd name="connsiteY7" fmla="*/ 9326 h 13714"/>
                  <a:gd name="connsiteX8" fmla="*/ 0 w 13349"/>
                  <a:gd name="connsiteY8" fmla="*/ 10972 h 13714"/>
                  <a:gd name="connsiteX9" fmla="*/ 2743 w 13349"/>
                  <a:gd name="connsiteY9" fmla="*/ 12983 h 13714"/>
                  <a:gd name="connsiteX10" fmla="*/ 6583 w 13349"/>
                  <a:gd name="connsiteY10" fmla="*/ 13715 h 13714"/>
                  <a:gd name="connsiteX11" fmla="*/ 8046 w 13349"/>
                  <a:gd name="connsiteY11" fmla="*/ 12435 h 13714"/>
                  <a:gd name="connsiteX12" fmla="*/ 10789 w 13349"/>
                  <a:gd name="connsiteY12" fmla="*/ 11886 h 13714"/>
                  <a:gd name="connsiteX13" fmla="*/ 12983 w 13349"/>
                  <a:gd name="connsiteY13" fmla="*/ 13166 h 13714"/>
                  <a:gd name="connsiteX14" fmla="*/ 13349 w 13349"/>
                  <a:gd name="connsiteY14" fmla="*/ 11520 h 13714"/>
                  <a:gd name="connsiteX15" fmla="*/ 11886 w 13349"/>
                  <a:gd name="connsiteY15" fmla="*/ 9509 h 13714"/>
                  <a:gd name="connsiteX16" fmla="*/ 11703 w 13349"/>
                  <a:gd name="connsiteY16" fmla="*/ 7315 h 13714"/>
                  <a:gd name="connsiteX17" fmla="*/ 12801 w 13349"/>
                  <a:gd name="connsiteY17" fmla="*/ 3292 h 13714"/>
                  <a:gd name="connsiteX18" fmla="*/ 10606 w 13349"/>
                  <a:gd name="connsiteY18" fmla="*/ 2377 h 13714"/>
                  <a:gd name="connsiteX19" fmla="*/ 6949 w 13349"/>
                  <a:gd name="connsiteY19" fmla="*/ 2194 h 13714"/>
                  <a:gd name="connsiteX20" fmla="*/ 6400 w 13349"/>
                  <a:gd name="connsiteY20" fmla="*/ 366 h 13714"/>
                  <a:gd name="connsiteX21" fmla="*/ 3840 w 13349"/>
                  <a:gd name="connsiteY21" fmla="*/ 0 h 13714"/>
                  <a:gd name="connsiteX22" fmla="*/ 2743 w 13349"/>
                  <a:gd name="connsiteY22" fmla="*/ 1280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49" h="13714">
                    <a:moveTo>
                      <a:pt x="2743" y="1280"/>
                    </a:moveTo>
                    <a:lnTo>
                      <a:pt x="4389" y="3109"/>
                    </a:lnTo>
                    <a:lnTo>
                      <a:pt x="7131" y="4572"/>
                    </a:lnTo>
                    <a:lnTo>
                      <a:pt x="8046" y="6400"/>
                    </a:lnTo>
                    <a:lnTo>
                      <a:pt x="2194" y="4206"/>
                    </a:lnTo>
                    <a:lnTo>
                      <a:pt x="183" y="4572"/>
                    </a:lnTo>
                    <a:lnTo>
                      <a:pt x="1280" y="7497"/>
                    </a:lnTo>
                    <a:lnTo>
                      <a:pt x="1097" y="9326"/>
                    </a:lnTo>
                    <a:lnTo>
                      <a:pt x="0" y="10972"/>
                    </a:lnTo>
                    <a:lnTo>
                      <a:pt x="2743" y="12983"/>
                    </a:lnTo>
                    <a:lnTo>
                      <a:pt x="6583" y="13715"/>
                    </a:lnTo>
                    <a:lnTo>
                      <a:pt x="8046" y="12435"/>
                    </a:lnTo>
                    <a:lnTo>
                      <a:pt x="10789" y="11886"/>
                    </a:lnTo>
                    <a:lnTo>
                      <a:pt x="12983" y="13166"/>
                    </a:lnTo>
                    <a:lnTo>
                      <a:pt x="13349" y="11520"/>
                    </a:lnTo>
                    <a:lnTo>
                      <a:pt x="11886" y="9509"/>
                    </a:lnTo>
                    <a:lnTo>
                      <a:pt x="11703" y="7315"/>
                    </a:lnTo>
                    <a:lnTo>
                      <a:pt x="12801" y="3292"/>
                    </a:lnTo>
                    <a:lnTo>
                      <a:pt x="10606" y="2377"/>
                    </a:lnTo>
                    <a:lnTo>
                      <a:pt x="6949" y="2194"/>
                    </a:lnTo>
                    <a:lnTo>
                      <a:pt x="6400" y="366"/>
                    </a:lnTo>
                    <a:lnTo>
                      <a:pt x="3840" y="0"/>
                    </a:lnTo>
                    <a:lnTo>
                      <a:pt x="2743" y="1280"/>
                    </a:lnTo>
                    <a:close/>
                  </a:path>
                </a:pathLst>
              </a:custGeom>
              <a:grpFill/>
              <a:ln w="18272" cap="flat">
                <a:noFill/>
                <a:prstDash val="solid"/>
                <a:miter/>
              </a:ln>
            </p:spPr>
            <p:txBody>
              <a:bodyPr rtlCol="0" anchor="ctr"/>
              <a:lstStyle/>
              <a:p>
                <a:endParaRPr lang="en-GB" sz="1463"/>
              </a:p>
            </p:txBody>
          </p:sp>
          <p:sp>
            <p:nvSpPr>
              <p:cNvPr id="1479" name="Freeform: Shape 1478">
                <a:extLst>
                  <a:ext uri="{FF2B5EF4-FFF2-40B4-BE49-F238E27FC236}">
                    <a16:creationId xmlns:a16="http://schemas.microsoft.com/office/drawing/2014/main" id="{9F5AD2D7-184F-E9CD-3694-40FB3DBFCE29}"/>
                  </a:ext>
                </a:extLst>
              </p:cNvPr>
              <p:cNvSpPr/>
              <p:nvPr/>
            </p:nvSpPr>
            <p:spPr>
              <a:xfrm>
                <a:off x="6320294" y="2801995"/>
                <a:ext cx="13349" cy="13714"/>
              </a:xfrm>
              <a:custGeom>
                <a:avLst/>
                <a:gdLst>
                  <a:gd name="connsiteX0" fmla="*/ 11703 w 13349"/>
                  <a:gd name="connsiteY0" fmla="*/ 7315 h 13714"/>
                  <a:gd name="connsiteX1" fmla="*/ 11886 w 13349"/>
                  <a:gd name="connsiteY1" fmla="*/ 9692 h 13714"/>
                  <a:gd name="connsiteX2" fmla="*/ 13349 w 13349"/>
                  <a:gd name="connsiteY2" fmla="*/ 11703 h 13714"/>
                  <a:gd name="connsiteX3" fmla="*/ 13166 w 13349"/>
                  <a:gd name="connsiteY3" fmla="*/ 13166 h 13714"/>
                  <a:gd name="connsiteX4" fmla="*/ 10789 w 13349"/>
                  <a:gd name="connsiteY4" fmla="*/ 11886 h 13714"/>
                  <a:gd name="connsiteX5" fmla="*/ 8046 w 13349"/>
                  <a:gd name="connsiteY5" fmla="*/ 12435 h 13714"/>
                  <a:gd name="connsiteX6" fmla="*/ 6583 w 13349"/>
                  <a:gd name="connsiteY6" fmla="*/ 13715 h 13714"/>
                  <a:gd name="connsiteX7" fmla="*/ 2743 w 13349"/>
                  <a:gd name="connsiteY7" fmla="*/ 12983 h 13714"/>
                  <a:gd name="connsiteX8" fmla="*/ 0 w 13349"/>
                  <a:gd name="connsiteY8" fmla="*/ 10972 h 13714"/>
                  <a:gd name="connsiteX9" fmla="*/ 1097 w 13349"/>
                  <a:gd name="connsiteY9" fmla="*/ 9326 h 13714"/>
                  <a:gd name="connsiteX10" fmla="*/ 1280 w 13349"/>
                  <a:gd name="connsiteY10" fmla="*/ 7497 h 13714"/>
                  <a:gd name="connsiteX11" fmla="*/ 183 w 13349"/>
                  <a:gd name="connsiteY11" fmla="*/ 4572 h 13714"/>
                  <a:gd name="connsiteX12" fmla="*/ 2194 w 13349"/>
                  <a:gd name="connsiteY12" fmla="*/ 4206 h 13714"/>
                  <a:gd name="connsiteX13" fmla="*/ 8046 w 13349"/>
                  <a:gd name="connsiteY13" fmla="*/ 6400 h 13714"/>
                  <a:gd name="connsiteX14" fmla="*/ 7131 w 13349"/>
                  <a:gd name="connsiteY14" fmla="*/ 4572 h 13714"/>
                  <a:gd name="connsiteX15" fmla="*/ 4389 w 13349"/>
                  <a:gd name="connsiteY15" fmla="*/ 3109 h 13714"/>
                  <a:gd name="connsiteX16" fmla="*/ 2743 w 13349"/>
                  <a:gd name="connsiteY16" fmla="*/ 1280 h 13714"/>
                  <a:gd name="connsiteX17" fmla="*/ 3840 w 13349"/>
                  <a:gd name="connsiteY17" fmla="*/ 0 h 13714"/>
                  <a:gd name="connsiteX18" fmla="*/ 6400 w 13349"/>
                  <a:gd name="connsiteY18" fmla="*/ 366 h 13714"/>
                  <a:gd name="connsiteX19" fmla="*/ 6949 w 13349"/>
                  <a:gd name="connsiteY19" fmla="*/ 2194 h 13714"/>
                  <a:gd name="connsiteX20" fmla="*/ 10606 w 13349"/>
                  <a:gd name="connsiteY20" fmla="*/ 2377 h 13714"/>
                  <a:gd name="connsiteX21" fmla="*/ 12801 w 13349"/>
                  <a:gd name="connsiteY21" fmla="*/ 3292 h 13714"/>
                  <a:gd name="connsiteX22" fmla="*/ 11703 w 13349"/>
                  <a:gd name="connsiteY22" fmla="*/ 7315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49" h="13714">
                    <a:moveTo>
                      <a:pt x="11703" y="7315"/>
                    </a:moveTo>
                    <a:lnTo>
                      <a:pt x="11886" y="9692"/>
                    </a:lnTo>
                    <a:lnTo>
                      <a:pt x="13349" y="11703"/>
                    </a:lnTo>
                    <a:lnTo>
                      <a:pt x="13166" y="13166"/>
                    </a:lnTo>
                    <a:lnTo>
                      <a:pt x="10789" y="11886"/>
                    </a:lnTo>
                    <a:lnTo>
                      <a:pt x="8046" y="12435"/>
                    </a:lnTo>
                    <a:lnTo>
                      <a:pt x="6583" y="13715"/>
                    </a:lnTo>
                    <a:lnTo>
                      <a:pt x="2743" y="12983"/>
                    </a:lnTo>
                    <a:lnTo>
                      <a:pt x="0" y="10972"/>
                    </a:lnTo>
                    <a:lnTo>
                      <a:pt x="1097" y="9326"/>
                    </a:lnTo>
                    <a:lnTo>
                      <a:pt x="1280" y="7497"/>
                    </a:lnTo>
                    <a:lnTo>
                      <a:pt x="183" y="4572"/>
                    </a:lnTo>
                    <a:lnTo>
                      <a:pt x="2194" y="4206"/>
                    </a:lnTo>
                    <a:lnTo>
                      <a:pt x="8046" y="6400"/>
                    </a:lnTo>
                    <a:lnTo>
                      <a:pt x="7131" y="4572"/>
                    </a:lnTo>
                    <a:lnTo>
                      <a:pt x="4389" y="3109"/>
                    </a:lnTo>
                    <a:lnTo>
                      <a:pt x="2743" y="1280"/>
                    </a:lnTo>
                    <a:lnTo>
                      <a:pt x="3840" y="0"/>
                    </a:lnTo>
                    <a:lnTo>
                      <a:pt x="6400" y="366"/>
                    </a:lnTo>
                    <a:lnTo>
                      <a:pt x="6949" y="2194"/>
                    </a:lnTo>
                    <a:lnTo>
                      <a:pt x="10606" y="2377"/>
                    </a:lnTo>
                    <a:lnTo>
                      <a:pt x="12801" y="3292"/>
                    </a:lnTo>
                    <a:lnTo>
                      <a:pt x="11703" y="7315"/>
                    </a:lnTo>
                  </a:path>
                </a:pathLst>
              </a:custGeom>
              <a:grpFill/>
              <a:ln w="4020" cap="flat">
                <a:solidFill>
                  <a:srgbClr val="FFFFFF"/>
                </a:solidFill>
                <a:prstDash val="solid"/>
                <a:miter/>
              </a:ln>
            </p:spPr>
            <p:txBody>
              <a:bodyPr rtlCol="0" anchor="ctr"/>
              <a:lstStyle/>
              <a:p>
                <a:endParaRPr lang="en-GB" sz="1463"/>
              </a:p>
            </p:txBody>
          </p:sp>
          <p:sp>
            <p:nvSpPr>
              <p:cNvPr id="1480" name="Freeform: Shape 1479">
                <a:extLst>
                  <a:ext uri="{FF2B5EF4-FFF2-40B4-BE49-F238E27FC236}">
                    <a16:creationId xmlns:a16="http://schemas.microsoft.com/office/drawing/2014/main" id="{DF812891-887C-59F9-D8D4-6750CF55BB64}"/>
                  </a:ext>
                </a:extLst>
              </p:cNvPr>
              <p:cNvSpPr/>
              <p:nvPr/>
            </p:nvSpPr>
            <p:spPr>
              <a:xfrm>
                <a:off x="4390901" y="3902650"/>
                <a:ext cx="3657" cy="3840"/>
              </a:xfrm>
              <a:custGeom>
                <a:avLst/>
                <a:gdLst>
                  <a:gd name="connsiteX0" fmla="*/ 914 w 3657"/>
                  <a:gd name="connsiteY0" fmla="*/ 2560 h 3840"/>
                  <a:gd name="connsiteX1" fmla="*/ 2560 w 3657"/>
                  <a:gd name="connsiteY1" fmla="*/ 3840 h 3840"/>
                  <a:gd name="connsiteX2" fmla="*/ 3657 w 3657"/>
                  <a:gd name="connsiteY2" fmla="*/ 3474 h 3840"/>
                  <a:gd name="connsiteX3" fmla="*/ 3657 w 3657"/>
                  <a:gd name="connsiteY3" fmla="*/ 914 h 3840"/>
                  <a:gd name="connsiteX4" fmla="*/ 2743 w 3657"/>
                  <a:gd name="connsiteY4" fmla="*/ 183 h 3840"/>
                  <a:gd name="connsiteX5" fmla="*/ 0 w 3657"/>
                  <a:gd name="connsiteY5" fmla="*/ 0 h 3840"/>
                  <a:gd name="connsiteX6" fmla="*/ 914 w 3657"/>
                  <a:gd name="connsiteY6" fmla="*/ 2560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840">
                    <a:moveTo>
                      <a:pt x="914" y="2560"/>
                    </a:moveTo>
                    <a:lnTo>
                      <a:pt x="2560" y="3840"/>
                    </a:lnTo>
                    <a:lnTo>
                      <a:pt x="3657" y="3474"/>
                    </a:lnTo>
                    <a:lnTo>
                      <a:pt x="3657" y="914"/>
                    </a:lnTo>
                    <a:lnTo>
                      <a:pt x="2743" y="183"/>
                    </a:lnTo>
                    <a:lnTo>
                      <a:pt x="0" y="0"/>
                    </a:lnTo>
                    <a:lnTo>
                      <a:pt x="914" y="2560"/>
                    </a:lnTo>
                    <a:close/>
                  </a:path>
                </a:pathLst>
              </a:custGeom>
              <a:grpFill/>
              <a:ln w="18272" cap="flat">
                <a:noFill/>
                <a:prstDash val="solid"/>
                <a:miter/>
              </a:ln>
            </p:spPr>
            <p:txBody>
              <a:bodyPr rtlCol="0" anchor="ctr"/>
              <a:lstStyle/>
              <a:p>
                <a:endParaRPr lang="en-GB" sz="1463"/>
              </a:p>
            </p:txBody>
          </p:sp>
          <p:sp>
            <p:nvSpPr>
              <p:cNvPr id="1481" name="Freeform: Shape 1480">
                <a:extLst>
                  <a:ext uri="{FF2B5EF4-FFF2-40B4-BE49-F238E27FC236}">
                    <a16:creationId xmlns:a16="http://schemas.microsoft.com/office/drawing/2014/main" id="{4FA910DF-35C1-10E8-EF68-D17A608A6B26}"/>
                  </a:ext>
                </a:extLst>
              </p:cNvPr>
              <p:cNvSpPr/>
              <p:nvPr/>
            </p:nvSpPr>
            <p:spPr>
              <a:xfrm>
                <a:off x="4390901" y="3902650"/>
                <a:ext cx="3657" cy="3840"/>
              </a:xfrm>
              <a:custGeom>
                <a:avLst/>
                <a:gdLst>
                  <a:gd name="connsiteX0" fmla="*/ 2743 w 3657"/>
                  <a:gd name="connsiteY0" fmla="*/ 183 h 3840"/>
                  <a:gd name="connsiteX1" fmla="*/ 0 w 3657"/>
                  <a:gd name="connsiteY1" fmla="*/ 0 h 3840"/>
                  <a:gd name="connsiteX2" fmla="*/ 914 w 3657"/>
                  <a:gd name="connsiteY2" fmla="*/ 2560 h 3840"/>
                  <a:gd name="connsiteX3" fmla="*/ 2560 w 3657"/>
                  <a:gd name="connsiteY3" fmla="*/ 3840 h 3840"/>
                  <a:gd name="connsiteX4" fmla="*/ 3657 w 3657"/>
                  <a:gd name="connsiteY4" fmla="*/ 3292 h 3840"/>
                  <a:gd name="connsiteX5" fmla="*/ 3657 w 3657"/>
                  <a:gd name="connsiteY5" fmla="*/ 914 h 3840"/>
                  <a:gd name="connsiteX6" fmla="*/ 2743 w 3657"/>
                  <a:gd name="connsiteY6" fmla="*/ 183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 h="3840">
                    <a:moveTo>
                      <a:pt x="2743" y="183"/>
                    </a:moveTo>
                    <a:lnTo>
                      <a:pt x="0" y="0"/>
                    </a:lnTo>
                    <a:lnTo>
                      <a:pt x="914" y="2560"/>
                    </a:lnTo>
                    <a:lnTo>
                      <a:pt x="2560" y="3840"/>
                    </a:lnTo>
                    <a:lnTo>
                      <a:pt x="3657" y="3292"/>
                    </a:lnTo>
                    <a:lnTo>
                      <a:pt x="3657" y="914"/>
                    </a:lnTo>
                    <a:lnTo>
                      <a:pt x="2743" y="183"/>
                    </a:lnTo>
                  </a:path>
                </a:pathLst>
              </a:custGeom>
              <a:grpFill/>
              <a:ln w="4020" cap="flat">
                <a:solidFill>
                  <a:srgbClr val="FFFFFF"/>
                </a:solidFill>
                <a:prstDash val="solid"/>
                <a:miter/>
              </a:ln>
            </p:spPr>
            <p:txBody>
              <a:bodyPr rtlCol="0" anchor="ctr"/>
              <a:lstStyle/>
              <a:p>
                <a:endParaRPr lang="en-GB" sz="1463"/>
              </a:p>
            </p:txBody>
          </p:sp>
          <p:sp>
            <p:nvSpPr>
              <p:cNvPr id="1482" name="Freeform: Shape 1481">
                <a:extLst>
                  <a:ext uri="{FF2B5EF4-FFF2-40B4-BE49-F238E27FC236}">
                    <a16:creationId xmlns:a16="http://schemas.microsoft.com/office/drawing/2014/main" id="{97D979D0-E0BD-D0D9-1F1D-1BD3B31A60BF}"/>
                  </a:ext>
                </a:extLst>
              </p:cNvPr>
              <p:cNvSpPr/>
              <p:nvPr/>
            </p:nvSpPr>
            <p:spPr>
              <a:xfrm>
                <a:off x="4438994" y="3991339"/>
                <a:ext cx="3840" cy="8228"/>
              </a:xfrm>
              <a:custGeom>
                <a:avLst/>
                <a:gdLst>
                  <a:gd name="connsiteX0" fmla="*/ 0 w 3840"/>
                  <a:gd name="connsiteY0" fmla="*/ 7680 h 8228"/>
                  <a:gd name="connsiteX1" fmla="*/ 2012 w 3840"/>
                  <a:gd name="connsiteY1" fmla="*/ 8229 h 8228"/>
                  <a:gd name="connsiteX2" fmla="*/ 3840 w 3840"/>
                  <a:gd name="connsiteY2" fmla="*/ 7314 h 8228"/>
                  <a:gd name="connsiteX3" fmla="*/ 3840 w 3840"/>
                  <a:gd name="connsiteY3" fmla="*/ 4937 h 8228"/>
                  <a:gd name="connsiteX4" fmla="*/ 3292 w 3840"/>
                  <a:gd name="connsiteY4" fmla="*/ 1463 h 8228"/>
                  <a:gd name="connsiteX5" fmla="*/ 2012 w 3840"/>
                  <a:gd name="connsiteY5" fmla="*/ 0 h 8228"/>
                  <a:gd name="connsiteX6" fmla="*/ 0 w 3840"/>
                  <a:gd name="connsiteY6" fmla="*/ 7680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0" h="8228">
                    <a:moveTo>
                      <a:pt x="0" y="7680"/>
                    </a:moveTo>
                    <a:lnTo>
                      <a:pt x="2012" y="8229"/>
                    </a:lnTo>
                    <a:lnTo>
                      <a:pt x="3840" y="7314"/>
                    </a:lnTo>
                    <a:lnTo>
                      <a:pt x="3840" y="4937"/>
                    </a:lnTo>
                    <a:lnTo>
                      <a:pt x="3292" y="1463"/>
                    </a:lnTo>
                    <a:lnTo>
                      <a:pt x="2012" y="0"/>
                    </a:lnTo>
                    <a:lnTo>
                      <a:pt x="0" y="7680"/>
                    </a:lnTo>
                    <a:close/>
                  </a:path>
                </a:pathLst>
              </a:custGeom>
              <a:grpFill/>
              <a:ln w="18272" cap="flat">
                <a:noFill/>
                <a:prstDash val="solid"/>
                <a:miter/>
              </a:ln>
            </p:spPr>
            <p:txBody>
              <a:bodyPr rtlCol="0" anchor="ctr"/>
              <a:lstStyle/>
              <a:p>
                <a:endParaRPr lang="en-GB" sz="1463"/>
              </a:p>
            </p:txBody>
          </p:sp>
          <p:sp>
            <p:nvSpPr>
              <p:cNvPr id="1483" name="Freeform: Shape 1482">
                <a:extLst>
                  <a:ext uri="{FF2B5EF4-FFF2-40B4-BE49-F238E27FC236}">
                    <a16:creationId xmlns:a16="http://schemas.microsoft.com/office/drawing/2014/main" id="{09937DAB-85D8-F4C5-2791-A387AFAAD477}"/>
                  </a:ext>
                </a:extLst>
              </p:cNvPr>
              <p:cNvSpPr/>
              <p:nvPr/>
            </p:nvSpPr>
            <p:spPr>
              <a:xfrm>
                <a:off x="4438994" y="3991156"/>
                <a:ext cx="3840" cy="8411"/>
              </a:xfrm>
              <a:custGeom>
                <a:avLst/>
                <a:gdLst>
                  <a:gd name="connsiteX0" fmla="*/ 2012 w 3840"/>
                  <a:gd name="connsiteY0" fmla="*/ 0 h 8411"/>
                  <a:gd name="connsiteX1" fmla="*/ 0 w 3840"/>
                  <a:gd name="connsiteY1" fmla="*/ 7863 h 8411"/>
                  <a:gd name="connsiteX2" fmla="*/ 2012 w 3840"/>
                  <a:gd name="connsiteY2" fmla="*/ 8412 h 8411"/>
                  <a:gd name="connsiteX3" fmla="*/ 3840 w 3840"/>
                  <a:gd name="connsiteY3" fmla="*/ 7497 h 8411"/>
                  <a:gd name="connsiteX4" fmla="*/ 3840 w 3840"/>
                  <a:gd name="connsiteY4" fmla="*/ 5120 h 8411"/>
                  <a:gd name="connsiteX5" fmla="*/ 3292 w 3840"/>
                  <a:gd name="connsiteY5" fmla="*/ 1646 h 8411"/>
                  <a:gd name="connsiteX6" fmla="*/ 2012 w 3840"/>
                  <a:gd name="connsiteY6" fmla="*/ 0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0" h="8411">
                    <a:moveTo>
                      <a:pt x="2012" y="0"/>
                    </a:moveTo>
                    <a:lnTo>
                      <a:pt x="0" y="7863"/>
                    </a:lnTo>
                    <a:lnTo>
                      <a:pt x="2012" y="8412"/>
                    </a:lnTo>
                    <a:lnTo>
                      <a:pt x="3840" y="7497"/>
                    </a:lnTo>
                    <a:lnTo>
                      <a:pt x="3840" y="5120"/>
                    </a:lnTo>
                    <a:lnTo>
                      <a:pt x="3292" y="1646"/>
                    </a:lnTo>
                    <a:lnTo>
                      <a:pt x="2012" y="0"/>
                    </a:lnTo>
                  </a:path>
                </a:pathLst>
              </a:custGeom>
              <a:grpFill/>
              <a:ln w="4020" cap="flat">
                <a:solidFill>
                  <a:srgbClr val="FFFFFF"/>
                </a:solidFill>
                <a:prstDash val="solid"/>
                <a:miter/>
              </a:ln>
            </p:spPr>
            <p:txBody>
              <a:bodyPr rtlCol="0" anchor="ctr"/>
              <a:lstStyle/>
              <a:p>
                <a:endParaRPr lang="en-GB" sz="1463"/>
              </a:p>
            </p:txBody>
          </p:sp>
          <p:sp>
            <p:nvSpPr>
              <p:cNvPr id="1484" name="Freeform: Shape 1483">
                <a:extLst>
                  <a:ext uri="{FF2B5EF4-FFF2-40B4-BE49-F238E27FC236}">
                    <a16:creationId xmlns:a16="http://schemas.microsoft.com/office/drawing/2014/main" id="{9F5FA8A7-692D-ED6C-25C6-09F8F9CD643A}"/>
                  </a:ext>
                </a:extLst>
              </p:cNvPr>
              <p:cNvSpPr/>
              <p:nvPr/>
            </p:nvSpPr>
            <p:spPr>
              <a:xfrm>
                <a:off x="6300362" y="4215895"/>
                <a:ext cx="483491" cy="473616"/>
              </a:xfrm>
              <a:custGeom>
                <a:avLst/>
                <a:gdLst>
                  <a:gd name="connsiteX0" fmla="*/ 464656 w 483491"/>
                  <a:gd name="connsiteY0" fmla="*/ 342320 h 473616"/>
                  <a:gd name="connsiteX1" fmla="*/ 460999 w 483491"/>
                  <a:gd name="connsiteY1" fmla="*/ 326046 h 473616"/>
                  <a:gd name="connsiteX2" fmla="*/ 456610 w 483491"/>
                  <a:gd name="connsiteY2" fmla="*/ 320560 h 473616"/>
                  <a:gd name="connsiteX3" fmla="*/ 450393 w 483491"/>
                  <a:gd name="connsiteY3" fmla="*/ 318548 h 473616"/>
                  <a:gd name="connsiteX4" fmla="*/ 444358 w 483491"/>
                  <a:gd name="connsiteY4" fmla="*/ 312514 h 473616"/>
                  <a:gd name="connsiteX5" fmla="*/ 440884 w 483491"/>
                  <a:gd name="connsiteY5" fmla="*/ 308491 h 473616"/>
                  <a:gd name="connsiteX6" fmla="*/ 437775 w 483491"/>
                  <a:gd name="connsiteY6" fmla="*/ 300810 h 473616"/>
                  <a:gd name="connsiteX7" fmla="*/ 435398 w 483491"/>
                  <a:gd name="connsiteY7" fmla="*/ 297519 h 473616"/>
                  <a:gd name="connsiteX8" fmla="*/ 433569 w 483491"/>
                  <a:gd name="connsiteY8" fmla="*/ 289839 h 473616"/>
                  <a:gd name="connsiteX9" fmla="*/ 434849 w 483491"/>
                  <a:gd name="connsiteY9" fmla="*/ 283987 h 473616"/>
                  <a:gd name="connsiteX10" fmla="*/ 435032 w 483491"/>
                  <a:gd name="connsiteY10" fmla="*/ 278318 h 473616"/>
                  <a:gd name="connsiteX11" fmla="*/ 431923 w 483491"/>
                  <a:gd name="connsiteY11" fmla="*/ 272101 h 473616"/>
                  <a:gd name="connsiteX12" fmla="*/ 429181 w 483491"/>
                  <a:gd name="connsiteY12" fmla="*/ 263689 h 473616"/>
                  <a:gd name="connsiteX13" fmla="*/ 429363 w 483491"/>
                  <a:gd name="connsiteY13" fmla="*/ 256192 h 473616"/>
                  <a:gd name="connsiteX14" fmla="*/ 432106 w 483491"/>
                  <a:gd name="connsiteY14" fmla="*/ 245951 h 473616"/>
                  <a:gd name="connsiteX15" fmla="*/ 431375 w 483491"/>
                  <a:gd name="connsiteY15" fmla="*/ 241014 h 473616"/>
                  <a:gd name="connsiteX16" fmla="*/ 429363 w 483491"/>
                  <a:gd name="connsiteY16" fmla="*/ 242294 h 473616"/>
                  <a:gd name="connsiteX17" fmla="*/ 429181 w 483491"/>
                  <a:gd name="connsiteY17" fmla="*/ 239551 h 473616"/>
                  <a:gd name="connsiteX18" fmla="*/ 429729 w 483491"/>
                  <a:gd name="connsiteY18" fmla="*/ 234248 h 473616"/>
                  <a:gd name="connsiteX19" fmla="*/ 431740 w 483491"/>
                  <a:gd name="connsiteY19" fmla="*/ 227299 h 473616"/>
                  <a:gd name="connsiteX20" fmla="*/ 432472 w 483491"/>
                  <a:gd name="connsiteY20" fmla="*/ 222545 h 473616"/>
                  <a:gd name="connsiteX21" fmla="*/ 434118 w 483491"/>
                  <a:gd name="connsiteY21" fmla="*/ 219070 h 473616"/>
                  <a:gd name="connsiteX22" fmla="*/ 433204 w 483491"/>
                  <a:gd name="connsiteY22" fmla="*/ 208099 h 473616"/>
                  <a:gd name="connsiteX23" fmla="*/ 431923 w 483491"/>
                  <a:gd name="connsiteY23" fmla="*/ 205356 h 473616"/>
                  <a:gd name="connsiteX24" fmla="*/ 429363 w 483491"/>
                  <a:gd name="connsiteY24" fmla="*/ 202430 h 473616"/>
                  <a:gd name="connsiteX25" fmla="*/ 426620 w 483491"/>
                  <a:gd name="connsiteY25" fmla="*/ 198956 h 473616"/>
                  <a:gd name="connsiteX26" fmla="*/ 426255 w 483491"/>
                  <a:gd name="connsiteY26" fmla="*/ 197675 h 473616"/>
                  <a:gd name="connsiteX27" fmla="*/ 426438 w 483491"/>
                  <a:gd name="connsiteY27" fmla="*/ 194201 h 473616"/>
                  <a:gd name="connsiteX28" fmla="*/ 431009 w 483491"/>
                  <a:gd name="connsiteY28" fmla="*/ 187435 h 473616"/>
                  <a:gd name="connsiteX29" fmla="*/ 432655 w 483491"/>
                  <a:gd name="connsiteY29" fmla="*/ 182681 h 473616"/>
                  <a:gd name="connsiteX30" fmla="*/ 436129 w 483491"/>
                  <a:gd name="connsiteY30" fmla="*/ 176098 h 473616"/>
                  <a:gd name="connsiteX31" fmla="*/ 439604 w 483491"/>
                  <a:gd name="connsiteY31" fmla="*/ 170794 h 473616"/>
                  <a:gd name="connsiteX32" fmla="*/ 442712 w 483491"/>
                  <a:gd name="connsiteY32" fmla="*/ 167503 h 473616"/>
                  <a:gd name="connsiteX33" fmla="*/ 444176 w 483491"/>
                  <a:gd name="connsiteY33" fmla="*/ 166771 h 473616"/>
                  <a:gd name="connsiteX34" fmla="*/ 444358 w 483491"/>
                  <a:gd name="connsiteY34" fmla="*/ 156531 h 473616"/>
                  <a:gd name="connsiteX35" fmla="*/ 445638 w 483491"/>
                  <a:gd name="connsiteY35" fmla="*/ 143548 h 473616"/>
                  <a:gd name="connsiteX36" fmla="*/ 445638 w 483491"/>
                  <a:gd name="connsiteY36" fmla="*/ 137330 h 473616"/>
                  <a:gd name="connsiteX37" fmla="*/ 449113 w 483491"/>
                  <a:gd name="connsiteY37" fmla="*/ 123067 h 473616"/>
                  <a:gd name="connsiteX38" fmla="*/ 451855 w 483491"/>
                  <a:gd name="connsiteY38" fmla="*/ 117764 h 473616"/>
                  <a:gd name="connsiteX39" fmla="*/ 453501 w 483491"/>
                  <a:gd name="connsiteY39" fmla="*/ 115570 h 473616"/>
                  <a:gd name="connsiteX40" fmla="*/ 458987 w 483491"/>
                  <a:gd name="connsiteY40" fmla="*/ 108621 h 473616"/>
                  <a:gd name="connsiteX41" fmla="*/ 464656 w 483491"/>
                  <a:gd name="connsiteY41" fmla="*/ 102769 h 473616"/>
                  <a:gd name="connsiteX42" fmla="*/ 467216 w 483491"/>
                  <a:gd name="connsiteY42" fmla="*/ 100026 h 473616"/>
                  <a:gd name="connsiteX43" fmla="*/ 468679 w 483491"/>
                  <a:gd name="connsiteY43" fmla="*/ 97283 h 473616"/>
                  <a:gd name="connsiteX44" fmla="*/ 470142 w 483491"/>
                  <a:gd name="connsiteY44" fmla="*/ 93809 h 473616"/>
                  <a:gd name="connsiteX45" fmla="*/ 475079 w 483491"/>
                  <a:gd name="connsiteY45" fmla="*/ 91614 h 473616"/>
                  <a:gd name="connsiteX46" fmla="*/ 478005 w 483491"/>
                  <a:gd name="connsiteY46" fmla="*/ 89054 h 473616"/>
                  <a:gd name="connsiteX47" fmla="*/ 481845 w 483491"/>
                  <a:gd name="connsiteY47" fmla="*/ 84849 h 473616"/>
                  <a:gd name="connsiteX48" fmla="*/ 483491 w 483491"/>
                  <a:gd name="connsiteY48" fmla="*/ 80826 h 473616"/>
                  <a:gd name="connsiteX49" fmla="*/ 483308 w 483491"/>
                  <a:gd name="connsiteY49" fmla="*/ 77717 h 473616"/>
                  <a:gd name="connsiteX50" fmla="*/ 481845 w 483491"/>
                  <a:gd name="connsiteY50" fmla="*/ 75523 h 473616"/>
                  <a:gd name="connsiteX51" fmla="*/ 478371 w 483491"/>
                  <a:gd name="connsiteY51" fmla="*/ 74426 h 473616"/>
                  <a:gd name="connsiteX52" fmla="*/ 475628 w 483491"/>
                  <a:gd name="connsiteY52" fmla="*/ 72231 h 473616"/>
                  <a:gd name="connsiteX53" fmla="*/ 473616 w 483491"/>
                  <a:gd name="connsiteY53" fmla="*/ 70403 h 473616"/>
                  <a:gd name="connsiteX54" fmla="*/ 472154 w 483491"/>
                  <a:gd name="connsiteY54" fmla="*/ 66014 h 473616"/>
                  <a:gd name="connsiteX55" fmla="*/ 471971 w 483491"/>
                  <a:gd name="connsiteY55" fmla="*/ 55773 h 473616"/>
                  <a:gd name="connsiteX56" fmla="*/ 473251 w 483491"/>
                  <a:gd name="connsiteY56" fmla="*/ 47545 h 473616"/>
                  <a:gd name="connsiteX57" fmla="*/ 474896 w 483491"/>
                  <a:gd name="connsiteY57" fmla="*/ 43522 h 473616"/>
                  <a:gd name="connsiteX58" fmla="*/ 474713 w 483491"/>
                  <a:gd name="connsiteY58" fmla="*/ 41510 h 473616"/>
                  <a:gd name="connsiteX59" fmla="*/ 471971 w 483491"/>
                  <a:gd name="connsiteY59" fmla="*/ 41876 h 473616"/>
                  <a:gd name="connsiteX60" fmla="*/ 468862 w 483491"/>
                  <a:gd name="connsiteY60" fmla="*/ 39316 h 473616"/>
                  <a:gd name="connsiteX61" fmla="*/ 464839 w 483491"/>
                  <a:gd name="connsiteY61" fmla="*/ 35110 h 473616"/>
                  <a:gd name="connsiteX62" fmla="*/ 458804 w 483491"/>
                  <a:gd name="connsiteY62" fmla="*/ 31453 h 473616"/>
                  <a:gd name="connsiteX63" fmla="*/ 447284 w 483491"/>
                  <a:gd name="connsiteY63" fmla="*/ 19383 h 473616"/>
                  <a:gd name="connsiteX64" fmla="*/ 442347 w 483491"/>
                  <a:gd name="connsiteY64" fmla="*/ 16092 h 473616"/>
                  <a:gd name="connsiteX65" fmla="*/ 436495 w 483491"/>
                  <a:gd name="connsiteY65" fmla="*/ 21029 h 473616"/>
                  <a:gd name="connsiteX66" fmla="*/ 431192 w 483491"/>
                  <a:gd name="connsiteY66" fmla="*/ 21578 h 473616"/>
                  <a:gd name="connsiteX67" fmla="*/ 419123 w 483491"/>
                  <a:gd name="connsiteY67" fmla="*/ 18835 h 473616"/>
                  <a:gd name="connsiteX68" fmla="*/ 416014 w 483491"/>
                  <a:gd name="connsiteY68" fmla="*/ 22675 h 473616"/>
                  <a:gd name="connsiteX69" fmla="*/ 412905 w 483491"/>
                  <a:gd name="connsiteY69" fmla="*/ 24138 h 473616"/>
                  <a:gd name="connsiteX70" fmla="*/ 402300 w 483491"/>
                  <a:gd name="connsiteY70" fmla="*/ 19932 h 473616"/>
                  <a:gd name="connsiteX71" fmla="*/ 400105 w 483491"/>
                  <a:gd name="connsiteY71" fmla="*/ 15360 h 473616"/>
                  <a:gd name="connsiteX72" fmla="*/ 397179 w 483491"/>
                  <a:gd name="connsiteY72" fmla="*/ 11337 h 473616"/>
                  <a:gd name="connsiteX73" fmla="*/ 391693 w 483491"/>
                  <a:gd name="connsiteY73" fmla="*/ 7132 h 473616"/>
                  <a:gd name="connsiteX74" fmla="*/ 388585 w 483491"/>
                  <a:gd name="connsiteY74" fmla="*/ 2012 h 473616"/>
                  <a:gd name="connsiteX75" fmla="*/ 375419 w 483491"/>
                  <a:gd name="connsiteY75" fmla="*/ 2012 h 473616"/>
                  <a:gd name="connsiteX76" fmla="*/ 371944 w 483491"/>
                  <a:gd name="connsiteY76" fmla="*/ 7132 h 473616"/>
                  <a:gd name="connsiteX77" fmla="*/ 366276 w 483491"/>
                  <a:gd name="connsiteY77" fmla="*/ 3474 h 473616"/>
                  <a:gd name="connsiteX78" fmla="*/ 363350 w 483491"/>
                  <a:gd name="connsiteY78" fmla="*/ 7132 h 473616"/>
                  <a:gd name="connsiteX79" fmla="*/ 356949 w 483491"/>
                  <a:gd name="connsiteY79" fmla="*/ 0 h 473616"/>
                  <a:gd name="connsiteX80" fmla="*/ 349818 w 483491"/>
                  <a:gd name="connsiteY80" fmla="*/ 2012 h 473616"/>
                  <a:gd name="connsiteX81" fmla="*/ 339212 w 483491"/>
                  <a:gd name="connsiteY81" fmla="*/ 3474 h 473616"/>
                  <a:gd name="connsiteX82" fmla="*/ 329886 w 483491"/>
                  <a:gd name="connsiteY82" fmla="*/ 1280 h 473616"/>
                  <a:gd name="connsiteX83" fmla="*/ 328606 w 483491"/>
                  <a:gd name="connsiteY83" fmla="*/ 7132 h 473616"/>
                  <a:gd name="connsiteX84" fmla="*/ 322937 w 483491"/>
                  <a:gd name="connsiteY84" fmla="*/ 7132 h 473616"/>
                  <a:gd name="connsiteX85" fmla="*/ 319279 w 483491"/>
                  <a:gd name="connsiteY85" fmla="*/ 8595 h 473616"/>
                  <a:gd name="connsiteX86" fmla="*/ 315805 w 483491"/>
                  <a:gd name="connsiteY86" fmla="*/ 7132 h 473616"/>
                  <a:gd name="connsiteX87" fmla="*/ 316537 w 483491"/>
                  <a:gd name="connsiteY87" fmla="*/ 7132 h 473616"/>
                  <a:gd name="connsiteX88" fmla="*/ 315805 w 483491"/>
                  <a:gd name="connsiteY88" fmla="*/ 4206 h 473616"/>
                  <a:gd name="connsiteX89" fmla="*/ 312879 w 483491"/>
                  <a:gd name="connsiteY89" fmla="*/ 4206 h 473616"/>
                  <a:gd name="connsiteX90" fmla="*/ 307942 w 483491"/>
                  <a:gd name="connsiteY90" fmla="*/ 7132 h 473616"/>
                  <a:gd name="connsiteX91" fmla="*/ 295873 w 483491"/>
                  <a:gd name="connsiteY91" fmla="*/ 9326 h 473616"/>
                  <a:gd name="connsiteX92" fmla="*/ 290936 w 483491"/>
                  <a:gd name="connsiteY92" fmla="*/ 12069 h 473616"/>
                  <a:gd name="connsiteX93" fmla="*/ 282341 w 483491"/>
                  <a:gd name="connsiteY93" fmla="*/ 14812 h 473616"/>
                  <a:gd name="connsiteX94" fmla="*/ 278135 w 483491"/>
                  <a:gd name="connsiteY94" fmla="*/ 12069 h 473616"/>
                  <a:gd name="connsiteX95" fmla="*/ 269724 w 483491"/>
                  <a:gd name="connsiteY95" fmla="*/ 10606 h 473616"/>
                  <a:gd name="connsiteX96" fmla="*/ 263323 w 483491"/>
                  <a:gd name="connsiteY96" fmla="*/ 14812 h 473616"/>
                  <a:gd name="connsiteX97" fmla="*/ 262592 w 483491"/>
                  <a:gd name="connsiteY97" fmla="*/ 22858 h 473616"/>
                  <a:gd name="connsiteX98" fmla="*/ 259117 w 483491"/>
                  <a:gd name="connsiteY98" fmla="*/ 24321 h 473616"/>
                  <a:gd name="connsiteX99" fmla="*/ 235528 w 483491"/>
                  <a:gd name="connsiteY99" fmla="*/ 24321 h 473616"/>
                  <a:gd name="connsiteX100" fmla="*/ 224922 w 483491"/>
                  <a:gd name="connsiteY100" fmla="*/ 21395 h 473616"/>
                  <a:gd name="connsiteX101" fmla="*/ 218522 w 483491"/>
                  <a:gd name="connsiteY101" fmla="*/ 17006 h 473616"/>
                  <a:gd name="connsiteX102" fmla="*/ 215047 w 483491"/>
                  <a:gd name="connsiteY102" fmla="*/ 20664 h 473616"/>
                  <a:gd name="connsiteX103" fmla="*/ 211390 w 483491"/>
                  <a:gd name="connsiteY103" fmla="*/ 19932 h 473616"/>
                  <a:gd name="connsiteX104" fmla="*/ 202247 w 483491"/>
                  <a:gd name="connsiteY104" fmla="*/ 11337 h 473616"/>
                  <a:gd name="connsiteX105" fmla="*/ 200784 w 483491"/>
                  <a:gd name="connsiteY105" fmla="*/ 7132 h 473616"/>
                  <a:gd name="connsiteX106" fmla="*/ 197127 w 483491"/>
                  <a:gd name="connsiteY106" fmla="*/ 2743 h 473616"/>
                  <a:gd name="connsiteX107" fmla="*/ 190178 w 483491"/>
                  <a:gd name="connsiteY107" fmla="*/ 2012 h 473616"/>
                  <a:gd name="connsiteX108" fmla="*/ 183778 w 483491"/>
                  <a:gd name="connsiteY108" fmla="*/ 2012 h 473616"/>
                  <a:gd name="connsiteX109" fmla="*/ 177377 w 483491"/>
                  <a:gd name="connsiteY109" fmla="*/ 7132 h 473616"/>
                  <a:gd name="connsiteX110" fmla="*/ 174634 w 483491"/>
                  <a:gd name="connsiteY110" fmla="*/ 9875 h 473616"/>
                  <a:gd name="connsiteX111" fmla="*/ 171709 w 483491"/>
                  <a:gd name="connsiteY111" fmla="*/ 17006 h 473616"/>
                  <a:gd name="connsiteX112" fmla="*/ 168052 w 483491"/>
                  <a:gd name="connsiteY112" fmla="*/ 19201 h 473616"/>
                  <a:gd name="connsiteX113" fmla="*/ 166771 w 483491"/>
                  <a:gd name="connsiteY113" fmla="*/ 25784 h 473616"/>
                  <a:gd name="connsiteX114" fmla="*/ 166040 w 483491"/>
                  <a:gd name="connsiteY114" fmla="*/ 34927 h 473616"/>
                  <a:gd name="connsiteX115" fmla="*/ 167503 w 483491"/>
                  <a:gd name="connsiteY115" fmla="*/ 38584 h 473616"/>
                  <a:gd name="connsiteX116" fmla="*/ 161651 w 483491"/>
                  <a:gd name="connsiteY116" fmla="*/ 39864 h 473616"/>
                  <a:gd name="connsiteX117" fmla="*/ 162383 w 483491"/>
                  <a:gd name="connsiteY117" fmla="*/ 47727 h 473616"/>
                  <a:gd name="connsiteX118" fmla="*/ 160188 w 483491"/>
                  <a:gd name="connsiteY118" fmla="*/ 56688 h 473616"/>
                  <a:gd name="connsiteX119" fmla="*/ 150679 w 483491"/>
                  <a:gd name="connsiteY119" fmla="*/ 73328 h 473616"/>
                  <a:gd name="connsiteX120" fmla="*/ 146108 w 483491"/>
                  <a:gd name="connsiteY120" fmla="*/ 84849 h 473616"/>
                  <a:gd name="connsiteX121" fmla="*/ 142268 w 483491"/>
                  <a:gd name="connsiteY121" fmla="*/ 105512 h 473616"/>
                  <a:gd name="connsiteX122" fmla="*/ 141353 w 483491"/>
                  <a:gd name="connsiteY122" fmla="*/ 136233 h 473616"/>
                  <a:gd name="connsiteX123" fmla="*/ 138245 w 483491"/>
                  <a:gd name="connsiteY123" fmla="*/ 150497 h 473616"/>
                  <a:gd name="connsiteX124" fmla="*/ 137879 w 483491"/>
                  <a:gd name="connsiteY124" fmla="*/ 152325 h 473616"/>
                  <a:gd name="connsiteX125" fmla="*/ 131113 w 483491"/>
                  <a:gd name="connsiteY125" fmla="*/ 158177 h 473616"/>
                  <a:gd name="connsiteX126" fmla="*/ 122153 w 483491"/>
                  <a:gd name="connsiteY126" fmla="*/ 163297 h 473616"/>
                  <a:gd name="connsiteX127" fmla="*/ 114290 w 483491"/>
                  <a:gd name="connsiteY127" fmla="*/ 170612 h 473616"/>
                  <a:gd name="connsiteX128" fmla="*/ 103318 w 483491"/>
                  <a:gd name="connsiteY128" fmla="*/ 187252 h 473616"/>
                  <a:gd name="connsiteX129" fmla="*/ 100026 w 483491"/>
                  <a:gd name="connsiteY129" fmla="*/ 197127 h 473616"/>
                  <a:gd name="connsiteX130" fmla="*/ 98563 w 483491"/>
                  <a:gd name="connsiteY130" fmla="*/ 206270 h 473616"/>
                  <a:gd name="connsiteX131" fmla="*/ 98563 w 483491"/>
                  <a:gd name="connsiteY131" fmla="*/ 215413 h 473616"/>
                  <a:gd name="connsiteX132" fmla="*/ 96917 w 483491"/>
                  <a:gd name="connsiteY132" fmla="*/ 223459 h 473616"/>
                  <a:gd name="connsiteX133" fmla="*/ 90700 w 483491"/>
                  <a:gd name="connsiteY133" fmla="*/ 233517 h 473616"/>
                  <a:gd name="connsiteX134" fmla="*/ 83386 w 483491"/>
                  <a:gd name="connsiteY134" fmla="*/ 240648 h 473616"/>
                  <a:gd name="connsiteX135" fmla="*/ 77351 w 483491"/>
                  <a:gd name="connsiteY135" fmla="*/ 243940 h 473616"/>
                  <a:gd name="connsiteX136" fmla="*/ 66562 w 483491"/>
                  <a:gd name="connsiteY136" fmla="*/ 253266 h 473616"/>
                  <a:gd name="connsiteX137" fmla="*/ 57053 w 483491"/>
                  <a:gd name="connsiteY137" fmla="*/ 256923 h 473616"/>
                  <a:gd name="connsiteX138" fmla="*/ 52116 w 483491"/>
                  <a:gd name="connsiteY138" fmla="*/ 255643 h 473616"/>
                  <a:gd name="connsiteX139" fmla="*/ 51568 w 483491"/>
                  <a:gd name="connsiteY139" fmla="*/ 247048 h 473616"/>
                  <a:gd name="connsiteX140" fmla="*/ 50470 w 483491"/>
                  <a:gd name="connsiteY140" fmla="*/ 245037 h 473616"/>
                  <a:gd name="connsiteX141" fmla="*/ 44619 w 483491"/>
                  <a:gd name="connsiteY141" fmla="*/ 246866 h 473616"/>
                  <a:gd name="connsiteX142" fmla="*/ 38035 w 483491"/>
                  <a:gd name="connsiteY142" fmla="*/ 247963 h 473616"/>
                  <a:gd name="connsiteX143" fmla="*/ 34378 w 483491"/>
                  <a:gd name="connsiteY143" fmla="*/ 250889 h 473616"/>
                  <a:gd name="connsiteX144" fmla="*/ 31269 w 483491"/>
                  <a:gd name="connsiteY144" fmla="*/ 256375 h 473616"/>
                  <a:gd name="connsiteX145" fmla="*/ 25418 w 483491"/>
                  <a:gd name="connsiteY145" fmla="*/ 257838 h 473616"/>
                  <a:gd name="connsiteX146" fmla="*/ 17920 w 483491"/>
                  <a:gd name="connsiteY146" fmla="*/ 253266 h 473616"/>
                  <a:gd name="connsiteX147" fmla="*/ 16275 w 483491"/>
                  <a:gd name="connsiteY147" fmla="*/ 253997 h 473616"/>
                  <a:gd name="connsiteX148" fmla="*/ 12252 w 483491"/>
                  <a:gd name="connsiteY148" fmla="*/ 256923 h 473616"/>
                  <a:gd name="connsiteX149" fmla="*/ 8046 w 483491"/>
                  <a:gd name="connsiteY149" fmla="*/ 261129 h 473616"/>
                  <a:gd name="connsiteX150" fmla="*/ 6217 w 483491"/>
                  <a:gd name="connsiteY150" fmla="*/ 268261 h 473616"/>
                  <a:gd name="connsiteX151" fmla="*/ 5120 w 483491"/>
                  <a:gd name="connsiteY151" fmla="*/ 275575 h 473616"/>
                  <a:gd name="connsiteX152" fmla="*/ 4754 w 483491"/>
                  <a:gd name="connsiteY152" fmla="*/ 281244 h 473616"/>
                  <a:gd name="connsiteX153" fmla="*/ 366 w 483491"/>
                  <a:gd name="connsiteY153" fmla="*/ 283256 h 473616"/>
                  <a:gd name="connsiteX154" fmla="*/ 914 w 483491"/>
                  <a:gd name="connsiteY154" fmla="*/ 284901 h 473616"/>
                  <a:gd name="connsiteX155" fmla="*/ 1097 w 483491"/>
                  <a:gd name="connsiteY155" fmla="*/ 288559 h 473616"/>
                  <a:gd name="connsiteX156" fmla="*/ 0 w 483491"/>
                  <a:gd name="connsiteY156" fmla="*/ 291301 h 473616"/>
                  <a:gd name="connsiteX157" fmla="*/ 732 w 483491"/>
                  <a:gd name="connsiteY157" fmla="*/ 293313 h 473616"/>
                  <a:gd name="connsiteX158" fmla="*/ 1280 w 483491"/>
                  <a:gd name="connsiteY158" fmla="*/ 292033 h 473616"/>
                  <a:gd name="connsiteX159" fmla="*/ 3840 w 483491"/>
                  <a:gd name="connsiteY159" fmla="*/ 290753 h 473616"/>
                  <a:gd name="connsiteX160" fmla="*/ 12435 w 483491"/>
                  <a:gd name="connsiteY160" fmla="*/ 288193 h 473616"/>
                  <a:gd name="connsiteX161" fmla="*/ 18469 w 483491"/>
                  <a:gd name="connsiteY161" fmla="*/ 285267 h 473616"/>
                  <a:gd name="connsiteX162" fmla="*/ 25235 w 483491"/>
                  <a:gd name="connsiteY162" fmla="*/ 282890 h 473616"/>
                  <a:gd name="connsiteX163" fmla="*/ 29258 w 483491"/>
                  <a:gd name="connsiteY163" fmla="*/ 282890 h 473616"/>
                  <a:gd name="connsiteX164" fmla="*/ 32367 w 483491"/>
                  <a:gd name="connsiteY164" fmla="*/ 282341 h 473616"/>
                  <a:gd name="connsiteX165" fmla="*/ 43339 w 483491"/>
                  <a:gd name="connsiteY165" fmla="*/ 282524 h 473616"/>
                  <a:gd name="connsiteX166" fmla="*/ 53396 w 483491"/>
                  <a:gd name="connsiteY166" fmla="*/ 281793 h 473616"/>
                  <a:gd name="connsiteX167" fmla="*/ 56688 w 483491"/>
                  <a:gd name="connsiteY167" fmla="*/ 282890 h 473616"/>
                  <a:gd name="connsiteX168" fmla="*/ 65648 w 483491"/>
                  <a:gd name="connsiteY168" fmla="*/ 283073 h 473616"/>
                  <a:gd name="connsiteX169" fmla="*/ 71682 w 483491"/>
                  <a:gd name="connsiteY169" fmla="*/ 282158 h 473616"/>
                  <a:gd name="connsiteX170" fmla="*/ 78083 w 483491"/>
                  <a:gd name="connsiteY170" fmla="*/ 282341 h 473616"/>
                  <a:gd name="connsiteX171" fmla="*/ 93077 w 483491"/>
                  <a:gd name="connsiteY171" fmla="*/ 281244 h 473616"/>
                  <a:gd name="connsiteX172" fmla="*/ 100757 w 483491"/>
                  <a:gd name="connsiteY172" fmla="*/ 281793 h 473616"/>
                  <a:gd name="connsiteX173" fmla="*/ 101672 w 483491"/>
                  <a:gd name="connsiteY173" fmla="*/ 282341 h 473616"/>
                  <a:gd name="connsiteX174" fmla="*/ 104049 w 483491"/>
                  <a:gd name="connsiteY174" fmla="*/ 285816 h 473616"/>
                  <a:gd name="connsiteX175" fmla="*/ 105878 w 483491"/>
                  <a:gd name="connsiteY175" fmla="*/ 285998 h 473616"/>
                  <a:gd name="connsiteX176" fmla="*/ 107706 w 483491"/>
                  <a:gd name="connsiteY176" fmla="*/ 285450 h 473616"/>
                  <a:gd name="connsiteX177" fmla="*/ 109901 w 483491"/>
                  <a:gd name="connsiteY177" fmla="*/ 289473 h 473616"/>
                  <a:gd name="connsiteX178" fmla="*/ 112095 w 483491"/>
                  <a:gd name="connsiteY178" fmla="*/ 298250 h 473616"/>
                  <a:gd name="connsiteX179" fmla="*/ 112644 w 483491"/>
                  <a:gd name="connsiteY179" fmla="*/ 304285 h 473616"/>
                  <a:gd name="connsiteX180" fmla="*/ 113558 w 483491"/>
                  <a:gd name="connsiteY180" fmla="*/ 306662 h 473616"/>
                  <a:gd name="connsiteX181" fmla="*/ 116849 w 483491"/>
                  <a:gd name="connsiteY181" fmla="*/ 312331 h 473616"/>
                  <a:gd name="connsiteX182" fmla="*/ 118313 w 483491"/>
                  <a:gd name="connsiteY182" fmla="*/ 320011 h 473616"/>
                  <a:gd name="connsiteX183" fmla="*/ 124164 w 483491"/>
                  <a:gd name="connsiteY183" fmla="*/ 326046 h 473616"/>
                  <a:gd name="connsiteX184" fmla="*/ 133490 w 483491"/>
                  <a:gd name="connsiteY184" fmla="*/ 338663 h 473616"/>
                  <a:gd name="connsiteX185" fmla="*/ 139707 w 483491"/>
                  <a:gd name="connsiteY185" fmla="*/ 340857 h 473616"/>
                  <a:gd name="connsiteX186" fmla="*/ 145742 w 483491"/>
                  <a:gd name="connsiteY186" fmla="*/ 340857 h 473616"/>
                  <a:gd name="connsiteX187" fmla="*/ 155616 w 483491"/>
                  <a:gd name="connsiteY187" fmla="*/ 337749 h 473616"/>
                  <a:gd name="connsiteX188" fmla="*/ 161651 w 483491"/>
                  <a:gd name="connsiteY188" fmla="*/ 336469 h 473616"/>
                  <a:gd name="connsiteX189" fmla="*/ 169880 w 483491"/>
                  <a:gd name="connsiteY189" fmla="*/ 337200 h 473616"/>
                  <a:gd name="connsiteX190" fmla="*/ 178474 w 483491"/>
                  <a:gd name="connsiteY190" fmla="*/ 337200 h 473616"/>
                  <a:gd name="connsiteX191" fmla="*/ 180121 w 483491"/>
                  <a:gd name="connsiteY191" fmla="*/ 330434 h 473616"/>
                  <a:gd name="connsiteX192" fmla="*/ 180121 w 483491"/>
                  <a:gd name="connsiteY192" fmla="*/ 326960 h 473616"/>
                  <a:gd name="connsiteX193" fmla="*/ 181766 w 483491"/>
                  <a:gd name="connsiteY193" fmla="*/ 325131 h 473616"/>
                  <a:gd name="connsiteX194" fmla="*/ 182132 w 483491"/>
                  <a:gd name="connsiteY194" fmla="*/ 323486 h 473616"/>
                  <a:gd name="connsiteX195" fmla="*/ 182863 w 483491"/>
                  <a:gd name="connsiteY195" fmla="*/ 321108 h 473616"/>
                  <a:gd name="connsiteX196" fmla="*/ 183595 w 483491"/>
                  <a:gd name="connsiteY196" fmla="*/ 315622 h 473616"/>
                  <a:gd name="connsiteX197" fmla="*/ 184692 w 483491"/>
                  <a:gd name="connsiteY197" fmla="*/ 311782 h 473616"/>
                  <a:gd name="connsiteX198" fmla="*/ 204441 w 483491"/>
                  <a:gd name="connsiteY198" fmla="*/ 311782 h 473616"/>
                  <a:gd name="connsiteX199" fmla="*/ 205355 w 483491"/>
                  <a:gd name="connsiteY199" fmla="*/ 309039 h 473616"/>
                  <a:gd name="connsiteX200" fmla="*/ 216145 w 483491"/>
                  <a:gd name="connsiteY200" fmla="*/ 309039 h 473616"/>
                  <a:gd name="connsiteX201" fmla="*/ 215596 w 483491"/>
                  <a:gd name="connsiteY201" fmla="*/ 319280 h 473616"/>
                  <a:gd name="connsiteX202" fmla="*/ 238088 w 483491"/>
                  <a:gd name="connsiteY202" fmla="*/ 319828 h 473616"/>
                  <a:gd name="connsiteX203" fmla="*/ 239368 w 483491"/>
                  <a:gd name="connsiteY203" fmla="*/ 321474 h 473616"/>
                  <a:gd name="connsiteX204" fmla="*/ 240831 w 483491"/>
                  <a:gd name="connsiteY204" fmla="*/ 325497 h 473616"/>
                  <a:gd name="connsiteX205" fmla="*/ 241928 w 483491"/>
                  <a:gd name="connsiteY205" fmla="*/ 340675 h 473616"/>
                  <a:gd name="connsiteX206" fmla="*/ 242843 w 483491"/>
                  <a:gd name="connsiteY206" fmla="*/ 346160 h 473616"/>
                  <a:gd name="connsiteX207" fmla="*/ 242843 w 483491"/>
                  <a:gd name="connsiteY207" fmla="*/ 353292 h 473616"/>
                  <a:gd name="connsiteX208" fmla="*/ 244123 w 483491"/>
                  <a:gd name="connsiteY208" fmla="*/ 361155 h 473616"/>
                  <a:gd name="connsiteX209" fmla="*/ 243940 w 483491"/>
                  <a:gd name="connsiteY209" fmla="*/ 363898 h 473616"/>
                  <a:gd name="connsiteX210" fmla="*/ 242660 w 483491"/>
                  <a:gd name="connsiteY210" fmla="*/ 368836 h 473616"/>
                  <a:gd name="connsiteX211" fmla="*/ 242294 w 483491"/>
                  <a:gd name="connsiteY211" fmla="*/ 375053 h 473616"/>
                  <a:gd name="connsiteX212" fmla="*/ 243391 w 483491"/>
                  <a:gd name="connsiteY212" fmla="*/ 379259 h 473616"/>
                  <a:gd name="connsiteX213" fmla="*/ 247780 w 483491"/>
                  <a:gd name="connsiteY213" fmla="*/ 386025 h 473616"/>
                  <a:gd name="connsiteX214" fmla="*/ 250523 w 483491"/>
                  <a:gd name="connsiteY214" fmla="*/ 395717 h 473616"/>
                  <a:gd name="connsiteX215" fmla="*/ 253632 w 483491"/>
                  <a:gd name="connsiteY215" fmla="*/ 403397 h 473616"/>
                  <a:gd name="connsiteX216" fmla="*/ 253083 w 483491"/>
                  <a:gd name="connsiteY216" fmla="*/ 406688 h 473616"/>
                  <a:gd name="connsiteX217" fmla="*/ 250889 w 483491"/>
                  <a:gd name="connsiteY217" fmla="*/ 409797 h 473616"/>
                  <a:gd name="connsiteX218" fmla="*/ 245951 w 483491"/>
                  <a:gd name="connsiteY218" fmla="*/ 415100 h 473616"/>
                  <a:gd name="connsiteX219" fmla="*/ 245586 w 483491"/>
                  <a:gd name="connsiteY219" fmla="*/ 416197 h 473616"/>
                  <a:gd name="connsiteX220" fmla="*/ 246134 w 483491"/>
                  <a:gd name="connsiteY220" fmla="*/ 417477 h 473616"/>
                  <a:gd name="connsiteX221" fmla="*/ 246866 w 483491"/>
                  <a:gd name="connsiteY221" fmla="*/ 418026 h 473616"/>
                  <a:gd name="connsiteX222" fmla="*/ 248877 w 483491"/>
                  <a:gd name="connsiteY222" fmla="*/ 418574 h 473616"/>
                  <a:gd name="connsiteX223" fmla="*/ 251437 w 483491"/>
                  <a:gd name="connsiteY223" fmla="*/ 421683 h 473616"/>
                  <a:gd name="connsiteX224" fmla="*/ 254363 w 483491"/>
                  <a:gd name="connsiteY224" fmla="*/ 422415 h 473616"/>
                  <a:gd name="connsiteX225" fmla="*/ 255643 w 483491"/>
                  <a:gd name="connsiteY225" fmla="*/ 421683 h 473616"/>
                  <a:gd name="connsiteX226" fmla="*/ 256923 w 483491"/>
                  <a:gd name="connsiteY226" fmla="*/ 419123 h 473616"/>
                  <a:gd name="connsiteX227" fmla="*/ 257655 w 483491"/>
                  <a:gd name="connsiteY227" fmla="*/ 415649 h 473616"/>
                  <a:gd name="connsiteX228" fmla="*/ 260032 w 483491"/>
                  <a:gd name="connsiteY228" fmla="*/ 414551 h 473616"/>
                  <a:gd name="connsiteX229" fmla="*/ 283621 w 483491"/>
                  <a:gd name="connsiteY229" fmla="*/ 414551 h 473616"/>
                  <a:gd name="connsiteX230" fmla="*/ 288559 w 483491"/>
                  <a:gd name="connsiteY230" fmla="*/ 412540 h 473616"/>
                  <a:gd name="connsiteX231" fmla="*/ 292215 w 483491"/>
                  <a:gd name="connsiteY231" fmla="*/ 413637 h 473616"/>
                  <a:gd name="connsiteX232" fmla="*/ 293862 w 483491"/>
                  <a:gd name="connsiteY232" fmla="*/ 413637 h 473616"/>
                  <a:gd name="connsiteX233" fmla="*/ 297885 w 483491"/>
                  <a:gd name="connsiteY233" fmla="*/ 410711 h 473616"/>
                  <a:gd name="connsiteX234" fmla="*/ 298799 w 483491"/>
                  <a:gd name="connsiteY234" fmla="*/ 410711 h 473616"/>
                  <a:gd name="connsiteX235" fmla="*/ 303005 w 483491"/>
                  <a:gd name="connsiteY235" fmla="*/ 409431 h 473616"/>
                  <a:gd name="connsiteX236" fmla="*/ 305016 w 483491"/>
                  <a:gd name="connsiteY236" fmla="*/ 409249 h 473616"/>
                  <a:gd name="connsiteX237" fmla="*/ 306113 w 483491"/>
                  <a:gd name="connsiteY237" fmla="*/ 409797 h 473616"/>
                  <a:gd name="connsiteX238" fmla="*/ 308856 w 483491"/>
                  <a:gd name="connsiteY238" fmla="*/ 414186 h 473616"/>
                  <a:gd name="connsiteX239" fmla="*/ 308856 w 483491"/>
                  <a:gd name="connsiteY239" fmla="*/ 420403 h 473616"/>
                  <a:gd name="connsiteX240" fmla="*/ 309588 w 483491"/>
                  <a:gd name="connsiteY240" fmla="*/ 422232 h 473616"/>
                  <a:gd name="connsiteX241" fmla="*/ 311050 w 483491"/>
                  <a:gd name="connsiteY241" fmla="*/ 422597 h 473616"/>
                  <a:gd name="connsiteX242" fmla="*/ 317451 w 483491"/>
                  <a:gd name="connsiteY242" fmla="*/ 419855 h 473616"/>
                  <a:gd name="connsiteX243" fmla="*/ 319828 w 483491"/>
                  <a:gd name="connsiteY243" fmla="*/ 419123 h 473616"/>
                  <a:gd name="connsiteX244" fmla="*/ 322754 w 483491"/>
                  <a:gd name="connsiteY244" fmla="*/ 419123 h 473616"/>
                  <a:gd name="connsiteX245" fmla="*/ 327874 w 483491"/>
                  <a:gd name="connsiteY245" fmla="*/ 416929 h 473616"/>
                  <a:gd name="connsiteX246" fmla="*/ 330800 w 483491"/>
                  <a:gd name="connsiteY246" fmla="*/ 420769 h 473616"/>
                  <a:gd name="connsiteX247" fmla="*/ 332263 w 483491"/>
                  <a:gd name="connsiteY247" fmla="*/ 424975 h 473616"/>
                  <a:gd name="connsiteX248" fmla="*/ 334457 w 483491"/>
                  <a:gd name="connsiteY248" fmla="*/ 427535 h 473616"/>
                  <a:gd name="connsiteX249" fmla="*/ 340857 w 483491"/>
                  <a:gd name="connsiteY249" fmla="*/ 430460 h 473616"/>
                  <a:gd name="connsiteX250" fmla="*/ 346709 w 483491"/>
                  <a:gd name="connsiteY250" fmla="*/ 433752 h 473616"/>
                  <a:gd name="connsiteX251" fmla="*/ 354755 w 483491"/>
                  <a:gd name="connsiteY251" fmla="*/ 437227 h 473616"/>
                  <a:gd name="connsiteX252" fmla="*/ 360424 w 483491"/>
                  <a:gd name="connsiteY252" fmla="*/ 437592 h 473616"/>
                  <a:gd name="connsiteX253" fmla="*/ 364081 w 483491"/>
                  <a:gd name="connsiteY253" fmla="*/ 436678 h 473616"/>
                  <a:gd name="connsiteX254" fmla="*/ 369750 w 483491"/>
                  <a:gd name="connsiteY254" fmla="*/ 434118 h 473616"/>
                  <a:gd name="connsiteX255" fmla="*/ 374322 w 483491"/>
                  <a:gd name="connsiteY255" fmla="*/ 433386 h 473616"/>
                  <a:gd name="connsiteX256" fmla="*/ 376516 w 483491"/>
                  <a:gd name="connsiteY256" fmla="*/ 433752 h 473616"/>
                  <a:gd name="connsiteX257" fmla="*/ 385659 w 483491"/>
                  <a:gd name="connsiteY257" fmla="*/ 442164 h 473616"/>
                  <a:gd name="connsiteX258" fmla="*/ 391876 w 483491"/>
                  <a:gd name="connsiteY258" fmla="*/ 445090 h 473616"/>
                  <a:gd name="connsiteX259" fmla="*/ 397179 w 483491"/>
                  <a:gd name="connsiteY259" fmla="*/ 446918 h 473616"/>
                  <a:gd name="connsiteX260" fmla="*/ 402300 w 483491"/>
                  <a:gd name="connsiteY260" fmla="*/ 447284 h 473616"/>
                  <a:gd name="connsiteX261" fmla="*/ 405591 w 483491"/>
                  <a:gd name="connsiteY261" fmla="*/ 450576 h 473616"/>
                  <a:gd name="connsiteX262" fmla="*/ 407785 w 483491"/>
                  <a:gd name="connsiteY262" fmla="*/ 455878 h 473616"/>
                  <a:gd name="connsiteX263" fmla="*/ 409614 w 483491"/>
                  <a:gd name="connsiteY263" fmla="*/ 458987 h 473616"/>
                  <a:gd name="connsiteX264" fmla="*/ 415831 w 483491"/>
                  <a:gd name="connsiteY264" fmla="*/ 464473 h 473616"/>
                  <a:gd name="connsiteX265" fmla="*/ 422415 w 483491"/>
                  <a:gd name="connsiteY265" fmla="*/ 468496 h 473616"/>
                  <a:gd name="connsiteX266" fmla="*/ 426620 w 483491"/>
                  <a:gd name="connsiteY266" fmla="*/ 470142 h 473616"/>
                  <a:gd name="connsiteX267" fmla="*/ 431192 w 483491"/>
                  <a:gd name="connsiteY267" fmla="*/ 470873 h 473616"/>
                  <a:gd name="connsiteX268" fmla="*/ 433021 w 483491"/>
                  <a:gd name="connsiteY268" fmla="*/ 470873 h 473616"/>
                  <a:gd name="connsiteX269" fmla="*/ 435946 w 483491"/>
                  <a:gd name="connsiteY269" fmla="*/ 469410 h 473616"/>
                  <a:gd name="connsiteX270" fmla="*/ 437409 w 483491"/>
                  <a:gd name="connsiteY270" fmla="*/ 469228 h 473616"/>
                  <a:gd name="connsiteX271" fmla="*/ 437958 w 483491"/>
                  <a:gd name="connsiteY271" fmla="*/ 469410 h 473616"/>
                  <a:gd name="connsiteX272" fmla="*/ 440335 w 483491"/>
                  <a:gd name="connsiteY272" fmla="*/ 472885 h 473616"/>
                  <a:gd name="connsiteX273" fmla="*/ 442164 w 483491"/>
                  <a:gd name="connsiteY273" fmla="*/ 473616 h 473616"/>
                  <a:gd name="connsiteX274" fmla="*/ 443992 w 483491"/>
                  <a:gd name="connsiteY274" fmla="*/ 473616 h 473616"/>
                  <a:gd name="connsiteX275" fmla="*/ 444907 w 483491"/>
                  <a:gd name="connsiteY275" fmla="*/ 472519 h 473616"/>
                  <a:gd name="connsiteX276" fmla="*/ 444907 w 483491"/>
                  <a:gd name="connsiteY276" fmla="*/ 469228 h 473616"/>
                  <a:gd name="connsiteX277" fmla="*/ 444358 w 483491"/>
                  <a:gd name="connsiteY277" fmla="*/ 465753 h 473616"/>
                  <a:gd name="connsiteX278" fmla="*/ 443626 w 483491"/>
                  <a:gd name="connsiteY278" fmla="*/ 449478 h 473616"/>
                  <a:gd name="connsiteX279" fmla="*/ 442529 w 483491"/>
                  <a:gd name="connsiteY279" fmla="*/ 446004 h 473616"/>
                  <a:gd name="connsiteX280" fmla="*/ 439969 w 483491"/>
                  <a:gd name="connsiteY280" fmla="*/ 445273 h 473616"/>
                  <a:gd name="connsiteX281" fmla="*/ 435946 w 483491"/>
                  <a:gd name="connsiteY281" fmla="*/ 447650 h 473616"/>
                  <a:gd name="connsiteX282" fmla="*/ 430826 w 483491"/>
                  <a:gd name="connsiteY282" fmla="*/ 446553 h 473616"/>
                  <a:gd name="connsiteX283" fmla="*/ 424791 w 483491"/>
                  <a:gd name="connsiteY283" fmla="*/ 446370 h 473616"/>
                  <a:gd name="connsiteX284" fmla="*/ 421683 w 483491"/>
                  <a:gd name="connsiteY284" fmla="*/ 444358 h 473616"/>
                  <a:gd name="connsiteX285" fmla="*/ 417112 w 483491"/>
                  <a:gd name="connsiteY285" fmla="*/ 438141 h 473616"/>
                  <a:gd name="connsiteX286" fmla="*/ 414186 w 483491"/>
                  <a:gd name="connsiteY286" fmla="*/ 435581 h 473616"/>
                  <a:gd name="connsiteX287" fmla="*/ 413637 w 483491"/>
                  <a:gd name="connsiteY287" fmla="*/ 434118 h 473616"/>
                  <a:gd name="connsiteX288" fmla="*/ 413272 w 483491"/>
                  <a:gd name="connsiteY288" fmla="*/ 430095 h 473616"/>
                  <a:gd name="connsiteX289" fmla="*/ 414003 w 483491"/>
                  <a:gd name="connsiteY289" fmla="*/ 426438 h 473616"/>
                  <a:gd name="connsiteX290" fmla="*/ 415466 w 483491"/>
                  <a:gd name="connsiteY290" fmla="*/ 421135 h 473616"/>
                  <a:gd name="connsiteX291" fmla="*/ 422232 w 483491"/>
                  <a:gd name="connsiteY291" fmla="*/ 403031 h 473616"/>
                  <a:gd name="connsiteX292" fmla="*/ 422597 w 483491"/>
                  <a:gd name="connsiteY292" fmla="*/ 399922 h 473616"/>
                  <a:gd name="connsiteX293" fmla="*/ 423329 w 483491"/>
                  <a:gd name="connsiteY293" fmla="*/ 388402 h 473616"/>
                  <a:gd name="connsiteX294" fmla="*/ 422232 w 483491"/>
                  <a:gd name="connsiteY294" fmla="*/ 381636 h 473616"/>
                  <a:gd name="connsiteX295" fmla="*/ 418940 w 483491"/>
                  <a:gd name="connsiteY295" fmla="*/ 372676 h 473616"/>
                  <a:gd name="connsiteX296" fmla="*/ 418757 w 483491"/>
                  <a:gd name="connsiteY296" fmla="*/ 368287 h 473616"/>
                  <a:gd name="connsiteX297" fmla="*/ 420037 w 483491"/>
                  <a:gd name="connsiteY297" fmla="*/ 366458 h 473616"/>
                  <a:gd name="connsiteX298" fmla="*/ 421135 w 483491"/>
                  <a:gd name="connsiteY298" fmla="*/ 362618 h 473616"/>
                  <a:gd name="connsiteX299" fmla="*/ 423329 w 483491"/>
                  <a:gd name="connsiteY299" fmla="*/ 359510 h 473616"/>
                  <a:gd name="connsiteX300" fmla="*/ 426620 w 483491"/>
                  <a:gd name="connsiteY300" fmla="*/ 352927 h 473616"/>
                  <a:gd name="connsiteX301" fmla="*/ 427717 w 483491"/>
                  <a:gd name="connsiteY301" fmla="*/ 351646 h 473616"/>
                  <a:gd name="connsiteX302" fmla="*/ 430095 w 483491"/>
                  <a:gd name="connsiteY302" fmla="*/ 350183 h 473616"/>
                  <a:gd name="connsiteX303" fmla="*/ 431192 w 483491"/>
                  <a:gd name="connsiteY303" fmla="*/ 350183 h 473616"/>
                  <a:gd name="connsiteX304" fmla="*/ 436129 w 483491"/>
                  <a:gd name="connsiteY304" fmla="*/ 348355 h 473616"/>
                  <a:gd name="connsiteX305" fmla="*/ 464656 w 483491"/>
                  <a:gd name="connsiteY305" fmla="*/ 342320 h 47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483491" h="473616">
                    <a:moveTo>
                      <a:pt x="464656" y="342320"/>
                    </a:moveTo>
                    <a:lnTo>
                      <a:pt x="460999" y="326046"/>
                    </a:lnTo>
                    <a:lnTo>
                      <a:pt x="456610" y="320560"/>
                    </a:lnTo>
                    <a:lnTo>
                      <a:pt x="450393" y="318548"/>
                    </a:lnTo>
                    <a:lnTo>
                      <a:pt x="444358" y="312514"/>
                    </a:lnTo>
                    <a:lnTo>
                      <a:pt x="440884" y="308491"/>
                    </a:lnTo>
                    <a:lnTo>
                      <a:pt x="437775" y="300810"/>
                    </a:lnTo>
                    <a:lnTo>
                      <a:pt x="435398" y="297519"/>
                    </a:lnTo>
                    <a:lnTo>
                      <a:pt x="433569" y="289839"/>
                    </a:lnTo>
                    <a:lnTo>
                      <a:pt x="434849" y="283987"/>
                    </a:lnTo>
                    <a:lnTo>
                      <a:pt x="435032" y="278318"/>
                    </a:lnTo>
                    <a:lnTo>
                      <a:pt x="431923" y="272101"/>
                    </a:lnTo>
                    <a:lnTo>
                      <a:pt x="429181" y="263689"/>
                    </a:lnTo>
                    <a:lnTo>
                      <a:pt x="429363" y="256192"/>
                    </a:lnTo>
                    <a:lnTo>
                      <a:pt x="432106" y="245951"/>
                    </a:lnTo>
                    <a:lnTo>
                      <a:pt x="431375" y="241014"/>
                    </a:lnTo>
                    <a:lnTo>
                      <a:pt x="429363" y="242294"/>
                    </a:lnTo>
                    <a:lnTo>
                      <a:pt x="429181" y="239551"/>
                    </a:lnTo>
                    <a:lnTo>
                      <a:pt x="429729" y="234248"/>
                    </a:lnTo>
                    <a:lnTo>
                      <a:pt x="431740" y="227299"/>
                    </a:lnTo>
                    <a:lnTo>
                      <a:pt x="432472" y="222545"/>
                    </a:lnTo>
                    <a:lnTo>
                      <a:pt x="434118" y="219070"/>
                    </a:lnTo>
                    <a:lnTo>
                      <a:pt x="433204" y="208099"/>
                    </a:lnTo>
                    <a:lnTo>
                      <a:pt x="431923" y="205356"/>
                    </a:lnTo>
                    <a:lnTo>
                      <a:pt x="429363" y="202430"/>
                    </a:lnTo>
                    <a:lnTo>
                      <a:pt x="426620" y="198956"/>
                    </a:lnTo>
                    <a:lnTo>
                      <a:pt x="426255" y="197675"/>
                    </a:lnTo>
                    <a:lnTo>
                      <a:pt x="426438" y="194201"/>
                    </a:lnTo>
                    <a:lnTo>
                      <a:pt x="431009" y="187435"/>
                    </a:lnTo>
                    <a:lnTo>
                      <a:pt x="432655" y="182681"/>
                    </a:lnTo>
                    <a:lnTo>
                      <a:pt x="436129" y="176098"/>
                    </a:lnTo>
                    <a:lnTo>
                      <a:pt x="439604" y="170794"/>
                    </a:lnTo>
                    <a:lnTo>
                      <a:pt x="442712" y="167503"/>
                    </a:lnTo>
                    <a:lnTo>
                      <a:pt x="444176" y="166771"/>
                    </a:lnTo>
                    <a:lnTo>
                      <a:pt x="444358" y="156531"/>
                    </a:lnTo>
                    <a:lnTo>
                      <a:pt x="445638" y="143548"/>
                    </a:lnTo>
                    <a:lnTo>
                      <a:pt x="445638" y="137330"/>
                    </a:lnTo>
                    <a:lnTo>
                      <a:pt x="449113" y="123067"/>
                    </a:lnTo>
                    <a:lnTo>
                      <a:pt x="451855" y="117764"/>
                    </a:lnTo>
                    <a:lnTo>
                      <a:pt x="453501" y="115570"/>
                    </a:lnTo>
                    <a:lnTo>
                      <a:pt x="458987" y="108621"/>
                    </a:lnTo>
                    <a:lnTo>
                      <a:pt x="464656" y="102769"/>
                    </a:lnTo>
                    <a:lnTo>
                      <a:pt x="467216" y="100026"/>
                    </a:lnTo>
                    <a:lnTo>
                      <a:pt x="468679" y="97283"/>
                    </a:lnTo>
                    <a:lnTo>
                      <a:pt x="470142" y="93809"/>
                    </a:lnTo>
                    <a:lnTo>
                      <a:pt x="475079" y="91614"/>
                    </a:lnTo>
                    <a:lnTo>
                      <a:pt x="478005" y="89054"/>
                    </a:lnTo>
                    <a:lnTo>
                      <a:pt x="481845" y="84849"/>
                    </a:lnTo>
                    <a:lnTo>
                      <a:pt x="483491" y="80826"/>
                    </a:lnTo>
                    <a:lnTo>
                      <a:pt x="483308" y="77717"/>
                    </a:lnTo>
                    <a:lnTo>
                      <a:pt x="481845" y="75523"/>
                    </a:lnTo>
                    <a:lnTo>
                      <a:pt x="478371" y="74426"/>
                    </a:lnTo>
                    <a:lnTo>
                      <a:pt x="475628" y="72231"/>
                    </a:lnTo>
                    <a:lnTo>
                      <a:pt x="473616" y="70403"/>
                    </a:lnTo>
                    <a:lnTo>
                      <a:pt x="472154" y="66014"/>
                    </a:lnTo>
                    <a:lnTo>
                      <a:pt x="471971" y="55773"/>
                    </a:lnTo>
                    <a:lnTo>
                      <a:pt x="473251" y="47545"/>
                    </a:lnTo>
                    <a:lnTo>
                      <a:pt x="474896" y="43522"/>
                    </a:lnTo>
                    <a:lnTo>
                      <a:pt x="474713" y="41510"/>
                    </a:lnTo>
                    <a:lnTo>
                      <a:pt x="471971" y="41876"/>
                    </a:lnTo>
                    <a:lnTo>
                      <a:pt x="468862" y="39316"/>
                    </a:lnTo>
                    <a:lnTo>
                      <a:pt x="464839" y="35110"/>
                    </a:lnTo>
                    <a:lnTo>
                      <a:pt x="458804" y="31453"/>
                    </a:lnTo>
                    <a:lnTo>
                      <a:pt x="447284" y="19383"/>
                    </a:lnTo>
                    <a:lnTo>
                      <a:pt x="442347" y="16092"/>
                    </a:lnTo>
                    <a:lnTo>
                      <a:pt x="436495" y="21029"/>
                    </a:lnTo>
                    <a:lnTo>
                      <a:pt x="431192" y="21578"/>
                    </a:lnTo>
                    <a:lnTo>
                      <a:pt x="419123" y="18835"/>
                    </a:lnTo>
                    <a:lnTo>
                      <a:pt x="416014" y="22675"/>
                    </a:lnTo>
                    <a:lnTo>
                      <a:pt x="412905" y="24138"/>
                    </a:lnTo>
                    <a:lnTo>
                      <a:pt x="402300" y="19932"/>
                    </a:lnTo>
                    <a:lnTo>
                      <a:pt x="400105" y="15360"/>
                    </a:lnTo>
                    <a:lnTo>
                      <a:pt x="397179" y="11337"/>
                    </a:lnTo>
                    <a:lnTo>
                      <a:pt x="391693" y="7132"/>
                    </a:lnTo>
                    <a:lnTo>
                      <a:pt x="388585" y="2012"/>
                    </a:lnTo>
                    <a:lnTo>
                      <a:pt x="375419" y="2012"/>
                    </a:lnTo>
                    <a:lnTo>
                      <a:pt x="371944" y="7132"/>
                    </a:lnTo>
                    <a:lnTo>
                      <a:pt x="366276" y="3474"/>
                    </a:lnTo>
                    <a:lnTo>
                      <a:pt x="363350" y="7132"/>
                    </a:lnTo>
                    <a:lnTo>
                      <a:pt x="356949" y="0"/>
                    </a:lnTo>
                    <a:lnTo>
                      <a:pt x="349818" y="2012"/>
                    </a:lnTo>
                    <a:lnTo>
                      <a:pt x="339212" y="3474"/>
                    </a:lnTo>
                    <a:lnTo>
                      <a:pt x="329886" y="1280"/>
                    </a:lnTo>
                    <a:lnTo>
                      <a:pt x="328606" y="7132"/>
                    </a:lnTo>
                    <a:lnTo>
                      <a:pt x="322937" y="7132"/>
                    </a:lnTo>
                    <a:lnTo>
                      <a:pt x="319279" y="8595"/>
                    </a:lnTo>
                    <a:lnTo>
                      <a:pt x="315805" y="7132"/>
                    </a:lnTo>
                    <a:lnTo>
                      <a:pt x="316537" y="7132"/>
                    </a:lnTo>
                    <a:lnTo>
                      <a:pt x="315805" y="4206"/>
                    </a:lnTo>
                    <a:lnTo>
                      <a:pt x="312879" y="4206"/>
                    </a:lnTo>
                    <a:lnTo>
                      <a:pt x="307942" y="7132"/>
                    </a:lnTo>
                    <a:lnTo>
                      <a:pt x="295873" y="9326"/>
                    </a:lnTo>
                    <a:lnTo>
                      <a:pt x="290936" y="12069"/>
                    </a:lnTo>
                    <a:lnTo>
                      <a:pt x="282341" y="14812"/>
                    </a:lnTo>
                    <a:lnTo>
                      <a:pt x="278135" y="12069"/>
                    </a:lnTo>
                    <a:lnTo>
                      <a:pt x="269724" y="10606"/>
                    </a:lnTo>
                    <a:lnTo>
                      <a:pt x="263323" y="14812"/>
                    </a:lnTo>
                    <a:lnTo>
                      <a:pt x="262592" y="22858"/>
                    </a:lnTo>
                    <a:lnTo>
                      <a:pt x="259117" y="24321"/>
                    </a:lnTo>
                    <a:lnTo>
                      <a:pt x="235528" y="24321"/>
                    </a:lnTo>
                    <a:lnTo>
                      <a:pt x="224922" y="21395"/>
                    </a:lnTo>
                    <a:lnTo>
                      <a:pt x="218522" y="17006"/>
                    </a:lnTo>
                    <a:lnTo>
                      <a:pt x="215047" y="20664"/>
                    </a:lnTo>
                    <a:lnTo>
                      <a:pt x="211390" y="19932"/>
                    </a:lnTo>
                    <a:lnTo>
                      <a:pt x="202247" y="11337"/>
                    </a:lnTo>
                    <a:lnTo>
                      <a:pt x="200784" y="7132"/>
                    </a:lnTo>
                    <a:lnTo>
                      <a:pt x="197127" y="2743"/>
                    </a:lnTo>
                    <a:lnTo>
                      <a:pt x="190178" y="2012"/>
                    </a:lnTo>
                    <a:lnTo>
                      <a:pt x="183778" y="2012"/>
                    </a:lnTo>
                    <a:lnTo>
                      <a:pt x="177377" y="7132"/>
                    </a:lnTo>
                    <a:lnTo>
                      <a:pt x="174634" y="9875"/>
                    </a:lnTo>
                    <a:lnTo>
                      <a:pt x="171709" y="17006"/>
                    </a:lnTo>
                    <a:lnTo>
                      <a:pt x="168052" y="19201"/>
                    </a:lnTo>
                    <a:lnTo>
                      <a:pt x="166771" y="25784"/>
                    </a:lnTo>
                    <a:lnTo>
                      <a:pt x="166040" y="34927"/>
                    </a:lnTo>
                    <a:lnTo>
                      <a:pt x="167503" y="38584"/>
                    </a:lnTo>
                    <a:lnTo>
                      <a:pt x="161651" y="39864"/>
                    </a:lnTo>
                    <a:lnTo>
                      <a:pt x="162383" y="47727"/>
                    </a:lnTo>
                    <a:lnTo>
                      <a:pt x="160188" y="56688"/>
                    </a:lnTo>
                    <a:lnTo>
                      <a:pt x="150679" y="73328"/>
                    </a:lnTo>
                    <a:lnTo>
                      <a:pt x="146108" y="84849"/>
                    </a:lnTo>
                    <a:lnTo>
                      <a:pt x="142268" y="105512"/>
                    </a:lnTo>
                    <a:lnTo>
                      <a:pt x="141353" y="136233"/>
                    </a:lnTo>
                    <a:lnTo>
                      <a:pt x="138245" y="150497"/>
                    </a:lnTo>
                    <a:lnTo>
                      <a:pt x="137879" y="152325"/>
                    </a:lnTo>
                    <a:lnTo>
                      <a:pt x="131113" y="158177"/>
                    </a:lnTo>
                    <a:lnTo>
                      <a:pt x="122153" y="163297"/>
                    </a:lnTo>
                    <a:lnTo>
                      <a:pt x="114290" y="170612"/>
                    </a:lnTo>
                    <a:lnTo>
                      <a:pt x="103318" y="187252"/>
                    </a:lnTo>
                    <a:lnTo>
                      <a:pt x="100026" y="197127"/>
                    </a:lnTo>
                    <a:lnTo>
                      <a:pt x="98563" y="206270"/>
                    </a:lnTo>
                    <a:lnTo>
                      <a:pt x="98563" y="215413"/>
                    </a:lnTo>
                    <a:lnTo>
                      <a:pt x="96917" y="223459"/>
                    </a:lnTo>
                    <a:lnTo>
                      <a:pt x="90700" y="233517"/>
                    </a:lnTo>
                    <a:lnTo>
                      <a:pt x="83386" y="240648"/>
                    </a:lnTo>
                    <a:lnTo>
                      <a:pt x="77351" y="243940"/>
                    </a:lnTo>
                    <a:lnTo>
                      <a:pt x="66562" y="253266"/>
                    </a:lnTo>
                    <a:lnTo>
                      <a:pt x="57053" y="256923"/>
                    </a:lnTo>
                    <a:lnTo>
                      <a:pt x="52116" y="255643"/>
                    </a:lnTo>
                    <a:lnTo>
                      <a:pt x="51568" y="247048"/>
                    </a:lnTo>
                    <a:lnTo>
                      <a:pt x="50470" y="245037"/>
                    </a:lnTo>
                    <a:lnTo>
                      <a:pt x="44619" y="246866"/>
                    </a:lnTo>
                    <a:lnTo>
                      <a:pt x="38035" y="247963"/>
                    </a:lnTo>
                    <a:lnTo>
                      <a:pt x="34378" y="250889"/>
                    </a:lnTo>
                    <a:lnTo>
                      <a:pt x="31269" y="256375"/>
                    </a:lnTo>
                    <a:lnTo>
                      <a:pt x="25418" y="257838"/>
                    </a:lnTo>
                    <a:lnTo>
                      <a:pt x="17920" y="253266"/>
                    </a:lnTo>
                    <a:lnTo>
                      <a:pt x="16275" y="253997"/>
                    </a:lnTo>
                    <a:lnTo>
                      <a:pt x="12252" y="256923"/>
                    </a:lnTo>
                    <a:lnTo>
                      <a:pt x="8046" y="261129"/>
                    </a:lnTo>
                    <a:lnTo>
                      <a:pt x="6217" y="268261"/>
                    </a:lnTo>
                    <a:lnTo>
                      <a:pt x="5120" y="275575"/>
                    </a:lnTo>
                    <a:lnTo>
                      <a:pt x="4754" y="281244"/>
                    </a:lnTo>
                    <a:lnTo>
                      <a:pt x="366" y="283256"/>
                    </a:lnTo>
                    <a:lnTo>
                      <a:pt x="914" y="284901"/>
                    </a:lnTo>
                    <a:lnTo>
                      <a:pt x="1097" y="288559"/>
                    </a:lnTo>
                    <a:lnTo>
                      <a:pt x="0" y="291301"/>
                    </a:lnTo>
                    <a:lnTo>
                      <a:pt x="732" y="293313"/>
                    </a:lnTo>
                    <a:lnTo>
                      <a:pt x="1280" y="292033"/>
                    </a:lnTo>
                    <a:lnTo>
                      <a:pt x="3840" y="290753"/>
                    </a:lnTo>
                    <a:lnTo>
                      <a:pt x="12435" y="288193"/>
                    </a:lnTo>
                    <a:lnTo>
                      <a:pt x="18469" y="285267"/>
                    </a:lnTo>
                    <a:lnTo>
                      <a:pt x="25235" y="282890"/>
                    </a:lnTo>
                    <a:lnTo>
                      <a:pt x="29258" y="282890"/>
                    </a:lnTo>
                    <a:lnTo>
                      <a:pt x="32367" y="282341"/>
                    </a:lnTo>
                    <a:lnTo>
                      <a:pt x="43339" y="282524"/>
                    </a:lnTo>
                    <a:lnTo>
                      <a:pt x="53396" y="281793"/>
                    </a:lnTo>
                    <a:lnTo>
                      <a:pt x="56688" y="282890"/>
                    </a:lnTo>
                    <a:lnTo>
                      <a:pt x="65648" y="283073"/>
                    </a:lnTo>
                    <a:lnTo>
                      <a:pt x="71682" y="282158"/>
                    </a:lnTo>
                    <a:lnTo>
                      <a:pt x="78083" y="282341"/>
                    </a:lnTo>
                    <a:lnTo>
                      <a:pt x="93077" y="281244"/>
                    </a:lnTo>
                    <a:lnTo>
                      <a:pt x="100757" y="281793"/>
                    </a:lnTo>
                    <a:lnTo>
                      <a:pt x="101672" y="282341"/>
                    </a:lnTo>
                    <a:lnTo>
                      <a:pt x="104049" y="285816"/>
                    </a:lnTo>
                    <a:lnTo>
                      <a:pt x="105878" y="285998"/>
                    </a:lnTo>
                    <a:lnTo>
                      <a:pt x="107706" y="285450"/>
                    </a:lnTo>
                    <a:lnTo>
                      <a:pt x="109901" y="289473"/>
                    </a:lnTo>
                    <a:lnTo>
                      <a:pt x="112095" y="298250"/>
                    </a:lnTo>
                    <a:lnTo>
                      <a:pt x="112644" y="304285"/>
                    </a:lnTo>
                    <a:lnTo>
                      <a:pt x="113558" y="306662"/>
                    </a:lnTo>
                    <a:lnTo>
                      <a:pt x="116849" y="312331"/>
                    </a:lnTo>
                    <a:lnTo>
                      <a:pt x="118313" y="320011"/>
                    </a:lnTo>
                    <a:lnTo>
                      <a:pt x="124164" y="326046"/>
                    </a:lnTo>
                    <a:lnTo>
                      <a:pt x="133490" y="338663"/>
                    </a:lnTo>
                    <a:lnTo>
                      <a:pt x="139707" y="340857"/>
                    </a:lnTo>
                    <a:lnTo>
                      <a:pt x="145742" y="340857"/>
                    </a:lnTo>
                    <a:lnTo>
                      <a:pt x="155616" y="337749"/>
                    </a:lnTo>
                    <a:lnTo>
                      <a:pt x="161651" y="336469"/>
                    </a:lnTo>
                    <a:lnTo>
                      <a:pt x="169880" y="337200"/>
                    </a:lnTo>
                    <a:lnTo>
                      <a:pt x="178474" y="337200"/>
                    </a:lnTo>
                    <a:lnTo>
                      <a:pt x="180121" y="330434"/>
                    </a:lnTo>
                    <a:lnTo>
                      <a:pt x="180121" y="326960"/>
                    </a:lnTo>
                    <a:lnTo>
                      <a:pt x="181766" y="325131"/>
                    </a:lnTo>
                    <a:lnTo>
                      <a:pt x="182132" y="323486"/>
                    </a:lnTo>
                    <a:lnTo>
                      <a:pt x="182863" y="321108"/>
                    </a:lnTo>
                    <a:lnTo>
                      <a:pt x="183595" y="315622"/>
                    </a:lnTo>
                    <a:lnTo>
                      <a:pt x="184692" y="311782"/>
                    </a:lnTo>
                    <a:lnTo>
                      <a:pt x="204441" y="311782"/>
                    </a:lnTo>
                    <a:lnTo>
                      <a:pt x="205355" y="309039"/>
                    </a:lnTo>
                    <a:lnTo>
                      <a:pt x="216145" y="309039"/>
                    </a:lnTo>
                    <a:lnTo>
                      <a:pt x="215596" y="319280"/>
                    </a:lnTo>
                    <a:lnTo>
                      <a:pt x="238088" y="319828"/>
                    </a:lnTo>
                    <a:lnTo>
                      <a:pt x="239368" y="321474"/>
                    </a:lnTo>
                    <a:lnTo>
                      <a:pt x="240831" y="325497"/>
                    </a:lnTo>
                    <a:lnTo>
                      <a:pt x="241928" y="340675"/>
                    </a:lnTo>
                    <a:lnTo>
                      <a:pt x="242843" y="346160"/>
                    </a:lnTo>
                    <a:lnTo>
                      <a:pt x="242843" y="353292"/>
                    </a:lnTo>
                    <a:lnTo>
                      <a:pt x="244123" y="361155"/>
                    </a:lnTo>
                    <a:lnTo>
                      <a:pt x="243940" y="363898"/>
                    </a:lnTo>
                    <a:lnTo>
                      <a:pt x="242660" y="368836"/>
                    </a:lnTo>
                    <a:lnTo>
                      <a:pt x="242294" y="375053"/>
                    </a:lnTo>
                    <a:lnTo>
                      <a:pt x="243391" y="379259"/>
                    </a:lnTo>
                    <a:lnTo>
                      <a:pt x="247780" y="386025"/>
                    </a:lnTo>
                    <a:lnTo>
                      <a:pt x="250523" y="395717"/>
                    </a:lnTo>
                    <a:lnTo>
                      <a:pt x="253632" y="403397"/>
                    </a:lnTo>
                    <a:lnTo>
                      <a:pt x="253083" y="406688"/>
                    </a:lnTo>
                    <a:lnTo>
                      <a:pt x="250889" y="409797"/>
                    </a:lnTo>
                    <a:lnTo>
                      <a:pt x="245951" y="415100"/>
                    </a:lnTo>
                    <a:lnTo>
                      <a:pt x="245586" y="416197"/>
                    </a:lnTo>
                    <a:lnTo>
                      <a:pt x="246134" y="417477"/>
                    </a:lnTo>
                    <a:lnTo>
                      <a:pt x="246866" y="418026"/>
                    </a:lnTo>
                    <a:lnTo>
                      <a:pt x="248877" y="418574"/>
                    </a:lnTo>
                    <a:lnTo>
                      <a:pt x="251437" y="421683"/>
                    </a:lnTo>
                    <a:lnTo>
                      <a:pt x="254363" y="422415"/>
                    </a:lnTo>
                    <a:lnTo>
                      <a:pt x="255643" y="421683"/>
                    </a:lnTo>
                    <a:lnTo>
                      <a:pt x="256923" y="419123"/>
                    </a:lnTo>
                    <a:lnTo>
                      <a:pt x="257655" y="415649"/>
                    </a:lnTo>
                    <a:lnTo>
                      <a:pt x="260032" y="414551"/>
                    </a:lnTo>
                    <a:lnTo>
                      <a:pt x="283621" y="414551"/>
                    </a:lnTo>
                    <a:lnTo>
                      <a:pt x="288559" y="412540"/>
                    </a:lnTo>
                    <a:lnTo>
                      <a:pt x="292215" y="413637"/>
                    </a:lnTo>
                    <a:lnTo>
                      <a:pt x="293862" y="413637"/>
                    </a:lnTo>
                    <a:lnTo>
                      <a:pt x="297885" y="410711"/>
                    </a:lnTo>
                    <a:lnTo>
                      <a:pt x="298799" y="410711"/>
                    </a:lnTo>
                    <a:lnTo>
                      <a:pt x="303005" y="409431"/>
                    </a:lnTo>
                    <a:lnTo>
                      <a:pt x="305016" y="409249"/>
                    </a:lnTo>
                    <a:lnTo>
                      <a:pt x="306113" y="409797"/>
                    </a:lnTo>
                    <a:lnTo>
                      <a:pt x="308856" y="414186"/>
                    </a:lnTo>
                    <a:lnTo>
                      <a:pt x="308856" y="420403"/>
                    </a:lnTo>
                    <a:lnTo>
                      <a:pt x="309588" y="422232"/>
                    </a:lnTo>
                    <a:lnTo>
                      <a:pt x="311050" y="422597"/>
                    </a:lnTo>
                    <a:lnTo>
                      <a:pt x="317451" y="419855"/>
                    </a:lnTo>
                    <a:lnTo>
                      <a:pt x="319828" y="419123"/>
                    </a:lnTo>
                    <a:lnTo>
                      <a:pt x="322754" y="419123"/>
                    </a:lnTo>
                    <a:lnTo>
                      <a:pt x="327874" y="416929"/>
                    </a:lnTo>
                    <a:lnTo>
                      <a:pt x="330800" y="420769"/>
                    </a:lnTo>
                    <a:lnTo>
                      <a:pt x="332263" y="424975"/>
                    </a:lnTo>
                    <a:lnTo>
                      <a:pt x="334457" y="427535"/>
                    </a:lnTo>
                    <a:lnTo>
                      <a:pt x="340857" y="430460"/>
                    </a:lnTo>
                    <a:lnTo>
                      <a:pt x="346709" y="433752"/>
                    </a:lnTo>
                    <a:lnTo>
                      <a:pt x="354755" y="437227"/>
                    </a:lnTo>
                    <a:lnTo>
                      <a:pt x="360424" y="437592"/>
                    </a:lnTo>
                    <a:lnTo>
                      <a:pt x="364081" y="436678"/>
                    </a:lnTo>
                    <a:lnTo>
                      <a:pt x="369750" y="434118"/>
                    </a:lnTo>
                    <a:lnTo>
                      <a:pt x="374322" y="433386"/>
                    </a:lnTo>
                    <a:lnTo>
                      <a:pt x="376516" y="433752"/>
                    </a:lnTo>
                    <a:lnTo>
                      <a:pt x="385659" y="442164"/>
                    </a:lnTo>
                    <a:lnTo>
                      <a:pt x="391876" y="445090"/>
                    </a:lnTo>
                    <a:lnTo>
                      <a:pt x="397179" y="446918"/>
                    </a:lnTo>
                    <a:lnTo>
                      <a:pt x="402300" y="447284"/>
                    </a:lnTo>
                    <a:lnTo>
                      <a:pt x="405591" y="450576"/>
                    </a:lnTo>
                    <a:lnTo>
                      <a:pt x="407785" y="455878"/>
                    </a:lnTo>
                    <a:lnTo>
                      <a:pt x="409614" y="458987"/>
                    </a:lnTo>
                    <a:lnTo>
                      <a:pt x="415831" y="464473"/>
                    </a:lnTo>
                    <a:lnTo>
                      <a:pt x="422415" y="468496"/>
                    </a:lnTo>
                    <a:lnTo>
                      <a:pt x="426620" y="470142"/>
                    </a:lnTo>
                    <a:lnTo>
                      <a:pt x="431192" y="470873"/>
                    </a:lnTo>
                    <a:lnTo>
                      <a:pt x="433021" y="470873"/>
                    </a:lnTo>
                    <a:lnTo>
                      <a:pt x="435946" y="469410"/>
                    </a:lnTo>
                    <a:lnTo>
                      <a:pt x="437409" y="469228"/>
                    </a:lnTo>
                    <a:lnTo>
                      <a:pt x="437958" y="469410"/>
                    </a:lnTo>
                    <a:lnTo>
                      <a:pt x="440335" y="472885"/>
                    </a:lnTo>
                    <a:lnTo>
                      <a:pt x="442164" y="473616"/>
                    </a:lnTo>
                    <a:lnTo>
                      <a:pt x="443992" y="473616"/>
                    </a:lnTo>
                    <a:lnTo>
                      <a:pt x="444907" y="472519"/>
                    </a:lnTo>
                    <a:lnTo>
                      <a:pt x="444907" y="469228"/>
                    </a:lnTo>
                    <a:lnTo>
                      <a:pt x="444358" y="465753"/>
                    </a:lnTo>
                    <a:lnTo>
                      <a:pt x="443626" y="449478"/>
                    </a:lnTo>
                    <a:lnTo>
                      <a:pt x="442529" y="446004"/>
                    </a:lnTo>
                    <a:lnTo>
                      <a:pt x="439969" y="445273"/>
                    </a:lnTo>
                    <a:lnTo>
                      <a:pt x="435946" y="447650"/>
                    </a:lnTo>
                    <a:lnTo>
                      <a:pt x="430826" y="446553"/>
                    </a:lnTo>
                    <a:lnTo>
                      <a:pt x="424791" y="446370"/>
                    </a:lnTo>
                    <a:lnTo>
                      <a:pt x="421683" y="444358"/>
                    </a:lnTo>
                    <a:lnTo>
                      <a:pt x="417112" y="438141"/>
                    </a:lnTo>
                    <a:lnTo>
                      <a:pt x="414186" y="435581"/>
                    </a:lnTo>
                    <a:lnTo>
                      <a:pt x="413637" y="434118"/>
                    </a:lnTo>
                    <a:lnTo>
                      <a:pt x="413272" y="430095"/>
                    </a:lnTo>
                    <a:lnTo>
                      <a:pt x="414003" y="426438"/>
                    </a:lnTo>
                    <a:lnTo>
                      <a:pt x="415466" y="421135"/>
                    </a:lnTo>
                    <a:lnTo>
                      <a:pt x="422232" y="403031"/>
                    </a:lnTo>
                    <a:lnTo>
                      <a:pt x="422597" y="399922"/>
                    </a:lnTo>
                    <a:lnTo>
                      <a:pt x="423329" y="388402"/>
                    </a:lnTo>
                    <a:lnTo>
                      <a:pt x="422232" y="381636"/>
                    </a:lnTo>
                    <a:lnTo>
                      <a:pt x="418940" y="372676"/>
                    </a:lnTo>
                    <a:lnTo>
                      <a:pt x="418757" y="368287"/>
                    </a:lnTo>
                    <a:lnTo>
                      <a:pt x="420037" y="366458"/>
                    </a:lnTo>
                    <a:lnTo>
                      <a:pt x="421135" y="362618"/>
                    </a:lnTo>
                    <a:lnTo>
                      <a:pt x="423329" y="359510"/>
                    </a:lnTo>
                    <a:lnTo>
                      <a:pt x="426620" y="352927"/>
                    </a:lnTo>
                    <a:lnTo>
                      <a:pt x="427717" y="351646"/>
                    </a:lnTo>
                    <a:lnTo>
                      <a:pt x="430095" y="350183"/>
                    </a:lnTo>
                    <a:lnTo>
                      <a:pt x="431192" y="350183"/>
                    </a:lnTo>
                    <a:lnTo>
                      <a:pt x="436129" y="348355"/>
                    </a:lnTo>
                    <a:lnTo>
                      <a:pt x="464656" y="342320"/>
                    </a:lnTo>
                    <a:close/>
                  </a:path>
                </a:pathLst>
              </a:custGeom>
              <a:grpFill/>
              <a:ln w="18272" cap="flat">
                <a:noFill/>
                <a:prstDash val="solid"/>
                <a:miter/>
              </a:ln>
            </p:spPr>
            <p:txBody>
              <a:bodyPr rtlCol="0" anchor="ctr"/>
              <a:lstStyle/>
              <a:p>
                <a:endParaRPr lang="en-GB" sz="1463"/>
              </a:p>
            </p:txBody>
          </p:sp>
          <p:sp>
            <p:nvSpPr>
              <p:cNvPr id="1485" name="Freeform: Shape 1484">
                <a:extLst>
                  <a:ext uri="{FF2B5EF4-FFF2-40B4-BE49-F238E27FC236}">
                    <a16:creationId xmlns:a16="http://schemas.microsoft.com/office/drawing/2014/main" id="{CCB9A4A4-B1D6-ED1A-D06B-6B17E1764402}"/>
                  </a:ext>
                </a:extLst>
              </p:cNvPr>
              <p:cNvSpPr/>
              <p:nvPr/>
            </p:nvSpPr>
            <p:spPr>
              <a:xfrm>
                <a:off x="6300362" y="4215895"/>
                <a:ext cx="483491" cy="473616"/>
              </a:xfrm>
              <a:custGeom>
                <a:avLst/>
                <a:gdLst>
                  <a:gd name="connsiteX0" fmla="*/ 464656 w 483491"/>
                  <a:gd name="connsiteY0" fmla="*/ 342320 h 473616"/>
                  <a:gd name="connsiteX1" fmla="*/ 460999 w 483491"/>
                  <a:gd name="connsiteY1" fmla="*/ 326046 h 473616"/>
                  <a:gd name="connsiteX2" fmla="*/ 456610 w 483491"/>
                  <a:gd name="connsiteY2" fmla="*/ 320560 h 473616"/>
                  <a:gd name="connsiteX3" fmla="*/ 450393 w 483491"/>
                  <a:gd name="connsiteY3" fmla="*/ 318548 h 473616"/>
                  <a:gd name="connsiteX4" fmla="*/ 444358 w 483491"/>
                  <a:gd name="connsiteY4" fmla="*/ 312514 h 473616"/>
                  <a:gd name="connsiteX5" fmla="*/ 440884 w 483491"/>
                  <a:gd name="connsiteY5" fmla="*/ 308491 h 473616"/>
                  <a:gd name="connsiteX6" fmla="*/ 437775 w 483491"/>
                  <a:gd name="connsiteY6" fmla="*/ 300810 h 473616"/>
                  <a:gd name="connsiteX7" fmla="*/ 435398 w 483491"/>
                  <a:gd name="connsiteY7" fmla="*/ 297519 h 473616"/>
                  <a:gd name="connsiteX8" fmla="*/ 433569 w 483491"/>
                  <a:gd name="connsiteY8" fmla="*/ 289839 h 473616"/>
                  <a:gd name="connsiteX9" fmla="*/ 434849 w 483491"/>
                  <a:gd name="connsiteY9" fmla="*/ 283987 h 473616"/>
                  <a:gd name="connsiteX10" fmla="*/ 435032 w 483491"/>
                  <a:gd name="connsiteY10" fmla="*/ 278318 h 473616"/>
                  <a:gd name="connsiteX11" fmla="*/ 431923 w 483491"/>
                  <a:gd name="connsiteY11" fmla="*/ 272101 h 473616"/>
                  <a:gd name="connsiteX12" fmla="*/ 429181 w 483491"/>
                  <a:gd name="connsiteY12" fmla="*/ 263689 h 473616"/>
                  <a:gd name="connsiteX13" fmla="*/ 429363 w 483491"/>
                  <a:gd name="connsiteY13" fmla="*/ 256192 h 473616"/>
                  <a:gd name="connsiteX14" fmla="*/ 432106 w 483491"/>
                  <a:gd name="connsiteY14" fmla="*/ 245951 h 473616"/>
                  <a:gd name="connsiteX15" fmla="*/ 431375 w 483491"/>
                  <a:gd name="connsiteY15" fmla="*/ 241014 h 473616"/>
                  <a:gd name="connsiteX16" fmla="*/ 429363 w 483491"/>
                  <a:gd name="connsiteY16" fmla="*/ 242294 h 473616"/>
                  <a:gd name="connsiteX17" fmla="*/ 429181 w 483491"/>
                  <a:gd name="connsiteY17" fmla="*/ 239551 h 473616"/>
                  <a:gd name="connsiteX18" fmla="*/ 429729 w 483491"/>
                  <a:gd name="connsiteY18" fmla="*/ 234248 h 473616"/>
                  <a:gd name="connsiteX19" fmla="*/ 431740 w 483491"/>
                  <a:gd name="connsiteY19" fmla="*/ 227299 h 473616"/>
                  <a:gd name="connsiteX20" fmla="*/ 432472 w 483491"/>
                  <a:gd name="connsiteY20" fmla="*/ 222545 h 473616"/>
                  <a:gd name="connsiteX21" fmla="*/ 434118 w 483491"/>
                  <a:gd name="connsiteY21" fmla="*/ 219070 h 473616"/>
                  <a:gd name="connsiteX22" fmla="*/ 433204 w 483491"/>
                  <a:gd name="connsiteY22" fmla="*/ 208099 h 473616"/>
                  <a:gd name="connsiteX23" fmla="*/ 431923 w 483491"/>
                  <a:gd name="connsiteY23" fmla="*/ 205356 h 473616"/>
                  <a:gd name="connsiteX24" fmla="*/ 429363 w 483491"/>
                  <a:gd name="connsiteY24" fmla="*/ 202430 h 473616"/>
                  <a:gd name="connsiteX25" fmla="*/ 426620 w 483491"/>
                  <a:gd name="connsiteY25" fmla="*/ 198956 h 473616"/>
                  <a:gd name="connsiteX26" fmla="*/ 426255 w 483491"/>
                  <a:gd name="connsiteY26" fmla="*/ 197675 h 473616"/>
                  <a:gd name="connsiteX27" fmla="*/ 426438 w 483491"/>
                  <a:gd name="connsiteY27" fmla="*/ 194201 h 473616"/>
                  <a:gd name="connsiteX28" fmla="*/ 431009 w 483491"/>
                  <a:gd name="connsiteY28" fmla="*/ 187435 h 473616"/>
                  <a:gd name="connsiteX29" fmla="*/ 432655 w 483491"/>
                  <a:gd name="connsiteY29" fmla="*/ 182681 h 473616"/>
                  <a:gd name="connsiteX30" fmla="*/ 436129 w 483491"/>
                  <a:gd name="connsiteY30" fmla="*/ 176098 h 473616"/>
                  <a:gd name="connsiteX31" fmla="*/ 439604 w 483491"/>
                  <a:gd name="connsiteY31" fmla="*/ 170794 h 473616"/>
                  <a:gd name="connsiteX32" fmla="*/ 442712 w 483491"/>
                  <a:gd name="connsiteY32" fmla="*/ 167503 h 473616"/>
                  <a:gd name="connsiteX33" fmla="*/ 444176 w 483491"/>
                  <a:gd name="connsiteY33" fmla="*/ 166771 h 473616"/>
                  <a:gd name="connsiteX34" fmla="*/ 444358 w 483491"/>
                  <a:gd name="connsiteY34" fmla="*/ 156531 h 473616"/>
                  <a:gd name="connsiteX35" fmla="*/ 445638 w 483491"/>
                  <a:gd name="connsiteY35" fmla="*/ 143548 h 473616"/>
                  <a:gd name="connsiteX36" fmla="*/ 445638 w 483491"/>
                  <a:gd name="connsiteY36" fmla="*/ 137330 h 473616"/>
                  <a:gd name="connsiteX37" fmla="*/ 449113 w 483491"/>
                  <a:gd name="connsiteY37" fmla="*/ 123067 h 473616"/>
                  <a:gd name="connsiteX38" fmla="*/ 451855 w 483491"/>
                  <a:gd name="connsiteY38" fmla="*/ 117764 h 473616"/>
                  <a:gd name="connsiteX39" fmla="*/ 453501 w 483491"/>
                  <a:gd name="connsiteY39" fmla="*/ 115570 h 473616"/>
                  <a:gd name="connsiteX40" fmla="*/ 458987 w 483491"/>
                  <a:gd name="connsiteY40" fmla="*/ 108621 h 473616"/>
                  <a:gd name="connsiteX41" fmla="*/ 464656 w 483491"/>
                  <a:gd name="connsiteY41" fmla="*/ 102769 h 473616"/>
                  <a:gd name="connsiteX42" fmla="*/ 467216 w 483491"/>
                  <a:gd name="connsiteY42" fmla="*/ 100026 h 473616"/>
                  <a:gd name="connsiteX43" fmla="*/ 468679 w 483491"/>
                  <a:gd name="connsiteY43" fmla="*/ 97283 h 473616"/>
                  <a:gd name="connsiteX44" fmla="*/ 470142 w 483491"/>
                  <a:gd name="connsiteY44" fmla="*/ 93809 h 473616"/>
                  <a:gd name="connsiteX45" fmla="*/ 475079 w 483491"/>
                  <a:gd name="connsiteY45" fmla="*/ 91614 h 473616"/>
                  <a:gd name="connsiteX46" fmla="*/ 478005 w 483491"/>
                  <a:gd name="connsiteY46" fmla="*/ 89054 h 473616"/>
                  <a:gd name="connsiteX47" fmla="*/ 481845 w 483491"/>
                  <a:gd name="connsiteY47" fmla="*/ 84849 h 473616"/>
                  <a:gd name="connsiteX48" fmla="*/ 483491 w 483491"/>
                  <a:gd name="connsiteY48" fmla="*/ 80826 h 473616"/>
                  <a:gd name="connsiteX49" fmla="*/ 483308 w 483491"/>
                  <a:gd name="connsiteY49" fmla="*/ 77717 h 473616"/>
                  <a:gd name="connsiteX50" fmla="*/ 481845 w 483491"/>
                  <a:gd name="connsiteY50" fmla="*/ 75523 h 473616"/>
                  <a:gd name="connsiteX51" fmla="*/ 478371 w 483491"/>
                  <a:gd name="connsiteY51" fmla="*/ 74426 h 473616"/>
                  <a:gd name="connsiteX52" fmla="*/ 475628 w 483491"/>
                  <a:gd name="connsiteY52" fmla="*/ 72231 h 473616"/>
                  <a:gd name="connsiteX53" fmla="*/ 473616 w 483491"/>
                  <a:gd name="connsiteY53" fmla="*/ 70403 h 473616"/>
                  <a:gd name="connsiteX54" fmla="*/ 472154 w 483491"/>
                  <a:gd name="connsiteY54" fmla="*/ 66014 h 473616"/>
                  <a:gd name="connsiteX55" fmla="*/ 471971 w 483491"/>
                  <a:gd name="connsiteY55" fmla="*/ 55773 h 473616"/>
                  <a:gd name="connsiteX56" fmla="*/ 473251 w 483491"/>
                  <a:gd name="connsiteY56" fmla="*/ 47545 h 473616"/>
                  <a:gd name="connsiteX57" fmla="*/ 474896 w 483491"/>
                  <a:gd name="connsiteY57" fmla="*/ 43522 h 473616"/>
                  <a:gd name="connsiteX58" fmla="*/ 474713 w 483491"/>
                  <a:gd name="connsiteY58" fmla="*/ 41510 h 473616"/>
                  <a:gd name="connsiteX59" fmla="*/ 471971 w 483491"/>
                  <a:gd name="connsiteY59" fmla="*/ 41876 h 473616"/>
                  <a:gd name="connsiteX60" fmla="*/ 468862 w 483491"/>
                  <a:gd name="connsiteY60" fmla="*/ 39316 h 473616"/>
                  <a:gd name="connsiteX61" fmla="*/ 464839 w 483491"/>
                  <a:gd name="connsiteY61" fmla="*/ 35110 h 473616"/>
                  <a:gd name="connsiteX62" fmla="*/ 458804 w 483491"/>
                  <a:gd name="connsiteY62" fmla="*/ 31453 h 473616"/>
                  <a:gd name="connsiteX63" fmla="*/ 447284 w 483491"/>
                  <a:gd name="connsiteY63" fmla="*/ 19383 h 473616"/>
                  <a:gd name="connsiteX64" fmla="*/ 442347 w 483491"/>
                  <a:gd name="connsiteY64" fmla="*/ 16092 h 473616"/>
                  <a:gd name="connsiteX65" fmla="*/ 436495 w 483491"/>
                  <a:gd name="connsiteY65" fmla="*/ 21029 h 473616"/>
                  <a:gd name="connsiteX66" fmla="*/ 431192 w 483491"/>
                  <a:gd name="connsiteY66" fmla="*/ 21578 h 473616"/>
                  <a:gd name="connsiteX67" fmla="*/ 419123 w 483491"/>
                  <a:gd name="connsiteY67" fmla="*/ 18835 h 473616"/>
                  <a:gd name="connsiteX68" fmla="*/ 416014 w 483491"/>
                  <a:gd name="connsiteY68" fmla="*/ 22675 h 473616"/>
                  <a:gd name="connsiteX69" fmla="*/ 412905 w 483491"/>
                  <a:gd name="connsiteY69" fmla="*/ 24138 h 473616"/>
                  <a:gd name="connsiteX70" fmla="*/ 402300 w 483491"/>
                  <a:gd name="connsiteY70" fmla="*/ 19932 h 473616"/>
                  <a:gd name="connsiteX71" fmla="*/ 400105 w 483491"/>
                  <a:gd name="connsiteY71" fmla="*/ 15360 h 473616"/>
                  <a:gd name="connsiteX72" fmla="*/ 397179 w 483491"/>
                  <a:gd name="connsiteY72" fmla="*/ 11337 h 473616"/>
                  <a:gd name="connsiteX73" fmla="*/ 391693 w 483491"/>
                  <a:gd name="connsiteY73" fmla="*/ 7132 h 473616"/>
                  <a:gd name="connsiteX74" fmla="*/ 388585 w 483491"/>
                  <a:gd name="connsiteY74" fmla="*/ 2012 h 473616"/>
                  <a:gd name="connsiteX75" fmla="*/ 375419 w 483491"/>
                  <a:gd name="connsiteY75" fmla="*/ 2012 h 473616"/>
                  <a:gd name="connsiteX76" fmla="*/ 371944 w 483491"/>
                  <a:gd name="connsiteY76" fmla="*/ 7132 h 473616"/>
                  <a:gd name="connsiteX77" fmla="*/ 366276 w 483491"/>
                  <a:gd name="connsiteY77" fmla="*/ 3474 h 473616"/>
                  <a:gd name="connsiteX78" fmla="*/ 363350 w 483491"/>
                  <a:gd name="connsiteY78" fmla="*/ 7132 h 473616"/>
                  <a:gd name="connsiteX79" fmla="*/ 356949 w 483491"/>
                  <a:gd name="connsiteY79" fmla="*/ 0 h 473616"/>
                  <a:gd name="connsiteX80" fmla="*/ 349818 w 483491"/>
                  <a:gd name="connsiteY80" fmla="*/ 2012 h 473616"/>
                  <a:gd name="connsiteX81" fmla="*/ 339212 w 483491"/>
                  <a:gd name="connsiteY81" fmla="*/ 3474 h 473616"/>
                  <a:gd name="connsiteX82" fmla="*/ 329886 w 483491"/>
                  <a:gd name="connsiteY82" fmla="*/ 1280 h 473616"/>
                  <a:gd name="connsiteX83" fmla="*/ 328606 w 483491"/>
                  <a:gd name="connsiteY83" fmla="*/ 7132 h 473616"/>
                  <a:gd name="connsiteX84" fmla="*/ 322937 w 483491"/>
                  <a:gd name="connsiteY84" fmla="*/ 7132 h 473616"/>
                  <a:gd name="connsiteX85" fmla="*/ 319279 w 483491"/>
                  <a:gd name="connsiteY85" fmla="*/ 8595 h 473616"/>
                  <a:gd name="connsiteX86" fmla="*/ 315805 w 483491"/>
                  <a:gd name="connsiteY86" fmla="*/ 7132 h 473616"/>
                  <a:gd name="connsiteX87" fmla="*/ 316537 w 483491"/>
                  <a:gd name="connsiteY87" fmla="*/ 7132 h 473616"/>
                  <a:gd name="connsiteX88" fmla="*/ 315805 w 483491"/>
                  <a:gd name="connsiteY88" fmla="*/ 4206 h 473616"/>
                  <a:gd name="connsiteX89" fmla="*/ 312879 w 483491"/>
                  <a:gd name="connsiteY89" fmla="*/ 4206 h 473616"/>
                  <a:gd name="connsiteX90" fmla="*/ 307942 w 483491"/>
                  <a:gd name="connsiteY90" fmla="*/ 7132 h 473616"/>
                  <a:gd name="connsiteX91" fmla="*/ 295873 w 483491"/>
                  <a:gd name="connsiteY91" fmla="*/ 9326 h 473616"/>
                  <a:gd name="connsiteX92" fmla="*/ 290936 w 483491"/>
                  <a:gd name="connsiteY92" fmla="*/ 12069 h 473616"/>
                  <a:gd name="connsiteX93" fmla="*/ 282341 w 483491"/>
                  <a:gd name="connsiteY93" fmla="*/ 14812 h 473616"/>
                  <a:gd name="connsiteX94" fmla="*/ 278135 w 483491"/>
                  <a:gd name="connsiteY94" fmla="*/ 12069 h 473616"/>
                  <a:gd name="connsiteX95" fmla="*/ 269724 w 483491"/>
                  <a:gd name="connsiteY95" fmla="*/ 10606 h 473616"/>
                  <a:gd name="connsiteX96" fmla="*/ 263323 w 483491"/>
                  <a:gd name="connsiteY96" fmla="*/ 14812 h 473616"/>
                  <a:gd name="connsiteX97" fmla="*/ 262592 w 483491"/>
                  <a:gd name="connsiteY97" fmla="*/ 22858 h 473616"/>
                  <a:gd name="connsiteX98" fmla="*/ 259117 w 483491"/>
                  <a:gd name="connsiteY98" fmla="*/ 24321 h 473616"/>
                  <a:gd name="connsiteX99" fmla="*/ 235528 w 483491"/>
                  <a:gd name="connsiteY99" fmla="*/ 24321 h 473616"/>
                  <a:gd name="connsiteX100" fmla="*/ 224922 w 483491"/>
                  <a:gd name="connsiteY100" fmla="*/ 21395 h 473616"/>
                  <a:gd name="connsiteX101" fmla="*/ 218522 w 483491"/>
                  <a:gd name="connsiteY101" fmla="*/ 17006 h 473616"/>
                  <a:gd name="connsiteX102" fmla="*/ 215047 w 483491"/>
                  <a:gd name="connsiteY102" fmla="*/ 20664 h 473616"/>
                  <a:gd name="connsiteX103" fmla="*/ 211390 w 483491"/>
                  <a:gd name="connsiteY103" fmla="*/ 19932 h 473616"/>
                  <a:gd name="connsiteX104" fmla="*/ 202247 w 483491"/>
                  <a:gd name="connsiteY104" fmla="*/ 11337 h 473616"/>
                  <a:gd name="connsiteX105" fmla="*/ 200784 w 483491"/>
                  <a:gd name="connsiteY105" fmla="*/ 7132 h 473616"/>
                  <a:gd name="connsiteX106" fmla="*/ 197127 w 483491"/>
                  <a:gd name="connsiteY106" fmla="*/ 2743 h 473616"/>
                  <a:gd name="connsiteX107" fmla="*/ 190178 w 483491"/>
                  <a:gd name="connsiteY107" fmla="*/ 2012 h 473616"/>
                  <a:gd name="connsiteX108" fmla="*/ 183778 w 483491"/>
                  <a:gd name="connsiteY108" fmla="*/ 2012 h 473616"/>
                  <a:gd name="connsiteX109" fmla="*/ 177377 w 483491"/>
                  <a:gd name="connsiteY109" fmla="*/ 7132 h 473616"/>
                  <a:gd name="connsiteX110" fmla="*/ 174634 w 483491"/>
                  <a:gd name="connsiteY110" fmla="*/ 9875 h 473616"/>
                  <a:gd name="connsiteX111" fmla="*/ 171709 w 483491"/>
                  <a:gd name="connsiteY111" fmla="*/ 17006 h 473616"/>
                  <a:gd name="connsiteX112" fmla="*/ 168052 w 483491"/>
                  <a:gd name="connsiteY112" fmla="*/ 19201 h 473616"/>
                  <a:gd name="connsiteX113" fmla="*/ 166771 w 483491"/>
                  <a:gd name="connsiteY113" fmla="*/ 25784 h 473616"/>
                  <a:gd name="connsiteX114" fmla="*/ 166040 w 483491"/>
                  <a:gd name="connsiteY114" fmla="*/ 34927 h 473616"/>
                  <a:gd name="connsiteX115" fmla="*/ 167503 w 483491"/>
                  <a:gd name="connsiteY115" fmla="*/ 38584 h 473616"/>
                  <a:gd name="connsiteX116" fmla="*/ 161651 w 483491"/>
                  <a:gd name="connsiteY116" fmla="*/ 39864 h 473616"/>
                  <a:gd name="connsiteX117" fmla="*/ 162383 w 483491"/>
                  <a:gd name="connsiteY117" fmla="*/ 47727 h 473616"/>
                  <a:gd name="connsiteX118" fmla="*/ 160188 w 483491"/>
                  <a:gd name="connsiteY118" fmla="*/ 56688 h 473616"/>
                  <a:gd name="connsiteX119" fmla="*/ 150679 w 483491"/>
                  <a:gd name="connsiteY119" fmla="*/ 73328 h 473616"/>
                  <a:gd name="connsiteX120" fmla="*/ 146108 w 483491"/>
                  <a:gd name="connsiteY120" fmla="*/ 84849 h 473616"/>
                  <a:gd name="connsiteX121" fmla="*/ 142268 w 483491"/>
                  <a:gd name="connsiteY121" fmla="*/ 105512 h 473616"/>
                  <a:gd name="connsiteX122" fmla="*/ 141353 w 483491"/>
                  <a:gd name="connsiteY122" fmla="*/ 136233 h 473616"/>
                  <a:gd name="connsiteX123" fmla="*/ 138245 w 483491"/>
                  <a:gd name="connsiteY123" fmla="*/ 150497 h 473616"/>
                  <a:gd name="connsiteX124" fmla="*/ 137879 w 483491"/>
                  <a:gd name="connsiteY124" fmla="*/ 152325 h 473616"/>
                  <a:gd name="connsiteX125" fmla="*/ 131113 w 483491"/>
                  <a:gd name="connsiteY125" fmla="*/ 158177 h 473616"/>
                  <a:gd name="connsiteX126" fmla="*/ 122153 w 483491"/>
                  <a:gd name="connsiteY126" fmla="*/ 163297 h 473616"/>
                  <a:gd name="connsiteX127" fmla="*/ 114290 w 483491"/>
                  <a:gd name="connsiteY127" fmla="*/ 170612 h 473616"/>
                  <a:gd name="connsiteX128" fmla="*/ 103318 w 483491"/>
                  <a:gd name="connsiteY128" fmla="*/ 187252 h 473616"/>
                  <a:gd name="connsiteX129" fmla="*/ 100026 w 483491"/>
                  <a:gd name="connsiteY129" fmla="*/ 197127 h 473616"/>
                  <a:gd name="connsiteX130" fmla="*/ 98563 w 483491"/>
                  <a:gd name="connsiteY130" fmla="*/ 206270 h 473616"/>
                  <a:gd name="connsiteX131" fmla="*/ 98563 w 483491"/>
                  <a:gd name="connsiteY131" fmla="*/ 215413 h 473616"/>
                  <a:gd name="connsiteX132" fmla="*/ 96917 w 483491"/>
                  <a:gd name="connsiteY132" fmla="*/ 223459 h 473616"/>
                  <a:gd name="connsiteX133" fmla="*/ 90700 w 483491"/>
                  <a:gd name="connsiteY133" fmla="*/ 233517 h 473616"/>
                  <a:gd name="connsiteX134" fmla="*/ 83386 w 483491"/>
                  <a:gd name="connsiteY134" fmla="*/ 240648 h 473616"/>
                  <a:gd name="connsiteX135" fmla="*/ 77351 w 483491"/>
                  <a:gd name="connsiteY135" fmla="*/ 243940 h 473616"/>
                  <a:gd name="connsiteX136" fmla="*/ 66562 w 483491"/>
                  <a:gd name="connsiteY136" fmla="*/ 253266 h 473616"/>
                  <a:gd name="connsiteX137" fmla="*/ 57053 w 483491"/>
                  <a:gd name="connsiteY137" fmla="*/ 256923 h 473616"/>
                  <a:gd name="connsiteX138" fmla="*/ 52116 w 483491"/>
                  <a:gd name="connsiteY138" fmla="*/ 255643 h 473616"/>
                  <a:gd name="connsiteX139" fmla="*/ 51568 w 483491"/>
                  <a:gd name="connsiteY139" fmla="*/ 247048 h 473616"/>
                  <a:gd name="connsiteX140" fmla="*/ 50470 w 483491"/>
                  <a:gd name="connsiteY140" fmla="*/ 245037 h 473616"/>
                  <a:gd name="connsiteX141" fmla="*/ 44619 w 483491"/>
                  <a:gd name="connsiteY141" fmla="*/ 246866 h 473616"/>
                  <a:gd name="connsiteX142" fmla="*/ 38035 w 483491"/>
                  <a:gd name="connsiteY142" fmla="*/ 247963 h 473616"/>
                  <a:gd name="connsiteX143" fmla="*/ 34378 w 483491"/>
                  <a:gd name="connsiteY143" fmla="*/ 250889 h 473616"/>
                  <a:gd name="connsiteX144" fmla="*/ 31269 w 483491"/>
                  <a:gd name="connsiteY144" fmla="*/ 256375 h 473616"/>
                  <a:gd name="connsiteX145" fmla="*/ 25418 w 483491"/>
                  <a:gd name="connsiteY145" fmla="*/ 257838 h 473616"/>
                  <a:gd name="connsiteX146" fmla="*/ 17920 w 483491"/>
                  <a:gd name="connsiteY146" fmla="*/ 253266 h 473616"/>
                  <a:gd name="connsiteX147" fmla="*/ 16275 w 483491"/>
                  <a:gd name="connsiteY147" fmla="*/ 253997 h 473616"/>
                  <a:gd name="connsiteX148" fmla="*/ 12252 w 483491"/>
                  <a:gd name="connsiteY148" fmla="*/ 256923 h 473616"/>
                  <a:gd name="connsiteX149" fmla="*/ 8046 w 483491"/>
                  <a:gd name="connsiteY149" fmla="*/ 261129 h 473616"/>
                  <a:gd name="connsiteX150" fmla="*/ 6217 w 483491"/>
                  <a:gd name="connsiteY150" fmla="*/ 268261 h 473616"/>
                  <a:gd name="connsiteX151" fmla="*/ 5120 w 483491"/>
                  <a:gd name="connsiteY151" fmla="*/ 275575 h 473616"/>
                  <a:gd name="connsiteX152" fmla="*/ 4754 w 483491"/>
                  <a:gd name="connsiteY152" fmla="*/ 281244 h 473616"/>
                  <a:gd name="connsiteX153" fmla="*/ 366 w 483491"/>
                  <a:gd name="connsiteY153" fmla="*/ 283256 h 473616"/>
                  <a:gd name="connsiteX154" fmla="*/ 914 w 483491"/>
                  <a:gd name="connsiteY154" fmla="*/ 284901 h 473616"/>
                  <a:gd name="connsiteX155" fmla="*/ 1097 w 483491"/>
                  <a:gd name="connsiteY155" fmla="*/ 288559 h 473616"/>
                  <a:gd name="connsiteX156" fmla="*/ 0 w 483491"/>
                  <a:gd name="connsiteY156" fmla="*/ 291301 h 473616"/>
                  <a:gd name="connsiteX157" fmla="*/ 732 w 483491"/>
                  <a:gd name="connsiteY157" fmla="*/ 293313 h 473616"/>
                  <a:gd name="connsiteX158" fmla="*/ 1280 w 483491"/>
                  <a:gd name="connsiteY158" fmla="*/ 292033 h 473616"/>
                  <a:gd name="connsiteX159" fmla="*/ 3840 w 483491"/>
                  <a:gd name="connsiteY159" fmla="*/ 290753 h 473616"/>
                  <a:gd name="connsiteX160" fmla="*/ 12435 w 483491"/>
                  <a:gd name="connsiteY160" fmla="*/ 288193 h 473616"/>
                  <a:gd name="connsiteX161" fmla="*/ 18469 w 483491"/>
                  <a:gd name="connsiteY161" fmla="*/ 285267 h 473616"/>
                  <a:gd name="connsiteX162" fmla="*/ 25235 w 483491"/>
                  <a:gd name="connsiteY162" fmla="*/ 282890 h 473616"/>
                  <a:gd name="connsiteX163" fmla="*/ 29258 w 483491"/>
                  <a:gd name="connsiteY163" fmla="*/ 282890 h 473616"/>
                  <a:gd name="connsiteX164" fmla="*/ 32367 w 483491"/>
                  <a:gd name="connsiteY164" fmla="*/ 282341 h 473616"/>
                  <a:gd name="connsiteX165" fmla="*/ 43339 w 483491"/>
                  <a:gd name="connsiteY165" fmla="*/ 282524 h 473616"/>
                  <a:gd name="connsiteX166" fmla="*/ 53396 w 483491"/>
                  <a:gd name="connsiteY166" fmla="*/ 281793 h 473616"/>
                  <a:gd name="connsiteX167" fmla="*/ 56688 w 483491"/>
                  <a:gd name="connsiteY167" fmla="*/ 282890 h 473616"/>
                  <a:gd name="connsiteX168" fmla="*/ 65648 w 483491"/>
                  <a:gd name="connsiteY168" fmla="*/ 283073 h 473616"/>
                  <a:gd name="connsiteX169" fmla="*/ 71682 w 483491"/>
                  <a:gd name="connsiteY169" fmla="*/ 282158 h 473616"/>
                  <a:gd name="connsiteX170" fmla="*/ 78083 w 483491"/>
                  <a:gd name="connsiteY170" fmla="*/ 282341 h 473616"/>
                  <a:gd name="connsiteX171" fmla="*/ 93077 w 483491"/>
                  <a:gd name="connsiteY171" fmla="*/ 281244 h 473616"/>
                  <a:gd name="connsiteX172" fmla="*/ 100757 w 483491"/>
                  <a:gd name="connsiteY172" fmla="*/ 281793 h 473616"/>
                  <a:gd name="connsiteX173" fmla="*/ 101672 w 483491"/>
                  <a:gd name="connsiteY173" fmla="*/ 282341 h 473616"/>
                  <a:gd name="connsiteX174" fmla="*/ 104049 w 483491"/>
                  <a:gd name="connsiteY174" fmla="*/ 285816 h 473616"/>
                  <a:gd name="connsiteX175" fmla="*/ 105878 w 483491"/>
                  <a:gd name="connsiteY175" fmla="*/ 285998 h 473616"/>
                  <a:gd name="connsiteX176" fmla="*/ 107706 w 483491"/>
                  <a:gd name="connsiteY176" fmla="*/ 285450 h 473616"/>
                  <a:gd name="connsiteX177" fmla="*/ 109901 w 483491"/>
                  <a:gd name="connsiteY177" fmla="*/ 289473 h 473616"/>
                  <a:gd name="connsiteX178" fmla="*/ 112095 w 483491"/>
                  <a:gd name="connsiteY178" fmla="*/ 298250 h 473616"/>
                  <a:gd name="connsiteX179" fmla="*/ 112644 w 483491"/>
                  <a:gd name="connsiteY179" fmla="*/ 304285 h 473616"/>
                  <a:gd name="connsiteX180" fmla="*/ 113558 w 483491"/>
                  <a:gd name="connsiteY180" fmla="*/ 306662 h 473616"/>
                  <a:gd name="connsiteX181" fmla="*/ 116849 w 483491"/>
                  <a:gd name="connsiteY181" fmla="*/ 312331 h 473616"/>
                  <a:gd name="connsiteX182" fmla="*/ 118313 w 483491"/>
                  <a:gd name="connsiteY182" fmla="*/ 320011 h 473616"/>
                  <a:gd name="connsiteX183" fmla="*/ 124164 w 483491"/>
                  <a:gd name="connsiteY183" fmla="*/ 326046 h 473616"/>
                  <a:gd name="connsiteX184" fmla="*/ 133490 w 483491"/>
                  <a:gd name="connsiteY184" fmla="*/ 338663 h 473616"/>
                  <a:gd name="connsiteX185" fmla="*/ 139707 w 483491"/>
                  <a:gd name="connsiteY185" fmla="*/ 340857 h 473616"/>
                  <a:gd name="connsiteX186" fmla="*/ 145742 w 483491"/>
                  <a:gd name="connsiteY186" fmla="*/ 340857 h 473616"/>
                  <a:gd name="connsiteX187" fmla="*/ 155616 w 483491"/>
                  <a:gd name="connsiteY187" fmla="*/ 337749 h 473616"/>
                  <a:gd name="connsiteX188" fmla="*/ 161651 w 483491"/>
                  <a:gd name="connsiteY188" fmla="*/ 336469 h 473616"/>
                  <a:gd name="connsiteX189" fmla="*/ 169880 w 483491"/>
                  <a:gd name="connsiteY189" fmla="*/ 337200 h 473616"/>
                  <a:gd name="connsiteX190" fmla="*/ 178474 w 483491"/>
                  <a:gd name="connsiteY190" fmla="*/ 337200 h 473616"/>
                  <a:gd name="connsiteX191" fmla="*/ 180121 w 483491"/>
                  <a:gd name="connsiteY191" fmla="*/ 330434 h 473616"/>
                  <a:gd name="connsiteX192" fmla="*/ 180121 w 483491"/>
                  <a:gd name="connsiteY192" fmla="*/ 326960 h 473616"/>
                  <a:gd name="connsiteX193" fmla="*/ 181766 w 483491"/>
                  <a:gd name="connsiteY193" fmla="*/ 325131 h 473616"/>
                  <a:gd name="connsiteX194" fmla="*/ 182132 w 483491"/>
                  <a:gd name="connsiteY194" fmla="*/ 323486 h 473616"/>
                  <a:gd name="connsiteX195" fmla="*/ 182863 w 483491"/>
                  <a:gd name="connsiteY195" fmla="*/ 321108 h 473616"/>
                  <a:gd name="connsiteX196" fmla="*/ 183595 w 483491"/>
                  <a:gd name="connsiteY196" fmla="*/ 315622 h 473616"/>
                  <a:gd name="connsiteX197" fmla="*/ 184692 w 483491"/>
                  <a:gd name="connsiteY197" fmla="*/ 311782 h 473616"/>
                  <a:gd name="connsiteX198" fmla="*/ 204441 w 483491"/>
                  <a:gd name="connsiteY198" fmla="*/ 311782 h 473616"/>
                  <a:gd name="connsiteX199" fmla="*/ 205355 w 483491"/>
                  <a:gd name="connsiteY199" fmla="*/ 309039 h 473616"/>
                  <a:gd name="connsiteX200" fmla="*/ 216145 w 483491"/>
                  <a:gd name="connsiteY200" fmla="*/ 309039 h 473616"/>
                  <a:gd name="connsiteX201" fmla="*/ 215596 w 483491"/>
                  <a:gd name="connsiteY201" fmla="*/ 319280 h 473616"/>
                  <a:gd name="connsiteX202" fmla="*/ 238088 w 483491"/>
                  <a:gd name="connsiteY202" fmla="*/ 319828 h 473616"/>
                  <a:gd name="connsiteX203" fmla="*/ 239368 w 483491"/>
                  <a:gd name="connsiteY203" fmla="*/ 321474 h 473616"/>
                  <a:gd name="connsiteX204" fmla="*/ 240831 w 483491"/>
                  <a:gd name="connsiteY204" fmla="*/ 325497 h 473616"/>
                  <a:gd name="connsiteX205" fmla="*/ 241928 w 483491"/>
                  <a:gd name="connsiteY205" fmla="*/ 340675 h 473616"/>
                  <a:gd name="connsiteX206" fmla="*/ 242843 w 483491"/>
                  <a:gd name="connsiteY206" fmla="*/ 346160 h 473616"/>
                  <a:gd name="connsiteX207" fmla="*/ 242843 w 483491"/>
                  <a:gd name="connsiteY207" fmla="*/ 353292 h 473616"/>
                  <a:gd name="connsiteX208" fmla="*/ 244123 w 483491"/>
                  <a:gd name="connsiteY208" fmla="*/ 361155 h 473616"/>
                  <a:gd name="connsiteX209" fmla="*/ 243940 w 483491"/>
                  <a:gd name="connsiteY209" fmla="*/ 363898 h 473616"/>
                  <a:gd name="connsiteX210" fmla="*/ 242660 w 483491"/>
                  <a:gd name="connsiteY210" fmla="*/ 368836 h 473616"/>
                  <a:gd name="connsiteX211" fmla="*/ 242294 w 483491"/>
                  <a:gd name="connsiteY211" fmla="*/ 375053 h 473616"/>
                  <a:gd name="connsiteX212" fmla="*/ 243391 w 483491"/>
                  <a:gd name="connsiteY212" fmla="*/ 379259 h 473616"/>
                  <a:gd name="connsiteX213" fmla="*/ 247780 w 483491"/>
                  <a:gd name="connsiteY213" fmla="*/ 386025 h 473616"/>
                  <a:gd name="connsiteX214" fmla="*/ 250523 w 483491"/>
                  <a:gd name="connsiteY214" fmla="*/ 395717 h 473616"/>
                  <a:gd name="connsiteX215" fmla="*/ 253632 w 483491"/>
                  <a:gd name="connsiteY215" fmla="*/ 403397 h 473616"/>
                  <a:gd name="connsiteX216" fmla="*/ 253083 w 483491"/>
                  <a:gd name="connsiteY216" fmla="*/ 406688 h 473616"/>
                  <a:gd name="connsiteX217" fmla="*/ 250889 w 483491"/>
                  <a:gd name="connsiteY217" fmla="*/ 409797 h 473616"/>
                  <a:gd name="connsiteX218" fmla="*/ 245951 w 483491"/>
                  <a:gd name="connsiteY218" fmla="*/ 415100 h 473616"/>
                  <a:gd name="connsiteX219" fmla="*/ 245586 w 483491"/>
                  <a:gd name="connsiteY219" fmla="*/ 416197 h 473616"/>
                  <a:gd name="connsiteX220" fmla="*/ 246134 w 483491"/>
                  <a:gd name="connsiteY220" fmla="*/ 417477 h 473616"/>
                  <a:gd name="connsiteX221" fmla="*/ 246866 w 483491"/>
                  <a:gd name="connsiteY221" fmla="*/ 418026 h 473616"/>
                  <a:gd name="connsiteX222" fmla="*/ 248877 w 483491"/>
                  <a:gd name="connsiteY222" fmla="*/ 418574 h 473616"/>
                  <a:gd name="connsiteX223" fmla="*/ 251437 w 483491"/>
                  <a:gd name="connsiteY223" fmla="*/ 421683 h 473616"/>
                  <a:gd name="connsiteX224" fmla="*/ 254363 w 483491"/>
                  <a:gd name="connsiteY224" fmla="*/ 422415 h 473616"/>
                  <a:gd name="connsiteX225" fmla="*/ 255643 w 483491"/>
                  <a:gd name="connsiteY225" fmla="*/ 421683 h 473616"/>
                  <a:gd name="connsiteX226" fmla="*/ 256923 w 483491"/>
                  <a:gd name="connsiteY226" fmla="*/ 419123 h 473616"/>
                  <a:gd name="connsiteX227" fmla="*/ 257655 w 483491"/>
                  <a:gd name="connsiteY227" fmla="*/ 415649 h 473616"/>
                  <a:gd name="connsiteX228" fmla="*/ 260032 w 483491"/>
                  <a:gd name="connsiteY228" fmla="*/ 414551 h 473616"/>
                  <a:gd name="connsiteX229" fmla="*/ 283621 w 483491"/>
                  <a:gd name="connsiteY229" fmla="*/ 414551 h 473616"/>
                  <a:gd name="connsiteX230" fmla="*/ 288559 w 483491"/>
                  <a:gd name="connsiteY230" fmla="*/ 412540 h 473616"/>
                  <a:gd name="connsiteX231" fmla="*/ 292215 w 483491"/>
                  <a:gd name="connsiteY231" fmla="*/ 413637 h 473616"/>
                  <a:gd name="connsiteX232" fmla="*/ 293862 w 483491"/>
                  <a:gd name="connsiteY232" fmla="*/ 413637 h 473616"/>
                  <a:gd name="connsiteX233" fmla="*/ 297885 w 483491"/>
                  <a:gd name="connsiteY233" fmla="*/ 410711 h 473616"/>
                  <a:gd name="connsiteX234" fmla="*/ 298799 w 483491"/>
                  <a:gd name="connsiteY234" fmla="*/ 410711 h 473616"/>
                  <a:gd name="connsiteX235" fmla="*/ 303005 w 483491"/>
                  <a:gd name="connsiteY235" fmla="*/ 409431 h 473616"/>
                  <a:gd name="connsiteX236" fmla="*/ 305016 w 483491"/>
                  <a:gd name="connsiteY236" fmla="*/ 409249 h 473616"/>
                  <a:gd name="connsiteX237" fmla="*/ 306113 w 483491"/>
                  <a:gd name="connsiteY237" fmla="*/ 409797 h 473616"/>
                  <a:gd name="connsiteX238" fmla="*/ 308856 w 483491"/>
                  <a:gd name="connsiteY238" fmla="*/ 414186 h 473616"/>
                  <a:gd name="connsiteX239" fmla="*/ 308856 w 483491"/>
                  <a:gd name="connsiteY239" fmla="*/ 420403 h 473616"/>
                  <a:gd name="connsiteX240" fmla="*/ 309588 w 483491"/>
                  <a:gd name="connsiteY240" fmla="*/ 422232 h 473616"/>
                  <a:gd name="connsiteX241" fmla="*/ 311050 w 483491"/>
                  <a:gd name="connsiteY241" fmla="*/ 422597 h 473616"/>
                  <a:gd name="connsiteX242" fmla="*/ 317451 w 483491"/>
                  <a:gd name="connsiteY242" fmla="*/ 419855 h 473616"/>
                  <a:gd name="connsiteX243" fmla="*/ 319828 w 483491"/>
                  <a:gd name="connsiteY243" fmla="*/ 419123 h 473616"/>
                  <a:gd name="connsiteX244" fmla="*/ 322754 w 483491"/>
                  <a:gd name="connsiteY244" fmla="*/ 419123 h 473616"/>
                  <a:gd name="connsiteX245" fmla="*/ 327874 w 483491"/>
                  <a:gd name="connsiteY245" fmla="*/ 416929 h 473616"/>
                  <a:gd name="connsiteX246" fmla="*/ 330800 w 483491"/>
                  <a:gd name="connsiteY246" fmla="*/ 420769 h 473616"/>
                  <a:gd name="connsiteX247" fmla="*/ 332263 w 483491"/>
                  <a:gd name="connsiteY247" fmla="*/ 424975 h 473616"/>
                  <a:gd name="connsiteX248" fmla="*/ 334457 w 483491"/>
                  <a:gd name="connsiteY248" fmla="*/ 427535 h 473616"/>
                  <a:gd name="connsiteX249" fmla="*/ 340857 w 483491"/>
                  <a:gd name="connsiteY249" fmla="*/ 430460 h 473616"/>
                  <a:gd name="connsiteX250" fmla="*/ 346709 w 483491"/>
                  <a:gd name="connsiteY250" fmla="*/ 433752 h 473616"/>
                  <a:gd name="connsiteX251" fmla="*/ 354755 w 483491"/>
                  <a:gd name="connsiteY251" fmla="*/ 437227 h 473616"/>
                  <a:gd name="connsiteX252" fmla="*/ 360424 w 483491"/>
                  <a:gd name="connsiteY252" fmla="*/ 437592 h 473616"/>
                  <a:gd name="connsiteX253" fmla="*/ 364081 w 483491"/>
                  <a:gd name="connsiteY253" fmla="*/ 436678 h 473616"/>
                  <a:gd name="connsiteX254" fmla="*/ 369750 w 483491"/>
                  <a:gd name="connsiteY254" fmla="*/ 434118 h 473616"/>
                  <a:gd name="connsiteX255" fmla="*/ 374322 w 483491"/>
                  <a:gd name="connsiteY255" fmla="*/ 433386 h 473616"/>
                  <a:gd name="connsiteX256" fmla="*/ 376516 w 483491"/>
                  <a:gd name="connsiteY256" fmla="*/ 433752 h 473616"/>
                  <a:gd name="connsiteX257" fmla="*/ 385659 w 483491"/>
                  <a:gd name="connsiteY257" fmla="*/ 442164 h 473616"/>
                  <a:gd name="connsiteX258" fmla="*/ 391876 w 483491"/>
                  <a:gd name="connsiteY258" fmla="*/ 445090 h 473616"/>
                  <a:gd name="connsiteX259" fmla="*/ 397179 w 483491"/>
                  <a:gd name="connsiteY259" fmla="*/ 446918 h 473616"/>
                  <a:gd name="connsiteX260" fmla="*/ 402300 w 483491"/>
                  <a:gd name="connsiteY260" fmla="*/ 447284 h 473616"/>
                  <a:gd name="connsiteX261" fmla="*/ 405591 w 483491"/>
                  <a:gd name="connsiteY261" fmla="*/ 450576 h 473616"/>
                  <a:gd name="connsiteX262" fmla="*/ 407785 w 483491"/>
                  <a:gd name="connsiteY262" fmla="*/ 455878 h 473616"/>
                  <a:gd name="connsiteX263" fmla="*/ 409614 w 483491"/>
                  <a:gd name="connsiteY263" fmla="*/ 458987 h 473616"/>
                  <a:gd name="connsiteX264" fmla="*/ 415831 w 483491"/>
                  <a:gd name="connsiteY264" fmla="*/ 464473 h 473616"/>
                  <a:gd name="connsiteX265" fmla="*/ 422415 w 483491"/>
                  <a:gd name="connsiteY265" fmla="*/ 468496 h 473616"/>
                  <a:gd name="connsiteX266" fmla="*/ 426620 w 483491"/>
                  <a:gd name="connsiteY266" fmla="*/ 470142 h 473616"/>
                  <a:gd name="connsiteX267" fmla="*/ 431192 w 483491"/>
                  <a:gd name="connsiteY267" fmla="*/ 470873 h 473616"/>
                  <a:gd name="connsiteX268" fmla="*/ 433021 w 483491"/>
                  <a:gd name="connsiteY268" fmla="*/ 470873 h 473616"/>
                  <a:gd name="connsiteX269" fmla="*/ 435946 w 483491"/>
                  <a:gd name="connsiteY269" fmla="*/ 469410 h 473616"/>
                  <a:gd name="connsiteX270" fmla="*/ 437409 w 483491"/>
                  <a:gd name="connsiteY270" fmla="*/ 469228 h 473616"/>
                  <a:gd name="connsiteX271" fmla="*/ 437958 w 483491"/>
                  <a:gd name="connsiteY271" fmla="*/ 469410 h 473616"/>
                  <a:gd name="connsiteX272" fmla="*/ 440335 w 483491"/>
                  <a:gd name="connsiteY272" fmla="*/ 472885 h 473616"/>
                  <a:gd name="connsiteX273" fmla="*/ 442164 w 483491"/>
                  <a:gd name="connsiteY273" fmla="*/ 473616 h 473616"/>
                  <a:gd name="connsiteX274" fmla="*/ 443992 w 483491"/>
                  <a:gd name="connsiteY274" fmla="*/ 473616 h 473616"/>
                  <a:gd name="connsiteX275" fmla="*/ 444907 w 483491"/>
                  <a:gd name="connsiteY275" fmla="*/ 472519 h 473616"/>
                  <a:gd name="connsiteX276" fmla="*/ 444907 w 483491"/>
                  <a:gd name="connsiteY276" fmla="*/ 469228 h 473616"/>
                  <a:gd name="connsiteX277" fmla="*/ 444358 w 483491"/>
                  <a:gd name="connsiteY277" fmla="*/ 465753 h 473616"/>
                  <a:gd name="connsiteX278" fmla="*/ 443626 w 483491"/>
                  <a:gd name="connsiteY278" fmla="*/ 449478 h 473616"/>
                  <a:gd name="connsiteX279" fmla="*/ 442529 w 483491"/>
                  <a:gd name="connsiteY279" fmla="*/ 446004 h 473616"/>
                  <a:gd name="connsiteX280" fmla="*/ 439969 w 483491"/>
                  <a:gd name="connsiteY280" fmla="*/ 445273 h 473616"/>
                  <a:gd name="connsiteX281" fmla="*/ 435946 w 483491"/>
                  <a:gd name="connsiteY281" fmla="*/ 447650 h 473616"/>
                  <a:gd name="connsiteX282" fmla="*/ 430826 w 483491"/>
                  <a:gd name="connsiteY282" fmla="*/ 446553 h 473616"/>
                  <a:gd name="connsiteX283" fmla="*/ 424791 w 483491"/>
                  <a:gd name="connsiteY283" fmla="*/ 446370 h 473616"/>
                  <a:gd name="connsiteX284" fmla="*/ 421683 w 483491"/>
                  <a:gd name="connsiteY284" fmla="*/ 444358 h 473616"/>
                  <a:gd name="connsiteX285" fmla="*/ 417112 w 483491"/>
                  <a:gd name="connsiteY285" fmla="*/ 438141 h 473616"/>
                  <a:gd name="connsiteX286" fmla="*/ 414186 w 483491"/>
                  <a:gd name="connsiteY286" fmla="*/ 435581 h 473616"/>
                  <a:gd name="connsiteX287" fmla="*/ 413637 w 483491"/>
                  <a:gd name="connsiteY287" fmla="*/ 434118 h 473616"/>
                  <a:gd name="connsiteX288" fmla="*/ 413272 w 483491"/>
                  <a:gd name="connsiteY288" fmla="*/ 430095 h 473616"/>
                  <a:gd name="connsiteX289" fmla="*/ 414003 w 483491"/>
                  <a:gd name="connsiteY289" fmla="*/ 426438 h 473616"/>
                  <a:gd name="connsiteX290" fmla="*/ 415466 w 483491"/>
                  <a:gd name="connsiteY290" fmla="*/ 421135 h 473616"/>
                  <a:gd name="connsiteX291" fmla="*/ 422232 w 483491"/>
                  <a:gd name="connsiteY291" fmla="*/ 403031 h 473616"/>
                  <a:gd name="connsiteX292" fmla="*/ 422597 w 483491"/>
                  <a:gd name="connsiteY292" fmla="*/ 399922 h 473616"/>
                  <a:gd name="connsiteX293" fmla="*/ 423329 w 483491"/>
                  <a:gd name="connsiteY293" fmla="*/ 388402 h 473616"/>
                  <a:gd name="connsiteX294" fmla="*/ 422232 w 483491"/>
                  <a:gd name="connsiteY294" fmla="*/ 381636 h 473616"/>
                  <a:gd name="connsiteX295" fmla="*/ 418940 w 483491"/>
                  <a:gd name="connsiteY295" fmla="*/ 372676 h 473616"/>
                  <a:gd name="connsiteX296" fmla="*/ 418757 w 483491"/>
                  <a:gd name="connsiteY296" fmla="*/ 368287 h 473616"/>
                  <a:gd name="connsiteX297" fmla="*/ 420037 w 483491"/>
                  <a:gd name="connsiteY297" fmla="*/ 366458 h 473616"/>
                  <a:gd name="connsiteX298" fmla="*/ 421135 w 483491"/>
                  <a:gd name="connsiteY298" fmla="*/ 362618 h 473616"/>
                  <a:gd name="connsiteX299" fmla="*/ 423329 w 483491"/>
                  <a:gd name="connsiteY299" fmla="*/ 359510 h 473616"/>
                  <a:gd name="connsiteX300" fmla="*/ 426620 w 483491"/>
                  <a:gd name="connsiteY300" fmla="*/ 352927 h 473616"/>
                  <a:gd name="connsiteX301" fmla="*/ 427717 w 483491"/>
                  <a:gd name="connsiteY301" fmla="*/ 351646 h 473616"/>
                  <a:gd name="connsiteX302" fmla="*/ 430095 w 483491"/>
                  <a:gd name="connsiteY302" fmla="*/ 350183 h 473616"/>
                  <a:gd name="connsiteX303" fmla="*/ 431192 w 483491"/>
                  <a:gd name="connsiteY303" fmla="*/ 350183 h 473616"/>
                  <a:gd name="connsiteX304" fmla="*/ 436129 w 483491"/>
                  <a:gd name="connsiteY304" fmla="*/ 348355 h 473616"/>
                  <a:gd name="connsiteX305" fmla="*/ 464656 w 483491"/>
                  <a:gd name="connsiteY305" fmla="*/ 342320 h 47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483491" h="473616">
                    <a:moveTo>
                      <a:pt x="464656" y="342320"/>
                    </a:moveTo>
                    <a:lnTo>
                      <a:pt x="460999" y="326046"/>
                    </a:lnTo>
                    <a:lnTo>
                      <a:pt x="456610" y="320560"/>
                    </a:lnTo>
                    <a:lnTo>
                      <a:pt x="450393" y="318548"/>
                    </a:lnTo>
                    <a:lnTo>
                      <a:pt x="444358" y="312514"/>
                    </a:lnTo>
                    <a:lnTo>
                      <a:pt x="440884" y="308491"/>
                    </a:lnTo>
                    <a:lnTo>
                      <a:pt x="437775" y="300810"/>
                    </a:lnTo>
                    <a:lnTo>
                      <a:pt x="435398" y="297519"/>
                    </a:lnTo>
                    <a:lnTo>
                      <a:pt x="433569" y="289839"/>
                    </a:lnTo>
                    <a:lnTo>
                      <a:pt x="434849" y="283987"/>
                    </a:lnTo>
                    <a:lnTo>
                      <a:pt x="435032" y="278318"/>
                    </a:lnTo>
                    <a:lnTo>
                      <a:pt x="431923" y="272101"/>
                    </a:lnTo>
                    <a:lnTo>
                      <a:pt x="429181" y="263689"/>
                    </a:lnTo>
                    <a:lnTo>
                      <a:pt x="429363" y="256192"/>
                    </a:lnTo>
                    <a:lnTo>
                      <a:pt x="432106" y="245951"/>
                    </a:lnTo>
                    <a:lnTo>
                      <a:pt x="431375" y="241014"/>
                    </a:lnTo>
                    <a:lnTo>
                      <a:pt x="429363" y="242294"/>
                    </a:lnTo>
                    <a:lnTo>
                      <a:pt x="429181" y="239551"/>
                    </a:lnTo>
                    <a:lnTo>
                      <a:pt x="429729" y="234248"/>
                    </a:lnTo>
                    <a:lnTo>
                      <a:pt x="431740" y="227299"/>
                    </a:lnTo>
                    <a:lnTo>
                      <a:pt x="432472" y="222545"/>
                    </a:lnTo>
                    <a:lnTo>
                      <a:pt x="434118" y="219070"/>
                    </a:lnTo>
                    <a:lnTo>
                      <a:pt x="433204" y="208099"/>
                    </a:lnTo>
                    <a:lnTo>
                      <a:pt x="431923" y="205356"/>
                    </a:lnTo>
                    <a:lnTo>
                      <a:pt x="429363" y="202430"/>
                    </a:lnTo>
                    <a:lnTo>
                      <a:pt x="426620" y="198956"/>
                    </a:lnTo>
                    <a:lnTo>
                      <a:pt x="426255" y="197675"/>
                    </a:lnTo>
                    <a:lnTo>
                      <a:pt x="426438" y="194201"/>
                    </a:lnTo>
                    <a:lnTo>
                      <a:pt x="431009" y="187435"/>
                    </a:lnTo>
                    <a:lnTo>
                      <a:pt x="432655" y="182681"/>
                    </a:lnTo>
                    <a:lnTo>
                      <a:pt x="436129" y="176098"/>
                    </a:lnTo>
                    <a:lnTo>
                      <a:pt x="439604" y="170794"/>
                    </a:lnTo>
                    <a:lnTo>
                      <a:pt x="442712" y="167503"/>
                    </a:lnTo>
                    <a:lnTo>
                      <a:pt x="444176" y="166771"/>
                    </a:lnTo>
                    <a:lnTo>
                      <a:pt x="444358" y="156531"/>
                    </a:lnTo>
                    <a:lnTo>
                      <a:pt x="445638" y="143548"/>
                    </a:lnTo>
                    <a:lnTo>
                      <a:pt x="445638" y="137330"/>
                    </a:lnTo>
                    <a:lnTo>
                      <a:pt x="449113" y="123067"/>
                    </a:lnTo>
                    <a:lnTo>
                      <a:pt x="451855" y="117764"/>
                    </a:lnTo>
                    <a:lnTo>
                      <a:pt x="453501" y="115570"/>
                    </a:lnTo>
                    <a:lnTo>
                      <a:pt x="458987" y="108621"/>
                    </a:lnTo>
                    <a:lnTo>
                      <a:pt x="464656" y="102769"/>
                    </a:lnTo>
                    <a:lnTo>
                      <a:pt x="467216" y="100026"/>
                    </a:lnTo>
                    <a:lnTo>
                      <a:pt x="468679" y="97283"/>
                    </a:lnTo>
                    <a:lnTo>
                      <a:pt x="470142" y="93809"/>
                    </a:lnTo>
                    <a:lnTo>
                      <a:pt x="475079" y="91614"/>
                    </a:lnTo>
                    <a:lnTo>
                      <a:pt x="478005" y="89054"/>
                    </a:lnTo>
                    <a:lnTo>
                      <a:pt x="481845" y="84849"/>
                    </a:lnTo>
                    <a:lnTo>
                      <a:pt x="483491" y="80826"/>
                    </a:lnTo>
                    <a:lnTo>
                      <a:pt x="483308" y="77717"/>
                    </a:lnTo>
                    <a:lnTo>
                      <a:pt x="481845" y="75523"/>
                    </a:lnTo>
                    <a:lnTo>
                      <a:pt x="478371" y="74426"/>
                    </a:lnTo>
                    <a:lnTo>
                      <a:pt x="475628" y="72231"/>
                    </a:lnTo>
                    <a:lnTo>
                      <a:pt x="473616" y="70403"/>
                    </a:lnTo>
                    <a:lnTo>
                      <a:pt x="472154" y="66014"/>
                    </a:lnTo>
                    <a:lnTo>
                      <a:pt x="471971" y="55773"/>
                    </a:lnTo>
                    <a:lnTo>
                      <a:pt x="473251" y="47545"/>
                    </a:lnTo>
                    <a:lnTo>
                      <a:pt x="474896" y="43522"/>
                    </a:lnTo>
                    <a:lnTo>
                      <a:pt x="474713" y="41510"/>
                    </a:lnTo>
                    <a:lnTo>
                      <a:pt x="471971" y="41876"/>
                    </a:lnTo>
                    <a:lnTo>
                      <a:pt x="468862" y="39316"/>
                    </a:lnTo>
                    <a:lnTo>
                      <a:pt x="464839" y="35110"/>
                    </a:lnTo>
                    <a:lnTo>
                      <a:pt x="458804" y="31453"/>
                    </a:lnTo>
                    <a:lnTo>
                      <a:pt x="447284" y="19383"/>
                    </a:lnTo>
                    <a:lnTo>
                      <a:pt x="442347" y="16092"/>
                    </a:lnTo>
                    <a:lnTo>
                      <a:pt x="436495" y="21029"/>
                    </a:lnTo>
                    <a:lnTo>
                      <a:pt x="431192" y="21578"/>
                    </a:lnTo>
                    <a:lnTo>
                      <a:pt x="419123" y="18835"/>
                    </a:lnTo>
                    <a:lnTo>
                      <a:pt x="416014" y="22675"/>
                    </a:lnTo>
                    <a:lnTo>
                      <a:pt x="412905" y="24138"/>
                    </a:lnTo>
                    <a:lnTo>
                      <a:pt x="402300" y="19932"/>
                    </a:lnTo>
                    <a:lnTo>
                      <a:pt x="400105" y="15360"/>
                    </a:lnTo>
                    <a:lnTo>
                      <a:pt x="397179" y="11337"/>
                    </a:lnTo>
                    <a:lnTo>
                      <a:pt x="391693" y="7132"/>
                    </a:lnTo>
                    <a:lnTo>
                      <a:pt x="388585" y="2012"/>
                    </a:lnTo>
                    <a:lnTo>
                      <a:pt x="375419" y="2012"/>
                    </a:lnTo>
                    <a:lnTo>
                      <a:pt x="371944" y="7132"/>
                    </a:lnTo>
                    <a:lnTo>
                      <a:pt x="366276" y="3474"/>
                    </a:lnTo>
                    <a:lnTo>
                      <a:pt x="363350" y="7132"/>
                    </a:lnTo>
                    <a:lnTo>
                      <a:pt x="356949" y="0"/>
                    </a:lnTo>
                    <a:lnTo>
                      <a:pt x="349818" y="2012"/>
                    </a:lnTo>
                    <a:lnTo>
                      <a:pt x="339212" y="3474"/>
                    </a:lnTo>
                    <a:lnTo>
                      <a:pt x="329886" y="1280"/>
                    </a:lnTo>
                    <a:lnTo>
                      <a:pt x="328606" y="7132"/>
                    </a:lnTo>
                    <a:lnTo>
                      <a:pt x="322937" y="7132"/>
                    </a:lnTo>
                    <a:lnTo>
                      <a:pt x="319279" y="8595"/>
                    </a:lnTo>
                    <a:lnTo>
                      <a:pt x="315805" y="7132"/>
                    </a:lnTo>
                    <a:lnTo>
                      <a:pt x="316537" y="7132"/>
                    </a:lnTo>
                    <a:lnTo>
                      <a:pt x="315805" y="4206"/>
                    </a:lnTo>
                    <a:lnTo>
                      <a:pt x="312879" y="4206"/>
                    </a:lnTo>
                    <a:lnTo>
                      <a:pt x="307942" y="7132"/>
                    </a:lnTo>
                    <a:lnTo>
                      <a:pt x="295873" y="9326"/>
                    </a:lnTo>
                    <a:lnTo>
                      <a:pt x="290936" y="12069"/>
                    </a:lnTo>
                    <a:lnTo>
                      <a:pt x="282341" y="14812"/>
                    </a:lnTo>
                    <a:lnTo>
                      <a:pt x="278135" y="12069"/>
                    </a:lnTo>
                    <a:lnTo>
                      <a:pt x="269724" y="10606"/>
                    </a:lnTo>
                    <a:lnTo>
                      <a:pt x="263323" y="14812"/>
                    </a:lnTo>
                    <a:lnTo>
                      <a:pt x="262592" y="22858"/>
                    </a:lnTo>
                    <a:lnTo>
                      <a:pt x="259117" y="24321"/>
                    </a:lnTo>
                    <a:lnTo>
                      <a:pt x="235528" y="24321"/>
                    </a:lnTo>
                    <a:lnTo>
                      <a:pt x="224922" y="21395"/>
                    </a:lnTo>
                    <a:lnTo>
                      <a:pt x="218522" y="17006"/>
                    </a:lnTo>
                    <a:lnTo>
                      <a:pt x="215047" y="20664"/>
                    </a:lnTo>
                    <a:lnTo>
                      <a:pt x="211390" y="19932"/>
                    </a:lnTo>
                    <a:lnTo>
                      <a:pt x="202247" y="11337"/>
                    </a:lnTo>
                    <a:lnTo>
                      <a:pt x="200784" y="7132"/>
                    </a:lnTo>
                    <a:lnTo>
                      <a:pt x="197127" y="2743"/>
                    </a:lnTo>
                    <a:lnTo>
                      <a:pt x="190178" y="2012"/>
                    </a:lnTo>
                    <a:lnTo>
                      <a:pt x="183778" y="2012"/>
                    </a:lnTo>
                    <a:lnTo>
                      <a:pt x="177377" y="7132"/>
                    </a:lnTo>
                    <a:lnTo>
                      <a:pt x="174634" y="9875"/>
                    </a:lnTo>
                    <a:lnTo>
                      <a:pt x="171709" y="17006"/>
                    </a:lnTo>
                    <a:lnTo>
                      <a:pt x="168052" y="19201"/>
                    </a:lnTo>
                    <a:lnTo>
                      <a:pt x="166771" y="25784"/>
                    </a:lnTo>
                    <a:lnTo>
                      <a:pt x="166040" y="34927"/>
                    </a:lnTo>
                    <a:lnTo>
                      <a:pt x="167503" y="38584"/>
                    </a:lnTo>
                    <a:lnTo>
                      <a:pt x="161651" y="39864"/>
                    </a:lnTo>
                    <a:lnTo>
                      <a:pt x="162383" y="47727"/>
                    </a:lnTo>
                    <a:lnTo>
                      <a:pt x="160188" y="56688"/>
                    </a:lnTo>
                    <a:lnTo>
                      <a:pt x="150679" y="73328"/>
                    </a:lnTo>
                    <a:lnTo>
                      <a:pt x="146108" y="84849"/>
                    </a:lnTo>
                    <a:lnTo>
                      <a:pt x="142268" y="105512"/>
                    </a:lnTo>
                    <a:lnTo>
                      <a:pt x="141353" y="136233"/>
                    </a:lnTo>
                    <a:lnTo>
                      <a:pt x="138245" y="150497"/>
                    </a:lnTo>
                    <a:lnTo>
                      <a:pt x="137879" y="152325"/>
                    </a:lnTo>
                    <a:lnTo>
                      <a:pt x="131113" y="158177"/>
                    </a:lnTo>
                    <a:lnTo>
                      <a:pt x="122153" y="163297"/>
                    </a:lnTo>
                    <a:lnTo>
                      <a:pt x="114290" y="170612"/>
                    </a:lnTo>
                    <a:lnTo>
                      <a:pt x="103318" y="187252"/>
                    </a:lnTo>
                    <a:lnTo>
                      <a:pt x="100026" y="197127"/>
                    </a:lnTo>
                    <a:lnTo>
                      <a:pt x="98563" y="206270"/>
                    </a:lnTo>
                    <a:lnTo>
                      <a:pt x="98563" y="215413"/>
                    </a:lnTo>
                    <a:lnTo>
                      <a:pt x="96917" y="223459"/>
                    </a:lnTo>
                    <a:lnTo>
                      <a:pt x="90700" y="233517"/>
                    </a:lnTo>
                    <a:lnTo>
                      <a:pt x="83386" y="240648"/>
                    </a:lnTo>
                    <a:lnTo>
                      <a:pt x="77351" y="243940"/>
                    </a:lnTo>
                    <a:lnTo>
                      <a:pt x="66562" y="253266"/>
                    </a:lnTo>
                    <a:lnTo>
                      <a:pt x="57053" y="256923"/>
                    </a:lnTo>
                    <a:lnTo>
                      <a:pt x="52116" y="255643"/>
                    </a:lnTo>
                    <a:lnTo>
                      <a:pt x="51568" y="247048"/>
                    </a:lnTo>
                    <a:lnTo>
                      <a:pt x="50470" y="245037"/>
                    </a:lnTo>
                    <a:lnTo>
                      <a:pt x="44619" y="246866"/>
                    </a:lnTo>
                    <a:lnTo>
                      <a:pt x="38035" y="247963"/>
                    </a:lnTo>
                    <a:lnTo>
                      <a:pt x="34378" y="250889"/>
                    </a:lnTo>
                    <a:lnTo>
                      <a:pt x="31269" y="256375"/>
                    </a:lnTo>
                    <a:lnTo>
                      <a:pt x="25418" y="257838"/>
                    </a:lnTo>
                    <a:lnTo>
                      <a:pt x="17920" y="253266"/>
                    </a:lnTo>
                    <a:lnTo>
                      <a:pt x="16275" y="253997"/>
                    </a:lnTo>
                    <a:lnTo>
                      <a:pt x="12252" y="256923"/>
                    </a:lnTo>
                    <a:lnTo>
                      <a:pt x="8046" y="261129"/>
                    </a:lnTo>
                    <a:lnTo>
                      <a:pt x="6217" y="268261"/>
                    </a:lnTo>
                    <a:lnTo>
                      <a:pt x="5120" y="275575"/>
                    </a:lnTo>
                    <a:lnTo>
                      <a:pt x="4754" y="281244"/>
                    </a:lnTo>
                    <a:lnTo>
                      <a:pt x="366" y="283256"/>
                    </a:lnTo>
                    <a:lnTo>
                      <a:pt x="914" y="284901"/>
                    </a:lnTo>
                    <a:lnTo>
                      <a:pt x="1097" y="288559"/>
                    </a:lnTo>
                    <a:lnTo>
                      <a:pt x="0" y="291301"/>
                    </a:lnTo>
                    <a:lnTo>
                      <a:pt x="732" y="293313"/>
                    </a:lnTo>
                    <a:lnTo>
                      <a:pt x="1280" y="292033"/>
                    </a:lnTo>
                    <a:lnTo>
                      <a:pt x="3840" y="290753"/>
                    </a:lnTo>
                    <a:lnTo>
                      <a:pt x="12435" y="288193"/>
                    </a:lnTo>
                    <a:lnTo>
                      <a:pt x="18469" y="285267"/>
                    </a:lnTo>
                    <a:lnTo>
                      <a:pt x="25235" y="282890"/>
                    </a:lnTo>
                    <a:lnTo>
                      <a:pt x="29258" y="282890"/>
                    </a:lnTo>
                    <a:lnTo>
                      <a:pt x="32367" y="282341"/>
                    </a:lnTo>
                    <a:lnTo>
                      <a:pt x="43339" y="282524"/>
                    </a:lnTo>
                    <a:lnTo>
                      <a:pt x="53396" y="281793"/>
                    </a:lnTo>
                    <a:lnTo>
                      <a:pt x="56688" y="282890"/>
                    </a:lnTo>
                    <a:lnTo>
                      <a:pt x="65648" y="283073"/>
                    </a:lnTo>
                    <a:lnTo>
                      <a:pt x="71682" y="282158"/>
                    </a:lnTo>
                    <a:lnTo>
                      <a:pt x="78083" y="282341"/>
                    </a:lnTo>
                    <a:lnTo>
                      <a:pt x="93077" y="281244"/>
                    </a:lnTo>
                    <a:lnTo>
                      <a:pt x="100757" y="281793"/>
                    </a:lnTo>
                    <a:lnTo>
                      <a:pt x="101672" y="282341"/>
                    </a:lnTo>
                    <a:lnTo>
                      <a:pt x="104049" y="285816"/>
                    </a:lnTo>
                    <a:lnTo>
                      <a:pt x="105878" y="285998"/>
                    </a:lnTo>
                    <a:lnTo>
                      <a:pt x="107706" y="285450"/>
                    </a:lnTo>
                    <a:lnTo>
                      <a:pt x="109901" y="289473"/>
                    </a:lnTo>
                    <a:lnTo>
                      <a:pt x="112095" y="298250"/>
                    </a:lnTo>
                    <a:lnTo>
                      <a:pt x="112644" y="304285"/>
                    </a:lnTo>
                    <a:lnTo>
                      <a:pt x="113558" y="306662"/>
                    </a:lnTo>
                    <a:lnTo>
                      <a:pt x="116849" y="312331"/>
                    </a:lnTo>
                    <a:lnTo>
                      <a:pt x="118313" y="320011"/>
                    </a:lnTo>
                    <a:lnTo>
                      <a:pt x="124164" y="326046"/>
                    </a:lnTo>
                    <a:lnTo>
                      <a:pt x="133490" y="338663"/>
                    </a:lnTo>
                    <a:lnTo>
                      <a:pt x="139707" y="340857"/>
                    </a:lnTo>
                    <a:lnTo>
                      <a:pt x="145742" y="340857"/>
                    </a:lnTo>
                    <a:lnTo>
                      <a:pt x="155616" y="337749"/>
                    </a:lnTo>
                    <a:lnTo>
                      <a:pt x="161651" y="336469"/>
                    </a:lnTo>
                    <a:lnTo>
                      <a:pt x="169880" y="337200"/>
                    </a:lnTo>
                    <a:lnTo>
                      <a:pt x="178474" y="337200"/>
                    </a:lnTo>
                    <a:lnTo>
                      <a:pt x="180121" y="330434"/>
                    </a:lnTo>
                    <a:lnTo>
                      <a:pt x="180121" y="326960"/>
                    </a:lnTo>
                    <a:lnTo>
                      <a:pt x="181766" y="325131"/>
                    </a:lnTo>
                    <a:lnTo>
                      <a:pt x="182132" y="323486"/>
                    </a:lnTo>
                    <a:lnTo>
                      <a:pt x="182863" y="321108"/>
                    </a:lnTo>
                    <a:lnTo>
                      <a:pt x="183595" y="315622"/>
                    </a:lnTo>
                    <a:lnTo>
                      <a:pt x="184692" y="311782"/>
                    </a:lnTo>
                    <a:lnTo>
                      <a:pt x="204441" y="311782"/>
                    </a:lnTo>
                    <a:lnTo>
                      <a:pt x="205355" y="309039"/>
                    </a:lnTo>
                    <a:lnTo>
                      <a:pt x="216145" y="309039"/>
                    </a:lnTo>
                    <a:lnTo>
                      <a:pt x="215596" y="319280"/>
                    </a:lnTo>
                    <a:lnTo>
                      <a:pt x="238088" y="319828"/>
                    </a:lnTo>
                    <a:lnTo>
                      <a:pt x="239368" y="321474"/>
                    </a:lnTo>
                    <a:lnTo>
                      <a:pt x="240831" y="325497"/>
                    </a:lnTo>
                    <a:lnTo>
                      <a:pt x="241928" y="340675"/>
                    </a:lnTo>
                    <a:lnTo>
                      <a:pt x="242843" y="346160"/>
                    </a:lnTo>
                    <a:lnTo>
                      <a:pt x="242843" y="353292"/>
                    </a:lnTo>
                    <a:lnTo>
                      <a:pt x="244123" y="361155"/>
                    </a:lnTo>
                    <a:lnTo>
                      <a:pt x="243940" y="363898"/>
                    </a:lnTo>
                    <a:lnTo>
                      <a:pt x="242660" y="368836"/>
                    </a:lnTo>
                    <a:lnTo>
                      <a:pt x="242294" y="375053"/>
                    </a:lnTo>
                    <a:lnTo>
                      <a:pt x="243391" y="379259"/>
                    </a:lnTo>
                    <a:lnTo>
                      <a:pt x="247780" y="386025"/>
                    </a:lnTo>
                    <a:lnTo>
                      <a:pt x="250523" y="395717"/>
                    </a:lnTo>
                    <a:lnTo>
                      <a:pt x="253632" y="403397"/>
                    </a:lnTo>
                    <a:lnTo>
                      <a:pt x="253083" y="406688"/>
                    </a:lnTo>
                    <a:lnTo>
                      <a:pt x="250889" y="409797"/>
                    </a:lnTo>
                    <a:lnTo>
                      <a:pt x="245951" y="415100"/>
                    </a:lnTo>
                    <a:lnTo>
                      <a:pt x="245586" y="416197"/>
                    </a:lnTo>
                    <a:lnTo>
                      <a:pt x="246134" y="417477"/>
                    </a:lnTo>
                    <a:lnTo>
                      <a:pt x="246866" y="418026"/>
                    </a:lnTo>
                    <a:lnTo>
                      <a:pt x="248877" y="418574"/>
                    </a:lnTo>
                    <a:lnTo>
                      <a:pt x="251437" y="421683"/>
                    </a:lnTo>
                    <a:lnTo>
                      <a:pt x="254363" y="422415"/>
                    </a:lnTo>
                    <a:lnTo>
                      <a:pt x="255643" y="421683"/>
                    </a:lnTo>
                    <a:lnTo>
                      <a:pt x="256923" y="419123"/>
                    </a:lnTo>
                    <a:lnTo>
                      <a:pt x="257655" y="415649"/>
                    </a:lnTo>
                    <a:lnTo>
                      <a:pt x="260032" y="414551"/>
                    </a:lnTo>
                    <a:lnTo>
                      <a:pt x="283621" y="414551"/>
                    </a:lnTo>
                    <a:lnTo>
                      <a:pt x="288559" y="412540"/>
                    </a:lnTo>
                    <a:lnTo>
                      <a:pt x="292215" y="413637"/>
                    </a:lnTo>
                    <a:lnTo>
                      <a:pt x="293862" y="413637"/>
                    </a:lnTo>
                    <a:lnTo>
                      <a:pt x="297885" y="410711"/>
                    </a:lnTo>
                    <a:lnTo>
                      <a:pt x="298799" y="410711"/>
                    </a:lnTo>
                    <a:lnTo>
                      <a:pt x="303005" y="409431"/>
                    </a:lnTo>
                    <a:lnTo>
                      <a:pt x="305016" y="409249"/>
                    </a:lnTo>
                    <a:lnTo>
                      <a:pt x="306113" y="409797"/>
                    </a:lnTo>
                    <a:lnTo>
                      <a:pt x="308856" y="414186"/>
                    </a:lnTo>
                    <a:lnTo>
                      <a:pt x="308856" y="420403"/>
                    </a:lnTo>
                    <a:lnTo>
                      <a:pt x="309588" y="422232"/>
                    </a:lnTo>
                    <a:lnTo>
                      <a:pt x="311050" y="422597"/>
                    </a:lnTo>
                    <a:lnTo>
                      <a:pt x="317451" y="419855"/>
                    </a:lnTo>
                    <a:lnTo>
                      <a:pt x="319828" y="419123"/>
                    </a:lnTo>
                    <a:lnTo>
                      <a:pt x="322754" y="419123"/>
                    </a:lnTo>
                    <a:lnTo>
                      <a:pt x="327874" y="416929"/>
                    </a:lnTo>
                    <a:lnTo>
                      <a:pt x="330800" y="420769"/>
                    </a:lnTo>
                    <a:lnTo>
                      <a:pt x="332263" y="424975"/>
                    </a:lnTo>
                    <a:lnTo>
                      <a:pt x="334457" y="427535"/>
                    </a:lnTo>
                    <a:lnTo>
                      <a:pt x="340857" y="430460"/>
                    </a:lnTo>
                    <a:lnTo>
                      <a:pt x="346709" y="433752"/>
                    </a:lnTo>
                    <a:lnTo>
                      <a:pt x="354755" y="437227"/>
                    </a:lnTo>
                    <a:lnTo>
                      <a:pt x="360424" y="437592"/>
                    </a:lnTo>
                    <a:lnTo>
                      <a:pt x="364081" y="436678"/>
                    </a:lnTo>
                    <a:lnTo>
                      <a:pt x="369750" y="434118"/>
                    </a:lnTo>
                    <a:lnTo>
                      <a:pt x="374322" y="433386"/>
                    </a:lnTo>
                    <a:lnTo>
                      <a:pt x="376516" y="433752"/>
                    </a:lnTo>
                    <a:lnTo>
                      <a:pt x="385659" y="442164"/>
                    </a:lnTo>
                    <a:lnTo>
                      <a:pt x="391876" y="445090"/>
                    </a:lnTo>
                    <a:lnTo>
                      <a:pt x="397179" y="446918"/>
                    </a:lnTo>
                    <a:lnTo>
                      <a:pt x="402300" y="447284"/>
                    </a:lnTo>
                    <a:lnTo>
                      <a:pt x="405591" y="450576"/>
                    </a:lnTo>
                    <a:lnTo>
                      <a:pt x="407785" y="455878"/>
                    </a:lnTo>
                    <a:lnTo>
                      <a:pt x="409614" y="458987"/>
                    </a:lnTo>
                    <a:lnTo>
                      <a:pt x="415831" y="464473"/>
                    </a:lnTo>
                    <a:lnTo>
                      <a:pt x="422415" y="468496"/>
                    </a:lnTo>
                    <a:lnTo>
                      <a:pt x="426620" y="470142"/>
                    </a:lnTo>
                    <a:lnTo>
                      <a:pt x="431192" y="470873"/>
                    </a:lnTo>
                    <a:lnTo>
                      <a:pt x="433021" y="470873"/>
                    </a:lnTo>
                    <a:lnTo>
                      <a:pt x="435946" y="469410"/>
                    </a:lnTo>
                    <a:lnTo>
                      <a:pt x="437409" y="469228"/>
                    </a:lnTo>
                    <a:lnTo>
                      <a:pt x="437958" y="469410"/>
                    </a:lnTo>
                    <a:lnTo>
                      <a:pt x="440335" y="472885"/>
                    </a:lnTo>
                    <a:lnTo>
                      <a:pt x="442164" y="473616"/>
                    </a:lnTo>
                    <a:lnTo>
                      <a:pt x="443992" y="473616"/>
                    </a:lnTo>
                    <a:lnTo>
                      <a:pt x="444907" y="472519"/>
                    </a:lnTo>
                    <a:lnTo>
                      <a:pt x="444907" y="469228"/>
                    </a:lnTo>
                    <a:lnTo>
                      <a:pt x="444358" y="465753"/>
                    </a:lnTo>
                    <a:lnTo>
                      <a:pt x="443626" y="449478"/>
                    </a:lnTo>
                    <a:lnTo>
                      <a:pt x="442529" y="446004"/>
                    </a:lnTo>
                    <a:lnTo>
                      <a:pt x="439969" y="445273"/>
                    </a:lnTo>
                    <a:lnTo>
                      <a:pt x="435946" y="447650"/>
                    </a:lnTo>
                    <a:lnTo>
                      <a:pt x="430826" y="446553"/>
                    </a:lnTo>
                    <a:lnTo>
                      <a:pt x="424791" y="446370"/>
                    </a:lnTo>
                    <a:lnTo>
                      <a:pt x="421683" y="444358"/>
                    </a:lnTo>
                    <a:lnTo>
                      <a:pt x="417112" y="438141"/>
                    </a:lnTo>
                    <a:lnTo>
                      <a:pt x="414186" y="435581"/>
                    </a:lnTo>
                    <a:lnTo>
                      <a:pt x="413637" y="434118"/>
                    </a:lnTo>
                    <a:lnTo>
                      <a:pt x="413272" y="430095"/>
                    </a:lnTo>
                    <a:lnTo>
                      <a:pt x="414003" y="426438"/>
                    </a:lnTo>
                    <a:lnTo>
                      <a:pt x="415466" y="421135"/>
                    </a:lnTo>
                    <a:lnTo>
                      <a:pt x="422232" y="403031"/>
                    </a:lnTo>
                    <a:lnTo>
                      <a:pt x="422597" y="399922"/>
                    </a:lnTo>
                    <a:lnTo>
                      <a:pt x="423329" y="388402"/>
                    </a:lnTo>
                    <a:lnTo>
                      <a:pt x="422232" y="381636"/>
                    </a:lnTo>
                    <a:lnTo>
                      <a:pt x="418940" y="372676"/>
                    </a:lnTo>
                    <a:lnTo>
                      <a:pt x="418757" y="368287"/>
                    </a:lnTo>
                    <a:lnTo>
                      <a:pt x="420037" y="366458"/>
                    </a:lnTo>
                    <a:lnTo>
                      <a:pt x="421135" y="362618"/>
                    </a:lnTo>
                    <a:lnTo>
                      <a:pt x="423329" y="359510"/>
                    </a:lnTo>
                    <a:lnTo>
                      <a:pt x="426620" y="352927"/>
                    </a:lnTo>
                    <a:lnTo>
                      <a:pt x="427717" y="351646"/>
                    </a:lnTo>
                    <a:lnTo>
                      <a:pt x="430095" y="350183"/>
                    </a:lnTo>
                    <a:lnTo>
                      <a:pt x="431192" y="350183"/>
                    </a:lnTo>
                    <a:lnTo>
                      <a:pt x="436129" y="348355"/>
                    </a:lnTo>
                    <a:lnTo>
                      <a:pt x="464656" y="342320"/>
                    </a:lnTo>
                  </a:path>
                </a:pathLst>
              </a:custGeom>
              <a:grpFill/>
              <a:ln w="4020" cap="flat">
                <a:solidFill>
                  <a:srgbClr val="FFFFFF"/>
                </a:solidFill>
                <a:prstDash val="solid"/>
                <a:miter/>
              </a:ln>
            </p:spPr>
            <p:txBody>
              <a:bodyPr rtlCol="0" anchor="ctr"/>
              <a:lstStyle/>
              <a:p>
                <a:endParaRPr lang="en-GB" sz="1463"/>
              </a:p>
            </p:txBody>
          </p:sp>
          <p:sp>
            <p:nvSpPr>
              <p:cNvPr id="1486" name="Freeform: Shape 1485">
                <a:extLst>
                  <a:ext uri="{FF2B5EF4-FFF2-40B4-BE49-F238E27FC236}">
                    <a16:creationId xmlns:a16="http://schemas.microsoft.com/office/drawing/2014/main" id="{D4CAE85C-6BA0-0234-4FBB-CEA534B063D9}"/>
                  </a:ext>
                </a:extLst>
              </p:cNvPr>
              <p:cNvSpPr/>
              <p:nvPr/>
            </p:nvSpPr>
            <p:spPr>
              <a:xfrm>
                <a:off x="4188106" y="3231541"/>
                <a:ext cx="9874" cy="5303"/>
              </a:xfrm>
              <a:custGeom>
                <a:avLst/>
                <a:gdLst>
                  <a:gd name="connsiteX0" fmla="*/ 3840 w 9874"/>
                  <a:gd name="connsiteY0" fmla="*/ 549 h 5303"/>
                  <a:gd name="connsiteX1" fmla="*/ 2377 w 9874"/>
                  <a:gd name="connsiteY1" fmla="*/ 3292 h 5303"/>
                  <a:gd name="connsiteX2" fmla="*/ 0 w 9874"/>
                  <a:gd name="connsiteY2" fmla="*/ 3474 h 5303"/>
                  <a:gd name="connsiteX3" fmla="*/ 2195 w 9874"/>
                  <a:gd name="connsiteY3" fmla="*/ 5303 h 5303"/>
                  <a:gd name="connsiteX4" fmla="*/ 4206 w 9874"/>
                  <a:gd name="connsiteY4" fmla="*/ 3840 h 5303"/>
                  <a:gd name="connsiteX5" fmla="*/ 8778 w 9874"/>
                  <a:gd name="connsiteY5" fmla="*/ 3840 h 5303"/>
                  <a:gd name="connsiteX6" fmla="*/ 9875 w 9874"/>
                  <a:gd name="connsiteY6" fmla="*/ 4754 h 5303"/>
                  <a:gd name="connsiteX7" fmla="*/ 9875 w 9874"/>
                  <a:gd name="connsiteY7" fmla="*/ 1463 h 5303"/>
                  <a:gd name="connsiteX8" fmla="*/ 8229 w 9874"/>
                  <a:gd name="connsiteY8" fmla="*/ 1646 h 5303"/>
                  <a:gd name="connsiteX9" fmla="*/ 6400 w 9874"/>
                  <a:gd name="connsiteY9" fmla="*/ 0 h 5303"/>
                  <a:gd name="connsiteX10" fmla="*/ 3840 w 9874"/>
                  <a:gd name="connsiteY10" fmla="*/ 549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74" h="5303">
                    <a:moveTo>
                      <a:pt x="3840" y="549"/>
                    </a:moveTo>
                    <a:lnTo>
                      <a:pt x="2377" y="3292"/>
                    </a:lnTo>
                    <a:lnTo>
                      <a:pt x="0" y="3474"/>
                    </a:lnTo>
                    <a:lnTo>
                      <a:pt x="2195" y="5303"/>
                    </a:lnTo>
                    <a:lnTo>
                      <a:pt x="4206" y="3840"/>
                    </a:lnTo>
                    <a:lnTo>
                      <a:pt x="8778" y="3840"/>
                    </a:lnTo>
                    <a:lnTo>
                      <a:pt x="9875" y="4754"/>
                    </a:lnTo>
                    <a:lnTo>
                      <a:pt x="9875" y="1463"/>
                    </a:lnTo>
                    <a:lnTo>
                      <a:pt x="8229" y="1646"/>
                    </a:lnTo>
                    <a:lnTo>
                      <a:pt x="6400" y="0"/>
                    </a:lnTo>
                    <a:lnTo>
                      <a:pt x="3840" y="549"/>
                    </a:lnTo>
                    <a:close/>
                  </a:path>
                </a:pathLst>
              </a:custGeom>
              <a:grpFill/>
              <a:ln w="18272" cap="flat">
                <a:noFill/>
                <a:prstDash val="solid"/>
                <a:miter/>
              </a:ln>
            </p:spPr>
            <p:txBody>
              <a:bodyPr rtlCol="0" anchor="ctr"/>
              <a:lstStyle/>
              <a:p>
                <a:endParaRPr lang="en-GB" sz="1463"/>
              </a:p>
            </p:txBody>
          </p:sp>
          <p:sp>
            <p:nvSpPr>
              <p:cNvPr id="1487" name="Freeform: Shape 1486">
                <a:extLst>
                  <a:ext uri="{FF2B5EF4-FFF2-40B4-BE49-F238E27FC236}">
                    <a16:creationId xmlns:a16="http://schemas.microsoft.com/office/drawing/2014/main" id="{12ED0CE6-A10F-FBEF-B45C-89607494B8F0}"/>
                  </a:ext>
                </a:extLst>
              </p:cNvPr>
              <p:cNvSpPr/>
              <p:nvPr/>
            </p:nvSpPr>
            <p:spPr>
              <a:xfrm>
                <a:off x="4188289" y="3231541"/>
                <a:ext cx="9691" cy="5303"/>
              </a:xfrm>
              <a:custGeom>
                <a:avLst/>
                <a:gdLst>
                  <a:gd name="connsiteX0" fmla="*/ 6217 w 9691"/>
                  <a:gd name="connsiteY0" fmla="*/ 0 h 5303"/>
                  <a:gd name="connsiteX1" fmla="*/ 3657 w 9691"/>
                  <a:gd name="connsiteY1" fmla="*/ 549 h 5303"/>
                  <a:gd name="connsiteX2" fmla="*/ 2194 w 9691"/>
                  <a:gd name="connsiteY2" fmla="*/ 3292 h 5303"/>
                  <a:gd name="connsiteX3" fmla="*/ 0 w 9691"/>
                  <a:gd name="connsiteY3" fmla="*/ 3474 h 5303"/>
                  <a:gd name="connsiteX4" fmla="*/ 2012 w 9691"/>
                  <a:gd name="connsiteY4" fmla="*/ 5303 h 5303"/>
                  <a:gd name="connsiteX5" fmla="*/ 4023 w 9691"/>
                  <a:gd name="connsiteY5" fmla="*/ 3840 h 5303"/>
                  <a:gd name="connsiteX6" fmla="*/ 8595 w 9691"/>
                  <a:gd name="connsiteY6" fmla="*/ 3840 h 5303"/>
                  <a:gd name="connsiteX7" fmla="*/ 9692 w 9691"/>
                  <a:gd name="connsiteY7" fmla="*/ 4754 h 5303"/>
                  <a:gd name="connsiteX8" fmla="*/ 9692 w 9691"/>
                  <a:gd name="connsiteY8" fmla="*/ 1463 h 5303"/>
                  <a:gd name="connsiteX9" fmla="*/ 8046 w 9691"/>
                  <a:gd name="connsiteY9" fmla="*/ 1646 h 5303"/>
                  <a:gd name="connsiteX10" fmla="*/ 6217 w 9691"/>
                  <a:gd name="connsiteY10" fmla="*/ 0 h 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91" h="5303">
                    <a:moveTo>
                      <a:pt x="6217" y="0"/>
                    </a:moveTo>
                    <a:lnTo>
                      <a:pt x="3657" y="549"/>
                    </a:lnTo>
                    <a:lnTo>
                      <a:pt x="2194" y="3292"/>
                    </a:lnTo>
                    <a:lnTo>
                      <a:pt x="0" y="3474"/>
                    </a:lnTo>
                    <a:lnTo>
                      <a:pt x="2012" y="5303"/>
                    </a:lnTo>
                    <a:lnTo>
                      <a:pt x="4023" y="3840"/>
                    </a:lnTo>
                    <a:lnTo>
                      <a:pt x="8595" y="3840"/>
                    </a:lnTo>
                    <a:lnTo>
                      <a:pt x="9692" y="4754"/>
                    </a:lnTo>
                    <a:lnTo>
                      <a:pt x="9692" y="1463"/>
                    </a:lnTo>
                    <a:lnTo>
                      <a:pt x="8046" y="1646"/>
                    </a:lnTo>
                    <a:lnTo>
                      <a:pt x="6217" y="0"/>
                    </a:lnTo>
                  </a:path>
                </a:pathLst>
              </a:custGeom>
              <a:grpFill/>
              <a:ln w="4020" cap="flat">
                <a:solidFill>
                  <a:srgbClr val="FFFFFF"/>
                </a:solidFill>
                <a:prstDash val="solid"/>
                <a:miter/>
              </a:ln>
            </p:spPr>
            <p:txBody>
              <a:bodyPr rtlCol="0" anchor="ctr"/>
              <a:lstStyle/>
              <a:p>
                <a:endParaRPr lang="en-GB" sz="1463"/>
              </a:p>
            </p:txBody>
          </p:sp>
          <p:sp>
            <p:nvSpPr>
              <p:cNvPr id="1488" name="Freeform: Shape 1487">
                <a:extLst>
                  <a:ext uri="{FF2B5EF4-FFF2-40B4-BE49-F238E27FC236}">
                    <a16:creationId xmlns:a16="http://schemas.microsoft.com/office/drawing/2014/main" id="{C50BBB64-8AFB-A758-BF7F-EDB9804B2835}"/>
                  </a:ext>
                </a:extLst>
              </p:cNvPr>
              <p:cNvSpPr/>
              <p:nvPr/>
            </p:nvSpPr>
            <p:spPr>
              <a:xfrm>
                <a:off x="4203101" y="3233918"/>
                <a:ext cx="7314" cy="5120"/>
              </a:xfrm>
              <a:custGeom>
                <a:avLst/>
                <a:gdLst>
                  <a:gd name="connsiteX0" fmla="*/ 5303 w 7314"/>
                  <a:gd name="connsiteY0" fmla="*/ 2012 h 5120"/>
                  <a:gd name="connsiteX1" fmla="*/ 4206 w 7314"/>
                  <a:gd name="connsiteY1" fmla="*/ 2926 h 5120"/>
                  <a:gd name="connsiteX2" fmla="*/ 914 w 7314"/>
                  <a:gd name="connsiteY2" fmla="*/ 2377 h 5120"/>
                  <a:gd name="connsiteX3" fmla="*/ 0 w 7314"/>
                  <a:gd name="connsiteY3" fmla="*/ 3292 h 5120"/>
                  <a:gd name="connsiteX4" fmla="*/ 3291 w 7314"/>
                  <a:gd name="connsiteY4" fmla="*/ 5120 h 5120"/>
                  <a:gd name="connsiteX5" fmla="*/ 6217 w 7314"/>
                  <a:gd name="connsiteY5" fmla="*/ 5120 h 5120"/>
                  <a:gd name="connsiteX6" fmla="*/ 7314 w 7314"/>
                  <a:gd name="connsiteY6" fmla="*/ 2926 h 5120"/>
                  <a:gd name="connsiteX7" fmla="*/ 5486 w 7314"/>
                  <a:gd name="connsiteY7" fmla="*/ 0 h 5120"/>
                  <a:gd name="connsiteX8" fmla="*/ 5303 w 7314"/>
                  <a:gd name="connsiteY8" fmla="*/ 2012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14" h="5120">
                    <a:moveTo>
                      <a:pt x="5303" y="2012"/>
                    </a:moveTo>
                    <a:lnTo>
                      <a:pt x="4206" y="2926"/>
                    </a:lnTo>
                    <a:lnTo>
                      <a:pt x="914" y="2377"/>
                    </a:lnTo>
                    <a:lnTo>
                      <a:pt x="0" y="3292"/>
                    </a:lnTo>
                    <a:lnTo>
                      <a:pt x="3291" y="5120"/>
                    </a:lnTo>
                    <a:lnTo>
                      <a:pt x="6217" y="5120"/>
                    </a:lnTo>
                    <a:lnTo>
                      <a:pt x="7314" y="2926"/>
                    </a:lnTo>
                    <a:lnTo>
                      <a:pt x="5486" y="0"/>
                    </a:lnTo>
                    <a:lnTo>
                      <a:pt x="5303" y="2012"/>
                    </a:lnTo>
                    <a:close/>
                  </a:path>
                </a:pathLst>
              </a:custGeom>
              <a:grpFill/>
              <a:ln w="18272" cap="flat">
                <a:noFill/>
                <a:prstDash val="solid"/>
                <a:miter/>
              </a:ln>
            </p:spPr>
            <p:txBody>
              <a:bodyPr rtlCol="0" anchor="ctr"/>
              <a:lstStyle/>
              <a:p>
                <a:endParaRPr lang="en-GB" sz="1463"/>
              </a:p>
            </p:txBody>
          </p:sp>
          <p:sp>
            <p:nvSpPr>
              <p:cNvPr id="1489" name="Freeform: Shape 1488">
                <a:extLst>
                  <a:ext uri="{FF2B5EF4-FFF2-40B4-BE49-F238E27FC236}">
                    <a16:creationId xmlns:a16="http://schemas.microsoft.com/office/drawing/2014/main" id="{C70330A7-8560-B8FB-D04A-A4A052B45D9C}"/>
                  </a:ext>
                </a:extLst>
              </p:cNvPr>
              <p:cNvSpPr/>
              <p:nvPr/>
            </p:nvSpPr>
            <p:spPr>
              <a:xfrm>
                <a:off x="4203101" y="3233918"/>
                <a:ext cx="7314" cy="5120"/>
              </a:xfrm>
              <a:custGeom>
                <a:avLst/>
                <a:gdLst>
                  <a:gd name="connsiteX0" fmla="*/ 5303 w 7314"/>
                  <a:gd name="connsiteY0" fmla="*/ 2012 h 5120"/>
                  <a:gd name="connsiteX1" fmla="*/ 4206 w 7314"/>
                  <a:gd name="connsiteY1" fmla="*/ 2926 h 5120"/>
                  <a:gd name="connsiteX2" fmla="*/ 914 w 7314"/>
                  <a:gd name="connsiteY2" fmla="*/ 2377 h 5120"/>
                  <a:gd name="connsiteX3" fmla="*/ 0 w 7314"/>
                  <a:gd name="connsiteY3" fmla="*/ 3292 h 5120"/>
                  <a:gd name="connsiteX4" fmla="*/ 3291 w 7314"/>
                  <a:gd name="connsiteY4" fmla="*/ 5120 h 5120"/>
                  <a:gd name="connsiteX5" fmla="*/ 6217 w 7314"/>
                  <a:gd name="connsiteY5" fmla="*/ 5120 h 5120"/>
                  <a:gd name="connsiteX6" fmla="*/ 7314 w 7314"/>
                  <a:gd name="connsiteY6" fmla="*/ 2926 h 5120"/>
                  <a:gd name="connsiteX7" fmla="*/ 5486 w 7314"/>
                  <a:gd name="connsiteY7" fmla="*/ 0 h 5120"/>
                  <a:gd name="connsiteX8" fmla="*/ 5303 w 7314"/>
                  <a:gd name="connsiteY8" fmla="*/ 2012 h 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14" h="5120">
                    <a:moveTo>
                      <a:pt x="5303" y="2012"/>
                    </a:moveTo>
                    <a:lnTo>
                      <a:pt x="4206" y="2926"/>
                    </a:lnTo>
                    <a:lnTo>
                      <a:pt x="914" y="2377"/>
                    </a:lnTo>
                    <a:lnTo>
                      <a:pt x="0" y="3292"/>
                    </a:lnTo>
                    <a:lnTo>
                      <a:pt x="3291" y="5120"/>
                    </a:lnTo>
                    <a:lnTo>
                      <a:pt x="6217" y="5120"/>
                    </a:lnTo>
                    <a:lnTo>
                      <a:pt x="7314" y="2926"/>
                    </a:lnTo>
                    <a:lnTo>
                      <a:pt x="5486" y="0"/>
                    </a:lnTo>
                    <a:lnTo>
                      <a:pt x="5303" y="2012"/>
                    </a:lnTo>
                  </a:path>
                </a:pathLst>
              </a:custGeom>
              <a:grpFill/>
              <a:ln w="4020" cap="flat">
                <a:solidFill>
                  <a:srgbClr val="FFFFFF"/>
                </a:solidFill>
                <a:prstDash val="solid"/>
                <a:miter/>
              </a:ln>
            </p:spPr>
            <p:txBody>
              <a:bodyPr rtlCol="0" anchor="ctr"/>
              <a:lstStyle/>
              <a:p>
                <a:endParaRPr lang="en-GB" sz="1463"/>
              </a:p>
            </p:txBody>
          </p:sp>
          <p:sp>
            <p:nvSpPr>
              <p:cNvPr id="1490" name="Freeform: Shape 1489">
                <a:extLst>
                  <a:ext uri="{FF2B5EF4-FFF2-40B4-BE49-F238E27FC236}">
                    <a16:creationId xmlns:a16="http://schemas.microsoft.com/office/drawing/2014/main" id="{2BAFF58B-8B0C-7AE0-2468-1CC7D7AADC20}"/>
                  </a:ext>
                </a:extLst>
              </p:cNvPr>
              <p:cNvSpPr/>
              <p:nvPr/>
            </p:nvSpPr>
            <p:spPr>
              <a:xfrm>
                <a:off x="2821567" y="2981201"/>
                <a:ext cx="1466930" cy="716641"/>
              </a:xfrm>
              <a:custGeom>
                <a:avLst/>
                <a:gdLst>
                  <a:gd name="connsiteX0" fmla="*/ 1466199 w 1466930"/>
                  <a:gd name="connsiteY0" fmla="*/ 146108 h 716641"/>
                  <a:gd name="connsiteX1" fmla="*/ 1463274 w 1466930"/>
                  <a:gd name="connsiteY1" fmla="*/ 145559 h 716641"/>
                  <a:gd name="connsiteX2" fmla="*/ 1463639 w 1466930"/>
                  <a:gd name="connsiteY2" fmla="*/ 144462 h 716641"/>
                  <a:gd name="connsiteX3" fmla="*/ 1465285 w 1466930"/>
                  <a:gd name="connsiteY3" fmla="*/ 142268 h 716641"/>
                  <a:gd name="connsiteX4" fmla="*/ 1464737 w 1466930"/>
                  <a:gd name="connsiteY4" fmla="*/ 137513 h 716641"/>
                  <a:gd name="connsiteX5" fmla="*/ 1464188 w 1466930"/>
                  <a:gd name="connsiteY5" fmla="*/ 135685 h 716641"/>
                  <a:gd name="connsiteX6" fmla="*/ 1463822 w 1466930"/>
                  <a:gd name="connsiteY6" fmla="*/ 136782 h 716641"/>
                  <a:gd name="connsiteX7" fmla="*/ 1461811 w 1466930"/>
                  <a:gd name="connsiteY7" fmla="*/ 137148 h 716641"/>
                  <a:gd name="connsiteX8" fmla="*/ 1457605 w 1466930"/>
                  <a:gd name="connsiteY8" fmla="*/ 136416 h 716641"/>
                  <a:gd name="connsiteX9" fmla="*/ 1453765 w 1466930"/>
                  <a:gd name="connsiteY9" fmla="*/ 134222 h 716641"/>
                  <a:gd name="connsiteX10" fmla="*/ 1452484 w 1466930"/>
                  <a:gd name="connsiteY10" fmla="*/ 132210 h 716641"/>
                  <a:gd name="connsiteX11" fmla="*/ 1451936 w 1466930"/>
                  <a:gd name="connsiteY11" fmla="*/ 130199 h 716641"/>
                  <a:gd name="connsiteX12" fmla="*/ 1451753 w 1466930"/>
                  <a:gd name="connsiteY12" fmla="*/ 123798 h 716641"/>
                  <a:gd name="connsiteX13" fmla="*/ 1444987 w 1466930"/>
                  <a:gd name="connsiteY13" fmla="*/ 120873 h 716641"/>
                  <a:gd name="connsiteX14" fmla="*/ 1444987 w 1466930"/>
                  <a:gd name="connsiteY14" fmla="*/ 98015 h 716641"/>
                  <a:gd name="connsiteX15" fmla="*/ 1444987 w 1466930"/>
                  <a:gd name="connsiteY15" fmla="*/ 77534 h 716641"/>
                  <a:gd name="connsiteX16" fmla="*/ 1432735 w 1466930"/>
                  <a:gd name="connsiteY16" fmla="*/ 67294 h 716641"/>
                  <a:gd name="connsiteX17" fmla="*/ 1429444 w 1466930"/>
                  <a:gd name="connsiteY17" fmla="*/ 67294 h 716641"/>
                  <a:gd name="connsiteX18" fmla="*/ 1426152 w 1466930"/>
                  <a:gd name="connsiteY18" fmla="*/ 71500 h 716641"/>
                  <a:gd name="connsiteX19" fmla="*/ 1418289 w 1466930"/>
                  <a:gd name="connsiteY19" fmla="*/ 73145 h 716641"/>
                  <a:gd name="connsiteX20" fmla="*/ 1412438 w 1466930"/>
                  <a:gd name="connsiteY20" fmla="*/ 71500 h 716641"/>
                  <a:gd name="connsiteX21" fmla="*/ 1411523 w 1466930"/>
                  <a:gd name="connsiteY21" fmla="*/ 69671 h 716641"/>
                  <a:gd name="connsiteX22" fmla="*/ 1410243 w 1466930"/>
                  <a:gd name="connsiteY22" fmla="*/ 67294 h 716641"/>
                  <a:gd name="connsiteX23" fmla="*/ 1406769 w 1466930"/>
                  <a:gd name="connsiteY23" fmla="*/ 64734 h 716641"/>
                  <a:gd name="connsiteX24" fmla="*/ 1404208 w 1466930"/>
                  <a:gd name="connsiteY24" fmla="*/ 64368 h 716641"/>
                  <a:gd name="connsiteX25" fmla="*/ 1401283 w 1466930"/>
                  <a:gd name="connsiteY25" fmla="*/ 66014 h 716641"/>
                  <a:gd name="connsiteX26" fmla="*/ 1388482 w 1466930"/>
                  <a:gd name="connsiteY26" fmla="*/ 83751 h 716641"/>
                  <a:gd name="connsiteX27" fmla="*/ 1386654 w 1466930"/>
                  <a:gd name="connsiteY27" fmla="*/ 93260 h 716641"/>
                  <a:gd name="connsiteX28" fmla="*/ 1384094 w 1466930"/>
                  <a:gd name="connsiteY28" fmla="*/ 98563 h 716641"/>
                  <a:gd name="connsiteX29" fmla="*/ 1383545 w 1466930"/>
                  <a:gd name="connsiteY29" fmla="*/ 100941 h 716641"/>
                  <a:gd name="connsiteX30" fmla="*/ 1381168 w 1466930"/>
                  <a:gd name="connsiteY30" fmla="*/ 104049 h 716641"/>
                  <a:gd name="connsiteX31" fmla="*/ 1380071 w 1466930"/>
                  <a:gd name="connsiteY31" fmla="*/ 107341 h 716641"/>
                  <a:gd name="connsiteX32" fmla="*/ 1378608 w 1466930"/>
                  <a:gd name="connsiteY32" fmla="*/ 121604 h 716641"/>
                  <a:gd name="connsiteX33" fmla="*/ 1377876 w 1466930"/>
                  <a:gd name="connsiteY33" fmla="*/ 122701 h 716641"/>
                  <a:gd name="connsiteX34" fmla="*/ 1374767 w 1466930"/>
                  <a:gd name="connsiteY34" fmla="*/ 124896 h 716641"/>
                  <a:gd name="connsiteX35" fmla="*/ 1373122 w 1466930"/>
                  <a:gd name="connsiteY35" fmla="*/ 126541 h 716641"/>
                  <a:gd name="connsiteX36" fmla="*/ 1372573 w 1466930"/>
                  <a:gd name="connsiteY36" fmla="*/ 128553 h 716641"/>
                  <a:gd name="connsiteX37" fmla="*/ 1373488 w 1466930"/>
                  <a:gd name="connsiteY37" fmla="*/ 130930 h 716641"/>
                  <a:gd name="connsiteX38" fmla="*/ 1373122 w 1466930"/>
                  <a:gd name="connsiteY38" fmla="*/ 131845 h 716641"/>
                  <a:gd name="connsiteX39" fmla="*/ 1369647 w 1466930"/>
                  <a:gd name="connsiteY39" fmla="*/ 130747 h 716641"/>
                  <a:gd name="connsiteX40" fmla="*/ 1369099 w 1466930"/>
                  <a:gd name="connsiteY40" fmla="*/ 130930 h 716641"/>
                  <a:gd name="connsiteX41" fmla="*/ 1369099 w 1466930"/>
                  <a:gd name="connsiteY41" fmla="*/ 133673 h 716641"/>
                  <a:gd name="connsiteX42" fmla="*/ 1364344 w 1466930"/>
                  <a:gd name="connsiteY42" fmla="*/ 131845 h 716641"/>
                  <a:gd name="connsiteX43" fmla="*/ 1360504 w 1466930"/>
                  <a:gd name="connsiteY43" fmla="*/ 133307 h 716641"/>
                  <a:gd name="connsiteX44" fmla="*/ 1358858 w 1466930"/>
                  <a:gd name="connsiteY44" fmla="*/ 133856 h 716641"/>
                  <a:gd name="connsiteX45" fmla="*/ 1353555 w 1466930"/>
                  <a:gd name="connsiteY45" fmla="*/ 134405 h 716641"/>
                  <a:gd name="connsiteX46" fmla="*/ 1351727 w 1466930"/>
                  <a:gd name="connsiteY46" fmla="*/ 136050 h 716641"/>
                  <a:gd name="connsiteX47" fmla="*/ 1348984 w 1466930"/>
                  <a:gd name="connsiteY47" fmla="*/ 142268 h 716641"/>
                  <a:gd name="connsiteX48" fmla="*/ 1348070 w 1466930"/>
                  <a:gd name="connsiteY48" fmla="*/ 142268 h 716641"/>
                  <a:gd name="connsiteX49" fmla="*/ 1302719 w 1466930"/>
                  <a:gd name="connsiteY49" fmla="*/ 142268 h 716641"/>
                  <a:gd name="connsiteX50" fmla="*/ 1267792 w 1466930"/>
                  <a:gd name="connsiteY50" fmla="*/ 142268 h 716641"/>
                  <a:gd name="connsiteX51" fmla="*/ 1261027 w 1466930"/>
                  <a:gd name="connsiteY51" fmla="*/ 142268 h 716641"/>
                  <a:gd name="connsiteX52" fmla="*/ 1253529 w 1466930"/>
                  <a:gd name="connsiteY52" fmla="*/ 148302 h 716641"/>
                  <a:gd name="connsiteX53" fmla="*/ 1244752 w 1466930"/>
                  <a:gd name="connsiteY53" fmla="*/ 152691 h 716641"/>
                  <a:gd name="connsiteX54" fmla="*/ 1243289 w 1466930"/>
                  <a:gd name="connsiteY54" fmla="*/ 155251 h 716641"/>
                  <a:gd name="connsiteX55" fmla="*/ 1243289 w 1466930"/>
                  <a:gd name="connsiteY55" fmla="*/ 155251 h 716641"/>
                  <a:gd name="connsiteX56" fmla="*/ 1242374 w 1466930"/>
                  <a:gd name="connsiteY56" fmla="*/ 157811 h 716641"/>
                  <a:gd name="connsiteX57" fmla="*/ 1239631 w 1466930"/>
                  <a:gd name="connsiteY57" fmla="*/ 162017 h 716641"/>
                  <a:gd name="connsiteX58" fmla="*/ 1230123 w 1466930"/>
                  <a:gd name="connsiteY58" fmla="*/ 167686 h 716641"/>
                  <a:gd name="connsiteX59" fmla="*/ 1228294 w 1466930"/>
                  <a:gd name="connsiteY59" fmla="*/ 169514 h 716641"/>
                  <a:gd name="connsiteX60" fmla="*/ 1229026 w 1466930"/>
                  <a:gd name="connsiteY60" fmla="*/ 171526 h 716641"/>
                  <a:gd name="connsiteX61" fmla="*/ 1232317 w 1466930"/>
                  <a:gd name="connsiteY61" fmla="*/ 171526 h 716641"/>
                  <a:gd name="connsiteX62" fmla="*/ 1233780 w 1466930"/>
                  <a:gd name="connsiteY62" fmla="*/ 172989 h 716641"/>
                  <a:gd name="connsiteX63" fmla="*/ 1233414 w 1466930"/>
                  <a:gd name="connsiteY63" fmla="*/ 174817 h 716641"/>
                  <a:gd name="connsiteX64" fmla="*/ 1231768 w 1466930"/>
                  <a:gd name="connsiteY64" fmla="*/ 175732 h 716641"/>
                  <a:gd name="connsiteX65" fmla="*/ 1230123 w 1466930"/>
                  <a:gd name="connsiteY65" fmla="*/ 175549 h 716641"/>
                  <a:gd name="connsiteX66" fmla="*/ 1229574 w 1466930"/>
                  <a:gd name="connsiteY66" fmla="*/ 176463 h 716641"/>
                  <a:gd name="connsiteX67" fmla="*/ 1229757 w 1466930"/>
                  <a:gd name="connsiteY67" fmla="*/ 177743 h 716641"/>
                  <a:gd name="connsiteX68" fmla="*/ 1231951 w 1466930"/>
                  <a:gd name="connsiteY68" fmla="*/ 180303 h 716641"/>
                  <a:gd name="connsiteX69" fmla="*/ 1232865 w 1466930"/>
                  <a:gd name="connsiteY69" fmla="*/ 184143 h 716641"/>
                  <a:gd name="connsiteX70" fmla="*/ 1231951 w 1466930"/>
                  <a:gd name="connsiteY70" fmla="*/ 186886 h 716641"/>
                  <a:gd name="connsiteX71" fmla="*/ 1224271 w 1466930"/>
                  <a:gd name="connsiteY71" fmla="*/ 188166 h 716641"/>
                  <a:gd name="connsiteX72" fmla="*/ 1216591 w 1466930"/>
                  <a:gd name="connsiteY72" fmla="*/ 193469 h 716641"/>
                  <a:gd name="connsiteX73" fmla="*/ 1212385 w 1466930"/>
                  <a:gd name="connsiteY73" fmla="*/ 194567 h 716641"/>
                  <a:gd name="connsiteX74" fmla="*/ 1203242 w 1466930"/>
                  <a:gd name="connsiteY74" fmla="*/ 194932 h 716641"/>
                  <a:gd name="connsiteX75" fmla="*/ 1201596 w 1466930"/>
                  <a:gd name="connsiteY75" fmla="*/ 194384 h 716641"/>
                  <a:gd name="connsiteX76" fmla="*/ 1196476 w 1466930"/>
                  <a:gd name="connsiteY76" fmla="*/ 195847 h 716641"/>
                  <a:gd name="connsiteX77" fmla="*/ 1192636 w 1466930"/>
                  <a:gd name="connsiteY77" fmla="*/ 193104 h 716641"/>
                  <a:gd name="connsiteX78" fmla="*/ 1185870 w 1466930"/>
                  <a:gd name="connsiteY78" fmla="*/ 191641 h 716641"/>
                  <a:gd name="connsiteX79" fmla="*/ 1182761 w 1466930"/>
                  <a:gd name="connsiteY79" fmla="*/ 191641 h 716641"/>
                  <a:gd name="connsiteX80" fmla="*/ 1172704 w 1466930"/>
                  <a:gd name="connsiteY80" fmla="*/ 192738 h 716641"/>
                  <a:gd name="connsiteX81" fmla="*/ 1163195 w 1466930"/>
                  <a:gd name="connsiteY81" fmla="*/ 194932 h 716641"/>
                  <a:gd name="connsiteX82" fmla="*/ 1158806 w 1466930"/>
                  <a:gd name="connsiteY82" fmla="*/ 196761 h 716641"/>
                  <a:gd name="connsiteX83" fmla="*/ 1160086 w 1466930"/>
                  <a:gd name="connsiteY83" fmla="*/ 200601 h 716641"/>
                  <a:gd name="connsiteX84" fmla="*/ 1162097 w 1466930"/>
                  <a:gd name="connsiteY84" fmla="*/ 203893 h 716641"/>
                  <a:gd name="connsiteX85" fmla="*/ 1163560 w 1466930"/>
                  <a:gd name="connsiteY85" fmla="*/ 209013 h 716641"/>
                  <a:gd name="connsiteX86" fmla="*/ 1157526 w 1466930"/>
                  <a:gd name="connsiteY86" fmla="*/ 213767 h 716641"/>
                  <a:gd name="connsiteX87" fmla="*/ 1155880 w 1466930"/>
                  <a:gd name="connsiteY87" fmla="*/ 216327 h 716641"/>
                  <a:gd name="connsiteX88" fmla="*/ 1154234 w 1466930"/>
                  <a:gd name="connsiteY88" fmla="*/ 217242 h 716641"/>
                  <a:gd name="connsiteX89" fmla="*/ 1152588 w 1466930"/>
                  <a:gd name="connsiteY89" fmla="*/ 217607 h 716641"/>
                  <a:gd name="connsiteX90" fmla="*/ 1147834 w 1466930"/>
                  <a:gd name="connsiteY90" fmla="*/ 221448 h 716641"/>
                  <a:gd name="connsiteX91" fmla="*/ 1139788 w 1466930"/>
                  <a:gd name="connsiteY91" fmla="*/ 226385 h 716641"/>
                  <a:gd name="connsiteX92" fmla="*/ 1135765 w 1466930"/>
                  <a:gd name="connsiteY92" fmla="*/ 228762 h 716641"/>
                  <a:gd name="connsiteX93" fmla="*/ 1130645 w 1466930"/>
                  <a:gd name="connsiteY93" fmla="*/ 229311 h 716641"/>
                  <a:gd name="connsiteX94" fmla="*/ 1126805 w 1466930"/>
                  <a:gd name="connsiteY94" fmla="*/ 232237 h 716641"/>
                  <a:gd name="connsiteX95" fmla="*/ 1120770 w 1466930"/>
                  <a:gd name="connsiteY95" fmla="*/ 235162 h 716641"/>
                  <a:gd name="connsiteX96" fmla="*/ 1114004 w 1466930"/>
                  <a:gd name="connsiteY96" fmla="*/ 236260 h 716641"/>
                  <a:gd name="connsiteX97" fmla="*/ 1105044 w 1466930"/>
                  <a:gd name="connsiteY97" fmla="*/ 239917 h 716641"/>
                  <a:gd name="connsiteX98" fmla="*/ 1088586 w 1466930"/>
                  <a:gd name="connsiteY98" fmla="*/ 248877 h 716641"/>
                  <a:gd name="connsiteX99" fmla="*/ 1081089 w 1466930"/>
                  <a:gd name="connsiteY99" fmla="*/ 248877 h 716641"/>
                  <a:gd name="connsiteX100" fmla="*/ 1072494 w 1466930"/>
                  <a:gd name="connsiteY100" fmla="*/ 251254 h 716641"/>
                  <a:gd name="connsiteX101" fmla="*/ 1063717 w 1466930"/>
                  <a:gd name="connsiteY101" fmla="*/ 249974 h 716641"/>
                  <a:gd name="connsiteX102" fmla="*/ 1062620 w 1466930"/>
                  <a:gd name="connsiteY102" fmla="*/ 248694 h 716641"/>
                  <a:gd name="connsiteX103" fmla="*/ 1059145 w 1466930"/>
                  <a:gd name="connsiteY103" fmla="*/ 248877 h 716641"/>
                  <a:gd name="connsiteX104" fmla="*/ 1056951 w 1466930"/>
                  <a:gd name="connsiteY104" fmla="*/ 248146 h 716641"/>
                  <a:gd name="connsiteX105" fmla="*/ 1053659 w 1466930"/>
                  <a:gd name="connsiteY105" fmla="*/ 245586 h 716641"/>
                  <a:gd name="connsiteX106" fmla="*/ 1046711 w 1466930"/>
                  <a:gd name="connsiteY106" fmla="*/ 243391 h 716641"/>
                  <a:gd name="connsiteX107" fmla="*/ 1048905 w 1466930"/>
                  <a:gd name="connsiteY107" fmla="*/ 240465 h 716641"/>
                  <a:gd name="connsiteX108" fmla="*/ 1054939 w 1466930"/>
                  <a:gd name="connsiteY108" fmla="*/ 234797 h 716641"/>
                  <a:gd name="connsiteX109" fmla="*/ 1055305 w 1466930"/>
                  <a:gd name="connsiteY109" fmla="*/ 230042 h 716641"/>
                  <a:gd name="connsiteX110" fmla="*/ 1057500 w 1466930"/>
                  <a:gd name="connsiteY110" fmla="*/ 225288 h 716641"/>
                  <a:gd name="connsiteX111" fmla="*/ 1060060 w 1466930"/>
                  <a:gd name="connsiteY111" fmla="*/ 223093 h 716641"/>
                  <a:gd name="connsiteX112" fmla="*/ 1060060 w 1466930"/>
                  <a:gd name="connsiteY112" fmla="*/ 220350 h 716641"/>
                  <a:gd name="connsiteX113" fmla="*/ 1060791 w 1466930"/>
                  <a:gd name="connsiteY113" fmla="*/ 217973 h 716641"/>
                  <a:gd name="connsiteX114" fmla="*/ 1063717 w 1466930"/>
                  <a:gd name="connsiteY114" fmla="*/ 215596 h 716641"/>
                  <a:gd name="connsiteX115" fmla="*/ 1069386 w 1466930"/>
                  <a:gd name="connsiteY115" fmla="*/ 215596 h 716641"/>
                  <a:gd name="connsiteX116" fmla="*/ 1069386 w 1466930"/>
                  <a:gd name="connsiteY116" fmla="*/ 215413 h 716641"/>
                  <a:gd name="connsiteX117" fmla="*/ 1072677 w 1466930"/>
                  <a:gd name="connsiteY117" fmla="*/ 204258 h 716641"/>
                  <a:gd name="connsiteX118" fmla="*/ 1073043 w 1466930"/>
                  <a:gd name="connsiteY118" fmla="*/ 201333 h 716641"/>
                  <a:gd name="connsiteX119" fmla="*/ 1072129 w 1466930"/>
                  <a:gd name="connsiteY119" fmla="*/ 202247 h 716641"/>
                  <a:gd name="connsiteX120" fmla="*/ 1070848 w 1466930"/>
                  <a:gd name="connsiteY120" fmla="*/ 200053 h 716641"/>
                  <a:gd name="connsiteX121" fmla="*/ 1069386 w 1466930"/>
                  <a:gd name="connsiteY121" fmla="*/ 196761 h 716641"/>
                  <a:gd name="connsiteX122" fmla="*/ 1067923 w 1466930"/>
                  <a:gd name="connsiteY122" fmla="*/ 187984 h 716641"/>
                  <a:gd name="connsiteX123" fmla="*/ 1067557 w 1466930"/>
                  <a:gd name="connsiteY123" fmla="*/ 183229 h 716641"/>
                  <a:gd name="connsiteX124" fmla="*/ 1065546 w 1466930"/>
                  <a:gd name="connsiteY124" fmla="*/ 178475 h 716641"/>
                  <a:gd name="connsiteX125" fmla="*/ 1060060 w 1466930"/>
                  <a:gd name="connsiteY125" fmla="*/ 170612 h 716641"/>
                  <a:gd name="connsiteX126" fmla="*/ 1056037 w 1466930"/>
                  <a:gd name="connsiteY126" fmla="*/ 171160 h 716641"/>
                  <a:gd name="connsiteX127" fmla="*/ 1048539 w 1466930"/>
                  <a:gd name="connsiteY127" fmla="*/ 173903 h 716641"/>
                  <a:gd name="connsiteX128" fmla="*/ 1047625 w 1466930"/>
                  <a:gd name="connsiteY128" fmla="*/ 174452 h 716641"/>
                  <a:gd name="connsiteX129" fmla="*/ 1044516 w 1466930"/>
                  <a:gd name="connsiteY129" fmla="*/ 181035 h 716641"/>
                  <a:gd name="connsiteX130" fmla="*/ 1041407 w 1466930"/>
                  <a:gd name="connsiteY130" fmla="*/ 183046 h 716641"/>
                  <a:gd name="connsiteX131" fmla="*/ 1038482 w 1466930"/>
                  <a:gd name="connsiteY131" fmla="*/ 183961 h 716641"/>
                  <a:gd name="connsiteX132" fmla="*/ 1035373 w 1466930"/>
                  <a:gd name="connsiteY132" fmla="*/ 183046 h 716641"/>
                  <a:gd name="connsiteX133" fmla="*/ 1034276 w 1466930"/>
                  <a:gd name="connsiteY133" fmla="*/ 181218 h 716641"/>
                  <a:gd name="connsiteX134" fmla="*/ 1035373 w 1466930"/>
                  <a:gd name="connsiteY134" fmla="*/ 177560 h 716641"/>
                  <a:gd name="connsiteX135" fmla="*/ 1037750 w 1466930"/>
                  <a:gd name="connsiteY135" fmla="*/ 173537 h 716641"/>
                  <a:gd name="connsiteX136" fmla="*/ 1044151 w 1466930"/>
                  <a:gd name="connsiteY136" fmla="*/ 168966 h 716641"/>
                  <a:gd name="connsiteX137" fmla="*/ 1046162 w 1466930"/>
                  <a:gd name="connsiteY137" fmla="*/ 164943 h 716641"/>
                  <a:gd name="connsiteX138" fmla="*/ 1048905 w 1466930"/>
                  <a:gd name="connsiteY138" fmla="*/ 162200 h 716641"/>
                  <a:gd name="connsiteX139" fmla="*/ 1050002 w 1466930"/>
                  <a:gd name="connsiteY139" fmla="*/ 159823 h 716641"/>
                  <a:gd name="connsiteX140" fmla="*/ 1050002 w 1466930"/>
                  <a:gd name="connsiteY140" fmla="*/ 155617 h 716641"/>
                  <a:gd name="connsiteX141" fmla="*/ 1047990 w 1466930"/>
                  <a:gd name="connsiteY141" fmla="*/ 147022 h 716641"/>
                  <a:gd name="connsiteX142" fmla="*/ 1046528 w 1466930"/>
                  <a:gd name="connsiteY142" fmla="*/ 144279 h 716641"/>
                  <a:gd name="connsiteX143" fmla="*/ 1046345 w 1466930"/>
                  <a:gd name="connsiteY143" fmla="*/ 140988 h 716641"/>
                  <a:gd name="connsiteX144" fmla="*/ 1047625 w 1466930"/>
                  <a:gd name="connsiteY144" fmla="*/ 139342 h 716641"/>
                  <a:gd name="connsiteX145" fmla="*/ 1048539 w 1466930"/>
                  <a:gd name="connsiteY145" fmla="*/ 139159 h 716641"/>
                  <a:gd name="connsiteX146" fmla="*/ 1045430 w 1466930"/>
                  <a:gd name="connsiteY146" fmla="*/ 133673 h 716641"/>
                  <a:gd name="connsiteX147" fmla="*/ 1042505 w 1466930"/>
                  <a:gd name="connsiteY147" fmla="*/ 131296 h 716641"/>
                  <a:gd name="connsiteX148" fmla="*/ 1035373 w 1466930"/>
                  <a:gd name="connsiteY148" fmla="*/ 128919 h 716641"/>
                  <a:gd name="connsiteX149" fmla="*/ 1032447 w 1466930"/>
                  <a:gd name="connsiteY149" fmla="*/ 126907 h 716641"/>
                  <a:gd name="connsiteX150" fmla="*/ 1030253 w 1466930"/>
                  <a:gd name="connsiteY150" fmla="*/ 126176 h 716641"/>
                  <a:gd name="connsiteX151" fmla="*/ 1024401 w 1466930"/>
                  <a:gd name="connsiteY151" fmla="*/ 121970 h 716641"/>
                  <a:gd name="connsiteX152" fmla="*/ 1021841 w 1466930"/>
                  <a:gd name="connsiteY152" fmla="*/ 121056 h 716641"/>
                  <a:gd name="connsiteX153" fmla="*/ 1018733 w 1466930"/>
                  <a:gd name="connsiteY153" fmla="*/ 121604 h 716641"/>
                  <a:gd name="connsiteX154" fmla="*/ 1018001 w 1466930"/>
                  <a:gd name="connsiteY154" fmla="*/ 120690 h 716641"/>
                  <a:gd name="connsiteX155" fmla="*/ 1012515 w 1466930"/>
                  <a:gd name="connsiteY155" fmla="*/ 119410 h 716641"/>
                  <a:gd name="connsiteX156" fmla="*/ 1007212 w 1466930"/>
                  <a:gd name="connsiteY156" fmla="*/ 119775 h 716641"/>
                  <a:gd name="connsiteX157" fmla="*/ 1004835 w 1466930"/>
                  <a:gd name="connsiteY157" fmla="*/ 122518 h 716641"/>
                  <a:gd name="connsiteX158" fmla="*/ 1004835 w 1466930"/>
                  <a:gd name="connsiteY158" fmla="*/ 124713 h 716641"/>
                  <a:gd name="connsiteX159" fmla="*/ 1005383 w 1466930"/>
                  <a:gd name="connsiteY159" fmla="*/ 126907 h 716641"/>
                  <a:gd name="connsiteX160" fmla="*/ 1007578 w 1466930"/>
                  <a:gd name="connsiteY160" fmla="*/ 129467 h 716641"/>
                  <a:gd name="connsiteX161" fmla="*/ 1006663 w 1466930"/>
                  <a:gd name="connsiteY161" fmla="*/ 130747 h 716641"/>
                  <a:gd name="connsiteX162" fmla="*/ 1000629 w 1466930"/>
                  <a:gd name="connsiteY162" fmla="*/ 132942 h 716641"/>
                  <a:gd name="connsiteX163" fmla="*/ 996423 w 1466930"/>
                  <a:gd name="connsiteY163" fmla="*/ 133673 h 716641"/>
                  <a:gd name="connsiteX164" fmla="*/ 996057 w 1466930"/>
                  <a:gd name="connsiteY164" fmla="*/ 139342 h 716641"/>
                  <a:gd name="connsiteX165" fmla="*/ 995326 w 1466930"/>
                  <a:gd name="connsiteY165" fmla="*/ 143731 h 716641"/>
                  <a:gd name="connsiteX166" fmla="*/ 992949 w 1466930"/>
                  <a:gd name="connsiteY166" fmla="*/ 144462 h 716641"/>
                  <a:gd name="connsiteX167" fmla="*/ 991303 w 1466930"/>
                  <a:gd name="connsiteY167" fmla="*/ 147022 h 716641"/>
                  <a:gd name="connsiteX168" fmla="*/ 990754 w 1466930"/>
                  <a:gd name="connsiteY168" fmla="*/ 145742 h 716641"/>
                  <a:gd name="connsiteX169" fmla="*/ 990206 w 1466930"/>
                  <a:gd name="connsiteY169" fmla="*/ 140256 h 716641"/>
                  <a:gd name="connsiteX170" fmla="*/ 989108 w 1466930"/>
                  <a:gd name="connsiteY170" fmla="*/ 138245 h 716641"/>
                  <a:gd name="connsiteX171" fmla="*/ 986914 w 1466930"/>
                  <a:gd name="connsiteY171" fmla="*/ 139342 h 716641"/>
                  <a:gd name="connsiteX172" fmla="*/ 984354 w 1466930"/>
                  <a:gd name="connsiteY172" fmla="*/ 141902 h 716641"/>
                  <a:gd name="connsiteX173" fmla="*/ 978137 w 1466930"/>
                  <a:gd name="connsiteY173" fmla="*/ 145193 h 716641"/>
                  <a:gd name="connsiteX174" fmla="*/ 977222 w 1466930"/>
                  <a:gd name="connsiteY174" fmla="*/ 148851 h 716641"/>
                  <a:gd name="connsiteX175" fmla="*/ 974845 w 1466930"/>
                  <a:gd name="connsiteY175" fmla="*/ 151777 h 716641"/>
                  <a:gd name="connsiteX176" fmla="*/ 974845 w 1466930"/>
                  <a:gd name="connsiteY176" fmla="*/ 155983 h 716641"/>
                  <a:gd name="connsiteX177" fmla="*/ 973931 w 1466930"/>
                  <a:gd name="connsiteY177" fmla="*/ 158543 h 716641"/>
                  <a:gd name="connsiteX178" fmla="*/ 973382 w 1466930"/>
                  <a:gd name="connsiteY178" fmla="*/ 163663 h 716641"/>
                  <a:gd name="connsiteX179" fmla="*/ 973931 w 1466930"/>
                  <a:gd name="connsiteY179" fmla="*/ 165126 h 716641"/>
                  <a:gd name="connsiteX180" fmla="*/ 971371 w 1466930"/>
                  <a:gd name="connsiteY180" fmla="*/ 166954 h 716641"/>
                  <a:gd name="connsiteX181" fmla="*/ 970274 w 1466930"/>
                  <a:gd name="connsiteY181" fmla="*/ 174452 h 716641"/>
                  <a:gd name="connsiteX182" fmla="*/ 967713 w 1466930"/>
                  <a:gd name="connsiteY182" fmla="*/ 183595 h 716641"/>
                  <a:gd name="connsiteX183" fmla="*/ 971188 w 1466930"/>
                  <a:gd name="connsiteY183" fmla="*/ 193104 h 716641"/>
                  <a:gd name="connsiteX184" fmla="*/ 973931 w 1466930"/>
                  <a:gd name="connsiteY184" fmla="*/ 197127 h 716641"/>
                  <a:gd name="connsiteX185" fmla="*/ 975394 w 1466930"/>
                  <a:gd name="connsiteY185" fmla="*/ 200967 h 716641"/>
                  <a:gd name="connsiteX186" fmla="*/ 974479 w 1466930"/>
                  <a:gd name="connsiteY186" fmla="*/ 215047 h 716641"/>
                  <a:gd name="connsiteX187" fmla="*/ 970091 w 1466930"/>
                  <a:gd name="connsiteY187" fmla="*/ 225836 h 716641"/>
                  <a:gd name="connsiteX188" fmla="*/ 964971 w 1466930"/>
                  <a:gd name="connsiteY188" fmla="*/ 234248 h 716641"/>
                  <a:gd name="connsiteX189" fmla="*/ 964056 w 1466930"/>
                  <a:gd name="connsiteY189" fmla="*/ 237722 h 716641"/>
                  <a:gd name="connsiteX190" fmla="*/ 957656 w 1466930"/>
                  <a:gd name="connsiteY190" fmla="*/ 241563 h 716641"/>
                  <a:gd name="connsiteX191" fmla="*/ 951622 w 1466930"/>
                  <a:gd name="connsiteY191" fmla="*/ 245220 h 716641"/>
                  <a:gd name="connsiteX192" fmla="*/ 947781 w 1466930"/>
                  <a:gd name="connsiteY192" fmla="*/ 244854 h 716641"/>
                  <a:gd name="connsiteX193" fmla="*/ 944673 w 1466930"/>
                  <a:gd name="connsiteY193" fmla="*/ 243757 h 716641"/>
                  <a:gd name="connsiteX194" fmla="*/ 942478 w 1466930"/>
                  <a:gd name="connsiteY194" fmla="*/ 243025 h 716641"/>
                  <a:gd name="connsiteX195" fmla="*/ 941015 w 1466930"/>
                  <a:gd name="connsiteY195" fmla="*/ 240465 h 716641"/>
                  <a:gd name="connsiteX196" fmla="*/ 939370 w 1466930"/>
                  <a:gd name="connsiteY196" fmla="*/ 235345 h 716641"/>
                  <a:gd name="connsiteX197" fmla="*/ 935347 w 1466930"/>
                  <a:gd name="connsiteY197" fmla="*/ 226019 h 716641"/>
                  <a:gd name="connsiteX198" fmla="*/ 935347 w 1466930"/>
                  <a:gd name="connsiteY198" fmla="*/ 220167 h 716641"/>
                  <a:gd name="connsiteX199" fmla="*/ 935712 w 1466930"/>
                  <a:gd name="connsiteY199" fmla="*/ 214865 h 716641"/>
                  <a:gd name="connsiteX200" fmla="*/ 935347 w 1466930"/>
                  <a:gd name="connsiteY200" fmla="*/ 211207 h 716641"/>
                  <a:gd name="connsiteX201" fmla="*/ 933701 w 1466930"/>
                  <a:gd name="connsiteY201" fmla="*/ 204076 h 716641"/>
                  <a:gd name="connsiteX202" fmla="*/ 933518 w 1466930"/>
                  <a:gd name="connsiteY202" fmla="*/ 197127 h 716641"/>
                  <a:gd name="connsiteX203" fmla="*/ 934798 w 1466930"/>
                  <a:gd name="connsiteY203" fmla="*/ 191641 h 716641"/>
                  <a:gd name="connsiteX204" fmla="*/ 938821 w 1466930"/>
                  <a:gd name="connsiteY204" fmla="*/ 183229 h 716641"/>
                  <a:gd name="connsiteX205" fmla="*/ 939004 w 1466930"/>
                  <a:gd name="connsiteY205" fmla="*/ 177743 h 716641"/>
                  <a:gd name="connsiteX206" fmla="*/ 940101 w 1466930"/>
                  <a:gd name="connsiteY206" fmla="*/ 173354 h 716641"/>
                  <a:gd name="connsiteX207" fmla="*/ 943027 w 1466930"/>
                  <a:gd name="connsiteY207" fmla="*/ 165674 h 716641"/>
                  <a:gd name="connsiteX208" fmla="*/ 943027 w 1466930"/>
                  <a:gd name="connsiteY208" fmla="*/ 162017 h 716641"/>
                  <a:gd name="connsiteX209" fmla="*/ 944124 w 1466930"/>
                  <a:gd name="connsiteY209" fmla="*/ 156531 h 716641"/>
                  <a:gd name="connsiteX210" fmla="*/ 946501 w 1466930"/>
                  <a:gd name="connsiteY210" fmla="*/ 151411 h 716641"/>
                  <a:gd name="connsiteX211" fmla="*/ 950707 w 1466930"/>
                  <a:gd name="connsiteY211" fmla="*/ 145193 h 716641"/>
                  <a:gd name="connsiteX212" fmla="*/ 954364 w 1466930"/>
                  <a:gd name="connsiteY212" fmla="*/ 137513 h 716641"/>
                  <a:gd name="connsiteX213" fmla="*/ 953267 w 1466930"/>
                  <a:gd name="connsiteY213" fmla="*/ 133673 h 716641"/>
                  <a:gd name="connsiteX214" fmla="*/ 946867 w 1466930"/>
                  <a:gd name="connsiteY214" fmla="*/ 140256 h 716641"/>
                  <a:gd name="connsiteX215" fmla="*/ 946501 w 1466930"/>
                  <a:gd name="connsiteY215" fmla="*/ 143548 h 716641"/>
                  <a:gd name="connsiteX216" fmla="*/ 945404 w 1466930"/>
                  <a:gd name="connsiteY216" fmla="*/ 147022 h 716641"/>
                  <a:gd name="connsiteX217" fmla="*/ 942113 w 1466930"/>
                  <a:gd name="connsiteY217" fmla="*/ 147571 h 716641"/>
                  <a:gd name="connsiteX218" fmla="*/ 931507 w 1466930"/>
                  <a:gd name="connsiteY218" fmla="*/ 155983 h 716641"/>
                  <a:gd name="connsiteX219" fmla="*/ 931507 w 1466930"/>
                  <a:gd name="connsiteY219" fmla="*/ 153971 h 716641"/>
                  <a:gd name="connsiteX220" fmla="*/ 934798 w 1466930"/>
                  <a:gd name="connsiteY220" fmla="*/ 147754 h 716641"/>
                  <a:gd name="connsiteX221" fmla="*/ 935895 w 1466930"/>
                  <a:gd name="connsiteY221" fmla="*/ 145742 h 716641"/>
                  <a:gd name="connsiteX222" fmla="*/ 939004 w 1466930"/>
                  <a:gd name="connsiteY222" fmla="*/ 143365 h 716641"/>
                  <a:gd name="connsiteX223" fmla="*/ 942113 w 1466930"/>
                  <a:gd name="connsiteY223" fmla="*/ 138610 h 716641"/>
                  <a:gd name="connsiteX224" fmla="*/ 952536 w 1466930"/>
                  <a:gd name="connsiteY224" fmla="*/ 122884 h 716641"/>
                  <a:gd name="connsiteX225" fmla="*/ 957290 w 1466930"/>
                  <a:gd name="connsiteY225" fmla="*/ 118313 h 716641"/>
                  <a:gd name="connsiteX226" fmla="*/ 958570 w 1466930"/>
                  <a:gd name="connsiteY226" fmla="*/ 118495 h 716641"/>
                  <a:gd name="connsiteX227" fmla="*/ 962227 w 1466930"/>
                  <a:gd name="connsiteY227" fmla="*/ 117033 h 716641"/>
                  <a:gd name="connsiteX228" fmla="*/ 965519 w 1466930"/>
                  <a:gd name="connsiteY228" fmla="*/ 114655 h 716641"/>
                  <a:gd name="connsiteX229" fmla="*/ 965336 w 1466930"/>
                  <a:gd name="connsiteY229" fmla="*/ 122518 h 716641"/>
                  <a:gd name="connsiteX230" fmla="*/ 967713 w 1466930"/>
                  <a:gd name="connsiteY230" fmla="*/ 122336 h 716641"/>
                  <a:gd name="connsiteX231" fmla="*/ 975942 w 1466930"/>
                  <a:gd name="connsiteY231" fmla="*/ 114655 h 716641"/>
                  <a:gd name="connsiteX232" fmla="*/ 982343 w 1466930"/>
                  <a:gd name="connsiteY232" fmla="*/ 113010 h 716641"/>
                  <a:gd name="connsiteX233" fmla="*/ 989657 w 1466930"/>
                  <a:gd name="connsiteY233" fmla="*/ 112278 h 716641"/>
                  <a:gd name="connsiteX234" fmla="*/ 992766 w 1466930"/>
                  <a:gd name="connsiteY234" fmla="*/ 108987 h 716641"/>
                  <a:gd name="connsiteX235" fmla="*/ 998252 w 1466930"/>
                  <a:gd name="connsiteY235" fmla="*/ 107889 h 716641"/>
                  <a:gd name="connsiteX236" fmla="*/ 1003920 w 1466930"/>
                  <a:gd name="connsiteY236" fmla="*/ 108987 h 716641"/>
                  <a:gd name="connsiteX237" fmla="*/ 1008675 w 1466930"/>
                  <a:gd name="connsiteY237" fmla="*/ 111364 h 716641"/>
                  <a:gd name="connsiteX238" fmla="*/ 1010138 w 1466930"/>
                  <a:gd name="connsiteY238" fmla="*/ 112095 h 716641"/>
                  <a:gd name="connsiteX239" fmla="*/ 1011966 w 1466930"/>
                  <a:gd name="connsiteY239" fmla="*/ 114290 h 716641"/>
                  <a:gd name="connsiteX240" fmla="*/ 1015807 w 1466930"/>
                  <a:gd name="connsiteY240" fmla="*/ 114290 h 716641"/>
                  <a:gd name="connsiteX241" fmla="*/ 1016172 w 1466930"/>
                  <a:gd name="connsiteY241" fmla="*/ 111364 h 716641"/>
                  <a:gd name="connsiteX242" fmla="*/ 1017270 w 1466930"/>
                  <a:gd name="connsiteY242" fmla="*/ 109718 h 716641"/>
                  <a:gd name="connsiteX243" fmla="*/ 1019647 w 1466930"/>
                  <a:gd name="connsiteY243" fmla="*/ 110815 h 716641"/>
                  <a:gd name="connsiteX244" fmla="*/ 1021658 w 1466930"/>
                  <a:gd name="connsiteY244" fmla="*/ 113010 h 716641"/>
                  <a:gd name="connsiteX245" fmla="*/ 1030070 w 1466930"/>
                  <a:gd name="connsiteY245" fmla="*/ 110998 h 716641"/>
                  <a:gd name="connsiteX246" fmla="*/ 1033179 w 1466930"/>
                  <a:gd name="connsiteY246" fmla="*/ 110998 h 716641"/>
                  <a:gd name="connsiteX247" fmla="*/ 1033361 w 1466930"/>
                  <a:gd name="connsiteY247" fmla="*/ 110815 h 716641"/>
                  <a:gd name="connsiteX248" fmla="*/ 1032996 w 1466930"/>
                  <a:gd name="connsiteY248" fmla="*/ 109718 h 716641"/>
                  <a:gd name="connsiteX249" fmla="*/ 1030619 w 1466930"/>
                  <a:gd name="connsiteY249" fmla="*/ 108438 h 716641"/>
                  <a:gd name="connsiteX250" fmla="*/ 1028973 w 1466930"/>
                  <a:gd name="connsiteY250" fmla="*/ 106244 h 716641"/>
                  <a:gd name="connsiteX251" fmla="*/ 1026047 w 1466930"/>
                  <a:gd name="connsiteY251" fmla="*/ 104598 h 716641"/>
                  <a:gd name="connsiteX252" fmla="*/ 1025864 w 1466930"/>
                  <a:gd name="connsiteY252" fmla="*/ 100026 h 716641"/>
                  <a:gd name="connsiteX253" fmla="*/ 1024767 w 1466930"/>
                  <a:gd name="connsiteY253" fmla="*/ 98015 h 716641"/>
                  <a:gd name="connsiteX254" fmla="*/ 1024401 w 1466930"/>
                  <a:gd name="connsiteY254" fmla="*/ 96186 h 716641"/>
                  <a:gd name="connsiteX255" fmla="*/ 1023304 w 1466930"/>
                  <a:gd name="connsiteY255" fmla="*/ 94723 h 716641"/>
                  <a:gd name="connsiteX256" fmla="*/ 1019647 w 1466930"/>
                  <a:gd name="connsiteY256" fmla="*/ 94723 h 716641"/>
                  <a:gd name="connsiteX257" fmla="*/ 1012881 w 1466930"/>
                  <a:gd name="connsiteY257" fmla="*/ 95455 h 716641"/>
                  <a:gd name="connsiteX258" fmla="*/ 1009589 w 1466930"/>
                  <a:gd name="connsiteY258" fmla="*/ 94723 h 716641"/>
                  <a:gd name="connsiteX259" fmla="*/ 1005383 w 1466930"/>
                  <a:gd name="connsiteY259" fmla="*/ 92895 h 716641"/>
                  <a:gd name="connsiteX260" fmla="*/ 1005383 w 1466930"/>
                  <a:gd name="connsiteY260" fmla="*/ 88506 h 716641"/>
                  <a:gd name="connsiteX261" fmla="*/ 1004286 w 1466930"/>
                  <a:gd name="connsiteY261" fmla="*/ 86129 h 716641"/>
                  <a:gd name="connsiteX262" fmla="*/ 1000263 w 1466930"/>
                  <a:gd name="connsiteY262" fmla="*/ 85946 h 716641"/>
                  <a:gd name="connsiteX263" fmla="*/ 995875 w 1466930"/>
                  <a:gd name="connsiteY263" fmla="*/ 88140 h 716641"/>
                  <a:gd name="connsiteX264" fmla="*/ 991852 w 1466930"/>
                  <a:gd name="connsiteY264" fmla="*/ 88689 h 716641"/>
                  <a:gd name="connsiteX265" fmla="*/ 977588 w 1466930"/>
                  <a:gd name="connsiteY265" fmla="*/ 88689 h 716641"/>
                  <a:gd name="connsiteX266" fmla="*/ 973017 w 1466930"/>
                  <a:gd name="connsiteY266" fmla="*/ 91066 h 716641"/>
                  <a:gd name="connsiteX267" fmla="*/ 968994 w 1466930"/>
                  <a:gd name="connsiteY267" fmla="*/ 92346 h 716641"/>
                  <a:gd name="connsiteX268" fmla="*/ 965885 w 1466930"/>
                  <a:gd name="connsiteY268" fmla="*/ 95455 h 716641"/>
                  <a:gd name="connsiteX269" fmla="*/ 963325 w 1466930"/>
                  <a:gd name="connsiteY269" fmla="*/ 96186 h 716641"/>
                  <a:gd name="connsiteX270" fmla="*/ 952170 w 1466930"/>
                  <a:gd name="connsiteY270" fmla="*/ 94175 h 716641"/>
                  <a:gd name="connsiteX271" fmla="*/ 947964 w 1466930"/>
                  <a:gd name="connsiteY271" fmla="*/ 94906 h 716641"/>
                  <a:gd name="connsiteX272" fmla="*/ 942661 w 1466930"/>
                  <a:gd name="connsiteY272" fmla="*/ 90517 h 716641"/>
                  <a:gd name="connsiteX273" fmla="*/ 939918 w 1466930"/>
                  <a:gd name="connsiteY273" fmla="*/ 86494 h 716641"/>
                  <a:gd name="connsiteX274" fmla="*/ 931507 w 1466930"/>
                  <a:gd name="connsiteY274" fmla="*/ 82471 h 716641"/>
                  <a:gd name="connsiteX275" fmla="*/ 924192 w 1466930"/>
                  <a:gd name="connsiteY275" fmla="*/ 83569 h 716641"/>
                  <a:gd name="connsiteX276" fmla="*/ 921998 w 1466930"/>
                  <a:gd name="connsiteY276" fmla="*/ 83020 h 716641"/>
                  <a:gd name="connsiteX277" fmla="*/ 918340 w 1466930"/>
                  <a:gd name="connsiteY277" fmla="*/ 86129 h 716641"/>
                  <a:gd name="connsiteX278" fmla="*/ 917975 w 1466930"/>
                  <a:gd name="connsiteY278" fmla="*/ 84666 h 716641"/>
                  <a:gd name="connsiteX279" fmla="*/ 918523 w 1466930"/>
                  <a:gd name="connsiteY279" fmla="*/ 79728 h 716641"/>
                  <a:gd name="connsiteX280" fmla="*/ 920718 w 1466930"/>
                  <a:gd name="connsiteY280" fmla="*/ 76986 h 716641"/>
                  <a:gd name="connsiteX281" fmla="*/ 924009 w 1466930"/>
                  <a:gd name="connsiteY281" fmla="*/ 75705 h 716641"/>
                  <a:gd name="connsiteX282" fmla="*/ 931507 w 1466930"/>
                  <a:gd name="connsiteY282" fmla="*/ 67842 h 716641"/>
                  <a:gd name="connsiteX283" fmla="*/ 935712 w 1466930"/>
                  <a:gd name="connsiteY283" fmla="*/ 65099 h 716641"/>
                  <a:gd name="connsiteX284" fmla="*/ 935895 w 1466930"/>
                  <a:gd name="connsiteY284" fmla="*/ 63271 h 716641"/>
                  <a:gd name="connsiteX285" fmla="*/ 934798 w 1466930"/>
                  <a:gd name="connsiteY285" fmla="*/ 63088 h 716641"/>
                  <a:gd name="connsiteX286" fmla="*/ 929861 w 1466930"/>
                  <a:gd name="connsiteY286" fmla="*/ 63271 h 716641"/>
                  <a:gd name="connsiteX287" fmla="*/ 924741 w 1466930"/>
                  <a:gd name="connsiteY287" fmla="*/ 64734 h 716641"/>
                  <a:gd name="connsiteX288" fmla="*/ 919438 w 1466930"/>
                  <a:gd name="connsiteY288" fmla="*/ 67111 h 716641"/>
                  <a:gd name="connsiteX289" fmla="*/ 912306 w 1466930"/>
                  <a:gd name="connsiteY289" fmla="*/ 71317 h 716641"/>
                  <a:gd name="connsiteX290" fmla="*/ 906820 w 1466930"/>
                  <a:gd name="connsiteY290" fmla="*/ 76620 h 716641"/>
                  <a:gd name="connsiteX291" fmla="*/ 901700 w 1466930"/>
                  <a:gd name="connsiteY291" fmla="*/ 79180 h 716641"/>
                  <a:gd name="connsiteX292" fmla="*/ 896762 w 1466930"/>
                  <a:gd name="connsiteY292" fmla="*/ 82471 h 716641"/>
                  <a:gd name="connsiteX293" fmla="*/ 889814 w 1466930"/>
                  <a:gd name="connsiteY293" fmla="*/ 83751 h 716641"/>
                  <a:gd name="connsiteX294" fmla="*/ 884145 w 1466930"/>
                  <a:gd name="connsiteY294" fmla="*/ 85397 h 716641"/>
                  <a:gd name="connsiteX295" fmla="*/ 875185 w 1466930"/>
                  <a:gd name="connsiteY295" fmla="*/ 91066 h 716641"/>
                  <a:gd name="connsiteX296" fmla="*/ 869150 w 1466930"/>
                  <a:gd name="connsiteY296" fmla="*/ 91432 h 716641"/>
                  <a:gd name="connsiteX297" fmla="*/ 860007 w 1466930"/>
                  <a:gd name="connsiteY297" fmla="*/ 90517 h 716641"/>
                  <a:gd name="connsiteX298" fmla="*/ 857995 w 1466930"/>
                  <a:gd name="connsiteY298" fmla="*/ 92346 h 716641"/>
                  <a:gd name="connsiteX299" fmla="*/ 857447 w 1466930"/>
                  <a:gd name="connsiteY299" fmla="*/ 91249 h 716641"/>
                  <a:gd name="connsiteX300" fmla="*/ 858910 w 1466930"/>
                  <a:gd name="connsiteY300" fmla="*/ 86677 h 716641"/>
                  <a:gd name="connsiteX301" fmla="*/ 858544 w 1466930"/>
                  <a:gd name="connsiteY301" fmla="*/ 83020 h 716641"/>
                  <a:gd name="connsiteX302" fmla="*/ 855801 w 1466930"/>
                  <a:gd name="connsiteY302" fmla="*/ 80460 h 716641"/>
                  <a:gd name="connsiteX303" fmla="*/ 838795 w 1466930"/>
                  <a:gd name="connsiteY303" fmla="*/ 89969 h 716641"/>
                  <a:gd name="connsiteX304" fmla="*/ 832760 w 1466930"/>
                  <a:gd name="connsiteY304" fmla="*/ 91066 h 716641"/>
                  <a:gd name="connsiteX305" fmla="*/ 828920 w 1466930"/>
                  <a:gd name="connsiteY305" fmla="*/ 90517 h 716641"/>
                  <a:gd name="connsiteX306" fmla="*/ 827091 w 1466930"/>
                  <a:gd name="connsiteY306" fmla="*/ 87957 h 716641"/>
                  <a:gd name="connsiteX307" fmla="*/ 830383 w 1466930"/>
                  <a:gd name="connsiteY307" fmla="*/ 84666 h 716641"/>
                  <a:gd name="connsiteX308" fmla="*/ 847755 w 1466930"/>
                  <a:gd name="connsiteY308" fmla="*/ 71317 h 716641"/>
                  <a:gd name="connsiteX309" fmla="*/ 867321 w 1466930"/>
                  <a:gd name="connsiteY309" fmla="*/ 57785 h 716641"/>
                  <a:gd name="connsiteX310" fmla="*/ 876282 w 1466930"/>
                  <a:gd name="connsiteY310" fmla="*/ 54859 h 716641"/>
                  <a:gd name="connsiteX311" fmla="*/ 886888 w 1466930"/>
                  <a:gd name="connsiteY311" fmla="*/ 46813 h 716641"/>
                  <a:gd name="connsiteX312" fmla="*/ 884693 w 1466930"/>
                  <a:gd name="connsiteY312" fmla="*/ 46813 h 716641"/>
                  <a:gd name="connsiteX313" fmla="*/ 878110 w 1466930"/>
                  <a:gd name="connsiteY313" fmla="*/ 44070 h 716641"/>
                  <a:gd name="connsiteX314" fmla="*/ 866224 w 1466930"/>
                  <a:gd name="connsiteY314" fmla="*/ 43704 h 716641"/>
                  <a:gd name="connsiteX315" fmla="*/ 858361 w 1466930"/>
                  <a:gd name="connsiteY315" fmla="*/ 41144 h 716641"/>
                  <a:gd name="connsiteX316" fmla="*/ 853790 w 1466930"/>
                  <a:gd name="connsiteY316" fmla="*/ 41327 h 716641"/>
                  <a:gd name="connsiteX317" fmla="*/ 847938 w 1466930"/>
                  <a:gd name="connsiteY317" fmla="*/ 44070 h 716641"/>
                  <a:gd name="connsiteX318" fmla="*/ 845012 w 1466930"/>
                  <a:gd name="connsiteY318" fmla="*/ 44253 h 716641"/>
                  <a:gd name="connsiteX319" fmla="*/ 839526 w 1466930"/>
                  <a:gd name="connsiteY319" fmla="*/ 42059 h 716641"/>
                  <a:gd name="connsiteX320" fmla="*/ 835686 w 1466930"/>
                  <a:gd name="connsiteY320" fmla="*/ 38218 h 716641"/>
                  <a:gd name="connsiteX321" fmla="*/ 830200 w 1466930"/>
                  <a:gd name="connsiteY321" fmla="*/ 36755 h 716641"/>
                  <a:gd name="connsiteX322" fmla="*/ 826726 w 1466930"/>
                  <a:gd name="connsiteY322" fmla="*/ 34378 h 716641"/>
                  <a:gd name="connsiteX323" fmla="*/ 822703 w 1466930"/>
                  <a:gd name="connsiteY323" fmla="*/ 33281 h 716641"/>
                  <a:gd name="connsiteX324" fmla="*/ 820326 w 1466930"/>
                  <a:gd name="connsiteY324" fmla="*/ 32001 h 716641"/>
                  <a:gd name="connsiteX325" fmla="*/ 817765 w 1466930"/>
                  <a:gd name="connsiteY325" fmla="*/ 29441 h 716641"/>
                  <a:gd name="connsiteX326" fmla="*/ 813377 w 1466930"/>
                  <a:gd name="connsiteY326" fmla="*/ 27064 h 716641"/>
                  <a:gd name="connsiteX327" fmla="*/ 808805 w 1466930"/>
                  <a:gd name="connsiteY327" fmla="*/ 25601 h 716641"/>
                  <a:gd name="connsiteX328" fmla="*/ 796919 w 1466930"/>
                  <a:gd name="connsiteY328" fmla="*/ 24687 h 716641"/>
                  <a:gd name="connsiteX329" fmla="*/ 793262 w 1466930"/>
                  <a:gd name="connsiteY329" fmla="*/ 26881 h 716641"/>
                  <a:gd name="connsiteX330" fmla="*/ 788324 w 1466930"/>
                  <a:gd name="connsiteY330" fmla="*/ 27064 h 716641"/>
                  <a:gd name="connsiteX331" fmla="*/ 785033 w 1466930"/>
                  <a:gd name="connsiteY331" fmla="*/ 26149 h 716641"/>
                  <a:gd name="connsiteX332" fmla="*/ 785033 w 1466930"/>
                  <a:gd name="connsiteY332" fmla="*/ 25601 h 716641"/>
                  <a:gd name="connsiteX333" fmla="*/ 783936 w 1466930"/>
                  <a:gd name="connsiteY333" fmla="*/ 24687 h 716641"/>
                  <a:gd name="connsiteX334" fmla="*/ 778084 w 1466930"/>
                  <a:gd name="connsiteY334" fmla="*/ 23224 h 716641"/>
                  <a:gd name="connsiteX335" fmla="*/ 775707 w 1466930"/>
                  <a:gd name="connsiteY335" fmla="*/ 22126 h 716641"/>
                  <a:gd name="connsiteX336" fmla="*/ 771318 w 1466930"/>
                  <a:gd name="connsiteY336" fmla="*/ 22675 h 716641"/>
                  <a:gd name="connsiteX337" fmla="*/ 769124 w 1466930"/>
                  <a:gd name="connsiteY337" fmla="*/ 22675 h 716641"/>
                  <a:gd name="connsiteX338" fmla="*/ 768575 w 1466930"/>
                  <a:gd name="connsiteY338" fmla="*/ 22126 h 716641"/>
                  <a:gd name="connsiteX339" fmla="*/ 764735 w 1466930"/>
                  <a:gd name="connsiteY339" fmla="*/ 22492 h 716641"/>
                  <a:gd name="connsiteX340" fmla="*/ 760529 w 1466930"/>
                  <a:gd name="connsiteY340" fmla="*/ 14080 h 716641"/>
                  <a:gd name="connsiteX341" fmla="*/ 759798 w 1466930"/>
                  <a:gd name="connsiteY341" fmla="*/ 13349 h 716641"/>
                  <a:gd name="connsiteX342" fmla="*/ 754312 w 1466930"/>
                  <a:gd name="connsiteY342" fmla="*/ 731 h 716641"/>
                  <a:gd name="connsiteX343" fmla="*/ 751020 w 1466930"/>
                  <a:gd name="connsiteY343" fmla="*/ 0 h 716641"/>
                  <a:gd name="connsiteX344" fmla="*/ 749009 w 1466930"/>
                  <a:gd name="connsiteY344" fmla="*/ 0 h 716641"/>
                  <a:gd name="connsiteX345" fmla="*/ 749009 w 1466930"/>
                  <a:gd name="connsiteY345" fmla="*/ 14446 h 716641"/>
                  <a:gd name="connsiteX346" fmla="*/ 721214 w 1466930"/>
                  <a:gd name="connsiteY346" fmla="*/ 14446 h 716641"/>
                  <a:gd name="connsiteX347" fmla="*/ 695978 w 1466930"/>
                  <a:gd name="connsiteY347" fmla="*/ 14446 h 716641"/>
                  <a:gd name="connsiteX348" fmla="*/ 695796 w 1466930"/>
                  <a:gd name="connsiteY348" fmla="*/ 14446 h 716641"/>
                  <a:gd name="connsiteX349" fmla="*/ 690675 w 1466930"/>
                  <a:gd name="connsiteY349" fmla="*/ 14446 h 716641"/>
                  <a:gd name="connsiteX350" fmla="*/ 669280 w 1466930"/>
                  <a:gd name="connsiteY350" fmla="*/ 14446 h 716641"/>
                  <a:gd name="connsiteX351" fmla="*/ 646971 w 1466930"/>
                  <a:gd name="connsiteY351" fmla="*/ 14446 h 716641"/>
                  <a:gd name="connsiteX352" fmla="*/ 622284 w 1466930"/>
                  <a:gd name="connsiteY352" fmla="*/ 14446 h 716641"/>
                  <a:gd name="connsiteX353" fmla="*/ 599061 w 1466930"/>
                  <a:gd name="connsiteY353" fmla="*/ 14446 h 716641"/>
                  <a:gd name="connsiteX354" fmla="*/ 591015 w 1466930"/>
                  <a:gd name="connsiteY354" fmla="*/ 14446 h 716641"/>
                  <a:gd name="connsiteX355" fmla="*/ 523355 w 1466930"/>
                  <a:gd name="connsiteY355" fmla="*/ 14263 h 716641"/>
                  <a:gd name="connsiteX356" fmla="*/ 502692 w 1466930"/>
                  <a:gd name="connsiteY356" fmla="*/ 14080 h 716641"/>
                  <a:gd name="connsiteX357" fmla="*/ 478188 w 1466930"/>
                  <a:gd name="connsiteY357" fmla="*/ 14080 h 716641"/>
                  <a:gd name="connsiteX358" fmla="*/ 454781 w 1466930"/>
                  <a:gd name="connsiteY358" fmla="*/ 14080 h 716641"/>
                  <a:gd name="connsiteX359" fmla="*/ 433569 w 1466930"/>
                  <a:gd name="connsiteY359" fmla="*/ 14080 h 716641"/>
                  <a:gd name="connsiteX360" fmla="*/ 411077 w 1466930"/>
                  <a:gd name="connsiteY360" fmla="*/ 14080 h 716641"/>
                  <a:gd name="connsiteX361" fmla="*/ 386573 w 1466930"/>
                  <a:gd name="connsiteY361" fmla="*/ 14080 h 716641"/>
                  <a:gd name="connsiteX362" fmla="*/ 371213 w 1466930"/>
                  <a:gd name="connsiteY362" fmla="*/ 14080 h 716641"/>
                  <a:gd name="connsiteX363" fmla="*/ 348538 w 1466930"/>
                  <a:gd name="connsiteY363" fmla="*/ 14080 h 716641"/>
                  <a:gd name="connsiteX364" fmla="*/ 323851 w 1466930"/>
                  <a:gd name="connsiteY364" fmla="*/ 14080 h 716641"/>
                  <a:gd name="connsiteX365" fmla="*/ 300445 w 1466930"/>
                  <a:gd name="connsiteY365" fmla="*/ 14080 h 716641"/>
                  <a:gd name="connsiteX366" fmla="*/ 268261 w 1466930"/>
                  <a:gd name="connsiteY366" fmla="*/ 14080 h 716641"/>
                  <a:gd name="connsiteX367" fmla="*/ 217608 w 1466930"/>
                  <a:gd name="connsiteY367" fmla="*/ 14080 h 716641"/>
                  <a:gd name="connsiteX368" fmla="*/ 193104 w 1466930"/>
                  <a:gd name="connsiteY368" fmla="*/ 14080 h 716641"/>
                  <a:gd name="connsiteX369" fmla="*/ 168783 w 1466930"/>
                  <a:gd name="connsiteY369" fmla="*/ 14080 h 716641"/>
                  <a:gd name="connsiteX370" fmla="*/ 147571 w 1466930"/>
                  <a:gd name="connsiteY370" fmla="*/ 14080 h 716641"/>
                  <a:gd name="connsiteX371" fmla="*/ 125079 w 1466930"/>
                  <a:gd name="connsiteY371" fmla="*/ 14080 h 716641"/>
                  <a:gd name="connsiteX372" fmla="*/ 100575 w 1466930"/>
                  <a:gd name="connsiteY372" fmla="*/ 14080 h 716641"/>
                  <a:gd name="connsiteX373" fmla="*/ 77168 w 1466930"/>
                  <a:gd name="connsiteY373" fmla="*/ 14080 h 716641"/>
                  <a:gd name="connsiteX374" fmla="*/ 48093 w 1466930"/>
                  <a:gd name="connsiteY374" fmla="*/ 14080 h 716641"/>
                  <a:gd name="connsiteX375" fmla="*/ 49739 w 1466930"/>
                  <a:gd name="connsiteY375" fmla="*/ 17372 h 716641"/>
                  <a:gd name="connsiteX376" fmla="*/ 52299 w 1466930"/>
                  <a:gd name="connsiteY376" fmla="*/ 20115 h 716641"/>
                  <a:gd name="connsiteX377" fmla="*/ 55591 w 1466930"/>
                  <a:gd name="connsiteY377" fmla="*/ 20115 h 716641"/>
                  <a:gd name="connsiteX378" fmla="*/ 59614 w 1466930"/>
                  <a:gd name="connsiteY378" fmla="*/ 21029 h 716641"/>
                  <a:gd name="connsiteX379" fmla="*/ 61076 w 1466930"/>
                  <a:gd name="connsiteY379" fmla="*/ 22675 h 716641"/>
                  <a:gd name="connsiteX380" fmla="*/ 60528 w 1466930"/>
                  <a:gd name="connsiteY380" fmla="*/ 23224 h 716641"/>
                  <a:gd name="connsiteX381" fmla="*/ 58699 w 1466930"/>
                  <a:gd name="connsiteY381" fmla="*/ 22309 h 716641"/>
                  <a:gd name="connsiteX382" fmla="*/ 57236 w 1466930"/>
                  <a:gd name="connsiteY382" fmla="*/ 22858 h 716641"/>
                  <a:gd name="connsiteX383" fmla="*/ 57053 w 1466930"/>
                  <a:gd name="connsiteY383" fmla="*/ 26515 h 716641"/>
                  <a:gd name="connsiteX384" fmla="*/ 55042 w 1466930"/>
                  <a:gd name="connsiteY384" fmla="*/ 29075 h 716641"/>
                  <a:gd name="connsiteX385" fmla="*/ 53213 w 1466930"/>
                  <a:gd name="connsiteY385" fmla="*/ 29807 h 716641"/>
                  <a:gd name="connsiteX386" fmla="*/ 53213 w 1466930"/>
                  <a:gd name="connsiteY386" fmla="*/ 30355 h 716641"/>
                  <a:gd name="connsiteX387" fmla="*/ 55956 w 1466930"/>
                  <a:gd name="connsiteY387" fmla="*/ 32367 h 716641"/>
                  <a:gd name="connsiteX388" fmla="*/ 58151 w 1466930"/>
                  <a:gd name="connsiteY388" fmla="*/ 33464 h 716641"/>
                  <a:gd name="connsiteX389" fmla="*/ 58882 w 1466930"/>
                  <a:gd name="connsiteY389" fmla="*/ 34744 h 716641"/>
                  <a:gd name="connsiteX390" fmla="*/ 61259 w 1466930"/>
                  <a:gd name="connsiteY390" fmla="*/ 41144 h 716641"/>
                  <a:gd name="connsiteX391" fmla="*/ 61259 w 1466930"/>
                  <a:gd name="connsiteY391" fmla="*/ 47362 h 716641"/>
                  <a:gd name="connsiteX392" fmla="*/ 60345 w 1466930"/>
                  <a:gd name="connsiteY392" fmla="*/ 52848 h 716641"/>
                  <a:gd name="connsiteX393" fmla="*/ 59979 w 1466930"/>
                  <a:gd name="connsiteY393" fmla="*/ 52665 h 716641"/>
                  <a:gd name="connsiteX394" fmla="*/ 58333 w 1466930"/>
                  <a:gd name="connsiteY394" fmla="*/ 49922 h 716641"/>
                  <a:gd name="connsiteX395" fmla="*/ 57236 w 1466930"/>
                  <a:gd name="connsiteY395" fmla="*/ 49556 h 716641"/>
                  <a:gd name="connsiteX396" fmla="*/ 54676 w 1466930"/>
                  <a:gd name="connsiteY396" fmla="*/ 50470 h 716641"/>
                  <a:gd name="connsiteX397" fmla="*/ 50836 w 1466930"/>
                  <a:gd name="connsiteY397" fmla="*/ 56322 h 716641"/>
                  <a:gd name="connsiteX398" fmla="*/ 46630 w 1466930"/>
                  <a:gd name="connsiteY398" fmla="*/ 59431 h 716641"/>
                  <a:gd name="connsiteX399" fmla="*/ 45350 w 1466930"/>
                  <a:gd name="connsiteY399" fmla="*/ 61442 h 716641"/>
                  <a:gd name="connsiteX400" fmla="*/ 46813 w 1466930"/>
                  <a:gd name="connsiteY400" fmla="*/ 61808 h 716641"/>
                  <a:gd name="connsiteX401" fmla="*/ 46082 w 1466930"/>
                  <a:gd name="connsiteY401" fmla="*/ 64368 h 716641"/>
                  <a:gd name="connsiteX402" fmla="*/ 42790 w 1466930"/>
                  <a:gd name="connsiteY402" fmla="*/ 64551 h 716641"/>
                  <a:gd name="connsiteX403" fmla="*/ 42424 w 1466930"/>
                  <a:gd name="connsiteY403" fmla="*/ 59796 h 716641"/>
                  <a:gd name="connsiteX404" fmla="*/ 46630 w 1466930"/>
                  <a:gd name="connsiteY404" fmla="*/ 51750 h 716641"/>
                  <a:gd name="connsiteX405" fmla="*/ 47910 w 1466930"/>
                  <a:gd name="connsiteY405" fmla="*/ 50470 h 716641"/>
                  <a:gd name="connsiteX406" fmla="*/ 50287 w 1466930"/>
                  <a:gd name="connsiteY406" fmla="*/ 49190 h 716641"/>
                  <a:gd name="connsiteX407" fmla="*/ 50836 w 1466930"/>
                  <a:gd name="connsiteY407" fmla="*/ 48093 h 716641"/>
                  <a:gd name="connsiteX408" fmla="*/ 51567 w 1466930"/>
                  <a:gd name="connsiteY408" fmla="*/ 44619 h 716641"/>
                  <a:gd name="connsiteX409" fmla="*/ 50287 w 1466930"/>
                  <a:gd name="connsiteY409" fmla="*/ 41327 h 716641"/>
                  <a:gd name="connsiteX410" fmla="*/ 44984 w 1466930"/>
                  <a:gd name="connsiteY410" fmla="*/ 42059 h 716641"/>
                  <a:gd name="connsiteX411" fmla="*/ 38584 w 1466930"/>
                  <a:gd name="connsiteY411" fmla="*/ 39498 h 716641"/>
                  <a:gd name="connsiteX412" fmla="*/ 32184 w 1466930"/>
                  <a:gd name="connsiteY412" fmla="*/ 39864 h 716641"/>
                  <a:gd name="connsiteX413" fmla="*/ 26332 w 1466930"/>
                  <a:gd name="connsiteY413" fmla="*/ 38767 h 716641"/>
                  <a:gd name="connsiteX414" fmla="*/ 22126 w 1466930"/>
                  <a:gd name="connsiteY414" fmla="*/ 38767 h 716641"/>
                  <a:gd name="connsiteX415" fmla="*/ 8595 w 1466930"/>
                  <a:gd name="connsiteY415" fmla="*/ 34744 h 716641"/>
                  <a:gd name="connsiteX416" fmla="*/ 3474 w 1466930"/>
                  <a:gd name="connsiteY416" fmla="*/ 32367 h 716641"/>
                  <a:gd name="connsiteX417" fmla="*/ 1646 w 1466930"/>
                  <a:gd name="connsiteY417" fmla="*/ 34378 h 716641"/>
                  <a:gd name="connsiteX418" fmla="*/ 183 w 1466930"/>
                  <a:gd name="connsiteY418" fmla="*/ 38035 h 716641"/>
                  <a:gd name="connsiteX419" fmla="*/ 0 w 1466930"/>
                  <a:gd name="connsiteY419" fmla="*/ 41876 h 716641"/>
                  <a:gd name="connsiteX420" fmla="*/ 914 w 1466930"/>
                  <a:gd name="connsiteY420" fmla="*/ 44984 h 716641"/>
                  <a:gd name="connsiteX421" fmla="*/ 2743 w 1466930"/>
                  <a:gd name="connsiteY421" fmla="*/ 48093 h 716641"/>
                  <a:gd name="connsiteX422" fmla="*/ 6583 w 1466930"/>
                  <a:gd name="connsiteY422" fmla="*/ 52116 h 716641"/>
                  <a:gd name="connsiteX423" fmla="*/ 9692 w 1466930"/>
                  <a:gd name="connsiteY423" fmla="*/ 58516 h 716641"/>
                  <a:gd name="connsiteX424" fmla="*/ 12800 w 1466930"/>
                  <a:gd name="connsiteY424" fmla="*/ 71500 h 716641"/>
                  <a:gd name="connsiteX425" fmla="*/ 14629 w 1466930"/>
                  <a:gd name="connsiteY425" fmla="*/ 76986 h 716641"/>
                  <a:gd name="connsiteX426" fmla="*/ 15178 w 1466930"/>
                  <a:gd name="connsiteY426" fmla="*/ 77351 h 716641"/>
                  <a:gd name="connsiteX427" fmla="*/ 17372 w 1466930"/>
                  <a:gd name="connsiteY427" fmla="*/ 74791 h 716641"/>
                  <a:gd name="connsiteX428" fmla="*/ 19018 w 1466930"/>
                  <a:gd name="connsiteY428" fmla="*/ 76620 h 716641"/>
                  <a:gd name="connsiteX429" fmla="*/ 18286 w 1466930"/>
                  <a:gd name="connsiteY429" fmla="*/ 79180 h 716641"/>
                  <a:gd name="connsiteX430" fmla="*/ 16641 w 1466930"/>
                  <a:gd name="connsiteY430" fmla="*/ 81374 h 716641"/>
                  <a:gd name="connsiteX431" fmla="*/ 16823 w 1466930"/>
                  <a:gd name="connsiteY431" fmla="*/ 84300 h 716641"/>
                  <a:gd name="connsiteX432" fmla="*/ 17555 w 1466930"/>
                  <a:gd name="connsiteY432" fmla="*/ 85397 h 716641"/>
                  <a:gd name="connsiteX433" fmla="*/ 19201 w 1466930"/>
                  <a:gd name="connsiteY433" fmla="*/ 85763 h 716641"/>
                  <a:gd name="connsiteX434" fmla="*/ 20846 w 1466930"/>
                  <a:gd name="connsiteY434" fmla="*/ 85397 h 716641"/>
                  <a:gd name="connsiteX435" fmla="*/ 21395 w 1466930"/>
                  <a:gd name="connsiteY435" fmla="*/ 86311 h 716641"/>
                  <a:gd name="connsiteX436" fmla="*/ 21029 w 1466930"/>
                  <a:gd name="connsiteY436" fmla="*/ 89420 h 716641"/>
                  <a:gd name="connsiteX437" fmla="*/ 21578 w 1466930"/>
                  <a:gd name="connsiteY437" fmla="*/ 93992 h 716641"/>
                  <a:gd name="connsiteX438" fmla="*/ 21029 w 1466930"/>
                  <a:gd name="connsiteY438" fmla="*/ 95272 h 716641"/>
                  <a:gd name="connsiteX439" fmla="*/ 19566 w 1466930"/>
                  <a:gd name="connsiteY439" fmla="*/ 95089 h 716641"/>
                  <a:gd name="connsiteX440" fmla="*/ 19383 w 1466930"/>
                  <a:gd name="connsiteY440" fmla="*/ 90700 h 716641"/>
                  <a:gd name="connsiteX441" fmla="*/ 17555 w 1466930"/>
                  <a:gd name="connsiteY441" fmla="*/ 89237 h 716641"/>
                  <a:gd name="connsiteX442" fmla="*/ 17189 w 1466930"/>
                  <a:gd name="connsiteY442" fmla="*/ 95089 h 716641"/>
                  <a:gd name="connsiteX443" fmla="*/ 17921 w 1466930"/>
                  <a:gd name="connsiteY443" fmla="*/ 98015 h 716641"/>
                  <a:gd name="connsiteX444" fmla="*/ 21212 w 1466930"/>
                  <a:gd name="connsiteY444" fmla="*/ 100209 h 716641"/>
                  <a:gd name="connsiteX445" fmla="*/ 31087 w 1466930"/>
                  <a:gd name="connsiteY445" fmla="*/ 100026 h 716641"/>
                  <a:gd name="connsiteX446" fmla="*/ 34013 w 1466930"/>
                  <a:gd name="connsiteY446" fmla="*/ 102404 h 716641"/>
                  <a:gd name="connsiteX447" fmla="*/ 37121 w 1466930"/>
                  <a:gd name="connsiteY447" fmla="*/ 103866 h 716641"/>
                  <a:gd name="connsiteX448" fmla="*/ 36573 w 1466930"/>
                  <a:gd name="connsiteY448" fmla="*/ 104964 h 716641"/>
                  <a:gd name="connsiteX449" fmla="*/ 31270 w 1466930"/>
                  <a:gd name="connsiteY449" fmla="*/ 103501 h 716641"/>
                  <a:gd name="connsiteX450" fmla="*/ 22309 w 1466930"/>
                  <a:gd name="connsiteY450" fmla="*/ 104232 h 716641"/>
                  <a:gd name="connsiteX451" fmla="*/ 20664 w 1466930"/>
                  <a:gd name="connsiteY451" fmla="*/ 105329 h 716641"/>
                  <a:gd name="connsiteX452" fmla="*/ 20115 w 1466930"/>
                  <a:gd name="connsiteY452" fmla="*/ 107341 h 716641"/>
                  <a:gd name="connsiteX453" fmla="*/ 19566 w 1466930"/>
                  <a:gd name="connsiteY453" fmla="*/ 113741 h 716641"/>
                  <a:gd name="connsiteX454" fmla="*/ 19932 w 1466930"/>
                  <a:gd name="connsiteY454" fmla="*/ 116301 h 716641"/>
                  <a:gd name="connsiteX455" fmla="*/ 21395 w 1466930"/>
                  <a:gd name="connsiteY455" fmla="*/ 117581 h 716641"/>
                  <a:gd name="connsiteX456" fmla="*/ 20481 w 1466930"/>
                  <a:gd name="connsiteY456" fmla="*/ 119958 h 716641"/>
                  <a:gd name="connsiteX457" fmla="*/ 21029 w 1466930"/>
                  <a:gd name="connsiteY457" fmla="*/ 124530 h 716641"/>
                  <a:gd name="connsiteX458" fmla="*/ 19383 w 1466930"/>
                  <a:gd name="connsiteY458" fmla="*/ 128004 h 716641"/>
                  <a:gd name="connsiteX459" fmla="*/ 18835 w 1466930"/>
                  <a:gd name="connsiteY459" fmla="*/ 140988 h 716641"/>
                  <a:gd name="connsiteX460" fmla="*/ 17006 w 1466930"/>
                  <a:gd name="connsiteY460" fmla="*/ 146291 h 716641"/>
                  <a:gd name="connsiteX461" fmla="*/ 17555 w 1466930"/>
                  <a:gd name="connsiteY461" fmla="*/ 164028 h 716641"/>
                  <a:gd name="connsiteX462" fmla="*/ 16275 w 1466930"/>
                  <a:gd name="connsiteY462" fmla="*/ 167869 h 716641"/>
                  <a:gd name="connsiteX463" fmla="*/ 16092 w 1466930"/>
                  <a:gd name="connsiteY463" fmla="*/ 173354 h 716641"/>
                  <a:gd name="connsiteX464" fmla="*/ 13349 w 1466930"/>
                  <a:gd name="connsiteY464" fmla="*/ 183595 h 716641"/>
                  <a:gd name="connsiteX465" fmla="*/ 12983 w 1466930"/>
                  <a:gd name="connsiteY465" fmla="*/ 186886 h 716641"/>
                  <a:gd name="connsiteX466" fmla="*/ 13166 w 1466930"/>
                  <a:gd name="connsiteY466" fmla="*/ 187435 h 716641"/>
                  <a:gd name="connsiteX467" fmla="*/ 13898 w 1466930"/>
                  <a:gd name="connsiteY467" fmla="*/ 187435 h 716641"/>
                  <a:gd name="connsiteX468" fmla="*/ 14446 w 1466930"/>
                  <a:gd name="connsiteY468" fmla="*/ 190544 h 716641"/>
                  <a:gd name="connsiteX469" fmla="*/ 11520 w 1466930"/>
                  <a:gd name="connsiteY469" fmla="*/ 192372 h 716641"/>
                  <a:gd name="connsiteX470" fmla="*/ 8960 w 1466930"/>
                  <a:gd name="connsiteY470" fmla="*/ 196395 h 716641"/>
                  <a:gd name="connsiteX471" fmla="*/ 6583 w 1466930"/>
                  <a:gd name="connsiteY471" fmla="*/ 207550 h 716641"/>
                  <a:gd name="connsiteX472" fmla="*/ 8046 w 1466930"/>
                  <a:gd name="connsiteY472" fmla="*/ 213767 h 716641"/>
                  <a:gd name="connsiteX473" fmla="*/ 8960 w 1466930"/>
                  <a:gd name="connsiteY473" fmla="*/ 224373 h 716641"/>
                  <a:gd name="connsiteX474" fmla="*/ 12435 w 1466930"/>
                  <a:gd name="connsiteY474" fmla="*/ 232602 h 716641"/>
                  <a:gd name="connsiteX475" fmla="*/ 12983 w 1466930"/>
                  <a:gd name="connsiteY475" fmla="*/ 234431 h 716641"/>
                  <a:gd name="connsiteX476" fmla="*/ 14263 w 1466930"/>
                  <a:gd name="connsiteY476" fmla="*/ 238637 h 716641"/>
                  <a:gd name="connsiteX477" fmla="*/ 17738 w 1466930"/>
                  <a:gd name="connsiteY477" fmla="*/ 252717 h 716641"/>
                  <a:gd name="connsiteX478" fmla="*/ 16275 w 1466930"/>
                  <a:gd name="connsiteY478" fmla="*/ 262043 h 716641"/>
                  <a:gd name="connsiteX479" fmla="*/ 16092 w 1466930"/>
                  <a:gd name="connsiteY479" fmla="*/ 270455 h 716641"/>
                  <a:gd name="connsiteX480" fmla="*/ 13349 w 1466930"/>
                  <a:gd name="connsiteY480" fmla="*/ 275209 h 716641"/>
                  <a:gd name="connsiteX481" fmla="*/ 10058 w 1466930"/>
                  <a:gd name="connsiteY481" fmla="*/ 279232 h 716641"/>
                  <a:gd name="connsiteX482" fmla="*/ 9875 w 1466930"/>
                  <a:gd name="connsiteY482" fmla="*/ 282890 h 716641"/>
                  <a:gd name="connsiteX483" fmla="*/ 10240 w 1466930"/>
                  <a:gd name="connsiteY483" fmla="*/ 285084 h 716641"/>
                  <a:gd name="connsiteX484" fmla="*/ 13349 w 1466930"/>
                  <a:gd name="connsiteY484" fmla="*/ 287461 h 716641"/>
                  <a:gd name="connsiteX485" fmla="*/ 24869 w 1466930"/>
                  <a:gd name="connsiteY485" fmla="*/ 304102 h 716641"/>
                  <a:gd name="connsiteX486" fmla="*/ 25601 w 1466930"/>
                  <a:gd name="connsiteY486" fmla="*/ 306296 h 716641"/>
                  <a:gd name="connsiteX487" fmla="*/ 24687 w 1466930"/>
                  <a:gd name="connsiteY487" fmla="*/ 308673 h 716641"/>
                  <a:gd name="connsiteX488" fmla="*/ 24504 w 1466930"/>
                  <a:gd name="connsiteY488" fmla="*/ 313611 h 716641"/>
                  <a:gd name="connsiteX489" fmla="*/ 28710 w 1466930"/>
                  <a:gd name="connsiteY489" fmla="*/ 328971 h 716641"/>
                  <a:gd name="connsiteX490" fmla="*/ 31818 w 1466930"/>
                  <a:gd name="connsiteY490" fmla="*/ 332080 h 716641"/>
                  <a:gd name="connsiteX491" fmla="*/ 35476 w 1466930"/>
                  <a:gd name="connsiteY491" fmla="*/ 336652 h 716641"/>
                  <a:gd name="connsiteX492" fmla="*/ 43704 w 1466930"/>
                  <a:gd name="connsiteY492" fmla="*/ 344332 h 716641"/>
                  <a:gd name="connsiteX493" fmla="*/ 45167 w 1466930"/>
                  <a:gd name="connsiteY493" fmla="*/ 347441 h 716641"/>
                  <a:gd name="connsiteX494" fmla="*/ 44984 w 1466930"/>
                  <a:gd name="connsiteY494" fmla="*/ 351281 h 716641"/>
                  <a:gd name="connsiteX495" fmla="*/ 46082 w 1466930"/>
                  <a:gd name="connsiteY495" fmla="*/ 352743 h 716641"/>
                  <a:gd name="connsiteX496" fmla="*/ 49556 w 1466930"/>
                  <a:gd name="connsiteY496" fmla="*/ 355486 h 716641"/>
                  <a:gd name="connsiteX497" fmla="*/ 52482 w 1466930"/>
                  <a:gd name="connsiteY497" fmla="*/ 355852 h 716641"/>
                  <a:gd name="connsiteX498" fmla="*/ 53213 w 1466930"/>
                  <a:gd name="connsiteY498" fmla="*/ 356949 h 716641"/>
                  <a:gd name="connsiteX499" fmla="*/ 54859 w 1466930"/>
                  <a:gd name="connsiteY499" fmla="*/ 357498 h 716641"/>
                  <a:gd name="connsiteX500" fmla="*/ 56322 w 1466930"/>
                  <a:gd name="connsiteY500" fmla="*/ 356401 h 716641"/>
                  <a:gd name="connsiteX501" fmla="*/ 56871 w 1466930"/>
                  <a:gd name="connsiteY501" fmla="*/ 355486 h 716641"/>
                  <a:gd name="connsiteX502" fmla="*/ 57053 w 1466930"/>
                  <a:gd name="connsiteY502" fmla="*/ 349269 h 716641"/>
                  <a:gd name="connsiteX503" fmla="*/ 63636 w 1466930"/>
                  <a:gd name="connsiteY503" fmla="*/ 349635 h 716641"/>
                  <a:gd name="connsiteX504" fmla="*/ 69488 w 1466930"/>
                  <a:gd name="connsiteY504" fmla="*/ 351463 h 716641"/>
                  <a:gd name="connsiteX505" fmla="*/ 66379 w 1466930"/>
                  <a:gd name="connsiteY505" fmla="*/ 353292 h 716641"/>
                  <a:gd name="connsiteX506" fmla="*/ 63454 w 1466930"/>
                  <a:gd name="connsiteY506" fmla="*/ 353841 h 716641"/>
                  <a:gd name="connsiteX507" fmla="*/ 61076 w 1466930"/>
                  <a:gd name="connsiteY507" fmla="*/ 356401 h 716641"/>
                  <a:gd name="connsiteX508" fmla="*/ 61808 w 1466930"/>
                  <a:gd name="connsiteY508" fmla="*/ 358961 h 716641"/>
                  <a:gd name="connsiteX509" fmla="*/ 66562 w 1466930"/>
                  <a:gd name="connsiteY509" fmla="*/ 366458 h 716641"/>
                  <a:gd name="connsiteX510" fmla="*/ 66928 w 1466930"/>
                  <a:gd name="connsiteY510" fmla="*/ 368836 h 716641"/>
                  <a:gd name="connsiteX511" fmla="*/ 62905 w 1466930"/>
                  <a:gd name="connsiteY511" fmla="*/ 366093 h 716641"/>
                  <a:gd name="connsiteX512" fmla="*/ 60345 w 1466930"/>
                  <a:gd name="connsiteY512" fmla="*/ 363167 h 716641"/>
                  <a:gd name="connsiteX513" fmla="*/ 59431 w 1466930"/>
                  <a:gd name="connsiteY513" fmla="*/ 360790 h 716641"/>
                  <a:gd name="connsiteX514" fmla="*/ 57419 w 1466930"/>
                  <a:gd name="connsiteY514" fmla="*/ 360424 h 716641"/>
                  <a:gd name="connsiteX515" fmla="*/ 56688 w 1466930"/>
                  <a:gd name="connsiteY515" fmla="*/ 363715 h 716641"/>
                  <a:gd name="connsiteX516" fmla="*/ 57236 w 1466930"/>
                  <a:gd name="connsiteY516" fmla="*/ 366641 h 716641"/>
                  <a:gd name="connsiteX517" fmla="*/ 59796 w 1466930"/>
                  <a:gd name="connsiteY517" fmla="*/ 371396 h 716641"/>
                  <a:gd name="connsiteX518" fmla="*/ 61442 w 1466930"/>
                  <a:gd name="connsiteY518" fmla="*/ 379624 h 716641"/>
                  <a:gd name="connsiteX519" fmla="*/ 65648 w 1466930"/>
                  <a:gd name="connsiteY519" fmla="*/ 383647 h 716641"/>
                  <a:gd name="connsiteX520" fmla="*/ 71682 w 1466930"/>
                  <a:gd name="connsiteY520" fmla="*/ 384562 h 716641"/>
                  <a:gd name="connsiteX521" fmla="*/ 74243 w 1466930"/>
                  <a:gd name="connsiteY521" fmla="*/ 388768 h 716641"/>
                  <a:gd name="connsiteX522" fmla="*/ 74425 w 1466930"/>
                  <a:gd name="connsiteY522" fmla="*/ 393705 h 716641"/>
                  <a:gd name="connsiteX523" fmla="*/ 71317 w 1466930"/>
                  <a:gd name="connsiteY523" fmla="*/ 396082 h 716641"/>
                  <a:gd name="connsiteX524" fmla="*/ 71682 w 1466930"/>
                  <a:gd name="connsiteY524" fmla="*/ 401568 h 716641"/>
                  <a:gd name="connsiteX525" fmla="*/ 72597 w 1466930"/>
                  <a:gd name="connsiteY525" fmla="*/ 403397 h 716641"/>
                  <a:gd name="connsiteX526" fmla="*/ 82837 w 1466930"/>
                  <a:gd name="connsiteY526" fmla="*/ 413637 h 716641"/>
                  <a:gd name="connsiteX527" fmla="*/ 88506 w 1466930"/>
                  <a:gd name="connsiteY527" fmla="*/ 421500 h 716641"/>
                  <a:gd name="connsiteX528" fmla="*/ 95638 w 1466930"/>
                  <a:gd name="connsiteY528" fmla="*/ 428266 h 716641"/>
                  <a:gd name="connsiteX529" fmla="*/ 98380 w 1466930"/>
                  <a:gd name="connsiteY529" fmla="*/ 429546 h 716641"/>
                  <a:gd name="connsiteX530" fmla="*/ 98746 w 1466930"/>
                  <a:gd name="connsiteY530" fmla="*/ 434301 h 716641"/>
                  <a:gd name="connsiteX531" fmla="*/ 102586 w 1466930"/>
                  <a:gd name="connsiteY531" fmla="*/ 436129 h 716641"/>
                  <a:gd name="connsiteX532" fmla="*/ 104964 w 1466930"/>
                  <a:gd name="connsiteY532" fmla="*/ 439238 h 716641"/>
                  <a:gd name="connsiteX533" fmla="*/ 105329 w 1466930"/>
                  <a:gd name="connsiteY533" fmla="*/ 440152 h 716641"/>
                  <a:gd name="connsiteX534" fmla="*/ 104232 w 1466930"/>
                  <a:gd name="connsiteY534" fmla="*/ 443261 h 716641"/>
                  <a:gd name="connsiteX535" fmla="*/ 104598 w 1466930"/>
                  <a:gd name="connsiteY535" fmla="*/ 446918 h 716641"/>
                  <a:gd name="connsiteX536" fmla="*/ 105695 w 1466930"/>
                  <a:gd name="connsiteY536" fmla="*/ 452953 h 716641"/>
                  <a:gd name="connsiteX537" fmla="*/ 106792 w 1466930"/>
                  <a:gd name="connsiteY537" fmla="*/ 454781 h 716641"/>
                  <a:gd name="connsiteX538" fmla="*/ 109901 w 1466930"/>
                  <a:gd name="connsiteY538" fmla="*/ 455696 h 716641"/>
                  <a:gd name="connsiteX539" fmla="*/ 118495 w 1466930"/>
                  <a:gd name="connsiteY539" fmla="*/ 456976 h 716641"/>
                  <a:gd name="connsiteX540" fmla="*/ 124164 w 1466930"/>
                  <a:gd name="connsiteY540" fmla="*/ 459719 h 716641"/>
                  <a:gd name="connsiteX541" fmla="*/ 126359 w 1466930"/>
                  <a:gd name="connsiteY541" fmla="*/ 458439 h 716641"/>
                  <a:gd name="connsiteX542" fmla="*/ 129284 w 1466930"/>
                  <a:gd name="connsiteY542" fmla="*/ 458987 h 716641"/>
                  <a:gd name="connsiteX543" fmla="*/ 133856 w 1466930"/>
                  <a:gd name="connsiteY543" fmla="*/ 461364 h 716641"/>
                  <a:gd name="connsiteX544" fmla="*/ 138062 w 1466930"/>
                  <a:gd name="connsiteY544" fmla="*/ 462827 h 716641"/>
                  <a:gd name="connsiteX545" fmla="*/ 140073 w 1466930"/>
                  <a:gd name="connsiteY545" fmla="*/ 465570 h 716641"/>
                  <a:gd name="connsiteX546" fmla="*/ 147205 w 1466930"/>
                  <a:gd name="connsiteY546" fmla="*/ 468130 h 716641"/>
                  <a:gd name="connsiteX547" fmla="*/ 149765 w 1466930"/>
                  <a:gd name="connsiteY547" fmla="*/ 469593 h 716641"/>
                  <a:gd name="connsiteX548" fmla="*/ 151594 w 1466930"/>
                  <a:gd name="connsiteY548" fmla="*/ 471239 h 716641"/>
                  <a:gd name="connsiteX549" fmla="*/ 153057 w 1466930"/>
                  <a:gd name="connsiteY549" fmla="*/ 468679 h 716641"/>
                  <a:gd name="connsiteX550" fmla="*/ 155068 w 1466930"/>
                  <a:gd name="connsiteY550" fmla="*/ 468496 h 716641"/>
                  <a:gd name="connsiteX551" fmla="*/ 156897 w 1466930"/>
                  <a:gd name="connsiteY551" fmla="*/ 469410 h 716641"/>
                  <a:gd name="connsiteX552" fmla="*/ 160554 w 1466930"/>
                  <a:gd name="connsiteY552" fmla="*/ 472702 h 716641"/>
                  <a:gd name="connsiteX553" fmla="*/ 161468 w 1466930"/>
                  <a:gd name="connsiteY553" fmla="*/ 477091 h 716641"/>
                  <a:gd name="connsiteX554" fmla="*/ 162017 w 1466930"/>
                  <a:gd name="connsiteY554" fmla="*/ 478005 h 716641"/>
                  <a:gd name="connsiteX555" fmla="*/ 168417 w 1466930"/>
                  <a:gd name="connsiteY555" fmla="*/ 478554 h 716641"/>
                  <a:gd name="connsiteX556" fmla="*/ 173720 w 1466930"/>
                  <a:gd name="connsiteY556" fmla="*/ 481479 h 716641"/>
                  <a:gd name="connsiteX557" fmla="*/ 177378 w 1466930"/>
                  <a:gd name="connsiteY557" fmla="*/ 484222 h 716641"/>
                  <a:gd name="connsiteX558" fmla="*/ 183778 w 1466930"/>
                  <a:gd name="connsiteY558" fmla="*/ 491171 h 716641"/>
                  <a:gd name="connsiteX559" fmla="*/ 187801 w 1466930"/>
                  <a:gd name="connsiteY559" fmla="*/ 494646 h 716641"/>
                  <a:gd name="connsiteX560" fmla="*/ 190544 w 1466930"/>
                  <a:gd name="connsiteY560" fmla="*/ 498851 h 716641"/>
                  <a:gd name="connsiteX561" fmla="*/ 191824 w 1466930"/>
                  <a:gd name="connsiteY561" fmla="*/ 510006 h 716641"/>
                  <a:gd name="connsiteX562" fmla="*/ 192921 w 1466930"/>
                  <a:gd name="connsiteY562" fmla="*/ 513298 h 716641"/>
                  <a:gd name="connsiteX563" fmla="*/ 250157 w 1466930"/>
                  <a:gd name="connsiteY563" fmla="*/ 508726 h 716641"/>
                  <a:gd name="connsiteX564" fmla="*/ 250706 w 1466930"/>
                  <a:gd name="connsiteY564" fmla="*/ 511469 h 716641"/>
                  <a:gd name="connsiteX565" fmla="*/ 347258 w 1466930"/>
                  <a:gd name="connsiteY565" fmla="*/ 545482 h 716641"/>
                  <a:gd name="connsiteX566" fmla="*/ 395534 w 1466930"/>
                  <a:gd name="connsiteY566" fmla="*/ 545482 h 716641"/>
                  <a:gd name="connsiteX567" fmla="*/ 416014 w 1466930"/>
                  <a:gd name="connsiteY567" fmla="*/ 545482 h 716641"/>
                  <a:gd name="connsiteX568" fmla="*/ 416197 w 1466930"/>
                  <a:gd name="connsiteY568" fmla="*/ 532133 h 716641"/>
                  <a:gd name="connsiteX569" fmla="*/ 457890 w 1466930"/>
                  <a:gd name="connsiteY569" fmla="*/ 531950 h 716641"/>
                  <a:gd name="connsiteX570" fmla="*/ 462827 w 1466930"/>
                  <a:gd name="connsiteY570" fmla="*/ 534510 h 716641"/>
                  <a:gd name="connsiteX571" fmla="*/ 464656 w 1466930"/>
                  <a:gd name="connsiteY571" fmla="*/ 535424 h 716641"/>
                  <a:gd name="connsiteX572" fmla="*/ 467948 w 1466930"/>
                  <a:gd name="connsiteY572" fmla="*/ 541093 h 716641"/>
                  <a:gd name="connsiteX573" fmla="*/ 473799 w 1466930"/>
                  <a:gd name="connsiteY573" fmla="*/ 543470 h 716641"/>
                  <a:gd name="connsiteX574" fmla="*/ 478005 w 1466930"/>
                  <a:gd name="connsiteY574" fmla="*/ 548956 h 716641"/>
                  <a:gd name="connsiteX575" fmla="*/ 486965 w 1466930"/>
                  <a:gd name="connsiteY575" fmla="*/ 556819 h 716641"/>
                  <a:gd name="connsiteX576" fmla="*/ 500497 w 1466930"/>
                  <a:gd name="connsiteY576" fmla="*/ 565414 h 716641"/>
                  <a:gd name="connsiteX577" fmla="*/ 507080 w 1466930"/>
                  <a:gd name="connsiteY577" fmla="*/ 587357 h 716641"/>
                  <a:gd name="connsiteX578" fmla="*/ 513846 w 1466930"/>
                  <a:gd name="connsiteY578" fmla="*/ 595769 h 716641"/>
                  <a:gd name="connsiteX579" fmla="*/ 522075 w 1466930"/>
                  <a:gd name="connsiteY579" fmla="*/ 602718 h 716641"/>
                  <a:gd name="connsiteX580" fmla="*/ 533779 w 1466930"/>
                  <a:gd name="connsiteY580" fmla="*/ 609850 h 716641"/>
                  <a:gd name="connsiteX581" fmla="*/ 544202 w 1466930"/>
                  <a:gd name="connsiteY581" fmla="*/ 611678 h 716641"/>
                  <a:gd name="connsiteX582" fmla="*/ 555174 w 1466930"/>
                  <a:gd name="connsiteY582" fmla="*/ 591197 h 716641"/>
                  <a:gd name="connsiteX583" fmla="*/ 556636 w 1466930"/>
                  <a:gd name="connsiteY583" fmla="*/ 589552 h 716641"/>
                  <a:gd name="connsiteX584" fmla="*/ 561757 w 1466930"/>
                  <a:gd name="connsiteY584" fmla="*/ 587723 h 716641"/>
                  <a:gd name="connsiteX585" fmla="*/ 567060 w 1466930"/>
                  <a:gd name="connsiteY585" fmla="*/ 588820 h 716641"/>
                  <a:gd name="connsiteX586" fmla="*/ 587540 w 1466930"/>
                  <a:gd name="connsiteY586" fmla="*/ 588089 h 716641"/>
                  <a:gd name="connsiteX587" fmla="*/ 591198 w 1466930"/>
                  <a:gd name="connsiteY587" fmla="*/ 592295 h 716641"/>
                  <a:gd name="connsiteX588" fmla="*/ 599061 w 1466930"/>
                  <a:gd name="connsiteY588" fmla="*/ 599426 h 716641"/>
                  <a:gd name="connsiteX589" fmla="*/ 602169 w 1466930"/>
                  <a:gd name="connsiteY589" fmla="*/ 603998 h 716641"/>
                  <a:gd name="connsiteX590" fmla="*/ 606924 w 1466930"/>
                  <a:gd name="connsiteY590" fmla="*/ 607290 h 716641"/>
                  <a:gd name="connsiteX591" fmla="*/ 616067 w 1466930"/>
                  <a:gd name="connsiteY591" fmla="*/ 627770 h 716641"/>
                  <a:gd name="connsiteX592" fmla="*/ 623564 w 1466930"/>
                  <a:gd name="connsiteY592" fmla="*/ 635633 h 716641"/>
                  <a:gd name="connsiteX593" fmla="*/ 627587 w 1466930"/>
                  <a:gd name="connsiteY593" fmla="*/ 643862 h 716641"/>
                  <a:gd name="connsiteX594" fmla="*/ 635633 w 1466930"/>
                  <a:gd name="connsiteY594" fmla="*/ 648982 h 716641"/>
                  <a:gd name="connsiteX595" fmla="*/ 642582 w 1466930"/>
                  <a:gd name="connsiteY595" fmla="*/ 670377 h 716641"/>
                  <a:gd name="connsiteX596" fmla="*/ 650445 w 1466930"/>
                  <a:gd name="connsiteY596" fmla="*/ 681898 h 716641"/>
                  <a:gd name="connsiteX597" fmla="*/ 658126 w 1466930"/>
                  <a:gd name="connsiteY597" fmla="*/ 686835 h 716641"/>
                  <a:gd name="connsiteX598" fmla="*/ 664709 w 1466930"/>
                  <a:gd name="connsiteY598" fmla="*/ 687567 h 716641"/>
                  <a:gd name="connsiteX599" fmla="*/ 671475 w 1466930"/>
                  <a:gd name="connsiteY599" fmla="*/ 691407 h 716641"/>
                  <a:gd name="connsiteX600" fmla="*/ 683909 w 1466930"/>
                  <a:gd name="connsiteY600" fmla="*/ 692321 h 716641"/>
                  <a:gd name="connsiteX601" fmla="*/ 692504 w 1466930"/>
                  <a:gd name="connsiteY601" fmla="*/ 696344 h 716641"/>
                  <a:gd name="connsiteX602" fmla="*/ 700550 w 1466930"/>
                  <a:gd name="connsiteY602" fmla="*/ 696893 h 716641"/>
                  <a:gd name="connsiteX603" fmla="*/ 700916 w 1466930"/>
                  <a:gd name="connsiteY603" fmla="*/ 695978 h 716641"/>
                  <a:gd name="connsiteX604" fmla="*/ 698904 w 1466930"/>
                  <a:gd name="connsiteY604" fmla="*/ 694515 h 716641"/>
                  <a:gd name="connsiteX605" fmla="*/ 696893 w 1466930"/>
                  <a:gd name="connsiteY605" fmla="*/ 689578 h 716641"/>
                  <a:gd name="connsiteX606" fmla="*/ 695978 w 1466930"/>
                  <a:gd name="connsiteY606" fmla="*/ 686469 h 716641"/>
                  <a:gd name="connsiteX607" fmla="*/ 695430 w 1466930"/>
                  <a:gd name="connsiteY607" fmla="*/ 685555 h 716641"/>
                  <a:gd name="connsiteX608" fmla="*/ 692504 w 1466930"/>
                  <a:gd name="connsiteY608" fmla="*/ 674035 h 716641"/>
                  <a:gd name="connsiteX609" fmla="*/ 692138 w 1466930"/>
                  <a:gd name="connsiteY609" fmla="*/ 669646 h 716641"/>
                  <a:gd name="connsiteX610" fmla="*/ 694333 w 1466930"/>
                  <a:gd name="connsiteY610" fmla="*/ 668183 h 716641"/>
                  <a:gd name="connsiteX611" fmla="*/ 694333 w 1466930"/>
                  <a:gd name="connsiteY611" fmla="*/ 662880 h 716641"/>
                  <a:gd name="connsiteX612" fmla="*/ 693784 w 1466930"/>
                  <a:gd name="connsiteY612" fmla="*/ 662149 h 716641"/>
                  <a:gd name="connsiteX613" fmla="*/ 690858 w 1466930"/>
                  <a:gd name="connsiteY613" fmla="*/ 661417 h 716641"/>
                  <a:gd name="connsiteX614" fmla="*/ 689578 w 1466930"/>
                  <a:gd name="connsiteY614" fmla="*/ 660686 h 716641"/>
                  <a:gd name="connsiteX615" fmla="*/ 690127 w 1466930"/>
                  <a:gd name="connsiteY615" fmla="*/ 659040 h 716641"/>
                  <a:gd name="connsiteX616" fmla="*/ 693418 w 1466930"/>
                  <a:gd name="connsiteY616" fmla="*/ 658857 h 716641"/>
                  <a:gd name="connsiteX617" fmla="*/ 694881 w 1466930"/>
                  <a:gd name="connsiteY617" fmla="*/ 660137 h 716641"/>
                  <a:gd name="connsiteX618" fmla="*/ 697076 w 1466930"/>
                  <a:gd name="connsiteY618" fmla="*/ 658674 h 716641"/>
                  <a:gd name="connsiteX619" fmla="*/ 697624 w 1466930"/>
                  <a:gd name="connsiteY619" fmla="*/ 655383 h 716641"/>
                  <a:gd name="connsiteX620" fmla="*/ 697807 w 1466930"/>
                  <a:gd name="connsiteY620" fmla="*/ 649531 h 716641"/>
                  <a:gd name="connsiteX621" fmla="*/ 695247 w 1466930"/>
                  <a:gd name="connsiteY621" fmla="*/ 645142 h 716641"/>
                  <a:gd name="connsiteX622" fmla="*/ 702013 w 1466930"/>
                  <a:gd name="connsiteY622" fmla="*/ 644045 h 716641"/>
                  <a:gd name="connsiteX623" fmla="*/ 704390 w 1466930"/>
                  <a:gd name="connsiteY623" fmla="*/ 639473 h 716641"/>
                  <a:gd name="connsiteX624" fmla="*/ 704024 w 1466930"/>
                  <a:gd name="connsiteY624" fmla="*/ 638376 h 716641"/>
                  <a:gd name="connsiteX625" fmla="*/ 701281 w 1466930"/>
                  <a:gd name="connsiteY625" fmla="*/ 639108 h 716641"/>
                  <a:gd name="connsiteX626" fmla="*/ 701464 w 1466930"/>
                  <a:gd name="connsiteY626" fmla="*/ 636913 h 716641"/>
                  <a:gd name="connsiteX627" fmla="*/ 706036 w 1466930"/>
                  <a:gd name="connsiteY627" fmla="*/ 634536 h 716641"/>
                  <a:gd name="connsiteX628" fmla="*/ 707682 w 1466930"/>
                  <a:gd name="connsiteY628" fmla="*/ 634719 h 716641"/>
                  <a:gd name="connsiteX629" fmla="*/ 710242 w 1466930"/>
                  <a:gd name="connsiteY629" fmla="*/ 631793 h 716641"/>
                  <a:gd name="connsiteX630" fmla="*/ 710790 w 1466930"/>
                  <a:gd name="connsiteY630" fmla="*/ 630147 h 716641"/>
                  <a:gd name="connsiteX631" fmla="*/ 711705 w 1466930"/>
                  <a:gd name="connsiteY631" fmla="*/ 629050 h 716641"/>
                  <a:gd name="connsiteX632" fmla="*/ 716276 w 1466930"/>
                  <a:gd name="connsiteY632" fmla="*/ 628685 h 716641"/>
                  <a:gd name="connsiteX633" fmla="*/ 718105 w 1466930"/>
                  <a:gd name="connsiteY633" fmla="*/ 627770 h 716641"/>
                  <a:gd name="connsiteX634" fmla="*/ 718288 w 1466930"/>
                  <a:gd name="connsiteY634" fmla="*/ 625759 h 716641"/>
                  <a:gd name="connsiteX635" fmla="*/ 715728 w 1466930"/>
                  <a:gd name="connsiteY635" fmla="*/ 623564 h 716641"/>
                  <a:gd name="connsiteX636" fmla="*/ 715728 w 1466930"/>
                  <a:gd name="connsiteY636" fmla="*/ 621553 h 716641"/>
                  <a:gd name="connsiteX637" fmla="*/ 716459 w 1466930"/>
                  <a:gd name="connsiteY637" fmla="*/ 620273 h 716641"/>
                  <a:gd name="connsiteX638" fmla="*/ 718836 w 1466930"/>
                  <a:gd name="connsiteY638" fmla="*/ 621187 h 716641"/>
                  <a:gd name="connsiteX639" fmla="*/ 720299 w 1466930"/>
                  <a:gd name="connsiteY639" fmla="*/ 622467 h 716641"/>
                  <a:gd name="connsiteX640" fmla="*/ 720665 w 1466930"/>
                  <a:gd name="connsiteY640" fmla="*/ 622284 h 716641"/>
                  <a:gd name="connsiteX641" fmla="*/ 720665 w 1466930"/>
                  <a:gd name="connsiteY641" fmla="*/ 620273 h 716641"/>
                  <a:gd name="connsiteX642" fmla="*/ 721214 w 1466930"/>
                  <a:gd name="connsiteY642" fmla="*/ 619358 h 716641"/>
                  <a:gd name="connsiteX643" fmla="*/ 722311 w 1466930"/>
                  <a:gd name="connsiteY643" fmla="*/ 619724 h 716641"/>
                  <a:gd name="connsiteX644" fmla="*/ 723591 w 1466930"/>
                  <a:gd name="connsiteY644" fmla="*/ 621919 h 716641"/>
                  <a:gd name="connsiteX645" fmla="*/ 724139 w 1466930"/>
                  <a:gd name="connsiteY645" fmla="*/ 621919 h 716641"/>
                  <a:gd name="connsiteX646" fmla="*/ 725602 w 1466930"/>
                  <a:gd name="connsiteY646" fmla="*/ 621187 h 716641"/>
                  <a:gd name="connsiteX647" fmla="*/ 726334 w 1466930"/>
                  <a:gd name="connsiteY647" fmla="*/ 619176 h 716641"/>
                  <a:gd name="connsiteX648" fmla="*/ 727065 w 1466930"/>
                  <a:gd name="connsiteY648" fmla="*/ 618810 h 716641"/>
                  <a:gd name="connsiteX649" fmla="*/ 727979 w 1466930"/>
                  <a:gd name="connsiteY649" fmla="*/ 622650 h 716641"/>
                  <a:gd name="connsiteX650" fmla="*/ 735294 w 1466930"/>
                  <a:gd name="connsiteY650" fmla="*/ 620273 h 716641"/>
                  <a:gd name="connsiteX651" fmla="*/ 736391 w 1466930"/>
                  <a:gd name="connsiteY651" fmla="*/ 620456 h 716641"/>
                  <a:gd name="connsiteX652" fmla="*/ 736025 w 1466930"/>
                  <a:gd name="connsiteY652" fmla="*/ 621187 h 716641"/>
                  <a:gd name="connsiteX653" fmla="*/ 734197 w 1466930"/>
                  <a:gd name="connsiteY653" fmla="*/ 622284 h 716641"/>
                  <a:gd name="connsiteX654" fmla="*/ 729442 w 1466930"/>
                  <a:gd name="connsiteY654" fmla="*/ 623930 h 716641"/>
                  <a:gd name="connsiteX655" fmla="*/ 725785 w 1466930"/>
                  <a:gd name="connsiteY655" fmla="*/ 625759 h 716641"/>
                  <a:gd name="connsiteX656" fmla="*/ 724871 w 1466930"/>
                  <a:gd name="connsiteY656" fmla="*/ 626856 h 716641"/>
                  <a:gd name="connsiteX657" fmla="*/ 725785 w 1466930"/>
                  <a:gd name="connsiteY657" fmla="*/ 627222 h 716641"/>
                  <a:gd name="connsiteX658" fmla="*/ 733465 w 1466930"/>
                  <a:gd name="connsiteY658" fmla="*/ 624479 h 716641"/>
                  <a:gd name="connsiteX659" fmla="*/ 740597 w 1466930"/>
                  <a:gd name="connsiteY659" fmla="*/ 621004 h 716641"/>
                  <a:gd name="connsiteX660" fmla="*/ 743523 w 1466930"/>
                  <a:gd name="connsiteY660" fmla="*/ 618444 h 716641"/>
                  <a:gd name="connsiteX661" fmla="*/ 749740 w 1466930"/>
                  <a:gd name="connsiteY661" fmla="*/ 614238 h 716641"/>
                  <a:gd name="connsiteX662" fmla="*/ 751203 w 1466930"/>
                  <a:gd name="connsiteY662" fmla="*/ 612227 h 716641"/>
                  <a:gd name="connsiteX663" fmla="*/ 753763 w 1466930"/>
                  <a:gd name="connsiteY663" fmla="*/ 605278 h 716641"/>
                  <a:gd name="connsiteX664" fmla="*/ 754312 w 1466930"/>
                  <a:gd name="connsiteY664" fmla="*/ 591015 h 716641"/>
                  <a:gd name="connsiteX665" fmla="*/ 755775 w 1466930"/>
                  <a:gd name="connsiteY665" fmla="*/ 589735 h 716641"/>
                  <a:gd name="connsiteX666" fmla="*/ 757055 w 1466930"/>
                  <a:gd name="connsiteY666" fmla="*/ 589003 h 716641"/>
                  <a:gd name="connsiteX667" fmla="*/ 758335 w 1466930"/>
                  <a:gd name="connsiteY667" fmla="*/ 589003 h 716641"/>
                  <a:gd name="connsiteX668" fmla="*/ 758518 w 1466930"/>
                  <a:gd name="connsiteY668" fmla="*/ 594306 h 716641"/>
                  <a:gd name="connsiteX669" fmla="*/ 761809 w 1466930"/>
                  <a:gd name="connsiteY669" fmla="*/ 594489 h 716641"/>
                  <a:gd name="connsiteX670" fmla="*/ 761078 w 1466930"/>
                  <a:gd name="connsiteY670" fmla="*/ 596318 h 716641"/>
                  <a:gd name="connsiteX671" fmla="*/ 758152 w 1466930"/>
                  <a:gd name="connsiteY671" fmla="*/ 597415 h 716641"/>
                  <a:gd name="connsiteX672" fmla="*/ 759066 w 1466930"/>
                  <a:gd name="connsiteY672" fmla="*/ 597963 h 716641"/>
                  <a:gd name="connsiteX673" fmla="*/ 768209 w 1466930"/>
                  <a:gd name="connsiteY673" fmla="*/ 594489 h 716641"/>
                  <a:gd name="connsiteX674" fmla="*/ 773695 w 1466930"/>
                  <a:gd name="connsiteY674" fmla="*/ 591563 h 716641"/>
                  <a:gd name="connsiteX675" fmla="*/ 781741 w 1466930"/>
                  <a:gd name="connsiteY675" fmla="*/ 591197 h 716641"/>
                  <a:gd name="connsiteX676" fmla="*/ 796005 w 1466930"/>
                  <a:gd name="connsiteY676" fmla="*/ 589003 h 716641"/>
                  <a:gd name="connsiteX677" fmla="*/ 805879 w 1466930"/>
                  <a:gd name="connsiteY677" fmla="*/ 591929 h 716641"/>
                  <a:gd name="connsiteX678" fmla="*/ 810817 w 1466930"/>
                  <a:gd name="connsiteY678" fmla="*/ 593940 h 716641"/>
                  <a:gd name="connsiteX679" fmla="*/ 816668 w 1466930"/>
                  <a:gd name="connsiteY679" fmla="*/ 595038 h 716641"/>
                  <a:gd name="connsiteX680" fmla="*/ 822154 w 1466930"/>
                  <a:gd name="connsiteY680" fmla="*/ 595220 h 716641"/>
                  <a:gd name="connsiteX681" fmla="*/ 825080 w 1466930"/>
                  <a:gd name="connsiteY681" fmla="*/ 592478 h 716641"/>
                  <a:gd name="connsiteX682" fmla="*/ 824897 w 1466930"/>
                  <a:gd name="connsiteY682" fmla="*/ 590100 h 716641"/>
                  <a:gd name="connsiteX683" fmla="*/ 826360 w 1466930"/>
                  <a:gd name="connsiteY683" fmla="*/ 588637 h 716641"/>
                  <a:gd name="connsiteX684" fmla="*/ 830749 w 1466930"/>
                  <a:gd name="connsiteY684" fmla="*/ 588820 h 716641"/>
                  <a:gd name="connsiteX685" fmla="*/ 838063 w 1466930"/>
                  <a:gd name="connsiteY685" fmla="*/ 592295 h 716641"/>
                  <a:gd name="connsiteX686" fmla="*/ 841172 w 1466930"/>
                  <a:gd name="connsiteY686" fmla="*/ 595403 h 716641"/>
                  <a:gd name="connsiteX687" fmla="*/ 844098 w 1466930"/>
                  <a:gd name="connsiteY687" fmla="*/ 596135 h 716641"/>
                  <a:gd name="connsiteX688" fmla="*/ 849218 w 1466930"/>
                  <a:gd name="connsiteY688" fmla="*/ 603449 h 716641"/>
                  <a:gd name="connsiteX689" fmla="*/ 854521 w 1466930"/>
                  <a:gd name="connsiteY689" fmla="*/ 603815 h 716641"/>
                  <a:gd name="connsiteX690" fmla="*/ 855801 w 1466930"/>
                  <a:gd name="connsiteY690" fmla="*/ 605095 h 716641"/>
                  <a:gd name="connsiteX691" fmla="*/ 859641 w 1466930"/>
                  <a:gd name="connsiteY691" fmla="*/ 606192 h 716641"/>
                  <a:gd name="connsiteX692" fmla="*/ 863481 w 1466930"/>
                  <a:gd name="connsiteY692" fmla="*/ 604364 h 716641"/>
                  <a:gd name="connsiteX693" fmla="*/ 865859 w 1466930"/>
                  <a:gd name="connsiteY693" fmla="*/ 606010 h 716641"/>
                  <a:gd name="connsiteX694" fmla="*/ 868236 w 1466930"/>
                  <a:gd name="connsiteY694" fmla="*/ 604729 h 716641"/>
                  <a:gd name="connsiteX695" fmla="*/ 870247 w 1466930"/>
                  <a:gd name="connsiteY695" fmla="*/ 604729 h 716641"/>
                  <a:gd name="connsiteX696" fmla="*/ 875185 w 1466930"/>
                  <a:gd name="connsiteY696" fmla="*/ 605827 h 716641"/>
                  <a:gd name="connsiteX697" fmla="*/ 878293 w 1466930"/>
                  <a:gd name="connsiteY697" fmla="*/ 602169 h 716641"/>
                  <a:gd name="connsiteX698" fmla="*/ 879025 w 1466930"/>
                  <a:gd name="connsiteY698" fmla="*/ 600706 h 716641"/>
                  <a:gd name="connsiteX699" fmla="*/ 878659 w 1466930"/>
                  <a:gd name="connsiteY699" fmla="*/ 599061 h 716641"/>
                  <a:gd name="connsiteX700" fmla="*/ 879573 w 1466930"/>
                  <a:gd name="connsiteY700" fmla="*/ 598512 h 716641"/>
                  <a:gd name="connsiteX701" fmla="*/ 881950 w 1466930"/>
                  <a:gd name="connsiteY701" fmla="*/ 598512 h 716641"/>
                  <a:gd name="connsiteX702" fmla="*/ 885242 w 1466930"/>
                  <a:gd name="connsiteY702" fmla="*/ 601438 h 716641"/>
                  <a:gd name="connsiteX703" fmla="*/ 890545 w 1466930"/>
                  <a:gd name="connsiteY703" fmla="*/ 603815 h 716641"/>
                  <a:gd name="connsiteX704" fmla="*/ 895300 w 1466930"/>
                  <a:gd name="connsiteY704" fmla="*/ 610032 h 716641"/>
                  <a:gd name="connsiteX705" fmla="*/ 897311 w 1466930"/>
                  <a:gd name="connsiteY705" fmla="*/ 609118 h 716641"/>
                  <a:gd name="connsiteX706" fmla="*/ 900603 w 1466930"/>
                  <a:gd name="connsiteY706" fmla="*/ 607838 h 716641"/>
                  <a:gd name="connsiteX707" fmla="*/ 901334 w 1466930"/>
                  <a:gd name="connsiteY707" fmla="*/ 605827 h 716641"/>
                  <a:gd name="connsiteX708" fmla="*/ 899323 w 1466930"/>
                  <a:gd name="connsiteY708" fmla="*/ 603084 h 716641"/>
                  <a:gd name="connsiteX709" fmla="*/ 891642 w 1466930"/>
                  <a:gd name="connsiteY709" fmla="*/ 599426 h 716641"/>
                  <a:gd name="connsiteX710" fmla="*/ 888351 w 1466930"/>
                  <a:gd name="connsiteY710" fmla="*/ 595220 h 716641"/>
                  <a:gd name="connsiteX711" fmla="*/ 888351 w 1466930"/>
                  <a:gd name="connsiteY711" fmla="*/ 594123 h 716641"/>
                  <a:gd name="connsiteX712" fmla="*/ 890362 w 1466930"/>
                  <a:gd name="connsiteY712" fmla="*/ 590649 h 716641"/>
                  <a:gd name="connsiteX713" fmla="*/ 895665 w 1466930"/>
                  <a:gd name="connsiteY713" fmla="*/ 586992 h 716641"/>
                  <a:gd name="connsiteX714" fmla="*/ 896945 w 1466930"/>
                  <a:gd name="connsiteY714" fmla="*/ 580591 h 716641"/>
                  <a:gd name="connsiteX715" fmla="*/ 895848 w 1466930"/>
                  <a:gd name="connsiteY715" fmla="*/ 579677 h 716641"/>
                  <a:gd name="connsiteX716" fmla="*/ 894751 w 1466930"/>
                  <a:gd name="connsiteY716" fmla="*/ 579494 h 716641"/>
                  <a:gd name="connsiteX717" fmla="*/ 889448 w 1466930"/>
                  <a:gd name="connsiteY717" fmla="*/ 581689 h 716641"/>
                  <a:gd name="connsiteX718" fmla="*/ 886705 w 1466930"/>
                  <a:gd name="connsiteY718" fmla="*/ 583883 h 716641"/>
                  <a:gd name="connsiteX719" fmla="*/ 884876 w 1466930"/>
                  <a:gd name="connsiteY719" fmla="*/ 583700 h 716641"/>
                  <a:gd name="connsiteX720" fmla="*/ 883779 w 1466930"/>
                  <a:gd name="connsiteY720" fmla="*/ 578580 h 716641"/>
                  <a:gd name="connsiteX721" fmla="*/ 882499 w 1466930"/>
                  <a:gd name="connsiteY721" fmla="*/ 578397 h 716641"/>
                  <a:gd name="connsiteX722" fmla="*/ 880670 w 1466930"/>
                  <a:gd name="connsiteY722" fmla="*/ 578580 h 716641"/>
                  <a:gd name="connsiteX723" fmla="*/ 877013 w 1466930"/>
                  <a:gd name="connsiteY723" fmla="*/ 581140 h 716641"/>
                  <a:gd name="connsiteX724" fmla="*/ 872442 w 1466930"/>
                  <a:gd name="connsiteY724" fmla="*/ 581323 h 716641"/>
                  <a:gd name="connsiteX725" fmla="*/ 868784 w 1466930"/>
                  <a:gd name="connsiteY725" fmla="*/ 578214 h 716641"/>
                  <a:gd name="connsiteX726" fmla="*/ 870064 w 1466930"/>
                  <a:gd name="connsiteY726" fmla="*/ 573460 h 716641"/>
                  <a:gd name="connsiteX727" fmla="*/ 875916 w 1466930"/>
                  <a:gd name="connsiteY727" fmla="*/ 571814 h 716641"/>
                  <a:gd name="connsiteX728" fmla="*/ 882682 w 1466930"/>
                  <a:gd name="connsiteY728" fmla="*/ 574740 h 716641"/>
                  <a:gd name="connsiteX729" fmla="*/ 889996 w 1466930"/>
                  <a:gd name="connsiteY729" fmla="*/ 576020 h 716641"/>
                  <a:gd name="connsiteX730" fmla="*/ 895665 w 1466930"/>
                  <a:gd name="connsiteY730" fmla="*/ 573277 h 716641"/>
                  <a:gd name="connsiteX731" fmla="*/ 899505 w 1466930"/>
                  <a:gd name="connsiteY731" fmla="*/ 574374 h 716641"/>
                  <a:gd name="connsiteX732" fmla="*/ 904808 w 1466930"/>
                  <a:gd name="connsiteY732" fmla="*/ 571448 h 716641"/>
                  <a:gd name="connsiteX733" fmla="*/ 920169 w 1466930"/>
                  <a:gd name="connsiteY733" fmla="*/ 572180 h 716641"/>
                  <a:gd name="connsiteX734" fmla="*/ 924192 w 1466930"/>
                  <a:gd name="connsiteY734" fmla="*/ 572728 h 716641"/>
                  <a:gd name="connsiteX735" fmla="*/ 926021 w 1466930"/>
                  <a:gd name="connsiteY735" fmla="*/ 571814 h 716641"/>
                  <a:gd name="connsiteX736" fmla="*/ 930044 w 1466930"/>
                  <a:gd name="connsiteY736" fmla="*/ 557368 h 716641"/>
                  <a:gd name="connsiteX737" fmla="*/ 930958 w 1466930"/>
                  <a:gd name="connsiteY737" fmla="*/ 560294 h 716641"/>
                  <a:gd name="connsiteX738" fmla="*/ 930958 w 1466930"/>
                  <a:gd name="connsiteY738" fmla="*/ 564317 h 716641"/>
                  <a:gd name="connsiteX739" fmla="*/ 932055 w 1466930"/>
                  <a:gd name="connsiteY739" fmla="*/ 569985 h 716641"/>
                  <a:gd name="connsiteX740" fmla="*/ 931872 w 1466930"/>
                  <a:gd name="connsiteY740" fmla="*/ 571814 h 716641"/>
                  <a:gd name="connsiteX741" fmla="*/ 930775 w 1466930"/>
                  <a:gd name="connsiteY741" fmla="*/ 574740 h 716641"/>
                  <a:gd name="connsiteX742" fmla="*/ 931324 w 1466930"/>
                  <a:gd name="connsiteY742" fmla="*/ 576020 h 716641"/>
                  <a:gd name="connsiteX743" fmla="*/ 935529 w 1466930"/>
                  <a:gd name="connsiteY743" fmla="*/ 575654 h 716641"/>
                  <a:gd name="connsiteX744" fmla="*/ 945221 w 1466930"/>
                  <a:gd name="connsiteY744" fmla="*/ 572728 h 716641"/>
                  <a:gd name="connsiteX745" fmla="*/ 949244 w 1466930"/>
                  <a:gd name="connsiteY745" fmla="*/ 569254 h 716641"/>
                  <a:gd name="connsiteX746" fmla="*/ 951622 w 1466930"/>
                  <a:gd name="connsiteY746" fmla="*/ 568705 h 716641"/>
                  <a:gd name="connsiteX747" fmla="*/ 953999 w 1466930"/>
                  <a:gd name="connsiteY747" fmla="*/ 566877 h 716641"/>
                  <a:gd name="connsiteX748" fmla="*/ 954547 w 1466930"/>
                  <a:gd name="connsiteY748" fmla="*/ 567059 h 716641"/>
                  <a:gd name="connsiteX749" fmla="*/ 954730 w 1466930"/>
                  <a:gd name="connsiteY749" fmla="*/ 568157 h 716641"/>
                  <a:gd name="connsiteX750" fmla="*/ 953267 w 1466930"/>
                  <a:gd name="connsiteY750" fmla="*/ 571448 h 716641"/>
                  <a:gd name="connsiteX751" fmla="*/ 956742 w 1466930"/>
                  <a:gd name="connsiteY751" fmla="*/ 571265 h 716641"/>
                  <a:gd name="connsiteX752" fmla="*/ 966799 w 1466930"/>
                  <a:gd name="connsiteY752" fmla="*/ 568705 h 716641"/>
                  <a:gd name="connsiteX753" fmla="*/ 972102 w 1466930"/>
                  <a:gd name="connsiteY753" fmla="*/ 569071 h 716641"/>
                  <a:gd name="connsiteX754" fmla="*/ 974114 w 1466930"/>
                  <a:gd name="connsiteY754" fmla="*/ 569802 h 716641"/>
                  <a:gd name="connsiteX755" fmla="*/ 973931 w 1466930"/>
                  <a:gd name="connsiteY755" fmla="*/ 571265 h 716641"/>
                  <a:gd name="connsiteX756" fmla="*/ 972285 w 1466930"/>
                  <a:gd name="connsiteY756" fmla="*/ 571997 h 716641"/>
                  <a:gd name="connsiteX757" fmla="*/ 972651 w 1466930"/>
                  <a:gd name="connsiteY757" fmla="*/ 572728 h 716641"/>
                  <a:gd name="connsiteX758" fmla="*/ 975759 w 1466930"/>
                  <a:gd name="connsiteY758" fmla="*/ 574374 h 716641"/>
                  <a:gd name="connsiteX759" fmla="*/ 980697 w 1466930"/>
                  <a:gd name="connsiteY759" fmla="*/ 576203 h 716641"/>
                  <a:gd name="connsiteX760" fmla="*/ 992766 w 1466930"/>
                  <a:gd name="connsiteY760" fmla="*/ 582420 h 716641"/>
                  <a:gd name="connsiteX761" fmla="*/ 994777 w 1466930"/>
                  <a:gd name="connsiteY761" fmla="*/ 584614 h 716641"/>
                  <a:gd name="connsiteX762" fmla="*/ 997154 w 1466930"/>
                  <a:gd name="connsiteY762" fmla="*/ 589003 h 716641"/>
                  <a:gd name="connsiteX763" fmla="*/ 999166 w 1466930"/>
                  <a:gd name="connsiteY763" fmla="*/ 590466 h 716641"/>
                  <a:gd name="connsiteX764" fmla="*/ 1005749 w 1466930"/>
                  <a:gd name="connsiteY764" fmla="*/ 589186 h 716641"/>
                  <a:gd name="connsiteX765" fmla="*/ 1012332 w 1466930"/>
                  <a:gd name="connsiteY765" fmla="*/ 588089 h 716641"/>
                  <a:gd name="connsiteX766" fmla="*/ 1018733 w 1466930"/>
                  <a:gd name="connsiteY766" fmla="*/ 584797 h 716641"/>
                  <a:gd name="connsiteX767" fmla="*/ 1021658 w 1466930"/>
                  <a:gd name="connsiteY767" fmla="*/ 584797 h 716641"/>
                  <a:gd name="connsiteX768" fmla="*/ 1022024 w 1466930"/>
                  <a:gd name="connsiteY768" fmla="*/ 584432 h 716641"/>
                  <a:gd name="connsiteX769" fmla="*/ 1022390 w 1466930"/>
                  <a:gd name="connsiteY769" fmla="*/ 582237 h 716641"/>
                  <a:gd name="connsiteX770" fmla="*/ 1024767 w 1466930"/>
                  <a:gd name="connsiteY770" fmla="*/ 580409 h 716641"/>
                  <a:gd name="connsiteX771" fmla="*/ 1028973 w 1466930"/>
                  <a:gd name="connsiteY771" fmla="*/ 580226 h 716641"/>
                  <a:gd name="connsiteX772" fmla="*/ 1031350 w 1466930"/>
                  <a:gd name="connsiteY772" fmla="*/ 580591 h 716641"/>
                  <a:gd name="connsiteX773" fmla="*/ 1035921 w 1466930"/>
                  <a:gd name="connsiteY773" fmla="*/ 582237 h 716641"/>
                  <a:gd name="connsiteX774" fmla="*/ 1039213 w 1466930"/>
                  <a:gd name="connsiteY774" fmla="*/ 585163 h 716641"/>
                  <a:gd name="connsiteX775" fmla="*/ 1043785 w 1466930"/>
                  <a:gd name="connsiteY775" fmla="*/ 590466 h 716641"/>
                  <a:gd name="connsiteX776" fmla="*/ 1046162 w 1466930"/>
                  <a:gd name="connsiteY776" fmla="*/ 591563 h 716641"/>
                  <a:gd name="connsiteX777" fmla="*/ 1046345 w 1466930"/>
                  <a:gd name="connsiteY777" fmla="*/ 595769 h 716641"/>
                  <a:gd name="connsiteX778" fmla="*/ 1048722 w 1466930"/>
                  <a:gd name="connsiteY778" fmla="*/ 596866 h 716641"/>
                  <a:gd name="connsiteX779" fmla="*/ 1053476 w 1466930"/>
                  <a:gd name="connsiteY779" fmla="*/ 602535 h 716641"/>
                  <a:gd name="connsiteX780" fmla="*/ 1056585 w 1466930"/>
                  <a:gd name="connsiteY780" fmla="*/ 604364 h 716641"/>
                  <a:gd name="connsiteX781" fmla="*/ 1062071 w 1466930"/>
                  <a:gd name="connsiteY781" fmla="*/ 606741 h 716641"/>
                  <a:gd name="connsiteX782" fmla="*/ 1062985 w 1466930"/>
                  <a:gd name="connsiteY782" fmla="*/ 608204 h 716641"/>
                  <a:gd name="connsiteX783" fmla="*/ 1063900 w 1466930"/>
                  <a:gd name="connsiteY783" fmla="*/ 611678 h 716641"/>
                  <a:gd name="connsiteX784" fmla="*/ 1064448 w 1466930"/>
                  <a:gd name="connsiteY784" fmla="*/ 619907 h 716641"/>
                  <a:gd name="connsiteX785" fmla="*/ 1062071 w 1466930"/>
                  <a:gd name="connsiteY785" fmla="*/ 635085 h 716641"/>
                  <a:gd name="connsiteX786" fmla="*/ 1062071 w 1466930"/>
                  <a:gd name="connsiteY786" fmla="*/ 637828 h 716641"/>
                  <a:gd name="connsiteX787" fmla="*/ 1062802 w 1466930"/>
                  <a:gd name="connsiteY787" fmla="*/ 642399 h 716641"/>
                  <a:gd name="connsiteX788" fmla="*/ 1062985 w 1466930"/>
                  <a:gd name="connsiteY788" fmla="*/ 642948 h 716641"/>
                  <a:gd name="connsiteX789" fmla="*/ 1065180 w 1466930"/>
                  <a:gd name="connsiteY789" fmla="*/ 642948 h 716641"/>
                  <a:gd name="connsiteX790" fmla="*/ 1065546 w 1466930"/>
                  <a:gd name="connsiteY790" fmla="*/ 638742 h 716641"/>
                  <a:gd name="connsiteX791" fmla="*/ 1067557 w 1466930"/>
                  <a:gd name="connsiteY791" fmla="*/ 639473 h 716641"/>
                  <a:gd name="connsiteX792" fmla="*/ 1069569 w 1466930"/>
                  <a:gd name="connsiteY792" fmla="*/ 641119 h 716641"/>
                  <a:gd name="connsiteX793" fmla="*/ 1067557 w 1466930"/>
                  <a:gd name="connsiteY793" fmla="*/ 646788 h 716641"/>
                  <a:gd name="connsiteX794" fmla="*/ 1066825 w 1466930"/>
                  <a:gd name="connsiteY794" fmla="*/ 650811 h 716641"/>
                  <a:gd name="connsiteX795" fmla="*/ 1067374 w 1466930"/>
                  <a:gd name="connsiteY795" fmla="*/ 655565 h 716641"/>
                  <a:gd name="connsiteX796" fmla="*/ 1069751 w 1466930"/>
                  <a:gd name="connsiteY796" fmla="*/ 660137 h 716641"/>
                  <a:gd name="connsiteX797" fmla="*/ 1076152 w 1466930"/>
                  <a:gd name="connsiteY797" fmla="*/ 669097 h 716641"/>
                  <a:gd name="connsiteX798" fmla="*/ 1077066 w 1466930"/>
                  <a:gd name="connsiteY798" fmla="*/ 669463 h 716641"/>
                  <a:gd name="connsiteX799" fmla="*/ 1080540 w 1466930"/>
                  <a:gd name="connsiteY799" fmla="*/ 668183 h 716641"/>
                  <a:gd name="connsiteX800" fmla="*/ 1081637 w 1466930"/>
                  <a:gd name="connsiteY800" fmla="*/ 675863 h 716641"/>
                  <a:gd name="connsiteX801" fmla="*/ 1083832 w 1466930"/>
                  <a:gd name="connsiteY801" fmla="*/ 675132 h 716641"/>
                  <a:gd name="connsiteX802" fmla="*/ 1084197 w 1466930"/>
                  <a:gd name="connsiteY802" fmla="*/ 675498 h 716641"/>
                  <a:gd name="connsiteX803" fmla="*/ 1082918 w 1466930"/>
                  <a:gd name="connsiteY803" fmla="*/ 677692 h 716641"/>
                  <a:gd name="connsiteX804" fmla="*/ 1082552 w 1466930"/>
                  <a:gd name="connsiteY804" fmla="*/ 679338 h 716641"/>
                  <a:gd name="connsiteX805" fmla="*/ 1086575 w 1466930"/>
                  <a:gd name="connsiteY805" fmla="*/ 685007 h 716641"/>
                  <a:gd name="connsiteX806" fmla="*/ 1088220 w 1466930"/>
                  <a:gd name="connsiteY806" fmla="*/ 690858 h 716641"/>
                  <a:gd name="connsiteX807" fmla="*/ 1089683 w 1466930"/>
                  <a:gd name="connsiteY807" fmla="*/ 693784 h 716641"/>
                  <a:gd name="connsiteX808" fmla="*/ 1092061 w 1466930"/>
                  <a:gd name="connsiteY808" fmla="*/ 696161 h 716641"/>
                  <a:gd name="connsiteX809" fmla="*/ 1095901 w 1466930"/>
                  <a:gd name="connsiteY809" fmla="*/ 696527 h 716641"/>
                  <a:gd name="connsiteX810" fmla="*/ 1098461 w 1466930"/>
                  <a:gd name="connsiteY810" fmla="*/ 698721 h 716641"/>
                  <a:gd name="connsiteX811" fmla="*/ 1103215 w 1466930"/>
                  <a:gd name="connsiteY811" fmla="*/ 708596 h 716641"/>
                  <a:gd name="connsiteX812" fmla="*/ 1103032 w 1466930"/>
                  <a:gd name="connsiteY812" fmla="*/ 714265 h 716641"/>
                  <a:gd name="connsiteX813" fmla="*/ 1103398 w 1466930"/>
                  <a:gd name="connsiteY813" fmla="*/ 715179 h 716641"/>
                  <a:gd name="connsiteX814" fmla="*/ 1105227 w 1466930"/>
                  <a:gd name="connsiteY814" fmla="*/ 716642 h 716641"/>
                  <a:gd name="connsiteX815" fmla="*/ 1111261 w 1466930"/>
                  <a:gd name="connsiteY815" fmla="*/ 716642 h 716641"/>
                  <a:gd name="connsiteX816" fmla="*/ 1115833 w 1466930"/>
                  <a:gd name="connsiteY816" fmla="*/ 715545 h 716641"/>
                  <a:gd name="connsiteX817" fmla="*/ 1121502 w 1466930"/>
                  <a:gd name="connsiteY817" fmla="*/ 712985 h 716641"/>
                  <a:gd name="connsiteX818" fmla="*/ 1124976 w 1466930"/>
                  <a:gd name="connsiteY818" fmla="*/ 714448 h 716641"/>
                  <a:gd name="connsiteX819" fmla="*/ 1127170 w 1466930"/>
                  <a:gd name="connsiteY819" fmla="*/ 711156 h 716641"/>
                  <a:gd name="connsiteX820" fmla="*/ 1124976 w 1466930"/>
                  <a:gd name="connsiteY820" fmla="*/ 709510 h 716641"/>
                  <a:gd name="connsiteX821" fmla="*/ 1127353 w 1466930"/>
                  <a:gd name="connsiteY821" fmla="*/ 700550 h 716641"/>
                  <a:gd name="connsiteX822" fmla="*/ 1130462 w 1466930"/>
                  <a:gd name="connsiteY822" fmla="*/ 691407 h 716641"/>
                  <a:gd name="connsiteX823" fmla="*/ 1131193 w 1466930"/>
                  <a:gd name="connsiteY823" fmla="*/ 682446 h 716641"/>
                  <a:gd name="connsiteX824" fmla="*/ 1130462 w 1466930"/>
                  <a:gd name="connsiteY824" fmla="*/ 673486 h 716641"/>
                  <a:gd name="connsiteX825" fmla="*/ 1130828 w 1466930"/>
                  <a:gd name="connsiteY825" fmla="*/ 667452 h 716641"/>
                  <a:gd name="connsiteX826" fmla="*/ 1122782 w 1466930"/>
                  <a:gd name="connsiteY826" fmla="*/ 647702 h 716641"/>
                  <a:gd name="connsiteX827" fmla="*/ 1118576 w 1466930"/>
                  <a:gd name="connsiteY827" fmla="*/ 640205 h 716641"/>
                  <a:gd name="connsiteX828" fmla="*/ 1117296 w 1466930"/>
                  <a:gd name="connsiteY828" fmla="*/ 634536 h 716641"/>
                  <a:gd name="connsiteX829" fmla="*/ 1118027 w 1466930"/>
                  <a:gd name="connsiteY829" fmla="*/ 627039 h 716641"/>
                  <a:gd name="connsiteX830" fmla="*/ 1117296 w 1466930"/>
                  <a:gd name="connsiteY830" fmla="*/ 623016 h 716641"/>
                  <a:gd name="connsiteX831" fmla="*/ 1114004 w 1466930"/>
                  <a:gd name="connsiteY831" fmla="*/ 616433 h 716641"/>
                  <a:gd name="connsiteX832" fmla="*/ 1105775 w 1466930"/>
                  <a:gd name="connsiteY832" fmla="*/ 603998 h 716641"/>
                  <a:gd name="connsiteX833" fmla="*/ 1099375 w 1466930"/>
                  <a:gd name="connsiteY833" fmla="*/ 586626 h 716641"/>
                  <a:gd name="connsiteX834" fmla="*/ 1094255 w 1466930"/>
                  <a:gd name="connsiteY834" fmla="*/ 565779 h 716641"/>
                  <a:gd name="connsiteX835" fmla="*/ 1095535 w 1466930"/>
                  <a:gd name="connsiteY835" fmla="*/ 563219 h 716641"/>
                  <a:gd name="connsiteX836" fmla="*/ 1095535 w 1466930"/>
                  <a:gd name="connsiteY836" fmla="*/ 556088 h 716641"/>
                  <a:gd name="connsiteX837" fmla="*/ 1098278 w 1466930"/>
                  <a:gd name="connsiteY837" fmla="*/ 551882 h 716641"/>
                  <a:gd name="connsiteX838" fmla="*/ 1099558 w 1466930"/>
                  <a:gd name="connsiteY838" fmla="*/ 546762 h 716641"/>
                  <a:gd name="connsiteX839" fmla="*/ 1101021 w 1466930"/>
                  <a:gd name="connsiteY839" fmla="*/ 543104 h 716641"/>
                  <a:gd name="connsiteX840" fmla="*/ 1106690 w 1466930"/>
                  <a:gd name="connsiteY840" fmla="*/ 530487 h 716641"/>
                  <a:gd name="connsiteX841" fmla="*/ 1109798 w 1466930"/>
                  <a:gd name="connsiteY841" fmla="*/ 526464 h 716641"/>
                  <a:gd name="connsiteX842" fmla="*/ 1111261 w 1466930"/>
                  <a:gd name="connsiteY842" fmla="*/ 526281 h 716641"/>
                  <a:gd name="connsiteX843" fmla="*/ 1110713 w 1466930"/>
                  <a:gd name="connsiteY843" fmla="*/ 523904 h 716641"/>
                  <a:gd name="connsiteX844" fmla="*/ 1111261 w 1466930"/>
                  <a:gd name="connsiteY844" fmla="*/ 522989 h 716641"/>
                  <a:gd name="connsiteX845" fmla="*/ 1115467 w 1466930"/>
                  <a:gd name="connsiteY845" fmla="*/ 520978 h 716641"/>
                  <a:gd name="connsiteX846" fmla="*/ 1117845 w 1466930"/>
                  <a:gd name="connsiteY846" fmla="*/ 520978 h 716641"/>
                  <a:gd name="connsiteX847" fmla="*/ 1119307 w 1466930"/>
                  <a:gd name="connsiteY847" fmla="*/ 518966 h 716641"/>
                  <a:gd name="connsiteX848" fmla="*/ 1118210 w 1466930"/>
                  <a:gd name="connsiteY848" fmla="*/ 516589 h 716641"/>
                  <a:gd name="connsiteX849" fmla="*/ 1116016 w 1466930"/>
                  <a:gd name="connsiteY849" fmla="*/ 513480 h 716641"/>
                  <a:gd name="connsiteX850" fmla="*/ 1115833 w 1466930"/>
                  <a:gd name="connsiteY850" fmla="*/ 512200 h 716641"/>
                  <a:gd name="connsiteX851" fmla="*/ 1116199 w 1466930"/>
                  <a:gd name="connsiteY851" fmla="*/ 511469 h 716641"/>
                  <a:gd name="connsiteX852" fmla="*/ 1123513 w 1466930"/>
                  <a:gd name="connsiteY852" fmla="*/ 510920 h 716641"/>
                  <a:gd name="connsiteX853" fmla="*/ 1130828 w 1466930"/>
                  <a:gd name="connsiteY853" fmla="*/ 511469 h 716641"/>
                  <a:gd name="connsiteX854" fmla="*/ 1133022 w 1466930"/>
                  <a:gd name="connsiteY854" fmla="*/ 510920 h 716641"/>
                  <a:gd name="connsiteX855" fmla="*/ 1143445 w 1466930"/>
                  <a:gd name="connsiteY855" fmla="*/ 502509 h 716641"/>
                  <a:gd name="connsiteX856" fmla="*/ 1144542 w 1466930"/>
                  <a:gd name="connsiteY856" fmla="*/ 502509 h 716641"/>
                  <a:gd name="connsiteX857" fmla="*/ 1146554 w 1466930"/>
                  <a:gd name="connsiteY857" fmla="*/ 501229 h 716641"/>
                  <a:gd name="connsiteX858" fmla="*/ 1147651 w 1466930"/>
                  <a:gd name="connsiteY858" fmla="*/ 498303 h 716641"/>
                  <a:gd name="connsiteX859" fmla="*/ 1151857 w 1466930"/>
                  <a:gd name="connsiteY859" fmla="*/ 496840 h 716641"/>
                  <a:gd name="connsiteX860" fmla="*/ 1154600 w 1466930"/>
                  <a:gd name="connsiteY860" fmla="*/ 494646 h 716641"/>
                  <a:gd name="connsiteX861" fmla="*/ 1155880 w 1466930"/>
                  <a:gd name="connsiteY861" fmla="*/ 491903 h 716641"/>
                  <a:gd name="connsiteX862" fmla="*/ 1154783 w 1466930"/>
                  <a:gd name="connsiteY862" fmla="*/ 489525 h 716641"/>
                  <a:gd name="connsiteX863" fmla="*/ 1157709 w 1466930"/>
                  <a:gd name="connsiteY863" fmla="*/ 487514 h 716641"/>
                  <a:gd name="connsiteX864" fmla="*/ 1160452 w 1466930"/>
                  <a:gd name="connsiteY864" fmla="*/ 482759 h 716641"/>
                  <a:gd name="connsiteX865" fmla="*/ 1163743 w 1466930"/>
                  <a:gd name="connsiteY865" fmla="*/ 479285 h 716641"/>
                  <a:gd name="connsiteX866" fmla="*/ 1170143 w 1466930"/>
                  <a:gd name="connsiteY866" fmla="*/ 476542 h 716641"/>
                  <a:gd name="connsiteX867" fmla="*/ 1170875 w 1466930"/>
                  <a:gd name="connsiteY867" fmla="*/ 474531 h 716641"/>
                  <a:gd name="connsiteX868" fmla="*/ 1173435 w 1466930"/>
                  <a:gd name="connsiteY868" fmla="*/ 473616 h 716641"/>
                  <a:gd name="connsiteX869" fmla="*/ 1181481 w 1466930"/>
                  <a:gd name="connsiteY869" fmla="*/ 472702 h 716641"/>
                  <a:gd name="connsiteX870" fmla="*/ 1190258 w 1466930"/>
                  <a:gd name="connsiteY870" fmla="*/ 469045 h 716641"/>
                  <a:gd name="connsiteX871" fmla="*/ 1190990 w 1466930"/>
                  <a:gd name="connsiteY871" fmla="*/ 466485 h 716641"/>
                  <a:gd name="connsiteX872" fmla="*/ 1192087 w 1466930"/>
                  <a:gd name="connsiteY872" fmla="*/ 464839 h 716641"/>
                  <a:gd name="connsiteX873" fmla="*/ 1194647 w 1466930"/>
                  <a:gd name="connsiteY873" fmla="*/ 462644 h 716641"/>
                  <a:gd name="connsiteX874" fmla="*/ 1197207 w 1466930"/>
                  <a:gd name="connsiteY874" fmla="*/ 458987 h 716641"/>
                  <a:gd name="connsiteX875" fmla="*/ 1200864 w 1466930"/>
                  <a:gd name="connsiteY875" fmla="*/ 456427 h 716641"/>
                  <a:gd name="connsiteX876" fmla="*/ 1209459 w 1466930"/>
                  <a:gd name="connsiteY876" fmla="*/ 452587 h 716641"/>
                  <a:gd name="connsiteX877" fmla="*/ 1219151 w 1466930"/>
                  <a:gd name="connsiteY877" fmla="*/ 452221 h 716641"/>
                  <a:gd name="connsiteX878" fmla="*/ 1226100 w 1466930"/>
                  <a:gd name="connsiteY878" fmla="*/ 448015 h 716641"/>
                  <a:gd name="connsiteX879" fmla="*/ 1227014 w 1466930"/>
                  <a:gd name="connsiteY879" fmla="*/ 445455 h 716641"/>
                  <a:gd name="connsiteX880" fmla="*/ 1226831 w 1466930"/>
                  <a:gd name="connsiteY880" fmla="*/ 442530 h 716641"/>
                  <a:gd name="connsiteX881" fmla="*/ 1222991 w 1466930"/>
                  <a:gd name="connsiteY881" fmla="*/ 441798 h 716641"/>
                  <a:gd name="connsiteX882" fmla="*/ 1220614 w 1466930"/>
                  <a:gd name="connsiteY882" fmla="*/ 442712 h 716641"/>
                  <a:gd name="connsiteX883" fmla="*/ 1220248 w 1466930"/>
                  <a:gd name="connsiteY883" fmla="*/ 443627 h 716641"/>
                  <a:gd name="connsiteX884" fmla="*/ 1219882 w 1466930"/>
                  <a:gd name="connsiteY884" fmla="*/ 442530 h 716641"/>
                  <a:gd name="connsiteX885" fmla="*/ 1220248 w 1466930"/>
                  <a:gd name="connsiteY885" fmla="*/ 440152 h 716641"/>
                  <a:gd name="connsiteX886" fmla="*/ 1222259 w 1466930"/>
                  <a:gd name="connsiteY886" fmla="*/ 438141 h 716641"/>
                  <a:gd name="connsiteX887" fmla="*/ 1223174 w 1466930"/>
                  <a:gd name="connsiteY887" fmla="*/ 436312 h 716641"/>
                  <a:gd name="connsiteX888" fmla="*/ 1225368 w 1466930"/>
                  <a:gd name="connsiteY888" fmla="*/ 434483 h 716641"/>
                  <a:gd name="connsiteX889" fmla="*/ 1223722 w 1466930"/>
                  <a:gd name="connsiteY889" fmla="*/ 432655 h 716641"/>
                  <a:gd name="connsiteX890" fmla="*/ 1216408 w 1466930"/>
                  <a:gd name="connsiteY890" fmla="*/ 429729 h 716641"/>
                  <a:gd name="connsiteX891" fmla="*/ 1222259 w 1466930"/>
                  <a:gd name="connsiteY891" fmla="*/ 429912 h 716641"/>
                  <a:gd name="connsiteX892" fmla="*/ 1225185 w 1466930"/>
                  <a:gd name="connsiteY892" fmla="*/ 427535 h 716641"/>
                  <a:gd name="connsiteX893" fmla="*/ 1226282 w 1466930"/>
                  <a:gd name="connsiteY893" fmla="*/ 430278 h 716641"/>
                  <a:gd name="connsiteX894" fmla="*/ 1228111 w 1466930"/>
                  <a:gd name="connsiteY894" fmla="*/ 430460 h 716641"/>
                  <a:gd name="connsiteX895" fmla="*/ 1229574 w 1466930"/>
                  <a:gd name="connsiteY895" fmla="*/ 432472 h 716641"/>
                  <a:gd name="connsiteX896" fmla="*/ 1234328 w 1466930"/>
                  <a:gd name="connsiteY896" fmla="*/ 432289 h 716641"/>
                  <a:gd name="connsiteX897" fmla="*/ 1237071 w 1466930"/>
                  <a:gd name="connsiteY897" fmla="*/ 431009 h 716641"/>
                  <a:gd name="connsiteX898" fmla="*/ 1241277 w 1466930"/>
                  <a:gd name="connsiteY898" fmla="*/ 425706 h 716641"/>
                  <a:gd name="connsiteX899" fmla="*/ 1244020 w 1466930"/>
                  <a:gd name="connsiteY899" fmla="*/ 424243 h 716641"/>
                  <a:gd name="connsiteX900" fmla="*/ 1244020 w 1466930"/>
                  <a:gd name="connsiteY900" fmla="*/ 420403 h 716641"/>
                  <a:gd name="connsiteX901" fmla="*/ 1243289 w 1466930"/>
                  <a:gd name="connsiteY901" fmla="*/ 417660 h 716641"/>
                  <a:gd name="connsiteX902" fmla="*/ 1241460 w 1466930"/>
                  <a:gd name="connsiteY902" fmla="*/ 414917 h 716641"/>
                  <a:gd name="connsiteX903" fmla="*/ 1239266 w 1466930"/>
                  <a:gd name="connsiteY903" fmla="*/ 417294 h 716641"/>
                  <a:gd name="connsiteX904" fmla="*/ 1236889 w 1466930"/>
                  <a:gd name="connsiteY904" fmla="*/ 421683 h 716641"/>
                  <a:gd name="connsiteX905" fmla="*/ 1236523 w 1466930"/>
                  <a:gd name="connsiteY905" fmla="*/ 421683 h 716641"/>
                  <a:gd name="connsiteX906" fmla="*/ 1235608 w 1466930"/>
                  <a:gd name="connsiteY906" fmla="*/ 420037 h 716641"/>
                  <a:gd name="connsiteX907" fmla="*/ 1235060 w 1466930"/>
                  <a:gd name="connsiteY907" fmla="*/ 414551 h 716641"/>
                  <a:gd name="connsiteX908" fmla="*/ 1223540 w 1466930"/>
                  <a:gd name="connsiteY908" fmla="*/ 416197 h 716641"/>
                  <a:gd name="connsiteX909" fmla="*/ 1220614 w 1466930"/>
                  <a:gd name="connsiteY909" fmla="*/ 415649 h 716641"/>
                  <a:gd name="connsiteX910" fmla="*/ 1219882 w 1466930"/>
                  <a:gd name="connsiteY910" fmla="*/ 412357 h 716641"/>
                  <a:gd name="connsiteX911" fmla="*/ 1219882 w 1466930"/>
                  <a:gd name="connsiteY911" fmla="*/ 405957 h 716641"/>
                  <a:gd name="connsiteX912" fmla="*/ 1220796 w 1466930"/>
                  <a:gd name="connsiteY912" fmla="*/ 405042 h 716641"/>
                  <a:gd name="connsiteX913" fmla="*/ 1222259 w 1466930"/>
                  <a:gd name="connsiteY913" fmla="*/ 410894 h 716641"/>
                  <a:gd name="connsiteX914" fmla="*/ 1223905 w 1466930"/>
                  <a:gd name="connsiteY914" fmla="*/ 411991 h 716641"/>
                  <a:gd name="connsiteX915" fmla="*/ 1226465 w 1466930"/>
                  <a:gd name="connsiteY915" fmla="*/ 411991 h 716641"/>
                  <a:gd name="connsiteX916" fmla="*/ 1233231 w 1466930"/>
                  <a:gd name="connsiteY916" fmla="*/ 408334 h 716641"/>
                  <a:gd name="connsiteX917" fmla="*/ 1235060 w 1466930"/>
                  <a:gd name="connsiteY917" fmla="*/ 408517 h 716641"/>
                  <a:gd name="connsiteX918" fmla="*/ 1235243 w 1466930"/>
                  <a:gd name="connsiteY918" fmla="*/ 406871 h 716641"/>
                  <a:gd name="connsiteX919" fmla="*/ 1237986 w 1466930"/>
                  <a:gd name="connsiteY919" fmla="*/ 407968 h 716641"/>
                  <a:gd name="connsiteX920" fmla="*/ 1240546 w 1466930"/>
                  <a:gd name="connsiteY920" fmla="*/ 407968 h 716641"/>
                  <a:gd name="connsiteX921" fmla="*/ 1242191 w 1466930"/>
                  <a:gd name="connsiteY921" fmla="*/ 411260 h 716641"/>
                  <a:gd name="connsiteX922" fmla="*/ 1242191 w 1466930"/>
                  <a:gd name="connsiteY922" fmla="*/ 410894 h 716641"/>
                  <a:gd name="connsiteX923" fmla="*/ 1241460 w 1466930"/>
                  <a:gd name="connsiteY923" fmla="*/ 407785 h 716641"/>
                  <a:gd name="connsiteX924" fmla="*/ 1239814 w 1466930"/>
                  <a:gd name="connsiteY924" fmla="*/ 405225 h 716641"/>
                  <a:gd name="connsiteX925" fmla="*/ 1239083 w 1466930"/>
                  <a:gd name="connsiteY925" fmla="*/ 401385 h 716641"/>
                  <a:gd name="connsiteX926" fmla="*/ 1238169 w 1466930"/>
                  <a:gd name="connsiteY926" fmla="*/ 400105 h 716641"/>
                  <a:gd name="connsiteX927" fmla="*/ 1239814 w 1466930"/>
                  <a:gd name="connsiteY927" fmla="*/ 393156 h 716641"/>
                  <a:gd name="connsiteX928" fmla="*/ 1239266 w 1466930"/>
                  <a:gd name="connsiteY928" fmla="*/ 387488 h 716641"/>
                  <a:gd name="connsiteX929" fmla="*/ 1231220 w 1466930"/>
                  <a:gd name="connsiteY929" fmla="*/ 385659 h 716641"/>
                  <a:gd name="connsiteX930" fmla="*/ 1230123 w 1466930"/>
                  <a:gd name="connsiteY930" fmla="*/ 385842 h 716641"/>
                  <a:gd name="connsiteX931" fmla="*/ 1229026 w 1466930"/>
                  <a:gd name="connsiteY931" fmla="*/ 386939 h 716641"/>
                  <a:gd name="connsiteX932" fmla="*/ 1226282 w 1466930"/>
                  <a:gd name="connsiteY932" fmla="*/ 386208 h 716641"/>
                  <a:gd name="connsiteX933" fmla="*/ 1223905 w 1466930"/>
                  <a:gd name="connsiteY933" fmla="*/ 384562 h 716641"/>
                  <a:gd name="connsiteX934" fmla="*/ 1224271 w 1466930"/>
                  <a:gd name="connsiteY934" fmla="*/ 382367 h 716641"/>
                  <a:gd name="connsiteX935" fmla="*/ 1228842 w 1466930"/>
                  <a:gd name="connsiteY935" fmla="*/ 382367 h 716641"/>
                  <a:gd name="connsiteX936" fmla="*/ 1230854 w 1466930"/>
                  <a:gd name="connsiteY936" fmla="*/ 381453 h 716641"/>
                  <a:gd name="connsiteX937" fmla="*/ 1230305 w 1466930"/>
                  <a:gd name="connsiteY937" fmla="*/ 379624 h 716641"/>
                  <a:gd name="connsiteX938" fmla="*/ 1227928 w 1466930"/>
                  <a:gd name="connsiteY938" fmla="*/ 378710 h 716641"/>
                  <a:gd name="connsiteX939" fmla="*/ 1227014 w 1466930"/>
                  <a:gd name="connsiteY939" fmla="*/ 376150 h 716641"/>
                  <a:gd name="connsiteX940" fmla="*/ 1227197 w 1466930"/>
                  <a:gd name="connsiteY940" fmla="*/ 374504 h 716641"/>
                  <a:gd name="connsiteX941" fmla="*/ 1229026 w 1466930"/>
                  <a:gd name="connsiteY941" fmla="*/ 373590 h 716641"/>
                  <a:gd name="connsiteX942" fmla="*/ 1230671 w 1466930"/>
                  <a:gd name="connsiteY942" fmla="*/ 373773 h 716641"/>
                  <a:gd name="connsiteX943" fmla="*/ 1229026 w 1466930"/>
                  <a:gd name="connsiteY943" fmla="*/ 370116 h 716641"/>
                  <a:gd name="connsiteX944" fmla="*/ 1226831 w 1466930"/>
                  <a:gd name="connsiteY944" fmla="*/ 368653 h 716641"/>
                  <a:gd name="connsiteX945" fmla="*/ 1226282 w 1466930"/>
                  <a:gd name="connsiteY945" fmla="*/ 365361 h 716641"/>
                  <a:gd name="connsiteX946" fmla="*/ 1226282 w 1466930"/>
                  <a:gd name="connsiteY946" fmla="*/ 364995 h 716641"/>
                  <a:gd name="connsiteX947" fmla="*/ 1227928 w 1466930"/>
                  <a:gd name="connsiteY947" fmla="*/ 364447 h 716641"/>
                  <a:gd name="connsiteX948" fmla="*/ 1229391 w 1466930"/>
                  <a:gd name="connsiteY948" fmla="*/ 359327 h 716641"/>
                  <a:gd name="connsiteX949" fmla="*/ 1229026 w 1466930"/>
                  <a:gd name="connsiteY949" fmla="*/ 356584 h 716641"/>
                  <a:gd name="connsiteX950" fmla="*/ 1226648 w 1466930"/>
                  <a:gd name="connsiteY950" fmla="*/ 353658 h 716641"/>
                  <a:gd name="connsiteX951" fmla="*/ 1220796 w 1466930"/>
                  <a:gd name="connsiteY951" fmla="*/ 351098 h 716641"/>
                  <a:gd name="connsiteX952" fmla="*/ 1216042 w 1466930"/>
                  <a:gd name="connsiteY952" fmla="*/ 349818 h 716641"/>
                  <a:gd name="connsiteX953" fmla="*/ 1211471 w 1466930"/>
                  <a:gd name="connsiteY953" fmla="*/ 345978 h 716641"/>
                  <a:gd name="connsiteX954" fmla="*/ 1203973 w 1466930"/>
                  <a:gd name="connsiteY954" fmla="*/ 342503 h 716641"/>
                  <a:gd name="connsiteX955" fmla="*/ 1203242 w 1466930"/>
                  <a:gd name="connsiteY955" fmla="*/ 341406 h 716641"/>
                  <a:gd name="connsiteX956" fmla="*/ 1203059 w 1466930"/>
                  <a:gd name="connsiteY956" fmla="*/ 340126 h 716641"/>
                  <a:gd name="connsiteX957" fmla="*/ 1204522 w 1466930"/>
                  <a:gd name="connsiteY957" fmla="*/ 337566 h 716641"/>
                  <a:gd name="connsiteX958" fmla="*/ 1206350 w 1466930"/>
                  <a:gd name="connsiteY958" fmla="*/ 336652 h 716641"/>
                  <a:gd name="connsiteX959" fmla="*/ 1206350 w 1466930"/>
                  <a:gd name="connsiteY959" fmla="*/ 337932 h 716641"/>
                  <a:gd name="connsiteX960" fmla="*/ 1205070 w 1466930"/>
                  <a:gd name="connsiteY960" fmla="*/ 340492 h 716641"/>
                  <a:gd name="connsiteX961" fmla="*/ 1205985 w 1466930"/>
                  <a:gd name="connsiteY961" fmla="*/ 341589 h 716641"/>
                  <a:gd name="connsiteX962" fmla="*/ 1209459 w 1466930"/>
                  <a:gd name="connsiteY962" fmla="*/ 342320 h 716641"/>
                  <a:gd name="connsiteX963" fmla="*/ 1214579 w 1466930"/>
                  <a:gd name="connsiteY963" fmla="*/ 344880 h 716641"/>
                  <a:gd name="connsiteX964" fmla="*/ 1217322 w 1466930"/>
                  <a:gd name="connsiteY964" fmla="*/ 344698 h 716641"/>
                  <a:gd name="connsiteX965" fmla="*/ 1218968 w 1466930"/>
                  <a:gd name="connsiteY965" fmla="*/ 346526 h 716641"/>
                  <a:gd name="connsiteX966" fmla="*/ 1222259 w 1466930"/>
                  <a:gd name="connsiteY966" fmla="*/ 347258 h 716641"/>
                  <a:gd name="connsiteX967" fmla="*/ 1224819 w 1466930"/>
                  <a:gd name="connsiteY967" fmla="*/ 349635 h 716641"/>
                  <a:gd name="connsiteX968" fmla="*/ 1227928 w 1466930"/>
                  <a:gd name="connsiteY968" fmla="*/ 350915 h 716641"/>
                  <a:gd name="connsiteX969" fmla="*/ 1226100 w 1466930"/>
                  <a:gd name="connsiteY969" fmla="*/ 344332 h 716641"/>
                  <a:gd name="connsiteX970" fmla="*/ 1222808 w 1466930"/>
                  <a:gd name="connsiteY970" fmla="*/ 341406 h 716641"/>
                  <a:gd name="connsiteX971" fmla="*/ 1225003 w 1466930"/>
                  <a:gd name="connsiteY971" fmla="*/ 341223 h 716641"/>
                  <a:gd name="connsiteX972" fmla="*/ 1225185 w 1466930"/>
                  <a:gd name="connsiteY972" fmla="*/ 340857 h 716641"/>
                  <a:gd name="connsiteX973" fmla="*/ 1224271 w 1466930"/>
                  <a:gd name="connsiteY973" fmla="*/ 338297 h 716641"/>
                  <a:gd name="connsiteX974" fmla="*/ 1223540 w 1466930"/>
                  <a:gd name="connsiteY974" fmla="*/ 333360 h 716641"/>
                  <a:gd name="connsiteX975" fmla="*/ 1224819 w 1466930"/>
                  <a:gd name="connsiteY975" fmla="*/ 322205 h 716641"/>
                  <a:gd name="connsiteX976" fmla="*/ 1223540 w 1466930"/>
                  <a:gd name="connsiteY976" fmla="*/ 318731 h 716641"/>
                  <a:gd name="connsiteX977" fmla="*/ 1227197 w 1466930"/>
                  <a:gd name="connsiteY977" fmla="*/ 317268 h 716641"/>
                  <a:gd name="connsiteX978" fmla="*/ 1233231 w 1466930"/>
                  <a:gd name="connsiteY978" fmla="*/ 312696 h 716641"/>
                  <a:gd name="connsiteX979" fmla="*/ 1234877 w 1466930"/>
                  <a:gd name="connsiteY979" fmla="*/ 309771 h 716641"/>
                  <a:gd name="connsiteX980" fmla="*/ 1236340 w 1466930"/>
                  <a:gd name="connsiteY980" fmla="*/ 307942 h 716641"/>
                  <a:gd name="connsiteX981" fmla="*/ 1237437 w 1466930"/>
                  <a:gd name="connsiteY981" fmla="*/ 307942 h 716641"/>
                  <a:gd name="connsiteX982" fmla="*/ 1238534 w 1466930"/>
                  <a:gd name="connsiteY982" fmla="*/ 309039 h 716641"/>
                  <a:gd name="connsiteX983" fmla="*/ 1238900 w 1466930"/>
                  <a:gd name="connsiteY983" fmla="*/ 309771 h 716641"/>
                  <a:gd name="connsiteX984" fmla="*/ 1237986 w 1466930"/>
                  <a:gd name="connsiteY984" fmla="*/ 312331 h 716641"/>
                  <a:gd name="connsiteX985" fmla="*/ 1236889 w 1466930"/>
                  <a:gd name="connsiteY985" fmla="*/ 313977 h 716641"/>
                  <a:gd name="connsiteX986" fmla="*/ 1234511 w 1466930"/>
                  <a:gd name="connsiteY986" fmla="*/ 314891 h 716641"/>
                  <a:gd name="connsiteX987" fmla="*/ 1232683 w 1466930"/>
                  <a:gd name="connsiteY987" fmla="*/ 317268 h 716641"/>
                  <a:gd name="connsiteX988" fmla="*/ 1232500 w 1466930"/>
                  <a:gd name="connsiteY988" fmla="*/ 319462 h 716641"/>
                  <a:gd name="connsiteX989" fmla="*/ 1233597 w 1466930"/>
                  <a:gd name="connsiteY989" fmla="*/ 321657 h 716641"/>
                  <a:gd name="connsiteX990" fmla="*/ 1233231 w 1466930"/>
                  <a:gd name="connsiteY990" fmla="*/ 323485 h 716641"/>
                  <a:gd name="connsiteX991" fmla="*/ 1229757 w 1466930"/>
                  <a:gd name="connsiteY991" fmla="*/ 326777 h 716641"/>
                  <a:gd name="connsiteX992" fmla="*/ 1230671 w 1466930"/>
                  <a:gd name="connsiteY992" fmla="*/ 328057 h 716641"/>
                  <a:gd name="connsiteX993" fmla="*/ 1233231 w 1466930"/>
                  <a:gd name="connsiteY993" fmla="*/ 328057 h 716641"/>
                  <a:gd name="connsiteX994" fmla="*/ 1233780 w 1466930"/>
                  <a:gd name="connsiteY994" fmla="*/ 328971 h 716641"/>
                  <a:gd name="connsiteX995" fmla="*/ 1233597 w 1466930"/>
                  <a:gd name="connsiteY995" fmla="*/ 331897 h 716641"/>
                  <a:gd name="connsiteX996" fmla="*/ 1234146 w 1466930"/>
                  <a:gd name="connsiteY996" fmla="*/ 335189 h 716641"/>
                  <a:gd name="connsiteX997" fmla="*/ 1231951 w 1466930"/>
                  <a:gd name="connsiteY997" fmla="*/ 336469 h 716641"/>
                  <a:gd name="connsiteX998" fmla="*/ 1230854 w 1466930"/>
                  <a:gd name="connsiteY998" fmla="*/ 338115 h 716641"/>
                  <a:gd name="connsiteX999" fmla="*/ 1230488 w 1466930"/>
                  <a:gd name="connsiteY999" fmla="*/ 340309 h 716641"/>
                  <a:gd name="connsiteX1000" fmla="*/ 1231037 w 1466930"/>
                  <a:gd name="connsiteY1000" fmla="*/ 342869 h 716641"/>
                  <a:gd name="connsiteX1001" fmla="*/ 1234146 w 1466930"/>
                  <a:gd name="connsiteY1001" fmla="*/ 345978 h 716641"/>
                  <a:gd name="connsiteX1002" fmla="*/ 1237986 w 1466930"/>
                  <a:gd name="connsiteY1002" fmla="*/ 345978 h 716641"/>
                  <a:gd name="connsiteX1003" fmla="*/ 1239814 w 1466930"/>
                  <a:gd name="connsiteY1003" fmla="*/ 346892 h 716641"/>
                  <a:gd name="connsiteX1004" fmla="*/ 1242009 w 1466930"/>
                  <a:gd name="connsiteY1004" fmla="*/ 351463 h 716641"/>
                  <a:gd name="connsiteX1005" fmla="*/ 1242191 w 1466930"/>
                  <a:gd name="connsiteY1005" fmla="*/ 354206 h 716641"/>
                  <a:gd name="connsiteX1006" fmla="*/ 1243289 w 1466930"/>
                  <a:gd name="connsiteY1006" fmla="*/ 355304 h 716641"/>
                  <a:gd name="connsiteX1007" fmla="*/ 1245483 w 1466930"/>
                  <a:gd name="connsiteY1007" fmla="*/ 356035 h 716641"/>
                  <a:gd name="connsiteX1008" fmla="*/ 1244569 w 1466930"/>
                  <a:gd name="connsiteY1008" fmla="*/ 358595 h 716641"/>
                  <a:gd name="connsiteX1009" fmla="*/ 1242557 w 1466930"/>
                  <a:gd name="connsiteY1009" fmla="*/ 359144 h 716641"/>
                  <a:gd name="connsiteX1010" fmla="*/ 1241460 w 1466930"/>
                  <a:gd name="connsiteY1010" fmla="*/ 360790 h 716641"/>
                  <a:gd name="connsiteX1011" fmla="*/ 1237071 w 1466930"/>
                  <a:gd name="connsiteY1011" fmla="*/ 370481 h 716641"/>
                  <a:gd name="connsiteX1012" fmla="*/ 1237071 w 1466930"/>
                  <a:gd name="connsiteY1012" fmla="*/ 374139 h 716641"/>
                  <a:gd name="connsiteX1013" fmla="*/ 1237986 w 1466930"/>
                  <a:gd name="connsiteY1013" fmla="*/ 378527 h 716641"/>
                  <a:gd name="connsiteX1014" fmla="*/ 1239083 w 1466930"/>
                  <a:gd name="connsiteY1014" fmla="*/ 379442 h 716641"/>
                  <a:gd name="connsiteX1015" fmla="*/ 1241277 w 1466930"/>
                  <a:gd name="connsiteY1015" fmla="*/ 379259 h 716641"/>
                  <a:gd name="connsiteX1016" fmla="*/ 1242923 w 1466930"/>
                  <a:gd name="connsiteY1016" fmla="*/ 378162 h 716641"/>
                  <a:gd name="connsiteX1017" fmla="*/ 1244203 w 1466930"/>
                  <a:gd name="connsiteY1017" fmla="*/ 376150 h 716641"/>
                  <a:gd name="connsiteX1018" fmla="*/ 1247495 w 1466930"/>
                  <a:gd name="connsiteY1018" fmla="*/ 365727 h 716641"/>
                  <a:gd name="connsiteX1019" fmla="*/ 1255175 w 1466930"/>
                  <a:gd name="connsiteY1019" fmla="*/ 353292 h 716641"/>
                  <a:gd name="connsiteX1020" fmla="*/ 1254992 w 1466930"/>
                  <a:gd name="connsiteY1020" fmla="*/ 349452 h 716641"/>
                  <a:gd name="connsiteX1021" fmla="*/ 1259015 w 1466930"/>
                  <a:gd name="connsiteY1021" fmla="*/ 344515 h 716641"/>
                  <a:gd name="connsiteX1022" fmla="*/ 1259929 w 1466930"/>
                  <a:gd name="connsiteY1022" fmla="*/ 341040 h 716641"/>
                  <a:gd name="connsiteX1023" fmla="*/ 1261392 w 1466930"/>
                  <a:gd name="connsiteY1023" fmla="*/ 338480 h 716641"/>
                  <a:gd name="connsiteX1024" fmla="*/ 1258832 w 1466930"/>
                  <a:gd name="connsiteY1024" fmla="*/ 331166 h 716641"/>
                  <a:gd name="connsiteX1025" fmla="*/ 1254078 w 1466930"/>
                  <a:gd name="connsiteY1025" fmla="*/ 325131 h 716641"/>
                  <a:gd name="connsiteX1026" fmla="*/ 1247860 w 1466930"/>
                  <a:gd name="connsiteY1026" fmla="*/ 314342 h 716641"/>
                  <a:gd name="connsiteX1027" fmla="*/ 1247129 w 1466930"/>
                  <a:gd name="connsiteY1027" fmla="*/ 311234 h 716641"/>
                  <a:gd name="connsiteX1028" fmla="*/ 1248043 w 1466930"/>
                  <a:gd name="connsiteY1028" fmla="*/ 308125 h 716641"/>
                  <a:gd name="connsiteX1029" fmla="*/ 1251152 w 1466930"/>
                  <a:gd name="connsiteY1029" fmla="*/ 311782 h 716641"/>
                  <a:gd name="connsiteX1030" fmla="*/ 1254078 w 1466930"/>
                  <a:gd name="connsiteY1030" fmla="*/ 314708 h 716641"/>
                  <a:gd name="connsiteX1031" fmla="*/ 1257918 w 1466930"/>
                  <a:gd name="connsiteY1031" fmla="*/ 315805 h 716641"/>
                  <a:gd name="connsiteX1032" fmla="*/ 1260844 w 1466930"/>
                  <a:gd name="connsiteY1032" fmla="*/ 318365 h 716641"/>
                  <a:gd name="connsiteX1033" fmla="*/ 1265415 w 1466930"/>
                  <a:gd name="connsiteY1033" fmla="*/ 318548 h 716641"/>
                  <a:gd name="connsiteX1034" fmla="*/ 1265415 w 1466930"/>
                  <a:gd name="connsiteY1034" fmla="*/ 324217 h 716641"/>
                  <a:gd name="connsiteX1035" fmla="*/ 1265964 w 1466930"/>
                  <a:gd name="connsiteY1035" fmla="*/ 325497 h 716641"/>
                  <a:gd name="connsiteX1036" fmla="*/ 1269255 w 1466930"/>
                  <a:gd name="connsiteY1036" fmla="*/ 322205 h 716641"/>
                  <a:gd name="connsiteX1037" fmla="*/ 1274193 w 1466930"/>
                  <a:gd name="connsiteY1037" fmla="*/ 314708 h 716641"/>
                  <a:gd name="connsiteX1038" fmla="*/ 1277667 w 1466930"/>
                  <a:gd name="connsiteY1038" fmla="*/ 312148 h 716641"/>
                  <a:gd name="connsiteX1039" fmla="*/ 1279496 w 1466930"/>
                  <a:gd name="connsiteY1039" fmla="*/ 309222 h 716641"/>
                  <a:gd name="connsiteX1040" fmla="*/ 1279313 w 1466930"/>
                  <a:gd name="connsiteY1040" fmla="*/ 307576 h 716641"/>
                  <a:gd name="connsiteX1041" fmla="*/ 1281690 w 1466930"/>
                  <a:gd name="connsiteY1041" fmla="*/ 306479 h 716641"/>
                  <a:gd name="connsiteX1042" fmla="*/ 1282604 w 1466930"/>
                  <a:gd name="connsiteY1042" fmla="*/ 305382 h 716641"/>
                  <a:gd name="connsiteX1043" fmla="*/ 1284250 w 1466930"/>
                  <a:gd name="connsiteY1043" fmla="*/ 297153 h 716641"/>
                  <a:gd name="connsiteX1044" fmla="*/ 1285164 w 1466930"/>
                  <a:gd name="connsiteY1044" fmla="*/ 296056 h 716641"/>
                  <a:gd name="connsiteX1045" fmla="*/ 1286262 w 1466930"/>
                  <a:gd name="connsiteY1045" fmla="*/ 296422 h 716641"/>
                  <a:gd name="connsiteX1046" fmla="*/ 1286993 w 1466930"/>
                  <a:gd name="connsiteY1046" fmla="*/ 296056 h 716641"/>
                  <a:gd name="connsiteX1047" fmla="*/ 1289005 w 1466930"/>
                  <a:gd name="connsiteY1047" fmla="*/ 290021 h 716641"/>
                  <a:gd name="connsiteX1048" fmla="*/ 1289370 w 1466930"/>
                  <a:gd name="connsiteY1048" fmla="*/ 287827 h 716641"/>
                  <a:gd name="connsiteX1049" fmla="*/ 1288639 w 1466930"/>
                  <a:gd name="connsiteY1049" fmla="*/ 285816 h 716641"/>
                  <a:gd name="connsiteX1050" fmla="*/ 1286262 w 1466930"/>
                  <a:gd name="connsiteY1050" fmla="*/ 282890 h 716641"/>
                  <a:gd name="connsiteX1051" fmla="*/ 1282970 w 1466930"/>
                  <a:gd name="connsiteY1051" fmla="*/ 281427 h 716641"/>
                  <a:gd name="connsiteX1052" fmla="*/ 1282422 w 1466930"/>
                  <a:gd name="connsiteY1052" fmla="*/ 280512 h 716641"/>
                  <a:gd name="connsiteX1053" fmla="*/ 1282422 w 1466930"/>
                  <a:gd name="connsiteY1053" fmla="*/ 278684 h 716641"/>
                  <a:gd name="connsiteX1054" fmla="*/ 1284433 w 1466930"/>
                  <a:gd name="connsiteY1054" fmla="*/ 275209 h 716641"/>
                  <a:gd name="connsiteX1055" fmla="*/ 1285713 w 1466930"/>
                  <a:gd name="connsiteY1055" fmla="*/ 273929 h 716641"/>
                  <a:gd name="connsiteX1056" fmla="*/ 1289919 w 1466930"/>
                  <a:gd name="connsiteY1056" fmla="*/ 268626 h 716641"/>
                  <a:gd name="connsiteX1057" fmla="*/ 1292479 w 1466930"/>
                  <a:gd name="connsiteY1057" fmla="*/ 268626 h 716641"/>
                  <a:gd name="connsiteX1058" fmla="*/ 1295222 w 1466930"/>
                  <a:gd name="connsiteY1058" fmla="*/ 264603 h 716641"/>
                  <a:gd name="connsiteX1059" fmla="*/ 1300342 w 1466930"/>
                  <a:gd name="connsiteY1059" fmla="*/ 263506 h 716641"/>
                  <a:gd name="connsiteX1060" fmla="*/ 1306194 w 1466930"/>
                  <a:gd name="connsiteY1060" fmla="*/ 260946 h 716641"/>
                  <a:gd name="connsiteX1061" fmla="*/ 1311314 w 1466930"/>
                  <a:gd name="connsiteY1061" fmla="*/ 260032 h 716641"/>
                  <a:gd name="connsiteX1062" fmla="*/ 1313325 w 1466930"/>
                  <a:gd name="connsiteY1062" fmla="*/ 257289 h 716641"/>
                  <a:gd name="connsiteX1063" fmla="*/ 1316800 w 1466930"/>
                  <a:gd name="connsiteY1063" fmla="*/ 255826 h 716641"/>
                  <a:gd name="connsiteX1064" fmla="*/ 1323200 w 1466930"/>
                  <a:gd name="connsiteY1064" fmla="*/ 256923 h 716641"/>
                  <a:gd name="connsiteX1065" fmla="*/ 1328869 w 1466930"/>
                  <a:gd name="connsiteY1065" fmla="*/ 255643 h 716641"/>
                  <a:gd name="connsiteX1066" fmla="*/ 1341121 w 1466930"/>
                  <a:gd name="connsiteY1066" fmla="*/ 255094 h 716641"/>
                  <a:gd name="connsiteX1067" fmla="*/ 1349532 w 1466930"/>
                  <a:gd name="connsiteY1067" fmla="*/ 253083 h 716641"/>
                  <a:gd name="connsiteX1068" fmla="*/ 1351727 w 1466930"/>
                  <a:gd name="connsiteY1068" fmla="*/ 252351 h 716641"/>
                  <a:gd name="connsiteX1069" fmla="*/ 1354104 w 1466930"/>
                  <a:gd name="connsiteY1069" fmla="*/ 250706 h 716641"/>
                  <a:gd name="connsiteX1070" fmla="*/ 1356847 w 1466930"/>
                  <a:gd name="connsiteY1070" fmla="*/ 244305 h 716641"/>
                  <a:gd name="connsiteX1071" fmla="*/ 1357944 w 1466930"/>
                  <a:gd name="connsiteY1071" fmla="*/ 243391 h 716641"/>
                  <a:gd name="connsiteX1072" fmla="*/ 1359956 w 1466930"/>
                  <a:gd name="connsiteY1072" fmla="*/ 244671 h 716641"/>
                  <a:gd name="connsiteX1073" fmla="*/ 1360687 w 1466930"/>
                  <a:gd name="connsiteY1073" fmla="*/ 248511 h 716641"/>
                  <a:gd name="connsiteX1074" fmla="*/ 1362516 w 1466930"/>
                  <a:gd name="connsiteY1074" fmla="*/ 248694 h 716641"/>
                  <a:gd name="connsiteX1075" fmla="*/ 1365990 w 1466930"/>
                  <a:gd name="connsiteY1075" fmla="*/ 247963 h 716641"/>
                  <a:gd name="connsiteX1076" fmla="*/ 1372573 w 1466930"/>
                  <a:gd name="connsiteY1076" fmla="*/ 244488 h 716641"/>
                  <a:gd name="connsiteX1077" fmla="*/ 1374219 w 1466930"/>
                  <a:gd name="connsiteY1077" fmla="*/ 244854 h 716641"/>
                  <a:gd name="connsiteX1078" fmla="*/ 1375316 w 1466930"/>
                  <a:gd name="connsiteY1078" fmla="*/ 247780 h 716641"/>
                  <a:gd name="connsiteX1079" fmla="*/ 1377693 w 1466930"/>
                  <a:gd name="connsiteY1079" fmla="*/ 247963 h 716641"/>
                  <a:gd name="connsiteX1080" fmla="*/ 1383545 w 1466930"/>
                  <a:gd name="connsiteY1080" fmla="*/ 246134 h 716641"/>
                  <a:gd name="connsiteX1081" fmla="*/ 1386288 w 1466930"/>
                  <a:gd name="connsiteY1081" fmla="*/ 246500 h 716641"/>
                  <a:gd name="connsiteX1082" fmla="*/ 1391591 w 1466930"/>
                  <a:gd name="connsiteY1082" fmla="*/ 243574 h 716641"/>
                  <a:gd name="connsiteX1083" fmla="*/ 1392505 w 1466930"/>
                  <a:gd name="connsiteY1083" fmla="*/ 242477 h 716641"/>
                  <a:gd name="connsiteX1084" fmla="*/ 1391774 w 1466930"/>
                  <a:gd name="connsiteY1084" fmla="*/ 236808 h 716641"/>
                  <a:gd name="connsiteX1085" fmla="*/ 1391225 w 1466930"/>
                  <a:gd name="connsiteY1085" fmla="*/ 236077 h 716641"/>
                  <a:gd name="connsiteX1086" fmla="*/ 1389762 w 1466930"/>
                  <a:gd name="connsiteY1086" fmla="*/ 236260 h 716641"/>
                  <a:gd name="connsiteX1087" fmla="*/ 1389762 w 1466930"/>
                  <a:gd name="connsiteY1087" fmla="*/ 241014 h 716641"/>
                  <a:gd name="connsiteX1088" fmla="*/ 1389031 w 1466930"/>
                  <a:gd name="connsiteY1088" fmla="*/ 242660 h 716641"/>
                  <a:gd name="connsiteX1089" fmla="*/ 1385739 w 1466930"/>
                  <a:gd name="connsiteY1089" fmla="*/ 243391 h 716641"/>
                  <a:gd name="connsiteX1090" fmla="*/ 1381168 w 1466930"/>
                  <a:gd name="connsiteY1090" fmla="*/ 242477 h 716641"/>
                  <a:gd name="connsiteX1091" fmla="*/ 1376596 w 1466930"/>
                  <a:gd name="connsiteY1091" fmla="*/ 240283 h 716641"/>
                  <a:gd name="connsiteX1092" fmla="*/ 1374585 w 1466930"/>
                  <a:gd name="connsiteY1092" fmla="*/ 235528 h 716641"/>
                  <a:gd name="connsiteX1093" fmla="*/ 1372573 w 1466930"/>
                  <a:gd name="connsiteY1093" fmla="*/ 234248 h 716641"/>
                  <a:gd name="connsiteX1094" fmla="*/ 1372025 w 1466930"/>
                  <a:gd name="connsiteY1094" fmla="*/ 229676 h 716641"/>
                  <a:gd name="connsiteX1095" fmla="*/ 1370013 w 1466930"/>
                  <a:gd name="connsiteY1095" fmla="*/ 227665 h 716641"/>
                  <a:gd name="connsiteX1096" fmla="*/ 1365624 w 1466930"/>
                  <a:gd name="connsiteY1096" fmla="*/ 225836 h 716641"/>
                  <a:gd name="connsiteX1097" fmla="*/ 1365076 w 1466930"/>
                  <a:gd name="connsiteY1097" fmla="*/ 225105 h 716641"/>
                  <a:gd name="connsiteX1098" fmla="*/ 1365442 w 1466930"/>
                  <a:gd name="connsiteY1098" fmla="*/ 222910 h 716641"/>
                  <a:gd name="connsiteX1099" fmla="*/ 1366539 w 1466930"/>
                  <a:gd name="connsiteY1099" fmla="*/ 221265 h 716641"/>
                  <a:gd name="connsiteX1100" fmla="*/ 1368184 w 1466930"/>
                  <a:gd name="connsiteY1100" fmla="*/ 220716 h 716641"/>
                  <a:gd name="connsiteX1101" fmla="*/ 1369830 w 1466930"/>
                  <a:gd name="connsiteY1101" fmla="*/ 217242 h 716641"/>
                  <a:gd name="connsiteX1102" fmla="*/ 1372207 w 1466930"/>
                  <a:gd name="connsiteY1102" fmla="*/ 216145 h 716641"/>
                  <a:gd name="connsiteX1103" fmla="*/ 1369647 w 1466930"/>
                  <a:gd name="connsiteY1103" fmla="*/ 213036 h 716641"/>
                  <a:gd name="connsiteX1104" fmla="*/ 1367270 w 1466930"/>
                  <a:gd name="connsiteY1104" fmla="*/ 207733 h 716641"/>
                  <a:gd name="connsiteX1105" fmla="*/ 1369099 w 1466930"/>
                  <a:gd name="connsiteY1105" fmla="*/ 201333 h 716641"/>
                  <a:gd name="connsiteX1106" fmla="*/ 1376230 w 1466930"/>
                  <a:gd name="connsiteY1106" fmla="*/ 196212 h 716641"/>
                  <a:gd name="connsiteX1107" fmla="*/ 1380985 w 1466930"/>
                  <a:gd name="connsiteY1107" fmla="*/ 189264 h 716641"/>
                  <a:gd name="connsiteX1108" fmla="*/ 1383545 w 1466930"/>
                  <a:gd name="connsiteY1108" fmla="*/ 186886 h 716641"/>
                  <a:gd name="connsiteX1109" fmla="*/ 1384642 w 1466930"/>
                  <a:gd name="connsiteY1109" fmla="*/ 182498 h 716641"/>
                  <a:gd name="connsiteX1110" fmla="*/ 1388117 w 1466930"/>
                  <a:gd name="connsiteY1110" fmla="*/ 179206 h 716641"/>
                  <a:gd name="connsiteX1111" fmla="*/ 1391957 w 1466930"/>
                  <a:gd name="connsiteY1111" fmla="*/ 177560 h 716641"/>
                  <a:gd name="connsiteX1112" fmla="*/ 1393603 w 1466930"/>
                  <a:gd name="connsiteY1112" fmla="*/ 177926 h 716641"/>
                  <a:gd name="connsiteX1113" fmla="*/ 1395248 w 1466930"/>
                  <a:gd name="connsiteY1113" fmla="*/ 181035 h 716641"/>
                  <a:gd name="connsiteX1114" fmla="*/ 1395980 w 1466930"/>
                  <a:gd name="connsiteY1114" fmla="*/ 181218 h 716641"/>
                  <a:gd name="connsiteX1115" fmla="*/ 1397625 w 1466930"/>
                  <a:gd name="connsiteY1115" fmla="*/ 179572 h 716641"/>
                  <a:gd name="connsiteX1116" fmla="*/ 1398723 w 1466930"/>
                  <a:gd name="connsiteY1116" fmla="*/ 175549 h 716641"/>
                  <a:gd name="connsiteX1117" fmla="*/ 1400003 w 1466930"/>
                  <a:gd name="connsiteY1117" fmla="*/ 175366 h 716641"/>
                  <a:gd name="connsiteX1118" fmla="*/ 1401283 w 1466930"/>
                  <a:gd name="connsiteY1118" fmla="*/ 177378 h 716641"/>
                  <a:gd name="connsiteX1119" fmla="*/ 1402380 w 1466930"/>
                  <a:gd name="connsiteY1119" fmla="*/ 177378 h 716641"/>
                  <a:gd name="connsiteX1120" fmla="*/ 1404574 w 1466930"/>
                  <a:gd name="connsiteY1120" fmla="*/ 176646 h 716641"/>
                  <a:gd name="connsiteX1121" fmla="*/ 1406220 w 1466930"/>
                  <a:gd name="connsiteY1121" fmla="*/ 173720 h 716641"/>
                  <a:gd name="connsiteX1122" fmla="*/ 1408049 w 1466930"/>
                  <a:gd name="connsiteY1122" fmla="*/ 172257 h 716641"/>
                  <a:gd name="connsiteX1123" fmla="*/ 1411157 w 1466930"/>
                  <a:gd name="connsiteY1123" fmla="*/ 173172 h 716641"/>
                  <a:gd name="connsiteX1124" fmla="*/ 1412072 w 1466930"/>
                  <a:gd name="connsiteY1124" fmla="*/ 172806 h 716641"/>
                  <a:gd name="connsiteX1125" fmla="*/ 1414266 w 1466930"/>
                  <a:gd name="connsiteY1125" fmla="*/ 169149 h 716641"/>
                  <a:gd name="connsiteX1126" fmla="*/ 1414632 w 1466930"/>
                  <a:gd name="connsiteY1126" fmla="*/ 166223 h 716641"/>
                  <a:gd name="connsiteX1127" fmla="*/ 1416461 w 1466930"/>
                  <a:gd name="connsiteY1127" fmla="*/ 163480 h 716641"/>
                  <a:gd name="connsiteX1128" fmla="*/ 1417375 w 1466930"/>
                  <a:gd name="connsiteY1128" fmla="*/ 159274 h 716641"/>
                  <a:gd name="connsiteX1129" fmla="*/ 1419752 w 1466930"/>
                  <a:gd name="connsiteY1129" fmla="*/ 157628 h 716641"/>
                  <a:gd name="connsiteX1130" fmla="*/ 1421398 w 1466930"/>
                  <a:gd name="connsiteY1130" fmla="*/ 157263 h 716641"/>
                  <a:gd name="connsiteX1131" fmla="*/ 1422312 w 1466930"/>
                  <a:gd name="connsiteY1131" fmla="*/ 157445 h 716641"/>
                  <a:gd name="connsiteX1132" fmla="*/ 1422495 w 1466930"/>
                  <a:gd name="connsiteY1132" fmla="*/ 160371 h 716641"/>
                  <a:gd name="connsiteX1133" fmla="*/ 1423592 w 1466930"/>
                  <a:gd name="connsiteY1133" fmla="*/ 162566 h 716641"/>
                  <a:gd name="connsiteX1134" fmla="*/ 1425787 w 1466930"/>
                  <a:gd name="connsiteY1134" fmla="*/ 163114 h 716641"/>
                  <a:gd name="connsiteX1135" fmla="*/ 1428164 w 1466930"/>
                  <a:gd name="connsiteY1135" fmla="*/ 162200 h 716641"/>
                  <a:gd name="connsiteX1136" fmla="*/ 1432552 w 1466930"/>
                  <a:gd name="connsiteY1136" fmla="*/ 165126 h 716641"/>
                  <a:gd name="connsiteX1137" fmla="*/ 1434564 w 1466930"/>
                  <a:gd name="connsiteY1137" fmla="*/ 164394 h 716641"/>
                  <a:gd name="connsiteX1138" fmla="*/ 1435844 w 1466930"/>
                  <a:gd name="connsiteY1138" fmla="*/ 162566 h 716641"/>
                  <a:gd name="connsiteX1139" fmla="*/ 1439319 w 1466930"/>
                  <a:gd name="connsiteY1139" fmla="*/ 160006 h 716641"/>
                  <a:gd name="connsiteX1140" fmla="*/ 1441513 w 1466930"/>
                  <a:gd name="connsiteY1140" fmla="*/ 160006 h 716641"/>
                  <a:gd name="connsiteX1141" fmla="*/ 1444439 w 1466930"/>
                  <a:gd name="connsiteY1141" fmla="*/ 158725 h 716641"/>
                  <a:gd name="connsiteX1142" fmla="*/ 1445719 w 1466930"/>
                  <a:gd name="connsiteY1142" fmla="*/ 156348 h 716641"/>
                  <a:gd name="connsiteX1143" fmla="*/ 1451205 w 1466930"/>
                  <a:gd name="connsiteY1143" fmla="*/ 155800 h 716641"/>
                  <a:gd name="connsiteX1144" fmla="*/ 1453216 w 1466930"/>
                  <a:gd name="connsiteY1144" fmla="*/ 155251 h 716641"/>
                  <a:gd name="connsiteX1145" fmla="*/ 1455044 w 1466930"/>
                  <a:gd name="connsiteY1145" fmla="*/ 153605 h 716641"/>
                  <a:gd name="connsiteX1146" fmla="*/ 1458153 w 1466930"/>
                  <a:gd name="connsiteY1146" fmla="*/ 153240 h 716641"/>
                  <a:gd name="connsiteX1147" fmla="*/ 1459799 w 1466930"/>
                  <a:gd name="connsiteY1147" fmla="*/ 152142 h 716641"/>
                  <a:gd name="connsiteX1148" fmla="*/ 1463456 w 1466930"/>
                  <a:gd name="connsiteY1148" fmla="*/ 151777 h 716641"/>
                  <a:gd name="connsiteX1149" fmla="*/ 1466199 w 1466930"/>
                  <a:gd name="connsiteY1149" fmla="*/ 149948 h 716641"/>
                  <a:gd name="connsiteX1150" fmla="*/ 1466931 w 1466930"/>
                  <a:gd name="connsiteY1150" fmla="*/ 147936 h 716641"/>
                  <a:gd name="connsiteX1151" fmla="*/ 1466199 w 1466930"/>
                  <a:gd name="connsiteY1151" fmla="*/ 146108 h 7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Lst>
                <a:rect l="l" t="t" r="r" b="b"/>
                <a:pathLst>
                  <a:path w="1466930" h="716641">
                    <a:moveTo>
                      <a:pt x="1466199" y="146108"/>
                    </a:moveTo>
                    <a:lnTo>
                      <a:pt x="1463274" y="145559"/>
                    </a:lnTo>
                    <a:lnTo>
                      <a:pt x="1463639" y="144462"/>
                    </a:lnTo>
                    <a:lnTo>
                      <a:pt x="1465285" y="142268"/>
                    </a:lnTo>
                    <a:lnTo>
                      <a:pt x="1464737" y="137513"/>
                    </a:lnTo>
                    <a:lnTo>
                      <a:pt x="1464188" y="135685"/>
                    </a:lnTo>
                    <a:lnTo>
                      <a:pt x="1463822" y="136782"/>
                    </a:lnTo>
                    <a:lnTo>
                      <a:pt x="1461811" y="137148"/>
                    </a:lnTo>
                    <a:lnTo>
                      <a:pt x="1457605" y="136416"/>
                    </a:lnTo>
                    <a:lnTo>
                      <a:pt x="1453765" y="134222"/>
                    </a:lnTo>
                    <a:lnTo>
                      <a:pt x="1452484" y="132210"/>
                    </a:lnTo>
                    <a:lnTo>
                      <a:pt x="1451936" y="130199"/>
                    </a:lnTo>
                    <a:lnTo>
                      <a:pt x="1451753" y="123798"/>
                    </a:lnTo>
                    <a:lnTo>
                      <a:pt x="1444987" y="120873"/>
                    </a:lnTo>
                    <a:lnTo>
                      <a:pt x="1444987" y="98015"/>
                    </a:lnTo>
                    <a:lnTo>
                      <a:pt x="1444987" y="77534"/>
                    </a:lnTo>
                    <a:lnTo>
                      <a:pt x="1432735" y="67294"/>
                    </a:lnTo>
                    <a:lnTo>
                      <a:pt x="1429444" y="67294"/>
                    </a:lnTo>
                    <a:lnTo>
                      <a:pt x="1426152" y="71500"/>
                    </a:lnTo>
                    <a:lnTo>
                      <a:pt x="1418289" y="73145"/>
                    </a:lnTo>
                    <a:lnTo>
                      <a:pt x="1412438" y="71500"/>
                    </a:lnTo>
                    <a:lnTo>
                      <a:pt x="1411523" y="69671"/>
                    </a:lnTo>
                    <a:lnTo>
                      <a:pt x="1410243" y="67294"/>
                    </a:lnTo>
                    <a:lnTo>
                      <a:pt x="1406769" y="64734"/>
                    </a:lnTo>
                    <a:lnTo>
                      <a:pt x="1404208" y="64368"/>
                    </a:lnTo>
                    <a:lnTo>
                      <a:pt x="1401283" y="66014"/>
                    </a:lnTo>
                    <a:lnTo>
                      <a:pt x="1388482" y="83751"/>
                    </a:lnTo>
                    <a:lnTo>
                      <a:pt x="1386654" y="93260"/>
                    </a:lnTo>
                    <a:lnTo>
                      <a:pt x="1384094" y="98563"/>
                    </a:lnTo>
                    <a:lnTo>
                      <a:pt x="1383545" y="100941"/>
                    </a:lnTo>
                    <a:lnTo>
                      <a:pt x="1381168" y="104049"/>
                    </a:lnTo>
                    <a:lnTo>
                      <a:pt x="1380071" y="107341"/>
                    </a:lnTo>
                    <a:lnTo>
                      <a:pt x="1378608" y="121604"/>
                    </a:lnTo>
                    <a:lnTo>
                      <a:pt x="1377876" y="122701"/>
                    </a:lnTo>
                    <a:lnTo>
                      <a:pt x="1374767" y="124896"/>
                    </a:lnTo>
                    <a:lnTo>
                      <a:pt x="1373122" y="126541"/>
                    </a:lnTo>
                    <a:lnTo>
                      <a:pt x="1372573" y="128553"/>
                    </a:lnTo>
                    <a:lnTo>
                      <a:pt x="1373488" y="130930"/>
                    </a:lnTo>
                    <a:lnTo>
                      <a:pt x="1373122" y="131845"/>
                    </a:lnTo>
                    <a:lnTo>
                      <a:pt x="1369647" y="130747"/>
                    </a:lnTo>
                    <a:lnTo>
                      <a:pt x="1369099" y="130930"/>
                    </a:lnTo>
                    <a:lnTo>
                      <a:pt x="1369099" y="133673"/>
                    </a:lnTo>
                    <a:lnTo>
                      <a:pt x="1364344" y="131845"/>
                    </a:lnTo>
                    <a:lnTo>
                      <a:pt x="1360504" y="133307"/>
                    </a:lnTo>
                    <a:lnTo>
                      <a:pt x="1358858" y="133856"/>
                    </a:lnTo>
                    <a:lnTo>
                      <a:pt x="1353555" y="134405"/>
                    </a:lnTo>
                    <a:lnTo>
                      <a:pt x="1351727" y="136050"/>
                    </a:lnTo>
                    <a:lnTo>
                      <a:pt x="1348984" y="142268"/>
                    </a:lnTo>
                    <a:lnTo>
                      <a:pt x="1348070" y="142268"/>
                    </a:lnTo>
                    <a:lnTo>
                      <a:pt x="1302719" y="142268"/>
                    </a:lnTo>
                    <a:lnTo>
                      <a:pt x="1267792" y="142268"/>
                    </a:lnTo>
                    <a:lnTo>
                      <a:pt x="1261027" y="142268"/>
                    </a:lnTo>
                    <a:lnTo>
                      <a:pt x="1253529" y="148302"/>
                    </a:lnTo>
                    <a:lnTo>
                      <a:pt x="1244752" y="152691"/>
                    </a:lnTo>
                    <a:lnTo>
                      <a:pt x="1243289" y="155251"/>
                    </a:lnTo>
                    <a:lnTo>
                      <a:pt x="1243289" y="155251"/>
                    </a:lnTo>
                    <a:lnTo>
                      <a:pt x="1242374" y="157811"/>
                    </a:lnTo>
                    <a:lnTo>
                      <a:pt x="1239631" y="162017"/>
                    </a:lnTo>
                    <a:lnTo>
                      <a:pt x="1230123" y="167686"/>
                    </a:lnTo>
                    <a:lnTo>
                      <a:pt x="1228294" y="169514"/>
                    </a:lnTo>
                    <a:lnTo>
                      <a:pt x="1229026" y="171526"/>
                    </a:lnTo>
                    <a:lnTo>
                      <a:pt x="1232317" y="171526"/>
                    </a:lnTo>
                    <a:lnTo>
                      <a:pt x="1233780" y="172989"/>
                    </a:lnTo>
                    <a:lnTo>
                      <a:pt x="1233414" y="174817"/>
                    </a:lnTo>
                    <a:lnTo>
                      <a:pt x="1231768" y="175732"/>
                    </a:lnTo>
                    <a:lnTo>
                      <a:pt x="1230123" y="175549"/>
                    </a:lnTo>
                    <a:lnTo>
                      <a:pt x="1229574" y="176463"/>
                    </a:lnTo>
                    <a:lnTo>
                      <a:pt x="1229757" y="177743"/>
                    </a:lnTo>
                    <a:lnTo>
                      <a:pt x="1231951" y="180303"/>
                    </a:lnTo>
                    <a:lnTo>
                      <a:pt x="1232865" y="184143"/>
                    </a:lnTo>
                    <a:lnTo>
                      <a:pt x="1231951" y="186886"/>
                    </a:lnTo>
                    <a:lnTo>
                      <a:pt x="1224271" y="188166"/>
                    </a:lnTo>
                    <a:lnTo>
                      <a:pt x="1216591" y="193469"/>
                    </a:lnTo>
                    <a:lnTo>
                      <a:pt x="1212385" y="194567"/>
                    </a:lnTo>
                    <a:lnTo>
                      <a:pt x="1203242" y="194932"/>
                    </a:lnTo>
                    <a:lnTo>
                      <a:pt x="1201596" y="194384"/>
                    </a:lnTo>
                    <a:lnTo>
                      <a:pt x="1196476" y="195847"/>
                    </a:lnTo>
                    <a:lnTo>
                      <a:pt x="1192636" y="193104"/>
                    </a:lnTo>
                    <a:lnTo>
                      <a:pt x="1185870" y="191641"/>
                    </a:lnTo>
                    <a:lnTo>
                      <a:pt x="1182761" y="191641"/>
                    </a:lnTo>
                    <a:lnTo>
                      <a:pt x="1172704" y="192738"/>
                    </a:lnTo>
                    <a:lnTo>
                      <a:pt x="1163195" y="194932"/>
                    </a:lnTo>
                    <a:lnTo>
                      <a:pt x="1158806" y="196761"/>
                    </a:lnTo>
                    <a:lnTo>
                      <a:pt x="1160086" y="200601"/>
                    </a:lnTo>
                    <a:lnTo>
                      <a:pt x="1162097" y="203893"/>
                    </a:lnTo>
                    <a:lnTo>
                      <a:pt x="1163560" y="209013"/>
                    </a:lnTo>
                    <a:lnTo>
                      <a:pt x="1157526" y="213767"/>
                    </a:lnTo>
                    <a:lnTo>
                      <a:pt x="1155880" y="216327"/>
                    </a:lnTo>
                    <a:lnTo>
                      <a:pt x="1154234" y="217242"/>
                    </a:lnTo>
                    <a:lnTo>
                      <a:pt x="1152588" y="217607"/>
                    </a:lnTo>
                    <a:lnTo>
                      <a:pt x="1147834" y="221448"/>
                    </a:lnTo>
                    <a:lnTo>
                      <a:pt x="1139788" y="226385"/>
                    </a:lnTo>
                    <a:lnTo>
                      <a:pt x="1135765" y="228762"/>
                    </a:lnTo>
                    <a:lnTo>
                      <a:pt x="1130645" y="229311"/>
                    </a:lnTo>
                    <a:lnTo>
                      <a:pt x="1126805" y="232237"/>
                    </a:lnTo>
                    <a:lnTo>
                      <a:pt x="1120770" y="235162"/>
                    </a:lnTo>
                    <a:lnTo>
                      <a:pt x="1114004" y="236260"/>
                    </a:lnTo>
                    <a:lnTo>
                      <a:pt x="1105044" y="239917"/>
                    </a:lnTo>
                    <a:lnTo>
                      <a:pt x="1088586" y="248877"/>
                    </a:lnTo>
                    <a:lnTo>
                      <a:pt x="1081089" y="248877"/>
                    </a:lnTo>
                    <a:lnTo>
                      <a:pt x="1072494" y="251254"/>
                    </a:lnTo>
                    <a:lnTo>
                      <a:pt x="1063717" y="249974"/>
                    </a:lnTo>
                    <a:lnTo>
                      <a:pt x="1062620" y="248694"/>
                    </a:lnTo>
                    <a:lnTo>
                      <a:pt x="1059145" y="248877"/>
                    </a:lnTo>
                    <a:lnTo>
                      <a:pt x="1056951" y="248146"/>
                    </a:lnTo>
                    <a:lnTo>
                      <a:pt x="1053659" y="245586"/>
                    </a:lnTo>
                    <a:lnTo>
                      <a:pt x="1046711" y="243391"/>
                    </a:lnTo>
                    <a:lnTo>
                      <a:pt x="1048905" y="240465"/>
                    </a:lnTo>
                    <a:lnTo>
                      <a:pt x="1054939" y="234797"/>
                    </a:lnTo>
                    <a:lnTo>
                      <a:pt x="1055305" y="230042"/>
                    </a:lnTo>
                    <a:lnTo>
                      <a:pt x="1057500" y="225288"/>
                    </a:lnTo>
                    <a:lnTo>
                      <a:pt x="1060060" y="223093"/>
                    </a:lnTo>
                    <a:lnTo>
                      <a:pt x="1060060" y="220350"/>
                    </a:lnTo>
                    <a:lnTo>
                      <a:pt x="1060791" y="217973"/>
                    </a:lnTo>
                    <a:lnTo>
                      <a:pt x="1063717" y="215596"/>
                    </a:lnTo>
                    <a:lnTo>
                      <a:pt x="1069386" y="215596"/>
                    </a:lnTo>
                    <a:lnTo>
                      <a:pt x="1069386" y="215413"/>
                    </a:lnTo>
                    <a:lnTo>
                      <a:pt x="1072677" y="204258"/>
                    </a:lnTo>
                    <a:lnTo>
                      <a:pt x="1073043" y="201333"/>
                    </a:lnTo>
                    <a:lnTo>
                      <a:pt x="1072129" y="202247"/>
                    </a:lnTo>
                    <a:lnTo>
                      <a:pt x="1070848" y="200053"/>
                    </a:lnTo>
                    <a:lnTo>
                      <a:pt x="1069386" y="196761"/>
                    </a:lnTo>
                    <a:lnTo>
                      <a:pt x="1067923" y="187984"/>
                    </a:lnTo>
                    <a:lnTo>
                      <a:pt x="1067557" y="183229"/>
                    </a:lnTo>
                    <a:lnTo>
                      <a:pt x="1065546" y="178475"/>
                    </a:lnTo>
                    <a:lnTo>
                      <a:pt x="1060060" y="170612"/>
                    </a:lnTo>
                    <a:lnTo>
                      <a:pt x="1056037" y="171160"/>
                    </a:lnTo>
                    <a:lnTo>
                      <a:pt x="1048539" y="173903"/>
                    </a:lnTo>
                    <a:lnTo>
                      <a:pt x="1047625" y="174452"/>
                    </a:lnTo>
                    <a:lnTo>
                      <a:pt x="1044516" y="181035"/>
                    </a:lnTo>
                    <a:lnTo>
                      <a:pt x="1041407" y="183046"/>
                    </a:lnTo>
                    <a:lnTo>
                      <a:pt x="1038482" y="183961"/>
                    </a:lnTo>
                    <a:lnTo>
                      <a:pt x="1035373" y="183046"/>
                    </a:lnTo>
                    <a:lnTo>
                      <a:pt x="1034276" y="181218"/>
                    </a:lnTo>
                    <a:lnTo>
                      <a:pt x="1035373" y="177560"/>
                    </a:lnTo>
                    <a:lnTo>
                      <a:pt x="1037750" y="173537"/>
                    </a:lnTo>
                    <a:lnTo>
                      <a:pt x="1044151" y="168966"/>
                    </a:lnTo>
                    <a:lnTo>
                      <a:pt x="1046162" y="164943"/>
                    </a:lnTo>
                    <a:lnTo>
                      <a:pt x="1048905" y="162200"/>
                    </a:lnTo>
                    <a:lnTo>
                      <a:pt x="1050002" y="159823"/>
                    </a:lnTo>
                    <a:lnTo>
                      <a:pt x="1050002" y="155617"/>
                    </a:lnTo>
                    <a:lnTo>
                      <a:pt x="1047990" y="147022"/>
                    </a:lnTo>
                    <a:lnTo>
                      <a:pt x="1046528" y="144279"/>
                    </a:lnTo>
                    <a:lnTo>
                      <a:pt x="1046345" y="140988"/>
                    </a:lnTo>
                    <a:lnTo>
                      <a:pt x="1047625" y="139342"/>
                    </a:lnTo>
                    <a:lnTo>
                      <a:pt x="1048539" y="139159"/>
                    </a:lnTo>
                    <a:lnTo>
                      <a:pt x="1045430" y="133673"/>
                    </a:lnTo>
                    <a:lnTo>
                      <a:pt x="1042505" y="131296"/>
                    </a:lnTo>
                    <a:lnTo>
                      <a:pt x="1035373" y="128919"/>
                    </a:lnTo>
                    <a:lnTo>
                      <a:pt x="1032447" y="126907"/>
                    </a:lnTo>
                    <a:lnTo>
                      <a:pt x="1030253" y="126176"/>
                    </a:lnTo>
                    <a:lnTo>
                      <a:pt x="1024401" y="121970"/>
                    </a:lnTo>
                    <a:lnTo>
                      <a:pt x="1021841" y="121056"/>
                    </a:lnTo>
                    <a:lnTo>
                      <a:pt x="1018733" y="121604"/>
                    </a:lnTo>
                    <a:lnTo>
                      <a:pt x="1018001" y="120690"/>
                    </a:lnTo>
                    <a:lnTo>
                      <a:pt x="1012515" y="119410"/>
                    </a:lnTo>
                    <a:lnTo>
                      <a:pt x="1007212" y="119775"/>
                    </a:lnTo>
                    <a:lnTo>
                      <a:pt x="1004835" y="122518"/>
                    </a:lnTo>
                    <a:lnTo>
                      <a:pt x="1004835" y="124713"/>
                    </a:lnTo>
                    <a:lnTo>
                      <a:pt x="1005383" y="126907"/>
                    </a:lnTo>
                    <a:lnTo>
                      <a:pt x="1007578" y="129467"/>
                    </a:lnTo>
                    <a:lnTo>
                      <a:pt x="1006663" y="130747"/>
                    </a:lnTo>
                    <a:lnTo>
                      <a:pt x="1000629" y="132942"/>
                    </a:lnTo>
                    <a:lnTo>
                      <a:pt x="996423" y="133673"/>
                    </a:lnTo>
                    <a:lnTo>
                      <a:pt x="996057" y="139342"/>
                    </a:lnTo>
                    <a:lnTo>
                      <a:pt x="995326" y="143731"/>
                    </a:lnTo>
                    <a:lnTo>
                      <a:pt x="992949" y="144462"/>
                    </a:lnTo>
                    <a:lnTo>
                      <a:pt x="991303" y="147022"/>
                    </a:lnTo>
                    <a:lnTo>
                      <a:pt x="990754" y="145742"/>
                    </a:lnTo>
                    <a:lnTo>
                      <a:pt x="990206" y="140256"/>
                    </a:lnTo>
                    <a:lnTo>
                      <a:pt x="989108" y="138245"/>
                    </a:lnTo>
                    <a:lnTo>
                      <a:pt x="986914" y="139342"/>
                    </a:lnTo>
                    <a:lnTo>
                      <a:pt x="984354" y="141902"/>
                    </a:lnTo>
                    <a:lnTo>
                      <a:pt x="978137" y="145193"/>
                    </a:lnTo>
                    <a:lnTo>
                      <a:pt x="977222" y="148851"/>
                    </a:lnTo>
                    <a:lnTo>
                      <a:pt x="974845" y="151777"/>
                    </a:lnTo>
                    <a:lnTo>
                      <a:pt x="974845" y="155983"/>
                    </a:lnTo>
                    <a:lnTo>
                      <a:pt x="973931" y="158543"/>
                    </a:lnTo>
                    <a:lnTo>
                      <a:pt x="973382" y="163663"/>
                    </a:lnTo>
                    <a:lnTo>
                      <a:pt x="973931" y="165126"/>
                    </a:lnTo>
                    <a:lnTo>
                      <a:pt x="971371" y="166954"/>
                    </a:lnTo>
                    <a:lnTo>
                      <a:pt x="970274" y="174452"/>
                    </a:lnTo>
                    <a:lnTo>
                      <a:pt x="967713" y="183595"/>
                    </a:lnTo>
                    <a:lnTo>
                      <a:pt x="971188" y="193104"/>
                    </a:lnTo>
                    <a:lnTo>
                      <a:pt x="973931" y="197127"/>
                    </a:lnTo>
                    <a:lnTo>
                      <a:pt x="975394" y="200967"/>
                    </a:lnTo>
                    <a:lnTo>
                      <a:pt x="974479" y="215047"/>
                    </a:lnTo>
                    <a:lnTo>
                      <a:pt x="970091" y="225836"/>
                    </a:lnTo>
                    <a:lnTo>
                      <a:pt x="964971" y="234248"/>
                    </a:lnTo>
                    <a:lnTo>
                      <a:pt x="964056" y="237722"/>
                    </a:lnTo>
                    <a:lnTo>
                      <a:pt x="957656" y="241563"/>
                    </a:lnTo>
                    <a:lnTo>
                      <a:pt x="951622" y="245220"/>
                    </a:lnTo>
                    <a:lnTo>
                      <a:pt x="947781" y="244854"/>
                    </a:lnTo>
                    <a:lnTo>
                      <a:pt x="944673" y="243757"/>
                    </a:lnTo>
                    <a:lnTo>
                      <a:pt x="942478" y="243025"/>
                    </a:lnTo>
                    <a:lnTo>
                      <a:pt x="941015" y="240465"/>
                    </a:lnTo>
                    <a:lnTo>
                      <a:pt x="939370" y="235345"/>
                    </a:lnTo>
                    <a:lnTo>
                      <a:pt x="935347" y="226019"/>
                    </a:lnTo>
                    <a:lnTo>
                      <a:pt x="935347" y="220167"/>
                    </a:lnTo>
                    <a:lnTo>
                      <a:pt x="935712" y="214865"/>
                    </a:lnTo>
                    <a:lnTo>
                      <a:pt x="935347" y="211207"/>
                    </a:lnTo>
                    <a:lnTo>
                      <a:pt x="933701" y="204076"/>
                    </a:lnTo>
                    <a:lnTo>
                      <a:pt x="933518" y="197127"/>
                    </a:lnTo>
                    <a:lnTo>
                      <a:pt x="934798" y="191641"/>
                    </a:lnTo>
                    <a:lnTo>
                      <a:pt x="938821" y="183229"/>
                    </a:lnTo>
                    <a:lnTo>
                      <a:pt x="939004" y="177743"/>
                    </a:lnTo>
                    <a:lnTo>
                      <a:pt x="940101" y="173354"/>
                    </a:lnTo>
                    <a:lnTo>
                      <a:pt x="943027" y="165674"/>
                    </a:lnTo>
                    <a:lnTo>
                      <a:pt x="943027" y="162017"/>
                    </a:lnTo>
                    <a:lnTo>
                      <a:pt x="944124" y="156531"/>
                    </a:lnTo>
                    <a:lnTo>
                      <a:pt x="946501" y="151411"/>
                    </a:lnTo>
                    <a:lnTo>
                      <a:pt x="950707" y="145193"/>
                    </a:lnTo>
                    <a:lnTo>
                      <a:pt x="954364" y="137513"/>
                    </a:lnTo>
                    <a:lnTo>
                      <a:pt x="953267" y="133673"/>
                    </a:lnTo>
                    <a:lnTo>
                      <a:pt x="946867" y="140256"/>
                    </a:lnTo>
                    <a:lnTo>
                      <a:pt x="946501" y="143548"/>
                    </a:lnTo>
                    <a:lnTo>
                      <a:pt x="945404" y="147022"/>
                    </a:lnTo>
                    <a:lnTo>
                      <a:pt x="942113" y="147571"/>
                    </a:lnTo>
                    <a:lnTo>
                      <a:pt x="931507" y="155983"/>
                    </a:lnTo>
                    <a:lnTo>
                      <a:pt x="931507" y="153971"/>
                    </a:lnTo>
                    <a:lnTo>
                      <a:pt x="934798" y="147754"/>
                    </a:lnTo>
                    <a:lnTo>
                      <a:pt x="935895" y="145742"/>
                    </a:lnTo>
                    <a:lnTo>
                      <a:pt x="939004" y="143365"/>
                    </a:lnTo>
                    <a:lnTo>
                      <a:pt x="942113" y="138610"/>
                    </a:lnTo>
                    <a:lnTo>
                      <a:pt x="952536" y="122884"/>
                    </a:lnTo>
                    <a:lnTo>
                      <a:pt x="957290" y="118313"/>
                    </a:lnTo>
                    <a:lnTo>
                      <a:pt x="958570" y="118495"/>
                    </a:lnTo>
                    <a:lnTo>
                      <a:pt x="962227" y="117033"/>
                    </a:lnTo>
                    <a:lnTo>
                      <a:pt x="965519" y="114655"/>
                    </a:lnTo>
                    <a:lnTo>
                      <a:pt x="965336" y="122518"/>
                    </a:lnTo>
                    <a:lnTo>
                      <a:pt x="967713" y="122336"/>
                    </a:lnTo>
                    <a:lnTo>
                      <a:pt x="975942" y="114655"/>
                    </a:lnTo>
                    <a:lnTo>
                      <a:pt x="982343" y="113010"/>
                    </a:lnTo>
                    <a:lnTo>
                      <a:pt x="989657" y="112278"/>
                    </a:lnTo>
                    <a:lnTo>
                      <a:pt x="992766" y="108987"/>
                    </a:lnTo>
                    <a:lnTo>
                      <a:pt x="998252" y="107889"/>
                    </a:lnTo>
                    <a:lnTo>
                      <a:pt x="1003920" y="108987"/>
                    </a:lnTo>
                    <a:lnTo>
                      <a:pt x="1008675" y="111364"/>
                    </a:lnTo>
                    <a:lnTo>
                      <a:pt x="1010138" y="112095"/>
                    </a:lnTo>
                    <a:lnTo>
                      <a:pt x="1011966" y="114290"/>
                    </a:lnTo>
                    <a:lnTo>
                      <a:pt x="1015807" y="114290"/>
                    </a:lnTo>
                    <a:lnTo>
                      <a:pt x="1016172" y="111364"/>
                    </a:lnTo>
                    <a:lnTo>
                      <a:pt x="1017270" y="109718"/>
                    </a:lnTo>
                    <a:lnTo>
                      <a:pt x="1019647" y="110815"/>
                    </a:lnTo>
                    <a:lnTo>
                      <a:pt x="1021658" y="113010"/>
                    </a:lnTo>
                    <a:lnTo>
                      <a:pt x="1030070" y="110998"/>
                    </a:lnTo>
                    <a:lnTo>
                      <a:pt x="1033179" y="110998"/>
                    </a:lnTo>
                    <a:lnTo>
                      <a:pt x="1033361" y="110815"/>
                    </a:lnTo>
                    <a:lnTo>
                      <a:pt x="1032996" y="109718"/>
                    </a:lnTo>
                    <a:lnTo>
                      <a:pt x="1030619" y="108438"/>
                    </a:lnTo>
                    <a:lnTo>
                      <a:pt x="1028973" y="106244"/>
                    </a:lnTo>
                    <a:lnTo>
                      <a:pt x="1026047" y="104598"/>
                    </a:lnTo>
                    <a:lnTo>
                      <a:pt x="1025864" y="100026"/>
                    </a:lnTo>
                    <a:lnTo>
                      <a:pt x="1024767" y="98015"/>
                    </a:lnTo>
                    <a:lnTo>
                      <a:pt x="1024401" y="96186"/>
                    </a:lnTo>
                    <a:lnTo>
                      <a:pt x="1023304" y="94723"/>
                    </a:lnTo>
                    <a:lnTo>
                      <a:pt x="1019647" y="94723"/>
                    </a:lnTo>
                    <a:lnTo>
                      <a:pt x="1012881" y="95455"/>
                    </a:lnTo>
                    <a:lnTo>
                      <a:pt x="1009589" y="94723"/>
                    </a:lnTo>
                    <a:lnTo>
                      <a:pt x="1005383" y="92895"/>
                    </a:lnTo>
                    <a:lnTo>
                      <a:pt x="1005383" y="88506"/>
                    </a:lnTo>
                    <a:lnTo>
                      <a:pt x="1004286" y="86129"/>
                    </a:lnTo>
                    <a:lnTo>
                      <a:pt x="1000263" y="85946"/>
                    </a:lnTo>
                    <a:lnTo>
                      <a:pt x="995875" y="88140"/>
                    </a:lnTo>
                    <a:lnTo>
                      <a:pt x="991852" y="88689"/>
                    </a:lnTo>
                    <a:lnTo>
                      <a:pt x="977588" y="88689"/>
                    </a:lnTo>
                    <a:lnTo>
                      <a:pt x="973017" y="91066"/>
                    </a:lnTo>
                    <a:lnTo>
                      <a:pt x="968994" y="92346"/>
                    </a:lnTo>
                    <a:lnTo>
                      <a:pt x="965885" y="95455"/>
                    </a:lnTo>
                    <a:lnTo>
                      <a:pt x="963325" y="96186"/>
                    </a:lnTo>
                    <a:lnTo>
                      <a:pt x="952170" y="94175"/>
                    </a:lnTo>
                    <a:lnTo>
                      <a:pt x="947964" y="94906"/>
                    </a:lnTo>
                    <a:lnTo>
                      <a:pt x="942661" y="90517"/>
                    </a:lnTo>
                    <a:lnTo>
                      <a:pt x="939918" y="86494"/>
                    </a:lnTo>
                    <a:lnTo>
                      <a:pt x="931507" y="82471"/>
                    </a:lnTo>
                    <a:lnTo>
                      <a:pt x="924192" y="83569"/>
                    </a:lnTo>
                    <a:lnTo>
                      <a:pt x="921998" y="83020"/>
                    </a:lnTo>
                    <a:lnTo>
                      <a:pt x="918340" y="86129"/>
                    </a:lnTo>
                    <a:lnTo>
                      <a:pt x="917975" y="84666"/>
                    </a:lnTo>
                    <a:lnTo>
                      <a:pt x="918523" y="79728"/>
                    </a:lnTo>
                    <a:lnTo>
                      <a:pt x="920718" y="76986"/>
                    </a:lnTo>
                    <a:lnTo>
                      <a:pt x="924009" y="75705"/>
                    </a:lnTo>
                    <a:lnTo>
                      <a:pt x="931507" y="67842"/>
                    </a:lnTo>
                    <a:lnTo>
                      <a:pt x="935712" y="65099"/>
                    </a:lnTo>
                    <a:lnTo>
                      <a:pt x="935895" y="63271"/>
                    </a:lnTo>
                    <a:lnTo>
                      <a:pt x="934798" y="63088"/>
                    </a:lnTo>
                    <a:lnTo>
                      <a:pt x="929861" y="63271"/>
                    </a:lnTo>
                    <a:lnTo>
                      <a:pt x="924741" y="64734"/>
                    </a:lnTo>
                    <a:lnTo>
                      <a:pt x="919438" y="67111"/>
                    </a:lnTo>
                    <a:lnTo>
                      <a:pt x="912306" y="71317"/>
                    </a:lnTo>
                    <a:lnTo>
                      <a:pt x="906820" y="76620"/>
                    </a:lnTo>
                    <a:lnTo>
                      <a:pt x="901700" y="79180"/>
                    </a:lnTo>
                    <a:lnTo>
                      <a:pt x="896762" y="82471"/>
                    </a:lnTo>
                    <a:lnTo>
                      <a:pt x="889814" y="83751"/>
                    </a:lnTo>
                    <a:lnTo>
                      <a:pt x="884145" y="85397"/>
                    </a:lnTo>
                    <a:lnTo>
                      <a:pt x="875185" y="91066"/>
                    </a:lnTo>
                    <a:lnTo>
                      <a:pt x="869150" y="91432"/>
                    </a:lnTo>
                    <a:lnTo>
                      <a:pt x="860007" y="90517"/>
                    </a:lnTo>
                    <a:lnTo>
                      <a:pt x="857995" y="92346"/>
                    </a:lnTo>
                    <a:lnTo>
                      <a:pt x="857447" y="91249"/>
                    </a:lnTo>
                    <a:lnTo>
                      <a:pt x="858910" y="86677"/>
                    </a:lnTo>
                    <a:lnTo>
                      <a:pt x="858544" y="83020"/>
                    </a:lnTo>
                    <a:lnTo>
                      <a:pt x="855801" y="80460"/>
                    </a:lnTo>
                    <a:lnTo>
                      <a:pt x="838795" y="89969"/>
                    </a:lnTo>
                    <a:lnTo>
                      <a:pt x="832760" y="91066"/>
                    </a:lnTo>
                    <a:lnTo>
                      <a:pt x="828920" y="90517"/>
                    </a:lnTo>
                    <a:lnTo>
                      <a:pt x="827091" y="87957"/>
                    </a:lnTo>
                    <a:lnTo>
                      <a:pt x="830383" y="84666"/>
                    </a:lnTo>
                    <a:lnTo>
                      <a:pt x="847755" y="71317"/>
                    </a:lnTo>
                    <a:lnTo>
                      <a:pt x="867321" y="57785"/>
                    </a:lnTo>
                    <a:lnTo>
                      <a:pt x="876282" y="54859"/>
                    </a:lnTo>
                    <a:lnTo>
                      <a:pt x="886888" y="46813"/>
                    </a:lnTo>
                    <a:lnTo>
                      <a:pt x="884693" y="46813"/>
                    </a:lnTo>
                    <a:lnTo>
                      <a:pt x="878110" y="44070"/>
                    </a:lnTo>
                    <a:lnTo>
                      <a:pt x="866224" y="43704"/>
                    </a:lnTo>
                    <a:lnTo>
                      <a:pt x="858361" y="41144"/>
                    </a:lnTo>
                    <a:lnTo>
                      <a:pt x="853790" y="41327"/>
                    </a:lnTo>
                    <a:lnTo>
                      <a:pt x="847938" y="44070"/>
                    </a:lnTo>
                    <a:lnTo>
                      <a:pt x="845012" y="44253"/>
                    </a:lnTo>
                    <a:lnTo>
                      <a:pt x="839526" y="42059"/>
                    </a:lnTo>
                    <a:lnTo>
                      <a:pt x="835686" y="38218"/>
                    </a:lnTo>
                    <a:lnTo>
                      <a:pt x="830200" y="36755"/>
                    </a:lnTo>
                    <a:lnTo>
                      <a:pt x="826726" y="34378"/>
                    </a:lnTo>
                    <a:lnTo>
                      <a:pt x="822703" y="33281"/>
                    </a:lnTo>
                    <a:lnTo>
                      <a:pt x="820326" y="32001"/>
                    </a:lnTo>
                    <a:lnTo>
                      <a:pt x="817765" y="29441"/>
                    </a:lnTo>
                    <a:lnTo>
                      <a:pt x="813377" y="27064"/>
                    </a:lnTo>
                    <a:lnTo>
                      <a:pt x="808805" y="25601"/>
                    </a:lnTo>
                    <a:lnTo>
                      <a:pt x="796919" y="24687"/>
                    </a:lnTo>
                    <a:lnTo>
                      <a:pt x="793262" y="26881"/>
                    </a:lnTo>
                    <a:lnTo>
                      <a:pt x="788324" y="27064"/>
                    </a:lnTo>
                    <a:lnTo>
                      <a:pt x="785033" y="26149"/>
                    </a:lnTo>
                    <a:lnTo>
                      <a:pt x="785033" y="25601"/>
                    </a:lnTo>
                    <a:lnTo>
                      <a:pt x="783936" y="24687"/>
                    </a:lnTo>
                    <a:lnTo>
                      <a:pt x="778084" y="23224"/>
                    </a:lnTo>
                    <a:lnTo>
                      <a:pt x="775707" y="22126"/>
                    </a:lnTo>
                    <a:lnTo>
                      <a:pt x="771318" y="22675"/>
                    </a:lnTo>
                    <a:lnTo>
                      <a:pt x="769124" y="22675"/>
                    </a:lnTo>
                    <a:lnTo>
                      <a:pt x="768575" y="22126"/>
                    </a:lnTo>
                    <a:lnTo>
                      <a:pt x="764735" y="22492"/>
                    </a:lnTo>
                    <a:lnTo>
                      <a:pt x="760529" y="14080"/>
                    </a:lnTo>
                    <a:lnTo>
                      <a:pt x="759798" y="13349"/>
                    </a:lnTo>
                    <a:lnTo>
                      <a:pt x="754312" y="731"/>
                    </a:lnTo>
                    <a:lnTo>
                      <a:pt x="751020" y="0"/>
                    </a:lnTo>
                    <a:lnTo>
                      <a:pt x="749009" y="0"/>
                    </a:lnTo>
                    <a:lnTo>
                      <a:pt x="749009" y="14446"/>
                    </a:lnTo>
                    <a:lnTo>
                      <a:pt x="721214" y="14446"/>
                    </a:lnTo>
                    <a:lnTo>
                      <a:pt x="695978" y="14446"/>
                    </a:lnTo>
                    <a:lnTo>
                      <a:pt x="695796" y="14446"/>
                    </a:lnTo>
                    <a:lnTo>
                      <a:pt x="690675" y="14446"/>
                    </a:lnTo>
                    <a:lnTo>
                      <a:pt x="669280" y="14446"/>
                    </a:lnTo>
                    <a:lnTo>
                      <a:pt x="646971" y="14446"/>
                    </a:lnTo>
                    <a:lnTo>
                      <a:pt x="622284" y="14446"/>
                    </a:lnTo>
                    <a:lnTo>
                      <a:pt x="599061" y="14446"/>
                    </a:lnTo>
                    <a:lnTo>
                      <a:pt x="591015" y="14446"/>
                    </a:lnTo>
                    <a:lnTo>
                      <a:pt x="523355" y="14263"/>
                    </a:lnTo>
                    <a:lnTo>
                      <a:pt x="502692" y="14080"/>
                    </a:lnTo>
                    <a:lnTo>
                      <a:pt x="478188" y="14080"/>
                    </a:lnTo>
                    <a:lnTo>
                      <a:pt x="454781" y="14080"/>
                    </a:lnTo>
                    <a:lnTo>
                      <a:pt x="433569" y="14080"/>
                    </a:lnTo>
                    <a:lnTo>
                      <a:pt x="411077" y="14080"/>
                    </a:lnTo>
                    <a:lnTo>
                      <a:pt x="386573" y="14080"/>
                    </a:lnTo>
                    <a:lnTo>
                      <a:pt x="371213" y="14080"/>
                    </a:lnTo>
                    <a:lnTo>
                      <a:pt x="348538" y="14080"/>
                    </a:lnTo>
                    <a:lnTo>
                      <a:pt x="323851" y="14080"/>
                    </a:lnTo>
                    <a:lnTo>
                      <a:pt x="300445" y="14080"/>
                    </a:lnTo>
                    <a:lnTo>
                      <a:pt x="268261" y="14080"/>
                    </a:lnTo>
                    <a:lnTo>
                      <a:pt x="217608" y="14080"/>
                    </a:lnTo>
                    <a:lnTo>
                      <a:pt x="193104" y="14080"/>
                    </a:lnTo>
                    <a:lnTo>
                      <a:pt x="168783" y="14080"/>
                    </a:lnTo>
                    <a:lnTo>
                      <a:pt x="147571" y="14080"/>
                    </a:lnTo>
                    <a:lnTo>
                      <a:pt x="125079" y="14080"/>
                    </a:lnTo>
                    <a:lnTo>
                      <a:pt x="100575" y="14080"/>
                    </a:lnTo>
                    <a:lnTo>
                      <a:pt x="77168" y="14080"/>
                    </a:lnTo>
                    <a:lnTo>
                      <a:pt x="48093" y="14080"/>
                    </a:lnTo>
                    <a:lnTo>
                      <a:pt x="49739" y="17372"/>
                    </a:lnTo>
                    <a:lnTo>
                      <a:pt x="52299" y="20115"/>
                    </a:lnTo>
                    <a:lnTo>
                      <a:pt x="55591" y="20115"/>
                    </a:lnTo>
                    <a:lnTo>
                      <a:pt x="59614" y="21029"/>
                    </a:lnTo>
                    <a:lnTo>
                      <a:pt x="61076" y="22675"/>
                    </a:lnTo>
                    <a:lnTo>
                      <a:pt x="60528" y="23224"/>
                    </a:lnTo>
                    <a:lnTo>
                      <a:pt x="58699" y="22309"/>
                    </a:lnTo>
                    <a:lnTo>
                      <a:pt x="57236" y="22858"/>
                    </a:lnTo>
                    <a:lnTo>
                      <a:pt x="57053" y="26515"/>
                    </a:lnTo>
                    <a:lnTo>
                      <a:pt x="55042" y="29075"/>
                    </a:lnTo>
                    <a:lnTo>
                      <a:pt x="53213" y="29807"/>
                    </a:lnTo>
                    <a:lnTo>
                      <a:pt x="53213" y="30355"/>
                    </a:lnTo>
                    <a:lnTo>
                      <a:pt x="55956" y="32367"/>
                    </a:lnTo>
                    <a:lnTo>
                      <a:pt x="58151" y="33464"/>
                    </a:lnTo>
                    <a:lnTo>
                      <a:pt x="58882" y="34744"/>
                    </a:lnTo>
                    <a:lnTo>
                      <a:pt x="61259" y="41144"/>
                    </a:lnTo>
                    <a:lnTo>
                      <a:pt x="61259" y="47362"/>
                    </a:lnTo>
                    <a:lnTo>
                      <a:pt x="60345" y="52848"/>
                    </a:lnTo>
                    <a:lnTo>
                      <a:pt x="59979" y="52665"/>
                    </a:lnTo>
                    <a:lnTo>
                      <a:pt x="58333" y="49922"/>
                    </a:lnTo>
                    <a:lnTo>
                      <a:pt x="57236" y="49556"/>
                    </a:lnTo>
                    <a:lnTo>
                      <a:pt x="54676" y="50470"/>
                    </a:lnTo>
                    <a:lnTo>
                      <a:pt x="50836" y="56322"/>
                    </a:lnTo>
                    <a:lnTo>
                      <a:pt x="46630" y="59431"/>
                    </a:lnTo>
                    <a:lnTo>
                      <a:pt x="45350" y="61442"/>
                    </a:lnTo>
                    <a:lnTo>
                      <a:pt x="46813" y="61808"/>
                    </a:lnTo>
                    <a:lnTo>
                      <a:pt x="46082" y="64368"/>
                    </a:lnTo>
                    <a:lnTo>
                      <a:pt x="42790" y="64551"/>
                    </a:lnTo>
                    <a:lnTo>
                      <a:pt x="42424" y="59796"/>
                    </a:lnTo>
                    <a:lnTo>
                      <a:pt x="46630" y="51750"/>
                    </a:lnTo>
                    <a:lnTo>
                      <a:pt x="47910" y="50470"/>
                    </a:lnTo>
                    <a:lnTo>
                      <a:pt x="50287" y="49190"/>
                    </a:lnTo>
                    <a:lnTo>
                      <a:pt x="50836" y="48093"/>
                    </a:lnTo>
                    <a:lnTo>
                      <a:pt x="51567" y="44619"/>
                    </a:lnTo>
                    <a:lnTo>
                      <a:pt x="50287" y="41327"/>
                    </a:lnTo>
                    <a:lnTo>
                      <a:pt x="44984" y="42059"/>
                    </a:lnTo>
                    <a:lnTo>
                      <a:pt x="38584" y="39498"/>
                    </a:lnTo>
                    <a:lnTo>
                      <a:pt x="32184" y="39864"/>
                    </a:lnTo>
                    <a:lnTo>
                      <a:pt x="26332" y="38767"/>
                    </a:lnTo>
                    <a:lnTo>
                      <a:pt x="22126" y="38767"/>
                    </a:lnTo>
                    <a:lnTo>
                      <a:pt x="8595" y="34744"/>
                    </a:lnTo>
                    <a:lnTo>
                      <a:pt x="3474" y="32367"/>
                    </a:lnTo>
                    <a:lnTo>
                      <a:pt x="1646" y="34378"/>
                    </a:lnTo>
                    <a:lnTo>
                      <a:pt x="183" y="38035"/>
                    </a:lnTo>
                    <a:lnTo>
                      <a:pt x="0" y="41876"/>
                    </a:lnTo>
                    <a:lnTo>
                      <a:pt x="914" y="44984"/>
                    </a:lnTo>
                    <a:lnTo>
                      <a:pt x="2743" y="48093"/>
                    </a:lnTo>
                    <a:lnTo>
                      <a:pt x="6583" y="52116"/>
                    </a:lnTo>
                    <a:lnTo>
                      <a:pt x="9692" y="58516"/>
                    </a:lnTo>
                    <a:lnTo>
                      <a:pt x="12800" y="71500"/>
                    </a:lnTo>
                    <a:lnTo>
                      <a:pt x="14629" y="76986"/>
                    </a:lnTo>
                    <a:lnTo>
                      <a:pt x="15178" y="77351"/>
                    </a:lnTo>
                    <a:lnTo>
                      <a:pt x="17372" y="74791"/>
                    </a:lnTo>
                    <a:lnTo>
                      <a:pt x="19018" y="76620"/>
                    </a:lnTo>
                    <a:lnTo>
                      <a:pt x="18286" y="79180"/>
                    </a:lnTo>
                    <a:lnTo>
                      <a:pt x="16641" y="81374"/>
                    </a:lnTo>
                    <a:lnTo>
                      <a:pt x="16823" y="84300"/>
                    </a:lnTo>
                    <a:lnTo>
                      <a:pt x="17555" y="85397"/>
                    </a:lnTo>
                    <a:lnTo>
                      <a:pt x="19201" y="85763"/>
                    </a:lnTo>
                    <a:lnTo>
                      <a:pt x="20846" y="85397"/>
                    </a:lnTo>
                    <a:lnTo>
                      <a:pt x="21395" y="86311"/>
                    </a:lnTo>
                    <a:lnTo>
                      <a:pt x="21029" y="89420"/>
                    </a:lnTo>
                    <a:lnTo>
                      <a:pt x="21578" y="93992"/>
                    </a:lnTo>
                    <a:lnTo>
                      <a:pt x="21029" y="95272"/>
                    </a:lnTo>
                    <a:lnTo>
                      <a:pt x="19566" y="95089"/>
                    </a:lnTo>
                    <a:lnTo>
                      <a:pt x="19383" y="90700"/>
                    </a:lnTo>
                    <a:lnTo>
                      <a:pt x="17555" y="89237"/>
                    </a:lnTo>
                    <a:lnTo>
                      <a:pt x="17189" y="95089"/>
                    </a:lnTo>
                    <a:lnTo>
                      <a:pt x="17921" y="98015"/>
                    </a:lnTo>
                    <a:lnTo>
                      <a:pt x="21212" y="100209"/>
                    </a:lnTo>
                    <a:lnTo>
                      <a:pt x="31087" y="100026"/>
                    </a:lnTo>
                    <a:lnTo>
                      <a:pt x="34013" y="102404"/>
                    </a:lnTo>
                    <a:lnTo>
                      <a:pt x="37121" y="103866"/>
                    </a:lnTo>
                    <a:lnTo>
                      <a:pt x="36573" y="104964"/>
                    </a:lnTo>
                    <a:lnTo>
                      <a:pt x="31270" y="103501"/>
                    </a:lnTo>
                    <a:lnTo>
                      <a:pt x="22309" y="104232"/>
                    </a:lnTo>
                    <a:lnTo>
                      <a:pt x="20664" y="105329"/>
                    </a:lnTo>
                    <a:lnTo>
                      <a:pt x="20115" y="107341"/>
                    </a:lnTo>
                    <a:lnTo>
                      <a:pt x="19566" y="113741"/>
                    </a:lnTo>
                    <a:lnTo>
                      <a:pt x="19932" y="116301"/>
                    </a:lnTo>
                    <a:lnTo>
                      <a:pt x="21395" y="117581"/>
                    </a:lnTo>
                    <a:lnTo>
                      <a:pt x="20481" y="119958"/>
                    </a:lnTo>
                    <a:lnTo>
                      <a:pt x="21029" y="124530"/>
                    </a:lnTo>
                    <a:lnTo>
                      <a:pt x="19383" y="128004"/>
                    </a:lnTo>
                    <a:lnTo>
                      <a:pt x="18835" y="140988"/>
                    </a:lnTo>
                    <a:lnTo>
                      <a:pt x="17006" y="146291"/>
                    </a:lnTo>
                    <a:lnTo>
                      <a:pt x="17555" y="164028"/>
                    </a:lnTo>
                    <a:lnTo>
                      <a:pt x="16275" y="167869"/>
                    </a:lnTo>
                    <a:lnTo>
                      <a:pt x="16092" y="173354"/>
                    </a:lnTo>
                    <a:lnTo>
                      <a:pt x="13349" y="183595"/>
                    </a:lnTo>
                    <a:lnTo>
                      <a:pt x="12983" y="186886"/>
                    </a:lnTo>
                    <a:lnTo>
                      <a:pt x="13166" y="187435"/>
                    </a:lnTo>
                    <a:lnTo>
                      <a:pt x="13898" y="187435"/>
                    </a:lnTo>
                    <a:lnTo>
                      <a:pt x="14446" y="190544"/>
                    </a:lnTo>
                    <a:lnTo>
                      <a:pt x="11520" y="192372"/>
                    </a:lnTo>
                    <a:lnTo>
                      <a:pt x="8960" y="196395"/>
                    </a:lnTo>
                    <a:lnTo>
                      <a:pt x="6583" y="207550"/>
                    </a:lnTo>
                    <a:lnTo>
                      <a:pt x="8046" y="213767"/>
                    </a:lnTo>
                    <a:lnTo>
                      <a:pt x="8960" y="224373"/>
                    </a:lnTo>
                    <a:lnTo>
                      <a:pt x="12435" y="232602"/>
                    </a:lnTo>
                    <a:lnTo>
                      <a:pt x="12983" y="234431"/>
                    </a:lnTo>
                    <a:lnTo>
                      <a:pt x="14263" y="238637"/>
                    </a:lnTo>
                    <a:lnTo>
                      <a:pt x="17738" y="252717"/>
                    </a:lnTo>
                    <a:lnTo>
                      <a:pt x="16275" y="262043"/>
                    </a:lnTo>
                    <a:lnTo>
                      <a:pt x="16092" y="270455"/>
                    </a:lnTo>
                    <a:lnTo>
                      <a:pt x="13349" y="275209"/>
                    </a:lnTo>
                    <a:lnTo>
                      <a:pt x="10058" y="279232"/>
                    </a:lnTo>
                    <a:lnTo>
                      <a:pt x="9875" y="282890"/>
                    </a:lnTo>
                    <a:lnTo>
                      <a:pt x="10240" y="285084"/>
                    </a:lnTo>
                    <a:lnTo>
                      <a:pt x="13349" y="287461"/>
                    </a:lnTo>
                    <a:lnTo>
                      <a:pt x="24869" y="304102"/>
                    </a:lnTo>
                    <a:lnTo>
                      <a:pt x="25601" y="306296"/>
                    </a:lnTo>
                    <a:lnTo>
                      <a:pt x="24687" y="308673"/>
                    </a:lnTo>
                    <a:lnTo>
                      <a:pt x="24504" y="313611"/>
                    </a:lnTo>
                    <a:lnTo>
                      <a:pt x="28710" y="328971"/>
                    </a:lnTo>
                    <a:lnTo>
                      <a:pt x="31818" y="332080"/>
                    </a:lnTo>
                    <a:lnTo>
                      <a:pt x="35476" y="336652"/>
                    </a:lnTo>
                    <a:lnTo>
                      <a:pt x="43704" y="344332"/>
                    </a:lnTo>
                    <a:lnTo>
                      <a:pt x="45167" y="347441"/>
                    </a:lnTo>
                    <a:lnTo>
                      <a:pt x="44984" y="351281"/>
                    </a:lnTo>
                    <a:lnTo>
                      <a:pt x="46082" y="352743"/>
                    </a:lnTo>
                    <a:lnTo>
                      <a:pt x="49556" y="355486"/>
                    </a:lnTo>
                    <a:lnTo>
                      <a:pt x="52482" y="355852"/>
                    </a:lnTo>
                    <a:lnTo>
                      <a:pt x="53213" y="356949"/>
                    </a:lnTo>
                    <a:lnTo>
                      <a:pt x="54859" y="357498"/>
                    </a:lnTo>
                    <a:lnTo>
                      <a:pt x="56322" y="356401"/>
                    </a:lnTo>
                    <a:lnTo>
                      <a:pt x="56871" y="355486"/>
                    </a:lnTo>
                    <a:lnTo>
                      <a:pt x="57053" y="349269"/>
                    </a:lnTo>
                    <a:lnTo>
                      <a:pt x="63636" y="349635"/>
                    </a:lnTo>
                    <a:lnTo>
                      <a:pt x="69488" y="351463"/>
                    </a:lnTo>
                    <a:lnTo>
                      <a:pt x="66379" y="353292"/>
                    </a:lnTo>
                    <a:lnTo>
                      <a:pt x="63454" y="353841"/>
                    </a:lnTo>
                    <a:lnTo>
                      <a:pt x="61076" y="356401"/>
                    </a:lnTo>
                    <a:lnTo>
                      <a:pt x="61808" y="358961"/>
                    </a:lnTo>
                    <a:lnTo>
                      <a:pt x="66562" y="366458"/>
                    </a:lnTo>
                    <a:lnTo>
                      <a:pt x="66928" y="368836"/>
                    </a:lnTo>
                    <a:lnTo>
                      <a:pt x="62905" y="366093"/>
                    </a:lnTo>
                    <a:lnTo>
                      <a:pt x="60345" y="363167"/>
                    </a:lnTo>
                    <a:lnTo>
                      <a:pt x="59431" y="360790"/>
                    </a:lnTo>
                    <a:lnTo>
                      <a:pt x="57419" y="360424"/>
                    </a:lnTo>
                    <a:lnTo>
                      <a:pt x="56688" y="363715"/>
                    </a:lnTo>
                    <a:lnTo>
                      <a:pt x="57236" y="366641"/>
                    </a:lnTo>
                    <a:lnTo>
                      <a:pt x="59796" y="371396"/>
                    </a:lnTo>
                    <a:lnTo>
                      <a:pt x="61442" y="379624"/>
                    </a:lnTo>
                    <a:lnTo>
                      <a:pt x="65648" y="383647"/>
                    </a:lnTo>
                    <a:lnTo>
                      <a:pt x="71682" y="384562"/>
                    </a:lnTo>
                    <a:lnTo>
                      <a:pt x="74243" y="388768"/>
                    </a:lnTo>
                    <a:lnTo>
                      <a:pt x="74425" y="393705"/>
                    </a:lnTo>
                    <a:lnTo>
                      <a:pt x="71317" y="396082"/>
                    </a:lnTo>
                    <a:lnTo>
                      <a:pt x="71682" y="401568"/>
                    </a:lnTo>
                    <a:lnTo>
                      <a:pt x="72597" y="403397"/>
                    </a:lnTo>
                    <a:lnTo>
                      <a:pt x="82837" y="413637"/>
                    </a:lnTo>
                    <a:lnTo>
                      <a:pt x="88506" y="421500"/>
                    </a:lnTo>
                    <a:lnTo>
                      <a:pt x="95638" y="428266"/>
                    </a:lnTo>
                    <a:lnTo>
                      <a:pt x="98380" y="429546"/>
                    </a:lnTo>
                    <a:lnTo>
                      <a:pt x="98746" y="434301"/>
                    </a:lnTo>
                    <a:lnTo>
                      <a:pt x="102586" y="436129"/>
                    </a:lnTo>
                    <a:lnTo>
                      <a:pt x="104964" y="439238"/>
                    </a:lnTo>
                    <a:lnTo>
                      <a:pt x="105329" y="440152"/>
                    </a:lnTo>
                    <a:lnTo>
                      <a:pt x="104232" y="443261"/>
                    </a:lnTo>
                    <a:lnTo>
                      <a:pt x="104598" y="446918"/>
                    </a:lnTo>
                    <a:lnTo>
                      <a:pt x="105695" y="452953"/>
                    </a:lnTo>
                    <a:lnTo>
                      <a:pt x="106792" y="454781"/>
                    </a:lnTo>
                    <a:lnTo>
                      <a:pt x="109901" y="455696"/>
                    </a:lnTo>
                    <a:lnTo>
                      <a:pt x="118495" y="456976"/>
                    </a:lnTo>
                    <a:lnTo>
                      <a:pt x="124164" y="459719"/>
                    </a:lnTo>
                    <a:lnTo>
                      <a:pt x="126359" y="458439"/>
                    </a:lnTo>
                    <a:lnTo>
                      <a:pt x="129284" y="458987"/>
                    </a:lnTo>
                    <a:lnTo>
                      <a:pt x="133856" y="461364"/>
                    </a:lnTo>
                    <a:lnTo>
                      <a:pt x="138062" y="462827"/>
                    </a:lnTo>
                    <a:lnTo>
                      <a:pt x="140073" y="465570"/>
                    </a:lnTo>
                    <a:lnTo>
                      <a:pt x="147205" y="468130"/>
                    </a:lnTo>
                    <a:lnTo>
                      <a:pt x="149765" y="469593"/>
                    </a:lnTo>
                    <a:lnTo>
                      <a:pt x="151594" y="471239"/>
                    </a:lnTo>
                    <a:lnTo>
                      <a:pt x="153057" y="468679"/>
                    </a:lnTo>
                    <a:lnTo>
                      <a:pt x="155068" y="468496"/>
                    </a:lnTo>
                    <a:lnTo>
                      <a:pt x="156897" y="469410"/>
                    </a:lnTo>
                    <a:lnTo>
                      <a:pt x="160554" y="472702"/>
                    </a:lnTo>
                    <a:lnTo>
                      <a:pt x="161468" y="477091"/>
                    </a:lnTo>
                    <a:lnTo>
                      <a:pt x="162017" y="478005"/>
                    </a:lnTo>
                    <a:lnTo>
                      <a:pt x="168417" y="478554"/>
                    </a:lnTo>
                    <a:lnTo>
                      <a:pt x="173720" y="481479"/>
                    </a:lnTo>
                    <a:lnTo>
                      <a:pt x="177378" y="484222"/>
                    </a:lnTo>
                    <a:lnTo>
                      <a:pt x="183778" y="491171"/>
                    </a:lnTo>
                    <a:lnTo>
                      <a:pt x="187801" y="494646"/>
                    </a:lnTo>
                    <a:lnTo>
                      <a:pt x="190544" y="498851"/>
                    </a:lnTo>
                    <a:lnTo>
                      <a:pt x="191824" y="510006"/>
                    </a:lnTo>
                    <a:lnTo>
                      <a:pt x="192921" y="513298"/>
                    </a:lnTo>
                    <a:lnTo>
                      <a:pt x="250157" y="508726"/>
                    </a:lnTo>
                    <a:lnTo>
                      <a:pt x="250706" y="511469"/>
                    </a:lnTo>
                    <a:lnTo>
                      <a:pt x="347258" y="545482"/>
                    </a:lnTo>
                    <a:lnTo>
                      <a:pt x="395534" y="545482"/>
                    </a:lnTo>
                    <a:lnTo>
                      <a:pt x="416014" y="545482"/>
                    </a:lnTo>
                    <a:lnTo>
                      <a:pt x="416197" y="532133"/>
                    </a:lnTo>
                    <a:lnTo>
                      <a:pt x="457890" y="531950"/>
                    </a:lnTo>
                    <a:lnTo>
                      <a:pt x="462827" y="534510"/>
                    </a:lnTo>
                    <a:lnTo>
                      <a:pt x="464656" y="535424"/>
                    </a:lnTo>
                    <a:lnTo>
                      <a:pt x="467948" y="541093"/>
                    </a:lnTo>
                    <a:lnTo>
                      <a:pt x="473799" y="543470"/>
                    </a:lnTo>
                    <a:lnTo>
                      <a:pt x="478005" y="548956"/>
                    </a:lnTo>
                    <a:lnTo>
                      <a:pt x="486965" y="556819"/>
                    </a:lnTo>
                    <a:lnTo>
                      <a:pt x="500497" y="565414"/>
                    </a:lnTo>
                    <a:lnTo>
                      <a:pt x="507080" y="587357"/>
                    </a:lnTo>
                    <a:lnTo>
                      <a:pt x="513846" y="595769"/>
                    </a:lnTo>
                    <a:lnTo>
                      <a:pt x="522075" y="602718"/>
                    </a:lnTo>
                    <a:lnTo>
                      <a:pt x="533779" y="609850"/>
                    </a:lnTo>
                    <a:lnTo>
                      <a:pt x="544202" y="611678"/>
                    </a:lnTo>
                    <a:lnTo>
                      <a:pt x="555174" y="591197"/>
                    </a:lnTo>
                    <a:lnTo>
                      <a:pt x="556636" y="589552"/>
                    </a:lnTo>
                    <a:lnTo>
                      <a:pt x="561757" y="587723"/>
                    </a:lnTo>
                    <a:lnTo>
                      <a:pt x="567060" y="588820"/>
                    </a:lnTo>
                    <a:lnTo>
                      <a:pt x="587540" y="588089"/>
                    </a:lnTo>
                    <a:lnTo>
                      <a:pt x="591198" y="592295"/>
                    </a:lnTo>
                    <a:lnTo>
                      <a:pt x="599061" y="599426"/>
                    </a:lnTo>
                    <a:lnTo>
                      <a:pt x="602169" y="603998"/>
                    </a:lnTo>
                    <a:lnTo>
                      <a:pt x="606924" y="607290"/>
                    </a:lnTo>
                    <a:lnTo>
                      <a:pt x="616067" y="627770"/>
                    </a:lnTo>
                    <a:lnTo>
                      <a:pt x="623564" y="635633"/>
                    </a:lnTo>
                    <a:lnTo>
                      <a:pt x="627587" y="643862"/>
                    </a:lnTo>
                    <a:lnTo>
                      <a:pt x="635633" y="648982"/>
                    </a:lnTo>
                    <a:lnTo>
                      <a:pt x="642582" y="670377"/>
                    </a:lnTo>
                    <a:lnTo>
                      <a:pt x="650445" y="681898"/>
                    </a:lnTo>
                    <a:lnTo>
                      <a:pt x="658126" y="686835"/>
                    </a:lnTo>
                    <a:lnTo>
                      <a:pt x="664709" y="687567"/>
                    </a:lnTo>
                    <a:lnTo>
                      <a:pt x="671475" y="691407"/>
                    </a:lnTo>
                    <a:lnTo>
                      <a:pt x="683909" y="692321"/>
                    </a:lnTo>
                    <a:lnTo>
                      <a:pt x="692504" y="696344"/>
                    </a:lnTo>
                    <a:lnTo>
                      <a:pt x="700550" y="696893"/>
                    </a:lnTo>
                    <a:lnTo>
                      <a:pt x="700916" y="695978"/>
                    </a:lnTo>
                    <a:lnTo>
                      <a:pt x="698904" y="694515"/>
                    </a:lnTo>
                    <a:lnTo>
                      <a:pt x="696893" y="689578"/>
                    </a:lnTo>
                    <a:lnTo>
                      <a:pt x="695978" y="686469"/>
                    </a:lnTo>
                    <a:lnTo>
                      <a:pt x="695430" y="685555"/>
                    </a:lnTo>
                    <a:lnTo>
                      <a:pt x="692504" y="674035"/>
                    </a:lnTo>
                    <a:lnTo>
                      <a:pt x="692138" y="669646"/>
                    </a:lnTo>
                    <a:lnTo>
                      <a:pt x="694333" y="668183"/>
                    </a:lnTo>
                    <a:lnTo>
                      <a:pt x="694333" y="662880"/>
                    </a:lnTo>
                    <a:lnTo>
                      <a:pt x="693784" y="662149"/>
                    </a:lnTo>
                    <a:lnTo>
                      <a:pt x="690858" y="661417"/>
                    </a:lnTo>
                    <a:lnTo>
                      <a:pt x="689578" y="660686"/>
                    </a:lnTo>
                    <a:lnTo>
                      <a:pt x="690127" y="659040"/>
                    </a:lnTo>
                    <a:lnTo>
                      <a:pt x="693418" y="658857"/>
                    </a:lnTo>
                    <a:lnTo>
                      <a:pt x="694881" y="660137"/>
                    </a:lnTo>
                    <a:lnTo>
                      <a:pt x="697076" y="658674"/>
                    </a:lnTo>
                    <a:lnTo>
                      <a:pt x="697624" y="655383"/>
                    </a:lnTo>
                    <a:lnTo>
                      <a:pt x="697807" y="649531"/>
                    </a:lnTo>
                    <a:lnTo>
                      <a:pt x="695247" y="645142"/>
                    </a:lnTo>
                    <a:lnTo>
                      <a:pt x="702013" y="644045"/>
                    </a:lnTo>
                    <a:lnTo>
                      <a:pt x="704390" y="639473"/>
                    </a:lnTo>
                    <a:lnTo>
                      <a:pt x="704024" y="638376"/>
                    </a:lnTo>
                    <a:lnTo>
                      <a:pt x="701281" y="639108"/>
                    </a:lnTo>
                    <a:lnTo>
                      <a:pt x="701464" y="636913"/>
                    </a:lnTo>
                    <a:lnTo>
                      <a:pt x="706036" y="634536"/>
                    </a:lnTo>
                    <a:lnTo>
                      <a:pt x="707682" y="634719"/>
                    </a:lnTo>
                    <a:lnTo>
                      <a:pt x="710242" y="631793"/>
                    </a:lnTo>
                    <a:lnTo>
                      <a:pt x="710790" y="630147"/>
                    </a:lnTo>
                    <a:lnTo>
                      <a:pt x="711705" y="629050"/>
                    </a:lnTo>
                    <a:lnTo>
                      <a:pt x="716276" y="628685"/>
                    </a:lnTo>
                    <a:lnTo>
                      <a:pt x="718105" y="627770"/>
                    </a:lnTo>
                    <a:lnTo>
                      <a:pt x="718288" y="625759"/>
                    </a:lnTo>
                    <a:lnTo>
                      <a:pt x="715728" y="623564"/>
                    </a:lnTo>
                    <a:lnTo>
                      <a:pt x="715728" y="621553"/>
                    </a:lnTo>
                    <a:lnTo>
                      <a:pt x="716459" y="620273"/>
                    </a:lnTo>
                    <a:lnTo>
                      <a:pt x="718836" y="621187"/>
                    </a:lnTo>
                    <a:lnTo>
                      <a:pt x="720299" y="622467"/>
                    </a:lnTo>
                    <a:lnTo>
                      <a:pt x="720665" y="622284"/>
                    </a:lnTo>
                    <a:lnTo>
                      <a:pt x="720665" y="620273"/>
                    </a:lnTo>
                    <a:lnTo>
                      <a:pt x="721214" y="619358"/>
                    </a:lnTo>
                    <a:lnTo>
                      <a:pt x="722311" y="619724"/>
                    </a:lnTo>
                    <a:lnTo>
                      <a:pt x="723591" y="621919"/>
                    </a:lnTo>
                    <a:lnTo>
                      <a:pt x="724139" y="621919"/>
                    </a:lnTo>
                    <a:lnTo>
                      <a:pt x="725602" y="621187"/>
                    </a:lnTo>
                    <a:lnTo>
                      <a:pt x="726334" y="619176"/>
                    </a:lnTo>
                    <a:lnTo>
                      <a:pt x="727065" y="618810"/>
                    </a:lnTo>
                    <a:lnTo>
                      <a:pt x="727979" y="622650"/>
                    </a:lnTo>
                    <a:lnTo>
                      <a:pt x="735294" y="620273"/>
                    </a:lnTo>
                    <a:lnTo>
                      <a:pt x="736391" y="620456"/>
                    </a:lnTo>
                    <a:lnTo>
                      <a:pt x="736025" y="621187"/>
                    </a:lnTo>
                    <a:lnTo>
                      <a:pt x="734197" y="622284"/>
                    </a:lnTo>
                    <a:lnTo>
                      <a:pt x="729442" y="623930"/>
                    </a:lnTo>
                    <a:lnTo>
                      <a:pt x="725785" y="625759"/>
                    </a:lnTo>
                    <a:lnTo>
                      <a:pt x="724871" y="626856"/>
                    </a:lnTo>
                    <a:lnTo>
                      <a:pt x="725785" y="627222"/>
                    </a:lnTo>
                    <a:lnTo>
                      <a:pt x="733465" y="624479"/>
                    </a:lnTo>
                    <a:lnTo>
                      <a:pt x="740597" y="621004"/>
                    </a:lnTo>
                    <a:lnTo>
                      <a:pt x="743523" y="618444"/>
                    </a:lnTo>
                    <a:lnTo>
                      <a:pt x="749740" y="614238"/>
                    </a:lnTo>
                    <a:lnTo>
                      <a:pt x="751203" y="612227"/>
                    </a:lnTo>
                    <a:lnTo>
                      <a:pt x="753763" y="605278"/>
                    </a:lnTo>
                    <a:lnTo>
                      <a:pt x="754312" y="591015"/>
                    </a:lnTo>
                    <a:lnTo>
                      <a:pt x="755775" y="589735"/>
                    </a:lnTo>
                    <a:lnTo>
                      <a:pt x="757055" y="589003"/>
                    </a:lnTo>
                    <a:lnTo>
                      <a:pt x="758335" y="589003"/>
                    </a:lnTo>
                    <a:lnTo>
                      <a:pt x="758518" y="594306"/>
                    </a:lnTo>
                    <a:lnTo>
                      <a:pt x="761809" y="594489"/>
                    </a:lnTo>
                    <a:lnTo>
                      <a:pt x="761078" y="596318"/>
                    </a:lnTo>
                    <a:lnTo>
                      <a:pt x="758152" y="597415"/>
                    </a:lnTo>
                    <a:lnTo>
                      <a:pt x="759066" y="597963"/>
                    </a:lnTo>
                    <a:lnTo>
                      <a:pt x="768209" y="594489"/>
                    </a:lnTo>
                    <a:lnTo>
                      <a:pt x="773695" y="591563"/>
                    </a:lnTo>
                    <a:lnTo>
                      <a:pt x="781741" y="591197"/>
                    </a:lnTo>
                    <a:lnTo>
                      <a:pt x="796005" y="589003"/>
                    </a:lnTo>
                    <a:lnTo>
                      <a:pt x="805879" y="591929"/>
                    </a:lnTo>
                    <a:lnTo>
                      <a:pt x="810817" y="593940"/>
                    </a:lnTo>
                    <a:lnTo>
                      <a:pt x="816668" y="595038"/>
                    </a:lnTo>
                    <a:lnTo>
                      <a:pt x="822154" y="595220"/>
                    </a:lnTo>
                    <a:lnTo>
                      <a:pt x="825080" y="592478"/>
                    </a:lnTo>
                    <a:lnTo>
                      <a:pt x="824897" y="590100"/>
                    </a:lnTo>
                    <a:lnTo>
                      <a:pt x="826360" y="588637"/>
                    </a:lnTo>
                    <a:lnTo>
                      <a:pt x="830749" y="588820"/>
                    </a:lnTo>
                    <a:lnTo>
                      <a:pt x="838063" y="592295"/>
                    </a:lnTo>
                    <a:lnTo>
                      <a:pt x="841172" y="595403"/>
                    </a:lnTo>
                    <a:lnTo>
                      <a:pt x="844098" y="596135"/>
                    </a:lnTo>
                    <a:lnTo>
                      <a:pt x="849218" y="603449"/>
                    </a:lnTo>
                    <a:lnTo>
                      <a:pt x="854521" y="603815"/>
                    </a:lnTo>
                    <a:lnTo>
                      <a:pt x="855801" y="605095"/>
                    </a:lnTo>
                    <a:lnTo>
                      <a:pt x="859641" y="606192"/>
                    </a:lnTo>
                    <a:lnTo>
                      <a:pt x="863481" y="604364"/>
                    </a:lnTo>
                    <a:lnTo>
                      <a:pt x="865859" y="606010"/>
                    </a:lnTo>
                    <a:lnTo>
                      <a:pt x="868236" y="604729"/>
                    </a:lnTo>
                    <a:lnTo>
                      <a:pt x="870247" y="604729"/>
                    </a:lnTo>
                    <a:lnTo>
                      <a:pt x="875185" y="605827"/>
                    </a:lnTo>
                    <a:lnTo>
                      <a:pt x="878293" y="602169"/>
                    </a:lnTo>
                    <a:lnTo>
                      <a:pt x="879025" y="600706"/>
                    </a:lnTo>
                    <a:lnTo>
                      <a:pt x="878659" y="599061"/>
                    </a:lnTo>
                    <a:lnTo>
                      <a:pt x="879573" y="598512"/>
                    </a:lnTo>
                    <a:lnTo>
                      <a:pt x="881950" y="598512"/>
                    </a:lnTo>
                    <a:lnTo>
                      <a:pt x="885242" y="601438"/>
                    </a:lnTo>
                    <a:lnTo>
                      <a:pt x="890545" y="603815"/>
                    </a:lnTo>
                    <a:lnTo>
                      <a:pt x="895300" y="610032"/>
                    </a:lnTo>
                    <a:lnTo>
                      <a:pt x="897311" y="609118"/>
                    </a:lnTo>
                    <a:lnTo>
                      <a:pt x="900603" y="607838"/>
                    </a:lnTo>
                    <a:lnTo>
                      <a:pt x="901334" y="605827"/>
                    </a:lnTo>
                    <a:lnTo>
                      <a:pt x="899323" y="603084"/>
                    </a:lnTo>
                    <a:lnTo>
                      <a:pt x="891642" y="599426"/>
                    </a:lnTo>
                    <a:lnTo>
                      <a:pt x="888351" y="595220"/>
                    </a:lnTo>
                    <a:lnTo>
                      <a:pt x="888351" y="594123"/>
                    </a:lnTo>
                    <a:lnTo>
                      <a:pt x="890362" y="590649"/>
                    </a:lnTo>
                    <a:lnTo>
                      <a:pt x="895665" y="586992"/>
                    </a:lnTo>
                    <a:lnTo>
                      <a:pt x="896945" y="580591"/>
                    </a:lnTo>
                    <a:lnTo>
                      <a:pt x="895848" y="579677"/>
                    </a:lnTo>
                    <a:lnTo>
                      <a:pt x="894751" y="579494"/>
                    </a:lnTo>
                    <a:lnTo>
                      <a:pt x="889448" y="581689"/>
                    </a:lnTo>
                    <a:lnTo>
                      <a:pt x="886705" y="583883"/>
                    </a:lnTo>
                    <a:lnTo>
                      <a:pt x="884876" y="583700"/>
                    </a:lnTo>
                    <a:lnTo>
                      <a:pt x="883779" y="578580"/>
                    </a:lnTo>
                    <a:lnTo>
                      <a:pt x="882499" y="578397"/>
                    </a:lnTo>
                    <a:lnTo>
                      <a:pt x="880670" y="578580"/>
                    </a:lnTo>
                    <a:lnTo>
                      <a:pt x="877013" y="581140"/>
                    </a:lnTo>
                    <a:lnTo>
                      <a:pt x="872442" y="581323"/>
                    </a:lnTo>
                    <a:lnTo>
                      <a:pt x="868784" y="578214"/>
                    </a:lnTo>
                    <a:lnTo>
                      <a:pt x="870064" y="573460"/>
                    </a:lnTo>
                    <a:lnTo>
                      <a:pt x="875916" y="571814"/>
                    </a:lnTo>
                    <a:lnTo>
                      <a:pt x="882682" y="574740"/>
                    </a:lnTo>
                    <a:lnTo>
                      <a:pt x="889996" y="576020"/>
                    </a:lnTo>
                    <a:lnTo>
                      <a:pt x="895665" y="573277"/>
                    </a:lnTo>
                    <a:lnTo>
                      <a:pt x="899505" y="574374"/>
                    </a:lnTo>
                    <a:lnTo>
                      <a:pt x="904808" y="571448"/>
                    </a:lnTo>
                    <a:lnTo>
                      <a:pt x="920169" y="572180"/>
                    </a:lnTo>
                    <a:lnTo>
                      <a:pt x="924192" y="572728"/>
                    </a:lnTo>
                    <a:lnTo>
                      <a:pt x="926021" y="571814"/>
                    </a:lnTo>
                    <a:lnTo>
                      <a:pt x="930044" y="557368"/>
                    </a:lnTo>
                    <a:lnTo>
                      <a:pt x="930958" y="560294"/>
                    </a:lnTo>
                    <a:lnTo>
                      <a:pt x="930958" y="564317"/>
                    </a:lnTo>
                    <a:lnTo>
                      <a:pt x="932055" y="569985"/>
                    </a:lnTo>
                    <a:lnTo>
                      <a:pt x="931872" y="571814"/>
                    </a:lnTo>
                    <a:lnTo>
                      <a:pt x="930775" y="574740"/>
                    </a:lnTo>
                    <a:lnTo>
                      <a:pt x="931324" y="576020"/>
                    </a:lnTo>
                    <a:lnTo>
                      <a:pt x="935529" y="575654"/>
                    </a:lnTo>
                    <a:lnTo>
                      <a:pt x="945221" y="572728"/>
                    </a:lnTo>
                    <a:lnTo>
                      <a:pt x="949244" y="569254"/>
                    </a:lnTo>
                    <a:lnTo>
                      <a:pt x="951622" y="568705"/>
                    </a:lnTo>
                    <a:lnTo>
                      <a:pt x="953999" y="566877"/>
                    </a:lnTo>
                    <a:lnTo>
                      <a:pt x="954547" y="567059"/>
                    </a:lnTo>
                    <a:lnTo>
                      <a:pt x="954730" y="568157"/>
                    </a:lnTo>
                    <a:lnTo>
                      <a:pt x="953267" y="571448"/>
                    </a:lnTo>
                    <a:lnTo>
                      <a:pt x="956742" y="571265"/>
                    </a:lnTo>
                    <a:lnTo>
                      <a:pt x="966799" y="568705"/>
                    </a:lnTo>
                    <a:lnTo>
                      <a:pt x="972102" y="569071"/>
                    </a:lnTo>
                    <a:lnTo>
                      <a:pt x="974114" y="569802"/>
                    </a:lnTo>
                    <a:lnTo>
                      <a:pt x="973931" y="571265"/>
                    </a:lnTo>
                    <a:lnTo>
                      <a:pt x="972285" y="571997"/>
                    </a:lnTo>
                    <a:lnTo>
                      <a:pt x="972651" y="572728"/>
                    </a:lnTo>
                    <a:lnTo>
                      <a:pt x="975759" y="574374"/>
                    </a:lnTo>
                    <a:lnTo>
                      <a:pt x="980697" y="576203"/>
                    </a:lnTo>
                    <a:lnTo>
                      <a:pt x="992766" y="582420"/>
                    </a:lnTo>
                    <a:lnTo>
                      <a:pt x="994777" y="584614"/>
                    </a:lnTo>
                    <a:lnTo>
                      <a:pt x="997154" y="589003"/>
                    </a:lnTo>
                    <a:lnTo>
                      <a:pt x="999166" y="590466"/>
                    </a:lnTo>
                    <a:lnTo>
                      <a:pt x="1005749" y="589186"/>
                    </a:lnTo>
                    <a:lnTo>
                      <a:pt x="1012332" y="588089"/>
                    </a:lnTo>
                    <a:lnTo>
                      <a:pt x="1018733" y="584797"/>
                    </a:lnTo>
                    <a:lnTo>
                      <a:pt x="1021658" y="584797"/>
                    </a:lnTo>
                    <a:lnTo>
                      <a:pt x="1022024" y="584432"/>
                    </a:lnTo>
                    <a:lnTo>
                      <a:pt x="1022390" y="582237"/>
                    </a:lnTo>
                    <a:lnTo>
                      <a:pt x="1024767" y="580409"/>
                    </a:lnTo>
                    <a:lnTo>
                      <a:pt x="1028973" y="580226"/>
                    </a:lnTo>
                    <a:lnTo>
                      <a:pt x="1031350" y="580591"/>
                    </a:lnTo>
                    <a:lnTo>
                      <a:pt x="1035921" y="582237"/>
                    </a:lnTo>
                    <a:lnTo>
                      <a:pt x="1039213" y="585163"/>
                    </a:lnTo>
                    <a:lnTo>
                      <a:pt x="1043785" y="590466"/>
                    </a:lnTo>
                    <a:lnTo>
                      <a:pt x="1046162" y="591563"/>
                    </a:lnTo>
                    <a:lnTo>
                      <a:pt x="1046345" y="595769"/>
                    </a:lnTo>
                    <a:lnTo>
                      <a:pt x="1048722" y="596866"/>
                    </a:lnTo>
                    <a:lnTo>
                      <a:pt x="1053476" y="602535"/>
                    </a:lnTo>
                    <a:lnTo>
                      <a:pt x="1056585" y="604364"/>
                    </a:lnTo>
                    <a:lnTo>
                      <a:pt x="1062071" y="606741"/>
                    </a:lnTo>
                    <a:lnTo>
                      <a:pt x="1062985" y="608204"/>
                    </a:lnTo>
                    <a:lnTo>
                      <a:pt x="1063900" y="611678"/>
                    </a:lnTo>
                    <a:lnTo>
                      <a:pt x="1064448" y="619907"/>
                    </a:lnTo>
                    <a:lnTo>
                      <a:pt x="1062071" y="635085"/>
                    </a:lnTo>
                    <a:lnTo>
                      <a:pt x="1062071" y="637828"/>
                    </a:lnTo>
                    <a:lnTo>
                      <a:pt x="1062802" y="642399"/>
                    </a:lnTo>
                    <a:lnTo>
                      <a:pt x="1062985" y="642948"/>
                    </a:lnTo>
                    <a:lnTo>
                      <a:pt x="1065180" y="642948"/>
                    </a:lnTo>
                    <a:lnTo>
                      <a:pt x="1065546" y="638742"/>
                    </a:lnTo>
                    <a:lnTo>
                      <a:pt x="1067557" y="639473"/>
                    </a:lnTo>
                    <a:lnTo>
                      <a:pt x="1069569" y="641119"/>
                    </a:lnTo>
                    <a:lnTo>
                      <a:pt x="1067557" y="646788"/>
                    </a:lnTo>
                    <a:lnTo>
                      <a:pt x="1066825" y="650811"/>
                    </a:lnTo>
                    <a:lnTo>
                      <a:pt x="1067374" y="655565"/>
                    </a:lnTo>
                    <a:lnTo>
                      <a:pt x="1069751" y="660137"/>
                    </a:lnTo>
                    <a:lnTo>
                      <a:pt x="1076152" y="669097"/>
                    </a:lnTo>
                    <a:lnTo>
                      <a:pt x="1077066" y="669463"/>
                    </a:lnTo>
                    <a:lnTo>
                      <a:pt x="1080540" y="668183"/>
                    </a:lnTo>
                    <a:lnTo>
                      <a:pt x="1081637" y="675863"/>
                    </a:lnTo>
                    <a:lnTo>
                      <a:pt x="1083832" y="675132"/>
                    </a:lnTo>
                    <a:lnTo>
                      <a:pt x="1084197" y="675498"/>
                    </a:lnTo>
                    <a:lnTo>
                      <a:pt x="1082918" y="677692"/>
                    </a:lnTo>
                    <a:lnTo>
                      <a:pt x="1082552" y="679338"/>
                    </a:lnTo>
                    <a:lnTo>
                      <a:pt x="1086575" y="685007"/>
                    </a:lnTo>
                    <a:lnTo>
                      <a:pt x="1088220" y="690858"/>
                    </a:lnTo>
                    <a:lnTo>
                      <a:pt x="1089683" y="693784"/>
                    </a:lnTo>
                    <a:lnTo>
                      <a:pt x="1092061" y="696161"/>
                    </a:lnTo>
                    <a:lnTo>
                      <a:pt x="1095901" y="696527"/>
                    </a:lnTo>
                    <a:lnTo>
                      <a:pt x="1098461" y="698721"/>
                    </a:lnTo>
                    <a:lnTo>
                      <a:pt x="1103215" y="708596"/>
                    </a:lnTo>
                    <a:lnTo>
                      <a:pt x="1103032" y="714265"/>
                    </a:lnTo>
                    <a:lnTo>
                      <a:pt x="1103398" y="715179"/>
                    </a:lnTo>
                    <a:lnTo>
                      <a:pt x="1105227" y="716642"/>
                    </a:lnTo>
                    <a:lnTo>
                      <a:pt x="1111261" y="716642"/>
                    </a:lnTo>
                    <a:lnTo>
                      <a:pt x="1115833" y="715545"/>
                    </a:lnTo>
                    <a:lnTo>
                      <a:pt x="1121502" y="712985"/>
                    </a:lnTo>
                    <a:lnTo>
                      <a:pt x="1124976" y="714448"/>
                    </a:lnTo>
                    <a:lnTo>
                      <a:pt x="1127170" y="711156"/>
                    </a:lnTo>
                    <a:lnTo>
                      <a:pt x="1124976" y="709510"/>
                    </a:lnTo>
                    <a:lnTo>
                      <a:pt x="1127353" y="700550"/>
                    </a:lnTo>
                    <a:lnTo>
                      <a:pt x="1130462" y="691407"/>
                    </a:lnTo>
                    <a:lnTo>
                      <a:pt x="1131193" y="682446"/>
                    </a:lnTo>
                    <a:lnTo>
                      <a:pt x="1130462" y="673486"/>
                    </a:lnTo>
                    <a:lnTo>
                      <a:pt x="1130828" y="667452"/>
                    </a:lnTo>
                    <a:lnTo>
                      <a:pt x="1122782" y="647702"/>
                    </a:lnTo>
                    <a:lnTo>
                      <a:pt x="1118576" y="640205"/>
                    </a:lnTo>
                    <a:lnTo>
                      <a:pt x="1117296" y="634536"/>
                    </a:lnTo>
                    <a:lnTo>
                      <a:pt x="1118027" y="627039"/>
                    </a:lnTo>
                    <a:lnTo>
                      <a:pt x="1117296" y="623016"/>
                    </a:lnTo>
                    <a:lnTo>
                      <a:pt x="1114004" y="616433"/>
                    </a:lnTo>
                    <a:lnTo>
                      <a:pt x="1105775" y="603998"/>
                    </a:lnTo>
                    <a:lnTo>
                      <a:pt x="1099375" y="586626"/>
                    </a:lnTo>
                    <a:lnTo>
                      <a:pt x="1094255" y="565779"/>
                    </a:lnTo>
                    <a:lnTo>
                      <a:pt x="1095535" y="563219"/>
                    </a:lnTo>
                    <a:lnTo>
                      <a:pt x="1095535" y="556088"/>
                    </a:lnTo>
                    <a:lnTo>
                      <a:pt x="1098278" y="551882"/>
                    </a:lnTo>
                    <a:lnTo>
                      <a:pt x="1099558" y="546762"/>
                    </a:lnTo>
                    <a:lnTo>
                      <a:pt x="1101021" y="543104"/>
                    </a:lnTo>
                    <a:lnTo>
                      <a:pt x="1106690" y="530487"/>
                    </a:lnTo>
                    <a:lnTo>
                      <a:pt x="1109798" y="526464"/>
                    </a:lnTo>
                    <a:lnTo>
                      <a:pt x="1111261" y="526281"/>
                    </a:lnTo>
                    <a:lnTo>
                      <a:pt x="1110713" y="523904"/>
                    </a:lnTo>
                    <a:lnTo>
                      <a:pt x="1111261" y="522989"/>
                    </a:lnTo>
                    <a:lnTo>
                      <a:pt x="1115467" y="520978"/>
                    </a:lnTo>
                    <a:lnTo>
                      <a:pt x="1117845" y="520978"/>
                    </a:lnTo>
                    <a:lnTo>
                      <a:pt x="1119307" y="518966"/>
                    </a:lnTo>
                    <a:lnTo>
                      <a:pt x="1118210" y="516589"/>
                    </a:lnTo>
                    <a:lnTo>
                      <a:pt x="1116016" y="513480"/>
                    </a:lnTo>
                    <a:lnTo>
                      <a:pt x="1115833" y="512200"/>
                    </a:lnTo>
                    <a:lnTo>
                      <a:pt x="1116199" y="511469"/>
                    </a:lnTo>
                    <a:lnTo>
                      <a:pt x="1123513" y="510920"/>
                    </a:lnTo>
                    <a:lnTo>
                      <a:pt x="1130828" y="511469"/>
                    </a:lnTo>
                    <a:lnTo>
                      <a:pt x="1133022" y="510920"/>
                    </a:lnTo>
                    <a:lnTo>
                      <a:pt x="1143445" y="502509"/>
                    </a:lnTo>
                    <a:lnTo>
                      <a:pt x="1144542" y="502509"/>
                    </a:lnTo>
                    <a:lnTo>
                      <a:pt x="1146554" y="501229"/>
                    </a:lnTo>
                    <a:lnTo>
                      <a:pt x="1147651" y="498303"/>
                    </a:lnTo>
                    <a:lnTo>
                      <a:pt x="1151857" y="496840"/>
                    </a:lnTo>
                    <a:lnTo>
                      <a:pt x="1154600" y="494646"/>
                    </a:lnTo>
                    <a:lnTo>
                      <a:pt x="1155880" y="491903"/>
                    </a:lnTo>
                    <a:lnTo>
                      <a:pt x="1154783" y="489525"/>
                    </a:lnTo>
                    <a:lnTo>
                      <a:pt x="1157709" y="487514"/>
                    </a:lnTo>
                    <a:lnTo>
                      <a:pt x="1160452" y="482759"/>
                    </a:lnTo>
                    <a:lnTo>
                      <a:pt x="1163743" y="479285"/>
                    </a:lnTo>
                    <a:lnTo>
                      <a:pt x="1170143" y="476542"/>
                    </a:lnTo>
                    <a:lnTo>
                      <a:pt x="1170875" y="474531"/>
                    </a:lnTo>
                    <a:lnTo>
                      <a:pt x="1173435" y="473616"/>
                    </a:lnTo>
                    <a:lnTo>
                      <a:pt x="1181481" y="472702"/>
                    </a:lnTo>
                    <a:lnTo>
                      <a:pt x="1190258" y="469045"/>
                    </a:lnTo>
                    <a:lnTo>
                      <a:pt x="1190990" y="466485"/>
                    </a:lnTo>
                    <a:lnTo>
                      <a:pt x="1192087" y="464839"/>
                    </a:lnTo>
                    <a:lnTo>
                      <a:pt x="1194647" y="462644"/>
                    </a:lnTo>
                    <a:lnTo>
                      <a:pt x="1197207" y="458987"/>
                    </a:lnTo>
                    <a:lnTo>
                      <a:pt x="1200864" y="456427"/>
                    </a:lnTo>
                    <a:lnTo>
                      <a:pt x="1209459" y="452587"/>
                    </a:lnTo>
                    <a:lnTo>
                      <a:pt x="1219151" y="452221"/>
                    </a:lnTo>
                    <a:lnTo>
                      <a:pt x="1226100" y="448015"/>
                    </a:lnTo>
                    <a:lnTo>
                      <a:pt x="1227014" y="445455"/>
                    </a:lnTo>
                    <a:lnTo>
                      <a:pt x="1226831" y="442530"/>
                    </a:lnTo>
                    <a:lnTo>
                      <a:pt x="1222991" y="441798"/>
                    </a:lnTo>
                    <a:lnTo>
                      <a:pt x="1220614" y="442712"/>
                    </a:lnTo>
                    <a:lnTo>
                      <a:pt x="1220248" y="443627"/>
                    </a:lnTo>
                    <a:lnTo>
                      <a:pt x="1219882" y="442530"/>
                    </a:lnTo>
                    <a:lnTo>
                      <a:pt x="1220248" y="440152"/>
                    </a:lnTo>
                    <a:lnTo>
                      <a:pt x="1222259" y="438141"/>
                    </a:lnTo>
                    <a:lnTo>
                      <a:pt x="1223174" y="436312"/>
                    </a:lnTo>
                    <a:lnTo>
                      <a:pt x="1225368" y="434483"/>
                    </a:lnTo>
                    <a:lnTo>
                      <a:pt x="1223722" y="432655"/>
                    </a:lnTo>
                    <a:lnTo>
                      <a:pt x="1216408" y="429729"/>
                    </a:lnTo>
                    <a:lnTo>
                      <a:pt x="1222259" y="429912"/>
                    </a:lnTo>
                    <a:lnTo>
                      <a:pt x="1225185" y="427535"/>
                    </a:lnTo>
                    <a:lnTo>
                      <a:pt x="1226282" y="430278"/>
                    </a:lnTo>
                    <a:lnTo>
                      <a:pt x="1228111" y="430460"/>
                    </a:lnTo>
                    <a:lnTo>
                      <a:pt x="1229574" y="432472"/>
                    </a:lnTo>
                    <a:lnTo>
                      <a:pt x="1234328" y="432289"/>
                    </a:lnTo>
                    <a:lnTo>
                      <a:pt x="1237071" y="431009"/>
                    </a:lnTo>
                    <a:lnTo>
                      <a:pt x="1241277" y="425706"/>
                    </a:lnTo>
                    <a:lnTo>
                      <a:pt x="1244020" y="424243"/>
                    </a:lnTo>
                    <a:lnTo>
                      <a:pt x="1244020" y="420403"/>
                    </a:lnTo>
                    <a:lnTo>
                      <a:pt x="1243289" y="417660"/>
                    </a:lnTo>
                    <a:lnTo>
                      <a:pt x="1241460" y="414917"/>
                    </a:lnTo>
                    <a:lnTo>
                      <a:pt x="1239266" y="417294"/>
                    </a:lnTo>
                    <a:lnTo>
                      <a:pt x="1236889" y="421683"/>
                    </a:lnTo>
                    <a:lnTo>
                      <a:pt x="1236523" y="421683"/>
                    </a:lnTo>
                    <a:lnTo>
                      <a:pt x="1235608" y="420037"/>
                    </a:lnTo>
                    <a:lnTo>
                      <a:pt x="1235060" y="414551"/>
                    </a:lnTo>
                    <a:lnTo>
                      <a:pt x="1223540" y="416197"/>
                    </a:lnTo>
                    <a:lnTo>
                      <a:pt x="1220614" y="415649"/>
                    </a:lnTo>
                    <a:lnTo>
                      <a:pt x="1219882" y="412357"/>
                    </a:lnTo>
                    <a:lnTo>
                      <a:pt x="1219882" y="405957"/>
                    </a:lnTo>
                    <a:lnTo>
                      <a:pt x="1220796" y="405042"/>
                    </a:lnTo>
                    <a:lnTo>
                      <a:pt x="1222259" y="410894"/>
                    </a:lnTo>
                    <a:lnTo>
                      <a:pt x="1223905" y="411991"/>
                    </a:lnTo>
                    <a:lnTo>
                      <a:pt x="1226465" y="411991"/>
                    </a:lnTo>
                    <a:lnTo>
                      <a:pt x="1233231" y="408334"/>
                    </a:lnTo>
                    <a:lnTo>
                      <a:pt x="1235060" y="408517"/>
                    </a:lnTo>
                    <a:lnTo>
                      <a:pt x="1235243" y="406871"/>
                    </a:lnTo>
                    <a:lnTo>
                      <a:pt x="1237986" y="407968"/>
                    </a:lnTo>
                    <a:lnTo>
                      <a:pt x="1240546" y="407968"/>
                    </a:lnTo>
                    <a:lnTo>
                      <a:pt x="1242191" y="411260"/>
                    </a:lnTo>
                    <a:lnTo>
                      <a:pt x="1242191" y="410894"/>
                    </a:lnTo>
                    <a:lnTo>
                      <a:pt x="1241460" y="407785"/>
                    </a:lnTo>
                    <a:lnTo>
                      <a:pt x="1239814" y="405225"/>
                    </a:lnTo>
                    <a:lnTo>
                      <a:pt x="1239083" y="401385"/>
                    </a:lnTo>
                    <a:lnTo>
                      <a:pt x="1238169" y="400105"/>
                    </a:lnTo>
                    <a:lnTo>
                      <a:pt x="1239814" y="393156"/>
                    </a:lnTo>
                    <a:lnTo>
                      <a:pt x="1239266" y="387488"/>
                    </a:lnTo>
                    <a:lnTo>
                      <a:pt x="1231220" y="385659"/>
                    </a:lnTo>
                    <a:lnTo>
                      <a:pt x="1230123" y="385842"/>
                    </a:lnTo>
                    <a:lnTo>
                      <a:pt x="1229026" y="386939"/>
                    </a:lnTo>
                    <a:lnTo>
                      <a:pt x="1226282" y="386208"/>
                    </a:lnTo>
                    <a:lnTo>
                      <a:pt x="1223905" y="384562"/>
                    </a:lnTo>
                    <a:lnTo>
                      <a:pt x="1224271" y="382367"/>
                    </a:lnTo>
                    <a:lnTo>
                      <a:pt x="1228842" y="382367"/>
                    </a:lnTo>
                    <a:lnTo>
                      <a:pt x="1230854" y="381453"/>
                    </a:lnTo>
                    <a:lnTo>
                      <a:pt x="1230305" y="379624"/>
                    </a:lnTo>
                    <a:lnTo>
                      <a:pt x="1227928" y="378710"/>
                    </a:lnTo>
                    <a:lnTo>
                      <a:pt x="1227014" y="376150"/>
                    </a:lnTo>
                    <a:lnTo>
                      <a:pt x="1227197" y="374504"/>
                    </a:lnTo>
                    <a:lnTo>
                      <a:pt x="1229026" y="373590"/>
                    </a:lnTo>
                    <a:lnTo>
                      <a:pt x="1230671" y="373773"/>
                    </a:lnTo>
                    <a:lnTo>
                      <a:pt x="1229026" y="370116"/>
                    </a:lnTo>
                    <a:lnTo>
                      <a:pt x="1226831" y="368653"/>
                    </a:lnTo>
                    <a:lnTo>
                      <a:pt x="1226282" y="365361"/>
                    </a:lnTo>
                    <a:lnTo>
                      <a:pt x="1226282" y="364995"/>
                    </a:lnTo>
                    <a:lnTo>
                      <a:pt x="1227928" y="364447"/>
                    </a:lnTo>
                    <a:lnTo>
                      <a:pt x="1229391" y="359327"/>
                    </a:lnTo>
                    <a:lnTo>
                      <a:pt x="1229026" y="356584"/>
                    </a:lnTo>
                    <a:lnTo>
                      <a:pt x="1226648" y="353658"/>
                    </a:lnTo>
                    <a:lnTo>
                      <a:pt x="1220796" y="351098"/>
                    </a:lnTo>
                    <a:lnTo>
                      <a:pt x="1216042" y="349818"/>
                    </a:lnTo>
                    <a:lnTo>
                      <a:pt x="1211471" y="345978"/>
                    </a:lnTo>
                    <a:lnTo>
                      <a:pt x="1203973" y="342503"/>
                    </a:lnTo>
                    <a:lnTo>
                      <a:pt x="1203242" y="341406"/>
                    </a:lnTo>
                    <a:lnTo>
                      <a:pt x="1203059" y="340126"/>
                    </a:lnTo>
                    <a:lnTo>
                      <a:pt x="1204522" y="337566"/>
                    </a:lnTo>
                    <a:lnTo>
                      <a:pt x="1206350" y="336652"/>
                    </a:lnTo>
                    <a:lnTo>
                      <a:pt x="1206350" y="337932"/>
                    </a:lnTo>
                    <a:lnTo>
                      <a:pt x="1205070" y="340492"/>
                    </a:lnTo>
                    <a:lnTo>
                      <a:pt x="1205985" y="341589"/>
                    </a:lnTo>
                    <a:lnTo>
                      <a:pt x="1209459" y="342320"/>
                    </a:lnTo>
                    <a:lnTo>
                      <a:pt x="1214579" y="344880"/>
                    </a:lnTo>
                    <a:lnTo>
                      <a:pt x="1217322" y="344698"/>
                    </a:lnTo>
                    <a:lnTo>
                      <a:pt x="1218968" y="346526"/>
                    </a:lnTo>
                    <a:lnTo>
                      <a:pt x="1222259" y="347258"/>
                    </a:lnTo>
                    <a:lnTo>
                      <a:pt x="1224819" y="349635"/>
                    </a:lnTo>
                    <a:lnTo>
                      <a:pt x="1227928" y="350915"/>
                    </a:lnTo>
                    <a:lnTo>
                      <a:pt x="1226100" y="344332"/>
                    </a:lnTo>
                    <a:lnTo>
                      <a:pt x="1222808" y="341406"/>
                    </a:lnTo>
                    <a:lnTo>
                      <a:pt x="1225003" y="341223"/>
                    </a:lnTo>
                    <a:lnTo>
                      <a:pt x="1225185" y="340857"/>
                    </a:lnTo>
                    <a:lnTo>
                      <a:pt x="1224271" y="338297"/>
                    </a:lnTo>
                    <a:lnTo>
                      <a:pt x="1223540" y="333360"/>
                    </a:lnTo>
                    <a:lnTo>
                      <a:pt x="1224819" y="322205"/>
                    </a:lnTo>
                    <a:lnTo>
                      <a:pt x="1223540" y="318731"/>
                    </a:lnTo>
                    <a:lnTo>
                      <a:pt x="1227197" y="317268"/>
                    </a:lnTo>
                    <a:lnTo>
                      <a:pt x="1233231" y="312696"/>
                    </a:lnTo>
                    <a:lnTo>
                      <a:pt x="1234877" y="309771"/>
                    </a:lnTo>
                    <a:lnTo>
                      <a:pt x="1236340" y="307942"/>
                    </a:lnTo>
                    <a:lnTo>
                      <a:pt x="1237437" y="307942"/>
                    </a:lnTo>
                    <a:lnTo>
                      <a:pt x="1238534" y="309039"/>
                    </a:lnTo>
                    <a:lnTo>
                      <a:pt x="1238900" y="309771"/>
                    </a:lnTo>
                    <a:lnTo>
                      <a:pt x="1237986" y="312331"/>
                    </a:lnTo>
                    <a:lnTo>
                      <a:pt x="1236889" y="313977"/>
                    </a:lnTo>
                    <a:lnTo>
                      <a:pt x="1234511" y="314891"/>
                    </a:lnTo>
                    <a:lnTo>
                      <a:pt x="1232683" y="317268"/>
                    </a:lnTo>
                    <a:lnTo>
                      <a:pt x="1232500" y="319462"/>
                    </a:lnTo>
                    <a:lnTo>
                      <a:pt x="1233597" y="321657"/>
                    </a:lnTo>
                    <a:lnTo>
                      <a:pt x="1233231" y="323485"/>
                    </a:lnTo>
                    <a:lnTo>
                      <a:pt x="1229757" y="326777"/>
                    </a:lnTo>
                    <a:lnTo>
                      <a:pt x="1230671" y="328057"/>
                    </a:lnTo>
                    <a:lnTo>
                      <a:pt x="1233231" y="328057"/>
                    </a:lnTo>
                    <a:lnTo>
                      <a:pt x="1233780" y="328971"/>
                    </a:lnTo>
                    <a:lnTo>
                      <a:pt x="1233597" y="331897"/>
                    </a:lnTo>
                    <a:lnTo>
                      <a:pt x="1234146" y="335189"/>
                    </a:lnTo>
                    <a:lnTo>
                      <a:pt x="1231951" y="336469"/>
                    </a:lnTo>
                    <a:lnTo>
                      <a:pt x="1230854" y="338115"/>
                    </a:lnTo>
                    <a:lnTo>
                      <a:pt x="1230488" y="340309"/>
                    </a:lnTo>
                    <a:lnTo>
                      <a:pt x="1231037" y="342869"/>
                    </a:lnTo>
                    <a:lnTo>
                      <a:pt x="1234146" y="345978"/>
                    </a:lnTo>
                    <a:lnTo>
                      <a:pt x="1237986" y="345978"/>
                    </a:lnTo>
                    <a:lnTo>
                      <a:pt x="1239814" y="346892"/>
                    </a:lnTo>
                    <a:lnTo>
                      <a:pt x="1242009" y="351463"/>
                    </a:lnTo>
                    <a:lnTo>
                      <a:pt x="1242191" y="354206"/>
                    </a:lnTo>
                    <a:lnTo>
                      <a:pt x="1243289" y="355304"/>
                    </a:lnTo>
                    <a:lnTo>
                      <a:pt x="1245483" y="356035"/>
                    </a:lnTo>
                    <a:lnTo>
                      <a:pt x="1244569" y="358595"/>
                    </a:lnTo>
                    <a:lnTo>
                      <a:pt x="1242557" y="359144"/>
                    </a:lnTo>
                    <a:lnTo>
                      <a:pt x="1241460" y="360790"/>
                    </a:lnTo>
                    <a:lnTo>
                      <a:pt x="1237071" y="370481"/>
                    </a:lnTo>
                    <a:lnTo>
                      <a:pt x="1237071" y="374139"/>
                    </a:lnTo>
                    <a:lnTo>
                      <a:pt x="1237986" y="378527"/>
                    </a:lnTo>
                    <a:lnTo>
                      <a:pt x="1239083" y="379442"/>
                    </a:lnTo>
                    <a:lnTo>
                      <a:pt x="1241277" y="379259"/>
                    </a:lnTo>
                    <a:lnTo>
                      <a:pt x="1242923" y="378162"/>
                    </a:lnTo>
                    <a:lnTo>
                      <a:pt x="1244203" y="376150"/>
                    </a:lnTo>
                    <a:lnTo>
                      <a:pt x="1247495" y="365727"/>
                    </a:lnTo>
                    <a:lnTo>
                      <a:pt x="1255175" y="353292"/>
                    </a:lnTo>
                    <a:lnTo>
                      <a:pt x="1254992" y="349452"/>
                    </a:lnTo>
                    <a:lnTo>
                      <a:pt x="1259015" y="344515"/>
                    </a:lnTo>
                    <a:lnTo>
                      <a:pt x="1259929" y="341040"/>
                    </a:lnTo>
                    <a:lnTo>
                      <a:pt x="1261392" y="338480"/>
                    </a:lnTo>
                    <a:lnTo>
                      <a:pt x="1258832" y="331166"/>
                    </a:lnTo>
                    <a:lnTo>
                      <a:pt x="1254078" y="325131"/>
                    </a:lnTo>
                    <a:lnTo>
                      <a:pt x="1247860" y="314342"/>
                    </a:lnTo>
                    <a:lnTo>
                      <a:pt x="1247129" y="311234"/>
                    </a:lnTo>
                    <a:lnTo>
                      <a:pt x="1248043" y="308125"/>
                    </a:lnTo>
                    <a:lnTo>
                      <a:pt x="1251152" y="311782"/>
                    </a:lnTo>
                    <a:lnTo>
                      <a:pt x="1254078" y="314708"/>
                    </a:lnTo>
                    <a:lnTo>
                      <a:pt x="1257918" y="315805"/>
                    </a:lnTo>
                    <a:lnTo>
                      <a:pt x="1260844" y="318365"/>
                    </a:lnTo>
                    <a:lnTo>
                      <a:pt x="1265415" y="318548"/>
                    </a:lnTo>
                    <a:lnTo>
                      <a:pt x="1265415" y="324217"/>
                    </a:lnTo>
                    <a:lnTo>
                      <a:pt x="1265964" y="325497"/>
                    </a:lnTo>
                    <a:lnTo>
                      <a:pt x="1269255" y="322205"/>
                    </a:lnTo>
                    <a:lnTo>
                      <a:pt x="1274193" y="314708"/>
                    </a:lnTo>
                    <a:lnTo>
                      <a:pt x="1277667" y="312148"/>
                    </a:lnTo>
                    <a:lnTo>
                      <a:pt x="1279496" y="309222"/>
                    </a:lnTo>
                    <a:lnTo>
                      <a:pt x="1279313" y="307576"/>
                    </a:lnTo>
                    <a:lnTo>
                      <a:pt x="1281690" y="306479"/>
                    </a:lnTo>
                    <a:lnTo>
                      <a:pt x="1282604" y="305382"/>
                    </a:lnTo>
                    <a:lnTo>
                      <a:pt x="1284250" y="297153"/>
                    </a:lnTo>
                    <a:lnTo>
                      <a:pt x="1285164" y="296056"/>
                    </a:lnTo>
                    <a:lnTo>
                      <a:pt x="1286262" y="296422"/>
                    </a:lnTo>
                    <a:lnTo>
                      <a:pt x="1286993" y="296056"/>
                    </a:lnTo>
                    <a:lnTo>
                      <a:pt x="1289005" y="290021"/>
                    </a:lnTo>
                    <a:lnTo>
                      <a:pt x="1289370" y="287827"/>
                    </a:lnTo>
                    <a:lnTo>
                      <a:pt x="1288639" y="285816"/>
                    </a:lnTo>
                    <a:lnTo>
                      <a:pt x="1286262" y="282890"/>
                    </a:lnTo>
                    <a:lnTo>
                      <a:pt x="1282970" y="281427"/>
                    </a:lnTo>
                    <a:lnTo>
                      <a:pt x="1282422" y="280512"/>
                    </a:lnTo>
                    <a:lnTo>
                      <a:pt x="1282422" y="278684"/>
                    </a:lnTo>
                    <a:lnTo>
                      <a:pt x="1284433" y="275209"/>
                    </a:lnTo>
                    <a:lnTo>
                      <a:pt x="1285713" y="273929"/>
                    </a:lnTo>
                    <a:lnTo>
                      <a:pt x="1289919" y="268626"/>
                    </a:lnTo>
                    <a:lnTo>
                      <a:pt x="1292479" y="268626"/>
                    </a:lnTo>
                    <a:lnTo>
                      <a:pt x="1295222" y="264603"/>
                    </a:lnTo>
                    <a:lnTo>
                      <a:pt x="1300342" y="263506"/>
                    </a:lnTo>
                    <a:lnTo>
                      <a:pt x="1306194" y="260946"/>
                    </a:lnTo>
                    <a:lnTo>
                      <a:pt x="1311314" y="260032"/>
                    </a:lnTo>
                    <a:lnTo>
                      <a:pt x="1313325" y="257289"/>
                    </a:lnTo>
                    <a:lnTo>
                      <a:pt x="1316800" y="255826"/>
                    </a:lnTo>
                    <a:lnTo>
                      <a:pt x="1323200" y="256923"/>
                    </a:lnTo>
                    <a:lnTo>
                      <a:pt x="1328869" y="255643"/>
                    </a:lnTo>
                    <a:lnTo>
                      <a:pt x="1341121" y="255094"/>
                    </a:lnTo>
                    <a:lnTo>
                      <a:pt x="1349532" y="253083"/>
                    </a:lnTo>
                    <a:lnTo>
                      <a:pt x="1351727" y="252351"/>
                    </a:lnTo>
                    <a:lnTo>
                      <a:pt x="1354104" y="250706"/>
                    </a:lnTo>
                    <a:lnTo>
                      <a:pt x="1356847" y="244305"/>
                    </a:lnTo>
                    <a:lnTo>
                      <a:pt x="1357944" y="243391"/>
                    </a:lnTo>
                    <a:lnTo>
                      <a:pt x="1359956" y="244671"/>
                    </a:lnTo>
                    <a:lnTo>
                      <a:pt x="1360687" y="248511"/>
                    </a:lnTo>
                    <a:lnTo>
                      <a:pt x="1362516" y="248694"/>
                    </a:lnTo>
                    <a:lnTo>
                      <a:pt x="1365990" y="247963"/>
                    </a:lnTo>
                    <a:lnTo>
                      <a:pt x="1372573" y="244488"/>
                    </a:lnTo>
                    <a:lnTo>
                      <a:pt x="1374219" y="244854"/>
                    </a:lnTo>
                    <a:lnTo>
                      <a:pt x="1375316" y="247780"/>
                    </a:lnTo>
                    <a:lnTo>
                      <a:pt x="1377693" y="247963"/>
                    </a:lnTo>
                    <a:lnTo>
                      <a:pt x="1383545" y="246134"/>
                    </a:lnTo>
                    <a:lnTo>
                      <a:pt x="1386288" y="246500"/>
                    </a:lnTo>
                    <a:lnTo>
                      <a:pt x="1391591" y="243574"/>
                    </a:lnTo>
                    <a:lnTo>
                      <a:pt x="1392505" y="242477"/>
                    </a:lnTo>
                    <a:lnTo>
                      <a:pt x="1391774" y="236808"/>
                    </a:lnTo>
                    <a:lnTo>
                      <a:pt x="1391225" y="236077"/>
                    </a:lnTo>
                    <a:lnTo>
                      <a:pt x="1389762" y="236260"/>
                    </a:lnTo>
                    <a:lnTo>
                      <a:pt x="1389762" y="241014"/>
                    </a:lnTo>
                    <a:lnTo>
                      <a:pt x="1389031" y="242660"/>
                    </a:lnTo>
                    <a:lnTo>
                      <a:pt x="1385739" y="243391"/>
                    </a:lnTo>
                    <a:lnTo>
                      <a:pt x="1381168" y="242477"/>
                    </a:lnTo>
                    <a:lnTo>
                      <a:pt x="1376596" y="240283"/>
                    </a:lnTo>
                    <a:lnTo>
                      <a:pt x="1374585" y="235528"/>
                    </a:lnTo>
                    <a:lnTo>
                      <a:pt x="1372573" y="234248"/>
                    </a:lnTo>
                    <a:lnTo>
                      <a:pt x="1372025" y="229676"/>
                    </a:lnTo>
                    <a:lnTo>
                      <a:pt x="1370013" y="227665"/>
                    </a:lnTo>
                    <a:lnTo>
                      <a:pt x="1365624" y="225836"/>
                    </a:lnTo>
                    <a:lnTo>
                      <a:pt x="1365076" y="225105"/>
                    </a:lnTo>
                    <a:lnTo>
                      <a:pt x="1365442" y="222910"/>
                    </a:lnTo>
                    <a:lnTo>
                      <a:pt x="1366539" y="221265"/>
                    </a:lnTo>
                    <a:lnTo>
                      <a:pt x="1368184" y="220716"/>
                    </a:lnTo>
                    <a:lnTo>
                      <a:pt x="1369830" y="217242"/>
                    </a:lnTo>
                    <a:lnTo>
                      <a:pt x="1372207" y="216145"/>
                    </a:lnTo>
                    <a:lnTo>
                      <a:pt x="1369647" y="213036"/>
                    </a:lnTo>
                    <a:lnTo>
                      <a:pt x="1367270" y="207733"/>
                    </a:lnTo>
                    <a:lnTo>
                      <a:pt x="1369099" y="201333"/>
                    </a:lnTo>
                    <a:lnTo>
                      <a:pt x="1376230" y="196212"/>
                    </a:lnTo>
                    <a:lnTo>
                      <a:pt x="1380985" y="189264"/>
                    </a:lnTo>
                    <a:lnTo>
                      <a:pt x="1383545" y="186886"/>
                    </a:lnTo>
                    <a:lnTo>
                      <a:pt x="1384642" y="182498"/>
                    </a:lnTo>
                    <a:lnTo>
                      <a:pt x="1388117" y="179206"/>
                    </a:lnTo>
                    <a:lnTo>
                      <a:pt x="1391957" y="177560"/>
                    </a:lnTo>
                    <a:lnTo>
                      <a:pt x="1393603" y="177926"/>
                    </a:lnTo>
                    <a:lnTo>
                      <a:pt x="1395248" y="181035"/>
                    </a:lnTo>
                    <a:lnTo>
                      <a:pt x="1395980" y="181218"/>
                    </a:lnTo>
                    <a:lnTo>
                      <a:pt x="1397625" y="179572"/>
                    </a:lnTo>
                    <a:lnTo>
                      <a:pt x="1398723" y="175549"/>
                    </a:lnTo>
                    <a:lnTo>
                      <a:pt x="1400003" y="175366"/>
                    </a:lnTo>
                    <a:lnTo>
                      <a:pt x="1401283" y="177378"/>
                    </a:lnTo>
                    <a:lnTo>
                      <a:pt x="1402380" y="177378"/>
                    </a:lnTo>
                    <a:lnTo>
                      <a:pt x="1404574" y="176646"/>
                    </a:lnTo>
                    <a:lnTo>
                      <a:pt x="1406220" y="173720"/>
                    </a:lnTo>
                    <a:lnTo>
                      <a:pt x="1408049" y="172257"/>
                    </a:lnTo>
                    <a:lnTo>
                      <a:pt x="1411157" y="173172"/>
                    </a:lnTo>
                    <a:lnTo>
                      <a:pt x="1412072" y="172806"/>
                    </a:lnTo>
                    <a:lnTo>
                      <a:pt x="1414266" y="169149"/>
                    </a:lnTo>
                    <a:lnTo>
                      <a:pt x="1414632" y="166223"/>
                    </a:lnTo>
                    <a:lnTo>
                      <a:pt x="1416461" y="163480"/>
                    </a:lnTo>
                    <a:lnTo>
                      <a:pt x="1417375" y="159274"/>
                    </a:lnTo>
                    <a:lnTo>
                      <a:pt x="1419752" y="157628"/>
                    </a:lnTo>
                    <a:lnTo>
                      <a:pt x="1421398" y="157263"/>
                    </a:lnTo>
                    <a:lnTo>
                      <a:pt x="1422312" y="157445"/>
                    </a:lnTo>
                    <a:lnTo>
                      <a:pt x="1422495" y="160371"/>
                    </a:lnTo>
                    <a:lnTo>
                      <a:pt x="1423592" y="162566"/>
                    </a:lnTo>
                    <a:lnTo>
                      <a:pt x="1425787" y="163114"/>
                    </a:lnTo>
                    <a:lnTo>
                      <a:pt x="1428164" y="162200"/>
                    </a:lnTo>
                    <a:lnTo>
                      <a:pt x="1432552" y="165126"/>
                    </a:lnTo>
                    <a:lnTo>
                      <a:pt x="1434564" y="164394"/>
                    </a:lnTo>
                    <a:lnTo>
                      <a:pt x="1435844" y="162566"/>
                    </a:lnTo>
                    <a:lnTo>
                      <a:pt x="1439319" y="160006"/>
                    </a:lnTo>
                    <a:lnTo>
                      <a:pt x="1441513" y="160006"/>
                    </a:lnTo>
                    <a:lnTo>
                      <a:pt x="1444439" y="158725"/>
                    </a:lnTo>
                    <a:lnTo>
                      <a:pt x="1445719" y="156348"/>
                    </a:lnTo>
                    <a:lnTo>
                      <a:pt x="1451205" y="155800"/>
                    </a:lnTo>
                    <a:lnTo>
                      <a:pt x="1453216" y="155251"/>
                    </a:lnTo>
                    <a:lnTo>
                      <a:pt x="1455044" y="153605"/>
                    </a:lnTo>
                    <a:lnTo>
                      <a:pt x="1458153" y="153240"/>
                    </a:lnTo>
                    <a:lnTo>
                      <a:pt x="1459799" y="152142"/>
                    </a:lnTo>
                    <a:lnTo>
                      <a:pt x="1463456" y="151777"/>
                    </a:lnTo>
                    <a:lnTo>
                      <a:pt x="1466199" y="149948"/>
                    </a:lnTo>
                    <a:lnTo>
                      <a:pt x="1466931" y="147936"/>
                    </a:lnTo>
                    <a:lnTo>
                      <a:pt x="1466199" y="146108"/>
                    </a:lnTo>
                    <a:close/>
                  </a:path>
                </a:pathLst>
              </a:custGeom>
              <a:grpFill/>
              <a:ln w="18272" cap="flat">
                <a:noFill/>
                <a:prstDash val="solid"/>
                <a:miter/>
              </a:ln>
            </p:spPr>
            <p:txBody>
              <a:bodyPr rtlCol="0" anchor="ctr"/>
              <a:lstStyle/>
              <a:p>
                <a:endParaRPr lang="en-GB" sz="1463"/>
              </a:p>
            </p:txBody>
          </p:sp>
          <p:sp>
            <p:nvSpPr>
              <p:cNvPr id="1491" name="Freeform: Shape 1490">
                <a:extLst>
                  <a:ext uri="{FF2B5EF4-FFF2-40B4-BE49-F238E27FC236}">
                    <a16:creationId xmlns:a16="http://schemas.microsoft.com/office/drawing/2014/main" id="{C93932E2-1546-3E7E-8402-16083740711C}"/>
                  </a:ext>
                </a:extLst>
              </p:cNvPr>
              <p:cNvSpPr/>
              <p:nvPr/>
            </p:nvSpPr>
            <p:spPr>
              <a:xfrm>
                <a:off x="2821567" y="2981201"/>
                <a:ext cx="1466930" cy="716641"/>
              </a:xfrm>
              <a:custGeom>
                <a:avLst/>
                <a:gdLst>
                  <a:gd name="connsiteX0" fmla="*/ 1466199 w 1466930"/>
                  <a:gd name="connsiteY0" fmla="*/ 146108 h 716641"/>
                  <a:gd name="connsiteX1" fmla="*/ 1463274 w 1466930"/>
                  <a:gd name="connsiteY1" fmla="*/ 145559 h 716641"/>
                  <a:gd name="connsiteX2" fmla="*/ 1463639 w 1466930"/>
                  <a:gd name="connsiteY2" fmla="*/ 144462 h 716641"/>
                  <a:gd name="connsiteX3" fmla="*/ 1465285 w 1466930"/>
                  <a:gd name="connsiteY3" fmla="*/ 142268 h 716641"/>
                  <a:gd name="connsiteX4" fmla="*/ 1464737 w 1466930"/>
                  <a:gd name="connsiteY4" fmla="*/ 137513 h 716641"/>
                  <a:gd name="connsiteX5" fmla="*/ 1464188 w 1466930"/>
                  <a:gd name="connsiteY5" fmla="*/ 135685 h 716641"/>
                  <a:gd name="connsiteX6" fmla="*/ 1463822 w 1466930"/>
                  <a:gd name="connsiteY6" fmla="*/ 136782 h 716641"/>
                  <a:gd name="connsiteX7" fmla="*/ 1461811 w 1466930"/>
                  <a:gd name="connsiteY7" fmla="*/ 137148 h 716641"/>
                  <a:gd name="connsiteX8" fmla="*/ 1457605 w 1466930"/>
                  <a:gd name="connsiteY8" fmla="*/ 136416 h 716641"/>
                  <a:gd name="connsiteX9" fmla="*/ 1453765 w 1466930"/>
                  <a:gd name="connsiteY9" fmla="*/ 134222 h 716641"/>
                  <a:gd name="connsiteX10" fmla="*/ 1452484 w 1466930"/>
                  <a:gd name="connsiteY10" fmla="*/ 132210 h 716641"/>
                  <a:gd name="connsiteX11" fmla="*/ 1451936 w 1466930"/>
                  <a:gd name="connsiteY11" fmla="*/ 130199 h 716641"/>
                  <a:gd name="connsiteX12" fmla="*/ 1451753 w 1466930"/>
                  <a:gd name="connsiteY12" fmla="*/ 123798 h 716641"/>
                  <a:gd name="connsiteX13" fmla="*/ 1444987 w 1466930"/>
                  <a:gd name="connsiteY13" fmla="*/ 120873 h 716641"/>
                  <a:gd name="connsiteX14" fmla="*/ 1444987 w 1466930"/>
                  <a:gd name="connsiteY14" fmla="*/ 98015 h 716641"/>
                  <a:gd name="connsiteX15" fmla="*/ 1444987 w 1466930"/>
                  <a:gd name="connsiteY15" fmla="*/ 77534 h 716641"/>
                  <a:gd name="connsiteX16" fmla="*/ 1432735 w 1466930"/>
                  <a:gd name="connsiteY16" fmla="*/ 67294 h 716641"/>
                  <a:gd name="connsiteX17" fmla="*/ 1429444 w 1466930"/>
                  <a:gd name="connsiteY17" fmla="*/ 67294 h 716641"/>
                  <a:gd name="connsiteX18" fmla="*/ 1426152 w 1466930"/>
                  <a:gd name="connsiteY18" fmla="*/ 71500 h 716641"/>
                  <a:gd name="connsiteX19" fmla="*/ 1418289 w 1466930"/>
                  <a:gd name="connsiteY19" fmla="*/ 73145 h 716641"/>
                  <a:gd name="connsiteX20" fmla="*/ 1412438 w 1466930"/>
                  <a:gd name="connsiteY20" fmla="*/ 71500 h 716641"/>
                  <a:gd name="connsiteX21" fmla="*/ 1411523 w 1466930"/>
                  <a:gd name="connsiteY21" fmla="*/ 69671 h 716641"/>
                  <a:gd name="connsiteX22" fmla="*/ 1410243 w 1466930"/>
                  <a:gd name="connsiteY22" fmla="*/ 67294 h 716641"/>
                  <a:gd name="connsiteX23" fmla="*/ 1406769 w 1466930"/>
                  <a:gd name="connsiteY23" fmla="*/ 64734 h 716641"/>
                  <a:gd name="connsiteX24" fmla="*/ 1404208 w 1466930"/>
                  <a:gd name="connsiteY24" fmla="*/ 64368 h 716641"/>
                  <a:gd name="connsiteX25" fmla="*/ 1401283 w 1466930"/>
                  <a:gd name="connsiteY25" fmla="*/ 66014 h 716641"/>
                  <a:gd name="connsiteX26" fmla="*/ 1388482 w 1466930"/>
                  <a:gd name="connsiteY26" fmla="*/ 83751 h 716641"/>
                  <a:gd name="connsiteX27" fmla="*/ 1386654 w 1466930"/>
                  <a:gd name="connsiteY27" fmla="*/ 93260 h 716641"/>
                  <a:gd name="connsiteX28" fmla="*/ 1384094 w 1466930"/>
                  <a:gd name="connsiteY28" fmla="*/ 98563 h 716641"/>
                  <a:gd name="connsiteX29" fmla="*/ 1383545 w 1466930"/>
                  <a:gd name="connsiteY29" fmla="*/ 100941 h 716641"/>
                  <a:gd name="connsiteX30" fmla="*/ 1381168 w 1466930"/>
                  <a:gd name="connsiteY30" fmla="*/ 104049 h 716641"/>
                  <a:gd name="connsiteX31" fmla="*/ 1380071 w 1466930"/>
                  <a:gd name="connsiteY31" fmla="*/ 107341 h 716641"/>
                  <a:gd name="connsiteX32" fmla="*/ 1378608 w 1466930"/>
                  <a:gd name="connsiteY32" fmla="*/ 121604 h 716641"/>
                  <a:gd name="connsiteX33" fmla="*/ 1377876 w 1466930"/>
                  <a:gd name="connsiteY33" fmla="*/ 122701 h 716641"/>
                  <a:gd name="connsiteX34" fmla="*/ 1374767 w 1466930"/>
                  <a:gd name="connsiteY34" fmla="*/ 124896 h 716641"/>
                  <a:gd name="connsiteX35" fmla="*/ 1373122 w 1466930"/>
                  <a:gd name="connsiteY35" fmla="*/ 126541 h 716641"/>
                  <a:gd name="connsiteX36" fmla="*/ 1372573 w 1466930"/>
                  <a:gd name="connsiteY36" fmla="*/ 128553 h 716641"/>
                  <a:gd name="connsiteX37" fmla="*/ 1373488 w 1466930"/>
                  <a:gd name="connsiteY37" fmla="*/ 130930 h 716641"/>
                  <a:gd name="connsiteX38" fmla="*/ 1373122 w 1466930"/>
                  <a:gd name="connsiteY38" fmla="*/ 131845 h 716641"/>
                  <a:gd name="connsiteX39" fmla="*/ 1369647 w 1466930"/>
                  <a:gd name="connsiteY39" fmla="*/ 130747 h 716641"/>
                  <a:gd name="connsiteX40" fmla="*/ 1369099 w 1466930"/>
                  <a:gd name="connsiteY40" fmla="*/ 130930 h 716641"/>
                  <a:gd name="connsiteX41" fmla="*/ 1369099 w 1466930"/>
                  <a:gd name="connsiteY41" fmla="*/ 133673 h 716641"/>
                  <a:gd name="connsiteX42" fmla="*/ 1364344 w 1466930"/>
                  <a:gd name="connsiteY42" fmla="*/ 131845 h 716641"/>
                  <a:gd name="connsiteX43" fmla="*/ 1360504 w 1466930"/>
                  <a:gd name="connsiteY43" fmla="*/ 133307 h 716641"/>
                  <a:gd name="connsiteX44" fmla="*/ 1358858 w 1466930"/>
                  <a:gd name="connsiteY44" fmla="*/ 133856 h 716641"/>
                  <a:gd name="connsiteX45" fmla="*/ 1353555 w 1466930"/>
                  <a:gd name="connsiteY45" fmla="*/ 134405 h 716641"/>
                  <a:gd name="connsiteX46" fmla="*/ 1351727 w 1466930"/>
                  <a:gd name="connsiteY46" fmla="*/ 136050 h 716641"/>
                  <a:gd name="connsiteX47" fmla="*/ 1348984 w 1466930"/>
                  <a:gd name="connsiteY47" fmla="*/ 142268 h 716641"/>
                  <a:gd name="connsiteX48" fmla="*/ 1348070 w 1466930"/>
                  <a:gd name="connsiteY48" fmla="*/ 142268 h 716641"/>
                  <a:gd name="connsiteX49" fmla="*/ 1302719 w 1466930"/>
                  <a:gd name="connsiteY49" fmla="*/ 142268 h 716641"/>
                  <a:gd name="connsiteX50" fmla="*/ 1267792 w 1466930"/>
                  <a:gd name="connsiteY50" fmla="*/ 142268 h 716641"/>
                  <a:gd name="connsiteX51" fmla="*/ 1261027 w 1466930"/>
                  <a:gd name="connsiteY51" fmla="*/ 142268 h 716641"/>
                  <a:gd name="connsiteX52" fmla="*/ 1253529 w 1466930"/>
                  <a:gd name="connsiteY52" fmla="*/ 148302 h 716641"/>
                  <a:gd name="connsiteX53" fmla="*/ 1244752 w 1466930"/>
                  <a:gd name="connsiteY53" fmla="*/ 152691 h 716641"/>
                  <a:gd name="connsiteX54" fmla="*/ 1243289 w 1466930"/>
                  <a:gd name="connsiteY54" fmla="*/ 155251 h 716641"/>
                  <a:gd name="connsiteX55" fmla="*/ 1243289 w 1466930"/>
                  <a:gd name="connsiteY55" fmla="*/ 155251 h 716641"/>
                  <a:gd name="connsiteX56" fmla="*/ 1242374 w 1466930"/>
                  <a:gd name="connsiteY56" fmla="*/ 157811 h 716641"/>
                  <a:gd name="connsiteX57" fmla="*/ 1239631 w 1466930"/>
                  <a:gd name="connsiteY57" fmla="*/ 162017 h 716641"/>
                  <a:gd name="connsiteX58" fmla="*/ 1230123 w 1466930"/>
                  <a:gd name="connsiteY58" fmla="*/ 167686 h 716641"/>
                  <a:gd name="connsiteX59" fmla="*/ 1228294 w 1466930"/>
                  <a:gd name="connsiteY59" fmla="*/ 169514 h 716641"/>
                  <a:gd name="connsiteX60" fmla="*/ 1229026 w 1466930"/>
                  <a:gd name="connsiteY60" fmla="*/ 171526 h 716641"/>
                  <a:gd name="connsiteX61" fmla="*/ 1232317 w 1466930"/>
                  <a:gd name="connsiteY61" fmla="*/ 171526 h 716641"/>
                  <a:gd name="connsiteX62" fmla="*/ 1233780 w 1466930"/>
                  <a:gd name="connsiteY62" fmla="*/ 172989 h 716641"/>
                  <a:gd name="connsiteX63" fmla="*/ 1233414 w 1466930"/>
                  <a:gd name="connsiteY63" fmla="*/ 174817 h 716641"/>
                  <a:gd name="connsiteX64" fmla="*/ 1231768 w 1466930"/>
                  <a:gd name="connsiteY64" fmla="*/ 175732 h 716641"/>
                  <a:gd name="connsiteX65" fmla="*/ 1230123 w 1466930"/>
                  <a:gd name="connsiteY65" fmla="*/ 175549 h 716641"/>
                  <a:gd name="connsiteX66" fmla="*/ 1229574 w 1466930"/>
                  <a:gd name="connsiteY66" fmla="*/ 176463 h 716641"/>
                  <a:gd name="connsiteX67" fmla="*/ 1229757 w 1466930"/>
                  <a:gd name="connsiteY67" fmla="*/ 177743 h 716641"/>
                  <a:gd name="connsiteX68" fmla="*/ 1231951 w 1466930"/>
                  <a:gd name="connsiteY68" fmla="*/ 180303 h 716641"/>
                  <a:gd name="connsiteX69" fmla="*/ 1232865 w 1466930"/>
                  <a:gd name="connsiteY69" fmla="*/ 184143 h 716641"/>
                  <a:gd name="connsiteX70" fmla="*/ 1231951 w 1466930"/>
                  <a:gd name="connsiteY70" fmla="*/ 186886 h 716641"/>
                  <a:gd name="connsiteX71" fmla="*/ 1224271 w 1466930"/>
                  <a:gd name="connsiteY71" fmla="*/ 188166 h 716641"/>
                  <a:gd name="connsiteX72" fmla="*/ 1216591 w 1466930"/>
                  <a:gd name="connsiteY72" fmla="*/ 193469 h 716641"/>
                  <a:gd name="connsiteX73" fmla="*/ 1212385 w 1466930"/>
                  <a:gd name="connsiteY73" fmla="*/ 194567 h 716641"/>
                  <a:gd name="connsiteX74" fmla="*/ 1203242 w 1466930"/>
                  <a:gd name="connsiteY74" fmla="*/ 194932 h 716641"/>
                  <a:gd name="connsiteX75" fmla="*/ 1201596 w 1466930"/>
                  <a:gd name="connsiteY75" fmla="*/ 194384 h 716641"/>
                  <a:gd name="connsiteX76" fmla="*/ 1196476 w 1466930"/>
                  <a:gd name="connsiteY76" fmla="*/ 195847 h 716641"/>
                  <a:gd name="connsiteX77" fmla="*/ 1192636 w 1466930"/>
                  <a:gd name="connsiteY77" fmla="*/ 193104 h 716641"/>
                  <a:gd name="connsiteX78" fmla="*/ 1185870 w 1466930"/>
                  <a:gd name="connsiteY78" fmla="*/ 191641 h 716641"/>
                  <a:gd name="connsiteX79" fmla="*/ 1182761 w 1466930"/>
                  <a:gd name="connsiteY79" fmla="*/ 191641 h 716641"/>
                  <a:gd name="connsiteX80" fmla="*/ 1172704 w 1466930"/>
                  <a:gd name="connsiteY80" fmla="*/ 192738 h 716641"/>
                  <a:gd name="connsiteX81" fmla="*/ 1163195 w 1466930"/>
                  <a:gd name="connsiteY81" fmla="*/ 194932 h 716641"/>
                  <a:gd name="connsiteX82" fmla="*/ 1158806 w 1466930"/>
                  <a:gd name="connsiteY82" fmla="*/ 196761 h 716641"/>
                  <a:gd name="connsiteX83" fmla="*/ 1160086 w 1466930"/>
                  <a:gd name="connsiteY83" fmla="*/ 200601 h 716641"/>
                  <a:gd name="connsiteX84" fmla="*/ 1162097 w 1466930"/>
                  <a:gd name="connsiteY84" fmla="*/ 203893 h 716641"/>
                  <a:gd name="connsiteX85" fmla="*/ 1163560 w 1466930"/>
                  <a:gd name="connsiteY85" fmla="*/ 209013 h 716641"/>
                  <a:gd name="connsiteX86" fmla="*/ 1157526 w 1466930"/>
                  <a:gd name="connsiteY86" fmla="*/ 213767 h 716641"/>
                  <a:gd name="connsiteX87" fmla="*/ 1155880 w 1466930"/>
                  <a:gd name="connsiteY87" fmla="*/ 216327 h 716641"/>
                  <a:gd name="connsiteX88" fmla="*/ 1154234 w 1466930"/>
                  <a:gd name="connsiteY88" fmla="*/ 217242 h 716641"/>
                  <a:gd name="connsiteX89" fmla="*/ 1152588 w 1466930"/>
                  <a:gd name="connsiteY89" fmla="*/ 217607 h 716641"/>
                  <a:gd name="connsiteX90" fmla="*/ 1147834 w 1466930"/>
                  <a:gd name="connsiteY90" fmla="*/ 221448 h 716641"/>
                  <a:gd name="connsiteX91" fmla="*/ 1139788 w 1466930"/>
                  <a:gd name="connsiteY91" fmla="*/ 226385 h 716641"/>
                  <a:gd name="connsiteX92" fmla="*/ 1135765 w 1466930"/>
                  <a:gd name="connsiteY92" fmla="*/ 228762 h 716641"/>
                  <a:gd name="connsiteX93" fmla="*/ 1130645 w 1466930"/>
                  <a:gd name="connsiteY93" fmla="*/ 229311 h 716641"/>
                  <a:gd name="connsiteX94" fmla="*/ 1126805 w 1466930"/>
                  <a:gd name="connsiteY94" fmla="*/ 232237 h 716641"/>
                  <a:gd name="connsiteX95" fmla="*/ 1120770 w 1466930"/>
                  <a:gd name="connsiteY95" fmla="*/ 235162 h 716641"/>
                  <a:gd name="connsiteX96" fmla="*/ 1114004 w 1466930"/>
                  <a:gd name="connsiteY96" fmla="*/ 236260 h 716641"/>
                  <a:gd name="connsiteX97" fmla="*/ 1105044 w 1466930"/>
                  <a:gd name="connsiteY97" fmla="*/ 239917 h 716641"/>
                  <a:gd name="connsiteX98" fmla="*/ 1088586 w 1466930"/>
                  <a:gd name="connsiteY98" fmla="*/ 248877 h 716641"/>
                  <a:gd name="connsiteX99" fmla="*/ 1081089 w 1466930"/>
                  <a:gd name="connsiteY99" fmla="*/ 248877 h 716641"/>
                  <a:gd name="connsiteX100" fmla="*/ 1072494 w 1466930"/>
                  <a:gd name="connsiteY100" fmla="*/ 251254 h 716641"/>
                  <a:gd name="connsiteX101" fmla="*/ 1063717 w 1466930"/>
                  <a:gd name="connsiteY101" fmla="*/ 249974 h 716641"/>
                  <a:gd name="connsiteX102" fmla="*/ 1062620 w 1466930"/>
                  <a:gd name="connsiteY102" fmla="*/ 248694 h 716641"/>
                  <a:gd name="connsiteX103" fmla="*/ 1059145 w 1466930"/>
                  <a:gd name="connsiteY103" fmla="*/ 248877 h 716641"/>
                  <a:gd name="connsiteX104" fmla="*/ 1056951 w 1466930"/>
                  <a:gd name="connsiteY104" fmla="*/ 248146 h 716641"/>
                  <a:gd name="connsiteX105" fmla="*/ 1053659 w 1466930"/>
                  <a:gd name="connsiteY105" fmla="*/ 245586 h 716641"/>
                  <a:gd name="connsiteX106" fmla="*/ 1046711 w 1466930"/>
                  <a:gd name="connsiteY106" fmla="*/ 243391 h 716641"/>
                  <a:gd name="connsiteX107" fmla="*/ 1048905 w 1466930"/>
                  <a:gd name="connsiteY107" fmla="*/ 240465 h 716641"/>
                  <a:gd name="connsiteX108" fmla="*/ 1054939 w 1466930"/>
                  <a:gd name="connsiteY108" fmla="*/ 234797 h 716641"/>
                  <a:gd name="connsiteX109" fmla="*/ 1055305 w 1466930"/>
                  <a:gd name="connsiteY109" fmla="*/ 230042 h 716641"/>
                  <a:gd name="connsiteX110" fmla="*/ 1057500 w 1466930"/>
                  <a:gd name="connsiteY110" fmla="*/ 225288 h 716641"/>
                  <a:gd name="connsiteX111" fmla="*/ 1060060 w 1466930"/>
                  <a:gd name="connsiteY111" fmla="*/ 223093 h 716641"/>
                  <a:gd name="connsiteX112" fmla="*/ 1060060 w 1466930"/>
                  <a:gd name="connsiteY112" fmla="*/ 220350 h 716641"/>
                  <a:gd name="connsiteX113" fmla="*/ 1060791 w 1466930"/>
                  <a:gd name="connsiteY113" fmla="*/ 217973 h 716641"/>
                  <a:gd name="connsiteX114" fmla="*/ 1063717 w 1466930"/>
                  <a:gd name="connsiteY114" fmla="*/ 215596 h 716641"/>
                  <a:gd name="connsiteX115" fmla="*/ 1069386 w 1466930"/>
                  <a:gd name="connsiteY115" fmla="*/ 215596 h 716641"/>
                  <a:gd name="connsiteX116" fmla="*/ 1069386 w 1466930"/>
                  <a:gd name="connsiteY116" fmla="*/ 215413 h 716641"/>
                  <a:gd name="connsiteX117" fmla="*/ 1072677 w 1466930"/>
                  <a:gd name="connsiteY117" fmla="*/ 204258 h 716641"/>
                  <a:gd name="connsiteX118" fmla="*/ 1073043 w 1466930"/>
                  <a:gd name="connsiteY118" fmla="*/ 201333 h 716641"/>
                  <a:gd name="connsiteX119" fmla="*/ 1072129 w 1466930"/>
                  <a:gd name="connsiteY119" fmla="*/ 202247 h 716641"/>
                  <a:gd name="connsiteX120" fmla="*/ 1070848 w 1466930"/>
                  <a:gd name="connsiteY120" fmla="*/ 200053 h 716641"/>
                  <a:gd name="connsiteX121" fmla="*/ 1069386 w 1466930"/>
                  <a:gd name="connsiteY121" fmla="*/ 196761 h 716641"/>
                  <a:gd name="connsiteX122" fmla="*/ 1067923 w 1466930"/>
                  <a:gd name="connsiteY122" fmla="*/ 187984 h 716641"/>
                  <a:gd name="connsiteX123" fmla="*/ 1067557 w 1466930"/>
                  <a:gd name="connsiteY123" fmla="*/ 183229 h 716641"/>
                  <a:gd name="connsiteX124" fmla="*/ 1065546 w 1466930"/>
                  <a:gd name="connsiteY124" fmla="*/ 178475 h 716641"/>
                  <a:gd name="connsiteX125" fmla="*/ 1060060 w 1466930"/>
                  <a:gd name="connsiteY125" fmla="*/ 170612 h 716641"/>
                  <a:gd name="connsiteX126" fmla="*/ 1056037 w 1466930"/>
                  <a:gd name="connsiteY126" fmla="*/ 171160 h 716641"/>
                  <a:gd name="connsiteX127" fmla="*/ 1048539 w 1466930"/>
                  <a:gd name="connsiteY127" fmla="*/ 173903 h 716641"/>
                  <a:gd name="connsiteX128" fmla="*/ 1047625 w 1466930"/>
                  <a:gd name="connsiteY128" fmla="*/ 174452 h 716641"/>
                  <a:gd name="connsiteX129" fmla="*/ 1044516 w 1466930"/>
                  <a:gd name="connsiteY129" fmla="*/ 181035 h 716641"/>
                  <a:gd name="connsiteX130" fmla="*/ 1041407 w 1466930"/>
                  <a:gd name="connsiteY130" fmla="*/ 183046 h 716641"/>
                  <a:gd name="connsiteX131" fmla="*/ 1038482 w 1466930"/>
                  <a:gd name="connsiteY131" fmla="*/ 183961 h 716641"/>
                  <a:gd name="connsiteX132" fmla="*/ 1035373 w 1466930"/>
                  <a:gd name="connsiteY132" fmla="*/ 183046 h 716641"/>
                  <a:gd name="connsiteX133" fmla="*/ 1034276 w 1466930"/>
                  <a:gd name="connsiteY133" fmla="*/ 181218 h 716641"/>
                  <a:gd name="connsiteX134" fmla="*/ 1035373 w 1466930"/>
                  <a:gd name="connsiteY134" fmla="*/ 177560 h 716641"/>
                  <a:gd name="connsiteX135" fmla="*/ 1037750 w 1466930"/>
                  <a:gd name="connsiteY135" fmla="*/ 173537 h 716641"/>
                  <a:gd name="connsiteX136" fmla="*/ 1044151 w 1466930"/>
                  <a:gd name="connsiteY136" fmla="*/ 168966 h 716641"/>
                  <a:gd name="connsiteX137" fmla="*/ 1046162 w 1466930"/>
                  <a:gd name="connsiteY137" fmla="*/ 164943 h 716641"/>
                  <a:gd name="connsiteX138" fmla="*/ 1048905 w 1466930"/>
                  <a:gd name="connsiteY138" fmla="*/ 162200 h 716641"/>
                  <a:gd name="connsiteX139" fmla="*/ 1050002 w 1466930"/>
                  <a:gd name="connsiteY139" fmla="*/ 159823 h 716641"/>
                  <a:gd name="connsiteX140" fmla="*/ 1050002 w 1466930"/>
                  <a:gd name="connsiteY140" fmla="*/ 155617 h 716641"/>
                  <a:gd name="connsiteX141" fmla="*/ 1047990 w 1466930"/>
                  <a:gd name="connsiteY141" fmla="*/ 147022 h 716641"/>
                  <a:gd name="connsiteX142" fmla="*/ 1046528 w 1466930"/>
                  <a:gd name="connsiteY142" fmla="*/ 144279 h 716641"/>
                  <a:gd name="connsiteX143" fmla="*/ 1046345 w 1466930"/>
                  <a:gd name="connsiteY143" fmla="*/ 140988 h 716641"/>
                  <a:gd name="connsiteX144" fmla="*/ 1047625 w 1466930"/>
                  <a:gd name="connsiteY144" fmla="*/ 139342 h 716641"/>
                  <a:gd name="connsiteX145" fmla="*/ 1048539 w 1466930"/>
                  <a:gd name="connsiteY145" fmla="*/ 139159 h 716641"/>
                  <a:gd name="connsiteX146" fmla="*/ 1045430 w 1466930"/>
                  <a:gd name="connsiteY146" fmla="*/ 133673 h 716641"/>
                  <a:gd name="connsiteX147" fmla="*/ 1042505 w 1466930"/>
                  <a:gd name="connsiteY147" fmla="*/ 131296 h 716641"/>
                  <a:gd name="connsiteX148" fmla="*/ 1035373 w 1466930"/>
                  <a:gd name="connsiteY148" fmla="*/ 128919 h 716641"/>
                  <a:gd name="connsiteX149" fmla="*/ 1032447 w 1466930"/>
                  <a:gd name="connsiteY149" fmla="*/ 126907 h 716641"/>
                  <a:gd name="connsiteX150" fmla="*/ 1030253 w 1466930"/>
                  <a:gd name="connsiteY150" fmla="*/ 126176 h 716641"/>
                  <a:gd name="connsiteX151" fmla="*/ 1024401 w 1466930"/>
                  <a:gd name="connsiteY151" fmla="*/ 121970 h 716641"/>
                  <a:gd name="connsiteX152" fmla="*/ 1021841 w 1466930"/>
                  <a:gd name="connsiteY152" fmla="*/ 121056 h 716641"/>
                  <a:gd name="connsiteX153" fmla="*/ 1018733 w 1466930"/>
                  <a:gd name="connsiteY153" fmla="*/ 121604 h 716641"/>
                  <a:gd name="connsiteX154" fmla="*/ 1018001 w 1466930"/>
                  <a:gd name="connsiteY154" fmla="*/ 120690 h 716641"/>
                  <a:gd name="connsiteX155" fmla="*/ 1012515 w 1466930"/>
                  <a:gd name="connsiteY155" fmla="*/ 119410 h 716641"/>
                  <a:gd name="connsiteX156" fmla="*/ 1007212 w 1466930"/>
                  <a:gd name="connsiteY156" fmla="*/ 119775 h 716641"/>
                  <a:gd name="connsiteX157" fmla="*/ 1004835 w 1466930"/>
                  <a:gd name="connsiteY157" fmla="*/ 122518 h 716641"/>
                  <a:gd name="connsiteX158" fmla="*/ 1004835 w 1466930"/>
                  <a:gd name="connsiteY158" fmla="*/ 124713 h 716641"/>
                  <a:gd name="connsiteX159" fmla="*/ 1005383 w 1466930"/>
                  <a:gd name="connsiteY159" fmla="*/ 126907 h 716641"/>
                  <a:gd name="connsiteX160" fmla="*/ 1007578 w 1466930"/>
                  <a:gd name="connsiteY160" fmla="*/ 129467 h 716641"/>
                  <a:gd name="connsiteX161" fmla="*/ 1006663 w 1466930"/>
                  <a:gd name="connsiteY161" fmla="*/ 130747 h 716641"/>
                  <a:gd name="connsiteX162" fmla="*/ 1000629 w 1466930"/>
                  <a:gd name="connsiteY162" fmla="*/ 132942 h 716641"/>
                  <a:gd name="connsiteX163" fmla="*/ 996423 w 1466930"/>
                  <a:gd name="connsiteY163" fmla="*/ 133673 h 716641"/>
                  <a:gd name="connsiteX164" fmla="*/ 996057 w 1466930"/>
                  <a:gd name="connsiteY164" fmla="*/ 139342 h 716641"/>
                  <a:gd name="connsiteX165" fmla="*/ 995326 w 1466930"/>
                  <a:gd name="connsiteY165" fmla="*/ 143731 h 716641"/>
                  <a:gd name="connsiteX166" fmla="*/ 992949 w 1466930"/>
                  <a:gd name="connsiteY166" fmla="*/ 144462 h 716641"/>
                  <a:gd name="connsiteX167" fmla="*/ 991303 w 1466930"/>
                  <a:gd name="connsiteY167" fmla="*/ 147022 h 716641"/>
                  <a:gd name="connsiteX168" fmla="*/ 990754 w 1466930"/>
                  <a:gd name="connsiteY168" fmla="*/ 145742 h 716641"/>
                  <a:gd name="connsiteX169" fmla="*/ 990206 w 1466930"/>
                  <a:gd name="connsiteY169" fmla="*/ 140256 h 716641"/>
                  <a:gd name="connsiteX170" fmla="*/ 989108 w 1466930"/>
                  <a:gd name="connsiteY170" fmla="*/ 138245 h 716641"/>
                  <a:gd name="connsiteX171" fmla="*/ 986914 w 1466930"/>
                  <a:gd name="connsiteY171" fmla="*/ 139342 h 716641"/>
                  <a:gd name="connsiteX172" fmla="*/ 984354 w 1466930"/>
                  <a:gd name="connsiteY172" fmla="*/ 141902 h 716641"/>
                  <a:gd name="connsiteX173" fmla="*/ 978137 w 1466930"/>
                  <a:gd name="connsiteY173" fmla="*/ 145193 h 716641"/>
                  <a:gd name="connsiteX174" fmla="*/ 977222 w 1466930"/>
                  <a:gd name="connsiteY174" fmla="*/ 148851 h 716641"/>
                  <a:gd name="connsiteX175" fmla="*/ 974845 w 1466930"/>
                  <a:gd name="connsiteY175" fmla="*/ 151777 h 716641"/>
                  <a:gd name="connsiteX176" fmla="*/ 974845 w 1466930"/>
                  <a:gd name="connsiteY176" fmla="*/ 155983 h 716641"/>
                  <a:gd name="connsiteX177" fmla="*/ 973931 w 1466930"/>
                  <a:gd name="connsiteY177" fmla="*/ 158543 h 716641"/>
                  <a:gd name="connsiteX178" fmla="*/ 973382 w 1466930"/>
                  <a:gd name="connsiteY178" fmla="*/ 163663 h 716641"/>
                  <a:gd name="connsiteX179" fmla="*/ 973931 w 1466930"/>
                  <a:gd name="connsiteY179" fmla="*/ 165126 h 716641"/>
                  <a:gd name="connsiteX180" fmla="*/ 971371 w 1466930"/>
                  <a:gd name="connsiteY180" fmla="*/ 166954 h 716641"/>
                  <a:gd name="connsiteX181" fmla="*/ 970274 w 1466930"/>
                  <a:gd name="connsiteY181" fmla="*/ 174452 h 716641"/>
                  <a:gd name="connsiteX182" fmla="*/ 967713 w 1466930"/>
                  <a:gd name="connsiteY182" fmla="*/ 183595 h 716641"/>
                  <a:gd name="connsiteX183" fmla="*/ 971188 w 1466930"/>
                  <a:gd name="connsiteY183" fmla="*/ 193104 h 716641"/>
                  <a:gd name="connsiteX184" fmla="*/ 973931 w 1466930"/>
                  <a:gd name="connsiteY184" fmla="*/ 197127 h 716641"/>
                  <a:gd name="connsiteX185" fmla="*/ 975394 w 1466930"/>
                  <a:gd name="connsiteY185" fmla="*/ 200967 h 716641"/>
                  <a:gd name="connsiteX186" fmla="*/ 974479 w 1466930"/>
                  <a:gd name="connsiteY186" fmla="*/ 215047 h 716641"/>
                  <a:gd name="connsiteX187" fmla="*/ 970091 w 1466930"/>
                  <a:gd name="connsiteY187" fmla="*/ 225836 h 716641"/>
                  <a:gd name="connsiteX188" fmla="*/ 964971 w 1466930"/>
                  <a:gd name="connsiteY188" fmla="*/ 234248 h 716641"/>
                  <a:gd name="connsiteX189" fmla="*/ 964056 w 1466930"/>
                  <a:gd name="connsiteY189" fmla="*/ 237722 h 716641"/>
                  <a:gd name="connsiteX190" fmla="*/ 957656 w 1466930"/>
                  <a:gd name="connsiteY190" fmla="*/ 241563 h 716641"/>
                  <a:gd name="connsiteX191" fmla="*/ 951622 w 1466930"/>
                  <a:gd name="connsiteY191" fmla="*/ 245220 h 716641"/>
                  <a:gd name="connsiteX192" fmla="*/ 947781 w 1466930"/>
                  <a:gd name="connsiteY192" fmla="*/ 244854 h 716641"/>
                  <a:gd name="connsiteX193" fmla="*/ 944673 w 1466930"/>
                  <a:gd name="connsiteY193" fmla="*/ 243757 h 716641"/>
                  <a:gd name="connsiteX194" fmla="*/ 942478 w 1466930"/>
                  <a:gd name="connsiteY194" fmla="*/ 243025 h 716641"/>
                  <a:gd name="connsiteX195" fmla="*/ 941015 w 1466930"/>
                  <a:gd name="connsiteY195" fmla="*/ 240465 h 716641"/>
                  <a:gd name="connsiteX196" fmla="*/ 939370 w 1466930"/>
                  <a:gd name="connsiteY196" fmla="*/ 235345 h 716641"/>
                  <a:gd name="connsiteX197" fmla="*/ 935347 w 1466930"/>
                  <a:gd name="connsiteY197" fmla="*/ 226019 h 716641"/>
                  <a:gd name="connsiteX198" fmla="*/ 935347 w 1466930"/>
                  <a:gd name="connsiteY198" fmla="*/ 220167 h 716641"/>
                  <a:gd name="connsiteX199" fmla="*/ 935712 w 1466930"/>
                  <a:gd name="connsiteY199" fmla="*/ 214865 h 716641"/>
                  <a:gd name="connsiteX200" fmla="*/ 935347 w 1466930"/>
                  <a:gd name="connsiteY200" fmla="*/ 211207 h 716641"/>
                  <a:gd name="connsiteX201" fmla="*/ 933701 w 1466930"/>
                  <a:gd name="connsiteY201" fmla="*/ 204076 h 716641"/>
                  <a:gd name="connsiteX202" fmla="*/ 933518 w 1466930"/>
                  <a:gd name="connsiteY202" fmla="*/ 197127 h 716641"/>
                  <a:gd name="connsiteX203" fmla="*/ 934798 w 1466930"/>
                  <a:gd name="connsiteY203" fmla="*/ 191641 h 716641"/>
                  <a:gd name="connsiteX204" fmla="*/ 938821 w 1466930"/>
                  <a:gd name="connsiteY204" fmla="*/ 183229 h 716641"/>
                  <a:gd name="connsiteX205" fmla="*/ 939004 w 1466930"/>
                  <a:gd name="connsiteY205" fmla="*/ 177743 h 716641"/>
                  <a:gd name="connsiteX206" fmla="*/ 940101 w 1466930"/>
                  <a:gd name="connsiteY206" fmla="*/ 173354 h 716641"/>
                  <a:gd name="connsiteX207" fmla="*/ 943027 w 1466930"/>
                  <a:gd name="connsiteY207" fmla="*/ 165674 h 716641"/>
                  <a:gd name="connsiteX208" fmla="*/ 943027 w 1466930"/>
                  <a:gd name="connsiteY208" fmla="*/ 162017 h 716641"/>
                  <a:gd name="connsiteX209" fmla="*/ 944124 w 1466930"/>
                  <a:gd name="connsiteY209" fmla="*/ 156531 h 716641"/>
                  <a:gd name="connsiteX210" fmla="*/ 946501 w 1466930"/>
                  <a:gd name="connsiteY210" fmla="*/ 151411 h 716641"/>
                  <a:gd name="connsiteX211" fmla="*/ 950707 w 1466930"/>
                  <a:gd name="connsiteY211" fmla="*/ 145193 h 716641"/>
                  <a:gd name="connsiteX212" fmla="*/ 954364 w 1466930"/>
                  <a:gd name="connsiteY212" fmla="*/ 137513 h 716641"/>
                  <a:gd name="connsiteX213" fmla="*/ 953267 w 1466930"/>
                  <a:gd name="connsiteY213" fmla="*/ 133673 h 716641"/>
                  <a:gd name="connsiteX214" fmla="*/ 946867 w 1466930"/>
                  <a:gd name="connsiteY214" fmla="*/ 140256 h 716641"/>
                  <a:gd name="connsiteX215" fmla="*/ 946501 w 1466930"/>
                  <a:gd name="connsiteY215" fmla="*/ 143548 h 716641"/>
                  <a:gd name="connsiteX216" fmla="*/ 945404 w 1466930"/>
                  <a:gd name="connsiteY216" fmla="*/ 147022 h 716641"/>
                  <a:gd name="connsiteX217" fmla="*/ 942113 w 1466930"/>
                  <a:gd name="connsiteY217" fmla="*/ 147571 h 716641"/>
                  <a:gd name="connsiteX218" fmla="*/ 931507 w 1466930"/>
                  <a:gd name="connsiteY218" fmla="*/ 155983 h 716641"/>
                  <a:gd name="connsiteX219" fmla="*/ 931507 w 1466930"/>
                  <a:gd name="connsiteY219" fmla="*/ 153971 h 716641"/>
                  <a:gd name="connsiteX220" fmla="*/ 934798 w 1466930"/>
                  <a:gd name="connsiteY220" fmla="*/ 147754 h 716641"/>
                  <a:gd name="connsiteX221" fmla="*/ 935895 w 1466930"/>
                  <a:gd name="connsiteY221" fmla="*/ 145742 h 716641"/>
                  <a:gd name="connsiteX222" fmla="*/ 939004 w 1466930"/>
                  <a:gd name="connsiteY222" fmla="*/ 143365 h 716641"/>
                  <a:gd name="connsiteX223" fmla="*/ 942113 w 1466930"/>
                  <a:gd name="connsiteY223" fmla="*/ 138610 h 716641"/>
                  <a:gd name="connsiteX224" fmla="*/ 952536 w 1466930"/>
                  <a:gd name="connsiteY224" fmla="*/ 122884 h 716641"/>
                  <a:gd name="connsiteX225" fmla="*/ 957290 w 1466930"/>
                  <a:gd name="connsiteY225" fmla="*/ 118313 h 716641"/>
                  <a:gd name="connsiteX226" fmla="*/ 958570 w 1466930"/>
                  <a:gd name="connsiteY226" fmla="*/ 118495 h 716641"/>
                  <a:gd name="connsiteX227" fmla="*/ 962227 w 1466930"/>
                  <a:gd name="connsiteY227" fmla="*/ 117033 h 716641"/>
                  <a:gd name="connsiteX228" fmla="*/ 965519 w 1466930"/>
                  <a:gd name="connsiteY228" fmla="*/ 114655 h 716641"/>
                  <a:gd name="connsiteX229" fmla="*/ 965336 w 1466930"/>
                  <a:gd name="connsiteY229" fmla="*/ 122518 h 716641"/>
                  <a:gd name="connsiteX230" fmla="*/ 967713 w 1466930"/>
                  <a:gd name="connsiteY230" fmla="*/ 122336 h 716641"/>
                  <a:gd name="connsiteX231" fmla="*/ 975942 w 1466930"/>
                  <a:gd name="connsiteY231" fmla="*/ 114655 h 716641"/>
                  <a:gd name="connsiteX232" fmla="*/ 982343 w 1466930"/>
                  <a:gd name="connsiteY232" fmla="*/ 113010 h 716641"/>
                  <a:gd name="connsiteX233" fmla="*/ 989657 w 1466930"/>
                  <a:gd name="connsiteY233" fmla="*/ 112278 h 716641"/>
                  <a:gd name="connsiteX234" fmla="*/ 992766 w 1466930"/>
                  <a:gd name="connsiteY234" fmla="*/ 108987 h 716641"/>
                  <a:gd name="connsiteX235" fmla="*/ 998252 w 1466930"/>
                  <a:gd name="connsiteY235" fmla="*/ 107889 h 716641"/>
                  <a:gd name="connsiteX236" fmla="*/ 1003920 w 1466930"/>
                  <a:gd name="connsiteY236" fmla="*/ 108987 h 716641"/>
                  <a:gd name="connsiteX237" fmla="*/ 1008675 w 1466930"/>
                  <a:gd name="connsiteY237" fmla="*/ 111364 h 716641"/>
                  <a:gd name="connsiteX238" fmla="*/ 1010138 w 1466930"/>
                  <a:gd name="connsiteY238" fmla="*/ 112095 h 716641"/>
                  <a:gd name="connsiteX239" fmla="*/ 1011966 w 1466930"/>
                  <a:gd name="connsiteY239" fmla="*/ 114290 h 716641"/>
                  <a:gd name="connsiteX240" fmla="*/ 1015807 w 1466930"/>
                  <a:gd name="connsiteY240" fmla="*/ 114290 h 716641"/>
                  <a:gd name="connsiteX241" fmla="*/ 1016172 w 1466930"/>
                  <a:gd name="connsiteY241" fmla="*/ 111364 h 716641"/>
                  <a:gd name="connsiteX242" fmla="*/ 1017270 w 1466930"/>
                  <a:gd name="connsiteY242" fmla="*/ 109718 h 716641"/>
                  <a:gd name="connsiteX243" fmla="*/ 1019647 w 1466930"/>
                  <a:gd name="connsiteY243" fmla="*/ 110815 h 716641"/>
                  <a:gd name="connsiteX244" fmla="*/ 1021658 w 1466930"/>
                  <a:gd name="connsiteY244" fmla="*/ 113010 h 716641"/>
                  <a:gd name="connsiteX245" fmla="*/ 1030070 w 1466930"/>
                  <a:gd name="connsiteY245" fmla="*/ 110998 h 716641"/>
                  <a:gd name="connsiteX246" fmla="*/ 1033179 w 1466930"/>
                  <a:gd name="connsiteY246" fmla="*/ 110998 h 716641"/>
                  <a:gd name="connsiteX247" fmla="*/ 1033361 w 1466930"/>
                  <a:gd name="connsiteY247" fmla="*/ 110815 h 716641"/>
                  <a:gd name="connsiteX248" fmla="*/ 1032996 w 1466930"/>
                  <a:gd name="connsiteY248" fmla="*/ 109718 h 716641"/>
                  <a:gd name="connsiteX249" fmla="*/ 1030619 w 1466930"/>
                  <a:gd name="connsiteY249" fmla="*/ 108438 h 716641"/>
                  <a:gd name="connsiteX250" fmla="*/ 1028973 w 1466930"/>
                  <a:gd name="connsiteY250" fmla="*/ 106244 h 716641"/>
                  <a:gd name="connsiteX251" fmla="*/ 1026047 w 1466930"/>
                  <a:gd name="connsiteY251" fmla="*/ 104598 h 716641"/>
                  <a:gd name="connsiteX252" fmla="*/ 1025864 w 1466930"/>
                  <a:gd name="connsiteY252" fmla="*/ 100026 h 716641"/>
                  <a:gd name="connsiteX253" fmla="*/ 1024767 w 1466930"/>
                  <a:gd name="connsiteY253" fmla="*/ 98015 h 716641"/>
                  <a:gd name="connsiteX254" fmla="*/ 1024401 w 1466930"/>
                  <a:gd name="connsiteY254" fmla="*/ 96186 h 716641"/>
                  <a:gd name="connsiteX255" fmla="*/ 1023304 w 1466930"/>
                  <a:gd name="connsiteY255" fmla="*/ 94723 h 716641"/>
                  <a:gd name="connsiteX256" fmla="*/ 1019647 w 1466930"/>
                  <a:gd name="connsiteY256" fmla="*/ 94723 h 716641"/>
                  <a:gd name="connsiteX257" fmla="*/ 1012881 w 1466930"/>
                  <a:gd name="connsiteY257" fmla="*/ 95455 h 716641"/>
                  <a:gd name="connsiteX258" fmla="*/ 1009589 w 1466930"/>
                  <a:gd name="connsiteY258" fmla="*/ 94723 h 716641"/>
                  <a:gd name="connsiteX259" fmla="*/ 1005383 w 1466930"/>
                  <a:gd name="connsiteY259" fmla="*/ 92895 h 716641"/>
                  <a:gd name="connsiteX260" fmla="*/ 1005383 w 1466930"/>
                  <a:gd name="connsiteY260" fmla="*/ 88506 h 716641"/>
                  <a:gd name="connsiteX261" fmla="*/ 1004286 w 1466930"/>
                  <a:gd name="connsiteY261" fmla="*/ 86129 h 716641"/>
                  <a:gd name="connsiteX262" fmla="*/ 1000263 w 1466930"/>
                  <a:gd name="connsiteY262" fmla="*/ 85946 h 716641"/>
                  <a:gd name="connsiteX263" fmla="*/ 995875 w 1466930"/>
                  <a:gd name="connsiteY263" fmla="*/ 88140 h 716641"/>
                  <a:gd name="connsiteX264" fmla="*/ 991852 w 1466930"/>
                  <a:gd name="connsiteY264" fmla="*/ 88689 h 716641"/>
                  <a:gd name="connsiteX265" fmla="*/ 977588 w 1466930"/>
                  <a:gd name="connsiteY265" fmla="*/ 88689 h 716641"/>
                  <a:gd name="connsiteX266" fmla="*/ 973017 w 1466930"/>
                  <a:gd name="connsiteY266" fmla="*/ 91066 h 716641"/>
                  <a:gd name="connsiteX267" fmla="*/ 968994 w 1466930"/>
                  <a:gd name="connsiteY267" fmla="*/ 92346 h 716641"/>
                  <a:gd name="connsiteX268" fmla="*/ 965885 w 1466930"/>
                  <a:gd name="connsiteY268" fmla="*/ 95455 h 716641"/>
                  <a:gd name="connsiteX269" fmla="*/ 963325 w 1466930"/>
                  <a:gd name="connsiteY269" fmla="*/ 96186 h 716641"/>
                  <a:gd name="connsiteX270" fmla="*/ 952170 w 1466930"/>
                  <a:gd name="connsiteY270" fmla="*/ 94175 h 716641"/>
                  <a:gd name="connsiteX271" fmla="*/ 947964 w 1466930"/>
                  <a:gd name="connsiteY271" fmla="*/ 94906 h 716641"/>
                  <a:gd name="connsiteX272" fmla="*/ 942661 w 1466930"/>
                  <a:gd name="connsiteY272" fmla="*/ 90517 h 716641"/>
                  <a:gd name="connsiteX273" fmla="*/ 939918 w 1466930"/>
                  <a:gd name="connsiteY273" fmla="*/ 86494 h 716641"/>
                  <a:gd name="connsiteX274" fmla="*/ 931507 w 1466930"/>
                  <a:gd name="connsiteY274" fmla="*/ 82471 h 716641"/>
                  <a:gd name="connsiteX275" fmla="*/ 924192 w 1466930"/>
                  <a:gd name="connsiteY275" fmla="*/ 83569 h 716641"/>
                  <a:gd name="connsiteX276" fmla="*/ 921998 w 1466930"/>
                  <a:gd name="connsiteY276" fmla="*/ 83020 h 716641"/>
                  <a:gd name="connsiteX277" fmla="*/ 918340 w 1466930"/>
                  <a:gd name="connsiteY277" fmla="*/ 86129 h 716641"/>
                  <a:gd name="connsiteX278" fmla="*/ 917975 w 1466930"/>
                  <a:gd name="connsiteY278" fmla="*/ 84666 h 716641"/>
                  <a:gd name="connsiteX279" fmla="*/ 918523 w 1466930"/>
                  <a:gd name="connsiteY279" fmla="*/ 79728 h 716641"/>
                  <a:gd name="connsiteX280" fmla="*/ 920718 w 1466930"/>
                  <a:gd name="connsiteY280" fmla="*/ 76986 h 716641"/>
                  <a:gd name="connsiteX281" fmla="*/ 924009 w 1466930"/>
                  <a:gd name="connsiteY281" fmla="*/ 75705 h 716641"/>
                  <a:gd name="connsiteX282" fmla="*/ 931507 w 1466930"/>
                  <a:gd name="connsiteY282" fmla="*/ 67842 h 716641"/>
                  <a:gd name="connsiteX283" fmla="*/ 935712 w 1466930"/>
                  <a:gd name="connsiteY283" fmla="*/ 65099 h 716641"/>
                  <a:gd name="connsiteX284" fmla="*/ 935895 w 1466930"/>
                  <a:gd name="connsiteY284" fmla="*/ 63271 h 716641"/>
                  <a:gd name="connsiteX285" fmla="*/ 934798 w 1466930"/>
                  <a:gd name="connsiteY285" fmla="*/ 63088 h 716641"/>
                  <a:gd name="connsiteX286" fmla="*/ 929861 w 1466930"/>
                  <a:gd name="connsiteY286" fmla="*/ 63271 h 716641"/>
                  <a:gd name="connsiteX287" fmla="*/ 924741 w 1466930"/>
                  <a:gd name="connsiteY287" fmla="*/ 64734 h 716641"/>
                  <a:gd name="connsiteX288" fmla="*/ 919438 w 1466930"/>
                  <a:gd name="connsiteY288" fmla="*/ 67111 h 716641"/>
                  <a:gd name="connsiteX289" fmla="*/ 912306 w 1466930"/>
                  <a:gd name="connsiteY289" fmla="*/ 71317 h 716641"/>
                  <a:gd name="connsiteX290" fmla="*/ 906820 w 1466930"/>
                  <a:gd name="connsiteY290" fmla="*/ 76620 h 716641"/>
                  <a:gd name="connsiteX291" fmla="*/ 901700 w 1466930"/>
                  <a:gd name="connsiteY291" fmla="*/ 79180 h 716641"/>
                  <a:gd name="connsiteX292" fmla="*/ 896762 w 1466930"/>
                  <a:gd name="connsiteY292" fmla="*/ 82471 h 716641"/>
                  <a:gd name="connsiteX293" fmla="*/ 889814 w 1466930"/>
                  <a:gd name="connsiteY293" fmla="*/ 83751 h 716641"/>
                  <a:gd name="connsiteX294" fmla="*/ 884145 w 1466930"/>
                  <a:gd name="connsiteY294" fmla="*/ 85397 h 716641"/>
                  <a:gd name="connsiteX295" fmla="*/ 875185 w 1466930"/>
                  <a:gd name="connsiteY295" fmla="*/ 91066 h 716641"/>
                  <a:gd name="connsiteX296" fmla="*/ 869150 w 1466930"/>
                  <a:gd name="connsiteY296" fmla="*/ 91432 h 716641"/>
                  <a:gd name="connsiteX297" fmla="*/ 860007 w 1466930"/>
                  <a:gd name="connsiteY297" fmla="*/ 90517 h 716641"/>
                  <a:gd name="connsiteX298" fmla="*/ 857995 w 1466930"/>
                  <a:gd name="connsiteY298" fmla="*/ 92346 h 716641"/>
                  <a:gd name="connsiteX299" fmla="*/ 857447 w 1466930"/>
                  <a:gd name="connsiteY299" fmla="*/ 91249 h 716641"/>
                  <a:gd name="connsiteX300" fmla="*/ 858910 w 1466930"/>
                  <a:gd name="connsiteY300" fmla="*/ 86677 h 716641"/>
                  <a:gd name="connsiteX301" fmla="*/ 858544 w 1466930"/>
                  <a:gd name="connsiteY301" fmla="*/ 83020 h 716641"/>
                  <a:gd name="connsiteX302" fmla="*/ 855801 w 1466930"/>
                  <a:gd name="connsiteY302" fmla="*/ 80460 h 716641"/>
                  <a:gd name="connsiteX303" fmla="*/ 838795 w 1466930"/>
                  <a:gd name="connsiteY303" fmla="*/ 89969 h 716641"/>
                  <a:gd name="connsiteX304" fmla="*/ 832760 w 1466930"/>
                  <a:gd name="connsiteY304" fmla="*/ 91066 h 716641"/>
                  <a:gd name="connsiteX305" fmla="*/ 828920 w 1466930"/>
                  <a:gd name="connsiteY305" fmla="*/ 90517 h 716641"/>
                  <a:gd name="connsiteX306" fmla="*/ 827091 w 1466930"/>
                  <a:gd name="connsiteY306" fmla="*/ 87957 h 716641"/>
                  <a:gd name="connsiteX307" fmla="*/ 830383 w 1466930"/>
                  <a:gd name="connsiteY307" fmla="*/ 84666 h 716641"/>
                  <a:gd name="connsiteX308" fmla="*/ 847755 w 1466930"/>
                  <a:gd name="connsiteY308" fmla="*/ 71317 h 716641"/>
                  <a:gd name="connsiteX309" fmla="*/ 867321 w 1466930"/>
                  <a:gd name="connsiteY309" fmla="*/ 57785 h 716641"/>
                  <a:gd name="connsiteX310" fmla="*/ 876282 w 1466930"/>
                  <a:gd name="connsiteY310" fmla="*/ 54859 h 716641"/>
                  <a:gd name="connsiteX311" fmla="*/ 886888 w 1466930"/>
                  <a:gd name="connsiteY311" fmla="*/ 46813 h 716641"/>
                  <a:gd name="connsiteX312" fmla="*/ 884693 w 1466930"/>
                  <a:gd name="connsiteY312" fmla="*/ 46813 h 716641"/>
                  <a:gd name="connsiteX313" fmla="*/ 878110 w 1466930"/>
                  <a:gd name="connsiteY313" fmla="*/ 44070 h 716641"/>
                  <a:gd name="connsiteX314" fmla="*/ 866224 w 1466930"/>
                  <a:gd name="connsiteY314" fmla="*/ 43704 h 716641"/>
                  <a:gd name="connsiteX315" fmla="*/ 858361 w 1466930"/>
                  <a:gd name="connsiteY315" fmla="*/ 41144 h 716641"/>
                  <a:gd name="connsiteX316" fmla="*/ 853790 w 1466930"/>
                  <a:gd name="connsiteY316" fmla="*/ 41327 h 716641"/>
                  <a:gd name="connsiteX317" fmla="*/ 847938 w 1466930"/>
                  <a:gd name="connsiteY317" fmla="*/ 44070 h 716641"/>
                  <a:gd name="connsiteX318" fmla="*/ 845012 w 1466930"/>
                  <a:gd name="connsiteY318" fmla="*/ 44253 h 716641"/>
                  <a:gd name="connsiteX319" fmla="*/ 839526 w 1466930"/>
                  <a:gd name="connsiteY319" fmla="*/ 42059 h 716641"/>
                  <a:gd name="connsiteX320" fmla="*/ 835686 w 1466930"/>
                  <a:gd name="connsiteY320" fmla="*/ 38218 h 716641"/>
                  <a:gd name="connsiteX321" fmla="*/ 830200 w 1466930"/>
                  <a:gd name="connsiteY321" fmla="*/ 36755 h 716641"/>
                  <a:gd name="connsiteX322" fmla="*/ 826726 w 1466930"/>
                  <a:gd name="connsiteY322" fmla="*/ 34378 h 716641"/>
                  <a:gd name="connsiteX323" fmla="*/ 822703 w 1466930"/>
                  <a:gd name="connsiteY323" fmla="*/ 33281 h 716641"/>
                  <a:gd name="connsiteX324" fmla="*/ 820326 w 1466930"/>
                  <a:gd name="connsiteY324" fmla="*/ 32001 h 716641"/>
                  <a:gd name="connsiteX325" fmla="*/ 817765 w 1466930"/>
                  <a:gd name="connsiteY325" fmla="*/ 29441 h 716641"/>
                  <a:gd name="connsiteX326" fmla="*/ 813377 w 1466930"/>
                  <a:gd name="connsiteY326" fmla="*/ 27064 h 716641"/>
                  <a:gd name="connsiteX327" fmla="*/ 808805 w 1466930"/>
                  <a:gd name="connsiteY327" fmla="*/ 25601 h 716641"/>
                  <a:gd name="connsiteX328" fmla="*/ 796919 w 1466930"/>
                  <a:gd name="connsiteY328" fmla="*/ 24687 h 716641"/>
                  <a:gd name="connsiteX329" fmla="*/ 793262 w 1466930"/>
                  <a:gd name="connsiteY329" fmla="*/ 26881 h 716641"/>
                  <a:gd name="connsiteX330" fmla="*/ 788324 w 1466930"/>
                  <a:gd name="connsiteY330" fmla="*/ 27064 h 716641"/>
                  <a:gd name="connsiteX331" fmla="*/ 785033 w 1466930"/>
                  <a:gd name="connsiteY331" fmla="*/ 26149 h 716641"/>
                  <a:gd name="connsiteX332" fmla="*/ 785033 w 1466930"/>
                  <a:gd name="connsiteY332" fmla="*/ 25601 h 716641"/>
                  <a:gd name="connsiteX333" fmla="*/ 783936 w 1466930"/>
                  <a:gd name="connsiteY333" fmla="*/ 24687 h 716641"/>
                  <a:gd name="connsiteX334" fmla="*/ 778084 w 1466930"/>
                  <a:gd name="connsiteY334" fmla="*/ 23224 h 716641"/>
                  <a:gd name="connsiteX335" fmla="*/ 775707 w 1466930"/>
                  <a:gd name="connsiteY335" fmla="*/ 22126 h 716641"/>
                  <a:gd name="connsiteX336" fmla="*/ 771318 w 1466930"/>
                  <a:gd name="connsiteY336" fmla="*/ 22675 h 716641"/>
                  <a:gd name="connsiteX337" fmla="*/ 769124 w 1466930"/>
                  <a:gd name="connsiteY337" fmla="*/ 22675 h 716641"/>
                  <a:gd name="connsiteX338" fmla="*/ 768575 w 1466930"/>
                  <a:gd name="connsiteY338" fmla="*/ 22126 h 716641"/>
                  <a:gd name="connsiteX339" fmla="*/ 764735 w 1466930"/>
                  <a:gd name="connsiteY339" fmla="*/ 22492 h 716641"/>
                  <a:gd name="connsiteX340" fmla="*/ 760529 w 1466930"/>
                  <a:gd name="connsiteY340" fmla="*/ 14080 h 716641"/>
                  <a:gd name="connsiteX341" fmla="*/ 759798 w 1466930"/>
                  <a:gd name="connsiteY341" fmla="*/ 13349 h 716641"/>
                  <a:gd name="connsiteX342" fmla="*/ 754312 w 1466930"/>
                  <a:gd name="connsiteY342" fmla="*/ 731 h 716641"/>
                  <a:gd name="connsiteX343" fmla="*/ 751020 w 1466930"/>
                  <a:gd name="connsiteY343" fmla="*/ 0 h 716641"/>
                  <a:gd name="connsiteX344" fmla="*/ 749009 w 1466930"/>
                  <a:gd name="connsiteY344" fmla="*/ 0 h 716641"/>
                  <a:gd name="connsiteX345" fmla="*/ 749009 w 1466930"/>
                  <a:gd name="connsiteY345" fmla="*/ 14446 h 716641"/>
                  <a:gd name="connsiteX346" fmla="*/ 721214 w 1466930"/>
                  <a:gd name="connsiteY346" fmla="*/ 14446 h 716641"/>
                  <a:gd name="connsiteX347" fmla="*/ 695978 w 1466930"/>
                  <a:gd name="connsiteY347" fmla="*/ 14446 h 716641"/>
                  <a:gd name="connsiteX348" fmla="*/ 695796 w 1466930"/>
                  <a:gd name="connsiteY348" fmla="*/ 14446 h 716641"/>
                  <a:gd name="connsiteX349" fmla="*/ 690675 w 1466930"/>
                  <a:gd name="connsiteY349" fmla="*/ 14446 h 716641"/>
                  <a:gd name="connsiteX350" fmla="*/ 669280 w 1466930"/>
                  <a:gd name="connsiteY350" fmla="*/ 14446 h 716641"/>
                  <a:gd name="connsiteX351" fmla="*/ 646971 w 1466930"/>
                  <a:gd name="connsiteY351" fmla="*/ 14446 h 716641"/>
                  <a:gd name="connsiteX352" fmla="*/ 622284 w 1466930"/>
                  <a:gd name="connsiteY352" fmla="*/ 14446 h 716641"/>
                  <a:gd name="connsiteX353" fmla="*/ 599061 w 1466930"/>
                  <a:gd name="connsiteY353" fmla="*/ 14446 h 716641"/>
                  <a:gd name="connsiteX354" fmla="*/ 591015 w 1466930"/>
                  <a:gd name="connsiteY354" fmla="*/ 14446 h 716641"/>
                  <a:gd name="connsiteX355" fmla="*/ 523355 w 1466930"/>
                  <a:gd name="connsiteY355" fmla="*/ 14263 h 716641"/>
                  <a:gd name="connsiteX356" fmla="*/ 502692 w 1466930"/>
                  <a:gd name="connsiteY356" fmla="*/ 14080 h 716641"/>
                  <a:gd name="connsiteX357" fmla="*/ 478188 w 1466930"/>
                  <a:gd name="connsiteY357" fmla="*/ 14080 h 716641"/>
                  <a:gd name="connsiteX358" fmla="*/ 454781 w 1466930"/>
                  <a:gd name="connsiteY358" fmla="*/ 14080 h 716641"/>
                  <a:gd name="connsiteX359" fmla="*/ 433569 w 1466930"/>
                  <a:gd name="connsiteY359" fmla="*/ 14080 h 716641"/>
                  <a:gd name="connsiteX360" fmla="*/ 411077 w 1466930"/>
                  <a:gd name="connsiteY360" fmla="*/ 14080 h 716641"/>
                  <a:gd name="connsiteX361" fmla="*/ 386573 w 1466930"/>
                  <a:gd name="connsiteY361" fmla="*/ 14080 h 716641"/>
                  <a:gd name="connsiteX362" fmla="*/ 371213 w 1466930"/>
                  <a:gd name="connsiteY362" fmla="*/ 14080 h 716641"/>
                  <a:gd name="connsiteX363" fmla="*/ 348538 w 1466930"/>
                  <a:gd name="connsiteY363" fmla="*/ 14080 h 716641"/>
                  <a:gd name="connsiteX364" fmla="*/ 323851 w 1466930"/>
                  <a:gd name="connsiteY364" fmla="*/ 14080 h 716641"/>
                  <a:gd name="connsiteX365" fmla="*/ 300445 w 1466930"/>
                  <a:gd name="connsiteY365" fmla="*/ 14080 h 716641"/>
                  <a:gd name="connsiteX366" fmla="*/ 268261 w 1466930"/>
                  <a:gd name="connsiteY366" fmla="*/ 14080 h 716641"/>
                  <a:gd name="connsiteX367" fmla="*/ 217608 w 1466930"/>
                  <a:gd name="connsiteY367" fmla="*/ 14080 h 716641"/>
                  <a:gd name="connsiteX368" fmla="*/ 193104 w 1466930"/>
                  <a:gd name="connsiteY368" fmla="*/ 14080 h 716641"/>
                  <a:gd name="connsiteX369" fmla="*/ 168783 w 1466930"/>
                  <a:gd name="connsiteY369" fmla="*/ 14080 h 716641"/>
                  <a:gd name="connsiteX370" fmla="*/ 147571 w 1466930"/>
                  <a:gd name="connsiteY370" fmla="*/ 14080 h 716641"/>
                  <a:gd name="connsiteX371" fmla="*/ 125079 w 1466930"/>
                  <a:gd name="connsiteY371" fmla="*/ 14080 h 716641"/>
                  <a:gd name="connsiteX372" fmla="*/ 100575 w 1466930"/>
                  <a:gd name="connsiteY372" fmla="*/ 14080 h 716641"/>
                  <a:gd name="connsiteX373" fmla="*/ 77168 w 1466930"/>
                  <a:gd name="connsiteY373" fmla="*/ 14080 h 716641"/>
                  <a:gd name="connsiteX374" fmla="*/ 48093 w 1466930"/>
                  <a:gd name="connsiteY374" fmla="*/ 14080 h 716641"/>
                  <a:gd name="connsiteX375" fmla="*/ 49739 w 1466930"/>
                  <a:gd name="connsiteY375" fmla="*/ 17372 h 716641"/>
                  <a:gd name="connsiteX376" fmla="*/ 52299 w 1466930"/>
                  <a:gd name="connsiteY376" fmla="*/ 20115 h 716641"/>
                  <a:gd name="connsiteX377" fmla="*/ 55591 w 1466930"/>
                  <a:gd name="connsiteY377" fmla="*/ 20115 h 716641"/>
                  <a:gd name="connsiteX378" fmla="*/ 59614 w 1466930"/>
                  <a:gd name="connsiteY378" fmla="*/ 21029 h 716641"/>
                  <a:gd name="connsiteX379" fmla="*/ 61076 w 1466930"/>
                  <a:gd name="connsiteY379" fmla="*/ 22675 h 716641"/>
                  <a:gd name="connsiteX380" fmla="*/ 60528 w 1466930"/>
                  <a:gd name="connsiteY380" fmla="*/ 23224 h 716641"/>
                  <a:gd name="connsiteX381" fmla="*/ 58699 w 1466930"/>
                  <a:gd name="connsiteY381" fmla="*/ 22309 h 716641"/>
                  <a:gd name="connsiteX382" fmla="*/ 57236 w 1466930"/>
                  <a:gd name="connsiteY382" fmla="*/ 22858 h 716641"/>
                  <a:gd name="connsiteX383" fmla="*/ 57053 w 1466930"/>
                  <a:gd name="connsiteY383" fmla="*/ 26515 h 716641"/>
                  <a:gd name="connsiteX384" fmla="*/ 55042 w 1466930"/>
                  <a:gd name="connsiteY384" fmla="*/ 29075 h 716641"/>
                  <a:gd name="connsiteX385" fmla="*/ 53213 w 1466930"/>
                  <a:gd name="connsiteY385" fmla="*/ 29807 h 716641"/>
                  <a:gd name="connsiteX386" fmla="*/ 53213 w 1466930"/>
                  <a:gd name="connsiteY386" fmla="*/ 30355 h 716641"/>
                  <a:gd name="connsiteX387" fmla="*/ 55956 w 1466930"/>
                  <a:gd name="connsiteY387" fmla="*/ 32367 h 716641"/>
                  <a:gd name="connsiteX388" fmla="*/ 58151 w 1466930"/>
                  <a:gd name="connsiteY388" fmla="*/ 33464 h 716641"/>
                  <a:gd name="connsiteX389" fmla="*/ 58882 w 1466930"/>
                  <a:gd name="connsiteY389" fmla="*/ 34744 h 716641"/>
                  <a:gd name="connsiteX390" fmla="*/ 61259 w 1466930"/>
                  <a:gd name="connsiteY390" fmla="*/ 41144 h 716641"/>
                  <a:gd name="connsiteX391" fmla="*/ 61259 w 1466930"/>
                  <a:gd name="connsiteY391" fmla="*/ 47362 h 716641"/>
                  <a:gd name="connsiteX392" fmla="*/ 60345 w 1466930"/>
                  <a:gd name="connsiteY392" fmla="*/ 52848 h 716641"/>
                  <a:gd name="connsiteX393" fmla="*/ 59979 w 1466930"/>
                  <a:gd name="connsiteY393" fmla="*/ 52665 h 716641"/>
                  <a:gd name="connsiteX394" fmla="*/ 58333 w 1466930"/>
                  <a:gd name="connsiteY394" fmla="*/ 49922 h 716641"/>
                  <a:gd name="connsiteX395" fmla="*/ 57236 w 1466930"/>
                  <a:gd name="connsiteY395" fmla="*/ 49556 h 716641"/>
                  <a:gd name="connsiteX396" fmla="*/ 54676 w 1466930"/>
                  <a:gd name="connsiteY396" fmla="*/ 50470 h 716641"/>
                  <a:gd name="connsiteX397" fmla="*/ 50836 w 1466930"/>
                  <a:gd name="connsiteY397" fmla="*/ 56322 h 716641"/>
                  <a:gd name="connsiteX398" fmla="*/ 46630 w 1466930"/>
                  <a:gd name="connsiteY398" fmla="*/ 59431 h 716641"/>
                  <a:gd name="connsiteX399" fmla="*/ 45350 w 1466930"/>
                  <a:gd name="connsiteY399" fmla="*/ 61442 h 716641"/>
                  <a:gd name="connsiteX400" fmla="*/ 46813 w 1466930"/>
                  <a:gd name="connsiteY400" fmla="*/ 61808 h 716641"/>
                  <a:gd name="connsiteX401" fmla="*/ 46082 w 1466930"/>
                  <a:gd name="connsiteY401" fmla="*/ 64368 h 716641"/>
                  <a:gd name="connsiteX402" fmla="*/ 42790 w 1466930"/>
                  <a:gd name="connsiteY402" fmla="*/ 64551 h 716641"/>
                  <a:gd name="connsiteX403" fmla="*/ 42424 w 1466930"/>
                  <a:gd name="connsiteY403" fmla="*/ 59796 h 716641"/>
                  <a:gd name="connsiteX404" fmla="*/ 46630 w 1466930"/>
                  <a:gd name="connsiteY404" fmla="*/ 51750 h 716641"/>
                  <a:gd name="connsiteX405" fmla="*/ 47910 w 1466930"/>
                  <a:gd name="connsiteY405" fmla="*/ 50470 h 716641"/>
                  <a:gd name="connsiteX406" fmla="*/ 50287 w 1466930"/>
                  <a:gd name="connsiteY406" fmla="*/ 49190 h 716641"/>
                  <a:gd name="connsiteX407" fmla="*/ 50836 w 1466930"/>
                  <a:gd name="connsiteY407" fmla="*/ 48093 h 716641"/>
                  <a:gd name="connsiteX408" fmla="*/ 51567 w 1466930"/>
                  <a:gd name="connsiteY408" fmla="*/ 44619 h 716641"/>
                  <a:gd name="connsiteX409" fmla="*/ 50287 w 1466930"/>
                  <a:gd name="connsiteY409" fmla="*/ 41327 h 716641"/>
                  <a:gd name="connsiteX410" fmla="*/ 44984 w 1466930"/>
                  <a:gd name="connsiteY410" fmla="*/ 42059 h 716641"/>
                  <a:gd name="connsiteX411" fmla="*/ 38584 w 1466930"/>
                  <a:gd name="connsiteY411" fmla="*/ 39498 h 716641"/>
                  <a:gd name="connsiteX412" fmla="*/ 32184 w 1466930"/>
                  <a:gd name="connsiteY412" fmla="*/ 39864 h 716641"/>
                  <a:gd name="connsiteX413" fmla="*/ 26332 w 1466930"/>
                  <a:gd name="connsiteY413" fmla="*/ 38767 h 716641"/>
                  <a:gd name="connsiteX414" fmla="*/ 22126 w 1466930"/>
                  <a:gd name="connsiteY414" fmla="*/ 38767 h 716641"/>
                  <a:gd name="connsiteX415" fmla="*/ 8595 w 1466930"/>
                  <a:gd name="connsiteY415" fmla="*/ 34744 h 716641"/>
                  <a:gd name="connsiteX416" fmla="*/ 3474 w 1466930"/>
                  <a:gd name="connsiteY416" fmla="*/ 32367 h 716641"/>
                  <a:gd name="connsiteX417" fmla="*/ 1646 w 1466930"/>
                  <a:gd name="connsiteY417" fmla="*/ 34378 h 716641"/>
                  <a:gd name="connsiteX418" fmla="*/ 183 w 1466930"/>
                  <a:gd name="connsiteY418" fmla="*/ 38035 h 716641"/>
                  <a:gd name="connsiteX419" fmla="*/ 0 w 1466930"/>
                  <a:gd name="connsiteY419" fmla="*/ 41876 h 716641"/>
                  <a:gd name="connsiteX420" fmla="*/ 914 w 1466930"/>
                  <a:gd name="connsiteY420" fmla="*/ 44984 h 716641"/>
                  <a:gd name="connsiteX421" fmla="*/ 2743 w 1466930"/>
                  <a:gd name="connsiteY421" fmla="*/ 48093 h 716641"/>
                  <a:gd name="connsiteX422" fmla="*/ 6583 w 1466930"/>
                  <a:gd name="connsiteY422" fmla="*/ 52116 h 716641"/>
                  <a:gd name="connsiteX423" fmla="*/ 9692 w 1466930"/>
                  <a:gd name="connsiteY423" fmla="*/ 58516 h 716641"/>
                  <a:gd name="connsiteX424" fmla="*/ 12800 w 1466930"/>
                  <a:gd name="connsiteY424" fmla="*/ 71500 h 716641"/>
                  <a:gd name="connsiteX425" fmla="*/ 14629 w 1466930"/>
                  <a:gd name="connsiteY425" fmla="*/ 76986 h 716641"/>
                  <a:gd name="connsiteX426" fmla="*/ 15178 w 1466930"/>
                  <a:gd name="connsiteY426" fmla="*/ 77351 h 716641"/>
                  <a:gd name="connsiteX427" fmla="*/ 17372 w 1466930"/>
                  <a:gd name="connsiteY427" fmla="*/ 74791 h 716641"/>
                  <a:gd name="connsiteX428" fmla="*/ 19018 w 1466930"/>
                  <a:gd name="connsiteY428" fmla="*/ 76620 h 716641"/>
                  <a:gd name="connsiteX429" fmla="*/ 18286 w 1466930"/>
                  <a:gd name="connsiteY429" fmla="*/ 79180 h 716641"/>
                  <a:gd name="connsiteX430" fmla="*/ 16641 w 1466930"/>
                  <a:gd name="connsiteY430" fmla="*/ 81374 h 716641"/>
                  <a:gd name="connsiteX431" fmla="*/ 16823 w 1466930"/>
                  <a:gd name="connsiteY431" fmla="*/ 84300 h 716641"/>
                  <a:gd name="connsiteX432" fmla="*/ 17555 w 1466930"/>
                  <a:gd name="connsiteY432" fmla="*/ 85397 h 716641"/>
                  <a:gd name="connsiteX433" fmla="*/ 19201 w 1466930"/>
                  <a:gd name="connsiteY433" fmla="*/ 85763 h 716641"/>
                  <a:gd name="connsiteX434" fmla="*/ 20846 w 1466930"/>
                  <a:gd name="connsiteY434" fmla="*/ 85397 h 716641"/>
                  <a:gd name="connsiteX435" fmla="*/ 21395 w 1466930"/>
                  <a:gd name="connsiteY435" fmla="*/ 86311 h 716641"/>
                  <a:gd name="connsiteX436" fmla="*/ 21029 w 1466930"/>
                  <a:gd name="connsiteY436" fmla="*/ 89420 h 716641"/>
                  <a:gd name="connsiteX437" fmla="*/ 21578 w 1466930"/>
                  <a:gd name="connsiteY437" fmla="*/ 93992 h 716641"/>
                  <a:gd name="connsiteX438" fmla="*/ 21029 w 1466930"/>
                  <a:gd name="connsiteY438" fmla="*/ 95272 h 716641"/>
                  <a:gd name="connsiteX439" fmla="*/ 19566 w 1466930"/>
                  <a:gd name="connsiteY439" fmla="*/ 95089 h 716641"/>
                  <a:gd name="connsiteX440" fmla="*/ 19383 w 1466930"/>
                  <a:gd name="connsiteY440" fmla="*/ 90700 h 716641"/>
                  <a:gd name="connsiteX441" fmla="*/ 17555 w 1466930"/>
                  <a:gd name="connsiteY441" fmla="*/ 89237 h 716641"/>
                  <a:gd name="connsiteX442" fmla="*/ 17189 w 1466930"/>
                  <a:gd name="connsiteY442" fmla="*/ 95089 h 716641"/>
                  <a:gd name="connsiteX443" fmla="*/ 17921 w 1466930"/>
                  <a:gd name="connsiteY443" fmla="*/ 98015 h 716641"/>
                  <a:gd name="connsiteX444" fmla="*/ 21212 w 1466930"/>
                  <a:gd name="connsiteY444" fmla="*/ 100209 h 716641"/>
                  <a:gd name="connsiteX445" fmla="*/ 31087 w 1466930"/>
                  <a:gd name="connsiteY445" fmla="*/ 100026 h 716641"/>
                  <a:gd name="connsiteX446" fmla="*/ 34013 w 1466930"/>
                  <a:gd name="connsiteY446" fmla="*/ 102404 h 716641"/>
                  <a:gd name="connsiteX447" fmla="*/ 37121 w 1466930"/>
                  <a:gd name="connsiteY447" fmla="*/ 103866 h 716641"/>
                  <a:gd name="connsiteX448" fmla="*/ 36573 w 1466930"/>
                  <a:gd name="connsiteY448" fmla="*/ 104964 h 716641"/>
                  <a:gd name="connsiteX449" fmla="*/ 31270 w 1466930"/>
                  <a:gd name="connsiteY449" fmla="*/ 103501 h 716641"/>
                  <a:gd name="connsiteX450" fmla="*/ 22309 w 1466930"/>
                  <a:gd name="connsiteY450" fmla="*/ 104232 h 716641"/>
                  <a:gd name="connsiteX451" fmla="*/ 20664 w 1466930"/>
                  <a:gd name="connsiteY451" fmla="*/ 105329 h 716641"/>
                  <a:gd name="connsiteX452" fmla="*/ 20115 w 1466930"/>
                  <a:gd name="connsiteY452" fmla="*/ 107341 h 716641"/>
                  <a:gd name="connsiteX453" fmla="*/ 19566 w 1466930"/>
                  <a:gd name="connsiteY453" fmla="*/ 113741 h 716641"/>
                  <a:gd name="connsiteX454" fmla="*/ 19932 w 1466930"/>
                  <a:gd name="connsiteY454" fmla="*/ 116301 h 716641"/>
                  <a:gd name="connsiteX455" fmla="*/ 21395 w 1466930"/>
                  <a:gd name="connsiteY455" fmla="*/ 117581 h 716641"/>
                  <a:gd name="connsiteX456" fmla="*/ 20481 w 1466930"/>
                  <a:gd name="connsiteY456" fmla="*/ 119958 h 716641"/>
                  <a:gd name="connsiteX457" fmla="*/ 21029 w 1466930"/>
                  <a:gd name="connsiteY457" fmla="*/ 124530 h 716641"/>
                  <a:gd name="connsiteX458" fmla="*/ 19383 w 1466930"/>
                  <a:gd name="connsiteY458" fmla="*/ 128004 h 716641"/>
                  <a:gd name="connsiteX459" fmla="*/ 18835 w 1466930"/>
                  <a:gd name="connsiteY459" fmla="*/ 140988 h 716641"/>
                  <a:gd name="connsiteX460" fmla="*/ 17006 w 1466930"/>
                  <a:gd name="connsiteY460" fmla="*/ 146291 h 716641"/>
                  <a:gd name="connsiteX461" fmla="*/ 17555 w 1466930"/>
                  <a:gd name="connsiteY461" fmla="*/ 164028 h 716641"/>
                  <a:gd name="connsiteX462" fmla="*/ 16275 w 1466930"/>
                  <a:gd name="connsiteY462" fmla="*/ 167869 h 716641"/>
                  <a:gd name="connsiteX463" fmla="*/ 16092 w 1466930"/>
                  <a:gd name="connsiteY463" fmla="*/ 173354 h 716641"/>
                  <a:gd name="connsiteX464" fmla="*/ 13349 w 1466930"/>
                  <a:gd name="connsiteY464" fmla="*/ 183595 h 716641"/>
                  <a:gd name="connsiteX465" fmla="*/ 12983 w 1466930"/>
                  <a:gd name="connsiteY465" fmla="*/ 186886 h 716641"/>
                  <a:gd name="connsiteX466" fmla="*/ 13166 w 1466930"/>
                  <a:gd name="connsiteY466" fmla="*/ 187435 h 716641"/>
                  <a:gd name="connsiteX467" fmla="*/ 13898 w 1466930"/>
                  <a:gd name="connsiteY467" fmla="*/ 187435 h 716641"/>
                  <a:gd name="connsiteX468" fmla="*/ 14446 w 1466930"/>
                  <a:gd name="connsiteY468" fmla="*/ 190544 h 716641"/>
                  <a:gd name="connsiteX469" fmla="*/ 11520 w 1466930"/>
                  <a:gd name="connsiteY469" fmla="*/ 192372 h 716641"/>
                  <a:gd name="connsiteX470" fmla="*/ 8960 w 1466930"/>
                  <a:gd name="connsiteY470" fmla="*/ 196395 h 716641"/>
                  <a:gd name="connsiteX471" fmla="*/ 6583 w 1466930"/>
                  <a:gd name="connsiteY471" fmla="*/ 207550 h 716641"/>
                  <a:gd name="connsiteX472" fmla="*/ 8046 w 1466930"/>
                  <a:gd name="connsiteY472" fmla="*/ 213767 h 716641"/>
                  <a:gd name="connsiteX473" fmla="*/ 8960 w 1466930"/>
                  <a:gd name="connsiteY473" fmla="*/ 224373 h 716641"/>
                  <a:gd name="connsiteX474" fmla="*/ 12435 w 1466930"/>
                  <a:gd name="connsiteY474" fmla="*/ 232602 h 716641"/>
                  <a:gd name="connsiteX475" fmla="*/ 12983 w 1466930"/>
                  <a:gd name="connsiteY475" fmla="*/ 234431 h 716641"/>
                  <a:gd name="connsiteX476" fmla="*/ 14263 w 1466930"/>
                  <a:gd name="connsiteY476" fmla="*/ 238637 h 716641"/>
                  <a:gd name="connsiteX477" fmla="*/ 17738 w 1466930"/>
                  <a:gd name="connsiteY477" fmla="*/ 252717 h 716641"/>
                  <a:gd name="connsiteX478" fmla="*/ 16275 w 1466930"/>
                  <a:gd name="connsiteY478" fmla="*/ 262043 h 716641"/>
                  <a:gd name="connsiteX479" fmla="*/ 16092 w 1466930"/>
                  <a:gd name="connsiteY479" fmla="*/ 270455 h 716641"/>
                  <a:gd name="connsiteX480" fmla="*/ 13349 w 1466930"/>
                  <a:gd name="connsiteY480" fmla="*/ 275209 h 716641"/>
                  <a:gd name="connsiteX481" fmla="*/ 10058 w 1466930"/>
                  <a:gd name="connsiteY481" fmla="*/ 279232 h 716641"/>
                  <a:gd name="connsiteX482" fmla="*/ 9875 w 1466930"/>
                  <a:gd name="connsiteY482" fmla="*/ 282890 h 716641"/>
                  <a:gd name="connsiteX483" fmla="*/ 10240 w 1466930"/>
                  <a:gd name="connsiteY483" fmla="*/ 285084 h 716641"/>
                  <a:gd name="connsiteX484" fmla="*/ 13349 w 1466930"/>
                  <a:gd name="connsiteY484" fmla="*/ 287461 h 716641"/>
                  <a:gd name="connsiteX485" fmla="*/ 24869 w 1466930"/>
                  <a:gd name="connsiteY485" fmla="*/ 304102 h 716641"/>
                  <a:gd name="connsiteX486" fmla="*/ 25601 w 1466930"/>
                  <a:gd name="connsiteY486" fmla="*/ 306296 h 716641"/>
                  <a:gd name="connsiteX487" fmla="*/ 24687 w 1466930"/>
                  <a:gd name="connsiteY487" fmla="*/ 308673 h 716641"/>
                  <a:gd name="connsiteX488" fmla="*/ 24504 w 1466930"/>
                  <a:gd name="connsiteY488" fmla="*/ 313611 h 716641"/>
                  <a:gd name="connsiteX489" fmla="*/ 28710 w 1466930"/>
                  <a:gd name="connsiteY489" fmla="*/ 328971 h 716641"/>
                  <a:gd name="connsiteX490" fmla="*/ 31818 w 1466930"/>
                  <a:gd name="connsiteY490" fmla="*/ 332080 h 716641"/>
                  <a:gd name="connsiteX491" fmla="*/ 35476 w 1466930"/>
                  <a:gd name="connsiteY491" fmla="*/ 336652 h 716641"/>
                  <a:gd name="connsiteX492" fmla="*/ 43704 w 1466930"/>
                  <a:gd name="connsiteY492" fmla="*/ 344332 h 716641"/>
                  <a:gd name="connsiteX493" fmla="*/ 45167 w 1466930"/>
                  <a:gd name="connsiteY493" fmla="*/ 347441 h 716641"/>
                  <a:gd name="connsiteX494" fmla="*/ 44984 w 1466930"/>
                  <a:gd name="connsiteY494" fmla="*/ 351281 h 716641"/>
                  <a:gd name="connsiteX495" fmla="*/ 46082 w 1466930"/>
                  <a:gd name="connsiteY495" fmla="*/ 352743 h 716641"/>
                  <a:gd name="connsiteX496" fmla="*/ 49556 w 1466930"/>
                  <a:gd name="connsiteY496" fmla="*/ 355486 h 716641"/>
                  <a:gd name="connsiteX497" fmla="*/ 52482 w 1466930"/>
                  <a:gd name="connsiteY497" fmla="*/ 355852 h 716641"/>
                  <a:gd name="connsiteX498" fmla="*/ 53213 w 1466930"/>
                  <a:gd name="connsiteY498" fmla="*/ 356949 h 716641"/>
                  <a:gd name="connsiteX499" fmla="*/ 54859 w 1466930"/>
                  <a:gd name="connsiteY499" fmla="*/ 357498 h 716641"/>
                  <a:gd name="connsiteX500" fmla="*/ 56322 w 1466930"/>
                  <a:gd name="connsiteY500" fmla="*/ 356401 h 716641"/>
                  <a:gd name="connsiteX501" fmla="*/ 56871 w 1466930"/>
                  <a:gd name="connsiteY501" fmla="*/ 355486 h 716641"/>
                  <a:gd name="connsiteX502" fmla="*/ 57053 w 1466930"/>
                  <a:gd name="connsiteY502" fmla="*/ 349269 h 716641"/>
                  <a:gd name="connsiteX503" fmla="*/ 63636 w 1466930"/>
                  <a:gd name="connsiteY503" fmla="*/ 349635 h 716641"/>
                  <a:gd name="connsiteX504" fmla="*/ 69488 w 1466930"/>
                  <a:gd name="connsiteY504" fmla="*/ 351463 h 716641"/>
                  <a:gd name="connsiteX505" fmla="*/ 66379 w 1466930"/>
                  <a:gd name="connsiteY505" fmla="*/ 353292 h 716641"/>
                  <a:gd name="connsiteX506" fmla="*/ 63454 w 1466930"/>
                  <a:gd name="connsiteY506" fmla="*/ 353841 h 716641"/>
                  <a:gd name="connsiteX507" fmla="*/ 61076 w 1466930"/>
                  <a:gd name="connsiteY507" fmla="*/ 356401 h 716641"/>
                  <a:gd name="connsiteX508" fmla="*/ 61808 w 1466930"/>
                  <a:gd name="connsiteY508" fmla="*/ 358961 h 716641"/>
                  <a:gd name="connsiteX509" fmla="*/ 66562 w 1466930"/>
                  <a:gd name="connsiteY509" fmla="*/ 366458 h 716641"/>
                  <a:gd name="connsiteX510" fmla="*/ 66928 w 1466930"/>
                  <a:gd name="connsiteY510" fmla="*/ 368836 h 716641"/>
                  <a:gd name="connsiteX511" fmla="*/ 62905 w 1466930"/>
                  <a:gd name="connsiteY511" fmla="*/ 366093 h 716641"/>
                  <a:gd name="connsiteX512" fmla="*/ 60345 w 1466930"/>
                  <a:gd name="connsiteY512" fmla="*/ 363167 h 716641"/>
                  <a:gd name="connsiteX513" fmla="*/ 59431 w 1466930"/>
                  <a:gd name="connsiteY513" fmla="*/ 360790 h 716641"/>
                  <a:gd name="connsiteX514" fmla="*/ 57419 w 1466930"/>
                  <a:gd name="connsiteY514" fmla="*/ 360424 h 716641"/>
                  <a:gd name="connsiteX515" fmla="*/ 56688 w 1466930"/>
                  <a:gd name="connsiteY515" fmla="*/ 363715 h 716641"/>
                  <a:gd name="connsiteX516" fmla="*/ 57236 w 1466930"/>
                  <a:gd name="connsiteY516" fmla="*/ 366641 h 716641"/>
                  <a:gd name="connsiteX517" fmla="*/ 59796 w 1466930"/>
                  <a:gd name="connsiteY517" fmla="*/ 371396 h 716641"/>
                  <a:gd name="connsiteX518" fmla="*/ 61442 w 1466930"/>
                  <a:gd name="connsiteY518" fmla="*/ 379624 h 716641"/>
                  <a:gd name="connsiteX519" fmla="*/ 65648 w 1466930"/>
                  <a:gd name="connsiteY519" fmla="*/ 383647 h 716641"/>
                  <a:gd name="connsiteX520" fmla="*/ 71682 w 1466930"/>
                  <a:gd name="connsiteY520" fmla="*/ 384562 h 716641"/>
                  <a:gd name="connsiteX521" fmla="*/ 74243 w 1466930"/>
                  <a:gd name="connsiteY521" fmla="*/ 388768 h 716641"/>
                  <a:gd name="connsiteX522" fmla="*/ 74425 w 1466930"/>
                  <a:gd name="connsiteY522" fmla="*/ 393705 h 716641"/>
                  <a:gd name="connsiteX523" fmla="*/ 71317 w 1466930"/>
                  <a:gd name="connsiteY523" fmla="*/ 396082 h 716641"/>
                  <a:gd name="connsiteX524" fmla="*/ 71682 w 1466930"/>
                  <a:gd name="connsiteY524" fmla="*/ 401568 h 716641"/>
                  <a:gd name="connsiteX525" fmla="*/ 72597 w 1466930"/>
                  <a:gd name="connsiteY525" fmla="*/ 403397 h 716641"/>
                  <a:gd name="connsiteX526" fmla="*/ 82837 w 1466930"/>
                  <a:gd name="connsiteY526" fmla="*/ 413637 h 716641"/>
                  <a:gd name="connsiteX527" fmla="*/ 88506 w 1466930"/>
                  <a:gd name="connsiteY527" fmla="*/ 421500 h 716641"/>
                  <a:gd name="connsiteX528" fmla="*/ 95638 w 1466930"/>
                  <a:gd name="connsiteY528" fmla="*/ 428266 h 716641"/>
                  <a:gd name="connsiteX529" fmla="*/ 98380 w 1466930"/>
                  <a:gd name="connsiteY529" fmla="*/ 429546 h 716641"/>
                  <a:gd name="connsiteX530" fmla="*/ 98746 w 1466930"/>
                  <a:gd name="connsiteY530" fmla="*/ 434301 h 716641"/>
                  <a:gd name="connsiteX531" fmla="*/ 102586 w 1466930"/>
                  <a:gd name="connsiteY531" fmla="*/ 436129 h 716641"/>
                  <a:gd name="connsiteX532" fmla="*/ 104964 w 1466930"/>
                  <a:gd name="connsiteY532" fmla="*/ 439238 h 716641"/>
                  <a:gd name="connsiteX533" fmla="*/ 105329 w 1466930"/>
                  <a:gd name="connsiteY533" fmla="*/ 440152 h 716641"/>
                  <a:gd name="connsiteX534" fmla="*/ 104232 w 1466930"/>
                  <a:gd name="connsiteY534" fmla="*/ 443261 h 716641"/>
                  <a:gd name="connsiteX535" fmla="*/ 104598 w 1466930"/>
                  <a:gd name="connsiteY535" fmla="*/ 446918 h 716641"/>
                  <a:gd name="connsiteX536" fmla="*/ 105695 w 1466930"/>
                  <a:gd name="connsiteY536" fmla="*/ 452953 h 716641"/>
                  <a:gd name="connsiteX537" fmla="*/ 106792 w 1466930"/>
                  <a:gd name="connsiteY537" fmla="*/ 454781 h 716641"/>
                  <a:gd name="connsiteX538" fmla="*/ 109901 w 1466930"/>
                  <a:gd name="connsiteY538" fmla="*/ 455696 h 716641"/>
                  <a:gd name="connsiteX539" fmla="*/ 118495 w 1466930"/>
                  <a:gd name="connsiteY539" fmla="*/ 456976 h 716641"/>
                  <a:gd name="connsiteX540" fmla="*/ 124164 w 1466930"/>
                  <a:gd name="connsiteY540" fmla="*/ 459719 h 716641"/>
                  <a:gd name="connsiteX541" fmla="*/ 126359 w 1466930"/>
                  <a:gd name="connsiteY541" fmla="*/ 458439 h 716641"/>
                  <a:gd name="connsiteX542" fmla="*/ 129284 w 1466930"/>
                  <a:gd name="connsiteY542" fmla="*/ 458987 h 716641"/>
                  <a:gd name="connsiteX543" fmla="*/ 133856 w 1466930"/>
                  <a:gd name="connsiteY543" fmla="*/ 461364 h 716641"/>
                  <a:gd name="connsiteX544" fmla="*/ 138062 w 1466930"/>
                  <a:gd name="connsiteY544" fmla="*/ 462827 h 716641"/>
                  <a:gd name="connsiteX545" fmla="*/ 140073 w 1466930"/>
                  <a:gd name="connsiteY545" fmla="*/ 465570 h 716641"/>
                  <a:gd name="connsiteX546" fmla="*/ 147205 w 1466930"/>
                  <a:gd name="connsiteY546" fmla="*/ 468130 h 716641"/>
                  <a:gd name="connsiteX547" fmla="*/ 149765 w 1466930"/>
                  <a:gd name="connsiteY547" fmla="*/ 469593 h 716641"/>
                  <a:gd name="connsiteX548" fmla="*/ 151594 w 1466930"/>
                  <a:gd name="connsiteY548" fmla="*/ 471239 h 716641"/>
                  <a:gd name="connsiteX549" fmla="*/ 153057 w 1466930"/>
                  <a:gd name="connsiteY549" fmla="*/ 468679 h 716641"/>
                  <a:gd name="connsiteX550" fmla="*/ 155068 w 1466930"/>
                  <a:gd name="connsiteY550" fmla="*/ 468496 h 716641"/>
                  <a:gd name="connsiteX551" fmla="*/ 156897 w 1466930"/>
                  <a:gd name="connsiteY551" fmla="*/ 469410 h 716641"/>
                  <a:gd name="connsiteX552" fmla="*/ 160554 w 1466930"/>
                  <a:gd name="connsiteY552" fmla="*/ 472702 h 716641"/>
                  <a:gd name="connsiteX553" fmla="*/ 161468 w 1466930"/>
                  <a:gd name="connsiteY553" fmla="*/ 477091 h 716641"/>
                  <a:gd name="connsiteX554" fmla="*/ 162017 w 1466930"/>
                  <a:gd name="connsiteY554" fmla="*/ 478005 h 716641"/>
                  <a:gd name="connsiteX555" fmla="*/ 168417 w 1466930"/>
                  <a:gd name="connsiteY555" fmla="*/ 478554 h 716641"/>
                  <a:gd name="connsiteX556" fmla="*/ 173720 w 1466930"/>
                  <a:gd name="connsiteY556" fmla="*/ 481479 h 716641"/>
                  <a:gd name="connsiteX557" fmla="*/ 177378 w 1466930"/>
                  <a:gd name="connsiteY557" fmla="*/ 484222 h 716641"/>
                  <a:gd name="connsiteX558" fmla="*/ 183778 w 1466930"/>
                  <a:gd name="connsiteY558" fmla="*/ 491171 h 716641"/>
                  <a:gd name="connsiteX559" fmla="*/ 187801 w 1466930"/>
                  <a:gd name="connsiteY559" fmla="*/ 494646 h 716641"/>
                  <a:gd name="connsiteX560" fmla="*/ 190544 w 1466930"/>
                  <a:gd name="connsiteY560" fmla="*/ 498851 h 716641"/>
                  <a:gd name="connsiteX561" fmla="*/ 191824 w 1466930"/>
                  <a:gd name="connsiteY561" fmla="*/ 510006 h 716641"/>
                  <a:gd name="connsiteX562" fmla="*/ 192921 w 1466930"/>
                  <a:gd name="connsiteY562" fmla="*/ 513298 h 716641"/>
                  <a:gd name="connsiteX563" fmla="*/ 250157 w 1466930"/>
                  <a:gd name="connsiteY563" fmla="*/ 508726 h 716641"/>
                  <a:gd name="connsiteX564" fmla="*/ 250706 w 1466930"/>
                  <a:gd name="connsiteY564" fmla="*/ 511469 h 716641"/>
                  <a:gd name="connsiteX565" fmla="*/ 347258 w 1466930"/>
                  <a:gd name="connsiteY565" fmla="*/ 545482 h 716641"/>
                  <a:gd name="connsiteX566" fmla="*/ 395534 w 1466930"/>
                  <a:gd name="connsiteY566" fmla="*/ 545482 h 716641"/>
                  <a:gd name="connsiteX567" fmla="*/ 416014 w 1466930"/>
                  <a:gd name="connsiteY567" fmla="*/ 545482 h 716641"/>
                  <a:gd name="connsiteX568" fmla="*/ 416197 w 1466930"/>
                  <a:gd name="connsiteY568" fmla="*/ 532133 h 716641"/>
                  <a:gd name="connsiteX569" fmla="*/ 457890 w 1466930"/>
                  <a:gd name="connsiteY569" fmla="*/ 531950 h 716641"/>
                  <a:gd name="connsiteX570" fmla="*/ 462827 w 1466930"/>
                  <a:gd name="connsiteY570" fmla="*/ 534510 h 716641"/>
                  <a:gd name="connsiteX571" fmla="*/ 464656 w 1466930"/>
                  <a:gd name="connsiteY571" fmla="*/ 535424 h 716641"/>
                  <a:gd name="connsiteX572" fmla="*/ 467948 w 1466930"/>
                  <a:gd name="connsiteY572" fmla="*/ 541093 h 716641"/>
                  <a:gd name="connsiteX573" fmla="*/ 473799 w 1466930"/>
                  <a:gd name="connsiteY573" fmla="*/ 543470 h 716641"/>
                  <a:gd name="connsiteX574" fmla="*/ 478005 w 1466930"/>
                  <a:gd name="connsiteY574" fmla="*/ 548956 h 716641"/>
                  <a:gd name="connsiteX575" fmla="*/ 486965 w 1466930"/>
                  <a:gd name="connsiteY575" fmla="*/ 556819 h 716641"/>
                  <a:gd name="connsiteX576" fmla="*/ 500497 w 1466930"/>
                  <a:gd name="connsiteY576" fmla="*/ 565414 h 716641"/>
                  <a:gd name="connsiteX577" fmla="*/ 507080 w 1466930"/>
                  <a:gd name="connsiteY577" fmla="*/ 587357 h 716641"/>
                  <a:gd name="connsiteX578" fmla="*/ 513846 w 1466930"/>
                  <a:gd name="connsiteY578" fmla="*/ 595769 h 716641"/>
                  <a:gd name="connsiteX579" fmla="*/ 522075 w 1466930"/>
                  <a:gd name="connsiteY579" fmla="*/ 602718 h 716641"/>
                  <a:gd name="connsiteX580" fmla="*/ 533779 w 1466930"/>
                  <a:gd name="connsiteY580" fmla="*/ 609850 h 716641"/>
                  <a:gd name="connsiteX581" fmla="*/ 544202 w 1466930"/>
                  <a:gd name="connsiteY581" fmla="*/ 611678 h 716641"/>
                  <a:gd name="connsiteX582" fmla="*/ 555174 w 1466930"/>
                  <a:gd name="connsiteY582" fmla="*/ 591197 h 716641"/>
                  <a:gd name="connsiteX583" fmla="*/ 556636 w 1466930"/>
                  <a:gd name="connsiteY583" fmla="*/ 589552 h 716641"/>
                  <a:gd name="connsiteX584" fmla="*/ 561757 w 1466930"/>
                  <a:gd name="connsiteY584" fmla="*/ 587723 h 716641"/>
                  <a:gd name="connsiteX585" fmla="*/ 567060 w 1466930"/>
                  <a:gd name="connsiteY585" fmla="*/ 588820 h 716641"/>
                  <a:gd name="connsiteX586" fmla="*/ 587540 w 1466930"/>
                  <a:gd name="connsiteY586" fmla="*/ 588089 h 716641"/>
                  <a:gd name="connsiteX587" fmla="*/ 591198 w 1466930"/>
                  <a:gd name="connsiteY587" fmla="*/ 592295 h 716641"/>
                  <a:gd name="connsiteX588" fmla="*/ 599061 w 1466930"/>
                  <a:gd name="connsiteY588" fmla="*/ 599426 h 716641"/>
                  <a:gd name="connsiteX589" fmla="*/ 602169 w 1466930"/>
                  <a:gd name="connsiteY589" fmla="*/ 603998 h 716641"/>
                  <a:gd name="connsiteX590" fmla="*/ 606924 w 1466930"/>
                  <a:gd name="connsiteY590" fmla="*/ 607290 h 716641"/>
                  <a:gd name="connsiteX591" fmla="*/ 616067 w 1466930"/>
                  <a:gd name="connsiteY591" fmla="*/ 627770 h 716641"/>
                  <a:gd name="connsiteX592" fmla="*/ 623564 w 1466930"/>
                  <a:gd name="connsiteY592" fmla="*/ 635633 h 716641"/>
                  <a:gd name="connsiteX593" fmla="*/ 627587 w 1466930"/>
                  <a:gd name="connsiteY593" fmla="*/ 643862 h 716641"/>
                  <a:gd name="connsiteX594" fmla="*/ 635633 w 1466930"/>
                  <a:gd name="connsiteY594" fmla="*/ 648982 h 716641"/>
                  <a:gd name="connsiteX595" fmla="*/ 642582 w 1466930"/>
                  <a:gd name="connsiteY595" fmla="*/ 670377 h 716641"/>
                  <a:gd name="connsiteX596" fmla="*/ 650445 w 1466930"/>
                  <a:gd name="connsiteY596" fmla="*/ 681898 h 716641"/>
                  <a:gd name="connsiteX597" fmla="*/ 658126 w 1466930"/>
                  <a:gd name="connsiteY597" fmla="*/ 686835 h 716641"/>
                  <a:gd name="connsiteX598" fmla="*/ 664709 w 1466930"/>
                  <a:gd name="connsiteY598" fmla="*/ 687567 h 716641"/>
                  <a:gd name="connsiteX599" fmla="*/ 671475 w 1466930"/>
                  <a:gd name="connsiteY599" fmla="*/ 691407 h 716641"/>
                  <a:gd name="connsiteX600" fmla="*/ 683909 w 1466930"/>
                  <a:gd name="connsiteY600" fmla="*/ 692321 h 716641"/>
                  <a:gd name="connsiteX601" fmla="*/ 692504 w 1466930"/>
                  <a:gd name="connsiteY601" fmla="*/ 696344 h 716641"/>
                  <a:gd name="connsiteX602" fmla="*/ 700550 w 1466930"/>
                  <a:gd name="connsiteY602" fmla="*/ 696893 h 716641"/>
                  <a:gd name="connsiteX603" fmla="*/ 700916 w 1466930"/>
                  <a:gd name="connsiteY603" fmla="*/ 695978 h 716641"/>
                  <a:gd name="connsiteX604" fmla="*/ 698904 w 1466930"/>
                  <a:gd name="connsiteY604" fmla="*/ 694515 h 716641"/>
                  <a:gd name="connsiteX605" fmla="*/ 696893 w 1466930"/>
                  <a:gd name="connsiteY605" fmla="*/ 689578 h 716641"/>
                  <a:gd name="connsiteX606" fmla="*/ 695978 w 1466930"/>
                  <a:gd name="connsiteY606" fmla="*/ 686469 h 716641"/>
                  <a:gd name="connsiteX607" fmla="*/ 695430 w 1466930"/>
                  <a:gd name="connsiteY607" fmla="*/ 685555 h 716641"/>
                  <a:gd name="connsiteX608" fmla="*/ 692504 w 1466930"/>
                  <a:gd name="connsiteY608" fmla="*/ 674035 h 716641"/>
                  <a:gd name="connsiteX609" fmla="*/ 692138 w 1466930"/>
                  <a:gd name="connsiteY609" fmla="*/ 669646 h 716641"/>
                  <a:gd name="connsiteX610" fmla="*/ 694333 w 1466930"/>
                  <a:gd name="connsiteY610" fmla="*/ 668183 h 716641"/>
                  <a:gd name="connsiteX611" fmla="*/ 694333 w 1466930"/>
                  <a:gd name="connsiteY611" fmla="*/ 662880 h 716641"/>
                  <a:gd name="connsiteX612" fmla="*/ 693784 w 1466930"/>
                  <a:gd name="connsiteY612" fmla="*/ 662149 h 716641"/>
                  <a:gd name="connsiteX613" fmla="*/ 690858 w 1466930"/>
                  <a:gd name="connsiteY613" fmla="*/ 661417 h 716641"/>
                  <a:gd name="connsiteX614" fmla="*/ 689578 w 1466930"/>
                  <a:gd name="connsiteY614" fmla="*/ 660686 h 716641"/>
                  <a:gd name="connsiteX615" fmla="*/ 690127 w 1466930"/>
                  <a:gd name="connsiteY615" fmla="*/ 659040 h 716641"/>
                  <a:gd name="connsiteX616" fmla="*/ 693418 w 1466930"/>
                  <a:gd name="connsiteY616" fmla="*/ 658857 h 716641"/>
                  <a:gd name="connsiteX617" fmla="*/ 694881 w 1466930"/>
                  <a:gd name="connsiteY617" fmla="*/ 660137 h 716641"/>
                  <a:gd name="connsiteX618" fmla="*/ 697076 w 1466930"/>
                  <a:gd name="connsiteY618" fmla="*/ 658674 h 716641"/>
                  <a:gd name="connsiteX619" fmla="*/ 697624 w 1466930"/>
                  <a:gd name="connsiteY619" fmla="*/ 655383 h 716641"/>
                  <a:gd name="connsiteX620" fmla="*/ 697807 w 1466930"/>
                  <a:gd name="connsiteY620" fmla="*/ 649531 h 716641"/>
                  <a:gd name="connsiteX621" fmla="*/ 695247 w 1466930"/>
                  <a:gd name="connsiteY621" fmla="*/ 645142 h 716641"/>
                  <a:gd name="connsiteX622" fmla="*/ 702013 w 1466930"/>
                  <a:gd name="connsiteY622" fmla="*/ 644045 h 716641"/>
                  <a:gd name="connsiteX623" fmla="*/ 704390 w 1466930"/>
                  <a:gd name="connsiteY623" fmla="*/ 639473 h 716641"/>
                  <a:gd name="connsiteX624" fmla="*/ 704024 w 1466930"/>
                  <a:gd name="connsiteY624" fmla="*/ 638376 h 716641"/>
                  <a:gd name="connsiteX625" fmla="*/ 701281 w 1466930"/>
                  <a:gd name="connsiteY625" fmla="*/ 639108 h 716641"/>
                  <a:gd name="connsiteX626" fmla="*/ 701464 w 1466930"/>
                  <a:gd name="connsiteY626" fmla="*/ 636913 h 716641"/>
                  <a:gd name="connsiteX627" fmla="*/ 706036 w 1466930"/>
                  <a:gd name="connsiteY627" fmla="*/ 634536 h 716641"/>
                  <a:gd name="connsiteX628" fmla="*/ 707682 w 1466930"/>
                  <a:gd name="connsiteY628" fmla="*/ 634719 h 716641"/>
                  <a:gd name="connsiteX629" fmla="*/ 710242 w 1466930"/>
                  <a:gd name="connsiteY629" fmla="*/ 631793 h 716641"/>
                  <a:gd name="connsiteX630" fmla="*/ 710790 w 1466930"/>
                  <a:gd name="connsiteY630" fmla="*/ 630147 h 716641"/>
                  <a:gd name="connsiteX631" fmla="*/ 711705 w 1466930"/>
                  <a:gd name="connsiteY631" fmla="*/ 629050 h 716641"/>
                  <a:gd name="connsiteX632" fmla="*/ 716276 w 1466930"/>
                  <a:gd name="connsiteY632" fmla="*/ 628685 h 716641"/>
                  <a:gd name="connsiteX633" fmla="*/ 718105 w 1466930"/>
                  <a:gd name="connsiteY633" fmla="*/ 627770 h 716641"/>
                  <a:gd name="connsiteX634" fmla="*/ 718288 w 1466930"/>
                  <a:gd name="connsiteY634" fmla="*/ 625759 h 716641"/>
                  <a:gd name="connsiteX635" fmla="*/ 715728 w 1466930"/>
                  <a:gd name="connsiteY635" fmla="*/ 623564 h 716641"/>
                  <a:gd name="connsiteX636" fmla="*/ 715728 w 1466930"/>
                  <a:gd name="connsiteY636" fmla="*/ 621553 h 716641"/>
                  <a:gd name="connsiteX637" fmla="*/ 716459 w 1466930"/>
                  <a:gd name="connsiteY637" fmla="*/ 620273 h 716641"/>
                  <a:gd name="connsiteX638" fmla="*/ 718836 w 1466930"/>
                  <a:gd name="connsiteY638" fmla="*/ 621187 h 716641"/>
                  <a:gd name="connsiteX639" fmla="*/ 720299 w 1466930"/>
                  <a:gd name="connsiteY639" fmla="*/ 622467 h 716641"/>
                  <a:gd name="connsiteX640" fmla="*/ 720665 w 1466930"/>
                  <a:gd name="connsiteY640" fmla="*/ 622284 h 716641"/>
                  <a:gd name="connsiteX641" fmla="*/ 720665 w 1466930"/>
                  <a:gd name="connsiteY641" fmla="*/ 620273 h 716641"/>
                  <a:gd name="connsiteX642" fmla="*/ 721214 w 1466930"/>
                  <a:gd name="connsiteY642" fmla="*/ 619358 h 716641"/>
                  <a:gd name="connsiteX643" fmla="*/ 722311 w 1466930"/>
                  <a:gd name="connsiteY643" fmla="*/ 619724 h 716641"/>
                  <a:gd name="connsiteX644" fmla="*/ 723591 w 1466930"/>
                  <a:gd name="connsiteY644" fmla="*/ 621919 h 716641"/>
                  <a:gd name="connsiteX645" fmla="*/ 724139 w 1466930"/>
                  <a:gd name="connsiteY645" fmla="*/ 621919 h 716641"/>
                  <a:gd name="connsiteX646" fmla="*/ 725602 w 1466930"/>
                  <a:gd name="connsiteY646" fmla="*/ 621187 h 716641"/>
                  <a:gd name="connsiteX647" fmla="*/ 726334 w 1466930"/>
                  <a:gd name="connsiteY647" fmla="*/ 619176 h 716641"/>
                  <a:gd name="connsiteX648" fmla="*/ 727065 w 1466930"/>
                  <a:gd name="connsiteY648" fmla="*/ 618810 h 716641"/>
                  <a:gd name="connsiteX649" fmla="*/ 727979 w 1466930"/>
                  <a:gd name="connsiteY649" fmla="*/ 622650 h 716641"/>
                  <a:gd name="connsiteX650" fmla="*/ 735294 w 1466930"/>
                  <a:gd name="connsiteY650" fmla="*/ 620273 h 716641"/>
                  <a:gd name="connsiteX651" fmla="*/ 736391 w 1466930"/>
                  <a:gd name="connsiteY651" fmla="*/ 620456 h 716641"/>
                  <a:gd name="connsiteX652" fmla="*/ 736025 w 1466930"/>
                  <a:gd name="connsiteY652" fmla="*/ 621187 h 716641"/>
                  <a:gd name="connsiteX653" fmla="*/ 734197 w 1466930"/>
                  <a:gd name="connsiteY653" fmla="*/ 622284 h 716641"/>
                  <a:gd name="connsiteX654" fmla="*/ 729442 w 1466930"/>
                  <a:gd name="connsiteY654" fmla="*/ 623930 h 716641"/>
                  <a:gd name="connsiteX655" fmla="*/ 725785 w 1466930"/>
                  <a:gd name="connsiteY655" fmla="*/ 625759 h 716641"/>
                  <a:gd name="connsiteX656" fmla="*/ 724871 w 1466930"/>
                  <a:gd name="connsiteY656" fmla="*/ 626856 h 716641"/>
                  <a:gd name="connsiteX657" fmla="*/ 725785 w 1466930"/>
                  <a:gd name="connsiteY657" fmla="*/ 627222 h 716641"/>
                  <a:gd name="connsiteX658" fmla="*/ 733465 w 1466930"/>
                  <a:gd name="connsiteY658" fmla="*/ 624479 h 716641"/>
                  <a:gd name="connsiteX659" fmla="*/ 740597 w 1466930"/>
                  <a:gd name="connsiteY659" fmla="*/ 621004 h 716641"/>
                  <a:gd name="connsiteX660" fmla="*/ 743523 w 1466930"/>
                  <a:gd name="connsiteY660" fmla="*/ 618444 h 716641"/>
                  <a:gd name="connsiteX661" fmla="*/ 749740 w 1466930"/>
                  <a:gd name="connsiteY661" fmla="*/ 614238 h 716641"/>
                  <a:gd name="connsiteX662" fmla="*/ 751203 w 1466930"/>
                  <a:gd name="connsiteY662" fmla="*/ 612227 h 716641"/>
                  <a:gd name="connsiteX663" fmla="*/ 753763 w 1466930"/>
                  <a:gd name="connsiteY663" fmla="*/ 605278 h 716641"/>
                  <a:gd name="connsiteX664" fmla="*/ 754312 w 1466930"/>
                  <a:gd name="connsiteY664" fmla="*/ 591015 h 716641"/>
                  <a:gd name="connsiteX665" fmla="*/ 755775 w 1466930"/>
                  <a:gd name="connsiteY665" fmla="*/ 589735 h 716641"/>
                  <a:gd name="connsiteX666" fmla="*/ 757055 w 1466930"/>
                  <a:gd name="connsiteY666" fmla="*/ 589003 h 716641"/>
                  <a:gd name="connsiteX667" fmla="*/ 758335 w 1466930"/>
                  <a:gd name="connsiteY667" fmla="*/ 589003 h 716641"/>
                  <a:gd name="connsiteX668" fmla="*/ 758518 w 1466930"/>
                  <a:gd name="connsiteY668" fmla="*/ 594306 h 716641"/>
                  <a:gd name="connsiteX669" fmla="*/ 761809 w 1466930"/>
                  <a:gd name="connsiteY669" fmla="*/ 594489 h 716641"/>
                  <a:gd name="connsiteX670" fmla="*/ 761078 w 1466930"/>
                  <a:gd name="connsiteY670" fmla="*/ 596318 h 716641"/>
                  <a:gd name="connsiteX671" fmla="*/ 758152 w 1466930"/>
                  <a:gd name="connsiteY671" fmla="*/ 597415 h 716641"/>
                  <a:gd name="connsiteX672" fmla="*/ 759066 w 1466930"/>
                  <a:gd name="connsiteY672" fmla="*/ 597963 h 716641"/>
                  <a:gd name="connsiteX673" fmla="*/ 768209 w 1466930"/>
                  <a:gd name="connsiteY673" fmla="*/ 594489 h 716641"/>
                  <a:gd name="connsiteX674" fmla="*/ 773695 w 1466930"/>
                  <a:gd name="connsiteY674" fmla="*/ 591563 h 716641"/>
                  <a:gd name="connsiteX675" fmla="*/ 781741 w 1466930"/>
                  <a:gd name="connsiteY675" fmla="*/ 591197 h 716641"/>
                  <a:gd name="connsiteX676" fmla="*/ 796005 w 1466930"/>
                  <a:gd name="connsiteY676" fmla="*/ 589003 h 716641"/>
                  <a:gd name="connsiteX677" fmla="*/ 805879 w 1466930"/>
                  <a:gd name="connsiteY677" fmla="*/ 591929 h 716641"/>
                  <a:gd name="connsiteX678" fmla="*/ 810817 w 1466930"/>
                  <a:gd name="connsiteY678" fmla="*/ 593940 h 716641"/>
                  <a:gd name="connsiteX679" fmla="*/ 816668 w 1466930"/>
                  <a:gd name="connsiteY679" fmla="*/ 595038 h 716641"/>
                  <a:gd name="connsiteX680" fmla="*/ 822154 w 1466930"/>
                  <a:gd name="connsiteY680" fmla="*/ 595220 h 716641"/>
                  <a:gd name="connsiteX681" fmla="*/ 825080 w 1466930"/>
                  <a:gd name="connsiteY681" fmla="*/ 592478 h 716641"/>
                  <a:gd name="connsiteX682" fmla="*/ 824897 w 1466930"/>
                  <a:gd name="connsiteY682" fmla="*/ 590100 h 716641"/>
                  <a:gd name="connsiteX683" fmla="*/ 826360 w 1466930"/>
                  <a:gd name="connsiteY683" fmla="*/ 588637 h 716641"/>
                  <a:gd name="connsiteX684" fmla="*/ 830749 w 1466930"/>
                  <a:gd name="connsiteY684" fmla="*/ 588820 h 716641"/>
                  <a:gd name="connsiteX685" fmla="*/ 838063 w 1466930"/>
                  <a:gd name="connsiteY685" fmla="*/ 592295 h 716641"/>
                  <a:gd name="connsiteX686" fmla="*/ 841172 w 1466930"/>
                  <a:gd name="connsiteY686" fmla="*/ 595403 h 716641"/>
                  <a:gd name="connsiteX687" fmla="*/ 844098 w 1466930"/>
                  <a:gd name="connsiteY687" fmla="*/ 596135 h 716641"/>
                  <a:gd name="connsiteX688" fmla="*/ 849218 w 1466930"/>
                  <a:gd name="connsiteY688" fmla="*/ 603449 h 716641"/>
                  <a:gd name="connsiteX689" fmla="*/ 854521 w 1466930"/>
                  <a:gd name="connsiteY689" fmla="*/ 603815 h 716641"/>
                  <a:gd name="connsiteX690" fmla="*/ 855801 w 1466930"/>
                  <a:gd name="connsiteY690" fmla="*/ 605095 h 716641"/>
                  <a:gd name="connsiteX691" fmla="*/ 859641 w 1466930"/>
                  <a:gd name="connsiteY691" fmla="*/ 606192 h 716641"/>
                  <a:gd name="connsiteX692" fmla="*/ 863481 w 1466930"/>
                  <a:gd name="connsiteY692" fmla="*/ 604364 h 716641"/>
                  <a:gd name="connsiteX693" fmla="*/ 865859 w 1466930"/>
                  <a:gd name="connsiteY693" fmla="*/ 606010 h 716641"/>
                  <a:gd name="connsiteX694" fmla="*/ 868236 w 1466930"/>
                  <a:gd name="connsiteY694" fmla="*/ 604729 h 716641"/>
                  <a:gd name="connsiteX695" fmla="*/ 870247 w 1466930"/>
                  <a:gd name="connsiteY695" fmla="*/ 604729 h 716641"/>
                  <a:gd name="connsiteX696" fmla="*/ 875185 w 1466930"/>
                  <a:gd name="connsiteY696" fmla="*/ 605827 h 716641"/>
                  <a:gd name="connsiteX697" fmla="*/ 878293 w 1466930"/>
                  <a:gd name="connsiteY697" fmla="*/ 602169 h 716641"/>
                  <a:gd name="connsiteX698" fmla="*/ 879025 w 1466930"/>
                  <a:gd name="connsiteY698" fmla="*/ 600706 h 716641"/>
                  <a:gd name="connsiteX699" fmla="*/ 878659 w 1466930"/>
                  <a:gd name="connsiteY699" fmla="*/ 599061 h 716641"/>
                  <a:gd name="connsiteX700" fmla="*/ 879573 w 1466930"/>
                  <a:gd name="connsiteY700" fmla="*/ 598512 h 716641"/>
                  <a:gd name="connsiteX701" fmla="*/ 881950 w 1466930"/>
                  <a:gd name="connsiteY701" fmla="*/ 598512 h 716641"/>
                  <a:gd name="connsiteX702" fmla="*/ 885242 w 1466930"/>
                  <a:gd name="connsiteY702" fmla="*/ 601438 h 716641"/>
                  <a:gd name="connsiteX703" fmla="*/ 890545 w 1466930"/>
                  <a:gd name="connsiteY703" fmla="*/ 603815 h 716641"/>
                  <a:gd name="connsiteX704" fmla="*/ 895300 w 1466930"/>
                  <a:gd name="connsiteY704" fmla="*/ 610032 h 716641"/>
                  <a:gd name="connsiteX705" fmla="*/ 897311 w 1466930"/>
                  <a:gd name="connsiteY705" fmla="*/ 609118 h 716641"/>
                  <a:gd name="connsiteX706" fmla="*/ 900603 w 1466930"/>
                  <a:gd name="connsiteY706" fmla="*/ 607838 h 716641"/>
                  <a:gd name="connsiteX707" fmla="*/ 901334 w 1466930"/>
                  <a:gd name="connsiteY707" fmla="*/ 605827 h 716641"/>
                  <a:gd name="connsiteX708" fmla="*/ 899323 w 1466930"/>
                  <a:gd name="connsiteY708" fmla="*/ 603084 h 716641"/>
                  <a:gd name="connsiteX709" fmla="*/ 891642 w 1466930"/>
                  <a:gd name="connsiteY709" fmla="*/ 599426 h 716641"/>
                  <a:gd name="connsiteX710" fmla="*/ 888351 w 1466930"/>
                  <a:gd name="connsiteY710" fmla="*/ 595220 h 716641"/>
                  <a:gd name="connsiteX711" fmla="*/ 888351 w 1466930"/>
                  <a:gd name="connsiteY711" fmla="*/ 594123 h 716641"/>
                  <a:gd name="connsiteX712" fmla="*/ 890362 w 1466930"/>
                  <a:gd name="connsiteY712" fmla="*/ 590649 h 716641"/>
                  <a:gd name="connsiteX713" fmla="*/ 895665 w 1466930"/>
                  <a:gd name="connsiteY713" fmla="*/ 586992 h 716641"/>
                  <a:gd name="connsiteX714" fmla="*/ 896945 w 1466930"/>
                  <a:gd name="connsiteY714" fmla="*/ 580591 h 716641"/>
                  <a:gd name="connsiteX715" fmla="*/ 895848 w 1466930"/>
                  <a:gd name="connsiteY715" fmla="*/ 579677 h 716641"/>
                  <a:gd name="connsiteX716" fmla="*/ 894751 w 1466930"/>
                  <a:gd name="connsiteY716" fmla="*/ 579494 h 716641"/>
                  <a:gd name="connsiteX717" fmla="*/ 889448 w 1466930"/>
                  <a:gd name="connsiteY717" fmla="*/ 581689 h 716641"/>
                  <a:gd name="connsiteX718" fmla="*/ 886705 w 1466930"/>
                  <a:gd name="connsiteY718" fmla="*/ 583883 h 716641"/>
                  <a:gd name="connsiteX719" fmla="*/ 884876 w 1466930"/>
                  <a:gd name="connsiteY719" fmla="*/ 583700 h 716641"/>
                  <a:gd name="connsiteX720" fmla="*/ 883779 w 1466930"/>
                  <a:gd name="connsiteY720" fmla="*/ 578580 h 716641"/>
                  <a:gd name="connsiteX721" fmla="*/ 882499 w 1466930"/>
                  <a:gd name="connsiteY721" fmla="*/ 578397 h 716641"/>
                  <a:gd name="connsiteX722" fmla="*/ 880670 w 1466930"/>
                  <a:gd name="connsiteY722" fmla="*/ 578580 h 716641"/>
                  <a:gd name="connsiteX723" fmla="*/ 877013 w 1466930"/>
                  <a:gd name="connsiteY723" fmla="*/ 581140 h 716641"/>
                  <a:gd name="connsiteX724" fmla="*/ 872442 w 1466930"/>
                  <a:gd name="connsiteY724" fmla="*/ 581323 h 716641"/>
                  <a:gd name="connsiteX725" fmla="*/ 868784 w 1466930"/>
                  <a:gd name="connsiteY725" fmla="*/ 578214 h 716641"/>
                  <a:gd name="connsiteX726" fmla="*/ 870064 w 1466930"/>
                  <a:gd name="connsiteY726" fmla="*/ 573460 h 716641"/>
                  <a:gd name="connsiteX727" fmla="*/ 875916 w 1466930"/>
                  <a:gd name="connsiteY727" fmla="*/ 571814 h 716641"/>
                  <a:gd name="connsiteX728" fmla="*/ 882682 w 1466930"/>
                  <a:gd name="connsiteY728" fmla="*/ 574740 h 716641"/>
                  <a:gd name="connsiteX729" fmla="*/ 889996 w 1466930"/>
                  <a:gd name="connsiteY729" fmla="*/ 576020 h 716641"/>
                  <a:gd name="connsiteX730" fmla="*/ 895665 w 1466930"/>
                  <a:gd name="connsiteY730" fmla="*/ 573277 h 716641"/>
                  <a:gd name="connsiteX731" fmla="*/ 899505 w 1466930"/>
                  <a:gd name="connsiteY731" fmla="*/ 574374 h 716641"/>
                  <a:gd name="connsiteX732" fmla="*/ 904808 w 1466930"/>
                  <a:gd name="connsiteY732" fmla="*/ 571448 h 716641"/>
                  <a:gd name="connsiteX733" fmla="*/ 920169 w 1466930"/>
                  <a:gd name="connsiteY733" fmla="*/ 572180 h 716641"/>
                  <a:gd name="connsiteX734" fmla="*/ 924192 w 1466930"/>
                  <a:gd name="connsiteY734" fmla="*/ 572728 h 716641"/>
                  <a:gd name="connsiteX735" fmla="*/ 926021 w 1466930"/>
                  <a:gd name="connsiteY735" fmla="*/ 571814 h 716641"/>
                  <a:gd name="connsiteX736" fmla="*/ 930044 w 1466930"/>
                  <a:gd name="connsiteY736" fmla="*/ 557368 h 716641"/>
                  <a:gd name="connsiteX737" fmla="*/ 930958 w 1466930"/>
                  <a:gd name="connsiteY737" fmla="*/ 560294 h 716641"/>
                  <a:gd name="connsiteX738" fmla="*/ 930958 w 1466930"/>
                  <a:gd name="connsiteY738" fmla="*/ 564317 h 716641"/>
                  <a:gd name="connsiteX739" fmla="*/ 932055 w 1466930"/>
                  <a:gd name="connsiteY739" fmla="*/ 569985 h 716641"/>
                  <a:gd name="connsiteX740" fmla="*/ 931872 w 1466930"/>
                  <a:gd name="connsiteY740" fmla="*/ 571814 h 716641"/>
                  <a:gd name="connsiteX741" fmla="*/ 930775 w 1466930"/>
                  <a:gd name="connsiteY741" fmla="*/ 574740 h 716641"/>
                  <a:gd name="connsiteX742" fmla="*/ 931324 w 1466930"/>
                  <a:gd name="connsiteY742" fmla="*/ 576020 h 716641"/>
                  <a:gd name="connsiteX743" fmla="*/ 935529 w 1466930"/>
                  <a:gd name="connsiteY743" fmla="*/ 575654 h 716641"/>
                  <a:gd name="connsiteX744" fmla="*/ 945221 w 1466930"/>
                  <a:gd name="connsiteY744" fmla="*/ 572728 h 716641"/>
                  <a:gd name="connsiteX745" fmla="*/ 949244 w 1466930"/>
                  <a:gd name="connsiteY745" fmla="*/ 569254 h 716641"/>
                  <a:gd name="connsiteX746" fmla="*/ 951622 w 1466930"/>
                  <a:gd name="connsiteY746" fmla="*/ 568705 h 716641"/>
                  <a:gd name="connsiteX747" fmla="*/ 953999 w 1466930"/>
                  <a:gd name="connsiteY747" fmla="*/ 566877 h 716641"/>
                  <a:gd name="connsiteX748" fmla="*/ 954547 w 1466930"/>
                  <a:gd name="connsiteY748" fmla="*/ 567059 h 716641"/>
                  <a:gd name="connsiteX749" fmla="*/ 954730 w 1466930"/>
                  <a:gd name="connsiteY749" fmla="*/ 568157 h 716641"/>
                  <a:gd name="connsiteX750" fmla="*/ 953267 w 1466930"/>
                  <a:gd name="connsiteY750" fmla="*/ 571448 h 716641"/>
                  <a:gd name="connsiteX751" fmla="*/ 956742 w 1466930"/>
                  <a:gd name="connsiteY751" fmla="*/ 571265 h 716641"/>
                  <a:gd name="connsiteX752" fmla="*/ 966799 w 1466930"/>
                  <a:gd name="connsiteY752" fmla="*/ 568705 h 716641"/>
                  <a:gd name="connsiteX753" fmla="*/ 972102 w 1466930"/>
                  <a:gd name="connsiteY753" fmla="*/ 569071 h 716641"/>
                  <a:gd name="connsiteX754" fmla="*/ 974114 w 1466930"/>
                  <a:gd name="connsiteY754" fmla="*/ 569802 h 716641"/>
                  <a:gd name="connsiteX755" fmla="*/ 973931 w 1466930"/>
                  <a:gd name="connsiteY755" fmla="*/ 571265 h 716641"/>
                  <a:gd name="connsiteX756" fmla="*/ 972285 w 1466930"/>
                  <a:gd name="connsiteY756" fmla="*/ 571997 h 716641"/>
                  <a:gd name="connsiteX757" fmla="*/ 972651 w 1466930"/>
                  <a:gd name="connsiteY757" fmla="*/ 572728 h 716641"/>
                  <a:gd name="connsiteX758" fmla="*/ 975759 w 1466930"/>
                  <a:gd name="connsiteY758" fmla="*/ 574374 h 716641"/>
                  <a:gd name="connsiteX759" fmla="*/ 980697 w 1466930"/>
                  <a:gd name="connsiteY759" fmla="*/ 576203 h 716641"/>
                  <a:gd name="connsiteX760" fmla="*/ 992766 w 1466930"/>
                  <a:gd name="connsiteY760" fmla="*/ 582420 h 716641"/>
                  <a:gd name="connsiteX761" fmla="*/ 994777 w 1466930"/>
                  <a:gd name="connsiteY761" fmla="*/ 584614 h 716641"/>
                  <a:gd name="connsiteX762" fmla="*/ 997154 w 1466930"/>
                  <a:gd name="connsiteY762" fmla="*/ 589003 h 716641"/>
                  <a:gd name="connsiteX763" fmla="*/ 999166 w 1466930"/>
                  <a:gd name="connsiteY763" fmla="*/ 590466 h 716641"/>
                  <a:gd name="connsiteX764" fmla="*/ 1005749 w 1466930"/>
                  <a:gd name="connsiteY764" fmla="*/ 589186 h 716641"/>
                  <a:gd name="connsiteX765" fmla="*/ 1012332 w 1466930"/>
                  <a:gd name="connsiteY765" fmla="*/ 588089 h 716641"/>
                  <a:gd name="connsiteX766" fmla="*/ 1018733 w 1466930"/>
                  <a:gd name="connsiteY766" fmla="*/ 584797 h 716641"/>
                  <a:gd name="connsiteX767" fmla="*/ 1021658 w 1466930"/>
                  <a:gd name="connsiteY767" fmla="*/ 584797 h 716641"/>
                  <a:gd name="connsiteX768" fmla="*/ 1022024 w 1466930"/>
                  <a:gd name="connsiteY768" fmla="*/ 584432 h 716641"/>
                  <a:gd name="connsiteX769" fmla="*/ 1022390 w 1466930"/>
                  <a:gd name="connsiteY769" fmla="*/ 582237 h 716641"/>
                  <a:gd name="connsiteX770" fmla="*/ 1024767 w 1466930"/>
                  <a:gd name="connsiteY770" fmla="*/ 580409 h 716641"/>
                  <a:gd name="connsiteX771" fmla="*/ 1028973 w 1466930"/>
                  <a:gd name="connsiteY771" fmla="*/ 580226 h 716641"/>
                  <a:gd name="connsiteX772" fmla="*/ 1031350 w 1466930"/>
                  <a:gd name="connsiteY772" fmla="*/ 580591 h 716641"/>
                  <a:gd name="connsiteX773" fmla="*/ 1035921 w 1466930"/>
                  <a:gd name="connsiteY773" fmla="*/ 582237 h 716641"/>
                  <a:gd name="connsiteX774" fmla="*/ 1039213 w 1466930"/>
                  <a:gd name="connsiteY774" fmla="*/ 585163 h 716641"/>
                  <a:gd name="connsiteX775" fmla="*/ 1043785 w 1466930"/>
                  <a:gd name="connsiteY775" fmla="*/ 590466 h 716641"/>
                  <a:gd name="connsiteX776" fmla="*/ 1046162 w 1466930"/>
                  <a:gd name="connsiteY776" fmla="*/ 591563 h 716641"/>
                  <a:gd name="connsiteX777" fmla="*/ 1046345 w 1466930"/>
                  <a:gd name="connsiteY777" fmla="*/ 595769 h 716641"/>
                  <a:gd name="connsiteX778" fmla="*/ 1048722 w 1466930"/>
                  <a:gd name="connsiteY778" fmla="*/ 596866 h 716641"/>
                  <a:gd name="connsiteX779" fmla="*/ 1053476 w 1466930"/>
                  <a:gd name="connsiteY779" fmla="*/ 602535 h 716641"/>
                  <a:gd name="connsiteX780" fmla="*/ 1056585 w 1466930"/>
                  <a:gd name="connsiteY780" fmla="*/ 604364 h 716641"/>
                  <a:gd name="connsiteX781" fmla="*/ 1062071 w 1466930"/>
                  <a:gd name="connsiteY781" fmla="*/ 606741 h 716641"/>
                  <a:gd name="connsiteX782" fmla="*/ 1062985 w 1466930"/>
                  <a:gd name="connsiteY782" fmla="*/ 608204 h 716641"/>
                  <a:gd name="connsiteX783" fmla="*/ 1063900 w 1466930"/>
                  <a:gd name="connsiteY783" fmla="*/ 611678 h 716641"/>
                  <a:gd name="connsiteX784" fmla="*/ 1064448 w 1466930"/>
                  <a:gd name="connsiteY784" fmla="*/ 619907 h 716641"/>
                  <a:gd name="connsiteX785" fmla="*/ 1062071 w 1466930"/>
                  <a:gd name="connsiteY785" fmla="*/ 635085 h 716641"/>
                  <a:gd name="connsiteX786" fmla="*/ 1062071 w 1466930"/>
                  <a:gd name="connsiteY786" fmla="*/ 637828 h 716641"/>
                  <a:gd name="connsiteX787" fmla="*/ 1062802 w 1466930"/>
                  <a:gd name="connsiteY787" fmla="*/ 642399 h 716641"/>
                  <a:gd name="connsiteX788" fmla="*/ 1062985 w 1466930"/>
                  <a:gd name="connsiteY788" fmla="*/ 642948 h 716641"/>
                  <a:gd name="connsiteX789" fmla="*/ 1065180 w 1466930"/>
                  <a:gd name="connsiteY789" fmla="*/ 642948 h 716641"/>
                  <a:gd name="connsiteX790" fmla="*/ 1065546 w 1466930"/>
                  <a:gd name="connsiteY790" fmla="*/ 638742 h 716641"/>
                  <a:gd name="connsiteX791" fmla="*/ 1067557 w 1466930"/>
                  <a:gd name="connsiteY791" fmla="*/ 639473 h 716641"/>
                  <a:gd name="connsiteX792" fmla="*/ 1069569 w 1466930"/>
                  <a:gd name="connsiteY792" fmla="*/ 641119 h 716641"/>
                  <a:gd name="connsiteX793" fmla="*/ 1067557 w 1466930"/>
                  <a:gd name="connsiteY793" fmla="*/ 646788 h 716641"/>
                  <a:gd name="connsiteX794" fmla="*/ 1066825 w 1466930"/>
                  <a:gd name="connsiteY794" fmla="*/ 650811 h 716641"/>
                  <a:gd name="connsiteX795" fmla="*/ 1067374 w 1466930"/>
                  <a:gd name="connsiteY795" fmla="*/ 655565 h 716641"/>
                  <a:gd name="connsiteX796" fmla="*/ 1069751 w 1466930"/>
                  <a:gd name="connsiteY796" fmla="*/ 660137 h 716641"/>
                  <a:gd name="connsiteX797" fmla="*/ 1076152 w 1466930"/>
                  <a:gd name="connsiteY797" fmla="*/ 669097 h 716641"/>
                  <a:gd name="connsiteX798" fmla="*/ 1077066 w 1466930"/>
                  <a:gd name="connsiteY798" fmla="*/ 669463 h 716641"/>
                  <a:gd name="connsiteX799" fmla="*/ 1080540 w 1466930"/>
                  <a:gd name="connsiteY799" fmla="*/ 668183 h 716641"/>
                  <a:gd name="connsiteX800" fmla="*/ 1081637 w 1466930"/>
                  <a:gd name="connsiteY800" fmla="*/ 675863 h 716641"/>
                  <a:gd name="connsiteX801" fmla="*/ 1083832 w 1466930"/>
                  <a:gd name="connsiteY801" fmla="*/ 675132 h 716641"/>
                  <a:gd name="connsiteX802" fmla="*/ 1084197 w 1466930"/>
                  <a:gd name="connsiteY802" fmla="*/ 675498 h 716641"/>
                  <a:gd name="connsiteX803" fmla="*/ 1082918 w 1466930"/>
                  <a:gd name="connsiteY803" fmla="*/ 677692 h 716641"/>
                  <a:gd name="connsiteX804" fmla="*/ 1082552 w 1466930"/>
                  <a:gd name="connsiteY804" fmla="*/ 679338 h 716641"/>
                  <a:gd name="connsiteX805" fmla="*/ 1086575 w 1466930"/>
                  <a:gd name="connsiteY805" fmla="*/ 685007 h 716641"/>
                  <a:gd name="connsiteX806" fmla="*/ 1088220 w 1466930"/>
                  <a:gd name="connsiteY806" fmla="*/ 690858 h 716641"/>
                  <a:gd name="connsiteX807" fmla="*/ 1089683 w 1466930"/>
                  <a:gd name="connsiteY807" fmla="*/ 693784 h 716641"/>
                  <a:gd name="connsiteX808" fmla="*/ 1092061 w 1466930"/>
                  <a:gd name="connsiteY808" fmla="*/ 696161 h 716641"/>
                  <a:gd name="connsiteX809" fmla="*/ 1095901 w 1466930"/>
                  <a:gd name="connsiteY809" fmla="*/ 696527 h 716641"/>
                  <a:gd name="connsiteX810" fmla="*/ 1098461 w 1466930"/>
                  <a:gd name="connsiteY810" fmla="*/ 698721 h 716641"/>
                  <a:gd name="connsiteX811" fmla="*/ 1103215 w 1466930"/>
                  <a:gd name="connsiteY811" fmla="*/ 708596 h 716641"/>
                  <a:gd name="connsiteX812" fmla="*/ 1103032 w 1466930"/>
                  <a:gd name="connsiteY812" fmla="*/ 714265 h 716641"/>
                  <a:gd name="connsiteX813" fmla="*/ 1103398 w 1466930"/>
                  <a:gd name="connsiteY813" fmla="*/ 715179 h 716641"/>
                  <a:gd name="connsiteX814" fmla="*/ 1105227 w 1466930"/>
                  <a:gd name="connsiteY814" fmla="*/ 716642 h 716641"/>
                  <a:gd name="connsiteX815" fmla="*/ 1111261 w 1466930"/>
                  <a:gd name="connsiteY815" fmla="*/ 716642 h 716641"/>
                  <a:gd name="connsiteX816" fmla="*/ 1115833 w 1466930"/>
                  <a:gd name="connsiteY816" fmla="*/ 715545 h 716641"/>
                  <a:gd name="connsiteX817" fmla="*/ 1121502 w 1466930"/>
                  <a:gd name="connsiteY817" fmla="*/ 712985 h 716641"/>
                  <a:gd name="connsiteX818" fmla="*/ 1124976 w 1466930"/>
                  <a:gd name="connsiteY818" fmla="*/ 714448 h 716641"/>
                  <a:gd name="connsiteX819" fmla="*/ 1127170 w 1466930"/>
                  <a:gd name="connsiteY819" fmla="*/ 711156 h 716641"/>
                  <a:gd name="connsiteX820" fmla="*/ 1124976 w 1466930"/>
                  <a:gd name="connsiteY820" fmla="*/ 709510 h 716641"/>
                  <a:gd name="connsiteX821" fmla="*/ 1127353 w 1466930"/>
                  <a:gd name="connsiteY821" fmla="*/ 700550 h 716641"/>
                  <a:gd name="connsiteX822" fmla="*/ 1130462 w 1466930"/>
                  <a:gd name="connsiteY822" fmla="*/ 691407 h 716641"/>
                  <a:gd name="connsiteX823" fmla="*/ 1131193 w 1466930"/>
                  <a:gd name="connsiteY823" fmla="*/ 682446 h 716641"/>
                  <a:gd name="connsiteX824" fmla="*/ 1130462 w 1466930"/>
                  <a:gd name="connsiteY824" fmla="*/ 673486 h 716641"/>
                  <a:gd name="connsiteX825" fmla="*/ 1130828 w 1466930"/>
                  <a:gd name="connsiteY825" fmla="*/ 667452 h 716641"/>
                  <a:gd name="connsiteX826" fmla="*/ 1122782 w 1466930"/>
                  <a:gd name="connsiteY826" fmla="*/ 647702 h 716641"/>
                  <a:gd name="connsiteX827" fmla="*/ 1118576 w 1466930"/>
                  <a:gd name="connsiteY827" fmla="*/ 640205 h 716641"/>
                  <a:gd name="connsiteX828" fmla="*/ 1117296 w 1466930"/>
                  <a:gd name="connsiteY828" fmla="*/ 634536 h 716641"/>
                  <a:gd name="connsiteX829" fmla="*/ 1118027 w 1466930"/>
                  <a:gd name="connsiteY829" fmla="*/ 627039 h 716641"/>
                  <a:gd name="connsiteX830" fmla="*/ 1117296 w 1466930"/>
                  <a:gd name="connsiteY830" fmla="*/ 623016 h 716641"/>
                  <a:gd name="connsiteX831" fmla="*/ 1114004 w 1466930"/>
                  <a:gd name="connsiteY831" fmla="*/ 616433 h 716641"/>
                  <a:gd name="connsiteX832" fmla="*/ 1105775 w 1466930"/>
                  <a:gd name="connsiteY832" fmla="*/ 603998 h 716641"/>
                  <a:gd name="connsiteX833" fmla="*/ 1099375 w 1466930"/>
                  <a:gd name="connsiteY833" fmla="*/ 586626 h 716641"/>
                  <a:gd name="connsiteX834" fmla="*/ 1094255 w 1466930"/>
                  <a:gd name="connsiteY834" fmla="*/ 565779 h 716641"/>
                  <a:gd name="connsiteX835" fmla="*/ 1095535 w 1466930"/>
                  <a:gd name="connsiteY835" fmla="*/ 563219 h 716641"/>
                  <a:gd name="connsiteX836" fmla="*/ 1095535 w 1466930"/>
                  <a:gd name="connsiteY836" fmla="*/ 556088 h 716641"/>
                  <a:gd name="connsiteX837" fmla="*/ 1098278 w 1466930"/>
                  <a:gd name="connsiteY837" fmla="*/ 551882 h 716641"/>
                  <a:gd name="connsiteX838" fmla="*/ 1099558 w 1466930"/>
                  <a:gd name="connsiteY838" fmla="*/ 546762 h 716641"/>
                  <a:gd name="connsiteX839" fmla="*/ 1101021 w 1466930"/>
                  <a:gd name="connsiteY839" fmla="*/ 543104 h 716641"/>
                  <a:gd name="connsiteX840" fmla="*/ 1106690 w 1466930"/>
                  <a:gd name="connsiteY840" fmla="*/ 530487 h 716641"/>
                  <a:gd name="connsiteX841" fmla="*/ 1109798 w 1466930"/>
                  <a:gd name="connsiteY841" fmla="*/ 526464 h 716641"/>
                  <a:gd name="connsiteX842" fmla="*/ 1111261 w 1466930"/>
                  <a:gd name="connsiteY842" fmla="*/ 526281 h 716641"/>
                  <a:gd name="connsiteX843" fmla="*/ 1110713 w 1466930"/>
                  <a:gd name="connsiteY843" fmla="*/ 523904 h 716641"/>
                  <a:gd name="connsiteX844" fmla="*/ 1111261 w 1466930"/>
                  <a:gd name="connsiteY844" fmla="*/ 522989 h 716641"/>
                  <a:gd name="connsiteX845" fmla="*/ 1115467 w 1466930"/>
                  <a:gd name="connsiteY845" fmla="*/ 520978 h 716641"/>
                  <a:gd name="connsiteX846" fmla="*/ 1117845 w 1466930"/>
                  <a:gd name="connsiteY846" fmla="*/ 520978 h 716641"/>
                  <a:gd name="connsiteX847" fmla="*/ 1119307 w 1466930"/>
                  <a:gd name="connsiteY847" fmla="*/ 518966 h 716641"/>
                  <a:gd name="connsiteX848" fmla="*/ 1118210 w 1466930"/>
                  <a:gd name="connsiteY848" fmla="*/ 516589 h 716641"/>
                  <a:gd name="connsiteX849" fmla="*/ 1116016 w 1466930"/>
                  <a:gd name="connsiteY849" fmla="*/ 513480 h 716641"/>
                  <a:gd name="connsiteX850" fmla="*/ 1115833 w 1466930"/>
                  <a:gd name="connsiteY850" fmla="*/ 512200 h 716641"/>
                  <a:gd name="connsiteX851" fmla="*/ 1116199 w 1466930"/>
                  <a:gd name="connsiteY851" fmla="*/ 511469 h 716641"/>
                  <a:gd name="connsiteX852" fmla="*/ 1123513 w 1466930"/>
                  <a:gd name="connsiteY852" fmla="*/ 510920 h 716641"/>
                  <a:gd name="connsiteX853" fmla="*/ 1130828 w 1466930"/>
                  <a:gd name="connsiteY853" fmla="*/ 511469 h 716641"/>
                  <a:gd name="connsiteX854" fmla="*/ 1133022 w 1466930"/>
                  <a:gd name="connsiteY854" fmla="*/ 510920 h 716641"/>
                  <a:gd name="connsiteX855" fmla="*/ 1143445 w 1466930"/>
                  <a:gd name="connsiteY855" fmla="*/ 502509 h 716641"/>
                  <a:gd name="connsiteX856" fmla="*/ 1144542 w 1466930"/>
                  <a:gd name="connsiteY856" fmla="*/ 502509 h 716641"/>
                  <a:gd name="connsiteX857" fmla="*/ 1146554 w 1466930"/>
                  <a:gd name="connsiteY857" fmla="*/ 501229 h 716641"/>
                  <a:gd name="connsiteX858" fmla="*/ 1147651 w 1466930"/>
                  <a:gd name="connsiteY858" fmla="*/ 498303 h 716641"/>
                  <a:gd name="connsiteX859" fmla="*/ 1151857 w 1466930"/>
                  <a:gd name="connsiteY859" fmla="*/ 496840 h 716641"/>
                  <a:gd name="connsiteX860" fmla="*/ 1154600 w 1466930"/>
                  <a:gd name="connsiteY860" fmla="*/ 494646 h 716641"/>
                  <a:gd name="connsiteX861" fmla="*/ 1155880 w 1466930"/>
                  <a:gd name="connsiteY861" fmla="*/ 491903 h 716641"/>
                  <a:gd name="connsiteX862" fmla="*/ 1154783 w 1466930"/>
                  <a:gd name="connsiteY862" fmla="*/ 489525 h 716641"/>
                  <a:gd name="connsiteX863" fmla="*/ 1157709 w 1466930"/>
                  <a:gd name="connsiteY863" fmla="*/ 487514 h 716641"/>
                  <a:gd name="connsiteX864" fmla="*/ 1160452 w 1466930"/>
                  <a:gd name="connsiteY864" fmla="*/ 482759 h 716641"/>
                  <a:gd name="connsiteX865" fmla="*/ 1163743 w 1466930"/>
                  <a:gd name="connsiteY865" fmla="*/ 479285 h 716641"/>
                  <a:gd name="connsiteX866" fmla="*/ 1170143 w 1466930"/>
                  <a:gd name="connsiteY866" fmla="*/ 476542 h 716641"/>
                  <a:gd name="connsiteX867" fmla="*/ 1170875 w 1466930"/>
                  <a:gd name="connsiteY867" fmla="*/ 474531 h 716641"/>
                  <a:gd name="connsiteX868" fmla="*/ 1173435 w 1466930"/>
                  <a:gd name="connsiteY868" fmla="*/ 473616 h 716641"/>
                  <a:gd name="connsiteX869" fmla="*/ 1181481 w 1466930"/>
                  <a:gd name="connsiteY869" fmla="*/ 472702 h 716641"/>
                  <a:gd name="connsiteX870" fmla="*/ 1190258 w 1466930"/>
                  <a:gd name="connsiteY870" fmla="*/ 469045 h 716641"/>
                  <a:gd name="connsiteX871" fmla="*/ 1190990 w 1466930"/>
                  <a:gd name="connsiteY871" fmla="*/ 466485 h 716641"/>
                  <a:gd name="connsiteX872" fmla="*/ 1192087 w 1466930"/>
                  <a:gd name="connsiteY872" fmla="*/ 464839 h 716641"/>
                  <a:gd name="connsiteX873" fmla="*/ 1194647 w 1466930"/>
                  <a:gd name="connsiteY873" fmla="*/ 462644 h 716641"/>
                  <a:gd name="connsiteX874" fmla="*/ 1197207 w 1466930"/>
                  <a:gd name="connsiteY874" fmla="*/ 458987 h 716641"/>
                  <a:gd name="connsiteX875" fmla="*/ 1200864 w 1466930"/>
                  <a:gd name="connsiteY875" fmla="*/ 456427 h 716641"/>
                  <a:gd name="connsiteX876" fmla="*/ 1209459 w 1466930"/>
                  <a:gd name="connsiteY876" fmla="*/ 452587 h 716641"/>
                  <a:gd name="connsiteX877" fmla="*/ 1219151 w 1466930"/>
                  <a:gd name="connsiteY877" fmla="*/ 452221 h 716641"/>
                  <a:gd name="connsiteX878" fmla="*/ 1226100 w 1466930"/>
                  <a:gd name="connsiteY878" fmla="*/ 448015 h 716641"/>
                  <a:gd name="connsiteX879" fmla="*/ 1227014 w 1466930"/>
                  <a:gd name="connsiteY879" fmla="*/ 445455 h 716641"/>
                  <a:gd name="connsiteX880" fmla="*/ 1226831 w 1466930"/>
                  <a:gd name="connsiteY880" fmla="*/ 442530 h 716641"/>
                  <a:gd name="connsiteX881" fmla="*/ 1222991 w 1466930"/>
                  <a:gd name="connsiteY881" fmla="*/ 441798 h 716641"/>
                  <a:gd name="connsiteX882" fmla="*/ 1220614 w 1466930"/>
                  <a:gd name="connsiteY882" fmla="*/ 442712 h 716641"/>
                  <a:gd name="connsiteX883" fmla="*/ 1220248 w 1466930"/>
                  <a:gd name="connsiteY883" fmla="*/ 443627 h 716641"/>
                  <a:gd name="connsiteX884" fmla="*/ 1219882 w 1466930"/>
                  <a:gd name="connsiteY884" fmla="*/ 442530 h 716641"/>
                  <a:gd name="connsiteX885" fmla="*/ 1220248 w 1466930"/>
                  <a:gd name="connsiteY885" fmla="*/ 440152 h 716641"/>
                  <a:gd name="connsiteX886" fmla="*/ 1222259 w 1466930"/>
                  <a:gd name="connsiteY886" fmla="*/ 438141 h 716641"/>
                  <a:gd name="connsiteX887" fmla="*/ 1223174 w 1466930"/>
                  <a:gd name="connsiteY887" fmla="*/ 436312 h 716641"/>
                  <a:gd name="connsiteX888" fmla="*/ 1225368 w 1466930"/>
                  <a:gd name="connsiteY888" fmla="*/ 434483 h 716641"/>
                  <a:gd name="connsiteX889" fmla="*/ 1223722 w 1466930"/>
                  <a:gd name="connsiteY889" fmla="*/ 432655 h 716641"/>
                  <a:gd name="connsiteX890" fmla="*/ 1216408 w 1466930"/>
                  <a:gd name="connsiteY890" fmla="*/ 429729 h 716641"/>
                  <a:gd name="connsiteX891" fmla="*/ 1222259 w 1466930"/>
                  <a:gd name="connsiteY891" fmla="*/ 429912 h 716641"/>
                  <a:gd name="connsiteX892" fmla="*/ 1225185 w 1466930"/>
                  <a:gd name="connsiteY892" fmla="*/ 427535 h 716641"/>
                  <a:gd name="connsiteX893" fmla="*/ 1226282 w 1466930"/>
                  <a:gd name="connsiteY893" fmla="*/ 430278 h 716641"/>
                  <a:gd name="connsiteX894" fmla="*/ 1228111 w 1466930"/>
                  <a:gd name="connsiteY894" fmla="*/ 430460 h 716641"/>
                  <a:gd name="connsiteX895" fmla="*/ 1229574 w 1466930"/>
                  <a:gd name="connsiteY895" fmla="*/ 432472 h 716641"/>
                  <a:gd name="connsiteX896" fmla="*/ 1234328 w 1466930"/>
                  <a:gd name="connsiteY896" fmla="*/ 432289 h 716641"/>
                  <a:gd name="connsiteX897" fmla="*/ 1237071 w 1466930"/>
                  <a:gd name="connsiteY897" fmla="*/ 431009 h 716641"/>
                  <a:gd name="connsiteX898" fmla="*/ 1241277 w 1466930"/>
                  <a:gd name="connsiteY898" fmla="*/ 425706 h 716641"/>
                  <a:gd name="connsiteX899" fmla="*/ 1244020 w 1466930"/>
                  <a:gd name="connsiteY899" fmla="*/ 424243 h 716641"/>
                  <a:gd name="connsiteX900" fmla="*/ 1244020 w 1466930"/>
                  <a:gd name="connsiteY900" fmla="*/ 420403 h 716641"/>
                  <a:gd name="connsiteX901" fmla="*/ 1243289 w 1466930"/>
                  <a:gd name="connsiteY901" fmla="*/ 417660 h 716641"/>
                  <a:gd name="connsiteX902" fmla="*/ 1241460 w 1466930"/>
                  <a:gd name="connsiteY902" fmla="*/ 414917 h 716641"/>
                  <a:gd name="connsiteX903" fmla="*/ 1239266 w 1466930"/>
                  <a:gd name="connsiteY903" fmla="*/ 417294 h 716641"/>
                  <a:gd name="connsiteX904" fmla="*/ 1236889 w 1466930"/>
                  <a:gd name="connsiteY904" fmla="*/ 421683 h 716641"/>
                  <a:gd name="connsiteX905" fmla="*/ 1236523 w 1466930"/>
                  <a:gd name="connsiteY905" fmla="*/ 421683 h 716641"/>
                  <a:gd name="connsiteX906" fmla="*/ 1235608 w 1466930"/>
                  <a:gd name="connsiteY906" fmla="*/ 420037 h 716641"/>
                  <a:gd name="connsiteX907" fmla="*/ 1235060 w 1466930"/>
                  <a:gd name="connsiteY907" fmla="*/ 414551 h 716641"/>
                  <a:gd name="connsiteX908" fmla="*/ 1223540 w 1466930"/>
                  <a:gd name="connsiteY908" fmla="*/ 416197 h 716641"/>
                  <a:gd name="connsiteX909" fmla="*/ 1220614 w 1466930"/>
                  <a:gd name="connsiteY909" fmla="*/ 415649 h 716641"/>
                  <a:gd name="connsiteX910" fmla="*/ 1219882 w 1466930"/>
                  <a:gd name="connsiteY910" fmla="*/ 412357 h 716641"/>
                  <a:gd name="connsiteX911" fmla="*/ 1219882 w 1466930"/>
                  <a:gd name="connsiteY911" fmla="*/ 405957 h 716641"/>
                  <a:gd name="connsiteX912" fmla="*/ 1220796 w 1466930"/>
                  <a:gd name="connsiteY912" fmla="*/ 405042 h 716641"/>
                  <a:gd name="connsiteX913" fmla="*/ 1222259 w 1466930"/>
                  <a:gd name="connsiteY913" fmla="*/ 410894 h 716641"/>
                  <a:gd name="connsiteX914" fmla="*/ 1223905 w 1466930"/>
                  <a:gd name="connsiteY914" fmla="*/ 411991 h 716641"/>
                  <a:gd name="connsiteX915" fmla="*/ 1226465 w 1466930"/>
                  <a:gd name="connsiteY915" fmla="*/ 411991 h 716641"/>
                  <a:gd name="connsiteX916" fmla="*/ 1233231 w 1466930"/>
                  <a:gd name="connsiteY916" fmla="*/ 408334 h 716641"/>
                  <a:gd name="connsiteX917" fmla="*/ 1235060 w 1466930"/>
                  <a:gd name="connsiteY917" fmla="*/ 408517 h 716641"/>
                  <a:gd name="connsiteX918" fmla="*/ 1235243 w 1466930"/>
                  <a:gd name="connsiteY918" fmla="*/ 406871 h 716641"/>
                  <a:gd name="connsiteX919" fmla="*/ 1237986 w 1466930"/>
                  <a:gd name="connsiteY919" fmla="*/ 407968 h 716641"/>
                  <a:gd name="connsiteX920" fmla="*/ 1240546 w 1466930"/>
                  <a:gd name="connsiteY920" fmla="*/ 407968 h 716641"/>
                  <a:gd name="connsiteX921" fmla="*/ 1242191 w 1466930"/>
                  <a:gd name="connsiteY921" fmla="*/ 411260 h 716641"/>
                  <a:gd name="connsiteX922" fmla="*/ 1242191 w 1466930"/>
                  <a:gd name="connsiteY922" fmla="*/ 410894 h 716641"/>
                  <a:gd name="connsiteX923" fmla="*/ 1241460 w 1466930"/>
                  <a:gd name="connsiteY923" fmla="*/ 407785 h 716641"/>
                  <a:gd name="connsiteX924" fmla="*/ 1239814 w 1466930"/>
                  <a:gd name="connsiteY924" fmla="*/ 405225 h 716641"/>
                  <a:gd name="connsiteX925" fmla="*/ 1239083 w 1466930"/>
                  <a:gd name="connsiteY925" fmla="*/ 401385 h 716641"/>
                  <a:gd name="connsiteX926" fmla="*/ 1238169 w 1466930"/>
                  <a:gd name="connsiteY926" fmla="*/ 400105 h 716641"/>
                  <a:gd name="connsiteX927" fmla="*/ 1239814 w 1466930"/>
                  <a:gd name="connsiteY927" fmla="*/ 393156 h 716641"/>
                  <a:gd name="connsiteX928" fmla="*/ 1239266 w 1466930"/>
                  <a:gd name="connsiteY928" fmla="*/ 387488 h 716641"/>
                  <a:gd name="connsiteX929" fmla="*/ 1231220 w 1466930"/>
                  <a:gd name="connsiteY929" fmla="*/ 385659 h 716641"/>
                  <a:gd name="connsiteX930" fmla="*/ 1230123 w 1466930"/>
                  <a:gd name="connsiteY930" fmla="*/ 385842 h 716641"/>
                  <a:gd name="connsiteX931" fmla="*/ 1229026 w 1466930"/>
                  <a:gd name="connsiteY931" fmla="*/ 386939 h 716641"/>
                  <a:gd name="connsiteX932" fmla="*/ 1226282 w 1466930"/>
                  <a:gd name="connsiteY932" fmla="*/ 386208 h 716641"/>
                  <a:gd name="connsiteX933" fmla="*/ 1223905 w 1466930"/>
                  <a:gd name="connsiteY933" fmla="*/ 384562 h 716641"/>
                  <a:gd name="connsiteX934" fmla="*/ 1224271 w 1466930"/>
                  <a:gd name="connsiteY934" fmla="*/ 382367 h 716641"/>
                  <a:gd name="connsiteX935" fmla="*/ 1228842 w 1466930"/>
                  <a:gd name="connsiteY935" fmla="*/ 382367 h 716641"/>
                  <a:gd name="connsiteX936" fmla="*/ 1230854 w 1466930"/>
                  <a:gd name="connsiteY936" fmla="*/ 381453 h 716641"/>
                  <a:gd name="connsiteX937" fmla="*/ 1230305 w 1466930"/>
                  <a:gd name="connsiteY937" fmla="*/ 379624 h 716641"/>
                  <a:gd name="connsiteX938" fmla="*/ 1227928 w 1466930"/>
                  <a:gd name="connsiteY938" fmla="*/ 378710 h 716641"/>
                  <a:gd name="connsiteX939" fmla="*/ 1227014 w 1466930"/>
                  <a:gd name="connsiteY939" fmla="*/ 376150 h 716641"/>
                  <a:gd name="connsiteX940" fmla="*/ 1227197 w 1466930"/>
                  <a:gd name="connsiteY940" fmla="*/ 374504 h 716641"/>
                  <a:gd name="connsiteX941" fmla="*/ 1229026 w 1466930"/>
                  <a:gd name="connsiteY941" fmla="*/ 373590 h 716641"/>
                  <a:gd name="connsiteX942" fmla="*/ 1230671 w 1466930"/>
                  <a:gd name="connsiteY942" fmla="*/ 373773 h 716641"/>
                  <a:gd name="connsiteX943" fmla="*/ 1229026 w 1466930"/>
                  <a:gd name="connsiteY943" fmla="*/ 370116 h 716641"/>
                  <a:gd name="connsiteX944" fmla="*/ 1226831 w 1466930"/>
                  <a:gd name="connsiteY944" fmla="*/ 368653 h 716641"/>
                  <a:gd name="connsiteX945" fmla="*/ 1226282 w 1466930"/>
                  <a:gd name="connsiteY945" fmla="*/ 365361 h 716641"/>
                  <a:gd name="connsiteX946" fmla="*/ 1226282 w 1466930"/>
                  <a:gd name="connsiteY946" fmla="*/ 364995 h 716641"/>
                  <a:gd name="connsiteX947" fmla="*/ 1227928 w 1466930"/>
                  <a:gd name="connsiteY947" fmla="*/ 364447 h 716641"/>
                  <a:gd name="connsiteX948" fmla="*/ 1229391 w 1466930"/>
                  <a:gd name="connsiteY948" fmla="*/ 359327 h 716641"/>
                  <a:gd name="connsiteX949" fmla="*/ 1229026 w 1466930"/>
                  <a:gd name="connsiteY949" fmla="*/ 356584 h 716641"/>
                  <a:gd name="connsiteX950" fmla="*/ 1226648 w 1466930"/>
                  <a:gd name="connsiteY950" fmla="*/ 353658 h 716641"/>
                  <a:gd name="connsiteX951" fmla="*/ 1220796 w 1466930"/>
                  <a:gd name="connsiteY951" fmla="*/ 351098 h 716641"/>
                  <a:gd name="connsiteX952" fmla="*/ 1216042 w 1466930"/>
                  <a:gd name="connsiteY952" fmla="*/ 349818 h 716641"/>
                  <a:gd name="connsiteX953" fmla="*/ 1211471 w 1466930"/>
                  <a:gd name="connsiteY953" fmla="*/ 345978 h 716641"/>
                  <a:gd name="connsiteX954" fmla="*/ 1203973 w 1466930"/>
                  <a:gd name="connsiteY954" fmla="*/ 342503 h 716641"/>
                  <a:gd name="connsiteX955" fmla="*/ 1203242 w 1466930"/>
                  <a:gd name="connsiteY955" fmla="*/ 341406 h 716641"/>
                  <a:gd name="connsiteX956" fmla="*/ 1203059 w 1466930"/>
                  <a:gd name="connsiteY956" fmla="*/ 340126 h 716641"/>
                  <a:gd name="connsiteX957" fmla="*/ 1204522 w 1466930"/>
                  <a:gd name="connsiteY957" fmla="*/ 337566 h 716641"/>
                  <a:gd name="connsiteX958" fmla="*/ 1206350 w 1466930"/>
                  <a:gd name="connsiteY958" fmla="*/ 336652 h 716641"/>
                  <a:gd name="connsiteX959" fmla="*/ 1206350 w 1466930"/>
                  <a:gd name="connsiteY959" fmla="*/ 337932 h 716641"/>
                  <a:gd name="connsiteX960" fmla="*/ 1205070 w 1466930"/>
                  <a:gd name="connsiteY960" fmla="*/ 340492 h 716641"/>
                  <a:gd name="connsiteX961" fmla="*/ 1205985 w 1466930"/>
                  <a:gd name="connsiteY961" fmla="*/ 341589 h 716641"/>
                  <a:gd name="connsiteX962" fmla="*/ 1209459 w 1466930"/>
                  <a:gd name="connsiteY962" fmla="*/ 342320 h 716641"/>
                  <a:gd name="connsiteX963" fmla="*/ 1214579 w 1466930"/>
                  <a:gd name="connsiteY963" fmla="*/ 344880 h 716641"/>
                  <a:gd name="connsiteX964" fmla="*/ 1217322 w 1466930"/>
                  <a:gd name="connsiteY964" fmla="*/ 344698 h 716641"/>
                  <a:gd name="connsiteX965" fmla="*/ 1218968 w 1466930"/>
                  <a:gd name="connsiteY965" fmla="*/ 346526 h 716641"/>
                  <a:gd name="connsiteX966" fmla="*/ 1222259 w 1466930"/>
                  <a:gd name="connsiteY966" fmla="*/ 347258 h 716641"/>
                  <a:gd name="connsiteX967" fmla="*/ 1224819 w 1466930"/>
                  <a:gd name="connsiteY967" fmla="*/ 349635 h 716641"/>
                  <a:gd name="connsiteX968" fmla="*/ 1227928 w 1466930"/>
                  <a:gd name="connsiteY968" fmla="*/ 350915 h 716641"/>
                  <a:gd name="connsiteX969" fmla="*/ 1226100 w 1466930"/>
                  <a:gd name="connsiteY969" fmla="*/ 344332 h 716641"/>
                  <a:gd name="connsiteX970" fmla="*/ 1222808 w 1466930"/>
                  <a:gd name="connsiteY970" fmla="*/ 341406 h 716641"/>
                  <a:gd name="connsiteX971" fmla="*/ 1225003 w 1466930"/>
                  <a:gd name="connsiteY971" fmla="*/ 341223 h 716641"/>
                  <a:gd name="connsiteX972" fmla="*/ 1225185 w 1466930"/>
                  <a:gd name="connsiteY972" fmla="*/ 340857 h 716641"/>
                  <a:gd name="connsiteX973" fmla="*/ 1224271 w 1466930"/>
                  <a:gd name="connsiteY973" fmla="*/ 338297 h 716641"/>
                  <a:gd name="connsiteX974" fmla="*/ 1223540 w 1466930"/>
                  <a:gd name="connsiteY974" fmla="*/ 333360 h 716641"/>
                  <a:gd name="connsiteX975" fmla="*/ 1224819 w 1466930"/>
                  <a:gd name="connsiteY975" fmla="*/ 322205 h 716641"/>
                  <a:gd name="connsiteX976" fmla="*/ 1223540 w 1466930"/>
                  <a:gd name="connsiteY976" fmla="*/ 318731 h 716641"/>
                  <a:gd name="connsiteX977" fmla="*/ 1227197 w 1466930"/>
                  <a:gd name="connsiteY977" fmla="*/ 317268 h 716641"/>
                  <a:gd name="connsiteX978" fmla="*/ 1233231 w 1466930"/>
                  <a:gd name="connsiteY978" fmla="*/ 312696 h 716641"/>
                  <a:gd name="connsiteX979" fmla="*/ 1234877 w 1466930"/>
                  <a:gd name="connsiteY979" fmla="*/ 309771 h 716641"/>
                  <a:gd name="connsiteX980" fmla="*/ 1236340 w 1466930"/>
                  <a:gd name="connsiteY980" fmla="*/ 307942 h 716641"/>
                  <a:gd name="connsiteX981" fmla="*/ 1237437 w 1466930"/>
                  <a:gd name="connsiteY981" fmla="*/ 307942 h 716641"/>
                  <a:gd name="connsiteX982" fmla="*/ 1238534 w 1466930"/>
                  <a:gd name="connsiteY982" fmla="*/ 309039 h 716641"/>
                  <a:gd name="connsiteX983" fmla="*/ 1238900 w 1466930"/>
                  <a:gd name="connsiteY983" fmla="*/ 309771 h 716641"/>
                  <a:gd name="connsiteX984" fmla="*/ 1237986 w 1466930"/>
                  <a:gd name="connsiteY984" fmla="*/ 312331 h 716641"/>
                  <a:gd name="connsiteX985" fmla="*/ 1236889 w 1466930"/>
                  <a:gd name="connsiteY985" fmla="*/ 313977 h 716641"/>
                  <a:gd name="connsiteX986" fmla="*/ 1234511 w 1466930"/>
                  <a:gd name="connsiteY986" fmla="*/ 314891 h 716641"/>
                  <a:gd name="connsiteX987" fmla="*/ 1232683 w 1466930"/>
                  <a:gd name="connsiteY987" fmla="*/ 317268 h 716641"/>
                  <a:gd name="connsiteX988" fmla="*/ 1232500 w 1466930"/>
                  <a:gd name="connsiteY988" fmla="*/ 319462 h 716641"/>
                  <a:gd name="connsiteX989" fmla="*/ 1233597 w 1466930"/>
                  <a:gd name="connsiteY989" fmla="*/ 321657 h 716641"/>
                  <a:gd name="connsiteX990" fmla="*/ 1233231 w 1466930"/>
                  <a:gd name="connsiteY990" fmla="*/ 323485 h 716641"/>
                  <a:gd name="connsiteX991" fmla="*/ 1229757 w 1466930"/>
                  <a:gd name="connsiteY991" fmla="*/ 326777 h 716641"/>
                  <a:gd name="connsiteX992" fmla="*/ 1230671 w 1466930"/>
                  <a:gd name="connsiteY992" fmla="*/ 328057 h 716641"/>
                  <a:gd name="connsiteX993" fmla="*/ 1233231 w 1466930"/>
                  <a:gd name="connsiteY993" fmla="*/ 328057 h 716641"/>
                  <a:gd name="connsiteX994" fmla="*/ 1233780 w 1466930"/>
                  <a:gd name="connsiteY994" fmla="*/ 328971 h 716641"/>
                  <a:gd name="connsiteX995" fmla="*/ 1233597 w 1466930"/>
                  <a:gd name="connsiteY995" fmla="*/ 331897 h 716641"/>
                  <a:gd name="connsiteX996" fmla="*/ 1234146 w 1466930"/>
                  <a:gd name="connsiteY996" fmla="*/ 335189 h 716641"/>
                  <a:gd name="connsiteX997" fmla="*/ 1231951 w 1466930"/>
                  <a:gd name="connsiteY997" fmla="*/ 336469 h 716641"/>
                  <a:gd name="connsiteX998" fmla="*/ 1230854 w 1466930"/>
                  <a:gd name="connsiteY998" fmla="*/ 338115 h 716641"/>
                  <a:gd name="connsiteX999" fmla="*/ 1230488 w 1466930"/>
                  <a:gd name="connsiteY999" fmla="*/ 340309 h 716641"/>
                  <a:gd name="connsiteX1000" fmla="*/ 1231037 w 1466930"/>
                  <a:gd name="connsiteY1000" fmla="*/ 342869 h 716641"/>
                  <a:gd name="connsiteX1001" fmla="*/ 1234146 w 1466930"/>
                  <a:gd name="connsiteY1001" fmla="*/ 345978 h 716641"/>
                  <a:gd name="connsiteX1002" fmla="*/ 1237986 w 1466930"/>
                  <a:gd name="connsiteY1002" fmla="*/ 345978 h 716641"/>
                  <a:gd name="connsiteX1003" fmla="*/ 1239814 w 1466930"/>
                  <a:gd name="connsiteY1003" fmla="*/ 346892 h 716641"/>
                  <a:gd name="connsiteX1004" fmla="*/ 1242009 w 1466930"/>
                  <a:gd name="connsiteY1004" fmla="*/ 351463 h 716641"/>
                  <a:gd name="connsiteX1005" fmla="*/ 1242191 w 1466930"/>
                  <a:gd name="connsiteY1005" fmla="*/ 354206 h 716641"/>
                  <a:gd name="connsiteX1006" fmla="*/ 1243289 w 1466930"/>
                  <a:gd name="connsiteY1006" fmla="*/ 355304 h 716641"/>
                  <a:gd name="connsiteX1007" fmla="*/ 1245483 w 1466930"/>
                  <a:gd name="connsiteY1007" fmla="*/ 356035 h 716641"/>
                  <a:gd name="connsiteX1008" fmla="*/ 1244569 w 1466930"/>
                  <a:gd name="connsiteY1008" fmla="*/ 358595 h 716641"/>
                  <a:gd name="connsiteX1009" fmla="*/ 1242557 w 1466930"/>
                  <a:gd name="connsiteY1009" fmla="*/ 359144 h 716641"/>
                  <a:gd name="connsiteX1010" fmla="*/ 1241460 w 1466930"/>
                  <a:gd name="connsiteY1010" fmla="*/ 360790 h 716641"/>
                  <a:gd name="connsiteX1011" fmla="*/ 1237071 w 1466930"/>
                  <a:gd name="connsiteY1011" fmla="*/ 370481 h 716641"/>
                  <a:gd name="connsiteX1012" fmla="*/ 1237071 w 1466930"/>
                  <a:gd name="connsiteY1012" fmla="*/ 374139 h 716641"/>
                  <a:gd name="connsiteX1013" fmla="*/ 1237986 w 1466930"/>
                  <a:gd name="connsiteY1013" fmla="*/ 378527 h 716641"/>
                  <a:gd name="connsiteX1014" fmla="*/ 1239083 w 1466930"/>
                  <a:gd name="connsiteY1014" fmla="*/ 379442 h 716641"/>
                  <a:gd name="connsiteX1015" fmla="*/ 1241277 w 1466930"/>
                  <a:gd name="connsiteY1015" fmla="*/ 379259 h 716641"/>
                  <a:gd name="connsiteX1016" fmla="*/ 1242923 w 1466930"/>
                  <a:gd name="connsiteY1016" fmla="*/ 378162 h 716641"/>
                  <a:gd name="connsiteX1017" fmla="*/ 1244203 w 1466930"/>
                  <a:gd name="connsiteY1017" fmla="*/ 376150 h 716641"/>
                  <a:gd name="connsiteX1018" fmla="*/ 1247495 w 1466930"/>
                  <a:gd name="connsiteY1018" fmla="*/ 365727 h 716641"/>
                  <a:gd name="connsiteX1019" fmla="*/ 1255175 w 1466930"/>
                  <a:gd name="connsiteY1019" fmla="*/ 353292 h 716641"/>
                  <a:gd name="connsiteX1020" fmla="*/ 1254992 w 1466930"/>
                  <a:gd name="connsiteY1020" fmla="*/ 349452 h 716641"/>
                  <a:gd name="connsiteX1021" fmla="*/ 1259015 w 1466930"/>
                  <a:gd name="connsiteY1021" fmla="*/ 344515 h 716641"/>
                  <a:gd name="connsiteX1022" fmla="*/ 1259929 w 1466930"/>
                  <a:gd name="connsiteY1022" fmla="*/ 341040 h 716641"/>
                  <a:gd name="connsiteX1023" fmla="*/ 1261392 w 1466930"/>
                  <a:gd name="connsiteY1023" fmla="*/ 338480 h 716641"/>
                  <a:gd name="connsiteX1024" fmla="*/ 1258832 w 1466930"/>
                  <a:gd name="connsiteY1024" fmla="*/ 331166 h 716641"/>
                  <a:gd name="connsiteX1025" fmla="*/ 1254078 w 1466930"/>
                  <a:gd name="connsiteY1025" fmla="*/ 325131 h 716641"/>
                  <a:gd name="connsiteX1026" fmla="*/ 1247860 w 1466930"/>
                  <a:gd name="connsiteY1026" fmla="*/ 314342 h 716641"/>
                  <a:gd name="connsiteX1027" fmla="*/ 1247129 w 1466930"/>
                  <a:gd name="connsiteY1027" fmla="*/ 311234 h 716641"/>
                  <a:gd name="connsiteX1028" fmla="*/ 1248043 w 1466930"/>
                  <a:gd name="connsiteY1028" fmla="*/ 308125 h 716641"/>
                  <a:gd name="connsiteX1029" fmla="*/ 1251152 w 1466930"/>
                  <a:gd name="connsiteY1029" fmla="*/ 311782 h 716641"/>
                  <a:gd name="connsiteX1030" fmla="*/ 1254078 w 1466930"/>
                  <a:gd name="connsiteY1030" fmla="*/ 314708 h 716641"/>
                  <a:gd name="connsiteX1031" fmla="*/ 1257918 w 1466930"/>
                  <a:gd name="connsiteY1031" fmla="*/ 315805 h 716641"/>
                  <a:gd name="connsiteX1032" fmla="*/ 1260844 w 1466930"/>
                  <a:gd name="connsiteY1032" fmla="*/ 318365 h 716641"/>
                  <a:gd name="connsiteX1033" fmla="*/ 1265415 w 1466930"/>
                  <a:gd name="connsiteY1033" fmla="*/ 318548 h 716641"/>
                  <a:gd name="connsiteX1034" fmla="*/ 1265415 w 1466930"/>
                  <a:gd name="connsiteY1034" fmla="*/ 324217 h 716641"/>
                  <a:gd name="connsiteX1035" fmla="*/ 1265964 w 1466930"/>
                  <a:gd name="connsiteY1035" fmla="*/ 325497 h 716641"/>
                  <a:gd name="connsiteX1036" fmla="*/ 1269255 w 1466930"/>
                  <a:gd name="connsiteY1036" fmla="*/ 322205 h 716641"/>
                  <a:gd name="connsiteX1037" fmla="*/ 1274193 w 1466930"/>
                  <a:gd name="connsiteY1037" fmla="*/ 314708 h 716641"/>
                  <a:gd name="connsiteX1038" fmla="*/ 1277667 w 1466930"/>
                  <a:gd name="connsiteY1038" fmla="*/ 312148 h 716641"/>
                  <a:gd name="connsiteX1039" fmla="*/ 1279496 w 1466930"/>
                  <a:gd name="connsiteY1039" fmla="*/ 309222 h 716641"/>
                  <a:gd name="connsiteX1040" fmla="*/ 1279313 w 1466930"/>
                  <a:gd name="connsiteY1040" fmla="*/ 307576 h 716641"/>
                  <a:gd name="connsiteX1041" fmla="*/ 1281690 w 1466930"/>
                  <a:gd name="connsiteY1041" fmla="*/ 306479 h 716641"/>
                  <a:gd name="connsiteX1042" fmla="*/ 1282604 w 1466930"/>
                  <a:gd name="connsiteY1042" fmla="*/ 305382 h 716641"/>
                  <a:gd name="connsiteX1043" fmla="*/ 1284250 w 1466930"/>
                  <a:gd name="connsiteY1043" fmla="*/ 297153 h 716641"/>
                  <a:gd name="connsiteX1044" fmla="*/ 1285164 w 1466930"/>
                  <a:gd name="connsiteY1044" fmla="*/ 296056 h 716641"/>
                  <a:gd name="connsiteX1045" fmla="*/ 1286262 w 1466930"/>
                  <a:gd name="connsiteY1045" fmla="*/ 296422 h 716641"/>
                  <a:gd name="connsiteX1046" fmla="*/ 1286993 w 1466930"/>
                  <a:gd name="connsiteY1046" fmla="*/ 296056 h 716641"/>
                  <a:gd name="connsiteX1047" fmla="*/ 1289005 w 1466930"/>
                  <a:gd name="connsiteY1047" fmla="*/ 290021 h 716641"/>
                  <a:gd name="connsiteX1048" fmla="*/ 1289370 w 1466930"/>
                  <a:gd name="connsiteY1048" fmla="*/ 287827 h 716641"/>
                  <a:gd name="connsiteX1049" fmla="*/ 1288639 w 1466930"/>
                  <a:gd name="connsiteY1049" fmla="*/ 285816 h 716641"/>
                  <a:gd name="connsiteX1050" fmla="*/ 1286262 w 1466930"/>
                  <a:gd name="connsiteY1050" fmla="*/ 282890 h 716641"/>
                  <a:gd name="connsiteX1051" fmla="*/ 1282970 w 1466930"/>
                  <a:gd name="connsiteY1051" fmla="*/ 281427 h 716641"/>
                  <a:gd name="connsiteX1052" fmla="*/ 1282422 w 1466930"/>
                  <a:gd name="connsiteY1052" fmla="*/ 280512 h 716641"/>
                  <a:gd name="connsiteX1053" fmla="*/ 1282422 w 1466930"/>
                  <a:gd name="connsiteY1053" fmla="*/ 278684 h 716641"/>
                  <a:gd name="connsiteX1054" fmla="*/ 1284433 w 1466930"/>
                  <a:gd name="connsiteY1054" fmla="*/ 275209 h 716641"/>
                  <a:gd name="connsiteX1055" fmla="*/ 1285713 w 1466930"/>
                  <a:gd name="connsiteY1055" fmla="*/ 273929 h 716641"/>
                  <a:gd name="connsiteX1056" fmla="*/ 1289919 w 1466930"/>
                  <a:gd name="connsiteY1056" fmla="*/ 268626 h 716641"/>
                  <a:gd name="connsiteX1057" fmla="*/ 1292479 w 1466930"/>
                  <a:gd name="connsiteY1057" fmla="*/ 268626 h 716641"/>
                  <a:gd name="connsiteX1058" fmla="*/ 1295222 w 1466930"/>
                  <a:gd name="connsiteY1058" fmla="*/ 264603 h 716641"/>
                  <a:gd name="connsiteX1059" fmla="*/ 1300342 w 1466930"/>
                  <a:gd name="connsiteY1059" fmla="*/ 263506 h 716641"/>
                  <a:gd name="connsiteX1060" fmla="*/ 1306194 w 1466930"/>
                  <a:gd name="connsiteY1060" fmla="*/ 260946 h 716641"/>
                  <a:gd name="connsiteX1061" fmla="*/ 1311314 w 1466930"/>
                  <a:gd name="connsiteY1061" fmla="*/ 260032 h 716641"/>
                  <a:gd name="connsiteX1062" fmla="*/ 1313325 w 1466930"/>
                  <a:gd name="connsiteY1062" fmla="*/ 257289 h 716641"/>
                  <a:gd name="connsiteX1063" fmla="*/ 1316800 w 1466930"/>
                  <a:gd name="connsiteY1063" fmla="*/ 255826 h 716641"/>
                  <a:gd name="connsiteX1064" fmla="*/ 1323200 w 1466930"/>
                  <a:gd name="connsiteY1064" fmla="*/ 256923 h 716641"/>
                  <a:gd name="connsiteX1065" fmla="*/ 1328869 w 1466930"/>
                  <a:gd name="connsiteY1065" fmla="*/ 255643 h 716641"/>
                  <a:gd name="connsiteX1066" fmla="*/ 1341121 w 1466930"/>
                  <a:gd name="connsiteY1066" fmla="*/ 255094 h 716641"/>
                  <a:gd name="connsiteX1067" fmla="*/ 1349532 w 1466930"/>
                  <a:gd name="connsiteY1067" fmla="*/ 253083 h 716641"/>
                  <a:gd name="connsiteX1068" fmla="*/ 1351727 w 1466930"/>
                  <a:gd name="connsiteY1068" fmla="*/ 252351 h 716641"/>
                  <a:gd name="connsiteX1069" fmla="*/ 1354104 w 1466930"/>
                  <a:gd name="connsiteY1069" fmla="*/ 250706 h 716641"/>
                  <a:gd name="connsiteX1070" fmla="*/ 1356847 w 1466930"/>
                  <a:gd name="connsiteY1070" fmla="*/ 244305 h 716641"/>
                  <a:gd name="connsiteX1071" fmla="*/ 1357944 w 1466930"/>
                  <a:gd name="connsiteY1071" fmla="*/ 243391 h 716641"/>
                  <a:gd name="connsiteX1072" fmla="*/ 1359956 w 1466930"/>
                  <a:gd name="connsiteY1072" fmla="*/ 244671 h 716641"/>
                  <a:gd name="connsiteX1073" fmla="*/ 1360687 w 1466930"/>
                  <a:gd name="connsiteY1073" fmla="*/ 248511 h 716641"/>
                  <a:gd name="connsiteX1074" fmla="*/ 1362516 w 1466930"/>
                  <a:gd name="connsiteY1074" fmla="*/ 248694 h 716641"/>
                  <a:gd name="connsiteX1075" fmla="*/ 1365990 w 1466930"/>
                  <a:gd name="connsiteY1075" fmla="*/ 247963 h 716641"/>
                  <a:gd name="connsiteX1076" fmla="*/ 1372573 w 1466930"/>
                  <a:gd name="connsiteY1076" fmla="*/ 244488 h 716641"/>
                  <a:gd name="connsiteX1077" fmla="*/ 1374219 w 1466930"/>
                  <a:gd name="connsiteY1077" fmla="*/ 244854 h 716641"/>
                  <a:gd name="connsiteX1078" fmla="*/ 1375316 w 1466930"/>
                  <a:gd name="connsiteY1078" fmla="*/ 247780 h 716641"/>
                  <a:gd name="connsiteX1079" fmla="*/ 1377693 w 1466930"/>
                  <a:gd name="connsiteY1079" fmla="*/ 247963 h 716641"/>
                  <a:gd name="connsiteX1080" fmla="*/ 1383545 w 1466930"/>
                  <a:gd name="connsiteY1080" fmla="*/ 246134 h 716641"/>
                  <a:gd name="connsiteX1081" fmla="*/ 1386288 w 1466930"/>
                  <a:gd name="connsiteY1081" fmla="*/ 246500 h 716641"/>
                  <a:gd name="connsiteX1082" fmla="*/ 1391591 w 1466930"/>
                  <a:gd name="connsiteY1082" fmla="*/ 243574 h 716641"/>
                  <a:gd name="connsiteX1083" fmla="*/ 1392505 w 1466930"/>
                  <a:gd name="connsiteY1083" fmla="*/ 242477 h 716641"/>
                  <a:gd name="connsiteX1084" fmla="*/ 1391774 w 1466930"/>
                  <a:gd name="connsiteY1084" fmla="*/ 236808 h 716641"/>
                  <a:gd name="connsiteX1085" fmla="*/ 1391225 w 1466930"/>
                  <a:gd name="connsiteY1085" fmla="*/ 236077 h 716641"/>
                  <a:gd name="connsiteX1086" fmla="*/ 1389762 w 1466930"/>
                  <a:gd name="connsiteY1086" fmla="*/ 236260 h 716641"/>
                  <a:gd name="connsiteX1087" fmla="*/ 1389762 w 1466930"/>
                  <a:gd name="connsiteY1087" fmla="*/ 241014 h 716641"/>
                  <a:gd name="connsiteX1088" fmla="*/ 1389031 w 1466930"/>
                  <a:gd name="connsiteY1088" fmla="*/ 242660 h 716641"/>
                  <a:gd name="connsiteX1089" fmla="*/ 1385739 w 1466930"/>
                  <a:gd name="connsiteY1089" fmla="*/ 243391 h 716641"/>
                  <a:gd name="connsiteX1090" fmla="*/ 1381168 w 1466930"/>
                  <a:gd name="connsiteY1090" fmla="*/ 242477 h 716641"/>
                  <a:gd name="connsiteX1091" fmla="*/ 1376596 w 1466930"/>
                  <a:gd name="connsiteY1091" fmla="*/ 240283 h 716641"/>
                  <a:gd name="connsiteX1092" fmla="*/ 1374585 w 1466930"/>
                  <a:gd name="connsiteY1092" fmla="*/ 235528 h 716641"/>
                  <a:gd name="connsiteX1093" fmla="*/ 1372573 w 1466930"/>
                  <a:gd name="connsiteY1093" fmla="*/ 234248 h 716641"/>
                  <a:gd name="connsiteX1094" fmla="*/ 1372025 w 1466930"/>
                  <a:gd name="connsiteY1094" fmla="*/ 229676 h 716641"/>
                  <a:gd name="connsiteX1095" fmla="*/ 1370013 w 1466930"/>
                  <a:gd name="connsiteY1095" fmla="*/ 227665 h 716641"/>
                  <a:gd name="connsiteX1096" fmla="*/ 1365624 w 1466930"/>
                  <a:gd name="connsiteY1096" fmla="*/ 225836 h 716641"/>
                  <a:gd name="connsiteX1097" fmla="*/ 1365076 w 1466930"/>
                  <a:gd name="connsiteY1097" fmla="*/ 225105 h 716641"/>
                  <a:gd name="connsiteX1098" fmla="*/ 1365442 w 1466930"/>
                  <a:gd name="connsiteY1098" fmla="*/ 222910 h 716641"/>
                  <a:gd name="connsiteX1099" fmla="*/ 1366539 w 1466930"/>
                  <a:gd name="connsiteY1099" fmla="*/ 221265 h 716641"/>
                  <a:gd name="connsiteX1100" fmla="*/ 1368184 w 1466930"/>
                  <a:gd name="connsiteY1100" fmla="*/ 220716 h 716641"/>
                  <a:gd name="connsiteX1101" fmla="*/ 1369830 w 1466930"/>
                  <a:gd name="connsiteY1101" fmla="*/ 217242 h 716641"/>
                  <a:gd name="connsiteX1102" fmla="*/ 1372207 w 1466930"/>
                  <a:gd name="connsiteY1102" fmla="*/ 216145 h 716641"/>
                  <a:gd name="connsiteX1103" fmla="*/ 1369647 w 1466930"/>
                  <a:gd name="connsiteY1103" fmla="*/ 213036 h 716641"/>
                  <a:gd name="connsiteX1104" fmla="*/ 1367270 w 1466930"/>
                  <a:gd name="connsiteY1104" fmla="*/ 207733 h 716641"/>
                  <a:gd name="connsiteX1105" fmla="*/ 1369099 w 1466930"/>
                  <a:gd name="connsiteY1105" fmla="*/ 201333 h 716641"/>
                  <a:gd name="connsiteX1106" fmla="*/ 1376230 w 1466930"/>
                  <a:gd name="connsiteY1106" fmla="*/ 196212 h 716641"/>
                  <a:gd name="connsiteX1107" fmla="*/ 1380985 w 1466930"/>
                  <a:gd name="connsiteY1107" fmla="*/ 189264 h 716641"/>
                  <a:gd name="connsiteX1108" fmla="*/ 1383545 w 1466930"/>
                  <a:gd name="connsiteY1108" fmla="*/ 186886 h 716641"/>
                  <a:gd name="connsiteX1109" fmla="*/ 1384642 w 1466930"/>
                  <a:gd name="connsiteY1109" fmla="*/ 182498 h 716641"/>
                  <a:gd name="connsiteX1110" fmla="*/ 1388117 w 1466930"/>
                  <a:gd name="connsiteY1110" fmla="*/ 179206 h 716641"/>
                  <a:gd name="connsiteX1111" fmla="*/ 1391957 w 1466930"/>
                  <a:gd name="connsiteY1111" fmla="*/ 177560 h 716641"/>
                  <a:gd name="connsiteX1112" fmla="*/ 1393603 w 1466930"/>
                  <a:gd name="connsiteY1112" fmla="*/ 177926 h 716641"/>
                  <a:gd name="connsiteX1113" fmla="*/ 1395248 w 1466930"/>
                  <a:gd name="connsiteY1113" fmla="*/ 181035 h 716641"/>
                  <a:gd name="connsiteX1114" fmla="*/ 1395980 w 1466930"/>
                  <a:gd name="connsiteY1114" fmla="*/ 181218 h 716641"/>
                  <a:gd name="connsiteX1115" fmla="*/ 1397625 w 1466930"/>
                  <a:gd name="connsiteY1115" fmla="*/ 179572 h 716641"/>
                  <a:gd name="connsiteX1116" fmla="*/ 1398723 w 1466930"/>
                  <a:gd name="connsiteY1116" fmla="*/ 175549 h 716641"/>
                  <a:gd name="connsiteX1117" fmla="*/ 1400003 w 1466930"/>
                  <a:gd name="connsiteY1117" fmla="*/ 175366 h 716641"/>
                  <a:gd name="connsiteX1118" fmla="*/ 1401283 w 1466930"/>
                  <a:gd name="connsiteY1118" fmla="*/ 177378 h 716641"/>
                  <a:gd name="connsiteX1119" fmla="*/ 1402380 w 1466930"/>
                  <a:gd name="connsiteY1119" fmla="*/ 177378 h 716641"/>
                  <a:gd name="connsiteX1120" fmla="*/ 1404574 w 1466930"/>
                  <a:gd name="connsiteY1120" fmla="*/ 176646 h 716641"/>
                  <a:gd name="connsiteX1121" fmla="*/ 1406220 w 1466930"/>
                  <a:gd name="connsiteY1121" fmla="*/ 173720 h 716641"/>
                  <a:gd name="connsiteX1122" fmla="*/ 1408049 w 1466930"/>
                  <a:gd name="connsiteY1122" fmla="*/ 172257 h 716641"/>
                  <a:gd name="connsiteX1123" fmla="*/ 1411157 w 1466930"/>
                  <a:gd name="connsiteY1123" fmla="*/ 173172 h 716641"/>
                  <a:gd name="connsiteX1124" fmla="*/ 1412072 w 1466930"/>
                  <a:gd name="connsiteY1124" fmla="*/ 172806 h 716641"/>
                  <a:gd name="connsiteX1125" fmla="*/ 1414266 w 1466930"/>
                  <a:gd name="connsiteY1125" fmla="*/ 169149 h 716641"/>
                  <a:gd name="connsiteX1126" fmla="*/ 1414632 w 1466930"/>
                  <a:gd name="connsiteY1126" fmla="*/ 166223 h 716641"/>
                  <a:gd name="connsiteX1127" fmla="*/ 1416461 w 1466930"/>
                  <a:gd name="connsiteY1127" fmla="*/ 163480 h 716641"/>
                  <a:gd name="connsiteX1128" fmla="*/ 1417375 w 1466930"/>
                  <a:gd name="connsiteY1128" fmla="*/ 159274 h 716641"/>
                  <a:gd name="connsiteX1129" fmla="*/ 1419752 w 1466930"/>
                  <a:gd name="connsiteY1129" fmla="*/ 157628 h 716641"/>
                  <a:gd name="connsiteX1130" fmla="*/ 1421398 w 1466930"/>
                  <a:gd name="connsiteY1130" fmla="*/ 157263 h 716641"/>
                  <a:gd name="connsiteX1131" fmla="*/ 1422312 w 1466930"/>
                  <a:gd name="connsiteY1131" fmla="*/ 157445 h 716641"/>
                  <a:gd name="connsiteX1132" fmla="*/ 1422495 w 1466930"/>
                  <a:gd name="connsiteY1132" fmla="*/ 160371 h 716641"/>
                  <a:gd name="connsiteX1133" fmla="*/ 1423592 w 1466930"/>
                  <a:gd name="connsiteY1133" fmla="*/ 162566 h 716641"/>
                  <a:gd name="connsiteX1134" fmla="*/ 1425787 w 1466930"/>
                  <a:gd name="connsiteY1134" fmla="*/ 163114 h 716641"/>
                  <a:gd name="connsiteX1135" fmla="*/ 1428164 w 1466930"/>
                  <a:gd name="connsiteY1135" fmla="*/ 162200 h 716641"/>
                  <a:gd name="connsiteX1136" fmla="*/ 1432552 w 1466930"/>
                  <a:gd name="connsiteY1136" fmla="*/ 165126 h 716641"/>
                  <a:gd name="connsiteX1137" fmla="*/ 1434564 w 1466930"/>
                  <a:gd name="connsiteY1137" fmla="*/ 164394 h 716641"/>
                  <a:gd name="connsiteX1138" fmla="*/ 1435844 w 1466930"/>
                  <a:gd name="connsiteY1138" fmla="*/ 162566 h 716641"/>
                  <a:gd name="connsiteX1139" fmla="*/ 1439319 w 1466930"/>
                  <a:gd name="connsiteY1139" fmla="*/ 160006 h 716641"/>
                  <a:gd name="connsiteX1140" fmla="*/ 1441513 w 1466930"/>
                  <a:gd name="connsiteY1140" fmla="*/ 160006 h 716641"/>
                  <a:gd name="connsiteX1141" fmla="*/ 1444439 w 1466930"/>
                  <a:gd name="connsiteY1141" fmla="*/ 158725 h 716641"/>
                  <a:gd name="connsiteX1142" fmla="*/ 1445719 w 1466930"/>
                  <a:gd name="connsiteY1142" fmla="*/ 156348 h 716641"/>
                  <a:gd name="connsiteX1143" fmla="*/ 1451205 w 1466930"/>
                  <a:gd name="connsiteY1143" fmla="*/ 155800 h 716641"/>
                  <a:gd name="connsiteX1144" fmla="*/ 1453216 w 1466930"/>
                  <a:gd name="connsiteY1144" fmla="*/ 155251 h 716641"/>
                  <a:gd name="connsiteX1145" fmla="*/ 1455044 w 1466930"/>
                  <a:gd name="connsiteY1145" fmla="*/ 153605 h 716641"/>
                  <a:gd name="connsiteX1146" fmla="*/ 1458153 w 1466930"/>
                  <a:gd name="connsiteY1146" fmla="*/ 153240 h 716641"/>
                  <a:gd name="connsiteX1147" fmla="*/ 1459799 w 1466930"/>
                  <a:gd name="connsiteY1147" fmla="*/ 152142 h 716641"/>
                  <a:gd name="connsiteX1148" fmla="*/ 1463456 w 1466930"/>
                  <a:gd name="connsiteY1148" fmla="*/ 151777 h 716641"/>
                  <a:gd name="connsiteX1149" fmla="*/ 1466199 w 1466930"/>
                  <a:gd name="connsiteY1149" fmla="*/ 149948 h 716641"/>
                  <a:gd name="connsiteX1150" fmla="*/ 1466931 w 1466930"/>
                  <a:gd name="connsiteY1150" fmla="*/ 147936 h 716641"/>
                  <a:gd name="connsiteX1151" fmla="*/ 1466199 w 1466930"/>
                  <a:gd name="connsiteY1151" fmla="*/ 146108 h 716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Lst>
                <a:rect l="l" t="t" r="r" b="b"/>
                <a:pathLst>
                  <a:path w="1466930" h="716641">
                    <a:moveTo>
                      <a:pt x="1466199" y="146108"/>
                    </a:moveTo>
                    <a:lnTo>
                      <a:pt x="1463274" y="145559"/>
                    </a:lnTo>
                    <a:lnTo>
                      <a:pt x="1463639" y="144462"/>
                    </a:lnTo>
                    <a:lnTo>
                      <a:pt x="1465285" y="142268"/>
                    </a:lnTo>
                    <a:lnTo>
                      <a:pt x="1464737" y="137513"/>
                    </a:lnTo>
                    <a:lnTo>
                      <a:pt x="1464188" y="135685"/>
                    </a:lnTo>
                    <a:lnTo>
                      <a:pt x="1463822" y="136782"/>
                    </a:lnTo>
                    <a:lnTo>
                      <a:pt x="1461811" y="137148"/>
                    </a:lnTo>
                    <a:lnTo>
                      <a:pt x="1457605" y="136416"/>
                    </a:lnTo>
                    <a:lnTo>
                      <a:pt x="1453765" y="134222"/>
                    </a:lnTo>
                    <a:lnTo>
                      <a:pt x="1452484" y="132210"/>
                    </a:lnTo>
                    <a:lnTo>
                      <a:pt x="1451936" y="130199"/>
                    </a:lnTo>
                    <a:lnTo>
                      <a:pt x="1451753" y="123798"/>
                    </a:lnTo>
                    <a:lnTo>
                      <a:pt x="1444987" y="120873"/>
                    </a:lnTo>
                    <a:lnTo>
                      <a:pt x="1444987" y="98015"/>
                    </a:lnTo>
                    <a:lnTo>
                      <a:pt x="1444987" y="77534"/>
                    </a:lnTo>
                    <a:lnTo>
                      <a:pt x="1432735" y="67294"/>
                    </a:lnTo>
                    <a:lnTo>
                      <a:pt x="1429444" y="67294"/>
                    </a:lnTo>
                    <a:lnTo>
                      <a:pt x="1426152" y="71500"/>
                    </a:lnTo>
                    <a:lnTo>
                      <a:pt x="1418289" y="73145"/>
                    </a:lnTo>
                    <a:lnTo>
                      <a:pt x="1412438" y="71500"/>
                    </a:lnTo>
                    <a:lnTo>
                      <a:pt x="1411523" y="69671"/>
                    </a:lnTo>
                    <a:lnTo>
                      <a:pt x="1410243" y="67294"/>
                    </a:lnTo>
                    <a:lnTo>
                      <a:pt x="1406769" y="64734"/>
                    </a:lnTo>
                    <a:lnTo>
                      <a:pt x="1404208" y="64368"/>
                    </a:lnTo>
                    <a:lnTo>
                      <a:pt x="1401283" y="66014"/>
                    </a:lnTo>
                    <a:lnTo>
                      <a:pt x="1388482" y="83751"/>
                    </a:lnTo>
                    <a:lnTo>
                      <a:pt x="1386654" y="93260"/>
                    </a:lnTo>
                    <a:lnTo>
                      <a:pt x="1384094" y="98563"/>
                    </a:lnTo>
                    <a:lnTo>
                      <a:pt x="1383545" y="100941"/>
                    </a:lnTo>
                    <a:lnTo>
                      <a:pt x="1381168" y="104049"/>
                    </a:lnTo>
                    <a:lnTo>
                      <a:pt x="1380071" y="107341"/>
                    </a:lnTo>
                    <a:lnTo>
                      <a:pt x="1378608" y="121604"/>
                    </a:lnTo>
                    <a:lnTo>
                      <a:pt x="1377876" y="122701"/>
                    </a:lnTo>
                    <a:lnTo>
                      <a:pt x="1374767" y="124896"/>
                    </a:lnTo>
                    <a:lnTo>
                      <a:pt x="1373122" y="126541"/>
                    </a:lnTo>
                    <a:lnTo>
                      <a:pt x="1372573" y="128553"/>
                    </a:lnTo>
                    <a:lnTo>
                      <a:pt x="1373488" y="130930"/>
                    </a:lnTo>
                    <a:lnTo>
                      <a:pt x="1373122" y="131845"/>
                    </a:lnTo>
                    <a:lnTo>
                      <a:pt x="1369647" y="130747"/>
                    </a:lnTo>
                    <a:lnTo>
                      <a:pt x="1369099" y="130930"/>
                    </a:lnTo>
                    <a:lnTo>
                      <a:pt x="1369099" y="133673"/>
                    </a:lnTo>
                    <a:lnTo>
                      <a:pt x="1364344" y="131845"/>
                    </a:lnTo>
                    <a:lnTo>
                      <a:pt x="1360504" y="133307"/>
                    </a:lnTo>
                    <a:lnTo>
                      <a:pt x="1358858" y="133856"/>
                    </a:lnTo>
                    <a:lnTo>
                      <a:pt x="1353555" y="134405"/>
                    </a:lnTo>
                    <a:lnTo>
                      <a:pt x="1351727" y="136050"/>
                    </a:lnTo>
                    <a:lnTo>
                      <a:pt x="1348984" y="142268"/>
                    </a:lnTo>
                    <a:lnTo>
                      <a:pt x="1348070" y="142268"/>
                    </a:lnTo>
                    <a:lnTo>
                      <a:pt x="1302719" y="142268"/>
                    </a:lnTo>
                    <a:lnTo>
                      <a:pt x="1267792" y="142268"/>
                    </a:lnTo>
                    <a:lnTo>
                      <a:pt x="1261027" y="142268"/>
                    </a:lnTo>
                    <a:lnTo>
                      <a:pt x="1253529" y="148302"/>
                    </a:lnTo>
                    <a:lnTo>
                      <a:pt x="1244752" y="152691"/>
                    </a:lnTo>
                    <a:lnTo>
                      <a:pt x="1243289" y="155251"/>
                    </a:lnTo>
                    <a:lnTo>
                      <a:pt x="1243289" y="155251"/>
                    </a:lnTo>
                    <a:lnTo>
                      <a:pt x="1242374" y="157811"/>
                    </a:lnTo>
                    <a:lnTo>
                      <a:pt x="1239631" y="162017"/>
                    </a:lnTo>
                    <a:lnTo>
                      <a:pt x="1230123" y="167686"/>
                    </a:lnTo>
                    <a:lnTo>
                      <a:pt x="1228294" y="169514"/>
                    </a:lnTo>
                    <a:lnTo>
                      <a:pt x="1229026" y="171526"/>
                    </a:lnTo>
                    <a:lnTo>
                      <a:pt x="1232317" y="171526"/>
                    </a:lnTo>
                    <a:lnTo>
                      <a:pt x="1233780" y="172989"/>
                    </a:lnTo>
                    <a:lnTo>
                      <a:pt x="1233414" y="174817"/>
                    </a:lnTo>
                    <a:lnTo>
                      <a:pt x="1231768" y="175732"/>
                    </a:lnTo>
                    <a:lnTo>
                      <a:pt x="1230123" y="175549"/>
                    </a:lnTo>
                    <a:lnTo>
                      <a:pt x="1229574" y="176463"/>
                    </a:lnTo>
                    <a:lnTo>
                      <a:pt x="1229757" y="177743"/>
                    </a:lnTo>
                    <a:lnTo>
                      <a:pt x="1231951" y="180303"/>
                    </a:lnTo>
                    <a:lnTo>
                      <a:pt x="1232865" y="184143"/>
                    </a:lnTo>
                    <a:lnTo>
                      <a:pt x="1231951" y="186886"/>
                    </a:lnTo>
                    <a:lnTo>
                      <a:pt x="1224271" y="188166"/>
                    </a:lnTo>
                    <a:lnTo>
                      <a:pt x="1216591" y="193469"/>
                    </a:lnTo>
                    <a:lnTo>
                      <a:pt x="1212385" y="194567"/>
                    </a:lnTo>
                    <a:lnTo>
                      <a:pt x="1203242" y="194932"/>
                    </a:lnTo>
                    <a:lnTo>
                      <a:pt x="1201596" y="194384"/>
                    </a:lnTo>
                    <a:lnTo>
                      <a:pt x="1196476" y="195847"/>
                    </a:lnTo>
                    <a:lnTo>
                      <a:pt x="1192636" y="193104"/>
                    </a:lnTo>
                    <a:lnTo>
                      <a:pt x="1185870" y="191641"/>
                    </a:lnTo>
                    <a:lnTo>
                      <a:pt x="1182761" y="191641"/>
                    </a:lnTo>
                    <a:lnTo>
                      <a:pt x="1172704" y="192738"/>
                    </a:lnTo>
                    <a:lnTo>
                      <a:pt x="1163195" y="194932"/>
                    </a:lnTo>
                    <a:lnTo>
                      <a:pt x="1158806" y="196761"/>
                    </a:lnTo>
                    <a:lnTo>
                      <a:pt x="1160086" y="200601"/>
                    </a:lnTo>
                    <a:lnTo>
                      <a:pt x="1162097" y="203893"/>
                    </a:lnTo>
                    <a:lnTo>
                      <a:pt x="1163560" y="209013"/>
                    </a:lnTo>
                    <a:lnTo>
                      <a:pt x="1157526" y="213767"/>
                    </a:lnTo>
                    <a:lnTo>
                      <a:pt x="1155880" y="216327"/>
                    </a:lnTo>
                    <a:lnTo>
                      <a:pt x="1154234" y="217242"/>
                    </a:lnTo>
                    <a:lnTo>
                      <a:pt x="1152588" y="217607"/>
                    </a:lnTo>
                    <a:lnTo>
                      <a:pt x="1147834" y="221448"/>
                    </a:lnTo>
                    <a:lnTo>
                      <a:pt x="1139788" y="226385"/>
                    </a:lnTo>
                    <a:lnTo>
                      <a:pt x="1135765" y="228762"/>
                    </a:lnTo>
                    <a:lnTo>
                      <a:pt x="1130645" y="229311"/>
                    </a:lnTo>
                    <a:lnTo>
                      <a:pt x="1126805" y="232237"/>
                    </a:lnTo>
                    <a:lnTo>
                      <a:pt x="1120770" y="235162"/>
                    </a:lnTo>
                    <a:lnTo>
                      <a:pt x="1114004" y="236260"/>
                    </a:lnTo>
                    <a:lnTo>
                      <a:pt x="1105044" y="239917"/>
                    </a:lnTo>
                    <a:lnTo>
                      <a:pt x="1088586" y="248877"/>
                    </a:lnTo>
                    <a:lnTo>
                      <a:pt x="1081089" y="248877"/>
                    </a:lnTo>
                    <a:lnTo>
                      <a:pt x="1072494" y="251254"/>
                    </a:lnTo>
                    <a:lnTo>
                      <a:pt x="1063717" y="249974"/>
                    </a:lnTo>
                    <a:lnTo>
                      <a:pt x="1062620" y="248694"/>
                    </a:lnTo>
                    <a:lnTo>
                      <a:pt x="1059145" y="248877"/>
                    </a:lnTo>
                    <a:lnTo>
                      <a:pt x="1056951" y="248146"/>
                    </a:lnTo>
                    <a:lnTo>
                      <a:pt x="1053659" y="245586"/>
                    </a:lnTo>
                    <a:lnTo>
                      <a:pt x="1046711" y="243391"/>
                    </a:lnTo>
                    <a:lnTo>
                      <a:pt x="1048905" y="240465"/>
                    </a:lnTo>
                    <a:lnTo>
                      <a:pt x="1054939" y="234797"/>
                    </a:lnTo>
                    <a:lnTo>
                      <a:pt x="1055305" y="230042"/>
                    </a:lnTo>
                    <a:lnTo>
                      <a:pt x="1057500" y="225288"/>
                    </a:lnTo>
                    <a:lnTo>
                      <a:pt x="1060060" y="223093"/>
                    </a:lnTo>
                    <a:lnTo>
                      <a:pt x="1060060" y="220350"/>
                    </a:lnTo>
                    <a:lnTo>
                      <a:pt x="1060791" y="217973"/>
                    </a:lnTo>
                    <a:lnTo>
                      <a:pt x="1063717" y="215596"/>
                    </a:lnTo>
                    <a:lnTo>
                      <a:pt x="1069386" y="215596"/>
                    </a:lnTo>
                    <a:lnTo>
                      <a:pt x="1069386" y="215413"/>
                    </a:lnTo>
                    <a:lnTo>
                      <a:pt x="1072677" y="204258"/>
                    </a:lnTo>
                    <a:lnTo>
                      <a:pt x="1073043" y="201333"/>
                    </a:lnTo>
                    <a:lnTo>
                      <a:pt x="1072129" y="202247"/>
                    </a:lnTo>
                    <a:lnTo>
                      <a:pt x="1070848" y="200053"/>
                    </a:lnTo>
                    <a:lnTo>
                      <a:pt x="1069386" y="196761"/>
                    </a:lnTo>
                    <a:lnTo>
                      <a:pt x="1067923" y="187984"/>
                    </a:lnTo>
                    <a:lnTo>
                      <a:pt x="1067557" y="183229"/>
                    </a:lnTo>
                    <a:lnTo>
                      <a:pt x="1065546" y="178475"/>
                    </a:lnTo>
                    <a:lnTo>
                      <a:pt x="1060060" y="170612"/>
                    </a:lnTo>
                    <a:lnTo>
                      <a:pt x="1056037" y="171160"/>
                    </a:lnTo>
                    <a:lnTo>
                      <a:pt x="1048539" y="173903"/>
                    </a:lnTo>
                    <a:lnTo>
                      <a:pt x="1047625" y="174452"/>
                    </a:lnTo>
                    <a:lnTo>
                      <a:pt x="1044516" y="181035"/>
                    </a:lnTo>
                    <a:lnTo>
                      <a:pt x="1041407" y="183046"/>
                    </a:lnTo>
                    <a:lnTo>
                      <a:pt x="1038482" y="183961"/>
                    </a:lnTo>
                    <a:lnTo>
                      <a:pt x="1035373" y="183046"/>
                    </a:lnTo>
                    <a:lnTo>
                      <a:pt x="1034276" y="181218"/>
                    </a:lnTo>
                    <a:lnTo>
                      <a:pt x="1035373" y="177560"/>
                    </a:lnTo>
                    <a:lnTo>
                      <a:pt x="1037750" y="173537"/>
                    </a:lnTo>
                    <a:lnTo>
                      <a:pt x="1044151" y="168966"/>
                    </a:lnTo>
                    <a:lnTo>
                      <a:pt x="1046162" y="164943"/>
                    </a:lnTo>
                    <a:lnTo>
                      <a:pt x="1048905" y="162200"/>
                    </a:lnTo>
                    <a:lnTo>
                      <a:pt x="1050002" y="159823"/>
                    </a:lnTo>
                    <a:lnTo>
                      <a:pt x="1050002" y="155617"/>
                    </a:lnTo>
                    <a:lnTo>
                      <a:pt x="1047990" y="147022"/>
                    </a:lnTo>
                    <a:lnTo>
                      <a:pt x="1046528" y="144279"/>
                    </a:lnTo>
                    <a:lnTo>
                      <a:pt x="1046345" y="140988"/>
                    </a:lnTo>
                    <a:lnTo>
                      <a:pt x="1047625" y="139342"/>
                    </a:lnTo>
                    <a:lnTo>
                      <a:pt x="1048539" y="139159"/>
                    </a:lnTo>
                    <a:lnTo>
                      <a:pt x="1045430" y="133673"/>
                    </a:lnTo>
                    <a:lnTo>
                      <a:pt x="1042505" y="131296"/>
                    </a:lnTo>
                    <a:lnTo>
                      <a:pt x="1035373" y="128919"/>
                    </a:lnTo>
                    <a:lnTo>
                      <a:pt x="1032447" y="126907"/>
                    </a:lnTo>
                    <a:lnTo>
                      <a:pt x="1030253" y="126176"/>
                    </a:lnTo>
                    <a:lnTo>
                      <a:pt x="1024401" y="121970"/>
                    </a:lnTo>
                    <a:lnTo>
                      <a:pt x="1021841" y="121056"/>
                    </a:lnTo>
                    <a:lnTo>
                      <a:pt x="1018733" y="121604"/>
                    </a:lnTo>
                    <a:lnTo>
                      <a:pt x="1018001" y="120690"/>
                    </a:lnTo>
                    <a:lnTo>
                      <a:pt x="1012515" y="119410"/>
                    </a:lnTo>
                    <a:lnTo>
                      <a:pt x="1007212" y="119775"/>
                    </a:lnTo>
                    <a:lnTo>
                      <a:pt x="1004835" y="122518"/>
                    </a:lnTo>
                    <a:lnTo>
                      <a:pt x="1004835" y="124713"/>
                    </a:lnTo>
                    <a:lnTo>
                      <a:pt x="1005383" y="126907"/>
                    </a:lnTo>
                    <a:lnTo>
                      <a:pt x="1007578" y="129467"/>
                    </a:lnTo>
                    <a:lnTo>
                      <a:pt x="1006663" y="130747"/>
                    </a:lnTo>
                    <a:lnTo>
                      <a:pt x="1000629" y="132942"/>
                    </a:lnTo>
                    <a:lnTo>
                      <a:pt x="996423" y="133673"/>
                    </a:lnTo>
                    <a:lnTo>
                      <a:pt x="996057" y="139342"/>
                    </a:lnTo>
                    <a:lnTo>
                      <a:pt x="995326" y="143731"/>
                    </a:lnTo>
                    <a:lnTo>
                      <a:pt x="992949" y="144462"/>
                    </a:lnTo>
                    <a:lnTo>
                      <a:pt x="991303" y="147022"/>
                    </a:lnTo>
                    <a:lnTo>
                      <a:pt x="990754" y="145742"/>
                    </a:lnTo>
                    <a:lnTo>
                      <a:pt x="990206" y="140256"/>
                    </a:lnTo>
                    <a:lnTo>
                      <a:pt x="989108" y="138245"/>
                    </a:lnTo>
                    <a:lnTo>
                      <a:pt x="986914" y="139342"/>
                    </a:lnTo>
                    <a:lnTo>
                      <a:pt x="984354" y="141902"/>
                    </a:lnTo>
                    <a:lnTo>
                      <a:pt x="978137" y="145193"/>
                    </a:lnTo>
                    <a:lnTo>
                      <a:pt x="977222" y="148851"/>
                    </a:lnTo>
                    <a:lnTo>
                      <a:pt x="974845" y="151777"/>
                    </a:lnTo>
                    <a:lnTo>
                      <a:pt x="974845" y="155983"/>
                    </a:lnTo>
                    <a:lnTo>
                      <a:pt x="973931" y="158543"/>
                    </a:lnTo>
                    <a:lnTo>
                      <a:pt x="973382" y="163663"/>
                    </a:lnTo>
                    <a:lnTo>
                      <a:pt x="973931" y="165126"/>
                    </a:lnTo>
                    <a:lnTo>
                      <a:pt x="971371" y="166954"/>
                    </a:lnTo>
                    <a:lnTo>
                      <a:pt x="970274" y="174452"/>
                    </a:lnTo>
                    <a:lnTo>
                      <a:pt x="967713" y="183595"/>
                    </a:lnTo>
                    <a:lnTo>
                      <a:pt x="971188" y="193104"/>
                    </a:lnTo>
                    <a:lnTo>
                      <a:pt x="973931" y="197127"/>
                    </a:lnTo>
                    <a:lnTo>
                      <a:pt x="975394" y="200967"/>
                    </a:lnTo>
                    <a:lnTo>
                      <a:pt x="974479" y="215047"/>
                    </a:lnTo>
                    <a:lnTo>
                      <a:pt x="970091" y="225836"/>
                    </a:lnTo>
                    <a:lnTo>
                      <a:pt x="964971" y="234248"/>
                    </a:lnTo>
                    <a:lnTo>
                      <a:pt x="964056" y="237722"/>
                    </a:lnTo>
                    <a:lnTo>
                      <a:pt x="957656" y="241563"/>
                    </a:lnTo>
                    <a:lnTo>
                      <a:pt x="951622" y="245220"/>
                    </a:lnTo>
                    <a:lnTo>
                      <a:pt x="947781" y="244854"/>
                    </a:lnTo>
                    <a:lnTo>
                      <a:pt x="944673" y="243757"/>
                    </a:lnTo>
                    <a:lnTo>
                      <a:pt x="942478" y="243025"/>
                    </a:lnTo>
                    <a:lnTo>
                      <a:pt x="941015" y="240465"/>
                    </a:lnTo>
                    <a:lnTo>
                      <a:pt x="939370" y="235345"/>
                    </a:lnTo>
                    <a:lnTo>
                      <a:pt x="935347" y="226019"/>
                    </a:lnTo>
                    <a:lnTo>
                      <a:pt x="935347" y="220167"/>
                    </a:lnTo>
                    <a:lnTo>
                      <a:pt x="935712" y="214865"/>
                    </a:lnTo>
                    <a:lnTo>
                      <a:pt x="935347" y="211207"/>
                    </a:lnTo>
                    <a:lnTo>
                      <a:pt x="933701" y="204076"/>
                    </a:lnTo>
                    <a:lnTo>
                      <a:pt x="933518" y="197127"/>
                    </a:lnTo>
                    <a:lnTo>
                      <a:pt x="934798" y="191641"/>
                    </a:lnTo>
                    <a:lnTo>
                      <a:pt x="938821" y="183229"/>
                    </a:lnTo>
                    <a:lnTo>
                      <a:pt x="939004" y="177743"/>
                    </a:lnTo>
                    <a:lnTo>
                      <a:pt x="940101" y="173354"/>
                    </a:lnTo>
                    <a:lnTo>
                      <a:pt x="943027" y="165674"/>
                    </a:lnTo>
                    <a:lnTo>
                      <a:pt x="943027" y="162017"/>
                    </a:lnTo>
                    <a:lnTo>
                      <a:pt x="944124" y="156531"/>
                    </a:lnTo>
                    <a:lnTo>
                      <a:pt x="946501" y="151411"/>
                    </a:lnTo>
                    <a:lnTo>
                      <a:pt x="950707" y="145193"/>
                    </a:lnTo>
                    <a:lnTo>
                      <a:pt x="954364" y="137513"/>
                    </a:lnTo>
                    <a:lnTo>
                      <a:pt x="953267" y="133673"/>
                    </a:lnTo>
                    <a:lnTo>
                      <a:pt x="946867" y="140256"/>
                    </a:lnTo>
                    <a:lnTo>
                      <a:pt x="946501" y="143548"/>
                    </a:lnTo>
                    <a:lnTo>
                      <a:pt x="945404" y="147022"/>
                    </a:lnTo>
                    <a:lnTo>
                      <a:pt x="942113" y="147571"/>
                    </a:lnTo>
                    <a:lnTo>
                      <a:pt x="931507" y="155983"/>
                    </a:lnTo>
                    <a:lnTo>
                      <a:pt x="931507" y="153971"/>
                    </a:lnTo>
                    <a:lnTo>
                      <a:pt x="934798" y="147754"/>
                    </a:lnTo>
                    <a:lnTo>
                      <a:pt x="935895" y="145742"/>
                    </a:lnTo>
                    <a:lnTo>
                      <a:pt x="939004" y="143365"/>
                    </a:lnTo>
                    <a:lnTo>
                      <a:pt x="942113" y="138610"/>
                    </a:lnTo>
                    <a:lnTo>
                      <a:pt x="952536" y="122884"/>
                    </a:lnTo>
                    <a:lnTo>
                      <a:pt x="957290" y="118313"/>
                    </a:lnTo>
                    <a:lnTo>
                      <a:pt x="958570" y="118495"/>
                    </a:lnTo>
                    <a:lnTo>
                      <a:pt x="962227" y="117033"/>
                    </a:lnTo>
                    <a:lnTo>
                      <a:pt x="965519" y="114655"/>
                    </a:lnTo>
                    <a:lnTo>
                      <a:pt x="965336" y="122518"/>
                    </a:lnTo>
                    <a:lnTo>
                      <a:pt x="967713" y="122336"/>
                    </a:lnTo>
                    <a:lnTo>
                      <a:pt x="975942" y="114655"/>
                    </a:lnTo>
                    <a:lnTo>
                      <a:pt x="982343" y="113010"/>
                    </a:lnTo>
                    <a:lnTo>
                      <a:pt x="989657" y="112278"/>
                    </a:lnTo>
                    <a:lnTo>
                      <a:pt x="992766" y="108987"/>
                    </a:lnTo>
                    <a:lnTo>
                      <a:pt x="998252" y="107889"/>
                    </a:lnTo>
                    <a:lnTo>
                      <a:pt x="1003920" y="108987"/>
                    </a:lnTo>
                    <a:lnTo>
                      <a:pt x="1008675" y="111364"/>
                    </a:lnTo>
                    <a:lnTo>
                      <a:pt x="1010138" y="112095"/>
                    </a:lnTo>
                    <a:lnTo>
                      <a:pt x="1011966" y="114290"/>
                    </a:lnTo>
                    <a:lnTo>
                      <a:pt x="1015807" y="114290"/>
                    </a:lnTo>
                    <a:lnTo>
                      <a:pt x="1016172" y="111364"/>
                    </a:lnTo>
                    <a:lnTo>
                      <a:pt x="1017270" y="109718"/>
                    </a:lnTo>
                    <a:lnTo>
                      <a:pt x="1019647" y="110815"/>
                    </a:lnTo>
                    <a:lnTo>
                      <a:pt x="1021658" y="113010"/>
                    </a:lnTo>
                    <a:lnTo>
                      <a:pt x="1030070" y="110998"/>
                    </a:lnTo>
                    <a:lnTo>
                      <a:pt x="1033179" y="110998"/>
                    </a:lnTo>
                    <a:lnTo>
                      <a:pt x="1033361" y="110815"/>
                    </a:lnTo>
                    <a:lnTo>
                      <a:pt x="1032996" y="109718"/>
                    </a:lnTo>
                    <a:lnTo>
                      <a:pt x="1030619" y="108438"/>
                    </a:lnTo>
                    <a:lnTo>
                      <a:pt x="1028973" y="106244"/>
                    </a:lnTo>
                    <a:lnTo>
                      <a:pt x="1026047" y="104598"/>
                    </a:lnTo>
                    <a:lnTo>
                      <a:pt x="1025864" y="100026"/>
                    </a:lnTo>
                    <a:lnTo>
                      <a:pt x="1024767" y="98015"/>
                    </a:lnTo>
                    <a:lnTo>
                      <a:pt x="1024401" y="96186"/>
                    </a:lnTo>
                    <a:lnTo>
                      <a:pt x="1023304" y="94723"/>
                    </a:lnTo>
                    <a:lnTo>
                      <a:pt x="1019647" y="94723"/>
                    </a:lnTo>
                    <a:lnTo>
                      <a:pt x="1012881" y="95455"/>
                    </a:lnTo>
                    <a:lnTo>
                      <a:pt x="1009589" y="94723"/>
                    </a:lnTo>
                    <a:lnTo>
                      <a:pt x="1005383" y="92895"/>
                    </a:lnTo>
                    <a:lnTo>
                      <a:pt x="1005383" y="88506"/>
                    </a:lnTo>
                    <a:lnTo>
                      <a:pt x="1004286" y="86129"/>
                    </a:lnTo>
                    <a:lnTo>
                      <a:pt x="1000263" y="85946"/>
                    </a:lnTo>
                    <a:lnTo>
                      <a:pt x="995875" y="88140"/>
                    </a:lnTo>
                    <a:lnTo>
                      <a:pt x="991852" y="88689"/>
                    </a:lnTo>
                    <a:lnTo>
                      <a:pt x="977588" y="88689"/>
                    </a:lnTo>
                    <a:lnTo>
                      <a:pt x="973017" y="91066"/>
                    </a:lnTo>
                    <a:lnTo>
                      <a:pt x="968994" y="92346"/>
                    </a:lnTo>
                    <a:lnTo>
                      <a:pt x="965885" y="95455"/>
                    </a:lnTo>
                    <a:lnTo>
                      <a:pt x="963325" y="96186"/>
                    </a:lnTo>
                    <a:lnTo>
                      <a:pt x="952170" y="94175"/>
                    </a:lnTo>
                    <a:lnTo>
                      <a:pt x="947964" y="94906"/>
                    </a:lnTo>
                    <a:lnTo>
                      <a:pt x="942661" y="90517"/>
                    </a:lnTo>
                    <a:lnTo>
                      <a:pt x="939918" y="86494"/>
                    </a:lnTo>
                    <a:lnTo>
                      <a:pt x="931507" y="82471"/>
                    </a:lnTo>
                    <a:lnTo>
                      <a:pt x="924192" y="83569"/>
                    </a:lnTo>
                    <a:lnTo>
                      <a:pt x="921998" y="83020"/>
                    </a:lnTo>
                    <a:lnTo>
                      <a:pt x="918340" y="86129"/>
                    </a:lnTo>
                    <a:lnTo>
                      <a:pt x="917975" y="84666"/>
                    </a:lnTo>
                    <a:lnTo>
                      <a:pt x="918523" y="79728"/>
                    </a:lnTo>
                    <a:lnTo>
                      <a:pt x="920718" y="76986"/>
                    </a:lnTo>
                    <a:lnTo>
                      <a:pt x="924009" y="75705"/>
                    </a:lnTo>
                    <a:lnTo>
                      <a:pt x="931507" y="67842"/>
                    </a:lnTo>
                    <a:lnTo>
                      <a:pt x="935712" y="65099"/>
                    </a:lnTo>
                    <a:lnTo>
                      <a:pt x="935895" y="63271"/>
                    </a:lnTo>
                    <a:lnTo>
                      <a:pt x="934798" y="63088"/>
                    </a:lnTo>
                    <a:lnTo>
                      <a:pt x="929861" y="63271"/>
                    </a:lnTo>
                    <a:lnTo>
                      <a:pt x="924741" y="64734"/>
                    </a:lnTo>
                    <a:lnTo>
                      <a:pt x="919438" y="67111"/>
                    </a:lnTo>
                    <a:lnTo>
                      <a:pt x="912306" y="71317"/>
                    </a:lnTo>
                    <a:lnTo>
                      <a:pt x="906820" y="76620"/>
                    </a:lnTo>
                    <a:lnTo>
                      <a:pt x="901700" y="79180"/>
                    </a:lnTo>
                    <a:lnTo>
                      <a:pt x="896762" y="82471"/>
                    </a:lnTo>
                    <a:lnTo>
                      <a:pt x="889814" y="83751"/>
                    </a:lnTo>
                    <a:lnTo>
                      <a:pt x="884145" y="85397"/>
                    </a:lnTo>
                    <a:lnTo>
                      <a:pt x="875185" y="91066"/>
                    </a:lnTo>
                    <a:lnTo>
                      <a:pt x="869150" y="91432"/>
                    </a:lnTo>
                    <a:lnTo>
                      <a:pt x="860007" y="90517"/>
                    </a:lnTo>
                    <a:lnTo>
                      <a:pt x="857995" y="92346"/>
                    </a:lnTo>
                    <a:lnTo>
                      <a:pt x="857447" y="91249"/>
                    </a:lnTo>
                    <a:lnTo>
                      <a:pt x="858910" y="86677"/>
                    </a:lnTo>
                    <a:lnTo>
                      <a:pt x="858544" y="83020"/>
                    </a:lnTo>
                    <a:lnTo>
                      <a:pt x="855801" y="80460"/>
                    </a:lnTo>
                    <a:lnTo>
                      <a:pt x="838795" y="89969"/>
                    </a:lnTo>
                    <a:lnTo>
                      <a:pt x="832760" y="91066"/>
                    </a:lnTo>
                    <a:lnTo>
                      <a:pt x="828920" y="90517"/>
                    </a:lnTo>
                    <a:lnTo>
                      <a:pt x="827091" y="87957"/>
                    </a:lnTo>
                    <a:lnTo>
                      <a:pt x="830383" y="84666"/>
                    </a:lnTo>
                    <a:lnTo>
                      <a:pt x="847755" y="71317"/>
                    </a:lnTo>
                    <a:lnTo>
                      <a:pt x="867321" y="57785"/>
                    </a:lnTo>
                    <a:lnTo>
                      <a:pt x="876282" y="54859"/>
                    </a:lnTo>
                    <a:lnTo>
                      <a:pt x="886888" y="46813"/>
                    </a:lnTo>
                    <a:lnTo>
                      <a:pt x="884693" y="46813"/>
                    </a:lnTo>
                    <a:lnTo>
                      <a:pt x="878110" y="44070"/>
                    </a:lnTo>
                    <a:lnTo>
                      <a:pt x="866224" y="43704"/>
                    </a:lnTo>
                    <a:lnTo>
                      <a:pt x="858361" y="41144"/>
                    </a:lnTo>
                    <a:lnTo>
                      <a:pt x="853790" y="41327"/>
                    </a:lnTo>
                    <a:lnTo>
                      <a:pt x="847938" y="44070"/>
                    </a:lnTo>
                    <a:lnTo>
                      <a:pt x="845012" y="44253"/>
                    </a:lnTo>
                    <a:lnTo>
                      <a:pt x="839526" y="42059"/>
                    </a:lnTo>
                    <a:lnTo>
                      <a:pt x="835686" y="38218"/>
                    </a:lnTo>
                    <a:lnTo>
                      <a:pt x="830200" y="36755"/>
                    </a:lnTo>
                    <a:lnTo>
                      <a:pt x="826726" y="34378"/>
                    </a:lnTo>
                    <a:lnTo>
                      <a:pt x="822703" y="33281"/>
                    </a:lnTo>
                    <a:lnTo>
                      <a:pt x="820326" y="32001"/>
                    </a:lnTo>
                    <a:lnTo>
                      <a:pt x="817765" y="29441"/>
                    </a:lnTo>
                    <a:lnTo>
                      <a:pt x="813377" y="27064"/>
                    </a:lnTo>
                    <a:lnTo>
                      <a:pt x="808805" y="25601"/>
                    </a:lnTo>
                    <a:lnTo>
                      <a:pt x="796919" y="24687"/>
                    </a:lnTo>
                    <a:lnTo>
                      <a:pt x="793262" y="26881"/>
                    </a:lnTo>
                    <a:lnTo>
                      <a:pt x="788324" y="27064"/>
                    </a:lnTo>
                    <a:lnTo>
                      <a:pt x="785033" y="26149"/>
                    </a:lnTo>
                    <a:lnTo>
                      <a:pt x="785033" y="25601"/>
                    </a:lnTo>
                    <a:lnTo>
                      <a:pt x="783936" y="24687"/>
                    </a:lnTo>
                    <a:lnTo>
                      <a:pt x="778084" y="23224"/>
                    </a:lnTo>
                    <a:lnTo>
                      <a:pt x="775707" y="22126"/>
                    </a:lnTo>
                    <a:lnTo>
                      <a:pt x="771318" y="22675"/>
                    </a:lnTo>
                    <a:lnTo>
                      <a:pt x="769124" y="22675"/>
                    </a:lnTo>
                    <a:lnTo>
                      <a:pt x="768575" y="22126"/>
                    </a:lnTo>
                    <a:lnTo>
                      <a:pt x="764735" y="22492"/>
                    </a:lnTo>
                    <a:lnTo>
                      <a:pt x="760529" y="14080"/>
                    </a:lnTo>
                    <a:lnTo>
                      <a:pt x="759798" y="13349"/>
                    </a:lnTo>
                    <a:lnTo>
                      <a:pt x="754312" y="731"/>
                    </a:lnTo>
                    <a:lnTo>
                      <a:pt x="751020" y="0"/>
                    </a:lnTo>
                    <a:lnTo>
                      <a:pt x="749009" y="0"/>
                    </a:lnTo>
                    <a:lnTo>
                      <a:pt x="749009" y="14446"/>
                    </a:lnTo>
                    <a:lnTo>
                      <a:pt x="721214" y="14446"/>
                    </a:lnTo>
                    <a:lnTo>
                      <a:pt x="695978" y="14446"/>
                    </a:lnTo>
                    <a:lnTo>
                      <a:pt x="695796" y="14446"/>
                    </a:lnTo>
                    <a:lnTo>
                      <a:pt x="690675" y="14446"/>
                    </a:lnTo>
                    <a:lnTo>
                      <a:pt x="669280" y="14446"/>
                    </a:lnTo>
                    <a:lnTo>
                      <a:pt x="646971" y="14446"/>
                    </a:lnTo>
                    <a:lnTo>
                      <a:pt x="622284" y="14446"/>
                    </a:lnTo>
                    <a:lnTo>
                      <a:pt x="599061" y="14446"/>
                    </a:lnTo>
                    <a:lnTo>
                      <a:pt x="591015" y="14446"/>
                    </a:lnTo>
                    <a:lnTo>
                      <a:pt x="523355" y="14263"/>
                    </a:lnTo>
                    <a:lnTo>
                      <a:pt x="502692" y="14080"/>
                    </a:lnTo>
                    <a:lnTo>
                      <a:pt x="478188" y="14080"/>
                    </a:lnTo>
                    <a:lnTo>
                      <a:pt x="454781" y="14080"/>
                    </a:lnTo>
                    <a:lnTo>
                      <a:pt x="433569" y="14080"/>
                    </a:lnTo>
                    <a:lnTo>
                      <a:pt x="411077" y="14080"/>
                    </a:lnTo>
                    <a:lnTo>
                      <a:pt x="386573" y="14080"/>
                    </a:lnTo>
                    <a:lnTo>
                      <a:pt x="371213" y="14080"/>
                    </a:lnTo>
                    <a:lnTo>
                      <a:pt x="348538" y="14080"/>
                    </a:lnTo>
                    <a:lnTo>
                      <a:pt x="323851" y="14080"/>
                    </a:lnTo>
                    <a:lnTo>
                      <a:pt x="300445" y="14080"/>
                    </a:lnTo>
                    <a:lnTo>
                      <a:pt x="268261" y="14080"/>
                    </a:lnTo>
                    <a:lnTo>
                      <a:pt x="217608" y="14080"/>
                    </a:lnTo>
                    <a:lnTo>
                      <a:pt x="193104" y="14080"/>
                    </a:lnTo>
                    <a:lnTo>
                      <a:pt x="168783" y="14080"/>
                    </a:lnTo>
                    <a:lnTo>
                      <a:pt x="147571" y="14080"/>
                    </a:lnTo>
                    <a:lnTo>
                      <a:pt x="125079" y="14080"/>
                    </a:lnTo>
                    <a:lnTo>
                      <a:pt x="100575" y="14080"/>
                    </a:lnTo>
                    <a:lnTo>
                      <a:pt x="77168" y="14080"/>
                    </a:lnTo>
                    <a:lnTo>
                      <a:pt x="48093" y="14080"/>
                    </a:lnTo>
                    <a:lnTo>
                      <a:pt x="49739" y="17372"/>
                    </a:lnTo>
                    <a:lnTo>
                      <a:pt x="52299" y="20115"/>
                    </a:lnTo>
                    <a:lnTo>
                      <a:pt x="55591" y="20115"/>
                    </a:lnTo>
                    <a:lnTo>
                      <a:pt x="59614" y="21029"/>
                    </a:lnTo>
                    <a:lnTo>
                      <a:pt x="61076" y="22675"/>
                    </a:lnTo>
                    <a:lnTo>
                      <a:pt x="60528" y="23224"/>
                    </a:lnTo>
                    <a:lnTo>
                      <a:pt x="58699" y="22309"/>
                    </a:lnTo>
                    <a:lnTo>
                      <a:pt x="57236" y="22858"/>
                    </a:lnTo>
                    <a:lnTo>
                      <a:pt x="57053" y="26515"/>
                    </a:lnTo>
                    <a:lnTo>
                      <a:pt x="55042" y="29075"/>
                    </a:lnTo>
                    <a:lnTo>
                      <a:pt x="53213" y="29807"/>
                    </a:lnTo>
                    <a:lnTo>
                      <a:pt x="53213" y="30355"/>
                    </a:lnTo>
                    <a:lnTo>
                      <a:pt x="55956" y="32367"/>
                    </a:lnTo>
                    <a:lnTo>
                      <a:pt x="58151" y="33464"/>
                    </a:lnTo>
                    <a:lnTo>
                      <a:pt x="58882" y="34744"/>
                    </a:lnTo>
                    <a:lnTo>
                      <a:pt x="61259" y="41144"/>
                    </a:lnTo>
                    <a:lnTo>
                      <a:pt x="61259" y="47362"/>
                    </a:lnTo>
                    <a:lnTo>
                      <a:pt x="60345" y="52848"/>
                    </a:lnTo>
                    <a:lnTo>
                      <a:pt x="59979" y="52665"/>
                    </a:lnTo>
                    <a:lnTo>
                      <a:pt x="58333" y="49922"/>
                    </a:lnTo>
                    <a:lnTo>
                      <a:pt x="57236" y="49556"/>
                    </a:lnTo>
                    <a:lnTo>
                      <a:pt x="54676" y="50470"/>
                    </a:lnTo>
                    <a:lnTo>
                      <a:pt x="50836" y="56322"/>
                    </a:lnTo>
                    <a:lnTo>
                      <a:pt x="46630" y="59431"/>
                    </a:lnTo>
                    <a:lnTo>
                      <a:pt x="45350" y="61442"/>
                    </a:lnTo>
                    <a:lnTo>
                      <a:pt x="46813" y="61808"/>
                    </a:lnTo>
                    <a:lnTo>
                      <a:pt x="46082" y="64368"/>
                    </a:lnTo>
                    <a:lnTo>
                      <a:pt x="42790" y="64551"/>
                    </a:lnTo>
                    <a:lnTo>
                      <a:pt x="42424" y="59796"/>
                    </a:lnTo>
                    <a:lnTo>
                      <a:pt x="46630" y="51750"/>
                    </a:lnTo>
                    <a:lnTo>
                      <a:pt x="47910" y="50470"/>
                    </a:lnTo>
                    <a:lnTo>
                      <a:pt x="50287" y="49190"/>
                    </a:lnTo>
                    <a:lnTo>
                      <a:pt x="50836" y="48093"/>
                    </a:lnTo>
                    <a:lnTo>
                      <a:pt x="51567" y="44619"/>
                    </a:lnTo>
                    <a:lnTo>
                      <a:pt x="50287" y="41327"/>
                    </a:lnTo>
                    <a:lnTo>
                      <a:pt x="44984" y="42059"/>
                    </a:lnTo>
                    <a:lnTo>
                      <a:pt x="38584" y="39498"/>
                    </a:lnTo>
                    <a:lnTo>
                      <a:pt x="32184" y="39864"/>
                    </a:lnTo>
                    <a:lnTo>
                      <a:pt x="26332" y="38767"/>
                    </a:lnTo>
                    <a:lnTo>
                      <a:pt x="22126" y="38767"/>
                    </a:lnTo>
                    <a:lnTo>
                      <a:pt x="8595" y="34744"/>
                    </a:lnTo>
                    <a:lnTo>
                      <a:pt x="3474" y="32367"/>
                    </a:lnTo>
                    <a:lnTo>
                      <a:pt x="1646" y="34378"/>
                    </a:lnTo>
                    <a:lnTo>
                      <a:pt x="183" y="38035"/>
                    </a:lnTo>
                    <a:lnTo>
                      <a:pt x="0" y="41876"/>
                    </a:lnTo>
                    <a:lnTo>
                      <a:pt x="914" y="44984"/>
                    </a:lnTo>
                    <a:lnTo>
                      <a:pt x="2743" y="48093"/>
                    </a:lnTo>
                    <a:lnTo>
                      <a:pt x="6583" y="52116"/>
                    </a:lnTo>
                    <a:lnTo>
                      <a:pt x="9692" y="58516"/>
                    </a:lnTo>
                    <a:lnTo>
                      <a:pt x="12800" y="71500"/>
                    </a:lnTo>
                    <a:lnTo>
                      <a:pt x="14629" y="76986"/>
                    </a:lnTo>
                    <a:lnTo>
                      <a:pt x="15178" y="77351"/>
                    </a:lnTo>
                    <a:lnTo>
                      <a:pt x="17372" y="74791"/>
                    </a:lnTo>
                    <a:lnTo>
                      <a:pt x="19018" y="76620"/>
                    </a:lnTo>
                    <a:lnTo>
                      <a:pt x="18286" y="79180"/>
                    </a:lnTo>
                    <a:lnTo>
                      <a:pt x="16641" y="81374"/>
                    </a:lnTo>
                    <a:lnTo>
                      <a:pt x="16823" y="84300"/>
                    </a:lnTo>
                    <a:lnTo>
                      <a:pt x="17555" y="85397"/>
                    </a:lnTo>
                    <a:lnTo>
                      <a:pt x="19201" y="85763"/>
                    </a:lnTo>
                    <a:lnTo>
                      <a:pt x="20846" y="85397"/>
                    </a:lnTo>
                    <a:lnTo>
                      <a:pt x="21395" y="86311"/>
                    </a:lnTo>
                    <a:lnTo>
                      <a:pt x="21029" y="89420"/>
                    </a:lnTo>
                    <a:lnTo>
                      <a:pt x="21578" y="93992"/>
                    </a:lnTo>
                    <a:lnTo>
                      <a:pt x="21029" y="95272"/>
                    </a:lnTo>
                    <a:lnTo>
                      <a:pt x="19566" y="95089"/>
                    </a:lnTo>
                    <a:lnTo>
                      <a:pt x="19383" y="90700"/>
                    </a:lnTo>
                    <a:lnTo>
                      <a:pt x="17555" y="89237"/>
                    </a:lnTo>
                    <a:lnTo>
                      <a:pt x="17189" y="95089"/>
                    </a:lnTo>
                    <a:lnTo>
                      <a:pt x="17921" y="98015"/>
                    </a:lnTo>
                    <a:lnTo>
                      <a:pt x="21212" y="100209"/>
                    </a:lnTo>
                    <a:lnTo>
                      <a:pt x="31087" y="100026"/>
                    </a:lnTo>
                    <a:lnTo>
                      <a:pt x="34013" y="102404"/>
                    </a:lnTo>
                    <a:lnTo>
                      <a:pt x="37121" y="103866"/>
                    </a:lnTo>
                    <a:lnTo>
                      <a:pt x="36573" y="104964"/>
                    </a:lnTo>
                    <a:lnTo>
                      <a:pt x="31270" y="103501"/>
                    </a:lnTo>
                    <a:lnTo>
                      <a:pt x="22309" y="104232"/>
                    </a:lnTo>
                    <a:lnTo>
                      <a:pt x="20664" y="105329"/>
                    </a:lnTo>
                    <a:lnTo>
                      <a:pt x="20115" y="107341"/>
                    </a:lnTo>
                    <a:lnTo>
                      <a:pt x="19566" y="113741"/>
                    </a:lnTo>
                    <a:lnTo>
                      <a:pt x="19932" y="116301"/>
                    </a:lnTo>
                    <a:lnTo>
                      <a:pt x="21395" y="117581"/>
                    </a:lnTo>
                    <a:lnTo>
                      <a:pt x="20481" y="119958"/>
                    </a:lnTo>
                    <a:lnTo>
                      <a:pt x="21029" y="124530"/>
                    </a:lnTo>
                    <a:lnTo>
                      <a:pt x="19383" y="128004"/>
                    </a:lnTo>
                    <a:lnTo>
                      <a:pt x="18835" y="140988"/>
                    </a:lnTo>
                    <a:lnTo>
                      <a:pt x="17006" y="146291"/>
                    </a:lnTo>
                    <a:lnTo>
                      <a:pt x="17555" y="164028"/>
                    </a:lnTo>
                    <a:lnTo>
                      <a:pt x="16275" y="167869"/>
                    </a:lnTo>
                    <a:lnTo>
                      <a:pt x="16092" y="173354"/>
                    </a:lnTo>
                    <a:lnTo>
                      <a:pt x="13349" y="183595"/>
                    </a:lnTo>
                    <a:lnTo>
                      <a:pt x="12983" y="186886"/>
                    </a:lnTo>
                    <a:lnTo>
                      <a:pt x="13166" y="187435"/>
                    </a:lnTo>
                    <a:lnTo>
                      <a:pt x="13898" y="187435"/>
                    </a:lnTo>
                    <a:lnTo>
                      <a:pt x="14446" y="190544"/>
                    </a:lnTo>
                    <a:lnTo>
                      <a:pt x="11520" y="192372"/>
                    </a:lnTo>
                    <a:lnTo>
                      <a:pt x="8960" y="196395"/>
                    </a:lnTo>
                    <a:lnTo>
                      <a:pt x="6583" y="207550"/>
                    </a:lnTo>
                    <a:lnTo>
                      <a:pt x="8046" y="213767"/>
                    </a:lnTo>
                    <a:lnTo>
                      <a:pt x="8960" y="224373"/>
                    </a:lnTo>
                    <a:lnTo>
                      <a:pt x="12435" y="232602"/>
                    </a:lnTo>
                    <a:lnTo>
                      <a:pt x="12983" y="234431"/>
                    </a:lnTo>
                    <a:lnTo>
                      <a:pt x="14263" y="238637"/>
                    </a:lnTo>
                    <a:lnTo>
                      <a:pt x="17738" y="252717"/>
                    </a:lnTo>
                    <a:lnTo>
                      <a:pt x="16275" y="262043"/>
                    </a:lnTo>
                    <a:lnTo>
                      <a:pt x="16092" y="270455"/>
                    </a:lnTo>
                    <a:lnTo>
                      <a:pt x="13349" y="275209"/>
                    </a:lnTo>
                    <a:lnTo>
                      <a:pt x="10058" y="279232"/>
                    </a:lnTo>
                    <a:lnTo>
                      <a:pt x="9875" y="282890"/>
                    </a:lnTo>
                    <a:lnTo>
                      <a:pt x="10240" y="285084"/>
                    </a:lnTo>
                    <a:lnTo>
                      <a:pt x="13349" y="287461"/>
                    </a:lnTo>
                    <a:lnTo>
                      <a:pt x="24869" y="304102"/>
                    </a:lnTo>
                    <a:lnTo>
                      <a:pt x="25601" y="306296"/>
                    </a:lnTo>
                    <a:lnTo>
                      <a:pt x="24687" y="308673"/>
                    </a:lnTo>
                    <a:lnTo>
                      <a:pt x="24504" y="313611"/>
                    </a:lnTo>
                    <a:lnTo>
                      <a:pt x="28710" y="328971"/>
                    </a:lnTo>
                    <a:lnTo>
                      <a:pt x="31818" y="332080"/>
                    </a:lnTo>
                    <a:lnTo>
                      <a:pt x="35476" y="336652"/>
                    </a:lnTo>
                    <a:lnTo>
                      <a:pt x="43704" y="344332"/>
                    </a:lnTo>
                    <a:lnTo>
                      <a:pt x="45167" y="347441"/>
                    </a:lnTo>
                    <a:lnTo>
                      <a:pt x="44984" y="351281"/>
                    </a:lnTo>
                    <a:lnTo>
                      <a:pt x="46082" y="352743"/>
                    </a:lnTo>
                    <a:lnTo>
                      <a:pt x="49556" y="355486"/>
                    </a:lnTo>
                    <a:lnTo>
                      <a:pt x="52482" y="355852"/>
                    </a:lnTo>
                    <a:lnTo>
                      <a:pt x="53213" y="356949"/>
                    </a:lnTo>
                    <a:lnTo>
                      <a:pt x="54859" y="357498"/>
                    </a:lnTo>
                    <a:lnTo>
                      <a:pt x="56322" y="356401"/>
                    </a:lnTo>
                    <a:lnTo>
                      <a:pt x="56871" y="355486"/>
                    </a:lnTo>
                    <a:lnTo>
                      <a:pt x="57053" y="349269"/>
                    </a:lnTo>
                    <a:lnTo>
                      <a:pt x="63636" y="349635"/>
                    </a:lnTo>
                    <a:lnTo>
                      <a:pt x="69488" y="351463"/>
                    </a:lnTo>
                    <a:lnTo>
                      <a:pt x="66379" y="353292"/>
                    </a:lnTo>
                    <a:lnTo>
                      <a:pt x="63454" y="353841"/>
                    </a:lnTo>
                    <a:lnTo>
                      <a:pt x="61076" y="356401"/>
                    </a:lnTo>
                    <a:lnTo>
                      <a:pt x="61808" y="358961"/>
                    </a:lnTo>
                    <a:lnTo>
                      <a:pt x="66562" y="366458"/>
                    </a:lnTo>
                    <a:lnTo>
                      <a:pt x="66928" y="368836"/>
                    </a:lnTo>
                    <a:lnTo>
                      <a:pt x="62905" y="366093"/>
                    </a:lnTo>
                    <a:lnTo>
                      <a:pt x="60345" y="363167"/>
                    </a:lnTo>
                    <a:lnTo>
                      <a:pt x="59431" y="360790"/>
                    </a:lnTo>
                    <a:lnTo>
                      <a:pt x="57419" y="360424"/>
                    </a:lnTo>
                    <a:lnTo>
                      <a:pt x="56688" y="363715"/>
                    </a:lnTo>
                    <a:lnTo>
                      <a:pt x="57236" y="366641"/>
                    </a:lnTo>
                    <a:lnTo>
                      <a:pt x="59796" y="371396"/>
                    </a:lnTo>
                    <a:lnTo>
                      <a:pt x="61442" y="379624"/>
                    </a:lnTo>
                    <a:lnTo>
                      <a:pt x="65648" y="383647"/>
                    </a:lnTo>
                    <a:lnTo>
                      <a:pt x="71682" y="384562"/>
                    </a:lnTo>
                    <a:lnTo>
                      <a:pt x="74243" y="388768"/>
                    </a:lnTo>
                    <a:lnTo>
                      <a:pt x="74425" y="393705"/>
                    </a:lnTo>
                    <a:lnTo>
                      <a:pt x="71317" y="396082"/>
                    </a:lnTo>
                    <a:lnTo>
                      <a:pt x="71682" y="401568"/>
                    </a:lnTo>
                    <a:lnTo>
                      <a:pt x="72597" y="403397"/>
                    </a:lnTo>
                    <a:lnTo>
                      <a:pt x="82837" y="413637"/>
                    </a:lnTo>
                    <a:lnTo>
                      <a:pt x="88506" y="421500"/>
                    </a:lnTo>
                    <a:lnTo>
                      <a:pt x="95638" y="428266"/>
                    </a:lnTo>
                    <a:lnTo>
                      <a:pt x="98380" y="429546"/>
                    </a:lnTo>
                    <a:lnTo>
                      <a:pt x="98746" y="434301"/>
                    </a:lnTo>
                    <a:lnTo>
                      <a:pt x="102586" y="436129"/>
                    </a:lnTo>
                    <a:lnTo>
                      <a:pt x="104964" y="439238"/>
                    </a:lnTo>
                    <a:lnTo>
                      <a:pt x="105329" y="440152"/>
                    </a:lnTo>
                    <a:lnTo>
                      <a:pt x="104232" y="443261"/>
                    </a:lnTo>
                    <a:lnTo>
                      <a:pt x="104598" y="446918"/>
                    </a:lnTo>
                    <a:lnTo>
                      <a:pt x="105695" y="452953"/>
                    </a:lnTo>
                    <a:lnTo>
                      <a:pt x="106792" y="454781"/>
                    </a:lnTo>
                    <a:lnTo>
                      <a:pt x="109901" y="455696"/>
                    </a:lnTo>
                    <a:lnTo>
                      <a:pt x="118495" y="456976"/>
                    </a:lnTo>
                    <a:lnTo>
                      <a:pt x="124164" y="459719"/>
                    </a:lnTo>
                    <a:lnTo>
                      <a:pt x="126359" y="458439"/>
                    </a:lnTo>
                    <a:lnTo>
                      <a:pt x="129284" y="458987"/>
                    </a:lnTo>
                    <a:lnTo>
                      <a:pt x="133856" y="461364"/>
                    </a:lnTo>
                    <a:lnTo>
                      <a:pt x="138062" y="462827"/>
                    </a:lnTo>
                    <a:lnTo>
                      <a:pt x="140073" y="465570"/>
                    </a:lnTo>
                    <a:lnTo>
                      <a:pt x="147205" y="468130"/>
                    </a:lnTo>
                    <a:lnTo>
                      <a:pt x="149765" y="469593"/>
                    </a:lnTo>
                    <a:lnTo>
                      <a:pt x="151594" y="471239"/>
                    </a:lnTo>
                    <a:lnTo>
                      <a:pt x="153057" y="468679"/>
                    </a:lnTo>
                    <a:lnTo>
                      <a:pt x="155068" y="468496"/>
                    </a:lnTo>
                    <a:lnTo>
                      <a:pt x="156897" y="469410"/>
                    </a:lnTo>
                    <a:lnTo>
                      <a:pt x="160554" y="472702"/>
                    </a:lnTo>
                    <a:lnTo>
                      <a:pt x="161468" y="477091"/>
                    </a:lnTo>
                    <a:lnTo>
                      <a:pt x="162017" y="478005"/>
                    </a:lnTo>
                    <a:lnTo>
                      <a:pt x="168417" y="478554"/>
                    </a:lnTo>
                    <a:lnTo>
                      <a:pt x="173720" y="481479"/>
                    </a:lnTo>
                    <a:lnTo>
                      <a:pt x="177378" y="484222"/>
                    </a:lnTo>
                    <a:lnTo>
                      <a:pt x="183778" y="491171"/>
                    </a:lnTo>
                    <a:lnTo>
                      <a:pt x="187801" y="494646"/>
                    </a:lnTo>
                    <a:lnTo>
                      <a:pt x="190544" y="498851"/>
                    </a:lnTo>
                    <a:lnTo>
                      <a:pt x="191824" y="510006"/>
                    </a:lnTo>
                    <a:lnTo>
                      <a:pt x="192921" y="513298"/>
                    </a:lnTo>
                    <a:lnTo>
                      <a:pt x="250157" y="508726"/>
                    </a:lnTo>
                    <a:lnTo>
                      <a:pt x="250706" y="511469"/>
                    </a:lnTo>
                    <a:lnTo>
                      <a:pt x="347258" y="545482"/>
                    </a:lnTo>
                    <a:lnTo>
                      <a:pt x="395534" y="545482"/>
                    </a:lnTo>
                    <a:lnTo>
                      <a:pt x="416014" y="545482"/>
                    </a:lnTo>
                    <a:lnTo>
                      <a:pt x="416197" y="532133"/>
                    </a:lnTo>
                    <a:lnTo>
                      <a:pt x="457890" y="531950"/>
                    </a:lnTo>
                    <a:lnTo>
                      <a:pt x="462827" y="534510"/>
                    </a:lnTo>
                    <a:lnTo>
                      <a:pt x="464656" y="535424"/>
                    </a:lnTo>
                    <a:lnTo>
                      <a:pt x="467948" y="541093"/>
                    </a:lnTo>
                    <a:lnTo>
                      <a:pt x="473799" y="543470"/>
                    </a:lnTo>
                    <a:lnTo>
                      <a:pt x="478005" y="548956"/>
                    </a:lnTo>
                    <a:lnTo>
                      <a:pt x="486965" y="556819"/>
                    </a:lnTo>
                    <a:lnTo>
                      <a:pt x="500497" y="565414"/>
                    </a:lnTo>
                    <a:lnTo>
                      <a:pt x="507080" y="587357"/>
                    </a:lnTo>
                    <a:lnTo>
                      <a:pt x="513846" y="595769"/>
                    </a:lnTo>
                    <a:lnTo>
                      <a:pt x="522075" y="602718"/>
                    </a:lnTo>
                    <a:lnTo>
                      <a:pt x="533779" y="609850"/>
                    </a:lnTo>
                    <a:lnTo>
                      <a:pt x="544202" y="611678"/>
                    </a:lnTo>
                    <a:lnTo>
                      <a:pt x="555174" y="591197"/>
                    </a:lnTo>
                    <a:lnTo>
                      <a:pt x="556636" y="589552"/>
                    </a:lnTo>
                    <a:lnTo>
                      <a:pt x="561757" y="587723"/>
                    </a:lnTo>
                    <a:lnTo>
                      <a:pt x="567060" y="588820"/>
                    </a:lnTo>
                    <a:lnTo>
                      <a:pt x="587540" y="588089"/>
                    </a:lnTo>
                    <a:lnTo>
                      <a:pt x="591198" y="592295"/>
                    </a:lnTo>
                    <a:lnTo>
                      <a:pt x="599061" y="599426"/>
                    </a:lnTo>
                    <a:lnTo>
                      <a:pt x="602169" y="603998"/>
                    </a:lnTo>
                    <a:lnTo>
                      <a:pt x="606924" y="607290"/>
                    </a:lnTo>
                    <a:lnTo>
                      <a:pt x="616067" y="627770"/>
                    </a:lnTo>
                    <a:lnTo>
                      <a:pt x="623564" y="635633"/>
                    </a:lnTo>
                    <a:lnTo>
                      <a:pt x="627587" y="643862"/>
                    </a:lnTo>
                    <a:lnTo>
                      <a:pt x="635633" y="648982"/>
                    </a:lnTo>
                    <a:lnTo>
                      <a:pt x="642582" y="670377"/>
                    </a:lnTo>
                    <a:lnTo>
                      <a:pt x="650445" y="681898"/>
                    </a:lnTo>
                    <a:lnTo>
                      <a:pt x="658126" y="686835"/>
                    </a:lnTo>
                    <a:lnTo>
                      <a:pt x="664709" y="687567"/>
                    </a:lnTo>
                    <a:lnTo>
                      <a:pt x="671475" y="691407"/>
                    </a:lnTo>
                    <a:lnTo>
                      <a:pt x="683909" y="692321"/>
                    </a:lnTo>
                    <a:lnTo>
                      <a:pt x="692504" y="696344"/>
                    </a:lnTo>
                    <a:lnTo>
                      <a:pt x="700550" y="696893"/>
                    </a:lnTo>
                    <a:lnTo>
                      <a:pt x="700916" y="695978"/>
                    </a:lnTo>
                    <a:lnTo>
                      <a:pt x="698904" y="694515"/>
                    </a:lnTo>
                    <a:lnTo>
                      <a:pt x="696893" y="689578"/>
                    </a:lnTo>
                    <a:lnTo>
                      <a:pt x="695978" y="686469"/>
                    </a:lnTo>
                    <a:lnTo>
                      <a:pt x="695430" y="685555"/>
                    </a:lnTo>
                    <a:lnTo>
                      <a:pt x="692504" y="674035"/>
                    </a:lnTo>
                    <a:lnTo>
                      <a:pt x="692138" y="669646"/>
                    </a:lnTo>
                    <a:lnTo>
                      <a:pt x="694333" y="668183"/>
                    </a:lnTo>
                    <a:lnTo>
                      <a:pt x="694333" y="662880"/>
                    </a:lnTo>
                    <a:lnTo>
                      <a:pt x="693784" y="662149"/>
                    </a:lnTo>
                    <a:lnTo>
                      <a:pt x="690858" y="661417"/>
                    </a:lnTo>
                    <a:lnTo>
                      <a:pt x="689578" y="660686"/>
                    </a:lnTo>
                    <a:lnTo>
                      <a:pt x="690127" y="659040"/>
                    </a:lnTo>
                    <a:lnTo>
                      <a:pt x="693418" y="658857"/>
                    </a:lnTo>
                    <a:lnTo>
                      <a:pt x="694881" y="660137"/>
                    </a:lnTo>
                    <a:lnTo>
                      <a:pt x="697076" y="658674"/>
                    </a:lnTo>
                    <a:lnTo>
                      <a:pt x="697624" y="655383"/>
                    </a:lnTo>
                    <a:lnTo>
                      <a:pt x="697807" y="649531"/>
                    </a:lnTo>
                    <a:lnTo>
                      <a:pt x="695247" y="645142"/>
                    </a:lnTo>
                    <a:lnTo>
                      <a:pt x="702013" y="644045"/>
                    </a:lnTo>
                    <a:lnTo>
                      <a:pt x="704390" y="639473"/>
                    </a:lnTo>
                    <a:lnTo>
                      <a:pt x="704024" y="638376"/>
                    </a:lnTo>
                    <a:lnTo>
                      <a:pt x="701281" y="639108"/>
                    </a:lnTo>
                    <a:lnTo>
                      <a:pt x="701464" y="636913"/>
                    </a:lnTo>
                    <a:lnTo>
                      <a:pt x="706036" y="634536"/>
                    </a:lnTo>
                    <a:lnTo>
                      <a:pt x="707682" y="634719"/>
                    </a:lnTo>
                    <a:lnTo>
                      <a:pt x="710242" y="631793"/>
                    </a:lnTo>
                    <a:lnTo>
                      <a:pt x="710790" y="630147"/>
                    </a:lnTo>
                    <a:lnTo>
                      <a:pt x="711705" y="629050"/>
                    </a:lnTo>
                    <a:lnTo>
                      <a:pt x="716276" y="628685"/>
                    </a:lnTo>
                    <a:lnTo>
                      <a:pt x="718105" y="627770"/>
                    </a:lnTo>
                    <a:lnTo>
                      <a:pt x="718288" y="625759"/>
                    </a:lnTo>
                    <a:lnTo>
                      <a:pt x="715728" y="623564"/>
                    </a:lnTo>
                    <a:lnTo>
                      <a:pt x="715728" y="621553"/>
                    </a:lnTo>
                    <a:lnTo>
                      <a:pt x="716459" y="620273"/>
                    </a:lnTo>
                    <a:lnTo>
                      <a:pt x="718836" y="621187"/>
                    </a:lnTo>
                    <a:lnTo>
                      <a:pt x="720299" y="622467"/>
                    </a:lnTo>
                    <a:lnTo>
                      <a:pt x="720665" y="622284"/>
                    </a:lnTo>
                    <a:lnTo>
                      <a:pt x="720665" y="620273"/>
                    </a:lnTo>
                    <a:lnTo>
                      <a:pt x="721214" y="619358"/>
                    </a:lnTo>
                    <a:lnTo>
                      <a:pt x="722311" y="619724"/>
                    </a:lnTo>
                    <a:lnTo>
                      <a:pt x="723591" y="621919"/>
                    </a:lnTo>
                    <a:lnTo>
                      <a:pt x="724139" y="621919"/>
                    </a:lnTo>
                    <a:lnTo>
                      <a:pt x="725602" y="621187"/>
                    </a:lnTo>
                    <a:lnTo>
                      <a:pt x="726334" y="619176"/>
                    </a:lnTo>
                    <a:lnTo>
                      <a:pt x="727065" y="618810"/>
                    </a:lnTo>
                    <a:lnTo>
                      <a:pt x="727979" y="622650"/>
                    </a:lnTo>
                    <a:lnTo>
                      <a:pt x="735294" y="620273"/>
                    </a:lnTo>
                    <a:lnTo>
                      <a:pt x="736391" y="620456"/>
                    </a:lnTo>
                    <a:lnTo>
                      <a:pt x="736025" y="621187"/>
                    </a:lnTo>
                    <a:lnTo>
                      <a:pt x="734197" y="622284"/>
                    </a:lnTo>
                    <a:lnTo>
                      <a:pt x="729442" y="623930"/>
                    </a:lnTo>
                    <a:lnTo>
                      <a:pt x="725785" y="625759"/>
                    </a:lnTo>
                    <a:lnTo>
                      <a:pt x="724871" y="626856"/>
                    </a:lnTo>
                    <a:lnTo>
                      <a:pt x="725785" y="627222"/>
                    </a:lnTo>
                    <a:lnTo>
                      <a:pt x="733465" y="624479"/>
                    </a:lnTo>
                    <a:lnTo>
                      <a:pt x="740597" y="621004"/>
                    </a:lnTo>
                    <a:lnTo>
                      <a:pt x="743523" y="618444"/>
                    </a:lnTo>
                    <a:lnTo>
                      <a:pt x="749740" y="614238"/>
                    </a:lnTo>
                    <a:lnTo>
                      <a:pt x="751203" y="612227"/>
                    </a:lnTo>
                    <a:lnTo>
                      <a:pt x="753763" y="605278"/>
                    </a:lnTo>
                    <a:lnTo>
                      <a:pt x="754312" y="591015"/>
                    </a:lnTo>
                    <a:lnTo>
                      <a:pt x="755775" y="589735"/>
                    </a:lnTo>
                    <a:lnTo>
                      <a:pt x="757055" y="589003"/>
                    </a:lnTo>
                    <a:lnTo>
                      <a:pt x="758335" y="589003"/>
                    </a:lnTo>
                    <a:lnTo>
                      <a:pt x="758518" y="594306"/>
                    </a:lnTo>
                    <a:lnTo>
                      <a:pt x="761809" y="594489"/>
                    </a:lnTo>
                    <a:lnTo>
                      <a:pt x="761078" y="596318"/>
                    </a:lnTo>
                    <a:lnTo>
                      <a:pt x="758152" y="597415"/>
                    </a:lnTo>
                    <a:lnTo>
                      <a:pt x="759066" y="597963"/>
                    </a:lnTo>
                    <a:lnTo>
                      <a:pt x="768209" y="594489"/>
                    </a:lnTo>
                    <a:lnTo>
                      <a:pt x="773695" y="591563"/>
                    </a:lnTo>
                    <a:lnTo>
                      <a:pt x="781741" y="591197"/>
                    </a:lnTo>
                    <a:lnTo>
                      <a:pt x="796005" y="589003"/>
                    </a:lnTo>
                    <a:lnTo>
                      <a:pt x="805879" y="591929"/>
                    </a:lnTo>
                    <a:lnTo>
                      <a:pt x="810817" y="593940"/>
                    </a:lnTo>
                    <a:lnTo>
                      <a:pt x="816668" y="595038"/>
                    </a:lnTo>
                    <a:lnTo>
                      <a:pt x="822154" y="595220"/>
                    </a:lnTo>
                    <a:lnTo>
                      <a:pt x="825080" y="592478"/>
                    </a:lnTo>
                    <a:lnTo>
                      <a:pt x="824897" y="590100"/>
                    </a:lnTo>
                    <a:lnTo>
                      <a:pt x="826360" y="588637"/>
                    </a:lnTo>
                    <a:lnTo>
                      <a:pt x="830749" y="588820"/>
                    </a:lnTo>
                    <a:lnTo>
                      <a:pt x="838063" y="592295"/>
                    </a:lnTo>
                    <a:lnTo>
                      <a:pt x="841172" y="595403"/>
                    </a:lnTo>
                    <a:lnTo>
                      <a:pt x="844098" y="596135"/>
                    </a:lnTo>
                    <a:lnTo>
                      <a:pt x="849218" y="603449"/>
                    </a:lnTo>
                    <a:lnTo>
                      <a:pt x="854521" y="603815"/>
                    </a:lnTo>
                    <a:lnTo>
                      <a:pt x="855801" y="605095"/>
                    </a:lnTo>
                    <a:lnTo>
                      <a:pt x="859641" y="606192"/>
                    </a:lnTo>
                    <a:lnTo>
                      <a:pt x="863481" y="604364"/>
                    </a:lnTo>
                    <a:lnTo>
                      <a:pt x="865859" y="606010"/>
                    </a:lnTo>
                    <a:lnTo>
                      <a:pt x="868236" y="604729"/>
                    </a:lnTo>
                    <a:lnTo>
                      <a:pt x="870247" y="604729"/>
                    </a:lnTo>
                    <a:lnTo>
                      <a:pt x="875185" y="605827"/>
                    </a:lnTo>
                    <a:lnTo>
                      <a:pt x="878293" y="602169"/>
                    </a:lnTo>
                    <a:lnTo>
                      <a:pt x="879025" y="600706"/>
                    </a:lnTo>
                    <a:lnTo>
                      <a:pt x="878659" y="599061"/>
                    </a:lnTo>
                    <a:lnTo>
                      <a:pt x="879573" y="598512"/>
                    </a:lnTo>
                    <a:lnTo>
                      <a:pt x="881950" y="598512"/>
                    </a:lnTo>
                    <a:lnTo>
                      <a:pt x="885242" y="601438"/>
                    </a:lnTo>
                    <a:lnTo>
                      <a:pt x="890545" y="603815"/>
                    </a:lnTo>
                    <a:lnTo>
                      <a:pt x="895300" y="610032"/>
                    </a:lnTo>
                    <a:lnTo>
                      <a:pt x="897311" y="609118"/>
                    </a:lnTo>
                    <a:lnTo>
                      <a:pt x="900603" y="607838"/>
                    </a:lnTo>
                    <a:lnTo>
                      <a:pt x="901334" y="605827"/>
                    </a:lnTo>
                    <a:lnTo>
                      <a:pt x="899323" y="603084"/>
                    </a:lnTo>
                    <a:lnTo>
                      <a:pt x="891642" y="599426"/>
                    </a:lnTo>
                    <a:lnTo>
                      <a:pt x="888351" y="595220"/>
                    </a:lnTo>
                    <a:lnTo>
                      <a:pt x="888351" y="594123"/>
                    </a:lnTo>
                    <a:lnTo>
                      <a:pt x="890362" y="590649"/>
                    </a:lnTo>
                    <a:lnTo>
                      <a:pt x="895665" y="586992"/>
                    </a:lnTo>
                    <a:lnTo>
                      <a:pt x="896945" y="580591"/>
                    </a:lnTo>
                    <a:lnTo>
                      <a:pt x="895848" y="579677"/>
                    </a:lnTo>
                    <a:lnTo>
                      <a:pt x="894751" y="579494"/>
                    </a:lnTo>
                    <a:lnTo>
                      <a:pt x="889448" y="581689"/>
                    </a:lnTo>
                    <a:lnTo>
                      <a:pt x="886705" y="583883"/>
                    </a:lnTo>
                    <a:lnTo>
                      <a:pt x="884876" y="583700"/>
                    </a:lnTo>
                    <a:lnTo>
                      <a:pt x="883779" y="578580"/>
                    </a:lnTo>
                    <a:lnTo>
                      <a:pt x="882499" y="578397"/>
                    </a:lnTo>
                    <a:lnTo>
                      <a:pt x="880670" y="578580"/>
                    </a:lnTo>
                    <a:lnTo>
                      <a:pt x="877013" y="581140"/>
                    </a:lnTo>
                    <a:lnTo>
                      <a:pt x="872442" y="581323"/>
                    </a:lnTo>
                    <a:lnTo>
                      <a:pt x="868784" y="578214"/>
                    </a:lnTo>
                    <a:lnTo>
                      <a:pt x="870064" y="573460"/>
                    </a:lnTo>
                    <a:lnTo>
                      <a:pt x="875916" y="571814"/>
                    </a:lnTo>
                    <a:lnTo>
                      <a:pt x="882682" y="574740"/>
                    </a:lnTo>
                    <a:lnTo>
                      <a:pt x="889996" y="576020"/>
                    </a:lnTo>
                    <a:lnTo>
                      <a:pt x="895665" y="573277"/>
                    </a:lnTo>
                    <a:lnTo>
                      <a:pt x="899505" y="574374"/>
                    </a:lnTo>
                    <a:lnTo>
                      <a:pt x="904808" y="571448"/>
                    </a:lnTo>
                    <a:lnTo>
                      <a:pt x="920169" y="572180"/>
                    </a:lnTo>
                    <a:lnTo>
                      <a:pt x="924192" y="572728"/>
                    </a:lnTo>
                    <a:lnTo>
                      <a:pt x="926021" y="571814"/>
                    </a:lnTo>
                    <a:lnTo>
                      <a:pt x="930044" y="557368"/>
                    </a:lnTo>
                    <a:lnTo>
                      <a:pt x="930958" y="560294"/>
                    </a:lnTo>
                    <a:lnTo>
                      <a:pt x="930958" y="564317"/>
                    </a:lnTo>
                    <a:lnTo>
                      <a:pt x="932055" y="569985"/>
                    </a:lnTo>
                    <a:lnTo>
                      <a:pt x="931872" y="571814"/>
                    </a:lnTo>
                    <a:lnTo>
                      <a:pt x="930775" y="574740"/>
                    </a:lnTo>
                    <a:lnTo>
                      <a:pt x="931324" y="576020"/>
                    </a:lnTo>
                    <a:lnTo>
                      <a:pt x="935529" y="575654"/>
                    </a:lnTo>
                    <a:lnTo>
                      <a:pt x="945221" y="572728"/>
                    </a:lnTo>
                    <a:lnTo>
                      <a:pt x="949244" y="569254"/>
                    </a:lnTo>
                    <a:lnTo>
                      <a:pt x="951622" y="568705"/>
                    </a:lnTo>
                    <a:lnTo>
                      <a:pt x="953999" y="566877"/>
                    </a:lnTo>
                    <a:lnTo>
                      <a:pt x="954547" y="567059"/>
                    </a:lnTo>
                    <a:lnTo>
                      <a:pt x="954730" y="568157"/>
                    </a:lnTo>
                    <a:lnTo>
                      <a:pt x="953267" y="571448"/>
                    </a:lnTo>
                    <a:lnTo>
                      <a:pt x="956742" y="571265"/>
                    </a:lnTo>
                    <a:lnTo>
                      <a:pt x="966799" y="568705"/>
                    </a:lnTo>
                    <a:lnTo>
                      <a:pt x="972102" y="569071"/>
                    </a:lnTo>
                    <a:lnTo>
                      <a:pt x="974114" y="569802"/>
                    </a:lnTo>
                    <a:lnTo>
                      <a:pt x="973931" y="571265"/>
                    </a:lnTo>
                    <a:lnTo>
                      <a:pt x="972285" y="571997"/>
                    </a:lnTo>
                    <a:lnTo>
                      <a:pt x="972651" y="572728"/>
                    </a:lnTo>
                    <a:lnTo>
                      <a:pt x="975759" y="574374"/>
                    </a:lnTo>
                    <a:lnTo>
                      <a:pt x="980697" y="576203"/>
                    </a:lnTo>
                    <a:lnTo>
                      <a:pt x="992766" y="582420"/>
                    </a:lnTo>
                    <a:lnTo>
                      <a:pt x="994777" y="584614"/>
                    </a:lnTo>
                    <a:lnTo>
                      <a:pt x="997154" y="589003"/>
                    </a:lnTo>
                    <a:lnTo>
                      <a:pt x="999166" y="590466"/>
                    </a:lnTo>
                    <a:lnTo>
                      <a:pt x="1005749" y="589186"/>
                    </a:lnTo>
                    <a:lnTo>
                      <a:pt x="1012332" y="588089"/>
                    </a:lnTo>
                    <a:lnTo>
                      <a:pt x="1018733" y="584797"/>
                    </a:lnTo>
                    <a:lnTo>
                      <a:pt x="1021658" y="584797"/>
                    </a:lnTo>
                    <a:lnTo>
                      <a:pt x="1022024" y="584432"/>
                    </a:lnTo>
                    <a:lnTo>
                      <a:pt x="1022390" y="582237"/>
                    </a:lnTo>
                    <a:lnTo>
                      <a:pt x="1024767" y="580409"/>
                    </a:lnTo>
                    <a:lnTo>
                      <a:pt x="1028973" y="580226"/>
                    </a:lnTo>
                    <a:lnTo>
                      <a:pt x="1031350" y="580591"/>
                    </a:lnTo>
                    <a:lnTo>
                      <a:pt x="1035921" y="582237"/>
                    </a:lnTo>
                    <a:lnTo>
                      <a:pt x="1039213" y="585163"/>
                    </a:lnTo>
                    <a:lnTo>
                      <a:pt x="1043785" y="590466"/>
                    </a:lnTo>
                    <a:lnTo>
                      <a:pt x="1046162" y="591563"/>
                    </a:lnTo>
                    <a:lnTo>
                      <a:pt x="1046345" y="595769"/>
                    </a:lnTo>
                    <a:lnTo>
                      <a:pt x="1048722" y="596866"/>
                    </a:lnTo>
                    <a:lnTo>
                      <a:pt x="1053476" y="602535"/>
                    </a:lnTo>
                    <a:lnTo>
                      <a:pt x="1056585" y="604364"/>
                    </a:lnTo>
                    <a:lnTo>
                      <a:pt x="1062071" y="606741"/>
                    </a:lnTo>
                    <a:lnTo>
                      <a:pt x="1062985" y="608204"/>
                    </a:lnTo>
                    <a:lnTo>
                      <a:pt x="1063900" y="611678"/>
                    </a:lnTo>
                    <a:lnTo>
                      <a:pt x="1064448" y="619907"/>
                    </a:lnTo>
                    <a:lnTo>
                      <a:pt x="1062071" y="635085"/>
                    </a:lnTo>
                    <a:lnTo>
                      <a:pt x="1062071" y="637828"/>
                    </a:lnTo>
                    <a:lnTo>
                      <a:pt x="1062802" y="642399"/>
                    </a:lnTo>
                    <a:lnTo>
                      <a:pt x="1062985" y="642948"/>
                    </a:lnTo>
                    <a:lnTo>
                      <a:pt x="1065180" y="642948"/>
                    </a:lnTo>
                    <a:lnTo>
                      <a:pt x="1065546" y="638742"/>
                    </a:lnTo>
                    <a:lnTo>
                      <a:pt x="1067557" y="639473"/>
                    </a:lnTo>
                    <a:lnTo>
                      <a:pt x="1069569" y="641119"/>
                    </a:lnTo>
                    <a:lnTo>
                      <a:pt x="1067557" y="646788"/>
                    </a:lnTo>
                    <a:lnTo>
                      <a:pt x="1066825" y="650811"/>
                    </a:lnTo>
                    <a:lnTo>
                      <a:pt x="1067374" y="655565"/>
                    </a:lnTo>
                    <a:lnTo>
                      <a:pt x="1069751" y="660137"/>
                    </a:lnTo>
                    <a:lnTo>
                      <a:pt x="1076152" y="669097"/>
                    </a:lnTo>
                    <a:lnTo>
                      <a:pt x="1077066" y="669463"/>
                    </a:lnTo>
                    <a:lnTo>
                      <a:pt x="1080540" y="668183"/>
                    </a:lnTo>
                    <a:lnTo>
                      <a:pt x="1081637" y="675863"/>
                    </a:lnTo>
                    <a:lnTo>
                      <a:pt x="1083832" y="675132"/>
                    </a:lnTo>
                    <a:lnTo>
                      <a:pt x="1084197" y="675498"/>
                    </a:lnTo>
                    <a:lnTo>
                      <a:pt x="1082918" y="677692"/>
                    </a:lnTo>
                    <a:lnTo>
                      <a:pt x="1082552" y="679338"/>
                    </a:lnTo>
                    <a:lnTo>
                      <a:pt x="1086575" y="685007"/>
                    </a:lnTo>
                    <a:lnTo>
                      <a:pt x="1088220" y="690858"/>
                    </a:lnTo>
                    <a:lnTo>
                      <a:pt x="1089683" y="693784"/>
                    </a:lnTo>
                    <a:lnTo>
                      <a:pt x="1092061" y="696161"/>
                    </a:lnTo>
                    <a:lnTo>
                      <a:pt x="1095901" y="696527"/>
                    </a:lnTo>
                    <a:lnTo>
                      <a:pt x="1098461" y="698721"/>
                    </a:lnTo>
                    <a:lnTo>
                      <a:pt x="1103215" y="708596"/>
                    </a:lnTo>
                    <a:lnTo>
                      <a:pt x="1103032" y="714265"/>
                    </a:lnTo>
                    <a:lnTo>
                      <a:pt x="1103398" y="715179"/>
                    </a:lnTo>
                    <a:lnTo>
                      <a:pt x="1105227" y="716642"/>
                    </a:lnTo>
                    <a:lnTo>
                      <a:pt x="1111261" y="716642"/>
                    </a:lnTo>
                    <a:lnTo>
                      <a:pt x="1115833" y="715545"/>
                    </a:lnTo>
                    <a:lnTo>
                      <a:pt x="1121502" y="712985"/>
                    </a:lnTo>
                    <a:lnTo>
                      <a:pt x="1124976" y="714448"/>
                    </a:lnTo>
                    <a:lnTo>
                      <a:pt x="1127170" y="711156"/>
                    </a:lnTo>
                    <a:lnTo>
                      <a:pt x="1124976" y="709510"/>
                    </a:lnTo>
                    <a:lnTo>
                      <a:pt x="1127353" y="700550"/>
                    </a:lnTo>
                    <a:lnTo>
                      <a:pt x="1130462" y="691407"/>
                    </a:lnTo>
                    <a:lnTo>
                      <a:pt x="1131193" y="682446"/>
                    </a:lnTo>
                    <a:lnTo>
                      <a:pt x="1130462" y="673486"/>
                    </a:lnTo>
                    <a:lnTo>
                      <a:pt x="1130828" y="667452"/>
                    </a:lnTo>
                    <a:lnTo>
                      <a:pt x="1122782" y="647702"/>
                    </a:lnTo>
                    <a:lnTo>
                      <a:pt x="1118576" y="640205"/>
                    </a:lnTo>
                    <a:lnTo>
                      <a:pt x="1117296" y="634536"/>
                    </a:lnTo>
                    <a:lnTo>
                      <a:pt x="1118027" y="627039"/>
                    </a:lnTo>
                    <a:lnTo>
                      <a:pt x="1117296" y="623016"/>
                    </a:lnTo>
                    <a:lnTo>
                      <a:pt x="1114004" y="616433"/>
                    </a:lnTo>
                    <a:lnTo>
                      <a:pt x="1105775" y="603998"/>
                    </a:lnTo>
                    <a:lnTo>
                      <a:pt x="1099375" y="586626"/>
                    </a:lnTo>
                    <a:lnTo>
                      <a:pt x="1094255" y="565779"/>
                    </a:lnTo>
                    <a:lnTo>
                      <a:pt x="1095535" y="563219"/>
                    </a:lnTo>
                    <a:lnTo>
                      <a:pt x="1095535" y="556088"/>
                    </a:lnTo>
                    <a:lnTo>
                      <a:pt x="1098278" y="551882"/>
                    </a:lnTo>
                    <a:lnTo>
                      <a:pt x="1099558" y="546762"/>
                    </a:lnTo>
                    <a:lnTo>
                      <a:pt x="1101021" y="543104"/>
                    </a:lnTo>
                    <a:lnTo>
                      <a:pt x="1106690" y="530487"/>
                    </a:lnTo>
                    <a:lnTo>
                      <a:pt x="1109798" y="526464"/>
                    </a:lnTo>
                    <a:lnTo>
                      <a:pt x="1111261" y="526281"/>
                    </a:lnTo>
                    <a:lnTo>
                      <a:pt x="1110713" y="523904"/>
                    </a:lnTo>
                    <a:lnTo>
                      <a:pt x="1111261" y="522989"/>
                    </a:lnTo>
                    <a:lnTo>
                      <a:pt x="1115467" y="520978"/>
                    </a:lnTo>
                    <a:lnTo>
                      <a:pt x="1117845" y="520978"/>
                    </a:lnTo>
                    <a:lnTo>
                      <a:pt x="1119307" y="518966"/>
                    </a:lnTo>
                    <a:lnTo>
                      <a:pt x="1118210" y="516589"/>
                    </a:lnTo>
                    <a:lnTo>
                      <a:pt x="1116016" y="513480"/>
                    </a:lnTo>
                    <a:lnTo>
                      <a:pt x="1115833" y="512200"/>
                    </a:lnTo>
                    <a:lnTo>
                      <a:pt x="1116199" y="511469"/>
                    </a:lnTo>
                    <a:lnTo>
                      <a:pt x="1123513" y="510920"/>
                    </a:lnTo>
                    <a:lnTo>
                      <a:pt x="1130828" y="511469"/>
                    </a:lnTo>
                    <a:lnTo>
                      <a:pt x="1133022" y="510920"/>
                    </a:lnTo>
                    <a:lnTo>
                      <a:pt x="1143445" y="502509"/>
                    </a:lnTo>
                    <a:lnTo>
                      <a:pt x="1144542" y="502509"/>
                    </a:lnTo>
                    <a:lnTo>
                      <a:pt x="1146554" y="501229"/>
                    </a:lnTo>
                    <a:lnTo>
                      <a:pt x="1147651" y="498303"/>
                    </a:lnTo>
                    <a:lnTo>
                      <a:pt x="1151857" y="496840"/>
                    </a:lnTo>
                    <a:lnTo>
                      <a:pt x="1154600" y="494646"/>
                    </a:lnTo>
                    <a:lnTo>
                      <a:pt x="1155880" y="491903"/>
                    </a:lnTo>
                    <a:lnTo>
                      <a:pt x="1154783" y="489525"/>
                    </a:lnTo>
                    <a:lnTo>
                      <a:pt x="1157709" y="487514"/>
                    </a:lnTo>
                    <a:lnTo>
                      <a:pt x="1160452" y="482759"/>
                    </a:lnTo>
                    <a:lnTo>
                      <a:pt x="1163743" y="479285"/>
                    </a:lnTo>
                    <a:lnTo>
                      <a:pt x="1170143" y="476542"/>
                    </a:lnTo>
                    <a:lnTo>
                      <a:pt x="1170875" y="474531"/>
                    </a:lnTo>
                    <a:lnTo>
                      <a:pt x="1173435" y="473616"/>
                    </a:lnTo>
                    <a:lnTo>
                      <a:pt x="1181481" y="472702"/>
                    </a:lnTo>
                    <a:lnTo>
                      <a:pt x="1190258" y="469045"/>
                    </a:lnTo>
                    <a:lnTo>
                      <a:pt x="1190990" y="466485"/>
                    </a:lnTo>
                    <a:lnTo>
                      <a:pt x="1192087" y="464839"/>
                    </a:lnTo>
                    <a:lnTo>
                      <a:pt x="1194647" y="462644"/>
                    </a:lnTo>
                    <a:lnTo>
                      <a:pt x="1197207" y="458987"/>
                    </a:lnTo>
                    <a:lnTo>
                      <a:pt x="1200864" y="456427"/>
                    </a:lnTo>
                    <a:lnTo>
                      <a:pt x="1209459" y="452587"/>
                    </a:lnTo>
                    <a:lnTo>
                      <a:pt x="1219151" y="452221"/>
                    </a:lnTo>
                    <a:lnTo>
                      <a:pt x="1226100" y="448015"/>
                    </a:lnTo>
                    <a:lnTo>
                      <a:pt x="1227014" y="445455"/>
                    </a:lnTo>
                    <a:lnTo>
                      <a:pt x="1226831" y="442530"/>
                    </a:lnTo>
                    <a:lnTo>
                      <a:pt x="1222991" y="441798"/>
                    </a:lnTo>
                    <a:lnTo>
                      <a:pt x="1220614" y="442712"/>
                    </a:lnTo>
                    <a:lnTo>
                      <a:pt x="1220248" y="443627"/>
                    </a:lnTo>
                    <a:lnTo>
                      <a:pt x="1219882" y="442530"/>
                    </a:lnTo>
                    <a:lnTo>
                      <a:pt x="1220248" y="440152"/>
                    </a:lnTo>
                    <a:lnTo>
                      <a:pt x="1222259" y="438141"/>
                    </a:lnTo>
                    <a:lnTo>
                      <a:pt x="1223174" y="436312"/>
                    </a:lnTo>
                    <a:lnTo>
                      <a:pt x="1225368" y="434483"/>
                    </a:lnTo>
                    <a:lnTo>
                      <a:pt x="1223722" y="432655"/>
                    </a:lnTo>
                    <a:lnTo>
                      <a:pt x="1216408" y="429729"/>
                    </a:lnTo>
                    <a:lnTo>
                      <a:pt x="1222259" y="429912"/>
                    </a:lnTo>
                    <a:lnTo>
                      <a:pt x="1225185" y="427535"/>
                    </a:lnTo>
                    <a:lnTo>
                      <a:pt x="1226282" y="430278"/>
                    </a:lnTo>
                    <a:lnTo>
                      <a:pt x="1228111" y="430460"/>
                    </a:lnTo>
                    <a:lnTo>
                      <a:pt x="1229574" y="432472"/>
                    </a:lnTo>
                    <a:lnTo>
                      <a:pt x="1234328" y="432289"/>
                    </a:lnTo>
                    <a:lnTo>
                      <a:pt x="1237071" y="431009"/>
                    </a:lnTo>
                    <a:lnTo>
                      <a:pt x="1241277" y="425706"/>
                    </a:lnTo>
                    <a:lnTo>
                      <a:pt x="1244020" y="424243"/>
                    </a:lnTo>
                    <a:lnTo>
                      <a:pt x="1244020" y="420403"/>
                    </a:lnTo>
                    <a:lnTo>
                      <a:pt x="1243289" y="417660"/>
                    </a:lnTo>
                    <a:lnTo>
                      <a:pt x="1241460" y="414917"/>
                    </a:lnTo>
                    <a:lnTo>
                      <a:pt x="1239266" y="417294"/>
                    </a:lnTo>
                    <a:lnTo>
                      <a:pt x="1236889" y="421683"/>
                    </a:lnTo>
                    <a:lnTo>
                      <a:pt x="1236523" y="421683"/>
                    </a:lnTo>
                    <a:lnTo>
                      <a:pt x="1235608" y="420037"/>
                    </a:lnTo>
                    <a:lnTo>
                      <a:pt x="1235060" y="414551"/>
                    </a:lnTo>
                    <a:lnTo>
                      <a:pt x="1223540" y="416197"/>
                    </a:lnTo>
                    <a:lnTo>
                      <a:pt x="1220614" y="415649"/>
                    </a:lnTo>
                    <a:lnTo>
                      <a:pt x="1219882" y="412357"/>
                    </a:lnTo>
                    <a:lnTo>
                      <a:pt x="1219882" y="405957"/>
                    </a:lnTo>
                    <a:lnTo>
                      <a:pt x="1220796" y="405042"/>
                    </a:lnTo>
                    <a:lnTo>
                      <a:pt x="1222259" y="410894"/>
                    </a:lnTo>
                    <a:lnTo>
                      <a:pt x="1223905" y="411991"/>
                    </a:lnTo>
                    <a:lnTo>
                      <a:pt x="1226465" y="411991"/>
                    </a:lnTo>
                    <a:lnTo>
                      <a:pt x="1233231" y="408334"/>
                    </a:lnTo>
                    <a:lnTo>
                      <a:pt x="1235060" y="408517"/>
                    </a:lnTo>
                    <a:lnTo>
                      <a:pt x="1235243" y="406871"/>
                    </a:lnTo>
                    <a:lnTo>
                      <a:pt x="1237986" y="407968"/>
                    </a:lnTo>
                    <a:lnTo>
                      <a:pt x="1240546" y="407968"/>
                    </a:lnTo>
                    <a:lnTo>
                      <a:pt x="1242191" y="411260"/>
                    </a:lnTo>
                    <a:lnTo>
                      <a:pt x="1242191" y="410894"/>
                    </a:lnTo>
                    <a:lnTo>
                      <a:pt x="1241460" y="407785"/>
                    </a:lnTo>
                    <a:lnTo>
                      <a:pt x="1239814" y="405225"/>
                    </a:lnTo>
                    <a:lnTo>
                      <a:pt x="1239083" y="401385"/>
                    </a:lnTo>
                    <a:lnTo>
                      <a:pt x="1238169" y="400105"/>
                    </a:lnTo>
                    <a:lnTo>
                      <a:pt x="1239814" y="393156"/>
                    </a:lnTo>
                    <a:lnTo>
                      <a:pt x="1239266" y="387488"/>
                    </a:lnTo>
                    <a:lnTo>
                      <a:pt x="1231220" y="385659"/>
                    </a:lnTo>
                    <a:lnTo>
                      <a:pt x="1230123" y="385842"/>
                    </a:lnTo>
                    <a:lnTo>
                      <a:pt x="1229026" y="386939"/>
                    </a:lnTo>
                    <a:lnTo>
                      <a:pt x="1226282" y="386208"/>
                    </a:lnTo>
                    <a:lnTo>
                      <a:pt x="1223905" y="384562"/>
                    </a:lnTo>
                    <a:lnTo>
                      <a:pt x="1224271" y="382367"/>
                    </a:lnTo>
                    <a:lnTo>
                      <a:pt x="1228842" y="382367"/>
                    </a:lnTo>
                    <a:lnTo>
                      <a:pt x="1230854" y="381453"/>
                    </a:lnTo>
                    <a:lnTo>
                      <a:pt x="1230305" y="379624"/>
                    </a:lnTo>
                    <a:lnTo>
                      <a:pt x="1227928" y="378710"/>
                    </a:lnTo>
                    <a:lnTo>
                      <a:pt x="1227014" y="376150"/>
                    </a:lnTo>
                    <a:lnTo>
                      <a:pt x="1227197" y="374504"/>
                    </a:lnTo>
                    <a:lnTo>
                      <a:pt x="1229026" y="373590"/>
                    </a:lnTo>
                    <a:lnTo>
                      <a:pt x="1230671" y="373773"/>
                    </a:lnTo>
                    <a:lnTo>
                      <a:pt x="1229026" y="370116"/>
                    </a:lnTo>
                    <a:lnTo>
                      <a:pt x="1226831" y="368653"/>
                    </a:lnTo>
                    <a:lnTo>
                      <a:pt x="1226282" y="365361"/>
                    </a:lnTo>
                    <a:lnTo>
                      <a:pt x="1226282" y="364995"/>
                    </a:lnTo>
                    <a:lnTo>
                      <a:pt x="1227928" y="364447"/>
                    </a:lnTo>
                    <a:lnTo>
                      <a:pt x="1229391" y="359327"/>
                    </a:lnTo>
                    <a:lnTo>
                      <a:pt x="1229026" y="356584"/>
                    </a:lnTo>
                    <a:lnTo>
                      <a:pt x="1226648" y="353658"/>
                    </a:lnTo>
                    <a:lnTo>
                      <a:pt x="1220796" y="351098"/>
                    </a:lnTo>
                    <a:lnTo>
                      <a:pt x="1216042" y="349818"/>
                    </a:lnTo>
                    <a:lnTo>
                      <a:pt x="1211471" y="345978"/>
                    </a:lnTo>
                    <a:lnTo>
                      <a:pt x="1203973" y="342503"/>
                    </a:lnTo>
                    <a:lnTo>
                      <a:pt x="1203242" y="341406"/>
                    </a:lnTo>
                    <a:lnTo>
                      <a:pt x="1203059" y="340126"/>
                    </a:lnTo>
                    <a:lnTo>
                      <a:pt x="1204522" y="337566"/>
                    </a:lnTo>
                    <a:lnTo>
                      <a:pt x="1206350" y="336652"/>
                    </a:lnTo>
                    <a:lnTo>
                      <a:pt x="1206350" y="337932"/>
                    </a:lnTo>
                    <a:lnTo>
                      <a:pt x="1205070" y="340492"/>
                    </a:lnTo>
                    <a:lnTo>
                      <a:pt x="1205985" y="341589"/>
                    </a:lnTo>
                    <a:lnTo>
                      <a:pt x="1209459" y="342320"/>
                    </a:lnTo>
                    <a:lnTo>
                      <a:pt x="1214579" y="344880"/>
                    </a:lnTo>
                    <a:lnTo>
                      <a:pt x="1217322" y="344698"/>
                    </a:lnTo>
                    <a:lnTo>
                      <a:pt x="1218968" y="346526"/>
                    </a:lnTo>
                    <a:lnTo>
                      <a:pt x="1222259" y="347258"/>
                    </a:lnTo>
                    <a:lnTo>
                      <a:pt x="1224819" y="349635"/>
                    </a:lnTo>
                    <a:lnTo>
                      <a:pt x="1227928" y="350915"/>
                    </a:lnTo>
                    <a:lnTo>
                      <a:pt x="1226100" y="344332"/>
                    </a:lnTo>
                    <a:lnTo>
                      <a:pt x="1222808" y="341406"/>
                    </a:lnTo>
                    <a:lnTo>
                      <a:pt x="1225003" y="341223"/>
                    </a:lnTo>
                    <a:lnTo>
                      <a:pt x="1225185" y="340857"/>
                    </a:lnTo>
                    <a:lnTo>
                      <a:pt x="1224271" y="338297"/>
                    </a:lnTo>
                    <a:lnTo>
                      <a:pt x="1223540" y="333360"/>
                    </a:lnTo>
                    <a:lnTo>
                      <a:pt x="1224819" y="322205"/>
                    </a:lnTo>
                    <a:lnTo>
                      <a:pt x="1223540" y="318731"/>
                    </a:lnTo>
                    <a:lnTo>
                      <a:pt x="1227197" y="317268"/>
                    </a:lnTo>
                    <a:lnTo>
                      <a:pt x="1233231" y="312696"/>
                    </a:lnTo>
                    <a:lnTo>
                      <a:pt x="1234877" y="309771"/>
                    </a:lnTo>
                    <a:lnTo>
                      <a:pt x="1236340" y="307942"/>
                    </a:lnTo>
                    <a:lnTo>
                      <a:pt x="1237437" y="307942"/>
                    </a:lnTo>
                    <a:lnTo>
                      <a:pt x="1238534" y="309039"/>
                    </a:lnTo>
                    <a:lnTo>
                      <a:pt x="1238900" y="309771"/>
                    </a:lnTo>
                    <a:lnTo>
                      <a:pt x="1237986" y="312331"/>
                    </a:lnTo>
                    <a:lnTo>
                      <a:pt x="1236889" y="313977"/>
                    </a:lnTo>
                    <a:lnTo>
                      <a:pt x="1234511" y="314891"/>
                    </a:lnTo>
                    <a:lnTo>
                      <a:pt x="1232683" y="317268"/>
                    </a:lnTo>
                    <a:lnTo>
                      <a:pt x="1232500" y="319462"/>
                    </a:lnTo>
                    <a:lnTo>
                      <a:pt x="1233597" y="321657"/>
                    </a:lnTo>
                    <a:lnTo>
                      <a:pt x="1233231" y="323485"/>
                    </a:lnTo>
                    <a:lnTo>
                      <a:pt x="1229757" y="326777"/>
                    </a:lnTo>
                    <a:lnTo>
                      <a:pt x="1230671" y="328057"/>
                    </a:lnTo>
                    <a:lnTo>
                      <a:pt x="1233231" y="328057"/>
                    </a:lnTo>
                    <a:lnTo>
                      <a:pt x="1233780" y="328971"/>
                    </a:lnTo>
                    <a:lnTo>
                      <a:pt x="1233597" y="331897"/>
                    </a:lnTo>
                    <a:lnTo>
                      <a:pt x="1234146" y="335189"/>
                    </a:lnTo>
                    <a:lnTo>
                      <a:pt x="1231951" y="336469"/>
                    </a:lnTo>
                    <a:lnTo>
                      <a:pt x="1230854" y="338115"/>
                    </a:lnTo>
                    <a:lnTo>
                      <a:pt x="1230488" y="340309"/>
                    </a:lnTo>
                    <a:lnTo>
                      <a:pt x="1231037" y="342869"/>
                    </a:lnTo>
                    <a:lnTo>
                      <a:pt x="1234146" y="345978"/>
                    </a:lnTo>
                    <a:lnTo>
                      <a:pt x="1237986" y="345978"/>
                    </a:lnTo>
                    <a:lnTo>
                      <a:pt x="1239814" y="346892"/>
                    </a:lnTo>
                    <a:lnTo>
                      <a:pt x="1242009" y="351463"/>
                    </a:lnTo>
                    <a:lnTo>
                      <a:pt x="1242191" y="354206"/>
                    </a:lnTo>
                    <a:lnTo>
                      <a:pt x="1243289" y="355304"/>
                    </a:lnTo>
                    <a:lnTo>
                      <a:pt x="1245483" y="356035"/>
                    </a:lnTo>
                    <a:lnTo>
                      <a:pt x="1244569" y="358595"/>
                    </a:lnTo>
                    <a:lnTo>
                      <a:pt x="1242557" y="359144"/>
                    </a:lnTo>
                    <a:lnTo>
                      <a:pt x="1241460" y="360790"/>
                    </a:lnTo>
                    <a:lnTo>
                      <a:pt x="1237071" y="370481"/>
                    </a:lnTo>
                    <a:lnTo>
                      <a:pt x="1237071" y="374139"/>
                    </a:lnTo>
                    <a:lnTo>
                      <a:pt x="1237986" y="378527"/>
                    </a:lnTo>
                    <a:lnTo>
                      <a:pt x="1239083" y="379442"/>
                    </a:lnTo>
                    <a:lnTo>
                      <a:pt x="1241277" y="379259"/>
                    </a:lnTo>
                    <a:lnTo>
                      <a:pt x="1242923" y="378162"/>
                    </a:lnTo>
                    <a:lnTo>
                      <a:pt x="1244203" y="376150"/>
                    </a:lnTo>
                    <a:lnTo>
                      <a:pt x="1247495" y="365727"/>
                    </a:lnTo>
                    <a:lnTo>
                      <a:pt x="1255175" y="353292"/>
                    </a:lnTo>
                    <a:lnTo>
                      <a:pt x="1254992" y="349452"/>
                    </a:lnTo>
                    <a:lnTo>
                      <a:pt x="1259015" y="344515"/>
                    </a:lnTo>
                    <a:lnTo>
                      <a:pt x="1259929" y="341040"/>
                    </a:lnTo>
                    <a:lnTo>
                      <a:pt x="1261392" y="338480"/>
                    </a:lnTo>
                    <a:lnTo>
                      <a:pt x="1258832" y="331166"/>
                    </a:lnTo>
                    <a:lnTo>
                      <a:pt x="1254078" y="325131"/>
                    </a:lnTo>
                    <a:lnTo>
                      <a:pt x="1247860" y="314342"/>
                    </a:lnTo>
                    <a:lnTo>
                      <a:pt x="1247129" y="311234"/>
                    </a:lnTo>
                    <a:lnTo>
                      <a:pt x="1248043" y="308125"/>
                    </a:lnTo>
                    <a:lnTo>
                      <a:pt x="1251152" y="311782"/>
                    </a:lnTo>
                    <a:lnTo>
                      <a:pt x="1254078" y="314708"/>
                    </a:lnTo>
                    <a:lnTo>
                      <a:pt x="1257918" y="315805"/>
                    </a:lnTo>
                    <a:lnTo>
                      <a:pt x="1260844" y="318365"/>
                    </a:lnTo>
                    <a:lnTo>
                      <a:pt x="1265415" y="318548"/>
                    </a:lnTo>
                    <a:lnTo>
                      <a:pt x="1265415" y="324217"/>
                    </a:lnTo>
                    <a:lnTo>
                      <a:pt x="1265964" y="325497"/>
                    </a:lnTo>
                    <a:lnTo>
                      <a:pt x="1269255" y="322205"/>
                    </a:lnTo>
                    <a:lnTo>
                      <a:pt x="1274193" y="314708"/>
                    </a:lnTo>
                    <a:lnTo>
                      <a:pt x="1277667" y="312148"/>
                    </a:lnTo>
                    <a:lnTo>
                      <a:pt x="1279496" y="309222"/>
                    </a:lnTo>
                    <a:lnTo>
                      <a:pt x="1279313" y="307576"/>
                    </a:lnTo>
                    <a:lnTo>
                      <a:pt x="1281690" y="306479"/>
                    </a:lnTo>
                    <a:lnTo>
                      <a:pt x="1282604" y="305382"/>
                    </a:lnTo>
                    <a:lnTo>
                      <a:pt x="1284250" y="297153"/>
                    </a:lnTo>
                    <a:lnTo>
                      <a:pt x="1285164" y="296056"/>
                    </a:lnTo>
                    <a:lnTo>
                      <a:pt x="1286262" y="296422"/>
                    </a:lnTo>
                    <a:lnTo>
                      <a:pt x="1286993" y="296056"/>
                    </a:lnTo>
                    <a:lnTo>
                      <a:pt x="1289005" y="290021"/>
                    </a:lnTo>
                    <a:lnTo>
                      <a:pt x="1289370" y="287827"/>
                    </a:lnTo>
                    <a:lnTo>
                      <a:pt x="1288639" y="285816"/>
                    </a:lnTo>
                    <a:lnTo>
                      <a:pt x="1286262" y="282890"/>
                    </a:lnTo>
                    <a:lnTo>
                      <a:pt x="1282970" y="281427"/>
                    </a:lnTo>
                    <a:lnTo>
                      <a:pt x="1282422" y="280512"/>
                    </a:lnTo>
                    <a:lnTo>
                      <a:pt x="1282422" y="278684"/>
                    </a:lnTo>
                    <a:lnTo>
                      <a:pt x="1284433" y="275209"/>
                    </a:lnTo>
                    <a:lnTo>
                      <a:pt x="1285713" y="273929"/>
                    </a:lnTo>
                    <a:lnTo>
                      <a:pt x="1289919" y="268626"/>
                    </a:lnTo>
                    <a:lnTo>
                      <a:pt x="1292479" y="268626"/>
                    </a:lnTo>
                    <a:lnTo>
                      <a:pt x="1295222" y="264603"/>
                    </a:lnTo>
                    <a:lnTo>
                      <a:pt x="1300342" y="263506"/>
                    </a:lnTo>
                    <a:lnTo>
                      <a:pt x="1306194" y="260946"/>
                    </a:lnTo>
                    <a:lnTo>
                      <a:pt x="1311314" y="260032"/>
                    </a:lnTo>
                    <a:lnTo>
                      <a:pt x="1313325" y="257289"/>
                    </a:lnTo>
                    <a:lnTo>
                      <a:pt x="1316800" y="255826"/>
                    </a:lnTo>
                    <a:lnTo>
                      <a:pt x="1323200" y="256923"/>
                    </a:lnTo>
                    <a:lnTo>
                      <a:pt x="1328869" y="255643"/>
                    </a:lnTo>
                    <a:lnTo>
                      <a:pt x="1341121" y="255094"/>
                    </a:lnTo>
                    <a:lnTo>
                      <a:pt x="1349532" y="253083"/>
                    </a:lnTo>
                    <a:lnTo>
                      <a:pt x="1351727" y="252351"/>
                    </a:lnTo>
                    <a:lnTo>
                      <a:pt x="1354104" y="250706"/>
                    </a:lnTo>
                    <a:lnTo>
                      <a:pt x="1356847" y="244305"/>
                    </a:lnTo>
                    <a:lnTo>
                      <a:pt x="1357944" y="243391"/>
                    </a:lnTo>
                    <a:lnTo>
                      <a:pt x="1359956" y="244671"/>
                    </a:lnTo>
                    <a:lnTo>
                      <a:pt x="1360687" y="248511"/>
                    </a:lnTo>
                    <a:lnTo>
                      <a:pt x="1362516" y="248694"/>
                    </a:lnTo>
                    <a:lnTo>
                      <a:pt x="1365990" y="247963"/>
                    </a:lnTo>
                    <a:lnTo>
                      <a:pt x="1372573" y="244488"/>
                    </a:lnTo>
                    <a:lnTo>
                      <a:pt x="1374219" y="244854"/>
                    </a:lnTo>
                    <a:lnTo>
                      <a:pt x="1375316" y="247780"/>
                    </a:lnTo>
                    <a:lnTo>
                      <a:pt x="1377693" y="247963"/>
                    </a:lnTo>
                    <a:lnTo>
                      <a:pt x="1383545" y="246134"/>
                    </a:lnTo>
                    <a:lnTo>
                      <a:pt x="1386288" y="246500"/>
                    </a:lnTo>
                    <a:lnTo>
                      <a:pt x="1391591" y="243574"/>
                    </a:lnTo>
                    <a:lnTo>
                      <a:pt x="1392505" y="242477"/>
                    </a:lnTo>
                    <a:lnTo>
                      <a:pt x="1391774" y="236808"/>
                    </a:lnTo>
                    <a:lnTo>
                      <a:pt x="1391225" y="236077"/>
                    </a:lnTo>
                    <a:lnTo>
                      <a:pt x="1389762" y="236260"/>
                    </a:lnTo>
                    <a:lnTo>
                      <a:pt x="1389762" y="241014"/>
                    </a:lnTo>
                    <a:lnTo>
                      <a:pt x="1389031" y="242660"/>
                    </a:lnTo>
                    <a:lnTo>
                      <a:pt x="1385739" y="243391"/>
                    </a:lnTo>
                    <a:lnTo>
                      <a:pt x="1381168" y="242477"/>
                    </a:lnTo>
                    <a:lnTo>
                      <a:pt x="1376596" y="240283"/>
                    </a:lnTo>
                    <a:lnTo>
                      <a:pt x="1374585" y="235528"/>
                    </a:lnTo>
                    <a:lnTo>
                      <a:pt x="1372573" y="234248"/>
                    </a:lnTo>
                    <a:lnTo>
                      <a:pt x="1372025" y="229676"/>
                    </a:lnTo>
                    <a:lnTo>
                      <a:pt x="1370013" y="227665"/>
                    </a:lnTo>
                    <a:lnTo>
                      <a:pt x="1365624" y="225836"/>
                    </a:lnTo>
                    <a:lnTo>
                      <a:pt x="1365076" y="225105"/>
                    </a:lnTo>
                    <a:lnTo>
                      <a:pt x="1365442" y="222910"/>
                    </a:lnTo>
                    <a:lnTo>
                      <a:pt x="1366539" y="221265"/>
                    </a:lnTo>
                    <a:lnTo>
                      <a:pt x="1368184" y="220716"/>
                    </a:lnTo>
                    <a:lnTo>
                      <a:pt x="1369830" y="217242"/>
                    </a:lnTo>
                    <a:lnTo>
                      <a:pt x="1372207" y="216145"/>
                    </a:lnTo>
                    <a:lnTo>
                      <a:pt x="1369647" y="213036"/>
                    </a:lnTo>
                    <a:lnTo>
                      <a:pt x="1367270" y="207733"/>
                    </a:lnTo>
                    <a:lnTo>
                      <a:pt x="1369099" y="201333"/>
                    </a:lnTo>
                    <a:lnTo>
                      <a:pt x="1376230" y="196212"/>
                    </a:lnTo>
                    <a:lnTo>
                      <a:pt x="1380985" y="189264"/>
                    </a:lnTo>
                    <a:lnTo>
                      <a:pt x="1383545" y="186886"/>
                    </a:lnTo>
                    <a:lnTo>
                      <a:pt x="1384642" y="182498"/>
                    </a:lnTo>
                    <a:lnTo>
                      <a:pt x="1388117" y="179206"/>
                    </a:lnTo>
                    <a:lnTo>
                      <a:pt x="1391957" y="177560"/>
                    </a:lnTo>
                    <a:lnTo>
                      <a:pt x="1393603" y="177926"/>
                    </a:lnTo>
                    <a:lnTo>
                      <a:pt x="1395248" y="181035"/>
                    </a:lnTo>
                    <a:lnTo>
                      <a:pt x="1395980" y="181218"/>
                    </a:lnTo>
                    <a:lnTo>
                      <a:pt x="1397625" y="179572"/>
                    </a:lnTo>
                    <a:lnTo>
                      <a:pt x="1398723" y="175549"/>
                    </a:lnTo>
                    <a:lnTo>
                      <a:pt x="1400003" y="175366"/>
                    </a:lnTo>
                    <a:lnTo>
                      <a:pt x="1401283" y="177378"/>
                    </a:lnTo>
                    <a:lnTo>
                      <a:pt x="1402380" y="177378"/>
                    </a:lnTo>
                    <a:lnTo>
                      <a:pt x="1404574" y="176646"/>
                    </a:lnTo>
                    <a:lnTo>
                      <a:pt x="1406220" y="173720"/>
                    </a:lnTo>
                    <a:lnTo>
                      <a:pt x="1408049" y="172257"/>
                    </a:lnTo>
                    <a:lnTo>
                      <a:pt x="1411157" y="173172"/>
                    </a:lnTo>
                    <a:lnTo>
                      <a:pt x="1412072" y="172806"/>
                    </a:lnTo>
                    <a:lnTo>
                      <a:pt x="1414266" y="169149"/>
                    </a:lnTo>
                    <a:lnTo>
                      <a:pt x="1414632" y="166223"/>
                    </a:lnTo>
                    <a:lnTo>
                      <a:pt x="1416461" y="163480"/>
                    </a:lnTo>
                    <a:lnTo>
                      <a:pt x="1417375" y="159274"/>
                    </a:lnTo>
                    <a:lnTo>
                      <a:pt x="1419752" y="157628"/>
                    </a:lnTo>
                    <a:lnTo>
                      <a:pt x="1421398" y="157263"/>
                    </a:lnTo>
                    <a:lnTo>
                      <a:pt x="1422312" y="157445"/>
                    </a:lnTo>
                    <a:lnTo>
                      <a:pt x="1422495" y="160371"/>
                    </a:lnTo>
                    <a:lnTo>
                      <a:pt x="1423592" y="162566"/>
                    </a:lnTo>
                    <a:lnTo>
                      <a:pt x="1425787" y="163114"/>
                    </a:lnTo>
                    <a:lnTo>
                      <a:pt x="1428164" y="162200"/>
                    </a:lnTo>
                    <a:lnTo>
                      <a:pt x="1432552" y="165126"/>
                    </a:lnTo>
                    <a:lnTo>
                      <a:pt x="1434564" y="164394"/>
                    </a:lnTo>
                    <a:lnTo>
                      <a:pt x="1435844" y="162566"/>
                    </a:lnTo>
                    <a:lnTo>
                      <a:pt x="1439319" y="160006"/>
                    </a:lnTo>
                    <a:lnTo>
                      <a:pt x="1441513" y="160006"/>
                    </a:lnTo>
                    <a:lnTo>
                      <a:pt x="1444439" y="158725"/>
                    </a:lnTo>
                    <a:lnTo>
                      <a:pt x="1445719" y="156348"/>
                    </a:lnTo>
                    <a:lnTo>
                      <a:pt x="1451205" y="155800"/>
                    </a:lnTo>
                    <a:lnTo>
                      <a:pt x="1453216" y="155251"/>
                    </a:lnTo>
                    <a:lnTo>
                      <a:pt x="1455044" y="153605"/>
                    </a:lnTo>
                    <a:lnTo>
                      <a:pt x="1458153" y="153240"/>
                    </a:lnTo>
                    <a:lnTo>
                      <a:pt x="1459799" y="152142"/>
                    </a:lnTo>
                    <a:lnTo>
                      <a:pt x="1463456" y="151777"/>
                    </a:lnTo>
                    <a:lnTo>
                      <a:pt x="1466199" y="149948"/>
                    </a:lnTo>
                    <a:lnTo>
                      <a:pt x="1466931" y="147936"/>
                    </a:lnTo>
                    <a:lnTo>
                      <a:pt x="1466199" y="146108"/>
                    </a:lnTo>
                  </a:path>
                </a:pathLst>
              </a:custGeom>
              <a:grpFill/>
              <a:ln w="4020" cap="flat">
                <a:solidFill>
                  <a:srgbClr val="FFFFFF"/>
                </a:solidFill>
                <a:prstDash val="solid"/>
                <a:miter/>
              </a:ln>
            </p:spPr>
            <p:txBody>
              <a:bodyPr rtlCol="0" anchor="ctr"/>
              <a:lstStyle/>
              <a:p>
                <a:endParaRPr lang="en-GB" sz="1463"/>
              </a:p>
            </p:txBody>
          </p:sp>
          <p:sp>
            <p:nvSpPr>
              <p:cNvPr id="1492" name="Freeform: Shape 1491">
                <a:extLst>
                  <a:ext uri="{FF2B5EF4-FFF2-40B4-BE49-F238E27FC236}">
                    <a16:creationId xmlns:a16="http://schemas.microsoft.com/office/drawing/2014/main" id="{58A8F51B-E22F-C4F3-C8C7-BE99D51AD390}"/>
                  </a:ext>
                </a:extLst>
              </p:cNvPr>
              <p:cNvSpPr/>
              <p:nvPr/>
            </p:nvSpPr>
            <p:spPr>
              <a:xfrm>
                <a:off x="4030660" y="3312184"/>
                <a:ext cx="18286" cy="1828"/>
              </a:xfrm>
              <a:custGeom>
                <a:avLst/>
                <a:gdLst>
                  <a:gd name="connsiteX0" fmla="*/ 0 w 18286"/>
                  <a:gd name="connsiteY0" fmla="*/ 1829 h 1828"/>
                  <a:gd name="connsiteX1" fmla="*/ 0 w 18286"/>
                  <a:gd name="connsiteY1" fmla="*/ 0 h 1828"/>
                  <a:gd name="connsiteX2" fmla="*/ 0 w 18286"/>
                  <a:gd name="connsiteY2" fmla="*/ 1829 h 1828"/>
                </a:gdLst>
                <a:ahLst/>
                <a:cxnLst>
                  <a:cxn ang="0">
                    <a:pos x="connsiteX0" y="connsiteY0"/>
                  </a:cxn>
                  <a:cxn ang="0">
                    <a:pos x="connsiteX1" y="connsiteY1"/>
                  </a:cxn>
                  <a:cxn ang="0">
                    <a:pos x="connsiteX2" y="connsiteY2"/>
                  </a:cxn>
                </a:cxnLst>
                <a:rect l="l" t="t" r="r" b="b"/>
                <a:pathLst>
                  <a:path w="18286" h="1828">
                    <a:moveTo>
                      <a:pt x="0" y="1829"/>
                    </a:moveTo>
                    <a:lnTo>
                      <a:pt x="0" y="0"/>
                    </a:lnTo>
                    <a:lnTo>
                      <a:pt x="0" y="1829"/>
                    </a:lnTo>
                  </a:path>
                </a:pathLst>
              </a:custGeom>
              <a:grpFill/>
              <a:ln w="4020" cap="flat">
                <a:solidFill>
                  <a:srgbClr val="FFFFFF"/>
                </a:solidFill>
                <a:prstDash val="solid"/>
                <a:miter/>
              </a:ln>
            </p:spPr>
            <p:txBody>
              <a:bodyPr rtlCol="0" anchor="ctr"/>
              <a:lstStyle/>
              <a:p>
                <a:endParaRPr lang="en-GB" sz="1463"/>
              </a:p>
            </p:txBody>
          </p:sp>
          <p:sp>
            <p:nvSpPr>
              <p:cNvPr id="1493" name="Freeform: Shape 1492">
                <a:extLst>
                  <a:ext uri="{FF2B5EF4-FFF2-40B4-BE49-F238E27FC236}">
                    <a16:creationId xmlns:a16="http://schemas.microsoft.com/office/drawing/2014/main" id="{F524CA60-1B07-2C8E-FC23-B9B9B02B266E}"/>
                  </a:ext>
                </a:extLst>
              </p:cNvPr>
              <p:cNvSpPr/>
              <p:nvPr/>
            </p:nvSpPr>
            <p:spPr>
              <a:xfrm>
                <a:off x="4028649" y="3307612"/>
                <a:ext cx="2194" cy="2560"/>
              </a:xfrm>
              <a:custGeom>
                <a:avLst/>
                <a:gdLst>
                  <a:gd name="connsiteX0" fmla="*/ 1463 w 2194"/>
                  <a:gd name="connsiteY0" fmla="*/ 1097 h 2560"/>
                  <a:gd name="connsiteX1" fmla="*/ 2195 w 2194"/>
                  <a:gd name="connsiteY1" fmla="*/ 2560 h 2560"/>
                  <a:gd name="connsiteX2" fmla="*/ 1463 w 2194"/>
                  <a:gd name="connsiteY2" fmla="*/ 1097 h 2560"/>
                  <a:gd name="connsiteX3" fmla="*/ 0 w 2194"/>
                  <a:gd name="connsiteY3" fmla="*/ 0 h 2560"/>
                  <a:gd name="connsiteX4" fmla="*/ 1463 w 2194"/>
                  <a:gd name="connsiteY4" fmla="*/ 1097 h 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4" h="2560">
                    <a:moveTo>
                      <a:pt x="1463" y="1097"/>
                    </a:moveTo>
                    <a:lnTo>
                      <a:pt x="2195" y="2560"/>
                    </a:lnTo>
                    <a:lnTo>
                      <a:pt x="1463" y="1097"/>
                    </a:lnTo>
                    <a:lnTo>
                      <a:pt x="0" y="0"/>
                    </a:lnTo>
                    <a:lnTo>
                      <a:pt x="1463" y="1097"/>
                    </a:lnTo>
                    <a:close/>
                  </a:path>
                </a:pathLst>
              </a:custGeom>
              <a:grpFill/>
              <a:ln w="18272" cap="flat">
                <a:noFill/>
                <a:prstDash val="solid"/>
                <a:miter/>
              </a:ln>
            </p:spPr>
            <p:txBody>
              <a:bodyPr rtlCol="0" anchor="ctr"/>
              <a:lstStyle/>
              <a:p>
                <a:endParaRPr lang="en-GB" sz="1463"/>
              </a:p>
            </p:txBody>
          </p:sp>
          <p:sp>
            <p:nvSpPr>
              <p:cNvPr id="1494" name="Freeform: Shape 1493">
                <a:extLst>
                  <a:ext uri="{FF2B5EF4-FFF2-40B4-BE49-F238E27FC236}">
                    <a16:creationId xmlns:a16="http://schemas.microsoft.com/office/drawing/2014/main" id="{28C7050B-C96F-5A78-16C0-A4BFFF429208}"/>
                  </a:ext>
                </a:extLst>
              </p:cNvPr>
              <p:cNvSpPr/>
              <p:nvPr/>
            </p:nvSpPr>
            <p:spPr>
              <a:xfrm>
                <a:off x="4028649" y="3307612"/>
                <a:ext cx="2194" cy="2560"/>
              </a:xfrm>
              <a:custGeom>
                <a:avLst/>
                <a:gdLst>
                  <a:gd name="connsiteX0" fmla="*/ 1463 w 2194"/>
                  <a:gd name="connsiteY0" fmla="*/ 1097 h 2560"/>
                  <a:gd name="connsiteX1" fmla="*/ 0 w 2194"/>
                  <a:gd name="connsiteY1" fmla="*/ 0 h 2560"/>
                  <a:gd name="connsiteX2" fmla="*/ 1463 w 2194"/>
                  <a:gd name="connsiteY2" fmla="*/ 1097 h 2560"/>
                  <a:gd name="connsiteX3" fmla="*/ 2195 w 2194"/>
                  <a:gd name="connsiteY3" fmla="*/ 2560 h 2560"/>
                  <a:gd name="connsiteX4" fmla="*/ 1463 w 2194"/>
                  <a:gd name="connsiteY4" fmla="*/ 1097 h 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4" h="2560">
                    <a:moveTo>
                      <a:pt x="1463" y="1097"/>
                    </a:moveTo>
                    <a:lnTo>
                      <a:pt x="0" y="0"/>
                    </a:lnTo>
                    <a:lnTo>
                      <a:pt x="1463" y="1097"/>
                    </a:lnTo>
                    <a:lnTo>
                      <a:pt x="2195" y="2560"/>
                    </a:lnTo>
                    <a:lnTo>
                      <a:pt x="1463" y="1097"/>
                    </a:lnTo>
                  </a:path>
                </a:pathLst>
              </a:custGeom>
              <a:grpFill/>
              <a:ln w="4020" cap="flat">
                <a:solidFill>
                  <a:srgbClr val="FFFFFF"/>
                </a:solidFill>
                <a:prstDash val="solid"/>
                <a:miter/>
              </a:ln>
            </p:spPr>
            <p:txBody>
              <a:bodyPr rtlCol="0" anchor="ctr"/>
              <a:lstStyle/>
              <a:p>
                <a:endParaRPr lang="en-GB" sz="1463"/>
              </a:p>
            </p:txBody>
          </p:sp>
          <p:sp>
            <p:nvSpPr>
              <p:cNvPr id="1495" name="Freeform: Shape 1494">
                <a:extLst>
                  <a:ext uri="{FF2B5EF4-FFF2-40B4-BE49-F238E27FC236}">
                    <a16:creationId xmlns:a16="http://schemas.microsoft.com/office/drawing/2014/main" id="{B0BDD9B0-B3F6-5731-8FBF-D268DDD04E2E}"/>
                  </a:ext>
                </a:extLst>
              </p:cNvPr>
              <p:cNvSpPr/>
              <p:nvPr/>
            </p:nvSpPr>
            <p:spPr>
              <a:xfrm>
                <a:off x="1859522" y="2327647"/>
                <a:ext cx="13166" cy="10057"/>
              </a:xfrm>
              <a:custGeom>
                <a:avLst/>
                <a:gdLst>
                  <a:gd name="connsiteX0" fmla="*/ 5303 w 13166"/>
                  <a:gd name="connsiteY0" fmla="*/ 0 h 10057"/>
                  <a:gd name="connsiteX1" fmla="*/ 3292 w 13166"/>
                  <a:gd name="connsiteY1" fmla="*/ 2011 h 10057"/>
                  <a:gd name="connsiteX2" fmla="*/ 1646 w 13166"/>
                  <a:gd name="connsiteY2" fmla="*/ 1097 h 10057"/>
                  <a:gd name="connsiteX3" fmla="*/ 183 w 13166"/>
                  <a:gd name="connsiteY3" fmla="*/ 1097 h 10057"/>
                  <a:gd name="connsiteX4" fmla="*/ 0 w 13166"/>
                  <a:gd name="connsiteY4" fmla="*/ 3840 h 10057"/>
                  <a:gd name="connsiteX5" fmla="*/ 549 w 13166"/>
                  <a:gd name="connsiteY5" fmla="*/ 5303 h 10057"/>
                  <a:gd name="connsiteX6" fmla="*/ 2743 w 13166"/>
                  <a:gd name="connsiteY6" fmla="*/ 7863 h 10057"/>
                  <a:gd name="connsiteX7" fmla="*/ 4754 w 13166"/>
                  <a:gd name="connsiteY7" fmla="*/ 9143 h 10057"/>
                  <a:gd name="connsiteX8" fmla="*/ 12252 w 13166"/>
                  <a:gd name="connsiteY8" fmla="*/ 10057 h 10057"/>
                  <a:gd name="connsiteX9" fmla="*/ 13166 w 13166"/>
                  <a:gd name="connsiteY9" fmla="*/ 8595 h 10057"/>
                  <a:gd name="connsiteX10" fmla="*/ 7863 w 13166"/>
                  <a:gd name="connsiteY10" fmla="*/ 2560 h 10057"/>
                  <a:gd name="connsiteX11" fmla="*/ 6766 w 13166"/>
                  <a:gd name="connsiteY11" fmla="*/ 0 h 10057"/>
                  <a:gd name="connsiteX12" fmla="*/ 5303 w 13166"/>
                  <a:gd name="connsiteY12" fmla="*/ 0 h 10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66" h="10057">
                    <a:moveTo>
                      <a:pt x="5303" y="0"/>
                    </a:moveTo>
                    <a:lnTo>
                      <a:pt x="3292" y="2011"/>
                    </a:lnTo>
                    <a:lnTo>
                      <a:pt x="1646" y="1097"/>
                    </a:lnTo>
                    <a:lnTo>
                      <a:pt x="183" y="1097"/>
                    </a:lnTo>
                    <a:lnTo>
                      <a:pt x="0" y="3840"/>
                    </a:lnTo>
                    <a:lnTo>
                      <a:pt x="549" y="5303"/>
                    </a:lnTo>
                    <a:lnTo>
                      <a:pt x="2743" y="7863"/>
                    </a:lnTo>
                    <a:lnTo>
                      <a:pt x="4754" y="9143"/>
                    </a:lnTo>
                    <a:lnTo>
                      <a:pt x="12252" y="10057"/>
                    </a:lnTo>
                    <a:lnTo>
                      <a:pt x="13166" y="8595"/>
                    </a:lnTo>
                    <a:lnTo>
                      <a:pt x="7863" y="2560"/>
                    </a:lnTo>
                    <a:lnTo>
                      <a:pt x="6766" y="0"/>
                    </a:lnTo>
                    <a:lnTo>
                      <a:pt x="5303" y="0"/>
                    </a:lnTo>
                    <a:close/>
                  </a:path>
                </a:pathLst>
              </a:custGeom>
              <a:grpFill/>
              <a:ln w="18272" cap="flat">
                <a:noFill/>
                <a:prstDash val="solid"/>
                <a:miter/>
              </a:ln>
            </p:spPr>
            <p:txBody>
              <a:bodyPr rtlCol="0" anchor="ctr"/>
              <a:lstStyle/>
              <a:p>
                <a:endParaRPr lang="en-GB" sz="1463"/>
              </a:p>
            </p:txBody>
          </p:sp>
          <p:sp>
            <p:nvSpPr>
              <p:cNvPr id="1496" name="Freeform: Shape 1495">
                <a:extLst>
                  <a:ext uri="{FF2B5EF4-FFF2-40B4-BE49-F238E27FC236}">
                    <a16:creationId xmlns:a16="http://schemas.microsoft.com/office/drawing/2014/main" id="{A3634A13-E228-1DA7-8275-BAEBA4730181}"/>
                  </a:ext>
                </a:extLst>
              </p:cNvPr>
              <p:cNvSpPr/>
              <p:nvPr/>
            </p:nvSpPr>
            <p:spPr>
              <a:xfrm>
                <a:off x="1859522" y="2327647"/>
                <a:ext cx="13166" cy="9874"/>
              </a:xfrm>
              <a:custGeom>
                <a:avLst/>
                <a:gdLst>
                  <a:gd name="connsiteX0" fmla="*/ 1646 w 13166"/>
                  <a:gd name="connsiteY0" fmla="*/ 1097 h 9874"/>
                  <a:gd name="connsiteX1" fmla="*/ 3292 w 13166"/>
                  <a:gd name="connsiteY1" fmla="*/ 2011 h 9874"/>
                  <a:gd name="connsiteX2" fmla="*/ 5303 w 13166"/>
                  <a:gd name="connsiteY2" fmla="*/ 0 h 9874"/>
                  <a:gd name="connsiteX3" fmla="*/ 6766 w 13166"/>
                  <a:gd name="connsiteY3" fmla="*/ 0 h 9874"/>
                  <a:gd name="connsiteX4" fmla="*/ 7863 w 13166"/>
                  <a:gd name="connsiteY4" fmla="*/ 2560 h 9874"/>
                  <a:gd name="connsiteX5" fmla="*/ 13166 w 13166"/>
                  <a:gd name="connsiteY5" fmla="*/ 8595 h 9874"/>
                  <a:gd name="connsiteX6" fmla="*/ 12252 w 13166"/>
                  <a:gd name="connsiteY6" fmla="*/ 9875 h 9874"/>
                  <a:gd name="connsiteX7" fmla="*/ 4754 w 13166"/>
                  <a:gd name="connsiteY7" fmla="*/ 9143 h 9874"/>
                  <a:gd name="connsiteX8" fmla="*/ 2743 w 13166"/>
                  <a:gd name="connsiteY8" fmla="*/ 7863 h 9874"/>
                  <a:gd name="connsiteX9" fmla="*/ 549 w 13166"/>
                  <a:gd name="connsiteY9" fmla="*/ 5303 h 9874"/>
                  <a:gd name="connsiteX10" fmla="*/ 0 w 13166"/>
                  <a:gd name="connsiteY10" fmla="*/ 3840 h 9874"/>
                  <a:gd name="connsiteX11" fmla="*/ 183 w 13166"/>
                  <a:gd name="connsiteY11" fmla="*/ 1097 h 9874"/>
                  <a:gd name="connsiteX12" fmla="*/ 1646 w 13166"/>
                  <a:gd name="connsiteY12" fmla="*/ 1097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66" h="9874">
                    <a:moveTo>
                      <a:pt x="1646" y="1097"/>
                    </a:moveTo>
                    <a:lnTo>
                      <a:pt x="3292" y="2011"/>
                    </a:lnTo>
                    <a:lnTo>
                      <a:pt x="5303" y="0"/>
                    </a:lnTo>
                    <a:lnTo>
                      <a:pt x="6766" y="0"/>
                    </a:lnTo>
                    <a:lnTo>
                      <a:pt x="7863" y="2560"/>
                    </a:lnTo>
                    <a:lnTo>
                      <a:pt x="13166" y="8595"/>
                    </a:lnTo>
                    <a:lnTo>
                      <a:pt x="12252" y="9875"/>
                    </a:lnTo>
                    <a:lnTo>
                      <a:pt x="4754" y="9143"/>
                    </a:lnTo>
                    <a:lnTo>
                      <a:pt x="2743" y="7863"/>
                    </a:lnTo>
                    <a:lnTo>
                      <a:pt x="549" y="5303"/>
                    </a:lnTo>
                    <a:lnTo>
                      <a:pt x="0" y="3840"/>
                    </a:lnTo>
                    <a:lnTo>
                      <a:pt x="183" y="1097"/>
                    </a:lnTo>
                    <a:lnTo>
                      <a:pt x="1646" y="1097"/>
                    </a:lnTo>
                  </a:path>
                </a:pathLst>
              </a:custGeom>
              <a:grpFill/>
              <a:ln w="4020" cap="flat">
                <a:solidFill>
                  <a:srgbClr val="FFFFFF"/>
                </a:solidFill>
                <a:prstDash val="solid"/>
                <a:miter/>
              </a:ln>
            </p:spPr>
            <p:txBody>
              <a:bodyPr rtlCol="0" anchor="ctr"/>
              <a:lstStyle/>
              <a:p>
                <a:endParaRPr lang="en-GB" sz="1463"/>
              </a:p>
            </p:txBody>
          </p:sp>
          <p:sp>
            <p:nvSpPr>
              <p:cNvPr id="1497" name="Freeform: Shape 1496">
                <a:extLst>
                  <a:ext uri="{FF2B5EF4-FFF2-40B4-BE49-F238E27FC236}">
                    <a16:creationId xmlns:a16="http://schemas.microsoft.com/office/drawing/2014/main" id="{B1F200D3-D60C-2EE7-6C91-090C45DECDC0}"/>
                  </a:ext>
                </a:extLst>
              </p:cNvPr>
              <p:cNvSpPr/>
              <p:nvPr/>
            </p:nvSpPr>
            <p:spPr>
              <a:xfrm>
                <a:off x="2542152" y="2699043"/>
                <a:ext cx="24503" cy="47727"/>
              </a:xfrm>
              <a:custGeom>
                <a:avLst/>
                <a:gdLst>
                  <a:gd name="connsiteX0" fmla="*/ 18286 w 24503"/>
                  <a:gd name="connsiteY0" fmla="*/ 9692 h 47727"/>
                  <a:gd name="connsiteX1" fmla="*/ 19018 w 24503"/>
                  <a:gd name="connsiteY1" fmla="*/ 8777 h 47727"/>
                  <a:gd name="connsiteX2" fmla="*/ 20298 w 24503"/>
                  <a:gd name="connsiteY2" fmla="*/ 13349 h 47727"/>
                  <a:gd name="connsiteX3" fmla="*/ 19018 w 24503"/>
                  <a:gd name="connsiteY3" fmla="*/ 19932 h 47727"/>
                  <a:gd name="connsiteX4" fmla="*/ 19749 w 24503"/>
                  <a:gd name="connsiteY4" fmla="*/ 16823 h 47727"/>
                  <a:gd name="connsiteX5" fmla="*/ 21029 w 24503"/>
                  <a:gd name="connsiteY5" fmla="*/ 17921 h 47727"/>
                  <a:gd name="connsiteX6" fmla="*/ 22492 w 24503"/>
                  <a:gd name="connsiteY6" fmla="*/ 19932 h 47727"/>
                  <a:gd name="connsiteX7" fmla="*/ 22675 w 24503"/>
                  <a:gd name="connsiteY7" fmla="*/ 21761 h 47727"/>
                  <a:gd name="connsiteX8" fmla="*/ 21578 w 24503"/>
                  <a:gd name="connsiteY8" fmla="*/ 22858 h 47727"/>
                  <a:gd name="connsiteX9" fmla="*/ 21578 w 24503"/>
                  <a:gd name="connsiteY9" fmla="*/ 24321 h 47727"/>
                  <a:gd name="connsiteX10" fmla="*/ 22126 w 24503"/>
                  <a:gd name="connsiteY10" fmla="*/ 27612 h 47727"/>
                  <a:gd name="connsiteX11" fmla="*/ 23041 w 24503"/>
                  <a:gd name="connsiteY11" fmla="*/ 28710 h 47727"/>
                  <a:gd name="connsiteX12" fmla="*/ 24504 w 24503"/>
                  <a:gd name="connsiteY12" fmla="*/ 34378 h 47727"/>
                  <a:gd name="connsiteX13" fmla="*/ 23772 w 24503"/>
                  <a:gd name="connsiteY13" fmla="*/ 38218 h 47727"/>
                  <a:gd name="connsiteX14" fmla="*/ 23772 w 24503"/>
                  <a:gd name="connsiteY14" fmla="*/ 45899 h 47727"/>
                  <a:gd name="connsiteX15" fmla="*/ 22492 w 24503"/>
                  <a:gd name="connsiteY15" fmla="*/ 47727 h 47727"/>
                  <a:gd name="connsiteX16" fmla="*/ 20298 w 24503"/>
                  <a:gd name="connsiteY16" fmla="*/ 47727 h 47727"/>
                  <a:gd name="connsiteX17" fmla="*/ 19932 w 24503"/>
                  <a:gd name="connsiteY17" fmla="*/ 42973 h 47727"/>
                  <a:gd name="connsiteX18" fmla="*/ 19018 w 24503"/>
                  <a:gd name="connsiteY18" fmla="*/ 42790 h 47727"/>
                  <a:gd name="connsiteX19" fmla="*/ 16823 w 24503"/>
                  <a:gd name="connsiteY19" fmla="*/ 39316 h 47727"/>
                  <a:gd name="connsiteX20" fmla="*/ 15178 w 24503"/>
                  <a:gd name="connsiteY20" fmla="*/ 34927 h 47727"/>
                  <a:gd name="connsiteX21" fmla="*/ 15543 w 24503"/>
                  <a:gd name="connsiteY21" fmla="*/ 32732 h 47727"/>
                  <a:gd name="connsiteX22" fmla="*/ 17372 w 24503"/>
                  <a:gd name="connsiteY22" fmla="*/ 30355 h 47727"/>
                  <a:gd name="connsiteX23" fmla="*/ 18835 w 24503"/>
                  <a:gd name="connsiteY23" fmla="*/ 27430 h 47727"/>
                  <a:gd name="connsiteX24" fmla="*/ 18835 w 24503"/>
                  <a:gd name="connsiteY24" fmla="*/ 25418 h 47727"/>
                  <a:gd name="connsiteX25" fmla="*/ 17372 w 24503"/>
                  <a:gd name="connsiteY25" fmla="*/ 29258 h 47727"/>
                  <a:gd name="connsiteX26" fmla="*/ 16092 w 24503"/>
                  <a:gd name="connsiteY26" fmla="*/ 30172 h 47727"/>
                  <a:gd name="connsiteX27" fmla="*/ 14080 w 24503"/>
                  <a:gd name="connsiteY27" fmla="*/ 30172 h 47727"/>
                  <a:gd name="connsiteX28" fmla="*/ 12618 w 24503"/>
                  <a:gd name="connsiteY28" fmla="*/ 28892 h 47727"/>
                  <a:gd name="connsiteX29" fmla="*/ 11338 w 24503"/>
                  <a:gd name="connsiteY29" fmla="*/ 26149 h 47727"/>
                  <a:gd name="connsiteX30" fmla="*/ 8960 w 24503"/>
                  <a:gd name="connsiteY30" fmla="*/ 25418 h 47727"/>
                  <a:gd name="connsiteX31" fmla="*/ 6949 w 24503"/>
                  <a:gd name="connsiteY31" fmla="*/ 23772 h 47727"/>
                  <a:gd name="connsiteX32" fmla="*/ 8229 w 24503"/>
                  <a:gd name="connsiteY32" fmla="*/ 23772 h 47727"/>
                  <a:gd name="connsiteX33" fmla="*/ 9326 w 24503"/>
                  <a:gd name="connsiteY33" fmla="*/ 21578 h 47727"/>
                  <a:gd name="connsiteX34" fmla="*/ 7863 w 24503"/>
                  <a:gd name="connsiteY34" fmla="*/ 19932 h 47727"/>
                  <a:gd name="connsiteX35" fmla="*/ 9509 w 24503"/>
                  <a:gd name="connsiteY35" fmla="*/ 19018 h 47727"/>
                  <a:gd name="connsiteX36" fmla="*/ 9875 w 24503"/>
                  <a:gd name="connsiteY36" fmla="*/ 16458 h 47727"/>
                  <a:gd name="connsiteX37" fmla="*/ 7863 w 24503"/>
                  <a:gd name="connsiteY37" fmla="*/ 15178 h 47727"/>
                  <a:gd name="connsiteX38" fmla="*/ 5486 w 24503"/>
                  <a:gd name="connsiteY38" fmla="*/ 10606 h 47727"/>
                  <a:gd name="connsiteX39" fmla="*/ 1097 w 24503"/>
                  <a:gd name="connsiteY39" fmla="*/ 8412 h 47727"/>
                  <a:gd name="connsiteX40" fmla="*/ 0 w 24503"/>
                  <a:gd name="connsiteY40" fmla="*/ 6949 h 47727"/>
                  <a:gd name="connsiteX41" fmla="*/ 1097 w 24503"/>
                  <a:gd name="connsiteY41" fmla="*/ 5486 h 47727"/>
                  <a:gd name="connsiteX42" fmla="*/ 914 w 24503"/>
                  <a:gd name="connsiteY42" fmla="*/ 3657 h 47727"/>
                  <a:gd name="connsiteX43" fmla="*/ 2011 w 24503"/>
                  <a:gd name="connsiteY43" fmla="*/ 1463 h 47727"/>
                  <a:gd name="connsiteX44" fmla="*/ 3657 w 24503"/>
                  <a:gd name="connsiteY44" fmla="*/ 0 h 47727"/>
                  <a:gd name="connsiteX45" fmla="*/ 6034 w 24503"/>
                  <a:gd name="connsiteY45" fmla="*/ 2743 h 47727"/>
                  <a:gd name="connsiteX46" fmla="*/ 9326 w 24503"/>
                  <a:gd name="connsiteY46" fmla="*/ 3292 h 47727"/>
                  <a:gd name="connsiteX47" fmla="*/ 13166 w 24503"/>
                  <a:gd name="connsiteY47" fmla="*/ 5669 h 47727"/>
                  <a:gd name="connsiteX48" fmla="*/ 13715 w 24503"/>
                  <a:gd name="connsiteY48" fmla="*/ 7497 h 47727"/>
                  <a:gd name="connsiteX49" fmla="*/ 15543 w 24503"/>
                  <a:gd name="connsiteY49" fmla="*/ 8960 h 47727"/>
                  <a:gd name="connsiteX50" fmla="*/ 18286 w 24503"/>
                  <a:gd name="connsiteY50" fmla="*/ 9692 h 4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503" h="47727">
                    <a:moveTo>
                      <a:pt x="18286" y="9692"/>
                    </a:moveTo>
                    <a:lnTo>
                      <a:pt x="19018" y="8777"/>
                    </a:lnTo>
                    <a:lnTo>
                      <a:pt x="20298" y="13349"/>
                    </a:lnTo>
                    <a:lnTo>
                      <a:pt x="19018" y="19932"/>
                    </a:lnTo>
                    <a:lnTo>
                      <a:pt x="19749" y="16823"/>
                    </a:lnTo>
                    <a:lnTo>
                      <a:pt x="21029" y="17921"/>
                    </a:lnTo>
                    <a:lnTo>
                      <a:pt x="22492" y="19932"/>
                    </a:lnTo>
                    <a:lnTo>
                      <a:pt x="22675" y="21761"/>
                    </a:lnTo>
                    <a:lnTo>
                      <a:pt x="21578" y="22858"/>
                    </a:lnTo>
                    <a:lnTo>
                      <a:pt x="21578" y="24321"/>
                    </a:lnTo>
                    <a:lnTo>
                      <a:pt x="22126" y="27612"/>
                    </a:lnTo>
                    <a:lnTo>
                      <a:pt x="23041" y="28710"/>
                    </a:lnTo>
                    <a:lnTo>
                      <a:pt x="24504" y="34378"/>
                    </a:lnTo>
                    <a:lnTo>
                      <a:pt x="23772" y="38218"/>
                    </a:lnTo>
                    <a:lnTo>
                      <a:pt x="23772" y="45899"/>
                    </a:lnTo>
                    <a:lnTo>
                      <a:pt x="22492" y="47727"/>
                    </a:lnTo>
                    <a:lnTo>
                      <a:pt x="20298" y="47727"/>
                    </a:lnTo>
                    <a:lnTo>
                      <a:pt x="19932" y="42973"/>
                    </a:lnTo>
                    <a:lnTo>
                      <a:pt x="19018" y="42790"/>
                    </a:lnTo>
                    <a:lnTo>
                      <a:pt x="16823" y="39316"/>
                    </a:lnTo>
                    <a:lnTo>
                      <a:pt x="15178" y="34927"/>
                    </a:lnTo>
                    <a:lnTo>
                      <a:pt x="15543" y="32732"/>
                    </a:lnTo>
                    <a:lnTo>
                      <a:pt x="17372" y="30355"/>
                    </a:lnTo>
                    <a:lnTo>
                      <a:pt x="18835" y="27430"/>
                    </a:lnTo>
                    <a:lnTo>
                      <a:pt x="18835" y="25418"/>
                    </a:lnTo>
                    <a:lnTo>
                      <a:pt x="17372" y="29258"/>
                    </a:lnTo>
                    <a:lnTo>
                      <a:pt x="16092" y="30172"/>
                    </a:lnTo>
                    <a:lnTo>
                      <a:pt x="14080" y="30172"/>
                    </a:lnTo>
                    <a:lnTo>
                      <a:pt x="12618" y="28892"/>
                    </a:lnTo>
                    <a:lnTo>
                      <a:pt x="11338" y="26149"/>
                    </a:lnTo>
                    <a:lnTo>
                      <a:pt x="8960" y="25418"/>
                    </a:lnTo>
                    <a:lnTo>
                      <a:pt x="6949" y="23772"/>
                    </a:lnTo>
                    <a:lnTo>
                      <a:pt x="8229" y="23772"/>
                    </a:lnTo>
                    <a:lnTo>
                      <a:pt x="9326" y="21578"/>
                    </a:lnTo>
                    <a:lnTo>
                      <a:pt x="7863" y="19932"/>
                    </a:lnTo>
                    <a:lnTo>
                      <a:pt x="9509" y="19018"/>
                    </a:lnTo>
                    <a:lnTo>
                      <a:pt x="9875" y="16458"/>
                    </a:lnTo>
                    <a:lnTo>
                      <a:pt x="7863" y="15178"/>
                    </a:lnTo>
                    <a:lnTo>
                      <a:pt x="5486" y="10606"/>
                    </a:lnTo>
                    <a:lnTo>
                      <a:pt x="1097" y="8412"/>
                    </a:lnTo>
                    <a:lnTo>
                      <a:pt x="0" y="6949"/>
                    </a:lnTo>
                    <a:lnTo>
                      <a:pt x="1097" y="5486"/>
                    </a:lnTo>
                    <a:lnTo>
                      <a:pt x="914" y="3657"/>
                    </a:lnTo>
                    <a:lnTo>
                      <a:pt x="2011" y="1463"/>
                    </a:lnTo>
                    <a:lnTo>
                      <a:pt x="3657" y="0"/>
                    </a:lnTo>
                    <a:lnTo>
                      <a:pt x="6034" y="2743"/>
                    </a:lnTo>
                    <a:lnTo>
                      <a:pt x="9326" y="3292"/>
                    </a:lnTo>
                    <a:lnTo>
                      <a:pt x="13166" y="5669"/>
                    </a:lnTo>
                    <a:lnTo>
                      <a:pt x="13715" y="7497"/>
                    </a:lnTo>
                    <a:lnTo>
                      <a:pt x="15543" y="8960"/>
                    </a:lnTo>
                    <a:lnTo>
                      <a:pt x="18286" y="9692"/>
                    </a:lnTo>
                    <a:close/>
                  </a:path>
                </a:pathLst>
              </a:custGeom>
              <a:grpFill/>
              <a:ln w="18272" cap="flat">
                <a:noFill/>
                <a:prstDash val="solid"/>
                <a:miter/>
              </a:ln>
            </p:spPr>
            <p:txBody>
              <a:bodyPr rtlCol="0" anchor="ctr"/>
              <a:lstStyle/>
              <a:p>
                <a:endParaRPr lang="en-GB" sz="1463"/>
              </a:p>
            </p:txBody>
          </p:sp>
          <p:sp>
            <p:nvSpPr>
              <p:cNvPr id="1498" name="Freeform: Shape 1497">
                <a:extLst>
                  <a:ext uri="{FF2B5EF4-FFF2-40B4-BE49-F238E27FC236}">
                    <a16:creationId xmlns:a16="http://schemas.microsoft.com/office/drawing/2014/main" id="{45CA54FA-FF9B-7E9A-115F-60B1B28CDBF3}"/>
                  </a:ext>
                </a:extLst>
              </p:cNvPr>
              <p:cNvSpPr/>
              <p:nvPr/>
            </p:nvSpPr>
            <p:spPr>
              <a:xfrm>
                <a:off x="2542152" y="2699043"/>
                <a:ext cx="24503" cy="47727"/>
              </a:xfrm>
              <a:custGeom>
                <a:avLst/>
                <a:gdLst>
                  <a:gd name="connsiteX0" fmla="*/ 18286 w 24503"/>
                  <a:gd name="connsiteY0" fmla="*/ 9692 h 47727"/>
                  <a:gd name="connsiteX1" fmla="*/ 19018 w 24503"/>
                  <a:gd name="connsiteY1" fmla="*/ 8777 h 47727"/>
                  <a:gd name="connsiteX2" fmla="*/ 20298 w 24503"/>
                  <a:gd name="connsiteY2" fmla="*/ 13349 h 47727"/>
                  <a:gd name="connsiteX3" fmla="*/ 19018 w 24503"/>
                  <a:gd name="connsiteY3" fmla="*/ 19932 h 47727"/>
                  <a:gd name="connsiteX4" fmla="*/ 19749 w 24503"/>
                  <a:gd name="connsiteY4" fmla="*/ 16823 h 47727"/>
                  <a:gd name="connsiteX5" fmla="*/ 21029 w 24503"/>
                  <a:gd name="connsiteY5" fmla="*/ 17921 h 47727"/>
                  <a:gd name="connsiteX6" fmla="*/ 22492 w 24503"/>
                  <a:gd name="connsiteY6" fmla="*/ 19932 h 47727"/>
                  <a:gd name="connsiteX7" fmla="*/ 22675 w 24503"/>
                  <a:gd name="connsiteY7" fmla="*/ 21761 h 47727"/>
                  <a:gd name="connsiteX8" fmla="*/ 21578 w 24503"/>
                  <a:gd name="connsiteY8" fmla="*/ 22858 h 47727"/>
                  <a:gd name="connsiteX9" fmla="*/ 21578 w 24503"/>
                  <a:gd name="connsiteY9" fmla="*/ 24321 h 47727"/>
                  <a:gd name="connsiteX10" fmla="*/ 22126 w 24503"/>
                  <a:gd name="connsiteY10" fmla="*/ 27612 h 47727"/>
                  <a:gd name="connsiteX11" fmla="*/ 23041 w 24503"/>
                  <a:gd name="connsiteY11" fmla="*/ 28710 h 47727"/>
                  <a:gd name="connsiteX12" fmla="*/ 24504 w 24503"/>
                  <a:gd name="connsiteY12" fmla="*/ 34378 h 47727"/>
                  <a:gd name="connsiteX13" fmla="*/ 23772 w 24503"/>
                  <a:gd name="connsiteY13" fmla="*/ 38218 h 47727"/>
                  <a:gd name="connsiteX14" fmla="*/ 23772 w 24503"/>
                  <a:gd name="connsiteY14" fmla="*/ 45899 h 47727"/>
                  <a:gd name="connsiteX15" fmla="*/ 22492 w 24503"/>
                  <a:gd name="connsiteY15" fmla="*/ 47727 h 47727"/>
                  <a:gd name="connsiteX16" fmla="*/ 20298 w 24503"/>
                  <a:gd name="connsiteY16" fmla="*/ 47727 h 47727"/>
                  <a:gd name="connsiteX17" fmla="*/ 19932 w 24503"/>
                  <a:gd name="connsiteY17" fmla="*/ 42973 h 47727"/>
                  <a:gd name="connsiteX18" fmla="*/ 19018 w 24503"/>
                  <a:gd name="connsiteY18" fmla="*/ 42790 h 47727"/>
                  <a:gd name="connsiteX19" fmla="*/ 16823 w 24503"/>
                  <a:gd name="connsiteY19" fmla="*/ 39316 h 47727"/>
                  <a:gd name="connsiteX20" fmla="*/ 15178 w 24503"/>
                  <a:gd name="connsiteY20" fmla="*/ 34927 h 47727"/>
                  <a:gd name="connsiteX21" fmla="*/ 15543 w 24503"/>
                  <a:gd name="connsiteY21" fmla="*/ 32732 h 47727"/>
                  <a:gd name="connsiteX22" fmla="*/ 17372 w 24503"/>
                  <a:gd name="connsiteY22" fmla="*/ 30355 h 47727"/>
                  <a:gd name="connsiteX23" fmla="*/ 18835 w 24503"/>
                  <a:gd name="connsiteY23" fmla="*/ 27430 h 47727"/>
                  <a:gd name="connsiteX24" fmla="*/ 18835 w 24503"/>
                  <a:gd name="connsiteY24" fmla="*/ 25418 h 47727"/>
                  <a:gd name="connsiteX25" fmla="*/ 17372 w 24503"/>
                  <a:gd name="connsiteY25" fmla="*/ 29258 h 47727"/>
                  <a:gd name="connsiteX26" fmla="*/ 16092 w 24503"/>
                  <a:gd name="connsiteY26" fmla="*/ 30172 h 47727"/>
                  <a:gd name="connsiteX27" fmla="*/ 14080 w 24503"/>
                  <a:gd name="connsiteY27" fmla="*/ 30172 h 47727"/>
                  <a:gd name="connsiteX28" fmla="*/ 12618 w 24503"/>
                  <a:gd name="connsiteY28" fmla="*/ 28892 h 47727"/>
                  <a:gd name="connsiteX29" fmla="*/ 11338 w 24503"/>
                  <a:gd name="connsiteY29" fmla="*/ 26149 h 47727"/>
                  <a:gd name="connsiteX30" fmla="*/ 8960 w 24503"/>
                  <a:gd name="connsiteY30" fmla="*/ 25418 h 47727"/>
                  <a:gd name="connsiteX31" fmla="*/ 6949 w 24503"/>
                  <a:gd name="connsiteY31" fmla="*/ 23772 h 47727"/>
                  <a:gd name="connsiteX32" fmla="*/ 8229 w 24503"/>
                  <a:gd name="connsiteY32" fmla="*/ 23772 h 47727"/>
                  <a:gd name="connsiteX33" fmla="*/ 9326 w 24503"/>
                  <a:gd name="connsiteY33" fmla="*/ 21578 h 47727"/>
                  <a:gd name="connsiteX34" fmla="*/ 7863 w 24503"/>
                  <a:gd name="connsiteY34" fmla="*/ 19932 h 47727"/>
                  <a:gd name="connsiteX35" fmla="*/ 9509 w 24503"/>
                  <a:gd name="connsiteY35" fmla="*/ 19018 h 47727"/>
                  <a:gd name="connsiteX36" fmla="*/ 9875 w 24503"/>
                  <a:gd name="connsiteY36" fmla="*/ 16458 h 47727"/>
                  <a:gd name="connsiteX37" fmla="*/ 7863 w 24503"/>
                  <a:gd name="connsiteY37" fmla="*/ 15178 h 47727"/>
                  <a:gd name="connsiteX38" fmla="*/ 5486 w 24503"/>
                  <a:gd name="connsiteY38" fmla="*/ 10606 h 47727"/>
                  <a:gd name="connsiteX39" fmla="*/ 1097 w 24503"/>
                  <a:gd name="connsiteY39" fmla="*/ 8412 h 47727"/>
                  <a:gd name="connsiteX40" fmla="*/ 0 w 24503"/>
                  <a:gd name="connsiteY40" fmla="*/ 6949 h 47727"/>
                  <a:gd name="connsiteX41" fmla="*/ 1097 w 24503"/>
                  <a:gd name="connsiteY41" fmla="*/ 5486 h 47727"/>
                  <a:gd name="connsiteX42" fmla="*/ 914 w 24503"/>
                  <a:gd name="connsiteY42" fmla="*/ 3657 h 47727"/>
                  <a:gd name="connsiteX43" fmla="*/ 2011 w 24503"/>
                  <a:gd name="connsiteY43" fmla="*/ 1463 h 47727"/>
                  <a:gd name="connsiteX44" fmla="*/ 3657 w 24503"/>
                  <a:gd name="connsiteY44" fmla="*/ 0 h 47727"/>
                  <a:gd name="connsiteX45" fmla="*/ 6034 w 24503"/>
                  <a:gd name="connsiteY45" fmla="*/ 2743 h 47727"/>
                  <a:gd name="connsiteX46" fmla="*/ 9326 w 24503"/>
                  <a:gd name="connsiteY46" fmla="*/ 3292 h 47727"/>
                  <a:gd name="connsiteX47" fmla="*/ 13166 w 24503"/>
                  <a:gd name="connsiteY47" fmla="*/ 5669 h 47727"/>
                  <a:gd name="connsiteX48" fmla="*/ 13715 w 24503"/>
                  <a:gd name="connsiteY48" fmla="*/ 7497 h 47727"/>
                  <a:gd name="connsiteX49" fmla="*/ 15543 w 24503"/>
                  <a:gd name="connsiteY49" fmla="*/ 8960 h 47727"/>
                  <a:gd name="connsiteX50" fmla="*/ 18286 w 24503"/>
                  <a:gd name="connsiteY50" fmla="*/ 9692 h 47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503" h="47727">
                    <a:moveTo>
                      <a:pt x="18286" y="9692"/>
                    </a:moveTo>
                    <a:lnTo>
                      <a:pt x="19018" y="8777"/>
                    </a:lnTo>
                    <a:lnTo>
                      <a:pt x="20298" y="13349"/>
                    </a:lnTo>
                    <a:lnTo>
                      <a:pt x="19018" y="19932"/>
                    </a:lnTo>
                    <a:lnTo>
                      <a:pt x="19749" y="16823"/>
                    </a:lnTo>
                    <a:lnTo>
                      <a:pt x="21029" y="17921"/>
                    </a:lnTo>
                    <a:lnTo>
                      <a:pt x="22492" y="19932"/>
                    </a:lnTo>
                    <a:lnTo>
                      <a:pt x="22675" y="21761"/>
                    </a:lnTo>
                    <a:lnTo>
                      <a:pt x="21578" y="22858"/>
                    </a:lnTo>
                    <a:lnTo>
                      <a:pt x="21578" y="24321"/>
                    </a:lnTo>
                    <a:lnTo>
                      <a:pt x="22126" y="27612"/>
                    </a:lnTo>
                    <a:lnTo>
                      <a:pt x="23041" y="28710"/>
                    </a:lnTo>
                    <a:lnTo>
                      <a:pt x="24504" y="34378"/>
                    </a:lnTo>
                    <a:lnTo>
                      <a:pt x="23772" y="38218"/>
                    </a:lnTo>
                    <a:lnTo>
                      <a:pt x="23772" y="45899"/>
                    </a:lnTo>
                    <a:lnTo>
                      <a:pt x="22492" y="47727"/>
                    </a:lnTo>
                    <a:lnTo>
                      <a:pt x="20298" y="47727"/>
                    </a:lnTo>
                    <a:lnTo>
                      <a:pt x="19932" y="42973"/>
                    </a:lnTo>
                    <a:lnTo>
                      <a:pt x="19018" y="42790"/>
                    </a:lnTo>
                    <a:lnTo>
                      <a:pt x="16823" y="39316"/>
                    </a:lnTo>
                    <a:lnTo>
                      <a:pt x="15178" y="34927"/>
                    </a:lnTo>
                    <a:lnTo>
                      <a:pt x="15543" y="32732"/>
                    </a:lnTo>
                    <a:lnTo>
                      <a:pt x="17372" y="30355"/>
                    </a:lnTo>
                    <a:lnTo>
                      <a:pt x="18835" y="27430"/>
                    </a:lnTo>
                    <a:lnTo>
                      <a:pt x="18835" y="25418"/>
                    </a:lnTo>
                    <a:lnTo>
                      <a:pt x="17372" y="29258"/>
                    </a:lnTo>
                    <a:lnTo>
                      <a:pt x="16092" y="30172"/>
                    </a:lnTo>
                    <a:lnTo>
                      <a:pt x="14080" y="30172"/>
                    </a:lnTo>
                    <a:lnTo>
                      <a:pt x="12618" y="28892"/>
                    </a:lnTo>
                    <a:lnTo>
                      <a:pt x="11338" y="26149"/>
                    </a:lnTo>
                    <a:lnTo>
                      <a:pt x="8960" y="25418"/>
                    </a:lnTo>
                    <a:lnTo>
                      <a:pt x="6949" y="23772"/>
                    </a:lnTo>
                    <a:lnTo>
                      <a:pt x="8229" y="23772"/>
                    </a:lnTo>
                    <a:lnTo>
                      <a:pt x="9326" y="21578"/>
                    </a:lnTo>
                    <a:lnTo>
                      <a:pt x="7863" y="19932"/>
                    </a:lnTo>
                    <a:lnTo>
                      <a:pt x="9509" y="19018"/>
                    </a:lnTo>
                    <a:lnTo>
                      <a:pt x="9875" y="16458"/>
                    </a:lnTo>
                    <a:lnTo>
                      <a:pt x="7863" y="15178"/>
                    </a:lnTo>
                    <a:lnTo>
                      <a:pt x="5486" y="10606"/>
                    </a:lnTo>
                    <a:lnTo>
                      <a:pt x="1097" y="8412"/>
                    </a:lnTo>
                    <a:lnTo>
                      <a:pt x="0" y="6949"/>
                    </a:lnTo>
                    <a:lnTo>
                      <a:pt x="1097" y="5486"/>
                    </a:lnTo>
                    <a:lnTo>
                      <a:pt x="914" y="3657"/>
                    </a:lnTo>
                    <a:lnTo>
                      <a:pt x="2011" y="1463"/>
                    </a:lnTo>
                    <a:lnTo>
                      <a:pt x="3657" y="0"/>
                    </a:lnTo>
                    <a:lnTo>
                      <a:pt x="6034" y="2743"/>
                    </a:lnTo>
                    <a:lnTo>
                      <a:pt x="9326" y="3292"/>
                    </a:lnTo>
                    <a:lnTo>
                      <a:pt x="13166" y="5669"/>
                    </a:lnTo>
                    <a:lnTo>
                      <a:pt x="13715" y="7497"/>
                    </a:lnTo>
                    <a:lnTo>
                      <a:pt x="15543" y="8960"/>
                    </a:lnTo>
                    <a:lnTo>
                      <a:pt x="18286" y="9692"/>
                    </a:lnTo>
                  </a:path>
                </a:pathLst>
              </a:custGeom>
              <a:grpFill/>
              <a:ln w="4020" cap="flat">
                <a:solidFill>
                  <a:srgbClr val="FFFFFF"/>
                </a:solidFill>
                <a:prstDash val="solid"/>
                <a:miter/>
              </a:ln>
            </p:spPr>
            <p:txBody>
              <a:bodyPr rtlCol="0" anchor="ctr"/>
              <a:lstStyle/>
              <a:p>
                <a:endParaRPr lang="en-GB" sz="1463"/>
              </a:p>
            </p:txBody>
          </p:sp>
          <p:sp>
            <p:nvSpPr>
              <p:cNvPr id="1499" name="Freeform: Shape 1498">
                <a:extLst>
                  <a:ext uri="{FF2B5EF4-FFF2-40B4-BE49-F238E27FC236}">
                    <a16:creationId xmlns:a16="http://schemas.microsoft.com/office/drawing/2014/main" id="{3AFF9FE2-B940-8B71-02F2-6A208351D046}"/>
                  </a:ext>
                </a:extLst>
              </p:cNvPr>
              <p:cNvSpPr/>
              <p:nvPr/>
            </p:nvSpPr>
            <p:spPr>
              <a:xfrm>
                <a:off x="2563181" y="2675819"/>
                <a:ext cx="25052" cy="40230"/>
              </a:xfrm>
              <a:custGeom>
                <a:avLst/>
                <a:gdLst>
                  <a:gd name="connsiteX0" fmla="*/ 5120 w 25052"/>
                  <a:gd name="connsiteY0" fmla="*/ 20664 h 40230"/>
                  <a:gd name="connsiteX1" fmla="*/ 4206 w 25052"/>
                  <a:gd name="connsiteY1" fmla="*/ 21212 h 40230"/>
                  <a:gd name="connsiteX2" fmla="*/ 2560 w 25052"/>
                  <a:gd name="connsiteY2" fmla="*/ 15909 h 40230"/>
                  <a:gd name="connsiteX3" fmla="*/ 914 w 25052"/>
                  <a:gd name="connsiteY3" fmla="*/ 12801 h 40230"/>
                  <a:gd name="connsiteX4" fmla="*/ 366 w 25052"/>
                  <a:gd name="connsiteY4" fmla="*/ 10240 h 40230"/>
                  <a:gd name="connsiteX5" fmla="*/ 0 w 25052"/>
                  <a:gd name="connsiteY5" fmla="*/ 4206 h 40230"/>
                  <a:gd name="connsiteX6" fmla="*/ 914 w 25052"/>
                  <a:gd name="connsiteY6" fmla="*/ 1097 h 40230"/>
                  <a:gd name="connsiteX7" fmla="*/ 2194 w 25052"/>
                  <a:gd name="connsiteY7" fmla="*/ 183 h 40230"/>
                  <a:gd name="connsiteX8" fmla="*/ 10240 w 25052"/>
                  <a:gd name="connsiteY8" fmla="*/ 0 h 40230"/>
                  <a:gd name="connsiteX9" fmla="*/ 14080 w 25052"/>
                  <a:gd name="connsiteY9" fmla="*/ 549 h 40230"/>
                  <a:gd name="connsiteX10" fmla="*/ 15178 w 25052"/>
                  <a:gd name="connsiteY10" fmla="*/ 3109 h 40230"/>
                  <a:gd name="connsiteX11" fmla="*/ 21029 w 25052"/>
                  <a:gd name="connsiteY11" fmla="*/ 10240 h 40230"/>
                  <a:gd name="connsiteX12" fmla="*/ 22675 w 25052"/>
                  <a:gd name="connsiteY12" fmla="*/ 16641 h 40230"/>
                  <a:gd name="connsiteX13" fmla="*/ 23589 w 25052"/>
                  <a:gd name="connsiteY13" fmla="*/ 17555 h 40230"/>
                  <a:gd name="connsiteX14" fmla="*/ 25052 w 25052"/>
                  <a:gd name="connsiteY14" fmla="*/ 21761 h 40230"/>
                  <a:gd name="connsiteX15" fmla="*/ 17372 w 25052"/>
                  <a:gd name="connsiteY15" fmla="*/ 9875 h 40230"/>
                  <a:gd name="connsiteX16" fmla="*/ 14629 w 25052"/>
                  <a:gd name="connsiteY16" fmla="*/ 3840 h 40230"/>
                  <a:gd name="connsiteX17" fmla="*/ 13532 w 25052"/>
                  <a:gd name="connsiteY17" fmla="*/ 4023 h 40230"/>
                  <a:gd name="connsiteX18" fmla="*/ 13166 w 25052"/>
                  <a:gd name="connsiteY18" fmla="*/ 6035 h 40230"/>
                  <a:gd name="connsiteX19" fmla="*/ 12069 w 25052"/>
                  <a:gd name="connsiteY19" fmla="*/ 6035 h 40230"/>
                  <a:gd name="connsiteX20" fmla="*/ 12069 w 25052"/>
                  <a:gd name="connsiteY20" fmla="*/ 8595 h 40230"/>
                  <a:gd name="connsiteX21" fmla="*/ 13166 w 25052"/>
                  <a:gd name="connsiteY21" fmla="*/ 12069 h 40230"/>
                  <a:gd name="connsiteX22" fmla="*/ 14629 w 25052"/>
                  <a:gd name="connsiteY22" fmla="*/ 14629 h 40230"/>
                  <a:gd name="connsiteX23" fmla="*/ 16641 w 25052"/>
                  <a:gd name="connsiteY23" fmla="*/ 15726 h 40230"/>
                  <a:gd name="connsiteX24" fmla="*/ 17738 w 25052"/>
                  <a:gd name="connsiteY24" fmla="*/ 18103 h 40230"/>
                  <a:gd name="connsiteX25" fmla="*/ 20298 w 25052"/>
                  <a:gd name="connsiteY25" fmla="*/ 20115 h 40230"/>
                  <a:gd name="connsiteX26" fmla="*/ 22492 w 25052"/>
                  <a:gd name="connsiteY26" fmla="*/ 24138 h 40230"/>
                  <a:gd name="connsiteX27" fmla="*/ 20481 w 25052"/>
                  <a:gd name="connsiteY27" fmla="*/ 23407 h 40230"/>
                  <a:gd name="connsiteX28" fmla="*/ 19201 w 25052"/>
                  <a:gd name="connsiteY28" fmla="*/ 24687 h 40230"/>
                  <a:gd name="connsiteX29" fmla="*/ 18835 w 25052"/>
                  <a:gd name="connsiteY29" fmla="*/ 25418 h 40230"/>
                  <a:gd name="connsiteX30" fmla="*/ 21944 w 25052"/>
                  <a:gd name="connsiteY30" fmla="*/ 27430 h 40230"/>
                  <a:gd name="connsiteX31" fmla="*/ 21944 w 25052"/>
                  <a:gd name="connsiteY31" fmla="*/ 29624 h 40230"/>
                  <a:gd name="connsiteX32" fmla="*/ 19749 w 25052"/>
                  <a:gd name="connsiteY32" fmla="*/ 29990 h 40230"/>
                  <a:gd name="connsiteX33" fmla="*/ 16275 w 25052"/>
                  <a:gd name="connsiteY33" fmla="*/ 28710 h 40230"/>
                  <a:gd name="connsiteX34" fmla="*/ 16641 w 25052"/>
                  <a:gd name="connsiteY34" fmla="*/ 34196 h 40230"/>
                  <a:gd name="connsiteX35" fmla="*/ 16092 w 25052"/>
                  <a:gd name="connsiteY35" fmla="*/ 35110 h 40230"/>
                  <a:gd name="connsiteX36" fmla="*/ 13532 w 25052"/>
                  <a:gd name="connsiteY36" fmla="*/ 32915 h 40230"/>
                  <a:gd name="connsiteX37" fmla="*/ 9326 w 25052"/>
                  <a:gd name="connsiteY37" fmla="*/ 40047 h 40230"/>
                  <a:gd name="connsiteX38" fmla="*/ 6766 w 25052"/>
                  <a:gd name="connsiteY38" fmla="*/ 40230 h 40230"/>
                  <a:gd name="connsiteX39" fmla="*/ 5486 w 25052"/>
                  <a:gd name="connsiteY39" fmla="*/ 39864 h 40230"/>
                  <a:gd name="connsiteX40" fmla="*/ 4206 w 25052"/>
                  <a:gd name="connsiteY40" fmla="*/ 38219 h 40230"/>
                  <a:gd name="connsiteX41" fmla="*/ 4937 w 25052"/>
                  <a:gd name="connsiteY41" fmla="*/ 36938 h 40230"/>
                  <a:gd name="connsiteX42" fmla="*/ 5669 w 25052"/>
                  <a:gd name="connsiteY42" fmla="*/ 29624 h 40230"/>
                  <a:gd name="connsiteX43" fmla="*/ 6766 w 25052"/>
                  <a:gd name="connsiteY43" fmla="*/ 29075 h 40230"/>
                  <a:gd name="connsiteX44" fmla="*/ 9692 w 25052"/>
                  <a:gd name="connsiteY44" fmla="*/ 29441 h 40230"/>
                  <a:gd name="connsiteX45" fmla="*/ 10789 w 25052"/>
                  <a:gd name="connsiteY45" fmla="*/ 27978 h 40230"/>
                  <a:gd name="connsiteX46" fmla="*/ 7680 w 25052"/>
                  <a:gd name="connsiteY46" fmla="*/ 26515 h 40230"/>
                  <a:gd name="connsiteX47" fmla="*/ 6766 w 25052"/>
                  <a:gd name="connsiteY47" fmla="*/ 24687 h 40230"/>
                  <a:gd name="connsiteX48" fmla="*/ 9875 w 25052"/>
                  <a:gd name="connsiteY48" fmla="*/ 23224 h 40230"/>
                  <a:gd name="connsiteX49" fmla="*/ 11338 w 25052"/>
                  <a:gd name="connsiteY49" fmla="*/ 21395 h 40230"/>
                  <a:gd name="connsiteX50" fmla="*/ 9326 w 25052"/>
                  <a:gd name="connsiteY50" fmla="*/ 21761 h 40230"/>
                  <a:gd name="connsiteX51" fmla="*/ 6766 w 25052"/>
                  <a:gd name="connsiteY51" fmla="*/ 23041 h 40230"/>
                  <a:gd name="connsiteX52" fmla="*/ 5120 w 25052"/>
                  <a:gd name="connsiteY52" fmla="*/ 20664 h 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5052" h="40230">
                    <a:moveTo>
                      <a:pt x="5120" y="20664"/>
                    </a:moveTo>
                    <a:lnTo>
                      <a:pt x="4206" y="21212"/>
                    </a:lnTo>
                    <a:lnTo>
                      <a:pt x="2560" y="15909"/>
                    </a:lnTo>
                    <a:lnTo>
                      <a:pt x="914" y="12801"/>
                    </a:lnTo>
                    <a:lnTo>
                      <a:pt x="366" y="10240"/>
                    </a:lnTo>
                    <a:lnTo>
                      <a:pt x="0" y="4206"/>
                    </a:lnTo>
                    <a:lnTo>
                      <a:pt x="914" y="1097"/>
                    </a:lnTo>
                    <a:lnTo>
                      <a:pt x="2194" y="183"/>
                    </a:lnTo>
                    <a:lnTo>
                      <a:pt x="10240" y="0"/>
                    </a:lnTo>
                    <a:lnTo>
                      <a:pt x="14080" y="549"/>
                    </a:lnTo>
                    <a:lnTo>
                      <a:pt x="15178" y="3109"/>
                    </a:lnTo>
                    <a:lnTo>
                      <a:pt x="21029" y="10240"/>
                    </a:lnTo>
                    <a:lnTo>
                      <a:pt x="22675" y="16641"/>
                    </a:lnTo>
                    <a:lnTo>
                      <a:pt x="23589" y="17555"/>
                    </a:lnTo>
                    <a:lnTo>
                      <a:pt x="25052" y="21761"/>
                    </a:lnTo>
                    <a:lnTo>
                      <a:pt x="17372" y="9875"/>
                    </a:lnTo>
                    <a:lnTo>
                      <a:pt x="14629" y="3840"/>
                    </a:lnTo>
                    <a:lnTo>
                      <a:pt x="13532" y="4023"/>
                    </a:lnTo>
                    <a:lnTo>
                      <a:pt x="13166" y="6035"/>
                    </a:lnTo>
                    <a:lnTo>
                      <a:pt x="12069" y="6035"/>
                    </a:lnTo>
                    <a:lnTo>
                      <a:pt x="12069" y="8595"/>
                    </a:lnTo>
                    <a:lnTo>
                      <a:pt x="13166" y="12069"/>
                    </a:lnTo>
                    <a:lnTo>
                      <a:pt x="14629" y="14629"/>
                    </a:lnTo>
                    <a:lnTo>
                      <a:pt x="16641" y="15726"/>
                    </a:lnTo>
                    <a:lnTo>
                      <a:pt x="17738" y="18103"/>
                    </a:lnTo>
                    <a:lnTo>
                      <a:pt x="20298" y="20115"/>
                    </a:lnTo>
                    <a:lnTo>
                      <a:pt x="22492" y="24138"/>
                    </a:lnTo>
                    <a:lnTo>
                      <a:pt x="20481" y="23407"/>
                    </a:lnTo>
                    <a:lnTo>
                      <a:pt x="19201" y="24687"/>
                    </a:lnTo>
                    <a:lnTo>
                      <a:pt x="18835" y="25418"/>
                    </a:lnTo>
                    <a:lnTo>
                      <a:pt x="21944" y="27430"/>
                    </a:lnTo>
                    <a:lnTo>
                      <a:pt x="21944" y="29624"/>
                    </a:lnTo>
                    <a:lnTo>
                      <a:pt x="19749" y="29990"/>
                    </a:lnTo>
                    <a:lnTo>
                      <a:pt x="16275" y="28710"/>
                    </a:lnTo>
                    <a:lnTo>
                      <a:pt x="16641" y="34196"/>
                    </a:lnTo>
                    <a:lnTo>
                      <a:pt x="16092" y="35110"/>
                    </a:lnTo>
                    <a:lnTo>
                      <a:pt x="13532" y="32915"/>
                    </a:lnTo>
                    <a:lnTo>
                      <a:pt x="9326" y="40047"/>
                    </a:lnTo>
                    <a:lnTo>
                      <a:pt x="6766" y="40230"/>
                    </a:lnTo>
                    <a:lnTo>
                      <a:pt x="5486" y="39864"/>
                    </a:lnTo>
                    <a:lnTo>
                      <a:pt x="4206" y="38219"/>
                    </a:lnTo>
                    <a:lnTo>
                      <a:pt x="4937" y="36938"/>
                    </a:lnTo>
                    <a:lnTo>
                      <a:pt x="5669" y="29624"/>
                    </a:lnTo>
                    <a:lnTo>
                      <a:pt x="6766" y="29075"/>
                    </a:lnTo>
                    <a:lnTo>
                      <a:pt x="9692" y="29441"/>
                    </a:lnTo>
                    <a:lnTo>
                      <a:pt x="10789" y="27978"/>
                    </a:lnTo>
                    <a:lnTo>
                      <a:pt x="7680" y="26515"/>
                    </a:lnTo>
                    <a:lnTo>
                      <a:pt x="6766" y="24687"/>
                    </a:lnTo>
                    <a:lnTo>
                      <a:pt x="9875" y="23224"/>
                    </a:lnTo>
                    <a:lnTo>
                      <a:pt x="11338" y="21395"/>
                    </a:lnTo>
                    <a:lnTo>
                      <a:pt x="9326" y="21761"/>
                    </a:lnTo>
                    <a:lnTo>
                      <a:pt x="6766" y="23041"/>
                    </a:lnTo>
                    <a:lnTo>
                      <a:pt x="5120" y="20664"/>
                    </a:lnTo>
                    <a:close/>
                  </a:path>
                </a:pathLst>
              </a:custGeom>
              <a:grpFill/>
              <a:ln w="18272" cap="flat">
                <a:noFill/>
                <a:prstDash val="solid"/>
                <a:miter/>
              </a:ln>
            </p:spPr>
            <p:txBody>
              <a:bodyPr rtlCol="0" anchor="ctr"/>
              <a:lstStyle/>
              <a:p>
                <a:endParaRPr lang="en-GB" sz="1463"/>
              </a:p>
            </p:txBody>
          </p:sp>
          <p:sp>
            <p:nvSpPr>
              <p:cNvPr id="1500" name="Freeform: Shape 1499">
                <a:extLst>
                  <a:ext uri="{FF2B5EF4-FFF2-40B4-BE49-F238E27FC236}">
                    <a16:creationId xmlns:a16="http://schemas.microsoft.com/office/drawing/2014/main" id="{704A8ACB-0D0D-7A16-02BC-86CF805E5673}"/>
                  </a:ext>
                </a:extLst>
              </p:cNvPr>
              <p:cNvSpPr/>
              <p:nvPr/>
            </p:nvSpPr>
            <p:spPr>
              <a:xfrm>
                <a:off x="2563181" y="2675819"/>
                <a:ext cx="25052" cy="40230"/>
              </a:xfrm>
              <a:custGeom>
                <a:avLst/>
                <a:gdLst>
                  <a:gd name="connsiteX0" fmla="*/ 5120 w 25052"/>
                  <a:gd name="connsiteY0" fmla="*/ 20664 h 40230"/>
                  <a:gd name="connsiteX1" fmla="*/ 4206 w 25052"/>
                  <a:gd name="connsiteY1" fmla="*/ 21212 h 40230"/>
                  <a:gd name="connsiteX2" fmla="*/ 2560 w 25052"/>
                  <a:gd name="connsiteY2" fmla="*/ 15909 h 40230"/>
                  <a:gd name="connsiteX3" fmla="*/ 914 w 25052"/>
                  <a:gd name="connsiteY3" fmla="*/ 12801 h 40230"/>
                  <a:gd name="connsiteX4" fmla="*/ 366 w 25052"/>
                  <a:gd name="connsiteY4" fmla="*/ 10240 h 40230"/>
                  <a:gd name="connsiteX5" fmla="*/ 0 w 25052"/>
                  <a:gd name="connsiteY5" fmla="*/ 4206 h 40230"/>
                  <a:gd name="connsiteX6" fmla="*/ 914 w 25052"/>
                  <a:gd name="connsiteY6" fmla="*/ 1097 h 40230"/>
                  <a:gd name="connsiteX7" fmla="*/ 2194 w 25052"/>
                  <a:gd name="connsiteY7" fmla="*/ 183 h 40230"/>
                  <a:gd name="connsiteX8" fmla="*/ 10240 w 25052"/>
                  <a:gd name="connsiteY8" fmla="*/ 0 h 40230"/>
                  <a:gd name="connsiteX9" fmla="*/ 14080 w 25052"/>
                  <a:gd name="connsiteY9" fmla="*/ 549 h 40230"/>
                  <a:gd name="connsiteX10" fmla="*/ 15178 w 25052"/>
                  <a:gd name="connsiteY10" fmla="*/ 3109 h 40230"/>
                  <a:gd name="connsiteX11" fmla="*/ 21029 w 25052"/>
                  <a:gd name="connsiteY11" fmla="*/ 10240 h 40230"/>
                  <a:gd name="connsiteX12" fmla="*/ 22675 w 25052"/>
                  <a:gd name="connsiteY12" fmla="*/ 16641 h 40230"/>
                  <a:gd name="connsiteX13" fmla="*/ 23589 w 25052"/>
                  <a:gd name="connsiteY13" fmla="*/ 17555 h 40230"/>
                  <a:gd name="connsiteX14" fmla="*/ 25052 w 25052"/>
                  <a:gd name="connsiteY14" fmla="*/ 21761 h 40230"/>
                  <a:gd name="connsiteX15" fmla="*/ 17372 w 25052"/>
                  <a:gd name="connsiteY15" fmla="*/ 9875 h 40230"/>
                  <a:gd name="connsiteX16" fmla="*/ 14629 w 25052"/>
                  <a:gd name="connsiteY16" fmla="*/ 3840 h 40230"/>
                  <a:gd name="connsiteX17" fmla="*/ 13532 w 25052"/>
                  <a:gd name="connsiteY17" fmla="*/ 4023 h 40230"/>
                  <a:gd name="connsiteX18" fmla="*/ 13166 w 25052"/>
                  <a:gd name="connsiteY18" fmla="*/ 6035 h 40230"/>
                  <a:gd name="connsiteX19" fmla="*/ 12069 w 25052"/>
                  <a:gd name="connsiteY19" fmla="*/ 6035 h 40230"/>
                  <a:gd name="connsiteX20" fmla="*/ 12069 w 25052"/>
                  <a:gd name="connsiteY20" fmla="*/ 8595 h 40230"/>
                  <a:gd name="connsiteX21" fmla="*/ 13166 w 25052"/>
                  <a:gd name="connsiteY21" fmla="*/ 12069 h 40230"/>
                  <a:gd name="connsiteX22" fmla="*/ 14629 w 25052"/>
                  <a:gd name="connsiteY22" fmla="*/ 14629 h 40230"/>
                  <a:gd name="connsiteX23" fmla="*/ 16641 w 25052"/>
                  <a:gd name="connsiteY23" fmla="*/ 15726 h 40230"/>
                  <a:gd name="connsiteX24" fmla="*/ 17738 w 25052"/>
                  <a:gd name="connsiteY24" fmla="*/ 18103 h 40230"/>
                  <a:gd name="connsiteX25" fmla="*/ 20298 w 25052"/>
                  <a:gd name="connsiteY25" fmla="*/ 20115 h 40230"/>
                  <a:gd name="connsiteX26" fmla="*/ 22492 w 25052"/>
                  <a:gd name="connsiteY26" fmla="*/ 24138 h 40230"/>
                  <a:gd name="connsiteX27" fmla="*/ 20481 w 25052"/>
                  <a:gd name="connsiteY27" fmla="*/ 23407 h 40230"/>
                  <a:gd name="connsiteX28" fmla="*/ 19201 w 25052"/>
                  <a:gd name="connsiteY28" fmla="*/ 24687 h 40230"/>
                  <a:gd name="connsiteX29" fmla="*/ 18835 w 25052"/>
                  <a:gd name="connsiteY29" fmla="*/ 25418 h 40230"/>
                  <a:gd name="connsiteX30" fmla="*/ 21944 w 25052"/>
                  <a:gd name="connsiteY30" fmla="*/ 27430 h 40230"/>
                  <a:gd name="connsiteX31" fmla="*/ 21944 w 25052"/>
                  <a:gd name="connsiteY31" fmla="*/ 29624 h 40230"/>
                  <a:gd name="connsiteX32" fmla="*/ 19749 w 25052"/>
                  <a:gd name="connsiteY32" fmla="*/ 29990 h 40230"/>
                  <a:gd name="connsiteX33" fmla="*/ 16275 w 25052"/>
                  <a:gd name="connsiteY33" fmla="*/ 28710 h 40230"/>
                  <a:gd name="connsiteX34" fmla="*/ 16641 w 25052"/>
                  <a:gd name="connsiteY34" fmla="*/ 34196 h 40230"/>
                  <a:gd name="connsiteX35" fmla="*/ 16092 w 25052"/>
                  <a:gd name="connsiteY35" fmla="*/ 35110 h 40230"/>
                  <a:gd name="connsiteX36" fmla="*/ 13532 w 25052"/>
                  <a:gd name="connsiteY36" fmla="*/ 32915 h 40230"/>
                  <a:gd name="connsiteX37" fmla="*/ 9326 w 25052"/>
                  <a:gd name="connsiteY37" fmla="*/ 40047 h 40230"/>
                  <a:gd name="connsiteX38" fmla="*/ 6766 w 25052"/>
                  <a:gd name="connsiteY38" fmla="*/ 40230 h 40230"/>
                  <a:gd name="connsiteX39" fmla="*/ 5486 w 25052"/>
                  <a:gd name="connsiteY39" fmla="*/ 39864 h 40230"/>
                  <a:gd name="connsiteX40" fmla="*/ 4206 w 25052"/>
                  <a:gd name="connsiteY40" fmla="*/ 38219 h 40230"/>
                  <a:gd name="connsiteX41" fmla="*/ 4937 w 25052"/>
                  <a:gd name="connsiteY41" fmla="*/ 36938 h 40230"/>
                  <a:gd name="connsiteX42" fmla="*/ 5669 w 25052"/>
                  <a:gd name="connsiteY42" fmla="*/ 29624 h 40230"/>
                  <a:gd name="connsiteX43" fmla="*/ 6766 w 25052"/>
                  <a:gd name="connsiteY43" fmla="*/ 29075 h 40230"/>
                  <a:gd name="connsiteX44" fmla="*/ 9692 w 25052"/>
                  <a:gd name="connsiteY44" fmla="*/ 29441 h 40230"/>
                  <a:gd name="connsiteX45" fmla="*/ 10789 w 25052"/>
                  <a:gd name="connsiteY45" fmla="*/ 27978 h 40230"/>
                  <a:gd name="connsiteX46" fmla="*/ 7680 w 25052"/>
                  <a:gd name="connsiteY46" fmla="*/ 26515 h 40230"/>
                  <a:gd name="connsiteX47" fmla="*/ 6766 w 25052"/>
                  <a:gd name="connsiteY47" fmla="*/ 24687 h 40230"/>
                  <a:gd name="connsiteX48" fmla="*/ 9875 w 25052"/>
                  <a:gd name="connsiteY48" fmla="*/ 23224 h 40230"/>
                  <a:gd name="connsiteX49" fmla="*/ 11338 w 25052"/>
                  <a:gd name="connsiteY49" fmla="*/ 21395 h 40230"/>
                  <a:gd name="connsiteX50" fmla="*/ 9326 w 25052"/>
                  <a:gd name="connsiteY50" fmla="*/ 21761 h 40230"/>
                  <a:gd name="connsiteX51" fmla="*/ 6766 w 25052"/>
                  <a:gd name="connsiteY51" fmla="*/ 23041 h 40230"/>
                  <a:gd name="connsiteX52" fmla="*/ 5120 w 25052"/>
                  <a:gd name="connsiteY52" fmla="*/ 20664 h 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5052" h="40230">
                    <a:moveTo>
                      <a:pt x="5120" y="20664"/>
                    </a:moveTo>
                    <a:lnTo>
                      <a:pt x="4206" y="21212"/>
                    </a:lnTo>
                    <a:lnTo>
                      <a:pt x="2560" y="15909"/>
                    </a:lnTo>
                    <a:lnTo>
                      <a:pt x="914" y="12801"/>
                    </a:lnTo>
                    <a:lnTo>
                      <a:pt x="366" y="10240"/>
                    </a:lnTo>
                    <a:lnTo>
                      <a:pt x="0" y="4206"/>
                    </a:lnTo>
                    <a:lnTo>
                      <a:pt x="914" y="1097"/>
                    </a:lnTo>
                    <a:lnTo>
                      <a:pt x="2194" y="183"/>
                    </a:lnTo>
                    <a:lnTo>
                      <a:pt x="10240" y="0"/>
                    </a:lnTo>
                    <a:lnTo>
                      <a:pt x="14080" y="549"/>
                    </a:lnTo>
                    <a:lnTo>
                      <a:pt x="15178" y="3109"/>
                    </a:lnTo>
                    <a:lnTo>
                      <a:pt x="21029" y="10240"/>
                    </a:lnTo>
                    <a:lnTo>
                      <a:pt x="22675" y="16641"/>
                    </a:lnTo>
                    <a:lnTo>
                      <a:pt x="23589" y="17555"/>
                    </a:lnTo>
                    <a:lnTo>
                      <a:pt x="25052" y="21761"/>
                    </a:lnTo>
                    <a:lnTo>
                      <a:pt x="17372" y="9875"/>
                    </a:lnTo>
                    <a:lnTo>
                      <a:pt x="14629" y="3840"/>
                    </a:lnTo>
                    <a:lnTo>
                      <a:pt x="13532" y="4023"/>
                    </a:lnTo>
                    <a:lnTo>
                      <a:pt x="13166" y="6035"/>
                    </a:lnTo>
                    <a:lnTo>
                      <a:pt x="12069" y="6035"/>
                    </a:lnTo>
                    <a:lnTo>
                      <a:pt x="12069" y="8595"/>
                    </a:lnTo>
                    <a:lnTo>
                      <a:pt x="13166" y="12069"/>
                    </a:lnTo>
                    <a:lnTo>
                      <a:pt x="14629" y="14629"/>
                    </a:lnTo>
                    <a:lnTo>
                      <a:pt x="16641" y="15726"/>
                    </a:lnTo>
                    <a:lnTo>
                      <a:pt x="17738" y="18103"/>
                    </a:lnTo>
                    <a:lnTo>
                      <a:pt x="20298" y="20115"/>
                    </a:lnTo>
                    <a:lnTo>
                      <a:pt x="22492" y="24138"/>
                    </a:lnTo>
                    <a:lnTo>
                      <a:pt x="20481" y="23407"/>
                    </a:lnTo>
                    <a:lnTo>
                      <a:pt x="19201" y="24687"/>
                    </a:lnTo>
                    <a:lnTo>
                      <a:pt x="18835" y="25418"/>
                    </a:lnTo>
                    <a:lnTo>
                      <a:pt x="21944" y="27430"/>
                    </a:lnTo>
                    <a:lnTo>
                      <a:pt x="21944" y="29624"/>
                    </a:lnTo>
                    <a:lnTo>
                      <a:pt x="19749" y="29990"/>
                    </a:lnTo>
                    <a:lnTo>
                      <a:pt x="16275" y="28710"/>
                    </a:lnTo>
                    <a:lnTo>
                      <a:pt x="16641" y="34196"/>
                    </a:lnTo>
                    <a:lnTo>
                      <a:pt x="16092" y="35110"/>
                    </a:lnTo>
                    <a:lnTo>
                      <a:pt x="13532" y="32915"/>
                    </a:lnTo>
                    <a:lnTo>
                      <a:pt x="9326" y="40047"/>
                    </a:lnTo>
                    <a:lnTo>
                      <a:pt x="6766" y="40230"/>
                    </a:lnTo>
                    <a:lnTo>
                      <a:pt x="5486" y="39864"/>
                    </a:lnTo>
                    <a:lnTo>
                      <a:pt x="4206" y="38219"/>
                    </a:lnTo>
                    <a:lnTo>
                      <a:pt x="4937" y="36938"/>
                    </a:lnTo>
                    <a:lnTo>
                      <a:pt x="5669" y="29624"/>
                    </a:lnTo>
                    <a:lnTo>
                      <a:pt x="6766" y="29075"/>
                    </a:lnTo>
                    <a:lnTo>
                      <a:pt x="9692" y="29441"/>
                    </a:lnTo>
                    <a:lnTo>
                      <a:pt x="10789" y="27978"/>
                    </a:lnTo>
                    <a:lnTo>
                      <a:pt x="7680" y="26515"/>
                    </a:lnTo>
                    <a:lnTo>
                      <a:pt x="6766" y="24687"/>
                    </a:lnTo>
                    <a:lnTo>
                      <a:pt x="9875" y="23224"/>
                    </a:lnTo>
                    <a:lnTo>
                      <a:pt x="11338" y="21395"/>
                    </a:lnTo>
                    <a:lnTo>
                      <a:pt x="9326" y="21761"/>
                    </a:lnTo>
                    <a:lnTo>
                      <a:pt x="6766" y="23041"/>
                    </a:lnTo>
                    <a:lnTo>
                      <a:pt x="5120" y="20664"/>
                    </a:lnTo>
                  </a:path>
                </a:pathLst>
              </a:custGeom>
              <a:grpFill/>
              <a:ln w="4020" cap="flat">
                <a:solidFill>
                  <a:srgbClr val="FFFFFF"/>
                </a:solidFill>
                <a:prstDash val="solid"/>
                <a:miter/>
              </a:ln>
            </p:spPr>
            <p:txBody>
              <a:bodyPr rtlCol="0" anchor="ctr"/>
              <a:lstStyle/>
              <a:p>
                <a:endParaRPr lang="en-GB" sz="1463"/>
              </a:p>
            </p:txBody>
          </p:sp>
          <p:sp>
            <p:nvSpPr>
              <p:cNvPr id="1501" name="Freeform: Shape 1500">
                <a:extLst>
                  <a:ext uri="{FF2B5EF4-FFF2-40B4-BE49-F238E27FC236}">
                    <a16:creationId xmlns:a16="http://schemas.microsoft.com/office/drawing/2014/main" id="{1B131212-F3DE-3A9F-595A-2A6425D073F7}"/>
                  </a:ext>
                </a:extLst>
              </p:cNvPr>
              <p:cNvSpPr/>
              <p:nvPr/>
            </p:nvSpPr>
            <p:spPr>
              <a:xfrm>
                <a:off x="2572507" y="2721718"/>
                <a:ext cx="15909" cy="28160"/>
              </a:xfrm>
              <a:custGeom>
                <a:avLst/>
                <a:gdLst>
                  <a:gd name="connsiteX0" fmla="*/ 4389 w 15909"/>
                  <a:gd name="connsiteY0" fmla="*/ 1097 h 28160"/>
                  <a:gd name="connsiteX1" fmla="*/ 914 w 15909"/>
                  <a:gd name="connsiteY1" fmla="*/ 1646 h 28160"/>
                  <a:gd name="connsiteX2" fmla="*/ 0 w 15909"/>
                  <a:gd name="connsiteY2" fmla="*/ 3292 h 28160"/>
                  <a:gd name="connsiteX3" fmla="*/ 549 w 15909"/>
                  <a:gd name="connsiteY3" fmla="*/ 6035 h 28160"/>
                  <a:gd name="connsiteX4" fmla="*/ 2743 w 15909"/>
                  <a:gd name="connsiteY4" fmla="*/ 6949 h 28160"/>
                  <a:gd name="connsiteX5" fmla="*/ 3840 w 15909"/>
                  <a:gd name="connsiteY5" fmla="*/ 9143 h 28160"/>
                  <a:gd name="connsiteX6" fmla="*/ 5852 w 15909"/>
                  <a:gd name="connsiteY6" fmla="*/ 8960 h 28160"/>
                  <a:gd name="connsiteX7" fmla="*/ 6766 w 15909"/>
                  <a:gd name="connsiteY7" fmla="*/ 10057 h 28160"/>
                  <a:gd name="connsiteX8" fmla="*/ 4754 w 15909"/>
                  <a:gd name="connsiteY8" fmla="*/ 11155 h 28160"/>
                  <a:gd name="connsiteX9" fmla="*/ 6766 w 15909"/>
                  <a:gd name="connsiteY9" fmla="*/ 13349 h 28160"/>
                  <a:gd name="connsiteX10" fmla="*/ 8412 w 15909"/>
                  <a:gd name="connsiteY10" fmla="*/ 13898 h 28160"/>
                  <a:gd name="connsiteX11" fmla="*/ 9509 w 15909"/>
                  <a:gd name="connsiteY11" fmla="*/ 12252 h 28160"/>
                  <a:gd name="connsiteX12" fmla="*/ 9875 w 15909"/>
                  <a:gd name="connsiteY12" fmla="*/ 13532 h 28160"/>
                  <a:gd name="connsiteX13" fmla="*/ 7497 w 15909"/>
                  <a:gd name="connsiteY13" fmla="*/ 17372 h 28160"/>
                  <a:gd name="connsiteX14" fmla="*/ 4754 w 15909"/>
                  <a:gd name="connsiteY14" fmla="*/ 16823 h 28160"/>
                  <a:gd name="connsiteX15" fmla="*/ 5669 w 15909"/>
                  <a:gd name="connsiteY15" fmla="*/ 22858 h 28160"/>
                  <a:gd name="connsiteX16" fmla="*/ 7863 w 15909"/>
                  <a:gd name="connsiteY16" fmla="*/ 25601 h 28160"/>
                  <a:gd name="connsiteX17" fmla="*/ 8412 w 15909"/>
                  <a:gd name="connsiteY17" fmla="*/ 22309 h 28160"/>
                  <a:gd name="connsiteX18" fmla="*/ 10423 w 15909"/>
                  <a:gd name="connsiteY18" fmla="*/ 23772 h 28160"/>
                  <a:gd name="connsiteX19" fmla="*/ 12069 w 15909"/>
                  <a:gd name="connsiteY19" fmla="*/ 28161 h 28160"/>
                  <a:gd name="connsiteX20" fmla="*/ 13166 w 15909"/>
                  <a:gd name="connsiteY20" fmla="*/ 19932 h 28160"/>
                  <a:gd name="connsiteX21" fmla="*/ 12618 w 15909"/>
                  <a:gd name="connsiteY21" fmla="*/ 13532 h 28160"/>
                  <a:gd name="connsiteX22" fmla="*/ 11155 w 15909"/>
                  <a:gd name="connsiteY22" fmla="*/ 9509 h 28160"/>
                  <a:gd name="connsiteX23" fmla="*/ 15909 w 15909"/>
                  <a:gd name="connsiteY23" fmla="*/ 10057 h 28160"/>
                  <a:gd name="connsiteX24" fmla="*/ 15178 w 15909"/>
                  <a:gd name="connsiteY24" fmla="*/ 4023 h 28160"/>
                  <a:gd name="connsiteX25" fmla="*/ 10606 w 15909"/>
                  <a:gd name="connsiteY25" fmla="*/ 4937 h 28160"/>
                  <a:gd name="connsiteX26" fmla="*/ 8412 w 15909"/>
                  <a:gd name="connsiteY26" fmla="*/ 2194 h 28160"/>
                  <a:gd name="connsiteX27" fmla="*/ 5669 w 15909"/>
                  <a:gd name="connsiteY27" fmla="*/ 0 h 28160"/>
                  <a:gd name="connsiteX28" fmla="*/ 4389 w 15909"/>
                  <a:gd name="connsiteY28" fmla="*/ 1097 h 2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09" h="28160">
                    <a:moveTo>
                      <a:pt x="4389" y="1097"/>
                    </a:moveTo>
                    <a:lnTo>
                      <a:pt x="914" y="1646"/>
                    </a:lnTo>
                    <a:lnTo>
                      <a:pt x="0" y="3292"/>
                    </a:lnTo>
                    <a:lnTo>
                      <a:pt x="549" y="6035"/>
                    </a:lnTo>
                    <a:lnTo>
                      <a:pt x="2743" y="6949"/>
                    </a:lnTo>
                    <a:lnTo>
                      <a:pt x="3840" y="9143"/>
                    </a:lnTo>
                    <a:lnTo>
                      <a:pt x="5852" y="8960"/>
                    </a:lnTo>
                    <a:lnTo>
                      <a:pt x="6766" y="10057"/>
                    </a:lnTo>
                    <a:lnTo>
                      <a:pt x="4754" y="11155"/>
                    </a:lnTo>
                    <a:lnTo>
                      <a:pt x="6766" y="13349"/>
                    </a:lnTo>
                    <a:lnTo>
                      <a:pt x="8412" y="13898"/>
                    </a:lnTo>
                    <a:lnTo>
                      <a:pt x="9509" y="12252"/>
                    </a:lnTo>
                    <a:lnTo>
                      <a:pt x="9875" y="13532"/>
                    </a:lnTo>
                    <a:lnTo>
                      <a:pt x="7497" y="17372"/>
                    </a:lnTo>
                    <a:lnTo>
                      <a:pt x="4754" y="16823"/>
                    </a:lnTo>
                    <a:lnTo>
                      <a:pt x="5669" y="22858"/>
                    </a:lnTo>
                    <a:lnTo>
                      <a:pt x="7863" y="25601"/>
                    </a:lnTo>
                    <a:lnTo>
                      <a:pt x="8412" y="22309"/>
                    </a:lnTo>
                    <a:lnTo>
                      <a:pt x="10423" y="23772"/>
                    </a:lnTo>
                    <a:lnTo>
                      <a:pt x="12069" y="28161"/>
                    </a:lnTo>
                    <a:lnTo>
                      <a:pt x="13166" y="19932"/>
                    </a:lnTo>
                    <a:lnTo>
                      <a:pt x="12618" y="13532"/>
                    </a:lnTo>
                    <a:lnTo>
                      <a:pt x="11155" y="9509"/>
                    </a:lnTo>
                    <a:lnTo>
                      <a:pt x="15909" y="10057"/>
                    </a:lnTo>
                    <a:lnTo>
                      <a:pt x="15178" y="4023"/>
                    </a:lnTo>
                    <a:lnTo>
                      <a:pt x="10606" y="4937"/>
                    </a:lnTo>
                    <a:lnTo>
                      <a:pt x="8412" y="2194"/>
                    </a:lnTo>
                    <a:lnTo>
                      <a:pt x="5669" y="0"/>
                    </a:lnTo>
                    <a:lnTo>
                      <a:pt x="4389" y="1097"/>
                    </a:lnTo>
                    <a:close/>
                  </a:path>
                </a:pathLst>
              </a:custGeom>
              <a:grpFill/>
              <a:ln w="18272" cap="flat">
                <a:noFill/>
                <a:prstDash val="solid"/>
                <a:miter/>
              </a:ln>
            </p:spPr>
            <p:txBody>
              <a:bodyPr rtlCol="0" anchor="ctr"/>
              <a:lstStyle/>
              <a:p>
                <a:endParaRPr lang="en-GB" sz="1463"/>
              </a:p>
            </p:txBody>
          </p:sp>
          <p:sp>
            <p:nvSpPr>
              <p:cNvPr id="1502" name="Freeform: Shape 1501">
                <a:extLst>
                  <a:ext uri="{FF2B5EF4-FFF2-40B4-BE49-F238E27FC236}">
                    <a16:creationId xmlns:a16="http://schemas.microsoft.com/office/drawing/2014/main" id="{9EA53659-9B76-178D-B619-538CDD90200F}"/>
                  </a:ext>
                </a:extLst>
              </p:cNvPr>
              <p:cNvSpPr/>
              <p:nvPr/>
            </p:nvSpPr>
            <p:spPr>
              <a:xfrm>
                <a:off x="2572507" y="2721718"/>
                <a:ext cx="15909" cy="28160"/>
              </a:xfrm>
              <a:custGeom>
                <a:avLst/>
                <a:gdLst>
                  <a:gd name="connsiteX0" fmla="*/ 6766 w 15909"/>
                  <a:gd name="connsiteY0" fmla="*/ 10057 h 28160"/>
                  <a:gd name="connsiteX1" fmla="*/ 5852 w 15909"/>
                  <a:gd name="connsiteY1" fmla="*/ 8960 h 28160"/>
                  <a:gd name="connsiteX2" fmla="*/ 3840 w 15909"/>
                  <a:gd name="connsiteY2" fmla="*/ 9143 h 28160"/>
                  <a:gd name="connsiteX3" fmla="*/ 2743 w 15909"/>
                  <a:gd name="connsiteY3" fmla="*/ 6949 h 28160"/>
                  <a:gd name="connsiteX4" fmla="*/ 549 w 15909"/>
                  <a:gd name="connsiteY4" fmla="*/ 6035 h 28160"/>
                  <a:gd name="connsiteX5" fmla="*/ 0 w 15909"/>
                  <a:gd name="connsiteY5" fmla="*/ 3292 h 28160"/>
                  <a:gd name="connsiteX6" fmla="*/ 914 w 15909"/>
                  <a:gd name="connsiteY6" fmla="*/ 1646 h 28160"/>
                  <a:gd name="connsiteX7" fmla="*/ 4389 w 15909"/>
                  <a:gd name="connsiteY7" fmla="*/ 1097 h 28160"/>
                  <a:gd name="connsiteX8" fmla="*/ 5669 w 15909"/>
                  <a:gd name="connsiteY8" fmla="*/ 0 h 28160"/>
                  <a:gd name="connsiteX9" fmla="*/ 8412 w 15909"/>
                  <a:gd name="connsiteY9" fmla="*/ 2194 h 28160"/>
                  <a:gd name="connsiteX10" fmla="*/ 10606 w 15909"/>
                  <a:gd name="connsiteY10" fmla="*/ 4937 h 28160"/>
                  <a:gd name="connsiteX11" fmla="*/ 15178 w 15909"/>
                  <a:gd name="connsiteY11" fmla="*/ 4206 h 28160"/>
                  <a:gd name="connsiteX12" fmla="*/ 15909 w 15909"/>
                  <a:gd name="connsiteY12" fmla="*/ 10057 h 28160"/>
                  <a:gd name="connsiteX13" fmla="*/ 11155 w 15909"/>
                  <a:gd name="connsiteY13" fmla="*/ 9692 h 28160"/>
                  <a:gd name="connsiteX14" fmla="*/ 12618 w 15909"/>
                  <a:gd name="connsiteY14" fmla="*/ 13532 h 28160"/>
                  <a:gd name="connsiteX15" fmla="*/ 13166 w 15909"/>
                  <a:gd name="connsiteY15" fmla="*/ 19932 h 28160"/>
                  <a:gd name="connsiteX16" fmla="*/ 12069 w 15909"/>
                  <a:gd name="connsiteY16" fmla="*/ 28161 h 28160"/>
                  <a:gd name="connsiteX17" fmla="*/ 10423 w 15909"/>
                  <a:gd name="connsiteY17" fmla="*/ 23772 h 28160"/>
                  <a:gd name="connsiteX18" fmla="*/ 8412 w 15909"/>
                  <a:gd name="connsiteY18" fmla="*/ 22309 h 28160"/>
                  <a:gd name="connsiteX19" fmla="*/ 7863 w 15909"/>
                  <a:gd name="connsiteY19" fmla="*/ 25601 h 28160"/>
                  <a:gd name="connsiteX20" fmla="*/ 5669 w 15909"/>
                  <a:gd name="connsiteY20" fmla="*/ 22858 h 28160"/>
                  <a:gd name="connsiteX21" fmla="*/ 4754 w 15909"/>
                  <a:gd name="connsiteY21" fmla="*/ 16823 h 28160"/>
                  <a:gd name="connsiteX22" fmla="*/ 7497 w 15909"/>
                  <a:gd name="connsiteY22" fmla="*/ 17372 h 28160"/>
                  <a:gd name="connsiteX23" fmla="*/ 9692 w 15909"/>
                  <a:gd name="connsiteY23" fmla="*/ 13532 h 28160"/>
                  <a:gd name="connsiteX24" fmla="*/ 9509 w 15909"/>
                  <a:gd name="connsiteY24" fmla="*/ 12252 h 28160"/>
                  <a:gd name="connsiteX25" fmla="*/ 8412 w 15909"/>
                  <a:gd name="connsiteY25" fmla="*/ 13898 h 28160"/>
                  <a:gd name="connsiteX26" fmla="*/ 6766 w 15909"/>
                  <a:gd name="connsiteY26" fmla="*/ 13349 h 28160"/>
                  <a:gd name="connsiteX27" fmla="*/ 4754 w 15909"/>
                  <a:gd name="connsiteY27" fmla="*/ 11155 h 28160"/>
                  <a:gd name="connsiteX28" fmla="*/ 6766 w 15909"/>
                  <a:gd name="connsiteY28" fmla="*/ 10057 h 2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909" h="28160">
                    <a:moveTo>
                      <a:pt x="6766" y="10057"/>
                    </a:moveTo>
                    <a:lnTo>
                      <a:pt x="5852" y="8960"/>
                    </a:lnTo>
                    <a:lnTo>
                      <a:pt x="3840" y="9143"/>
                    </a:lnTo>
                    <a:lnTo>
                      <a:pt x="2743" y="6949"/>
                    </a:lnTo>
                    <a:lnTo>
                      <a:pt x="549" y="6035"/>
                    </a:lnTo>
                    <a:lnTo>
                      <a:pt x="0" y="3292"/>
                    </a:lnTo>
                    <a:lnTo>
                      <a:pt x="914" y="1646"/>
                    </a:lnTo>
                    <a:lnTo>
                      <a:pt x="4389" y="1097"/>
                    </a:lnTo>
                    <a:lnTo>
                      <a:pt x="5669" y="0"/>
                    </a:lnTo>
                    <a:lnTo>
                      <a:pt x="8412" y="2194"/>
                    </a:lnTo>
                    <a:lnTo>
                      <a:pt x="10606" y="4937"/>
                    </a:lnTo>
                    <a:lnTo>
                      <a:pt x="15178" y="4206"/>
                    </a:lnTo>
                    <a:lnTo>
                      <a:pt x="15909" y="10057"/>
                    </a:lnTo>
                    <a:lnTo>
                      <a:pt x="11155" y="9692"/>
                    </a:lnTo>
                    <a:lnTo>
                      <a:pt x="12618" y="13532"/>
                    </a:lnTo>
                    <a:lnTo>
                      <a:pt x="13166" y="19932"/>
                    </a:lnTo>
                    <a:lnTo>
                      <a:pt x="12069" y="28161"/>
                    </a:lnTo>
                    <a:lnTo>
                      <a:pt x="10423" y="23772"/>
                    </a:lnTo>
                    <a:lnTo>
                      <a:pt x="8412" y="22309"/>
                    </a:lnTo>
                    <a:lnTo>
                      <a:pt x="7863" y="25601"/>
                    </a:lnTo>
                    <a:lnTo>
                      <a:pt x="5669" y="22858"/>
                    </a:lnTo>
                    <a:lnTo>
                      <a:pt x="4754" y="16823"/>
                    </a:lnTo>
                    <a:lnTo>
                      <a:pt x="7497" y="17372"/>
                    </a:lnTo>
                    <a:lnTo>
                      <a:pt x="9692" y="13532"/>
                    </a:lnTo>
                    <a:lnTo>
                      <a:pt x="9509" y="12252"/>
                    </a:lnTo>
                    <a:lnTo>
                      <a:pt x="8412" y="13898"/>
                    </a:lnTo>
                    <a:lnTo>
                      <a:pt x="6766" y="13349"/>
                    </a:lnTo>
                    <a:lnTo>
                      <a:pt x="4754" y="11155"/>
                    </a:lnTo>
                    <a:lnTo>
                      <a:pt x="6766" y="10057"/>
                    </a:lnTo>
                  </a:path>
                </a:pathLst>
              </a:custGeom>
              <a:grpFill/>
              <a:ln w="4020" cap="flat">
                <a:solidFill>
                  <a:srgbClr val="FFFFFF"/>
                </a:solidFill>
                <a:prstDash val="solid"/>
                <a:miter/>
              </a:ln>
            </p:spPr>
            <p:txBody>
              <a:bodyPr rtlCol="0" anchor="ctr"/>
              <a:lstStyle/>
              <a:p>
                <a:endParaRPr lang="en-GB" sz="1463"/>
              </a:p>
            </p:txBody>
          </p:sp>
          <p:sp>
            <p:nvSpPr>
              <p:cNvPr id="1503" name="Freeform: Shape 1502">
                <a:extLst>
                  <a:ext uri="{FF2B5EF4-FFF2-40B4-BE49-F238E27FC236}">
                    <a16:creationId xmlns:a16="http://schemas.microsoft.com/office/drawing/2014/main" id="{0DA10A49-F622-0CD9-D572-221EF8AE5996}"/>
                  </a:ext>
                </a:extLst>
              </p:cNvPr>
              <p:cNvSpPr/>
              <p:nvPr/>
            </p:nvSpPr>
            <p:spPr>
              <a:xfrm>
                <a:off x="2583662" y="2714769"/>
                <a:ext cx="24686" cy="23040"/>
              </a:xfrm>
              <a:custGeom>
                <a:avLst/>
                <a:gdLst>
                  <a:gd name="connsiteX0" fmla="*/ 6035 w 24686"/>
                  <a:gd name="connsiteY0" fmla="*/ 6949 h 23040"/>
                  <a:gd name="connsiteX1" fmla="*/ 5486 w 24686"/>
                  <a:gd name="connsiteY1" fmla="*/ 5852 h 23040"/>
                  <a:gd name="connsiteX2" fmla="*/ 1646 w 24686"/>
                  <a:gd name="connsiteY2" fmla="*/ 3657 h 23040"/>
                  <a:gd name="connsiteX3" fmla="*/ 0 w 24686"/>
                  <a:gd name="connsiteY3" fmla="*/ 1646 h 23040"/>
                  <a:gd name="connsiteX4" fmla="*/ 366 w 24686"/>
                  <a:gd name="connsiteY4" fmla="*/ 549 h 23040"/>
                  <a:gd name="connsiteX5" fmla="*/ 2012 w 24686"/>
                  <a:gd name="connsiteY5" fmla="*/ 0 h 23040"/>
                  <a:gd name="connsiteX6" fmla="*/ 14080 w 24686"/>
                  <a:gd name="connsiteY6" fmla="*/ 2926 h 23040"/>
                  <a:gd name="connsiteX7" fmla="*/ 17921 w 24686"/>
                  <a:gd name="connsiteY7" fmla="*/ 2926 h 23040"/>
                  <a:gd name="connsiteX8" fmla="*/ 22127 w 24686"/>
                  <a:gd name="connsiteY8" fmla="*/ 4023 h 23040"/>
                  <a:gd name="connsiteX9" fmla="*/ 24138 w 24686"/>
                  <a:gd name="connsiteY9" fmla="*/ 6034 h 23040"/>
                  <a:gd name="connsiteX10" fmla="*/ 24687 w 24686"/>
                  <a:gd name="connsiteY10" fmla="*/ 7680 h 23040"/>
                  <a:gd name="connsiteX11" fmla="*/ 24687 w 24686"/>
                  <a:gd name="connsiteY11" fmla="*/ 16092 h 23040"/>
                  <a:gd name="connsiteX12" fmla="*/ 23955 w 24686"/>
                  <a:gd name="connsiteY12" fmla="*/ 16458 h 23040"/>
                  <a:gd name="connsiteX13" fmla="*/ 19749 w 24686"/>
                  <a:gd name="connsiteY13" fmla="*/ 11155 h 23040"/>
                  <a:gd name="connsiteX14" fmla="*/ 17189 w 24686"/>
                  <a:gd name="connsiteY14" fmla="*/ 9326 h 23040"/>
                  <a:gd name="connsiteX15" fmla="*/ 16275 w 24686"/>
                  <a:gd name="connsiteY15" fmla="*/ 9692 h 23040"/>
                  <a:gd name="connsiteX16" fmla="*/ 16092 w 24686"/>
                  <a:gd name="connsiteY16" fmla="*/ 12435 h 23040"/>
                  <a:gd name="connsiteX17" fmla="*/ 17921 w 24686"/>
                  <a:gd name="connsiteY17" fmla="*/ 13898 h 23040"/>
                  <a:gd name="connsiteX18" fmla="*/ 20846 w 24686"/>
                  <a:gd name="connsiteY18" fmla="*/ 17372 h 23040"/>
                  <a:gd name="connsiteX19" fmla="*/ 21395 w 24686"/>
                  <a:gd name="connsiteY19" fmla="*/ 22492 h 23040"/>
                  <a:gd name="connsiteX20" fmla="*/ 19749 w 24686"/>
                  <a:gd name="connsiteY20" fmla="*/ 22675 h 23040"/>
                  <a:gd name="connsiteX21" fmla="*/ 16641 w 24686"/>
                  <a:gd name="connsiteY21" fmla="*/ 21944 h 23040"/>
                  <a:gd name="connsiteX22" fmla="*/ 14263 w 24686"/>
                  <a:gd name="connsiteY22" fmla="*/ 22858 h 23040"/>
                  <a:gd name="connsiteX23" fmla="*/ 10972 w 24686"/>
                  <a:gd name="connsiteY23" fmla="*/ 23041 h 23040"/>
                  <a:gd name="connsiteX24" fmla="*/ 8412 w 24686"/>
                  <a:gd name="connsiteY24" fmla="*/ 14995 h 23040"/>
                  <a:gd name="connsiteX25" fmla="*/ 7863 w 24686"/>
                  <a:gd name="connsiteY25" fmla="*/ 8412 h 23040"/>
                  <a:gd name="connsiteX26" fmla="*/ 7497 w 24686"/>
                  <a:gd name="connsiteY26" fmla="*/ 8046 h 23040"/>
                  <a:gd name="connsiteX27" fmla="*/ 6766 w 24686"/>
                  <a:gd name="connsiteY27" fmla="*/ 8594 h 23040"/>
                  <a:gd name="connsiteX28" fmla="*/ 5120 w 24686"/>
                  <a:gd name="connsiteY28" fmla="*/ 8594 h 23040"/>
                  <a:gd name="connsiteX29" fmla="*/ 3657 w 24686"/>
                  <a:gd name="connsiteY29" fmla="*/ 7680 h 23040"/>
                  <a:gd name="connsiteX30" fmla="*/ 3657 w 24686"/>
                  <a:gd name="connsiteY30" fmla="*/ 6949 h 23040"/>
                  <a:gd name="connsiteX31" fmla="*/ 6035 w 24686"/>
                  <a:gd name="connsiteY31" fmla="*/ 6949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6" h="23040">
                    <a:moveTo>
                      <a:pt x="6035" y="6949"/>
                    </a:moveTo>
                    <a:lnTo>
                      <a:pt x="5486" y="5852"/>
                    </a:lnTo>
                    <a:lnTo>
                      <a:pt x="1646" y="3657"/>
                    </a:lnTo>
                    <a:lnTo>
                      <a:pt x="0" y="1646"/>
                    </a:lnTo>
                    <a:lnTo>
                      <a:pt x="366" y="549"/>
                    </a:lnTo>
                    <a:lnTo>
                      <a:pt x="2012" y="0"/>
                    </a:lnTo>
                    <a:lnTo>
                      <a:pt x="14080" y="2926"/>
                    </a:lnTo>
                    <a:lnTo>
                      <a:pt x="17921" y="2926"/>
                    </a:lnTo>
                    <a:lnTo>
                      <a:pt x="22127" y="4023"/>
                    </a:lnTo>
                    <a:lnTo>
                      <a:pt x="24138" y="6034"/>
                    </a:lnTo>
                    <a:lnTo>
                      <a:pt x="24687" y="7680"/>
                    </a:lnTo>
                    <a:lnTo>
                      <a:pt x="24687" y="16092"/>
                    </a:lnTo>
                    <a:lnTo>
                      <a:pt x="23955" y="16458"/>
                    </a:lnTo>
                    <a:lnTo>
                      <a:pt x="19749" y="11155"/>
                    </a:lnTo>
                    <a:lnTo>
                      <a:pt x="17189" y="9326"/>
                    </a:lnTo>
                    <a:lnTo>
                      <a:pt x="16275" y="9692"/>
                    </a:lnTo>
                    <a:lnTo>
                      <a:pt x="16092" y="12435"/>
                    </a:lnTo>
                    <a:lnTo>
                      <a:pt x="17921" y="13898"/>
                    </a:lnTo>
                    <a:lnTo>
                      <a:pt x="20846" y="17372"/>
                    </a:lnTo>
                    <a:lnTo>
                      <a:pt x="21395" y="22492"/>
                    </a:lnTo>
                    <a:lnTo>
                      <a:pt x="19749" y="22675"/>
                    </a:lnTo>
                    <a:lnTo>
                      <a:pt x="16641" y="21944"/>
                    </a:lnTo>
                    <a:lnTo>
                      <a:pt x="14263" y="22858"/>
                    </a:lnTo>
                    <a:lnTo>
                      <a:pt x="10972" y="23041"/>
                    </a:lnTo>
                    <a:lnTo>
                      <a:pt x="8412" y="14995"/>
                    </a:lnTo>
                    <a:lnTo>
                      <a:pt x="7863" y="8412"/>
                    </a:lnTo>
                    <a:lnTo>
                      <a:pt x="7497" y="8046"/>
                    </a:lnTo>
                    <a:lnTo>
                      <a:pt x="6766" y="8594"/>
                    </a:lnTo>
                    <a:lnTo>
                      <a:pt x="5120" y="8594"/>
                    </a:lnTo>
                    <a:lnTo>
                      <a:pt x="3657" y="7680"/>
                    </a:lnTo>
                    <a:lnTo>
                      <a:pt x="3657" y="6949"/>
                    </a:lnTo>
                    <a:lnTo>
                      <a:pt x="6035" y="6949"/>
                    </a:lnTo>
                    <a:close/>
                  </a:path>
                </a:pathLst>
              </a:custGeom>
              <a:grpFill/>
              <a:ln w="18272" cap="flat">
                <a:noFill/>
                <a:prstDash val="solid"/>
                <a:miter/>
              </a:ln>
            </p:spPr>
            <p:txBody>
              <a:bodyPr rtlCol="0" anchor="ctr"/>
              <a:lstStyle/>
              <a:p>
                <a:endParaRPr lang="en-GB" sz="1463"/>
              </a:p>
            </p:txBody>
          </p:sp>
          <p:sp>
            <p:nvSpPr>
              <p:cNvPr id="1504" name="Freeform: Shape 1503">
                <a:extLst>
                  <a:ext uri="{FF2B5EF4-FFF2-40B4-BE49-F238E27FC236}">
                    <a16:creationId xmlns:a16="http://schemas.microsoft.com/office/drawing/2014/main" id="{578290B7-8519-8345-A35E-4AA7AE75CF89}"/>
                  </a:ext>
                </a:extLst>
              </p:cNvPr>
              <p:cNvSpPr/>
              <p:nvPr/>
            </p:nvSpPr>
            <p:spPr>
              <a:xfrm>
                <a:off x="2583662" y="2714769"/>
                <a:ext cx="24686" cy="23040"/>
              </a:xfrm>
              <a:custGeom>
                <a:avLst/>
                <a:gdLst>
                  <a:gd name="connsiteX0" fmla="*/ 6035 w 24686"/>
                  <a:gd name="connsiteY0" fmla="*/ 6949 h 23040"/>
                  <a:gd name="connsiteX1" fmla="*/ 5486 w 24686"/>
                  <a:gd name="connsiteY1" fmla="*/ 5852 h 23040"/>
                  <a:gd name="connsiteX2" fmla="*/ 1646 w 24686"/>
                  <a:gd name="connsiteY2" fmla="*/ 3657 h 23040"/>
                  <a:gd name="connsiteX3" fmla="*/ 0 w 24686"/>
                  <a:gd name="connsiteY3" fmla="*/ 1646 h 23040"/>
                  <a:gd name="connsiteX4" fmla="*/ 366 w 24686"/>
                  <a:gd name="connsiteY4" fmla="*/ 549 h 23040"/>
                  <a:gd name="connsiteX5" fmla="*/ 2012 w 24686"/>
                  <a:gd name="connsiteY5" fmla="*/ 0 h 23040"/>
                  <a:gd name="connsiteX6" fmla="*/ 14080 w 24686"/>
                  <a:gd name="connsiteY6" fmla="*/ 2926 h 23040"/>
                  <a:gd name="connsiteX7" fmla="*/ 17921 w 24686"/>
                  <a:gd name="connsiteY7" fmla="*/ 2926 h 23040"/>
                  <a:gd name="connsiteX8" fmla="*/ 22127 w 24686"/>
                  <a:gd name="connsiteY8" fmla="*/ 4023 h 23040"/>
                  <a:gd name="connsiteX9" fmla="*/ 24138 w 24686"/>
                  <a:gd name="connsiteY9" fmla="*/ 6034 h 23040"/>
                  <a:gd name="connsiteX10" fmla="*/ 24687 w 24686"/>
                  <a:gd name="connsiteY10" fmla="*/ 7680 h 23040"/>
                  <a:gd name="connsiteX11" fmla="*/ 24687 w 24686"/>
                  <a:gd name="connsiteY11" fmla="*/ 16092 h 23040"/>
                  <a:gd name="connsiteX12" fmla="*/ 23955 w 24686"/>
                  <a:gd name="connsiteY12" fmla="*/ 16458 h 23040"/>
                  <a:gd name="connsiteX13" fmla="*/ 19749 w 24686"/>
                  <a:gd name="connsiteY13" fmla="*/ 11155 h 23040"/>
                  <a:gd name="connsiteX14" fmla="*/ 17189 w 24686"/>
                  <a:gd name="connsiteY14" fmla="*/ 9326 h 23040"/>
                  <a:gd name="connsiteX15" fmla="*/ 16275 w 24686"/>
                  <a:gd name="connsiteY15" fmla="*/ 9692 h 23040"/>
                  <a:gd name="connsiteX16" fmla="*/ 16092 w 24686"/>
                  <a:gd name="connsiteY16" fmla="*/ 12435 h 23040"/>
                  <a:gd name="connsiteX17" fmla="*/ 17921 w 24686"/>
                  <a:gd name="connsiteY17" fmla="*/ 13898 h 23040"/>
                  <a:gd name="connsiteX18" fmla="*/ 20846 w 24686"/>
                  <a:gd name="connsiteY18" fmla="*/ 17372 h 23040"/>
                  <a:gd name="connsiteX19" fmla="*/ 21395 w 24686"/>
                  <a:gd name="connsiteY19" fmla="*/ 22492 h 23040"/>
                  <a:gd name="connsiteX20" fmla="*/ 19749 w 24686"/>
                  <a:gd name="connsiteY20" fmla="*/ 22675 h 23040"/>
                  <a:gd name="connsiteX21" fmla="*/ 16641 w 24686"/>
                  <a:gd name="connsiteY21" fmla="*/ 21944 h 23040"/>
                  <a:gd name="connsiteX22" fmla="*/ 14263 w 24686"/>
                  <a:gd name="connsiteY22" fmla="*/ 22858 h 23040"/>
                  <a:gd name="connsiteX23" fmla="*/ 10972 w 24686"/>
                  <a:gd name="connsiteY23" fmla="*/ 23041 h 23040"/>
                  <a:gd name="connsiteX24" fmla="*/ 8412 w 24686"/>
                  <a:gd name="connsiteY24" fmla="*/ 14995 h 23040"/>
                  <a:gd name="connsiteX25" fmla="*/ 7863 w 24686"/>
                  <a:gd name="connsiteY25" fmla="*/ 8412 h 23040"/>
                  <a:gd name="connsiteX26" fmla="*/ 7497 w 24686"/>
                  <a:gd name="connsiteY26" fmla="*/ 8046 h 23040"/>
                  <a:gd name="connsiteX27" fmla="*/ 6766 w 24686"/>
                  <a:gd name="connsiteY27" fmla="*/ 8594 h 23040"/>
                  <a:gd name="connsiteX28" fmla="*/ 5120 w 24686"/>
                  <a:gd name="connsiteY28" fmla="*/ 8594 h 23040"/>
                  <a:gd name="connsiteX29" fmla="*/ 3657 w 24686"/>
                  <a:gd name="connsiteY29" fmla="*/ 7680 h 23040"/>
                  <a:gd name="connsiteX30" fmla="*/ 3657 w 24686"/>
                  <a:gd name="connsiteY30" fmla="*/ 6949 h 23040"/>
                  <a:gd name="connsiteX31" fmla="*/ 6035 w 24686"/>
                  <a:gd name="connsiteY31" fmla="*/ 6949 h 2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4686" h="23040">
                    <a:moveTo>
                      <a:pt x="6035" y="6949"/>
                    </a:moveTo>
                    <a:lnTo>
                      <a:pt x="5486" y="5852"/>
                    </a:lnTo>
                    <a:lnTo>
                      <a:pt x="1646" y="3657"/>
                    </a:lnTo>
                    <a:lnTo>
                      <a:pt x="0" y="1646"/>
                    </a:lnTo>
                    <a:lnTo>
                      <a:pt x="366" y="549"/>
                    </a:lnTo>
                    <a:lnTo>
                      <a:pt x="2012" y="0"/>
                    </a:lnTo>
                    <a:lnTo>
                      <a:pt x="14080" y="2926"/>
                    </a:lnTo>
                    <a:lnTo>
                      <a:pt x="17921" y="2926"/>
                    </a:lnTo>
                    <a:lnTo>
                      <a:pt x="22127" y="4023"/>
                    </a:lnTo>
                    <a:lnTo>
                      <a:pt x="24138" y="6034"/>
                    </a:lnTo>
                    <a:lnTo>
                      <a:pt x="24687" y="7680"/>
                    </a:lnTo>
                    <a:lnTo>
                      <a:pt x="24687" y="16092"/>
                    </a:lnTo>
                    <a:lnTo>
                      <a:pt x="23955" y="16458"/>
                    </a:lnTo>
                    <a:lnTo>
                      <a:pt x="19749" y="11155"/>
                    </a:lnTo>
                    <a:lnTo>
                      <a:pt x="17189" y="9326"/>
                    </a:lnTo>
                    <a:lnTo>
                      <a:pt x="16275" y="9692"/>
                    </a:lnTo>
                    <a:lnTo>
                      <a:pt x="16092" y="12435"/>
                    </a:lnTo>
                    <a:lnTo>
                      <a:pt x="17921" y="13898"/>
                    </a:lnTo>
                    <a:lnTo>
                      <a:pt x="20846" y="17372"/>
                    </a:lnTo>
                    <a:lnTo>
                      <a:pt x="21395" y="22492"/>
                    </a:lnTo>
                    <a:lnTo>
                      <a:pt x="19749" y="22675"/>
                    </a:lnTo>
                    <a:lnTo>
                      <a:pt x="16641" y="21944"/>
                    </a:lnTo>
                    <a:lnTo>
                      <a:pt x="14263" y="22858"/>
                    </a:lnTo>
                    <a:lnTo>
                      <a:pt x="10972" y="23041"/>
                    </a:lnTo>
                    <a:lnTo>
                      <a:pt x="8412" y="14995"/>
                    </a:lnTo>
                    <a:lnTo>
                      <a:pt x="7863" y="8412"/>
                    </a:lnTo>
                    <a:lnTo>
                      <a:pt x="7497" y="8046"/>
                    </a:lnTo>
                    <a:lnTo>
                      <a:pt x="6766" y="8594"/>
                    </a:lnTo>
                    <a:lnTo>
                      <a:pt x="5120" y="8594"/>
                    </a:lnTo>
                    <a:lnTo>
                      <a:pt x="3657" y="7680"/>
                    </a:lnTo>
                    <a:lnTo>
                      <a:pt x="3657" y="6949"/>
                    </a:lnTo>
                    <a:lnTo>
                      <a:pt x="6035" y="6949"/>
                    </a:lnTo>
                  </a:path>
                </a:pathLst>
              </a:custGeom>
              <a:grpFill/>
              <a:ln w="4020" cap="flat">
                <a:solidFill>
                  <a:srgbClr val="FFFFFF"/>
                </a:solidFill>
                <a:prstDash val="solid"/>
                <a:miter/>
              </a:ln>
            </p:spPr>
            <p:txBody>
              <a:bodyPr rtlCol="0" anchor="ctr"/>
              <a:lstStyle/>
              <a:p>
                <a:endParaRPr lang="en-GB" sz="1463"/>
              </a:p>
            </p:txBody>
          </p:sp>
          <p:sp>
            <p:nvSpPr>
              <p:cNvPr id="1505" name="Freeform: Shape 1504">
                <a:extLst>
                  <a:ext uri="{FF2B5EF4-FFF2-40B4-BE49-F238E27FC236}">
                    <a16:creationId xmlns:a16="http://schemas.microsoft.com/office/drawing/2014/main" id="{516C4AE4-C3C6-143B-43E3-D098BFB1EEAA}"/>
                  </a:ext>
                </a:extLst>
              </p:cNvPr>
              <p:cNvSpPr/>
              <p:nvPr/>
            </p:nvSpPr>
            <p:spPr>
              <a:xfrm>
                <a:off x="2611274" y="2725192"/>
                <a:ext cx="7497" cy="10240"/>
              </a:xfrm>
              <a:custGeom>
                <a:avLst/>
                <a:gdLst>
                  <a:gd name="connsiteX0" fmla="*/ 183 w 7497"/>
                  <a:gd name="connsiteY0" fmla="*/ 6034 h 10240"/>
                  <a:gd name="connsiteX1" fmla="*/ 731 w 7497"/>
                  <a:gd name="connsiteY1" fmla="*/ 8229 h 10240"/>
                  <a:gd name="connsiteX2" fmla="*/ 2377 w 7497"/>
                  <a:gd name="connsiteY2" fmla="*/ 10240 h 10240"/>
                  <a:gd name="connsiteX3" fmla="*/ 4389 w 7497"/>
                  <a:gd name="connsiteY3" fmla="*/ 10240 h 10240"/>
                  <a:gd name="connsiteX4" fmla="*/ 4754 w 7497"/>
                  <a:gd name="connsiteY4" fmla="*/ 8594 h 10240"/>
                  <a:gd name="connsiteX5" fmla="*/ 5852 w 7497"/>
                  <a:gd name="connsiteY5" fmla="*/ 9326 h 10240"/>
                  <a:gd name="connsiteX6" fmla="*/ 7132 w 7497"/>
                  <a:gd name="connsiteY6" fmla="*/ 8777 h 10240"/>
                  <a:gd name="connsiteX7" fmla="*/ 7497 w 7497"/>
                  <a:gd name="connsiteY7" fmla="*/ 7863 h 10240"/>
                  <a:gd name="connsiteX8" fmla="*/ 2377 w 7497"/>
                  <a:gd name="connsiteY8" fmla="*/ 549 h 10240"/>
                  <a:gd name="connsiteX9" fmla="*/ 2194 w 7497"/>
                  <a:gd name="connsiteY9" fmla="*/ 914 h 10240"/>
                  <a:gd name="connsiteX10" fmla="*/ 0 w 7497"/>
                  <a:gd name="connsiteY10" fmla="*/ 0 h 10240"/>
                  <a:gd name="connsiteX11" fmla="*/ 183 w 7497"/>
                  <a:gd name="connsiteY11" fmla="*/ 6034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7" h="10240">
                    <a:moveTo>
                      <a:pt x="183" y="6034"/>
                    </a:moveTo>
                    <a:lnTo>
                      <a:pt x="731" y="8229"/>
                    </a:lnTo>
                    <a:lnTo>
                      <a:pt x="2377" y="10240"/>
                    </a:lnTo>
                    <a:lnTo>
                      <a:pt x="4389" y="10240"/>
                    </a:lnTo>
                    <a:lnTo>
                      <a:pt x="4754" y="8594"/>
                    </a:lnTo>
                    <a:lnTo>
                      <a:pt x="5852" y="9326"/>
                    </a:lnTo>
                    <a:lnTo>
                      <a:pt x="7132" y="8777"/>
                    </a:lnTo>
                    <a:lnTo>
                      <a:pt x="7497" y="7863"/>
                    </a:lnTo>
                    <a:lnTo>
                      <a:pt x="2377" y="549"/>
                    </a:lnTo>
                    <a:lnTo>
                      <a:pt x="2194" y="914"/>
                    </a:lnTo>
                    <a:lnTo>
                      <a:pt x="0" y="0"/>
                    </a:lnTo>
                    <a:lnTo>
                      <a:pt x="183" y="6034"/>
                    </a:lnTo>
                    <a:close/>
                  </a:path>
                </a:pathLst>
              </a:custGeom>
              <a:grpFill/>
              <a:ln w="18272" cap="flat">
                <a:noFill/>
                <a:prstDash val="solid"/>
                <a:miter/>
              </a:ln>
            </p:spPr>
            <p:txBody>
              <a:bodyPr rtlCol="0" anchor="ctr"/>
              <a:lstStyle/>
              <a:p>
                <a:endParaRPr lang="en-GB" sz="1463"/>
              </a:p>
            </p:txBody>
          </p:sp>
          <p:sp>
            <p:nvSpPr>
              <p:cNvPr id="1506" name="Freeform: Shape 1505">
                <a:extLst>
                  <a:ext uri="{FF2B5EF4-FFF2-40B4-BE49-F238E27FC236}">
                    <a16:creationId xmlns:a16="http://schemas.microsoft.com/office/drawing/2014/main" id="{BBA74DF6-6444-91ED-647B-204D3297326E}"/>
                  </a:ext>
                </a:extLst>
              </p:cNvPr>
              <p:cNvSpPr/>
              <p:nvPr/>
            </p:nvSpPr>
            <p:spPr>
              <a:xfrm>
                <a:off x="2611274" y="2725192"/>
                <a:ext cx="7497" cy="10240"/>
              </a:xfrm>
              <a:custGeom>
                <a:avLst/>
                <a:gdLst>
                  <a:gd name="connsiteX0" fmla="*/ 2194 w 7497"/>
                  <a:gd name="connsiteY0" fmla="*/ 914 h 10240"/>
                  <a:gd name="connsiteX1" fmla="*/ 2377 w 7497"/>
                  <a:gd name="connsiteY1" fmla="*/ 731 h 10240"/>
                  <a:gd name="connsiteX2" fmla="*/ 7497 w 7497"/>
                  <a:gd name="connsiteY2" fmla="*/ 7863 h 10240"/>
                  <a:gd name="connsiteX3" fmla="*/ 7132 w 7497"/>
                  <a:gd name="connsiteY3" fmla="*/ 8777 h 10240"/>
                  <a:gd name="connsiteX4" fmla="*/ 5852 w 7497"/>
                  <a:gd name="connsiteY4" fmla="*/ 9326 h 10240"/>
                  <a:gd name="connsiteX5" fmla="*/ 4754 w 7497"/>
                  <a:gd name="connsiteY5" fmla="*/ 8594 h 10240"/>
                  <a:gd name="connsiteX6" fmla="*/ 4389 w 7497"/>
                  <a:gd name="connsiteY6" fmla="*/ 10240 h 10240"/>
                  <a:gd name="connsiteX7" fmla="*/ 2377 w 7497"/>
                  <a:gd name="connsiteY7" fmla="*/ 10240 h 10240"/>
                  <a:gd name="connsiteX8" fmla="*/ 731 w 7497"/>
                  <a:gd name="connsiteY8" fmla="*/ 8229 h 10240"/>
                  <a:gd name="connsiteX9" fmla="*/ 183 w 7497"/>
                  <a:gd name="connsiteY9" fmla="*/ 6034 h 10240"/>
                  <a:gd name="connsiteX10" fmla="*/ 0 w 7497"/>
                  <a:gd name="connsiteY10" fmla="*/ 0 h 10240"/>
                  <a:gd name="connsiteX11" fmla="*/ 2194 w 7497"/>
                  <a:gd name="connsiteY11" fmla="*/ 914 h 1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7" h="10240">
                    <a:moveTo>
                      <a:pt x="2194" y="914"/>
                    </a:moveTo>
                    <a:lnTo>
                      <a:pt x="2377" y="731"/>
                    </a:lnTo>
                    <a:lnTo>
                      <a:pt x="7497" y="7863"/>
                    </a:lnTo>
                    <a:lnTo>
                      <a:pt x="7132" y="8777"/>
                    </a:lnTo>
                    <a:lnTo>
                      <a:pt x="5852" y="9326"/>
                    </a:lnTo>
                    <a:lnTo>
                      <a:pt x="4754" y="8594"/>
                    </a:lnTo>
                    <a:lnTo>
                      <a:pt x="4389" y="10240"/>
                    </a:lnTo>
                    <a:lnTo>
                      <a:pt x="2377" y="10240"/>
                    </a:lnTo>
                    <a:lnTo>
                      <a:pt x="731" y="8229"/>
                    </a:lnTo>
                    <a:lnTo>
                      <a:pt x="183" y="6034"/>
                    </a:lnTo>
                    <a:lnTo>
                      <a:pt x="0" y="0"/>
                    </a:lnTo>
                    <a:lnTo>
                      <a:pt x="2194" y="914"/>
                    </a:lnTo>
                  </a:path>
                </a:pathLst>
              </a:custGeom>
              <a:grpFill/>
              <a:ln w="4020" cap="flat">
                <a:solidFill>
                  <a:srgbClr val="FFFFFF"/>
                </a:solidFill>
                <a:prstDash val="solid"/>
                <a:miter/>
              </a:ln>
            </p:spPr>
            <p:txBody>
              <a:bodyPr rtlCol="0" anchor="ctr"/>
              <a:lstStyle/>
              <a:p>
                <a:endParaRPr lang="en-GB" sz="1463"/>
              </a:p>
            </p:txBody>
          </p:sp>
          <p:sp>
            <p:nvSpPr>
              <p:cNvPr id="1507" name="Freeform: Shape 1506">
                <a:extLst>
                  <a:ext uri="{FF2B5EF4-FFF2-40B4-BE49-F238E27FC236}">
                    <a16:creationId xmlns:a16="http://schemas.microsoft.com/office/drawing/2014/main" id="{443D5B2C-F8AA-F097-CEDE-0FDD00C40B97}"/>
                  </a:ext>
                </a:extLst>
              </p:cNvPr>
              <p:cNvSpPr/>
              <p:nvPr/>
            </p:nvSpPr>
            <p:spPr>
              <a:xfrm>
                <a:off x="2607434" y="2737992"/>
                <a:ext cx="9874" cy="6583"/>
              </a:xfrm>
              <a:custGeom>
                <a:avLst/>
                <a:gdLst>
                  <a:gd name="connsiteX0" fmla="*/ 4023 w 9874"/>
                  <a:gd name="connsiteY0" fmla="*/ 366 h 6583"/>
                  <a:gd name="connsiteX1" fmla="*/ 1280 w 9874"/>
                  <a:gd name="connsiteY1" fmla="*/ 1097 h 6583"/>
                  <a:gd name="connsiteX2" fmla="*/ 0 w 9874"/>
                  <a:gd name="connsiteY2" fmla="*/ 2743 h 6583"/>
                  <a:gd name="connsiteX3" fmla="*/ 1463 w 9874"/>
                  <a:gd name="connsiteY3" fmla="*/ 4754 h 6583"/>
                  <a:gd name="connsiteX4" fmla="*/ 6035 w 9874"/>
                  <a:gd name="connsiteY4" fmla="*/ 5486 h 6583"/>
                  <a:gd name="connsiteX5" fmla="*/ 7497 w 9874"/>
                  <a:gd name="connsiteY5" fmla="*/ 6583 h 6583"/>
                  <a:gd name="connsiteX6" fmla="*/ 9326 w 9874"/>
                  <a:gd name="connsiteY6" fmla="*/ 5486 h 6583"/>
                  <a:gd name="connsiteX7" fmla="*/ 9875 w 9874"/>
                  <a:gd name="connsiteY7" fmla="*/ 1646 h 6583"/>
                  <a:gd name="connsiteX8" fmla="*/ 8229 w 9874"/>
                  <a:gd name="connsiteY8" fmla="*/ 1463 h 6583"/>
                  <a:gd name="connsiteX9" fmla="*/ 7680 w 9874"/>
                  <a:gd name="connsiteY9" fmla="*/ 549 h 6583"/>
                  <a:gd name="connsiteX10" fmla="*/ 6035 w 9874"/>
                  <a:gd name="connsiteY10" fmla="*/ 0 h 6583"/>
                  <a:gd name="connsiteX11" fmla="*/ 4023 w 9874"/>
                  <a:gd name="connsiteY11" fmla="*/ 366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74" h="6583">
                    <a:moveTo>
                      <a:pt x="4023" y="366"/>
                    </a:moveTo>
                    <a:lnTo>
                      <a:pt x="1280" y="1097"/>
                    </a:lnTo>
                    <a:lnTo>
                      <a:pt x="0" y="2743"/>
                    </a:lnTo>
                    <a:lnTo>
                      <a:pt x="1463" y="4754"/>
                    </a:lnTo>
                    <a:lnTo>
                      <a:pt x="6035" y="5486"/>
                    </a:lnTo>
                    <a:lnTo>
                      <a:pt x="7497" y="6583"/>
                    </a:lnTo>
                    <a:lnTo>
                      <a:pt x="9326" y="5486"/>
                    </a:lnTo>
                    <a:lnTo>
                      <a:pt x="9875" y="1646"/>
                    </a:lnTo>
                    <a:lnTo>
                      <a:pt x="8229" y="1463"/>
                    </a:lnTo>
                    <a:lnTo>
                      <a:pt x="7680" y="549"/>
                    </a:lnTo>
                    <a:lnTo>
                      <a:pt x="6035" y="0"/>
                    </a:lnTo>
                    <a:lnTo>
                      <a:pt x="4023" y="366"/>
                    </a:lnTo>
                    <a:close/>
                  </a:path>
                </a:pathLst>
              </a:custGeom>
              <a:grpFill/>
              <a:ln w="18272" cap="flat">
                <a:noFill/>
                <a:prstDash val="solid"/>
                <a:miter/>
              </a:ln>
            </p:spPr>
            <p:txBody>
              <a:bodyPr rtlCol="0" anchor="ctr"/>
              <a:lstStyle/>
              <a:p>
                <a:endParaRPr lang="en-GB" sz="1463"/>
              </a:p>
            </p:txBody>
          </p:sp>
          <p:sp>
            <p:nvSpPr>
              <p:cNvPr id="1508" name="Freeform: Shape 1507">
                <a:extLst>
                  <a:ext uri="{FF2B5EF4-FFF2-40B4-BE49-F238E27FC236}">
                    <a16:creationId xmlns:a16="http://schemas.microsoft.com/office/drawing/2014/main" id="{ACFB87D2-3C10-2C84-6634-263356A2DA54}"/>
                  </a:ext>
                </a:extLst>
              </p:cNvPr>
              <p:cNvSpPr/>
              <p:nvPr/>
            </p:nvSpPr>
            <p:spPr>
              <a:xfrm>
                <a:off x="2607617" y="2737992"/>
                <a:ext cx="9691" cy="6583"/>
              </a:xfrm>
              <a:custGeom>
                <a:avLst/>
                <a:gdLst>
                  <a:gd name="connsiteX0" fmla="*/ 8046 w 9691"/>
                  <a:gd name="connsiteY0" fmla="*/ 1463 h 6583"/>
                  <a:gd name="connsiteX1" fmla="*/ 9692 w 9691"/>
                  <a:gd name="connsiteY1" fmla="*/ 1646 h 6583"/>
                  <a:gd name="connsiteX2" fmla="*/ 9143 w 9691"/>
                  <a:gd name="connsiteY2" fmla="*/ 5486 h 6583"/>
                  <a:gd name="connsiteX3" fmla="*/ 7314 w 9691"/>
                  <a:gd name="connsiteY3" fmla="*/ 6583 h 6583"/>
                  <a:gd name="connsiteX4" fmla="*/ 5852 w 9691"/>
                  <a:gd name="connsiteY4" fmla="*/ 5486 h 6583"/>
                  <a:gd name="connsiteX5" fmla="*/ 1280 w 9691"/>
                  <a:gd name="connsiteY5" fmla="*/ 4754 h 6583"/>
                  <a:gd name="connsiteX6" fmla="*/ 0 w 9691"/>
                  <a:gd name="connsiteY6" fmla="*/ 2743 h 6583"/>
                  <a:gd name="connsiteX7" fmla="*/ 1097 w 9691"/>
                  <a:gd name="connsiteY7" fmla="*/ 1097 h 6583"/>
                  <a:gd name="connsiteX8" fmla="*/ 3840 w 9691"/>
                  <a:gd name="connsiteY8" fmla="*/ 366 h 6583"/>
                  <a:gd name="connsiteX9" fmla="*/ 5852 w 9691"/>
                  <a:gd name="connsiteY9" fmla="*/ 0 h 6583"/>
                  <a:gd name="connsiteX10" fmla="*/ 7497 w 9691"/>
                  <a:gd name="connsiteY10" fmla="*/ 549 h 6583"/>
                  <a:gd name="connsiteX11" fmla="*/ 8046 w 9691"/>
                  <a:gd name="connsiteY11" fmla="*/ 1463 h 6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1" h="6583">
                    <a:moveTo>
                      <a:pt x="8046" y="1463"/>
                    </a:moveTo>
                    <a:lnTo>
                      <a:pt x="9692" y="1646"/>
                    </a:lnTo>
                    <a:lnTo>
                      <a:pt x="9143" y="5486"/>
                    </a:lnTo>
                    <a:lnTo>
                      <a:pt x="7314" y="6583"/>
                    </a:lnTo>
                    <a:lnTo>
                      <a:pt x="5852" y="5486"/>
                    </a:lnTo>
                    <a:lnTo>
                      <a:pt x="1280" y="4754"/>
                    </a:lnTo>
                    <a:lnTo>
                      <a:pt x="0" y="2743"/>
                    </a:lnTo>
                    <a:lnTo>
                      <a:pt x="1097" y="1097"/>
                    </a:lnTo>
                    <a:lnTo>
                      <a:pt x="3840" y="366"/>
                    </a:lnTo>
                    <a:lnTo>
                      <a:pt x="5852" y="0"/>
                    </a:lnTo>
                    <a:lnTo>
                      <a:pt x="7497" y="549"/>
                    </a:lnTo>
                    <a:lnTo>
                      <a:pt x="8046" y="1463"/>
                    </a:lnTo>
                  </a:path>
                </a:pathLst>
              </a:custGeom>
              <a:grpFill/>
              <a:ln w="4020" cap="flat">
                <a:solidFill>
                  <a:srgbClr val="FFFFFF"/>
                </a:solidFill>
                <a:prstDash val="solid"/>
                <a:miter/>
              </a:ln>
            </p:spPr>
            <p:txBody>
              <a:bodyPr rtlCol="0" anchor="ctr"/>
              <a:lstStyle/>
              <a:p>
                <a:endParaRPr lang="en-GB" sz="1463"/>
              </a:p>
            </p:txBody>
          </p:sp>
          <p:sp>
            <p:nvSpPr>
              <p:cNvPr id="1509" name="Freeform: Shape 1508">
                <a:extLst>
                  <a:ext uri="{FF2B5EF4-FFF2-40B4-BE49-F238E27FC236}">
                    <a16:creationId xmlns:a16="http://schemas.microsoft.com/office/drawing/2014/main" id="{7651CD4B-9316-C650-1E52-1081261572A0}"/>
                  </a:ext>
                </a:extLst>
              </p:cNvPr>
              <p:cNvSpPr/>
              <p:nvPr/>
            </p:nvSpPr>
            <p:spPr>
              <a:xfrm>
                <a:off x="2626269" y="2739090"/>
                <a:ext cx="9143" cy="8594"/>
              </a:xfrm>
              <a:custGeom>
                <a:avLst/>
                <a:gdLst>
                  <a:gd name="connsiteX0" fmla="*/ 549 w 9143"/>
                  <a:gd name="connsiteY0" fmla="*/ 3657 h 8594"/>
                  <a:gd name="connsiteX1" fmla="*/ 1646 w 9143"/>
                  <a:gd name="connsiteY1" fmla="*/ 5486 h 8594"/>
                  <a:gd name="connsiteX2" fmla="*/ 6217 w 9143"/>
                  <a:gd name="connsiteY2" fmla="*/ 8595 h 8594"/>
                  <a:gd name="connsiteX3" fmla="*/ 6766 w 9143"/>
                  <a:gd name="connsiteY3" fmla="*/ 8229 h 8594"/>
                  <a:gd name="connsiteX4" fmla="*/ 6400 w 9143"/>
                  <a:gd name="connsiteY4" fmla="*/ 7863 h 8594"/>
                  <a:gd name="connsiteX5" fmla="*/ 9143 w 9143"/>
                  <a:gd name="connsiteY5" fmla="*/ 6766 h 8594"/>
                  <a:gd name="connsiteX6" fmla="*/ 6217 w 9143"/>
                  <a:gd name="connsiteY6" fmla="*/ 3840 h 8594"/>
                  <a:gd name="connsiteX7" fmla="*/ 5120 w 9143"/>
                  <a:gd name="connsiteY7" fmla="*/ 2743 h 8594"/>
                  <a:gd name="connsiteX8" fmla="*/ 2377 w 9143"/>
                  <a:gd name="connsiteY8" fmla="*/ 1829 h 8594"/>
                  <a:gd name="connsiteX9" fmla="*/ 0 w 9143"/>
                  <a:gd name="connsiteY9" fmla="*/ 0 h 8594"/>
                  <a:gd name="connsiteX10" fmla="*/ 549 w 9143"/>
                  <a:gd name="connsiteY10" fmla="*/ 3657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3" h="8594">
                    <a:moveTo>
                      <a:pt x="549" y="3657"/>
                    </a:moveTo>
                    <a:lnTo>
                      <a:pt x="1646" y="5486"/>
                    </a:lnTo>
                    <a:lnTo>
                      <a:pt x="6217" y="8595"/>
                    </a:lnTo>
                    <a:lnTo>
                      <a:pt x="6766" y="8229"/>
                    </a:lnTo>
                    <a:lnTo>
                      <a:pt x="6400" y="7863"/>
                    </a:lnTo>
                    <a:lnTo>
                      <a:pt x="9143" y="6766"/>
                    </a:lnTo>
                    <a:lnTo>
                      <a:pt x="6217" y="3840"/>
                    </a:lnTo>
                    <a:lnTo>
                      <a:pt x="5120" y="2743"/>
                    </a:lnTo>
                    <a:lnTo>
                      <a:pt x="2377" y="1829"/>
                    </a:lnTo>
                    <a:lnTo>
                      <a:pt x="0" y="0"/>
                    </a:lnTo>
                    <a:lnTo>
                      <a:pt x="549" y="3657"/>
                    </a:lnTo>
                    <a:close/>
                  </a:path>
                </a:pathLst>
              </a:custGeom>
              <a:grpFill/>
              <a:ln w="18272" cap="flat">
                <a:noFill/>
                <a:prstDash val="solid"/>
                <a:miter/>
              </a:ln>
            </p:spPr>
            <p:txBody>
              <a:bodyPr rtlCol="0" anchor="ctr"/>
              <a:lstStyle/>
              <a:p>
                <a:endParaRPr lang="en-GB" sz="1463"/>
              </a:p>
            </p:txBody>
          </p:sp>
          <p:sp>
            <p:nvSpPr>
              <p:cNvPr id="1510" name="Freeform: Shape 1509">
                <a:extLst>
                  <a:ext uri="{FF2B5EF4-FFF2-40B4-BE49-F238E27FC236}">
                    <a16:creationId xmlns:a16="http://schemas.microsoft.com/office/drawing/2014/main" id="{72A3648E-8A94-A068-5058-1B674952B3A9}"/>
                  </a:ext>
                </a:extLst>
              </p:cNvPr>
              <p:cNvSpPr/>
              <p:nvPr/>
            </p:nvSpPr>
            <p:spPr>
              <a:xfrm>
                <a:off x="2626269" y="2739090"/>
                <a:ext cx="9143" cy="8411"/>
              </a:xfrm>
              <a:custGeom>
                <a:avLst/>
                <a:gdLst>
                  <a:gd name="connsiteX0" fmla="*/ 6217 w 9143"/>
                  <a:gd name="connsiteY0" fmla="*/ 3840 h 8411"/>
                  <a:gd name="connsiteX1" fmla="*/ 9143 w 9143"/>
                  <a:gd name="connsiteY1" fmla="*/ 6766 h 8411"/>
                  <a:gd name="connsiteX2" fmla="*/ 6400 w 9143"/>
                  <a:gd name="connsiteY2" fmla="*/ 7863 h 8411"/>
                  <a:gd name="connsiteX3" fmla="*/ 6766 w 9143"/>
                  <a:gd name="connsiteY3" fmla="*/ 8229 h 8411"/>
                  <a:gd name="connsiteX4" fmla="*/ 6217 w 9143"/>
                  <a:gd name="connsiteY4" fmla="*/ 8412 h 8411"/>
                  <a:gd name="connsiteX5" fmla="*/ 1646 w 9143"/>
                  <a:gd name="connsiteY5" fmla="*/ 5486 h 8411"/>
                  <a:gd name="connsiteX6" fmla="*/ 549 w 9143"/>
                  <a:gd name="connsiteY6" fmla="*/ 3657 h 8411"/>
                  <a:gd name="connsiteX7" fmla="*/ 0 w 9143"/>
                  <a:gd name="connsiteY7" fmla="*/ 0 h 8411"/>
                  <a:gd name="connsiteX8" fmla="*/ 2377 w 9143"/>
                  <a:gd name="connsiteY8" fmla="*/ 1829 h 8411"/>
                  <a:gd name="connsiteX9" fmla="*/ 5120 w 9143"/>
                  <a:gd name="connsiteY9" fmla="*/ 2743 h 8411"/>
                  <a:gd name="connsiteX10" fmla="*/ 6217 w 9143"/>
                  <a:gd name="connsiteY10" fmla="*/ 3840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43" h="8411">
                    <a:moveTo>
                      <a:pt x="6217" y="3840"/>
                    </a:moveTo>
                    <a:lnTo>
                      <a:pt x="9143" y="6766"/>
                    </a:lnTo>
                    <a:lnTo>
                      <a:pt x="6400" y="7863"/>
                    </a:lnTo>
                    <a:lnTo>
                      <a:pt x="6766" y="8229"/>
                    </a:lnTo>
                    <a:lnTo>
                      <a:pt x="6217" y="8412"/>
                    </a:lnTo>
                    <a:lnTo>
                      <a:pt x="1646" y="5486"/>
                    </a:lnTo>
                    <a:lnTo>
                      <a:pt x="549" y="3657"/>
                    </a:lnTo>
                    <a:lnTo>
                      <a:pt x="0" y="0"/>
                    </a:lnTo>
                    <a:lnTo>
                      <a:pt x="2377" y="1829"/>
                    </a:lnTo>
                    <a:lnTo>
                      <a:pt x="5120" y="2743"/>
                    </a:lnTo>
                    <a:lnTo>
                      <a:pt x="6217" y="3840"/>
                    </a:lnTo>
                  </a:path>
                </a:pathLst>
              </a:custGeom>
              <a:grpFill/>
              <a:ln w="4020" cap="flat">
                <a:solidFill>
                  <a:srgbClr val="FFFFFF"/>
                </a:solidFill>
                <a:prstDash val="solid"/>
                <a:miter/>
              </a:ln>
            </p:spPr>
            <p:txBody>
              <a:bodyPr rtlCol="0" anchor="ctr"/>
              <a:lstStyle/>
              <a:p>
                <a:endParaRPr lang="en-GB" sz="1463"/>
              </a:p>
            </p:txBody>
          </p:sp>
          <p:sp>
            <p:nvSpPr>
              <p:cNvPr id="1511" name="Freeform: Shape 1510">
                <a:extLst>
                  <a:ext uri="{FF2B5EF4-FFF2-40B4-BE49-F238E27FC236}">
                    <a16:creationId xmlns:a16="http://schemas.microsoft.com/office/drawing/2014/main" id="{A92E8C08-3B18-7E1E-E889-98EAF421D5F1}"/>
                  </a:ext>
                </a:extLst>
              </p:cNvPr>
              <p:cNvSpPr/>
              <p:nvPr/>
            </p:nvSpPr>
            <p:spPr>
              <a:xfrm>
                <a:off x="2522768" y="2670699"/>
                <a:ext cx="36206" cy="33098"/>
              </a:xfrm>
              <a:custGeom>
                <a:avLst/>
                <a:gdLst>
                  <a:gd name="connsiteX0" fmla="*/ 32915 w 36206"/>
                  <a:gd name="connsiteY0" fmla="*/ 8778 h 33098"/>
                  <a:gd name="connsiteX1" fmla="*/ 34013 w 36206"/>
                  <a:gd name="connsiteY1" fmla="*/ 8595 h 33098"/>
                  <a:gd name="connsiteX2" fmla="*/ 35110 w 36206"/>
                  <a:gd name="connsiteY2" fmla="*/ 9875 h 33098"/>
                  <a:gd name="connsiteX3" fmla="*/ 35110 w 36206"/>
                  <a:gd name="connsiteY3" fmla="*/ 13898 h 33098"/>
                  <a:gd name="connsiteX4" fmla="*/ 29807 w 36206"/>
                  <a:gd name="connsiteY4" fmla="*/ 12983 h 33098"/>
                  <a:gd name="connsiteX5" fmla="*/ 33098 w 36206"/>
                  <a:gd name="connsiteY5" fmla="*/ 15726 h 33098"/>
                  <a:gd name="connsiteX6" fmla="*/ 33098 w 36206"/>
                  <a:gd name="connsiteY6" fmla="*/ 18469 h 33098"/>
                  <a:gd name="connsiteX7" fmla="*/ 30721 w 36206"/>
                  <a:gd name="connsiteY7" fmla="*/ 19018 h 33098"/>
                  <a:gd name="connsiteX8" fmla="*/ 23407 w 36206"/>
                  <a:gd name="connsiteY8" fmla="*/ 15360 h 33098"/>
                  <a:gd name="connsiteX9" fmla="*/ 19384 w 36206"/>
                  <a:gd name="connsiteY9" fmla="*/ 14263 h 33098"/>
                  <a:gd name="connsiteX10" fmla="*/ 18103 w 36206"/>
                  <a:gd name="connsiteY10" fmla="*/ 16092 h 33098"/>
                  <a:gd name="connsiteX11" fmla="*/ 24504 w 36206"/>
                  <a:gd name="connsiteY11" fmla="*/ 19566 h 33098"/>
                  <a:gd name="connsiteX12" fmla="*/ 28344 w 36206"/>
                  <a:gd name="connsiteY12" fmla="*/ 20298 h 33098"/>
                  <a:gd name="connsiteX13" fmla="*/ 32550 w 36206"/>
                  <a:gd name="connsiteY13" fmla="*/ 19932 h 33098"/>
                  <a:gd name="connsiteX14" fmla="*/ 35110 w 36206"/>
                  <a:gd name="connsiteY14" fmla="*/ 21029 h 33098"/>
                  <a:gd name="connsiteX15" fmla="*/ 36207 w 36206"/>
                  <a:gd name="connsiteY15" fmla="*/ 28161 h 33098"/>
                  <a:gd name="connsiteX16" fmla="*/ 35475 w 36206"/>
                  <a:gd name="connsiteY16" fmla="*/ 28527 h 33098"/>
                  <a:gd name="connsiteX17" fmla="*/ 35658 w 36206"/>
                  <a:gd name="connsiteY17" fmla="*/ 30721 h 33098"/>
                  <a:gd name="connsiteX18" fmla="*/ 28344 w 36206"/>
                  <a:gd name="connsiteY18" fmla="*/ 27978 h 33098"/>
                  <a:gd name="connsiteX19" fmla="*/ 19749 w 36206"/>
                  <a:gd name="connsiteY19" fmla="*/ 22492 h 33098"/>
                  <a:gd name="connsiteX20" fmla="*/ 18652 w 36206"/>
                  <a:gd name="connsiteY20" fmla="*/ 19932 h 33098"/>
                  <a:gd name="connsiteX21" fmla="*/ 15726 w 36206"/>
                  <a:gd name="connsiteY21" fmla="*/ 19201 h 33098"/>
                  <a:gd name="connsiteX22" fmla="*/ 15178 w 36206"/>
                  <a:gd name="connsiteY22" fmla="*/ 23407 h 33098"/>
                  <a:gd name="connsiteX23" fmla="*/ 18103 w 36206"/>
                  <a:gd name="connsiteY23" fmla="*/ 26515 h 33098"/>
                  <a:gd name="connsiteX24" fmla="*/ 18652 w 36206"/>
                  <a:gd name="connsiteY24" fmla="*/ 29990 h 33098"/>
                  <a:gd name="connsiteX25" fmla="*/ 18103 w 36206"/>
                  <a:gd name="connsiteY25" fmla="*/ 32733 h 33098"/>
                  <a:gd name="connsiteX26" fmla="*/ 15178 w 36206"/>
                  <a:gd name="connsiteY26" fmla="*/ 33098 h 33098"/>
                  <a:gd name="connsiteX27" fmla="*/ 12435 w 36206"/>
                  <a:gd name="connsiteY27" fmla="*/ 32550 h 33098"/>
                  <a:gd name="connsiteX28" fmla="*/ 9875 w 36206"/>
                  <a:gd name="connsiteY28" fmla="*/ 30538 h 33098"/>
                  <a:gd name="connsiteX29" fmla="*/ 9875 w 36206"/>
                  <a:gd name="connsiteY29" fmla="*/ 29441 h 33098"/>
                  <a:gd name="connsiteX30" fmla="*/ 11886 w 36206"/>
                  <a:gd name="connsiteY30" fmla="*/ 28710 h 33098"/>
                  <a:gd name="connsiteX31" fmla="*/ 10240 w 36206"/>
                  <a:gd name="connsiteY31" fmla="*/ 26515 h 33098"/>
                  <a:gd name="connsiteX32" fmla="*/ 7680 w 36206"/>
                  <a:gd name="connsiteY32" fmla="*/ 25052 h 33098"/>
                  <a:gd name="connsiteX33" fmla="*/ 7314 w 36206"/>
                  <a:gd name="connsiteY33" fmla="*/ 23041 h 33098"/>
                  <a:gd name="connsiteX34" fmla="*/ 5852 w 36206"/>
                  <a:gd name="connsiteY34" fmla="*/ 20846 h 33098"/>
                  <a:gd name="connsiteX35" fmla="*/ 4023 w 36206"/>
                  <a:gd name="connsiteY35" fmla="*/ 20298 h 33098"/>
                  <a:gd name="connsiteX36" fmla="*/ 1646 w 36206"/>
                  <a:gd name="connsiteY36" fmla="*/ 17921 h 33098"/>
                  <a:gd name="connsiteX37" fmla="*/ 549 w 36206"/>
                  <a:gd name="connsiteY37" fmla="*/ 15178 h 33098"/>
                  <a:gd name="connsiteX38" fmla="*/ 914 w 36206"/>
                  <a:gd name="connsiteY38" fmla="*/ 12618 h 33098"/>
                  <a:gd name="connsiteX39" fmla="*/ 4023 w 36206"/>
                  <a:gd name="connsiteY39" fmla="*/ 14995 h 33098"/>
                  <a:gd name="connsiteX40" fmla="*/ 4389 w 36206"/>
                  <a:gd name="connsiteY40" fmla="*/ 12983 h 33098"/>
                  <a:gd name="connsiteX41" fmla="*/ 366 w 36206"/>
                  <a:gd name="connsiteY41" fmla="*/ 7680 h 33098"/>
                  <a:gd name="connsiteX42" fmla="*/ 0 w 36206"/>
                  <a:gd name="connsiteY42" fmla="*/ 5669 h 33098"/>
                  <a:gd name="connsiteX43" fmla="*/ 914 w 36206"/>
                  <a:gd name="connsiteY43" fmla="*/ 3474 h 33098"/>
                  <a:gd name="connsiteX44" fmla="*/ 2926 w 36206"/>
                  <a:gd name="connsiteY44" fmla="*/ 7315 h 33098"/>
                  <a:gd name="connsiteX45" fmla="*/ 4937 w 36206"/>
                  <a:gd name="connsiteY45" fmla="*/ 6217 h 33098"/>
                  <a:gd name="connsiteX46" fmla="*/ 5303 w 36206"/>
                  <a:gd name="connsiteY46" fmla="*/ 3474 h 33098"/>
                  <a:gd name="connsiteX47" fmla="*/ 9326 w 36206"/>
                  <a:gd name="connsiteY47" fmla="*/ 2560 h 33098"/>
                  <a:gd name="connsiteX48" fmla="*/ 11886 w 36206"/>
                  <a:gd name="connsiteY48" fmla="*/ 0 h 33098"/>
                  <a:gd name="connsiteX49" fmla="*/ 19384 w 36206"/>
                  <a:gd name="connsiteY49" fmla="*/ 4023 h 33098"/>
                  <a:gd name="connsiteX50" fmla="*/ 20846 w 36206"/>
                  <a:gd name="connsiteY50" fmla="*/ 6583 h 33098"/>
                  <a:gd name="connsiteX51" fmla="*/ 23407 w 36206"/>
                  <a:gd name="connsiteY51" fmla="*/ 7315 h 33098"/>
                  <a:gd name="connsiteX52" fmla="*/ 23955 w 36206"/>
                  <a:gd name="connsiteY52" fmla="*/ 6400 h 33098"/>
                  <a:gd name="connsiteX53" fmla="*/ 29807 w 36206"/>
                  <a:gd name="connsiteY53" fmla="*/ 6766 h 33098"/>
                  <a:gd name="connsiteX54" fmla="*/ 32915 w 36206"/>
                  <a:gd name="connsiteY54" fmla="*/ 8778 h 3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206" h="33098">
                    <a:moveTo>
                      <a:pt x="32915" y="8778"/>
                    </a:moveTo>
                    <a:lnTo>
                      <a:pt x="34013" y="8595"/>
                    </a:lnTo>
                    <a:lnTo>
                      <a:pt x="35110" y="9875"/>
                    </a:lnTo>
                    <a:lnTo>
                      <a:pt x="35110" y="13898"/>
                    </a:lnTo>
                    <a:lnTo>
                      <a:pt x="29807" y="12983"/>
                    </a:lnTo>
                    <a:lnTo>
                      <a:pt x="33098" y="15726"/>
                    </a:lnTo>
                    <a:lnTo>
                      <a:pt x="33098" y="18469"/>
                    </a:lnTo>
                    <a:lnTo>
                      <a:pt x="30721" y="19018"/>
                    </a:lnTo>
                    <a:lnTo>
                      <a:pt x="23407" y="15360"/>
                    </a:lnTo>
                    <a:lnTo>
                      <a:pt x="19384" y="14263"/>
                    </a:lnTo>
                    <a:lnTo>
                      <a:pt x="18103" y="16092"/>
                    </a:lnTo>
                    <a:lnTo>
                      <a:pt x="24504" y="19566"/>
                    </a:lnTo>
                    <a:lnTo>
                      <a:pt x="28344" y="20298"/>
                    </a:lnTo>
                    <a:lnTo>
                      <a:pt x="32550" y="19932"/>
                    </a:lnTo>
                    <a:lnTo>
                      <a:pt x="35110" y="21029"/>
                    </a:lnTo>
                    <a:lnTo>
                      <a:pt x="36207" y="28161"/>
                    </a:lnTo>
                    <a:lnTo>
                      <a:pt x="35475" y="28527"/>
                    </a:lnTo>
                    <a:lnTo>
                      <a:pt x="35658" y="30721"/>
                    </a:lnTo>
                    <a:lnTo>
                      <a:pt x="28344" y="27978"/>
                    </a:lnTo>
                    <a:lnTo>
                      <a:pt x="19749" y="22492"/>
                    </a:lnTo>
                    <a:lnTo>
                      <a:pt x="18652" y="19932"/>
                    </a:lnTo>
                    <a:lnTo>
                      <a:pt x="15726" y="19201"/>
                    </a:lnTo>
                    <a:lnTo>
                      <a:pt x="15178" y="23407"/>
                    </a:lnTo>
                    <a:lnTo>
                      <a:pt x="18103" y="26515"/>
                    </a:lnTo>
                    <a:lnTo>
                      <a:pt x="18652" y="29990"/>
                    </a:lnTo>
                    <a:lnTo>
                      <a:pt x="18103" y="32733"/>
                    </a:lnTo>
                    <a:lnTo>
                      <a:pt x="15178" y="33098"/>
                    </a:lnTo>
                    <a:lnTo>
                      <a:pt x="12435" y="32550"/>
                    </a:lnTo>
                    <a:lnTo>
                      <a:pt x="9875" y="30538"/>
                    </a:lnTo>
                    <a:lnTo>
                      <a:pt x="9875" y="29441"/>
                    </a:lnTo>
                    <a:lnTo>
                      <a:pt x="11886" y="28710"/>
                    </a:lnTo>
                    <a:lnTo>
                      <a:pt x="10240" y="26515"/>
                    </a:lnTo>
                    <a:lnTo>
                      <a:pt x="7680" y="25052"/>
                    </a:lnTo>
                    <a:lnTo>
                      <a:pt x="7314" y="23041"/>
                    </a:lnTo>
                    <a:lnTo>
                      <a:pt x="5852" y="20846"/>
                    </a:lnTo>
                    <a:lnTo>
                      <a:pt x="4023" y="20298"/>
                    </a:lnTo>
                    <a:lnTo>
                      <a:pt x="1646" y="17921"/>
                    </a:lnTo>
                    <a:lnTo>
                      <a:pt x="549" y="15178"/>
                    </a:lnTo>
                    <a:lnTo>
                      <a:pt x="914" y="12618"/>
                    </a:lnTo>
                    <a:lnTo>
                      <a:pt x="4023" y="14995"/>
                    </a:lnTo>
                    <a:lnTo>
                      <a:pt x="4389" y="12983"/>
                    </a:lnTo>
                    <a:lnTo>
                      <a:pt x="366" y="7680"/>
                    </a:lnTo>
                    <a:lnTo>
                      <a:pt x="0" y="5669"/>
                    </a:lnTo>
                    <a:lnTo>
                      <a:pt x="914" y="3474"/>
                    </a:lnTo>
                    <a:lnTo>
                      <a:pt x="2926" y="7315"/>
                    </a:lnTo>
                    <a:lnTo>
                      <a:pt x="4937" y="6217"/>
                    </a:lnTo>
                    <a:lnTo>
                      <a:pt x="5303" y="3474"/>
                    </a:lnTo>
                    <a:lnTo>
                      <a:pt x="9326" y="2560"/>
                    </a:lnTo>
                    <a:lnTo>
                      <a:pt x="11886" y="0"/>
                    </a:lnTo>
                    <a:lnTo>
                      <a:pt x="19384" y="4023"/>
                    </a:lnTo>
                    <a:lnTo>
                      <a:pt x="20846" y="6583"/>
                    </a:lnTo>
                    <a:lnTo>
                      <a:pt x="23407" y="7315"/>
                    </a:lnTo>
                    <a:lnTo>
                      <a:pt x="23955" y="6400"/>
                    </a:lnTo>
                    <a:lnTo>
                      <a:pt x="29807" y="6766"/>
                    </a:lnTo>
                    <a:lnTo>
                      <a:pt x="32915" y="8778"/>
                    </a:lnTo>
                    <a:close/>
                  </a:path>
                </a:pathLst>
              </a:custGeom>
              <a:grpFill/>
              <a:ln w="18272" cap="flat">
                <a:noFill/>
                <a:prstDash val="solid"/>
                <a:miter/>
              </a:ln>
            </p:spPr>
            <p:txBody>
              <a:bodyPr rtlCol="0" anchor="ctr"/>
              <a:lstStyle/>
              <a:p>
                <a:endParaRPr lang="en-GB" sz="1463"/>
              </a:p>
            </p:txBody>
          </p:sp>
          <p:sp>
            <p:nvSpPr>
              <p:cNvPr id="1512" name="Freeform: Shape 1511">
                <a:extLst>
                  <a:ext uri="{FF2B5EF4-FFF2-40B4-BE49-F238E27FC236}">
                    <a16:creationId xmlns:a16="http://schemas.microsoft.com/office/drawing/2014/main" id="{DE74B74C-F3B9-7C29-6393-503A9CB27035}"/>
                  </a:ext>
                </a:extLst>
              </p:cNvPr>
              <p:cNvSpPr/>
              <p:nvPr/>
            </p:nvSpPr>
            <p:spPr>
              <a:xfrm>
                <a:off x="2522768" y="2670699"/>
                <a:ext cx="36206" cy="33098"/>
              </a:xfrm>
              <a:custGeom>
                <a:avLst/>
                <a:gdLst>
                  <a:gd name="connsiteX0" fmla="*/ 32915 w 36206"/>
                  <a:gd name="connsiteY0" fmla="*/ 8778 h 33098"/>
                  <a:gd name="connsiteX1" fmla="*/ 34013 w 36206"/>
                  <a:gd name="connsiteY1" fmla="*/ 8595 h 33098"/>
                  <a:gd name="connsiteX2" fmla="*/ 35110 w 36206"/>
                  <a:gd name="connsiteY2" fmla="*/ 9875 h 33098"/>
                  <a:gd name="connsiteX3" fmla="*/ 35110 w 36206"/>
                  <a:gd name="connsiteY3" fmla="*/ 13898 h 33098"/>
                  <a:gd name="connsiteX4" fmla="*/ 29807 w 36206"/>
                  <a:gd name="connsiteY4" fmla="*/ 12983 h 33098"/>
                  <a:gd name="connsiteX5" fmla="*/ 33098 w 36206"/>
                  <a:gd name="connsiteY5" fmla="*/ 15726 h 33098"/>
                  <a:gd name="connsiteX6" fmla="*/ 33098 w 36206"/>
                  <a:gd name="connsiteY6" fmla="*/ 18469 h 33098"/>
                  <a:gd name="connsiteX7" fmla="*/ 30721 w 36206"/>
                  <a:gd name="connsiteY7" fmla="*/ 19018 h 33098"/>
                  <a:gd name="connsiteX8" fmla="*/ 23407 w 36206"/>
                  <a:gd name="connsiteY8" fmla="*/ 15360 h 33098"/>
                  <a:gd name="connsiteX9" fmla="*/ 19384 w 36206"/>
                  <a:gd name="connsiteY9" fmla="*/ 14263 h 33098"/>
                  <a:gd name="connsiteX10" fmla="*/ 18103 w 36206"/>
                  <a:gd name="connsiteY10" fmla="*/ 16092 h 33098"/>
                  <a:gd name="connsiteX11" fmla="*/ 24504 w 36206"/>
                  <a:gd name="connsiteY11" fmla="*/ 19566 h 33098"/>
                  <a:gd name="connsiteX12" fmla="*/ 28344 w 36206"/>
                  <a:gd name="connsiteY12" fmla="*/ 20298 h 33098"/>
                  <a:gd name="connsiteX13" fmla="*/ 32550 w 36206"/>
                  <a:gd name="connsiteY13" fmla="*/ 19932 h 33098"/>
                  <a:gd name="connsiteX14" fmla="*/ 35110 w 36206"/>
                  <a:gd name="connsiteY14" fmla="*/ 21029 h 33098"/>
                  <a:gd name="connsiteX15" fmla="*/ 36207 w 36206"/>
                  <a:gd name="connsiteY15" fmla="*/ 28161 h 33098"/>
                  <a:gd name="connsiteX16" fmla="*/ 35475 w 36206"/>
                  <a:gd name="connsiteY16" fmla="*/ 28527 h 33098"/>
                  <a:gd name="connsiteX17" fmla="*/ 35658 w 36206"/>
                  <a:gd name="connsiteY17" fmla="*/ 30721 h 33098"/>
                  <a:gd name="connsiteX18" fmla="*/ 28344 w 36206"/>
                  <a:gd name="connsiteY18" fmla="*/ 27978 h 33098"/>
                  <a:gd name="connsiteX19" fmla="*/ 19749 w 36206"/>
                  <a:gd name="connsiteY19" fmla="*/ 22492 h 33098"/>
                  <a:gd name="connsiteX20" fmla="*/ 18652 w 36206"/>
                  <a:gd name="connsiteY20" fmla="*/ 19932 h 33098"/>
                  <a:gd name="connsiteX21" fmla="*/ 15726 w 36206"/>
                  <a:gd name="connsiteY21" fmla="*/ 19201 h 33098"/>
                  <a:gd name="connsiteX22" fmla="*/ 15178 w 36206"/>
                  <a:gd name="connsiteY22" fmla="*/ 23407 h 33098"/>
                  <a:gd name="connsiteX23" fmla="*/ 18103 w 36206"/>
                  <a:gd name="connsiteY23" fmla="*/ 26515 h 33098"/>
                  <a:gd name="connsiteX24" fmla="*/ 18652 w 36206"/>
                  <a:gd name="connsiteY24" fmla="*/ 29990 h 33098"/>
                  <a:gd name="connsiteX25" fmla="*/ 18103 w 36206"/>
                  <a:gd name="connsiteY25" fmla="*/ 32733 h 33098"/>
                  <a:gd name="connsiteX26" fmla="*/ 15178 w 36206"/>
                  <a:gd name="connsiteY26" fmla="*/ 33098 h 33098"/>
                  <a:gd name="connsiteX27" fmla="*/ 12435 w 36206"/>
                  <a:gd name="connsiteY27" fmla="*/ 32550 h 33098"/>
                  <a:gd name="connsiteX28" fmla="*/ 9875 w 36206"/>
                  <a:gd name="connsiteY28" fmla="*/ 30538 h 33098"/>
                  <a:gd name="connsiteX29" fmla="*/ 9875 w 36206"/>
                  <a:gd name="connsiteY29" fmla="*/ 29441 h 33098"/>
                  <a:gd name="connsiteX30" fmla="*/ 11886 w 36206"/>
                  <a:gd name="connsiteY30" fmla="*/ 28710 h 33098"/>
                  <a:gd name="connsiteX31" fmla="*/ 10240 w 36206"/>
                  <a:gd name="connsiteY31" fmla="*/ 26515 h 33098"/>
                  <a:gd name="connsiteX32" fmla="*/ 7680 w 36206"/>
                  <a:gd name="connsiteY32" fmla="*/ 25052 h 33098"/>
                  <a:gd name="connsiteX33" fmla="*/ 7314 w 36206"/>
                  <a:gd name="connsiteY33" fmla="*/ 23041 h 33098"/>
                  <a:gd name="connsiteX34" fmla="*/ 5852 w 36206"/>
                  <a:gd name="connsiteY34" fmla="*/ 20846 h 33098"/>
                  <a:gd name="connsiteX35" fmla="*/ 4023 w 36206"/>
                  <a:gd name="connsiteY35" fmla="*/ 20298 h 33098"/>
                  <a:gd name="connsiteX36" fmla="*/ 1646 w 36206"/>
                  <a:gd name="connsiteY36" fmla="*/ 17921 h 33098"/>
                  <a:gd name="connsiteX37" fmla="*/ 549 w 36206"/>
                  <a:gd name="connsiteY37" fmla="*/ 15178 h 33098"/>
                  <a:gd name="connsiteX38" fmla="*/ 914 w 36206"/>
                  <a:gd name="connsiteY38" fmla="*/ 12618 h 33098"/>
                  <a:gd name="connsiteX39" fmla="*/ 4023 w 36206"/>
                  <a:gd name="connsiteY39" fmla="*/ 14995 h 33098"/>
                  <a:gd name="connsiteX40" fmla="*/ 4389 w 36206"/>
                  <a:gd name="connsiteY40" fmla="*/ 12983 h 33098"/>
                  <a:gd name="connsiteX41" fmla="*/ 366 w 36206"/>
                  <a:gd name="connsiteY41" fmla="*/ 7680 h 33098"/>
                  <a:gd name="connsiteX42" fmla="*/ 0 w 36206"/>
                  <a:gd name="connsiteY42" fmla="*/ 5669 h 33098"/>
                  <a:gd name="connsiteX43" fmla="*/ 914 w 36206"/>
                  <a:gd name="connsiteY43" fmla="*/ 3474 h 33098"/>
                  <a:gd name="connsiteX44" fmla="*/ 2926 w 36206"/>
                  <a:gd name="connsiteY44" fmla="*/ 7315 h 33098"/>
                  <a:gd name="connsiteX45" fmla="*/ 4937 w 36206"/>
                  <a:gd name="connsiteY45" fmla="*/ 6217 h 33098"/>
                  <a:gd name="connsiteX46" fmla="*/ 5303 w 36206"/>
                  <a:gd name="connsiteY46" fmla="*/ 3474 h 33098"/>
                  <a:gd name="connsiteX47" fmla="*/ 9326 w 36206"/>
                  <a:gd name="connsiteY47" fmla="*/ 2560 h 33098"/>
                  <a:gd name="connsiteX48" fmla="*/ 11886 w 36206"/>
                  <a:gd name="connsiteY48" fmla="*/ 0 h 33098"/>
                  <a:gd name="connsiteX49" fmla="*/ 19384 w 36206"/>
                  <a:gd name="connsiteY49" fmla="*/ 4023 h 33098"/>
                  <a:gd name="connsiteX50" fmla="*/ 20846 w 36206"/>
                  <a:gd name="connsiteY50" fmla="*/ 6583 h 33098"/>
                  <a:gd name="connsiteX51" fmla="*/ 23407 w 36206"/>
                  <a:gd name="connsiteY51" fmla="*/ 7315 h 33098"/>
                  <a:gd name="connsiteX52" fmla="*/ 23955 w 36206"/>
                  <a:gd name="connsiteY52" fmla="*/ 6400 h 33098"/>
                  <a:gd name="connsiteX53" fmla="*/ 29807 w 36206"/>
                  <a:gd name="connsiteY53" fmla="*/ 6766 h 33098"/>
                  <a:gd name="connsiteX54" fmla="*/ 32915 w 36206"/>
                  <a:gd name="connsiteY54" fmla="*/ 8778 h 3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6206" h="33098">
                    <a:moveTo>
                      <a:pt x="32915" y="8778"/>
                    </a:moveTo>
                    <a:lnTo>
                      <a:pt x="34013" y="8595"/>
                    </a:lnTo>
                    <a:lnTo>
                      <a:pt x="35110" y="9875"/>
                    </a:lnTo>
                    <a:lnTo>
                      <a:pt x="35110" y="13898"/>
                    </a:lnTo>
                    <a:lnTo>
                      <a:pt x="29807" y="12983"/>
                    </a:lnTo>
                    <a:lnTo>
                      <a:pt x="33098" y="15726"/>
                    </a:lnTo>
                    <a:lnTo>
                      <a:pt x="33098" y="18469"/>
                    </a:lnTo>
                    <a:lnTo>
                      <a:pt x="30721" y="19018"/>
                    </a:lnTo>
                    <a:lnTo>
                      <a:pt x="23407" y="15360"/>
                    </a:lnTo>
                    <a:lnTo>
                      <a:pt x="19384" y="14263"/>
                    </a:lnTo>
                    <a:lnTo>
                      <a:pt x="18103" y="16092"/>
                    </a:lnTo>
                    <a:lnTo>
                      <a:pt x="24504" y="19566"/>
                    </a:lnTo>
                    <a:lnTo>
                      <a:pt x="28344" y="20298"/>
                    </a:lnTo>
                    <a:lnTo>
                      <a:pt x="32550" y="19932"/>
                    </a:lnTo>
                    <a:lnTo>
                      <a:pt x="35110" y="21029"/>
                    </a:lnTo>
                    <a:lnTo>
                      <a:pt x="36207" y="28161"/>
                    </a:lnTo>
                    <a:lnTo>
                      <a:pt x="35475" y="28527"/>
                    </a:lnTo>
                    <a:lnTo>
                      <a:pt x="35658" y="30721"/>
                    </a:lnTo>
                    <a:lnTo>
                      <a:pt x="28344" y="27978"/>
                    </a:lnTo>
                    <a:lnTo>
                      <a:pt x="19749" y="22492"/>
                    </a:lnTo>
                    <a:lnTo>
                      <a:pt x="18652" y="19932"/>
                    </a:lnTo>
                    <a:lnTo>
                      <a:pt x="15726" y="19201"/>
                    </a:lnTo>
                    <a:lnTo>
                      <a:pt x="15178" y="23407"/>
                    </a:lnTo>
                    <a:lnTo>
                      <a:pt x="18103" y="26515"/>
                    </a:lnTo>
                    <a:lnTo>
                      <a:pt x="18652" y="29990"/>
                    </a:lnTo>
                    <a:lnTo>
                      <a:pt x="18103" y="32733"/>
                    </a:lnTo>
                    <a:lnTo>
                      <a:pt x="15178" y="33098"/>
                    </a:lnTo>
                    <a:lnTo>
                      <a:pt x="12435" y="32550"/>
                    </a:lnTo>
                    <a:lnTo>
                      <a:pt x="9875" y="30538"/>
                    </a:lnTo>
                    <a:lnTo>
                      <a:pt x="9875" y="29441"/>
                    </a:lnTo>
                    <a:lnTo>
                      <a:pt x="11886" y="28710"/>
                    </a:lnTo>
                    <a:lnTo>
                      <a:pt x="10240" y="26515"/>
                    </a:lnTo>
                    <a:lnTo>
                      <a:pt x="7680" y="25052"/>
                    </a:lnTo>
                    <a:lnTo>
                      <a:pt x="7314" y="23041"/>
                    </a:lnTo>
                    <a:lnTo>
                      <a:pt x="5852" y="20846"/>
                    </a:lnTo>
                    <a:lnTo>
                      <a:pt x="4023" y="20298"/>
                    </a:lnTo>
                    <a:lnTo>
                      <a:pt x="1646" y="17921"/>
                    </a:lnTo>
                    <a:lnTo>
                      <a:pt x="549" y="15178"/>
                    </a:lnTo>
                    <a:lnTo>
                      <a:pt x="914" y="12618"/>
                    </a:lnTo>
                    <a:lnTo>
                      <a:pt x="4023" y="14995"/>
                    </a:lnTo>
                    <a:lnTo>
                      <a:pt x="4389" y="12983"/>
                    </a:lnTo>
                    <a:lnTo>
                      <a:pt x="366" y="7680"/>
                    </a:lnTo>
                    <a:lnTo>
                      <a:pt x="0" y="5669"/>
                    </a:lnTo>
                    <a:lnTo>
                      <a:pt x="914" y="3474"/>
                    </a:lnTo>
                    <a:lnTo>
                      <a:pt x="2926" y="7315"/>
                    </a:lnTo>
                    <a:lnTo>
                      <a:pt x="4937" y="6217"/>
                    </a:lnTo>
                    <a:lnTo>
                      <a:pt x="5303" y="3474"/>
                    </a:lnTo>
                    <a:lnTo>
                      <a:pt x="9326" y="2560"/>
                    </a:lnTo>
                    <a:lnTo>
                      <a:pt x="11886" y="0"/>
                    </a:lnTo>
                    <a:lnTo>
                      <a:pt x="19384" y="4023"/>
                    </a:lnTo>
                    <a:lnTo>
                      <a:pt x="20846" y="6583"/>
                    </a:lnTo>
                    <a:lnTo>
                      <a:pt x="23407" y="7315"/>
                    </a:lnTo>
                    <a:lnTo>
                      <a:pt x="23955" y="6400"/>
                    </a:lnTo>
                    <a:lnTo>
                      <a:pt x="29807" y="6766"/>
                    </a:lnTo>
                    <a:lnTo>
                      <a:pt x="32915" y="8778"/>
                    </a:lnTo>
                  </a:path>
                </a:pathLst>
              </a:custGeom>
              <a:grpFill/>
              <a:ln w="4020" cap="flat">
                <a:solidFill>
                  <a:srgbClr val="FFFFFF"/>
                </a:solidFill>
                <a:prstDash val="solid"/>
                <a:miter/>
              </a:ln>
            </p:spPr>
            <p:txBody>
              <a:bodyPr rtlCol="0" anchor="ctr"/>
              <a:lstStyle/>
              <a:p>
                <a:endParaRPr lang="en-GB" sz="1463"/>
              </a:p>
            </p:txBody>
          </p:sp>
          <p:sp>
            <p:nvSpPr>
              <p:cNvPr id="1513" name="Freeform: Shape 1512">
                <a:extLst>
                  <a:ext uri="{FF2B5EF4-FFF2-40B4-BE49-F238E27FC236}">
                    <a16:creationId xmlns:a16="http://schemas.microsoft.com/office/drawing/2014/main" id="{A869B4C1-D672-A521-4BEF-7599E035AD14}"/>
                  </a:ext>
                </a:extLst>
              </p:cNvPr>
              <p:cNvSpPr/>
              <p:nvPr/>
            </p:nvSpPr>
            <p:spPr>
              <a:xfrm>
                <a:off x="2589879" y="2741833"/>
                <a:ext cx="44618" cy="57967"/>
              </a:xfrm>
              <a:custGeom>
                <a:avLst/>
                <a:gdLst>
                  <a:gd name="connsiteX0" fmla="*/ 24687 w 44618"/>
                  <a:gd name="connsiteY0" fmla="*/ 11886 h 57967"/>
                  <a:gd name="connsiteX1" fmla="*/ 26332 w 44618"/>
                  <a:gd name="connsiteY1" fmla="*/ 14629 h 57967"/>
                  <a:gd name="connsiteX2" fmla="*/ 31453 w 44618"/>
                  <a:gd name="connsiteY2" fmla="*/ 19018 h 57967"/>
                  <a:gd name="connsiteX3" fmla="*/ 32184 w 44618"/>
                  <a:gd name="connsiteY3" fmla="*/ 20481 h 57967"/>
                  <a:gd name="connsiteX4" fmla="*/ 32550 w 44618"/>
                  <a:gd name="connsiteY4" fmla="*/ 23041 h 57967"/>
                  <a:gd name="connsiteX5" fmla="*/ 29990 w 44618"/>
                  <a:gd name="connsiteY5" fmla="*/ 23224 h 57967"/>
                  <a:gd name="connsiteX6" fmla="*/ 30538 w 44618"/>
                  <a:gd name="connsiteY6" fmla="*/ 24138 h 57967"/>
                  <a:gd name="connsiteX7" fmla="*/ 32550 w 44618"/>
                  <a:gd name="connsiteY7" fmla="*/ 24687 h 57967"/>
                  <a:gd name="connsiteX8" fmla="*/ 33647 w 44618"/>
                  <a:gd name="connsiteY8" fmla="*/ 24138 h 57967"/>
                  <a:gd name="connsiteX9" fmla="*/ 38401 w 44618"/>
                  <a:gd name="connsiteY9" fmla="*/ 29624 h 57967"/>
                  <a:gd name="connsiteX10" fmla="*/ 39499 w 44618"/>
                  <a:gd name="connsiteY10" fmla="*/ 31635 h 57967"/>
                  <a:gd name="connsiteX11" fmla="*/ 30904 w 44618"/>
                  <a:gd name="connsiteY11" fmla="*/ 26881 h 57967"/>
                  <a:gd name="connsiteX12" fmla="*/ 31087 w 44618"/>
                  <a:gd name="connsiteY12" fmla="*/ 29807 h 57967"/>
                  <a:gd name="connsiteX13" fmla="*/ 34195 w 44618"/>
                  <a:gd name="connsiteY13" fmla="*/ 32184 h 57967"/>
                  <a:gd name="connsiteX14" fmla="*/ 34013 w 44618"/>
                  <a:gd name="connsiteY14" fmla="*/ 34013 h 57967"/>
                  <a:gd name="connsiteX15" fmla="*/ 35658 w 44618"/>
                  <a:gd name="connsiteY15" fmla="*/ 34927 h 57967"/>
                  <a:gd name="connsiteX16" fmla="*/ 37304 w 44618"/>
                  <a:gd name="connsiteY16" fmla="*/ 34378 h 57967"/>
                  <a:gd name="connsiteX17" fmla="*/ 40779 w 44618"/>
                  <a:gd name="connsiteY17" fmla="*/ 36390 h 57967"/>
                  <a:gd name="connsiteX18" fmla="*/ 40779 w 44618"/>
                  <a:gd name="connsiteY18" fmla="*/ 38401 h 57967"/>
                  <a:gd name="connsiteX19" fmla="*/ 39499 w 44618"/>
                  <a:gd name="connsiteY19" fmla="*/ 38767 h 57967"/>
                  <a:gd name="connsiteX20" fmla="*/ 40413 w 44618"/>
                  <a:gd name="connsiteY20" fmla="*/ 40779 h 57967"/>
                  <a:gd name="connsiteX21" fmla="*/ 42607 w 44618"/>
                  <a:gd name="connsiteY21" fmla="*/ 39864 h 57967"/>
                  <a:gd name="connsiteX22" fmla="*/ 44253 w 44618"/>
                  <a:gd name="connsiteY22" fmla="*/ 41144 h 57967"/>
                  <a:gd name="connsiteX23" fmla="*/ 44253 w 44618"/>
                  <a:gd name="connsiteY23" fmla="*/ 43887 h 57967"/>
                  <a:gd name="connsiteX24" fmla="*/ 42790 w 44618"/>
                  <a:gd name="connsiteY24" fmla="*/ 44619 h 57967"/>
                  <a:gd name="connsiteX25" fmla="*/ 41510 w 44618"/>
                  <a:gd name="connsiteY25" fmla="*/ 46996 h 57967"/>
                  <a:gd name="connsiteX26" fmla="*/ 40961 w 44618"/>
                  <a:gd name="connsiteY26" fmla="*/ 49190 h 57967"/>
                  <a:gd name="connsiteX27" fmla="*/ 42607 w 44618"/>
                  <a:gd name="connsiteY27" fmla="*/ 48276 h 57967"/>
                  <a:gd name="connsiteX28" fmla="*/ 44253 w 44618"/>
                  <a:gd name="connsiteY28" fmla="*/ 49007 h 57967"/>
                  <a:gd name="connsiteX29" fmla="*/ 44619 w 44618"/>
                  <a:gd name="connsiteY29" fmla="*/ 51202 h 57967"/>
                  <a:gd name="connsiteX30" fmla="*/ 43704 w 44618"/>
                  <a:gd name="connsiteY30" fmla="*/ 52116 h 57967"/>
                  <a:gd name="connsiteX31" fmla="*/ 44253 w 44618"/>
                  <a:gd name="connsiteY31" fmla="*/ 54859 h 57967"/>
                  <a:gd name="connsiteX32" fmla="*/ 44070 w 44618"/>
                  <a:gd name="connsiteY32" fmla="*/ 57785 h 57967"/>
                  <a:gd name="connsiteX33" fmla="*/ 42607 w 44618"/>
                  <a:gd name="connsiteY33" fmla="*/ 56322 h 57967"/>
                  <a:gd name="connsiteX34" fmla="*/ 37853 w 44618"/>
                  <a:gd name="connsiteY34" fmla="*/ 57968 h 57967"/>
                  <a:gd name="connsiteX35" fmla="*/ 36390 w 44618"/>
                  <a:gd name="connsiteY35" fmla="*/ 50836 h 57967"/>
                  <a:gd name="connsiteX36" fmla="*/ 35293 w 44618"/>
                  <a:gd name="connsiteY36" fmla="*/ 47910 h 57967"/>
                  <a:gd name="connsiteX37" fmla="*/ 33647 w 44618"/>
                  <a:gd name="connsiteY37" fmla="*/ 49922 h 57967"/>
                  <a:gd name="connsiteX38" fmla="*/ 31635 w 44618"/>
                  <a:gd name="connsiteY38" fmla="*/ 48825 h 57967"/>
                  <a:gd name="connsiteX39" fmla="*/ 30904 w 44618"/>
                  <a:gd name="connsiteY39" fmla="*/ 46082 h 57967"/>
                  <a:gd name="connsiteX40" fmla="*/ 30904 w 44618"/>
                  <a:gd name="connsiteY40" fmla="*/ 43887 h 57967"/>
                  <a:gd name="connsiteX41" fmla="*/ 27978 w 44618"/>
                  <a:gd name="connsiteY41" fmla="*/ 41327 h 57967"/>
                  <a:gd name="connsiteX42" fmla="*/ 22675 w 44618"/>
                  <a:gd name="connsiteY42" fmla="*/ 38767 h 57967"/>
                  <a:gd name="connsiteX43" fmla="*/ 20846 w 44618"/>
                  <a:gd name="connsiteY43" fmla="*/ 39133 h 57967"/>
                  <a:gd name="connsiteX44" fmla="*/ 19749 w 44618"/>
                  <a:gd name="connsiteY44" fmla="*/ 37670 h 57967"/>
                  <a:gd name="connsiteX45" fmla="*/ 13715 w 44618"/>
                  <a:gd name="connsiteY45" fmla="*/ 35658 h 57967"/>
                  <a:gd name="connsiteX46" fmla="*/ 19749 w 44618"/>
                  <a:gd name="connsiteY46" fmla="*/ 34378 h 57967"/>
                  <a:gd name="connsiteX47" fmla="*/ 18286 w 44618"/>
                  <a:gd name="connsiteY47" fmla="*/ 29624 h 57967"/>
                  <a:gd name="connsiteX48" fmla="*/ 20481 w 44618"/>
                  <a:gd name="connsiteY48" fmla="*/ 27795 h 57967"/>
                  <a:gd name="connsiteX49" fmla="*/ 20298 w 44618"/>
                  <a:gd name="connsiteY49" fmla="*/ 26332 h 57967"/>
                  <a:gd name="connsiteX50" fmla="*/ 18835 w 44618"/>
                  <a:gd name="connsiteY50" fmla="*/ 25235 h 57967"/>
                  <a:gd name="connsiteX51" fmla="*/ 15726 w 44618"/>
                  <a:gd name="connsiteY51" fmla="*/ 26515 h 57967"/>
                  <a:gd name="connsiteX52" fmla="*/ 12252 w 44618"/>
                  <a:gd name="connsiteY52" fmla="*/ 26698 h 57967"/>
                  <a:gd name="connsiteX53" fmla="*/ 9326 w 44618"/>
                  <a:gd name="connsiteY53" fmla="*/ 24869 h 57967"/>
                  <a:gd name="connsiteX54" fmla="*/ 10606 w 44618"/>
                  <a:gd name="connsiteY54" fmla="*/ 21578 h 57967"/>
                  <a:gd name="connsiteX55" fmla="*/ 13166 w 44618"/>
                  <a:gd name="connsiteY55" fmla="*/ 19383 h 57967"/>
                  <a:gd name="connsiteX56" fmla="*/ 13532 w 44618"/>
                  <a:gd name="connsiteY56" fmla="*/ 16092 h 57967"/>
                  <a:gd name="connsiteX57" fmla="*/ 12618 w 44618"/>
                  <a:gd name="connsiteY57" fmla="*/ 12069 h 57967"/>
                  <a:gd name="connsiteX58" fmla="*/ 12800 w 44618"/>
                  <a:gd name="connsiteY58" fmla="*/ 7497 h 57967"/>
                  <a:gd name="connsiteX59" fmla="*/ 12069 w 44618"/>
                  <a:gd name="connsiteY59" fmla="*/ 7132 h 57967"/>
                  <a:gd name="connsiteX60" fmla="*/ 10606 w 44618"/>
                  <a:gd name="connsiteY60" fmla="*/ 11155 h 57967"/>
                  <a:gd name="connsiteX61" fmla="*/ 6949 w 44618"/>
                  <a:gd name="connsiteY61" fmla="*/ 11338 h 57967"/>
                  <a:gd name="connsiteX62" fmla="*/ 3109 w 44618"/>
                  <a:gd name="connsiteY62" fmla="*/ 14812 h 57967"/>
                  <a:gd name="connsiteX63" fmla="*/ 0 w 44618"/>
                  <a:gd name="connsiteY63" fmla="*/ 14812 h 57967"/>
                  <a:gd name="connsiteX64" fmla="*/ 1097 w 44618"/>
                  <a:gd name="connsiteY64" fmla="*/ 11338 h 57967"/>
                  <a:gd name="connsiteX65" fmla="*/ 3292 w 44618"/>
                  <a:gd name="connsiteY65" fmla="*/ 9143 h 57967"/>
                  <a:gd name="connsiteX66" fmla="*/ 5852 w 44618"/>
                  <a:gd name="connsiteY66" fmla="*/ 5303 h 57967"/>
                  <a:gd name="connsiteX67" fmla="*/ 3109 w 44618"/>
                  <a:gd name="connsiteY67" fmla="*/ 3109 h 57967"/>
                  <a:gd name="connsiteX68" fmla="*/ 2194 w 44618"/>
                  <a:gd name="connsiteY68" fmla="*/ 1097 h 57967"/>
                  <a:gd name="connsiteX69" fmla="*/ 3292 w 44618"/>
                  <a:gd name="connsiteY69" fmla="*/ 0 h 57967"/>
                  <a:gd name="connsiteX70" fmla="*/ 7863 w 44618"/>
                  <a:gd name="connsiteY70" fmla="*/ 0 h 57967"/>
                  <a:gd name="connsiteX71" fmla="*/ 8960 w 44618"/>
                  <a:gd name="connsiteY71" fmla="*/ 2194 h 57967"/>
                  <a:gd name="connsiteX72" fmla="*/ 12069 w 44618"/>
                  <a:gd name="connsiteY72" fmla="*/ 549 h 57967"/>
                  <a:gd name="connsiteX73" fmla="*/ 13715 w 44618"/>
                  <a:gd name="connsiteY73" fmla="*/ 914 h 57967"/>
                  <a:gd name="connsiteX74" fmla="*/ 17006 w 44618"/>
                  <a:gd name="connsiteY74" fmla="*/ 3292 h 57967"/>
                  <a:gd name="connsiteX75" fmla="*/ 17006 w 44618"/>
                  <a:gd name="connsiteY75" fmla="*/ 6400 h 57967"/>
                  <a:gd name="connsiteX76" fmla="*/ 16275 w 44618"/>
                  <a:gd name="connsiteY76" fmla="*/ 8046 h 57967"/>
                  <a:gd name="connsiteX77" fmla="*/ 16458 w 44618"/>
                  <a:gd name="connsiteY77" fmla="*/ 10240 h 57967"/>
                  <a:gd name="connsiteX78" fmla="*/ 20481 w 44618"/>
                  <a:gd name="connsiteY78" fmla="*/ 10240 h 57967"/>
                  <a:gd name="connsiteX79" fmla="*/ 24687 w 44618"/>
                  <a:gd name="connsiteY79" fmla="*/ 11886 h 5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4618" h="57967">
                    <a:moveTo>
                      <a:pt x="24687" y="11886"/>
                    </a:moveTo>
                    <a:lnTo>
                      <a:pt x="26332" y="14629"/>
                    </a:lnTo>
                    <a:lnTo>
                      <a:pt x="31453" y="19018"/>
                    </a:lnTo>
                    <a:lnTo>
                      <a:pt x="32184" y="20481"/>
                    </a:lnTo>
                    <a:lnTo>
                      <a:pt x="32550" y="23041"/>
                    </a:lnTo>
                    <a:lnTo>
                      <a:pt x="29990" y="23224"/>
                    </a:lnTo>
                    <a:lnTo>
                      <a:pt x="30538" y="24138"/>
                    </a:lnTo>
                    <a:lnTo>
                      <a:pt x="32550" y="24687"/>
                    </a:lnTo>
                    <a:lnTo>
                      <a:pt x="33647" y="24138"/>
                    </a:lnTo>
                    <a:lnTo>
                      <a:pt x="38401" y="29624"/>
                    </a:lnTo>
                    <a:lnTo>
                      <a:pt x="39499" y="31635"/>
                    </a:lnTo>
                    <a:lnTo>
                      <a:pt x="30904" y="26881"/>
                    </a:lnTo>
                    <a:lnTo>
                      <a:pt x="31087" y="29807"/>
                    </a:lnTo>
                    <a:lnTo>
                      <a:pt x="34195" y="32184"/>
                    </a:lnTo>
                    <a:lnTo>
                      <a:pt x="34013" y="34013"/>
                    </a:lnTo>
                    <a:lnTo>
                      <a:pt x="35658" y="34927"/>
                    </a:lnTo>
                    <a:lnTo>
                      <a:pt x="37304" y="34378"/>
                    </a:lnTo>
                    <a:lnTo>
                      <a:pt x="40779" y="36390"/>
                    </a:lnTo>
                    <a:lnTo>
                      <a:pt x="40779" y="38401"/>
                    </a:lnTo>
                    <a:lnTo>
                      <a:pt x="39499" y="38767"/>
                    </a:lnTo>
                    <a:lnTo>
                      <a:pt x="40413" y="40779"/>
                    </a:lnTo>
                    <a:lnTo>
                      <a:pt x="42607" y="39864"/>
                    </a:lnTo>
                    <a:lnTo>
                      <a:pt x="44253" y="41144"/>
                    </a:lnTo>
                    <a:lnTo>
                      <a:pt x="44253" y="43887"/>
                    </a:lnTo>
                    <a:lnTo>
                      <a:pt x="42790" y="44619"/>
                    </a:lnTo>
                    <a:lnTo>
                      <a:pt x="41510" y="46996"/>
                    </a:lnTo>
                    <a:lnTo>
                      <a:pt x="40961" y="49190"/>
                    </a:lnTo>
                    <a:lnTo>
                      <a:pt x="42607" y="48276"/>
                    </a:lnTo>
                    <a:lnTo>
                      <a:pt x="44253" y="49007"/>
                    </a:lnTo>
                    <a:lnTo>
                      <a:pt x="44619" y="51202"/>
                    </a:lnTo>
                    <a:lnTo>
                      <a:pt x="43704" y="52116"/>
                    </a:lnTo>
                    <a:lnTo>
                      <a:pt x="44253" y="54859"/>
                    </a:lnTo>
                    <a:lnTo>
                      <a:pt x="44070" y="57785"/>
                    </a:lnTo>
                    <a:lnTo>
                      <a:pt x="42607" y="56322"/>
                    </a:lnTo>
                    <a:lnTo>
                      <a:pt x="37853" y="57968"/>
                    </a:lnTo>
                    <a:lnTo>
                      <a:pt x="36390" y="50836"/>
                    </a:lnTo>
                    <a:lnTo>
                      <a:pt x="35293" y="47910"/>
                    </a:lnTo>
                    <a:lnTo>
                      <a:pt x="33647" y="49922"/>
                    </a:lnTo>
                    <a:lnTo>
                      <a:pt x="31635" y="48825"/>
                    </a:lnTo>
                    <a:lnTo>
                      <a:pt x="30904" y="46082"/>
                    </a:lnTo>
                    <a:lnTo>
                      <a:pt x="30904" y="43887"/>
                    </a:lnTo>
                    <a:lnTo>
                      <a:pt x="27978" y="41327"/>
                    </a:lnTo>
                    <a:lnTo>
                      <a:pt x="22675" y="38767"/>
                    </a:lnTo>
                    <a:lnTo>
                      <a:pt x="20846" y="39133"/>
                    </a:lnTo>
                    <a:lnTo>
                      <a:pt x="19749" y="37670"/>
                    </a:lnTo>
                    <a:lnTo>
                      <a:pt x="13715" y="35658"/>
                    </a:lnTo>
                    <a:lnTo>
                      <a:pt x="19749" y="34378"/>
                    </a:lnTo>
                    <a:lnTo>
                      <a:pt x="18286" y="29624"/>
                    </a:lnTo>
                    <a:lnTo>
                      <a:pt x="20481" y="27795"/>
                    </a:lnTo>
                    <a:lnTo>
                      <a:pt x="20298" y="26332"/>
                    </a:lnTo>
                    <a:lnTo>
                      <a:pt x="18835" y="25235"/>
                    </a:lnTo>
                    <a:lnTo>
                      <a:pt x="15726" y="26515"/>
                    </a:lnTo>
                    <a:lnTo>
                      <a:pt x="12252" y="26698"/>
                    </a:lnTo>
                    <a:lnTo>
                      <a:pt x="9326" y="24869"/>
                    </a:lnTo>
                    <a:lnTo>
                      <a:pt x="10606" y="21578"/>
                    </a:lnTo>
                    <a:lnTo>
                      <a:pt x="13166" y="19383"/>
                    </a:lnTo>
                    <a:lnTo>
                      <a:pt x="13532" y="16092"/>
                    </a:lnTo>
                    <a:lnTo>
                      <a:pt x="12618" y="12069"/>
                    </a:lnTo>
                    <a:lnTo>
                      <a:pt x="12800" y="7497"/>
                    </a:lnTo>
                    <a:lnTo>
                      <a:pt x="12069" y="7132"/>
                    </a:lnTo>
                    <a:lnTo>
                      <a:pt x="10606" y="11155"/>
                    </a:lnTo>
                    <a:lnTo>
                      <a:pt x="6949" y="11338"/>
                    </a:lnTo>
                    <a:lnTo>
                      <a:pt x="3109" y="14812"/>
                    </a:lnTo>
                    <a:lnTo>
                      <a:pt x="0" y="14812"/>
                    </a:lnTo>
                    <a:lnTo>
                      <a:pt x="1097" y="11338"/>
                    </a:lnTo>
                    <a:lnTo>
                      <a:pt x="3292" y="9143"/>
                    </a:lnTo>
                    <a:lnTo>
                      <a:pt x="5852" y="5303"/>
                    </a:lnTo>
                    <a:lnTo>
                      <a:pt x="3109" y="3109"/>
                    </a:lnTo>
                    <a:lnTo>
                      <a:pt x="2194" y="1097"/>
                    </a:lnTo>
                    <a:lnTo>
                      <a:pt x="3292" y="0"/>
                    </a:lnTo>
                    <a:lnTo>
                      <a:pt x="7863" y="0"/>
                    </a:lnTo>
                    <a:lnTo>
                      <a:pt x="8960" y="2194"/>
                    </a:lnTo>
                    <a:lnTo>
                      <a:pt x="12069" y="549"/>
                    </a:lnTo>
                    <a:lnTo>
                      <a:pt x="13715" y="914"/>
                    </a:lnTo>
                    <a:lnTo>
                      <a:pt x="17006" y="3292"/>
                    </a:lnTo>
                    <a:lnTo>
                      <a:pt x="17006" y="6400"/>
                    </a:lnTo>
                    <a:lnTo>
                      <a:pt x="16275" y="8046"/>
                    </a:lnTo>
                    <a:lnTo>
                      <a:pt x="16458" y="10240"/>
                    </a:lnTo>
                    <a:lnTo>
                      <a:pt x="20481" y="10240"/>
                    </a:lnTo>
                    <a:lnTo>
                      <a:pt x="24687" y="11886"/>
                    </a:lnTo>
                    <a:close/>
                  </a:path>
                </a:pathLst>
              </a:custGeom>
              <a:grpFill/>
              <a:ln w="18272" cap="flat">
                <a:noFill/>
                <a:prstDash val="solid"/>
                <a:miter/>
              </a:ln>
            </p:spPr>
            <p:txBody>
              <a:bodyPr rtlCol="0" anchor="ctr"/>
              <a:lstStyle/>
              <a:p>
                <a:endParaRPr lang="en-GB" sz="1463"/>
              </a:p>
            </p:txBody>
          </p:sp>
          <p:sp>
            <p:nvSpPr>
              <p:cNvPr id="1514" name="Freeform: Shape 1513">
                <a:extLst>
                  <a:ext uri="{FF2B5EF4-FFF2-40B4-BE49-F238E27FC236}">
                    <a16:creationId xmlns:a16="http://schemas.microsoft.com/office/drawing/2014/main" id="{B08D8663-7992-110A-0F08-119630798AD6}"/>
                  </a:ext>
                </a:extLst>
              </p:cNvPr>
              <p:cNvSpPr/>
              <p:nvPr/>
            </p:nvSpPr>
            <p:spPr>
              <a:xfrm>
                <a:off x="2589879" y="2741833"/>
                <a:ext cx="44618" cy="57967"/>
              </a:xfrm>
              <a:custGeom>
                <a:avLst/>
                <a:gdLst>
                  <a:gd name="connsiteX0" fmla="*/ 24687 w 44618"/>
                  <a:gd name="connsiteY0" fmla="*/ 11886 h 57967"/>
                  <a:gd name="connsiteX1" fmla="*/ 26332 w 44618"/>
                  <a:gd name="connsiteY1" fmla="*/ 14629 h 57967"/>
                  <a:gd name="connsiteX2" fmla="*/ 31453 w 44618"/>
                  <a:gd name="connsiteY2" fmla="*/ 19018 h 57967"/>
                  <a:gd name="connsiteX3" fmla="*/ 32184 w 44618"/>
                  <a:gd name="connsiteY3" fmla="*/ 20481 h 57967"/>
                  <a:gd name="connsiteX4" fmla="*/ 32550 w 44618"/>
                  <a:gd name="connsiteY4" fmla="*/ 23041 h 57967"/>
                  <a:gd name="connsiteX5" fmla="*/ 29990 w 44618"/>
                  <a:gd name="connsiteY5" fmla="*/ 23224 h 57967"/>
                  <a:gd name="connsiteX6" fmla="*/ 30538 w 44618"/>
                  <a:gd name="connsiteY6" fmla="*/ 24138 h 57967"/>
                  <a:gd name="connsiteX7" fmla="*/ 32550 w 44618"/>
                  <a:gd name="connsiteY7" fmla="*/ 24687 h 57967"/>
                  <a:gd name="connsiteX8" fmla="*/ 33647 w 44618"/>
                  <a:gd name="connsiteY8" fmla="*/ 24138 h 57967"/>
                  <a:gd name="connsiteX9" fmla="*/ 38401 w 44618"/>
                  <a:gd name="connsiteY9" fmla="*/ 29624 h 57967"/>
                  <a:gd name="connsiteX10" fmla="*/ 39499 w 44618"/>
                  <a:gd name="connsiteY10" fmla="*/ 31635 h 57967"/>
                  <a:gd name="connsiteX11" fmla="*/ 30904 w 44618"/>
                  <a:gd name="connsiteY11" fmla="*/ 26881 h 57967"/>
                  <a:gd name="connsiteX12" fmla="*/ 31087 w 44618"/>
                  <a:gd name="connsiteY12" fmla="*/ 29807 h 57967"/>
                  <a:gd name="connsiteX13" fmla="*/ 34195 w 44618"/>
                  <a:gd name="connsiteY13" fmla="*/ 32184 h 57967"/>
                  <a:gd name="connsiteX14" fmla="*/ 34013 w 44618"/>
                  <a:gd name="connsiteY14" fmla="*/ 34013 h 57967"/>
                  <a:gd name="connsiteX15" fmla="*/ 35658 w 44618"/>
                  <a:gd name="connsiteY15" fmla="*/ 34927 h 57967"/>
                  <a:gd name="connsiteX16" fmla="*/ 37304 w 44618"/>
                  <a:gd name="connsiteY16" fmla="*/ 34378 h 57967"/>
                  <a:gd name="connsiteX17" fmla="*/ 40779 w 44618"/>
                  <a:gd name="connsiteY17" fmla="*/ 36390 h 57967"/>
                  <a:gd name="connsiteX18" fmla="*/ 40779 w 44618"/>
                  <a:gd name="connsiteY18" fmla="*/ 38401 h 57967"/>
                  <a:gd name="connsiteX19" fmla="*/ 39499 w 44618"/>
                  <a:gd name="connsiteY19" fmla="*/ 38767 h 57967"/>
                  <a:gd name="connsiteX20" fmla="*/ 40413 w 44618"/>
                  <a:gd name="connsiteY20" fmla="*/ 40779 h 57967"/>
                  <a:gd name="connsiteX21" fmla="*/ 42607 w 44618"/>
                  <a:gd name="connsiteY21" fmla="*/ 39864 h 57967"/>
                  <a:gd name="connsiteX22" fmla="*/ 44253 w 44618"/>
                  <a:gd name="connsiteY22" fmla="*/ 41144 h 57967"/>
                  <a:gd name="connsiteX23" fmla="*/ 44253 w 44618"/>
                  <a:gd name="connsiteY23" fmla="*/ 43887 h 57967"/>
                  <a:gd name="connsiteX24" fmla="*/ 42790 w 44618"/>
                  <a:gd name="connsiteY24" fmla="*/ 44619 h 57967"/>
                  <a:gd name="connsiteX25" fmla="*/ 41510 w 44618"/>
                  <a:gd name="connsiteY25" fmla="*/ 46996 h 57967"/>
                  <a:gd name="connsiteX26" fmla="*/ 40961 w 44618"/>
                  <a:gd name="connsiteY26" fmla="*/ 49190 h 57967"/>
                  <a:gd name="connsiteX27" fmla="*/ 42607 w 44618"/>
                  <a:gd name="connsiteY27" fmla="*/ 48276 h 57967"/>
                  <a:gd name="connsiteX28" fmla="*/ 44253 w 44618"/>
                  <a:gd name="connsiteY28" fmla="*/ 49007 h 57967"/>
                  <a:gd name="connsiteX29" fmla="*/ 44619 w 44618"/>
                  <a:gd name="connsiteY29" fmla="*/ 51202 h 57967"/>
                  <a:gd name="connsiteX30" fmla="*/ 43704 w 44618"/>
                  <a:gd name="connsiteY30" fmla="*/ 52116 h 57967"/>
                  <a:gd name="connsiteX31" fmla="*/ 44253 w 44618"/>
                  <a:gd name="connsiteY31" fmla="*/ 54859 h 57967"/>
                  <a:gd name="connsiteX32" fmla="*/ 44070 w 44618"/>
                  <a:gd name="connsiteY32" fmla="*/ 57785 h 57967"/>
                  <a:gd name="connsiteX33" fmla="*/ 42607 w 44618"/>
                  <a:gd name="connsiteY33" fmla="*/ 56322 h 57967"/>
                  <a:gd name="connsiteX34" fmla="*/ 37853 w 44618"/>
                  <a:gd name="connsiteY34" fmla="*/ 57968 h 57967"/>
                  <a:gd name="connsiteX35" fmla="*/ 36390 w 44618"/>
                  <a:gd name="connsiteY35" fmla="*/ 50836 h 57967"/>
                  <a:gd name="connsiteX36" fmla="*/ 35293 w 44618"/>
                  <a:gd name="connsiteY36" fmla="*/ 47910 h 57967"/>
                  <a:gd name="connsiteX37" fmla="*/ 33647 w 44618"/>
                  <a:gd name="connsiteY37" fmla="*/ 49922 h 57967"/>
                  <a:gd name="connsiteX38" fmla="*/ 31635 w 44618"/>
                  <a:gd name="connsiteY38" fmla="*/ 48825 h 57967"/>
                  <a:gd name="connsiteX39" fmla="*/ 30904 w 44618"/>
                  <a:gd name="connsiteY39" fmla="*/ 46082 h 57967"/>
                  <a:gd name="connsiteX40" fmla="*/ 30904 w 44618"/>
                  <a:gd name="connsiteY40" fmla="*/ 43887 h 57967"/>
                  <a:gd name="connsiteX41" fmla="*/ 27978 w 44618"/>
                  <a:gd name="connsiteY41" fmla="*/ 41327 h 57967"/>
                  <a:gd name="connsiteX42" fmla="*/ 22675 w 44618"/>
                  <a:gd name="connsiteY42" fmla="*/ 38767 h 57967"/>
                  <a:gd name="connsiteX43" fmla="*/ 20846 w 44618"/>
                  <a:gd name="connsiteY43" fmla="*/ 39133 h 57967"/>
                  <a:gd name="connsiteX44" fmla="*/ 19749 w 44618"/>
                  <a:gd name="connsiteY44" fmla="*/ 37670 h 57967"/>
                  <a:gd name="connsiteX45" fmla="*/ 13715 w 44618"/>
                  <a:gd name="connsiteY45" fmla="*/ 35658 h 57967"/>
                  <a:gd name="connsiteX46" fmla="*/ 19749 w 44618"/>
                  <a:gd name="connsiteY46" fmla="*/ 34378 h 57967"/>
                  <a:gd name="connsiteX47" fmla="*/ 18286 w 44618"/>
                  <a:gd name="connsiteY47" fmla="*/ 29624 h 57967"/>
                  <a:gd name="connsiteX48" fmla="*/ 20481 w 44618"/>
                  <a:gd name="connsiteY48" fmla="*/ 27795 h 57967"/>
                  <a:gd name="connsiteX49" fmla="*/ 20298 w 44618"/>
                  <a:gd name="connsiteY49" fmla="*/ 26332 h 57967"/>
                  <a:gd name="connsiteX50" fmla="*/ 18835 w 44618"/>
                  <a:gd name="connsiteY50" fmla="*/ 25235 h 57967"/>
                  <a:gd name="connsiteX51" fmla="*/ 15726 w 44618"/>
                  <a:gd name="connsiteY51" fmla="*/ 26515 h 57967"/>
                  <a:gd name="connsiteX52" fmla="*/ 12252 w 44618"/>
                  <a:gd name="connsiteY52" fmla="*/ 26698 h 57967"/>
                  <a:gd name="connsiteX53" fmla="*/ 9326 w 44618"/>
                  <a:gd name="connsiteY53" fmla="*/ 24869 h 57967"/>
                  <a:gd name="connsiteX54" fmla="*/ 10606 w 44618"/>
                  <a:gd name="connsiteY54" fmla="*/ 21578 h 57967"/>
                  <a:gd name="connsiteX55" fmla="*/ 13166 w 44618"/>
                  <a:gd name="connsiteY55" fmla="*/ 19383 h 57967"/>
                  <a:gd name="connsiteX56" fmla="*/ 13532 w 44618"/>
                  <a:gd name="connsiteY56" fmla="*/ 16092 h 57967"/>
                  <a:gd name="connsiteX57" fmla="*/ 12618 w 44618"/>
                  <a:gd name="connsiteY57" fmla="*/ 12069 h 57967"/>
                  <a:gd name="connsiteX58" fmla="*/ 12800 w 44618"/>
                  <a:gd name="connsiteY58" fmla="*/ 7497 h 57967"/>
                  <a:gd name="connsiteX59" fmla="*/ 12069 w 44618"/>
                  <a:gd name="connsiteY59" fmla="*/ 7132 h 57967"/>
                  <a:gd name="connsiteX60" fmla="*/ 10606 w 44618"/>
                  <a:gd name="connsiteY60" fmla="*/ 11155 h 57967"/>
                  <a:gd name="connsiteX61" fmla="*/ 6949 w 44618"/>
                  <a:gd name="connsiteY61" fmla="*/ 11338 h 57967"/>
                  <a:gd name="connsiteX62" fmla="*/ 3109 w 44618"/>
                  <a:gd name="connsiteY62" fmla="*/ 14812 h 57967"/>
                  <a:gd name="connsiteX63" fmla="*/ 0 w 44618"/>
                  <a:gd name="connsiteY63" fmla="*/ 14812 h 57967"/>
                  <a:gd name="connsiteX64" fmla="*/ 1097 w 44618"/>
                  <a:gd name="connsiteY64" fmla="*/ 11338 h 57967"/>
                  <a:gd name="connsiteX65" fmla="*/ 3292 w 44618"/>
                  <a:gd name="connsiteY65" fmla="*/ 9143 h 57967"/>
                  <a:gd name="connsiteX66" fmla="*/ 5852 w 44618"/>
                  <a:gd name="connsiteY66" fmla="*/ 5303 h 57967"/>
                  <a:gd name="connsiteX67" fmla="*/ 3109 w 44618"/>
                  <a:gd name="connsiteY67" fmla="*/ 3109 h 57967"/>
                  <a:gd name="connsiteX68" fmla="*/ 2194 w 44618"/>
                  <a:gd name="connsiteY68" fmla="*/ 1097 h 57967"/>
                  <a:gd name="connsiteX69" fmla="*/ 3292 w 44618"/>
                  <a:gd name="connsiteY69" fmla="*/ 0 h 57967"/>
                  <a:gd name="connsiteX70" fmla="*/ 7863 w 44618"/>
                  <a:gd name="connsiteY70" fmla="*/ 0 h 57967"/>
                  <a:gd name="connsiteX71" fmla="*/ 8960 w 44618"/>
                  <a:gd name="connsiteY71" fmla="*/ 2194 h 57967"/>
                  <a:gd name="connsiteX72" fmla="*/ 12069 w 44618"/>
                  <a:gd name="connsiteY72" fmla="*/ 549 h 57967"/>
                  <a:gd name="connsiteX73" fmla="*/ 13715 w 44618"/>
                  <a:gd name="connsiteY73" fmla="*/ 914 h 57967"/>
                  <a:gd name="connsiteX74" fmla="*/ 17006 w 44618"/>
                  <a:gd name="connsiteY74" fmla="*/ 3292 h 57967"/>
                  <a:gd name="connsiteX75" fmla="*/ 17006 w 44618"/>
                  <a:gd name="connsiteY75" fmla="*/ 6400 h 57967"/>
                  <a:gd name="connsiteX76" fmla="*/ 16275 w 44618"/>
                  <a:gd name="connsiteY76" fmla="*/ 8046 h 57967"/>
                  <a:gd name="connsiteX77" fmla="*/ 16458 w 44618"/>
                  <a:gd name="connsiteY77" fmla="*/ 10240 h 57967"/>
                  <a:gd name="connsiteX78" fmla="*/ 20481 w 44618"/>
                  <a:gd name="connsiteY78" fmla="*/ 10240 h 57967"/>
                  <a:gd name="connsiteX79" fmla="*/ 24687 w 44618"/>
                  <a:gd name="connsiteY79" fmla="*/ 11886 h 5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4618" h="57967">
                    <a:moveTo>
                      <a:pt x="24687" y="11886"/>
                    </a:moveTo>
                    <a:lnTo>
                      <a:pt x="26332" y="14629"/>
                    </a:lnTo>
                    <a:lnTo>
                      <a:pt x="31453" y="19018"/>
                    </a:lnTo>
                    <a:lnTo>
                      <a:pt x="32184" y="20481"/>
                    </a:lnTo>
                    <a:lnTo>
                      <a:pt x="32550" y="23041"/>
                    </a:lnTo>
                    <a:lnTo>
                      <a:pt x="29990" y="23224"/>
                    </a:lnTo>
                    <a:lnTo>
                      <a:pt x="30538" y="24138"/>
                    </a:lnTo>
                    <a:lnTo>
                      <a:pt x="32550" y="24687"/>
                    </a:lnTo>
                    <a:lnTo>
                      <a:pt x="33647" y="24138"/>
                    </a:lnTo>
                    <a:lnTo>
                      <a:pt x="38401" y="29624"/>
                    </a:lnTo>
                    <a:lnTo>
                      <a:pt x="39499" y="31635"/>
                    </a:lnTo>
                    <a:lnTo>
                      <a:pt x="30904" y="26881"/>
                    </a:lnTo>
                    <a:lnTo>
                      <a:pt x="31087" y="29807"/>
                    </a:lnTo>
                    <a:lnTo>
                      <a:pt x="34195" y="32184"/>
                    </a:lnTo>
                    <a:lnTo>
                      <a:pt x="34013" y="34013"/>
                    </a:lnTo>
                    <a:lnTo>
                      <a:pt x="35658" y="34927"/>
                    </a:lnTo>
                    <a:lnTo>
                      <a:pt x="37304" y="34378"/>
                    </a:lnTo>
                    <a:lnTo>
                      <a:pt x="40779" y="36390"/>
                    </a:lnTo>
                    <a:lnTo>
                      <a:pt x="40779" y="38401"/>
                    </a:lnTo>
                    <a:lnTo>
                      <a:pt x="39499" y="38767"/>
                    </a:lnTo>
                    <a:lnTo>
                      <a:pt x="40413" y="40779"/>
                    </a:lnTo>
                    <a:lnTo>
                      <a:pt x="42607" y="39864"/>
                    </a:lnTo>
                    <a:lnTo>
                      <a:pt x="44253" y="41144"/>
                    </a:lnTo>
                    <a:lnTo>
                      <a:pt x="44253" y="43887"/>
                    </a:lnTo>
                    <a:lnTo>
                      <a:pt x="42790" y="44619"/>
                    </a:lnTo>
                    <a:lnTo>
                      <a:pt x="41510" y="46996"/>
                    </a:lnTo>
                    <a:lnTo>
                      <a:pt x="40961" y="49190"/>
                    </a:lnTo>
                    <a:lnTo>
                      <a:pt x="42607" y="48276"/>
                    </a:lnTo>
                    <a:lnTo>
                      <a:pt x="44253" y="49007"/>
                    </a:lnTo>
                    <a:lnTo>
                      <a:pt x="44619" y="51202"/>
                    </a:lnTo>
                    <a:lnTo>
                      <a:pt x="43704" y="52116"/>
                    </a:lnTo>
                    <a:lnTo>
                      <a:pt x="44253" y="54859"/>
                    </a:lnTo>
                    <a:lnTo>
                      <a:pt x="44070" y="57785"/>
                    </a:lnTo>
                    <a:lnTo>
                      <a:pt x="42607" y="56322"/>
                    </a:lnTo>
                    <a:lnTo>
                      <a:pt x="37853" y="57968"/>
                    </a:lnTo>
                    <a:lnTo>
                      <a:pt x="36390" y="50836"/>
                    </a:lnTo>
                    <a:lnTo>
                      <a:pt x="35293" y="47910"/>
                    </a:lnTo>
                    <a:lnTo>
                      <a:pt x="33647" y="49922"/>
                    </a:lnTo>
                    <a:lnTo>
                      <a:pt x="31635" y="48825"/>
                    </a:lnTo>
                    <a:lnTo>
                      <a:pt x="30904" y="46082"/>
                    </a:lnTo>
                    <a:lnTo>
                      <a:pt x="30904" y="43887"/>
                    </a:lnTo>
                    <a:lnTo>
                      <a:pt x="27978" y="41327"/>
                    </a:lnTo>
                    <a:lnTo>
                      <a:pt x="22675" y="38767"/>
                    </a:lnTo>
                    <a:lnTo>
                      <a:pt x="20846" y="39133"/>
                    </a:lnTo>
                    <a:lnTo>
                      <a:pt x="19749" y="37670"/>
                    </a:lnTo>
                    <a:lnTo>
                      <a:pt x="13715" y="35658"/>
                    </a:lnTo>
                    <a:lnTo>
                      <a:pt x="19749" y="34378"/>
                    </a:lnTo>
                    <a:lnTo>
                      <a:pt x="18286" y="29624"/>
                    </a:lnTo>
                    <a:lnTo>
                      <a:pt x="20481" y="27795"/>
                    </a:lnTo>
                    <a:lnTo>
                      <a:pt x="20298" y="26332"/>
                    </a:lnTo>
                    <a:lnTo>
                      <a:pt x="18835" y="25235"/>
                    </a:lnTo>
                    <a:lnTo>
                      <a:pt x="15726" y="26515"/>
                    </a:lnTo>
                    <a:lnTo>
                      <a:pt x="12252" y="26698"/>
                    </a:lnTo>
                    <a:lnTo>
                      <a:pt x="9326" y="24869"/>
                    </a:lnTo>
                    <a:lnTo>
                      <a:pt x="10606" y="21578"/>
                    </a:lnTo>
                    <a:lnTo>
                      <a:pt x="13166" y="19383"/>
                    </a:lnTo>
                    <a:lnTo>
                      <a:pt x="13532" y="16092"/>
                    </a:lnTo>
                    <a:lnTo>
                      <a:pt x="12618" y="12069"/>
                    </a:lnTo>
                    <a:lnTo>
                      <a:pt x="12800" y="7497"/>
                    </a:lnTo>
                    <a:lnTo>
                      <a:pt x="12069" y="7132"/>
                    </a:lnTo>
                    <a:lnTo>
                      <a:pt x="10606" y="11155"/>
                    </a:lnTo>
                    <a:lnTo>
                      <a:pt x="6949" y="11338"/>
                    </a:lnTo>
                    <a:lnTo>
                      <a:pt x="3109" y="14812"/>
                    </a:lnTo>
                    <a:lnTo>
                      <a:pt x="0" y="14812"/>
                    </a:lnTo>
                    <a:lnTo>
                      <a:pt x="1097" y="11338"/>
                    </a:lnTo>
                    <a:lnTo>
                      <a:pt x="3292" y="9143"/>
                    </a:lnTo>
                    <a:lnTo>
                      <a:pt x="5852" y="5303"/>
                    </a:lnTo>
                    <a:lnTo>
                      <a:pt x="3109" y="3109"/>
                    </a:lnTo>
                    <a:lnTo>
                      <a:pt x="2194" y="1097"/>
                    </a:lnTo>
                    <a:lnTo>
                      <a:pt x="3292" y="0"/>
                    </a:lnTo>
                    <a:lnTo>
                      <a:pt x="7863" y="0"/>
                    </a:lnTo>
                    <a:lnTo>
                      <a:pt x="8960" y="2194"/>
                    </a:lnTo>
                    <a:lnTo>
                      <a:pt x="12069" y="549"/>
                    </a:lnTo>
                    <a:lnTo>
                      <a:pt x="13715" y="914"/>
                    </a:lnTo>
                    <a:lnTo>
                      <a:pt x="17006" y="3292"/>
                    </a:lnTo>
                    <a:lnTo>
                      <a:pt x="17006" y="6400"/>
                    </a:lnTo>
                    <a:lnTo>
                      <a:pt x="16275" y="8046"/>
                    </a:lnTo>
                    <a:lnTo>
                      <a:pt x="16458" y="10240"/>
                    </a:lnTo>
                    <a:lnTo>
                      <a:pt x="20481" y="10240"/>
                    </a:lnTo>
                    <a:lnTo>
                      <a:pt x="24687" y="11886"/>
                    </a:lnTo>
                  </a:path>
                </a:pathLst>
              </a:custGeom>
              <a:grpFill/>
              <a:ln w="4020" cap="flat">
                <a:solidFill>
                  <a:srgbClr val="FFFFFF"/>
                </a:solidFill>
                <a:prstDash val="solid"/>
                <a:miter/>
              </a:ln>
            </p:spPr>
            <p:txBody>
              <a:bodyPr rtlCol="0" anchor="ctr"/>
              <a:lstStyle/>
              <a:p>
                <a:endParaRPr lang="en-GB" sz="1463"/>
              </a:p>
            </p:txBody>
          </p:sp>
          <p:sp>
            <p:nvSpPr>
              <p:cNvPr id="1515" name="Freeform: Shape 1514">
                <a:extLst>
                  <a:ext uri="{FF2B5EF4-FFF2-40B4-BE49-F238E27FC236}">
                    <a16:creationId xmlns:a16="http://schemas.microsoft.com/office/drawing/2014/main" id="{B08493F3-6AA4-6876-7B8A-DD8F01F8DCE4}"/>
                  </a:ext>
                </a:extLst>
              </p:cNvPr>
              <p:cNvSpPr/>
              <p:nvPr/>
            </p:nvSpPr>
            <p:spPr>
              <a:xfrm>
                <a:off x="2640349" y="2756462"/>
                <a:ext cx="21577" cy="28709"/>
              </a:xfrm>
              <a:custGeom>
                <a:avLst/>
                <a:gdLst>
                  <a:gd name="connsiteX0" fmla="*/ 9509 w 21577"/>
                  <a:gd name="connsiteY0" fmla="*/ 23041 h 28709"/>
                  <a:gd name="connsiteX1" fmla="*/ 10789 w 21577"/>
                  <a:gd name="connsiteY1" fmla="*/ 23407 h 28709"/>
                  <a:gd name="connsiteX2" fmla="*/ 12069 w 21577"/>
                  <a:gd name="connsiteY2" fmla="*/ 21944 h 28709"/>
                  <a:gd name="connsiteX3" fmla="*/ 12618 w 21577"/>
                  <a:gd name="connsiteY3" fmla="*/ 20115 h 28709"/>
                  <a:gd name="connsiteX4" fmla="*/ 14081 w 21577"/>
                  <a:gd name="connsiteY4" fmla="*/ 21761 h 28709"/>
                  <a:gd name="connsiteX5" fmla="*/ 14081 w 21577"/>
                  <a:gd name="connsiteY5" fmla="*/ 24869 h 28709"/>
                  <a:gd name="connsiteX6" fmla="*/ 14629 w 21577"/>
                  <a:gd name="connsiteY6" fmla="*/ 26515 h 28709"/>
                  <a:gd name="connsiteX7" fmla="*/ 17738 w 21577"/>
                  <a:gd name="connsiteY7" fmla="*/ 28710 h 28709"/>
                  <a:gd name="connsiteX8" fmla="*/ 20481 w 21577"/>
                  <a:gd name="connsiteY8" fmla="*/ 28527 h 28709"/>
                  <a:gd name="connsiteX9" fmla="*/ 21578 w 21577"/>
                  <a:gd name="connsiteY9" fmla="*/ 27795 h 28709"/>
                  <a:gd name="connsiteX10" fmla="*/ 21395 w 21577"/>
                  <a:gd name="connsiteY10" fmla="*/ 25784 h 28709"/>
                  <a:gd name="connsiteX11" fmla="*/ 19566 w 21577"/>
                  <a:gd name="connsiteY11" fmla="*/ 23041 h 28709"/>
                  <a:gd name="connsiteX12" fmla="*/ 19018 w 21577"/>
                  <a:gd name="connsiteY12" fmla="*/ 19932 h 28709"/>
                  <a:gd name="connsiteX13" fmla="*/ 20298 w 21577"/>
                  <a:gd name="connsiteY13" fmla="*/ 12069 h 28709"/>
                  <a:gd name="connsiteX14" fmla="*/ 17372 w 21577"/>
                  <a:gd name="connsiteY14" fmla="*/ 4023 h 28709"/>
                  <a:gd name="connsiteX15" fmla="*/ 14812 w 21577"/>
                  <a:gd name="connsiteY15" fmla="*/ 731 h 28709"/>
                  <a:gd name="connsiteX16" fmla="*/ 12801 w 21577"/>
                  <a:gd name="connsiteY16" fmla="*/ 0 h 28709"/>
                  <a:gd name="connsiteX17" fmla="*/ 9875 w 21577"/>
                  <a:gd name="connsiteY17" fmla="*/ 914 h 28709"/>
                  <a:gd name="connsiteX18" fmla="*/ 7497 w 21577"/>
                  <a:gd name="connsiteY18" fmla="*/ 1646 h 28709"/>
                  <a:gd name="connsiteX19" fmla="*/ 6400 w 21577"/>
                  <a:gd name="connsiteY19" fmla="*/ 3292 h 28709"/>
                  <a:gd name="connsiteX20" fmla="*/ 3109 w 21577"/>
                  <a:gd name="connsiteY20" fmla="*/ 4754 h 28709"/>
                  <a:gd name="connsiteX21" fmla="*/ 5120 w 21577"/>
                  <a:gd name="connsiteY21" fmla="*/ 6034 h 28709"/>
                  <a:gd name="connsiteX22" fmla="*/ 4754 w 21577"/>
                  <a:gd name="connsiteY22" fmla="*/ 7497 h 28709"/>
                  <a:gd name="connsiteX23" fmla="*/ 3109 w 21577"/>
                  <a:gd name="connsiteY23" fmla="*/ 7863 h 28709"/>
                  <a:gd name="connsiteX24" fmla="*/ 3657 w 21577"/>
                  <a:gd name="connsiteY24" fmla="*/ 9692 h 28709"/>
                  <a:gd name="connsiteX25" fmla="*/ 2012 w 21577"/>
                  <a:gd name="connsiteY25" fmla="*/ 12983 h 28709"/>
                  <a:gd name="connsiteX26" fmla="*/ 2560 w 21577"/>
                  <a:gd name="connsiteY26" fmla="*/ 13898 h 28709"/>
                  <a:gd name="connsiteX27" fmla="*/ 2194 w 21577"/>
                  <a:gd name="connsiteY27" fmla="*/ 15178 h 28709"/>
                  <a:gd name="connsiteX28" fmla="*/ 0 w 21577"/>
                  <a:gd name="connsiteY28" fmla="*/ 17921 h 28709"/>
                  <a:gd name="connsiteX29" fmla="*/ 1646 w 21577"/>
                  <a:gd name="connsiteY29" fmla="*/ 20846 h 28709"/>
                  <a:gd name="connsiteX30" fmla="*/ 4754 w 21577"/>
                  <a:gd name="connsiteY30" fmla="*/ 21944 h 28709"/>
                  <a:gd name="connsiteX31" fmla="*/ 6400 w 21577"/>
                  <a:gd name="connsiteY31" fmla="*/ 20298 h 28709"/>
                  <a:gd name="connsiteX32" fmla="*/ 6217 w 21577"/>
                  <a:gd name="connsiteY32" fmla="*/ 15726 h 28709"/>
                  <a:gd name="connsiteX33" fmla="*/ 8046 w 21577"/>
                  <a:gd name="connsiteY33" fmla="*/ 18835 h 28709"/>
                  <a:gd name="connsiteX34" fmla="*/ 10058 w 21577"/>
                  <a:gd name="connsiteY34" fmla="*/ 17738 h 28709"/>
                  <a:gd name="connsiteX35" fmla="*/ 10789 w 21577"/>
                  <a:gd name="connsiteY35" fmla="*/ 13898 h 28709"/>
                  <a:gd name="connsiteX36" fmla="*/ 10423 w 21577"/>
                  <a:gd name="connsiteY36" fmla="*/ 11520 h 28709"/>
                  <a:gd name="connsiteX37" fmla="*/ 11886 w 21577"/>
                  <a:gd name="connsiteY37" fmla="*/ 15543 h 28709"/>
                  <a:gd name="connsiteX38" fmla="*/ 12069 w 21577"/>
                  <a:gd name="connsiteY38" fmla="*/ 17738 h 28709"/>
                  <a:gd name="connsiteX39" fmla="*/ 11886 w 21577"/>
                  <a:gd name="connsiteY39" fmla="*/ 19932 h 28709"/>
                  <a:gd name="connsiteX40" fmla="*/ 9509 w 21577"/>
                  <a:gd name="connsiteY40" fmla="*/ 23041 h 2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577" h="28709">
                    <a:moveTo>
                      <a:pt x="9509" y="23041"/>
                    </a:moveTo>
                    <a:lnTo>
                      <a:pt x="10789" y="23407"/>
                    </a:lnTo>
                    <a:lnTo>
                      <a:pt x="12069" y="21944"/>
                    </a:lnTo>
                    <a:lnTo>
                      <a:pt x="12618" y="20115"/>
                    </a:lnTo>
                    <a:lnTo>
                      <a:pt x="14081" y="21761"/>
                    </a:lnTo>
                    <a:lnTo>
                      <a:pt x="14081" y="24869"/>
                    </a:lnTo>
                    <a:lnTo>
                      <a:pt x="14629" y="26515"/>
                    </a:lnTo>
                    <a:lnTo>
                      <a:pt x="17738" y="28710"/>
                    </a:lnTo>
                    <a:lnTo>
                      <a:pt x="20481" y="28527"/>
                    </a:lnTo>
                    <a:lnTo>
                      <a:pt x="21578" y="27795"/>
                    </a:lnTo>
                    <a:lnTo>
                      <a:pt x="21395" y="25784"/>
                    </a:lnTo>
                    <a:lnTo>
                      <a:pt x="19566" y="23041"/>
                    </a:lnTo>
                    <a:lnTo>
                      <a:pt x="19018" y="19932"/>
                    </a:lnTo>
                    <a:lnTo>
                      <a:pt x="20298" y="12069"/>
                    </a:lnTo>
                    <a:lnTo>
                      <a:pt x="17372" y="4023"/>
                    </a:lnTo>
                    <a:lnTo>
                      <a:pt x="14812" y="731"/>
                    </a:lnTo>
                    <a:lnTo>
                      <a:pt x="12801" y="0"/>
                    </a:lnTo>
                    <a:lnTo>
                      <a:pt x="9875" y="914"/>
                    </a:lnTo>
                    <a:lnTo>
                      <a:pt x="7497" y="1646"/>
                    </a:lnTo>
                    <a:lnTo>
                      <a:pt x="6400" y="3292"/>
                    </a:lnTo>
                    <a:lnTo>
                      <a:pt x="3109" y="4754"/>
                    </a:lnTo>
                    <a:lnTo>
                      <a:pt x="5120" y="6034"/>
                    </a:lnTo>
                    <a:lnTo>
                      <a:pt x="4754" y="7497"/>
                    </a:lnTo>
                    <a:lnTo>
                      <a:pt x="3109" y="7863"/>
                    </a:lnTo>
                    <a:lnTo>
                      <a:pt x="3657" y="9692"/>
                    </a:lnTo>
                    <a:lnTo>
                      <a:pt x="2012" y="12983"/>
                    </a:lnTo>
                    <a:lnTo>
                      <a:pt x="2560" y="13898"/>
                    </a:lnTo>
                    <a:lnTo>
                      <a:pt x="2194" y="15178"/>
                    </a:lnTo>
                    <a:lnTo>
                      <a:pt x="0" y="17921"/>
                    </a:lnTo>
                    <a:lnTo>
                      <a:pt x="1646" y="20846"/>
                    </a:lnTo>
                    <a:lnTo>
                      <a:pt x="4754" y="21944"/>
                    </a:lnTo>
                    <a:lnTo>
                      <a:pt x="6400" y="20298"/>
                    </a:lnTo>
                    <a:lnTo>
                      <a:pt x="6217" y="15726"/>
                    </a:lnTo>
                    <a:lnTo>
                      <a:pt x="8046" y="18835"/>
                    </a:lnTo>
                    <a:lnTo>
                      <a:pt x="10058" y="17738"/>
                    </a:lnTo>
                    <a:lnTo>
                      <a:pt x="10789" y="13898"/>
                    </a:lnTo>
                    <a:lnTo>
                      <a:pt x="10423" y="11520"/>
                    </a:lnTo>
                    <a:lnTo>
                      <a:pt x="11886" y="15543"/>
                    </a:lnTo>
                    <a:lnTo>
                      <a:pt x="12069" y="17738"/>
                    </a:lnTo>
                    <a:lnTo>
                      <a:pt x="11886" y="19932"/>
                    </a:lnTo>
                    <a:lnTo>
                      <a:pt x="9509" y="23041"/>
                    </a:lnTo>
                    <a:close/>
                  </a:path>
                </a:pathLst>
              </a:custGeom>
              <a:grpFill/>
              <a:ln w="18272" cap="flat">
                <a:noFill/>
                <a:prstDash val="solid"/>
                <a:miter/>
              </a:ln>
            </p:spPr>
            <p:txBody>
              <a:bodyPr rtlCol="0" anchor="ctr"/>
              <a:lstStyle/>
              <a:p>
                <a:endParaRPr lang="en-GB" sz="1463"/>
              </a:p>
            </p:txBody>
          </p:sp>
          <p:sp>
            <p:nvSpPr>
              <p:cNvPr id="1516" name="Freeform: Shape 1515">
                <a:extLst>
                  <a:ext uri="{FF2B5EF4-FFF2-40B4-BE49-F238E27FC236}">
                    <a16:creationId xmlns:a16="http://schemas.microsoft.com/office/drawing/2014/main" id="{15D44BC3-6B30-B784-DE37-9D7993C596D4}"/>
                  </a:ext>
                </a:extLst>
              </p:cNvPr>
              <p:cNvSpPr/>
              <p:nvPr/>
            </p:nvSpPr>
            <p:spPr>
              <a:xfrm>
                <a:off x="2640349" y="2756462"/>
                <a:ext cx="21577" cy="28709"/>
              </a:xfrm>
              <a:custGeom>
                <a:avLst/>
                <a:gdLst>
                  <a:gd name="connsiteX0" fmla="*/ 9509 w 21577"/>
                  <a:gd name="connsiteY0" fmla="*/ 23041 h 28709"/>
                  <a:gd name="connsiteX1" fmla="*/ 10789 w 21577"/>
                  <a:gd name="connsiteY1" fmla="*/ 23407 h 28709"/>
                  <a:gd name="connsiteX2" fmla="*/ 12069 w 21577"/>
                  <a:gd name="connsiteY2" fmla="*/ 21944 h 28709"/>
                  <a:gd name="connsiteX3" fmla="*/ 12618 w 21577"/>
                  <a:gd name="connsiteY3" fmla="*/ 20115 h 28709"/>
                  <a:gd name="connsiteX4" fmla="*/ 14081 w 21577"/>
                  <a:gd name="connsiteY4" fmla="*/ 21761 h 28709"/>
                  <a:gd name="connsiteX5" fmla="*/ 14081 w 21577"/>
                  <a:gd name="connsiteY5" fmla="*/ 24869 h 28709"/>
                  <a:gd name="connsiteX6" fmla="*/ 14629 w 21577"/>
                  <a:gd name="connsiteY6" fmla="*/ 26515 h 28709"/>
                  <a:gd name="connsiteX7" fmla="*/ 17738 w 21577"/>
                  <a:gd name="connsiteY7" fmla="*/ 28710 h 28709"/>
                  <a:gd name="connsiteX8" fmla="*/ 20481 w 21577"/>
                  <a:gd name="connsiteY8" fmla="*/ 28527 h 28709"/>
                  <a:gd name="connsiteX9" fmla="*/ 21578 w 21577"/>
                  <a:gd name="connsiteY9" fmla="*/ 27795 h 28709"/>
                  <a:gd name="connsiteX10" fmla="*/ 21395 w 21577"/>
                  <a:gd name="connsiteY10" fmla="*/ 25784 h 28709"/>
                  <a:gd name="connsiteX11" fmla="*/ 19566 w 21577"/>
                  <a:gd name="connsiteY11" fmla="*/ 23041 h 28709"/>
                  <a:gd name="connsiteX12" fmla="*/ 19018 w 21577"/>
                  <a:gd name="connsiteY12" fmla="*/ 19932 h 28709"/>
                  <a:gd name="connsiteX13" fmla="*/ 20298 w 21577"/>
                  <a:gd name="connsiteY13" fmla="*/ 12069 h 28709"/>
                  <a:gd name="connsiteX14" fmla="*/ 17372 w 21577"/>
                  <a:gd name="connsiteY14" fmla="*/ 4023 h 28709"/>
                  <a:gd name="connsiteX15" fmla="*/ 14812 w 21577"/>
                  <a:gd name="connsiteY15" fmla="*/ 731 h 28709"/>
                  <a:gd name="connsiteX16" fmla="*/ 12801 w 21577"/>
                  <a:gd name="connsiteY16" fmla="*/ 0 h 28709"/>
                  <a:gd name="connsiteX17" fmla="*/ 9875 w 21577"/>
                  <a:gd name="connsiteY17" fmla="*/ 914 h 28709"/>
                  <a:gd name="connsiteX18" fmla="*/ 7497 w 21577"/>
                  <a:gd name="connsiteY18" fmla="*/ 1646 h 28709"/>
                  <a:gd name="connsiteX19" fmla="*/ 6400 w 21577"/>
                  <a:gd name="connsiteY19" fmla="*/ 3292 h 28709"/>
                  <a:gd name="connsiteX20" fmla="*/ 3109 w 21577"/>
                  <a:gd name="connsiteY20" fmla="*/ 4754 h 28709"/>
                  <a:gd name="connsiteX21" fmla="*/ 5120 w 21577"/>
                  <a:gd name="connsiteY21" fmla="*/ 6034 h 28709"/>
                  <a:gd name="connsiteX22" fmla="*/ 4754 w 21577"/>
                  <a:gd name="connsiteY22" fmla="*/ 7497 h 28709"/>
                  <a:gd name="connsiteX23" fmla="*/ 3109 w 21577"/>
                  <a:gd name="connsiteY23" fmla="*/ 7863 h 28709"/>
                  <a:gd name="connsiteX24" fmla="*/ 3657 w 21577"/>
                  <a:gd name="connsiteY24" fmla="*/ 9692 h 28709"/>
                  <a:gd name="connsiteX25" fmla="*/ 2012 w 21577"/>
                  <a:gd name="connsiteY25" fmla="*/ 12983 h 28709"/>
                  <a:gd name="connsiteX26" fmla="*/ 2560 w 21577"/>
                  <a:gd name="connsiteY26" fmla="*/ 13898 h 28709"/>
                  <a:gd name="connsiteX27" fmla="*/ 2194 w 21577"/>
                  <a:gd name="connsiteY27" fmla="*/ 15178 h 28709"/>
                  <a:gd name="connsiteX28" fmla="*/ 0 w 21577"/>
                  <a:gd name="connsiteY28" fmla="*/ 17921 h 28709"/>
                  <a:gd name="connsiteX29" fmla="*/ 1646 w 21577"/>
                  <a:gd name="connsiteY29" fmla="*/ 20846 h 28709"/>
                  <a:gd name="connsiteX30" fmla="*/ 4754 w 21577"/>
                  <a:gd name="connsiteY30" fmla="*/ 21944 h 28709"/>
                  <a:gd name="connsiteX31" fmla="*/ 6400 w 21577"/>
                  <a:gd name="connsiteY31" fmla="*/ 20298 h 28709"/>
                  <a:gd name="connsiteX32" fmla="*/ 6217 w 21577"/>
                  <a:gd name="connsiteY32" fmla="*/ 15726 h 28709"/>
                  <a:gd name="connsiteX33" fmla="*/ 8046 w 21577"/>
                  <a:gd name="connsiteY33" fmla="*/ 18835 h 28709"/>
                  <a:gd name="connsiteX34" fmla="*/ 10058 w 21577"/>
                  <a:gd name="connsiteY34" fmla="*/ 17738 h 28709"/>
                  <a:gd name="connsiteX35" fmla="*/ 10789 w 21577"/>
                  <a:gd name="connsiteY35" fmla="*/ 13898 h 28709"/>
                  <a:gd name="connsiteX36" fmla="*/ 10423 w 21577"/>
                  <a:gd name="connsiteY36" fmla="*/ 11520 h 28709"/>
                  <a:gd name="connsiteX37" fmla="*/ 11886 w 21577"/>
                  <a:gd name="connsiteY37" fmla="*/ 15543 h 28709"/>
                  <a:gd name="connsiteX38" fmla="*/ 12069 w 21577"/>
                  <a:gd name="connsiteY38" fmla="*/ 17738 h 28709"/>
                  <a:gd name="connsiteX39" fmla="*/ 11886 w 21577"/>
                  <a:gd name="connsiteY39" fmla="*/ 19932 h 28709"/>
                  <a:gd name="connsiteX40" fmla="*/ 9509 w 21577"/>
                  <a:gd name="connsiteY40" fmla="*/ 23041 h 2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1577" h="28709">
                    <a:moveTo>
                      <a:pt x="9509" y="23041"/>
                    </a:moveTo>
                    <a:lnTo>
                      <a:pt x="10789" y="23407"/>
                    </a:lnTo>
                    <a:lnTo>
                      <a:pt x="12069" y="21944"/>
                    </a:lnTo>
                    <a:lnTo>
                      <a:pt x="12618" y="20115"/>
                    </a:lnTo>
                    <a:lnTo>
                      <a:pt x="14081" y="21761"/>
                    </a:lnTo>
                    <a:lnTo>
                      <a:pt x="14081" y="24869"/>
                    </a:lnTo>
                    <a:lnTo>
                      <a:pt x="14629" y="26515"/>
                    </a:lnTo>
                    <a:lnTo>
                      <a:pt x="17738" y="28710"/>
                    </a:lnTo>
                    <a:lnTo>
                      <a:pt x="20481" y="28527"/>
                    </a:lnTo>
                    <a:lnTo>
                      <a:pt x="21578" y="27795"/>
                    </a:lnTo>
                    <a:lnTo>
                      <a:pt x="21395" y="25784"/>
                    </a:lnTo>
                    <a:lnTo>
                      <a:pt x="19566" y="23041"/>
                    </a:lnTo>
                    <a:lnTo>
                      <a:pt x="19018" y="19932"/>
                    </a:lnTo>
                    <a:lnTo>
                      <a:pt x="20298" y="12069"/>
                    </a:lnTo>
                    <a:lnTo>
                      <a:pt x="17372" y="4023"/>
                    </a:lnTo>
                    <a:lnTo>
                      <a:pt x="14812" y="731"/>
                    </a:lnTo>
                    <a:lnTo>
                      <a:pt x="12801" y="0"/>
                    </a:lnTo>
                    <a:lnTo>
                      <a:pt x="9875" y="914"/>
                    </a:lnTo>
                    <a:lnTo>
                      <a:pt x="7497" y="1646"/>
                    </a:lnTo>
                    <a:lnTo>
                      <a:pt x="6400" y="3292"/>
                    </a:lnTo>
                    <a:lnTo>
                      <a:pt x="3109" y="4754"/>
                    </a:lnTo>
                    <a:lnTo>
                      <a:pt x="5120" y="6034"/>
                    </a:lnTo>
                    <a:lnTo>
                      <a:pt x="4754" y="7497"/>
                    </a:lnTo>
                    <a:lnTo>
                      <a:pt x="3109" y="7863"/>
                    </a:lnTo>
                    <a:lnTo>
                      <a:pt x="3657" y="9692"/>
                    </a:lnTo>
                    <a:lnTo>
                      <a:pt x="2012" y="12983"/>
                    </a:lnTo>
                    <a:lnTo>
                      <a:pt x="2560" y="13898"/>
                    </a:lnTo>
                    <a:lnTo>
                      <a:pt x="2194" y="15178"/>
                    </a:lnTo>
                    <a:lnTo>
                      <a:pt x="0" y="17921"/>
                    </a:lnTo>
                    <a:lnTo>
                      <a:pt x="1646" y="20846"/>
                    </a:lnTo>
                    <a:lnTo>
                      <a:pt x="4754" y="21944"/>
                    </a:lnTo>
                    <a:lnTo>
                      <a:pt x="6400" y="20298"/>
                    </a:lnTo>
                    <a:lnTo>
                      <a:pt x="6217" y="15726"/>
                    </a:lnTo>
                    <a:lnTo>
                      <a:pt x="8046" y="18835"/>
                    </a:lnTo>
                    <a:lnTo>
                      <a:pt x="10058" y="17738"/>
                    </a:lnTo>
                    <a:lnTo>
                      <a:pt x="10789" y="13898"/>
                    </a:lnTo>
                    <a:lnTo>
                      <a:pt x="10423" y="11520"/>
                    </a:lnTo>
                    <a:lnTo>
                      <a:pt x="11886" y="15543"/>
                    </a:lnTo>
                    <a:lnTo>
                      <a:pt x="12069" y="17738"/>
                    </a:lnTo>
                    <a:lnTo>
                      <a:pt x="11886" y="19932"/>
                    </a:lnTo>
                    <a:lnTo>
                      <a:pt x="9509" y="23041"/>
                    </a:lnTo>
                  </a:path>
                </a:pathLst>
              </a:custGeom>
              <a:grpFill/>
              <a:ln w="4020" cap="flat">
                <a:solidFill>
                  <a:srgbClr val="FFFFFF"/>
                </a:solidFill>
                <a:prstDash val="solid"/>
                <a:miter/>
              </a:ln>
            </p:spPr>
            <p:txBody>
              <a:bodyPr rtlCol="0" anchor="ctr"/>
              <a:lstStyle/>
              <a:p>
                <a:endParaRPr lang="en-GB" sz="1463"/>
              </a:p>
            </p:txBody>
          </p:sp>
          <p:sp>
            <p:nvSpPr>
              <p:cNvPr id="1517" name="Freeform: Shape 1516">
                <a:extLst>
                  <a:ext uri="{FF2B5EF4-FFF2-40B4-BE49-F238E27FC236}">
                    <a16:creationId xmlns:a16="http://schemas.microsoft.com/office/drawing/2014/main" id="{E57FDB63-0183-BBA7-40EF-BDA21AF09CF7}"/>
                  </a:ext>
                </a:extLst>
              </p:cNvPr>
              <p:cNvSpPr/>
              <p:nvPr/>
            </p:nvSpPr>
            <p:spPr>
              <a:xfrm>
                <a:off x="2602680" y="2781514"/>
                <a:ext cx="12251" cy="18652"/>
              </a:xfrm>
              <a:custGeom>
                <a:avLst/>
                <a:gdLst>
                  <a:gd name="connsiteX0" fmla="*/ 0 w 12251"/>
                  <a:gd name="connsiteY0" fmla="*/ 1646 h 18652"/>
                  <a:gd name="connsiteX1" fmla="*/ 366 w 12251"/>
                  <a:gd name="connsiteY1" fmla="*/ 4206 h 18652"/>
                  <a:gd name="connsiteX2" fmla="*/ 731 w 12251"/>
                  <a:gd name="connsiteY2" fmla="*/ 6035 h 18652"/>
                  <a:gd name="connsiteX3" fmla="*/ 1829 w 12251"/>
                  <a:gd name="connsiteY3" fmla="*/ 8229 h 18652"/>
                  <a:gd name="connsiteX4" fmla="*/ 6035 w 12251"/>
                  <a:gd name="connsiteY4" fmla="*/ 12983 h 18652"/>
                  <a:gd name="connsiteX5" fmla="*/ 7497 w 12251"/>
                  <a:gd name="connsiteY5" fmla="*/ 16275 h 18652"/>
                  <a:gd name="connsiteX6" fmla="*/ 10423 w 12251"/>
                  <a:gd name="connsiteY6" fmla="*/ 18652 h 18652"/>
                  <a:gd name="connsiteX7" fmla="*/ 12252 w 12251"/>
                  <a:gd name="connsiteY7" fmla="*/ 17189 h 18652"/>
                  <a:gd name="connsiteX8" fmla="*/ 7132 w 12251"/>
                  <a:gd name="connsiteY8" fmla="*/ 8229 h 18652"/>
                  <a:gd name="connsiteX9" fmla="*/ 5669 w 12251"/>
                  <a:gd name="connsiteY9" fmla="*/ 7680 h 18652"/>
                  <a:gd name="connsiteX10" fmla="*/ 5486 w 12251"/>
                  <a:gd name="connsiteY10" fmla="*/ 4572 h 18652"/>
                  <a:gd name="connsiteX11" fmla="*/ 4206 w 12251"/>
                  <a:gd name="connsiteY11" fmla="*/ 2194 h 18652"/>
                  <a:gd name="connsiteX12" fmla="*/ 731 w 12251"/>
                  <a:gd name="connsiteY12" fmla="*/ 0 h 18652"/>
                  <a:gd name="connsiteX13" fmla="*/ 0 w 12251"/>
                  <a:gd name="connsiteY13" fmla="*/ 1646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51" h="18652">
                    <a:moveTo>
                      <a:pt x="0" y="1646"/>
                    </a:moveTo>
                    <a:lnTo>
                      <a:pt x="366" y="4206"/>
                    </a:lnTo>
                    <a:lnTo>
                      <a:pt x="731" y="6035"/>
                    </a:lnTo>
                    <a:lnTo>
                      <a:pt x="1829" y="8229"/>
                    </a:lnTo>
                    <a:lnTo>
                      <a:pt x="6035" y="12983"/>
                    </a:lnTo>
                    <a:lnTo>
                      <a:pt x="7497" y="16275"/>
                    </a:lnTo>
                    <a:lnTo>
                      <a:pt x="10423" y="18652"/>
                    </a:lnTo>
                    <a:lnTo>
                      <a:pt x="12252" y="17189"/>
                    </a:lnTo>
                    <a:lnTo>
                      <a:pt x="7132" y="8229"/>
                    </a:lnTo>
                    <a:lnTo>
                      <a:pt x="5669" y="7680"/>
                    </a:lnTo>
                    <a:lnTo>
                      <a:pt x="5486" y="4572"/>
                    </a:lnTo>
                    <a:lnTo>
                      <a:pt x="4206" y="2194"/>
                    </a:lnTo>
                    <a:lnTo>
                      <a:pt x="731" y="0"/>
                    </a:lnTo>
                    <a:lnTo>
                      <a:pt x="0" y="1646"/>
                    </a:lnTo>
                    <a:close/>
                  </a:path>
                </a:pathLst>
              </a:custGeom>
              <a:grpFill/>
              <a:ln w="18272" cap="flat">
                <a:noFill/>
                <a:prstDash val="solid"/>
                <a:miter/>
              </a:ln>
            </p:spPr>
            <p:txBody>
              <a:bodyPr rtlCol="0" anchor="ctr"/>
              <a:lstStyle/>
              <a:p>
                <a:endParaRPr lang="en-GB" sz="1463"/>
              </a:p>
            </p:txBody>
          </p:sp>
          <p:sp>
            <p:nvSpPr>
              <p:cNvPr id="1518" name="Freeform: Shape 1517">
                <a:extLst>
                  <a:ext uri="{FF2B5EF4-FFF2-40B4-BE49-F238E27FC236}">
                    <a16:creationId xmlns:a16="http://schemas.microsoft.com/office/drawing/2014/main" id="{017F5E43-380C-9969-8141-A599C9EFFBFA}"/>
                  </a:ext>
                </a:extLst>
              </p:cNvPr>
              <p:cNvSpPr/>
              <p:nvPr/>
            </p:nvSpPr>
            <p:spPr>
              <a:xfrm>
                <a:off x="2602680" y="2781514"/>
                <a:ext cx="12251" cy="18652"/>
              </a:xfrm>
              <a:custGeom>
                <a:avLst/>
                <a:gdLst>
                  <a:gd name="connsiteX0" fmla="*/ 5669 w 12251"/>
                  <a:gd name="connsiteY0" fmla="*/ 7680 h 18652"/>
                  <a:gd name="connsiteX1" fmla="*/ 7132 w 12251"/>
                  <a:gd name="connsiteY1" fmla="*/ 8229 h 18652"/>
                  <a:gd name="connsiteX2" fmla="*/ 12252 w 12251"/>
                  <a:gd name="connsiteY2" fmla="*/ 17189 h 18652"/>
                  <a:gd name="connsiteX3" fmla="*/ 10423 w 12251"/>
                  <a:gd name="connsiteY3" fmla="*/ 18652 h 18652"/>
                  <a:gd name="connsiteX4" fmla="*/ 7497 w 12251"/>
                  <a:gd name="connsiteY4" fmla="*/ 16275 h 18652"/>
                  <a:gd name="connsiteX5" fmla="*/ 6035 w 12251"/>
                  <a:gd name="connsiteY5" fmla="*/ 12983 h 18652"/>
                  <a:gd name="connsiteX6" fmla="*/ 1829 w 12251"/>
                  <a:gd name="connsiteY6" fmla="*/ 8229 h 18652"/>
                  <a:gd name="connsiteX7" fmla="*/ 731 w 12251"/>
                  <a:gd name="connsiteY7" fmla="*/ 6035 h 18652"/>
                  <a:gd name="connsiteX8" fmla="*/ 366 w 12251"/>
                  <a:gd name="connsiteY8" fmla="*/ 4206 h 18652"/>
                  <a:gd name="connsiteX9" fmla="*/ 0 w 12251"/>
                  <a:gd name="connsiteY9" fmla="*/ 1646 h 18652"/>
                  <a:gd name="connsiteX10" fmla="*/ 731 w 12251"/>
                  <a:gd name="connsiteY10" fmla="*/ 0 h 18652"/>
                  <a:gd name="connsiteX11" fmla="*/ 4206 w 12251"/>
                  <a:gd name="connsiteY11" fmla="*/ 2194 h 18652"/>
                  <a:gd name="connsiteX12" fmla="*/ 5486 w 12251"/>
                  <a:gd name="connsiteY12" fmla="*/ 4572 h 18652"/>
                  <a:gd name="connsiteX13" fmla="*/ 5669 w 12251"/>
                  <a:gd name="connsiteY13" fmla="*/ 7680 h 18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51" h="18652">
                    <a:moveTo>
                      <a:pt x="5669" y="7680"/>
                    </a:moveTo>
                    <a:lnTo>
                      <a:pt x="7132" y="8229"/>
                    </a:lnTo>
                    <a:lnTo>
                      <a:pt x="12252" y="17189"/>
                    </a:lnTo>
                    <a:lnTo>
                      <a:pt x="10423" y="18652"/>
                    </a:lnTo>
                    <a:lnTo>
                      <a:pt x="7497" y="16275"/>
                    </a:lnTo>
                    <a:lnTo>
                      <a:pt x="6035" y="12983"/>
                    </a:lnTo>
                    <a:lnTo>
                      <a:pt x="1829" y="8229"/>
                    </a:lnTo>
                    <a:lnTo>
                      <a:pt x="731" y="6035"/>
                    </a:lnTo>
                    <a:lnTo>
                      <a:pt x="366" y="4206"/>
                    </a:lnTo>
                    <a:lnTo>
                      <a:pt x="0" y="1646"/>
                    </a:lnTo>
                    <a:lnTo>
                      <a:pt x="731" y="0"/>
                    </a:lnTo>
                    <a:lnTo>
                      <a:pt x="4206" y="2194"/>
                    </a:lnTo>
                    <a:lnTo>
                      <a:pt x="5486" y="4572"/>
                    </a:lnTo>
                    <a:lnTo>
                      <a:pt x="5669" y="7680"/>
                    </a:lnTo>
                  </a:path>
                </a:pathLst>
              </a:custGeom>
              <a:grpFill/>
              <a:ln w="4020" cap="flat">
                <a:solidFill>
                  <a:srgbClr val="FFFFFF"/>
                </a:solidFill>
                <a:prstDash val="solid"/>
                <a:miter/>
              </a:ln>
            </p:spPr>
            <p:txBody>
              <a:bodyPr rtlCol="0" anchor="ctr"/>
              <a:lstStyle/>
              <a:p>
                <a:endParaRPr lang="en-GB" sz="1463"/>
              </a:p>
            </p:txBody>
          </p:sp>
          <p:sp>
            <p:nvSpPr>
              <p:cNvPr id="1519" name="Freeform: Shape 1518">
                <a:extLst>
                  <a:ext uri="{FF2B5EF4-FFF2-40B4-BE49-F238E27FC236}">
                    <a16:creationId xmlns:a16="http://schemas.microsoft.com/office/drawing/2014/main" id="{A107264E-1622-35AF-F3B6-A4746F87A4EF}"/>
                  </a:ext>
                </a:extLst>
              </p:cNvPr>
              <p:cNvSpPr/>
              <p:nvPr/>
            </p:nvSpPr>
            <p:spPr>
              <a:xfrm>
                <a:off x="2644555" y="2779502"/>
                <a:ext cx="5851" cy="9691"/>
              </a:xfrm>
              <a:custGeom>
                <a:avLst/>
                <a:gdLst>
                  <a:gd name="connsiteX0" fmla="*/ 1097 w 5851"/>
                  <a:gd name="connsiteY0" fmla="*/ 2743 h 9691"/>
                  <a:gd name="connsiteX1" fmla="*/ 1463 w 5851"/>
                  <a:gd name="connsiteY1" fmla="*/ 4937 h 9691"/>
                  <a:gd name="connsiteX2" fmla="*/ 914 w 5851"/>
                  <a:gd name="connsiteY2" fmla="*/ 5669 h 9691"/>
                  <a:gd name="connsiteX3" fmla="*/ 3657 w 5851"/>
                  <a:gd name="connsiteY3" fmla="*/ 9692 h 9691"/>
                  <a:gd name="connsiteX4" fmla="*/ 5852 w 5851"/>
                  <a:gd name="connsiteY4" fmla="*/ 9143 h 9691"/>
                  <a:gd name="connsiteX5" fmla="*/ 4754 w 5851"/>
                  <a:gd name="connsiteY5" fmla="*/ 3840 h 9691"/>
                  <a:gd name="connsiteX6" fmla="*/ 0 w 5851"/>
                  <a:gd name="connsiteY6" fmla="*/ 0 h 9691"/>
                  <a:gd name="connsiteX7" fmla="*/ 1097 w 5851"/>
                  <a:gd name="connsiteY7" fmla="*/ 2743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1" h="9691">
                    <a:moveTo>
                      <a:pt x="1097" y="2743"/>
                    </a:moveTo>
                    <a:lnTo>
                      <a:pt x="1463" y="4937"/>
                    </a:lnTo>
                    <a:lnTo>
                      <a:pt x="914" y="5669"/>
                    </a:lnTo>
                    <a:lnTo>
                      <a:pt x="3657" y="9692"/>
                    </a:lnTo>
                    <a:lnTo>
                      <a:pt x="5852" y="9143"/>
                    </a:lnTo>
                    <a:lnTo>
                      <a:pt x="4754" y="3840"/>
                    </a:lnTo>
                    <a:lnTo>
                      <a:pt x="0" y="0"/>
                    </a:lnTo>
                    <a:lnTo>
                      <a:pt x="1097" y="2743"/>
                    </a:lnTo>
                    <a:close/>
                  </a:path>
                </a:pathLst>
              </a:custGeom>
              <a:grpFill/>
              <a:ln w="18272" cap="flat">
                <a:noFill/>
                <a:prstDash val="solid"/>
                <a:miter/>
              </a:ln>
            </p:spPr>
            <p:txBody>
              <a:bodyPr rtlCol="0" anchor="ctr"/>
              <a:lstStyle/>
              <a:p>
                <a:endParaRPr lang="en-GB" sz="1463"/>
              </a:p>
            </p:txBody>
          </p:sp>
          <p:sp>
            <p:nvSpPr>
              <p:cNvPr id="1520" name="Freeform: Shape 1519">
                <a:extLst>
                  <a:ext uri="{FF2B5EF4-FFF2-40B4-BE49-F238E27FC236}">
                    <a16:creationId xmlns:a16="http://schemas.microsoft.com/office/drawing/2014/main" id="{5F7BC8E1-D540-A63D-A1A1-6050A3439059}"/>
                  </a:ext>
                </a:extLst>
              </p:cNvPr>
              <p:cNvSpPr/>
              <p:nvPr/>
            </p:nvSpPr>
            <p:spPr>
              <a:xfrm>
                <a:off x="2644555" y="2779502"/>
                <a:ext cx="5851" cy="9691"/>
              </a:xfrm>
              <a:custGeom>
                <a:avLst/>
                <a:gdLst>
                  <a:gd name="connsiteX0" fmla="*/ 0 w 5851"/>
                  <a:gd name="connsiteY0" fmla="*/ 0 h 9691"/>
                  <a:gd name="connsiteX1" fmla="*/ 4754 w 5851"/>
                  <a:gd name="connsiteY1" fmla="*/ 3840 h 9691"/>
                  <a:gd name="connsiteX2" fmla="*/ 5852 w 5851"/>
                  <a:gd name="connsiteY2" fmla="*/ 9143 h 9691"/>
                  <a:gd name="connsiteX3" fmla="*/ 3657 w 5851"/>
                  <a:gd name="connsiteY3" fmla="*/ 9692 h 9691"/>
                  <a:gd name="connsiteX4" fmla="*/ 914 w 5851"/>
                  <a:gd name="connsiteY4" fmla="*/ 5669 h 9691"/>
                  <a:gd name="connsiteX5" fmla="*/ 1463 w 5851"/>
                  <a:gd name="connsiteY5" fmla="*/ 4937 h 9691"/>
                  <a:gd name="connsiteX6" fmla="*/ 1097 w 5851"/>
                  <a:gd name="connsiteY6" fmla="*/ 2743 h 9691"/>
                  <a:gd name="connsiteX7" fmla="*/ 0 w 5851"/>
                  <a:gd name="connsiteY7" fmla="*/ 0 h 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51" h="9691">
                    <a:moveTo>
                      <a:pt x="0" y="0"/>
                    </a:moveTo>
                    <a:lnTo>
                      <a:pt x="4754" y="3840"/>
                    </a:lnTo>
                    <a:lnTo>
                      <a:pt x="5852" y="9143"/>
                    </a:lnTo>
                    <a:lnTo>
                      <a:pt x="3657" y="9692"/>
                    </a:lnTo>
                    <a:lnTo>
                      <a:pt x="914" y="5669"/>
                    </a:lnTo>
                    <a:lnTo>
                      <a:pt x="1463" y="4937"/>
                    </a:lnTo>
                    <a:lnTo>
                      <a:pt x="1097" y="2743"/>
                    </a:lnTo>
                    <a:lnTo>
                      <a:pt x="0" y="0"/>
                    </a:lnTo>
                  </a:path>
                </a:pathLst>
              </a:custGeom>
              <a:grpFill/>
              <a:ln w="4020" cap="flat">
                <a:solidFill>
                  <a:srgbClr val="FFFFFF"/>
                </a:solidFill>
                <a:prstDash val="solid"/>
                <a:miter/>
              </a:ln>
            </p:spPr>
            <p:txBody>
              <a:bodyPr rtlCol="0" anchor="ctr"/>
              <a:lstStyle/>
              <a:p>
                <a:endParaRPr lang="en-GB" sz="1463"/>
              </a:p>
            </p:txBody>
          </p:sp>
          <p:sp>
            <p:nvSpPr>
              <p:cNvPr id="1521" name="Freeform: Shape 1520">
                <a:extLst>
                  <a:ext uri="{FF2B5EF4-FFF2-40B4-BE49-F238E27FC236}">
                    <a16:creationId xmlns:a16="http://schemas.microsoft.com/office/drawing/2014/main" id="{EAF7D839-7784-7252-F1B0-2B85E3DD0BEF}"/>
                  </a:ext>
                </a:extLst>
              </p:cNvPr>
              <p:cNvSpPr/>
              <p:nvPr/>
            </p:nvSpPr>
            <p:spPr>
              <a:xfrm>
                <a:off x="10602042" y="2896169"/>
                <a:ext cx="15543" cy="10788"/>
              </a:xfrm>
              <a:custGeom>
                <a:avLst/>
                <a:gdLst>
                  <a:gd name="connsiteX0" fmla="*/ 366 w 15543"/>
                  <a:gd name="connsiteY0" fmla="*/ 0 h 10788"/>
                  <a:gd name="connsiteX1" fmla="*/ 0 w 15543"/>
                  <a:gd name="connsiteY1" fmla="*/ 549 h 10788"/>
                  <a:gd name="connsiteX2" fmla="*/ 732 w 15543"/>
                  <a:gd name="connsiteY2" fmla="*/ 1097 h 10788"/>
                  <a:gd name="connsiteX3" fmla="*/ 915 w 15543"/>
                  <a:gd name="connsiteY3" fmla="*/ 2560 h 10788"/>
                  <a:gd name="connsiteX4" fmla="*/ 4023 w 15543"/>
                  <a:gd name="connsiteY4" fmla="*/ 3657 h 10788"/>
                  <a:gd name="connsiteX5" fmla="*/ 6766 w 15543"/>
                  <a:gd name="connsiteY5" fmla="*/ 6035 h 10788"/>
                  <a:gd name="connsiteX6" fmla="*/ 5486 w 15543"/>
                  <a:gd name="connsiteY6" fmla="*/ 9326 h 10788"/>
                  <a:gd name="connsiteX7" fmla="*/ 10240 w 15543"/>
                  <a:gd name="connsiteY7" fmla="*/ 10789 h 10788"/>
                  <a:gd name="connsiteX8" fmla="*/ 12069 w 15543"/>
                  <a:gd name="connsiteY8" fmla="*/ 8960 h 10788"/>
                  <a:gd name="connsiteX9" fmla="*/ 12435 w 15543"/>
                  <a:gd name="connsiteY9" fmla="*/ 5486 h 10788"/>
                  <a:gd name="connsiteX10" fmla="*/ 14629 w 15543"/>
                  <a:gd name="connsiteY10" fmla="*/ 4754 h 10788"/>
                  <a:gd name="connsiteX11" fmla="*/ 15544 w 15543"/>
                  <a:gd name="connsiteY11" fmla="*/ 3292 h 10788"/>
                  <a:gd name="connsiteX12" fmla="*/ 9509 w 15543"/>
                  <a:gd name="connsiteY12" fmla="*/ 2743 h 10788"/>
                  <a:gd name="connsiteX13" fmla="*/ 7863 w 15543"/>
                  <a:gd name="connsiteY13" fmla="*/ 914 h 10788"/>
                  <a:gd name="connsiteX14" fmla="*/ 5669 w 15543"/>
                  <a:gd name="connsiteY14" fmla="*/ 0 h 10788"/>
                  <a:gd name="connsiteX15" fmla="*/ 366 w 15543"/>
                  <a:gd name="connsiteY15" fmla="*/ 0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3" h="10788">
                    <a:moveTo>
                      <a:pt x="366" y="0"/>
                    </a:moveTo>
                    <a:lnTo>
                      <a:pt x="0" y="549"/>
                    </a:lnTo>
                    <a:lnTo>
                      <a:pt x="732" y="1097"/>
                    </a:lnTo>
                    <a:lnTo>
                      <a:pt x="915" y="2560"/>
                    </a:lnTo>
                    <a:lnTo>
                      <a:pt x="4023" y="3657"/>
                    </a:lnTo>
                    <a:lnTo>
                      <a:pt x="6766" y="6035"/>
                    </a:lnTo>
                    <a:lnTo>
                      <a:pt x="5486" y="9326"/>
                    </a:lnTo>
                    <a:lnTo>
                      <a:pt x="10240" y="10789"/>
                    </a:lnTo>
                    <a:lnTo>
                      <a:pt x="12069" y="8960"/>
                    </a:lnTo>
                    <a:lnTo>
                      <a:pt x="12435" y="5486"/>
                    </a:lnTo>
                    <a:lnTo>
                      <a:pt x="14629" y="4754"/>
                    </a:lnTo>
                    <a:lnTo>
                      <a:pt x="15544" y="3292"/>
                    </a:lnTo>
                    <a:lnTo>
                      <a:pt x="9509" y="2743"/>
                    </a:lnTo>
                    <a:lnTo>
                      <a:pt x="7863" y="914"/>
                    </a:lnTo>
                    <a:lnTo>
                      <a:pt x="5669" y="0"/>
                    </a:lnTo>
                    <a:lnTo>
                      <a:pt x="366" y="0"/>
                    </a:lnTo>
                    <a:close/>
                  </a:path>
                </a:pathLst>
              </a:custGeom>
              <a:grpFill/>
              <a:ln w="18272" cap="flat">
                <a:noFill/>
                <a:prstDash val="solid"/>
                <a:miter/>
              </a:ln>
            </p:spPr>
            <p:txBody>
              <a:bodyPr rtlCol="0" anchor="ctr"/>
              <a:lstStyle/>
              <a:p>
                <a:endParaRPr lang="en-GB" sz="1463"/>
              </a:p>
            </p:txBody>
          </p:sp>
          <p:sp>
            <p:nvSpPr>
              <p:cNvPr id="1522" name="Freeform: Shape 1521">
                <a:extLst>
                  <a:ext uri="{FF2B5EF4-FFF2-40B4-BE49-F238E27FC236}">
                    <a16:creationId xmlns:a16="http://schemas.microsoft.com/office/drawing/2014/main" id="{3FCE2525-EA9A-D256-A70B-F0BDA3E495AB}"/>
                  </a:ext>
                </a:extLst>
              </p:cNvPr>
              <p:cNvSpPr/>
              <p:nvPr/>
            </p:nvSpPr>
            <p:spPr>
              <a:xfrm>
                <a:off x="10602042" y="2896169"/>
                <a:ext cx="15543" cy="10788"/>
              </a:xfrm>
              <a:custGeom>
                <a:avLst/>
                <a:gdLst>
                  <a:gd name="connsiteX0" fmla="*/ 732 w 15543"/>
                  <a:gd name="connsiteY0" fmla="*/ 1097 h 10788"/>
                  <a:gd name="connsiteX1" fmla="*/ 0 w 15543"/>
                  <a:gd name="connsiteY1" fmla="*/ 549 h 10788"/>
                  <a:gd name="connsiteX2" fmla="*/ 366 w 15543"/>
                  <a:gd name="connsiteY2" fmla="*/ 0 h 10788"/>
                  <a:gd name="connsiteX3" fmla="*/ 5669 w 15543"/>
                  <a:gd name="connsiteY3" fmla="*/ 0 h 10788"/>
                  <a:gd name="connsiteX4" fmla="*/ 7863 w 15543"/>
                  <a:gd name="connsiteY4" fmla="*/ 914 h 10788"/>
                  <a:gd name="connsiteX5" fmla="*/ 9509 w 15543"/>
                  <a:gd name="connsiteY5" fmla="*/ 2743 h 10788"/>
                  <a:gd name="connsiteX6" fmla="*/ 15544 w 15543"/>
                  <a:gd name="connsiteY6" fmla="*/ 3292 h 10788"/>
                  <a:gd name="connsiteX7" fmla="*/ 14629 w 15543"/>
                  <a:gd name="connsiteY7" fmla="*/ 4572 h 10788"/>
                  <a:gd name="connsiteX8" fmla="*/ 12435 w 15543"/>
                  <a:gd name="connsiteY8" fmla="*/ 5486 h 10788"/>
                  <a:gd name="connsiteX9" fmla="*/ 12069 w 15543"/>
                  <a:gd name="connsiteY9" fmla="*/ 8960 h 10788"/>
                  <a:gd name="connsiteX10" fmla="*/ 10240 w 15543"/>
                  <a:gd name="connsiteY10" fmla="*/ 10789 h 10788"/>
                  <a:gd name="connsiteX11" fmla="*/ 5486 w 15543"/>
                  <a:gd name="connsiteY11" fmla="*/ 9326 h 10788"/>
                  <a:gd name="connsiteX12" fmla="*/ 6766 w 15543"/>
                  <a:gd name="connsiteY12" fmla="*/ 5852 h 10788"/>
                  <a:gd name="connsiteX13" fmla="*/ 4023 w 15543"/>
                  <a:gd name="connsiteY13" fmla="*/ 3657 h 10788"/>
                  <a:gd name="connsiteX14" fmla="*/ 915 w 15543"/>
                  <a:gd name="connsiteY14" fmla="*/ 2560 h 10788"/>
                  <a:gd name="connsiteX15" fmla="*/ 732 w 15543"/>
                  <a:gd name="connsiteY15" fmla="*/ 1097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43" h="10788">
                    <a:moveTo>
                      <a:pt x="732" y="1097"/>
                    </a:moveTo>
                    <a:lnTo>
                      <a:pt x="0" y="549"/>
                    </a:lnTo>
                    <a:lnTo>
                      <a:pt x="366" y="0"/>
                    </a:lnTo>
                    <a:lnTo>
                      <a:pt x="5669" y="0"/>
                    </a:lnTo>
                    <a:lnTo>
                      <a:pt x="7863" y="914"/>
                    </a:lnTo>
                    <a:lnTo>
                      <a:pt x="9509" y="2743"/>
                    </a:lnTo>
                    <a:lnTo>
                      <a:pt x="15544" y="3292"/>
                    </a:lnTo>
                    <a:lnTo>
                      <a:pt x="14629" y="4572"/>
                    </a:lnTo>
                    <a:lnTo>
                      <a:pt x="12435" y="5486"/>
                    </a:lnTo>
                    <a:lnTo>
                      <a:pt x="12069" y="8960"/>
                    </a:lnTo>
                    <a:lnTo>
                      <a:pt x="10240" y="10789"/>
                    </a:lnTo>
                    <a:lnTo>
                      <a:pt x="5486" y="9326"/>
                    </a:lnTo>
                    <a:lnTo>
                      <a:pt x="6766" y="5852"/>
                    </a:lnTo>
                    <a:lnTo>
                      <a:pt x="4023" y="3657"/>
                    </a:lnTo>
                    <a:lnTo>
                      <a:pt x="915" y="2560"/>
                    </a:lnTo>
                    <a:lnTo>
                      <a:pt x="732" y="1097"/>
                    </a:lnTo>
                  </a:path>
                </a:pathLst>
              </a:custGeom>
              <a:grpFill/>
              <a:ln w="4020" cap="flat">
                <a:solidFill>
                  <a:srgbClr val="FFFFFF"/>
                </a:solidFill>
                <a:prstDash val="solid"/>
                <a:miter/>
              </a:ln>
            </p:spPr>
            <p:txBody>
              <a:bodyPr rtlCol="0" anchor="ctr"/>
              <a:lstStyle/>
              <a:p>
                <a:endParaRPr lang="en-GB" sz="1463"/>
              </a:p>
            </p:txBody>
          </p:sp>
          <p:sp>
            <p:nvSpPr>
              <p:cNvPr id="1523" name="Freeform: Shape 1522">
                <a:extLst>
                  <a:ext uri="{FF2B5EF4-FFF2-40B4-BE49-F238E27FC236}">
                    <a16:creationId xmlns:a16="http://schemas.microsoft.com/office/drawing/2014/main" id="{F33F01E7-B961-5621-08DB-E831942158A3}"/>
                  </a:ext>
                </a:extLst>
              </p:cNvPr>
              <p:cNvSpPr/>
              <p:nvPr/>
            </p:nvSpPr>
            <p:spPr>
              <a:xfrm>
                <a:off x="10618134" y="2896718"/>
                <a:ext cx="14811" cy="8411"/>
              </a:xfrm>
              <a:custGeom>
                <a:avLst/>
                <a:gdLst>
                  <a:gd name="connsiteX0" fmla="*/ 9875 w 14811"/>
                  <a:gd name="connsiteY0" fmla="*/ 4572 h 8411"/>
                  <a:gd name="connsiteX1" fmla="*/ 2926 w 14811"/>
                  <a:gd name="connsiteY1" fmla="*/ 6400 h 8411"/>
                  <a:gd name="connsiteX2" fmla="*/ 732 w 14811"/>
                  <a:gd name="connsiteY2" fmla="*/ 7315 h 8411"/>
                  <a:gd name="connsiteX3" fmla="*/ 0 w 14811"/>
                  <a:gd name="connsiteY3" fmla="*/ 8412 h 8411"/>
                  <a:gd name="connsiteX4" fmla="*/ 11703 w 14811"/>
                  <a:gd name="connsiteY4" fmla="*/ 6766 h 8411"/>
                  <a:gd name="connsiteX5" fmla="*/ 14629 w 14811"/>
                  <a:gd name="connsiteY5" fmla="*/ 2743 h 8411"/>
                  <a:gd name="connsiteX6" fmla="*/ 14812 w 14811"/>
                  <a:gd name="connsiteY6" fmla="*/ 1097 h 8411"/>
                  <a:gd name="connsiteX7" fmla="*/ 12252 w 14811"/>
                  <a:gd name="connsiteY7" fmla="*/ 0 h 8411"/>
                  <a:gd name="connsiteX8" fmla="*/ 9875 w 14811"/>
                  <a:gd name="connsiteY8" fmla="*/ 4572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1" h="8411">
                    <a:moveTo>
                      <a:pt x="9875" y="4572"/>
                    </a:moveTo>
                    <a:lnTo>
                      <a:pt x="2926" y="6400"/>
                    </a:lnTo>
                    <a:lnTo>
                      <a:pt x="732" y="7315"/>
                    </a:lnTo>
                    <a:lnTo>
                      <a:pt x="0" y="8412"/>
                    </a:lnTo>
                    <a:lnTo>
                      <a:pt x="11703" y="6766"/>
                    </a:lnTo>
                    <a:lnTo>
                      <a:pt x="14629" y="2743"/>
                    </a:lnTo>
                    <a:lnTo>
                      <a:pt x="14812" y="1097"/>
                    </a:lnTo>
                    <a:lnTo>
                      <a:pt x="12252" y="0"/>
                    </a:lnTo>
                    <a:lnTo>
                      <a:pt x="9875" y="4572"/>
                    </a:lnTo>
                    <a:close/>
                  </a:path>
                </a:pathLst>
              </a:custGeom>
              <a:grpFill/>
              <a:ln w="18272" cap="flat">
                <a:noFill/>
                <a:prstDash val="solid"/>
                <a:miter/>
              </a:ln>
            </p:spPr>
            <p:txBody>
              <a:bodyPr rtlCol="0" anchor="ctr"/>
              <a:lstStyle/>
              <a:p>
                <a:endParaRPr lang="en-GB" sz="1463"/>
              </a:p>
            </p:txBody>
          </p:sp>
          <p:sp>
            <p:nvSpPr>
              <p:cNvPr id="1524" name="Freeform: Shape 1523">
                <a:extLst>
                  <a:ext uri="{FF2B5EF4-FFF2-40B4-BE49-F238E27FC236}">
                    <a16:creationId xmlns:a16="http://schemas.microsoft.com/office/drawing/2014/main" id="{7F8017E7-D367-B51E-5D2F-EA43AEEEF655}"/>
                  </a:ext>
                </a:extLst>
              </p:cNvPr>
              <p:cNvSpPr/>
              <p:nvPr/>
            </p:nvSpPr>
            <p:spPr>
              <a:xfrm>
                <a:off x="10618134" y="2896901"/>
                <a:ext cx="14811" cy="8228"/>
              </a:xfrm>
              <a:custGeom>
                <a:avLst/>
                <a:gdLst>
                  <a:gd name="connsiteX0" fmla="*/ 0 w 14811"/>
                  <a:gd name="connsiteY0" fmla="*/ 8229 h 8228"/>
                  <a:gd name="connsiteX1" fmla="*/ 732 w 14811"/>
                  <a:gd name="connsiteY1" fmla="*/ 7132 h 8228"/>
                  <a:gd name="connsiteX2" fmla="*/ 2926 w 14811"/>
                  <a:gd name="connsiteY2" fmla="*/ 6217 h 8228"/>
                  <a:gd name="connsiteX3" fmla="*/ 9875 w 14811"/>
                  <a:gd name="connsiteY3" fmla="*/ 4389 h 8228"/>
                  <a:gd name="connsiteX4" fmla="*/ 12252 w 14811"/>
                  <a:gd name="connsiteY4" fmla="*/ 0 h 8228"/>
                  <a:gd name="connsiteX5" fmla="*/ 14812 w 14811"/>
                  <a:gd name="connsiteY5" fmla="*/ 914 h 8228"/>
                  <a:gd name="connsiteX6" fmla="*/ 14629 w 14811"/>
                  <a:gd name="connsiteY6" fmla="*/ 2560 h 8228"/>
                  <a:gd name="connsiteX7" fmla="*/ 11703 w 14811"/>
                  <a:gd name="connsiteY7" fmla="*/ 6583 h 8228"/>
                  <a:gd name="connsiteX8" fmla="*/ 0 w 14811"/>
                  <a:gd name="connsiteY8" fmla="*/ 8229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1" h="8228">
                    <a:moveTo>
                      <a:pt x="0" y="8229"/>
                    </a:moveTo>
                    <a:lnTo>
                      <a:pt x="732" y="7132"/>
                    </a:lnTo>
                    <a:lnTo>
                      <a:pt x="2926" y="6217"/>
                    </a:lnTo>
                    <a:lnTo>
                      <a:pt x="9875" y="4389"/>
                    </a:lnTo>
                    <a:lnTo>
                      <a:pt x="12252" y="0"/>
                    </a:lnTo>
                    <a:lnTo>
                      <a:pt x="14812" y="914"/>
                    </a:lnTo>
                    <a:lnTo>
                      <a:pt x="14629" y="2560"/>
                    </a:lnTo>
                    <a:lnTo>
                      <a:pt x="11703" y="6583"/>
                    </a:lnTo>
                    <a:lnTo>
                      <a:pt x="0" y="8229"/>
                    </a:lnTo>
                  </a:path>
                </a:pathLst>
              </a:custGeom>
              <a:grpFill/>
              <a:ln w="4020" cap="flat">
                <a:solidFill>
                  <a:srgbClr val="FFFFFF"/>
                </a:solidFill>
                <a:prstDash val="solid"/>
                <a:miter/>
              </a:ln>
            </p:spPr>
            <p:txBody>
              <a:bodyPr rtlCol="0" anchor="ctr"/>
              <a:lstStyle/>
              <a:p>
                <a:endParaRPr lang="en-GB" sz="1463"/>
              </a:p>
            </p:txBody>
          </p:sp>
          <p:sp>
            <p:nvSpPr>
              <p:cNvPr id="1525" name="Freeform: Shape 1524">
                <a:extLst>
                  <a:ext uri="{FF2B5EF4-FFF2-40B4-BE49-F238E27FC236}">
                    <a16:creationId xmlns:a16="http://schemas.microsoft.com/office/drawing/2014/main" id="{889B7389-94F9-3A4C-D350-CDCC8D2A56C8}"/>
                  </a:ext>
                </a:extLst>
              </p:cNvPr>
              <p:cNvSpPr/>
              <p:nvPr/>
            </p:nvSpPr>
            <p:spPr>
              <a:xfrm>
                <a:off x="10638066" y="2894158"/>
                <a:ext cx="13349" cy="12617"/>
              </a:xfrm>
              <a:custGeom>
                <a:avLst/>
                <a:gdLst>
                  <a:gd name="connsiteX0" fmla="*/ 1829 w 13349"/>
                  <a:gd name="connsiteY0" fmla="*/ 2194 h 12617"/>
                  <a:gd name="connsiteX1" fmla="*/ 2743 w 13349"/>
                  <a:gd name="connsiteY1" fmla="*/ 4206 h 12617"/>
                  <a:gd name="connsiteX2" fmla="*/ 2743 w 13349"/>
                  <a:gd name="connsiteY2" fmla="*/ 6035 h 12617"/>
                  <a:gd name="connsiteX3" fmla="*/ 0 w 13349"/>
                  <a:gd name="connsiteY3" fmla="*/ 6766 h 12617"/>
                  <a:gd name="connsiteX4" fmla="*/ 549 w 13349"/>
                  <a:gd name="connsiteY4" fmla="*/ 10240 h 12617"/>
                  <a:gd name="connsiteX5" fmla="*/ 1646 w 13349"/>
                  <a:gd name="connsiteY5" fmla="*/ 10606 h 12617"/>
                  <a:gd name="connsiteX6" fmla="*/ 2377 w 13349"/>
                  <a:gd name="connsiteY6" fmla="*/ 12618 h 12617"/>
                  <a:gd name="connsiteX7" fmla="*/ 4389 w 13349"/>
                  <a:gd name="connsiteY7" fmla="*/ 12252 h 12617"/>
                  <a:gd name="connsiteX8" fmla="*/ 5852 w 13349"/>
                  <a:gd name="connsiteY8" fmla="*/ 10789 h 12617"/>
                  <a:gd name="connsiteX9" fmla="*/ 8229 w 13349"/>
                  <a:gd name="connsiteY9" fmla="*/ 9692 h 12617"/>
                  <a:gd name="connsiteX10" fmla="*/ 13349 w 13349"/>
                  <a:gd name="connsiteY10" fmla="*/ 8046 h 12617"/>
                  <a:gd name="connsiteX11" fmla="*/ 12801 w 13349"/>
                  <a:gd name="connsiteY11" fmla="*/ 5303 h 12617"/>
                  <a:gd name="connsiteX12" fmla="*/ 8595 w 13349"/>
                  <a:gd name="connsiteY12" fmla="*/ 5669 h 12617"/>
                  <a:gd name="connsiteX13" fmla="*/ 6766 w 13349"/>
                  <a:gd name="connsiteY13" fmla="*/ 5303 h 12617"/>
                  <a:gd name="connsiteX14" fmla="*/ 7314 w 13349"/>
                  <a:gd name="connsiteY14" fmla="*/ 3657 h 12617"/>
                  <a:gd name="connsiteX15" fmla="*/ 7314 w 13349"/>
                  <a:gd name="connsiteY15" fmla="*/ 1097 h 12617"/>
                  <a:gd name="connsiteX16" fmla="*/ 5852 w 13349"/>
                  <a:gd name="connsiteY16" fmla="*/ 0 h 12617"/>
                  <a:gd name="connsiteX17" fmla="*/ 1829 w 13349"/>
                  <a:gd name="connsiteY17" fmla="*/ 2194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49" h="12617">
                    <a:moveTo>
                      <a:pt x="1829" y="2194"/>
                    </a:moveTo>
                    <a:lnTo>
                      <a:pt x="2743" y="4206"/>
                    </a:lnTo>
                    <a:lnTo>
                      <a:pt x="2743" y="6035"/>
                    </a:lnTo>
                    <a:lnTo>
                      <a:pt x="0" y="6766"/>
                    </a:lnTo>
                    <a:lnTo>
                      <a:pt x="549" y="10240"/>
                    </a:lnTo>
                    <a:lnTo>
                      <a:pt x="1646" y="10606"/>
                    </a:lnTo>
                    <a:lnTo>
                      <a:pt x="2377" y="12618"/>
                    </a:lnTo>
                    <a:lnTo>
                      <a:pt x="4389" y="12252"/>
                    </a:lnTo>
                    <a:lnTo>
                      <a:pt x="5852" y="10789"/>
                    </a:lnTo>
                    <a:lnTo>
                      <a:pt x="8229" y="9692"/>
                    </a:lnTo>
                    <a:lnTo>
                      <a:pt x="13349" y="8046"/>
                    </a:lnTo>
                    <a:lnTo>
                      <a:pt x="12801" y="5303"/>
                    </a:lnTo>
                    <a:lnTo>
                      <a:pt x="8595" y="5669"/>
                    </a:lnTo>
                    <a:lnTo>
                      <a:pt x="6766" y="5303"/>
                    </a:lnTo>
                    <a:lnTo>
                      <a:pt x="7314" y="3657"/>
                    </a:lnTo>
                    <a:lnTo>
                      <a:pt x="7314" y="1097"/>
                    </a:lnTo>
                    <a:lnTo>
                      <a:pt x="5852" y="0"/>
                    </a:lnTo>
                    <a:lnTo>
                      <a:pt x="1829" y="2194"/>
                    </a:lnTo>
                    <a:close/>
                  </a:path>
                </a:pathLst>
              </a:custGeom>
              <a:grpFill/>
              <a:ln w="18272" cap="flat">
                <a:noFill/>
                <a:prstDash val="solid"/>
                <a:miter/>
              </a:ln>
            </p:spPr>
            <p:txBody>
              <a:bodyPr rtlCol="0" anchor="ctr"/>
              <a:lstStyle/>
              <a:p>
                <a:endParaRPr lang="en-GB" sz="1463"/>
              </a:p>
            </p:txBody>
          </p:sp>
          <p:sp>
            <p:nvSpPr>
              <p:cNvPr id="1526" name="Freeform: Shape 1525">
                <a:extLst>
                  <a:ext uri="{FF2B5EF4-FFF2-40B4-BE49-F238E27FC236}">
                    <a16:creationId xmlns:a16="http://schemas.microsoft.com/office/drawing/2014/main" id="{2769A3BF-6ACF-6E8C-051C-280D76EE5618}"/>
                  </a:ext>
                </a:extLst>
              </p:cNvPr>
              <p:cNvSpPr/>
              <p:nvPr/>
            </p:nvSpPr>
            <p:spPr>
              <a:xfrm>
                <a:off x="10638066" y="2894158"/>
                <a:ext cx="13349" cy="12617"/>
              </a:xfrm>
              <a:custGeom>
                <a:avLst/>
                <a:gdLst>
                  <a:gd name="connsiteX0" fmla="*/ 0 w 13349"/>
                  <a:gd name="connsiteY0" fmla="*/ 6766 h 12617"/>
                  <a:gd name="connsiteX1" fmla="*/ 2743 w 13349"/>
                  <a:gd name="connsiteY1" fmla="*/ 6035 h 12617"/>
                  <a:gd name="connsiteX2" fmla="*/ 2743 w 13349"/>
                  <a:gd name="connsiteY2" fmla="*/ 4206 h 12617"/>
                  <a:gd name="connsiteX3" fmla="*/ 1829 w 13349"/>
                  <a:gd name="connsiteY3" fmla="*/ 2194 h 12617"/>
                  <a:gd name="connsiteX4" fmla="*/ 5852 w 13349"/>
                  <a:gd name="connsiteY4" fmla="*/ 0 h 12617"/>
                  <a:gd name="connsiteX5" fmla="*/ 7314 w 13349"/>
                  <a:gd name="connsiteY5" fmla="*/ 1097 h 12617"/>
                  <a:gd name="connsiteX6" fmla="*/ 7314 w 13349"/>
                  <a:gd name="connsiteY6" fmla="*/ 3657 h 12617"/>
                  <a:gd name="connsiteX7" fmla="*/ 6766 w 13349"/>
                  <a:gd name="connsiteY7" fmla="*/ 5303 h 12617"/>
                  <a:gd name="connsiteX8" fmla="*/ 8595 w 13349"/>
                  <a:gd name="connsiteY8" fmla="*/ 5669 h 12617"/>
                  <a:gd name="connsiteX9" fmla="*/ 12801 w 13349"/>
                  <a:gd name="connsiteY9" fmla="*/ 5303 h 12617"/>
                  <a:gd name="connsiteX10" fmla="*/ 13349 w 13349"/>
                  <a:gd name="connsiteY10" fmla="*/ 8046 h 12617"/>
                  <a:gd name="connsiteX11" fmla="*/ 8229 w 13349"/>
                  <a:gd name="connsiteY11" fmla="*/ 9692 h 12617"/>
                  <a:gd name="connsiteX12" fmla="*/ 5852 w 13349"/>
                  <a:gd name="connsiteY12" fmla="*/ 10789 h 12617"/>
                  <a:gd name="connsiteX13" fmla="*/ 4389 w 13349"/>
                  <a:gd name="connsiteY13" fmla="*/ 12069 h 12617"/>
                  <a:gd name="connsiteX14" fmla="*/ 2377 w 13349"/>
                  <a:gd name="connsiteY14" fmla="*/ 12618 h 12617"/>
                  <a:gd name="connsiteX15" fmla="*/ 1646 w 13349"/>
                  <a:gd name="connsiteY15" fmla="*/ 10606 h 12617"/>
                  <a:gd name="connsiteX16" fmla="*/ 549 w 13349"/>
                  <a:gd name="connsiteY16" fmla="*/ 10240 h 12617"/>
                  <a:gd name="connsiteX17" fmla="*/ 0 w 13349"/>
                  <a:gd name="connsiteY17" fmla="*/ 6766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349" h="12617">
                    <a:moveTo>
                      <a:pt x="0" y="6766"/>
                    </a:moveTo>
                    <a:lnTo>
                      <a:pt x="2743" y="6035"/>
                    </a:lnTo>
                    <a:lnTo>
                      <a:pt x="2743" y="4206"/>
                    </a:lnTo>
                    <a:lnTo>
                      <a:pt x="1829" y="2194"/>
                    </a:lnTo>
                    <a:lnTo>
                      <a:pt x="5852" y="0"/>
                    </a:lnTo>
                    <a:lnTo>
                      <a:pt x="7314" y="1097"/>
                    </a:lnTo>
                    <a:lnTo>
                      <a:pt x="7314" y="3657"/>
                    </a:lnTo>
                    <a:lnTo>
                      <a:pt x="6766" y="5303"/>
                    </a:lnTo>
                    <a:lnTo>
                      <a:pt x="8595" y="5669"/>
                    </a:lnTo>
                    <a:lnTo>
                      <a:pt x="12801" y="5303"/>
                    </a:lnTo>
                    <a:lnTo>
                      <a:pt x="13349" y="8046"/>
                    </a:lnTo>
                    <a:lnTo>
                      <a:pt x="8229" y="9692"/>
                    </a:lnTo>
                    <a:lnTo>
                      <a:pt x="5852" y="10789"/>
                    </a:lnTo>
                    <a:lnTo>
                      <a:pt x="4389" y="12069"/>
                    </a:lnTo>
                    <a:lnTo>
                      <a:pt x="2377" y="12618"/>
                    </a:lnTo>
                    <a:lnTo>
                      <a:pt x="1646" y="10606"/>
                    </a:lnTo>
                    <a:lnTo>
                      <a:pt x="549" y="10240"/>
                    </a:lnTo>
                    <a:lnTo>
                      <a:pt x="0" y="6766"/>
                    </a:lnTo>
                  </a:path>
                </a:pathLst>
              </a:custGeom>
              <a:grpFill/>
              <a:ln w="4020" cap="flat">
                <a:solidFill>
                  <a:srgbClr val="FFFFFF"/>
                </a:solidFill>
                <a:prstDash val="solid"/>
                <a:miter/>
              </a:ln>
            </p:spPr>
            <p:txBody>
              <a:bodyPr rtlCol="0" anchor="ctr"/>
              <a:lstStyle/>
              <a:p>
                <a:endParaRPr lang="en-GB" sz="1463"/>
              </a:p>
            </p:txBody>
          </p:sp>
          <p:sp>
            <p:nvSpPr>
              <p:cNvPr id="1527" name="Freeform: Shape 1526">
                <a:extLst>
                  <a:ext uri="{FF2B5EF4-FFF2-40B4-BE49-F238E27FC236}">
                    <a16:creationId xmlns:a16="http://schemas.microsoft.com/office/drawing/2014/main" id="{FFCCB6D9-C650-2CBA-6D87-02FA2D854FD1}"/>
                  </a:ext>
                </a:extLst>
              </p:cNvPr>
              <p:cNvSpPr/>
              <p:nvPr/>
            </p:nvSpPr>
            <p:spPr>
              <a:xfrm>
                <a:off x="10694388" y="2879894"/>
                <a:ext cx="15909" cy="12617"/>
              </a:xfrm>
              <a:custGeom>
                <a:avLst/>
                <a:gdLst>
                  <a:gd name="connsiteX0" fmla="*/ 8045 w 15909"/>
                  <a:gd name="connsiteY0" fmla="*/ 1463 h 12617"/>
                  <a:gd name="connsiteX1" fmla="*/ 9143 w 15909"/>
                  <a:gd name="connsiteY1" fmla="*/ 1463 h 12617"/>
                  <a:gd name="connsiteX2" fmla="*/ 9143 w 15909"/>
                  <a:gd name="connsiteY2" fmla="*/ 4572 h 12617"/>
                  <a:gd name="connsiteX3" fmla="*/ 8412 w 15909"/>
                  <a:gd name="connsiteY3" fmla="*/ 6217 h 12617"/>
                  <a:gd name="connsiteX4" fmla="*/ 1828 w 15909"/>
                  <a:gd name="connsiteY4" fmla="*/ 9326 h 12617"/>
                  <a:gd name="connsiteX5" fmla="*/ 0 w 15909"/>
                  <a:gd name="connsiteY5" fmla="*/ 10789 h 12617"/>
                  <a:gd name="connsiteX6" fmla="*/ 0 w 15909"/>
                  <a:gd name="connsiteY6" fmla="*/ 11520 h 12617"/>
                  <a:gd name="connsiteX7" fmla="*/ 2560 w 15909"/>
                  <a:gd name="connsiteY7" fmla="*/ 12617 h 12617"/>
                  <a:gd name="connsiteX8" fmla="*/ 6034 w 15909"/>
                  <a:gd name="connsiteY8" fmla="*/ 12252 h 12617"/>
                  <a:gd name="connsiteX9" fmla="*/ 7497 w 15909"/>
                  <a:gd name="connsiteY9" fmla="*/ 10789 h 12617"/>
                  <a:gd name="connsiteX10" fmla="*/ 9692 w 15909"/>
                  <a:gd name="connsiteY10" fmla="*/ 11520 h 12617"/>
                  <a:gd name="connsiteX11" fmla="*/ 11703 w 15909"/>
                  <a:gd name="connsiteY11" fmla="*/ 9875 h 12617"/>
                  <a:gd name="connsiteX12" fmla="*/ 13166 w 15909"/>
                  <a:gd name="connsiteY12" fmla="*/ 6217 h 12617"/>
                  <a:gd name="connsiteX13" fmla="*/ 15909 w 15909"/>
                  <a:gd name="connsiteY13" fmla="*/ 5303 h 12617"/>
                  <a:gd name="connsiteX14" fmla="*/ 15909 w 15909"/>
                  <a:gd name="connsiteY14" fmla="*/ 2560 h 12617"/>
                  <a:gd name="connsiteX15" fmla="*/ 14446 w 15909"/>
                  <a:gd name="connsiteY15" fmla="*/ 1463 h 12617"/>
                  <a:gd name="connsiteX16" fmla="*/ 11337 w 15909"/>
                  <a:gd name="connsiteY16" fmla="*/ 0 h 12617"/>
                  <a:gd name="connsiteX17" fmla="*/ 8045 w 15909"/>
                  <a:gd name="connsiteY17" fmla="*/ 1463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09" h="12617">
                    <a:moveTo>
                      <a:pt x="8045" y="1463"/>
                    </a:moveTo>
                    <a:lnTo>
                      <a:pt x="9143" y="1463"/>
                    </a:lnTo>
                    <a:lnTo>
                      <a:pt x="9143" y="4572"/>
                    </a:lnTo>
                    <a:lnTo>
                      <a:pt x="8412" y="6217"/>
                    </a:lnTo>
                    <a:lnTo>
                      <a:pt x="1828" y="9326"/>
                    </a:lnTo>
                    <a:lnTo>
                      <a:pt x="0" y="10789"/>
                    </a:lnTo>
                    <a:lnTo>
                      <a:pt x="0" y="11520"/>
                    </a:lnTo>
                    <a:lnTo>
                      <a:pt x="2560" y="12617"/>
                    </a:lnTo>
                    <a:lnTo>
                      <a:pt x="6034" y="12252"/>
                    </a:lnTo>
                    <a:lnTo>
                      <a:pt x="7497" y="10789"/>
                    </a:lnTo>
                    <a:lnTo>
                      <a:pt x="9692" y="11520"/>
                    </a:lnTo>
                    <a:lnTo>
                      <a:pt x="11703" y="9875"/>
                    </a:lnTo>
                    <a:lnTo>
                      <a:pt x="13166" y="6217"/>
                    </a:lnTo>
                    <a:lnTo>
                      <a:pt x="15909" y="5303"/>
                    </a:lnTo>
                    <a:lnTo>
                      <a:pt x="15909" y="2560"/>
                    </a:lnTo>
                    <a:lnTo>
                      <a:pt x="14446" y="1463"/>
                    </a:lnTo>
                    <a:lnTo>
                      <a:pt x="11337" y="0"/>
                    </a:lnTo>
                    <a:lnTo>
                      <a:pt x="8045" y="1463"/>
                    </a:lnTo>
                    <a:close/>
                  </a:path>
                </a:pathLst>
              </a:custGeom>
              <a:grpFill/>
              <a:ln w="18272" cap="flat">
                <a:noFill/>
                <a:prstDash val="solid"/>
                <a:miter/>
              </a:ln>
            </p:spPr>
            <p:txBody>
              <a:bodyPr rtlCol="0" anchor="ctr"/>
              <a:lstStyle/>
              <a:p>
                <a:endParaRPr lang="en-GB" sz="1463"/>
              </a:p>
            </p:txBody>
          </p:sp>
          <p:sp>
            <p:nvSpPr>
              <p:cNvPr id="1528" name="Freeform: Shape 1527">
                <a:extLst>
                  <a:ext uri="{FF2B5EF4-FFF2-40B4-BE49-F238E27FC236}">
                    <a16:creationId xmlns:a16="http://schemas.microsoft.com/office/drawing/2014/main" id="{F4464112-8611-5FF9-0313-0FE2C2AD1C1D}"/>
                  </a:ext>
                </a:extLst>
              </p:cNvPr>
              <p:cNvSpPr/>
              <p:nvPr/>
            </p:nvSpPr>
            <p:spPr>
              <a:xfrm>
                <a:off x="10694388" y="2879894"/>
                <a:ext cx="15909" cy="12617"/>
              </a:xfrm>
              <a:custGeom>
                <a:avLst/>
                <a:gdLst>
                  <a:gd name="connsiteX0" fmla="*/ 9143 w 15909"/>
                  <a:gd name="connsiteY0" fmla="*/ 1463 h 12617"/>
                  <a:gd name="connsiteX1" fmla="*/ 8045 w 15909"/>
                  <a:gd name="connsiteY1" fmla="*/ 1463 h 12617"/>
                  <a:gd name="connsiteX2" fmla="*/ 11337 w 15909"/>
                  <a:gd name="connsiteY2" fmla="*/ 0 h 12617"/>
                  <a:gd name="connsiteX3" fmla="*/ 14446 w 15909"/>
                  <a:gd name="connsiteY3" fmla="*/ 1463 h 12617"/>
                  <a:gd name="connsiteX4" fmla="*/ 15909 w 15909"/>
                  <a:gd name="connsiteY4" fmla="*/ 2560 h 12617"/>
                  <a:gd name="connsiteX5" fmla="*/ 15909 w 15909"/>
                  <a:gd name="connsiteY5" fmla="*/ 5303 h 12617"/>
                  <a:gd name="connsiteX6" fmla="*/ 13166 w 15909"/>
                  <a:gd name="connsiteY6" fmla="*/ 6217 h 12617"/>
                  <a:gd name="connsiteX7" fmla="*/ 11703 w 15909"/>
                  <a:gd name="connsiteY7" fmla="*/ 9875 h 12617"/>
                  <a:gd name="connsiteX8" fmla="*/ 9692 w 15909"/>
                  <a:gd name="connsiteY8" fmla="*/ 11337 h 12617"/>
                  <a:gd name="connsiteX9" fmla="*/ 7497 w 15909"/>
                  <a:gd name="connsiteY9" fmla="*/ 10789 h 12617"/>
                  <a:gd name="connsiteX10" fmla="*/ 6034 w 15909"/>
                  <a:gd name="connsiteY10" fmla="*/ 12252 h 12617"/>
                  <a:gd name="connsiteX11" fmla="*/ 2560 w 15909"/>
                  <a:gd name="connsiteY11" fmla="*/ 12617 h 12617"/>
                  <a:gd name="connsiteX12" fmla="*/ 0 w 15909"/>
                  <a:gd name="connsiteY12" fmla="*/ 11337 h 12617"/>
                  <a:gd name="connsiteX13" fmla="*/ 0 w 15909"/>
                  <a:gd name="connsiteY13" fmla="*/ 10789 h 12617"/>
                  <a:gd name="connsiteX14" fmla="*/ 1828 w 15909"/>
                  <a:gd name="connsiteY14" fmla="*/ 9326 h 12617"/>
                  <a:gd name="connsiteX15" fmla="*/ 8412 w 15909"/>
                  <a:gd name="connsiteY15" fmla="*/ 6217 h 12617"/>
                  <a:gd name="connsiteX16" fmla="*/ 9143 w 15909"/>
                  <a:gd name="connsiteY16" fmla="*/ 4572 h 12617"/>
                  <a:gd name="connsiteX17" fmla="*/ 9143 w 15909"/>
                  <a:gd name="connsiteY17" fmla="*/ 1463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909" h="12617">
                    <a:moveTo>
                      <a:pt x="9143" y="1463"/>
                    </a:moveTo>
                    <a:lnTo>
                      <a:pt x="8045" y="1463"/>
                    </a:lnTo>
                    <a:lnTo>
                      <a:pt x="11337" y="0"/>
                    </a:lnTo>
                    <a:lnTo>
                      <a:pt x="14446" y="1463"/>
                    </a:lnTo>
                    <a:lnTo>
                      <a:pt x="15909" y="2560"/>
                    </a:lnTo>
                    <a:lnTo>
                      <a:pt x="15909" y="5303"/>
                    </a:lnTo>
                    <a:lnTo>
                      <a:pt x="13166" y="6217"/>
                    </a:lnTo>
                    <a:lnTo>
                      <a:pt x="11703" y="9875"/>
                    </a:lnTo>
                    <a:lnTo>
                      <a:pt x="9692" y="11337"/>
                    </a:lnTo>
                    <a:lnTo>
                      <a:pt x="7497" y="10789"/>
                    </a:lnTo>
                    <a:lnTo>
                      <a:pt x="6034" y="12252"/>
                    </a:lnTo>
                    <a:lnTo>
                      <a:pt x="2560" y="12617"/>
                    </a:lnTo>
                    <a:lnTo>
                      <a:pt x="0" y="11337"/>
                    </a:lnTo>
                    <a:lnTo>
                      <a:pt x="0" y="10789"/>
                    </a:lnTo>
                    <a:lnTo>
                      <a:pt x="1828" y="9326"/>
                    </a:lnTo>
                    <a:lnTo>
                      <a:pt x="8412" y="6217"/>
                    </a:lnTo>
                    <a:lnTo>
                      <a:pt x="9143" y="4572"/>
                    </a:lnTo>
                    <a:lnTo>
                      <a:pt x="9143" y="1463"/>
                    </a:lnTo>
                  </a:path>
                </a:pathLst>
              </a:custGeom>
              <a:grpFill/>
              <a:ln w="4020" cap="flat">
                <a:solidFill>
                  <a:srgbClr val="FFFFFF"/>
                </a:solidFill>
                <a:prstDash val="solid"/>
                <a:miter/>
              </a:ln>
            </p:spPr>
            <p:txBody>
              <a:bodyPr rtlCol="0" anchor="ctr"/>
              <a:lstStyle/>
              <a:p>
                <a:endParaRPr lang="en-GB" sz="1463"/>
              </a:p>
            </p:txBody>
          </p:sp>
          <p:sp>
            <p:nvSpPr>
              <p:cNvPr id="1529" name="Freeform: Shape 1528">
                <a:extLst>
                  <a:ext uri="{FF2B5EF4-FFF2-40B4-BE49-F238E27FC236}">
                    <a16:creationId xmlns:a16="http://schemas.microsoft.com/office/drawing/2014/main" id="{62B279C3-F5E8-F973-0228-781D0716AA7F}"/>
                  </a:ext>
                </a:extLst>
              </p:cNvPr>
              <p:cNvSpPr/>
              <p:nvPr/>
            </p:nvSpPr>
            <p:spPr>
              <a:xfrm>
                <a:off x="10711028" y="2889220"/>
                <a:ext cx="23772" cy="3657"/>
              </a:xfrm>
              <a:custGeom>
                <a:avLst/>
                <a:gdLst>
                  <a:gd name="connsiteX0" fmla="*/ 0 w 23772"/>
                  <a:gd name="connsiteY0" fmla="*/ 0 h 3657"/>
                  <a:gd name="connsiteX1" fmla="*/ 4023 w 23772"/>
                  <a:gd name="connsiteY1" fmla="*/ 2926 h 3657"/>
                  <a:gd name="connsiteX2" fmla="*/ 9875 w 23772"/>
                  <a:gd name="connsiteY2" fmla="*/ 3657 h 3657"/>
                  <a:gd name="connsiteX3" fmla="*/ 20847 w 23772"/>
                  <a:gd name="connsiteY3" fmla="*/ 3474 h 3657"/>
                  <a:gd name="connsiteX4" fmla="*/ 23773 w 23772"/>
                  <a:gd name="connsiteY4" fmla="*/ 2560 h 3657"/>
                  <a:gd name="connsiteX5" fmla="*/ 23407 w 23772"/>
                  <a:gd name="connsiteY5" fmla="*/ 1280 h 3657"/>
                  <a:gd name="connsiteX6" fmla="*/ 20481 w 23772"/>
                  <a:gd name="connsiteY6" fmla="*/ 914 h 3657"/>
                  <a:gd name="connsiteX7" fmla="*/ 15544 w 23772"/>
                  <a:gd name="connsiteY7" fmla="*/ 1280 h 3657"/>
                  <a:gd name="connsiteX8" fmla="*/ 9875 w 23772"/>
                  <a:gd name="connsiteY8" fmla="*/ 0 h 3657"/>
                  <a:gd name="connsiteX9" fmla="*/ 0 w 23772"/>
                  <a:gd name="connsiteY9" fmla="*/ 0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72" h="3657">
                    <a:moveTo>
                      <a:pt x="0" y="0"/>
                    </a:moveTo>
                    <a:lnTo>
                      <a:pt x="4023" y="2926"/>
                    </a:lnTo>
                    <a:lnTo>
                      <a:pt x="9875" y="3657"/>
                    </a:lnTo>
                    <a:lnTo>
                      <a:pt x="20847" y="3474"/>
                    </a:lnTo>
                    <a:lnTo>
                      <a:pt x="23773" y="2560"/>
                    </a:lnTo>
                    <a:lnTo>
                      <a:pt x="23407" y="1280"/>
                    </a:lnTo>
                    <a:lnTo>
                      <a:pt x="20481" y="914"/>
                    </a:lnTo>
                    <a:lnTo>
                      <a:pt x="15544" y="1280"/>
                    </a:lnTo>
                    <a:lnTo>
                      <a:pt x="9875" y="0"/>
                    </a:lnTo>
                    <a:lnTo>
                      <a:pt x="0" y="0"/>
                    </a:lnTo>
                    <a:close/>
                  </a:path>
                </a:pathLst>
              </a:custGeom>
              <a:grpFill/>
              <a:ln w="18272" cap="flat">
                <a:noFill/>
                <a:prstDash val="solid"/>
                <a:miter/>
              </a:ln>
            </p:spPr>
            <p:txBody>
              <a:bodyPr rtlCol="0" anchor="ctr"/>
              <a:lstStyle/>
              <a:p>
                <a:endParaRPr lang="en-GB" sz="1463"/>
              </a:p>
            </p:txBody>
          </p:sp>
          <p:sp>
            <p:nvSpPr>
              <p:cNvPr id="1530" name="Freeform: Shape 1529">
                <a:extLst>
                  <a:ext uri="{FF2B5EF4-FFF2-40B4-BE49-F238E27FC236}">
                    <a16:creationId xmlns:a16="http://schemas.microsoft.com/office/drawing/2014/main" id="{FDA415B6-9C0A-AB68-A6BE-254C5482751A}"/>
                  </a:ext>
                </a:extLst>
              </p:cNvPr>
              <p:cNvSpPr/>
              <p:nvPr/>
            </p:nvSpPr>
            <p:spPr>
              <a:xfrm>
                <a:off x="10711028" y="2889220"/>
                <a:ext cx="23772" cy="3657"/>
              </a:xfrm>
              <a:custGeom>
                <a:avLst/>
                <a:gdLst>
                  <a:gd name="connsiteX0" fmla="*/ 0 w 23772"/>
                  <a:gd name="connsiteY0" fmla="*/ 0 h 3657"/>
                  <a:gd name="connsiteX1" fmla="*/ 9875 w 23772"/>
                  <a:gd name="connsiteY1" fmla="*/ 0 h 3657"/>
                  <a:gd name="connsiteX2" fmla="*/ 15544 w 23772"/>
                  <a:gd name="connsiteY2" fmla="*/ 1280 h 3657"/>
                  <a:gd name="connsiteX3" fmla="*/ 20481 w 23772"/>
                  <a:gd name="connsiteY3" fmla="*/ 914 h 3657"/>
                  <a:gd name="connsiteX4" fmla="*/ 23407 w 23772"/>
                  <a:gd name="connsiteY4" fmla="*/ 1280 h 3657"/>
                  <a:gd name="connsiteX5" fmla="*/ 23773 w 23772"/>
                  <a:gd name="connsiteY5" fmla="*/ 2560 h 3657"/>
                  <a:gd name="connsiteX6" fmla="*/ 20847 w 23772"/>
                  <a:gd name="connsiteY6" fmla="*/ 3474 h 3657"/>
                  <a:gd name="connsiteX7" fmla="*/ 9875 w 23772"/>
                  <a:gd name="connsiteY7" fmla="*/ 3657 h 3657"/>
                  <a:gd name="connsiteX8" fmla="*/ 4023 w 23772"/>
                  <a:gd name="connsiteY8" fmla="*/ 2926 h 3657"/>
                  <a:gd name="connsiteX9" fmla="*/ 0 w 23772"/>
                  <a:gd name="connsiteY9" fmla="*/ 0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72" h="3657">
                    <a:moveTo>
                      <a:pt x="0" y="0"/>
                    </a:moveTo>
                    <a:lnTo>
                      <a:pt x="9875" y="0"/>
                    </a:lnTo>
                    <a:lnTo>
                      <a:pt x="15544" y="1280"/>
                    </a:lnTo>
                    <a:lnTo>
                      <a:pt x="20481" y="914"/>
                    </a:lnTo>
                    <a:lnTo>
                      <a:pt x="23407" y="1280"/>
                    </a:lnTo>
                    <a:lnTo>
                      <a:pt x="23773" y="2560"/>
                    </a:lnTo>
                    <a:lnTo>
                      <a:pt x="20847" y="3474"/>
                    </a:lnTo>
                    <a:lnTo>
                      <a:pt x="9875" y="3657"/>
                    </a:lnTo>
                    <a:lnTo>
                      <a:pt x="4023" y="2926"/>
                    </a:lnTo>
                    <a:lnTo>
                      <a:pt x="0" y="0"/>
                    </a:lnTo>
                  </a:path>
                </a:pathLst>
              </a:custGeom>
              <a:grpFill/>
              <a:ln w="4020" cap="flat">
                <a:solidFill>
                  <a:srgbClr val="FFFFFF"/>
                </a:solidFill>
                <a:prstDash val="solid"/>
                <a:miter/>
              </a:ln>
            </p:spPr>
            <p:txBody>
              <a:bodyPr rtlCol="0" anchor="ctr"/>
              <a:lstStyle/>
              <a:p>
                <a:endParaRPr lang="en-GB" sz="1463"/>
              </a:p>
            </p:txBody>
          </p:sp>
          <p:sp>
            <p:nvSpPr>
              <p:cNvPr id="1531" name="Freeform: Shape 1530">
                <a:extLst>
                  <a:ext uri="{FF2B5EF4-FFF2-40B4-BE49-F238E27FC236}">
                    <a16:creationId xmlns:a16="http://schemas.microsoft.com/office/drawing/2014/main" id="{6BA35C8D-C54F-F438-70F5-A2E2E980E84C}"/>
                  </a:ext>
                </a:extLst>
              </p:cNvPr>
              <p:cNvSpPr/>
              <p:nvPr/>
            </p:nvSpPr>
            <p:spPr>
              <a:xfrm>
                <a:off x="1686716" y="2840944"/>
                <a:ext cx="31635" cy="26698"/>
              </a:xfrm>
              <a:custGeom>
                <a:avLst/>
                <a:gdLst>
                  <a:gd name="connsiteX0" fmla="*/ 0 w 31635"/>
                  <a:gd name="connsiteY0" fmla="*/ 26149 h 26698"/>
                  <a:gd name="connsiteX1" fmla="*/ 183 w 31635"/>
                  <a:gd name="connsiteY1" fmla="*/ 23772 h 26698"/>
                  <a:gd name="connsiteX2" fmla="*/ 3474 w 31635"/>
                  <a:gd name="connsiteY2" fmla="*/ 21029 h 26698"/>
                  <a:gd name="connsiteX3" fmla="*/ 5486 w 31635"/>
                  <a:gd name="connsiteY3" fmla="*/ 16824 h 26698"/>
                  <a:gd name="connsiteX4" fmla="*/ 10606 w 31635"/>
                  <a:gd name="connsiteY4" fmla="*/ 9509 h 26698"/>
                  <a:gd name="connsiteX5" fmla="*/ 13349 w 31635"/>
                  <a:gd name="connsiteY5" fmla="*/ 8229 h 26698"/>
                  <a:gd name="connsiteX6" fmla="*/ 18835 w 31635"/>
                  <a:gd name="connsiteY6" fmla="*/ 7497 h 26698"/>
                  <a:gd name="connsiteX7" fmla="*/ 19749 w 31635"/>
                  <a:gd name="connsiteY7" fmla="*/ 2743 h 26698"/>
                  <a:gd name="connsiteX8" fmla="*/ 28527 w 31635"/>
                  <a:gd name="connsiteY8" fmla="*/ 0 h 26698"/>
                  <a:gd name="connsiteX9" fmla="*/ 31087 w 31635"/>
                  <a:gd name="connsiteY9" fmla="*/ 731 h 26698"/>
                  <a:gd name="connsiteX10" fmla="*/ 31635 w 31635"/>
                  <a:gd name="connsiteY10" fmla="*/ 3657 h 26698"/>
                  <a:gd name="connsiteX11" fmla="*/ 30904 w 31635"/>
                  <a:gd name="connsiteY11" fmla="*/ 6400 h 26698"/>
                  <a:gd name="connsiteX12" fmla="*/ 22675 w 31635"/>
                  <a:gd name="connsiteY12" fmla="*/ 9692 h 26698"/>
                  <a:gd name="connsiteX13" fmla="*/ 5852 w 31635"/>
                  <a:gd name="connsiteY13" fmla="*/ 24321 h 26698"/>
                  <a:gd name="connsiteX14" fmla="*/ 3840 w 31635"/>
                  <a:gd name="connsiteY14" fmla="*/ 24869 h 26698"/>
                  <a:gd name="connsiteX15" fmla="*/ 731 w 31635"/>
                  <a:gd name="connsiteY15" fmla="*/ 26698 h 26698"/>
                  <a:gd name="connsiteX16" fmla="*/ 0 w 31635"/>
                  <a:gd name="connsiteY16" fmla="*/ 26149 h 2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35" h="26698">
                    <a:moveTo>
                      <a:pt x="0" y="26149"/>
                    </a:moveTo>
                    <a:lnTo>
                      <a:pt x="183" y="23772"/>
                    </a:lnTo>
                    <a:lnTo>
                      <a:pt x="3474" y="21029"/>
                    </a:lnTo>
                    <a:lnTo>
                      <a:pt x="5486" y="16824"/>
                    </a:lnTo>
                    <a:lnTo>
                      <a:pt x="10606" y="9509"/>
                    </a:lnTo>
                    <a:lnTo>
                      <a:pt x="13349" y="8229"/>
                    </a:lnTo>
                    <a:lnTo>
                      <a:pt x="18835" y="7497"/>
                    </a:lnTo>
                    <a:lnTo>
                      <a:pt x="19749" y="2743"/>
                    </a:lnTo>
                    <a:lnTo>
                      <a:pt x="28527" y="0"/>
                    </a:lnTo>
                    <a:lnTo>
                      <a:pt x="31087" y="731"/>
                    </a:lnTo>
                    <a:lnTo>
                      <a:pt x="31635" y="3657"/>
                    </a:lnTo>
                    <a:lnTo>
                      <a:pt x="30904" y="6400"/>
                    </a:lnTo>
                    <a:lnTo>
                      <a:pt x="22675" y="9692"/>
                    </a:lnTo>
                    <a:lnTo>
                      <a:pt x="5852" y="24321"/>
                    </a:lnTo>
                    <a:lnTo>
                      <a:pt x="3840" y="24869"/>
                    </a:lnTo>
                    <a:lnTo>
                      <a:pt x="731" y="26698"/>
                    </a:lnTo>
                    <a:lnTo>
                      <a:pt x="0" y="26149"/>
                    </a:lnTo>
                    <a:close/>
                  </a:path>
                </a:pathLst>
              </a:custGeom>
              <a:grpFill/>
              <a:ln w="18272" cap="flat">
                <a:noFill/>
                <a:prstDash val="solid"/>
                <a:miter/>
              </a:ln>
            </p:spPr>
            <p:txBody>
              <a:bodyPr rtlCol="0" anchor="ctr"/>
              <a:lstStyle/>
              <a:p>
                <a:endParaRPr lang="en-GB" sz="1463"/>
              </a:p>
            </p:txBody>
          </p:sp>
          <p:sp>
            <p:nvSpPr>
              <p:cNvPr id="1532" name="Freeform: Shape 1531">
                <a:extLst>
                  <a:ext uri="{FF2B5EF4-FFF2-40B4-BE49-F238E27FC236}">
                    <a16:creationId xmlns:a16="http://schemas.microsoft.com/office/drawing/2014/main" id="{CD30F59C-9C00-64CD-7BAE-7705BCD3D1E7}"/>
                  </a:ext>
                </a:extLst>
              </p:cNvPr>
              <p:cNvSpPr/>
              <p:nvPr/>
            </p:nvSpPr>
            <p:spPr>
              <a:xfrm>
                <a:off x="1686716" y="2840944"/>
                <a:ext cx="31635" cy="26698"/>
              </a:xfrm>
              <a:custGeom>
                <a:avLst/>
                <a:gdLst>
                  <a:gd name="connsiteX0" fmla="*/ 0 w 31635"/>
                  <a:gd name="connsiteY0" fmla="*/ 26149 h 26698"/>
                  <a:gd name="connsiteX1" fmla="*/ 183 w 31635"/>
                  <a:gd name="connsiteY1" fmla="*/ 23772 h 26698"/>
                  <a:gd name="connsiteX2" fmla="*/ 3474 w 31635"/>
                  <a:gd name="connsiteY2" fmla="*/ 21029 h 26698"/>
                  <a:gd name="connsiteX3" fmla="*/ 5486 w 31635"/>
                  <a:gd name="connsiteY3" fmla="*/ 16824 h 26698"/>
                  <a:gd name="connsiteX4" fmla="*/ 10606 w 31635"/>
                  <a:gd name="connsiteY4" fmla="*/ 9509 h 26698"/>
                  <a:gd name="connsiteX5" fmla="*/ 13349 w 31635"/>
                  <a:gd name="connsiteY5" fmla="*/ 8229 h 26698"/>
                  <a:gd name="connsiteX6" fmla="*/ 18835 w 31635"/>
                  <a:gd name="connsiteY6" fmla="*/ 7497 h 26698"/>
                  <a:gd name="connsiteX7" fmla="*/ 19749 w 31635"/>
                  <a:gd name="connsiteY7" fmla="*/ 2743 h 26698"/>
                  <a:gd name="connsiteX8" fmla="*/ 28527 w 31635"/>
                  <a:gd name="connsiteY8" fmla="*/ 0 h 26698"/>
                  <a:gd name="connsiteX9" fmla="*/ 31087 w 31635"/>
                  <a:gd name="connsiteY9" fmla="*/ 731 h 26698"/>
                  <a:gd name="connsiteX10" fmla="*/ 31635 w 31635"/>
                  <a:gd name="connsiteY10" fmla="*/ 3657 h 26698"/>
                  <a:gd name="connsiteX11" fmla="*/ 30904 w 31635"/>
                  <a:gd name="connsiteY11" fmla="*/ 6400 h 26698"/>
                  <a:gd name="connsiteX12" fmla="*/ 22675 w 31635"/>
                  <a:gd name="connsiteY12" fmla="*/ 9692 h 26698"/>
                  <a:gd name="connsiteX13" fmla="*/ 5852 w 31635"/>
                  <a:gd name="connsiteY13" fmla="*/ 24321 h 26698"/>
                  <a:gd name="connsiteX14" fmla="*/ 3840 w 31635"/>
                  <a:gd name="connsiteY14" fmla="*/ 24869 h 26698"/>
                  <a:gd name="connsiteX15" fmla="*/ 731 w 31635"/>
                  <a:gd name="connsiteY15" fmla="*/ 26698 h 26698"/>
                  <a:gd name="connsiteX16" fmla="*/ 0 w 31635"/>
                  <a:gd name="connsiteY16" fmla="*/ 26149 h 26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635" h="26698">
                    <a:moveTo>
                      <a:pt x="0" y="26149"/>
                    </a:moveTo>
                    <a:lnTo>
                      <a:pt x="183" y="23772"/>
                    </a:lnTo>
                    <a:lnTo>
                      <a:pt x="3474" y="21029"/>
                    </a:lnTo>
                    <a:lnTo>
                      <a:pt x="5486" y="16824"/>
                    </a:lnTo>
                    <a:lnTo>
                      <a:pt x="10606" y="9509"/>
                    </a:lnTo>
                    <a:lnTo>
                      <a:pt x="13349" y="8229"/>
                    </a:lnTo>
                    <a:lnTo>
                      <a:pt x="18835" y="7497"/>
                    </a:lnTo>
                    <a:lnTo>
                      <a:pt x="19749" y="2743"/>
                    </a:lnTo>
                    <a:lnTo>
                      <a:pt x="28527" y="0"/>
                    </a:lnTo>
                    <a:lnTo>
                      <a:pt x="31087" y="731"/>
                    </a:lnTo>
                    <a:lnTo>
                      <a:pt x="31635" y="3657"/>
                    </a:lnTo>
                    <a:lnTo>
                      <a:pt x="30904" y="6400"/>
                    </a:lnTo>
                    <a:lnTo>
                      <a:pt x="22675" y="9692"/>
                    </a:lnTo>
                    <a:lnTo>
                      <a:pt x="5852" y="24321"/>
                    </a:lnTo>
                    <a:lnTo>
                      <a:pt x="3840" y="24869"/>
                    </a:lnTo>
                    <a:lnTo>
                      <a:pt x="731" y="26698"/>
                    </a:lnTo>
                    <a:lnTo>
                      <a:pt x="0" y="26149"/>
                    </a:lnTo>
                  </a:path>
                </a:pathLst>
              </a:custGeom>
              <a:grpFill/>
              <a:ln w="4020" cap="flat">
                <a:solidFill>
                  <a:srgbClr val="FFFFFF"/>
                </a:solidFill>
                <a:prstDash val="solid"/>
                <a:miter/>
              </a:ln>
            </p:spPr>
            <p:txBody>
              <a:bodyPr rtlCol="0" anchor="ctr"/>
              <a:lstStyle/>
              <a:p>
                <a:endParaRPr lang="en-GB" sz="1463"/>
              </a:p>
            </p:txBody>
          </p:sp>
          <p:sp>
            <p:nvSpPr>
              <p:cNvPr id="1533" name="Freeform: Shape 1532">
                <a:extLst>
                  <a:ext uri="{FF2B5EF4-FFF2-40B4-BE49-F238E27FC236}">
                    <a16:creationId xmlns:a16="http://schemas.microsoft.com/office/drawing/2014/main" id="{36A8E8C8-5516-0A54-7012-7D7395049C75}"/>
                  </a:ext>
                </a:extLst>
              </p:cNvPr>
              <p:cNvSpPr/>
              <p:nvPr/>
            </p:nvSpPr>
            <p:spPr>
              <a:xfrm>
                <a:off x="1722558" y="2824853"/>
                <a:ext cx="36572" cy="24503"/>
              </a:xfrm>
              <a:custGeom>
                <a:avLst/>
                <a:gdLst>
                  <a:gd name="connsiteX0" fmla="*/ 2011 w 36572"/>
                  <a:gd name="connsiteY0" fmla="*/ 24504 h 24503"/>
                  <a:gd name="connsiteX1" fmla="*/ 0 w 36572"/>
                  <a:gd name="connsiteY1" fmla="*/ 22675 h 24503"/>
                  <a:gd name="connsiteX2" fmla="*/ 183 w 36572"/>
                  <a:gd name="connsiteY2" fmla="*/ 22309 h 24503"/>
                  <a:gd name="connsiteX3" fmla="*/ 10972 w 36572"/>
                  <a:gd name="connsiteY3" fmla="*/ 19749 h 24503"/>
                  <a:gd name="connsiteX4" fmla="*/ 14629 w 36572"/>
                  <a:gd name="connsiteY4" fmla="*/ 17372 h 24503"/>
                  <a:gd name="connsiteX5" fmla="*/ 15543 w 36572"/>
                  <a:gd name="connsiteY5" fmla="*/ 13898 h 24503"/>
                  <a:gd name="connsiteX6" fmla="*/ 17921 w 36572"/>
                  <a:gd name="connsiteY6" fmla="*/ 10240 h 24503"/>
                  <a:gd name="connsiteX7" fmla="*/ 21029 w 36572"/>
                  <a:gd name="connsiteY7" fmla="*/ 12069 h 24503"/>
                  <a:gd name="connsiteX8" fmla="*/ 23224 w 36572"/>
                  <a:gd name="connsiteY8" fmla="*/ 10058 h 24503"/>
                  <a:gd name="connsiteX9" fmla="*/ 21944 w 36572"/>
                  <a:gd name="connsiteY9" fmla="*/ 8412 h 24503"/>
                  <a:gd name="connsiteX10" fmla="*/ 18835 w 36572"/>
                  <a:gd name="connsiteY10" fmla="*/ 8412 h 24503"/>
                  <a:gd name="connsiteX11" fmla="*/ 16275 w 36572"/>
                  <a:gd name="connsiteY11" fmla="*/ 4937 h 24503"/>
                  <a:gd name="connsiteX12" fmla="*/ 16823 w 36572"/>
                  <a:gd name="connsiteY12" fmla="*/ 2560 h 24503"/>
                  <a:gd name="connsiteX13" fmla="*/ 20115 w 36572"/>
                  <a:gd name="connsiteY13" fmla="*/ 1097 h 24503"/>
                  <a:gd name="connsiteX14" fmla="*/ 24138 w 36572"/>
                  <a:gd name="connsiteY14" fmla="*/ 549 h 24503"/>
                  <a:gd name="connsiteX15" fmla="*/ 26881 w 36572"/>
                  <a:gd name="connsiteY15" fmla="*/ 2012 h 24503"/>
                  <a:gd name="connsiteX16" fmla="*/ 28710 w 36572"/>
                  <a:gd name="connsiteY16" fmla="*/ 4754 h 24503"/>
                  <a:gd name="connsiteX17" fmla="*/ 33098 w 36572"/>
                  <a:gd name="connsiteY17" fmla="*/ 0 h 24503"/>
                  <a:gd name="connsiteX18" fmla="*/ 34927 w 36572"/>
                  <a:gd name="connsiteY18" fmla="*/ 183 h 24503"/>
                  <a:gd name="connsiteX19" fmla="*/ 36573 w 36572"/>
                  <a:gd name="connsiteY19" fmla="*/ 2012 h 24503"/>
                  <a:gd name="connsiteX20" fmla="*/ 35110 w 36572"/>
                  <a:gd name="connsiteY20" fmla="*/ 4937 h 24503"/>
                  <a:gd name="connsiteX21" fmla="*/ 31453 w 36572"/>
                  <a:gd name="connsiteY21" fmla="*/ 7680 h 24503"/>
                  <a:gd name="connsiteX22" fmla="*/ 30538 w 36572"/>
                  <a:gd name="connsiteY22" fmla="*/ 10240 h 24503"/>
                  <a:gd name="connsiteX23" fmla="*/ 33098 w 36572"/>
                  <a:gd name="connsiteY23" fmla="*/ 8778 h 24503"/>
                  <a:gd name="connsiteX24" fmla="*/ 33647 w 36572"/>
                  <a:gd name="connsiteY24" fmla="*/ 11520 h 24503"/>
                  <a:gd name="connsiteX25" fmla="*/ 31270 w 36572"/>
                  <a:gd name="connsiteY25" fmla="*/ 13898 h 24503"/>
                  <a:gd name="connsiteX26" fmla="*/ 25418 w 36572"/>
                  <a:gd name="connsiteY26" fmla="*/ 16092 h 24503"/>
                  <a:gd name="connsiteX27" fmla="*/ 23955 w 36572"/>
                  <a:gd name="connsiteY27" fmla="*/ 18652 h 24503"/>
                  <a:gd name="connsiteX28" fmla="*/ 19932 w 36572"/>
                  <a:gd name="connsiteY28" fmla="*/ 19018 h 24503"/>
                  <a:gd name="connsiteX29" fmla="*/ 16092 w 36572"/>
                  <a:gd name="connsiteY29" fmla="*/ 20664 h 24503"/>
                  <a:gd name="connsiteX30" fmla="*/ 12435 w 36572"/>
                  <a:gd name="connsiteY30" fmla="*/ 23224 h 24503"/>
                  <a:gd name="connsiteX31" fmla="*/ 2011 w 36572"/>
                  <a:gd name="connsiteY31" fmla="*/ 24504 h 2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572" h="24503">
                    <a:moveTo>
                      <a:pt x="2011" y="24504"/>
                    </a:moveTo>
                    <a:lnTo>
                      <a:pt x="0" y="22675"/>
                    </a:lnTo>
                    <a:lnTo>
                      <a:pt x="183" y="22309"/>
                    </a:lnTo>
                    <a:lnTo>
                      <a:pt x="10972" y="19749"/>
                    </a:lnTo>
                    <a:lnTo>
                      <a:pt x="14629" y="17372"/>
                    </a:lnTo>
                    <a:lnTo>
                      <a:pt x="15543" y="13898"/>
                    </a:lnTo>
                    <a:lnTo>
                      <a:pt x="17921" y="10240"/>
                    </a:lnTo>
                    <a:lnTo>
                      <a:pt x="21029" y="12069"/>
                    </a:lnTo>
                    <a:lnTo>
                      <a:pt x="23224" y="10058"/>
                    </a:lnTo>
                    <a:lnTo>
                      <a:pt x="21944" y="8412"/>
                    </a:lnTo>
                    <a:lnTo>
                      <a:pt x="18835" y="8412"/>
                    </a:lnTo>
                    <a:lnTo>
                      <a:pt x="16275" y="4937"/>
                    </a:lnTo>
                    <a:lnTo>
                      <a:pt x="16823" y="2560"/>
                    </a:lnTo>
                    <a:lnTo>
                      <a:pt x="20115" y="1097"/>
                    </a:lnTo>
                    <a:lnTo>
                      <a:pt x="24138" y="549"/>
                    </a:lnTo>
                    <a:lnTo>
                      <a:pt x="26881" y="2012"/>
                    </a:lnTo>
                    <a:lnTo>
                      <a:pt x="28710" y="4754"/>
                    </a:lnTo>
                    <a:lnTo>
                      <a:pt x="33098" y="0"/>
                    </a:lnTo>
                    <a:lnTo>
                      <a:pt x="34927" y="183"/>
                    </a:lnTo>
                    <a:lnTo>
                      <a:pt x="36573" y="2012"/>
                    </a:lnTo>
                    <a:lnTo>
                      <a:pt x="35110" y="4937"/>
                    </a:lnTo>
                    <a:lnTo>
                      <a:pt x="31453" y="7680"/>
                    </a:lnTo>
                    <a:lnTo>
                      <a:pt x="30538" y="10240"/>
                    </a:lnTo>
                    <a:lnTo>
                      <a:pt x="33098" y="8778"/>
                    </a:lnTo>
                    <a:lnTo>
                      <a:pt x="33647" y="11520"/>
                    </a:lnTo>
                    <a:lnTo>
                      <a:pt x="31270" y="13898"/>
                    </a:lnTo>
                    <a:lnTo>
                      <a:pt x="25418" y="16092"/>
                    </a:lnTo>
                    <a:lnTo>
                      <a:pt x="23955" y="18652"/>
                    </a:lnTo>
                    <a:lnTo>
                      <a:pt x="19932" y="19018"/>
                    </a:lnTo>
                    <a:lnTo>
                      <a:pt x="16092" y="20664"/>
                    </a:lnTo>
                    <a:lnTo>
                      <a:pt x="12435" y="23224"/>
                    </a:lnTo>
                    <a:lnTo>
                      <a:pt x="2011" y="24504"/>
                    </a:lnTo>
                    <a:close/>
                  </a:path>
                </a:pathLst>
              </a:custGeom>
              <a:grpFill/>
              <a:ln w="18272" cap="flat">
                <a:noFill/>
                <a:prstDash val="solid"/>
                <a:miter/>
              </a:ln>
            </p:spPr>
            <p:txBody>
              <a:bodyPr rtlCol="0" anchor="ctr"/>
              <a:lstStyle/>
              <a:p>
                <a:endParaRPr lang="en-GB" sz="1463"/>
              </a:p>
            </p:txBody>
          </p:sp>
          <p:sp>
            <p:nvSpPr>
              <p:cNvPr id="1534" name="Freeform: Shape 1533">
                <a:extLst>
                  <a:ext uri="{FF2B5EF4-FFF2-40B4-BE49-F238E27FC236}">
                    <a16:creationId xmlns:a16="http://schemas.microsoft.com/office/drawing/2014/main" id="{4DD08E16-B847-7C9D-E05A-A7180ADC2902}"/>
                  </a:ext>
                </a:extLst>
              </p:cNvPr>
              <p:cNvSpPr/>
              <p:nvPr/>
            </p:nvSpPr>
            <p:spPr>
              <a:xfrm>
                <a:off x="1722558" y="2824853"/>
                <a:ext cx="36572" cy="24503"/>
              </a:xfrm>
              <a:custGeom>
                <a:avLst/>
                <a:gdLst>
                  <a:gd name="connsiteX0" fmla="*/ 2011 w 36572"/>
                  <a:gd name="connsiteY0" fmla="*/ 24504 h 24503"/>
                  <a:gd name="connsiteX1" fmla="*/ 0 w 36572"/>
                  <a:gd name="connsiteY1" fmla="*/ 22675 h 24503"/>
                  <a:gd name="connsiteX2" fmla="*/ 183 w 36572"/>
                  <a:gd name="connsiteY2" fmla="*/ 22309 h 24503"/>
                  <a:gd name="connsiteX3" fmla="*/ 10972 w 36572"/>
                  <a:gd name="connsiteY3" fmla="*/ 19749 h 24503"/>
                  <a:gd name="connsiteX4" fmla="*/ 14629 w 36572"/>
                  <a:gd name="connsiteY4" fmla="*/ 17372 h 24503"/>
                  <a:gd name="connsiteX5" fmla="*/ 15543 w 36572"/>
                  <a:gd name="connsiteY5" fmla="*/ 13898 h 24503"/>
                  <a:gd name="connsiteX6" fmla="*/ 17921 w 36572"/>
                  <a:gd name="connsiteY6" fmla="*/ 10240 h 24503"/>
                  <a:gd name="connsiteX7" fmla="*/ 21029 w 36572"/>
                  <a:gd name="connsiteY7" fmla="*/ 12069 h 24503"/>
                  <a:gd name="connsiteX8" fmla="*/ 23224 w 36572"/>
                  <a:gd name="connsiteY8" fmla="*/ 10058 h 24503"/>
                  <a:gd name="connsiteX9" fmla="*/ 21944 w 36572"/>
                  <a:gd name="connsiteY9" fmla="*/ 8412 h 24503"/>
                  <a:gd name="connsiteX10" fmla="*/ 18835 w 36572"/>
                  <a:gd name="connsiteY10" fmla="*/ 8412 h 24503"/>
                  <a:gd name="connsiteX11" fmla="*/ 16275 w 36572"/>
                  <a:gd name="connsiteY11" fmla="*/ 4937 h 24503"/>
                  <a:gd name="connsiteX12" fmla="*/ 16823 w 36572"/>
                  <a:gd name="connsiteY12" fmla="*/ 2560 h 24503"/>
                  <a:gd name="connsiteX13" fmla="*/ 20115 w 36572"/>
                  <a:gd name="connsiteY13" fmla="*/ 1097 h 24503"/>
                  <a:gd name="connsiteX14" fmla="*/ 24138 w 36572"/>
                  <a:gd name="connsiteY14" fmla="*/ 549 h 24503"/>
                  <a:gd name="connsiteX15" fmla="*/ 26881 w 36572"/>
                  <a:gd name="connsiteY15" fmla="*/ 2012 h 24503"/>
                  <a:gd name="connsiteX16" fmla="*/ 28710 w 36572"/>
                  <a:gd name="connsiteY16" fmla="*/ 4754 h 24503"/>
                  <a:gd name="connsiteX17" fmla="*/ 33098 w 36572"/>
                  <a:gd name="connsiteY17" fmla="*/ 0 h 24503"/>
                  <a:gd name="connsiteX18" fmla="*/ 34927 w 36572"/>
                  <a:gd name="connsiteY18" fmla="*/ 183 h 24503"/>
                  <a:gd name="connsiteX19" fmla="*/ 36573 w 36572"/>
                  <a:gd name="connsiteY19" fmla="*/ 2012 h 24503"/>
                  <a:gd name="connsiteX20" fmla="*/ 35110 w 36572"/>
                  <a:gd name="connsiteY20" fmla="*/ 4937 h 24503"/>
                  <a:gd name="connsiteX21" fmla="*/ 31453 w 36572"/>
                  <a:gd name="connsiteY21" fmla="*/ 7680 h 24503"/>
                  <a:gd name="connsiteX22" fmla="*/ 30538 w 36572"/>
                  <a:gd name="connsiteY22" fmla="*/ 10240 h 24503"/>
                  <a:gd name="connsiteX23" fmla="*/ 33098 w 36572"/>
                  <a:gd name="connsiteY23" fmla="*/ 8778 h 24503"/>
                  <a:gd name="connsiteX24" fmla="*/ 33647 w 36572"/>
                  <a:gd name="connsiteY24" fmla="*/ 11520 h 24503"/>
                  <a:gd name="connsiteX25" fmla="*/ 31270 w 36572"/>
                  <a:gd name="connsiteY25" fmla="*/ 13898 h 24503"/>
                  <a:gd name="connsiteX26" fmla="*/ 25418 w 36572"/>
                  <a:gd name="connsiteY26" fmla="*/ 16092 h 24503"/>
                  <a:gd name="connsiteX27" fmla="*/ 23955 w 36572"/>
                  <a:gd name="connsiteY27" fmla="*/ 18652 h 24503"/>
                  <a:gd name="connsiteX28" fmla="*/ 19932 w 36572"/>
                  <a:gd name="connsiteY28" fmla="*/ 19018 h 24503"/>
                  <a:gd name="connsiteX29" fmla="*/ 16092 w 36572"/>
                  <a:gd name="connsiteY29" fmla="*/ 20664 h 24503"/>
                  <a:gd name="connsiteX30" fmla="*/ 12435 w 36572"/>
                  <a:gd name="connsiteY30" fmla="*/ 23224 h 24503"/>
                  <a:gd name="connsiteX31" fmla="*/ 2011 w 36572"/>
                  <a:gd name="connsiteY31" fmla="*/ 24504 h 2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572" h="24503">
                    <a:moveTo>
                      <a:pt x="2011" y="24504"/>
                    </a:moveTo>
                    <a:lnTo>
                      <a:pt x="0" y="22675"/>
                    </a:lnTo>
                    <a:lnTo>
                      <a:pt x="183" y="22309"/>
                    </a:lnTo>
                    <a:lnTo>
                      <a:pt x="10972" y="19749"/>
                    </a:lnTo>
                    <a:lnTo>
                      <a:pt x="14629" y="17372"/>
                    </a:lnTo>
                    <a:lnTo>
                      <a:pt x="15543" y="13898"/>
                    </a:lnTo>
                    <a:lnTo>
                      <a:pt x="17921" y="10240"/>
                    </a:lnTo>
                    <a:lnTo>
                      <a:pt x="21029" y="12069"/>
                    </a:lnTo>
                    <a:lnTo>
                      <a:pt x="23224" y="10058"/>
                    </a:lnTo>
                    <a:lnTo>
                      <a:pt x="21944" y="8412"/>
                    </a:lnTo>
                    <a:lnTo>
                      <a:pt x="18835" y="8412"/>
                    </a:lnTo>
                    <a:lnTo>
                      <a:pt x="16275" y="4937"/>
                    </a:lnTo>
                    <a:lnTo>
                      <a:pt x="16823" y="2560"/>
                    </a:lnTo>
                    <a:lnTo>
                      <a:pt x="20115" y="1097"/>
                    </a:lnTo>
                    <a:lnTo>
                      <a:pt x="24138" y="549"/>
                    </a:lnTo>
                    <a:lnTo>
                      <a:pt x="26881" y="2012"/>
                    </a:lnTo>
                    <a:lnTo>
                      <a:pt x="28710" y="4754"/>
                    </a:lnTo>
                    <a:lnTo>
                      <a:pt x="33098" y="0"/>
                    </a:lnTo>
                    <a:lnTo>
                      <a:pt x="34927" y="183"/>
                    </a:lnTo>
                    <a:lnTo>
                      <a:pt x="36573" y="2012"/>
                    </a:lnTo>
                    <a:lnTo>
                      <a:pt x="35110" y="4937"/>
                    </a:lnTo>
                    <a:lnTo>
                      <a:pt x="31453" y="7680"/>
                    </a:lnTo>
                    <a:lnTo>
                      <a:pt x="30538" y="10240"/>
                    </a:lnTo>
                    <a:lnTo>
                      <a:pt x="33098" y="8778"/>
                    </a:lnTo>
                    <a:lnTo>
                      <a:pt x="33647" y="11520"/>
                    </a:lnTo>
                    <a:lnTo>
                      <a:pt x="31270" y="13898"/>
                    </a:lnTo>
                    <a:lnTo>
                      <a:pt x="25418" y="16092"/>
                    </a:lnTo>
                    <a:lnTo>
                      <a:pt x="23955" y="18652"/>
                    </a:lnTo>
                    <a:lnTo>
                      <a:pt x="19932" y="19018"/>
                    </a:lnTo>
                    <a:lnTo>
                      <a:pt x="16092" y="20664"/>
                    </a:lnTo>
                    <a:lnTo>
                      <a:pt x="12435" y="23224"/>
                    </a:lnTo>
                    <a:lnTo>
                      <a:pt x="2011" y="24504"/>
                    </a:lnTo>
                  </a:path>
                </a:pathLst>
              </a:custGeom>
              <a:grpFill/>
              <a:ln w="4020" cap="flat">
                <a:solidFill>
                  <a:srgbClr val="FFFFFF"/>
                </a:solidFill>
                <a:prstDash val="solid"/>
                <a:miter/>
              </a:ln>
            </p:spPr>
            <p:txBody>
              <a:bodyPr rtlCol="0" anchor="ctr"/>
              <a:lstStyle/>
              <a:p>
                <a:endParaRPr lang="en-GB" sz="1463"/>
              </a:p>
            </p:txBody>
          </p:sp>
          <p:sp>
            <p:nvSpPr>
              <p:cNvPr id="1535" name="Freeform: Shape 1534">
                <a:extLst>
                  <a:ext uri="{FF2B5EF4-FFF2-40B4-BE49-F238E27FC236}">
                    <a16:creationId xmlns:a16="http://schemas.microsoft.com/office/drawing/2014/main" id="{3FA14D8D-1A59-B158-69E9-9EC7D0AD3827}"/>
                  </a:ext>
                </a:extLst>
              </p:cNvPr>
              <p:cNvSpPr/>
              <p:nvPr/>
            </p:nvSpPr>
            <p:spPr>
              <a:xfrm>
                <a:off x="1765165" y="2816075"/>
                <a:ext cx="8777" cy="7314"/>
              </a:xfrm>
              <a:custGeom>
                <a:avLst/>
                <a:gdLst>
                  <a:gd name="connsiteX0" fmla="*/ 366 w 8777"/>
                  <a:gd name="connsiteY0" fmla="*/ 1280 h 7314"/>
                  <a:gd name="connsiteX1" fmla="*/ 0 w 8777"/>
                  <a:gd name="connsiteY1" fmla="*/ 4206 h 7314"/>
                  <a:gd name="connsiteX2" fmla="*/ 914 w 8777"/>
                  <a:gd name="connsiteY2" fmla="*/ 6766 h 7314"/>
                  <a:gd name="connsiteX3" fmla="*/ 5669 w 8777"/>
                  <a:gd name="connsiteY3" fmla="*/ 7315 h 7314"/>
                  <a:gd name="connsiteX4" fmla="*/ 8777 w 8777"/>
                  <a:gd name="connsiteY4" fmla="*/ 4937 h 7314"/>
                  <a:gd name="connsiteX5" fmla="*/ 6766 w 8777"/>
                  <a:gd name="connsiteY5" fmla="*/ 1463 h 7314"/>
                  <a:gd name="connsiteX6" fmla="*/ 4389 w 8777"/>
                  <a:gd name="connsiteY6" fmla="*/ 1280 h 7314"/>
                  <a:gd name="connsiteX7" fmla="*/ 2926 w 8777"/>
                  <a:gd name="connsiteY7" fmla="*/ 0 h 7314"/>
                  <a:gd name="connsiteX8" fmla="*/ 366 w 8777"/>
                  <a:gd name="connsiteY8" fmla="*/ 1280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7" h="7314">
                    <a:moveTo>
                      <a:pt x="366" y="1280"/>
                    </a:moveTo>
                    <a:lnTo>
                      <a:pt x="0" y="4206"/>
                    </a:lnTo>
                    <a:lnTo>
                      <a:pt x="914" y="6766"/>
                    </a:lnTo>
                    <a:lnTo>
                      <a:pt x="5669" y="7315"/>
                    </a:lnTo>
                    <a:lnTo>
                      <a:pt x="8777" y="4937"/>
                    </a:lnTo>
                    <a:lnTo>
                      <a:pt x="6766" y="1463"/>
                    </a:lnTo>
                    <a:lnTo>
                      <a:pt x="4389" y="1280"/>
                    </a:lnTo>
                    <a:lnTo>
                      <a:pt x="2926" y="0"/>
                    </a:lnTo>
                    <a:lnTo>
                      <a:pt x="366" y="1280"/>
                    </a:lnTo>
                    <a:close/>
                  </a:path>
                </a:pathLst>
              </a:custGeom>
              <a:grpFill/>
              <a:ln w="18272" cap="flat">
                <a:noFill/>
                <a:prstDash val="solid"/>
                <a:miter/>
              </a:ln>
            </p:spPr>
            <p:txBody>
              <a:bodyPr rtlCol="0" anchor="ctr"/>
              <a:lstStyle/>
              <a:p>
                <a:endParaRPr lang="en-GB" sz="1463"/>
              </a:p>
            </p:txBody>
          </p:sp>
          <p:sp>
            <p:nvSpPr>
              <p:cNvPr id="1536" name="Freeform: Shape 1535">
                <a:extLst>
                  <a:ext uri="{FF2B5EF4-FFF2-40B4-BE49-F238E27FC236}">
                    <a16:creationId xmlns:a16="http://schemas.microsoft.com/office/drawing/2014/main" id="{75AA0402-6218-8221-92A9-9E76DA13FBE0}"/>
                  </a:ext>
                </a:extLst>
              </p:cNvPr>
              <p:cNvSpPr/>
              <p:nvPr/>
            </p:nvSpPr>
            <p:spPr>
              <a:xfrm>
                <a:off x="1765165" y="2816075"/>
                <a:ext cx="8777" cy="7314"/>
              </a:xfrm>
              <a:custGeom>
                <a:avLst/>
                <a:gdLst>
                  <a:gd name="connsiteX0" fmla="*/ 2926 w 8777"/>
                  <a:gd name="connsiteY0" fmla="*/ 0 h 7314"/>
                  <a:gd name="connsiteX1" fmla="*/ 4389 w 8777"/>
                  <a:gd name="connsiteY1" fmla="*/ 1280 h 7314"/>
                  <a:gd name="connsiteX2" fmla="*/ 6766 w 8777"/>
                  <a:gd name="connsiteY2" fmla="*/ 1463 h 7314"/>
                  <a:gd name="connsiteX3" fmla="*/ 8777 w 8777"/>
                  <a:gd name="connsiteY3" fmla="*/ 4937 h 7314"/>
                  <a:gd name="connsiteX4" fmla="*/ 5669 w 8777"/>
                  <a:gd name="connsiteY4" fmla="*/ 7315 h 7314"/>
                  <a:gd name="connsiteX5" fmla="*/ 914 w 8777"/>
                  <a:gd name="connsiteY5" fmla="*/ 6766 h 7314"/>
                  <a:gd name="connsiteX6" fmla="*/ 0 w 8777"/>
                  <a:gd name="connsiteY6" fmla="*/ 4206 h 7314"/>
                  <a:gd name="connsiteX7" fmla="*/ 366 w 8777"/>
                  <a:gd name="connsiteY7" fmla="*/ 1280 h 7314"/>
                  <a:gd name="connsiteX8" fmla="*/ 2926 w 8777"/>
                  <a:gd name="connsiteY8" fmla="*/ 0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7" h="7314">
                    <a:moveTo>
                      <a:pt x="2926" y="0"/>
                    </a:moveTo>
                    <a:lnTo>
                      <a:pt x="4389" y="1280"/>
                    </a:lnTo>
                    <a:lnTo>
                      <a:pt x="6766" y="1463"/>
                    </a:lnTo>
                    <a:lnTo>
                      <a:pt x="8777" y="4937"/>
                    </a:lnTo>
                    <a:lnTo>
                      <a:pt x="5669" y="7315"/>
                    </a:lnTo>
                    <a:lnTo>
                      <a:pt x="914" y="6766"/>
                    </a:lnTo>
                    <a:lnTo>
                      <a:pt x="0" y="4206"/>
                    </a:lnTo>
                    <a:lnTo>
                      <a:pt x="366" y="1280"/>
                    </a:lnTo>
                    <a:lnTo>
                      <a:pt x="2926" y="0"/>
                    </a:lnTo>
                  </a:path>
                </a:pathLst>
              </a:custGeom>
              <a:grpFill/>
              <a:ln w="4020" cap="flat">
                <a:solidFill>
                  <a:srgbClr val="FFFFFF"/>
                </a:solidFill>
                <a:prstDash val="solid"/>
                <a:miter/>
              </a:ln>
            </p:spPr>
            <p:txBody>
              <a:bodyPr rtlCol="0" anchor="ctr"/>
              <a:lstStyle/>
              <a:p>
                <a:endParaRPr lang="en-GB" sz="1463"/>
              </a:p>
            </p:txBody>
          </p:sp>
          <p:sp>
            <p:nvSpPr>
              <p:cNvPr id="1537" name="Freeform: Shape 1536">
                <a:extLst>
                  <a:ext uri="{FF2B5EF4-FFF2-40B4-BE49-F238E27FC236}">
                    <a16:creationId xmlns:a16="http://schemas.microsoft.com/office/drawing/2014/main" id="{F00BDFA2-35F1-38BD-CF7D-BC28D3C3824F}"/>
                  </a:ext>
                </a:extLst>
              </p:cNvPr>
              <p:cNvSpPr/>
              <p:nvPr/>
            </p:nvSpPr>
            <p:spPr>
              <a:xfrm>
                <a:off x="1795520" y="2786634"/>
                <a:ext cx="44984" cy="25235"/>
              </a:xfrm>
              <a:custGeom>
                <a:avLst/>
                <a:gdLst>
                  <a:gd name="connsiteX0" fmla="*/ 0 w 44984"/>
                  <a:gd name="connsiteY0" fmla="*/ 16458 h 25235"/>
                  <a:gd name="connsiteX1" fmla="*/ 3657 w 44984"/>
                  <a:gd name="connsiteY1" fmla="*/ 14263 h 25235"/>
                  <a:gd name="connsiteX2" fmla="*/ 9143 w 44984"/>
                  <a:gd name="connsiteY2" fmla="*/ 9326 h 25235"/>
                  <a:gd name="connsiteX3" fmla="*/ 11520 w 44984"/>
                  <a:gd name="connsiteY3" fmla="*/ 4389 h 25235"/>
                  <a:gd name="connsiteX4" fmla="*/ 18103 w 44984"/>
                  <a:gd name="connsiteY4" fmla="*/ 4937 h 25235"/>
                  <a:gd name="connsiteX5" fmla="*/ 23407 w 44984"/>
                  <a:gd name="connsiteY5" fmla="*/ 4023 h 25235"/>
                  <a:gd name="connsiteX6" fmla="*/ 31453 w 44984"/>
                  <a:gd name="connsiteY6" fmla="*/ 0 h 25235"/>
                  <a:gd name="connsiteX7" fmla="*/ 35110 w 44984"/>
                  <a:gd name="connsiteY7" fmla="*/ 549 h 25235"/>
                  <a:gd name="connsiteX8" fmla="*/ 37670 w 44984"/>
                  <a:gd name="connsiteY8" fmla="*/ 8229 h 25235"/>
                  <a:gd name="connsiteX9" fmla="*/ 41327 w 44984"/>
                  <a:gd name="connsiteY9" fmla="*/ 10606 h 25235"/>
                  <a:gd name="connsiteX10" fmla="*/ 43156 w 44984"/>
                  <a:gd name="connsiteY10" fmla="*/ 10606 h 25235"/>
                  <a:gd name="connsiteX11" fmla="*/ 44436 w 44984"/>
                  <a:gd name="connsiteY11" fmla="*/ 11520 h 25235"/>
                  <a:gd name="connsiteX12" fmla="*/ 44984 w 44984"/>
                  <a:gd name="connsiteY12" fmla="*/ 13166 h 25235"/>
                  <a:gd name="connsiteX13" fmla="*/ 44070 w 44984"/>
                  <a:gd name="connsiteY13" fmla="*/ 13898 h 25235"/>
                  <a:gd name="connsiteX14" fmla="*/ 40413 w 44984"/>
                  <a:gd name="connsiteY14" fmla="*/ 12618 h 25235"/>
                  <a:gd name="connsiteX15" fmla="*/ 37304 w 44984"/>
                  <a:gd name="connsiteY15" fmla="*/ 14995 h 25235"/>
                  <a:gd name="connsiteX16" fmla="*/ 31635 w 44984"/>
                  <a:gd name="connsiteY16" fmla="*/ 16092 h 25235"/>
                  <a:gd name="connsiteX17" fmla="*/ 20481 w 44984"/>
                  <a:gd name="connsiteY17" fmla="*/ 15909 h 25235"/>
                  <a:gd name="connsiteX18" fmla="*/ 8595 w 44984"/>
                  <a:gd name="connsiteY18" fmla="*/ 25235 h 25235"/>
                  <a:gd name="connsiteX19" fmla="*/ 2743 w 44984"/>
                  <a:gd name="connsiteY19" fmla="*/ 21761 h 25235"/>
                  <a:gd name="connsiteX20" fmla="*/ 0 w 44984"/>
                  <a:gd name="connsiteY20" fmla="*/ 16458 h 2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984" h="25235">
                    <a:moveTo>
                      <a:pt x="0" y="16458"/>
                    </a:moveTo>
                    <a:lnTo>
                      <a:pt x="3657" y="14263"/>
                    </a:lnTo>
                    <a:lnTo>
                      <a:pt x="9143" y="9326"/>
                    </a:lnTo>
                    <a:lnTo>
                      <a:pt x="11520" y="4389"/>
                    </a:lnTo>
                    <a:lnTo>
                      <a:pt x="18103" y="4937"/>
                    </a:lnTo>
                    <a:lnTo>
                      <a:pt x="23407" y="4023"/>
                    </a:lnTo>
                    <a:lnTo>
                      <a:pt x="31453" y="0"/>
                    </a:lnTo>
                    <a:lnTo>
                      <a:pt x="35110" y="549"/>
                    </a:lnTo>
                    <a:lnTo>
                      <a:pt x="37670" y="8229"/>
                    </a:lnTo>
                    <a:lnTo>
                      <a:pt x="41327" y="10606"/>
                    </a:lnTo>
                    <a:lnTo>
                      <a:pt x="43156" y="10606"/>
                    </a:lnTo>
                    <a:lnTo>
                      <a:pt x="44436" y="11520"/>
                    </a:lnTo>
                    <a:lnTo>
                      <a:pt x="44984" y="13166"/>
                    </a:lnTo>
                    <a:lnTo>
                      <a:pt x="44070" y="13898"/>
                    </a:lnTo>
                    <a:lnTo>
                      <a:pt x="40413" y="12618"/>
                    </a:lnTo>
                    <a:lnTo>
                      <a:pt x="37304" y="14995"/>
                    </a:lnTo>
                    <a:lnTo>
                      <a:pt x="31635" y="16092"/>
                    </a:lnTo>
                    <a:lnTo>
                      <a:pt x="20481" y="15909"/>
                    </a:lnTo>
                    <a:lnTo>
                      <a:pt x="8595" y="25235"/>
                    </a:lnTo>
                    <a:lnTo>
                      <a:pt x="2743" y="21761"/>
                    </a:lnTo>
                    <a:lnTo>
                      <a:pt x="0" y="16458"/>
                    </a:lnTo>
                    <a:close/>
                  </a:path>
                </a:pathLst>
              </a:custGeom>
              <a:grpFill/>
              <a:ln w="18272" cap="flat">
                <a:noFill/>
                <a:prstDash val="solid"/>
                <a:miter/>
              </a:ln>
            </p:spPr>
            <p:txBody>
              <a:bodyPr rtlCol="0" anchor="ctr"/>
              <a:lstStyle/>
              <a:p>
                <a:endParaRPr lang="en-GB" sz="1463"/>
              </a:p>
            </p:txBody>
          </p:sp>
          <p:sp>
            <p:nvSpPr>
              <p:cNvPr id="1538" name="Freeform: Shape 1537">
                <a:extLst>
                  <a:ext uri="{FF2B5EF4-FFF2-40B4-BE49-F238E27FC236}">
                    <a16:creationId xmlns:a16="http://schemas.microsoft.com/office/drawing/2014/main" id="{127384F1-4B37-8D69-F8BF-09EC7DD273AA}"/>
                  </a:ext>
                </a:extLst>
              </p:cNvPr>
              <p:cNvSpPr/>
              <p:nvPr/>
            </p:nvSpPr>
            <p:spPr>
              <a:xfrm>
                <a:off x="1795520" y="2786634"/>
                <a:ext cx="44984" cy="25235"/>
              </a:xfrm>
              <a:custGeom>
                <a:avLst/>
                <a:gdLst>
                  <a:gd name="connsiteX0" fmla="*/ 0 w 44984"/>
                  <a:gd name="connsiteY0" fmla="*/ 16458 h 25235"/>
                  <a:gd name="connsiteX1" fmla="*/ 3657 w 44984"/>
                  <a:gd name="connsiteY1" fmla="*/ 14263 h 25235"/>
                  <a:gd name="connsiteX2" fmla="*/ 9143 w 44984"/>
                  <a:gd name="connsiteY2" fmla="*/ 9326 h 25235"/>
                  <a:gd name="connsiteX3" fmla="*/ 11520 w 44984"/>
                  <a:gd name="connsiteY3" fmla="*/ 4389 h 25235"/>
                  <a:gd name="connsiteX4" fmla="*/ 18103 w 44984"/>
                  <a:gd name="connsiteY4" fmla="*/ 4937 h 25235"/>
                  <a:gd name="connsiteX5" fmla="*/ 23407 w 44984"/>
                  <a:gd name="connsiteY5" fmla="*/ 4023 h 25235"/>
                  <a:gd name="connsiteX6" fmla="*/ 31453 w 44984"/>
                  <a:gd name="connsiteY6" fmla="*/ 0 h 25235"/>
                  <a:gd name="connsiteX7" fmla="*/ 35110 w 44984"/>
                  <a:gd name="connsiteY7" fmla="*/ 549 h 25235"/>
                  <a:gd name="connsiteX8" fmla="*/ 37670 w 44984"/>
                  <a:gd name="connsiteY8" fmla="*/ 8229 h 25235"/>
                  <a:gd name="connsiteX9" fmla="*/ 41327 w 44984"/>
                  <a:gd name="connsiteY9" fmla="*/ 10606 h 25235"/>
                  <a:gd name="connsiteX10" fmla="*/ 43156 w 44984"/>
                  <a:gd name="connsiteY10" fmla="*/ 10606 h 25235"/>
                  <a:gd name="connsiteX11" fmla="*/ 44436 w 44984"/>
                  <a:gd name="connsiteY11" fmla="*/ 11520 h 25235"/>
                  <a:gd name="connsiteX12" fmla="*/ 44984 w 44984"/>
                  <a:gd name="connsiteY12" fmla="*/ 13166 h 25235"/>
                  <a:gd name="connsiteX13" fmla="*/ 44070 w 44984"/>
                  <a:gd name="connsiteY13" fmla="*/ 13898 h 25235"/>
                  <a:gd name="connsiteX14" fmla="*/ 40413 w 44984"/>
                  <a:gd name="connsiteY14" fmla="*/ 12618 h 25235"/>
                  <a:gd name="connsiteX15" fmla="*/ 37304 w 44984"/>
                  <a:gd name="connsiteY15" fmla="*/ 14995 h 25235"/>
                  <a:gd name="connsiteX16" fmla="*/ 31635 w 44984"/>
                  <a:gd name="connsiteY16" fmla="*/ 16092 h 25235"/>
                  <a:gd name="connsiteX17" fmla="*/ 20481 w 44984"/>
                  <a:gd name="connsiteY17" fmla="*/ 15909 h 25235"/>
                  <a:gd name="connsiteX18" fmla="*/ 8595 w 44984"/>
                  <a:gd name="connsiteY18" fmla="*/ 25235 h 25235"/>
                  <a:gd name="connsiteX19" fmla="*/ 2743 w 44984"/>
                  <a:gd name="connsiteY19" fmla="*/ 21761 h 25235"/>
                  <a:gd name="connsiteX20" fmla="*/ 0 w 44984"/>
                  <a:gd name="connsiteY20" fmla="*/ 16458 h 2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984" h="25235">
                    <a:moveTo>
                      <a:pt x="0" y="16458"/>
                    </a:moveTo>
                    <a:lnTo>
                      <a:pt x="3657" y="14263"/>
                    </a:lnTo>
                    <a:lnTo>
                      <a:pt x="9143" y="9326"/>
                    </a:lnTo>
                    <a:lnTo>
                      <a:pt x="11520" y="4389"/>
                    </a:lnTo>
                    <a:lnTo>
                      <a:pt x="18103" y="4937"/>
                    </a:lnTo>
                    <a:lnTo>
                      <a:pt x="23407" y="4023"/>
                    </a:lnTo>
                    <a:lnTo>
                      <a:pt x="31453" y="0"/>
                    </a:lnTo>
                    <a:lnTo>
                      <a:pt x="35110" y="549"/>
                    </a:lnTo>
                    <a:lnTo>
                      <a:pt x="37670" y="8229"/>
                    </a:lnTo>
                    <a:lnTo>
                      <a:pt x="41327" y="10606"/>
                    </a:lnTo>
                    <a:lnTo>
                      <a:pt x="43156" y="10606"/>
                    </a:lnTo>
                    <a:lnTo>
                      <a:pt x="44436" y="11520"/>
                    </a:lnTo>
                    <a:lnTo>
                      <a:pt x="44984" y="13166"/>
                    </a:lnTo>
                    <a:lnTo>
                      <a:pt x="44070" y="13898"/>
                    </a:lnTo>
                    <a:lnTo>
                      <a:pt x="40413" y="12618"/>
                    </a:lnTo>
                    <a:lnTo>
                      <a:pt x="37304" y="14995"/>
                    </a:lnTo>
                    <a:lnTo>
                      <a:pt x="31635" y="16092"/>
                    </a:lnTo>
                    <a:lnTo>
                      <a:pt x="20481" y="15909"/>
                    </a:lnTo>
                    <a:lnTo>
                      <a:pt x="8595" y="25235"/>
                    </a:lnTo>
                    <a:lnTo>
                      <a:pt x="2743" y="21761"/>
                    </a:lnTo>
                    <a:lnTo>
                      <a:pt x="0" y="16458"/>
                    </a:lnTo>
                  </a:path>
                </a:pathLst>
              </a:custGeom>
              <a:grpFill/>
              <a:ln w="4020" cap="flat">
                <a:solidFill>
                  <a:srgbClr val="FFFFFF"/>
                </a:solidFill>
                <a:prstDash val="solid"/>
                <a:miter/>
              </a:ln>
            </p:spPr>
            <p:txBody>
              <a:bodyPr rtlCol="0" anchor="ctr"/>
              <a:lstStyle/>
              <a:p>
                <a:endParaRPr lang="en-GB" sz="1463"/>
              </a:p>
            </p:txBody>
          </p:sp>
          <p:sp>
            <p:nvSpPr>
              <p:cNvPr id="1539" name="Freeform: Shape 1538">
                <a:extLst>
                  <a:ext uri="{FF2B5EF4-FFF2-40B4-BE49-F238E27FC236}">
                    <a16:creationId xmlns:a16="http://schemas.microsoft.com/office/drawing/2014/main" id="{D26FB5A8-53C6-DA1A-BAFC-A38CD11C837E}"/>
                  </a:ext>
                </a:extLst>
              </p:cNvPr>
              <p:cNvSpPr/>
              <p:nvPr/>
            </p:nvSpPr>
            <p:spPr>
              <a:xfrm>
                <a:off x="1850196" y="2807481"/>
                <a:ext cx="5120" cy="3474"/>
              </a:xfrm>
              <a:custGeom>
                <a:avLst/>
                <a:gdLst>
                  <a:gd name="connsiteX0" fmla="*/ 0 w 5120"/>
                  <a:gd name="connsiteY0" fmla="*/ 731 h 3474"/>
                  <a:gd name="connsiteX1" fmla="*/ 1829 w 5120"/>
                  <a:gd name="connsiteY1" fmla="*/ 3474 h 3474"/>
                  <a:gd name="connsiteX2" fmla="*/ 4754 w 5120"/>
                  <a:gd name="connsiteY2" fmla="*/ 2926 h 3474"/>
                  <a:gd name="connsiteX3" fmla="*/ 5120 w 5120"/>
                  <a:gd name="connsiteY3" fmla="*/ 2194 h 3474"/>
                  <a:gd name="connsiteX4" fmla="*/ 4206 w 5120"/>
                  <a:gd name="connsiteY4" fmla="*/ 731 h 3474"/>
                  <a:gd name="connsiteX5" fmla="*/ 2560 w 5120"/>
                  <a:gd name="connsiteY5" fmla="*/ 0 h 3474"/>
                  <a:gd name="connsiteX6" fmla="*/ 0 w 5120"/>
                  <a:gd name="connsiteY6" fmla="*/ 731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0" h="3474">
                    <a:moveTo>
                      <a:pt x="0" y="731"/>
                    </a:moveTo>
                    <a:lnTo>
                      <a:pt x="1829" y="3474"/>
                    </a:lnTo>
                    <a:lnTo>
                      <a:pt x="4754" y="2926"/>
                    </a:lnTo>
                    <a:lnTo>
                      <a:pt x="5120" y="2194"/>
                    </a:lnTo>
                    <a:lnTo>
                      <a:pt x="4206" y="731"/>
                    </a:lnTo>
                    <a:lnTo>
                      <a:pt x="2560" y="0"/>
                    </a:lnTo>
                    <a:lnTo>
                      <a:pt x="0" y="731"/>
                    </a:lnTo>
                    <a:close/>
                  </a:path>
                </a:pathLst>
              </a:custGeom>
              <a:grpFill/>
              <a:ln w="18272" cap="flat">
                <a:noFill/>
                <a:prstDash val="solid"/>
                <a:miter/>
              </a:ln>
            </p:spPr>
            <p:txBody>
              <a:bodyPr rtlCol="0" anchor="ctr"/>
              <a:lstStyle/>
              <a:p>
                <a:endParaRPr lang="en-GB" sz="1463"/>
              </a:p>
            </p:txBody>
          </p:sp>
          <p:sp>
            <p:nvSpPr>
              <p:cNvPr id="1540" name="Freeform: Shape 1539">
                <a:extLst>
                  <a:ext uri="{FF2B5EF4-FFF2-40B4-BE49-F238E27FC236}">
                    <a16:creationId xmlns:a16="http://schemas.microsoft.com/office/drawing/2014/main" id="{F2A312E1-871C-2676-5150-20C2FD6AE5E9}"/>
                  </a:ext>
                </a:extLst>
              </p:cNvPr>
              <p:cNvSpPr/>
              <p:nvPr/>
            </p:nvSpPr>
            <p:spPr>
              <a:xfrm>
                <a:off x="1850196" y="2807481"/>
                <a:ext cx="5120" cy="3474"/>
              </a:xfrm>
              <a:custGeom>
                <a:avLst/>
                <a:gdLst>
                  <a:gd name="connsiteX0" fmla="*/ 0 w 5120"/>
                  <a:gd name="connsiteY0" fmla="*/ 731 h 3474"/>
                  <a:gd name="connsiteX1" fmla="*/ 2560 w 5120"/>
                  <a:gd name="connsiteY1" fmla="*/ 0 h 3474"/>
                  <a:gd name="connsiteX2" fmla="*/ 4206 w 5120"/>
                  <a:gd name="connsiteY2" fmla="*/ 731 h 3474"/>
                  <a:gd name="connsiteX3" fmla="*/ 5120 w 5120"/>
                  <a:gd name="connsiteY3" fmla="*/ 2194 h 3474"/>
                  <a:gd name="connsiteX4" fmla="*/ 4754 w 5120"/>
                  <a:gd name="connsiteY4" fmla="*/ 2926 h 3474"/>
                  <a:gd name="connsiteX5" fmla="*/ 1829 w 5120"/>
                  <a:gd name="connsiteY5" fmla="*/ 3474 h 3474"/>
                  <a:gd name="connsiteX6" fmla="*/ 0 w 5120"/>
                  <a:gd name="connsiteY6" fmla="*/ 731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0" h="3474">
                    <a:moveTo>
                      <a:pt x="0" y="731"/>
                    </a:moveTo>
                    <a:lnTo>
                      <a:pt x="2560" y="0"/>
                    </a:lnTo>
                    <a:lnTo>
                      <a:pt x="4206" y="731"/>
                    </a:lnTo>
                    <a:lnTo>
                      <a:pt x="5120" y="2194"/>
                    </a:lnTo>
                    <a:lnTo>
                      <a:pt x="4754" y="2926"/>
                    </a:lnTo>
                    <a:lnTo>
                      <a:pt x="1829" y="3474"/>
                    </a:lnTo>
                    <a:lnTo>
                      <a:pt x="0" y="731"/>
                    </a:lnTo>
                  </a:path>
                </a:pathLst>
              </a:custGeom>
              <a:grpFill/>
              <a:ln w="4020" cap="flat">
                <a:solidFill>
                  <a:srgbClr val="FFFFFF"/>
                </a:solidFill>
                <a:prstDash val="solid"/>
                <a:miter/>
              </a:ln>
            </p:spPr>
            <p:txBody>
              <a:bodyPr rtlCol="0" anchor="ctr"/>
              <a:lstStyle/>
              <a:p>
                <a:endParaRPr lang="en-GB" sz="1463"/>
              </a:p>
            </p:txBody>
          </p:sp>
          <p:sp>
            <p:nvSpPr>
              <p:cNvPr id="1541" name="Freeform: Shape 1540">
                <a:extLst>
                  <a:ext uri="{FF2B5EF4-FFF2-40B4-BE49-F238E27FC236}">
                    <a16:creationId xmlns:a16="http://schemas.microsoft.com/office/drawing/2014/main" id="{BEB2FB98-F635-6E75-5D3F-ED114BE21C17}"/>
                  </a:ext>
                </a:extLst>
              </p:cNvPr>
              <p:cNvSpPr/>
              <p:nvPr/>
            </p:nvSpPr>
            <p:spPr>
              <a:xfrm>
                <a:off x="1900667" y="2774748"/>
                <a:ext cx="7497" cy="8411"/>
              </a:xfrm>
              <a:custGeom>
                <a:avLst/>
                <a:gdLst>
                  <a:gd name="connsiteX0" fmla="*/ 3109 w 7497"/>
                  <a:gd name="connsiteY0" fmla="*/ 2743 h 8411"/>
                  <a:gd name="connsiteX1" fmla="*/ 4389 w 7497"/>
                  <a:gd name="connsiteY1" fmla="*/ 2743 h 8411"/>
                  <a:gd name="connsiteX2" fmla="*/ 2560 w 7497"/>
                  <a:gd name="connsiteY2" fmla="*/ 183 h 8411"/>
                  <a:gd name="connsiteX3" fmla="*/ 3109 w 7497"/>
                  <a:gd name="connsiteY3" fmla="*/ 2743 h 8411"/>
                  <a:gd name="connsiteX4" fmla="*/ 4754 w 7497"/>
                  <a:gd name="connsiteY4" fmla="*/ 1097 h 8411"/>
                  <a:gd name="connsiteX5" fmla="*/ 4206 w 7497"/>
                  <a:gd name="connsiteY5" fmla="*/ 2377 h 8411"/>
                  <a:gd name="connsiteX6" fmla="*/ 4389 w 7497"/>
                  <a:gd name="connsiteY6" fmla="*/ 2377 h 8411"/>
                  <a:gd name="connsiteX7" fmla="*/ 2926 w 7497"/>
                  <a:gd name="connsiteY7" fmla="*/ 3292 h 8411"/>
                  <a:gd name="connsiteX8" fmla="*/ 1646 w 7497"/>
                  <a:gd name="connsiteY8" fmla="*/ 2560 h 8411"/>
                  <a:gd name="connsiteX9" fmla="*/ 1097 w 7497"/>
                  <a:gd name="connsiteY9" fmla="*/ 366 h 8411"/>
                  <a:gd name="connsiteX10" fmla="*/ 0 w 7497"/>
                  <a:gd name="connsiteY10" fmla="*/ 914 h 8411"/>
                  <a:gd name="connsiteX11" fmla="*/ 1097 w 7497"/>
                  <a:gd name="connsiteY11" fmla="*/ 8229 h 8411"/>
                  <a:gd name="connsiteX12" fmla="*/ 4206 w 7497"/>
                  <a:gd name="connsiteY12" fmla="*/ 7314 h 8411"/>
                  <a:gd name="connsiteX13" fmla="*/ 6949 w 7497"/>
                  <a:gd name="connsiteY13" fmla="*/ 8412 h 8411"/>
                  <a:gd name="connsiteX14" fmla="*/ 7497 w 7497"/>
                  <a:gd name="connsiteY14" fmla="*/ 6217 h 8411"/>
                  <a:gd name="connsiteX15" fmla="*/ 6766 w 7497"/>
                  <a:gd name="connsiteY15" fmla="*/ 4754 h 8411"/>
                  <a:gd name="connsiteX16" fmla="*/ 6766 w 7497"/>
                  <a:gd name="connsiteY16" fmla="*/ 1646 h 8411"/>
                  <a:gd name="connsiteX17" fmla="*/ 5852 w 7497"/>
                  <a:gd name="connsiteY17" fmla="*/ 0 h 8411"/>
                  <a:gd name="connsiteX18" fmla="*/ 4754 w 7497"/>
                  <a:gd name="connsiteY18" fmla="*/ 1097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97" h="8411">
                    <a:moveTo>
                      <a:pt x="3109" y="2743"/>
                    </a:moveTo>
                    <a:lnTo>
                      <a:pt x="4389" y="2743"/>
                    </a:lnTo>
                    <a:cubicBezTo>
                      <a:pt x="4389" y="2743"/>
                      <a:pt x="2560" y="183"/>
                      <a:pt x="2560" y="183"/>
                    </a:cubicBezTo>
                    <a:lnTo>
                      <a:pt x="3109" y="2743"/>
                    </a:lnTo>
                    <a:close/>
                    <a:moveTo>
                      <a:pt x="4754" y="1097"/>
                    </a:moveTo>
                    <a:lnTo>
                      <a:pt x="4206" y="2377"/>
                    </a:lnTo>
                    <a:lnTo>
                      <a:pt x="4389" y="2377"/>
                    </a:lnTo>
                    <a:cubicBezTo>
                      <a:pt x="4389" y="2377"/>
                      <a:pt x="2926" y="3292"/>
                      <a:pt x="2926" y="3292"/>
                    </a:cubicBezTo>
                    <a:lnTo>
                      <a:pt x="1646" y="2560"/>
                    </a:lnTo>
                    <a:lnTo>
                      <a:pt x="1097" y="366"/>
                    </a:lnTo>
                    <a:lnTo>
                      <a:pt x="0" y="914"/>
                    </a:lnTo>
                    <a:lnTo>
                      <a:pt x="1097" y="8229"/>
                    </a:lnTo>
                    <a:lnTo>
                      <a:pt x="4206" y="7314"/>
                    </a:lnTo>
                    <a:lnTo>
                      <a:pt x="6949" y="8412"/>
                    </a:lnTo>
                    <a:lnTo>
                      <a:pt x="7497" y="6217"/>
                    </a:lnTo>
                    <a:lnTo>
                      <a:pt x="6766" y="4754"/>
                    </a:lnTo>
                    <a:lnTo>
                      <a:pt x="6766" y="1646"/>
                    </a:lnTo>
                    <a:lnTo>
                      <a:pt x="5852" y="0"/>
                    </a:lnTo>
                    <a:lnTo>
                      <a:pt x="4754" y="1097"/>
                    </a:lnTo>
                    <a:close/>
                  </a:path>
                </a:pathLst>
              </a:custGeom>
              <a:grpFill/>
              <a:ln w="18272" cap="flat">
                <a:noFill/>
                <a:prstDash val="solid"/>
                <a:miter/>
              </a:ln>
            </p:spPr>
            <p:txBody>
              <a:bodyPr rtlCol="0" anchor="ctr"/>
              <a:lstStyle/>
              <a:p>
                <a:endParaRPr lang="en-GB" sz="1463"/>
              </a:p>
            </p:txBody>
          </p:sp>
          <p:sp>
            <p:nvSpPr>
              <p:cNvPr id="1542" name="Freeform: Shape 1541">
                <a:extLst>
                  <a:ext uri="{FF2B5EF4-FFF2-40B4-BE49-F238E27FC236}">
                    <a16:creationId xmlns:a16="http://schemas.microsoft.com/office/drawing/2014/main" id="{1876A3E4-BE48-170E-9D7C-42EBE4415E68}"/>
                  </a:ext>
                </a:extLst>
              </p:cNvPr>
              <p:cNvSpPr/>
              <p:nvPr/>
            </p:nvSpPr>
            <p:spPr>
              <a:xfrm>
                <a:off x="1900667" y="2774748"/>
                <a:ext cx="7680" cy="8594"/>
              </a:xfrm>
              <a:custGeom>
                <a:avLst/>
                <a:gdLst>
                  <a:gd name="connsiteX0" fmla="*/ 4572 w 7680"/>
                  <a:gd name="connsiteY0" fmla="*/ 2743 h 8594"/>
                  <a:gd name="connsiteX1" fmla="*/ 2560 w 7680"/>
                  <a:gd name="connsiteY1" fmla="*/ 183 h 8594"/>
                  <a:gd name="connsiteX2" fmla="*/ 3109 w 7680"/>
                  <a:gd name="connsiteY2" fmla="*/ 2743 h 8594"/>
                  <a:gd name="connsiteX3" fmla="*/ 4206 w 7680"/>
                  <a:gd name="connsiteY3" fmla="*/ 2743 h 8594"/>
                  <a:gd name="connsiteX4" fmla="*/ 4754 w 7680"/>
                  <a:gd name="connsiteY4" fmla="*/ 1097 h 8594"/>
                  <a:gd name="connsiteX5" fmla="*/ 6034 w 7680"/>
                  <a:gd name="connsiteY5" fmla="*/ 0 h 8594"/>
                  <a:gd name="connsiteX6" fmla="*/ 6766 w 7680"/>
                  <a:gd name="connsiteY6" fmla="*/ 1646 h 8594"/>
                  <a:gd name="connsiteX7" fmla="*/ 6766 w 7680"/>
                  <a:gd name="connsiteY7" fmla="*/ 4754 h 8594"/>
                  <a:gd name="connsiteX8" fmla="*/ 7680 w 7680"/>
                  <a:gd name="connsiteY8" fmla="*/ 6217 h 8594"/>
                  <a:gd name="connsiteX9" fmla="*/ 7132 w 7680"/>
                  <a:gd name="connsiteY9" fmla="*/ 8595 h 8594"/>
                  <a:gd name="connsiteX10" fmla="*/ 4206 w 7680"/>
                  <a:gd name="connsiteY10" fmla="*/ 7497 h 8594"/>
                  <a:gd name="connsiteX11" fmla="*/ 1280 w 7680"/>
                  <a:gd name="connsiteY11" fmla="*/ 8412 h 8594"/>
                  <a:gd name="connsiteX12" fmla="*/ 0 w 7680"/>
                  <a:gd name="connsiteY12" fmla="*/ 1097 h 8594"/>
                  <a:gd name="connsiteX13" fmla="*/ 1280 w 7680"/>
                  <a:gd name="connsiteY13" fmla="*/ 549 h 8594"/>
                  <a:gd name="connsiteX14" fmla="*/ 1829 w 7680"/>
                  <a:gd name="connsiteY14" fmla="*/ 2743 h 8594"/>
                  <a:gd name="connsiteX15" fmla="*/ 3109 w 7680"/>
                  <a:gd name="connsiteY15" fmla="*/ 3474 h 8594"/>
                  <a:gd name="connsiteX16" fmla="*/ 4572 w 7680"/>
                  <a:gd name="connsiteY16" fmla="*/ 2743 h 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80" h="8594">
                    <a:moveTo>
                      <a:pt x="4572" y="2743"/>
                    </a:moveTo>
                    <a:lnTo>
                      <a:pt x="2560" y="183"/>
                    </a:lnTo>
                    <a:lnTo>
                      <a:pt x="3109" y="2743"/>
                    </a:lnTo>
                    <a:lnTo>
                      <a:pt x="4206" y="2743"/>
                    </a:lnTo>
                    <a:lnTo>
                      <a:pt x="4754" y="1097"/>
                    </a:lnTo>
                    <a:lnTo>
                      <a:pt x="6034" y="0"/>
                    </a:lnTo>
                    <a:lnTo>
                      <a:pt x="6766" y="1646"/>
                    </a:lnTo>
                    <a:lnTo>
                      <a:pt x="6766" y="4754"/>
                    </a:lnTo>
                    <a:lnTo>
                      <a:pt x="7680" y="6217"/>
                    </a:lnTo>
                    <a:lnTo>
                      <a:pt x="7132" y="8595"/>
                    </a:lnTo>
                    <a:lnTo>
                      <a:pt x="4206" y="7497"/>
                    </a:lnTo>
                    <a:lnTo>
                      <a:pt x="1280" y="8412"/>
                    </a:lnTo>
                    <a:lnTo>
                      <a:pt x="0" y="1097"/>
                    </a:lnTo>
                    <a:lnTo>
                      <a:pt x="1280" y="549"/>
                    </a:lnTo>
                    <a:lnTo>
                      <a:pt x="1829" y="2743"/>
                    </a:lnTo>
                    <a:lnTo>
                      <a:pt x="3109" y="3474"/>
                    </a:lnTo>
                    <a:lnTo>
                      <a:pt x="4572" y="2743"/>
                    </a:lnTo>
                  </a:path>
                </a:pathLst>
              </a:custGeom>
              <a:grpFill/>
              <a:ln w="4020" cap="flat">
                <a:solidFill>
                  <a:srgbClr val="FFFFFF"/>
                </a:solidFill>
                <a:prstDash val="solid"/>
                <a:miter/>
              </a:ln>
            </p:spPr>
            <p:txBody>
              <a:bodyPr rtlCol="0" anchor="ctr"/>
              <a:lstStyle/>
              <a:p>
                <a:endParaRPr lang="en-GB" sz="1463"/>
              </a:p>
            </p:txBody>
          </p:sp>
          <p:sp>
            <p:nvSpPr>
              <p:cNvPr id="1543" name="Freeform: Shape 1542">
                <a:extLst>
                  <a:ext uri="{FF2B5EF4-FFF2-40B4-BE49-F238E27FC236}">
                    <a16:creationId xmlns:a16="http://schemas.microsoft.com/office/drawing/2014/main" id="{12683B10-7D2C-25D0-10D7-7A49FB797ACF}"/>
                  </a:ext>
                </a:extLst>
              </p:cNvPr>
              <p:cNvSpPr/>
              <p:nvPr/>
            </p:nvSpPr>
            <p:spPr>
              <a:xfrm>
                <a:off x="1958817" y="2741833"/>
                <a:ext cx="6217" cy="11886"/>
              </a:xfrm>
              <a:custGeom>
                <a:avLst/>
                <a:gdLst>
                  <a:gd name="connsiteX0" fmla="*/ 0 w 6217"/>
                  <a:gd name="connsiteY0" fmla="*/ 1463 h 11886"/>
                  <a:gd name="connsiteX1" fmla="*/ 549 w 6217"/>
                  <a:gd name="connsiteY1" fmla="*/ 914 h 11886"/>
                  <a:gd name="connsiteX2" fmla="*/ 0 w 6217"/>
                  <a:gd name="connsiteY2" fmla="*/ 1463 h 11886"/>
                  <a:gd name="connsiteX3" fmla="*/ 549 w 6217"/>
                  <a:gd name="connsiteY3" fmla="*/ 914 h 11886"/>
                  <a:gd name="connsiteX4" fmla="*/ 1280 w 6217"/>
                  <a:gd name="connsiteY4" fmla="*/ 914 h 11886"/>
                  <a:gd name="connsiteX5" fmla="*/ 1280 w 6217"/>
                  <a:gd name="connsiteY5" fmla="*/ 2012 h 11886"/>
                  <a:gd name="connsiteX6" fmla="*/ 1829 w 6217"/>
                  <a:gd name="connsiteY6" fmla="*/ 3109 h 11886"/>
                  <a:gd name="connsiteX7" fmla="*/ 1829 w 6217"/>
                  <a:gd name="connsiteY7" fmla="*/ 10240 h 11886"/>
                  <a:gd name="connsiteX8" fmla="*/ 2743 w 6217"/>
                  <a:gd name="connsiteY8" fmla="*/ 11886 h 11886"/>
                  <a:gd name="connsiteX9" fmla="*/ 5852 w 6217"/>
                  <a:gd name="connsiteY9" fmla="*/ 4572 h 11886"/>
                  <a:gd name="connsiteX10" fmla="*/ 4754 w 6217"/>
                  <a:gd name="connsiteY10" fmla="*/ 3657 h 11886"/>
                  <a:gd name="connsiteX11" fmla="*/ 6217 w 6217"/>
                  <a:gd name="connsiteY11" fmla="*/ 2194 h 11886"/>
                  <a:gd name="connsiteX12" fmla="*/ 4023 w 6217"/>
                  <a:gd name="connsiteY12" fmla="*/ 731 h 11886"/>
                  <a:gd name="connsiteX13" fmla="*/ 1646 w 6217"/>
                  <a:gd name="connsiteY13" fmla="*/ 731 h 11886"/>
                  <a:gd name="connsiteX14" fmla="*/ 1646 w 6217"/>
                  <a:gd name="connsiteY14" fmla="*/ 0 h 11886"/>
                  <a:gd name="connsiteX15" fmla="*/ 731 w 6217"/>
                  <a:gd name="connsiteY15" fmla="*/ 914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17" h="11886">
                    <a:moveTo>
                      <a:pt x="0" y="1463"/>
                    </a:moveTo>
                    <a:lnTo>
                      <a:pt x="549" y="914"/>
                    </a:lnTo>
                    <a:lnTo>
                      <a:pt x="0" y="1463"/>
                    </a:lnTo>
                    <a:close/>
                    <a:moveTo>
                      <a:pt x="549" y="914"/>
                    </a:moveTo>
                    <a:lnTo>
                      <a:pt x="1280" y="914"/>
                    </a:lnTo>
                    <a:cubicBezTo>
                      <a:pt x="1280" y="914"/>
                      <a:pt x="1280" y="2012"/>
                      <a:pt x="1280" y="2012"/>
                    </a:cubicBezTo>
                    <a:lnTo>
                      <a:pt x="1829" y="3109"/>
                    </a:lnTo>
                    <a:lnTo>
                      <a:pt x="1829" y="10240"/>
                    </a:lnTo>
                    <a:lnTo>
                      <a:pt x="2743" y="11886"/>
                    </a:lnTo>
                    <a:lnTo>
                      <a:pt x="5852" y="4572"/>
                    </a:lnTo>
                    <a:lnTo>
                      <a:pt x="4754" y="3657"/>
                    </a:lnTo>
                    <a:lnTo>
                      <a:pt x="6217" y="2194"/>
                    </a:lnTo>
                    <a:lnTo>
                      <a:pt x="4023" y="731"/>
                    </a:lnTo>
                    <a:lnTo>
                      <a:pt x="1646" y="731"/>
                    </a:lnTo>
                    <a:cubicBezTo>
                      <a:pt x="1646" y="731"/>
                      <a:pt x="1646" y="0"/>
                      <a:pt x="1646" y="0"/>
                    </a:cubicBezTo>
                    <a:lnTo>
                      <a:pt x="731" y="914"/>
                    </a:lnTo>
                    <a:close/>
                  </a:path>
                </a:pathLst>
              </a:custGeom>
              <a:grpFill/>
              <a:ln w="18272" cap="flat">
                <a:noFill/>
                <a:prstDash val="solid"/>
                <a:miter/>
              </a:ln>
            </p:spPr>
            <p:txBody>
              <a:bodyPr rtlCol="0" anchor="ctr"/>
              <a:lstStyle/>
              <a:p>
                <a:endParaRPr lang="en-GB" sz="1463"/>
              </a:p>
            </p:txBody>
          </p:sp>
          <p:sp>
            <p:nvSpPr>
              <p:cNvPr id="1544" name="Freeform: Shape 1543">
                <a:extLst>
                  <a:ext uri="{FF2B5EF4-FFF2-40B4-BE49-F238E27FC236}">
                    <a16:creationId xmlns:a16="http://schemas.microsoft.com/office/drawing/2014/main" id="{A2BFF418-CDBE-679D-8168-9CBFC2806359}"/>
                  </a:ext>
                </a:extLst>
              </p:cNvPr>
              <p:cNvSpPr/>
              <p:nvPr/>
            </p:nvSpPr>
            <p:spPr>
              <a:xfrm>
                <a:off x="1958817" y="2741833"/>
                <a:ext cx="5851" cy="11886"/>
              </a:xfrm>
              <a:custGeom>
                <a:avLst/>
                <a:gdLst>
                  <a:gd name="connsiteX0" fmla="*/ 1463 w 5851"/>
                  <a:gd name="connsiteY0" fmla="*/ 0 h 11886"/>
                  <a:gd name="connsiteX1" fmla="*/ 0 w 5851"/>
                  <a:gd name="connsiteY1" fmla="*/ 1463 h 11886"/>
                  <a:gd name="connsiteX2" fmla="*/ 549 w 5851"/>
                  <a:gd name="connsiteY2" fmla="*/ 914 h 11886"/>
                  <a:gd name="connsiteX3" fmla="*/ 3657 w 5851"/>
                  <a:gd name="connsiteY3" fmla="*/ 731 h 11886"/>
                  <a:gd name="connsiteX4" fmla="*/ 5852 w 5851"/>
                  <a:gd name="connsiteY4" fmla="*/ 2194 h 11886"/>
                  <a:gd name="connsiteX5" fmla="*/ 4572 w 5851"/>
                  <a:gd name="connsiteY5" fmla="*/ 3657 h 11886"/>
                  <a:gd name="connsiteX6" fmla="*/ 5669 w 5851"/>
                  <a:gd name="connsiteY6" fmla="*/ 4389 h 11886"/>
                  <a:gd name="connsiteX7" fmla="*/ 2560 w 5851"/>
                  <a:gd name="connsiteY7" fmla="*/ 11886 h 11886"/>
                  <a:gd name="connsiteX8" fmla="*/ 1646 w 5851"/>
                  <a:gd name="connsiteY8" fmla="*/ 10240 h 11886"/>
                  <a:gd name="connsiteX9" fmla="*/ 1646 w 5851"/>
                  <a:gd name="connsiteY9" fmla="*/ 3109 h 11886"/>
                  <a:gd name="connsiteX10" fmla="*/ 1097 w 5851"/>
                  <a:gd name="connsiteY10" fmla="*/ 2012 h 11886"/>
                  <a:gd name="connsiteX11" fmla="*/ 1463 w 5851"/>
                  <a:gd name="connsiteY11" fmla="*/ 0 h 1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51" h="11886">
                    <a:moveTo>
                      <a:pt x="1463" y="0"/>
                    </a:moveTo>
                    <a:lnTo>
                      <a:pt x="0" y="1463"/>
                    </a:lnTo>
                    <a:lnTo>
                      <a:pt x="549" y="914"/>
                    </a:lnTo>
                    <a:lnTo>
                      <a:pt x="3657" y="731"/>
                    </a:lnTo>
                    <a:lnTo>
                      <a:pt x="5852" y="2194"/>
                    </a:lnTo>
                    <a:lnTo>
                      <a:pt x="4572" y="3657"/>
                    </a:lnTo>
                    <a:lnTo>
                      <a:pt x="5669" y="4389"/>
                    </a:lnTo>
                    <a:lnTo>
                      <a:pt x="2560" y="11886"/>
                    </a:lnTo>
                    <a:lnTo>
                      <a:pt x="1646" y="10240"/>
                    </a:lnTo>
                    <a:lnTo>
                      <a:pt x="1646" y="3109"/>
                    </a:lnTo>
                    <a:lnTo>
                      <a:pt x="1097" y="2012"/>
                    </a:lnTo>
                    <a:lnTo>
                      <a:pt x="1463" y="0"/>
                    </a:lnTo>
                  </a:path>
                </a:pathLst>
              </a:custGeom>
              <a:grpFill/>
              <a:ln w="4020" cap="flat">
                <a:solidFill>
                  <a:srgbClr val="FFFFFF"/>
                </a:solidFill>
                <a:prstDash val="solid"/>
                <a:miter/>
              </a:ln>
            </p:spPr>
            <p:txBody>
              <a:bodyPr rtlCol="0" anchor="ctr"/>
              <a:lstStyle/>
              <a:p>
                <a:endParaRPr lang="en-GB" sz="1463"/>
              </a:p>
            </p:txBody>
          </p:sp>
          <p:sp>
            <p:nvSpPr>
              <p:cNvPr id="1545" name="Freeform: Shape 1544">
                <a:extLst>
                  <a:ext uri="{FF2B5EF4-FFF2-40B4-BE49-F238E27FC236}">
                    <a16:creationId xmlns:a16="http://schemas.microsoft.com/office/drawing/2014/main" id="{99A60ED4-64C7-E888-5221-A44FB95B8E9B}"/>
                  </a:ext>
                </a:extLst>
              </p:cNvPr>
              <p:cNvSpPr/>
              <p:nvPr/>
            </p:nvSpPr>
            <p:spPr>
              <a:xfrm>
                <a:off x="2056101" y="2733238"/>
                <a:ext cx="4754" cy="6948"/>
              </a:xfrm>
              <a:custGeom>
                <a:avLst/>
                <a:gdLst>
                  <a:gd name="connsiteX0" fmla="*/ 549 w 4754"/>
                  <a:gd name="connsiteY0" fmla="*/ 1829 h 6948"/>
                  <a:gd name="connsiteX1" fmla="*/ 0 w 4754"/>
                  <a:gd name="connsiteY1" fmla="*/ 4389 h 6948"/>
                  <a:gd name="connsiteX2" fmla="*/ 366 w 4754"/>
                  <a:gd name="connsiteY2" fmla="*/ 6766 h 6948"/>
                  <a:gd name="connsiteX3" fmla="*/ 1829 w 4754"/>
                  <a:gd name="connsiteY3" fmla="*/ 6949 h 6948"/>
                  <a:gd name="connsiteX4" fmla="*/ 4754 w 4754"/>
                  <a:gd name="connsiteY4" fmla="*/ 2926 h 6948"/>
                  <a:gd name="connsiteX5" fmla="*/ 4754 w 4754"/>
                  <a:gd name="connsiteY5" fmla="*/ 914 h 6948"/>
                  <a:gd name="connsiteX6" fmla="*/ 4206 w 4754"/>
                  <a:gd name="connsiteY6" fmla="*/ 0 h 6948"/>
                  <a:gd name="connsiteX7" fmla="*/ 549 w 4754"/>
                  <a:gd name="connsiteY7" fmla="*/ 182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6948">
                    <a:moveTo>
                      <a:pt x="549" y="1829"/>
                    </a:moveTo>
                    <a:lnTo>
                      <a:pt x="0" y="4389"/>
                    </a:lnTo>
                    <a:lnTo>
                      <a:pt x="366" y="6766"/>
                    </a:lnTo>
                    <a:lnTo>
                      <a:pt x="1829" y="6949"/>
                    </a:lnTo>
                    <a:lnTo>
                      <a:pt x="4754" y="2926"/>
                    </a:lnTo>
                    <a:lnTo>
                      <a:pt x="4754" y="914"/>
                    </a:lnTo>
                    <a:lnTo>
                      <a:pt x="4206" y="0"/>
                    </a:lnTo>
                    <a:lnTo>
                      <a:pt x="549" y="1829"/>
                    </a:lnTo>
                    <a:close/>
                  </a:path>
                </a:pathLst>
              </a:custGeom>
              <a:grpFill/>
              <a:ln w="18272" cap="flat">
                <a:noFill/>
                <a:prstDash val="solid"/>
                <a:miter/>
              </a:ln>
            </p:spPr>
            <p:txBody>
              <a:bodyPr rtlCol="0" anchor="ctr"/>
              <a:lstStyle/>
              <a:p>
                <a:endParaRPr lang="en-GB" sz="1463"/>
              </a:p>
            </p:txBody>
          </p:sp>
          <p:sp>
            <p:nvSpPr>
              <p:cNvPr id="1546" name="Freeform: Shape 1545">
                <a:extLst>
                  <a:ext uri="{FF2B5EF4-FFF2-40B4-BE49-F238E27FC236}">
                    <a16:creationId xmlns:a16="http://schemas.microsoft.com/office/drawing/2014/main" id="{559578AF-9C64-32BF-1448-C24A57702556}"/>
                  </a:ext>
                </a:extLst>
              </p:cNvPr>
              <p:cNvSpPr/>
              <p:nvPr/>
            </p:nvSpPr>
            <p:spPr>
              <a:xfrm>
                <a:off x="2056101" y="2733238"/>
                <a:ext cx="4754" cy="6948"/>
              </a:xfrm>
              <a:custGeom>
                <a:avLst/>
                <a:gdLst>
                  <a:gd name="connsiteX0" fmla="*/ 549 w 4754"/>
                  <a:gd name="connsiteY0" fmla="*/ 1829 h 6948"/>
                  <a:gd name="connsiteX1" fmla="*/ 4206 w 4754"/>
                  <a:gd name="connsiteY1" fmla="*/ 0 h 6948"/>
                  <a:gd name="connsiteX2" fmla="*/ 4754 w 4754"/>
                  <a:gd name="connsiteY2" fmla="*/ 914 h 6948"/>
                  <a:gd name="connsiteX3" fmla="*/ 4754 w 4754"/>
                  <a:gd name="connsiteY3" fmla="*/ 2926 h 6948"/>
                  <a:gd name="connsiteX4" fmla="*/ 1829 w 4754"/>
                  <a:gd name="connsiteY4" fmla="*/ 6949 h 6948"/>
                  <a:gd name="connsiteX5" fmla="*/ 366 w 4754"/>
                  <a:gd name="connsiteY5" fmla="*/ 6766 h 6948"/>
                  <a:gd name="connsiteX6" fmla="*/ 0 w 4754"/>
                  <a:gd name="connsiteY6" fmla="*/ 4389 h 6948"/>
                  <a:gd name="connsiteX7" fmla="*/ 549 w 4754"/>
                  <a:gd name="connsiteY7" fmla="*/ 1829 h 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54" h="6948">
                    <a:moveTo>
                      <a:pt x="549" y="1829"/>
                    </a:moveTo>
                    <a:lnTo>
                      <a:pt x="4206" y="0"/>
                    </a:lnTo>
                    <a:lnTo>
                      <a:pt x="4754" y="914"/>
                    </a:lnTo>
                    <a:lnTo>
                      <a:pt x="4754" y="2926"/>
                    </a:lnTo>
                    <a:lnTo>
                      <a:pt x="1829" y="6949"/>
                    </a:lnTo>
                    <a:lnTo>
                      <a:pt x="366" y="6766"/>
                    </a:lnTo>
                    <a:lnTo>
                      <a:pt x="0" y="4389"/>
                    </a:lnTo>
                    <a:lnTo>
                      <a:pt x="549" y="1829"/>
                    </a:lnTo>
                  </a:path>
                </a:pathLst>
              </a:custGeom>
              <a:grpFill/>
              <a:ln w="4020" cap="flat">
                <a:solidFill>
                  <a:srgbClr val="FFFFFF"/>
                </a:solidFill>
                <a:prstDash val="solid"/>
                <a:miter/>
              </a:ln>
            </p:spPr>
            <p:txBody>
              <a:bodyPr rtlCol="0" anchor="ctr"/>
              <a:lstStyle/>
              <a:p>
                <a:endParaRPr lang="en-GB" sz="1463"/>
              </a:p>
            </p:txBody>
          </p:sp>
          <p:sp>
            <p:nvSpPr>
              <p:cNvPr id="1547" name="Freeform: Shape 1546">
                <a:extLst>
                  <a:ext uri="{FF2B5EF4-FFF2-40B4-BE49-F238E27FC236}">
                    <a16:creationId xmlns:a16="http://schemas.microsoft.com/office/drawing/2014/main" id="{31940F3E-ADAE-84E0-9262-955C04935CE9}"/>
                  </a:ext>
                </a:extLst>
              </p:cNvPr>
              <p:cNvSpPr/>
              <p:nvPr/>
            </p:nvSpPr>
            <p:spPr>
              <a:xfrm>
                <a:off x="2066890" y="2732324"/>
                <a:ext cx="4571" cy="3108"/>
              </a:xfrm>
              <a:custGeom>
                <a:avLst/>
                <a:gdLst>
                  <a:gd name="connsiteX0" fmla="*/ 183 w 4571"/>
                  <a:gd name="connsiteY0" fmla="*/ 1646 h 3108"/>
                  <a:gd name="connsiteX1" fmla="*/ 0 w 4571"/>
                  <a:gd name="connsiteY1" fmla="*/ 2743 h 3108"/>
                  <a:gd name="connsiteX2" fmla="*/ 3292 w 4571"/>
                  <a:gd name="connsiteY2" fmla="*/ 3109 h 3108"/>
                  <a:gd name="connsiteX3" fmla="*/ 4572 w 4571"/>
                  <a:gd name="connsiteY3" fmla="*/ 2377 h 3108"/>
                  <a:gd name="connsiteX4" fmla="*/ 4572 w 4571"/>
                  <a:gd name="connsiteY4" fmla="*/ 549 h 3108"/>
                  <a:gd name="connsiteX5" fmla="*/ 3292 w 4571"/>
                  <a:gd name="connsiteY5" fmla="*/ 0 h 3108"/>
                  <a:gd name="connsiteX6" fmla="*/ 183 w 4571"/>
                  <a:gd name="connsiteY6" fmla="*/ 1646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1" h="3108">
                    <a:moveTo>
                      <a:pt x="183" y="1646"/>
                    </a:moveTo>
                    <a:lnTo>
                      <a:pt x="0" y="2743"/>
                    </a:lnTo>
                    <a:lnTo>
                      <a:pt x="3292" y="3109"/>
                    </a:lnTo>
                    <a:lnTo>
                      <a:pt x="4572" y="2377"/>
                    </a:lnTo>
                    <a:lnTo>
                      <a:pt x="4572" y="549"/>
                    </a:lnTo>
                    <a:lnTo>
                      <a:pt x="3292" y="0"/>
                    </a:lnTo>
                    <a:lnTo>
                      <a:pt x="183" y="1646"/>
                    </a:lnTo>
                    <a:close/>
                  </a:path>
                </a:pathLst>
              </a:custGeom>
              <a:grpFill/>
              <a:ln w="18272" cap="flat">
                <a:noFill/>
                <a:prstDash val="solid"/>
                <a:miter/>
              </a:ln>
            </p:spPr>
            <p:txBody>
              <a:bodyPr rtlCol="0" anchor="ctr"/>
              <a:lstStyle/>
              <a:p>
                <a:endParaRPr lang="en-GB" sz="1463"/>
              </a:p>
            </p:txBody>
          </p:sp>
          <p:sp>
            <p:nvSpPr>
              <p:cNvPr id="1548" name="Freeform: Shape 1547">
                <a:extLst>
                  <a:ext uri="{FF2B5EF4-FFF2-40B4-BE49-F238E27FC236}">
                    <a16:creationId xmlns:a16="http://schemas.microsoft.com/office/drawing/2014/main" id="{0278BAA3-D081-8685-6855-97193DEA4629}"/>
                  </a:ext>
                </a:extLst>
              </p:cNvPr>
              <p:cNvSpPr/>
              <p:nvPr/>
            </p:nvSpPr>
            <p:spPr>
              <a:xfrm>
                <a:off x="2066707" y="2732324"/>
                <a:ext cx="4937" cy="3108"/>
              </a:xfrm>
              <a:custGeom>
                <a:avLst/>
                <a:gdLst>
                  <a:gd name="connsiteX0" fmla="*/ 3474 w 4937"/>
                  <a:gd name="connsiteY0" fmla="*/ 3109 h 3108"/>
                  <a:gd name="connsiteX1" fmla="*/ 0 w 4937"/>
                  <a:gd name="connsiteY1" fmla="*/ 2743 h 3108"/>
                  <a:gd name="connsiteX2" fmla="*/ 366 w 4937"/>
                  <a:gd name="connsiteY2" fmla="*/ 1646 h 3108"/>
                  <a:gd name="connsiteX3" fmla="*/ 3474 w 4937"/>
                  <a:gd name="connsiteY3" fmla="*/ 0 h 3108"/>
                  <a:gd name="connsiteX4" fmla="*/ 4937 w 4937"/>
                  <a:gd name="connsiteY4" fmla="*/ 549 h 3108"/>
                  <a:gd name="connsiteX5" fmla="*/ 4937 w 4937"/>
                  <a:gd name="connsiteY5" fmla="*/ 2377 h 3108"/>
                  <a:gd name="connsiteX6" fmla="*/ 3474 w 4937"/>
                  <a:gd name="connsiteY6" fmla="*/ 3109 h 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 h="3108">
                    <a:moveTo>
                      <a:pt x="3474" y="3109"/>
                    </a:moveTo>
                    <a:lnTo>
                      <a:pt x="0" y="2743"/>
                    </a:lnTo>
                    <a:lnTo>
                      <a:pt x="366" y="1646"/>
                    </a:lnTo>
                    <a:lnTo>
                      <a:pt x="3474" y="0"/>
                    </a:lnTo>
                    <a:lnTo>
                      <a:pt x="4937" y="549"/>
                    </a:lnTo>
                    <a:lnTo>
                      <a:pt x="4937" y="2377"/>
                    </a:lnTo>
                    <a:lnTo>
                      <a:pt x="3474" y="3109"/>
                    </a:lnTo>
                  </a:path>
                </a:pathLst>
              </a:custGeom>
              <a:grpFill/>
              <a:ln w="4020" cap="flat">
                <a:solidFill>
                  <a:srgbClr val="FFFFFF"/>
                </a:solidFill>
                <a:prstDash val="solid"/>
                <a:miter/>
              </a:ln>
            </p:spPr>
            <p:txBody>
              <a:bodyPr rtlCol="0" anchor="ctr"/>
              <a:lstStyle/>
              <a:p>
                <a:endParaRPr lang="en-GB" sz="1463"/>
              </a:p>
            </p:txBody>
          </p:sp>
          <p:sp>
            <p:nvSpPr>
              <p:cNvPr id="1549" name="Freeform: Shape 1548">
                <a:extLst>
                  <a:ext uri="{FF2B5EF4-FFF2-40B4-BE49-F238E27FC236}">
                    <a16:creationId xmlns:a16="http://schemas.microsoft.com/office/drawing/2014/main" id="{5FE8D110-C1BB-2C66-83D9-08766EC1DCCC}"/>
                  </a:ext>
                </a:extLst>
              </p:cNvPr>
              <p:cNvSpPr/>
              <p:nvPr/>
            </p:nvSpPr>
            <p:spPr>
              <a:xfrm>
                <a:off x="2090662" y="2710746"/>
                <a:ext cx="12251" cy="6765"/>
              </a:xfrm>
              <a:custGeom>
                <a:avLst/>
                <a:gdLst>
                  <a:gd name="connsiteX0" fmla="*/ 2194 w 12251"/>
                  <a:gd name="connsiteY0" fmla="*/ 1097 h 6765"/>
                  <a:gd name="connsiteX1" fmla="*/ 0 w 12251"/>
                  <a:gd name="connsiteY1" fmla="*/ 4023 h 6765"/>
                  <a:gd name="connsiteX2" fmla="*/ 2194 w 12251"/>
                  <a:gd name="connsiteY2" fmla="*/ 6766 h 6765"/>
                  <a:gd name="connsiteX3" fmla="*/ 6217 w 12251"/>
                  <a:gd name="connsiteY3" fmla="*/ 3474 h 6765"/>
                  <a:gd name="connsiteX4" fmla="*/ 12252 w 12251"/>
                  <a:gd name="connsiteY4" fmla="*/ 1463 h 6765"/>
                  <a:gd name="connsiteX5" fmla="*/ 12069 w 12251"/>
                  <a:gd name="connsiteY5" fmla="*/ 549 h 6765"/>
                  <a:gd name="connsiteX6" fmla="*/ 5852 w 12251"/>
                  <a:gd name="connsiteY6" fmla="*/ 731 h 6765"/>
                  <a:gd name="connsiteX7" fmla="*/ 4572 w 12251"/>
                  <a:gd name="connsiteY7" fmla="*/ 0 h 6765"/>
                  <a:gd name="connsiteX8" fmla="*/ 2194 w 12251"/>
                  <a:gd name="connsiteY8" fmla="*/ 1097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1" h="6765">
                    <a:moveTo>
                      <a:pt x="2194" y="1097"/>
                    </a:moveTo>
                    <a:lnTo>
                      <a:pt x="0" y="4023"/>
                    </a:lnTo>
                    <a:lnTo>
                      <a:pt x="2194" y="6766"/>
                    </a:lnTo>
                    <a:lnTo>
                      <a:pt x="6217" y="3474"/>
                    </a:lnTo>
                    <a:lnTo>
                      <a:pt x="12252" y="1463"/>
                    </a:lnTo>
                    <a:lnTo>
                      <a:pt x="12069" y="549"/>
                    </a:lnTo>
                    <a:lnTo>
                      <a:pt x="5852" y="731"/>
                    </a:lnTo>
                    <a:lnTo>
                      <a:pt x="4572" y="0"/>
                    </a:lnTo>
                    <a:lnTo>
                      <a:pt x="2194" y="1097"/>
                    </a:lnTo>
                    <a:close/>
                  </a:path>
                </a:pathLst>
              </a:custGeom>
              <a:grpFill/>
              <a:ln w="18272" cap="flat">
                <a:noFill/>
                <a:prstDash val="solid"/>
                <a:miter/>
              </a:ln>
            </p:spPr>
            <p:txBody>
              <a:bodyPr rtlCol="0" anchor="ctr"/>
              <a:lstStyle/>
              <a:p>
                <a:endParaRPr lang="en-GB" sz="1463"/>
              </a:p>
            </p:txBody>
          </p:sp>
          <p:sp>
            <p:nvSpPr>
              <p:cNvPr id="1550" name="Freeform: Shape 1549">
                <a:extLst>
                  <a:ext uri="{FF2B5EF4-FFF2-40B4-BE49-F238E27FC236}">
                    <a16:creationId xmlns:a16="http://schemas.microsoft.com/office/drawing/2014/main" id="{0C2B3C6F-ADEF-F46F-F1E9-BA25513ACFA0}"/>
                  </a:ext>
                </a:extLst>
              </p:cNvPr>
              <p:cNvSpPr/>
              <p:nvPr/>
            </p:nvSpPr>
            <p:spPr>
              <a:xfrm>
                <a:off x="2090662" y="2710746"/>
                <a:ext cx="12251" cy="6765"/>
              </a:xfrm>
              <a:custGeom>
                <a:avLst/>
                <a:gdLst>
                  <a:gd name="connsiteX0" fmla="*/ 6217 w 12251"/>
                  <a:gd name="connsiteY0" fmla="*/ 3474 h 6765"/>
                  <a:gd name="connsiteX1" fmla="*/ 2194 w 12251"/>
                  <a:gd name="connsiteY1" fmla="*/ 6766 h 6765"/>
                  <a:gd name="connsiteX2" fmla="*/ 0 w 12251"/>
                  <a:gd name="connsiteY2" fmla="*/ 4023 h 6765"/>
                  <a:gd name="connsiteX3" fmla="*/ 2194 w 12251"/>
                  <a:gd name="connsiteY3" fmla="*/ 1097 h 6765"/>
                  <a:gd name="connsiteX4" fmla="*/ 4572 w 12251"/>
                  <a:gd name="connsiteY4" fmla="*/ 0 h 6765"/>
                  <a:gd name="connsiteX5" fmla="*/ 5852 w 12251"/>
                  <a:gd name="connsiteY5" fmla="*/ 731 h 6765"/>
                  <a:gd name="connsiteX6" fmla="*/ 12069 w 12251"/>
                  <a:gd name="connsiteY6" fmla="*/ 549 h 6765"/>
                  <a:gd name="connsiteX7" fmla="*/ 12252 w 12251"/>
                  <a:gd name="connsiteY7" fmla="*/ 1463 h 6765"/>
                  <a:gd name="connsiteX8" fmla="*/ 6217 w 12251"/>
                  <a:gd name="connsiteY8" fmla="*/ 3474 h 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1" h="6765">
                    <a:moveTo>
                      <a:pt x="6217" y="3474"/>
                    </a:moveTo>
                    <a:lnTo>
                      <a:pt x="2194" y="6766"/>
                    </a:lnTo>
                    <a:lnTo>
                      <a:pt x="0" y="4023"/>
                    </a:lnTo>
                    <a:lnTo>
                      <a:pt x="2194" y="1097"/>
                    </a:lnTo>
                    <a:lnTo>
                      <a:pt x="4572" y="0"/>
                    </a:lnTo>
                    <a:lnTo>
                      <a:pt x="5852" y="731"/>
                    </a:lnTo>
                    <a:lnTo>
                      <a:pt x="12069" y="549"/>
                    </a:lnTo>
                    <a:lnTo>
                      <a:pt x="12252" y="1463"/>
                    </a:lnTo>
                    <a:lnTo>
                      <a:pt x="6217" y="3474"/>
                    </a:lnTo>
                  </a:path>
                </a:pathLst>
              </a:custGeom>
              <a:grpFill/>
              <a:ln w="4020" cap="flat">
                <a:solidFill>
                  <a:srgbClr val="FFFFFF"/>
                </a:solidFill>
                <a:prstDash val="solid"/>
                <a:miter/>
              </a:ln>
            </p:spPr>
            <p:txBody>
              <a:bodyPr rtlCol="0" anchor="ctr"/>
              <a:lstStyle/>
              <a:p>
                <a:endParaRPr lang="en-GB" sz="1463"/>
              </a:p>
            </p:txBody>
          </p:sp>
          <p:sp>
            <p:nvSpPr>
              <p:cNvPr id="1551" name="Freeform: Shape 1550">
                <a:extLst>
                  <a:ext uri="{FF2B5EF4-FFF2-40B4-BE49-F238E27FC236}">
                    <a16:creationId xmlns:a16="http://schemas.microsoft.com/office/drawing/2014/main" id="{99935BE6-8013-CFA8-B765-A7E492023201}"/>
                  </a:ext>
                </a:extLst>
              </p:cNvPr>
              <p:cNvSpPr/>
              <p:nvPr/>
            </p:nvSpPr>
            <p:spPr>
              <a:xfrm>
                <a:off x="2053358" y="2683865"/>
                <a:ext cx="67659" cy="42607"/>
              </a:xfrm>
              <a:custGeom>
                <a:avLst/>
                <a:gdLst>
                  <a:gd name="connsiteX0" fmla="*/ 1646 w 67659"/>
                  <a:gd name="connsiteY0" fmla="*/ 21578 h 42607"/>
                  <a:gd name="connsiteX1" fmla="*/ 0 w 67659"/>
                  <a:gd name="connsiteY1" fmla="*/ 21578 h 42607"/>
                  <a:gd name="connsiteX2" fmla="*/ 0 w 67659"/>
                  <a:gd name="connsiteY2" fmla="*/ 20664 h 42607"/>
                  <a:gd name="connsiteX3" fmla="*/ 3840 w 67659"/>
                  <a:gd name="connsiteY3" fmla="*/ 20298 h 42607"/>
                  <a:gd name="connsiteX4" fmla="*/ 4206 w 67659"/>
                  <a:gd name="connsiteY4" fmla="*/ 17189 h 42607"/>
                  <a:gd name="connsiteX5" fmla="*/ 9875 w 67659"/>
                  <a:gd name="connsiteY5" fmla="*/ 12069 h 42607"/>
                  <a:gd name="connsiteX6" fmla="*/ 11520 w 67659"/>
                  <a:gd name="connsiteY6" fmla="*/ 12435 h 42607"/>
                  <a:gd name="connsiteX7" fmla="*/ 13532 w 67659"/>
                  <a:gd name="connsiteY7" fmla="*/ 11155 h 42607"/>
                  <a:gd name="connsiteX8" fmla="*/ 18469 w 67659"/>
                  <a:gd name="connsiteY8" fmla="*/ 10606 h 42607"/>
                  <a:gd name="connsiteX9" fmla="*/ 21029 w 67659"/>
                  <a:gd name="connsiteY9" fmla="*/ 10789 h 42607"/>
                  <a:gd name="connsiteX10" fmla="*/ 18469 w 67659"/>
                  <a:gd name="connsiteY10" fmla="*/ 13898 h 42607"/>
                  <a:gd name="connsiteX11" fmla="*/ 20481 w 67659"/>
                  <a:gd name="connsiteY11" fmla="*/ 14446 h 42607"/>
                  <a:gd name="connsiteX12" fmla="*/ 21578 w 67659"/>
                  <a:gd name="connsiteY12" fmla="*/ 16092 h 42607"/>
                  <a:gd name="connsiteX13" fmla="*/ 22492 w 67659"/>
                  <a:gd name="connsiteY13" fmla="*/ 18835 h 42607"/>
                  <a:gd name="connsiteX14" fmla="*/ 26332 w 67659"/>
                  <a:gd name="connsiteY14" fmla="*/ 19566 h 42607"/>
                  <a:gd name="connsiteX15" fmla="*/ 26881 w 67659"/>
                  <a:gd name="connsiteY15" fmla="*/ 15543 h 42607"/>
                  <a:gd name="connsiteX16" fmla="*/ 27795 w 67659"/>
                  <a:gd name="connsiteY16" fmla="*/ 14446 h 42607"/>
                  <a:gd name="connsiteX17" fmla="*/ 26698 w 67659"/>
                  <a:gd name="connsiteY17" fmla="*/ 12435 h 42607"/>
                  <a:gd name="connsiteX18" fmla="*/ 28892 w 67659"/>
                  <a:gd name="connsiteY18" fmla="*/ 11886 h 42607"/>
                  <a:gd name="connsiteX19" fmla="*/ 23589 w 67659"/>
                  <a:gd name="connsiteY19" fmla="*/ 5852 h 42607"/>
                  <a:gd name="connsiteX20" fmla="*/ 23041 w 67659"/>
                  <a:gd name="connsiteY20" fmla="*/ 3474 h 42607"/>
                  <a:gd name="connsiteX21" fmla="*/ 24687 w 67659"/>
                  <a:gd name="connsiteY21" fmla="*/ 2194 h 42607"/>
                  <a:gd name="connsiteX22" fmla="*/ 28344 w 67659"/>
                  <a:gd name="connsiteY22" fmla="*/ 1829 h 42607"/>
                  <a:gd name="connsiteX23" fmla="*/ 30904 w 67659"/>
                  <a:gd name="connsiteY23" fmla="*/ 5303 h 42607"/>
                  <a:gd name="connsiteX24" fmla="*/ 31453 w 67659"/>
                  <a:gd name="connsiteY24" fmla="*/ 9143 h 42607"/>
                  <a:gd name="connsiteX25" fmla="*/ 32733 w 67659"/>
                  <a:gd name="connsiteY25" fmla="*/ 9509 h 42607"/>
                  <a:gd name="connsiteX26" fmla="*/ 35110 w 67659"/>
                  <a:gd name="connsiteY26" fmla="*/ 6035 h 42607"/>
                  <a:gd name="connsiteX27" fmla="*/ 37304 w 67659"/>
                  <a:gd name="connsiteY27" fmla="*/ 4572 h 42607"/>
                  <a:gd name="connsiteX28" fmla="*/ 41876 w 67659"/>
                  <a:gd name="connsiteY28" fmla="*/ 5303 h 42607"/>
                  <a:gd name="connsiteX29" fmla="*/ 43522 w 67659"/>
                  <a:gd name="connsiteY29" fmla="*/ 3840 h 42607"/>
                  <a:gd name="connsiteX30" fmla="*/ 44070 w 67659"/>
                  <a:gd name="connsiteY30" fmla="*/ 2194 h 42607"/>
                  <a:gd name="connsiteX31" fmla="*/ 41876 w 67659"/>
                  <a:gd name="connsiteY31" fmla="*/ 0 h 42607"/>
                  <a:gd name="connsiteX32" fmla="*/ 44253 w 67659"/>
                  <a:gd name="connsiteY32" fmla="*/ 914 h 42607"/>
                  <a:gd name="connsiteX33" fmla="*/ 46082 w 67659"/>
                  <a:gd name="connsiteY33" fmla="*/ 549 h 42607"/>
                  <a:gd name="connsiteX34" fmla="*/ 48825 w 67659"/>
                  <a:gd name="connsiteY34" fmla="*/ 914 h 42607"/>
                  <a:gd name="connsiteX35" fmla="*/ 48825 w 67659"/>
                  <a:gd name="connsiteY35" fmla="*/ 5669 h 42607"/>
                  <a:gd name="connsiteX36" fmla="*/ 50470 w 67659"/>
                  <a:gd name="connsiteY36" fmla="*/ 6766 h 42607"/>
                  <a:gd name="connsiteX37" fmla="*/ 54310 w 67659"/>
                  <a:gd name="connsiteY37" fmla="*/ 2012 h 42607"/>
                  <a:gd name="connsiteX38" fmla="*/ 58333 w 67659"/>
                  <a:gd name="connsiteY38" fmla="*/ 1280 h 42607"/>
                  <a:gd name="connsiteX39" fmla="*/ 59065 w 67659"/>
                  <a:gd name="connsiteY39" fmla="*/ 3109 h 42607"/>
                  <a:gd name="connsiteX40" fmla="*/ 58516 w 67659"/>
                  <a:gd name="connsiteY40" fmla="*/ 7680 h 42607"/>
                  <a:gd name="connsiteX41" fmla="*/ 57968 w 67659"/>
                  <a:gd name="connsiteY41" fmla="*/ 8595 h 42607"/>
                  <a:gd name="connsiteX42" fmla="*/ 57968 w 67659"/>
                  <a:gd name="connsiteY42" fmla="*/ 10606 h 42607"/>
                  <a:gd name="connsiteX43" fmla="*/ 58882 w 67659"/>
                  <a:gd name="connsiteY43" fmla="*/ 10606 h 42607"/>
                  <a:gd name="connsiteX44" fmla="*/ 59065 w 67659"/>
                  <a:gd name="connsiteY44" fmla="*/ 12618 h 42607"/>
                  <a:gd name="connsiteX45" fmla="*/ 67659 w 67659"/>
                  <a:gd name="connsiteY45" fmla="*/ 12618 h 42607"/>
                  <a:gd name="connsiteX46" fmla="*/ 64002 w 67659"/>
                  <a:gd name="connsiteY46" fmla="*/ 17921 h 42607"/>
                  <a:gd name="connsiteX47" fmla="*/ 59979 w 67659"/>
                  <a:gd name="connsiteY47" fmla="*/ 17921 h 42607"/>
                  <a:gd name="connsiteX48" fmla="*/ 51567 w 67659"/>
                  <a:gd name="connsiteY48" fmla="*/ 14446 h 42607"/>
                  <a:gd name="connsiteX49" fmla="*/ 48459 w 67659"/>
                  <a:gd name="connsiteY49" fmla="*/ 14812 h 42607"/>
                  <a:gd name="connsiteX50" fmla="*/ 47179 w 67659"/>
                  <a:gd name="connsiteY50" fmla="*/ 17921 h 42607"/>
                  <a:gd name="connsiteX51" fmla="*/ 55042 w 67659"/>
                  <a:gd name="connsiteY51" fmla="*/ 19201 h 42607"/>
                  <a:gd name="connsiteX52" fmla="*/ 56322 w 67659"/>
                  <a:gd name="connsiteY52" fmla="*/ 20664 h 42607"/>
                  <a:gd name="connsiteX53" fmla="*/ 56322 w 67659"/>
                  <a:gd name="connsiteY53" fmla="*/ 23589 h 42607"/>
                  <a:gd name="connsiteX54" fmla="*/ 52116 w 67659"/>
                  <a:gd name="connsiteY54" fmla="*/ 23041 h 42607"/>
                  <a:gd name="connsiteX55" fmla="*/ 51933 w 67659"/>
                  <a:gd name="connsiteY55" fmla="*/ 20298 h 42607"/>
                  <a:gd name="connsiteX56" fmla="*/ 50287 w 67659"/>
                  <a:gd name="connsiteY56" fmla="*/ 20664 h 42607"/>
                  <a:gd name="connsiteX57" fmla="*/ 47910 w 67659"/>
                  <a:gd name="connsiteY57" fmla="*/ 22309 h 42607"/>
                  <a:gd name="connsiteX58" fmla="*/ 43522 w 67659"/>
                  <a:gd name="connsiteY58" fmla="*/ 23224 h 42607"/>
                  <a:gd name="connsiteX59" fmla="*/ 44253 w 67659"/>
                  <a:gd name="connsiteY59" fmla="*/ 23224 h 42607"/>
                  <a:gd name="connsiteX60" fmla="*/ 46265 w 67659"/>
                  <a:gd name="connsiteY60" fmla="*/ 25052 h 42607"/>
                  <a:gd name="connsiteX61" fmla="*/ 44070 w 67659"/>
                  <a:gd name="connsiteY61" fmla="*/ 24869 h 42607"/>
                  <a:gd name="connsiteX62" fmla="*/ 38584 w 67659"/>
                  <a:gd name="connsiteY62" fmla="*/ 26332 h 42607"/>
                  <a:gd name="connsiteX63" fmla="*/ 34196 w 67659"/>
                  <a:gd name="connsiteY63" fmla="*/ 31087 h 42607"/>
                  <a:gd name="connsiteX64" fmla="*/ 31087 w 67659"/>
                  <a:gd name="connsiteY64" fmla="*/ 31453 h 42607"/>
                  <a:gd name="connsiteX65" fmla="*/ 30355 w 67659"/>
                  <a:gd name="connsiteY65" fmla="*/ 32733 h 42607"/>
                  <a:gd name="connsiteX66" fmla="*/ 31087 w 67659"/>
                  <a:gd name="connsiteY66" fmla="*/ 34378 h 42607"/>
                  <a:gd name="connsiteX67" fmla="*/ 31087 w 67659"/>
                  <a:gd name="connsiteY67" fmla="*/ 36938 h 42607"/>
                  <a:gd name="connsiteX68" fmla="*/ 28892 w 67659"/>
                  <a:gd name="connsiteY68" fmla="*/ 39498 h 42607"/>
                  <a:gd name="connsiteX69" fmla="*/ 19932 w 67659"/>
                  <a:gd name="connsiteY69" fmla="*/ 42607 h 42607"/>
                  <a:gd name="connsiteX70" fmla="*/ 21944 w 67659"/>
                  <a:gd name="connsiteY70" fmla="*/ 38950 h 42607"/>
                  <a:gd name="connsiteX71" fmla="*/ 24687 w 67659"/>
                  <a:gd name="connsiteY71" fmla="*/ 36390 h 42607"/>
                  <a:gd name="connsiteX72" fmla="*/ 24321 w 67659"/>
                  <a:gd name="connsiteY72" fmla="*/ 34927 h 42607"/>
                  <a:gd name="connsiteX73" fmla="*/ 20481 w 67659"/>
                  <a:gd name="connsiteY73" fmla="*/ 33830 h 42607"/>
                  <a:gd name="connsiteX74" fmla="*/ 20298 w 67659"/>
                  <a:gd name="connsiteY74" fmla="*/ 31635 h 42607"/>
                  <a:gd name="connsiteX75" fmla="*/ 20846 w 67659"/>
                  <a:gd name="connsiteY75" fmla="*/ 29990 h 42607"/>
                  <a:gd name="connsiteX76" fmla="*/ 18286 w 67659"/>
                  <a:gd name="connsiteY76" fmla="*/ 28710 h 42607"/>
                  <a:gd name="connsiteX77" fmla="*/ 14263 w 67659"/>
                  <a:gd name="connsiteY77" fmla="*/ 27978 h 42607"/>
                  <a:gd name="connsiteX78" fmla="*/ 12800 w 67659"/>
                  <a:gd name="connsiteY78" fmla="*/ 28892 h 42607"/>
                  <a:gd name="connsiteX79" fmla="*/ 13715 w 67659"/>
                  <a:gd name="connsiteY79" fmla="*/ 29807 h 42607"/>
                  <a:gd name="connsiteX80" fmla="*/ 16823 w 67659"/>
                  <a:gd name="connsiteY80" fmla="*/ 30172 h 42607"/>
                  <a:gd name="connsiteX81" fmla="*/ 17006 w 67659"/>
                  <a:gd name="connsiteY81" fmla="*/ 36938 h 42607"/>
                  <a:gd name="connsiteX82" fmla="*/ 14080 w 67659"/>
                  <a:gd name="connsiteY82" fmla="*/ 38584 h 42607"/>
                  <a:gd name="connsiteX83" fmla="*/ 9509 w 67659"/>
                  <a:gd name="connsiteY83" fmla="*/ 35658 h 42607"/>
                  <a:gd name="connsiteX84" fmla="*/ 8412 w 67659"/>
                  <a:gd name="connsiteY84" fmla="*/ 32184 h 42607"/>
                  <a:gd name="connsiteX85" fmla="*/ 7863 w 67659"/>
                  <a:gd name="connsiteY85" fmla="*/ 28527 h 42607"/>
                  <a:gd name="connsiteX86" fmla="*/ 6400 w 67659"/>
                  <a:gd name="connsiteY86" fmla="*/ 25052 h 42607"/>
                  <a:gd name="connsiteX87" fmla="*/ 3292 w 67659"/>
                  <a:gd name="connsiteY87" fmla="*/ 23955 h 42607"/>
                  <a:gd name="connsiteX88" fmla="*/ 1646 w 67659"/>
                  <a:gd name="connsiteY88" fmla="*/ 21578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7659" h="42607">
                    <a:moveTo>
                      <a:pt x="1646" y="21578"/>
                    </a:moveTo>
                    <a:lnTo>
                      <a:pt x="0" y="21578"/>
                    </a:lnTo>
                    <a:lnTo>
                      <a:pt x="0" y="20664"/>
                    </a:lnTo>
                    <a:lnTo>
                      <a:pt x="3840" y="20298"/>
                    </a:lnTo>
                    <a:lnTo>
                      <a:pt x="4206" y="17189"/>
                    </a:lnTo>
                    <a:lnTo>
                      <a:pt x="9875" y="12069"/>
                    </a:lnTo>
                    <a:lnTo>
                      <a:pt x="11520" y="12435"/>
                    </a:lnTo>
                    <a:lnTo>
                      <a:pt x="13532" y="11155"/>
                    </a:lnTo>
                    <a:lnTo>
                      <a:pt x="18469" y="10606"/>
                    </a:lnTo>
                    <a:lnTo>
                      <a:pt x="21029" y="10789"/>
                    </a:lnTo>
                    <a:lnTo>
                      <a:pt x="18469" y="13898"/>
                    </a:lnTo>
                    <a:lnTo>
                      <a:pt x="20481" y="14446"/>
                    </a:lnTo>
                    <a:lnTo>
                      <a:pt x="21578" y="16092"/>
                    </a:lnTo>
                    <a:lnTo>
                      <a:pt x="22492" y="18835"/>
                    </a:lnTo>
                    <a:lnTo>
                      <a:pt x="26332" y="19566"/>
                    </a:lnTo>
                    <a:lnTo>
                      <a:pt x="26881" y="15543"/>
                    </a:lnTo>
                    <a:lnTo>
                      <a:pt x="27795" y="14446"/>
                    </a:lnTo>
                    <a:lnTo>
                      <a:pt x="26698" y="12435"/>
                    </a:lnTo>
                    <a:lnTo>
                      <a:pt x="28892" y="11886"/>
                    </a:lnTo>
                    <a:lnTo>
                      <a:pt x="23589" y="5852"/>
                    </a:lnTo>
                    <a:lnTo>
                      <a:pt x="23041" y="3474"/>
                    </a:lnTo>
                    <a:lnTo>
                      <a:pt x="24687" y="2194"/>
                    </a:lnTo>
                    <a:lnTo>
                      <a:pt x="28344" y="1829"/>
                    </a:lnTo>
                    <a:lnTo>
                      <a:pt x="30904" y="5303"/>
                    </a:lnTo>
                    <a:lnTo>
                      <a:pt x="31453" y="9143"/>
                    </a:lnTo>
                    <a:lnTo>
                      <a:pt x="32733" y="9509"/>
                    </a:lnTo>
                    <a:lnTo>
                      <a:pt x="35110" y="6035"/>
                    </a:lnTo>
                    <a:lnTo>
                      <a:pt x="37304" y="4572"/>
                    </a:lnTo>
                    <a:lnTo>
                      <a:pt x="41876" y="5303"/>
                    </a:lnTo>
                    <a:lnTo>
                      <a:pt x="43522" y="3840"/>
                    </a:lnTo>
                    <a:lnTo>
                      <a:pt x="44070" y="2194"/>
                    </a:lnTo>
                    <a:lnTo>
                      <a:pt x="41876" y="0"/>
                    </a:lnTo>
                    <a:lnTo>
                      <a:pt x="44253" y="914"/>
                    </a:lnTo>
                    <a:lnTo>
                      <a:pt x="46082" y="549"/>
                    </a:lnTo>
                    <a:lnTo>
                      <a:pt x="48825" y="914"/>
                    </a:lnTo>
                    <a:lnTo>
                      <a:pt x="48825" y="5669"/>
                    </a:lnTo>
                    <a:lnTo>
                      <a:pt x="50470" y="6766"/>
                    </a:lnTo>
                    <a:lnTo>
                      <a:pt x="54310" y="2012"/>
                    </a:lnTo>
                    <a:lnTo>
                      <a:pt x="58333" y="1280"/>
                    </a:lnTo>
                    <a:lnTo>
                      <a:pt x="59065" y="3109"/>
                    </a:lnTo>
                    <a:lnTo>
                      <a:pt x="58516" y="7680"/>
                    </a:lnTo>
                    <a:lnTo>
                      <a:pt x="57968" y="8595"/>
                    </a:lnTo>
                    <a:lnTo>
                      <a:pt x="57968" y="10606"/>
                    </a:lnTo>
                    <a:lnTo>
                      <a:pt x="58882" y="10606"/>
                    </a:lnTo>
                    <a:lnTo>
                      <a:pt x="59065" y="12618"/>
                    </a:lnTo>
                    <a:lnTo>
                      <a:pt x="67659" y="12618"/>
                    </a:lnTo>
                    <a:lnTo>
                      <a:pt x="64002" y="17921"/>
                    </a:lnTo>
                    <a:lnTo>
                      <a:pt x="59979" y="17921"/>
                    </a:lnTo>
                    <a:lnTo>
                      <a:pt x="51567" y="14446"/>
                    </a:lnTo>
                    <a:lnTo>
                      <a:pt x="48459" y="14812"/>
                    </a:lnTo>
                    <a:lnTo>
                      <a:pt x="47179" y="17921"/>
                    </a:lnTo>
                    <a:lnTo>
                      <a:pt x="55042" y="19201"/>
                    </a:lnTo>
                    <a:lnTo>
                      <a:pt x="56322" y="20664"/>
                    </a:lnTo>
                    <a:lnTo>
                      <a:pt x="56322" y="23589"/>
                    </a:lnTo>
                    <a:lnTo>
                      <a:pt x="52116" y="23041"/>
                    </a:lnTo>
                    <a:lnTo>
                      <a:pt x="51933" y="20298"/>
                    </a:lnTo>
                    <a:lnTo>
                      <a:pt x="50287" y="20664"/>
                    </a:lnTo>
                    <a:lnTo>
                      <a:pt x="47910" y="22309"/>
                    </a:lnTo>
                    <a:lnTo>
                      <a:pt x="43522" y="23224"/>
                    </a:lnTo>
                    <a:lnTo>
                      <a:pt x="44253" y="23224"/>
                    </a:lnTo>
                    <a:lnTo>
                      <a:pt x="46265" y="25052"/>
                    </a:lnTo>
                    <a:lnTo>
                      <a:pt x="44070" y="24869"/>
                    </a:lnTo>
                    <a:lnTo>
                      <a:pt x="38584" y="26332"/>
                    </a:lnTo>
                    <a:lnTo>
                      <a:pt x="34196" y="31087"/>
                    </a:lnTo>
                    <a:lnTo>
                      <a:pt x="31087" y="31453"/>
                    </a:lnTo>
                    <a:lnTo>
                      <a:pt x="30355" y="32733"/>
                    </a:lnTo>
                    <a:lnTo>
                      <a:pt x="31087" y="34378"/>
                    </a:lnTo>
                    <a:lnTo>
                      <a:pt x="31087" y="36938"/>
                    </a:lnTo>
                    <a:lnTo>
                      <a:pt x="28892" y="39498"/>
                    </a:lnTo>
                    <a:lnTo>
                      <a:pt x="19932" y="42607"/>
                    </a:lnTo>
                    <a:lnTo>
                      <a:pt x="21944" y="38950"/>
                    </a:lnTo>
                    <a:lnTo>
                      <a:pt x="24687" y="36390"/>
                    </a:lnTo>
                    <a:lnTo>
                      <a:pt x="24321" y="34927"/>
                    </a:lnTo>
                    <a:lnTo>
                      <a:pt x="20481" y="33830"/>
                    </a:lnTo>
                    <a:lnTo>
                      <a:pt x="20298" y="31635"/>
                    </a:lnTo>
                    <a:lnTo>
                      <a:pt x="20846" y="29990"/>
                    </a:lnTo>
                    <a:lnTo>
                      <a:pt x="18286" y="28710"/>
                    </a:lnTo>
                    <a:lnTo>
                      <a:pt x="14263" y="27978"/>
                    </a:lnTo>
                    <a:lnTo>
                      <a:pt x="12800" y="28892"/>
                    </a:lnTo>
                    <a:lnTo>
                      <a:pt x="13715" y="29807"/>
                    </a:lnTo>
                    <a:lnTo>
                      <a:pt x="16823" y="30172"/>
                    </a:lnTo>
                    <a:lnTo>
                      <a:pt x="17006" y="36938"/>
                    </a:lnTo>
                    <a:lnTo>
                      <a:pt x="14080" y="38584"/>
                    </a:lnTo>
                    <a:lnTo>
                      <a:pt x="9509" y="35658"/>
                    </a:lnTo>
                    <a:lnTo>
                      <a:pt x="8412" y="32184"/>
                    </a:lnTo>
                    <a:lnTo>
                      <a:pt x="7863" y="28527"/>
                    </a:lnTo>
                    <a:lnTo>
                      <a:pt x="6400" y="25052"/>
                    </a:lnTo>
                    <a:lnTo>
                      <a:pt x="3292" y="23955"/>
                    </a:lnTo>
                    <a:lnTo>
                      <a:pt x="1646" y="21578"/>
                    </a:lnTo>
                    <a:close/>
                  </a:path>
                </a:pathLst>
              </a:custGeom>
              <a:grpFill/>
              <a:ln w="18272" cap="flat">
                <a:noFill/>
                <a:prstDash val="solid"/>
                <a:miter/>
              </a:ln>
            </p:spPr>
            <p:txBody>
              <a:bodyPr rtlCol="0" anchor="ctr"/>
              <a:lstStyle/>
              <a:p>
                <a:endParaRPr lang="en-GB" sz="1463"/>
              </a:p>
            </p:txBody>
          </p:sp>
          <p:sp>
            <p:nvSpPr>
              <p:cNvPr id="1552" name="Freeform: Shape 1551">
                <a:extLst>
                  <a:ext uri="{FF2B5EF4-FFF2-40B4-BE49-F238E27FC236}">
                    <a16:creationId xmlns:a16="http://schemas.microsoft.com/office/drawing/2014/main" id="{2BE21AAF-E4F4-5567-1557-2880D05234A8}"/>
                  </a:ext>
                </a:extLst>
              </p:cNvPr>
              <p:cNvSpPr/>
              <p:nvPr/>
            </p:nvSpPr>
            <p:spPr>
              <a:xfrm>
                <a:off x="2053358" y="2683865"/>
                <a:ext cx="67659" cy="42607"/>
              </a:xfrm>
              <a:custGeom>
                <a:avLst/>
                <a:gdLst>
                  <a:gd name="connsiteX0" fmla="*/ 1646 w 67659"/>
                  <a:gd name="connsiteY0" fmla="*/ 21578 h 42607"/>
                  <a:gd name="connsiteX1" fmla="*/ 0 w 67659"/>
                  <a:gd name="connsiteY1" fmla="*/ 21578 h 42607"/>
                  <a:gd name="connsiteX2" fmla="*/ 0 w 67659"/>
                  <a:gd name="connsiteY2" fmla="*/ 20664 h 42607"/>
                  <a:gd name="connsiteX3" fmla="*/ 3840 w 67659"/>
                  <a:gd name="connsiteY3" fmla="*/ 20298 h 42607"/>
                  <a:gd name="connsiteX4" fmla="*/ 4206 w 67659"/>
                  <a:gd name="connsiteY4" fmla="*/ 17189 h 42607"/>
                  <a:gd name="connsiteX5" fmla="*/ 9875 w 67659"/>
                  <a:gd name="connsiteY5" fmla="*/ 12069 h 42607"/>
                  <a:gd name="connsiteX6" fmla="*/ 11520 w 67659"/>
                  <a:gd name="connsiteY6" fmla="*/ 12435 h 42607"/>
                  <a:gd name="connsiteX7" fmla="*/ 13532 w 67659"/>
                  <a:gd name="connsiteY7" fmla="*/ 11155 h 42607"/>
                  <a:gd name="connsiteX8" fmla="*/ 18469 w 67659"/>
                  <a:gd name="connsiteY8" fmla="*/ 10606 h 42607"/>
                  <a:gd name="connsiteX9" fmla="*/ 21029 w 67659"/>
                  <a:gd name="connsiteY9" fmla="*/ 10789 h 42607"/>
                  <a:gd name="connsiteX10" fmla="*/ 18469 w 67659"/>
                  <a:gd name="connsiteY10" fmla="*/ 13898 h 42607"/>
                  <a:gd name="connsiteX11" fmla="*/ 20481 w 67659"/>
                  <a:gd name="connsiteY11" fmla="*/ 14446 h 42607"/>
                  <a:gd name="connsiteX12" fmla="*/ 21578 w 67659"/>
                  <a:gd name="connsiteY12" fmla="*/ 16092 h 42607"/>
                  <a:gd name="connsiteX13" fmla="*/ 22492 w 67659"/>
                  <a:gd name="connsiteY13" fmla="*/ 18835 h 42607"/>
                  <a:gd name="connsiteX14" fmla="*/ 26332 w 67659"/>
                  <a:gd name="connsiteY14" fmla="*/ 19566 h 42607"/>
                  <a:gd name="connsiteX15" fmla="*/ 26881 w 67659"/>
                  <a:gd name="connsiteY15" fmla="*/ 15543 h 42607"/>
                  <a:gd name="connsiteX16" fmla="*/ 27795 w 67659"/>
                  <a:gd name="connsiteY16" fmla="*/ 14446 h 42607"/>
                  <a:gd name="connsiteX17" fmla="*/ 26698 w 67659"/>
                  <a:gd name="connsiteY17" fmla="*/ 12435 h 42607"/>
                  <a:gd name="connsiteX18" fmla="*/ 28892 w 67659"/>
                  <a:gd name="connsiteY18" fmla="*/ 11886 h 42607"/>
                  <a:gd name="connsiteX19" fmla="*/ 23589 w 67659"/>
                  <a:gd name="connsiteY19" fmla="*/ 5852 h 42607"/>
                  <a:gd name="connsiteX20" fmla="*/ 23041 w 67659"/>
                  <a:gd name="connsiteY20" fmla="*/ 3474 h 42607"/>
                  <a:gd name="connsiteX21" fmla="*/ 24687 w 67659"/>
                  <a:gd name="connsiteY21" fmla="*/ 2194 h 42607"/>
                  <a:gd name="connsiteX22" fmla="*/ 28344 w 67659"/>
                  <a:gd name="connsiteY22" fmla="*/ 1829 h 42607"/>
                  <a:gd name="connsiteX23" fmla="*/ 30904 w 67659"/>
                  <a:gd name="connsiteY23" fmla="*/ 5303 h 42607"/>
                  <a:gd name="connsiteX24" fmla="*/ 31453 w 67659"/>
                  <a:gd name="connsiteY24" fmla="*/ 9143 h 42607"/>
                  <a:gd name="connsiteX25" fmla="*/ 32733 w 67659"/>
                  <a:gd name="connsiteY25" fmla="*/ 9509 h 42607"/>
                  <a:gd name="connsiteX26" fmla="*/ 35110 w 67659"/>
                  <a:gd name="connsiteY26" fmla="*/ 6035 h 42607"/>
                  <a:gd name="connsiteX27" fmla="*/ 37304 w 67659"/>
                  <a:gd name="connsiteY27" fmla="*/ 4572 h 42607"/>
                  <a:gd name="connsiteX28" fmla="*/ 41876 w 67659"/>
                  <a:gd name="connsiteY28" fmla="*/ 5303 h 42607"/>
                  <a:gd name="connsiteX29" fmla="*/ 43522 w 67659"/>
                  <a:gd name="connsiteY29" fmla="*/ 3840 h 42607"/>
                  <a:gd name="connsiteX30" fmla="*/ 44070 w 67659"/>
                  <a:gd name="connsiteY30" fmla="*/ 2194 h 42607"/>
                  <a:gd name="connsiteX31" fmla="*/ 41876 w 67659"/>
                  <a:gd name="connsiteY31" fmla="*/ 0 h 42607"/>
                  <a:gd name="connsiteX32" fmla="*/ 44253 w 67659"/>
                  <a:gd name="connsiteY32" fmla="*/ 914 h 42607"/>
                  <a:gd name="connsiteX33" fmla="*/ 46082 w 67659"/>
                  <a:gd name="connsiteY33" fmla="*/ 549 h 42607"/>
                  <a:gd name="connsiteX34" fmla="*/ 48825 w 67659"/>
                  <a:gd name="connsiteY34" fmla="*/ 914 h 42607"/>
                  <a:gd name="connsiteX35" fmla="*/ 48825 w 67659"/>
                  <a:gd name="connsiteY35" fmla="*/ 5669 h 42607"/>
                  <a:gd name="connsiteX36" fmla="*/ 50470 w 67659"/>
                  <a:gd name="connsiteY36" fmla="*/ 6766 h 42607"/>
                  <a:gd name="connsiteX37" fmla="*/ 54310 w 67659"/>
                  <a:gd name="connsiteY37" fmla="*/ 2012 h 42607"/>
                  <a:gd name="connsiteX38" fmla="*/ 58333 w 67659"/>
                  <a:gd name="connsiteY38" fmla="*/ 1280 h 42607"/>
                  <a:gd name="connsiteX39" fmla="*/ 59065 w 67659"/>
                  <a:gd name="connsiteY39" fmla="*/ 3109 h 42607"/>
                  <a:gd name="connsiteX40" fmla="*/ 58516 w 67659"/>
                  <a:gd name="connsiteY40" fmla="*/ 7680 h 42607"/>
                  <a:gd name="connsiteX41" fmla="*/ 57968 w 67659"/>
                  <a:gd name="connsiteY41" fmla="*/ 8595 h 42607"/>
                  <a:gd name="connsiteX42" fmla="*/ 57968 w 67659"/>
                  <a:gd name="connsiteY42" fmla="*/ 10606 h 42607"/>
                  <a:gd name="connsiteX43" fmla="*/ 58882 w 67659"/>
                  <a:gd name="connsiteY43" fmla="*/ 10606 h 42607"/>
                  <a:gd name="connsiteX44" fmla="*/ 59065 w 67659"/>
                  <a:gd name="connsiteY44" fmla="*/ 12618 h 42607"/>
                  <a:gd name="connsiteX45" fmla="*/ 67659 w 67659"/>
                  <a:gd name="connsiteY45" fmla="*/ 12618 h 42607"/>
                  <a:gd name="connsiteX46" fmla="*/ 64002 w 67659"/>
                  <a:gd name="connsiteY46" fmla="*/ 17921 h 42607"/>
                  <a:gd name="connsiteX47" fmla="*/ 59979 w 67659"/>
                  <a:gd name="connsiteY47" fmla="*/ 17921 h 42607"/>
                  <a:gd name="connsiteX48" fmla="*/ 51567 w 67659"/>
                  <a:gd name="connsiteY48" fmla="*/ 14446 h 42607"/>
                  <a:gd name="connsiteX49" fmla="*/ 48459 w 67659"/>
                  <a:gd name="connsiteY49" fmla="*/ 14812 h 42607"/>
                  <a:gd name="connsiteX50" fmla="*/ 47179 w 67659"/>
                  <a:gd name="connsiteY50" fmla="*/ 17921 h 42607"/>
                  <a:gd name="connsiteX51" fmla="*/ 55042 w 67659"/>
                  <a:gd name="connsiteY51" fmla="*/ 19201 h 42607"/>
                  <a:gd name="connsiteX52" fmla="*/ 56322 w 67659"/>
                  <a:gd name="connsiteY52" fmla="*/ 20664 h 42607"/>
                  <a:gd name="connsiteX53" fmla="*/ 56322 w 67659"/>
                  <a:gd name="connsiteY53" fmla="*/ 23589 h 42607"/>
                  <a:gd name="connsiteX54" fmla="*/ 52116 w 67659"/>
                  <a:gd name="connsiteY54" fmla="*/ 23041 h 42607"/>
                  <a:gd name="connsiteX55" fmla="*/ 51933 w 67659"/>
                  <a:gd name="connsiteY55" fmla="*/ 20298 h 42607"/>
                  <a:gd name="connsiteX56" fmla="*/ 50287 w 67659"/>
                  <a:gd name="connsiteY56" fmla="*/ 20664 h 42607"/>
                  <a:gd name="connsiteX57" fmla="*/ 47910 w 67659"/>
                  <a:gd name="connsiteY57" fmla="*/ 22309 h 42607"/>
                  <a:gd name="connsiteX58" fmla="*/ 43522 w 67659"/>
                  <a:gd name="connsiteY58" fmla="*/ 23224 h 42607"/>
                  <a:gd name="connsiteX59" fmla="*/ 44253 w 67659"/>
                  <a:gd name="connsiteY59" fmla="*/ 23224 h 42607"/>
                  <a:gd name="connsiteX60" fmla="*/ 46265 w 67659"/>
                  <a:gd name="connsiteY60" fmla="*/ 25052 h 42607"/>
                  <a:gd name="connsiteX61" fmla="*/ 44070 w 67659"/>
                  <a:gd name="connsiteY61" fmla="*/ 24869 h 42607"/>
                  <a:gd name="connsiteX62" fmla="*/ 38584 w 67659"/>
                  <a:gd name="connsiteY62" fmla="*/ 26332 h 42607"/>
                  <a:gd name="connsiteX63" fmla="*/ 34196 w 67659"/>
                  <a:gd name="connsiteY63" fmla="*/ 31087 h 42607"/>
                  <a:gd name="connsiteX64" fmla="*/ 31087 w 67659"/>
                  <a:gd name="connsiteY64" fmla="*/ 31453 h 42607"/>
                  <a:gd name="connsiteX65" fmla="*/ 30355 w 67659"/>
                  <a:gd name="connsiteY65" fmla="*/ 32733 h 42607"/>
                  <a:gd name="connsiteX66" fmla="*/ 31087 w 67659"/>
                  <a:gd name="connsiteY66" fmla="*/ 34378 h 42607"/>
                  <a:gd name="connsiteX67" fmla="*/ 31087 w 67659"/>
                  <a:gd name="connsiteY67" fmla="*/ 36938 h 42607"/>
                  <a:gd name="connsiteX68" fmla="*/ 28892 w 67659"/>
                  <a:gd name="connsiteY68" fmla="*/ 39498 h 42607"/>
                  <a:gd name="connsiteX69" fmla="*/ 19932 w 67659"/>
                  <a:gd name="connsiteY69" fmla="*/ 42607 h 42607"/>
                  <a:gd name="connsiteX70" fmla="*/ 21944 w 67659"/>
                  <a:gd name="connsiteY70" fmla="*/ 38950 h 42607"/>
                  <a:gd name="connsiteX71" fmla="*/ 24687 w 67659"/>
                  <a:gd name="connsiteY71" fmla="*/ 36390 h 42607"/>
                  <a:gd name="connsiteX72" fmla="*/ 24321 w 67659"/>
                  <a:gd name="connsiteY72" fmla="*/ 34927 h 42607"/>
                  <a:gd name="connsiteX73" fmla="*/ 20481 w 67659"/>
                  <a:gd name="connsiteY73" fmla="*/ 33830 h 42607"/>
                  <a:gd name="connsiteX74" fmla="*/ 20298 w 67659"/>
                  <a:gd name="connsiteY74" fmla="*/ 31635 h 42607"/>
                  <a:gd name="connsiteX75" fmla="*/ 20846 w 67659"/>
                  <a:gd name="connsiteY75" fmla="*/ 29990 h 42607"/>
                  <a:gd name="connsiteX76" fmla="*/ 18286 w 67659"/>
                  <a:gd name="connsiteY76" fmla="*/ 28710 h 42607"/>
                  <a:gd name="connsiteX77" fmla="*/ 14263 w 67659"/>
                  <a:gd name="connsiteY77" fmla="*/ 27978 h 42607"/>
                  <a:gd name="connsiteX78" fmla="*/ 12800 w 67659"/>
                  <a:gd name="connsiteY78" fmla="*/ 28892 h 42607"/>
                  <a:gd name="connsiteX79" fmla="*/ 13715 w 67659"/>
                  <a:gd name="connsiteY79" fmla="*/ 29807 h 42607"/>
                  <a:gd name="connsiteX80" fmla="*/ 16823 w 67659"/>
                  <a:gd name="connsiteY80" fmla="*/ 30172 h 42607"/>
                  <a:gd name="connsiteX81" fmla="*/ 17006 w 67659"/>
                  <a:gd name="connsiteY81" fmla="*/ 36938 h 42607"/>
                  <a:gd name="connsiteX82" fmla="*/ 14080 w 67659"/>
                  <a:gd name="connsiteY82" fmla="*/ 38584 h 42607"/>
                  <a:gd name="connsiteX83" fmla="*/ 9509 w 67659"/>
                  <a:gd name="connsiteY83" fmla="*/ 35658 h 42607"/>
                  <a:gd name="connsiteX84" fmla="*/ 8412 w 67659"/>
                  <a:gd name="connsiteY84" fmla="*/ 32184 h 42607"/>
                  <a:gd name="connsiteX85" fmla="*/ 7863 w 67659"/>
                  <a:gd name="connsiteY85" fmla="*/ 28527 h 42607"/>
                  <a:gd name="connsiteX86" fmla="*/ 6400 w 67659"/>
                  <a:gd name="connsiteY86" fmla="*/ 25052 h 42607"/>
                  <a:gd name="connsiteX87" fmla="*/ 3292 w 67659"/>
                  <a:gd name="connsiteY87" fmla="*/ 23955 h 42607"/>
                  <a:gd name="connsiteX88" fmla="*/ 1646 w 67659"/>
                  <a:gd name="connsiteY88" fmla="*/ 21578 h 4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67659" h="42607">
                    <a:moveTo>
                      <a:pt x="1646" y="21578"/>
                    </a:moveTo>
                    <a:lnTo>
                      <a:pt x="0" y="21578"/>
                    </a:lnTo>
                    <a:lnTo>
                      <a:pt x="0" y="20664"/>
                    </a:lnTo>
                    <a:lnTo>
                      <a:pt x="3840" y="20298"/>
                    </a:lnTo>
                    <a:lnTo>
                      <a:pt x="4206" y="17189"/>
                    </a:lnTo>
                    <a:lnTo>
                      <a:pt x="9875" y="12069"/>
                    </a:lnTo>
                    <a:lnTo>
                      <a:pt x="11520" y="12435"/>
                    </a:lnTo>
                    <a:lnTo>
                      <a:pt x="13532" y="11155"/>
                    </a:lnTo>
                    <a:lnTo>
                      <a:pt x="18469" y="10606"/>
                    </a:lnTo>
                    <a:lnTo>
                      <a:pt x="21029" y="10789"/>
                    </a:lnTo>
                    <a:lnTo>
                      <a:pt x="18469" y="13898"/>
                    </a:lnTo>
                    <a:lnTo>
                      <a:pt x="20481" y="14446"/>
                    </a:lnTo>
                    <a:lnTo>
                      <a:pt x="21578" y="16092"/>
                    </a:lnTo>
                    <a:lnTo>
                      <a:pt x="22492" y="18835"/>
                    </a:lnTo>
                    <a:lnTo>
                      <a:pt x="26332" y="19566"/>
                    </a:lnTo>
                    <a:lnTo>
                      <a:pt x="26881" y="15543"/>
                    </a:lnTo>
                    <a:lnTo>
                      <a:pt x="27795" y="14446"/>
                    </a:lnTo>
                    <a:lnTo>
                      <a:pt x="26698" y="12435"/>
                    </a:lnTo>
                    <a:lnTo>
                      <a:pt x="28892" y="11886"/>
                    </a:lnTo>
                    <a:lnTo>
                      <a:pt x="23589" y="5852"/>
                    </a:lnTo>
                    <a:lnTo>
                      <a:pt x="23041" y="3474"/>
                    </a:lnTo>
                    <a:lnTo>
                      <a:pt x="24687" y="2194"/>
                    </a:lnTo>
                    <a:lnTo>
                      <a:pt x="28344" y="1829"/>
                    </a:lnTo>
                    <a:lnTo>
                      <a:pt x="30904" y="5303"/>
                    </a:lnTo>
                    <a:lnTo>
                      <a:pt x="31453" y="9143"/>
                    </a:lnTo>
                    <a:lnTo>
                      <a:pt x="32733" y="9509"/>
                    </a:lnTo>
                    <a:lnTo>
                      <a:pt x="35110" y="6035"/>
                    </a:lnTo>
                    <a:lnTo>
                      <a:pt x="37304" y="4572"/>
                    </a:lnTo>
                    <a:lnTo>
                      <a:pt x="41876" y="5303"/>
                    </a:lnTo>
                    <a:lnTo>
                      <a:pt x="43522" y="3840"/>
                    </a:lnTo>
                    <a:lnTo>
                      <a:pt x="44070" y="2194"/>
                    </a:lnTo>
                    <a:lnTo>
                      <a:pt x="41876" y="0"/>
                    </a:lnTo>
                    <a:lnTo>
                      <a:pt x="44253" y="914"/>
                    </a:lnTo>
                    <a:lnTo>
                      <a:pt x="46082" y="549"/>
                    </a:lnTo>
                    <a:lnTo>
                      <a:pt x="48825" y="914"/>
                    </a:lnTo>
                    <a:lnTo>
                      <a:pt x="48825" y="5669"/>
                    </a:lnTo>
                    <a:lnTo>
                      <a:pt x="50470" y="6766"/>
                    </a:lnTo>
                    <a:lnTo>
                      <a:pt x="54310" y="2012"/>
                    </a:lnTo>
                    <a:lnTo>
                      <a:pt x="58333" y="1280"/>
                    </a:lnTo>
                    <a:lnTo>
                      <a:pt x="59065" y="3109"/>
                    </a:lnTo>
                    <a:lnTo>
                      <a:pt x="58516" y="7680"/>
                    </a:lnTo>
                    <a:lnTo>
                      <a:pt x="57968" y="8595"/>
                    </a:lnTo>
                    <a:lnTo>
                      <a:pt x="57968" y="10606"/>
                    </a:lnTo>
                    <a:lnTo>
                      <a:pt x="58882" y="10606"/>
                    </a:lnTo>
                    <a:lnTo>
                      <a:pt x="59065" y="12618"/>
                    </a:lnTo>
                    <a:lnTo>
                      <a:pt x="67659" y="12618"/>
                    </a:lnTo>
                    <a:lnTo>
                      <a:pt x="64002" y="17921"/>
                    </a:lnTo>
                    <a:lnTo>
                      <a:pt x="59979" y="17921"/>
                    </a:lnTo>
                    <a:lnTo>
                      <a:pt x="51567" y="14446"/>
                    </a:lnTo>
                    <a:lnTo>
                      <a:pt x="48459" y="14812"/>
                    </a:lnTo>
                    <a:lnTo>
                      <a:pt x="47179" y="17921"/>
                    </a:lnTo>
                    <a:lnTo>
                      <a:pt x="55042" y="19201"/>
                    </a:lnTo>
                    <a:lnTo>
                      <a:pt x="56322" y="20664"/>
                    </a:lnTo>
                    <a:lnTo>
                      <a:pt x="56322" y="23589"/>
                    </a:lnTo>
                    <a:lnTo>
                      <a:pt x="52116" y="23041"/>
                    </a:lnTo>
                    <a:lnTo>
                      <a:pt x="51933" y="20298"/>
                    </a:lnTo>
                    <a:lnTo>
                      <a:pt x="50287" y="20664"/>
                    </a:lnTo>
                    <a:lnTo>
                      <a:pt x="47910" y="22309"/>
                    </a:lnTo>
                    <a:lnTo>
                      <a:pt x="43522" y="23224"/>
                    </a:lnTo>
                    <a:lnTo>
                      <a:pt x="44253" y="23224"/>
                    </a:lnTo>
                    <a:lnTo>
                      <a:pt x="46265" y="25052"/>
                    </a:lnTo>
                    <a:lnTo>
                      <a:pt x="44070" y="24869"/>
                    </a:lnTo>
                    <a:lnTo>
                      <a:pt x="38584" y="26332"/>
                    </a:lnTo>
                    <a:lnTo>
                      <a:pt x="34196" y="31087"/>
                    </a:lnTo>
                    <a:lnTo>
                      <a:pt x="31087" y="31453"/>
                    </a:lnTo>
                    <a:lnTo>
                      <a:pt x="30355" y="32733"/>
                    </a:lnTo>
                    <a:lnTo>
                      <a:pt x="31087" y="34378"/>
                    </a:lnTo>
                    <a:lnTo>
                      <a:pt x="31087" y="36938"/>
                    </a:lnTo>
                    <a:lnTo>
                      <a:pt x="28892" y="39498"/>
                    </a:lnTo>
                    <a:lnTo>
                      <a:pt x="19932" y="42607"/>
                    </a:lnTo>
                    <a:lnTo>
                      <a:pt x="21944" y="38950"/>
                    </a:lnTo>
                    <a:lnTo>
                      <a:pt x="24687" y="36390"/>
                    </a:lnTo>
                    <a:lnTo>
                      <a:pt x="24321" y="34927"/>
                    </a:lnTo>
                    <a:lnTo>
                      <a:pt x="20481" y="33830"/>
                    </a:lnTo>
                    <a:lnTo>
                      <a:pt x="20298" y="31635"/>
                    </a:lnTo>
                    <a:lnTo>
                      <a:pt x="20846" y="29990"/>
                    </a:lnTo>
                    <a:lnTo>
                      <a:pt x="18286" y="28710"/>
                    </a:lnTo>
                    <a:lnTo>
                      <a:pt x="14263" y="27978"/>
                    </a:lnTo>
                    <a:lnTo>
                      <a:pt x="12800" y="28892"/>
                    </a:lnTo>
                    <a:lnTo>
                      <a:pt x="13715" y="29807"/>
                    </a:lnTo>
                    <a:lnTo>
                      <a:pt x="16823" y="30172"/>
                    </a:lnTo>
                    <a:lnTo>
                      <a:pt x="17006" y="36938"/>
                    </a:lnTo>
                    <a:lnTo>
                      <a:pt x="14080" y="38584"/>
                    </a:lnTo>
                    <a:lnTo>
                      <a:pt x="9509" y="35658"/>
                    </a:lnTo>
                    <a:lnTo>
                      <a:pt x="8412" y="32184"/>
                    </a:lnTo>
                    <a:lnTo>
                      <a:pt x="7863" y="28527"/>
                    </a:lnTo>
                    <a:lnTo>
                      <a:pt x="6400" y="25052"/>
                    </a:lnTo>
                    <a:lnTo>
                      <a:pt x="3292" y="23955"/>
                    </a:lnTo>
                    <a:lnTo>
                      <a:pt x="1646" y="21578"/>
                    </a:lnTo>
                  </a:path>
                </a:pathLst>
              </a:custGeom>
              <a:grpFill/>
              <a:ln w="4020" cap="flat">
                <a:solidFill>
                  <a:srgbClr val="FFFFFF"/>
                </a:solidFill>
                <a:prstDash val="solid"/>
                <a:miter/>
              </a:ln>
            </p:spPr>
            <p:txBody>
              <a:bodyPr rtlCol="0" anchor="ctr"/>
              <a:lstStyle/>
              <a:p>
                <a:endParaRPr lang="en-GB" sz="1463"/>
              </a:p>
            </p:txBody>
          </p:sp>
          <p:sp>
            <p:nvSpPr>
              <p:cNvPr id="1553" name="Freeform: Shape 1552">
                <a:extLst>
                  <a:ext uri="{FF2B5EF4-FFF2-40B4-BE49-F238E27FC236}">
                    <a16:creationId xmlns:a16="http://schemas.microsoft.com/office/drawing/2014/main" id="{6C74673F-E6F8-B9FB-6C29-71CB6ACB3B4B}"/>
                  </a:ext>
                </a:extLst>
              </p:cNvPr>
              <p:cNvSpPr/>
              <p:nvPr/>
            </p:nvSpPr>
            <p:spPr>
              <a:xfrm>
                <a:off x="2089016" y="2676733"/>
                <a:ext cx="9874" cy="4205"/>
              </a:xfrm>
              <a:custGeom>
                <a:avLst/>
                <a:gdLst>
                  <a:gd name="connsiteX0" fmla="*/ 1280 w 9874"/>
                  <a:gd name="connsiteY0" fmla="*/ 366 h 4205"/>
                  <a:gd name="connsiteX1" fmla="*/ 0 w 9874"/>
                  <a:gd name="connsiteY1" fmla="*/ 1646 h 4205"/>
                  <a:gd name="connsiteX2" fmla="*/ 549 w 9874"/>
                  <a:gd name="connsiteY2" fmla="*/ 1646 h 4205"/>
                  <a:gd name="connsiteX3" fmla="*/ 1097 w 9874"/>
                  <a:gd name="connsiteY3" fmla="*/ 2560 h 4205"/>
                  <a:gd name="connsiteX4" fmla="*/ 4754 w 9874"/>
                  <a:gd name="connsiteY4" fmla="*/ 1829 h 4205"/>
                  <a:gd name="connsiteX5" fmla="*/ 9875 w 9874"/>
                  <a:gd name="connsiteY5" fmla="*/ 4206 h 4205"/>
                  <a:gd name="connsiteX6" fmla="*/ 7497 w 9874"/>
                  <a:gd name="connsiteY6" fmla="*/ 914 h 4205"/>
                  <a:gd name="connsiteX7" fmla="*/ 5303 w 9874"/>
                  <a:gd name="connsiteY7" fmla="*/ 366 h 4205"/>
                  <a:gd name="connsiteX8" fmla="*/ 3109 w 9874"/>
                  <a:gd name="connsiteY8" fmla="*/ 0 h 4205"/>
                  <a:gd name="connsiteX9" fmla="*/ 1280 w 9874"/>
                  <a:gd name="connsiteY9" fmla="*/ 366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74" h="4205">
                    <a:moveTo>
                      <a:pt x="1280" y="366"/>
                    </a:moveTo>
                    <a:lnTo>
                      <a:pt x="0" y="1646"/>
                    </a:lnTo>
                    <a:lnTo>
                      <a:pt x="549" y="1646"/>
                    </a:lnTo>
                    <a:lnTo>
                      <a:pt x="1097" y="2560"/>
                    </a:lnTo>
                    <a:lnTo>
                      <a:pt x="4754" y="1829"/>
                    </a:lnTo>
                    <a:lnTo>
                      <a:pt x="9875" y="4206"/>
                    </a:lnTo>
                    <a:lnTo>
                      <a:pt x="7497" y="914"/>
                    </a:lnTo>
                    <a:lnTo>
                      <a:pt x="5303" y="366"/>
                    </a:lnTo>
                    <a:lnTo>
                      <a:pt x="3109" y="0"/>
                    </a:lnTo>
                    <a:lnTo>
                      <a:pt x="1280" y="366"/>
                    </a:lnTo>
                    <a:close/>
                  </a:path>
                </a:pathLst>
              </a:custGeom>
              <a:grpFill/>
              <a:ln w="18272" cap="flat">
                <a:noFill/>
                <a:prstDash val="solid"/>
                <a:miter/>
              </a:ln>
            </p:spPr>
            <p:txBody>
              <a:bodyPr rtlCol="0" anchor="ctr"/>
              <a:lstStyle/>
              <a:p>
                <a:endParaRPr lang="en-GB" sz="1463"/>
              </a:p>
            </p:txBody>
          </p:sp>
          <p:sp>
            <p:nvSpPr>
              <p:cNvPr id="1554" name="Freeform: Shape 1553">
                <a:extLst>
                  <a:ext uri="{FF2B5EF4-FFF2-40B4-BE49-F238E27FC236}">
                    <a16:creationId xmlns:a16="http://schemas.microsoft.com/office/drawing/2014/main" id="{DF6253F0-A1DE-00DB-E186-C1CB3D2C8FA8}"/>
                  </a:ext>
                </a:extLst>
              </p:cNvPr>
              <p:cNvSpPr/>
              <p:nvPr/>
            </p:nvSpPr>
            <p:spPr>
              <a:xfrm>
                <a:off x="2089016" y="2676733"/>
                <a:ext cx="9691" cy="4205"/>
              </a:xfrm>
              <a:custGeom>
                <a:avLst/>
                <a:gdLst>
                  <a:gd name="connsiteX0" fmla="*/ 549 w 9691"/>
                  <a:gd name="connsiteY0" fmla="*/ 1646 h 4205"/>
                  <a:gd name="connsiteX1" fmla="*/ 0 w 9691"/>
                  <a:gd name="connsiteY1" fmla="*/ 1646 h 4205"/>
                  <a:gd name="connsiteX2" fmla="*/ 1280 w 9691"/>
                  <a:gd name="connsiteY2" fmla="*/ 366 h 4205"/>
                  <a:gd name="connsiteX3" fmla="*/ 2926 w 9691"/>
                  <a:gd name="connsiteY3" fmla="*/ 0 h 4205"/>
                  <a:gd name="connsiteX4" fmla="*/ 5303 w 9691"/>
                  <a:gd name="connsiteY4" fmla="*/ 366 h 4205"/>
                  <a:gd name="connsiteX5" fmla="*/ 7497 w 9691"/>
                  <a:gd name="connsiteY5" fmla="*/ 914 h 4205"/>
                  <a:gd name="connsiteX6" fmla="*/ 9692 w 9691"/>
                  <a:gd name="connsiteY6" fmla="*/ 4206 h 4205"/>
                  <a:gd name="connsiteX7" fmla="*/ 4754 w 9691"/>
                  <a:gd name="connsiteY7" fmla="*/ 1829 h 4205"/>
                  <a:gd name="connsiteX8" fmla="*/ 1097 w 9691"/>
                  <a:gd name="connsiteY8" fmla="*/ 2560 h 4205"/>
                  <a:gd name="connsiteX9" fmla="*/ 549 w 9691"/>
                  <a:gd name="connsiteY9" fmla="*/ 1646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91" h="4205">
                    <a:moveTo>
                      <a:pt x="549" y="1646"/>
                    </a:moveTo>
                    <a:lnTo>
                      <a:pt x="0" y="1646"/>
                    </a:lnTo>
                    <a:lnTo>
                      <a:pt x="1280" y="366"/>
                    </a:lnTo>
                    <a:lnTo>
                      <a:pt x="2926" y="0"/>
                    </a:lnTo>
                    <a:lnTo>
                      <a:pt x="5303" y="366"/>
                    </a:lnTo>
                    <a:lnTo>
                      <a:pt x="7497" y="914"/>
                    </a:lnTo>
                    <a:lnTo>
                      <a:pt x="9692" y="4206"/>
                    </a:lnTo>
                    <a:lnTo>
                      <a:pt x="4754" y="1829"/>
                    </a:lnTo>
                    <a:lnTo>
                      <a:pt x="1097" y="2560"/>
                    </a:lnTo>
                    <a:lnTo>
                      <a:pt x="549" y="1646"/>
                    </a:lnTo>
                  </a:path>
                </a:pathLst>
              </a:custGeom>
              <a:grpFill/>
              <a:ln w="4020" cap="flat">
                <a:solidFill>
                  <a:srgbClr val="FFFFFF"/>
                </a:solidFill>
                <a:prstDash val="solid"/>
                <a:miter/>
              </a:ln>
            </p:spPr>
            <p:txBody>
              <a:bodyPr rtlCol="0" anchor="ctr"/>
              <a:lstStyle/>
              <a:p>
                <a:endParaRPr lang="en-GB" sz="1463"/>
              </a:p>
            </p:txBody>
          </p:sp>
          <p:sp>
            <p:nvSpPr>
              <p:cNvPr id="1555" name="Freeform: Shape 1554">
                <a:extLst>
                  <a:ext uri="{FF2B5EF4-FFF2-40B4-BE49-F238E27FC236}">
                    <a16:creationId xmlns:a16="http://schemas.microsoft.com/office/drawing/2014/main" id="{ABB39F4E-DAC3-C3D7-1F60-D312AB8EC320}"/>
                  </a:ext>
                </a:extLst>
              </p:cNvPr>
              <p:cNvSpPr/>
              <p:nvPr/>
            </p:nvSpPr>
            <p:spPr>
              <a:xfrm>
                <a:off x="2095965" y="2664847"/>
                <a:ext cx="27429" cy="15177"/>
              </a:xfrm>
              <a:custGeom>
                <a:avLst/>
                <a:gdLst>
                  <a:gd name="connsiteX0" fmla="*/ 10057 w 27429"/>
                  <a:gd name="connsiteY0" fmla="*/ 1097 h 15177"/>
                  <a:gd name="connsiteX1" fmla="*/ 8777 w 27429"/>
                  <a:gd name="connsiteY1" fmla="*/ 2560 h 15177"/>
                  <a:gd name="connsiteX2" fmla="*/ 8229 w 27429"/>
                  <a:gd name="connsiteY2" fmla="*/ 4023 h 15177"/>
                  <a:gd name="connsiteX3" fmla="*/ 6217 w 27429"/>
                  <a:gd name="connsiteY3" fmla="*/ 4572 h 15177"/>
                  <a:gd name="connsiteX4" fmla="*/ 8412 w 27429"/>
                  <a:gd name="connsiteY4" fmla="*/ 5852 h 15177"/>
                  <a:gd name="connsiteX5" fmla="*/ 11520 w 27429"/>
                  <a:gd name="connsiteY5" fmla="*/ 5852 h 15177"/>
                  <a:gd name="connsiteX6" fmla="*/ 11520 w 27429"/>
                  <a:gd name="connsiteY6" fmla="*/ 6583 h 15177"/>
                  <a:gd name="connsiteX7" fmla="*/ 10972 w 27429"/>
                  <a:gd name="connsiteY7" fmla="*/ 6949 h 15177"/>
                  <a:gd name="connsiteX8" fmla="*/ 8229 w 27429"/>
                  <a:gd name="connsiteY8" fmla="*/ 7132 h 15177"/>
                  <a:gd name="connsiteX9" fmla="*/ 3657 w 27429"/>
                  <a:gd name="connsiteY9" fmla="*/ 6400 h 15177"/>
                  <a:gd name="connsiteX10" fmla="*/ 2560 w 27429"/>
                  <a:gd name="connsiteY10" fmla="*/ 7497 h 15177"/>
                  <a:gd name="connsiteX11" fmla="*/ 2012 w 27429"/>
                  <a:gd name="connsiteY11" fmla="*/ 9875 h 15177"/>
                  <a:gd name="connsiteX12" fmla="*/ 0 w 27429"/>
                  <a:gd name="connsiteY12" fmla="*/ 9875 h 15177"/>
                  <a:gd name="connsiteX13" fmla="*/ 3657 w 27429"/>
                  <a:gd name="connsiteY13" fmla="*/ 11155 h 15177"/>
                  <a:gd name="connsiteX14" fmla="*/ 6400 w 27429"/>
                  <a:gd name="connsiteY14" fmla="*/ 14995 h 15177"/>
                  <a:gd name="connsiteX15" fmla="*/ 8229 w 27429"/>
                  <a:gd name="connsiteY15" fmla="*/ 15178 h 15177"/>
                  <a:gd name="connsiteX16" fmla="*/ 9326 w 27429"/>
                  <a:gd name="connsiteY16" fmla="*/ 14812 h 15177"/>
                  <a:gd name="connsiteX17" fmla="*/ 9509 w 27429"/>
                  <a:gd name="connsiteY17" fmla="*/ 13898 h 15177"/>
                  <a:gd name="connsiteX18" fmla="*/ 12983 w 27429"/>
                  <a:gd name="connsiteY18" fmla="*/ 13349 h 15177"/>
                  <a:gd name="connsiteX19" fmla="*/ 14629 w 27429"/>
                  <a:gd name="connsiteY19" fmla="*/ 11338 h 15177"/>
                  <a:gd name="connsiteX20" fmla="*/ 17189 w 27429"/>
                  <a:gd name="connsiteY20" fmla="*/ 12252 h 15177"/>
                  <a:gd name="connsiteX21" fmla="*/ 21395 w 27429"/>
                  <a:gd name="connsiteY21" fmla="*/ 11886 h 15177"/>
                  <a:gd name="connsiteX22" fmla="*/ 23407 w 27429"/>
                  <a:gd name="connsiteY22" fmla="*/ 9143 h 15177"/>
                  <a:gd name="connsiteX23" fmla="*/ 27430 w 27429"/>
                  <a:gd name="connsiteY23" fmla="*/ 9143 h 15177"/>
                  <a:gd name="connsiteX24" fmla="*/ 26881 w 27429"/>
                  <a:gd name="connsiteY24" fmla="*/ 6217 h 15177"/>
                  <a:gd name="connsiteX25" fmla="*/ 25052 w 27429"/>
                  <a:gd name="connsiteY25" fmla="*/ 7132 h 15177"/>
                  <a:gd name="connsiteX26" fmla="*/ 25052 w 27429"/>
                  <a:gd name="connsiteY26" fmla="*/ 2377 h 15177"/>
                  <a:gd name="connsiteX27" fmla="*/ 22675 w 27429"/>
                  <a:gd name="connsiteY27" fmla="*/ 4023 h 15177"/>
                  <a:gd name="connsiteX28" fmla="*/ 19384 w 27429"/>
                  <a:gd name="connsiteY28" fmla="*/ 4572 h 15177"/>
                  <a:gd name="connsiteX29" fmla="*/ 18835 w 27429"/>
                  <a:gd name="connsiteY29" fmla="*/ 3109 h 15177"/>
                  <a:gd name="connsiteX30" fmla="*/ 21395 w 27429"/>
                  <a:gd name="connsiteY30" fmla="*/ 2012 h 15177"/>
                  <a:gd name="connsiteX31" fmla="*/ 21395 w 27429"/>
                  <a:gd name="connsiteY31" fmla="*/ 183 h 15177"/>
                  <a:gd name="connsiteX32" fmla="*/ 13532 w 27429"/>
                  <a:gd name="connsiteY32" fmla="*/ 0 h 15177"/>
                  <a:gd name="connsiteX33" fmla="*/ 10057 w 27429"/>
                  <a:gd name="connsiteY33" fmla="*/ 1097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429" h="15177">
                    <a:moveTo>
                      <a:pt x="10057" y="1097"/>
                    </a:moveTo>
                    <a:lnTo>
                      <a:pt x="8777" y="2560"/>
                    </a:lnTo>
                    <a:lnTo>
                      <a:pt x="8229" y="4023"/>
                    </a:lnTo>
                    <a:lnTo>
                      <a:pt x="6217" y="4572"/>
                    </a:lnTo>
                    <a:lnTo>
                      <a:pt x="8412" y="5852"/>
                    </a:lnTo>
                    <a:lnTo>
                      <a:pt x="11520" y="5852"/>
                    </a:lnTo>
                    <a:lnTo>
                      <a:pt x="11520" y="6583"/>
                    </a:lnTo>
                    <a:lnTo>
                      <a:pt x="10972" y="6949"/>
                    </a:lnTo>
                    <a:lnTo>
                      <a:pt x="8229" y="7132"/>
                    </a:lnTo>
                    <a:lnTo>
                      <a:pt x="3657" y="6400"/>
                    </a:lnTo>
                    <a:lnTo>
                      <a:pt x="2560" y="7497"/>
                    </a:lnTo>
                    <a:lnTo>
                      <a:pt x="2012" y="9875"/>
                    </a:lnTo>
                    <a:lnTo>
                      <a:pt x="0" y="9875"/>
                    </a:lnTo>
                    <a:lnTo>
                      <a:pt x="3657" y="11155"/>
                    </a:lnTo>
                    <a:lnTo>
                      <a:pt x="6400" y="14995"/>
                    </a:lnTo>
                    <a:lnTo>
                      <a:pt x="8229" y="15178"/>
                    </a:lnTo>
                    <a:lnTo>
                      <a:pt x="9326" y="14812"/>
                    </a:lnTo>
                    <a:lnTo>
                      <a:pt x="9509" y="13898"/>
                    </a:lnTo>
                    <a:lnTo>
                      <a:pt x="12983" y="13349"/>
                    </a:lnTo>
                    <a:lnTo>
                      <a:pt x="14629" y="11338"/>
                    </a:lnTo>
                    <a:lnTo>
                      <a:pt x="17189" y="12252"/>
                    </a:lnTo>
                    <a:lnTo>
                      <a:pt x="21395" y="11886"/>
                    </a:lnTo>
                    <a:lnTo>
                      <a:pt x="23407" y="9143"/>
                    </a:lnTo>
                    <a:lnTo>
                      <a:pt x="27430" y="9143"/>
                    </a:lnTo>
                    <a:lnTo>
                      <a:pt x="26881" y="6217"/>
                    </a:lnTo>
                    <a:lnTo>
                      <a:pt x="25052" y="7132"/>
                    </a:lnTo>
                    <a:lnTo>
                      <a:pt x="25052" y="2377"/>
                    </a:lnTo>
                    <a:lnTo>
                      <a:pt x="22675" y="4023"/>
                    </a:lnTo>
                    <a:lnTo>
                      <a:pt x="19384" y="4572"/>
                    </a:lnTo>
                    <a:lnTo>
                      <a:pt x="18835" y="3109"/>
                    </a:lnTo>
                    <a:lnTo>
                      <a:pt x="21395" y="2012"/>
                    </a:lnTo>
                    <a:lnTo>
                      <a:pt x="21395" y="183"/>
                    </a:lnTo>
                    <a:lnTo>
                      <a:pt x="13532" y="0"/>
                    </a:lnTo>
                    <a:lnTo>
                      <a:pt x="10057" y="1097"/>
                    </a:lnTo>
                    <a:close/>
                  </a:path>
                </a:pathLst>
              </a:custGeom>
              <a:grpFill/>
              <a:ln w="18272" cap="flat">
                <a:noFill/>
                <a:prstDash val="solid"/>
                <a:miter/>
              </a:ln>
            </p:spPr>
            <p:txBody>
              <a:bodyPr rtlCol="0" anchor="ctr"/>
              <a:lstStyle/>
              <a:p>
                <a:endParaRPr lang="en-GB" sz="1463"/>
              </a:p>
            </p:txBody>
          </p:sp>
          <p:sp>
            <p:nvSpPr>
              <p:cNvPr id="1556" name="Freeform: Shape 1555">
                <a:extLst>
                  <a:ext uri="{FF2B5EF4-FFF2-40B4-BE49-F238E27FC236}">
                    <a16:creationId xmlns:a16="http://schemas.microsoft.com/office/drawing/2014/main" id="{ADA5CC70-92C0-9387-5999-265D668D2D78}"/>
                  </a:ext>
                </a:extLst>
              </p:cNvPr>
              <p:cNvSpPr/>
              <p:nvPr/>
            </p:nvSpPr>
            <p:spPr>
              <a:xfrm>
                <a:off x="2095965" y="2664847"/>
                <a:ext cx="27429" cy="15177"/>
              </a:xfrm>
              <a:custGeom>
                <a:avLst/>
                <a:gdLst>
                  <a:gd name="connsiteX0" fmla="*/ 10972 w 27429"/>
                  <a:gd name="connsiteY0" fmla="*/ 6949 h 15177"/>
                  <a:gd name="connsiteX1" fmla="*/ 11520 w 27429"/>
                  <a:gd name="connsiteY1" fmla="*/ 6583 h 15177"/>
                  <a:gd name="connsiteX2" fmla="*/ 11520 w 27429"/>
                  <a:gd name="connsiteY2" fmla="*/ 5852 h 15177"/>
                  <a:gd name="connsiteX3" fmla="*/ 8412 w 27429"/>
                  <a:gd name="connsiteY3" fmla="*/ 5852 h 15177"/>
                  <a:gd name="connsiteX4" fmla="*/ 6217 w 27429"/>
                  <a:gd name="connsiteY4" fmla="*/ 4572 h 15177"/>
                  <a:gd name="connsiteX5" fmla="*/ 8229 w 27429"/>
                  <a:gd name="connsiteY5" fmla="*/ 4023 h 15177"/>
                  <a:gd name="connsiteX6" fmla="*/ 8777 w 27429"/>
                  <a:gd name="connsiteY6" fmla="*/ 2560 h 15177"/>
                  <a:gd name="connsiteX7" fmla="*/ 10057 w 27429"/>
                  <a:gd name="connsiteY7" fmla="*/ 1097 h 15177"/>
                  <a:gd name="connsiteX8" fmla="*/ 13532 w 27429"/>
                  <a:gd name="connsiteY8" fmla="*/ 0 h 15177"/>
                  <a:gd name="connsiteX9" fmla="*/ 21395 w 27429"/>
                  <a:gd name="connsiteY9" fmla="*/ 183 h 15177"/>
                  <a:gd name="connsiteX10" fmla="*/ 21395 w 27429"/>
                  <a:gd name="connsiteY10" fmla="*/ 2012 h 15177"/>
                  <a:gd name="connsiteX11" fmla="*/ 18835 w 27429"/>
                  <a:gd name="connsiteY11" fmla="*/ 2926 h 15177"/>
                  <a:gd name="connsiteX12" fmla="*/ 19384 w 27429"/>
                  <a:gd name="connsiteY12" fmla="*/ 4572 h 15177"/>
                  <a:gd name="connsiteX13" fmla="*/ 22675 w 27429"/>
                  <a:gd name="connsiteY13" fmla="*/ 4023 h 15177"/>
                  <a:gd name="connsiteX14" fmla="*/ 25052 w 27429"/>
                  <a:gd name="connsiteY14" fmla="*/ 2377 h 15177"/>
                  <a:gd name="connsiteX15" fmla="*/ 25052 w 27429"/>
                  <a:gd name="connsiteY15" fmla="*/ 7132 h 15177"/>
                  <a:gd name="connsiteX16" fmla="*/ 26881 w 27429"/>
                  <a:gd name="connsiteY16" fmla="*/ 6217 h 15177"/>
                  <a:gd name="connsiteX17" fmla="*/ 27430 w 27429"/>
                  <a:gd name="connsiteY17" fmla="*/ 9143 h 15177"/>
                  <a:gd name="connsiteX18" fmla="*/ 23224 w 27429"/>
                  <a:gd name="connsiteY18" fmla="*/ 9143 h 15177"/>
                  <a:gd name="connsiteX19" fmla="*/ 21395 w 27429"/>
                  <a:gd name="connsiteY19" fmla="*/ 11886 h 15177"/>
                  <a:gd name="connsiteX20" fmla="*/ 17189 w 27429"/>
                  <a:gd name="connsiteY20" fmla="*/ 12252 h 15177"/>
                  <a:gd name="connsiteX21" fmla="*/ 14629 w 27429"/>
                  <a:gd name="connsiteY21" fmla="*/ 11338 h 15177"/>
                  <a:gd name="connsiteX22" fmla="*/ 12983 w 27429"/>
                  <a:gd name="connsiteY22" fmla="*/ 13349 h 15177"/>
                  <a:gd name="connsiteX23" fmla="*/ 9509 w 27429"/>
                  <a:gd name="connsiteY23" fmla="*/ 13898 h 15177"/>
                  <a:gd name="connsiteX24" fmla="*/ 9326 w 27429"/>
                  <a:gd name="connsiteY24" fmla="*/ 14812 h 15177"/>
                  <a:gd name="connsiteX25" fmla="*/ 8229 w 27429"/>
                  <a:gd name="connsiteY25" fmla="*/ 15178 h 15177"/>
                  <a:gd name="connsiteX26" fmla="*/ 6400 w 27429"/>
                  <a:gd name="connsiteY26" fmla="*/ 14995 h 15177"/>
                  <a:gd name="connsiteX27" fmla="*/ 3657 w 27429"/>
                  <a:gd name="connsiteY27" fmla="*/ 11155 h 15177"/>
                  <a:gd name="connsiteX28" fmla="*/ 0 w 27429"/>
                  <a:gd name="connsiteY28" fmla="*/ 9875 h 15177"/>
                  <a:gd name="connsiteX29" fmla="*/ 2012 w 27429"/>
                  <a:gd name="connsiteY29" fmla="*/ 9875 h 15177"/>
                  <a:gd name="connsiteX30" fmla="*/ 2560 w 27429"/>
                  <a:gd name="connsiteY30" fmla="*/ 7497 h 15177"/>
                  <a:gd name="connsiteX31" fmla="*/ 3657 w 27429"/>
                  <a:gd name="connsiteY31" fmla="*/ 6400 h 15177"/>
                  <a:gd name="connsiteX32" fmla="*/ 8229 w 27429"/>
                  <a:gd name="connsiteY32" fmla="*/ 7132 h 15177"/>
                  <a:gd name="connsiteX33" fmla="*/ 10972 w 27429"/>
                  <a:gd name="connsiteY33" fmla="*/ 6949 h 1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429" h="15177">
                    <a:moveTo>
                      <a:pt x="10972" y="6949"/>
                    </a:moveTo>
                    <a:lnTo>
                      <a:pt x="11520" y="6583"/>
                    </a:lnTo>
                    <a:lnTo>
                      <a:pt x="11520" y="5852"/>
                    </a:lnTo>
                    <a:lnTo>
                      <a:pt x="8412" y="5852"/>
                    </a:lnTo>
                    <a:lnTo>
                      <a:pt x="6217" y="4572"/>
                    </a:lnTo>
                    <a:lnTo>
                      <a:pt x="8229" y="4023"/>
                    </a:lnTo>
                    <a:lnTo>
                      <a:pt x="8777" y="2560"/>
                    </a:lnTo>
                    <a:lnTo>
                      <a:pt x="10057" y="1097"/>
                    </a:lnTo>
                    <a:lnTo>
                      <a:pt x="13532" y="0"/>
                    </a:lnTo>
                    <a:lnTo>
                      <a:pt x="21395" y="183"/>
                    </a:lnTo>
                    <a:lnTo>
                      <a:pt x="21395" y="2012"/>
                    </a:lnTo>
                    <a:lnTo>
                      <a:pt x="18835" y="2926"/>
                    </a:lnTo>
                    <a:lnTo>
                      <a:pt x="19384" y="4572"/>
                    </a:lnTo>
                    <a:lnTo>
                      <a:pt x="22675" y="4023"/>
                    </a:lnTo>
                    <a:lnTo>
                      <a:pt x="25052" y="2377"/>
                    </a:lnTo>
                    <a:lnTo>
                      <a:pt x="25052" y="7132"/>
                    </a:lnTo>
                    <a:lnTo>
                      <a:pt x="26881" y="6217"/>
                    </a:lnTo>
                    <a:lnTo>
                      <a:pt x="27430" y="9143"/>
                    </a:lnTo>
                    <a:lnTo>
                      <a:pt x="23224" y="9143"/>
                    </a:lnTo>
                    <a:lnTo>
                      <a:pt x="21395" y="11886"/>
                    </a:lnTo>
                    <a:lnTo>
                      <a:pt x="17189" y="12252"/>
                    </a:lnTo>
                    <a:lnTo>
                      <a:pt x="14629" y="11338"/>
                    </a:lnTo>
                    <a:lnTo>
                      <a:pt x="12983" y="13349"/>
                    </a:lnTo>
                    <a:lnTo>
                      <a:pt x="9509" y="13898"/>
                    </a:lnTo>
                    <a:lnTo>
                      <a:pt x="9326" y="14812"/>
                    </a:lnTo>
                    <a:lnTo>
                      <a:pt x="8229" y="15178"/>
                    </a:lnTo>
                    <a:lnTo>
                      <a:pt x="6400" y="14995"/>
                    </a:lnTo>
                    <a:lnTo>
                      <a:pt x="3657" y="11155"/>
                    </a:lnTo>
                    <a:lnTo>
                      <a:pt x="0" y="9875"/>
                    </a:lnTo>
                    <a:lnTo>
                      <a:pt x="2012" y="9875"/>
                    </a:lnTo>
                    <a:lnTo>
                      <a:pt x="2560" y="7497"/>
                    </a:lnTo>
                    <a:lnTo>
                      <a:pt x="3657" y="6400"/>
                    </a:lnTo>
                    <a:lnTo>
                      <a:pt x="8229" y="7132"/>
                    </a:lnTo>
                    <a:lnTo>
                      <a:pt x="10972" y="6949"/>
                    </a:lnTo>
                  </a:path>
                </a:pathLst>
              </a:custGeom>
              <a:grpFill/>
              <a:ln w="4020" cap="flat">
                <a:solidFill>
                  <a:srgbClr val="FFFFFF"/>
                </a:solidFill>
                <a:prstDash val="solid"/>
                <a:miter/>
              </a:ln>
            </p:spPr>
            <p:txBody>
              <a:bodyPr rtlCol="0" anchor="ctr"/>
              <a:lstStyle/>
              <a:p>
                <a:endParaRPr lang="en-GB" sz="1463"/>
              </a:p>
            </p:txBody>
          </p:sp>
          <p:sp>
            <p:nvSpPr>
              <p:cNvPr id="1557" name="Freeform: Shape 1556">
                <a:extLst>
                  <a:ext uri="{FF2B5EF4-FFF2-40B4-BE49-F238E27FC236}">
                    <a16:creationId xmlns:a16="http://schemas.microsoft.com/office/drawing/2014/main" id="{02FE9E3D-F1AA-A6C9-604D-F7969703971C}"/>
                  </a:ext>
                </a:extLst>
              </p:cNvPr>
              <p:cNvSpPr/>
              <p:nvPr/>
            </p:nvSpPr>
            <p:spPr>
              <a:xfrm>
                <a:off x="2109680" y="2658447"/>
                <a:ext cx="6034" cy="4205"/>
              </a:xfrm>
              <a:custGeom>
                <a:avLst/>
                <a:gdLst>
                  <a:gd name="connsiteX0" fmla="*/ 731 w 6034"/>
                  <a:gd name="connsiteY0" fmla="*/ 3109 h 4205"/>
                  <a:gd name="connsiteX1" fmla="*/ 2560 w 6034"/>
                  <a:gd name="connsiteY1" fmla="*/ 4206 h 4205"/>
                  <a:gd name="connsiteX2" fmla="*/ 4937 w 6034"/>
                  <a:gd name="connsiteY2" fmla="*/ 4206 h 4205"/>
                  <a:gd name="connsiteX3" fmla="*/ 5669 w 6034"/>
                  <a:gd name="connsiteY3" fmla="*/ 3292 h 4205"/>
                  <a:gd name="connsiteX4" fmla="*/ 6034 w 6034"/>
                  <a:gd name="connsiteY4" fmla="*/ 1097 h 4205"/>
                  <a:gd name="connsiteX5" fmla="*/ 3474 w 6034"/>
                  <a:gd name="connsiteY5" fmla="*/ 549 h 4205"/>
                  <a:gd name="connsiteX6" fmla="*/ 1463 w 6034"/>
                  <a:gd name="connsiteY6" fmla="*/ 1646 h 4205"/>
                  <a:gd name="connsiteX7" fmla="*/ 0 w 6034"/>
                  <a:gd name="connsiteY7" fmla="*/ 0 h 4205"/>
                  <a:gd name="connsiteX8" fmla="*/ 731 w 6034"/>
                  <a:gd name="connsiteY8" fmla="*/ 3109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4" h="4205">
                    <a:moveTo>
                      <a:pt x="731" y="3109"/>
                    </a:moveTo>
                    <a:lnTo>
                      <a:pt x="2560" y="4206"/>
                    </a:lnTo>
                    <a:lnTo>
                      <a:pt x="4937" y="4206"/>
                    </a:lnTo>
                    <a:lnTo>
                      <a:pt x="5669" y="3292"/>
                    </a:lnTo>
                    <a:lnTo>
                      <a:pt x="6034" y="1097"/>
                    </a:lnTo>
                    <a:lnTo>
                      <a:pt x="3474" y="549"/>
                    </a:lnTo>
                    <a:lnTo>
                      <a:pt x="1463" y="1646"/>
                    </a:lnTo>
                    <a:lnTo>
                      <a:pt x="0" y="0"/>
                    </a:lnTo>
                    <a:lnTo>
                      <a:pt x="731" y="3109"/>
                    </a:lnTo>
                    <a:close/>
                  </a:path>
                </a:pathLst>
              </a:custGeom>
              <a:grpFill/>
              <a:ln w="18272" cap="flat">
                <a:noFill/>
                <a:prstDash val="solid"/>
                <a:miter/>
              </a:ln>
            </p:spPr>
            <p:txBody>
              <a:bodyPr rtlCol="0" anchor="ctr"/>
              <a:lstStyle/>
              <a:p>
                <a:endParaRPr lang="en-GB" sz="1463"/>
              </a:p>
            </p:txBody>
          </p:sp>
          <p:sp>
            <p:nvSpPr>
              <p:cNvPr id="1558" name="Freeform: Shape 1557">
                <a:extLst>
                  <a:ext uri="{FF2B5EF4-FFF2-40B4-BE49-F238E27FC236}">
                    <a16:creationId xmlns:a16="http://schemas.microsoft.com/office/drawing/2014/main" id="{64A59BD3-5212-1075-31EA-FF7756C61385}"/>
                  </a:ext>
                </a:extLst>
              </p:cNvPr>
              <p:cNvSpPr/>
              <p:nvPr/>
            </p:nvSpPr>
            <p:spPr>
              <a:xfrm>
                <a:off x="2109680" y="2658447"/>
                <a:ext cx="6034" cy="4205"/>
              </a:xfrm>
              <a:custGeom>
                <a:avLst/>
                <a:gdLst>
                  <a:gd name="connsiteX0" fmla="*/ 0 w 6034"/>
                  <a:gd name="connsiteY0" fmla="*/ 0 h 4205"/>
                  <a:gd name="connsiteX1" fmla="*/ 1463 w 6034"/>
                  <a:gd name="connsiteY1" fmla="*/ 1646 h 4205"/>
                  <a:gd name="connsiteX2" fmla="*/ 3474 w 6034"/>
                  <a:gd name="connsiteY2" fmla="*/ 549 h 4205"/>
                  <a:gd name="connsiteX3" fmla="*/ 6034 w 6034"/>
                  <a:gd name="connsiteY3" fmla="*/ 1097 h 4205"/>
                  <a:gd name="connsiteX4" fmla="*/ 5669 w 6034"/>
                  <a:gd name="connsiteY4" fmla="*/ 3292 h 4205"/>
                  <a:gd name="connsiteX5" fmla="*/ 4754 w 6034"/>
                  <a:gd name="connsiteY5" fmla="*/ 4206 h 4205"/>
                  <a:gd name="connsiteX6" fmla="*/ 2560 w 6034"/>
                  <a:gd name="connsiteY6" fmla="*/ 4206 h 4205"/>
                  <a:gd name="connsiteX7" fmla="*/ 731 w 6034"/>
                  <a:gd name="connsiteY7" fmla="*/ 3109 h 4205"/>
                  <a:gd name="connsiteX8" fmla="*/ 0 w 6034"/>
                  <a:gd name="connsiteY8"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4" h="4205">
                    <a:moveTo>
                      <a:pt x="0" y="0"/>
                    </a:moveTo>
                    <a:lnTo>
                      <a:pt x="1463" y="1646"/>
                    </a:lnTo>
                    <a:lnTo>
                      <a:pt x="3474" y="549"/>
                    </a:lnTo>
                    <a:lnTo>
                      <a:pt x="6034" y="1097"/>
                    </a:lnTo>
                    <a:lnTo>
                      <a:pt x="5669" y="3292"/>
                    </a:lnTo>
                    <a:lnTo>
                      <a:pt x="4754" y="4206"/>
                    </a:lnTo>
                    <a:lnTo>
                      <a:pt x="2560" y="4206"/>
                    </a:lnTo>
                    <a:lnTo>
                      <a:pt x="731" y="3109"/>
                    </a:lnTo>
                    <a:lnTo>
                      <a:pt x="0" y="0"/>
                    </a:lnTo>
                  </a:path>
                </a:pathLst>
              </a:custGeom>
              <a:grpFill/>
              <a:ln w="4020" cap="flat">
                <a:solidFill>
                  <a:srgbClr val="FFFFFF"/>
                </a:solidFill>
                <a:prstDash val="solid"/>
                <a:miter/>
              </a:ln>
            </p:spPr>
            <p:txBody>
              <a:bodyPr rtlCol="0" anchor="ctr"/>
              <a:lstStyle/>
              <a:p>
                <a:endParaRPr lang="en-GB" sz="1463"/>
              </a:p>
            </p:txBody>
          </p:sp>
          <p:sp>
            <p:nvSpPr>
              <p:cNvPr id="1559" name="Freeform: Shape 1558">
                <a:extLst>
                  <a:ext uri="{FF2B5EF4-FFF2-40B4-BE49-F238E27FC236}">
                    <a16:creationId xmlns:a16="http://schemas.microsoft.com/office/drawing/2014/main" id="{B587D649-DE17-BA26-3AA9-26461C169E5E}"/>
                  </a:ext>
                </a:extLst>
              </p:cNvPr>
              <p:cNvSpPr/>
              <p:nvPr/>
            </p:nvSpPr>
            <p:spPr>
              <a:xfrm>
                <a:off x="2228907" y="2592616"/>
                <a:ext cx="23589" cy="22857"/>
              </a:xfrm>
              <a:custGeom>
                <a:avLst/>
                <a:gdLst>
                  <a:gd name="connsiteX0" fmla="*/ 4572 w 23589"/>
                  <a:gd name="connsiteY0" fmla="*/ 14446 h 22857"/>
                  <a:gd name="connsiteX1" fmla="*/ 5120 w 23589"/>
                  <a:gd name="connsiteY1" fmla="*/ 13166 h 22857"/>
                  <a:gd name="connsiteX2" fmla="*/ 11338 w 23589"/>
                  <a:gd name="connsiteY2" fmla="*/ 10057 h 22857"/>
                  <a:gd name="connsiteX3" fmla="*/ 13166 w 23589"/>
                  <a:gd name="connsiteY3" fmla="*/ 7497 h 22857"/>
                  <a:gd name="connsiteX4" fmla="*/ 17189 w 23589"/>
                  <a:gd name="connsiteY4" fmla="*/ 4206 h 22857"/>
                  <a:gd name="connsiteX5" fmla="*/ 18469 w 23589"/>
                  <a:gd name="connsiteY5" fmla="*/ 0 h 22857"/>
                  <a:gd name="connsiteX6" fmla="*/ 20298 w 23589"/>
                  <a:gd name="connsiteY6" fmla="*/ 1829 h 22857"/>
                  <a:gd name="connsiteX7" fmla="*/ 19932 w 23589"/>
                  <a:gd name="connsiteY7" fmla="*/ 3109 h 22857"/>
                  <a:gd name="connsiteX8" fmla="*/ 23041 w 23589"/>
                  <a:gd name="connsiteY8" fmla="*/ 2560 h 22857"/>
                  <a:gd name="connsiteX9" fmla="*/ 23589 w 23589"/>
                  <a:gd name="connsiteY9" fmla="*/ 3840 h 22857"/>
                  <a:gd name="connsiteX10" fmla="*/ 13166 w 23589"/>
                  <a:gd name="connsiteY10" fmla="*/ 12618 h 22857"/>
                  <a:gd name="connsiteX11" fmla="*/ 12435 w 23589"/>
                  <a:gd name="connsiteY11" fmla="*/ 16823 h 22857"/>
                  <a:gd name="connsiteX12" fmla="*/ 10423 w 23589"/>
                  <a:gd name="connsiteY12" fmla="*/ 17555 h 22857"/>
                  <a:gd name="connsiteX13" fmla="*/ 9875 w 23589"/>
                  <a:gd name="connsiteY13" fmla="*/ 19566 h 22857"/>
                  <a:gd name="connsiteX14" fmla="*/ 2012 w 23589"/>
                  <a:gd name="connsiteY14" fmla="*/ 22858 h 22857"/>
                  <a:gd name="connsiteX15" fmla="*/ 0 w 23589"/>
                  <a:gd name="connsiteY15" fmla="*/ 21944 h 22857"/>
                  <a:gd name="connsiteX16" fmla="*/ 549 w 23589"/>
                  <a:gd name="connsiteY16" fmla="*/ 18835 h 22857"/>
                  <a:gd name="connsiteX17" fmla="*/ 1646 w 23589"/>
                  <a:gd name="connsiteY17" fmla="*/ 17006 h 22857"/>
                  <a:gd name="connsiteX18" fmla="*/ 4023 w 23589"/>
                  <a:gd name="connsiteY18" fmla="*/ 15909 h 22857"/>
                  <a:gd name="connsiteX19" fmla="*/ 4572 w 23589"/>
                  <a:gd name="connsiteY19" fmla="*/ 14446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89" h="22857">
                    <a:moveTo>
                      <a:pt x="4572" y="14446"/>
                    </a:moveTo>
                    <a:lnTo>
                      <a:pt x="5120" y="13166"/>
                    </a:lnTo>
                    <a:lnTo>
                      <a:pt x="11338" y="10057"/>
                    </a:lnTo>
                    <a:lnTo>
                      <a:pt x="13166" y="7497"/>
                    </a:lnTo>
                    <a:lnTo>
                      <a:pt x="17189" y="4206"/>
                    </a:lnTo>
                    <a:lnTo>
                      <a:pt x="18469" y="0"/>
                    </a:lnTo>
                    <a:lnTo>
                      <a:pt x="20298" y="1829"/>
                    </a:lnTo>
                    <a:lnTo>
                      <a:pt x="19932" y="3109"/>
                    </a:lnTo>
                    <a:lnTo>
                      <a:pt x="23041" y="2560"/>
                    </a:lnTo>
                    <a:lnTo>
                      <a:pt x="23589" y="3840"/>
                    </a:lnTo>
                    <a:lnTo>
                      <a:pt x="13166" y="12618"/>
                    </a:lnTo>
                    <a:lnTo>
                      <a:pt x="12435" y="16823"/>
                    </a:lnTo>
                    <a:lnTo>
                      <a:pt x="10423" y="17555"/>
                    </a:lnTo>
                    <a:lnTo>
                      <a:pt x="9875" y="19566"/>
                    </a:lnTo>
                    <a:lnTo>
                      <a:pt x="2012" y="22858"/>
                    </a:lnTo>
                    <a:lnTo>
                      <a:pt x="0" y="21944"/>
                    </a:lnTo>
                    <a:lnTo>
                      <a:pt x="549" y="18835"/>
                    </a:lnTo>
                    <a:lnTo>
                      <a:pt x="1646" y="17006"/>
                    </a:lnTo>
                    <a:lnTo>
                      <a:pt x="4023" y="15909"/>
                    </a:lnTo>
                    <a:lnTo>
                      <a:pt x="4572" y="14446"/>
                    </a:lnTo>
                    <a:close/>
                  </a:path>
                </a:pathLst>
              </a:custGeom>
              <a:grpFill/>
              <a:ln w="18272" cap="flat">
                <a:noFill/>
                <a:prstDash val="solid"/>
                <a:miter/>
              </a:ln>
            </p:spPr>
            <p:txBody>
              <a:bodyPr rtlCol="0" anchor="ctr"/>
              <a:lstStyle/>
              <a:p>
                <a:endParaRPr lang="en-GB" sz="1463"/>
              </a:p>
            </p:txBody>
          </p:sp>
          <p:sp>
            <p:nvSpPr>
              <p:cNvPr id="1560" name="Freeform: Shape 1559">
                <a:extLst>
                  <a:ext uri="{FF2B5EF4-FFF2-40B4-BE49-F238E27FC236}">
                    <a16:creationId xmlns:a16="http://schemas.microsoft.com/office/drawing/2014/main" id="{AD2C2BD5-7D53-51A6-233B-4F68AFE78044}"/>
                  </a:ext>
                </a:extLst>
              </p:cNvPr>
              <p:cNvSpPr/>
              <p:nvPr/>
            </p:nvSpPr>
            <p:spPr>
              <a:xfrm>
                <a:off x="2228907" y="2592616"/>
                <a:ext cx="23589" cy="22857"/>
              </a:xfrm>
              <a:custGeom>
                <a:avLst/>
                <a:gdLst>
                  <a:gd name="connsiteX0" fmla="*/ 4572 w 23589"/>
                  <a:gd name="connsiteY0" fmla="*/ 14446 h 22857"/>
                  <a:gd name="connsiteX1" fmla="*/ 5120 w 23589"/>
                  <a:gd name="connsiteY1" fmla="*/ 13166 h 22857"/>
                  <a:gd name="connsiteX2" fmla="*/ 11338 w 23589"/>
                  <a:gd name="connsiteY2" fmla="*/ 10057 h 22857"/>
                  <a:gd name="connsiteX3" fmla="*/ 13166 w 23589"/>
                  <a:gd name="connsiteY3" fmla="*/ 7497 h 22857"/>
                  <a:gd name="connsiteX4" fmla="*/ 17189 w 23589"/>
                  <a:gd name="connsiteY4" fmla="*/ 4206 h 22857"/>
                  <a:gd name="connsiteX5" fmla="*/ 18469 w 23589"/>
                  <a:gd name="connsiteY5" fmla="*/ 0 h 22857"/>
                  <a:gd name="connsiteX6" fmla="*/ 20298 w 23589"/>
                  <a:gd name="connsiteY6" fmla="*/ 1829 h 22857"/>
                  <a:gd name="connsiteX7" fmla="*/ 19932 w 23589"/>
                  <a:gd name="connsiteY7" fmla="*/ 3109 h 22857"/>
                  <a:gd name="connsiteX8" fmla="*/ 23041 w 23589"/>
                  <a:gd name="connsiteY8" fmla="*/ 2560 h 22857"/>
                  <a:gd name="connsiteX9" fmla="*/ 23589 w 23589"/>
                  <a:gd name="connsiteY9" fmla="*/ 3840 h 22857"/>
                  <a:gd name="connsiteX10" fmla="*/ 13166 w 23589"/>
                  <a:gd name="connsiteY10" fmla="*/ 12618 h 22857"/>
                  <a:gd name="connsiteX11" fmla="*/ 12435 w 23589"/>
                  <a:gd name="connsiteY11" fmla="*/ 16823 h 22857"/>
                  <a:gd name="connsiteX12" fmla="*/ 10423 w 23589"/>
                  <a:gd name="connsiteY12" fmla="*/ 17555 h 22857"/>
                  <a:gd name="connsiteX13" fmla="*/ 9875 w 23589"/>
                  <a:gd name="connsiteY13" fmla="*/ 19566 h 22857"/>
                  <a:gd name="connsiteX14" fmla="*/ 2012 w 23589"/>
                  <a:gd name="connsiteY14" fmla="*/ 22858 h 22857"/>
                  <a:gd name="connsiteX15" fmla="*/ 0 w 23589"/>
                  <a:gd name="connsiteY15" fmla="*/ 21944 h 22857"/>
                  <a:gd name="connsiteX16" fmla="*/ 549 w 23589"/>
                  <a:gd name="connsiteY16" fmla="*/ 18835 h 22857"/>
                  <a:gd name="connsiteX17" fmla="*/ 1646 w 23589"/>
                  <a:gd name="connsiteY17" fmla="*/ 17006 h 22857"/>
                  <a:gd name="connsiteX18" fmla="*/ 4023 w 23589"/>
                  <a:gd name="connsiteY18" fmla="*/ 15909 h 22857"/>
                  <a:gd name="connsiteX19" fmla="*/ 4572 w 23589"/>
                  <a:gd name="connsiteY19" fmla="*/ 14446 h 2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89" h="22857">
                    <a:moveTo>
                      <a:pt x="4572" y="14446"/>
                    </a:moveTo>
                    <a:lnTo>
                      <a:pt x="5120" y="13166"/>
                    </a:lnTo>
                    <a:lnTo>
                      <a:pt x="11338" y="10057"/>
                    </a:lnTo>
                    <a:lnTo>
                      <a:pt x="13166" y="7497"/>
                    </a:lnTo>
                    <a:lnTo>
                      <a:pt x="17189" y="4206"/>
                    </a:lnTo>
                    <a:lnTo>
                      <a:pt x="18469" y="0"/>
                    </a:lnTo>
                    <a:lnTo>
                      <a:pt x="20298" y="1829"/>
                    </a:lnTo>
                    <a:lnTo>
                      <a:pt x="19932" y="3109"/>
                    </a:lnTo>
                    <a:lnTo>
                      <a:pt x="23041" y="2560"/>
                    </a:lnTo>
                    <a:lnTo>
                      <a:pt x="23589" y="3840"/>
                    </a:lnTo>
                    <a:lnTo>
                      <a:pt x="13166" y="12618"/>
                    </a:lnTo>
                    <a:lnTo>
                      <a:pt x="12435" y="16823"/>
                    </a:lnTo>
                    <a:lnTo>
                      <a:pt x="10423" y="17555"/>
                    </a:lnTo>
                    <a:lnTo>
                      <a:pt x="9875" y="19566"/>
                    </a:lnTo>
                    <a:lnTo>
                      <a:pt x="2012" y="22858"/>
                    </a:lnTo>
                    <a:lnTo>
                      <a:pt x="0" y="21944"/>
                    </a:lnTo>
                    <a:lnTo>
                      <a:pt x="549" y="18835"/>
                    </a:lnTo>
                    <a:lnTo>
                      <a:pt x="1646" y="17006"/>
                    </a:lnTo>
                    <a:lnTo>
                      <a:pt x="4023" y="15909"/>
                    </a:lnTo>
                    <a:lnTo>
                      <a:pt x="4572" y="14446"/>
                    </a:lnTo>
                  </a:path>
                </a:pathLst>
              </a:custGeom>
              <a:grpFill/>
              <a:ln w="4020" cap="flat">
                <a:solidFill>
                  <a:srgbClr val="FFFFFF"/>
                </a:solidFill>
                <a:prstDash val="solid"/>
                <a:miter/>
              </a:ln>
            </p:spPr>
            <p:txBody>
              <a:bodyPr rtlCol="0" anchor="ctr"/>
              <a:lstStyle/>
              <a:p>
                <a:endParaRPr lang="en-GB" sz="1463"/>
              </a:p>
            </p:txBody>
          </p:sp>
          <p:sp>
            <p:nvSpPr>
              <p:cNvPr id="1561" name="Freeform: Shape 1560">
                <a:extLst>
                  <a:ext uri="{FF2B5EF4-FFF2-40B4-BE49-F238E27FC236}">
                    <a16:creationId xmlns:a16="http://schemas.microsoft.com/office/drawing/2014/main" id="{FEB4EEF5-1331-3D17-7334-B13F898868A2}"/>
                  </a:ext>
                </a:extLst>
              </p:cNvPr>
              <p:cNvSpPr/>
              <p:nvPr/>
            </p:nvSpPr>
            <p:spPr>
              <a:xfrm>
                <a:off x="2257799" y="2588044"/>
                <a:ext cx="15177" cy="7863"/>
              </a:xfrm>
              <a:custGeom>
                <a:avLst/>
                <a:gdLst>
                  <a:gd name="connsiteX0" fmla="*/ 2012 w 15177"/>
                  <a:gd name="connsiteY0" fmla="*/ 914 h 7863"/>
                  <a:gd name="connsiteX1" fmla="*/ 914 w 15177"/>
                  <a:gd name="connsiteY1" fmla="*/ 2560 h 7863"/>
                  <a:gd name="connsiteX2" fmla="*/ 549 w 15177"/>
                  <a:gd name="connsiteY2" fmla="*/ 4937 h 7863"/>
                  <a:gd name="connsiteX3" fmla="*/ 0 w 15177"/>
                  <a:gd name="connsiteY3" fmla="*/ 5852 h 7863"/>
                  <a:gd name="connsiteX4" fmla="*/ 1097 w 15177"/>
                  <a:gd name="connsiteY4" fmla="*/ 4937 h 7863"/>
                  <a:gd name="connsiteX5" fmla="*/ 2012 w 15177"/>
                  <a:gd name="connsiteY5" fmla="*/ 5852 h 7863"/>
                  <a:gd name="connsiteX6" fmla="*/ 3474 w 15177"/>
                  <a:gd name="connsiteY6" fmla="*/ 5486 h 7863"/>
                  <a:gd name="connsiteX7" fmla="*/ 5120 w 15177"/>
                  <a:gd name="connsiteY7" fmla="*/ 6035 h 7863"/>
                  <a:gd name="connsiteX8" fmla="*/ 4754 w 15177"/>
                  <a:gd name="connsiteY8" fmla="*/ 7863 h 7863"/>
                  <a:gd name="connsiteX9" fmla="*/ 14629 w 15177"/>
                  <a:gd name="connsiteY9" fmla="*/ 4937 h 7863"/>
                  <a:gd name="connsiteX10" fmla="*/ 15178 w 15177"/>
                  <a:gd name="connsiteY10" fmla="*/ 3474 h 7863"/>
                  <a:gd name="connsiteX11" fmla="*/ 13715 w 15177"/>
                  <a:gd name="connsiteY11" fmla="*/ 2560 h 7863"/>
                  <a:gd name="connsiteX12" fmla="*/ 8960 w 15177"/>
                  <a:gd name="connsiteY12" fmla="*/ 2743 h 7863"/>
                  <a:gd name="connsiteX13" fmla="*/ 7680 w 15177"/>
                  <a:gd name="connsiteY13" fmla="*/ 549 h 7863"/>
                  <a:gd name="connsiteX14" fmla="*/ 6217 w 15177"/>
                  <a:gd name="connsiteY14" fmla="*/ 1097 h 7863"/>
                  <a:gd name="connsiteX15" fmla="*/ 4206 w 15177"/>
                  <a:gd name="connsiteY15" fmla="*/ 0 h 7863"/>
                  <a:gd name="connsiteX16" fmla="*/ 2012 w 15177"/>
                  <a:gd name="connsiteY16" fmla="*/ 914 h 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77" h="7863">
                    <a:moveTo>
                      <a:pt x="2012" y="914"/>
                    </a:moveTo>
                    <a:lnTo>
                      <a:pt x="914" y="2560"/>
                    </a:lnTo>
                    <a:lnTo>
                      <a:pt x="549" y="4937"/>
                    </a:lnTo>
                    <a:lnTo>
                      <a:pt x="0" y="5852"/>
                    </a:lnTo>
                    <a:lnTo>
                      <a:pt x="1097" y="4937"/>
                    </a:lnTo>
                    <a:lnTo>
                      <a:pt x="2012" y="5852"/>
                    </a:lnTo>
                    <a:lnTo>
                      <a:pt x="3474" y="5486"/>
                    </a:lnTo>
                    <a:lnTo>
                      <a:pt x="5120" y="6035"/>
                    </a:lnTo>
                    <a:lnTo>
                      <a:pt x="4754" y="7863"/>
                    </a:lnTo>
                    <a:lnTo>
                      <a:pt x="14629" y="4937"/>
                    </a:lnTo>
                    <a:lnTo>
                      <a:pt x="15178" y="3474"/>
                    </a:lnTo>
                    <a:lnTo>
                      <a:pt x="13715" y="2560"/>
                    </a:lnTo>
                    <a:lnTo>
                      <a:pt x="8960" y="2743"/>
                    </a:lnTo>
                    <a:lnTo>
                      <a:pt x="7680" y="549"/>
                    </a:lnTo>
                    <a:lnTo>
                      <a:pt x="6217" y="1097"/>
                    </a:lnTo>
                    <a:lnTo>
                      <a:pt x="4206" y="0"/>
                    </a:lnTo>
                    <a:lnTo>
                      <a:pt x="2012" y="914"/>
                    </a:lnTo>
                    <a:close/>
                  </a:path>
                </a:pathLst>
              </a:custGeom>
              <a:grpFill/>
              <a:ln w="18272" cap="flat">
                <a:noFill/>
                <a:prstDash val="solid"/>
                <a:miter/>
              </a:ln>
            </p:spPr>
            <p:txBody>
              <a:bodyPr rtlCol="0" anchor="ctr"/>
              <a:lstStyle/>
              <a:p>
                <a:endParaRPr lang="en-GB" sz="1463"/>
              </a:p>
            </p:txBody>
          </p:sp>
          <p:sp>
            <p:nvSpPr>
              <p:cNvPr id="1562" name="Freeform: Shape 1561">
                <a:extLst>
                  <a:ext uri="{FF2B5EF4-FFF2-40B4-BE49-F238E27FC236}">
                    <a16:creationId xmlns:a16="http://schemas.microsoft.com/office/drawing/2014/main" id="{AFC07A13-E49C-5429-7AB0-357A7B5EDE11}"/>
                  </a:ext>
                </a:extLst>
              </p:cNvPr>
              <p:cNvSpPr/>
              <p:nvPr/>
            </p:nvSpPr>
            <p:spPr>
              <a:xfrm>
                <a:off x="2257799" y="2588044"/>
                <a:ext cx="15177" cy="7863"/>
              </a:xfrm>
              <a:custGeom>
                <a:avLst/>
                <a:gdLst>
                  <a:gd name="connsiteX0" fmla="*/ 1097 w 15177"/>
                  <a:gd name="connsiteY0" fmla="*/ 4937 h 7863"/>
                  <a:gd name="connsiteX1" fmla="*/ 0 w 15177"/>
                  <a:gd name="connsiteY1" fmla="*/ 5852 h 7863"/>
                  <a:gd name="connsiteX2" fmla="*/ 549 w 15177"/>
                  <a:gd name="connsiteY2" fmla="*/ 4937 h 7863"/>
                  <a:gd name="connsiteX3" fmla="*/ 914 w 15177"/>
                  <a:gd name="connsiteY3" fmla="*/ 2560 h 7863"/>
                  <a:gd name="connsiteX4" fmla="*/ 2012 w 15177"/>
                  <a:gd name="connsiteY4" fmla="*/ 914 h 7863"/>
                  <a:gd name="connsiteX5" fmla="*/ 4206 w 15177"/>
                  <a:gd name="connsiteY5" fmla="*/ 0 h 7863"/>
                  <a:gd name="connsiteX6" fmla="*/ 6217 w 15177"/>
                  <a:gd name="connsiteY6" fmla="*/ 1097 h 7863"/>
                  <a:gd name="connsiteX7" fmla="*/ 7680 w 15177"/>
                  <a:gd name="connsiteY7" fmla="*/ 549 h 7863"/>
                  <a:gd name="connsiteX8" fmla="*/ 8960 w 15177"/>
                  <a:gd name="connsiteY8" fmla="*/ 2743 h 7863"/>
                  <a:gd name="connsiteX9" fmla="*/ 13715 w 15177"/>
                  <a:gd name="connsiteY9" fmla="*/ 2560 h 7863"/>
                  <a:gd name="connsiteX10" fmla="*/ 15178 w 15177"/>
                  <a:gd name="connsiteY10" fmla="*/ 3474 h 7863"/>
                  <a:gd name="connsiteX11" fmla="*/ 14629 w 15177"/>
                  <a:gd name="connsiteY11" fmla="*/ 4937 h 7863"/>
                  <a:gd name="connsiteX12" fmla="*/ 4754 w 15177"/>
                  <a:gd name="connsiteY12" fmla="*/ 7863 h 7863"/>
                  <a:gd name="connsiteX13" fmla="*/ 5120 w 15177"/>
                  <a:gd name="connsiteY13" fmla="*/ 6035 h 7863"/>
                  <a:gd name="connsiteX14" fmla="*/ 3474 w 15177"/>
                  <a:gd name="connsiteY14" fmla="*/ 5486 h 7863"/>
                  <a:gd name="connsiteX15" fmla="*/ 2012 w 15177"/>
                  <a:gd name="connsiteY15" fmla="*/ 5852 h 7863"/>
                  <a:gd name="connsiteX16" fmla="*/ 1097 w 15177"/>
                  <a:gd name="connsiteY16" fmla="*/ 4937 h 7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77" h="7863">
                    <a:moveTo>
                      <a:pt x="1097" y="4937"/>
                    </a:moveTo>
                    <a:lnTo>
                      <a:pt x="0" y="5852"/>
                    </a:lnTo>
                    <a:lnTo>
                      <a:pt x="549" y="4937"/>
                    </a:lnTo>
                    <a:lnTo>
                      <a:pt x="914" y="2560"/>
                    </a:lnTo>
                    <a:lnTo>
                      <a:pt x="2012" y="914"/>
                    </a:lnTo>
                    <a:lnTo>
                      <a:pt x="4206" y="0"/>
                    </a:lnTo>
                    <a:lnTo>
                      <a:pt x="6217" y="1097"/>
                    </a:lnTo>
                    <a:lnTo>
                      <a:pt x="7680" y="549"/>
                    </a:lnTo>
                    <a:lnTo>
                      <a:pt x="8960" y="2743"/>
                    </a:lnTo>
                    <a:lnTo>
                      <a:pt x="13715" y="2560"/>
                    </a:lnTo>
                    <a:lnTo>
                      <a:pt x="15178" y="3474"/>
                    </a:lnTo>
                    <a:lnTo>
                      <a:pt x="14629" y="4937"/>
                    </a:lnTo>
                    <a:lnTo>
                      <a:pt x="4754" y="7863"/>
                    </a:lnTo>
                    <a:lnTo>
                      <a:pt x="5120" y="6035"/>
                    </a:lnTo>
                    <a:lnTo>
                      <a:pt x="3474" y="5486"/>
                    </a:lnTo>
                    <a:lnTo>
                      <a:pt x="2012" y="5852"/>
                    </a:lnTo>
                    <a:lnTo>
                      <a:pt x="1097" y="4937"/>
                    </a:lnTo>
                  </a:path>
                </a:pathLst>
              </a:custGeom>
              <a:grpFill/>
              <a:ln w="4020" cap="flat">
                <a:solidFill>
                  <a:srgbClr val="FFFFFF"/>
                </a:solidFill>
                <a:prstDash val="solid"/>
                <a:miter/>
              </a:ln>
            </p:spPr>
            <p:txBody>
              <a:bodyPr rtlCol="0" anchor="ctr"/>
              <a:lstStyle/>
              <a:p>
                <a:endParaRPr lang="en-GB" sz="1463"/>
              </a:p>
            </p:txBody>
          </p:sp>
          <p:sp>
            <p:nvSpPr>
              <p:cNvPr id="1563" name="Freeform: Shape 1562">
                <a:extLst>
                  <a:ext uri="{FF2B5EF4-FFF2-40B4-BE49-F238E27FC236}">
                    <a16:creationId xmlns:a16="http://schemas.microsoft.com/office/drawing/2014/main" id="{81D7BDCE-BD3E-EDD8-4137-867EC56B2E73}"/>
                  </a:ext>
                </a:extLst>
              </p:cNvPr>
              <p:cNvSpPr/>
              <p:nvPr/>
            </p:nvSpPr>
            <p:spPr>
              <a:xfrm>
                <a:off x="1893718" y="2650401"/>
                <a:ext cx="8960" cy="9874"/>
              </a:xfrm>
              <a:custGeom>
                <a:avLst/>
                <a:gdLst>
                  <a:gd name="connsiteX0" fmla="*/ 8412 w 8960"/>
                  <a:gd name="connsiteY0" fmla="*/ 549 h 9874"/>
                  <a:gd name="connsiteX1" fmla="*/ 3474 w 8960"/>
                  <a:gd name="connsiteY1" fmla="*/ 4023 h 9874"/>
                  <a:gd name="connsiteX2" fmla="*/ 914 w 8960"/>
                  <a:gd name="connsiteY2" fmla="*/ 4572 h 9874"/>
                  <a:gd name="connsiteX3" fmla="*/ 0 w 8960"/>
                  <a:gd name="connsiteY3" fmla="*/ 6035 h 9874"/>
                  <a:gd name="connsiteX4" fmla="*/ 549 w 8960"/>
                  <a:gd name="connsiteY4" fmla="*/ 9326 h 9874"/>
                  <a:gd name="connsiteX5" fmla="*/ 2560 w 8960"/>
                  <a:gd name="connsiteY5" fmla="*/ 9875 h 9874"/>
                  <a:gd name="connsiteX6" fmla="*/ 5120 w 8960"/>
                  <a:gd name="connsiteY6" fmla="*/ 9143 h 9874"/>
                  <a:gd name="connsiteX7" fmla="*/ 8412 w 8960"/>
                  <a:gd name="connsiteY7" fmla="*/ 3109 h 9874"/>
                  <a:gd name="connsiteX8" fmla="*/ 8960 w 8960"/>
                  <a:gd name="connsiteY8" fmla="*/ 0 h 9874"/>
                  <a:gd name="connsiteX9" fmla="*/ 8412 w 8960"/>
                  <a:gd name="connsiteY9" fmla="*/ 549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60" h="9874">
                    <a:moveTo>
                      <a:pt x="8412" y="549"/>
                    </a:moveTo>
                    <a:lnTo>
                      <a:pt x="3474" y="4023"/>
                    </a:lnTo>
                    <a:lnTo>
                      <a:pt x="914" y="4572"/>
                    </a:lnTo>
                    <a:lnTo>
                      <a:pt x="0" y="6035"/>
                    </a:lnTo>
                    <a:lnTo>
                      <a:pt x="549" y="9326"/>
                    </a:lnTo>
                    <a:lnTo>
                      <a:pt x="2560" y="9875"/>
                    </a:lnTo>
                    <a:lnTo>
                      <a:pt x="5120" y="9143"/>
                    </a:lnTo>
                    <a:lnTo>
                      <a:pt x="8412" y="3109"/>
                    </a:lnTo>
                    <a:lnTo>
                      <a:pt x="8960" y="0"/>
                    </a:lnTo>
                    <a:lnTo>
                      <a:pt x="8412" y="549"/>
                    </a:lnTo>
                    <a:close/>
                  </a:path>
                </a:pathLst>
              </a:custGeom>
              <a:grpFill/>
              <a:ln w="18272" cap="flat">
                <a:noFill/>
                <a:prstDash val="solid"/>
                <a:miter/>
              </a:ln>
            </p:spPr>
            <p:txBody>
              <a:bodyPr rtlCol="0" anchor="ctr"/>
              <a:lstStyle/>
              <a:p>
                <a:endParaRPr lang="en-GB" sz="1463"/>
              </a:p>
            </p:txBody>
          </p:sp>
          <p:sp>
            <p:nvSpPr>
              <p:cNvPr id="1564" name="Freeform: Shape 1563">
                <a:extLst>
                  <a:ext uri="{FF2B5EF4-FFF2-40B4-BE49-F238E27FC236}">
                    <a16:creationId xmlns:a16="http://schemas.microsoft.com/office/drawing/2014/main" id="{8504654C-7FF9-4693-D0FC-27A1E4773130}"/>
                  </a:ext>
                </a:extLst>
              </p:cNvPr>
              <p:cNvSpPr/>
              <p:nvPr/>
            </p:nvSpPr>
            <p:spPr>
              <a:xfrm>
                <a:off x="1893718" y="2650401"/>
                <a:ext cx="8960" cy="9874"/>
              </a:xfrm>
              <a:custGeom>
                <a:avLst/>
                <a:gdLst>
                  <a:gd name="connsiteX0" fmla="*/ 8412 w 8960"/>
                  <a:gd name="connsiteY0" fmla="*/ 549 h 9874"/>
                  <a:gd name="connsiteX1" fmla="*/ 8960 w 8960"/>
                  <a:gd name="connsiteY1" fmla="*/ 0 h 9874"/>
                  <a:gd name="connsiteX2" fmla="*/ 8412 w 8960"/>
                  <a:gd name="connsiteY2" fmla="*/ 3109 h 9874"/>
                  <a:gd name="connsiteX3" fmla="*/ 5120 w 8960"/>
                  <a:gd name="connsiteY3" fmla="*/ 9143 h 9874"/>
                  <a:gd name="connsiteX4" fmla="*/ 2560 w 8960"/>
                  <a:gd name="connsiteY4" fmla="*/ 9875 h 9874"/>
                  <a:gd name="connsiteX5" fmla="*/ 549 w 8960"/>
                  <a:gd name="connsiteY5" fmla="*/ 9326 h 9874"/>
                  <a:gd name="connsiteX6" fmla="*/ 0 w 8960"/>
                  <a:gd name="connsiteY6" fmla="*/ 6035 h 9874"/>
                  <a:gd name="connsiteX7" fmla="*/ 914 w 8960"/>
                  <a:gd name="connsiteY7" fmla="*/ 4572 h 9874"/>
                  <a:gd name="connsiteX8" fmla="*/ 3474 w 8960"/>
                  <a:gd name="connsiteY8" fmla="*/ 4023 h 9874"/>
                  <a:gd name="connsiteX9" fmla="*/ 8412 w 8960"/>
                  <a:gd name="connsiteY9" fmla="*/ 549 h 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60" h="9874">
                    <a:moveTo>
                      <a:pt x="8412" y="549"/>
                    </a:moveTo>
                    <a:lnTo>
                      <a:pt x="8960" y="0"/>
                    </a:lnTo>
                    <a:lnTo>
                      <a:pt x="8412" y="3109"/>
                    </a:lnTo>
                    <a:lnTo>
                      <a:pt x="5120" y="9143"/>
                    </a:lnTo>
                    <a:lnTo>
                      <a:pt x="2560" y="9875"/>
                    </a:lnTo>
                    <a:lnTo>
                      <a:pt x="549" y="9326"/>
                    </a:lnTo>
                    <a:lnTo>
                      <a:pt x="0" y="6035"/>
                    </a:lnTo>
                    <a:lnTo>
                      <a:pt x="914" y="4572"/>
                    </a:lnTo>
                    <a:lnTo>
                      <a:pt x="3474" y="4023"/>
                    </a:lnTo>
                    <a:lnTo>
                      <a:pt x="8412" y="549"/>
                    </a:lnTo>
                  </a:path>
                </a:pathLst>
              </a:custGeom>
              <a:grpFill/>
              <a:ln w="4020" cap="flat">
                <a:solidFill>
                  <a:srgbClr val="FFFFFF"/>
                </a:solidFill>
                <a:prstDash val="solid"/>
                <a:miter/>
              </a:ln>
            </p:spPr>
            <p:txBody>
              <a:bodyPr rtlCol="0" anchor="ctr"/>
              <a:lstStyle/>
              <a:p>
                <a:endParaRPr lang="en-GB" sz="1463"/>
              </a:p>
            </p:txBody>
          </p:sp>
          <p:sp>
            <p:nvSpPr>
              <p:cNvPr id="1565" name="Freeform: Shape 1564">
                <a:extLst>
                  <a:ext uri="{FF2B5EF4-FFF2-40B4-BE49-F238E27FC236}">
                    <a16:creationId xmlns:a16="http://schemas.microsoft.com/office/drawing/2014/main" id="{81BAD3E9-37A9-939E-821F-E968C8B3D6F4}"/>
                  </a:ext>
                </a:extLst>
              </p:cNvPr>
              <p:cNvSpPr/>
              <p:nvPr/>
            </p:nvSpPr>
            <p:spPr>
              <a:xfrm>
                <a:off x="1731518" y="2592616"/>
                <a:ext cx="48641" cy="22309"/>
              </a:xfrm>
              <a:custGeom>
                <a:avLst/>
                <a:gdLst>
                  <a:gd name="connsiteX0" fmla="*/ 0 w 48641"/>
                  <a:gd name="connsiteY0" fmla="*/ 4937 h 22309"/>
                  <a:gd name="connsiteX1" fmla="*/ 7863 w 48641"/>
                  <a:gd name="connsiteY1" fmla="*/ 5486 h 22309"/>
                  <a:gd name="connsiteX2" fmla="*/ 17372 w 48641"/>
                  <a:gd name="connsiteY2" fmla="*/ 4572 h 22309"/>
                  <a:gd name="connsiteX3" fmla="*/ 26698 w 48641"/>
                  <a:gd name="connsiteY3" fmla="*/ 0 h 22309"/>
                  <a:gd name="connsiteX4" fmla="*/ 32550 w 48641"/>
                  <a:gd name="connsiteY4" fmla="*/ 0 h 22309"/>
                  <a:gd name="connsiteX5" fmla="*/ 35658 w 48641"/>
                  <a:gd name="connsiteY5" fmla="*/ 1829 h 22309"/>
                  <a:gd name="connsiteX6" fmla="*/ 43521 w 48641"/>
                  <a:gd name="connsiteY6" fmla="*/ 2377 h 22309"/>
                  <a:gd name="connsiteX7" fmla="*/ 46996 w 48641"/>
                  <a:gd name="connsiteY7" fmla="*/ 3292 h 22309"/>
                  <a:gd name="connsiteX8" fmla="*/ 46447 w 48641"/>
                  <a:gd name="connsiteY8" fmla="*/ 11703 h 22309"/>
                  <a:gd name="connsiteX9" fmla="*/ 48459 w 48641"/>
                  <a:gd name="connsiteY9" fmla="*/ 11338 h 22309"/>
                  <a:gd name="connsiteX10" fmla="*/ 48642 w 48641"/>
                  <a:gd name="connsiteY10" fmla="*/ 13349 h 22309"/>
                  <a:gd name="connsiteX11" fmla="*/ 46447 w 48641"/>
                  <a:gd name="connsiteY11" fmla="*/ 15909 h 22309"/>
                  <a:gd name="connsiteX12" fmla="*/ 42424 w 48641"/>
                  <a:gd name="connsiteY12" fmla="*/ 15543 h 22309"/>
                  <a:gd name="connsiteX13" fmla="*/ 41144 w 48641"/>
                  <a:gd name="connsiteY13" fmla="*/ 17189 h 22309"/>
                  <a:gd name="connsiteX14" fmla="*/ 38218 w 48641"/>
                  <a:gd name="connsiteY14" fmla="*/ 17555 h 22309"/>
                  <a:gd name="connsiteX15" fmla="*/ 35110 w 48641"/>
                  <a:gd name="connsiteY15" fmla="*/ 19749 h 22309"/>
                  <a:gd name="connsiteX16" fmla="*/ 34013 w 48641"/>
                  <a:gd name="connsiteY16" fmla="*/ 22309 h 22309"/>
                  <a:gd name="connsiteX17" fmla="*/ 20846 w 48641"/>
                  <a:gd name="connsiteY17" fmla="*/ 18835 h 22309"/>
                  <a:gd name="connsiteX18" fmla="*/ 14629 w 48641"/>
                  <a:gd name="connsiteY18" fmla="*/ 15726 h 22309"/>
                  <a:gd name="connsiteX19" fmla="*/ 11520 w 48641"/>
                  <a:gd name="connsiteY19" fmla="*/ 15909 h 22309"/>
                  <a:gd name="connsiteX20" fmla="*/ 9143 w 48641"/>
                  <a:gd name="connsiteY20" fmla="*/ 14995 h 22309"/>
                  <a:gd name="connsiteX21" fmla="*/ 2377 w 48641"/>
                  <a:gd name="connsiteY21" fmla="*/ 10423 h 22309"/>
                  <a:gd name="connsiteX22" fmla="*/ 2012 w 48641"/>
                  <a:gd name="connsiteY22" fmla="*/ 7863 h 22309"/>
                  <a:gd name="connsiteX23" fmla="*/ 0 w 48641"/>
                  <a:gd name="connsiteY23" fmla="*/ 6400 h 22309"/>
                  <a:gd name="connsiteX24" fmla="*/ 0 w 48641"/>
                  <a:gd name="connsiteY24" fmla="*/ 4937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641" h="22309">
                    <a:moveTo>
                      <a:pt x="0" y="4937"/>
                    </a:moveTo>
                    <a:lnTo>
                      <a:pt x="7863" y="5486"/>
                    </a:lnTo>
                    <a:lnTo>
                      <a:pt x="17372" y="4572"/>
                    </a:lnTo>
                    <a:lnTo>
                      <a:pt x="26698" y="0"/>
                    </a:lnTo>
                    <a:lnTo>
                      <a:pt x="32550" y="0"/>
                    </a:lnTo>
                    <a:lnTo>
                      <a:pt x="35658" y="1829"/>
                    </a:lnTo>
                    <a:lnTo>
                      <a:pt x="43521" y="2377"/>
                    </a:lnTo>
                    <a:lnTo>
                      <a:pt x="46996" y="3292"/>
                    </a:lnTo>
                    <a:lnTo>
                      <a:pt x="46447" y="11703"/>
                    </a:lnTo>
                    <a:lnTo>
                      <a:pt x="48459" y="11338"/>
                    </a:lnTo>
                    <a:lnTo>
                      <a:pt x="48642" y="13349"/>
                    </a:lnTo>
                    <a:lnTo>
                      <a:pt x="46447" y="15909"/>
                    </a:lnTo>
                    <a:lnTo>
                      <a:pt x="42424" y="15543"/>
                    </a:lnTo>
                    <a:lnTo>
                      <a:pt x="41144" y="17189"/>
                    </a:lnTo>
                    <a:lnTo>
                      <a:pt x="38218" y="17555"/>
                    </a:lnTo>
                    <a:lnTo>
                      <a:pt x="35110" y="19749"/>
                    </a:lnTo>
                    <a:lnTo>
                      <a:pt x="34013" y="22309"/>
                    </a:lnTo>
                    <a:lnTo>
                      <a:pt x="20846" y="18835"/>
                    </a:lnTo>
                    <a:lnTo>
                      <a:pt x="14629" y="15726"/>
                    </a:lnTo>
                    <a:lnTo>
                      <a:pt x="11520" y="15909"/>
                    </a:lnTo>
                    <a:lnTo>
                      <a:pt x="9143" y="14995"/>
                    </a:lnTo>
                    <a:lnTo>
                      <a:pt x="2377" y="10423"/>
                    </a:lnTo>
                    <a:lnTo>
                      <a:pt x="2012" y="7863"/>
                    </a:lnTo>
                    <a:lnTo>
                      <a:pt x="0" y="6400"/>
                    </a:lnTo>
                    <a:lnTo>
                      <a:pt x="0" y="4937"/>
                    </a:lnTo>
                    <a:close/>
                  </a:path>
                </a:pathLst>
              </a:custGeom>
              <a:grpFill/>
              <a:ln w="18272" cap="flat">
                <a:noFill/>
                <a:prstDash val="solid"/>
                <a:miter/>
              </a:ln>
            </p:spPr>
            <p:txBody>
              <a:bodyPr rtlCol="0" anchor="ctr"/>
              <a:lstStyle/>
              <a:p>
                <a:endParaRPr lang="en-GB" sz="1463"/>
              </a:p>
            </p:txBody>
          </p:sp>
          <p:sp>
            <p:nvSpPr>
              <p:cNvPr id="1566" name="Freeform: Shape 1565">
                <a:extLst>
                  <a:ext uri="{FF2B5EF4-FFF2-40B4-BE49-F238E27FC236}">
                    <a16:creationId xmlns:a16="http://schemas.microsoft.com/office/drawing/2014/main" id="{4D840029-9AD6-B089-970A-C905EF9A7CCA}"/>
                  </a:ext>
                </a:extLst>
              </p:cNvPr>
              <p:cNvSpPr/>
              <p:nvPr/>
            </p:nvSpPr>
            <p:spPr>
              <a:xfrm>
                <a:off x="1731518" y="2592616"/>
                <a:ext cx="48641" cy="22309"/>
              </a:xfrm>
              <a:custGeom>
                <a:avLst/>
                <a:gdLst>
                  <a:gd name="connsiteX0" fmla="*/ 0 w 48641"/>
                  <a:gd name="connsiteY0" fmla="*/ 4937 h 22309"/>
                  <a:gd name="connsiteX1" fmla="*/ 7863 w 48641"/>
                  <a:gd name="connsiteY1" fmla="*/ 5486 h 22309"/>
                  <a:gd name="connsiteX2" fmla="*/ 17372 w 48641"/>
                  <a:gd name="connsiteY2" fmla="*/ 4572 h 22309"/>
                  <a:gd name="connsiteX3" fmla="*/ 26698 w 48641"/>
                  <a:gd name="connsiteY3" fmla="*/ 0 h 22309"/>
                  <a:gd name="connsiteX4" fmla="*/ 32550 w 48641"/>
                  <a:gd name="connsiteY4" fmla="*/ 0 h 22309"/>
                  <a:gd name="connsiteX5" fmla="*/ 35658 w 48641"/>
                  <a:gd name="connsiteY5" fmla="*/ 1829 h 22309"/>
                  <a:gd name="connsiteX6" fmla="*/ 43521 w 48641"/>
                  <a:gd name="connsiteY6" fmla="*/ 2377 h 22309"/>
                  <a:gd name="connsiteX7" fmla="*/ 46996 w 48641"/>
                  <a:gd name="connsiteY7" fmla="*/ 3292 h 22309"/>
                  <a:gd name="connsiteX8" fmla="*/ 46447 w 48641"/>
                  <a:gd name="connsiteY8" fmla="*/ 11703 h 22309"/>
                  <a:gd name="connsiteX9" fmla="*/ 48459 w 48641"/>
                  <a:gd name="connsiteY9" fmla="*/ 11338 h 22309"/>
                  <a:gd name="connsiteX10" fmla="*/ 48642 w 48641"/>
                  <a:gd name="connsiteY10" fmla="*/ 13349 h 22309"/>
                  <a:gd name="connsiteX11" fmla="*/ 46447 w 48641"/>
                  <a:gd name="connsiteY11" fmla="*/ 15909 h 22309"/>
                  <a:gd name="connsiteX12" fmla="*/ 42424 w 48641"/>
                  <a:gd name="connsiteY12" fmla="*/ 15543 h 22309"/>
                  <a:gd name="connsiteX13" fmla="*/ 41144 w 48641"/>
                  <a:gd name="connsiteY13" fmla="*/ 17189 h 22309"/>
                  <a:gd name="connsiteX14" fmla="*/ 38218 w 48641"/>
                  <a:gd name="connsiteY14" fmla="*/ 17555 h 22309"/>
                  <a:gd name="connsiteX15" fmla="*/ 35110 w 48641"/>
                  <a:gd name="connsiteY15" fmla="*/ 19749 h 22309"/>
                  <a:gd name="connsiteX16" fmla="*/ 34013 w 48641"/>
                  <a:gd name="connsiteY16" fmla="*/ 22309 h 22309"/>
                  <a:gd name="connsiteX17" fmla="*/ 20846 w 48641"/>
                  <a:gd name="connsiteY17" fmla="*/ 18835 h 22309"/>
                  <a:gd name="connsiteX18" fmla="*/ 14629 w 48641"/>
                  <a:gd name="connsiteY18" fmla="*/ 15726 h 22309"/>
                  <a:gd name="connsiteX19" fmla="*/ 11520 w 48641"/>
                  <a:gd name="connsiteY19" fmla="*/ 15909 h 22309"/>
                  <a:gd name="connsiteX20" fmla="*/ 9143 w 48641"/>
                  <a:gd name="connsiteY20" fmla="*/ 14995 h 22309"/>
                  <a:gd name="connsiteX21" fmla="*/ 2377 w 48641"/>
                  <a:gd name="connsiteY21" fmla="*/ 10423 h 22309"/>
                  <a:gd name="connsiteX22" fmla="*/ 2012 w 48641"/>
                  <a:gd name="connsiteY22" fmla="*/ 7863 h 22309"/>
                  <a:gd name="connsiteX23" fmla="*/ 0 w 48641"/>
                  <a:gd name="connsiteY23" fmla="*/ 6400 h 22309"/>
                  <a:gd name="connsiteX24" fmla="*/ 0 w 48641"/>
                  <a:gd name="connsiteY24" fmla="*/ 4937 h 2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641" h="22309">
                    <a:moveTo>
                      <a:pt x="0" y="4937"/>
                    </a:moveTo>
                    <a:lnTo>
                      <a:pt x="7863" y="5486"/>
                    </a:lnTo>
                    <a:lnTo>
                      <a:pt x="17372" y="4572"/>
                    </a:lnTo>
                    <a:lnTo>
                      <a:pt x="26698" y="0"/>
                    </a:lnTo>
                    <a:lnTo>
                      <a:pt x="32550" y="0"/>
                    </a:lnTo>
                    <a:lnTo>
                      <a:pt x="35658" y="1829"/>
                    </a:lnTo>
                    <a:lnTo>
                      <a:pt x="43521" y="2377"/>
                    </a:lnTo>
                    <a:lnTo>
                      <a:pt x="46996" y="3292"/>
                    </a:lnTo>
                    <a:lnTo>
                      <a:pt x="46447" y="11703"/>
                    </a:lnTo>
                    <a:lnTo>
                      <a:pt x="48459" y="11338"/>
                    </a:lnTo>
                    <a:lnTo>
                      <a:pt x="48642" y="13349"/>
                    </a:lnTo>
                    <a:lnTo>
                      <a:pt x="46447" y="15909"/>
                    </a:lnTo>
                    <a:lnTo>
                      <a:pt x="42424" y="15543"/>
                    </a:lnTo>
                    <a:lnTo>
                      <a:pt x="41144" y="17189"/>
                    </a:lnTo>
                    <a:lnTo>
                      <a:pt x="38218" y="17555"/>
                    </a:lnTo>
                    <a:lnTo>
                      <a:pt x="35110" y="19749"/>
                    </a:lnTo>
                    <a:lnTo>
                      <a:pt x="34013" y="22309"/>
                    </a:lnTo>
                    <a:lnTo>
                      <a:pt x="20846" y="18835"/>
                    </a:lnTo>
                    <a:lnTo>
                      <a:pt x="14629" y="15726"/>
                    </a:lnTo>
                    <a:lnTo>
                      <a:pt x="11520" y="15909"/>
                    </a:lnTo>
                    <a:lnTo>
                      <a:pt x="9143" y="14995"/>
                    </a:lnTo>
                    <a:lnTo>
                      <a:pt x="2377" y="10423"/>
                    </a:lnTo>
                    <a:lnTo>
                      <a:pt x="2012" y="7863"/>
                    </a:lnTo>
                    <a:lnTo>
                      <a:pt x="0" y="6400"/>
                    </a:lnTo>
                    <a:lnTo>
                      <a:pt x="0" y="4937"/>
                    </a:lnTo>
                  </a:path>
                </a:pathLst>
              </a:custGeom>
              <a:grpFill/>
              <a:ln w="4020" cap="flat">
                <a:solidFill>
                  <a:srgbClr val="FFFFFF"/>
                </a:solidFill>
                <a:prstDash val="solid"/>
                <a:miter/>
              </a:ln>
            </p:spPr>
            <p:txBody>
              <a:bodyPr rtlCol="0" anchor="ctr"/>
              <a:lstStyle/>
              <a:p>
                <a:endParaRPr lang="en-GB" sz="1463"/>
              </a:p>
            </p:txBody>
          </p:sp>
          <p:sp>
            <p:nvSpPr>
              <p:cNvPr id="1567" name="Freeform: Shape 1566">
                <a:extLst>
                  <a:ext uri="{FF2B5EF4-FFF2-40B4-BE49-F238E27FC236}">
                    <a16:creationId xmlns:a16="http://schemas.microsoft.com/office/drawing/2014/main" id="{D7164DF4-5182-632F-735B-80D0615521DE}"/>
                  </a:ext>
                </a:extLst>
              </p:cNvPr>
              <p:cNvSpPr/>
              <p:nvPr/>
            </p:nvSpPr>
            <p:spPr>
              <a:xfrm>
                <a:off x="1787291" y="2574695"/>
                <a:ext cx="26698" cy="18286"/>
              </a:xfrm>
              <a:custGeom>
                <a:avLst/>
                <a:gdLst>
                  <a:gd name="connsiteX0" fmla="*/ 8229 w 26698"/>
                  <a:gd name="connsiteY0" fmla="*/ 2194 h 18286"/>
                  <a:gd name="connsiteX1" fmla="*/ 183 w 26698"/>
                  <a:gd name="connsiteY1" fmla="*/ 6035 h 18286"/>
                  <a:gd name="connsiteX2" fmla="*/ 0 w 26698"/>
                  <a:gd name="connsiteY2" fmla="*/ 7315 h 18286"/>
                  <a:gd name="connsiteX3" fmla="*/ 4572 w 26698"/>
                  <a:gd name="connsiteY3" fmla="*/ 8046 h 18286"/>
                  <a:gd name="connsiteX4" fmla="*/ 10972 w 26698"/>
                  <a:gd name="connsiteY4" fmla="*/ 10240 h 18286"/>
                  <a:gd name="connsiteX5" fmla="*/ 13349 w 26698"/>
                  <a:gd name="connsiteY5" fmla="*/ 15361 h 18286"/>
                  <a:gd name="connsiteX6" fmla="*/ 16092 w 26698"/>
                  <a:gd name="connsiteY6" fmla="*/ 18286 h 18286"/>
                  <a:gd name="connsiteX7" fmla="*/ 26698 w 26698"/>
                  <a:gd name="connsiteY7" fmla="*/ 9143 h 18286"/>
                  <a:gd name="connsiteX8" fmla="*/ 26698 w 26698"/>
                  <a:gd name="connsiteY8" fmla="*/ 6949 h 18286"/>
                  <a:gd name="connsiteX9" fmla="*/ 24504 w 26698"/>
                  <a:gd name="connsiteY9" fmla="*/ 3840 h 18286"/>
                  <a:gd name="connsiteX10" fmla="*/ 9326 w 26698"/>
                  <a:gd name="connsiteY10" fmla="*/ 0 h 18286"/>
                  <a:gd name="connsiteX11" fmla="*/ 8229 w 26698"/>
                  <a:gd name="connsiteY11" fmla="*/ 2194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98" h="18286">
                    <a:moveTo>
                      <a:pt x="8229" y="2194"/>
                    </a:moveTo>
                    <a:lnTo>
                      <a:pt x="183" y="6035"/>
                    </a:lnTo>
                    <a:lnTo>
                      <a:pt x="0" y="7315"/>
                    </a:lnTo>
                    <a:lnTo>
                      <a:pt x="4572" y="8046"/>
                    </a:lnTo>
                    <a:lnTo>
                      <a:pt x="10972" y="10240"/>
                    </a:lnTo>
                    <a:lnTo>
                      <a:pt x="13349" y="15361"/>
                    </a:lnTo>
                    <a:lnTo>
                      <a:pt x="16092" y="18286"/>
                    </a:lnTo>
                    <a:lnTo>
                      <a:pt x="26698" y="9143"/>
                    </a:lnTo>
                    <a:lnTo>
                      <a:pt x="26698" y="6949"/>
                    </a:lnTo>
                    <a:lnTo>
                      <a:pt x="24504" y="3840"/>
                    </a:lnTo>
                    <a:lnTo>
                      <a:pt x="9326" y="0"/>
                    </a:lnTo>
                    <a:lnTo>
                      <a:pt x="8229" y="2194"/>
                    </a:lnTo>
                    <a:close/>
                  </a:path>
                </a:pathLst>
              </a:custGeom>
              <a:grpFill/>
              <a:ln w="18272" cap="flat">
                <a:noFill/>
                <a:prstDash val="solid"/>
                <a:miter/>
              </a:ln>
            </p:spPr>
            <p:txBody>
              <a:bodyPr rtlCol="0" anchor="ctr"/>
              <a:lstStyle/>
              <a:p>
                <a:endParaRPr lang="en-GB" sz="1463"/>
              </a:p>
            </p:txBody>
          </p:sp>
          <p:sp>
            <p:nvSpPr>
              <p:cNvPr id="1568" name="Freeform: Shape 1567">
                <a:extLst>
                  <a:ext uri="{FF2B5EF4-FFF2-40B4-BE49-F238E27FC236}">
                    <a16:creationId xmlns:a16="http://schemas.microsoft.com/office/drawing/2014/main" id="{EB3910FA-61AE-7D04-8A14-31FBBF4AF75C}"/>
                  </a:ext>
                </a:extLst>
              </p:cNvPr>
              <p:cNvSpPr/>
              <p:nvPr/>
            </p:nvSpPr>
            <p:spPr>
              <a:xfrm>
                <a:off x="1787291" y="2574695"/>
                <a:ext cx="26880" cy="18286"/>
              </a:xfrm>
              <a:custGeom>
                <a:avLst/>
                <a:gdLst>
                  <a:gd name="connsiteX0" fmla="*/ 0 w 26880"/>
                  <a:gd name="connsiteY0" fmla="*/ 7497 h 18286"/>
                  <a:gd name="connsiteX1" fmla="*/ 183 w 26880"/>
                  <a:gd name="connsiteY1" fmla="*/ 6035 h 18286"/>
                  <a:gd name="connsiteX2" fmla="*/ 8229 w 26880"/>
                  <a:gd name="connsiteY2" fmla="*/ 2194 h 18286"/>
                  <a:gd name="connsiteX3" fmla="*/ 9326 w 26880"/>
                  <a:gd name="connsiteY3" fmla="*/ 0 h 18286"/>
                  <a:gd name="connsiteX4" fmla="*/ 24504 w 26880"/>
                  <a:gd name="connsiteY4" fmla="*/ 3840 h 18286"/>
                  <a:gd name="connsiteX5" fmla="*/ 26881 w 26880"/>
                  <a:gd name="connsiteY5" fmla="*/ 6949 h 18286"/>
                  <a:gd name="connsiteX6" fmla="*/ 26881 w 26880"/>
                  <a:gd name="connsiteY6" fmla="*/ 9143 h 18286"/>
                  <a:gd name="connsiteX7" fmla="*/ 16092 w 26880"/>
                  <a:gd name="connsiteY7" fmla="*/ 18286 h 18286"/>
                  <a:gd name="connsiteX8" fmla="*/ 13349 w 26880"/>
                  <a:gd name="connsiteY8" fmla="*/ 15361 h 18286"/>
                  <a:gd name="connsiteX9" fmla="*/ 10972 w 26880"/>
                  <a:gd name="connsiteY9" fmla="*/ 10240 h 18286"/>
                  <a:gd name="connsiteX10" fmla="*/ 4572 w 26880"/>
                  <a:gd name="connsiteY10" fmla="*/ 8046 h 18286"/>
                  <a:gd name="connsiteX11" fmla="*/ 0 w 26880"/>
                  <a:gd name="connsiteY11" fmla="*/ 7497 h 1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80" h="18286">
                    <a:moveTo>
                      <a:pt x="0" y="7497"/>
                    </a:moveTo>
                    <a:lnTo>
                      <a:pt x="183" y="6035"/>
                    </a:lnTo>
                    <a:lnTo>
                      <a:pt x="8229" y="2194"/>
                    </a:lnTo>
                    <a:lnTo>
                      <a:pt x="9326" y="0"/>
                    </a:lnTo>
                    <a:lnTo>
                      <a:pt x="24504" y="3840"/>
                    </a:lnTo>
                    <a:lnTo>
                      <a:pt x="26881" y="6949"/>
                    </a:lnTo>
                    <a:lnTo>
                      <a:pt x="26881" y="9143"/>
                    </a:lnTo>
                    <a:lnTo>
                      <a:pt x="16092" y="18286"/>
                    </a:lnTo>
                    <a:lnTo>
                      <a:pt x="13349" y="15361"/>
                    </a:lnTo>
                    <a:lnTo>
                      <a:pt x="10972" y="10240"/>
                    </a:lnTo>
                    <a:lnTo>
                      <a:pt x="4572" y="8046"/>
                    </a:lnTo>
                    <a:lnTo>
                      <a:pt x="0" y="7497"/>
                    </a:lnTo>
                  </a:path>
                </a:pathLst>
              </a:custGeom>
              <a:grpFill/>
              <a:ln w="4020" cap="flat">
                <a:solidFill>
                  <a:srgbClr val="FFFFFF"/>
                </a:solidFill>
                <a:prstDash val="solid"/>
                <a:miter/>
              </a:ln>
            </p:spPr>
            <p:txBody>
              <a:bodyPr rtlCol="0" anchor="ctr"/>
              <a:lstStyle/>
              <a:p>
                <a:endParaRPr lang="en-GB" sz="1463"/>
              </a:p>
            </p:txBody>
          </p:sp>
          <p:sp>
            <p:nvSpPr>
              <p:cNvPr id="1569" name="Freeform: Shape 1568">
                <a:extLst>
                  <a:ext uri="{FF2B5EF4-FFF2-40B4-BE49-F238E27FC236}">
                    <a16:creationId xmlns:a16="http://schemas.microsoft.com/office/drawing/2014/main" id="{34B002AE-B48C-F5C7-B6D3-FD224E55B8CF}"/>
                  </a:ext>
                </a:extLst>
              </p:cNvPr>
              <p:cNvSpPr/>
              <p:nvPr/>
            </p:nvSpPr>
            <p:spPr>
              <a:xfrm>
                <a:off x="1797715" y="2488749"/>
                <a:ext cx="18652" cy="14080"/>
              </a:xfrm>
              <a:custGeom>
                <a:avLst/>
                <a:gdLst>
                  <a:gd name="connsiteX0" fmla="*/ 0 w 18652"/>
                  <a:gd name="connsiteY0" fmla="*/ 6949 h 14080"/>
                  <a:gd name="connsiteX1" fmla="*/ 0 w 18652"/>
                  <a:gd name="connsiteY1" fmla="*/ 12800 h 14080"/>
                  <a:gd name="connsiteX2" fmla="*/ 1463 w 18652"/>
                  <a:gd name="connsiteY2" fmla="*/ 14080 h 14080"/>
                  <a:gd name="connsiteX3" fmla="*/ 5669 w 18652"/>
                  <a:gd name="connsiteY3" fmla="*/ 10240 h 14080"/>
                  <a:gd name="connsiteX4" fmla="*/ 15178 w 18652"/>
                  <a:gd name="connsiteY4" fmla="*/ 10972 h 14080"/>
                  <a:gd name="connsiteX5" fmla="*/ 16275 w 18652"/>
                  <a:gd name="connsiteY5" fmla="*/ 8960 h 14080"/>
                  <a:gd name="connsiteX6" fmla="*/ 16823 w 18652"/>
                  <a:gd name="connsiteY6" fmla="*/ 6217 h 14080"/>
                  <a:gd name="connsiteX7" fmla="*/ 18652 w 18652"/>
                  <a:gd name="connsiteY7" fmla="*/ 3109 h 14080"/>
                  <a:gd name="connsiteX8" fmla="*/ 16092 w 18652"/>
                  <a:gd name="connsiteY8" fmla="*/ 2012 h 14080"/>
                  <a:gd name="connsiteX9" fmla="*/ 10423 w 18652"/>
                  <a:gd name="connsiteY9" fmla="*/ 0 h 14080"/>
                  <a:gd name="connsiteX10" fmla="*/ 0 w 18652"/>
                  <a:gd name="connsiteY10" fmla="*/ 6949 h 1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52" h="14080">
                    <a:moveTo>
                      <a:pt x="0" y="6949"/>
                    </a:moveTo>
                    <a:lnTo>
                      <a:pt x="0" y="12800"/>
                    </a:lnTo>
                    <a:lnTo>
                      <a:pt x="1463" y="14080"/>
                    </a:lnTo>
                    <a:lnTo>
                      <a:pt x="5669" y="10240"/>
                    </a:lnTo>
                    <a:lnTo>
                      <a:pt x="15178" y="10972"/>
                    </a:lnTo>
                    <a:lnTo>
                      <a:pt x="16275" y="8960"/>
                    </a:lnTo>
                    <a:lnTo>
                      <a:pt x="16823" y="6217"/>
                    </a:lnTo>
                    <a:lnTo>
                      <a:pt x="18652" y="3109"/>
                    </a:lnTo>
                    <a:lnTo>
                      <a:pt x="16092" y="2012"/>
                    </a:lnTo>
                    <a:lnTo>
                      <a:pt x="10423" y="0"/>
                    </a:lnTo>
                    <a:lnTo>
                      <a:pt x="0" y="6949"/>
                    </a:lnTo>
                    <a:close/>
                  </a:path>
                </a:pathLst>
              </a:custGeom>
              <a:grpFill/>
              <a:ln w="18272" cap="flat">
                <a:noFill/>
                <a:prstDash val="solid"/>
                <a:miter/>
              </a:ln>
            </p:spPr>
            <p:txBody>
              <a:bodyPr rtlCol="0" anchor="ctr"/>
              <a:lstStyle/>
              <a:p>
                <a:endParaRPr lang="en-GB" sz="1463"/>
              </a:p>
            </p:txBody>
          </p:sp>
          <p:sp>
            <p:nvSpPr>
              <p:cNvPr id="1570" name="Freeform: Shape 1569">
                <a:extLst>
                  <a:ext uri="{FF2B5EF4-FFF2-40B4-BE49-F238E27FC236}">
                    <a16:creationId xmlns:a16="http://schemas.microsoft.com/office/drawing/2014/main" id="{9BC21F2F-4313-B9B7-A5D2-7B7403E95E03}"/>
                  </a:ext>
                </a:extLst>
              </p:cNvPr>
              <p:cNvSpPr/>
              <p:nvPr/>
            </p:nvSpPr>
            <p:spPr>
              <a:xfrm>
                <a:off x="1797715" y="2488749"/>
                <a:ext cx="18652" cy="14080"/>
              </a:xfrm>
              <a:custGeom>
                <a:avLst/>
                <a:gdLst>
                  <a:gd name="connsiteX0" fmla="*/ 16092 w 18652"/>
                  <a:gd name="connsiteY0" fmla="*/ 2012 h 14080"/>
                  <a:gd name="connsiteX1" fmla="*/ 18652 w 18652"/>
                  <a:gd name="connsiteY1" fmla="*/ 3109 h 14080"/>
                  <a:gd name="connsiteX2" fmla="*/ 16823 w 18652"/>
                  <a:gd name="connsiteY2" fmla="*/ 6217 h 14080"/>
                  <a:gd name="connsiteX3" fmla="*/ 16275 w 18652"/>
                  <a:gd name="connsiteY3" fmla="*/ 8960 h 14080"/>
                  <a:gd name="connsiteX4" fmla="*/ 15178 w 18652"/>
                  <a:gd name="connsiteY4" fmla="*/ 10972 h 14080"/>
                  <a:gd name="connsiteX5" fmla="*/ 5669 w 18652"/>
                  <a:gd name="connsiteY5" fmla="*/ 10240 h 14080"/>
                  <a:gd name="connsiteX6" fmla="*/ 1463 w 18652"/>
                  <a:gd name="connsiteY6" fmla="*/ 14080 h 14080"/>
                  <a:gd name="connsiteX7" fmla="*/ 0 w 18652"/>
                  <a:gd name="connsiteY7" fmla="*/ 12800 h 14080"/>
                  <a:gd name="connsiteX8" fmla="*/ 0 w 18652"/>
                  <a:gd name="connsiteY8" fmla="*/ 6949 h 14080"/>
                  <a:gd name="connsiteX9" fmla="*/ 10423 w 18652"/>
                  <a:gd name="connsiteY9" fmla="*/ 0 h 14080"/>
                  <a:gd name="connsiteX10" fmla="*/ 16092 w 18652"/>
                  <a:gd name="connsiteY10" fmla="*/ 2012 h 14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52" h="14080">
                    <a:moveTo>
                      <a:pt x="16092" y="2012"/>
                    </a:moveTo>
                    <a:lnTo>
                      <a:pt x="18652" y="3109"/>
                    </a:lnTo>
                    <a:lnTo>
                      <a:pt x="16823" y="6217"/>
                    </a:lnTo>
                    <a:lnTo>
                      <a:pt x="16275" y="8960"/>
                    </a:lnTo>
                    <a:lnTo>
                      <a:pt x="15178" y="10972"/>
                    </a:lnTo>
                    <a:lnTo>
                      <a:pt x="5669" y="10240"/>
                    </a:lnTo>
                    <a:lnTo>
                      <a:pt x="1463" y="14080"/>
                    </a:lnTo>
                    <a:lnTo>
                      <a:pt x="0" y="12800"/>
                    </a:lnTo>
                    <a:lnTo>
                      <a:pt x="0" y="6949"/>
                    </a:lnTo>
                    <a:lnTo>
                      <a:pt x="10423" y="0"/>
                    </a:lnTo>
                    <a:lnTo>
                      <a:pt x="16092" y="2012"/>
                    </a:lnTo>
                  </a:path>
                </a:pathLst>
              </a:custGeom>
              <a:grpFill/>
              <a:ln w="4020" cap="flat">
                <a:solidFill>
                  <a:srgbClr val="FFFFFF"/>
                </a:solidFill>
                <a:prstDash val="solid"/>
                <a:miter/>
              </a:ln>
            </p:spPr>
            <p:txBody>
              <a:bodyPr rtlCol="0" anchor="ctr"/>
              <a:lstStyle/>
              <a:p>
                <a:endParaRPr lang="en-GB" sz="1463"/>
              </a:p>
            </p:txBody>
          </p:sp>
          <p:sp>
            <p:nvSpPr>
              <p:cNvPr id="1571" name="Freeform: Shape 1570">
                <a:extLst>
                  <a:ext uri="{FF2B5EF4-FFF2-40B4-BE49-F238E27FC236}">
                    <a16:creationId xmlns:a16="http://schemas.microsoft.com/office/drawing/2014/main" id="{417CC0AF-F2EB-FE28-D28E-60ECE9EEEF1E}"/>
                  </a:ext>
                </a:extLst>
              </p:cNvPr>
              <p:cNvSpPr/>
              <p:nvPr/>
            </p:nvSpPr>
            <p:spPr>
              <a:xfrm>
                <a:off x="1717072" y="2131434"/>
                <a:ext cx="759066" cy="662331"/>
              </a:xfrm>
              <a:custGeom>
                <a:avLst/>
                <a:gdLst>
                  <a:gd name="connsiteX0" fmla="*/ 688847 w 759066"/>
                  <a:gd name="connsiteY0" fmla="*/ 452404 h 662331"/>
                  <a:gd name="connsiteX1" fmla="*/ 688847 w 759066"/>
                  <a:gd name="connsiteY1" fmla="*/ 414734 h 662331"/>
                  <a:gd name="connsiteX2" fmla="*/ 688847 w 759066"/>
                  <a:gd name="connsiteY2" fmla="*/ 378893 h 662331"/>
                  <a:gd name="connsiteX3" fmla="*/ 688847 w 759066"/>
                  <a:gd name="connsiteY3" fmla="*/ 345612 h 662331"/>
                  <a:gd name="connsiteX4" fmla="*/ 688847 w 759066"/>
                  <a:gd name="connsiteY4" fmla="*/ 309771 h 662331"/>
                  <a:gd name="connsiteX5" fmla="*/ 688847 w 759066"/>
                  <a:gd name="connsiteY5" fmla="*/ 270089 h 662331"/>
                  <a:gd name="connsiteX6" fmla="*/ 688847 w 759066"/>
                  <a:gd name="connsiteY6" fmla="*/ 231871 h 662331"/>
                  <a:gd name="connsiteX7" fmla="*/ 688847 w 759066"/>
                  <a:gd name="connsiteY7" fmla="*/ 196213 h 662331"/>
                  <a:gd name="connsiteX8" fmla="*/ 688847 w 759066"/>
                  <a:gd name="connsiteY8" fmla="*/ 158177 h 662331"/>
                  <a:gd name="connsiteX9" fmla="*/ 688847 w 759066"/>
                  <a:gd name="connsiteY9" fmla="*/ 115570 h 662331"/>
                  <a:gd name="connsiteX10" fmla="*/ 688847 w 759066"/>
                  <a:gd name="connsiteY10" fmla="*/ 74608 h 662331"/>
                  <a:gd name="connsiteX11" fmla="*/ 687384 w 759066"/>
                  <a:gd name="connsiteY11" fmla="*/ 73328 h 662331"/>
                  <a:gd name="connsiteX12" fmla="*/ 684092 w 759066"/>
                  <a:gd name="connsiteY12" fmla="*/ 73511 h 662331"/>
                  <a:gd name="connsiteX13" fmla="*/ 683726 w 759066"/>
                  <a:gd name="connsiteY13" fmla="*/ 75523 h 662331"/>
                  <a:gd name="connsiteX14" fmla="*/ 681532 w 759066"/>
                  <a:gd name="connsiteY14" fmla="*/ 78266 h 662331"/>
                  <a:gd name="connsiteX15" fmla="*/ 679521 w 759066"/>
                  <a:gd name="connsiteY15" fmla="*/ 77534 h 662331"/>
                  <a:gd name="connsiteX16" fmla="*/ 674766 w 759066"/>
                  <a:gd name="connsiteY16" fmla="*/ 72414 h 662331"/>
                  <a:gd name="connsiteX17" fmla="*/ 662149 w 759066"/>
                  <a:gd name="connsiteY17" fmla="*/ 69305 h 662331"/>
                  <a:gd name="connsiteX18" fmla="*/ 661234 w 759066"/>
                  <a:gd name="connsiteY18" fmla="*/ 67659 h 662331"/>
                  <a:gd name="connsiteX19" fmla="*/ 652274 w 759066"/>
                  <a:gd name="connsiteY19" fmla="*/ 64917 h 662331"/>
                  <a:gd name="connsiteX20" fmla="*/ 652640 w 759066"/>
                  <a:gd name="connsiteY20" fmla="*/ 63819 h 662331"/>
                  <a:gd name="connsiteX21" fmla="*/ 649897 w 759066"/>
                  <a:gd name="connsiteY21" fmla="*/ 61625 h 662331"/>
                  <a:gd name="connsiteX22" fmla="*/ 632708 w 759066"/>
                  <a:gd name="connsiteY22" fmla="*/ 56139 h 662331"/>
                  <a:gd name="connsiteX23" fmla="*/ 630696 w 759066"/>
                  <a:gd name="connsiteY23" fmla="*/ 57053 h 662331"/>
                  <a:gd name="connsiteX24" fmla="*/ 627953 w 759066"/>
                  <a:gd name="connsiteY24" fmla="*/ 57236 h 662331"/>
                  <a:gd name="connsiteX25" fmla="*/ 625759 w 759066"/>
                  <a:gd name="connsiteY25" fmla="*/ 56505 h 662331"/>
                  <a:gd name="connsiteX26" fmla="*/ 626307 w 759066"/>
                  <a:gd name="connsiteY26" fmla="*/ 59614 h 662331"/>
                  <a:gd name="connsiteX27" fmla="*/ 624845 w 759066"/>
                  <a:gd name="connsiteY27" fmla="*/ 61259 h 662331"/>
                  <a:gd name="connsiteX28" fmla="*/ 621553 w 759066"/>
                  <a:gd name="connsiteY28" fmla="*/ 58151 h 662331"/>
                  <a:gd name="connsiteX29" fmla="*/ 618627 w 759066"/>
                  <a:gd name="connsiteY29" fmla="*/ 57053 h 662331"/>
                  <a:gd name="connsiteX30" fmla="*/ 616433 w 759066"/>
                  <a:gd name="connsiteY30" fmla="*/ 58151 h 662331"/>
                  <a:gd name="connsiteX31" fmla="*/ 603815 w 759066"/>
                  <a:gd name="connsiteY31" fmla="*/ 59431 h 662331"/>
                  <a:gd name="connsiteX32" fmla="*/ 603267 w 759066"/>
                  <a:gd name="connsiteY32" fmla="*/ 60528 h 662331"/>
                  <a:gd name="connsiteX33" fmla="*/ 597598 w 759066"/>
                  <a:gd name="connsiteY33" fmla="*/ 62539 h 662331"/>
                  <a:gd name="connsiteX34" fmla="*/ 592843 w 759066"/>
                  <a:gd name="connsiteY34" fmla="*/ 62539 h 662331"/>
                  <a:gd name="connsiteX35" fmla="*/ 589918 w 759066"/>
                  <a:gd name="connsiteY35" fmla="*/ 60711 h 662331"/>
                  <a:gd name="connsiteX36" fmla="*/ 589003 w 759066"/>
                  <a:gd name="connsiteY36" fmla="*/ 62539 h 662331"/>
                  <a:gd name="connsiteX37" fmla="*/ 579860 w 759066"/>
                  <a:gd name="connsiteY37" fmla="*/ 62356 h 662331"/>
                  <a:gd name="connsiteX38" fmla="*/ 579494 w 759066"/>
                  <a:gd name="connsiteY38" fmla="*/ 61442 h 662331"/>
                  <a:gd name="connsiteX39" fmla="*/ 580409 w 759066"/>
                  <a:gd name="connsiteY39" fmla="*/ 59796 h 662331"/>
                  <a:gd name="connsiteX40" fmla="*/ 570717 w 759066"/>
                  <a:gd name="connsiteY40" fmla="*/ 59065 h 662331"/>
                  <a:gd name="connsiteX41" fmla="*/ 566328 w 759066"/>
                  <a:gd name="connsiteY41" fmla="*/ 55956 h 662331"/>
                  <a:gd name="connsiteX42" fmla="*/ 561391 w 759066"/>
                  <a:gd name="connsiteY42" fmla="*/ 54128 h 662331"/>
                  <a:gd name="connsiteX43" fmla="*/ 545847 w 759066"/>
                  <a:gd name="connsiteY43" fmla="*/ 53945 h 662331"/>
                  <a:gd name="connsiteX44" fmla="*/ 537070 w 759066"/>
                  <a:gd name="connsiteY44" fmla="*/ 55225 h 662331"/>
                  <a:gd name="connsiteX45" fmla="*/ 522441 w 759066"/>
                  <a:gd name="connsiteY45" fmla="*/ 50836 h 662331"/>
                  <a:gd name="connsiteX46" fmla="*/ 516772 w 759066"/>
                  <a:gd name="connsiteY46" fmla="*/ 50287 h 662331"/>
                  <a:gd name="connsiteX47" fmla="*/ 512932 w 759066"/>
                  <a:gd name="connsiteY47" fmla="*/ 47910 h 662331"/>
                  <a:gd name="connsiteX48" fmla="*/ 505252 w 759066"/>
                  <a:gd name="connsiteY48" fmla="*/ 46265 h 662331"/>
                  <a:gd name="connsiteX49" fmla="*/ 497571 w 759066"/>
                  <a:gd name="connsiteY49" fmla="*/ 46082 h 662331"/>
                  <a:gd name="connsiteX50" fmla="*/ 496840 w 759066"/>
                  <a:gd name="connsiteY50" fmla="*/ 43339 h 662331"/>
                  <a:gd name="connsiteX51" fmla="*/ 488245 w 759066"/>
                  <a:gd name="connsiteY51" fmla="*/ 42424 h 662331"/>
                  <a:gd name="connsiteX52" fmla="*/ 478188 w 759066"/>
                  <a:gd name="connsiteY52" fmla="*/ 39499 h 662331"/>
                  <a:gd name="connsiteX53" fmla="*/ 468131 w 759066"/>
                  <a:gd name="connsiteY53" fmla="*/ 39681 h 662331"/>
                  <a:gd name="connsiteX54" fmla="*/ 464107 w 759066"/>
                  <a:gd name="connsiteY54" fmla="*/ 41327 h 662331"/>
                  <a:gd name="connsiteX55" fmla="*/ 451856 w 759066"/>
                  <a:gd name="connsiteY55" fmla="*/ 43887 h 662331"/>
                  <a:gd name="connsiteX56" fmla="*/ 452587 w 759066"/>
                  <a:gd name="connsiteY56" fmla="*/ 42424 h 662331"/>
                  <a:gd name="connsiteX57" fmla="*/ 456244 w 759066"/>
                  <a:gd name="connsiteY57" fmla="*/ 41876 h 662331"/>
                  <a:gd name="connsiteX58" fmla="*/ 455147 w 759066"/>
                  <a:gd name="connsiteY58" fmla="*/ 39864 h 662331"/>
                  <a:gd name="connsiteX59" fmla="*/ 452404 w 759066"/>
                  <a:gd name="connsiteY59" fmla="*/ 39133 h 662331"/>
                  <a:gd name="connsiteX60" fmla="*/ 447833 w 759066"/>
                  <a:gd name="connsiteY60" fmla="*/ 38950 h 662331"/>
                  <a:gd name="connsiteX61" fmla="*/ 430461 w 759066"/>
                  <a:gd name="connsiteY61" fmla="*/ 41876 h 662331"/>
                  <a:gd name="connsiteX62" fmla="*/ 416746 w 759066"/>
                  <a:gd name="connsiteY62" fmla="*/ 41144 h 662331"/>
                  <a:gd name="connsiteX63" fmla="*/ 420586 w 759066"/>
                  <a:gd name="connsiteY63" fmla="*/ 38767 h 662331"/>
                  <a:gd name="connsiteX64" fmla="*/ 421135 w 759066"/>
                  <a:gd name="connsiteY64" fmla="*/ 36756 h 662331"/>
                  <a:gd name="connsiteX65" fmla="*/ 404128 w 759066"/>
                  <a:gd name="connsiteY65" fmla="*/ 36756 h 662331"/>
                  <a:gd name="connsiteX66" fmla="*/ 401020 w 759066"/>
                  <a:gd name="connsiteY66" fmla="*/ 35658 h 662331"/>
                  <a:gd name="connsiteX67" fmla="*/ 411077 w 759066"/>
                  <a:gd name="connsiteY67" fmla="*/ 35293 h 662331"/>
                  <a:gd name="connsiteX68" fmla="*/ 408700 w 759066"/>
                  <a:gd name="connsiteY68" fmla="*/ 33464 h 662331"/>
                  <a:gd name="connsiteX69" fmla="*/ 404494 w 759066"/>
                  <a:gd name="connsiteY69" fmla="*/ 33281 h 662331"/>
                  <a:gd name="connsiteX70" fmla="*/ 403397 w 759066"/>
                  <a:gd name="connsiteY70" fmla="*/ 31818 h 662331"/>
                  <a:gd name="connsiteX71" fmla="*/ 406323 w 759066"/>
                  <a:gd name="connsiteY71" fmla="*/ 27430 h 662331"/>
                  <a:gd name="connsiteX72" fmla="*/ 406688 w 759066"/>
                  <a:gd name="connsiteY72" fmla="*/ 24138 h 662331"/>
                  <a:gd name="connsiteX73" fmla="*/ 398094 w 759066"/>
                  <a:gd name="connsiteY73" fmla="*/ 22127 h 662331"/>
                  <a:gd name="connsiteX74" fmla="*/ 390596 w 759066"/>
                  <a:gd name="connsiteY74" fmla="*/ 21944 h 662331"/>
                  <a:gd name="connsiteX75" fmla="*/ 391876 w 759066"/>
                  <a:gd name="connsiteY75" fmla="*/ 26332 h 662331"/>
                  <a:gd name="connsiteX76" fmla="*/ 390414 w 759066"/>
                  <a:gd name="connsiteY76" fmla="*/ 25052 h 662331"/>
                  <a:gd name="connsiteX77" fmla="*/ 387122 w 759066"/>
                  <a:gd name="connsiteY77" fmla="*/ 26332 h 662331"/>
                  <a:gd name="connsiteX78" fmla="*/ 385659 w 759066"/>
                  <a:gd name="connsiteY78" fmla="*/ 22309 h 662331"/>
                  <a:gd name="connsiteX79" fmla="*/ 382916 w 759066"/>
                  <a:gd name="connsiteY79" fmla="*/ 19018 h 662331"/>
                  <a:gd name="connsiteX80" fmla="*/ 378710 w 759066"/>
                  <a:gd name="connsiteY80" fmla="*/ 19018 h 662331"/>
                  <a:gd name="connsiteX81" fmla="*/ 374139 w 759066"/>
                  <a:gd name="connsiteY81" fmla="*/ 19566 h 662331"/>
                  <a:gd name="connsiteX82" fmla="*/ 365727 w 759066"/>
                  <a:gd name="connsiteY82" fmla="*/ 23041 h 662331"/>
                  <a:gd name="connsiteX83" fmla="*/ 363715 w 759066"/>
                  <a:gd name="connsiteY83" fmla="*/ 20664 h 662331"/>
                  <a:gd name="connsiteX84" fmla="*/ 360424 w 759066"/>
                  <a:gd name="connsiteY84" fmla="*/ 21944 h 662331"/>
                  <a:gd name="connsiteX85" fmla="*/ 357315 w 759066"/>
                  <a:gd name="connsiteY85" fmla="*/ 25052 h 662331"/>
                  <a:gd name="connsiteX86" fmla="*/ 353658 w 759066"/>
                  <a:gd name="connsiteY86" fmla="*/ 25052 h 662331"/>
                  <a:gd name="connsiteX87" fmla="*/ 350915 w 759066"/>
                  <a:gd name="connsiteY87" fmla="*/ 23224 h 662331"/>
                  <a:gd name="connsiteX88" fmla="*/ 346161 w 759066"/>
                  <a:gd name="connsiteY88" fmla="*/ 23041 h 662331"/>
                  <a:gd name="connsiteX89" fmla="*/ 342869 w 759066"/>
                  <a:gd name="connsiteY89" fmla="*/ 21578 h 662331"/>
                  <a:gd name="connsiteX90" fmla="*/ 345063 w 759066"/>
                  <a:gd name="connsiteY90" fmla="*/ 19384 h 662331"/>
                  <a:gd name="connsiteX91" fmla="*/ 339943 w 759066"/>
                  <a:gd name="connsiteY91" fmla="*/ 12618 h 662331"/>
                  <a:gd name="connsiteX92" fmla="*/ 331897 w 759066"/>
                  <a:gd name="connsiteY92" fmla="*/ 10789 h 662331"/>
                  <a:gd name="connsiteX93" fmla="*/ 332080 w 759066"/>
                  <a:gd name="connsiteY93" fmla="*/ 13166 h 662331"/>
                  <a:gd name="connsiteX94" fmla="*/ 328788 w 759066"/>
                  <a:gd name="connsiteY94" fmla="*/ 11338 h 662331"/>
                  <a:gd name="connsiteX95" fmla="*/ 329337 w 759066"/>
                  <a:gd name="connsiteY95" fmla="*/ 14446 h 662331"/>
                  <a:gd name="connsiteX96" fmla="*/ 325863 w 759066"/>
                  <a:gd name="connsiteY96" fmla="*/ 14080 h 662331"/>
                  <a:gd name="connsiteX97" fmla="*/ 322937 w 759066"/>
                  <a:gd name="connsiteY97" fmla="*/ 16092 h 662331"/>
                  <a:gd name="connsiteX98" fmla="*/ 322023 w 759066"/>
                  <a:gd name="connsiteY98" fmla="*/ 19932 h 662331"/>
                  <a:gd name="connsiteX99" fmla="*/ 326228 w 759066"/>
                  <a:gd name="connsiteY99" fmla="*/ 23224 h 662331"/>
                  <a:gd name="connsiteX100" fmla="*/ 325863 w 759066"/>
                  <a:gd name="connsiteY100" fmla="*/ 25235 h 662331"/>
                  <a:gd name="connsiteX101" fmla="*/ 326777 w 759066"/>
                  <a:gd name="connsiteY101" fmla="*/ 28710 h 662331"/>
                  <a:gd name="connsiteX102" fmla="*/ 322388 w 759066"/>
                  <a:gd name="connsiteY102" fmla="*/ 28527 h 662331"/>
                  <a:gd name="connsiteX103" fmla="*/ 321840 w 759066"/>
                  <a:gd name="connsiteY103" fmla="*/ 25967 h 662331"/>
                  <a:gd name="connsiteX104" fmla="*/ 318914 w 759066"/>
                  <a:gd name="connsiteY104" fmla="*/ 23955 h 662331"/>
                  <a:gd name="connsiteX105" fmla="*/ 316354 w 759066"/>
                  <a:gd name="connsiteY105" fmla="*/ 26332 h 662331"/>
                  <a:gd name="connsiteX106" fmla="*/ 314159 w 759066"/>
                  <a:gd name="connsiteY106" fmla="*/ 23041 h 662331"/>
                  <a:gd name="connsiteX107" fmla="*/ 313062 w 759066"/>
                  <a:gd name="connsiteY107" fmla="*/ 26515 h 662331"/>
                  <a:gd name="connsiteX108" fmla="*/ 304468 w 759066"/>
                  <a:gd name="connsiteY108" fmla="*/ 23041 h 662331"/>
                  <a:gd name="connsiteX109" fmla="*/ 300628 w 759066"/>
                  <a:gd name="connsiteY109" fmla="*/ 22675 h 662331"/>
                  <a:gd name="connsiteX110" fmla="*/ 299530 w 759066"/>
                  <a:gd name="connsiteY110" fmla="*/ 23589 h 662331"/>
                  <a:gd name="connsiteX111" fmla="*/ 303005 w 759066"/>
                  <a:gd name="connsiteY111" fmla="*/ 18286 h 662331"/>
                  <a:gd name="connsiteX112" fmla="*/ 305748 w 759066"/>
                  <a:gd name="connsiteY112" fmla="*/ 19384 h 662331"/>
                  <a:gd name="connsiteX113" fmla="*/ 311417 w 759066"/>
                  <a:gd name="connsiteY113" fmla="*/ 17738 h 662331"/>
                  <a:gd name="connsiteX114" fmla="*/ 319280 w 759066"/>
                  <a:gd name="connsiteY114" fmla="*/ 13532 h 662331"/>
                  <a:gd name="connsiteX115" fmla="*/ 319828 w 759066"/>
                  <a:gd name="connsiteY115" fmla="*/ 11520 h 662331"/>
                  <a:gd name="connsiteX116" fmla="*/ 319280 w 759066"/>
                  <a:gd name="connsiteY116" fmla="*/ 9326 h 662331"/>
                  <a:gd name="connsiteX117" fmla="*/ 315257 w 759066"/>
                  <a:gd name="connsiteY117" fmla="*/ 7315 h 662331"/>
                  <a:gd name="connsiteX118" fmla="*/ 306296 w 759066"/>
                  <a:gd name="connsiteY118" fmla="*/ 8412 h 662331"/>
                  <a:gd name="connsiteX119" fmla="*/ 305748 w 759066"/>
                  <a:gd name="connsiteY119" fmla="*/ 7680 h 662331"/>
                  <a:gd name="connsiteX120" fmla="*/ 305199 w 759066"/>
                  <a:gd name="connsiteY120" fmla="*/ 4572 h 662331"/>
                  <a:gd name="connsiteX121" fmla="*/ 301359 w 759066"/>
                  <a:gd name="connsiteY121" fmla="*/ 3292 h 662331"/>
                  <a:gd name="connsiteX122" fmla="*/ 297885 w 759066"/>
                  <a:gd name="connsiteY122" fmla="*/ 4023 h 662331"/>
                  <a:gd name="connsiteX123" fmla="*/ 294227 w 759066"/>
                  <a:gd name="connsiteY123" fmla="*/ 2743 h 662331"/>
                  <a:gd name="connsiteX124" fmla="*/ 290387 w 759066"/>
                  <a:gd name="connsiteY124" fmla="*/ 0 h 662331"/>
                  <a:gd name="connsiteX125" fmla="*/ 287827 w 759066"/>
                  <a:gd name="connsiteY125" fmla="*/ 1280 h 662331"/>
                  <a:gd name="connsiteX126" fmla="*/ 287096 w 759066"/>
                  <a:gd name="connsiteY126" fmla="*/ 2926 h 662331"/>
                  <a:gd name="connsiteX127" fmla="*/ 284170 w 759066"/>
                  <a:gd name="connsiteY127" fmla="*/ 4754 h 662331"/>
                  <a:gd name="connsiteX128" fmla="*/ 283621 w 759066"/>
                  <a:gd name="connsiteY128" fmla="*/ 6766 h 662331"/>
                  <a:gd name="connsiteX129" fmla="*/ 282341 w 759066"/>
                  <a:gd name="connsiteY129" fmla="*/ 6217 h 662331"/>
                  <a:gd name="connsiteX130" fmla="*/ 283438 w 759066"/>
                  <a:gd name="connsiteY130" fmla="*/ 9326 h 662331"/>
                  <a:gd name="connsiteX131" fmla="*/ 281610 w 759066"/>
                  <a:gd name="connsiteY131" fmla="*/ 10240 h 662331"/>
                  <a:gd name="connsiteX132" fmla="*/ 278867 w 759066"/>
                  <a:gd name="connsiteY132" fmla="*/ 9326 h 662331"/>
                  <a:gd name="connsiteX133" fmla="*/ 277587 w 759066"/>
                  <a:gd name="connsiteY133" fmla="*/ 9875 h 662331"/>
                  <a:gd name="connsiteX134" fmla="*/ 276672 w 759066"/>
                  <a:gd name="connsiteY134" fmla="*/ 11338 h 662331"/>
                  <a:gd name="connsiteX135" fmla="*/ 273929 w 759066"/>
                  <a:gd name="connsiteY135" fmla="*/ 13166 h 662331"/>
                  <a:gd name="connsiteX136" fmla="*/ 270638 w 759066"/>
                  <a:gd name="connsiteY136" fmla="*/ 16823 h 662331"/>
                  <a:gd name="connsiteX137" fmla="*/ 258386 w 759066"/>
                  <a:gd name="connsiteY137" fmla="*/ 23589 h 662331"/>
                  <a:gd name="connsiteX138" fmla="*/ 248146 w 759066"/>
                  <a:gd name="connsiteY138" fmla="*/ 23772 h 662331"/>
                  <a:gd name="connsiteX139" fmla="*/ 248877 w 759066"/>
                  <a:gd name="connsiteY139" fmla="*/ 25052 h 662331"/>
                  <a:gd name="connsiteX140" fmla="*/ 236808 w 759066"/>
                  <a:gd name="connsiteY140" fmla="*/ 26515 h 662331"/>
                  <a:gd name="connsiteX141" fmla="*/ 227665 w 759066"/>
                  <a:gd name="connsiteY141" fmla="*/ 25052 h 662331"/>
                  <a:gd name="connsiteX142" fmla="*/ 229494 w 759066"/>
                  <a:gd name="connsiteY142" fmla="*/ 26515 h 662331"/>
                  <a:gd name="connsiteX143" fmla="*/ 225288 w 759066"/>
                  <a:gd name="connsiteY143" fmla="*/ 27978 h 662331"/>
                  <a:gd name="connsiteX144" fmla="*/ 226385 w 759066"/>
                  <a:gd name="connsiteY144" fmla="*/ 31270 h 662331"/>
                  <a:gd name="connsiteX145" fmla="*/ 218705 w 759066"/>
                  <a:gd name="connsiteY145" fmla="*/ 28344 h 662331"/>
                  <a:gd name="connsiteX146" fmla="*/ 222545 w 759066"/>
                  <a:gd name="connsiteY146" fmla="*/ 25601 h 662331"/>
                  <a:gd name="connsiteX147" fmla="*/ 223642 w 759066"/>
                  <a:gd name="connsiteY147" fmla="*/ 23224 h 662331"/>
                  <a:gd name="connsiteX148" fmla="*/ 229859 w 759066"/>
                  <a:gd name="connsiteY148" fmla="*/ 21761 h 662331"/>
                  <a:gd name="connsiteX149" fmla="*/ 231505 w 759066"/>
                  <a:gd name="connsiteY149" fmla="*/ 20298 h 662331"/>
                  <a:gd name="connsiteX150" fmla="*/ 221631 w 759066"/>
                  <a:gd name="connsiteY150" fmla="*/ 22492 h 662331"/>
                  <a:gd name="connsiteX151" fmla="*/ 215596 w 759066"/>
                  <a:gd name="connsiteY151" fmla="*/ 24504 h 662331"/>
                  <a:gd name="connsiteX152" fmla="*/ 209744 w 759066"/>
                  <a:gd name="connsiteY152" fmla="*/ 27795 h 662331"/>
                  <a:gd name="connsiteX153" fmla="*/ 207733 w 759066"/>
                  <a:gd name="connsiteY153" fmla="*/ 30172 h 662331"/>
                  <a:gd name="connsiteX154" fmla="*/ 207733 w 759066"/>
                  <a:gd name="connsiteY154" fmla="*/ 31270 h 662331"/>
                  <a:gd name="connsiteX155" fmla="*/ 204076 w 759066"/>
                  <a:gd name="connsiteY155" fmla="*/ 32184 h 662331"/>
                  <a:gd name="connsiteX156" fmla="*/ 206087 w 759066"/>
                  <a:gd name="connsiteY156" fmla="*/ 33647 h 662331"/>
                  <a:gd name="connsiteX157" fmla="*/ 209379 w 759066"/>
                  <a:gd name="connsiteY157" fmla="*/ 34378 h 662331"/>
                  <a:gd name="connsiteX158" fmla="*/ 211573 w 759066"/>
                  <a:gd name="connsiteY158" fmla="*/ 37853 h 662331"/>
                  <a:gd name="connsiteX159" fmla="*/ 215230 w 759066"/>
                  <a:gd name="connsiteY159" fmla="*/ 39133 h 662331"/>
                  <a:gd name="connsiteX160" fmla="*/ 219802 w 759066"/>
                  <a:gd name="connsiteY160" fmla="*/ 38584 h 662331"/>
                  <a:gd name="connsiteX161" fmla="*/ 213585 w 759066"/>
                  <a:gd name="connsiteY161" fmla="*/ 40230 h 662331"/>
                  <a:gd name="connsiteX162" fmla="*/ 209927 w 759066"/>
                  <a:gd name="connsiteY162" fmla="*/ 40047 h 662331"/>
                  <a:gd name="connsiteX163" fmla="*/ 208647 w 759066"/>
                  <a:gd name="connsiteY163" fmla="*/ 42973 h 662331"/>
                  <a:gd name="connsiteX164" fmla="*/ 209927 w 759066"/>
                  <a:gd name="connsiteY164" fmla="*/ 45167 h 662331"/>
                  <a:gd name="connsiteX165" fmla="*/ 209744 w 759066"/>
                  <a:gd name="connsiteY165" fmla="*/ 48459 h 662331"/>
                  <a:gd name="connsiteX166" fmla="*/ 207367 w 759066"/>
                  <a:gd name="connsiteY166" fmla="*/ 50470 h 662331"/>
                  <a:gd name="connsiteX167" fmla="*/ 205173 w 759066"/>
                  <a:gd name="connsiteY167" fmla="*/ 48825 h 662331"/>
                  <a:gd name="connsiteX168" fmla="*/ 204990 w 759066"/>
                  <a:gd name="connsiteY168" fmla="*/ 45167 h 662331"/>
                  <a:gd name="connsiteX169" fmla="*/ 200967 w 759066"/>
                  <a:gd name="connsiteY169" fmla="*/ 46813 h 662331"/>
                  <a:gd name="connsiteX170" fmla="*/ 203893 w 759066"/>
                  <a:gd name="connsiteY170" fmla="*/ 43887 h 662331"/>
                  <a:gd name="connsiteX171" fmla="*/ 203344 w 759066"/>
                  <a:gd name="connsiteY171" fmla="*/ 40596 h 662331"/>
                  <a:gd name="connsiteX172" fmla="*/ 206087 w 759066"/>
                  <a:gd name="connsiteY172" fmla="*/ 38767 h 662331"/>
                  <a:gd name="connsiteX173" fmla="*/ 205173 w 759066"/>
                  <a:gd name="connsiteY173" fmla="*/ 36390 h 662331"/>
                  <a:gd name="connsiteX174" fmla="*/ 200601 w 759066"/>
                  <a:gd name="connsiteY174" fmla="*/ 35293 h 662331"/>
                  <a:gd name="connsiteX175" fmla="*/ 188167 w 759066"/>
                  <a:gd name="connsiteY175" fmla="*/ 41144 h 662331"/>
                  <a:gd name="connsiteX176" fmla="*/ 187801 w 759066"/>
                  <a:gd name="connsiteY176" fmla="*/ 42241 h 662331"/>
                  <a:gd name="connsiteX177" fmla="*/ 193470 w 759066"/>
                  <a:gd name="connsiteY177" fmla="*/ 40413 h 662331"/>
                  <a:gd name="connsiteX178" fmla="*/ 189264 w 759066"/>
                  <a:gd name="connsiteY178" fmla="*/ 43339 h 662331"/>
                  <a:gd name="connsiteX179" fmla="*/ 169514 w 759066"/>
                  <a:gd name="connsiteY179" fmla="*/ 51202 h 662331"/>
                  <a:gd name="connsiteX180" fmla="*/ 161103 w 759066"/>
                  <a:gd name="connsiteY180" fmla="*/ 52116 h 662331"/>
                  <a:gd name="connsiteX181" fmla="*/ 156348 w 759066"/>
                  <a:gd name="connsiteY181" fmla="*/ 55773 h 662331"/>
                  <a:gd name="connsiteX182" fmla="*/ 158177 w 759066"/>
                  <a:gd name="connsiteY182" fmla="*/ 53213 h 662331"/>
                  <a:gd name="connsiteX183" fmla="*/ 158360 w 759066"/>
                  <a:gd name="connsiteY183" fmla="*/ 50836 h 662331"/>
                  <a:gd name="connsiteX184" fmla="*/ 160920 w 759066"/>
                  <a:gd name="connsiteY184" fmla="*/ 49373 h 662331"/>
                  <a:gd name="connsiteX185" fmla="*/ 156165 w 759066"/>
                  <a:gd name="connsiteY185" fmla="*/ 48825 h 662331"/>
                  <a:gd name="connsiteX186" fmla="*/ 150862 w 759066"/>
                  <a:gd name="connsiteY186" fmla="*/ 55591 h 662331"/>
                  <a:gd name="connsiteX187" fmla="*/ 149948 w 759066"/>
                  <a:gd name="connsiteY187" fmla="*/ 59065 h 662331"/>
                  <a:gd name="connsiteX188" fmla="*/ 158360 w 759066"/>
                  <a:gd name="connsiteY188" fmla="*/ 63819 h 662331"/>
                  <a:gd name="connsiteX189" fmla="*/ 163480 w 759066"/>
                  <a:gd name="connsiteY189" fmla="*/ 65282 h 662331"/>
                  <a:gd name="connsiteX190" fmla="*/ 163663 w 759066"/>
                  <a:gd name="connsiteY190" fmla="*/ 66928 h 662331"/>
                  <a:gd name="connsiteX191" fmla="*/ 150497 w 759066"/>
                  <a:gd name="connsiteY191" fmla="*/ 62722 h 662331"/>
                  <a:gd name="connsiteX192" fmla="*/ 148668 w 759066"/>
                  <a:gd name="connsiteY192" fmla="*/ 61076 h 662331"/>
                  <a:gd name="connsiteX193" fmla="*/ 144462 w 759066"/>
                  <a:gd name="connsiteY193" fmla="*/ 60528 h 662331"/>
                  <a:gd name="connsiteX194" fmla="*/ 142451 w 759066"/>
                  <a:gd name="connsiteY194" fmla="*/ 63088 h 662331"/>
                  <a:gd name="connsiteX195" fmla="*/ 132393 w 759066"/>
                  <a:gd name="connsiteY195" fmla="*/ 70768 h 662331"/>
                  <a:gd name="connsiteX196" fmla="*/ 136782 w 759066"/>
                  <a:gd name="connsiteY196" fmla="*/ 72048 h 662331"/>
                  <a:gd name="connsiteX197" fmla="*/ 147388 w 759066"/>
                  <a:gd name="connsiteY197" fmla="*/ 72597 h 662331"/>
                  <a:gd name="connsiteX198" fmla="*/ 145742 w 759066"/>
                  <a:gd name="connsiteY198" fmla="*/ 73328 h 662331"/>
                  <a:gd name="connsiteX199" fmla="*/ 133125 w 759066"/>
                  <a:gd name="connsiteY199" fmla="*/ 73328 h 662331"/>
                  <a:gd name="connsiteX200" fmla="*/ 130016 w 759066"/>
                  <a:gd name="connsiteY200" fmla="*/ 74060 h 662331"/>
                  <a:gd name="connsiteX201" fmla="*/ 129467 w 759066"/>
                  <a:gd name="connsiteY201" fmla="*/ 74974 h 662331"/>
                  <a:gd name="connsiteX202" fmla="*/ 134770 w 759066"/>
                  <a:gd name="connsiteY202" fmla="*/ 79180 h 662331"/>
                  <a:gd name="connsiteX203" fmla="*/ 140073 w 759066"/>
                  <a:gd name="connsiteY203" fmla="*/ 81009 h 662331"/>
                  <a:gd name="connsiteX204" fmla="*/ 138611 w 759066"/>
                  <a:gd name="connsiteY204" fmla="*/ 82289 h 662331"/>
                  <a:gd name="connsiteX205" fmla="*/ 129467 w 759066"/>
                  <a:gd name="connsiteY205" fmla="*/ 78083 h 662331"/>
                  <a:gd name="connsiteX206" fmla="*/ 130016 w 759066"/>
                  <a:gd name="connsiteY206" fmla="*/ 80826 h 662331"/>
                  <a:gd name="connsiteX207" fmla="*/ 126359 w 759066"/>
                  <a:gd name="connsiteY207" fmla="*/ 89603 h 662331"/>
                  <a:gd name="connsiteX208" fmla="*/ 125079 w 759066"/>
                  <a:gd name="connsiteY208" fmla="*/ 91066 h 662331"/>
                  <a:gd name="connsiteX209" fmla="*/ 124713 w 759066"/>
                  <a:gd name="connsiteY209" fmla="*/ 85946 h 662331"/>
                  <a:gd name="connsiteX210" fmla="*/ 121970 w 759066"/>
                  <a:gd name="connsiteY210" fmla="*/ 93260 h 662331"/>
                  <a:gd name="connsiteX211" fmla="*/ 116118 w 759066"/>
                  <a:gd name="connsiteY211" fmla="*/ 100392 h 662331"/>
                  <a:gd name="connsiteX212" fmla="*/ 104598 w 759066"/>
                  <a:gd name="connsiteY212" fmla="*/ 107158 h 662331"/>
                  <a:gd name="connsiteX213" fmla="*/ 87592 w 759066"/>
                  <a:gd name="connsiteY213" fmla="*/ 109901 h 662331"/>
                  <a:gd name="connsiteX214" fmla="*/ 71500 w 759066"/>
                  <a:gd name="connsiteY214" fmla="*/ 111181 h 662331"/>
                  <a:gd name="connsiteX215" fmla="*/ 58882 w 759066"/>
                  <a:gd name="connsiteY215" fmla="*/ 113741 h 662331"/>
                  <a:gd name="connsiteX216" fmla="*/ 53945 w 759066"/>
                  <a:gd name="connsiteY216" fmla="*/ 113375 h 662331"/>
                  <a:gd name="connsiteX217" fmla="*/ 57785 w 759066"/>
                  <a:gd name="connsiteY217" fmla="*/ 112095 h 662331"/>
                  <a:gd name="connsiteX218" fmla="*/ 57602 w 759066"/>
                  <a:gd name="connsiteY218" fmla="*/ 111181 h 662331"/>
                  <a:gd name="connsiteX219" fmla="*/ 47362 w 759066"/>
                  <a:gd name="connsiteY219" fmla="*/ 111730 h 662331"/>
                  <a:gd name="connsiteX220" fmla="*/ 47362 w 759066"/>
                  <a:gd name="connsiteY220" fmla="*/ 112095 h 662331"/>
                  <a:gd name="connsiteX221" fmla="*/ 47727 w 759066"/>
                  <a:gd name="connsiteY221" fmla="*/ 113741 h 662331"/>
                  <a:gd name="connsiteX222" fmla="*/ 46630 w 759066"/>
                  <a:gd name="connsiteY222" fmla="*/ 118496 h 662331"/>
                  <a:gd name="connsiteX223" fmla="*/ 46630 w 759066"/>
                  <a:gd name="connsiteY223" fmla="*/ 123433 h 662331"/>
                  <a:gd name="connsiteX224" fmla="*/ 45716 w 759066"/>
                  <a:gd name="connsiteY224" fmla="*/ 128919 h 662331"/>
                  <a:gd name="connsiteX225" fmla="*/ 47727 w 759066"/>
                  <a:gd name="connsiteY225" fmla="*/ 129285 h 662331"/>
                  <a:gd name="connsiteX226" fmla="*/ 50105 w 759066"/>
                  <a:gd name="connsiteY226" fmla="*/ 128553 h 662331"/>
                  <a:gd name="connsiteX227" fmla="*/ 47179 w 759066"/>
                  <a:gd name="connsiteY227" fmla="*/ 130565 h 662331"/>
                  <a:gd name="connsiteX228" fmla="*/ 40961 w 759066"/>
                  <a:gd name="connsiteY228" fmla="*/ 132393 h 662331"/>
                  <a:gd name="connsiteX229" fmla="*/ 39133 w 759066"/>
                  <a:gd name="connsiteY229" fmla="*/ 134405 h 662331"/>
                  <a:gd name="connsiteX230" fmla="*/ 36207 w 759066"/>
                  <a:gd name="connsiteY230" fmla="*/ 134222 h 662331"/>
                  <a:gd name="connsiteX231" fmla="*/ 39681 w 759066"/>
                  <a:gd name="connsiteY231" fmla="*/ 132393 h 662331"/>
                  <a:gd name="connsiteX232" fmla="*/ 41144 w 759066"/>
                  <a:gd name="connsiteY232" fmla="*/ 129833 h 662331"/>
                  <a:gd name="connsiteX233" fmla="*/ 39681 w 759066"/>
                  <a:gd name="connsiteY233" fmla="*/ 130382 h 662331"/>
                  <a:gd name="connsiteX234" fmla="*/ 32915 w 759066"/>
                  <a:gd name="connsiteY234" fmla="*/ 133307 h 662331"/>
                  <a:gd name="connsiteX235" fmla="*/ 31635 w 759066"/>
                  <a:gd name="connsiteY235" fmla="*/ 135136 h 662331"/>
                  <a:gd name="connsiteX236" fmla="*/ 47179 w 759066"/>
                  <a:gd name="connsiteY236" fmla="*/ 139342 h 662331"/>
                  <a:gd name="connsiteX237" fmla="*/ 51933 w 759066"/>
                  <a:gd name="connsiteY237" fmla="*/ 142634 h 662331"/>
                  <a:gd name="connsiteX238" fmla="*/ 54859 w 759066"/>
                  <a:gd name="connsiteY238" fmla="*/ 145742 h 662331"/>
                  <a:gd name="connsiteX239" fmla="*/ 64734 w 759066"/>
                  <a:gd name="connsiteY239" fmla="*/ 149765 h 662331"/>
                  <a:gd name="connsiteX240" fmla="*/ 70402 w 759066"/>
                  <a:gd name="connsiteY240" fmla="*/ 150862 h 662331"/>
                  <a:gd name="connsiteX241" fmla="*/ 84483 w 759066"/>
                  <a:gd name="connsiteY241" fmla="*/ 159274 h 662331"/>
                  <a:gd name="connsiteX242" fmla="*/ 95638 w 759066"/>
                  <a:gd name="connsiteY242" fmla="*/ 164211 h 662331"/>
                  <a:gd name="connsiteX243" fmla="*/ 102221 w 759066"/>
                  <a:gd name="connsiteY243" fmla="*/ 168783 h 662331"/>
                  <a:gd name="connsiteX244" fmla="*/ 102221 w 759066"/>
                  <a:gd name="connsiteY244" fmla="*/ 170246 h 662331"/>
                  <a:gd name="connsiteX245" fmla="*/ 106609 w 759066"/>
                  <a:gd name="connsiteY245" fmla="*/ 172623 h 662331"/>
                  <a:gd name="connsiteX246" fmla="*/ 108255 w 759066"/>
                  <a:gd name="connsiteY246" fmla="*/ 175183 h 662331"/>
                  <a:gd name="connsiteX247" fmla="*/ 109718 w 759066"/>
                  <a:gd name="connsiteY247" fmla="*/ 179023 h 662331"/>
                  <a:gd name="connsiteX248" fmla="*/ 111547 w 759066"/>
                  <a:gd name="connsiteY248" fmla="*/ 180852 h 662331"/>
                  <a:gd name="connsiteX249" fmla="*/ 110632 w 759066"/>
                  <a:gd name="connsiteY249" fmla="*/ 181401 h 662331"/>
                  <a:gd name="connsiteX250" fmla="*/ 111364 w 759066"/>
                  <a:gd name="connsiteY250" fmla="*/ 185058 h 662331"/>
                  <a:gd name="connsiteX251" fmla="*/ 113375 w 759066"/>
                  <a:gd name="connsiteY251" fmla="*/ 189812 h 662331"/>
                  <a:gd name="connsiteX252" fmla="*/ 119958 w 759066"/>
                  <a:gd name="connsiteY252" fmla="*/ 190909 h 662331"/>
                  <a:gd name="connsiteX253" fmla="*/ 123981 w 759066"/>
                  <a:gd name="connsiteY253" fmla="*/ 192555 h 662331"/>
                  <a:gd name="connsiteX254" fmla="*/ 134770 w 759066"/>
                  <a:gd name="connsiteY254" fmla="*/ 195664 h 662331"/>
                  <a:gd name="connsiteX255" fmla="*/ 133490 w 759066"/>
                  <a:gd name="connsiteY255" fmla="*/ 194018 h 662331"/>
                  <a:gd name="connsiteX256" fmla="*/ 135319 w 759066"/>
                  <a:gd name="connsiteY256" fmla="*/ 192555 h 662331"/>
                  <a:gd name="connsiteX257" fmla="*/ 136233 w 759066"/>
                  <a:gd name="connsiteY257" fmla="*/ 190361 h 662331"/>
                  <a:gd name="connsiteX258" fmla="*/ 142999 w 759066"/>
                  <a:gd name="connsiteY258" fmla="*/ 190909 h 662331"/>
                  <a:gd name="connsiteX259" fmla="*/ 143365 w 759066"/>
                  <a:gd name="connsiteY259" fmla="*/ 189812 h 662331"/>
                  <a:gd name="connsiteX260" fmla="*/ 142451 w 759066"/>
                  <a:gd name="connsiteY260" fmla="*/ 187801 h 662331"/>
                  <a:gd name="connsiteX261" fmla="*/ 145194 w 759066"/>
                  <a:gd name="connsiteY261" fmla="*/ 187069 h 662331"/>
                  <a:gd name="connsiteX262" fmla="*/ 146839 w 759066"/>
                  <a:gd name="connsiteY262" fmla="*/ 187252 h 662331"/>
                  <a:gd name="connsiteX263" fmla="*/ 141353 w 759066"/>
                  <a:gd name="connsiteY263" fmla="*/ 194567 h 662331"/>
                  <a:gd name="connsiteX264" fmla="*/ 143365 w 759066"/>
                  <a:gd name="connsiteY264" fmla="*/ 196030 h 662331"/>
                  <a:gd name="connsiteX265" fmla="*/ 148119 w 759066"/>
                  <a:gd name="connsiteY265" fmla="*/ 194018 h 662331"/>
                  <a:gd name="connsiteX266" fmla="*/ 155251 w 759066"/>
                  <a:gd name="connsiteY266" fmla="*/ 192555 h 662331"/>
                  <a:gd name="connsiteX267" fmla="*/ 160920 w 759066"/>
                  <a:gd name="connsiteY267" fmla="*/ 192921 h 662331"/>
                  <a:gd name="connsiteX268" fmla="*/ 164211 w 759066"/>
                  <a:gd name="connsiteY268" fmla="*/ 193652 h 662331"/>
                  <a:gd name="connsiteX269" fmla="*/ 167869 w 759066"/>
                  <a:gd name="connsiteY269" fmla="*/ 196213 h 662331"/>
                  <a:gd name="connsiteX270" fmla="*/ 166223 w 759066"/>
                  <a:gd name="connsiteY270" fmla="*/ 197675 h 662331"/>
                  <a:gd name="connsiteX271" fmla="*/ 161834 w 759066"/>
                  <a:gd name="connsiteY271" fmla="*/ 198773 h 662331"/>
                  <a:gd name="connsiteX272" fmla="*/ 158908 w 759066"/>
                  <a:gd name="connsiteY272" fmla="*/ 204441 h 662331"/>
                  <a:gd name="connsiteX273" fmla="*/ 164760 w 759066"/>
                  <a:gd name="connsiteY273" fmla="*/ 210293 h 662331"/>
                  <a:gd name="connsiteX274" fmla="*/ 172440 w 759066"/>
                  <a:gd name="connsiteY274" fmla="*/ 213767 h 662331"/>
                  <a:gd name="connsiteX275" fmla="*/ 173537 w 759066"/>
                  <a:gd name="connsiteY275" fmla="*/ 212304 h 662331"/>
                  <a:gd name="connsiteX276" fmla="*/ 173537 w 759066"/>
                  <a:gd name="connsiteY276" fmla="*/ 208830 h 662331"/>
                  <a:gd name="connsiteX277" fmla="*/ 175183 w 759066"/>
                  <a:gd name="connsiteY277" fmla="*/ 207367 h 662331"/>
                  <a:gd name="connsiteX278" fmla="*/ 174635 w 759066"/>
                  <a:gd name="connsiteY278" fmla="*/ 210659 h 662331"/>
                  <a:gd name="connsiteX279" fmla="*/ 176280 w 759066"/>
                  <a:gd name="connsiteY279" fmla="*/ 211207 h 662331"/>
                  <a:gd name="connsiteX280" fmla="*/ 177378 w 759066"/>
                  <a:gd name="connsiteY280" fmla="*/ 209379 h 662331"/>
                  <a:gd name="connsiteX281" fmla="*/ 185058 w 759066"/>
                  <a:gd name="connsiteY281" fmla="*/ 209196 h 662331"/>
                  <a:gd name="connsiteX282" fmla="*/ 192372 w 759066"/>
                  <a:gd name="connsiteY282" fmla="*/ 212304 h 662331"/>
                  <a:gd name="connsiteX283" fmla="*/ 198224 w 759066"/>
                  <a:gd name="connsiteY283" fmla="*/ 211390 h 662331"/>
                  <a:gd name="connsiteX284" fmla="*/ 202430 w 759066"/>
                  <a:gd name="connsiteY284" fmla="*/ 208282 h 662331"/>
                  <a:gd name="connsiteX285" fmla="*/ 206636 w 759066"/>
                  <a:gd name="connsiteY285" fmla="*/ 209196 h 662331"/>
                  <a:gd name="connsiteX286" fmla="*/ 209927 w 759066"/>
                  <a:gd name="connsiteY286" fmla="*/ 207367 h 662331"/>
                  <a:gd name="connsiteX287" fmla="*/ 217242 w 759066"/>
                  <a:gd name="connsiteY287" fmla="*/ 207733 h 662331"/>
                  <a:gd name="connsiteX288" fmla="*/ 215047 w 759066"/>
                  <a:gd name="connsiteY288" fmla="*/ 209744 h 662331"/>
                  <a:gd name="connsiteX289" fmla="*/ 204076 w 759066"/>
                  <a:gd name="connsiteY289" fmla="*/ 212304 h 662331"/>
                  <a:gd name="connsiteX290" fmla="*/ 201881 w 759066"/>
                  <a:gd name="connsiteY290" fmla="*/ 215047 h 662331"/>
                  <a:gd name="connsiteX291" fmla="*/ 204441 w 759066"/>
                  <a:gd name="connsiteY291" fmla="*/ 215779 h 662331"/>
                  <a:gd name="connsiteX292" fmla="*/ 205356 w 759066"/>
                  <a:gd name="connsiteY292" fmla="*/ 214133 h 662331"/>
                  <a:gd name="connsiteX293" fmla="*/ 216145 w 759066"/>
                  <a:gd name="connsiteY293" fmla="*/ 211756 h 662331"/>
                  <a:gd name="connsiteX294" fmla="*/ 218888 w 759066"/>
                  <a:gd name="connsiteY294" fmla="*/ 212853 h 662331"/>
                  <a:gd name="connsiteX295" fmla="*/ 218888 w 759066"/>
                  <a:gd name="connsiteY295" fmla="*/ 215230 h 662331"/>
                  <a:gd name="connsiteX296" fmla="*/ 215047 w 759066"/>
                  <a:gd name="connsiteY296" fmla="*/ 217059 h 662331"/>
                  <a:gd name="connsiteX297" fmla="*/ 204990 w 759066"/>
                  <a:gd name="connsiteY297" fmla="*/ 217608 h 662331"/>
                  <a:gd name="connsiteX298" fmla="*/ 201333 w 759066"/>
                  <a:gd name="connsiteY298" fmla="*/ 218705 h 662331"/>
                  <a:gd name="connsiteX299" fmla="*/ 199321 w 759066"/>
                  <a:gd name="connsiteY299" fmla="*/ 220533 h 662331"/>
                  <a:gd name="connsiteX300" fmla="*/ 189995 w 759066"/>
                  <a:gd name="connsiteY300" fmla="*/ 221448 h 662331"/>
                  <a:gd name="connsiteX301" fmla="*/ 186886 w 759066"/>
                  <a:gd name="connsiteY301" fmla="*/ 221082 h 662331"/>
                  <a:gd name="connsiteX302" fmla="*/ 184692 w 759066"/>
                  <a:gd name="connsiteY302" fmla="*/ 218705 h 662331"/>
                  <a:gd name="connsiteX303" fmla="*/ 181583 w 759066"/>
                  <a:gd name="connsiteY303" fmla="*/ 217790 h 662331"/>
                  <a:gd name="connsiteX304" fmla="*/ 180303 w 759066"/>
                  <a:gd name="connsiteY304" fmla="*/ 216510 h 662331"/>
                  <a:gd name="connsiteX305" fmla="*/ 177195 w 759066"/>
                  <a:gd name="connsiteY305" fmla="*/ 216145 h 662331"/>
                  <a:gd name="connsiteX306" fmla="*/ 176280 w 759066"/>
                  <a:gd name="connsiteY306" fmla="*/ 214316 h 662331"/>
                  <a:gd name="connsiteX307" fmla="*/ 174452 w 759066"/>
                  <a:gd name="connsiteY307" fmla="*/ 214682 h 662331"/>
                  <a:gd name="connsiteX308" fmla="*/ 170977 w 759066"/>
                  <a:gd name="connsiteY308" fmla="*/ 216693 h 662331"/>
                  <a:gd name="connsiteX309" fmla="*/ 162931 w 759066"/>
                  <a:gd name="connsiteY309" fmla="*/ 216510 h 662331"/>
                  <a:gd name="connsiteX310" fmla="*/ 158360 w 759066"/>
                  <a:gd name="connsiteY310" fmla="*/ 213767 h 662331"/>
                  <a:gd name="connsiteX311" fmla="*/ 153971 w 759066"/>
                  <a:gd name="connsiteY311" fmla="*/ 208282 h 662331"/>
                  <a:gd name="connsiteX312" fmla="*/ 156714 w 759066"/>
                  <a:gd name="connsiteY312" fmla="*/ 213585 h 662331"/>
                  <a:gd name="connsiteX313" fmla="*/ 159274 w 759066"/>
                  <a:gd name="connsiteY313" fmla="*/ 216693 h 662331"/>
                  <a:gd name="connsiteX314" fmla="*/ 156897 w 759066"/>
                  <a:gd name="connsiteY314" fmla="*/ 219985 h 662331"/>
                  <a:gd name="connsiteX315" fmla="*/ 156897 w 759066"/>
                  <a:gd name="connsiteY315" fmla="*/ 223459 h 662331"/>
                  <a:gd name="connsiteX316" fmla="*/ 160554 w 759066"/>
                  <a:gd name="connsiteY316" fmla="*/ 224373 h 662331"/>
                  <a:gd name="connsiteX317" fmla="*/ 159457 w 759066"/>
                  <a:gd name="connsiteY317" fmla="*/ 222911 h 662331"/>
                  <a:gd name="connsiteX318" fmla="*/ 161834 w 759066"/>
                  <a:gd name="connsiteY318" fmla="*/ 219619 h 662331"/>
                  <a:gd name="connsiteX319" fmla="*/ 167320 w 759066"/>
                  <a:gd name="connsiteY319" fmla="*/ 219985 h 662331"/>
                  <a:gd name="connsiteX320" fmla="*/ 179755 w 759066"/>
                  <a:gd name="connsiteY320" fmla="*/ 222728 h 662331"/>
                  <a:gd name="connsiteX321" fmla="*/ 182863 w 759066"/>
                  <a:gd name="connsiteY321" fmla="*/ 225105 h 662331"/>
                  <a:gd name="connsiteX322" fmla="*/ 182498 w 759066"/>
                  <a:gd name="connsiteY322" fmla="*/ 227665 h 662331"/>
                  <a:gd name="connsiteX323" fmla="*/ 178292 w 759066"/>
                  <a:gd name="connsiteY323" fmla="*/ 230957 h 662331"/>
                  <a:gd name="connsiteX324" fmla="*/ 178840 w 759066"/>
                  <a:gd name="connsiteY324" fmla="*/ 229494 h 662331"/>
                  <a:gd name="connsiteX325" fmla="*/ 177743 w 759066"/>
                  <a:gd name="connsiteY325" fmla="*/ 227299 h 662331"/>
                  <a:gd name="connsiteX326" fmla="*/ 168600 w 759066"/>
                  <a:gd name="connsiteY326" fmla="*/ 224922 h 662331"/>
                  <a:gd name="connsiteX327" fmla="*/ 164211 w 759066"/>
                  <a:gd name="connsiteY327" fmla="*/ 232054 h 662331"/>
                  <a:gd name="connsiteX328" fmla="*/ 162017 w 759066"/>
                  <a:gd name="connsiteY328" fmla="*/ 234614 h 662331"/>
                  <a:gd name="connsiteX329" fmla="*/ 162017 w 759066"/>
                  <a:gd name="connsiteY329" fmla="*/ 236808 h 662331"/>
                  <a:gd name="connsiteX330" fmla="*/ 160371 w 759066"/>
                  <a:gd name="connsiteY330" fmla="*/ 238271 h 662331"/>
                  <a:gd name="connsiteX331" fmla="*/ 157263 w 759066"/>
                  <a:gd name="connsiteY331" fmla="*/ 237540 h 662331"/>
                  <a:gd name="connsiteX332" fmla="*/ 156165 w 759066"/>
                  <a:gd name="connsiteY332" fmla="*/ 235528 h 662331"/>
                  <a:gd name="connsiteX333" fmla="*/ 153605 w 759066"/>
                  <a:gd name="connsiteY333" fmla="*/ 233517 h 662331"/>
                  <a:gd name="connsiteX334" fmla="*/ 149399 w 759066"/>
                  <a:gd name="connsiteY334" fmla="*/ 234065 h 662331"/>
                  <a:gd name="connsiteX335" fmla="*/ 148668 w 759066"/>
                  <a:gd name="connsiteY335" fmla="*/ 234980 h 662331"/>
                  <a:gd name="connsiteX336" fmla="*/ 146108 w 759066"/>
                  <a:gd name="connsiteY336" fmla="*/ 233700 h 662331"/>
                  <a:gd name="connsiteX337" fmla="*/ 140073 w 759066"/>
                  <a:gd name="connsiteY337" fmla="*/ 234614 h 662331"/>
                  <a:gd name="connsiteX338" fmla="*/ 139159 w 759066"/>
                  <a:gd name="connsiteY338" fmla="*/ 233151 h 662331"/>
                  <a:gd name="connsiteX339" fmla="*/ 137148 w 759066"/>
                  <a:gd name="connsiteY339" fmla="*/ 234248 h 662331"/>
                  <a:gd name="connsiteX340" fmla="*/ 137696 w 759066"/>
                  <a:gd name="connsiteY340" fmla="*/ 232420 h 662331"/>
                  <a:gd name="connsiteX341" fmla="*/ 134039 w 759066"/>
                  <a:gd name="connsiteY341" fmla="*/ 232785 h 662331"/>
                  <a:gd name="connsiteX342" fmla="*/ 132393 w 759066"/>
                  <a:gd name="connsiteY342" fmla="*/ 234614 h 662331"/>
                  <a:gd name="connsiteX343" fmla="*/ 130016 w 759066"/>
                  <a:gd name="connsiteY343" fmla="*/ 233700 h 662331"/>
                  <a:gd name="connsiteX344" fmla="*/ 124713 w 759066"/>
                  <a:gd name="connsiteY344" fmla="*/ 233151 h 662331"/>
                  <a:gd name="connsiteX345" fmla="*/ 113924 w 759066"/>
                  <a:gd name="connsiteY345" fmla="*/ 233700 h 662331"/>
                  <a:gd name="connsiteX346" fmla="*/ 109718 w 759066"/>
                  <a:gd name="connsiteY346" fmla="*/ 231322 h 662331"/>
                  <a:gd name="connsiteX347" fmla="*/ 109718 w 759066"/>
                  <a:gd name="connsiteY347" fmla="*/ 228579 h 662331"/>
                  <a:gd name="connsiteX348" fmla="*/ 102586 w 759066"/>
                  <a:gd name="connsiteY348" fmla="*/ 228031 h 662331"/>
                  <a:gd name="connsiteX349" fmla="*/ 110267 w 759066"/>
                  <a:gd name="connsiteY349" fmla="*/ 223825 h 662331"/>
                  <a:gd name="connsiteX350" fmla="*/ 109718 w 759066"/>
                  <a:gd name="connsiteY350" fmla="*/ 220533 h 662331"/>
                  <a:gd name="connsiteX351" fmla="*/ 110632 w 759066"/>
                  <a:gd name="connsiteY351" fmla="*/ 216693 h 662331"/>
                  <a:gd name="connsiteX352" fmla="*/ 109718 w 759066"/>
                  <a:gd name="connsiteY352" fmla="*/ 213767 h 662331"/>
                  <a:gd name="connsiteX353" fmla="*/ 105146 w 759066"/>
                  <a:gd name="connsiteY353" fmla="*/ 212122 h 662331"/>
                  <a:gd name="connsiteX354" fmla="*/ 106609 w 759066"/>
                  <a:gd name="connsiteY354" fmla="*/ 211390 h 662331"/>
                  <a:gd name="connsiteX355" fmla="*/ 113924 w 759066"/>
                  <a:gd name="connsiteY355" fmla="*/ 210842 h 662331"/>
                  <a:gd name="connsiteX356" fmla="*/ 105146 w 759066"/>
                  <a:gd name="connsiteY356" fmla="*/ 210293 h 662331"/>
                  <a:gd name="connsiteX357" fmla="*/ 99843 w 759066"/>
                  <a:gd name="connsiteY357" fmla="*/ 211390 h 662331"/>
                  <a:gd name="connsiteX358" fmla="*/ 87043 w 759066"/>
                  <a:gd name="connsiteY358" fmla="*/ 211756 h 662331"/>
                  <a:gd name="connsiteX359" fmla="*/ 79911 w 759066"/>
                  <a:gd name="connsiteY359" fmla="*/ 217608 h 662331"/>
                  <a:gd name="connsiteX360" fmla="*/ 74060 w 759066"/>
                  <a:gd name="connsiteY360" fmla="*/ 218156 h 662331"/>
                  <a:gd name="connsiteX361" fmla="*/ 71134 w 759066"/>
                  <a:gd name="connsiteY361" fmla="*/ 219619 h 662331"/>
                  <a:gd name="connsiteX362" fmla="*/ 68940 w 759066"/>
                  <a:gd name="connsiteY362" fmla="*/ 219070 h 662331"/>
                  <a:gd name="connsiteX363" fmla="*/ 63088 w 759066"/>
                  <a:gd name="connsiteY363" fmla="*/ 221813 h 662331"/>
                  <a:gd name="connsiteX364" fmla="*/ 58333 w 759066"/>
                  <a:gd name="connsiteY364" fmla="*/ 225471 h 662331"/>
                  <a:gd name="connsiteX365" fmla="*/ 62539 w 759066"/>
                  <a:gd name="connsiteY365" fmla="*/ 227482 h 662331"/>
                  <a:gd name="connsiteX366" fmla="*/ 65648 w 759066"/>
                  <a:gd name="connsiteY366" fmla="*/ 230774 h 662331"/>
                  <a:gd name="connsiteX367" fmla="*/ 63454 w 759066"/>
                  <a:gd name="connsiteY367" fmla="*/ 231322 h 662331"/>
                  <a:gd name="connsiteX368" fmla="*/ 53396 w 759066"/>
                  <a:gd name="connsiteY368" fmla="*/ 232054 h 662331"/>
                  <a:gd name="connsiteX369" fmla="*/ 51385 w 759066"/>
                  <a:gd name="connsiteY369" fmla="*/ 230774 h 662331"/>
                  <a:gd name="connsiteX370" fmla="*/ 50836 w 759066"/>
                  <a:gd name="connsiteY370" fmla="*/ 228945 h 662331"/>
                  <a:gd name="connsiteX371" fmla="*/ 46630 w 759066"/>
                  <a:gd name="connsiteY371" fmla="*/ 229859 h 662331"/>
                  <a:gd name="connsiteX372" fmla="*/ 35658 w 759066"/>
                  <a:gd name="connsiteY372" fmla="*/ 234614 h 662331"/>
                  <a:gd name="connsiteX373" fmla="*/ 33098 w 759066"/>
                  <a:gd name="connsiteY373" fmla="*/ 237540 h 662331"/>
                  <a:gd name="connsiteX374" fmla="*/ 31087 w 759066"/>
                  <a:gd name="connsiteY374" fmla="*/ 236442 h 662331"/>
                  <a:gd name="connsiteX375" fmla="*/ 30538 w 759066"/>
                  <a:gd name="connsiteY375" fmla="*/ 238454 h 662331"/>
                  <a:gd name="connsiteX376" fmla="*/ 28344 w 759066"/>
                  <a:gd name="connsiteY376" fmla="*/ 241014 h 662331"/>
                  <a:gd name="connsiteX377" fmla="*/ 23589 w 759066"/>
                  <a:gd name="connsiteY377" fmla="*/ 242843 h 662331"/>
                  <a:gd name="connsiteX378" fmla="*/ 21029 w 759066"/>
                  <a:gd name="connsiteY378" fmla="*/ 240648 h 662331"/>
                  <a:gd name="connsiteX379" fmla="*/ 16641 w 759066"/>
                  <a:gd name="connsiteY379" fmla="*/ 243026 h 662331"/>
                  <a:gd name="connsiteX380" fmla="*/ 14812 w 759066"/>
                  <a:gd name="connsiteY380" fmla="*/ 245037 h 662331"/>
                  <a:gd name="connsiteX381" fmla="*/ 14812 w 759066"/>
                  <a:gd name="connsiteY381" fmla="*/ 246500 h 662331"/>
                  <a:gd name="connsiteX382" fmla="*/ 15726 w 759066"/>
                  <a:gd name="connsiteY382" fmla="*/ 247049 h 662331"/>
                  <a:gd name="connsiteX383" fmla="*/ 5120 w 759066"/>
                  <a:gd name="connsiteY383" fmla="*/ 251254 h 662331"/>
                  <a:gd name="connsiteX384" fmla="*/ 2560 w 759066"/>
                  <a:gd name="connsiteY384" fmla="*/ 251437 h 662331"/>
                  <a:gd name="connsiteX385" fmla="*/ 5669 w 759066"/>
                  <a:gd name="connsiteY385" fmla="*/ 247414 h 662331"/>
                  <a:gd name="connsiteX386" fmla="*/ 0 w 759066"/>
                  <a:gd name="connsiteY386" fmla="*/ 249609 h 662331"/>
                  <a:gd name="connsiteX387" fmla="*/ 0 w 759066"/>
                  <a:gd name="connsiteY387" fmla="*/ 252534 h 662331"/>
                  <a:gd name="connsiteX388" fmla="*/ 2743 w 759066"/>
                  <a:gd name="connsiteY388" fmla="*/ 254363 h 662331"/>
                  <a:gd name="connsiteX389" fmla="*/ 19566 w 759066"/>
                  <a:gd name="connsiteY389" fmla="*/ 262043 h 662331"/>
                  <a:gd name="connsiteX390" fmla="*/ 33098 w 759066"/>
                  <a:gd name="connsiteY390" fmla="*/ 265152 h 662331"/>
                  <a:gd name="connsiteX391" fmla="*/ 34561 w 759066"/>
                  <a:gd name="connsiteY391" fmla="*/ 264603 h 662331"/>
                  <a:gd name="connsiteX392" fmla="*/ 32184 w 759066"/>
                  <a:gd name="connsiteY392" fmla="*/ 262592 h 662331"/>
                  <a:gd name="connsiteX393" fmla="*/ 49373 w 759066"/>
                  <a:gd name="connsiteY393" fmla="*/ 266066 h 662331"/>
                  <a:gd name="connsiteX394" fmla="*/ 41510 w 759066"/>
                  <a:gd name="connsiteY394" fmla="*/ 268444 h 662331"/>
                  <a:gd name="connsiteX395" fmla="*/ 37853 w 759066"/>
                  <a:gd name="connsiteY395" fmla="*/ 272649 h 662331"/>
                  <a:gd name="connsiteX396" fmla="*/ 33464 w 759066"/>
                  <a:gd name="connsiteY396" fmla="*/ 271552 h 662331"/>
                  <a:gd name="connsiteX397" fmla="*/ 34013 w 759066"/>
                  <a:gd name="connsiteY397" fmla="*/ 268809 h 662331"/>
                  <a:gd name="connsiteX398" fmla="*/ 32550 w 759066"/>
                  <a:gd name="connsiteY398" fmla="*/ 267346 h 662331"/>
                  <a:gd name="connsiteX399" fmla="*/ 31087 w 759066"/>
                  <a:gd name="connsiteY399" fmla="*/ 270272 h 662331"/>
                  <a:gd name="connsiteX400" fmla="*/ 37121 w 759066"/>
                  <a:gd name="connsiteY400" fmla="*/ 278135 h 662331"/>
                  <a:gd name="connsiteX401" fmla="*/ 42059 w 759066"/>
                  <a:gd name="connsiteY401" fmla="*/ 281793 h 662331"/>
                  <a:gd name="connsiteX402" fmla="*/ 42424 w 759066"/>
                  <a:gd name="connsiteY402" fmla="*/ 285450 h 662331"/>
                  <a:gd name="connsiteX403" fmla="*/ 41144 w 759066"/>
                  <a:gd name="connsiteY403" fmla="*/ 289473 h 662331"/>
                  <a:gd name="connsiteX404" fmla="*/ 46082 w 759066"/>
                  <a:gd name="connsiteY404" fmla="*/ 294044 h 662331"/>
                  <a:gd name="connsiteX405" fmla="*/ 48276 w 759066"/>
                  <a:gd name="connsiteY405" fmla="*/ 294593 h 662331"/>
                  <a:gd name="connsiteX406" fmla="*/ 50105 w 759066"/>
                  <a:gd name="connsiteY406" fmla="*/ 296056 h 662331"/>
                  <a:gd name="connsiteX407" fmla="*/ 69305 w 759066"/>
                  <a:gd name="connsiteY407" fmla="*/ 298616 h 662331"/>
                  <a:gd name="connsiteX408" fmla="*/ 74060 w 759066"/>
                  <a:gd name="connsiteY408" fmla="*/ 298250 h 662331"/>
                  <a:gd name="connsiteX409" fmla="*/ 82837 w 759066"/>
                  <a:gd name="connsiteY409" fmla="*/ 301359 h 662331"/>
                  <a:gd name="connsiteX410" fmla="*/ 97283 w 759066"/>
                  <a:gd name="connsiteY410" fmla="*/ 296239 h 662331"/>
                  <a:gd name="connsiteX411" fmla="*/ 106792 w 759066"/>
                  <a:gd name="connsiteY411" fmla="*/ 297336 h 662331"/>
                  <a:gd name="connsiteX412" fmla="*/ 114473 w 759066"/>
                  <a:gd name="connsiteY412" fmla="*/ 295873 h 662331"/>
                  <a:gd name="connsiteX413" fmla="*/ 121970 w 759066"/>
                  <a:gd name="connsiteY413" fmla="*/ 298250 h 662331"/>
                  <a:gd name="connsiteX414" fmla="*/ 127639 w 759066"/>
                  <a:gd name="connsiteY414" fmla="*/ 302822 h 662331"/>
                  <a:gd name="connsiteX415" fmla="*/ 128736 w 759066"/>
                  <a:gd name="connsiteY415" fmla="*/ 301542 h 662331"/>
                  <a:gd name="connsiteX416" fmla="*/ 129284 w 759066"/>
                  <a:gd name="connsiteY416" fmla="*/ 298250 h 662331"/>
                  <a:gd name="connsiteX417" fmla="*/ 125079 w 759066"/>
                  <a:gd name="connsiteY417" fmla="*/ 297519 h 662331"/>
                  <a:gd name="connsiteX418" fmla="*/ 121970 w 759066"/>
                  <a:gd name="connsiteY418" fmla="*/ 295690 h 662331"/>
                  <a:gd name="connsiteX419" fmla="*/ 120507 w 759066"/>
                  <a:gd name="connsiteY419" fmla="*/ 294044 h 662331"/>
                  <a:gd name="connsiteX420" fmla="*/ 127273 w 759066"/>
                  <a:gd name="connsiteY420" fmla="*/ 293496 h 662331"/>
                  <a:gd name="connsiteX421" fmla="*/ 130016 w 759066"/>
                  <a:gd name="connsiteY421" fmla="*/ 296422 h 662331"/>
                  <a:gd name="connsiteX422" fmla="*/ 134222 w 759066"/>
                  <a:gd name="connsiteY422" fmla="*/ 298616 h 662331"/>
                  <a:gd name="connsiteX423" fmla="*/ 136233 w 759066"/>
                  <a:gd name="connsiteY423" fmla="*/ 307576 h 662331"/>
                  <a:gd name="connsiteX424" fmla="*/ 137879 w 759066"/>
                  <a:gd name="connsiteY424" fmla="*/ 307576 h 662331"/>
                  <a:gd name="connsiteX425" fmla="*/ 140622 w 759066"/>
                  <a:gd name="connsiteY425" fmla="*/ 302639 h 662331"/>
                  <a:gd name="connsiteX426" fmla="*/ 144645 w 759066"/>
                  <a:gd name="connsiteY426" fmla="*/ 297885 h 662331"/>
                  <a:gd name="connsiteX427" fmla="*/ 150314 w 759066"/>
                  <a:gd name="connsiteY427" fmla="*/ 294227 h 662331"/>
                  <a:gd name="connsiteX428" fmla="*/ 153057 w 759066"/>
                  <a:gd name="connsiteY428" fmla="*/ 291302 h 662331"/>
                  <a:gd name="connsiteX429" fmla="*/ 162931 w 759066"/>
                  <a:gd name="connsiteY429" fmla="*/ 288376 h 662331"/>
                  <a:gd name="connsiteX430" fmla="*/ 162017 w 759066"/>
                  <a:gd name="connsiteY430" fmla="*/ 285999 h 662331"/>
                  <a:gd name="connsiteX431" fmla="*/ 169332 w 759066"/>
                  <a:gd name="connsiteY431" fmla="*/ 287827 h 662331"/>
                  <a:gd name="connsiteX432" fmla="*/ 171892 w 759066"/>
                  <a:gd name="connsiteY432" fmla="*/ 287461 h 662331"/>
                  <a:gd name="connsiteX433" fmla="*/ 174635 w 759066"/>
                  <a:gd name="connsiteY433" fmla="*/ 285084 h 662331"/>
                  <a:gd name="connsiteX434" fmla="*/ 180303 w 759066"/>
                  <a:gd name="connsiteY434" fmla="*/ 282524 h 662331"/>
                  <a:gd name="connsiteX435" fmla="*/ 185606 w 759066"/>
                  <a:gd name="connsiteY435" fmla="*/ 287096 h 662331"/>
                  <a:gd name="connsiteX436" fmla="*/ 187801 w 759066"/>
                  <a:gd name="connsiteY436" fmla="*/ 287827 h 662331"/>
                  <a:gd name="connsiteX437" fmla="*/ 187801 w 759066"/>
                  <a:gd name="connsiteY437" fmla="*/ 292216 h 662331"/>
                  <a:gd name="connsiteX438" fmla="*/ 185789 w 759066"/>
                  <a:gd name="connsiteY438" fmla="*/ 295507 h 662331"/>
                  <a:gd name="connsiteX439" fmla="*/ 183046 w 759066"/>
                  <a:gd name="connsiteY439" fmla="*/ 298250 h 662331"/>
                  <a:gd name="connsiteX440" fmla="*/ 177195 w 759066"/>
                  <a:gd name="connsiteY440" fmla="*/ 299713 h 662331"/>
                  <a:gd name="connsiteX441" fmla="*/ 173355 w 759066"/>
                  <a:gd name="connsiteY441" fmla="*/ 298250 h 662331"/>
                  <a:gd name="connsiteX442" fmla="*/ 169332 w 759066"/>
                  <a:gd name="connsiteY442" fmla="*/ 298250 h 662331"/>
                  <a:gd name="connsiteX443" fmla="*/ 169149 w 759066"/>
                  <a:gd name="connsiteY443" fmla="*/ 301725 h 662331"/>
                  <a:gd name="connsiteX444" fmla="*/ 170063 w 759066"/>
                  <a:gd name="connsiteY444" fmla="*/ 304102 h 662331"/>
                  <a:gd name="connsiteX445" fmla="*/ 172623 w 759066"/>
                  <a:gd name="connsiteY445" fmla="*/ 302273 h 662331"/>
                  <a:gd name="connsiteX446" fmla="*/ 176829 w 759066"/>
                  <a:gd name="connsiteY446" fmla="*/ 303553 h 662331"/>
                  <a:gd name="connsiteX447" fmla="*/ 179206 w 759066"/>
                  <a:gd name="connsiteY447" fmla="*/ 307576 h 662331"/>
                  <a:gd name="connsiteX448" fmla="*/ 183961 w 759066"/>
                  <a:gd name="connsiteY448" fmla="*/ 314159 h 662331"/>
                  <a:gd name="connsiteX449" fmla="*/ 183595 w 759066"/>
                  <a:gd name="connsiteY449" fmla="*/ 316902 h 662331"/>
                  <a:gd name="connsiteX450" fmla="*/ 182863 w 759066"/>
                  <a:gd name="connsiteY450" fmla="*/ 318182 h 662331"/>
                  <a:gd name="connsiteX451" fmla="*/ 185789 w 759066"/>
                  <a:gd name="connsiteY451" fmla="*/ 319828 h 662331"/>
                  <a:gd name="connsiteX452" fmla="*/ 186704 w 759066"/>
                  <a:gd name="connsiteY452" fmla="*/ 322388 h 662331"/>
                  <a:gd name="connsiteX453" fmla="*/ 187252 w 759066"/>
                  <a:gd name="connsiteY453" fmla="*/ 324583 h 662331"/>
                  <a:gd name="connsiteX454" fmla="*/ 186704 w 759066"/>
                  <a:gd name="connsiteY454" fmla="*/ 328971 h 662331"/>
                  <a:gd name="connsiteX455" fmla="*/ 182863 w 759066"/>
                  <a:gd name="connsiteY455" fmla="*/ 334457 h 662331"/>
                  <a:gd name="connsiteX456" fmla="*/ 179389 w 759066"/>
                  <a:gd name="connsiteY456" fmla="*/ 337932 h 662331"/>
                  <a:gd name="connsiteX457" fmla="*/ 175732 w 759066"/>
                  <a:gd name="connsiteY457" fmla="*/ 340309 h 662331"/>
                  <a:gd name="connsiteX458" fmla="*/ 172075 w 759066"/>
                  <a:gd name="connsiteY458" fmla="*/ 341223 h 662331"/>
                  <a:gd name="connsiteX459" fmla="*/ 166771 w 759066"/>
                  <a:gd name="connsiteY459" fmla="*/ 341040 h 662331"/>
                  <a:gd name="connsiteX460" fmla="*/ 163663 w 759066"/>
                  <a:gd name="connsiteY460" fmla="*/ 342503 h 662331"/>
                  <a:gd name="connsiteX461" fmla="*/ 159274 w 759066"/>
                  <a:gd name="connsiteY461" fmla="*/ 342138 h 662331"/>
                  <a:gd name="connsiteX462" fmla="*/ 150862 w 759066"/>
                  <a:gd name="connsiteY462" fmla="*/ 343966 h 662331"/>
                  <a:gd name="connsiteX463" fmla="*/ 149217 w 759066"/>
                  <a:gd name="connsiteY463" fmla="*/ 343966 h 662331"/>
                  <a:gd name="connsiteX464" fmla="*/ 153971 w 759066"/>
                  <a:gd name="connsiteY464" fmla="*/ 340309 h 662331"/>
                  <a:gd name="connsiteX465" fmla="*/ 153422 w 759066"/>
                  <a:gd name="connsiteY465" fmla="*/ 339578 h 662331"/>
                  <a:gd name="connsiteX466" fmla="*/ 148851 w 759066"/>
                  <a:gd name="connsiteY466" fmla="*/ 339943 h 662331"/>
                  <a:gd name="connsiteX467" fmla="*/ 146839 w 759066"/>
                  <a:gd name="connsiteY467" fmla="*/ 341040 h 662331"/>
                  <a:gd name="connsiteX468" fmla="*/ 144462 w 759066"/>
                  <a:gd name="connsiteY468" fmla="*/ 345063 h 662331"/>
                  <a:gd name="connsiteX469" fmla="*/ 140439 w 759066"/>
                  <a:gd name="connsiteY469" fmla="*/ 348904 h 662331"/>
                  <a:gd name="connsiteX470" fmla="*/ 132576 w 759066"/>
                  <a:gd name="connsiteY470" fmla="*/ 354207 h 662331"/>
                  <a:gd name="connsiteX471" fmla="*/ 129833 w 759066"/>
                  <a:gd name="connsiteY471" fmla="*/ 356949 h 662331"/>
                  <a:gd name="connsiteX472" fmla="*/ 125810 w 759066"/>
                  <a:gd name="connsiteY472" fmla="*/ 358047 h 662331"/>
                  <a:gd name="connsiteX473" fmla="*/ 120873 w 759066"/>
                  <a:gd name="connsiteY473" fmla="*/ 356949 h 662331"/>
                  <a:gd name="connsiteX474" fmla="*/ 118313 w 759066"/>
                  <a:gd name="connsiteY474" fmla="*/ 355487 h 662331"/>
                  <a:gd name="connsiteX475" fmla="*/ 111364 w 759066"/>
                  <a:gd name="connsiteY475" fmla="*/ 359510 h 662331"/>
                  <a:gd name="connsiteX476" fmla="*/ 103135 w 759066"/>
                  <a:gd name="connsiteY476" fmla="*/ 361521 h 662331"/>
                  <a:gd name="connsiteX477" fmla="*/ 101489 w 759066"/>
                  <a:gd name="connsiteY477" fmla="*/ 363533 h 662331"/>
                  <a:gd name="connsiteX478" fmla="*/ 100941 w 759066"/>
                  <a:gd name="connsiteY478" fmla="*/ 364813 h 662331"/>
                  <a:gd name="connsiteX479" fmla="*/ 102038 w 759066"/>
                  <a:gd name="connsiteY479" fmla="*/ 366093 h 662331"/>
                  <a:gd name="connsiteX480" fmla="*/ 103135 w 759066"/>
                  <a:gd name="connsiteY480" fmla="*/ 369018 h 662331"/>
                  <a:gd name="connsiteX481" fmla="*/ 101489 w 759066"/>
                  <a:gd name="connsiteY481" fmla="*/ 370481 h 662331"/>
                  <a:gd name="connsiteX482" fmla="*/ 93443 w 759066"/>
                  <a:gd name="connsiteY482" fmla="*/ 369384 h 662331"/>
                  <a:gd name="connsiteX483" fmla="*/ 88323 w 759066"/>
                  <a:gd name="connsiteY483" fmla="*/ 370299 h 662331"/>
                  <a:gd name="connsiteX484" fmla="*/ 82837 w 759066"/>
                  <a:gd name="connsiteY484" fmla="*/ 374687 h 662331"/>
                  <a:gd name="connsiteX485" fmla="*/ 81009 w 759066"/>
                  <a:gd name="connsiteY485" fmla="*/ 377796 h 662331"/>
                  <a:gd name="connsiteX486" fmla="*/ 78448 w 759066"/>
                  <a:gd name="connsiteY486" fmla="*/ 376699 h 662331"/>
                  <a:gd name="connsiteX487" fmla="*/ 75340 w 759066"/>
                  <a:gd name="connsiteY487" fmla="*/ 377247 h 662331"/>
                  <a:gd name="connsiteX488" fmla="*/ 67294 w 759066"/>
                  <a:gd name="connsiteY488" fmla="*/ 384379 h 662331"/>
                  <a:gd name="connsiteX489" fmla="*/ 65831 w 759066"/>
                  <a:gd name="connsiteY489" fmla="*/ 384745 h 662331"/>
                  <a:gd name="connsiteX490" fmla="*/ 64185 w 759066"/>
                  <a:gd name="connsiteY490" fmla="*/ 386391 h 662331"/>
                  <a:gd name="connsiteX491" fmla="*/ 63636 w 759066"/>
                  <a:gd name="connsiteY491" fmla="*/ 388402 h 662331"/>
                  <a:gd name="connsiteX492" fmla="*/ 59613 w 759066"/>
                  <a:gd name="connsiteY492" fmla="*/ 395534 h 662331"/>
                  <a:gd name="connsiteX493" fmla="*/ 58882 w 759066"/>
                  <a:gd name="connsiteY493" fmla="*/ 397728 h 662331"/>
                  <a:gd name="connsiteX494" fmla="*/ 59613 w 759066"/>
                  <a:gd name="connsiteY494" fmla="*/ 403397 h 662331"/>
                  <a:gd name="connsiteX495" fmla="*/ 58333 w 759066"/>
                  <a:gd name="connsiteY495" fmla="*/ 405043 h 662331"/>
                  <a:gd name="connsiteX496" fmla="*/ 53762 w 759066"/>
                  <a:gd name="connsiteY496" fmla="*/ 405774 h 662331"/>
                  <a:gd name="connsiteX497" fmla="*/ 51019 w 759066"/>
                  <a:gd name="connsiteY497" fmla="*/ 405408 h 662331"/>
                  <a:gd name="connsiteX498" fmla="*/ 49556 w 759066"/>
                  <a:gd name="connsiteY498" fmla="*/ 406140 h 662331"/>
                  <a:gd name="connsiteX499" fmla="*/ 49556 w 759066"/>
                  <a:gd name="connsiteY499" fmla="*/ 407968 h 662331"/>
                  <a:gd name="connsiteX500" fmla="*/ 54676 w 759066"/>
                  <a:gd name="connsiteY500" fmla="*/ 410894 h 662331"/>
                  <a:gd name="connsiteX501" fmla="*/ 53213 w 759066"/>
                  <a:gd name="connsiteY501" fmla="*/ 412357 h 662331"/>
                  <a:gd name="connsiteX502" fmla="*/ 48093 w 759066"/>
                  <a:gd name="connsiteY502" fmla="*/ 413089 h 662331"/>
                  <a:gd name="connsiteX503" fmla="*/ 46996 w 759066"/>
                  <a:gd name="connsiteY503" fmla="*/ 415649 h 662331"/>
                  <a:gd name="connsiteX504" fmla="*/ 46813 w 759066"/>
                  <a:gd name="connsiteY504" fmla="*/ 418026 h 662331"/>
                  <a:gd name="connsiteX505" fmla="*/ 48459 w 759066"/>
                  <a:gd name="connsiteY505" fmla="*/ 417112 h 662331"/>
                  <a:gd name="connsiteX506" fmla="*/ 57785 w 759066"/>
                  <a:gd name="connsiteY506" fmla="*/ 416014 h 662331"/>
                  <a:gd name="connsiteX507" fmla="*/ 61076 w 759066"/>
                  <a:gd name="connsiteY507" fmla="*/ 414917 h 662331"/>
                  <a:gd name="connsiteX508" fmla="*/ 63636 w 759066"/>
                  <a:gd name="connsiteY508" fmla="*/ 413089 h 662331"/>
                  <a:gd name="connsiteX509" fmla="*/ 72414 w 759066"/>
                  <a:gd name="connsiteY509" fmla="*/ 412174 h 662331"/>
                  <a:gd name="connsiteX510" fmla="*/ 72780 w 759066"/>
                  <a:gd name="connsiteY510" fmla="*/ 413637 h 662331"/>
                  <a:gd name="connsiteX511" fmla="*/ 69854 w 759066"/>
                  <a:gd name="connsiteY511" fmla="*/ 414369 h 662331"/>
                  <a:gd name="connsiteX512" fmla="*/ 71865 w 759066"/>
                  <a:gd name="connsiteY512" fmla="*/ 415649 h 662331"/>
                  <a:gd name="connsiteX513" fmla="*/ 62174 w 759066"/>
                  <a:gd name="connsiteY513" fmla="*/ 416563 h 662331"/>
                  <a:gd name="connsiteX514" fmla="*/ 58333 w 759066"/>
                  <a:gd name="connsiteY514" fmla="*/ 418026 h 662331"/>
                  <a:gd name="connsiteX515" fmla="*/ 55225 w 759066"/>
                  <a:gd name="connsiteY515" fmla="*/ 420586 h 662331"/>
                  <a:gd name="connsiteX516" fmla="*/ 54859 w 759066"/>
                  <a:gd name="connsiteY516" fmla="*/ 422415 h 662331"/>
                  <a:gd name="connsiteX517" fmla="*/ 61442 w 759066"/>
                  <a:gd name="connsiteY517" fmla="*/ 425523 h 662331"/>
                  <a:gd name="connsiteX518" fmla="*/ 67294 w 759066"/>
                  <a:gd name="connsiteY518" fmla="*/ 422049 h 662331"/>
                  <a:gd name="connsiteX519" fmla="*/ 69854 w 759066"/>
                  <a:gd name="connsiteY519" fmla="*/ 422597 h 662331"/>
                  <a:gd name="connsiteX520" fmla="*/ 67842 w 759066"/>
                  <a:gd name="connsiteY520" fmla="*/ 424792 h 662331"/>
                  <a:gd name="connsiteX521" fmla="*/ 66928 w 759066"/>
                  <a:gd name="connsiteY521" fmla="*/ 427535 h 662331"/>
                  <a:gd name="connsiteX522" fmla="*/ 68391 w 759066"/>
                  <a:gd name="connsiteY522" fmla="*/ 431558 h 662331"/>
                  <a:gd name="connsiteX523" fmla="*/ 69854 w 759066"/>
                  <a:gd name="connsiteY523" fmla="*/ 433021 h 662331"/>
                  <a:gd name="connsiteX524" fmla="*/ 70402 w 759066"/>
                  <a:gd name="connsiteY524" fmla="*/ 435764 h 662331"/>
                  <a:gd name="connsiteX525" fmla="*/ 72414 w 759066"/>
                  <a:gd name="connsiteY525" fmla="*/ 437775 h 662331"/>
                  <a:gd name="connsiteX526" fmla="*/ 74608 w 759066"/>
                  <a:gd name="connsiteY526" fmla="*/ 438872 h 662331"/>
                  <a:gd name="connsiteX527" fmla="*/ 76437 w 759066"/>
                  <a:gd name="connsiteY527" fmla="*/ 438141 h 662331"/>
                  <a:gd name="connsiteX528" fmla="*/ 80643 w 759066"/>
                  <a:gd name="connsiteY528" fmla="*/ 433386 h 662331"/>
                  <a:gd name="connsiteX529" fmla="*/ 81191 w 759066"/>
                  <a:gd name="connsiteY529" fmla="*/ 436495 h 662331"/>
                  <a:gd name="connsiteX530" fmla="*/ 82837 w 759066"/>
                  <a:gd name="connsiteY530" fmla="*/ 437227 h 662331"/>
                  <a:gd name="connsiteX531" fmla="*/ 89603 w 759066"/>
                  <a:gd name="connsiteY531" fmla="*/ 436495 h 662331"/>
                  <a:gd name="connsiteX532" fmla="*/ 85397 w 759066"/>
                  <a:gd name="connsiteY532" fmla="*/ 441798 h 662331"/>
                  <a:gd name="connsiteX533" fmla="*/ 91066 w 759066"/>
                  <a:gd name="connsiteY533" fmla="*/ 443627 h 662331"/>
                  <a:gd name="connsiteX534" fmla="*/ 101123 w 759066"/>
                  <a:gd name="connsiteY534" fmla="*/ 445090 h 662331"/>
                  <a:gd name="connsiteX535" fmla="*/ 106609 w 759066"/>
                  <a:gd name="connsiteY535" fmla="*/ 443261 h 662331"/>
                  <a:gd name="connsiteX536" fmla="*/ 110632 w 759066"/>
                  <a:gd name="connsiteY536" fmla="*/ 443078 h 662331"/>
                  <a:gd name="connsiteX537" fmla="*/ 112095 w 759066"/>
                  <a:gd name="connsiteY537" fmla="*/ 446553 h 662331"/>
                  <a:gd name="connsiteX538" fmla="*/ 109901 w 759066"/>
                  <a:gd name="connsiteY538" fmla="*/ 449296 h 662331"/>
                  <a:gd name="connsiteX539" fmla="*/ 102038 w 759066"/>
                  <a:gd name="connsiteY539" fmla="*/ 451307 h 662331"/>
                  <a:gd name="connsiteX540" fmla="*/ 99295 w 759066"/>
                  <a:gd name="connsiteY540" fmla="*/ 454964 h 662331"/>
                  <a:gd name="connsiteX541" fmla="*/ 93992 w 759066"/>
                  <a:gd name="connsiteY541" fmla="*/ 459719 h 662331"/>
                  <a:gd name="connsiteX542" fmla="*/ 91432 w 759066"/>
                  <a:gd name="connsiteY542" fmla="*/ 462827 h 662331"/>
                  <a:gd name="connsiteX543" fmla="*/ 90152 w 759066"/>
                  <a:gd name="connsiteY543" fmla="*/ 465753 h 662331"/>
                  <a:gd name="connsiteX544" fmla="*/ 90152 w 759066"/>
                  <a:gd name="connsiteY544" fmla="*/ 468679 h 662331"/>
                  <a:gd name="connsiteX545" fmla="*/ 94358 w 759066"/>
                  <a:gd name="connsiteY545" fmla="*/ 475262 h 662331"/>
                  <a:gd name="connsiteX546" fmla="*/ 96552 w 759066"/>
                  <a:gd name="connsiteY546" fmla="*/ 475811 h 662331"/>
                  <a:gd name="connsiteX547" fmla="*/ 100026 w 759066"/>
                  <a:gd name="connsiteY547" fmla="*/ 474165 h 662331"/>
                  <a:gd name="connsiteX548" fmla="*/ 103684 w 759066"/>
                  <a:gd name="connsiteY548" fmla="*/ 473251 h 662331"/>
                  <a:gd name="connsiteX549" fmla="*/ 104781 w 759066"/>
                  <a:gd name="connsiteY549" fmla="*/ 475079 h 662331"/>
                  <a:gd name="connsiteX550" fmla="*/ 103135 w 759066"/>
                  <a:gd name="connsiteY550" fmla="*/ 475994 h 662331"/>
                  <a:gd name="connsiteX551" fmla="*/ 103501 w 759066"/>
                  <a:gd name="connsiteY551" fmla="*/ 477091 h 662331"/>
                  <a:gd name="connsiteX552" fmla="*/ 110084 w 759066"/>
                  <a:gd name="connsiteY552" fmla="*/ 476908 h 662331"/>
                  <a:gd name="connsiteX553" fmla="*/ 108804 w 759066"/>
                  <a:gd name="connsiteY553" fmla="*/ 477822 h 662331"/>
                  <a:gd name="connsiteX554" fmla="*/ 103135 w 759066"/>
                  <a:gd name="connsiteY554" fmla="*/ 478371 h 662331"/>
                  <a:gd name="connsiteX555" fmla="*/ 99843 w 759066"/>
                  <a:gd name="connsiteY555" fmla="*/ 479834 h 662331"/>
                  <a:gd name="connsiteX556" fmla="*/ 102038 w 759066"/>
                  <a:gd name="connsiteY556" fmla="*/ 482394 h 662331"/>
                  <a:gd name="connsiteX557" fmla="*/ 107707 w 759066"/>
                  <a:gd name="connsiteY557" fmla="*/ 486051 h 662331"/>
                  <a:gd name="connsiteX558" fmla="*/ 110450 w 759066"/>
                  <a:gd name="connsiteY558" fmla="*/ 486051 h 662331"/>
                  <a:gd name="connsiteX559" fmla="*/ 113010 w 759066"/>
                  <a:gd name="connsiteY559" fmla="*/ 486783 h 662331"/>
                  <a:gd name="connsiteX560" fmla="*/ 115021 w 759066"/>
                  <a:gd name="connsiteY560" fmla="*/ 486600 h 662331"/>
                  <a:gd name="connsiteX561" fmla="*/ 118130 w 759066"/>
                  <a:gd name="connsiteY561" fmla="*/ 487514 h 662331"/>
                  <a:gd name="connsiteX562" fmla="*/ 121056 w 759066"/>
                  <a:gd name="connsiteY562" fmla="*/ 487331 h 662331"/>
                  <a:gd name="connsiteX563" fmla="*/ 124713 w 759066"/>
                  <a:gd name="connsiteY563" fmla="*/ 488611 h 662331"/>
                  <a:gd name="connsiteX564" fmla="*/ 127822 w 759066"/>
                  <a:gd name="connsiteY564" fmla="*/ 488611 h 662331"/>
                  <a:gd name="connsiteX565" fmla="*/ 129102 w 759066"/>
                  <a:gd name="connsiteY565" fmla="*/ 486600 h 662331"/>
                  <a:gd name="connsiteX566" fmla="*/ 132027 w 759066"/>
                  <a:gd name="connsiteY566" fmla="*/ 484405 h 662331"/>
                  <a:gd name="connsiteX567" fmla="*/ 139708 w 759066"/>
                  <a:gd name="connsiteY567" fmla="*/ 476542 h 662331"/>
                  <a:gd name="connsiteX568" fmla="*/ 142085 w 759066"/>
                  <a:gd name="connsiteY568" fmla="*/ 470691 h 662331"/>
                  <a:gd name="connsiteX569" fmla="*/ 145011 w 759066"/>
                  <a:gd name="connsiteY569" fmla="*/ 469959 h 662331"/>
                  <a:gd name="connsiteX570" fmla="*/ 144462 w 759066"/>
                  <a:gd name="connsiteY570" fmla="*/ 468130 h 662331"/>
                  <a:gd name="connsiteX571" fmla="*/ 140988 w 759066"/>
                  <a:gd name="connsiteY571" fmla="*/ 466302 h 662331"/>
                  <a:gd name="connsiteX572" fmla="*/ 139342 w 759066"/>
                  <a:gd name="connsiteY572" fmla="*/ 462645 h 662331"/>
                  <a:gd name="connsiteX573" fmla="*/ 147205 w 759066"/>
                  <a:gd name="connsiteY573" fmla="*/ 452770 h 662331"/>
                  <a:gd name="connsiteX574" fmla="*/ 154885 w 759066"/>
                  <a:gd name="connsiteY574" fmla="*/ 448930 h 662331"/>
                  <a:gd name="connsiteX575" fmla="*/ 158177 w 759066"/>
                  <a:gd name="connsiteY575" fmla="*/ 445638 h 662331"/>
                  <a:gd name="connsiteX576" fmla="*/ 160920 w 759066"/>
                  <a:gd name="connsiteY576" fmla="*/ 443810 h 662331"/>
                  <a:gd name="connsiteX577" fmla="*/ 167137 w 759066"/>
                  <a:gd name="connsiteY577" fmla="*/ 443627 h 662331"/>
                  <a:gd name="connsiteX578" fmla="*/ 151960 w 759066"/>
                  <a:gd name="connsiteY578" fmla="*/ 454233 h 662331"/>
                  <a:gd name="connsiteX579" fmla="*/ 144645 w 759066"/>
                  <a:gd name="connsiteY579" fmla="*/ 462279 h 662331"/>
                  <a:gd name="connsiteX580" fmla="*/ 143914 w 759066"/>
                  <a:gd name="connsiteY580" fmla="*/ 464107 h 662331"/>
                  <a:gd name="connsiteX581" fmla="*/ 144645 w 759066"/>
                  <a:gd name="connsiteY581" fmla="*/ 465570 h 662331"/>
                  <a:gd name="connsiteX582" fmla="*/ 147205 w 759066"/>
                  <a:gd name="connsiteY582" fmla="*/ 467033 h 662331"/>
                  <a:gd name="connsiteX583" fmla="*/ 148668 w 759066"/>
                  <a:gd name="connsiteY583" fmla="*/ 470508 h 662331"/>
                  <a:gd name="connsiteX584" fmla="*/ 148851 w 759066"/>
                  <a:gd name="connsiteY584" fmla="*/ 473616 h 662331"/>
                  <a:gd name="connsiteX585" fmla="*/ 151045 w 759066"/>
                  <a:gd name="connsiteY585" fmla="*/ 476908 h 662331"/>
                  <a:gd name="connsiteX586" fmla="*/ 154520 w 759066"/>
                  <a:gd name="connsiteY586" fmla="*/ 480017 h 662331"/>
                  <a:gd name="connsiteX587" fmla="*/ 159091 w 759066"/>
                  <a:gd name="connsiteY587" fmla="*/ 490074 h 662331"/>
                  <a:gd name="connsiteX588" fmla="*/ 161468 w 759066"/>
                  <a:gd name="connsiteY588" fmla="*/ 493000 h 662331"/>
                  <a:gd name="connsiteX589" fmla="*/ 161468 w 759066"/>
                  <a:gd name="connsiteY589" fmla="*/ 495011 h 662331"/>
                  <a:gd name="connsiteX590" fmla="*/ 156714 w 759066"/>
                  <a:gd name="connsiteY590" fmla="*/ 500132 h 662331"/>
                  <a:gd name="connsiteX591" fmla="*/ 156165 w 759066"/>
                  <a:gd name="connsiteY591" fmla="*/ 501412 h 662331"/>
                  <a:gd name="connsiteX592" fmla="*/ 154520 w 759066"/>
                  <a:gd name="connsiteY592" fmla="*/ 501960 h 662331"/>
                  <a:gd name="connsiteX593" fmla="*/ 153971 w 759066"/>
                  <a:gd name="connsiteY593" fmla="*/ 504703 h 662331"/>
                  <a:gd name="connsiteX594" fmla="*/ 156531 w 759066"/>
                  <a:gd name="connsiteY594" fmla="*/ 509640 h 662331"/>
                  <a:gd name="connsiteX595" fmla="*/ 158725 w 759066"/>
                  <a:gd name="connsiteY595" fmla="*/ 508360 h 662331"/>
                  <a:gd name="connsiteX596" fmla="*/ 162383 w 759066"/>
                  <a:gd name="connsiteY596" fmla="*/ 508360 h 662331"/>
                  <a:gd name="connsiteX597" fmla="*/ 164943 w 759066"/>
                  <a:gd name="connsiteY597" fmla="*/ 509640 h 662331"/>
                  <a:gd name="connsiteX598" fmla="*/ 162566 w 759066"/>
                  <a:gd name="connsiteY598" fmla="*/ 510555 h 662331"/>
                  <a:gd name="connsiteX599" fmla="*/ 160188 w 759066"/>
                  <a:gd name="connsiteY599" fmla="*/ 513115 h 662331"/>
                  <a:gd name="connsiteX600" fmla="*/ 160737 w 759066"/>
                  <a:gd name="connsiteY600" fmla="*/ 518784 h 662331"/>
                  <a:gd name="connsiteX601" fmla="*/ 162931 w 759066"/>
                  <a:gd name="connsiteY601" fmla="*/ 518418 h 662331"/>
                  <a:gd name="connsiteX602" fmla="*/ 164577 w 759066"/>
                  <a:gd name="connsiteY602" fmla="*/ 520064 h 662331"/>
                  <a:gd name="connsiteX603" fmla="*/ 162566 w 759066"/>
                  <a:gd name="connsiteY603" fmla="*/ 520429 h 662331"/>
                  <a:gd name="connsiteX604" fmla="*/ 158177 w 759066"/>
                  <a:gd name="connsiteY604" fmla="*/ 524270 h 662331"/>
                  <a:gd name="connsiteX605" fmla="*/ 154337 w 759066"/>
                  <a:gd name="connsiteY605" fmla="*/ 524452 h 662331"/>
                  <a:gd name="connsiteX606" fmla="*/ 150862 w 759066"/>
                  <a:gd name="connsiteY606" fmla="*/ 526830 h 662331"/>
                  <a:gd name="connsiteX607" fmla="*/ 159823 w 759066"/>
                  <a:gd name="connsiteY607" fmla="*/ 527744 h 662331"/>
                  <a:gd name="connsiteX608" fmla="*/ 165674 w 759066"/>
                  <a:gd name="connsiteY608" fmla="*/ 525550 h 662331"/>
                  <a:gd name="connsiteX609" fmla="*/ 169697 w 759066"/>
                  <a:gd name="connsiteY609" fmla="*/ 521527 h 662331"/>
                  <a:gd name="connsiteX610" fmla="*/ 172989 w 759066"/>
                  <a:gd name="connsiteY610" fmla="*/ 520429 h 662331"/>
                  <a:gd name="connsiteX611" fmla="*/ 180121 w 759066"/>
                  <a:gd name="connsiteY611" fmla="*/ 516041 h 662331"/>
                  <a:gd name="connsiteX612" fmla="*/ 185058 w 759066"/>
                  <a:gd name="connsiteY612" fmla="*/ 516041 h 662331"/>
                  <a:gd name="connsiteX613" fmla="*/ 191275 w 759066"/>
                  <a:gd name="connsiteY613" fmla="*/ 511652 h 662331"/>
                  <a:gd name="connsiteX614" fmla="*/ 197675 w 759066"/>
                  <a:gd name="connsiteY614" fmla="*/ 502509 h 662331"/>
                  <a:gd name="connsiteX615" fmla="*/ 198590 w 759066"/>
                  <a:gd name="connsiteY615" fmla="*/ 505618 h 662331"/>
                  <a:gd name="connsiteX616" fmla="*/ 198590 w 759066"/>
                  <a:gd name="connsiteY616" fmla="*/ 509275 h 662331"/>
                  <a:gd name="connsiteX617" fmla="*/ 197127 w 759066"/>
                  <a:gd name="connsiteY617" fmla="*/ 510920 h 662331"/>
                  <a:gd name="connsiteX618" fmla="*/ 196944 w 759066"/>
                  <a:gd name="connsiteY618" fmla="*/ 513663 h 662331"/>
                  <a:gd name="connsiteX619" fmla="*/ 197493 w 759066"/>
                  <a:gd name="connsiteY619" fmla="*/ 515492 h 662331"/>
                  <a:gd name="connsiteX620" fmla="*/ 200235 w 759066"/>
                  <a:gd name="connsiteY620" fmla="*/ 517869 h 662331"/>
                  <a:gd name="connsiteX621" fmla="*/ 201881 w 759066"/>
                  <a:gd name="connsiteY621" fmla="*/ 517321 h 662331"/>
                  <a:gd name="connsiteX622" fmla="*/ 204076 w 759066"/>
                  <a:gd name="connsiteY622" fmla="*/ 519332 h 662331"/>
                  <a:gd name="connsiteX623" fmla="*/ 206636 w 759066"/>
                  <a:gd name="connsiteY623" fmla="*/ 520429 h 662331"/>
                  <a:gd name="connsiteX624" fmla="*/ 211207 w 759066"/>
                  <a:gd name="connsiteY624" fmla="*/ 517321 h 662331"/>
                  <a:gd name="connsiteX625" fmla="*/ 212304 w 759066"/>
                  <a:gd name="connsiteY625" fmla="*/ 515675 h 662331"/>
                  <a:gd name="connsiteX626" fmla="*/ 213585 w 759066"/>
                  <a:gd name="connsiteY626" fmla="*/ 516772 h 662331"/>
                  <a:gd name="connsiteX627" fmla="*/ 215596 w 759066"/>
                  <a:gd name="connsiteY627" fmla="*/ 516955 h 662331"/>
                  <a:gd name="connsiteX628" fmla="*/ 215413 w 759066"/>
                  <a:gd name="connsiteY628" fmla="*/ 518967 h 662331"/>
                  <a:gd name="connsiteX629" fmla="*/ 218156 w 759066"/>
                  <a:gd name="connsiteY629" fmla="*/ 520429 h 662331"/>
                  <a:gd name="connsiteX630" fmla="*/ 221082 w 759066"/>
                  <a:gd name="connsiteY630" fmla="*/ 523355 h 662331"/>
                  <a:gd name="connsiteX631" fmla="*/ 227665 w 759066"/>
                  <a:gd name="connsiteY631" fmla="*/ 533596 h 662331"/>
                  <a:gd name="connsiteX632" fmla="*/ 230591 w 759066"/>
                  <a:gd name="connsiteY632" fmla="*/ 535424 h 662331"/>
                  <a:gd name="connsiteX633" fmla="*/ 232237 w 759066"/>
                  <a:gd name="connsiteY633" fmla="*/ 534876 h 662331"/>
                  <a:gd name="connsiteX634" fmla="*/ 235894 w 759066"/>
                  <a:gd name="connsiteY634" fmla="*/ 531767 h 662331"/>
                  <a:gd name="connsiteX635" fmla="*/ 235894 w 759066"/>
                  <a:gd name="connsiteY635" fmla="*/ 526098 h 662331"/>
                  <a:gd name="connsiteX636" fmla="*/ 233334 w 759066"/>
                  <a:gd name="connsiteY636" fmla="*/ 522441 h 662331"/>
                  <a:gd name="connsiteX637" fmla="*/ 234614 w 759066"/>
                  <a:gd name="connsiteY637" fmla="*/ 521161 h 662331"/>
                  <a:gd name="connsiteX638" fmla="*/ 236625 w 759066"/>
                  <a:gd name="connsiteY638" fmla="*/ 517869 h 662331"/>
                  <a:gd name="connsiteX639" fmla="*/ 240648 w 759066"/>
                  <a:gd name="connsiteY639" fmla="*/ 515126 h 662331"/>
                  <a:gd name="connsiteX640" fmla="*/ 242111 w 759066"/>
                  <a:gd name="connsiteY640" fmla="*/ 513115 h 662331"/>
                  <a:gd name="connsiteX641" fmla="*/ 243757 w 759066"/>
                  <a:gd name="connsiteY641" fmla="*/ 512566 h 662331"/>
                  <a:gd name="connsiteX642" fmla="*/ 243940 w 759066"/>
                  <a:gd name="connsiteY642" fmla="*/ 515126 h 662331"/>
                  <a:gd name="connsiteX643" fmla="*/ 242111 w 759066"/>
                  <a:gd name="connsiteY643" fmla="*/ 519881 h 662331"/>
                  <a:gd name="connsiteX644" fmla="*/ 249243 w 759066"/>
                  <a:gd name="connsiteY644" fmla="*/ 525733 h 662331"/>
                  <a:gd name="connsiteX645" fmla="*/ 253814 w 759066"/>
                  <a:gd name="connsiteY645" fmla="*/ 526281 h 662331"/>
                  <a:gd name="connsiteX646" fmla="*/ 265518 w 759066"/>
                  <a:gd name="connsiteY646" fmla="*/ 522258 h 662331"/>
                  <a:gd name="connsiteX647" fmla="*/ 273381 w 759066"/>
                  <a:gd name="connsiteY647" fmla="*/ 517321 h 662331"/>
                  <a:gd name="connsiteX648" fmla="*/ 281061 w 759066"/>
                  <a:gd name="connsiteY648" fmla="*/ 511286 h 662331"/>
                  <a:gd name="connsiteX649" fmla="*/ 286913 w 759066"/>
                  <a:gd name="connsiteY649" fmla="*/ 508909 h 662331"/>
                  <a:gd name="connsiteX650" fmla="*/ 287644 w 759066"/>
                  <a:gd name="connsiteY650" fmla="*/ 510189 h 662331"/>
                  <a:gd name="connsiteX651" fmla="*/ 280695 w 759066"/>
                  <a:gd name="connsiteY651" fmla="*/ 518967 h 662331"/>
                  <a:gd name="connsiteX652" fmla="*/ 277587 w 759066"/>
                  <a:gd name="connsiteY652" fmla="*/ 520978 h 662331"/>
                  <a:gd name="connsiteX653" fmla="*/ 279415 w 759066"/>
                  <a:gd name="connsiteY653" fmla="*/ 521527 h 662331"/>
                  <a:gd name="connsiteX654" fmla="*/ 279598 w 759066"/>
                  <a:gd name="connsiteY654" fmla="*/ 522258 h 662331"/>
                  <a:gd name="connsiteX655" fmla="*/ 275392 w 759066"/>
                  <a:gd name="connsiteY655" fmla="*/ 526281 h 662331"/>
                  <a:gd name="connsiteX656" fmla="*/ 270638 w 759066"/>
                  <a:gd name="connsiteY656" fmla="*/ 528841 h 662331"/>
                  <a:gd name="connsiteX657" fmla="*/ 268078 w 759066"/>
                  <a:gd name="connsiteY657" fmla="*/ 538533 h 662331"/>
                  <a:gd name="connsiteX658" fmla="*/ 272832 w 759066"/>
                  <a:gd name="connsiteY658" fmla="*/ 539081 h 662331"/>
                  <a:gd name="connsiteX659" fmla="*/ 266615 w 759066"/>
                  <a:gd name="connsiteY659" fmla="*/ 544567 h 662331"/>
                  <a:gd name="connsiteX660" fmla="*/ 264421 w 759066"/>
                  <a:gd name="connsiteY660" fmla="*/ 555539 h 662331"/>
                  <a:gd name="connsiteX661" fmla="*/ 263872 w 759066"/>
                  <a:gd name="connsiteY661" fmla="*/ 560477 h 662331"/>
                  <a:gd name="connsiteX662" fmla="*/ 262775 w 759066"/>
                  <a:gd name="connsiteY662" fmla="*/ 563585 h 662331"/>
                  <a:gd name="connsiteX663" fmla="*/ 259666 w 759066"/>
                  <a:gd name="connsiteY663" fmla="*/ 566877 h 662331"/>
                  <a:gd name="connsiteX664" fmla="*/ 254363 w 759066"/>
                  <a:gd name="connsiteY664" fmla="*/ 574740 h 662331"/>
                  <a:gd name="connsiteX665" fmla="*/ 252717 w 759066"/>
                  <a:gd name="connsiteY665" fmla="*/ 573460 h 662331"/>
                  <a:gd name="connsiteX666" fmla="*/ 250340 w 759066"/>
                  <a:gd name="connsiteY666" fmla="*/ 574008 h 662331"/>
                  <a:gd name="connsiteX667" fmla="*/ 249609 w 759066"/>
                  <a:gd name="connsiteY667" fmla="*/ 576386 h 662331"/>
                  <a:gd name="connsiteX668" fmla="*/ 243208 w 759066"/>
                  <a:gd name="connsiteY668" fmla="*/ 582786 h 662331"/>
                  <a:gd name="connsiteX669" fmla="*/ 242111 w 759066"/>
                  <a:gd name="connsiteY669" fmla="*/ 582786 h 662331"/>
                  <a:gd name="connsiteX670" fmla="*/ 240100 w 759066"/>
                  <a:gd name="connsiteY670" fmla="*/ 586260 h 662331"/>
                  <a:gd name="connsiteX671" fmla="*/ 239003 w 759066"/>
                  <a:gd name="connsiteY671" fmla="*/ 590649 h 662331"/>
                  <a:gd name="connsiteX672" fmla="*/ 237540 w 759066"/>
                  <a:gd name="connsiteY672" fmla="*/ 593026 h 662331"/>
                  <a:gd name="connsiteX673" fmla="*/ 234614 w 759066"/>
                  <a:gd name="connsiteY673" fmla="*/ 592478 h 662331"/>
                  <a:gd name="connsiteX674" fmla="*/ 232785 w 759066"/>
                  <a:gd name="connsiteY674" fmla="*/ 593575 h 662331"/>
                  <a:gd name="connsiteX675" fmla="*/ 230774 w 759066"/>
                  <a:gd name="connsiteY675" fmla="*/ 592295 h 662331"/>
                  <a:gd name="connsiteX676" fmla="*/ 224008 w 759066"/>
                  <a:gd name="connsiteY676" fmla="*/ 597232 h 662331"/>
                  <a:gd name="connsiteX677" fmla="*/ 218522 w 759066"/>
                  <a:gd name="connsiteY677" fmla="*/ 598329 h 662331"/>
                  <a:gd name="connsiteX678" fmla="*/ 211390 w 759066"/>
                  <a:gd name="connsiteY678" fmla="*/ 602535 h 662331"/>
                  <a:gd name="connsiteX679" fmla="*/ 208830 w 759066"/>
                  <a:gd name="connsiteY679" fmla="*/ 602352 h 662331"/>
                  <a:gd name="connsiteX680" fmla="*/ 199687 w 759066"/>
                  <a:gd name="connsiteY680" fmla="*/ 609484 h 662331"/>
                  <a:gd name="connsiteX681" fmla="*/ 196030 w 759066"/>
                  <a:gd name="connsiteY681" fmla="*/ 614787 h 662331"/>
                  <a:gd name="connsiteX682" fmla="*/ 192921 w 759066"/>
                  <a:gd name="connsiteY682" fmla="*/ 617530 h 662331"/>
                  <a:gd name="connsiteX683" fmla="*/ 191824 w 759066"/>
                  <a:gd name="connsiteY683" fmla="*/ 620090 h 662331"/>
                  <a:gd name="connsiteX684" fmla="*/ 191092 w 759066"/>
                  <a:gd name="connsiteY684" fmla="*/ 624479 h 662331"/>
                  <a:gd name="connsiteX685" fmla="*/ 190361 w 759066"/>
                  <a:gd name="connsiteY685" fmla="*/ 625027 h 662331"/>
                  <a:gd name="connsiteX686" fmla="*/ 196578 w 759066"/>
                  <a:gd name="connsiteY686" fmla="*/ 627039 h 662331"/>
                  <a:gd name="connsiteX687" fmla="*/ 198041 w 759066"/>
                  <a:gd name="connsiteY687" fmla="*/ 629050 h 662331"/>
                  <a:gd name="connsiteX688" fmla="*/ 193835 w 759066"/>
                  <a:gd name="connsiteY688" fmla="*/ 628502 h 662331"/>
                  <a:gd name="connsiteX689" fmla="*/ 190727 w 759066"/>
                  <a:gd name="connsiteY689" fmla="*/ 626673 h 662331"/>
                  <a:gd name="connsiteX690" fmla="*/ 187252 w 759066"/>
                  <a:gd name="connsiteY690" fmla="*/ 625942 h 662331"/>
                  <a:gd name="connsiteX691" fmla="*/ 187069 w 759066"/>
                  <a:gd name="connsiteY691" fmla="*/ 627587 h 662331"/>
                  <a:gd name="connsiteX692" fmla="*/ 185058 w 759066"/>
                  <a:gd name="connsiteY692" fmla="*/ 628685 h 662331"/>
                  <a:gd name="connsiteX693" fmla="*/ 182498 w 759066"/>
                  <a:gd name="connsiteY693" fmla="*/ 627770 h 662331"/>
                  <a:gd name="connsiteX694" fmla="*/ 180669 w 759066"/>
                  <a:gd name="connsiteY694" fmla="*/ 625027 h 662331"/>
                  <a:gd name="connsiteX695" fmla="*/ 181949 w 759066"/>
                  <a:gd name="connsiteY695" fmla="*/ 623199 h 662331"/>
                  <a:gd name="connsiteX696" fmla="*/ 182315 w 759066"/>
                  <a:gd name="connsiteY696" fmla="*/ 621553 h 662331"/>
                  <a:gd name="connsiteX697" fmla="*/ 177560 w 759066"/>
                  <a:gd name="connsiteY697" fmla="*/ 622284 h 662331"/>
                  <a:gd name="connsiteX698" fmla="*/ 173903 w 759066"/>
                  <a:gd name="connsiteY698" fmla="*/ 621004 h 662331"/>
                  <a:gd name="connsiteX699" fmla="*/ 171526 w 759066"/>
                  <a:gd name="connsiteY699" fmla="*/ 621553 h 662331"/>
                  <a:gd name="connsiteX700" fmla="*/ 169332 w 759066"/>
                  <a:gd name="connsiteY700" fmla="*/ 623016 h 662331"/>
                  <a:gd name="connsiteX701" fmla="*/ 161834 w 759066"/>
                  <a:gd name="connsiteY701" fmla="*/ 625027 h 662331"/>
                  <a:gd name="connsiteX702" fmla="*/ 150862 w 759066"/>
                  <a:gd name="connsiteY702" fmla="*/ 630513 h 662331"/>
                  <a:gd name="connsiteX703" fmla="*/ 143365 w 759066"/>
                  <a:gd name="connsiteY703" fmla="*/ 636182 h 662331"/>
                  <a:gd name="connsiteX704" fmla="*/ 140805 w 759066"/>
                  <a:gd name="connsiteY704" fmla="*/ 639656 h 662331"/>
                  <a:gd name="connsiteX705" fmla="*/ 139342 w 759066"/>
                  <a:gd name="connsiteY705" fmla="*/ 640571 h 662331"/>
                  <a:gd name="connsiteX706" fmla="*/ 138793 w 759066"/>
                  <a:gd name="connsiteY706" fmla="*/ 641302 h 662331"/>
                  <a:gd name="connsiteX707" fmla="*/ 138793 w 759066"/>
                  <a:gd name="connsiteY707" fmla="*/ 644411 h 662331"/>
                  <a:gd name="connsiteX708" fmla="*/ 132942 w 759066"/>
                  <a:gd name="connsiteY708" fmla="*/ 646971 h 662331"/>
                  <a:gd name="connsiteX709" fmla="*/ 132576 w 759066"/>
                  <a:gd name="connsiteY709" fmla="*/ 648982 h 662331"/>
                  <a:gd name="connsiteX710" fmla="*/ 130382 w 759066"/>
                  <a:gd name="connsiteY710" fmla="*/ 650262 h 662331"/>
                  <a:gd name="connsiteX711" fmla="*/ 128370 w 759066"/>
                  <a:gd name="connsiteY711" fmla="*/ 648982 h 662331"/>
                  <a:gd name="connsiteX712" fmla="*/ 126724 w 759066"/>
                  <a:gd name="connsiteY712" fmla="*/ 649165 h 662331"/>
                  <a:gd name="connsiteX713" fmla="*/ 125261 w 759066"/>
                  <a:gd name="connsiteY713" fmla="*/ 650628 h 662331"/>
                  <a:gd name="connsiteX714" fmla="*/ 121604 w 759066"/>
                  <a:gd name="connsiteY714" fmla="*/ 652274 h 662331"/>
                  <a:gd name="connsiteX715" fmla="*/ 119410 w 759066"/>
                  <a:gd name="connsiteY715" fmla="*/ 652640 h 662331"/>
                  <a:gd name="connsiteX716" fmla="*/ 116667 w 759066"/>
                  <a:gd name="connsiteY716" fmla="*/ 653920 h 662331"/>
                  <a:gd name="connsiteX717" fmla="*/ 116850 w 759066"/>
                  <a:gd name="connsiteY717" fmla="*/ 654468 h 662331"/>
                  <a:gd name="connsiteX718" fmla="*/ 118861 w 759066"/>
                  <a:gd name="connsiteY718" fmla="*/ 654286 h 662331"/>
                  <a:gd name="connsiteX719" fmla="*/ 120507 w 759066"/>
                  <a:gd name="connsiteY719" fmla="*/ 658126 h 662331"/>
                  <a:gd name="connsiteX720" fmla="*/ 119958 w 759066"/>
                  <a:gd name="connsiteY720" fmla="*/ 662332 h 662331"/>
                  <a:gd name="connsiteX721" fmla="*/ 121970 w 759066"/>
                  <a:gd name="connsiteY721" fmla="*/ 662332 h 662331"/>
                  <a:gd name="connsiteX722" fmla="*/ 124713 w 759066"/>
                  <a:gd name="connsiteY722" fmla="*/ 661052 h 662331"/>
                  <a:gd name="connsiteX723" fmla="*/ 125810 w 759066"/>
                  <a:gd name="connsiteY723" fmla="*/ 658491 h 662331"/>
                  <a:gd name="connsiteX724" fmla="*/ 124713 w 759066"/>
                  <a:gd name="connsiteY724" fmla="*/ 653920 h 662331"/>
                  <a:gd name="connsiteX725" fmla="*/ 127090 w 759066"/>
                  <a:gd name="connsiteY725" fmla="*/ 654103 h 662331"/>
                  <a:gd name="connsiteX726" fmla="*/ 129102 w 759066"/>
                  <a:gd name="connsiteY726" fmla="*/ 657211 h 662331"/>
                  <a:gd name="connsiteX727" fmla="*/ 131479 w 759066"/>
                  <a:gd name="connsiteY727" fmla="*/ 659040 h 662331"/>
                  <a:gd name="connsiteX728" fmla="*/ 139342 w 759066"/>
                  <a:gd name="connsiteY728" fmla="*/ 656297 h 662331"/>
                  <a:gd name="connsiteX729" fmla="*/ 137879 w 759066"/>
                  <a:gd name="connsiteY729" fmla="*/ 649531 h 662331"/>
                  <a:gd name="connsiteX730" fmla="*/ 138245 w 759066"/>
                  <a:gd name="connsiteY730" fmla="*/ 648251 h 662331"/>
                  <a:gd name="connsiteX731" fmla="*/ 141353 w 759066"/>
                  <a:gd name="connsiteY731" fmla="*/ 650811 h 662331"/>
                  <a:gd name="connsiteX732" fmla="*/ 142085 w 759066"/>
                  <a:gd name="connsiteY732" fmla="*/ 652640 h 662331"/>
                  <a:gd name="connsiteX733" fmla="*/ 141902 w 759066"/>
                  <a:gd name="connsiteY733" fmla="*/ 654651 h 662331"/>
                  <a:gd name="connsiteX734" fmla="*/ 144645 w 759066"/>
                  <a:gd name="connsiteY734" fmla="*/ 654651 h 662331"/>
                  <a:gd name="connsiteX735" fmla="*/ 146291 w 759066"/>
                  <a:gd name="connsiteY735" fmla="*/ 655566 h 662331"/>
                  <a:gd name="connsiteX736" fmla="*/ 148851 w 759066"/>
                  <a:gd name="connsiteY736" fmla="*/ 654468 h 662331"/>
                  <a:gd name="connsiteX737" fmla="*/ 150314 w 759066"/>
                  <a:gd name="connsiteY737" fmla="*/ 653005 h 662331"/>
                  <a:gd name="connsiteX738" fmla="*/ 151960 w 759066"/>
                  <a:gd name="connsiteY738" fmla="*/ 653920 h 662331"/>
                  <a:gd name="connsiteX739" fmla="*/ 153605 w 759066"/>
                  <a:gd name="connsiteY739" fmla="*/ 652823 h 662331"/>
                  <a:gd name="connsiteX740" fmla="*/ 155068 w 759066"/>
                  <a:gd name="connsiteY740" fmla="*/ 649897 h 662331"/>
                  <a:gd name="connsiteX741" fmla="*/ 158177 w 759066"/>
                  <a:gd name="connsiteY741" fmla="*/ 647154 h 662331"/>
                  <a:gd name="connsiteX742" fmla="*/ 159274 w 759066"/>
                  <a:gd name="connsiteY742" fmla="*/ 642582 h 662331"/>
                  <a:gd name="connsiteX743" fmla="*/ 161834 w 759066"/>
                  <a:gd name="connsiteY743" fmla="*/ 637645 h 662331"/>
                  <a:gd name="connsiteX744" fmla="*/ 164943 w 759066"/>
                  <a:gd name="connsiteY744" fmla="*/ 635633 h 662331"/>
                  <a:gd name="connsiteX745" fmla="*/ 168234 w 759066"/>
                  <a:gd name="connsiteY745" fmla="*/ 635451 h 662331"/>
                  <a:gd name="connsiteX746" fmla="*/ 168783 w 759066"/>
                  <a:gd name="connsiteY746" fmla="*/ 639291 h 662331"/>
                  <a:gd name="connsiteX747" fmla="*/ 165491 w 759066"/>
                  <a:gd name="connsiteY747" fmla="*/ 642765 h 662331"/>
                  <a:gd name="connsiteX748" fmla="*/ 166771 w 759066"/>
                  <a:gd name="connsiteY748" fmla="*/ 644411 h 662331"/>
                  <a:gd name="connsiteX749" fmla="*/ 173355 w 759066"/>
                  <a:gd name="connsiteY749" fmla="*/ 643314 h 662331"/>
                  <a:gd name="connsiteX750" fmla="*/ 180121 w 759066"/>
                  <a:gd name="connsiteY750" fmla="*/ 640022 h 662331"/>
                  <a:gd name="connsiteX751" fmla="*/ 186521 w 759066"/>
                  <a:gd name="connsiteY751" fmla="*/ 640936 h 662331"/>
                  <a:gd name="connsiteX752" fmla="*/ 185972 w 759066"/>
                  <a:gd name="connsiteY752" fmla="*/ 638742 h 662331"/>
                  <a:gd name="connsiteX753" fmla="*/ 187252 w 759066"/>
                  <a:gd name="connsiteY753" fmla="*/ 638011 h 662331"/>
                  <a:gd name="connsiteX754" fmla="*/ 188167 w 759066"/>
                  <a:gd name="connsiteY754" fmla="*/ 636548 h 662331"/>
                  <a:gd name="connsiteX755" fmla="*/ 191275 w 759066"/>
                  <a:gd name="connsiteY755" fmla="*/ 638925 h 662331"/>
                  <a:gd name="connsiteX756" fmla="*/ 193835 w 759066"/>
                  <a:gd name="connsiteY756" fmla="*/ 636182 h 662331"/>
                  <a:gd name="connsiteX757" fmla="*/ 194018 w 759066"/>
                  <a:gd name="connsiteY757" fmla="*/ 634719 h 662331"/>
                  <a:gd name="connsiteX758" fmla="*/ 196030 w 759066"/>
                  <a:gd name="connsiteY758" fmla="*/ 633622 h 662331"/>
                  <a:gd name="connsiteX759" fmla="*/ 200601 w 759066"/>
                  <a:gd name="connsiteY759" fmla="*/ 632891 h 662331"/>
                  <a:gd name="connsiteX760" fmla="*/ 202247 w 759066"/>
                  <a:gd name="connsiteY760" fmla="*/ 630879 h 662331"/>
                  <a:gd name="connsiteX761" fmla="*/ 204441 w 759066"/>
                  <a:gd name="connsiteY761" fmla="*/ 629782 h 662331"/>
                  <a:gd name="connsiteX762" fmla="*/ 207001 w 759066"/>
                  <a:gd name="connsiteY762" fmla="*/ 629782 h 662331"/>
                  <a:gd name="connsiteX763" fmla="*/ 208647 w 759066"/>
                  <a:gd name="connsiteY763" fmla="*/ 628136 h 662331"/>
                  <a:gd name="connsiteX764" fmla="*/ 211756 w 759066"/>
                  <a:gd name="connsiteY764" fmla="*/ 628136 h 662331"/>
                  <a:gd name="connsiteX765" fmla="*/ 213036 w 759066"/>
                  <a:gd name="connsiteY765" fmla="*/ 630513 h 662331"/>
                  <a:gd name="connsiteX766" fmla="*/ 213036 w 759066"/>
                  <a:gd name="connsiteY766" fmla="*/ 634536 h 662331"/>
                  <a:gd name="connsiteX767" fmla="*/ 212304 w 759066"/>
                  <a:gd name="connsiteY767" fmla="*/ 637279 h 662331"/>
                  <a:gd name="connsiteX768" fmla="*/ 213036 w 759066"/>
                  <a:gd name="connsiteY768" fmla="*/ 637828 h 662331"/>
                  <a:gd name="connsiteX769" fmla="*/ 216876 w 759066"/>
                  <a:gd name="connsiteY769" fmla="*/ 631062 h 662331"/>
                  <a:gd name="connsiteX770" fmla="*/ 218156 w 759066"/>
                  <a:gd name="connsiteY770" fmla="*/ 625942 h 662331"/>
                  <a:gd name="connsiteX771" fmla="*/ 219253 w 759066"/>
                  <a:gd name="connsiteY771" fmla="*/ 626673 h 662331"/>
                  <a:gd name="connsiteX772" fmla="*/ 221265 w 759066"/>
                  <a:gd name="connsiteY772" fmla="*/ 626673 h 662331"/>
                  <a:gd name="connsiteX773" fmla="*/ 229311 w 759066"/>
                  <a:gd name="connsiteY773" fmla="*/ 625759 h 662331"/>
                  <a:gd name="connsiteX774" fmla="*/ 234614 w 759066"/>
                  <a:gd name="connsiteY774" fmla="*/ 622284 h 662331"/>
                  <a:gd name="connsiteX775" fmla="*/ 237540 w 759066"/>
                  <a:gd name="connsiteY775" fmla="*/ 622284 h 662331"/>
                  <a:gd name="connsiteX776" fmla="*/ 239003 w 759066"/>
                  <a:gd name="connsiteY776" fmla="*/ 620639 h 662331"/>
                  <a:gd name="connsiteX777" fmla="*/ 238454 w 759066"/>
                  <a:gd name="connsiteY777" fmla="*/ 616981 h 662331"/>
                  <a:gd name="connsiteX778" fmla="*/ 238637 w 759066"/>
                  <a:gd name="connsiteY778" fmla="*/ 614604 h 662331"/>
                  <a:gd name="connsiteX779" fmla="*/ 234614 w 759066"/>
                  <a:gd name="connsiteY779" fmla="*/ 613690 h 662331"/>
                  <a:gd name="connsiteX780" fmla="*/ 230774 w 759066"/>
                  <a:gd name="connsiteY780" fmla="*/ 611313 h 662331"/>
                  <a:gd name="connsiteX781" fmla="*/ 228214 w 759066"/>
                  <a:gd name="connsiteY781" fmla="*/ 608204 h 662331"/>
                  <a:gd name="connsiteX782" fmla="*/ 226934 w 759066"/>
                  <a:gd name="connsiteY782" fmla="*/ 604730 h 662331"/>
                  <a:gd name="connsiteX783" fmla="*/ 229677 w 759066"/>
                  <a:gd name="connsiteY783" fmla="*/ 604912 h 662331"/>
                  <a:gd name="connsiteX784" fmla="*/ 231322 w 759066"/>
                  <a:gd name="connsiteY784" fmla="*/ 608753 h 662331"/>
                  <a:gd name="connsiteX785" fmla="*/ 233334 w 759066"/>
                  <a:gd name="connsiteY785" fmla="*/ 611313 h 662331"/>
                  <a:gd name="connsiteX786" fmla="*/ 238088 w 759066"/>
                  <a:gd name="connsiteY786" fmla="*/ 611861 h 662331"/>
                  <a:gd name="connsiteX787" fmla="*/ 244854 w 759066"/>
                  <a:gd name="connsiteY787" fmla="*/ 606558 h 662331"/>
                  <a:gd name="connsiteX788" fmla="*/ 249609 w 759066"/>
                  <a:gd name="connsiteY788" fmla="*/ 605461 h 662331"/>
                  <a:gd name="connsiteX789" fmla="*/ 258020 w 759066"/>
                  <a:gd name="connsiteY789" fmla="*/ 605278 h 662331"/>
                  <a:gd name="connsiteX790" fmla="*/ 259483 w 759066"/>
                  <a:gd name="connsiteY790" fmla="*/ 602352 h 662331"/>
                  <a:gd name="connsiteX791" fmla="*/ 258386 w 759066"/>
                  <a:gd name="connsiteY791" fmla="*/ 601804 h 662331"/>
                  <a:gd name="connsiteX792" fmla="*/ 253814 w 759066"/>
                  <a:gd name="connsiteY792" fmla="*/ 602535 h 662331"/>
                  <a:gd name="connsiteX793" fmla="*/ 255643 w 759066"/>
                  <a:gd name="connsiteY793" fmla="*/ 600707 h 662331"/>
                  <a:gd name="connsiteX794" fmla="*/ 261678 w 759066"/>
                  <a:gd name="connsiteY794" fmla="*/ 598146 h 662331"/>
                  <a:gd name="connsiteX795" fmla="*/ 263872 w 759066"/>
                  <a:gd name="connsiteY795" fmla="*/ 599792 h 662331"/>
                  <a:gd name="connsiteX796" fmla="*/ 267895 w 759066"/>
                  <a:gd name="connsiteY796" fmla="*/ 599792 h 662331"/>
                  <a:gd name="connsiteX797" fmla="*/ 267346 w 759066"/>
                  <a:gd name="connsiteY797" fmla="*/ 595221 h 662331"/>
                  <a:gd name="connsiteX798" fmla="*/ 267895 w 759066"/>
                  <a:gd name="connsiteY798" fmla="*/ 593026 h 662331"/>
                  <a:gd name="connsiteX799" fmla="*/ 270638 w 759066"/>
                  <a:gd name="connsiteY799" fmla="*/ 591929 h 662331"/>
                  <a:gd name="connsiteX800" fmla="*/ 275941 w 759066"/>
                  <a:gd name="connsiteY800" fmla="*/ 593575 h 662331"/>
                  <a:gd name="connsiteX801" fmla="*/ 282341 w 759066"/>
                  <a:gd name="connsiteY801" fmla="*/ 589369 h 662331"/>
                  <a:gd name="connsiteX802" fmla="*/ 283256 w 759066"/>
                  <a:gd name="connsiteY802" fmla="*/ 587357 h 662331"/>
                  <a:gd name="connsiteX803" fmla="*/ 285450 w 759066"/>
                  <a:gd name="connsiteY803" fmla="*/ 588089 h 662331"/>
                  <a:gd name="connsiteX804" fmla="*/ 286547 w 759066"/>
                  <a:gd name="connsiteY804" fmla="*/ 587357 h 662331"/>
                  <a:gd name="connsiteX805" fmla="*/ 286913 w 759066"/>
                  <a:gd name="connsiteY805" fmla="*/ 585529 h 662331"/>
                  <a:gd name="connsiteX806" fmla="*/ 289656 w 759066"/>
                  <a:gd name="connsiteY806" fmla="*/ 586626 h 662331"/>
                  <a:gd name="connsiteX807" fmla="*/ 290570 w 759066"/>
                  <a:gd name="connsiteY807" fmla="*/ 585529 h 662331"/>
                  <a:gd name="connsiteX808" fmla="*/ 293679 w 759066"/>
                  <a:gd name="connsiteY808" fmla="*/ 583700 h 662331"/>
                  <a:gd name="connsiteX809" fmla="*/ 295873 w 759066"/>
                  <a:gd name="connsiteY809" fmla="*/ 580774 h 662331"/>
                  <a:gd name="connsiteX810" fmla="*/ 296239 w 759066"/>
                  <a:gd name="connsiteY810" fmla="*/ 575837 h 662331"/>
                  <a:gd name="connsiteX811" fmla="*/ 293313 w 759066"/>
                  <a:gd name="connsiteY811" fmla="*/ 576020 h 662331"/>
                  <a:gd name="connsiteX812" fmla="*/ 292216 w 759066"/>
                  <a:gd name="connsiteY812" fmla="*/ 575106 h 662331"/>
                  <a:gd name="connsiteX813" fmla="*/ 294227 w 759066"/>
                  <a:gd name="connsiteY813" fmla="*/ 572728 h 662331"/>
                  <a:gd name="connsiteX814" fmla="*/ 302090 w 759066"/>
                  <a:gd name="connsiteY814" fmla="*/ 568523 h 662331"/>
                  <a:gd name="connsiteX815" fmla="*/ 303370 w 759066"/>
                  <a:gd name="connsiteY815" fmla="*/ 569803 h 662331"/>
                  <a:gd name="connsiteX816" fmla="*/ 305382 w 759066"/>
                  <a:gd name="connsiteY816" fmla="*/ 565231 h 662331"/>
                  <a:gd name="connsiteX817" fmla="*/ 311234 w 759066"/>
                  <a:gd name="connsiteY817" fmla="*/ 565597 h 662331"/>
                  <a:gd name="connsiteX818" fmla="*/ 311782 w 759066"/>
                  <a:gd name="connsiteY818" fmla="*/ 563768 h 662331"/>
                  <a:gd name="connsiteX819" fmla="*/ 313245 w 759066"/>
                  <a:gd name="connsiteY819" fmla="*/ 561939 h 662331"/>
                  <a:gd name="connsiteX820" fmla="*/ 313794 w 759066"/>
                  <a:gd name="connsiteY820" fmla="*/ 558831 h 662331"/>
                  <a:gd name="connsiteX821" fmla="*/ 316902 w 759066"/>
                  <a:gd name="connsiteY821" fmla="*/ 559014 h 662331"/>
                  <a:gd name="connsiteX822" fmla="*/ 320925 w 759066"/>
                  <a:gd name="connsiteY822" fmla="*/ 560477 h 662331"/>
                  <a:gd name="connsiteX823" fmla="*/ 323120 w 759066"/>
                  <a:gd name="connsiteY823" fmla="*/ 556454 h 662331"/>
                  <a:gd name="connsiteX824" fmla="*/ 325314 w 759066"/>
                  <a:gd name="connsiteY824" fmla="*/ 556271 h 662331"/>
                  <a:gd name="connsiteX825" fmla="*/ 327874 w 759066"/>
                  <a:gd name="connsiteY825" fmla="*/ 554442 h 662331"/>
                  <a:gd name="connsiteX826" fmla="*/ 330069 w 759066"/>
                  <a:gd name="connsiteY826" fmla="*/ 552248 h 662331"/>
                  <a:gd name="connsiteX827" fmla="*/ 330983 w 759066"/>
                  <a:gd name="connsiteY827" fmla="*/ 550419 h 662331"/>
                  <a:gd name="connsiteX828" fmla="*/ 336652 w 759066"/>
                  <a:gd name="connsiteY828" fmla="*/ 548590 h 662331"/>
                  <a:gd name="connsiteX829" fmla="*/ 342503 w 759066"/>
                  <a:gd name="connsiteY829" fmla="*/ 547859 h 662331"/>
                  <a:gd name="connsiteX830" fmla="*/ 345795 w 759066"/>
                  <a:gd name="connsiteY830" fmla="*/ 544567 h 662331"/>
                  <a:gd name="connsiteX831" fmla="*/ 348538 w 759066"/>
                  <a:gd name="connsiteY831" fmla="*/ 545482 h 662331"/>
                  <a:gd name="connsiteX832" fmla="*/ 353658 w 759066"/>
                  <a:gd name="connsiteY832" fmla="*/ 543287 h 662331"/>
                  <a:gd name="connsiteX833" fmla="*/ 353841 w 759066"/>
                  <a:gd name="connsiteY833" fmla="*/ 539813 h 662331"/>
                  <a:gd name="connsiteX834" fmla="*/ 350915 w 759066"/>
                  <a:gd name="connsiteY834" fmla="*/ 537984 h 662331"/>
                  <a:gd name="connsiteX835" fmla="*/ 355304 w 759066"/>
                  <a:gd name="connsiteY835" fmla="*/ 536521 h 662331"/>
                  <a:gd name="connsiteX836" fmla="*/ 355304 w 759066"/>
                  <a:gd name="connsiteY836" fmla="*/ 535058 h 662331"/>
                  <a:gd name="connsiteX837" fmla="*/ 354389 w 759066"/>
                  <a:gd name="connsiteY837" fmla="*/ 533413 h 662331"/>
                  <a:gd name="connsiteX838" fmla="*/ 355121 w 759066"/>
                  <a:gd name="connsiteY838" fmla="*/ 531218 h 662331"/>
                  <a:gd name="connsiteX839" fmla="*/ 357864 w 759066"/>
                  <a:gd name="connsiteY839" fmla="*/ 530853 h 662331"/>
                  <a:gd name="connsiteX840" fmla="*/ 360973 w 759066"/>
                  <a:gd name="connsiteY840" fmla="*/ 527561 h 662331"/>
                  <a:gd name="connsiteX841" fmla="*/ 369018 w 759066"/>
                  <a:gd name="connsiteY841" fmla="*/ 525367 h 662331"/>
                  <a:gd name="connsiteX842" fmla="*/ 372127 w 759066"/>
                  <a:gd name="connsiteY842" fmla="*/ 522441 h 662331"/>
                  <a:gd name="connsiteX843" fmla="*/ 372859 w 759066"/>
                  <a:gd name="connsiteY843" fmla="*/ 519881 h 662331"/>
                  <a:gd name="connsiteX844" fmla="*/ 372859 w 759066"/>
                  <a:gd name="connsiteY844" fmla="*/ 517321 h 662331"/>
                  <a:gd name="connsiteX845" fmla="*/ 371396 w 759066"/>
                  <a:gd name="connsiteY845" fmla="*/ 515858 h 662331"/>
                  <a:gd name="connsiteX846" fmla="*/ 364630 w 759066"/>
                  <a:gd name="connsiteY846" fmla="*/ 513663 h 662331"/>
                  <a:gd name="connsiteX847" fmla="*/ 363715 w 759066"/>
                  <a:gd name="connsiteY847" fmla="*/ 511652 h 662331"/>
                  <a:gd name="connsiteX848" fmla="*/ 359510 w 759066"/>
                  <a:gd name="connsiteY848" fmla="*/ 510555 h 662331"/>
                  <a:gd name="connsiteX849" fmla="*/ 352744 w 759066"/>
                  <a:gd name="connsiteY849" fmla="*/ 512383 h 662331"/>
                  <a:gd name="connsiteX850" fmla="*/ 350549 w 759066"/>
                  <a:gd name="connsiteY850" fmla="*/ 511469 h 662331"/>
                  <a:gd name="connsiteX851" fmla="*/ 354389 w 759066"/>
                  <a:gd name="connsiteY851" fmla="*/ 500315 h 662331"/>
                  <a:gd name="connsiteX852" fmla="*/ 354389 w 759066"/>
                  <a:gd name="connsiteY852" fmla="*/ 499034 h 662331"/>
                  <a:gd name="connsiteX853" fmla="*/ 360607 w 759066"/>
                  <a:gd name="connsiteY853" fmla="*/ 498120 h 662331"/>
                  <a:gd name="connsiteX854" fmla="*/ 363715 w 759066"/>
                  <a:gd name="connsiteY854" fmla="*/ 495926 h 662331"/>
                  <a:gd name="connsiteX855" fmla="*/ 363715 w 759066"/>
                  <a:gd name="connsiteY855" fmla="*/ 493914 h 662331"/>
                  <a:gd name="connsiteX856" fmla="*/ 366641 w 759066"/>
                  <a:gd name="connsiteY856" fmla="*/ 492451 h 662331"/>
                  <a:gd name="connsiteX857" fmla="*/ 366824 w 759066"/>
                  <a:gd name="connsiteY857" fmla="*/ 489708 h 662331"/>
                  <a:gd name="connsiteX858" fmla="*/ 365727 w 759066"/>
                  <a:gd name="connsiteY858" fmla="*/ 486783 h 662331"/>
                  <a:gd name="connsiteX859" fmla="*/ 368470 w 759066"/>
                  <a:gd name="connsiteY859" fmla="*/ 488063 h 662331"/>
                  <a:gd name="connsiteX860" fmla="*/ 369567 w 759066"/>
                  <a:gd name="connsiteY860" fmla="*/ 485137 h 662331"/>
                  <a:gd name="connsiteX861" fmla="*/ 373041 w 759066"/>
                  <a:gd name="connsiteY861" fmla="*/ 484405 h 662331"/>
                  <a:gd name="connsiteX862" fmla="*/ 373041 w 759066"/>
                  <a:gd name="connsiteY862" fmla="*/ 487514 h 662331"/>
                  <a:gd name="connsiteX863" fmla="*/ 378162 w 759066"/>
                  <a:gd name="connsiteY863" fmla="*/ 486783 h 662331"/>
                  <a:gd name="connsiteX864" fmla="*/ 380905 w 759066"/>
                  <a:gd name="connsiteY864" fmla="*/ 485137 h 662331"/>
                  <a:gd name="connsiteX865" fmla="*/ 380539 w 759066"/>
                  <a:gd name="connsiteY865" fmla="*/ 482394 h 662331"/>
                  <a:gd name="connsiteX866" fmla="*/ 376333 w 759066"/>
                  <a:gd name="connsiteY866" fmla="*/ 481297 h 662331"/>
                  <a:gd name="connsiteX867" fmla="*/ 379259 w 759066"/>
                  <a:gd name="connsiteY867" fmla="*/ 480017 h 662331"/>
                  <a:gd name="connsiteX868" fmla="*/ 386756 w 759066"/>
                  <a:gd name="connsiteY868" fmla="*/ 479468 h 662331"/>
                  <a:gd name="connsiteX869" fmla="*/ 390414 w 759066"/>
                  <a:gd name="connsiteY869" fmla="*/ 475262 h 662331"/>
                  <a:gd name="connsiteX870" fmla="*/ 390596 w 759066"/>
                  <a:gd name="connsiteY870" fmla="*/ 472885 h 662331"/>
                  <a:gd name="connsiteX871" fmla="*/ 389499 w 759066"/>
                  <a:gd name="connsiteY871" fmla="*/ 470691 h 662331"/>
                  <a:gd name="connsiteX872" fmla="*/ 379990 w 759066"/>
                  <a:gd name="connsiteY872" fmla="*/ 464656 h 662331"/>
                  <a:gd name="connsiteX873" fmla="*/ 383099 w 759066"/>
                  <a:gd name="connsiteY873" fmla="*/ 464107 h 662331"/>
                  <a:gd name="connsiteX874" fmla="*/ 386208 w 759066"/>
                  <a:gd name="connsiteY874" fmla="*/ 466668 h 662331"/>
                  <a:gd name="connsiteX875" fmla="*/ 392059 w 759066"/>
                  <a:gd name="connsiteY875" fmla="*/ 466850 h 662331"/>
                  <a:gd name="connsiteX876" fmla="*/ 400288 w 759066"/>
                  <a:gd name="connsiteY876" fmla="*/ 460633 h 662331"/>
                  <a:gd name="connsiteX877" fmla="*/ 403397 w 759066"/>
                  <a:gd name="connsiteY877" fmla="*/ 453684 h 662331"/>
                  <a:gd name="connsiteX878" fmla="*/ 412357 w 759066"/>
                  <a:gd name="connsiteY878" fmla="*/ 445638 h 662331"/>
                  <a:gd name="connsiteX879" fmla="*/ 413089 w 759066"/>
                  <a:gd name="connsiteY879" fmla="*/ 440884 h 662331"/>
                  <a:gd name="connsiteX880" fmla="*/ 428815 w 759066"/>
                  <a:gd name="connsiteY880" fmla="*/ 434849 h 662331"/>
                  <a:gd name="connsiteX881" fmla="*/ 439787 w 759066"/>
                  <a:gd name="connsiteY881" fmla="*/ 426438 h 662331"/>
                  <a:gd name="connsiteX882" fmla="*/ 440152 w 759066"/>
                  <a:gd name="connsiteY882" fmla="*/ 424060 h 662331"/>
                  <a:gd name="connsiteX883" fmla="*/ 439238 w 759066"/>
                  <a:gd name="connsiteY883" fmla="*/ 420769 h 662331"/>
                  <a:gd name="connsiteX884" fmla="*/ 440152 w 759066"/>
                  <a:gd name="connsiteY884" fmla="*/ 416746 h 662331"/>
                  <a:gd name="connsiteX885" fmla="*/ 441798 w 759066"/>
                  <a:gd name="connsiteY885" fmla="*/ 413820 h 662331"/>
                  <a:gd name="connsiteX886" fmla="*/ 444541 w 759066"/>
                  <a:gd name="connsiteY886" fmla="*/ 410346 h 662331"/>
                  <a:gd name="connsiteX887" fmla="*/ 450758 w 759066"/>
                  <a:gd name="connsiteY887" fmla="*/ 397728 h 662331"/>
                  <a:gd name="connsiteX888" fmla="*/ 451490 w 759066"/>
                  <a:gd name="connsiteY888" fmla="*/ 394619 h 662331"/>
                  <a:gd name="connsiteX889" fmla="*/ 451490 w 759066"/>
                  <a:gd name="connsiteY889" fmla="*/ 391511 h 662331"/>
                  <a:gd name="connsiteX890" fmla="*/ 452587 w 759066"/>
                  <a:gd name="connsiteY890" fmla="*/ 387671 h 662331"/>
                  <a:gd name="connsiteX891" fmla="*/ 454964 w 759066"/>
                  <a:gd name="connsiteY891" fmla="*/ 388585 h 662331"/>
                  <a:gd name="connsiteX892" fmla="*/ 455513 w 759066"/>
                  <a:gd name="connsiteY892" fmla="*/ 391511 h 662331"/>
                  <a:gd name="connsiteX893" fmla="*/ 453136 w 759066"/>
                  <a:gd name="connsiteY893" fmla="*/ 405774 h 662331"/>
                  <a:gd name="connsiteX894" fmla="*/ 450758 w 759066"/>
                  <a:gd name="connsiteY894" fmla="*/ 410163 h 662331"/>
                  <a:gd name="connsiteX895" fmla="*/ 445090 w 759066"/>
                  <a:gd name="connsiteY895" fmla="*/ 417660 h 662331"/>
                  <a:gd name="connsiteX896" fmla="*/ 443627 w 759066"/>
                  <a:gd name="connsiteY896" fmla="*/ 422415 h 662331"/>
                  <a:gd name="connsiteX897" fmla="*/ 443444 w 759066"/>
                  <a:gd name="connsiteY897" fmla="*/ 426255 h 662331"/>
                  <a:gd name="connsiteX898" fmla="*/ 446004 w 759066"/>
                  <a:gd name="connsiteY898" fmla="*/ 428266 h 662331"/>
                  <a:gd name="connsiteX899" fmla="*/ 455513 w 759066"/>
                  <a:gd name="connsiteY899" fmla="*/ 427535 h 662331"/>
                  <a:gd name="connsiteX900" fmla="*/ 464473 w 759066"/>
                  <a:gd name="connsiteY900" fmla="*/ 420586 h 662331"/>
                  <a:gd name="connsiteX901" fmla="*/ 471422 w 759066"/>
                  <a:gd name="connsiteY901" fmla="*/ 418026 h 662331"/>
                  <a:gd name="connsiteX902" fmla="*/ 475628 w 759066"/>
                  <a:gd name="connsiteY902" fmla="*/ 417660 h 662331"/>
                  <a:gd name="connsiteX903" fmla="*/ 471971 w 759066"/>
                  <a:gd name="connsiteY903" fmla="*/ 420769 h 662331"/>
                  <a:gd name="connsiteX904" fmla="*/ 468313 w 759066"/>
                  <a:gd name="connsiteY904" fmla="*/ 422049 h 662331"/>
                  <a:gd name="connsiteX905" fmla="*/ 464107 w 759066"/>
                  <a:gd name="connsiteY905" fmla="*/ 424792 h 662331"/>
                  <a:gd name="connsiteX906" fmla="*/ 461730 w 759066"/>
                  <a:gd name="connsiteY906" fmla="*/ 428083 h 662331"/>
                  <a:gd name="connsiteX907" fmla="*/ 457342 w 759066"/>
                  <a:gd name="connsiteY907" fmla="*/ 430095 h 662331"/>
                  <a:gd name="connsiteX908" fmla="*/ 457707 w 759066"/>
                  <a:gd name="connsiteY908" fmla="*/ 433569 h 662331"/>
                  <a:gd name="connsiteX909" fmla="*/ 461365 w 759066"/>
                  <a:gd name="connsiteY909" fmla="*/ 436129 h 662331"/>
                  <a:gd name="connsiteX910" fmla="*/ 473068 w 759066"/>
                  <a:gd name="connsiteY910" fmla="*/ 438141 h 662331"/>
                  <a:gd name="connsiteX911" fmla="*/ 482942 w 759066"/>
                  <a:gd name="connsiteY911" fmla="*/ 441798 h 662331"/>
                  <a:gd name="connsiteX912" fmla="*/ 463010 w 759066"/>
                  <a:gd name="connsiteY912" fmla="*/ 439421 h 662331"/>
                  <a:gd name="connsiteX913" fmla="*/ 455330 w 759066"/>
                  <a:gd name="connsiteY913" fmla="*/ 441798 h 662331"/>
                  <a:gd name="connsiteX914" fmla="*/ 451856 w 759066"/>
                  <a:gd name="connsiteY914" fmla="*/ 441250 h 662331"/>
                  <a:gd name="connsiteX915" fmla="*/ 448747 w 759066"/>
                  <a:gd name="connsiteY915" fmla="*/ 437227 h 662331"/>
                  <a:gd name="connsiteX916" fmla="*/ 445638 w 759066"/>
                  <a:gd name="connsiteY916" fmla="*/ 437775 h 662331"/>
                  <a:gd name="connsiteX917" fmla="*/ 442347 w 759066"/>
                  <a:gd name="connsiteY917" fmla="*/ 439421 h 662331"/>
                  <a:gd name="connsiteX918" fmla="*/ 438324 w 759066"/>
                  <a:gd name="connsiteY918" fmla="*/ 442347 h 662331"/>
                  <a:gd name="connsiteX919" fmla="*/ 425158 w 759066"/>
                  <a:gd name="connsiteY919" fmla="*/ 447101 h 662331"/>
                  <a:gd name="connsiteX920" fmla="*/ 423329 w 759066"/>
                  <a:gd name="connsiteY920" fmla="*/ 449844 h 662331"/>
                  <a:gd name="connsiteX921" fmla="*/ 424609 w 759066"/>
                  <a:gd name="connsiteY921" fmla="*/ 454233 h 662331"/>
                  <a:gd name="connsiteX922" fmla="*/ 424975 w 759066"/>
                  <a:gd name="connsiteY922" fmla="*/ 459536 h 662331"/>
                  <a:gd name="connsiteX923" fmla="*/ 423878 w 759066"/>
                  <a:gd name="connsiteY923" fmla="*/ 465388 h 662331"/>
                  <a:gd name="connsiteX924" fmla="*/ 421866 w 759066"/>
                  <a:gd name="connsiteY924" fmla="*/ 468496 h 662331"/>
                  <a:gd name="connsiteX925" fmla="*/ 418209 w 759066"/>
                  <a:gd name="connsiteY925" fmla="*/ 471605 h 662331"/>
                  <a:gd name="connsiteX926" fmla="*/ 415649 w 759066"/>
                  <a:gd name="connsiteY926" fmla="*/ 475628 h 662331"/>
                  <a:gd name="connsiteX927" fmla="*/ 415100 w 759066"/>
                  <a:gd name="connsiteY927" fmla="*/ 478188 h 662331"/>
                  <a:gd name="connsiteX928" fmla="*/ 412540 w 759066"/>
                  <a:gd name="connsiteY928" fmla="*/ 481662 h 662331"/>
                  <a:gd name="connsiteX929" fmla="*/ 411626 w 759066"/>
                  <a:gd name="connsiteY929" fmla="*/ 485137 h 662331"/>
                  <a:gd name="connsiteX930" fmla="*/ 413454 w 759066"/>
                  <a:gd name="connsiteY930" fmla="*/ 487331 h 662331"/>
                  <a:gd name="connsiteX931" fmla="*/ 419306 w 759066"/>
                  <a:gd name="connsiteY931" fmla="*/ 489708 h 662331"/>
                  <a:gd name="connsiteX932" fmla="*/ 431375 w 759066"/>
                  <a:gd name="connsiteY932" fmla="*/ 484040 h 662331"/>
                  <a:gd name="connsiteX933" fmla="*/ 433569 w 759066"/>
                  <a:gd name="connsiteY933" fmla="*/ 484405 h 662331"/>
                  <a:gd name="connsiteX934" fmla="*/ 431375 w 759066"/>
                  <a:gd name="connsiteY934" fmla="*/ 488611 h 662331"/>
                  <a:gd name="connsiteX935" fmla="*/ 429181 w 759066"/>
                  <a:gd name="connsiteY935" fmla="*/ 491354 h 662331"/>
                  <a:gd name="connsiteX936" fmla="*/ 426072 w 759066"/>
                  <a:gd name="connsiteY936" fmla="*/ 493549 h 662331"/>
                  <a:gd name="connsiteX937" fmla="*/ 423329 w 759066"/>
                  <a:gd name="connsiteY937" fmla="*/ 493549 h 662331"/>
                  <a:gd name="connsiteX938" fmla="*/ 422597 w 759066"/>
                  <a:gd name="connsiteY938" fmla="*/ 495011 h 662331"/>
                  <a:gd name="connsiteX939" fmla="*/ 424609 w 759066"/>
                  <a:gd name="connsiteY939" fmla="*/ 496474 h 662331"/>
                  <a:gd name="connsiteX940" fmla="*/ 419306 w 759066"/>
                  <a:gd name="connsiteY940" fmla="*/ 495011 h 662331"/>
                  <a:gd name="connsiteX941" fmla="*/ 417843 w 759066"/>
                  <a:gd name="connsiteY941" fmla="*/ 495194 h 662331"/>
                  <a:gd name="connsiteX942" fmla="*/ 416746 w 759066"/>
                  <a:gd name="connsiteY942" fmla="*/ 495926 h 662331"/>
                  <a:gd name="connsiteX943" fmla="*/ 415832 w 759066"/>
                  <a:gd name="connsiteY943" fmla="*/ 498120 h 662331"/>
                  <a:gd name="connsiteX944" fmla="*/ 413454 w 759066"/>
                  <a:gd name="connsiteY944" fmla="*/ 495743 h 662331"/>
                  <a:gd name="connsiteX945" fmla="*/ 411626 w 759066"/>
                  <a:gd name="connsiteY945" fmla="*/ 498120 h 662331"/>
                  <a:gd name="connsiteX946" fmla="*/ 411991 w 759066"/>
                  <a:gd name="connsiteY946" fmla="*/ 500132 h 662331"/>
                  <a:gd name="connsiteX947" fmla="*/ 409431 w 759066"/>
                  <a:gd name="connsiteY947" fmla="*/ 501046 h 662331"/>
                  <a:gd name="connsiteX948" fmla="*/ 409431 w 759066"/>
                  <a:gd name="connsiteY948" fmla="*/ 503789 h 662331"/>
                  <a:gd name="connsiteX949" fmla="*/ 413089 w 759066"/>
                  <a:gd name="connsiteY949" fmla="*/ 504886 h 662331"/>
                  <a:gd name="connsiteX950" fmla="*/ 415100 w 759066"/>
                  <a:gd name="connsiteY950" fmla="*/ 506715 h 662331"/>
                  <a:gd name="connsiteX951" fmla="*/ 420220 w 759066"/>
                  <a:gd name="connsiteY951" fmla="*/ 505069 h 662331"/>
                  <a:gd name="connsiteX952" fmla="*/ 427718 w 759066"/>
                  <a:gd name="connsiteY952" fmla="*/ 504886 h 662331"/>
                  <a:gd name="connsiteX953" fmla="*/ 427352 w 759066"/>
                  <a:gd name="connsiteY953" fmla="*/ 501229 h 662331"/>
                  <a:gd name="connsiteX954" fmla="*/ 428266 w 759066"/>
                  <a:gd name="connsiteY954" fmla="*/ 500680 h 662331"/>
                  <a:gd name="connsiteX955" fmla="*/ 431924 w 759066"/>
                  <a:gd name="connsiteY955" fmla="*/ 501777 h 662331"/>
                  <a:gd name="connsiteX956" fmla="*/ 434849 w 759066"/>
                  <a:gd name="connsiteY956" fmla="*/ 503423 h 662331"/>
                  <a:gd name="connsiteX957" fmla="*/ 439604 w 759066"/>
                  <a:gd name="connsiteY957" fmla="*/ 497389 h 662331"/>
                  <a:gd name="connsiteX958" fmla="*/ 443627 w 759066"/>
                  <a:gd name="connsiteY958" fmla="*/ 493183 h 662331"/>
                  <a:gd name="connsiteX959" fmla="*/ 446553 w 759066"/>
                  <a:gd name="connsiteY959" fmla="*/ 493549 h 662331"/>
                  <a:gd name="connsiteX960" fmla="*/ 449844 w 759066"/>
                  <a:gd name="connsiteY960" fmla="*/ 491720 h 662331"/>
                  <a:gd name="connsiteX961" fmla="*/ 449844 w 759066"/>
                  <a:gd name="connsiteY961" fmla="*/ 495560 h 662331"/>
                  <a:gd name="connsiteX962" fmla="*/ 448381 w 759066"/>
                  <a:gd name="connsiteY962" fmla="*/ 499766 h 662331"/>
                  <a:gd name="connsiteX963" fmla="*/ 454050 w 759066"/>
                  <a:gd name="connsiteY963" fmla="*/ 492634 h 662331"/>
                  <a:gd name="connsiteX964" fmla="*/ 454416 w 759066"/>
                  <a:gd name="connsiteY964" fmla="*/ 488794 h 662331"/>
                  <a:gd name="connsiteX965" fmla="*/ 460084 w 759066"/>
                  <a:gd name="connsiteY965" fmla="*/ 486234 h 662331"/>
                  <a:gd name="connsiteX966" fmla="*/ 462462 w 759066"/>
                  <a:gd name="connsiteY966" fmla="*/ 487514 h 662331"/>
                  <a:gd name="connsiteX967" fmla="*/ 464473 w 759066"/>
                  <a:gd name="connsiteY967" fmla="*/ 484588 h 662331"/>
                  <a:gd name="connsiteX968" fmla="*/ 463559 w 759066"/>
                  <a:gd name="connsiteY968" fmla="*/ 481297 h 662331"/>
                  <a:gd name="connsiteX969" fmla="*/ 463925 w 759066"/>
                  <a:gd name="connsiteY969" fmla="*/ 480017 h 662331"/>
                  <a:gd name="connsiteX970" fmla="*/ 465570 w 759066"/>
                  <a:gd name="connsiteY970" fmla="*/ 477822 h 662331"/>
                  <a:gd name="connsiteX971" fmla="*/ 466668 w 759066"/>
                  <a:gd name="connsiteY971" fmla="*/ 482577 h 662331"/>
                  <a:gd name="connsiteX972" fmla="*/ 468313 w 759066"/>
                  <a:gd name="connsiteY972" fmla="*/ 486783 h 662331"/>
                  <a:gd name="connsiteX973" fmla="*/ 469776 w 759066"/>
                  <a:gd name="connsiteY973" fmla="*/ 481845 h 662331"/>
                  <a:gd name="connsiteX974" fmla="*/ 470142 w 759066"/>
                  <a:gd name="connsiteY974" fmla="*/ 477822 h 662331"/>
                  <a:gd name="connsiteX975" fmla="*/ 472336 w 759066"/>
                  <a:gd name="connsiteY975" fmla="*/ 475628 h 662331"/>
                  <a:gd name="connsiteX976" fmla="*/ 472519 w 759066"/>
                  <a:gd name="connsiteY976" fmla="*/ 472154 h 662331"/>
                  <a:gd name="connsiteX977" fmla="*/ 474348 w 759066"/>
                  <a:gd name="connsiteY977" fmla="*/ 476725 h 662331"/>
                  <a:gd name="connsiteX978" fmla="*/ 476359 w 759066"/>
                  <a:gd name="connsiteY978" fmla="*/ 475811 h 662331"/>
                  <a:gd name="connsiteX979" fmla="*/ 478737 w 759066"/>
                  <a:gd name="connsiteY979" fmla="*/ 475811 h 662331"/>
                  <a:gd name="connsiteX980" fmla="*/ 481297 w 759066"/>
                  <a:gd name="connsiteY980" fmla="*/ 477091 h 662331"/>
                  <a:gd name="connsiteX981" fmla="*/ 489160 w 759066"/>
                  <a:gd name="connsiteY981" fmla="*/ 477822 h 662331"/>
                  <a:gd name="connsiteX982" fmla="*/ 492817 w 759066"/>
                  <a:gd name="connsiteY982" fmla="*/ 475628 h 662331"/>
                  <a:gd name="connsiteX983" fmla="*/ 495377 w 759066"/>
                  <a:gd name="connsiteY983" fmla="*/ 475262 h 662331"/>
                  <a:gd name="connsiteX984" fmla="*/ 497389 w 759066"/>
                  <a:gd name="connsiteY984" fmla="*/ 470325 h 662331"/>
                  <a:gd name="connsiteX985" fmla="*/ 499217 w 759066"/>
                  <a:gd name="connsiteY985" fmla="*/ 470691 h 662331"/>
                  <a:gd name="connsiteX986" fmla="*/ 502326 w 759066"/>
                  <a:gd name="connsiteY986" fmla="*/ 469776 h 662331"/>
                  <a:gd name="connsiteX987" fmla="*/ 504337 w 759066"/>
                  <a:gd name="connsiteY987" fmla="*/ 467033 h 662331"/>
                  <a:gd name="connsiteX988" fmla="*/ 502692 w 759066"/>
                  <a:gd name="connsiteY988" fmla="*/ 466668 h 662331"/>
                  <a:gd name="connsiteX989" fmla="*/ 501777 w 759066"/>
                  <a:gd name="connsiteY989" fmla="*/ 465570 h 662331"/>
                  <a:gd name="connsiteX990" fmla="*/ 498669 w 759066"/>
                  <a:gd name="connsiteY990" fmla="*/ 465936 h 662331"/>
                  <a:gd name="connsiteX991" fmla="*/ 500863 w 759066"/>
                  <a:gd name="connsiteY991" fmla="*/ 462462 h 662331"/>
                  <a:gd name="connsiteX992" fmla="*/ 504520 w 759066"/>
                  <a:gd name="connsiteY992" fmla="*/ 459353 h 662331"/>
                  <a:gd name="connsiteX993" fmla="*/ 506898 w 759066"/>
                  <a:gd name="connsiteY993" fmla="*/ 459170 h 662331"/>
                  <a:gd name="connsiteX994" fmla="*/ 507995 w 759066"/>
                  <a:gd name="connsiteY994" fmla="*/ 455696 h 662331"/>
                  <a:gd name="connsiteX995" fmla="*/ 505618 w 759066"/>
                  <a:gd name="connsiteY995" fmla="*/ 453136 h 662331"/>
                  <a:gd name="connsiteX996" fmla="*/ 501594 w 759066"/>
                  <a:gd name="connsiteY996" fmla="*/ 456427 h 662331"/>
                  <a:gd name="connsiteX997" fmla="*/ 498669 w 759066"/>
                  <a:gd name="connsiteY997" fmla="*/ 456427 h 662331"/>
                  <a:gd name="connsiteX998" fmla="*/ 493549 w 759066"/>
                  <a:gd name="connsiteY998" fmla="*/ 457707 h 662331"/>
                  <a:gd name="connsiteX999" fmla="*/ 492817 w 759066"/>
                  <a:gd name="connsiteY999" fmla="*/ 454781 h 662331"/>
                  <a:gd name="connsiteX1000" fmla="*/ 497571 w 759066"/>
                  <a:gd name="connsiteY1000" fmla="*/ 453684 h 662331"/>
                  <a:gd name="connsiteX1001" fmla="*/ 501777 w 759066"/>
                  <a:gd name="connsiteY1001" fmla="*/ 451307 h 662331"/>
                  <a:gd name="connsiteX1002" fmla="*/ 502143 w 759066"/>
                  <a:gd name="connsiteY1002" fmla="*/ 448015 h 662331"/>
                  <a:gd name="connsiteX1003" fmla="*/ 498669 w 759066"/>
                  <a:gd name="connsiteY1003" fmla="*/ 449478 h 662331"/>
                  <a:gd name="connsiteX1004" fmla="*/ 498669 w 759066"/>
                  <a:gd name="connsiteY1004" fmla="*/ 447650 h 662331"/>
                  <a:gd name="connsiteX1005" fmla="*/ 493914 w 759066"/>
                  <a:gd name="connsiteY1005" fmla="*/ 448381 h 662331"/>
                  <a:gd name="connsiteX1006" fmla="*/ 494097 w 759066"/>
                  <a:gd name="connsiteY1006" fmla="*/ 446004 h 662331"/>
                  <a:gd name="connsiteX1007" fmla="*/ 492268 w 759066"/>
                  <a:gd name="connsiteY1007" fmla="*/ 445638 h 662331"/>
                  <a:gd name="connsiteX1008" fmla="*/ 493914 w 759066"/>
                  <a:gd name="connsiteY1008" fmla="*/ 443078 h 662331"/>
                  <a:gd name="connsiteX1009" fmla="*/ 499583 w 759066"/>
                  <a:gd name="connsiteY1009" fmla="*/ 441798 h 662331"/>
                  <a:gd name="connsiteX1010" fmla="*/ 502143 w 759066"/>
                  <a:gd name="connsiteY1010" fmla="*/ 438141 h 662331"/>
                  <a:gd name="connsiteX1011" fmla="*/ 497389 w 759066"/>
                  <a:gd name="connsiteY1011" fmla="*/ 437592 h 662331"/>
                  <a:gd name="connsiteX1012" fmla="*/ 501594 w 759066"/>
                  <a:gd name="connsiteY1012" fmla="*/ 433569 h 662331"/>
                  <a:gd name="connsiteX1013" fmla="*/ 503423 w 759066"/>
                  <a:gd name="connsiteY1013" fmla="*/ 432838 h 662331"/>
                  <a:gd name="connsiteX1014" fmla="*/ 504886 w 759066"/>
                  <a:gd name="connsiteY1014" fmla="*/ 435581 h 662331"/>
                  <a:gd name="connsiteX1015" fmla="*/ 506532 w 759066"/>
                  <a:gd name="connsiteY1015" fmla="*/ 435215 h 662331"/>
                  <a:gd name="connsiteX1016" fmla="*/ 509092 w 759066"/>
                  <a:gd name="connsiteY1016" fmla="*/ 431192 h 662331"/>
                  <a:gd name="connsiteX1017" fmla="*/ 513846 w 759066"/>
                  <a:gd name="connsiteY1017" fmla="*/ 427535 h 662331"/>
                  <a:gd name="connsiteX1018" fmla="*/ 513846 w 759066"/>
                  <a:gd name="connsiteY1018" fmla="*/ 431009 h 662331"/>
                  <a:gd name="connsiteX1019" fmla="*/ 509275 w 759066"/>
                  <a:gd name="connsiteY1019" fmla="*/ 436678 h 662331"/>
                  <a:gd name="connsiteX1020" fmla="*/ 507995 w 759066"/>
                  <a:gd name="connsiteY1020" fmla="*/ 440335 h 662331"/>
                  <a:gd name="connsiteX1021" fmla="*/ 510372 w 759066"/>
                  <a:gd name="connsiteY1021" fmla="*/ 442164 h 662331"/>
                  <a:gd name="connsiteX1022" fmla="*/ 514395 w 759066"/>
                  <a:gd name="connsiteY1022" fmla="*/ 441798 h 662331"/>
                  <a:gd name="connsiteX1023" fmla="*/ 516041 w 759066"/>
                  <a:gd name="connsiteY1023" fmla="*/ 440335 h 662331"/>
                  <a:gd name="connsiteX1024" fmla="*/ 516041 w 759066"/>
                  <a:gd name="connsiteY1024" fmla="*/ 434849 h 662331"/>
                  <a:gd name="connsiteX1025" fmla="*/ 516955 w 759066"/>
                  <a:gd name="connsiteY1025" fmla="*/ 431192 h 662331"/>
                  <a:gd name="connsiteX1026" fmla="*/ 518967 w 759066"/>
                  <a:gd name="connsiteY1026" fmla="*/ 435946 h 662331"/>
                  <a:gd name="connsiteX1027" fmla="*/ 518967 w 759066"/>
                  <a:gd name="connsiteY1027" fmla="*/ 438507 h 662331"/>
                  <a:gd name="connsiteX1028" fmla="*/ 522624 w 759066"/>
                  <a:gd name="connsiteY1028" fmla="*/ 438872 h 662331"/>
                  <a:gd name="connsiteX1029" fmla="*/ 529755 w 759066"/>
                  <a:gd name="connsiteY1029" fmla="*/ 437958 h 662331"/>
                  <a:gd name="connsiteX1030" fmla="*/ 532864 w 759066"/>
                  <a:gd name="connsiteY1030" fmla="*/ 438507 h 662331"/>
                  <a:gd name="connsiteX1031" fmla="*/ 537070 w 759066"/>
                  <a:gd name="connsiteY1031" fmla="*/ 437775 h 662331"/>
                  <a:gd name="connsiteX1032" fmla="*/ 540179 w 759066"/>
                  <a:gd name="connsiteY1032" fmla="*/ 434301 h 662331"/>
                  <a:gd name="connsiteX1033" fmla="*/ 545847 w 759066"/>
                  <a:gd name="connsiteY1033" fmla="*/ 432472 h 662331"/>
                  <a:gd name="connsiteX1034" fmla="*/ 551333 w 759066"/>
                  <a:gd name="connsiteY1034" fmla="*/ 432472 h 662331"/>
                  <a:gd name="connsiteX1035" fmla="*/ 550785 w 759066"/>
                  <a:gd name="connsiteY1035" fmla="*/ 433935 h 662331"/>
                  <a:gd name="connsiteX1036" fmla="*/ 543836 w 759066"/>
                  <a:gd name="connsiteY1036" fmla="*/ 434849 h 662331"/>
                  <a:gd name="connsiteX1037" fmla="*/ 543653 w 759066"/>
                  <a:gd name="connsiteY1037" fmla="*/ 437409 h 662331"/>
                  <a:gd name="connsiteX1038" fmla="*/ 542373 w 759066"/>
                  <a:gd name="connsiteY1038" fmla="*/ 440518 h 662331"/>
                  <a:gd name="connsiteX1039" fmla="*/ 542373 w 759066"/>
                  <a:gd name="connsiteY1039" fmla="*/ 443078 h 662331"/>
                  <a:gd name="connsiteX1040" fmla="*/ 545482 w 759066"/>
                  <a:gd name="connsiteY1040" fmla="*/ 443810 h 662331"/>
                  <a:gd name="connsiteX1041" fmla="*/ 553345 w 759066"/>
                  <a:gd name="connsiteY1041" fmla="*/ 441798 h 662331"/>
                  <a:gd name="connsiteX1042" fmla="*/ 553711 w 759066"/>
                  <a:gd name="connsiteY1042" fmla="*/ 443627 h 662331"/>
                  <a:gd name="connsiteX1043" fmla="*/ 546579 w 759066"/>
                  <a:gd name="connsiteY1043" fmla="*/ 446918 h 662331"/>
                  <a:gd name="connsiteX1044" fmla="*/ 541276 w 759066"/>
                  <a:gd name="connsiteY1044" fmla="*/ 448381 h 662331"/>
                  <a:gd name="connsiteX1045" fmla="*/ 548042 w 759066"/>
                  <a:gd name="connsiteY1045" fmla="*/ 448930 h 662331"/>
                  <a:gd name="connsiteX1046" fmla="*/ 551699 w 759066"/>
                  <a:gd name="connsiteY1046" fmla="*/ 446187 h 662331"/>
                  <a:gd name="connsiteX1047" fmla="*/ 556088 w 759066"/>
                  <a:gd name="connsiteY1047" fmla="*/ 444541 h 662331"/>
                  <a:gd name="connsiteX1048" fmla="*/ 558099 w 759066"/>
                  <a:gd name="connsiteY1048" fmla="*/ 445090 h 662331"/>
                  <a:gd name="connsiteX1049" fmla="*/ 551699 w 759066"/>
                  <a:gd name="connsiteY1049" fmla="*/ 450941 h 662331"/>
                  <a:gd name="connsiteX1050" fmla="*/ 559562 w 759066"/>
                  <a:gd name="connsiteY1050" fmla="*/ 449296 h 662331"/>
                  <a:gd name="connsiteX1051" fmla="*/ 561939 w 759066"/>
                  <a:gd name="connsiteY1051" fmla="*/ 450576 h 662331"/>
                  <a:gd name="connsiteX1052" fmla="*/ 566328 w 759066"/>
                  <a:gd name="connsiteY1052" fmla="*/ 450393 h 662331"/>
                  <a:gd name="connsiteX1053" fmla="*/ 567060 w 759066"/>
                  <a:gd name="connsiteY1053" fmla="*/ 451307 h 662331"/>
                  <a:gd name="connsiteX1054" fmla="*/ 563768 w 759066"/>
                  <a:gd name="connsiteY1054" fmla="*/ 455330 h 662331"/>
                  <a:gd name="connsiteX1055" fmla="*/ 567060 w 759066"/>
                  <a:gd name="connsiteY1055" fmla="*/ 456427 h 662331"/>
                  <a:gd name="connsiteX1056" fmla="*/ 574008 w 759066"/>
                  <a:gd name="connsiteY1056" fmla="*/ 462096 h 662331"/>
                  <a:gd name="connsiteX1057" fmla="*/ 576934 w 759066"/>
                  <a:gd name="connsiteY1057" fmla="*/ 463193 h 662331"/>
                  <a:gd name="connsiteX1058" fmla="*/ 580592 w 759066"/>
                  <a:gd name="connsiteY1058" fmla="*/ 462827 h 662331"/>
                  <a:gd name="connsiteX1059" fmla="*/ 580592 w 759066"/>
                  <a:gd name="connsiteY1059" fmla="*/ 461547 h 662331"/>
                  <a:gd name="connsiteX1060" fmla="*/ 581323 w 759066"/>
                  <a:gd name="connsiteY1060" fmla="*/ 460267 h 662331"/>
                  <a:gd name="connsiteX1061" fmla="*/ 581323 w 759066"/>
                  <a:gd name="connsiteY1061" fmla="*/ 458622 h 662331"/>
                  <a:gd name="connsiteX1062" fmla="*/ 582786 w 759066"/>
                  <a:gd name="connsiteY1062" fmla="*/ 457707 h 662331"/>
                  <a:gd name="connsiteX1063" fmla="*/ 585346 w 759066"/>
                  <a:gd name="connsiteY1063" fmla="*/ 457524 h 662331"/>
                  <a:gd name="connsiteX1064" fmla="*/ 587358 w 759066"/>
                  <a:gd name="connsiteY1064" fmla="*/ 458622 h 662331"/>
                  <a:gd name="connsiteX1065" fmla="*/ 588455 w 759066"/>
                  <a:gd name="connsiteY1065" fmla="*/ 460999 h 662331"/>
                  <a:gd name="connsiteX1066" fmla="*/ 588455 w 759066"/>
                  <a:gd name="connsiteY1066" fmla="*/ 463925 h 662331"/>
                  <a:gd name="connsiteX1067" fmla="*/ 592843 w 759066"/>
                  <a:gd name="connsiteY1067" fmla="*/ 465753 h 662331"/>
                  <a:gd name="connsiteX1068" fmla="*/ 594855 w 759066"/>
                  <a:gd name="connsiteY1068" fmla="*/ 467765 h 662331"/>
                  <a:gd name="connsiteX1069" fmla="*/ 596501 w 759066"/>
                  <a:gd name="connsiteY1069" fmla="*/ 468679 h 662331"/>
                  <a:gd name="connsiteX1070" fmla="*/ 597049 w 759066"/>
                  <a:gd name="connsiteY1070" fmla="*/ 467216 h 662331"/>
                  <a:gd name="connsiteX1071" fmla="*/ 600707 w 759066"/>
                  <a:gd name="connsiteY1071" fmla="*/ 468679 h 662331"/>
                  <a:gd name="connsiteX1072" fmla="*/ 602901 w 759066"/>
                  <a:gd name="connsiteY1072" fmla="*/ 468496 h 662331"/>
                  <a:gd name="connsiteX1073" fmla="*/ 605827 w 759066"/>
                  <a:gd name="connsiteY1073" fmla="*/ 469776 h 662331"/>
                  <a:gd name="connsiteX1074" fmla="*/ 608387 w 759066"/>
                  <a:gd name="connsiteY1074" fmla="*/ 472519 h 662331"/>
                  <a:gd name="connsiteX1075" fmla="*/ 608570 w 759066"/>
                  <a:gd name="connsiteY1075" fmla="*/ 473616 h 662331"/>
                  <a:gd name="connsiteX1076" fmla="*/ 607838 w 759066"/>
                  <a:gd name="connsiteY1076" fmla="*/ 475079 h 662331"/>
                  <a:gd name="connsiteX1077" fmla="*/ 609667 w 759066"/>
                  <a:gd name="connsiteY1077" fmla="*/ 475628 h 662331"/>
                  <a:gd name="connsiteX1078" fmla="*/ 613873 w 759066"/>
                  <a:gd name="connsiteY1078" fmla="*/ 475994 h 662331"/>
                  <a:gd name="connsiteX1079" fmla="*/ 619541 w 759066"/>
                  <a:gd name="connsiteY1079" fmla="*/ 474531 h 662331"/>
                  <a:gd name="connsiteX1080" fmla="*/ 634902 w 759066"/>
                  <a:gd name="connsiteY1080" fmla="*/ 474165 h 662331"/>
                  <a:gd name="connsiteX1081" fmla="*/ 636365 w 759066"/>
                  <a:gd name="connsiteY1081" fmla="*/ 471788 h 662331"/>
                  <a:gd name="connsiteX1082" fmla="*/ 640754 w 759066"/>
                  <a:gd name="connsiteY1082" fmla="*/ 473616 h 662331"/>
                  <a:gd name="connsiteX1083" fmla="*/ 642765 w 759066"/>
                  <a:gd name="connsiteY1083" fmla="*/ 472154 h 662331"/>
                  <a:gd name="connsiteX1084" fmla="*/ 648434 w 759066"/>
                  <a:gd name="connsiteY1084" fmla="*/ 472885 h 662331"/>
                  <a:gd name="connsiteX1085" fmla="*/ 651360 w 759066"/>
                  <a:gd name="connsiteY1085" fmla="*/ 474714 h 662331"/>
                  <a:gd name="connsiteX1086" fmla="*/ 665806 w 759066"/>
                  <a:gd name="connsiteY1086" fmla="*/ 477091 h 662331"/>
                  <a:gd name="connsiteX1087" fmla="*/ 669463 w 759066"/>
                  <a:gd name="connsiteY1087" fmla="*/ 477274 h 662331"/>
                  <a:gd name="connsiteX1088" fmla="*/ 676412 w 759066"/>
                  <a:gd name="connsiteY1088" fmla="*/ 475079 h 662331"/>
                  <a:gd name="connsiteX1089" fmla="*/ 679338 w 759066"/>
                  <a:gd name="connsiteY1089" fmla="*/ 476542 h 662331"/>
                  <a:gd name="connsiteX1090" fmla="*/ 679521 w 759066"/>
                  <a:gd name="connsiteY1090" fmla="*/ 477457 h 662331"/>
                  <a:gd name="connsiteX1091" fmla="*/ 676412 w 759066"/>
                  <a:gd name="connsiteY1091" fmla="*/ 478554 h 662331"/>
                  <a:gd name="connsiteX1092" fmla="*/ 675863 w 759066"/>
                  <a:gd name="connsiteY1092" fmla="*/ 479468 h 662331"/>
                  <a:gd name="connsiteX1093" fmla="*/ 677875 w 759066"/>
                  <a:gd name="connsiteY1093" fmla="*/ 480565 h 662331"/>
                  <a:gd name="connsiteX1094" fmla="*/ 686835 w 759066"/>
                  <a:gd name="connsiteY1094" fmla="*/ 483857 h 662331"/>
                  <a:gd name="connsiteX1095" fmla="*/ 696710 w 759066"/>
                  <a:gd name="connsiteY1095" fmla="*/ 485320 h 662331"/>
                  <a:gd name="connsiteX1096" fmla="*/ 705122 w 759066"/>
                  <a:gd name="connsiteY1096" fmla="*/ 486234 h 662331"/>
                  <a:gd name="connsiteX1097" fmla="*/ 713533 w 759066"/>
                  <a:gd name="connsiteY1097" fmla="*/ 483308 h 662331"/>
                  <a:gd name="connsiteX1098" fmla="*/ 720848 w 759066"/>
                  <a:gd name="connsiteY1098" fmla="*/ 476908 h 662331"/>
                  <a:gd name="connsiteX1099" fmla="*/ 722128 w 759066"/>
                  <a:gd name="connsiteY1099" fmla="*/ 473799 h 662331"/>
                  <a:gd name="connsiteX1100" fmla="*/ 724139 w 759066"/>
                  <a:gd name="connsiteY1100" fmla="*/ 472885 h 662331"/>
                  <a:gd name="connsiteX1101" fmla="*/ 729077 w 759066"/>
                  <a:gd name="connsiteY1101" fmla="*/ 477822 h 662331"/>
                  <a:gd name="connsiteX1102" fmla="*/ 732003 w 759066"/>
                  <a:gd name="connsiteY1102" fmla="*/ 479834 h 662331"/>
                  <a:gd name="connsiteX1103" fmla="*/ 736757 w 759066"/>
                  <a:gd name="connsiteY1103" fmla="*/ 481297 h 662331"/>
                  <a:gd name="connsiteX1104" fmla="*/ 735111 w 759066"/>
                  <a:gd name="connsiteY1104" fmla="*/ 481480 h 662331"/>
                  <a:gd name="connsiteX1105" fmla="*/ 731454 w 759066"/>
                  <a:gd name="connsiteY1105" fmla="*/ 483857 h 662331"/>
                  <a:gd name="connsiteX1106" fmla="*/ 731454 w 759066"/>
                  <a:gd name="connsiteY1106" fmla="*/ 486234 h 662331"/>
                  <a:gd name="connsiteX1107" fmla="*/ 732368 w 759066"/>
                  <a:gd name="connsiteY1107" fmla="*/ 488428 h 662331"/>
                  <a:gd name="connsiteX1108" fmla="*/ 732551 w 759066"/>
                  <a:gd name="connsiteY1108" fmla="*/ 491171 h 662331"/>
                  <a:gd name="connsiteX1109" fmla="*/ 731454 w 759066"/>
                  <a:gd name="connsiteY1109" fmla="*/ 492451 h 662331"/>
                  <a:gd name="connsiteX1110" fmla="*/ 729077 w 759066"/>
                  <a:gd name="connsiteY1110" fmla="*/ 490440 h 662331"/>
                  <a:gd name="connsiteX1111" fmla="*/ 728528 w 759066"/>
                  <a:gd name="connsiteY1111" fmla="*/ 484040 h 662331"/>
                  <a:gd name="connsiteX1112" fmla="*/ 729077 w 759066"/>
                  <a:gd name="connsiteY1112" fmla="*/ 482028 h 662331"/>
                  <a:gd name="connsiteX1113" fmla="*/ 728894 w 759066"/>
                  <a:gd name="connsiteY1113" fmla="*/ 479468 h 662331"/>
                  <a:gd name="connsiteX1114" fmla="*/ 727431 w 759066"/>
                  <a:gd name="connsiteY1114" fmla="*/ 477274 h 662331"/>
                  <a:gd name="connsiteX1115" fmla="*/ 726334 w 759066"/>
                  <a:gd name="connsiteY1115" fmla="*/ 476725 h 662331"/>
                  <a:gd name="connsiteX1116" fmla="*/ 724139 w 759066"/>
                  <a:gd name="connsiteY1116" fmla="*/ 478371 h 662331"/>
                  <a:gd name="connsiteX1117" fmla="*/ 723225 w 759066"/>
                  <a:gd name="connsiteY1117" fmla="*/ 480199 h 662331"/>
                  <a:gd name="connsiteX1118" fmla="*/ 723225 w 759066"/>
                  <a:gd name="connsiteY1118" fmla="*/ 484771 h 662331"/>
                  <a:gd name="connsiteX1119" fmla="*/ 724688 w 759066"/>
                  <a:gd name="connsiteY1119" fmla="*/ 486051 h 662331"/>
                  <a:gd name="connsiteX1120" fmla="*/ 724688 w 759066"/>
                  <a:gd name="connsiteY1120" fmla="*/ 488063 h 662331"/>
                  <a:gd name="connsiteX1121" fmla="*/ 723774 w 759066"/>
                  <a:gd name="connsiteY1121" fmla="*/ 489891 h 662331"/>
                  <a:gd name="connsiteX1122" fmla="*/ 722676 w 759066"/>
                  <a:gd name="connsiteY1122" fmla="*/ 491171 h 662331"/>
                  <a:gd name="connsiteX1123" fmla="*/ 720848 w 759066"/>
                  <a:gd name="connsiteY1123" fmla="*/ 491537 h 662331"/>
                  <a:gd name="connsiteX1124" fmla="*/ 717373 w 759066"/>
                  <a:gd name="connsiteY1124" fmla="*/ 494097 h 662331"/>
                  <a:gd name="connsiteX1125" fmla="*/ 719019 w 759066"/>
                  <a:gd name="connsiteY1125" fmla="*/ 495560 h 662331"/>
                  <a:gd name="connsiteX1126" fmla="*/ 726151 w 759066"/>
                  <a:gd name="connsiteY1126" fmla="*/ 497389 h 662331"/>
                  <a:gd name="connsiteX1127" fmla="*/ 726334 w 759066"/>
                  <a:gd name="connsiteY1127" fmla="*/ 498303 h 662331"/>
                  <a:gd name="connsiteX1128" fmla="*/ 728528 w 759066"/>
                  <a:gd name="connsiteY1128" fmla="*/ 499400 h 662331"/>
                  <a:gd name="connsiteX1129" fmla="*/ 731454 w 759066"/>
                  <a:gd name="connsiteY1129" fmla="*/ 499217 h 662331"/>
                  <a:gd name="connsiteX1130" fmla="*/ 732551 w 759066"/>
                  <a:gd name="connsiteY1130" fmla="*/ 499766 h 662331"/>
                  <a:gd name="connsiteX1131" fmla="*/ 732368 w 759066"/>
                  <a:gd name="connsiteY1131" fmla="*/ 500863 h 662331"/>
                  <a:gd name="connsiteX1132" fmla="*/ 740414 w 759066"/>
                  <a:gd name="connsiteY1132" fmla="*/ 503423 h 662331"/>
                  <a:gd name="connsiteX1133" fmla="*/ 747180 w 759066"/>
                  <a:gd name="connsiteY1133" fmla="*/ 508543 h 662331"/>
                  <a:gd name="connsiteX1134" fmla="*/ 747180 w 759066"/>
                  <a:gd name="connsiteY1134" fmla="*/ 506898 h 662331"/>
                  <a:gd name="connsiteX1135" fmla="*/ 748460 w 759066"/>
                  <a:gd name="connsiteY1135" fmla="*/ 505618 h 662331"/>
                  <a:gd name="connsiteX1136" fmla="*/ 755043 w 759066"/>
                  <a:gd name="connsiteY1136" fmla="*/ 505800 h 662331"/>
                  <a:gd name="connsiteX1137" fmla="*/ 755592 w 759066"/>
                  <a:gd name="connsiteY1137" fmla="*/ 505069 h 662331"/>
                  <a:gd name="connsiteX1138" fmla="*/ 755775 w 759066"/>
                  <a:gd name="connsiteY1138" fmla="*/ 501412 h 662331"/>
                  <a:gd name="connsiteX1139" fmla="*/ 754495 w 759066"/>
                  <a:gd name="connsiteY1139" fmla="*/ 498486 h 662331"/>
                  <a:gd name="connsiteX1140" fmla="*/ 755592 w 759066"/>
                  <a:gd name="connsiteY1140" fmla="*/ 498120 h 662331"/>
                  <a:gd name="connsiteX1141" fmla="*/ 757786 w 759066"/>
                  <a:gd name="connsiteY1141" fmla="*/ 499034 h 662331"/>
                  <a:gd name="connsiteX1142" fmla="*/ 759066 w 759066"/>
                  <a:gd name="connsiteY1142" fmla="*/ 497023 h 662331"/>
                  <a:gd name="connsiteX1143" fmla="*/ 757786 w 759066"/>
                  <a:gd name="connsiteY1143" fmla="*/ 495743 h 662331"/>
                  <a:gd name="connsiteX1144" fmla="*/ 745169 w 759066"/>
                  <a:gd name="connsiteY1144" fmla="*/ 483857 h 662331"/>
                  <a:gd name="connsiteX1145" fmla="*/ 742791 w 759066"/>
                  <a:gd name="connsiteY1145" fmla="*/ 480017 h 662331"/>
                  <a:gd name="connsiteX1146" fmla="*/ 736574 w 759066"/>
                  <a:gd name="connsiteY1146" fmla="*/ 475994 h 662331"/>
                  <a:gd name="connsiteX1147" fmla="*/ 733831 w 759066"/>
                  <a:gd name="connsiteY1147" fmla="*/ 474165 h 662331"/>
                  <a:gd name="connsiteX1148" fmla="*/ 735111 w 759066"/>
                  <a:gd name="connsiteY1148" fmla="*/ 473799 h 662331"/>
                  <a:gd name="connsiteX1149" fmla="*/ 735660 w 759066"/>
                  <a:gd name="connsiteY1149" fmla="*/ 472154 h 662331"/>
                  <a:gd name="connsiteX1150" fmla="*/ 735660 w 759066"/>
                  <a:gd name="connsiteY1150" fmla="*/ 464290 h 662331"/>
                  <a:gd name="connsiteX1151" fmla="*/ 719751 w 759066"/>
                  <a:gd name="connsiteY1151" fmla="*/ 464473 h 662331"/>
                  <a:gd name="connsiteX1152" fmla="*/ 714265 w 759066"/>
                  <a:gd name="connsiteY1152" fmla="*/ 469776 h 662331"/>
                  <a:gd name="connsiteX1153" fmla="*/ 711522 w 759066"/>
                  <a:gd name="connsiteY1153" fmla="*/ 469045 h 662331"/>
                  <a:gd name="connsiteX1154" fmla="*/ 704756 w 759066"/>
                  <a:gd name="connsiteY1154" fmla="*/ 465205 h 662331"/>
                  <a:gd name="connsiteX1155" fmla="*/ 698173 w 759066"/>
                  <a:gd name="connsiteY1155" fmla="*/ 469045 h 662331"/>
                  <a:gd name="connsiteX1156" fmla="*/ 688847 w 759066"/>
                  <a:gd name="connsiteY1156" fmla="*/ 464656 h 662331"/>
                  <a:gd name="connsiteX1157" fmla="*/ 688847 w 759066"/>
                  <a:gd name="connsiteY1157" fmla="*/ 452404 h 66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Lst>
                <a:rect l="l" t="t" r="r" b="b"/>
                <a:pathLst>
                  <a:path w="759066" h="662331">
                    <a:moveTo>
                      <a:pt x="688847" y="452404"/>
                    </a:moveTo>
                    <a:lnTo>
                      <a:pt x="688847" y="414734"/>
                    </a:lnTo>
                    <a:lnTo>
                      <a:pt x="688847" y="378893"/>
                    </a:lnTo>
                    <a:lnTo>
                      <a:pt x="688847" y="345612"/>
                    </a:lnTo>
                    <a:lnTo>
                      <a:pt x="688847" y="309771"/>
                    </a:lnTo>
                    <a:lnTo>
                      <a:pt x="688847" y="270089"/>
                    </a:lnTo>
                    <a:lnTo>
                      <a:pt x="688847" y="231871"/>
                    </a:lnTo>
                    <a:lnTo>
                      <a:pt x="688847" y="196213"/>
                    </a:lnTo>
                    <a:lnTo>
                      <a:pt x="688847" y="158177"/>
                    </a:lnTo>
                    <a:lnTo>
                      <a:pt x="688847" y="115570"/>
                    </a:lnTo>
                    <a:lnTo>
                      <a:pt x="688847" y="74608"/>
                    </a:lnTo>
                    <a:lnTo>
                      <a:pt x="687384" y="73328"/>
                    </a:lnTo>
                    <a:lnTo>
                      <a:pt x="684092" y="73511"/>
                    </a:lnTo>
                    <a:lnTo>
                      <a:pt x="683726" y="75523"/>
                    </a:lnTo>
                    <a:lnTo>
                      <a:pt x="681532" y="78266"/>
                    </a:lnTo>
                    <a:lnTo>
                      <a:pt x="679521" y="77534"/>
                    </a:lnTo>
                    <a:lnTo>
                      <a:pt x="674766" y="72414"/>
                    </a:lnTo>
                    <a:lnTo>
                      <a:pt x="662149" y="69305"/>
                    </a:lnTo>
                    <a:lnTo>
                      <a:pt x="661234" y="67659"/>
                    </a:lnTo>
                    <a:lnTo>
                      <a:pt x="652274" y="64917"/>
                    </a:lnTo>
                    <a:lnTo>
                      <a:pt x="652640" y="63819"/>
                    </a:lnTo>
                    <a:lnTo>
                      <a:pt x="649897" y="61625"/>
                    </a:lnTo>
                    <a:lnTo>
                      <a:pt x="632708" y="56139"/>
                    </a:lnTo>
                    <a:lnTo>
                      <a:pt x="630696" y="57053"/>
                    </a:lnTo>
                    <a:lnTo>
                      <a:pt x="627953" y="57236"/>
                    </a:lnTo>
                    <a:lnTo>
                      <a:pt x="625759" y="56505"/>
                    </a:lnTo>
                    <a:lnTo>
                      <a:pt x="626307" y="59614"/>
                    </a:lnTo>
                    <a:lnTo>
                      <a:pt x="624845" y="61259"/>
                    </a:lnTo>
                    <a:lnTo>
                      <a:pt x="621553" y="58151"/>
                    </a:lnTo>
                    <a:lnTo>
                      <a:pt x="618627" y="57053"/>
                    </a:lnTo>
                    <a:lnTo>
                      <a:pt x="616433" y="58151"/>
                    </a:lnTo>
                    <a:lnTo>
                      <a:pt x="603815" y="59431"/>
                    </a:lnTo>
                    <a:lnTo>
                      <a:pt x="603267" y="60528"/>
                    </a:lnTo>
                    <a:lnTo>
                      <a:pt x="597598" y="62539"/>
                    </a:lnTo>
                    <a:lnTo>
                      <a:pt x="592843" y="62539"/>
                    </a:lnTo>
                    <a:lnTo>
                      <a:pt x="589918" y="60711"/>
                    </a:lnTo>
                    <a:lnTo>
                      <a:pt x="589003" y="62539"/>
                    </a:lnTo>
                    <a:lnTo>
                      <a:pt x="579860" y="62356"/>
                    </a:lnTo>
                    <a:lnTo>
                      <a:pt x="579494" y="61442"/>
                    </a:lnTo>
                    <a:lnTo>
                      <a:pt x="580409" y="59796"/>
                    </a:lnTo>
                    <a:lnTo>
                      <a:pt x="570717" y="59065"/>
                    </a:lnTo>
                    <a:lnTo>
                      <a:pt x="566328" y="55956"/>
                    </a:lnTo>
                    <a:lnTo>
                      <a:pt x="561391" y="54128"/>
                    </a:lnTo>
                    <a:lnTo>
                      <a:pt x="545847" y="53945"/>
                    </a:lnTo>
                    <a:lnTo>
                      <a:pt x="537070" y="55225"/>
                    </a:lnTo>
                    <a:lnTo>
                      <a:pt x="522441" y="50836"/>
                    </a:lnTo>
                    <a:lnTo>
                      <a:pt x="516772" y="50287"/>
                    </a:lnTo>
                    <a:lnTo>
                      <a:pt x="512932" y="47910"/>
                    </a:lnTo>
                    <a:lnTo>
                      <a:pt x="505252" y="46265"/>
                    </a:lnTo>
                    <a:lnTo>
                      <a:pt x="497571" y="46082"/>
                    </a:lnTo>
                    <a:lnTo>
                      <a:pt x="496840" y="43339"/>
                    </a:lnTo>
                    <a:lnTo>
                      <a:pt x="488245" y="42424"/>
                    </a:lnTo>
                    <a:lnTo>
                      <a:pt x="478188" y="39499"/>
                    </a:lnTo>
                    <a:lnTo>
                      <a:pt x="468131" y="39681"/>
                    </a:lnTo>
                    <a:lnTo>
                      <a:pt x="464107" y="41327"/>
                    </a:lnTo>
                    <a:lnTo>
                      <a:pt x="451856" y="43887"/>
                    </a:lnTo>
                    <a:lnTo>
                      <a:pt x="452587" y="42424"/>
                    </a:lnTo>
                    <a:lnTo>
                      <a:pt x="456244" y="41876"/>
                    </a:lnTo>
                    <a:lnTo>
                      <a:pt x="455147" y="39864"/>
                    </a:lnTo>
                    <a:lnTo>
                      <a:pt x="452404" y="39133"/>
                    </a:lnTo>
                    <a:lnTo>
                      <a:pt x="447833" y="38950"/>
                    </a:lnTo>
                    <a:lnTo>
                      <a:pt x="430461" y="41876"/>
                    </a:lnTo>
                    <a:lnTo>
                      <a:pt x="416746" y="41144"/>
                    </a:lnTo>
                    <a:lnTo>
                      <a:pt x="420586" y="38767"/>
                    </a:lnTo>
                    <a:lnTo>
                      <a:pt x="421135" y="36756"/>
                    </a:lnTo>
                    <a:lnTo>
                      <a:pt x="404128" y="36756"/>
                    </a:lnTo>
                    <a:lnTo>
                      <a:pt x="401020" y="35658"/>
                    </a:lnTo>
                    <a:lnTo>
                      <a:pt x="411077" y="35293"/>
                    </a:lnTo>
                    <a:lnTo>
                      <a:pt x="408700" y="33464"/>
                    </a:lnTo>
                    <a:lnTo>
                      <a:pt x="404494" y="33281"/>
                    </a:lnTo>
                    <a:lnTo>
                      <a:pt x="403397" y="31818"/>
                    </a:lnTo>
                    <a:lnTo>
                      <a:pt x="406323" y="27430"/>
                    </a:lnTo>
                    <a:lnTo>
                      <a:pt x="406688" y="24138"/>
                    </a:lnTo>
                    <a:lnTo>
                      <a:pt x="398094" y="22127"/>
                    </a:lnTo>
                    <a:lnTo>
                      <a:pt x="390596" y="21944"/>
                    </a:lnTo>
                    <a:lnTo>
                      <a:pt x="391876" y="26332"/>
                    </a:lnTo>
                    <a:lnTo>
                      <a:pt x="390414" y="25052"/>
                    </a:lnTo>
                    <a:lnTo>
                      <a:pt x="387122" y="26332"/>
                    </a:lnTo>
                    <a:lnTo>
                      <a:pt x="385659" y="22309"/>
                    </a:lnTo>
                    <a:lnTo>
                      <a:pt x="382916" y="19018"/>
                    </a:lnTo>
                    <a:lnTo>
                      <a:pt x="378710" y="19018"/>
                    </a:lnTo>
                    <a:lnTo>
                      <a:pt x="374139" y="19566"/>
                    </a:lnTo>
                    <a:lnTo>
                      <a:pt x="365727" y="23041"/>
                    </a:lnTo>
                    <a:lnTo>
                      <a:pt x="363715" y="20664"/>
                    </a:lnTo>
                    <a:lnTo>
                      <a:pt x="360424" y="21944"/>
                    </a:lnTo>
                    <a:lnTo>
                      <a:pt x="357315" y="25052"/>
                    </a:lnTo>
                    <a:lnTo>
                      <a:pt x="353658" y="25052"/>
                    </a:lnTo>
                    <a:lnTo>
                      <a:pt x="350915" y="23224"/>
                    </a:lnTo>
                    <a:lnTo>
                      <a:pt x="346161" y="23041"/>
                    </a:lnTo>
                    <a:lnTo>
                      <a:pt x="342869" y="21578"/>
                    </a:lnTo>
                    <a:lnTo>
                      <a:pt x="345063" y="19384"/>
                    </a:lnTo>
                    <a:lnTo>
                      <a:pt x="339943" y="12618"/>
                    </a:lnTo>
                    <a:lnTo>
                      <a:pt x="331897" y="10789"/>
                    </a:lnTo>
                    <a:lnTo>
                      <a:pt x="332080" y="13166"/>
                    </a:lnTo>
                    <a:lnTo>
                      <a:pt x="328788" y="11338"/>
                    </a:lnTo>
                    <a:lnTo>
                      <a:pt x="329337" y="14446"/>
                    </a:lnTo>
                    <a:lnTo>
                      <a:pt x="325863" y="14080"/>
                    </a:lnTo>
                    <a:lnTo>
                      <a:pt x="322937" y="16092"/>
                    </a:lnTo>
                    <a:lnTo>
                      <a:pt x="322023" y="19932"/>
                    </a:lnTo>
                    <a:lnTo>
                      <a:pt x="326228" y="23224"/>
                    </a:lnTo>
                    <a:lnTo>
                      <a:pt x="325863" y="25235"/>
                    </a:lnTo>
                    <a:lnTo>
                      <a:pt x="326777" y="28710"/>
                    </a:lnTo>
                    <a:lnTo>
                      <a:pt x="322388" y="28527"/>
                    </a:lnTo>
                    <a:lnTo>
                      <a:pt x="321840" y="25967"/>
                    </a:lnTo>
                    <a:lnTo>
                      <a:pt x="318914" y="23955"/>
                    </a:lnTo>
                    <a:lnTo>
                      <a:pt x="316354" y="26332"/>
                    </a:lnTo>
                    <a:lnTo>
                      <a:pt x="314159" y="23041"/>
                    </a:lnTo>
                    <a:lnTo>
                      <a:pt x="313062" y="26515"/>
                    </a:lnTo>
                    <a:lnTo>
                      <a:pt x="304468" y="23041"/>
                    </a:lnTo>
                    <a:lnTo>
                      <a:pt x="300628" y="22675"/>
                    </a:lnTo>
                    <a:lnTo>
                      <a:pt x="299530" y="23589"/>
                    </a:lnTo>
                    <a:lnTo>
                      <a:pt x="303005" y="18286"/>
                    </a:lnTo>
                    <a:lnTo>
                      <a:pt x="305748" y="19384"/>
                    </a:lnTo>
                    <a:lnTo>
                      <a:pt x="311417" y="17738"/>
                    </a:lnTo>
                    <a:lnTo>
                      <a:pt x="319280" y="13532"/>
                    </a:lnTo>
                    <a:lnTo>
                      <a:pt x="319828" y="11520"/>
                    </a:lnTo>
                    <a:lnTo>
                      <a:pt x="319280" y="9326"/>
                    </a:lnTo>
                    <a:lnTo>
                      <a:pt x="315257" y="7315"/>
                    </a:lnTo>
                    <a:lnTo>
                      <a:pt x="306296" y="8412"/>
                    </a:lnTo>
                    <a:lnTo>
                      <a:pt x="305748" y="7680"/>
                    </a:lnTo>
                    <a:lnTo>
                      <a:pt x="305199" y="4572"/>
                    </a:lnTo>
                    <a:lnTo>
                      <a:pt x="301359" y="3292"/>
                    </a:lnTo>
                    <a:lnTo>
                      <a:pt x="297885" y="4023"/>
                    </a:lnTo>
                    <a:lnTo>
                      <a:pt x="294227" y="2743"/>
                    </a:lnTo>
                    <a:lnTo>
                      <a:pt x="290387" y="0"/>
                    </a:lnTo>
                    <a:lnTo>
                      <a:pt x="287827" y="1280"/>
                    </a:lnTo>
                    <a:lnTo>
                      <a:pt x="287096" y="2926"/>
                    </a:lnTo>
                    <a:lnTo>
                      <a:pt x="284170" y="4754"/>
                    </a:lnTo>
                    <a:lnTo>
                      <a:pt x="283621" y="6766"/>
                    </a:lnTo>
                    <a:lnTo>
                      <a:pt x="282341" y="6217"/>
                    </a:lnTo>
                    <a:lnTo>
                      <a:pt x="283438" y="9326"/>
                    </a:lnTo>
                    <a:lnTo>
                      <a:pt x="281610" y="10240"/>
                    </a:lnTo>
                    <a:lnTo>
                      <a:pt x="278867" y="9326"/>
                    </a:lnTo>
                    <a:lnTo>
                      <a:pt x="277587" y="9875"/>
                    </a:lnTo>
                    <a:lnTo>
                      <a:pt x="276672" y="11338"/>
                    </a:lnTo>
                    <a:lnTo>
                      <a:pt x="273929" y="13166"/>
                    </a:lnTo>
                    <a:lnTo>
                      <a:pt x="270638" y="16823"/>
                    </a:lnTo>
                    <a:lnTo>
                      <a:pt x="258386" y="23589"/>
                    </a:lnTo>
                    <a:lnTo>
                      <a:pt x="248146" y="23772"/>
                    </a:lnTo>
                    <a:lnTo>
                      <a:pt x="248877" y="25052"/>
                    </a:lnTo>
                    <a:lnTo>
                      <a:pt x="236808" y="26515"/>
                    </a:lnTo>
                    <a:lnTo>
                      <a:pt x="227665" y="25052"/>
                    </a:lnTo>
                    <a:lnTo>
                      <a:pt x="229494" y="26515"/>
                    </a:lnTo>
                    <a:lnTo>
                      <a:pt x="225288" y="27978"/>
                    </a:lnTo>
                    <a:lnTo>
                      <a:pt x="226385" y="31270"/>
                    </a:lnTo>
                    <a:lnTo>
                      <a:pt x="218705" y="28344"/>
                    </a:lnTo>
                    <a:lnTo>
                      <a:pt x="222545" y="25601"/>
                    </a:lnTo>
                    <a:lnTo>
                      <a:pt x="223642" y="23224"/>
                    </a:lnTo>
                    <a:lnTo>
                      <a:pt x="229859" y="21761"/>
                    </a:lnTo>
                    <a:lnTo>
                      <a:pt x="231505" y="20298"/>
                    </a:lnTo>
                    <a:lnTo>
                      <a:pt x="221631" y="22492"/>
                    </a:lnTo>
                    <a:lnTo>
                      <a:pt x="215596" y="24504"/>
                    </a:lnTo>
                    <a:lnTo>
                      <a:pt x="209744" y="27795"/>
                    </a:lnTo>
                    <a:lnTo>
                      <a:pt x="207733" y="30172"/>
                    </a:lnTo>
                    <a:lnTo>
                      <a:pt x="207733" y="31270"/>
                    </a:lnTo>
                    <a:lnTo>
                      <a:pt x="204076" y="32184"/>
                    </a:lnTo>
                    <a:lnTo>
                      <a:pt x="206087" y="33647"/>
                    </a:lnTo>
                    <a:lnTo>
                      <a:pt x="209379" y="34378"/>
                    </a:lnTo>
                    <a:lnTo>
                      <a:pt x="211573" y="37853"/>
                    </a:lnTo>
                    <a:lnTo>
                      <a:pt x="215230" y="39133"/>
                    </a:lnTo>
                    <a:lnTo>
                      <a:pt x="219802" y="38584"/>
                    </a:lnTo>
                    <a:lnTo>
                      <a:pt x="213585" y="40230"/>
                    </a:lnTo>
                    <a:lnTo>
                      <a:pt x="209927" y="40047"/>
                    </a:lnTo>
                    <a:lnTo>
                      <a:pt x="208647" y="42973"/>
                    </a:lnTo>
                    <a:lnTo>
                      <a:pt x="209927" y="45167"/>
                    </a:lnTo>
                    <a:lnTo>
                      <a:pt x="209744" y="48459"/>
                    </a:lnTo>
                    <a:lnTo>
                      <a:pt x="207367" y="50470"/>
                    </a:lnTo>
                    <a:lnTo>
                      <a:pt x="205173" y="48825"/>
                    </a:lnTo>
                    <a:lnTo>
                      <a:pt x="204990" y="45167"/>
                    </a:lnTo>
                    <a:lnTo>
                      <a:pt x="200967" y="46813"/>
                    </a:lnTo>
                    <a:lnTo>
                      <a:pt x="203893" y="43887"/>
                    </a:lnTo>
                    <a:lnTo>
                      <a:pt x="203344" y="40596"/>
                    </a:lnTo>
                    <a:lnTo>
                      <a:pt x="206087" y="38767"/>
                    </a:lnTo>
                    <a:lnTo>
                      <a:pt x="205173" y="36390"/>
                    </a:lnTo>
                    <a:lnTo>
                      <a:pt x="200601" y="35293"/>
                    </a:lnTo>
                    <a:lnTo>
                      <a:pt x="188167" y="41144"/>
                    </a:lnTo>
                    <a:lnTo>
                      <a:pt x="187801" y="42241"/>
                    </a:lnTo>
                    <a:lnTo>
                      <a:pt x="193470" y="40413"/>
                    </a:lnTo>
                    <a:lnTo>
                      <a:pt x="189264" y="43339"/>
                    </a:lnTo>
                    <a:lnTo>
                      <a:pt x="169514" y="51202"/>
                    </a:lnTo>
                    <a:lnTo>
                      <a:pt x="161103" y="52116"/>
                    </a:lnTo>
                    <a:lnTo>
                      <a:pt x="156348" y="55773"/>
                    </a:lnTo>
                    <a:lnTo>
                      <a:pt x="158177" y="53213"/>
                    </a:lnTo>
                    <a:lnTo>
                      <a:pt x="158360" y="50836"/>
                    </a:lnTo>
                    <a:lnTo>
                      <a:pt x="160920" y="49373"/>
                    </a:lnTo>
                    <a:lnTo>
                      <a:pt x="156165" y="48825"/>
                    </a:lnTo>
                    <a:lnTo>
                      <a:pt x="150862" y="55591"/>
                    </a:lnTo>
                    <a:lnTo>
                      <a:pt x="149948" y="59065"/>
                    </a:lnTo>
                    <a:lnTo>
                      <a:pt x="158360" y="63819"/>
                    </a:lnTo>
                    <a:lnTo>
                      <a:pt x="163480" y="65282"/>
                    </a:lnTo>
                    <a:lnTo>
                      <a:pt x="163663" y="66928"/>
                    </a:lnTo>
                    <a:lnTo>
                      <a:pt x="150497" y="62722"/>
                    </a:lnTo>
                    <a:lnTo>
                      <a:pt x="148668" y="61076"/>
                    </a:lnTo>
                    <a:lnTo>
                      <a:pt x="144462" y="60528"/>
                    </a:lnTo>
                    <a:lnTo>
                      <a:pt x="142451" y="63088"/>
                    </a:lnTo>
                    <a:lnTo>
                      <a:pt x="132393" y="70768"/>
                    </a:lnTo>
                    <a:lnTo>
                      <a:pt x="136782" y="72048"/>
                    </a:lnTo>
                    <a:lnTo>
                      <a:pt x="147388" y="72597"/>
                    </a:lnTo>
                    <a:lnTo>
                      <a:pt x="145742" y="73328"/>
                    </a:lnTo>
                    <a:lnTo>
                      <a:pt x="133125" y="73328"/>
                    </a:lnTo>
                    <a:lnTo>
                      <a:pt x="130016" y="74060"/>
                    </a:lnTo>
                    <a:lnTo>
                      <a:pt x="129467" y="74974"/>
                    </a:lnTo>
                    <a:lnTo>
                      <a:pt x="134770" y="79180"/>
                    </a:lnTo>
                    <a:lnTo>
                      <a:pt x="140073" y="81009"/>
                    </a:lnTo>
                    <a:lnTo>
                      <a:pt x="138611" y="82289"/>
                    </a:lnTo>
                    <a:lnTo>
                      <a:pt x="129467" y="78083"/>
                    </a:lnTo>
                    <a:lnTo>
                      <a:pt x="130016" y="80826"/>
                    </a:lnTo>
                    <a:lnTo>
                      <a:pt x="126359" y="89603"/>
                    </a:lnTo>
                    <a:lnTo>
                      <a:pt x="125079" y="91066"/>
                    </a:lnTo>
                    <a:lnTo>
                      <a:pt x="124713" y="85946"/>
                    </a:lnTo>
                    <a:lnTo>
                      <a:pt x="121970" y="93260"/>
                    </a:lnTo>
                    <a:lnTo>
                      <a:pt x="116118" y="100392"/>
                    </a:lnTo>
                    <a:lnTo>
                      <a:pt x="104598" y="107158"/>
                    </a:lnTo>
                    <a:lnTo>
                      <a:pt x="87592" y="109901"/>
                    </a:lnTo>
                    <a:lnTo>
                      <a:pt x="71500" y="111181"/>
                    </a:lnTo>
                    <a:lnTo>
                      <a:pt x="58882" y="113741"/>
                    </a:lnTo>
                    <a:lnTo>
                      <a:pt x="53945" y="113375"/>
                    </a:lnTo>
                    <a:lnTo>
                      <a:pt x="57785" y="112095"/>
                    </a:lnTo>
                    <a:lnTo>
                      <a:pt x="57602" y="111181"/>
                    </a:lnTo>
                    <a:lnTo>
                      <a:pt x="47362" y="111730"/>
                    </a:lnTo>
                    <a:lnTo>
                      <a:pt x="47362" y="112095"/>
                    </a:lnTo>
                    <a:lnTo>
                      <a:pt x="47727" y="113741"/>
                    </a:lnTo>
                    <a:lnTo>
                      <a:pt x="46630" y="118496"/>
                    </a:lnTo>
                    <a:lnTo>
                      <a:pt x="46630" y="123433"/>
                    </a:lnTo>
                    <a:lnTo>
                      <a:pt x="45716" y="128919"/>
                    </a:lnTo>
                    <a:lnTo>
                      <a:pt x="47727" y="129285"/>
                    </a:lnTo>
                    <a:lnTo>
                      <a:pt x="50105" y="128553"/>
                    </a:lnTo>
                    <a:lnTo>
                      <a:pt x="47179" y="130565"/>
                    </a:lnTo>
                    <a:lnTo>
                      <a:pt x="40961" y="132393"/>
                    </a:lnTo>
                    <a:lnTo>
                      <a:pt x="39133" y="134405"/>
                    </a:lnTo>
                    <a:lnTo>
                      <a:pt x="36207" y="134222"/>
                    </a:lnTo>
                    <a:lnTo>
                      <a:pt x="39681" y="132393"/>
                    </a:lnTo>
                    <a:lnTo>
                      <a:pt x="41144" y="129833"/>
                    </a:lnTo>
                    <a:lnTo>
                      <a:pt x="39681" y="130382"/>
                    </a:lnTo>
                    <a:lnTo>
                      <a:pt x="32915" y="133307"/>
                    </a:lnTo>
                    <a:lnTo>
                      <a:pt x="31635" y="135136"/>
                    </a:lnTo>
                    <a:lnTo>
                      <a:pt x="47179" y="139342"/>
                    </a:lnTo>
                    <a:lnTo>
                      <a:pt x="51933" y="142634"/>
                    </a:lnTo>
                    <a:lnTo>
                      <a:pt x="54859" y="145742"/>
                    </a:lnTo>
                    <a:lnTo>
                      <a:pt x="64734" y="149765"/>
                    </a:lnTo>
                    <a:lnTo>
                      <a:pt x="70402" y="150862"/>
                    </a:lnTo>
                    <a:lnTo>
                      <a:pt x="84483" y="159274"/>
                    </a:lnTo>
                    <a:lnTo>
                      <a:pt x="95638" y="164211"/>
                    </a:lnTo>
                    <a:lnTo>
                      <a:pt x="102221" y="168783"/>
                    </a:lnTo>
                    <a:lnTo>
                      <a:pt x="102221" y="170246"/>
                    </a:lnTo>
                    <a:lnTo>
                      <a:pt x="106609" y="172623"/>
                    </a:lnTo>
                    <a:lnTo>
                      <a:pt x="108255" y="175183"/>
                    </a:lnTo>
                    <a:lnTo>
                      <a:pt x="109718" y="179023"/>
                    </a:lnTo>
                    <a:lnTo>
                      <a:pt x="111547" y="180852"/>
                    </a:lnTo>
                    <a:lnTo>
                      <a:pt x="110632" y="181401"/>
                    </a:lnTo>
                    <a:lnTo>
                      <a:pt x="111364" y="185058"/>
                    </a:lnTo>
                    <a:lnTo>
                      <a:pt x="113375" y="189812"/>
                    </a:lnTo>
                    <a:lnTo>
                      <a:pt x="119958" y="190909"/>
                    </a:lnTo>
                    <a:lnTo>
                      <a:pt x="123981" y="192555"/>
                    </a:lnTo>
                    <a:lnTo>
                      <a:pt x="134770" y="195664"/>
                    </a:lnTo>
                    <a:lnTo>
                      <a:pt x="133490" y="194018"/>
                    </a:lnTo>
                    <a:lnTo>
                      <a:pt x="135319" y="192555"/>
                    </a:lnTo>
                    <a:lnTo>
                      <a:pt x="136233" y="190361"/>
                    </a:lnTo>
                    <a:lnTo>
                      <a:pt x="142999" y="190909"/>
                    </a:lnTo>
                    <a:lnTo>
                      <a:pt x="143365" y="189812"/>
                    </a:lnTo>
                    <a:lnTo>
                      <a:pt x="142451" y="187801"/>
                    </a:lnTo>
                    <a:lnTo>
                      <a:pt x="145194" y="187069"/>
                    </a:lnTo>
                    <a:lnTo>
                      <a:pt x="146839" y="187252"/>
                    </a:lnTo>
                    <a:lnTo>
                      <a:pt x="141353" y="194567"/>
                    </a:lnTo>
                    <a:lnTo>
                      <a:pt x="143365" y="196030"/>
                    </a:lnTo>
                    <a:lnTo>
                      <a:pt x="148119" y="194018"/>
                    </a:lnTo>
                    <a:lnTo>
                      <a:pt x="155251" y="192555"/>
                    </a:lnTo>
                    <a:lnTo>
                      <a:pt x="160920" y="192921"/>
                    </a:lnTo>
                    <a:lnTo>
                      <a:pt x="164211" y="193652"/>
                    </a:lnTo>
                    <a:lnTo>
                      <a:pt x="167869" y="196213"/>
                    </a:lnTo>
                    <a:lnTo>
                      <a:pt x="166223" y="197675"/>
                    </a:lnTo>
                    <a:lnTo>
                      <a:pt x="161834" y="198773"/>
                    </a:lnTo>
                    <a:lnTo>
                      <a:pt x="158908" y="204441"/>
                    </a:lnTo>
                    <a:lnTo>
                      <a:pt x="164760" y="210293"/>
                    </a:lnTo>
                    <a:lnTo>
                      <a:pt x="172440" y="213767"/>
                    </a:lnTo>
                    <a:lnTo>
                      <a:pt x="173537" y="212304"/>
                    </a:lnTo>
                    <a:lnTo>
                      <a:pt x="173537" y="208830"/>
                    </a:lnTo>
                    <a:lnTo>
                      <a:pt x="175183" y="207367"/>
                    </a:lnTo>
                    <a:lnTo>
                      <a:pt x="174635" y="210659"/>
                    </a:lnTo>
                    <a:lnTo>
                      <a:pt x="176280" y="211207"/>
                    </a:lnTo>
                    <a:lnTo>
                      <a:pt x="177378" y="209379"/>
                    </a:lnTo>
                    <a:lnTo>
                      <a:pt x="185058" y="209196"/>
                    </a:lnTo>
                    <a:lnTo>
                      <a:pt x="192372" y="212304"/>
                    </a:lnTo>
                    <a:lnTo>
                      <a:pt x="198224" y="211390"/>
                    </a:lnTo>
                    <a:lnTo>
                      <a:pt x="202430" y="208282"/>
                    </a:lnTo>
                    <a:lnTo>
                      <a:pt x="206636" y="209196"/>
                    </a:lnTo>
                    <a:lnTo>
                      <a:pt x="209927" y="207367"/>
                    </a:lnTo>
                    <a:lnTo>
                      <a:pt x="217242" y="207733"/>
                    </a:lnTo>
                    <a:lnTo>
                      <a:pt x="215047" y="209744"/>
                    </a:lnTo>
                    <a:lnTo>
                      <a:pt x="204076" y="212304"/>
                    </a:lnTo>
                    <a:lnTo>
                      <a:pt x="201881" y="215047"/>
                    </a:lnTo>
                    <a:lnTo>
                      <a:pt x="204441" y="215779"/>
                    </a:lnTo>
                    <a:lnTo>
                      <a:pt x="205356" y="214133"/>
                    </a:lnTo>
                    <a:lnTo>
                      <a:pt x="216145" y="211756"/>
                    </a:lnTo>
                    <a:lnTo>
                      <a:pt x="218888" y="212853"/>
                    </a:lnTo>
                    <a:lnTo>
                      <a:pt x="218888" y="215230"/>
                    </a:lnTo>
                    <a:lnTo>
                      <a:pt x="215047" y="217059"/>
                    </a:lnTo>
                    <a:lnTo>
                      <a:pt x="204990" y="217608"/>
                    </a:lnTo>
                    <a:lnTo>
                      <a:pt x="201333" y="218705"/>
                    </a:lnTo>
                    <a:lnTo>
                      <a:pt x="199321" y="220533"/>
                    </a:lnTo>
                    <a:lnTo>
                      <a:pt x="189995" y="221448"/>
                    </a:lnTo>
                    <a:lnTo>
                      <a:pt x="186886" y="221082"/>
                    </a:lnTo>
                    <a:lnTo>
                      <a:pt x="184692" y="218705"/>
                    </a:lnTo>
                    <a:lnTo>
                      <a:pt x="181583" y="217790"/>
                    </a:lnTo>
                    <a:lnTo>
                      <a:pt x="180303" y="216510"/>
                    </a:lnTo>
                    <a:lnTo>
                      <a:pt x="177195" y="216145"/>
                    </a:lnTo>
                    <a:lnTo>
                      <a:pt x="176280" y="214316"/>
                    </a:lnTo>
                    <a:lnTo>
                      <a:pt x="174452" y="214682"/>
                    </a:lnTo>
                    <a:lnTo>
                      <a:pt x="170977" y="216693"/>
                    </a:lnTo>
                    <a:lnTo>
                      <a:pt x="162931" y="216510"/>
                    </a:lnTo>
                    <a:lnTo>
                      <a:pt x="158360" y="213767"/>
                    </a:lnTo>
                    <a:lnTo>
                      <a:pt x="153971" y="208282"/>
                    </a:lnTo>
                    <a:lnTo>
                      <a:pt x="156714" y="213585"/>
                    </a:lnTo>
                    <a:lnTo>
                      <a:pt x="159274" y="216693"/>
                    </a:lnTo>
                    <a:lnTo>
                      <a:pt x="156897" y="219985"/>
                    </a:lnTo>
                    <a:lnTo>
                      <a:pt x="156897" y="223459"/>
                    </a:lnTo>
                    <a:lnTo>
                      <a:pt x="160554" y="224373"/>
                    </a:lnTo>
                    <a:lnTo>
                      <a:pt x="159457" y="222911"/>
                    </a:lnTo>
                    <a:lnTo>
                      <a:pt x="161834" y="219619"/>
                    </a:lnTo>
                    <a:lnTo>
                      <a:pt x="167320" y="219985"/>
                    </a:lnTo>
                    <a:lnTo>
                      <a:pt x="179755" y="222728"/>
                    </a:lnTo>
                    <a:lnTo>
                      <a:pt x="182863" y="225105"/>
                    </a:lnTo>
                    <a:lnTo>
                      <a:pt x="182498" y="227665"/>
                    </a:lnTo>
                    <a:lnTo>
                      <a:pt x="178292" y="230957"/>
                    </a:lnTo>
                    <a:lnTo>
                      <a:pt x="178840" y="229494"/>
                    </a:lnTo>
                    <a:lnTo>
                      <a:pt x="177743" y="227299"/>
                    </a:lnTo>
                    <a:lnTo>
                      <a:pt x="168600" y="224922"/>
                    </a:lnTo>
                    <a:lnTo>
                      <a:pt x="164211" y="232054"/>
                    </a:lnTo>
                    <a:lnTo>
                      <a:pt x="162017" y="234614"/>
                    </a:lnTo>
                    <a:lnTo>
                      <a:pt x="162017" y="236808"/>
                    </a:lnTo>
                    <a:lnTo>
                      <a:pt x="160371" y="238271"/>
                    </a:lnTo>
                    <a:lnTo>
                      <a:pt x="157263" y="237540"/>
                    </a:lnTo>
                    <a:lnTo>
                      <a:pt x="156165" y="235528"/>
                    </a:lnTo>
                    <a:lnTo>
                      <a:pt x="153605" y="233517"/>
                    </a:lnTo>
                    <a:lnTo>
                      <a:pt x="149399" y="234065"/>
                    </a:lnTo>
                    <a:lnTo>
                      <a:pt x="148668" y="234980"/>
                    </a:lnTo>
                    <a:lnTo>
                      <a:pt x="146108" y="233700"/>
                    </a:lnTo>
                    <a:lnTo>
                      <a:pt x="140073" y="234614"/>
                    </a:lnTo>
                    <a:lnTo>
                      <a:pt x="139159" y="233151"/>
                    </a:lnTo>
                    <a:lnTo>
                      <a:pt x="137148" y="234248"/>
                    </a:lnTo>
                    <a:lnTo>
                      <a:pt x="137696" y="232420"/>
                    </a:lnTo>
                    <a:lnTo>
                      <a:pt x="134039" y="232785"/>
                    </a:lnTo>
                    <a:lnTo>
                      <a:pt x="132393" y="234614"/>
                    </a:lnTo>
                    <a:lnTo>
                      <a:pt x="130016" y="233700"/>
                    </a:lnTo>
                    <a:lnTo>
                      <a:pt x="124713" y="233151"/>
                    </a:lnTo>
                    <a:lnTo>
                      <a:pt x="113924" y="233700"/>
                    </a:lnTo>
                    <a:lnTo>
                      <a:pt x="109718" y="231322"/>
                    </a:lnTo>
                    <a:lnTo>
                      <a:pt x="109718" y="228579"/>
                    </a:lnTo>
                    <a:lnTo>
                      <a:pt x="102586" y="228031"/>
                    </a:lnTo>
                    <a:lnTo>
                      <a:pt x="110267" y="223825"/>
                    </a:lnTo>
                    <a:lnTo>
                      <a:pt x="109718" y="220533"/>
                    </a:lnTo>
                    <a:lnTo>
                      <a:pt x="110632" y="216693"/>
                    </a:lnTo>
                    <a:lnTo>
                      <a:pt x="109718" y="213767"/>
                    </a:lnTo>
                    <a:lnTo>
                      <a:pt x="105146" y="212122"/>
                    </a:lnTo>
                    <a:lnTo>
                      <a:pt x="106609" y="211390"/>
                    </a:lnTo>
                    <a:lnTo>
                      <a:pt x="113924" y="210842"/>
                    </a:lnTo>
                    <a:lnTo>
                      <a:pt x="105146" y="210293"/>
                    </a:lnTo>
                    <a:lnTo>
                      <a:pt x="99843" y="211390"/>
                    </a:lnTo>
                    <a:lnTo>
                      <a:pt x="87043" y="211756"/>
                    </a:lnTo>
                    <a:lnTo>
                      <a:pt x="79911" y="217608"/>
                    </a:lnTo>
                    <a:lnTo>
                      <a:pt x="74060" y="218156"/>
                    </a:lnTo>
                    <a:lnTo>
                      <a:pt x="71134" y="219619"/>
                    </a:lnTo>
                    <a:lnTo>
                      <a:pt x="68940" y="219070"/>
                    </a:lnTo>
                    <a:lnTo>
                      <a:pt x="63088" y="221813"/>
                    </a:lnTo>
                    <a:lnTo>
                      <a:pt x="58333" y="225471"/>
                    </a:lnTo>
                    <a:lnTo>
                      <a:pt x="62539" y="227482"/>
                    </a:lnTo>
                    <a:lnTo>
                      <a:pt x="65648" y="230774"/>
                    </a:lnTo>
                    <a:lnTo>
                      <a:pt x="63454" y="231322"/>
                    </a:lnTo>
                    <a:lnTo>
                      <a:pt x="53396" y="232054"/>
                    </a:lnTo>
                    <a:lnTo>
                      <a:pt x="51385" y="230774"/>
                    </a:lnTo>
                    <a:lnTo>
                      <a:pt x="50836" y="228945"/>
                    </a:lnTo>
                    <a:lnTo>
                      <a:pt x="46630" y="229859"/>
                    </a:lnTo>
                    <a:lnTo>
                      <a:pt x="35658" y="234614"/>
                    </a:lnTo>
                    <a:lnTo>
                      <a:pt x="33098" y="237540"/>
                    </a:lnTo>
                    <a:lnTo>
                      <a:pt x="31087" y="236442"/>
                    </a:lnTo>
                    <a:lnTo>
                      <a:pt x="30538" y="238454"/>
                    </a:lnTo>
                    <a:lnTo>
                      <a:pt x="28344" y="241014"/>
                    </a:lnTo>
                    <a:lnTo>
                      <a:pt x="23589" y="242843"/>
                    </a:lnTo>
                    <a:lnTo>
                      <a:pt x="21029" y="240648"/>
                    </a:lnTo>
                    <a:lnTo>
                      <a:pt x="16641" y="243026"/>
                    </a:lnTo>
                    <a:lnTo>
                      <a:pt x="14812" y="245037"/>
                    </a:lnTo>
                    <a:lnTo>
                      <a:pt x="14812" y="246500"/>
                    </a:lnTo>
                    <a:lnTo>
                      <a:pt x="15726" y="247049"/>
                    </a:lnTo>
                    <a:lnTo>
                      <a:pt x="5120" y="251254"/>
                    </a:lnTo>
                    <a:lnTo>
                      <a:pt x="2560" y="251437"/>
                    </a:lnTo>
                    <a:lnTo>
                      <a:pt x="5669" y="247414"/>
                    </a:lnTo>
                    <a:lnTo>
                      <a:pt x="0" y="249609"/>
                    </a:lnTo>
                    <a:lnTo>
                      <a:pt x="0" y="252534"/>
                    </a:lnTo>
                    <a:lnTo>
                      <a:pt x="2743" y="254363"/>
                    </a:lnTo>
                    <a:lnTo>
                      <a:pt x="19566" y="262043"/>
                    </a:lnTo>
                    <a:lnTo>
                      <a:pt x="33098" y="265152"/>
                    </a:lnTo>
                    <a:lnTo>
                      <a:pt x="34561" y="264603"/>
                    </a:lnTo>
                    <a:lnTo>
                      <a:pt x="32184" y="262592"/>
                    </a:lnTo>
                    <a:lnTo>
                      <a:pt x="49373" y="266066"/>
                    </a:lnTo>
                    <a:lnTo>
                      <a:pt x="41510" y="268444"/>
                    </a:lnTo>
                    <a:lnTo>
                      <a:pt x="37853" y="272649"/>
                    </a:lnTo>
                    <a:lnTo>
                      <a:pt x="33464" y="271552"/>
                    </a:lnTo>
                    <a:lnTo>
                      <a:pt x="34013" y="268809"/>
                    </a:lnTo>
                    <a:lnTo>
                      <a:pt x="32550" y="267346"/>
                    </a:lnTo>
                    <a:lnTo>
                      <a:pt x="31087" y="270272"/>
                    </a:lnTo>
                    <a:lnTo>
                      <a:pt x="37121" y="278135"/>
                    </a:lnTo>
                    <a:lnTo>
                      <a:pt x="42059" y="281793"/>
                    </a:lnTo>
                    <a:lnTo>
                      <a:pt x="42424" y="285450"/>
                    </a:lnTo>
                    <a:lnTo>
                      <a:pt x="41144" y="289473"/>
                    </a:lnTo>
                    <a:lnTo>
                      <a:pt x="46082" y="294044"/>
                    </a:lnTo>
                    <a:lnTo>
                      <a:pt x="48276" y="294593"/>
                    </a:lnTo>
                    <a:lnTo>
                      <a:pt x="50105" y="296056"/>
                    </a:lnTo>
                    <a:lnTo>
                      <a:pt x="69305" y="298616"/>
                    </a:lnTo>
                    <a:lnTo>
                      <a:pt x="74060" y="298250"/>
                    </a:lnTo>
                    <a:lnTo>
                      <a:pt x="82837" y="301359"/>
                    </a:lnTo>
                    <a:lnTo>
                      <a:pt x="97283" y="296239"/>
                    </a:lnTo>
                    <a:lnTo>
                      <a:pt x="106792" y="297336"/>
                    </a:lnTo>
                    <a:lnTo>
                      <a:pt x="114473" y="295873"/>
                    </a:lnTo>
                    <a:lnTo>
                      <a:pt x="121970" y="298250"/>
                    </a:lnTo>
                    <a:lnTo>
                      <a:pt x="127639" y="302822"/>
                    </a:lnTo>
                    <a:lnTo>
                      <a:pt x="128736" y="301542"/>
                    </a:lnTo>
                    <a:lnTo>
                      <a:pt x="129284" y="298250"/>
                    </a:lnTo>
                    <a:lnTo>
                      <a:pt x="125079" y="297519"/>
                    </a:lnTo>
                    <a:lnTo>
                      <a:pt x="121970" y="295690"/>
                    </a:lnTo>
                    <a:lnTo>
                      <a:pt x="120507" y="294044"/>
                    </a:lnTo>
                    <a:lnTo>
                      <a:pt x="127273" y="293496"/>
                    </a:lnTo>
                    <a:lnTo>
                      <a:pt x="130016" y="296422"/>
                    </a:lnTo>
                    <a:lnTo>
                      <a:pt x="134222" y="298616"/>
                    </a:lnTo>
                    <a:lnTo>
                      <a:pt x="136233" y="307576"/>
                    </a:lnTo>
                    <a:lnTo>
                      <a:pt x="137879" y="307576"/>
                    </a:lnTo>
                    <a:lnTo>
                      <a:pt x="140622" y="302639"/>
                    </a:lnTo>
                    <a:lnTo>
                      <a:pt x="144645" y="297885"/>
                    </a:lnTo>
                    <a:lnTo>
                      <a:pt x="150314" y="294227"/>
                    </a:lnTo>
                    <a:lnTo>
                      <a:pt x="153057" y="291302"/>
                    </a:lnTo>
                    <a:lnTo>
                      <a:pt x="162931" y="288376"/>
                    </a:lnTo>
                    <a:lnTo>
                      <a:pt x="162017" y="285999"/>
                    </a:lnTo>
                    <a:lnTo>
                      <a:pt x="169332" y="287827"/>
                    </a:lnTo>
                    <a:lnTo>
                      <a:pt x="171892" y="287461"/>
                    </a:lnTo>
                    <a:lnTo>
                      <a:pt x="174635" y="285084"/>
                    </a:lnTo>
                    <a:lnTo>
                      <a:pt x="180303" y="282524"/>
                    </a:lnTo>
                    <a:lnTo>
                      <a:pt x="185606" y="287096"/>
                    </a:lnTo>
                    <a:lnTo>
                      <a:pt x="187801" y="287827"/>
                    </a:lnTo>
                    <a:lnTo>
                      <a:pt x="187801" y="292216"/>
                    </a:lnTo>
                    <a:lnTo>
                      <a:pt x="185789" y="295507"/>
                    </a:lnTo>
                    <a:lnTo>
                      <a:pt x="183046" y="298250"/>
                    </a:lnTo>
                    <a:lnTo>
                      <a:pt x="177195" y="299713"/>
                    </a:lnTo>
                    <a:lnTo>
                      <a:pt x="173355" y="298250"/>
                    </a:lnTo>
                    <a:lnTo>
                      <a:pt x="169332" y="298250"/>
                    </a:lnTo>
                    <a:lnTo>
                      <a:pt x="169149" y="301725"/>
                    </a:lnTo>
                    <a:lnTo>
                      <a:pt x="170063" y="304102"/>
                    </a:lnTo>
                    <a:lnTo>
                      <a:pt x="172623" y="302273"/>
                    </a:lnTo>
                    <a:lnTo>
                      <a:pt x="176829" y="303553"/>
                    </a:lnTo>
                    <a:lnTo>
                      <a:pt x="179206" y="307576"/>
                    </a:lnTo>
                    <a:lnTo>
                      <a:pt x="183961" y="314159"/>
                    </a:lnTo>
                    <a:lnTo>
                      <a:pt x="183595" y="316902"/>
                    </a:lnTo>
                    <a:lnTo>
                      <a:pt x="182863" y="318182"/>
                    </a:lnTo>
                    <a:lnTo>
                      <a:pt x="185789" y="319828"/>
                    </a:lnTo>
                    <a:lnTo>
                      <a:pt x="186704" y="322388"/>
                    </a:lnTo>
                    <a:lnTo>
                      <a:pt x="187252" y="324583"/>
                    </a:lnTo>
                    <a:lnTo>
                      <a:pt x="186704" y="328971"/>
                    </a:lnTo>
                    <a:lnTo>
                      <a:pt x="182863" y="334457"/>
                    </a:lnTo>
                    <a:lnTo>
                      <a:pt x="179389" y="337932"/>
                    </a:lnTo>
                    <a:lnTo>
                      <a:pt x="175732" y="340309"/>
                    </a:lnTo>
                    <a:lnTo>
                      <a:pt x="172075" y="341223"/>
                    </a:lnTo>
                    <a:lnTo>
                      <a:pt x="166771" y="341040"/>
                    </a:lnTo>
                    <a:lnTo>
                      <a:pt x="163663" y="342503"/>
                    </a:lnTo>
                    <a:lnTo>
                      <a:pt x="159274" y="342138"/>
                    </a:lnTo>
                    <a:lnTo>
                      <a:pt x="150862" y="343966"/>
                    </a:lnTo>
                    <a:lnTo>
                      <a:pt x="149217" y="343966"/>
                    </a:lnTo>
                    <a:lnTo>
                      <a:pt x="153971" y="340309"/>
                    </a:lnTo>
                    <a:lnTo>
                      <a:pt x="153422" y="339578"/>
                    </a:lnTo>
                    <a:lnTo>
                      <a:pt x="148851" y="339943"/>
                    </a:lnTo>
                    <a:lnTo>
                      <a:pt x="146839" y="341040"/>
                    </a:lnTo>
                    <a:lnTo>
                      <a:pt x="144462" y="345063"/>
                    </a:lnTo>
                    <a:lnTo>
                      <a:pt x="140439" y="348904"/>
                    </a:lnTo>
                    <a:lnTo>
                      <a:pt x="132576" y="354207"/>
                    </a:lnTo>
                    <a:lnTo>
                      <a:pt x="129833" y="356949"/>
                    </a:lnTo>
                    <a:lnTo>
                      <a:pt x="125810" y="358047"/>
                    </a:lnTo>
                    <a:lnTo>
                      <a:pt x="120873" y="356949"/>
                    </a:lnTo>
                    <a:lnTo>
                      <a:pt x="118313" y="355487"/>
                    </a:lnTo>
                    <a:lnTo>
                      <a:pt x="111364" y="359510"/>
                    </a:lnTo>
                    <a:lnTo>
                      <a:pt x="103135" y="361521"/>
                    </a:lnTo>
                    <a:lnTo>
                      <a:pt x="101489" y="363533"/>
                    </a:lnTo>
                    <a:lnTo>
                      <a:pt x="100941" y="364813"/>
                    </a:lnTo>
                    <a:lnTo>
                      <a:pt x="102038" y="366093"/>
                    </a:lnTo>
                    <a:lnTo>
                      <a:pt x="103135" y="369018"/>
                    </a:lnTo>
                    <a:lnTo>
                      <a:pt x="101489" y="370481"/>
                    </a:lnTo>
                    <a:lnTo>
                      <a:pt x="93443" y="369384"/>
                    </a:lnTo>
                    <a:lnTo>
                      <a:pt x="88323" y="370299"/>
                    </a:lnTo>
                    <a:lnTo>
                      <a:pt x="82837" y="374687"/>
                    </a:lnTo>
                    <a:lnTo>
                      <a:pt x="81009" y="377796"/>
                    </a:lnTo>
                    <a:lnTo>
                      <a:pt x="78448" y="376699"/>
                    </a:lnTo>
                    <a:lnTo>
                      <a:pt x="75340" y="377247"/>
                    </a:lnTo>
                    <a:lnTo>
                      <a:pt x="67294" y="384379"/>
                    </a:lnTo>
                    <a:lnTo>
                      <a:pt x="65831" y="384745"/>
                    </a:lnTo>
                    <a:lnTo>
                      <a:pt x="64185" y="386391"/>
                    </a:lnTo>
                    <a:lnTo>
                      <a:pt x="63636" y="388402"/>
                    </a:lnTo>
                    <a:lnTo>
                      <a:pt x="59613" y="395534"/>
                    </a:lnTo>
                    <a:lnTo>
                      <a:pt x="58882" y="397728"/>
                    </a:lnTo>
                    <a:lnTo>
                      <a:pt x="59613" y="403397"/>
                    </a:lnTo>
                    <a:lnTo>
                      <a:pt x="58333" y="405043"/>
                    </a:lnTo>
                    <a:lnTo>
                      <a:pt x="53762" y="405774"/>
                    </a:lnTo>
                    <a:lnTo>
                      <a:pt x="51019" y="405408"/>
                    </a:lnTo>
                    <a:lnTo>
                      <a:pt x="49556" y="406140"/>
                    </a:lnTo>
                    <a:lnTo>
                      <a:pt x="49556" y="407968"/>
                    </a:lnTo>
                    <a:lnTo>
                      <a:pt x="54676" y="410894"/>
                    </a:lnTo>
                    <a:lnTo>
                      <a:pt x="53213" y="412357"/>
                    </a:lnTo>
                    <a:lnTo>
                      <a:pt x="48093" y="413089"/>
                    </a:lnTo>
                    <a:lnTo>
                      <a:pt x="46996" y="415649"/>
                    </a:lnTo>
                    <a:lnTo>
                      <a:pt x="46813" y="418026"/>
                    </a:lnTo>
                    <a:lnTo>
                      <a:pt x="48459" y="417112"/>
                    </a:lnTo>
                    <a:lnTo>
                      <a:pt x="57785" y="416014"/>
                    </a:lnTo>
                    <a:lnTo>
                      <a:pt x="61076" y="414917"/>
                    </a:lnTo>
                    <a:lnTo>
                      <a:pt x="63636" y="413089"/>
                    </a:lnTo>
                    <a:lnTo>
                      <a:pt x="72414" y="412174"/>
                    </a:lnTo>
                    <a:lnTo>
                      <a:pt x="72780" y="413637"/>
                    </a:lnTo>
                    <a:lnTo>
                      <a:pt x="69854" y="414369"/>
                    </a:lnTo>
                    <a:lnTo>
                      <a:pt x="71865" y="415649"/>
                    </a:lnTo>
                    <a:lnTo>
                      <a:pt x="62174" y="416563"/>
                    </a:lnTo>
                    <a:lnTo>
                      <a:pt x="58333" y="418026"/>
                    </a:lnTo>
                    <a:lnTo>
                      <a:pt x="55225" y="420586"/>
                    </a:lnTo>
                    <a:lnTo>
                      <a:pt x="54859" y="422415"/>
                    </a:lnTo>
                    <a:lnTo>
                      <a:pt x="61442" y="425523"/>
                    </a:lnTo>
                    <a:lnTo>
                      <a:pt x="67294" y="422049"/>
                    </a:lnTo>
                    <a:lnTo>
                      <a:pt x="69854" y="422597"/>
                    </a:lnTo>
                    <a:lnTo>
                      <a:pt x="67842" y="424792"/>
                    </a:lnTo>
                    <a:lnTo>
                      <a:pt x="66928" y="427535"/>
                    </a:lnTo>
                    <a:lnTo>
                      <a:pt x="68391" y="431558"/>
                    </a:lnTo>
                    <a:lnTo>
                      <a:pt x="69854" y="433021"/>
                    </a:lnTo>
                    <a:lnTo>
                      <a:pt x="70402" y="435764"/>
                    </a:lnTo>
                    <a:lnTo>
                      <a:pt x="72414" y="437775"/>
                    </a:lnTo>
                    <a:lnTo>
                      <a:pt x="74608" y="438872"/>
                    </a:lnTo>
                    <a:lnTo>
                      <a:pt x="76437" y="438141"/>
                    </a:lnTo>
                    <a:lnTo>
                      <a:pt x="80643" y="433386"/>
                    </a:lnTo>
                    <a:lnTo>
                      <a:pt x="81191" y="436495"/>
                    </a:lnTo>
                    <a:lnTo>
                      <a:pt x="82837" y="437227"/>
                    </a:lnTo>
                    <a:lnTo>
                      <a:pt x="89603" y="436495"/>
                    </a:lnTo>
                    <a:lnTo>
                      <a:pt x="85397" y="441798"/>
                    </a:lnTo>
                    <a:lnTo>
                      <a:pt x="91066" y="443627"/>
                    </a:lnTo>
                    <a:lnTo>
                      <a:pt x="101123" y="445090"/>
                    </a:lnTo>
                    <a:lnTo>
                      <a:pt x="106609" y="443261"/>
                    </a:lnTo>
                    <a:lnTo>
                      <a:pt x="110632" y="443078"/>
                    </a:lnTo>
                    <a:lnTo>
                      <a:pt x="112095" y="446553"/>
                    </a:lnTo>
                    <a:lnTo>
                      <a:pt x="109901" y="449296"/>
                    </a:lnTo>
                    <a:lnTo>
                      <a:pt x="102038" y="451307"/>
                    </a:lnTo>
                    <a:lnTo>
                      <a:pt x="99295" y="454964"/>
                    </a:lnTo>
                    <a:lnTo>
                      <a:pt x="93992" y="459719"/>
                    </a:lnTo>
                    <a:lnTo>
                      <a:pt x="91432" y="462827"/>
                    </a:lnTo>
                    <a:lnTo>
                      <a:pt x="90152" y="465753"/>
                    </a:lnTo>
                    <a:lnTo>
                      <a:pt x="90152" y="468679"/>
                    </a:lnTo>
                    <a:lnTo>
                      <a:pt x="94358" y="475262"/>
                    </a:lnTo>
                    <a:lnTo>
                      <a:pt x="96552" y="475811"/>
                    </a:lnTo>
                    <a:lnTo>
                      <a:pt x="100026" y="474165"/>
                    </a:lnTo>
                    <a:lnTo>
                      <a:pt x="103684" y="473251"/>
                    </a:lnTo>
                    <a:lnTo>
                      <a:pt x="104781" y="475079"/>
                    </a:lnTo>
                    <a:lnTo>
                      <a:pt x="103135" y="475994"/>
                    </a:lnTo>
                    <a:lnTo>
                      <a:pt x="103501" y="477091"/>
                    </a:lnTo>
                    <a:lnTo>
                      <a:pt x="110084" y="476908"/>
                    </a:lnTo>
                    <a:lnTo>
                      <a:pt x="108804" y="477822"/>
                    </a:lnTo>
                    <a:lnTo>
                      <a:pt x="103135" y="478371"/>
                    </a:lnTo>
                    <a:lnTo>
                      <a:pt x="99843" y="479834"/>
                    </a:lnTo>
                    <a:lnTo>
                      <a:pt x="102038" y="482394"/>
                    </a:lnTo>
                    <a:lnTo>
                      <a:pt x="107707" y="486051"/>
                    </a:lnTo>
                    <a:lnTo>
                      <a:pt x="110450" y="486051"/>
                    </a:lnTo>
                    <a:lnTo>
                      <a:pt x="113010" y="486783"/>
                    </a:lnTo>
                    <a:lnTo>
                      <a:pt x="115021" y="486600"/>
                    </a:lnTo>
                    <a:lnTo>
                      <a:pt x="118130" y="487514"/>
                    </a:lnTo>
                    <a:lnTo>
                      <a:pt x="121056" y="487331"/>
                    </a:lnTo>
                    <a:lnTo>
                      <a:pt x="124713" y="488611"/>
                    </a:lnTo>
                    <a:lnTo>
                      <a:pt x="127822" y="488611"/>
                    </a:lnTo>
                    <a:lnTo>
                      <a:pt x="129102" y="486600"/>
                    </a:lnTo>
                    <a:lnTo>
                      <a:pt x="132027" y="484405"/>
                    </a:lnTo>
                    <a:lnTo>
                      <a:pt x="139708" y="476542"/>
                    </a:lnTo>
                    <a:lnTo>
                      <a:pt x="142085" y="470691"/>
                    </a:lnTo>
                    <a:lnTo>
                      <a:pt x="145011" y="469959"/>
                    </a:lnTo>
                    <a:lnTo>
                      <a:pt x="144462" y="468130"/>
                    </a:lnTo>
                    <a:lnTo>
                      <a:pt x="140988" y="466302"/>
                    </a:lnTo>
                    <a:lnTo>
                      <a:pt x="139342" y="462645"/>
                    </a:lnTo>
                    <a:lnTo>
                      <a:pt x="147205" y="452770"/>
                    </a:lnTo>
                    <a:lnTo>
                      <a:pt x="154885" y="448930"/>
                    </a:lnTo>
                    <a:lnTo>
                      <a:pt x="158177" y="445638"/>
                    </a:lnTo>
                    <a:lnTo>
                      <a:pt x="160920" y="443810"/>
                    </a:lnTo>
                    <a:lnTo>
                      <a:pt x="167137" y="443627"/>
                    </a:lnTo>
                    <a:lnTo>
                      <a:pt x="151960" y="454233"/>
                    </a:lnTo>
                    <a:lnTo>
                      <a:pt x="144645" y="462279"/>
                    </a:lnTo>
                    <a:lnTo>
                      <a:pt x="143914" y="464107"/>
                    </a:lnTo>
                    <a:lnTo>
                      <a:pt x="144645" y="465570"/>
                    </a:lnTo>
                    <a:lnTo>
                      <a:pt x="147205" y="467033"/>
                    </a:lnTo>
                    <a:lnTo>
                      <a:pt x="148668" y="470508"/>
                    </a:lnTo>
                    <a:lnTo>
                      <a:pt x="148851" y="473616"/>
                    </a:lnTo>
                    <a:lnTo>
                      <a:pt x="151045" y="476908"/>
                    </a:lnTo>
                    <a:lnTo>
                      <a:pt x="154520" y="480017"/>
                    </a:lnTo>
                    <a:lnTo>
                      <a:pt x="159091" y="490074"/>
                    </a:lnTo>
                    <a:lnTo>
                      <a:pt x="161468" y="493000"/>
                    </a:lnTo>
                    <a:lnTo>
                      <a:pt x="161468" y="495011"/>
                    </a:lnTo>
                    <a:lnTo>
                      <a:pt x="156714" y="500132"/>
                    </a:lnTo>
                    <a:lnTo>
                      <a:pt x="156165" y="501412"/>
                    </a:lnTo>
                    <a:lnTo>
                      <a:pt x="154520" y="501960"/>
                    </a:lnTo>
                    <a:lnTo>
                      <a:pt x="153971" y="504703"/>
                    </a:lnTo>
                    <a:lnTo>
                      <a:pt x="156531" y="509640"/>
                    </a:lnTo>
                    <a:lnTo>
                      <a:pt x="158725" y="508360"/>
                    </a:lnTo>
                    <a:lnTo>
                      <a:pt x="162383" y="508360"/>
                    </a:lnTo>
                    <a:lnTo>
                      <a:pt x="164943" y="509640"/>
                    </a:lnTo>
                    <a:lnTo>
                      <a:pt x="162566" y="510555"/>
                    </a:lnTo>
                    <a:lnTo>
                      <a:pt x="160188" y="513115"/>
                    </a:lnTo>
                    <a:lnTo>
                      <a:pt x="160737" y="518784"/>
                    </a:lnTo>
                    <a:lnTo>
                      <a:pt x="162931" y="518418"/>
                    </a:lnTo>
                    <a:lnTo>
                      <a:pt x="164577" y="520064"/>
                    </a:lnTo>
                    <a:lnTo>
                      <a:pt x="162566" y="520429"/>
                    </a:lnTo>
                    <a:lnTo>
                      <a:pt x="158177" y="524270"/>
                    </a:lnTo>
                    <a:lnTo>
                      <a:pt x="154337" y="524452"/>
                    </a:lnTo>
                    <a:lnTo>
                      <a:pt x="150862" y="526830"/>
                    </a:lnTo>
                    <a:lnTo>
                      <a:pt x="159823" y="527744"/>
                    </a:lnTo>
                    <a:lnTo>
                      <a:pt x="165674" y="525550"/>
                    </a:lnTo>
                    <a:lnTo>
                      <a:pt x="169697" y="521527"/>
                    </a:lnTo>
                    <a:lnTo>
                      <a:pt x="172989" y="520429"/>
                    </a:lnTo>
                    <a:lnTo>
                      <a:pt x="180121" y="516041"/>
                    </a:lnTo>
                    <a:lnTo>
                      <a:pt x="185058" y="516041"/>
                    </a:lnTo>
                    <a:lnTo>
                      <a:pt x="191275" y="511652"/>
                    </a:lnTo>
                    <a:lnTo>
                      <a:pt x="197675" y="502509"/>
                    </a:lnTo>
                    <a:lnTo>
                      <a:pt x="198590" y="505618"/>
                    </a:lnTo>
                    <a:lnTo>
                      <a:pt x="198590" y="509275"/>
                    </a:lnTo>
                    <a:lnTo>
                      <a:pt x="197127" y="510920"/>
                    </a:lnTo>
                    <a:lnTo>
                      <a:pt x="196944" y="513663"/>
                    </a:lnTo>
                    <a:lnTo>
                      <a:pt x="197493" y="515492"/>
                    </a:lnTo>
                    <a:lnTo>
                      <a:pt x="200235" y="517869"/>
                    </a:lnTo>
                    <a:lnTo>
                      <a:pt x="201881" y="517321"/>
                    </a:lnTo>
                    <a:lnTo>
                      <a:pt x="204076" y="519332"/>
                    </a:lnTo>
                    <a:lnTo>
                      <a:pt x="206636" y="520429"/>
                    </a:lnTo>
                    <a:lnTo>
                      <a:pt x="211207" y="517321"/>
                    </a:lnTo>
                    <a:lnTo>
                      <a:pt x="212304" y="515675"/>
                    </a:lnTo>
                    <a:lnTo>
                      <a:pt x="213585" y="516772"/>
                    </a:lnTo>
                    <a:lnTo>
                      <a:pt x="215596" y="516955"/>
                    </a:lnTo>
                    <a:lnTo>
                      <a:pt x="215413" y="518967"/>
                    </a:lnTo>
                    <a:lnTo>
                      <a:pt x="218156" y="520429"/>
                    </a:lnTo>
                    <a:lnTo>
                      <a:pt x="221082" y="523355"/>
                    </a:lnTo>
                    <a:lnTo>
                      <a:pt x="227665" y="533596"/>
                    </a:lnTo>
                    <a:lnTo>
                      <a:pt x="230591" y="535424"/>
                    </a:lnTo>
                    <a:lnTo>
                      <a:pt x="232237" y="534876"/>
                    </a:lnTo>
                    <a:lnTo>
                      <a:pt x="235894" y="531767"/>
                    </a:lnTo>
                    <a:lnTo>
                      <a:pt x="235894" y="526098"/>
                    </a:lnTo>
                    <a:lnTo>
                      <a:pt x="233334" y="522441"/>
                    </a:lnTo>
                    <a:lnTo>
                      <a:pt x="234614" y="521161"/>
                    </a:lnTo>
                    <a:lnTo>
                      <a:pt x="236625" y="517869"/>
                    </a:lnTo>
                    <a:lnTo>
                      <a:pt x="240648" y="515126"/>
                    </a:lnTo>
                    <a:lnTo>
                      <a:pt x="242111" y="513115"/>
                    </a:lnTo>
                    <a:lnTo>
                      <a:pt x="243757" y="512566"/>
                    </a:lnTo>
                    <a:lnTo>
                      <a:pt x="243940" y="515126"/>
                    </a:lnTo>
                    <a:lnTo>
                      <a:pt x="242111" y="519881"/>
                    </a:lnTo>
                    <a:lnTo>
                      <a:pt x="249243" y="525733"/>
                    </a:lnTo>
                    <a:lnTo>
                      <a:pt x="253814" y="526281"/>
                    </a:lnTo>
                    <a:lnTo>
                      <a:pt x="265518" y="522258"/>
                    </a:lnTo>
                    <a:lnTo>
                      <a:pt x="273381" y="517321"/>
                    </a:lnTo>
                    <a:lnTo>
                      <a:pt x="281061" y="511286"/>
                    </a:lnTo>
                    <a:lnTo>
                      <a:pt x="286913" y="508909"/>
                    </a:lnTo>
                    <a:lnTo>
                      <a:pt x="287644" y="510189"/>
                    </a:lnTo>
                    <a:lnTo>
                      <a:pt x="280695" y="518967"/>
                    </a:lnTo>
                    <a:lnTo>
                      <a:pt x="277587" y="520978"/>
                    </a:lnTo>
                    <a:lnTo>
                      <a:pt x="279415" y="521527"/>
                    </a:lnTo>
                    <a:lnTo>
                      <a:pt x="279598" y="522258"/>
                    </a:lnTo>
                    <a:lnTo>
                      <a:pt x="275392" y="526281"/>
                    </a:lnTo>
                    <a:lnTo>
                      <a:pt x="270638" y="528841"/>
                    </a:lnTo>
                    <a:lnTo>
                      <a:pt x="268078" y="538533"/>
                    </a:lnTo>
                    <a:lnTo>
                      <a:pt x="272832" y="539081"/>
                    </a:lnTo>
                    <a:lnTo>
                      <a:pt x="266615" y="544567"/>
                    </a:lnTo>
                    <a:lnTo>
                      <a:pt x="264421" y="555539"/>
                    </a:lnTo>
                    <a:lnTo>
                      <a:pt x="263872" y="560477"/>
                    </a:lnTo>
                    <a:lnTo>
                      <a:pt x="262775" y="563585"/>
                    </a:lnTo>
                    <a:lnTo>
                      <a:pt x="259666" y="566877"/>
                    </a:lnTo>
                    <a:lnTo>
                      <a:pt x="254363" y="574740"/>
                    </a:lnTo>
                    <a:lnTo>
                      <a:pt x="252717" y="573460"/>
                    </a:lnTo>
                    <a:lnTo>
                      <a:pt x="250340" y="574008"/>
                    </a:lnTo>
                    <a:lnTo>
                      <a:pt x="249609" y="576386"/>
                    </a:lnTo>
                    <a:lnTo>
                      <a:pt x="243208" y="582786"/>
                    </a:lnTo>
                    <a:lnTo>
                      <a:pt x="242111" y="582786"/>
                    </a:lnTo>
                    <a:lnTo>
                      <a:pt x="240100" y="586260"/>
                    </a:lnTo>
                    <a:lnTo>
                      <a:pt x="239003" y="590649"/>
                    </a:lnTo>
                    <a:lnTo>
                      <a:pt x="237540" y="593026"/>
                    </a:lnTo>
                    <a:lnTo>
                      <a:pt x="234614" y="592478"/>
                    </a:lnTo>
                    <a:lnTo>
                      <a:pt x="232785" y="593575"/>
                    </a:lnTo>
                    <a:lnTo>
                      <a:pt x="230774" y="592295"/>
                    </a:lnTo>
                    <a:lnTo>
                      <a:pt x="224008" y="597232"/>
                    </a:lnTo>
                    <a:lnTo>
                      <a:pt x="218522" y="598329"/>
                    </a:lnTo>
                    <a:lnTo>
                      <a:pt x="211390" y="602535"/>
                    </a:lnTo>
                    <a:lnTo>
                      <a:pt x="208830" y="602352"/>
                    </a:lnTo>
                    <a:lnTo>
                      <a:pt x="199687" y="609484"/>
                    </a:lnTo>
                    <a:lnTo>
                      <a:pt x="196030" y="614787"/>
                    </a:lnTo>
                    <a:lnTo>
                      <a:pt x="192921" y="617530"/>
                    </a:lnTo>
                    <a:lnTo>
                      <a:pt x="191824" y="620090"/>
                    </a:lnTo>
                    <a:lnTo>
                      <a:pt x="191092" y="624479"/>
                    </a:lnTo>
                    <a:lnTo>
                      <a:pt x="190361" y="625027"/>
                    </a:lnTo>
                    <a:lnTo>
                      <a:pt x="196578" y="627039"/>
                    </a:lnTo>
                    <a:lnTo>
                      <a:pt x="198041" y="629050"/>
                    </a:lnTo>
                    <a:lnTo>
                      <a:pt x="193835" y="628502"/>
                    </a:lnTo>
                    <a:lnTo>
                      <a:pt x="190727" y="626673"/>
                    </a:lnTo>
                    <a:lnTo>
                      <a:pt x="187252" y="625942"/>
                    </a:lnTo>
                    <a:lnTo>
                      <a:pt x="187069" y="627587"/>
                    </a:lnTo>
                    <a:lnTo>
                      <a:pt x="185058" y="628685"/>
                    </a:lnTo>
                    <a:lnTo>
                      <a:pt x="182498" y="627770"/>
                    </a:lnTo>
                    <a:lnTo>
                      <a:pt x="180669" y="625027"/>
                    </a:lnTo>
                    <a:lnTo>
                      <a:pt x="181949" y="623199"/>
                    </a:lnTo>
                    <a:lnTo>
                      <a:pt x="182315" y="621553"/>
                    </a:lnTo>
                    <a:lnTo>
                      <a:pt x="177560" y="622284"/>
                    </a:lnTo>
                    <a:lnTo>
                      <a:pt x="173903" y="621004"/>
                    </a:lnTo>
                    <a:lnTo>
                      <a:pt x="171526" y="621553"/>
                    </a:lnTo>
                    <a:lnTo>
                      <a:pt x="169332" y="623016"/>
                    </a:lnTo>
                    <a:lnTo>
                      <a:pt x="161834" y="625027"/>
                    </a:lnTo>
                    <a:lnTo>
                      <a:pt x="150862" y="630513"/>
                    </a:lnTo>
                    <a:lnTo>
                      <a:pt x="143365" y="636182"/>
                    </a:lnTo>
                    <a:lnTo>
                      <a:pt x="140805" y="639656"/>
                    </a:lnTo>
                    <a:lnTo>
                      <a:pt x="139342" y="640571"/>
                    </a:lnTo>
                    <a:lnTo>
                      <a:pt x="138793" y="641302"/>
                    </a:lnTo>
                    <a:lnTo>
                      <a:pt x="138793" y="644411"/>
                    </a:lnTo>
                    <a:lnTo>
                      <a:pt x="132942" y="646971"/>
                    </a:lnTo>
                    <a:lnTo>
                      <a:pt x="132576" y="648982"/>
                    </a:lnTo>
                    <a:lnTo>
                      <a:pt x="130382" y="650262"/>
                    </a:lnTo>
                    <a:lnTo>
                      <a:pt x="128370" y="648982"/>
                    </a:lnTo>
                    <a:lnTo>
                      <a:pt x="126724" y="649165"/>
                    </a:lnTo>
                    <a:lnTo>
                      <a:pt x="125261" y="650628"/>
                    </a:lnTo>
                    <a:lnTo>
                      <a:pt x="121604" y="652274"/>
                    </a:lnTo>
                    <a:lnTo>
                      <a:pt x="119410" y="652640"/>
                    </a:lnTo>
                    <a:lnTo>
                      <a:pt x="116667" y="653920"/>
                    </a:lnTo>
                    <a:lnTo>
                      <a:pt x="116850" y="654468"/>
                    </a:lnTo>
                    <a:lnTo>
                      <a:pt x="118861" y="654286"/>
                    </a:lnTo>
                    <a:lnTo>
                      <a:pt x="120507" y="658126"/>
                    </a:lnTo>
                    <a:lnTo>
                      <a:pt x="119958" y="662332"/>
                    </a:lnTo>
                    <a:lnTo>
                      <a:pt x="121970" y="662332"/>
                    </a:lnTo>
                    <a:lnTo>
                      <a:pt x="124713" y="661052"/>
                    </a:lnTo>
                    <a:lnTo>
                      <a:pt x="125810" y="658491"/>
                    </a:lnTo>
                    <a:lnTo>
                      <a:pt x="124713" y="653920"/>
                    </a:lnTo>
                    <a:lnTo>
                      <a:pt x="127090" y="654103"/>
                    </a:lnTo>
                    <a:lnTo>
                      <a:pt x="129102" y="657211"/>
                    </a:lnTo>
                    <a:lnTo>
                      <a:pt x="131479" y="659040"/>
                    </a:lnTo>
                    <a:lnTo>
                      <a:pt x="139342" y="656297"/>
                    </a:lnTo>
                    <a:lnTo>
                      <a:pt x="137879" y="649531"/>
                    </a:lnTo>
                    <a:lnTo>
                      <a:pt x="138245" y="648251"/>
                    </a:lnTo>
                    <a:lnTo>
                      <a:pt x="141353" y="650811"/>
                    </a:lnTo>
                    <a:lnTo>
                      <a:pt x="142085" y="652640"/>
                    </a:lnTo>
                    <a:lnTo>
                      <a:pt x="141902" y="654651"/>
                    </a:lnTo>
                    <a:lnTo>
                      <a:pt x="144645" y="654651"/>
                    </a:lnTo>
                    <a:lnTo>
                      <a:pt x="146291" y="655566"/>
                    </a:lnTo>
                    <a:lnTo>
                      <a:pt x="148851" y="654468"/>
                    </a:lnTo>
                    <a:lnTo>
                      <a:pt x="150314" y="653005"/>
                    </a:lnTo>
                    <a:lnTo>
                      <a:pt x="151960" y="653920"/>
                    </a:lnTo>
                    <a:lnTo>
                      <a:pt x="153605" y="652823"/>
                    </a:lnTo>
                    <a:lnTo>
                      <a:pt x="155068" y="649897"/>
                    </a:lnTo>
                    <a:lnTo>
                      <a:pt x="158177" y="647154"/>
                    </a:lnTo>
                    <a:lnTo>
                      <a:pt x="159274" y="642582"/>
                    </a:lnTo>
                    <a:lnTo>
                      <a:pt x="161834" y="637645"/>
                    </a:lnTo>
                    <a:lnTo>
                      <a:pt x="164943" y="635633"/>
                    </a:lnTo>
                    <a:lnTo>
                      <a:pt x="168234" y="635451"/>
                    </a:lnTo>
                    <a:lnTo>
                      <a:pt x="168783" y="639291"/>
                    </a:lnTo>
                    <a:lnTo>
                      <a:pt x="165491" y="642765"/>
                    </a:lnTo>
                    <a:lnTo>
                      <a:pt x="166771" y="644411"/>
                    </a:lnTo>
                    <a:lnTo>
                      <a:pt x="173355" y="643314"/>
                    </a:lnTo>
                    <a:lnTo>
                      <a:pt x="180121" y="640022"/>
                    </a:lnTo>
                    <a:lnTo>
                      <a:pt x="186521" y="640936"/>
                    </a:lnTo>
                    <a:lnTo>
                      <a:pt x="185972" y="638742"/>
                    </a:lnTo>
                    <a:lnTo>
                      <a:pt x="187252" y="638011"/>
                    </a:lnTo>
                    <a:lnTo>
                      <a:pt x="188167" y="636548"/>
                    </a:lnTo>
                    <a:lnTo>
                      <a:pt x="191275" y="638925"/>
                    </a:lnTo>
                    <a:lnTo>
                      <a:pt x="193835" y="636182"/>
                    </a:lnTo>
                    <a:lnTo>
                      <a:pt x="194018" y="634719"/>
                    </a:lnTo>
                    <a:lnTo>
                      <a:pt x="196030" y="633622"/>
                    </a:lnTo>
                    <a:lnTo>
                      <a:pt x="200601" y="632891"/>
                    </a:lnTo>
                    <a:lnTo>
                      <a:pt x="202247" y="630879"/>
                    </a:lnTo>
                    <a:lnTo>
                      <a:pt x="204441" y="629782"/>
                    </a:lnTo>
                    <a:lnTo>
                      <a:pt x="207001" y="629782"/>
                    </a:lnTo>
                    <a:lnTo>
                      <a:pt x="208647" y="628136"/>
                    </a:lnTo>
                    <a:lnTo>
                      <a:pt x="211756" y="628136"/>
                    </a:lnTo>
                    <a:lnTo>
                      <a:pt x="213036" y="630513"/>
                    </a:lnTo>
                    <a:lnTo>
                      <a:pt x="213036" y="634536"/>
                    </a:lnTo>
                    <a:lnTo>
                      <a:pt x="212304" y="637279"/>
                    </a:lnTo>
                    <a:lnTo>
                      <a:pt x="213036" y="637828"/>
                    </a:lnTo>
                    <a:lnTo>
                      <a:pt x="216876" y="631062"/>
                    </a:lnTo>
                    <a:lnTo>
                      <a:pt x="218156" y="625942"/>
                    </a:lnTo>
                    <a:lnTo>
                      <a:pt x="219253" y="626673"/>
                    </a:lnTo>
                    <a:lnTo>
                      <a:pt x="221265" y="626673"/>
                    </a:lnTo>
                    <a:lnTo>
                      <a:pt x="229311" y="625759"/>
                    </a:lnTo>
                    <a:lnTo>
                      <a:pt x="234614" y="622284"/>
                    </a:lnTo>
                    <a:lnTo>
                      <a:pt x="237540" y="622284"/>
                    </a:lnTo>
                    <a:lnTo>
                      <a:pt x="239003" y="620639"/>
                    </a:lnTo>
                    <a:lnTo>
                      <a:pt x="238454" y="616981"/>
                    </a:lnTo>
                    <a:lnTo>
                      <a:pt x="238637" y="614604"/>
                    </a:lnTo>
                    <a:lnTo>
                      <a:pt x="234614" y="613690"/>
                    </a:lnTo>
                    <a:lnTo>
                      <a:pt x="230774" y="611313"/>
                    </a:lnTo>
                    <a:lnTo>
                      <a:pt x="228214" y="608204"/>
                    </a:lnTo>
                    <a:lnTo>
                      <a:pt x="226934" y="604730"/>
                    </a:lnTo>
                    <a:lnTo>
                      <a:pt x="229677" y="604912"/>
                    </a:lnTo>
                    <a:lnTo>
                      <a:pt x="231322" y="608753"/>
                    </a:lnTo>
                    <a:lnTo>
                      <a:pt x="233334" y="611313"/>
                    </a:lnTo>
                    <a:lnTo>
                      <a:pt x="238088" y="611861"/>
                    </a:lnTo>
                    <a:lnTo>
                      <a:pt x="244854" y="606558"/>
                    </a:lnTo>
                    <a:lnTo>
                      <a:pt x="249609" y="605461"/>
                    </a:lnTo>
                    <a:lnTo>
                      <a:pt x="258020" y="605278"/>
                    </a:lnTo>
                    <a:lnTo>
                      <a:pt x="259483" y="602352"/>
                    </a:lnTo>
                    <a:lnTo>
                      <a:pt x="258386" y="601804"/>
                    </a:lnTo>
                    <a:lnTo>
                      <a:pt x="253814" y="602535"/>
                    </a:lnTo>
                    <a:lnTo>
                      <a:pt x="255643" y="600707"/>
                    </a:lnTo>
                    <a:lnTo>
                      <a:pt x="261678" y="598146"/>
                    </a:lnTo>
                    <a:lnTo>
                      <a:pt x="263872" y="599792"/>
                    </a:lnTo>
                    <a:lnTo>
                      <a:pt x="267895" y="599792"/>
                    </a:lnTo>
                    <a:lnTo>
                      <a:pt x="267346" y="595221"/>
                    </a:lnTo>
                    <a:lnTo>
                      <a:pt x="267895" y="593026"/>
                    </a:lnTo>
                    <a:lnTo>
                      <a:pt x="270638" y="591929"/>
                    </a:lnTo>
                    <a:lnTo>
                      <a:pt x="275941" y="593575"/>
                    </a:lnTo>
                    <a:lnTo>
                      <a:pt x="282341" y="589369"/>
                    </a:lnTo>
                    <a:lnTo>
                      <a:pt x="283256" y="587357"/>
                    </a:lnTo>
                    <a:lnTo>
                      <a:pt x="285450" y="588089"/>
                    </a:lnTo>
                    <a:lnTo>
                      <a:pt x="286547" y="587357"/>
                    </a:lnTo>
                    <a:lnTo>
                      <a:pt x="286913" y="585529"/>
                    </a:lnTo>
                    <a:lnTo>
                      <a:pt x="289656" y="586626"/>
                    </a:lnTo>
                    <a:lnTo>
                      <a:pt x="290570" y="585529"/>
                    </a:lnTo>
                    <a:lnTo>
                      <a:pt x="293679" y="583700"/>
                    </a:lnTo>
                    <a:lnTo>
                      <a:pt x="295873" y="580774"/>
                    </a:lnTo>
                    <a:lnTo>
                      <a:pt x="296239" y="575837"/>
                    </a:lnTo>
                    <a:lnTo>
                      <a:pt x="293313" y="576020"/>
                    </a:lnTo>
                    <a:lnTo>
                      <a:pt x="292216" y="575106"/>
                    </a:lnTo>
                    <a:lnTo>
                      <a:pt x="294227" y="572728"/>
                    </a:lnTo>
                    <a:lnTo>
                      <a:pt x="302090" y="568523"/>
                    </a:lnTo>
                    <a:lnTo>
                      <a:pt x="303370" y="569803"/>
                    </a:lnTo>
                    <a:lnTo>
                      <a:pt x="305382" y="565231"/>
                    </a:lnTo>
                    <a:lnTo>
                      <a:pt x="311234" y="565597"/>
                    </a:lnTo>
                    <a:lnTo>
                      <a:pt x="311782" y="563768"/>
                    </a:lnTo>
                    <a:lnTo>
                      <a:pt x="313245" y="561939"/>
                    </a:lnTo>
                    <a:lnTo>
                      <a:pt x="313794" y="558831"/>
                    </a:lnTo>
                    <a:lnTo>
                      <a:pt x="316902" y="559014"/>
                    </a:lnTo>
                    <a:lnTo>
                      <a:pt x="320925" y="560477"/>
                    </a:lnTo>
                    <a:lnTo>
                      <a:pt x="323120" y="556454"/>
                    </a:lnTo>
                    <a:lnTo>
                      <a:pt x="325314" y="556271"/>
                    </a:lnTo>
                    <a:lnTo>
                      <a:pt x="327874" y="554442"/>
                    </a:lnTo>
                    <a:lnTo>
                      <a:pt x="330069" y="552248"/>
                    </a:lnTo>
                    <a:lnTo>
                      <a:pt x="330983" y="550419"/>
                    </a:lnTo>
                    <a:lnTo>
                      <a:pt x="336652" y="548590"/>
                    </a:lnTo>
                    <a:lnTo>
                      <a:pt x="342503" y="547859"/>
                    </a:lnTo>
                    <a:lnTo>
                      <a:pt x="345795" y="544567"/>
                    </a:lnTo>
                    <a:lnTo>
                      <a:pt x="348538" y="545482"/>
                    </a:lnTo>
                    <a:lnTo>
                      <a:pt x="353658" y="543287"/>
                    </a:lnTo>
                    <a:lnTo>
                      <a:pt x="353841" y="539813"/>
                    </a:lnTo>
                    <a:lnTo>
                      <a:pt x="350915" y="537984"/>
                    </a:lnTo>
                    <a:lnTo>
                      <a:pt x="355304" y="536521"/>
                    </a:lnTo>
                    <a:lnTo>
                      <a:pt x="355304" y="535058"/>
                    </a:lnTo>
                    <a:lnTo>
                      <a:pt x="354389" y="533413"/>
                    </a:lnTo>
                    <a:lnTo>
                      <a:pt x="355121" y="531218"/>
                    </a:lnTo>
                    <a:lnTo>
                      <a:pt x="357864" y="530853"/>
                    </a:lnTo>
                    <a:lnTo>
                      <a:pt x="360973" y="527561"/>
                    </a:lnTo>
                    <a:lnTo>
                      <a:pt x="369018" y="525367"/>
                    </a:lnTo>
                    <a:lnTo>
                      <a:pt x="372127" y="522441"/>
                    </a:lnTo>
                    <a:lnTo>
                      <a:pt x="372859" y="519881"/>
                    </a:lnTo>
                    <a:lnTo>
                      <a:pt x="372859" y="517321"/>
                    </a:lnTo>
                    <a:lnTo>
                      <a:pt x="371396" y="515858"/>
                    </a:lnTo>
                    <a:lnTo>
                      <a:pt x="364630" y="513663"/>
                    </a:lnTo>
                    <a:lnTo>
                      <a:pt x="363715" y="511652"/>
                    </a:lnTo>
                    <a:lnTo>
                      <a:pt x="359510" y="510555"/>
                    </a:lnTo>
                    <a:lnTo>
                      <a:pt x="352744" y="512383"/>
                    </a:lnTo>
                    <a:lnTo>
                      <a:pt x="350549" y="511469"/>
                    </a:lnTo>
                    <a:lnTo>
                      <a:pt x="354389" y="500315"/>
                    </a:lnTo>
                    <a:lnTo>
                      <a:pt x="354389" y="499034"/>
                    </a:lnTo>
                    <a:lnTo>
                      <a:pt x="360607" y="498120"/>
                    </a:lnTo>
                    <a:lnTo>
                      <a:pt x="363715" y="495926"/>
                    </a:lnTo>
                    <a:lnTo>
                      <a:pt x="363715" y="493914"/>
                    </a:lnTo>
                    <a:lnTo>
                      <a:pt x="366641" y="492451"/>
                    </a:lnTo>
                    <a:lnTo>
                      <a:pt x="366824" y="489708"/>
                    </a:lnTo>
                    <a:lnTo>
                      <a:pt x="365727" y="486783"/>
                    </a:lnTo>
                    <a:lnTo>
                      <a:pt x="368470" y="488063"/>
                    </a:lnTo>
                    <a:lnTo>
                      <a:pt x="369567" y="485137"/>
                    </a:lnTo>
                    <a:lnTo>
                      <a:pt x="373041" y="484405"/>
                    </a:lnTo>
                    <a:lnTo>
                      <a:pt x="373041" y="487514"/>
                    </a:lnTo>
                    <a:lnTo>
                      <a:pt x="378162" y="486783"/>
                    </a:lnTo>
                    <a:lnTo>
                      <a:pt x="380905" y="485137"/>
                    </a:lnTo>
                    <a:lnTo>
                      <a:pt x="380539" y="482394"/>
                    </a:lnTo>
                    <a:lnTo>
                      <a:pt x="376333" y="481297"/>
                    </a:lnTo>
                    <a:lnTo>
                      <a:pt x="379259" y="480017"/>
                    </a:lnTo>
                    <a:lnTo>
                      <a:pt x="386756" y="479468"/>
                    </a:lnTo>
                    <a:lnTo>
                      <a:pt x="390414" y="475262"/>
                    </a:lnTo>
                    <a:lnTo>
                      <a:pt x="390596" y="472885"/>
                    </a:lnTo>
                    <a:lnTo>
                      <a:pt x="389499" y="470691"/>
                    </a:lnTo>
                    <a:lnTo>
                      <a:pt x="379990" y="464656"/>
                    </a:lnTo>
                    <a:lnTo>
                      <a:pt x="383099" y="464107"/>
                    </a:lnTo>
                    <a:lnTo>
                      <a:pt x="386208" y="466668"/>
                    </a:lnTo>
                    <a:lnTo>
                      <a:pt x="392059" y="466850"/>
                    </a:lnTo>
                    <a:lnTo>
                      <a:pt x="400288" y="460633"/>
                    </a:lnTo>
                    <a:lnTo>
                      <a:pt x="403397" y="453684"/>
                    </a:lnTo>
                    <a:lnTo>
                      <a:pt x="412357" y="445638"/>
                    </a:lnTo>
                    <a:lnTo>
                      <a:pt x="413089" y="440884"/>
                    </a:lnTo>
                    <a:lnTo>
                      <a:pt x="428815" y="434849"/>
                    </a:lnTo>
                    <a:lnTo>
                      <a:pt x="439787" y="426438"/>
                    </a:lnTo>
                    <a:lnTo>
                      <a:pt x="440152" y="424060"/>
                    </a:lnTo>
                    <a:lnTo>
                      <a:pt x="439238" y="420769"/>
                    </a:lnTo>
                    <a:lnTo>
                      <a:pt x="440152" y="416746"/>
                    </a:lnTo>
                    <a:lnTo>
                      <a:pt x="441798" y="413820"/>
                    </a:lnTo>
                    <a:lnTo>
                      <a:pt x="444541" y="410346"/>
                    </a:lnTo>
                    <a:lnTo>
                      <a:pt x="450758" y="397728"/>
                    </a:lnTo>
                    <a:lnTo>
                      <a:pt x="451490" y="394619"/>
                    </a:lnTo>
                    <a:lnTo>
                      <a:pt x="451490" y="391511"/>
                    </a:lnTo>
                    <a:lnTo>
                      <a:pt x="452587" y="387671"/>
                    </a:lnTo>
                    <a:lnTo>
                      <a:pt x="454964" y="388585"/>
                    </a:lnTo>
                    <a:lnTo>
                      <a:pt x="455513" y="391511"/>
                    </a:lnTo>
                    <a:lnTo>
                      <a:pt x="453136" y="405774"/>
                    </a:lnTo>
                    <a:lnTo>
                      <a:pt x="450758" y="410163"/>
                    </a:lnTo>
                    <a:lnTo>
                      <a:pt x="445090" y="417660"/>
                    </a:lnTo>
                    <a:lnTo>
                      <a:pt x="443627" y="422415"/>
                    </a:lnTo>
                    <a:lnTo>
                      <a:pt x="443444" y="426255"/>
                    </a:lnTo>
                    <a:lnTo>
                      <a:pt x="446004" y="428266"/>
                    </a:lnTo>
                    <a:lnTo>
                      <a:pt x="455513" y="427535"/>
                    </a:lnTo>
                    <a:lnTo>
                      <a:pt x="464473" y="420586"/>
                    </a:lnTo>
                    <a:lnTo>
                      <a:pt x="471422" y="418026"/>
                    </a:lnTo>
                    <a:lnTo>
                      <a:pt x="475628" y="417660"/>
                    </a:lnTo>
                    <a:lnTo>
                      <a:pt x="471971" y="420769"/>
                    </a:lnTo>
                    <a:lnTo>
                      <a:pt x="468313" y="422049"/>
                    </a:lnTo>
                    <a:lnTo>
                      <a:pt x="464107" y="424792"/>
                    </a:lnTo>
                    <a:lnTo>
                      <a:pt x="461730" y="428083"/>
                    </a:lnTo>
                    <a:lnTo>
                      <a:pt x="457342" y="430095"/>
                    </a:lnTo>
                    <a:lnTo>
                      <a:pt x="457707" y="433569"/>
                    </a:lnTo>
                    <a:lnTo>
                      <a:pt x="461365" y="436129"/>
                    </a:lnTo>
                    <a:lnTo>
                      <a:pt x="473068" y="438141"/>
                    </a:lnTo>
                    <a:lnTo>
                      <a:pt x="482942" y="441798"/>
                    </a:lnTo>
                    <a:lnTo>
                      <a:pt x="463010" y="439421"/>
                    </a:lnTo>
                    <a:lnTo>
                      <a:pt x="455330" y="441798"/>
                    </a:lnTo>
                    <a:lnTo>
                      <a:pt x="451856" y="441250"/>
                    </a:lnTo>
                    <a:lnTo>
                      <a:pt x="448747" y="437227"/>
                    </a:lnTo>
                    <a:lnTo>
                      <a:pt x="445638" y="437775"/>
                    </a:lnTo>
                    <a:lnTo>
                      <a:pt x="442347" y="439421"/>
                    </a:lnTo>
                    <a:lnTo>
                      <a:pt x="438324" y="442347"/>
                    </a:lnTo>
                    <a:lnTo>
                      <a:pt x="425158" y="447101"/>
                    </a:lnTo>
                    <a:lnTo>
                      <a:pt x="423329" y="449844"/>
                    </a:lnTo>
                    <a:lnTo>
                      <a:pt x="424609" y="454233"/>
                    </a:lnTo>
                    <a:lnTo>
                      <a:pt x="424975" y="459536"/>
                    </a:lnTo>
                    <a:lnTo>
                      <a:pt x="423878" y="465388"/>
                    </a:lnTo>
                    <a:lnTo>
                      <a:pt x="421866" y="468496"/>
                    </a:lnTo>
                    <a:lnTo>
                      <a:pt x="418209" y="471605"/>
                    </a:lnTo>
                    <a:lnTo>
                      <a:pt x="415649" y="475628"/>
                    </a:lnTo>
                    <a:lnTo>
                      <a:pt x="415100" y="478188"/>
                    </a:lnTo>
                    <a:lnTo>
                      <a:pt x="412540" y="481662"/>
                    </a:lnTo>
                    <a:lnTo>
                      <a:pt x="411626" y="485137"/>
                    </a:lnTo>
                    <a:lnTo>
                      <a:pt x="413454" y="487331"/>
                    </a:lnTo>
                    <a:lnTo>
                      <a:pt x="419306" y="489708"/>
                    </a:lnTo>
                    <a:lnTo>
                      <a:pt x="431375" y="484040"/>
                    </a:lnTo>
                    <a:lnTo>
                      <a:pt x="433569" y="484405"/>
                    </a:lnTo>
                    <a:lnTo>
                      <a:pt x="431375" y="488611"/>
                    </a:lnTo>
                    <a:lnTo>
                      <a:pt x="429181" y="491354"/>
                    </a:lnTo>
                    <a:lnTo>
                      <a:pt x="426072" y="493549"/>
                    </a:lnTo>
                    <a:lnTo>
                      <a:pt x="423329" y="493549"/>
                    </a:lnTo>
                    <a:lnTo>
                      <a:pt x="422597" y="495011"/>
                    </a:lnTo>
                    <a:lnTo>
                      <a:pt x="424609" y="496474"/>
                    </a:lnTo>
                    <a:lnTo>
                      <a:pt x="419306" y="495011"/>
                    </a:lnTo>
                    <a:lnTo>
                      <a:pt x="417843" y="495194"/>
                    </a:lnTo>
                    <a:lnTo>
                      <a:pt x="416746" y="495926"/>
                    </a:lnTo>
                    <a:lnTo>
                      <a:pt x="415832" y="498120"/>
                    </a:lnTo>
                    <a:lnTo>
                      <a:pt x="413454" y="495743"/>
                    </a:lnTo>
                    <a:lnTo>
                      <a:pt x="411626" y="498120"/>
                    </a:lnTo>
                    <a:lnTo>
                      <a:pt x="411991" y="500132"/>
                    </a:lnTo>
                    <a:lnTo>
                      <a:pt x="409431" y="501046"/>
                    </a:lnTo>
                    <a:lnTo>
                      <a:pt x="409431" y="503789"/>
                    </a:lnTo>
                    <a:lnTo>
                      <a:pt x="413089" y="504886"/>
                    </a:lnTo>
                    <a:lnTo>
                      <a:pt x="415100" y="506715"/>
                    </a:lnTo>
                    <a:lnTo>
                      <a:pt x="420220" y="505069"/>
                    </a:lnTo>
                    <a:lnTo>
                      <a:pt x="427718" y="504886"/>
                    </a:lnTo>
                    <a:lnTo>
                      <a:pt x="427352" y="501229"/>
                    </a:lnTo>
                    <a:lnTo>
                      <a:pt x="428266" y="500680"/>
                    </a:lnTo>
                    <a:lnTo>
                      <a:pt x="431924" y="501777"/>
                    </a:lnTo>
                    <a:lnTo>
                      <a:pt x="434849" y="503423"/>
                    </a:lnTo>
                    <a:lnTo>
                      <a:pt x="439604" y="497389"/>
                    </a:lnTo>
                    <a:lnTo>
                      <a:pt x="443627" y="493183"/>
                    </a:lnTo>
                    <a:lnTo>
                      <a:pt x="446553" y="493549"/>
                    </a:lnTo>
                    <a:lnTo>
                      <a:pt x="449844" y="491720"/>
                    </a:lnTo>
                    <a:lnTo>
                      <a:pt x="449844" y="495560"/>
                    </a:lnTo>
                    <a:lnTo>
                      <a:pt x="448381" y="499766"/>
                    </a:lnTo>
                    <a:lnTo>
                      <a:pt x="454050" y="492634"/>
                    </a:lnTo>
                    <a:lnTo>
                      <a:pt x="454416" y="488794"/>
                    </a:lnTo>
                    <a:lnTo>
                      <a:pt x="460084" y="486234"/>
                    </a:lnTo>
                    <a:lnTo>
                      <a:pt x="462462" y="487514"/>
                    </a:lnTo>
                    <a:lnTo>
                      <a:pt x="464473" y="484588"/>
                    </a:lnTo>
                    <a:lnTo>
                      <a:pt x="463559" y="481297"/>
                    </a:lnTo>
                    <a:lnTo>
                      <a:pt x="463925" y="480017"/>
                    </a:lnTo>
                    <a:lnTo>
                      <a:pt x="465570" y="477822"/>
                    </a:lnTo>
                    <a:lnTo>
                      <a:pt x="466668" y="482577"/>
                    </a:lnTo>
                    <a:lnTo>
                      <a:pt x="468313" y="486783"/>
                    </a:lnTo>
                    <a:lnTo>
                      <a:pt x="469776" y="481845"/>
                    </a:lnTo>
                    <a:lnTo>
                      <a:pt x="470142" y="477822"/>
                    </a:lnTo>
                    <a:lnTo>
                      <a:pt x="472336" y="475628"/>
                    </a:lnTo>
                    <a:lnTo>
                      <a:pt x="472519" y="472154"/>
                    </a:lnTo>
                    <a:lnTo>
                      <a:pt x="474348" y="476725"/>
                    </a:lnTo>
                    <a:lnTo>
                      <a:pt x="476359" y="475811"/>
                    </a:lnTo>
                    <a:lnTo>
                      <a:pt x="478737" y="475811"/>
                    </a:lnTo>
                    <a:lnTo>
                      <a:pt x="481297" y="477091"/>
                    </a:lnTo>
                    <a:lnTo>
                      <a:pt x="489160" y="477822"/>
                    </a:lnTo>
                    <a:lnTo>
                      <a:pt x="492817" y="475628"/>
                    </a:lnTo>
                    <a:lnTo>
                      <a:pt x="495377" y="475262"/>
                    </a:lnTo>
                    <a:lnTo>
                      <a:pt x="497389" y="470325"/>
                    </a:lnTo>
                    <a:lnTo>
                      <a:pt x="499217" y="470691"/>
                    </a:lnTo>
                    <a:lnTo>
                      <a:pt x="502326" y="469776"/>
                    </a:lnTo>
                    <a:lnTo>
                      <a:pt x="504337" y="467033"/>
                    </a:lnTo>
                    <a:lnTo>
                      <a:pt x="502692" y="466668"/>
                    </a:lnTo>
                    <a:lnTo>
                      <a:pt x="501777" y="465570"/>
                    </a:lnTo>
                    <a:lnTo>
                      <a:pt x="498669" y="465936"/>
                    </a:lnTo>
                    <a:lnTo>
                      <a:pt x="500863" y="462462"/>
                    </a:lnTo>
                    <a:lnTo>
                      <a:pt x="504520" y="459353"/>
                    </a:lnTo>
                    <a:lnTo>
                      <a:pt x="506898" y="459170"/>
                    </a:lnTo>
                    <a:lnTo>
                      <a:pt x="507995" y="455696"/>
                    </a:lnTo>
                    <a:lnTo>
                      <a:pt x="505618" y="453136"/>
                    </a:lnTo>
                    <a:lnTo>
                      <a:pt x="501594" y="456427"/>
                    </a:lnTo>
                    <a:lnTo>
                      <a:pt x="498669" y="456427"/>
                    </a:lnTo>
                    <a:lnTo>
                      <a:pt x="493549" y="457707"/>
                    </a:lnTo>
                    <a:lnTo>
                      <a:pt x="492817" y="454781"/>
                    </a:lnTo>
                    <a:lnTo>
                      <a:pt x="497571" y="453684"/>
                    </a:lnTo>
                    <a:lnTo>
                      <a:pt x="501777" y="451307"/>
                    </a:lnTo>
                    <a:lnTo>
                      <a:pt x="502143" y="448015"/>
                    </a:lnTo>
                    <a:lnTo>
                      <a:pt x="498669" y="449478"/>
                    </a:lnTo>
                    <a:lnTo>
                      <a:pt x="498669" y="447650"/>
                    </a:lnTo>
                    <a:lnTo>
                      <a:pt x="493914" y="448381"/>
                    </a:lnTo>
                    <a:lnTo>
                      <a:pt x="494097" y="446004"/>
                    </a:lnTo>
                    <a:lnTo>
                      <a:pt x="492268" y="445638"/>
                    </a:lnTo>
                    <a:lnTo>
                      <a:pt x="493914" y="443078"/>
                    </a:lnTo>
                    <a:lnTo>
                      <a:pt x="499583" y="441798"/>
                    </a:lnTo>
                    <a:lnTo>
                      <a:pt x="502143" y="438141"/>
                    </a:lnTo>
                    <a:lnTo>
                      <a:pt x="497389" y="437592"/>
                    </a:lnTo>
                    <a:lnTo>
                      <a:pt x="501594" y="433569"/>
                    </a:lnTo>
                    <a:lnTo>
                      <a:pt x="503423" y="432838"/>
                    </a:lnTo>
                    <a:lnTo>
                      <a:pt x="504886" y="435581"/>
                    </a:lnTo>
                    <a:lnTo>
                      <a:pt x="506532" y="435215"/>
                    </a:lnTo>
                    <a:lnTo>
                      <a:pt x="509092" y="431192"/>
                    </a:lnTo>
                    <a:lnTo>
                      <a:pt x="513846" y="427535"/>
                    </a:lnTo>
                    <a:lnTo>
                      <a:pt x="513846" y="431009"/>
                    </a:lnTo>
                    <a:lnTo>
                      <a:pt x="509275" y="436678"/>
                    </a:lnTo>
                    <a:lnTo>
                      <a:pt x="507995" y="440335"/>
                    </a:lnTo>
                    <a:lnTo>
                      <a:pt x="510372" y="442164"/>
                    </a:lnTo>
                    <a:lnTo>
                      <a:pt x="514395" y="441798"/>
                    </a:lnTo>
                    <a:lnTo>
                      <a:pt x="516041" y="440335"/>
                    </a:lnTo>
                    <a:lnTo>
                      <a:pt x="516041" y="434849"/>
                    </a:lnTo>
                    <a:lnTo>
                      <a:pt x="516955" y="431192"/>
                    </a:lnTo>
                    <a:lnTo>
                      <a:pt x="518967" y="435946"/>
                    </a:lnTo>
                    <a:lnTo>
                      <a:pt x="518967" y="438507"/>
                    </a:lnTo>
                    <a:lnTo>
                      <a:pt x="522624" y="438872"/>
                    </a:lnTo>
                    <a:lnTo>
                      <a:pt x="529755" y="437958"/>
                    </a:lnTo>
                    <a:lnTo>
                      <a:pt x="532864" y="438507"/>
                    </a:lnTo>
                    <a:lnTo>
                      <a:pt x="537070" y="437775"/>
                    </a:lnTo>
                    <a:lnTo>
                      <a:pt x="540179" y="434301"/>
                    </a:lnTo>
                    <a:lnTo>
                      <a:pt x="545847" y="432472"/>
                    </a:lnTo>
                    <a:lnTo>
                      <a:pt x="551333" y="432472"/>
                    </a:lnTo>
                    <a:lnTo>
                      <a:pt x="550785" y="433935"/>
                    </a:lnTo>
                    <a:lnTo>
                      <a:pt x="543836" y="434849"/>
                    </a:lnTo>
                    <a:lnTo>
                      <a:pt x="543653" y="437409"/>
                    </a:lnTo>
                    <a:lnTo>
                      <a:pt x="542373" y="440518"/>
                    </a:lnTo>
                    <a:lnTo>
                      <a:pt x="542373" y="443078"/>
                    </a:lnTo>
                    <a:lnTo>
                      <a:pt x="545482" y="443810"/>
                    </a:lnTo>
                    <a:lnTo>
                      <a:pt x="553345" y="441798"/>
                    </a:lnTo>
                    <a:lnTo>
                      <a:pt x="553711" y="443627"/>
                    </a:lnTo>
                    <a:lnTo>
                      <a:pt x="546579" y="446918"/>
                    </a:lnTo>
                    <a:lnTo>
                      <a:pt x="541276" y="448381"/>
                    </a:lnTo>
                    <a:lnTo>
                      <a:pt x="548042" y="448930"/>
                    </a:lnTo>
                    <a:lnTo>
                      <a:pt x="551699" y="446187"/>
                    </a:lnTo>
                    <a:lnTo>
                      <a:pt x="556088" y="444541"/>
                    </a:lnTo>
                    <a:lnTo>
                      <a:pt x="558099" y="445090"/>
                    </a:lnTo>
                    <a:lnTo>
                      <a:pt x="551699" y="450941"/>
                    </a:lnTo>
                    <a:lnTo>
                      <a:pt x="559562" y="449296"/>
                    </a:lnTo>
                    <a:lnTo>
                      <a:pt x="561939" y="450576"/>
                    </a:lnTo>
                    <a:lnTo>
                      <a:pt x="566328" y="450393"/>
                    </a:lnTo>
                    <a:lnTo>
                      <a:pt x="567060" y="451307"/>
                    </a:lnTo>
                    <a:lnTo>
                      <a:pt x="563768" y="455330"/>
                    </a:lnTo>
                    <a:lnTo>
                      <a:pt x="567060" y="456427"/>
                    </a:lnTo>
                    <a:lnTo>
                      <a:pt x="574008" y="462096"/>
                    </a:lnTo>
                    <a:lnTo>
                      <a:pt x="576934" y="463193"/>
                    </a:lnTo>
                    <a:lnTo>
                      <a:pt x="580592" y="462827"/>
                    </a:lnTo>
                    <a:lnTo>
                      <a:pt x="580592" y="461547"/>
                    </a:lnTo>
                    <a:lnTo>
                      <a:pt x="581323" y="460267"/>
                    </a:lnTo>
                    <a:lnTo>
                      <a:pt x="581323" y="458622"/>
                    </a:lnTo>
                    <a:lnTo>
                      <a:pt x="582786" y="457707"/>
                    </a:lnTo>
                    <a:lnTo>
                      <a:pt x="585346" y="457524"/>
                    </a:lnTo>
                    <a:lnTo>
                      <a:pt x="587358" y="458622"/>
                    </a:lnTo>
                    <a:lnTo>
                      <a:pt x="588455" y="460999"/>
                    </a:lnTo>
                    <a:lnTo>
                      <a:pt x="588455" y="463925"/>
                    </a:lnTo>
                    <a:lnTo>
                      <a:pt x="592843" y="465753"/>
                    </a:lnTo>
                    <a:lnTo>
                      <a:pt x="594855" y="467765"/>
                    </a:lnTo>
                    <a:lnTo>
                      <a:pt x="596501" y="468679"/>
                    </a:lnTo>
                    <a:lnTo>
                      <a:pt x="597049" y="467216"/>
                    </a:lnTo>
                    <a:lnTo>
                      <a:pt x="600707" y="468679"/>
                    </a:lnTo>
                    <a:lnTo>
                      <a:pt x="602901" y="468496"/>
                    </a:lnTo>
                    <a:lnTo>
                      <a:pt x="605827" y="469776"/>
                    </a:lnTo>
                    <a:lnTo>
                      <a:pt x="608387" y="472519"/>
                    </a:lnTo>
                    <a:lnTo>
                      <a:pt x="608570" y="473616"/>
                    </a:lnTo>
                    <a:lnTo>
                      <a:pt x="607838" y="475079"/>
                    </a:lnTo>
                    <a:lnTo>
                      <a:pt x="609667" y="475628"/>
                    </a:lnTo>
                    <a:lnTo>
                      <a:pt x="613873" y="475994"/>
                    </a:lnTo>
                    <a:lnTo>
                      <a:pt x="619541" y="474531"/>
                    </a:lnTo>
                    <a:lnTo>
                      <a:pt x="634902" y="474165"/>
                    </a:lnTo>
                    <a:lnTo>
                      <a:pt x="636365" y="471788"/>
                    </a:lnTo>
                    <a:lnTo>
                      <a:pt x="640754" y="473616"/>
                    </a:lnTo>
                    <a:lnTo>
                      <a:pt x="642765" y="472154"/>
                    </a:lnTo>
                    <a:lnTo>
                      <a:pt x="648434" y="472885"/>
                    </a:lnTo>
                    <a:lnTo>
                      <a:pt x="651360" y="474714"/>
                    </a:lnTo>
                    <a:lnTo>
                      <a:pt x="665806" y="477091"/>
                    </a:lnTo>
                    <a:lnTo>
                      <a:pt x="669463" y="477274"/>
                    </a:lnTo>
                    <a:lnTo>
                      <a:pt x="676412" y="475079"/>
                    </a:lnTo>
                    <a:lnTo>
                      <a:pt x="679338" y="476542"/>
                    </a:lnTo>
                    <a:lnTo>
                      <a:pt x="679521" y="477457"/>
                    </a:lnTo>
                    <a:lnTo>
                      <a:pt x="676412" y="478554"/>
                    </a:lnTo>
                    <a:lnTo>
                      <a:pt x="675863" y="479468"/>
                    </a:lnTo>
                    <a:lnTo>
                      <a:pt x="677875" y="480565"/>
                    </a:lnTo>
                    <a:lnTo>
                      <a:pt x="686835" y="483857"/>
                    </a:lnTo>
                    <a:lnTo>
                      <a:pt x="696710" y="485320"/>
                    </a:lnTo>
                    <a:lnTo>
                      <a:pt x="705122" y="486234"/>
                    </a:lnTo>
                    <a:lnTo>
                      <a:pt x="713533" y="483308"/>
                    </a:lnTo>
                    <a:lnTo>
                      <a:pt x="720848" y="476908"/>
                    </a:lnTo>
                    <a:lnTo>
                      <a:pt x="722128" y="473799"/>
                    </a:lnTo>
                    <a:lnTo>
                      <a:pt x="724139" y="472885"/>
                    </a:lnTo>
                    <a:lnTo>
                      <a:pt x="729077" y="477822"/>
                    </a:lnTo>
                    <a:lnTo>
                      <a:pt x="732003" y="479834"/>
                    </a:lnTo>
                    <a:lnTo>
                      <a:pt x="736757" y="481297"/>
                    </a:lnTo>
                    <a:lnTo>
                      <a:pt x="735111" y="481480"/>
                    </a:lnTo>
                    <a:lnTo>
                      <a:pt x="731454" y="483857"/>
                    </a:lnTo>
                    <a:lnTo>
                      <a:pt x="731454" y="486234"/>
                    </a:lnTo>
                    <a:lnTo>
                      <a:pt x="732368" y="488428"/>
                    </a:lnTo>
                    <a:lnTo>
                      <a:pt x="732551" y="491171"/>
                    </a:lnTo>
                    <a:lnTo>
                      <a:pt x="731454" y="492451"/>
                    </a:lnTo>
                    <a:lnTo>
                      <a:pt x="729077" y="490440"/>
                    </a:lnTo>
                    <a:lnTo>
                      <a:pt x="728528" y="484040"/>
                    </a:lnTo>
                    <a:lnTo>
                      <a:pt x="729077" y="482028"/>
                    </a:lnTo>
                    <a:lnTo>
                      <a:pt x="728894" y="479468"/>
                    </a:lnTo>
                    <a:lnTo>
                      <a:pt x="727431" y="477274"/>
                    </a:lnTo>
                    <a:lnTo>
                      <a:pt x="726334" y="476725"/>
                    </a:lnTo>
                    <a:lnTo>
                      <a:pt x="724139" y="478371"/>
                    </a:lnTo>
                    <a:lnTo>
                      <a:pt x="723225" y="480199"/>
                    </a:lnTo>
                    <a:lnTo>
                      <a:pt x="723225" y="484771"/>
                    </a:lnTo>
                    <a:lnTo>
                      <a:pt x="724688" y="486051"/>
                    </a:lnTo>
                    <a:lnTo>
                      <a:pt x="724688" y="488063"/>
                    </a:lnTo>
                    <a:lnTo>
                      <a:pt x="723774" y="489891"/>
                    </a:lnTo>
                    <a:lnTo>
                      <a:pt x="722676" y="491171"/>
                    </a:lnTo>
                    <a:lnTo>
                      <a:pt x="720848" y="491537"/>
                    </a:lnTo>
                    <a:lnTo>
                      <a:pt x="717373" y="494097"/>
                    </a:lnTo>
                    <a:lnTo>
                      <a:pt x="719019" y="495560"/>
                    </a:lnTo>
                    <a:lnTo>
                      <a:pt x="726151" y="497389"/>
                    </a:lnTo>
                    <a:lnTo>
                      <a:pt x="726334" y="498303"/>
                    </a:lnTo>
                    <a:lnTo>
                      <a:pt x="728528" y="499400"/>
                    </a:lnTo>
                    <a:lnTo>
                      <a:pt x="731454" y="499217"/>
                    </a:lnTo>
                    <a:lnTo>
                      <a:pt x="732551" y="499766"/>
                    </a:lnTo>
                    <a:lnTo>
                      <a:pt x="732368" y="500863"/>
                    </a:lnTo>
                    <a:lnTo>
                      <a:pt x="740414" y="503423"/>
                    </a:lnTo>
                    <a:lnTo>
                      <a:pt x="747180" y="508543"/>
                    </a:lnTo>
                    <a:lnTo>
                      <a:pt x="747180" y="506898"/>
                    </a:lnTo>
                    <a:lnTo>
                      <a:pt x="748460" y="505618"/>
                    </a:lnTo>
                    <a:lnTo>
                      <a:pt x="755043" y="505800"/>
                    </a:lnTo>
                    <a:lnTo>
                      <a:pt x="755592" y="505069"/>
                    </a:lnTo>
                    <a:lnTo>
                      <a:pt x="755775" y="501412"/>
                    </a:lnTo>
                    <a:lnTo>
                      <a:pt x="754495" y="498486"/>
                    </a:lnTo>
                    <a:lnTo>
                      <a:pt x="755592" y="498120"/>
                    </a:lnTo>
                    <a:lnTo>
                      <a:pt x="757786" y="499034"/>
                    </a:lnTo>
                    <a:lnTo>
                      <a:pt x="759066" y="497023"/>
                    </a:lnTo>
                    <a:lnTo>
                      <a:pt x="757786" y="495743"/>
                    </a:lnTo>
                    <a:lnTo>
                      <a:pt x="745169" y="483857"/>
                    </a:lnTo>
                    <a:lnTo>
                      <a:pt x="742791" y="480017"/>
                    </a:lnTo>
                    <a:lnTo>
                      <a:pt x="736574" y="475994"/>
                    </a:lnTo>
                    <a:lnTo>
                      <a:pt x="733831" y="474165"/>
                    </a:lnTo>
                    <a:lnTo>
                      <a:pt x="735111" y="473799"/>
                    </a:lnTo>
                    <a:lnTo>
                      <a:pt x="735660" y="472154"/>
                    </a:lnTo>
                    <a:lnTo>
                      <a:pt x="735660" y="464290"/>
                    </a:lnTo>
                    <a:lnTo>
                      <a:pt x="719751" y="464473"/>
                    </a:lnTo>
                    <a:lnTo>
                      <a:pt x="714265" y="469776"/>
                    </a:lnTo>
                    <a:lnTo>
                      <a:pt x="711522" y="469045"/>
                    </a:lnTo>
                    <a:lnTo>
                      <a:pt x="704756" y="465205"/>
                    </a:lnTo>
                    <a:lnTo>
                      <a:pt x="698173" y="469045"/>
                    </a:lnTo>
                    <a:lnTo>
                      <a:pt x="688847" y="464656"/>
                    </a:lnTo>
                    <a:lnTo>
                      <a:pt x="688847" y="452404"/>
                    </a:lnTo>
                    <a:close/>
                  </a:path>
                </a:pathLst>
              </a:custGeom>
              <a:grpFill/>
              <a:ln w="18272" cap="flat">
                <a:noFill/>
                <a:prstDash val="solid"/>
                <a:miter/>
              </a:ln>
            </p:spPr>
            <p:txBody>
              <a:bodyPr rtlCol="0" anchor="ctr"/>
              <a:lstStyle/>
              <a:p>
                <a:endParaRPr lang="en-GB" sz="1463"/>
              </a:p>
            </p:txBody>
          </p:sp>
          <p:sp>
            <p:nvSpPr>
              <p:cNvPr id="1572" name="Freeform: Shape 1571">
                <a:extLst>
                  <a:ext uri="{FF2B5EF4-FFF2-40B4-BE49-F238E27FC236}">
                    <a16:creationId xmlns:a16="http://schemas.microsoft.com/office/drawing/2014/main" id="{E875DE12-0FE5-29B6-FB39-7438906B5511}"/>
                  </a:ext>
                </a:extLst>
              </p:cNvPr>
              <p:cNvSpPr/>
              <p:nvPr/>
            </p:nvSpPr>
            <p:spPr>
              <a:xfrm>
                <a:off x="1717072" y="2131434"/>
                <a:ext cx="759066" cy="662331"/>
              </a:xfrm>
              <a:custGeom>
                <a:avLst/>
                <a:gdLst>
                  <a:gd name="connsiteX0" fmla="*/ 688847 w 759066"/>
                  <a:gd name="connsiteY0" fmla="*/ 452404 h 662331"/>
                  <a:gd name="connsiteX1" fmla="*/ 688847 w 759066"/>
                  <a:gd name="connsiteY1" fmla="*/ 414734 h 662331"/>
                  <a:gd name="connsiteX2" fmla="*/ 688847 w 759066"/>
                  <a:gd name="connsiteY2" fmla="*/ 378893 h 662331"/>
                  <a:gd name="connsiteX3" fmla="*/ 688847 w 759066"/>
                  <a:gd name="connsiteY3" fmla="*/ 345612 h 662331"/>
                  <a:gd name="connsiteX4" fmla="*/ 688847 w 759066"/>
                  <a:gd name="connsiteY4" fmla="*/ 309771 h 662331"/>
                  <a:gd name="connsiteX5" fmla="*/ 688847 w 759066"/>
                  <a:gd name="connsiteY5" fmla="*/ 270089 h 662331"/>
                  <a:gd name="connsiteX6" fmla="*/ 688847 w 759066"/>
                  <a:gd name="connsiteY6" fmla="*/ 231871 h 662331"/>
                  <a:gd name="connsiteX7" fmla="*/ 688847 w 759066"/>
                  <a:gd name="connsiteY7" fmla="*/ 196213 h 662331"/>
                  <a:gd name="connsiteX8" fmla="*/ 688847 w 759066"/>
                  <a:gd name="connsiteY8" fmla="*/ 158177 h 662331"/>
                  <a:gd name="connsiteX9" fmla="*/ 688847 w 759066"/>
                  <a:gd name="connsiteY9" fmla="*/ 115570 h 662331"/>
                  <a:gd name="connsiteX10" fmla="*/ 688847 w 759066"/>
                  <a:gd name="connsiteY10" fmla="*/ 74608 h 662331"/>
                  <a:gd name="connsiteX11" fmla="*/ 687384 w 759066"/>
                  <a:gd name="connsiteY11" fmla="*/ 73328 h 662331"/>
                  <a:gd name="connsiteX12" fmla="*/ 684092 w 759066"/>
                  <a:gd name="connsiteY12" fmla="*/ 73511 h 662331"/>
                  <a:gd name="connsiteX13" fmla="*/ 683726 w 759066"/>
                  <a:gd name="connsiteY13" fmla="*/ 75523 h 662331"/>
                  <a:gd name="connsiteX14" fmla="*/ 681532 w 759066"/>
                  <a:gd name="connsiteY14" fmla="*/ 78266 h 662331"/>
                  <a:gd name="connsiteX15" fmla="*/ 679521 w 759066"/>
                  <a:gd name="connsiteY15" fmla="*/ 77534 h 662331"/>
                  <a:gd name="connsiteX16" fmla="*/ 674766 w 759066"/>
                  <a:gd name="connsiteY16" fmla="*/ 72414 h 662331"/>
                  <a:gd name="connsiteX17" fmla="*/ 662149 w 759066"/>
                  <a:gd name="connsiteY17" fmla="*/ 69305 h 662331"/>
                  <a:gd name="connsiteX18" fmla="*/ 661234 w 759066"/>
                  <a:gd name="connsiteY18" fmla="*/ 67659 h 662331"/>
                  <a:gd name="connsiteX19" fmla="*/ 652274 w 759066"/>
                  <a:gd name="connsiteY19" fmla="*/ 64917 h 662331"/>
                  <a:gd name="connsiteX20" fmla="*/ 652640 w 759066"/>
                  <a:gd name="connsiteY20" fmla="*/ 63819 h 662331"/>
                  <a:gd name="connsiteX21" fmla="*/ 649897 w 759066"/>
                  <a:gd name="connsiteY21" fmla="*/ 61625 h 662331"/>
                  <a:gd name="connsiteX22" fmla="*/ 632708 w 759066"/>
                  <a:gd name="connsiteY22" fmla="*/ 56139 h 662331"/>
                  <a:gd name="connsiteX23" fmla="*/ 630696 w 759066"/>
                  <a:gd name="connsiteY23" fmla="*/ 57053 h 662331"/>
                  <a:gd name="connsiteX24" fmla="*/ 627953 w 759066"/>
                  <a:gd name="connsiteY24" fmla="*/ 57236 h 662331"/>
                  <a:gd name="connsiteX25" fmla="*/ 625759 w 759066"/>
                  <a:gd name="connsiteY25" fmla="*/ 56505 h 662331"/>
                  <a:gd name="connsiteX26" fmla="*/ 626307 w 759066"/>
                  <a:gd name="connsiteY26" fmla="*/ 59614 h 662331"/>
                  <a:gd name="connsiteX27" fmla="*/ 624845 w 759066"/>
                  <a:gd name="connsiteY27" fmla="*/ 61259 h 662331"/>
                  <a:gd name="connsiteX28" fmla="*/ 621553 w 759066"/>
                  <a:gd name="connsiteY28" fmla="*/ 58151 h 662331"/>
                  <a:gd name="connsiteX29" fmla="*/ 618627 w 759066"/>
                  <a:gd name="connsiteY29" fmla="*/ 57053 h 662331"/>
                  <a:gd name="connsiteX30" fmla="*/ 616433 w 759066"/>
                  <a:gd name="connsiteY30" fmla="*/ 58151 h 662331"/>
                  <a:gd name="connsiteX31" fmla="*/ 603815 w 759066"/>
                  <a:gd name="connsiteY31" fmla="*/ 59431 h 662331"/>
                  <a:gd name="connsiteX32" fmla="*/ 603267 w 759066"/>
                  <a:gd name="connsiteY32" fmla="*/ 60528 h 662331"/>
                  <a:gd name="connsiteX33" fmla="*/ 597598 w 759066"/>
                  <a:gd name="connsiteY33" fmla="*/ 62539 h 662331"/>
                  <a:gd name="connsiteX34" fmla="*/ 592843 w 759066"/>
                  <a:gd name="connsiteY34" fmla="*/ 62539 h 662331"/>
                  <a:gd name="connsiteX35" fmla="*/ 589918 w 759066"/>
                  <a:gd name="connsiteY35" fmla="*/ 60711 h 662331"/>
                  <a:gd name="connsiteX36" fmla="*/ 589003 w 759066"/>
                  <a:gd name="connsiteY36" fmla="*/ 62539 h 662331"/>
                  <a:gd name="connsiteX37" fmla="*/ 579860 w 759066"/>
                  <a:gd name="connsiteY37" fmla="*/ 62356 h 662331"/>
                  <a:gd name="connsiteX38" fmla="*/ 579494 w 759066"/>
                  <a:gd name="connsiteY38" fmla="*/ 61442 h 662331"/>
                  <a:gd name="connsiteX39" fmla="*/ 580409 w 759066"/>
                  <a:gd name="connsiteY39" fmla="*/ 59796 h 662331"/>
                  <a:gd name="connsiteX40" fmla="*/ 570717 w 759066"/>
                  <a:gd name="connsiteY40" fmla="*/ 59065 h 662331"/>
                  <a:gd name="connsiteX41" fmla="*/ 566328 w 759066"/>
                  <a:gd name="connsiteY41" fmla="*/ 55956 h 662331"/>
                  <a:gd name="connsiteX42" fmla="*/ 561391 w 759066"/>
                  <a:gd name="connsiteY42" fmla="*/ 54128 h 662331"/>
                  <a:gd name="connsiteX43" fmla="*/ 545847 w 759066"/>
                  <a:gd name="connsiteY43" fmla="*/ 53945 h 662331"/>
                  <a:gd name="connsiteX44" fmla="*/ 537070 w 759066"/>
                  <a:gd name="connsiteY44" fmla="*/ 55225 h 662331"/>
                  <a:gd name="connsiteX45" fmla="*/ 522441 w 759066"/>
                  <a:gd name="connsiteY45" fmla="*/ 50836 h 662331"/>
                  <a:gd name="connsiteX46" fmla="*/ 516772 w 759066"/>
                  <a:gd name="connsiteY46" fmla="*/ 50287 h 662331"/>
                  <a:gd name="connsiteX47" fmla="*/ 512932 w 759066"/>
                  <a:gd name="connsiteY47" fmla="*/ 47910 h 662331"/>
                  <a:gd name="connsiteX48" fmla="*/ 505252 w 759066"/>
                  <a:gd name="connsiteY48" fmla="*/ 46265 h 662331"/>
                  <a:gd name="connsiteX49" fmla="*/ 497571 w 759066"/>
                  <a:gd name="connsiteY49" fmla="*/ 46082 h 662331"/>
                  <a:gd name="connsiteX50" fmla="*/ 496840 w 759066"/>
                  <a:gd name="connsiteY50" fmla="*/ 43339 h 662331"/>
                  <a:gd name="connsiteX51" fmla="*/ 488245 w 759066"/>
                  <a:gd name="connsiteY51" fmla="*/ 42424 h 662331"/>
                  <a:gd name="connsiteX52" fmla="*/ 478188 w 759066"/>
                  <a:gd name="connsiteY52" fmla="*/ 39499 h 662331"/>
                  <a:gd name="connsiteX53" fmla="*/ 468131 w 759066"/>
                  <a:gd name="connsiteY53" fmla="*/ 39681 h 662331"/>
                  <a:gd name="connsiteX54" fmla="*/ 464107 w 759066"/>
                  <a:gd name="connsiteY54" fmla="*/ 41327 h 662331"/>
                  <a:gd name="connsiteX55" fmla="*/ 451856 w 759066"/>
                  <a:gd name="connsiteY55" fmla="*/ 43887 h 662331"/>
                  <a:gd name="connsiteX56" fmla="*/ 452587 w 759066"/>
                  <a:gd name="connsiteY56" fmla="*/ 42424 h 662331"/>
                  <a:gd name="connsiteX57" fmla="*/ 456244 w 759066"/>
                  <a:gd name="connsiteY57" fmla="*/ 41876 h 662331"/>
                  <a:gd name="connsiteX58" fmla="*/ 455147 w 759066"/>
                  <a:gd name="connsiteY58" fmla="*/ 39864 h 662331"/>
                  <a:gd name="connsiteX59" fmla="*/ 452404 w 759066"/>
                  <a:gd name="connsiteY59" fmla="*/ 39133 h 662331"/>
                  <a:gd name="connsiteX60" fmla="*/ 447833 w 759066"/>
                  <a:gd name="connsiteY60" fmla="*/ 38950 h 662331"/>
                  <a:gd name="connsiteX61" fmla="*/ 430461 w 759066"/>
                  <a:gd name="connsiteY61" fmla="*/ 41876 h 662331"/>
                  <a:gd name="connsiteX62" fmla="*/ 416746 w 759066"/>
                  <a:gd name="connsiteY62" fmla="*/ 41144 h 662331"/>
                  <a:gd name="connsiteX63" fmla="*/ 420586 w 759066"/>
                  <a:gd name="connsiteY63" fmla="*/ 38767 h 662331"/>
                  <a:gd name="connsiteX64" fmla="*/ 421135 w 759066"/>
                  <a:gd name="connsiteY64" fmla="*/ 36756 h 662331"/>
                  <a:gd name="connsiteX65" fmla="*/ 404128 w 759066"/>
                  <a:gd name="connsiteY65" fmla="*/ 36756 h 662331"/>
                  <a:gd name="connsiteX66" fmla="*/ 401020 w 759066"/>
                  <a:gd name="connsiteY66" fmla="*/ 35658 h 662331"/>
                  <a:gd name="connsiteX67" fmla="*/ 411077 w 759066"/>
                  <a:gd name="connsiteY67" fmla="*/ 35293 h 662331"/>
                  <a:gd name="connsiteX68" fmla="*/ 408700 w 759066"/>
                  <a:gd name="connsiteY68" fmla="*/ 33464 h 662331"/>
                  <a:gd name="connsiteX69" fmla="*/ 404494 w 759066"/>
                  <a:gd name="connsiteY69" fmla="*/ 33281 h 662331"/>
                  <a:gd name="connsiteX70" fmla="*/ 403397 w 759066"/>
                  <a:gd name="connsiteY70" fmla="*/ 31818 h 662331"/>
                  <a:gd name="connsiteX71" fmla="*/ 406323 w 759066"/>
                  <a:gd name="connsiteY71" fmla="*/ 27430 h 662331"/>
                  <a:gd name="connsiteX72" fmla="*/ 406688 w 759066"/>
                  <a:gd name="connsiteY72" fmla="*/ 24138 h 662331"/>
                  <a:gd name="connsiteX73" fmla="*/ 398094 w 759066"/>
                  <a:gd name="connsiteY73" fmla="*/ 22127 h 662331"/>
                  <a:gd name="connsiteX74" fmla="*/ 390596 w 759066"/>
                  <a:gd name="connsiteY74" fmla="*/ 21944 h 662331"/>
                  <a:gd name="connsiteX75" fmla="*/ 391876 w 759066"/>
                  <a:gd name="connsiteY75" fmla="*/ 26332 h 662331"/>
                  <a:gd name="connsiteX76" fmla="*/ 390414 w 759066"/>
                  <a:gd name="connsiteY76" fmla="*/ 25052 h 662331"/>
                  <a:gd name="connsiteX77" fmla="*/ 387122 w 759066"/>
                  <a:gd name="connsiteY77" fmla="*/ 26332 h 662331"/>
                  <a:gd name="connsiteX78" fmla="*/ 385659 w 759066"/>
                  <a:gd name="connsiteY78" fmla="*/ 22309 h 662331"/>
                  <a:gd name="connsiteX79" fmla="*/ 382916 w 759066"/>
                  <a:gd name="connsiteY79" fmla="*/ 19018 h 662331"/>
                  <a:gd name="connsiteX80" fmla="*/ 378710 w 759066"/>
                  <a:gd name="connsiteY80" fmla="*/ 19018 h 662331"/>
                  <a:gd name="connsiteX81" fmla="*/ 374139 w 759066"/>
                  <a:gd name="connsiteY81" fmla="*/ 19566 h 662331"/>
                  <a:gd name="connsiteX82" fmla="*/ 365727 w 759066"/>
                  <a:gd name="connsiteY82" fmla="*/ 23041 h 662331"/>
                  <a:gd name="connsiteX83" fmla="*/ 363715 w 759066"/>
                  <a:gd name="connsiteY83" fmla="*/ 20664 h 662331"/>
                  <a:gd name="connsiteX84" fmla="*/ 360424 w 759066"/>
                  <a:gd name="connsiteY84" fmla="*/ 21944 h 662331"/>
                  <a:gd name="connsiteX85" fmla="*/ 357315 w 759066"/>
                  <a:gd name="connsiteY85" fmla="*/ 25052 h 662331"/>
                  <a:gd name="connsiteX86" fmla="*/ 353658 w 759066"/>
                  <a:gd name="connsiteY86" fmla="*/ 25052 h 662331"/>
                  <a:gd name="connsiteX87" fmla="*/ 350915 w 759066"/>
                  <a:gd name="connsiteY87" fmla="*/ 23224 h 662331"/>
                  <a:gd name="connsiteX88" fmla="*/ 346161 w 759066"/>
                  <a:gd name="connsiteY88" fmla="*/ 23041 h 662331"/>
                  <a:gd name="connsiteX89" fmla="*/ 342869 w 759066"/>
                  <a:gd name="connsiteY89" fmla="*/ 21578 h 662331"/>
                  <a:gd name="connsiteX90" fmla="*/ 345063 w 759066"/>
                  <a:gd name="connsiteY90" fmla="*/ 19384 h 662331"/>
                  <a:gd name="connsiteX91" fmla="*/ 339943 w 759066"/>
                  <a:gd name="connsiteY91" fmla="*/ 12618 h 662331"/>
                  <a:gd name="connsiteX92" fmla="*/ 331897 w 759066"/>
                  <a:gd name="connsiteY92" fmla="*/ 10789 h 662331"/>
                  <a:gd name="connsiteX93" fmla="*/ 332080 w 759066"/>
                  <a:gd name="connsiteY93" fmla="*/ 13166 h 662331"/>
                  <a:gd name="connsiteX94" fmla="*/ 328788 w 759066"/>
                  <a:gd name="connsiteY94" fmla="*/ 11338 h 662331"/>
                  <a:gd name="connsiteX95" fmla="*/ 329337 w 759066"/>
                  <a:gd name="connsiteY95" fmla="*/ 14446 h 662331"/>
                  <a:gd name="connsiteX96" fmla="*/ 325863 w 759066"/>
                  <a:gd name="connsiteY96" fmla="*/ 14080 h 662331"/>
                  <a:gd name="connsiteX97" fmla="*/ 322937 w 759066"/>
                  <a:gd name="connsiteY97" fmla="*/ 16092 h 662331"/>
                  <a:gd name="connsiteX98" fmla="*/ 322023 w 759066"/>
                  <a:gd name="connsiteY98" fmla="*/ 19932 h 662331"/>
                  <a:gd name="connsiteX99" fmla="*/ 326228 w 759066"/>
                  <a:gd name="connsiteY99" fmla="*/ 23224 h 662331"/>
                  <a:gd name="connsiteX100" fmla="*/ 325863 w 759066"/>
                  <a:gd name="connsiteY100" fmla="*/ 25235 h 662331"/>
                  <a:gd name="connsiteX101" fmla="*/ 326777 w 759066"/>
                  <a:gd name="connsiteY101" fmla="*/ 28710 h 662331"/>
                  <a:gd name="connsiteX102" fmla="*/ 322388 w 759066"/>
                  <a:gd name="connsiteY102" fmla="*/ 28527 h 662331"/>
                  <a:gd name="connsiteX103" fmla="*/ 321840 w 759066"/>
                  <a:gd name="connsiteY103" fmla="*/ 25967 h 662331"/>
                  <a:gd name="connsiteX104" fmla="*/ 318914 w 759066"/>
                  <a:gd name="connsiteY104" fmla="*/ 23955 h 662331"/>
                  <a:gd name="connsiteX105" fmla="*/ 316354 w 759066"/>
                  <a:gd name="connsiteY105" fmla="*/ 26332 h 662331"/>
                  <a:gd name="connsiteX106" fmla="*/ 314159 w 759066"/>
                  <a:gd name="connsiteY106" fmla="*/ 23041 h 662331"/>
                  <a:gd name="connsiteX107" fmla="*/ 313062 w 759066"/>
                  <a:gd name="connsiteY107" fmla="*/ 26515 h 662331"/>
                  <a:gd name="connsiteX108" fmla="*/ 304468 w 759066"/>
                  <a:gd name="connsiteY108" fmla="*/ 23041 h 662331"/>
                  <a:gd name="connsiteX109" fmla="*/ 300628 w 759066"/>
                  <a:gd name="connsiteY109" fmla="*/ 22675 h 662331"/>
                  <a:gd name="connsiteX110" fmla="*/ 299530 w 759066"/>
                  <a:gd name="connsiteY110" fmla="*/ 23589 h 662331"/>
                  <a:gd name="connsiteX111" fmla="*/ 303005 w 759066"/>
                  <a:gd name="connsiteY111" fmla="*/ 18286 h 662331"/>
                  <a:gd name="connsiteX112" fmla="*/ 305748 w 759066"/>
                  <a:gd name="connsiteY112" fmla="*/ 19384 h 662331"/>
                  <a:gd name="connsiteX113" fmla="*/ 311417 w 759066"/>
                  <a:gd name="connsiteY113" fmla="*/ 17738 h 662331"/>
                  <a:gd name="connsiteX114" fmla="*/ 319280 w 759066"/>
                  <a:gd name="connsiteY114" fmla="*/ 13532 h 662331"/>
                  <a:gd name="connsiteX115" fmla="*/ 319828 w 759066"/>
                  <a:gd name="connsiteY115" fmla="*/ 11520 h 662331"/>
                  <a:gd name="connsiteX116" fmla="*/ 319280 w 759066"/>
                  <a:gd name="connsiteY116" fmla="*/ 9326 h 662331"/>
                  <a:gd name="connsiteX117" fmla="*/ 315257 w 759066"/>
                  <a:gd name="connsiteY117" fmla="*/ 7315 h 662331"/>
                  <a:gd name="connsiteX118" fmla="*/ 306296 w 759066"/>
                  <a:gd name="connsiteY118" fmla="*/ 8412 h 662331"/>
                  <a:gd name="connsiteX119" fmla="*/ 305748 w 759066"/>
                  <a:gd name="connsiteY119" fmla="*/ 7680 h 662331"/>
                  <a:gd name="connsiteX120" fmla="*/ 305199 w 759066"/>
                  <a:gd name="connsiteY120" fmla="*/ 4572 h 662331"/>
                  <a:gd name="connsiteX121" fmla="*/ 301359 w 759066"/>
                  <a:gd name="connsiteY121" fmla="*/ 3292 h 662331"/>
                  <a:gd name="connsiteX122" fmla="*/ 297885 w 759066"/>
                  <a:gd name="connsiteY122" fmla="*/ 4023 h 662331"/>
                  <a:gd name="connsiteX123" fmla="*/ 294227 w 759066"/>
                  <a:gd name="connsiteY123" fmla="*/ 2743 h 662331"/>
                  <a:gd name="connsiteX124" fmla="*/ 290387 w 759066"/>
                  <a:gd name="connsiteY124" fmla="*/ 0 h 662331"/>
                  <a:gd name="connsiteX125" fmla="*/ 287827 w 759066"/>
                  <a:gd name="connsiteY125" fmla="*/ 1280 h 662331"/>
                  <a:gd name="connsiteX126" fmla="*/ 287096 w 759066"/>
                  <a:gd name="connsiteY126" fmla="*/ 2926 h 662331"/>
                  <a:gd name="connsiteX127" fmla="*/ 284170 w 759066"/>
                  <a:gd name="connsiteY127" fmla="*/ 4754 h 662331"/>
                  <a:gd name="connsiteX128" fmla="*/ 283621 w 759066"/>
                  <a:gd name="connsiteY128" fmla="*/ 6766 h 662331"/>
                  <a:gd name="connsiteX129" fmla="*/ 282341 w 759066"/>
                  <a:gd name="connsiteY129" fmla="*/ 6217 h 662331"/>
                  <a:gd name="connsiteX130" fmla="*/ 283438 w 759066"/>
                  <a:gd name="connsiteY130" fmla="*/ 9326 h 662331"/>
                  <a:gd name="connsiteX131" fmla="*/ 281610 w 759066"/>
                  <a:gd name="connsiteY131" fmla="*/ 10240 h 662331"/>
                  <a:gd name="connsiteX132" fmla="*/ 278867 w 759066"/>
                  <a:gd name="connsiteY132" fmla="*/ 9326 h 662331"/>
                  <a:gd name="connsiteX133" fmla="*/ 277587 w 759066"/>
                  <a:gd name="connsiteY133" fmla="*/ 9875 h 662331"/>
                  <a:gd name="connsiteX134" fmla="*/ 276672 w 759066"/>
                  <a:gd name="connsiteY134" fmla="*/ 11338 h 662331"/>
                  <a:gd name="connsiteX135" fmla="*/ 273929 w 759066"/>
                  <a:gd name="connsiteY135" fmla="*/ 13166 h 662331"/>
                  <a:gd name="connsiteX136" fmla="*/ 270638 w 759066"/>
                  <a:gd name="connsiteY136" fmla="*/ 16823 h 662331"/>
                  <a:gd name="connsiteX137" fmla="*/ 258386 w 759066"/>
                  <a:gd name="connsiteY137" fmla="*/ 23589 h 662331"/>
                  <a:gd name="connsiteX138" fmla="*/ 248146 w 759066"/>
                  <a:gd name="connsiteY138" fmla="*/ 23772 h 662331"/>
                  <a:gd name="connsiteX139" fmla="*/ 248877 w 759066"/>
                  <a:gd name="connsiteY139" fmla="*/ 25052 h 662331"/>
                  <a:gd name="connsiteX140" fmla="*/ 236808 w 759066"/>
                  <a:gd name="connsiteY140" fmla="*/ 26515 h 662331"/>
                  <a:gd name="connsiteX141" fmla="*/ 227665 w 759066"/>
                  <a:gd name="connsiteY141" fmla="*/ 25052 h 662331"/>
                  <a:gd name="connsiteX142" fmla="*/ 229494 w 759066"/>
                  <a:gd name="connsiteY142" fmla="*/ 26515 h 662331"/>
                  <a:gd name="connsiteX143" fmla="*/ 225288 w 759066"/>
                  <a:gd name="connsiteY143" fmla="*/ 27978 h 662331"/>
                  <a:gd name="connsiteX144" fmla="*/ 226385 w 759066"/>
                  <a:gd name="connsiteY144" fmla="*/ 31270 h 662331"/>
                  <a:gd name="connsiteX145" fmla="*/ 218705 w 759066"/>
                  <a:gd name="connsiteY145" fmla="*/ 28344 h 662331"/>
                  <a:gd name="connsiteX146" fmla="*/ 222545 w 759066"/>
                  <a:gd name="connsiteY146" fmla="*/ 25601 h 662331"/>
                  <a:gd name="connsiteX147" fmla="*/ 223642 w 759066"/>
                  <a:gd name="connsiteY147" fmla="*/ 23224 h 662331"/>
                  <a:gd name="connsiteX148" fmla="*/ 229859 w 759066"/>
                  <a:gd name="connsiteY148" fmla="*/ 21761 h 662331"/>
                  <a:gd name="connsiteX149" fmla="*/ 231505 w 759066"/>
                  <a:gd name="connsiteY149" fmla="*/ 20298 h 662331"/>
                  <a:gd name="connsiteX150" fmla="*/ 221631 w 759066"/>
                  <a:gd name="connsiteY150" fmla="*/ 22492 h 662331"/>
                  <a:gd name="connsiteX151" fmla="*/ 215596 w 759066"/>
                  <a:gd name="connsiteY151" fmla="*/ 24504 h 662331"/>
                  <a:gd name="connsiteX152" fmla="*/ 209744 w 759066"/>
                  <a:gd name="connsiteY152" fmla="*/ 27795 h 662331"/>
                  <a:gd name="connsiteX153" fmla="*/ 207733 w 759066"/>
                  <a:gd name="connsiteY153" fmla="*/ 30172 h 662331"/>
                  <a:gd name="connsiteX154" fmla="*/ 207733 w 759066"/>
                  <a:gd name="connsiteY154" fmla="*/ 31270 h 662331"/>
                  <a:gd name="connsiteX155" fmla="*/ 204076 w 759066"/>
                  <a:gd name="connsiteY155" fmla="*/ 32184 h 662331"/>
                  <a:gd name="connsiteX156" fmla="*/ 206087 w 759066"/>
                  <a:gd name="connsiteY156" fmla="*/ 33647 h 662331"/>
                  <a:gd name="connsiteX157" fmla="*/ 209379 w 759066"/>
                  <a:gd name="connsiteY157" fmla="*/ 34378 h 662331"/>
                  <a:gd name="connsiteX158" fmla="*/ 211573 w 759066"/>
                  <a:gd name="connsiteY158" fmla="*/ 37853 h 662331"/>
                  <a:gd name="connsiteX159" fmla="*/ 215230 w 759066"/>
                  <a:gd name="connsiteY159" fmla="*/ 39133 h 662331"/>
                  <a:gd name="connsiteX160" fmla="*/ 219802 w 759066"/>
                  <a:gd name="connsiteY160" fmla="*/ 38584 h 662331"/>
                  <a:gd name="connsiteX161" fmla="*/ 213585 w 759066"/>
                  <a:gd name="connsiteY161" fmla="*/ 40230 h 662331"/>
                  <a:gd name="connsiteX162" fmla="*/ 209927 w 759066"/>
                  <a:gd name="connsiteY162" fmla="*/ 40047 h 662331"/>
                  <a:gd name="connsiteX163" fmla="*/ 208647 w 759066"/>
                  <a:gd name="connsiteY163" fmla="*/ 42973 h 662331"/>
                  <a:gd name="connsiteX164" fmla="*/ 209927 w 759066"/>
                  <a:gd name="connsiteY164" fmla="*/ 45167 h 662331"/>
                  <a:gd name="connsiteX165" fmla="*/ 209744 w 759066"/>
                  <a:gd name="connsiteY165" fmla="*/ 48459 h 662331"/>
                  <a:gd name="connsiteX166" fmla="*/ 207367 w 759066"/>
                  <a:gd name="connsiteY166" fmla="*/ 50470 h 662331"/>
                  <a:gd name="connsiteX167" fmla="*/ 205173 w 759066"/>
                  <a:gd name="connsiteY167" fmla="*/ 48825 h 662331"/>
                  <a:gd name="connsiteX168" fmla="*/ 204990 w 759066"/>
                  <a:gd name="connsiteY168" fmla="*/ 45167 h 662331"/>
                  <a:gd name="connsiteX169" fmla="*/ 200967 w 759066"/>
                  <a:gd name="connsiteY169" fmla="*/ 46813 h 662331"/>
                  <a:gd name="connsiteX170" fmla="*/ 203893 w 759066"/>
                  <a:gd name="connsiteY170" fmla="*/ 43887 h 662331"/>
                  <a:gd name="connsiteX171" fmla="*/ 203344 w 759066"/>
                  <a:gd name="connsiteY171" fmla="*/ 40596 h 662331"/>
                  <a:gd name="connsiteX172" fmla="*/ 206087 w 759066"/>
                  <a:gd name="connsiteY172" fmla="*/ 38767 h 662331"/>
                  <a:gd name="connsiteX173" fmla="*/ 205173 w 759066"/>
                  <a:gd name="connsiteY173" fmla="*/ 36390 h 662331"/>
                  <a:gd name="connsiteX174" fmla="*/ 200601 w 759066"/>
                  <a:gd name="connsiteY174" fmla="*/ 35293 h 662331"/>
                  <a:gd name="connsiteX175" fmla="*/ 188167 w 759066"/>
                  <a:gd name="connsiteY175" fmla="*/ 41144 h 662331"/>
                  <a:gd name="connsiteX176" fmla="*/ 187801 w 759066"/>
                  <a:gd name="connsiteY176" fmla="*/ 42241 h 662331"/>
                  <a:gd name="connsiteX177" fmla="*/ 193470 w 759066"/>
                  <a:gd name="connsiteY177" fmla="*/ 40413 h 662331"/>
                  <a:gd name="connsiteX178" fmla="*/ 189264 w 759066"/>
                  <a:gd name="connsiteY178" fmla="*/ 43339 h 662331"/>
                  <a:gd name="connsiteX179" fmla="*/ 169514 w 759066"/>
                  <a:gd name="connsiteY179" fmla="*/ 51202 h 662331"/>
                  <a:gd name="connsiteX180" fmla="*/ 161103 w 759066"/>
                  <a:gd name="connsiteY180" fmla="*/ 52116 h 662331"/>
                  <a:gd name="connsiteX181" fmla="*/ 156348 w 759066"/>
                  <a:gd name="connsiteY181" fmla="*/ 55773 h 662331"/>
                  <a:gd name="connsiteX182" fmla="*/ 158177 w 759066"/>
                  <a:gd name="connsiteY182" fmla="*/ 53213 h 662331"/>
                  <a:gd name="connsiteX183" fmla="*/ 158360 w 759066"/>
                  <a:gd name="connsiteY183" fmla="*/ 50836 h 662331"/>
                  <a:gd name="connsiteX184" fmla="*/ 160920 w 759066"/>
                  <a:gd name="connsiteY184" fmla="*/ 49373 h 662331"/>
                  <a:gd name="connsiteX185" fmla="*/ 156165 w 759066"/>
                  <a:gd name="connsiteY185" fmla="*/ 48825 h 662331"/>
                  <a:gd name="connsiteX186" fmla="*/ 150862 w 759066"/>
                  <a:gd name="connsiteY186" fmla="*/ 55591 h 662331"/>
                  <a:gd name="connsiteX187" fmla="*/ 149948 w 759066"/>
                  <a:gd name="connsiteY187" fmla="*/ 59065 h 662331"/>
                  <a:gd name="connsiteX188" fmla="*/ 158360 w 759066"/>
                  <a:gd name="connsiteY188" fmla="*/ 63819 h 662331"/>
                  <a:gd name="connsiteX189" fmla="*/ 163480 w 759066"/>
                  <a:gd name="connsiteY189" fmla="*/ 65282 h 662331"/>
                  <a:gd name="connsiteX190" fmla="*/ 163663 w 759066"/>
                  <a:gd name="connsiteY190" fmla="*/ 66928 h 662331"/>
                  <a:gd name="connsiteX191" fmla="*/ 150497 w 759066"/>
                  <a:gd name="connsiteY191" fmla="*/ 62722 h 662331"/>
                  <a:gd name="connsiteX192" fmla="*/ 148668 w 759066"/>
                  <a:gd name="connsiteY192" fmla="*/ 61076 h 662331"/>
                  <a:gd name="connsiteX193" fmla="*/ 144462 w 759066"/>
                  <a:gd name="connsiteY193" fmla="*/ 60528 h 662331"/>
                  <a:gd name="connsiteX194" fmla="*/ 142451 w 759066"/>
                  <a:gd name="connsiteY194" fmla="*/ 63088 h 662331"/>
                  <a:gd name="connsiteX195" fmla="*/ 132393 w 759066"/>
                  <a:gd name="connsiteY195" fmla="*/ 70768 h 662331"/>
                  <a:gd name="connsiteX196" fmla="*/ 136782 w 759066"/>
                  <a:gd name="connsiteY196" fmla="*/ 72048 h 662331"/>
                  <a:gd name="connsiteX197" fmla="*/ 147388 w 759066"/>
                  <a:gd name="connsiteY197" fmla="*/ 72597 h 662331"/>
                  <a:gd name="connsiteX198" fmla="*/ 145742 w 759066"/>
                  <a:gd name="connsiteY198" fmla="*/ 73328 h 662331"/>
                  <a:gd name="connsiteX199" fmla="*/ 133125 w 759066"/>
                  <a:gd name="connsiteY199" fmla="*/ 73328 h 662331"/>
                  <a:gd name="connsiteX200" fmla="*/ 130016 w 759066"/>
                  <a:gd name="connsiteY200" fmla="*/ 74060 h 662331"/>
                  <a:gd name="connsiteX201" fmla="*/ 129467 w 759066"/>
                  <a:gd name="connsiteY201" fmla="*/ 74974 h 662331"/>
                  <a:gd name="connsiteX202" fmla="*/ 134770 w 759066"/>
                  <a:gd name="connsiteY202" fmla="*/ 79180 h 662331"/>
                  <a:gd name="connsiteX203" fmla="*/ 140073 w 759066"/>
                  <a:gd name="connsiteY203" fmla="*/ 81009 h 662331"/>
                  <a:gd name="connsiteX204" fmla="*/ 138611 w 759066"/>
                  <a:gd name="connsiteY204" fmla="*/ 82289 h 662331"/>
                  <a:gd name="connsiteX205" fmla="*/ 129467 w 759066"/>
                  <a:gd name="connsiteY205" fmla="*/ 78083 h 662331"/>
                  <a:gd name="connsiteX206" fmla="*/ 130016 w 759066"/>
                  <a:gd name="connsiteY206" fmla="*/ 80826 h 662331"/>
                  <a:gd name="connsiteX207" fmla="*/ 126359 w 759066"/>
                  <a:gd name="connsiteY207" fmla="*/ 89603 h 662331"/>
                  <a:gd name="connsiteX208" fmla="*/ 125079 w 759066"/>
                  <a:gd name="connsiteY208" fmla="*/ 91066 h 662331"/>
                  <a:gd name="connsiteX209" fmla="*/ 124713 w 759066"/>
                  <a:gd name="connsiteY209" fmla="*/ 85946 h 662331"/>
                  <a:gd name="connsiteX210" fmla="*/ 121970 w 759066"/>
                  <a:gd name="connsiteY210" fmla="*/ 93260 h 662331"/>
                  <a:gd name="connsiteX211" fmla="*/ 116118 w 759066"/>
                  <a:gd name="connsiteY211" fmla="*/ 100392 h 662331"/>
                  <a:gd name="connsiteX212" fmla="*/ 104598 w 759066"/>
                  <a:gd name="connsiteY212" fmla="*/ 107158 h 662331"/>
                  <a:gd name="connsiteX213" fmla="*/ 87592 w 759066"/>
                  <a:gd name="connsiteY213" fmla="*/ 109901 h 662331"/>
                  <a:gd name="connsiteX214" fmla="*/ 71500 w 759066"/>
                  <a:gd name="connsiteY214" fmla="*/ 111181 h 662331"/>
                  <a:gd name="connsiteX215" fmla="*/ 58882 w 759066"/>
                  <a:gd name="connsiteY215" fmla="*/ 113741 h 662331"/>
                  <a:gd name="connsiteX216" fmla="*/ 53945 w 759066"/>
                  <a:gd name="connsiteY216" fmla="*/ 113375 h 662331"/>
                  <a:gd name="connsiteX217" fmla="*/ 57785 w 759066"/>
                  <a:gd name="connsiteY217" fmla="*/ 112095 h 662331"/>
                  <a:gd name="connsiteX218" fmla="*/ 57602 w 759066"/>
                  <a:gd name="connsiteY218" fmla="*/ 111181 h 662331"/>
                  <a:gd name="connsiteX219" fmla="*/ 47362 w 759066"/>
                  <a:gd name="connsiteY219" fmla="*/ 111730 h 662331"/>
                  <a:gd name="connsiteX220" fmla="*/ 47362 w 759066"/>
                  <a:gd name="connsiteY220" fmla="*/ 112095 h 662331"/>
                  <a:gd name="connsiteX221" fmla="*/ 47727 w 759066"/>
                  <a:gd name="connsiteY221" fmla="*/ 113741 h 662331"/>
                  <a:gd name="connsiteX222" fmla="*/ 46630 w 759066"/>
                  <a:gd name="connsiteY222" fmla="*/ 118496 h 662331"/>
                  <a:gd name="connsiteX223" fmla="*/ 46630 w 759066"/>
                  <a:gd name="connsiteY223" fmla="*/ 123433 h 662331"/>
                  <a:gd name="connsiteX224" fmla="*/ 45716 w 759066"/>
                  <a:gd name="connsiteY224" fmla="*/ 128919 h 662331"/>
                  <a:gd name="connsiteX225" fmla="*/ 47727 w 759066"/>
                  <a:gd name="connsiteY225" fmla="*/ 129285 h 662331"/>
                  <a:gd name="connsiteX226" fmla="*/ 50105 w 759066"/>
                  <a:gd name="connsiteY226" fmla="*/ 128553 h 662331"/>
                  <a:gd name="connsiteX227" fmla="*/ 47179 w 759066"/>
                  <a:gd name="connsiteY227" fmla="*/ 130565 h 662331"/>
                  <a:gd name="connsiteX228" fmla="*/ 40961 w 759066"/>
                  <a:gd name="connsiteY228" fmla="*/ 132393 h 662331"/>
                  <a:gd name="connsiteX229" fmla="*/ 39133 w 759066"/>
                  <a:gd name="connsiteY229" fmla="*/ 134405 h 662331"/>
                  <a:gd name="connsiteX230" fmla="*/ 36207 w 759066"/>
                  <a:gd name="connsiteY230" fmla="*/ 134222 h 662331"/>
                  <a:gd name="connsiteX231" fmla="*/ 39681 w 759066"/>
                  <a:gd name="connsiteY231" fmla="*/ 132393 h 662331"/>
                  <a:gd name="connsiteX232" fmla="*/ 41144 w 759066"/>
                  <a:gd name="connsiteY232" fmla="*/ 129833 h 662331"/>
                  <a:gd name="connsiteX233" fmla="*/ 39681 w 759066"/>
                  <a:gd name="connsiteY233" fmla="*/ 130382 h 662331"/>
                  <a:gd name="connsiteX234" fmla="*/ 32915 w 759066"/>
                  <a:gd name="connsiteY234" fmla="*/ 133307 h 662331"/>
                  <a:gd name="connsiteX235" fmla="*/ 31635 w 759066"/>
                  <a:gd name="connsiteY235" fmla="*/ 135136 h 662331"/>
                  <a:gd name="connsiteX236" fmla="*/ 47179 w 759066"/>
                  <a:gd name="connsiteY236" fmla="*/ 139342 h 662331"/>
                  <a:gd name="connsiteX237" fmla="*/ 51933 w 759066"/>
                  <a:gd name="connsiteY237" fmla="*/ 142634 h 662331"/>
                  <a:gd name="connsiteX238" fmla="*/ 54859 w 759066"/>
                  <a:gd name="connsiteY238" fmla="*/ 145742 h 662331"/>
                  <a:gd name="connsiteX239" fmla="*/ 64734 w 759066"/>
                  <a:gd name="connsiteY239" fmla="*/ 149765 h 662331"/>
                  <a:gd name="connsiteX240" fmla="*/ 70402 w 759066"/>
                  <a:gd name="connsiteY240" fmla="*/ 150862 h 662331"/>
                  <a:gd name="connsiteX241" fmla="*/ 84483 w 759066"/>
                  <a:gd name="connsiteY241" fmla="*/ 159274 h 662331"/>
                  <a:gd name="connsiteX242" fmla="*/ 95638 w 759066"/>
                  <a:gd name="connsiteY242" fmla="*/ 164211 h 662331"/>
                  <a:gd name="connsiteX243" fmla="*/ 102221 w 759066"/>
                  <a:gd name="connsiteY243" fmla="*/ 168783 h 662331"/>
                  <a:gd name="connsiteX244" fmla="*/ 102221 w 759066"/>
                  <a:gd name="connsiteY244" fmla="*/ 170246 h 662331"/>
                  <a:gd name="connsiteX245" fmla="*/ 106609 w 759066"/>
                  <a:gd name="connsiteY245" fmla="*/ 172623 h 662331"/>
                  <a:gd name="connsiteX246" fmla="*/ 108255 w 759066"/>
                  <a:gd name="connsiteY246" fmla="*/ 175183 h 662331"/>
                  <a:gd name="connsiteX247" fmla="*/ 109718 w 759066"/>
                  <a:gd name="connsiteY247" fmla="*/ 179023 h 662331"/>
                  <a:gd name="connsiteX248" fmla="*/ 111547 w 759066"/>
                  <a:gd name="connsiteY248" fmla="*/ 180852 h 662331"/>
                  <a:gd name="connsiteX249" fmla="*/ 110632 w 759066"/>
                  <a:gd name="connsiteY249" fmla="*/ 181401 h 662331"/>
                  <a:gd name="connsiteX250" fmla="*/ 111364 w 759066"/>
                  <a:gd name="connsiteY250" fmla="*/ 185058 h 662331"/>
                  <a:gd name="connsiteX251" fmla="*/ 113375 w 759066"/>
                  <a:gd name="connsiteY251" fmla="*/ 189812 h 662331"/>
                  <a:gd name="connsiteX252" fmla="*/ 119958 w 759066"/>
                  <a:gd name="connsiteY252" fmla="*/ 190909 h 662331"/>
                  <a:gd name="connsiteX253" fmla="*/ 123981 w 759066"/>
                  <a:gd name="connsiteY253" fmla="*/ 192555 h 662331"/>
                  <a:gd name="connsiteX254" fmla="*/ 134770 w 759066"/>
                  <a:gd name="connsiteY254" fmla="*/ 195664 h 662331"/>
                  <a:gd name="connsiteX255" fmla="*/ 133490 w 759066"/>
                  <a:gd name="connsiteY255" fmla="*/ 194018 h 662331"/>
                  <a:gd name="connsiteX256" fmla="*/ 135319 w 759066"/>
                  <a:gd name="connsiteY256" fmla="*/ 192555 h 662331"/>
                  <a:gd name="connsiteX257" fmla="*/ 136233 w 759066"/>
                  <a:gd name="connsiteY257" fmla="*/ 190361 h 662331"/>
                  <a:gd name="connsiteX258" fmla="*/ 142999 w 759066"/>
                  <a:gd name="connsiteY258" fmla="*/ 190909 h 662331"/>
                  <a:gd name="connsiteX259" fmla="*/ 143365 w 759066"/>
                  <a:gd name="connsiteY259" fmla="*/ 189812 h 662331"/>
                  <a:gd name="connsiteX260" fmla="*/ 142451 w 759066"/>
                  <a:gd name="connsiteY260" fmla="*/ 187801 h 662331"/>
                  <a:gd name="connsiteX261" fmla="*/ 145194 w 759066"/>
                  <a:gd name="connsiteY261" fmla="*/ 187069 h 662331"/>
                  <a:gd name="connsiteX262" fmla="*/ 146839 w 759066"/>
                  <a:gd name="connsiteY262" fmla="*/ 187252 h 662331"/>
                  <a:gd name="connsiteX263" fmla="*/ 141353 w 759066"/>
                  <a:gd name="connsiteY263" fmla="*/ 194567 h 662331"/>
                  <a:gd name="connsiteX264" fmla="*/ 143365 w 759066"/>
                  <a:gd name="connsiteY264" fmla="*/ 196030 h 662331"/>
                  <a:gd name="connsiteX265" fmla="*/ 148119 w 759066"/>
                  <a:gd name="connsiteY265" fmla="*/ 194018 h 662331"/>
                  <a:gd name="connsiteX266" fmla="*/ 155251 w 759066"/>
                  <a:gd name="connsiteY266" fmla="*/ 192555 h 662331"/>
                  <a:gd name="connsiteX267" fmla="*/ 160920 w 759066"/>
                  <a:gd name="connsiteY267" fmla="*/ 192921 h 662331"/>
                  <a:gd name="connsiteX268" fmla="*/ 164211 w 759066"/>
                  <a:gd name="connsiteY268" fmla="*/ 193652 h 662331"/>
                  <a:gd name="connsiteX269" fmla="*/ 167869 w 759066"/>
                  <a:gd name="connsiteY269" fmla="*/ 196213 h 662331"/>
                  <a:gd name="connsiteX270" fmla="*/ 166223 w 759066"/>
                  <a:gd name="connsiteY270" fmla="*/ 197675 h 662331"/>
                  <a:gd name="connsiteX271" fmla="*/ 161834 w 759066"/>
                  <a:gd name="connsiteY271" fmla="*/ 198773 h 662331"/>
                  <a:gd name="connsiteX272" fmla="*/ 158908 w 759066"/>
                  <a:gd name="connsiteY272" fmla="*/ 204441 h 662331"/>
                  <a:gd name="connsiteX273" fmla="*/ 164760 w 759066"/>
                  <a:gd name="connsiteY273" fmla="*/ 210293 h 662331"/>
                  <a:gd name="connsiteX274" fmla="*/ 172440 w 759066"/>
                  <a:gd name="connsiteY274" fmla="*/ 213767 h 662331"/>
                  <a:gd name="connsiteX275" fmla="*/ 173537 w 759066"/>
                  <a:gd name="connsiteY275" fmla="*/ 212304 h 662331"/>
                  <a:gd name="connsiteX276" fmla="*/ 173537 w 759066"/>
                  <a:gd name="connsiteY276" fmla="*/ 208830 h 662331"/>
                  <a:gd name="connsiteX277" fmla="*/ 175183 w 759066"/>
                  <a:gd name="connsiteY277" fmla="*/ 207367 h 662331"/>
                  <a:gd name="connsiteX278" fmla="*/ 174635 w 759066"/>
                  <a:gd name="connsiteY278" fmla="*/ 210659 h 662331"/>
                  <a:gd name="connsiteX279" fmla="*/ 176280 w 759066"/>
                  <a:gd name="connsiteY279" fmla="*/ 211207 h 662331"/>
                  <a:gd name="connsiteX280" fmla="*/ 177378 w 759066"/>
                  <a:gd name="connsiteY280" fmla="*/ 209379 h 662331"/>
                  <a:gd name="connsiteX281" fmla="*/ 185058 w 759066"/>
                  <a:gd name="connsiteY281" fmla="*/ 209196 h 662331"/>
                  <a:gd name="connsiteX282" fmla="*/ 192372 w 759066"/>
                  <a:gd name="connsiteY282" fmla="*/ 212304 h 662331"/>
                  <a:gd name="connsiteX283" fmla="*/ 198224 w 759066"/>
                  <a:gd name="connsiteY283" fmla="*/ 211390 h 662331"/>
                  <a:gd name="connsiteX284" fmla="*/ 202430 w 759066"/>
                  <a:gd name="connsiteY284" fmla="*/ 208282 h 662331"/>
                  <a:gd name="connsiteX285" fmla="*/ 206636 w 759066"/>
                  <a:gd name="connsiteY285" fmla="*/ 209196 h 662331"/>
                  <a:gd name="connsiteX286" fmla="*/ 209927 w 759066"/>
                  <a:gd name="connsiteY286" fmla="*/ 207367 h 662331"/>
                  <a:gd name="connsiteX287" fmla="*/ 217242 w 759066"/>
                  <a:gd name="connsiteY287" fmla="*/ 207733 h 662331"/>
                  <a:gd name="connsiteX288" fmla="*/ 215047 w 759066"/>
                  <a:gd name="connsiteY288" fmla="*/ 209744 h 662331"/>
                  <a:gd name="connsiteX289" fmla="*/ 204076 w 759066"/>
                  <a:gd name="connsiteY289" fmla="*/ 212304 h 662331"/>
                  <a:gd name="connsiteX290" fmla="*/ 201881 w 759066"/>
                  <a:gd name="connsiteY290" fmla="*/ 215047 h 662331"/>
                  <a:gd name="connsiteX291" fmla="*/ 204441 w 759066"/>
                  <a:gd name="connsiteY291" fmla="*/ 215779 h 662331"/>
                  <a:gd name="connsiteX292" fmla="*/ 205356 w 759066"/>
                  <a:gd name="connsiteY292" fmla="*/ 214133 h 662331"/>
                  <a:gd name="connsiteX293" fmla="*/ 216145 w 759066"/>
                  <a:gd name="connsiteY293" fmla="*/ 211756 h 662331"/>
                  <a:gd name="connsiteX294" fmla="*/ 218888 w 759066"/>
                  <a:gd name="connsiteY294" fmla="*/ 212853 h 662331"/>
                  <a:gd name="connsiteX295" fmla="*/ 218888 w 759066"/>
                  <a:gd name="connsiteY295" fmla="*/ 215230 h 662331"/>
                  <a:gd name="connsiteX296" fmla="*/ 215047 w 759066"/>
                  <a:gd name="connsiteY296" fmla="*/ 217059 h 662331"/>
                  <a:gd name="connsiteX297" fmla="*/ 204990 w 759066"/>
                  <a:gd name="connsiteY297" fmla="*/ 217608 h 662331"/>
                  <a:gd name="connsiteX298" fmla="*/ 201333 w 759066"/>
                  <a:gd name="connsiteY298" fmla="*/ 218705 h 662331"/>
                  <a:gd name="connsiteX299" fmla="*/ 199321 w 759066"/>
                  <a:gd name="connsiteY299" fmla="*/ 220533 h 662331"/>
                  <a:gd name="connsiteX300" fmla="*/ 189995 w 759066"/>
                  <a:gd name="connsiteY300" fmla="*/ 221448 h 662331"/>
                  <a:gd name="connsiteX301" fmla="*/ 186886 w 759066"/>
                  <a:gd name="connsiteY301" fmla="*/ 221082 h 662331"/>
                  <a:gd name="connsiteX302" fmla="*/ 184692 w 759066"/>
                  <a:gd name="connsiteY302" fmla="*/ 218705 h 662331"/>
                  <a:gd name="connsiteX303" fmla="*/ 181583 w 759066"/>
                  <a:gd name="connsiteY303" fmla="*/ 217790 h 662331"/>
                  <a:gd name="connsiteX304" fmla="*/ 180303 w 759066"/>
                  <a:gd name="connsiteY304" fmla="*/ 216510 h 662331"/>
                  <a:gd name="connsiteX305" fmla="*/ 177195 w 759066"/>
                  <a:gd name="connsiteY305" fmla="*/ 216145 h 662331"/>
                  <a:gd name="connsiteX306" fmla="*/ 176280 w 759066"/>
                  <a:gd name="connsiteY306" fmla="*/ 214316 h 662331"/>
                  <a:gd name="connsiteX307" fmla="*/ 174452 w 759066"/>
                  <a:gd name="connsiteY307" fmla="*/ 214682 h 662331"/>
                  <a:gd name="connsiteX308" fmla="*/ 170977 w 759066"/>
                  <a:gd name="connsiteY308" fmla="*/ 216693 h 662331"/>
                  <a:gd name="connsiteX309" fmla="*/ 162931 w 759066"/>
                  <a:gd name="connsiteY309" fmla="*/ 216510 h 662331"/>
                  <a:gd name="connsiteX310" fmla="*/ 158360 w 759066"/>
                  <a:gd name="connsiteY310" fmla="*/ 213767 h 662331"/>
                  <a:gd name="connsiteX311" fmla="*/ 153971 w 759066"/>
                  <a:gd name="connsiteY311" fmla="*/ 208282 h 662331"/>
                  <a:gd name="connsiteX312" fmla="*/ 156714 w 759066"/>
                  <a:gd name="connsiteY312" fmla="*/ 213585 h 662331"/>
                  <a:gd name="connsiteX313" fmla="*/ 159274 w 759066"/>
                  <a:gd name="connsiteY313" fmla="*/ 216693 h 662331"/>
                  <a:gd name="connsiteX314" fmla="*/ 156897 w 759066"/>
                  <a:gd name="connsiteY314" fmla="*/ 219985 h 662331"/>
                  <a:gd name="connsiteX315" fmla="*/ 156897 w 759066"/>
                  <a:gd name="connsiteY315" fmla="*/ 223459 h 662331"/>
                  <a:gd name="connsiteX316" fmla="*/ 160554 w 759066"/>
                  <a:gd name="connsiteY316" fmla="*/ 224373 h 662331"/>
                  <a:gd name="connsiteX317" fmla="*/ 159457 w 759066"/>
                  <a:gd name="connsiteY317" fmla="*/ 222911 h 662331"/>
                  <a:gd name="connsiteX318" fmla="*/ 161834 w 759066"/>
                  <a:gd name="connsiteY318" fmla="*/ 219619 h 662331"/>
                  <a:gd name="connsiteX319" fmla="*/ 167320 w 759066"/>
                  <a:gd name="connsiteY319" fmla="*/ 219985 h 662331"/>
                  <a:gd name="connsiteX320" fmla="*/ 179755 w 759066"/>
                  <a:gd name="connsiteY320" fmla="*/ 222728 h 662331"/>
                  <a:gd name="connsiteX321" fmla="*/ 182863 w 759066"/>
                  <a:gd name="connsiteY321" fmla="*/ 225105 h 662331"/>
                  <a:gd name="connsiteX322" fmla="*/ 182498 w 759066"/>
                  <a:gd name="connsiteY322" fmla="*/ 227665 h 662331"/>
                  <a:gd name="connsiteX323" fmla="*/ 178292 w 759066"/>
                  <a:gd name="connsiteY323" fmla="*/ 230957 h 662331"/>
                  <a:gd name="connsiteX324" fmla="*/ 178840 w 759066"/>
                  <a:gd name="connsiteY324" fmla="*/ 229494 h 662331"/>
                  <a:gd name="connsiteX325" fmla="*/ 177743 w 759066"/>
                  <a:gd name="connsiteY325" fmla="*/ 227299 h 662331"/>
                  <a:gd name="connsiteX326" fmla="*/ 168600 w 759066"/>
                  <a:gd name="connsiteY326" fmla="*/ 224922 h 662331"/>
                  <a:gd name="connsiteX327" fmla="*/ 164211 w 759066"/>
                  <a:gd name="connsiteY327" fmla="*/ 232054 h 662331"/>
                  <a:gd name="connsiteX328" fmla="*/ 162017 w 759066"/>
                  <a:gd name="connsiteY328" fmla="*/ 234614 h 662331"/>
                  <a:gd name="connsiteX329" fmla="*/ 162017 w 759066"/>
                  <a:gd name="connsiteY329" fmla="*/ 236808 h 662331"/>
                  <a:gd name="connsiteX330" fmla="*/ 160371 w 759066"/>
                  <a:gd name="connsiteY330" fmla="*/ 238271 h 662331"/>
                  <a:gd name="connsiteX331" fmla="*/ 157263 w 759066"/>
                  <a:gd name="connsiteY331" fmla="*/ 237540 h 662331"/>
                  <a:gd name="connsiteX332" fmla="*/ 156165 w 759066"/>
                  <a:gd name="connsiteY332" fmla="*/ 235528 h 662331"/>
                  <a:gd name="connsiteX333" fmla="*/ 153605 w 759066"/>
                  <a:gd name="connsiteY333" fmla="*/ 233517 h 662331"/>
                  <a:gd name="connsiteX334" fmla="*/ 149399 w 759066"/>
                  <a:gd name="connsiteY334" fmla="*/ 234065 h 662331"/>
                  <a:gd name="connsiteX335" fmla="*/ 148668 w 759066"/>
                  <a:gd name="connsiteY335" fmla="*/ 234980 h 662331"/>
                  <a:gd name="connsiteX336" fmla="*/ 146108 w 759066"/>
                  <a:gd name="connsiteY336" fmla="*/ 233700 h 662331"/>
                  <a:gd name="connsiteX337" fmla="*/ 140073 w 759066"/>
                  <a:gd name="connsiteY337" fmla="*/ 234614 h 662331"/>
                  <a:gd name="connsiteX338" fmla="*/ 139159 w 759066"/>
                  <a:gd name="connsiteY338" fmla="*/ 233151 h 662331"/>
                  <a:gd name="connsiteX339" fmla="*/ 137148 w 759066"/>
                  <a:gd name="connsiteY339" fmla="*/ 234248 h 662331"/>
                  <a:gd name="connsiteX340" fmla="*/ 137696 w 759066"/>
                  <a:gd name="connsiteY340" fmla="*/ 232420 h 662331"/>
                  <a:gd name="connsiteX341" fmla="*/ 134039 w 759066"/>
                  <a:gd name="connsiteY341" fmla="*/ 232785 h 662331"/>
                  <a:gd name="connsiteX342" fmla="*/ 132393 w 759066"/>
                  <a:gd name="connsiteY342" fmla="*/ 234614 h 662331"/>
                  <a:gd name="connsiteX343" fmla="*/ 130016 w 759066"/>
                  <a:gd name="connsiteY343" fmla="*/ 233700 h 662331"/>
                  <a:gd name="connsiteX344" fmla="*/ 124713 w 759066"/>
                  <a:gd name="connsiteY344" fmla="*/ 233151 h 662331"/>
                  <a:gd name="connsiteX345" fmla="*/ 113924 w 759066"/>
                  <a:gd name="connsiteY345" fmla="*/ 233700 h 662331"/>
                  <a:gd name="connsiteX346" fmla="*/ 109718 w 759066"/>
                  <a:gd name="connsiteY346" fmla="*/ 231322 h 662331"/>
                  <a:gd name="connsiteX347" fmla="*/ 109718 w 759066"/>
                  <a:gd name="connsiteY347" fmla="*/ 228579 h 662331"/>
                  <a:gd name="connsiteX348" fmla="*/ 102586 w 759066"/>
                  <a:gd name="connsiteY348" fmla="*/ 228031 h 662331"/>
                  <a:gd name="connsiteX349" fmla="*/ 110267 w 759066"/>
                  <a:gd name="connsiteY349" fmla="*/ 223825 h 662331"/>
                  <a:gd name="connsiteX350" fmla="*/ 109718 w 759066"/>
                  <a:gd name="connsiteY350" fmla="*/ 220533 h 662331"/>
                  <a:gd name="connsiteX351" fmla="*/ 110632 w 759066"/>
                  <a:gd name="connsiteY351" fmla="*/ 216693 h 662331"/>
                  <a:gd name="connsiteX352" fmla="*/ 109718 w 759066"/>
                  <a:gd name="connsiteY352" fmla="*/ 213767 h 662331"/>
                  <a:gd name="connsiteX353" fmla="*/ 105146 w 759066"/>
                  <a:gd name="connsiteY353" fmla="*/ 212122 h 662331"/>
                  <a:gd name="connsiteX354" fmla="*/ 106609 w 759066"/>
                  <a:gd name="connsiteY354" fmla="*/ 211390 h 662331"/>
                  <a:gd name="connsiteX355" fmla="*/ 113924 w 759066"/>
                  <a:gd name="connsiteY355" fmla="*/ 210842 h 662331"/>
                  <a:gd name="connsiteX356" fmla="*/ 105146 w 759066"/>
                  <a:gd name="connsiteY356" fmla="*/ 210293 h 662331"/>
                  <a:gd name="connsiteX357" fmla="*/ 99843 w 759066"/>
                  <a:gd name="connsiteY357" fmla="*/ 211390 h 662331"/>
                  <a:gd name="connsiteX358" fmla="*/ 87043 w 759066"/>
                  <a:gd name="connsiteY358" fmla="*/ 211756 h 662331"/>
                  <a:gd name="connsiteX359" fmla="*/ 79911 w 759066"/>
                  <a:gd name="connsiteY359" fmla="*/ 217608 h 662331"/>
                  <a:gd name="connsiteX360" fmla="*/ 74060 w 759066"/>
                  <a:gd name="connsiteY360" fmla="*/ 218156 h 662331"/>
                  <a:gd name="connsiteX361" fmla="*/ 71134 w 759066"/>
                  <a:gd name="connsiteY361" fmla="*/ 219619 h 662331"/>
                  <a:gd name="connsiteX362" fmla="*/ 68940 w 759066"/>
                  <a:gd name="connsiteY362" fmla="*/ 219070 h 662331"/>
                  <a:gd name="connsiteX363" fmla="*/ 63088 w 759066"/>
                  <a:gd name="connsiteY363" fmla="*/ 221813 h 662331"/>
                  <a:gd name="connsiteX364" fmla="*/ 58333 w 759066"/>
                  <a:gd name="connsiteY364" fmla="*/ 225471 h 662331"/>
                  <a:gd name="connsiteX365" fmla="*/ 62539 w 759066"/>
                  <a:gd name="connsiteY365" fmla="*/ 227482 h 662331"/>
                  <a:gd name="connsiteX366" fmla="*/ 65648 w 759066"/>
                  <a:gd name="connsiteY366" fmla="*/ 230774 h 662331"/>
                  <a:gd name="connsiteX367" fmla="*/ 63454 w 759066"/>
                  <a:gd name="connsiteY367" fmla="*/ 231322 h 662331"/>
                  <a:gd name="connsiteX368" fmla="*/ 53396 w 759066"/>
                  <a:gd name="connsiteY368" fmla="*/ 232054 h 662331"/>
                  <a:gd name="connsiteX369" fmla="*/ 51385 w 759066"/>
                  <a:gd name="connsiteY369" fmla="*/ 230774 h 662331"/>
                  <a:gd name="connsiteX370" fmla="*/ 50836 w 759066"/>
                  <a:gd name="connsiteY370" fmla="*/ 228945 h 662331"/>
                  <a:gd name="connsiteX371" fmla="*/ 46630 w 759066"/>
                  <a:gd name="connsiteY371" fmla="*/ 229859 h 662331"/>
                  <a:gd name="connsiteX372" fmla="*/ 35658 w 759066"/>
                  <a:gd name="connsiteY372" fmla="*/ 234614 h 662331"/>
                  <a:gd name="connsiteX373" fmla="*/ 33098 w 759066"/>
                  <a:gd name="connsiteY373" fmla="*/ 237540 h 662331"/>
                  <a:gd name="connsiteX374" fmla="*/ 31087 w 759066"/>
                  <a:gd name="connsiteY374" fmla="*/ 236442 h 662331"/>
                  <a:gd name="connsiteX375" fmla="*/ 30538 w 759066"/>
                  <a:gd name="connsiteY375" fmla="*/ 238454 h 662331"/>
                  <a:gd name="connsiteX376" fmla="*/ 28344 w 759066"/>
                  <a:gd name="connsiteY376" fmla="*/ 241014 h 662331"/>
                  <a:gd name="connsiteX377" fmla="*/ 23589 w 759066"/>
                  <a:gd name="connsiteY377" fmla="*/ 242843 h 662331"/>
                  <a:gd name="connsiteX378" fmla="*/ 21029 w 759066"/>
                  <a:gd name="connsiteY378" fmla="*/ 240648 h 662331"/>
                  <a:gd name="connsiteX379" fmla="*/ 16641 w 759066"/>
                  <a:gd name="connsiteY379" fmla="*/ 243026 h 662331"/>
                  <a:gd name="connsiteX380" fmla="*/ 14812 w 759066"/>
                  <a:gd name="connsiteY380" fmla="*/ 245037 h 662331"/>
                  <a:gd name="connsiteX381" fmla="*/ 14812 w 759066"/>
                  <a:gd name="connsiteY381" fmla="*/ 246500 h 662331"/>
                  <a:gd name="connsiteX382" fmla="*/ 15726 w 759066"/>
                  <a:gd name="connsiteY382" fmla="*/ 247049 h 662331"/>
                  <a:gd name="connsiteX383" fmla="*/ 5120 w 759066"/>
                  <a:gd name="connsiteY383" fmla="*/ 251254 h 662331"/>
                  <a:gd name="connsiteX384" fmla="*/ 2560 w 759066"/>
                  <a:gd name="connsiteY384" fmla="*/ 251437 h 662331"/>
                  <a:gd name="connsiteX385" fmla="*/ 5669 w 759066"/>
                  <a:gd name="connsiteY385" fmla="*/ 247414 h 662331"/>
                  <a:gd name="connsiteX386" fmla="*/ 0 w 759066"/>
                  <a:gd name="connsiteY386" fmla="*/ 249609 h 662331"/>
                  <a:gd name="connsiteX387" fmla="*/ 0 w 759066"/>
                  <a:gd name="connsiteY387" fmla="*/ 252534 h 662331"/>
                  <a:gd name="connsiteX388" fmla="*/ 2743 w 759066"/>
                  <a:gd name="connsiteY388" fmla="*/ 254363 h 662331"/>
                  <a:gd name="connsiteX389" fmla="*/ 19566 w 759066"/>
                  <a:gd name="connsiteY389" fmla="*/ 262043 h 662331"/>
                  <a:gd name="connsiteX390" fmla="*/ 33098 w 759066"/>
                  <a:gd name="connsiteY390" fmla="*/ 265152 h 662331"/>
                  <a:gd name="connsiteX391" fmla="*/ 34561 w 759066"/>
                  <a:gd name="connsiteY391" fmla="*/ 264603 h 662331"/>
                  <a:gd name="connsiteX392" fmla="*/ 32184 w 759066"/>
                  <a:gd name="connsiteY392" fmla="*/ 262592 h 662331"/>
                  <a:gd name="connsiteX393" fmla="*/ 49373 w 759066"/>
                  <a:gd name="connsiteY393" fmla="*/ 266066 h 662331"/>
                  <a:gd name="connsiteX394" fmla="*/ 41510 w 759066"/>
                  <a:gd name="connsiteY394" fmla="*/ 268444 h 662331"/>
                  <a:gd name="connsiteX395" fmla="*/ 37853 w 759066"/>
                  <a:gd name="connsiteY395" fmla="*/ 272649 h 662331"/>
                  <a:gd name="connsiteX396" fmla="*/ 33464 w 759066"/>
                  <a:gd name="connsiteY396" fmla="*/ 271552 h 662331"/>
                  <a:gd name="connsiteX397" fmla="*/ 34013 w 759066"/>
                  <a:gd name="connsiteY397" fmla="*/ 268809 h 662331"/>
                  <a:gd name="connsiteX398" fmla="*/ 32550 w 759066"/>
                  <a:gd name="connsiteY398" fmla="*/ 267346 h 662331"/>
                  <a:gd name="connsiteX399" fmla="*/ 31087 w 759066"/>
                  <a:gd name="connsiteY399" fmla="*/ 270272 h 662331"/>
                  <a:gd name="connsiteX400" fmla="*/ 37121 w 759066"/>
                  <a:gd name="connsiteY400" fmla="*/ 278135 h 662331"/>
                  <a:gd name="connsiteX401" fmla="*/ 42059 w 759066"/>
                  <a:gd name="connsiteY401" fmla="*/ 281793 h 662331"/>
                  <a:gd name="connsiteX402" fmla="*/ 42424 w 759066"/>
                  <a:gd name="connsiteY402" fmla="*/ 285450 h 662331"/>
                  <a:gd name="connsiteX403" fmla="*/ 41144 w 759066"/>
                  <a:gd name="connsiteY403" fmla="*/ 289473 h 662331"/>
                  <a:gd name="connsiteX404" fmla="*/ 46082 w 759066"/>
                  <a:gd name="connsiteY404" fmla="*/ 294044 h 662331"/>
                  <a:gd name="connsiteX405" fmla="*/ 48276 w 759066"/>
                  <a:gd name="connsiteY405" fmla="*/ 294593 h 662331"/>
                  <a:gd name="connsiteX406" fmla="*/ 50105 w 759066"/>
                  <a:gd name="connsiteY406" fmla="*/ 296056 h 662331"/>
                  <a:gd name="connsiteX407" fmla="*/ 69305 w 759066"/>
                  <a:gd name="connsiteY407" fmla="*/ 298616 h 662331"/>
                  <a:gd name="connsiteX408" fmla="*/ 74060 w 759066"/>
                  <a:gd name="connsiteY408" fmla="*/ 298250 h 662331"/>
                  <a:gd name="connsiteX409" fmla="*/ 82837 w 759066"/>
                  <a:gd name="connsiteY409" fmla="*/ 301359 h 662331"/>
                  <a:gd name="connsiteX410" fmla="*/ 97283 w 759066"/>
                  <a:gd name="connsiteY410" fmla="*/ 296239 h 662331"/>
                  <a:gd name="connsiteX411" fmla="*/ 106792 w 759066"/>
                  <a:gd name="connsiteY411" fmla="*/ 297336 h 662331"/>
                  <a:gd name="connsiteX412" fmla="*/ 114473 w 759066"/>
                  <a:gd name="connsiteY412" fmla="*/ 295873 h 662331"/>
                  <a:gd name="connsiteX413" fmla="*/ 121970 w 759066"/>
                  <a:gd name="connsiteY413" fmla="*/ 298250 h 662331"/>
                  <a:gd name="connsiteX414" fmla="*/ 127639 w 759066"/>
                  <a:gd name="connsiteY414" fmla="*/ 302822 h 662331"/>
                  <a:gd name="connsiteX415" fmla="*/ 128736 w 759066"/>
                  <a:gd name="connsiteY415" fmla="*/ 301542 h 662331"/>
                  <a:gd name="connsiteX416" fmla="*/ 129284 w 759066"/>
                  <a:gd name="connsiteY416" fmla="*/ 298250 h 662331"/>
                  <a:gd name="connsiteX417" fmla="*/ 125079 w 759066"/>
                  <a:gd name="connsiteY417" fmla="*/ 297519 h 662331"/>
                  <a:gd name="connsiteX418" fmla="*/ 121970 w 759066"/>
                  <a:gd name="connsiteY418" fmla="*/ 295690 h 662331"/>
                  <a:gd name="connsiteX419" fmla="*/ 120507 w 759066"/>
                  <a:gd name="connsiteY419" fmla="*/ 294044 h 662331"/>
                  <a:gd name="connsiteX420" fmla="*/ 127273 w 759066"/>
                  <a:gd name="connsiteY420" fmla="*/ 293496 h 662331"/>
                  <a:gd name="connsiteX421" fmla="*/ 130016 w 759066"/>
                  <a:gd name="connsiteY421" fmla="*/ 296422 h 662331"/>
                  <a:gd name="connsiteX422" fmla="*/ 134222 w 759066"/>
                  <a:gd name="connsiteY422" fmla="*/ 298616 h 662331"/>
                  <a:gd name="connsiteX423" fmla="*/ 136233 w 759066"/>
                  <a:gd name="connsiteY423" fmla="*/ 307576 h 662331"/>
                  <a:gd name="connsiteX424" fmla="*/ 137879 w 759066"/>
                  <a:gd name="connsiteY424" fmla="*/ 307576 h 662331"/>
                  <a:gd name="connsiteX425" fmla="*/ 140622 w 759066"/>
                  <a:gd name="connsiteY425" fmla="*/ 302639 h 662331"/>
                  <a:gd name="connsiteX426" fmla="*/ 144645 w 759066"/>
                  <a:gd name="connsiteY426" fmla="*/ 297885 h 662331"/>
                  <a:gd name="connsiteX427" fmla="*/ 150314 w 759066"/>
                  <a:gd name="connsiteY427" fmla="*/ 294227 h 662331"/>
                  <a:gd name="connsiteX428" fmla="*/ 153057 w 759066"/>
                  <a:gd name="connsiteY428" fmla="*/ 291302 h 662331"/>
                  <a:gd name="connsiteX429" fmla="*/ 162931 w 759066"/>
                  <a:gd name="connsiteY429" fmla="*/ 288376 h 662331"/>
                  <a:gd name="connsiteX430" fmla="*/ 162017 w 759066"/>
                  <a:gd name="connsiteY430" fmla="*/ 285999 h 662331"/>
                  <a:gd name="connsiteX431" fmla="*/ 169332 w 759066"/>
                  <a:gd name="connsiteY431" fmla="*/ 287827 h 662331"/>
                  <a:gd name="connsiteX432" fmla="*/ 171892 w 759066"/>
                  <a:gd name="connsiteY432" fmla="*/ 287461 h 662331"/>
                  <a:gd name="connsiteX433" fmla="*/ 174635 w 759066"/>
                  <a:gd name="connsiteY433" fmla="*/ 285084 h 662331"/>
                  <a:gd name="connsiteX434" fmla="*/ 180303 w 759066"/>
                  <a:gd name="connsiteY434" fmla="*/ 282524 h 662331"/>
                  <a:gd name="connsiteX435" fmla="*/ 185606 w 759066"/>
                  <a:gd name="connsiteY435" fmla="*/ 287096 h 662331"/>
                  <a:gd name="connsiteX436" fmla="*/ 187801 w 759066"/>
                  <a:gd name="connsiteY436" fmla="*/ 287827 h 662331"/>
                  <a:gd name="connsiteX437" fmla="*/ 187801 w 759066"/>
                  <a:gd name="connsiteY437" fmla="*/ 292216 h 662331"/>
                  <a:gd name="connsiteX438" fmla="*/ 185789 w 759066"/>
                  <a:gd name="connsiteY438" fmla="*/ 295507 h 662331"/>
                  <a:gd name="connsiteX439" fmla="*/ 183046 w 759066"/>
                  <a:gd name="connsiteY439" fmla="*/ 298250 h 662331"/>
                  <a:gd name="connsiteX440" fmla="*/ 177195 w 759066"/>
                  <a:gd name="connsiteY440" fmla="*/ 299713 h 662331"/>
                  <a:gd name="connsiteX441" fmla="*/ 173355 w 759066"/>
                  <a:gd name="connsiteY441" fmla="*/ 298250 h 662331"/>
                  <a:gd name="connsiteX442" fmla="*/ 169332 w 759066"/>
                  <a:gd name="connsiteY442" fmla="*/ 298250 h 662331"/>
                  <a:gd name="connsiteX443" fmla="*/ 169149 w 759066"/>
                  <a:gd name="connsiteY443" fmla="*/ 301725 h 662331"/>
                  <a:gd name="connsiteX444" fmla="*/ 170063 w 759066"/>
                  <a:gd name="connsiteY444" fmla="*/ 304102 h 662331"/>
                  <a:gd name="connsiteX445" fmla="*/ 172623 w 759066"/>
                  <a:gd name="connsiteY445" fmla="*/ 302273 h 662331"/>
                  <a:gd name="connsiteX446" fmla="*/ 176829 w 759066"/>
                  <a:gd name="connsiteY446" fmla="*/ 303553 h 662331"/>
                  <a:gd name="connsiteX447" fmla="*/ 179206 w 759066"/>
                  <a:gd name="connsiteY447" fmla="*/ 307576 h 662331"/>
                  <a:gd name="connsiteX448" fmla="*/ 183961 w 759066"/>
                  <a:gd name="connsiteY448" fmla="*/ 314159 h 662331"/>
                  <a:gd name="connsiteX449" fmla="*/ 183595 w 759066"/>
                  <a:gd name="connsiteY449" fmla="*/ 316902 h 662331"/>
                  <a:gd name="connsiteX450" fmla="*/ 182863 w 759066"/>
                  <a:gd name="connsiteY450" fmla="*/ 318182 h 662331"/>
                  <a:gd name="connsiteX451" fmla="*/ 185789 w 759066"/>
                  <a:gd name="connsiteY451" fmla="*/ 319828 h 662331"/>
                  <a:gd name="connsiteX452" fmla="*/ 186704 w 759066"/>
                  <a:gd name="connsiteY452" fmla="*/ 322388 h 662331"/>
                  <a:gd name="connsiteX453" fmla="*/ 187252 w 759066"/>
                  <a:gd name="connsiteY453" fmla="*/ 324583 h 662331"/>
                  <a:gd name="connsiteX454" fmla="*/ 186704 w 759066"/>
                  <a:gd name="connsiteY454" fmla="*/ 328971 h 662331"/>
                  <a:gd name="connsiteX455" fmla="*/ 182863 w 759066"/>
                  <a:gd name="connsiteY455" fmla="*/ 334457 h 662331"/>
                  <a:gd name="connsiteX456" fmla="*/ 179389 w 759066"/>
                  <a:gd name="connsiteY456" fmla="*/ 337932 h 662331"/>
                  <a:gd name="connsiteX457" fmla="*/ 175732 w 759066"/>
                  <a:gd name="connsiteY457" fmla="*/ 340309 h 662331"/>
                  <a:gd name="connsiteX458" fmla="*/ 172075 w 759066"/>
                  <a:gd name="connsiteY458" fmla="*/ 341223 h 662331"/>
                  <a:gd name="connsiteX459" fmla="*/ 166771 w 759066"/>
                  <a:gd name="connsiteY459" fmla="*/ 341040 h 662331"/>
                  <a:gd name="connsiteX460" fmla="*/ 163663 w 759066"/>
                  <a:gd name="connsiteY460" fmla="*/ 342503 h 662331"/>
                  <a:gd name="connsiteX461" fmla="*/ 159274 w 759066"/>
                  <a:gd name="connsiteY461" fmla="*/ 342138 h 662331"/>
                  <a:gd name="connsiteX462" fmla="*/ 150862 w 759066"/>
                  <a:gd name="connsiteY462" fmla="*/ 343966 h 662331"/>
                  <a:gd name="connsiteX463" fmla="*/ 149217 w 759066"/>
                  <a:gd name="connsiteY463" fmla="*/ 343966 h 662331"/>
                  <a:gd name="connsiteX464" fmla="*/ 153971 w 759066"/>
                  <a:gd name="connsiteY464" fmla="*/ 340309 h 662331"/>
                  <a:gd name="connsiteX465" fmla="*/ 153422 w 759066"/>
                  <a:gd name="connsiteY465" fmla="*/ 339578 h 662331"/>
                  <a:gd name="connsiteX466" fmla="*/ 148851 w 759066"/>
                  <a:gd name="connsiteY466" fmla="*/ 339943 h 662331"/>
                  <a:gd name="connsiteX467" fmla="*/ 146839 w 759066"/>
                  <a:gd name="connsiteY467" fmla="*/ 341040 h 662331"/>
                  <a:gd name="connsiteX468" fmla="*/ 144462 w 759066"/>
                  <a:gd name="connsiteY468" fmla="*/ 345063 h 662331"/>
                  <a:gd name="connsiteX469" fmla="*/ 140439 w 759066"/>
                  <a:gd name="connsiteY469" fmla="*/ 348904 h 662331"/>
                  <a:gd name="connsiteX470" fmla="*/ 132576 w 759066"/>
                  <a:gd name="connsiteY470" fmla="*/ 354207 h 662331"/>
                  <a:gd name="connsiteX471" fmla="*/ 129833 w 759066"/>
                  <a:gd name="connsiteY471" fmla="*/ 356949 h 662331"/>
                  <a:gd name="connsiteX472" fmla="*/ 125810 w 759066"/>
                  <a:gd name="connsiteY472" fmla="*/ 358047 h 662331"/>
                  <a:gd name="connsiteX473" fmla="*/ 120873 w 759066"/>
                  <a:gd name="connsiteY473" fmla="*/ 356949 h 662331"/>
                  <a:gd name="connsiteX474" fmla="*/ 118313 w 759066"/>
                  <a:gd name="connsiteY474" fmla="*/ 355487 h 662331"/>
                  <a:gd name="connsiteX475" fmla="*/ 111364 w 759066"/>
                  <a:gd name="connsiteY475" fmla="*/ 359510 h 662331"/>
                  <a:gd name="connsiteX476" fmla="*/ 103135 w 759066"/>
                  <a:gd name="connsiteY476" fmla="*/ 361521 h 662331"/>
                  <a:gd name="connsiteX477" fmla="*/ 101489 w 759066"/>
                  <a:gd name="connsiteY477" fmla="*/ 363533 h 662331"/>
                  <a:gd name="connsiteX478" fmla="*/ 100941 w 759066"/>
                  <a:gd name="connsiteY478" fmla="*/ 364813 h 662331"/>
                  <a:gd name="connsiteX479" fmla="*/ 102038 w 759066"/>
                  <a:gd name="connsiteY479" fmla="*/ 366093 h 662331"/>
                  <a:gd name="connsiteX480" fmla="*/ 103135 w 759066"/>
                  <a:gd name="connsiteY480" fmla="*/ 369018 h 662331"/>
                  <a:gd name="connsiteX481" fmla="*/ 101489 w 759066"/>
                  <a:gd name="connsiteY481" fmla="*/ 370481 h 662331"/>
                  <a:gd name="connsiteX482" fmla="*/ 93443 w 759066"/>
                  <a:gd name="connsiteY482" fmla="*/ 369384 h 662331"/>
                  <a:gd name="connsiteX483" fmla="*/ 88323 w 759066"/>
                  <a:gd name="connsiteY483" fmla="*/ 370299 h 662331"/>
                  <a:gd name="connsiteX484" fmla="*/ 82837 w 759066"/>
                  <a:gd name="connsiteY484" fmla="*/ 374687 h 662331"/>
                  <a:gd name="connsiteX485" fmla="*/ 81009 w 759066"/>
                  <a:gd name="connsiteY485" fmla="*/ 377796 h 662331"/>
                  <a:gd name="connsiteX486" fmla="*/ 78448 w 759066"/>
                  <a:gd name="connsiteY486" fmla="*/ 376699 h 662331"/>
                  <a:gd name="connsiteX487" fmla="*/ 75340 w 759066"/>
                  <a:gd name="connsiteY487" fmla="*/ 377247 h 662331"/>
                  <a:gd name="connsiteX488" fmla="*/ 67294 w 759066"/>
                  <a:gd name="connsiteY488" fmla="*/ 384379 h 662331"/>
                  <a:gd name="connsiteX489" fmla="*/ 65831 w 759066"/>
                  <a:gd name="connsiteY489" fmla="*/ 384745 h 662331"/>
                  <a:gd name="connsiteX490" fmla="*/ 64185 w 759066"/>
                  <a:gd name="connsiteY490" fmla="*/ 386391 h 662331"/>
                  <a:gd name="connsiteX491" fmla="*/ 63636 w 759066"/>
                  <a:gd name="connsiteY491" fmla="*/ 388402 h 662331"/>
                  <a:gd name="connsiteX492" fmla="*/ 59613 w 759066"/>
                  <a:gd name="connsiteY492" fmla="*/ 395534 h 662331"/>
                  <a:gd name="connsiteX493" fmla="*/ 58882 w 759066"/>
                  <a:gd name="connsiteY493" fmla="*/ 397728 h 662331"/>
                  <a:gd name="connsiteX494" fmla="*/ 59613 w 759066"/>
                  <a:gd name="connsiteY494" fmla="*/ 403397 h 662331"/>
                  <a:gd name="connsiteX495" fmla="*/ 58333 w 759066"/>
                  <a:gd name="connsiteY495" fmla="*/ 405043 h 662331"/>
                  <a:gd name="connsiteX496" fmla="*/ 53762 w 759066"/>
                  <a:gd name="connsiteY496" fmla="*/ 405774 h 662331"/>
                  <a:gd name="connsiteX497" fmla="*/ 51019 w 759066"/>
                  <a:gd name="connsiteY497" fmla="*/ 405408 h 662331"/>
                  <a:gd name="connsiteX498" fmla="*/ 49556 w 759066"/>
                  <a:gd name="connsiteY498" fmla="*/ 406140 h 662331"/>
                  <a:gd name="connsiteX499" fmla="*/ 49556 w 759066"/>
                  <a:gd name="connsiteY499" fmla="*/ 407968 h 662331"/>
                  <a:gd name="connsiteX500" fmla="*/ 54676 w 759066"/>
                  <a:gd name="connsiteY500" fmla="*/ 410894 h 662331"/>
                  <a:gd name="connsiteX501" fmla="*/ 53213 w 759066"/>
                  <a:gd name="connsiteY501" fmla="*/ 412357 h 662331"/>
                  <a:gd name="connsiteX502" fmla="*/ 48093 w 759066"/>
                  <a:gd name="connsiteY502" fmla="*/ 413089 h 662331"/>
                  <a:gd name="connsiteX503" fmla="*/ 46996 w 759066"/>
                  <a:gd name="connsiteY503" fmla="*/ 415649 h 662331"/>
                  <a:gd name="connsiteX504" fmla="*/ 46813 w 759066"/>
                  <a:gd name="connsiteY504" fmla="*/ 418026 h 662331"/>
                  <a:gd name="connsiteX505" fmla="*/ 48459 w 759066"/>
                  <a:gd name="connsiteY505" fmla="*/ 417112 h 662331"/>
                  <a:gd name="connsiteX506" fmla="*/ 57785 w 759066"/>
                  <a:gd name="connsiteY506" fmla="*/ 416014 h 662331"/>
                  <a:gd name="connsiteX507" fmla="*/ 61076 w 759066"/>
                  <a:gd name="connsiteY507" fmla="*/ 414917 h 662331"/>
                  <a:gd name="connsiteX508" fmla="*/ 63636 w 759066"/>
                  <a:gd name="connsiteY508" fmla="*/ 413089 h 662331"/>
                  <a:gd name="connsiteX509" fmla="*/ 72414 w 759066"/>
                  <a:gd name="connsiteY509" fmla="*/ 412174 h 662331"/>
                  <a:gd name="connsiteX510" fmla="*/ 72780 w 759066"/>
                  <a:gd name="connsiteY510" fmla="*/ 413637 h 662331"/>
                  <a:gd name="connsiteX511" fmla="*/ 69854 w 759066"/>
                  <a:gd name="connsiteY511" fmla="*/ 414369 h 662331"/>
                  <a:gd name="connsiteX512" fmla="*/ 71865 w 759066"/>
                  <a:gd name="connsiteY512" fmla="*/ 415649 h 662331"/>
                  <a:gd name="connsiteX513" fmla="*/ 62174 w 759066"/>
                  <a:gd name="connsiteY513" fmla="*/ 416563 h 662331"/>
                  <a:gd name="connsiteX514" fmla="*/ 58333 w 759066"/>
                  <a:gd name="connsiteY514" fmla="*/ 418026 h 662331"/>
                  <a:gd name="connsiteX515" fmla="*/ 55225 w 759066"/>
                  <a:gd name="connsiteY515" fmla="*/ 420586 h 662331"/>
                  <a:gd name="connsiteX516" fmla="*/ 54859 w 759066"/>
                  <a:gd name="connsiteY516" fmla="*/ 422415 h 662331"/>
                  <a:gd name="connsiteX517" fmla="*/ 61442 w 759066"/>
                  <a:gd name="connsiteY517" fmla="*/ 425523 h 662331"/>
                  <a:gd name="connsiteX518" fmla="*/ 67294 w 759066"/>
                  <a:gd name="connsiteY518" fmla="*/ 422049 h 662331"/>
                  <a:gd name="connsiteX519" fmla="*/ 69854 w 759066"/>
                  <a:gd name="connsiteY519" fmla="*/ 422597 h 662331"/>
                  <a:gd name="connsiteX520" fmla="*/ 67842 w 759066"/>
                  <a:gd name="connsiteY520" fmla="*/ 424792 h 662331"/>
                  <a:gd name="connsiteX521" fmla="*/ 66928 w 759066"/>
                  <a:gd name="connsiteY521" fmla="*/ 427535 h 662331"/>
                  <a:gd name="connsiteX522" fmla="*/ 68391 w 759066"/>
                  <a:gd name="connsiteY522" fmla="*/ 431558 h 662331"/>
                  <a:gd name="connsiteX523" fmla="*/ 69854 w 759066"/>
                  <a:gd name="connsiteY523" fmla="*/ 433021 h 662331"/>
                  <a:gd name="connsiteX524" fmla="*/ 70402 w 759066"/>
                  <a:gd name="connsiteY524" fmla="*/ 435764 h 662331"/>
                  <a:gd name="connsiteX525" fmla="*/ 72414 w 759066"/>
                  <a:gd name="connsiteY525" fmla="*/ 437775 h 662331"/>
                  <a:gd name="connsiteX526" fmla="*/ 74608 w 759066"/>
                  <a:gd name="connsiteY526" fmla="*/ 438872 h 662331"/>
                  <a:gd name="connsiteX527" fmla="*/ 76437 w 759066"/>
                  <a:gd name="connsiteY527" fmla="*/ 438141 h 662331"/>
                  <a:gd name="connsiteX528" fmla="*/ 80643 w 759066"/>
                  <a:gd name="connsiteY528" fmla="*/ 433386 h 662331"/>
                  <a:gd name="connsiteX529" fmla="*/ 81191 w 759066"/>
                  <a:gd name="connsiteY529" fmla="*/ 436495 h 662331"/>
                  <a:gd name="connsiteX530" fmla="*/ 82837 w 759066"/>
                  <a:gd name="connsiteY530" fmla="*/ 437227 h 662331"/>
                  <a:gd name="connsiteX531" fmla="*/ 89603 w 759066"/>
                  <a:gd name="connsiteY531" fmla="*/ 436495 h 662331"/>
                  <a:gd name="connsiteX532" fmla="*/ 85397 w 759066"/>
                  <a:gd name="connsiteY532" fmla="*/ 441798 h 662331"/>
                  <a:gd name="connsiteX533" fmla="*/ 91066 w 759066"/>
                  <a:gd name="connsiteY533" fmla="*/ 443627 h 662331"/>
                  <a:gd name="connsiteX534" fmla="*/ 101123 w 759066"/>
                  <a:gd name="connsiteY534" fmla="*/ 445090 h 662331"/>
                  <a:gd name="connsiteX535" fmla="*/ 106609 w 759066"/>
                  <a:gd name="connsiteY535" fmla="*/ 443261 h 662331"/>
                  <a:gd name="connsiteX536" fmla="*/ 110632 w 759066"/>
                  <a:gd name="connsiteY536" fmla="*/ 443078 h 662331"/>
                  <a:gd name="connsiteX537" fmla="*/ 112095 w 759066"/>
                  <a:gd name="connsiteY537" fmla="*/ 446553 h 662331"/>
                  <a:gd name="connsiteX538" fmla="*/ 109901 w 759066"/>
                  <a:gd name="connsiteY538" fmla="*/ 449296 h 662331"/>
                  <a:gd name="connsiteX539" fmla="*/ 102038 w 759066"/>
                  <a:gd name="connsiteY539" fmla="*/ 451307 h 662331"/>
                  <a:gd name="connsiteX540" fmla="*/ 99295 w 759066"/>
                  <a:gd name="connsiteY540" fmla="*/ 454964 h 662331"/>
                  <a:gd name="connsiteX541" fmla="*/ 93992 w 759066"/>
                  <a:gd name="connsiteY541" fmla="*/ 459719 h 662331"/>
                  <a:gd name="connsiteX542" fmla="*/ 91432 w 759066"/>
                  <a:gd name="connsiteY542" fmla="*/ 462827 h 662331"/>
                  <a:gd name="connsiteX543" fmla="*/ 90152 w 759066"/>
                  <a:gd name="connsiteY543" fmla="*/ 465753 h 662331"/>
                  <a:gd name="connsiteX544" fmla="*/ 90152 w 759066"/>
                  <a:gd name="connsiteY544" fmla="*/ 468679 h 662331"/>
                  <a:gd name="connsiteX545" fmla="*/ 94358 w 759066"/>
                  <a:gd name="connsiteY545" fmla="*/ 475262 h 662331"/>
                  <a:gd name="connsiteX546" fmla="*/ 96552 w 759066"/>
                  <a:gd name="connsiteY546" fmla="*/ 475811 h 662331"/>
                  <a:gd name="connsiteX547" fmla="*/ 100026 w 759066"/>
                  <a:gd name="connsiteY547" fmla="*/ 474165 h 662331"/>
                  <a:gd name="connsiteX548" fmla="*/ 103684 w 759066"/>
                  <a:gd name="connsiteY548" fmla="*/ 473251 h 662331"/>
                  <a:gd name="connsiteX549" fmla="*/ 104781 w 759066"/>
                  <a:gd name="connsiteY549" fmla="*/ 475079 h 662331"/>
                  <a:gd name="connsiteX550" fmla="*/ 103135 w 759066"/>
                  <a:gd name="connsiteY550" fmla="*/ 475994 h 662331"/>
                  <a:gd name="connsiteX551" fmla="*/ 103501 w 759066"/>
                  <a:gd name="connsiteY551" fmla="*/ 477091 h 662331"/>
                  <a:gd name="connsiteX552" fmla="*/ 110084 w 759066"/>
                  <a:gd name="connsiteY552" fmla="*/ 476908 h 662331"/>
                  <a:gd name="connsiteX553" fmla="*/ 108804 w 759066"/>
                  <a:gd name="connsiteY553" fmla="*/ 477822 h 662331"/>
                  <a:gd name="connsiteX554" fmla="*/ 103135 w 759066"/>
                  <a:gd name="connsiteY554" fmla="*/ 478371 h 662331"/>
                  <a:gd name="connsiteX555" fmla="*/ 99843 w 759066"/>
                  <a:gd name="connsiteY555" fmla="*/ 479834 h 662331"/>
                  <a:gd name="connsiteX556" fmla="*/ 102038 w 759066"/>
                  <a:gd name="connsiteY556" fmla="*/ 482394 h 662331"/>
                  <a:gd name="connsiteX557" fmla="*/ 107707 w 759066"/>
                  <a:gd name="connsiteY557" fmla="*/ 486051 h 662331"/>
                  <a:gd name="connsiteX558" fmla="*/ 110450 w 759066"/>
                  <a:gd name="connsiteY558" fmla="*/ 486051 h 662331"/>
                  <a:gd name="connsiteX559" fmla="*/ 113010 w 759066"/>
                  <a:gd name="connsiteY559" fmla="*/ 486783 h 662331"/>
                  <a:gd name="connsiteX560" fmla="*/ 115021 w 759066"/>
                  <a:gd name="connsiteY560" fmla="*/ 486600 h 662331"/>
                  <a:gd name="connsiteX561" fmla="*/ 118130 w 759066"/>
                  <a:gd name="connsiteY561" fmla="*/ 487514 h 662331"/>
                  <a:gd name="connsiteX562" fmla="*/ 121056 w 759066"/>
                  <a:gd name="connsiteY562" fmla="*/ 487331 h 662331"/>
                  <a:gd name="connsiteX563" fmla="*/ 124713 w 759066"/>
                  <a:gd name="connsiteY563" fmla="*/ 488611 h 662331"/>
                  <a:gd name="connsiteX564" fmla="*/ 127822 w 759066"/>
                  <a:gd name="connsiteY564" fmla="*/ 488611 h 662331"/>
                  <a:gd name="connsiteX565" fmla="*/ 129102 w 759066"/>
                  <a:gd name="connsiteY565" fmla="*/ 486600 h 662331"/>
                  <a:gd name="connsiteX566" fmla="*/ 132027 w 759066"/>
                  <a:gd name="connsiteY566" fmla="*/ 484405 h 662331"/>
                  <a:gd name="connsiteX567" fmla="*/ 139708 w 759066"/>
                  <a:gd name="connsiteY567" fmla="*/ 476542 h 662331"/>
                  <a:gd name="connsiteX568" fmla="*/ 142085 w 759066"/>
                  <a:gd name="connsiteY568" fmla="*/ 470691 h 662331"/>
                  <a:gd name="connsiteX569" fmla="*/ 145011 w 759066"/>
                  <a:gd name="connsiteY569" fmla="*/ 469959 h 662331"/>
                  <a:gd name="connsiteX570" fmla="*/ 144462 w 759066"/>
                  <a:gd name="connsiteY570" fmla="*/ 468130 h 662331"/>
                  <a:gd name="connsiteX571" fmla="*/ 140988 w 759066"/>
                  <a:gd name="connsiteY571" fmla="*/ 466302 h 662331"/>
                  <a:gd name="connsiteX572" fmla="*/ 139342 w 759066"/>
                  <a:gd name="connsiteY572" fmla="*/ 462645 h 662331"/>
                  <a:gd name="connsiteX573" fmla="*/ 147205 w 759066"/>
                  <a:gd name="connsiteY573" fmla="*/ 452770 h 662331"/>
                  <a:gd name="connsiteX574" fmla="*/ 154885 w 759066"/>
                  <a:gd name="connsiteY574" fmla="*/ 448930 h 662331"/>
                  <a:gd name="connsiteX575" fmla="*/ 158177 w 759066"/>
                  <a:gd name="connsiteY575" fmla="*/ 445638 h 662331"/>
                  <a:gd name="connsiteX576" fmla="*/ 160920 w 759066"/>
                  <a:gd name="connsiteY576" fmla="*/ 443810 h 662331"/>
                  <a:gd name="connsiteX577" fmla="*/ 167137 w 759066"/>
                  <a:gd name="connsiteY577" fmla="*/ 443627 h 662331"/>
                  <a:gd name="connsiteX578" fmla="*/ 151960 w 759066"/>
                  <a:gd name="connsiteY578" fmla="*/ 454233 h 662331"/>
                  <a:gd name="connsiteX579" fmla="*/ 144645 w 759066"/>
                  <a:gd name="connsiteY579" fmla="*/ 462279 h 662331"/>
                  <a:gd name="connsiteX580" fmla="*/ 143914 w 759066"/>
                  <a:gd name="connsiteY580" fmla="*/ 464107 h 662331"/>
                  <a:gd name="connsiteX581" fmla="*/ 144645 w 759066"/>
                  <a:gd name="connsiteY581" fmla="*/ 465570 h 662331"/>
                  <a:gd name="connsiteX582" fmla="*/ 147205 w 759066"/>
                  <a:gd name="connsiteY582" fmla="*/ 467033 h 662331"/>
                  <a:gd name="connsiteX583" fmla="*/ 148668 w 759066"/>
                  <a:gd name="connsiteY583" fmla="*/ 470508 h 662331"/>
                  <a:gd name="connsiteX584" fmla="*/ 148851 w 759066"/>
                  <a:gd name="connsiteY584" fmla="*/ 473616 h 662331"/>
                  <a:gd name="connsiteX585" fmla="*/ 151045 w 759066"/>
                  <a:gd name="connsiteY585" fmla="*/ 476908 h 662331"/>
                  <a:gd name="connsiteX586" fmla="*/ 154520 w 759066"/>
                  <a:gd name="connsiteY586" fmla="*/ 480017 h 662331"/>
                  <a:gd name="connsiteX587" fmla="*/ 159091 w 759066"/>
                  <a:gd name="connsiteY587" fmla="*/ 490074 h 662331"/>
                  <a:gd name="connsiteX588" fmla="*/ 161468 w 759066"/>
                  <a:gd name="connsiteY588" fmla="*/ 493000 h 662331"/>
                  <a:gd name="connsiteX589" fmla="*/ 161468 w 759066"/>
                  <a:gd name="connsiteY589" fmla="*/ 495011 h 662331"/>
                  <a:gd name="connsiteX590" fmla="*/ 156714 w 759066"/>
                  <a:gd name="connsiteY590" fmla="*/ 500132 h 662331"/>
                  <a:gd name="connsiteX591" fmla="*/ 156165 w 759066"/>
                  <a:gd name="connsiteY591" fmla="*/ 501412 h 662331"/>
                  <a:gd name="connsiteX592" fmla="*/ 154520 w 759066"/>
                  <a:gd name="connsiteY592" fmla="*/ 501960 h 662331"/>
                  <a:gd name="connsiteX593" fmla="*/ 153971 w 759066"/>
                  <a:gd name="connsiteY593" fmla="*/ 504703 h 662331"/>
                  <a:gd name="connsiteX594" fmla="*/ 156531 w 759066"/>
                  <a:gd name="connsiteY594" fmla="*/ 509640 h 662331"/>
                  <a:gd name="connsiteX595" fmla="*/ 158725 w 759066"/>
                  <a:gd name="connsiteY595" fmla="*/ 508360 h 662331"/>
                  <a:gd name="connsiteX596" fmla="*/ 162383 w 759066"/>
                  <a:gd name="connsiteY596" fmla="*/ 508360 h 662331"/>
                  <a:gd name="connsiteX597" fmla="*/ 164943 w 759066"/>
                  <a:gd name="connsiteY597" fmla="*/ 509640 h 662331"/>
                  <a:gd name="connsiteX598" fmla="*/ 162566 w 759066"/>
                  <a:gd name="connsiteY598" fmla="*/ 510555 h 662331"/>
                  <a:gd name="connsiteX599" fmla="*/ 160188 w 759066"/>
                  <a:gd name="connsiteY599" fmla="*/ 513115 h 662331"/>
                  <a:gd name="connsiteX600" fmla="*/ 160737 w 759066"/>
                  <a:gd name="connsiteY600" fmla="*/ 518784 h 662331"/>
                  <a:gd name="connsiteX601" fmla="*/ 162931 w 759066"/>
                  <a:gd name="connsiteY601" fmla="*/ 518418 h 662331"/>
                  <a:gd name="connsiteX602" fmla="*/ 164577 w 759066"/>
                  <a:gd name="connsiteY602" fmla="*/ 520064 h 662331"/>
                  <a:gd name="connsiteX603" fmla="*/ 162566 w 759066"/>
                  <a:gd name="connsiteY603" fmla="*/ 520429 h 662331"/>
                  <a:gd name="connsiteX604" fmla="*/ 158177 w 759066"/>
                  <a:gd name="connsiteY604" fmla="*/ 524270 h 662331"/>
                  <a:gd name="connsiteX605" fmla="*/ 154337 w 759066"/>
                  <a:gd name="connsiteY605" fmla="*/ 524452 h 662331"/>
                  <a:gd name="connsiteX606" fmla="*/ 150862 w 759066"/>
                  <a:gd name="connsiteY606" fmla="*/ 526830 h 662331"/>
                  <a:gd name="connsiteX607" fmla="*/ 159823 w 759066"/>
                  <a:gd name="connsiteY607" fmla="*/ 527744 h 662331"/>
                  <a:gd name="connsiteX608" fmla="*/ 165674 w 759066"/>
                  <a:gd name="connsiteY608" fmla="*/ 525550 h 662331"/>
                  <a:gd name="connsiteX609" fmla="*/ 169697 w 759066"/>
                  <a:gd name="connsiteY609" fmla="*/ 521527 h 662331"/>
                  <a:gd name="connsiteX610" fmla="*/ 172989 w 759066"/>
                  <a:gd name="connsiteY610" fmla="*/ 520429 h 662331"/>
                  <a:gd name="connsiteX611" fmla="*/ 180121 w 759066"/>
                  <a:gd name="connsiteY611" fmla="*/ 516041 h 662331"/>
                  <a:gd name="connsiteX612" fmla="*/ 185058 w 759066"/>
                  <a:gd name="connsiteY612" fmla="*/ 516041 h 662331"/>
                  <a:gd name="connsiteX613" fmla="*/ 191275 w 759066"/>
                  <a:gd name="connsiteY613" fmla="*/ 511652 h 662331"/>
                  <a:gd name="connsiteX614" fmla="*/ 197675 w 759066"/>
                  <a:gd name="connsiteY614" fmla="*/ 502509 h 662331"/>
                  <a:gd name="connsiteX615" fmla="*/ 198590 w 759066"/>
                  <a:gd name="connsiteY615" fmla="*/ 505618 h 662331"/>
                  <a:gd name="connsiteX616" fmla="*/ 198590 w 759066"/>
                  <a:gd name="connsiteY616" fmla="*/ 509275 h 662331"/>
                  <a:gd name="connsiteX617" fmla="*/ 197127 w 759066"/>
                  <a:gd name="connsiteY617" fmla="*/ 510920 h 662331"/>
                  <a:gd name="connsiteX618" fmla="*/ 196944 w 759066"/>
                  <a:gd name="connsiteY618" fmla="*/ 513663 h 662331"/>
                  <a:gd name="connsiteX619" fmla="*/ 197493 w 759066"/>
                  <a:gd name="connsiteY619" fmla="*/ 515492 h 662331"/>
                  <a:gd name="connsiteX620" fmla="*/ 200235 w 759066"/>
                  <a:gd name="connsiteY620" fmla="*/ 517869 h 662331"/>
                  <a:gd name="connsiteX621" fmla="*/ 201881 w 759066"/>
                  <a:gd name="connsiteY621" fmla="*/ 517321 h 662331"/>
                  <a:gd name="connsiteX622" fmla="*/ 204076 w 759066"/>
                  <a:gd name="connsiteY622" fmla="*/ 519332 h 662331"/>
                  <a:gd name="connsiteX623" fmla="*/ 206636 w 759066"/>
                  <a:gd name="connsiteY623" fmla="*/ 520429 h 662331"/>
                  <a:gd name="connsiteX624" fmla="*/ 211207 w 759066"/>
                  <a:gd name="connsiteY624" fmla="*/ 517321 h 662331"/>
                  <a:gd name="connsiteX625" fmla="*/ 212304 w 759066"/>
                  <a:gd name="connsiteY625" fmla="*/ 515675 h 662331"/>
                  <a:gd name="connsiteX626" fmla="*/ 213585 w 759066"/>
                  <a:gd name="connsiteY626" fmla="*/ 516772 h 662331"/>
                  <a:gd name="connsiteX627" fmla="*/ 215596 w 759066"/>
                  <a:gd name="connsiteY627" fmla="*/ 516955 h 662331"/>
                  <a:gd name="connsiteX628" fmla="*/ 215413 w 759066"/>
                  <a:gd name="connsiteY628" fmla="*/ 518967 h 662331"/>
                  <a:gd name="connsiteX629" fmla="*/ 218156 w 759066"/>
                  <a:gd name="connsiteY629" fmla="*/ 520429 h 662331"/>
                  <a:gd name="connsiteX630" fmla="*/ 221082 w 759066"/>
                  <a:gd name="connsiteY630" fmla="*/ 523355 h 662331"/>
                  <a:gd name="connsiteX631" fmla="*/ 227665 w 759066"/>
                  <a:gd name="connsiteY631" fmla="*/ 533596 h 662331"/>
                  <a:gd name="connsiteX632" fmla="*/ 230591 w 759066"/>
                  <a:gd name="connsiteY632" fmla="*/ 535424 h 662331"/>
                  <a:gd name="connsiteX633" fmla="*/ 232237 w 759066"/>
                  <a:gd name="connsiteY633" fmla="*/ 534876 h 662331"/>
                  <a:gd name="connsiteX634" fmla="*/ 235894 w 759066"/>
                  <a:gd name="connsiteY634" fmla="*/ 531767 h 662331"/>
                  <a:gd name="connsiteX635" fmla="*/ 235894 w 759066"/>
                  <a:gd name="connsiteY635" fmla="*/ 526098 h 662331"/>
                  <a:gd name="connsiteX636" fmla="*/ 233334 w 759066"/>
                  <a:gd name="connsiteY636" fmla="*/ 522441 h 662331"/>
                  <a:gd name="connsiteX637" fmla="*/ 234614 w 759066"/>
                  <a:gd name="connsiteY637" fmla="*/ 521161 h 662331"/>
                  <a:gd name="connsiteX638" fmla="*/ 236625 w 759066"/>
                  <a:gd name="connsiteY638" fmla="*/ 517869 h 662331"/>
                  <a:gd name="connsiteX639" fmla="*/ 240648 w 759066"/>
                  <a:gd name="connsiteY639" fmla="*/ 515126 h 662331"/>
                  <a:gd name="connsiteX640" fmla="*/ 242111 w 759066"/>
                  <a:gd name="connsiteY640" fmla="*/ 513115 h 662331"/>
                  <a:gd name="connsiteX641" fmla="*/ 243757 w 759066"/>
                  <a:gd name="connsiteY641" fmla="*/ 512566 h 662331"/>
                  <a:gd name="connsiteX642" fmla="*/ 243940 w 759066"/>
                  <a:gd name="connsiteY642" fmla="*/ 515126 h 662331"/>
                  <a:gd name="connsiteX643" fmla="*/ 242111 w 759066"/>
                  <a:gd name="connsiteY643" fmla="*/ 519881 h 662331"/>
                  <a:gd name="connsiteX644" fmla="*/ 249243 w 759066"/>
                  <a:gd name="connsiteY644" fmla="*/ 525733 h 662331"/>
                  <a:gd name="connsiteX645" fmla="*/ 253814 w 759066"/>
                  <a:gd name="connsiteY645" fmla="*/ 526281 h 662331"/>
                  <a:gd name="connsiteX646" fmla="*/ 265518 w 759066"/>
                  <a:gd name="connsiteY646" fmla="*/ 522258 h 662331"/>
                  <a:gd name="connsiteX647" fmla="*/ 273381 w 759066"/>
                  <a:gd name="connsiteY647" fmla="*/ 517321 h 662331"/>
                  <a:gd name="connsiteX648" fmla="*/ 281061 w 759066"/>
                  <a:gd name="connsiteY648" fmla="*/ 511286 h 662331"/>
                  <a:gd name="connsiteX649" fmla="*/ 286913 w 759066"/>
                  <a:gd name="connsiteY649" fmla="*/ 508909 h 662331"/>
                  <a:gd name="connsiteX650" fmla="*/ 287644 w 759066"/>
                  <a:gd name="connsiteY650" fmla="*/ 510189 h 662331"/>
                  <a:gd name="connsiteX651" fmla="*/ 280695 w 759066"/>
                  <a:gd name="connsiteY651" fmla="*/ 518967 h 662331"/>
                  <a:gd name="connsiteX652" fmla="*/ 277587 w 759066"/>
                  <a:gd name="connsiteY652" fmla="*/ 520978 h 662331"/>
                  <a:gd name="connsiteX653" fmla="*/ 279415 w 759066"/>
                  <a:gd name="connsiteY653" fmla="*/ 521527 h 662331"/>
                  <a:gd name="connsiteX654" fmla="*/ 279598 w 759066"/>
                  <a:gd name="connsiteY654" fmla="*/ 522258 h 662331"/>
                  <a:gd name="connsiteX655" fmla="*/ 275392 w 759066"/>
                  <a:gd name="connsiteY655" fmla="*/ 526281 h 662331"/>
                  <a:gd name="connsiteX656" fmla="*/ 270638 w 759066"/>
                  <a:gd name="connsiteY656" fmla="*/ 528841 h 662331"/>
                  <a:gd name="connsiteX657" fmla="*/ 268078 w 759066"/>
                  <a:gd name="connsiteY657" fmla="*/ 538533 h 662331"/>
                  <a:gd name="connsiteX658" fmla="*/ 272832 w 759066"/>
                  <a:gd name="connsiteY658" fmla="*/ 539081 h 662331"/>
                  <a:gd name="connsiteX659" fmla="*/ 266615 w 759066"/>
                  <a:gd name="connsiteY659" fmla="*/ 544567 h 662331"/>
                  <a:gd name="connsiteX660" fmla="*/ 264421 w 759066"/>
                  <a:gd name="connsiteY660" fmla="*/ 555539 h 662331"/>
                  <a:gd name="connsiteX661" fmla="*/ 263872 w 759066"/>
                  <a:gd name="connsiteY661" fmla="*/ 560477 h 662331"/>
                  <a:gd name="connsiteX662" fmla="*/ 262775 w 759066"/>
                  <a:gd name="connsiteY662" fmla="*/ 563585 h 662331"/>
                  <a:gd name="connsiteX663" fmla="*/ 259666 w 759066"/>
                  <a:gd name="connsiteY663" fmla="*/ 566877 h 662331"/>
                  <a:gd name="connsiteX664" fmla="*/ 254363 w 759066"/>
                  <a:gd name="connsiteY664" fmla="*/ 574740 h 662331"/>
                  <a:gd name="connsiteX665" fmla="*/ 252717 w 759066"/>
                  <a:gd name="connsiteY665" fmla="*/ 573460 h 662331"/>
                  <a:gd name="connsiteX666" fmla="*/ 250340 w 759066"/>
                  <a:gd name="connsiteY666" fmla="*/ 574008 h 662331"/>
                  <a:gd name="connsiteX667" fmla="*/ 249609 w 759066"/>
                  <a:gd name="connsiteY667" fmla="*/ 576386 h 662331"/>
                  <a:gd name="connsiteX668" fmla="*/ 243208 w 759066"/>
                  <a:gd name="connsiteY668" fmla="*/ 582786 h 662331"/>
                  <a:gd name="connsiteX669" fmla="*/ 242111 w 759066"/>
                  <a:gd name="connsiteY669" fmla="*/ 582786 h 662331"/>
                  <a:gd name="connsiteX670" fmla="*/ 240100 w 759066"/>
                  <a:gd name="connsiteY670" fmla="*/ 586260 h 662331"/>
                  <a:gd name="connsiteX671" fmla="*/ 239003 w 759066"/>
                  <a:gd name="connsiteY671" fmla="*/ 590649 h 662331"/>
                  <a:gd name="connsiteX672" fmla="*/ 237540 w 759066"/>
                  <a:gd name="connsiteY672" fmla="*/ 593026 h 662331"/>
                  <a:gd name="connsiteX673" fmla="*/ 234614 w 759066"/>
                  <a:gd name="connsiteY673" fmla="*/ 592478 h 662331"/>
                  <a:gd name="connsiteX674" fmla="*/ 232785 w 759066"/>
                  <a:gd name="connsiteY674" fmla="*/ 593575 h 662331"/>
                  <a:gd name="connsiteX675" fmla="*/ 230774 w 759066"/>
                  <a:gd name="connsiteY675" fmla="*/ 592295 h 662331"/>
                  <a:gd name="connsiteX676" fmla="*/ 224008 w 759066"/>
                  <a:gd name="connsiteY676" fmla="*/ 597232 h 662331"/>
                  <a:gd name="connsiteX677" fmla="*/ 218522 w 759066"/>
                  <a:gd name="connsiteY677" fmla="*/ 598329 h 662331"/>
                  <a:gd name="connsiteX678" fmla="*/ 211390 w 759066"/>
                  <a:gd name="connsiteY678" fmla="*/ 602535 h 662331"/>
                  <a:gd name="connsiteX679" fmla="*/ 208830 w 759066"/>
                  <a:gd name="connsiteY679" fmla="*/ 602352 h 662331"/>
                  <a:gd name="connsiteX680" fmla="*/ 199687 w 759066"/>
                  <a:gd name="connsiteY680" fmla="*/ 609484 h 662331"/>
                  <a:gd name="connsiteX681" fmla="*/ 196030 w 759066"/>
                  <a:gd name="connsiteY681" fmla="*/ 614787 h 662331"/>
                  <a:gd name="connsiteX682" fmla="*/ 192921 w 759066"/>
                  <a:gd name="connsiteY682" fmla="*/ 617530 h 662331"/>
                  <a:gd name="connsiteX683" fmla="*/ 191824 w 759066"/>
                  <a:gd name="connsiteY683" fmla="*/ 620090 h 662331"/>
                  <a:gd name="connsiteX684" fmla="*/ 191092 w 759066"/>
                  <a:gd name="connsiteY684" fmla="*/ 624479 h 662331"/>
                  <a:gd name="connsiteX685" fmla="*/ 190361 w 759066"/>
                  <a:gd name="connsiteY685" fmla="*/ 625027 h 662331"/>
                  <a:gd name="connsiteX686" fmla="*/ 196578 w 759066"/>
                  <a:gd name="connsiteY686" fmla="*/ 627039 h 662331"/>
                  <a:gd name="connsiteX687" fmla="*/ 198041 w 759066"/>
                  <a:gd name="connsiteY687" fmla="*/ 629050 h 662331"/>
                  <a:gd name="connsiteX688" fmla="*/ 193835 w 759066"/>
                  <a:gd name="connsiteY688" fmla="*/ 628502 h 662331"/>
                  <a:gd name="connsiteX689" fmla="*/ 190727 w 759066"/>
                  <a:gd name="connsiteY689" fmla="*/ 626673 h 662331"/>
                  <a:gd name="connsiteX690" fmla="*/ 187252 w 759066"/>
                  <a:gd name="connsiteY690" fmla="*/ 625942 h 662331"/>
                  <a:gd name="connsiteX691" fmla="*/ 187069 w 759066"/>
                  <a:gd name="connsiteY691" fmla="*/ 627587 h 662331"/>
                  <a:gd name="connsiteX692" fmla="*/ 185058 w 759066"/>
                  <a:gd name="connsiteY692" fmla="*/ 628685 h 662331"/>
                  <a:gd name="connsiteX693" fmla="*/ 182498 w 759066"/>
                  <a:gd name="connsiteY693" fmla="*/ 627770 h 662331"/>
                  <a:gd name="connsiteX694" fmla="*/ 180669 w 759066"/>
                  <a:gd name="connsiteY694" fmla="*/ 625027 h 662331"/>
                  <a:gd name="connsiteX695" fmla="*/ 181949 w 759066"/>
                  <a:gd name="connsiteY695" fmla="*/ 623199 h 662331"/>
                  <a:gd name="connsiteX696" fmla="*/ 182315 w 759066"/>
                  <a:gd name="connsiteY696" fmla="*/ 621553 h 662331"/>
                  <a:gd name="connsiteX697" fmla="*/ 177560 w 759066"/>
                  <a:gd name="connsiteY697" fmla="*/ 622284 h 662331"/>
                  <a:gd name="connsiteX698" fmla="*/ 173903 w 759066"/>
                  <a:gd name="connsiteY698" fmla="*/ 621004 h 662331"/>
                  <a:gd name="connsiteX699" fmla="*/ 171526 w 759066"/>
                  <a:gd name="connsiteY699" fmla="*/ 621553 h 662331"/>
                  <a:gd name="connsiteX700" fmla="*/ 169332 w 759066"/>
                  <a:gd name="connsiteY700" fmla="*/ 623016 h 662331"/>
                  <a:gd name="connsiteX701" fmla="*/ 161834 w 759066"/>
                  <a:gd name="connsiteY701" fmla="*/ 625027 h 662331"/>
                  <a:gd name="connsiteX702" fmla="*/ 150862 w 759066"/>
                  <a:gd name="connsiteY702" fmla="*/ 630513 h 662331"/>
                  <a:gd name="connsiteX703" fmla="*/ 143365 w 759066"/>
                  <a:gd name="connsiteY703" fmla="*/ 636182 h 662331"/>
                  <a:gd name="connsiteX704" fmla="*/ 140805 w 759066"/>
                  <a:gd name="connsiteY704" fmla="*/ 639656 h 662331"/>
                  <a:gd name="connsiteX705" fmla="*/ 139342 w 759066"/>
                  <a:gd name="connsiteY705" fmla="*/ 640571 h 662331"/>
                  <a:gd name="connsiteX706" fmla="*/ 138793 w 759066"/>
                  <a:gd name="connsiteY706" fmla="*/ 641302 h 662331"/>
                  <a:gd name="connsiteX707" fmla="*/ 138793 w 759066"/>
                  <a:gd name="connsiteY707" fmla="*/ 644411 h 662331"/>
                  <a:gd name="connsiteX708" fmla="*/ 132942 w 759066"/>
                  <a:gd name="connsiteY708" fmla="*/ 646971 h 662331"/>
                  <a:gd name="connsiteX709" fmla="*/ 132576 w 759066"/>
                  <a:gd name="connsiteY709" fmla="*/ 648982 h 662331"/>
                  <a:gd name="connsiteX710" fmla="*/ 130382 w 759066"/>
                  <a:gd name="connsiteY710" fmla="*/ 650262 h 662331"/>
                  <a:gd name="connsiteX711" fmla="*/ 128370 w 759066"/>
                  <a:gd name="connsiteY711" fmla="*/ 648982 h 662331"/>
                  <a:gd name="connsiteX712" fmla="*/ 126724 w 759066"/>
                  <a:gd name="connsiteY712" fmla="*/ 649165 h 662331"/>
                  <a:gd name="connsiteX713" fmla="*/ 125261 w 759066"/>
                  <a:gd name="connsiteY713" fmla="*/ 650628 h 662331"/>
                  <a:gd name="connsiteX714" fmla="*/ 121604 w 759066"/>
                  <a:gd name="connsiteY714" fmla="*/ 652274 h 662331"/>
                  <a:gd name="connsiteX715" fmla="*/ 119410 w 759066"/>
                  <a:gd name="connsiteY715" fmla="*/ 652640 h 662331"/>
                  <a:gd name="connsiteX716" fmla="*/ 116667 w 759066"/>
                  <a:gd name="connsiteY716" fmla="*/ 653920 h 662331"/>
                  <a:gd name="connsiteX717" fmla="*/ 116850 w 759066"/>
                  <a:gd name="connsiteY717" fmla="*/ 654468 h 662331"/>
                  <a:gd name="connsiteX718" fmla="*/ 118861 w 759066"/>
                  <a:gd name="connsiteY718" fmla="*/ 654286 h 662331"/>
                  <a:gd name="connsiteX719" fmla="*/ 120507 w 759066"/>
                  <a:gd name="connsiteY719" fmla="*/ 658126 h 662331"/>
                  <a:gd name="connsiteX720" fmla="*/ 119958 w 759066"/>
                  <a:gd name="connsiteY720" fmla="*/ 662332 h 662331"/>
                  <a:gd name="connsiteX721" fmla="*/ 121970 w 759066"/>
                  <a:gd name="connsiteY721" fmla="*/ 662332 h 662331"/>
                  <a:gd name="connsiteX722" fmla="*/ 124713 w 759066"/>
                  <a:gd name="connsiteY722" fmla="*/ 661052 h 662331"/>
                  <a:gd name="connsiteX723" fmla="*/ 125810 w 759066"/>
                  <a:gd name="connsiteY723" fmla="*/ 658491 h 662331"/>
                  <a:gd name="connsiteX724" fmla="*/ 124713 w 759066"/>
                  <a:gd name="connsiteY724" fmla="*/ 653920 h 662331"/>
                  <a:gd name="connsiteX725" fmla="*/ 127090 w 759066"/>
                  <a:gd name="connsiteY725" fmla="*/ 654103 h 662331"/>
                  <a:gd name="connsiteX726" fmla="*/ 129102 w 759066"/>
                  <a:gd name="connsiteY726" fmla="*/ 657211 h 662331"/>
                  <a:gd name="connsiteX727" fmla="*/ 131479 w 759066"/>
                  <a:gd name="connsiteY727" fmla="*/ 659040 h 662331"/>
                  <a:gd name="connsiteX728" fmla="*/ 139342 w 759066"/>
                  <a:gd name="connsiteY728" fmla="*/ 656297 h 662331"/>
                  <a:gd name="connsiteX729" fmla="*/ 137879 w 759066"/>
                  <a:gd name="connsiteY729" fmla="*/ 649531 h 662331"/>
                  <a:gd name="connsiteX730" fmla="*/ 138245 w 759066"/>
                  <a:gd name="connsiteY730" fmla="*/ 648251 h 662331"/>
                  <a:gd name="connsiteX731" fmla="*/ 141353 w 759066"/>
                  <a:gd name="connsiteY731" fmla="*/ 650811 h 662331"/>
                  <a:gd name="connsiteX732" fmla="*/ 142085 w 759066"/>
                  <a:gd name="connsiteY732" fmla="*/ 652640 h 662331"/>
                  <a:gd name="connsiteX733" fmla="*/ 141902 w 759066"/>
                  <a:gd name="connsiteY733" fmla="*/ 654651 h 662331"/>
                  <a:gd name="connsiteX734" fmla="*/ 144645 w 759066"/>
                  <a:gd name="connsiteY734" fmla="*/ 654651 h 662331"/>
                  <a:gd name="connsiteX735" fmla="*/ 146291 w 759066"/>
                  <a:gd name="connsiteY735" fmla="*/ 655566 h 662331"/>
                  <a:gd name="connsiteX736" fmla="*/ 148851 w 759066"/>
                  <a:gd name="connsiteY736" fmla="*/ 654468 h 662331"/>
                  <a:gd name="connsiteX737" fmla="*/ 150314 w 759066"/>
                  <a:gd name="connsiteY737" fmla="*/ 653005 h 662331"/>
                  <a:gd name="connsiteX738" fmla="*/ 151960 w 759066"/>
                  <a:gd name="connsiteY738" fmla="*/ 653920 h 662331"/>
                  <a:gd name="connsiteX739" fmla="*/ 153605 w 759066"/>
                  <a:gd name="connsiteY739" fmla="*/ 652823 h 662331"/>
                  <a:gd name="connsiteX740" fmla="*/ 155068 w 759066"/>
                  <a:gd name="connsiteY740" fmla="*/ 649897 h 662331"/>
                  <a:gd name="connsiteX741" fmla="*/ 158177 w 759066"/>
                  <a:gd name="connsiteY741" fmla="*/ 647154 h 662331"/>
                  <a:gd name="connsiteX742" fmla="*/ 159274 w 759066"/>
                  <a:gd name="connsiteY742" fmla="*/ 642582 h 662331"/>
                  <a:gd name="connsiteX743" fmla="*/ 161834 w 759066"/>
                  <a:gd name="connsiteY743" fmla="*/ 637645 h 662331"/>
                  <a:gd name="connsiteX744" fmla="*/ 164943 w 759066"/>
                  <a:gd name="connsiteY744" fmla="*/ 635633 h 662331"/>
                  <a:gd name="connsiteX745" fmla="*/ 168234 w 759066"/>
                  <a:gd name="connsiteY745" fmla="*/ 635451 h 662331"/>
                  <a:gd name="connsiteX746" fmla="*/ 168783 w 759066"/>
                  <a:gd name="connsiteY746" fmla="*/ 639291 h 662331"/>
                  <a:gd name="connsiteX747" fmla="*/ 165491 w 759066"/>
                  <a:gd name="connsiteY747" fmla="*/ 642765 h 662331"/>
                  <a:gd name="connsiteX748" fmla="*/ 166771 w 759066"/>
                  <a:gd name="connsiteY748" fmla="*/ 644411 h 662331"/>
                  <a:gd name="connsiteX749" fmla="*/ 173355 w 759066"/>
                  <a:gd name="connsiteY749" fmla="*/ 643314 h 662331"/>
                  <a:gd name="connsiteX750" fmla="*/ 180121 w 759066"/>
                  <a:gd name="connsiteY750" fmla="*/ 640022 h 662331"/>
                  <a:gd name="connsiteX751" fmla="*/ 186521 w 759066"/>
                  <a:gd name="connsiteY751" fmla="*/ 640936 h 662331"/>
                  <a:gd name="connsiteX752" fmla="*/ 185972 w 759066"/>
                  <a:gd name="connsiteY752" fmla="*/ 638742 h 662331"/>
                  <a:gd name="connsiteX753" fmla="*/ 187252 w 759066"/>
                  <a:gd name="connsiteY753" fmla="*/ 638011 h 662331"/>
                  <a:gd name="connsiteX754" fmla="*/ 188167 w 759066"/>
                  <a:gd name="connsiteY754" fmla="*/ 636548 h 662331"/>
                  <a:gd name="connsiteX755" fmla="*/ 191275 w 759066"/>
                  <a:gd name="connsiteY755" fmla="*/ 638925 h 662331"/>
                  <a:gd name="connsiteX756" fmla="*/ 193835 w 759066"/>
                  <a:gd name="connsiteY756" fmla="*/ 636182 h 662331"/>
                  <a:gd name="connsiteX757" fmla="*/ 194018 w 759066"/>
                  <a:gd name="connsiteY757" fmla="*/ 634719 h 662331"/>
                  <a:gd name="connsiteX758" fmla="*/ 196030 w 759066"/>
                  <a:gd name="connsiteY758" fmla="*/ 633622 h 662331"/>
                  <a:gd name="connsiteX759" fmla="*/ 200601 w 759066"/>
                  <a:gd name="connsiteY759" fmla="*/ 632891 h 662331"/>
                  <a:gd name="connsiteX760" fmla="*/ 202247 w 759066"/>
                  <a:gd name="connsiteY760" fmla="*/ 630879 h 662331"/>
                  <a:gd name="connsiteX761" fmla="*/ 204441 w 759066"/>
                  <a:gd name="connsiteY761" fmla="*/ 629782 h 662331"/>
                  <a:gd name="connsiteX762" fmla="*/ 207001 w 759066"/>
                  <a:gd name="connsiteY762" fmla="*/ 629782 h 662331"/>
                  <a:gd name="connsiteX763" fmla="*/ 208647 w 759066"/>
                  <a:gd name="connsiteY763" fmla="*/ 628136 h 662331"/>
                  <a:gd name="connsiteX764" fmla="*/ 211756 w 759066"/>
                  <a:gd name="connsiteY764" fmla="*/ 628136 h 662331"/>
                  <a:gd name="connsiteX765" fmla="*/ 213036 w 759066"/>
                  <a:gd name="connsiteY765" fmla="*/ 630513 h 662331"/>
                  <a:gd name="connsiteX766" fmla="*/ 213036 w 759066"/>
                  <a:gd name="connsiteY766" fmla="*/ 634536 h 662331"/>
                  <a:gd name="connsiteX767" fmla="*/ 212304 w 759066"/>
                  <a:gd name="connsiteY767" fmla="*/ 637279 h 662331"/>
                  <a:gd name="connsiteX768" fmla="*/ 213036 w 759066"/>
                  <a:gd name="connsiteY768" fmla="*/ 637828 h 662331"/>
                  <a:gd name="connsiteX769" fmla="*/ 216876 w 759066"/>
                  <a:gd name="connsiteY769" fmla="*/ 631062 h 662331"/>
                  <a:gd name="connsiteX770" fmla="*/ 218156 w 759066"/>
                  <a:gd name="connsiteY770" fmla="*/ 625942 h 662331"/>
                  <a:gd name="connsiteX771" fmla="*/ 219253 w 759066"/>
                  <a:gd name="connsiteY771" fmla="*/ 626673 h 662331"/>
                  <a:gd name="connsiteX772" fmla="*/ 221265 w 759066"/>
                  <a:gd name="connsiteY772" fmla="*/ 626673 h 662331"/>
                  <a:gd name="connsiteX773" fmla="*/ 229311 w 759066"/>
                  <a:gd name="connsiteY773" fmla="*/ 625759 h 662331"/>
                  <a:gd name="connsiteX774" fmla="*/ 234614 w 759066"/>
                  <a:gd name="connsiteY774" fmla="*/ 622284 h 662331"/>
                  <a:gd name="connsiteX775" fmla="*/ 237540 w 759066"/>
                  <a:gd name="connsiteY775" fmla="*/ 622284 h 662331"/>
                  <a:gd name="connsiteX776" fmla="*/ 239003 w 759066"/>
                  <a:gd name="connsiteY776" fmla="*/ 620639 h 662331"/>
                  <a:gd name="connsiteX777" fmla="*/ 238454 w 759066"/>
                  <a:gd name="connsiteY777" fmla="*/ 616981 h 662331"/>
                  <a:gd name="connsiteX778" fmla="*/ 238637 w 759066"/>
                  <a:gd name="connsiteY778" fmla="*/ 614604 h 662331"/>
                  <a:gd name="connsiteX779" fmla="*/ 234614 w 759066"/>
                  <a:gd name="connsiteY779" fmla="*/ 613690 h 662331"/>
                  <a:gd name="connsiteX780" fmla="*/ 230774 w 759066"/>
                  <a:gd name="connsiteY780" fmla="*/ 611313 h 662331"/>
                  <a:gd name="connsiteX781" fmla="*/ 228214 w 759066"/>
                  <a:gd name="connsiteY781" fmla="*/ 608204 h 662331"/>
                  <a:gd name="connsiteX782" fmla="*/ 226934 w 759066"/>
                  <a:gd name="connsiteY782" fmla="*/ 604730 h 662331"/>
                  <a:gd name="connsiteX783" fmla="*/ 229677 w 759066"/>
                  <a:gd name="connsiteY783" fmla="*/ 604912 h 662331"/>
                  <a:gd name="connsiteX784" fmla="*/ 231322 w 759066"/>
                  <a:gd name="connsiteY784" fmla="*/ 608753 h 662331"/>
                  <a:gd name="connsiteX785" fmla="*/ 233334 w 759066"/>
                  <a:gd name="connsiteY785" fmla="*/ 611313 h 662331"/>
                  <a:gd name="connsiteX786" fmla="*/ 238088 w 759066"/>
                  <a:gd name="connsiteY786" fmla="*/ 611861 h 662331"/>
                  <a:gd name="connsiteX787" fmla="*/ 244854 w 759066"/>
                  <a:gd name="connsiteY787" fmla="*/ 606558 h 662331"/>
                  <a:gd name="connsiteX788" fmla="*/ 249609 w 759066"/>
                  <a:gd name="connsiteY788" fmla="*/ 605461 h 662331"/>
                  <a:gd name="connsiteX789" fmla="*/ 258020 w 759066"/>
                  <a:gd name="connsiteY789" fmla="*/ 605278 h 662331"/>
                  <a:gd name="connsiteX790" fmla="*/ 259483 w 759066"/>
                  <a:gd name="connsiteY790" fmla="*/ 602352 h 662331"/>
                  <a:gd name="connsiteX791" fmla="*/ 258386 w 759066"/>
                  <a:gd name="connsiteY791" fmla="*/ 601804 h 662331"/>
                  <a:gd name="connsiteX792" fmla="*/ 253814 w 759066"/>
                  <a:gd name="connsiteY792" fmla="*/ 602535 h 662331"/>
                  <a:gd name="connsiteX793" fmla="*/ 255643 w 759066"/>
                  <a:gd name="connsiteY793" fmla="*/ 600707 h 662331"/>
                  <a:gd name="connsiteX794" fmla="*/ 261678 w 759066"/>
                  <a:gd name="connsiteY794" fmla="*/ 598146 h 662331"/>
                  <a:gd name="connsiteX795" fmla="*/ 263872 w 759066"/>
                  <a:gd name="connsiteY795" fmla="*/ 599792 h 662331"/>
                  <a:gd name="connsiteX796" fmla="*/ 267895 w 759066"/>
                  <a:gd name="connsiteY796" fmla="*/ 599792 h 662331"/>
                  <a:gd name="connsiteX797" fmla="*/ 267346 w 759066"/>
                  <a:gd name="connsiteY797" fmla="*/ 595221 h 662331"/>
                  <a:gd name="connsiteX798" fmla="*/ 267895 w 759066"/>
                  <a:gd name="connsiteY798" fmla="*/ 593026 h 662331"/>
                  <a:gd name="connsiteX799" fmla="*/ 270638 w 759066"/>
                  <a:gd name="connsiteY799" fmla="*/ 591929 h 662331"/>
                  <a:gd name="connsiteX800" fmla="*/ 275941 w 759066"/>
                  <a:gd name="connsiteY800" fmla="*/ 593575 h 662331"/>
                  <a:gd name="connsiteX801" fmla="*/ 282341 w 759066"/>
                  <a:gd name="connsiteY801" fmla="*/ 589369 h 662331"/>
                  <a:gd name="connsiteX802" fmla="*/ 283256 w 759066"/>
                  <a:gd name="connsiteY802" fmla="*/ 587357 h 662331"/>
                  <a:gd name="connsiteX803" fmla="*/ 285450 w 759066"/>
                  <a:gd name="connsiteY803" fmla="*/ 588089 h 662331"/>
                  <a:gd name="connsiteX804" fmla="*/ 286547 w 759066"/>
                  <a:gd name="connsiteY804" fmla="*/ 587357 h 662331"/>
                  <a:gd name="connsiteX805" fmla="*/ 286913 w 759066"/>
                  <a:gd name="connsiteY805" fmla="*/ 585529 h 662331"/>
                  <a:gd name="connsiteX806" fmla="*/ 289656 w 759066"/>
                  <a:gd name="connsiteY806" fmla="*/ 586626 h 662331"/>
                  <a:gd name="connsiteX807" fmla="*/ 290570 w 759066"/>
                  <a:gd name="connsiteY807" fmla="*/ 585529 h 662331"/>
                  <a:gd name="connsiteX808" fmla="*/ 293679 w 759066"/>
                  <a:gd name="connsiteY808" fmla="*/ 583700 h 662331"/>
                  <a:gd name="connsiteX809" fmla="*/ 295873 w 759066"/>
                  <a:gd name="connsiteY809" fmla="*/ 580774 h 662331"/>
                  <a:gd name="connsiteX810" fmla="*/ 296239 w 759066"/>
                  <a:gd name="connsiteY810" fmla="*/ 575837 h 662331"/>
                  <a:gd name="connsiteX811" fmla="*/ 293313 w 759066"/>
                  <a:gd name="connsiteY811" fmla="*/ 576020 h 662331"/>
                  <a:gd name="connsiteX812" fmla="*/ 292216 w 759066"/>
                  <a:gd name="connsiteY812" fmla="*/ 575106 h 662331"/>
                  <a:gd name="connsiteX813" fmla="*/ 294227 w 759066"/>
                  <a:gd name="connsiteY813" fmla="*/ 572728 h 662331"/>
                  <a:gd name="connsiteX814" fmla="*/ 302090 w 759066"/>
                  <a:gd name="connsiteY814" fmla="*/ 568523 h 662331"/>
                  <a:gd name="connsiteX815" fmla="*/ 303370 w 759066"/>
                  <a:gd name="connsiteY815" fmla="*/ 569803 h 662331"/>
                  <a:gd name="connsiteX816" fmla="*/ 305382 w 759066"/>
                  <a:gd name="connsiteY816" fmla="*/ 565231 h 662331"/>
                  <a:gd name="connsiteX817" fmla="*/ 311234 w 759066"/>
                  <a:gd name="connsiteY817" fmla="*/ 565597 h 662331"/>
                  <a:gd name="connsiteX818" fmla="*/ 311782 w 759066"/>
                  <a:gd name="connsiteY818" fmla="*/ 563768 h 662331"/>
                  <a:gd name="connsiteX819" fmla="*/ 313245 w 759066"/>
                  <a:gd name="connsiteY819" fmla="*/ 561939 h 662331"/>
                  <a:gd name="connsiteX820" fmla="*/ 313794 w 759066"/>
                  <a:gd name="connsiteY820" fmla="*/ 558831 h 662331"/>
                  <a:gd name="connsiteX821" fmla="*/ 316902 w 759066"/>
                  <a:gd name="connsiteY821" fmla="*/ 559014 h 662331"/>
                  <a:gd name="connsiteX822" fmla="*/ 320925 w 759066"/>
                  <a:gd name="connsiteY822" fmla="*/ 560477 h 662331"/>
                  <a:gd name="connsiteX823" fmla="*/ 323120 w 759066"/>
                  <a:gd name="connsiteY823" fmla="*/ 556454 h 662331"/>
                  <a:gd name="connsiteX824" fmla="*/ 325314 w 759066"/>
                  <a:gd name="connsiteY824" fmla="*/ 556271 h 662331"/>
                  <a:gd name="connsiteX825" fmla="*/ 327874 w 759066"/>
                  <a:gd name="connsiteY825" fmla="*/ 554442 h 662331"/>
                  <a:gd name="connsiteX826" fmla="*/ 330069 w 759066"/>
                  <a:gd name="connsiteY826" fmla="*/ 552248 h 662331"/>
                  <a:gd name="connsiteX827" fmla="*/ 330983 w 759066"/>
                  <a:gd name="connsiteY827" fmla="*/ 550419 h 662331"/>
                  <a:gd name="connsiteX828" fmla="*/ 336652 w 759066"/>
                  <a:gd name="connsiteY828" fmla="*/ 548590 h 662331"/>
                  <a:gd name="connsiteX829" fmla="*/ 342503 w 759066"/>
                  <a:gd name="connsiteY829" fmla="*/ 547859 h 662331"/>
                  <a:gd name="connsiteX830" fmla="*/ 345795 w 759066"/>
                  <a:gd name="connsiteY830" fmla="*/ 544567 h 662331"/>
                  <a:gd name="connsiteX831" fmla="*/ 348538 w 759066"/>
                  <a:gd name="connsiteY831" fmla="*/ 545482 h 662331"/>
                  <a:gd name="connsiteX832" fmla="*/ 353658 w 759066"/>
                  <a:gd name="connsiteY832" fmla="*/ 543287 h 662331"/>
                  <a:gd name="connsiteX833" fmla="*/ 353841 w 759066"/>
                  <a:gd name="connsiteY833" fmla="*/ 539813 h 662331"/>
                  <a:gd name="connsiteX834" fmla="*/ 350915 w 759066"/>
                  <a:gd name="connsiteY834" fmla="*/ 537984 h 662331"/>
                  <a:gd name="connsiteX835" fmla="*/ 355304 w 759066"/>
                  <a:gd name="connsiteY835" fmla="*/ 536521 h 662331"/>
                  <a:gd name="connsiteX836" fmla="*/ 355304 w 759066"/>
                  <a:gd name="connsiteY836" fmla="*/ 535058 h 662331"/>
                  <a:gd name="connsiteX837" fmla="*/ 354389 w 759066"/>
                  <a:gd name="connsiteY837" fmla="*/ 533413 h 662331"/>
                  <a:gd name="connsiteX838" fmla="*/ 355121 w 759066"/>
                  <a:gd name="connsiteY838" fmla="*/ 531218 h 662331"/>
                  <a:gd name="connsiteX839" fmla="*/ 357864 w 759066"/>
                  <a:gd name="connsiteY839" fmla="*/ 530853 h 662331"/>
                  <a:gd name="connsiteX840" fmla="*/ 360973 w 759066"/>
                  <a:gd name="connsiteY840" fmla="*/ 527561 h 662331"/>
                  <a:gd name="connsiteX841" fmla="*/ 369018 w 759066"/>
                  <a:gd name="connsiteY841" fmla="*/ 525367 h 662331"/>
                  <a:gd name="connsiteX842" fmla="*/ 372127 w 759066"/>
                  <a:gd name="connsiteY842" fmla="*/ 522441 h 662331"/>
                  <a:gd name="connsiteX843" fmla="*/ 372859 w 759066"/>
                  <a:gd name="connsiteY843" fmla="*/ 519881 h 662331"/>
                  <a:gd name="connsiteX844" fmla="*/ 372859 w 759066"/>
                  <a:gd name="connsiteY844" fmla="*/ 517321 h 662331"/>
                  <a:gd name="connsiteX845" fmla="*/ 371396 w 759066"/>
                  <a:gd name="connsiteY845" fmla="*/ 515858 h 662331"/>
                  <a:gd name="connsiteX846" fmla="*/ 364630 w 759066"/>
                  <a:gd name="connsiteY846" fmla="*/ 513663 h 662331"/>
                  <a:gd name="connsiteX847" fmla="*/ 363715 w 759066"/>
                  <a:gd name="connsiteY847" fmla="*/ 511652 h 662331"/>
                  <a:gd name="connsiteX848" fmla="*/ 359510 w 759066"/>
                  <a:gd name="connsiteY848" fmla="*/ 510555 h 662331"/>
                  <a:gd name="connsiteX849" fmla="*/ 352744 w 759066"/>
                  <a:gd name="connsiteY849" fmla="*/ 512383 h 662331"/>
                  <a:gd name="connsiteX850" fmla="*/ 350549 w 759066"/>
                  <a:gd name="connsiteY850" fmla="*/ 511469 h 662331"/>
                  <a:gd name="connsiteX851" fmla="*/ 354389 w 759066"/>
                  <a:gd name="connsiteY851" fmla="*/ 500315 h 662331"/>
                  <a:gd name="connsiteX852" fmla="*/ 354389 w 759066"/>
                  <a:gd name="connsiteY852" fmla="*/ 499034 h 662331"/>
                  <a:gd name="connsiteX853" fmla="*/ 360607 w 759066"/>
                  <a:gd name="connsiteY853" fmla="*/ 498120 h 662331"/>
                  <a:gd name="connsiteX854" fmla="*/ 363715 w 759066"/>
                  <a:gd name="connsiteY854" fmla="*/ 495926 h 662331"/>
                  <a:gd name="connsiteX855" fmla="*/ 363715 w 759066"/>
                  <a:gd name="connsiteY855" fmla="*/ 493914 h 662331"/>
                  <a:gd name="connsiteX856" fmla="*/ 366641 w 759066"/>
                  <a:gd name="connsiteY856" fmla="*/ 492451 h 662331"/>
                  <a:gd name="connsiteX857" fmla="*/ 366824 w 759066"/>
                  <a:gd name="connsiteY857" fmla="*/ 489708 h 662331"/>
                  <a:gd name="connsiteX858" fmla="*/ 365727 w 759066"/>
                  <a:gd name="connsiteY858" fmla="*/ 486783 h 662331"/>
                  <a:gd name="connsiteX859" fmla="*/ 368470 w 759066"/>
                  <a:gd name="connsiteY859" fmla="*/ 488063 h 662331"/>
                  <a:gd name="connsiteX860" fmla="*/ 369567 w 759066"/>
                  <a:gd name="connsiteY860" fmla="*/ 485137 h 662331"/>
                  <a:gd name="connsiteX861" fmla="*/ 373041 w 759066"/>
                  <a:gd name="connsiteY861" fmla="*/ 484405 h 662331"/>
                  <a:gd name="connsiteX862" fmla="*/ 373041 w 759066"/>
                  <a:gd name="connsiteY862" fmla="*/ 487514 h 662331"/>
                  <a:gd name="connsiteX863" fmla="*/ 378162 w 759066"/>
                  <a:gd name="connsiteY863" fmla="*/ 486783 h 662331"/>
                  <a:gd name="connsiteX864" fmla="*/ 380905 w 759066"/>
                  <a:gd name="connsiteY864" fmla="*/ 485137 h 662331"/>
                  <a:gd name="connsiteX865" fmla="*/ 380539 w 759066"/>
                  <a:gd name="connsiteY865" fmla="*/ 482394 h 662331"/>
                  <a:gd name="connsiteX866" fmla="*/ 376333 w 759066"/>
                  <a:gd name="connsiteY866" fmla="*/ 481297 h 662331"/>
                  <a:gd name="connsiteX867" fmla="*/ 379259 w 759066"/>
                  <a:gd name="connsiteY867" fmla="*/ 480017 h 662331"/>
                  <a:gd name="connsiteX868" fmla="*/ 386756 w 759066"/>
                  <a:gd name="connsiteY868" fmla="*/ 479468 h 662331"/>
                  <a:gd name="connsiteX869" fmla="*/ 390414 w 759066"/>
                  <a:gd name="connsiteY869" fmla="*/ 475262 h 662331"/>
                  <a:gd name="connsiteX870" fmla="*/ 390596 w 759066"/>
                  <a:gd name="connsiteY870" fmla="*/ 472885 h 662331"/>
                  <a:gd name="connsiteX871" fmla="*/ 389499 w 759066"/>
                  <a:gd name="connsiteY871" fmla="*/ 470691 h 662331"/>
                  <a:gd name="connsiteX872" fmla="*/ 379990 w 759066"/>
                  <a:gd name="connsiteY872" fmla="*/ 464656 h 662331"/>
                  <a:gd name="connsiteX873" fmla="*/ 383099 w 759066"/>
                  <a:gd name="connsiteY873" fmla="*/ 464107 h 662331"/>
                  <a:gd name="connsiteX874" fmla="*/ 386208 w 759066"/>
                  <a:gd name="connsiteY874" fmla="*/ 466668 h 662331"/>
                  <a:gd name="connsiteX875" fmla="*/ 392059 w 759066"/>
                  <a:gd name="connsiteY875" fmla="*/ 466850 h 662331"/>
                  <a:gd name="connsiteX876" fmla="*/ 400288 w 759066"/>
                  <a:gd name="connsiteY876" fmla="*/ 460633 h 662331"/>
                  <a:gd name="connsiteX877" fmla="*/ 403397 w 759066"/>
                  <a:gd name="connsiteY877" fmla="*/ 453684 h 662331"/>
                  <a:gd name="connsiteX878" fmla="*/ 412357 w 759066"/>
                  <a:gd name="connsiteY878" fmla="*/ 445638 h 662331"/>
                  <a:gd name="connsiteX879" fmla="*/ 413089 w 759066"/>
                  <a:gd name="connsiteY879" fmla="*/ 440884 h 662331"/>
                  <a:gd name="connsiteX880" fmla="*/ 428815 w 759066"/>
                  <a:gd name="connsiteY880" fmla="*/ 434849 h 662331"/>
                  <a:gd name="connsiteX881" fmla="*/ 439787 w 759066"/>
                  <a:gd name="connsiteY881" fmla="*/ 426438 h 662331"/>
                  <a:gd name="connsiteX882" fmla="*/ 440152 w 759066"/>
                  <a:gd name="connsiteY882" fmla="*/ 424060 h 662331"/>
                  <a:gd name="connsiteX883" fmla="*/ 439238 w 759066"/>
                  <a:gd name="connsiteY883" fmla="*/ 420769 h 662331"/>
                  <a:gd name="connsiteX884" fmla="*/ 440152 w 759066"/>
                  <a:gd name="connsiteY884" fmla="*/ 416746 h 662331"/>
                  <a:gd name="connsiteX885" fmla="*/ 441798 w 759066"/>
                  <a:gd name="connsiteY885" fmla="*/ 413820 h 662331"/>
                  <a:gd name="connsiteX886" fmla="*/ 444541 w 759066"/>
                  <a:gd name="connsiteY886" fmla="*/ 410346 h 662331"/>
                  <a:gd name="connsiteX887" fmla="*/ 450758 w 759066"/>
                  <a:gd name="connsiteY887" fmla="*/ 397728 h 662331"/>
                  <a:gd name="connsiteX888" fmla="*/ 451490 w 759066"/>
                  <a:gd name="connsiteY888" fmla="*/ 394619 h 662331"/>
                  <a:gd name="connsiteX889" fmla="*/ 451490 w 759066"/>
                  <a:gd name="connsiteY889" fmla="*/ 391511 h 662331"/>
                  <a:gd name="connsiteX890" fmla="*/ 452587 w 759066"/>
                  <a:gd name="connsiteY890" fmla="*/ 387671 h 662331"/>
                  <a:gd name="connsiteX891" fmla="*/ 454964 w 759066"/>
                  <a:gd name="connsiteY891" fmla="*/ 388585 h 662331"/>
                  <a:gd name="connsiteX892" fmla="*/ 455513 w 759066"/>
                  <a:gd name="connsiteY892" fmla="*/ 391511 h 662331"/>
                  <a:gd name="connsiteX893" fmla="*/ 453136 w 759066"/>
                  <a:gd name="connsiteY893" fmla="*/ 405774 h 662331"/>
                  <a:gd name="connsiteX894" fmla="*/ 450758 w 759066"/>
                  <a:gd name="connsiteY894" fmla="*/ 410163 h 662331"/>
                  <a:gd name="connsiteX895" fmla="*/ 445090 w 759066"/>
                  <a:gd name="connsiteY895" fmla="*/ 417660 h 662331"/>
                  <a:gd name="connsiteX896" fmla="*/ 443627 w 759066"/>
                  <a:gd name="connsiteY896" fmla="*/ 422415 h 662331"/>
                  <a:gd name="connsiteX897" fmla="*/ 443444 w 759066"/>
                  <a:gd name="connsiteY897" fmla="*/ 426255 h 662331"/>
                  <a:gd name="connsiteX898" fmla="*/ 446004 w 759066"/>
                  <a:gd name="connsiteY898" fmla="*/ 428266 h 662331"/>
                  <a:gd name="connsiteX899" fmla="*/ 455513 w 759066"/>
                  <a:gd name="connsiteY899" fmla="*/ 427535 h 662331"/>
                  <a:gd name="connsiteX900" fmla="*/ 464473 w 759066"/>
                  <a:gd name="connsiteY900" fmla="*/ 420586 h 662331"/>
                  <a:gd name="connsiteX901" fmla="*/ 471422 w 759066"/>
                  <a:gd name="connsiteY901" fmla="*/ 418026 h 662331"/>
                  <a:gd name="connsiteX902" fmla="*/ 475628 w 759066"/>
                  <a:gd name="connsiteY902" fmla="*/ 417660 h 662331"/>
                  <a:gd name="connsiteX903" fmla="*/ 471971 w 759066"/>
                  <a:gd name="connsiteY903" fmla="*/ 420769 h 662331"/>
                  <a:gd name="connsiteX904" fmla="*/ 468313 w 759066"/>
                  <a:gd name="connsiteY904" fmla="*/ 422049 h 662331"/>
                  <a:gd name="connsiteX905" fmla="*/ 464107 w 759066"/>
                  <a:gd name="connsiteY905" fmla="*/ 424792 h 662331"/>
                  <a:gd name="connsiteX906" fmla="*/ 461730 w 759066"/>
                  <a:gd name="connsiteY906" fmla="*/ 428083 h 662331"/>
                  <a:gd name="connsiteX907" fmla="*/ 457342 w 759066"/>
                  <a:gd name="connsiteY907" fmla="*/ 430095 h 662331"/>
                  <a:gd name="connsiteX908" fmla="*/ 457707 w 759066"/>
                  <a:gd name="connsiteY908" fmla="*/ 433569 h 662331"/>
                  <a:gd name="connsiteX909" fmla="*/ 461365 w 759066"/>
                  <a:gd name="connsiteY909" fmla="*/ 436129 h 662331"/>
                  <a:gd name="connsiteX910" fmla="*/ 473068 w 759066"/>
                  <a:gd name="connsiteY910" fmla="*/ 438141 h 662331"/>
                  <a:gd name="connsiteX911" fmla="*/ 482942 w 759066"/>
                  <a:gd name="connsiteY911" fmla="*/ 441798 h 662331"/>
                  <a:gd name="connsiteX912" fmla="*/ 463010 w 759066"/>
                  <a:gd name="connsiteY912" fmla="*/ 439421 h 662331"/>
                  <a:gd name="connsiteX913" fmla="*/ 455330 w 759066"/>
                  <a:gd name="connsiteY913" fmla="*/ 441798 h 662331"/>
                  <a:gd name="connsiteX914" fmla="*/ 451856 w 759066"/>
                  <a:gd name="connsiteY914" fmla="*/ 441250 h 662331"/>
                  <a:gd name="connsiteX915" fmla="*/ 448747 w 759066"/>
                  <a:gd name="connsiteY915" fmla="*/ 437227 h 662331"/>
                  <a:gd name="connsiteX916" fmla="*/ 445638 w 759066"/>
                  <a:gd name="connsiteY916" fmla="*/ 437775 h 662331"/>
                  <a:gd name="connsiteX917" fmla="*/ 442347 w 759066"/>
                  <a:gd name="connsiteY917" fmla="*/ 439421 h 662331"/>
                  <a:gd name="connsiteX918" fmla="*/ 438324 w 759066"/>
                  <a:gd name="connsiteY918" fmla="*/ 442347 h 662331"/>
                  <a:gd name="connsiteX919" fmla="*/ 425158 w 759066"/>
                  <a:gd name="connsiteY919" fmla="*/ 447101 h 662331"/>
                  <a:gd name="connsiteX920" fmla="*/ 423329 w 759066"/>
                  <a:gd name="connsiteY920" fmla="*/ 449844 h 662331"/>
                  <a:gd name="connsiteX921" fmla="*/ 424609 w 759066"/>
                  <a:gd name="connsiteY921" fmla="*/ 454233 h 662331"/>
                  <a:gd name="connsiteX922" fmla="*/ 424975 w 759066"/>
                  <a:gd name="connsiteY922" fmla="*/ 459536 h 662331"/>
                  <a:gd name="connsiteX923" fmla="*/ 423878 w 759066"/>
                  <a:gd name="connsiteY923" fmla="*/ 465388 h 662331"/>
                  <a:gd name="connsiteX924" fmla="*/ 421866 w 759066"/>
                  <a:gd name="connsiteY924" fmla="*/ 468496 h 662331"/>
                  <a:gd name="connsiteX925" fmla="*/ 418209 w 759066"/>
                  <a:gd name="connsiteY925" fmla="*/ 471605 h 662331"/>
                  <a:gd name="connsiteX926" fmla="*/ 415649 w 759066"/>
                  <a:gd name="connsiteY926" fmla="*/ 475628 h 662331"/>
                  <a:gd name="connsiteX927" fmla="*/ 415100 w 759066"/>
                  <a:gd name="connsiteY927" fmla="*/ 478188 h 662331"/>
                  <a:gd name="connsiteX928" fmla="*/ 412540 w 759066"/>
                  <a:gd name="connsiteY928" fmla="*/ 481662 h 662331"/>
                  <a:gd name="connsiteX929" fmla="*/ 411626 w 759066"/>
                  <a:gd name="connsiteY929" fmla="*/ 485137 h 662331"/>
                  <a:gd name="connsiteX930" fmla="*/ 413454 w 759066"/>
                  <a:gd name="connsiteY930" fmla="*/ 487331 h 662331"/>
                  <a:gd name="connsiteX931" fmla="*/ 419306 w 759066"/>
                  <a:gd name="connsiteY931" fmla="*/ 489708 h 662331"/>
                  <a:gd name="connsiteX932" fmla="*/ 431375 w 759066"/>
                  <a:gd name="connsiteY932" fmla="*/ 484040 h 662331"/>
                  <a:gd name="connsiteX933" fmla="*/ 433569 w 759066"/>
                  <a:gd name="connsiteY933" fmla="*/ 484405 h 662331"/>
                  <a:gd name="connsiteX934" fmla="*/ 431375 w 759066"/>
                  <a:gd name="connsiteY934" fmla="*/ 488611 h 662331"/>
                  <a:gd name="connsiteX935" fmla="*/ 429181 w 759066"/>
                  <a:gd name="connsiteY935" fmla="*/ 491354 h 662331"/>
                  <a:gd name="connsiteX936" fmla="*/ 426072 w 759066"/>
                  <a:gd name="connsiteY936" fmla="*/ 493549 h 662331"/>
                  <a:gd name="connsiteX937" fmla="*/ 423329 w 759066"/>
                  <a:gd name="connsiteY937" fmla="*/ 493549 h 662331"/>
                  <a:gd name="connsiteX938" fmla="*/ 422597 w 759066"/>
                  <a:gd name="connsiteY938" fmla="*/ 495011 h 662331"/>
                  <a:gd name="connsiteX939" fmla="*/ 424609 w 759066"/>
                  <a:gd name="connsiteY939" fmla="*/ 496474 h 662331"/>
                  <a:gd name="connsiteX940" fmla="*/ 419306 w 759066"/>
                  <a:gd name="connsiteY940" fmla="*/ 495011 h 662331"/>
                  <a:gd name="connsiteX941" fmla="*/ 417843 w 759066"/>
                  <a:gd name="connsiteY941" fmla="*/ 495194 h 662331"/>
                  <a:gd name="connsiteX942" fmla="*/ 416746 w 759066"/>
                  <a:gd name="connsiteY942" fmla="*/ 495926 h 662331"/>
                  <a:gd name="connsiteX943" fmla="*/ 415832 w 759066"/>
                  <a:gd name="connsiteY943" fmla="*/ 498120 h 662331"/>
                  <a:gd name="connsiteX944" fmla="*/ 413454 w 759066"/>
                  <a:gd name="connsiteY944" fmla="*/ 495743 h 662331"/>
                  <a:gd name="connsiteX945" fmla="*/ 411626 w 759066"/>
                  <a:gd name="connsiteY945" fmla="*/ 498120 h 662331"/>
                  <a:gd name="connsiteX946" fmla="*/ 411991 w 759066"/>
                  <a:gd name="connsiteY946" fmla="*/ 500132 h 662331"/>
                  <a:gd name="connsiteX947" fmla="*/ 409431 w 759066"/>
                  <a:gd name="connsiteY947" fmla="*/ 501046 h 662331"/>
                  <a:gd name="connsiteX948" fmla="*/ 409431 w 759066"/>
                  <a:gd name="connsiteY948" fmla="*/ 503789 h 662331"/>
                  <a:gd name="connsiteX949" fmla="*/ 413089 w 759066"/>
                  <a:gd name="connsiteY949" fmla="*/ 504886 h 662331"/>
                  <a:gd name="connsiteX950" fmla="*/ 415100 w 759066"/>
                  <a:gd name="connsiteY950" fmla="*/ 506715 h 662331"/>
                  <a:gd name="connsiteX951" fmla="*/ 420220 w 759066"/>
                  <a:gd name="connsiteY951" fmla="*/ 505069 h 662331"/>
                  <a:gd name="connsiteX952" fmla="*/ 427718 w 759066"/>
                  <a:gd name="connsiteY952" fmla="*/ 504886 h 662331"/>
                  <a:gd name="connsiteX953" fmla="*/ 427352 w 759066"/>
                  <a:gd name="connsiteY953" fmla="*/ 501229 h 662331"/>
                  <a:gd name="connsiteX954" fmla="*/ 428266 w 759066"/>
                  <a:gd name="connsiteY954" fmla="*/ 500680 h 662331"/>
                  <a:gd name="connsiteX955" fmla="*/ 431924 w 759066"/>
                  <a:gd name="connsiteY955" fmla="*/ 501777 h 662331"/>
                  <a:gd name="connsiteX956" fmla="*/ 434849 w 759066"/>
                  <a:gd name="connsiteY956" fmla="*/ 503423 h 662331"/>
                  <a:gd name="connsiteX957" fmla="*/ 439604 w 759066"/>
                  <a:gd name="connsiteY957" fmla="*/ 497389 h 662331"/>
                  <a:gd name="connsiteX958" fmla="*/ 443627 w 759066"/>
                  <a:gd name="connsiteY958" fmla="*/ 493183 h 662331"/>
                  <a:gd name="connsiteX959" fmla="*/ 446553 w 759066"/>
                  <a:gd name="connsiteY959" fmla="*/ 493549 h 662331"/>
                  <a:gd name="connsiteX960" fmla="*/ 449844 w 759066"/>
                  <a:gd name="connsiteY960" fmla="*/ 491720 h 662331"/>
                  <a:gd name="connsiteX961" fmla="*/ 449844 w 759066"/>
                  <a:gd name="connsiteY961" fmla="*/ 495560 h 662331"/>
                  <a:gd name="connsiteX962" fmla="*/ 448381 w 759066"/>
                  <a:gd name="connsiteY962" fmla="*/ 499766 h 662331"/>
                  <a:gd name="connsiteX963" fmla="*/ 454050 w 759066"/>
                  <a:gd name="connsiteY963" fmla="*/ 492634 h 662331"/>
                  <a:gd name="connsiteX964" fmla="*/ 454416 w 759066"/>
                  <a:gd name="connsiteY964" fmla="*/ 488794 h 662331"/>
                  <a:gd name="connsiteX965" fmla="*/ 460084 w 759066"/>
                  <a:gd name="connsiteY965" fmla="*/ 486234 h 662331"/>
                  <a:gd name="connsiteX966" fmla="*/ 462462 w 759066"/>
                  <a:gd name="connsiteY966" fmla="*/ 487514 h 662331"/>
                  <a:gd name="connsiteX967" fmla="*/ 464473 w 759066"/>
                  <a:gd name="connsiteY967" fmla="*/ 484588 h 662331"/>
                  <a:gd name="connsiteX968" fmla="*/ 463559 w 759066"/>
                  <a:gd name="connsiteY968" fmla="*/ 481297 h 662331"/>
                  <a:gd name="connsiteX969" fmla="*/ 463925 w 759066"/>
                  <a:gd name="connsiteY969" fmla="*/ 480017 h 662331"/>
                  <a:gd name="connsiteX970" fmla="*/ 465570 w 759066"/>
                  <a:gd name="connsiteY970" fmla="*/ 477822 h 662331"/>
                  <a:gd name="connsiteX971" fmla="*/ 466668 w 759066"/>
                  <a:gd name="connsiteY971" fmla="*/ 482577 h 662331"/>
                  <a:gd name="connsiteX972" fmla="*/ 468313 w 759066"/>
                  <a:gd name="connsiteY972" fmla="*/ 486783 h 662331"/>
                  <a:gd name="connsiteX973" fmla="*/ 469776 w 759066"/>
                  <a:gd name="connsiteY973" fmla="*/ 481845 h 662331"/>
                  <a:gd name="connsiteX974" fmla="*/ 470142 w 759066"/>
                  <a:gd name="connsiteY974" fmla="*/ 477822 h 662331"/>
                  <a:gd name="connsiteX975" fmla="*/ 472336 w 759066"/>
                  <a:gd name="connsiteY975" fmla="*/ 475628 h 662331"/>
                  <a:gd name="connsiteX976" fmla="*/ 472519 w 759066"/>
                  <a:gd name="connsiteY976" fmla="*/ 472154 h 662331"/>
                  <a:gd name="connsiteX977" fmla="*/ 474348 w 759066"/>
                  <a:gd name="connsiteY977" fmla="*/ 476725 h 662331"/>
                  <a:gd name="connsiteX978" fmla="*/ 476359 w 759066"/>
                  <a:gd name="connsiteY978" fmla="*/ 475811 h 662331"/>
                  <a:gd name="connsiteX979" fmla="*/ 478737 w 759066"/>
                  <a:gd name="connsiteY979" fmla="*/ 475811 h 662331"/>
                  <a:gd name="connsiteX980" fmla="*/ 481297 w 759066"/>
                  <a:gd name="connsiteY980" fmla="*/ 477091 h 662331"/>
                  <a:gd name="connsiteX981" fmla="*/ 489160 w 759066"/>
                  <a:gd name="connsiteY981" fmla="*/ 477822 h 662331"/>
                  <a:gd name="connsiteX982" fmla="*/ 492817 w 759066"/>
                  <a:gd name="connsiteY982" fmla="*/ 475628 h 662331"/>
                  <a:gd name="connsiteX983" fmla="*/ 495377 w 759066"/>
                  <a:gd name="connsiteY983" fmla="*/ 475262 h 662331"/>
                  <a:gd name="connsiteX984" fmla="*/ 497389 w 759066"/>
                  <a:gd name="connsiteY984" fmla="*/ 470325 h 662331"/>
                  <a:gd name="connsiteX985" fmla="*/ 499217 w 759066"/>
                  <a:gd name="connsiteY985" fmla="*/ 470691 h 662331"/>
                  <a:gd name="connsiteX986" fmla="*/ 502326 w 759066"/>
                  <a:gd name="connsiteY986" fmla="*/ 469776 h 662331"/>
                  <a:gd name="connsiteX987" fmla="*/ 504337 w 759066"/>
                  <a:gd name="connsiteY987" fmla="*/ 467033 h 662331"/>
                  <a:gd name="connsiteX988" fmla="*/ 502692 w 759066"/>
                  <a:gd name="connsiteY988" fmla="*/ 466668 h 662331"/>
                  <a:gd name="connsiteX989" fmla="*/ 501777 w 759066"/>
                  <a:gd name="connsiteY989" fmla="*/ 465570 h 662331"/>
                  <a:gd name="connsiteX990" fmla="*/ 498669 w 759066"/>
                  <a:gd name="connsiteY990" fmla="*/ 465936 h 662331"/>
                  <a:gd name="connsiteX991" fmla="*/ 500863 w 759066"/>
                  <a:gd name="connsiteY991" fmla="*/ 462462 h 662331"/>
                  <a:gd name="connsiteX992" fmla="*/ 504520 w 759066"/>
                  <a:gd name="connsiteY992" fmla="*/ 459353 h 662331"/>
                  <a:gd name="connsiteX993" fmla="*/ 506898 w 759066"/>
                  <a:gd name="connsiteY993" fmla="*/ 459170 h 662331"/>
                  <a:gd name="connsiteX994" fmla="*/ 507995 w 759066"/>
                  <a:gd name="connsiteY994" fmla="*/ 455696 h 662331"/>
                  <a:gd name="connsiteX995" fmla="*/ 505618 w 759066"/>
                  <a:gd name="connsiteY995" fmla="*/ 453136 h 662331"/>
                  <a:gd name="connsiteX996" fmla="*/ 501594 w 759066"/>
                  <a:gd name="connsiteY996" fmla="*/ 456427 h 662331"/>
                  <a:gd name="connsiteX997" fmla="*/ 498669 w 759066"/>
                  <a:gd name="connsiteY997" fmla="*/ 456427 h 662331"/>
                  <a:gd name="connsiteX998" fmla="*/ 493549 w 759066"/>
                  <a:gd name="connsiteY998" fmla="*/ 457707 h 662331"/>
                  <a:gd name="connsiteX999" fmla="*/ 492817 w 759066"/>
                  <a:gd name="connsiteY999" fmla="*/ 454781 h 662331"/>
                  <a:gd name="connsiteX1000" fmla="*/ 497571 w 759066"/>
                  <a:gd name="connsiteY1000" fmla="*/ 453684 h 662331"/>
                  <a:gd name="connsiteX1001" fmla="*/ 501777 w 759066"/>
                  <a:gd name="connsiteY1001" fmla="*/ 451307 h 662331"/>
                  <a:gd name="connsiteX1002" fmla="*/ 502143 w 759066"/>
                  <a:gd name="connsiteY1002" fmla="*/ 448015 h 662331"/>
                  <a:gd name="connsiteX1003" fmla="*/ 498669 w 759066"/>
                  <a:gd name="connsiteY1003" fmla="*/ 449478 h 662331"/>
                  <a:gd name="connsiteX1004" fmla="*/ 498669 w 759066"/>
                  <a:gd name="connsiteY1004" fmla="*/ 447650 h 662331"/>
                  <a:gd name="connsiteX1005" fmla="*/ 493914 w 759066"/>
                  <a:gd name="connsiteY1005" fmla="*/ 448381 h 662331"/>
                  <a:gd name="connsiteX1006" fmla="*/ 494097 w 759066"/>
                  <a:gd name="connsiteY1006" fmla="*/ 446004 h 662331"/>
                  <a:gd name="connsiteX1007" fmla="*/ 492268 w 759066"/>
                  <a:gd name="connsiteY1007" fmla="*/ 445638 h 662331"/>
                  <a:gd name="connsiteX1008" fmla="*/ 493914 w 759066"/>
                  <a:gd name="connsiteY1008" fmla="*/ 443078 h 662331"/>
                  <a:gd name="connsiteX1009" fmla="*/ 499583 w 759066"/>
                  <a:gd name="connsiteY1009" fmla="*/ 441798 h 662331"/>
                  <a:gd name="connsiteX1010" fmla="*/ 502143 w 759066"/>
                  <a:gd name="connsiteY1010" fmla="*/ 438141 h 662331"/>
                  <a:gd name="connsiteX1011" fmla="*/ 497389 w 759066"/>
                  <a:gd name="connsiteY1011" fmla="*/ 437592 h 662331"/>
                  <a:gd name="connsiteX1012" fmla="*/ 501594 w 759066"/>
                  <a:gd name="connsiteY1012" fmla="*/ 433569 h 662331"/>
                  <a:gd name="connsiteX1013" fmla="*/ 503423 w 759066"/>
                  <a:gd name="connsiteY1013" fmla="*/ 432838 h 662331"/>
                  <a:gd name="connsiteX1014" fmla="*/ 504886 w 759066"/>
                  <a:gd name="connsiteY1014" fmla="*/ 435581 h 662331"/>
                  <a:gd name="connsiteX1015" fmla="*/ 506532 w 759066"/>
                  <a:gd name="connsiteY1015" fmla="*/ 435215 h 662331"/>
                  <a:gd name="connsiteX1016" fmla="*/ 509092 w 759066"/>
                  <a:gd name="connsiteY1016" fmla="*/ 431192 h 662331"/>
                  <a:gd name="connsiteX1017" fmla="*/ 513846 w 759066"/>
                  <a:gd name="connsiteY1017" fmla="*/ 427535 h 662331"/>
                  <a:gd name="connsiteX1018" fmla="*/ 513846 w 759066"/>
                  <a:gd name="connsiteY1018" fmla="*/ 431009 h 662331"/>
                  <a:gd name="connsiteX1019" fmla="*/ 509275 w 759066"/>
                  <a:gd name="connsiteY1019" fmla="*/ 436678 h 662331"/>
                  <a:gd name="connsiteX1020" fmla="*/ 507995 w 759066"/>
                  <a:gd name="connsiteY1020" fmla="*/ 440335 h 662331"/>
                  <a:gd name="connsiteX1021" fmla="*/ 510372 w 759066"/>
                  <a:gd name="connsiteY1021" fmla="*/ 442164 h 662331"/>
                  <a:gd name="connsiteX1022" fmla="*/ 514395 w 759066"/>
                  <a:gd name="connsiteY1022" fmla="*/ 441798 h 662331"/>
                  <a:gd name="connsiteX1023" fmla="*/ 516041 w 759066"/>
                  <a:gd name="connsiteY1023" fmla="*/ 440335 h 662331"/>
                  <a:gd name="connsiteX1024" fmla="*/ 516041 w 759066"/>
                  <a:gd name="connsiteY1024" fmla="*/ 434849 h 662331"/>
                  <a:gd name="connsiteX1025" fmla="*/ 516955 w 759066"/>
                  <a:gd name="connsiteY1025" fmla="*/ 431192 h 662331"/>
                  <a:gd name="connsiteX1026" fmla="*/ 518967 w 759066"/>
                  <a:gd name="connsiteY1026" fmla="*/ 435946 h 662331"/>
                  <a:gd name="connsiteX1027" fmla="*/ 518967 w 759066"/>
                  <a:gd name="connsiteY1027" fmla="*/ 438507 h 662331"/>
                  <a:gd name="connsiteX1028" fmla="*/ 522624 w 759066"/>
                  <a:gd name="connsiteY1028" fmla="*/ 438872 h 662331"/>
                  <a:gd name="connsiteX1029" fmla="*/ 529755 w 759066"/>
                  <a:gd name="connsiteY1029" fmla="*/ 437958 h 662331"/>
                  <a:gd name="connsiteX1030" fmla="*/ 532864 w 759066"/>
                  <a:gd name="connsiteY1030" fmla="*/ 438507 h 662331"/>
                  <a:gd name="connsiteX1031" fmla="*/ 537070 w 759066"/>
                  <a:gd name="connsiteY1031" fmla="*/ 437775 h 662331"/>
                  <a:gd name="connsiteX1032" fmla="*/ 540179 w 759066"/>
                  <a:gd name="connsiteY1032" fmla="*/ 434301 h 662331"/>
                  <a:gd name="connsiteX1033" fmla="*/ 545847 w 759066"/>
                  <a:gd name="connsiteY1033" fmla="*/ 432472 h 662331"/>
                  <a:gd name="connsiteX1034" fmla="*/ 551333 w 759066"/>
                  <a:gd name="connsiteY1034" fmla="*/ 432472 h 662331"/>
                  <a:gd name="connsiteX1035" fmla="*/ 550785 w 759066"/>
                  <a:gd name="connsiteY1035" fmla="*/ 433935 h 662331"/>
                  <a:gd name="connsiteX1036" fmla="*/ 543836 w 759066"/>
                  <a:gd name="connsiteY1036" fmla="*/ 434849 h 662331"/>
                  <a:gd name="connsiteX1037" fmla="*/ 543653 w 759066"/>
                  <a:gd name="connsiteY1037" fmla="*/ 437409 h 662331"/>
                  <a:gd name="connsiteX1038" fmla="*/ 542373 w 759066"/>
                  <a:gd name="connsiteY1038" fmla="*/ 440518 h 662331"/>
                  <a:gd name="connsiteX1039" fmla="*/ 542373 w 759066"/>
                  <a:gd name="connsiteY1039" fmla="*/ 443078 h 662331"/>
                  <a:gd name="connsiteX1040" fmla="*/ 545482 w 759066"/>
                  <a:gd name="connsiteY1040" fmla="*/ 443810 h 662331"/>
                  <a:gd name="connsiteX1041" fmla="*/ 553345 w 759066"/>
                  <a:gd name="connsiteY1041" fmla="*/ 441798 h 662331"/>
                  <a:gd name="connsiteX1042" fmla="*/ 553711 w 759066"/>
                  <a:gd name="connsiteY1042" fmla="*/ 443627 h 662331"/>
                  <a:gd name="connsiteX1043" fmla="*/ 546579 w 759066"/>
                  <a:gd name="connsiteY1043" fmla="*/ 446918 h 662331"/>
                  <a:gd name="connsiteX1044" fmla="*/ 541276 w 759066"/>
                  <a:gd name="connsiteY1044" fmla="*/ 448381 h 662331"/>
                  <a:gd name="connsiteX1045" fmla="*/ 548042 w 759066"/>
                  <a:gd name="connsiteY1045" fmla="*/ 448930 h 662331"/>
                  <a:gd name="connsiteX1046" fmla="*/ 551699 w 759066"/>
                  <a:gd name="connsiteY1046" fmla="*/ 446187 h 662331"/>
                  <a:gd name="connsiteX1047" fmla="*/ 556088 w 759066"/>
                  <a:gd name="connsiteY1047" fmla="*/ 444541 h 662331"/>
                  <a:gd name="connsiteX1048" fmla="*/ 558099 w 759066"/>
                  <a:gd name="connsiteY1048" fmla="*/ 445090 h 662331"/>
                  <a:gd name="connsiteX1049" fmla="*/ 551699 w 759066"/>
                  <a:gd name="connsiteY1049" fmla="*/ 450941 h 662331"/>
                  <a:gd name="connsiteX1050" fmla="*/ 559562 w 759066"/>
                  <a:gd name="connsiteY1050" fmla="*/ 449296 h 662331"/>
                  <a:gd name="connsiteX1051" fmla="*/ 561939 w 759066"/>
                  <a:gd name="connsiteY1051" fmla="*/ 450576 h 662331"/>
                  <a:gd name="connsiteX1052" fmla="*/ 566328 w 759066"/>
                  <a:gd name="connsiteY1052" fmla="*/ 450393 h 662331"/>
                  <a:gd name="connsiteX1053" fmla="*/ 567060 w 759066"/>
                  <a:gd name="connsiteY1053" fmla="*/ 451307 h 662331"/>
                  <a:gd name="connsiteX1054" fmla="*/ 563768 w 759066"/>
                  <a:gd name="connsiteY1054" fmla="*/ 455330 h 662331"/>
                  <a:gd name="connsiteX1055" fmla="*/ 567060 w 759066"/>
                  <a:gd name="connsiteY1055" fmla="*/ 456427 h 662331"/>
                  <a:gd name="connsiteX1056" fmla="*/ 574008 w 759066"/>
                  <a:gd name="connsiteY1056" fmla="*/ 462096 h 662331"/>
                  <a:gd name="connsiteX1057" fmla="*/ 576934 w 759066"/>
                  <a:gd name="connsiteY1057" fmla="*/ 463193 h 662331"/>
                  <a:gd name="connsiteX1058" fmla="*/ 580592 w 759066"/>
                  <a:gd name="connsiteY1058" fmla="*/ 462827 h 662331"/>
                  <a:gd name="connsiteX1059" fmla="*/ 580592 w 759066"/>
                  <a:gd name="connsiteY1059" fmla="*/ 461547 h 662331"/>
                  <a:gd name="connsiteX1060" fmla="*/ 581323 w 759066"/>
                  <a:gd name="connsiteY1060" fmla="*/ 460267 h 662331"/>
                  <a:gd name="connsiteX1061" fmla="*/ 581323 w 759066"/>
                  <a:gd name="connsiteY1061" fmla="*/ 458622 h 662331"/>
                  <a:gd name="connsiteX1062" fmla="*/ 582786 w 759066"/>
                  <a:gd name="connsiteY1062" fmla="*/ 457707 h 662331"/>
                  <a:gd name="connsiteX1063" fmla="*/ 585346 w 759066"/>
                  <a:gd name="connsiteY1063" fmla="*/ 457524 h 662331"/>
                  <a:gd name="connsiteX1064" fmla="*/ 587358 w 759066"/>
                  <a:gd name="connsiteY1064" fmla="*/ 458622 h 662331"/>
                  <a:gd name="connsiteX1065" fmla="*/ 588455 w 759066"/>
                  <a:gd name="connsiteY1065" fmla="*/ 460999 h 662331"/>
                  <a:gd name="connsiteX1066" fmla="*/ 588455 w 759066"/>
                  <a:gd name="connsiteY1066" fmla="*/ 463925 h 662331"/>
                  <a:gd name="connsiteX1067" fmla="*/ 592843 w 759066"/>
                  <a:gd name="connsiteY1067" fmla="*/ 465753 h 662331"/>
                  <a:gd name="connsiteX1068" fmla="*/ 594855 w 759066"/>
                  <a:gd name="connsiteY1068" fmla="*/ 467765 h 662331"/>
                  <a:gd name="connsiteX1069" fmla="*/ 596501 w 759066"/>
                  <a:gd name="connsiteY1069" fmla="*/ 468679 h 662331"/>
                  <a:gd name="connsiteX1070" fmla="*/ 597049 w 759066"/>
                  <a:gd name="connsiteY1070" fmla="*/ 467216 h 662331"/>
                  <a:gd name="connsiteX1071" fmla="*/ 600707 w 759066"/>
                  <a:gd name="connsiteY1071" fmla="*/ 468679 h 662331"/>
                  <a:gd name="connsiteX1072" fmla="*/ 602901 w 759066"/>
                  <a:gd name="connsiteY1072" fmla="*/ 468496 h 662331"/>
                  <a:gd name="connsiteX1073" fmla="*/ 605827 w 759066"/>
                  <a:gd name="connsiteY1073" fmla="*/ 469776 h 662331"/>
                  <a:gd name="connsiteX1074" fmla="*/ 608387 w 759066"/>
                  <a:gd name="connsiteY1074" fmla="*/ 472519 h 662331"/>
                  <a:gd name="connsiteX1075" fmla="*/ 608570 w 759066"/>
                  <a:gd name="connsiteY1075" fmla="*/ 473616 h 662331"/>
                  <a:gd name="connsiteX1076" fmla="*/ 607838 w 759066"/>
                  <a:gd name="connsiteY1076" fmla="*/ 475079 h 662331"/>
                  <a:gd name="connsiteX1077" fmla="*/ 609667 w 759066"/>
                  <a:gd name="connsiteY1077" fmla="*/ 475628 h 662331"/>
                  <a:gd name="connsiteX1078" fmla="*/ 613873 w 759066"/>
                  <a:gd name="connsiteY1078" fmla="*/ 475994 h 662331"/>
                  <a:gd name="connsiteX1079" fmla="*/ 619541 w 759066"/>
                  <a:gd name="connsiteY1079" fmla="*/ 474531 h 662331"/>
                  <a:gd name="connsiteX1080" fmla="*/ 634902 w 759066"/>
                  <a:gd name="connsiteY1080" fmla="*/ 474165 h 662331"/>
                  <a:gd name="connsiteX1081" fmla="*/ 636365 w 759066"/>
                  <a:gd name="connsiteY1081" fmla="*/ 471788 h 662331"/>
                  <a:gd name="connsiteX1082" fmla="*/ 640754 w 759066"/>
                  <a:gd name="connsiteY1082" fmla="*/ 473616 h 662331"/>
                  <a:gd name="connsiteX1083" fmla="*/ 642765 w 759066"/>
                  <a:gd name="connsiteY1083" fmla="*/ 472154 h 662331"/>
                  <a:gd name="connsiteX1084" fmla="*/ 648434 w 759066"/>
                  <a:gd name="connsiteY1084" fmla="*/ 472885 h 662331"/>
                  <a:gd name="connsiteX1085" fmla="*/ 651360 w 759066"/>
                  <a:gd name="connsiteY1085" fmla="*/ 474714 h 662331"/>
                  <a:gd name="connsiteX1086" fmla="*/ 665806 w 759066"/>
                  <a:gd name="connsiteY1086" fmla="*/ 477091 h 662331"/>
                  <a:gd name="connsiteX1087" fmla="*/ 669463 w 759066"/>
                  <a:gd name="connsiteY1087" fmla="*/ 477274 h 662331"/>
                  <a:gd name="connsiteX1088" fmla="*/ 676412 w 759066"/>
                  <a:gd name="connsiteY1088" fmla="*/ 475079 h 662331"/>
                  <a:gd name="connsiteX1089" fmla="*/ 679338 w 759066"/>
                  <a:gd name="connsiteY1089" fmla="*/ 476542 h 662331"/>
                  <a:gd name="connsiteX1090" fmla="*/ 679521 w 759066"/>
                  <a:gd name="connsiteY1090" fmla="*/ 477457 h 662331"/>
                  <a:gd name="connsiteX1091" fmla="*/ 676412 w 759066"/>
                  <a:gd name="connsiteY1091" fmla="*/ 478554 h 662331"/>
                  <a:gd name="connsiteX1092" fmla="*/ 675863 w 759066"/>
                  <a:gd name="connsiteY1092" fmla="*/ 479468 h 662331"/>
                  <a:gd name="connsiteX1093" fmla="*/ 677875 w 759066"/>
                  <a:gd name="connsiteY1093" fmla="*/ 480565 h 662331"/>
                  <a:gd name="connsiteX1094" fmla="*/ 686835 w 759066"/>
                  <a:gd name="connsiteY1094" fmla="*/ 483857 h 662331"/>
                  <a:gd name="connsiteX1095" fmla="*/ 696710 w 759066"/>
                  <a:gd name="connsiteY1095" fmla="*/ 485320 h 662331"/>
                  <a:gd name="connsiteX1096" fmla="*/ 705122 w 759066"/>
                  <a:gd name="connsiteY1096" fmla="*/ 486234 h 662331"/>
                  <a:gd name="connsiteX1097" fmla="*/ 713533 w 759066"/>
                  <a:gd name="connsiteY1097" fmla="*/ 483308 h 662331"/>
                  <a:gd name="connsiteX1098" fmla="*/ 720848 w 759066"/>
                  <a:gd name="connsiteY1098" fmla="*/ 476908 h 662331"/>
                  <a:gd name="connsiteX1099" fmla="*/ 722128 w 759066"/>
                  <a:gd name="connsiteY1099" fmla="*/ 473799 h 662331"/>
                  <a:gd name="connsiteX1100" fmla="*/ 724139 w 759066"/>
                  <a:gd name="connsiteY1100" fmla="*/ 472885 h 662331"/>
                  <a:gd name="connsiteX1101" fmla="*/ 729077 w 759066"/>
                  <a:gd name="connsiteY1101" fmla="*/ 477822 h 662331"/>
                  <a:gd name="connsiteX1102" fmla="*/ 732003 w 759066"/>
                  <a:gd name="connsiteY1102" fmla="*/ 479834 h 662331"/>
                  <a:gd name="connsiteX1103" fmla="*/ 736757 w 759066"/>
                  <a:gd name="connsiteY1103" fmla="*/ 481297 h 662331"/>
                  <a:gd name="connsiteX1104" fmla="*/ 735111 w 759066"/>
                  <a:gd name="connsiteY1104" fmla="*/ 481480 h 662331"/>
                  <a:gd name="connsiteX1105" fmla="*/ 731454 w 759066"/>
                  <a:gd name="connsiteY1105" fmla="*/ 483857 h 662331"/>
                  <a:gd name="connsiteX1106" fmla="*/ 731454 w 759066"/>
                  <a:gd name="connsiteY1106" fmla="*/ 486234 h 662331"/>
                  <a:gd name="connsiteX1107" fmla="*/ 732368 w 759066"/>
                  <a:gd name="connsiteY1107" fmla="*/ 488428 h 662331"/>
                  <a:gd name="connsiteX1108" fmla="*/ 732551 w 759066"/>
                  <a:gd name="connsiteY1108" fmla="*/ 491171 h 662331"/>
                  <a:gd name="connsiteX1109" fmla="*/ 731454 w 759066"/>
                  <a:gd name="connsiteY1109" fmla="*/ 492451 h 662331"/>
                  <a:gd name="connsiteX1110" fmla="*/ 729077 w 759066"/>
                  <a:gd name="connsiteY1110" fmla="*/ 490440 h 662331"/>
                  <a:gd name="connsiteX1111" fmla="*/ 728528 w 759066"/>
                  <a:gd name="connsiteY1111" fmla="*/ 484040 h 662331"/>
                  <a:gd name="connsiteX1112" fmla="*/ 729077 w 759066"/>
                  <a:gd name="connsiteY1112" fmla="*/ 482028 h 662331"/>
                  <a:gd name="connsiteX1113" fmla="*/ 728894 w 759066"/>
                  <a:gd name="connsiteY1113" fmla="*/ 479468 h 662331"/>
                  <a:gd name="connsiteX1114" fmla="*/ 727431 w 759066"/>
                  <a:gd name="connsiteY1114" fmla="*/ 477274 h 662331"/>
                  <a:gd name="connsiteX1115" fmla="*/ 726334 w 759066"/>
                  <a:gd name="connsiteY1115" fmla="*/ 476725 h 662331"/>
                  <a:gd name="connsiteX1116" fmla="*/ 724139 w 759066"/>
                  <a:gd name="connsiteY1116" fmla="*/ 478371 h 662331"/>
                  <a:gd name="connsiteX1117" fmla="*/ 723225 w 759066"/>
                  <a:gd name="connsiteY1117" fmla="*/ 480199 h 662331"/>
                  <a:gd name="connsiteX1118" fmla="*/ 723225 w 759066"/>
                  <a:gd name="connsiteY1118" fmla="*/ 484771 h 662331"/>
                  <a:gd name="connsiteX1119" fmla="*/ 724688 w 759066"/>
                  <a:gd name="connsiteY1119" fmla="*/ 486051 h 662331"/>
                  <a:gd name="connsiteX1120" fmla="*/ 724688 w 759066"/>
                  <a:gd name="connsiteY1120" fmla="*/ 488063 h 662331"/>
                  <a:gd name="connsiteX1121" fmla="*/ 723774 w 759066"/>
                  <a:gd name="connsiteY1121" fmla="*/ 489891 h 662331"/>
                  <a:gd name="connsiteX1122" fmla="*/ 722676 w 759066"/>
                  <a:gd name="connsiteY1122" fmla="*/ 491171 h 662331"/>
                  <a:gd name="connsiteX1123" fmla="*/ 720848 w 759066"/>
                  <a:gd name="connsiteY1123" fmla="*/ 491537 h 662331"/>
                  <a:gd name="connsiteX1124" fmla="*/ 717373 w 759066"/>
                  <a:gd name="connsiteY1124" fmla="*/ 494097 h 662331"/>
                  <a:gd name="connsiteX1125" fmla="*/ 719019 w 759066"/>
                  <a:gd name="connsiteY1125" fmla="*/ 495560 h 662331"/>
                  <a:gd name="connsiteX1126" fmla="*/ 726151 w 759066"/>
                  <a:gd name="connsiteY1126" fmla="*/ 497389 h 662331"/>
                  <a:gd name="connsiteX1127" fmla="*/ 726334 w 759066"/>
                  <a:gd name="connsiteY1127" fmla="*/ 498303 h 662331"/>
                  <a:gd name="connsiteX1128" fmla="*/ 728528 w 759066"/>
                  <a:gd name="connsiteY1128" fmla="*/ 499400 h 662331"/>
                  <a:gd name="connsiteX1129" fmla="*/ 731454 w 759066"/>
                  <a:gd name="connsiteY1129" fmla="*/ 499217 h 662331"/>
                  <a:gd name="connsiteX1130" fmla="*/ 732551 w 759066"/>
                  <a:gd name="connsiteY1130" fmla="*/ 499766 h 662331"/>
                  <a:gd name="connsiteX1131" fmla="*/ 732368 w 759066"/>
                  <a:gd name="connsiteY1131" fmla="*/ 500863 h 662331"/>
                  <a:gd name="connsiteX1132" fmla="*/ 740414 w 759066"/>
                  <a:gd name="connsiteY1132" fmla="*/ 503423 h 662331"/>
                  <a:gd name="connsiteX1133" fmla="*/ 747180 w 759066"/>
                  <a:gd name="connsiteY1133" fmla="*/ 508543 h 662331"/>
                  <a:gd name="connsiteX1134" fmla="*/ 747180 w 759066"/>
                  <a:gd name="connsiteY1134" fmla="*/ 506898 h 662331"/>
                  <a:gd name="connsiteX1135" fmla="*/ 748460 w 759066"/>
                  <a:gd name="connsiteY1135" fmla="*/ 505618 h 662331"/>
                  <a:gd name="connsiteX1136" fmla="*/ 755043 w 759066"/>
                  <a:gd name="connsiteY1136" fmla="*/ 505800 h 662331"/>
                  <a:gd name="connsiteX1137" fmla="*/ 755592 w 759066"/>
                  <a:gd name="connsiteY1137" fmla="*/ 505069 h 662331"/>
                  <a:gd name="connsiteX1138" fmla="*/ 755775 w 759066"/>
                  <a:gd name="connsiteY1138" fmla="*/ 501412 h 662331"/>
                  <a:gd name="connsiteX1139" fmla="*/ 754495 w 759066"/>
                  <a:gd name="connsiteY1139" fmla="*/ 498486 h 662331"/>
                  <a:gd name="connsiteX1140" fmla="*/ 755592 w 759066"/>
                  <a:gd name="connsiteY1140" fmla="*/ 498120 h 662331"/>
                  <a:gd name="connsiteX1141" fmla="*/ 757786 w 759066"/>
                  <a:gd name="connsiteY1141" fmla="*/ 499034 h 662331"/>
                  <a:gd name="connsiteX1142" fmla="*/ 759066 w 759066"/>
                  <a:gd name="connsiteY1142" fmla="*/ 497023 h 662331"/>
                  <a:gd name="connsiteX1143" fmla="*/ 757786 w 759066"/>
                  <a:gd name="connsiteY1143" fmla="*/ 495743 h 662331"/>
                  <a:gd name="connsiteX1144" fmla="*/ 745169 w 759066"/>
                  <a:gd name="connsiteY1144" fmla="*/ 483857 h 662331"/>
                  <a:gd name="connsiteX1145" fmla="*/ 742791 w 759066"/>
                  <a:gd name="connsiteY1145" fmla="*/ 480017 h 662331"/>
                  <a:gd name="connsiteX1146" fmla="*/ 736574 w 759066"/>
                  <a:gd name="connsiteY1146" fmla="*/ 475994 h 662331"/>
                  <a:gd name="connsiteX1147" fmla="*/ 733831 w 759066"/>
                  <a:gd name="connsiteY1147" fmla="*/ 474165 h 662331"/>
                  <a:gd name="connsiteX1148" fmla="*/ 735111 w 759066"/>
                  <a:gd name="connsiteY1148" fmla="*/ 473799 h 662331"/>
                  <a:gd name="connsiteX1149" fmla="*/ 735660 w 759066"/>
                  <a:gd name="connsiteY1149" fmla="*/ 472154 h 662331"/>
                  <a:gd name="connsiteX1150" fmla="*/ 735660 w 759066"/>
                  <a:gd name="connsiteY1150" fmla="*/ 464290 h 662331"/>
                  <a:gd name="connsiteX1151" fmla="*/ 719751 w 759066"/>
                  <a:gd name="connsiteY1151" fmla="*/ 464473 h 662331"/>
                  <a:gd name="connsiteX1152" fmla="*/ 714265 w 759066"/>
                  <a:gd name="connsiteY1152" fmla="*/ 469776 h 662331"/>
                  <a:gd name="connsiteX1153" fmla="*/ 711522 w 759066"/>
                  <a:gd name="connsiteY1153" fmla="*/ 469045 h 662331"/>
                  <a:gd name="connsiteX1154" fmla="*/ 704756 w 759066"/>
                  <a:gd name="connsiteY1154" fmla="*/ 465205 h 662331"/>
                  <a:gd name="connsiteX1155" fmla="*/ 698173 w 759066"/>
                  <a:gd name="connsiteY1155" fmla="*/ 469045 h 662331"/>
                  <a:gd name="connsiteX1156" fmla="*/ 688847 w 759066"/>
                  <a:gd name="connsiteY1156" fmla="*/ 464656 h 662331"/>
                  <a:gd name="connsiteX1157" fmla="*/ 688847 w 759066"/>
                  <a:gd name="connsiteY1157" fmla="*/ 452404 h 66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Lst>
                <a:rect l="l" t="t" r="r" b="b"/>
                <a:pathLst>
                  <a:path w="759066" h="662331">
                    <a:moveTo>
                      <a:pt x="688847" y="452404"/>
                    </a:moveTo>
                    <a:lnTo>
                      <a:pt x="688847" y="414734"/>
                    </a:lnTo>
                    <a:lnTo>
                      <a:pt x="688847" y="378893"/>
                    </a:lnTo>
                    <a:lnTo>
                      <a:pt x="688847" y="345612"/>
                    </a:lnTo>
                    <a:lnTo>
                      <a:pt x="688847" y="309771"/>
                    </a:lnTo>
                    <a:lnTo>
                      <a:pt x="688847" y="270089"/>
                    </a:lnTo>
                    <a:lnTo>
                      <a:pt x="688847" y="231871"/>
                    </a:lnTo>
                    <a:lnTo>
                      <a:pt x="688847" y="196213"/>
                    </a:lnTo>
                    <a:lnTo>
                      <a:pt x="688847" y="158177"/>
                    </a:lnTo>
                    <a:lnTo>
                      <a:pt x="688847" y="115570"/>
                    </a:lnTo>
                    <a:lnTo>
                      <a:pt x="688847" y="74608"/>
                    </a:lnTo>
                    <a:lnTo>
                      <a:pt x="687384" y="73328"/>
                    </a:lnTo>
                    <a:lnTo>
                      <a:pt x="684092" y="73511"/>
                    </a:lnTo>
                    <a:lnTo>
                      <a:pt x="683726" y="75523"/>
                    </a:lnTo>
                    <a:lnTo>
                      <a:pt x="681532" y="78266"/>
                    </a:lnTo>
                    <a:lnTo>
                      <a:pt x="679521" y="77534"/>
                    </a:lnTo>
                    <a:lnTo>
                      <a:pt x="674766" y="72414"/>
                    </a:lnTo>
                    <a:lnTo>
                      <a:pt x="662149" y="69305"/>
                    </a:lnTo>
                    <a:lnTo>
                      <a:pt x="661234" y="67659"/>
                    </a:lnTo>
                    <a:lnTo>
                      <a:pt x="652274" y="64917"/>
                    </a:lnTo>
                    <a:lnTo>
                      <a:pt x="652640" y="63819"/>
                    </a:lnTo>
                    <a:lnTo>
                      <a:pt x="649897" y="61625"/>
                    </a:lnTo>
                    <a:lnTo>
                      <a:pt x="632708" y="56139"/>
                    </a:lnTo>
                    <a:lnTo>
                      <a:pt x="630696" y="57053"/>
                    </a:lnTo>
                    <a:lnTo>
                      <a:pt x="627953" y="57236"/>
                    </a:lnTo>
                    <a:lnTo>
                      <a:pt x="625759" y="56505"/>
                    </a:lnTo>
                    <a:lnTo>
                      <a:pt x="626307" y="59614"/>
                    </a:lnTo>
                    <a:lnTo>
                      <a:pt x="624845" y="61259"/>
                    </a:lnTo>
                    <a:lnTo>
                      <a:pt x="621553" y="58151"/>
                    </a:lnTo>
                    <a:lnTo>
                      <a:pt x="618627" y="57053"/>
                    </a:lnTo>
                    <a:lnTo>
                      <a:pt x="616433" y="58151"/>
                    </a:lnTo>
                    <a:lnTo>
                      <a:pt x="603815" y="59431"/>
                    </a:lnTo>
                    <a:lnTo>
                      <a:pt x="603267" y="60528"/>
                    </a:lnTo>
                    <a:lnTo>
                      <a:pt x="597598" y="62539"/>
                    </a:lnTo>
                    <a:lnTo>
                      <a:pt x="592843" y="62539"/>
                    </a:lnTo>
                    <a:lnTo>
                      <a:pt x="589918" y="60711"/>
                    </a:lnTo>
                    <a:lnTo>
                      <a:pt x="589003" y="62539"/>
                    </a:lnTo>
                    <a:lnTo>
                      <a:pt x="579860" y="62356"/>
                    </a:lnTo>
                    <a:lnTo>
                      <a:pt x="579494" y="61442"/>
                    </a:lnTo>
                    <a:lnTo>
                      <a:pt x="580409" y="59796"/>
                    </a:lnTo>
                    <a:lnTo>
                      <a:pt x="570717" y="59065"/>
                    </a:lnTo>
                    <a:lnTo>
                      <a:pt x="566328" y="55956"/>
                    </a:lnTo>
                    <a:lnTo>
                      <a:pt x="561391" y="54128"/>
                    </a:lnTo>
                    <a:lnTo>
                      <a:pt x="545847" y="53945"/>
                    </a:lnTo>
                    <a:lnTo>
                      <a:pt x="537070" y="55225"/>
                    </a:lnTo>
                    <a:lnTo>
                      <a:pt x="522441" y="50836"/>
                    </a:lnTo>
                    <a:lnTo>
                      <a:pt x="516772" y="50287"/>
                    </a:lnTo>
                    <a:lnTo>
                      <a:pt x="512932" y="47910"/>
                    </a:lnTo>
                    <a:lnTo>
                      <a:pt x="505252" y="46265"/>
                    </a:lnTo>
                    <a:lnTo>
                      <a:pt x="497571" y="46082"/>
                    </a:lnTo>
                    <a:lnTo>
                      <a:pt x="496840" y="43339"/>
                    </a:lnTo>
                    <a:lnTo>
                      <a:pt x="488245" y="42424"/>
                    </a:lnTo>
                    <a:lnTo>
                      <a:pt x="478188" y="39499"/>
                    </a:lnTo>
                    <a:lnTo>
                      <a:pt x="468131" y="39681"/>
                    </a:lnTo>
                    <a:lnTo>
                      <a:pt x="464107" y="41327"/>
                    </a:lnTo>
                    <a:lnTo>
                      <a:pt x="451856" y="43887"/>
                    </a:lnTo>
                    <a:lnTo>
                      <a:pt x="452587" y="42424"/>
                    </a:lnTo>
                    <a:lnTo>
                      <a:pt x="456244" y="41876"/>
                    </a:lnTo>
                    <a:lnTo>
                      <a:pt x="455147" y="39864"/>
                    </a:lnTo>
                    <a:lnTo>
                      <a:pt x="452404" y="39133"/>
                    </a:lnTo>
                    <a:lnTo>
                      <a:pt x="447833" y="38950"/>
                    </a:lnTo>
                    <a:lnTo>
                      <a:pt x="430461" y="41876"/>
                    </a:lnTo>
                    <a:lnTo>
                      <a:pt x="416746" y="41144"/>
                    </a:lnTo>
                    <a:lnTo>
                      <a:pt x="420586" y="38767"/>
                    </a:lnTo>
                    <a:lnTo>
                      <a:pt x="421135" y="36756"/>
                    </a:lnTo>
                    <a:lnTo>
                      <a:pt x="404128" y="36756"/>
                    </a:lnTo>
                    <a:lnTo>
                      <a:pt x="401020" y="35658"/>
                    </a:lnTo>
                    <a:lnTo>
                      <a:pt x="411077" y="35293"/>
                    </a:lnTo>
                    <a:lnTo>
                      <a:pt x="408700" y="33464"/>
                    </a:lnTo>
                    <a:lnTo>
                      <a:pt x="404494" y="33281"/>
                    </a:lnTo>
                    <a:lnTo>
                      <a:pt x="403397" y="31818"/>
                    </a:lnTo>
                    <a:lnTo>
                      <a:pt x="406323" y="27430"/>
                    </a:lnTo>
                    <a:lnTo>
                      <a:pt x="406688" y="24138"/>
                    </a:lnTo>
                    <a:lnTo>
                      <a:pt x="398094" y="22127"/>
                    </a:lnTo>
                    <a:lnTo>
                      <a:pt x="390596" y="21944"/>
                    </a:lnTo>
                    <a:lnTo>
                      <a:pt x="391876" y="26332"/>
                    </a:lnTo>
                    <a:lnTo>
                      <a:pt x="390414" y="25052"/>
                    </a:lnTo>
                    <a:lnTo>
                      <a:pt x="387122" y="26332"/>
                    </a:lnTo>
                    <a:lnTo>
                      <a:pt x="385659" y="22309"/>
                    </a:lnTo>
                    <a:lnTo>
                      <a:pt x="382916" y="19018"/>
                    </a:lnTo>
                    <a:lnTo>
                      <a:pt x="378710" y="19018"/>
                    </a:lnTo>
                    <a:lnTo>
                      <a:pt x="374139" y="19566"/>
                    </a:lnTo>
                    <a:lnTo>
                      <a:pt x="365727" y="23041"/>
                    </a:lnTo>
                    <a:lnTo>
                      <a:pt x="363715" y="20664"/>
                    </a:lnTo>
                    <a:lnTo>
                      <a:pt x="360424" y="21944"/>
                    </a:lnTo>
                    <a:lnTo>
                      <a:pt x="357315" y="25052"/>
                    </a:lnTo>
                    <a:lnTo>
                      <a:pt x="353658" y="25052"/>
                    </a:lnTo>
                    <a:lnTo>
                      <a:pt x="350915" y="23224"/>
                    </a:lnTo>
                    <a:lnTo>
                      <a:pt x="346161" y="23041"/>
                    </a:lnTo>
                    <a:lnTo>
                      <a:pt x="342869" y="21578"/>
                    </a:lnTo>
                    <a:lnTo>
                      <a:pt x="345063" y="19384"/>
                    </a:lnTo>
                    <a:lnTo>
                      <a:pt x="339943" y="12618"/>
                    </a:lnTo>
                    <a:lnTo>
                      <a:pt x="331897" y="10789"/>
                    </a:lnTo>
                    <a:lnTo>
                      <a:pt x="332080" y="13166"/>
                    </a:lnTo>
                    <a:lnTo>
                      <a:pt x="328788" y="11338"/>
                    </a:lnTo>
                    <a:lnTo>
                      <a:pt x="329337" y="14446"/>
                    </a:lnTo>
                    <a:lnTo>
                      <a:pt x="325863" y="14080"/>
                    </a:lnTo>
                    <a:lnTo>
                      <a:pt x="322937" y="16092"/>
                    </a:lnTo>
                    <a:lnTo>
                      <a:pt x="322023" y="19932"/>
                    </a:lnTo>
                    <a:lnTo>
                      <a:pt x="326228" y="23224"/>
                    </a:lnTo>
                    <a:lnTo>
                      <a:pt x="325863" y="25235"/>
                    </a:lnTo>
                    <a:lnTo>
                      <a:pt x="326777" y="28710"/>
                    </a:lnTo>
                    <a:lnTo>
                      <a:pt x="322388" y="28527"/>
                    </a:lnTo>
                    <a:lnTo>
                      <a:pt x="321840" y="25967"/>
                    </a:lnTo>
                    <a:lnTo>
                      <a:pt x="318914" y="23955"/>
                    </a:lnTo>
                    <a:lnTo>
                      <a:pt x="316354" y="26332"/>
                    </a:lnTo>
                    <a:lnTo>
                      <a:pt x="314159" y="23041"/>
                    </a:lnTo>
                    <a:lnTo>
                      <a:pt x="313062" y="26515"/>
                    </a:lnTo>
                    <a:lnTo>
                      <a:pt x="304468" y="23041"/>
                    </a:lnTo>
                    <a:lnTo>
                      <a:pt x="300628" y="22675"/>
                    </a:lnTo>
                    <a:lnTo>
                      <a:pt x="299530" y="23589"/>
                    </a:lnTo>
                    <a:lnTo>
                      <a:pt x="303005" y="18286"/>
                    </a:lnTo>
                    <a:lnTo>
                      <a:pt x="305748" y="19384"/>
                    </a:lnTo>
                    <a:lnTo>
                      <a:pt x="311417" y="17738"/>
                    </a:lnTo>
                    <a:lnTo>
                      <a:pt x="319280" y="13532"/>
                    </a:lnTo>
                    <a:lnTo>
                      <a:pt x="319828" y="11520"/>
                    </a:lnTo>
                    <a:lnTo>
                      <a:pt x="319280" y="9326"/>
                    </a:lnTo>
                    <a:lnTo>
                      <a:pt x="315257" y="7315"/>
                    </a:lnTo>
                    <a:lnTo>
                      <a:pt x="306296" y="8412"/>
                    </a:lnTo>
                    <a:lnTo>
                      <a:pt x="305748" y="7680"/>
                    </a:lnTo>
                    <a:lnTo>
                      <a:pt x="305199" y="4572"/>
                    </a:lnTo>
                    <a:lnTo>
                      <a:pt x="301359" y="3292"/>
                    </a:lnTo>
                    <a:lnTo>
                      <a:pt x="297885" y="4023"/>
                    </a:lnTo>
                    <a:lnTo>
                      <a:pt x="294227" y="2743"/>
                    </a:lnTo>
                    <a:lnTo>
                      <a:pt x="290387" y="0"/>
                    </a:lnTo>
                    <a:lnTo>
                      <a:pt x="287827" y="1280"/>
                    </a:lnTo>
                    <a:lnTo>
                      <a:pt x="287096" y="2926"/>
                    </a:lnTo>
                    <a:lnTo>
                      <a:pt x="284170" y="4754"/>
                    </a:lnTo>
                    <a:lnTo>
                      <a:pt x="283621" y="6766"/>
                    </a:lnTo>
                    <a:lnTo>
                      <a:pt x="282341" y="6217"/>
                    </a:lnTo>
                    <a:lnTo>
                      <a:pt x="283438" y="9326"/>
                    </a:lnTo>
                    <a:lnTo>
                      <a:pt x="281610" y="10240"/>
                    </a:lnTo>
                    <a:lnTo>
                      <a:pt x="278867" y="9326"/>
                    </a:lnTo>
                    <a:lnTo>
                      <a:pt x="277587" y="9875"/>
                    </a:lnTo>
                    <a:lnTo>
                      <a:pt x="276672" y="11338"/>
                    </a:lnTo>
                    <a:lnTo>
                      <a:pt x="273929" y="13166"/>
                    </a:lnTo>
                    <a:lnTo>
                      <a:pt x="270638" y="16823"/>
                    </a:lnTo>
                    <a:lnTo>
                      <a:pt x="258386" y="23589"/>
                    </a:lnTo>
                    <a:lnTo>
                      <a:pt x="248146" y="23772"/>
                    </a:lnTo>
                    <a:lnTo>
                      <a:pt x="248877" y="25052"/>
                    </a:lnTo>
                    <a:lnTo>
                      <a:pt x="236808" y="26515"/>
                    </a:lnTo>
                    <a:lnTo>
                      <a:pt x="227665" y="25052"/>
                    </a:lnTo>
                    <a:lnTo>
                      <a:pt x="229494" y="26515"/>
                    </a:lnTo>
                    <a:lnTo>
                      <a:pt x="225288" y="27978"/>
                    </a:lnTo>
                    <a:lnTo>
                      <a:pt x="226385" y="31270"/>
                    </a:lnTo>
                    <a:lnTo>
                      <a:pt x="218705" y="28344"/>
                    </a:lnTo>
                    <a:lnTo>
                      <a:pt x="222545" y="25601"/>
                    </a:lnTo>
                    <a:lnTo>
                      <a:pt x="223642" y="23224"/>
                    </a:lnTo>
                    <a:lnTo>
                      <a:pt x="229859" y="21761"/>
                    </a:lnTo>
                    <a:lnTo>
                      <a:pt x="231505" y="20298"/>
                    </a:lnTo>
                    <a:lnTo>
                      <a:pt x="221631" y="22492"/>
                    </a:lnTo>
                    <a:lnTo>
                      <a:pt x="215596" y="24504"/>
                    </a:lnTo>
                    <a:lnTo>
                      <a:pt x="209744" y="27795"/>
                    </a:lnTo>
                    <a:lnTo>
                      <a:pt x="207733" y="30172"/>
                    </a:lnTo>
                    <a:lnTo>
                      <a:pt x="207733" y="31270"/>
                    </a:lnTo>
                    <a:lnTo>
                      <a:pt x="204076" y="32184"/>
                    </a:lnTo>
                    <a:lnTo>
                      <a:pt x="206087" y="33647"/>
                    </a:lnTo>
                    <a:lnTo>
                      <a:pt x="209379" y="34378"/>
                    </a:lnTo>
                    <a:lnTo>
                      <a:pt x="211573" y="37853"/>
                    </a:lnTo>
                    <a:lnTo>
                      <a:pt x="215230" y="39133"/>
                    </a:lnTo>
                    <a:lnTo>
                      <a:pt x="219802" y="38584"/>
                    </a:lnTo>
                    <a:lnTo>
                      <a:pt x="213585" y="40230"/>
                    </a:lnTo>
                    <a:lnTo>
                      <a:pt x="209927" y="40047"/>
                    </a:lnTo>
                    <a:lnTo>
                      <a:pt x="208647" y="42973"/>
                    </a:lnTo>
                    <a:lnTo>
                      <a:pt x="209927" y="45167"/>
                    </a:lnTo>
                    <a:lnTo>
                      <a:pt x="209744" y="48459"/>
                    </a:lnTo>
                    <a:lnTo>
                      <a:pt x="207367" y="50470"/>
                    </a:lnTo>
                    <a:lnTo>
                      <a:pt x="205173" y="48825"/>
                    </a:lnTo>
                    <a:lnTo>
                      <a:pt x="204990" y="45167"/>
                    </a:lnTo>
                    <a:lnTo>
                      <a:pt x="200967" y="46813"/>
                    </a:lnTo>
                    <a:lnTo>
                      <a:pt x="203893" y="43887"/>
                    </a:lnTo>
                    <a:lnTo>
                      <a:pt x="203344" y="40596"/>
                    </a:lnTo>
                    <a:lnTo>
                      <a:pt x="206087" y="38767"/>
                    </a:lnTo>
                    <a:lnTo>
                      <a:pt x="205173" y="36390"/>
                    </a:lnTo>
                    <a:lnTo>
                      <a:pt x="200601" y="35293"/>
                    </a:lnTo>
                    <a:lnTo>
                      <a:pt x="188167" y="41144"/>
                    </a:lnTo>
                    <a:lnTo>
                      <a:pt x="187801" y="42241"/>
                    </a:lnTo>
                    <a:lnTo>
                      <a:pt x="193470" y="40413"/>
                    </a:lnTo>
                    <a:lnTo>
                      <a:pt x="189264" y="43339"/>
                    </a:lnTo>
                    <a:lnTo>
                      <a:pt x="169514" y="51202"/>
                    </a:lnTo>
                    <a:lnTo>
                      <a:pt x="161103" y="52116"/>
                    </a:lnTo>
                    <a:lnTo>
                      <a:pt x="156348" y="55773"/>
                    </a:lnTo>
                    <a:lnTo>
                      <a:pt x="158177" y="53213"/>
                    </a:lnTo>
                    <a:lnTo>
                      <a:pt x="158360" y="50836"/>
                    </a:lnTo>
                    <a:lnTo>
                      <a:pt x="160920" y="49373"/>
                    </a:lnTo>
                    <a:lnTo>
                      <a:pt x="156165" y="48825"/>
                    </a:lnTo>
                    <a:lnTo>
                      <a:pt x="150862" y="55591"/>
                    </a:lnTo>
                    <a:lnTo>
                      <a:pt x="149948" y="59065"/>
                    </a:lnTo>
                    <a:lnTo>
                      <a:pt x="158360" y="63819"/>
                    </a:lnTo>
                    <a:lnTo>
                      <a:pt x="163480" y="65282"/>
                    </a:lnTo>
                    <a:lnTo>
                      <a:pt x="163663" y="66928"/>
                    </a:lnTo>
                    <a:lnTo>
                      <a:pt x="150497" y="62722"/>
                    </a:lnTo>
                    <a:lnTo>
                      <a:pt x="148668" y="61076"/>
                    </a:lnTo>
                    <a:lnTo>
                      <a:pt x="144462" y="60528"/>
                    </a:lnTo>
                    <a:lnTo>
                      <a:pt x="142451" y="63088"/>
                    </a:lnTo>
                    <a:lnTo>
                      <a:pt x="132393" y="70768"/>
                    </a:lnTo>
                    <a:lnTo>
                      <a:pt x="136782" y="72048"/>
                    </a:lnTo>
                    <a:lnTo>
                      <a:pt x="147388" y="72597"/>
                    </a:lnTo>
                    <a:lnTo>
                      <a:pt x="145742" y="73328"/>
                    </a:lnTo>
                    <a:lnTo>
                      <a:pt x="133125" y="73328"/>
                    </a:lnTo>
                    <a:lnTo>
                      <a:pt x="130016" y="74060"/>
                    </a:lnTo>
                    <a:lnTo>
                      <a:pt x="129467" y="74974"/>
                    </a:lnTo>
                    <a:lnTo>
                      <a:pt x="134770" y="79180"/>
                    </a:lnTo>
                    <a:lnTo>
                      <a:pt x="140073" y="81009"/>
                    </a:lnTo>
                    <a:lnTo>
                      <a:pt x="138611" y="82289"/>
                    </a:lnTo>
                    <a:lnTo>
                      <a:pt x="129467" y="78083"/>
                    </a:lnTo>
                    <a:lnTo>
                      <a:pt x="130016" y="80826"/>
                    </a:lnTo>
                    <a:lnTo>
                      <a:pt x="126359" y="89603"/>
                    </a:lnTo>
                    <a:lnTo>
                      <a:pt x="125079" y="91066"/>
                    </a:lnTo>
                    <a:lnTo>
                      <a:pt x="124713" y="85946"/>
                    </a:lnTo>
                    <a:lnTo>
                      <a:pt x="121970" y="93260"/>
                    </a:lnTo>
                    <a:lnTo>
                      <a:pt x="116118" y="100392"/>
                    </a:lnTo>
                    <a:lnTo>
                      <a:pt x="104598" y="107158"/>
                    </a:lnTo>
                    <a:lnTo>
                      <a:pt x="87592" y="109901"/>
                    </a:lnTo>
                    <a:lnTo>
                      <a:pt x="71500" y="111181"/>
                    </a:lnTo>
                    <a:lnTo>
                      <a:pt x="58882" y="113741"/>
                    </a:lnTo>
                    <a:lnTo>
                      <a:pt x="53945" y="113375"/>
                    </a:lnTo>
                    <a:lnTo>
                      <a:pt x="57785" y="112095"/>
                    </a:lnTo>
                    <a:lnTo>
                      <a:pt x="57602" y="111181"/>
                    </a:lnTo>
                    <a:lnTo>
                      <a:pt x="47362" y="111730"/>
                    </a:lnTo>
                    <a:lnTo>
                      <a:pt x="47362" y="112095"/>
                    </a:lnTo>
                    <a:lnTo>
                      <a:pt x="47727" y="113741"/>
                    </a:lnTo>
                    <a:lnTo>
                      <a:pt x="46630" y="118496"/>
                    </a:lnTo>
                    <a:lnTo>
                      <a:pt x="46630" y="123433"/>
                    </a:lnTo>
                    <a:lnTo>
                      <a:pt x="45716" y="128919"/>
                    </a:lnTo>
                    <a:lnTo>
                      <a:pt x="47727" y="129285"/>
                    </a:lnTo>
                    <a:lnTo>
                      <a:pt x="50105" y="128553"/>
                    </a:lnTo>
                    <a:lnTo>
                      <a:pt x="47179" y="130565"/>
                    </a:lnTo>
                    <a:lnTo>
                      <a:pt x="40961" y="132393"/>
                    </a:lnTo>
                    <a:lnTo>
                      <a:pt x="39133" y="134405"/>
                    </a:lnTo>
                    <a:lnTo>
                      <a:pt x="36207" y="134222"/>
                    </a:lnTo>
                    <a:lnTo>
                      <a:pt x="39681" y="132393"/>
                    </a:lnTo>
                    <a:lnTo>
                      <a:pt x="41144" y="129833"/>
                    </a:lnTo>
                    <a:lnTo>
                      <a:pt x="39681" y="130382"/>
                    </a:lnTo>
                    <a:lnTo>
                      <a:pt x="32915" y="133307"/>
                    </a:lnTo>
                    <a:lnTo>
                      <a:pt x="31635" y="135136"/>
                    </a:lnTo>
                    <a:lnTo>
                      <a:pt x="47179" y="139342"/>
                    </a:lnTo>
                    <a:lnTo>
                      <a:pt x="51933" y="142634"/>
                    </a:lnTo>
                    <a:lnTo>
                      <a:pt x="54859" y="145742"/>
                    </a:lnTo>
                    <a:lnTo>
                      <a:pt x="64734" y="149765"/>
                    </a:lnTo>
                    <a:lnTo>
                      <a:pt x="70402" y="150862"/>
                    </a:lnTo>
                    <a:lnTo>
                      <a:pt x="84483" y="159274"/>
                    </a:lnTo>
                    <a:lnTo>
                      <a:pt x="95638" y="164211"/>
                    </a:lnTo>
                    <a:lnTo>
                      <a:pt x="102221" y="168783"/>
                    </a:lnTo>
                    <a:lnTo>
                      <a:pt x="102221" y="170246"/>
                    </a:lnTo>
                    <a:lnTo>
                      <a:pt x="106609" y="172623"/>
                    </a:lnTo>
                    <a:lnTo>
                      <a:pt x="108255" y="175183"/>
                    </a:lnTo>
                    <a:lnTo>
                      <a:pt x="109718" y="179023"/>
                    </a:lnTo>
                    <a:lnTo>
                      <a:pt x="111547" y="180852"/>
                    </a:lnTo>
                    <a:lnTo>
                      <a:pt x="110632" y="181401"/>
                    </a:lnTo>
                    <a:lnTo>
                      <a:pt x="111364" y="185058"/>
                    </a:lnTo>
                    <a:lnTo>
                      <a:pt x="113375" y="189812"/>
                    </a:lnTo>
                    <a:lnTo>
                      <a:pt x="119958" y="190909"/>
                    </a:lnTo>
                    <a:lnTo>
                      <a:pt x="123981" y="192555"/>
                    </a:lnTo>
                    <a:lnTo>
                      <a:pt x="134770" y="195664"/>
                    </a:lnTo>
                    <a:lnTo>
                      <a:pt x="133490" y="194018"/>
                    </a:lnTo>
                    <a:lnTo>
                      <a:pt x="135319" y="192555"/>
                    </a:lnTo>
                    <a:lnTo>
                      <a:pt x="136233" y="190361"/>
                    </a:lnTo>
                    <a:lnTo>
                      <a:pt x="142999" y="190909"/>
                    </a:lnTo>
                    <a:lnTo>
                      <a:pt x="143365" y="189812"/>
                    </a:lnTo>
                    <a:lnTo>
                      <a:pt x="142451" y="187801"/>
                    </a:lnTo>
                    <a:lnTo>
                      <a:pt x="145194" y="187069"/>
                    </a:lnTo>
                    <a:lnTo>
                      <a:pt x="146839" y="187252"/>
                    </a:lnTo>
                    <a:lnTo>
                      <a:pt x="141353" y="194567"/>
                    </a:lnTo>
                    <a:lnTo>
                      <a:pt x="143365" y="196030"/>
                    </a:lnTo>
                    <a:lnTo>
                      <a:pt x="148119" y="194018"/>
                    </a:lnTo>
                    <a:lnTo>
                      <a:pt x="155251" y="192555"/>
                    </a:lnTo>
                    <a:lnTo>
                      <a:pt x="160920" y="192921"/>
                    </a:lnTo>
                    <a:lnTo>
                      <a:pt x="164211" y="193652"/>
                    </a:lnTo>
                    <a:lnTo>
                      <a:pt x="167869" y="196213"/>
                    </a:lnTo>
                    <a:lnTo>
                      <a:pt x="166223" y="197675"/>
                    </a:lnTo>
                    <a:lnTo>
                      <a:pt x="161834" y="198773"/>
                    </a:lnTo>
                    <a:lnTo>
                      <a:pt x="158908" y="204441"/>
                    </a:lnTo>
                    <a:lnTo>
                      <a:pt x="164760" y="210293"/>
                    </a:lnTo>
                    <a:lnTo>
                      <a:pt x="172440" y="213767"/>
                    </a:lnTo>
                    <a:lnTo>
                      <a:pt x="173537" y="212304"/>
                    </a:lnTo>
                    <a:lnTo>
                      <a:pt x="173537" y="208830"/>
                    </a:lnTo>
                    <a:lnTo>
                      <a:pt x="175183" y="207367"/>
                    </a:lnTo>
                    <a:lnTo>
                      <a:pt x="174635" y="210659"/>
                    </a:lnTo>
                    <a:lnTo>
                      <a:pt x="176280" y="211207"/>
                    </a:lnTo>
                    <a:lnTo>
                      <a:pt x="177378" y="209379"/>
                    </a:lnTo>
                    <a:lnTo>
                      <a:pt x="185058" y="209196"/>
                    </a:lnTo>
                    <a:lnTo>
                      <a:pt x="192372" y="212304"/>
                    </a:lnTo>
                    <a:lnTo>
                      <a:pt x="198224" y="211390"/>
                    </a:lnTo>
                    <a:lnTo>
                      <a:pt x="202430" y="208282"/>
                    </a:lnTo>
                    <a:lnTo>
                      <a:pt x="206636" y="209196"/>
                    </a:lnTo>
                    <a:lnTo>
                      <a:pt x="209927" y="207367"/>
                    </a:lnTo>
                    <a:lnTo>
                      <a:pt x="217242" y="207733"/>
                    </a:lnTo>
                    <a:lnTo>
                      <a:pt x="215047" y="209744"/>
                    </a:lnTo>
                    <a:lnTo>
                      <a:pt x="204076" y="212304"/>
                    </a:lnTo>
                    <a:lnTo>
                      <a:pt x="201881" y="215047"/>
                    </a:lnTo>
                    <a:lnTo>
                      <a:pt x="204441" y="215779"/>
                    </a:lnTo>
                    <a:lnTo>
                      <a:pt x="205356" y="214133"/>
                    </a:lnTo>
                    <a:lnTo>
                      <a:pt x="216145" y="211756"/>
                    </a:lnTo>
                    <a:lnTo>
                      <a:pt x="218888" y="212853"/>
                    </a:lnTo>
                    <a:lnTo>
                      <a:pt x="218888" y="215230"/>
                    </a:lnTo>
                    <a:lnTo>
                      <a:pt x="215047" y="217059"/>
                    </a:lnTo>
                    <a:lnTo>
                      <a:pt x="204990" y="217608"/>
                    </a:lnTo>
                    <a:lnTo>
                      <a:pt x="201333" y="218705"/>
                    </a:lnTo>
                    <a:lnTo>
                      <a:pt x="199321" y="220533"/>
                    </a:lnTo>
                    <a:lnTo>
                      <a:pt x="189995" y="221448"/>
                    </a:lnTo>
                    <a:lnTo>
                      <a:pt x="186886" y="221082"/>
                    </a:lnTo>
                    <a:lnTo>
                      <a:pt x="184692" y="218705"/>
                    </a:lnTo>
                    <a:lnTo>
                      <a:pt x="181583" y="217790"/>
                    </a:lnTo>
                    <a:lnTo>
                      <a:pt x="180303" y="216510"/>
                    </a:lnTo>
                    <a:lnTo>
                      <a:pt x="177195" y="216145"/>
                    </a:lnTo>
                    <a:lnTo>
                      <a:pt x="176280" y="214316"/>
                    </a:lnTo>
                    <a:lnTo>
                      <a:pt x="174452" y="214682"/>
                    </a:lnTo>
                    <a:lnTo>
                      <a:pt x="170977" y="216693"/>
                    </a:lnTo>
                    <a:lnTo>
                      <a:pt x="162931" y="216510"/>
                    </a:lnTo>
                    <a:lnTo>
                      <a:pt x="158360" y="213767"/>
                    </a:lnTo>
                    <a:lnTo>
                      <a:pt x="153971" y="208282"/>
                    </a:lnTo>
                    <a:lnTo>
                      <a:pt x="156714" y="213585"/>
                    </a:lnTo>
                    <a:lnTo>
                      <a:pt x="159274" y="216693"/>
                    </a:lnTo>
                    <a:lnTo>
                      <a:pt x="156897" y="219985"/>
                    </a:lnTo>
                    <a:lnTo>
                      <a:pt x="156897" y="223459"/>
                    </a:lnTo>
                    <a:lnTo>
                      <a:pt x="160554" y="224373"/>
                    </a:lnTo>
                    <a:lnTo>
                      <a:pt x="159457" y="222911"/>
                    </a:lnTo>
                    <a:lnTo>
                      <a:pt x="161834" y="219619"/>
                    </a:lnTo>
                    <a:lnTo>
                      <a:pt x="167320" y="219985"/>
                    </a:lnTo>
                    <a:lnTo>
                      <a:pt x="179755" y="222728"/>
                    </a:lnTo>
                    <a:lnTo>
                      <a:pt x="182863" y="225105"/>
                    </a:lnTo>
                    <a:lnTo>
                      <a:pt x="182498" y="227665"/>
                    </a:lnTo>
                    <a:lnTo>
                      <a:pt x="178292" y="230957"/>
                    </a:lnTo>
                    <a:lnTo>
                      <a:pt x="178840" y="229494"/>
                    </a:lnTo>
                    <a:lnTo>
                      <a:pt x="177743" y="227299"/>
                    </a:lnTo>
                    <a:lnTo>
                      <a:pt x="168600" y="224922"/>
                    </a:lnTo>
                    <a:lnTo>
                      <a:pt x="164211" y="232054"/>
                    </a:lnTo>
                    <a:lnTo>
                      <a:pt x="162017" y="234614"/>
                    </a:lnTo>
                    <a:lnTo>
                      <a:pt x="162017" y="236808"/>
                    </a:lnTo>
                    <a:lnTo>
                      <a:pt x="160371" y="238271"/>
                    </a:lnTo>
                    <a:lnTo>
                      <a:pt x="157263" y="237540"/>
                    </a:lnTo>
                    <a:lnTo>
                      <a:pt x="156165" y="235528"/>
                    </a:lnTo>
                    <a:lnTo>
                      <a:pt x="153605" y="233517"/>
                    </a:lnTo>
                    <a:lnTo>
                      <a:pt x="149399" y="234065"/>
                    </a:lnTo>
                    <a:lnTo>
                      <a:pt x="148668" y="234980"/>
                    </a:lnTo>
                    <a:lnTo>
                      <a:pt x="146108" y="233700"/>
                    </a:lnTo>
                    <a:lnTo>
                      <a:pt x="140073" y="234614"/>
                    </a:lnTo>
                    <a:lnTo>
                      <a:pt x="139159" y="233151"/>
                    </a:lnTo>
                    <a:lnTo>
                      <a:pt x="137148" y="234248"/>
                    </a:lnTo>
                    <a:lnTo>
                      <a:pt x="137696" y="232420"/>
                    </a:lnTo>
                    <a:lnTo>
                      <a:pt x="134039" y="232785"/>
                    </a:lnTo>
                    <a:lnTo>
                      <a:pt x="132393" y="234614"/>
                    </a:lnTo>
                    <a:lnTo>
                      <a:pt x="130016" y="233700"/>
                    </a:lnTo>
                    <a:lnTo>
                      <a:pt x="124713" y="233151"/>
                    </a:lnTo>
                    <a:lnTo>
                      <a:pt x="113924" y="233700"/>
                    </a:lnTo>
                    <a:lnTo>
                      <a:pt x="109718" y="231322"/>
                    </a:lnTo>
                    <a:lnTo>
                      <a:pt x="109718" y="228579"/>
                    </a:lnTo>
                    <a:lnTo>
                      <a:pt x="102586" y="228031"/>
                    </a:lnTo>
                    <a:lnTo>
                      <a:pt x="110267" y="223825"/>
                    </a:lnTo>
                    <a:lnTo>
                      <a:pt x="109718" y="220533"/>
                    </a:lnTo>
                    <a:lnTo>
                      <a:pt x="110632" y="216693"/>
                    </a:lnTo>
                    <a:lnTo>
                      <a:pt x="109718" y="213767"/>
                    </a:lnTo>
                    <a:lnTo>
                      <a:pt x="105146" y="212122"/>
                    </a:lnTo>
                    <a:lnTo>
                      <a:pt x="106609" y="211390"/>
                    </a:lnTo>
                    <a:lnTo>
                      <a:pt x="113924" y="210842"/>
                    </a:lnTo>
                    <a:lnTo>
                      <a:pt x="105146" y="210293"/>
                    </a:lnTo>
                    <a:lnTo>
                      <a:pt x="99843" y="211390"/>
                    </a:lnTo>
                    <a:lnTo>
                      <a:pt x="87043" y="211756"/>
                    </a:lnTo>
                    <a:lnTo>
                      <a:pt x="79911" y="217608"/>
                    </a:lnTo>
                    <a:lnTo>
                      <a:pt x="74060" y="218156"/>
                    </a:lnTo>
                    <a:lnTo>
                      <a:pt x="71134" y="219619"/>
                    </a:lnTo>
                    <a:lnTo>
                      <a:pt x="68940" y="219070"/>
                    </a:lnTo>
                    <a:lnTo>
                      <a:pt x="63088" y="221813"/>
                    </a:lnTo>
                    <a:lnTo>
                      <a:pt x="58333" y="225471"/>
                    </a:lnTo>
                    <a:lnTo>
                      <a:pt x="62539" y="227482"/>
                    </a:lnTo>
                    <a:lnTo>
                      <a:pt x="65648" y="230774"/>
                    </a:lnTo>
                    <a:lnTo>
                      <a:pt x="63454" y="231322"/>
                    </a:lnTo>
                    <a:lnTo>
                      <a:pt x="53396" y="232054"/>
                    </a:lnTo>
                    <a:lnTo>
                      <a:pt x="51385" y="230774"/>
                    </a:lnTo>
                    <a:lnTo>
                      <a:pt x="50836" y="228945"/>
                    </a:lnTo>
                    <a:lnTo>
                      <a:pt x="46630" y="229859"/>
                    </a:lnTo>
                    <a:lnTo>
                      <a:pt x="35658" y="234614"/>
                    </a:lnTo>
                    <a:lnTo>
                      <a:pt x="33098" y="237540"/>
                    </a:lnTo>
                    <a:lnTo>
                      <a:pt x="31087" y="236442"/>
                    </a:lnTo>
                    <a:lnTo>
                      <a:pt x="30538" y="238454"/>
                    </a:lnTo>
                    <a:lnTo>
                      <a:pt x="28344" y="241014"/>
                    </a:lnTo>
                    <a:lnTo>
                      <a:pt x="23589" y="242843"/>
                    </a:lnTo>
                    <a:lnTo>
                      <a:pt x="21029" y="240648"/>
                    </a:lnTo>
                    <a:lnTo>
                      <a:pt x="16641" y="243026"/>
                    </a:lnTo>
                    <a:lnTo>
                      <a:pt x="14812" y="245037"/>
                    </a:lnTo>
                    <a:lnTo>
                      <a:pt x="14812" y="246500"/>
                    </a:lnTo>
                    <a:lnTo>
                      <a:pt x="15726" y="247049"/>
                    </a:lnTo>
                    <a:lnTo>
                      <a:pt x="5120" y="251254"/>
                    </a:lnTo>
                    <a:lnTo>
                      <a:pt x="2560" y="251437"/>
                    </a:lnTo>
                    <a:lnTo>
                      <a:pt x="5669" y="247414"/>
                    </a:lnTo>
                    <a:lnTo>
                      <a:pt x="0" y="249609"/>
                    </a:lnTo>
                    <a:lnTo>
                      <a:pt x="0" y="252534"/>
                    </a:lnTo>
                    <a:lnTo>
                      <a:pt x="2743" y="254363"/>
                    </a:lnTo>
                    <a:lnTo>
                      <a:pt x="19566" y="262043"/>
                    </a:lnTo>
                    <a:lnTo>
                      <a:pt x="33098" y="265152"/>
                    </a:lnTo>
                    <a:lnTo>
                      <a:pt x="34561" y="264603"/>
                    </a:lnTo>
                    <a:lnTo>
                      <a:pt x="32184" y="262592"/>
                    </a:lnTo>
                    <a:lnTo>
                      <a:pt x="49373" y="266066"/>
                    </a:lnTo>
                    <a:lnTo>
                      <a:pt x="41510" y="268444"/>
                    </a:lnTo>
                    <a:lnTo>
                      <a:pt x="37853" y="272649"/>
                    </a:lnTo>
                    <a:lnTo>
                      <a:pt x="33464" y="271552"/>
                    </a:lnTo>
                    <a:lnTo>
                      <a:pt x="34013" y="268809"/>
                    </a:lnTo>
                    <a:lnTo>
                      <a:pt x="32550" y="267346"/>
                    </a:lnTo>
                    <a:lnTo>
                      <a:pt x="31087" y="270272"/>
                    </a:lnTo>
                    <a:lnTo>
                      <a:pt x="37121" y="278135"/>
                    </a:lnTo>
                    <a:lnTo>
                      <a:pt x="42059" y="281793"/>
                    </a:lnTo>
                    <a:lnTo>
                      <a:pt x="42424" y="285450"/>
                    </a:lnTo>
                    <a:lnTo>
                      <a:pt x="41144" y="289473"/>
                    </a:lnTo>
                    <a:lnTo>
                      <a:pt x="46082" y="294044"/>
                    </a:lnTo>
                    <a:lnTo>
                      <a:pt x="48276" y="294593"/>
                    </a:lnTo>
                    <a:lnTo>
                      <a:pt x="50105" y="296056"/>
                    </a:lnTo>
                    <a:lnTo>
                      <a:pt x="69305" y="298616"/>
                    </a:lnTo>
                    <a:lnTo>
                      <a:pt x="74060" y="298250"/>
                    </a:lnTo>
                    <a:lnTo>
                      <a:pt x="82837" y="301359"/>
                    </a:lnTo>
                    <a:lnTo>
                      <a:pt x="97283" y="296239"/>
                    </a:lnTo>
                    <a:lnTo>
                      <a:pt x="106792" y="297336"/>
                    </a:lnTo>
                    <a:lnTo>
                      <a:pt x="114473" y="295873"/>
                    </a:lnTo>
                    <a:lnTo>
                      <a:pt x="121970" y="298250"/>
                    </a:lnTo>
                    <a:lnTo>
                      <a:pt x="127639" y="302822"/>
                    </a:lnTo>
                    <a:lnTo>
                      <a:pt x="128736" y="301542"/>
                    </a:lnTo>
                    <a:lnTo>
                      <a:pt x="129284" y="298250"/>
                    </a:lnTo>
                    <a:lnTo>
                      <a:pt x="125079" y="297519"/>
                    </a:lnTo>
                    <a:lnTo>
                      <a:pt x="121970" y="295690"/>
                    </a:lnTo>
                    <a:lnTo>
                      <a:pt x="120507" y="294044"/>
                    </a:lnTo>
                    <a:lnTo>
                      <a:pt x="127273" y="293496"/>
                    </a:lnTo>
                    <a:lnTo>
                      <a:pt x="130016" y="296422"/>
                    </a:lnTo>
                    <a:lnTo>
                      <a:pt x="134222" y="298616"/>
                    </a:lnTo>
                    <a:lnTo>
                      <a:pt x="136233" y="307576"/>
                    </a:lnTo>
                    <a:lnTo>
                      <a:pt x="137879" y="307576"/>
                    </a:lnTo>
                    <a:lnTo>
                      <a:pt x="140622" y="302639"/>
                    </a:lnTo>
                    <a:lnTo>
                      <a:pt x="144645" y="297885"/>
                    </a:lnTo>
                    <a:lnTo>
                      <a:pt x="150314" y="294227"/>
                    </a:lnTo>
                    <a:lnTo>
                      <a:pt x="153057" y="291302"/>
                    </a:lnTo>
                    <a:lnTo>
                      <a:pt x="162931" y="288376"/>
                    </a:lnTo>
                    <a:lnTo>
                      <a:pt x="162017" y="285999"/>
                    </a:lnTo>
                    <a:lnTo>
                      <a:pt x="169332" y="287827"/>
                    </a:lnTo>
                    <a:lnTo>
                      <a:pt x="171892" y="287461"/>
                    </a:lnTo>
                    <a:lnTo>
                      <a:pt x="174635" y="285084"/>
                    </a:lnTo>
                    <a:lnTo>
                      <a:pt x="180303" y="282524"/>
                    </a:lnTo>
                    <a:lnTo>
                      <a:pt x="185606" y="287096"/>
                    </a:lnTo>
                    <a:lnTo>
                      <a:pt x="187801" y="287827"/>
                    </a:lnTo>
                    <a:lnTo>
                      <a:pt x="187801" y="292216"/>
                    </a:lnTo>
                    <a:lnTo>
                      <a:pt x="185789" y="295507"/>
                    </a:lnTo>
                    <a:lnTo>
                      <a:pt x="183046" y="298250"/>
                    </a:lnTo>
                    <a:lnTo>
                      <a:pt x="177195" y="299713"/>
                    </a:lnTo>
                    <a:lnTo>
                      <a:pt x="173355" y="298250"/>
                    </a:lnTo>
                    <a:lnTo>
                      <a:pt x="169332" y="298250"/>
                    </a:lnTo>
                    <a:lnTo>
                      <a:pt x="169149" y="301725"/>
                    </a:lnTo>
                    <a:lnTo>
                      <a:pt x="170063" y="304102"/>
                    </a:lnTo>
                    <a:lnTo>
                      <a:pt x="172623" y="302273"/>
                    </a:lnTo>
                    <a:lnTo>
                      <a:pt x="176829" y="303553"/>
                    </a:lnTo>
                    <a:lnTo>
                      <a:pt x="179206" y="307576"/>
                    </a:lnTo>
                    <a:lnTo>
                      <a:pt x="183961" y="314159"/>
                    </a:lnTo>
                    <a:lnTo>
                      <a:pt x="183595" y="316902"/>
                    </a:lnTo>
                    <a:lnTo>
                      <a:pt x="182863" y="318182"/>
                    </a:lnTo>
                    <a:lnTo>
                      <a:pt x="185789" y="319828"/>
                    </a:lnTo>
                    <a:lnTo>
                      <a:pt x="186704" y="322388"/>
                    </a:lnTo>
                    <a:lnTo>
                      <a:pt x="187252" y="324583"/>
                    </a:lnTo>
                    <a:lnTo>
                      <a:pt x="186704" y="328971"/>
                    </a:lnTo>
                    <a:lnTo>
                      <a:pt x="182863" y="334457"/>
                    </a:lnTo>
                    <a:lnTo>
                      <a:pt x="179389" y="337932"/>
                    </a:lnTo>
                    <a:lnTo>
                      <a:pt x="175732" y="340309"/>
                    </a:lnTo>
                    <a:lnTo>
                      <a:pt x="172075" y="341223"/>
                    </a:lnTo>
                    <a:lnTo>
                      <a:pt x="166771" y="341040"/>
                    </a:lnTo>
                    <a:lnTo>
                      <a:pt x="163663" y="342503"/>
                    </a:lnTo>
                    <a:lnTo>
                      <a:pt x="159274" y="342138"/>
                    </a:lnTo>
                    <a:lnTo>
                      <a:pt x="150862" y="343966"/>
                    </a:lnTo>
                    <a:lnTo>
                      <a:pt x="149217" y="343966"/>
                    </a:lnTo>
                    <a:lnTo>
                      <a:pt x="153971" y="340309"/>
                    </a:lnTo>
                    <a:lnTo>
                      <a:pt x="153422" y="339578"/>
                    </a:lnTo>
                    <a:lnTo>
                      <a:pt x="148851" y="339943"/>
                    </a:lnTo>
                    <a:lnTo>
                      <a:pt x="146839" y="341040"/>
                    </a:lnTo>
                    <a:lnTo>
                      <a:pt x="144462" y="345063"/>
                    </a:lnTo>
                    <a:lnTo>
                      <a:pt x="140439" y="348904"/>
                    </a:lnTo>
                    <a:lnTo>
                      <a:pt x="132576" y="354207"/>
                    </a:lnTo>
                    <a:lnTo>
                      <a:pt x="129833" y="356949"/>
                    </a:lnTo>
                    <a:lnTo>
                      <a:pt x="125810" y="358047"/>
                    </a:lnTo>
                    <a:lnTo>
                      <a:pt x="120873" y="356949"/>
                    </a:lnTo>
                    <a:lnTo>
                      <a:pt x="118313" y="355487"/>
                    </a:lnTo>
                    <a:lnTo>
                      <a:pt x="111364" y="359510"/>
                    </a:lnTo>
                    <a:lnTo>
                      <a:pt x="103135" y="361521"/>
                    </a:lnTo>
                    <a:lnTo>
                      <a:pt x="101489" y="363533"/>
                    </a:lnTo>
                    <a:lnTo>
                      <a:pt x="100941" y="364813"/>
                    </a:lnTo>
                    <a:lnTo>
                      <a:pt x="102038" y="366093"/>
                    </a:lnTo>
                    <a:lnTo>
                      <a:pt x="103135" y="369018"/>
                    </a:lnTo>
                    <a:lnTo>
                      <a:pt x="101489" y="370481"/>
                    </a:lnTo>
                    <a:lnTo>
                      <a:pt x="93443" y="369384"/>
                    </a:lnTo>
                    <a:lnTo>
                      <a:pt x="88323" y="370299"/>
                    </a:lnTo>
                    <a:lnTo>
                      <a:pt x="82837" y="374687"/>
                    </a:lnTo>
                    <a:lnTo>
                      <a:pt x="81009" y="377796"/>
                    </a:lnTo>
                    <a:lnTo>
                      <a:pt x="78448" y="376699"/>
                    </a:lnTo>
                    <a:lnTo>
                      <a:pt x="75340" y="377247"/>
                    </a:lnTo>
                    <a:lnTo>
                      <a:pt x="67294" y="384379"/>
                    </a:lnTo>
                    <a:lnTo>
                      <a:pt x="65831" y="384745"/>
                    </a:lnTo>
                    <a:lnTo>
                      <a:pt x="64185" y="386391"/>
                    </a:lnTo>
                    <a:lnTo>
                      <a:pt x="63636" y="388402"/>
                    </a:lnTo>
                    <a:lnTo>
                      <a:pt x="59613" y="395534"/>
                    </a:lnTo>
                    <a:lnTo>
                      <a:pt x="58882" y="397728"/>
                    </a:lnTo>
                    <a:lnTo>
                      <a:pt x="59613" y="403397"/>
                    </a:lnTo>
                    <a:lnTo>
                      <a:pt x="58333" y="405043"/>
                    </a:lnTo>
                    <a:lnTo>
                      <a:pt x="53762" y="405774"/>
                    </a:lnTo>
                    <a:lnTo>
                      <a:pt x="51019" y="405408"/>
                    </a:lnTo>
                    <a:lnTo>
                      <a:pt x="49556" y="406140"/>
                    </a:lnTo>
                    <a:lnTo>
                      <a:pt x="49556" y="407968"/>
                    </a:lnTo>
                    <a:lnTo>
                      <a:pt x="54676" y="410894"/>
                    </a:lnTo>
                    <a:lnTo>
                      <a:pt x="53213" y="412357"/>
                    </a:lnTo>
                    <a:lnTo>
                      <a:pt x="48093" y="413089"/>
                    </a:lnTo>
                    <a:lnTo>
                      <a:pt x="46996" y="415649"/>
                    </a:lnTo>
                    <a:lnTo>
                      <a:pt x="46813" y="418026"/>
                    </a:lnTo>
                    <a:lnTo>
                      <a:pt x="48459" y="417112"/>
                    </a:lnTo>
                    <a:lnTo>
                      <a:pt x="57785" y="416014"/>
                    </a:lnTo>
                    <a:lnTo>
                      <a:pt x="61076" y="414917"/>
                    </a:lnTo>
                    <a:lnTo>
                      <a:pt x="63636" y="413089"/>
                    </a:lnTo>
                    <a:lnTo>
                      <a:pt x="72414" y="412174"/>
                    </a:lnTo>
                    <a:lnTo>
                      <a:pt x="72780" y="413637"/>
                    </a:lnTo>
                    <a:lnTo>
                      <a:pt x="69854" y="414369"/>
                    </a:lnTo>
                    <a:lnTo>
                      <a:pt x="71865" y="415649"/>
                    </a:lnTo>
                    <a:lnTo>
                      <a:pt x="62174" y="416563"/>
                    </a:lnTo>
                    <a:lnTo>
                      <a:pt x="58333" y="418026"/>
                    </a:lnTo>
                    <a:lnTo>
                      <a:pt x="55225" y="420586"/>
                    </a:lnTo>
                    <a:lnTo>
                      <a:pt x="54859" y="422415"/>
                    </a:lnTo>
                    <a:lnTo>
                      <a:pt x="61442" y="425523"/>
                    </a:lnTo>
                    <a:lnTo>
                      <a:pt x="67294" y="422049"/>
                    </a:lnTo>
                    <a:lnTo>
                      <a:pt x="69854" y="422597"/>
                    </a:lnTo>
                    <a:lnTo>
                      <a:pt x="67842" y="424792"/>
                    </a:lnTo>
                    <a:lnTo>
                      <a:pt x="66928" y="427535"/>
                    </a:lnTo>
                    <a:lnTo>
                      <a:pt x="68391" y="431558"/>
                    </a:lnTo>
                    <a:lnTo>
                      <a:pt x="69854" y="433021"/>
                    </a:lnTo>
                    <a:lnTo>
                      <a:pt x="70402" y="435764"/>
                    </a:lnTo>
                    <a:lnTo>
                      <a:pt x="72414" y="437775"/>
                    </a:lnTo>
                    <a:lnTo>
                      <a:pt x="74608" y="438872"/>
                    </a:lnTo>
                    <a:lnTo>
                      <a:pt x="76437" y="438141"/>
                    </a:lnTo>
                    <a:lnTo>
                      <a:pt x="80643" y="433386"/>
                    </a:lnTo>
                    <a:lnTo>
                      <a:pt x="81191" y="436495"/>
                    </a:lnTo>
                    <a:lnTo>
                      <a:pt x="82837" y="437227"/>
                    </a:lnTo>
                    <a:lnTo>
                      <a:pt x="89603" y="436495"/>
                    </a:lnTo>
                    <a:lnTo>
                      <a:pt x="85397" y="441798"/>
                    </a:lnTo>
                    <a:lnTo>
                      <a:pt x="91066" y="443627"/>
                    </a:lnTo>
                    <a:lnTo>
                      <a:pt x="101123" y="445090"/>
                    </a:lnTo>
                    <a:lnTo>
                      <a:pt x="106609" y="443261"/>
                    </a:lnTo>
                    <a:lnTo>
                      <a:pt x="110632" y="443078"/>
                    </a:lnTo>
                    <a:lnTo>
                      <a:pt x="112095" y="446553"/>
                    </a:lnTo>
                    <a:lnTo>
                      <a:pt x="109901" y="449296"/>
                    </a:lnTo>
                    <a:lnTo>
                      <a:pt x="102038" y="451307"/>
                    </a:lnTo>
                    <a:lnTo>
                      <a:pt x="99295" y="454964"/>
                    </a:lnTo>
                    <a:lnTo>
                      <a:pt x="93992" y="459719"/>
                    </a:lnTo>
                    <a:lnTo>
                      <a:pt x="91432" y="462827"/>
                    </a:lnTo>
                    <a:lnTo>
                      <a:pt x="90152" y="465753"/>
                    </a:lnTo>
                    <a:lnTo>
                      <a:pt x="90152" y="468679"/>
                    </a:lnTo>
                    <a:lnTo>
                      <a:pt x="94358" y="475262"/>
                    </a:lnTo>
                    <a:lnTo>
                      <a:pt x="96552" y="475811"/>
                    </a:lnTo>
                    <a:lnTo>
                      <a:pt x="100026" y="474165"/>
                    </a:lnTo>
                    <a:lnTo>
                      <a:pt x="103684" y="473251"/>
                    </a:lnTo>
                    <a:lnTo>
                      <a:pt x="104781" y="475079"/>
                    </a:lnTo>
                    <a:lnTo>
                      <a:pt x="103135" y="475994"/>
                    </a:lnTo>
                    <a:lnTo>
                      <a:pt x="103501" y="477091"/>
                    </a:lnTo>
                    <a:lnTo>
                      <a:pt x="110084" y="476908"/>
                    </a:lnTo>
                    <a:lnTo>
                      <a:pt x="108804" y="477822"/>
                    </a:lnTo>
                    <a:lnTo>
                      <a:pt x="103135" y="478371"/>
                    </a:lnTo>
                    <a:lnTo>
                      <a:pt x="99843" y="479834"/>
                    </a:lnTo>
                    <a:lnTo>
                      <a:pt x="102038" y="482394"/>
                    </a:lnTo>
                    <a:lnTo>
                      <a:pt x="107707" y="486051"/>
                    </a:lnTo>
                    <a:lnTo>
                      <a:pt x="110450" y="486051"/>
                    </a:lnTo>
                    <a:lnTo>
                      <a:pt x="113010" y="486783"/>
                    </a:lnTo>
                    <a:lnTo>
                      <a:pt x="115021" y="486600"/>
                    </a:lnTo>
                    <a:lnTo>
                      <a:pt x="118130" y="487514"/>
                    </a:lnTo>
                    <a:lnTo>
                      <a:pt x="121056" y="487331"/>
                    </a:lnTo>
                    <a:lnTo>
                      <a:pt x="124713" y="488611"/>
                    </a:lnTo>
                    <a:lnTo>
                      <a:pt x="127822" y="488611"/>
                    </a:lnTo>
                    <a:lnTo>
                      <a:pt x="129102" y="486600"/>
                    </a:lnTo>
                    <a:lnTo>
                      <a:pt x="132027" y="484405"/>
                    </a:lnTo>
                    <a:lnTo>
                      <a:pt x="139708" y="476542"/>
                    </a:lnTo>
                    <a:lnTo>
                      <a:pt x="142085" y="470691"/>
                    </a:lnTo>
                    <a:lnTo>
                      <a:pt x="145011" y="469959"/>
                    </a:lnTo>
                    <a:lnTo>
                      <a:pt x="144462" y="468130"/>
                    </a:lnTo>
                    <a:lnTo>
                      <a:pt x="140988" y="466302"/>
                    </a:lnTo>
                    <a:lnTo>
                      <a:pt x="139342" y="462645"/>
                    </a:lnTo>
                    <a:lnTo>
                      <a:pt x="147205" y="452770"/>
                    </a:lnTo>
                    <a:lnTo>
                      <a:pt x="154885" y="448930"/>
                    </a:lnTo>
                    <a:lnTo>
                      <a:pt x="158177" y="445638"/>
                    </a:lnTo>
                    <a:lnTo>
                      <a:pt x="160920" y="443810"/>
                    </a:lnTo>
                    <a:lnTo>
                      <a:pt x="167137" y="443627"/>
                    </a:lnTo>
                    <a:lnTo>
                      <a:pt x="151960" y="454233"/>
                    </a:lnTo>
                    <a:lnTo>
                      <a:pt x="144645" y="462279"/>
                    </a:lnTo>
                    <a:lnTo>
                      <a:pt x="143914" y="464107"/>
                    </a:lnTo>
                    <a:lnTo>
                      <a:pt x="144645" y="465570"/>
                    </a:lnTo>
                    <a:lnTo>
                      <a:pt x="147205" y="467033"/>
                    </a:lnTo>
                    <a:lnTo>
                      <a:pt x="148668" y="470508"/>
                    </a:lnTo>
                    <a:lnTo>
                      <a:pt x="148851" y="473616"/>
                    </a:lnTo>
                    <a:lnTo>
                      <a:pt x="151045" y="476908"/>
                    </a:lnTo>
                    <a:lnTo>
                      <a:pt x="154520" y="480017"/>
                    </a:lnTo>
                    <a:lnTo>
                      <a:pt x="159091" y="490074"/>
                    </a:lnTo>
                    <a:lnTo>
                      <a:pt x="161468" y="493000"/>
                    </a:lnTo>
                    <a:lnTo>
                      <a:pt x="161468" y="495011"/>
                    </a:lnTo>
                    <a:lnTo>
                      <a:pt x="156714" y="500132"/>
                    </a:lnTo>
                    <a:lnTo>
                      <a:pt x="156165" y="501412"/>
                    </a:lnTo>
                    <a:lnTo>
                      <a:pt x="154520" y="501960"/>
                    </a:lnTo>
                    <a:lnTo>
                      <a:pt x="153971" y="504703"/>
                    </a:lnTo>
                    <a:lnTo>
                      <a:pt x="156531" y="509640"/>
                    </a:lnTo>
                    <a:lnTo>
                      <a:pt x="158725" y="508360"/>
                    </a:lnTo>
                    <a:lnTo>
                      <a:pt x="162383" y="508360"/>
                    </a:lnTo>
                    <a:lnTo>
                      <a:pt x="164943" y="509640"/>
                    </a:lnTo>
                    <a:lnTo>
                      <a:pt x="162566" y="510555"/>
                    </a:lnTo>
                    <a:lnTo>
                      <a:pt x="160188" y="513115"/>
                    </a:lnTo>
                    <a:lnTo>
                      <a:pt x="160737" y="518784"/>
                    </a:lnTo>
                    <a:lnTo>
                      <a:pt x="162931" y="518418"/>
                    </a:lnTo>
                    <a:lnTo>
                      <a:pt x="164577" y="520064"/>
                    </a:lnTo>
                    <a:lnTo>
                      <a:pt x="162566" y="520429"/>
                    </a:lnTo>
                    <a:lnTo>
                      <a:pt x="158177" y="524270"/>
                    </a:lnTo>
                    <a:lnTo>
                      <a:pt x="154337" y="524452"/>
                    </a:lnTo>
                    <a:lnTo>
                      <a:pt x="150862" y="526830"/>
                    </a:lnTo>
                    <a:lnTo>
                      <a:pt x="159823" y="527744"/>
                    </a:lnTo>
                    <a:lnTo>
                      <a:pt x="165674" y="525550"/>
                    </a:lnTo>
                    <a:lnTo>
                      <a:pt x="169697" y="521527"/>
                    </a:lnTo>
                    <a:lnTo>
                      <a:pt x="172989" y="520429"/>
                    </a:lnTo>
                    <a:lnTo>
                      <a:pt x="180121" y="516041"/>
                    </a:lnTo>
                    <a:lnTo>
                      <a:pt x="185058" y="516041"/>
                    </a:lnTo>
                    <a:lnTo>
                      <a:pt x="191275" y="511652"/>
                    </a:lnTo>
                    <a:lnTo>
                      <a:pt x="197675" y="502509"/>
                    </a:lnTo>
                    <a:lnTo>
                      <a:pt x="198590" y="505618"/>
                    </a:lnTo>
                    <a:lnTo>
                      <a:pt x="198590" y="509275"/>
                    </a:lnTo>
                    <a:lnTo>
                      <a:pt x="197127" y="510920"/>
                    </a:lnTo>
                    <a:lnTo>
                      <a:pt x="196944" y="513663"/>
                    </a:lnTo>
                    <a:lnTo>
                      <a:pt x="197493" y="515492"/>
                    </a:lnTo>
                    <a:lnTo>
                      <a:pt x="200235" y="517869"/>
                    </a:lnTo>
                    <a:lnTo>
                      <a:pt x="201881" y="517321"/>
                    </a:lnTo>
                    <a:lnTo>
                      <a:pt x="204076" y="519332"/>
                    </a:lnTo>
                    <a:lnTo>
                      <a:pt x="206636" y="520429"/>
                    </a:lnTo>
                    <a:lnTo>
                      <a:pt x="211207" y="517321"/>
                    </a:lnTo>
                    <a:lnTo>
                      <a:pt x="212304" y="515675"/>
                    </a:lnTo>
                    <a:lnTo>
                      <a:pt x="213585" y="516772"/>
                    </a:lnTo>
                    <a:lnTo>
                      <a:pt x="215596" y="516955"/>
                    </a:lnTo>
                    <a:lnTo>
                      <a:pt x="215413" y="518967"/>
                    </a:lnTo>
                    <a:lnTo>
                      <a:pt x="218156" y="520429"/>
                    </a:lnTo>
                    <a:lnTo>
                      <a:pt x="221082" y="523355"/>
                    </a:lnTo>
                    <a:lnTo>
                      <a:pt x="227665" y="533596"/>
                    </a:lnTo>
                    <a:lnTo>
                      <a:pt x="230591" y="535424"/>
                    </a:lnTo>
                    <a:lnTo>
                      <a:pt x="232237" y="534876"/>
                    </a:lnTo>
                    <a:lnTo>
                      <a:pt x="235894" y="531767"/>
                    </a:lnTo>
                    <a:lnTo>
                      <a:pt x="235894" y="526098"/>
                    </a:lnTo>
                    <a:lnTo>
                      <a:pt x="233334" y="522441"/>
                    </a:lnTo>
                    <a:lnTo>
                      <a:pt x="234614" y="521161"/>
                    </a:lnTo>
                    <a:lnTo>
                      <a:pt x="236625" y="517869"/>
                    </a:lnTo>
                    <a:lnTo>
                      <a:pt x="240648" y="515126"/>
                    </a:lnTo>
                    <a:lnTo>
                      <a:pt x="242111" y="513115"/>
                    </a:lnTo>
                    <a:lnTo>
                      <a:pt x="243757" y="512566"/>
                    </a:lnTo>
                    <a:lnTo>
                      <a:pt x="243940" y="515126"/>
                    </a:lnTo>
                    <a:lnTo>
                      <a:pt x="242111" y="519881"/>
                    </a:lnTo>
                    <a:lnTo>
                      <a:pt x="249243" y="525733"/>
                    </a:lnTo>
                    <a:lnTo>
                      <a:pt x="253814" y="526281"/>
                    </a:lnTo>
                    <a:lnTo>
                      <a:pt x="265518" y="522258"/>
                    </a:lnTo>
                    <a:lnTo>
                      <a:pt x="273381" y="517321"/>
                    </a:lnTo>
                    <a:lnTo>
                      <a:pt x="281061" y="511286"/>
                    </a:lnTo>
                    <a:lnTo>
                      <a:pt x="286913" y="508909"/>
                    </a:lnTo>
                    <a:lnTo>
                      <a:pt x="287644" y="510189"/>
                    </a:lnTo>
                    <a:lnTo>
                      <a:pt x="280695" y="518967"/>
                    </a:lnTo>
                    <a:lnTo>
                      <a:pt x="277587" y="520978"/>
                    </a:lnTo>
                    <a:lnTo>
                      <a:pt x="279415" y="521527"/>
                    </a:lnTo>
                    <a:lnTo>
                      <a:pt x="279598" y="522258"/>
                    </a:lnTo>
                    <a:lnTo>
                      <a:pt x="275392" y="526281"/>
                    </a:lnTo>
                    <a:lnTo>
                      <a:pt x="270638" y="528841"/>
                    </a:lnTo>
                    <a:lnTo>
                      <a:pt x="268078" y="538533"/>
                    </a:lnTo>
                    <a:lnTo>
                      <a:pt x="272832" y="539081"/>
                    </a:lnTo>
                    <a:lnTo>
                      <a:pt x="266615" y="544567"/>
                    </a:lnTo>
                    <a:lnTo>
                      <a:pt x="264421" y="555539"/>
                    </a:lnTo>
                    <a:lnTo>
                      <a:pt x="263872" y="560477"/>
                    </a:lnTo>
                    <a:lnTo>
                      <a:pt x="262775" y="563585"/>
                    </a:lnTo>
                    <a:lnTo>
                      <a:pt x="259666" y="566877"/>
                    </a:lnTo>
                    <a:lnTo>
                      <a:pt x="254363" y="574740"/>
                    </a:lnTo>
                    <a:lnTo>
                      <a:pt x="252717" y="573460"/>
                    </a:lnTo>
                    <a:lnTo>
                      <a:pt x="250340" y="574008"/>
                    </a:lnTo>
                    <a:lnTo>
                      <a:pt x="249609" y="576386"/>
                    </a:lnTo>
                    <a:lnTo>
                      <a:pt x="243208" y="582786"/>
                    </a:lnTo>
                    <a:lnTo>
                      <a:pt x="242111" y="582786"/>
                    </a:lnTo>
                    <a:lnTo>
                      <a:pt x="240100" y="586260"/>
                    </a:lnTo>
                    <a:lnTo>
                      <a:pt x="239003" y="590649"/>
                    </a:lnTo>
                    <a:lnTo>
                      <a:pt x="237540" y="593026"/>
                    </a:lnTo>
                    <a:lnTo>
                      <a:pt x="234614" y="592478"/>
                    </a:lnTo>
                    <a:lnTo>
                      <a:pt x="232785" y="593575"/>
                    </a:lnTo>
                    <a:lnTo>
                      <a:pt x="230774" y="592295"/>
                    </a:lnTo>
                    <a:lnTo>
                      <a:pt x="224008" y="597232"/>
                    </a:lnTo>
                    <a:lnTo>
                      <a:pt x="218522" y="598329"/>
                    </a:lnTo>
                    <a:lnTo>
                      <a:pt x="211390" y="602535"/>
                    </a:lnTo>
                    <a:lnTo>
                      <a:pt x="208830" y="602352"/>
                    </a:lnTo>
                    <a:lnTo>
                      <a:pt x="199687" y="609484"/>
                    </a:lnTo>
                    <a:lnTo>
                      <a:pt x="196030" y="614787"/>
                    </a:lnTo>
                    <a:lnTo>
                      <a:pt x="192921" y="617530"/>
                    </a:lnTo>
                    <a:lnTo>
                      <a:pt x="191824" y="620090"/>
                    </a:lnTo>
                    <a:lnTo>
                      <a:pt x="191092" y="624479"/>
                    </a:lnTo>
                    <a:lnTo>
                      <a:pt x="190361" y="625027"/>
                    </a:lnTo>
                    <a:lnTo>
                      <a:pt x="196578" y="627039"/>
                    </a:lnTo>
                    <a:lnTo>
                      <a:pt x="198041" y="629050"/>
                    </a:lnTo>
                    <a:lnTo>
                      <a:pt x="193835" y="628502"/>
                    </a:lnTo>
                    <a:lnTo>
                      <a:pt x="190727" y="626673"/>
                    </a:lnTo>
                    <a:lnTo>
                      <a:pt x="187252" y="625942"/>
                    </a:lnTo>
                    <a:lnTo>
                      <a:pt x="187069" y="627587"/>
                    </a:lnTo>
                    <a:lnTo>
                      <a:pt x="185058" y="628685"/>
                    </a:lnTo>
                    <a:lnTo>
                      <a:pt x="182498" y="627770"/>
                    </a:lnTo>
                    <a:lnTo>
                      <a:pt x="180669" y="625027"/>
                    </a:lnTo>
                    <a:lnTo>
                      <a:pt x="181949" y="623199"/>
                    </a:lnTo>
                    <a:lnTo>
                      <a:pt x="182315" y="621553"/>
                    </a:lnTo>
                    <a:lnTo>
                      <a:pt x="177560" y="622284"/>
                    </a:lnTo>
                    <a:lnTo>
                      <a:pt x="173903" y="621004"/>
                    </a:lnTo>
                    <a:lnTo>
                      <a:pt x="171526" y="621553"/>
                    </a:lnTo>
                    <a:lnTo>
                      <a:pt x="169332" y="623016"/>
                    </a:lnTo>
                    <a:lnTo>
                      <a:pt x="161834" y="625027"/>
                    </a:lnTo>
                    <a:lnTo>
                      <a:pt x="150862" y="630513"/>
                    </a:lnTo>
                    <a:lnTo>
                      <a:pt x="143365" y="636182"/>
                    </a:lnTo>
                    <a:lnTo>
                      <a:pt x="140805" y="639656"/>
                    </a:lnTo>
                    <a:lnTo>
                      <a:pt x="139342" y="640571"/>
                    </a:lnTo>
                    <a:lnTo>
                      <a:pt x="138793" y="641302"/>
                    </a:lnTo>
                    <a:lnTo>
                      <a:pt x="138793" y="644411"/>
                    </a:lnTo>
                    <a:lnTo>
                      <a:pt x="132942" y="646971"/>
                    </a:lnTo>
                    <a:lnTo>
                      <a:pt x="132576" y="648982"/>
                    </a:lnTo>
                    <a:lnTo>
                      <a:pt x="130382" y="650262"/>
                    </a:lnTo>
                    <a:lnTo>
                      <a:pt x="128370" y="648982"/>
                    </a:lnTo>
                    <a:lnTo>
                      <a:pt x="126724" y="649165"/>
                    </a:lnTo>
                    <a:lnTo>
                      <a:pt x="125261" y="650628"/>
                    </a:lnTo>
                    <a:lnTo>
                      <a:pt x="121604" y="652274"/>
                    </a:lnTo>
                    <a:lnTo>
                      <a:pt x="119410" y="652640"/>
                    </a:lnTo>
                    <a:lnTo>
                      <a:pt x="116667" y="653920"/>
                    </a:lnTo>
                    <a:lnTo>
                      <a:pt x="116850" y="654468"/>
                    </a:lnTo>
                    <a:lnTo>
                      <a:pt x="118861" y="654286"/>
                    </a:lnTo>
                    <a:lnTo>
                      <a:pt x="120507" y="658126"/>
                    </a:lnTo>
                    <a:lnTo>
                      <a:pt x="119958" y="662332"/>
                    </a:lnTo>
                    <a:lnTo>
                      <a:pt x="121970" y="662332"/>
                    </a:lnTo>
                    <a:lnTo>
                      <a:pt x="124713" y="661052"/>
                    </a:lnTo>
                    <a:lnTo>
                      <a:pt x="125810" y="658491"/>
                    </a:lnTo>
                    <a:lnTo>
                      <a:pt x="124713" y="653920"/>
                    </a:lnTo>
                    <a:lnTo>
                      <a:pt x="127090" y="654103"/>
                    </a:lnTo>
                    <a:lnTo>
                      <a:pt x="129102" y="657211"/>
                    </a:lnTo>
                    <a:lnTo>
                      <a:pt x="131479" y="659040"/>
                    </a:lnTo>
                    <a:lnTo>
                      <a:pt x="139342" y="656297"/>
                    </a:lnTo>
                    <a:lnTo>
                      <a:pt x="137879" y="649531"/>
                    </a:lnTo>
                    <a:lnTo>
                      <a:pt x="138245" y="648251"/>
                    </a:lnTo>
                    <a:lnTo>
                      <a:pt x="141353" y="650811"/>
                    </a:lnTo>
                    <a:lnTo>
                      <a:pt x="142085" y="652640"/>
                    </a:lnTo>
                    <a:lnTo>
                      <a:pt x="141902" y="654651"/>
                    </a:lnTo>
                    <a:lnTo>
                      <a:pt x="144645" y="654651"/>
                    </a:lnTo>
                    <a:lnTo>
                      <a:pt x="146291" y="655566"/>
                    </a:lnTo>
                    <a:lnTo>
                      <a:pt x="148851" y="654468"/>
                    </a:lnTo>
                    <a:lnTo>
                      <a:pt x="150314" y="653005"/>
                    </a:lnTo>
                    <a:lnTo>
                      <a:pt x="151960" y="653920"/>
                    </a:lnTo>
                    <a:lnTo>
                      <a:pt x="153605" y="652823"/>
                    </a:lnTo>
                    <a:lnTo>
                      <a:pt x="155068" y="649897"/>
                    </a:lnTo>
                    <a:lnTo>
                      <a:pt x="158177" y="647154"/>
                    </a:lnTo>
                    <a:lnTo>
                      <a:pt x="159274" y="642582"/>
                    </a:lnTo>
                    <a:lnTo>
                      <a:pt x="161834" y="637645"/>
                    </a:lnTo>
                    <a:lnTo>
                      <a:pt x="164943" y="635633"/>
                    </a:lnTo>
                    <a:lnTo>
                      <a:pt x="168234" y="635451"/>
                    </a:lnTo>
                    <a:lnTo>
                      <a:pt x="168783" y="639291"/>
                    </a:lnTo>
                    <a:lnTo>
                      <a:pt x="165491" y="642765"/>
                    </a:lnTo>
                    <a:lnTo>
                      <a:pt x="166771" y="644411"/>
                    </a:lnTo>
                    <a:lnTo>
                      <a:pt x="173355" y="643314"/>
                    </a:lnTo>
                    <a:lnTo>
                      <a:pt x="180121" y="640022"/>
                    </a:lnTo>
                    <a:lnTo>
                      <a:pt x="186521" y="640936"/>
                    </a:lnTo>
                    <a:lnTo>
                      <a:pt x="185972" y="638742"/>
                    </a:lnTo>
                    <a:lnTo>
                      <a:pt x="187252" y="638011"/>
                    </a:lnTo>
                    <a:lnTo>
                      <a:pt x="188167" y="636548"/>
                    </a:lnTo>
                    <a:lnTo>
                      <a:pt x="191275" y="638925"/>
                    </a:lnTo>
                    <a:lnTo>
                      <a:pt x="193835" y="636182"/>
                    </a:lnTo>
                    <a:lnTo>
                      <a:pt x="194018" y="634719"/>
                    </a:lnTo>
                    <a:lnTo>
                      <a:pt x="196030" y="633622"/>
                    </a:lnTo>
                    <a:lnTo>
                      <a:pt x="200601" y="632891"/>
                    </a:lnTo>
                    <a:lnTo>
                      <a:pt x="202247" y="630879"/>
                    </a:lnTo>
                    <a:lnTo>
                      <a:pt x="204441" y="629782"/>
                    </a:lnTo>
                    <a:lnTo>
                      <a:pt x="207001" y="629782"/>
                    </a:lnTo>
                    <a:lnTo>
                      <a:pt x="208647" y="628136"/>
                    </a:lnTo>
                    <a:lnTo>
                      <a:pt x="211756" y="628136"/>
                    </a:lnTo>
                    <a:lnTo>
                      <a:pt x="213036" y="630513"/>
                    </a:lnTo>
                    <a:lnTo>
                      <a:pt x="213036" y="634536"/>
                    </a:lnTo>
                    <a:lnTo>
                      <a:pt x="212304" y="637279"/>
                    </a:lnTo>
                    <a:lnTo>
                      <a:pt x="213036" y="637828"/>
                    </a:lnTo>
                    <a:lnTo>
                      <a:pt x="216876" y="631062"/>
                    </a:lnTo>
                    <a:lnTo>
                      <a:pt x="218156" y="625942"/>
                    </a:lnTo>
                    <a:lnTo>
                      <a:pt x="219253" y="626673"/>
                    </a:lnTo>
                    <a:lnTo>
                      <a:pt x="221265" y="626673"/>
                    </a:lnTo>
                    <a:lnTo>
                      <a:pt x="229311" y="625759"/>
                    </a:lnTo>
                    <a:lnTo>
                      <a:pt x="234614" y="622284"/>
                    </a:lnTo>
                    <a:lnTo>
                      <a:pt x="237540" y="622284"/>
                    </a:lnTo>
                    <a:lnTo>
                      <a:pt x="239003" y="620639"/>
                    </a:lnTo>
                    <a:lnTo>
                      <a:pt x="238454" y="616981"/>
                    </a:lnTo>
                    <a:lnTo>
                      <a:pt x="238637" y="614604"/>
                    </a:lnTo>
                    <a:lnTo>
                      <a:pt x="234614" y="613690"/>
                    </a:lnTo>
                    <a:lnTo>
                      <a:pt x="230774" y="611313"/>
                    </a:lnTo>
                    <a:lnTo>
                      <a:pt x="228214" y="608204"/>
                    </a:lnTo>
                    <a:lnTo>
                      <a:pt x="226934" y="604730"/>
                    </a:lnTo>
                    <a:lnTo>
                      <a:pt x="229677" y="604912"/>
                    </a:lnTo>
                    <a:lnTo>
                      <a:pt x="231322" y="608753"/>
                    </a:lnTo>
                    <a:lnTo>
                      <a:pt x="233334" y="611313"/>
                    </a:lnTo>
                    <a:lnTo>
                      <a:pt x="238088" y="611861"/>
                    </a:lnTo>
                    <a:lnTo>
                      <a:pt x="244854" y="606558"/>
                    </a:lnTo>
                    <a:lnTo>
                      <a:pt x="249609" y="605461"/>
                    </a:lnTo>
                    <a:lnTo>
                      <a:pt x="258020" y="605278"/>
                    </a:lnTo>
                    <a:lnTo>
                      <a:pt x="259483" y="602352"/>
                    </a:lnTo>
                    <a:lnTo>
                      <a:pt x="258386" y="601804"/>
                    </a:lnTo>
                    <a:lnTo>
                      <a:pt x="253814" y="602535"/>
                    </a:lnTo>
                    <a:lnTo>
                      <a:pt x="255643" y="600707"/>
                    </a:lnTo>
                    <a:lnTo>
                      <a:pt x="261678" y="598146"/>
                    </a:lnTo>
                    <a:lnTo>
                      <a:pt x="263872" y="599792"/>
                    </a:lnTo>
                    <a:lnTo>
                      <a:pt x="267895" y="599792"/>
                    </a:lnTo>
                    <a:lnTo>
                      <a:pt x="267346" y="595221"/>
                    </a:lnTo>
                    <a:lnTo>
                      <a:pt x="267895" y="593026"/>
                    </a:lnTo>
                    <a:lnTo>
                      <a:pt x="270638" y="591929"/>
                    </a:lnTo>
                    <a:lnTo>
                      <a:pt x="275941" y="593575"/>
                    </a:lnTo>
                    <a:lnTo>
                      <a:pt x="282341" y="589369"/>
                    </a:lnTo>
                    <a:lnTo>
                      <a:pt x="283256" y="587357"/>
                    </a:lnTo>
                    <a:lnTo>
                      <a:pt x="285450" y="588089"/>
                    </a:lnTo>
                    <a:lnTo>
                      <a:pt x="286547" y="587357"/>
                    </a:lnTo>
                    <a:lnTo>
                      <a:pt x="286913" y="585529"/>
                    </a:lnTo>
                    <a:lnTo>
                      <a:pt x="289656" y="586626"/>
                    </a:lnTo>
                    <a:lnTo>
                      <a:pt x="290570" y="585529"/>
                    </a:lnTo>
                    <a:lnTo>
                      <a:pt x="293679" y="583700"/>
                    </a:lnTo>
                    <a:lnTo>
                      <a:pt x="295873" y="580774"/>
                    </a:lnTo>
                    <a:lnTo>
                      <a:pt x="296239" y="575837"/>
                    </a:lnTo>
                    <a:lnTo>
                      <a:pt x="293313" y="576020"/>
                    </a:lnTo>
                    <a:lnTo>
                      <a:pt x="292216" y="575106"/>
                    </a:lnTo>
                    <a:lnTo>
                      <a:pt x="294227" y="572728"/>
                    </a:lnTo>
                    <a:lnTo>
                      <a:pt x="302090" y="568523"/>
                    </a:lnTo>
                    <a:lnTo>
                      <a:pt x="303370" y="569803"/>
                    </a:lnTo>
                    <a:lnTo>
                      <a:pt x="305382" y="565231"/>
                    </a:lnTo>
                    <a:lnTo>
                      <a:pt x="311234" y="565597"/>
                    </a:lnTo>
                    <a:lnTo>
                      <a:pt x="311782" y="563768"/>
                    </a:lnTo>
                    <a:lnTo>
                      <a:pt x="313245" y="561939"/>
                    </a:lnTo>
                    <a:lnTo>
                      <a:pt x="313794" y="558831"/>
                    </a:lnTo>
                    <a:lnTo>
                      <a:pt x="316902" y="559014"/>
                    </a:lnTo>
                    <a:lnTo>
                      <a:pt x="320925" y="560477"/>
                    </a:lnTo>
                    <a:lnTo>
                      <a:pt x="323120" y="556454"/>
                    </a:lnTo>
                    <a:lnTo>
                      <a:pt x="325314" y="556271"/>
                    </a:lnTo>
                    <a:lnTo>
                      <a:pt x="327874" y="554442"/>
                    </a:lnTo>
                    <a:lnTo>
                      <a:pt x="330069" y="552248"/>
                    </a:lnTo>
                    <a:lnTo>
                      <a:pt x="330983" y="550419"/>
                    </a:lnTo>
                    <a:lnTo>
                      <a:pt x="336652" y="548590"/>
                    </a:lnTo>
                    <a:lnTo>
                      <a:pt x="342503" y="547859"/>
                    </a:lnTo>
                    <a:lnTo>
                      <a:pt x="345795" y="544567"/>
                    </a:lnTo>
                    <a:lnTo>
                      <a:pt x="348538" y="545482"/>
                    </a:lnTo>
                    <a:lnTo>
                      <a:pt x="353658" y="543287"/>
                    </a:lnTo>
                    <a:lnTo>
                      <a:pt x="353841" y="539813"/>
                    </a:lnTo>
                    <a:lnTo>
                      <a:pt x="350915" y="537984"/>
                    </a:lnTo>
                    <a:lnTo>
                      <a:pt x="355304" y="536521"/>
                    </a:lnTo>
                    <a:lnTo>
                      <a:pt x="355304" y="535058"/>
                    </a:lnTo>
                    <a:lnTo>
                      <a:pt x="354389" y="533413"/>
                    </a:lnTo>
                    <a:lnTo>
                      <a:pt x="355121" y="531218"/>
                    </a:lnTo>
                    <a:lnTo>
                      <a:pt x="357864" y="530853"/>
                    </a:lnTo>
                    <a:lnTo>
                      <a:pt x="360973" y="527561"/>
                    </a:lnTo>
                    <a:lnTo>
                      <a:pt x="369018" y="525367"/>
                    </a:lnTo>
                    <a:lnTo>
                      <a:pt x="372127" y="522441"/>
                    </a:lnTo>
                    <a:lnTo>
                      <a:pt x="372859" y="519881"/>
                    </a:lnTo>
                    <a:lnTo>
                      <a:pt x="372859" y="517321"/>
                    </a:lnTo>
                    <a:lnTo>
                      <a:pt x="371396" y="515858"/>
                    </a:lnTo>
                    <a:lnTo>
                      <a:pt x="364630" y="513663"/>
                    </a:lnTo>
                    <a:lnTo>
                      <a:pt x="363715" y="511652"/>
                    </a:lnTo>
                    <a:lnTo>
                      <a:pt x="359510" y="510555"/>
                    </a:lnTo>
                    <a:lnTo>
                      <a:pt x="352744" y="512383"/>
                    </a:lnTo>
                    <a:lnTo>
                      <a:pt x="350549" y="511469"/>
                    </a:lnTo>
                    <a:lnTo>
                      <a:pt x="354389" y="500315"/>
                    </a:lnTo>
                    <a:lnTo>
                      <a:pt x="354389" y="499034"/>
                    </a:lnTo>
                    <a:lnTo>
                      <a:pt x="360607" y="498120"/>
                    </a:lnTo>
                    <a:lnTo>
                      <a:pt x="363715" y="495926"/>
                    </a:lnTo>
                    <a:lnTo>
                      <a:pt x="363715" y="493914"/>
                    </a:lnTo>
                    <a:lnTo>
                      <a:pt x="366641" y="492451"/>
                    </a:lnTo>
                    <a:lnTo>
                      <a:pt x="366824" y="489708"/>
                    </a:lnTo>
                    <a:lnTo>
                      <a:pt x="365727" y="486783"/>
                    </a:lnTo>
                    <a:lnTo>
                      <a:pt x="368470" y="488063"/>
                    </a:lnTo>
                    <a:lnTo>
                      <a:pt x="369567" y="485137"/>
                    </a:lnTo>
                    <a:lnTo>
                      <a:pt x="373041" y="484405"/>
                    </a:lnTo>
                    <a:lnTo>
                      <a:pt x="373041" y="487514"/>
                    </a:lnTo>
                    <a:lnTo>
                      <a:pt x="378162" y="486783"/>
                    </a:lnTo>
                    <a:lnTo>
                      <a:pt x="380905" y="485137"/>
                    </a:lnTo>
                    <a:lnTo>
                      <a:pt x="380539" y="482394"/>
                    </a:lnTo>
                    <a:lnTo>
                      <a:pt x="376333" y="481297"/>
                    </a:lnTo>
                    <a:lnTo>
                      <a:pt x="379259" y="480017"/>
                    </a:lnTo>
                    <a:lnTo>
                      <a:pt x="386756" y="479468"/>
                    </a:lnTo>
                    <a:lnTo>
                      <a:pt x="390414" y="475262"/>
                    </a:lnTo>
                    <a:lnTo>
                      <a:pt x="390596" y="472885"/>
                    </a:lnTo>
                    <a:lnTo>
                      <a:pt x="389499" y="470691"/>
                    </a:lnTo>
                    <a:lnTo>
                      <a:pt x="379990" y="464656"/>
                    </a:lnTo>
                    <a:lnTo>
                      <a:pt x="383099" y="464107"/>
                    </a:lnTo>
                    <a:lnTo>
                      <a:pt x="386208" y="466668"/>
                    </a:lnTo>
                    <a:lnTo>
                      <a:pt x="392059" y="466850"/>
                    </a:lnTo>
                    <a:lnTo>
                      <a:pt x="400288" y="460633"/>
                    </a:lnTo>
                    <a:lnTo>
                      <a:pt x="403397" y="453684"/>
                    </a:lnTo>
                    <a:lnTo>
                      <a:pt x="412357" y="445638"/>
                    </a:lnTo>
                    <a:lnTo>
                      <a:pt x="413089" y="440884"/>
                    </a:lnTo>
                    <a:lnTo>
                      <a:pt x="428815" y="434849"/>
                    </a:lnTo>
                    <a:lnTo>
                      <a:pt x="439787" y="426438"/>
                    </a:lnTo>
                    <a:lnTo>
                      <a:pt x="440152" y="424060"/>
                    </a:lnTo>
                    <a:lnTo>
                      <a:pt x="439238" y="420769"/>
                    </a:lnTo>
                    <a:lnTo>
                      <a:pt x="440152" y="416746"/>
                    </a:lnTo>
                    <a:lnTo>
                      <a:pt x="441798" y="413820"/>
                    </a:lnTo>
                    <a:lnTo>
                      <a:pt x="444541" y="410346"/>
                    </a:lnTo>
                    <a:lnTo>
                      <a:pt x="450758" y="397728"/>
                    </a:lnTo>
                    <a:lnTo>
                      <a:pt x="451490" y="394619"/>
                    </a:lnTo>
                    <a:lnTo>
                      <a:pt x="451490" y="391511"/>
                    </a:lnTo>
                    <a:lnTo>
                      <a:pt x="452587" y="387671"/>
                    </a:lnTo>
                    <a:lnTo>
                      <a:pt x="454964" y="388585"/>
                    </a:lnTo>
                    <a:lnTo>
                      <a:pt x="455513" y="391511"/>
                    </a:lnTo>
                    <a:lnTo>
                      <a:pt x="453136" y="405774"/>
                    </a:lnTo>
                    <a:lnTo>
                      <a:pt x="450758" y="410163"/>
                    </a:lnTo>
                    <a:lnTo>
                      <a:pt x="445090" y="417660"/>
                    </a:lnTo>
                    <a:lnTo>
                      <a:pt x="443627" y="422415"/>
                    </a:lnTo>
                    <a:lnTo>
                      <a:pt x="443444" y="426255"/>
                    </a:lnTo>
                    <a:lnTo>
                      <a:pt x="446004" y="428266"/>
                    </a:lnTo>
                    <a:lnTo>
                      <a:pt x="455513" y="427535"/>
                    </a:lnTo>
                    <a:lnTo>
                      <a:pt x="464473" y="420586"/>
                    </a:lnTo>
                    <a:lnTo>
                      <a:pt x="471422" y="418026"/>
                    </a:lnTo>
                    <a:lnTo>
                      <a:pt x="475628" y="417660"/>
                    </a:lnTo>
                    <a:lnTo>
                      <a:pt x="471971" y="420769"/>
                    </a:lnTo>
                    <a:lnTo>
                      <a:pt x="468313" y="422049"/>
                    </a:lnTo>
                    <a:lnTo>
                      <a:pt x="464107" y="424792"/>
                    </a:lnTo>
                    <a:lnTo>
                      <a:pt x="461730" y="428083"/>
                    </a:lnTo>
                    <a:lnTo>
                      <a:pt x="457342" y="430095"/>
                    </a:lnTo>
                    <a:lnTo>
                      <a:pt x="457707" y="433569"/>
                    </a:lnTo>
                    <a:lnTo>
                      <a:pt x="461365" y="436129"/>
                    </a:lnTo>
                    <a:lnTo>
                      <a:pt x="473068" y="438141"/>
                    </a:lnTo>
                    <a:lnTo>
                      <a:pt x="482942" y="441798"/>
                    </a:lnTo>
                    <a:lnTo>
                      <a:pt x="463010" y="439421"/>
                    </a:lnTo>
                    <a:lnTo>
                      <a:pt x="455330" y="441798"/>
                    </a:lnTo>
                    <a:lnTo>
                      <a:pt x="451856" y="441250"/>
                    </a:lnTo>
                    <a:lnTo>
                      <a:pt x="448747" y="437227"/>
                    </a:lnTo>
                    <a:lnTo>
                      <a:pt x="445638" y="437775"/>
                    </a:lnTo>
                    <a:lnTo>
                      <a:pt x="442347" y="439421"/>
                    </a:lnTo>
                    <a:lnTo>
                      <a:pt x="438324" y="442347"/>
                    </a:lnTo>
                    <a:lnTo>
                      <a:pt x="425158" y="447101"/>
                    </a:lnTo>
                    <a:lnTo>
                      <a:pt x="423329" y="449844"/>
                    </a:lnTo>
                    <a:lnTo>
                      <a:pt x="424609" y="454233"/>
                    </a:lnTo>
                    <a:lnTo>
                      <a:pt x="424975" y="459536"/>
                    </a:lnTo>
                    <a:lnTo>
                      <a:pt x="423878" y="465388"/>
                    </a:lnTo>
                    <a:lnTo>
                      <a:pt x="421866" y="468496"/>
                    </a:lnTo>
                    <a:lnTo>
                      <a:pt x="418209" y="471605"/>
                    </a:lnTo>
                    <a:lnTo>
                      <a:pt x="415649" y="475628"/>
                    </a:lnTo>
                    <a:lnTo>
                      <a:pt x="415100" y="478188"/>
                    </a:lnTo>
                    <a:lnTo>
                      <a:pt x="412540" y="481662"/>
                    </a:lnTo>
                    <a:lnTo>
                      <a:pt x="411626" y="485137"/>
                    </a:lnTo>
                    <a:lnTo>
                      <a:pt x="413454" y="487331"/>
                    </a:lnTo>
                    <a:lnTo>
                      <a:pt x="419306" y="489708"/>
                    </a:lnTo>
                    <a:lnTo>
                      <a:pt x="431375" y="484040"/>
                    </a:lnTo>
                    <a:lnTo>
                      <a:pt x="433569" y="484405"/>
                    </a:lnTo>
                    <a:lnTo>
                      <a:pt x="431375" y="488611"/>
                    </a:lnTo>
                    <a:lnTo>
                      <a:pt x="429181" y="491354"/>
                    </a:lnTo>
                    <a:lnTo>
                      <a:pt x="426072" y="493549"/>
                    </a:lnTo>
                    <a:lnTo>
                      <a:pt x="423329" y="493549"/>
                    </a:lnTo>
                    <a:lnTo>
                      <a:pt x="422597" y="495011"/>
                    </a:lnTo>
                    <a:lnTo>
                      <a:pt x="424609" y="496474"/>
                    </a:lnTo>
                    <a:lnTo>
                      <a:pt x="419306" y="495011"/>
                    </a:lnTo>
                    <a:lnTo>
                      <a:pt x="417843" y="495194"/>
                    </a:lnTo>
                    <a:lnTo>
                      <a:pt x="416746" y="495926"/>
                    </a:lnTo>
                    <a:lnTo>
                      <a:pt x="415832" y="498120"/>
                    </a:lnTo>
                    <a:lnTo>
                      <a:pt x="413454" y="495743"/>
                    </a:lnTo>
                    <a:lnTo>
                      <a:pt x="411626" y="498120"/>
                    </a:lnTo>
                    <a:lnTo>
                      <a:pt x="411991" y="500132"/>
                    </a:lnTo>
                    <a:lnTo>
                      <a:pt x="409431" y="501046"/>
                    </a:lnTo>
                    <a:lnTo>
                      <a:pt x="409431" y="503789"/>
                    </a:lnTo>
                    <a:lnTo>
                      <a:pt x="413089" y="504886"/>
                    </a:lnTo>
                    <a:lnTo>
                      <a:pt x="415100" y="506715"/>
                    </a:lnTo>
                    <a:lnTo>
                      <a:pt x="420220" y="505069"/>
                    </a:lnTo>
                    <a:lnTo>
                      <a:pt x="427718" y="504886"/>
                    </a:lnTo>
                    <a:lnTo>
                      <a:pt x="427352" y="501229"/>
                    </a:lnTo>
                    <a:lnTo>
                      <a:pt x="428266" y="500680"/>
                    </a:lnTo>
                    <a:lnTo>
                      <a:pt x="431924" y="501777"/>
                    </a:lnTo>
                    <a:lnTo>
                      <a:pt x="434849" y="503423"/>
                    </a:lnTo>
                    <a:lnTo>
                      <a:pt x="439604" y="497389"/>
                    </a:lnTo>
                    <a:lnTo>
                      <a:pt x="443627" y="493183"/>
                    </a:lnTo>
                    <a:lnTo>
                      <a:pt x="446553" y="493549"/>
                    </a:lnTo>
                    <a:lnTo>
                      <a:pt x="449844" y="491720"/>
                    </a:lnTo>
                    <a:lnTo>
                      <a:pt x="449844" y="495560"/>
                    </a:lnTo>
                    <a:lnTo>
                      <a:pt x="448381" y="499766"/>
                    </a:lnTo>
                    <a:lnTo>
                      <a:pt x="454050" y="492634"/>
                    </a:lnTo>
                    <a:lnTo>
                      <a:pt x="454416" y="488794"/>
                    </a:lnTo>
                    <a:lnTo>
                      <a:pt x="460084" y="486234"/>
                    </a:lnTo>
                    <a:lnTo>
                      <a:pt x="462462" y="487514"/>
                    </a:lnTo>
                    <a:lnTo>
                      <a:pt x="464473" y="484588"/>
                    </a:lnTo>
                    <a:lnTo>
                      <a:pt x="463559" y="481297"/>
                    </a:lnTo>
                    <a:lnTo>
                      <a:pt x="463925" y="480017"/>
                    </a:lnTo>
                    <a:lnTo>
                      <a:pt x="465570" y="477822"/>
                    </a:lnTo>
                    <a:lnTo>
                      <a:pt x="466668" y="482577"/>
                    </a:lnTo>
                    <a:lnTo>
                      <a:pt x="468313" y="486783"/>
                    </a:lnTo>
                    <a:lnTo>
                      <a:pt x="469776" y="481845"/>
                    </a:lnTo>
                    <a:lnTo>
                      <a:pt x="470142" y="477822"/>
                    </a:lnTo>
                    <a:lnTo>
                      <a:pt x="472336" y="475628"/>
                    </a:lnTo>
                    <a:lnTo>
                      <a:pt x="472519" y="472154"/>
                    </a:lnTo>
                    <a:lnTo>
                      <a:pt x="474348" y="476725"/>
                    </a:lnTo>
                    <a:lnTo>
                      <a:pt x="476359" y="475811"/>
                    </a:lnTo>
                    <a:lnTo>
                      <a:pt x="478737" y="475811"/>
                    </a:lnTo>
                    <a:lnTo>
                      <a:pt x="481297" y="477091"/>
                    </a:lnTo>
                    <a:lnTo>
                      <a:pt x="489160" y="477822"/>
                    </a:lnTo>
                    <a:lnTo>
                      <a:pt x="492817" y="475628"/>
                    </a:lnTo>
                    <a:lnTo>
                      <a:pt x="495377" y="475262"/>
                    </a:lnTo>
                    <a:lnTo>
                      <a:pt x="497389" y="470325"/>
                    </a:lnTo>
                    <a:lnTo>
                      <a:pt x="499217" y="470691"/>
                    </a:lnTo>
                    <a:lnTo>
                      <a:pt x="502326" y="469776"/>
                    </a:lnTo>
                    <a:lnTo>
                      <a:pt x="504337" y="467033"/>
                    </a:lnTo>
                    <a:lnTo>
                      <a:pt x="502692" y="466668"/>
                    </a:lnTo>
                    <a:lnTo>
                      <a:pt x="501777" y="465570"/>
                    </a:lnTo>
                    <a:lnTo>
                      <a:pt x="498669" y="465936"/>
                    </a:lnTo>
                    <a:lnTo>
                      <a:pt x="500863" y="462462"/>
                    </a:lnTo>
                    <a:lnTo>
                      <a:pt x="504520" y="459353"/>
                    </a:lnTo>
                    <a:lnTo>
                      <a:pt x="506898" y="459170"/>
                    </a:lnTo>
                    <a:lnTo>
                      <a:pt x="507995" y="455696"/>
                    </a:lnTo>
                    <a:lnTo>
                      <a:pt x="505618" y="453136"/>
                    </a:lnTo>
                    <a:lnTo>
                      <a:pt x="501594" y="456427"/>
                    </a:lnTo>
                    <a:lnTo>
                      <a:pt x="498669" y="456427"/>
                    </a:lnTo>
                    <a:lnTo>
                      <a:pt x="493549" y="457707"/>
                    </a:lnTo>
                    <a:lnTo>
                      <a:pt x="492817" y="454781"/>
                    </a:lnTo>
                    <a:lnTo>
                      <a:pt x="497571" y="453684"/>
                    </a:lnTo>
                    <a:lnTo>
                      <a:pt x="501777" y="451307"/>
                    </a:lnTo>
                    <a:lnTo>
                      <a:pt x="502143" y="448015"/>
                    </a:lnTo>
                    <a:lnTo>
                      <a:pt x="498669" y="449478"/>
                    </a:lnTo>
                    <a:lnTo>
                      <a:pt x="498669" y="447650"/>
                    </a:lnTo>
                    <a:lnTo>
                      <a:pt x="493914" y="448381"/>
                    </a:lnTo>
                    <a:lnTo>
                      <a:pt x="494097" y="446004"/>
                    </a:lnTo>
                    <a:lnTo>
                      <a:pt x="492268" y="445638"/>
                    </a:lnTo>
                    <a:lnTo>
                      <a:pt x="493914" y="443078"/>
                    </a:lnTo>
                    <a:lnTo>
                      <a:pt x="499583" y="441798"/>
                    </a:lnTo>
                    <a:lnTo>
                      <a:pt x="502143" y="438141"/>
                    </a:lnTo>
                    <a:lnTo>
                      <a:pt x="497389" y="437592"/>
                    </a:lnTo>
                    <a:lnTo>
                      <a:pt x="501594" y="433569"/>
                    </a:lnTo>
                    <a:lnTo>
                      <a:pt x="503423" y="432838"/>
                    </a:lnTo>
                    <a:lnTo>
                      <a:pt x="504886" y="435581"/>
                    </a:lnTo>
                    <a:lnTo>
                      <a:pt x="506532" y="435215"/>
                    </a:lnTo>
                    <a:lnTo>
                      <a:pt x="509092" y="431192"/>
                    </a:lnTo>
                    <a:lnTo>
                      <a:pt x="513846" y="427535"/>
                    </a:lnTo>
                    <a:lnTo>
                      <a:pt x="513846" y="431009"/>
                    </a:lnTo>
                    <a:lnTo>
                      <a:pt x="509275" y="436678"/>
                    </a:lnTo>
                    <a:lnTo>
                      <a:pt x="507995" y="440335"/>
                    </a:lnTo>
                    <a:lnTo>
                      <a:pt x="510372" y="442164"/>
                    </a:lnTo>
                    <a:lnTo>
                      <a:pt x="514395" y="441798"/>
                    </a:lnTo>
                    <a:lnTo>
                      <a:pt x="516041" y="440335"/>
                    </a:lnTo>
                    <a:lnTo>
                      <a:pt x="516041" y="434849"/>
                    </a:lnTo>
                    <a:lnTo>
                      <a:pt x="516955" y="431192"/>
                    </a:lnTo>
                    <a:lnTo>
                      <a:pt x="518967" y="435946"/>
                    </a:lnTo>
                    <a:lnTo>
                      <a:pt x="518967" y="438507"/>
                    </a:lnTo>
                    <a:lnTo>
                      <a:pt x="522624" y="438872"/>
                    </a:lnTo>
                    <a:lnTo>
                      <a:pt x="529755" y="437958"/>
                    </a:lnTo>
                    <a:lnTo>
                      <a:pt x="532864" y="438507"/>
                    </a:lnTo>
                    <a:lnTo>
                      <a:pt x="537070" y="437775"/>
                    </a:lnTo>
                    <a:lnTo>
                      <a:pt x="540179" y="434301"/>
                    </a:lnTo>
                    <a:lnTo>
                      <a:pt x="545847" y="432472"/>
                    </a:lnTo>
                    <a:lnTo>
                      <a:pt x="551333" y="432472"/>
                    </a:lnTo>
                    <a:lnTo>
                      <a:pt x="550785" y="433935"/>
                    </a:lnTo>
                    <a:lnTo>
                      <a:pt x="543836" y="434849"/>
                    </a:lnTo>
                    <a:lnTo>
                      <a:pt x="543653" y="437409"/>
                    </a:lnTo>
                    <a:lnTo>
                      <a:pt x="542373" y="440518"/>
                    </a:lnTo>
                    <a:lnTo>
                      <a:pt x="542373" y="443078"/>
                    </a:lnTo>
                    <a:lnTo>
                      <a:pt x="545482" y="443810"/>
                    </a:lnTo>
                    <a:lnTo>
                      <a:pt x="553345" y="441798"/>
                    </a:lnTo>
                    <a:lnTo>
                      <a:pt x="553711" y="443627"/>
                    </a:lnTo>
                    <a:lnTo>
                      <a:pt x="546579" y="446918"/>
                    </a:lnTo>
                    <a:lnTo>
                      <a:pt x="541276" y="448381"/>
                    </a:lnTo>
                    <a:lnTo>
                      <a:pt x="548042" y="448930"/>
                    </a:lnTo>
                    <a:lnTo>
                      <a:pt x="551699" y="446187"/>
                    </a:lnTo>
                    <a:lnTo>
                      <a:pt x="556088" y="444541"/>
                    </a:lnTo>
                    <a:lnTo>
                      <a:pt x="558099" y="445090"/>
                    </a:lnTo>
                    <a:lnTo>
                      <a:pt x="551699" y="450941"/>
                    </a:lnTo>
                    <a:lnTo>
                      <a:pt x="559562" y="449296"/>
                    </a:lnTo>
                    <a:lnTo>
                      <a:pt x="561939" y="450576"/>
                    </a:lnTo>
                    <a:lnTo>
                      <a:pt x="566328" y="450393"/>
                    </a:lnTo>
                    <a:lnTo>
                      <a:pt x="567060" y="451307"/>
                    </a:lnTo>
                    <a:lnTo>
                      <a:pt x="563768" y="455330"/>
                    </a:lnTo>
                    <a:lnTo>
                      <a:pt x="567060" y="456427"/>
                    </a:lnTo>
                    <a:lnTo>
                      <a:pt x="574008" y="462096"/>
                    </a:lnTo>
                    <a:lnTo>
                      <a:pt x="576934" y="463193"/>
                    </a:lnTo>
                    <a:lnTo>
                      <a:pt x="580592" y="462827"/>
                    </a:lnTo>
                    <a:lnTo>
                      <a:pt x="580592" y="461547"/>
                    </a:lnTo>
                    <a:lnTo>
                      <a:pt x="581323" y="460267"/>
                    </a:lnTo>
                    <a:lnTo>
                      <a:pt x="581323" y="458622"/>
                    </a:lnTo>
                    <a:lnTo>
                      <a:pt x="582786" y="457707"/>
                    </a:lnTo>
                    <a:lnTo>
                      <a:pt x="585346" y="457524"/>
                    </a:lnTo>
                    <a:lnTo>
                      <a:pt x="587358" y="458622"/>
                    </a:lnTo>
                    <a:lnTo>
                      <a:pt x="588455" y="460999"/>
                    </a:lnTo>
                    <a:lnTo>
                      <a:pt x="588455" y="463925"/>
                    </a:lnTo>
                    <a:lnTo>
                      <a:pt x="592843" y="465753"/>
                    </a:lnTo>
                    <a:lnTo>
                      <a:pt x="594855" y="467765"/>
                    </a:lnTo>
                    <a:lnTo>
                      <a:pt x="596501" y="468679"/>
                    </a:lnTo>
                    <a:lnTo>
                      <a:pt x="597049" y="467216"/>
                    </a:lnTo>
                    <a:lnTo>
                      <a:pt x="600707" y="468679"/>
                    </a:lnTo>
                    <a:lnTo>
                      <a:pt x="602901" y="468496"/>
                    </a:lnTo>
                    <a:lnTo>
                      <a:pt x="605827" y="469776"/>
                    </a:lnTo>
                    <a:lnTo>
                      <a:pt x="608387" y="472519"/>
                    </a:lnTo>
                    <a:lnTo>
                      <a:pt x="608570" y="473616"/>
                    </a:lnTo>
                    <a:lnTo>
                      <a:pt x="607838" y="475079"/>
                    </a:lnTo>
                    <a:lnTo>
                      <a:pt x="609667" y="475628"/>
                    </a:lnTo>
                    <a:lnTo>
                      <a:pt x="613873" y="475994"/>
                    </a:lnTo>
                    <a:lnTo>
                      <a:pt x="619541" y="474531"/>
                    </a:lnTo>
                    <a:lnTo>
                      <a:pt x="634902" y="474165"/>
                    </a:lnTo>
                    <a:lnTo>
                      <a:pt x="636365" y="471788"/>
                    </a:lnTo>
                    <a:lnTo>
                      <a:pt x="640754" y="473616"/>
                    </a:lnTo>
                    <a:lnTo>
                      <a:pt x="642765" y="472154"/>
                    </a:lnTo>
                    <a:lnTo>
                      <a:pt x="648434" y="472885"/>
                    </a:lnTo>
                    <a:lnTo>
                      <a:pt x="651360" y="474714"/>
                    </a:lnTo>
                    <a:lnTo>
                      <a:pt x="665806" y="477091"/>
                    </a:lnTo>
                    <a:lnTo>
                      <a:pt x="669463" y="477274"/>
                    </a:lnTo>
                    <a:lnTo>
                      <a:pt x="676412" y="475079"/>
                    </a:lnTo>
                    <a:lnTo>
                      <a:pt x="679338" y="476542"/>
                    </a:lnTo>
                    <a:lnTo>
                      <a:pt x="679521" y="477457"/>
                    </a:lnTo>
                    <a:lnTo>
                      <a:pt x="676412" y="478554"/>
                    </a:lnTo>
                    <a:lnTo>
                      <a:pt x="675863" y="479468"/>
                    </a:lnTo>
                    <a:lnTo>
                      <a:pt x="677875" y="480565"/>
                    </a:lnTo>
                    <a:lnTo>
                      <a:pt x="686835" y="483857"/>
                    </a:lnTo>
                    <a:lnTo>
                      <a:pt x="696710" y="485320"/>
                    </a:lnTo>
                    <a:lnTo>
                      <a:pt x="705122" y="486234"/>
                    </a:lnTo>
                    <a:lnTo>
                      <a:pt x="713533" y="483308"/>
                    </a:lnTo>
                    <a:lnTo>
                      <a:pt x="720848" y="476908"/>
                    </a:lnTo>
                    <a:lnTo>
                      <a:pt x="722128" y="473799"/>
                    </a:lnTo>
                    <a:lnTo>
                      <a:pt x="724139" y="472885"/>
                    </a:lnTo>
                    <a:lnTo>
                      <a:pt x="729077" y="477822"/>
                    </a:lnTo>
                    <a:lnTo>
                      <a:pt x="732003" y="479834"/>
                    </a:lnTo>
                    <a:lnTo>
                      <a:pt x="736757" y="481297"/>
                    </a:lnTo>
                    <a:lnTo>
                      <a:pt x="735111" y="481480"/>
                    </a:lnTo>
                    <a:lnTo>
                      <a:pt x="731454" y="483857"/>
                    </a:lnTo>
                    <a:lnTo>
                      <a:pt x="731454" y="486234"/>
                    </a:lnTo>
                    <a:lnTo>
                      <a:pt x="732368" y="488428"/>
                    </a:lnTo>
                    <a:lnTo>
                      <a:pt x="732551" y="491171"/>
                    </a:lnTo>
                    <a:lnTo>
                      <a:pt x="731454" y="492451"/>
                    </a:lnTo>
                    <a:lnTo>
                      <a:pt x="729077" y="490440"/>
                    </a:lnTo>
                    <a:lnTo>
                      <a:pt x="728528" y="484040"/>
                    </a:lnTo>
                    <a:lnTo>
                      <a:pt x="729077" y="482028"/>
                    </a:lnTo>
                    <a:lnTo>
                      <a:pt x="728894" y="479468"/>
                    </a:lnTo>
                    <a:lnTo>
                      <a:pt x="727431" y="477274"/>
                    </a:lnTo>
                    <a:lnTo>
                      <a:pt x="726334" y="476725"/>
                    </a:lnTo>
                    <a:lnTo>
                      <a:pt x="724139" y="478371"/>
                    </a:lnTo>
                    <a:lnTo>
                      <a:pt x="723225" y="480199"/>
                    </a:lnTo>
                    <a:lnTo>
                      <a:pt x="723225" y="484771"/>
                    </a:lnTo>
                    <a:lnTo>
                      <a:pt x="724688" y="486051"/>
                    </a:lnTo>
                    <a:lnTo>
                      <a:pt x="724688" y="488063"/>
                    </a:lnTo>
                    <a:lnTo>
                      <a:pt x="723774" y="489891"/>
                    </a:lnTo>
                    <a:lnTo>
                      <a:pt x="722676" y="491171"/>
                    </a:lnTo>
                    <a:lnTo>
                      <a:pt x="720848" y="491537"/>
                    </a:lnTo>
                    <a:lnTo>
                      <a:pt x="717373" y="494097"/>
                    </a:lnTo>
                    <a:lnTo>
                      <a:pt x="719019" y="495560"/>
                    </a:lnTo>
                    <a:lnTo>
                      <a:pt x="726151" y="497389"/>
                    </a:lnTo>
                    <a:lnTo>
                      <a:pt x="726334" y="498303"/>
                    </a:lnTo>
                    <a:lnTo>
                      <a:pt x="728528" y="499400"/>
                    </a:lnTo>
                    <a:lnTo>
                      <a:pt x="731454" y="499217"/>
                    </a:lnTo>
                    <a:lnTo>
                      <a:pt x="732551" y="499766"/>
                    </a:lnTo>
                    <a:lnTo>
                      <a:pt x="732368" y="500863"/>
                    </a:lnTo>
                    <a:lnTo>
                      <a:pt x="740414" y="503423"/>
                    </a:lnTo>
                    <a:lnTo>
                      <a:pt x="747180" y="508543"/>
                    </a:lnTo>
                    <a:lnTo>
                      <a:pt x="747180" y="506898"/>
                    </a:lnTo>
                    <a:lnTo>
                      <a:pt x="748460" y="505618"/>
                    </a:lnTo>
                    <a:lnTo>
                      <a:pt x="755043" y="505800"/>
                    </a:lnTo>
                    <a:lnTo>
                      <a:pt x="755592" y="505069"/>
                    </a:lnTo>
                    <a:lnTo>
                      <a:pt x="755775" y="501412"/>
                    </a:lnTo>
                    <a:lnTo>
                      <a:pt x="754495" y="498486"/>
                    </a:lnTo>
                    <a:lnTo>
                      <a:pt x="755592" y="498120"/>
                    </a:lnTo>
                    <a:lnTo>
                      <a:pt x="757786" y="499034"/>
                    </a:lnTo>
                    <a:lnTo>
                      <a:pt x="759066" y="497023"/>
                    </a:lnTo>
                    <a:lnTo>
                      <a:pt x="757786" y="495743"/>
                    </a:lnTo>
                    <a:lnTo>
                      <a:pt x="745169" y="483857"/>
                    </a:lnTo>
                    <a:lnTo>
                      <a:pt x="742791" y="480017"/>
                    </a:lnTo>
                    <a:lnTo>
                      <a:pt x="736574" y="475994"/>
                    </a:lnTo>
                    <a:lnTo>
                      <a:pt x="733831" y="474165"/>
                    </a:lnTo>
                    <a:lnTo>
                      <a:pt x="735111" y="473799"/>
                    </a:lnTo>
                    <a:lnTo>
                      <a:pt x="735660" y="472154"/>
                    </a:lnTo>
                    <a:lnTo>
                      <a:pt x="735660" y="464290"/>
                    </a:lnTo>
                    <a:lnTo>
                      <a:pt x="719751" y="464473"/>
                    </a:lnTo>
                    <a:lnTo>
                      <a:pt x="714265" y="469776"/>
                    </a:lnTo>
                    <a:lnTo>
                      <a:pt x="711522" y="469045"/>
                    </a:lnTo>
                    <a:lnTo>
                      <a:pt x="704756" y="465205"/>
                    </a:lnTo>
                    <a:lnTo>
                      <a:pt x="698173" y="469045"/>
                    </a:lnTo>
                    <a:lnTo>
                      <a:pt x="688847" y="464656"/>
                    </a:lnTo>
                    <a:lnTo>
                      <a:pt x="688847" y="452404"/>
                    </a:lnTo>
                  </a:path>
                </a:pathLst>
              </a:custGeom>
              <a:grpFill/>
              <a:ln w="4020" cap="flat">
                <a:solidFill>
                  <a:srgbClr val="FFFFFF"/>
                </a:solidFill>
                <a:prstDash val="solid"/>
                <a:miter/>
              </a:ln>
            </p:spPr>
            <p:txBody>
              <a:bodyPr rtlCol="0" anchor="ctr"/>
              <a:lstStyle/>
              <a:p>
                <a:endParaRPr lang="en-GB" sz="1463"/>
              </a:p>
            </p:txBody>
          </p:sp>
          <p:sp>
            <p:nvSpPr>
              <p:cNvPr id="1573" name="Freeform: Shape 1572">
                <a:extLst>
                  <a:ext uri="{FF2B5EF4-FFF2-40B4-BE49-F238E27FC236}">
                    <a16:creationId xmlns:a16="http://schemas.microsoft.com/office/drawing/2014/main" id="{2F540FFB-90B4-C81E-6A06-7C33A96DAD20}"/>
                  </a:ext>
                </a:extLst>
              </p:cNvPr>
              <p:cNvSpPr/>
              <p:nvPr/>
            </p:nvSpPr>
            <p:spPr>
              <a:xfrm>
                <a:off x="2935857" y="3451160"/>
                <a:ext cx="6765" cy="3657"/>
              </a:xfrm>
              <a:custGeom>
                <a:avLst/>
                <a:gdLst>
                  <a:gd name="connsiteX0" fmla="*/ 0 w 6765"/>
                  <a:gd name="connsiteY0" fmla="*/ 914 h 3657"/>
                  <a:gd name="connsiteX1" fmla="*/ 1280 w 6765"/>
                  <a:gd name="connsiteY1" fmla="*/ 1463 h 3657"/>
                  <a:gd name="connsiteX2" fmla="*/ 4023 w 6765"/>
                  <a:gd name="connsiteY2" fmla="*/ 3657 h 3657"/>
                  <a:gd name="connsiteX3" fmla="*/ 1280 w 6765"/>
                  <a:gd name="connsiteY3" fmla="*/ 1463 h 3657"/>
                  <a:gd name="connsiteX4" fmla="*/ 4023 w 6765"/>
                  <a:gd name="connsiteY4" fmla="*/ 3657 h 3657"/>
                  <a:gd name="connsiteX5" fmla="*/ 6035 w 6765"/>
                  <a:gd name="connsiteY5" fmla="*/ 3657 h 3657"/>
                  <a:gd name="connsiteX6" fmla="*/ 6766 w 6765"/>
                  <a:gd name="connsiteY6" fmla="*/ 3109 h 3657"/>
                  <a:gd name="connsiteX7" fmla="*/ 6217 w 6765"/>
                  <a:gd name="connsiteY7" fmla="*/ 1829 h 3657"/>
                  <a:gd name="connsiteX8" fmla="*/ 4206 w 6765"/>
                  <a:gd name="connsiteY8" fmla="*/ 0 h 3657"/>
                  <a:gd name="connsiteX9" fmla="*/ 0 w 6765"/>
                  <a:gd name="connsiteY9" fmla="*/ 914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5" h="3657">
                    <a:moveTo>
                      <a:pt x="0" y="914"/>
                    </a:moveTo>
                    <a:lnTo>
                      <a:pt x="1280" y="1463"/>
                    </a:lnTo>
                    <a:lnTo>
                      <a:pt x="4023" y="3657"/>
                    </a:lnTo>
                    <a:lnTo>
                      <a:pt x="1280" y="1463"/>
                    </a:lnTo>
                    <a:lnTo>
                      <a:pt x="4023" y="3657"/>
                    </a:lnTo>
                    <a:lnTo>
                      <a:pt x="6035" y="3657"/>
                    </a:lnTo>
                    <a:lnTo>
                      <a:pt x="6766" y="3109"/>
                    </a:lnTo>
                    <a:lnTo>
                      <a:pt x="6217" y="1829"/>
                    </a:lnTo>
                    <a:lnTo>
                      <a:pt x="4206" y="0"/>
                    </a:lnTo>
                    <a:lnTo>
                      <a:pt x="0" y="914"/>
                    </a:lnTo>
                    <a:close/>
                  </a:path>
                </a:pathLst>
              </a:custGeom>
              <a:grpFill/>
              <a:ln w="18272" cap="flat">
                <a:noFill/>
                <a:prstDash val="solid"/>
                <a:miter/>
              </a:ln>
            </p:spPr>
            <p:txBody>
              <a:bodyPr rtlCol="0" anchor="ctr"/>
              <a:lstStyle/>
              <a:p>
                <a:endParaRPr lang="en-GB" sz="1463"/>
              </a:p>
            </p:txBody>
          </p:sp>
          <p:sp>
            <p:nvSpPr>
              <p:cNvPr id="1574" name="Freeform: Shape 1573">
                <a:extLst>
                  <a:ext uri="{FF2B5EF4-FFF2-40B4-BE49-F238E27FC236}">
                    <a16:creationId xmlns:a16="http://schemas.microsoft.com/office/drawing/2014/main" id="{B3B9208A-6425-770D-A43F-1715C651B029}"/>
                  </a:ext>
                </a:extLst>
              </p:cNvPr>
              <p:cNvSpPr/>
              <p:nvPr/>
            </p:nvSpPr>
            <p:spPr>
              <a:xfrm>
                <a:off x="2935857" y="3451160"/>
                <a:ext cx="6765" cy="3657"/>
              </a:xfrm>
              <a:custGeom>
                <a:avLst/>
                <a:gdLst>
                  <a:gd name="connsiteX0" fmla="*/ 1280 w 6765"/>
                  <a:gd name="connsiteY0" fmla="*/ 1463 h 3657"/>
                  <a:gd name="connsiteX1" fmla="*/ 0 w 6765"/>
                  <a:gd name="connsiteY1" fmla="*/ 914 h 3657"/>
                  <a:gd name="connsiteX2" fmla="*/ 4206 w 6765"/>
                  <a:gd name="connsiteY2" fmla="*/ 0 h 3657"/>
                  <a:gd name="connsiteX3" fmla="*/ 6217 w 6765"/>
                  <a:gd name="connsiteY3" fmla="*/ 1829 h 3657"/>
                  <a:gd name="connsiteX4" fmla="*/ 6766 w 6765"/>
                  <a:gd name="connsiteY4" fmla="*/ 3109 h 3657"/>
                  <a:gd name="connsiteX5" fmla="*/ 6035 w 6765"/>
                  <a:gd name="connsiteY5" fmla="*/ 3657 h 3657"/>
                  <a:gd name="connsiteX6" fmla="*/ 4023 w 6765"/>
                  <a:gd name="connsiteY6" fmla="*/ 3657 h 3657"/>
                  <a:gd name="connsiteX7" fmla="*/ 1280 w 6765"/>
                  <a:gd name="connsiteY7" fmla="*/ 1463 h 3657"/>
                  <a:gd name="connsiteX8" fmla="*/ 4023 w 6765"/>
                  <a:gd name="connsiteY8" fmla="*/ 3657 h 3657"/>
                  <a:gd name="connsiteX9" fmla="*/ 1280 w 6765"/>
                  <a:gd name="connsiteY9" fmla="*/ 1463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5" h="3657">
                    <a:moveTo>
                      <a:pt x="1280" y="1463"/>
                    </a:moveTo>
                    <a:lnTo>
                      <a:pt x="0" y="914"/>
                    </a:lnTo>
                    <a:lnTo>
                      <a:pt x="4206" y="0"/>
                    </a:lnTo>
                    <a:lnTo>
                      <a:pt x="6217" y="1829"/>
                    </a:lnTo>
                    <a:lnTo>
                      <a:pt x="6766" y="3109"/>
                    </a:lnTo>
                    <a:lnTo>
                      <a:pt x="6035" y="3657"/>
                    </a:lnTo>
                    <a:lnTo>
                      <a:pt x="4023" y="3657"/>
                    </a:lnTo>
                    <a:lnTo>
                      <a:pt x="1280" y="1463"/>
                    </a:lnTo>
                    <a:lnTo>
                      <a:pt x="4023" y="3657"/>
                    </a:lnTo>
                    <a:lnTo>
                      <a:pt x="1280" y="1463"/>
                    </a:lnTo>
                  </a:path>
                </a:pathLst>
              </a:custGeom>
              <a:grpFill/>
              <a:ln w="4020" cap="flat">
                <a:solidFill>
                  <a:srgbClr val="FFFFFF"/>
                </a:solidFill>
                <a:prstDash val="solid"/>
                <a:miter/>
              </a:ln>
            </p:spPr>
            <p:txBody>
              <a:bodyPr rtlCol="0" anchor="ctr"/>
              <a:lstStyle/>
              <a:p>
                <a:endParaRPr lang="en-GB" sz="1463"/>
              </a:p>
            </p:txBody>
          </p:sp>
          <p:sp>
            <p:nvSpPr>
              <p:cNvPr id="1575" name="Freeform: Shape 1574">
                <a:extLst>
                  <a:ext uri="{FF2B5EF4-FFF2-40B4-BE49-F238E27FC236}">
                    <a16:creationId xmlns:a16="http://schemas.microsoft.com/office/drawing/2014/main" id="{33C4D967-B5C8-33A2-A8A4-13923DCA389A}"/>
                  </a:ext>
                </a:extLst>
              </p:cNvPr>
              <p:cNvSpPr/>
              <p:nvPr/>
            </p:nvSpPr>
            <p:spPr>
              <a:xfrm>
                <a:off x="2945366" y="3449697"/>
                <a:ext cx="8594" cy="4571"/>
              </a:xfrm>
              <a:custGeom>
                <a:avLst/>
                <a:gdLst>
                  <a:gd name="connsiteX0" fmla="*/ 1280 w 8594"/>
                  <a:gd name="connsiteY0" fmla="*/ 3292 h 4571"/>
                  <a:gd name="connsiteX1" fmla="*/ 3474 w 8594"/>
                  <a:gd name="connsiteY1" fmla="*/ 4572 h 4571"/>
                  <a:gd name="connsiteX2" fmla="*/ 6766 w 8594"/>
                  <a:gd name="connsiteY2" fmla="*/ 2926 h 4571"/>
                  <a:gd name="connsiteX3" fmla="*/ 8595 w 8594"/>
                  <a:gd name="connsiteY3" fmla="*/ 2743 h 4571"/>
                  <a:gd name="connsiteX4" fmla="*/ 8595 w 8594"/>
                  <a:gd name="connsiteY4" fmla="*/ 1646 h 4571"/>
                  <a:gd name="connsiteX5" fmla="*/ 4023 w 8594"/>
                  <a:gd name="connsiteY5" fmla="*/ 2377 h 4571"/>
                  <a:gd name="connsiteX6" fmla="*/ 0 w 8594"/>
                  <a:gd name="connsiteY6" fmla="*/ 0 h 4571"/>
                  <a:gd name="connsiteX7" fmla="*/ 1280 w 8594"/>
                  <a:gd name="connsiteY7" fmla="*/ 3292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4" h="4571">
                    <a:moveTo>
                      <a:pt x="1280" y="3292"/>
                    </a:moveTo>
                    <a:lnTo>
                      <a:pt x="3474" y="4572"/>
                    </a:lnTo>
                    <a:lnTo>
                      <a:pt x="6766" y="2926"/>
                    </a:lnTo>
                    <a:lnTo>
                      <a:pt x="8595" y="2743"/>
                    </a:lnTo>
                    <a:lnTo>
                      <a:pt x="8595" y="1646"/>
                    </a:lnTo>
                    <a:lnTo>
                      <a:pt x="4023" y="2377"/>
                    </a:lnTo>
                    <a:lnTo>
                      <a:pt x="0" y="0"/>
                    </a:lnTo>
                    <a:lnTo>
                      <a:pt x="1280" y="3292"/>
                    </a:lnTo>
                    <a:close/>
                  </a:path>
                </a:pathLst>
              </a:custGeom>
              <a:grpFill/>
              <a:ln w="18272" cap="flat">
                <a:noFill/>
                <a:prstDash val="solid"/>
                <a:miter/>
              </a:ln>
            </p:spPr>
            <p:txBody>
              <a:bodyPr rtlCol="0" anchor="ctr"/>
              <a:lstStyle/>
              <a:p>
                <a:endParaRPr lang="en-GB" sz="1463"/>
              </a:p>
            </p:txBody>
          </p:sp>
          <p:sp>
            <p:nvSpPr>
              <p:cNvPr id="1576" name="Freeform: Shape 1575">
                <a:extLst>
                  <a:ext uri="{FF2B5EF4-FFF2-40B4-BE49-F238E27FC236}">
                    <a16:creationId xmlns:a16="http://schemas.microsoft.com/office/drawing/2014/main" id="{915CFE65-7FE6-337F-B034-61EC2B1A5617}"/>
                  </a:ext>
                </a:extLst>
              </p:cNvPr>
              <p:cNvSpPr/>
              <p:nvPr/>
            </p:nvSpPr>
            <p:spPr>
              <a:xfrm>
                <a:off x="2945366" y="3449697"/>
                <a:ext cx="8594" cy="4571"/>
              </a:xfrm>
              <a:custGeom>
                <a:avLst/>
                <a:gdLst>
                  <a:gd name="connsiteX0" fmla="*/ 0 w 8594"/>
                  <a:gd name="connsiteY0" fmla="*/ 0 h 4571"/>
                  <a:gd name="connsiteX1" fmla="*/ 4023 w 8594"/>
                  <a:gd name="connsiteY1" fmla="*/ 2377 h 4571"/>
                  <a:gd name="connsiteX2" fmla="*/ 8595 w 8594"/>
                  <a:gd name="connsiteY2" fmla="*/ 1646 h 4571"/>
                  <a:gd name="connsiteX3" fmla="*/ 8595 w 8594"/>
                  <a:gd name="connsiteY3" fmla="*/ 2743 h 4571"/>
                  <a:gd name="connsiteX4" fmla="*/ 6766 w 8594"/>
                  <a:gd name="connsiteY4" fmla="*/ 2926 h 4571"/>
                  <a:gd name="connsiteX5" fmla="*/ 3474 w 8594"/>
                  <a:gd name="connsiteY5" fmla="*/ 4572 h 4571"/>
                  <a:gd name="connsiteX6" fmla="*/ 1280 w 8594"/>
                  <a:gd name="connsiteY6" fmla="*/ 3292 h 4571"/>
                  <a:gd name="connsiteX7" fmla="*/ 0 w 8594"/>
                  <a:gd name="connsiteY7" fmla="*/ 0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4" h="4571">
                    <a:moveTo>
                      <a:pt x="0" y="0"/>
                    </a:moveTo>
                    <a:lnTo>
                      <a:pt x="4023" y="2377"/>
                    </a:lnTo>
                    <a:lnTo>
                      <a:pt x="8595" y="1646"/>
                    </a:lnTo>
                    <a:lnTo>
                      <a:pt x="8595" y="2743"/>
                    </a:lnTo>
                    <a:lnTo>
                      <a:pt x="6766" y="2926"/>
                    </a:lnTo>
                    <a:lnTo>
                      <a:pt x="3474" y="4572"/>
                    </a:lnTo>
                    <a:lnTo>
                      <a:pt x="1280" y="3292"/>
                    </a:lnTo>
                    <a:lnTo>
                      <a:pt x="0" y="0"/>
                    </a:lnTo>
                  </a:path>
                </a:pathLst>
              </a:custGeom>
              <a:grpFill/>
              <a:ln w="4020" cap="flat">
                <a:solidFill>
                  <a:srgbClr val="FFFFFF"/>
                </a:solidFill>
                <a:prstDash val="solid"/>
                <a:miter/>
              </a:ln>
            </p:spPr>
            <p:txBody>
              <a:bodyPr rtlCol="0" anchor="ctr"/>
              <a:lstStyle/>
              <a:p>
                <a:endParaRPr lang="en-GB" sz="1463"/>
              </a:p>
            </p:txBody>
          </p:sp>
          <p:sp>
            <p:nvSpPr>
              <p:cNvPr id="1577" name="Freeform: Shape 1576">
                <a:extLst>
                  <a:ext uri="{FF2B5EF4-FFF2-40B4-BE49-F238E27FC236}">
                    <a16:creationId xmlns:a16="http://schemas.microsoft.com/office/drawing/2014/main" id="{7D9D3200-55E1-F0DD-B675-767677376492}"/>
                  </a:ext>
                </a:extLst>
              </p:cNvPr>
              <p:cNvSpPr/>
              <p:nvPr/>
            </p:nvSpPr>
            <p:spPr>
              <a:xfrm>
                <a:off x="2979744" y="3468166"/>
                <a:ext cx="4388" cy="4023"/>
              </a:xfrm>
              <a:custGeom>
                <a:avLst/>
                <a:gdLst>
                  <a:gd name="connsiteX0" fmla="*/ 1646 w 4388"/>
                  <a:gd name="connsiteY0" fmla="*/ 1280 h 4023"/>
                  <a:gd name="connsiteX1" fmla="*/ 2743 w 4388"/>
                  <a:gd name="connsiteY1" fmla="*/ 2012 h 4023"/>
                  <a:gd name="connsiteX2" fmla="*/ 3292 w 4388"/>
                  <a:gd name="connsiteY2" fmla="*/ 4023 h 4023"/>
                  <a:gd name="connsiteX3" fmla="*/ 4389 w 4388"/>
                  <a:gd name="connsiteY3" fmla="*/ 4023 h 4023"/>
                  <a:gd name="connsiteX4" fmla="*/ 4389 w 4388"/>
                  <a:gd name="connsiteY4" fmla="*/ 3474 h 4023"/>
                  <a:gd name="connsiteX5" fmla="*/ 4023 w 4388"/>
                  <a:gd name="connsiteY5" fmla="*/ 1646 h 4023"/>
                  <a:gd name="connsiteX6" fmla="*/ 2012 w 4388"/>
                  <a:gd name="connsiteY6" fmla="*/ 1646 h 4023"/>
                  <a:gd name="connsiteX7" fmla="*/ 1097 w 4388"/>
                  <a:gd name="connsiteY7" fmla="*/ 183 h 4023"/>
                  <a:gd name="connsiteX8" fmla="*/ 1463 w 4388"/>
                  <a:gd name="connsiteY8" fmla="*/ 1097 h 4023"/>
                  <a:gd name="connsiteX9" fmla="*/ 0 w 4388"/>
                  <a:gd name="connsiteY9" fmla="*/ 183 h 4023"/>
                  <a:gd name="connsiteX10" fmla="*/ 1280 w 4388"/>
                  <a:gd name="connsiteY10" fmla="*/ 183 h 4023"/>
                  <a:gd name="connsiteX11" fmla="*/ 1097 w 4388"/>
                  <a:gd name="connsiteY11" fmla="*/ 0 h 4023"/>
                  <a:gd name="connsiteX12" fmla="*/ 0 w 4388"/>
                  <a:gd name="connsiteY12" fmla="*/ 0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 h="4023">
                    <a:moveTo>
                      <a:pt x="1646" y="1280"/>
                    </a:moveTo>
                    <a:lnTo>
                      <a:pt x="2743" y="2012"/>
                    </a:lnTo>
                    <a:lnTo>
                      <a:pt x="3292" y="4023"/>
                    </a:lnTo>
                    <a:lnTo>
                      <a:pt x="4389" y="4023"/>
                    </a:lnTo>
                    <a:lnTo>
                      <a:pt x="4389" y="3474"/>
                    </a:lnTo>
                    <a:cubicBezTo>
                      <a:pt x="4389" y="3474"/>
                      <a:pt x="4023" y="1646"/>
                      <a:pt x="4023" y="1646"/>
                    </a:cubicBezTo>
                    <a:lnTo>
                      <a:pt x="2012" y="1646"/>
                    </a:lnTo>
                    <a:cubicBezTo>
                      <a:pt x="2012" y="1646"/>
                      <a:pt x="1097" y="183"/>
                      <a:pt x="1097" y="183"/>
                    </a:cubicBezTo>
                    <a:lnTo>
                      <a:pt x="1463" y="1097"/>
                    </a:lnTo>
                    <a:close/>
                    <a:moveTo>
                      <a:pt x="0" y="183"/>
                    </a:moveTo>
                    <a:lnTo>
                      <a:pt x="1280" y="183"/>
                    </a:lnTo>
                    <a:cubicBezTo>
                      <a:pt x="1280" y="183"/>
                      <a:pt x="1097" y="0"/>
                      <a:pt x="1097" y="0"/>
                    </a:cubicBezTo>
                    <a:lnTo>
                      <a:pt x="0" y="0"/>
                    </a:lnTo>
                    <a:close/>
                  </a:path>
                </a:pathLst>
              </a:custGeom>
              <a:grpFill/>
              <a:ln w="18272" cap="flat">
                <a:noFill/>
                <a:prstDash val="solid"/>
                <a:miter/>
              </a:ln>
            </p:spPr>
            <p:txBody>
              <a:bodyPr rtlCol="0" anchor="ctr"/>
              <a:lstStyle/>
              <a:p>
                <a:endParaRPr lang="en-GB" sz="1463"/>
              </a:p>
            </p:txBody>
          </p:sp>
          <p:sp>
            <p:nvSpPr>
              <p:cNvPr id="1578" name="Freeform: Shape 1577">
                <a:extLst>
                  <a:ext uri="{FF2B5EF4-FFF2-40B4-BE49-F238E27FC236}">
                    <a16:creationId xmlns:a16="http://schemas.microsoft.com/office/drawing/2014/main" id="{29E80E63-25F2-E2AE-F499-1F031F61DE82}"/>
                  </a:ext>
                </a:extLst>
              </p:cNvPr>
              <p:cNvSpPr/>
              <p:nvPr/>
            </p:nvSpPr>
            <p:spPr>
              <a:xfrm>
                <a:off x="2979744" y="3468166"/>
                <a:ext cx="4754" cy="4205"/>
              </a:xfrm>
              <a:custGeom>
                <a:avLst/>
                <a:gdLst>
                  <a:gd name="connsiteX0" fmla="*/ 1097 w 4754"/>
                  <a:gd name="connsiteY0" fmla="*/ 0 h 4205"/>
                  <a:gd name="connsiteX1" fmla="*/ 0 w 4754"/>
                  <a:gd name="connsiteY1" fmla="*/ 183 h 4205"/>
                  <a:gd name="connsiteX2" fmla="*/ 1097 w 4754"/>
                  <a:gd name="connsiteY2" fmla="*/ 183 h 4205"/>
                  <a:gd name="connsiteX3" fmla="*/ 2194 w 4754"/>
                  <a:gd name="connsiteY3" fmla="*/ 1646 h 4205"/>
                  <a:gd name="connsiteX4" fmla="*/ 4206 w 4754"/>
                  <a:gd name="connsiteY4" fmla="*/ 1829 h 4205"/>
                  <a:gd name="connsiteX5" fmla="*/ 4754 w 4754"/>
                  <a:gd name="connsiteY5" fmla="*/ 3657 h 4205"/>
                  <a:gd name="connsiteX6" fmla="*/ 4389 w 4754"/>
                  <a:gd name="connsiteY6" fmla="*/ 4206 h 4205"/>
                  <a:gd name="connsiteX7" fmla="*/ 3292 w 4754"/>
                  <a:gd name="connsiteY7" fmla="*/ 4206 h 4205"/>
                  <a:gd name="connsiteX8" fmla="*/ 2743 w 4754"/>
                  <a:gd name="connsiteY8" fmla="*/ 2194 h 4205"/>
                  <a:gd name="connsiteX9" fmla="*/ 1646 w 4754"/>
                  <a:gd name="connsiteY9" fmla="*/ 1280 h 4205"/>
                  <a:gd name="connsiteX10" fmla="*/ 1097 w 4754"/>
                  <a:gd name="connsiteY10"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54" h="4205">
                    <a:moveTo>
                      <a:pt x="1097" y="0"/>
                    </a:moveTo>
                    <a:lnTo>
                      <a:pt x="0" y="183"/>
                    </a:lnTo>
                    <a:lnTo>
                      <a:pt x="1097" y="183"/>
                    </a:lnTo>
                    <a:lnTo>
                      <a:pt x="2194" y="1646"/>
                    </a:lnTo>
                    <a:lnTo>
                      <a:pt x="4206" y="1829"/>
                    </a:lnTo>
                    <a:lnTo>
                      <a:pt x="4754" y="3657"/>
                    </a:lnTo>
                    <a:lnTo>
                      <a:pt x="4389" y="4206"/>
                    </a:lnTo>
                    <a:lnTo>
                      <a:pt x="3292" y="4206"/>
                    </a:lnTo>
                    <a:lnTo>
                      <a:pt x="2743" y="2194"/>
                    </a:lnTo>
                    <a:lnTo>
                      <a:pt x="1646" y="1280"/>
                    </a:lnTo>
                    <a:lnTo>
                      <a:pt x="1097" y="0"/>
                    </a:lnTo>
                  </a:path>
                </a:pathLst>
              </a:custGeom>
              <a:grpFill/>
              <a:ln w="4020" cap="flat">
                <a:solidFill>
                  <a:srgbClr val="FFFFFF"/>
                </a:solidFill>
                <a:prstDash val="solid"/>
                <a:miter/>
              </a:ln>
            </p:spPr>
            <p:txBody>
              <a:bodyPr rtlCol="0" anchor="ctr"/>
              <a:lstStyle/>
              <a:p>
                <a:endParaRPr lang="en-GB" sz="1463"/>
              </a:p>
            </p:txBody>
          </p:sp>
          <p:sp>
            <p:nvSpPr>
              <p:cNvPr id="1579" name="Freeform: Shape 1578">
                <a:extLst>
                  <a:ext uri="{FF2B5EF4-FFF2-40B4-BE49-F238E27FC236}">
                    <a16:creationId xmlns:a16="http://schemas.microsoft.com/office/drawing/2014/main" id="{803E8862-E9B0-CBD2-1E70-EB01F8EF8AFB}"/>
                  </a:ext>
                </a:extLst>
              </p:cNvPr>
              <p:cNvSpPr/>
              <p:nvPr/>
            </p:nvSpPr>
            <p:spPr>
              <a:xfrm>
                <a:off x="2977915" y="3479138"/>
                <a:ext cx="6765" cy="7680"/>
              </a:xfrm>
              <a:custGeom>
                <a:avLst/>
                <a:gdLst>
                  <a:gd name="connsiteX0" fmla="*/ 0 w 6765"/>
                  <a:gd name="connsiteY0" fmla="*/ 549 h 7680"/>
                  <a:gd name="connsiteX1" fmla="*/ 731 w 6765"/>
                  <a:gd name="connsiteY1" fmla="*/ 2377 h 7680"/>
                  <a:gd name="connsiteX2" fmla="*/ 4206 w 6765"/>
                  <a:gd name="connsiteY2" fmla="*/ 7680 h 7680"/>
                  <a:gd name="connsiteX3" fmla="*/ 6766 w 6765"/>
                  <a:gd name="connsiteY3" fmla="*/ 7315 h 7680"/>
                  <a:gd name="connsiteX4" fmla="*/ 4754 w 6765"/>
                  <a:gd name="connsiteY4" fmla="*/ 5120 h 7680"/>
                  <a:gd name="connsiteX5" fmla="*/ 3109 w 6765"/>
                  <a:gd name="connsiteY5" fmla="*/ 4572 h 7680"/>
                  <a:gd name="connsiteX6" fmla="*/ 731 w 6765"/>
                  <a:gd name="connsiteY6" fmla="*/ 914 h 7680"/>
                  <a:gd name="connsiteX7" fmla="*/ 731 w 6765"/>
                  <a:gd name="connsiteY7" fmla="*/ 0 h 7680"/>
                  <a:gd name="connsiteX8" fmla="*/ 0 w 6765"/>
                  <a:gd name="connsiteY8" fmla="*/ 54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7680">
                    <a:moveTo>
                      <a:pt x="0" y="549"/>
                    </a:moveTo>
                    <a:lnTo>
                      <a:pt x="731" y="2377"/>
                    </a:lnTo>
                    <a:lnTo>
                      <a:pt x="4206" y="7680"/>
                    </a:lnTo>
                    <a:lnTo>
                      <a:pt x="6766" y="7315"/>
                    </a:lnTo>
                    <a:lnTo>
                      <a:pt x="4754" y="5120"/>
                    </a:lnTo>
                    <a:lnTo>
                      <a:pt x="3109" y="4572"/>
                    </a:lnTo>
                    <a:lnTo>
                      <a:pt x="731" y="914"/>
                    </a:lnTo>
                    <a:lnTo>
                      <a:pt x="731" y="0"/>
                    </a:lnTo>
                    <a:lnTo>
                      <a:pt x="0" y="549"/>
                    </a:lnTo>
                    <a:close/>
                  </a:path>
                </a:pathLst>
              </a:custGeom>
              <a:grpFill/>
              <a:ln w="18272" cap="flat">
                <a:noFill/>
                <a:prstDash val="solid"/>
                <a:miter/>
              </a:ln>
            </p:spPr>
            <p:txBody>
              <a:bodyPr rtlCol="0" anchor="ctr"/>
              <a:lstStyle/>
              <a:p>
                <a:endParaRPr lang="en-GB" sz="1463"/>
              </a:p>
            </p:txBody>
          </p:sp>
          <p:sp>
            <p:nvSpPr>
              <p:cNvPr id="1580" name="Freeform: Shape 1579">
                <a:extLst>
                  <a:ext uri="{FF2B5EF4-FFF2-40B4-BE49-F238E27FC236}">
                    <a16:creationId xmlns:a16="http://schemas.microsoft.com/office/drawing/2014/main" id="{CF63B316-C71A-B284-58C1-1204160008FC}"/>
                  </a:ext>
                </a:extLst>
              </p:cNvPr>
              <p:cNvSpPr/>
              <p:nvPr/>
            </p:nvSpPr>
            <p:spPr>
              <a:xfrm>
                <a:off x="2977915" y="3479138"/>
                <a:ext cx="6765" cy="7680"/>
              </a:xfrm>
              <a:custGeom>
                <a:avLst/>
                <a:gdLst>
                  <a:gd name="connsiteX0" fmla="*/ 0 w 6765"/>
                  <a:gd name="connsiteY0" fmla="*/ 549 h 7680"/>
                  <a:gd name="connsiteX1" fmla="*/ 731 w 6765"/>
                  <a:gd name="connsiteY1" fmla="*/ 0 h 7680"/>
                  <a:gd name="connsiteX2" fmla="*/ 731 w 6765"/>
                  <a:gd name="connsiteY2" fmla="*/ 914 h 7680"/>
                  <a:gd name="connsiteX3" fmla="*/ 3109 w 6765"/>
                  <a:gd name="connsiteY3" fmla="*/ 4572 h 7680"/>
                  <a:gd name="connsiteX4" fmla="*/ 4754 w 6765"/>
                  <a:gd name="connsiteY4" fmla="*/ 5120 h 7680"/>
                  <a:gd name="connsiteX5" fmla="*/ 6766 w 6765"/>
                  <a:gd name="connsiteY5" fmla="*/ 7315 h 7680"/>
                  <a:gd name="connsiteX6" fmla="*/ 4206 w 6765"/>
                  <a:gd name="connsiteY6" fmla="*/ 7680 h 7680"/>
                  <a:gd name="connsiteX7" fmla="*/ 731 w 6765"/>
                  <a:gd name="connsiteY7" fmla="*/ 2377 h 7680"/>
                  <a:gd name="connsiteX8" fmla="*/ 0 w 6765"/>
                  <a:gd name="connsiteY8" fmla="*/ 54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7680">
                    <a:moveTo>
                      <a:pt x="0" y="549"/>
                    </a:moveTo>
                    <a:lnTo>
                      <a:pt x="731" y="0"/>
                    </a:lnTo>
                    <a:lnTo>
                      <a:pt x="731" y="914"/>
                    </a:lnTo>
                    <a:lnTo>
                      <a:pt x="3109" y="4572"/>
                    </a:lnTo>
                    <a:lnTo>
                      <a:pt x="4754" y="5120"/>
                    </a:lnTo>
                    <a:lnTo>
                      <a:pt x="6766" y="7315"/>
                    </a:lnTo>
                    <a:lnTo>
                      <a:pt x="4206" y="7680"/>
                    </a:lnTo>
                    <a:lnTo>
                      <a:pt x="731" y="2377"/>
                    </a:lnTo>
                    <a:lnTo>
                      <a:pt x="0" y="549"/>
                    </a:lnTo>
                  </a:path>
                </a:pathLst>
              </a:custGeom>
              <a:grpFill/>
              <a:ln w="4020" cap="flat">
                <a:solidFill>
                  <a:srgbClr val="FFFFFF"/>
                </a:solidFill>
                <a:prstDash val="solid"/>
                <a:miter/>
              </a:ln>
            </p:spPr>
            <p:txBody>
              <a:bodyPr rtlCol="0" anchor="ctr"/>
              <a:lstStyle/>
              <a:p>
                <a:endParaRPr lang="en-GB" sz="1463"/>
              </a:p>
            </p:txBody>
          </p:sp>
          <p:sp>
            <p:nvSpPr>
              <p:cNvPr id="1581" name="Freeform: Shape 1580">
                <a:extLst>
                  <a:ext uri="{FF2B5EF4-FFF2-40B4-BE49-F238E27FC236}">
                    <a16:creationId xmlns:a16="http://schemas.microsoft.com/office/drawing/2014/main" id="{E1A807B2-A146-2180-6659-0B7B86CB69EE}"/>
                  </a:ext>
                </a:extLst>
              </p:cNvPr>
              <p:cNvSpPr/>
              <p:nvPr/>
            </p:nvSpPr>
            <p:spPr>
              <a:xfrm>
                <a:off x="2935857" y="3451160"/>
                <a:ext cx="6765" cy="3657"/>
              </a:xfrm>
              <a:custGeom>
                <a:avLst/>
                <a:gdLst>
                  <a:gd name="connsiteX0" fmla="*/ 0 w 6765"/>
                  <a:gd name="connsiteY0" fmla="*/ 914 h 3657"/>
                  <a:gd name="connsiteX1" fmla="*/ 1280 w 6765"/>
                  <a:gd name="connsiteY1" fmla="*/ 1463 h 3657"/>
                  <a:gd name="connsiteX2" fmla="*/ 4023 w 6765"/>
                  <a:gd name="connsiteY2" fmla="*/ 3657 h 3657"/>
                  <a:gd name="connsiteX3" fmla="*/ 1280 w 6765"/>
                  <a:gd name="connsiteY3" fmla="*/ 1463 h 3657"/>
                  <a:gd name="connsiteX4" fmla="*/ 4023 w 6765"/>
                  <a:gd name="connsiteY4" fmla="*/ 3657 h 3657"/>
                  <a:gd name="connsiteX5" fmla="*/ 6035 w 6765"/>
                  <a:gd name="connsiteY5" fmla="*/ 3657 h 3657"/>
                  <a:gd name="connsiteX6" fmla="*/ 6766 w 6765"/>
                  <a:gd name="connsiteY6" fmla="*/ 3109 h 3657"/>
                  <a:gd name="connsiteX7" fmla="*/ 6217 w 6765"/>
                  <a:gd name="connsiteY7" fmla="*/ 1829 h 3657"/>
                  <a:gd name="connsiteX8" fmla="*/ 4206 w 6765"/>
                  <a:gd name="connsiteY8" fmla="*/ 0 h 3657"/>
                  <a:gd name="connsiteX9" fmla="*/ 0 w 6765"/>
                  <a:gd name="connsiteY9" fmla="*/ 914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5" h="3657">
                    <a:moveTo>
                      <a:pt x="0" y="914"/>
                    </a:moveTo>
                    <a:lnTo>
                      <a:pt x="1280" y="1463"/>
                    </a:lnTo>
                    <a:lnTo>
                      <a:pt x="4023" y="3657"/>
                    </a:lnTo>
                    <a:lnTo>
                      <a:pt x="1280" y="1463"/>
                    </a:lnTo>
                    <a:lnTo>
                      <a:pt x="4023" y="3657"/>
                    </a:lnTo>
                    <a:lnTo>
                      <a:pt x="6035" y="3657"/>
                    </a:lnTo>
                    <a:lnTo>
                      <a:pt x="6766" y="3109"/>
                    </a:lnTo>
                    <a:lnTo>
                      <a:pt x="6217" y="1829"/>
                    </a:lnTo>
                    <a:lnTo>
                      <a:pt x="4206" y="0"/>
                    </a:lnTo>
                    <a:lnTo>
                      <a:pt x="0" y="914"/>
                    </a:lnTo>
                    <a:close/>
                  </a:path>
                </a:pathLst>
              </a:custGeom>
              <a:grpFill/>
              <a:ln w="18272" cap="flat">
                <a:noFill/>
                <a:prstDash val="solid"/>
                <a:miter/>
              </a:ln>
            </p:spPr>
            <p:txBody>
              <a:bodyPr rtlCol="0" anchor="ctr"/>
              <a:lstStyle/>
              <a:p>
                <a:endParaRPr lang="en-GB" sz="1463"/>
              </a:p>
            </p:txBody>
          </p:sp>
          <p:sp>
            <p:nvSpPr>
              <p:cNvPr id="1582" name="Freeform: Shape 1581">
                <a:extLst>
                  <a:ext uri="{FF2B5EF4-FFF2-40B4-BE49-F238E27FC236}">
                    <a16:creationId xmlns:a16="http://schemas.microsoft.com/office/drawing/2014/main" id="{62291997-38ED-3B96-62D1-0D4979F7A2F6}"/>
                  </a:ext>
                </a:extLst>
              </p:cNvPr>
              <p:cNvSpPr/>
              <p:nvPr/>
            </p:nvSpPr>
            <p:spPr>
              <a:xfrm>
                <a:off x="2935857" y="3451160"/>
                <a:ext cx="6765" cy="3657"/>
              </a:xfrm>
              <a:custGeom>
                <a:avLst/>
                <a:gdLst>
                  <a:gd name="connsiteX0" fmla="*/ 1280 w 6765"/>
                  <a:gd name="connsiteY0" fmla="*/ 1463 h 3657"/>
                  <a:gd name="connsiteX1" fmla="*/ 0 w 6765"/>
                  <a:gd name="connsiteY1" fmla="*/ 914 h 3657"/>
                  <a:gd name="connsiteX2" fmla="*/ 4206 w 6765"/>
                  <a:gd name="connsiteY2" fmla="*/ 0 h 3657"/>
                  <a:gd name="connsiteX3" fmla="*/ 6217 w 6765"/>
                  <a:gd name="connsiteY3" fmla="*/ 1829 h 3657"/>
                  <a:gd name="connsiteX4" fmla="*/ 6766 w 6765"/>
                  <a:gd name="connsiteY4" fmla="*/ 3109 h 3657"/>
                  <a:gd name="connsiteX5" fmla="*/ 6035 w 6765"/>
                  <a:gd name="connsiteY5" fmla="*/ 3657 h 3657"/>
                  <a:gd name="connsiteX6" fmla="*/ 4023 w 6765"/>
                  <a:gd name="connsiteY6" fmla="*/ 3657 h 3657"/>
                  <a:gd name="connsiteX7" fmla="*/ 1280 w 6765"/>
                  <a:gd name="connsiteY7" fmla="*/ 1463 h 3657"/>
                  <a:gd name="connsiteX8" fmla="*/ 4023 w 6765"/>
                  <a:gd name="connsiteY8" fmla="*/ 3657 h 3657"/>
                  <a:gd name="connsiteX9" fmla="*/ 1280 w 6765"/>
                  <a:gd name="connsiteY9" fmla="*/ 1463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5" h="3657">
                    <a:moveTo>
                      <a:pt x="1280" y="1463"/>
                    </a:moveTo>
                    <a:lnTo>
                      <a:pt x="0" y="914"/>
                    </a:lnTo>
                    <a:lnTo>
                      <a:pt x="4206" y="0"/>
                    </a:lnTo>
                    <a:lnTo>
                      <a:pt x="6217" y="1829"/>
                    </a:lnTo>
                    <a:lnTo>
                      <a:pt x="6766" y="3109"/>
                    </a:lnTo>
                    <a:lnTo>
                      <a:pt x="6035" y="3657"/>
                    </a:lnTo>
                    <a:lnTo>
                      <a:pt x="4023" y="3657"/>
                    </a:lnTo>
                    <a:lnTo>
                      <a:pt x="1280" y="1463"/>
                    </a:lnTo>
                    <a:lnTo>
                      <a:pt x="4023" y="3657"/>
                    </a:lnTo>
                    <a:lnTo>
                      <a:pt x="1280" y="1463"/>
                    </a:lnTo>
                  </a:path>
                </a:pathLst>
              </a:custGeom>
              <a:grpFill/>
              <a:ln w="4020" cap="flat">
                <a:solidFill>
                  <a:srgbClr val="FFFFFF"/>
                </a:solidFill>
                <a:prstDash val="solid"/>
                <a:miter/>
              </a:ln>
            </p:spPr>
            <p:txBody>
              <a:bodyPr rtlCol="0" anchor="ctr"/>
              <a:lstStyle/>
              <a:p>
                <a:endParaRPr lang="en-GB" sz="1463"/>
              </a:p>
            </p:txBody>
          </p:sp>
          <p:sp>
            <p:nvSpPr>
              <p:cNvPr id="1583" name="Freeform: Shape 1582">
                <a:extLst>
                  <a:ext uri="{FF2B5EF4-FFF2-40B4-BE49-F238E27FC236}">
                    <a16:creationId xmlns:a16="http://schemas.microsoft.com/office/drawing/2014/main" id="{71225B9D-F41A-88A6-6B0F-BA8D26ED946F}"/>
                  </a:ext>
                </a:extLst>
              </p:cNvPr>
              <p:cNvSpPr/>
              <p:nvPr/>
            </p:nvSpPr>
            <p:spPr>
              <a:xfrm>
                <a:off x="2945366" y="3449697"/>
                <a:ext cx="8594" cy="4571"/>
              </a:xfrm>
              <a:custGeom>
                <a:avLst/>
                <a:gdLst>
                  <a:gd name="connsiteX0" fmla="*/ 1280 w 8594"/>
                  <a:gd name="connsiteY0" fmla="*/ 3292 h 4571"/>
                  <a:gd name="connsiteX1" fmla="*/ 3474 w 8594"/>
                  <a:gd name="connsiteY1" fmla="*/ 4572 h 4571"/>
                  <a:gd name="connsiteX2" fmla="*/ 6766 w 8594"/>
                  <a:gd name="connsiteY2" fmla="*/ 2926 h 4571"/>
                  <a:gd name="connsiteX3" fmla="*/ 8595 w 8594"/>
                  <a:gd name="connsiteY3" fmla="*/ 2743 h 4571"/>
                  <a:gd name="connsiteX4" fmla="*/ 8595 w 8594"/>
                  <a:gd name="connsiteY4" fmla="*/ 1646 h 4571"/>
                  <a:gd name="connsiteX5" fmla="*/ 4023 w 8594"/>
                  <a:gd name="connsiteY5" fmla="*/ 2377 h 4571"/>
                  <a:gd name="connsiteX6" fmla="*/ 0 w 8594"/>
                  <a:gd name="connsiteY6" fmla="*/ 0 h 4571"/>
                  <a:gd name="connsiteX7" fmla="*/ 1280 w 8594"/>
                  <a:gd name="connsiteY7" fmla="*/ 3292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4" h="4571">
                    <a:moveTo>
                      <a:pt x="1280" y="3292"/>
                    </a:moveTo>
                    <a:lnTo>
                      <a:pt x="3474" y="4572"/>
                    </a:lnTo>
                    <a:lnTo>
                      <a:pt x="6766" y="2926"/>
                    </a:lnTo>
                    <a:lnTo>
                      <a:pt x="8595" y="2743"/>
                    </a:lnTo>
                    <a:lnTo>
                      <a:pt x="8595" y="1646"/>
                    </a:lnTo>
                    <a:lnTo>
                      <a:pt x="4023" y="2377"/>
                    </a:lnTo>
                    <a:lnTo>
                      <a:pt x="0" y="0"/>
                    </a:lnTo>
                    <a:lnTo>
                      <a:pt x="1280" y="3292"/>
                    </a:lnTo>
                    <a:close/>
                  </a:path>
                </a:pathLst>
              </a:custGeom>
              <a:grpFill/>
              <a:ln w="18272" cap="flat">
                <a:noFill/>
                <a:prstDash val="solid"/>
                <a:miter/>
              </a:ln>
            </p:spPr>
            <p:txBody>
              <a:bodyPr rtlCol="0" anchor="ctr"/>
              <a:lstStyle/>
              <a:p>
                <a:endParaRPr lang="en-GB" sz="1463"/>
              </a:p>
            </p:txBody>
          </p:sp>
          <p:sp>
            <p:nvSpPr>
              <p:cNvPr id="1584" name="Freeform: Shape 1583">
                <a:extLst>
                  <a:ext uri="{FF2B5EF4-FFF2-40B4-BE49-F238E27FC236}">
                    <a16:creationId xmlns:a16="http://schemas.microsoft.com/office/drawing/2014/main" id="{639E8BFE-728D-1D68-E644-2DB9446C6B8A}"/>
                  </a:ext>
                </a:extLst>
              </p:cNvPr>
              <p:cNvSpPr/>
              <p:nvPr/>
            </p:nvSpPr>
            <p:spPr>
              <a:xfrm>
                <a:off x="2945366" y="3449697"/>
                <a:ext cx="8594" cy="4571"/>
              </a:xfrm>
              <a:custGeom>
                <a:avLst/>
                <a:gdLst>
                  <a:gd name="connsiteX0" fmla="*/ 0 w 8594"/>
                  <a:gd name="connsiteY0" fmla="*/ 0 h 4571"/>
                  <a:gd name="connsiteX1" fmla="*/ 4023 w 8594"/>
                  <a:gd name="connsiteY1" fmla="*/ 2377 h 4571"/>
                  <a:gd name="connsiteX2" fmla="*/ 8595 w 8594"/>
                  <a:gd name="connsiteY2" fmla="*/ 1646 h 4571"/>
                  <a:gd name="connsiteX3" fmla="*/ 8595 w 8594"/>
                  <a:gd name="connsiteY3" fmla="*/ 2743 h 4571"/>
                  <a:gd name="connsiteX4" fmla="*/ 6766 w 8594"/>
                  <a:gd name="connsiteY4" fmla="*/ 2926 h 4571"/>
                  <a:gd name="connsiteX5" fmla="*/ 3474 w 8594"/>
                  <a:gd name="connsiteY5" fmla="*/ 4572 h 4571"/>
                  <a:gd name="connsiteX6" fmla="*/ 1280 w 8594"/>
                  <a:gd name="connsiteY6" fmla="*/ 3292 h 4571"/>
                  <a:gd name="connsiteX7" fmla="*/ 0 w 8594"/>
                  <a:gd name="connsiteY7" fmla="*/ 0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94" h="4571">
                    <a:moveTo>
                      <a:pt x="0" y="0"/>
                    </a:moveTo>
                    <a:lnTo>
                      <a:pt x="4023" y="2377"/>
                    </a:lnTo>
                    <a:lnTo>
                      <a:pt x="8595" y="1646"/>
                    </a:lnTo>
                    <a:lnTo>
                      <a:pt x="8595" y="2743"/>
                    </a:lnTo>
                    <a:lnTo>
                      <a:pt x="6766" y="2926"/>
                    </a:lnTo>
                    <a:lnTo>
                      <a:pt x="3474" y="4572"/>
                    </a:lnTo>
                    <a:lnTo>
                      <a:pt x="1280" y="3292"/>
                    </a:lnTo>
                    <a:lnTo>
                      <a:pt x="0" y="0"/>
                    </a:lnTo>
                  </a:path>
                </a:pathLst>
              </a:custGeom>
              <a:grpFill/>
              <a:ln w="4020" cap="flat">
                <a:solidFill>
                  <a:srgbClr val="FFFFFF"/>
                </a:solidFill>
                <a:prstDash val="solid"/>
                <a:miter/>
              </a:ln>
            </p:spPr>
            <p:txBody>
              <a:bodyPr rtlCol="0" anchor="ctr"/>
              <a:lstStyle/>
              <a:p>
                <a:endParaRPr lang="en-GB" sz="1463"/>
              </a:p>
            </p:txBody>
          </p:sp>
          <p:sp>
            <p:nvSpPr>
              <p:cNvPr id="1585" name="Freeform: Shape 1584">
                <a:extLst>
                  <a:ext uri="{FF2B5EF4-FFF2-40B4-BE49-F238E27FC236}">
                    <a16:creationId xmlns:a16="http://schemas.microsoft.com/office/drawing/2014/main" id="{6130EA55-A4D9-AA57-689B-499E2FC9E859}"/>
                  </a:ext>
                </a:extLst>
              </p:cNvPr>
              <p:cNvSpPr/>
              <p:nvPr/>
            </p:nvSpPr>
            <p:spPr>
              <a:xfrm>
                <a:off x="2979744" y="3468166"/>
                <a:ext cx="4388" cy="4023"/>
              </a:xfrm>
              <a:custGeom>
                <a:avLst/>
                <a:gdLst>
                  <a:gd name="connsiteX0" fmla="*/ 1646 w 4388"/>
                  <a:gd name="connsiteY0" fmla="*/ 1280 h 4023"/>
                  <a:gd name="connsiteX1" fmla="*/ 2743 w 4388"/>
                  <a:gd name="connsiteY1" fmla="*/ 2012 h 4023"/>
                  <a:gd name="connsiteX2" fmla="*/ 3292 w 4388"/>
                  <a:gd name="connsiteY2" fmla="*/ 4023 h 4023"/>
                  <a:gd name="connsiteX3" fmla="*/ 4389 w 4388"/>
                  <a:gd name="connsiteY3" fmla="*/ 4023 h 4023"/>
                  <a:gd name="connsiteX4" fmla="*/ 4389 w 4388"/>
                  <a:gd name="connsiteY4" fmla="*/ 3474 h 4023"/>
                  <a:gd name="connsiteX5" fmla="*/ 4023 w 4388"/>
                  <a:gd name="connsiteY5" fmla="*/ 1646 h 4023"/>
                  <a:gd name="connsiteX6" fmla="*/ 2012 w 4388"/>
                  <a:gd name="connsiteY6" fmla="*/ 1646 h 4023"/>
                  <a:gd name="connsiteX7" fmla="*/ 1097 w 4388"/>
                  <a:gd name="connsiteY7" fmla="*/ 183 h 4023"/>
                  <a:gd name="connsiteX8" fmla="*/ 1463 w 4388"/>
                  <a:gd name="connsiteY8" fmla="*/ 1097 h 4023"/>
                  <a:gd name="connsiteX9" fmla="*/ 0 w 4388"/>
                  <a:gd name="connsiteY9" fmla="*/ 183 h 4023"/>
                  <a:gd name="connsiteX10" fmla="*/ 1280 w 4388"/>
                  <a:gd name="connsiteY10" fmla="*/ 183 h 4023"/>
                  <a:gd name="connsiteX11" fmla="*/ 1097 w 4388"/>
                  <a:gd name="connsiteY11" fmla="*/ 0 h 4023"/>
                  <a:gd name="connsiteX12" fmla="*/ 0 w 4388"/>
                  <a:gd name="connsiteY12" fmla="*/ 0 h 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8" h="4023">
                    <a:moveTo>
                      <a:pt x="1646" y="1280"/>
                    </a:moveTo>
                    <a:lnTo>
                      <a:pt x="2743" y="2012"/>
                    </a:lnTo>
                    <a:lnTo>
                      <a:pt x="3292" y="4023"/>
                    </a:lnTo>
                    <a:lnTo>
                      <a:pt x="4389" y="4023"/>
                    </a:lnTo>
                    <a:lnTo>
                      <a:pt x="4389" y="3474"/>
                    </a:lnTo>
                    <a:cubicBezTo>
                      <a:pt x="4389" y="3474"/>
                      <a:pt x="4023" y="1646"/>
                      <a:pt x="4023" y="1646"/>
                    </a:cubicBezTo>
                    <a:lnTo>
                      <a:pt x="2012" y="1646"/>
                    </a:lnTo>
                    <a:cubicBezTo>
                      <a:pt x="2012" y="1646"/>
                      <a:pt x="1097" y="183"/>
                      <a:pt x="1097" y="183"/>
                    </a:cubicBezTo>
                    <a:lnTo>
                      <a:pt x="1463" y="1097"/>
                    </a:lnTo>
                    <a:close/>
                    <a:moveTo>
                      <a:pt x="0" y="183"/>
                    </a:moveTo>
                    <a:lnTo>
                      <a:pt x="1280" y="183"/>
                    </a:lnTo>
                    <a:cubicBezTo>
                      <a:pt x="1280" y="183"/>
                      <a:pt x="1097" y="0"/>
                      <a:pt x="1097" y="0"/>
                    </a:cubicBezTo>
                    <a:lnTo>
                      <a:pt x="0" y="0"/>
                    </a:lnTo>
                    <a:close/>
                  </a:path>
                </a:pathLst>
              </a:custGeom>
              <a:grpFill/>
              <a:ln w="18272" cap="flat">
                <a:noFill/>
                <a:prstDash val="solid"/>
                <a:miter/>
              </a:ln>
            </p:spPr>
            <p:txBody>
              <a:bodyPr rtlCol="0" anchor="ctr"/>
              <a:lstStyle/>
              <a:p>
                <a:endParaRPr lang="en-GB" sz="1463"/>
              </a:p>
            </p:txBody>
          </p:sp>
          <p:sp>
            <p:nvSpPr>
              <p:cNvPr id="1586" name="Freeform: Shape 1585">
                <a:extLst>
                  <a:ext uri="{FF2B5EF4-FFF2-40B4-BE49-F238E27FC236}">
                    <a16:creationId xmlns:a16="http://schemas.microsoft.com/office/drawing/2014/main" id="{0121A33F-90FE-39C5-CE46-55543248C15A}"/>
                  </a:ext>
                </a:extLst>
              </p:cNvPr>
              <p:cNvSpPr/>
              <p:nvPr/>
            </p:nvSpPr>
            <p:spPr>
              <a:xfrm>
                <a:off x="2979744" y="3468166"/>
                <a:ext cx="4754" cy="4205"/>
              </a:xfrm>
              <a:custGeom>
                <a:avLst/>
                <a:gdLst>
                  <a:gd name="connsiteX0" fmla="*/ 1097 w 4754"/>
                  <a:gd name="connsiteY0" fmla="*/ 0 h 4205"/>
                  <a:gd name="connsiteX1" fmla="*/ 0 w 4754"/>
                  <a:gd name="connsiteY1" fmla="*/ 183 h 4205"/>
                  <a:gd name="connsiteX2" fmla="*/ 1097 w 4754"/>
                  <a:gd name="connsiteY2" fmla="*/ 183 h 4205"/>
                  <a:gd name="connsiteX3" fmla="*/ 2194 w 4754"/>
                  <a:gd name="connsiteY3" fmla="*/ 1646 h 4205"/>
                  <a:gd name="connsiteX4" fmla="*/ 4206 w 4754"/>
                  <a:gd name="connsiteY4" fmla="*/ 1829 h 4205"/>
                  <a:gd name="connsiteX5" fmla="*/ 4754 w 4754"/>
                  <a:gd name="connsiteY5" fmla="*/ 3657 h 4205"/>
                  <a:gd name="connsiteX6" fmla="*/ 4389 w 4754"/>
                  <a:gd name="connsiteY6" fmla="*/ 4206 h 4205"/>
                  <a:gd name="connsiteX7" fmla="*/ 3292 w 4754"/>
                  <a:gd name="connsiteY7" fmla="*/ 4206 h 4205"/>
                  <a:gd name="connsiteX8" fmla="*/ 2743 w 4754"/>
                  <a:gd name="connsiteY8" fmla="*/ 2194 h 4205"/>
                  <a:gd name="connsiteX9" fmla="*/ 1646 w 4754"/>
                  <a:gd name="connsiteY9" fmla="*/ 1280 h 4205"/>
                  <a:gd name="connsiteX10" fmla="*/ 1097 w 4754"/>
                  <a:gd name="connsiteY10" fmla="*/ 0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54" h="4205">
                    <a:moveTo>
                      <a:pt x="1097" y="0"/>
                    </a:moveTo>
                    <a:lnTo>
                      <a:pt x="0" y="183"/>
                    </a:lnTo>
                    <a:lnTo>
                      <a:pt x="1097" y="183"/>
                    </a:lnTo>
                    <a:lnTo>
                      <a:pt x="2194" y="1646"/>
                    </a:lnTo>
                    <a:lnTo>
                      <a:pt x="4206" y="1829"/>
                    </a:lnTo>
                    <a:lnTo>
                      <a:pt x="4754" y="3657"/>
                    </a:lnTo>
                    <a:lnTo>
                      <a:pt x="4389" y="4206"/>
                    </a:lnTo>
                    <a:lnTo>
                      <a:pt x="3292" y="4206"/>
                    </a:lnTo>
                    <a:lnTo>
                      <a:pt x="2743" y="2194"/>
                    </a:lnTo>
                    <a:lnTo>
                      <a:pt x="1646" y="1280"/>
                    </a:lnTo>
                    <a:lnTo>
                      <a:pt x="1097" y="0"/>
                    </a:lnTo>
                  </a:path>
                </a:pathLst>
              </a:custGeom>
              <a:grpFill/>
              <a:ln w="4020" cap="flat">
                <a:solidFill>
                  <a:srgbClr val="FFFFFF"/>
                </a:solidFill>
                <a:prstDash val="solid"/>
                <a:miter/>
              </a:ln>
            </p:spPr>
            <p:txBody>
              <a:bodyPr rtlCol="0" anchor="ctr"/>
              <a:lstStyle/>
              <a:p>
                <a:endParaRPr lang="en-GB" sz="1463"/>
              </a:p>
            </p:txBody>
          </p:sp>
          <p:sp>
            <p:nvSpPr>
              <p:cNvPr id="1587" name="Freeform: Shape 1586">
                <a:extLst>
                  <a:ext uri="{FF2B5EF4-FFF2-40B4-BE49-F238E27FC236}">
                    <a16:creationId xmlns:a16="http://schemas.microsoft.com/office/drawing/2014/main" id="{5D2E9EB7-0FB9-A99F-D4E2-8810F4212A72}"/>
                  </a:ext>
                </a:extLst>
              </p:cNvPr>
              <p:cNvSpPr/>
              <p:nvPr/>
            </p:nvSpPr>
            <p:spPr>
              <a:xfrm>
                <a:off x="2977915" y="3479138"/>
                <a:ext cx="6765" cy="7680"/>
              </a:xfrm>
              <a:custGeom>
                <a:avLst/>
                <a:gdLst>
                  <a:gd name="connsiteX0" fmla="*/ 0 w 6765"/>
                  <a:gd name="connsiteY0" fmla="*/ 549 h 7680"/>
                  <a:gd name="connsiteX1" fmla="*/ 731 w 6765"/>
                  <a:gd name="connsiteY1" fmla="*/ 2377 h 7680"/>
                  <a:gd name="connsiteX2" fmla="*/ 4206 w 6765"/>
                  <a:gd name="connsiteY2" fmla="*/ 7680 h 7680"/>
                  <a:gd name="connsiteX3" fmla="*/ 6766 w 6765"/>
                  <a:gd name="connsiteY3" fmla="*/ 7315 h 7680"/>
                  <a:gd name="connsiteX4" fmla="*/ 4754 w 6765"/>
                  <a:gd name="connsiteY4" fmla="*/ 5120 h 7680"/>
                  <a:gd name="connsiteX5" fmla="*/ 3109 w 6765"/>
                  <a:gd name="connsiteY5" fmla="*/ 4572 h 7680"/>
                  <a:gd name="connsiteX6" fmla="*/ 731 w 6765"/>
                  <a:gd name="connsiteY6" fmla="*/ 914 h 7680"/>
                  <a:gd name="connsiteX7" fmla="*/ 731 w 6765"/>
                  <a:gd name="connsiteY7" fmla="*/ 0 h 7680"/>
                  <a:gd name="connsiteX8" fmla="*/ 0 w 6765"/>
                  <a:gd name="connsiteY8" fmla="*/ 54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7680">
                    <a:moveTo>
                      <a:pt x="0" y="549"/>
                    </a:moveTo>
                    <a:lnTo>
                      <a:pt x="731" y="2377"/>
                    </a:lnTo>
                    <a:lnTo>
                      <a:pt x="4206" y="7680"/>
                    </a:lnTo>
                    <a:lnTo>
                      <a:pt x="6766" y="7315"/>
                    </a:lnTo>
                    <a:lnTo>
                      <a:pt x="4754" y="5120"/>
                    </a:lnTo>
                    <a:lnTo>
                      <a:pt x="3109" y="4572"/>
                    </a:lnTo>
                    <a:lnTo>
                      <a:pt x="731" y="914"/>
                    </a:lnTo>
                    <a:lnTo>
                      <a:pt x="731" y="0"/>
                    </a:lnTo>
                    <a:lnTo>
                      <a:pt x="0" y="549"/>
                    </a:lnTo>
                    <a:close/>
                  </a:path>
                </a:pathLst>
              </a:custGeom>
              <a:grpFill/>
              <a:ln w="18272" cap="flat">
                <a:noFill/>
                <a:prstDash val="solid"/>
                <a:miter/>
              </a:ln>
            </p:spPr>
            <p:txBody>
              <a:bodyPr rtlCol="0" anchor="ctr"/>
              <a:lstStyle/>
              <a:p>
                <a:endParaRPr lang="en-GB" sz="1463"/>
              </a:p>
            </p:txBody>
          </p:sp>
          <p:sp>
            <p:nvSpPr>
              <p:cNvPr id="1588" name="Freeform: Shape 1587">
                <a:extLst>
                  <a:ext uri="{FF2B5EF4-FFF2-40B4-BE49-F238E27FC236}">
                    <a16:creationId xmlns:a16="http://schemas.microsoft.com/office/drawing/2014/main" id="{6AD3DBA7-F5EF-414E-914D-352FF2089875}"/>
                  </a:ext>
                </a:extLst>
              </p:cNvPr>
              <p:cNvSpPr/>
              <p:nvPr/>
            </p:nvSpPr>
            <p:spPr>
              <a:xfrm>
                <a:off x="2977915" y="3479138"/>
                <a:ext cx="6765" cy="7680"/>
              </a:xfrm>
              <a:custGeom>
                <a:avLst/>
                <a:gdLst>
                  <a:gd name="connsiteX0" fmla="*/ 0 w 6765"/>
                  <a:gd name="connsiteY0" fmla="*/ 549 h 7680"/>
                  <a:gd name="connsiteX1" fmla="*/ 731 w 6765"/>
                  <a:gd name="connsiteY1" fmla="*/ 0 h 7680"/>
                  <a:gd name="connsiteX2" fmla="*/ 731 w 6765"/>
                  <a:gd name="connsiteY2" fmla="*/ 914 h 7680"/>
                  <a:gd name="connsiteX3" fmla="*/ 3109 w 6765"/>
                  <a:gd name="connsiteY3" fmla="*/ 4572 h 7680"/>
                  <a:gd name="connsiteX4" fmla="*/ 4754 w 6765"/>
                  <a:gd name="connsiteY4" fmla="*/ 5120 h 7680"/>
                  <a:gd name="connsiteX5" fmla="*/ 6766 w 6765"/>
                  <a:gd name="connsiteY5" fmla="*/ 7315 h 7680"/>
                  <a:gd name="connsiteX6" fmla="*/ 4206 w 6765"/>
                  <a:gd name="connsiteY6" fmla="*/ 7680 h 7680"/>
                  <a:gd name="connsiteX7" fmla="*/ 731 w 6765"/>
                  <a:gd name="connsiteY7" fmla="*/ 2377 h 7680"/>
                  <a:gd name="connsiteX8" fmla="*/ 0 w 6765"/>
                  <a:gd name="connsiteY8" fmla="*/ 549 h 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5" h="7680">
                    <a:moveTo>
                      <a:pt x="0" y="549"/>
                    </a:moveTo>
                    <a:lnTo>
                      <a:pt x="731" y="0"/>
                    </a:lnTo>
                    <a:lnTo>
                      <a:pt x="731" y="914"/>
                    </a:lnTo>
                    <a:lnTo>
                      <a:pt x="3109" y="4572"/>
                    </a:lnTo>
                    <a:lnTo>
                      <a:pt x="4754" y="5120"/>
                    </a:lnTo>
                    <a:lnTo>
                      <a:pt x="6766" y="7315"/>
                    </a:lnTo>
                    <a:lnTo>
                      <a:pt x="4206" y="7680"/>
                    </a:lnTo>
                    <a:lnTo>
                      <a:pt x="731" y="2377"/>
                    </a:lnTo>
                    <a:lnTo>
                      <a:pt x="0" y="549"/>
                    </a:lnTo>
                  </a:path>
                </a:pathLst>
              </a:custGeom>
              <a:grpFill/>
              <a:ln w="4020" cap="flat">
                <a:solidFill>
                  <a:srgbClr val="FFFFFF"/>
                </a:solidFill>
                <a:prstDash val="solid"/>
                <a:miter/>
              </a:ln>
            </p:spPr>
            <p:txBody>
              <a:bodyPr rtlCol="0" anchor="ctr"/>
              <a:lstStyle/>
              <a:p>
                <a:endParaRPr lang="en-GB" sz="1463"/>
              </a:p>
            </p:txBody>
          </p:sp>
          <p:sp>
            <p:nvSpPr>
              <p:cNvPr id="1589" name="Freeform: Shape 1588">
                <a:extLst>
                  <a:ext uri="{FF2B5EF4-FFF2-40B4-BE49-F238E27FC236}">
                    <a16:creationId xmlns:a16="http://schemas.microsoft.com/office/drawing/2014/main" id="{41AE94DA-1827-C3DC-A3BE-4ECE8B0392AE}"/>
                  </a:ext>
                </a:extLst>
              </p:cNvPr>
              <p:cNvSpPr/>
              <p:nvPr/>
            </p:nvSpPr>
            <p:spPr>
              <a:xfrm>
                <a:off x="3524311" y="3612445"/>
                <a:ext cx="15177" cy="16274"/>
              </a:xfrm>
              <a:custGeom>
                <a:avLst/>
                <a:gdLst>
                  <a:gd name="connsiteX0" fmla="*/ 12983 w 15177"/>
                  <a:gd name="connsiteY0" fmla="*/ 731 h 16274"/>
                  <a:gd name="connsiteX1" fmla="*/ 11520 w 15177"/>
                  <a:gd name="connsiteY1" fmla="*/ 2560 h 16274"/>
                  <a:gd name="connsiteX2" fmla="*/ 9509 w 15177"/>
                  <a:gd name="connsiteY2" fmla="*/ 3657 h 16274"/>
                  <a:gd name="connsiteX3" fmla="*/ 8412 w 15177"/>
                  <a:gd name="connsiteY3" fmla="*/ 3657 h 16274"/>
                  <a:gd name="connsiteX4" fmla="*/ 4754 w 15177"/>
                  <a:gd name="connsiteY4" fmla="*/ 6949 h 16274"/>
                  <a:gd name="connsiteX5" fmla="*/ 4023 w 15177"/>
                  <a:gd name="connsiteY5" fmla="*/ 8960 h 16274"/>
                  <a:gd name="connsiteX6" fmla="*/ 3474 w 15177"/>
                  <a:gd name="connsiteY6" fmla="*/ 8960 h 16274"/>
                  <a:gd name="connsiteX7" fmla="*/ 3474 w 15177"/>
                  <a:gd name="connsiteY7" fmla="*/ 10058 h 16274"/>
                  <a:gd name="connsiteX8" fmla="*/ 2560 w 15177"/>
                  <a:gd name="connsiteY8" fmla="*/ 11703 h 16274"/>
                  <a:gd name="connsiteX9" fmla="*/ 0 w 15177"/>
                  <a:gd name="connsiteY9" fmla="*/ 15178 h 16274"/>
                  <a:gd name="connsiteX10" fmla="*/ 549 w 15177"/>
                  <a:gd name="connsiteY10" fmla="*/ 16275 h 16274"/>
                  <a:gd name="connsiteX11" fmla="*/ 1829 w 15177"/>
                  <a:gd name="connsiteY11" fmla="*/ 16092 h 16274"/>
                  <a:gd name="connsiteX12" fmla="*/ 8412 w 15177"/>
                  <a:gd name="connsiteY12" fmla="*/ 8595 h 16274"/>
                  <a:gd name="connsiteX13" fmla="*/ 14812 w 15177"/>
                  <a:gd name="connsiteY13" fmla="*/ 2377 h 16274"/>
                  <a:gd name="connsiteX14" fmla="*/ 15178 w 15177"/>
                  <a:gd name="connsiteY14" fmla="*/ 549 h 16274"/>
                  <a:gd name="connsiteX15" fmla="*/ 14629 w 15177"/>
                  <a:gd name="connsiteY15" fmla="*/ 0 h 16274"/>
                  <a:gd name="connsiteX16" fmla="*/ 12983 w 15177"/>
                  <a:gd name="connsiteY16" fmla="*/ 731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77" h="16274">
                    <a:moveTo>
                      <a:pt x="12983" y="731"/>
                    </a:moveTo>
                    <a:lnTo>
                      <a:pt x="11520" y="2560"/>
                    </a:lnTo>
                    <a:lnTo>
                      <a:pt x="9509" y="3657"/>
                    </a:lnTo>
                    <a:lnTo>
                      <a:pt x="8412" y="3657"/>
                    </a:lnTo>
                    <a:lnTo>
                      <a:pt x="4754" y="6949"/>
                    </a:lnTo>
                    <a:lnTo>
                      <a:pt x="4023" y="8960"/>
                    </a:lnTo>
                    <a:lnTo>
                      <a:pt x="3474" y="8960"/>
                    </a:lnTo>
                    <a:lnTo>
                      <a:pt x="3474" y="10058"/>
                    </a:lnTo>
                    <a:lnTo>
                      <a:pt x="2560" y="11703"/>
                    </a:lnTo>
                    <a:lnTo>
                      <a:pt x="0" y="15178"/>
                    </a:lnTo>
                    <a:lnTo>
                      <a:pt x="549" y="16275"/>
                    </a:lnTo>
                    <a:lnTo>
                      <a:pt x="1829" y="16092"/>
                    </a:lnTo>
                    <a:lnTo>
                      <a:pt x="8412" y="8595"/>
                    </a:lnTo>
                    <a:lnTo>
                      <a:pt x="14812" y="2377"/>
                    </a:lnTo>
                    <a:lnTo>
                      <a:pt x="15178" y="549"/>
                    </a:lnTo>
                    <a:lnTo>
                      <a:pt x="14629" y="0"/>
                    </a:lnTo>
                    <a:lnTo>
                      <a:pt x="12983" y="731"/>
                    </a:lnTo>
                    <a:close/>
                  </a:path>
                </a:pathLst>
              </a:custGeom>
              <a:grpFill/>
              <a:ln w="18272" cap="flat">
                <a:noFill/>
                <a:prstDash val="solid"/>
                <a:miter/>
              </a:ln>
            </p:spPr>
            <p:txBody>
              <a:bodyPr rtlCol="0" anchor="ctr"/>
              <a:lstStyle/>
              <a:p>
                <a:endParaRPr lang="en-GB" sz="1463"/>
              </a:p>
            </p:txBody>
          </p:sp>
          <p:sp>
            <p:nvSpPr>
              <p:cNvPr id="1590" name="Freeform: Shape 1589">
                <a:extLst>
                  <a:ext uri="{FF2B5EF4-FFF2-40B4-BE49-F238E27FC236}">
                    <a16:creationId xmlns:a16="http://schemas.microsoft.com/office/drawing/2014/main" id="{1DE0632D-E5B8-F5F3-2D45-CDE4075DC1E7}"/>
                  </a:ext>
                </a:extLst>
              </p:cNvPr>
              <p:cNvSpPr/>
              <p:nvPr/>
            </p:nvSpPr>
            <p:spPr>
              <a:xfrm>
                <a:off x="3524311" y="3612445"/>
                <a:ext cx="15177" cy="16274"/>
              </a:xfrm>
              <a:custGeom>
                <a:avLst/>
                <a:gdLst>
                  <a:gd name="connsiteX0" fmla="*/ 3474 w 15177"/>
                  <a:gd name="connsiteY0" fmla="*/ 8960 h 16274"/>
                  <a:gd name="connsiteX1" fmla="*/ 4023 w 15177"/>
                  <a:gd name="connsiteY1" fmla="*/ 8960 h 16274"/>
                  <a:gd name="connsiteX2" fmla="*/ 4754 w 15177"/>
                  <a:gd name="connsiteY2" fmla="*/ 6949 h 16274"/>
                  <a:gd name="connsiteX3" fmla="*/ 8412 w 15177"/>
                  <a:gd name="connsiteY3" fmla="*/ 3657 h 16274"/>
                  <a:gd name="connsiteX4" fmla="*/ 9509 w 15177"/>
                  <a:gd name="connsiteY4" fmla="*/ 3657 h 16274"/>
                  <a:gd name="connsiteX5" fmla="*/ 11520 w 15177"/>
                  <a:gd name="connsiteY5" fmla="*/ 2560 h 16274"/>
                  <a:gd name="connsiteX6" fmla="*/ 12983 w 15177"/>
                  <a:gd name="connsiteY6" fmla="*/ 731 h 16274"/>
                  <a:gd name="connsiteX7" fmla="*/ 14629 w 15177"/>
                  <a:gd name="connsiteY7" fmla="*/ 0 h 16274"/>
                  <a:gd name="connsiteX8" fmla="*/ 15178 w 15177"/>
                  <a:gd name="connsiteY8" fmla="*/ 549 h 16274"/>
                  <a:gd name="connsiteX9" fmla="*/ 14812 w 15177"/>
                  <a:gd name="connsiteY9" fmla="*/ 2377 h 16274"/>
                  <a:gd name="connsiteX10" fmla="*/ 8412 w 15177"/>
                  <a:gd name="connsiteY10" fmla="*/ 8595 h 16274"/>
                  <a:gd name="connsiteX11" fmla="*/ 1829 w 15177"/>
                  <a:gd name="connsiteY11" fmla="*/ 16092 h 16274"/>
                  <a:gd name="connsiteX12" fmla="*/ 549 w 15177"/>
                  <a:gd name="connsiteY12" fmla="*/ 16275 h 16274"/>
                  <a:gd name="connsiteX13" fmla="*/ 0 w 15177"/>
                  <a:gd name="connsiteY13" fmla="*/ 15178 h 16274"/>
                  <a:gd name="connsiteX14" fmla="*/ 2560 w 15177"/>
                  <a:gd name="connsiteY14" fmla="*/ 11703 h 16274"/>
                  <a:gd name="connsiteX15" fmla="*/ 3474 w 15177"/>
                  <a:gd name="connsiteY15" fmla="*/ 10058 h 16274"/>
                  <a:gd name="connsiteX16" fmla="*/ 3474 w 15177"/>
                  <a:gd name="connsiteY16" fmla="*/ 8960 h 1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77" h="16274">
                    <a:moveTo>
                      <a:pt x="3474" y="8960"/>
                    </a:moveTo>
                    <a:lnTo>
                      <a:pt x="4023" y="8960"/>
                    </a:lnTo>
                    <a:lnTo>
                      <a:pt x="4754" y="6949"/>
                    </a:lnTo>
                    <a:lnTo>
                      <a:pt x="8412" y="3657"/>
                    </a:lnTo>
                    <a:lnTo>
                      <a:pt x="9509" y="3657"/>
                    </a:lnTo>
                    <a:lnTo>
                      <a:pt x="11520" y="2560"/>
                    </a:lnTo>
                    <a:lnTo>
                      <a:pt x="12983" y="731"/>
                    </a:lnTo>
                    <a:lnTo>
                      <a:pt x="14629" y="0"/>
                    </a:lnTo>
                    <a:lnTo>
                      <a:pt x="15178" y="549"/>
                    </a:lnTo>
                    <a:lnTo>
                      <a:pt x="14812" y="2377"/>
                    </a:lnTo>
                    <a:lnTo>
                      <a:pt x="8412" y="8595"/>
                    </a:lnTo>
                    <a:lnTo>
                      <a:pt x="1829" y="16092"/>
                    </a:lnTo>
                    <a:lnTo>
                      <a:pt x="549" y="16275"/>
                    </a:lnTo>
                    <a:lnTo>
                      <a:pt x="0" y="15178"/>
                    </a:lnTo>
                    <a:lnTo>
                      <a:pt x="2560" y="11703"/>
                    </a:lnTo>
                    <a:lnTo>
                      <a:pt x="3474" y="10058"/>
                    </a:lnTo>
                    <a:lnTo>
                      <a:pt x="3474" y="8960"/>
                    </a:lnTo>
                  </a:path>
                </a:pathLst>
              </a:custGeom>
              <a:grpFill/>
              <a:ln w="4020" cap="flat">
                <a:solidFill>
                  <a:srgbClr val="FFFFFF"/>
                </a:solidFill>
                <a:prstDash val="solid"/>
                <a:miter/>
              </a:ln>
            </p:spPr>
            <p:txBody>
              <a:bodyPr rtlCol="0" anchor="ctr"/>
              <a:lstStyle/>
              <a:p>
                <a:endParaRPr lang="en-GB" sz="1463"/>
              </a:p>
            </p:txBody>
          </p:sp>
          <p:sp>
            <p:nvSpPr>
              <p:cNvPr id="1591" name="Freeform: Shape 1590">
                <a:extLst>
                  <a:ext uri="{FF2B5EF4-FFF2-40B4-BE49-F238E27FC236}">
                    <a16:creationId xmlns:a16="http://schemas.microsoft.com/office/drawing/2014/main" id="{9B00C1FA-00D1-2960-EB4E-741C696031C2}"/>
                  </a:ext>
                </a:extLst>
              </p:cNvPr>
              <p:cNvSpPr/>
              <p:nvPr/>
            </p:nvSpPr>
            <p:spPr>
              <a:xfrm>
                <a:off x="3940143" y="3696197"/>
                <a:ext cx="5668" cy="7314"/>
              </a:xfrm>
              <a:custGeom>
                <a:avLst/>
                <a:gdLst>
                  <a:gd name="connsiteX0" fmla="*/ 0 w 5668"/>
                  <a:gd name="connsiteY0" fmla="*/ 6217 h 7314"/>
                  <a:gd name="connsiteX1" fmla="*/ 549 w 5668"/>
                  <a:gd name="connsiteY1" fmla="*/ 7315 h 7314"/>
                  <a:gd name="connsiteX2" fmla="*/ 5669 w 5668"/>
                  <a:gd name="connsiteY2" fmla="*/ 549 h 7314"/>
                  <a:gd name="connsiteX3" fmla="*/ 4572 w 5668"/>
                  <a:gd name="connsiteY3" fmla="*/ 0 h 7314"/>
                  <a:gd name="connsiteX4" fmla="*/ 0 w 5668"/>
                  <a:gd name="connsiteY4" fmla="*/ 6217 h 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8" h="7314">
                    <a:moveTo>
                      <a:pt x="0" y="6217"/>
                    </a:moveTo>
                    <a:lnTo>
                      <a:pt x="549" y="7315"/>
                    </a:lnTo>
                    <a:lnTo>
                      <a:pt x="5669" y="549"/>
                    </a:lnTo>
                    <a:lnTo>
                      <a:pt x="4572" y="0"/>
                    </a:lnTo>
                    <a:lnTo>
                      <a:pt x="0" y="6217"/>
                    </a:lnTo>
                    <a:close/>
                  </a:path>
                </a:pathLst>
              </a:custGeom>
              <a:grpFill/>
              <a:ln w="18272" cap="flat">
                <a:noFill/>
                <a:prstDash val="solid"/>
                <a:miter/>
              </a:ln>
            </p:spPr>
            <p:txBody>
              <a:bodyPr rtlCol="0" anchor="ctr"/>
              <a:lstStyle/>
              <a:p>
                <a:endParaRPr lang="en-GB" sz="1463"/>
              </a:p>
            </p:txBody>
          </p:sp>
          <p:sp>
            <p:nvSpPr>
              <p:cNvPr id="1592" name="Freeform: Shape 1591">
                <a:extLst>
                  <a:ext uri="{FF2B5EF4-FFF2-40B4-BE49-F238E27FC236}">
                    <a16:creationId xmlns:a16="http://schemas.microsoft.com/office/drawing/2014/main" id="{BB1A1EC8-10FA-C15C-253E-DF2CD448CA2C}"/>
                  </a:ext>
                </a:extLst>
              </p:cNvPr>
              <p:cNvSpPr/>
              <p:nvPr/>
            </p:nvSpPr>
            <p:spPr>
              <a:xfrm>
                <a:off x="3940143" y="3696197"/>
                <a:ext cx="5668" cy="7314"/>
              </a:xfrm>
              <a:custGeom>
                <a:avLst/>
                <a:gdLst>
                  <a:gd name="connsiteX0" fmla="*/ 5669 w 5668"/>
                  <a:gd name="connsiteY0" fmla="*/ 549 h 7314"/>
                  <a:gd name="connsiteX1" fmla="*/ 4572 w 5668"/>
                  <a:gd name="connsiteY1" fmla="*/ 0 h 7314"/>
                  <a:gd name="connsiteX2" fmla="*/ 0 w 5668"/>
                  <a:gd name="connsiteY2" fmla="*/ 6217 h 7314"/>
                  <a:gd name="connsiteX3" fmla="*/ 549 w 5668"/>
                  <a:gd name="connsiteY3" fmla="*/ 7315 h 7314"/>
                  <a:gd name="connsiteX4" fmla="*/ 5669 w 5668"/>
                  <a:gd name="connsiteY4" fmla="*/ 549 h 7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8" h="7314">
                    <a:moveTo>
                      <a:pt x="5669" y="549"/>
                    </a:moveTo>
                    <a:lnTo>
                      <a:pt x="4572" y="0"/>
                    </a:lnTo>
                    <a:lnTo>
                      <a:pt x="0" y="6217"/>
                    </a:lnTo>
                    <a:lnTo>
                      <a:pt x="549" y="7315"/>
                    </a:lnTo>
                    <a:lnTo>
                      <a:pt x="5669" y="549"/>
                    </a:lnTo>
                  </a:path>
                </a:pathLst>
              </a:custGeom>
              <a:grpFill/>
              <a:ln w="4020" cap="flat">
                <a:solidFill>
                  <a:srgbClr val="FFFFFF"/>
                </a:solidFill>
                <a:prstDash val="solid"/>
                <a:miter/>
              </a:ln>
            </p:spPr>
            <p:txBody>
              <a:bodyPr rtlCol="0" anchor="ctr"/>
              <a:lstStyle/>
              <a:p>
                <a:endParaRPr lang="en-GB" sz="1463"/>
              </a:p>
            </p:txBody>
          </p:sp>
          <p:sp>
            <p:nvSpPr>
              <p:cNvPr id="1593" name="Freeform: Shape 1592">
                <a:extLst>
                  <a:ext uri="{FF2B5EF4-FFF2-40B4-BE49-F238E27FC236}">
                    <a16:creationId xmlns:a16="http://schemas.microsoft.com/office/drawing/2014/main" id="{6F2C57D6-694C-CF75-42EC-E7E3C97A6FA3}"/>
                  </a:ext>
                </a:extLst>
              </p:cNvPr>
              <p:cNvSpPr/>
              <p:nvPr/>
            </p:nvSpPr>
            <p:spPr>
              <a:xfrm>
                <a:off x="3933011" y="3704426"/>
                <a:ext cx="4571" cy="2925"/>
              </a:xfrm>
              <a:custGeom>
                <a:avLst/>
                <a:gdLst>
                  <a:gd name="connsiteX0" fmla="*/ 0 w 4571"/>
                  <a:gd name="connsiteY0" fmla="*/ 2194 h 2925"/>
                  <a:gd name="connsiteX1" fmla="*/ 366 w 4571"/>
                  <a:gd name="connsiteY1" fmla="*/ 2926 h 2925"/>
                  <a:gd name="connsiteX2" fmla="*/ 4389 w 4571"/>
                  <a:gd name="connsiteY2" fmla="*/ 1463 h 2925"/>
                  <a:gd name="connsiteX3" fmla="*/ 4572 w 4571"/>
                  <a:gd name="connsiteY3" fmla="*/ 0 h 2925"/>
                  <a:gd name="connsiteX4" fmla="*/ 0 w 4571"/>
                  <a:gd name="connsiteY4" fmla="*/ 2194 h 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 h="2925">
                    <a:moveTo>
                      <a:pt x="0" y="2194"/>
                    </a:moveTo>
                    <a:lnTo>
                      <a:pt x="366" y="2926"/>
                    </a:lnTo>
                    <a:lnTo>
                      <a:pt x="4389" y="1463"/>
                    </a:lnTo>
                    <a:lnTo>
                      <a:pt x="4572" y="0"/>
                    </a:lnTo>
                    <a:lnTo>
                      <a:pt x="0" y="2194"/>
                    </a:lnTo>
                    <a:close/>
                  </a:path>
                </a:pathLst>
              </a:custGeom>
              <a:grpFill/>
              <a:ln w="18272" cap="flat">
                <a:noFill/>
                <a:prstDash val="solid"/>
                <a:miter/>
              </a:ln>
            </p:spPr>
            <p:txBody>
              <a:bodyPr rtlCol="0" anchor="ctr"/>
              <a:lstStyle/>
              <a:p>
                <a:endParaRPr lang="en-GB" sz="1463"/>
              </a:p>
            </p:txBody>
          </p:sp>
          <p:sp>
            <p:nvSpPr>
              <p:cNvPr id="1594" name="Freeform: Shape 1593">
                <a:extLst>
                  <a:ext uri="{FF2B5EF4-FFF2-40B4-BE49-F238E27FC236}">
                    <a16:creationId xmlns:a16="http://schemas.microsoft.com/office/drawing/2014/main" id="{76691A4C-FB51-4ECA-82F4-D107001F7982}"/>
                  </a:ext>
                </a:extLst>
              </p:cNvPr>
              <p:cNvSpPr/>
              <p:nvPr/>
            </p:nvSpPr>
            <p:spPr>
              <a:xfrm>
                <a:off x="3933011" y="3704426"/>
                <a:ext cx="4571" cy="2925"/>
              </a:xfrm>
              <a:custGeom>
                <a:avLst/>
                <a:gdLst>
                  <a:gd name="connsiteX0" fmla="*/ 4572 w 4571"/>
                  <a:gd name="connsiteY0" fmla="*/ 0 h 2925"/>
                  <a:gd name="connsiteX1" fmla="*/ 0 w 4571"/>
                  <a:gd name="connsiteY1" fmla="*/ 2194 h 2925"/>
                  <a:gd name="connsiteX2" fmla="*/ 366 w 4571"/>
                  <a:gd name="connsiteY2" fmla="*/ 2926 h 2925"/>
                  <a:gd name="connsiteX3" fmla="*/ 4389 w 4571"/>
                  <a:gd name="connsiteY3" fmla="*/ 1463 h 2925"/>
                  <a:gd name="connsiteX4" fmla="*/ 4572 w 4571"/>
                  <a:gd name="connsiteY4" fmla="*/ 0 h 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 h="2925">
                    <a:moveTo>
                      <a:pt x="4572" y="0"/>
                    </a:moveTo>
                    <a:lnTo>
                      <a:pt x="0" y="2194"/>
                    </a:lnTo>
                    <a:lnTo>
                      <a:pt x="366" y="2926"/>
                    </a:lnTo>
                    <a:lnTo>
                      <a:pt x="4389" y="1463"/>
                    </a:lnTo>
                    <a:lnTo>
                      <a:pt x="4572" y="0"/>
                    </a:lnTo>
                  </a:path>
                </a:pathLst>
              </a:custGeom>
              <a:grpFill/>
              <a:ln w="4020" cap="flat">
                <a:solidFill>
                  <a:srgbClr val="FFFFFF"/>
                </a:solidFill>
                <a:prstDash val="solid"/>
                <a:miter/>
              </a:ln>
            </p:spPr>
            <p:txBody>
              <a:bodyPr rtlCol="0" anchor="ctr"/>
              <a:lstStyle/>
              <a:p>
                <a:endParaRPr lang="en-GB" sz="1463"/>
              </a:p>
            </p:txBody>
          </p:sp>
          <p:sp>
            <p:nvSpPr>
              <p:cNvPr id="1595" name="Freeform: Shape 1594">
                <a:extLst>
                  <a:ext uri="{FF2B5EF4-FFF2-40B4-BE49-F238E27FC236}">
                    <a16:creationId xmlns:a16="http://schemas.microsoft.com/office/drawing/2014/main" id="{E94E12F4-5F25-E13C-57F6-79B2F067C209}"/>
                  </a:ext>
                </a:extLst>
              </p:cNvPr>
              <p:cNvSpPr/>
              <p:nvPr/>
            </p:nvSpPr>
            <p:spPr>
              <a:xfrm>
                <a:off x="3909422" y="3707717"/>
                <a:ext cx="12434" cy="5485"/>
              </a:xfrm>
              <a:custGeom>
                <a:avLst/>
                <a:gdLst>
                  <a:gd name="connsiteX0" fmla="*/ 4754 w 12434"/>
                  <a:gd name="connsiteY0" fmla="*/ 2926 h 5485"/>
                  <a:gd name="connsiteX1" fmla="*/ 731 w 12434"/>
                  <a:gd name="connsiteY1" fmla="*/ 4023 h 5485"/>
                  <a:gd name="connsiteX2" fmla="*/ 0 w 12434"/>
                  <a:gd name="connsiteY2" fmla="*/ 5486 h 5485"/>
                  <a:gd name="connsiteX3" fmla="*/ 3474 w 12434"/>
                  <a:gd name="connsiteY3" fmla="*/ 5303 h 5485"/>
                  <a:gd name="connsiteX4" fmla="*/ 8777 w 12434"/>
                  <a:gd name="connsiteY4" fmla="*/ 2926 h 5485"/>
                  <a:gd name="connsiteX5" fmla="*/ 12252 w 12434"/>
                  <a:gd name="connsiteY5" fmla="*/ 3109 h 5485"/>
                  <a:gd name="connsiteX6" fmla="*/ 12435 w 12434"/>
                  <a:gd name="connsiteY6" fmla="*/ 914 h 5485"/>
                  <a:gd name="connsiteX7" fmla="*/ 9509 w 12434"/>
                  <a:gd name="connsiteY7" fmla="*/ 0 h 5485"/>
                  <a:gd name="connsiteX8" fmla="*/ 4754 w 12434"/>
                  <a:gd name="connsiteY8" fmla="*/ 2926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34" h="5485">
                    <a:moveTo>
                      <a:pt x="4754" y="2926"/>
                    </a:moveTo>
                    <a:lnTo>
                      <a:pt x="731" y="4023"/>
                    </a:lnTo>
                    <a:lnTo>
                      <a:pt x="0" y="5486"/>
                    </a:lnTo>
                    <a:lnTo>
                      <a:pt x="3474" y="5303"/>
                    </a:lnTo>
                    <a:lnTo>
                      <a:pt x="8777" y="2926"/>
                    </a:lnTo>
                    <a:lnTo>
                      <a:pt x="12252" y="3109"/>
                    </a:lnTo>
                    <a:lnTo>
                      <a:pt x="12435" y="914"/>
                    </a:lnTo>
                    <a:lnTo>
                      <a:pt x="9509" y="0"/>
                    </a:lnTo>
                    <a:lnTo>
                      <a:pt x="4754" y="2926"/>
                    </a:lnTo>
                    <a:close/>
                  </a:path>
                </a:pathLst>
              </a:custGeom>
              <a:grpFill/>
              <a:ln w="18272" cap="flat">
                <a:noFill/>
                <a:prstDash val="solid"/>
                <a:miter/>
              </a:ln>
            </p:spPr>
            <p:txBody>
              <a:bodyPr rtlCol="0" anchor="ctr"/>
              <a:lstStyle/>
              <a:p>
                <a:endParaRPr lang="en-GB" sz="1463"/>
              </a:p>
            </p:txBody>
          </p:sp>
          <p:sp>
            <p:nvSpPr>
              <p:cNvPr id="1596" name="Freeform: Shape 1595">
                <a:extLst>
                  <a:ext uri="{FF2B5EF4-FFF2-40B4-BE49-F238E27FC236}">
                    <a16:creationId xmlns:a16="http://schemas.microsoft.com/office/drawing/2014/main" id="{8BF7FABC-57FE-74F3-4840-5C7E1BD6A378}"/>
                  </a:ext>
                </a:extLst>
              </p:cNvPr>
              <p:cNvSpPr/>
              <p:nvPr/>
            </p:nvSpPr>
            <p:spPr>
              <a:xfrm>
                <a:off x="3909422" y="3707717"/>
                <a:ext cx="12434" cy="5485"/>
              </a:xfrm>
              <a:custGeom>
                <a:avLst/>
                <a:gdLst>
                  <a:gd name="connsiteX0" fmla="*/ 12252 w 12434"/>
                  <a:gd name="connsiteY0" fmla="*/ 3109 h 5485"/>
                  <a:gd name="connsiteX1" fmla="*/ 8777 w 12434"/>
                  <a:gd name="connsiteY1" fmla="*/ 2926 h 5485"/>
                  <a:gd name="connsiteX2" fmla="*/ 3474 w 12434"/>
                  <a:gd name="connsiteY2" fmla="*/ 5303 h 5485"/>
                  <a:gd name="connsiteX3" fmla="*/ 0 w 12434"/>
                  <a:gd name="connsiteY3" fmla="*/ 5486 h 5485"/>
                  <a:gd name="connsiteX4" fmla="*/ 731 w 12434"/>
                  <a:gd name="connsiteY4" fmla="*/ 4023 h 5485"/>
                  <a:gd name="connsiteX5" fmla="*/ 4754 w 12434"/>
                  <a:gd name="connsiteY5" fmla="*/ 2926 h 5485"/>
                  <a:gd name="connsiteX6" fmla="*/ 9509 w 12434"/>
                  <a:gd name="connsiteY6" fmla="*/ 0 h 5485"/>
                  <a:gd name="connsiteX7" fmla="*/ 12435 w 12434"/>
                  <a:gd name="connsiteY7" fmla="*/ 731 h 5485"/>
                  <a:gd name="connsiteX8" fmla="*/ 12252 w 12434"/>
                  <a:gd name="connsiteY8" fmla="*/ 3109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34" h="5485">
                    <a:moveTo>
                      <a:pt x="12252" y="3109"/>
                    </a:moveTo>
                    <a:lnTo>
                      <a:pt x="8777" y="2926"/>
                    </a:lnTo>
                    <a:lnTo>
                      <a:pt x="3474" y="5303"/>
                    </a:lnTo>
                    <a:lnTo>
                      <a:pt x="0" y="5486"/>
                    </a:lnTo>
                    <a:lnTo>
                      <a:pt x="731" y="4023"/>
                    </a:lnTo>
                    <a:lnTo>
                      <a:pt x="4754" y="2926"/>
                    </a:lnTo>
                    <a:lnTo>
                      <a:pt x="9509" y="0"/>
                    </a:lnTo>
                    <a:lnTo>
                      <a:pt x="12435" y="731"/>
                    </a:lnTo>
                    <a:lnTo>
                      <a:pt x="12252" y="3109"/>
                    </a:lnTo>
                  </a:path>
                </a:pathLst>
              </a:custGeom>
              <a:grpFill/>
              <a:ln w="4020" cap="flat">
                <a:solidFill>
                  <a:srgbClr val="FFFFFF"/>
                </a:solidFill>
                <a:prstDash val="solid"/>
                <a:miter/>
              </a:ln>
            </p:spPr>
            <p:txBody>
              <a:bodyPr rtlCol="0" anchor="ctr"/>
              <a:lstStyle/>
              <a:p>
                <a:endParaRPr lang="en-GB" sz="1463"/>
              </a:p>
            </p:txBody>
          </p:sp>
          <p:sp>
            <p:nvSpPr>
              <p:cNvPr id="1597" name="Freeform: Shape 1596">
                <a:extLst>
                  <a:ext uri="{FF2B5EF4-FFF2-40B4-BE49-F238E27FC236}">
                    <a16:creationId xmlns:a16="http://schemas.microsoft.com/office/drawing/2014/main" id="{05377CB8-38D1-EEAB-A8FD-31CDB2F8FD41}"/>
                  </a:ext>
                </a:extLst>
              </p:cNvPr>
              <p:cNvSpPr/>
              <p:nvPr/>
            </p:nvSpPr>
            <p:spPr>
              <a:xfrm>
                <a:off x="4052787" y="3418427"/>
                <a:ext cx="9874" cy="6034"/>
              </a:xfrm>
              <a:custGeom>
                <a:avLst/>
                <a:gdLst>
                  <a:gd name="connsiteX0" fmla="*/ 0 w 9874"/>
                  <a:gd name="connsiteY0" fmla="*/ 5120 h 6034"/>
                  <a:gd name="connsiteX1" fmla="*/ 1097 w 9874"/>
                  <a:gd name="connsiteY1" fmla="*/ 6035 h 6034"/>
                  <a:gd name="connsiteX2" fmla="*/ 9875 w 9874"/>
                  <a:gd name="connsiteY2" fmla="*/ 731 h 6034"/>
                  <a:gd name="connsiteX3" fmla="*/ 8777 w 9874"/>
                  <a:gd name="connsiteY3" fmla="*/ 0 h 6034"/>
                  <a:gd name="connsiteX4" fmla="*/ 0 w 9874"/>
                  <a:gd name="connsiteY4" fmla="*/ 5120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 h="6034">
                    <a:moveTo>
                      <a:pt x="0" y="5120"/>
                    </a:moveTo>
                    <a:lnTo>
                      <a:pt x="1097" y="6035"/>
                    </a:lnTo>
                    <a:lnTo>
                      <a:pt x="9875" y="731"/>
                    </a:lnTo>
                    <a:lnTo>
                      <a:pt x="8777" y="0"/>
                    </a:lnTo>
                    <a:lnTo>
                      <a:pt x="0" y="5120"/>
                    </a:lnTo>
                    <a:close/>
                  </a:path>
                </a:pathLst>
              </a:custGeom>
              <a:grpFill/>
              <a:ln w="18272" cap="flat">
                <a:noFill/>
                <a:prstDash val="solid"/>
                <a:miter/>
              </a:ln>
            </p:spPr>
            <p:txBody>
              <a:bodyPr rtlCol="0" anchor="ctr"/>
              <a:lstStyle/>
              <a:p>
                <a:endParaRPr lang="en-GB" sz="1463"/>
              </a:p>
            </p:txBody>
          </p:sp>
          <p:sp>
            <p:nvSpPr>
              <p:cNvPr id="1598" name="Freeform: Shape 1597">
                <a:extLst>
                  <a:ext uri="{FF2B5EF4-FFF2-40B4-BE49-F238E27FC236}">
                    <a16:creationId xmlns:a16="http://schemas.microsoft.com/office/drawing/2014/main" id="{3FB14421-096E-B77D-5501-0DF42680ABCE}"/>
                  </a:ext>
                </a:extLst>
              </p:cNvPr>
              <p:cNvSpPr/>
              <p:nvPr/>
            </p:nvSpPr>
            <p:spPr>
              <a:xfrm>
                <a:off x="4052787" y="3418427"/>
                <a:ext cx="9874" cy="6034"/>
              </a:xfrm>
              <a:custGeom>
                <a:avLst/>
                <a:gdLst>
                  <a:gd name="connsiteX0" fmla="*/ 0 w 9874"/>
                  <a:gd name="connsiteY0" fmla="*/ 5120 h 6034"/>
                  <a:gd name="connsiteX1" fmla="*/ 1097 w 9874"/>
                  <a:gd name="connsiteY1" fmla="*/ 6035 h 6034"/>
                  <a:gd name="connsiteX2" fmla="*/ 9875 w 9874"/>
                  <a:gd name="connsiteY2" fmla="*/ 731 h 6034"/>
                  <a:gd name="connsiteX3" fmla="*/ 8777 w 9874"/>
                  <a:gd name="connsiteY3" fmla="*/ 0 h 6034"/>
                  <a:gd name="connsiteX4" fmla="*/ 0 w 9874"/>
                  <a:gd name="connsiteY4" fmla="*/ 5120 h 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 h="6034">
                    <a:moveTo>
                      <a:pt x="0" y="5120"/>
                    </a:moveTo>
                    <a:lnTo>
                      <a:pt x="1097" y="6035"/>
                    </a:lnTo>
                    <a:lnTo>
                      <a:pt x="9875" y="731"/>
                    </a:lnTo>
                    <a:lnTo>
                      <a:pt x="8777" y="0"/>
                    </a:lnTo>
                    <a:lnTo>
                      <a:pt x="0" y="5120"/>
                    </a:lnTo>
                  </a:path>
                </a:pathLst>
              </a:custGeom>
              <a:grpFill/>
              <a:ln w="4020" cap="flat">
                <a:solidFill>
                  <a:srgbClr val="FFFFFF"/>
                </a:solidFill>
                <a:prstDash val="solid"/>
                <a:miter/>
              </a:ln>
            </p:spPr>
            <p:txBody>
              <a:bodyPr rtlCol="0" anchor="ctr"/>
              <a:lstStyle/>
              <a:p>
                <a:endParaRPr lang="en-GB" sz="1463"/>
              </a:p>
            </p:txBody>
          </p:sp>
          <p:sp>
            <p:nvSpPr>
              <p:cNvPr id="1599" name="Freeform: Shape 1598">
                <a:extLst>
                  <a:ext uri="{FF2B5EF4-FFF2-40B4-BE49-F238E27FC236}">
                    <a16:creationId xmlns:a16="http://schemas.microsoft.com/office/drawing/2014/main" id="{FEA8E5A5-806A-6BC6-59EF-765627E29951}"/>
                  </a:ext>
                </a:extLst>
              </p:cNvPr>
              <p:cNvSpPr/>
              <p:nvPr/>
            </p:nvSpPr>
            <p:spPr>
              <a:xfrm>
                <a:off x="4063759" y="3392644"/>
                <a:ext cx="7497" cy="24869"/>
              </a:xfrm>
              <a:custGeom>
                <a:avLst/>
                <a:gdLst>
                  <a:gd name="connsiteX0" fmla="*/ 732 w 7497"/>
                  <a:gd name="connsiteY0" fmla="*/ 549 h 24869"/>
                  <a:gd name="connsiteX1" fmla="*/ 6400 w 7497"/>
                  <a:gd name="connsiteY1" fmla="*/ 12435 h 24869"/>
                  <a:gd name="connsiteX2" fmla="*/ 4572 w 7497"/>
                  <a:gd name="connsiteY2" fmla="*/ 22309 h 24869"/>
                  <a:gd name="connsiteX3" fmla="*/ 0 w 7497"/>
                  <a:gd name="connsiteY3" fmla="*/ 24321 h 24869"/>
                  <a:gd name="connsiteX4" fmla="*/ 1097 w 7497"/>
                  <a:gd name="connsiteY4" fmla="*/ 24869 h 24869"/>
                  <a:gd name="connsiteX5" fmla="*/ 5486 w 7497"/>
                  <a:gd name="connsiteY5" fmla="*/ 23772 h 24869"/>
                  <a:gd name="connsiteX6" fmla="*/ 7497 w 7497"/>
                  <a:gd name="connsiteY6" fmla="*/ 12435 h 24869"/>
                  <a:gd name="connsiteX7" fmla="*/ 1463 w 7497"/>
                  <a:gd name="connsiteY7" fmla="*/ 0 h 24869"/>
                  <a:gd name="connsiteX8" fmla="*/ 732 w 7497"/>
                  <a:gd name="connsiteY8" fmla="*/ 549 h 2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 h="24869">
                    <a:moveTo>
                      <a:pt x="732" y="549"/>
                    </a:moveTo>
                    <a:lnTo>
                      <a:pt x="6400" y="12435"/>
                    </a:lnTo>
                    <a:lnTo>
                      <a:pt x="4572" y="22309"/>
                    </a:lnTo>
                    <a:lnTo>
                      <a:pt x="0" y="24321"/>
                    </a:lnTo>
                    <a:lnTo>
                      <a:pt x="1097" y="24869"/>
                    </a:lnTo>
                    <a:lnTo>
                      <a:pt x="5486" y="23772"/>
                    </a:lnTo>
                    <a:lnTo>
                      <a:pt x="7497" y="12435"/>
                    </a:lnTo>
                    <a:lnTo>
                      <a:pt x="1463" y="0"/>
                    </a:lnTo>
                    <a:lnTo>
                      <a:pt x="732" y="549"/>
                    </a:lnTo>
                    <a:close/>
                  </a:path>
                </a:pathLst>
              </a:custGeom>
              <a:grpFill/>
              <a:ln w="18272" cap="flat">
                <a:noFill/>
                <a:prstDash val="solid"/>
                <a:miter/>
              </a:ln>
            </p:spPr>
            <p:txBody>
              <a:bodyPr rtlCol="0" anchor="ctr"/>
              <a:lstStyle/>
              <a:p>
                <a:endParaRPr lang="en-GB" sz="1463"/>
              </a:p>
            </p:txBody>
          </p:sp>
          <p:sp>
            <p:nvSpPr>
              <p:cNvPr id="1600" name="Freeform: Shape 1599">
                <a:extLst>
                  <a:ext uri="{FF2B5EF4-FFF2-40B4-BE49-F238E27FC236}">
                    <a16:creationId xmlns:a16="http://schemas.microsoft.com/office/drawing/2014/main" id="{0AD707B3-EB54-5740-C1FE-BCB719797C3C}"/>
                  </a:ext>
                </a:extLst>
              </p:cNvPr>
              <p:cNvSpPr/>
              <p:nvPr/>
            </p:nvSpPr>
            <p:spPr>
              <a:xfrm>
                <a:off x="4063759" y="3392644"/>
                <a:ext cx="7497" cy="24869"/>
              </a:xfrm>
              <a:custGeom>
                <a:avLst/>
                <a:gdLst>
                  <a:gd name="connsiteX0" fmla="*/ 0 w 7497"/>
                  <a:gd name="connsiteY0" fmla="*/ 24321 h 24869"/>
                  <a:gd name="connsiteX1" fmla="*/ 1097 w 7497"/>
                  <a:gd name="connsiteY1" fmla="*/ 24869 h 24869"/>
                  <a:gd name="connsiteX2" fmla="*/ 5486 w 7497"/>
                  <a:gd name="connsiteY2" fmla="*/ 23772 h 24869"/>
                  <a:gd name="connsiteX3" fmla="*/ 7497 w 7497"/>
                  <a:gd name="connsiteY3" fmla="*/ 12435 h 24869"/>
                  <a:gd name="connsiteX4" fmla="*/ 1463 w 7497"/>
                  <a:gd name="connsiteY4" fmla="*/ 0 h 24869"/>
                  <a:gd name="connsiteX5" fmla="*/ 732 w 7497"/>
                  <a:gd name="connsiteY5" fmla="*/ 549 h 24869"/>
                  <a:gd name="connsiteX6" fmla="*/ 6400 w 7497"/>
                  <a:gd name="connsiteY6" fmla="*/ 12435 h 24869"/>
                  <a:gd name="connsiteX7" fmla="*/ 4572 w 7497"/>
                  <a:gd name="connsiteY7" fmla="*/ 22309 h 24869"/>
                  <a:gd name="connsiteX8" fmla="*/ 0 w 7497"/>
                  <a:gd name="connsiteY8" fmla="*/ 24321 h 24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7" h="24869">
                    <a:moveTo>
                      <a:pt x="0" y="24321"/>
                    </a:moveTo>
                    <a:lnTo>
                      <a:pt x="1097" y="24869"/>
                    </a:lnTo>
                    <a:lnTo>
                      <a:pt x="5486" y="23772"/>
                    </a:lnTo>
                    <a:lnTo>
                      <a:pt x="7497" y="12435"/>
                    </a:lnTo>
                    <a:lnTo>
                      <a:pt x="1463" y="0"/>
                    </a:lnTo>
                    <a:lnTo>
                      <a:pt x="732" y="549"/>
                    </a:lnTo>
                    <a:lnTo>
                      <a:pt x="6400" y="12435"/>
                    </a:lnTo>
                    <a:lnTo>
                      <a:pt x="4572" y="22309"/>
                    </a:lnTo>
                    <a:lnTo>
                      <a:pt x="0" y="24321"/>
                    </a:lnTo>
                  </a:path>
                </a:pathLst>
              </a:custGeom>
              <a:grpFill/>
              <a:ln w="4020" cap="flat">
                <a:solidFill>
                  <a:srgbClr val="FFFFFF"/>
                </a:solidFill>
                <a:prstDash val="solid"/>
                <a:miter/>
              </a:ln>
            </p:spPr>
            <p:txBody>
              <a:bodyPr rtlCol="0" anchor="ctr"/>
              <a:lstStyle/>
              <a:p>
                <a:endParaRPr lang="en-GB" sz="1463"/>
              </a:p>
            </p:txBody>
          </p:sp>
          <p:sp>
            <p:nvSpPr>
              <p:cNvPr id="1601" name="Freeform: Shape 1600">
                <a:extLst>
                  <a:ext uri="{FF2B5EF4-FFF2-40B4-BE49-F238E27FC236}">
                    <a16:creationId xmlns:a16="http://schemas.microsoft.com/office/drawing/2014/main" id="{8BFD7DDF-D65F-52BD-7273-1F996D4465B2}"/>
                  </a:ext>
                </a:extLst>
              </p:cNvPr>
              <p:cNvSpPr/>
              <p:nvPr/>
            </p:nvSpPr>
            <p:spPr>
              <a:xfrm>
                <a:off x="4110206" y="3240501"/>
                <a:ext cx="51018" cy="18103"/>
              </a:xfrm>
              <a:custGeom>
                <a:avLst/>
                <a:gdLst>
                  <a:gd name="connsiteX0" fmla="*/ 39133 w 51018"/>
                  <a:gd name="connsiteY0" fmla="*/ 3657 h 18103"/>
                  <a:gd name="connsiteX1" fmla="*/ 34744 w 51018"/>
                  <a:gd name="connsiteY1" fmla="*/ 6034 h 18103"/>
                  <a:gd name="connsiteX2" fmla="*/ 25235 w 51018"/>
                  <a:gd name="connsiteY2" fmla="*/ 6400 h 18103"/>
                  <a:gd name="connsiteX3" fmla="*/ 12069 w 51018"/>
                  <a:gd name="connsiteY3" fmla="*/ 8412 h 18103"/>
                  <a:gd name="connsiteX4" fmla="*/ 7314 w 51018"/>
                  <a:gd name="connsiteY4" fmla="*/ 10240 h 18103"/>
                  <a:gd name="connsiteX5" fmla="*/ 4206 w 51018"/>
                  <a:gd name="connsiteY5" fmla="*/ 11520 h 18103"/>
                  <a:gd name="connsiteX6" fmla="*/ 2743 w 51018"/>
                  <a:gd name="connsiteY6" fmla="*/ 13532 h 18103"/>
                  <a:gd name="connsiteX7" fmla="*/ 549 w 51018"/>
                  <a:gd name="connsiteY7" fmla="*/ 14263 h 18103"/>
                  <a:gd name="connsiteX8" fmla="*/ 0 w 51018"/>
                  <a:gd name="connsiteY8" fmla="*/ 17189 h 18103"/>
                  <a:gd name="connsiteX9" fmla="*/ 366 w 51018"/>
                  <a:gd name="connsiteY9" fmla="*/ 17738 h 18103"/>
                  <a:gd name="connsiteX10" fmla="*/ 549 w 51018"/>
                  <a:gd name="connsiteY10" fmla="*/ 16458 h 18103"/>
                  <a:gd name="connsiteX11" fmla="*/ 2560 w 51018"/>
                  <a:gd name="connsiteY11" fmla="*/ 16092 h 18103"/>
                  <a:gd name="connsiteX12" fmla="*/ 2743 w 51018"/>
                  <a:gd name="connsiteY12" fmla="*/ 17555 h 18103"/>
                  <a:gd name="connsiteX13" fmla="*/ 4754 w 51018"/>
                  <a:gd name="connsiteY13" fmla="*/ 18103 h 18103"/>
                  <a:gd name="connsiteX14" fmla="*/ 12069 w 51018"/>
                  <a:gd name="connsiteY14" fmla="*/ 14995 h 18103"/>
                  <a:gd name="connsiteX15" fmla="*/ 23772 w 51018"/>
                  <a:gd name="connsiteY15" fmla="*/ 12435 h 18103"/>
                  <a:gd name="connsiteX16" fmla="*/ 34744 w 51018"/>
                  <a:gd name="connsiteY16" fmla="*/ 10972 h 18103"/>
                  <a:gd name="connsiteX17" fmla="*/ 39499 w 51018"/>
                  <a:gd name="connsiteY17" fmla="*/ 8594 h 18103"/>
                  <a:gd name="connsiteX18" fmla="*/ 44801 w 51018"/>
                  <a:gd name="connsiteY18" fmla="*/ 7314 h 18103"/>
                  <a:gd name="connsiteX19" fmla="*/ 51019 w 51018"/>
                  <a:gd name="connsiteY19" fmla="*/ 4389 h 18103"/>
                  <a:gd name="connsiteX20" fmla="*/ 45716 w 51018"/>
                  <a:gd name="connsiteY20" fmla="*/ 4023 h 18103"/>
                  <a:gd name="connsiteX21" fmla="*/ 41693 w 51018"/>
                  <a:gd name="connsiteY21" fmla="*/ 5486 h 18103"/>
                  <a:gd name="connsiteX22" fmla="*/ 39499 w 51018"/>
                  <a:gd name="connsiteY22" fmla="*/ 7314 h 18103"/>
                  <a:gd name="connsiteX23" fmla="*/ 36390 w 51018"/>
                  <a:gd name="connsiteY23" fmla="*/ 7680 h 18103"/>
                  <a:gd name="connsiteX24" fmla="*/ 36938 w 51018"/>
                  <a:gd name="connsiteY24" fmla="*/ 6400 h 18103"/>
                  <a:gd name="connsiteX25" fmla="*/ 42790 w 51018"/>
                  <a:gd name="connsiteY25" fmla="*/ 2011 h 18103"/>
                  <a:gd name="connsiteX26" fmla="*/ 44253 w 51018"/>
                  <a:gd name="connsiteY26" fmla="*/ 0 h 18103"/>
                  <a:gd name="connsiteX27" fmla="*/ 39133 w 51018"/>
                  <a:gd name="connsiteY27" fmla="*/ 3657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1018" h="18103">
                    <a:moveTo>
                      <a:pt x="39133" y="3657"/>
                    </a:moveTo>
                    <a:lnTo>
                      <a:pt x="34744" y="6034"/>
                    </a:lnTo>
                    <a:lnTo>
                      <a:pt x="25235" y="6400"/>
                    </a:lnTo>
                    <a:lnTo>
                      <a:pt x="12069" y="8412"/>
                    </a:lnTo>
                    <a:lnTo>
                      <a:pt x="7314" y="10240"/>
                    </a:lnTo>
                    <a:lnTo>
                      <a:pt x="4206" y="11520"/>
                    </a:lnTo>
                    <a:lnTo>
                      <a:pt x="2743" y="13532"/>
                    </a:lnTo>
                    <a:lnTo>
                      <a:pt x="549" y="14263"/>
                    </a:lnTo>
                    <a:lnTo>
                      <a:pt x="0" y="17189"/>
                    </a:lnTo>
                    <a:lnTo>
                      <a:pt x="366" y="17738"/>
                    </a:lnTo>
                    <a:lnTo>
                      <a:pt x="549" y="16458"/>
                    </a:lnTo>
                    <a:lnTo>
                      <a:pt x="2560" y="16092"/>
                    </a:lnTo>
                    <a:lnTo>
                      <a:pt x="2743" y="17555"/>
                    </a:lnTo>
                    <a:lnTo>
                      <a:pt x="4754" y="18103"/>
                    </a:lnTo>
                    <a:lnTo>
                      <a:pt x="12069" y="14995"/>
                    </a:lnTo>
                    <a:lnTo>
                      <a:pt x="23772" y="12435"/>
                    </a:lnTo>
                    <a:lnTo>
                      <a:pt x="34744" y="10972"/>
                    </a:lnTo>
                    <a:lnTo>
                      <a:pt x="39499" y="8594"/>
                    </a:lnTo>
                    <a:lnTo>
                      <a:pt x="44801" y="7314"/>
                    </a:lnTo>
                    <a:lnTo>
                      <a:pt x="51019" y="4389"/>
                    </a:lnTo>
                    <a:lnTo>
                      <a:pt x="45716" y="4023"/>
                    </a:lnTo>
                    <a:lnTo>
                      <a:pt x="41693" y="5486"/>
                    </a:lnTo>
                    <a:lnTo>
                      <a:pt x="39499" y="7314"/>
                    </a:lnTo>
                    <a:lnTo>
                      <a:pt x="36390" y="7680"/>
                    </a:lnTo>
                    <a:lnTo>
                      <a:pt x="36938" y="6400"/>
                    </a:lnTo>
                    <a:lnTo>
                      <a:pt x="42790" y="2011"/>
                    </a:lnTo>
                    <a:lnTo>
                      <a:pt x="44253" y="0"/>
                    </a:lnTo>
                    <a:lnTo>
                      <a:pt x="39133" y="3657"/>
                    </a:lnTo>
                    <a:close/>
                  </a:path>
                </a:pathLst>
              </a:custGeom>
              <a:grpFill/>
              <a:ln w="18272" cap="flat">
                <a:noFill/>
                <a:prstDash val="solid"/>
                <a:miter/>
              </a:ln>
            </p:spPr>
            <p:txBody>
              <a:bodyPr rtlCol="0" anchor="ctr"/>
              <a:lstStyle/>
              <a:p>
                <a:endParaRPr lang="en-GB" sz="1463"/>
              </a:p>
            </p:txBody>
          </p:sp>
          <p:sp>
            <p:nvSpPr>
              <p:cNvPr id="1602" name="Freeform: Shape 1601">
                <a:extLst>
                  <a:ext uri="{FF2B5EF4-FFF2-40B4-BE49-F238E27FC236}">
                    <a16:creationId xmlns:a16="http://schemas.microsoft.com/office/drawing/2014/main" id="{C496015B-9A6C-8247-7E80-D4CC4BE220BD}"/>
                  </a:ext>
                </a:extLst>
              </p:cNvPr>
              <p:cNvSpPr/>
              <p:nvPr/>
            </p:nvSpPr>
            <p:spPr>
              <a:xfrm>
                <a:off x="4110206" y="3240501"/>
                <a:ext cx="51018" cy="18103"/>
              </a:xfrm>
              <a:custGeom>
                <a:avLst/>
                <a:gdLst>
                  <a:gd name="connsiteX0" fmla="*/ 44253 w 51018"/>
                  <a:gd name="connsiteY0" fmla="*/ 0 h 18103"/>
                  <a:gd name="connsiteX1" fmla="*/ 39133 w 51018"/>
                  <a:gd name="connsiteY1" fmla="*/ 3657 h 18103"/>
                  <a:gd name="connsiteX2" fmla="*/ 34744 w 51018"/>
                  <a:gd name="connsiteY2" fmla="*/ 6034 h 18103"/>
                  <a:gd name="connsiteX3" fmla="*/ 25235 w 51018"/>
                  <a:gd name="connsiteY3" fmla="*/ 6400 h 18103"/>
                  <a:gd name="connsiteX4" fmla="*/ 12069 w 51018"/>
                  <a:gd name="connsiteY4" fmla="*/ 8412 h 18103"/>
                  <a:gd name="connsiteX5" fmla="*/ 7314 w 51018"/>
                  <a:gd name="connsiteY5" fmla="*/ 10240 h 18103"/>
                  <a:gd name="connsiteX6" fmla="*/ 4206 w 51018"/>
                  <a:gd name="connsiteY6" fmla="*/ 11520 h 18103"/>
                  <a:gd name="connsiteX7" fmla="*/ 2743 w 51018"/>
                  <a:gd name="connsiteY7" fmla="*/ 13532 h 18103"/>
                  <a:gd name="connsiteX8" fmla="*/ 549 w 51018"/>
                  <a:gd name="connsiteY8" fmla="*/ 14263 h 18103"/>
                  <a:gd name="connsiteX9" fmla="*/ 0 w 51018"/>
                  <a:gd name="connsiteY9" fmla="*/ 17189 h 18103"/>
                  <a:gd name="connsiteX10" fmla="*/ 366 w 51018"/>
                  <a:gd name="connsiteY10" fmla="*/ 17738 h 18103"/>
                  <a:gd name="connsiteX11" fmla="*/ 549 w 51018"/>
                  <a:gd name="connsiteY11" fmla="*/ 16458 h 18103"/>
                  <a:gd name="connsiteX12" fmla="*/ 2560 w 51018"/>
                  <a:gd name="connsiteY12" fmla="*/ 16092 h 18103"/>
                  <a:gd name="connsiteX13" fmla="*/ 2743 w 51018"/>
                  <a:gd name="connsiteY13" fmla="*/ 17555 h 18103"/>
                  <a:gd name="connsiteX14" fmla="*/ 4754 w 51018"/>
                  <a:gd name="connsiteY14" fmla="*/ 18103 h 18103"/>
                  <a:gd name="connsiteX15" fmla="*/ 12069 w 51018"/>
                  <a:gd name="connsiteY15" fmla="*/ 14995 h 18103"/>
                  <a:gd name="connsiteX16" fmla="*/ 23772 w 51018"/>
                  <a:gd name="connsiteY16" fmla="*/ 12435 h 18103"/>
                  <a:gd name="connsiteX17" fmla="*/ 34744 w 51018"/>
                  <a:gd name="connsiteY17" fmla="*/ 10972 h 18103"/>
                  <a:gd name="connsiteX18" fmla="*/ 39499 w 51018"/>
                  <a:gd name="connsiteY18" fmla="*/ 8594 h 18103"/>
                  <a:gd name="connsiteX19" fmla="*/ 44801 w 51018"/>
                  <a:gd name="connsiteY19" fmla="*/ 7314 h 18103"/>
                  <a:gd name="connsiteX20" fmla="*/ 51019 w 51018"/>
                  <a:gd name="connsiteY20" fmla="*/ 4389 h 18103"/>
                  <a:gd name="connsiteX21" fmla="*/ 45716 w 51018"/>
                  <a:gd name="connsiteY21" fmla="*/ 4023 h 18103"/>
                  <a:gd name="connsiteX22" fmla="*/ 41693 w 51018"/>
                  <a:gd name="connsiteY22" fmla="*/ 5486 h 18103"/>
                  <a:gd name="connsiteX23" fmla="*/ 39499 w 51018"/>
                  <a:gd name="connsiteY23" fmla="*/ 7314 h 18103"/>
                  <a:gd name="connsiteX24" fmla="*/ 36390 w 51018"/>
                  <a:gd name="connsiteY24" fmla="*/ 7680 h 18103"/>
                  <a:gd name="connsiteX25" fmla="*/ 36938 w 51018"/>
                  <a:gd name="connsiteY25" fmla="*/ 6400 h 18103"/>
                  <a:gd name="connsiteX26" fmla="*/ 42790 w 51018"/>
                  <a:gd name="connsiteY26" fmla="*/ 2011 h 18103"/>
                  <a:gd name="connsiteX27" fmla="*/ 44253 w 51018"/>
                  <a:gd name="connsiteY27" fmla="*/ 0 h 1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1018" h="18103">
                    <a:moveTo>
                      <a:pt x="44253" y="0"/>
                    </a:moveTo>
                    <a:lnTo>
                      <a:pt x="39133" y="3657"/>
                    </a:lnTo>
                    <a:lnTo>
                      <a:pt x="34744" y="6034"/>
                    </a:lnTo>
                    <a:lnTo>
                      <a:pt x="25235" y="6400"/>
                    </a:lnTo>
                    <a:lnTo>
                      <a:pt x="12069" y="8412"/>
                    </a:lnTo>
                    <a:lnTo>
                      <a:pt x="7314" y="10240"/>
                    </a:lnTo>
                    <a:lnTo>
                      <a:pt x="4206" y="11520"/>
                    </a:lnTo>
                    <a:lnTo>
                      <a:pt x="2743" y="13532"/>
                    </a:lnTo>
                    <a:lnTo>
                      <a:pt x="549" y="14263"/>
                    </a:lnTo>
                    <a:lnTo>
                      <a:pt x="0" y="17189"/>
                    </a:lnTo>
                    <a:lnTo>
                      <a:pt x="366" y="17738"/>
                    </a:lnTo>
                    <a:lnTo>
                      <a:pt x="549" y="16458"/>
                    </a:lnTo>
                    <a:lnTo>
                      <a:pt x="2560" y="16092"/>
                    </a:lnTo>
                    <a:lnTo>
                      <a:pt x="2743" y="17555"/>
                    </a:lnTo>
                    <a:lnTo>
                      <a:pt x="4754" y="18103"/>
                    </a:lnTo>
                    <a:lnTo>
                      <a:pt x="12069" y="14995"/>
                    </a:lnTo>
                    <a:lnTo>
                      <a:pt x="23772" y="12435"/>
                    </a:lnTo>
                    <a:lnTo>
                      <a:pt x="34744" y="10972"/>
                    </a:lnTo>
                    <a:lnTo>
                      <a:pt x="39499" y="8594"/>
                    </a:lnTo>
                    <a:lnTo>
                      <a:pt x="44801" y="7314"/>
                    </a:lnTo>
                    <a:lnTo>
                      <a:pt x="51019" y="4389"/>
                    </a:lnTo>
                    <a:lnTo>
                      <a:pt x="45716" y="4023"/>
                    </a:lnTo>
                    <a:lnTo>
                      <a:pt x="41693" y="5486"/>
                    </a:lnTo>
                    <a:lnTo>
                      <a:pt x="39499" y="7314"/>
                    </a:lnTo>
                    <a:lnTo>
                      <a:pt x="36390" y="7680"/>
                    </a:lnTo>
                    <a:lnTo>
                      <a:pt x="36938" y="6400"/>
                    </a:lnTo>
                    <a:lnTo>
                      <a:pt x="42790" y="2011"/>
                    </a:lnTo>
                    <a:lnTo>
                      <a:pt x="44253" y="0"/>
                    </a:lnTo>
                  </a:path>
                </a:pathLst>
              </a:custGeom>
              <a:grpFill/>
              <a:ln w="4020" cap="flat">
                <a:solidFill>
                  <a:srgbClr val="FFFFFF"/>
                </a:solidFill>
                <a:prstDash val="solid"/>
                <a:miter/>
              </a:ln>
            </p:spPr>
            <p:txBody>
              <a:bodyPr rtlCol="0" anchor="ctr"/>
              <a:lstStyle/>
              <a:p>
                <a:endParaRPr lang="en-GB" sz="1463"/>
              </a:p>
            </p:txBody>
          </p:sp>
          <p:sp>
            <p:nvSpPr>
              <p:cNvPr id="1603" name="Freeform: Shape 1602">
                <a:extLst>
                  <a:ext uri="{FF2B5EF4-FFF2-40B4-BE49-F238E27FC236}">
                    <a16:creationId xmlns:a16="http://schemas.microsoft.com/office/drawing/2014/main" id="{BE7D89A7-2BBB-30D6-8123-20D4030CAD85}"/>
                  </a:ext>
                </a:extLst>
              </p:cNvPr>
              <p:cNvSpPr/>
              <p:nvPr/>
            </p:nvSpPr>
            <p:spPr>
              <a:xfrm>
                <a:off x="4236930" y="3147241"/>
                <a:ext cx="4023" cy="5485"/>
              </a:xfrm>
              <a:custGeom>
                <a:avLst/>
                <a:gdLst>
                  <a:gd name="connsiteX0" fmla="*/ 914 w 4023"/>
                  <a:gd name="connsiteY0" fmla="*/ 0 h 5485"/>
                  <a:gd name="connsiteX1" fmla="*/ 0 w 4023"/>
                  <a:gd name="connsiteY1" fmla="*/ 3109 h 5485"/>
                  <a:gd name="connsiteX2" fmla="*/ 1097 w 4023"/>
                  <a:gd name="connsiteY2" fmla="*/ 5303 h 5485"/>
                  <a:gd name="connsiteX3" fmla="*/ 3474 w 4023"/>
                  <a:gd name="connsiteY3" fmla="*/ 5486 h 5485"/>
                  <a:gd name="connsiteX4" fmla="*/ 4023 w 4023"/>
                  <a:gd name="connsiteY4" fmla="*/ 4023 h 5485"/>
                  <a:gd name="connsiteX5" fmla="*/ 2743 w 4023"/>
                  <a:gd name="connsiteY5" fmla="*/ 2743 h 5485"/>
                  <a:gd name="connsiteX6" fmla="*/ 2743 w 4023"/>
                  <a:gd name="connsiteY6" fmla="*/ 0 h 5485"/>
                  <a:gd name="connsiteX7" fmla="*/ 914 w 4023"/>
                  <a:gd name="connsiteY7" fmla="*/ 0 h 5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5485">
                    <a:moveTo>
                      <a:pt x="914" y="0"/>
                    </a:moveTo>
                    <a:lnTo>
                      <a:pt x="0" y="3109"/>
                    </a:lnTo>
                    <a:lnTo>
                      <a:pt x="1097" y="5303"/>
                    </a:lnTo>
                    <a:lnTo>
                      <a:pt x="3474" y="5486"/>
                    </a:lnTo>
                    <a:lnTo>
                      <a:pt x="4023" y="4023"/>
                    </a:lnTo>
                    <a:lnTo>
                      <a:pt x="2743" y="2743"/>
                    </a:lnTo>
                    <a:lnTo>
                      <a:pt x="2743" y="0"/>
                    </a:lnTo>
                    <a:lnTo>
                      <a:pt x="914" y="0"/>
                    </a:lnTo>
                    <a:close/>
                  </a:path>
                </a:pathLst>
              </a:custGeom>
              <a:grpFill/>
              <a:ln w="18272" cap="flat">
                <a:noFill/>
                <a:prstDash val="solid"/>
                <a:miter/>
              </a:ln>
            </p:spPr>
            <p:txBody>
              <a:bodyPr rtlCol="0" anchor="ctr"/>
              <a:lstStyle/>
              <a:p>
                <a:endParaRPr lang="en-GB" sz="1463"/>
              </a:p>
            </p:txBody>
          </p:sp>
          <p:sp>
            <p:nvSpPr>
              <p:cNvPr id="1604" name="Freeform: Shape 1603">
                <a:extLst>
                  <a:ext uri="{FF2B5EF4-FFF2-40B4-BE49-F238E27FC236}">
                    <a16:creationId xmlns:a16="http://schemas.microsoft.com/office/drawing/2014/main" id="{6B6A3633-60ED-47D0-E657-A2925B836037}"/>
                  </a:ext>
                </a:extLst>
              </p:cNvPr>
              <p:cNvSpPr/>
              <p:nvPr/>
            </p:nvSpPr>
            <p:spPr>
              <a:xfrm>
                <a:off x="4236930" y="3147241"/>
                <a:ext cx="4023" cy="5668"/>
              </a:xfrm>
              <a:custGeom>
                <a:avLst/>
                <a:gdLst>
                  <a:gd name="connsiteX0" fmla="*/ 0 w 4023"/>
                  <a:gd name="connsiteY0" fmla="*/ 3109 h 5668"/>
                  <a:gd name="connsiteX1" fmla="*/ 1097 w 4023"/>
                  <a:gd name="connsiteY1" fmla="*/ 5303 h 5668"/>
                  <a:gd name="connsiteX2" fmla="*/ 3474 w 4023"/>
                  <a:gd name="connsiteY2" fmla="*/ 5669 h 5668"/>
                  <a:gd name="connsiteX3" fmla="*/ 4023 w 4023"/>
                  <a:gd name="connsiteY3" fmla="*/ 4023 h 5668"/>
                  <a:gd name="connsiteX4" fmla="*/ 2743 w 4023"/>
                  <a:gd name="connsiteY4" fmla="*/ 2743 h 5668"/>
                  <a:gd name="connsiteX5" fmla="*/ 2743 w 4023"/>
                  <a:gd name="connsiteY5" fmla="*/ 0 h 5668"/>
                  <a:gd name="connsiteX6" fmla="*/ 914 w 4023"/>
                  <a:gd name="connsiteY6" fmla="*/ 0 h 5668"/>
                  <a:gd name="connsiteX7" fmla="*/ 0 w 4023"/>
                  <a:gd name="connsiteY7" fmla="*/ 3109 h 5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3" h="5668">
                    <a:moveTo>
                      <a:pt x="0" y="3109"/>
                    </a:moveTo>
                    <a:lnTo>
                      <a:pt x="1097" y="5303"/>
                    </a:lnTo>
                    <a:lnTo>
                      <a:pt x="3474" y="5669"/>
                    </a:lnTo>
                    <a:lnTo>
                      <a:pt x="4023" y="4023"/>
                    </a:lnTo>
                    <a:lnTo>
                      <a:pt x="2743" y="2743"/>
                    </a:lnTo>
                    <a:lnTo>
                      <a:pt x="2743" y="0"/>
                    </a:lnTo>
                    <a:lnTo>
                      <a:pt x="914" y="0"/>
                    </a:lnTo>
                    <a:lnTo>
                      <a:pt x="0" y="3109"/>
                    </a:lnTo>
                  </a:path>
                </a:pathLst>
              </a:custGeom>
              <a:grpFill/>
              <a:ln w="4020" cap="flat">
                <a:solidFill>
                  <a:srgbClr val="FFFFFF"/>
                </a:solidFill>
                <a:prstDash val="solid"/>
                <a:miter/>
              </a:ln>
            </p:spPr>
            <p:txBody>
              <a:bodyPr rtlCol="0" anchor="ctr"/>
              <a:lstStyle/>
              <a:p>
                <a:endParaRPr lang="en-GB" sz="1463"/>
              </a:p>
            </p:txBody>
          </p:sp>
          <p:sp>
            <p:nvSpPr>
              <p:cNvPr id="1605" name="Freeform: Shape 1604">
                <a:extLst>
                  <a:ext uri="{FF2B5EF4-FFF2-40B4-BE49-F238E27FC236}">
                    <a16:creationId xmlns:a16="http://schemas.microsoft.com/office/drawing/2014/main" id="{927A1354-8BC1-E26D-886C-AD6225044652}"/>
                  </a:ext>
                </a:extLst>
              </p:cNvPr>
              <p:cNvSpPr/>
              <p:nvPr/>
            </p:nvSpPr>
            <p:spPr>
              <a:xfrm>
                <a:off x="4241685" y="3145046"/>
                <a:ext cx="2925" cy="3840"/>
              </a:xfrm>
              <a:custGeom>
                <a:avLst/>
                <a:gdLst>
                  <a:gd name="connsiteX0" fmla="*/ 0 w 2925"/>
                  <a:gd name="connsiteY0" fmla="*/ 1646 h 3840"/>
                  <a:gd name="connsiteX1" fmla="*/ 366 w 2925"/>
                  <a:gd name="connsiteY1" fmla="*/ 3109 h 3840"/>
                  <a:gd name="connsiteX2" fmla="*/ 2194 w 2925"/>
                  <a:gd name="connsiteY2" fmla="*/ 3840 h 3840"/>
                  <a:gd name="connsiteX3" fmla="*/ 2926 w 2925"/>
                  <a:gd name="connsiteY3" fmla="*/ 2194 h 3840"/>
                  <a:gd name="connsiteX4" fmla="*/ 2743 w 2925"/>
                  <a:gd name="connsiteY4" fmla="*/ 366 h 3840"/>
                  <a:gd name="connsiteX5" fmla="*/ 1280 w 2925"/>
                  <a:gd name="connsiteY5" fmla="*/ 0 h 3840"/>
                  <a:gd name="connsiteX6" fmla="*/ 0 w 2925"/>
                  <a:gd name="connsiteY6" fmla="*/ 1646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3840">
                    <a:moveTo>
                      <a:pt x="0" y="1646"/>
                    </a:moveTo>
                    <a:lnTo>
                      <a:pt x="366" y="3109"/>
                    </a:lnTo>
                    <a:lnTo>
                      <a:pt x="2194" y="3840"/>
                    </a:lnTo>
                    <a:lnTo>
                      <a:pt x="2926" y="2194"/>
                    </a:lnTo>
                    <a:lnTo>
                      <a:pt x="2743" y="366"/>
                    </a:lnTo>
                    <a:lnTo>
                      <a:pt x="1280" y="0"/>
                    </a:lnTo>
                    <a:lnTo>
                      <a:pt x="0" y="1646"/>
                    </a:lnTo>
                    <a:close/>
                  </a:path>
                </a:pathLst>
              </a:custGeom>
              <a:grpFill/>
              <a:ln w="18272" cap="flat">
                <a:noFill/>
                <a:prstDash val="solid"/>
                <a:miter/>
              </a:ln>
            </p:spPr>
            <p:txBody>
              <a:bodyPr rtlCol="0" anchor="ctr"/>
              <a:lstStyle/>
              <a:p>
                <a:endParaRPr lang="en-GB" sz="1463"/>
              </a:p>
            </p:txBody>
          </p:sp>
          <p:sp>
            <p:nvSpPr>
              <p:cNvPr id="1606" name="Freeform: Shape 1605">
                <a:extLst>
                  <a:ext uri="{FF2B5EF4-FFF2-40B4-BE49-F238E27FC236}">
                    <a16:creationId xmlns:a16="http://schemas.microsoft.com/office/drawing/2014/main" id="{E56E08B6-04D4-A0CD-DBEC-9037C3B5321B}"/>
                  </a:ext>
                </a:extLst>
              </p:cNvPr>
              <p:cNvSpPr/>
              <p:nvPr/>
            </p:nvSpPr>
            <p:spPr>
              <a:xfrm>
                <a:off x="4241685" y="3145046"/>
                <a:ext cx="2925" cy="3840"/>
              </a:xfrm>
              <a:custGeom>
                <a:avLst/>
                <a:gdLst>
                  <a:gd name="connsiteX0" fmla="*/ 366 w 2925"/>
                  <a:gd name="connsiteY0" fmla="*/ 3109 h 3840"/>
                  <a:gd name="connsiteX1" fmla="*/ 2194 w 2925"/>
                  <a:gd name="connsiteY1" fmla="*/ 3840 h 3840"/>
                  <a:gd name="connsiteX2" fmla="*/ 2926 w 2925"/>
                  <a:gd name="connsiteY2" fmla="*/ 2194 h 3840"/>
                  <a:gd name="connsiteX3" fmla="*/ 2743 w 2925"/>
                  <a:gd name="connsiteY3" fmla="*/ 366 h 3840"/>
                  <a:gd name="connsiteX4" fmla="*/ 1280 w 2925"/>
                  <a:gd name="connsiteY4" fmla="*/ 0 h 3840"/>
                  <a:gd name="connsiteX5" fmla="*/ 0 w 2925"/>
                  <a:gd name="connsiteY5" fmla="*/ 1646 h 3840"/>
                  <a:gd name="connsiteX6" fmla="*/ 366 w 2925"/>
                  <a:gd name="connsiteY6" fmla="*/ 3109 h 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25" h="3840">
                    <a:moveTo>
                      <a:pt x="366" y="3109"/>
                    </a:moveTo>
                    <a:lnTo>
                      <a:pt x="2194" y="3840"/>
                    </a:lnTo>
                    <a:lnTo>
                      <a:pt x="2926" y="2194"/>
                    </a:lnTo>
                    <a:lnTo>
                      <a:pt x="2743" y="366"/>
                    </a:lnTo>
                    <a:lnTo>
                      <a:pt x="1280" y="0"/>
                    </a:lnTo>
                    <a:lnTo>
                      <a:pt x="0" y="1646"/>
                    </a:lnTo>
                    <a:lnTo>
                      <a:pt x="366" y="3109"/>
                    </a:lnTo>
                  </a:path>
                </a:pathLst>
              </a:custGeom>
              <a:grpFill/>
              <a:ln w="4020" cap="flat">
                <a:solidFill>
                  <a:srgbClr val="FFFFFF"/>
                </a:solidFill>
                <a:prstDash val="solid"/>
                <a:miter/>
              </a:ln>
            </p:spPr>
            <p:txBody>
              <a:bodyPr rtlCol="0" anchor="ctr"/>
              <a:lstStyle/>
              <a:p>
                <a:endParaRPr lang="en-GB" sz="1463"/>
              </a:p>
            </p:txBody>
          </p:sp>
          <p:sp>
            <p:nvSpPr>
              <p:cNvPr id="1607" name="Freeform: Shape 1606">
                <a:extLst>
                  <a:ext uri="{FF2B5EF4-FFF2-40B4-BE49-F238E27FC236}">
                    <a16:creationId xmlns:a16="http://schemas.microsoft.com/office/drawing/2014/main" id="{FBE4C865-E984-9436-D440-1323BB62C969}"/>
                  </a:ext>
                </a:extLst>
              </p:cNvPr>
              <p:cNvSpPr/>
              <p:nvPr/>
            </p:nvSpPr>
            <p:spPr>
              <a:xfrm>
                <a:off x="4243696" y="3149984"/>
                <a:ext cx="2194" cy="4205"/>
              </a:xfrm>
              <a:custGeom>
                <a:avLst/>
                <a:gdLst>
                  <a:gd name="connsiteX0" fmla="*/ 0 w 2194"/>
                  <a:gd name="connsiteY0" fmla="*/ 1646 h 4205"/>
                  <a:gd name="connsiteX1" fmla="*/ 0 w 2194"/>
                  <a:gd name="connsiteY1" fmla="*/ 3474 h 4205"/>
                  <a:gd name="connsiteX2" fmla="*/ 1280 w 2194"/>
                  <a:gd name="connsiteY2" fmla="*/ 4206 h 4205"/>
                  <a:gd name="connsiteX3" fmla="*/ 2194 w 2194"/>
                  <a:gd name="connsiteY3" fmla="*/ 1646 h 4205"/>
                  <a:gd name="connsiteX4" fmla="*/ 1280 w 2194"/>
                  <a:gd name="connsiteY4" fmla="*/ 0 h 4205"/>
                  <a:gd name="connsiteX5" fmla="*/ 0 w 2194"/>
                  <a:gd name="connsiteY5" fmla="*/ 1646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 h="4205">
                    <a:moveTo>
                      <a:pt x="0" y="1646"/>
                    </a:moveTo>
                    <a:lnTo>
                      <a:pt x="0" y="3474"/>
                    </a:lnTo>
                    <a:lnTo>
                      <a:pt x="1280" y="4206"/>
                    </a:lnTo>
                    <a:lnTo>
                      <a:pt x="2194" y="1646"/>
                    </a:lnTo>
                    <a:lnTo>
                      <a:pt x="1280" y="0"/>
                    </a:lnTo>
                    <a:lnTo>
                      <a:pt x="0" y="1646"/>
                    </a:lnTo>
                    <a:close/>
                  </a:path>
                </a:pathLst>
              </a:custGeom>
              <a:grpFill/>
              <a:ln w="18272" cap="flat">
                <a:noFill/>
                <a:prstDash val="solid"/>
                <a:miter/>
              </a:ln>
            </p:spPr>
            <p:txBody>
              <a:bodyPr rtlCol="0" anchor="ctr"/>
              <a:lstStyle/>
              <a:p>
                <a:endParaRPr lang="en-GB" sz="1463"/>
              </a:p>
            </p:txBody>
          </p:sp>
          <p:sp>
            <p:nvSpPr>
              <p:cNvPr id="1608" name="Freeform: Shape 1607">
                <a:extLst>
                  <a:ext uri="{FF2B5EF4-FFF2-40B4-BE49-F238E27FC236}">
                    <a16:creationId xmlns:a16="http://schemas.microsoft.com/office/drawing/2014/main" id="{C1DB0374-0B8A-5689-6140-4BB5F3FD6A24}"/>
                  </a:ext>
                </a:extLst>
              </p:cNvPr>
              <p:cNvSpPr/>
              <p:nvPr/>
            </p:nvSpPr>
            <p:spPr>
              <a:xfrm>
                <a:off x="4243696" y="3149984"/>
                <a:ext cx="2194" cy="4205"/>
              </a:xfrm>
              <a:custGeom>
                <a:avLst/>
                <a:gdLst>
                  <a:gd name="connsiteX0" fmla="*/ 0 w 2194"/>
                  <a:gd name="connsiteY0" fmla="*/ 1646 h 4205"/>
                  <a:gd name="connsiteX1" fmla="*/ 0 w 2194"/>
                  <a:gd name="connsiteY1" fmla="*/ 3474 h 4205"/>
                  <a:gd name="connsiteX2" fmla="*/ 1280 w 2194"/>
                  <a:gd name="connsiteY2" fmla="*/ 4206 h 4205"/>
                  <a:gd name="connsiteX3" fmla="*/ 2194 w 2194"/>
                  <a:gd name="connsiteY3" fmla="*/ 1646 h 4205"/>
                  <a:gd name="connsiteX4" fmla="*/ 1280 w 2194"/>
                  <a:gd name="connsiteY4" fmla="*/ 0 h 4205"/>
                  <a:gd name="connsiteX5" fmla="*/ 0 w 2194"/>
                  <a:gd name="connsiteY5" fmla="*/ 1646 h 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4" h="4205">
                    <a:moveTo>
                      <a:pt x="0" y="1646"/>
                    </a:moveTo>
                    <a:lnTo>
                      <a:pt x="0" y="3474"/>
                    </a:lnTo>
                    <a:lnTo>
                      <a:pt x="1280" y="4206"/>
                    </a:lnTo>
                    <a:lnTo>
                      <a:pt x="2194" y="1646"/>
                    </a:lnTo>
                    <a:lnTo>
                      <a:pt x="1280" y="0"/>
                    </a:lnTo>
                    <a:lnTo>
                      <a:pt x="0" y="1646"/>
                    </a:lnTo>
                  </a:path>
                </a:pathLst>
              </a:custGeom>
              <a:grpFill/>
              <a:ln w="4020" cap="flat">
                <a:solidFill>
                  <a:srgbClr val="FFFFFF"/>
                </a:solidFill>
                <a:prstDash val="solid"/>
                <a:miter/>
              </a:ln>
            </p:spPr>
            <p:txBody>
              <a:bodyPr rtlCol="0" anchor="ctr"/>
              <a:lstStyle/>
              <a:p>
                <a:endParaRPr lang="en-GB" sz="1463"/>
              </a:p>
            </p:txBody>
          </p:sp>
          <p:sp>
            <p:nvSpPr>
              <p:cNvPr id="1609" name="Freeform: Shape 1608">
                <a:extLst>
                  <a:ext uri="{FF2B5EF4-FFF2-40B4-BE49-F238E27FC236}">
                    <a16:creationId xmlns:a16="http://schemas.microsoft.com/office/drawing/2014/main" id="{0D984A10-FDC4-E885-EF38-2703F0CFBCF3}"/>
                  </a:ext>
                </a:extLst>
              </p:cNvPr>
              <p:cNvSpPr/>
              <p:nvPr/>
            </p:nvSpPr>
            <p:spPr>
              <a:xfrm>
                <a:off x="2474858" y="2615840"/>
                <a:ext cx="211207" cy="182131"/>
              </a:xfrm>
              <a:custGeom>
                <a:avLst/>
                <a:gdLst>
                  <a:gd name="connsiteX0" fmla="*/ 4206 w 211207"/>
                  <a:gd name="connsiteY0" fmla="*/ 15178 h 182131"/>
                  <a:gd name="connsiteX1" fmla="*/ 12069 w 211207"/>
                  <a:gd name="connsiteY1" fmla="*/ 19749 h 182131"/>
                  <a:gd name="connsiteX2" fmla="*/ 16458 w 211207"/>
                  <a:gd name="connsiteY2" fmla="*/ 28344 h 182131"/>
                  <a:gd name="connsiteX3" fmla="*/ 18286 w 211207"/>
                  <a:gd name="connsiteY3" fmla="*/ 30172 h 182131"/>
                  <a:gd name="connsiteX4" fmla="*/ 18286 w 211207"/>
                  <a:gd name="connsiteY4" fmla="*/ 31635 h 182131"/>
                  <a:gd name="connsiteX5" fmla="*/ 19201 w 211207"/>
                  <a:gd name="connsiteY5" fmla="*/ 32367 h 182131"/>
                  <a:gd name="connsiteX6" fmla="*/ 25418 w 211207"/>
                  <a:gd name="connsiteY6" fmla="*/ 30172 h 182131"/>
                  <a:gd name="connsiteX7" fmla="*/ 32550 w 211207"/>
                  <a:gd name="connsiteY7" fmla="*/ 25418 h 182131"/>
                  <a:gd name="connsiteX8" fmla="*/ 40230 w 211207"/>
                  <a:gd name="connsiteY8" fmla="*/ 23955 h 182131"/>
                  <a:gd name="connsiteX9" fmla="*/ 41876 w 211207"/>
                  <a:gd name="connsiteY9" fmla="*/ 20664 h 182131"/>
                  <a:gd name="connsiteX10" fmla="*/ 42241 w 211207"/>
                  <a:gd name="connsiteY10" fmla="*/ 17921 h 182131"/>
                  <a:gd name="connsiteX11" fmla="*/ 43339 w 211207"/>
                  <a:gd name="connsiteY11" fmla="*/ 16458 h 182131"/>
                  <a:gd name="connsiteX12" fmla="*/ 46082 w 211207"/>
                  <a:gd name="connsiteY12" fmla="*/ 15360 h 182131"/>
                  <a:gd name="connsiteX13" fmla="*/ 46996 w 211207"/>
                  <a:gd name="connsiteY13" fmla="*/ 14263 h 182131"/>
                  <a:gd name="connsiteX14" fmla="*/ 47727 w 211207"/>
                  <a:gd name="connsiteY14" fmla="*/ 10058 h 182131"/>
                  <a:gd name="connsiteX15" fmla="*/ 49739 w 211207"/>
                  <a:gd name="connsiteY15" fmla="*/ 8046 h 182131"/>
                  <a:gd name="connsiteX16" fmla="*/ 59796 w 211207"/>
                  <a:gd name="connsiteY16" fmla="*/ 5852 h 182131"/>
                  <a:gd name="connsiteX17" fmla="*/ 70037 w 211207"/>
                  <a:gd name="connsiteY17" fmla="*/ 0 h 182131"/>
                  <a:gd name="connsiteX18" fmla="*/ 72414 w 211207"/>
                  <a:gd name="connsiteY18" fmla="*/ 183 h 182131"/>
                  <a:gd name="connsiteX19" fmla="*/ 75157 w 211207"/>
                  <a:gd name="connsiteY19" fmla="*/ 2560 h 182131"/>
                  <a:gd name="connsiteX20" fmla="*/ 79180 w 211207"/>
                  <a:gd name="connsiteY20" fmla="*/ 8960 h 182131"/>
                  <a:gd name="connsiteX21" fmla="*/ 81009 w 211207"/>
                  <a:gd name="connsiteY21" fmla="*/ 10240 h 182131"/>
                  <a:gd name="connsiteX22" fmla="*/ 83020 w 211207"/>
                  <a:gd name="connsiteY22" fmla="*/ 10240 h 182131"/>
                  <a:gd name="connsiteX23" fmla="*/ 84666 w 211207"/>
                  <a:gd name="connsiteY23" fmla="*/ 14263 h 182131"/>
                  <a:gd name="connsiteX24" fmla="*/ 88872 w 211207"/>
                  <a:gd name="connsiteY24" fmla="*/ 19383 h 182131"/>
                  <a:gd name="connsiteX25" fmla="*/ 89786 w 211207"/>
                  <a:gd name="connsiteY25" fmla="*/ 22126 h 182131"/>
                  <a:gd name="connsiteX26" fmla="*/ 95272 w 211207"/>
                  <a:gd name="connsiteY26" fmla="*/ 26149 h 182131"/>
                  <a:gd name="connsiteX27" fmla="*/ 97466 w 211207"/>
                  <a:gd name="connsiteY27" fmla="*/ 31635 h 182131"/>
                  <a:gd name="connsiteX28" fmla="*/ 97466 w 211207"/>
                  <a:gd name="connsiteY28" fmla="*/ 32550 h 182131"/>
                  <a:gd name="connsiteX29" fmla="*/ 98746 w 211207"/>
                  <a:gd name="connsiteY29" fmla="*/ 34927 h 182131"/>
                  <a:gd name="connsiteX30" fmla="*/ 108804 w 211207"/>
                  <a:gd name="connsiteY30" fmla="*/ 38036 h 182131"/>
                  <a:gd name="connsiteX31" fmla="*/ 113558 w 211207"/>
                  <a:gd name="connsiteY31" fmla="*/ 42241 h 182131"/>
                  <a:gd name="connsiteX32" fmla="*/ 117215 w 211207"/>
                  <a:gd name="connsiteY32" fmla="*/ 49373 h 182131"/>
                  <a:gd name="connsiteX33" fmla="*/ 122518 w 211207"/>
                  <a:gd name="connsiteY33" fmla="*/ 56505 h 182131"/>
                  <a:gd name="connsiteX34" fmla="*/ 135502 w 211207"/>
                  <a:gd name="connsiteY34" fmla="*/ 72597 h 182131"/>
                  <a:gd name="connsiteX35" fmla="*/ 138245 w 211207"/>
                  <a:gd name="connsiteY35" fmla="*/ 79363 h 182131"/>
                  <a:gd name="connsiteX36" fmla="*/ 138793 w 211207"/>
                  <a:gd name="connsiteY36" fmla="*/ 80277 h 182131"/>
                  <a:gd name="connsiteX37" fmla="*/ 140256 w 211207"/>
                  <a:gd name="connsiteY37" fmla="*/ 80277 h 182131"/>
                  <a:gd name="connsiteX38" fmla="*/ 142999 w 211207"/>
                  <a:gd name="connsiteY38" fmla="*/ 86677 h 182131"/>
                  <a:gd name="connsiteX39" fmla="*/ 148851 w 211207"/>
                  <a:gd name="connsiteY39" fmla="*/ 93077 h 182131"/>
                  <a:gd name="connsiteX40" fmla="*/ 150497 w 211207"/>
                  <a:gd name="connsiteY40" fmla="*/ 95638 h 182131"/>
                  <a:gd name="connsiteX41" fmla="*/ 150497 w 211207"/>
                  <a:gd name="connsiteY41" fmla="*/ 97100 h 182131"/>
                  <a:gd name="connsiteX42" fmla="*/ 149765 w 211207"/>
                  <a:gd name="connsiteY42" fmla="*/ 98746 h 182131"/>
                  <a:gd name="connsiteX43" fmla="*/ 150131 w 211207"/>
                  <a:gd name="connsiteY43" fmla="*/ 100575 h 182131"/>
                  <a:gd name="connsiteX44" fmla="*/ 155068 w 211207"/>
                  <a:gd name="connsiteY44" fmla="*/ 103684 h 182131"/>
                  <a:gd name="connsiteX45" fmla="*/ 156714 w 211207"/>
                  <a:gd name="connsiteY45" fmla="*/ 106427 h 182131"/>
                  <a:gd name="connsiteX46" fmla="*/ 156714 w 211207"/>
                  <a:gd name="connsiteY46" fmla="*/ 107707 h 182131"/>
                  <a:gd name="connsiteX47" fmla="*/ 158725 w 211207"/>
                  <a:gd name="connsiteY47" fmla="*/ 113924 h 182131"/>
                  <a:gd name="connsiteX48" fmla="*/ 161103 w 211207"/>
                  <a:gd name="connsiteY48" fmla="*/ 117033 h 182131"/>
                  <a:gd name="connsiteX49" fmla="*/ 163480 w 211207"/>
                  <a:gd name="connsiteY49" fmla="*/ 119227 h 182131"/>
                  <a:gd name="connsiteX50" fmla="*/ 168783 w 211207"/>
                  <a:gd name="connsiteY50" fmla="*/ 121970 h 182131"/>
                  <a:gd name="connsiteX51" fmla="*/ 185058 w 211207"/>
                  <a:gd name="connsiteY51" fmla="*/ 125444 h 182131"/>
                  <a:gd name="connsiteX52" fmla="*/ 197492 w 211207"/>
                  <a:gd name="connsiteY52" fmla="*/ 132942 h 182131"/>
                  <a:gd name="connsiteX53" fmla="*/ 199870 w 211207"/>
                  <a:gd name="connsiteY53" fmla="*/ 135136 h 182131"/>
                  <a:gd name="connsiteX54" fmla="*/ 208099 w 211207"/>
                  <a:gd name="connsiteY54" fmla="*/ 136965 h 182131"/>
                  <a:gd name="connsiteX55" fmla="*/ 209562 w 211207"/>
                  <a:gd name="connsiteY55" fmla="*/ 138428 h 182131"/>
                  <a:gd name="connsiteX56" fmla="*/ 211207 w 211207"/>
                  <a:gd name="connsiteY56" fmla="*/ 140805 h 182131"/>
                  <a:gd name="connsiteX57" fmla="*/ 211207 w 211207"/>
                  <a:gd name="connsiteY57" fmla="*/ 141536 h 182131"/>
                  <a:gd name="connsiteX58" fmla="*/ 210110 w 211207"/>
                  <a:gd name="connsiteY58" fmla="*/ 143365 h 182131"/>
                  <a:gd name="connsiteX59" fmla="*/ 208830 w 211207"/>
                  <a:gd name="connsiteY59" fmla="*/ 148851 h 182131"/>
                  <a:gd name="connsiteX60" fmla="*/ 208830 w 211207"/>
                  <a:gd name="connsiteY60" fmla="*/ 158908 h 182131"/>
                  <a:gd name="connsiteX61" fmla="*/ 210842 w 211207"/>
                  <a:gd name="connsiteY61" fmla="*/ 164577 h 182131"/>
                  <a:gd name="connsiteX62" fmla="*/ 210842 w 211207"/>
                  <a:gd name="connsiteY62" fmla="*/ 166589 h 182131"/>
                  <a:gd name="connsiteX63" fmla="*/ 210110 w 211207"/>
                  <a:gd name="connsiteY63" fmla="*/ 168783 h 182131"/>
                  <a:gd name="connsiteX64" fmla="*/ 208830 w 211207"/>
                  <a:gd name="connsiteY64" fmla="*/ 170063 h 182131"/>
                  <a:gd name="connsiteX65" fmla="*/ 208099 w 211207"/>
                  <a:gd name="connsiteY65" fmla="*/ 172623 h 182131"/>
                  <a:gd name="connsiteX66" fmla="*/ 204258 w 211207"/>
                  <a:gd name="connsiteY66" fmla="*/ 172075 h 182131"/>
                  <a:gd name="connsiteX67" fmla="*/ 201515 w 211207"/>
                  <a:gd name="connsiteY67" fmla="*/ 175732 h 182131"/>
                  <a:gd name="connsiteX68" fmla="*/ 198407 w 211207"/>
                  <a:gd name="connsiteY68" fmla="*/ 178292 h 182131"/>
                  <a:gd name="connsiteX69" fmla="*/ 196395 w 211207"/>
                  <a:gd name="connsiteY69" fmla="*/ 179206 h 182131"/>
                  <a:gd name="connsiteX70" fmla="*/ 194018 w 211207"/>
                  <a:gd name="connsiteY70" fmla="*/ 179206 h 182131"/>
                  <a:gd name="connsiteX71" fmla="*/ 192190 w 211207"/>
                  <a:gd name="connsiteY71" fmla="*/ 181035 h 182131"/>
                  <a:gd name="connsiteX72" fmla="*/ 190178 w 211207"/>
                  <a:gd name="connsiteY72" fmla="*/ 178109 h 182131"/>
                  <a:gd name="connsiteX73" fmla="*/ 189264 w 211207"/>
                  <a:gd name="connsiteY73" fmla="*/ 182132 h 182131"/>
                  <a:gd name="connsiteX74" fmla="*/ 187435 w 211207"/>
                  <a:gd name="connsiteY74" fmla="*/ 181766 h 182131"/>
                  <a:gd name="connsiteX75" fmla="*/ 186521 w 211207"/>
                  <a:gd name="connsiteY75" fmla="*/ 178292 h 182131"/>
                  <a:gd name="connsiteX76" fmla="*/ 186521 w 211207"/>
                  <a:gd name="connsiteY76" fmla="*/ 173355 h 182131"/>
                  <a:gd name="connsiteX77" fmla="*/ 189264 w 211207"/>
                  <a:gd name="connsiteY77" fmla="*/ 172257 h 182131"/>
                  <a:gd name="connsiteX78" fmla="*/ 191275 w 211207"/>
                  <a:gd name="connsiteY78" fmla="*/ 173172 h 182131"/>
                  <a:gd name="connsiteX79" fmla="*/ 192921 w 211207"/>
                  <a:gd name="connsiteY79" fmla="*/ 171892 h 182131"/>
                  <a:gd name="connsiteX80" fmla="*/ 194018 w 211207"/>
                  <a:gd name="connsiteY80" fmla="*/ 172257 h 182131"/>
                  <a:gd name="connsiteX81" fmla="*/ 194932 w 211207"/>
                  <a:gd name="connsiteY81" fmla="*/ 170246 h 182131"/>
                  <a:gd name="connsiteX82" fmla="*/ 196944 w 211207"/>
                  <a:gd name="connsiteY82" fmla="*/ 169880 h 182131"/>
                  <a:gd name="connsiteX83" fmla="*/ 195847 w 211207"/>
                  <a:gd name="connsiteY83" fmla="*/ 167686 h 182131"/>
                  <a:gd name="connsiteX84" fmla="*/ 194932 w 211207"/>
                  <a:gd name="connsiteY84" fmla="*/ 162749 h 182131"/>
                  <a:gd name="connsiteX85" fmla="*/ 192921 w 211207"/>
                  <a:gd name="connsiteY85" fmla="*/ 162017 h 182131"/>
                  <a:gd name="connsiteX86" fmla="*/ 191641 w 211207"/>
                  <a:gd name="connsiteY86" fmla="*/ 163480 h 182131"/>
                  <a:gd name="connsiteX87" fmla="*/ 189812 w 211207"/>
                  <a:gd name="connsiteY87" fmla="*/ 163480 h 182131"/>
                  <a:gd name="connsiteX88" fmla="*/ 188715 w 211207"/>
                  <a:gd name="connsiteY88" fmla="*/ 162749 h 182131"/>
                  <a:gd name="connsiteX89" fmla="*/ 188532 w 211207"/>
                  <a:gd name="connsiteY89" fmla="*/ 157263 h 182131"/>
                  <a:gd name="connsiteX90" fmla="*/ 189081 w 211207"/>
                  <a:gd name="connsiteY90" fmla="*/ 154520 h 182131"/>
                  <a:gd name="connsiteX91" fmla="*/ 187618 w 211207"/>
                  <a:gd name="connsiteY91" fmla="*/ 152508 h 182131"/>
                  <a:gd name="connsiteX92" fmla="*/ 187435 w 211207"/>
                  <a:gd name="connsiteY92" fmla="*/ 148485 h 182131"/>
                  <a:gd name="connsiteX93" fmla="*/ 183778 w 211207"/>
                  <a:gd name="connsiteY93" fmla="*/ 143731 h 182131"/>
                  <a:gd name="connsiteX94" fmla="*/ 182315 w 211207"/>
                  <a:gd name="connsiteY94" fmla="*/ 139525 h 182131"/>
                  <a:gd name="connsiteX95" fmla="*/ 181583 w 211207"/>
                  <a:gd name="connsiteY95" fmla="*/ 141171 h 182131"/>
                  <a:gd name="connsiteX96" fmla="*/ 182132 w 211207"/>
                  <a:gd name="connsiteY96" fmla="*/ 138428 h 182131"/>
                  <a:gd name="connsiteX97" fmla="*/ 183412 w 211207"/>
                  <a:gd name="connsiteY97" fmla="*/ 136233 h 182131"/>
                  <a:gd name="connsiteX98" fmla="*/ 182315 w 211207"/>
                  <a:gd name="connsiteY98" fmla="*/ 134405 h 182131"/>
                  <a:gd name="connsiteX99" fmla="*/ 180120 w 211207"/>
                  <a:gd name="connsiteY99" fmla="*/ 134770 h 182131"/>
                  <a:gd name="connsiteX100" fmla="*/ 177012 w 211207"/>
                  <a:gd name="connsiteY100" fmla="*/ 138062 h 182131"/>
                  <a:gd name="connsiteX101" fmla="*/ 174817 w 211207"/>
                  <a:gd name="connsiteY101" fmla="*/ 139159 h 182131"/>
                  <a:gd name="connsiteX102" fmla="*/ 173354 w 211207"/>
                  <a:gd name="connsiteY102" fmla="*/ 141536 h 182131"/>
                  <a:gd name="connsiteX103" fmla="*/ 169697 w 211207"/>
                  <a:gd name="connsiteY103" fmla="*/ 140073 h 182131"/>
                  <a:gd name="connsiteX104" fmla="*/ 167686 w 211207"/>
                  <a:gd name="connsiteY104" fmla="*/ 141719 h 182131"/>
                  <a:gd name="connsiteX105" fmla="*/ 164943 w 211207"/>
                  <a:gd name="connsiteY105" fmla="*/ 142816 h 182131"/>
                  <a:gd name="connsiteX106" fmla="*/ 165491 w 211207"/>
                  <a:gd name="connsiteY106" fmla="*/ 144279 h 182131"/>
                  <a:gd name="connsiteX107" fmla="*/ 164760 w 211207"/>
                  <a:gd name="connsiteY107" fmla="*/ 147022 h 182131"/>
                  <a:gd name="connsiteX108" fmla="*/ 163846 w 211207"/>
                  <a:gd name="connsiteY108" fmla="*/ 148119 h 182131"/>
                  <a:gd name="connsiteX109" fmla="*/ 163846 w 211207"/>
                  <a:gd name="connsiteY109" fmla="*/ 149582 h 182131"/>
                  <a:gd name="connsiteX110" fmla="*/ 161834 w 211207"/>
                  <a:gd name="connsiteY110" fmla="*/ 151777 h 182131"/>
                  <a:gd name="connsiteX111" fmla="*/ 160554 w 211207"/>
                  <a:gd name="connsiteY111" fmla="*/ 151228 h 182131"/>
                  <a:gd name="connsiteX112" fmla="*/ 160188 w 211207"/>
                  <a:gd name="connsiteY112" fmla="*/ 153788 h 182131"/>
                  <a:gd name="connsiteX113" fmla="*/ 158177 w 211207"/>
                  <a:gd name="connsiteY113" fmla="*/ 155617 h 182131"/>
                  <a:gd name="connsiteX114" fmla="*/ 156348 w 211207"/>
                  <a:gd name="connsiteY114" fmla="*/ 154154 h 182131"/>
                  <a:gd name="connsiteX115" fmla="*/ 154337 w 211207"/>
                  <a:gd name="connsiteY115" fmla="*/ 151777 h 182131"/>
                  <a:gd name="connsiteX116" fmla="*/ 152874 w 211207"/>
                  <a:gd name="connsiteY116" fmla="*/ 148485 h 182131"/>
                  <a:gd name="connsiteX117" fmla="*/ 153788 w 211207"/>
                  <a:gd name="connsiteY117" fmla="*/ 147022 h 182131"/>
                  <a:gd name="connsiteX118" fmla="*/ 155983 w 211207"/>
                  <a:gd name="connsiteY118" fmla="*/ 146474 h 182131"/>
                  <a:gd name="connsiteX119" fmla="*/ 158177 w 211207"/>
                  <a:gd name="connsiteY119" fmla="*/ 144828 h 182131"/>
                  <a:gd name="connsiteX120" fmla="*/ 160554 w 211207"/>
                  <a:gd name="connsiteY120" fmla="*/ 138793 h 182131"/>
                  <a:gd name="connsiteX121" fmla="*/ 160554 w 211207"/>
                  <a:gd name="connsiteY121" fmla="*/ 133673 h 182131"/>
                  <a:gd name="connsiteX122" fmla="*/ 162749 w 211207"/>
                  <a:gd name="connsiteY122" fmla="*/ 132210 h 182131"/>
                  <a:gd name="connsiteX123" fmla="*/ 170246 w 211207"/>
                  <a:gd name="connsiteY123" fmla="*/ 131479 h 182131"/>
                  <a:gd name="connsiteX124" fmla="*/ 170612 w 211207"/>
                  <a:gd name="connsiteY124" fmla="*/ 130382 h 182131"/>
                  <a:gd name="connsiteX125" fmla="*/ 162200 w 211207"/>
                  <a:gd name="connsiteY125" fmla="*/ 128187 h 182131"/>
                  <a:gd name="connsiteX126" fmla="*/ 159091 w 211207"/>
                  <a:gd name="connsiteY126" fmla="*/ 125627 h 182131"/>
                  <a:gd name="connsiteX127" fmla="*/ 155251 w 211207"/>
                  <a:gd name="connsiteY127" fmla="*/ 124164 h 182131"/>
                  <a:gd name="connsiteX128" fmla="*/ 152325 w 211207"/>
                  <a:gd name="connsiteY128" fmla="*/ 120324 h 182131"/>
                  <a:gd name="connsiteX129" fmla="*/ 151960 w 211207"/>
                  <a:gd name="connsiteY129" fmla="*/ 113924 h 182131"/>
                  <a:gd name="connsiteX130" fmla="*/ 147571 w 211207"/>
                  <a:gd name="connsiteY130" fmla="*/ 113375 h 182131"/>
                  <a:gd name="connsiteX131" fmla="*/ 146656 w 211207"/>
                  <a:gd name="connsiteY131" fmla="*/ 111912 h 182131"/>
                  <a:gd name="connsiteX132" fmla="*/ 146656 w 211207"/>
                  <a:gd name="connsiteY132" fmla="*/ 110267 h 182131"/>
                  <a:gd name="connsiteX133" fmla="*/ 145376 w 211207"/>
                  <a:gd name="connsiteY133" fmla="*/ 108987 h 182131"/>
                  <a:gd name="connsiteX134" fmla="*/ 139708 w 211207"/>
                  <a:gd name="connsiteY134" fmla="*/ 108255 h 182131"/>
                  <a:gd name="connsiteX135" fmla="*/ 138062 w 211207"/>
                  <a:gd name="connsiteY135" fmla="*/ 106975 h 182131"/>
                  <a:gd name="connsiteX136" fmla="*/ 134039 w 211207"/>
                  <a:gd name="connsiteY136" fmla="*/ 102221 h 182131"/>
                  <a:gd name="connsiteX137" fmla="*/ 133490 w 211207"/>
                  <a:gd name="connsiteY137" fmla="*/ 100575 h 182131"/>
                  <a:gd name="connsiteX138" fmla="*/ 140622 w 211207"/>
                  <a:gd name="connsiteY138" fmla="*/ 104964 h 182131"/>
                  <a:gd name="connsiteX139" fmla="*/ 140805 w 211207"/>
                  <a:gd name="connsiteY139" fmla="*/ 106061 h 182131"/>
                  <a:gd name="connsiteX140" fmla="*/ 138793 w 211207"/>
                  <a:gd name="connsiteY140" fmla="*/ 101672 h 182131"/>
                  <a:gd name="connsiteX141" fmla="*/ 138793 w 211207"/>
                  <a:gd name="connsiteY141" fmla="*/ 98746 h 182131"/>
                  <a:gd name="connsiteX142" fmla="*/ 136782 w 211207"/>
                  <a:gd name="connsiteY142" fmla="*/ 98746 h 182131"/>
                  <a:gd name="connsiteX143" fmla="*/ 134770 w 211207"/>
                  <a:gd name="connsiteY143" fmla="*/ 100209 h 182131"/>
                  <a:gd name="connsiteX144" fmla="*/ 132759 w 211207"/>
                  <a:gd name="connsiteY144" fmla="*/ 100209 h 182131"/>
                  <a:gd name="connsiteX145" fmla="*/ 130382 w 211207"/>
                  <a:gd name="connsiteY145" fmla="*/ 98929 h 182131"/>
                  <a:gd name="connsiteX146" fmla="*/ 130199 w 211207"/>
                  <a:gd name="connsiteY146" fmla="*/ 97283 h 182131"/>
                  <a:gd name="connsiteX147" fmla="*/ 129650 w 211207"/>
                  <a:gd name="connsiteY147" fmla="*/ 96918 h 182131"/>
                  <a:gd name="connsiteX148" fmla="*/ 127639 w 211207"/>
                  <a:gd name="connsiteY148" fmla="*/ 96735 h 182131"/>
                  <a:gd name="connsiteX149" fmla="*/ 127090 w 211207"/>
                  <a:gd name="connsiteY149" fmla="*/ 97832 h 182131"/>
                  <a:gd name="connsiteX150" fmla="*/ 125079 w 211207"/>
                  <a:gd name="connsiteY150" fmla="*/ 98380 h 182131"/>
                  <a:gd name="connsiteX151" fmla="*/ 121970 w 211207"/>
                  <a:gd name="connsiteY151" fmla="*/ 95820 h 182131"/>
                  <a:gd name="connsiteX152" fmla="*/ 121421 w 211207"/>
                  <a:gd name="connsiteY152" fmla="*/ 94540 h 182131"/>
                  <a:gd name="connsiteX153" fmla="*/ 121970 w 211207"/>
                  <a:gd name="connsiteY153" fmla="*/ 92529 h 182131"/>
                  <a:gd name="connsiteX154" fmla="*/ 128736 w 211207"/>
                  <a:gd name="connsiteY154" fmla="*/ 92163 h 182131"/>
                  <a:gd name="connsiteX155" fmla="*/ 130382 w 211207"/>
                  <a:gd name="connsiteY155" fmla="*/ 90152 h 182131"/>
                  <a:gd name="connsiteX156" fmla="*/ 124896 w 211207"/>
                  <a:gd name="connsiteY156" fmla="*/ 90335 h 182131"/>
                  <a:gd name="connsiteX157" fmla="*/ 122884 w 211207"/>
                  <a:gd name="connsiteY157" fmla="*/ 89420 h 182131"/>
                  <a:gd name="connsiteX158" fmla="*/ 122518 w 211207"/>
                  <a:gd name="connsiteY158" fmla="*/ 88323 h 182131"/>
                  <a:gd name="connsiteX159" fmla="*/ 123981 w 211207"/>
                  <a:gd name="connsiteY159" fmla="*/ 87226 h 182131"/>
                  <a:gd name="connsiteX160" fmla="*/ 123433 w 211207"/>
                  <a:gd name="connsiteY160" fmla="*/ 86129 h 182131"/>
                  <a:gd name="connsiteX161" fmla="*/ 121238 w 211207"/>
                  <a:gd name="connsiteY161" fmla="*/ 86129 h 182131"/>
                  <a:gd name="connsiteX162" fmla="*/ 121238 w 211207"/>
                  <a:gd name="connsiteY162" fmla="*/ 83386 h 182131"/>
                  <a:gd name="connsiteX163" fmla="*/ 123799 w 211207"/>
                  <a:gd name="connsiteY163" fmla="*/ 82106 h 182131"/>
                  <a:gd name="connsiteX164" fmla="*/ 123433 w 211207"/>
                  <a:gd name="connsiteY164" fmla="*/ 81191 h 182131"/>
                  <a:gd name="connsiteX165" fmla="*/ 118313 w 211207"/>
                  <a:gd name="connsiteY165" fmla="*/ 82106 h 182131"/>
                  <a:gd name="connsiteX166" fmla="*/ 117215 w 211207"/>
                  <a:gd name="connsiteY166" fmla="*/ 81191 h 182131"/>
                  <a:gd name="connsiteX167" fmla="*/ 118678 w 211207"/>
                  <a:gd name="connsiteY167" fmla="*/ 77351 h 182131"/>
                  <a:gd name="connsiteX168" fmla="*/ 128736 w 211207"/>
                  <a:gd name="connsiteY168" fmla="*/ 81374 h 182131"/>
                  <a:gd name="connsiteX169" fmla="*/ 131296 w 211207"/>
                  <a:gd name="connsiteY169" fmla="*/ 84117 h 182131"/>
                  <a:gd name="connsiteX170" fmla="*/ 133856 w 211207"/>
                  <a:gd name="connsiteY170" fmla="*/ 84666 h 182131"/>
                  <a:gd name="connsiteX171" fmla="*/ 132759 w 211207"/>
                  <a:gd name="connsiteY171" fmla="*/ 84300 h 182131"/>
                  <a:gd name="connsiteX172" fmla="*/ 130199 w 211207"/>
                  <a:gd name="connsiteY172" fmla="*/ 81740 h 182131"/>
                  <a:gd name="connsiteX173" fmla="*/ 129650 w 211207"/>
                  <a:gd name="connsiteY173" fmla="*/ 78448 h 182131"/>
                  <a:gd name="connsiteX174" fmla="*/ 128004 w 211207"/>
                  <a:gd name="connsiteY174" fmla="*/ 77351 h 182131"/>
                  <a:gd name="connsiteX175" fmla="*/ 127639 w 211207"/>
                  <a:gd name="connsiteY175" fmla="*/ 78814 h 182131"/>
                  <a:gd name="connsiteX176" fmla="*/ 125444 w 211207"/>
                  <a:gd name="connsiteY176" fmla="*/ 77534 h 182131"/>
                  <a:gd name="connsiteX177" fmla="*/ 121421 w 211207"/>
                  <a:gd name="connsiteY177" fmla="*/ 73694 h 182131"/>
                  <a:gd name="connsiteX178" fmla="*/ 120690 w 211207"/>
                  <a:gd name="connsiteY178" fmla="*/ 71500 h 182131"/>
                  <a:gd name="connsiteX179" fmla="*/ 121970 w 211207"/>
                  <a:gd name="connsiteY179" fmla="*/ 69854 h 182131"/>
                  <a:gd name="connsiteX180" fmla="*/ 127273 w 211207"/>
                  <a:gd name="connsiteY180" fmla="*/ 70768 h 182131"/>
                  <a:gd name="connsiteX181" fmla="*/ 128736 w 211207"/>
                  <a:gd name="connsiteY181" fmla="*/ 70037 h 182131"/>
                  <a:gd name="connsiteX182" fmla="*/ 126176 w 211207"/>
                  <a:gd name="connsiteY182" fmla="*/ 69122 h 182131"/>
                  <a:gd name="connsiteX183" fmla="*/ 117764 w 211207"/>
                  <a:gd name="connsiteY183" fmla="*/ 68939 h 182131"/>
                  <a:gd name="connsiteX184" fmla="*/ 117581 w 211207"/>
                  <a:gd name="connsiteY184" fmla="*/ 71500 h 182131"/>
                  <a:gd name="connsiteX185" fmla="*/ 115570 w 211207"/>
                  <a:gd name="connsiteY185" fmla="*/ 73328 h 182131"/>
                  <a:gd name="connsiteX186" fmla="*/ 114290 w 211207"/>
                  <a:gd name="connsiteY186" fmla="*/ 71865 h 182131"/>
                  <a:gd name="connsiteX187" fmla="*/ 112827 w 211207"/>
                  <a:gd name="connsiteY187" fmla="*/ 68939 h 182131"/>
                  <a:gd name="connsiteX188" fmla="*/ 113010 w 211207"/>
                  <a:gd name="connsiteY188" fmla="*/ 66928 h 182131"/>
                  <a:gd name="connsiteX189" fmla="*/ 116118 w 211207"/>
                  <a:gd name="connsiteY189" fmla="*/ 66745 h 182131"/>
                  <a:gd name="connsiteX190" fmla="*/ 120873 w 211207"/>
                  <a:gd name="connsiteY190" fmla="*/ 63819 h 182131"/>
                  <a:gd name="connsiteX191" fmla="*/ 120141 w 211207"/>
                  <a:gd name="connsiteY191" fmla="*/ 62539 h 182131"/>
                  <a:gd name="connsiteX192" fmla="*/ 115753 w 211207"/>
                  <a:gd name="connsiteY192" fmla="*/ 64734 h 182131"/>
                  <a:gd name="connsiteX193" fmla="*/ 115570 w 211207"/>
                  <a:gd name="connsiteY193" fmla="*/ 63454 h 182131"/>
                  <a:gd name="connsiteX194" fmla="*/ 118313 w 211207"/>
                  <a:gd name="connsiteY194" fmla="*/ 59248 h 182131"/>
                  <a:gd name="connsiteX195" fmla="*/ 115570 w 211207"/>
                  <a:gd name="connsiteY195" fmla="*/ 59431 h 182131"/>
                  <a:gd name="connsiteX196" fmla="*/ 113558 w 211207"/>
                  <a:gd name="connsiteY196" fmla="*/ 60528 h 182131"/>
                  <a:gd name="connsiteX197" fmla="*/ 112461 w 211207"/>
                  <a:gd name="connsiteY197" fmla="*/ 63454 h 182131"/>
                  <a:gd name="connsiteX198" fmla="*/ 110449 w 211207"/>
                  <a:gd name="connsiteY198" fmla="*/ 65465 h 182131"/>
                  <a:gd name="connsiteX199" fmla="*/ 107707 w 211207"/>
                  <a:gd name="connsiteY199" fmla="*/ 64368 h 182131"/>
                  <a:gd name="connsiteX200" fmla="*/ 106061 w 211207"/>
                  <a:gd name="connsiteY200" fmla="*/ 60345 h 182131"/>
                  <a:gd name="connsiteX201" fmla="*/ 106061 w 211207"/>
                  <a:gd name="connsiteY201" fmla="*/ 57968 h 182131"/>
                  <a:gd name="connsiteX202" fmla="*/ 104598 w 211207"/>
                  <a:gd name="connsiteY202" fmla="*/ 56688 h 182131"/>
                  <a:gd name="connsiteX203" fmla="*/ 103318 w 211207"/>
                  <a:gd name="connsiteY203" fmla="*/ 56688 h 182131"/>
                  <a:gd name="connsiteX204" fmla="*/ 101306 w 211207"/>
                  <a:gd name="connsiteY204" fmla="*/ 57968 h 182131"/>
                  <a:gd name="connsiteX205" fmla="*/ 99295 w 211207"/>
                  <a:gd name="connsiteY205" fmla="*/ 56139 h 182131"/>
                  <a:gd name="connsiteX206" fmla="*/ 93443 w 211207"/>
                  <a:gd name="connsiteY206" fmla="*/ 52299 h 182131"/>
                  <a:gd name="connsiteX207" fmla="*/ 87774 w 211207"/>
                  <a:gd name="connsiteY207" fmla="*/ 51202 h 182131"/>
                  <a:gd name="connsiteX208" fmla="*/ 84483 w 211207"/>
                  <a:gd name="connsiteY208" fmla="*/ 45350 h 182131"/>
                  <a:gd name="connsiteX209" fmla="*/ 82471 w 211207"/>
                  <a:gd name="connsiteY209" fmla="*/ 43339 h 182131"/>
                  <a:gd name="connsiteX210" fmla="*/ 83569 w 211207"/>
                  <a:gd name="connsiteY210" fmla="*/ 41144 h 182131"/>
                  <a:gd name="connsiteX211" fmla="*/ 82471 w 211207"/>
                  <a:gd name="connsiteY211" fmla="*/ 36573 h 182131"/>
                  <a:gd name="connsiteX212" fmla="*/ 79911 w 211207"/>
                  <a:gd name="connsiteY212" fmla="*/ 37670 h 182131"/>
                  <a:gd name="connsiteX213" fmla="*/ 75157 w 211207"/>
                  <a:gd name="connsiteY213" fmla="*/ 24138 h 182131"/>
                  <a:gd name="connsiteX214" fmla="*/ 72048 w 211207"/>
                  <a:gd name="connsiteY214" fmla="*/ 18469 h 182131"/>
                  <a:gd name="connsiteX215" fmla="*/ 70951 w 211207"/>
                  <a:gd name="connsiteY215" fmla="*/ 14080 h 182131"/>
                  <a:gd name="connsiteX216" fmla="*/ 68939 w 211207"/>
                  <a:gd name="connsiteY216" fmla="*/ 17006 h 182131"/>
                  <a:gd name="connsiteX217" fmla="*/ 71500 w 211207"/>
                  <a:gd name="connsiteY217" fmla="*/ 22126 h 182131"/>
                  <a:gd name="connsiteX218" fmla="*/ 71317 w 211207"/>
                  <a:gd name="connsiteY218" fmla="*/ 23589 h 182131"/>
                  <a:gd name="connsiteX219" fmla="*/ 69305 w 211207"/>
                  <a:gd name="connsiteY219" fmla="*/ 22126 h 182131"/>
                  <a:gd name="connsiteX220" fmla="*/ 71865 w 211207"/>
                  <a:gd name="connsiteY220" fmla="*/ 28161 h 182131"/>
                  <a:gd name="connsiteX221" fmla="*/ 71865 w 211207"/>
                  <a:gd name="connsiteY221" fmla="*/ 29990 h 182131"/>
                  <a:gd name="connsiteX222" fmla="*/ 75523 w 211207"/>
                  <a:gd name="connsiteY222" fmla="*/ 37121 h 182131"/>
                  <a:gd name="connsiteX223" fmla="*/ 76803 w 211207"/>
                  <a:gd name="connsiteY223" fmla="*/ 44253 h 182131"/>
                  <a:gd name="connsiteX224" fmla="*/ 79728 w 211207"/>
                  <a:gd name="connsiteY224" fmla="*/ 49922 h 182131"/>
                  <a:gd name="connsiteX225" fmla="*/ 79911 w 211207"/>
                  <a:gd name="connsiteY225" fmla="*/ 52482 h 182131"/>
                  <a:gd name="connsiteX226" fmla="*/ 77717 w 211207"/>
                  <a:gd name="connsiteY226" fmla="*/ 56505 h 182131"/>
                  <a:gd name="connsiteX227" fmla="*/ 76620 w 211207"/>
                  <a:gd name="connsiteY227" fmla="*/ 57968 h 182131"/>
                  <a:gd name="connsiteX228" fmla="*/ 72780 w 211207"/>
                  <a:gd name="connsiteY228" fmla="*/ 57419 h 182131"/>
                  <a:gd name="connsiteX229" fmla="*/ 70402 w 211207"/>
                  <a:gd name="connsiteY229" fmla="*/ 49922 h 182131"/>
                  <a:gd name="connsiteX230" fmla="*/ 68208 w 211207"/>
                  <a:gd name="connsiteY230" fmla="*/ 47910 h 182131"/>
                  <a:gd name="connsiteX231" fmla="*/ 67842 w 211207"/>
                  <a:gd name="connsiteY231" fmla="*/ 51567 h 182131"/>
                  <a:gd name="connsiteX232" fmla="*/ 59431 w 211207"/>
                  <a:gd name="connsiteY232" fmla="*/ 51202 h 182131"/>
                  <a:gd name="connsiteX233" fmla="*/ 59431 w 211207"/>
                  <a:gd name="connsiteY233" fmla="*/ 44984 h 182131"/>
                  <a:gd name="connsiteX234" fmla="*/ 61259 w 211207"/>
                  <a:gd name="connsiteY234" fmla="*/ 44619 h 182131"/>
                  <a:gd name="connsiteX235" fmla="*/ 58699 w 211207"/>
                  <a:gd name="connsiteY235" fmla="*/ 43156 h 182131"/>
                  <a:gd name="connsiteX236" fmla="*/ 55773 w 211207"/>
                  <a:gd name="connsiteY236" fmla="*/ 38584 h 182131"/>
                  <a:gd name="connsiteX237" fmla="*/ 55590 w 211207"/>
                  <a:gd name="connsiteY237" fmla="*/ 34927 h 182131"/>
                  <a:gd name="connsiteX238" fmla="*/ 56688 w 211207"/>
                  <a:gd name="connsiteY238" fmla="*/ 34013 h 182131"/>
                  <a:gd name="connsiteX239" fmla="*/ 53762 w 211207"/>
                  <a:gd name="connsiteY239" fmla="*/ 31635 h 182131"/>
                  <a:gd name="connsiteX240" fmla="*/ 52482 w 211207"/>
                  <a:gd name="connsiteY240" fmla="*/ 32001 h 182131"/>
                  <a:gd name="connsiteX241" fmla="*/ 51567 w 211207"/>
                  <a:gd name="connsiteY241" fmla="*/ 36573 h 182131"/>
                  <a:gd name="connsiteX242" fmla="*/ 49007 w 211207"/>
                  <a:gd name="connsiteY242" fmla="*/ 37487 h 182131"/>
                  <a:gd name="connsiteX243" fmla="*/ 45533 w 211207"/>
                  <a:gd name="connsiteY243" fmla="*/ 34927 h 182131"/>
                  <a:gd name="connsiteX244" fmla="*/ 41510 w 211207"/>
                  <a:gd name="connsiteY244" fmla="*/ 29990 h 182131"/>
                  <a:gd name="connsiteX245" fmla="*/ 39864 w 211207"/>
                  <a:gd name="connsiteY245" fmla="*/ 29624 h 182131"/>
                  <a:gd name="connsiteX246" fmla="*/ 40047 w 211207"/>
                  <a:gd name="connsiteY246" fmla="*/ 31453 h 182131"/>
                  <a:gd name="connsiteX247" fmla="*/ 38950 w 211207"/>
                  <a:gd name="connsiteY247" fmla="*/ 32367 h 182131"/>
                  <a:gd name="connsiteX248" fmla="*/ 35658 w 211207"/>
                  <a:gd name="connsiteY248" fmla="*/ 30721 h 182131"/>
                  <a:gd name="connsiteX249" fmla="*/ 33098 w 211207"/>
                  <a:gd name="connsiteY249" fmla="*/ 28527 h 182131"/>
                  <a:gd name="connsiteX250" fmla="*/ 34561 w 211207"/>
                  <a:gd name="connsiteY250" fmla="*/ 30721 h 182131"/>
                  <a:gd name="connsiteX251" fmla="*/ 33281 w 211207"/>
                  <a:gd name="connsiteY251" fmla="*/ 32184 h 182131"/>
                  <a:gd name="connsiteX252" fmla="*/ 30904 w 211207"/>
                  <a:gd name="connsiteY252" fmla="*/ 32367 h 182131"/>
                  <a:gd name="connsiteX253" fmla="*/ 30538 w 211207"/>
                  <a:gd name="connsiteY253" fmla="*/ 32915 h 182131"/>
                  <a:gd name="connsiteX254" fmla="*/ 35658 w 211207"/>
                  <a:gd name="connsiteY254" fmla="*/ 33281 h 182131"/>
                  <a:gd name="connsiteX255" fmla="*/ 39864 w 211207"/>
                  <a:gd name="connsiteY255" fmla="*/ 35293 h 182131"/>
                  <a:gd name="connsiteX256" fmla="*/ 40961 w 211207"/>
                  <a:gd name="connsiteY256" fmla="*/ 37304 h 182131"/>
                  <a:gd name="connsiteX257" fmla="*/ 40413 w 211207"/>
                  <a:gd name="connsiteY257" fmla="*/ 37670 h 182131"/>
                  <a:gd name="connsiteX258" fmla="*/ 45533 w 211207"/>
                  <a:gd name="connsiteY258" fmla="*/ 40413 h 182131"/>
                  <a:gd name="connsiteX259" fmla="*/ 45533 w 211207"/>
                  <a:gd name="connsiteY259" fmla="*/ 42424 h 182131"/>
                  <a:gd name="connsiteX260" fmla="*/ 46630 w 211207"/>
                  <a:gd name="connsiteY260" fmla="*/ 43156 h 182131"/>
                  <a:gd name="connsiteX261" fmla="*/ 47910 w 211207"/>
                  <a:gd name="connsiteY261" fmla="*/ 42424 h 182131"/>
                  <a:gd name="connsiteX262" fmla="*/ 49922 w 211207"/>
                  <a:gd name="connsiteY262" fmla="*/ 42424 h 182131"/>
                  <a:gd name="connsiteX263" fmla="*/ 53579 w 211207"/>
                  <a:gd name="connsiteY263" fmla="*/ 47179 h 182131"/>
                  <a:gd name="connsiteX264" fmla="*/ 53762 w 211207"/>
                  <a:gd name="connsiteY264" fmla="*/ 49373 h 182131"/>
                  <a:gd name="connsiteX265" fmla="*/ 53213 w 211207"/>
                  <a:gd name="connsiteY265" fmla="*/ 52299 h 182131"/>
                  <a:gd name="connsiteX266" fmla="*/ 50287 w 211207"/>
                  <a:gd name="connsiteY266" fmla="*/ 53579 h 182131"/>
                  <a:gd name="connsiteX267" fmla="*/ 45533 w 211207"/>
                  <a:gd name="connsiteY267" fmla="*/ 54310 h 182131"/>
                  <a:gd name="connsiteX268" fmla="*/ 44253 w 211207"/>
                  <a:gd name="connsiteY268" fmla="*/ 52116 h 182131"/>
                  <a:gd name="connsiteX269" fmla="*/ 44801 w 211207"/>
                  <a:gd name="connsiteY269" fmla="*/ 52482 h 182131"/>
                  <a:gd name="connsiteX270" fmla="*/ 44619 w 211207"/>
                  <a:gd name="connsiteY270" fmla="*/ 55591 h 182131"/>
                  <a:gd name="connsiteX271" fmla="*/ 39864 w 211207"/>
                  <a:gd name="connsiteY271" fmla="*/ 56871 h 182131"/>
                  <a:gd name="connsiteX272" fmla="*/ 30904 w 211207"/>
                  <a:gd name="connsiteY272" fmla="*/ 51019 h 182131"/>
                  <a:gd name="connsiteX273" fmla="*/ 24687 w 211207"/>
                  <a:gd name="connsiteY273" fmla="*/ 49556 h 182131"/>
                  <a:gd name="connsiteX274" fmla="*/ 21944 w 211207"/>
                  <a:gd name="connsiteY274" fmla="*/ 46996 h 182131"/>
                  <a:gd name="connsiteX275" fmla="*/ 18835 w 211207"/>
                  <a:gd name="connsiteY275" fmla="*/ 45350 h 182131"/>
                  <a:gd name="connsiteX276" fmla="*/ 15543 w 211207"/>
                  <a:gd name="connsiteY276" fmla="*/ 44436 h 182131"/>
                  <a:gd name="connsiteX277" fmla="*/ 17738 w 211207"/>
                  <a:gd name="connsiteY277" fmla="*/ 40230 h 182131"/>
                  <a:gd name="connsiteX278" fmla="*/ 15178 w 211207"/>
                  <a:gd name="connsiteY278" fmla="*/ 40047 h 182131"/>
                  <a:gd name="connsiteX279" fmla="*/ 12618 w 211207"/>
                  <a:gd name="connsiteY279" fmla="*/ 40961 h 182131"/>
                  <a:gd name="connsiteX280" fmla="*/ 8046 w 211207"/>
                  <a:gd name="connsiteY280" fmla="*/ 37121 h 182131"/>
                  <a:gd name="connsiteX281" fmla="*/ 549 w 211207"/>
                  <a:gd name="connsiteY281" fmla="*/ 28710 h 182131"/>
                  <a:gd name="connsiteX282" fmla="*/ 0 w 211207"/>
                  <a:gd name="connsiteY282" fmla="*/ 25418 h 182131"/>
                  <a:gd name="connsiteX283" fmla="*/ 1097 w 211207"/>
                  <a:gd name="connsiteY283" fmla="*/ 23041 h 182131"/>
                  <a:gd name="connsiteX284" fmla="*/ 2194 w 211207"/>
                  <a:gd name="connsiteY284" fmla="*/ 16641 h 182131"/>
                  <a:gd name="connsiteX285" fmla="*/ 4206 w 211207"/>
                  <a:gd name="connsiteY285" fmla="*/ 15178 h 18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211207" h="182131">
                    <a:moveTo>
                      <a:pt x="4206" y="15178"/>
                    </a:moveTo>
                    <a:lnTo>
                      <a:pt x="12069" y="19749"/>
                    </a:lnTo>
                    <a:lnTo>
                      <a:pt x="16458" y="28344"/>
                    </a:lnTo>
                    <a:lnTo>
                      <a:pt x="18286" y="30172"/>
                    </a:lnTo>
                    <a:lnTo>
                      <a:pt x="18286" y="31635"/>
                    </a:lnTo>
                    <a:lnTo>
                      <a:pt x="19201" y="32367"/>
                    </a:lnTo>
                    <a:lnTo>
                      <a:pt x="25418" y="30172"/>
                    </a:lnTo>
                    <a:lnTo>
                      <a:pt x="32550" y="25418"/>
                    </a:lnTo>
                    <a:lnTo>
                      <a:pt x="40230" y="23955"/>
                    </a:lnTo>
                    <a:lnTo>
                      <a:pt x="41876" y="20664"/>
                    </a:lnTo>
                    <a:lnTo>
                      <a:pt x="42241" y="17921"/>
                    </a:lnTo>
                    <a:lnTo>
                      <a:pt x="43339" y="16458"/>
                    </a:lnTo>
                    <a:lnTo>
                      <a:pt x="46082" y="15360"/>
                    </a:lnTo>
                    <a:lnTo>
                      <a:pt x="46996" y="14263"/>
                    </a:lnTo>
                    <a:lnTo>
                      <a:pt x="47727" y="10058"/>
                    </a:lnTo>
                    <a:lnTo>
                      <a:pt x="49739" y="8046"/>
                    </a:lnTo>
                    <a:lnTo>
                      <a:pt x="59796" y="5852"/>
                    </a:lnTo>
                    <a:lnTo>
                      <a:pt x="70037" y="0"/>
                    </a:lnTo>
                    <a:lnTo>
                      <a:pt x="72414" y="183"/>
                    </a:lnTo>
                    <a:lnTo>
                      <a:pt x="75157" y="2560"/>
                    </a:lnTo>
                    <a:lnTo>
                      <a:pt x="79180" y="8960"/>
                    </a:lnTo>
                    <a:lnTo>
                      <a:pt x="81009" y="10240"/>
                    </a:lnTo>
                    <a:lnTo>
                      <a:pt x="83020" y="10240"/>
                    </a:lnTo>
                    <a:lnTo>
                      <a:pt x="84666" y="14263"/>
                    </a:lnTo>
                    <a:lnTo>
                      <a:pt x="88872" y="19383"/>
                    </a:lnTo>
                    <a:lnTo>
                      <a:pt x="89786" y="22126"/>
                    </a:lnTo>
                    <a:lnTo>
                      <a:pt x="95272" y="26149"/>
                    </a:lnTo>
                    <a:lnTo>
                      <a:pt x="97466" y="31635"/>
                    </a:lnTo>
                    <a:lnTo>
                      <a:pt x="97466" y="32550"/>
                    </a:lnTo>
                    <a:lnTo>
                      <a:pt x="98746" y="34927"/>
                    </a:lnTo>
                    <a:lnTo>
                      <a:pt x="108804" y="38036"/>
                    </a:lnTo>
                    <a:lnTo>
                      <a:pt x="113558" y="42241"/>
                    </a:lnTo>
                    <a:lnTo>
                      <a:pt x="117215" y="49373"/>
                    </a:lnTo>
                    <a:lnTo>
                      <a:pt x="122518" y="56505"/>
                    </a:lnTo>
                    <a:lnTo>
                      <a:pt x="135502" y="72597"/>
                    </a:lnTo>
                    <a:lnTo>
                      <a:pt x="138245" y="79363"/>
                    </a:lnTo>
                    <a:lnTo>
                      <a:pt x="138793" y="80277"/>
                    </a:lnTo>
                    <a:lnTo>
                      <a:pt x="140256" y="80277"/>
                    </a:lnTo>
                    <a:lnTo>
                      <a:pt x="142999" y="86677"/>
                    </a:lnTo>
                    <a:lnTo>
                      <a:pt x="148851" y="93077"/>
                    </a:lnTo>
                    <a:lnTo>
                      <a:pt x="150497" y="95638"/>
                    </a:lnTo>
                    <a:lnTo>
                      <a:pt x="150497" y="97100"/>
                    </a:lnTo>
                    <a:lnTo>
                      <a:pt x="149765" y="98746"/>
                    </a:lnTo>
                    <a:lnTo>
                      <a:pt x="150131" y="100575"/>
                    </a:lnTo>
                    <a:lnTo>
                      <a:pt x="155068" y="103684"/>
                    </a:lnTo>
                    <a:lnTo>
                      <a:pt x="156714" y="106427"/>
                    </a:lnTo>
                    <a:lnTo>
                      <a:pt x="156714" y="107707"/>
                    </a:lnTo>
                    <a:lnTo>
                      <a:pt x="158725" y="113924"/>
                    </a:lnTo>
                    <a:lnTo>
                      <a:pt x="161103" y="117033"/>
                    </a:lnTo>
                    <a:lnTo>
                      <a:pt x="163480" y="119227"/>
                    </a:lnTo>
                    <a:lnTo>
                      <a:pt x="168783" y="121970"/>
                    </a:lnTo>
                    <a:lnTo>
                      <a:pt x="185058" y="125444"/>
                    </a:lnTo>
                    <a:lnTo>
                      <a:pt x="197492" y="132942"/>
                    </a:lnTo>
                    <a:lnTo>
                      <a:pt x="199870" y="135136"/>
                    </a:lnTo>
                    <a:lnTo>
                      <a:pt x="208099" y="136965"/>
                    </a:lnTo>
                    <a:lnTo>
                      <a:pt x="209562" y="138428"/>
                    </a:lnTo>
                    <a:lnTo>
                      <a:pt x="211207" y="140805"/>
                    </a:lnTo>
                    <a:lnTo>
                      <a:pt x="211207" y="141536"/>
                    </a:lnTo>
                    <a:lnTo>
                      <a:pt x="210110" y="143365"/>
                    </a:lnTo>
                    <a:lnTo>
                      <a:pt x="208830" y="148851"/>
                    </a:lnTo>
                    <a:lnTo>
                      <a:pt x="208830" y="158908"/>
                    </a:lnTo>
                    <a:lnTo>
                      <a:pt x="210842" y="164577"/>
                    </a:lnTo>
                    <a:lnTo>
                      <a:pt x="210842" y="166589"/>
                    </a:lnTo>
                    <a:lnTo>
                      <a:pt x="210110" y="168783"/>
                    </a:lnTo>
                    <a:lnTo>
                      <a:pt x="208830" y="170063"/>
                    </a:lnTo>
                    <a:lnTo>
                      <a:pt x="208099" y="172623"/>
                    </a:lnTo>
                    <a:lnTo>
                      <a:pt x="204258" y="172075"/>
                    </a:lnTo>
                    <a:lnTo>
                      <a:pt x="201515" y="175732"/>
                    </a:lnTo>
                    <a:lnTo>
                      <a:pt x="198407" y="178292"/>
                    </a:lnTo>
                    <a:lnTo>
                      <a:pt x="196395" y="179206"/>
                    </a:lnTo>
                    <a:lnTo>
                      <a:pt x="194018" y="179206"/>
                    </a:lnTo>
                    <a:lnTo>
                      <a:pt x="192190" y="181035"/>
                    </a:lnTo>
                    <a:lnTo>
                      <a:pt x="190178" y="178109"/>
                    </a:lnTo>
                    <a:lnTo>
                      <a:pt x="189264" y="182132"/>
                    </a:lnTo>
                    <a:lnTo>
                      <a:pt x="187435" y="181766"/>
                    </a:lnTo>
                    <a:lnTo>
                      <a:pt x="186521" y="178292"/>
                    </a:lnTo>
                    <a:lnTo>
                      <a:pt x="186521" y="173355"/>
                    </a:lnTo>
                    <a:lnTo>
                      <a:pt x="189264" y="172257"/>
                    </a:lnTo>
                    <a:lnTo>
                      <a:pt x="191275" y="173172"/>
                    </a:lnTo>
                    <a:lnTo>
                      <a:pt x="192921" y="171892"/>
                    </a:lnTo>
                    <a:lnTo>
                      <a:pt x="194018" y="172257"/>
                    </a:lnTo>
                    <a:lnTo>
                      <a:pt x="194932" y="170246"/>
                    </a:lnTo>
                    <a:lnTo>
                      <a:pt x="196944" y="169880"/>
                    </a:lnTo>
                    <a:lnTo>
                      <a:pt x="195847" y="167686"/>
                    </a:lnTo>
                    <a:lnTo>
                      <a:pt x="194932" y="162749"/>
                    </a:lnTo>
                    <a:lnTo>
                      <a:pt x="192921" y="162017"/>
                    </a:lnTo>
                    <a:lnTo>
                      <a:pt x="191641" y="163480"/>
                    </a:lnTo>
                    <a:lnTo>
                      <a:pt x="189812" y="163480"/>
                    </a:lnTo>
                    <a:lnTo>
                      <a:pt x="188715" y="162749"/>
                    </a:lnTo>
                    <a:lnTo>
                      <a:pt x="188532" y="157263"/>
                    </a:lnTo>
                    <a:lnTo>
                      <a:pt x="189081" y="154520"/>
                    </a:lnTo>
                    <a:lnTo>
                      <a:pt x="187618" y="152508"/>
                    </a:lnTo>
                    <a:lnTo>
                      <a:pt x="187435" y="148485"/>
                    </a:lnTo>
                    <a:lnTo>
                      <a:pt x="183778" y="143731"/>
                    </a:lnTo>
                    <a:lnTo>
                      <a:pt x="182315" y="139525"/>
                    </a:lnTo>
                    <a:lnTo>
                      <a:pt x="181583" y="141171"/>
                    </a:lnTo>
                    <a:lnTo>
                      <a:pt x="182132" y="138428"/>
                    </a:lnTo>
                    <a:lnTo>
                      <a:pt x="183412" y="136233"/>
                    </a:lnTo>
                    <a:lnTo>
                      <a:pt x="182315" y="134405"/>
                    </a:lnTo>
                    <a:lnTo>
                      <a:pt x="180120" y="134770"/>
                    </a:lnTo>
                    <a:lnTo>
                      <a:pt x="177012" y="138062"/>
                    </a:lnTo>
                    <a:lnTo>
                      <a:pt x="174817" y="139159"/>
                    </a:lnTo>
                    <a:lnTo>
                      <a:pt x="173354" y="141536"/>
                    </a:lnTo>
                    <a:lnTo>
                      <a:pt x="169697" y="140073"/>
                    </a:lnTo>
                    <a:lnTo>
                      <a:pt x="167686" y="141719"/>
                    </a:lnTo>
                    <a:lnTo>
                      <a:pt x="164943" y="142816"/>
                    </a:lnTo>
                    <a:lnTo>
                      <a:pt x="165491" y="144279"/>
                    </a:lnTo>
                    <a:lnTo>
                      <a:pt x="164760" y="147022"/>
                    </a:lnTo>
                    <a:lnTo>
                      <a:pt x="163846" y="148119"/>
                    </a:lnTo>
                    <a:lnTo>
                      <a:pt x="163846" y="149582"/>
                    </a:lnTo>
                    <a:lnTo>
                      <a:pt x="161834" y="151777"/>
                    </a:lnTo>
                    <a:lnTo>
                      <a:pt x="160554" y="151228"/>
                    </a:lnTo>
                    <a:lnTo>
                      <a:pt x="160188" y="153788"/>
                    </a:lnTo>
                    <a:lnTo>
                      <a:pt x="158177" y="155617"/>
                    </a:lnTo>
                    <a:lnTo>
                      <a:pt x="156348" y="154154"/>
                    </a:lnTo>
                    <a:lnTo>
                      <a:pt x="154337" y="151777"/>
                    </a:lnTo>
                    <a:lnTo>
                      <a:pt x="152874" y="148485"/>
                    </a:lnTo>
                    <a:lnTo>
                      <a:pt x="153788" y="147022"/>
                    </a:lnTo>
                    <a:lnTo>
                      <a:pt x="155983" y="146474"/>
                    </a:lnTo>
                    <a:lnTo>
                      <a:pt x="158177" y="144828"/>
                    </a:lnTo>
                    <a:lnTo>
                      <a:pt x="160554" y="138793"/>
                    </a:lnTo>
                    <a:lnTo>
                      <a:pt x="160554" y="133673"/>
                    </a:lnTo>
                    <a:lnTo>
                      <a:pt x="162749" y="132210"/>
                    </a:lnTo>
                    <a:lnTo>
                      <a:pt x="170246" y="131479"/>
                    </a:lnTo>
                    <a:lnTo>
                      <a:pt x="170612" y="130382"/>
                    </a:lnTo>
                    <a:lnTo>
                      <a:pt x="162200" y="128187"/>
                    </a:lnTo>
                    <a:lnTo>
                      <a:pt x="159091" y="125627"/>
                    </a:lnTo>
                    <a:lnTo>
                      <a:pt x="155251" y="124164"/>
                    </a:lnTo>
                    <a:lnTo>
                      <a:pt x="152325" y="120324"/>
                    </a:lnTo>
                    <a:lnTo>
                      <a:pt x="151960" y="113924"/>
                    </a:lnTo>
                    <a:lnTo>
                      <a:pt x="147571" y="113375"/>
                    </a:lnTo>
                    <a:lnTo>
                      <a:pt x="146656" y="111912"/>
                    </a:lnTo>
                    <a:lnTo>
                      <a:pt x="146656" y="110267"/>
                    </a:lnTo>
                    <a:lnTo>
                      <a:pt x="145376" y="108987"/>
                    </a:lnTo>
                    <a:lnTo>
                      <a:pt x="139708" y="108255"/>
                    </a:lnTo>
                    <a:lnTo>
                      <a:pt x="138062" y="106975"/>
                    </a:lnTo>
                    <a:lnTo>
                      <a:pt x="134039" y="102221"/>
                    </a:lnTo>
                    <a:lnTo>
                      <a:pt x="133490" y="100575"/>
                    </a:lnTo>
                    <a:lnTo>
                      <a:pt x="140622" y="104964"/>
                    </a:lnTo>
                    <a:lnTo>
                      <a:pt x="140805" y="106061"/>
                    </a:lnTo>
                    <a:lnTo>
                      <a:pt x="138793" y="101672"/>
                    </a:lnTo>
                    <a:lnTo>
                      <a:pt x="138793" y="98746"/>
                    </a:lnTo>
                    <a:lnTo>
                      <a:pt x="136782" y="98746"/>
                    </a:lnTo>
                    <a:lnTo>
                      <a:pt x="134770" y="100209"/>
                    </a:lnTo>
                    <a:lnTo>
                      <a:pt x="132759" y="100209"/>
                    </a:lnTo>
                    <a:lnTo>
                      <a:pt x="130382" y="98929"/>
                    </a:lnTo>
                    <a:lnTo>
                      <a:pt x="130199" y="97283"/>
                    </a:lnTo>
                    <a:lnTo>
                      <a:pt x="129650" y="96918"/>
                    </a:lnTo>
                    <a:lnTo>
                      <a:pt x="127639" y="96735"/>
                    </a:lnTo>
                    <a:lnTo>
                      <a:pt x="127090" y="97832"/>
                    </a:lnTo>
                    <a:lnTo>
                      <a:pt x="125079" y="98380"/>
                    </a:lnTo>
                    <a:lnTo>
                      <a:pt x="121970" y="95820"/>
                    </a:lnTo>
                    <a:lnTo>
                      <a:pt x="121421" y="94540"/>
                    </a:lnTo>
                    <a:lnTo>
                      <a:pt x="121970" y="92529"/>
                    </a:lnTo>
                    <a:lnTo>
                      <a:pt x="128736" y="92163"/>
                    </a:lnTo>
                    <a:lnTo>
                      <a:pt x="130382" y="90152"/>
                    </a:lnTo>
                    <a:lnTo>
                      <a:pt x="124896" y="90335"/>
                    </a:lnTo>
                    <a:lnTo>
                      <a:pt x="122884" y="89420"/>
                    </a:lnTo>
                    <a:lnTo>
                      <a:pt x="122518" y="88323"/>
                    </a:lnTo>
                    <a:lnTo>
                      <a:pt x="123981" y="87226"/>
                    </a:lnTo>
                    <a:lnTo>
                      <a:pt x="123433" y="86129"/>
                    </a:lnTo>
                    <a:lnTo>
                      <a:pt x="121238" y="86129"/>
                    </a:lnTo>
                    <a:lnTo>
                      <a:pt x="121238" y="83386"/>
                    </a:lnTo>
                    <a:lnTo>
                      <a:pt x="123799" y="82106"/>
                    </a:lnTo>
                    <a:lnTo>
                      <a:pt x="123433" y="81191"/>
                    </a:lnTo>
                    <a:lnTo>
                      <a:pt x="118313" y="82106"/>
                    </a:lnTo>
                    <a:lnTo>
                      <a:pt x="117215" y="81191"/>
                    </a:lnTo>
                    <a:lnTo>
                      <a:pt x="118678" y="77351"/>
                    </a:lnTo>
                    <a:lnTo>
                      <a:pt x="128736" y="81374"/>
                    </a:lnTo>
                    <a:lnTo>
                      <a:pt x="131296" y="84117"/>
                    </a:lnTo>
                    <a:lnTo>
                      <a:pt x="133856" y="84666"/>
                    </a:lnTo>
                    <a:lnTo>
                      <a:pt x="132759" y="84300"/>
                    </a:lnTo>
                    <a:lnTo>
                      <a:pt x="130199" y="81740"/>
                    </a:lnTo>
                    <a:lnTo>
                      <a:pt x="129650" y="78448"/>
                    </a:lnTo>
                    <a:lnTo>
                      <a:pt x="128004" y="77351"/>
                    </a:lnTo>
                    <a:lnTo>
                      <a:pt x="127639" y="78814"/>
                    </a:lnTo>
                    <a:lnTo>
                      <a:pt x="125444" y="77534"/>
                    </a:lnTo>
                    <a:lnTo>
                      <a:pt x="121421" y="73694"/>
                    </a:lnTo>
                    <a:lnTo>
                      <a:pt x="120690" y="71500"/>
                    </a:lnTo>
                    <a:lnTo>
                      <a:pt x="121970" y="69854"/>
                    </a:lnTo>
                    <a:lnTo>
                      <a:pt x="127273" y="70768"/>
                    </a:lnTo>
                    <a:lnTo>
                      <a:pt x="128736" y="70037"/>
                    </a:lnTo>
                    <a:lnTo>
                      <a:pt x="126176" y="69122"/>
                    </a:lnTo>
                    <a:lnTo>
                      <a:pt x="117764" y="68939"/>
                    </a:lnTo>
                    <a:lnTo>
                      <a:pt x="117581" y="71500"/>
                    </a:lnTo>
                    <a:lnTo>
                      <a:pt x="115570" y="73328"/>
                    </a:lnTo>
                    <a:lnTo>
                      <a:pt x="114290" y="71865"/>
                    </a:lnTo>
                    <a:lnTo>
                      <a:pt x="112827" y="68939"/>
                    </a:lnTo>
                    <a:lnTo>
                      <a:pt x="113010" y="66928"/>
                    </a:lnTo>
                    <a:lnTo>
                      <a:pt x="116118" y="66745"/>
                    </a:lnTo>
                    <a:lnTo>
                      <a:pt x="120873" y="63819"/>
                    </a:lnTo>
                    <a:lnTo>
                      <a:pt x="120141" y="62539"/>
                    </a:lnTo>
                    <a:lnTo>
                      <a:pt x="115753" y="64734"/>
                    </a:lnTo>
                    <a:lnTo>
                      <a:pt x="115570" y="63454"/>
                    </a:lnTo>
                    <a:lnTo>
                      <a:pt x="118313" y="59248"/>
                    </a:lnTo>
                    <a:lnTo>
                      <a:pt x="115570" y="59431"/>
                    </a:lnTo>
                    <a:lnTo>
                      <a:pt x="113558" y="60528"/>
                    </a:lnTo>
                    <a:lnTo>
                      <a:pt x="112461" y="63454"/>
                    </a:lnTo>
                    <a:lnTo>
                      <a:pt x="110449" y="65465"/>
                    </a:lnTo>
                    <a:lnTo>
                      <a:pt x="107707" y="64368"/>
                    </a:lnTo>
                    <a:lnTo>
                      <a:pt x="106061" y="60345"/>
                    </a:lnTo>
                    <a:lnTo>
                      <a:pt x="106061" y="57968"/>
                    </a:lnTo>
                    <a:lnTo>
                      <a:pt x="104598" y="56688"/>
                    </a:lnTo>
                    <a:lnTo>
                      <a:pt x="103318" y="56688"/>
                    </a:lnTo>
                    <a:lnTo>
                      <a:pt x="101306" y="57968"/>
                    </a:lnTo>
                    <a:lnTo>
                      <a:pt x="99295" y="56139"/>
                    </a:lnTo>
                    <a:lnTo>
                      <a:pt x="93443" y="52299"/>
                    </a:lnTo>
                    <a:lnTo>
                      <a:pt x="87774" y="51202"/>
                    </a:lnTo>
                    <a:lnTo>
                      <a:pt x="84483" y="45350"/>
                    </a:lnTo>
                    <a:lnTo>
                      <a:pt x="82471" y="43339"/>
                    </a:lnTo>
                    <a:lnTo>
                      <a:pt x="83569" y="41144"/>
                    </a:lnTo>
                    <a:lnTo>
                      <a:pt x="82471" y="36573"/>
                    </a:lnTo>
                    <a:lnTo>
                      <a:pt x="79911" y="37670"/>
                    </a:lnTo>
                    <a:lnTo>
                      <a:pt x="75157" y="24138"/>
                    </a:lnTo>
                    <a:lnTo>
                      <a:pt x="72048" y="18469"/>
                    </a:lnTo>
                    <a:lnTo>
                      <a:pt x="70951" y="14080"/>
                    </a:lnTo>
                    <a:lnTo>
                      <a:pt x="68939" y="17006"/>
                    </a:lnTo>
                    <a:lnTo>
                      <a:pt x="71500" y="22126"/>
                    </a:lnTo>
                    <a:lnTo>
                      <a:pt x="71317" y="23589"/>
                    </a:lnTo>
                    <a:lnTo>
                      <a:pt x="69305" y="22126"/>
                    </a:lnTo>
                    <a:lnTo>
                      <a:pt x="71865" y="28161"/>
                    </a:lnTo>
                    <a:lnTo>
                      <a:pt x="71865" y="29990"/>
                    </a:lnTo>
                    <a:lnTo>
                      <a:pt x="75523" y="37121"/>
                    </a:lnTo>
                    <a:lnTo>
                      <a:pt x="76803" y="44253"/>
                    </a:lnTo>
                    <a:lnTo>
                      <a:pt x="79728" y="49922"/>
                    </a:lnTo>
                    <a:lnTo>
                      <a:pt x="79911" y="52482"/>
                    </a:lnTo>
                    <a:lnTo>
                      <a:pt x="77717" y="56505"/>
                    </a:lnTo>
                    <a:lnTo>
                      <a:pt x="76620" y="57968"/>
                    </a:lnTo>
                    <a:lnTo>
                      <a:pt x="72780" y="57419"/>
                    </a:lnTo>
                    <a:lnTo>
                      <a:pt x="70402" y="49922"/>
                    </a:lnTo>
                    <a:lnTo>
                      <a:pt x="68208" y="47910"/>
                    </a:lnTo>
                    <a:lnTo>
                      <a:pt x="67842" y="51567"/>
                    </a:lnTo>
                    <a:lnTo>
                      <a:pt x="59431" y="51202"/>
                    </a:lnTo>
                    <a:lnTo>
                      <a:pt x="59431" y="44984"/>
                    </a:lnTo>
                    <a:lnTo>
                      <a:pt x="61259" y="44619"/>
                    </a:lnTo>
                    <a:lnTo>
                      <a:pt x="58699" y="43156"/>
                    </a:lnTo>
                    <a:lnTo>
                      <a:pt x="55773" y="38584"/>
                    </a:lnTo>
                    <a:lnTo>
                      <a:pt x="55590" y="34927"/>
                    </a:lnTo>
                    <a:lnTo>
                      <a:pt x="56688" y="34013"/>
                    </a:lnTo>
                    <a:lnTo>
                      <a:pt x="53762" y="31635"/>
                    </a:lnTo>
                    <a:lnTo>
                      <a:pt x="52482" y="32001"/>
                    </a:lnTo>
                    <a:lnTo>
                      <a:pt x="51567" y="36573"/>
                    </a:lnTo>
                    <a:lnTo>
                      <a:pt x="49007" y="37487"/>
                    </a:lnTo>
                    <a:lnTo>
                      <a:pt x="45533" y="34927"/>
                    </a:lnTo>
                    <a:lnTo>
                      <a:pt x="41510" y="29990"/>
                    </a:lnTo>
                    <a:lnTo>
                      <a:pt x="39864" y="29624"/>
                    </a:lnTo>
                    <a:lnTo>
                      <a:pt x="40047" y="31453"/>
                    </a:lnTo>
                    <a:lnTo>
                      <a:pt x="38950" y="32367"/>
                    </a:lnTo>
                    <a:lnTo>
                      <a:pt x="35658" y="30721"/>
                    </a:lnTo>
                    <a:lnTo>
                      <a:pt x="33098" y="28527"/>
                    </a:lnTo>
                    <a:lnTo>
                      <a:pt x="34561" y="30721"/>
                    </a:lnTo>
                    <a:lnTo>
                      <a:pt x="33281" y="32184"/>
                    </a:lnTo>
                    <a:lnTo>
                      <a:pt x="30904" y="32367"/>
                    </a:lnTo>
                    <a:lnTo>
                      <a:pt x="30538" y="32915"/>
                    </a:lnTo>
                    <a:lnTo>
                      <a:pt x="35658" y="33281"/>
                    </a:lnTo>
                    <a:lnTo>
                      <a:pt x="39864" y="35293"/>
                    </a:lnTo>
                    <a:lnTo>
                      <a:pt x="40961" y="37304"/>
                    </a:lnTo>
                    <a:lnTo>
                      <a:pt x="40413" y="37670"/>
                    </a:lnTo>
                    <a:lnTo>
                      <a:pt x="45533" y="40413"/>
                    </a:lnTo>
                    <a:lnTo>
                      <a:pt x="45533" y="42424"/>
                    </a:lnTo>
                    <a:lnTo>
                      <a:pt x="46630" y="43156"/>
                    </a:lnTo>
                    <a:lnTo>
                      <a:pt x="47910" y="42424"/>
                    </a:lnTo>
                    <a:lnTo>
                      <a:pt x="49922" y="42424"/>
                    </a:lnTo>
                    <a:lnTo>
                      <a:pt x="53579" y="47179"/>
                    </a:lnTo>
                    <a:lnTo>
                      <a:pt x="53762" y="49373"/>
                    </a:lnTo>
                    <a:lnTo>
                      <a:pt x="53213" y="52299"/>
                    </a:lnTo>
                    <a:lnTo>
                      <a:pt x="50287" y="53579"/>
                    </a:lnTo>
                    <a:lnTo>
                      <a:pt x="45533" y="54310"/>
                    </a:lnTo>
                    <a:lnTo>
                      <a:pt x="44253" y="52116"/>
                    </a:lnTo>
                    <a:lnTo>
                      <a:pt x="44801" y="52482"/>
                    </a:lnTo>
                    <a:lnTo>
                      <a:pt x="44619" y="55591"/>
                    </a:lnTo>
                    <a:lnTo>
                      <a:pt x="39864" y="56871"/>
                    </a:lnTo>
                    <a:lnTo>
                      <a:pt x="30904" y="51019"/>
                    </a:lnTo>
                    <a:lnTo>
                      <a:pt x="24687" y="49556"/>
                    </a:lnTo>
                    <a:lnTo>
                      <a:pt x="21944" y="46996"/>
                    </a:lnTo>
                    <a:lnTo>
                      <a:pt x="18835" y="45350"/>
                    </a:lnTo>
                    <a:lnTo>
                      <a:pt x="15543" y="44436"/>
                    </a:lnTo>
                    <a:lnTo>
                      <a:pt x="17738" y="40230"/>
                    </a:lnTo>
                    <a:lnTo>
                      <a:pt x="15178" y="40047"/>
                    </a:lnTo>
                    <a:lnTo>
                      <a:pt x="12618" y="40961"/>
                    </a:lnTo>
                    <a:lnTo>
                      <a:pt x="8046" y="37121"/>
                    </a:lnTo>
                    <a:lnTo>
                      <a:pt x="549" y="28710"/>
                    </a:lnTo>
                    <a:lnTo>
                      <a:pt x="0" y="25418"/>
                    </a:lnTo>
                    <a:lnTo>
                      <a:pt x="1097" y="23041"/>
                    </a:lnTo>
                    <a:lnTo>
                      <a:pt x="2194" y="16641"/>
                    </a:lnTo>
                    <a:lnTo>
                      <a:pt x="4206" y="15178"/>
                    </a:lnTo>
                    <a:close/>
                  </a:path>
                </a:pathLst>
              </a:custGeom>
              <a:grpFill/>
              <a:ln w="18272" cap="flat">
                <a:noFill/>
                <a:prstDash val="solid"/>
                <a:miter/>
              </a:ln>
            </p:spPr>
            <p:txBody>
              <a:bodyPr rtlCol="0" anchor="ctr"/>
              <a:lstStyle/>
              <a:p>
                <a:endParaRPr lang="en-GB" sz="1463"/>
              </a:p>
            </p:txBody>
          </p:sp>
          <p:sp>
            <p:nvSpPr>
              <p:cNvPr id="1610" name="Freeform: Shape 1609">
                <a:extLst>
                  <a:ext uri="{FF2B5EF4-FFF2-40B4-BE49-F238E27FC236}">
                    <a16:creationId xmlns:a16="http://schemas.microsoft.com/office/drawing/2014/main" id="{4F46A410-3439-1B6D-B239-06599F0FFDEB}"/>
                  </a:ext>
                </a:extLst>
              </p:cNvPr>
              <p:cNvSpPr/>
              <p:nvPr/>
            </p:nvSpPr>
            <p:spPr>
              <a:xfrm>
                <a:off x="2474858" y="2615840"/>
                <a:ext cx="211207" cy="182131"/>
              </a:xfrm>
              <a:custGeom>
                <a:avLst/>
                <a:gdLst>
                  <a:gd name="connsiteX0" fmla="*/ 4206 w 211207"/>
                  <a:gd name="connsiteY0" fmla="*/ 15178 h 182131"/>
                  <a:gd name="connsiteX1" fmla="*/ 12069 w 211207"/>
                  <a:gd name="connsiteY1" fmla="*/ 19749 h 182131"/>
                  <a:gd name="connsiteX2" fmla="*/ 16458 w 211207"/>
                  <a:gd name="connsiteY2" fmla="*/ 28344 h 182131"/>
                  <a:gd name="connsiteX3" fmla="*/ 18286 w 211207"/>
                  <a:gd name="connsiteY3" fmla="*/ 30172 h 182131"/>
                  <a:gd name="connsiteX4" fmla="*/ 18286 w 211207"/>
                  <a:gd name="connsiteY4" fmla="*/ 31635 h 182131"/>
                  <a:gd name="connsiteX5" fmla="*/ 19201 w 211207"/>
                  <a:gd name="connsiteY5" fmla="*/ 32367 h 182131"/>
                  <a:gd name="connsiteX6" fmla="*/ 25418 w 211207"/>
                  <a:gd name="connsiteY6" fmla="*/ 30172 h 182131"/>
                  <a:gd name="connsiteX7" fmla="*/ 32550 w 211207"/>
                  <a:gd name="connsiteY7" fmla="*/ 25418 h 182131"/>
                  <a:gd name="connsiteX8" fmla="*/ 40230 w 211207"/>
                  <a:gd name="connsiteY8" fmla="*/ 23955 h 182131"/>
                  <a:gd name="connsiteX9" fmla="*/ 41876 w 211207"/>
                  <a:gd name="connsiteY9" fmla="*/ 20664 h 182131"/>
                  <a:gd name="connsiteX10" fmla="*/ 42241 w 211207"/>
                  <a:gd name="connsiteY10" fmla="*/ 17921 h 182131"/>
                  <a:gd name="connsiteX11" fmla="*/ 43339 w 211207"/>
                  <a:gd name="connsiteY11" fmla="*/ 16458 h 182131"/>
                  <a:gd name="connsiteX12" fmla="*/ 46082 w 211207"/>
                  <a:gd name="connsiteY12" fmla="*/ 15360 h 182131"/>
                  <a:gd name="connsiteX13" fmla="*/ 46996 w 211207"/>
                  <a:gd name="connsiteY13" fmla="*/ 14263 h 182131"/>
                  <a:gd name="connsiteX14" fmla="*/ 47727 w 211207"/>
                  <a:gd name="connsiteY14" fmla="*/ 10058 h 182131"/>
                  <a:gd name="connsiteX15" fmla="*/ 49739 w 211207"/>
                  <a:gd name="connsiteY15" fmla="*/ 8046 h 182131"/>
                  <a:gd name="connsiteX16" fmla="*/ 59796 w 211207"/>
                  <a:gd name="connsiteY16" fmla="*/ 5852 h 182131"/>
                  <a:gd name="connsiteX17" fmla="*/ 70037 w 211207"/>
                  <a:gd name="connsiteY17" fmla="*/ 0 h 182131"/>
                  <a:gd name="connsiteX18" fmla="*/ 72414 w 211207"/>
                  <a:gd name="connsiteY18" fmla="*/ 183 h 182131"/>
                  <a:gd name="connsiteX19" fmla="*/ 75157 w 211207"/>
                  <a:gd name="connsiteY19" fmla="*/ 2560 h 182131"/>
                  <a:gd name="connsiteX20" fmla="*/ 79180 w 211207"/>
                  <a:gd name="connsiteY20" fmla="*/ 8960 h 182131"/>
                  <a:gd name="connsiteX21" fmla="*/ 81009 w 211207"/>
                  <a:gd name="connsiteY21" fmla="*/ 10240 h 182131"/>
                  <a:gd name="connsiteX22" fmla="*/ 83020 w 211207"/>
                  <a:gd name="connsiteY22" fmla="*/ 10240 h 182131"/>
                  <a:gd name="connsiteX23" fmla="*/ 84666 w 211207"/>
                  <a:gd name="connsiteY23" fmla="*/ 14263 h 182131"/>
                  <a:gd name="connsiteX24" fmla="*/ 88872 w 211207"/>
                  <a:gd name="connsiteY24" fmla="*/ 19383 h 182131"/>
                  <a:gd name="connsiteX25" fmla="*/ 89786 w 211207"/>
                  <a:gd name="connsiteY25" fmla="*/ 22126 h 182131"/>
                  <a:gd name="connsiteX26" fmla="*/ 95272 w 211207"/>
                  <a:gd name="connsiteY26" fmla="*/ 26149 h 182131"/>
                  <a:gd name="connsiteX27" fmla="*/ 97466 w 211207"/>
                  <a:gd name="connsiteY27" fmla="*/ 31635 h 182131"/>
                  <a:gd name="connsiteX28" fmla="*/ 97466 w 211207"/>
                  <a:gd name="connsiteY28" fmla="*/ 32550 h 182131"/>
                  <a:gd name="connsiteX29" fmla="*/ 98746 w 211207"/>
                  <a:gd name="connsiteY29" fmla="*/ 34927 h 182131"/>
                  <a:gd name="connsiteX30" fmla="*/ 108804 w 211207"/>
                  <a:gd name="connsiteY30" fmla="*/ 38036 h 182131"/>
                  <a:gd name="connsiteX31" fmla="*/ 113558 w 211207"/>
                  <a:gd name="connsiteY31" fmla="*/ 42241 h 182131"/>
                  <a:gd name="connsiteX32" fmla="*/ 117215 w 211207"/>
                  <a:gd name="connsiteY32" fmla="*/ 49373 h 182131"/>
                  <a:gd name="connsiteX33" fmla="*/ 122518 w 211207"/>
                  <a:gd name="connsiteY33" fmla="*/ 56505 h 182131"/>
                  <a:gd name="connsiteX34" fmla="*/ 135502 w 211207"/>
                  <a:gd name="connsiteY34" fmla="*/ 72597 h 182131"/>
                  <a:gd name="connsiteX35" fmla="*/ 138245 w 211207"/>
                  <a:gd name="connsiteY35" fmla="*/ 79363 h 182131"/>
                  <a:gd name="connsiteX36" fmla="*/ 138793 w 211207"/>
                  <a:gd name="connsiteY36" fmla="*/ 80277 h 182131"/>
                  <a:gd name="connsiteX37" fmla="*/ 140256 w 211207"/>
                  <a:gd name="connsiteY37" fmla="*/ 80277 h 182131"/>
                  <a:gd name="connsiteX38" fmla="*/ 142999 w 211207"/>
                  <a:gd name="connsiteY38" fmla="*/ 86677 h 182131"/>
                  <a:gd name="connsiteX39" fmla="*/ 148851 w 211207"/>
                  <a:gd name="connsiteY39" fmla="*/ 93077 h 182131"/>
                  <a:gd name="connsiteX40" fmla="*/ 150497 w 211207"/>
                  <a:gd name="connsiteY40" fmla="*/ 95638 h 182131"/>
                  <a:gd name="connsiteX41" fmla="*/ 150497 w 211207"/>
                  <a:gd name="connsiteY41" fmla="*/ 97100 h 182131"/>
                  <a:gd name="connsiteX42" fmla="*/ 149765 w 211207"/>
                  <a:gd name="connsiteY42" fmla="*/ 98746 h 182131"/>
                  <a:gd name="connsiteX43" fmla="*/ 150131 w 211207"/>
                  <a:gd name="connsiteY43" fmla="*/ 100575 h 182131"/>
                  <a:gd name="connsiteX44" fmla="*/ 155068 w 211207"/>
                  <a:gd name="connsiteY44" fmla="*/ 103684 h 182131"/>
                  <a:gd name="connsiteX45" fmla="*/ 156714 w 211207"/>
                  <a:gd name="connsiteY45" fmla="*/ 106427 h 182131"/>
                  <a:gd name="connsiteX46" fmla="*/ 156714 w 211207"/>
                  <a:gd name="connsiteY46" fmla="*/ 107707 h 182131"/>
                  <a:gd name="connsiteX47" fmla="*/ 158725 w 211207"/>
                  <a:gd name="connsiteY47" fmla="*/ 113924 h 182131"/>
                  <a:gd name="connsiteX48" fmla="*/ 161103 w 211207"/>
                  <a:gd name="connsiteY48" fmla="*/ 117033 h 182131"/>
                  <a:gd name="connsiteX49" fmla="*/ 163480 w 211207"/>
                  <a:gd name="connsiteY49" fmla="*/ 119227 h 182131"/>
                  <a:gd name="connsiteX50" fmla="*/ 168783 w 211207"/>
                  <a:gd name="connsiteY50" fmla="*/ 121970 h 182131"/>
                  <a:gd name="connsiteX51" fmla="*/ 185058 w 211207"/>
                  <a:gd name="connsiteY51" fmla="*/ 125444 h 182131"/>
                  <a:gd name="connsiteX52" fmla="*/ 197492 w 211207"/>
                  <a:gd name="connsiteY52" fmla="*/ 132942 h 182131"/>
                  <a:gd name="connsiteX53" fmla="*/ 199870 w 211207"/>
                  <a:gd name="connsiteY53" fmla="*/ 135136 h 182131"/>
                  <a:gd name="connsiteX54" fmla="*/ 208099 w 211207"/>
                  <a:gd name="connsiteY54" fmla="*/ 136965 h 182131"/>
                  <a:gd name="connsiteX55" fmla="*/ 209562 w 211207"/>
                  <a:gd name="connsiteY55" fmla="*/ 138428 h 182131"/>
                  <a:gd name="connsiteX56" fmla="*/ 211207 w 211207"/>
                  <a:gd name="connsiteY56" fmla="*/ 140805 h 182131"/>
                  <a:gd name="connsiteX57" fmla="*/ 211207 w 211207"/>
                  <a:gd name="connsiteY57" fmla="*/ 141536 h 182131"/>
                  <a:gd name="connsiteX58" fmla="*/ 210110 w 211207"/>
                  <a:gd name="connsiteY58" fmla="*/ 143365 h 182131"/>
                  <a:gd name="connsiteX59" fmla="*/ 208830 w 211207"/>
                  <a:gd name="connsiteY59" fmla="*/ 148851 h 182131"/>
                  <a:gd name="connsiteX60" fmla="*/ 208830 w 211207"/>
                  <a:gd name="connsiteY60" fmla="*/ 158908 h 182131"/>
                  <a:gd name="connsiteX61" fmla="*/ 210842 w 211207"/>
                  <a:gd name="connsiteY61" fmla="*/ 164577 h 182131"/>
                  <a:gd name="connsiteX62" fmla="*/ 210842 w 211207"/>
                  <a:gd name="connsiteY62" fmla="*/ 166589 h 182131"/>
                  <a:gd name="connsiteX63" fmla="*/ 210110 w 211207"/>
                  <a:gd name="connsiteY63" fmla="*/ 168783 h 182131"/>
                  <a:gd name="connsiteX64" fmla="*/ 208830 w 211207"/>
                  <a:gd name="connsiteY64" fmla="*/ 170063 h 182131"/>
                  <a:gd name="connsiteX65" fmla="*/ 208099 w 211207"/>
                  <a:gd name="connsiteY65" fmla="*/ 172623 h 182131"/>
                  <a:gd name="connsiteX66" fmla="*/ 204258 w 211207"/>
                  <a:gd name="connsiteY66" fmla="*/ 172075 h 182131"/>
                  <a:gd name="connsiteX67" fmla="*/ 201515 w 211207"/>
                  <a:gd name="connsiteY67" fmla="*/ 175732 h 182131"/>
                  <a:gd name="connsiteX68" fmla="*/ 198407 w 211207"/>
                  <a:gd name="connsiteY68" fmla="*/ 178292 h 182131"/>
                  <a:gd name="connsiteX69" fmla="*/ 196395 w 211207"/>
                  <a:gd name="connsiteY69" fmla="*/ 179206 h 182131"/>
                  <a:gd name="connsiteX70" fmla="*/ 194018 w 211207"/>
                  <a:gd name="connsiteY70" fmla="*/ 179206 h 182131"/>
                  <a:gd name="connsiteX71" fmla="*/ 192190 w 211207"/>
                  <a:gd name="connsiteY71" fmla="*/ 181035 h 182131"/>
                  <a:gd name="connsiteX72" fmla="*/ 190178 w 211207"/>
                  <a:gd name="connsiteY72" fmla="*/ 178109 h 182131"/>
                  <a:gd name="connsiteX73" fmla="*/ 189264 w 211207"/>
                  <a:gd name="connsiteY73" fmla="*/ 182132 h 182131"/>
                  <a:gd name="connsiteX74" fmla="*/ 187435 w 211207"/>
                  <a:gd name="connsiteY74" fmla="*/ 181766 h 182131"/>
                  <a:gd name="connsiteX75" fmla="*/ 186521 w 211207"/>
                  <a:gd name="connsiteY75" fmla="*/ 178292 h 182131"/>
                  <a:gd name="connsiteX76" fmla="*/ 186521 w 211207"/>
                  <a:gd name="connsiteY76" fmla="*/ 173355 h 182131"/>
                  <a:gd name="connsiteX77" fmla="*/ 189264 w 211207"/>
                  <a:gd name="connsiteY77" fmla="*/ 172257 h 182131"/>
                  <a:gd name="connsiteX78" fmla="*/ 191275 w 211207"/>
                  <a:gd name="connsiteY78" fmla="*/ 173172 h 182131"/>
                  <a:gd name="connsiteX79" fmla="*/ 192921 w 211207"/>
                  <a:gd name="connsiteY79" fmla="*/ 171892 h 182131"/>
                  <a:gd name="connsiteX80" fmla="*/ 194018 w 211207"/>
                  <a:gd name="connsiteY80" fmla="*/ 172257 h 182131"/>
                  <a:gd name="connsiteX81" fmla="*/ 194932 w 211207"/>
                  <a:gd name="connsiteY81" fmla="*/ 170246 h 182131"/>
                  <a:gd name="connsiteX82" fmla="*/ 196944 w 211207"/>
                  <a:gd name="connsiteY82" fmla="*/ 169880 h 182131"/>
                  <a:gd name="connsiteX83" fmla="*/ 195847 w 211207"/>
                  <a:gd name="connsiteY83" fmla="*/ 167686 h 182131"/>
                  <a:gd name="connsiteX84" fmla="*/ 194932 w 211207"/>
                  <a:gd name="connsiteY84" fmla="*/ 162749 h 182131"/>
                  <a:gd name="connsiteX85" fmla="*/ 192921 w 211207"/>
                  <a:gd name="connsiteY85" fmla="*/ 162017 h 182131"/>
                  <a:gd name="connsiteX86" fmla="*/ 191641 w 211207"/>
                  <a:gd name="connsiteY86" fmla="*/ 163480 h 182131"/>
                  <a:gd name="connsiteX87" fmla="*/ 189812 w 211207"/>
                  <a:gd name="connsiteY87" fmla="*/ 163480 h 182131"/>
                  <a:gd name="connsiteX88" fmla="*/ 188715 w 211207"/>
                  <a:gd name="connsiteY88" fmla="*/ 162749 h 182131"/>
                  <a:gd name="connsiteX89" fmla="*/ 188532 w 211207"/>
                  <a:gd name="connsiteY89" fmla="*/ 157263 h 182131"/>
                  <a:gd name="connsiteX90" fmla="*/ 189081 w 211207"/>
                  <a:gd name="connsiteY90" fmla="*/ 154520 h 182131"/>
                  <a:gd name="connsiteX91" fmla="*/ 187618 w 211207"/>
                  <a:gd name="connsiteY91" fmla="*/ 152508 h 182131"/>
                  <a:gd name="connsiteX92" fmla="*/ 187435 w 211207"/>
                  <a:gd name="connsiteY92" fmla="*/ 148485 h 182131"/>
                  <a:gd name="connsiteX93" fmla="*/ 183778 w 211207"/>
                  <a:gd name="connsiteY93" fmla="*/ 143731 h 182131"/>
                  <a:gd name="connsiteX94" fmla="*/ 182315 w 211207"/>
                  <a:gd name="connsiteY94" fmla="*/ 139525 h 182131"/>
                  <a:gd name="connsiteX95" fmla="*/ 181583 w 211207"/>
                  <a:gd name="connsiteY95" fmla="*/ 141171 h 182131"/>
                  <a:gd name="connsiteX96" fmla="*/ 182132 w 211207"/>
                  <a:gd name="connsiteY96" fmla="*/ 138428 h 182131"/>
                  <a:gd name="connsiteX97" fmla="*/ 183412 w 211207"/>
                  <a:gd name="connsiteY97" fmla="*/ 136233 h 182131"/>
                  <a:gd name="connsiteX98" fmla="*/ 182315 w 211207"/>
                  <a:gd name="connsiteY98" fmla="*/ 134405 h 182131"/>
                  <a:gd name="connsiteX99" fmla="*/ 180120 w 211207"/>
                  <a:gd name="connsiteY99" fmla="*/ 134770 h 182131"/>
                  <a:gd name="connsiteX100" fmla="*/ 177012 w 211207"/>
                  <a:gd name="connsiteY100" fmla="*/ 138062 h 182131"/>
                  <a:gd name="connsiteX101" fmla="*/ 174817 w 211207"/>
                  <a:gd name="connsiteY101" fmla="*/ 139159 h 182131"/>
                  <a:gd name="connsiteX102" fmla="*/ 173354 w 211207"/>
                  <a:gd name="connsiteY102" fmla="*/ 141536 h 182131"/>
                  <a:gd name="connsiteX103" fmla="*/ 169697 w 211207"/>
                  <a:gd name="connsiteY103" fmla="*/ 140073 h 182131"/>
                  <a:gd name="connsiteX104" fmla="*/ 167686 w 211207"/>
                  <a:gd name="connsiteY104" fmla="*/ 141719 h 182131"/>
                  <a:gd name="connsiteX105" fmla="*/ 164943 w 211207"/>
                  <a:gd name="connsiteY105" fmla="*/ 142816 h 182131"/>
                  <a:gd name="connsiteX106" fmla="*/ 165491 w 211207"/>
                  <a:gd name="connsiteY106" fmla="*/ 144279 h 182131"/>
                  <a:gd name="connsiteX107" fmla="*/ 164760 w 211207"/>
                  <a:gd name="connsiteY107" fmla="*/ 147022 h 182131"/>
                  <a:gd name="connsiteX108" fmla="*/ 163846 w 211207"/>
                  <a:gd name="connsiteY108" fmla="*/ 148119 h 182131"/>
                  <a:gd name="connsiteX109" fmla="*/ 163846 w 211207"/>
                  <a:gd name="connsiteY109" fmla="*/ 149582 h 182131"/>
                  <a:gd name="connsiteX110" fmla="*/ 161834 w 211207"/>
                  <a:gd name="connsiteY110" fmla="*/ 151777 h 182131"/>
                  <a:gd name="connsiteX111" fmla="*/ 160554 w 211207"/>
                  <a:gd name="connsiteY111" fmla="*/ 151228 h 182131"/>
                  <a:gd name="connsiteX112" fmla="*/ 160188 w 211207"/>
                  <a:gd name="connsiteY112" fmla="*/ 153788 h 182131"/>
                  <a:gd name="connsiteX113" fmla="*/ 158177 w 211207"/>
                  <a:gd name="connsiteY113" fmla="*/ 155617 h 182131"/>
                  <a:gd name="connsiteX114" fmla="*/ 156348 w 211207"/>
                  <a:gd name="connsiteY114" fmla="*/ 154154 h 182131"/>
                  <a:gd name="connsiteX115" fmla="*/ 154337 w 211207"/>
                  <a:gd name="connsiteY115" fmla="*/ 151777 h 182131"/>
                  <a:gd name="connsiteX116" fmla="*/ 152874 w 211207"/>
                  <a:gd name="connsiteY116" fmla="*/ 148485 h 182131"/>
                  <a:gd name="connsiteX117" fmla="*/ 153788 w 211207"/>
                  <a:gd name="connsiteY117" fmla="*/ 147022 h 182131"/>
                  <a:gd name="connsiteX118" fmla="*/ 155983 w 211207"/>
                  <a:gd name="connsiteY118" fmla="*/ 146474 h 182131"/>
                  <a:gd name="connsiteX119" fmla="*/ 158177 w 211207"/>
                  <a:gd name="connsiteY119" fmla="*/ 144828 h 182131"/>
                  <a:gd name="connsiteX120" fmla="*/ 160554 w 211207"/>
                  <a:gd name="connsiteY120" fmla="*/ 138793 h 182131"/>
                  <a:gd name="connsiteX121" fmla="*/ 160554 w 211207"/>
                  <a:gd name="connsiteY121" fmla="*/ 133673 h 182131"/>
                  <a:gd name="connsiteX122" fmla="*/ 162749 w 211207"/>
                  <a:gd name="connsiteY122" fmla="*/ 132210 h 182131"/>
                  <a:gd name="connsiteX123" fmla="*/ 170246 w 211207"/>
                  <a:gd name="connsiteY123" fmla="*/ 131479 h 182131"/>
                  <a:gd name="connsiteX124" fmla="*/ 170612 w 211207"/>
                  <a:gd name="connsiteY124" fmla="*/ 130382 h 182131"/>
                  <a:gd name="connsiteX125" fmla="*/ 162200 w 211207"/>
                  <a:gd name="connsiteY125" fmla="*/ 128187 h 182131"/>
                  <a:gd name="connsiteX126" fmla="*/ 159091 w 211207"/>
                  <a:gd name="connsiteY126" fmla="*/ 125627 h 182131"/>
                  <a:gd name="connsiteX127" fmla="*/ 155251 w 211207"/>
                  <a:gd name="connsiteY127" fmla="*/ 124164 h 182131"/>
                  <a:gd name="connsiteX128" fmla="*/ 152325 w 211207"/>
                  <a:gd name="connsiteY128" fmla="*/ 120324 h 182131"/>
                  <a:gd name="connsiteX129" fmla="*/ 151960 w 211207"/>
                  <a:gd name="connsiteY129" fmla="*/ 113924 h 182131"/>
                  <a:gd name="connsiteX130" fmla="*/ 147571 w 211207"/>
                  <a:gd name="connsiteY130" fmla="*/ 113375 h 182131"/>
                  <a:gd name="connsiteX131" fmla="*/ 146656 w 211207"/>
                  <a:gd name="connsiteY131" fmla="*/ 111912 h 182131"/>
                  <a:gd name="connsiteX132" fmla="*/ 146656 w 211207"/>
                  <a:gd name="connsiteY132" fmla="*/ 110267 h 182131"/>
                  <a:gd name="connsiteX133" fmla="*/ 145376 w 211207"/>
                  <a:gd name="connsiteY133" fmla="*/ 108987 h 182131"/>
                  <a:gd name="connsiteX134" fmla="*/ 139708 w 211207"/>
                  <a:gd name="connsiteY134" fmla="*/ 108255 h 182131"/>
                  <a:gd name="connsiteX135" fmla="*/ 138062 w 211207"/>
                  <a:gd name="connsiteY135" fmla="*/ 106975 h 182131"/>
                  <a:gd name="connsiteX136" fmla="*/ 134039 w 211207"/>
                  <a:gd name="connsiteY136" fmla="*/ 102221 h 182131"/>
                  <a:gd name="connsiteX137" fmla="*/ 133490 w 211207"/>
                  <a:gd name="connsiteY137" fmla="*/ 100575 h 182131"/>
                  <a:gd name="connsiteX138" fmla="*/ 140622 w 211207"/>
                  <a:gd name="connsiteY138" fmla="*/ 104964 h 182131"/>
                  <a:gd name="connsiteX139" fmla="*/ 140805 w 211207"/>
                  <a:gd name="connsiteY139" fmla="*/ 106061 h 182131"/>
                  <a:gd name="connsiteX140" fmla="*/ 138793 w 211207"/>
                  <a:gd name="connsiteY140" fmla="*/ 101672 h 182131"/>
                  <a:gd name="connsiteX141" fmla="*/ 138793 w 211207"/>
                  <a:gd name="connsiteY141" fmla="*/ 98746 h 182131"/>
                  <a:gd name="connsiteX142" fmla="*/ 136782 w 211207"/>
                  <a:gd name="connsiteY142" fmla="*/ 98746 h 182131"/>
                  <a:gd name="connsiteX143" fmla="*/ 134770 w 211207"/>
                  <a:gd name="connsiteY143" fmla="*/ 100209 h 182131"/>
                  <a:gd name="connsiteX144" fmla="*/ 132759 w 211207"/>
                  <a:gd name="connsiteY144" fmla="*/ 100209 h 182131"/>
                  <a:gd name="connsiteX145" fmla="*/ 130382 w 211207"/>
                  <a:gd name="connsiteY145" fmla="*/ 98929 h 182131"/>
                  <a:gd name="connsiteX146" fmla="*/ 130199 w 211207"/>
                  <a:gd name="connsiteY146" fmla="*/ 97283 h 182131"/>
                  <a:gd name="connsiteX147" fmla="*/ 129650 w 211207"/>
                  <a:gd name="connsiteY147" fmla="*/ 96918 h 182131"/>
                  <a:gd name="connsiteX148" fmla="*/ 127639 w 211207"/>
                  <a:gd name="connsiteY148" fmla="*/ 96735 h 182131"/>
                  <a:gd name="connsiteX149" fmla="*/ 127090 w 211207"/>
                  <a:gd name="connsiteY149" fmla="*/ 97832 h 182131"/>
                  <a:gd name="connsiteX150" fmla="*/ 125079 w 211207"/>
                  <a:gd name="connsiteY150" fmla="*/ 98380 h 182131"/>
                  <a:gd name="connsiteX151" fmla="*/ 121970 w 211207"/>
                  <a:gd name="connsiteY151" fmla="*/ 95820 h 182131"/>
                  <a:gd name="connsiteX152" fmla="*/ 121421 w 211207"/>
                  <a:gd name="connsiteY152" fmla="*/ 94540 h 182131"/>
                  <a:gd name="connsiteX153" fmla="*/ 121970 w 211207"/>
                  <a:gd name="connsiteY153" fmla="*/ 92529 h 182131"/>
                  <a:gd name="connsiteX154" fmla="*/ 128736 w 211207"/>
                  <a:gd name="connsiteY154" fmla="*/ 92163 h 182131"/>
                  <a:gd name="connsiteX155" fmla="*/ 130382 w 211207"/>
                  <a:gd name="connsiteY155" fmla="*/ 90152 h 182131"/>
                  <a:gd name="connsiteX156" fmla="*/ 124896 w 211207"/>
                  <a:gd name="connsiteY156" fmla="*/ 90335 h 182131"/>
                  <a:gd name="connsiteX157" fmla="*/ 122884 w 211207"/>
                  <a:gd name="connsiteY157" fmla="*/ 89420 h 182131"/>
                  <a:gd name="connsiteX158" fmla="*/ 122518 w 211207"/>
                  <a:gd name="connsiteY158" fmla="*/ 88323 h 182131"/>
                  <a:gd name="connsiteX159" fmla="*/ 123981 w 211207"/>
                  <a:gd name="connsiteY159" fmla="*/ 87226 h 182131"/>
                  <a:gd name="connsiteX160" fmla="*/ 123433 w 211207"/>
                  <a:gd name="connsiteY160" fmla="*/ 86129 h 182131"/>
                  <a:gd name="connsiteX161" fmla="*/ 121238 w 211207"/>
                  <a:gd name="connsiteY161" fmla="*/ 86129 h 182131"/>
                  <a:gd name="connsiteX162" fmla="*/ 121238 w 211207"/>
                  <a:gd name="connsiteY162" fmla="*/ 83386 h 182131"/>
                  <a:gd name="connsiteX163" fmla="*/ 123799 w 211207"/>
                  <a:gd name="connsiteY163" fmla="*/ 82106 h 182131"/>
                  <a:gd name="connsiteX164" fmla="*/ 123433 w 211207"/>
                  <a:gd name="connsiteY164" fmla="*/ 81191 h 182131"/>
                  <a:gd name="connsiteX165" fmla="*/ 118313 w 211207"/>
                  <a:gd name="connsiteY165" fmla="*/ 82106 h 182131"/>
                  <a:gd name="connsiteX166" fmla="*/ 117215 w 211207"/>
                  <a:gd name="connsiteY166" fmla="*/ 81191 h 182131"/>
                  <a:gd name="connsiteX167" fmla="*/ 118678 w 211207"/>
                  <a:gd name="connsiteY167" fmla="*/ 77351 h 182131"/>
                  <a:gd name="connsiteX168" fmla="*/ 128736 w 211207"/>
                  <a:gd name="connsiteY168" fmla="*/ 81374 h 182131"/>
                  <a:gd name="connsiteX169" fmla="*/ 131296 w 211207"/>
                  <a:gd name="connsiteY169" fmla="*/ 84117 h 182131"/>
                  <a:gd name="connsiteX170" fmla="*/ 133856 w 211207"/>
                  <a:gd name="connsiteY170" fmla="*/ 84666 h 182131"/>
                  <a:gd name="connsiteX171" fmla="*/ 132759 w 211207"/>
                  <a:gd name="connsiteY171" fmla="*/ 84300 h 182131"/>
                  <a:gd name="connsiteX172" fmla="*/ 130199 w 211207"/>
                  <a:gd name="connsiteY172" fmla="*/ 81740 h 182131"/>
                  <a:gd name="connsiteX173" fmla="*/ 129650 w 211207"/>
                  <a:gd name="connsiteY173" fmla="*/ 78448 h 182131"/>
                  <a:gd name="connsiteX174" fmla="*/ 128004 w 211207"/>
                  <a:gd name="connsiteY174" fmla="*/ 77351 h 182131"/>
                  <a:gd name="connsiteX175" fmla="*/ 127639 w 211207"/>
                  <a:gd name="connsiteY175" fmla="*/ 78814 h 182131"/>
                  <a:gd name="connsiteX176" fmla="*/ 125444 w 211207"/>
                  <a:gd name="connsiteY176" fmla="*/ 77534 h 182131"/>
                  <a:gd name="connsiteX177" fmla="*/ 121421 w 211207"/>
                  <a:gd name="connsiteY177" fmla="*/ 73694 h 182131"/>
                  <a:gd name="connsiteX178" fmla="*/ 120690 w 211207"/>
                  <a:gd name="connsiteY178" fmla="*/ 71500 h 182131"/>
                  <a:gd name="connsiteX179" fmla="*/ 121970 w 211207"/>
                  <a:gd name="connsiteY179" fmla="*/ 69854 h 182131"/>
                  <a:gd name="connsiteX180" fmla="*/ 127273 w 211207"/>
                  <a:gd name="connsiteY180" fmla="*/ 70768 h 182131"/>
                  <a:gd name="connsiteX181" fmla="*/ 128736 w 211207"/>
                  <a:gd name="connsiteY181" fmla="*/ 70037 h 182131"/>
                  <a:gd name="connsiteX182" fmla="*/ 126176 w 211207"/>
                  <a:gd name="connsiteY182" fmla="*/ 69122 h 182131"/>
                  <a:gd name="connsiteX183" fmla="*/ 117764 w 211207"/>
                  <a:gd name="connsiteY183" fmla="*/ 68939 h 182131"/>
                  <a:gd name="connsiteX184" fmla="*/ 117581 w 211207"/>
                  <a:gd name="connsiteY184" fmla="*/ 71500 h 182131"/>
                  <a:gd name="connsiteX185" fmla="*/ 115570 w 211207"/>
                  <a:gd name="connsiteY185" fmla="*/ 73328 h 182131"/>
                  <a:gd name="connsiteX186" fmla="*/ 114290 w 211207"/>
                  <a:gd name="connsiteY186" fmla="*/ 71865 h 182131"/>
                  <a:gd name="connsiteX187" fmla="*/ 112827 w 211207"/>
                  <a:gd name="connsiteY187" fmla="*/ 68939 h 182131"/>
                  <a:gd name="connsiteX188" fmla="*/ 113010 w 211207"/>
                  <a:gd name="connsiteY188" fmla="*/ 66928 h 182131"/>
                  <a:gd name="connsiteX189" fmla="*/ 116118 w 211207"/>
                  <a:gd name="connsiteY189" fmla="*/ 66745 h 182131"/>
                  <a:gd name="connsiteX190" fmla="*/ 120873 w 211207"/>
                  <a:gd name="connsiteY190" fmla="*/ 63819 h 182131"/>
                  <a:gd name="connsiteX191" fmla="*/ 120141 w 211207"/>
                  <a:gd name="connsiteY191" fmla="*/ 62539 h 182131"/>
                  <a:gd name="connsiteX192" fmla="*/ 115753 w 211207"/>
                  <a:gd name="connsiteY192" fmla="*/ 64734 h 182131"/>
                  <a:gd name="connsiteX193" fmla="*/ 115570 w 211207"/>
                  <a:gd name="connsiteY193" fmla="*/ 63454 h 182131"/>
                  <a:gd name="connsiteX194" fmla="*/ 118313 w 211207"/>
                  <a:gd name="connsiteY194" fmla="*/ 59248 h 182131"/>
                  <a:gd name="connsiteX195" fmla="*/ 115570 w 211207"/>
                  <a:gd name="connsiteY195" fmla="*/ 59431 h 182131"/>
                  <a:gd name="connsiteX196" fmla="*/ 113558 w 211207"/>
                  <a:gd name="connsiteY196" fmla="*/ 60528 h 182131"/>
                  <a:gd name="connsiteX197" fmla="*/ 112461 w 211207"/>
                  <a:gd name="connsiteY197" fmla="*/ 63454 h 182131"/>
                  <a:gd name="connsiteX198" fmla="*/ 110449 w 211207"/>
                  <a:gd name="connsiteY198" fmla="*/ 65465 h 182131"/>
                  <a:gd name="connsiteX199" fmla="*/ 107707 w 211207"/>
                  <a:gd name="connsiteY199" fmla="*/ 64368 h 182131"/>
                  <a:gd name="connsiteX200" fmla="*/ 106061 w 211207"/>
                  <a:gd name="connsiteY200" fmla="*/ 60345 h 182131"/>
                  <a:gd name="connsiteX201" fmla="*/ 106061 w 211207"/>
                  <a:gd name="connsiteY201" fmla="*/ 57968 h 182131"/>
                  <a:gd name="connsiteX202" fmla="*/ 104598 w 211207"/>
                  <a:gd name="connsiteY202" fmla="*/ 56688 h 182131"/>
                  <a:gd name="connsiteX203" fmla="*/ 103318 w 211207"/>
                  <a:gd name="connsiteY203" fmla="*/ 56688 h 182131"/>
                  <a:gd name="connsiteX204" fmla="*/ 101306 w 211207"/>
                  <a:gd name="connsiteY204" fmla="*/ 57968 h 182131"/>
                  <a:gd name="connsiteX205" fmla="*/ 99295 w 211207"/>
                  <a:gd name="connsiteY205" fmla="*/ 56139 h 182131"/>
                  <a:gd name="connsiteX206" fmla="*/ 93443 w 211207"/>
                  <a:gd name="connsiteY206" fmla="*/ 52299 h 182131"/>
                  <a:gd name="connsiteX207" fmla="*/ 87774 w 211207"/>
                  <a:gd name="connsiteY207" fmla="*/ 51202 h 182131"/>
                  <a:gd name="connsiteX208" fmla="*/ 84483 w 211207"/>
                  <a:gd name="connsiteY208" fmla="*/ 45350 h 182131"/>
                  <a:gd name="connsiteX209" fmla="*/ 82471 w 211207"/>
                  <a:gd name="connsiteY209" fmla="*/ 43339 h 182131"/>
                  <a:gd name="connsiteX210" fmla="*/ 83569 w 211207"/>
                  <a:gd name="connsiteY210" fmla="*/ 41144 h 182131"/>
                  <a:gd name="connsiteX211" fmla="*/ 82471 w 211207"/>
                  <a:gd name="connsiteY211" fmla="*/ 36573 h 182131"/>
                  <a:gd name="connsiteX212" fmla="*/ 79911 w 211207"/>
                  <a:gd name="connsiteY212" fmla="*/ 37670 h 182131"/>
                  <a:gd name="connsiteX213" fmla="*/ 75157 w 211207"/>
                  <a:gd name="connsiteY213" fmla="*/ 24138 h 182131"/>
                  <a:gd name="connsiteX214" fmla="*/ 72048 w 211207"/>
                  <a:gd name="connsiteY214" fmla="*/ 18469 h 182131"/>
                  <a:gd name="connsiteX215" fmla="*/ 70951 w 211207"/>
                  <a:gd name="connsiteY215" fmla="*/ 14080 h 182131"/>
                  <a:gd name="connsiteX216" fmla="*/ 68939 w 211207"/>
                  <a:gd name="connsiteY216" fmla="*/ 17006 h 182131"/>
                  <a:gd name="connsiteX217" fmla="*/ 71500 w 211207"/>
                  <a:gd name="connsiteY217" fmla="*/ 22126 h 182131"/>
                  <a:gd name="connsiteX218" fmla="*/ 71317 w 211207"/>
                  <a:gd name="connsiteY218" fmla="*/ 23589 h 182131"/>
                  <a:gd name="connsiteX219" fmla="*/ 69305 w 211207"/>
                  <a:gd name="connsiteY219" fmla="*/ 22126 h 182131"/>
                  <a:gd name="connsiteX220" fmla="*/ 71865 w 211207"/>
                  <a:gd name="connsiteY220" fmla="*/ 28161 h 182131"/>
                  <a:gd name="connsiteX221" fmla="*/ 71865 w 211207"/>
                  <a:gd name="connsiteY221" fmla="*/ 29990 h 182131"/>
                  <a:gd name="connsiteX222" fmla="*/ 75523 w 211207"/>
                  <a:gd name="connsiteY222" fmla="*/ 37121 h 182131"/>
                  <a:gd name="connsiteX223" fmla="*/ 76803 w 211207"/>
                  <a:gd name="connsiteY223" fmla="*/ 44253 h 182131"/>
                  <a:gd name="connsiteX224" fmla="*/ 79728 w 211207"/>
                  <a:gd name="connsiteY224" fmla="*/ 49922 h 182131"/>
                  <a:gd name="connsiteX225" fmla="*/ 79911 w 211207"/>
                  <a:gd name="connsiteY225" fmla="*/ 52482 h 182131"/>
                  <a:gd name="connsiteX226" fmla="*/ 77717 w 211207"/>
                  <a:gd name="connsiteY226" fmla="*/ 56505 h 182131"/>
                  <a:gd name="connsiteX227" fmla="*/ 76620 w 211207"/>
                  <a:gd name="connsiteY227" fmla="*/ 57968 h 182131"/>
                  <a:gd name="connsiteX228" fmla="*/ 72780 w 211207"/>
                  <a:gd name="connsiteY228" fmla="*/ 57419 h 182131"/>
                  <a:gd name="connsiteX229" fmla="*/ 70402 w 211207"/>
                  <a:gd name="connsiteY229" fmla="*/ 49922 h 182131"/>
                  <a:gd name="connsiteX230" fmla="*/ 68208 w 211207"/>
                  <a:gd name="connsiteY230" fmla="*/ 47910 h 182131"/>
                  <a:gd name="connsiteX231" fmla="*/ 67842 w 211207"/>
                  <a:gd name="connsiteY231" fmla="*/ 51567 h 182131"/>
                  <a:gd name="connsiteX232" fmla="*/ 59431 w 211207"/>
                  <a:gd name="connsiteY232" fmla="*/ 51202 h 182131"/>
                  <a:gd name="connsiteX233" fmla="*/ 59431 w 211207"/>
                  <a:gd name="connsiteY233" fmla="*/ 44984 h 182131"/>
                  <a:gd name="connsiteX234" fmla="*/ 61259 w 211207"/>
                  <a:gd name="connsiteY234" fmla="*/ 44619 h 182131"/>
                  <a:gd name="connsiteX235" fmla="*/ 58699 w 211207"/>
                  <a:gd name="connsiteY235" fmla="*/ 43156 h 182131"/>
                  <a:gd name="connsiteX236" fmla="*/ 55773 w 211207"/>
                  <a:gd name="connsiteY236" fmla="*/ 38584 h 182131"/>
                  <a:gd name="connsiteX237" fmla="*/ 55590 w 211207"/>
                  <a:gd name="connsiteY237" fmla="*/ 34927 h 182131"/>
                  <a:gd name="connsiteX238" fmla="*/ 56688 w 211207"/>
                  <a:gd name="connsiteY238" fmla="*/ 34013 h 182131"/>
                  <a:gd name="connsiteX239" fmla="*/ 53762 w 211207"/>
                  <a:gd name="connsiteY239" fmla="*/ 31635 h 182131"/>
                  <a:gd name="connsiteX240" fmla="*/ 52482 w 211207"/>
                  <a:gd name="connsiteY240" fmla="*/ 32001 h 182131"/>
                  <a:gd name="connsiteX241" fmla="*/ 51567 w 211207"/>
                  <a:gd name="connsiteY241" fmla="*/ 36573 h 182131"/>
                  <a:gd name="connsiteX242" fmla="*/ 49007 w 211207"/>
                  <a:gd name="connsiteY242" fmla="*/ 37487 h 182131"/>
                  <a:gd name="connsiteX243" fmla="*/ 45533 w 211207"/>
                  <a:gd name="connsiteY243" fmla="*/ 34927 h 182131"/>
                  <a:gd name="connsiteX244" fmla="*/ 41510 w 211207"/>
                  <a:gd name="connsiteY244" fmla="*/ 29990 h 182131"/>
                  <a:gd name="connsiteX245" fmla="*/ 39864 w 211207"/>
                  <a:gd name="connsiteY245" fmla="*/ 29624 h 182131"/>
                  <a:gd name="connsiteX246" fmla="*/ 40047 w 211207"/>
                  <a:gd name="connsiteY246" fmla="*/ 31453 h 182131"/>
                  <a:gd name="connsiteX247" fmla="*/ 38950 w 211207"/>
                  <a:gd name="connsiteY247" fmla="*/ 32367 h 182131"/>
                  <a:gd name="connsiteX248" fmla="*/ 35658 w 211207"/>
                  <a:gd name="connsiteY248" fmla="*/ 30721 h 182131"/>
                  <a:gd name="connsiteX249" fmla="*/ 33098 w 211207"/>
                  <a:gd name="connsiteY249" fmla="*/ 28527 h 182131"/>
                  <a:gd name="connsiteX250" fmla="*/ 34561 w 211207"/>
                  <a:gd name="connsiteY250" fmla="*/ 30721 h 182131"/>
                  <a:gd name="connsiteX251" fmla="*/ 33281 w 211207"/>
                  <a:gd name="connsiteY251" fmla="*/ 32184 h 182131"/>
                  <a:gd name="connsiteX252" fmla="*/ 30904 w 211207"/>
                  <a:gd name="connsiteY252" fmla="*/ 32367 h 182131"/>
                  <a:gd name="connsiteX253" fmla="*/ 30538 w 211207"/>
                  <a:gd name="connsiteY253" fmla="*/ 32915 h 182131"/>
                  <a:gd name="connsiteX254" fmla="*/ 35658 w 211207"/>
                  <a:gd name="connsiteY254" fmla="*/ 33281 h 182131"/>
                  <a:gd name="connsiteX255" fmla="*/ 39864 w 211207"/>
                  <a:gd name="connsiteY255" fmla="*/ 35293 h 182131"/>
                  <a:gd name="connsiteX256" fmla="*/ 40961 w 211207"/>
                  <a:gd name="connsiteY256" fmla="*/ 37304 h 182131"/>
                  <a:gd name="connsiteX257" fmla="*/ 40413 w 211207"/>
                  <a:gd name="connsiteY257" fmla="*/ 37670 h 182131"/>
                  <a:gd name="connsiteX258" fmla="*/ 45533 w 211207"/>
                  <a:gd name="connsiteY258" fmla="*/ 40413 h 182131"/>
                  <a:gd name="connsiteX259" fmla="*/ 45533 w 211207"/>
                  <a:gd name="connsiteY259" fmla="*/ 42424 h 182131"/>
                  <a:gd name="connsiteX260" fmla="*/ 46630 w 211207"/>
                  <a:gd name="connsiteY260" fmla="*/ 43156 h 182131"/>
                  <a:gd name="connsiteX261" fmla="*/ 47910 w 211207"/>
                  <a:gd name="connsiteY261" fmla="*/ 42424 h 182131"/>
                  <a:gd name="connsiteX262" fmla="*/ 49922 w 211207"/>
                  <a:gd name="connsiteY262" fmla="*/ 42424 h 182131"/>
                  <a:gd name="connsiteX263" fmla="*/ 53579 w 211207"/>
                  <a:gd name="connsiteY263" fmla="*/ 47179 h 182131"/>
                  <a:gd name="connsiteX264" fmla="*/ 53762 w 211207"/>
                  <a:gd name="connsiteY264" fmla="*/ 49373 h 182131"/>
                  <a:gd name="connsiteX265" fmla="*/ 53213 w 211207"/>
                  <a:gd name="connsiteY265" fmla="*/ 52299 h 182131"/>
                  <a:gd name="connsiteX266" fmla="*/ 50287 w 211207"/>
                  <a:gd name="connsiteY266" fmla="*/ 53579 h 182131"/>
                  <a:gd name="connsiteX267" fmla="*/ 45533 w 211207"/>
                  <a:gd name="connsiteY267" fmla="*/ 54310 h 182131"/>
                  <a:gd name="connsiteX268" fmla="*/ 44253 w 211207"/>
                  <a:gd name="connsiteY268" fmla="*/ 52116 h 182131"/>
                  <a:gd name="connsiteX269" fmla="*/ 44801 w 211207"/>
                  <a:gd name="connsiteY269" fmla="*/ 52482 h 182131"/>
                  <a:gd name="connsiteX270" fmla="*/ 44619 w 211207"/>
                  <a:gd name="connsiteY270" fmla="*/ 55591 h 182131"/>
                  <a:gd name="connsiteX271" fmla="*/ 39864 w 211207"/>
                  <a:gd name="connsiteY271" fmla="*/ 56871 h 182131"/>
                  <a:gd name="connsiteX272" fmla="*/ 30904 w 211207"/>
                  <a:gd name="connsiteY272" fmla="*/ 51019 h 182131"/>
                  <a:gd name="connsiteX273" fmla="*/ 24687 w 211207"/>
                  <a:gd name="connsiteY273" fmla="*/ 49556 h 182131"/>
                  <a:gd name="connsiteX274" fmla="*/ 21944 w 211207"/>
                  <a:gd name="connsiteY274" fmla="*/ 46996 h 182131"/>
                  <a:gd name="connsiteX275" fmla="*/ 18835 w 211207"/>
                  <a:gd name="connsiteY275" fmla="*/ 45350 h 182131"/>
                  <a:gd name="connsiteX276" fmla="*/ 15543 w 211207"/>
                  <a:gd name="connsiteY276" fmla="*/ 44436 h 182131"/>
                  <a:gd name="connsiteX277" fmla="*/ 17738 w 211207"/>
                  <a:gd name="connsiteY277" fmla="*/ 40230 h 182131"/>
                  <a:gd name="connsiteX278" fmla="*/ 15178 w 211207"/>
                  <a:gd name="connsiteY278" fmla="*/ 40047 h 182131"/>
                  <a:gd name="connsiteX279" fmla="*/ 12618 w 211207"/>
                  <a:gd name="connsiteY279" fmla="*/ 40961 h 182131"/>
                  <a:gd name="connsiteX280" fmla="*/ 8046 w 211207"/>
                  <a:gd name="connsiteY280" fmla="*/ 37121 h 182131"/>
                  <a:gd name="connsiteX281" fmla="*/ 549 w 211207"/>
                  <a:gd name="connsiteY281" fmla="*/ 28710 h 182131"/>
                  <a:gd name="connsiteX282" fmla="*/ 0 w 211207"/>
                  <a:gd name="connsiteY282" fmla="*/ 25418 h 182131"/>
                  <a:gd name="connsiteX283" fmla="*/ 1097 w 211207"/>
                  <a:gd name="connsiteY283" fmla="*/ 23041 h 182131"/>
                  <a:gd name="connsiteX284" fmla="*/ 2194 w 211207"/>
                  <a:gd name="connsiteY284" fmla="*/ 16641 h 182131"/>
                  <a:gd name="connsiteX285" fmla="*/ 4206 w 211207"/>
                  <a:gd name="connsiteY285" fmla="*/ 15178 h 182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211207" h="182131">
                    <a:moveTo>
                      <a:pt x="4206" y="15178"/>
                    </a:moveTo>
                    <a:lnTo>
                      <a:pt x="12069" y="19749"/>
                    </a:lnTo>
                    <a:lnTo>
                      <a:pt x="16458" y="28344"/>
                    </a:lnTo>
                    <a:lnTo>
                      <a:pt x="18286" y="30172"/>
                    </a:lnTo>
                    <a:lnTo>
                      <a:pt x="18286" y="31635"/>
                    </a:lnTo>
                    <a:lnTo>
                      <a:pt x="19201" y="32367"/>
                    </a:lnTo>
                    <a:lnTo>
                      <a:pt x="25418" y="30172"/>
                    </a:lnTo>
                    <a:lnTo>
                      <a:pt x="32550" y="25418"/>
                    </a:lnTo>
                    <a:lnTo>
                      <a:pt x="40230" y="23955"/>
                    </a:lnTo>
                    <a:lnTo>
                      <a:pt x="41876" y="20664"/>
                    </a:lnTo>
                    <a:lnTo>
                      <a:pt x="42241" y="17921"/>
                    </a:lnTo>
                    <a:lnTo>
                      <a:pt x="43339" y="16458"/>
                    </a:lnTo>
                    <a:lnTo>
                      <a:pt x="46082" y="15360"/>
                    </a:lnTo>
                    <a:lnTo>
                      <a:pt x="46996" y="14263"/>
                    </a:lnTo>
                    <a:lnTo>
                      <a:pt x="47727" y="10058"/>
                    </a:lnTo>
                    <a:lnTo>
                      <a:pt x="49739" y="8046"/>
                    </a:lnTo>
                    <a:lnTo>
                      <a:pt x="59796" y="5852"/>
                    </a:lnTo>
                    <a:lnTo>
                      <a:pt x="70037" y="0"/>
                    </a:lnTo>
                    <a:lnTo>
                      <a:pt x="72414" y="183"/>
                    </a:lnTo>
                    <a:lnTo>
                      <a:pt x="75157" y="2560"/>
                    </a:lnTo>
                    <a:lnTo>
                      <a:pt x="79180" y="8960"/>
                    </a:lnTo>
                    <a:lnTo>
                      <a:pt x="81009" y="10240"/>
                    </a:lnTo>
                    <a:lnTo>
                      <a:pt x="83020" y="10240"/>
                    </a:lnTo>
                    <a:lnTo>
                      <a:pt x="84666" y="14263"/>
                    </a:lnTo>
                    <a:lnTo>
                      <a:pt x="88872" y="19383"/>
                    </a:lnTo>
                    <a:lnTo>
                      <a:pt x="89786" y="22126"/>
                    </a:lnTo>
                    <a:lnTo>
                      <a:pt x="95272" y="26149"/>
                    </a:lnTo>
                    <a:lnTo>
                      <a:pt x="97466" y="31635"/>
                    </a:lnTo>
                    <a:lnTo>
                      <a:pt x="97466" y="32550"/>
                    </a:lnTo>
                    <a:lnTo>
                      <a:pt x="98746" y="34927"/>
                    </a:lnTo>
                    <a:lnTo>
                      <a:pt x="108804" y="38036"/>
                    </a:lnTo>
                    <a:lnTo>
                      <a:pt x="113558" y="42241"/>
                    </a:lnTo>
                    <a:lnTo>
                      <a:pt x="117215" y="49373"/>
                    </a:lnTo>
                    <a:lnTo>
                      <a:pt x="122518" y="56505"/>
                    </a:lnTo>
                    <a:lnTo>
                      <a:pt x="135502" y="72597"/>
                    </a:lnTo>
                    <a:lnTo>
                      <a:pt x="138245" y="79363"/>
                    </a:lnTo>
                    <a:lnTo>
                      <a:pt x="138793" y="80277"/>
                    </a:lnTo>
                    <a:lnTo>
                      <a:pt x="140256" y="80277"/>
                    </a:lnTo>
                    <a:lnTo>
                      <a:pt x="142999" y="86677"/>
                    </a:lnTo>
                    <a:lnTo>
                      <a:pt x="148851" y="93077"/>
                    </a:lnTo>
                    <a:lnTo>
                      <a:pt x="150497" y="95638"/>
                    </a:lnTo>
                    <a:lnTo>
                      <a:pt x="150497" y="97100"/>
                    </a:lnTo>
                    <a:lnTo>
                      <a:pt x="149765" y="98746"/>
                    </a:lnTo>
                    <a:lnTo>
                      <a:pt x="150131" y="100575"/>
                    </a:lnTo>
                    <a:lnTo>
                      <a:pt x="155068" y="103684"/>
                    </a:lnTo>
                    <a:lnTo>
                      <a:pt x="156714" y="106427"/>
                    </a:lnTo>
                    <a:lnTo>
                      <a:pt x="156714" y="107707"/>
                    </a:lnTo>
                    <a:lnTo>
                      <a:pt x="158725" y="113924"/>
                    </a:lnTo>
                    <a:lnTo>
                      <a:pt x="161103" y="117033"/>
                    </a:lnTo>
                    <a:lnTo>
                      <a:pt x="163480" y="119227"/>
                    </a:lnTo>
                    <a:lnTo>
                      <a:pt x="168783" y="121970"/>
                    </a:lnTo>
                    <a:lnTo>
                      <a:pt x="185058" y="125444"/>
                    </a:lnTo>
                    <a:lnTo>
                      <a:pt x="197492" y="132942"/>
                    </a:lnTo>
                    <a:lnTo>
                      <a:pt x="199870" y="135136"/>
                    </a:lnTo>
                    <a:lnTo>
                      <a:pt x="208099" y="136965"/>
                    </a:lnTo>
                    <a:lnTo>
                      <a:pt x="209562" y="138428"/>
                    </a:lnTo>
                    <a:lnTo>
                      <a:pt x="211207" y="140805"/>
                    </a:lnTo>
                    <a:lnTo>
                      <a:pt x="211207" y="141536"/>
                    </a:lnTo>
                    <a:lnTo>
                      <a:pt x="210110" y="143365"/>
                    </a:lnTo>
                    <a:lnTo>
                      <a:pt x="208830" y="148851"/>
                    </a:lnTo>
                    <a:lnTo>
                      <a:pt x="208830" y="158908"/>
                    </a:lnTo>
                    <a:lnTo>
                      <a:pt x="210842" y="164577"/>
                    </a:lnTo>
                    <a:lnTo>
                      <a:pt x="210842" y="166589"/>
                    </a:lnTo>
                    <a:lnTo>
                      <a:pt x="210110" y="168783"/>
                    </a:lnTo>
                    <a:lnTo>
                      <a:pt x="208830" y="170063"/>
                    </a:lnTo>
                    <a:lnTo>
                      <a:pt x="208099" y="172623"/>
                    </a:lnTo>
                    <a:lnTo>
                      <a:pt x="204258" y="172075"/>
                    </a:lnTo>
                    <a:lnTo>
                      <a:pt x="201515" y="175732"/>
                    </a:lnTo>
                    <a:lnTo>
                      <a:pt x="198407" y="178292"/>
                    </a:lnTo>
                    <a:lnTo>
                      <a:pt x="196395" y="179206"/>
                    </a:lnTo>
                    <a:lnTo>
                      <a:pt x="194018" y="179206"/>
                    </a:lnTo>
                    <a:lnTo>
                      <a:pt x="192190" y="181035"/>
                    </a:lnTo>
                    <a:lnTo>
                      <a:pt x="190178" y="178109"/>
                    </a:lnTo>
                    <a:lnTo>
                      <a:pt x="189264" y="182132"/>
                    </a:lnTo>
                    <a:lnTo>
                      <a:pt x="187435" y="181766"/>
                    </a:lnTo>
                    <a:lnTo>
                      <a:pt x="186521" y="178292"/>
                    </a:lnTo>
                    <a:lnTo>
                      <a:pt x="186521" y="173355"/>
                    </a:lnTo>
                    <a:lnTo>
                      <a:pt x="189264" y="172257"/>
                    </a:lnTo>
                    <a:lnTo>
                      <a:pt x="191275" y="173172"/>
                    </a:lnTo>
                    <a:lnTo>
                      <a:pt x="192921" y="171892"/>
                    </a:lnTo>
                    <a:lnTo>
                      <a:pt x="194018" y="172257"/>
                    </a:lnTo>
                    <a:lnTo>
                      <a:pt x="194932" y="170246"/>
                    </a:lnTo>
                    <a:lnTo>
                      <a:pt x="196944" y="169880"/>
                    </a:lnTo>
                    <a:lnTo>
                      <a:pt x="195847" y="167686"/>
                    </a:lnTo>
                    <a:lnTo>
                      <a:pt x="194932" y="162749"/>
                    </a:lnTo>
                    <a:lnTo>
                      <a:pt x="192921" y="162017"/>
                    </a:lnTo>
                    <a:lnTo>
                      <a:pt x="191641" y="163480"/>
                    </a:lnTo>
                    <a:lnTo>
                      <a:pt x="189812" y="163480"/>
                    </a:lnTo>
                    <a:lnTo>
                      <a:pt x="188715" y="162749"/>
                    </a:lnTo>
                    <a:lnTo>
                      <a:pt x="188532" y="157263"/>
                    </a:lnTo>
                    <a:lnTo>
                      <a:pt x="189081" y="154520"/>
                    </a:lnTo>
                    <a:lnTo>
                      <a:pt x="187618" y="152508"/>
                    </a:lnTo>
                    <a:lnTo>
                      <a:pt x="187435" y="148485"/>
                    </a:lnTo>
                    <a:lnTo>
                      <a:pt x="183778" y="143731"/>
                    </a:lnTo>
                    <a:lnTo>
                      <a:pt x="182315" y="139525"/>
                    </a:lnTo>
                    <a:lnTo>
                      <a:pt x="181583" y="141171"/>
                    </a:lnTo>
                    <a:lnTo>
                      <a:pt x="182132" y="138428"/>
                    </a:lnTo>
                    <a:lnTo>
                      <a:pt x="183412" y="136233"/>
                    </a:lnTo>
                    <a:lnTo>
                      <a:pt x="182315" y="134405"/>
                    </a:lnTo>
                    <a:lnTo>
                      <a:pt x="180120" y="134770"/>
                    </a:lnTo>
                    <a:lnTo>
                      <a:pt x="177012" y="138062"/>
                    </a:lnTo>
                    <a:lnTo>
                      <a:pt x="174817" y="139159"/>
                    </a:lnTo>
                    <a:lnTo>
                      <a:pt x="173354" y="141536"/>
                    </a:lnTo>
                    <a:lnTo>
                      <a:pt x="169697" y="140073"/>
                    </a:lnTo>
                    <a:lnTo>
                      <a:pt x="167686" y="141719"/>
                    </a:lnTo>
                    <a:lnTo>
                      <a:pt x="164943" y="142816"/>
                    </a:lnTo>
                    <a:lnTo>
                      <a:pt x="165491" y="144279"/>
                    </a:lnTo>
                    <a:lnTo>
                      <a:pt x="164760" y="147022"/>
                    </a:lnTo>
                    <a:lnTo>
                      <a:pt x="163846" y="148119"/>
                    </a:lnTo>
                    <a:lnTo>
                      <a:pt x="163846" y="149582"/>
                    </a:lnTo>
                    <a:lnTo>
                      <a:pt x="161834" y="151777"/>
                    </a:lnTo>
                    <a:lnTo>
                      <a:pt x="160554" y="151228"/>
                    </a:lnTo>
                    <a:lnTo>
                      <a:pt x="160188" y="153788"/>
                    </a:lnTo>
                    <a:lnTo>
                      <a:pt x="158177" y="155617"/>
                    </a:lnTo>
                    <a:lnTo>
                      <a:pt x="156348" y="154154"/>
                    </a:lnTo>
                    <a:lnTo>
                      <a:pt x="154337" y="151777"/>
                    </a:lnTo>
                    <a:lnTo>
                      <a:pt x="152874" y="148485"/>
                    </a:lnTo>
                    <a:lnTo>
                      <a:pt x="153788" y="147022"/>
                    </a:lnTo>
                    <a:lnTo>
                      <a:pt x="155983" y="146474"/>
                    </a:lnTo>
                    <a:lnTo>
                      <a:pt x="158177" y="144828"/>
                    </a:lnTo>
                    <a:lnTo>
                      <a:pt x="160554" y="138793"/>
                    </a:lnTo>
                    <a:lnTo>
                      <a:pt x="160554" y="133673"/>
                    </a:lnTo>
                    <a:lnTo>
                      <a:pt x="162749" y="132210"/>
                    </a:lnTo>
                    <a:lnTo>
                      <a:pt x="170246" y="131479"/>
                    </a:lnTo>
                    <a:lnTo>
                      <a:pt x="170612" y="130382"/>
                    </a:lnTo>
                    <a:lnTo>
                      <a:pt x="162200" y="128187"/>
                    </a:lnTo>
                    <a:lnTo>
                      <a:pt x="159091" y="125627"/>
                    </a:lnTo>
                    <a:lnTo>
                      <a:pt x="155251" y="124164"/>
                    </a:lnTo>
                    <a:lnTo>
                      <a:pt x="152325" y="120324"/>
                    </a:lnTo>
                    <a:lnTo>
                      <a:pt x="151960" y="113924"/>
                    </a:lnTo>
                    <a:lnTo>
                      <a:pt x="147571" y="113375"/>
                    </a:lnTo>
                    <a:lnTo>
                      <a:pt x="146656" y="111912"/>
                    </a:lnTo>
                    <a:lnTo>
                      <a:pt x="146656" y="110267"/>
                    </a:lnTo>
                    <a:lnTo>
                      <a:pt x="145376" y="108987"/>
                    </a:lnTo>
                    <a:lnTo>
                      <a:pt x="139708" y="108255"/>
                    </a:lnTo>
                    <a:lnTo>
                      <a:pt x="138062" y="106975"/>
                    </a:lnTo>
                    <a:lnTo>
                      <a:pt x="134039" y="102221"/>
                    </a:lnTo>
                    <a:lnTo>
                      <a:pt x="133490" y="100575"/>
                    </a:lnTo>
                    <a:lnTo>
                      <a:pt x="140622" y="104964"/>
                    </a:lnTo>
                    <a:lnTo>
                      <a:pt x="140805" y="106061"/>
                    </a:lnTo>
                    <a:lnTo>
                      <a:pt x="138793" y="101672"/>
                    </a:lnTo>
                    <a:lnTo>
                      <a:pt x="138793" y="98746"/>
                    </a:lnTo>
                    <a:lnTo>
                      <a:pt x="136782" y="98746"/>
                    </a:lnTo>
                    <a:lnTo>
                      <a:pt x="134770" y="100209"/>
                    </a:lnTo>
                    <a:lnTo>
                      <a:pt x="132759" y="100209"/>
                    </a:lnTo>
                    <a:lnTo>
                      <a:pt x="130382" y="98929"/>
                    </a:lnTo>
                    <a:lnTo>
                      <a:pt x="130199" y="97283"/>
                    </a:lnTo>
                    <a:lnTo>
                      <a:pt x="129650" y="96918"/>
                    </a:lnTo>
                    <a:lnTo>
                      <a:pt x="127639" y="96735"/>
                    </a:lnTo>
                    <a:lnTo>
                      <a:pt x="127090" y="97832"/>
                    </a:lnTo>
                    <a:lnTo>
                      <a:pt x="125079" y="98380"/>
                    </a:lnTo>
                    <a:lnTo>
                      <a:pt x="121970" y="95820"/>
                    </a:lnTo>
                    <a:lnTo>
                      <a:pt x="121421" y="94540"/>
                    </a:lnTo>
                    <a:lnTo>
                      <a:pt x="121970" y="92529"/>
                    </a:lnTo>
                    <a:lnTo>
                      <a:pt x="128736" y="92163"/>
                    </a:lnTo>
                    <a:lnTo>
                      <a:pt x="130382" y="90152"/>
                    </a:lnTo>
                    <a:lnTo>
                      <a:pt x="124896" y="90335"/>
                    </a:lnTo>
                    <a:lnTo>
                      <a:pt x="122884" y="89420"/>
                    </a:lnTo>
                    <a:lnTo>
                      <a:pt x="122518" y="88323"/>
                    </a:lnTo>
                    <a:lnTo>
                      <a:pt x="123981" y="87226"/>
                    </a:lnTo>
                    <a:lnTo>
                      <a:pt x="123433" y="86129"/>
                    </a:lnTo>
                    <a:lnTo>
                      <a:pt x="121238" y="86129"/>
                    </a:lnTo>
                    <a:lnTo>
                      <a:pt x="121238" y="83386"/>
                    </a:lnTo>
                    <a:lnTo>
                      <a:pt x="123799" y="82106"/>
                    </a:lnTo>
                    <a:lnTo>
                      <a:pt x="123433" y="81191"/>
                    </a:lnTo>
                    <a:lnTo>
                      <a:pt x="118313" y="82106"/>
                    </a:lnTo>
                    <a:lnTo>
                      <a:pt x="117215" y="81191"/>
                    </a:lnTo>
                    <a:lnTo>
                      <a:pt x="118678" y="77351"/>
                    </a:lnTo>
                    <a:lnTo>
                      <a:pt x="128736" y="81374"/>
                    </a:lnTo>
                    <a:lnTo>
                      <a:pt x="131296" y="84117"/>
                    </a:lnTo>
                    <a:lnTo>
                      <a:pt x="133856" y="84666"/>
                    </a:lnTo>
                    <a:lnTo>
                      <a:pt x="132759" y="84300"/>
                    </a:lnTo>
                    <a:lnTo>
                      <a:pt x="130199" y="81740"/>
                    </a:lnTo>
                    <a:lnTo>
                      <a:pt x="129650" y="78448"/>
                    </a:lnTo>
                    <a:lnTo>
                      <a:pt x="128004" y="77351"/>
                    </a:lnTo>
                    <a:lnTo>
                      <a:pt x="127639" y="78814"/>
                    </a:lnTo>
                    <a:lnTo>
                      <a:pt x="125444" y="77534"/>
                    </a:lnTo>
                    <a:lnTo>
                      <a:pt x="121421" y="73694"/>
                    </a:lnTo>
                    <a:lnTo>
                      <a:pt x="120690" y="71500"/>
                    </a:lnTo>
                    <a:lnTo>
                      <a:pt x="121970" y="69854"/>
                    </a:lnTo>
                    <a:lnTo>
                      <a:pt x="127273" y="70768"/>
                    </a:lnTo>
                    <a:lnTo>
                      <a:pt x="128736" y="70037"/>
                    </a:lnTo>
                    <a:lnTo>
                      <a:pt x="126176" y="69122"/>
                    </a:lnTo>
                    <a:lnTo>
                      <a:pt x="117764" y="68939"/>
                    </a:lnTo>
                    <a:lnTo>
                      <a:pt x="117581" y="71500"/>
                    </a:lnTo>
                    <a:lnTo>
                      <a:pt x="115570" y="73328"/>
                    </a:lnTo>
                    <a:lnTo>
                      <a:pt x="114290" y="71865"/>
                    </a:lnTo>
                    <a:lnTo>
                      <a:pt x="112827" y="68939"/>
                    </a:lnTo>
                    <a:lnTo>
                      <a:pt x="113010" y="66928"/>
                    </a:lnTo>
                    <a:lnTo>
                      <a:pt x="116118" y="66745"/>
                    </a:lnTo>
                    <a:lnTo>
                      <a:pt x="120873" y="63819"/>
                    </a:lnTo>
                    <a:lnTo>
                      <a:pt x="120141" y="62539"/>
                    </a:lnTo>
                    <a:lnTo>
                      <a:pt x="115753" y="64734"/>
                    </a:lnTo>
                    <a:lnTo>
                      <a:pt x="115570" y="63454"/>
                    </a:lnTo>
                    <a:lnTo>
                      <a:pt x="118313" y="59248"/>
                    </a:lnTo>
                    <a:lnTo>
                      <a:pt x="115570" y="59431"/>
                    </a:lnTo>
                    <a:lnTo>
                      <a:pt x="113558" y="60528"/>
                    </a:lnTo>
                    <a:lnTo>
                      <a:pt x="112461" y="63454"/>
                    </a:lnTo>
                    <a:lnTo>
                      <a:pt x="110449" y="65465"/>
                    </a:lnTo>
                    <a:lnTo>
                      <a:pt x="107707" y="64368"/>
                    </a:lnTo>
                    <a:lnTo>
                      <a:pt x="106061" y="60345"/>
                    </a:lnTo>
                    <a:lnTo>
                      <a:pt x="106061" y="57968"/>
                    </a:lnTo>
                    <a:lnTo>
                      <a:pt x="104598" y="56688"/>
                    </a:lnTo>
                    <a:lnTo>
                      <a:pt x="103318" y="56688"/>
                    </a:lnTo>
                    <a:lnTo>
                      <a:pt x="101306" y="57968"/>
                    </a:lnTo>
                    <a:lnTo>
                      <a:pt x="99295" y="56139"/>
                    </a:lnTo>
                    <a:lnTo>
                      <a:pt x="93443" y="52299"/>
                    </a:lnTo>
                    <a:lnTo>
                      <a:pt x="87774" y="51202"/>
                    </a:lnTo>
                    <a:lnTo>
                      <a:pt x="84483" y="45350"/>
                    </a:lnTo>
                    <a:lnTo>
                      <a:pt x="82471" y="43339"/>
                    </a:lnTo>
                    <a:lnTo>
                      <a:pt x="83569" y="41144"/>
                    </a:lnTo>
                    <a:lnTo>
                      <a:pt x="82471" y="36573"/>
                    </a:lnTo>
                    <a:lnTo>
                      <a:pt x="79911" y="37670"/>
                    </a:lnTo>
                    <a:lnTo>
                      <a:pt x="75157" y="24138"/>
                    </a:lnTo>
                    <a:lnTo>
                      <a:pt x="72048" y="18469"/>
                    </a:lnTo>
                    <a:lnTo>
                      <a:pt x="70951" y="14080"/>
                    </a:lnTo>
                    <a:lnTo>
                      <a:pt x="68939" y="17006"/>
                    </a:lnTo>
                    <a:lnTo>
                      <a:pt x="71500" y="22126"/>
                    </a:lnTo>
                    <a:lnTo>
                      <a:pt x="71317" y="23589"/>
                    </a:lnTo>
                    <a:lnTo>
                      <a:pt x="69305" y="22126"/>
                    </a:lnTo>
                    <a:lnTo>
                      <a:pt x="71865" y="28161"/>
                    </a:lnTo>
                    <a:lnTo>
                      <a:pt x="71865" y="29990"/>
                    </a:lnTo>
                    <a:lnTo>
                      <a:pt x="75523" y="37121"/>
                    </a:lnTo>
                    <a:lnTo>
                      <a:pt x="76803" y="44253"/>
                    </a:lnTo>
                    <a:lnTo>
                      <a:pt x="79728" y="49922"/>
                    </a:lnTo>
                    <a:lnTo>
                      <a:pt x="79911" y="52482"/>
                    </a:lnTo>
                    <a:lnTo>
                      <a:pt x="77717" y="56505"/>
                    </a:lnTo>
                    <a:lnTo>
                      <a:pt x="76620" y="57968"/>
                    </a:lnTo>
                    <a:lnTo>
                      <a:pt x="72780" y="57419"/>
                    </a:lnTo>
                    <a:lnTo>
                      <a:pt x="70402" y="49922"/>
                    </a:lnTo>
                    <a:lnTo>
                      <a:pt x="68208" y="47910"/>
                    </a:lnTo>
                    <a:lnTo>
                      <a:pt x="67842" y="51567"/>
                    </a:lnTo>
                    <a:lnTo>
                      <a:pt x="59431" y="51202"/>
                    </a:lnTo>
                    <a:lnTo>
                      <a:pt x="59431" y="44984"/>
                    </a:lnTo>
                    <a:lnTo>
                      <a:pt x="61259" y="44619"/>
                    </a:lnTo>
                    <a:lnTo>
                      <a:pt x="58699" y="43156"/>
                    </a:lnTo>
                    <a:lnTo>
                      <a:pt x="55773" y="38584"/>
                    </a:lnTo>
                    <a:lnTo>
                      <a:pt x="55590" y="34927"/>
                    </a:lnTo>
                    <a:lnTo>
                      <a:pt x="56688" y="34013"/>
                    </a:lnTo>
                    <a:lnTo>
                      <a:pt x="53762" y="31635"/>
                    </a:lnTo>
                    <a:lnTo>
                      <a:pt x="52482" y="32001"/>
                    </a:lnTo>
                    <a:lnTo>
                      <a:pt x="51567" y="36573"/>
                    </a:lnTo>
                    <a:lnTo>
                      <a:pt x="49007" y="37487"/>
                    </a:lnTo>
                    <a:lnTo>
                      <a:pt x="45533" y="34927"/>
                    </a:lnTo>
                    <a:lnTo>
                      <a:pt x="41510" y="29990"/>
                    </a:lnTo>
                    <a:lnTo>
                      <a:pt x="39864" y="29624"/>
                    </a:lnTo>
                    <a:lnTo>
                      <a:pt x="40047" y="31453"/>
                    </a:lnTo>
                    <a:lnTo>
                      <a:pt x="38950" y="32367"/>
                    </a:lnTo>
                    <a:lnTo>
                      <a:pt x="35658" y="30721"/>
                    </a:lnTo>
                    <a:lnTo>
                      <a:pt x="33098" y="28527"/>
                    </a:lnTo>
                    <a:lnTo>
                      <a:pt x="34561" y="30721"/>
                    </a:lnTo>
                    <a:lnTo>
                      <a:pt x="33281" y="32184"/>
                    </a:lnTo>
                    <a:lnTo>
                      <a:pt x="30904" y="32367"/>
                    </a:lnTo>
                    <a:lnTo>
                      <a:pt x="30538" y="32915"/>
                    </a:lnTo>
                    <a:lnTo>
                      <a:pt x="35658" y="33281"/>
                    </a:lnTo>
                    <a:lnTo>
                      <a:pt x="39864" y="35293"/>
                    </a:lnTo>
                    <a:lnTo>
                      <a:pt x="40961" y="37304"/>
                    </a:lnTo>
                    <a:lnTo>
                      <a:pt x="40413" y="37670"/>
                    </a:lnTo>
                    <a:lnTo>
                      <a:pt x="45533" y="40413"/>
                    </a:lnTo>
                    <a:lnTo>
                      <a:pt x="45533" y="42424"/>
                    </a:lnTo>
                    <a:lnTo>
                      <a:pt x="46630" y="43156"/>
                    </a:lnTo>
                    <a:lnTo>
                      <a:pt x="47910" y="42424"/>
                    </a:lnTo>
                    <a:lnTo>
                      <a:pt x="49922" y="42424"/>
                    </a:lnTo>
                    <a:lnTo>
                      <a:pt x="53579" y="47179"/>
                    </a:lnTo>
                    <a:lnTo>
                      <a:pt x="53762" y="49373"/>
                    </a:lnTo>
                    <a:lnTo>
                      <a:pt x="53213" y="52299"/>
                    </a:lnTo>
                    <a:lnTo>
                      <a:pt x="50287" y="53579"/>
                    </a:lnTo>
                    <a:lnTo>
                      <a:pt x="45533" y="54310"/>
                    </a:lnTo>
                    <a:lnTo>
                      <a:pt x="44253" y="52116"/>
                    </a:lnTo>
                    <a:lnTo>
                      <a:pt x="44801" y="52482"/>
                    </a:lnTo>
                    <a:lnTo>
                      <a:pt x="44619" y="55591"/>
                    </a:lnTo>
                    <a:lnTo>
                      <a:pt x="39864" y="56871"/>
                    </a:lnTo>
                    <a:lnTo>
                      <a:pt x="30904" y="51019"/>
                    </a:lnTo>
                    <a:lnTo>
                      <a:pt x="24687" y="49556"/>
                    </a:lnTo>
                    <a:lnTo>
                      <a:pt x="21944" y="46996"/>
                    </a:lnTo>
                    <a:lnTo>
                      <a:pt x="18835" y="45350"/>
                    </a:lnTo>
                    <a:lnTo>
                      <a:pt x="15543" y="44436"/>
                    </a:lnTo>
                    <a:lnTo>
                      <a:pt x="17738" y="40230"/>
                    </a:lnTo>
                    <a:lnTo>
                      <a:pt x="15178" y="40047"/>
                    </a:lnTo>
                    <a:lnTo>
                      <a:pt x="12618" y="40961"/>
                    </a:lnTo>
                    <a:lnTo>
                      <a:pt x="8046" y="37121"/>
                    </a:lnTo>
                    <a:lnTo>
                      <a:pt x="549" y="28710"/>
                    </a:lnTo>
                    <a:lnTo>
                      <a:pt x="0" y="25418"/>
                    </a:lnTo>
                    <a:lnTo>
                      <a:pt x="1097" y="23041"/>
                    </a:lnTo>
                    <a:lnTo>
                      <a:pt x="2194" y="16641"/>
                    </a:lnTo>
                    <a:lnTo>
                      <a:pt x="4206" y="15178"/>
                    </a:lnTo>
                  </a:path>
                </a:pathLst>
              </a:custGeom>
              <a:grpFill/>
              <a:ln w="4020" cap="flat">
                <a:solidFill>
                  <a:srgbClr val="FFFFFF"/>
                </a:solidFill>
                <a:prstDash val="solid"/>
                <a:miter/>
              </a:ln>
            </p:spPr>
            <p:txBody>
              <a:bodyPr rtlCol="0" anchor="ctr"/>
              <a:lstStyle/>
              <a:p>
                <a:endParaRPr lang="en-GB" sz="1463"/>
              </a:p>
            </p:txBody>
          </p:sp>
          <p:sp>
            <p:nvSpPr>
              <p:cNvPr id="1611" name="Freeform: Shape 1610">
                <a:extLst>
                  <a:ext uri="{FF2B5EF4-FFF2-40B4-BE49-F238E27FC236}">
                    <a16:creationId xmlns:a16="http://schemas.microsoft.com/office/drawing/2014/main" id="{B9E79CB5-0CCC-6CF6-C4CE-94EB3B2935CF}"/>
                  </a:ext>
                </a:extLst>
              </p:cNvPr>
              <p:cNvSpPr/>
              <p:nvPr/>
            </p:nvSpPr>
            <p:spPr>
              <a:xfrm>
                <a:off x="6867239" y="3502362"/>
                <a:ext cx="536338" cy="427168"/>
              </a:xfrm>
              <a:custGeom>
                <a:avLst/>
                <a:gdLst>
                  <a:gd name="connsiteX0" fmla="*/ 304833 w 536338"/>
                  <a:gd name="connsiteY0" fmla="*/ 86129 h 427168"/>
                  <a:gd name="connsiteX1" fmla="*/ 306845 w 536338"/>
                  <a:gd name="connsiteY1" fmla="*/ 87226 h 427168"/>
                  <a:gd name="connsiteX2" fmla="*/ 317085 w 536338"/>
                  <a:gd name="connsiteY2" fmla="*/ 88872 h 427168"/>
                  <a:gd name="connsiteX3" fmla="*/ 326228 w 536338"/>
                  <a:gd name="connsiteY3" fmla="*/ 91980 h 427168"/>
                  <a:gd name="connsiteX4" fmla="*/ 329703 w 536338"/>
                  <a:gd name="connsiteY4" fmla="*/ 94906 h 427168"/>
                  <a:gd name="connsiteX5" fmla="*/ 333908 w 536338"/>
                  <a:gd name="connsiteY5" fmla="*/ 101855 h 427168"/>
                  <a:gd name="connsiteX6" fmla="*/ 349269 w 536338"/>
                  <a:gd name="connsiteY6" fmla="*/ 101855 h 427168"/>
                  <a:gd name="connsiteX7" fmla="*/ 351464 w 536338"/>
                  <a:gd name="connsiteY7" fmla="*/ 104232 h 427168"/>
                  <a:gd name="connsiteX8" fmla="*/ 352926 w 536338"/>
                  <a:gd name="connsiteY8" fmla="*/ 108804 h 427168"/>
                  <a:gd name="connsiteX9" fmla="*/ 354389 w 536338"/>
                  <a:gd name="connsiteY9" fmla="*/ 110815 h 427168"/>
                  <a:gd name="connsiteX10" fmla="*/ 355304 w 536338"/>
                  <a:gd name="connsiteY10" fmla="*/ 114107 h 427168"/>
                  <a:gd name="connsiteX11" fmla="*/ 359510 w 536338"/>
                  <a:gd name="connsiteY11" fmla="*/ 121056 h 427168"/>
                  <a:gd name="connsiteX12" fmla="*/ 363533 w 536338"/>
                  <a:gd name="connsiteY12" fmla="*/ 122701 h 427168"/>
                  <a:gd name="connsiteX13" fmla="*/ 366459 w 536338"/>
                  <a:gd name="connsiteY13" fmla="*/ 128004 h 427168"/>
                  <a:gd name="connsiteX14" fmla="*/ 373041 w 536338"/>
                  <a:gd name="connsiteY14" fmla="*/ 132393 h 427168"/>
                  <a:gd name="connsiteX15" fmla="*/ 373041 w 536338"/>
                  <a:gd name="connsiteY15" fmla="*/ 132942 h 427168"/>
                  <a:gd name="connsiteX16" fmla="*/ 371761 w 536338"/>
                  <a:gd name="connsiteY16" fmla="*/ 134222 h 427168"/>
                  <a:gd name="connsiteX17" fmla="*/ 373041 w 536338"/>
                  <a:gd name="connsiteY17" fmla="*/ 136050 h 427168"/>
                  <a:gd name="connsiteX18" fmla="*/ 374139 w 536338"/>
                  <a:gd name="connsiteY18" fmla="*/ 140439 h 427168"/>
                  <a:gd name="connsiteX19" fmla="*/ 378345 w 536338"/>
                  <a:gd name="connsiteY19" fmla="*/ 141536 h 427168"/>
                  <a:gd name="connsiteX20" fmla="*/ 380173 w 536338"/>
                  <a:gd name="connsiteY20" fmla="*/ 143182 h 427168"/>
                  <a:gd name="connsiteX21" fmla="*/ 387670 w 536338"/>
                  <a:gd name="connsiteY21" fmla="*/ 147936 h 427168"/>
                  <a:gd name="connsiteX22" fmla="*/ 390414 w 536338"/>
                  <a:gd name="connsiteY22" fmla="*/ 149948 h 427168"/>
                  <a:gd name="connsiteX23" fmla="*/ 392059 w 536338"/>
                  <a:gd name="connsiteY23" fmla="*/ 152325 h 427168"/>
                  <a:gd name="connsiteX24" fmla="*/ 392608 w 536338"/>
                  <a:gd name="connsiteY24" fmla="*/ 153605 h 427168"/>
                  <a:gd name="connsiteX25" fmla="*/ 391876 w 536338"/>
                  <a:gd name="connsiteY25" fmla="*/ 158177 h 427168"/>
                  <a:gd name="connsiteX26" fmla="*/ 395351 w 536338"/>
                  <a:gd name="connsiteY26" fmla="*/ 162931 h 427168"/>
                  <a:gd name="connsiteX27" fmla="*/ 396265 w 536338"/>
                  <a:gd name="connsiteY27" fmla="*/ 166406 h 427168"/>
                  <a:gd name="connsiteX28" fmla="*/ 395899 w 536338"/>
                  <a:gd name="connsiteY28" fmla="*/ 168417 h 427168"/>
                  <a:gd name="connsiteX29" fmla="*/ 393705 w 536338"/>
                  <a:gd name="connsiteY29" fmla="*/ 171160 h 427168"/>
                  <a:gd name="connsiteX30" fmla="*/ 393705 w 536338"/>
                  <a:gd name="connsiteY30" fmla="*/ 176463 h 427168"/>
                  <a:gd name="connsiteX31" fmla="*/ 397362 w 536338"/>
                  <a:gd name="connsiteY31" fmla="*/ 181218 h 427168"/>
                  <a:gd name="connsiteX32" fmla="*/ 403762 w 536338"/>
                  <a:gd name="connsiteY32" fmla="*/ 188166 h 427168"/>
                  <a:gd name="connsiteX33" fmla="*/ 405408 w 536338"/>
                  <a:gd name="connsiteY33" fmla="*/ 196761 h 427168"/>
                  <a:gd name="connsiteX34" fmla="*/ 407785 w 536338"/>
                  <a:gd name="connsiteY34" fmla="*/ 199687 h 427168"/>
                  <a:gd name="connsiteX35" fmla="*/ 408151 w 536338"/>
                  <a:gd name="connsiteY35" fmla="*/ 202064 h 427168"/>
                  <a:gd name="connsiteX36" fmla="*/ 409431 w 536338"/>
                  <a:gd name="connsiteY36" fmla="*/ 203161 h 427168"/>
                  <a:gd name="connsiteX37" fmla="*/ 410163 w 536338"/>
                  <a:gd name="connsiteY37" fmla="*/ 205538 h 427168"/>
                  <a:gd name="connsiteX38" fmla="*/ 411443 w 536338"/>
                  <a:gd name="connsiteY38" fmla="*/ 205538 h 427168"/>
                  <a:gd name="connsiteX39" fmla="*/ 414917 w 536338"/>
                  <a:gd name="connsiteY39" fmla="*/ 211024 h 427168"/>
                  <a:gd name="connsiteX40" fmla="*/ 417477 w 536338"/>
                  <a:gd name="connsiteY40" fmla="*/ 211756 h 427168"/>
                  <a:gd name="connsiteX41" fmla="*/ 427169 w 536338"/>
                  <a:gd name="connsiteY41" fmla="*/ 207733 h 427168"/>
                  <a:gd name="connsiteX42" fmla="*/ 427169 w 536338"/>
                  <a:gd name="connsiteY42" fmla="*/ 207550 h 427168"/>
                  <a:gd name="connsiteX43" fmla="*/ 425523 w 536338"/>
                  <a:gd name="connsiteY43" fmla="*/ 209927 h 427168"/>
                  <a:gd name="connsiteX44" fmla="*/ 425889 w 536338"/>
                  <a:gd name="connsiteY44" fmla="*/ 211573 h 427168"/>
                  <a:gd name="connsiteX45" fmla="*/ 427352 w 536338"/>
                  <a:gd name="connsiteY45" fmla="*/ 212487 h 427168"/>
                  <a:gd name="connsiteX46" fmla="*/ 425706 w 536338"/>
                  <a:gd name="connsiteY46" fmla="*/ 214865 h 427168"/>
                  <a:gd name="connsiteX47" fmla="*/ 425523 w 536338"/>
                  <a:gd name="connsiteY47" fmla="*/ 218156 h 427168"/>
                  <a:gd name="connsiteX48" fmla="*/ 429363 w 536338"/>
                  <a:gd name="connsiteY48" fmla="*/ 217790 h 427168"/>
                  <a:gd name="connsiteX49" fmla="*/ 431923 w 536338"/>
                  <a:gd name="connsiteY49" fmla="*/ 219070 h 427168"/>
                  <a:gd name="connsiteX50" fmla="*/ 431558 w 536338"/>
                  <a:gd name="connsiteY50" fmla="*/ 219253 h 427168"/>
                  <a:gd name="connsiteX51" fmla="*/ 431558 w 536338"/>
                  <a:gd name="connsiteY51" fmla="*/ 222728 h 427168"/>
                  <a:gd name="connsiteX52" fmla="*/ 456976 w 536338"/>
                  <a:gd name="connsiteY52" fmla="*/ 254546 h 427168"/>
                  <a:gd name="connsiteX53" fmla="*/ 521709 w 536338"/>
                  <a:gd name="connsiteY53" fmla="*/ 262592 h 427168"/>
                  <a:gd name="connsiteX54" fmla="*/ 523355 w 536338"/>
                  <a:gd name="connsiteY54" fmla="*/ 260763 h 427168"/>
                  <a:gd name="connsiteX55" fmla="*/ 523538 w 536338"/>
                  <a:gd name="connsiteY55" fmla="*/ 261312 h 427168"/>
                  <a:gd name="connsiteX56" fmla="*/ 536338 w 536338"/>
                  <a:gd name="connsiteY56" fmla="*/ 279964 h 427168"/>
                  <a:gd name="connsiteX57" fmla="*/ 518418 w 536338"/>
                  <a:gd name="connsiteY57" fmla="*/ 332994 h 427168"/>
                  <a:gd name="connsiteX58" fmla="*/ 442164 w 536338"/>
                  <a:gd name="connsiteY58" fmla="*/ 359327 h 427168"/>
                  <a:gd name="connsiteX59" fmla="*/ 442164 w 536338"/>
                  <a:gd name="connsiteY59" fmla="*/ 358961 h 427168"/>
                  <a:gd name="connsiteX60" fmla="*/ 410346 w 536338"/>
                  <a:gd name="connsiteY60" fmla="*/ 365544 h 427168"/>
                  <a:gd name="connsiteX61" fmla="*/ 367921 w 536338"/>
                  <a:gd name="connsiteY61" fmla="*/ 369933 h 427168"/>
                  <a:gd name="connsiteX62" fmla="*/ 344698 w 536338"/>
                  <a:gd name="connsiteY62" fmla="*/ 380904 h 427168"/>
                  <a:gd name="connsiteX63" fmla="*/ 329886 w 536338"/>
                  <a:gd name="connsiteY63" fmla="*/ 400471 h 427168"/>
                  <a:gd name="connsiteX64" fmla="*/ 327691 w 536338"/>
                  <a:gd name="connsiteY64" fmla="*/ 409248 h 427168"/>
                  <a:gd name="connsiteX65" fmla="*/ 319279 w 536338"/>
                  <a:gd name="connsiteY65" fmla="*/ 413637 h 427168"/>
                  <a:gd name="connsiteX66" fmla="*/ 315073 w 536338"/>
                  <a:gd name="connsiteY66" fmla="*/ 413637 h 427168"/>
                  <a:gd name="connsiteX67" fmla="*/ 308674 w 536338"/>
                  <a:gd name="connsiteY67" fmla="*/ 402665 h 427168"/>
                  <a:gd name="connsiteX68" fmla="*/ 298067 w 536338"/>
                  <a:gd name="connsiteY68" fmla="*/ 404860 h 427168"/>
                  <a:gd name="connsiteX69" fmla="*/ 291850 w 536338"/>
                  <a:gd name="connsiteY69" fmla="*/ 404860 h 427168"/>
                  <a:gd name="connsiteX70" fmla="*/ 274844 w 536338"/>
                  <a:gd name="connsiteY70" fmla="*/ 402665 h 427168"/>
                  <a:gd name="connsiteX71" fmla="*/ 268443 w 536338"/>
                  <a:gd name="connsiteY71" fmla="*/ 400471 h 427168"/>
                  <a:gd name="connsiteX72" fmla="*/ 255826 w 536338"/>
                  <a:gd name="connsiteY72" fmla="*/ 400471 h 427168"/>
                  <a:gd name="connsiteX73" fmla="*/ 253632 w 536338"/>
                  <a:gd name="connsiteY73" fmla="*/ 400471 h 427168"/>
                  <a:gd name="connsiteX74" fmla="*/ 249425 w 536338"/>
                  <a:gd name="connsiteY74" fmla="*/ 400471 h 427168"/>
                  <a:gd name="connsiteX75" fmla="*/ 247414 w 536338"/>
                  <a:gd name="connsiteY75" fmla="*/ 400471 h 427168"/>
                  <a:gd name="connsiteX76" fmla="*/ 234980 w 536338"/>
                  <a:gd name="connsiteY76" fmla="*/ 409431 h 427168"/>
                  <a:gd name="connsiteX77" fmla="*/ 224922 w 536338"/>
                  <a:gd name="connsiteY77" fmla="*/ 410346 h 427168"/>
                  <a:gd name="connsiteX78" fmla="*/ 222362 w 536338"/>
                  <a:gd name="connsiteY78" fmla="*/ 412540 h 427168"/>
                  <a:gd name="connsiteX79" fmla="*/ 220716 w 536338"/>
                  <a:gd name="connsiteY79" fmla="*/ 415466 h 427168"/>
                  <a:gd name="connsiteX80" fmla="*/ 216876 w 536338"/>
                  <a:gd name="connsiteY80" fmla="*/ 417111 h 427168"/>
                  <a:gd name="connsiteX81" fmla="*/ 213950 w 536338"/>
                  <a:gd name="connsiteY81" fmla="*/ 419123 h 427168"/>
                  <a:gd name="connsiteX82" fmla="*/ 213219 w 536338"/>
                  <a:gd name="connsiteY82" fmla="*/ 422963 h 427168"/>
                  <a:gd name="connsiteX83" fmla="*/ 211025 w 536338"/>
                  <a:gd name="connsiteY83" fmla="*/ 425157 h 427168"/>
                  <a:gd name="connsiteX84" fmla="*/ 205904 w 536338"/>
                  <a:gd name="connsiteY84" fmla="*/ 427169 h 427168"/>
                  <a:gd name="connsiteX85" fmla="*/ 204807 w 536338"/>
                  <a:gd name="connsiteY85" fmla="*/ 424060 h 427168"/>
                  <a:gd name="connsiteX86" fmla="*/ 204807 w 536338"/>
                  <a:gd name="connsiteY86" fmla="*/ 419671 h 427168"/>
                  <a:gd name="connsiteX87" fmla="*/ 199138 w 536338"/>
                  <a:gd name="connsiteY87" fmla="*/ 409980 h 427168"/>
                  <a:gd name="connsiteX88" fmla="*/ 197492 w 536338"/>
                  <a:gd name="connsiteY88" fmla="*/ 408883 h 427168"/>
                  <a:gd name="connsiteX89" fmla="*/ 195481 w 536338"/>
                  <a:gd name="connsiteY89" fmla="*/ 406140 h 427168"/>
                  <a:gd name="connsiteX90" fmla="*/ 193469 w 536338"/>
                  <a:gd name="connsiteY90" fmla="*/ 398094 h 427168"/>
                  <a:gd name="connsiteX91" fmla="*/ 185241 w 536338"/>
                  <a:gd name="connsiteY91" fmla="*/ 390048 h 427168"/>
                  <a:gd name="connsiteX92" fmla="*/ 181218 w 536338"/>
                  <a:gd name="connsiteY92" fmla="*/ 388036 h 427168"/>
                  <a:gd name="connsiteX93" fmla="*/ 179023 w 536338"/>
                  <a:gd name="connsiteY93" fmla="*/ 385659 h 427168"/>
                  <a:gd name="connsiteX94" fmla="*/ 173903 w 536338"/>
                  <a:gd name="connsiteY94" fmla="*/ 378344 h 427168"/>
                  <a:gd name="connsiteX95" fmla="*/ 168966 w 536338"/>
                  <a:gd name="connsiteY95" fmla="*/ 368287 h 427168"/>
                  <a:gd name="connsiteX96" fmla="*/ 166954 w 536338"/>
                  <a:gd name="connsiteY96" fmla="*/ 366824 h 427168"/>
                  <a:gd name="connsiteX97" fmla="*/ 166223 w 536338"/>
                  <a:gd name="connsiteY97" fmla="*/ 365544 h 427168"/>
                  <a:gd name="connsiteX98" fmla="*/ 164577 w 536338"/>
                  <a:gd name="connsiteY98" fmla="*/ 360241 h 427168"/>
                  <a:gd name="connsiteX99" fmla="*/ 164394 w 536338"/>
                  <a:gd name="connsiteY99" fmla="*/ 354938 h 427168"/>
                  <a:gd name="connsiteX100" fmla="*/ 162748 w 536338"/>
                  <a:gd name="connsiteY100" fmla="*/ 350915 h 427168"/>
                  <a:gd name="connsiteX101" fmla="*/ 159822 w 536338"/>
                  <a:gd name="connsiteY101" fmla="*/ 346161 h 427168"/>
                  <a:gd name="connsiteX102" fmla="*/ 156531 w 536338"/>
                  <a:gd name="connsiteY102" fmla="*/ 343052 h 427168"/>
                  <a:gd name="connsiteX103" fmla="*/ 155068 w 536338"/>
                  <a:gd name="connsiteY103" fmla="*/ 340126 h 427168"/>
                  <a:gd name="connsiteX104" fmla="*/ 153240 w 536338"/>
                  <a:gd name="connsiteY104" fmla="*/ 338480 h 427168"/>
                  <a:gd name="connsiteX105" fmla="*/ 149217 w 536338"/>
                  <a:gd name="connsiteY105" fmla="*/ 332994 h 427168"/>
                  <a:gd name="connsiteX106" fmla="*/ 146473 w 536338"/>
                  <a:gd name="connsiteY106" fmla="*/ 330434 h 427168"/>
                  <a:gd name="connsiteX107" fmla="*/ 139707 w 536338"/>
                  <a:gd name="connsiteY107" fmla="*/ 325863 h 427168"/>
                  <a:gd name="connsiteX108" fmla="*/ 136050 w 536338"/>
                  <a:gd name="connsiteY108" fmla="*/ 324034 h 427168"/>
                  <a:gd name="connsiteX109" fmla="*/ 134953 w 536338"/>
                  <a:gd name="connsiteY109" fmla="*/ 324400 h 427168"/>
                  <a:gd name="connsiteX110" fmla="*/ 132210 w 536338"/>
                  <a:gd name="connsiteY110" fmla="*/ 323303 h 427168"/>
                  <a:gd name="connsiteX111" fmla="*/ 125627 w 536338"/>
                  <a:gd name="connsiteY111" fmla="*/ 319462 h 427168"/>
                  <a:gd name="connsiteX112" fmla="*/ 122336 w 536338"/>
                  <a:gd name="connsiteY112" fmla="*/ 316720 h 427168"/>
                  <a:gd name="connsiteX113" fmla="*/ 120324 w 536338"/>
                  <a:gd name="connsiteY113" fmla="*/ 314342 h 427168"/>
                  <a:gd name="connsiteX114" fmla="*/ 117216 w 536338"/>
                  <a:gd name="connsiteY114" fmla="*/ 308308 h 427168"/>
                  <a:gd name="connsiteX115" fmla="*/ 115935 w 536338"/>
                  <a:gd name="connsiteY115" fmla="*/ 303553 h 427168"/>
                  <a:gd name="connsiteX116" fmla="*/ 112826 w 536338"/>
                  <a:gd name="connsiteY116" fmla="*/ 284901 h 427168"/>
                  <a:gd name="connsiteX117" fmla="*/ 111181 w 536338"/>
                  <a:gd name="connsiteY117" fmla="*/ 281975 h 427168"/>
                  <a:gd name="connsiteX118" fmla="*/ 110815 w 536338"/>
                  <a:gd name="connsiteY118" fmla="*/ 279598 h 427168"/>
                  <a:gd name="connsiteX119" fmla="*/ 111912 w 536338"/>
                  <a:gd name="connsiteY119" fmla="*/ 278318 h 427168"/>
                  <a:gd name="connsiteX120" fmla="*/ 113193 w 536338"/>
                  <a:gd name="connsiteY120" fmla="*/ 275027 h 427168"/>
                  <a:gd name="connsiteX121" fmla="*/ 113741 w 536338"/>
                  <a:gd name="connsiteY121" fmla="*/ 269175 h 427168"/>
                  <a:gd name="connsiteX122" fmla="*/ 111729 w 536338"/>
                  <a:gd name="connsiteY122" fmla="*/ 262592 h 427168"/>
                  <a:gd name="connsiteX123" fmla="*/ 110267 w 536338"/>
                  <a:gd name="connsiteY123" fmla="*/ 259483 h 427168"/>
                  <a:gd name="connsiteX124" fmla="*/ 108438 w 536338"/>
                  <a:gd name="connsiteY124" fmla="*/ 257289 h 427168"/>
                  <a:gd name="connsiteX125" fmla="*/ 106609 w 536338"/>
                  <a:gd name="connsiteY125" fmla="*/ 253449 h 427168"/>
                  <a:gd name="connsiteX126" fmla="*/ 105512 w 536338"/>
                  <a:gd name="connsiteY126" fmla="*/ 248877 h 427168"/>
                  <a:gd name="connsiteX127" fmla="*/ 103866 w 536338"/>
                  <a:gd name="connsiteY127" fmla="*/ 246134 h 427168"/>
                  <a:gd name="connsiteX128" fmla="*/ 101855 w 536338"/>
                  <a:gd name="connsiteY128" fmla="*/ 241197 h 427168"/>
                  <a:gd name="connsiteX129" fmla="*/ 96003 w 536338"/>
                  <a:gd name="connsiteY129" fmla="*/ 231139 h 427168"/>
                  <a:gd name="connsiteX130" fmla="*/ 89054 w 536338"/>
                  <a:gd name="connsiteY130" fmla="*/ 224556 h 427168"/>
                  <a:gd name="connsiteX131" fmla="*/ 84483 w 536338"/>
                  <a:gd name="connsiteY131" fmla="*/ 221630 h 427168"/>
                  <a:gd name="connsiteX132" fmla="*/ 83751 w 536338"/>
                  <a:gd name="connsiteY132" fmla="*/ 220533 h 427168"/>
                  <a:gd name="connsiteX133" fmla="*/ 82289 w 536338"/>
                  <a:gd name="connsiteY133" fmla="*/ 220350 h 427168"/>
                  <a:gd name="connsiteX134" fmla="*/ 81740 w 536338"/>
                  <a:gd name="connsiteY134" fmla="*/ 218887 h 427168"/>
                  <a:gd name="connsiteX135" fmla="*/ 78083 w 536338"/>
                  <a:gd name="connsiteY135" fmla="*/ 217059 h 427168"/>
                  <a:gd name="connsiteX136" fmla="*/ 75340 w 536338"/>
                  <a:gd name="connsiteY136" fmla="*/ 217059 h 427168"/>
                  <a:gd name="connsiteX137" fmla="*/ 73694 w 536338"/>
                  <a:gd name="connsiteY137" fmla="*/ 217607 h 427168"/>
                  <a:gd name="connsiteX138" fmla="*/ 71682 w 536338"/>
                  <a:gd name="connsiteY138" fmla="*/ 216693 h 427168"/>
                  <a:gd name="connsiteX139" fmla="*/ 70768 w 536338"/>
                  <a:gd name="connsiteY139" fmla="*/ 213402 h 427168"/>
                  <a:gd name="connsiteX140" fmla="*/ 68574 w 536338"/>
                  <a:gd name="connsiteY140" fmla="*/ 209744 h 427168"/>
                  <a:gd name="connsiteX141" fmla="*/ 65465 w 536338"/>
                  <a:gd name="connsiteY141" fmla="*/ 206270 h 427168"/>
                  <a:gd name="connsiteX142" fmla="*/ 65465 w 536338"/>
                  <a:gd name="connsiteY142" fmla="*/ 202064 h 427168"/>
                  <a:gd name="connsiteX143" fmla="*/ 66013 w 536338"/>
                  <a:gd name="connsiteY143" fmla="*/ 201150 h 427168"/>
                  <a:gd name="connsiteX144" fmla="*/ 61625 w 536338"/>
                  <a:gd name="connsiteY144" fmla="*/ 187801 h 427168"/>
                  <a:gd name="connsiteX145" fmla="*/ 59065 w 536338"/>
                  <a:gd name="connsiteY145" fmla="*/ 184326 h 427168"/>
                  <a:gd name="connsiteX146" fmla="*/ 55956 w 536338"/>
                  <a:gd name="connsiteY146" fmla="*/ 178658 h 427168"/>
                  <a:gd name="connsiteX147" fmla="*/ 51933 w 536338"/>
                  <a:gd name="connsiteY147" fmla="*/ 177012 h 427168"/>
                  <a:gd name="connsiteX148" fmla="*/ 50653 w 536338"/>
                  <a:gd name="connsiteY148" fmla="*/ 175183 h 427168"/>
                  <a:gd name="connsiteX149" fmla="*/ 49921 w 536338"/>
                  <a:gd name="connsiteY149" fmla="*/ 171892 h 427168"/>
                  <a:gd name="connsiteX150" fmla="*/ 44436 w 536338"/>
                  <a:gd name="connsiteY150" fmla="*/ 165308 h 427168"/>
                  <a:gd name="connsiteX151" fmla="*/ 40230 w 536338"/>
                  <a:gd name="connsiteY151" fmla="*/ 154520 h 427168"/>
                  <a:gd name="connsiteX152" fmla="*/ 37487 w 536338"/>
                  <a:gd name="connsiteY152" fmla="*/ 151045 h 427168"/>
                  <a:gd name="connsiteX153" fmla="*/ 34195 w 536338"/>
                  <a:gd name="connsiteY153" fmla="*/ 148668 h 427168"/>
                  <a:gd name="connsiteX154" fmla="*/ 28161 w 536338"/>
                  <a:gd name="connsiteY154" fmla="*/ 141170 h 427168"/>
                  <a:gd name="connsiteX155" fmla="*/ 27612 w 536338"/>
                  <a:gd name="connsiteY155" fmla="*/ 138793 h 427168"/>
                  <a:gd name="connsiteX156" fmla="*/ 24321 w 536338"/>
                  <a:gd name="connsiteY156" fmla="*/ 134587 h 427168"/>
                  <a:gd name="connsiteX157" fmla="*/ 21029 w 536338"/>
                  <a:gd name="connsiteY157" fmla="*/ 127456 h 427168"/>
                  <a:gd name="connsiteX158" fmla="*/ 14446 w 536338"/>
                  <a:gd name="connsiteY158" fmla="*/ 115752 h 427168"/>
                  <a:gd name="connsiteX159" fmla="*/ 11886 w 536338"/>
                  <a:gd name="connsiteY159" fmla="*/ 114107 h 427168"/>
                  <a:gd name="connsiteX160" fmla="*/ 8046 w 536338"/>
                  <a:gd name="connsiteY160" fmla="*/ 114107 h 427168"/>
                  <a:gd name="connsiteX161" fmla="*/ 4206 w 536338"/>
                  <a:gd name="connsiteY161" fmla="*/ 113558 h 427168"/>
                  <a:gd name="connsiteX162" fmla="*/ 3291 w 536338"/>
                  <a:gd name="connsiteY162" fmla="*/ 112827 h 427168"/>
                  <a:gd name="connsiteX163" fmla="*/ 1097 w 536338"/>
                  <a:gd name="connsiteY163" fmla="*/ 113558 h 427168"/>
                  <a:gd name="connsiteX164" fmla="*/ 0 w 536338"/>
                  <a:gd name="connsiteY164" fmla="*/ 115570 h 427168"/>
                  <a:gd name="connsiteX165" fmla="*/ 5303 w 536338"/>
                  <a:gd name="connsiteY165" fmla="*/ 102769 h 427168"/>
                  <a:gd name="connsiteX166" fmla="*/ 5486 w 536338"/>
                  <a:gd name="connsiteY166" fmla="*/ 93077 h 427168"/>
                  <a:gd name="connsiteX167" fmla="*/ 6400 w 536338"/>
                  <a:gd name="connsiteY167" fmla="*/ 89420 h 427168"/>
                  <a:gd name="connsiteX168" fmla="*/ 8229 w 536338"/>
                  <a:gd name="connsiteY168" fmla="*/ 84849 h 427168"/>
                  <a:gd name="connsiteX169" fmla="*/ 8046 w 536338"/>
                  <a:gd name="connsiteY169" fmla="*/ 78083 h 427168"/>
                  <a:gd name="connsiteX170" fmla="*/ 9143 w 536338"/>
                  <a:gd name="connsiteY170" fmla="*/ 81923 h 427168"/>
                  <a:gd name="connsiteX171" fmla="*/ 37487 w 536338"/>
                  <a:gd name="connsiteY171" fmla="*/ 85397 h 427168"/>
                  <a:gd name="connsiteX172" fmla="*/ 45350 w 536338"/>
                  <a:gd name="connsiteY172" fmla="*/ 77900 h 427168"/>
                  <a:gd name="connsiteX173" fmla="*/ 45898 w 536338"/>
                  <a:gd name="connsiteY173" fmla="*/ 76254 h 427168"/>
                  <a:gd name="connsiteX174" fmla="*/ 52665 w 536338"/>
                  <a:gd name="connsiteY174" fmla="*/ 65099 h 427168"/>
                  <a:gd name="connsiteX175" fmla="*/ 72048 w 536338"/>
                  <a:gd name="connsiteY175" fmla="*/ 62356 h 427168"/>
                  <a:gd name="connsiteX176" fmla="*/ 72962 w 536338"/>
                  <a:gd name="connsiteY176" fmla="*/ 58333 h 427168"/>
                  <a:gd name="connsiteX177" fmla="*/ 75705 w 536338"/>
                  <a:gd name="connsiteY177" fmla="*/ 50836 h 427168"/>
                  <a:gd name="connsiteX178" fmla="*/ 85945 w 536338"/>
                  <a:gd name="connsiteY178" fmla="*/ 45533 h 427168"/>
                  <a:gd name="connsiteX179" fmla="*/ 86312 w 536338"/>
                  <a:gd name="connsiteY179" fmla="*/ 44984 h 427168"/>
                  <a:gd name="connsiteX180" fmla="*/ 61808 w 536338"/>
                  <a:gd name="connsiteY180" fmla="*/ 21578 h 427168"/>
                  <a:gd name="connsiteX181" fmla="*/ 58150 w 536338"/>
                  <a:gd name="connsiteY181" fmla="*/ 18469 h 427168"/>
                  <a:gd name="connsiteX182" fmla="*/ 76620 w 536338"/>
                  <a:gd name="connsiteY182" fmla="*/ 14629 h 427168"/>
                  <a:gd name="connsiteX183" fmla="*/ 107341 w 536338"/>
                  <a:gd name="connsiteY183" fmla="*/ 8777 h 427168"/>
                  <a:gd name="connsiteX184" fmla="*/ 115021 w 536338"/>
                  <a:gd name="connsiteY184" fmla="*/ 0 h 427168"/>
                  <a:gd name="connsiteX185" fmla="*/ 153788 w 536338"/>
                  <a:gd name="connsiteY185" fmla="*/ 10057 h 427168"/>
                  <a:gd name="connsiteX186" fmla="*/ 182680 w 536338"/>
                  <a:gd name="connsiteY186" fmla="*/ 30355 h 427168"/>
                  <a:gd name="connsiteX187" fmla="*/ 208464 w 536338"/>
                  <a:gd name="connsiteY187" fmla="*/ 39864 h 427168"/>
                  <a:gd name="connsiteX188" fmla="*/ 211207 w 536338"/>
                  <a:gd name="connsiteY188" fmla="*/ 41693 h 427168"/>
                  <a:gd name="connsiteX189" fmla="*/ 214865 w 536338"/>
                  <a:gd name="connsiteY189" fmla="*/ 50105 h 427168"/>
                  <a:gd name="connsiteX190" fmla="*/ 228213 w 536338"/>
                  <a:gd name="connsiteY190" fmla="*/ 51202 h 427168"/>
                  <a:gd name="connsiteX191" fmla="*/ 229493 w 536338"/>
                  <a:gd name="connsiteY191" fmla="*/ 52299 h 427168"/>
                  <a:gd name="connsiteX192" fmla="*/ 229493 w 536338"/>
                  <a:gd name="connsiteY192" fmla="*/ 69488 h 427168"/>
                  <a:gd name="connsiteX193" fmla="*/ 230591 w 536338"/>
                  <a:gd name="connsiteY193" fmla="*/ 70951 h 427168"/>
                  <a:gd name="connsiteX194" fmla="*/ 259483 w 536338"/>
                  <a:gd name="connsiteY194" fmla="*/ 83569 h 427168"/>
                  <a:gd name="connsiteX195" fmla="*/ 304833 w 536338"/>
                  <a:gd name="connsiteY195" fmla="*/ 86129 h 42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536338" h="427168">
                    <a:moveTo>
                      <a:pt x="304833" y="86129"/>
                    </a:moveTo>
                    <a:lnTo>
                      <a:pt x="306845" y="87226"/>
                    </a:lnTo>
                    <a:lnTo>
                      <a:pt x="317085" y="88872"/>
                    </a:lnTo>
                    <a:lnTo>
                      <a:pt x="326228" y="91980"/>
                    </a:lnTo>
                    <a:lnTo>
                      <a:pt x="329703" y="94906"/>
                    </a:lnTo>
                    <a:lnTo>
                      <a:pt x="333908" y="101855"/>
                    </a:lnTo>
                    <a:lnTo>
                      <a:pt x="349269" y="101855"/>
                    </a:lnTo>
                    <a:lnTo>
                      <a:pt x="351464" y="104232"/>
                    </a:lnTo>
                    <a:lnTo>
                      <a:pt x="352926" y="108804"/>
                    </a:lnTo>
                    <a:lnTo>
                      <a:pt x="354389" y="110815"/>
                    </a:lnTo>
                    <a:lnTo>
                      <a:pt x="355304" y="114107"/>
                    </a:lnTo>
                    <a:lnTo>
                      <a:pt x="359510" y="121056"/>
                    </a:lnTo>
                    <a:lnTo>
                      <a:pt x="363533" y="122701"/>
                    </a:lnTo>
                    <a:lnTo>
                      <a:pt x="366459" y="128004"/>
                    </a:lnTo>
                    <a:lnTo>
                      <a:pt x="373041" y="132393"/>
                    </a:lnTo>
                    <a:lnTo>
                      <a:pt x="373041" y="132942"/>
                    </a:lnTo>
                    <a:lnTo>
                      <a:pt x="371761" y="134222"/>
                    </a:lnTo>
                    <a:lnTo>
                      <a:pt x="373041" y="136050"/>
                    </a:lnTo>
                    <a:lnTo>
                      <a:pt x="374139" y="140439"/>
                    </a:lnTo>
                    <a:lnTo>
                      <a:pt x="378345" y="141536"/>
                    </a:lnTo>
                    <a:lnTo>
                      <a:pt x="380173" y="143182"/>
                    </a:lnTo>
                    <a:lnTo>
                      <a:pt x="387670" y="147936"/>
                    </a:lnTo>
                    <a:lnTo>
                      <a:pt x="390414" y="149948"/>
                    </a:lnTo>
                    <a:lnTo>
                      <a:pt x="392059" y="152325"/>
                    </a:lnTo>
                    <a:lnTo>
                      <a:pt x="392608" y="153605"/>
                    </a:lnTo>
                    <a:lnTo>
                      <a:pt x="391876" y="158177"/>
                    </a:lnTo>
                    <a:lnTo>
                      <a:pt x="395351" y="162931"/>
                    </a:lnTo>
                    <a:lnTo>
                      <a:pt x="396265" y="166406"/>
                    </a:lnTo>
                    <a:lnTo>
                      <a:pt x="395899" y="168417"/>
                    </a:lnTo>
                    <a:lnTo>
                      <a:pt x="393705" y="171160"/>
                    </a:lnTo>
                    <a:lnTo>
                      <a:pt x="393705" y="176463"/>
                    </a:lnTo>
                    <a:lnTo>
                      <a:pt x="397362" y="181218"/>
                    </a:lnTo>
                    <a:lnTo>
                      <a:pt x="403762" y="188166"/>
                    </a:lnTo>
                    <a:lnTo>
                      <a:pt x="405408" y="196761"/>
                    </a:lnTo>
                    <a:lnTo>
                      <a:pt x="407785" y="199687"/>
                    </a:lnTo>
                    <a:lnTo>
                      <a:pt x="408151" y="202064"/>
                    </a:lnTo>
                    <a:lnTo>
                      <a:pt x="409431" y="203161"/>
                    </a:lnTo>
                    <a:lnTo>
                      <a:pt x="410163" y="205538"/>
                    </a:lnTo>
                    <a:lnTo>
                      <a:pt x="411443" y="205538"/>
                    </a:lnTo>
                    <a:lnTo>
                      <a:pt x="414917" y="211024"/>
                    </a:lnTo>
                    <a:lnTo>
                      <a:pt x="417477" y="211756"/>
                    </a:lnTo>
                    <a:lnTo>
                      <a:pt x="427169" y="207733"/>
                    </a:lnTo>
                    <a:lnTo>
                      <a:pt x="427169" y="207550"/>
                    </a:lnTo>
                    <a:lnTo>
                      <a:pt x="425523" y="209927"/>
                    </a:lnTo>
                    <a:lnTo>
                      <a:pt x="425889" y="211573"/>
                    </a:lnTo>
                    <a:lnTo>
                      <a:pt x="427352" y="212487"/>
                    </a:lnTo>
                    <a:lnTo>
                      <a:pt x="425706" y="214865"/>
                    </a:lnTo>
                    <a:lnTo>
                      <a:pt x="425523" y="218156"/>
                    </a:lnTo>
                    <a:lnTo>
                      <a:pt x="429363" y="217790"/>
                    </a:lnTo>
                    <a:lnTo>
                      <a:pt x="431923" y="219070"/>
                    </a:lnTo>
                    <a:lnTo>
                      <a:pt x="431558" y="219253"/>
                    </a:lnTo>
                    <a:lnTo>
                      <a:pt x="431558" y="222728"/>
                    </a:lnTo>
                    <a:lnTo>
                      <a:pt x="456976" y="254546"/>
                    </a:lnTo>
                    <a:lnTo>
                      <a:pt x="521709" y="262592"/>
                    </a:lnTo>
                    <a:lnTo>
                      <a:pt x="523355" y="260763"/>
                    </a:lnTo>
                    <a:lnTo>
                      <a:pt x="523538" y="261312"/>
                    </a:lnTo>
                    <a:lnTo>
                      <a:pt x="536338" y="279964"/>
                    </a:lnTo>
                    <a:lnTo>
                      <a:pt x="518418" y="332994"/>
                    </a:lnTo>
                    <a:lnTo>
                      <a:pt x="442164" y="359327"/>
                    </a:lnTo>
                    <a:lnTo>
                      <a:pt x="442164" y="358961"/>
                    </a:lnTo>
                    <a:lnTo>
                      <a:pt x="410346" y="365544"/>
                    </a:lnTo>
                    <a:lnTo>
                      <a:pt x="367921" y="369933"/>
                    </a:lnTo>
                    <a:lnTo>
                      <a:pt x="344698" y="380904"/>
                    </a:lnTo>
                    <a:lnTo>
                      <a:pt x="329886" y="400471"/>
                    </a:lnTo>
                    <a:lnTo>
                      <a:pt x="327691" y="409248"/>
                    </a:lnTo>
                    <a:lnTo>
                      <a:pt x="319279" y="413637"/>
                    </a:lnTo>
                    <a:lnTo>
                      <a:pt x="315073" y="413637"/>
                    </a:lnTo>
                    <a:lnTo>
                      <a:pt x="308674" y="402665"/>
                    </a:lnTo>
                    <a:lnTo>
                      <a:pt x="298067" y="404860"/>
                    </a:lnTo>
                    <a:lnTo>
                      <a:pt x="291850" y="404860"/>
                    </a:lnTo>
                    <a:lnTo>
                      <a:pt x="274844" y="402665"/>
                    </a:lnTo>
                    <a:lnTo>
                      <a:pt x="268443" y="400471"/>
                    </a:lnTo>
                    <a:lnTo>
                      <a:pt x="255826" y="400471"/>
                    </a:lnTo>
                    <a:lnTo>
                      <a:pt x="253632" y="400471"/>
                    </a:lnTo>
                    <a:lnTo>
                      <a:pt x="249425" y="400471"/>
                    </a:lnTo>
                    <a:lnTo>
                      <a:pt x="247414" y="400471"/>
                    </a:lnTo>
                    <a:lnTo>
                      <a:pt x="234980" y="409431"/>
                    </a:lnTo>
                    <a:lnTo>
                      <a:pt x="224922" y="410346"/>
                    </a:lnTo>
                    <a:lnTo>
                      <a:pt x="222362" y="412540"/>
                    </a:lnTo>
                    <a:lnTo>
                      <a:pt x="220716" y="415466"/>
                    </a:lnTo>
                    <a:lnTo>
                      <a:pt x="216876" y="417111"/>
                    </a:lnTo>
                    <a:lnTo>
                      <a:pt x="213950" y="419123"/>
                    </a:lnTo>
                    <a:lnTo>
                      <a:pt x="213219" y="422963"/>
                    </a:lnTo>
                    <a:lnTo>
                      <a:pt x="211025" y="425157"/>
                    </a:lnTo>
                    <a:lnTo>
                      <a:pt x="205904" y="427169"/>
                    </a:lnTo>
                    <a:lnTo>
                      <a:pt x="204807" y="424060"/>
                    </a:lnTo>
                    <a:lnTo>
                      <a:pt x="204807" y="419671"/>
                    </a:lnTo>
                    <a:lnTo>
                      <a:pt x="199138" y="409980"/>
                    </a:lnTo>
                    <a:lnTo>
                      <a:pt x="197492" y="408883"/>
                    </a:lnTo>
                    <a:lnTo>
                      <a:pt x="195481" y="406140"/>
                    </a:lnTo>
                    <a:lnTo>
                      <a:pt x="193469" y="398094"/>
                    </a:lnTo>
                    <a:lnTo>
                      <a:pt x="185241" y="390048"/>
                    </a:lnTo>
                    <a:lnTo>
                      <a:pt x="181218" y="388036"/>
                    </a:lnTo>
                    <a:lnTo>
                      <a:pt x="179023" y="385659"/>
                    </a:lnTo>
                    <a:lnTo>
                      <a:pt x="173903" y="378344"/>
                    </a:lnTo>
                    <a:lnTo>
                      <a:pt x="168966" y="368287"/>
                    </a:lnTo>
                    <a:lnTo>
                      <a:pt x="166954" y="366824"/>
                    </a:lnTo>
                    <a:lnTo>
                      <a:pt x="166223" y="365544"/>
                    </a:lnTo>
                    <a:lnTo>
                      <a:pt x="164577" y="360241"/>
                    </a:lnTo>
                    <a:lnTo>
                      <a:pt x="164394" y="354938"/>
                    </a:lnTo>
                    <a:lnTo>
                      <a:pt x="162748" y="350915"/>
                    </a:lnTo>
                    <a:lnTo>
                      <a:pt x="159822" y="346161"/>
                    </a:lnTo>
                    <a:lnTo>
                      <a:pt x="156531" y="343052"/>
                    </a:lnTo>
                    <a:lnTo>
                      <a:pt x="155068" y="340126"/>
                    </a:lnTo>
                    <a:lnTo>
                      <a:pt x="153240" y="338480"/>
                    </a:lnTo>
                    <a:lnTo>
                      <a:pt x="149217" y="332994"/>
                    </a:lnTo>
                    <a:lnTo>
                      <a:pt x="146473" y="330434"/>
                    </a:lnTo>
                    <a:lnTo>
                      <a:pt x="139707" y="325863"/>
                    </a:lnTo>
                    <a:lnTo>
                      <a:pt x="136050" y="324034"/>
                    </a:lnTo>
                    <a:lnTo>
                      <a:pt x="134953" y="324400"/>
                    </a:lnTo>
                    <a:lnTo>
                      <a:pt x="132210" y="323303"/>
                    </a:lnTo>
                    <a:lnTo>
                      <a:pt x="125627" y="319462"/>
                    </a:lnTo>
                    <a:lnTo>
                      <a:pt x="122336" y="316720"/>
                    </a:lnTo>
                    <a:lnTo>
                      <a:pt x="120324" y="314342"/>
                    </a:lnTo>
                    <a:lnTo>
                      <a:pt x="117216" y="308308"/>
                    </a:lnTo>
                    <a:lnTo>
                      <a:pt x="115935" y="303553"/>
                    </a:lnTo>
                    <a:lnTo>
                      <a:pt x="112826" y="284901"/>
                    </a:lnTo>
                    <a:lnTo>
                      <a:pt x="111181" y="281975"/>
                    </a:lnTo>
                    <a:lnTo>
                      <a:pt x="110815" y="279598"/>
                    </a:lnTo>
                    <a:lnTo>
                      <a:pt x="111912" y="278318"/>
                    </a:lnTo>
                    <a:lnTo>
                      <a:pt x="113193" y="275027"/>
                    </a:lnTo>
                    <a:lnTo>
                      <a:pt x="113741" y="269175"/>
                    </a:lnTo>
                    <a:lnTo>
                      <a:pt x="111729" y="262592"/>
                    </a:lnTo>
                    <a:lnTo>
                      <a:pt x="110267" y="259483"/>
                    </a:lnTo>
                    <a:lnTo>
                      <a:pt x="108438" y="257289"/>
                    </a:lnTo>
                    <a:lnTo>
                      <a:pt x="106609" y="253449"/>
                    </a:lnTo>
                    <a:lnTo>
                      <a:pt x="105512" y="248877"/>
                    </a:lnTo>
                    <a:lnTo>
                      <a:pt x="103866" y="246134"/>
                    </a:lnTo>
                    <a:lnTo>
                      <a:pt x="101855" y="241197"/>
                    </a:lnTo>
                    <a:lnTo>
                      <a:pt x="96003" y="231139"/>
                    </a:lnTo>
                    <a:lnTo>
                      <a:pt x="89054" y="224556"/>
                    </a:lnTo>
                    <a:lnTo>
                      <a:pt x="84483" y="221630"/>
                    </a:lnTo>
                    <a:lnTo>
                      <a:pt x="83751" y="220533"/>
                    </a:lnTo>
                    <a:lnTo>
                      <a:pt x="82289" y="220350"/>
                    </a:lnTo>
                    <a:lnTo>
                      <a:pt x="81740" y="218887"/>
                    </a:lnTo>
                    <a:lnTo>
                      <a:pt x="78083" y="217059"/>
                    </a:lnTo>
                    <a:lnTo>
                      <a:pt x="75340" y="217059"/>
                    </a:lnTo>
                    <a:lnTo>
                      <a:pt x="73694" y="217607"/>
                    </a:lnTo>
                    <a:lnTo>
                      <a:pt x="71682" y="216693"/>
                    </a:lnTo>
                    <a:lnTo>
                      <a:pt x="70768" y="213402"/>
                    </a:lnTo>
                    <a:lnTo>
                      <a:pt x="68574" y="209744"/>
                    </a:lnTo>
                    <a:lnTo>
                      <a:pt x="65465" y="206270"/>
                    </a:lnTo>
                    <a:lnTo>
                      <a:pt x="65465" y="202064"/>
                    </a:lnTo>
                    <a:lnTo>
                      <a:pt x="66013" y="201150"/>
                    </a:lnTo>
                    <a:lnTo>
                      <a:pt x="61625" y="187801"/>
                    </a:lnTo>
                    <a:lnTo>
                      <a:pt x="59065" y="184326"/>
                    </a:lnTo>
                    <a:lnTo>
                      <a:pt x="55956" y="178658"/>
                    </a:lnTo>
                    <a:lnTo>
                      <a:pt x="51933" y="177012"/>
                    </a:lnTo>
                    <a:lnTo>
                      <a:pt x="50653" y="175183"/>
                    </a:lnTo>
                    <a:lnTo>
                      <a:pt x="49921" y="171892"/>
                    </a:lnTo>
                    <a:lnTo>
                      <a:pt x="44436" y="165308"/>
                    </a:lnTo>
                    <a:lnTo>
                      <a:pt x="40230" y="154520"/>
                    </a:lnTo>
                    <a:lnTo>
                      <a:pt x="37487" y="151045"/>
                    </a:lnTo>
                    <a:lnTo>
                      <a:pt x="34195" y="148668"/>
                    </a:lnTo>
                    <a:lnTo>
                      <a:pt x="28161" y="141170"/>
                    </a:lnTo>
                    <a:lnTo>
                      <a:pt x="27612" y="138793"/>
                    </a:lnTo>
                    <a:lnTo>
                      <a:pt x="24321" y="134587"/>
                    </a:lnTo>
                    <a:lnTo>
                      <a:pt x="21029" y="127456"/>
                    </a:lnTo>
                    <a:lnTo>
                      <a:pt x="14446" y="115752"/>
                    </a:lnTo>
                    <a:lnTo>
                      <a:pt x="11886" y="114107"/>
                    </a:lnTo>
                    <a:lnTo>
                      <a:pt x="8046" y="114107"/>
                    </a:lnTo>
                    <a:lnTo>
                      <a:pt x="4206" y="113558"/>
                    </a:lnTo>
                    <a:lnTo>
                      <a:pt x="3291" y="112827"/>
                    </a:lnTo>
                    <a:lnTo>
                      <a:pt x="1097" y="113558"/>
                    </a:lnTo>
                    <a:lnTo>
                      <a:pt x="0" y="115570"/>
                    </a:lnTo>
                    <a:lnTo>
                      <a:pt x="5303" y="102769"/>
                    </a:lnTo>
                    <a:lnTo>
                      <a:pt x="5486" y="93077"/>
                    </a:lnTo>
                    <a:lnTo>
                      <a:pt x="6400" y="89420"/>
                    </a:lnTo>
                    <a:lnTo>
                      <a:pt x="8229" y="84849"/>
                    </a:lnTo>
                    <a:lnTo>
                      <a:pt x="8046" y="78083"/>
                    </a:lnTo>
                    <a:lnTo>
                      <a:pt x="9143" y="81923"/>
                    </a:lnTo>
                    <a:lnTo>
                      <a:pt x="37487" y="85397"/>
                    </a:lnTo>
                    <a:lnTo>
                      <a:pt x="45350" y="77900"/>
                    </a:lnTo>
                    <a:lnTo>
                      <a:pt x="45898" y="76254"/>
                    </a:lnTo>
                    <a:lnTo>
                      <a:pt x="52665" y="65099"/>
                    </a:lnTo>
                    <a:lnTo>
                      <a:pt x="72048" y="62356"/>
                    </a:lnTo>
                    <a:lnTo>
                      <a:pt x="72962" y="58333"/>
                    </a:lnTo>
                    <a:lnTo>
                      <a:pt x="75705" y="50836"/>
                    </a:lnTo>
                    <a:lnTo>
                      <a:pt x="85945" y="45533"/>
                    </a:lnTo>
                    <a:lnTo>
                      <a:pt x="86312" y="44984"/>
                    </a:lnTo>
                    <a:lnTo>
                      <a:pt x="61808" y="21578"/>
                    </a:lnTo>
                    <a:lnTo>
                      <a:pt x="58150" y="18469"/>
                    </a:lnTo>
                    <a:lnTo>
                      <a:pt x="76620" y="14629"/>
                    </a:lnTo>
                    <a:lnTo>
                      <a:pt x="107341" y="8777"/>
                    </a:lnTo>
                    <a:lnTo>
                      <a:pt x="115021" y="0"/>
                    </a:lnTo>
                    <a:lnTo>
                      <a:pt x="153788" y="10057"/>
                    </a:lnTo>
                    <a:lnTo>
                      <a:pt x="182680" y="30355"/>
                    </a:lnTo>
                    <a:lnTo>
                      <a:pt x="208464" y="39864"/>
                    </a:lnTo>
                    <a:lnTo>
                      <a:pt x="211207" y="41693"/>
                    </a:lnTo>
                    <a:lnTo>
                      <a:pt x="214865" y="50105"/>
                    </a:lnTo>
                    <a:lnTo>
                      <a:pt x="228213" y="51202"/>
                    </a:lnTo>
                    <a:lnTo>
                      <a:pt x="229493" y="52299"/>
                    </a:lnTo>
                    <a:lnTo>
                      <a:pt x="229493" y="69488"/>
                    </a:lnTo>
                    <a:lnTo>
                      <a:pt x="230591" y="70951"/>
                    </a:lnTo>
                    <a:lnTo>
                      <a:pt x="259483" y="83569"/>
                    </a:lnTo>
                    <a:lnTo>
                      <a:pt x="304833" y="86129"/>
                    </a:lnTo>
                    <a:close/>
                  </a:path>
                </a:pathLst>
              </a:custGeom>
              <a:grpFill/>
              <a:ln w="18272" cap="flat">
                <a:noFill/>
                <a:prstDash val="solid"/>
                <a:miter/>
              </a:ln>
            </p:spPr>
            <p:txBody>
              <a:bodyPr rtlCol="0" anchor="ctr"/>
              <a:lstStyle/>
              <a:p>
                <a:endParaRPr lang="en-GB" sz="1463"/>
              </a:p>
            </p:txBody>
          </p:sp>
          <p:sp>
            <p:nvSpPr>
              <p:cNvPr id="1612" name="Freeform: Shape 1611">
                <a:extLst>
                  <a:ext uri="{FF2B5EF4-FFF2-40B4-BE49-F238E27FC236}">
                    <a16:creationId xmlns:a16="http://schemas.microsoft.com/office/drawing/2014/main" id="{E9108836-A19A-DB65-A35B-681C9236C39E}"/>
                  </a:ext>
                </a:extLst>
              </p:cNvPr>
              <p:cNvSpPr/>
              <p:nvPr/>
            </p:nvSpPr>
            <p:spPr>
              <a:xfrm>
                <a:off x="6867239" y="3502362"/>
                <a:ext cx="536338" cy="427168"/>
              </a:xfrm>
              <a:custGeom>
                <a:avLst/>
                <a:gdLst>
                  <a:gd name="connsiteX0" fmla="*/ 304833 w 536338"/>
                  <a:gd name="connsiteY0" fmla="*/ 86129 h 427168"/>
                  <a:gd name="connsiteX1" fmla="*/ 306845 w 536338"/>
                  <a:gd name="connsiteY1" fmla="*/ 87226 h 427168"/>
                  <a:gd name="connsiteX2" fmla="*/ 317085 w 536338"/>
                  <a:gd name="connsiteY2" fmla="*/ 88872 h 427168"/>
                  <a:gd name="connsiteX3" fmla="*/ 326228 w 536338"/>
                  <a:gd name="connsiteY3" fmla="*/ 91980 h 427168"/>
                  <a:gd name="connsiteX4" fmla="*/ 329703 w 536338"/>
                  <a:gd name="connsiteY4" fmla="*/ 94906 h 427168"/>
                  <a:gd name="connsiteX5" fmla="*/ 333908 w 536338"/>
                  <a:gd name="connsiteY5" fmla="*/ 101855 h 427168"/>
                  <a:gd name="connsiteX6" fmla="*/ 349269 w 536338"/>
                  <a:gd name="connsiteY6" fmla="*/ 101855 h 427168"/>
                  <a:gd name="connsiteX7" fmla="*/ 351464 w 536338"/>
                  <a:gd name="connsiteY7" fmla="*/ 104232 h 427168"/>
                  <a:gd name="connsiteX8" fmla="*/ 352926 w 536338"/>
                  <a:gd name="connsiteY8" fmla="*/ 108804 h 427168"/>
                  <a:gd name="connsiteX9" fmla="*/ 354389 w 536338"/>
                  <a:gd name="connsiteY9" fmla="*/ 110815 h 427168"/>
                  <a:gd name="connsiteX10" fmla="*/ 355304 w 536338"/>
                  <a:gd name="connsiteY10" fmla="*/ 114107 h 427168"/>
                  <a:gd name="connsiteX11" fmla="*/ 359510 w 536338"/>
                  <a:gd name="connsiteY11" fmla="*/ 121056 h 427168"/>
                  <a:gd name="connsiteX12" fmla="*/ 363533 w 536338"/>
                  <a:gd name="connsiteY12" fmla="*/ 122701 h 427168"/>
                  <a:gd name="connsiteX13" fmla="*/ 366459 w 536338"/>
                  <a:gd name="connsiteY13" fmla="*/ 128004 h 427168"/>
                  <a:gd name="connsiteX14" fmla="*/ 373041 w 536338"/>
                  <a:gd name="connsiteY14" fmla="*/ 132393 h 427168"/>
                  <a:gd name="connsiteX15" fmla="*/ 373041 w 536338"/>
                  <a:gd name="connsiteY15" fmla="*/ 132942 h 427168"/>
                  <a:gd name="connsiteX16" fmla="*/ 371761 w 536338"/>
                  <a:gd name="connsiteY16" fmla="*/ 134222 h 427168"/>
                  <a:gd name="connsiteX17" fmla="*/ 373041 w 536338"/>
                  <a:gd name="connsiteY17" fmla="*/ 136050 h 427168"/>
                  <a:gd name="connsiteX18" fmla="*/ 374139 w 536338"/>
                  <a:gd name="connsiteY18" fmla="*/ 140439 h 427168"/>
                  <a:gd name="connsiteX19" fmla="*/ 378345 w 536338"/>
                  <a:gd name="connsiteY19" fmla="*/ 141536 h 427168"/>
                  <a:gd name="connsiteX20" fmla="*/ 380173 w 536338"/>
                  <a:gd name="connsiteY20" fmla="*/ 143182 h 427168"/>
                  <a:gd name="connsiteX21" fmla="*/ 387670 w 536338"/>
                  <a:gd name="connsiteY21" fmla="*/ 147936 h 427168"/>
                  <a:gd name="connsiteX22" fmla="*/ 390414 w 536338"/>
                  <a:gd name="connsiteY22" fmla="*/ 149948 h 427168"/>
                  <a:gd name="connsiteX23" fmla="*/ 392059 w 536338"/>
                  <a:gd name="connsiteY23" fmla="*/ 152325 h 427168"/>
                  <a:gd name="connsiteX24" fmla="*/ 392608 w 536338"/>
                  <a:gd name="connsiteY24" fmla="*/ 153605 h 427168"/>
                  <a:gd name="connsiteX25" fmla="*/ 391876 w 536338"/>
                  <a:gd name="connsiteY25" fmla="*/ 158177 h 427168"/>
                  <a:gd name="connsiteX26" fmla="*/ 395351 w 536338"/>
                  <a:gd name="connsiteY26" fmla="*/ 162931 h 427168"/>
                  <a:gd name="connsiteX27" fmla="*/ 396265 w 536338"/>
                  <a:gd name="connsiteY27" fmla="*/ 166406 h 427168"/>
                  <a:gd name="connsiteX28" fmla="*/ 395899 w 536338"/>
                  <a:gd name="connsiteY28" fmla="*/ 168417 h 427168"/>
                  <a:gd name="connsiteX29" fmla="*/ 393705 w 536338"/>
                  <a:gd name="connsiteY29" fmla="*/ 171160 h 427168"/>
                  <a:gd name="connsiteX30" fmla="*/ 393705 w 536338"/>
                  <a:gd name="connsiteY30" fmla="*/ 176463 h 427168"/>
                  <a:gd name="connsiteX31" fmla="*/ 397362 w 536338"/>
                  <a:gd name="connsiteY31" fmla="*/ 181218 h 427168"/>
                  <a:gd name="connsiteX32" fmla="*/ 403762 w 536338"/>
                  <a:gd name="connsiteY32" fmla="*/ 188166 h 427168"/>
                  <a:gd name="connsiteX33" fmla="*/ 405408 w 536338"/>
                  <a:gd name="connsiteY33" fmla="*/ 196761 h 427168"/>
                  <a:gd name="connsiteX34" fmla="*/ 407785 w 536338"/>
                  <a:gd name="connsiteY34" fmla="*/ 199687 h 427168"/>
                  <a:gd name="connsiteX35" fmla="*/ 408151 w 536338"/>
                  <a:gd name="connsiteY35" fmla="*/ 202064 h 427168"/>
                  <a:gd name="connsiteX36" fmla="*/ 409431 w 536338"/>
                  <a:gd name="connsiteY36" fmla="*/ 203161 h 427168"/>
                  <a:gd name="connsiteX37" fmla="*/ 410163 w 536338"/>
                  <a:gd name="connsiteY37" fmla="*/ 205538 h 427168"/>
                  <a:gd name="connsiteX38" fmla="*/ 411443 w 536338"/>
                  <a:gd name="connsiteY38" fmla="*/ 205538 h 427168"/>
                  <a:gd name="connsiteX39" fmla="*/ 414917 w 536338"/>
                  <a:gd name="connsiteY39" fmla="*/ 211024 h 427168"/>
                  <a:gd name="connsiteX40" fmla="*/ 417477 w 536338"/>
                  <a:gd name="connsiteY40" fmla="*/ 211756 h 427168"/>
                  <a:gd name="connsiteX41" fmla="*/ 427169 w 536338"/>
                  <a:gd name="connsiteY41" fmla="*/ 207733 h 427168"/>
                  <a:gd name="connsiteX42" fmla="*/ 427169 w 536338"/>
                  <a:gd name="connsiteY42" fmla="*/ 207550 h 427168"/>
                  <a:gd name="connsiteX43" fmla="*/ 425523 w 536338"/>
                  <a:gd name="connsiteY43" fmla="*/ 209927 h 427168"/>
                  <a:gd name="connsiteX44" fmla="*/ 425889 w 536338"/>
                  <a:gd name="connsiteY44" fmla="*/ 211573 h 427168"/>
                  <a:gd name="connsiteX45" fmla="*/ 427352 w 536338"/>
                  <a:gd name="connsiteY45" fmla="*/ 212487 h 427168"/>
                  <a:gd name="connsiteX46" fmla="*/ 425706 w 536338"/>
                  <a:gd name="connsiteY46" fmla="*/ 214865 h 427168"/>
                  <a:gd name="connsiteX47" fmla="*/ 425523 w 536338"/>
                  <a:gd name="connsiteY47" fmla="*/ 218156 h 427168"/>
                  <a:gd name="connsiteX48" fmla="*/ 429363 w 536338"/>
                  <a:gd name="connsiteY48" fmla="*/ 217790 h 427168"/>
                  <a:gd name="connsiteX49" fmla="*/ 431923 w 536338"/>
                  <a:gd name="connsiteY49" fmla="*/ 219070 h 427168"/>
                  <a:gd name="connsiteX50" fmla="*/ 431558 w 536338"/>
                  <a:gd name="connsiteY50" fmla="*/ 219253 h 427168"/>
                  <a:gd name="connsiteX51" fmla="*/ 431558 w 536338"/>
                  <a:gd name="connsiteY51" fmla="*/ 222728 h 427168"/>
                  <a:gd name="connsiteX52" fmla="*/ 456976 w 536338"/>
                  <a:gd name="connsiteY52" fmla="*/ 254546 h 427168"/>
                  <a:gd name="connsiteX53" fmla="*/ 521709 w 536338"/>
                  <a:gd name="connsiteY53" fmla="*/ 262592 h 427168"/>
                  <a:gd name="connsiteX54" fmla="*/ 523355 w 536338"/>
                  <a:gd name="connsiteY54" fmla="*/ 260763 h 427168"/>
                  <a:gd name="connsiteX55" fmla="*/ 523538 w 536338"/>
                  <a:gd name="connsiteY55" fmla="*/ 261312 h 427168"/>
                  <a:gd name="connsiteX56" fmla="*/ 536338 w 536338"/>
                  <a:gd name="connsiteY56" fmla="*/ 279964 h 427168"/>
                  <a:gd name="connsiteX57" fmla="*/ 518418 w 536338"/>
                  <a:gd name="connsiteY57" fmla="*/ 332994 h 427168"/>
                  <a:gd name="connsiteX58" fmla="*/ 442164 w 536338"/>
                  <a:gd name="connsiteY58" fmla="*/ 359327 h 427168"/>
                  <a:gd name="connsiteX59" fmla="*/ 442164 w 536338"/>
                  <a:gd name="connsiteY59" fmla="*/ 358961 h 427168"/>
                  <a:gd name="connsiteX60" fmla="*/ 410346 w 536338"/>
                  <a:gd name="connsiteY60" fmla="*/ 365544 h 427168"/>
                  <a:gd name="connsiteX61" fmla="*/ 367921 w 536338"/>
                  <a:gd name="connsiteY61" fmla="*/ 369933 h 427168"/>
                  <a:gd name="connsiteX62" fmla="*/ 344698 w 536338"/>
                  <a:gd name="connsiteY62" fmla="*/ 380904 h 427168"/>
                  <a:gd name="connsiteX63" fmla="*/ 329886 w 536338"/>
                  <a:gd name="connsiteY63" fmla="*/ 400471 h 427168"/>
                  <a:gd name="connsiteX64" fmla="*/ 327691 w 536338"/>
                  <a:gd name="connsiteY64" fmla="*/ 409248 h 427168"/>
                  <a:gd name="connsiteX65" fmla="*/ 319279 w 536338"/>
                  <a:gd name="connsiteY65" fmla="*/ 413637 h 427168"/>
                  <a:gd name="connsiteX66" fmla="*/ 315073 w 536338"/>
                  <a:gd name="connsiteY66" fmla="*/ 413637 h 427168"/>
                  <a:gd name="connsiteX67" fmla="*/ 308674 w 536338"/>
                  <a:gd name="connsiteY67" fmla="*/ 402665 h 427168"/>
                  <a:gd name="connsiteX68" fmla="*/ 298067 w 536338"/>
                  <a:gd name="connsiteY68" fmla="*/ 404860 h 427168"/>
                  <a:gd name="connsiteX69" fmla="*/ 291850 w 536338"/>
                  <a:gd name="connsiteY69" fmla="*/ 404860 h 427168"/>
                  <a:gd name="connsiteX70" fmla="*/ 274844 w 536338"/>
                  <a:gd name="connsiteY70" fmla="*/ 402665 h 427168"/>
                  <a:gd name="connsiteX71" fmla="*/ 268443 w 536338"/>
                  <a:gd name="connsiteY71" fmla="*/ 400471 h 427168"/>
                  <a:gd name="connsiteX72" fmla="*/ 255826 w 536338"/>
                  <a:gd name="connsiteY72" fmla="*/ 400471 h 427168"/>
                  <a:gd name="connsiteX73" fmla="*/ 253632 w 536338"/>
                  <a:gd name="connsiteY73" fmla="*/ 400471 h 427168"/>
                  <a:gd name="connsiteX74" fmla="*/ 249425 w 536338"/>
                  <a:gd name="connsiteY74" fmla="*/ 400471 h 427168"/>
                  <a:gd name="connsiteX75" fmla="*/ 247414 w 536338"/>
                  <a:gd name="connsiteY75" fmla="*/ 400471 h 427168"/>
                  <a:gd name="connsiteX76" fmla="*/ 234980 w 536338"/>
                  <a:gd name="connsiteY76" fmla="*/ 409431 h 427168"/>
                  <a:gd name="connsiteX77" fmla="*/ 224922 w 536338"/>
                  <a:gd name="connsiteY77" fmla="*/ 410346 h 427168"/>
                  <a:gd name="connsiteX78" fmla="*/ 222362 w 536338"/>
                  <a:gd name="connsiteY78" fmla="*/ 412540 h 427168"/>
                  <a:gd name="connsiteX79" fmla="*/ 220716 w 536338"/>
                  <a:gd name="connsiteY79" fmla="*/ 415466 h 427168"/>
                  <a:gd name="connsiteX80" fmla="*/ 216876 w 536338"/>
                  <a:gd name="connsiteY80" fmla="*/ 417111 h 427168"/>
                  <a:gd name="connsiteX81" fmla="*/ 213950 w 536338"/>
                  <a:gd name="connsiteY81" fmla="*/ 419123 h 427168"/>
                  <a:gd name="connsiteX82" fmla="*/ 213219 w 536338"/>
                  <a:gd name="connsiteY82" fmla="*/ 422963 h 427168"/>
                  <a:gd name="connsiteX83" fmla="*/ 211025 w 536338"/>
                  <a:gd name="connsiteY83" fmla="*/ 425157 h 427168"/>
                  <a:gd name="connsiteX84" fmla="*/ 205904 w 536338"/>
                  <a:gd name="connsiteY84" fmla="*/ 427169 h 427168"/>
                  <a:gd name="connsiteX85" fmla="*/ 204807 w 536338"/>
                  <a:gd name="connsiteY85" fmla="*/ 424060 h 427168"/>
                  <a:gd name="connsiteX86" fmla="*/ 204807 w 536338"/>
                  <a:gd name="connsiteY86" fmla="*/ 419671 h 427168"/>
                  <a:gd name="connsiteX87" fmla="*/ 199138 w 536338"/>
                  <a:gd name="connsiteY87" fmla="*/ 409980 h 427168"/>
                  <a:gd name="connsiteX88" fmla="*/ 197492 w 536338"/>
                  <a:gd name="connsiteY88" fmla="*/ 408883 h 427168"/>
                  <a:gd name="connsiteX89" fmla="*/ 195481 w 536338"/>
                  <a:gd name="connsiteY89" fmla="*/ 406140 h 427168"/>
                  <a:gd name="connsiteX90" fmla="*/ 193469 w 536338"/>
                  <a:gd name="connsiteY90" fmla="*/ 398094 h 427168"/>
                  <a:gd name="connsiteX91" fmla="*/ 185241 w 536338"/>
                  <a:gd name="connsiteY91" fmla="*/ 390048 h 427168"/>
                  <a:gd name="connsiteX92" fmla="*/ 181218 w 536338"/>
                  <a:gd name="connsiteY92" fmla="*/ 388036 h 427168"/>
                  <a:gd name="connsiteX93" fmla="*/ 179023 w 536338"/>
                  <a:gd name="connsiteY93" fmla="*/ 385659 h 427168"/>
                  <a:gd name="connsiteX94" fmla="*/ 173903 w 536338"/>
                  <a:gd name="connsiteY94" fmla="*/ 378344 h 427168"/>
                  <a:gd name="connsiteX95" fmla="*/ 168966 w 536338"/>
                  <a:gd name="connsiteY95" fmla="*/ 368287 h 427168"/>
                  <a:gd name="connsiteX96" fmla="*/ 166954 w 536338"/>
                  <a:gd name="connsiteY96" fmla="*/ 366824 h 427168"/>
                  <a:gd name="connsiteX97" fmla="*/ 166223 w 536338"/>
                  <a:gd name="connsiteY97" fmla="*/ 365544 h 427168"/>
                  <a:gd name="connsiteX98" fmla="*/ 164577 w 536338"/>
                  <a:gd name="connsiteY98" fmla="*/ 360241 h 427168"/>
                  <a:gd name="connsiteX99" fmla="*/ 164394 w 536338"/>
                  <a:gd name="connsiteY99" fmla="*/ 354938 h 427168"/>
                  <a:gd name="connsiteX100" fmla="*/ 162748 w 536338"/>
                  <a:gd name="connsiteY100" fmla="*/ 350915 h 427168"/>
                  <a:gd name="connsiteX101" fmla="*/ 159822 w 536338"/>
                  <a:gd name="connsiteY101" fmla="*/ 346161 h 427168"/>
                  <a:gd name="connsiteX102" fmla="*/ 156531 w 536338"/>
                  <a:gd name="connsiteY102" fmla="*/ 343052 h 427168"/>
                  <a:gd name="connsiteX103" fmla="*/ 155068 w 536338"/>
                  <a:gd name="connsiteY103" fmla="*/ 340126 h 427168"/>
                  <a:gd name="connsiteX104" fmla="*/ 153240 w 536338"/>
                  <a:gd name="connsiteY104" fmla="*/ 338480 h 427168"/>
                  <a:gd name="connsiteX105" fmla="*/ 149217 w 536338"/>
                  <a:gd name="connsiteY105" fmla="*/ 332994 h 427168"/>
                  <a:gd name="connsiteX106" fmla="*/ 146473 w 536338"/>
                  <a:gd name="connsiteY106" fmla="*/ 330434 h 427168"/>
                  <a:gd name="connsiteX107" fmla="*/ 139707 w 536338"/>
                  <a:gd name="connsiteY107" fmla="*/ 325863 h 427168"/>
                  <a:gd name="connsiteX108" fmla="*/ 136050 w 536338"/>
                  <a:gd name="connsiteY108" fmla="*/ 324034 h 427168"/>
                  <a:gd name="connsiteX109" fmla="*/ 134953 w 536338"/>
                  <a:gd name="connsiteY109" fmla="*/ 324400 h 427168"/>
                  <a:gd name="connsiteX110" fmla="*/ 132210 w 536338"/>
                  <a:gd name="connsiteY110" fmla="*/ 323303 h 427168"/>
                  <a:gd name="connsiteX111" fmla="*/ 125627 w 536338"/>
                  <a:gd name="connsiteY111" fmla="*/ 319462 h 427168"/>
                  <a:gd name="connsiteX112" fmla="*/ 122336 w 536338"/>
                  <a:gd name="connsiteY112" fmla="*/ 316720 h 427168"/>
                  <a:gd name="connsiteX113" fmla="*/ 120324 w 536338"/>
                  <a:gd name="connsiteY113" fmla="*/ 314342 h 427168"/>
                  <a:gd name="connsiteX114" fmla="*/ 117216 w 536338"/>
                  <a:gd name="connsiteY114" fmla="*/ 308308 h 427168"/>
                  <a:gd name="connsiteX115" fmla="*/ 115935 w 536338"/>
                  <a:gd name="connsiteY115" fmla="*/ 303553 h 427168"/>
                  <a:gd name="connsiteX116" fmla="*/ 112826 w 536338"/>
                  <a:gd name="connsiteY116" fmla="*/ 284901 h 427168"/>
                  <a:gd name="connsiteX117" fmla="*/ 111181 w 536338"/>
                  <a:gd name="connsiteY117" fmla="*/ 281975 h 427168"/>
                  <a:gd name="connsiteX118" fmla="*/ 110815 w 536338"/>
                  <a:gd name="connsiteY118" fmla="*/ 279598 h 427168"/>
                  <a:gd name="connsiteX119" fmla="*/ 111912 w 536338"/>
                  <a:gd name="connsiteY119" fmla="*/ 278318 h 427168"/>
                  <a:gd name="connsiteX120" fmla="*/ 113193 w 536338"/>
                  <a:gd name="connsiteY120" fmla="*/ 275027 h 427168"/>
                  <a:gd name="connsiteX121" fmla="*/ 113741 w 536338"/>
                  <a:gd name="connsiteY121" fmla="*/ 269175 h 427168"/>
                  <a:gd name="connsiteX122" fmla="*/ 111729 w 536338"/>
                  <a:gd name="connsiteY122" fmla="*/ 262592 h 427168"/>
                  <a:gd name="connsiteX123" fmla="*/ 110267 w 536338"/>
                  <a:gd name="connsiteY123" fmla="*/ 259483 h 427168"/>
                  <a:gd name="connsiteX124" fmla="*/ 108438 w 536338"/>
                  <a:gd name="connsiteY124" fmla="*/ 257289 h 427168"/>
                  <a:gd name="connsiteX125" fmla="*/ 106609 w 536338"/>
                  <a:gd name="connsiteY125" fmla="*/ 253449 h 427168"/>
                  <a:gd name="connsiteX126" fmla="*/ 105512 w 536338"/>
                  <a:gd name="connsiteY126" fmla="*/ 248877 h 427168"/>
                  <a:gd name="connsiteX127" fmla="*/ 103866 w 536338"/>
                  <a:gd name="connsiteY127" fmla="*/ 246134 h 427168"/>
                  <a:gd name="connsiteX128" fmla="*/ 101855 w 536338"/>
                  <a:gd name="connsiteY128" fmla="*/ 241197 h 427168"/>
                  <a:gd name="connsiteX129" fmla="*/ 96003 w 536338"/>
                  <a:gd name="connsiteY129" fmla="*/ 231139 h 427168"/>
                  <a:gd name="connsiteX130" fmla="*/ 89054 w 536338"/>
                  <a:gd name="connsiteY130" fmla="*/ 224556 h 427168"/>
                  <a:gd name="connsiteX131" fmla="*/ 84483 w 536338"/>
                  <a:gd name="connsiteY131" fmla="*/ 221630 h 427168"/>
                  <a:gd name="connsiteX132" fmla="*/ 83751 w 536338"/>
                  <a:gd name="connsiteY132" fmla="*/ 220533 h 427168"/>
                  <a:gd name="connsiteX133" fmla="*/ 82289 w 536338"/>
                  <a:gd name="connsiteY133" fmla="*/ 220350 h 427168"/>
                  <a:gd name="connsiteX134" fmla="*/ 81740 w 536338"/>
                  <a:gd name="connsiteY134" fmla="*/ 218887 h 427168"/>
                  <a:gd name="connsiteX135" fmla="*/ 78083 w 536338"/>
                  <a:gd name="connsiteY135" fmla="*/ 217059 h 427168"/>
                  <a:gd name="connsiteX136" fmla="*/ 75340 w 536338"/>
                  <a:gd name="connsiteY136" fmla="*/ 217059 h 427168"/>
                  <a:gd name="connsiteX137" fmla="*/ 73694 w 536338"/>
                  <a:gd name="connsiteY137" fmla="*/ 217607 h 427168"/>
                  <a:gd name="connsiteX138" fmla="*/ 71682 w 536338"/>
                  <a:gd name="connsiteY138" fmla="*/ 216693 h 427168"/>
                  <a:gd name="connsiteX139" fmla="*/ 70768 w 536338"/>
                  <a:gd name="connsiteY139" fmla="*/ 213402 h 427168"/>
                  <a:gd name="connsiteX140" fmla="*/ 68574 w 536338"/>
                  <a:gd name="connsiteY140" fmla="*/ 209744 h 427168"/>
                  <a:gd name="connsiteX141" fmla="*/ 65465 w 536338"/>
                  <a:gd name="connsiteY141" fmla="*/ 206270 h 427168"/>
                  <a:gd name="connsiteX142" fmla="*/ 65465 w 536338"/>
                  <a:gd name="connsiteY142" fmla="*/ 202064 h 427168"/>
                  <a:gd name="connsiteX143" fmla="*/ 66013 w 536338"/>
                  <a:gd name="connsiteY143" fmla="*/ 201150 h 427168"/>
                  <a:gd name="connsiteX144" fmla="*/ 61625 w 536338"/>
                  <a:gd name="connsiteY144" fmla="*/ 187801 h 427168"/>
                  <a:gd name="connsiteX145" fmla="*/ 59065 w 536338"/>
                  <a:gd name="connsiteY145" fmla="*/ 184326 h 427168"/>
                  <a:gd name="connsiteX146" fmla="*/ 55956 w 536338"/>
                  <a:gd name="connsiteY146" fmla="*/ 178658 h 427168"/>
                  <a:gd name="connsiteX147" fmla="*/ 51933 w 536338"/>
                  <a:gd name="connsiteY147" fmla="*/ 177012 h 427168"/>
                  <a:gd name="connsiteX148" fmla="*/ 50653 w 536338"/>
                  <a:gd name="connsiteY148" fmla="*/ 175183 h 427168"/>
                  <a:gd name="connsiteX149" fmla="*/ 49921 w 536338"/>
                  <a:gd name="connsiteY149" fmla="*/ 171892 h 427168"/>
                  <a:gd name="connsiteX150" fmla="*/ 44436 w 536338"/>
                  <a:gd name="connsiteY150" fmla="*/ 165308 h 427168"/>
                  <a:gd name="connsiteX151" fmla="*/ 40230 w 536338"/>
                  <a:gd name="connsiteY151" fmla="*/ 154520 h 427168"/>
                  <a:gd name="connsiteX152" fmla="*/ 37487 w 536338"/>
                  <a:gd name="connsiteY152" fmla="*/ 151045 h 427168"/>
                  <a:gd name="connsiteX153" fmla="*/ 34195 w 536338"/>
                  <a:gd name="connsiteY153" fmla="*/ 148668 h 427168"/>
                  <a:gd name="connsiteX154" fmla="*/ 28161 w 536338"/>
                  <a:gd name="connsiteY154" fmla="*/ 141170 h 427168"/>
                  <a:gd name="connsiteX155" fmla="*/ 27612 w 536338"/>
                  <a:gd name="connsiteY155" fmla="*/ 138793 h 427168"/>
                  <a:gd name="connsiteX156" fmla="*/ 24321 w 536338"/>
                  <a:gd name="connsiteY156" fmla="*/ 134587 h 427168"/>
                  <a:gd name="connsiteX157" fmla="*/ 21029 w 536338"/>
                  <a:gd name="connsiteY157" fmla="*/ 127456 h 427168"/>
                  <a:gd name="connsiteX158" fmla="*/ 14446 w 536338"/>
                  <a:gd name="connsiteY158" fmla="*/ 115752 h 427168"/>
                  <a:gd name="connsiteX159" fmla="*/ 11886 w 536338"/>
                  <a:gd name="connsiteY159" fmla="*/ 114107 h 427168"/>
                  <a:gd name="connsiteX160" fmla="*/ 8046 w 536338"/>
                  <a:gd name="connsiteY160" fmla="*/ 114107 h 427168"/>
                  <a:gd name="connsiteX161" fmla="*/ 4206 w 536338"/>
                  <a:gd name="connsiteY161" fmla="*/ 113558 h 427168"/>
                  <a:gd name="connsiteX162" fmla="*/ 3291 w 536338"/>
                  <a:gd name="connsiteY162" fmla="*/ 112827 h 427168"/>
                  <a:gd name="connsiteX163" fmla="*/ 1097 w 536338"/>
                  <a:gd name="connsiteY163" fmla="*/ 113558 h 427168"/>
                  <a:gd name="connsiteX164" fmla="*/ 0 w 536338"/>
                  <a:gd name="connsiteY164" fmla="*/ 115570 h 427168"/>
                  <a:gd name="connsiteX165" fmla="*/ 5303 w 536338"/>
                  <a:gd name="connsiteY165" fmla="*/ 102769 h 427168"/>
                  <a:gd name="connsiteX166" fmla="*/ 5486 w 536338"/>
                  <a:gd name="connsiteY166" fmla="*/ 93077 h 427168"/>
                  <a:gd name="connsiteX167" fmla="*/ 6400 w 536338"/>
                  <a:gd name="connsiteY167" fmla="*/ 89420 h 427168"/>
                  <a:gd name="connsiteX168" fmla="*/ 8229 w 536338"/>
                  <a:gd name="connsiteY168" fmla="*/ 84849 h 427168"/>
                  <a:gd name="connsiteX169" fmla="*/ 8046 w 536338"/>
                  <a:gd name="connsiteY169" fmla="*/ 78083 h 427168"/>
                  <a:gd name="connsiteX170" fmla="*/ 9143 w 536338"/>
                  <a:gd name="connsiteY170" fmla="*/ 81923 h 427168"/>
                  <a:gd name="connsiteX171" fmla="*/ 37487 w 536338"/>
                  <a:gd name="connsiteY171" fmla="*/ 85397 h 427168"/>
                  <a:gd name="connsiteX172" fmla="*/ 45350 w 536338"/>
                  <a:gd name="connsiteY172" fmla="*/ 77900 h 427168"/>
                  <a:gd name="connsiteX173" fmla="*/ 45898 w 536338"/>
                  <a:gd name="connsiteY173" fmla="*/ 76254 h 427168"/>
                  <a:gd name="connsiteX174" fmla="*/ 52665 w 536338"/>
                  <a:gd name="connsiteY174" fmla="*/ 65099 h 427168"/>
                  <a:gd name="connsiteX175" fmla="*/ 72048 w 536338"/>
                  <a:gd name="connsiteY175" fmla="*/ 62356 h 427168"/>
                  <a:gd name="connsiteX176" fmla="*/ 72962 w 536338"/>
                  <a:gd name="connsiteY176" fmla="*/ 58333 h 427168"/>
                  <a:gd name="connsiteX177" fmla="*/ 75705 w 536338"/>
                  <a:gd name="connsiteY177" fmla="*/ 50836 h 427168"/>
                  <a:gd name="connsiteX178" fmla="*/ 85945 w 536338"/>
                  <a:gd name="connsiteY178" fmla="*/ 45533 h 427168"/>
                  <a:gd name="connsiteX179" fmla="*/ 86312 w 536338"/>
                  <a:gd name="connsiteY179" fmla="*/ 44984 h 427168"/>
                  <a:gd name="connsiteX180" fmla="*/ 61808 w 536338"/>
                  <a:gd name="connsiteY180" fmla="*/ 21578 h 427168"/>
                  <a:gd name="connsiteX181" fmla="*/ 58150 w 536338"/>
                  <a:gd name="connsiteY181" fmla="*/ 18469 h 427168"/>
                  <a:gd name="connsiteX182" fmla="*/ 76620 w 536338"/>
                  <a:gd name="connsiteY182" fmla="*/ 14629 h 427168"/>
                  <a:gd name="connsiteX183" fmla="*/ 107341 w 536338"/>
                  <a:gd name="connsiteY183" fmla="*/ 8777 h 427168"/>
                  <a:gd name="connsiteX184" fmla="*/ 115021 w 536338"/>
                  <a:gd name="connsiteY184" fmla="*/ 0 h 427168"/>
                  <a:gd name="connsiteX185" fmla="*/ 153788 w 536338"/>
                  <a:gd name="connsiteY185" fmla="*/ 10057 h 427168"/>
                  <a:gd name="connsiteX186" fmla="*/ 182680 w 536338"/>
                  <a:gd name="connsiteY186" fmla="*/ 30355 h 427168"/>
                  <a:gd name="connsiteX187" fmla="*/ 208464 w 536338"/>
                  <a:gd name="connsiteY187" fmla="*/ 39864 h 427168"/>
                  <a:gd name="connsiteX188" fmla="*/ 211207 w 536338"/>
                  <a:gd name="connsiteY188" fmla="*/ 41693 h 427168"/>
                  <a:gd name="connsiteX189" fmla="*/ 214865 w 536338"/>
                  <a:gd name="connsiteY189" fmla="*/ 50105 h 427168"/>
                  <a:gd name="connsiteX190" fmla="*/ 228213 w 536338"/>
                  <a:gd name="connsiteY190" fmla="*/ 51202 h 427168"/>
                  <a:gd name="connsiteX191" fmla="*/ 229493 w 536338"/>
                  <a:gd name="connsiteY191" fmla="*/ 52299 h 427168"/>
                  <a:gd name="connsiteX192" fmla="*/ 229493 w 536338"/>
                  <a:gd name="connsiteY192" fmla="*/ 69488 h 427168"/>
                  <a:gd name="connsiteX193" fmla="*/ 230591 w 536338"/>
                  <a:gd name="connsiteY193" fmla="*/ 70951 h 427168"/>
                  <a:gd name="connsiteX194" fmla="*/ 259483 w 536338"/>
                  <a:gd name="connsiteY194" fmla="*/ 83569 h 427168"/>
                  <a:gd name="connsiteX195" fmla="*/ 304833 w 536338"/>
                  <a:gd name="connsiteY195" fmla="*/ 86129 h 42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536338" h="427168">
                    <a:moveTo>
                      <a:pt x="304833" y="86129"/>
                    </a:moveTo>
                    <a:lnTo>
                      <a:pt x="306845" y="87226"/>
                    </a:lnTo>
                    <a:lnTo>
                      <a:pt x="317085" y="88872"/>
                    </a:lnTo>
                    <a:lnTo>
                      <a:pt x="326228" y="91980"/>
                    </a:lnTo>
                    <a:lnTo>
                      <a:pt x="329703" y="94906"/>
                    </a:lnTo>
                    <a:lnTo>
                      <a:pt x="333908" y="101855"/>
                    </a:lnTo>
                    <a:lnTo>
                      <a:pt x="349269" y="101855"/>
                    </a:lnTo>
                    <a:lnTo>
                      <a:pt x="351464" y="104232"/>
                    </a:lnTo>
                    <a:lnTo>
                      <a:pt x="352926" y="108804"/>
                    </a:lnTo>
                    <a:lnTo>
                      <a:pt x="354389" y="110815"/>
                    </a:lnTo>
                    <a:lnTo>
                      <a:pt x="355304" y="114107"/>
                    </a:lnTo>
                    <a:lnTo>
                      <a:pt x="359510" y="121056"/>
                    </a:lnTo>
                    <a:lnTo>
                      <a:pt x="363533" y="122701"/>
                    </a:lnTo>
                    <a:lnTo>
                      <a:pt x="366459" y="128004"/>
                    </a:lnTo>
                    <a:lnTo>
                      <a:pt x="373041" y="132393"/>
                    </a:lnTo>
                    <a:lnTo>
                      <a:pt x="373041" y="132942"/>
                    </a:lnTo>
                    <a:lnTo>
                      <a:pt x="371761" y="134222"/>
                    </a:lnTo>
                    <a:lnTo>
                      <a:pt x="373041" y="136050"/>
                    </a:lnTo>
                    <a:lnTo>
                      <a:pt x="374139" y="140439"/>
                    </a:lnTo>
                    <a:lnTo>
                      <a:pt x="378345" y="141536"/>
                    </a:lnTo>
                    <a:lnTo>
                      <a:pt x="380173" y="143182"/>
                    </a:lnTo>
                    <a:lnTo>
                      <a:pt x="387670" y="147936"/>
                    </a:lnTo>
                    <a:lnTo>
                      <a:pt x="390414" y="149948"/>
                    </a:lnTo>
                    <a:lnTo>
                      <a:pt x="392059" y="152325"/>
                    </a:lnTo>
                    <a:lnTo>
                      <a:pt x="392608" y="153605"/>
                    </a:lnTo>
                    <a:lnTo>
                      <a:pt x="391876" y="158177"/>
                    </a:lnTo>
                    <a:lnTo>
                      <a:pt x="395351" y="162931"/>
                    </a:lnTo>
                    <a:lnTo>
                      <a:pt x="396265" y="166406"/>
                    </a:lnTo>
                    <a:lnTo>
                      <a:pt x="395899" y="168417"/>
                    </a:lnTo>
                    <a:lnTo>
                      <a:pt x="393705" y="171160"/>
                    </a:lnTo>
                    <a:lnTo>
                      <a:pt x="393705" y="176463"/>
                    </a:lnTo>
                    <a:lnTo>
                      <a:pt x="397362" y="181218"/>
                    </a:lnTo>
                    <a:lnTo>
                      <a:pt x="403762" y="188166"/>
                    </a:lnTo>
                    <a:lnTo>
                      <a:pt x="405408" y="196761"/>
                    </a:lnTo>
                    <a:lnTo>
                      <a:pt x="407785" y="199687"/>
                    </a:lnTo>
                    <a:lnTo>
                      <a:pt x="408151" y="202064"/>
                    </a:lnTo>
                    <a:lnTo>
                      <a:pt x="409431" y="203161"/>
                    </a:lnTo>
                    <a:lnTo>
                      <a:pt x="410163" y="205538"/>
                    </a:lnTo>
                    <a:lnTo>
                      <a:pt x="411443" y="205538"/>
                    </a:lnTo>
                    <a:lnTo>
                      <a:pt x="414917" y="211024"/>
                    </a:lnTo>
                    <a:lnTo>
                      <a:pt x="417477" y="211756"/>
                    </a:lnTo>
                    <a:lnTo>
                      <a:pt x="427169" y="207733"/>
                    </a:lnTo>
                    <a:lnTo>
                      <a:pt x="427169" y="207550"/>
                    </a:lnTo>
                    <a:lnTo>
                      <a:pt x="425523" y="209927"/>
                    </a:lnTo>
                    <a:lnTo>
                      <a:pt x="425889" y="211573"/>
                    </a:lnTo>
                    <a:lnTo>
                      <a:pt x="427352" y="212487"/>
                    </a:lnTo>
                    <a:lnTo>
                      <a:pt x="425706" y="214865"/>
                    </a:lnTo>
                    <a:lnTo>
                      <a:pt x="425523" y="218156"/>
                    </a:lnTo>
                    <a:lnTo>
                      <a:pt x="429363" y="217790"/>
                    </a:lnTo>
                    <a:lnTo>
                      <a:pt x="431923" y="219070"/>
                    </a:lnTo>
                    <a:lnTo>
                      <a:pt x="431558" y="219253"/>
                    </a:lnTo>
                    <a:lnTo>
                      <a:pt x="431558" y="222728"/>
                    </a:lnTo>
                    <a:lnTo>
                      <a:pt x="456976" y="254546"/>
                    </a:lnTo>
                    <a:lnTo>
                      <a:pt x="521709" y="262592"/>
                    </a:lnTo>
                    <a:lnTo>
                      <a:pt x="523355" y="260763"/>
                    </a:lnTo>
                    <a:lnTo>
                      <a:pt x="523538" y="261312"/>
                    </a:lnTo>
                    <a:lnTo>
                      <a:pt x="536338" y="279964"/>
                    </a:lnTo>
                    <a:lnTo>
                      <a:pt x="518418" y="332994"/>
                    </a:lnTo>
                    <a:lnTo>
                      <a:pt x="442164" y="359327"/>
                    </a:lnTo>
                    <a:lnTo>
                      <a:pt x="442164" y="358961"/>
                    </a:lnTo>
                    <a:lnTo>
                      <a:pt x="410346" y="365544"/>
                    </a:lnTo>
                    <a:lnTo>
                      <a:pt x="367921" y="369933"/>
                    </a:lnTo>
                    <a:lnTo>
                      <a:pt x="344698" y="380904"/>
                    </a:lnTo>
                    <a:lnTo>
                      <a:pt x="329886" y="400471"/>
                    </a:lnTo>
                    <a:lnTo>
                      <a:pt x="327691" y="409248"/>
                    </a:lnTo>
                    <a:lnTo>
                      <a:pt x="319279" y="413637"/>
                    </a:lnTo>
                    <a:lnTo>
                      <a:pt x="315073" y="413637"/>
                    </a:lnTo>
                    <a:lnTo>
                      <a:pt x="308674" y="402665"/>
                    </a:lnTo>
                    <a:lnTo>
                      <a:pt x="298067" y="404860"/>
                    </a:lnTo>
                    <a:lnTo>
                      <a:pt x="291850" y="404860"/>
                    </a:lnTo>
                    <a:lnTo>
                      <a:pt x="274844" y="402665"/>
                    </a:lnTo>
                    <a:lnTo>
                      <a:pt x="268443" y="400471"/>
                    </a:lnTo>
                    <a:lnTo>
                      <a:pt x="255826" y="400471"/>
                    </a:lnTo>
                    <a:lnTo>
                      <a:pt x="253632" y="400471"/>
                    </a:lnTo>
                    <a:lnTo>
                      <a:pt x="249425" y="400471"/>
                    </a:lnTo>
                    <a:lnTo>
                      <a:pt x="247414" y="400471"/>
                    </a:lnTo>
                    <a:lnTo>
                      <a:pt x="234980" y="409431"/>
                    </a:lnTo>
                    <a:lnTo>
                      <a:pt x="224922" y="410346"/>
                    </a:lnTo>
                    <a:lnTo>
                      <a:pt x="222362" y="412540"/>
                    </a:lnTo>
                    <a:lnTo>
                      <a:pt x="220716" y="415466"/>
                    </a:lnTo>
                    <a:lnTo>
                      <a:pt x="216876" y="417111"/>
                    </a:lnTo>
                    <a:lnTo>
                      <a:pt x="213950" y="419123"/>
                    </a:lnTo>
                    <a:lnTo>
                      <a:pt x="213219" y="422963"/>
                    </a:lnTo>
                    <a:lnTo>
                      <a:pt x="211025" y="425157"/>
                    </a:lnTo>
                    <a:lnTo>
                      <a:pt x="205904" y="427169"/>
                    </a:lnTo>
                    <a:lnTo>
                      <a:pt x="204807" y="424060"/>
                    </a:lnTo>
                    <a:lnTo>
                      <a:pt x="204807" y="419671"/>
                    </a:lnTo>
                    <a:lnTo>
                      <a:pt x="199138" y="409980"/>
                    </a:lnTo>
                    <a:lnTo>
                      <a:pt x="197492" y="408883"/>
                    </a:lnTo>
                    <a:lnTo>
                      <a:pt x="195481" y="406140"/>
                    </a:lnTo>
                    <a:lnTo>
                      <a:pt x="193469" y="398094"/>
                    </a:lnTo>
                    <a:lnTo>
                      <a:pt x="185241" y="390048"/>
                    </a:lnTo>
                    <a:lnTo>
                      <a:pt x="181218" y="388036"/>
                    </a:lnTo>
                    <a:lnTo>
                      <a:pt x="179023" y="385659"/>
                    </a:lnTo>
                    <a:lnTo>
                      <a:pt x="173903" y="378344"/>
                    </a:lnTo>
                    <a:lnTo>
                      <a:pt x="168966" y="368287"/>
                    </a:lnTo>
                    <a:lnTo>
                      <a:pt x="166954" y="366824"/>
                    </a:lnTo>
                    <a:lnTo>
                      <a:pt x="166223" y="365544"/>
                    </a:lnTo>
                    <a:lnTo>
                      <a:pt x="164577" y="360241"/>
                    </a:lnTo>
                    <a:lnTo>
                      <a:pt x="164394" y="354938"/>
                    </a:lnTo>
                    <a:lnTo>
                      <a:pt x="162748" y="350915"/>
                    </a:lnTo>
                    <a:lnTo>
                      <a:pt x="159822" y="346161"/>
                    </a:lnTo>
                    <a:lnTo>
                      <a:pt x="156531" y="343052"/>
                    </a:lnTo>
                    <a:lnTo>
                      <a:pt x="155068" y="340126"/>
                    </a:lnTo>
                    <a:lnTo>
                      <a:pt x="153240" y="338480"/>
                    </a:lnTo>
                    <a:lnTo>
                      <a:pt x="149217" y="332994"/>
                    </a:lnTo>
                    <a:lnTo>
                      <a:pt x="146473" y="330434"/>
                    </a:lnTo>
                    <a:lnTo>
                      <a:pt x="139707" y="325863"/>
                    </a:lnTo>
                    <a:lnTo>
                      <a:pt x="136050" y="324034"/>
                    </a:lnTo>
                    <a:lnTo>
                      <a:pt x="134953" y="324400"/>
                    </a:lnTo>
                    <a:lnTo>
                      <a:pt x="132210" y="323303"/>
                    </a:lnTo>
                    <a:lnTo>
                      <a:pt x="125627" y="319462"/>
                    </a:lnTo>
                    <a:lnTo>
                      <a:pt x="122336" y="316720"/>
                    </a:lnTo>
                    <a:lnTo>
                      <a:pt x="120324" y="314342"/>
                    </a:lnTo>
                    <a:lnTo>
                      <a:pt x="117216" y="308308"/>
                    </a:lnTo>
                    <a:lnTo>
                      <a:pt x="115935" y="303553"/>
                    </a:lnTo>
                    <a:lnTo>
                      <a:pt x="112826" y="284901"/>
                    </a:lnTo>
                    <a:lnTo>
                      <a:pt x="111181" y="281975"/>
                    </a:lnTo>
                    <a:lnTo>
                      <a:pt x="110815" y="279598"/>
                    </a:lnTo>
                    <a:lnTo>
                      <a:pt x="111912" y="278318"/>
                    </a:lnTo>
                    <a:lnTo>
                      <a:pt x="113193" y="275027"/>
                    </a:lnTo>
                    <a:lnTo>
                      <a:pt x="113741" y="269175"/>
                    </a:lnTo>
                    <a:lnTo>
                      <a:pt x="111729" y="262592"/>
                    </a:lnTo>
                    <a:lnTo>
                      <a:pt x="110267" y="259483"/>
                    </a:lnTo>
                    <a:lnTo>
                      <a:pt x="108438" y="257289"/>
                    </a:lnTo>
                    <a:lnTo>
                      <a:pt x="106609" y="253449"/>
                    </a:lnTo>
                    <a:lnTo>
                      <a:pt x="105512" y="248877"/>
                    </a:lnTo>
                    <a:lnTo>
                      <a:pt x="103866" y="246134"/>
                    </a:lnTo>
                    <a:lnTo>
                      <a:pt x="101855" y="241197"/>
                    </a:lnTo>
                    <a:lnTo>
                      <a:pt x="96003" y="231139"/>
                    </a:lnTo>
                    <a:lnTo>
                      <a:pt x="89054" y="224556"/>
                    </a:lnTo>
                    <a:lnTo>
                      <a:pt x="84483" y="221630"/>
                    </a:lnTo>
                    <a:lnTo>
                      <a:pt x="83751" y="220533"/>
                    </a:lnTo>
                    <a:lnTo>
                      <a:pt x="82289" y="220350"/>
                    </a:lnTo>
                    <a:lnTo>
                      <a:pt x="81740" y="218887"/>
                    </a:lnTo>
                    <a:lnTo>
                      <a:pt x="78083" y="217059"/>
                    </a:lnTo>
                    <a:lnTo>
                      <a:pt x="75340" y="217059"/>
                    </a:lnTo>
                    <a:lnTo>
                      <a:pt x="73694" y="217607"/>
                    </a:lnTo>
                    <a:lnTo>
                      <a:pt x="71682" y="216693"/>
                    </a:lnTo>
                    <a:lnTo>
                      <a:pt x="70768" y="213402"/>
                    </a:lnTo>
                    <a:lnTo>
                      <a:pt x="68574" y="209744"/>
                    </a:lnTo>
                    <a:lnTo>
                      <a:pt x="65465" y="206270"/>
                    </a:lnTo>
                    <a:lnTo>
                      <a:pt x="65465" y="202064"/>
                    </a:lnTo>
                    <a:lnTo>
                      <a:pt x="66013" y="201150"/>
                    </a:lnTo>
                    <a:lnTo>
                      <a:pt x="61625" y="187801"/>
                    </a:lnTo>
                    <a:lnTo>
                      <a:pt x="59065" y="184326"/>
                    </a:lnTo>
                    <a:lnTo>
                      <a:pt x="55956" y="178658"/>
                    </a:lnTo>
                    <a:lnTo>
                      <a:pt x="51933" y="177012"/>
                    </a:lnTo>
                    <a:lnTo>
                      <a:pt x="50653" y="175183"/>
                    </a:lnTo>
                    <a:lnTo>
                      <a:pt x="49921" y="171892"/>
                    </a:lnTo>
                    <a:lnTo>
                      <a:pt x="44436" y="165308"/>
                    </a:lnTo>
                    <a:lnTo>
                      <a:pt x="40230" y="154520"/>
                    </a:lnTo>
                    <a:lnTo>
                      <a:pt x="37487" y="151045"/>
                    </a:lnTo>
                    <a:lnTo>
                      <a:pt x="34195" y="148668"/>
                    </a:lnTo>
                    <a:lnTo>
                      <a:pt x="28161" y="141170"/>
                    </a:lnTo>
                    <a:lnTo>
                      <a:pt x="27612" y="138793"/>
                    </a:lnTo>
                    <a:lnTo>
                      <a:pt x="24321" y="134587"/>
                    </a:lnTo>
                    <a:lnTo>
                      <a:pt x="21029" y="127456"/>
                    </a:lnTo>
                    <a:lnTo>
                      <a:pt x="14446" y="115752"/>
                    </a:lnTo>
                    <a:lnTo>
                      <a:pt x="11886" y="114107"/>
                    </a:lnTo>
                    <a:lnTo>
                      <a:pt x="8046" y="114107"/>
                    </a:lnTo>
                    <a:lnTo>
                      <a:pt x="4206" y="113558"/>
                    </a:lnTo>
                    <a:lnTo>
                      <a:pt x="3291" y="112827"/>
                    </a:lnTo>
                    <a:lnTo>
                      <a:pt x="1097" y="113558"/>
                    </a:lnTo>
                    <a:lnTo>
                      <a:pt x="0" y="115570"/>
                    </a:lnTo>
                    <a:lnTo>
                      <a:pt x="5303" y="102769"/>
                    </a:lnTo>
                    <a:lnTo>
                      <a:pt x="5486" y="93077"/>
                    </a:lnTo>
                    <a:lnTo>
                      <a:pt x="6400" y="89420"/>
                    </a:lnTo>
                    <a:lnTo>
                      <a:pt x="8229" y="84849"/>
                    </a:lnTo>
                    <a:lnTo>
                      <a:pt x="8046" y="78083"/>
                    </a:lnTo>
                    <a:lnTo>
                      <a:pt x="9143" y="81923"/>
                    </a:lnTo>
                    <a:lnTo>
                      <a:pt x="37487" y="85397"/>
                    </a:lnTo>
                    <a:lnTo>
                      <a:pt x="45350" y="77900"/>
                    </a:lnTo>
                    <a:lnTo>
                      <a:pt x="45898" y="76254"/>
                    </a:lnTo>
                    <a:lnTo>
                      <a:pt x="52665" y="65099"/>
                    </a:lnTo>
                    <a:lnTo>
                      <a:pt x="72048" y="62356"/>
                    </a:lnTo>
                    <a:lnTo>
                      <a:pt x="72962" y="58333"/>
                    </a:lnTo>
                    <a:lnTo>
                      <a:pt x="75705" y="50836"/>
                    </a:lnTo>
                    <a:lnTo>
                      <a:pt x="85945" y="45533"/>
                    </a:lnTo>
                    <a:lnTo>
                      <a:pt x="86312" y="44984"/>
                    </a:lnTo>
                    <a:lnTo>
                      <a:pt x="61808" y="21578"/>
                    </a:lnTo>
                    <a:lnTo>
                      <a:pt x="58150" y="18469"/>
                    </a:lnTo>
                    <a:lnTo>
                      <a:pt x="76620" y="14629"/>
                    </a:lnTo>
                    <a:lnTo>
                      <a:pt x="107341" y="8777"/>
                    </a:lnTo>
                    <a:lnTo>
                      <a:pt x="115021" y="0"/>
                    </a:lnTo>
                    <a:lnTo>
                      <a:pt x="153788" y="10057"/>
                    </a:lnTo>
                    <a:lnTo>
                      <a:pt x="182680" y="30355"/>
                    </a:lnTo>
                    <a:lnTo>
                      <a:pt x="208464" y="39864"/>
                    </a:lnTo>
                    <a:lnTo>
                      <a:pt x="211207" y="41693"/>
                    </a:lnTo>
                    <a:lnTo>
                      <a:pt x="214865" y="50105"/>
                    </a:lnTo>
                    <a:lnTo>
                      <a:pt x="228213" y="51202"/>
                    </a:lnTo>
                    <a:lnTo>
                      <a:pt x="229493" y="52299"/>
                    </a:lnTo>
                    <a:lnTo>
                      <a:pt x="229493" y="69488"/>
                    </a:lnTo>
                    <a:lnTo>
                      <a:pt x="230591" y="70951"/>
                    </a:lnTo>
                    <a:lnTo>
                      <a:pt x="259483" y="83569"/>
                    </a:lnTo>
                    <a:lnTo>
                      <a:pt x="304833" y="86129"/>
                    </a:lnTo>
                    <a:close/>
                  </a:path>
                </a:pathLst>
              </a:custGeom>
              <a:grpFill/>
              <a:ln w="4020" cap="flat">
                <a:solidFill>
                  <a:srgbClr val="FFFFFF"/>
                </a:solidFill>
                <a:prstDash val="solid"/>
                <a:miter/>
              </a:ln>
            </p:spPr>
            <p:txBody>
              <a:bodyPr rtlCol="0" anchor="ctr"/>
              <a:lstStyle/>
              <a:p>
                <a:endParaRPr lang="en-GB" sz="1463"/>
              </a:p>
            </p:txBody>
          </p:sp>
          <p:sp>
            <p:nvSpPr>
              <p:cNvPr id="1613" name="Freeform: Shape 1612">
                <a:extLst>
                  <a:ext uri="{FF2B5EF4-FFF2-40B4-BE49-F238E27FC236}">
                    <a16:creationId xmlns:a16="http://schemas.microsoft.com/office/drawing/2014/main" id="{01AE2C04-446B-6F8B-2B43-24574D95DA1E}"/>
                  </a:ext>
                </a:extLst>
              </p:cNvPr>
              <p:cNvSpPr/>
              <p:nvPr/>
            </p:nvSpPr>
            <p:spPr>
              <a:xfrm>
                <a:off x="7133488" y="4675614"/>
                <a:ext cx="4754" cy="7314"/>
              </a:xfrm>
              <a:custGeom>
                <a:avLst/>
                <a:gdLst>
                  <a:gd name="connsiteX0" fmla="*/ 0 w 4754"/>
                  <a:gd name="connsiteY0" fmla="*/ 1280 h 7314"/>
                  <a:gd name="connsiteX1" fmla="*/ 1280 w 4754"/>
                  <a:gd name="connsiteY1" fmla="*/ 2377 h 7314"/>
                  <a:gd name="connsiteX2" fmla="*/ 1646 w 4754"/>
                  <a:gd name="connsiteY2" fmla="*/ 3840 h 7314"/>
                  <a:gd name="connsiteX3" fmla="*/ 1463 w 4754"/>
                  <a:gd name="connsiteY3" fmla="*/ 6583 h 7314"/>
                  <a:gd name="connsiteX4" fmla="*/ 3474 w 4754"/>
                  <a:gd name="connsiteY4" fmla="*/ 7314 h 7314"/>
                  <a:gd name="connsiteX5" fmla="*/ 4389 w 4754"/>
                  <a:gd name="connsiteY5" fmla="*/ 6949 h 7314"/>
                  <a:gd name="connsiteX6" fmla="*/ 4755 w 4754"/>
                  <a:gd name="connsiteY6" fmla="*/ 5852 h 7314"/>
                  <a:gd name="connsiteX7" fmla="*/ 4206 w 4754"/>
                  <a:gd name="connsiteY7" fmla="*/ 4572 h 7314"/>
                  <a:gd name="connsiteX8" fmla="*/ 4755 w 4754"/>
                  <a:gd name="connsiteY8" fmla="*/ 1829 h 7314"/>
                  <a:gd name="connsiteX9" fmla="*/ 1829 w 4754"/>
                  <a:gd name="connsiteY9" fmla="*/ 183 h 7314"/>
                  <a:gd name="connsiteX10" fmla="*/ 183 w 4754"/>
                  <a:gd name="connsiteY10" fmla="*/ 0 h 7314"/>
                  <a:gd name="connsiteX11" fmla="*/ 0 w 4754"/>
                  <a:gd name="connsiteY11" fmla="*/ 1280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4" h="7314">
                    <a:moveTo>
                      <a:pt x="0" y="1280"/>
                    </a:moveTo>
                    <a:lnTo>
                      <a:pt x="1280" y="2377"/>
                    </a:lnTo>
                    <a:lnTo>
                      <a:pt x="1646" y="3840"/>
                    </a:lnTo>
                    <a:lnTo>
                      <a:pt x="1463" y="6583"/>
                    </a:lnTo>
                    <a:lnTo>
                      <a:pt x="3474" y="7314"/>
                    </a:lnTo>
                    <a:lnTo>
                      <a:pt x="4389" y="6949"/>
                    </a:lnTo>
                    <a:lnTo>
                      <a:pt x="4755" y="5852"/>
                    </a:lnTo>
                    <a:lnTo>
                      <a:pt x="4206" y="4572"/>
                    </a:lnTo>
                    <a:lnTo>
                      <a:pt x="4755" y="1829"/>
                    </a:lnTo>
                    <a:lnTo>
                      <a:pt x="1829" y="183"/>
                    </a:lnTo>
                    <a:lnTo>
                      <a:pt x="183" y="0"/>
                    </a:lnTo>
                    <a:lnTo>
                      <a:pt x="0" y="1280"/>
                    </a:lnTo>
                    <a:close/>
                  </a:path>
                </a:pathLst>
              </a:custGeom>
              <a:grpFill/>
              <a:ln w="18272" cap="flat">
                <a:noFill/>
                <a:prstDash val="solid"/>
                <a:miter/>
              </a:ln>
            </p:spPr>
            <p:txBody>
              <a:bodyPr rtlCol="0" anchor="ctr"/>
              <a:lstStyle/>
              <a:p>
                <a:endParaRPr lang="en-GB" sz="1463"/>
              </a:p>
            </p:txBody>
          </p:sp>
          <p:sp>
            <p:nvSpPr>
              <p:cNvPr id="1614" name="Freeform: Shape 1613">
                <a:extLst>
                  <a:ext uri="{FF2B5EF4-FFF2-40B4-BE49-F238E27FC236}">
                    <a16:creationId xmlns:a16="http://schemas.microsoft.com/office/drawing/2014/main" id="{39647702-F014-C67C-6F4F-5DA7C29F4547}"/>
                  </a:ext>
                </a:extLst>
              </p:cNvPr>
              <p:cNvSpPr/>
              <p:nvPr/>
            </p:nvSpPr>
            <p:spPr>
              <a:xfrm>
                <a:off x="7133488" y="4675614"/>
                <a:ext cx="4754" cy="7314"/>
              </a:xfrm>
              <a:custGeom>
                <a:avLst/>
                <a:gdLst>
                  <a:gd name="connsiteX0" fmla="*/ 4755 w 4754"/>
                  <a:gd name="connsiteY0" fmla="*/ 1829 h 7314"/>
                  <a:gd name="connsiteX1" fmla="*/ 4206 w 4754"/>
                  <a:gd name="connsiteY1" fmla="*/ 4572 h 7314"/>
                  <a:gd name="connsiteX2" fmla="*/ 4755 w 4754"/>
                  <a:gd name="connsiteY2" fmla="*/ 5852 h 7314"/>
                  <a:gd name="connsiteX3" fmla="*/ 4389 w 4754"/>
                  <a:gd name="connsiteY3" fmla="*/ 6949 h 7314"/>
                  <a:gd name="connsiteX4" fmla="*/ 3474 w 4754"/>
                  <a:gd name="connsiteY4" fmla="*/ 7314 h 7314"/>
                  <a:gd name="connsiteX5" fmla="*/ 1463 w 4754"/>
                  <a:gd name="connsiteY5" fmla="*/ 6583 h 7314"/>
                  <a:gd name="connsiteX6" fmla="*/ 1646 w 4754"/>
                  <a:gd name="connsiteY6" fmla="*/ 3840 h 7314"/>
                  <a:gd name="connsiteX7" fmla="*/ 1280 w 4754"/>
                  <a:gd name="connsiteY7" fmla="*/ 2377 h 7314"/>
                  <a:gd name="connsiteX8" fmla="*/ 0 w 4754"/>
                  <a:gd name="connsiteY8" fmla="*/ 1280 h 7314"/>
                  <a:gd name="connsiteX9" fmla="*/ 183 w 4754"/>
                  <a:gd name="connsiteY9" fmla="*/ 0 h 7314"/>
                  <a:gd name="connsiteX10" fmla="*/ 1829 w 4754"/>
                  <a:gd name="connsiteY10" fmla="*/ 183 h 7314"/>
                  <a:gd name="connsiteX11" fmla="*/ 4755 w 4754"/>
                  <a:gd name="connsiteY11" fmla="*/ 1829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4" h="7314">
                    <a:moveTo>
                      <a:pt x="4755" y="1829"/>
                    </a:moveTo>
                    <a:lnTo>
                      <a:pt x="4206" y="4572"/>
                    </a:lnTo>
                    <a:lnTo>
                      <a:pt x="4755" y="5852"/>
                    </a:lnTo>
                    <a:lnTo>
                      <a:pt x="4389" y="6949"/>
                    </a:lnTo>
                    <a:lnTo>
                      <a:pt x="3474" y="7314"/>
                    </a:lnTo>
                    <a:lnTo>
                      <a:pt x="1463" y="6583"/>
                    </a:lnTo>
                    <a:lnTo>
                      <a:pt x="1646" y="3840"/>
                    </a:lnTo>
                    <a:lnTo>
                      <a:pt x="1280" y="2377"/>
                    </a:lnTo>
                    <a:lnTo>
                      <a:pt x="0" y="1280"/>
                    </a:lnTo>
                    <a:lnTo>
                      <a:pt x="183" y="0"/>
                    </a:lnTo>
                    <a:lnTo>
                      <a:pt x="1829" y="183"/>
                    </a:lnTo>
                    <a:lnTo>
                      <a:pt x="4755" y="1829"/>
                    </a:lnTo>
                  </a:path>
                </a:pathLst>
              </a:custGeom>
              <a:grpFill/>
              <a:ln w="4020" cap="flat">
                <a:solidFill>
                  <a:srgbClr val="FFFFFF"/>
                </a:solidFill>
                <a:prstDash val="solid"/>
                <a:miter/>
              </a:ln>
            </p:spPr>
            <p:txBody>
              <a:bodyPr rtlCol="0" anchor="ctr"/>
              <a:lstStyle/>
              <a:p>
                <a:endParaRPr lang="en-GB" sz="1463"/>
              </a:p>
            </p:txBody>
          </p:sp>
          <p:sp>
            <p:nvSpPr>
              <p:cNvPr id="1615" name="Freeform: Shape 1614">
                <a:extLst>
                  <a:ext uri="{FF2B5EF4-FFF2-40B4-BE49-F238E27FC236}">
                    <a16:creationId xmlns:a16="http://schemas.microsoft.com/office/drawing/2014/main" id="{92EE104C-2480-74B4-CE22-36DD791D9D9E}"/>
                  </a:ext>
                </a:extLst>
              </p:cNvPr>
              <p:cNvSpPr/>
              <p:nvPr/>
            </p:nvSpPr>
            <p:spPr>
              <a:xfrm>
                <a:off x="9127980" y="4578147"/>
                <a:ext cx="41326" cy="36572"/>
              </a:xfrm>
              <a:custGeom>
                <a:avLst/>
                <a:gdLst>
                  <a:gd name="connsiteX0" fmla="*/ 38035 w 41326"/>
                  <a:gd name="connsiteY0" fmla="*/ 10972 h 36572"/>
                  <a:gd name="connsiteX1" fmla="*/ 37670 w 41326"/>
                  <a:gd name="connsiteY1" fmla="*/ 10606 h 36572"/>
                  <a:gd name="connsiteX2" fmla="*/ 37670 w 41326"/>
                  <a:gd name="connsiteY2" fmla="*/ 9875 h 36572"/>
                  <a:gd name="connsiteX3" fmla="*/ 37487 w 41326"/>
                  <a:gd name="connsiteY3" fmla="*/ 9509 h 36572"/>
                  <a:gd name="connsiteX4" fmla="*/ 37304 w 41326"/>
                  <a:gd name="connsiteY4" fmla="*/ 9326 h 36572"/>
                  <a:gd name="connsiteX5" fmla="*/ 36938 w 41326"/>
                  <a:gd name="connsiteY5" fmla="*/ 9326 h 36572"/>
                  <a:gd name="connsiteX6" fmla="*/ 36390 w 41326"/>
                  <a:gd name="connsiteY6" fmla="*/ 8412 h 36572"/>
                  <a:gd name="connsiteX7" fmla="*/ 36207 w 41326"/>
                  <a:gd name="connsiteY7" fmla="*/ 8412 h 36572"/>
                  <a:gd name="connsiteX8" fmla="*/ 36390 w 41326"/>
                  <a:gd name="connsiteY8" fmla="*/ 8046 h 36572"/>
                  <a:gd name="connsiteX9" fmla="*/ 36207 w 41326"/>
                  <a:gd name="connsiteY9" fmla="*/ 8046 h 36572"/>
                  <a:gd name="connsiteX10" fmla="*/ 36390 w 41326"/>
                  <a:gd name="connsiteY10" fmla="*/ 7863 h 36572"/>
                  <a:gd name="connsiteX11" fmla="*/ 36024 w 41326"/>
                  <a:gd name="connsiteY11" fmla="*/ 7315 h 36572"/>
                  <a:gd name="connsiteX12" fmla="*/ 35841 w 41326"/>
                  <a:gd name="connsiteY12" fmla="*/ 5852 h 36572"/>
                  <a:gd name="connsiteX13" fmla="*/ 36755 w 41326"/>
                  <a:gd name="connsiteY13" fmla="*/ 5486 h 36572"/>
                  <a:gd name="connsiteX14" fmla="*/ 37304 w 41326"/>
                  <a:gd name="connsiteY14" fmla="*/ 5852 h 36572"/>
                  <a:gd name="connsiteX15" fmla="*/ 37670 w 41326"/>
                  <a:gd name="connsiteY15" fmla="*/ 5669 h 36572"/>
                  <a:gd name="connsiteX16" fmla="*/ 38401 w 41326"/>
                  <a:gd name="connsiteY16" fmla="*/ 6035 h 36572"/>
                  <a:gd name="connsiteX17" fmla="*/ 38949 w 41326"/>
                  <a:gd name="connsiteY17" fmla="*/ 6400 h 36572"/>
                  <a:gd name="connsiteX18" fmla="*/ 39132 w 41326"/>
                  <a:gd name="connsiteY18" fmla="*/ 6400 h 36572"/>
                  <a:gd name="connsiteX19" fmla="*/ 39499 w 41326"/>
                  <a:gd name="connsiteY19" fmla="*/ 6035 h 36572"/>
                  <a:gd name="connsiteX20" fmla="*/ 40047 w 41326"/>
                  <a:gd name="connsiteY20" fmla="*/ 5852 h 36572"/>
                  <a:gd name="connsiteX21" fmla="*/ 40778 w 41326"/>
                  <a:gd name="connsiteY21" fmla="*/ 5852 h 36572"/>
                  <a:gd name="connsiteX22" fmla="*/ 41144 w 41326"/>
                  <a:gd name="connsiteY22" fmla="*/ 5303 h 36572"/>
                  <a:gd name="connsiteX23" fmla="*/ 41144 w 41326"/>
                  <a:gd name="connsiteY23" fmla="*/ 4937 h 36572"/>
                  <a:gd name="connsiteX24" fmla="*/ 40961 w 41326"/>
                  <a:gd name="connsiteY24" fmla="*/ 4755 h 36572"/>
                  <a:gd name="connsiteX25" fmla="*/ 40778 w 41326"/>
                  <a:gd name="connsiteY25" fmla="*/ 4389 h 36572"/>
                  <a:gd name="connsiteX26" fmla="*/ 40961 w 41326"/>
                  <a:gd name="connsiteY26" fmla="*/ 4023 h 36572"/>
                  <a:gd name="connsiteX27" fmla="*/ 40961 w 41326"/>
                  <a:gd name="connsiteY27" fmla="*/ 4023 h 36572"/>
                  <a:gd name="connsiteX28" fmla="*/ 40961 w 41326"/>
                  <a:gd name="connsiteY28" fmla="*/ 3657 h 36572"/>
                  <a:gd name="connsiteX29" fmla="*/ 40961 w 41326"/>
                  <a:gd name="connsiteY29" fmla="*/ 3657 h 36572"/>
                  <a:gd name="connsiteX30" fmla="*/ 41144 w 41326"/>
                  <a:gd name="connsiteY30" fmla="*/ 2926 h 36572"/>
                  <a:gd name="connsiteX31" fmla="*/ 41144 w 41326"/>
                  <a:gd name="connsiteY31" fmla="*/ 2743 h 36572"/>
                  <a:gd name="connsiteX32" fmla="*/ 41327 w 41326"/>
                  <a:gd name="connsiteY32" fmla="*/ 2377 h 36572"/>
                  <a:gd name="connsiteX33" fmla="*/ 41144 w 41326"/>
                  <a:gd name="connsiteY33" fmla="*/ 2012 h 36572"/>
                  <a:gd name="connsiteX34" fmla="*/ 40413 w 41326"/>
                  <a:gd name="connsiteY34" fmla="*/ 1280 h 36572"/>
                  <a:gd name="connsiteX35" fmla="*/ 39864 w 41326"/>
                  <a:gd name="connsiteY35" fmla="*/ 1280 h 36572"/>
                  <a:gd name="connsiteX36" fmla="*/ 39316 w 41326"/>
                  <a:gd name="connsiteY36" fmla="*/ 366 h 36572"/>
                  <a:gd name="connsiteX37" fmla="*/ 39132 w 41326"/>
                  <a:gd name="connsiteY37" fmla="*/ 732 h 36572"/>
                  <a:gd name="connsiteX38" fmla="*/ 39132 w 41326"/>
                  <a:gd name="connsiteY38" fmla="*/ 914 h 36572"/>
                  <a:gd name="connsiteX39" fmla="*/ 38767 w 41326"/>
                  <a:gd name="connsiteY39" fmla="*/ 1463 h 36572"/>
                  <a:gd name="connsiteX40" fmla="*/ 38767 w 41326"/>
                  <a:gd name="connsiteY40" fmla="*/ 1646 h 36572"/>
                  <a:gd name="connsiteX41" fmla="*/ 38035 w 41326"/>
                  <a:gd name="connsiteY41" fmla="*/ 2012 h 36572"/>
                  <a:gd name="connsiteX42" fmla="*/ 37670 w 41326"/>
                  <a:gd name="connsiteY42" fmla="*/ 2012 h 36572"/>
                  <a:gd name="connsiteX43" fmla="*/ 36390 w 41326"/>
                  <a:gd name="connsiteY43" fmla="*/ 2926 h 36572"/>
                  <a:gd name="connsiteX44" fmla="*/ 35658 w 41326"/>
                  <a:gd name="connsiteY44" fmla="*/ 2926 h 36572"/>
                  <a:gd name="connsiteX45" fmla="*/ 34927 w 41326"/>
                  <a:gd name="connsiteY45" fmla="*/ 2560 h 36572"/>
                  <a:gd name="connsiteX46" fmla="*/ 35109 w 41326"/>
                  <a:gd name="connsiteY46" fmla="*/ 914 h 36572"/>
                  <a:gd name="connsiteX47" fmla="*/ 35293 w 41326"/>
                  <a:gd name="connsiteY47" fmla="*/ 549 h 36572"/>
                  <a:gd name="connsiteX48" fmla="*/ 35293 w 41326"/>
                  <a:gd name="connsiteY48" fmla="*/ 183 h 36572"/>
                  <a:gd name="connsiteX49" fmla="*/ 35109 w 41326"/>
                  <a:gd name="connsiteY49" fmla="*/ 0 h 36572"/>
                  <a:gd name="connsiteX50" fmla="*/ 31635 w 41326"/>
                  <a:gd name="connsiteY50" fmla="*/ 2926 h 36572"/>
                  <a:gd name="connsiteX51" fmla="*/ 30904 w 41326"/>
                  <a:gd name="connsiteY51" fmla="*/ 3292 h 36572"/>
                  <a:gd name="connsiteX52" fmla="*/ 28709 w 41326"/>
                  <a:gd name="connsiteY52" fmla="*/ 4755 h 36572"/>
                  <a:gd name="connsiteX53" fmla="*/ 24686 w 41326"/>
                  <a:gd name="connsiteY53" fmla="*/ 4937 h 36572"/>
                  <a:gd name="connsiteX54" fmla="*/ 23040 w 41326"/>
                  <a:gd name="connsiteY54" fmla="*/ 5852 h 36572"/>
                  <a:gd name="connsiteX55" fmla="*/ 23040 w 41326"/>
                  <a:gd name="connsiteY55" fmla="*/ 5852 h 36572"/>
                  <a:gd name="connsiteX56" fmla="*/ 23040 w 41326"/>
                  <a:gd name="connsiteY56" fmla="*/ 6400 h 36572"/>
                  <a:gd name="connsiteX57" fmla="*/ 22858 w 41326"/>
                  <a:gd name="connsiteY57" fmla="*/ 6766 h 36572"/>
                  <a:gd name="connsiteX58" fmla="*/ 22858 w 41326"/>
                  <a:gd name="connsiteY58" fmla="*/ 7315 h 36572"/>
                  <a:gd name="connsiteX59" fmla="*/ 22675 w 41326"/>
                  <a:gd name="connsiteY59" fmla="*/ 7680 h 36572"/>
                  <a:gd name="connsiteX60" fmla="*/ 22492 w 41326"/>
                  <a:gd name="connsiteY60" fmla="*/ 8046 h 36572"/>
                  <a:gd name="connsiteX61" fmla="*/ 22675 w 41326"/>
                  <a:gd name="connsiteY61" fmla="*/ 8595 h 36572"/>
                  <a:gd name="connsiteX62" fmla="*/ 22492 w 41326"/>
                  <a:gd name="connsiteY62" fmla="*/ 8595 h 36572"/>
                  <a:gd name="connsiteX63" fmla="*/ 22492 w 41326"/>
                  <a:gd name="connsiteY63" fmla="*/ 8777 h 36572"/>
                  <a:gd name="connsiteX64" fmla="*/ 22492 w 41326"/>
                  <a:gd name="connsiteY64" fmla="*/ 8777 h 36572"/>
                  <a:gd name="connsiteX65" fmla="*/ 22309 w 41326"/>
                  <a:gd name="connsiteY65" fmla="*/ 9509 h 36572"/>
                  <a:gd name="connsiteX66" fmla="*/ 22126 w 41326"/>
                  <a:gd name="connsiteY66" fmla="*/ 9509 h 36572"/>
                  <a:gd name="connsiteX67" fmla="*/ 21395 w 41326"/>
                  <a:gd name="connsiteY67" fmla="*/ 9692 h 36572"/>
                  <a:gd name="connsiteX68" fmla="*/ 21395 w 41326"/>
                  <a:gd name="connsiteY68" fmla="*/ 10058 h 36572"/>
                  <a:gd name="connsiteX69" fmla="*/ 21029 w 41326"/>
                  <a:gd name="connsiteY69" fmla="*/ 10423 h 36572"/>
                  <a:gd name="connsiteX70" fmla="*/ 20846 w 41326"/>
                  <a:gd name="connsiteY70" fmla="*/ 10972 h 36572"/>
                  <a:gd name="connsiteX71" fmla="*/ 20663 w 41326"/>
                  <a:gd name="connsiteY71" fmla="*/ 11337 h 36572"/>
                  <a:gd name="connsiteX72" fmla="*/ 20481 w 41326"/>
                  <a:gd name="connsiteY72" fmla="*/ 11337 h 36572"/>
                  <a:gd name="connsiteX73" fmla="*/ 20298 w 41326"/>
                  <a:gd name="connsiteY73" fmla="*/ 11337 h 36572"/>
                  <a:gd name="connsiteX74" fmla="*/ 20481 w 41326"/>
                  <a:gd name="connsiteY74" fmla="*/ 11703 h 36572"/>
                  <a:gd name="connsiteX75" fmla="*/ 20298 w 41326"/>
                  <a:gd name="connsiteY75" fmla="*/ 11886 h 36572"/>
                  <a:gd name="connsiteX76" fmla="*/ 19749 w 41326"/>
                  <a:gd name="connsiteY76" fmla="*/ 11703 h 36572"/>
                  <a:gd name="connsiteX77" fmla="*/ 19749 w 41326"/>
                  <a:gd name="connsiteY77" fmla="*/ 11886 h 36572"/>
                  <a:gd name="connsiteX78" fmla="*/ 19749 w 41326"/>
                  <a:gd name="connsiteY78" fmla="*/ 12435 h 36572"/>
                  <a:gd name="connsiteX79" fmla="*/ 20115 w 41326"/>
                  <a:gd name="connsiteY79" fmla="*/ 12435 h 36572"/>
                  <a:gd name="connsiteX80" fmla="*/ 20115 w 41326"/>
                  <a:gd name="connsiteY80" fmla="*/ 12983 h 36572"/>
                  <a:gd name="connsiteX81" fmla="*/ 19932 w 41326"/>
                  <a:gd name="connsiteY81" fmla="*/ 13166 h 36572"/>
                  <a:gd name="connsiteX82" fmla="*/ 19932 w 41326"/>
                  <a:gd name="connsiteY82" fmla="*/ 13532 h 36572"/>
                  <a:gd name="connsiteX83" fmla="*/ 19017 w 41326"/>
                  <a:gd name="connsiteY83" fmla="*/ 13715 h 36572"/>
                  <a:gd name="connsiteX84" fmla="*/ 18835 w 41326"/>
                  <a:gd name="connsiteY84" fmla="*/ 13715 h 36572"/>
                  <a:gd name="connsiteX85" fmla="*/ 18469 w 41326"/>
                  <a:gd name="connsiteY85" fmla="*/ 13898 h 36572"/>
                  <a:gd name="connsiteX86" fmla="*/ 18469 w 41326"/>
                  <a:gd name="connsiteY86" fmla="*/ 14081 h 36572"/>
                  <a:gd name="connsiteX87" fmla="*/ 17920 w 41326"/>
                  <a:gd name="connsiteY87" fmla="*/ 14081 h 36572"/>
                  <a:gd name="connsiteX88" fmla="*/ 17738 w 41326"/>
                  <a:gd name="connsiteY88" fmla="*/ 13898 h 36572"/>
                  <a:gd name="connsiteX89" fmla="*/ 18103 w 41326"/>
                  <a:gd name="connsiteY89" fmla="*/ 13349 h 36572"/>
                  <a:gd name="connsiteX90" fmla="*/ 17920 w 41326"/>
                  <a:gd name="connsiteY90" fmla="*/ 12800 h 36572"/>
                  <a:gd name="connsiteX91" fmla="*/ 18103 w 41326"/>
                  <a:gd name="connsiteY91" fmla="*/ 12618 h 36572"/>
                  <a:gd name="connsiteX92" fmla="*/ 17738 w 41326"/>
                  <a:gd name="connsiteY92" fmla="*/ 12069 h 36572"/>
                  <a:gd name="connsiteX93" fmla="*/ 17738 w 41326"/>
                  <a:gd name="connsiteY93" fmla="*/ 12069 h 36572"/>
                  <a:gd name="connsiteX94" fmla="*/ 17555 w 41326"/>
                  <a:gd name="connsiteY94" fmla="*/ 11703 h 36572"/>
                  <a:gd name="connsiteX95" fmla="*/ 17189 w 41326"/>
                  <a:gd name="connsiteY95" fmla="*/ 11520 h 36572"/>
                  <a:gd name="connsiteX96" fmla="*/ 17189 w 41326"/>
                  <a:gd name="connsiteY96" fmla="*/ 11337 h 36572"/>
                  <a:gd name="connsiteX97" fmla="*/ 16641 w 41326"/>
                  <a:gd name="connsiteY97" fmla="*/ 10972 h 36572"/>
                  <a:gd name="connsiteX98" fmla="*/ 16458 w 41326"/>
                  <a:gd name="connsiteY98" fmla="*/ 10972 h 36572"/>
                  <a:gd name="connsiteX99" fmla="*/ 16092 w 41326"/>
                  <a:gd name="connsiteY99" fmla="*/ 11155 h 36572"/>
                  <a:gd name="connsiteX100" fmla="*/ 15909 w 41326"/>
                  <a:gd name="connsiteY100" fmla="*/ 11155 h 36572"/>
                  <a:gd name="connsiteX101" fmla="*/ 15360 w 41326"/>
                  <a:gd name="connsiteY101" fmla="*/ 11520 h 36572"/>
                  <a:gd name="connsiteX102" fmla="*/ 15177 w 41326"/>
                  <a:gd name="connsiteY102" fmla="*/ 12069 h 36572"/>
                  <a:gd name="connsiteX103" fmla="*/ 14812 w 41326"/>
                  <a:gd name="connsiteY103" fmla="*/ 12435 h 36572"/>
                  <a:gd name="connsiteX104" fmla="*/ 14263 w 41326"/>
                  <a:gd name="connsiteY104" fmla="*/ 12252 h 36572"/>
                  <a:gd name="connsiteX105" fmla="*/ 14080 w 41326"/>
                  <a:gd name="connsiteY105" fmla="*/ 12069 h 36572"/>
                  <a:gd name="connsiteX106" fmla="*/ 13532 w 41326"/>
                  <a:gd name="connsiteY106" fmla="*/ 11886 h 36572"/>
                  <a:gd name="connsiteX107" fmla="*/ 12983 w 41326"/>
                  <a:gd name="connsiteY107" fmla="*/ 11337 h 36572"/>
                  <a:gd name="connsiteX108" fmla="*/ 12800 w 41326"/>
                  <a:gd name="connsiteY108" fmla="*/ 10606 h 36572"/>
                  <a:gd name="connsiteX109" fmla="*/ 12800 w 41326"/>
                  <a:gd name="connsiteY109" fmla="*/ 10606 h 36572"/>
                  <a:gd name="connsiteX110" fmla="*/ 10240 w 41326"/>
                  <a:gd name="connsiteY110" fmla="*/ 11337 h 36572"/>
                  <a:gd name="connsiteX111" fmla="*/ 6583 w 41326"/>
                  <a:gd name="connsiteY111" fmla="*/ 14446 h 36572"/>
                  <a:gd name="connsiteX112" fmla="*/ 3657 w 41326"/>
                  <a:gd name="connsiteY112" fmla="*/ 17555 h 36572"/>
                  <a:gd name="connsiteX113" fmla="*/ 2743 w 41326"/>
                  <a:gd name="connsiteY113" fmla="*/ 24321 h 36572"/>
                  <a:gd name="connsiteX114" fmla="*/ 3840 w 41326"/>
                  <a:gd name="connsiteY114" fmla="*/ 27430 h 36572"/>
                  <a:gd name="connsiteX115" fmla="*/ 3291 w 41326"/>
                  <a:gd name="connsiteY115" fmla="*/ 29807 h 36572"/>
                  <a:gd name="connsiteX116" fmla="*/ 0 w 41326"/>
                  <a:gd name="connsiteY116" fmla="*/ 33830 h 36572"/>
                  <a:gd name="connsiteX117" fmla="*/ 2377 w 41326"/>
                  <a:gd name="connsiteY117" fmla="*/ 36207 h 36572"/>
                  <a:gd name="connsiteX118" fmla="*/ 6583 w 41326"/>
                  <a:gd name="connsiteY118" fmla="*/ 36573 h 36572"/>
                  <a:gd name="connsiteX119" fmla="*/ 10057 w 41326"/>
                  <a:gd name="connsiteY119" fmla="*/ 35841 h 36572"/>
                  <a:gd name="connsiteX120" fmla="*/ 14263 w 41326"/>
                  <a:gd name="connsiteY120" fmla="*/ 34744 h 36572"/>
                  <a:gd name="connsiteX121" fmla="*/ 18469 w 41326"/>
                  <a:gd name="connsiteY121" fmla="*/ 32367 h 36572"/>
                  <a:gd name="connsiteX122" fmla="*/ 22858 w 41326"/>
                  <a:gd name="connsiteY122" fmla="*/ 31453 h 36572"/>
                  <a:gd name="connsiteX123" fmla="*/ 25418 w 41326"/>
                  <a:gd name="connsiteY123" fmla="*/ 29807 h 36572"/>
                  <a:gd name="connsiteX124" fmla="*/ 28892 w 41326"/>
                  <a:gd name="connsiteY124" fmla="*/ 28344 h 36572"/>
                  <a:gd name="connsiteX125" fmla="*/ 32001 w 41326"/>
                  <a:gd name="connsiteY125" fmla="*/ 24321 h 36572"/>
                  <a:gd name="connsiteX126" fmla="*/ 36938 w 41326"/>
                  <a:gd name="connsiteY126" fmla="*/ 19201 h 36572"/>
                  <a:gd name="connsiteX127" fmla="*/ 39499 w 41326"/>
                  <a:gd name="connsiteY127" fmla="*/ 13898 h 36572"/>
                  <a:gd name="connsiteX128" fmla="*/ 39316 w 41326"/>
                  <a:gd name="connsiteY128" fmla="*/ 12252 h 36572"/>
                  <a:gd name="connsiteX129" fmla="*/ 38218 w 41326"/>
                  <a:gd name="connsiteY129" fmla="*/ 10972 h 36572"/>
                  <a:gd name="connsiteX130" fmla="*/ 38035 w 41326"/>
                  <a:gd name="connsiteY130" fmla="*/ 10972 h 3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1326" h="36572">
                    <a:moveTo>
                      <a:pt x="38035" y="10972"/>
                    </a:moveTo>
                    <a:lnTo>
                      <a:pt x="37670" y="10606"/>
                    </a:lnTo>
                    <a:lnTo>
                      <a:pt x="37670" y="9875"/>
                    </a:lnTo>
                    <a:lnTo>
                      <a:pt x="37487" y="9509"/>
                    </a:lnTo>
                    <a:lnTo>
                      <a:pt x="37304" y="9326"/>
                    </a:lnTo>
                    <a:lnTo>
                      <a:pt x="36938" y="9326"/>
                    </a:lnTo>
                    <a:lnTo>
                      <a:pt x="36390" y="8412"/>
                    </a:lnTo>
                    <a:lnTo>
                      <a:pt x="36207" y="8412"/>
                    </a:lnTo>
                    <a:lnTo>
                      <a:pt x="36390" y="8046"/>
                    </a:lnTo>
                    <a:lnTo>
                      <a:pt x="36207" y="8046"/>
                    </a:lnTo>
                    <a:lnTo>
                      <a:pt x="36390" y="7863"/>
                    </a:lnTo>
                    <a:lnTo>
                      <a:pt x="36024" y="7315"/>
                    </a:lnTo>
                    <a:lnTo>
                      <a:pt x="35841" y="5852"/>
                    </a:lnTo>
                    <a:lnTo>
                      <a:pt x="36755" y="5486"/>
                    </a:lnTo>
                    <a:lnTo>
                      <a:pt x="37304" y="5852"/>
                    </a:lnTo>
                    <a:lnTo>
                      <a:pt x="37670" y="5669"/>
                    </a:lnTo>
                    <a:lnTo>
                      <a:pt x="38401" y="6035"/>
                    </a:lnTo>
                    <a:lnTo>
                      <a:pt x="38949" y="6400"/>
                    </a:lnTo>
                    <a:lnTo>
                      <a:pt x="39132" y="6400"/>
                    </a:lnTo>
                    <a:lnTo>
                      <a:pt x="39499" y="6035"/>
                    </a:lnTo>
                    <a:lnTo>
                      <a:pt x="40047" y="5852"/>
                    </a:lnTo>
                    <a:lnTo>
                      <a:pt x="40778" y="5852"/>
                    </a:lnTo>
                    <a:lnTo>
                      <a:pt x="41144" y="5303"/>
                    </a:lnTo>
                    <a:lnTo>
                      <a:pt x="41144" y="4937"/>
                    </a:lnTo>
                    <a:lnTo>
                      <a:pt x="40961" y="4755"/>
                    </a:lnTo>
                    <a:lnTo>
                      <a:pt x="40778" y="4389"/>
                    </a:lnTo>
                    <a:lnTo>
                      <a:pt x="40961" y="4023"/>
                    </a:lnTo>
                    <a:lnTo>
                      <a:pt x="40961" y="4023"/>
                    </a:lnTo>
                    <a:lnTo>
                      <a:pt x="40961" y="3657"/>
                    </a:lnTo>
                    <a:lnTo>
                      <a:pt x="40961" y="3657"/>
                    </a:lnTo>
                    <a:lnTo>
                      <a:pt x="41144" y="2926"/>
                    </a:lnTo>
                    <a:lnTo>
                      <a:pt x="41144" y="2743"/>
                    </a:lnTo>
                    <a:lnTo>
                      <a:pt x="41327" y="2377"/>
                    </a:lnTo>
                    <a:lnTo>
                      <a:pt x="41144" y="2012"/>
                    </a:lnTo>
                    <a:lnTo>
                      <a:pt x="40413" y="1280"/>
                    </a:lnTo>
                    <a:lnTo>
                      <a:pt x="39864" y="1280"/>
                    </a:lnTo>
                    <a:lnTo>
                      <a:pt x="39316" y="366"/>
                    </a:lnTo>
                    <a:lnTo>
                      <a:pt x="39132" y="732"/>
                    </a:lnTo>
                    <a:lnTo>
                      <a:pt x="39132" y="914"/>
                    </a:lnTo>
                    <a:lnTo>
                      <a:pt x="38767" y="1463"/>
                    </a:lnTo>
                    <a:lnTo>
                      <a:pt x="38767" y="1646"/>
                    </a:lnTo>
                    <a:lnTo>
                      <a:pt x="38035" y="2012"/>
                    </a:lnTo>
                    <a:lnTo>
                      <a:pt x="37670" y="2012"/>
                    </a:lnTo>
                    <a:lnTo>
                      <a:pt x="36390" y="2926"/>
                    </a:lnTo>
                    <a:lnTo>
                      <a:pt x="35658" y="2926"/>
                    </a:lnTo>
                    <a:lnTo>
                      <a:pt x="34927" y="2560"/>
                    </a:lnTo>
                    <a:lnTo>
                      <a:pt x="35109" y="914"/>
                    </a:lnTo>
                    <a:lnTo>
                      <a:pt x="35293" y="549"/>
                    </a:lnTo>
                    <a:lnTo>
                      <a:pt x="35293" y="183"/>
                    </a:lnTo>
                    <a:lnTo>
                      <a:pt x="35109" y="0"/>
                    </a:lnTo>
                    <a:lnTo>
                      <a:pt x="31635" y="2926"/>
                    </a:lnTo>
                    <a:lnTo>
                      <a:pt x="30904" y="3292"/>
                    </a:lnTo>
                    <a:lnTo>
                      <a:pt x="28709" y="4755"/>
                    </a:lnTo>
                    <a:lnTo>
                      <a:pt x="24686" y="4937"/>
                    </a:lnTo>
                    <a:lnTo>
                      <a:pt x="23040" y="5852"/>
                    </a:lnTo>
                    <a:lnTo>
                      <a:pt x="23040" y="5852"/>
                    </a:lnTo>
                    <a:lnTo>
                      <a:pt x="23040" y="6400"/>
                    </a:lnTo>
                    <a:lnTo>
                      <a:pt x="22858" y="6766"/>
                    </a:lnTo>
                    <a:lnTo>
                      <a:pt x="22858" y="7315"/>
                    </a:lnTo>
                    <a:lnTo>
                      <a:pt x="22675" y="7680"/>
                    </a:lnTo>
                    <a:lnTo>
                      <a:pt x="22492" y="8046"/>
                    </a:lnTo>
                    <a:lnTo>
                      <a:pt x="22675" y="8595"/>
                    </a:lnTo>
                    <a:lnTo>
                      <a:pt x="22492" y="8595"/>
                    </a:lnTo>
                    <a:lnTo>
                      <a:pt x="22492" y="8777"/>
                    </a:lnTo>
                    <a:lnTo>
                      <a:pt x="22492" y="8777"/>
                    </a:lnTo>
                    <a:lnTo>
                      <a:pt x="22309" y="9509"/>
                    </a:lnTo>
                    <a:lnTo>
                      <a:pt x="22126" y="9509"/>
                    </a:lnTo>
                    <a:lnTo>
                      <a:pt x="21395" y="9692"/>
                    </a:lnTo>
                    <a:lnTo>
                      <a:pt x="21395" y="10058"/>
                    </a:lnTo>
                    <a:lnTo>
                      <a:pt x="21029" y="10423"/>
                    </a:lnTo>
                    <a:lnTo>
                      <a:pt x="20846" y="10972"/>
                    </a:lnTo>
                    <a:lnTo>
                      <a:pt x="20663" y="11337"/>
                    </a:lnTo>
                    <a:lnTo>
                      <a:pt x="20481" y="11337"/>
                    </a:lnTo>
                    <a:lnTo>
                      <a:pt x="20298" y="11337"/>
                    </a:lnTo>
                    <a:lnTo>
                      <a:pt x="20481" y="11703"/>
                    </a:lnTo>
                    <a:lnTo>
                      <a:pt x="20298" y="11886"/>
                    </a:lnTo>
                    <a:lnTo>
                      <a:pt x="19749" y="11703"/>
                    </a:lnTo>
                    <a:lnTo>
                      <a:pt x="19749" y="11886"/>
                    </a:lnTo>
                    <a:lnTo>
                      <a:pt x="19749" y="12435"/>
                    </a:lnTo>
                    <a:lnTo>
                      <a:pt x="20115" y="12435"/>
                    </a:lnTo>
                    <a:lnTo>
                      <a:pt x="20115" y="12983"/>
                    </a:lnTo>
                    <a:lnTo>
                      <a:pt x="19932" y="13166"/>
                    </a:lnTo>
                    <a:lnTo>
                      <a:pt x="19932" y="13532"/>
                    </a:lnTo>
                    <a:lnTo>
                      <a:pt x="19017" y="13715"/>
                    </a:lnTo>
                    <a:lnTo>
                      <a:pt x="18835" y="13715"/>
                    </a:lnTo>
                    <a:lnTo>
                      <a:pt x="18469" y="13898"/>
                    </a:lnTo>
                    <a:lnTo>
                      <a:pt x="18469" y="14081"/>
                    </a:lnTo>
                    <a:lnTo>
                      <a:pt x="17920" y="14081"/>
                    </a:lnTo>
                    <a:lnTo>
                      <a:pt x="17738" y="13898"/>
                    </a:lnTo>
                    <a:lnTo>
                      <a:pt x="18103" y="13349"/>
                    </a:lnTo>
                    <a:lnTo>
                      <a:pt x="17920" y="12800"/>
                    </a:lnTo>
                    <a:lnTo>
                      <a:pt x="18103" y="12618"/>
                    </a:lnTo>
                    <a:lnTo>
                      <a:pt x="17738" y="12069"/>
                    </a:lnTo>
                    <a:lnTo>
                      <a:pt x="17738" y="12069"/>
                    </a:lnTo>
                    <a:lnTo>
                      <a:pt x="17555" y="11703"/>
                    </a:lnTo>
                    <a:lnTo>
                      <a:pt x="17189" y="11520"/>
                    </a:lnTo>
                    <a:lnTo>
                      <a:pt x="17189" y="11337"/>
                    </a:lnTo>
                    <a:lnTo>
                      <a:pt x="16641" y="10972"/>
                    </a:lnTo>
                    <a:lnTo>
                      <a:pt x="16458" y="10972"/>
                    </a:lnTo>
                    <a:lnTo>
                      <a:pt x="16092" y="11155"/>
                    </a:lnTo>
                    <a:lnTo>
                      <a:pt x="15909" y="11155"/>
                    </a:lnTo>
                    <a:lnTo>
                      <a:pt x="15360" y="11520"/>
                    </a:lnTo>
                    <a:lnTo>
                      <a:pt x="15177" y="12069"/>
                    </a:lnTo>
                    <a:lnTo>
                      <a:pt x="14812" y="12435"/>
                    </a:lnTo>
                    <a:lnTo>
                      <a:pt x="14263" y="12252"/>
                    </a:lnTo>
                    <a:lnTo>
                      <a:pt x="14080" y="12069"/>
                    </a:lnTo>
                    <a:lnTo>
                      <a:pt x="13532" y="11886"/>
                    </a:lnTo>
                    <a:lnTo>
                      <a:pt x="12983" y="11337"/>
                    </a:lnTo>
                    <a:lnTo>
                      <a:pt x="12800" y="10606"/>
                    </a:lnTo>
                    <a:lnTo>
                      <a:pt x="12800" y="10606"/>
                    </a:lnTo>
                    <a:lnTo>
                      <a:pt x="10240" y="11337"/>
                    </a:lnTo>
                    <a:lnTo>
                      <a:pt x="6583" y="14446"/>
                    </a:lnTo>
                    <a:lnTo>
                      <a:pt x="3657" y="17555"/>
                    </a:lnTo>
                    <a:lnTo>
                      <a:pt x="2743" y="24321"/>
                    </a:lnTo>
                    <a:lnTo>
                      <a:pt x="3840" y="27430"/>
                    </a:lnTo>
                    <a:lnTo>
                      <a:pt x="3291" y="29807"/>
                    </a:lnTo>
                    <a:lnTo>
                      <a:pt x="0" y="33830"/>
                    </a:lnTo>
                    <a:lnTo>
                      <a:pt x="2377" y="36207"/>
                    </a:lnTo>
                    <a:lnTo>
                      <a:pt x="6583" y="36573"/>
                    </a:lnTo>
                    <a:lnTo>
                      <a:pt x="10057" y="35841"/>
                    </a:lnTo>
                    <a:lnTo>
                      <a:pt x="14263" y="34744"/>
                    </a:lnTo>
                    <a:lnTo>
                      <a:pt x="18469" y="32367"/>
                    </a:lnTo>
                    <a:lnTo>
                      <a:pt x="22858" y="31453"/>
                    </a:lnTo>
                    <a:lnTo>
                      <a:pt x="25418" y="29807"/>
                    </a:lnTo>
                    <a:lnTo>
                      <a:pt x="28892" y="28344"/>
                    </a:lnTo>
                    <a:lnTo>
                      <a:pt x="32001" y="24321"/>
                    </a:lnTo>
                    <a:lnTo>
                      <a:pt x="36938" y="19201"/>
                    </a:lnTo>
                    <a:lnTo>
                      <a:pt x="39499" y="13898"/>
                    </a:lnTo>
                    <a:lnTo>
                      <a:pt x="39316" y="12252"/>
                    </a:lnTo>
                    <a:lnTo>
                      <a:pt x="38218" y="10972"/>
                    </a:lnTo>
                    <a:lnTo>
                      <a:pt x="38035" y="10972"/>
                    </a:lnTo>
                    <a:close/>
                  </a:path>
                </a:pathLst>
              </a:custGeom>
              <a:grpFill/>
              <a:ln w="18272" cap="flat">
                <a:noFill/>
                <a:prstDash val="solid"/>
                <a:miter/>
              </a:ln>
            </p:spPr>
            <p:txBody>
              <a:bodyPr rtlCol="0" anchor="ctr"/>
              <a:lstStyle/>
              <a:p>
                <a:endParaRPr lang="en-GB" sz="1463"/>
              </a:p>
            </p:txBody>
          </p:sp>
          <p:sp>
            <p:nvSpPr>
              <p:cNvPr id="1616" name="Freeform: Shape 1615">
                <a:extLst>
                  <a:ext uri="{FF2B5EF4-FFF2-40B4-BE49-F238E27FC236}">
                    <a16:creationId xmlns:a16="http://schemas.microsoft.com/office/drawing/2014/main" id="{75705FCE-A99D-5079-CE40-C241D4E6F96F}"/>
                  </a:ext>
                </a:extLst>
              </p:cNvPr>
              <p:cNvSpPr/>
              <p:nvPr/>
            </p:nvSpPr>
            <p:spPr>
              <a:xfrm>
                <a:off x="9127980" y="4578147"/>
                <a:ext cx="41326" cy="36572"/>
              </a:xfrm>
              <a:custGeom>
                <a:avLst/>
                <a:gdLst>
                  <a:gd name="connsiteX0" fmla="*/ 38035 w 41326"/>
                  <a:gd name="connsiteY0" fmla="*/ 10972 h 36572"/>
                  <a:gd name="connsiteX1" fmla="*/ 37670 w 41326"/>
                  <a:gd name="connsiteY1" fmla="*/ 10606 h 36572"/>
                  <a:gd name="connsiteX2" fmla="*/ 37670 w 41326"/>
                  <a:gd name="connsiteY2" fmla="*/ 9875 h 36572"/>
                  <a:gd name="connsiteX3" fmla="*/ 37487 w 41326"/>
                  <a:gd name="connsiteY3" fmla="*/ 9509 h 36572"/>
                  <a:gd name="connsiteX4" fmla="*/ 37304 w 41326"/>
                  <a:gd name="connsiteY4" fmla="*/ 9326 h 36572"/>
                  <a:gd name="connsiteX5" fmla="*/ 36938 w 41326"/>
                  <a:gd name="connsiteY5" fmla="*/ 9326 h 36572"/>
                  <a:gd name="connsiteX6" fmla="*/ 36390 w 41326"/>
                  <a:gd name="connsiteY6" fmla="*/ 8412 h 36572"/>
                  <a:gd name="connsiteX7" fmla="*/ 36207 w 41326"/>
                  <a:gd name="connsiteY7" fmla="*/ 8412 h 36572"/>
                  <a:gd name="connsiteX8" fmla="*/ 36390 w 41326"/>
                  <a:gd name="connsiteY8" fmla="*/ 8046 h 36572"/>
                  <a:gd name="connsiteX9" fmla="*/ 36207 w 41326"/>
                  <a:gd name="connsiteY9" fmla="*/ 8046 h 36572"/>
                  <a:gd name="connsiteX10" fmla="*/ 36390 w 41326"/>
                  <a:gd name="connsiteY10" fmla="*/ 7863 h 36572"/>
                  <a:gd name="connsiteX11" fmla="*/ 36024 w 41326"/>
                  <a:gd name="connsiteY11" fmla="*/ 7315 h 36572"/>
                  <a:gd name="connsiteX12" fmla="*/ 35841 w 41326"/>
                  <a:gd name="connsiteY12" fmla="*/ 5852 h 36572"/>
                  <a:gd name="connsiteX13" fmla="*/ 36755 w 41326"/>
                  <a:gd name="connsiteY13" fmla="*/ 5486 h 36572"/>
                  <a:gd name="connsiteX14" fmla="*/ 37304 w 41326"/>
                  <a:gd name="connsiteY14" fmla="*/ 5852 h 36572"/>
                  <a:gd name="connsiteX15" fmla="*/ 37670 w 41326"/>
                  <a:gd name="connsiteY15" fmla="*/ 5669 h 36572"/>
                  <a:gd name="connsiteX16" fmla="*/ 38401 w 41326"/>
                  <a:gd name="connsiteY16" fmla="*/ 6035 h 36572"/>
                  <a:gd name="connsiteX17" fmla="*/ 38949 w 41326"/>
                  <a:gd name="connsiteY17" fmla="*/ 6400 h 36572"/>
                  <a:gd name="connsiteX18" fmla="*/ 39132 w 41326"/>
                  <a:gd name="connsiteY18" fmla="*/ 6400 h 36572"/>
                  <a:gd name="connsiteX19" fmla="*/ 39499 w 41326"/>
                  <a:gd name="connsiteY19" fmla="*/ 6035 h 36572"/>
                  <a:gd name="connsiteX20" fmla="*/ 40047 w 41326"/>
                  <a:gd name="connsiteY20" fmla="*/ 5852 h 36572"/>
                  <a:gd name="connsiteX21" fmla="*/ 40778 w 41326"/>
                  <a:gd name="connsiteY21" fmla="*/ 5852 h 36572"/>
                  <a:gd name="connsiteX22" fmla="*/ 41144 w 41326"/>
                  <a:gd name="connsiteY22" fmla="*/ 5303 h 36572"/>
                  <a:gd name="connsiteX23" fmla="*/ 41144 w 41326"/>
                  <a:gd name="connsiteY23" fmla="*/ 4937 h 36572"/>
                  <a:gd name="connsiteX24" fmla="*/ 40961 w 41326"/>
                  <a:gd name="connsiteY24" fmla="*/ 4755 h 36572"/>
                  <a:gd name="connsiteX25" fmla="*/ 40778 w 41326"/>
                  <a:gd name="connsiteY25" fmla="*/ 4389 h 36572"/>
                  <a:gd name="connsiteX26" fmla="*/ 40961 w 41326"/>
                  <a:gd name="connsiteY26" fmla="*/ 4023 h 36572"/>
                  <a:gd name="connsiteX27" fmla="*/ 40961 w 41326"/>
                  <a:gd name="connsiteY27" fmla="*/ 4023 h 36572"/>
                  <a:gd name="connsiteX28" fmla="*/ 40961 w 41326"/>
                  <a:gd name="connsiteY28" fmla="*/ 3657 h 36572"/>
                  <a:gd name="connsiteX29" fmla="*/ 40961 w 41326"/>
                  <a:gd name="connsiteY29" fmla="*/ 3657 h 36572"/>
                  <a:gd name="connsiteX30" fmla="*/ 41144 w 41326"/>
                  <a:gd name="connsiteY30" fmla="*/ 2926 h 36572"/>
                  <a:gd name="connsiteX31" fmla="*/ 41144 w 41326"/>
                  <a:gd name="connsiteY31" fmla="*/ 2743 h 36572"/>
                  <a:gd name="connsiteX32" fmla="*/ 41327 w 41326"/>
                  <a:gd name="connsiteY32" fmla="*/ 2377 h 36572"/>
                  <a:gd name="connsiteX33" fmla="*/ 41144 w 41326"/>
                  <a:gd name="connsiteY33" fmla="*/ 2012 h 36572"/>
                  <a:gd name="connsiteX34" fmla="*/ 40413 w 41326"/>
                  <a:gd name="connsiteY34" fmla="*/ 1280 h 36572"/>
                  <a:gd name="connsiteX35" fmla="*/ 39864 w 41326"/>
                  <a:gd name="connsiteY35" fmla="*/ 1280 h 36572"/>
                  <a:gd name="connsiteX36" fmla="*/ 39316 w 41326"/>
                  <a:gd name="connsiteY36" fmla="*/ 366 h 36572"/>
                  <a:gd name="connsiteX37" fmla="*/ 39132 w 41326"/>
                  <a:gd name="connsiteY37" fmla="*/ 732 h 36572"/>
                  <a:gd name="connsiteX38" fmla="*/ 39132 w 41326"/>
                  <a:gd name="connsiteY38" fmla="*/ 914 h 36572"/>
                  <a:gd name="connsiteX39" fmla="*/ 38767 w 41326"/>
                  <a:gd name="connsiteY39" fmla="*/ 1463 h 36572"/>
                  <a:gd name="connsiteX40" fmla="*/ 38767 w 41326"/>
                  <a:gd name="connsiteY40" fmla="*/ 1646 h 36572"/>
                  <a:gd name="connsiteX41" fmla="*/ 38035 w 41326"/>
                  <a:gd name="connsiteY41" fmla="*/ 2012 h 36572"/>
                  <a:gd name="connsiteX42" fmla="*/ 37670 w 41326"/>
                  <a:gd name="connsiteY42" fmla="*/ 2012 h 36572"/>
                  <a:gd name="connsiteX43" fmla="*/ 36390 w 41326"/>
                  <a:gd name="connsiteY43" fmla="*/ 2926 h 36572"/>
                  <a:gd name="connsiteX44" fmla="*/ 35658 w 41326"/>
                  <a:gd name="connsiteY44" fmla="*/ 2926 h 36572"/>
                  <a:gd name="connsiteX45" fmla="*/ 34927 w 41326"/>
                  <a:gd name="connsiteY45" fmla="*/ 2560 h 36572"/>
                  <a:gd name="connsiteX46" fmla="*/ 35109 w 41326"/>
                  <a:gd name="connsiteY46" fmla="*/ 914 h 36572"/>
                  <a:gd name="connsiteX47" fmla="*/ 35293 w 41326"/>
                  <a:gd name="connsiteY47" fmla="*/ 549 h 36572"/>
                  <a:gd name="connsiteX48" fmla="*/ 35293 w 41326"/>
                  <a:gd name="connsiteY48" fmla="*/ 183 h 36572"/>
                  <a:gd name="connsiteX49" fmla="*/ 35109 w 41326"/>
                  <a:gd name="connsiteY49" fmla="*/ 0 h 36572"/>
                  <a:gd name="connsiteX50" fmla="*/ 31635 w 41326"/>
                  <a:gd name="connsiteY50" fmla="*/ 2926 h 36572"/>
                  <a:gd name="connsiteX51" fmla="*/ 30904 w 41326"/>
                  <a:gd name="connsiteY51" fmla="*/ 3292 h 36572"/>
                  <a:gd name="connsiteX52" fmla="*/ 28709 w 41326"/>
                  <a:gd name="connsiteY52" fmla="*/ 4755 h 36572"/>
                  <a:gd name="connsiteX53" fmla="*/ 24686 w 41326"/>
                  <a:gd name="connsiteY53" fmla="*/ 4937 h 36572"/>
                  <a:gd name="connsiteX54" fmla="*/ 23040 w 41326"/>
                  <a:gd name="connsiteY54" fmla="*/ 5852 h 36572"/>
                  <a:gd name="connsiteX55" fmla="*/ 23040 w 41326"/>
                  <a:gd name="connsiteY55" fmla="*/ 5852 h 36572"/>
                  <a:gd name="connsiteX56" fmla="*/ 23040 w 41326"/>
                  <a:gd name="connsiteY56" fmla="*/ 6400 h 36572"/>
                  <a:gd name="connsiteX57" fmla="*/ 22858 w 41326"/>
                  <a:gd name="connsiteY57" fmla="*/ 6766 h 36572"/>
                  <a:gd name="connsiteX58" fmla="*/ 22858 w 41326"/>
                  <a:gd name="connsiteY58" fmla="*/ 7315 h 36572"/>
                  <a:gd name="connsiteX59" fmla="*/ 22675 w 41326"/>
                  <a:gd name="connsiteY59" fmla="*/ 7680 h 36572"/>
                  <a:gd name="connsiteX60" fmla="*/ 22492 w 41326"/>
                  <a:gd name="connsiteY60" fmla="*/ 8046 h 36572"/>
                  <a:gd name="connsiteX61" fmla="*/ 22675 w 41326"/>
                  <a:gd name="connsiteY61" fmla="*/ 8595 h 36572"/>
                  <a:gd name="connsiteX62" fmla="*/ 22492 w 41326"/>
                  <a:gd name="connsiteY62" fmla="*/ 8595 h 36572"/>
                  <a:gd name="connsiteX63" fmla="*/ 22492 w 41326"/>
                  <a:gd name="connsiteY63" fmla="*/ 8777 h 36572"/>
                  <a:gd name="connsiteX64" fmla="*/ 22492 w 41326"/>
                  <a:gd name="connsiteY64" fmla="*/ 8777 h 36572"/>
                  <a:gd name="connsiteX65" fmla="*/ 22309 w 41326"/>
                  <a:gd name="connsiteY65" fmla="*/ 9509 h 36572"/>
                  <a:gd name="connsiteX66" fmla="*/ 22126 w 41326"/>
                  <a:gd name="connsiteY66" fmla="*/ 9509 h 36572"/>
                  <a:gd name="connsiteX67" fmla="*/ 21395 w 41326"/>
                  <a:gd name="connsiteY67" fmla="*/ 9692 h 36572"/>
                  <a:gd name="connsiteX68" fmla="*/ 21395 w 41326"/>
                  <a:gd name="connsiteY68" fmla="*/ 10058 h 36572"/>
                  <a:gd name="connsiteX69" fmla="*/ 21029 w 41326"/>
                  <a:gd name="connsiteY69" fmla="*/ 10423 h 36572"/>
                  <a:gd name="connsiteX70" fmla="*/ 20846 w 41326"/>
                  <a:gd name="connsiteY70" fmla="*/ 10972 h 36572"/>
                  <a:gd name="connsiteX71" fmla="*/ 20663 w 41326"/>
                  <a:gd name="connsiteY71" fmla="*/ 11337 h 36572"/>
                  <a:gd name="connsiteX72" fmla="*/ 20481 w 41326"/>
                  <a:gd name="connsiteY72" fmla="*/ 11337 h 36572"/>
                  <a:gd name="connsiteX73" fmla="*/ 20298 w 41326"/>
                  <a:gd name="connsiteY73" fmla="*/ 11337 h 36572"/>
                  <a:gd name="connsiteX74" fmla="*/ 20481 w 41326"/>
                  <a:gd name="connsiteY74" fmla="*/ 11703 h 36572"/>
                  <a:gd name="connsiteX75" fmla="*/ 20298 w 41326"/>
                  <a:gd name="connsiteY75" fmla="*/ 11886 h 36572"/>
                  <a:gd name="connsiteX76" fmla="*/ 19749 w 41326"/>
                  <a:gd name="connsiteY76" fmla="*/ 11703 h 36572"/>
                  <a:gd name="connsiteX77" fmla="*/ 19749 w 41326"/>
                  <a:gd name="connsiteY77" fmla="*/ 11886 h 36572"/>
                  <a:gd name="connsiteX78" fmla="*/ 19749 w 41326"/>
                  <a:gd name="connsiteY78" fmla="*/ 12435 h 36572"/>
                  <a:gd name="connsiteX79" fmla="*/ 20115 w 41326"/>
                  <a:gd name="connsiteY79" fmla="*/ 12435 h 36572"/>
                  <a:gd name="connsiteX80" fmla="*/ 20115 w 41326"/>
                  <a:gd name="connsiteY80" fmla="*/ 12983 h 36572"/>
                  <a:gd name="connsiteX81" fmla="*/ 19932 w 41326"/>
                  <a:gd name="connsiteY81" fmla="*/ 13166 h 36572"/>
                  <a:gd name="connsiteX82" fmla="*/ 19932 w 41326"/>
                  <a:gd name="connsiteY82" fmla="*/ 13532 h 36572"/>
                  <a:gd name="connsiteX83" fmla="*/ 19017 w 41326"/>
                  <a:gd name="connsiteY83" fmla="*/ 13715 h 36572"/>
                  <a:gd name="connsiteX84" fmla="*/ 18835 w 41326"/>
                  <a:gd name="connsiteY84" fmla="*/ 13715 h 36572"/>
                  <a:gd name="connsiteX85" fmla="*/ 18469 w 41326"/>
                  <a:gd name="connsiteY85" fmla="*/ 13898 h 36572"/>
                  <a:gd name="connsiteX86" fmla="*/ 18469 w 41326"/>
                  <a:gd name="connsiteY86" fmla="*/ 14081 h 36572"/>
                  <a:gd name="connsiteX87" fmla="*/ 17920 w 41326"/>
                  <a:gd name="connsiteY87" fmla="*/ 14081 h 36572"/>
                  <a:gd name="connsiteX88" fmla="*/ 17738 w 41326"/>
                  <a:gd name="connsiteY88" fmla="*/ 13898 h 36572"/>
                  <a:gd name="connsiteX89" fmla="*/ 18103 w 41326"/>
                  <a:gd name="connsiteY89" fmla="*/ 13349 h 36572"/>
                  <a:gd name="connsiteX90" fmla="*/ 17920 w 41326"/>
                  <a:gd name="connsiteY90" fmla="*/ 12800 h 36572"/>
                  <a:gd name="connsiteX91" fmla="*/ 18103 w 41326"/>
                  <a:gd name="connsiteY91" fmla="*/ 12618 h 36572"/>
                  <a:gd name="connsiteX92" fmla="*/ 17738 w 41326"/>
                  <a:gd name="connsiteY92" fmla="*/ 12069 h 36572"/>
                  <a:gd name="connsiteX93" fmla="*/ 17738 w 41326"/>
                  <a:gd name="connsiteY93" fmla="*/ 12069 h 36572"/>
                  <a:gd name="connsiteX94" fmla="*/ 17555 w 41326"/>
                  <a:gd name="connsiteY94" fmla="*/ 11703 h 36572"/>
                  <a:gd name="connsiteX95" fmla="*/ 17189 w 41326"/>
                  <a:gd name="connsiteY95" fmla="*/ 11520 h 36572"/>
                  <a:gd name="connsiteX96" fmla="*/ 17189 w 41326"/>
                  <a:gd name="connsiteY96" fmla="*/ 11337 h 36572"/>
                  <a:gd name="connsiteX97" fmla="*/ 16641 w 41326"/>
                  <a:gd name="connsiteY97" fmla="*/ 10972 h 36572"/>
                  <a:gd name="connsiteX98" fmla="*/ 16458 w 41326"/>
                  <a:gd name="connsiteY98" fmla="*/ 10972 h 36572"/>
                  <a:gd name="connsiteX99" fmla="*/ 16092 w 41326"/>
                  <a:gd name="connsiteY99" fmla="*/ 11155 h 36572"/>
                  <a:gd name="connsiteX100" fmla="*/ 15909 w 41326"/>
                  <a:gd name="connsiteY100" fmla="*/ 11155 h 36572"/>
                  <a:gd name="connsiteX101" fmla="*/ 15360 w 41326"/>
                  <a:gd name="connsiteY101" fmla="*/ 11520 h 36572"/>
                  <a:gd name="connsiteX102" fmla="*/ 15177 w 41326"/>
                  <a:gd name="connsiteY102" fmla="*/ 12069 h 36572"/>
                  <a:gd name="connsiteX103" fmla="*/ 14812 w 41326"/>
                  <a:gd name="connsiteY103" fmla="*/ 12435 h 36572"/>
                  <a:gd name="connsiteX104" fmla="*/ 14263 w 41326"/>
                  <a:gd name="connsiteY104" fmla="*/ 12252 h 36572"/>
                  <a:gd name="connsiteX105" fmla="*/ 14080 w 41326"/>
                  <a:gd name="connsiteY105" fmla="*/ 12069 h 36572"/>
                  <a:gd name="connsiteX106" fmla="*/ 13532 w 41326"/>
                  <a:gd name="connsiteY106" fmla="*/ 11886 h 36572"/>
                  <a:gd name="connsiteX107" fmla="*/ 12983 w 41326"/>
                  <a:gd name="connsiteY107" fmla="*/ 11337 h 36572"/>
                  <a:gd name="connsiteX108" fmla="*/ 12800 w 41326"/>
                  <a:gd name="connsiteY108" fmla="*/ 10606 h 36572"/>
                  <a:gd name="connsiteX109" fmla="*/ 12800 w 41326"/>
                  <a:gd name="connsiteY109" fmla="*/ 10606 h 36572"/>
                  <a:gd name="connsiteX110" fmla="*/ 10240 w 41326"/>
                  <a:gd name="connsiteY110" fmla="*/ 11337 h 36572"/>
                  <a:gd name="connsiteX111" fmla="*/ 6583 w 41326"/>
                  <a:gd name="connsiteY111" fmla="*/ 14446 h 36572"/>
                  <a:gd name="connsiteX112" fmla="*/ 3657 w 41326"/>
                  <a:gd name="connsiteY112" fmla="*/ 17555 h 36572"/>
                  <a:gd name="connsiteX113" fmla="*/ 2743 w 41326"/>
                  <a:gd name="connsiteY113" fmla="*/ 24321 h 36572"/>
                  <a:gd name="connsiteX114" fmla="*/ 3840 w 41326"/>
                  <a:gd name="connsiteY114" fmla="*/ 27430 h 36572"/>
                  <a:gd name="connsiteX115" fmla="*/ 3291 w 41326"/>
                  <a:gd name="connsiteY115" fmla="*/ 29807 h 36572"/>
                  <a:gd name="connsiteX116" fmla="*/ 0 w 41326"/>
                  <a:gd name="connsiteY116" fmla="*/ 33830 h 36572"/>
                  <a:gd name="connsiteX117" fmla="*/ 2377 w 41326"/>
                  <a:gd name="connsiteY117" fmla="*/ 36207 h 36572"/>
                  <a:gd name="connsiteX118" fmla="*/ 6583 w 41326"/>
                  <a:gd name="connsiteY118" fmla="*/ 36573 h 36572"/>
                  <a:gd name="connsiteX119" fmla="*/ 10057 w 41326"/>
                  <a:gd name="connsiteY119" fmla="*/ 35841 h 36572"/>
                  <a:gd name="connsiteX120" fmla="*/ 14263 w 41326"/>
                  <a:gd name="connsiteY120" fmla="*/ 34744 h 36572"/>
                  <a:gd name="connsiteX121" fmla="*/ 18469 w 41326"/>
                  <a:gd name="connsiteY121" fmla="*/ 32367 h 36572"/>
                  <a:gd name="connsiteX122" fmla="*/ 22858 w 41326"/>
                  <a:gd name="connsiteY122" fmla="*/ 31453 h 36572"/>
                  <a:gd name="connsiteX123" fmla="*/ 25418 w 41326"/>
                  <a:gd name="connsiteY123" fmla="*/ 29807 h 36572"/>
                  <a:gd name="connsiteX124" fmla="*/ 28892 w 41326"/>
                  <a:gd name="connsiteY124" fmla="*/ 28344 h 36572"/>
                  <a:gd name="connsiteX125" fmla="*/ 32001 w 41326"/>
                  <a:gd name="connsiteY125" fmla="*/ 24321 h 36572"/>
                  <a:gd name="connsiteX126" fmla="*/ 36938 w 41326"/>
                  <a:gd name="connsiteY126" fmla="*/ 19201 h 36572"/>
                  <a:gd name="connsiteX127" fmla="*/ 39499 w 41326"/>
                  <a:gd name="connsiteY127" fmla="*/ 13898 h 36572"/>
                  <a:gd name="connsiteX128" fmla="*/ 39316 w 41326"/>
                  <a:gd name="connsiteY128" fmla="*/ 12252 h 36572"/>
                  <a:gd name="connsiteX129" fmla="*/ 38218 w 41326"/>
                  <a:gd name="connsiteY129" fmla="*/ 10972 h 36572"/>
                  <a:gd name="connsiteX130" fmla="*/ 38035 w 41326"/>
                  <a:gd name="connsiteY130" fmla="*/ 10972 h 36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41326" h="36572">
                    <a:moveTo>
                      <a:pt x="38035" y="10972"/>
                    </a:moveTo>
                    <a:lnTo>
                      <a:pt x="37670" y="10606"/>
                    </a:lnTo>
                    <a:lnTo>
                      <a:pt x="37670" y="9875"/>
                    </a:lnTo>
                    <a:lnTo>
                      <a:pt x="37487" y="9509"/>
                    </a:lnTo>
                    <a:lnTo>
                      <a:pt x="37304" y="9326"/>
                    </a:lnTo>
                    <a:lnTo>
                      <a:pt x="36938" y="9326"/>
                    </a:lnTo>
                    <a:lnTo>
                      <a:pt x="36390" y="8412"/>
                    </a:lnTo>
                    <a:lnTo>
                      <a:pt x="36207" y="8412"/>
                    </a:lnTo>
                    <a:lnTo>
                      <a:pt x="36390" y="8046"/>
                    </a:lnTo>
                    <a:lnTo>
                      <a:pt x="36207" y="8046"/>
                    </a:lnTo>
                    <a:lnTo>
                      <a:pt x="36390" y="7863"/>
                    </a:lnTo>
                    <a:lnTo>
                      <a:pt x="36024" y="7315"/>
                    </a:lnTo>
                    <a:lnTo>
                      <a:pt x="35841" y="5852"/>
                    </a:lnTo>
                    <a:lnTo>
                      <a:pt x="36755" y="5486"/>
                    </a:lnTo>
                    <a:lnTo>
                      <a:pt x="37304" y="5852"/>
                    </a:lnTo>
                    <a:lnTo>
                      <a:pt x="37670" y="5669"/>
                    </a:lnTo>
                    <a:lnTo>
                      <a:pt x="38401" y="6035"/>
                    </a:lnTo>
                    <a:lnTo>
                      <a:pt x="38949" y="6400"/>
                    </a:lnTo>
                    <a:lnTo>
                      <a:pt x="39132" y="6400"/>
                    </a:lnTo>
                    <a:lnTo>
                      <a:pt x="39499" y="6035"/>
                    </a:lnTo>
                    <a:lnTo>
                      <a:pt x="40047" y="5852"/>
                    </a:lnTo>
                    <a:lnTo>
                      <a:pt x="40778" y="5852"/>
                    </a:lnTo>
                    <a:lnTo>
                      <a:pt x="41144" y="5303"/>
                    </a:lnTo>
                    <a:lnTo>
                      <a:pt x="41144" y="4937"/>
                    </a:lnTo>
                    <a:lnTo>
                      <a:pt x="40961" y="4755"/>
                    </a:lnTo>
                    <a:lnTo>
                      <a:pt x="40778" y="4389"/>
                    </a:lnTo>
                    <a:lnTo>
                      <a:pt x="40961" y="4023"/>
                    </a:lnTo>
                    <a:lnTo>
                      <a:pt x="40961" y="4023"/>
                    </a:lnTo>
                    <a:lnTo>
                      <a:pt x="40961" y="3657"/>
                    </a:lnTo>
                    <a:lnTo>
                      <a:pt x="40961" y="3657"/>
                    </a:lnTo>
                    <a:lnTo>
                      <a:pt x="41144" y="2926"/>
                    </a:lnTo>
                    <a:lnTo>
                      <a:pt x="41144" y="2743"/>
                    </a:lnTo>
                    <a:lnTo>
                      <a:pt x="41327" y="2377"/>
                    </a:lnTo>
                    <a:lnTo>
                      <a:pt x="41144" y="2012"/>
                    </a:lnTo>
                    <a:lnTo>
                      <a:pt x="40413" y="1280"/>
                    </a:lnTo>
                    <a:lnTo>
                      <a:pt x="39864" y="1280"/>
                    </a:lnTo>
                    <a:lnTo>
                      <a:pt x="39316" y="366"/>
                    </a:lnTo>
                    <a:lnTo>
                      <a:pt x="39132" y="732"/>
                    </a:lnTo>
                    <a:lnTo>
                      <a:pt x="39132" y="914"/>
                    </a:lnTo>
                    <a:lnTo>
                      <a:pt x="38767" y="1463"/>
                    </a:lnTo>
                    <a:lnTo>
                      <a:pt x="38767" y="1646"/>
                    </a:lnTo>
                    <a:lnTo>
                      <a:pt x="38035" y="2012"/>
                    </a:lnTo>
                    <a:lnTo>
                      <a:pt x="37670" y="2012"/>
                    </a:lnTo>
                    <a:lnTo>
                      <a:pt x="36390" y="2926"/>
                    </a:lnTo>
                    <a:lnTo>
                      <a:pt x="35658" y="2926"/>
                    </a:lnTo>
                    <a:lnTo>
                      <a:pt x="34927" y="2560"/>
                    </a:lnTo>
                    <a:lnTo>
                      <a:pt x="35109" y="914"/>
                    </a:lnTo>
                    <a:lnTo>
                      <a:pt x="35293" y="549"/>
                    </a:lnTo>
                    <a:lnTo>
                      <a:pt x="35293" y="183"/>
                    </a:lnTo>
                    <a:lnTo>
                      <a:pt x="35109" y="0"/>
                    </a:lnTo>
                    <a:lnTo>
                      <a:pt x="31635" y="2926"/>
                    </a:lnTo>
                    <a:lnTo>
                      <a:pt x="30904" y="3292"/>
                    </a:lnTo>
                    <a:lnTo>
                      <a:pt x="28709" y="4755"/>
                    </a:lnTo>
                    <a:lnTo>
                      <a:pt x="24686" y="4937"/>
                    </a:lnTo>
                    <a:lnTo>
                      <a:pt x="23040" y="5852"/>
                    </a:lnTo>
                    <a:lnTo>
                      <a:pt x="23040" y="5852"/>
                    </a:lnTo>
                    <a:lnTo>
                      <a:pt x="23040" y="6400"/>
                    </a:lnTo>
                    <a:lnTo>
                      <a:pt x="22858" y="6766"/>
                    </a:lnTo>
                    <a:lnTo>
                      <a:pt x="22858" y="7315"/>
                    </a:lnTo>
                    <a:lnTo>
                      <a:pt x="22675" y="7680"/>
                    </a:lnTo>
                    <a:lnTo>
                      <a:pt x="22492" y="8046"/>
                    </a:lnTo>
                    <a:lnTo>
                      <a:pt x="22675" y="8595"/>
                    </a:lnTo>
                    <a:lnTo>
                      <a:pt x="22492" y="8595"/>
                    </a:lnTo>
                    <a:lnTo>
                      <a:pt x="22492" y="8777"/>
                    </a:lnTo>
                    <a:lnTo>
                      <a:pt x="22492" y="8777"/>
                    </a:lnTo>
                    <a:lnTo>
                      <a:pt x="22309" y="9509"/>
                    </a:lnTo>
                    <a:lnTo>
                      <a:pt x="22126" y="9509"/>
                    </a:lnTo>
                    <a:lnTo>
                      <a:pt x="21395" y="9692"/>
                    </a:lnTo>
                    <a:lnTo>
                      <a:pt x="21395" y="10058"/>
                    </a:lnTo>
                    <a:lnTo>
                      <a:pt x="21029" y="10423"/>
                    </a:lnTo>
                    <a:lnTo>
                      <a:pt x="20846" y="10972"/>
                    </a:lnTo>
                    <a:lnTo>
                      <a:pt x="20663" y="11337"/>
                    </a:lnTo>
                    <a:lnTo>
                      <a:pt x="20481" y="11337"/>
                    </a:lnTo>
                    <a:lnTo>
                      <a:pt x="20298" y="11337"/>
                    </a:lnTo>
                    <a:lnTo>
                      <a:pt x="20481" y="11703"/>
                    </a:lnTo>
                    <a:lnTo>
                      <a:pt x="20298" y="11886"/>
                    </a:lnTo>
                    <a:lnTo>
                      <a:pt x="19749" y="11703"/>
                    </a:lnTo>
                    <a:lnTo>
                      <a:pt x="19749" y="11886"/>
                    </a:lnTo>
                    <a:lnTo>
                      <a:pt x="19749" y="12435"/>
                    </a:lnTo>
                    <a:lnTo>
                      <a:pt x="20115" y="12435"/>
                    </a:lnTo>
                    <a:lnTo>
                      <a:pt x="20115" y="12983"/>
                    </a:lnTo>
                    <a:lnTo>
                      <a:pt x="19932" y="13166"/>
                    </a:lnTo>
                    <a:lnTo>
                      <a:pt x="19932" y="13532"/>
                    </a:lnTo>
                    <a:lnTo>
                      <a:pt x="19017" y="13715"/>
                    </a:lnTo>
                    <a:lnTo>
                      <a:pt x="18835" y="13715"/>
                    </a:lnTo>
                    <a:lnTo>
                      <a:pt x="18469" y="13898"/>
                    </a:lnTo>
                    <a:lnTo>
                      <a:pt x="18469" y="14081"/>
                    </a:lnTo>
                    <a:lnTo>
                      <a:pt x="17920" y="14081"/>
                    </a:lnTo>
                    <a:lnTo>
                      <a:pt x="17738" y="13898"/>
                    </a:lnTo>
                    <a:lnTo>
                      <a:pt x="18103" y="13349"/>
                    </a:lnTo>
                    <a:lnTo>
                      <a:pt x="17920" y="12800"/>
                    </a:lnTo>
                    <a:lnTo>
                      <a:pt x="18103" y="12618"/>
                    </a:lnTo>
                    <a:lnTo>
                      <a:pt x="17738" y="12069"/>
                    </a:lnTo>
                    <a:lnTo>
                      <a:pt x="17738" y="12069"/>
                    </a:lnTo>
                    <a:lnTo>
                      <a:pt x="17555" y="11703"/>
                    </a:lnTo>
                    <a:lnTo>
                      <a:pt x="17189" y="11520"/>
                    </a:lnTo>
                    <a:lnTo>
                      <a:pt x="17189" y="11337"/>
                    </a:lnTo>
                    <a:lnTo>
                      <a:pt x="16641" y="10972"/>
                    </a:lnTo>
                    <a:lnTo>
                      <a:pt x="16458" y="10972"/>
                    </a:lnTo>
                    <a:lnTo>
                      <a:pt x="16092" y="11155"/>
                    </a:lnTo>
                    <a:lnTo>
                      <a:pt x="15909" y="11155"/>
                    </a:lnTo>
                    <a:lnTo>
                      <a:pt x="15360" y="11520"/>
                    </a:lnTo>
                    <a:lnTo>
                      <a:pt x="15177" y="12069"/>
                    </a:lnTo>
                    <a:lnTo>
                      <a:pt x="14812" y="12435"/>
                    </a:lnTo>
                    <a:lnTo>
                      <a:pt x="14263" y="12252"/>
                    </a:lnTo>
                    <a:lnTo>
                      <a:pt x="14080" y="12069"/>
                    </a:lnTo>
                    <a:lnTo>
                      <a:pt x="13532" y="11886"/>
                    </a:lnTo>
                    <a:lnTo>
                      <a:pt x="12983" y="11337"/>
                    </a:lnTo>
                    <a:lnTo>
                      <a:pt x="12800" y="10606"/>
                    </a:lnTo>
                    <a:lnTo>
                      <a:pt x="12800" y="10606"/>
                    </a:lnTo>
                    <a:lnTo>
                      <a:pt x="10240" y="11337"/>
                    </a:lnTo>
                    <a:lnTo>
                      <a:pt x="6583" y="14446"/>
                    </a:lnTo>
                    <a:lnTo>
                      <a:pt x="3657" y="17555"/>
                    </a:lnTo>
                    <a:lnTo>
                      <a:pt x="2743" y="24321"/>
                    </a:lnTo>
                    <a:lnTo>
                      <a:pt x="3840" y="27430"/>
                    </a:lnTo>
                    <a:lnTo>
                      <a:pt x="3291" y="29807"/>
                    </a:lnTo>
                    <a:lnTo>
                      <a:pt x="0" y="33830"/>
                    </a:lnTo>
                    <a:lnTo>
                      <a:pt x="2377" y="36207"/>
                    </a:lnTo>
                    <a:lnTo>
                      <a:pt x="6583" y="36573"/>
                    </a:lnTo>
                    <a:lnTo>
                      <a:pt x="10057" y="35841"/>
                    </a:lnTo>
                    <a:lnTo>
                      <a:pt x="14263" y="34744"/>
                    </a:lnTo>
                    <a:lnTo>
                      <a:pt x="18469" y="32367"/>
                    </a:lnTo>
                    <a:lnTo>
                      <a:pt x="22858" y="31453"/>
                    </a:lnTo>
                    <a:lnTo>
                      <a:pt x="25418" y="29807"/>
                    </a:lnTo>
                    <a:lnTo>
                      <a:pt x="28892" y="28344"/>
                    </a:lnTo>
                    <a:lnTo>
                      <a:pt x="32001" y="24321"/>
                    </a:lnTo>
                    <a:lnTo>
                      <a:pt x="36938" y="19201"/>
                    </a:lnTo>
                    <a:lnTo>
                      <a:pt x="39499" y="13898"/>
                    </a:lnTo>
                    <a:lnTo>
                      <a:pt x="39316" y="12252"/>
                    </a:lnTo>
                    <a:lnTo>
                      <a:pt x="38218" y="10972"/>
                    </a:lnTo>
                    <a:lnTo>
                      <a:pt x="38035" y="10972"/>
                    </a:lnTo>
                    <a:close/>
                  </a:path>
                </a:pathLst>
              </a:custGeom>
              <a:grpFill/>
              <a:ln w="4020" cap="flat">
                <a:solidFill>
                  <a:srgbClr val="FFFFFF"/>
                </a:solidFill>
                <a:prstDash val="solid"/>
                <a:miter/>
              </a:ln>
            </p:spPr>
            <p:txBody>
              <a:bodyPr rtlCol="0" anchor="ctr"/>
              <a:lstStyle/>
              <a:p>
                <a:endParaRPr lang="en-GB" sz="1463"/>
              </a:p>
            </p:txBody>
          </p:sp>
        </p:grpSp>
        <p:sp>
          <p:nvSpPr>
            <p:cNvPr id="11" name="Freeform: Shape 10">
              <a:extLst>
                <a:ext uri="{FF2B5EF4-FFF2-40B4-BE49-F238E27FC236}">
                  <a16:creationId xmlns:a16="http://schemas.microsoft.com/office/drawing/2014/main" id="{147D05E5-C210-1154-EEAA-30987B102618}"/>
                </a:ext>
              </a:extLst>
            </p:cNvPr>
            <p:cNvSpPr/>
            <p:nvPr/>
          </p:nvSpPr>
          <p:spPr>
            <a:xfrm>
              <a:off x="1620337" y="2459491"/>
              <a:ext cx="80459" cy="29989"/>
            </a:xfrm>
            <a:custGeom>
              <a:avLst/>
              <a:gdLst>
                <a:gd name="connsiteX0" fmla="*/ 53579 w 80459"/>
                <a:gd name="connsiteY0" fmla="*/ 29990 h 29989"/>
                <a:gd name="connsiteX1" fmla="*/ 53579 w 80459"/>
                <a:gd name="connsiteY1" fmla="*/ 28161 h 29989"/>
                <a:gd name="connsiteX2" fmla="*/ 52116 w 80459"/>
                <a:gd name="connsiteY2" fmla="*/ 26881 h 29989"/>
                <a:gd name="connsiteX3" fmla="*/ 40596 w 80459"/>
                <a:gd name="connsiteY3" fmla="*/ 23772 h 29989"/>
                <a:gd name="connsiteX4" fmla="*/ 32001 w 80459"/>
                <a:gd name="connsiteY4" fmla="*/ 18286 h 29989"/>
                <a:gd name="connsiteX5" fmla="*/ 28710 w 80459"/>
                <a:gd name="connsiteY5" fmla="*/ 17189 h 29989"/>
                <a:gd name="connsiteX6" fmla="*/ 24869 w 80459"/>
                <a:gd name="connsiteY6" fmla="*/ 16275 h 29989"/>
                <a:gd name="connsiteX7" fmla="*/ 17738 w 80459"/>
                <a:gd name="connsiteY7" fmla="*/ 16275 h 29989"/>
                <a:gd name="connsiteX8" fmla="*/ 14263 w 80459"/>
                <a:gd name="connsiteY8" fmla="*/ 18286 h 29989"/>
                <a:gd name="connsiteX9" fmla="*/ 10972 w 80459"/>
                <a:gd name="connsiteY9" fmla="*/ 19201 h 29989"/>
                <a:gd name="connsiteX10" fmla="*/ 7132 w 80459"/>
                <a:gd name="connsiteY10" fmla="*/ 17921 h 29989"/>
                <a:gd name="connsiteX11" fmla="*/ 4023 w 80459"/>
                <a:gd name="connsiteY11" fmla="*/ 16275 h 29989"/>
                <a:gd name="connsiteX12" fmla="*/ 914 w 80459"/>
                <a:gd name="connsiteY12" fmla="*/ 12983 h 29989"/>
                <a:gd name="connsiteX13" fmla="*/ 0 w 80459"/>
                <a:gd name="connsiteY13" fmla="*/ 11155 h 29989"/>
                <a:gd name="connsiteX14" fmla="*/ 2377 w 80459"/>
                <a:gd name="connsiteY14" fmla="*/ 6400 h 29989"/>
                <a:gd name="connsiteX15" fmla="*/ 3109 w 80459"/>
                <a:gd name="connsiteY15" fmla="*/ 2377 h 29989"/>
                <a:gd name="connsiteX16" fmla="*/ 2926 w 80459"/>
                <a:gd name="connsiteY16" fmla="*/ 0 h 29989"/>
                <a:gd name="connsiteX17" fmla="*/ 7315 w 80459"/>
                <a:gd name="connsiteY17" fmla="*/ 3474 h 29989"/>
                <a:gd name="connsiteX18" fmla="*/ 12983 w 80459"/>
                <a:gd name="connsiteY18" fmla="*/ 4023 h 29989"/>
                <a:gd name="connsiteX19" fmla="*/ 19018 w 80459"/>
                <a:gd name="connsiteY19" fmla="*/ 5669 h 29989"/>
                <a:gd name="connsiteX20" fmla="*/ 23589 w 80459"/>
                <a:gd name="connsiteY20" fmla="*/ 7680 h 29989"/>
                <a:gd name="connsiteX21" fmla="*/ 26698 w 80459"/>
                <a:gd name="connsiteY21" fmla="*/ 7132 h 29989"/>
                <a:gd name="connsiteX22" fmla="*/ 28710 w 80459"/>
                <a:gd name="connsiteY22" fmla="*/ 5669 h 29989"/>
                <a:gd name="connsiteX23" fmla="*/ 31635 w 80459"/>
                <a:gd name="connsiteY23" fmla="*/ 5303 h 29989"/>
                <a:gd name="connsiteX24" fmla="*/ 34013 w 80459"/>
                <a:gd name="connsiteY24" fmla="*/ 3657 h 29989"/>
                <a:gd name="connsiteX25" fmla="*/ 36207 w 80459"/>
                <a:gd name="connsiteY25" fmla="*/ 3292 h 29989"/>
                <a:gd name="connsiteX26" fmla="*/ 40961 w 80459"/>
                <a:gd name="connsiteY26" fmla="*/ 4572 h 29989"/>
                <a:gd name="connsiteX27" fmla="*/ 42973 w 80459"/>
                <a:gd name="connsiteY27" fmla="*/ 5852 h 29989"/>
                <a:gd name="connsiteX28" fmla="*/ 45716 w 80459"/>
                <a:gd name="connsiteY28" fmla="*/ 6400 h 29989"/>
                <a:gd name="connsiteX29" fmla="*/ 47362 w 80459"/>
                <a:gd name="connsiteY29" fmla="*/ 8777 h 29989"/>
                <a:gd name="connsiteX30" fmla="*/ 47362 w 80459"/>
                <a:gd name="connsiteY30" fmla="*/ 11886 h 29989"/>
                <a:gd name="connsiteX31" fmla="*/ 58333 w 80459"/>
                <a:gd name="connsiteY31" fmla="*/ 15543 h 29989"/>
                <a:gd name="connsiteX32" fmla="*/ 60345 w 80459"/>
                <a:gd name="connsiteY32" fmla="*/ 17738 h 29989"/>
                <a:gd name="connsiteX33" fmla="*/ 67294 w 80459"/>
                <a:gd name="connsiteY33" fmla="*/ 19383 h 29989"/>
                <a:gd name="connsiteX34" fmla="*/ 70402 w 80459"/>
                <a:gd name="connsiteY34" fmla="*/ 18103 h 29989"/>
                <a:gd name="connsiteX35" fmla="*/ 74243 w 80459"/>
                <a:gd name="connsiteY35" fmla="*/ 17738 h 29989"/>
                <a:gd name="connsiteX36" fmla="*/ 76986 w 80459"/>
                <a:gd name="connsiteY36" fmla="*/ 19018 h 29989"/>
                <a:gd name="connsiteX37" fmla="*/ 79911 w 80459"/>
                <a:gd name="connsiteY37" fmla="*/ 19201 h 29989"/>
                <a:gd name="connsiteX38" fmla="*/ 80460 w 80459"/>
                <a:gd name="connsiteY38" fmla="*/ 20664 h 29989"/>
                <a:gd name="connsiteX39" fmla="*/ 79911 w 80459"/>
                <a:gd name="connsiteY39" fmla="*/ 22858 h 29989"/>
                <a:gd name="connsiteX40" fmla="*/ 78814 w 80459"/>
                <a:gd name="connsiteY40" fmla="*/ 24321 h 29989"/>
                <a:gd name="connsiteX41" fmla="*/ 75157 w 80459"/>
                <a:gd name="connsiteY41" fmla="*/ 25235 h 29989"/>
                <a:gd name="connsiteX42" fmla="*/ 68391 w 80459"/>
                <a:gd name="connsiteY42" fmla="*/ 23955 h 29989"/>
                <a:gd name="connsiteX43" fmla="*/ 65282 w 80459"/>
                <a:gd name="connsiteY43" fmla="*/ 23955 h 29989"/>
                <a:gd name="connsiteX44" fmla="*/ 60894 w 80459"/>
                <a:gd name="connsiteY44" fmla="*/ 28527 h 29989"/>
                <a:gd name="connsiteX45" fmla="*/ 60345 w 80459"/>
                <a:gd name="connsiteY45" fmla="*/ 29624 h 29989"/>
                <a:gd name="connsiteX46" fmla="*/ 53579 w 80459"/>
                <a:gd name="connsiteY46" fmla="*/ 29990 h 2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59" h="29989">
                  <a:moveTo>
                    <a:pt x="53579" y="29990"/>
                  </a:moveTo>
                  <a:lnTo>
                    <a:pt x="53579" y="28161"/>
                  </a:lnTo>
                  <a:lnTo>
                    <a:pt x="52116" y="26881"/>
                  </a:lnTo>
                  <a:lnTo>
                    <a:pt x="40596" y="23772"/>
                  </a:lnTo>
                  <a:lnTo>
                    <a:pt x="32001" y="18286"/>
                  </a:lnTo>
                  <a:lnTo>
                    <a:pt x="28710" y="17189"/>
                  </a:lnTo>
                  <a:lnTo>
                    <a:pt x="24869" y="16275"/>
                  </a:lnTo>
                  <a:lnTo>
                    <a:pt x="17738" y="16275"/>
                  </a:lnTo>
                  <a:lnTo>
                    <a:pt x="14263" y="18286"/>
                  </a:lnTo>
                  <a:lnTo>
                    <a:pt x="10972" y="19201"/>
                  </a:lnTo>
                  <a:lnTo>
                    <a:pt x="7132" y="17921"/>
                  </a:lnTo>
                  <a:lnTo>
                    <a:pt x="4023" y="16275"/>
                  </a:lnTo>
                  <a:lnTo>
                    <a:pt x="914" y="12983"/>
                  </a:lnTo>
                  <a:lnTo>
                    <a:pt x="0" y="11155"/>
                  </a:lnTo>
                  <a:lnTo>
                    <a:pt x="2377" y="6400"/>
                  </a:lnTo>
                  <a:lnTo>
                    <a:pt x="3109" y="2377"/>
                  </a:lnTo>
                  <a:lnTo>
                    <a:pt x="2926" y="0"/>
                  </a:lnTo>
                  <a:lnTo>
                    <a:pt x="7315" y="3474"/>
                  </a:lnTo>
                  <a:lnTo>
                    <a:pt x="12983" y="4023"/>
                  </a:lnTo>
                  <a:lnTo>
                    <a:pt x="19018" y="5669"/>
                  </a:lnTo>
                  <a:lnTo>
                    <a:pt x="23589" y="7680"/>
                  </a:lnTo>
                  <a:lnTo>
                    <a:pt x="26698" y="7132"/>
                  </a:lnTo>
                  <a:lnTo>
                    <a:pt x="28710" y="5669"/>
                  </a:lnTo>
                  <a:lnTo>
                    <a:pt x="31635" y="5303"/>
                  </a:lnTo>
                  <a:lnTo>
                    <a:pt x="34013" y="3657"/>
                  </a:lnTo>
                  <a:lnTo>
                    <a:pt x="36207" y="3292"/>
                  </a:lnTo>
                  <a:lnTo>
                    <a:pt x="40961" y="4572"/>
                  </a:lnTo>
                  <a:lnTo>
                    <a:pt x="42973" y="5852"/>
                  </a:lnTo>
                  <a:lnTo>
                    <a:pt x="45716" y="6400"/>
                  </a:lnTo>
                  <a:lnTo>
                    <a:pt x="47362" y="8777"/>
                  </a:lnTo>
                  <a:lnTo>
                    <a:pt x="47362" y="11886"/>
                  </a:lnTo>
                  <a:lnTo>
                    <a:pt x="58333" y="15543"/>
                  </a:lnTo>
                  <a:lnTo>
                    <a:pt x="60345" y="17738"/>
                  </a:lnTo>
                  <a:lnTo>
                    <a:pt x="67294" y="19383"/>
                  </a:lnTo>
                  <a:lnTo>
                    <a:pt x="70402" y="18103"/>
                  </a:lnTo>
                  <a:lnTo>
                    <a:pt x="74243" y="17738"/>
                  </a:lnTo>
                  <a:lnTo>
                    <a:pt x="76986" y="19018"/>
                  </a:lnTo>
                  <a:lnTo>
                    <a:pt x="79911" y="19201"/>
                  </a:lnTo>
                  <a:lnTo>
                    <a:pt x="80460" y="20664"/>
                  </a:lnTo>
                  <a:lnTo>
                    <a:pt x="79911" y="22858"/>
                  </a:lnTo>
                  <a:lnTo>
                    <a:pt x="78814" y="24321"/>
                  </a:lnTo>
                  <a:lnTo>
                    <a:pt x="75157" y="25235"/>
                  </a:lnTo>
                  <a:lnTo>
                    <a:pt x="68391" y="23955"/>
                  </a:lnTo>
                  <a:lnTo>
                    <a:pt x="65282" y="23955"/>
                  </a:lnTo>
                  <a:lnTo>
                    <a:pt x="60894" y="28527"/>
                  </a:lnTo>
                  <a:lnTo>
                    <a:pt x="60345" y="29624"/>
                  </a:lnTo>
                  <a:lnTo>
                    <a:pt x="53579" y="29990"/>
                  </a:lnTo>
                  <a:close/>
                </a:path>
              </a:pathLst>
            </a:custGeom>
            <a:grpFill/>
            <a:ln w="18272" cap="flat">
              <a:noFill/>
              <a:prstDash val="solid"/>
              <a:miter/>
            </a:ln>
          </p:spPr>
          <p:txBody>
            <a:bodyPr rtlCol="0" anchor="ctr"/>
            <a:lstStyle/>
            <a:p>
              <a:endParaRPr lang="en-GB" sz="1463"/>
            </a:p>
          </p:txBody>
        </p:sp>
        <p:sp>
          <p:nvSpPr>
            <p:cNvPr id="12" name="Freeform: Shape 11">
              <a:extLst>
                <a:ext uri="{FF2B5EF4-FFF2-40B4-BE49-F238E27FC236}">
                  <a16:creationId xmlns:a16="http://schemas.microsoft.com/office/drawing/2014/main" id="{60792427-E6BF-635E-0AC2-9190B2213C94}"/>
                </a:ext>
              </a:extLst>
            </p:cNvPr>
            <p:cNvSpPr/>
            <p:nvPr/>
          </p:nvSpPr>
          <p:spPr>
            <a:xfrm>
              <a:off x="1620337" y="2459491"/>
              <a:ext cx="80459" cy="29989"/>
            </a:xfrm>
            <a:custGeom>
              <a:avLst/>
              <a:gdLst>
                <a:gd name="connsiteX0" fmla="*/ 53579 w 80459"/>
                <a:gd name="connsiteY0" fmla="*/ 29990 h 29989"/>
                <a:gd name="connsiteX1" fmla="*/ 53579 w 80459"/>
                <a:gd name="connsiteY1" fmla="*/ 28161 h 29989"/>
                <a:gd name="connsiteX2" fmla="*/ 52116 w 80459"/>
                <a:gd name="connsiteY2" fmla="*/ 26881 h 29989"/>
                <a:gd name="connsiteX3" fmla="*/ 40596 w 80459"/>
                <a:gd name="connsiteY3" fmla="*/ 23772 h 29989"/>
                <a:gd name="connsiteX4" fmla="*/ 32001 w 80459"/>
                <a:gd name="connsiteY4" fmla="*/ 18286 h 29989"/>
                <a:gd name="connsiteX5" fmla="*/ 28710 w 80459"/>
                <a:gd name="connsiteY5" fmla="*/ 17189 h 29989"/>
                <a:gd name="connsiteX6" fmla="*/ 24869 w 80459"/>
                <a:gd name="connsiteY6" fmla="*/ 16275 h 29989"/>
                <a:gd name="connsiteX7" fmla="*/ 17738 w 80459"/>
                <a:gd name="connsiteY7" fmla="*/ 16275 h 29989"/>
                <a:gd name="connsiteX8" fmla="*/ 14263 w 80459"/>
                <a:gd name="connsiteY8" fmla="*/ 18286 h 29989"/>
                <a:gd name="connsiteX9" fmla="*/ 10972 w 80459"/>
                <a:gd name="connsiteY9" fmla="*/ 19201 h 29989"/>
                <a:gd name="connsiteX10" fmla="*/ 7132 w 80459"/>
                <a:gd name="connsiteY10" fmla="*/ 17921 h 29989"/>
                <a:gd name="connsiteX11" fmla="*/ 4023 w 80459"/>
                <a:gd name="connsiteY11" fmla="*/ 16275 h 29989"/>
                <a:gd name="connsiteX12" fmla="*/ 914 w 80459"/>
                <a:gd name="connsiteY12" fmla="*/ 12983 h 29989"/>
                <a:gd name="connsiteX13" fmla="*/ 0 w 80459"/>
                <a:gd name="connsiteY13" fmla="*/ 11155 h 29989"/>
                <a:gd name="connsiteX14" fmla="*/ 2377 w 80459"/>
                <a:gd name="connsiteY14" fmla="*/ 6400 h 29989"/>
                <a:gd name="connsiteX15" fmla="*/ 3109 w 80459"/>
                <a:gd name="connsiteY15" fmla="*/ 2377 h 29989"/>
                <a:gd name="connsiteX16" fmla="*/ 2926 w 80459"/>
                <a:gd name="connsiteY16" fmla="*/ 0 h 29989"/>
                <a:gd name="connsiteX17" fmla="*/ 7315 w 80459"/>
                <a:gd name="connsiteY17" fmla="*/ 3474 h 29989"/>
                <a:gd name="connsiteX18" fmla="*/ 12983 w 80459"/>
                <a:gd name="connsiteY18" fmla="*/ 4023 h 29989"/>
                <a:gd name="connsiteX19" fmla="*/ 19018 w 80459"/>
                <a:gd name="connsiteY19" fmla="*/ 5669 h 29989"/>
                <a:gd name="connsiteX20" fmla="*/ 23589 w 80459"/>
                <a:gd name="connsiteY20" fmla="*/ 7680 h 29989"/>
                <a:gd name="connsiteX21" fmla="*/ 26698 w 80459"/>
                <a:gd name="connsiteY21" fmla="*/ 7132 h 29989"/>
                <a:gd name="connsiteX22" fmla="*/ 28710 w 80459"/>
                <a:gd name="connsiteY22" fmla="*/ 5669 h 29989"/>
                <a:gd name="connsiteX23" fmla="*/ 31635 w 80459"/>
                <a:gd name="connsiteY23" fmla="*/ 5303 h 29989"/>
                <a:gd name="connsiteX24" fmla="*/ 34013 w 80459"/>
                <a:gd name="connsiteY24" fmla="*/ 3657 h 29989"/>
                <a:gd name="connsiteX25" fmla="*/ 36207 w 80459"/>
                <a:gd name="connsiteY25" fmla="*/ 3292 h 29989"/>
                <a:gd name="connsiteX26" fmla="*/ 40961 w 80459"/>
                <a:gd name="connsiteY26" fmla="*/ 4572 h 29989"/>
                <a:gd name="connsiteX27" fmla="*/ 42973 w 80459"/>
                <a:gd name="connsiteY27" fmla="*/ 5852 h 29989"/>
                <a:gd name="connsiteX28" fmla="*/ 45716 w 80459"/>
                <a:gd name="connsiteY28" fmla="*/ 6400 h 29989"/>
                <a:gd name="connsiteX29" fmla="*/ 47362 w 80459"/>
                <a:gd name="connsiteY29" fmla="*/ 8777 h 29989"/>
                <a:gd name="connsiteX30" fmla="*/ 47362 w 80459"/>
                <a:gd name="connsiteY30" fmla="*/ 11886 h 29989"/>
                <a:gd name="connsiteX31" fmla="*/ 58333 w 80459"/>
                <a:gd name="connsiteY31" fmla="*/ 15543 h 29989"/>
                <a:gd name="connsiteX32" fmla="*/ 60345 w 80459"/>
                <a:gd name="connsiteY32" fmla="*/ 17738 h 29989"/>
                <a:gd name="connsiteX33" fmla="*/ 67294 w 80459"/>
                <a:gd name="connsiteY33" fmla="*/ 19383 h 29989"/>
                <a:gd name="connsiteX34" fmla="*/ 70402 w 80459"/>
                <a:gd name="connsiteY34" fmla="*/ 18103 h 29989"/>
                <a:gd name="connsiteX35" fmla="*/ 74243 w 80459"/>
                <a:gd name="connsiteY35" fmla="*/ 17738 h 29989"/>
                <a:gd name="connsiteX36" fmla="*/ 76986 w 80459"/>
                <a:gd name="connsiteY36" fmla="*/ 19018 h 29989"/>
                <a:gd name="connsiteX37" fmla="*/ 79911 w 80459"/>
                <a:gd name="connsiteY37" fmla="*/ 19201 h 29989"/>
                <a:gd name="connsiteX38" fmla="*/ 80460 w 80459"/>
                <a:gd name="connsiteY38" fmla="*/ 20664 h 29989"/>
                <a:gd name="connsiteX39" fmla="*/ 79911 w 80459"/>
                <a:gd name="connsiteY39" fmla="*/ 22858 h 29989"/>
                <a:gd name="connsiteX40" fmla="*/ 78814 w 80459"/>
                <a:gd name="connsiteY40" fmla="*/ 24321 h 29989"/>
                <a:gd name="connsiteX41" fmla="*/ 75157 w 80459"/>
                <a:gd name="connsiteY41" fmla="*/ 25235 h 29989"/>
                <a:gd name="connsiteX42" fmla="*/ 68391 w 80459"/>
                <a:gd name="connsiteY42" fmla="*/ 23955 h 29989"/>
                <a:gd name="connsiteX43" fmla="*/ 65282 w 80459"/>
                <a:gd name="connsiteY43" fmla="*/ 23955 h 29989"/>
                <a:gd name="connsiteX44" fmla="*/ 60894 w 80459"/>
                <a:gd name="connsiteY44" fmla="*/ 28527 h 29989"/>
                <a:gd name="connsiteX45" fmla="*/ 60345 w 80459"/>
                <a:gd name="connsiteY45" fmla="*/ 29624 h 29989"/>
                <a:gd name="connsiteX46" fmla="*/ 53579 w 80459"/>
                <a:gd name="connsiteY46" fmla="*/ 29990 h 29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0459" h="29989">
                  <a:moveTo>
                    <a:pt x="53579" y="29990"/>
                  </a:moveTo>
                  <a:lnTo>
                    <a:pt x="53579" y="28161"/>
                  </a:lnTo>
                  <a:lnTo>
                    <a:pt x="52116" y="26881"/>
                  </a:lnTo>
                  <a:lnTo>
                    <a:pt x="40596" y="23772"/>
                  </a:lnTo>
                  <a:lnTo>
                    <a:pt x="32001" y="18286"/>
                  </a:lnTo>
                  <a:lnTo>
                    <a:pt x="28710" y="17189"/>
                  </a:lnTo>
                  <a:lnTo>
                    <a:pt x="24869" y="16275"/>
                  </a:lnTo>
                  <a:lnTo>
                    <a:pt x="17738" y="16275"/>
                  </a:lnTo>
                  <a:lnTo>
                    <a:pt x="14263" y="18286"/>
                  </a:lnTo>
                  <a:lnTo>
                    <a:pt x="10972" y="19201"/>
                  </a:lnTo>
                  <a:lnTo>
                    <a:pt x="7132" y="17921"/>
                  </a:lnTo>
                  <a:lnTo>
                    <a:pt x="4023" y="16275"/>
                  </a:lnTo>
                  <a:lnTo>
                    <a:pt x="914" y="12983"/>
                  </a:lnTo>
                  <a:lnTo>
                    <a:pt x="0" y="11155"/>
                  </a:lnTo>
                  <a:lnTo>
                    <a:pt x="2377" y="6400"/>
                  </a:lnTo>
                  <a:lnTo>
                    <a:pt x="3109" y="2377"/>
                  </a:lnTo>
                  <a:lnTo>
                    <a:pt x="2926" y="0"/>
                  </a:lnTo>
                  <a:lnTo>
                    <a:pt x="7315" y="3474"/>
                  </a:lnTo>
                  <a:lnTo>
                    <a:pt x="12983" y="4023"/>
                  </a:lnTo>
                  <a:lnTo>
                    <a:pt x="19018" y="5669"/>
                  </a:lnTo>
                  <a:lnTo>
                    <a:pt x="23589" y="7680"/>
                  </a:lnTo>
                  <a:lnTo>
                    <a:pt x="26698" y="7132"/>
                  </a:lnTo>
                  <a:lnTo>
                    <a:pt x="28710" y="5669"/>
                  </a:lnTo>
                  <a:lnTo>
                    <a:pt x="31635" y="5303"/>
                  </a:lnTo>
                  <a:lnTo>
                    <a:pt x="34013" y="3657"/>
                  </a:lnTo>
                  <a:lnTo>
                    <a:pt x="36207" y="3292"/>
                  </a:lnTo>
                  <a:lnTo>
                    <a:pt x="40961" y="4572"/>
                  </a:lnTo>
                  <a:lnTo>
                    <a:pt x="42973" y="5852"/>
                  </a:lnTo>
                  <a:lnTo>
                    <a:pt x="45716" y="6400"/>
                  </a:lnTo>
                  <a:lnTo>
                    <a:pt x="47362" y="8777"/>
                  </a:lnTo>
                  <a:lnTo>
                    <a:pt x="47362" y="11886"/>
                  </a:lnTo>
                  <a:lnTo>
                    <a:pt x="58333" y="15543"/>
                  </a:lnTo>
                  <a:lnTo>
                    <a:pt x="60345" y="17738"/>
                  </a:lnTo>
                  <a:lnTo>
                    <a:pt x="67294" y="19383"/>
                  </a:lnTo>
                  <a:lnTo>
                    <a:pt x="70402" y="18103"/>
                  </a:lnTo>
                  <a:lnTo>
                    <a:pt x="74243" y="17738"/>
                  </a:lnTo>
                  <a:lnTo>
                    <a:pt x="76986" y="19018"/>
                  </a:lnTo>
                  <a:lnTo>
                    <a:pt x="79911" y="19201"/>
                  </a:lnTo>
                  <a:lnTo>
                    <a:pt x="80460" y="20664"/>
                  </a:lnTo>
                  <a:lnTo>
                    <a:pt x="79911" y="22858"/>
                  </a:lnTo>
                  <a:lnTo>
                    <a:pt x="78814" y="24321"/>
                  </a:lnTo>
                  <a:lnTo>
                    <a:pt x="75157" y="25235"/>
                  </a:lnTo>
                  <a:lnTo>
                    <a:pt x="68391" y="23955"/>
                  </a:lnTo>
                  <a:lnTo>
                    <a:pt x="65282" y="23955"/>
                  </a:lnTo>
                  <a:lnTo>
                    <a:pt x="60894" y="28527"/>
                  </a:lnTo>
                  <a:lnTo>
                    <a:pt x="60345" y="29624"/>
                  </a:lnTo>
                  <a:lnTo>
                    <a:pt x="53579" y="29990"/>
                  </a:lnTo>
                </a:path>
              </a:pathLst>
            </a:custGeom>
            <a:grpFill/>
            <a:ln w="4020" cap="flat">
              <a:solidFill>
                <a:srgbClr val="FFFFFF"/>
              </a:solidFill>
              <a:prstDash val="solid"/>
              <a:miter/>
            </a:ln>
          </p:spPr>
          <p:txBody>
            <a:bodyPr rtlCol="0" anchor="ctr"/>
            <a:lstStyle/>
            <a:p>
              <a:endParaRPr lang="en-GB" sz="1463"/>
            </a:p>
          </p:txBody>
        </p:sp>
        <p:sp>
          <p:nvSpPr>
            <p:cNvPr id="13" name="Freeform: Shape 12">
              <a:extLst>
                <a:ext uri="{FF2B5EF4-FFF2-40B4-BE49-F238E27FC236}">
                  <a16:creationId xmlns:a16="http://schemas.microsoft.com/office/drawing/2014/main" id="{3F0B9546-8B02-495A-1867-DD8F0899CBA4}"/>
                </a:ext>
              </a:extLst>
            </p:cNvPr>
            <p:cNvSpPr/>
            <p:nvPr/>
          </p:nvSpPr>
          <p:spPr>
            <a:xfrm>
              <a:off x="1455028" y="2896169"/>
              <a:ext cx="15360" cy="10788"/>
            </a:xfrm>
            <a:custGeom>
              <a:avLst/>
              <a:gdLst>
                <a:gd name="connsiteX0" fmla="*/ 183 w 15360"/>
                <a:gd name="connsiteY0" fmla="*/ 0 h 10788"/>
                <a:gd name="connsiteX1" fmla="*/ 0 w 15360"/>
                <a:gd name="connsiteY1" fmla="*/ 549 h 10788"/>
                <a:gd name="connsiteX2" fmla="*/ 549 w 15360"/>
                <a:gd name="connsiteY2" fmla="*/ 1097 h 10788"/>
                <a:gd name="connsiteX3" fmla="*/ 914 w 15360"/>
                <a:gd name="connsiteY3" fmla="*/ 2560 h 10788"/>
                <a:gd name="connsiteX4" fmla="*/ 3840 w 15360"/>
                <a:gd name="connsiteY4" fmla="*/ 3657 h 10788"/>
                <a:gd name="connsiteX5" fmla="*/ 6766 w 15360"/>
                <a:gd name="connsiteY5" fmla="*/ 6035 h 10788"/>
                <a:gd name="connsiteX6" fmla="*/ 5303 w 15360"/>
                <a:gd name="connsiteY6" fmla="*/ 9326 h 10788"/>
                <a:gd name="connsiteX7" fmla="*/ 10057 w 15360"/>
                <a:gd name="connsiteY7" fmla="*/ 10789 h 10788"/>
                <a:gd name="connsiteX8" fmla="*/ 12069 w 15360"/>
                <a:gd name="connsiteY8" fmla="*/ 8960 h 10788"/>
                <a:gd name="connsiteX9" fmla="*/ 12435 w 15360"/>
                <a:gd name="connsiteY9" fmla="*/ 5486 h 10788"/>
                <a:gd name="connsiteX10" fmla="*/ 14629 w 15360"/>
                <a:gd name="connsiteY10" fmla="*/ 4754 h 10788"/>
                <a:gd name="connsiteX11" fmla="*/ 15361 w 15360"/>
                <a:gd name="connsiteY11" fmla="*/ 3292 h 10788"/>
                <a:gd name="connsiteX12" fmla="*/ 9509 w 15360"/>
                <a:gd name="connsiteY12" fmla="*/ 2743 h 10788"/>
                <a:gd name="connsiteX13" fmla="*/ 7863 w 15360"/>
                <a:gd name="connsiteY13" fmla="*/ 914 h 10788"/>
                <a:gd name="connsiteX14" fmla="*/ 5669 w 15360"/>
                <a:gd name="connsiteY14" fmla="*/ 0 h 10788"/>
                <a:gd name="connsiteX15" fmla="*/ 183 w 15360"/>
                <a:gd name="connsiteY15" fmla="*/ 0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0" h="10788">
                  <a:moveTo>
                    <a:pt x="183" y="0"/>
                  </a:moveTo>
                  <a:lnTo>
                    <a:pt x="0" y="549"/>
                  </a:lnTo>
                  <a:lnTo>
                    <a:pt x="549" y="1097"/>
                  </a:lnTo>
                  <a:lnTo>
                    <a:pt x="914" y="2560"/>
                  </a:lnTo>
                  <a:lnTo>
                    <a:pt x="3840" y="3657"/>
                  </a:lnTo>
                  <a:lnTo>
                    <a:pt x="6766" y="6035"/>
                  </a:lnTo>
                  <a:lnTo>
                    <a:pt x="5303" y="9326"/>
                  </a:lnTo>
                  <a:lnTo>
                    <a:pt x="10057" y="10789"/>
                  </a:lnTo>
                  <a:lnTo>
                    <a:pt x="12069" y="8960"/>
                  </a:lnTo>
                  <a:lnTo>
                    <a:pt x="12435" y="5486"/>
                  </a:lnTo>
                  <a:lnTo>
                    <a:pt x="14629" y="4754"/>
                  </a:lnTo>
                  <a:lnTo>
                    <a:pt x="15361" y="3292"/>
                  </a:lnTo>
                  <a:lnTo>
                    <a:pt x="9509" y="2743"/>
                  </a:lnTo>
                  <a:lnTo>
                    <a:pt x="7863" y="914"/>
                  </a:lnTo>
                  <a:lnTo>
                    <a:pt x="5669" y="0"/>
                  </a:lnTo>
                  <a:lnTo>
                    <a:pt x="183" y="0"/>
                  </a:lnTo>
                  <a:close/>
                </a:path>
              </a:pathLst>
            </a:custGeom>
            <a:grpFill/>
            <a:ln w="18272" cap="flat">
              <a:noFill/>
              <a:prstDash val="solid"/>
              <a:miter/>
            </a:ln>
          </p:spPr>
          <p:txBody>
            <a:bodyPr rtlCol="0" anchor="ctr"/>
            <a:lstStyle/>
            <a:p>
              <a:endParaRPr lang="en-GB" sz="1463"/>
            </a:p>
          </p:txBody>
        </p:sp>
        <p:sp>
          <p:nvSpPr>
            <p:cNvPr id="14" name="Freeform: Shape 13">
              <a:extLst>
                <a:ext uri="{FF2B5EF4-FFF2-40B4-BE49-F238E27FC236}">
                  <a16:creationId xmlns:a16="http://schemas.microsoft.com/office/drawing/2014/main" id="{0583E155-93E9-9B11-00F9-279316D3ADA2}"/>
                </a:ext>
              </a:extLst>
            </p:cNvPr>
            <p:cNvSpPr/>
            <p:nvPr/>
          </p:nvSpPr>
          <p:spPr>
            <a:xfrm>
              <a:off x="1455028" y="2896169"/>
              <a:ext cx="15360" cy="10788"/>
            </a:xfrm>
            <a:custGeom>
              <a:avLst/>
              <a:gdLst>
                <a:gd name="connsiteX0" fmla="*/ 549 w 15360"/>
                <a:gd name="connsiteY0" fmla="*/ 1097 h 10788"/>
                <a:gd name="connsiteX1" fmla="*/ 0 w 15360"/>
                <a:gd name="connsiteY1" fmla="*/ 549 h 10788"/>
                <a:gd name="connsiteX2" fmla="*/ 183 w 15360"/>
                <a:gd name="connsiteY2" fmla="*/ 0 h 10788"/>
                <a:gd name="connsiteX3" fmla="*/ 5486 w 15360"/>
                <a:gd name="connsiteY3" fmla="*/ 0 h 10788"/>
                <a:gd name="connsiteX4" fmla="*/ 7863 w 15360"/>
                <a:gd name="connsiteY4" fmla="*/ 914 h 10788"/>
                <a:gd name="connsiteX5" fmla="*/ 9509 w 15360"/>
                <a:gd name="connsiteY5" fmla="*/ 2743 h 10788"/>
                <a:gd name="connsiteX6" fmla="*/ 15361 w 15360"/>
                <a:gd name="connsiteY6" fmla="*/ 3292 h 10788"/>
                <a:gd name="connsiteX7" fmla="*/ 14629 w 15360"/>
                <a:gd name="connsiteY7" fmla="*/ 4572 h 10788"/>
                <a:gd name="connsiteX8" fmla="*/ 12435 w 15360"/>
                <a:gd name="connsiteY8" fmla="*/ 5486 h 10788"/>
                <a:gd name="connsiteX9" fmla="*/ 12069 w 15360"/>
                <a:gd name="connsiteY9" fmla="*/ 8960 h 10788"/>
                <a:gd name="connsiteX10" fmla="*/ 10057 w 15360"/>
                <a:gd name="connsiteY10" fmla="*/ 10789 h 10788"/>
                <a:gd name="connsiteX11" fmla="*/ 5303 w 15360"/>
                <a:gd name="connsiteY11" fmla="*/ 9326 h 10788"/>
                <a:gd name="connsiteX12" fmla="*/ 6766 w 15360"/>
                <a:gd name="connsiteY12" fmla="*/ 5852 h 10788"/>
                <a:gd name="connsiteX13" fmla="*/ 3840 w 15360"/>
                <a:gd name="connsiteY13" fmla="*/ 3657 h 10788"/>
                <a:gd name="connsiteX14" fmla="*/ 731 w 15360"/>
                <a:gd name="connsiteY14" fmla="*/ 2560 h 10788"/>
                <a:gd name="connsiteX15" fmla="*/ 549 w 15360"/>
                <a:gd name="connsiteY15" fmla="*/ 1097 h 10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60" h="10788">
                  <a:moveTo>
                    <a:pt x="549" y="1097"/>
                  </a:moveTo>
                  <a:lnTo>
                    <a:pt x="0" y="549"/>
                  </a:lnTo>
                  <a:lnTo>
                    <a:pt x="183" y="0"/>
                  </a:lnTo>
                  <a:lnTo>
                    <a:pt x="5486" y="0"/>
                  </a:lnTo>
                  <a:lnTo>
                    <a:pt x="7863" y="914"/>
                  </a:lnTo>
                  <a:lnTo>
                    <a:pt x="9509" y="2743"/>
                  </a:lnTo>
                  <a:lnTo>
                    <a:pt x="15361" y="3292"/>
                  </a:lnTo>
                  <a:lnTo>
                    <a:pt x="14629" y="4572"/>
                  </a:lnTo>
                  <a:lnTo>
                    <a:pt x="12435" y="5486"/>
                  </a:lnTo>
                  <a:lnTo>
                    <a:pt x="12069" y="8960"/>
                  </a:lnTo>
                  <a:lnTo>
                    <a:pt x="10057" y="10789"/>
                  </a:lnTo>
                  <a:lnTo>
                    <a:pt x="5303" y="9326"/>
                  </a:lnTo>
                  <a:lnTo>
                    <a:pt x="6766" y="5852"/>
                  </a:lnTo>
                  <a:lnTo>
                    <a:pt x="3840" y="3657"/>
                  </a:lnTo>
                  <a:lnTo>
                    <a:pt x="731" y="2560"/>
                  </a:lnTo>
                  <a:lnTo>
                    <a:pt x="549" y="1097"/>
                  </a:lnTo>
                </a:path>
              </a:pathLst>
            </a:custGeom>
            <a:grpFill/>
            <a:ln w="4020" cap="flat">
              <a:solidFill>
                <a:srgbClr val="FFFFFF"/>
              </a:solidFill>
              <a:prstDash val="solid"/>
              <a:miter/>
            </a:ln>
          </p:spPr>
          <p:txBody>
            <a:bodyPr rtlCol="0" anchor="ctr"/>
            <a:lstStyle/>
            <a:p>
              <a:endParaRPr lang="en-GB" sz="1463"/>
            </a:p>
          </p:txBody>
        </p:sp>
        <p:sp>
          <p:nvSpPr>
            <p:cNvPr id="15" name="Freeform: Shape 14">
              <a:extLst>
                <a:ext uri="{FF2B5EF4-FFF2-40B4-BE49-F238E27FC236}">
                  <a16:creationId xmlns:a16="http://schemas.microsoft.com/office/drawing/2014/main" id="{9D3D0244-8B91-7E6B-DD27-C8EA4D41E8F1}"/>
                </a:ext>
              </a:extLst>
            </p:cNvPr>
            <p:cNvSpPr/>
            <p:nvPr/>
          </p:nvSpPr>
          <p:spPr>
            <a:xfrm>
              <a:off x="1470938" y="2896718"/>
              <a:ext cx="14994" cy="8411"/>
            </a:xfrm>
            <a:custGeom>
              <a:avLst/>
              <a:gdLst>
                <a:gd name="connsiteX0" fmla="*/ 9875 w 14994"/>
                <a:gd name="connsiteY0" fmla="*/ 4572 h 8411"/>
                <a:gd name="connsiteX1" fmla="*/ 3109 w 14994"/>
                <a:gd name="connsiteY1" fmla="*/ 6400 h 8411"/>
                <a:gd name="connsiteX2" fmla="*/ 914 w 14994"/>
                <a:gd name="connsiteY2" fmla="*/ 7315 h 8411"/>
                <a:gd name="connsiteX3" fmla="*/ 0 w 14994"/>
                <a:gd name="connsiteY3" fmla="*/ 8412 h 8411"/>
                <a:gd name="connsiteX4" fmla="*/ 11886 w 14994"/>
                <a:gd name="connsiteY4" fmla="*/ 6766 h 8411"/>
                <a:gd name="connsiteX5" fmla="*/ 14629 w 14994"/>
                <a:gd name="connsiteY5" fmla="*/ 2743 h 8411"/>
                <a:gd name="connsiteX6" fmla="*/ 14995 w 14994"/>
                <a:gd name="connsiteY6" fmla="*/ 1097 h 8411"/>
                <a:gd name="connsiteX7" fmla="*/ 12435 w 14994"/>
                <a:gd name="connsiteY7" fmla="*/ 0 h 8411"/>
                <a:gd name="connsiteX8" fmla="*/ 9875 w 14994"/>
                <a:gd name="connsiteY8" fmla="*/ 4572 h 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94" h="8411">
                  <a:moveTo>
                    <a:pt x="9875" y="4572"/>
                  </a:moveTo>
                  <a:lnTo>
                    <a:pt x="3109" y="6400"/>
                  </a:lnTo>
                  <a:lnTo>
                    <a:pt x="914" y="7315"/>
                  </a:lnTo>
                  <a:lnTo>
                    <a:pt x="0" y="8412"/>
                  </a:lnTo>
                  <a:lnTo>
                    <a:pt x="11886" y="6766"/>
                  </a:lnTo>
                  <a:lnTo>
                    <a:pt x="14629" y="2743"/>
                  </a:lnTo>
                  <a:lnTo>
                    <a:pt x="14995" y="1097"/>
                  </a:lnTo>
                  <a:lnTo>
                    <a:pt x="12435" y="0"/>
                  </a:lnTo>
                  <a:lnTo>
                    <a:pt x="9875" y="4572"/>
                  </a:lnTo>
                  <a:close/>
                </a:path>
              </a:pathLst>
            </a:custGeom>
            <a:grpFill/>
            <a:ln w="18272" cap="flat">
              <a:noFill/>
              <a:prstDash val="solid"/>
              <a:miter/>
            </a:ln>
          </p:spPr>
          <p:txBody>
            <a:bodyPr rtlCol="0" anchor="ctr"/>
            <a:lstStyle/>
            <a:p>
              <a:endParaRPr lang="en-GB" sz="1463"/>
            </a:p>
          </p:txBody>
        </p:sp>
        <p:sp>
          <p:nvSpPr>
            <p:cNvPr id="16" name="Freeform: Shape 15">
              <a:extLst>
                <a:ext uri="{FF2B5EF4-FFF2-40B4-BE49-F238E27FC236}">
                  <a16:creationId xmlns:a16="http://schemas.microsoft.com/office/drawing/2014/main" id="{155FA27B-169A-F968-E242-21B9D690E196}"/>
                </a:ext>
              </a:extLst>
            </p:cNvPr>
            <p:cNvSpPr/>
            <p:nvPr/>
          </p:nvSpPr>
          <p:spPr>
            <a:xfrm>
              <a:off x="1470938" y="2896901"/>
              <a:ext cx="14994" cy="8228"/>
            </a:xfrm>
            <a:custGeom>
              <a:avLst/>
              <a:gdLst>
                <a:gd name="connsiteX0" fmla="*/ 0 w 14994"/>
                <a:gd name="connsiteY0" fmla="*/ 8229 h 8228"/>
                <a:gd name="connsiteX1" fmla="*/ 914 w 14994"/>
                <a:gd name="connsiteY1" fmla="*/ 7132 h 8228"/>
                <a:gd name="connsiteX2" fmla="*/ 3109 w 14994"/>
                <a:gd name="connsiteY2" fmla="*/ 6217 h 8228"/>
                <a:gd name="connsiteX3" fmla="*/ 9875 w 14994"/>
                <a:gd name="connsiteY3" fmla="*/ 4389 h 8228"/>
                <a:gd name="connsiteX4" fmla="*/ 12435 w 14994"/>
                <a:gd name="connsiteY4" fmla="*/ 0 h 8228"/>
                <a:gd name="connsiteX5" fmla="*/ 14995 w 14994"/>
                <a:gd name="connsiteY5" fmla="*/ 914 h 8228"/>
                <a:gd name="connsiteX6" fmla="*/ 14629 w 14994"/>
                <a:gd name="connsiteY6" fmla="*/ 2560 h 8228"/>
                <a:gd name="connsiteX7" fmla="*/ 11886 w 14994"/>
                <a:gd name="connsiteY7" fmla="*/ 6583 h 8228"/>
                <a:gd name="connsiteX8" fmla="*/ 0 w 14994"/>
                <a:gd name="connsiteY8" fmla="*/ 8229 h 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94" h="8228">
                  <a:moveTo>
                    <a:pt x="0" y="8229"/>
                  </a:moveTo>
                  <a:lnTo>
                    <a:pt x="914" y="7132"/>
                  </a:lnTo>
                  <a:lnTo>
                    <a:pt x="3109" y="6217"/>
                  </a:lnTo>
                  <a:lnTo>
                    <a:pt x="9875" y="4389"/>
                  </a:lnTo>
                  <a:lnTo>
                    <a:pt x="12435" y="0"/>
                  </a:lnTo>
                  <a:lnTo>
                    <a:pt x="14995" y="914"/>
                  </a:lnTo>
                  <a:lnTo>
                    <a:pt x="14629" y="2560"/>
                  </a:lnTo>
                  <a:lnTo>
                    <a:pt x="11886" y="6583"/>
                  </a:lnTo>
                  <a:lnTo>
                    <a:pt x="0" y="8229"/>
                  </a:lnTo>
                </a:path>
              </a:pathLst>
            </a:custGeom>
            <a:grpFill/>
            <a:ln w="4020" cap="flat">
              <a:solidFill>
                <a:srgbClr val="FFFFFF"/>
              </a:solidFill>
              <a:prstDash val="solid"/>
              <a:miter/>
            </a:ln>
          </p:spPr>
          <p:txBody>
            <a:bodyPr rtlCol="0" anchor="ctr"/>
            <a:lstStyle/>
            <a:p>
              <a:endParaRPr lang="en-GB" sz="1463"/>
            </a:p>
          </p:txBody>
        </p:sp>
        <p:sp>
          <p:nvSpPr>
            <p:cNvPr id="17" name="Freeform: Shape 16">
              <a:extLst>
                <a:ext uri="{FF2B5EF4-FFF2-40B4-BE49-F238E27FC236}">
                  <a16:creationId xmlns:a16="http://schemas.microsoft.com/office/drawing/2014/main" id="{1F63AEBF-4C32-1471-E560-23BDC5220F0E}"/>
                </a:ext>
              </a:extLst>
            </p:cNvPr>
            <p:cNvSpPr/>
            <p:nvPr/>
          </p:nvSpPr>
          <p:spPr>
            <a:xfrm>
              <a:off x="1490870" y="2894158"/>
              <a:ext cx="13531" cy="12617"/>
            </a:xfrm>
            <a:custGeom>
              <a:avLst/>
              <a:gdLst>
                <a:gd name="connsiteX0" fmla="*/ 2012 w 13531"/>
                <a:gd name="connsiteY0" fmla="*/ 2194 h 12617"/>
                <a:gd name="connsiteX1" fmla="*/ 2926 w 13531"/>
                <a:gd name="connsiteY1" fmla="*/ 4206 h 12617"/>
                <a:gd name="connsiteX2" fmla="*/ 2926 w 13531"/>
                <a:gd name="connsiteY2" fmla="*/ 6035 h 12617"/>
                <a:gd name="connsiteX3" fmla="*/ 0 w 13531"/>
                <a:gd name="connsiteY3" fmla="*/ 6766 h 12617"/>
                <a:gd name="connsiteX4" fmla="*/ 549 w 13531"/>
                <a:gd name="connsiteY4" fmla="*/ 10240 h 12617"/>
                <a:gd name="connsiteX5" fmla="*/ 1829 w 13531"/>
                <a:gd name="connsiteY5" fmla="*/ 10606 h 12617"/>
                <a:gd name="connsiteX6" fmla="*/ 2560 w 13531"/>
                <a:gd name="connsiteY6" fmla="*/ 12618 h 12617"/>
                <a:gd name="connsiteX7" fmla="*/ 4572 w 13531"/>
                <a:gd name="connsiteY7" fmla="*/ 12252 h 12617"/>
                <a:gd name="connsiteX8" fmla="*/ 5852 w 13531"/>
                <a:gd name="connsiteY8" fmla="*/ 10789 h 12617"/>
                <a:gd name="connsiteX9" fmla="*/ 8412 w 13531"/>
                <a:gd name="connsiteY9" fmla="*/ 9692 h 12617"/>
                <a:gd name="connsiteX10" fmla="*/ 13532 w 13531"/>
                <a:gd name="connsiteY10" fmla="*/ 8046 h 12617"/>
                <a:gd name="connsiteX11" fmla="*/ 12983 w 13531"/>
                <a:gd name="connsiteY11" fmla="*/ 5303 h 12617"/>
                <a:gd name="connsiteX12" fmla="*/ 8777 w 13531"/>
                <a:gd name="connsiteY12" fmla="*/ 5669 h 12617"/>
                <a:gd name="connsiteX13" fmla="*/ 6766 w 13531"/>
                <a:gd name="connsiteY13" fmla="*/ 5303 h 12617"/>
                <a:gd name="connsiteX14" fmla="*/ 7315 w 13531"/>
                <a:gd name="connsiteY14" fmla="*/ 3657 h 12617"/>
                <a:gd name="connsiteX15" fmla="*/ 7315 w 13531"/>
                <a:gd name="connsiteY15" fmla="*/ 1097 h 12617"/>
                <a:gd name="connsiteX16" fmla="*/ 5852 w 13531"/>
                <a:gd name="connsiteY16" fmla="*/ 0 h 12617"/>
                <a:gd name="connsiteX17" fmla="*/ 2012 w 13531"/>
                <a:gd name="connsiteY17" fmla="*/ 2194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31" h="12617">
                  <a:moveTo>
                    <a:pt x="2012" y="2194"/>
                  </a:moveTo>
                  <a:lnTo>
                    <a:pt x="2926" y="4206"/>
                  </a:lnTo>
                  <a:lnTo>
                    <a:pt x="2926" y="6035"/>
                  </a:lnTo>
                  <a:lnTo>
                    <a:pt x="0" y="6766"/>
                  </a:lnTo>
                  <a:lnTo>
                    <a:pt x="549" y="10240"/>
                  </a:lnTo>
                  <a:lnTo>
                    <a:pt x="1829" y="10606"/>
                  </a:lnTo>
                  <a:lnTo>
                    <a:pt x="2560" y="12618"/>
                  </a:lnTo>
                  <a:lnTo>
                    <a:pt x="4572" y="12252"/>
                  </a:lnTo>
                  <a:lnTo>
                    <a:pt x="5852" y="10789"/>
                  </a:lnTo>
                  <a:lnTo>
                    <a:pt x="8412" y="9692"/>
                  </a:lnTo>
                  <a:lnTo>
                    <a:pt x="13532" y="8046"/>
                  </a:lnTo>
                  <a:lnTo>
                    <a:pt x="12983" y="5303"/>
                  </a:lnTo>
                  <a:lnTo>
                    <a:pt x="8777" y="5669"/>
                  </a:lnTo>
                  <a:lnTo>
                    <a:pt x="6766" y="5303"/>
                  </a:lnTo>
                  <a:lnTo>
                    <a:pt x="7315" y="3657"/>
                  </a:lnTo>
                  <a:lnTo>
                    <a:pt x="7315" y="1097"/>
                  </a:lnTo>
                  <a:lnTo>
                    <a:pt x="5852" y="0"/>
                  </a:lnTo>
                  <a:lnTo>
                    <a:pt x="2012" y="2194"/>
                  </a:lnTo>
                  <a:close/>
                </a:path>
              </a:pathLst>
            </a:custGeom>
            <a:grpFill/>
            <a:ln w="18272" cap="flat">
              <a:noFill/>
              <a:prstDash val="solid"/>
              <a:miter/>
            </a:ln>
          </p:spPr>
          <p:txBody>
            <a:bodyPr rtlCol="0" anchor="ctr"/>
            <a:lstStyle/>
            <a:p>
              <a:endParaRPr lang="en-GB" sz="1463"/>
            </a:p>
          </p:txBody>
        </p:sp>
        <p:sp>
          <p:nvSpPr>
            <p:cNvPr id="18" name="Freeform: Shape 17">
              <a:extLst>
                <a:ext uri="{FF2B5EF4-FFF2-40B4-BE49-F238E27FC236}">
                  <a16:creationId xmlns:a16="http://schemas.microsoft.com/office/drawing/2014/main" id="{D046F9C6-0F11-A812-9EE1-E3C0FA4E338A}"/>
                </a:ext>
              </a:extLst>
            </p:cNvPr>
            <p:cNvSpPr/>
            <p:nvPr/>
          </p:nvSpPr>
          <p:spPr>
            <a:xfrm>
              <a:off x="1490870" y="2894158"/>
              <a:ext cx="13531" cy="12617"/>
            </a:xfrm>
            <a:custGeom>
              <a:avLst/>
              <a:gdLst>
                <a:gd name="connsiteX0" fmla="*/ 0 w 13531"/>
                <a:gd name="connsiteY0" fmla="*/ 6766 h 12617"/>
                <a:gd name="connsiteX1" fmla="*/ 2926 w 13531"/>
                <a:gd name="connsiteY1" fmla="*/ 6035 h 12617"/>
                <a:gd name="connsiteX2" fmla="*/ 2926 w 13531"/>
                <a:gd name="connsiteY2" fmla="*/ 4206 h 12617"/>
                <a:gd name="connsiteX3" fmla="*/ 2012 w 13531"/>
                <a:gd name="connsiteY3" fmla="*/ 2194 h 12617"/>
                <a:gd name="connsiteX4" fmla="*/ 5852 w 13531"/>
                <a:gd name="connsiteY4" fmla="*/ 0 h 12617"/>
                <a:gd name="connsiteX5" fmla="*/ 7315 w 13531"/>
                <a:gd name="connsiteY5" fmla="*/ 1097 h 12617"/>
                <a:gd name="connsiteX6" fmla="*/ 7315 w 13531"/>
                <a:gd name="connsiteY6" fmla="*/ 3657 h 12617"/>
                <a:gd name="connsiteX7" fmla="*/ 6766 w 13531"/>
                <a:gd name="connsiteY7" fmla="*/ 5303 h 12617"/>
                <a:gd name="connsiteX8" fmla="*/ 8777 w 13531"/>
                <a:gd name="connsiteY8" fmla="*/ 5669 h 12617"/>
                <a:gd name="connsiteX9" fmla="*/ 12983 w 13531"/>
                <a:gd name="connsiteY9" fmla="*/ 5303 h 12617"/>
                <a:gd name="connsiteX10" fmla="*/ 13532 w 13531"/>
                <a:gd name="connsiteY10" fmla="*/ 8046 h 12617"/>
                <a:gd name="connsiteX11" fmla="*/ 8412 w 13531"/>
                <a:gd name="connsiteY11" fmla="*/ 9692 h 12617"/>
                <a:gd name="connsiteX12" fmla="*/ 5852 w 13531"/>
                <a:gd name="connsiteY12" fmla="*/ 10789 h 12617"/>
                <a:gd name="connsiteX13" fmla="*/ 4572 w 13531"/>
                <a:gd name="connsiteY13" fmla="*/ 12069 h 12617"/>
                <a:gd name="connsiteX14" fmla="*/ 2560 w 13531"/>
                <a:gd name="connsiteY14" fmla="*/ 12618 h 12617"/>
                <a:gd name="connsiteX15" fmla="*/ 1829 w 13531"/>
                <a:gd name="connsiteY15" fmla="*/ 10606 h 12617"/>
                <a:gd name="connsiteX16" fmla="*/ 549 w 13531"/>
                <a:gd name="connsiteY16" fmla="*/ 10240 h 12617"/>
                <a:gd name="connsiteX17" fmla="*/ 0 w 13531"/>
                <a:gd name="connsiteY17" fmla="*/ 6766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531" h="12617">
                  <a:moveTo>
                    <a:pt x="0" y="6766"/>
                  </a:moveTo>
                  <a:lnTo>
                    <a:pt x="2926" y="6035"/>
                  </a:lnTo>
                  <a:lnTo>
                    <a:pt x="2926" y="4206"/>
                  </a:lnTo>
                  <a:lnTo>
                    <a:pt x="2012" y="2194"/>
                  </a:lnTo>
                  <a:lnTo>
                    <a:pt x="5852" y="0"/>
                  </a:lnTo>
                  <a:lnTo>
                    <a:pt x="7315" y="1097"/>
                  </a:lnTo>
                  <a:lnTo>
                    <a:pt x="7315" y="3657"/>
                  </a:lnTo>
                  <a:lnTo>
                    <a:pt x="6766" y="5303"/>
                  </a:lnTo>
                  <a:lnTo>
                    <a:pt x="8777" y="5669"/>
                  </a:lnTo>
                  <a:lnTo>
                    <a:pt x="12983" y="5303"/>
                  </a:lnTo>
                  <a:lnTo>
                    <a:pt x="13532" y="8046"/>
                  </a:lnTo>
                  <a:lnTo>
                    <a:pt x="8412" y="9692"/>
                  </a:lnTo>
                  <a:lnTo>
                    <a:pt x="5852" y="10789"/>
                  </a:lnTo>
                  <a:lnTo>
                    <a:pt x="4572" y="12069"/>
                  </a:lnTo>
                  <a:lnTo>
                    <a:pt x="2560" y="12618"/>
                  </a:lnTo>
                  <a:lnTo>
                    <a:pt x="1829" y="10606"/>
                  </a:lnTo>
                  <a:lnTo>
                    <a:pt x="549" y="10240"/>
                  </a:lnTo>
                  <a:lnTo>
                    <a:pt x="0" y="6766"/>
                  </a:lnTo>
                </a:path>
              </a:pathLst>
            </a:custGeom>
            <a:grpFill/>
            <a:ln w="4020" cap="flat">
              <a:solidFill>
                <a:srgbClr val="FFFFFF"/>
              </a:solidFill>
              <a:prstDash val="solid"/>
              <a:miter/>
            </a:ln>
          </p:spPr>
          <p:txBody>
            <a:bodyPr rtlCol="0" anchor="ctr"/>
            <a:lstStyle/>
            <a:p>
              <a:endParaRPr lang="en-GB" sz="1463"/>
            </a:p>
          </p:txBody>
        </p:sp>
        <p:sp>
          <p:nvSpPr>
            <p:cNvPr id="19" name="Freeform: Shape 18">
              <a:extLst>
                <a:ext uri="{FF2B5EF4-FFF2-40B4-BE49-F238E27FC236}">
                  <a16:creationId xmlns:a16="http://schemas.microsoft.com/office/drawing/2014/main" id="{2DFDDE26-7435-3694-F507-E80EA042E719}"/>
                </a:ext>
              </a:extLst>
            </p:cNvPr>
            <p:cNvSpPr/>
            <p:nvPr/>
          </p:nvSpPr>
          <p:spPr>
            <a:xfrm>
              <a:off x="1547192" y="2879894"/>
              <a:ext cx="16091" cy="12617"/>
            </a:xfrm>
            <a:custGeom>
              <a:avLst/>
              <a:gdLst>
                <a:gd name="connsiteX0" fmla="*/ 8229 w 16091"/>
                <a:gd name="connsiteY0" fmla="*/ 1463 h 12617"/>
                <a:gd name="connsiteX1" fmla="*/ 9326 w 16091"/>
                <a:gd name="connsiteY1" fmla="*/ 1463 h 12617"/>
                <a:gd name="connsiteX2" fmla="*/ 9326 w 16091"/>
                <a:gd name="connsiteY2" fmla="*/ 4572 h 12617"/>
                <a:gd name="connsiteX3" fmla="*/ 8412 w 16091"/>
                <a:gd name="connsiteY3" fmla="*/ 6217 h 12617"/>
                <a:gd name="connsiteX4" fmla="*/ 2012 w 16091"/>
                <a:gd name="connsiteY4" fmla="*/ 9326 h 12617"/>
                <a:gd name="connsiteX5" fmla="*/ 0 w 16091"/>
                <a:gd name="connsiteY5" fmla="*/ 10789 h 12617"/>
                <a:gd name="connsiteX6" fmla="*/ 0 w 16091"/>
                <a:gd name="connsiteY6" fmla="*/ 11520 h 12617"/>
                <a:gd name="connsiteX7" fmla="*/ 2743 w 16091"/>
                <a:gd name="connsiteY7" fmla="*/ 12617 h 12617"/>
                <a:gd name="connsiteX8" fmla="*/ 6217 w 16091"/>
                <a:gd name="connsiteY8" fmla="*/ 12252 h 12617"/>
                <a:gd name="connsiteX9" fmla="*/ 7497 w 16091"/>
                <a:gd name="connsiteY9" fmla="*/ 10789 h 12617"/>
                <a:gd name="connsiteX10" fmla="*/ 9875 w 16091"/>
                <a:gd name="connsiteY10" fmla="*/ 11520 h 12617"/>
                <a:gd name="connsiteX11" fmla="*/ 11886 w 16091"/>
                <a:gd name="connsiteY11" fmla="*/ 9875 h 12617"/>
                <a:gd name="connsiteX12" fmla="*/ 13166 w 16091"/>
                <a:gd name="connsiteY12" fmla="*/ 6217 h 12617"/>
                <a:gd name="connsiteX13" fmla="*/ 16092 w 16091"/>
                <a:gd name="connsiteY13" fmla="*/ 5303 h 12617"/>
                <a:gd name="connsiteX14" fmla="*/ 16092 w 16091"/>
                <a:gd name="connsiteY14" fmla="*/ 2560 h 12617"/>
                <a:gd name="connsiteX15" fmla="*/ 14629 w 16091"/>
                <a:gd name="connsiteY15" fmla="*/ 1463 h 12617"/>
                <a:gd name="connsiteX16" fmla="*/ 11520 w 16091"/>
                <a:gd name="connsiteY16" fmla="*/ 0 h 12617"/>
                <a:gd name="connsiteX17" fmla="*/ 8229 w 16091"/>
                <a:gd name="connsiteY17" fmla="*/ 1463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91" h="12617">
                  <a:moveTo>
                    <a:pt x="8229" y="1463"/>
                  </a:moveTo>
                  <a:lnTo>
                    <a:pt x="9326" y="1463"/>
                  </a:lnTo>
                  <a:lnTo>
                    <a:pt x="9326" y="4572"/>
                  </a:lnTo>
                  <a:lnTo>
                    <a:pt x="8412" y="6217"/>
                  </a:lnTo>
                  <a:lnTo>
                    <a:pt x="2012" y="9326"/>
                  </a:lnTo>
                  <a:lnTo>
                    <a:pt x="0" y="10789"/>
                  </a:lnTo>
                  <a:lnTo>
                    <a:pt x="0" y="11520"/>
                  </a:lnTo>
                  <a:lnTo>
                    <a:pt x="2743" y="12617"/>
                  </a:lnTo>
                  <a:lnTo>
                    <a:pt x="6217" y="12252"/>
                  </a:lnTo>
                  <a:lnTo>
                    <a:pt x="7497" y="10789"/>
                  </a:lnTo>
                  <a:lnTo>
                    <a:pt x="9875" y="11520"/>
                  </a:lnTo>
                  <a:lnTo>
                    <a:pt x="11886" y="9875"/>
                  </a:lnTo>
                  <a:lnTo>
                    <a:pt x="13166" y="6217"/>
                  </a:lnTo>
                  <a:lnTo>
                    <a:pt x="16092" y="5303"/>
                  </a:lnTo>
                  <a:lnTo>
                    <a:pt x="16092" y="2560"/>
                  </a:lnTo>
                  <a:lnTo>
                    <a:pt x="14629" y="1463"/>
                  </a:lnTo>
                  <a:lnTo>
                    <a:pt x="11520" y="0"/>
                  </a:lnTo>
                  <a:lnTo>
                    <a:pt x="8229" y="1463"/>
                  </a:lnTo>
                  <a:close/>
                </a:path>
              </a:pathLst>
            </a:custGeom>
            <a:grpFill/>
            <a:ln w="18272" cap="flat">
              <a:noFill/>
              <a:prstDash val="solid"/>
              <a:miter/>
            </a:ln>
          </p:spPr>
          <p:txBody>
            <a:bodyPr rtlCol="0" anchor="ctr"/>
            <a:lstStyle/>
            <a:p>
              <a:endParaRPr lang="en-GB" sz="1463"/>
            </a:p>
          </p:txBody>
        </p:sp>
        <p:sp>
          <p:nvSpPr>
            <p:cNvPr id="20" name="Freeform: Shape 19">
              <a:extLst>
                <a:ext uri="{FF2B5EF4-FFF2-40B4-BE49-F238E27FC236}">
                  <a16:creationId xmlns:a16="http://schemas.microsoft.com/office/drawing/2014/main" id="{715AF7D1-BEB9-413A-3495-8515A033B389}"/>
                </a:ext>
              </a:extLst>
            </p:cNvPr>
            <p:cNvSpPr/>
            <p:nvPr/>
          </p:nvSpPr>
          <p:spPr>
            <a:xfrm>
              <a:off x="1547192" y="2879894"/>
              <a:ext cx="16091" cy="12617"/>
            </a:xfrm>
            <a:custGeom>
              <a:avLst/>
              <a:gdLst>
                <a:gd name="connsiteX0" fmla="*/ 9326 w 16091"/>
                <a:gd name="connsiteY0" fmla="*/ 1463 h 12617"/>
                <a:gd name="connsiteX1" fmla="*/ 8046 w 16091"/>
                <a:gd name="connsiteY1" fmla="*/ 1463 h 12617"/>
                <a:gd name="connsiteX2" fmla="*/ 11520 w 16091"/>
                <a:gd name="connsiteY2" fmla="*/ 0 h 12617"/>
                <a:gd name="connsiteX3" fmla="*/ 14629 w 16091"/>
                <a:gd name="connsiteY3" fmla="*/ 1463 h 12617"/>
                <a:gd name="connsiteX4" fmla="*/ 16092 w 16091"/>
                <a:gd name="connsiteY4" fmla="*/ 2560 h 12617"/>
                <a:gd name="connsiteX5" fmla="*/ 16092 w 16091"/>
                <a:gd name="connsiteY5" fmla="*/ 5303 h 12617"/>
                <a:gd name="connsiteX6" fmla="*/ 13166 w 16091"/>
                <a:gd name="connsiteY6" fmla="*/ 6217 h 12617"/>
                <a:gd name="connsiteX7" fmla="*/ 11886 w 16091"/>
                <a:gd name="connsiteY7" fmla="*/ 9875 h 12617"/>
                <a:gd name="connsiteX8" fmla="*/ 9875 w 16091"/>
                <a:gd name="connsiteY8" fmla="*/ 11337 h 12617"/>
                <a:gd name="connsiteX9" fmla="*/ 7497 w 16091"/>
                <a:gd name="connsiteY9" fmla="*/ 10789 h 12617"/>
                <a:gd name="connsiteX10" fmla="*/ 6217 w 16091"/>
                <a:gd name="connsiteY10" fmla="*/ 12252 h 12617"/>
                <a:gd name="connsiteX11" fmla="*/ 2743 w 16091"/>
                <a:gd name="connsiteY11" fmla="*/ 12617 h 12617"/>
                <a:gd name="connsiteX12" fmla="*/ 0 w 16091"/>
                <a:gd name="connsiteY12" fmla="*/ 11337 h 12617"/>
                <a:gd name="connsiteX13" fmla="*/ 0 w 16091"/>
                <a:gd name="connsiteY13" fmla="*/ 10789 h 12617"/>
                <a:gd name="connsiteX14" fmla="*/ 2012 w 16091"/>
                <a:gd name="connsiteY14" fmla="*/ 9326 h 12617"/>
                <a:gd name="connsiteX15" fmla="*/ 8412 w 16091"/>
                <a:gd name="connsiteY15" fmla="*/ 6217 h 12617"/>
                <a:gd name="connsiteX16" fmla="*/ 9326 w 16091"/>
                <a:gd name="connsiteY16" fmla="*/ 4572 h 12617"/>
                <a:gd name="connsiteX17" fmla="*/ 9326 w 16091"/>
                <a:gd name="connsiteY17" fmla="*/ 1463 h 12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91" h="12617">
                  <a:moveTo>
                    <a:pt x="9326" y="1463"/>
                  </a:moveTo>
                  <a:lnTo>
                    <a:pt x="8046" y="1463"/>
                  </a:lnTo>
                  <a:lnTo>
                    <a:pt x="11520" y="0"/>
                  </a:lnTo>
                  <a:lnTo>
                    <a:pt x="14629" y="1463"/>
                  </a:lnTo>
                  <a:lnTo>
                    <a:pt x="16092" y="2560"/>
                  </a:lnTo>
                  <a:lnTo>
                    <a:pt x="16092" y="5303"/>
                  </a:lnTo>
                  <a:lnTo>
                    <a:pt x="13166" y="6217"/>
                  </a:lnTo>
                  <a:lnTo>
                    <a:pt x="11886" y="9875"/>
                  </a:lnTo>
                  <a:lnTo>
                    <a:pt x="9875" y="11337"/>
                  </a:lnTo>
                  <a:lnTo>
                    <a:pt x="7497" y="10789"/>
                  </a:lnTo>
                  <a:lnTo>
                    <a:pt x="6217" y="12252"/>
                  </a:lnTo>
                  <a:lnTo>
                    <a:pt x="2743" y="12617"/>
                  </a:lnTo>
                  <a:lnTo>
                    <a:pt x="0" y="11337"/>
                  </a:lnTo>
                  <a:lnTo>
                    <a:pt x="0" y="10789"/>
                  </a:lnTo>
                  <a:lnTo>
                    <a:pt x="2012" y="9326"/>
                  </a:lnTo>
                  <a:lnTo>
                    <a:pt x="8412" y="6217"/>
                  </a:lnTo>
                  <a:lnTo>
                    <a:pt x="9326" y="4572"/>
                  </a:lnTo>
                  <a:lnTo>
                    <a:pt x="9326" y="1463"/>
                  </a:lnTo>
                </a:path>
              </a:pathLst>
            </a:custGeom>
            <a:grpFill/>
            <a:ln w="4020" cap="flat">
              <a:solidFill>
                <a:srgbClr val="FFFFFF"/>
              </a:solidFill>
              <a:prstDash val="solid"/>
              <a:miter/>
            </a:ln>
          </p:spPr>
          <p:txBody>
            <a:bodyPr rtlCol="0" anchor="ctr"/>
            <a:lstStyle/>
            <a:p>
              <a:endParaRPr lang="en-GB" sz="1463"/>
            </a:p>
          </p:txBody>
        </p:sp>
        <p:sp>
          <p:nvSpPr>
            <p:cNvPr id="21" name="Freeform: Shape 20">
              <a:extLst>
                <a:ext uri="{FF2B5EF4-FFF2-40B4-BE49-F238E27FC236}">
                  <a16:creationId xmlns:a16="http://schemas.microsoft.com/office/drawing/2014/main" id="{89E9A7AB-BB04-AFD5-AF22-D4957B4A8D24}"/>
                </a:ext>
              </a:extLst>
            </p:cNvPr>
            <p:cNvSpPr/>
            <p:nvPr/>
          </p:nvSpPr>
          <p:spPr>
            <a:xfrm>
              <a:off x="1564015" y="2889220"/>
              <a:ext cx="23589" cy="3657"/>
            </a:xfrm>
            <a:custGeom>
              <a:avLst/>
              <a:gdLst>
                <a:gd name="connsiteX0" fmla="*/ 0 w 23589"/>
                <a:gd name="connsiteY0" fmla="*/ 0 h 3657"/>
                <a:gd name="connsiteX1" fmla="*/ 4023 w 23589"/>
                <a:gd name="connsiteY1" fmla="*/ 2926 h 3657"/>
                <a:gd name="connsiteX2" fmla="*/ 9875 w 23589"/>
                <a:gd name="connsiteY2" fmla="*/ 3657 h 3657"/>
                <a:gd name="connsiteX3" fmla="*/ 20846 w 23589"/>
                <a:gd name="connsiteY3" fmla="*/ 3474 h 3657"/>
                <a:gd name="connsiteX4" fmla="*/ 23589 w 23589"/>
                <a:gd name="connsiteY4" fmla="*/ 2560 h 3657"/>
                <a:gd name="connsiteX5" fmla="*/ 23224 w 23589"/>
                <a:gd name="connsiteY5" fmla="*/ 1280 h 3657"/>
                <a:gd name="connsiteX6" fmla="*/ 20481 w 23589"/>
                <a:gd name="connsiteY6" fmla="*/ 914 h 3657"/>
                <a:gd name="connsiteX7" fmla="*/ 15543 w 23589"/>
                <a:gd name="connsiteY7" fmla="*/ 1280 h 3657"/>
                <a:gd name="connsiteX8" fmla="*/ 9875 w 23589"/>
                <a:gd name="connsiteY8" fmla="*/ 0 h 3657"/>
                <a:gd name="connsiteX9" fmla="*/ 0 w 23589"/>
                <a:gd name="connsiteY9" fmla="*/ 0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9" h="3657">
                  <a:moveTo>
                    <a:pt x="0" y="0"/>
                  </a:moveTo>
                  <a:lnTo>
                    <a:pt x="4023" y="2926"/>
                  </a:lnTo>
                  <a:lnTo>
                    <a:pt x="9875" y="3657"/>
                  </a:lnTo>
                  <a:lnTo>
                    <a:pt x="20846" y="3474"/>
                  </a:lnTo>
                  <a:lnTo>
                    <a:pt x="23589" y="2560"/>
                  </a:lnTo>
                  <a:lnTo>
                    <a:pt x="23224" y="1280"/>
                  </a:lnTo>
                  <a:lnTo>
                    <a:pt x="20481" y="914"/>
                  </a:lnTo>
                  <a:lnTo>
                    <a:pt x="15543" y="1280"/>
                  </a:lnTo>
                  <a:lnTo>
                    <a:pt x="9875" y="0"/>
                  </a:lnTo>
                  <a:lnTo>
                    <a:pt x="0" y="0"/>
                  </a:lnTo>
                  <a:close/>
                </a:path>
              </a:pathLst>
            </a:custGeom>
            <a:grpFill/>
            <a:ln w="18272" cap="flat">
              <a:noFill/>
              <a:prstDash val="solid"/>
              <a:miter/>
            </a:ln>
          </p:spPr>
          <p:txBody>
            <a:bodyPr rtlCol="0" anchor="ctr"/>
            <a:lstStyle/>
            <a:p>
              <a:endParaRPr lang="en-GB" sz="1463"/>
            </a:p>
          </p:txBody>
        </p:sp>
        <p:sp>
          <p:nvSpPr>
            <p:cNvPr id="22" name="Freeform: Shape 21">
              <a:extLst>
                <a:ext uri="{FF2B5EF4-FFF2-40B4-BE49-F238E27FC236}">
                  <a16:creationId xmlns:a16="http://schemas.microsoft.com/office/drawing/2014/main" id="{C708A925-2DC8-17F9-22DA-C04C8B69E28E}"/>
                </a:ext>
              </a:extLst>
            </p:cNvPr>
            <p:cNvSpPr/>
            <p:nvPr/>
          </p:nvSpPr>
          <p:spPr>
            <a:xfrm>
              <a:off x="1564015" y="2889220"/>
              <a:ext cx="23589" cy="3657"/>
            </a:xfrm>
            <a:custGeom>
              <a:avLst/>
              <a:gdLst>
                <a:gd name="connsiteX0" fmla="*/ 0 w 23589"/>
                <a:gd name="connsiteY0" fmla="*/ 0 h 3657"/>
                <a:gd name="connsiteX1" fmla="*/ 9875 w 23589"/>
                <a:gd name="connsiteY1" fmla="*/ 0 h 3657"/>
                <a:gd name="connsiteX2" fmla="*/ 15543 w 23589"/>
                <a:gd name="connsiteY2" fmla="*/ 1280 h 3657"/>
                <a:gd name="connsiteX3" fmla="*/ 20481 w 23589"/>
                <a:gd name="connsiteY3" fmla="*/ 914 h 3657"/>
                <a:gd name="connsiteX4" fmla="*/ 23224 w 23589"/>
                <a:gd name="connsiteY4" fmla="*/ 1280 h 3657"/>
                <a:gd name="connsiteX5" fmla="*/ 23589 w 23589"/>
                <a:gd name="connsiteY5" fmla="*/ 2560 h 3657"/>
                <a:gd name="connsiteX6" fmla="*/ 20846 w 23589"/>
                <a:gd name="connsiteY6" fmla="*/ 3474 h 3657"/>
                <a:gd name="connsiteX7" fmla="*/ 9875 w 23589"/>
                <a:gd name="connsiteY7" fmla="*/ 3657 h 3657"/>
                <a:gd name="connsiteX8" fmla="*/ 4023 w 23589"/>
                <a:gd name="connsiteY8" fmla="*/ 2926 h 3657"/>
                <a:gd name="connsiteX9" fmla="*/ 0 w 23589"/>
                <a:gd name="connsiteY9" fmla="*/ 0 h 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89" h="3657">
                  <a:moveTo>
                    <a:pt x="0" y="0"/>
                  </a:moveTo>
                  <a:lnTo>
                    <a:pt x="9875" y="0"/>
                  </a:lnTo>
                  <a:lnTo>
                    <a:pt x="15543" y="1280"/>
                  </a:lnTo>
                  <a:lnTo>
                    <a:pt x="20481" y="914"/>
                  </a:lnTo>
                  <a:lnTo>
                    <a:pt x="23224" y="1280"/>
                  </a:lnTo>
                  <a:lnTo>
                    <a:pt x="23589" y="2560"/>
                  </a:lnTo>
                  <a:lnTo>
                    <a:pt x="20846" y="3474"/>
                  </a:lnTo>
                  <a:lnTo>
                    <a:pt x="9875" y="3657"/>
                  </a:lnTo>
                  <a:lnTo>
                    <a:pt x="4023" y="2926"/>
                  </a:lnTo>
                  <a:lnTo>
                    <a:pt x="0" y="0"/>
                  </a:lnTo>
                </a:path>
              </a:pathLst>
            </a:custGeom>
            <a:grpFill/>
            <a:ln w="4020" cap="flat">
              <a:solidFill>
                <a:srgbClr val="FFFFFF"/>
              </a:solidFill>
              <a:prstDash val="solid"/>
              <a:miter/>
            </a:ln>
          </p:spPr>
          <p:txBody>
            <a:bodyPr rtlCol="0" anchor="ctr"/>
            <a:lstStyle/>
            <a:p>
              <a:endParaRPr lang="en-GB" sz="1463"/>
            </a:p>
          </p:txBody>
        </p:sp>
        <p:sp>
          <p:nvSpPr>
            <p:cNvPr id="23" name="Freeform: Shape 22">
              <a:extLst>
                <a:ext uri="{FF2B5EF4-FFF2-40B4-BE49-F238E27FC236}">
                  <a16:creationId xmlns:a16="http://schemas.microsoft.com/office/drawing/2014/main" id="{B5D8F88C-6846-0F3F-476F-9E87529A40A3}"/>
                </a:ext>
              </a:extLst>
            </p:cNvPr>
            <p:cNvSpPr/>
            <p:nvPr/>
          </p:nvSpPr>
          <p:spPr>
            <a:xfrm>
              <a:off x="1599673" y="2880260"/>
              <a:ext cx="6948" cy="4571"/>
            </a:xfrm>
            <a:custGeom>
              <a:avLst/>
              <a:gdLst>
                <a:gd name="connsiteX0" fmla="*/ 0 w 6948"/>
                <a:gd name="connsiteY0" fmla="*/ 1829 h 4571"/>
                <a:gd name="connsiteX1" fmla="*/ 1463 w 6948"/>
                <a:gd name="connsiteY1" fmla="*/ 0 h 4571"/>
                <a:gd name="connsiteX2" fmla="*/ 0 w 6948"/>
                <a:gd name="connsiteY2" fmla="*/ 1829 h 4571"/>
                <a:gd name="connsiteX3" fmla="*/ 0 w 6948"/>
                <a:gd name="connsiteY3" fmla="*/ 4572 h 4571"/>
                <a:gd name="connsiteX4" fmla="*/ 3292 w 6948"/>
                <a:gd name="connsiteY4" fmla="*/ 4572 h 4571"/>
                <a:gd name="connsiteX5" fmla="*/ 6949 w 6948"/>
                <a:gd name="connsiteY5" fmla="*/ 2743 h 4571"/>
                <a:gd name="connsiteX6" fmla="*/ 6766 w 6948"/>
                <a:gd name="connsiteY6" fmla="*/ 1097 h 4571"/>
                <a:gd name="connsiteX7" fmla="*/ 4206 w 6948"/>
                <a:gd name="connsiteY7" fmla="*/ 1097 h 4571"/>
                <a:gd name="connsiteX8" fmla="*/ 1463 w 6948"/>
                <a:gd name="connsiteY8" fmla="*/ 0 h 4571"/>
                <a:gd name="connsiteX9" fmla="*/ 0 w 6948"/>
                <a:gd name="connsiteY9" fmla="*/ 182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48" h="4571">
                  <a:moveTo>
                    <a:pt x="0" y="1829"/>
                  </a:moveTo>
                  <a:lnTo>
                    <a:pt x="1463" y="0"/>
                  </a:lnTo>
                  <a:lnTo>
                    <a:pt x="0" y="1829"/>
                  </a:lnTo>
                  <a:lnTo>
                    <a:pt x="0" y="4572"/>
                  </a:lnTo>
                  <a:lnTo>
                    <a:pt x="3292" y="4572"/>
                  </a:lnTo>
                  <a:lnTo>
                    <a:pt x="6949" y="2743"/>
                  </a:lnTo>
                  <a:lnTo>
                    <a:pt x="6766" y="1097"/>
                  </a:lnTo>
                  <a:lnTo>
                    <a:pt x="4206" y="1097"/>
                  </a:lnTo>
                  <a:lnTo>
                    <a:pt x="1463" y="0"/>
                  </a:lnTo>
                  <a:lnTo>
                    <a:pt x="0" y="1829"/>
                  </a:lnTo>
                  <a:close/>
                </a:path>
              </a:pathLst>
            </a:custGeom>
            <a:grpFill/>
            <a:ln w="18272" cap="flat">
              <a:noFill/>
              <a:prstDash val="solid"/>
              <a:miter/>
            </a:ln>
          </p:spPr>
          <p:txBody>
            <a:bodyPr rtlCol="0" anchor="ctr"/>
            <a:lstStyle/>
            <a:p>
              <a:endParaRPr lang="en-GB" sz="1463"/>
            </a:p>
          </p:txBody>
        </p:sp>
        <p:sp>
          <p:nvSpPr>
            <p:cNvPr id="24" name="Freeform: Shape 23">
              <a:extLst>
                <a:ext uri="{FF2B5EF4-FFF2-40B4-BE49-F238E27FC236}">
                  <a16:creationId xmlns:a16="http://schemas.microsoft.com/office/drawing/2014/main" id="{797B1CB0-6478-C7F8-EFE5-0280E0EC6381}"/>
                </a:ext>
              </a:extLst>
            </p:cNvPr>
            <p:cNvSpPr/>
            <p:nvPr/>
          </p:nvSpPr>
          <p:spPr>
            <a:xfrm>
              <a:off x="1599673" y="2880260"/>
              <a:ext cx="6948" cy="4571"/>
            </a:xfrm>
            <a:custGeom>
              <a:avLst/>
              <a:gdLst>
                <a:gd name="connsiteX0" fmla="*/ 1463 w 6948"/>
                <a:gd name="connsiteY0" fmla="*/ 0 h 4571"/>
                <a:gd name="connsiteX1" fmla="*/ 4206 w 6948"/>
                <a:gd name="connsiteY1" fmla="*/ 1097 h 4571"/>
                <a:gd name="connsiteX2" fmla="*/ 6766 w 6948"/>
                <a:gd name="connsiteY2" fmla="*/ 1097 h 4571"/>
                <a:gd name="connsiteX3" fmla="*/ 6949 w 6948"/>
                <a:gd name="connsiteY3" fmla="*/ 2743 h 4571"/>
                <a:gd name="connsiteX4" fmla="*/ 3292 w 6948"/>
                <a:gd name="connsiteY4" fmla="*/ 4572 h 4571"/>
                <a:gd name="connsiteX5" fmla="*/ 0 w 6948"/>
                <a:gd name="connsiteY5" fmla="*/ 4572 h 4571"/>
                <a:gd name="connsiteX6" fmla="*/ 0 w 6948"/>
                <a:gd name="connsiteY6" fmla="*/ 1829 h 4571"/>
                <a:gd name="connsiteX7" fmla="*/ 1463 w 6948"/>
                <a:gd name="connsiteY7" fmla="*/ 0 h 4571"/>
                <a:gd name="connsiteX8" fmla="*/ 0 w 6948"/>
                <a:gd name="connsiteY8" fmla="*/ 1829 h 4571"/>
                <a:gd name="connsiteX9" fmla="*/ 1463 w 6948"/>
                <a:gd name="connsiteY9" fmla="*/ 0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48" h="4571">
                  <a:moveTo>
                    <a:pt x="1463" y="0"/>
                  </a:moveTo>
                  <a:lnTo>
                    <a:pt x="4206" y="1097"/>
                  </a:lnTo>
                  <a:lnTo>
                    <a:pt x="6766" y="1097"/>
                  </a:lnTo>
                  <a:lnTo>
                    <a:pt x="6949" y="2743"/>
                  </a:lnTo>
                  <a:lnTo>
                    <a:pt x="3292" y="4572"/>
                  </a:lnTo>
                  <a:lnTo>
                    <a:pt x="0" y="4572"/>
                  </a:lnTo>
                  <a:lnTo>
                    <a:pt x="0" y="1829"/>
                  </a:lnTo>
                  <a:lnTo>
                    <a:pt x="1463" y="0"/>
                  </a:lnTo>
                  <a:lnTo>
                    <a:pt x="0" y="1829"/>
                  </a:lnTo>
                  <a:lnTo>
                    <a:pt x="1463" y="0"/>
                  </a:lnTo>
                </a:path>
              </a:pathLst>
            </a:custGeom>
            <a:grpFill/>
            <a:ln w="4020" cap="flat">
              <a:solidFill>
                <a:srgbClr val="FFFFFF"/>
              </a:solidFill>
              <a:prstDash val="solid"/>
              <a:miter/>
            </a:ln>
          </p:spPr>
          <p:txBody>
            <a:bodyPr rtlCol="0" anchor="ctr"/>
            <a:lstStyle/>
            <a:p>
              <a:endParaRPr lang="en-GB" sz="1463"/>
            </a:p>
          </p:txBody>
        </p:sp>
        <p:sp>
          <p:nvSpPr>
            <p:cNvPr id="25" name="Freeform: Shape 24">
              <a:extLst>
                <a:ext uri="{FF2B5EF4-FFF2-40B4-BE49-F238E27FC236}">
                  <a16:creationId xmlns:a16="http://schemas.microsoft.com/office/drawing/2014/main" id="{821C89FF-2987-DA34-40FD-32B43DC28B6B}"/>
                </a:ext>
              </a:extLst>
            </p:cNvPr>
            <p:cNvSpPr/>
            <p:nvPr/>
          </p:nvSpPr>
          <p:spPr>
            <a:xfrm>
              <a:off x="1593456" y="2586399"/>
              <a:ext cx="11520" cy="7314"/>
            </a:xfrm>
            <a:custGeom>
              <a:avLst/>
              <a:gdLst>
                <a:gd name="connsiteX0" fmla="*/ 1829 w 11520"/>
                <a:gd name="connsiteY0" fmla="*/ 366 h 7314"/>
                <a:gd name="connsiteX1" fmla="*/ 0 w 11520"/>
                <a:gd name="connsiteY1" fmla="*/ 1280 h 7314"/>
                <a:gd name="connsiteX2" fmla="*/ 3292 w 11520"/>
                <a:gd name="connsiteY2" fmla="*/ 4572 h 7314"/>
                <a:gd name="connsiteX3" fmla="*/ 7863 w 11520"/>
                <a:gd name="connsiteY3" fmla="*/ 7315 h 7314"/>
                <a:gd name="connsiteX4" fmla="*/ 11520 w 11520"/>
                <a:gd name="connsiteY4" fmla="*/ 6766 h 7314"/>
                <a:gd name="connsiteX5" fmla="*/ 10240 w 11520"/>
                <a:gd name="connsiteY5" fmla="*/ 5852 h 7314"/>
                <a:gd name="connsiteX6" fmla="*/ 7680 w 11520"/>
                <a:gd name="connsiteY6" fmla="*/ 5669 h 7314"/>
                <a:gd name="connsiteX7" fmla="*/ 3292 w 11520"/>
                <a:gd name="connsiteY7" fmla="*/ 3109 h 7314"/>
                <a:gd name="connsiteX8" fmla="*/ 2012 w 11520"/>
                <a:gd name="connsiteY8" fmla="*/ 2194 h 7314"/>
                <a:gd name="connsiteX9" fmla="*/ 2377 w 11520"/>
                <a:gd name="connsiteY9" fmla="*/ 0 h 7314"/>
                <a:gd name="connsiteX10" fmla="*/ 1829 w 11520"/>
                <a:gd name="connsiteY10" fmla="*/ 366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20" h="7314">
                  <a:moveTo>
                    <a:pt x="1829" y="366"/>
                  </a:moveTo>
                  <a:lnTo>
                    <a:pt x="0" y="1280"/>
                  </a:lnTo>
                  <a:lnTo>
                    <a:pt x="3292" y="4572"/>
                  </a:lnTo>
                  <a:lnTo>
                    <a:pt x="7863" y="7315"/>
                  </a:lnTo>
                  <a:lnTo>
                    <a:pt x="11520" y="6766"/>
                  </a:lnTo>
                  <a:lnTo>
                    <a:pt x="10240" y="5852"/>
                  </a:lnTo>
                  <a:lnTo>
                    <a:pt x="7680" y="5669"/>
                  </a:lnTo>
                  <a:lnTo>
                    <a:pt x="3292" y="3109"/>
                  </a:lnTo>
                  <a:lnTo>
                    <a:pt x="2012" y="2194"/>
                  </a:lnTo>
                  <a:lnTo>
                    <a:pt x="2377" y="0"/>
                  </a:lnTo>
                  <a:lnTo>
                    <a:pt x="1829" y="366"/>
                  </a:lnTo>
                  <a:close/>
                </a:path>
              </a:pathLst>
            </a:custGeom>
            <a:grpFill/>
            <a:ln w="18272" cap="flat">
              <a:noFill/>
              <a:prstDash val="solid"/>
              <a:miter/>
            </a:ln>
          </p:spPr>
          <p:txBody>
            <a:bodyPr rtlCol="0" anchor="ctr"/>
            <a:lstStyle/>
            <a:p>
              <a:endParaRPr lang="en-GB" sz="1463"/>
            </a:p>
          </p:txBody>
        </p:sp>
        <p:sp>
          <p:nvSpPr>
            <p:cNvPr id="26" name="Freeform: Shape 25">
              <a:extLst>
                <a:ext uri="{FF2B5EF4-FFF2-40B4-BE49-F238E27FC236}">
                  <a16:creationId xmlns:a16="http://schemas.microsoft.com/office/drawing/2014/main" id="{DE4767EF-506B-9E91-FFC9-5BA81BC3DC3F}"/>
                </a:ext>
              </a:extLst>
            </p:cNvPr>
            <p:cNvSpPr/>
            <p:nvPr/>
          </p:nvSpPr>
          <p:spPr>
            <a:xfrm>
              <a:off x="1593456" y="2586399"/>
              <a:ext cx="11520" cy="7314"/>
            </a:xfrm>
            <a:custGeom>
              <a:avLst/>
              <a:gdLst>
                <a:gd name="connsiteX0" fmla="*/ 1829 w 11520"/>
                <a:gd name="connsiteY0" fmla="*/ 549 h 7314"/>
                <a:gd name="connsiteX1" fmla="*/ 2377 w 11520"/>
                <a:gd name="connsiteY1" fmla="*/ 0 h 7314"/>
                <a:gd name="connsiteX2" fmla="*/ 2012 w 11520"/>
                <a:gd name="connsiteY2" fmla="*/ 2194 h 7314"/>
                <a:gd name="connsiteX3" fmla="*/ 3474 w 11520"/>
                <a:gd name="connsiteY3" fmla="*/ 3109 h 7314"/>
                <a:gd name="connsiteX4" fmla="*/ 7680 w 11520"/>
                <a:gd name="connsiteY4" fmla="*/ 5669 h 7314"/>
                <a:gd name="connsiteX5" fmla="*/ 10240 w 11520"/>
                <a:gd name="connsiteY5" fmla="*/ 5852 h 7314"/>
                <a:gd name="connsiteX6" fmla="*/ 11520 w 11520"/>
                <a:gd name="connsiteY6" fmla="*/ 6766 h 7314"/>
                <a:gd name="connsiteX7" fmla="*/ 7863 w 11520"/>
                <a:gd name="connsiteY7" fmla="*/ 7315 h 7314"/>
                <a:gd name="connsiteX8" fmla="*/ 3474 w 11520"/>
                <a:gd name="connsiteY8" fmla="*/ 4572 h 7314"/>
                <a:gd name="connsiteX9" fmla="*/ 0 w 11520"/>
                <a:gd name="connsiteY9" fmla="*/ 1280 h 7314"/>
                <a:gd name="connsiteX10" fmla="*/ 1829 w 11520"/>
                <a:gd name="connsiteY10" fmla="*/ 549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520" h="7314">
                  <a:moveTo>
                    <a:pt x="1829" y="549"/>
                  </a:moveTo>
                  <a:lnTo>
                    <a:pt x="2377" y="0"/>
                  </a:lnTo>
                  <a:lnTo>
                    <a:pt x="2012" y="2194"/>
                  </a:lnTo>
                  <a:lnTo>
                    <a:pt x="3474" y="3109"/>
                  </a:lnTo>
                  <a:lnTo>
                    <a:pt x="7680" y="5669"/>
                  </a:lnTo>
                  <a:lnTo>
                    <a:pt x="10240" y="5852"/>
                  </a:lnTo>
                  <a:lnTo>
                    <a:pt x="11520" y="6766"/>
                  </a:lnTo>
                  <a:lnTo>
                    <a:pt x="7863" y="7315"/>
                  </a:lnTo>
                  <a:lnTo>
                    <a:pt x="3474" y="4572"/>
                  </a:lnTo>
                  <a:lnTo>
                    <a:pt x="0" y="1280"/>
                  </a:lnTo>
                  <a:lnTo>
                    <a:pt x="1829" y="549"/>
                  </a:lnTo>
                </a:path>
              </a:pathLst>
            </a:custGeom>
            <a:grpFill/>
            <a:ln w="4020" cap="flat">
              <a:solidFill>
                <a:srgbClr val="FFFFFF"/>
              </a:solidFill>
              <a:prstDash val="solid"/>
              <a:miter/>
            </a:ln>
          </p:spPr>
          <p:txBody>
            <a:bodyPr rtlCol="0" anchor="ctr"/>
            <a:lstStyle/>
            <a:p>
              <a:endParaRPr lang="en-GB" sz="1463"/>
            </a:p>
          </p:txBody>
        </p:sp>
        <p:sp>
          <p:nvSpPr>
            <p:cNvPr id="27" name="Freeform: Shape 26">
              <a:extLst>
                <a:ext uri="{FF2B5EF4-FFF2-40B4-BE49-F238E27FC236}">
                  <a16:creationId xmlns:a16="http://schemas.microsoft.com/office/drawing/2014/main" id="{5841E32A-53B8-60E9-59C9-771C2DC73CFA}"/>
                </a:ext>
              </a:extLst>
            </p:cNvPr>
            <p:cNvSpPr/>
            <p:nvPr/>
          </p:nvSpPr>
          <p:spPr>
            <a:xfrm>
              <a:off x="1655447" y="2710380"/>
              <a:ext cx="4023" cy="2194"/>
            </a:xfrm>
            <a:custGeom>
              <a:avLst/>
              <a:gdLst>
                <a:gd name="connsiteX0" fmla="*/ 0 w 4023"/>
                <a:gd name="connsiteY0" fmla="*/ 366 h 2194"/>
                <a:gd name="connsiteX1" fmla="*/ 366 w 4023"/>
                <a:gd name="connsiteY1" fmla="*/ 1280 h 2194"/>
                <a:gd name="connsiteX2" fmla="*/ 731 w 4023"/>
                <a:gd name="connsiteY2" fmla="*/ 2194 h 2194"/>
                <a:gd name="connsiteX3" fmla="*/ 4023 w 4023"/>
                <a:gd name="connsiteY3" fmla="*/ 2194 h 2194"/>
                <a:gd name="connsiteX4" fmla="*/ 2926 w 4023"/>
                <a:gd name="connsiteY4" fmla="*/ 366 h 2194"/>
                <a:gd name="connsiteX5" fmla="*/ 914 w 4023"/>
                <a:gd name="connsiteY5" fmla="*/ 0 h 2194"/>
                <a:gd name="connsiteX6" fmla="*/ 0 w 4023"/>
                <a:gd name="connsiteY6" fmla="*/ 366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3" h="2194">
                  <a:moveTo>
                    <a:pt x="0" y="366"/>
                  </a:moveTo>
                  <a:lnTo>
                    <a:pt x="366" y="1280"/>
                  </a:lnTo>
                  <a:lnTo>
                    <a:pt x="731" y="2194"/>
                  </a:lnTo>
                  <a:lnTo>
                    <a:pt x="4023" y="2194"/>
                  </a:lnTo>
                  <a:lnTo>
                    <a:pt x="2926" y="366"/>
                  </a:lnTo>
                  <a:lnTo>
                    <a:pt x="914" y="0"/>
                  </a:lnTo>
                  <a:lnTo>
                    <a:pt x="0" y="366"/>
                  </a:lnTo>
                  <a:close/>
                </a:path>
              </a:pathLst>
            </a:custGeom>
            <a:grpFill/>
            <a:ln w="18272" cap="flat">
              <a:noFill/>
              <a:prstDash val="solid"/>
              <a:miter/>
            </a:ln>
          </p:spPr>
          <p:txBody>
            <a:bodyPr rtlCol="0" anchor="ctr"/>
            <a:lstStyle/>
            <a:p>
              <a:endParaRPr lang="en-GB" sz="1463"/>
            </a:p>
          </p:txBody>
        </p:sp>
        <p:sp>
          <p:nvSpPr>
            <p:cNvPr id="28" name="Freeform: Shape 27">
              <a:extLst>
                <a:ext uri="{FF2B5EF4-FFF2-40B4-BE49-F238E27FC236}">
                  <a16:creationId xmlns:a16="http://schemas.microsoft.com/office/drawing/2014/main" id="{986F7895-BCBF-7E82-9E22-67B5D4BD9265}"/>
                </a:ext>
              </a:extLst>
            </p:cNvPr>
            <p:cNvSpPr/>
            <p:nvPr/>
          </p:nvSpPr>
          <p:spPr>
            <a:xfrm>
              <a:off x="1655447" y="2710380"/>
              <a:ext cx="4023" cy="2194"/>
            </a:xfrm>
            <a:custGeom>
              <a:avLst/>
              <a:gdLst>
                <a:gd name="connsiteX0" fmla="*/ 366 w 4023"/>
                <a:gd name="connsiteY0" fmla="*/ 1280 h 2194"/>
                <a:gd name="connsiteX1" fmla="*/ 0 w 4023"/>
                <a:gd name="connsiteY1" fmla="*/ 366 h 2194"/>
                <a:gd name="connsiteX2" fmla="*/ 914 w 4023"/>
                <a:gd name="connsiteY2" fmla="*/ 0 h 2194"/>
                <a:gd name="connsiteX3" fmla="*/ 2926 w 4023"/>
                <a:gd name="connsiteY3" fmla="*/ 366 h 2194"/>
                <a:gd name="connsiteX4" fmla="*/ 4023 w 4023"/>
                <a:gd name="connsiteY4" fmla="*/ 2194 h 2194"/>
                <a:gd name="connsiteX5" fmla="*/ 731 w 4023"/>
                <a:gd name="connsiteY5" fmla="*/ 2194 h 2194"/>
                <a:gd name="connsiteX6" fmla="*/ 366 w 4023"/>
                <a:gd name="connsiteY6" fmla="*/ 1280 h 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3" h="2194">
                  <a:moveTo>
                    <a:pt x="366" y="1280"/>
                  </a:moveTo>
                  <a:lnTo>
                    <a:pt x="0" y="366"/>
                  </a:lnTo>
                  <a:lnTo>
                    <a:pt x="914" y="0"/>
                  </a:lnTo>
                  <a:lnTo>
                    <a:pt x="2926" y="366"/>
                  </a:lnTo>
                  <a:lnTo>
                    <a:pt x="4023" y="2194"/>
                  </a:lnTo>
                  <a:lnTo>
                    <a:pt x="731" y="2194"/>
                  </a:lnTo>
                  <a:lnTo>
                    <a:pt x="366" y="1280"/>
                  </a:lnTo>
                </a:path>
              </a:pathLst>
            </a:custGeom>
            <a:grpFill/>
            <a:ln w="4020" cap="flat">
              <a:solidFill>
                <a:srgbClr val="FFFFFF"/>
              </a:solidFill>
              <a:prstDash val="solid"/>
              <a:miter/>
            </a:ln>
          </p:spPr>
          <p:txBody>
            <a:bodyPr rtlCol="0" anchor="ctr"/>
            <a:lstStyle/>
            <a:p>
              <a:endParaRPr lang="en-GB" sz="1463"/>
            </a:p>
          </p:txBody>
        </p:sp>
        <p:sp>
          <p:nvSpPr>
            <p:cNvPr id="29" name="Freeform: Shape 28">
              <a:extLst>
                <a:ext uri="{FF2B5EF4-FFF2-40B4-BE49-F238E27FC236}">
                  <a16:creationId xmlns:a16="http://schemas.microsoft.com/office/drawing/2014/main" id="{2174449A-2895-12DA-5C39-46F8275183C0}"/>
                </a:ext>
              </a:extLst>
            </p:cNvPr>
            <p:cNvSpPr/>
            <p:nvPr/>
          </p:nvSpPr>
          <p:spPr>
            <a:xfrm>
              <a:off x="1672270" y="2731775"/>
              <a:ext cx="4754" cy="3474"/>
            </a:xfrm>
            <a:custGeom>
              <a:avLst/>
              <a:gdLst>
                <a:gd name="connsiteX0" fmla="*/ 3109 w 4754"/>
                <a:gd name="connsiteY0" fmla="*/ 3474 h 3474"/>
                <a:gd name="connsiteX1" fmla="*/ 1646 w 4754"/>
                <a:gd name="connsiteY1" fmla="*/ 1646 h 3474"/>
                <a:gd name="connsiteX2" fmla="*/ 3109 w 4754"/>
                <a:gd name="connsiteY2" fmla="*/ 3474 h 3474"/>
                <a:gd name="connsiteX3" fmla="*/ 2743 w 4754"/>
                <a:gd name="connsiteY3" fmla="*/ 2012 h 3474"/>
                <a:gd name="connsiteX4" fmla="*/ 1646 w 4754"/>
                <a:gd name="connsiteY4" fmla="*/ 1646 h 3474"/>
                <a:gd name="connsiteX5" fmla="*/ 3109 w 4754"/>
                <a:gd name="connsiteY5" fmla="*/ 3474 h 3474"/>
                <a:gd name="connsiteX6" fmla="*/ 4754 w 4754"/>
                <a:gd name="connsiteY6" fmla="*/ 2926 h 3474"/>
                <a:gd name="connsiteX7" fmla="*/ 4754 w 4754"/>
                <a:gd name="connsiteY7" fmla="*/ 914 h 3474"/>
                <a:gd name="connsiteX8" fmla="*/ 2743 w 4754"/>
                <a:gd name="connsiteY8" fmla="*/ 1829 h 3474"/>
                <a:gd name="connsiteX9" fmla="*/ 0 w 4754"/>
                <a:gd name="connsiteY9" fmla="*/ 1097 h 3474"/>
                <a:gd name="connsiteX10" fmla="*/ 1646 w 4754"/>
                <a:gd name="connsiteY10" fmla="*/ 1646 h 3474"/>
                <a:gd name="connsiteX11" fmla="*/ 549 w 4754"/>
                <a:gd name="connsiteY11" fmla="*/ 0 h 3474"/>
                <a:gd name="connsiteX12" fmla="*/ 1646 w 4754"/>
                <a:gd name="connsiteY12" fmla="*/ 1646 h 3474"/>
                <a:gd name="connsiteX13" fmla="*/ 549 w 4754"/>
                <a:gd name="connsiteY13" fmla="*/ 0 h 3474"/>
                <a:gd name="connsiteX14" fmla="*/ 0 w 4754"/>
                <a:gd name="connsiteY14" fmla="*/ 1097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54" h="3474">
                  <a:moveTo>
                    <a:pt x="3109" y="3474"/>
                  </a:moveTo>
                  <a:lnTo>
                    <a:pt x="1646" y="1646"/>
                  </a:lnTo>
                  <a:lnTo>
                    <a:pt x="3109" y="3474"/>
                  </a:lnTo>
                  <a:close/>
                  <a:moveTo>
                    <a:pt x="2743" y="2012"/>
                  </a:moveTo>
                  <a:lnTo>
                    <a:pt x="1646" y="1646"/>
                  </a:lnTo>
                  <a:lnTo>
                    <a:pt x="3109" y="3474"/>
                  </a:lnTo>
                  <a:lnTo>
                    <a:pt x="4754" y="2926"/>
                  </a:lnTo>
                  <a:lnTo>
                    <a:pt x="4754" y="914"/>
                  </a:lnTo>
                  <a:cubicBezTo>
                    <a:pt x="4754" y="914"/>
                    <a:pt x="2743" y="1829"/>
                    <a:pt x="2743" y="1829"/>
                  </a:cubicBezTo>
                  <a:close/>
                  <a:moveTo>
                    <a:pt x="0" y="1097"/>
                  </a:moveTo>
                  <a:lnTo>
                    <a:pt x="1646" y="1646"/>
                  </a:lnTo>
                  <a:lnTo>
                    <a:pt x="549" y="0"/>
                  </a:lnTo>
                  <a:lnTo>
                    <a:pt x="1646" y="1646"/>
                  </a:lnTo>
                  <a:lnTo>
                    <a:pt x="549" y="0"/>
                  </a:lnTo>
                  <a:lnTo>
                    <a:pt x="0" y="1097"/>
                  </a:lnTo>
                  <a:close/>
                </a:path>
              </a:pathLst>
            </a:custGeom>
            <a:grpFill/>
            <a:ln w="18272" cap="flat">
              <a:noFill/>
              <a:prstDash val="solid"/>
              <a:miter/>
            </a:ln>
          </p:spPr>
          <p:txBody>
            <a:bodyPr rtlCol="0" anchor="ctr"/>
            <a:lstStyle/>
            <a:p>
              <a:endParaRPr lang="en-GB" sz="1463"/>
            </a:p>
          </p:txBody>
        </p:sp>
        <p:sp>
          <p:nvSpPr>
            <p:cNvPr id="30" name="Freeform: Shape 29">
              <a:extLst>
                <a:ext uri="{FF2B5EF4-FFF2-40B4-BE49-F238E27FC236}">
                  <a16:creationId xmlns:a16="http://schemas.microsoft.com/office/drawing/2014/main" id="{F627DA55-A15E-0ACD-5350-56FCE6937886}"/>
                </a:ext>
              </a:extLst>
            </p:cNvPr>
            <p:cNvSpPr/>
            <p:nvPr/>
          </p:nvSpPr>
          <p:spPr>
            <a:xfrm>
              <a:off x="1672453" y="2731775"/>
              <a:ext cx="4937" cy="3474"/>
            </a:xfrm>
            <a:custGeom>
              <a:avLst/>
              <a:gdLst>
                <a:gd name="connsiteX0" fmla="*/ 366 w 4937"/>
                <a:gd name="connsiteY0" fmla="*/ 0 h 3474"/>
                <a:gd name="connsiteX1" fmla="*/ 0 w 4937"/>
                <a:gd name="connsiteY1" fmla="*/ 1097 h 3474"/>
                <a:gd name="connsiteX2" fmla="*/ 2560 w 4937"/>
                <a:gd name="connsiteY2" fmla="*/ 2012 h 3474"/>
                <a:gd name="connsiteX3" fmla="*/ 4937 w 4937"/>
                <a:gd name="connsiteY3" fmla="*/ 1097 h 3474"/>
                <a:gd name="connsiteX4" fmla="*/ 4754 w 4937"/>
                <a:gd name="connsiteY4" fmla="*/ 2926 h 3474"/>
                <a:gd name="connsiteX5" fmla="*/ 2926 w 4937"/>
                <a:gd name="connsiteY5" fmla="*/ 3474 h 3474"/>
                <a:gd name="connsiteX6" fmla="*/ 366 w 4937"/>
                <a:gd name="connsiteY6" fmla="*/ 0 h 3474"/>
                <a:gd name="connsiteX7" fmla="*/ 2926 w 4937"/>
                <a:gd name="connsiteY7" fmla="*/ 3474 h 3474"/>
                <a:gd name="connsiteX8" fmla="*/ 366 w 4937"/>
                <a:gd name="connsiteY8" fmla="*/ 0 h 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 h="3474">
                  <a:moveTo>
                    <a:pt x="366" y="0"/>
                  </a:moveTo>
                  <a:lnTo>
                    <a:pt x="0" y="1097"/>
                  </a:lnTo>
                  <a:lnTo>
                    <a:pt x="2560" y="2012"/>
                  </a:lnTo>
                  <a:lnTo>
                    <a:pt x="4937" y="1097"/>
                  </a:lnTo>
                  <a:lnTo>
                    <a:pt x="4754" y="2926"/>
                  </a:lnTo>
                  <a:lnTo>
                    <a:pt x="2926" y="3474"/>
                  </a:lnTo>
                  <a:lnTo>
                    <a:pt x="366" y="0"/>
                  </a:lnTo>
                  <a:lnTo>
                    <a:pt x="2926" y="3474"/>
                  </a:lnTo>
                  <a:lnTo>
                    <a:pt x="366" y="0"/>
                  </a:lnTo>
                </a:path>
              </a:pathLst>
            </a:custGeom>
            <a:grpFill/>
            <a:ln w="4020" cap="flat">
              <a:solidFill>
                <a:srgbClr val="FFFFFF"/>
              </a:solidFill>
              <a:prstDash val="solid"/>
              <a:miter/>
            </a:ln>
          </p:spPr>
          <p:txBody>
            <a:bodyPr rtlCol="0" anchor="ctr"/>
            <a:lstStyle/>
            <a:p>
              <a:endParaRPr lang="en-GB" sz="1463"/>
            </a:p>
          </p:txBody>
        </p:sp>
      </p:grpSp>
      <p:grpSp>
        <p:nvGrpSpPr>
          <p:cNvPr id="1617" name="Graphic 5">
            <a:extLst>
              <a:ext uri="{FF2B5EF4-FFF2-40B4-BE49-F238E27FC236}">
                <a16:creationId xmlns:a16="http://schemas.microsoft.com/office/drawing/2014/main" id="{7C1BB801-5967-F814-D060-40BCD48E7C75}"/>
              </a:ext>
            </a:extLst>
          </p:cNvPr>
          <p:cNvGrpSpPr/>
          <p:nvPr userDrawn="1"/>
        </p:nvGrpSpPr>
        <p:grpSpPr>
          <a:xfrm>
            <a:off x="3529615" y="2877151"/>
            <a:ext cx="6345545" cy="2533024"/>
            <a:chOff x="3529615" y="2877151"/>
            <a:chExt cx="6345544" cy="2533024"/>
          </a:xfrm>
          <a:solidFill>
            <a:schemeClr val="tx2"/>
          </a:solidFill>
        </p:grpSpPr>
        <p:sp>
          <p:nvSpPr>
            <p:cNvPr id="1618" name="Freeform: Shape 1617">
              <a:extLst>
                <a:ext uri="{FF2B5EF4-FFF2-40B4-BE49-F238E27FC236}">
                  <a16:creationId xmlns:a16="http://schemas.microsoft.com/office/drawing/2014/main" id="{5E6256AC-07F2-810F-33A9-F10957C50214}"/>
                </a:ext>
              </a:extLst>
            </p:cNvPr>
            <p:cNvSpPr/>
            <p:nvPr/>
          </p:nvSpPr>
          <p:spPr>
            <a:xfrm>
              <a:off x="5949264" y="2877151"/>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1" y="0"/>
                    <a:pt x="34378" y="0"/>
                  </a:cubicBezTo>
                  <a:cubicBezTo>
                    <a:pt x="53396" y="0"/>
                    <a:pt x="68574" y="15360"/>
                    <a:pt x="68574" y="34196"/>
                  </a:cubicBezTo>
                </a:path>
              </a:pathLst>
            </a:custGeom>
            <a:grpFill/>
            <a:ln w="18272" cap="flat">
              <a:noFill/>
              <a:prstDash val="solid"/>
              <a:miter/>
            </a:ln>
          </p:spPr>
          <p:txBody>
            <a:bodyPr rtlCol="0" anchor="ctr"/>
            <a:lstStyle/>
            <a:p>
              <a:endParaRPr lang="en-GB" sz="1463"/>
            </a:p>
          </p:txBody>
        </p:sp>
        <p:sp>
          <p:nvSpPr>
            <p:cNvPr id="1619" name="Freeform: Shape 1618">
              <a:extLst>
                <a:ext uri="{FF2B5EF4-FFF2-40B4-BE49-F238E27FC236}">
                  <a16:creationId xmlns:a16="http://schemas.microsoft.com/office/drawing/2014/main" id="{4FC803E3-A6CE-780B-45B5-B4C078004484}"/>
                </a:ext>
              </a:extLst>
            </p:cNvPr>
            <p:cNvSpPr/>
            <p:nvPr/>
          </p:nvSpPr>
          <p:spPr>
            <a:xfrm>
              <a:off x="5949264" y="2877151"/>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1" y="0"/>
                    <a:pt x="34378" y="0"/>
                  </a:cubicBezTo>
                  <a:cubicBezTo>
                    <a:pt x="53396" y="0"/>
                    <a:pt x="68574" y="15360"/>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20" name="Freeform: Shape 1619">
              <a:extLst>
                <a:ext uri="{FF2B5EF4-FFF2-40B4-BE49-F238E27FC236}">
                  <a16:creationId xmlns:a16="http://schemas.microsoft.com/office/drawing/2014/main" id="{FE9ABA5F-12CE-4DC3-E538-33E6E1025686}"/>
                </a:ext>
              </a:extLst>
            </p:cNvPr>
            <p:cNvSpPr/>
            <p:nvPr/>
          </p:nvSpPr>
          <p:spPr>
            <a:xfrm>
              <a:off x="3529615" y="3537654"/>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21" name="Freeform: Shape 1620">
              <a:extLst>
                <a:ext uri="{FF2B5EF4-FFF2-40B4-BE49-F238E27FC236}">
                  <a16:creationId xmlns:a16="http://schemas.microsoft.com/office/drawing/2014/main" id="{CA2E3BB3-E4DA-B8DC-AC27-7379DFBC0FEC}"/>
                </a:ext>
              </a:extLst>
            </p:cNvPr>
            <p:cNvSpPr/>
            <p:nvPr/>
          </p:nvSpPr>
          <p:spPr>
            <a:xfrm>
              <a:off x="3529615" y="3537654"/>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22" name="Freeform: Shape 1621">
              <a:extLst>
                <a:ext uri="{FF2B5EF4-FFF2-40B4-BE49-F238E27FC236}">
                  <a16:creationId xmlns:a16="http://schemas.microsoft.com/office/drawing/2014/main" id="{B615E892-C69E-98B7-D863-87195D9E0EBF}"/>
                </a:ext>
              </a:extLst>
            </p:cNvPr>
            <p:cNvSpPr/>
            <p:nvPr/>
          </p:nvSpPr>
          <p:spPr>
            <a:xfrm>
              <a:off x="4769977" y="4928880"/>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23" name="Freeform: Shape 1622">
              <a:extLst>
                <a:ext uri="{FF2B5EF4-FFF2-40B4-BE49-F238E27FC236}">
                  <a16:creationId xmlns:a16="http://schemas.microsoft.com/office/drawing/2014/main" id="{29F88B49-12C5-74F0-C621-C0A07ACBED3D}"/>
                </a:ext>
              </a:extLst>
            </p:cNvPr>
            <p:cNvSpPr/>
            <p:nvPr/>
          </p:nvSpPr>
          <p:spPr>
            <a:xfrm>
              <a:off x="4769977" y="4928880"/>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24" name="Freeform: Shape 1623">
              <a:extLst>
                <a:ext uri="{FF2B5EF4-FFF2-40B4-BE49-F238E27FC236}">
                  <a16:creationId xmlns:a16="http://schemas.microsoft.com/office/drawing/2014/main" id="{C6C32D62-7210-5EA9-A491-EBCF79F3E934}"/>
                </a:ext>
              </a:extLst>
            </p:cNvPr>
            <p:cNvSpPr/>
            <p:nvPr/>
          </p:nvSpPr>
          <p:spPr>
            <a:xfrm>
              <a:off x="4735599" y="4981178"/>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25" name="Freeform: Shape 1624">
              <a:extLst>
                <a:ext uri="{FF2B5EF4-FFF2-40B4-BE49-F238E27FC236}">
                  <a16:creationId xmlns:a16="http://schemas.microsoft.com/office/drawing/2014/main" id="{C0FF2871-44C7-D1F6-3BC9-3FBFC4BA9C63}"/>
                </a:ext>
              </a:extLst>
            </p:cNvPr>
            <p:cNvSpPr/>
            <p:nvPr/>
          </p:nvSpPr>
          <p:spPr>
            <a:xfrm>
              <a:off x="4735599" y="4981178"/>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26" name="Freeform: Shape 1625">
              <a:extLst>
                <a:ext uri="{FF2B5EF4-FFF2-40B4-BE49-F238E27FC236}">
                  <a16:creationId xmlns:a16="http://schemas.microsoft.com/office/drawing/2014/main" id="{AD157167-4A55-6F2E-C3A7-3BB1FAE9184A}"/>
                </a:ext>
              </a:extLst>
            </p:cNvPr>
            <p:cNvSpPr/>
            <p:nvPr/>
          </p:nvSpPr>
          <p:spPr>
            <a:xfrm>
              <a:off x="6014546" y="296565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27" name="Freeform: Shape 1626">
              <a:extLst>
                <a:ext uri="{FF2B5EF4-FFF2-40B4-BE49-F238E27FC236}">
                  <a16:creationId xmlns:a16="http://schemas.microsoft.com/office/drawing/2014/main" id="{609AFC18-5334-2C11-B986-468AD4B075E8}"/>
                </a:ext>
              </a:extLst>
            </p:cNvPr>
            <p:cNvSpPr/>
            <p:nvPr/>
          </p:nvSpPr>
          <p:spPr>
            <a:xfrm>
              <a:off x="6014546" y="296565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28" name="Freeform: Shape 1627">
              <a:extLst>
                <a:ext uri="{FF2B5EF4-FFF2-40B4-BE49-F238E27FC236}">
                  <a16:creationId xmlns:a16="http://schemas.microsoft.com/office/drawing/2014/main" id="{624FCC9D-AA29-685A-7B9C-962E64F35647}"/>
                </a:ext>
              </a:extLst>
            </p:cNvPr>
            <p:cNvSpPr/>
            <p:nvPr/>
          </p:nvSpPr>
          <p:spPr>
            <a:xfrm>
              <a:off x="6112561" y="3040449"/>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1"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29" name="Freeform: Shape 1628">
              <a:extLst>
                <a:ext uri="{FF2B5EF4-FFF2-40B4-BE49-F238E27FC236}">
                  <a16:creationId xmlns:a16="http://schemas.microsoft.com/office/drawing/2014/main" id="{0F09469C-54E0-8F84-73C1-2958592C1B80}"/>
                </a:ext>
              </a:extLst>
            </p:cNvPr>
            <p:cNvSpPr/>
            <p:nvPr/>
          </p:nvSpPr>
          <p:spPr>
            <a:xfrm>
              <a:off x="6112561" y="3040449"/>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1"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30" name="Freeform: Shape 1629">
              <a:extLst>
                <a:ext uri="{FF2B5EF4-FFF2-40B4-BE49-F238E27FC236}">
                  <a16:creationId xmlns:a16="http://schemas.microsoft.com/office/drawing/2014/main" id="{64C549DB-E838-B604-9BB8-EA163A7AD811}"/>
                </a:ext>
              </a:extLst>
            </p:cNvPr>
            <p:cNvSpPr/>
            <p:nvPr/>
          </p:nvSpPr>
          <p:spPr>
            <a:xfrm>
              <a:off x="6075257" y="2905678"/>
              <a:ext cx="68574" cy="68390"/>
            </a:xfrm>
            <a:custGeom>
              <a:avLst/>
              <a:gdLst>
                <a:gd name="connsiteX0" fmla="*/ 68574 w 68574"/>
                <a:gd name="connsiteY0" fmla="*/ 34196 h 68390"/>
                <a:gd name="connsiteX1" fmla="*/ 34378 w 68574"/>
                <a:gd name="connsiteY1" fmla="*/ 68391 h 68390"/>
                <a:gd name="connsiteX2" fmla="*/ 0 w 68574"/>
                <a:gd name="connsiteY2" fmla="*/ 34196 h 68390"/>
                <a:gd name="connsiteX3" fmla="*/ 34378 w 68574"/>
                <a:gd name="connsiteY3" fmla="*/ 0 h 68390"/>
                <a:gd name="connsiteX4" fmla="*/ 68574 w 68574"/>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4" h="68390">
                  <a:moveTo>
                    <a:pt x="68574" y="34196"/>
                  </a:moveTo>
                  <a:cubicBezTo>
                    <a:pt x="68574" y="53213"/>
                    <a:pt x="53214" y="68391"/>
                    <a:pt x="34378" y="68391"/>
                  </a:cubicBezTo>
                  <a:cubicBezTo>
                    <a:pt x="15544" y="68391"/>
                    <a:pt x="0" y="53030"/>
                    <a:pt x="0" y="34196"/>
                  </a:cubicBezTo>
                  <a:cubicBezTo>
                    <a:pt x="0" y="15361"/>
                    <a:pt x="15361"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31" name="Freeform: Shape 1630">
              <a:extLst>
                <a:ext uri="{FF2B5EF4-FFF2-40B4-BE49-F238E27FC236}">
                  <a16:creationId xmlns:a16="http://schemas.microsoft.com/office/drawing/2014/main" id="{8E9EE565-622B-5947-1D24-A795772A53AA}"/>
                </a:ext>
              </a:extLst>
            </p:cNvPr>
            <p:cNvSpPr/>
            <p:nvPr/>
          </p:nvSpPr>
          <p:spPr>
            <a:xfrm>
              <a:off x="6075257" y="2905678"/>
              <a:ext cx="68574" cy="68390"/>
            </a:xfrm>
            <a:custGeom>
              <a:avLst/>
              <a:gdLst>
                <a:gd name="connsiteX0" fmla="*/ 68574 w 68574"/>
                <a:gd name="connsiteY0" fmla="*/ 34196 h 68390"/>
                <a:gd name="connsiteX1" fmla="*/ 34378 w 68574"/>
                <a:gd name="connsiteY1" fmla="*/ 68391 h 68390"/>
                <a:gd name="connsiteX2" fmla="*/ 0 w 68574"/>
                <a:gd name="connsiteY2" fmla="*/ 34196 h 68390"/>
                <a:gd name="connsiteX3" fmla="*/ 34378 w 68574"/>
                <a:gd name="connsiteY3" fmla="*/ 0 h 68390"/>
                <a:gd name="connsiteX4" fmla="*/ 68574 w 68574"/>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4" h="68390">
                  <a:moveTo>
                    <a:pt x="68574" y="34196"/>
                  </a:moveTo>
                  <a:cubicBezTo>
                    <a:pt x="68574" y="53213"/>
                    <a:pt x="53214" y="68391"/>
                    <a:pt x="34378" y="68391"/>
                  </a:cubicBezTo>
                  <a:cubicBezTo>
                    <a:pt x="15544" y="68391"/>
                    <a:pt x="0" y="53030"/>
                    <a:pt x="0" y="34196"/>
                  </a:cubicBezTo>
                  <a:cubicBezTo>
                    <a:pt x="0" y="15361"/>
                    <a:pt x="15361"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32" name="Freeform: Shape 1631">
              <a:extLst>
                <a:ext uri="{FF2B5EF4-FFF2-40B4-BE49-F238E27FC236}">
                  <a16:creationId xmlns:a16="http://schemas.microsoft.com/office/drawing/2014/main" id="{773172E1-9BC3-2B94-B563-5EDF98BB4AED}"/>
                </a:ext>
              </a:extLst>
            </p:cNvPr>
            <p:cNvSpPr/>
            <p:nvPr/>
          </p:nvSpPr>
          <p:spPr>
            <a:xfrm>
              <a:off x="6554359" y="3288594"/>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0" y="0"/>
                    <a:pt x="34378" y="0"/>
                  </a:cubicBezTo>
                  <a:cubicBezTo>
                    <a:pt x="53396" y="0"/>
                    <a:pt x="68574" y="15360"/>
                    <a:pt x="68574" y="34196"/>
                  </a:cubicBezTo>
                </a:path>
              </a:pathLst>
            </a:custGeom>
            <a:grpFill/>
            <a:ln w="18272" cap="flat">
              <a:noFill/>
              <a:prstDash val="solid"/>
              <a:miter/>
            </a:ln>
          </p:spPr>
          <p:txBody>
            <a:bodyPr rtlCol="0" anchor="ctr"/>
            <a:lstStyle/>
            <a:p>
              <a:endParaRPr lang="en-GB" sz="1463"/>
            </a:p>
          </p:txBody>
        </p:sp>
        <p:sp>
          <p:nvSpPr>
            <p:cNvPr id="1633" name="Freeform: Shape 1632">
              <a:extLst>
                <a:ext uri="{FF2B5EF4-FFF2-40B4-BE49-F238E27FC236}">
                  <a16:creationId xmlns:a16="http://schemas.microsoft.com/office/drawing/2014/main" id="{8202D889-B1DA-4124-B33E-2658806C2B4A}"/>
                </a:ext>
              </a:extLst>
            </p:cNvPr>
            <p:cNvSpPr/>
            <p:nvPr/>
          </p:nvSpPr>
          <p:spPr>
            <a:xfrm>
              <a:off x="6554359" y="3288594"/>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0" y="0"/>
                    <a:pt x="34378" y="0"/>
                  </a:cubicBezTo>
                  <a:cubicBezTo>
                    <a:pt x="53396" y="0"/>
                    <a:pt x="68574" y="15360"/>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34" name="Freeform: Shape 1633">
              <a:extLst>
                <a:ext uri="{FF2B5EF4-FFF2-40B4-BE49-F238E27FC236}">
                  <a16:creationId xmlns:a16="http://schemas.microsoft.com/office/drawing/2014/main" id="{BBA68D47-35AC-37EC-EBBF-3ADCEEBC20CC}"/>
                </a:ext>
              </a:extLst>
            </p:cNvPr>
            <p:cNvSpPr/>
            <p:nvPr/>
          </p:nvSpPr>
          <p:spPr>
            <a:xfrm>
              <a:off x="7384559" y="3648287"/>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3" y="68391"/>
                    <a:pt x="0" y="53030"/>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35" name="Freeform: Shape 1634">
              <a:extLst>
                <a:ext uri="{FF2B5EF4-FFF2-40B4-BE49-F238E27FC236}">
                  <a16:creationId xmlns:a16="http://schemas.microsoft.com/office/drawing/2014/main" id="{34965053-6BBB-342B-708B-74062552DF77}"/>
                </a:ext>
              </a:extLst>
            </p:cNvPr>
            <p:cNvSpPr/>
            <p:nvPr/>
          </p:nvSpPr>
          <p:spPr>
            <a:xfrm>
              <a:off x="7384559" y="3648287"/>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3" y="68391"/>
                    <a:pt x="0" y="53030"/>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36" name="Freeform: Shape 1635">
              <a:extLst>
                <a:ext uri="{FF2B5EF4-FFF2-40B4-BE49-F238E27FC236}">
                  <a16:creationId xmlns:a16="http://schemas.microsoft.com/office/drawing/2014/main" id="{FCFA2428-D9E4-715B-761D-2E4EFFA117B9}"/>
                </a:ext>
              </a:extLst>
            </p:cNvPr>
            <p:cNvSpPr/>
            <p:nvPr/>
          </p:nvSpPr>
          <p:spPr>
            <a:xfrm>
              <a:off x="7349998" y="3665293"/>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37" name="Freeform: Shape 1636">
              <a:extLst>
                <a:ext uri="{FF2B5EF4-FFF2-40B4-BE49-F238E27FC236}">
                  <a16:creationId xmlns:a16="http://schemas.microsoft.com/office/drawing/2014/main" id="{03166098-DEF8-2B3E-C1D9-AB813F44705F}"/>
                </a:ext>
              </a:extLst>
            </p:cNvPr>
            <p:cNvSpPr/>
            <p:nvPr/>
          </p:nvSpPr>
          <p:spPr>
            <a:xfrm>
              <a:off x="7349998" y="3665293"/>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38" name="Freeform: Shape 1637">
              <a:extLst>
                <a:ext uri="{FF2B5EF4-FFF2-40B4-BE49-F238E27FC236}">
                  <a16:creationId xmlns:a16="http://schemas.microsoft.com/office/drawing/2014/main" id="{ABC0C845-EA64-B770-7095-B45F6388DD88}"/>
                </a:ext>
              </a:extLst>
            </p:cNvPr>
            <p:cNvSpPr/>
            <p:nvPr/>
          </p:nvSpPr>
          <p:spPr>
            <a:xfrm>
              <a:off x="7146837" y="3679556"/>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3" y="68391"/>
                    <a:pt x="0" y="53030"/>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39" name="Freeform: Shape 1638">
              <a:extLst>
                <a:ext uri="{FF2B5EF4-FFF2-40B4-BE49-F238E27FC236}">
                  <a16:creationId xmlns:a16="http://schemas.microsoft.com/office/drawing/2014/main" id="{9F1E54AA-A236-6EC4-4BDD-B92ED799A41D}"/>
                </a:ext>
              </a:extLst>
            </p:cNvPr>
            <p:cNvSpPr/>
            <p:nvPr/>
          </p:nvSpPr>
          <p:spPr>
            <a:xfrm>
              <a:off x="7146837" y="3679556"/>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3" y="68391"/>
                    <a:pt x="0" y="53030"/>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40" name="Freeform: Shape 1639">
              <a:extLst>
                <a:ext uri="{FF2B5EF4-FFF2-40B4-BE49-F238E27FC236}">
                  <a16:creationId xmlns:a16="http://schemas.microsoft.com/office/drawing/2014/main" id="{E6A14EE2-4B78-3C9F-9CA7-8300FDD92D9C}"/>
                </a:ext>
              </a:extLst>
            </p:cNvPr>
            <p:cNvSpPr/>
            <p:nvPr/>
          </p:nvSpPr>
          <p:spPr>
            <a:xfrm>
              <a:off x="7163295" y="354039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41" name="Freeform: Shape 1640">
              <a:extLst>
                <a:ext uri="{FF2B5EF4-FFF2-40B4-BE49-F238E27FC236}">
                  <a16:creationId xmlns:a16="http://schemas.microsoft.com/office/drawing/2014/main" id="{D7C4C6E0-6BCE-4183-9059-D8D53BE298AA}"/>
                </a:ext>
              </a:extLst>
            </p:cNvPr>
            <p:cNvSpPr/>
            <p:nvPr/>
          </p:nvSpPr>
          <p:spPr>
            <a:xfrm>
              <a:off x="7163295" y="354039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0"/>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42" name="Freeform: Shape 1641">
              <a:extLst>
                <a:ext uri="{FF2B5EF4-FFF2-40B4-BE49-F238E27FC236}">
                  <a16:creationId xmlns:a16="http://schemas.microsoft.com/office/drawing/2014/main" id="{21E77090-07C7-6C34-F2E1-345A90338E0F}"/>
                </a:ext>
              </a:extLst>
            </p:cNvPr>
            <p:cNvSpPr/>
            <p:nvPr/>
          </p:nvSpPr>
          <p:spPr>
            <a:xfrm>
              <a:off x="8603893" y="4276423"/>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4" y="68391"/>
                    <a:pt x="0" y="53031"/>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43" name="Freeform: Shape 1642">
              <a:extLst>
                <a:ext uri="{FF2B5EF4-FFF2-40B4-BE49-F238E27FC236}">
                  <a16:creationId xmlns:a16="http://schemas.microsoft.com/office/drawing/2014/main" id="{7324AB3F-74DD-00B4-E24F-3EE72FD6E747}"/>
                </a:ext>
              </a:extLst>
            </p:cNvPr>
            <p:cNvSpPr/>
            <p:nvPr/>
          </p:nvSpPr>
          <p:spPr>
            <a:xfrm>
              <a:off x="8603893" y="4276423"/>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4" y="68391"/>
                    <a:pt x="0" y="53031"/>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44" name="Freeform: Shape 1643">
              <a:extLst>
                <a:ext uri="{FF2B5EF4-FFF2-40B4-BE49-F238E27FC236}">
                  <a16:creationId xmlns:a16="http://schemas.microsoft.com/office/drawing/2014/main" id="{9670C82C-5390-5773-0EB4-DE1FECE46584}"/>
                </a:ext>
              </a:extLst>
            </p:cNvPr>
            <p:cNvSpPr/>
            <p:nvPr/>
          </p:nvSpPr>
          <p:spPr>
            <a:xfrm>
              <a:off x="9632317" y="5341785"/>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45" name="Freeform: Shape 1644">
              <a:extLst>
                <a:ext uri="{FF2B5EF4-FFF2-40B4-BE49-F238E27FC236}">
                  <a16:creationId xmlns:a16="http://schemas.microsoft.com/office/drawing/2014/main" id="{EB554003-8BBA-9567-9C16-4706B287E812}"/>
                </a:ext>
              </a:extLst>
            </p:cNvPr>
            <p:cNvSpPr/>
            <p:nvPr/>
          </p:nvSpPr>
          <p:spPr>
            <a:xfrm>
              <a:off x="9632317" y="5341785"/>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46" name="Freeform: Shape 1645">
              <a:extLst>
                <a:ext uri="{FF2B5EF4-FFF2-40B4-BE49-F238E27FC236}">
                  <a16:creationId xmlns:a16="http://schemas.microsoft.com/office/drawing/2014/main" id="{77013300-2F43-39EA-A516-6BEAF5F03275}"/>
                </a:ext>
              </a:extLst>
            </p:cNvPr>
            <p:cNvSpPr/>
            <p:nvPr/>
          </p:nvSpPr>
          <p:spPr>
            <a:xfrm>
              <a:off x="8896108" y="5158007"/>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1"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47" name="Freeform: Shape 1646">
              <a:extLst>
                <a:ext uri="{FF2B5EF4-FFF2-40B4-BE49-F238E27FC236}">
                  <a16:creationId xmlns:a16="http://schemas.microsoft.com/office/drawing/2014/main" id="{90BD3917-B2AD-CE1A-7D39-751F1494B081}"/>
                </a:ext>
              </a:extLst>
            </p:cNvPr>
            <p:cNvSpPr/>
            <p:nvPr/>
          </p:nvSpPr>
          <p:spPr>
            <a:xfrm>
              <a:off x="8896108" y="5158007"/>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4" y="68391"/>
                    <a:pt x="0" y="53030"/>
                    <a:pt x="0" y="34195"/>
                  </a:cubicBezTo>
                  <a:cubicBezTo>
                    <a:pt x="0" y="15360"/>
                    <a:pt x="15361"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48" name="Freeform: Shape 1647">
              <a:extLst>
                <a:ext uri="{FF2B5EF4-FFF2-40B4-BE49-F238E27FC236}">
                  <a16:creationId xmlns:a16="http://schemas.microsoft.com/office/drawing/2014/main" id="{B8775793-6408-C0CE-B277-3E65F389F156}"/>
                </a:ext>
              </a:extLst>
            </p:cNvPr>
            <p:cNvSpPr/>
            <p:nvPr/>
          </p:nvSpPr>
          <p:spPr>
            <a:xfrm>
              <a:off x="9806586" y="5197323"/>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4" y="68391"/>
                    <a:pt x="0" y="53031"/>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49" name="Freeform: Shape 1648">
              <a:extLst>
                <a:ext uri="{FF2B5EF4-FFF2-40B4-BE49-F238E27FC236}">
                  <a16:creationId xmlns:a16="http://schemas.microsoft.com/office/drawing/2014/main" id="{2D48EF04-00EE-5FCA-0F3E-14AB35B0C6F9}"/>
                </a:ext>
              </a:extLst>
            </p:cNvPr>
            <p:cNvSpPr/>
            <p:nvPr/>
          </p:nvSpPr>
          <p:spPr>
            <a:xfrm>
              <a:off x="9806586" y="5197323"/>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4" y="68391"/>
                    <a:pt x="0" y="53031"/>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50" name="Freeform: Shape 1649">
              <a:extLst>
                <a:ext uri="{FF2B5EF4-FFF2-40B4-BE49-F238E27FC236}">
                  <a16:creationId xmlns:a16="http://schemas.microsoft.com/office/drawing/2014/main" id="{FBEAD95C-1610-92B0-2A33-DC2E4FCB8C4E}"/>
                </a:ext>
              </a:extLst>
            </p:cNvPr>
            <p:cNvSpPr/>
            <p:nvPr/>
          </p:nvSpPr>
          <p:spPr>
            <a:xfrm>
              <a:off x="8852404" y="373898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1"/>
                    <a:pt x="0" y="34196"/>
                  </a:cubicBezTo>
                  <a:cubicBezTo>
                    <a:pt x="0" y="15361"/>
                    <a:pt x="15360" y="0"/>
                    <a:pt x="34378" y="0"/>
                  </a:cubicBezTo>
                  <a:cubicBezTo>
                    <a:pt x="53396" y="0"/>
                    <a:pt x="68574" y="15361"/>
                    <a:pt x="68574" y="34196"/>
                  </a:cubicBezTo>
                </a:path>
              </a:pathLst>
            </a:custGeom>
            <a:grpFill/>
            <a:ln w="18272" cap="flat">
              <a:noFill/>
              <a:prstDash val="solid"/>
              <a:miter/>
            </a:ln>
          </p:spPr>
          <p:txBody>
            <a:bodyPr rtlCol="0" anchor="ctr"/>
            <a:lstStyle/>
            <a:p>
              <a:endParaRPr lang="en-GB" sz="1463"/>
            </a:p>
          </p:txBody>
        </p:sp>
        <p:sp>
          <p:nvSpPr>
            <p:cNvPr id="1651" name="Freeform: Shape 1650">
              <a:extLst>
                <a:ext uri="{FF2B5EF4-FFF2-40B4-BE49-F238E27FC236}">
                  <a16:creationId xmlns:a16="http://schemas.microsoft.com/office/drawing/2014/main" id="{DE07613E-0537-32B4-8707-D93AEBF478FE}"/>
                </a:ext>
              </a:extLst>
            </p:cNvPr>
            <p:cNvSpPr/>
            <p:nvPr/>
          </p:nvSpPr>
          <p:spPr>
            <a:xfrm>
              <a:off x="8852404" y="3738987"/>
              <a:ext cx="68573" cy="68391"/>
            </a:xfrm>
            <a:custGeom>
              <a:avLst/>
              <a:gdLst>
                <a:gd name="connsiteX0" fmla="*/ 68574 w 68573"/>
                <a:gd name="connsiteY0" fmla="*/ 34196 h 68391"/>
                <a:gd name="connsiteX1" fmla="*/ 34378 w 68573"/>
                <a:gd name="connsiteY1" fmla="*/ 68391 h 68391"/>
                <a:gd name="connsiteX2" fmla="*/ 0 w 68573"/>
                <a:gd name="connsiteY2" fmla="*/ 34196 h 68391"/>
                <a:gd name="connsiteX3" fmla="*/ 34378 w 68573"/>
                <a:gd name="connsiteY3" fmla="*/ 0 h 68391"/>
                <a:gd name="connsiteX4" fmla="*/ 68574 w 68573"/>
                <a:gd name="connsiteY4" fmla="*/ 34196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6"/>
                  </a:moveTo>
                  <a:cubicBezTo>
                    <a:pt x="68574" y="53213"/>
                    <a:pt x="53213" y="68391"/>
                    <a:pt x="34378" y="68391"/>
                  </a:cubicBezTo>
                  <a:cubicBezTo>
                    <a:pt x="15544" y="68391"/>
                    <a:pt x="0" y="53031"/>
                    <a:pt x="0" y="34196"/>
                  </a:cubicBezTo>
                  <a:cubicBezTo>
                    <a:pt x="0" y="15361"/>
                    <a:pt x="15360" y="0"/>
                    <a:pt x="34378" y="0"/>
                  </a:cubicBezTo>
                  <a:cubicBezTo>
                    <a:pt x="53396" y="0"/>
                    <a:pt x="68574" y="15361"/>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52" name="Freeform: Shape 1651">
              <a:extLst>
                <a:ext uri="{FF2B5EF4-FFF2-40B4-BE49-F238E27FC236}">
                  <a16:creationId xmlns:a16="http://schemas.microsoft.com/office/drawing/2014/main" id="{528FC8AB-8C58-A2BB-A434-078B2F4461D1}"/>
                </a:ext>
              </a:extLst>
            </p:cNvPr>
            <p:cNvSpPr/>
            <p:nvPr/>
          </p:nvSpPr>
          <p:spPr>
            <a:xfrm>
              <a:off x="9039474" y="3495779"/>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53" name="Freeform: Shape 1652">
              <a:extLst>
                <a:ext uri="{FF2B5EF4-FFF2-40B4-BE49-F238E27FC236}">
                  <a16:creationId xmlns:a16="http://schemas.microsoft.com/office/drawing/2014/main" id="{52A492F8-5BA7-556B-A068-8BA88593B844}"/>
                </a:ext>
              </a:extLst>
            </p:cNvPr>
            <p:cNvSpPr/>
            <p:nvPr/>
          </p:nvSpPr>
          <p:spPr>
            <a:xfrm>
              <a:off x="9039474" y="3495779"/>
              <a:ext cx="68573" cy="68390"/>
            </a:xfrm>
            <a:custGeom>
              <a:avLst/>
              <a:gdLst>
                <a:gd name="connsiteX0" fmla="*/ 68574 w 68573"/>
                <a:gd name="connsiteY0" fmla="*/ 34195 h 68390"/>
                <a:gd name="connsiteX1" fmla="*/ 34378 w 68573"/>
                <a:gd name="connsiteY1" fmla="*/ 68391 h 68390"/>
                <a:gd name="connsiteX2" fmla="*/ 0 w 68573"/>
                <a:gd name="connsiteY2" fmla="*/ 34195 h 68390"/>
                <a:gd name="connsiteX3" fmla="*/ 34378 w 68573"/>
                <a:gd name="connsiteY3" fmla="*/ 0 h 68390"/>
                <a:gd name="connsiteX4" fmla="*/ 68574 w 68573"/>
                <a:gd name="connsiteY4" fmla="*/ 34195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sp>
          <p:nvSpPr>
            <p:cNvPr id="1654" name="Freeform: Shape 1653">
              <a:extLst>
                <a:ext uri="{FF2B5EF4-FFF2-40B4-BE49-F238E27FC236}">
                  <a16:creationId xmlns:a16="http://schemas.microsoft.com/office/drawing/2014/main" id="{C15B8924-4A30-6466-F8C6-68C9F343C9B8}"/>
                </a:ext>
              </a:extLst>
            </p:cNvPr>
            <p:cNvSpPr/>
            <p:nvPr/>
          </p:nvSpPr>
          <p:spPr>
            <a:xfrm>
              <a:off x="6134504" y="3128589"/>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0" y="0"/>
                    <a:pt x="34378" y="0"/>
                  </a:cubicBezTo>
                  <a:cubicBezTo>
                    <a:pt x="53396" y="0"/>
                    <a:pt x="68574" y="15360"/>
                    <a:pt x="68574" y="34196"/>
                  </a:cubicBezTo>
                </a:path>
              </a:pathLst>
            </a:custGeom>
            <a:grpFill/>
            <a:ln w="18272" cap="flat">
              <a:noFill/>
              <a:prstDash val="solid"/>
              <a:miter/>
            </a:ln>
          </p:spPr>
          <p:txBody>
            <a:bodyPr rtlCol="0" anchor="ctr"/>
            <a:lstStyle/>
            <a:p>
              <a:endParaRPr lang="en-GB" sz="1463"/>
            </a:p>
          </p:txBody>
        </p:sp>
        <p:sp>
          <p:nvSpPr>
            <p:cNvPr id="1655" name="Freeform: Shape 1654">
              <a:extLst>
                <a:ext uri="{FF2B5EF4-FFF2-40B4-BE49-F238E27FC236}">
                  <a16:creationId xmlns:a16="http://schemas.microsoft.com/office/drawing/2014/main" id="{ACD42A78-B2D8-2CBF-679C-00B4C8736444}"/>
                </a:ext>
              </a:extLst>
            </p:cNvPr>
            <p:cNvSpPr/>
            <p:nvPr/>
          </p:nvSpPr>
          <p:spPr>
            <a:xfrm>
              <a:off x="6134504" y="3128589"/>
              <a:ext cx="68573" cy="68390"/>
            </a:xfrm>
            <a:custGeom>
              <a:avLst/>
              <a:gdLst>
                <a:gd name="connsiteX0" fmla="*/ 68574 w 68573"/>
                <a:gd name="connsiteY0" fmla="*/ 34196 h 68390"/>
                <a:gd name="connsiteX1" fmla="*/ 34378 w 68573"/>
                <a:gd name="connsiteY1" fmla="*/ 68391 h 68390"/>
                <a:gd name="connsiteX2" fmla="*/ 0 w 68573"/>
                <a:gd name="connsiteY2" fmla="*/ 34196 h 68390"/>
                <a:gd name="connsiteX3" fmla="*/ 34378 w 68573"/>
                <a:gd name="connsiteY3" fmla="*/ 0 h 68390"/>
                <a:gd name="connsiteX4" fmla="*/ 68574 w 68573"/>
                <a:gd name="connsiteY4" fmla="*/ 34196 h 68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0">
                  <a:moveTo>
                    <a:pt x="68574" y="34196"/>
                  </a:moveTo>
                  <a:cubicBezTo>
                    <a:pt x="68574" y="53213"/>
                    <a:pt x="53213" y="68391"/>
                    <a:pt x="34378" y="68391"/>
                  </a:cubicBezTo>
                  <a:cubicBezTo>
                    <a:pt x="15544" y="68391"/>
                    <a:pt x="0" y="53030"/>
                    <a:pt x="0" y="34196"/>
                  </a:cubicBezTo>
                  <a:cubicBezTo>
                    <a:pt x="0" y="15360"/>
                    <a:pt x="15360" y="0"/>
                    <a:pt x="34378" y="0"/>
                  </a:cubicBezTo>
                  <a:cubicBezTo>
                    <a:pt x="53396" y="0"/>
                    <a:pt x="68574" y="15360"/>
                    <a:pt x="68574" y="34196"/>
                  </a:cubicBezTo>
                  <a:close/>
                </a:path>
              </a:pathLst>
            </a:custGeom>
            <a:grpFill/>
            <a:ln w="2010" cap="flat">
              <a:solidFill>
                <a:srgbClr val="FFFFFF"/>
              </a:solidFill>
              <a:prstDash val="solid"/>
              <a:miter/>
            </a:ln>
          </p:spPr>
          <p:txBody>
            <a:bodyPr rtlCol="0" anchor="ctr"/>
            <a:lstStyle/>
            <a:p>
              <a:endParaRPr lang="en-GB" sz="1463"/>
            </a:p>
          </p:txBody>
        </p:sp>
        <p:sp>
          <p:nvSpPr>
            <p:cNvPr id="1656" name="Freeform: Shape 1655">
              <a:extLst>
                <a:ext uri="{FF2B5EF4-FFF2-40B4-BE49-F238E27FC236}">
                  <a16:creationId xmlns:a16="http://schemas.microsoft.com/office/drawing/2014/main" id="{6381F097-62E2-4670-CE2A-06FEFCA5D6F4}"/>
                </a:ext>
              </a:extLst>
            </p:cNvPr>
            <p:cNvSpPr/>
            <p:nvPr/>
          </p:nvSpPr>
          <p:spPr>
            <a:xfrm>
              <a:off x="4326534" y="3843036"/>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path>
              </a:pathLst>
            </a:custGeom>
            <a:grpFill/>
            <a:ln w="18272" cap="flat">
              <a:noFill/>
              <a:prstDash val="solid"/>
              <a:miter/>
            </a:ln>
          </p:spPr>
          <p:txBody>
            <a:bodyPr rtlCol="0" anchor="ctr"/>
            <a:lstStyle/>
            <a:p>
              <a:endParaRPr lang="en-GB" sz="1463"/>
            </a:p>
          </p:txBody>
        </p:sp>
        <p:sp>
          <p:nvSpPr>
            <p:cNvPr id="1657" name="Freeform: Shape 1656">
              <a:extLst>
                <a:ext uri="{FF2B5EF4-FFF2-40B4-BE49-F238E27FC236}">
                  <a16:creationId xmlns:a16="http://schemas.microsoft.com/office/drawing/2014/main" id="{66B48622-C2FE-48A9-4A19-CD0AF0FD5DF0}"/>
                </a:ext>
              </a:extLst>
            </p:cNvPr>
            <p:cNvSpPr/>
            <p:nvPr/>
          </p:nvSpPr>
          <p:spPr>
            <a:xfrm>
              <a:off x="4326534" y="3843036"/>
              <a:ext cx="68573" cy="68391"/>
            </a:xfrm>
            <a:custGeom>
              <a:avLst/>
              <a:gdLst>
                <a:gd name="connsiteX0" fmla="*/ 68574 w 68573"/>
                <a:gd name="connsiteY0" fmla="*/ 34195 h 68391"/>
                <a:gd name="connsiteX1" fmla="*/ 34378 w 68573"/>
                <a:gd name="connsiteY1" fmla="*/ 68391 h 68391"/>
                <a:gd name="connsiteX2" fmla="*/ 0 w 68573"/>
                <a:gd name="connsiteY2" fmla="*/ 34195 h 68391"/>
                <a:gd name="connsiteX3" fmla="*/ 34378 w 68573"/>
                <a:gd name="connsiteY3" fmla="*/ 0 h 68391"/>
                <a:gd name="connsiteX4" fmla="*/ 68574 w 68573"/>
                <a:gd name="connsiteY4" fmla="*/ 34195 h 68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73" h="68391">
                  <a:moveTo>
                    <a:pt x="68574" y="34195"/>
                  </a:moveTo>
                  <a:cubicBezTo>
                    <a:pt x="68574" y="53213"/>
                    <a:pt x="53213" y="68391"/>
                    <a:pt x="34378" y="68391"/>
                  </a:cubicBezTo>
                  <a:cubicBezTo>
                    <a:pt x="15543" y="68391"/>
                    <a:pt x="0" y="53030"/>
                    <a:pt x="0" y="34195"/>
                  </a:cubicBezTo>
                  <a:cubicBezTo>
                    <a:pt x="0" y="15360"/>
                    <a:pt x="15360" y="0"/>
                    <a:pt x="34378" y="0"/>
                  </a:cubicBezTo>
                  <a:cubicBezTo>
                    <a:pt x="53396" y="0"/>
                    <a:pt x="68574" y="15360"/>
                    <a:pt x="68574" y="34195"/>
                  </a:cubicBezTo>
                  <a:close/>
                </a:path>
              </a:pathLst>
            </a:custGeom>
            <a:grpFill/>
            <a:ln w="2010" cap="flat">
              <a:solidFill>
                <a:srgbClr val="FFFFFF"/>
              </a:solidFill>
              <a:prstDash val="solid"/>
              <a:miter/>
            </a:ln>
          </p:spPr>
          <p:txBody>
            <a:bodyPr rtlCol="0" anchor="ctr"/>
            <a:lstStyle/>
            <a:p>
              <a:endParaRPr lang="en-GB" sz="1463"/>
            </a:p>
          </p:txBody>
        </p:sp>
      </p:grpSp>
      <p:graphicFrame>
        <p:nvGraphicFramePr>
          <p:cNvPr id="5" name="Table 4">
            <a:extLst>
              <a:ext uri="{FF2B5EF4-FFF2-40B4-BE49-F238E27FC236}">
                <a16:creationId xmlns:a16="http://schemas.microsoft.com/office/drawing/2014/main" id="{614F03B8-9350-89E5-E929-0AC5F72E1515}"/>
              </a:ext>
            </a:extLst>
          </p:cNvPr>
          <p:cNvGraphicFramePr>
            <a:graphicFrameLocks noGrp="1"/>
          </p:cNvGraphicFramePr>
          <p:nvPr userDrawn="1">
            <p:extLst>
              <p:ext uri="{D42A27DB-BD31-4B8C-83A1-F6EECF244321}">
                <p14:modId xmlns:p14="http://schemas.microsoft.com/office/powerpoint/2010/main" val="2486107737"/>
              </p:ext>
            </p:extLst>
          </p:nvPr>
        </p:nvGraphicFramePr>
        <p:xfrm>
          <a:off x="4804173" y="5436229"/>
          <a:ext cx="6626706" cy="822960"/>
        </p:xfrm>
        <a:graphic>
          <a:graphicData uri="http://schemas.openxmlformats.org/drawingml/2006/table">
            <a:tbl>
              <a:tblPr firstRow="1" bandRow="1">
                <a:tableStyleId>{5C22544A-7EE6-4342-B048-85BDC9FD1C3A}</a:tableStyleId>
              </a:tblPr>
              <a:tblGrid>
                <a:gridCol w="6626706">
                  <a:extLst>
                    <a:ext uri="{9D8B030D-6E8A-4147-A177-3AD203B41FA5}">
                      <a16:colId xmlns:a16="http://schemas.microsoft.com/office/drawing/2014/main" val="703376447"/>
                    </a:ext>
                  </a:extLst>
                </a:gridCol>
              </a:tblGrid>
              <a:tr h="563880">
                <a:tc>
                  <a:txBody>
                    <a:bodyPr/>
                    <a:lstStyle/>
                    <a:p>
                      <a:pPr>
                        <a:lnSpc>
                          <a:spcPct val="100000"/>
                        </a:lnSpc>
                        <a:spcAft>
                          <a:spcPts val="600"/>
                        </a:spcAft>
                      </a:pPr>
                      <a:r>
                        <a:rPr lang="en-GB" sz="1000" b="0" dirty="0">
                          <a:solidFill>
                            <a:schemeClr val="accent1"/>
                          </a:solidFill>
                          <a:latin typeface="+mj-lt"/>
                        </a:rPr>
                        <a:t>“An almost global reach with overseas offices in key locations, with significant involvement in Latin America and the Far East, also a useful network of contacts elsewhere. In depth knowledge of the jurisdictions and cultural sensitivities of the countries where they operate.”</a:t>
                      </a:r>
                    </a:p>
                    <a:p>
                      <a:pPr>
                        <a:lnSpc>
                          <a:spcPct val="100000"/>
                        </a:lnSpc>
                        <a:spcAft>
                          <a:spcPts val="600"/>
                        </a:spcAft>
                      </a:pPr>
                      <a:r>
                        <a:rPr lang="en-GB" sz="900" b="0" i="0" baseline="0" dirty="0">
                          <a:solidFill>
                            <a:schemeClr val="accent1"/>
                          </a:solidFill>
                          <a:latin typeface="+mn-lt"/>
                        </a:rPr>
                        <a:t>Legal 500 UK 2021</a:t>
                      </a:r>
                      <a:endParaRPr lang="en-GB" sz="900" b="0" i="0" dirty="0">
                        <a:solidFill>
                          <a:schemeClr val="accent1"/>
                        </a:solidFill>
                        <a:latin typeface="+mn-lt"/>
                      </a:endParaRPr>
                    </a:p>
                  </a:txBody>
                  <a:tcPr marL="72000" marR="0" marT="0" marB="0" anchor="ctr">
                    <a:lnL w="12700" cap="flat" cmpd="sng" algn="ctr">
                      <a:solidFill>
                        <a:schemeClr val="accent1"/>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01991131"/>
                  </a:ext>
                </a:extLst>
              </a:tr>
            </a:tbl>
          </a:graphicData>
        </a:graphic>
      </p:graphicFrame>
    </p:spTree>
    <p:extLst>
      <p:ext uri="{BB962C8B-B14F-4D97-AF65-F5344CB8AC3E}">
        <p14:creationId xmlns:p14="http://schemas.microsoft.com/office/powerpoint/2010/main" val="3612354006"/>
      </p:ext>
    </p:extLst>
  </p:cSld>
  <p:clrMapOvr>
    <a:masterClrMapping/>
  </p:clrMapOvr>
  <p:transition spd="med">
    <p:fade/>
  </p:transition>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Tables TO BE COPIED FROM THE MASTER">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graphicFrame>
        <p:nvGraphicFramePr>
          <p:cNvPr id="2" name="Table 30">
            <a:extLst>
              <a:ext uri="{FF2B5EF4-FFF2-40B4-BE49-F238E27FC236}">
                <a16:creationId xmlns:a16="http://schemas.microsoft.com/office/drawing/2014/main" id="{66D6462F-CD6A-0381-5747-6AD736A7B3CA}"/>
              </a:ext>
            </a:extLst>
          </p:cNvPr>
          <p:cNvGraphicFramePr>
            <a:graphicFrameLocks noGrp="1"/>
          </p:cNvGraphicFramePr>
          <p:nvPr userDrawn="1">
            <p:extLst>
              <p:ext uri="{D42A27DB-BD31-4B8C-83A1-F6EECF244321}">
                <p14:modId xmlns:p14="http://schemas.microsoft.com/office/powerpoint/2010/main" val="880950790"/>
              </p:ext>
            </p:extLst>
          </p:nvPr>
        </p:nvGraphicFramePr>
        <p:xfrm>
          <a:off x="6272212" y="1583269"/>
          <a:ext cx="5429250" cy="4636555"/>
        </p:xfrm>
        <a:graphic>
          <a:graphicData uri="http://schemas.openxmlformats.org/drawingml/2006/table">
            <a:tbl>
              <a:tblPr>
                <a:tableStyleId>{5C22544A-7EE6-4342-B048-85BDC9FD1C3A}</a:tableStyleId>
              </a:tblPr>
              <a:tblGrid>
                <a:gridCol w="2841334">
                  <a:extLst>
                    <a:ext uri="{9D8B030D-6E8A-4147-A177-3AD203B41FA5}">
                      <a16:colId xmlns:a16="http://schemas.microsoft.com/office/drawing/2014/main" val="1639631679"/>
                    </a:ext>
                  </a:extLst>
                </a:gridCol>
                <a:gridCol w="1293958">
                  <a:extLst>
                    <a:ext uri="{9D8B030D-6E8A-4147-A177-3AD203B41FA5}">
                      <a16:colId xmlns:a16="http://schemas.microsoft.com/office/drawing/2014/main" val="687887646"/>
                    </a:ext>
                  </a:extLst>
                </a:gridCol>
                <a:gridCol w="1293958">
                  <a:extLst>
                    <a:ext uri="{9D8B030D-6E8A-4147-A177-3AD203B41FA5}">
                      <a16:colId xmlns:a16="http://schemas.microsoft.com/office/drawing/2014/main" val="14803938"/>
                    </a:ext>
                  </a:extLst>
                </a:gridCol>
              </a:tblGrid>
              <a:tr h="567707">
                <a:tc>
                  <a:txBody>
                    <a:bodyPr/>
                    <a:lstStyle/>
                    <a:p>
                      <a:pPr algn="l"/>
                      <a:r>
                        <a:rPr lang="en-GB" sz="1000" kern="1200" cap="all" baseline="0" dirty="0">
                          <a:solidFill>
                            <a:schemeClr val="tx2"/>
                          </a:solidFill>
                          <a:latin typeface="+mj-lt"/>
                          <a:ea typeface="+mn-ea"/>
                          <a:cs typeface="+mn-cs"/>
                        </a:rPr>
                        <a:t>TITLE</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952565638"/>
                  </a:ext>
                </a:extLst>
              </a:tr>
              <a:tr h="599340">
                <a:tc>
                  <a:txBody>
                    <a:bodyPr/>
                    <a:lstStyle/>
                    <a:p>
                      <a:pPr algn="l"/>
                      <a:r>
                        <a:rPr lang="en-GB" sz="1000" b="0" i="0" u="none" strike="noStrike" kern="1200" cap="all" baseline="0" dirty="0">
                          <a:solidFill>
                            <a:schemeClr val="tx1"/>
                          </a:solidFill>
                          <a:latin typeface="+mn-lt"/>
                          <a:ea typeface="+mn-ea"/>
                          <a:cs typeface="+mn-cs"/>
                        </a:rPr>
                        <a:t>Item 01</a:t>
                      </a:r>
                      <a:endParaRPr lang="en-GB" sz="1000" cap="all" baseline="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927525207"/>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167671591"/>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03</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3354925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029255895"/>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4232553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0539303"/>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5B5D62"/>
                          </a:solidFill>
                          <a:effectLst/>
                          <a:uLnTx/>
                          <a:uFillTx/>
                          <a:latin typeface="Montserrat"/>
                          <a:ea typeface="+mn-ea"/>
                          <a:cs typeface="+mn-cs"/>
                        </a:rPr>
                        <a:t>00</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extLst>
                  <a:ext uri="{0D108BD9-81ED-4DB2-BD59-A6C34878D82A}">
                    <a16:rowId xmlns:a16="http://schemas.microsoft.com/office/drawing/2014/main" val="748761887"/>
                  </a:ext>
                </a:extLst>
              </a:tr>
            </a:tbl>
          </a:graphicData>
        </a:graphic>
      </p:graphicFrame>
      <p:graphicFrame>
        <p:nvGraphicFramePr>
          <p:cNvPr id="3" name="Table 30">
            <a:extLst>
              <a:ext uri="{FF2B5EF4-FFF2-40B4-BE49-F238E27FC236}">
                <a16:creationId xmlns:a16="http://schemas.microsoft.com/office/drawing/2014/main" id="{E46799AA-7CAA-EAEE-1C01-71FAF399820A}"/>
              </a:ext>
            </a:extLst>
          </p:cNvPr>
          <p:cNvGraphicFramePr>
            <a:graphicFrameLocks noGrp="1"/>
          </p:cNvGraphicFramePr>
          <p:nvPr userDrawn="1">
            <p:extLst>
              <p:ext uri="{D42A27DB-BD31-4B8C-83A1-F6EECF244321}">
                <p14:modId xmlns:p14="http://schemas.microsoft.com/office/powerpoint/2010/main" val="1442905650"/>
              </p:ext>
            </p:extLst>
          </p:nvPr>
        </p:nvGraphicFramePr>
        <p:xfrm>
          <a:off x="514878" y="1583269"/>
          <a:ext cx="5429250" cy="4636555"/>
        </p:xfrm>
        <a:graphic>
          <a:graphicData uri="http://schemas.openxmlformats.org/drawingml/2006/table">
            <a:tbl>
              <a:tblPr>
                <a:tableStyleId>{5C22544A-7EE6-4342-B048-85BDC9FD1C3A}</a:tableStyleId>
              </a:tblPr>
              <a:tblGrid>
                <a:gridCol w="2841334">
                  <a:extLst>
                    <a:ext uri="{9D8B030D-6E8A-4147-A177-3AD203B41FA5}">
                      <a16:colId xmlns:a16="http://schemas.microsoft.com/office/drawing/2014/main" val="1639631679"/>
                    </a:ext>
                  </a:extLst>
                </a:gridCol>
                <a:gridCol w="1293958">
                  <a:extLst>
                    <a:ext uri="{9D8B030D-6E8A-4147-A177-3AD203B41FA5}">
                      <a16:colId xmlns:a16="http://schemas.microsoft.com/office/drawing/2014/main" val="687887646"/>
                    </a:ext>
                  </a:extLst>
                </a:gridCol>
                <a:gridCol w="1293958">
                  <a:extLst>
                    <a:ext uri="{9D8B030D-6E8A-4147-A177-3AD203B41FA5}">
                      <a16:colId xmlns:a16="http://schemas.microsoft.com/office/drawing/2014/main" val="14803938"/>
                    </a:ext>
                  </a:extLst>
                </a:gridCol>
              </a:tblGrid>
              <a:tr h="567707">
                <a:tc>
                  <a:txBody>
                    <a:bodyPr/>
                    <a:lstStyle/>
                    <a:p>
                      <a:pPr algn="l"/>
                      <a:r>
                        <a:rPr lang="en-GB" sz="1000" kern="1200" cap="all" baseline="0" dirty="0">
                          <a:solidFill>
                            <a:schemeClr val="tx2"/>
                          </a:solidFill>
                          <a:latin typeface="+mj-lt"/>
                          <a:ea typeface="+mn-ea"/>
                          <a:cs typeface="+mn-cs"/>
                        </a:rPr>
                        <a:t>TITLE</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952565638"/>
                  </a:ext>
                </a:extLst>
              </a:tr>
              <a:tr h="599340">
                <a:tc>
                  <a:txBody>
                    <a:bodyPr/>
                    <a:lstStyle/>
                    <a:p>
                      <a:pPr algn="l"/>
                      <a:r>
                        <a:rPr lang="en-GB" sz="1000" b="0" i="0" u="none" strike="noStrike" kern="1200" cap="all" baseline="0" dirty="0">
                          <a:solidFill>
                            <a:schemeClr val="tx1"/>
                          </a:solidFill>
                          <a:latin typeface="+mn-lt"/>
                          <a:ea typeface="+mn-ea"/>
                          <a:cs typeface="+mn-cs"/>
                        </a:rPr>
                        <a:t>Item 01</a:t>
                      </a:r>
                      <a:endParaRPr lang="en-GB" sz="1000" cap="all" baseline="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927525207"/>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167671591"/>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03</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3354925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029255895"/>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4232553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0539303"/>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5B5D62"/>
                          </a:solidFill>
                          <a:effectLst/>
                          <a:uLnTx/>
                          <a:uFillTx/>
                          <a:latin typeface="Montserrat"/>
                          <a:ea typeface="+mn-ea"/>
                          <a:cs typeface="+mn-cs"/>
                        </a:rPr>
                        <a:t>00</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extLst>
                  <a:ext uri="{0D108BD9-81ED-4DB2-BD59-A6C34878D82A}">
                    <a16:rowId xmlns:a16="http://schemas.microsoft.com/office/drawing/2014/main" val="748761887"/>
                  </a:ext>
                </a:extLst>
              </a:tr>
            </a:tbl>
          </a:graphicData>
        </a:graphic>
      </p:graphicFrame>
      <p:sp>
        <p:nvSpPr>
          <p:cNvPr id="8" name="Title 3">
            <a:extLst>
              <a:ext uri="{FF2B5EF4-FFF2-40B4-BE49-F238E27FC236}">
                <a16:creationId xmlns:a16="http://schemas.microsoft.com/office/drawing/2014/main" id="{7B74FDB6-FBBB-A2F4-213F-6CF7F3FC869A}"/>
              </a:ext>
            </a:extLst>
          </p:cNvPr>
          <p:cNvSpPr txBox="1">
            <a:spLocks/>
          </p:cNvSpPr>
          <p:nvPr userDrawn="1"/>
        </p:nvSpPr>
        <p:spPr>
          <a:xfrm>
            <a:off x="508000" y="454014"/>
            <a:ext cx="11174414" cy="669934"/>
          </a:xfrm>
          <a:prstGeom prst="rect">
            <a:avLst/>
          </a:prstGeom>
        </p:spPr>
        <p:txBody>
          <a:bodyPr vert="horz" lIns="0" tIns="0" rIns="0" bIns="58500" rtlCol="0" anchor="t" anchorCtr="0">
            <a:noAutofit/>
          </a:bodyPr>
          <a:lstStyle>
            <a:lvl1pPr algn="l" defTabSz="914400" rtl="0" eaLnBrk="1" latinLnBrk="0" hangingPunct="1">
              <a:lnSpc>
                <a:spcPct val="90000"/>
              </a:lnSpc>
              <a:spcBef>
                <a:spcPct val="0"/>
              </a:spcBef>
              <a:buNone/>
              <a:defRPr sz="3200" kern="1200" cap="all" baseline="0">
                <a:solidFill>
                  <a:schemeClr val="tx2"/>
                </a:solidFill>
                <a:latin typeface="+mn-lt"/>
                <a:ea typeface="+mj-ea"/>
                <a:cs typeface="+mj-cs"/>
              </a:defRPr>
            </a:lvl1pPr>
          </a:lstStyle>
          <a:p>
            <a:r>
              <a:rPr lang="en-US" sz="2600" dirty="0">
                <a:solidFill>
                  <a:schemeClr val="tx2"/>
                </a:solidFill>
              </a:rPr>
              <a:t>Tables TO BE COPIED FROM THE MASTER</a:t>
            </a:r>
            <a:endParaRPr lang="en-GB" sz="2600" dirty="0">
              <a:solidFill>
                <a:schemeClr val="tx2"/>
              </a:solidFill>
            </a:endParaRPr>
          </a:p>
        </p:txBody>
      </p:sp>
      <p:sp>
        <p:nvSpPr>
          <p:cNvPr id="9" name="TextBox 4">
            <a:extLst>
              <a:ext uri="{FF2B5EF4-FFF2-40B4-BE49-F238E27FC236}">
                <a16:creationId xmlns:a16="http://schemas.microsoft.com/office/drawing/2014/main" id="{A0F1473B-A0C1-3FEE-4F6F-4F0EE0B62CCE}"/>
              </a:ext>
            </a:extLst>
          </p:cNvPr>
          <p:cNvSpPr txBox="1"/>
          <p:nvPr userDrawn="1"/>
        </p:nvSpPr>
        <p:spPr>
          <a:xfrm>
            <a:off x="12346713" y="109540"/>
            <a:ext cx="2199020" cy="217764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1300" b="1" kern="1200" dirty="0">
                <a:solidFill>
                  <a:schemeClr val="accent1"/>
                </a:solidFill>
                <a:latin typeface="+mj-lt"/>
                <a:ea typeface="+mn-ea"/>
                <a:cs typeface="+mn-cs"/>
              </a:rPr>
              <a:t>TABLES:</a:t>
            </a:r>
          </a:p>
          <a:p>
            <a:pPr marL="0" indent="0">
              <a:spcBef>
                <a:spcPts val="163"/>
              </a:spcBef>
              <a:spcAft>
                <a:spcPts val="163"/>
              </a:spcAft>
              <a:buFont typeface="+mj-lt"/>
              <a:buNone/>
            </a:pPr>
            <a:r>
              <a:rPr lang="en-US" sz="1138" b="0" kern="1200" dirty="0">
                <a:solidFill>
                  <a:schemeClr val="tx1"/>
                </a:solidFill>
                <a:latin typeface="+mj-lt"/>
                <a:ea typeface="+mn-ea"/>
                <a:cs typeface="+mn-cs"/>
              </a:rPr>
              <a:t>DO NOT USE THIS SLIDE LAYPUT</a:t>
            </a:r>
          </a:p>
          <a:p>
            <a:pPr marL="0" indent="0">
              <a:spcBef>
                <a:spcPts val="163"/>
              </a:spcBef>
              <a:spcAft>
                <a:spcPts val="163"/>
              </a:spcAft>
              <a:buFont typeface="+mj-lt"/>
              <a:buNone/>
            </a:pPr>
            <a:endParaRPr lang="en-US" sz="731" b="0" kern="1200" dirty="0">
              <a:solidFill>
                <a:schemeClr val="tx1"/>
              </a:solidFill>
              <a:latin typeface="+mj-lt"/>
              <a:ea typeface="+mn-ea"/>
              <a:cs typeface="+mn-cs"/>
            </a:endParaRPr>
          </a:p>
          <a:p>
            <a:pPr marL="0" indent="0">
              <a:spcBef>
                <a:spcPts val="163"/>
              </a:spcBef>
              <a:spcAft>
                <a:spcPts val="163"/>
              </a:spcAft>
              <a:buFont typeface="+mj-lt"/>
              <a:buNone/>
            </a:pPr>
            <a:r>
              <a:rPr lang="en-US" sz="731" b="0" kern="1200" dirty="0">
                <a:solidFill>
                  <a:schemeClr val="tx1"/>
                </a:solidFill>
                <a:latin typeface="+mn-lt"/>
                <a:ea typeface="+mn-ea"/>
                <a:cs typeface="+mn-cs"/>
              </a:rPr>
              <a:t>This is simple a slide in the master for you to go to and copy tables from so we are consistent in the table style we use.</a:t>
            </a:r>
          </a:p>
          <a:p>
            <a:pPr marL="0" indent="0">
              <a:spcBef>
                <a:spcPts val="163"/>
              </a:spcBef>
              <a:spcAft>
                <a:spcPts val="163"/>
              </a:spcAft>
              <a:buFont typeface="+mj-lt"/>
              <a:buNone/>
            </a:pPr>
            <a:endParaRPr lang="en-US" sz="731" b="0" kern="1200" dirty="0">
              <a:solidFill>
                <a:schemeClr val="tx1"/>
              </a:solidFill>
              <a:latin typeface="+mn-lt"/>
              <a:ea typeface="+mn-ea"/>
              <a:cs typeface="+mn-cs"/>
            </a:endParaRP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Select </a:t>
            </a:r>
            <a:r>
              <a:rPr lang="en-US" sz="731" b="0" kern="1200" dirty="0">
                <a:solidFill>
                  <a:schemeClr val="tx1"/>
                </a:solidFill>
                <a:latin typeface="+mj-lt"/>
                <a:ea typeface="+mn-ea"/>
                <a:cs typeface="+mn-cs"/>
              </a:rPr>
              <a:t>VIEW &gt; SLIDE MASTER</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Once in the MASTER select and copy a table</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Now select </a:t>
            </a:r>
            <a:r>
              <a:rPr lang="en-US" sz="731" b="0" kern="1200" dirty="0">
                <a:solidFill>
                  <a:schemeClr val="tx1"/>
                </a:solidFill>
                <a:latin typeface="+mj-lt"/>
                <a:ea typeface="+mn-ea"/>
                <a:cs typeface="+mn-cs"/>
              </a:rPr>
              <a:t>CLOSE MASTER VIEW</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And paste the table where you need it</a:t>
            </a:r>
          </a:p>
        </p:txBody>
      </p:sp>
    </p:spTree>
    <p:extLst>
      <p:ext uri="{BB962C8B-B14F-4D97-AF65-F5344CB8AC3E}">
        <p14:creationId xmlns:p14="http://schemas.microsoft.com/office/powerpoint/2010/main" val="1726481542"/>
      </p:ext>
    </p:extLst>
  </p:cSld>
  <p:clrMapOvr>
    <a:masterClrMapping/>
  </p:clrMapOvr>
  <p:transition spd="med">
    <p:fade/>
  </p:transition>
  <p:extLst>
    <p:ext uri="{DCECCB84-F9BA-43D5-87BE-67443E8EF086}">
      <p15:sldGuideLst xmlns:p15="http://schemas.microsoft.com/office/powerpoint/2012/main">
        <p15:guide id="1"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1_Tables TO BE COPIED FROM THE MASTER">
    <p:spTree>
      <p:nvGrpSpPr>
        <p:cNvPr id="1" name=""/>
        <p:cNvGrpSpPr/>
        <p:nvPr/>
      </p:nvGrpSpPr>
      <p:grpSpPr>
        <a:xfrm>
          <a:off x="0" y="0"/>
          <a:ext cx="0" cy="0"/>
          <a:chOff x="0" y="0"/>
          <a:chExt cx="0" cy="0"/>
        </a:xfrm>
      </p:grpSpPr>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8CFE0557-AA98-4E6C-B0C3-581794696B68}" type="slidenum">
              <a:rPr lang="en-GB" smtClean="0"/>
              <a:pPr/>
              <a:t>‹nº›</a:t>
            </a:fld>
            <a:endParaRPr lang="en-GB"/>
          </a:p>
        </p:txBody>
      </p:sp>
      <p:sp>
        <p:nvSpPr>
          <p:cNvPr id="8" name="Title 3">
            <a:extLst>
              <a:ext uri="{FF2B5EF4-FFF2-40B4-BE49-F238E27FC236}">
                <a16:creationId xmlns:a16="http://schemas.microsoft.com/office/drawing/2014/main" id="{7B74FDB6-FBBB-A2F4-213F-6CF7F3FC869A}"/>
              </a:ext>
            </a:extLst>
          </p:cNvPr>
          <p:cNvSpPr txBox="1">
            <a:spLocks/>
          </p:cNvSpPr>
          <p:nvPr userDrawn="1"/>
        </p:nvSpPr>
        <p:spPr>
          <a:xfrm>
            <a:off x="508000" y="454014"/>
            <a:ext cx="11174414" cy="669934"/>
          </a:xfrm>
          <a:prstGeom prst="rect">
            <a:avLst/>
          </a:prstGeom>
        </p:spPr>
        <p:txBody>
          <a:bodyPr vert="horz" lIns="0" tIns="0" rIns="0" bIns="58500" rtlCol="0" anchor="t" anchorCtr="0">
            <a:noAutofit/>
          </a:bodyPr>
          <a:lstStyle>
            <a:lvl1pPr algn="l" defTabSz="914400" rtl="0" eaLnBrk="1" latinLnBrk="0" hangingPunct="1">
              <a:lnSpc>
                <a:spcPct val="90000"/>
              </a:lnSpc>
              <a:spcBef>
                <a:spcPct val="0"/>
              </a:spcBef>
              <a:buNone/>
              <a:defRPr sz="3200" kern="1200" cap="all" baseline="0">
                <a:solidFill>
                  <a:schemeClr val="tx2"/>
                </a:solidFill>
                <a:latin typeface="+mn-lt"/>
                <a:ea typeface="+mj-ea"/>
                <a:cs typeface="+mj-cs"/>
              </a:defRPr>
            </a:lvl1pPr>
          </a:lstStyle>
          <a:p>
            <a:r>
              <a:rPr lang="en-US" sz="2600" dirty="0">
                <a:solidFill>
                  <a:schemeClr val="tx2"/>
                </a:solidFill>
              </a:rPr>
              <a:t>Tables TO BE COPIED FROM THE MASTER</a:t>
            </a:r>
            <a:endParaRPr lang="en-GB" sz="2600" dirty="0">
              <a:solidFill>
                <a:schemeClr val="tx2"/>
              </a:solidFill>
            </a:endParaRPr>
          </a:p>
        </p:txBody>
      </p:sp>
      <p:sp>
        <p:nvSpPr>
          <p:cNvPr id="9" name="TextBox 4">
            <a:extLst>
              <a:ext uri="{FF2B5EF4-FFF2-40B4-BE49-F238E27FC236}">
                <a16:creationId xmlns:a16="http://schemas.microsoft.com/office/drawing/2014/main" id="{A0F1473B-A0C1-3FEE-4F6F-4F0EE0B62CCE}"/>
              </a:ext>
            </a:extLst>
          </p:cNvPr>
          <p:cNvSpPr txBox="1"/>
          <p:nvPr userDrawn="1"/>
        </p:nvSpPr>
        <p:spPr>
          <a:xfrm>
            <a:off x="12346713" y="109540"/>
            <a:ext cx="2199020" cy="217764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indent="0" algn="l" defTabSz="742950" rtl="0" eaLnBrk="1" latinLnBrk="0" hangingPunct="1">
              <a:spcBef>
                <a:spcPts val="163"/>
              </a:spcBef>
              <a:spcAft>
                <a:spcPts val="163"/>
              </a:spcAft>
              <a:buFont typeface="+mj-lt"/>
              <a:buNone/>
            </a:pPr>
            <a:r>
              <a:rPr lang="en-US" sz="1300" b="1" kern="1200" dirty="0">
                <a:solidFill>
                  <a:schemeClr val="accent1"/>
                </a:solidFill>
                <a:latin typeface="+mj-lt"/>
                <a:ea typeface="+mn-ea"/>
                <a:cs typeface="+mn-cs"/>
              </a:rPr>
              <a:t>TABLES:</a:t>
            </a:r>
          </a:p>
          <a:p>
            <a:pPr marL="0" indent="0">
              <a:spcBef>
                <a:spcPts val="163"/>
              </a:spcBef>
              <a:spcAft>
                <a:spcPts val="163"/>
              </a:spcAft>
              <a:buFont typeface="+mj-lt"/>
              <a:buNone/>
            </a:pPr>
            <a:r>
              <a:rPr lang="en-US" sz="1138" b="0" kern="1200" dirty="0">
                <a:solidFill>
                  <a:schemeClr val="tx1"/>
                </a:solidFill>
                <a:latin typeface="+mj-lt"/>
                <a:ea typeface="+mn-ea"/>
                <a:cs typeface="+mn-cs"/>
              </a:rPr>
              <a:t>DO NOT USE THIS SLIDE LAYPUT</a:t>
            </a:r>
          </a:p>
          <a:p>
            <a:pPr marL="0" indent="0">
              <a:spcBef>
                <a:spcPts val="163"/>
              </a:spcBef>
              <a:spcAft>
                <a:spcPts val="163"/>
              </a:spcAft>
              <a:buFont typeface="+mj-lt"/>
              <a:buNone/>
            </a:pPr>
            <a:endParaRPr lang="en-US" sz="731" b="0" kern="1200" dirty="0">
              <a:solidFill>
                <a:schemeClr val="tx1"/>
              </a:solidFill>
              <a:latin typeface="+mj-lt"/>
              <a:ea typeface="+mn-ea"/>
              <a:cs typeface="+mn-cs"/>
            </a:endParaRPr>
          </a:p>
          <a:p>
            <a:pPr marL="0" indent="0">
              <a:spcBef>
                <a:spcPts val="163"/>
              </a:spcBef>
              <a:spcAft>
                <a:spcPts val="163"/>
              </a:spcAft>
              <a:buFont typeface="+mj-lt"/>
              <a:buNone/>
            </a:pPr>
            <a:r>
              <a:rPr lang="en-US" sz="731" b="0" kern="1200" dirty="0">
                <a:solidFill>
                  <a:schemeClr val="tx1"/>
                </a:solidFill>
                <a:latin typeface="+mn-lt"/>
                <a:ea typeface="+mn-ea"/>
                <a:cs typeface="+mn-cs"/>
              </a:rPr>
              <a:t>This is simple a slide in the master for you to go to and copy tables from so we are consistent in the table style we use.</a:t>
            </a:r>
          </a:p>
          <a:p>
            <a:pPr marL="0" indent="0">
              <a:spcBef>
                <a:spcPts val="163"/>
              </a:spcBef>
              <a:spcAft>
                <a:spcPts val="163"/>
              </a:spcAft>
              <a:buFont typeface="+mj-lt"/>
              <a:buNone/>
            </a:pPr>
            <a:endParaRPr lang="en-US" sz="731" b="0" kern="1200" dirty="0">
              <a:solidFill>
                <a:schemeClr val="tx1"/>
              </a:solidFill>
              <a:latin typeface="+mn-lt"/>
              <a:ea typeface="+mn-ea"/>
              <a:cs typeface="+mn-cs"/>
            </a:endParaRP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Select </a:t>
            </a:r>
            <a:r>
              <a:rPr lang="en-US" sz="731" b="0" kern="1200" dirty="0">
                <a:solidFill>
                  <a:schemeClr val="tx1"/>
                </a:solidFill>
                <a:latin typeface="+mj-lt"/>
                <a:ea typeface="+mn-ea"/>
                <a:cs typeface="+mn-cs"/>
              </a:rPr>
              <a:t>VIEW &gt; SLIDE MASTER</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Once in the MASTER select and copy a table</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Now select </a:t>
            </a:r>
            <a:r>
              <a:rPr lang="en-US" sz="731" b="0" kern="1200" dirty="0">
                <a:solidFill>
                  <a:schemeClr val="tx1"/>
                </a:solidFill>
                <a:latin typeface="+mj-lt"/>
                <a:ea typeface="+mn-ea"/>
                <a:cs typeface="+mn-cs"/>
              </a:rPr>
              <a:t>CLOSE MASTER VIEW</a:t>
            </a:r>
          </a:p>
          <a:p>
            <a:pPr marL="185738" indent="-185738">
              <a:spcBef>
                <a:spcPts val="163"/>
              </a:spcBef>
              <a:spcAft>
                <a:spcPts val="163"/>
              </a:spcAft>
              <a:buFont typeface="+mj-lt"/>
              <a:buAutoNum type="arabicPeriod"/>
            </a:pPr>
            <a:r>
              <a:rPr lang="en-US" sz="731" b="0" kern="1200" dirty="0">
                <a:solidFill>
                  <a:schemeClr val="tx1"/>
                </a:solidFill>
                <a:latin typeface="+mn-lt"/>
                <a:ea typeface="+mn-ea"/>
                <a:cs typeface="+mn-cs"/>
              </a:rPr>
              <a:t>And paste the table where you need it</a:t>
            </a:r>
          </a:p>
        </p:txBody>
      </p:sp>
      <p:graphicFrame>
        <p:nvGraphicFramePr>
          <p:cNvPr id="4" name="Table 30">
            <a:extLst>
              <a:ext uri="{FF2B5EF4-FFF2-40B4-BE49-F238E27FC236}">
                <a16:creationId xmlns:a16="http://schemas.microsoft.com/office/drawing/2014/main" id="{5F0D7813-4306-8E67-40CA-DFB52C9AFE5A}"/>
              </a:ext>
            </a:extLst>
          </p:cNvPr>
          <p:cNvGraphicFramePr>
            <a:graphicFrameLocks noGrp="1"/>
          </p:cNvGraphicFramePr>
          <p:nvPr userDrawn="1">
            <p:extLst>
              <p:ext uri="{D42A27DB-BD31-4B8C-83A1-F6EECF244321}">
                <p14:modId xmlns:p14="http://schemas.microsoft.com/office/powerpoint/2010/main" val="2553996609"/>
              </p:ext>
            </p:extLst>
          </p:nvPr>
        </p:nvGraphicFramePr>
        <p:xfrm>
          <a:off x="4225927" y="1583269"/>
          <a:ext cx="7475536" cy="4636555"/>
        </p:xfrm>
        <a:graphic>
          <a:graphicData uri="http://schemas.openxmlformats.org/drawingml/2006/table">
            <a:tbl>
              <a:tblPr>
                <a:tableStyleId>{5C22544A-7EE6-4342-B048-85BDC9FD1C3A}</a:tableStyleId>
              </a:tblPr>
              <a:tblGrid>
                <a:gridCol w="3912234">
                  <a:extLst>
                    <a:ext uri="{9D8B030D-6E8A-4147-A177-3AD203B41FA5}">
                      <a16:colId xmlns:a16="http://schemas.microsoft.com/office/drawing/2014/main" val="1639631679"/>
                    </a:ext>
                  </a:extLst>
                </a:gridCol>
                <a:gridCol w="1781650">
                  <a:extLst>
                    <a:ext uri="{9D8B030D-6E8A-4147-A177-3AD203B41FA5}">
                      <a16:colId xmlns:a16="http://schemas.microsoft.com/office/drawing/2014/main" val="687887646"/>
                    </a:ext>
                  </a:extLst>
                </a:gridCol>
                <a:gridCol w="1781650">
                  <a:extLst>
                    <a:ext uri="{9D8B030D-6E8A-4147-A177-3AD203B41FA5}">
                      <a16:colId xmlns:a16="http://schemas.microsoft.com/office/drawing/2014/main" val="14803938"/>
                    </a:ext>
                  </a:extLst>
                </a:gridCol>
              </a:tblGrid>
              <a:tr h="567707">
                <a:tc>
                  <a:txBody>
                    <a:bodyPr/>
                    <a:lstStyle/>
                    <a:p>
                      <a:pPr algn="l"/>
                      <a:r>
                        <a:rPr lang="en-GB" sz="1000" kern="1200" cap="all" baseline="0" dirty="0">
                          <a:solidFill>
                            <a:schemeClr val="tx2"/>
                          </a:solidFill>
                          <a:latin typeface="+mj-lt"/>
                          <a:ea typeface="+mn-ea"/>
                          <a:cs typeface="+mn-cs"/>
                        </a:rPr>
                        <a:t>TITLE</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952565638"/>
                  </a:ext>
                </a:extLst>
              </a:tr>
              <a:tr h="599340">
                <a:tc>
                  <a:txBody>
                    <a:bodyPr/>
                    <a:lstStyle/>
                    <a:p>
                      <a:pPr algn="l"/>
                      <a:r>
                        <a:rPr lang="en-GB" sz="1000" b="0" i="0" u="none" strike="noStrike" kern="1200" cap="all" baseline="0" dirty="0">
                          <a:solidFill>
                            <a:schemeClr val="tx1"/>
                          </a:solidFill>
                          <a:latin typeface="+mn-lt"/>
                          <a:ea typeface="+mn-ea"/>
                          <a:cs typeface="+mn-cs"/>
                        </a:rPr>
                        <a:t>Item 01</a:t>
                      </a:r>
                      <a:endParaRPr lang="en-GB" sz="1000" cap="all" baseline="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927525207"/>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167671591"/>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03</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3354925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029255895"/>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4232553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0539303"/>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5B5D62"/>
                          </a:solidFill>
                          <a:effectLst/>
                          <a:uLnTx/>
                          <a:uFillTx/>
                          <a:latin typeface="Montserrat"/>
                          <a:ea typeface="+mn-ea"/>
                          <a:cs typeface="+mn-cs"/>
                        </a:rPr>
                        <a:t>00</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extLst>
                  <a:ext uri="{0D108BD9-81ED-4DB2-BD59-A6C34878D82A}">
                    <a16:rowId xmlns:a16="http://schemas.microsoft.com/office/drawing/2014/main" val="748761887"/>
                  </a:ext>
                </a:extLst>
              </a:tr>
            </a:tbl>
          </a:graphicData>
        </a:graphic>
      </p:graphicFrame>
      <p:graphicFrame>
        <p:nvGraphicFramePr>
          <p:cNvPr id="7" name="Table 30">
            <a:extLst>
              <a:ext uri="{FF2B5EF4-FFF2-40B4-BE49-F238E27FC236}">
                <a16:creationId xmlns:a16="http://schemas.microsoft.com/office/drawing/2014/main" id="{74ABC48F-6B1E-A4EF-08C5-27CC1FA769C4}"/>
              </a:ext>
            </a:extLst>
          </p:cNvPr>
          <p:cNvGraphicFramePr>
            <a:graphicFrameLocks noGrp="1"/>
          </p:cNvGraphicFramePr>
          <p:nvPr userDrawn="1">
            <p:extLst>
              <p:ext uri="{D42A27DB-BD31-4B8C-83A1-F6EECF244321}">
                <p14:modId xmlns:p14="http://schemas.microsoft.com/office/powerpoint/2010/main" val="1555844057"/>
              </p:ext>
            </p:extLst>
          </p:nvPr>
        </p:nvGraphicFramePr>
        <p:xfrm>
          <a:off x="508000" y="1583269"/>
          <a:ext cx="3400425" cy="4636555"/>
        </p:xfrm>
        <a:graphic>
          <a:graphicData uri="http://schemas.openxmlformats.org/drawingml/2006/table">
            <a:tbl>
              <a:tblPr>
                <a:tableStyleId>{5C22544A-7EE6-4342-B048-85BDC9FD1C3A}</a:tableStyleId>
              </a:tblPr>
              <a:tblGrid>
                <a:gridCol w="1212368">
                  <a:extLst>
                    <a:ext uri="{9D8B030D-6E8A-4147-A177-3AD203B41FA5}">
                      <a16:colId xmlns:a16="http://schemas.microsoft.com/office/drawing/2014/main" val="1639631679"/>
                    </a:ext>
                  </a:extLst>
                </a:gridCol>
                <a:gridCol w="1094028">
                  <a:extLst>
                    <a:ext uri="{9D8B030D-6E8A-4147-A177-3AD203B41FA5}">
                      <a16:colId xmlns:a16="http://schemas.microsoft.com/office/drawing/2014/main" val="1388369040"/>
                    </a:ext>
                  </a:extLst>
                </a:gridCol>
                <a:gridCol w="1094028">
                  <a:extLst>
                    <a:ext uri="{9D8B030D-6E8A-4147-A177-3AD203B41FA5}">
                      <a16:colId xmlns:a16="http://schemas.microsoft.com/office/drawing/2014/main" val="687887646"/>
                    </a:ext>
                  </a:extLst>
                </a:gridCol>
              </a:tblGrid>
              <a:tr h="567707">
                <a:tc>
                  <a:txBody>
                    <a:bodyPr/>
                    <a:lstStyle/>
                    <a:p>
                      <a:pPr algn="l"/>
                      <a:r>
                        <a:rPr lang="en-GB" sz="1000" kern="1200" cap="all" baseline="0" dirty="0">
                          <a:solidFill>
                            <a:schemeClr val="tx2"/>
                          </a:solidFill>
                          <a:latin typeface="+mj-lt"/>
                          <a:ea typeface="+mn-ea"/>
                          <a:cs typeface="+mn-cs"/>
                        </a:rPr>
                        <a:t>TITLE</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algn="ctr"/>
                      <a:r>
                        <a:rPr lang="en-GB" sz="1000" kern="1200" cap="all" baseline="0" dirty="0">
                          <a:solidFill>
                            <a:schemeClr val="tx2"/>
                          </a:solidFill>
                          <a:latin typeface="+mj-lt"/>
                          <a:ea typeface="+mn-ea"/>
                          <a:cs typeface="+mn-cs"/>
                        </a:rPr>
                        <a:t>column</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952565638"/>
                  </a:ext>
                </a:extLst>
              </a:tr>
              <a:tr h="599340">
                <a:tc>
                  <a:txBody>
                    <a:bodyPr/>
                    <a:lstStyle/>
                    <a:p>
                      <a:pPr algn="l"/>
                      <a:r>
                        <a:rPr lang="en-GB" sz="1000" b="0" i="0" u="none" strike="noStrike" kern="1200" cap="all" baseline="0" dirty="0">
                          <a:solidFill>
                            <a:schemeClr val="tx1"/>
                          </a:solidFill>
                          <a:latin typeface="+mn-lt"/>
                          <a:ea typeface="+mn-ea"/>
                          <a:cs typeface="+mn-cs"/>
                        </a:rPr>
                        <a:t>Item 01</a:t>
                      </a:r>
                      <a:endParaRPr lang="en-GB" sz="1000" cap="all" baseline="0" dirty="0">
                        <a:solidFill>
                          <a:schemeClr val="tx1"/>
                        </a:solidFill>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927525207"/>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02</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167671591"/>
                  </a:ext>
                </a:extLst>
              </a:tr>
              <a:tr h="5993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03</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3354925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04</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2029255895"/>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05</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3423255311"/>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06</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chemeClr val="bg2"/>
                    </a:solidFill>
                  </a:tcPr>
                </a:tc>
                <a:extLst>
                  <a:ext uri="{0D108BD9-81ED-4DB2-BD59-A6C34878D82A}">
                    <a16:rowId xmlns:a16="http://schemas.microsoft.com/office/drawing/2014/main" val="10539303"/>
                  </a:ext>
                </a:extLst>
              </a:tr>
              <a:tr h="56770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all" spc="0" normalizeH="0" baseline="0" noProof="0" dirty="0">
                          <a:ln>
                            <a:noFill/>
                          </a:ln>
                          <a:solidFill>
                            <a:srgbClr val="5B5D62"/>
                          </a:solidFill>
                          <a:effectLst/>
                          <a:uLnTx/>
                          <a:uFillTx/>
                          <a:latin typeface="Montserrat"/>
                          <a:ea typeface="+mn-ea"/>
                          <a:cs typeface="+mn-cs"/>
                        </a:rPr>
                        <a:t>Item 07</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5B5D62"/>
                          </a:solidFill>
                          <a:effectLst/>
                          <a:uLnTx/>
                          <a:uFillTx/>
                          <a:latin typeface="Montserrat"/>
                          <a:ea typeface="+mn-ea"/>
                          <a:cs typeface="+mn-cs"/>
                        </a:rPr>
                        <a:t>00</a:t>
                      </a:r>
                      <a:endParaRPr kumimoji="0" lang="en-GB" sz="1000" b="0" i="0" u="none" strike="noStrike" kern="1200" cap="none" spc="0" normalizeH="0" baseline="0" noProof="0" dirty="0">
                        <a:ln>
                          <a:noFill/>
                        </a:ln>
                        <a:solidFill>
                          <a:srgbClr val="5B5D62"/>
                        </a:solidFill>
                        <a:effectLst/>
                        <a:uLnTx/>
                        <a:uFillTx/>
                        <a:latin typeface="Montserrat"/>
                        <a:ea typeface="+mn-ea"/>
                        <a:cs typeface="+mn-cs"/>
                      </a:endParaRP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dirty="0">
                          <a:ln>
                            <a:noFill/>
                          </a:ln>
                          <a:solidFill>
                            <a:srgbClr val="5B5D62"/>
                          </a:solidFill>
                          <a:effectLst/>
                          <a:uLnTx/>
                          <a:uFillTx/>
                          <a:latin typeface="Montserrat"/>
                          <a:ea typeface="+mn-ea"/>
                          <a:cs typeface="+mn-cs"/>
                        </a:rPr>
                        <a:t>00</a:t>
                      </a:r>
                    </a:p>
                  </a:txBody>
                  <a:tcPr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solidFill>
                      <a:schemeClr val="bg2"/>
                    </a:solidFill>
                  </a:tcPr>
                </a:tc>
                <a:extLst>
                  <a:ext uri="{0D108BD9-81ED-4DB2-BD59-A6C34878D82A}">
                    <a16:rowId xmlns:a16="http://schemas.microsoft.com/office/drawing/2014/main" val="748761887"/>
                  </a:ext>
                </a:extLst>
              </a:tr>
            </a:tbl>
          </a:graphicData>
        </a:graphic>
      </p:graphicFrame>
    </p:spTree>
    <p:extLst>
      <p:ext uri="{BB962C8B-B14F-4D97-AF65-F5344CB8AC3E}">
        <p14:creationId xmlns:p14="http://schemas.microsoft.com/office/powerpoint/2010/main" val="139143649"/>
      </p:ext>
    </p:extLst>
  </p:cSld>
  <p:clrMapOvr>
    <a:masterClrMapping/>
  </p:clrMapOvr>
  <p:transition spd="med">
    <p:fade/>
  </p:transition>
  <p:extLst>
    <p:ext uri="{DCECCB84-F9BA-43D5-87BE-67443E8EF086}">
      <p15:sldGuideLst xmlns:p15="http://schemas.microsoft.com/office/powerpoint/2012/main">
        <p15:guide id="1"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B5126EA-1A35-D84B-F171-222DD0162910}"/>
              </a:ext>
            </a:extLst>
          </p:cNvPr>
          <p:cNvSpPr>
            <a:spLocks noGrp="1"/>
          </p:cNvSpPr>
          <p:nvPr>
            <p:ph type="ftr" sz="quarter" idx="10"/>
          </p:nvPr>
        </p:nvSpPr>
        <p:spPr/>
        <p:txBody>
          <a:bodyPr/>
          <a:lstStyle/>
          <a:p>
            <a:r>
              <a:rPr lang="en-GB"/>
              <a:t>INSERT FOOTER HERE</a:t>
            </a:r>
            <a:endParaRPr lang="en-GB" dirty="0"/>
          </a:p>
        </p:txBody>
      </p:sp>
      <p:sp>
        <p:nvSpPr>
          <p:cNvPr id="4" name="Slide Number Placeholder 3">
            <a:extLst>
              <a:ext uri="{FF2B5EF4-FFF2-40B4-BE49-F238E27FC236}">
                <a16:creationId xmlns:a16="http://schemas.microsoft.com/office/drawing/2014/main" id="{CB42EAC4-7830-3A8C-9306-B2504022C308}"/>
              </a:ext>
            </a:extLst>
          </p:cNvPr>
          <p:cNvSpPr>
            <a:spLocks noGrp="1"/>
          </p:cNvSpPr>
          <p:nvPr>
            <p:ph type="sldNum" sz="quarter" idx="11"/>
          </p:nvPr>
        </p:nvSpPr>
        <p:spPr/>
        <p:txBody>
          <a:bodyPr/>
          <a:lstStyle/>
          <a:p>
            <a:fld id="{8CFE0557-AA98-4E6C-B0C3-581794696B68}" type="slidenum">
              <a:rPr lang="en-GB" smtClean="0"/>
              <a:pPr/>
              <a:t>‹nº›</a:t>
            </a:fld>
            <a:endParaRPr lang="en-GB" dirty="0"/>
          </a:p>
        </p:txBody>
      </p:sp>
      <p:sp>
        <p:nvSpPr>
          <p:cNvPr id="5" name="Title 3">
            <a:extLst>
              <a:ext uri="{FF2B5EF4-FFF2-40B4-BE49-F238E27FC236}">
                <a16:creationId xmlns:a16="http://schemas.microsoft.com/office/drawing/2014/main" id="{38AC6419-9849-BB94-0033-96B04295342D}"/>
              </a:ext>
            </a:extLst>
          </p:cNvPr>
          <p:cNvSpPr txBox="1">
            <a:spLocks/>
          </p:cNvSpPr>
          <p:nvPr userDrawn="1"/>
        </p:nvSpPr>
        <p:spPr>
          <a:xfrm>
            <a:off x="508000" y="454014"/>
            <a:ext cx="11174414" cy="669934"/>
          </a:xfrm>
          <a:prstGeom prst="rect">
            <a:avLst/>
          </a:prstGeom>
        </p:spPr>
        <p:txBody>
          <a:bodyPr vert="horz" lIns="0" tIns="0" rIns="0" bIns="58500" rtlCol="0" anchor="t" anchorCtr="0">
            <a:noAutofit/>
          </a:bodyPr>
          <a:lstStyle>
            <a:lvl1pPr algn="l" defTabSz="914400" rtl="0" eaLnBrk="1" latinLnBrk="0" hangingPunct="1">
              <a:lnSpc>
                <a:spcPct val="90000"/>
              </a:lnSpc>
              <a:spcBef>
                <a:spcPct val="0"/>
              </a:spcBef>
              <a:buNone/>
              <a:defRPr sz="3200" kern="1200" cap="all" baseline="0">
                <a:solidFill>
                  <a:schemeClr val="tx2"/>
                </a:solidFill>
                <a:latin typeface="+mn-lt"/>
                <a:ea typeface="+mj-ea"/>
                <a:cs typeface="+mj-cs"/>
              </a:defRPr>
            </a:lvl1pPr>
          </a:lstStyle>
          <a:p>
            <a:r>
              <a:rPr lang="en-US" sz="2600" dirty="0">
                <a:solidFill>
                  <a:schemeClr val="tx2"/>
                </a:solidFill>
              </a:rPr>
              <a:t>charts TO BE COPIED FROM THE MASTER</a:t>
            </a:r>
            <a:endParaRPr lang="en-GB" sz="2600" dirty="0">
              <a:solidFill>
                <a:schemeClr val="tx2"/>
              </a:solidFill>
            </a:endParaRPr>
          </a:p>
        </p:txBody>
      </p:sp>
      <p:graphicFrame>
        <p:nvGraphicFramePr>
          <p:cNvPr id="6" name="Chart 5">
            <a:extLst>
              <a:ext uri="{FF2B5EF4-FFF2-40B4-BE49-F238E27FC236}">
                <a16:creationId xmlns:a16="http://schemas.microsoft.com/office/drawing/2014/main" id="{F8A46967-0A00-9FA6-B5A1-0865DF4EE0F5}"/>
              </a:ext>
            </a:extLst>
          </p:cNvPr>
          <p:cNvGraphicFramePr/>
          <p:nvPr userDrawn="1">
            <p:extLst>
              <p:ext uri="{D42A27DB-BD31-4B8C-83A1-F6EECF244321}">
                <p14:modId xmlns:p14="http://schemas.microsoft.com/office/powerpoint/2010/main" val="2698490395"/>
              </p:ext>
            </p:extLst>
          </p:nvPr>
        </p:nvGraphicFramePr>
        <p:xfrm>
          <a:off x="4067176" y="3429001"/>
          <a:ext cx="4057650" cy="27847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1A81745C-6BE6-A662-BAA7-0C609D7A4715}"/>
              </a:ext>
            </a:extLst>
          </p:cNvPr>
          <p:cNvGraphicFramePr/>
          <p:nvPr userDrawn="1">
            <p:extLst>
              <p:ext uri="{D42A27DB-BD31-4B8C-83A1-F6EECF244321}">
                <p14:modId xmlns:p14="http://schemas.microsoft.com/office/powerpoint/2010/main" val="2978812581"/>
              </p:ext>
            </p:extLst>
          </p:nvPr>
        </p:nvGraphicFramePr>
        <p:xfrm>
          <a:off x="509590" y="3435101"/>
          <a:ext cx="3557586" cy="27847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a:extLst>
              <a:ext uri="{FF2B5EF4-FFF2-40B4-BE49-F238E27FC236}">
                <a16:creationId xmlns:a16="http://schemas.microsoft.com/office/drawing/2014/main" id="{661D34C5-61FF-542F-116E-E70AC17CD53E}"/>
              </a:ext>
            </a:extLst>
          </p:cNvPr>
          <p:cNvGraphicFramePr/>
          <p:nvPr userDrawn="1">
            <p:extLst>
              <p:ext uri="{D42A27DB-BD31-4B8C-83A1-F6EECF244321}">
                <p14:modId xmlns:p14="http://schemas.microsoft.com/office/powerpoint/2010/main" val="3486364281"/>
              </p:ext>
            </p:extLst>
          </p:nvPr>
        </p:nvGraphicFramePr>
        <p:xfrm>
          <a:off x="8126414" y="3422902"/>
          <a:ext cx="3556000" cy="279692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9" name="Chart 8">
            <a:extLst>
              <a:ext uri="{FF2B5EF4-FFF2-40B4-BE49-F238E27FC236}">
                <a16:creationId xmlns:a16="http://schemas.microsoft.com/office/drawing/2014/main" id="{B2EEBFDC-9977-5422-C68E-AA5FA5C2C3A5}"/>
              </a:ext>
            </a:extLst>
          </p:cNvPr>
          <p:cNvGraphicFramePr/>
          <p:nvPr userDrawn="1">
            <p:extLst>
              <p:ext uri="{D42A27DB-BD31-4B8C-83A1-F6EECF244321}">
                <p14:modId xmlns:p14="http://schemas.microsoft.com/office/powerpoint/2010/main" val="390545265"/>
              </p:ext>
            </p:extLst>
          </p:nvPr>
        </p:nvGraphicFramePr>
        <p:xfrm>
          <a:off x="508000" y="1223965"/>
          <a:ext cx="5588000" cy="2198937"/>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0" name="Chart 9">
            <a:extLst>
              <a:ext uri="{FF2B5EF4-FFF2-40B4-BE49-F238E27FC236}">
                <a16:creationId xmlns:a16="http://schemas.microsoft.com/office/drawing/2014/main" id="{16670098-6A08-BB4C-485A-D2700C68B749}"/>
              </a:ext>
            </a:extLst>
          </p:cNvPr>
          <p:cNvGraphicFramePr/>
          <p:nvPr userDrawn="1">
            <p:extLst>
              <p:ext uri="{D42A27DB-BD31-4B8C-83A1-F6EECF244321}">
                <p14:modId xmlns:p14="http://schemas.microsoft.com/office/powerpoint/2010/main" val="116043404"/>
              </p:ext>
            </p:extLst>
          </p:nvPr>
        </p:nvGraphicFramePr>
        <p:xfrm>
          <a:off x="6096000" y="1223965"/>
          <a:ext cx="5477812" cy="2205037"/>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1570769130"/>
      </p:ext>
    </p:extLst>
  </p:cSld>
  <p:clrMapOvr>
    <a:masterClrMapping/>
  </p:clrMapOvr>
  <p:transition spd="med">
    <p:fade/>
  </p:transition>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Appendix T&amp;Cs - 3 column">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508000" y="1549930"/>
            <a:ext cx="11174414" cy="4669896"/>
          </a:xfrm>
        </p:spPr>
        <p:txBody>
          <a:bodyPr vert="horz" lIns="0" tIns="45720" rIns="0" bIns="45720" rtlCol="0">
            <a:normAutofit/>
          </a:bodyPr>
          <a:lstStyle>
            <a:lvl1pPr>
              <a:defRPr lang="en-US" sz="894" dirty="0">
                <a:solidFill>
                  <a:schemeClr val="tx1"/>
                </a:solidFill>
                <a:latin typeface="+mn-lt"/>
              </a:defRPr>
            </a:lvl1pPr>
            <a:lvl2pPr>
              <a:defRPr lang="en-US" dirty="0"/>
            </a:lvl2pPr>
            <a:lvl3pPr>
              <a:defRPr lang="en-US" dirty="0"/>
            </a:lvl3pPr>
            <a:lvl4pPr>
              <a:defRPr lang="en-US" dirty="0"/>
            </a:lvl4pPr>
            <a:lvl5pPr>
              <a:defRPr lang="en-US" dirty="0"/>
            </a:lvl5pPr>
          </a:lstStyle>
          <a:p>
            <a:pPr lvl="0"/>
            <a:r>
              <a:rPr lang="en-US" dirty="0"/>
              <a:t>Body text</a:t>
            </a:r>
          </a:p>
          <a:p>
            <a:pPr marL="139303" lvl="1" indent="-139303">
              <a:buChar char="•"/>
            </a:pPr>
            <a:r>
              <a:rPr lang="en-US" dirty="0"/>
              <a:t>Second level</a:t>
            </a:r>
          </a:p>
          <a:p>
            <a:pPr marL="292795" lvl="2" indent="-148332"/>
            <a:r>
              <a:rPr lang="en-US" dirty="0"/>
              <a:t>Third level</a:t>
            </a:r>
          </a:p>
          <a:p>
            <a:pPr lvl="3"/>
            <a:r>
              <a:rPr lang="en-US" dirty="0"/>
              <a:t>Fourth level</a:t>
            </a:r>
          </a:p>
          <a:p>
            <a:pPr marL="656531" lvl="4" indent="-148332"/>
            <a:r>
              <a:rPr lang="en-US" dirty="0"/>
              <a:t>Fifth level</a:t>
            </a:r>
          </a:p>
        </p:txBody>
      </p:sp>
      <p:sp>
        <p:nvSpPr>
          <p:cNvPr id="5" name="Footer Placeholder 4"/>
          <p:cNvSpPr>
            <a:spLocks noGrp="1"/>
          </p:cNvSpPr>
          <p:nvPr>
            <p:ph type="ftr" sz="quarter" idx="11"/>
          </p:nvPr>
        </p:nvSpPr>
        <p:spPr/>
        <p:txBody>
          <a:bodyPr/>
          <a:lstStyle/>
          <a:p>
            <a:r>
              <a:rPr lang="en-GB"/>
              <a:t>INSERT FOOTER HERE</a:t>
            </a:r>
          </a:p>
        </p:txBody>
      </p:sp>
      <p:sp>
        <p:nvSpPr>
          <p:cNvPr id="6" name="Slide Number Placeholder 5"/>
          <p:cNvSpPr>
            <a:spLocks noGrp="1"/>
          </p:cNvSpPr>
          <p:nvPr>
            <p:ph type="sldNum" sz="quarter" idx="12"/>
          </p:nvPr>
        </p:nvSpPr>
        <p:spPr/>
        <p:txBody>
          <a:bodyPr/>
          <a:lstStyle/>
          <a:p>
            <a:fld id="{8CFE0557-AA98-4E6C-B0C3-581794696B68}" type="slidenum">
              <a:rPr lang="en-GB" smtClean="0"/>
              <a:t>‹nº›</a:t>
            </a:fld>
            <a:endParaRPr lang="en-GB"/>
          </a:p>
        </p:txBody>
      </p:sp>
      <p:sp>
        <p:nvSpPr>
          <p:cNvPr id="4" name="Title 3">
            <a:extLst>
              <a:ext uri="{FF2B5EF4-FFF2-40B4-BE49-F238E27FC236}">
                <a16:creationId xmlns:a16="http://schemas.microsoft.com/office/drawing/2014/main" id="{4608F71F-298B-E7F1-63FC-02E5E7EE1D4A}"/>
              </a:ext>
            </a:extLst>
          </p:cNvPr>
          <p:cNvSpPr>
            <a:spLocks noGrp="1"/>
          </p:cNvSpPr>
          <p:nvPr>
            <p:ph type="title" hasCustomPrompt="1"/>
          </p:nvPr>
        </p:nvSpPr>
        <p:spPr/>
        <p:txBody>
          <a:bodyPr/>
          <a:lstStyle/>
          <a:p>
            <a:r>
              <a:rPr lang="en-US" dirty="0"/>
              <a:t>TERMS &amp; CONDITIONS</a:t>
            </a:r>
            <a:endParaRPr lang="en-GB" dirty="0"/>
          </a:p>
        </p:txBody>
      </p:sp>
    </p:spTree>
    <p:extLst>
      <p:ext uri="{BB962C8B-B14F-4D97-AF65-F5344CB8AC3E}">
        <p14:creationId xmlns:p14="http://schemas.microsoft.com/office/powerpoint/2010/main" val="3622804693"/>
      </p:ext>
    </p:extLst>
  </p:cSld>
  <p:clrMapOvr>
    <a:masterClrMapping/>
  </p:clrMapOvr>
  <p:transition spd="med">
    <p:fade/>
  </p:transition>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CAR Close 01">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837ECAF-ABFF-7D2F-EFB9-D06D3027EE7F}"/>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Rectangle 2">
            <a:extLst>
              <a:ext uri="{FF2B5EF4-FFF2-40B4-BE49-F238E27FC236}">
                <a16:creationId xmlns:a16="http://schemas.microsoft.com/office/drawing/2014/main" id="{DFCAB5C5-FCD1-102C-8C5D-56BF4FF2B35E}"/>
              </a:ext>
            </a:extLst>
          </p:cNvPr>
          <p:cNvSpPr/>
          <p:nvPr userDrawn="1"/>
        </p:nvSpPr>
        <p:spPr>
          <a:xfrm>
            <a:off x="2" y="0"/>
            <a:ext cx="12191999"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grpSp>
        <p:nvGrpSpPr>
          <p:cNvPr id="41" name="Group 40">
            <a:extLst>
              <a:ext uri="{FF2B5EF4-FFF2-40B4-BE49-F238E27FC236}">
                <a16:creationId xmlns:a16="http://schemas.microsoft.com/office/drawing/2014/main" id="{BE69A41F-7E11-F6C9-FDCD-E031D4FA237A}"/>
              </a:ext>
            </a:extLst>
          </p:cNvPr>
          <p:cNvGrpSpPr>
            <a:grpSpLocks noGrp="1" noUngrp="1" noRot="1" noMove="1" noResize="1"/>
          </p:cNvGrpSpPr>
          <p:nvPr userDrawn="1"/>
        </p:nvGrpSpPr>
        <p:grpSpPr>
          <a:xfrm>
            <a:off x="496349" y="506815"/>
            <a:ext cx="3090281" cy="514952"/>
            <a:chOff x="496347" y="506815"/>
            <a:chExt cx="3090281" cy="514952"/>
          </a:xfrm>
        </p:grpSpPr>
        <p:sp>
          <p:nvSpPr>
            <p:cNvPr id="4" name="Freeform: Shape 3">
              <a:extLst>
                <a:ext uri="{FF2B5EF4-FFF2-40B4-BE49-F238E27FC236}">
                  <a16:creationId xmlns:a16="http://schemas.microsoft.com/office/drawing/2014/main" id="{85080457-9540-7CFB-798A-6AA8625A9590}"/>
                </a:ext>
              </a:extLst>
            </p:cNvPr>
            <p:cNvSpPr>
              <a:spLocks noGrp="1" noRot="1" noMove="1" noResize="1" noEditPoints="1" noAdjustHandles="1" noChangeArrowheads="1" noChangeShapeType="1"/>
            </p:cNvSpPr>
            <p:nvPr userDrawn="1"/>
          </p:nvSpPr>
          <p:spPr>
            <a:xfrm>
              <a:off x="1542262" y="511129"/>
              <a:ext cx="404353" cy="506322"/>
            </a:xfrm>
            <a:custGeom>
              <a:avLst/>
              <a:gdLst>
                <a:gd name="connsiteX0" fmla="*/ 345762 w 404353"/>
                <a:gd name="connsiteY0" fmla="*/ 506322 h 506322"/>
                <a:gd name="connsiteX1" fmla="*/ 230054 w 404353"/>
                <a:gd name="connsiteY1" fmla="*/ 343604 h 506322"/>
                <a:gd name="connsiteX2" fmla="*/ 189516 w 404353"/>
                <a:gd name="connsiteY2" fmla="*/ 345762 h 506322"/>
                <a:gd name="connsiteX3" fmla="*/ 53482 w 404353"/>
                <a:gd name="connsiteY3" fmla="*/ 345762 h 506322"/>
                <a:gd name="connsiteX4" fmla="*/ 53482 w 404353"/>
                <a:gd name="connsiteY4" fmla="*/ 506322 h 506322"/>
                <a:gd name="connsiteX5" fmla="*/ 0 w 404353"/>
                <a:gd name="connsiteY5" fmla="*/ 506322 h 506322"/>
                <a:gd name="connsiteX6" fmla="*/ 0 w 404353"/>
                <a:gd name="connsiteY6" fmla="*/ 0 h 506322"/>
                <a:gd name="connsiteX7" fmla="*/ 189516 w 404353"/>
                <a:gd name="connsiteY7" fmla="*/ 0 h 506322"/>
                <a:gd name="connsiteX8" fmla="*/ 396405 w 404353"/>
                <a:gd name="connsiteY8" fmla="*/ 173619 h 506322"/>
                <a:gd name="connsiteX9" fmla="*/ 280697 w 404353"/>
                <a:gd name="connsiteY9" fmla="*/ 332703 h 506322"/>
                <a:gd name="connsiteX10" fmla="*/ 404354 w 404353"/>
                <a:gd name="connsiteY10" fmla="*/ 506322 h 506322"/>
                <a:gd name="connsiteX11" fmla="*/ 345762 w 404353"/>
                <a:gd name="connsiteY11" fmla="*/ 506322 h 506322"/>
                <a:gd name="connsiteX12" fmla="*/ 342809 w 404353"/>
                <a:gd name="connsiteY12" fmla="*/ 173619 h 506322"/>
                <a:gd name="connsiteX13" fmla="*/ 188040 w 404353"/>
                <a:gd name="connsiteY13" fmla="*/ 46329 h 506322"/>
                <a:gd name="connsiteX14" fmla="*/ 53482 w 404353"/>
                <a:gd name="connsiteY14" fmla="*/ 46329 h 506322"/>
                <a:gd name="connsiteX15" fmla="*/ 53482 w 404353"/>
                <a:gd name="connsiteY15" fmla="*/ 300228 h 506322"/>
                <a:gd name="connsiteX16" fmla="*/ 188040 w 404353"/>
                <a:gd name="connsiteY16" fmla="*/ 300228 h 506322"/>
                <a:gd name="connsiteX17" fmla="*/ 342809 w 404353"/>
                <a:gd name="connsiteY17" fmla="*/ 173619 h 5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353" h="506322">
                  <a:moveTo>
                    <a:pt x="345762" y="506322"/>
                  </a:moveTo>
                  <a:lnTo>
                    <a:pt x="230054" y="343604"/>
                  </a:lnTo>
                  <a:cubicBezTo>
                    <a:pt x="216995" y="345080"/>
                    <a:pt x="204051" y="345762"/>
                    <a:pt x="189516" y="345762"/>
                  </a:cubicBezTo>
                  <a:lnTo>
                    <a:pt x="53482" y="345762"/>
                  </a:lnTo>
                  <a:lnTo>
                    <a:pt x="53482" y="506322"/>
                  </a:lnTo>
                  <a:lnTo>
                    <a:pt x="0" y="506322"/>
                  </a:lnTo>
                  <a:lnTo>
                    <a:pt x="0" y="0"/>
                  </a:lnTo>
                  <a:lnTo>
                    <a:pt x="189516" y="0"/>
                  </a:lnTo>
                  <a:cubicBezTo>
                    <a:pt x="318283" y="0"/>
                    <a:pt x="396405" y="65065"/>
                    <a:pt x="396405" y="173619"/>
                  </a:cubicBezTo>
                  <a:cubicBezTo>
                    <a:pt x="396405" y="253218"/>
                    <a:pt x="354505" y="308858"/>
                    <a:pt x="280697" y="332703"/>
                  </a:cubicBezTo>
                  <a:lnTo>
                    <a:pt x="404354" y="506322"/>
                  </a:lnTo>
                  <a:lnTo>
                    <a:pt x="345762" y="506322"/>
                  </a:lnTo>
                  <a:close/>
                  <a:moveTo>
                    <a:pt x="342809" y="173619"/>
                  </a:moveTo>
                  <a:cubicBezTo>
                    <a:pt x="342809" y="92657"/>
                    <a:pt x="289327" y="46329"/>
                    <a:pt x="188040" y="46329"/>
                  </a:cubicBezTo>
                  <a:lnTo>
                    <a:pt x="53482" y="46329"/>
                  </a:lnTo>
                  <a:lnTo>
                    <a:pt x="53482" y="300228"/>
                  </a:lnTo>
                  <a:lnTo>
                    <a:pt x="188040" y="300228"/>
                  </a:lnTo>
                  <a:cubicBezTo>
                    <a:pt x="289327" y="300228"/>
                    <a:pt x="342809" y="253218"/>
                    <a:pt x="342809" y="173619"/>
                  </a:cubicBezTo>
                  <a:close/>
                </a:path>
              </a:pathLst>
            </a:custGeom>
            <a:solidFill>
              <a:srgbClr val="A0D0C9"/>
            </a:solidFill>
            <a:ln w="11346" cap="flat">
              <a:noFill/>
              <a:prstDash val="solid"/>
              <a:miter/>
            </a:ln>
          </p:spPr>
          <p:txBody>
            <a:bodyPr rtlCol="0" anchor="ctr"/>
            <a:lstStyle/>
            <a:p>
              <a:endParaRPr lang="en-GB" sz="1463"/>
            </a:p>
          </p:txBody>
        </p:sp>
        <p:sp>
          <p:nvSpPr>
            <p:cNvPr id="40" name="Freeform: Shape 39">
              <a:extLst>
                <a:ext uri="{FF2B5EF4-FFF2-40B4-BE49-F238E27FC236}">
                  <a16:creationId xmlns:a16="http://schemas.microsoft.com/office/drawing/2014/main" id="{E28A43C5-478A-90B8-A0C4-A941D117A3E8}"/>
                </a:ext>
              </a:extLst>
            </p:cNvPr>
            <p:cNvSpPr>
              <a:spLocks noGrp="1" noRot="1" noMove="1" noResize="1" noEditPoints="1" noAdjustHandles="1" noChangeArrowheads="1" noChangeShapeType="1"/>
            </p:cNvSpPr>
            <p:nvPr userDrawn="1"/>
          </p:nvSpPr>
          <p:spPr>
            <a:xfrm>
              <a:off x="496347" y="506815"/>
              <a:ext cx="3090281" cy="514952"/>
            </a:xfrm>
            <a:custGeom>
              <a:avLst/>
              <a:gdLst>
                <a:gd name="connsiteX0" fmla="*/ 0 w 3090281"/>
                <a:gd name="connsiteY0" fmla="*/ 257533 h 514952"/>
                <a:gd name="connsiteX1" fmla="*/ 265481 w 3090281"/>
                <a:gd name="connsiteY1" fmla="*/ 0 h 514952"/>
                <a:gd name="connsiteX2" fmla="*/ 450683 w 3090281"/>
                <a:gd name="connsiteY2" fmla="*/ 73808 h 514952"/>
                <a:gd name="connsiteX3" fmla="*/ 416731 w 3090281"/>
                <a:gd name="connsiteY3" fmla="*/ 107760 h 514952"/>
                <a:gd name="connsiteX4" fmla="*/ 266958 w 3090281"/>
                <a:gd name="connsiteY4" fmla="*/ 47691 h 514952"/>
                <a:gd name="connsiteX5" fmla="*/ 52801 w 3090281"/>
                <a:gd name="connsiteY5" fmla="*/ 257533 h 514952"/>
                <a:gd name="connsiteX6" fmla="*/ 266958 w 3090281"/>
                <a:gd name="connsiteY6" fmla="*/ 467261 h 514952"/>
                <a:gd name="connsiteX7" fmla="*/ 416731 w 3090281"/>
                <a:gd name="connsiteY7" fmla="*/ 406511 h 514952"/>
                <a:gd name="connsiteX8" fmla="*/ 450683 w 3090281"/>
                <a:gd name="connsiteY8" fmla="*/ 440463 h 514952"/>
                <a:gd name="connsiteX9" fmla="*/ 264800 w 3090281"/>
                <a:gd name="connsiteY9" fmla="*/ 514952 h 514952"/>
                <a:gd name="connsiteX10" fmla="*/ 0 w 3090281"/>
                <a:gd name="connsiteY10" fmla="*/ 257533 h 514952"/>
                <a:gd name="connsiteX11" fmla="*/ 870139 w 3090281"/>
                <a:gd name="connsiteY11" fmla="*/ 375399 h 514952"/>
                <a:gd name="connsiteX12" fmla="*/ 588079 w 3090281"/>
                <a:gd name="connsiteY12" fmla="*/ 375399 h 514952"/>
                <a:gd name="connsiteX13" fmla="*/ 527329 w 3090281"/>
                <a:gd name="connsiteY13" fmla="*/ 510637 h 514952"/>
                <a:gd name="connsiteX14" fmla="*/ 471689 w 3090281"/>
                <a:gd name="connsiteY14" fmla="*/ 510637 h 514952"/>
                <a:gd name="connsiteX15" fmla="*/ 702992 w 3090281"/>
                <a:gd name="connsiteY15" fmla="*/ 4315 h 514952"/>
                <a:gd name="connsiteX16" fmla="*/ 755793 w 3090281"/>
                <a:gd name="connsiteY16" fmla="*/ 4315 h 514952"/>
                <a:gd name="connsiteX17" fmla="*/ 987210 w 3090281"/>
                <a:gd name="connsiteY17" fmla="*/ 510637 h 514952"/>
                <a:gd name="connsiteX18" fmla="*/ 930775 w 3090281"/>
                <a:gd name="connsiteY18" fmla="*/ 510637 h 514952"/>
                <a:gd name="connsiteX19" fmla="*/ 870025 w 3090281"/>
                <a:gd name="connsiteY19" fmla="*/ 375399 h 514952"/>
                <a:gd name="connsiteX20" fmla="*/ 850608 w 3090281"/>
                <a:gd name="connsiteY20" fmla="*/ 332022 h 514952"/>
                <a:gd name="connsiteX21" fmla="*/ 729109 w 3090281"/>
                <a:gd name="connsiteY21" fmla="*/ 60068 h 514952"/>
                <a:gd name="connsiteX22" fmla="*/ 607610 w 3090281"/>
                <a:gd name="connsiteY22" fmla="*/ 332022 h 514952"/>
                <a:gd name="connsiteX23" fmla="*/ 850608 w 3090281"/>
                <a:gd name="connsiteY23" fmla="*/ 332022 h 514952"/>
                <a:gd name="connsiteX24" fmla="*/ 1553259 w 3090281"/>
                <a:gd name="connsiteY24" fmla="*/ 74035 h 514952"/>
                <a:gd name="connsiteX25" fmla="*/ 1627067 w 3090281"/>
                <a:gd name="connsiteY25" fmla="*/ 2839 h 514952"/>
                <a:gd name="connsiteX26" fmla="*/ 1679982 w 3090281"/>
                <a:gd name="connsiteY26" fmla="*/ 24527 h 514952"/>
                <a:gd name="connsiteX27" fmla="*/ 1667037 w 3090281"/>
                <a:gd name="connsiteY27" fmla="*/ 37018 h 514952"/>
                <a:gd name="connsiteX28" fmla="*/ 1627862 w 3090281"/>
                <a:gd name="connsiteY28" fmla="*/ 20553 h 514952"/>
                <a:gd name="connsiteX29" fmla="*/ 1573131 w 3090281"/>
                <a:gd name="connsiteY29" fmla="*/ 74035 h 514952"/>
                <a:gd name="connsiteX30" fmla="*/ 1627862 w 3090281"/>
                <a:gd name="connsiteY30" fmla="*/ 127517 h 514952"/>
                <a:gd name="connsiteX31" fmla="*/ 1667037 w 3090281"/>
                <a:gd name="connsiteY31" fmla="*/ 110825 h 514952"/>
                <a:gd name="connsiteX32" fmla="*/ 1679982 w 3090281"/>
                <a:gd name="connsiteY32" fmla="*/ 123316 h 514952"/>
                <a:gd name="connsiteX33" fmla="*/ 1626840 w 3090281"/>
                <a:gd name="connsiteY33" fmla="*/ 145231 h 514952"/>
                <a:gd name="connsiteX34" fmla="*/ 1553259 w 3090281"/>
                <a:gd name="connsiteY34" fmla="*/ 74035 h 514952"/>
                <a:gd name="connsiteX35" fmla="*/ 1690202 w 3090281"/>
                <a:gd name="connsiteY35" fmla="*/ 74035 h 514952"/>
                <a:gd name="connsiteX36" fmla="*/ 1764464 w 3090281"/>
                <a:gd name="connsiteY36" fmla="*/ 2839 h 514952"/>
                <a:gd name="connsiteX37" fmla="*/ 1838272 w 3090281"/>
                <a:gd name="connsiteY37" fmla="*/ 74035 h 514952"/>
                <a:gd name="connsiteX38" fmla="*/ 1764464 w 3090281"/>
                <a:gd name="connsiteY38" fmla="*/ 145231 h 514952"/>
                <a:gd name="connsiteX39" fmla="*/ 1690202 w 3090281"/>
                <a:gd name="connsiteY39" fmla="*/ 74035 h 514952"/>
                <a:gd name="connsiteX40" fmla="*/ 1818400 w 3090281"/>
                <a:gd name="connsiteY40" fmla="*/ 74035 h 514952"/>
                <a:gd name="connsiteX41" fmla="*/ 1764464 w 3090281"/>
                <a:gd name="connsiteY41" fmla="*/ 20553 h 514952"/>
                <a:gd name="connsiteX42" fmla="*/ 1710187 w 3090281"/>
                <a:gd name="connsiteY42" fmla="*/ 74035 h 514952"/>
                <a:gd name="connsiteX43" fmla="*/ 1764464 w 3090281"/>
                <a:gd name="connsiteY43" fmla="*/ 127517 h 514952"/>
                <a:gd name="connsiteX44" fmla="*/ 1818400 w 3090281"/>
                <a:gd name="connsiteY44" fmla="*/ 74035 h 514952"/>
                <a:gd name="connsiteX45" fmla="*/ 1852466 w 3090281"/>
                <a:gd name="connsiteY45" fmla="*/ 127745 h 514952"/>
                <a:gd name="connsiteX46" fmla="*/ 1859846 w 3090281"/>
                <a:gd name="connsiteY46" fmla="*/ 112188 h 514952"/>
                <a:gd name="connsiteX47" fmla="*/ 1905834 w 3090281"/>
                <a:gd name="connsiteY47" fmla="*/ 128312 h 514952"/>
                <a:gd name="connsiteX48" fmla="*/ 1940240 w 3090281"/>
                <a:gd name="connsiteY48" fmla="*/ 106851 h 514952"/>
                <a:gd name="connsiteX49" fmla="*/ 1855872 w 3090281"/>
                <a:gd name="connsiteY49" fmla="*/ 42582 h 514952"/>
                <a:gd name="connsiteX50" fmla="*/ 1909241 w 3090281"/>
                <a:gd name="connsiteY50" fmla="*/ 2839 h 514952"/>
                <a:gd name="connsiteX51" fmla="*/ 1953980 w 3090281"/>
                <a:gd name="connsiteY51" fmla="*/ 15216 h 514952"/>
                <a:gd name="connsiteX52" fmla="*/ 1947394 w 3090281"/>
                <a:gd name="connsiteY52" fmla="*/ 31113 h 514952"/>
                <a:gd name="connsiteX53" fmla="*/ 1909241 w 3090281"/>
                <a:gd name="connsiteY53" fmla="*/ 19758 h 514952"/>
                <a:gd name="connsiteX54" fmla="*/ 1875403 w 3090281"/>
                <a:gd name="connsiteY54" fmla="*/ 41900 h 514952"/>
                <a:gd name="connsiteX55" fmla="*/ 1959771 w 3090281"/>
                <a:gd name="connsiteY55" fmla="*/ 105829 h 514952"/>
                <a:gd name="connsiteX56" fmla="*/ 1905834 w 3090281"/>
                <a:gd name="connsiteY56" fmla="*/ 145458 h 514952"/>
                <a:gd name="connsiteX57" fmla="*/ 1852466 w 3090281"/>
                <a:gd name="connsiteY57" fmla="*/ 127972 h 514952"/>
                <a:gd name="connsiteX58" fmla="*/ 2016092 w 3090281"/>
                <a:gd name="connsiteY58" fmla="*/ 21688 h 514952"/>
                <a:gd name="connsiteX59" fmla="*/ 1968287 w 3090281"/>
                <a:gd name="connsiteY59" fmla="*/ 21688 h 514952"/>
                <a:gd name="connsiteX60" fmla="*/ 1968287 w 3090281"/>
                <a:gd name="connsiteY60" fmla="*/ 4315 h 514952"/>
                <a:gd name="connsiteX61" fmla="*/ 2083541 w 3090281"/>
                <a:gd name="connsiteY61" fmla="*/ 4315 h 514952"/>
                <a:gd name="connsiteX62" fmla="*/ 2083541 w 3090281"/>
                <a:gd name="connsiteY62" fmla="*/ 21688 h 514952"/>
                <a:gd name="connsiteX63" fmla="*/ 2035736 w 3090281"/>
                <a:gd name="connsiteY63" fmla="*/ 21688 h 514952"/>
                <a:gd name="connsiteX64" fmla="*/ 2035736 w 3090281"/>
                <a:gd name="connsiteY64" fmla="*/ 143642 h 514952"/>
                <a:gd name="connsiteX65" fmla="*/ 2015978 w 3090281"/>
                <a:gd name="connsiteY65" fmla="*/ 143642 h 514952"/>
                <a:gd name="connsiteX66" fmla="*/ 2015978 w 3090281"/>
                <a:gd name="connsiteY66" fmla="*/ 21688 h 514952"/>
                <a:gd name="connsiteX67" fmla="*/ 2176653 w 3090281"/>
                <a:gd name="connsiteY67" fmla="*/ 108895 h 514952"/>
                <a:gd name="connsiteX68" fmla="*/ 2102618 w 3090281"/>
                <a:gd name="connsiteY68" fmla="*/ 108895 h 514952"/>
                <a:gd name="connsiteX69" fmla="*/ 2087288 w 3090281"/>
                <a:gd name="connsiteY69" fmla="*/ 143755 h 514952"/>
                <a:gd name="connsiteX70" fmla="*/ 2066849 w 3090281"/>
                <a:gd name="connsiteY70" fmla="*/ 143755 h 514952"/>
                <a:gd name="connsiteX71" fmla="*/ 2129870 w 3090281"/>
                <a:gd name="connsiteY71" fmla="*/ 4315 h 514952"/>
                <a:gd name="connsiteX72" fmla="*/ 2149514 w 3090281"/>
                <a:gd name="connsiteY72" fmla="*/ 4315 h 514952"/>
                <a:gd name="connsiteX73" fmla="*/ 2212762 w 3090281"/>
                <a:gd name="connsiteY73" fmla="*/ 143642 h 514952"/>
                <a:gd name="connsiteX74" fmla="*/ 2191869 w 3090281"/>
                <a:gd name="connsiteY74" fmla="*/ 143642 h 514952"/>
                <a:gd name="connsiteX75" fmla="*/ 2176539 w 3090281"/>
                <a:gd name="connsiteY75" fmla="*/ 108782 h 514952"/>
                <a:gd name="connsiteX76" fmla="*/ 2169726 w 3090281"/>
                <a:gd name="connsiteY76" fmla="*/ 92998 h 514952"/>
                <a:gd name="connsiteX77" fmla="*/ 2139635 w 3090281"/>
                <a:gd name="connsiteY77" fmla="*/ 24754 h 514952"/>
                <a:gd name="connsiteX78" fmla="*/ 2109544 w 3090281"/>
                <a:gd name="connsiteY78" fmla="*/ 92998 h 514952"/>
                <a:gd name="connsiteX79" fmla="*/ 2169613 w 3090281"/>
                <a:gd name="connsiteY79" fmla="*/ 92998 h 514952"/>
                <a:gd name="connsiteX80" fmla="*/ 2255230 w 3090281"/>
                <a:gd name="connsiteY80" fmla="*/ 131151 h 514952"/>
                <a:gd name="connsiteX81" fmla="*/ 2251823 w 3090281"/>
                <a:gd name="connsiteY81" fmla="*/ 145458 h 514952"/>
                <a:gd name="connsiteX82" fmla="*/ 2242512 w 3090281"/>
                <a:gd name="connsiteY82" fmla="*/ 173165 h 514952"/>
                <a:gd name="connsiteX83" fmla="*/ 2230022 w 3090281"/>
                <a:gd name="connsiteY83" fmla="*/ 173165 h 514952"/>
                <a:gd name="connsiteX84" fmla="*/ 2237402 w 3090281"/>
                <a:gd name="connsiteY84" fmla="*/ 143528 h 514952"/>
                <a:gd name="connsiteX85" fmla="*/ 2229000 w 3090281"/>
                <a:gd name="connsiteY85" fmla="*/ 131151 h 514952"/>
                <a:gd name="connsiteX86" fmla="*/ 2242285 w 3090281"/>
                <a:gd name="connsiteY86" fmla="*/ 117638 h 514952"/>
                <a:gd name="connsiteX87" fmla="*/ 2255230 w 3090281"/>
                <a:gd name="connsiteY87" fmla="*/ 131151 h 514952"/>
                <a:gd name="connsiteX88" fmla="*/ 2423853 w 3090281"/>
                <a:gd name="connsiteY88" fmla="*/ 108895 h 514952"/>
                <a:gd name="connsiteX89" fmla="*/ 2349818 w 3090281"/>
                <a:gd name="connsiteY89" fmla="*/ 108895 h 514952"/>
                <a:gd name="connsiteX90" fmla="*/ 2334488 w 3090281"/>
                <a:gd name="connsiteY90" fmla="*/ 143755 h 514952"/>
                <a:gd name="connsiteX91" fmla="*/ 2314049 w 3090281"/>
                <a:gd name="connsiteY91" fmla="*/ 143755 h 514952"/>
                <a:gd name="connsiteX92" fmla="*/ 2376956 w 3090281"/>
                <a:gd name="connsiteY92" fmla="*/ 4315 h 514952"/>
                <a:gd name="connsiteX93" fmla="*/ 2396714 w 3090281"/>
                <a:gd name="connsiteY93" fmla="*/ 4315 h 514952"/>
                <a:gd name="connsiteX94" fmla="*/ 2459962 w 3090281"/>
                <a:gd name="connsiteY94" fmla="*/ 143642 h 514952"/>
                <a:gd name="connsiteX95" fmla="*/ 2439068 w 3090281"/>
                <a:gd name="connsiteY95" fmla="*/ 143642 h 514952"/>
                <a:gd name="connsiteX96" fmla="*/ 2423739 w 3090281"/>
                <a:gd name="connsiteY96" fmla="*/ 108782 h 514952"/>
                <a:gd name="connsiteX97" fmla="*/ 2416926 w 3090281"/>
                <a:gd name="connsiteY97" fmla="*/ 92998 h 514952"/>
                <a:gd name="connsiteX98" fmla="*/ 2386835 w 3090281"/>
                <a:gd name="connsiteY98" fmla="*/ 24754 h 514952"/>
                <a:gd name="connsiteX99" fmla="*/ 2356744 w 3090281"/>
                <a:gd name="connsiteY99" fmla="*/ 92998 h 514952"/>
                <a:gd name="connsiteX100" fmla="*/ 2416812 w 3090281"/>
                <a:gd name="connsiteY100" fmla="*/ 92998 h 514952"/>
                <a:gd name="connsiteX101" fmla="*/ 2477676 w 3090281"/>
                <a:gd name="connsiteY101" fmla="*/ 4428 h 514952"/>
                <a:gd name="connsiteX102" fmla="*/ 2497547 w 3090281"/>
                <a:gd name="connsiteY102" fmla="*/ 4428 h 514952"/>
                <a:gd name="connsiteX103" fmla="*/ 2497547 w 3090281"/>
                <a:gd name="connsiteY103" fmla="*/ 126382 h 514952"/>
                <a:gd name="connsiteX104" fmla="*/ 2572945 w 3090281"/>
                <a:gd name="connsiteY104" fmla="*/ 126382 h 514952"/>
                <a:gd name="connsiteX105" fmla="*/ 2572945 w 3090281"/>
                <a:gd name="connsiteY105" fmla="*/ 143642 h 514952"/>
                <a:gd name="connsiteX106" fmla="*/ 2477676 w 3090281"/>
                <a:gd name="connsiteY106" fmla="*/ 143642 h 514952"/>
                <a:gd name="connsiteX107" fmla="*/ 2477676 w 3090281"/>
                <a:gd name="connsiteY107" fmla="*/ 4315 h 514952"/>
                <a:gd name="connsiteX108" fmla="*/ 2711249 w 3090281"/>
                <a:gd name="connsiteY108" fmla="*/ 106056 h 514952"/>
                <a:gd name="connsiteX109" fmla="*/ 2657881 w 3090281"/>
                <a:gd name="connsiteY109" fmla="*/ 143642 h 514952"/>
                <a:gd name="connsiteX110" fmla="*/ 2591453 w 3090281"/>
                <a:gd name="connsiteY110" fmla="*/ 143642 h 514952"/>
                <a:gd name="connsiteX111" fmla="*/ 2591453 w 3090281"/>
                <a:gd name="connsiteY111" fmla="*/ 4315 h 514952"/>
                <a:gd name="connsiteX112" fmla="*/ 2653906 w 3090281"/>
                <a:gd name="connsiteY112" fmla="*/ 4315 h 514952"/>
                <a:gd name="connsiteX113" fmla="*/ 2703868 w 3090281"/>
                <a:gd name="connsiteY113" fmla="*/ 40310 h 514952"/>
                <a:gd name="connsiteX114" fmla="*/ 2685133 w 3090281"/>
                <a:gd name="connsiteY114" fmla="*/ 71310 h 514952"/>
                <a:gd name="connsiteX115" fmla="*/ 2711249 w 3090281"/>
                <a:gd name="connsiteY115" fmla="*/ 105943 h 514952"/>
                <a:gd name="connsiteX116" fmla="*/ 2611325 w 3090281"/>
                <a:gd name="connsiteY116" fmla="*/ 20439 h 514952"/>
                <a:gd name="connsiteX117" fmla="*/ 2611325 w 3090281"/>
                <a:gd name="connsiteY117" fmla="*/ 65065 h 514952"/>
                <a:gd name="connsiteX118" fmla="*/ 2652089 w 3090281"/>
                <a:gd name="connsiteY118" fmla="*/ 65065 h 514952"/>
                <a:gd name="connsiteX119" fmla="*/ 2683884 w 3090281"/>
                <a:gd name="connsiteY119" fmla="*/ 42809 h 514952"/>
                <a:gd name="connsiteX120" fmla="*/ 2652089 w 3090281"/>
                <a:gd name="connsiteY120" fmla="*/ 20553 h 514952"/>
                <a:gd name="connsiteX121" fmla="*/ 2611325 w 3090281"/>
                <a:gd name="connsiteY121" fmla="*/ 20553 h 514952"/>
                <a:gd name="connsiteX122" fmla="*/ 2691151 w 3090281"/>
                <a:gd name="connsiteY122" fmla="*/ 104467 h 514952"/>
                <a:gd name="connsiteX123" fmla="*/ 2657086 w 3090281"/>
                <a:gd name="connsiteY123" fmla="*/ 81189 h 514952"/>
                <a:gd name="connsiteX124" fmla="*/ 2611325 w 3090281"/>
                <a:gd name="connsiteY124" fmla="*/ 81189 h 514952"/>
                <a:gd name="connsiteX125" fmla="*/ 2611325 w 3090281"/>
                <a:gd name="connsiteY125" fmla="*/ 127517 h 514952"/>
                <a:gd name="connsiteX126" fmla="*/ 2657086 w 3090281"/>
                <a:gd name="connsiteY126" fmla="*/ 127517 h 514952"/>
                <a:gd name="connsiteX127" fmla="*/ 2691151 w 3090281"/>
                <a:gd name="connsiteY127" fmla="*/ 104467 h 514952"/>
                <a:gd name="connsiteX128" fmla="*/ 2738956 w 3090281"/>
                <a:gd name="connsiteY128" fmla="*/ 4315 h 514952"/>
                <a:gd name="connsiteX129" fmla="*/ 2758827 w 3090281"/>
                <a:gd name="connsiteY129" fmla="*/ 4315 h 514952"/>
                <a:gd name="connsiteX130" fmla="*/ 2758827 w 3090281"/>
                <a:gd name="connsiteY130" fmla="*/ 143642 h 514952"/>
                <a:gd name="connsiteX131" fmla="*/ 2738956 w 3090281"/>
                <a:gd name="connsiteY131" fmla="*/ 143642 h 514952"/>
                <a:gd name="connsiteX132" fmla="*/ 2738956 w 3090281"/>
                <a:gd name="connsiteY132" fmla="*/ 4315 h 514952"/>
                <a:gd name="connsiteX133" fmla="*/ 2915186 w 3090281"/>
                <a:gd name="connsiteY133" fmla="*/ 4315 h 514952"/>
                <a:gd name="connsiteX134" fmla="*/ 2915186 w 3090281"/>
                <a:gd name="connsiteY134" fmla="*/ 143642 h 514952"/>
                <a:gd name="connsiteX135" fmla="*/ 2898835 w 3090281"/>
                <a:gd name="connsiteY135" fmla="*/ 143642 h 514952"/>
                <a:gd name="connsiteX136" fmla="*/ 2815262 w 3090281"/>
                <a:gd name="connsiteY136" fmla="*/ 39743 h 514952"/>
                <a:gd name="connsiteX137" fmla="*/ 2815262 w 3090281"/>
                <a:gd name="connsiteY137" fmla="*/ 143642 h 514952"/>
                <a:gd name="connsiteX138" fmla="*/ 2795390 w 3090281"/>
                <a:gd name="connsiteY138" fmla="*/ 143642 h 514952"/>
                <a:gd name="connsiteX139" fmla="*/ 2795390 w 3090281"/>
                <a:gd name="connsiteY139" fmla="*/ 4315 h 514952"/>
                <a:gd name="connsiteX140" fmla="*/ 2811742 w 3090281"/>
                <a:gd name="connsiteY140" fmla="*/ 4315 h 514952"/>
                <a:gd name="connsiteX141" fmla="*/ 2895315 w 3090281"/>
                <a:gd name="connsiteY141" fmla="*/ 108214 h 514952"/>
                <a:gd name="connsiteX142" fmla="*/ 2895315 w 3090281"/>
                <a:gd name="connsiteY142" fmla="*/ 4315 h 514952"/>
                <a:gd name="connsiteX143" fmla="*/ 2915186 w 3090281"/>
                <a:gd name="connsiteY143" fmla="*/ 4315 h 514952"/>
                <a:gd name="connsiteX144" fmla="*/ 2942211 w 3090281"/>
                <a:gd name="connsiteY144" fmla="*/ 73921 h 514952"/>
                <a:gd name="connsiteX145" fmla="*/ 3016473 w 3090281"/>
                <a:gd name="connsiteY145" fmla="*/ 2725 h 514952"/>
                <a:gd name="connsiteX146" fmla="*/ 3090281 w 3090281"/>
                <a:gd name="connsiteY146" fmla="*/ 73921 h 514952"/>
                <a:gd name="connsiteX147" fmla="*/ 3016473 w 3090281"/>
                <a:gd name="connsiteY147" fmla="*/ 145118 h 514952"/>
                <a:gd name="connsiteX148" fmla="*/ 2942211 w 3090281"/>
                <a:gd name="connsiteY148" fmla="*/ 73921 h 514952"/>
                <a:gd name="connsiteX149" fmla="*/ 3070410 w 3090281"/>
                <a:gd name="connsiteY149" fmla="*/ 73921 h 514952"/>
                <a:gd name="connsiteX150" fmla="*/ 3016473 w 3090281"/>
                <a:gd name="connsiteY150" fmla="*/ 20439 h 514952"/>
                <a:gd name="connsiteX151" fmla="*/ 2962196 w 3090281"/>
                <a:gd name="connsiteY151" fmla="*/ 73921 h 514952"/>
                <a:gd name="connsiteX152" fmla="*/ 3016473 w 3090281"/>
                <a:gd name="connsiteY152" fmla="*/ 127404 h 514952"/>
                <a:gd name="connsiteX153" fmla="*/ 3070410 w 3090281"/>
                <a:gd name="connsiteY153" fmla="*/ 73921 h 514952"/>
                <a:gd name="connsiteX154" fmla="*/ 1666583 w 3090281"/>
                <a:gd name="connsiteY154" fmla="*/ 329297 h 514952"/>
                <a:gd name="connsiteX155" fmla="*/ 1648074 w 3090281"/>
                <a:gd name="connsiteY155" fmla="*/ 310788 h 514952"/>
                <a:gd name="connsiteX156" fmla="*/ 1601519 w 3090281"/>
                <a:gd name="connsiteY156" fmla="*/ 328729 h 514952"/>
                <a:gd name="connsiteX157" fmla="*/ 1552805 w 3090281"/>
                <a:gd name="connsiteY157" fmla="*/ 292507 h 514952"/>
                <a:gd name="connsiteX158" fmla="*/ 1586643 w 3090281"/>
                <a:gd name="connsiteY158" fmla="*/ 249698 h 514952"/>
                <a:gd name="connsiteX159" fmla="*/ 1569951 w 3090281"/>
                <a:gd name="connsiteY159" fmla="*/ 217904 h 514952"/>
                <a:gd name="connsiteX160" fmla="*/ 1607537 w 3090281"/>
                <a:gd name="connsiteY160" fmla="*/ 186677 h 514952"/>
                <a:gd name="connsiteX161" fmla="*/ 1642170 w 3090281"/>
                <a:gd name="connsiteY161" fmla="*/ 215746 h 514952"/>
                <a:gd name="connsiteX162" fmla="*/ 1612533 w 3090281"/>
                <a:gd name="connsiteY162" fmla="*/ 252196 h 514952"/>
                <a:gd name="connsiteX163" fmla="*/ 1646939 w 3090281"/>
                <a:gd name="connsiteY163" fmla="*/ 286375 h 514952"/>
                <a:gd name="connsiteX164" fmla="*/ 1655455 w 3090281"/>
                <a:gd name="connsiteY164" fmla="*/ 261053 h 514952"/>
                <a:gd name="connsiteX165" fmla="*/ 1670784 w 3090281"/>
                <a:gd name="connsiteY165" fmla="*/ 266049 h 514952"/>
                <a:gd name="connsiteX166" fmla="*/ 1658635 w 3090281"/>
                <a:gd name="connsiteY166" fmla="*/ 297843 h 514952"/>
                <a:gd name="connsiteX167" fmla="*/ 1677370 w 3090281"/>
                <a:gd name="connsiteY167" fmla="*/ 316579 h 514952"/>
                <a:gd name="connsiteX168" fmla="*/ 1666583 w 3090281"/>
                <a:gd name="connsiteY168" fmla="*/ 329297 h 514952"/>
                <a:gd name="connsiteX169" fmla="*/ 1636719 w 3090281"/>
                <a:gd name="connsiteY169" fmla="*/ 299660 h 514952"/>
                <a:gd name="connsiteX170" fmla="*/ 1597090 w 3090281"/>
                <a:gd name="connsiteY170" fmla="*/ 260258 h 514952"/>
                <a:gd name="connsiteX171" fmla="*/ 1571428 w 3090281"/>
                <a:gd name="connsiteY171" fmla="*/ 290463 h 514952"/>
                <a:gd name="connsiteX172" fmla="*/ 1602654 w 3090281"/>
                <a:gd name="connsiteY172" fmla="*/ 312719 h 514952"/>
                <a:gd name="connsiteX173" fmla="*/ 1636719 w 3090281"/>
                <a:gd name="connsiteY173" fmla="*/ 299547 h 514952"/>
                <a:gd name="connsiteX174" fmla="*/ 1587552 w 3090281"/>
                <a:gd name="connsiteY174" fmla="*/ 217450 h 514952"/>
                <a:gd name="connsiteX175" fmla="*/ 1601632 w 3090281"/>
                <a:gd name="connsiteY175" fmla="*/ 241295 h 514952"/>
                <a:gd name="connsiteX176" fmla="*/ 1625932 w 3090281"/>
                <a:gd name="connsiteY176" fmla="*/ 215860 h 514952"/>
                <a:gd name="connsiteX177" fmla="*/ 1607423 w 3090281"/>
                <a:gd name="connsiteY177" fmla="*/ 200530 h 514952"/>
                <a:gd name="connsiteX178" fmla="*/ 1587552 w 3090281"/>
                <a:gd name="connsiteY178" fmla="*/ 217450 h 514952"/>
                <a:gd name="connsiteX179" fmla="*/ 1843949 w 3090281"/>
                <a:gd name="connsiteY179" fmla="*/ 327139 h 514952"/>
                <a:gd name="connsiteX180" fmla="*/ 1813858 w 3090281"/>
                <a:gd name="connsiteY180" fmla="*/ 284331 h 514952"/>
                <a:gd name="connsiteX181" fmla="*/ 1805115 w 3090281"/>
                <a:gd name="connsiteY181" fmla="*/ 284672 h 514952"/>
                <a:gd name="connsiteX182" fmla="*/ 1770709 w 3090281"/>
                <a:gd name="connsiteY182" fmla="*/ 284672 h 514952"/>
                <a:gd name="connsiteX183" fmla="*/ 1770709 w 3090281"/>
                <a:gd name="connsiteY183" fmla="*/ 327026 h 514952"/>
                <a:gd name="connsiteX184" fmla="*/ 1750838 w 3090281"/>
                <a:gd name="connsiteY184" fmla="*/ 327026 h 514952"/>
                <a:gd name="connsiteX185" fmla="*/ 1750838 w 3090281"/>
                <a:gd name="connsiteY185" fmla="*/ 187699 h 514952"/>
                <a:gd name="connsiteX186" fmla="*/ 1805115 w 3090281"/>
                <a:gd name="connsiteY186" fmla="*/ 187699 h 514952"/>
                <a:gd name="connsiteX187" fmla="*/ 1863253 w 3090281"/>
                <a:gd name="connsiteY187" fmla="*/ 236299 h 514952"/>
                <a:gd name="connsiteX188" fmla="*/ 1832594 w 3090281"/>
                <a:gd name="connsiteY188" fmla="*/ 280243 h 514952"/>
                <a:gd name="connsiteX189" fmla="*/ 1865637 w 3090281"/>
                <a:gd name="connsiteY189" fmla="*/ 327026 h 514952"/>
                <a:gd name="connsiteX190" fmla="*/ 1843949 w 3090281"/>
                <a:gd name="connsiteY190" fmla="*/ 327026 h 514952"/>
                <a:gd name="connsiteX191" fmla="*/ 1843381 w 3090281"/>
                <a:gd name="connsiteY191" fmla="*/ 236412 h 514952"/>
                <a:gd name="connsiteX192" fmla="*/ 1804547 w 3090281"/>
                <a:gd name="connsiteY192" fmla="*/ 205186 h 514952"/>
                <a:gd name="connsiteX193" fmla="*/ 1770709 w 3090281"/>
                <a:gd name="connsiteY193" fmla="*/ 205186 h 514952"/>
                <a:gd name="connsiteX194" fmla="*/ 1770709 w 3090281"/>
                <a:gd name="connsiteY194" fmla="*/ 267866 h 514952"/>
                <a:gd name="connsiteX195" fmla="*/ 1804547 w 3090281"/>
                <a:gd name="connsiteY195" fmla="*/ 267866 h 514952"/>
                <a:gd name="connsiteX196" fmla="*/ 1843381 w 3090281"/>
                <a:gd name="connsiteY196" fmla="*/ 236412 h 514952"/>
                <a:gd name="connsiteX197" fmla="*/ 1880740 w 3090281"/>
                <a:gd name="connsiteY197" fmla="*/ 257533 h 514952"/>
                <a:gd name="connsiteX198" fmla="*/ 1955002 w 3090281"/>
                <a:gd name="connsiteY198" fmla="*/ 186337 h 514952"/>
                <a:gd name="connsiteX199" fmla="*/ 2028810 w 3090281"/>
                <a:gd name="connsiteY199" fmla="*/ 257533 h 514952"/>
                <a:gd name="connsiteX200" fmla="*/ 1955002 w 3090281"/>
                <a:gd name="connsiteY200" fmla="*/ 328729 h 514952"/>
                <a:gd name="connsiteX201" fmla="*/ 1880740 w 3090281"/>
                <a:gd name="connsiteY201" fmla="*/ 257533 h 514952"/>
                <a:gd name="connsiteX202" fmla="*/ 2008938 w 3090281"/>
                <a:gd name="connsiteY202" fmla="*/ 257533 h 514952"/>
                <a:gd name="connsiteX203" fmla="*/ 1955002 w 3090281"/>
                <a:gd name="connsiteY203" fmla="*/ 204051 h 514952"/>
                <a:gd name="connsiteX204" fmla="*/ 1900725 w 3090281"/>
                <a:gd name="connsiteY204" fmla="*/ 257533 h 514952"/>
                <a:gd name="connsiteX205" fmla="*/ 1955002 w 3090281"/>
                <a:gd name="connsiteY205" fmla="*/ 311015 h 514952"/>
                <a:gd name="connsiteX206" fmla="*/ 2008938 w 3090281"/>
                <a:gd name="connsiteY206" fmla="*/ 257533 h 514952"/>
                <a:gd name="connsiteX207" fmla="*/ 2045615 w 3090281"/>
                <a:gd name="connsiteY207" fmla="*/ 257533 h 514952"/>
                <a:gd name="connsiteX208" fmla="*/ 2119423 w 3090281"/>
                <a:gd name="connsiteY208" fmla="*/ 186337 h 514952"/>
                <a:gd name="connsiteX209" fmla="*/ 2172338 w 3090281"/>
                <a:gd name="connsiteY209" fmla="*/ 208025 h 514952"/>
                <a:gd name="connsiteX210" fmla="*/ 2159393 w 3090281"/>
                <a:gd name="connsiteY210" fmla="*/ 220515 h 514952"/>
                <a:gd name="connsiteX211" fmla="*/ 2120218 w 3090281"/>
                <a:gd name="connsiteY211" fmla="*/ 204051 h 514952"/>
                <a:gd name="connsiteX212" fmla="*/ 2065487 w 3090281"/>
                <a:gd name="connsiteY212" fmla="*/ 257533 h 514952"/>
                <a:gd name="connsiteX213" fmla="*/ 2120218 w 3090281"/>
                <a:gd name="connsiteY213" fmla="*/ 311015 h 514952"/>
                <a:gd name="connsiteX214" fmla="*/ 2159393 w 3090281"/>
                <a:gd name="connsiteY214" fmla="*/ 294323 h 514952"/>
                <a:gd name="connsiteX215" fmla="*/ 2172338 w 3090281"/>
                <a:gd name="connsiteY215" fmla="*/ 306814 h 514952"/>
                <a:gd name="connsiteX216" fmla="*/ 2119196 w 3090281"/>
                <a:gd name="connsiteY216" fmla="*/ 328729 h 514952"/>
                <a:gd name="connsiteX217" fmla="*/ 2045615 w 3090281"/>
                <a:gd name="connsiteY217" fmla="*/ 257533 h 514952"/>
                <a:gd name="connsiteX218" fmla="*/ 2315185 w 3090281"/>
                <a:gd name="connsiteY218" fmla="*/ 187926 h 514952"/>
                <a:gd name="connsiteX219" fmla="*/ 2315185 w 3090281"/>
                <a:gd name="connsiteY219" fmla="*/ 327253 h 514952"/>
                <a:gd name="connsiteX220" fmla="*/ 2295313 w 3090281"/>
                <a:gd name="connsiteY220" fmla="*/ 327253 h 514952"/>
                <a:gd name="connsiteX221" fmla="*/ 2295313 w 3090281"/>
                <a:gd name="connsiteY221" fmla="*/ 265141 h 514952"/>
                <a:gd name="connsiteX222" fmla="*/ 2215374 w 3090281"/>
                <a:gd name="connsiteY222" fmla="*/ 265141 h 514952"/>
                <a:gd name="connsiteX223" fmla="*/ 2215374 w 3090281"/>
                <a:gd name="connsiteY223" fmla="*/ 327253 h 514952"/>
                <a:gd name="connsiteX224" fmla="*/ 2195502 w 3090281"/>
                <a:gd name="connsiteY224" fmla="*/ 327253 h 514952"/>
                <a:gd name="connsiteX225" fmla="*/ 2195502 w 3090281"/>
                <a:gd name="connsiteY225" fmla="*/ 187926 h 514952"/>
                <a:gd name="connsiteX226" fmla="*/ 2215374 w 3090281"/>
                <a:gd name="connsiteY226" fmla="*/ 187926 h 514952"/>
                <a:gd name="connsiteX227" fmla="*/ 2215374 w 3090281"/>
                <a:gd name="connsiteY227" fmla="*/ 247881 h 514952"/>
                <a:gd name="connsiteX228" fmla="*/ 2295313 w 3090281"/>
                <a:gd name="connsiteY228" fmla="*/ 247881 h 514952"/>
                <a:gd name="connsiteX229" fmla="*/ 2295313 w 3090281"/>
                <a:gd name="connsiteY229" fmla="*/ 187926 h 514952"/>
                <a:gd name="connsiteX230" fmla="*/ 2315185 w 3090281"/>
                <a:gd name="connsiteY230" fmla="*/ 187926 h 514952"/>
                <a:gd name="connsiteX231" fmla="*/ 2442702 w 3090281"/>
                <a:gd name="connsiteY231" fmla="*/ 292393 h 514952"/>
                <a:gd name="connsiteX232" fmla="*/ 2368667 w 3090281"/>
                <a:gd name="connsiteY232" fmla="*/ 292393 h 514952"/>
                <a:gd name="connsiteX233" fmla="*/ 2353338 w 3090281"/>
                <a:gd name="connsiteY233" fmla="*/ 327253 h 514952"/>
                <a:gd name="connsiteX234" fmla="*/ 2332898 w 3090281"/>
                <a:gd name="connsiteY234" fmla="*/ 327253 h 514952"/>
                <a:gd name="connsiteX235" fmla="*/ 2396033 w 3090281"/>
                <a:gd name="connsiteY235" fmla="*/ 187926 h 514952"/>
                <a:gd name="connsiteX236" fmla="*/ 2415677 w 3090281"/>
                <a:gd name="connsiteY236" fmla="*/ 187926 h 514952"/>
                <a:gd name="connsiteX237" fmla="*/ 2478925 w 3090281"/>
                <a:gd name="connsiteY237" fmla="*/ 327253 h 514952"/>
                <a:gd name="connsiteX238" fmla="*/ 2458031 w 3090281"/>
                <a:gd name="connsiteY238" fmla="*/ 327253 h 514952"/>
                <a:gd name="connsiteX239" fmla="*/ 2442702 w 3090281"/>
                <a:gd name="connsiteY239" fmla="*/ 292393 h 514952"/>
                <a:gd name="connsiteX240" fmla="*/ 2435775 w 3090281"/>
                <a:gd name="connsiteY240" fmla="*/ 276496 h 514952"/>
                <a:gd name="connsiteX241" fmla="*/ 2405684 w 3090281"/>
                <a:gd name="connsiteY241" fmla="*/ 208252 h 514952"/>
                <a:gd name="connsiteX242" fmla="*/ 2375594 w 3090281"/>
                <a:gd name="connsiteY242" fmla="*/ 276496 h 514952"/>
                <a:gd name="connsiteX243" fmla="*/ 2435662 w 3090281"/>
                <a:gd name="connsiteY243" fmla="*/ 276496 h 514952"/>
                <a:gd name="connsiteX244" fmla="*/ 1653638 w 3090281"/>
                <a:gd name="connsiteY244" fmla="*/ 475891 h 514952"/>
                <a:gd name="connsiteX245" fmla="*/ 1579603 w 3090281"/>
                <a:gd name="connsiteY245" fmla="*/ 475891 h 514952"/>
                <a:gd name="connsiteX246" fmla="*/ 1564274 w 3090281"/>
                <a:gd name="connsiteY246" fmla="*/ 510751 h 514952"/>
                <a:gd name="connsiteX247" fmla="*/ 1543835 w 3090281"/>
                <a:gd name="connsiteY247" fmla="*/ 510751 h 514952"/>
                <a:gd name="connsiteX248" fmla="*/ 1606969 w 3090281"/>
                <a:gd name="connsiteY248" fmla="*/ 371424 h 514952"/>
                <a:gd name="connsiteX249" fmla="*/ 1626613 w 3090281"/>
                <a:gd name="connsiteY249" fmla="*/ 371424 h 514952"/>
                <a:gd name="connsiteX250" fmla="*/ 1689861 w 3090281"/>
                <a:gd name="connsiteY250" fmla="*/ 510751 h 514952"/>
                <a:gd name="connsiteX251" fmla="*/ 1668968 w 3090281"/>
                <a:gd name="connsiteY251" fmla="*/ 510751 h 514952"/>
                <a:gd name="connsiteX252" fmla="*/ 1653638 w 3090281"/>
                <a:gd name="connsiteY252" fmla="*/ 475891 h 514952"/>
                <a:gd name="connsiteX253" fmla="*/ 1646712 w 3090281"/>
                <a:gd name="connsiteY253" fmla="*/ 459994 h 514952"/>
                <a:gd name="connsiteX254" fmla="*/ 1616621 w 3090281"/>
                <a:gd name="connsiteY254" fmla="*/ 391750 h 514952"/>
                <a:gd name="connsiteX255" fmla="*/ 1586530 w 3090281"/>
                <a:gd name="connsiteY255" fmla="*/ 459994 h 514952"/>
                <a:gd name="connsiteX256" fmla="*/ 1646598 w 3090281"/>
                <a:gd name="connsiteY256" fmla="*/ 459994 h 514952"/>
                <a:gd name="connsiteX257" fmla="*/ 1707461 w 3090281"/>
                <a:gd name="connsiteY257" fmla="*/ 371424 h 514952"/>
                <a:gd name="connsiteX258" fmla="*/ 1766167 w 3090281"/>
                <a:gd name="connsiteY258" fmla="*/ 371424 h 514952"/>
                <a:gd name="connsiteX259" fmla="*/ 1841338 w 3090281"/>
                <a:gd name="connsiteY259" fmla="*/ 441031 h 514952"/>
                <a:gd name="connsiteX260" fmla="*/ 1766167 w 3090281"/>
                <a:gd name="connsiteY260" fmla="*/ 510637 h 514952"/>
                <a:gd name="connsiteX261" fmla="*/ 1707461 w 3090281"/>
                <a:gd name="connsiteY261" fmla="*/ 510637 h 514952"/>
                <a:gd name="connsiteX262" fmla="*/ 1707461 w 3090281"/>
                <a:gd name="connsiteY262" fmla="*/ 371311 h 514952"/>
                <a:gd name="connsiteX263" fmla="*/ 1764918 w 3090281"/>
                <a:gd name="connsiteY263" fmla="*/ 493378 h 514952"/>
                <a:gd name="connsiteX264" fmla="*/ 1821466 w 3090281"/>
                <a:gd name="connsiteY264" fmla="*/ 441031 h 514952"/>
                <a:gd name="connsiteX265" fmla="*/ 1764918 w 3090281"/>
                <a:gd name="connsiteY265" fmla="*/ 388684 h 514952"/>
                <a:gd name="connsiteX266" fmla="*/ 1727333 w 3090281"/>
                <a:gd name="connsiteY266" fmla="*/ 388684 h 514952"/>
                <a:gd name="connsiteX267" fmla="*/ 1727333 w 3090281"/>
                <a:gd name="connsiteY267" fmla="*/ 493378 h 514952"/>
                <a:gd name="connsiteX268" fmla="*/ 1764918 w 3090281"/>
                <a:gd name="connsiteY268" fmla="*/ 493378 h 514952"/>
                <a:gd name="connsiteX269" fmla="*/ 1984298 w 3090281"/>
                <a:gd name="connsiteY269" fmla="*/ 371424 h 514952"/>
                <a:gd name="connsiteX270" fmla="*/ 1923208 w 3090281"/>
                <a:gd name="connsiteY270" fmla="*/ 510751 h 514952"/>
                <a:gd name="connsiteX271" fmla="*/ 1903563 w 3090281"/>
                <a:gd name="connsiteY271" fmla="*/ 510751 h 514952"/>
                <a:gd name="connsiteX272" fmla="*/ 1842246 w 3090281"/>
                <a:gd name="connsiteY272" fmla="*/ 371424 h 514952"/>
                <a:gd name="connsiteX273" fmla="*/ 1863707 w 3090281"/>
                <a:gd name="connsiteY273" fmla="*/ 371424 h 514952"/>
                <a:gd name="connsiteX274" fmla="*/ 1913897 w 3090281"/>
                <a:gd name="connsiteY274" fmla="*/ 485883 h 514952"/>
                <a:gd name="connsiteX275" fmla="*/ 1964427 w 3090281"/>
                <a:gd name="connsiteY275" fmla="*/ 371424 h 514952"/>
                <a:gd name="connsiteX276" fmla="*/ 1984298 w 3090281"/>
                <a:gd name="connsiteY276" fmla="*/ 371424 h 514952"/>
                <a:gd name="connsiteX277" fmla="*/ 1985093 w 3090281"/>
                <a:gd name="connsiteY277" fmla="*/ 441031 h 514952"/>
                <a:gd name="connsiteX278" fmla="*/ 2059355 w 3090281"/>
                <a:gd name="connsiteY278" fmla="*/ 369835 h 514952"/>
                <a:gd name="connsiteX279" fmla="*/ 2133163 w 3090281"/>
                <a:gd name="connsiteY279" fmla="*/ 441031 h 514952"/>
                <a:gd name="connsiteX280" fmla="*/ 2059355 w 3090281"/>
                <a:gd name="connsiteY280" fmla="*/ 512227 h 514952"/>
                <a:gd name="connsiteX281" fmla="*/ 1985093 w 3090281"/>
                <a:gd name="connsiteY281" fmla="*/ 441031 h 514952"/>
                <a:gd name="connsiteX282" fmla="*/ 2113291 w 3090281"/>
                <a:gd name="connsiteY282" fmla="*/ 441031 h 514952"/>
                <a:gd name="connsiteX283" fmla="*/ 2059355 w 3090281"/>
                <a:gd name="connsiteY283" fmla="*/ 387548 h 514952"/>
                <a:gd name="connsiteX284" fmla="*/ 2005078 w 3090281"/>
                <a:gd name="connsiteY284" fmla="*/ 441031 h 514952"/>
                <a:gd name="connsiteX285" fmla="*/ 2059355 w 3090281"/>
                <a:gd name="connsiteY285" fmla="*/ 494513 h 514952"/>
                <a:gd name="connsiteX286" fmla="*/ 2113291 w 3090281"/>
                <a:gd name="connsiteY286" fmla="*/ 441031 h 514952"/>
                <a:gd name="connsiteX287" fmla="*/ 2257841 w 3090281"/>
                <a:gd name="connsiteY287" fmla="*/ 440236 h 514952"/>
                <a:gd name="connsiteX288" fmla="*/ 2276918 w 3090281"/>
                <a:gd name="connsiteY288" fmla="*/ 440236 h 514952"/>
                <a:gd name="connsiteX289" fmla="*/ 2276918 w 3090281"/>
                <a:gd name="connsiteY289" fmla="*/ 494513 h 514952"/>
                <a:gd name="connsiteX290" fmla="*/ 2224231 w 3090281"/>
                <a:gd name="connsiteY290" fmla="*/ 512227 h 514952"/>
                <a:gd name="connsiteX291" fmla="*/ 2149968 w 3090281"/>
                <a:gd name="connsiteY291" fmla="*/ 441031 h 514952"/>
                <a:gd name="connsiteX292" fmla="*/ 2224571 w 3090281"/>
                <a:gd name="connsiteY292" fmla="*/ 369835 h 514952"/>
                <a:gd name="connsiteX293" fmla="*/ 2278053 w 3090281"/>
                <a:gd name="connsiteY293" fmla="*/ 391296 h 514952"/>
                <a:gd name="connsiteX294" fmla="*/ 2265676 w 3090281"/>
                <a:gd name="connsiteY294" fmla="*/ 403673 h 514952"/>
                <a:gd name="connsiteX295" fmla="*/ 2225252 w 3090281"/>
                <a:gd name="connsiteY295" fmla="*/ 387548 h 514952"/>
                <a:gd name="connsiteX296" fmla="*/ 2169726 w 3090281"/>
                <a:gd name="connsiteY296" fmla="*/ 441031 h 514952"/>
                <a:gd name="connsiteX297" fmla="*/ 2225025 w 3090281"/>
                <a:gd name="connsiteY297" fmla="*/ 494513 h 514952"/>
                <a:gd name="connsiteX298" fmla="*/ 2257614 w 3090281"/>
                <a:gd name="connsiteY298" fmla="*/ 485543 h 514952"/>
                <a:gd name="connsiteX299" fmla="*/ 2257614 w 3090281"/>
                <a:gd name="connsiteY299" fmla="*/ 440122 h 514952"/>
                <a:gd name="connsiteX300" fmla="*/ 2399439 w 3090281"/>
                <a:gd name="connsiteY300" fmla="*/ 475891 h 514952"/>
                <a:gd name="connsiteX301" fmla="*/ 2325404 w 3090281"/>
                <a:gd name="connsiteY301" fmla="*/ 475891 h 514952"/>
                <a:gd name="connsiteX302" fmla="*/ 2310075 w 3090281"/>
                <a:gd name="connsiteY302" fmla="*/ 510751 h 514952"/>
                <a:gd name="connsiteX303" fmla="*/ 2289636 w 3090281"/>
                <a:gd name="connsiteY303" fmla="*/ 510751 h 514952"/>
                <a:gd name="connsiteX304" fmla="*/ 2352770 w 3090281"/>
                <a:gd name="connsiteY304" fmla="*/ 371424 h 514952"/>
                <a:gd name="connsiteX305" fmla="*/ 2372414 w 3090281"/>
                <a:gd name="connsiteY305" fmla="*/ 371424 h 514952"/>
                <a:gd name="connsiteX306" fmla="*/ 2435662 w 3090281"/>
                <a:gd name="connsiteY306" fmla="*/ 510751 h 514952"/>
                <a:gd name="connsiteX307" fmla="*/ 2414769 w 3090281"/>
                <a:gd name="connsiteY307" fmla="*/ 510751 h 514952"/>
                <a:gd name="connsiteX308" fmla="*/ 2399439 w 3090281"/>
                <a:gd name="connsiteY308" fmla="*/ 475891 h 514952"/>
                <a:gd name="connsiteX309" fmla="*/ 2392513 w 3090281"/>
                <a:gd name="connsiteY309" fmla="*/ 459994 h 514952"/>
                <a:gd name="connsiteX310" fmla="*/ 2362422 w 3090281"/>
                <a:gd name="connsiteY310" fmla="*/ 391750 h 514952"/>
                <a:gd name="connsiteX311" fmla="*/ 2332331 w 3090281"/>
                <a:gd name="connsiteY311" fmla="*/ 459994 h 514952"/>
                <a:gd name="connsiteX312" fmla="*/ 2392399 w 3090281"/>
                <a:gd name="connsiteY312" fmla="*/ 459994 h 514952"/>
                <a:gd name="connsiteX313" fmla="*/ 2453262 w 3090281"/>
                <a:gd name="connsiteY313" fmla="*/ 371424 h 514952"/>
                <a:gd name="connsiteX314" fmla="*/ 2511968 w 3090281"/>
                <a:gd name="connsiteY314" fmla="*/ 371424 h 514952"/>
                <a:gd name="connsiteX315" fmla="*/ 2587138 w 3090281"/>
                <a:gd name="connsiteY315" fmla="*/ 441031 h 514952"/>
                <a:gd name="connsiteX316" fmla="*/ 2511968 w 3090281"/>
                <a:gd name="connsiteY316" fmla="*/ 510637 h 514952"/>
                <a:gd name="connsiteX317" fmla="*/ 2453262 w 3090281"/>
                <a:gd name="connsiteY317" fmla="*/ 510637 h 514952"/>
                <a:gd name="connsiteX318" fmla="*/ 2453262 w 3090281"/>
                <a:gd name="connsiteY318" fmla="*/ 371311 h 514952"/>
                <a:gd name="connsiteX319" fmla="*/ 2510719 w 3090281"/>
                <a:gd name="connsiteY319" fmla="*/ 493378 h 514952"/>
                <a:gd name="connsiteX320" fmla="*/ 2567267 w 3090281"/>
                <a:gd name="connsiteY320" fmla="*/ 441031 h 514952"/>
                <a:gd name="connsiteX321" fmla="*/ 2510719 w 3090281"/>
                <a:gd name="connsiteY321" fmla="*/ 388684 h 514952"/>
                <a:gd name="connsiteX322" fmla="*/ 2473134 w 3090281"/>
                <a:gd name="connsiteY322" fmla="*/ 388684 h 514952"/>
                <a:gd name="connsiteX323" fmla="*/ 2473134 w 3090281"/>
                <a:gd name="connsiteY323" fmla="*/ 493378 h 514952"/>
                <a:gd name="connsiteX324" fmla="*/ 2510719 w 3090281"/>
                <a:gd name="connsiteY324" fmla="*/ 493378 h 514952"/>
                <a:gd name="connsiteX325" fmla="*/ 2603944 w 3090281"/>
                <a:gd name="connsiteY325" fmla="*/ 441031 h 514952"/>
                <a:gd name="connsiteX326" fmla="*/ 2678206 w 3090281"/>
                <a:gd name="connsiteY326" fmla="*/ 369835 h 514952"/>
                <a:gd name="connsiteX327" fmla="*/ 2752014 w 3090281"/>
                <a:gd name="connsiteY327" fmla="*/ 441031 h 514952"/>
                <a:gd name="connsiteX328" fmla="*/ 2678206 w 3090281"/>
                <a:gd name="connsiteY328" fmla="*/ 512227 h 514952"/>
                <a:gd name="connsiteX329" fmla="*/ 2603944 w 3090281"/>
                <a:gd name="connsiteY329" fmla="*/ 441031 h 514952"/>
                <a:gd name="connsiteX330" fmla="*/ 2732143 w 3090281"/>
                <a:gd name="connsiteY330" fmla="*/ 441031 h 514952"/>
                <a:gd name="connsiteX331" fmla="*/ 2678206 w 3090281"/>
                <a:gd name="connsiteY331" fmla="*/ 387548 h 514952"/>
                <a:gd name="connsiteX332" fmla="*/ 2623929 w 3090281"/>
                <a:gd name="connsiteY332" fmla="*/ 441031 h 514952"/>
                <a:gd name="connsiteX333" fmla="*/ 2678206 w 3090281"/>
                <a:gd name="connsiteY333" fmla="*/ 494513 h 514952"/>
                <a:gd name="connsiteX334" fmla="*/ 2732143 w 3090281"/>
                <a:gd name="connsiteY334" fmla="*/ 441031 h 514952"/>
                <a:gd name="connsiteX335" fmla="*/ 2766208 w 3090281"/>
                <a:gd name="connsiteY335" fmla="*/ 494740 h 514952"/>
                <a:gd name="connsiteX336" fmla="*/ 2773589 w 3090281"/>
                <a:gd name="connsiteY336" fmla="*/ 479184 h 514952"/>
                <a:gd name="connsiteX337" fmla="*/ 2819577 w 3090281"/>
                <a:gd name="connsiteY337" fmla="*/ 495308 h 514952"/>
                <a:gd name="connsiteX338" fmla="*/ 2853982 w 3090281"/>
                <a:gd name="connsiteY338" fmla="*/ 473847 h 514952"/>
                <a:gd name="connsiteX339" fmla="*/ 2769614 w 3090281"/>
                <a:gd name="connsiteY339" fmla="*/ 409577 h 514952"/>
                <a:gd name="connsiteX340" fmla="*/ 2822983 w 3090281"/>
                <a:gd name="connsiteY340" fmla="*/ 369835 h 514952"/>
                <a:gd name="connsiteX341" fmla="*/ 2867722 w 3090281"/>
                <a:gd name="connsiteY341" fmla="*/ 382212 h 514952"/>
                <a:gd name="connsiteX342" fmla="*/ 2861136 w 3090281"/>
                <a:gd name="connsiteY342" fmla="*/ 398109 h 514952"/>
                <a:gd name="connsiteX343" fmla="*/ 2822983 w 3090281"/>
                <a:gd name="connsiteY343" fmla="*/ 386754 h 514952"/>
                <a:gd name="connsiteX344" fmla="*/ 2789145 w 3090281"/>
                <a:gd name="connsiteY344" fmla="*/ 408896 h 514952"/>
                <a:gd name="connsiteX345" fmla="*/ 2873513 w 3090281"/>
                <a:gd name="connsiteY345" fmla="*/ 472825 h 514952"/>
                <a:gd name="connsiteX346" fmla="*/ 2819577 w 3090281"/>
                <a:gd name="connsiteY346" fmla="*/ 512454 h 514952"/>
                <a:gd name="connsiteX347" fmla="*/ 2766208 w 3090281"/>
                <a:gd name="connsiteY347" fmla="*/ 494967 h 51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Lst>
              <a:rect l="l" t="t" r="r" b="b"/>
              <a:pathLst>
                <a:path w="3090281" h="514952">
                  <a:moveTo>
                    <a:pt x="0" y="257533"/>
                  </a:moveTo>
                  <a:cubicBezTo>
                    <a:pt x="0" y="109236"/>
                    <a:pt x="112869" y="0"/>
                    <a:pt x="265481" y="0"/>
                  </a:cubicBezTo>
                  <a:cubicBezTo>
                    <a:pt x="339289" y="0"/>
                    <a:pt x="405830" y="24640"/>
                    <a:pt x="450683" y="73808"/>
                  </a:cubicBezTo>
                  <a:lnTo>
                    <a:pt x="416731" y="107760"/>
                  </a:lnTo>
                  <a:cubicBezTo>
                    <a:pt x="375512" y="65746"/>
                    <a:pt x="324868" y="47691"/>
                    <a:pt x="266958" y="47691"/>
                  </a:cubicBezTo>
                  <a:cubicBezTo>
                    <a:pt x="144664" y="47691"/>
                    <a:pt x="52801" y="137396"/>
                    <a:pt x="52801" y="257533"/>
                  </a:cubicBezTo>
                  <a:cubicBezTo>
                    <a:pt x="52801" y="377670"/>
                    <a:pt x="144664" y="467261"/>
                    <a:pt x="266958" y="467261"/>
                  </a:cubicBezTo>
                  <a:cubicBezTo>
                    <a:pt x="324868" y="467261"/>
                    <a:pt x="375399" y="449206"/>
                    <a:pt x="416731" y="406511"/>
                  </a:cubicBezTo>
                  <a:lnTo>
                    <a:pt x="450683" y="440463"/>
                  </a:lnTo>
                  <a:cubicBezTo>
                    <a:pt x="405830" y="489630"/>
                    <a:pt x="339289" y="514952"/>
                    <a:pt x="264800" y="514952"/>
                  </a:cubicBezTo>
                  <a:cubicBezTo>
                    <a:pt x="112869" y="514952"/>
                    <a:pt x="0" y="405830"/>
                    <a:pt x="0" y="257533"/>
                  </a:cubicBezTo>
                  <a:close/>
                  <a:moveTo>
                    <a:pt x="870139" y="375399"/>
                  </a:moveTo>
                  <a:lnTo>
                    <a:pt x="588079" y="375399"/>
                  </a:lnTo>
                  <a:lnTo>
                    <a:pt x="527329" y="510637"/>
                  </a:lnTo>
                  <a:lnTo>
                    <a:pt x="471689" y="510637"/>
                  </a:lnTo>
                  <a:lnTo>
                    <a:pt x="702992" y="4315"/>
                  </a:lnTo>
                  <a:lnTo>
                    <a:pt x="755793" y="4315"/>
                  </a:lnTo>
                  <a:lnTo>
                    <a:pt x="987210" y="510637"/>
                  </a:lnTo>
                  <a:lnTo>
                    <a:pt x="930775" y="510637"/>
                  </a:lnTo>
                  <a:lnTo>
                    <a:pt x="870025" y="375399"/>
                  </a:lnTo>
                  <a:close/>
                  <a:moveTo>
                    <a:pt x="850608" y="332022"/>
                  </a:moveTo>
                  <a:lnTo>
                    <a:pt x="729109" y="60068"/>
                  </a:lnTo>
                  <a:lnTo>
                    <a:pt x="607610" y="332022"/>
                  </a:lnTo>
                  <a:lnTo>
                    <a:pt x="850608" y="332022"/>
                  </a:lnTo>
                  <a:close/>
                  <a:moveTo>
                    <a:pt x="1553259" y="74035"/>
                  </a:moveTo>
                  <a:cubicBezTo>
                    <a:pt x="1553259" y="32816"/>
                    <a:pt x="1584713" y="2839"/>
                    <a:pt x="1627067" y="2839"/>
                  </a:cubicBezTo>
                  <a:cubicBezTo>
                    <a:pt x="1648528" y="2839"/>
                    <a:pt x="1667264" y="10220"/>
                    <a:pt x="1679982" y="24527"/>
                  </a:cubicBezTo>
                  <a:lnTo>
                    <a:pt x="1667037" y="37018"/>
                  </a:lnTo>
                  <a:cubicBezTo>
                    <a:pt x="1656250" y="25662"/>
                    <a:pt x="1643192" y="20553"/>
                    <a:pt x="1627862" y="20553"/>
                  </a:cubicBezTo>
                  <a:cubicBezTo>
                    <a:pt x="1596409" y="20553"/>
                    <a:pt x="1573131" y="43263"/>
                    <a:pt x="1573131" y="74035"/>
                  </a:cubicBezTo>
                  <a:cubicBezTo>
                    <a:pt x="1573131" y="104807"/>
                    <a:pt x="1596409" y="127517"/>
                    <a:pt x="1627862" y="127517"/>
                  </a:cubicBezTo>
                  <a:cubicBezTo>
                    <a:pt x="1643192" y="127517"/>
                    <a:pt x="1656364" y="122181"/>
                    <a:pt x="1667037" y="110825"/>
                  </a:cubicBezTo>
                  <a:lnTo>
                    <a:pt x="1679982" y="123316"/>
                  </a:lnTo>
                  <a:cubicBezTo>
                    <a:pt x="1667264" y="137623"/>
                    <a:pt x="1648528" y="145231"/>
                    <a:pt x="1626840" y="145231"/>
                  </a:cubicBezTo>
                  <a:cubicBezTo>
                    <a:pt x="1584600" y="145231"/>
                    <a:pt x="1553259" y="115140"/>
                    <a:pt x="1553259" y="74035"/>
                  </a:cubicBezTo>
                  <a:close/>
                  <a:moveTo>
                    <a:pt x="1690202" y="74035"/>
                  </a:moveTo>
                  <a:cubicBezTo>
                    <a:pt x="1690202" y="33270"/>
                    <a:pt x="1721655" y="2839"/>
                    <a:pt x="1764464" y="2839"/>
                  </a:cubicBezTo>
                  <a:cubicBezTo>
                    <a:pt x="1807272" y="2839"/>
                    <a:pt x="1838272" y="33043"/>
                    <a:pt x="1838272" y="74035"/>
                  </a:cubicBezTo>
                  <a:cubicBezTo>
                    <a:pt x="1838272" y="115027"/>
                    <a:pt x="1806818" y="145231"/>
                    <a:pt x="1764464" y="145231"/>
                  </a:cubicBezTo>
                  <a:cubicBezTo>
                    <a:pt x="1722109" y="145231"/>
                    <a:pt x="1690202" y="114800"/>
                    <a:pt x="1690202" y="74035"/>
                  </a:cubicBezTo>
                  <a:close/>
                  <a:moveTo>
                    <a:pt x="1818400" y="74035"/>
                  </a:moveTo>
                  <a:cubicBezTo>
                    <a:pt x="1818400" y="43149"/>
                    <a:pt x="1795350" y="20553"/>
                    <a:pt x="1764464" y="20553"/>
                  </a:cubicBezTo>
                  <a:cubicBezTo>
                    <a:pt x="1733578" y="20553"/>
                    <a:pt x="1710187" y="43263"/>
                    <a:pt x="1710187" y="74035"/>
                  </a:cubicBezTo>
                  <a:cubicBezTo>
                    <a:pt x="1710187" y="104807"/>
                    <a:pt x="1733237" y="127517"/>
                    <a:pt x="1764464" y="127517"/>
                  </a:cubicBezTo>
                  <a:cubicBezTo>
                    <a:pt x="1795690" y="127517"/>
                    <a:pt x="1818400" y="104807"/>
                    <a:pt x="1818400" y="74035"/>
                  </a:cubicBezTo>
                  <a:close/>
                  <a:moveTo>
                    <a:pt x="1852466" y="127745"/>
                  </a:moveTo>
                  <a:lnTo>
                    <a:pt x="1859846" y="112188"/>
                  </a:lnTo>
                  <a:cubicBezTo>
                    <a:pt x="1870179" y="121499"/>
                    <a:pt x="1887893" y="128312"/>
                    <a:pt x="1905834" y="128312"/>
                  </a:cubicBezTo>
                  <a:cubicBezTo>
                    <a:pt x="1929907" y="128312"/>
                    <a:pt x="1940240" y="119001"/>
                    <a:pt x="1940240" y="106851"/>
                  </a:cubicBezTo>
                  <a:cubicBezTo>
                    <a:pt x="1940240" y="72786"/>
                    <a:pt x="1855872" y="94361"/>
                    <a:pt x="1855872" y="42582"/>
                  </a:cubicBezTo>
                  <a:cubicBezTo>
                    <a:pt x="1855872" y="21120"/>
                    <a:pt x="1872564" y="2839"/>
                    <a:pt x="1909241" y="2839"/>
                  </a:cubicBezTo>
                  <a:cubicBezTo>
                    <a:pt x="1925592" y="2839"/>
                    <a:pt x="1942511" y="7267"/>
                    <a:pt x="1953980" y="15216"/>
                  </a:cubicBezTo>
                  <a:lnTo>
                    <a:pt x="1947394" y="31113"/>
                  </a:lnTo>
                  <a:cubicBezTo>
                    <a:pt x="1935244" y="23391"/>
                    <a:pt x="1921504" y="19758"/>
                    <a:pt x="1909241" y="19758"/>
                  </a:cubicBezTo>
                  <a:cubicBezTo>
                    <a:pt x="1885509" y="19758"/>
                    <a:pt x="1875403" y="29750"/>
                    <a:pt x="1875403" y="41900"/>
                  </a:cubicBezTo>
                  <a:cubicBezTo>
                    <a:pt x="1875403" y="75965"/>
                    <a:pt x="1959771" y="54618"/>
                    <a:pt x="1959771" y="105829"/>
                  </a:cubicBezTo>
                  <a:cubicBezTo>
                    <a:pt x="1959771" y="127063"/>
                    <a:pt x="1942625" y="145458"/>
                    <a:pt x="1905834" y="145458"/>
                  </a:cubicBezTo>
                  <a:cubicBezTo>
                    <a:pt x="1884487" y="145458"/>
                    <a:pt x="1863593" y="138305"/>
                    <a:pt x="1852466" y="127972"/>
                  </a:cubicBezTo>
                  <a:close/>
                  <a:moveTo>
                    <a:pt x="2016092" y="21688"/>
                  </a:moveTo>
                  <a:lnTo>
                    <a:pt x="1968287" y="21688"/>
                  </a:lnTo>
                  <a:lnTo>
                    <a:pt x="1968287" y="4315"/>
                  </a:lnTo>
                  <a:lnTo>
                    <a:pt x="2083541" y="4315"/>
                  </a:lnTo>
                  <a:lnTo>
                    <a:pt x="2083541" y="21688"/>
                  </a:lnTo>
                  <a:lnTo>
                    <a:pt x="2035736" y="21688"/>
                  </a:lnTo>
                  <a:lnTo>
                    <a:pt x="2035736" y="143642"/>
                  </a:lnTo>
                  <a:lnTo>
                    <a:pt x="2015978" y="143642"/>
                  </a:lnTo>
                  <a:lnTo>
                    <a:pt x="2015978" y="21688"/>
                  </a:lnTo>
                  <a:close/>
                  <a:moveTo>
                    <a:pt x="2176653" y="108895"/>
                  </a:moveTo>
                  <a:lnTo>
                    <a:pt x="2102618" y="108895"/>
                  </a:lnTo>
                  <a:lnTo>
                    <a:pt x="2087288" y="143755"/>
                  </a:lnTo>
                  <a:lnTo>
                    <a:pt x="2066849" y="143755"/>
                  </a:lnTo>
                  <a:lnTo>
                    <a:pt x="2129870" y="4315"/>
                  </a:lnTo>
                  <a:lnTo>
                    <a:pt x="2149514" y="4315"/>
                  </a:lnTo>
                  <a:lnTo>
                    <a:pt x="2212762" y="143642"/>
                  </a:lnTo>
                  <a:lnTo>
                    <a:pt x="2191869" y="143642"/>
                  </a:lnTo>
                  <a:lnTo>
                    <a:pt x="2176539" y="108782"/>
                  </a:lnTo>
                  <a:close/>
                  <a:moveTo>
                    <a:pt x="2169726" y="92998"/>
                  </a:moveTo>
                  <a:lnTo>
                    <a:pt x="2139635" y="24754"/>
                  </a:lnTo>
                  <a:lnTo>
                    <a:pt x="2109544" y="92998"/>
                  </a:lnTo>
                  <a:lnTo>
                    <a:pt x="2169613" y="92998"/>
                  </a:lnTo>
                  <a:close/>
                  <a:moveTo>
                    <a:pt x="2255230" y="131151"/>
                  </a:moveTo>
                  <a:cubicBezTo>
                    <a:pt x="2255230" y="135125"/>
                    <a:pt x="2254435" y="138078"/>
                    <a:pt x="2251823" y="145458"/>
                  </a:cubicBezTo>
                  <a:lnTo>
                    <a:pt x="2242512" y="173165"/>
                  </a:lnTo>
                  <a:lnTo>
                    <a:pt x="2230022" y="173165"/>
                  </a:lnTo>
                  <a:lnTo>
                    <a:pt x="2237402" y="143528"/>
                  </a:lnTo>
                  <a:cubicBezTo>
                    <a:pt x="2232406" y="141711"/>
                    <a:pt x="2229000" y="137169"/>
                    <a:pt x="2229000" y="131151"/>
                  </a:cubicBezTo>
                  <a:cubicBezTo>
                    <a:pt x="2229000" y="123202"/>
                    <a:pt x="2234791" y="117638"/>
                    <a:pt x="2242285" y="117638"/>
                  </a:cubicBezTo>
                  <a:cubicBezTo>
                    <a:pt x="2249779" y="117638"/>
                    <a:pt x="2255230" y="123430"/>
                    <a:pt x="2255230" y="131151"/>
                  </a:cubicBezTo>
                  <a:close/>
                  <a:moveTo>
                    <a:pt x="2423853" y="108895"/>
                  </a:moveTo>
                  <a:lnTo>
                    <a:pt x="2349818" y="108895"/>
                  </a:lnTo>
                  <a:lnTo>
                    <a:pt x="2334488" y="143755"/>
                  </a:lnTo>
                  <a:lnTo>
                    <a:pt x="2314049" y="143755"/>
                  </a:lnTo>
                  <a:lnTo>
                    <a:pt x="2376956" y="4315"/>
                  </a:lnTo>
                  <a:lnTo>
                    <a:pt x="2396714" y="4315"/>
                  </a:lnTo>
                  <a:lnTo>
                    <a:pt x="2459962" y="143642"/>
                  </a:lnTo>
                  <a:lnTo>
                    <a:pt x="2439068" y="143642"/>
                  </a:lnTo>
                  <a:lnTo>
                    <a:pt x="2423739" y="108782"/>
                  </a:lnTo>
                  <a:close/>
                  <a:moveTo>
                    <a:pt x="2416926" y="92998"/>
                  </a:moveTo>
                  <a:lnTo>
                    <a:pt x="2386835" y="24754"/>
                  </a:lnTo>
                  <a:lnTo>
                    <a:pt x="2356744" y="92998"/>
                  </a:lnTo>
                  <a:lnTo>
                    <a:pt x="2416812" y="92998"/>
                  </a:lnTo>
                  <a:close/>
                  <a:moveTo>
                    <a:pt x="2477676" y="4428"/>
                  </a:moveTo>
                  <a:lnTo>
                    <a:pt x="2497547" y="4428"/>
                  </a:lnTo>
                  <a:lnTo>
                    <a:pt x="2497547" y="126382"/>
                  </a:lnTo>
                  <a:lnTo>
                    <a:pt x="2572945" y="126382"/>
                  </a:lnTo>
                  <a:lnTo>
                    <a:pt x="2572945" y="143642"/>
                  </a:lnTo>
                  <a:lnTo>
                    <a:pt x="2477676" y="143642"/>
                  </a:lnTo>
                  <a:lnTo>
                    <a:pt x="2477676" y="4315"/>
                  </a:lnTo>
                  <a:close/>
                  <a:moveTo>
                    <a:pt x="2711249" y="106056"/>
                  </a:moveTo>
                  <a:cubicBezTo>
                    <a:pt x="2711249" y="129902"/>
                    <a:pt x="2693195" y="143642"/>
                    <a:pt x="2657881" y="143642"/>
                  </a:cubicBezTo>
                  <a:lnTo>
                    <a:pt x="2591453" y="143642"/>
                  </a:lnTo>
                  <a:lnTo>
                    <a:pt x="2591453" y="4315"/>
                  </a:lnTo>
                  <a:lnTo>
                    <a:pt x="2653906" y="4315"/>
                  </a:lnTo>
                  <a:cubicBezTo>
                    <a:pt x="2685927" y="4315"/>
                    <a:pt x="2703868" y="17827"/>
                    <a:pt x="2703868" y="40310"/>
                  </a:cubicBezTo>
                  <a:cubicBezTo>
                    <a:pt x="2703868" y="55413"/>
                    <a:pt x="2696147" y="65973"/>
                    <a:pt x="2685133" y="71310"/>
                  </a:cubicBezTo>
                  <a:cubicBezTo>
                    <a:pt x="2700803" y="75738"/>
                    <a:pt x="2711249" y="87434"/>
                    <a:pt x="2711249" y="105943"/>
                  </a:cubicBezTo>
                  <a:close/>
                  <a:moveTo>
                    <a:pt x="2611325" y="20439"/>
                  </a:moveTo>
                  <a:lnTo>
                    <a:pt x="2611325" y="65065"/>
                  </a:lnTo>
                  <a:lnTo>
                    <a:pt x="2652089" y="65065"/>
                  </a:lnTo>
                  <a:cubicBezTo>
                    <a:pt x="2672415" y="65065"/>
                    <a:pt x="2683884" y="57457"/>
                    <a:pt x="2683884" y="42809"/>
                  </a:cubicBezTo>
                  <a:cubicBezTo>
                    <a:pt x="2683884" y="28161"/>
                    <a:pt x="2672301" y="20553"/>
                    <a:pt x="2652089" y="20553"/>
                  </a:cubicBezTo>
                  <a:lnTo>
                    <a:pt x="2611325" y="20553"/>
                  </a:lnTo>
                  <a:close/>
                  <a:moveTo>
                    <a:pt x="2691151" y="104467"/>
                  </a:moveTo>
                  <a:cubicBezTo>
                    <a:pt x="2691151" y="88342"/>
                    <a:pt x="2679228" y="81189"/>
                    <a:pt x="2657086" y="81189"/>
                  </a:cubicBezTo>
                  <a:lnTo>
                    <a:pt x="2611325" y="81189"/>
                  </a:lnTo>
                  <a:lnTo>
                    <a:pt x="2611325" y="127517"/>
                  </a:lnTo>
                  <a:lnTo>
                    <a:pt x="2657086" y="127517"/>
                  </a:lnTo>
                  <a:cubicBezTo>
                    <a:pt x="2679228" y="127517"/>
                    <a:pt x="2691151" y="120591"/>
                    <a:pt x="2691151" y="104467"/>
                  </a:cubicBezTo>
                  <a:close/>
                  <a:moveTo>
                    <a:pt x="2738956" y="4315"/>
                  </a:moveTo>
                  <a:lnTo>
                    <a:pt x="2758827" y="4315"/>
                  </a:lnTo>
                  <a:lnTo>
                    <a:pt x="2758827" y="143642"/>
                  </a:lnTo>
                  <a:lnTo>
                    <a:pt x="2738956" y="143642"/>
                  </a:lnTo>
                  <a:lnTo>
                    <a:pt x="2738956" y="4315"/>
                  </a:lnTo>
                  <a:close/>
                  <a:moveTo>
                    <a:pt x="2915186" y="4315"/>
                  </a:moveTo>
                  <a:lnTo>
                    <a:pt x="2915186" y="143642"/>
                  </a:lnTo>
                  <a:lnTo>
                    <a:pt x="2898835" y="143642"/>
                  </a:lnTo>
                  <a:lnTo>
                    <a:pt x="2815262" y="39743"/>
                  </a:lnTo>
                  <a:lnTo>
                    <a:pt x="2815262" y="143642"/>
                  </a:lnTo>
                  <a:lnTo>
                    <a:pt x="2795390" y="143642"/>
                  </a:lnTo>
                  <a:lnTo>
                    <a:pt x="2795390" y="4315"/>
                  </a:lnTo>
                  <a:lnTo>
                    <a:pt x="2811742" y="4315"/>
                  </a:lnTo>
                  <a:lnTo>
                    <a:pt x="2895315" y="108214"/>
                  </a:lnTo>
                  <a:lnTo>
                    <a:pt x="2895315" y="4315"/>
                  </a:lnTo>
                  <a:lnTo>
                    <a:pt x="2915186" y="4315"/>
                  </a:lnTo>
                  <a:close/>
                  <a:moveTo>
                    <a:pt x="2942211" y="73921"/>
                  </a:moveTo>
                  <a:cubicBezTo>
                    <a:pt x="2942211" y="33157"/>
                    <a:pt x="2973665" y="2725"/>
                    <a:pt x="3016473" y="2725"/>
                  </a:cubicBezTo>
                  <a:cubicBezTo>
                    <a:pt x="3059282" y="2725"/>
                    <a:pt x="3090281" y="32930"/>
                    <a:pt x="3090281" y="73921"/>
                  </a:cubicBezTo>
                  <a:cubicBezTo>
                    <a:pt x="3090281" y="114913"/>
                    <a:pt x="3058828" y="145118"/>
                    <a:pt x="3016473" y="145118"/>
                  </a:cubicBezTo>
                  <a:cubicBezTo>
                    <a:pt x="2974119" y="145118"/>
                    <a:pt x="2942211" y="114686"/>
                    <a:pt x="2942211" y="73921"/>
                  </a:cubicBezTo>
                  <a:close/>
                  <a:moveTo>
                    <a:pt x="3070410" y="73921"/>
                  </a:moveTo>
                  <a:cubicBezTo>
                    <a:pt x="3070410" y="43036"/>
                    <a:pt x="3047359" y="20439"/>
                    <a:pt x="3016473" y="20439"/>
                  </a:cubicBezTo>
                  <a:cubicBezTo>
                    <a:pt x="2985588" y="20439"/>
                    <a:pt x="2962196" y="43149"/>
                    <a:pt x="2962196" y="73921"/>
                  </a:cubicBezTo>
                  <a:cubicBezTo>
                    <a:pt x="2962196" y="104694"/>
                    <a:pt x="2985247" y="127404"/>
                    <a:pt x="3016473" y="127404"/>
                  </a:cubicBezTo>
                  <a:cubicBezTo>
                    <a:pt x="3047700" y="127404"/>
                    <a:pt x="3070410" y="104694"/>
                    <a:pt x="3070410" y="73921"/>
                  </a:cubicBezTo>
                  <a:close/>
                  <a:moveTo>
                    <a:pt x="1666583" y="329297"/>
                  </a:moveTo>
                  <a:lnTo>
                    <a:pt x="1648074" y="310788"/>
                  </a:lnTo>
                  <a:cubicBezTo>
                    <a:pt x="1635925" y="322484"/>
                    <a:pt x="1620027" y="328729"/>
                    <a:pt x="1601519" y="328729"/>
                  </a:cubicBezTo>
                  <a:cubicBezTo>
                    <a:pt x="1573245" y="328729"/>
                    <a:pt x="1552805" y="313854"/>
                    <a:pt x="1552805" y="292507"/>
                  </a:cubicBezTo>
                  <a:cubicBezTo>
                    <a:pt x="1552805" y="275360"/>
                    <a:pt x="1562571" y="263438"/>
                    <a:pt x="1586643" y="249698"/>
                  </a:cubicBezTo>
                  <a:cubicBezTo>
                    <a:pt x="1574153" y="237207"/>
                    <a:pt x="1569951" y="228237"/>
                    <a:pt x="1569951" y="217904"/>
                  </a:cubicBezTo>
                  <a:cubicBezTo>
                    <a:pt x="1569951" y="199168"/>
                    <a:pt x="1584713" y="186677"/>
                    <a:pt x="1607537" y="186677"/>
                  </a:cubicBezTo>
                  <a:cubicBezTo>
                    <a:pt x="1628657" y="186677"/>
                    <a:pt x="1642170" y="197578"/>
                    <a:pt x="1642170" y="215746"/>
                  </a:cubicBezTo>
                  <a:cubicBezTo>
                    <a:pt x="1642170" y="229827"/>
                    <a:pt x="1633767" y="240046"/>
                    <a:pt x="1612533" y="252196"/>
                  </a:cubicBezTo>
                  <a:lnTo>
                    <a:pt x="1646939" y="286375"/>
                  </a:lnTo>
                  <a:cubicBezTo>
                    <a:pt x="1650686" y="279221"/>
                    <a:pt x="1653752" y="270818"/>
                    <a:pt x="1655455" y="261053"/>
                  </a:cubicBezTo>
                  <a:lnTo>
                    <a:pt x="1670784" y="266049"/>
                  </a:lnTo>
                  <a:cubicBezTo>
                    <a:pt x="1668400" y="278426"/>
                    <a:pt x="1664199" y="289100"/>
                    <a:pt x="1658635" y="297843"/>
                  </a:cubicBezTo>
                  <a:lnTo>
                    <a:pt x="1677370" y="316579"/>
                  </a:lnTo>
                  <a:lnTo>
                    <a:pt x="1666583" y="329297"/>
                  </a:lnTo>
                  <a:close/>
                  <a:moveTo>
                    <a:pt x="1636719" y="299660"/>
                  </a:moveTo>
                  <a:lnTo>
                    <a:pt x="1597090" y="260258"/>
                  </a:lnTo>
                  <a:cubicBezTo>
                    <a:pt x="1577559" y="271159"/>
                    <a:pt x="1571428" y="279335"/>
                    <a:pt x="1571428" y="290463"/>
                  </a:cubicBezTo>
                  <a:cubicBezTo>
                    <a:pt x="1571428" y="303748"/>
                    <a:pt x="1583918" y="312719"/>
                    <a:pt x="1602654" y="312719"/>
                  </a:cubicBezTo>
                  <a:cubicBezTo>
                    <a:pt x="1615940" y="312719"/>
                    <a:pt x="1627749" y="308290"/>
                    <a:pt x="1636719" y="299547"/>
                  </a:cubicBezTo>
                  <a:close/>
                  <a:moveTo>
                    <a:pt x="1587552" y="217450"/>
                  </a:moveTo>
                  <a:cubicBezTo>
                    <a:pt x="1587552" y="224603"/>
                    <a:pt x="1590391" y="229827"/>
                    <a:pt x="1601632" y="241295"/>
                  </a:cubicBezTo>
                  <a:cubicBezTo>
                    <a:pt x="1619914" y="230962"/>
                    <a:pt x="1625932" y="224603"/>
                    <a:pt x="1625932" y="215860"/>
                  </a:cubicBezTo>
                  <a:cubicBezTo>
                    <a:pt x="1625932" y="207116"/>
                    <a:pt x="1619346" y="200530"/>
                    <a:pt x="1607423" y="200530"/>
                  </a:cubicBezTo>
                  <a:cubicBezTo>
                    <a:pt x="1594933" y="200530"/>
                    <a:pt x="1587552" y="207457"/>
                    <a:pt x="1587552" y="217450"/>
                  </a:cubicBezTo>
                  <a:close/>
                  <a:moveTo>
                    <a:pt x="1843949" y="327139"/>
                  </a:moveTo>
                  <a:lnTo>
                    <a:pt x="1813858" y="284331"/>
                  </a:lnTo>
                  <a:cubicBezTo>
                    <a:pt x="1811020" y="284558"/>
                    <a:pt x="1808067" y="284672"/>
                    <a:pt x="1805115" y="284672"/>
                  </a:cubicBezTo>
                  <a:lnTo>
                    <a:pt x="1770709" y="284672"/>
                  </a:lnTo>
                  <a:lnTo>
                    <a:pt x="1770709" y="327026"/>
                  </a:lnTo>
                  <a:lnTo>
                    <a:pt x="1750838" y="327026"/>
                  </a:lnTo>
                  <a:lnTo>
                    <a:pt x="1750838" y="187699"/>
                  </a:lnTo>
                  <a:lnTo>
                    <a:pt x="1805115" y="187699"/>
                  </a:lnTo>
                  <a:cubicBezTo>
                    <a:pt x="1841338" y="187699"/>
                    <a:pt x="1863253" y="205981"/>
                    <a:pt x="1863253" y="236299"/>
                  </a:cubicBezTo>
                  <a:cubicBezTo>
                    <a:pt x="1863253" y="257760"/>
                    <a:pt x="1852125" y="273316"/>
                    <a:pt x="1832594" y="280243"/>
                  </a:cubicBezTo>
                  <a:lnTo>
                    <a:pt x="1865637" y="327026"/>
                  </a:lnTo>
                  <a:lnTo>
                    <a:pt x="1843949" y="327026"/>
                  </a:lnTo>
                  <a:close/>
                  <a:moveTo>
                    <a:pt x="1843381" y="236412"/>
                  </a:moveTo>
                  <a:cubicBezTo>
                    <a:pt x="1843381" y="216541"/>
                    <a:pt x="1830096" y="205186"/>
                    <a:pt x="1804547" y="205186"/>
                  </a:cubicBezTo>
                  <a:lnTo>
                    <a:pt x="1770709" y="205186"/>
                  </a:lnTo>
                  <a:lnTo>
                    <a:pt x="1770709" y="267866"/>
                  </a:lnTo>
                  <a:lnTo>
                    <a:pt x="1804547" y="267866"/>
                  </a:lnTo>
                  <a:cubicBezTo>
                    <a:pt x="1829983" y="267866"/>
                    <a:pt x="1843381" y="256284"/>
                    <a:pt x="1843381" y="236412"/>
                  </a:cubicBezTo>
                  <a:close/>
                  <a:moveTo>
                    <a:pt x="1880740" y="257533"/>
                  </a:moveTo>
                  <a:cubicBezTo>
                    <a:pt x="1880740" y="216768"/>
                    <a:pt x="1912193" y="186337"/>
                    <a:pt x="1955002" y="186337"/>
                  </a:cubicBezTo>
                  <a:cubicBezTo>
                    <a:pt x="1997810" y="186337"/>
                    <a:pt x="2028810" y="216541"/>
                    <a:pt x="2028810" y="257533"/>
                  </a:cubicBezTo>
                  <a:cubicBezTo>
                    <a:pt x="2028810" y="298525"/>
                    <a:pt x="1997356" y="328729"/>
                    <a:pt x="1955002" y="328729"/>
                  </a:cubicBezTo>
                  <a:cubicBezTo>
                    <a:pt x="1912647" y="328729"/>
                    <a:pt x="1880740" y="298298"/>
                    <a:pt x="1880740" y="257533"/>
                  </a:cubicBezTo>
                  <a:close/>
                  <a:moveTo>
                    <a:pt x="2008938" y="257533"/>
                  </a:moveTo>
                  <a:cubicBezTo>
                    <a:pt x="2008938" y="226647"/>
                    <a:pt x="1985888" y="204051"/>
                    <a:pt x="1955002" y="204051"/>
                  </a:cubicBezTo>
                  <a:cubicBezTo>
                    <a:pt x="1924116" y="204051"/>
                    <a:pt x="1900725" y="226761"/>
                    <a:pt x="1900725" y="257533"/>
                  </a:cubicBezTo>
                  <a:cubicBezTo>
                    <a:pt x="1900725" y="288305"/>
                    <a:pt x="1923775" y="311015"/>
                    <a:pt x="1955002" y="311015"/>
                  </a:cubicBezTo>
                  <a:cubicBezTo>
                    <a:pt x="1986228" y="311015"/>
                    <a:pt x="2008938" y="288305"/>
                    <a:pt x="2008938" y="257533"/>
                  </a:cubicBezTo>
                  <a:close/>
                  <a:moveTo>
                    <a:pt x="2045615" y="257533"/>
                  </a:moveTo>
                  <a:cubicBezTo>
                    <a:pt x="2045615" y="216314"/>
                    <a:pt x="2077069" y="186337"/>
                    <a:pt x="2119423" y="186337"/>
                  </a:cubicBezTo>
                  <a:cubicBezTo>
                    <a:pt x="2140884" y="186337"/>
                    <a:pt x="2159620" y="193717"/>
                    <a:pt x="2172338" y="208025"/>
                  </a:cubicBezTo>
                  <a:lnTo>
                    <a:pt x="2159393" y="220515"/>
                  </a:lnTo>
                  <a:cubicBezTo>
                    <a:pt x="2148606" y="209160"/>
                    <a:pt x="2135548" y="204051"/>
                    <a:pt x="2120218" y="204051"/>
                  </a:cubicBezTo>
                  <a:cubicBezTo>
                    <a:pt x="2088764" y="204051"/>
                    <a:pt x="2065487" y="226761"/>
                    <a:pt x="2065487" y="257533"/>
                  </a:cubicBezTo>
                  <a:cubicBezTo>
                    <a:pt x="2065487" y="288305"/>
                    <a:pt x="2088764" y="311015"/>
                    <a:pt x="2120218" y="311015"/>
                  </a:cubicBezTo>
                  <a:cubicBezTo>
                    <a:pt x="2135548" y="311015"/>
                    <a:pt x="2148719" y="305678"/>
                    <a:pt x="2159393" y="294323"/>
                  </a:cubicBezTo>
                  <a:lnTo>
                    <a:pt x="2172338" y="306814"/>
                  </a:lnTo>
                  <a:cubicBezTo>
                    <a:pt x="2159620" y="321121"/>
                    <a:pt x="2140884" y="328729"/>
                    <a:pt x="2119196" y="328729"/>
                  </a:cubicBezTo>
                  <a:cubicBezTo>
                    <a:pt x="2076955" y="328729"/>
                    <a:pt x="2045615" y="298638"/>
                    <a:pt x="2045615" y="257533"/>
                  </a:cubicBezTo>
                  <a:close/>
                  <a:moveTo>
                    <a:pt x="2315185" y="187926"/>
                  </a:moveTo>
                  <a:lnTo>
                    <a:pt x="2315185" y="327253"/>
                  </a:lnTo>
                  <a:lnTo>
                    <a:pt x="2295313" y="327253"/>
                  </a:lnTo>
                  <a:lnTo>
                    <a:pt x="2295313" y="265141"/>
                  </a:lnTo>
                  <a:lnTo>
                    <a:pt x="2215374" y="265141"/>
                  </a:lnTo>
                  <a:lnTo>
                    <a:pt x="2215374" y="327253"/>
                  </a:lnTo>
                  <a:lnTo>
                    <a:pt x="2195502" y="327253"/>
                  </a:lnTo>
                  <a:lnTo>
                    <a:pt x="2195502" y="187926"/>
                  </a:lnTo>
                  <a:lnTo>
                    <a:pt x="2215374" y="187926"/>
                  </a:lnTo>
                  <a:lnTo>
                    <a:pt x="2215374" y="247881"/>
                  </a:lnTo>
                  <a:lnTo>
                    <a:pt x="2295313" y="247881"/>
                  </a:lnTo>
                  <a:lnTo>
                    <a:pt x="2295313" y="187926"/>
                  </a:lnTo>
                  <a:lnTo>
                    <a:pt x="2315185" y="187926"/>
                  </a:lnTo>
                  <a:close/>
                  <a:moveTo>
                    <a:pt x="2442702" y="292393"/>
                  </a:moveTo>
                  <a:lnTo>
                    <a:pt x="2368667" y="292393"/>
                  </a:lnTo>
                  <a:lnTo>
                    <a:pt x="2353338" y="327253"/>
                  </a:lnTo>
                  <a:lnTo>
                    <a:pt x="2332898" y="327253"/>
                  </a:lnTo>
                  <a:lnTo>
                    <a:pt x="2396033" y="187926"/>
                  </a:lnTo>
                  <a:lnTo>
                    <a:pt x="2415677" y="187926"/>
                  </a:lnTo>
                  <a:lnTo>
                    <a:pt x="2478925" y="327253"/>
                  </a:lnTo>
                  <a:lnTo>
                    <a:pt x="2458031" y="327253"/>
                  </a:lnTo>
                  <a:lnTo>
                    <a:pt x="2442702" y="292393"/>
                  </a:lnTo>
                  <a:close/>
                  <a:moveTo>
                    <a:pt x="2435775" y="276496"/>
                  </a:moveTo>
                  <a:lnTo>
                    <a:pt x="2405684" y="208252"/>
                  </a:lnTo>
                  <a:lnTo>
                    <a:pt x="2375594" y="276496"/>
                  </a:lnTo>
                  <a:lnTo>
                    <a:pt x="2435662" y="276496"/>
                  </a:lnTo>
                  <a:close/>
                  <a:moveTo>
                    <a:pt x="1653638" y="475891"/>
                  </a:moveTo>
                  <a:lnTo>
                    <a:pt x="1579603" y="475891"/>
                  </a:lnTo>
                  <a:lnTo>
                    <a:pt x="1564274" y="510751"/>
                  </a:lnTo>
                  <a:lnTo>
                    <a:pt x="1543835" y="510751"/>
                  </a:lnTo>
                  <a:lnTo>
                    <a:pt x="1606969" y="371424"/>
                  </a:lnTo>
                  <a:lnTo>
                    <a:pt x="1626613" y="371424"/>
                  </a:lnTo>
                  <a:lnTo>
                    <a:pt x="1689861" y="510751"/>
                  </a:lnTo>
                  <a:lnTo>
                    <a:pt x="1668968" y="510751"/>
                  </a:lnTo>
                  <a:lnTo>
                    <a:pt x="1653638" y="475891"/>
                  </a:lnTo>
                  <a:close/>
                  <a:moveTo>
                    <a:pt x="1646712" y="459994"/>
                  </a:moveTo>
                  <a:lnTo>
                    <a:pt x="1616621" y="391750"/>
                  </a:lnTo>
                  <a:lnTo>
                    <a:pt x="1586530" y="459994"/>
                  </a:lnTo>
                  <a:lnTo>
                    <a:pt x="1646598" y="459994"/>
                  </a:lnTo>
                  <a:close/>
                  <a:moveTo>
                    <a:pt x="1707461" y="371424"/>
                  </a:moveTo>
                  <a:lnTo>
                    <a:pt x="1766167" y="371424"/>
                  </a:lnTo>
                  <a:cubicBezTo>
                    <a:pt x="1810906" y="371424"/>
                    <a:pt x="1841338" y="399698"/>
                    <a:pt x="1841338" y="441031"/>
                  </a:cubicBezTo>
                  <a:cubicBezTo>
                    <a:pt x="1841338" y="482363"/>
                    <a:pt x="1810906" y="510637"/>
                    <a:pt x="1766167" y="510637"/>
                  </a:cubicBezTo>
                  <a:lnTo>
                    <a:pt x="1707461" y="510637"/>
                  </a:lnTo>
                  <a:lnTo>
                    <a:pt x="1707461" y="371311"/>
                  </a:lnTo>
                  <a:close/>
                  <a:moveTo>
                    <a:pt x="1764918" y="493378"/>
                  </a:moveTo>
                  <a:cubicBezTo>
                    <a:pt x="1799324" y="493378"/>
                    <a:pt x="1821466" y="472257"/>
                    <a:pt x="1821466" y="441031"/>
                  </a:cubicBezTo>
                  <a:cubicBezTo>
                    <a:pt x="1821466" y="409804"/>
                    <a:pt x="1799324" y="388684"/>
                    <a:pt x="1764918" y="388684"/>
                  </a:cubicBezTo>
                  <a:lnTo>
                    <a:pt x="1727333" y="388684"/>
                  </a:lnTo>
                  <a:lnTo>
                    <a:pt x="1727333" y="493378"/>
                  </a:lnTo>
                  <a:lnTo>
                    <a:pt x="1764918" y="493378"/>
                  </a:lnTo>
                  <a:close/>
                  <a:moveTo>
                    <a:pt x="1984298" y="371424"/>
                  </a:moveTo>
                  <a:lnTo>
                    <a:pt x="1923208" y="510751"/>
                  </a:lnTo>
                  <a:lnTo>
                    <a:pt x="1903563" y="510751"/>
                  </a:lnTo>
                  <a:lnTo>
                    <a:pt x="1842246" y="371424"/>
                  </a:lnTo>
                  <a:lnTo>
                    <a:pt x="1863707" y="371424"/>
                  </a:lnTo>
                  <a:lnTo>
                    <a:pt x="1913897" y="485883"/>
                  </a:lnTo>
                  <a:lnTo>
                    <a:pt x="1964427" y="371424"/>
                  </a:lnTo>
                  <a:lnTo>
                    <a:pt x="1984298" y="371424"/>
                  </a:lnTo>
                  <a:close/>
                  <a:moveTo>
                    <a:pt x="1985093" y="441031"/>
                  </a:moveTo>
                  <a:cubicBezTo>
                    <a:pt x="1985093" y="400266"/>
                    <a:pt x="2016546" y="369835"/>
                    <a:pt x="2059355" y="369835"/>
                  </a:cubicBezTo>
                  <a:cubicBezTo>
                    <a:pt x="2102164" y="369835"/>
                    <a:pt x="2133163" y="400039"/>
                    <a:pt x="2133163" y="441031"/>
                  </a:cubicBezTo>
                  <a:cubicBezTo>
                    <a:pt x="2133163" y="482023"/>
                    <a:pt x="2101709" y="512227"/>
                    <a:pt x="2059355" y="512227"/>
                  </a:cubicBezTo>
                  <a:cubicBezTo>
                    <a:pt x="2017001" y="512227"/>
                    <a:pt x="1985093" y="481795"/>
                    <a:pt x="1985093" y="441031"/>
                  </a:cubicBezTo>
                  <a:close/>
                  <a:moveTo>
                    <a:pt x="2113291" y="441031"/>
                  </a:moveTo>
                  <a:cubicBezTo>
                    <a:pt x="2113291" y="410145"/>
                    <a:pt x="2090241" y="387548"/>
                    <a:pt x="2059355" y="387548"/>
                  </a:cubicBezTo>
                  <a:cubicBezTo>
                    <a:pt x="2028469" y="387548"/>
                    <a:pt x="2005078" y="410259"/>
                    <a:pt x="2005078" y="441031"/>
                  </a:cubicBezTo>
                  <a:cubicBezTo>
                    <a:pt x="2005078" y="471803"/>
                    <a:pt x="2028128" y="494513"/>
                    <a:pt x="2059355" y="494513"/>
                  </a:cubicBezTo>
                  <a:cubicBezTo>
                    <a:pt x="2090581" y="494513"/>
                    <a:pt x="2113291" y="471803"/>
                    <a:pt x="2113291" y="441031"/>
                  </a:cubicBezTo>
                  <a:close/>
                  <a:moveTo>
                    <a:pt x="2257841" y="440236"/>
                  </a:moveTo>
                  <a:lnTo>
                    <a:pt x="2276918" y="440236"/>
                  </a:lnTo>
                  <a:lnTo>
                    <a:pt x="2276918" y="494513"/>
                  </a:lnTo>
                  <a:cubicBezTo>
                    <a:pt x="2262951" y="506209"/>
                    <a:pt x="2243648" y="512227"/>
                    <a:pt x="2224231" y="512227"/>
                  </a:cubicBezTo>
                  <a:cubicBezTo>
                    <a:pt x="2181422" y="512227"/>
                    <a:pt x="2149968" y="482136"/>
                    <a:pt x="2149968" y="441031"/>
                  </a:cubicBezTo>
                  <a:cubicBezTo>
                    <a:pt x="2149968" y="399925"/>
                    <a:pt x="2181422" y="369835"/>
                    <a:pt x="2224571" y="369835"/>
                  </a:cubicBezTo>
                  <a:cubicBezTo>
                    <a:pt x="2246714" y="369835"/>
                    <a:pt x="2265336" y="377215"/>
                    <a:pt x="2278053" y="391296"/>
                  </a:cubicBezTo>
                  <a:lnTo>
                    <a:pt x="2265676" y="403673"/>
                  </a:lnTo>
                  <a:cubicBezTo>
                    <a:pt x="2254094" y="392545"/>
                    <a:pt x="2241036" y="387548"/>
                    <a:pt x="2225252" y="387548"/>
                  </a:cubicBezTo>
                  <a:cubicBezTo>
                    <a:pt x="2193004" y="387548"/>
                    <a:pt x="2169726" y="410031"/>
                    <a:pt x="2169726" y="441031"/>
                  </a:cubicBezTo>
                  <a:cubicBezTo>
                    <a:pt x="2169726" y="472030"/>
                    <a:pt x="2193004" y="494513"/>
                    <a:pt x="2225025" y="494513"/>
                  </a:cubicBezTo>
                  <a:cubicBezTo>
                    <a:pt x="2236721" y="494513"/>
                    <a:pt x="2247735" y="491902"/>
                    <a:pt x="2257614" y="485543"/>
                  </a:cubicBezTo>
                  <a:lnTo>
                    <a:pt x="2257614" y="440122"/>
                  </a:lnTo>
                  <a:close/>
                  <a:moveTo>
                    <a:pt x="2399439" y="475891"/>
                  </a:moveTo>
                  <a:lnTo>
                    <a:pt x="2325404" y="475891"/>
                  </a:lnTo>
                  <a:lnTo>
                    <a:pt x="2310075" y="510751"/>
                  </a:lnTo>
                  <a:lnTo>
                    <a:pt x="2289636" y="510751"/>
                  </a:lnTo>
                  <a:lnTo>
                    <a:pt x="2352770" y="371424"/>
                  </a:lnTo>
                  <a:lnTo>
                    <a:pt x="2372414" y="371424"/>
                  </a:lnTo>
                  <a:lnTo>
                    <a:pt x="2435662" y="510751"/>
                  </a:lnTo>
                  <a:lnTo>
                    <a:pt x="2414769" y="510751"/>
                  </a:lnTo>
                  <a:lnTo>
                    <a:pt x="2399439" y="475891"/>
                  </a:lnTo>
                  <a:close/>
                  <a:moveTo>
                    <a:pt x="2392513" y="459994"/>
                  </a:moveTo>
                  <a:lnTo>
                    <a:pt x="2362422" y="391750"/>
                  </a:lnTo>
                  <a:lnTo>
                    <a:pt x="2332331" y="459994"/>
                  </a:lnTo>
                  <a:lnTo>
                    <a:pt x="2392399" y="459994"/>
                  </a:lnTo>
                  <a:close/>
                  <a:moveTo>
                    <a:pt x="2453262" y="371424"/>
                  </a:moveTo>
                  <a:lnTo>
                    <a:pt x="2511968" y="371424"/>
                  </a:lnTo>
                  <a:cubicBezTo>
                    <a:pt x="2556707" y="371424"/>
                    <a:pt x="2587138" y="399698"/>
                    <a:pt x="2587138" y="441031"/>
                  </a:cubicBezTo>
                  <a:cubicBezTo>
                    <a:pt x="2587138" y="482363"/>
                    <a:pt x="2556707" y="510637"/>
                    <a:pt x="2511968" y="510637"/>
                  </a:cubicBezTo>
                  <a:lnTo>
                    <a:pt x="2453262" y="510637"/>
                  </a:lnTo>
                  <a:lnTo>
                    <a:pt x="2453262" y="371311"/>
                  </a:lnTo>
                  <a:close/>
                  <a:moveTo>
                    <a:pt x="2510719" y="493378"/>
                  </a:moveTo>
                  <a:cubicBezTo>
                    <a:pt x="2545125" y="493378"/>
                    <a:pt x="2567267" y="472257"/>
                    <a:pt x="2567267" y="441031"/>
                  </a:cubicBezTo>
                  <a:cubicBezTo>
                    <a:pt x="2567267" y="409804"/>
                    <a:pt x="2545125" y="388684"/>
                    <a:pt x="2510719" y="388684"/>
                  </a:cubicBezTo>
                  <a:lnTo>
                    <a:pt x="2473134" y="388684"/>
                  </a:lnTo>
                  <a:lnTo>
                    <a:pt x="2473134" y="493378"/>
                  </a:lnTo>
                  <a:lnTo>
                    <a:pt x="2510719" y="493378"/>
                  </a:lnTo>
                  <a:close/>
                  <a:moveTo>
                    <a:pt x="2603944" y="441031"/>
                  </a:moveTo>
                  <a:cubicBezTo>
                    <a:pt x="2603944" y="400266"/>
                    <a:pt x="2635397" y="369835"/>
                    <a:pt x="2678206" y="369835"/>
                  </a:cubicBezTo>
                  <a:cubicBezTo>
                    <a:pt x="2721015" y="369835"/>
                    <a:pt x="2752014" y="400039"/>
                    <a:pt x="2752014" y="441031"/>
                  </a:cubicBezTo>
                  <a:cubicBezTo>
                    <a:pt x="2752014" y="482023"/>
                    <a:pt x="2720560" y="512227"/>
                    <a:pt x="2678206" y="512227"/>
                  </a:cubicBezTo>
                  <a:cubicBezTo>
                    <a:pt x="2635852" y="512227"/>
                    <a:pt x="2603944" y="481795"/>
                    <a:pt x="2603944" y="441031"/>
                  </a:cubicBezTo>
                  <a:close/>
                  <a:moveTo>
                    <a:pt x="2732143" y="441031"/>
                  </a:moveTo>
                  <a:cubicBezTo>
                    <a:pt x="2732143" y="410145"/>
                    <a:pt x="2709092" y="387548"/>
                    <a:pt x="2678206" y="387548"/>
                  </a:cubicBezTo>
                  <a:cubicBezTo>
                    <a:pt x="2647320" y="387548"/>
                    <a:pt x="2623929" y="410259"/>
                    <a:pt x="2623929" y="441031"/>
                  </a:cubicBezTo>
                  <a:cubicBezTo>
                    <a:pt x="2623929" y="471803"/>
                    <a:pt x="2646980" y="494513"/>
                    <a:pt x="2678206" y="494513"/>
                  </a:cubicBezTo>
                  <a:cubicBezTo>
                    <a:pt x="2709432" y="494513"/>
                    <a:pt x="2732143" y="471803"/>
                    <a:pt x="2732143" y="441031"/>
                  </a:cubicBezTo>
                  <a:close/>
                  <a:moveTo>
                    <a:pt x="2766208" y="494740"/>
                  </a:moveTo>
                  <a:lnTo>
                    <a:pt x="2773589" y="479184"/>
                  </a:lnTo>
                  <a:cubicBezTo>
                    <a:pt x="2783922" y="488495"/>
                    <a:pt x="2801636" y="495308"/>
                    <a:pt x="2819577" y="495308"/>
                  </a:cubicBezTo>
                  <a:cubicBezTo>
                    <a:pt x="2843649" y="495308"/>
                    <a:pt x="2853982" y="485997"/>
                    <a:pt x="2853982" y="473847"/>
                  </a:cubicBezTo>
                  <a:cubicBezTo>
                    <a:pt x="2853982" y="439782"/>
                    <a:pt x="2769614" y="461356"/>
                    <a:pt x="2769614" y="409577"/>
                  </a:cubicBezTo>
                  <a:cubicBezTo>
                    <a:pt x="2769614" y="388116"/>
                    <a:pt x="2786306" y="369835"/>
                    <a:pt x="2822983" y="369835"/>
                  </a:cubicBezTo>
                  <a:cubicBezTo>
                    <a:pt x="2839334" y="369835"/>
                    <a:pt x="2856253" y="374263"/>
                    <a:pt x="2867722" y="382212"/>
                  </a:cubicBezTo>
                  <a:lnTo>
                    <a:pt x="2861136" y="398109"/>
                  </a:lnTo>
                  <a:cubicBezTo>
                    <a:pt x="2848986" y="390387"/>
                    <a:pt x="2835247" y="386754"/>
                    <a:pt x="2822983" y="386754"/>
                  </a:cubicBezTo>
                  <a:cubicBezTo>
                    <a:pt x="2799251" y="386754"/>
                    <a:pt x="2789145" y="396746"/>
                    <a:pt x="2789145" y="408896"/>
                  </a:cubicBezTo>
                  <a:cubicBezTo>
                    <a:pt x="2789145" y="442961"/>
                    <a:pt x="2873513" y="421614"/>
                    <a:pt x="2873513" y="472825"/>
                  </a:cubicBezTo>
                  <a:cubicBezTo>
                    <a:pt x="2873513" y="494059"/>
                    <a:pt x="2856367" y="512454"/>
                    <a:pt x="2819577" y="512454"/>
                  </a:cubicBezTo>
                  <a:cubicBezTo>
                    <a:pt x="2798229" y="512454"/>
                    <a:pt x="2777449" y="505300"/>
                    <a:pt x="2766208" y="494967"/>
                  </a:cubicBezTo>
                  <a:close/>
                </a:path>
              </a:pathLst>
            </a:custGeom>
            <a:solidFill>
              <a:srgbClr val="FFFFFF"/>
            </a:solidFill>
            <a:ln w="11346" cap="flat">
              <a:noFill/>
              <a:prstDash val="solid"/>
              <a:miter/>
            </a:ln>
          </p:spPr>
          <p:txBody>
            <a:bodyPr rtlCol="0" anchor="ctr"/>
            <a:lstStyle/>
            <a:p>
              <a:endParaRPr lang="en-GB" sz="1463"/>
            </a:p>
          </p:txBody>
        </p:sp>
      </p:grpSp>
      <p:sp>
        <p:nvSpPr>
          <p:cNvPr id="5" name="TextBox 4">
            <a:extLst>
              <a:ext uri="{FF2B5EF4-FFF2-40B4-BE49-F238E27FC236}">
                <a16:creationId xmlns:a16="http://schemas.microsoft.com/office/drawing/2014/main" id="{EA6320E1-A972-DAF6-F780-56CC6F46D479}"/>
              </a:ext>
            </a:extLst>
          </p:cNvPr>
          <p:cNvSpPr txBox="1"/>
          <p:nvPr userDrawn="1"/>
        </p:nvSpPr>
        <p:spPr>
          <a:xfrm>
            <a:off x="508001" y="5222532"/>
            <a:ext cx="7643814" cy="873444"/>
          </a:xfrm>
          <a:prstGeom prst="rect">
            <a:avLst/>
          </a:prstGeom>
          <a:noFill/>
        </p:spPr>
        <p:txBody>
          <a:bodyPr wrap="square" lIns="0" rtlCol="0">
            <a:spAutoFit/>
          </a:bodyPr>
          <a:lstStyle/>
          <a:p>
            <a:pPr algn="l">
              <a:lnSpc>
                <a:spcPct val="110000"/>
              </a:lnSpc>
              <a:spcBef>
                <a:spcPts val="244"/>
              </a:spcBef>
              <a:spcAft>
                <a:spcPts val="244"/>
              </a:spcAft>
            </a:pPr>
            <a:r>
              <a:rPr lang="en-US" sz="1138" b="0" i="0" u="none" strike="noStrike" baseline="0" dirty="0">
                <a:solidFill>
                  <a:schemeClr val="accent2"/>
                </a:solidFill>
                <a:latin typeface="+mj-lt"/>
              </a:rPr>
              <a:t>car-law.com.br</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 2023 Costa, Albino &amp; Rocha </a:t>
            </a:r>
            <a:r>
              <a:rPr lang="en-US" sz="731" b="0" i="0" u="none" strike="noStrike" baseline="0" dirty="0" err="1">
                <a:solidFill>
                  <a:srgbClr val="FFFFFF"/>
                </a:solidFill>
                <a:latin typeface="Montserrat" pitchFamily="2" charset="0"/>
              </a:rPr>
              <a:t>Sociedade</a:t>
            </a:r>
            <a:r>
              <a:rPr lang="en-US" sz="731" b="0" i="0" u="none" strike="noStrike" baseline="0" dirty="0">
                <a:solidFill>
                  <a:srgbClr val="FFFFFF"/>
                </a:solidFill>
                <a:latin typeface="Montserrat" pitchFamily="2" charset="0"/>
              </a:rPr>
              <a:t> de </a:t>
            </a:r>
            <a:r>
              <a:rPr lang="en-US" sz="731" b="0" i="0" u="none" strike="noStrike" baseline="0" dirty="0" err="1">
                <a:solidFill>
                  <a:srgbClr val="FFFFFF"/>
                </a:solidFill>
                <a:latin typeface="Montserrat" pitchFamily="2" charset="0"/>
              </a:rPr>
              <a:t>Advogados</a:t>
            </a:r>
            <a:r>
              <a:rPr lang="en-US" sz="731" b="0" i="0" u="none" strike="noStrike" baseline="0" dirty="0">
                <a:solidFill>
                  <a:srgbClr val="FFFFFF"/>
                </a:solidFill>
                <a:latin typeface="Montserrat" pitchFamily="2" charset="0"/>
              </a:rPr>
              <a:t> (25846) All rights reserved.</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Whilst every care has been taken to ensure the accuracy of this information at the time of publication, the information is intended as guidance only. It should not be considered as legal advice. Holman Fenwick Willan LLP is the Data Controller for any data that it holds about you. To correct your personal details or change your mailing preferences please email hfwenquiries@hfw.com</a:t>
            </a:r>
            <a:endParaRPr lang="en-GB" sz="100" dirty="0"/>
          </a:p>
        </p:txBody>
      </p:sp>
    </p:spTree>
    <p:extLst>
      <p:ext uri="{BB962C8B-B14F-4D97-AF65-F5344CB8AC3E}">
        <p14:creationId xmlns:p14="http://schemas.microsoft.com/office/powerpoint/2010/main" val="3529796571"/>
      </p:ext>
    </p:extLst>
  </p:cSld>
  <p:clrMapOvr>
    <a:masterClrMapping/>
  </p:clrMapOvr>
  <p:transition spd="med">
    <p:fade/>
  </p:transition>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CAR Close 02">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8A4553B-CF6F-E90D-3EA3-B0079ACF08B1}"/>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Rectangle 2">
            <a:extLst>
              <a:ext uri="{FF2B5EF4-FFF2-40B4-BE49-F238E27FC236}">
                <a16:creationId xmlns:a16="http://schemas.microsoft.com/office/drawing/2014/main" id="{DFCAB5C5-FCD1-102C-8C5D-56BF4FF2B35E}"/>
              </a:ext>
            </a:extLst>
          </p:cNvPr>
          <p:cNvSpPr/>
          <p:nvPr userDrawn="1"/>
        </p:nvSpPr>
        <p:spPr>
          <a:xfrm>
            <a:off x="2" y="0"/>
            <a:ext cx="12191999"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grpSp>
        <p:nvGrpSpPr>
          <p:cNvPr id="63" name="Group 62">
            <a:extLst>
              <a:ext uri="{FF2B5EF4-FFF2-40B4-BE49-F238E27FC236}">
                <a16:creationId xmlns:a16="http://schemas.microsoft.com/office/drawing/2014/main" id="{95A2EDEA-A3E2-9E22-B5EF-B957B93B49AE}"/>
              </a:ext>
            </a:extLst>
          </p:cNvPr>
          <p:cNvGrpSpPr>
            <a:grpSpLocks noGrp="1" noUngrp="1" noRot="1" noMove="1" noResize="1"/>
          </p:cNvGrpSpPr>
          <p:nvPr userDrawn="1"/>
        </p:nvGrpSpPr>
        <p:grpSpPr>
          <a:xfrm>
            <a:off x="496348" y="506815"/>
            <a:ext cx="3091984" cy="805404"/>
            <a:chOff x="496347" y="506815"/>
            <a:chExt cx="3091984" cy="805404"/>
          </a:xfrm>
        </p:grpSpPr>
        <p:sp>
          <p:nvSpPr>
            <p:cNvPr id="64" name="Freeform: Shape 63">
              <a:extLst>
                <a:ext uri="{FF2B5EF4-FFF2-40B4-BE49-F238E27FC236}">
                  <a16:creationId xmlns:a16="http://schemas.microsoft.com/office/drawing/2014/main" id="{2615CB63-219E-C0D6-CA82-CC86060E365A}"/>
                </a:ext>
              </a:extLst>
            </p:cNvPr>
            <p:cNvSpPr>
              <a:spLocks noGrp="1" noRot="1" noMove="1" noResize="1" noEditPoints="1" noAdjustHandles="1" noChangeArrowheads="1" noChangeShapeType="1"/>
            </p:cNvSpPr>
            <p:nvPr/>
          </p:nvSpPr>
          <p:spPr>
            <a:xfrm>
              <a:off x="1542838" y="511132"/>
              <a:ext cx="404576" cy="506601"/>
            </a:xfrm>
            <a:custGeom>
              <a:avLst/>
              <a:gdLst>
                <a:gd name="connsiteX0" fmla="*/ 345952 w 404576"/>
                <a:gd name="connsiteY0" fmla="*/ 506601 h 506601"/>
                <a:gd name="connsiteX1" fmla="*/ 230180 w 404576"/>
                <a:gd name="connsiteY1" fmla="*/ 343794 h 506601"/>
                <a:gd name="connsiteX2" fmla="*/ 189621 w 404576"/>
                <a:gd name="connsiteY2" fmla="*/ 345952 h 506601"/>
                <a:gd name="connsiteX3" fmla="*/ 53512 w 404576"/>
                <a:gd name="connsiteY3" fmla="*/ 345952 h 506601"/>
                <a:gd name="connsiteX4" fmla="*/ 53512 w 404576"/>
                <a:gd name="connsiteY4" fmla="*/ 506601 h 506601"/>
                <a:gd name="connsiteX5" fmla="*/ 0 w 404576"/>
                <a:gd name="connsiteY5" fmla="*/ 506601 h 506601"/>
                <a:gd name="connsiteX6" fmla="*/ 0 w 404576"/>
                <a:gd name="connsiteY6" fmla="*/ 0 h 506601"/>
                <a:gd name="connsiteX7" fmla="*/ 189621 w 404576"/>
                <a:gd name="connsiteY7" fmla="*/ 0 h 506601"/>
                <a:gd name="connsiteX8" fmla="*/ 396624 w 404576"/>
                <a:gd name="connsiteY8" fmla="*/ 173715 h 506601"/>
                <a:gd name="connsiteX9" fmla="*/ 280852 w 404576"/>
                <a:gd name="connsiteY9" fmla="*/ 332887 h 506601"/>
                <a:gd name="connsiteX10" fmla="*/ 404577 w 404576"/>
                <a:gd name="connsiteY10" fmla="*/ 506601 h 506601"/>
                <a:gd name="connsiteX11" fmla="*/ 345952 w 404576"/>
                <a:gd name="connsiteY11" fmla="*/ 506601 h 506601"/>
                <a:gd name="connsiteX12" fmla="*/ 342998 w 404576"/>
                <a:gd name="connsiteY12" fmla="*/ 173715 h 506601"/>
                <a:gd name="connsiteX13" fmla="*/ 188143 w 404576"/>
                <a:gd name="connsiteY13" fmla="*/ 46354 h 506601"/>
                <a:gd name="connsiteX14" fmla="*/ 53512 w 404576"/>
                <a:gd name="connsiteY14" fmla="*/ 46354 h 506601"/>
                <a:gd name="connsiteX15" fmla="*/ 53512 w 404576"/>
                <a:gd name="connsiteY15" fmla="*/ 300393 h 506601"/>
                <a:gd name="connsiteX16" fmla="*/ 188143 w 404576"/>
                <a:gd name="connsiteY16" fmla="*/ 300393 h 506601"/>
                <a:gd name="connsiteX17" fmla="*/ 342998 w 404576"/>
                <a:gd name="connsiteY17" fmla="*/ 173715 h 50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576" h="506601">
                  <a:moveTo>
                    <a:pt x="345952" y="506601"/>
                  </a:moveTo>
                  <a:lnTo>
                    <a:pt x="230180" y="343794"/>
                  </a:lnTo>
                  <a:cubicBezTo>
                    <a:pt x="217115" y="345271"/>
                    <a:pt x="204163" y="345952"/>
                    <a:pt x="189621" y="345952"/>
                  </a:cubicBezTo>
                  <a:lnTo>
                    <a:pt x="53512" y="345952"/>
                  </a:lnTo>
                  <a:lnTo>
                    <a:pt x="53512" y="506601"/>
                  </a:lnTo>
                  <a:lnTo>
                    <a:pt x="0" y="506601"/>
                  </a:lnTo>
                  <a:lnTo>
                    <a:pt x="0" y="0"/>
                  </a:lnTo>
                  <a:lnTo>
                    <a:pt x="189621" y="0"/>
                  </a:lnTo>
                  <a:cubicBezTo>
                    <a:pt x="318458" y="0"/>
                    <a:pt x="396624" y="65100"/>
                    <a:pt x="396624" y="173715"/>
                  </a:cubicBezTo>
                  <a:cubicBezTo>
                    <a:pt x="396624" y="253358"/>
                    <a:pt x="354701" y="309028"/>
                    <a:pt x="280852" y="332887"/>
                  </a:cubicBezTo>
                  <a:lnTo>
                    <a:pt x="404577" y="506601"/>
                  </a:lnTo>
                  <a:lnTo>
                    <a:pt x="345952" y="506601"/>
                  </a:lnTo>
                  <a:close/>
                  <a:moveTo>
                    <a:pt x="342998" y="173715"/>
                  </a:moveTo>
                  <a:cubicBezTo>
                    <a:pt x="342998" y="92708"/>
                    <a:pt x="289486" y="46354"/>
                    <a:pt x="188143" y="46354"/>
                  </a:cubicBezTo>
                  <a:lnTo>
                    <a:pt x="53512" y="46354"/>
                  </a:lnTo>
                  <a:lnTo>
                    <a:pt x="53512" y="300393"/>
                  </a:lnTo>
                  <a:lnTo>
                    <a:pt x="188143" y="300393"/>
                  </a:lnTo>
                  <a:cubicBezTo>
                    <a:pt x="289486" y="300393"/>
                    <a:pt x="342998" y="253358"/>
                    <a:pt x="342998" y="173715"/>
                  </a:cubicBezTo>
                  <a:close/>
                </a:path>
              </a:pathLst>
            </a:custGeom>
            <a:solidFill>
              <a:srgbClr val="A0D0C9"/>
            </a:solidFill>
            <a:ln w="11346" cap="flat">
              <a:noFill/>
              <a:prstDash val="solid"/>
              <a:miter/>
            </a:ln>
          </p:spPr>
          <p:txBody>
            <a:bodyPr rtlCol="0" anchor="ctr"/>
            <a:lstStyle/>
            <a:p>
              <a:endParaRPr lang="en-GB" sz="1463"/>
            </a:p>
          </p:txBody>
        </p:sp>
        <p:sp>
          <p:nvSpPr>
            <p:cNvPr id="65" name="Freeform: Shape 64">
              <a:extLst>
                <a:ext uri="{FF2B5EF4-FFF2-40B4-BE49-F238E27FC236}">
                  <a16:creationId xmlns:a16="http://schemas.microsoft.com/office/drawing/2014/main" id="{18075D27-A657-AB6F-8886-96AD37DE39D5}"/>
                </a:ext>
              </a:extLst>
            </p:cNvPr>
            <p:cNvSpPr>
              <a:spLocks noGrp="1" noRot="1" noMove="1" noResize="1" noEditPoints="1" noAdjustHandles="1" noChangeArrowheads="1" noChangeShapeType="1"/>
            </p:cNvSpPr>
            <p:nvPr/>
          </p:nvSpPr>
          <p:spPr>
            <a:xfrm>
              <a:off x="496347" y="506815"/>
              <a:ext cx="3091984" cy="805404"/>
            </a:xfrm>
            <a:custGeom>
              <a:avLst/>
              <a:gdLst>
                <a:gd name="connsiteX0" fmla="*/ 1554115 w 3091984"/>
                <a:gd name="connsiteY0" fmla="*/ 671454 h 805404"/>
                <a:gd name="connsiteX1" fmla="*/ 1568885 w 3091984"/>
                <a:gd name="connsiteY1" fmla="*/ 671454 h 805404"/>
                <a:gd name="connsiteX2" fmla="*/ 1568885 w 3091984"/>
                <a:gd name="connsiteY2" fmla="*/ 735078 h 805404"/>
                <a:gd name="connsiteX3" fmla="*/ 1554115 w 3091984"/>
                <a:gd name="connsiteY3" fmla="*/ 735078 h 805404"/>
                <a:gd name="connsiteX4" fmla="*/ 1554115 w 3091984"/>
                <a:gd name="connsiteY4" fmla="*/ 671454 h 805404"/>
                <a:gd name="connsiteX5" fmla="*/ 1632054 w 3091984"/>
                <a:gd name="connsiteY5" fmla="*/ 707015 h 805404"/>
                <a:gd name="connsiteX6" fmla="*/ 1632054 w 3091984"/>
                <a:gd name="connsiteY6" fmla="*/ 734964 h 805404"/>
                <a:gd name="connsiteX7" fmla="*/ 1617852 w 3091984"/>
                <a:gd name="connsiteY7" fmla="*/ 734964 h 805404"/>
                <a:gd name="connsiteX8" fmla="*/ 1617852 w 3091984"/>
                <a:gd name="connsiteY8" fmla="*/ 709174 h 805404"/>
                <a:gd name="connsiteX9" fmla="*/ 1607968 w 3091984"/>
                <a:gd name="connsiteY9" fmla="*/ 697585 h 805404"/>
                <a:gd name="connsiteX10" fmla="*/ 1596266 w 3091984"/>
                <a:gd name="connsiteY10" fmla="*/ 710764 h 805404"/>
                <a:gd name="connsiteX11" fmla="*/ 1596266 w 3091984"/>
                <a:gd name="connsiteY11" fmla="*/ 734964 h 805404"/>
                <a:gd name="connsiteX12" fmla="*/ 1582064 w 3091984"/>
                <a:gd name="connsiteY12" fmla="*/ 734964 h 805404"/>
                <a:gd name="connsiteX13" fmla="*/ 1582064 w 3091984"/>
                <a:gd name="connsiteY13" fmla="*/ 686110 h 805404"/>
                <a:gd name="connsiteX14" fmla="*/ 1595584 w 3091984"/>
                <a:gd name="connsiteY14" fmla="*/ 686110 h 805404"/>
                <a:gd name="connsiteX15" fmla="*/ 1595584 w 3091984"/>
                <a:gd name="connsiteY15" fmla="*/ 691791 h 805404"/>
                <a:gd name="connsiteX16" fmla="*/ 1611717 w 3091984"/>
                <a:gd name="connsiteY16" fmla="*/ 685315 h 805404"/>
                <a:gd name="connsiteX17" fmla="*/ 1631941 w 3091984"/>
                <a:gd name="connsiteY17" fmla="*/ 706902 h 805404"/>
                <a:gd name="connsiteX18" fmla="*/ 1663298 w 3091984"/>
                <a:gd name="connsiteY18" fmla="*/ 710537 h 805404"/>
                <a:gd name="connsiteX19" fmla="*/ 1690565 w 3091984"/>
                <a:gd name="connsiteY19" fmla="*/ 685429 h 805404"/>
                <a:gd name="connsiteX20" fmla="*/ 1712492 w 3091984"/>
                <a:gd name="connsiteY20" fmla="*/ 697813 h 805404"/>
                <a:gd name="connsiteX21" fmla="*/ 1701472 w 3091984"/>
                <a:gd name="connsiteY21" fmla="*/ 703720 h 805404"/>
                <a:gd name="connsiteX22" fmla="*/ 1690451 w 3091984"/>
                <a:gd name="connsiteY22" fmla="*/ 697017 h 805404"/>
                <a:gd name="connsiteX23" fmla="*/ 1677613 w 3091984"/>
                <a:gd name="connsiteY23" fmla="*/ 710537 h 805404"/>
                <a:gd name="connsiteX24" fmla="*/ 1690451 w 3091984"/>
                <a:gd name="connsiteY24" fmla="*/ 724057 h 805404"/>
                <a:gd name="connsiteX25" fmla="*/ 1701472 w 3091984"/>
                <a:gd name="connsiteY25" fmla="*/ 717354 h 805404"/>
                <a:gd name="connsiteX26" fmla="*/ 1712492 w 3091984"/>
                <a:gd name="connsiteY26" fmla="*/ 723376 h 805404"/>
                <a:gd name="connsiteX27" fmla="*/ 1690565 w 3091984"/>
                <a:gd name="connsiteY27" fmla="*/ 735759 h 805404"/>
                <a:gd name="connsiteX28" fmla="*/ 1663298 w 3091984"/>
                <a:gd name="connsiteY28" fmla="*/ 710651 h 805404"/>
                <a:gd name="connsiteX29" fmla="*/ 1716014 w 3091984"/>
                <a:gd name="connsiteY29" fmla="*/ 710537 h 805404"/>
                <a:gd name="connsiteX30" fmla="*/ 1742941 w 3091984"/>
                <a:gd name="connsiteY30" fmla="*/ 685429 h 805404"/>
                <a:gd name="connsiteX31" fmla="*/ 1769753 w 3091984"/>
                <a:gd name="connsiteY31" fmla="*/ 710537 h 805404"/>
                <a:gd name="connsiteX32" fmla="*/ 1742941 w 3091984"/>
                <a:gd name="connsiteY32" fmla="*/ 735646 h 805404"/>
                <a:gd name="connsiteX33" fmla="*/ 1716014 w 3091984"/>
                <a:gd name="connsiteY33" fmla="*/ 710537 h 805404"/>
                <a:gd name="connsiteX34" fmla="*/ 1755325 w 3091984"/>
                <a:gd name="connsiteY34" fmla="*/ 710537 h 805404"/>
                <a:gd name="connsiteX35" fmla="*/ 1742941 w 3091984"/>
                <a:gd name="connsiteY35" fmla="*/ 697017 h 805404"/>
                <a:gd name="connsiteX36" fmla="*/ 1730443 w 3091984"/>
                <a:gd name="connsiteY36" fmla="*/ 710537 h 805404"/>
                <a:gd name="connsiteX37" fmla="*/ 1742941 w 3091984"/>
                <a:gd name="connsiteY37" fmla="*/ 724057 h 805404"/>
                <a:gd name="connsiteX38" fmla="*/ 1755325 w 3091984"/>
                <a:gd name="connsiteY38" fmla="*/ 710537 h 805404"/>
                <a:gd name="connsiteX39" fmla="*/ 1775207 w 3091984"/>
                <a:gd name="connsiteY39" fmla="*/ 710537 h 805404"/>
                <a:gd name="connsiteX40" fmla="*/ 1802133 w 3091984"/>
                <a:gd name="connsiteY40" fmla="*/ 685429 h 805404"/>
                <a:gd name="connsiteX41" fmla="*/ 1828946 w 3091984"/>
                <a:gd name="connsiteY41" fmla="*/ 710537 h 805404"/>
                <a:gd name="connsiteX42" fmla="*/ 1802133 w 3091984"/>
                <a:gd name="connsiteY42" fmla="*/ 735646 h 805404"/>
                <a:gd name="connsiteX43" fmla="*/ 1775207 w 3091984"/>
                <a:gd name="connsiteY43" fmla="*/ 710537 h 805404"/>
                <a:gd name="connsiteX44" fmla="*/ 1814517 w 3091984"/>
                <a:gd name="connsiteY44" fmla="*/ 710537 h 805404"/>
                <a:gd name="connsiteX45" fmla="*/ 1802133 w 3091984"/>
                <a:gd name="connsiteY45" fmla="*/ 697017 h 805404"/>
                <a:gd name="connsiteX46" fmla="*/ 1789636 w 3091984"/>
                <a:gd name="connsiteY46" fmla="*/ 710537 h 805404"/>
                <a:gd name="connsiteX47" fmla="*/ 1802133 w 3091984"/>
                <a:gd name="connsiteY47" fmla="*/ 724057 h 805404"/>
                <a:gd name="connsiteX48" fmla="*/ 1814517 w 3091984"/>
                <a:gd name="connsiteY48" fmla="*/ 710537 h 805404"/>
                <a:gd name="connsiteX49" fmla="*/ 1890752 w 3091984"/>
                <a:gd name="connsiteY49" fmla="*/ 710537 h 805404"/>
                <a:gd name="connsiteX50" fmla="*/ 1866438 w 3091984"/>
                <a:gd name="connsiteY50" fmla="*/ 735646 h 805404"/>
                <a:gd name="connsiteX51" fmla="*/ 1851782 w 3091984"/>
                <a:gd name="connsiteY51" fmla="*/ 729738 h 805404"/>
                <a:gd name="connsiteX52" fmla="*/ 1851782 w 3091984"/>
                <a:gd name="connsiteY52" fmla="*/ 752574 h 805404"/>
                <a:gd name="connsiteX53" fmla="*/ 1837581 w 3091984"/>
                <a:gd name="connsiteY53" fmla="*/ 752574 h 805404"/>
                <a:gd name="connsiteX54" fmla="*/ 1837581 w 3091984"/>
                <a:gd name="connsiteY54" fmla="*/ 686110 h 805404"/>
                <a:gd name="connsiteX55" fmla="*/ 1851100 w 3091984"/>
                <a:gd name="connsiteY55" fmla="*/ 686110 h 805404"/>
                <a:gd name="connsiteX56" fmla="*/ 1851100 w 3091984"/>
                <a:gd name="connsiteY56" fmla="*/ 691791 h 805404"/>
                <a:gd name="connsiteX57" fmla="*/ 1866438 w 3091984"/>
                <a:gd name="connsiteY57" fmla="*/ 685429 h 805404"/>
                <a:gd name="connsiteX58" fmla="*/ 1890752 w 3091984"/>
                <a:gd name="connsiteY58" fmla="*/ 710537 h 805404"/>
                <a:gd name="connsiteX59" fmla="*/ 1876436 w 3091984"/>
                <a:gd name="connsiteY59" fmla="*/ 710537 h 805404"/>
                <a:gd name="connsiteX60" fmla="*/ 1863939 w 3091984"/>
                <a:gd name="connsiteY60" fmla="*/ 697017 h 805404"/>
                <a:gd name="connsiteX61" fmla="*/ 1851441 w 3091984"/>
                <a:gd name="connsiteY61" fmla="*/ 710537 h 805404"/>
                <a:gd name="connsiteX62" fmla="*/ 1863939 w 3091984"/>
                <a:gd name="connsiteY62" fmla="*/ 724057 h 805404"/>
                <a:gd name="connsiteX63" fmla="*/ 1876436 w 3091984"/>
                <a:gd name="connsiteY63" fmla="*/ 710537 h 805404"/>
                <a:gd name="connsiteX64" fmla="*/ 1947445 w 3091984"/>
                <a:gd name="connsiteY64" fmla="*/ 714514 h 805404"/>
                <a:gd name="connsiteX65" fmla="*/ 1910520 w 3091984"/>
                <a:gd name="connsiteY65" fmla="*/ 714514 h 805404"/>
                <a:gd name="connsiteX66" fmla="*/ 1924495 w 3091984"/>
                <a:gd name="connsiteY66" fmla="*/ 724284 h 805404"/>
                <a:gd name="connsiteX67" fmla="*/ 1936765 w 3091984"/>
                <a:gd name="connsiteY67" fmla="*/ 719513 h 805404"/>
                <a:gd name="connsiteX68" fmla="*/ 1944263 w 3091984"/>
                <a:gd name="connsiteY68" fmla="*/ 727693 h 805404"/>
                <a:gd name="connsiteX69" fmla="*/ 1924154 w 3091984"/>
                <a:gd name="connsiteY69" fmla="*/ 735646 h 805404"/>
                <a:gd name="connsiteX70" fmla="*/ 1896205 w 3091984"/>
                <a:gd name="connsiteY70" fmla="*/ 710537 h 805404"/>
                <a:gd name="connsiteX71" fmla="*/ 1922222 w 3091984"/>
                <a:gd name="connsiteY71" fmla="*/ 685429 h 805404"/>
                <a:gd name="connsiteX72" fmla="*/ 1947672 w 3091984"/>
                <a:gd name="connsiteY72" fmla="*/ 710764 h 805404"/>
                <a:gd name="connsiteX73" fmla="*/ 1947445 w 3091984"/>
                <a:gd name="connsiteY73" fmla="*/ 714627 h 805404"/>
                <a:gd name="connsiteX74" fmla="*/ 1910293 w 3091984"/>
                <a:gd name="connsiteY74" fmla="*/ 706220 h 805404"/>
                <a:gd name="connsiteX75" fmla="*/ 1934379 w 3091984"/>
                <a:gd name="connsiteY75" fmla="*/ 706220 h 805404"/>
                <a:gd name="connsiteX76" fmla="*/ 1922336 w 3091984"/>
                <a:gd name="connsiteY76" fmla="*/ 695995 h 805404"/>
                <a:gd name="connsiteX77" fmla="*/ 1910293 w 3091984"/>
                <a:gd name="connsiteY77" fmla="*/ 706220 h 805404"/>
                <a:gd name="connsiteX78" fmla="*/ 1986755 w 3091984"/>
                <a:gd name="connsiteY78" fmla="*/ 685315 h 805404"/>
                <a:gd name="connsiteX79" fmla="*/ 1986755 w 3091984"/>
                <a:gd name="connsiteY79" fmla="*/ 698381 h 805404"/>
                <a:gd name="connsiteX80" fmla="*/ 1983573 w 3091984"/>
                <a:gd name="connsiteY80" fmla="*/ 698153 h 805404"/>
                <a:gd name="connsiteX81" fmla="*/ 1970622 w 3091984"/>
                <a:gd name="connsiteY81" fmla="*/ 711787 h 805404"/>
                <a:gd name="connsiteX82" fmla="*/ 1970622 w 3091984"/>
                <a:gd name="connsiteY82" fmla="*/ 734850 h 805404"/>
                <a:gd name="connsiteX83" fmla="*/ 1956420 w 3091984"/>
                <a:gd name="connsiteY83" fmla="*/ 734850 h 805404"/>
                <a:gd name="connsiteX84" fmla="*/ 1956420 w 3091984"/>
                <a:gd name="connsiteY84" fmla="*/ 685997 h 805404"/>
                <a:gd name="connsiteX85" fmla="*/ 1969940 w 3091984"/>
                <a:gd name="connsiteY85" fmla="*/ 685997 h 805404"/>
                <a:gd name="connsiteX86" fmla="*/ 1969940 w 3091984"/>
                <a:gd name="connsiteY86" fmla="*/ 692473 h 805404"/>
                <a:gd name="connsiteX87" fmla="*/ 1986755 w 3091984"/>
                <a:gd name="connsiteY87" fmla="*/ 685315 h 805404"/>
                <a:gd name="connsiteX88" fmla="*/ 2037654 w 3091984"/>
                <a:gd name="connsiteY88" fmla="*/ 707015 h 805404"/>
                <a:gd name="connsiteX89" fmla="*/ 2037654 w 3091984"/>
                <a:gd name="connsiteY89" fmla="*/ 734964 h 805404"/>
                <a:gd name="connsiteX90" fmla="*/ 2024361 w 3091984"/>
                <a:gd name="connsiteY90" fmla="*/ 734964 h 805404"/>
                <a:gd name="connsiteX91" fmla="*/ 2024361 w 3091984"/>
                <a:gd name="connsiteY91" fmla="*/ 728829 h 805404"/>
                <a:gd name="connsiteX92" fmla="*/ 2009477 w 3091984"/>
                <a:gd name="connsiteY92" fmla="*/ 735646 h 805404"/>
                <a:gd name="connsiteX93" fmla="*/ 1991186 w 3091984"/>
                <a:gd name="connsiteY93" fmla="*/ 720876 h 805404"/>
                <a:gd name="connsiteX94" fmla="*/ 2012204 w 3091984"/>
                <a:gd name="connsiteY94" fmla="*/ 706220 h 805404"/>
                <a:gd name="connsiteX95" fmla="*/ 2023452 w 3091984"/>
                <a:gd name="connsiteY95" fmla="*/ 706220 h 805404"/>
                <a:gd name="connsiteX96" fmla="*/ 2012204 w 3091984"/>
                <a:gd name="connsiteY96" fmla="*/ 696563 h 805404"/>
                <a:gd name="connsiteX97" fmla="*/ 1998116 w 3091984"/>
                <a:gd name="connsiteY97" fmla="*/ 701107 h 805404"/>
                <a:gd name="connsiteX98" fmla="*/ 1993003 w 3091984"/>
                <a:gd name="connsiteY98" fmla="*/ 691223 h 805404"/>
                <a:gd name="connsiteX99" fmla="*/ 2014022 w 3091984"/>
                <a:gd name="connsiteY99" fmla="*/ 685315 h 805404"/>
                <a:gd name="connsiteX100" fmla="*/ 2037540 w 3091984"/>
                <a:gd name="connsiteY100" fmla="*/ 707015 h 805404"/>
                <a:gd name="connsiteX101" fmla="*/ 2023452 w 3091984"/>
                <a:gd name="connsiteY101" fmla="*/ 719513 h 805404"/>
                <a:gd name="connsiteX102" fmla="*/ 2023452 w 3091984"/>
                <a:gd name="connsiteY102" fmla="*/ 714514 h 805404"/>
                <a:gd name="connsiteX103" fmla="*/ 2013681 w 3091984"/>
                <a:gd name="connsiteY103" fmla="*/ 714514 h 805404"/>
                <a:gd name="connsiteX104" fmla="*/ 2004933 w 3091984"/>
                <a:gd name="connsiteY104" fmla="*/ 720194 h 805404"/>
                <a:gd name="connsiteX105" fmla="*/ 2012886 w 3091984"/>
                <a:gd name="connsiteY105" fmla="*/ 726102 h 805404"/>
                <a:gd name="connsiteX106" fmla="*/ 2023338 w 3091984"/>
                <a:gd name="connsiteY106" fmla="*/ 719513 h 805404"/>
                <a:gd name="connsiteX107" fmla="*/ 2080599 w 3091984"/>
                <a:gd name="connsiteY107" fmla="*/ 732578 h 805404"/>
                <a:gd name="connsiteX108" fmla="*/ 2069011 w 3091984"/>
                <a:gd name="connsiteY108" fmla="*/ 735646 h 805404"/>
                <a:gd name="connsiteX109" fmla="*/ 2050719 w 3091984"/>
                <a:gd name="connsiteY109" fmla="*/ 718149 h 805404"/>
                <a:gd name="connsiteX110" fmla="*/ 2050719 w 3091984"/>
                <a:gd name="connsiteY110" fmla="*/ 698040 h 805404"/>
                <a:gd name="connsiteX111" fmla="*/ 2043220 w 3091984"/>
                <a:gd name="connsiteY111" fmla="*/ 698040 h 805404"/>
                <a:gd name="connsiteX112" fmla="*/ 2043220 w 3091984"/>
                <a:gd name="connsiteY112" fmla="*/ 687133 h 805404"/>
                <a:gd name="connsiteX113" fmla="*/ 2050719 w 3091984"/>
                <a:gd name="connsiteY113" fmla="*/ 687133 h 805404"/>
                <a:gd name="connsiteX114" fmla="*/ 2050719 w 3091984"/>
                <a:gd name="connsiteY114" fmla="*/ 675204 h 805404"/>
                <a:gd name="connsiteX115" fmla="*/ 2064921 w 3091984"/>
                <a:gd name="connsiteY115" fmla="*/ 675204 h 805404"/>
                <a:gd name="connsiteX116" fmla="*/ 2064921 w 3091984"/>
                <a:gd name="connsiteY116" fmla="*/ 687133 h 805404"/>
                <a:gd name="connsiteX117" fmla="*/ 2077077 w 3091984"/>
                <a:gd name="connsiteY117" fmla="*/ 687133 h 805404"/>
                <a:gd name="connsiteX118" fmla="*/ 2077077 w 3091984"/>
                <a:gd name="connsiteY118" fmla="*/ 698040 h 805404"/>
                <a:gd name="connsiteX119" fmla="*/ 2064921 w 3091984"/>
                <a:gd name="connsiteY119" fmla="*/ 698040 h 805404"/>
                <a:gd name="connsiteX120" fmla="*/ 2064921 w 3091984"/>
                <a:gd name="connsiteY120" fmla="*/ 717922 h 805404"/>
                <a:gd name="connsiteX121" fmla="*/ 2071056 w 3091984"/>
                <a:gd name="connsiteY121" fmla="*/ 724398 h 805404"/>
                <a:gd name="connsiteX122" fmla="*/ 2076736 w 3091984"/>
                <a:gd name="connsiteY122" fmla="*/ 722580 h 805404"/>
                <a:gd name="connsiteX123" fmla="*/ 2080599 w 3091984"/>
                <a:gd name="connsiteY123" fmla="*/ 732578 h 805404"/>
                <a:gd name="connsiteX124" fmla="*/ 2085825 w 3091984"/>
                <a:gd name="connsiteY124" fmla="*/ 671341 h 805404"/>
                <a:gd name="connsiteX125" fmla="*/ 2094687 w 3091984"/>
                <a:gd name="connsiteY125" fmla="*/ 663388 h 805404"/>
                <a:gd name="connsiteX126" fmla="*/ 2103549 w 3091984"/>
                <a:gd name="connsiteY126" fmla="*/ 671000 h 805404"/>
                <a:gd name="connsiteX127" fmla="*/ 2094687 w 3091984"/>
                <a:gd name="connsiteY127" fmla="*/ 679180 h 805404"/>
                <a:gd name="connsiteX128" fmla="*/ 2085825 w 3091984"/>
                <a:gd name="connsiteY128" fmla="*/ 671227 h 805404"/>
                <a:gd name="connsiteX129" fmla="*/ 2087530 w 3091984"/>
                <a:gd name="connsiteY129" fmla="*/ 685997 h 805404"/>
                <a:gd name="connsiteX130" fmla="*/ 2101731 w 3091984"/>
                <a:gd name="connsiteY130" fmla="*/ 685997 h 805404"/>
                <a:gd name="connsiteX131" fmla="*/ 2101731 w 3091984"/>
                <a:gd name="connsiteY131" fmla="*/ 734850 h 805404"/>
                <a:gd name="connsiteX132" fmla="*/ 2087530 w 3091984"/>
                <a:gd name="connsiteY132" fmla="*/ 734850 h 805404"/>
                <a:gd name="connsiteX133" fmla="*/ 2087530 w 3091984"/>
                <a:gd name="connsiteY133" fmla="*/ 685997 h 805404"/>
                <a:gd name="connsiteX134" fmla="*/ 2110025 w 3091984"/>
                <a:gd name="connsiteY134" fmla="*/ 710424 h 805404"/>
                <a:gd name="connsiteX135" fmla="*/ 2136951 w 3091984"/>
                <a:gd name="connsiteY135" fmla="*/ 685315 h 805404"/>
                <a:gd name="connsiteX136" fmla="*/ 2163764 w 3091984"/>
                <a:gd name="connsiteY136" fmla="*/ 710424 h 805404"/>
                <a:gd name="connsiteX137" fmla="*/ 2136951 w 3091984"/>
                <a:gd name="connsiteY137" fmla="*/ 735532 h 805404"/>
                <a:gd name="connsiteX138" fmla="*/ 2110025 w 3091984"/>
                <a:gd name="connsiteY138" fmla="*/ 710424 h 805404"/>
                <a:gd name="connsiteX139" fmla="*/ 2149335 w 3091984"/>
                <a:gd name="connsiteY139" fmla="*/ 710424 h 805404"/>
                <a:gd name="connsiteX140" fmla="*/ 2136838 w 3091984"/>
                <a:gd name="connsiteY140" fmla="*/ 696904 h 805404"/>
                <a:gd name="connsiteX141" fmla="*/ 2124340 w 3091984"/>
                <a:gd name="connsiteY141" fmla="*/ 710424 h 805404"/>
                <a:gd name="connsiteX142" fmla="*/ 2136838 w 3091984"/>
                <a:gd name="connsiteY142" fmla="*/ 723944 h 805404"/>
                <a:gd name="connsiteX143" fmla="*/ 2149335 w 3091984"/>
                <a:gd name="connsiteY143" fmla="*/ 710424 h 805404"/>
                <a:gd name="connsiteX144" fmla="*/ 2222275 w 3091984"/>
                <a:gd name="connsiteY144" fmla="*/ 706902 h 805404"/>
                <a:gd name="connsiteX145" fmla="*/ 2222275 w 3091984"/>
                <a:gd name="connsiteY145" fmla="*/ 734850 h 805404"/>
                <a:gd name="connsiteX146" fmla="*/ 2208073 w 3091984"/>
                <a:gd name="connsiteY146" fmla="*/ 734850 h 805404"/>
                <a:gd name="connsiteX147" fmla="*/ 2208073 w 3091984"/>
                <a:gd name="connsiteY147" fmla="*/ 709060 h 805404"/>
                <a:gd name="connsiteX148" fmla="*/ 2198189 w 3091984"/>
                <a:gd name="connsiteY148" fmla="*/ 697472 h 805404"/>
                <a:gd name="connsiteX149" fmla="*/ 2186487 w 3091984"/>
                <a:gd name="connsiteY149" fmla="*/ 710651 h 805404"/>
                <a:gd name="connsiteX150" fmla="*/ 2186487 w 3091984"/>
                <a:gd name="connsiteY150" fmla="*/ 734850 h 805404"/>
                <a:gd name="connsiteX151" fmla="*/ 2172285 w 3091984"/>
                <a:gd name="connsiteY151" fmla="*/ 734850 h 805404"/>
                <a:gd name="connsiteX152" fmla="*/ 2172285 w 3091984"/>
                <a:gd name="connsiteY152" fmla="*/ 685997 h 805404"/>
                <a:gd name="connsiteX153" fmla="*/ 2185805 w 3091984"/>
                <a:gd name="connsiteY153" fmla="*/ 685997 h 805404"/>
                <a:gd name="connsiteX154" fmla="*/ 2185805 w 3091984"/>
                <a:gd name="connsiteY154" fmla="*/ 691677 h 805404"/>
                <a:gd name="connsiteX155" fmla="*/ 2201938 w 3091984"/>
                <a:gd name="connsiteY155" fmla="*/ 685201 h 805404"/>
                <a:gd name="connsiteX156" fmla="*/ 2222161 w 3091984"/>
                <a:gd name="connsiteY156" fmla="*/ 706788 h 805404"/>
                <a:gd name="connsiteX157" fmla="*/ 2335661 w 3091984"/>
                <a:gd name="connsiteY157" fmla="*/ 685997 h 805404"/>
                <a:gd name="connsiteX158" fmla="*/ 2317937 w 3091984"/>
                <a:gd name="connsiteY158" fmla="*/ 734850 h 805404"/>
                <a:gd name="connsiteX159" fmla="*/ 2304304 w 3091984"/>
                <a:gd name="connsiteY159" fmla="*/ 734850 h 805404"/>
                <a:gd name="connsiteX160" fmla="*/ 2293283 w 3091984"/>
                <a:gd name="connsiteY160" fmla="*/ 704516 h 805404"/>
                <a:gd name="connsiteX161" fmla="*/ 2281922 w 3091984"/>
                <a:gd name="connsiteY161" fmla="*/ 734850 h 805404"/>
                <a:gd name="connsiteX162" fmla="*/ 2268288 w 3091984"/>
                <a:gd name="connsiteY162" fmla="*/ 734850 h 805404"/>
                <a:gd name="connsiteX163" fmla="*/ 2250678 w 3091984"/>
                <a:gd name="connsiteY163" fmla="*/ 685997 h 805404"/>
                <a:gd name="connsiteX164" fmla="*/ 2264085 w 3091984"/>
                <a:gd name="connsiteY164" fmla="*/ 685997 h 805404"/>
                <a:gd name="connsiteX165" fmla="*/ 2275673 w 3091984"/>
                <a:gd name="connsiteY165" fmla="*/ 719058 h 805404"/>
                <a:gd name="connsiteX166" fmla="*/ 2287603 w 3091984"/>
                <a:gd name="connsiteY166" fmla="*/ 685997 h 805404"/>
                <a:gd name="connsiteX167" fmla="*/ 2299646 w 3091984"/>
                <a:gd name="connsiteY167" fmla="*/ 685997 h 805404"/>
                <a:gd name="connsiteX168" fmla="*/ 2311234 w 3091984"/>
                <a:gd name="connsiteY168" fmla="*/ 719058 h 805404"/>
                <a:gd name="connsiteX169" fmla="*/ 2323164 w 3091984"/>
                <a:gd name="connsiteY169" fmla="*/ 685997 h 805404"/>
                <a:gd name="connsiteX170" fmla="*/ 2335661 w 3091984"/>
                <a:gd name="connsiteY170" fmla="*/ 685997 h 805404"/>
                <a:gd name="connsiteX171" fmla="*/ 2339978 w 3091984"/>
                <a:gd name="connsiteY171" fmla="*/ 671341 h 805404"/>
                <a:gd name="connsiteX172" fmla="*/ 2348840 w 3091984"/>
                <a:gd name="connsiteY172" fmla="*/ 663388 h 805404"/>
                <a:gd name="connsiteX173" fmla="*/ 2357702 w 3091984"/>
                <a:gd name="connsiteY173" fmla="*/ 671000 h 805404"/>
                <a:gd name="connsiteX174" fmla="*/ 2348840 w 3091984"/>
                <a:gd name="connsiteY174" fmla="*/ 679180 h 805404"/>
                <a:gd name="connsiteX175" fmla="*/ 2339978 w 3091984"/>
                <a:gd name="connsiteY175" fmla="*/ 671227 h 805404"/>
                <a:gd name="connsiteX176" fmla="*/ 2341683 w 3091984"/>
                <a:gd name="connsiteY176" fmla="*/ 685997 h 805404"/>
                <a:gd name="connsiteX177" fmla="*/ 2355884 w 3091984"/>
                <a:gd name="connsiteY177" fmla="*/ 685997 h 805404"/>
                <a:gd name="connsiteX178" fmla="*/ 2355884 w 3091984"/>
                <a:gd name="connsiteY178" fmla="*/ 734850 h 805404"/>
                <a:gd name="connsiteX179" fmla="*/ 2341683 w 3091984"/>
                <a:gd name="connsiteY179" fmla="*/ 734850 h 805404"/>
                <a:gd name="connsiteX180" fmla="*/ 2341683 w 3091984"/>
                <a:gd name="connsiteY180" fmla="*/ 685997 h 805404"/>
                <a:gd name="connsiteX181" fmla="*/ 2399739 w 3091984"/>
                <a:gd name="connsiteY181" fmla="*/ 732465 h 805404"/>
                <a:gd name="connsiteX182" fmla="*/ 2388150 w 3091984"/>
                <a:gd name="connsiteY182" fmla="*/ 735532 h 805404"/>
                <a:gd name="connsiteX183" fmla="*/ 2369859 w 3091984"/>
                <a:gd name="connsiteY183" fmla="*/ 718036 h 805404"/>
                <a:gd name="connsiteX184" fmla="*/ 2369859 w 3091984"/>
                <a:gd name="connsiteY184" fmla="*/ 697926 h 805404"/>
                <a:gd name="connsiteX185" fmla="*/ 2362360 w 3091984"/>
                <a:gd name="connsiteY185" fmla="*/ 697926 h 805404"/>
                <a:gd name="connsiteX186" fmla="*/ 2362360 w 3091984"/>
                <a:gd name="connsiteY186" fmla="*/ 687019 h 805404"/>
                <a:gd name="connsiteX187" fmla="*/ 2369859 w 3091984"/>
                <a:gd name="connsiteY187" fmla="*/ 687019 h 805404"/>
                <a:gd name="connsiteX188" fmla="*/ 2369859 w 3091984"/>
                <a:gd name="connsiteY188" fmla="*/ 675090 h 805404"/>
                <a:gd name="connsiteX189" fmla="*/ 2384060 w 3091984"/>
                <a:gd name="connsiteY189" fmla="*/ 675090 h 805404"/>
                <a:gd name="connsiteX190" fmla="*/ 2384060 w 3091984"/>
                <a:gd name="connsiteY190" fmla="*/ 687019 h 805404"/>
                <a:gd name="connsiteX191" fmla="*/ 2396217 w 3091984"/>
                <a:gd name="connsiteY191" fmla="*/ 687019 h 805404"/>
                <a:gd name="connsiteX192" fmla="*/ 2396217 w 3091984"/>
                <a:gd name="connsiteY192" fmla="*/ 697926 h 805404"/>
                <a:gd name="connsiteX193" fmla="*/ 2384060 w 3091984"/>
                <a:gd name="connsiteY193" fmla="*/ 697926 h 805404"/>
                <a:gd name="connsiteX194" fmla="*/ 2384060 w 3091984"/>
                <a:gd name="connsiteY194" fmla="*/ 717808 h 805404"/>
                <a:gd name="connsiteX195" fmla="*/ 2390195 w 3091984"/>
                <a:gd name="connsiteY195" fmla="*/ 724284 h 805404"/>
                <a:gd name="connsiteX196" fmla="*/ 2395876 w 3091984"/>
                <a:gd name="connsiteY196" fmla="*/ 722467 h 805404"/>
                <a:gd name="connsiteX197" fmla="*/ 2399739 w 3091984"/>
                <a:gd name="connsiteY197" fmla="*/ 732465 h 805404"/>
                <a:gd name="connsiteX198" fmla="*/ 2456659 w 3091984"/>
                <a:gd name="connsiteY198" fmla="*/ 706902 h 805404"/>
                <a:gd name="connsiteX199" fmla="*/ 2456659 w 3091984"/>
                <a:gd name="connsiteY199" fmla="*/ 734850 h 805404"/>
                <a:gd name="connsiteX200" fmla="*/ 2442457 w 3091984"/>
                <a:gd name="connsiteY200" fmla="*/ 734850 h 805404"/>
                <a:gd name="connsiteX201" fmla="*/ 2442457 w 3091984"/>
                <a:gd name="connsiteY201" fmla="*/ 709060 h 805404"/>
                <a:gd name="connsiteX202" fmla="*/ 2432573 w 3091984"/>
                <a:gd name="connsiteY202" fmla="*/ 697472 h 805404"/>
                <a:gd name="connsiteX203" fmla="*/ 2420871 w 3091984"/>
                <a:gd name="connsiteY203" fmla="*/ 710651 h 805404"/>
                <a:gd name="connsiteX204" fmla="*/ 2420871 w 3091984"/>
                <a:gd name="connsiteY204" fmla="*/ 734850 h 805404"/>
                <a:gd name="connsiteX205" fmla="*/ 2406669 w 3091984"/>
                <a:gd name="connsiteY205" fmla="*/ 734850 h 805404"/>
                <a:gd name="connsiteX206" fmla="*/ 2406669 w 3091984"/>
                <a:gd name="connsiteY206" fmla="*/ 667478 h 805404"/>
                <a:gd name="connsiteX207" fmla="*/ 2420871 w 3091984"/>
                <a:gd name="connsiteY207" fmla="*/ 667478 h 805404"/>
                <a:gd name="connsiteX208" fmla="*/ 2420871 w 3091984"/>
                <a:gd name="connsiteY208" fmla="*/ 691109 h 805404"/>
                <a:gd name="connsiteX209" fmla="*/ 2436436 w 3091984"/>
                <a:gd name="connsiteY209" fmla="*/ 685315 h 805404"/>
                <a:gd name="connsiteX210" fmla="*/ 2456659 w 3091984"/>
                <a:gd name="connsiteY210" fmla="*/ 706902 h 805404"/>
                <a:gd name="connsiteX211" fmla="*/ 2685135 w 3091984"/>
                <a:gd name="connsiteY211" fmla="*/ 617488 h 805404"/>
                <a:gd name="connsiteX212" fmla="*/ 2679341 w 3091984"/>
                <a:gd name="connsiteY212" fmla="*/ 612148 h 805404"/>
                <a:gd name="connsiteX213" fmla="*/ 2671843 w 3091984"/>
                <a:gd name="connsiteY213" fmla="*/ 613625 h 805404"/>
                <a:gd name="connsiteX214" fmla="*/ 2668775 w 3091984"/>
                <a:gd name="connsiteY214" fmla="*/ 619533 h 805404"/>
                <a:gd name="connsiteX215" fmla="*/ 2648893 w 3091984"/>
                <a:gd name="connsiteY215" fmla="*/ 696904 h 805404"/>
                <a:gd name="connsiteX216" fmla="*/ 2605265 w 3091984"/>
                <a:gd name="connsiteY216" fmla="*/ 706220 h 805404"/>
                <a:gd name="connsiteX217" fmla="*/ 2621512 w 3091984"/>
                <a:gd name="connsiteY217" fmla="*/ 643392 h 805404"/>
                <a:gd name="connsiteX218" fmla="*/ 2618217 w 3091984"/>
                <a:gd name="connsiteY218" fmla="*/ 638620 h 805404"/>
                <a:gd name="connsiteX219" fmla="*/ 2609242 w 3091984"/>
                <a:gd name="connsiteY219" fmla="*/ 640438 h 805404"/>
                <a:gd name="connsiteX220" fmla="*/ 2604356 w 3091984"/>
                <a:gd name="connsiteY220" fmla="*/ 646119 h 805404"/>
                <a:gd name="connsiteX221" fmla="*/ 2589473 w 3091984"/>
                <a:gd name="connsiteY221" fmla="*/ 709628 h 805404"/>
                <a:gd name="connsiteX222" fmla="*/ 2555162 w 3091984"/>
                <a:gd name="connsiteY222" fmla="*/ 718490 h 805404"/>
                <a:gd name="connsiteX223" fmla="*/ 2568227 w 3091984"/>
                <a:gd name="connsiteY223" fmla="*/ 723944 h 805404"/>
                <a:gd name="connsiteX224" fmla="*/ 2586633 w 3091984"/>
                <a:gd name="connsiteY224" fmla="*/ 721103 h 805404"/>
                <a:gd name="connsiteX225" fmla="*/ 2576748 w 3091984"/>
                <a:gd name="connsiteY225" fmla="*/ 762913 h 805404"/>
                <a:gd name="connsiteX226" fmla="*/ 2588678 w 3091984"/>
                <a:gd name="connsiteY226" fmla="*/ 766776 h 805404"/>
                <a:gd name="connsiteX227" fmla="*/ 2594018 w 3091984"/>
                <a:gd name="connsiteY227" fmla="*/ 759277 h 805404"/>
                <a:gd name="connsiteX228" fmla="*/ 2602311 w 3091984"/>
                <a:gd name="connsiteY228" fmla="*/ 717922 h 805404"/>
                <a:gd name="connsiteX229" fmla="*/ 2645598 w 3091984"/>
                <a:gd name="connsiteY229" fmla="*/ 709628 h 805404"/>
                <a:gd name="connsiteX230" fmla="*/ 2623898 w 3091984"/>
                <a:gd name="connsiteY230" fmla="*/ 800064 h 805404"/>
                <a:gd name="connsiteX231" fmla="*/ 2628329 w 3091984"/>
                <a:gd name="connsiteY231" fmla="*/ 805404 h 805404"/>
                <a:gd name="connsiteX232" fmla="*/ 2636623 w 3091984"/>
                <a:gd name="connsiteY232" fmla="*/ 803927 h 805404"/>
                <a:gd name="connsiteX233" fmla="*/ 2643439 w 3091984"/>
                <a:gd name="connsiteY233" fmla="*/ 795747 h 805404"/>
                <a:gd name="connsiteX234" fmla="*/ 2684681 w 3091984"/>
                <a:gd name="connsiteY234" fmla="*/ 620556 h 805404"/>
                <a:gd name="connsiteX235" fmla="*/ 2685135 w 3091984"/>
                <a:gd name="connsiteY235" fmla="*/ 617374 h 805404"/>
                <a:gd name="connsiteX236" fmla="*/ 2732171 w 3091984"/>
                <a:gd name="connsiteY236" fmla="*/ 705538 h 805404"/>
                <a:gd name="connsiteX237" fmla="*/ 2698542 w 3091984"/>
                <a:gd name="connsiteY237" fmla="*/ 712014 h 805404"/>
                <a:gd name="connsiteX238" fmla="*/ 2707858 w 3091984"/>
                <a:gd name="connsiteY238" fmla="*/ 677589 h 805404"/>
                <a:gd name="connsiteX239" fmla="*/ 2782843 w 3091984"/>
                <a:gd name="connsiteY239" fmla="*/ 660661 h 805404"/>
                <a:gd name="connsiteX240" fmla="*/ 2787728 w 3091984"/>
                <a:gd name="connsiteY240" fmla="*/ 658162 h 805404"/>
                <a:gd name="connsiteX241" fmla="*/ 2775685 w 3091984"/>
                <a:gd name="connsiteY241" fmla="*/ 651231 h 805404"/>
                <a:gd name="connsiteX242" fmla="*/ 2770800 w 3091984"/>
                <a:gd name="connsiteY242" fmla="*/ 651686 h 805404"/>
                <a:gd name="connsiteX243" fmla="*/ 2688544 w 3091984"/>
                <a:gd name="connsiteY243" fmla="*/ 668387 h 805404"/>
                <a:gd name="connsiteX244" fmla="*/ 2683090 w 3091984"/>
                <a:gd name="connsiteY244" fmla="*/ 671909 h 805404"/>
                <a:gd name="connsiteX245" fmla="*/ 2691838 w 3091984"/>
                <a:gd name="connsiteY245" fmla="*/ 679634 h 805404"/>
                <a:gd name="connsiteX246" fmla="*/ 2665139 w 3091984"/>
                <a:gd name="connsiteY246" fmla="*/ 780296 h 805404"/>
                <a:gd name="connsiteX247" fmla="*/ 2667752 w 3091984"/>
                <a:gd name="connsiteY247" fmla="*/ 783136 h 805404"/>
                <a:gd name="connsiteX248" fmla="*/ 2679909 w 3091984"/>
                <a:gd name="connsiteY248" fmla="*/ 780409 h 805404"/>
                <a:gd name="connsiteX249" fmla="*/ 2684340 w 3091984"/>
                <a:gd name="connsiteY249" fmla="*/ 772229 h 805404"/>
                <a:gd name="connsiteX250" fmla="*/ 2695361 w 3091984"/>
                <a:gd name="connsiteY250" fmla="*/ 724852 h 805404"/>
                <a:gd name="connsiteX251" fmla="*/ 2724559 w 3091984"/>
                <a:gd name="connsiteY251" fmla="*/ 718945 h 805404"/>
                <a:gd name="connsiteX252" fmla="*/ 2735125 w 3091984"/>
                <a:gd name="connsiteY252" fmla="*/ 712241 h 805404"/>
                <a:gd name="connsiteX253" fmla="*/ 2737738 w 3091984"/>
                <a:gd name="connsiteY253" fmla="*/ 706902 h 805404"/>
                <a:gd name="connsiteX254" fmla="*/ 2732058 w 3091984"/>
                <a:gd name="connsiteY254" fmla="*/ 705538 h 805404"/>
                <a:gd name="connsiteX255" fmla="*/ 2864872 w 3091984"/>
                <a:gd name="connsiteY255" fmla="*/ 645550 h 805404"/>
                <a:gd name="connsiteX256" fmla="*/ 2850215 w 3091984"/>
                <a:gd name="connsiteY256" fmla="*/ 657707 h 805404"/>
                <a:gd name="connsiteX257" fmla="*/ 2808860 w 3091984"/>
                <a:gd name="connsiteY257" fmla="*/ 751892 h 805404"/>
                <a:gd name="connsiteX258" fmla="*/ 2812950 w 3091984"/>
                <a:gd name="connsiteY258" fmla="*/ 680089 h 805404"/>
                <a:gd name="connsiteX259" fmla="*/ 2807724 w 3091984"/>
                <a:gd name="connsiteY259" fmla="*/ 675204 h 805404"/>
                <a:gd name="connsiteX260" fmla="*/ 2796022 w 3091984"/>
                <a:gd name="connsiteY260" fmla="*/ 680202 h 805404"/>
                <a:gd name="connsiteX261" fmla="*/ 2793182 w 3091984"/>
                <a:gd name="connsiteY261" fmla="*/ 686224 h 805404"/>
                <a:gd name="connsiteX262" fmla="*/ 2760347 w 3091984"/>
                <a:gd name="connsiteY262" fmla="*/ 738941 h 805404"/>
                <a:gd name="connsiteX263" fmla="*/ 2773072 w 3091984"/>
                <a:gd name="connsiteY263" fmla="*/ 681452 h 805404"/>
                <a:gd name="connsiteX264" fmla="*/ 2770572 w 3091984"/>
                <a:gd name="connsiteY264" fmla="*/ 679066 h 805404"/>
                <a:gd name="connsiteX265" fmla="*/ 2762051 w 3091984"/>
                <a:gd name="connsiteY265" fmla="*/ 680657 h 805404"/>
                <a:gd name="connsiteX266" fmla="*/ 2754894 w 3091984"/>
                <a:gd name="connsiteY266" fmla="*/ 689405 h 805404"/>
                <a:gd name="connsiteX267" fmla="*/ 2739329 w 3091984"/>
                <a:gd name="connsiteY267" fmla="*/ 760982 h 805404"/>
                <a:gd name="connsiteX268" fmla="*/ 2743873 w 3091984"/>
                <a:gd name="connsiteY268" fmla="*/ 767230 h 805404"/>
                <a:gd name="connsiteX269" fmla="*/ 2755916 w 3091984"/>
                <a:gd name="connsiteY269" fmla="*/ 762345 h 805404"/>
                <a:gd name="connsiteX270" fmla="*/ 2794545 w 3091984"/>
                <a:gd name="connsiteY270" fmla="*/ 699744 h 805404"/>
                <a:gd name="connsiteX271" fmla="*/ 2791250 w 3091984"/>
                <a:gd name="connsiteY271" fmla="*/ 760413 h 805404"/>
                <a:gd name="connsiteX272" fmla="*/ 2798294 w 3091984"/>
                <a:gd name="connsiteY272" fmla="*/ 776547 h 805404"/>
                <a:gd name="connsiteX273" fmla="*/ 2813518 w 3091984"/>
                <a:gd name="connsiteY273" fmla="*/ 766889 h 805404"/>
                <a:gd name="connsiteX274" fmla="*/ 2871461 w 3091984"/>
                <a:gd name="connsiteY274" fmla="*/ 654299 h 805404"/>
                <a:gd name="connsiteX275" fmla="*/ 2873733 w 3091984"/>
                <a:gd name="connsiteY275" fmla="*/ 650209 h 805404"/>
                <a:gd name="connsiteX276" fmla="*/ 2864758 w 3091984"/>
                <a:gd name="connsiteY276" fmla="*/ 645096 h 805404"/>
                <a:gd name="connsiteX277" fmla="*/ 0 w 3091984"/>
                <a:gd name="connsiteY277" fmla="*/ 257675 h 805404"/>
                <a:gd name="connsiteX278" fmla="*/ 265628 w 3091984"/>
                <a:gd name="connsiteY278" fmla="*/ 0 h 805404"/>
                <a:gd name="connsiteX279" fmla="*/ 450931 w 3091984"/>
                <a:gd name="connsiteY279" fmla="*/ 73849 h 805404"/>
                <a:gd name="connsiteX280" fmla="*/ 416961 w 3091984"/>
                <a:gd name="connsiteY280" fmla="*/ 107819 h 805404"/>
                <a:gd name="connsiteX281" fmla="*/ 267105 w 3091984"/>
                <a:gd name="connsiteY281" fmla="*/ 47718 h 805404"/>
                <a:gd name="connsiteX282" fmla="*/ 52830 w 3091984"/>
                <a:gd name="connsiteY282" fmla="*/ 257675 h 805404"/>
                <a:gd name="connsiteX283" fmla="*/ 267105 w 3091984"/>
                <a:gd name="connsiteY283" fmla="*/ 467519 h 805404"/>
                <a:gd name="connsiteX284" fmla="*/ 416961 w 3091984"/>
                <a:gd name="connsiteY284" fmla="*/ 406735 h 805404"/>
                <a:gd name="connsiteX285" fmla="*/ 450931 w 3091984"/>
                <a:gd name="connsiteY285" fmla="*/ 440706 h 805404"/>
                <a:gd name="connsiteX286" fmla="*/ 264946 w 3091984"/>
                <a:gd name="connsiteY286" fmla="*/ 515236 h 805404"/>
                <a:gd name="connsiteX287" fmla="*/ 0 w 3091984"/>
                <a:gd name="connsiteY287" fmla="*/ 257675 h 805404"/>
                <a:gd name="connsiteX288" fmla="*/ 870618 w 3091984"/>
                <a:gd name="connsiteY288" fmla="*/ 375605 h 805404"/>
                <a:gd name="connsiteX289" fmla="*/ 588403 w 3091984"/>
                <a:gd name="connsiteY289" fmla="*/ 375605 h 805404"/>
                <a:gd name="connsiteX290" fmla="*/ 527620 w 3091984"/>
                <a:gd name="connsiteY290" fmla="*/ 510919 h 805404"/>
                <a:gd name="connsiteX291" fmla="*/ 471949 w 3091984"/>
                <a:gd name="connsiteY291" fmla="*/ 510919 h 805404"/>
                <a:gd name="connsiteX292" fmla="*/ 703380 w 3091984"/>
                <a:gd name="connsiteY292" fmla="*/ 4317 h 805404"/>
                <a:gd name="connsiteX293" fmla="*/ 756210 w 3091984"/>
                <a:gd name="connsiteY293" fmla="*/ 4317 h 805404"/>
                <a:gd name="connsiteX294" fmla="*/ 987754 w 3091984"/>
                <a:gd name="connsiteY294" fmla="*/ 510919 h 805404"/>
                <a:gd name="connsiteX295" fmla="*/ 931288 w 3091984"/>
                <a:gd name="connsiteY295" fmla="*/ 510919 h 805404"/>
                <a:gd name="connsiteX296" fmla="*/ 870505 w 3091984"/>
                <a:gd name="connsiteY296" fmla="*/ 375605 h 805404"/>
                <a:gd name="connsiteX297" fmla="*/ 851077 w 3091984"/>
                <a:gd name="connsiteY297" fmla="*/ 332205 h 805404"/>
                <a:gd name="connsiteX298" fmla="*/ 729511 w 3091984"/>
                <a:gd name="connsiteY298" fmla="*/ 60101 h 805404"/>
                <a:gd name="connsiteX299" fmla="*/ 607944 w 3091984"/>
                <a:gd name="connsiteY299" fmla="*/ 332205 h 805404"/>
                <a:gd name="connsiteX300" fmla="*/ 851077 w 3091984"/>
                <a:gd name="connsiteY300" fmla="*/ 332205 h 805404"/>
                <a:gd name="connsiteX301" fmla="*/ 1554115 w 3091984"/>
                <a:gd name="connsiteY301" fmla="*/ 74076 h 805404"/>
                <a:gd name="connsiteX302" fmla="*/ 1627964 w 3091984"/>
                <a:gd name="connsiteY302" fmla="*/ 2840 h 805404"/>
                <a:gd name="connsiteX303" fmla="*/ 1680908 w 3091984"/>
                <a:gd name="connsiteY303" fmla="*/ 24540 h 805404"/>
                <a:gd name="connsiteX304" fmla="*/ 1667956 w 3091984"/>
                <a:gd name="connsiteY304" fmla="*/ 37038 h 805404"/>
                <a:gd name="connsiteX305" fmla="*/ 1628759 w 3091984"/>
                <a:gd name="connsiteY305" fmla="*/ 20564 h 805404"/>
                <a:gd name="connsiteX306" fmla="*/ 1573998 w 3091984"/>
                <a:gd name="connsiteY306" fmla="*/ 74076 h 805404"/>
                <a:gd name="connsiteX307" fmla="*/ 1628759 w 3091984"/>
                <a:gd name="connsiteY307" fmla="*/ 127588 h 805404"/>
                <a:gd name="connsiteX308" fmla="*/ 1667956 w 3091984"/>
                <a:gd name="connsiteY308" fmla="*/ 110887 h 805404"/>
                <a:gd name="connsiteX309" fmla="*/ 1680908 w 3091984"/>
                <a:gd name="connsiteY309" fmla="*/ 123384 h 805404"/>
                <a:gd name="connsiteX310" fmla="*/ 1627737 w 3091984"/>
                <a:gd name="connsiteY310" fmla="*/ 145311 h 805404"/>
                <a:gd name="connsiteX311" fmla="*/ 1554115 w 3091984"/>
                <a:gd name="connsiteY311" fmla="*/ 74076 h 805404"/>
                <a:gd name="connsiteX312" fmla="*/ 1691133 w 3091984"/>
                <a:gd name="connsiteY312" fmla="*/ 74076 h 805404"/>
                <a:gd name="connsiteX313" fmla="*/ 1765436 w 3091984"/>
                <a:gd name="connsiteY313" fmla="*/ 2840 h 805404"/>
                <a:gd name="connsiteX314" fmla="*/ 1839285 w 3091984"/>
                <a:gd name="connsiteY314" fmla="*/ 74076 h 805404"/>
                <a:gd name="connsiteX315" fmla="*/ 1765436 w 3091984"/>
                <a:gd name="connsiteY315" fmla="*/ 145311 h 805404"/>
                <a:gd name="connsiteX316" fmla="*/ 1691133 w 3091984"/>
                <a:gd name="connsiteY316" fmla="*/ 74076 h 805404"/>
                <a:gd name="connsiteX317" fmla="*/ 1819402 w 3091984"/>
                <a:gd name="connsiteY317" fmla="*/ 74076 h 805404"/>
                <a:gd name="connsiteX318" fmla="*/ 1765436 w 3091984"/>
                <a:gd name="connsiteY318" fmla="*/ 20564 h 805404"/>
                <a:gd name="connsiteX319" fmla="*/ 1711129 w 3091984"/>
                <a:gd name="connsiteY319" fmla="*/ 74076 h 805404"/>
                <a:gd name="connsiteX320" fmla="*/ 1765436 w 3091984"/>
                <a:gd name="connsiteY320" fmla="*/ 127588 h 805404"/>
                <a:gd name="connsiteX321" fmla="*/ 1819402 w 3091984"/>
                <a:gd name="connsiteY321" fmla="*/ 74076 h 805404"/>
                <a:gd name="connsiteX322" fmla="*/ 1853486 w 3091984"/>
                <a:gd name="connsiteY322" fmla="*/ 127815 h 805404"/>
                <a:gd name="connsiteX323" fmla="*/ 1860871 w 3091984"/>
                <a:gd name="connsiteY323" fmla="*/ 112250 h 805404"/>
                <a:gd name="connsiteX324" fmla="*/ 1906885 w 3091984"/>
                <a:gd name="connsiteY324" fmla="*/ 128383 h 805404"/>
                <a:gd name="connsiteX325" fmla="*/ 1941309 w 3091984"/>
                <a:gd name="connsiteY325" fmla="*/ 106910 h 805404"/>
                <a:gd name="connsiteX326" fmla="*/ 1856895 w 3091984"/>
                <a:gd name="connsiteY326" fmla="*/ 42605 h 805404"/>
                <a:gd name="connsiteX327" fmla="*/ 1910293 w 3091984"/>
                <a:gd name="connsiteY327" fmla="*/ 2840 h 805404"/>
                <a:gd name="connsiteX328" fmla="*/ 1955057 w 3091984"/>
                <a:gd name="connsiteY328" fmla="*/ 15224 h 805404"/>
                <a:gd name="connsiteX329" fmla="*/ 1948467 w 3091984"/>
                <a:gd name="connsiteY329" fmla="*/ 31130 h 805404"/>
                <a:gd name="connsiteX330" fmla="*/ 1910293 w 3091984"/>
                <a:gd name="connsiteY330" fmla="*/ 19769 h 805404"/>
                <a:gd name="connsiteX331" fmla="*/ 1876436 w 3091984"/>
                <a:gd name="connsiteY331" fmla="*/ 41923 h 805404"/>
                <a:gd name="connsiteX332" fmla="*/ 1960851 w 3091984"/>
                <a:gd name="connsiteY332" fmla="*/ 105888 h 805404"/>
                <a:gd name="connsiteX333" fmla="*/ 1906885 w 3091984"/>
                <a:gd name="connsiteY333" fmla="*/ 145539 h 805404"/>
                <a:gd name="connsiteX334" fmla="*/ 1853486 w 3091984"/>
                <a:gd name="connsiteY334" fmla="*/ 128042 h 805404"/>
                <a:gd name="connsiteX335" fmla="*/ 2017203 w 3091984"/>
                <a:gd name="connsiteY335" fmla="*/ 21700 h 805404"/>
                <a:gd name="connsiteX336" fmla="*/ 1969372 w 3091984"/>
                <a:gd name="connsiteY336" fmla="*/ 21700 h 805404"/>
                <a:gd name="connsiteX337" fmla="*/ 1969372 w 3091984"/>
                <a:gd name="connsiteY337" fmla="*/ 4317 h 805404"/>
                <a:gd name="connsiteX338" fmla="*/ 2084689 w 3091984"/>
                <a:gd name="connsiteY338" fmla="*/ 4317 h 805404"/>
                <a:gd name="connsiteX339" fmla="*/ 2084689 w 3091984"/>
                <a:gd name="connsiteY339" fmla="*/ 21700 h 805404"/>
                <a:gd name="connsiteX340" fmla="*/ 2036858 w 3091984"/>
                <a:gd name="connsiteY340" fmla="*/ 21700 h 805404"/>
                <a:gd name="connsiteX341" fmla="*/ 2036858 w 3091984"/>
                <a:gd name="connsiteY341" fmla="*/ 143721 h 805404"/>
                <a:gd name="connsiteX342" fmla="*/ 2017089 w 3091984"/>
                <a:gd name="connsiteY342" fmla="*/ 143721 h 805404"/>
                <a:gd name="connsiteX343" fmla="*/ 2017089 w 3091984"/>
                <a:gd name="connsiteY343" fmla="*/ 21700 h 805404"/>
                <a:gd name="connsiteX344" fmla="*/ 2177852 w 3091984"/>
                <a:gd name="connsiteY344" fmla="*/ 108955 h 805404"/>
                <a:gd name="connsiteX345" fmla="*/ 2103776 w 3091984"/>
                <a:gd name="connsiteY345" fmla="*/ 108955 h 805404"/>
                <a:gd name="connsiteX346" fmla="*/ 2088439 w 3091984"/>
                <a:gd name="connsiteY346" fmla="*/ 143834 h 805404"/>
                <a:gd name="connsiteX347" fmla="*/ 2067988 w 3091984"/>
                <a:gd name="connsiteY347" fmla="*/ 143834 h 805404"/>
                <a:gd name="connsiteX348" fmla="*/ 2131044 w 3091984"/>
                <a:gd name="connsiteY348" fmla="*/ 4317 h 805404"/>
                <a:gd name="connsiteX349" fmla="*/ 2150699 w 3091984"/>
                <a:gd name="connsiteY349" fmla="*/ 4317 h 805404"/>
                <a:gd name="connsiteX350" fmla="*/ 2213981 w 3091984"/>
                <a:gd name="connsiteY350" fmla="*/ 143721 h 805404"/>
                <a:gd name="connsiteX351" fmla="*/ 2193076 w 3091984"/>
                <a:gd name="connsiteY351" fmla="*/ 143721 h 805404"/>
                <a:gd name="connsiteX352" fmla="*/ 2177739 w 3091984"/>
                <a:gd name="connsiteY352" fmla="*/ 108841 h 805404"/>
                <a:gd name="connsiteX353" fmla="*/ 2170922 w 3091984"/>
                <a:gd name="connsiteY353" fmla="*/ 93049 h 805404"/>
                <a:gd name="connsiteX354" fmla="*/ 2140814 w 3091984"/>
                <a:gd name="connsiteY354" fmla="*/ 24768 h 805404"/>
                <a:gd name="connsiteX355" fmla="*/ 2110707 w 3091984"/>
                <a:gd name="connsiteY355" fmla="*/ 93049 h 805404"/>
                <a:gd name="connsiteX356" fmla="*/ 2170808 w 3091984"/>
                <a:gd name="connsiteY356" fmla="*/ 93049 h 805404"/>
                <a:gd name="connsiteX357" fmla="*/ 2256473 w 3091984"/>
                <a:gd name="connsiteY357" fmla="*/ 131223 h 805404"/>
                <a:gd name="connsiteX358" fmla="*/ 2253064 w 3091984"/>
                <a:gd name="connsiteY358" fmla="*/ 145539 h 805404"/>
                <a:gd name="connsiteX359" fmla="*/ 2243748 w 3091984"/>
                <a:gd name="connsiteY359" fmla="*/ 173260 h 805404"/>
                <a:gd name="connsiteX360" fmla="*/ 2231250 w 3091984"/>
                <a:gd name="connsiteY360" fmla="*/ 173260 h 805404"/>
                <a:gd name="connsiteX361" fmla="*/ 2238635 w 3091984"/>
                <a:gd name="connsiteY361" fmla="*/ 143607 h 805404"/>
                <a:gd name="connsiteX362" fmla="*/ 2230228 w 3091984"/>
                <a:gd name="connsiteY362" fmla="*/ 131223 h 805404"/>
                <a:gd name="connsiteX363" fmla="*/ 2243521 w 3091984"/>
                <a:gd name="connsiteY363" fmla="*/ 117703 h 805404"/>
                <a:gd name="connsiteX364" fmla="*/ 2256473 w 3091984"/>
                <a:gd name="connsiteY364" fmla="*/ 131223 h 805404"/>
                <a:gd name="connsiteX365" fmla="*/ 2425188 w 3091984"/>
                <a:gd name="connsiteY365" fmla="*/ 108955 h 805404"/>
                <a:gd name="connsiteX366" fmla="*/ 2351112 w 3091984"/>
                <a:gd name="connsiteY366" fmla="*/ 108955 h 805404"/>
                <a:gd name="connsiteX367" fmla="*/ 2335775 w 3091984"/>
                <a:gd name="connsiteY367" fmla="*/ 143834 h 805404"/>
                <a:gd name="connsiteX368" fmla="*/ 2315324 w 3091984"/>
                <a:gd name="connsiteY368" fmla="*/ 143834 h 805404"/>
                <a:gd name="connsiteX369" fmla="*/ 2378266 w 3091984"/>
                <a:gd name="connsiteY369" fmla="*/ 4317 h 805404"/>
                <a:gd name="connsiteX370" fmla="*/ 2398035 w 3091984"/>
                <a:gd name="connsiteY370" fmla="*/ 4317 h 805404"/>
                <a:gd name="connsiteX371" fmla="*/ 2461317 w 3091984"/>
                <a:gd name="connsiteY371" fmla="*/ 143721 h 805404"/>
                <a:gd name="connsiteX372" fmla="*/ 2440412 w 3091984"/>
                <a:gd name="connsiteY372" fmla="*/ 143721 h 805404"/>
                <a:gd name="connsiteX373" fmla="*/ 2425075 w 3091984"/>
                <a:gd name="connsiteY373" fmla="*/ 108841 h 805404"/>
                <a:gd name="connsiteX374" fmla="*/ 2418258 w 3091984"/>
                <a:gd name="connsiteY374" fmla="*/ 93049 h 805404"/>
                <a:gd name="connsiteX375" fmla="*/ 2388150 w 3091984"/>
                <a:gd name="connsiteY375" fmla="*/ 24768 h 805404"/>
                <a:gd name="connsiteX376" fmla="*/ 2358043 w 3091984"/>
                <a:gd name="connsiteY376" fmla="*/ 93049 h 805404"/>
                <a:gd name="connsiteX377" fmla="*/ 2418144 w 3091984"/>
                <a:gd name="connsiteY377" fmla="*/ 93049 h 805404"/>
                <a:gd name="connsiteX378" fmla="*/ 2479041 w 3091984"/>
                <a:gd name="connsiteY378" fmla="*/ 4431 h 805404"/>
                <a:gd name="connsiteX379" fmla="*/ 2498923 w 3091984"/>
                <a:gd name="connsiteY379" fmla="*/ 4431 h 805404"/>
                <a:gd name="connsiteX380" fmla="*/ 2498923 w 3091984"/>
                <a:gd name="connsiteY380" fmla="*/ 126452 h 805404"/>
                <a:gd name="connsiteX381" fmla="*/ 2574362 w 3091984"/>
                <a:gd name="connsiteY381" fmla="*/ 126452 h 805404"/>
                <a:gd name="connsiteX382" fmla="*/ 2574362 w 3091984"/>
                <a:gd name="connsiteY382" fmla="*/ 143721 h 805404"/>
                <a:gd name="connsiteX383" fmla="*/ 2479041 w 3091984"/>
                <a:gd name="connsiteY383" fmla="*/ 143721 h 805404"/>
                <a:gd name="connsiteX384" fmla="*/ 2479041 w 3091984"/>
                <a:gd name="connsiteY384" fmla="*/ 4317 h 805404"/>
                <a:gd name="connsiteX385" fmla="*/ 2712743 w 3091984"/>
                <a:gd name="connsiteY385" fmla="*/ 106115 h 805404"/>
                <a:gd name="connsiteX386" fmla="*/ 2659345 w 3091984"/>
                <a:gd name="connsiteY386" fmla="*/ 143721 h 805404"/>
                <a:gd name="connsiteX387" fmla="*/ 2592881 w 3091984"/>
                <a:gd name="connsiteY387" fmla="*/ 143721 h 805404"/>
                <a:gd name="connsiteX388" fmla="*/ 2592881 w 3091984"/>
                <a:gd name="connsiteY388" fmla="*/ 4317 h 805404"/>
                <a:gd name="connsiteX389" fmla="*/ 2655369 w 3091984"/>
                <a:gd name="connsiteY389" fmla="*/ 4317 h 805404"/>
                <a:gd name="connsiteX390" fmla="*/ 2705358 w 3091984"/>
                <a:gd name="connsiteY390" fmla="*/ 40333 h 805404"/>
                <a:gd name="connsiteX391" fmla="*/ 2686612 w 3091984"/>
                <a:gd name="connsiteY391" fmla="*/ 71349 h 805404"/>
                <a:gd name="connsiteX392" fmla="*/ 2712743 w 3091984"/>
                <a:gd name="connsiteY392" fmla="*/ 106001 h 805404"/>
                <a:gd name="connsiteX393" fmla="*/ 2612764 w 3091984"/>
                <a:gd name="connsiteY393" fmla="*/ 20450 h 805404"/>
                <a:gd name="connsiteX394" fmla="*/ 2612764 w 3091984"/>
                <a:gd name="connsiteY394" fmla="*/ 65100 h 805404"/>
                <a:gd name="connsiteX395" fmla="*/ 2653551 w 3091984"/>
                <a:gd name="connsiteY395" fmla="*/ 65100 h 805404"/>
                <a:gd name="connsiteX396" fmla="*/ 2685363 w 3091984"/>
                <a:gd name="connsiteY396" fmla="*/ 42832 h 805404"/>
                <a:gd name="connsiteX397" fmla="*/ 2653551 w 3091984"/>
                <a:gd name="connsiteY397" fmla="*/ 20564 h 805404"/>
                <a:gd name="connsiteX398" fmla="*/ 2612764 w 3091984"/>
                <a:gd name="connsiteY398" fmla="*/ 20564 h 805404"/>
                <a:gd name="connsiteX399" fmla="*/ 2692634 w 3091984"/>
                <a:gd name="connsiteY399" fmla="*/ 104524 h 805404"/>
                <a:gd name="connsiteX400" fmla="*/ 2658550 w 3091984"/>
                <a:gd name="connsiteY400" fmla="*/ 81233 h 805404"/>
                <a:gd name="connsiteX401" fmla="*/ 2612764 w 3091984"/>
                <a:gd name="connsiteY401" fmla="*/ 81233 h 805404"/>
                <a:gd name="connsiteX402" fmla="*/ 2612764 w 3091984"/>
                <a:gd name="connsiteY402" fmla="*/ 127588 h 805404"/>
                <a:gd name="connsiteX403" fmla="*/ 2658550 w 3091984"/>
                <a:gd name="connsiteY403" fmla="*/ 127588 h 805404"/>
                <a:gd name="connsiteX404" fmla="*/ 2692634 w 3091984"/>
                <a:gd name="connsiteY404" fmla="*/ 104524 h 805404"/>
                <a:gd name="connsiteX405" fmla="*/ 2740465 w 3091984"/>
                <a:gd name="connsiteY405" fmla="*/ 4317 h 805404"/>
                <a:gd name="connsiteX406" fmla="*/ 2760347 w 3091984"/>
                <a:gd name="connsiteY406" fmla="*/ 4317 h 805404"/>
                <a:gd name="connsiteX407" fmla="*/ 2760347 w 3091984"/>
                <a:gd name="connsiteY407" fmla="*/ 143721 h 805404"/>
                <a:gd name="connsiteX408" fmla="*/ 2740465 w 3091984"/>
                <a:gd name="connsiteY408" fmla="*/ 143721 h 805404"/>
                <a:gd name="connsiteX409" fmla="*/ 2740465 w 3091984"/>
                <a:gd name="connsiteY409" fmla="*/ 4317 h 805404"/>
                <a:gd name="connsiteX410" fmla="*/ 2916793 w 3091984"/>
                <a:gd name="connsiteY410" fmla="*/ 4317 h 805404"/>
                <a:gd name="connsiteX411" fmla="*/ 2916793 w 3091984"/>
                <a:gd name="connsiteY411" fmla="*/ 143721 h 805404"/>
                <a:gd name="connsiteX412" fmla="*/ 2900432 w 3091984"/>
                <a:gd name="connsiteY412" fmla="*/ 143721 h 805404"/>
                <a:gd name="connsiteX413" fmla="*/ 2816813 w 3091984"/>
                <a:gd name="connsiteY413" fmla="*/ 39765 h 805404"/>
                <a:gd name="connsiteX414" fmla="*/ 2816813 w 3091984"/>
                <a:gd name="connsiteY414" fmla="*/ 143721 h 805404"/>
                <a:gd name="connsiteX415" fmla="*/ 2796931 w 3091984"/>
                <a:gd name="connsiteY415" fmla="*/ 143721 h 805404"/>
                <a:gd name="connsiteX416" fmla="*/ 2796931 w 3091984"/>
                <a:gd name="connsiteY416" fmla="*/ 4317 h 805404"/>
                <a:gd name="connsiteX417" fmla="*/ 2813291 w 3091984"/>
                <a:gd name="connsiteY417" fmla="*/ 4317 h 805404"/>
                <a:gd name="connsiteX418" fmla="*/ 2896910 w 3091984"/>
                <a:gd name="connsiteY418" fmla="*/ 108273 h 805404"/>
                <a:gd name="connsiteX419" fmla="*/ 2896910 w 3091984"/>
                <a:gd name="connsiteY419" fmla="*/ 4317 h 805404"/>
                <a:gd name="connsiteX420" fmla="*/ 2916793 w 3091984"/>
                <a:gd name="connsiteY420" fmla="*/ 4317 h 805404"/>
                <a:gd name="connsiteX421" fmla="*/ 2943832 w 3091984"/>
                <a:gd name="connsiteY421" fmla="*/ 73962 h 805404"/>
                <a:gd name="connsiteX422" fmla="*/ 3018136 w 3091984"/>
                <a:gd name="connsiteY422" fmla="*/ 2727 h 805404"/>
                <a:gd name="connsiteX423" fmla="*/ 3091984 w 3091984"/>
                <a:gd name="connsiteY423" fmla="*/ 73962 h 805404"/>
                <a:gd name="connsiteX424" fmla="*/ 3018136 w 3091984"/>
                <a:gd name="connsiteY424" fmla="*/ 145198 h 805404"/>
                <a:gd name="connsiteX425" fmla="*/ 2943832 w 3091984"/>
                <a:gd name="connsiteY425" fmla="*/ 73962 h 805404"/>
                <a:gd name="connsiteX426" fmla="*/ 3072102 w 3091984"/>
                <a:gd name="connsiteY426" fmla="*/ 73962 h 805404"/>
                <a:gd name="connsiteX427" fmla="*/ 3018136 w 3091984"/>
                <a:gd name="connsiteY427" fmla="*/ 20450 h 805404"/>
                <a:gd name="connsiteX428" fmla="*/ 2963829 w 3091984"/>
                <a:gd name="connsiteY428" fmla="*/ 73962 h 805404"/>
                <a:gd name="connsiteX429" fmla="*/ 3018136 w 3091984"/>
                <a:gd name="connsiteY429" fmla="*/ 127474 h 805404"/>
                <a:gd name="connsiteX430" fmla="*/ 3072102 w 3091984"/>
                <a:gd name="connsiteY430" fmla="*/ 73962 h 805404"/>
                <a:gd name="connsiteX431" fmla="*/ 1667502 w 3091984"/>
                <a:gd name="connsiteY431" fmla="*/ 329478 h 805404"/>
                <a:gd name="connsiteX432" fmla="*/ 1648983 w 3091984"/>
                <a:gd name="connsiteY432" fmla="*/ 310959 h 805404"/>
                <a:gd name="connsiteX433" fmla="*/ 1602401 w 3091984"/>
                <a:gd name="connsiteY433" fmla="*/ 328910 h 805404"/>
                <a:gd name="connsiteX434" fmla="*/ 1553661 w 3091984"/>
                <a:gd name="connsiteY434" fmla="*/ 292668 h 805404"/>
                <a:gd name="connsiteX435" fmla="*/ 1587518 w 3091984"/>
                <a:gd name="connsiteY435" fmla="*/ 249836 h 805404"/>
                <a:gd name="connsiteX436" fmla="*/ 1570817 w 3091984"/>
                <a:gd name="connsiteY436" fmla="*/ 218024 h 805404"/>
                <a:gd name="connsiteX437" fmla="*/ 1608423 w 3091984"/>
                <a:gd name="connsiteY437" fmla="*/ 186780 h 805404"/>
                <a:gd name="connsiteX438" fmla="*/ 1643075 w 3091984"/>
                <a:gd name="connsiteY438" fmla="*/ 215865 h 805404"/>
                <a:gd name="connsiteX439" fmla="*/ 1613422 w 3091984"/>
                <a:gd name="connsiteY439" fmla="*/ 252335 h 805404"/>
                <a:gd name="connsiteX440" fmla="*/ 1647846 w 3091984"/>
                <a:gd name="connsiteY440" fmla="*/ 286533 h 805404"/>
                <a:gd name="connsiteX441" fmla="*/ 1656367 w 3091984"/>
                <a:gd name="connsiteY441" fmla="*/ 261197 h 805404"/>
                <a:gd name="connsiteX442" fmla="*/ 1671705 w 3091984"/>
                <a:gd name="connsiteY442" fmla="*/ 266196 h 805404"/>
                <a:gd name="connsiteX443" fmla="*/ 1659549 w 3091984"/>
                <a:gd name="connsiteY443" fmla="*/ 298008 h 805404"/>
                <a:gd name="connsiteX444" fmla="*/ 1678295 w 3091984"/>
                <a:gd name="connsiteY444" fmla="*/ 316754 h 805404"/>
                <a:gd name="connsiteX445" fmla="*/ 1667502 w 3091984"/>
                <a:gd name="connsiteY445" fmla="*/ 329478 h 805404"/>
                <a:gd name="connsiteX446" fmla="*/ 1637621 w 3091984"/>
                <a:gd name="connsiteY446" fmla="*/ 299825 h 805404"/>
                <a:gd name="connsiteX447" fmla="*/ 1597970 w 3091984"/>
                <a:gd name="connsiteY447" fmla="*/ 260402 h 805404"/>
                <a:gd name="connsiteX448" fmla="*/ 1572294 w 3091984"/>
                <a:gd name="connsiteY448" fmla="*/ 290623 h 805404"/>
                <a:gd name="connsiteX449" fmla="*/ 1603537 w 3091984"/>
                <a:gd name="connsiteY449" fmla="*/ 312891 h 805404"/>
                <a:gd name="connsiteX450" fmla="*/ 1637621 w 3091984"/>
                <a:gd name="connsiteY450" fmla="*/ 299712 h 805404"/>
                <a:gd name="connsiteX451" fmla="*/ 1588427 w 3091984"/>
                <a:gd name="connsiteY451" fmla="*/ 217569 h 805404"/>
                <a:gd name="connsiteX452" fmla="*/ 1602515 w 3091984"/>
                <a:gd name="connsiteY452" fmla="*/ 241428 h 805404"/>
                <a:gd name="connsiteX453" fmla="*/ 1626828 w 3091984"/>
                <a:gd name="connsiteY453" fmla="*/ 215979 h 805404"/>
                <a:gd name="connsiteX454" fmla="*/ 1608309 w 3091984"/>
                <a:gd name="connsiteY454" fmla="*/ 200641 h 805404"/>
                <a:gd name="connsiteX455" fmla="*/ 1588427 w 3091984"/>
                <a:gd name="connsiteY455" fmla="*/ 217569 h 805404"/>
                <a:gd name="connsiteX456" fmla="*/ 1844965 w 3091984"/>
                <a:gd name="connsiteY456" fmla="*/ 327320 h 805404"/>
                <a:gd name="connsiteX457" fmla="*/ 1814858 w 3091984"/>
                <a:gd name="connsiteY457" fmla="*/ 284488 h 805404"/>
                <a:gd name="connsiteX458" fmla="*/ 1806110 w 3091984"/>
                <a:gd name="connsiteY458" fmla="*/ 284828 h 805404"/>
                <a:gd name="connsiteX459" fmla="*/ 1771685 w 3091984"/>
                <a:gd name="connsiteY459" fmla="*/ 284828 h 805404"/>
                <a:gd name="connsiteX460" fmla="*/ 1771685 w 3091984"/>
                <a:gd name="connsiteY460" fmla="*/ 327206 h 805404"/>
                <a:gd name="connsiteX461" fmla="*/ 1751803 w 3091984"/>
                <a:gd name="connsiteY461" fmla="*/ 327206 h 805404"/>
                <a:gd name="connsiteX462" fmla="*/ 1751803 w 3091984"/>
                <a:gd name="connsiteY462" fmla="*/ 187803 h 805404"/>
                <a:gd name="connsiteX463" fmla="*/ 1806110 w 3091984"/>
                <a:gd name="connsiteY463" fmla="*/ 187803 h 805404"/>
                <a:gd name="connsiteX464" fmla="*/ 1864280 w 3091984"/>
                <a:gd name="connsiteY464" fmla="*/ 236429 h 805404"/>
                <a:gd name="connsiteX465" fmla="*/ 1833604 w 3091984"/>
                <a:gd name="connsiteY465" fmla="*/ 280397 h 805404"/>
                <a:gd name="connsiteX466" fmla="*/ 1866666 w 3091984"/>
                <a:gd name="connsiteY466" fmla="*/ 327206 h 805404"/>
                <a:gd name="connsiteX467" fmla="*/ 1844965 w 3091984"/>
                <a:gd name="connsiteY467" fmla="*/ 327206 h 805404"/>
                <a:gd name="connsiteX468" fmla="*/ 1844397 w 3091984"/>
                <a:gd name="connsiteY468" fmla="*/ 236543 h 805404"/>
                <a:gd name="connsiteX469" fmla="*/ 1805542 w 3091984"/>
                <a:gd name="connsiteY469" fmla="*/ 205299 h 805404"/>
                <a:gd name="connsiteX470" fmla="*/ 1771685 w 3091984"/>
                <a:gd name="connsiteY470" fmla="*/ 205299 h 805404"/>
                <a:gd name="connsiteX471" fmla="*/ 1771685 w 3091984"/>
                <a:gd name="connsiteY471" fmla="*/ 268014 h 805404"/>
                <a:gd name="connsiteX472" fmla="*/ 1805542 w 3091984"/>
                <a:gd name="connsiteY472" fmla="*/ 268014 h 805404"/>
                <a:gd name="connsiteX473" fmla="*/ 1844397 w 3091984"/>
                <a:gd name="connsiteY473" fmla="*/ 236543 h 805404"/>
                <a:gd name="connsiteX474" fmla="*/ 1881776 w 3091984"/>
                <a:gd name="connsiteY474" fmla="*/ 257675 h 805404"/>
                <a:gd name="connsiteX475" fmla="*/ 1956079 w 3091984"/>
                <a:gd name="connsiteY475" fmla="*/ 186439 h 805404"/>
                <a:gd name="connsiteX476" fmla="*/ 2029928 w 3091984"/>
                <a:gd name="connsiteY476" fmla="*/ 257675 h 805404"/>
                <a:gd name="connsiteX477" fmla="*/ 1956079 w 3091984"/>
                <a:gd name="connsiteY477" fmla="*/ 328910 h 805404"/>
                <a:gd name="connsiteX478" fmla="*/ 1881776 w 3091984"/>
                <a:gd name="connsiteY478" fmla="*/ 257675 h 805404"/>
                <a:gd name="connsiteX479" fmla="*/ 2010045 w 3091984"/>
                <a:gd name="connsiteY479" fmla="*/ 257675 h 805404"/>
                <a:gd name="connsiteX480" fmla="*/ 1956079 w 3091984"/>
                <a:gd name="connsiteY480" fmla="*/ 204163 h 805404"/>
                <a:gd name="connsiteX481" fmla="*/ 1901772 w 3091984"/>
                <a:gd name="connsiteY481" fmla="*/ 257675 h 805404"/>
                <a:gd name="connsiteX482" fmla="*/ 1956079 w 3091984"/>
                <a:gd name="connsiteY482" fmla="*/ 311187 h 805404"/>
                <a:gd name="connsiteX483" fmla="*/ 2010045 w 3091984"/>
                <a:gd name="connsiteY483" fmla="*/ 257675 h 805404"/>
                <a:gd name="connsiteX484" fmla="*/ 2046742 w 3091984"/>
                <a:gd name="connsiteY484" fmla="*/ 257675 h 805404"/>
                <a:gd name="connsiteX485" fmla="*/ 2120591 w 3091984"/>
                <a:gd name="connsiteY485" fmla="*/ 186439 h 805404"/>
                <a:gd name="connsiteX486" fmla="*/ 2173535 w 3091984"/>
                <a:gd name="connsiteY486" fmla="*/ 208139 h 805404"/>
                <a:gd name="connsiteX487" fmla="*/ 2160583 w 3091984"/>
                <a:gd name="connsiteY487" fmla="*/ 220637 h 805404"/>
                <a:gd name="connsiteX488" fmla="*/ 2121386 w 3091984"/>
                <a:gd name="connsiteY488" fmla="*/ 204163 h 805404"/>
                <a:gd name="connsiteX489" fmla="*/ 2066625 w 3091984"/>
                <a:gd name="connsiteY489" fmla="*/ 257675 h 805404"/>
                <a:gd name="connsiteX490" fmla="*/ 2121386 w 3091984"/>
                <a:gd name="connsiteY490" fmla="*/ 311187 h 805404"/>
                <a:gd name="connsiteX491" fmla="*/ 2160583 w 3091984"/>
                <a:gd name="connsiteY491" fmla="*/ 294486 h 805404"/>
                <a:gd name="connsiteX492" fmla="*/ 2173535 w 3091984"/>
                <a:gd name="connsiteY492" fmla="*/ 306983 h 805404"/>
                <a:gd name="connsiteX493" fmla="*/ 2120364 w 3091984"/>
                <a:gd name="connsiteY493" fmla="*/ 328910 h 805404"/>
                <a:gd name="connsiteX494" fmla="*/ 2046742 w 3091984"/>
                <a:gd name="connsiteY494" fmla="*/ 257675 h 805404"/>
                <a:gd name="connsiteX495" fmla="*/ 2316460 w 3091984"/>
                <a:gd name="connsiteY495" fmla="*/ 188030 h 805404"/>
                <a:gd name="connsiteX496" fmla="*/ 2316460 w 3091984"/>
                <a:gd name="connsiteY496" fmla="*/ 327433 h 805404"/>
                <a:gd name="connsiteX497" fmla="*/ 2296578 w 3091984"/>
                <a:gd name="connsiteY497" fmla="*/ 327433 h 805404"/>
                <a:gd name="connsiteX498" fmla="*/ 2296578 w 3091984"/>
                <a:gd name="connsiteY498" fmla="*/ 265287 h 805404"/>
                <a:gd name="connsiteX499" fmla="*/ 2216594 w 3091984"/>
                <a:gd name="connsiteY499" fmla="*/ 265287 h 805404"/>
                <a:gd name="connsiteX500" fmla="*/ 2216594 w 3091984"/>
                <a:gd name="connsiteY500" fmla="*/ 327433 h 805404"/>
                <a:gd name="connsiteX501" fmla="*/ 2196712 w 3091984"/>
                <a:gd name="connsiteY501" fmla="*/ 327433 h 805404"/>
                <a:gd name="connsiteX502" fmla="*/ 2196712 w 3091984"/>
                <a:gd name="connsiteY502" fmla="*/ 188030 h 805404"/>
                <a:gd name="connsiteX503" fmla="*/ 2216594 w 3091984"/>
                <a:gd name="connsiteY503" fmla="*/ 188030 h 805404"/>
                <a:gd name="connsiteX504" fmla="*/ 2216594 w 3091984"/>
                <a:gd name="connsiteY504" fmla="*/ 248018 h 805404"/>
                <a:gd name="connsiteX505" fmla="*/ 2296578 w 3091984"/>
                <a:gd name="connsiteY505" fmla="*/ 248018 h 805404"/>
                <a:gd name="connsiteX506" fmla="*/ 2296578 w 3091984"/>
                <a:gd name="connsiteY506" fmla="*/ 188030 h 805404"/>
                <a:gd name="connsiteX507" fmla="*/ 2316460 w 3091984"/>
                <a:gd name="connsiteY507" fmla="*/ 188030 h 805404"/>
                <a:gd name="connsiteX508" fmla="*/ 2444048 w 3091984"/>
                <a:gd name="connsiteY508" fmla="*/ 292554 h 805404"/>
                <a:gd name="connsiteX509" fmla="*/ 2369972 w 3091984"/>
                <a:gd name="connsiteY509" fmla="*/ 292554 h 805404"/>
                <a:gd name="connsiteX510" fmla="*/ 2354634 w 3091984"/>
                <a:gd name="connsiteY510" fmla="*/ 327433 h 805404"/>
                <a:gd name="connsiteX511" fmla="*/ 2334184 w 3091984"/>
                <a:gd name="connsiteY511" fmla="*/ 327433 h 805404"/>
                <a:gd name="connsiteX512" fmla="*/ 2397353 w 3091984"/>
                <a:gd name="connsiteY512" fmla="*/ 188030 h 805404"/>
                <a:gd name="connsiteX513" fmla="*/ 2417008 w 3091984"/>
                <a:gd name="connsiteY513" fmla="*/ 188030 h 805404"/>
                <a:gd name="connsiteX514" fmla="*/ 2480291 w 3091984"/>
                <a:gd name="connsiteY514" fmla="*/ 327433 h 805404"/>
                <a:gd name="connsiteX515" fmla="*/ 2459386 w 3091984"/>
                <a:gd name="connsiteY515" fmla="*/ 327433 h 805404"/>
                <a:gd name="connsiteX516" fmla="*/ 2444048 w 3091984"/>
                <a:gd name="connsiteY516" fmla="*/ 292554 h 805404"/>
                <a:gd name="connsiteX517" fmla="*/ 2437118 w 3091984"/>
                <a:gd name="connsiteY517" fmla="*/ 276648 h 805404"/>
                <a:gd name="connsiteX518" fmla="*/ 2407010 w 3091984"/>
                <a:gd name="connsiteY518" fmla="*/ 208367 h 805404"/>
                <a:gd name="connsiteX519" fmla="*/ 2376903 w 3091984"/>
                <a:gd name="connsiteY519" fmla="*/ 276648 h 805404"/>
                <a:gd name="connsiteX520" fmla="*/ 2437004 w 3091984"/>
                <a:gd name="connsiteY520" fmla="*/ 276648 h 805404"/>
                <a:gd name="connsiteX521" fmla="*/ 1654550 w 3091984"/>
                <a:gd name="connsiteY521" fmla="*/ 476153 h 805404"/>
                <a:gd name="connsiteX522" fmla="*/ 1580474 w 3091984"/>
                <a:gd name="connsiteY522" fmla="*/ 476153 h 805404"/>
                <a:gd name="connsiteX523" fmla="*/ 1565136 w 3091984"/>
                <a:gd name="connsiteY523" fmla="*/ 511032 h 805404"/>
                <a:gd name="connsiteX524" fmla="*/ 1544686 w 3091984"/>
                <a:gd name="connsiteY524" fmla="*/ 511032 h 805404"/>
                <a:gd name="connsiteX525" fmla="*/ 1607855 w 3091984"/>
                <a:gd name="connsiteY525" fmla="*/ 371629 h 805404"/>
                <a:gd name="connsiteX526" fmla="*/ 1627510 w 3091984"/>
                <a:gd name="connsiteY526" fmla="*/ 371629 h 805404"/>
                <a:gd name="connsiteX527" fmla="*/ 1690792 w 3091984"/>
                <a:gd name="connsiteY527" fmla="*/ 511032 h 805404"/>
                <a:gd name="connsiteX528" fmla="*/ 1669887 w 3091984"/>
                <a:gd name="connsiteY528" fmla="*/ 511032 h 805404"/>
                <a:gd name="connsiteX529" fmla="*/ 1654550 w 3091984"/>
                <a:gd name="connsiteY529" fmla="*/ 476153 h 805404"/>
                <a:gd name="connsiteX530" fmla="*/ 1647619 w 3091984"/>
                <a:gd name="connsiteY530" fmla="*/ 460247 h 805404"/>
                <a:gd name="connsiteX531" fmla="*/ 1617512 w 3091984"/>
                <a:gd name="connsiteY531" fmla="*/ 391966 h 805404"/>
                <a:gd name="connsiteX532" fmla="*/ 1587404 w 3091984"/>
                <a:gd name="connsiteY532" fmla="*/ 460247 h 805404"/>
                <a:gd name="connsiteX533" fmla="*/ 1647506 w 3091984"/>
                <a:gd name="connsiteY533" fmla="*/ 460247 h 805404"/>
                <a:gd name="connsiteX534" fmla="*/ 1708402 w 3091984"/>
                <a:gd name="connsiteY534" fmla="*/ 371629 h 805404"/>
                <a:gd name="connsiteX535" fmla="*/ 1767140 w 3091984"/>
                <a:gd name="connsiteY535" fmla="*/ 371629 h 805404"/>
                <a:gd name="connsiteX536" fmla="*/ 1842352 w 3091984"/>
                <a:gd name="connsiteY536" fmla="*/ 441274 h 805404"/>
                <a:gd name="connsiteX537" fmla="*/ 1767140 w 3091984"/>
                <a:gd name="connsiteY537" fmla="*/ 510919 h 805404"/>
                <a:gd name="connsiteX538" fmla="*/ 1708402 w 3091984"/>
                <a:gd name="connsiteY538" fmla="*/ 510919 h 805404"/>
                <a:gd name="connsiteX539" fmla="*/ 1708402 w 3091984"/>
                <a:gd name="connsiteY539" fmla="*/ 371515 h 805404"/>
                <a:gd name="connsiteX540" fmla="*/ 1765890 w 3091984"/>
                <a:gd name="connsiteY540" fmla="*/ 493650 h 805404"/>
                <a:gd name="connsiteX541" fmla="*/ 1822470 w 3091984"/>
                <a:gd name="connsiteY541" fmla="*/ 441274 h 805404"/>
                <a:gd name="connsiteX542" fmla="*/ 1765890 w 3091984"/>
                <a:gd name="connsiteY542" fmla="*/ 388898 h 805404"/>
                <a:gd name="connsiteX543" fmla="*/ 1728285 w 3091984"/>
                <a:gd name="connsiteY543" fmla="*/ 388898 h 805404"/>
                <a:gd name="connsiteX544" fmla="*/ 1728285 w 3091984"/>
                <a:gd name="connsiteY544" fmla="*/ 493650 h 805404"/>
                <a:gd name="connsiteX545" fmla="*/ 1765890 w 3091984"/>
                <a:gd name="connsiteY545" fmla="*/ 493650 h 805404"/>
                <a:gd name="connsiteX546" fmla="*/ 1985391 w 3091984"/>
                <a:gd name="connsiteY546" fmla="*/ 371629 h 805404"/>
                <a:gd name="connsiteX547" fmla="*/ 1924267 w 3091984"/>
                <a:gd name="connsiteY547" fmla="*/ 511032 h 805404"/>
                <a:gd name="connsiteX548" fmla="*/ 1904612 w 3091984"/>
                <a:gd name="connsiteY548" fmla="*/ 511032 h 805404"/>
                <a:gd name="connsiteX549" fmla="*/ 1843261 w 3091984"/>
                <a:gd name="connsiteY549" fmla="*/ 371629 h 805404"/>
                <a:gd name="connsiteX550" fmla="*/ 1864734 w 3091984"/>
                <a:gd name="connsiteY550" fmla="*/ 371629 h 805404"/>
                <a:gd name="connsiteX551" fmla="*/ 1914951 w 3091984"/>
                <a:gd name="connsiteY551" fmla="*/ 486151 h 805404"/>
                <a:gd name="connsiteX552" fmla="*/ 1965509 w 3091984"/>
                <a:gd name="connsiteY552" fmla="*/ 371629 h 805404"/>
                <a:gd name="connsiteX553" fmla="*/ 1985391 w 3091984"/>
                <a:gd name="connsiteY553" fmla="*/ 371629 h 805404"/>
                <a:gd name="connsiteX554" fmla="*/ 1986187 w 3091984"/>
                <a:gd name="connsiteY554" fmla="*/ 441274 h 805404"/>
                <a:gd name="connsiteX555" fmla="*/ 2060490 w 3091984"/>
                <a:gd name="connsiteY555" fmla="*/ 370038 h 805404"/>
                <a:gd name="connsiteX556" fmla="*/ 2134338 w 3091984"/>
                <a:gd name="connsiteY556" fmla="*/ 441274 h 805404"/>
                <a:gd name="connsiteX557" fmla="*/ 2060490 w 3091984"/>
                <a:gd name="connsiteY557" fmla="*/ 512509 h 805404"/>
                <a:gd name="connsiteX558" fmla="*/ 1986187 w 3091984"/>
                <a:gd name="connsiteY558" fmla="*/ 441274 h 805404"/>
                <a:gd name="connsiteX559" fmla="*/ 2114456 w 3091984"/>
                <a:gd name="connsiteY559" fmla="*/ 441274 h 805404"/>
                <a:gd name="connsiteX560" fmla="*/ 2060490 w 3091984"/>
                <a:gd name="connsiteY560" fmla="*/ 387762 h 805404"/>
                <a:gd name="connsiteX561" fmla="*/ 2006183 w 3091984"/>
                <a:gd name="connsiteY561" fmla="*/ 441274 h 805404"/>
                <a:gd name="connsiteX562" fmla="*/ 2060490 w 3091984"/>
                <a:gd name="connsiteY562" fmla="*/ 494786 h 805404"/>
                <a:gd name="connsiteX563" fmla="*/ 2114456 w 3091984"/>
                <a:gd name="connsiteY563" fmla="*/ 441274 h 805404"/>
                <a:gd name="connsiteX564" fmla="*/ 2259086 w 3091984"/>
                <a:gd name="connsiteY564" fmla="*/ 440479 h 805404"/>
                <a:gd name="connsiteX565" fmla="*/ 2278173 w 3091984"/>
                <a:gd name="connsiteY565" fmla="*/ 440479 h 805404"/>
                <a:gd name="connsiteX566" fmla="*/ 2278173 w 3091984"/>
                <a:gd name="connsiteY566" fmla="*/ 494786 h 805404"/>
                <a:gd name="connsiteX567" fmla="*/ 2225456 w 3091984"/>
                <a:gd name="connsiteY567" fmla="*/ 512509 h 805404"/>
                <a:gd name="connsiteX568" fmla="*/ 2151153 w 3091984"/>
                <a:gd name="connsiteY568" fmla="*/ 441274 h 805404"/>
                <a:gd name="connsiteX569" fmla="*/ 2225797 w 3091984"/>
                <a:gd name="connsiteY569" fmla="*/ 370038 h 805404"/>
                <a:gd name="connsiteX570" fmla="*/ 2279309 w 3091984"/>
                <a:gd name="connsiteY570" fmla="*/ 391511 h 805404"/>
                <a:gd name="connsiteX571" fmla="*/ 2266925 w 3091984"/>
                <a:gd name="connsiteY571" fmla="*/ 403895 h 805404"/>
                <a:gd name="connsiteX572" fmla="*/ 2226479 w 3091984"/>
                <a:gd name="connsiteY572" fmla="*/ 387762 h 805404"/>
                <a:gd name="connsiteX573" fmla="*/ 2170922 w 3091984"/>
                <a:gd name="connsiteY573" fmla="*/ 441274 h 805404"/>
                <a:gd name="connsiteX574" fmla="*/ 2226251 w 3091984"/>
                <a:gd name="connsiteY574" fmla="*/ 494786 h 805404"/>
                <a:gd name="connsiteX575" fmla="*/ 2258859 w 3091984"/>
                <a:gd name="connsiteY575" fmla="*/ 485810 h 805404"/>
                <a:gd name="connsiteX576" fmla="*/ 2258859 w 3091984"/>
                <a:gd name="connsiteY576" fmla="*/ 440365 h 805404"/>
                <a:gd name="connsiteX577" fmla="*/ 2400761 w 3091984"/>
                <a:gd name="connsiteY577" fmla="*/ 476153 h 805404"/>
                <a:gd name="connsiteX578" fmla="*/ 2326685 w 3091984"/>
                <a:gd name="connsiteY578" fmla="*/ 476153 h 805404"/>
                <a:gd name="connsiteX579" fmla="*/ 2311348 w 3091984"/>
                <a:gd name="connsiteY579" fmla="*/ 511032 h 805404"/>
                <a:gd name="connsiteX580" fmla="*/ 2290897 w 3091984"/>
                <a:gd name="connsiteY580" fmla="*/ 511032 h 805404"/>
                <a:gd name="connsiteX581" fmla="*/ 2354066 w 3091984"/>
                <a:gd name="connsiteY581" fmla="*/ 371629 h 805404"/>
                <a:gd name="connsiteX582" fmla="*/ 2373721 w 3091984"/>
                <a:gd name="connsiteY582" fmla="*/ 371629 h 805404"/>
                <a:gd name="connsiteX583" fmla="*/ 2437004 w 3091984"/>
                <a:gd name="connsiteY583" fmla="*/ 511032 h 805404"/>
                <a:gd name="connsiteX584" fmla="*/ 2416099 w 3091984"/>
                <a:gd name="connsiteY584" fmla="*/ 511032 h 805404"/>
                <a:gd name="connsiteX585" fmla="*/ 2400761 w 3091984"/>
                <a:gd name="connsiteY585" fmla="*/ 476153 h 805404"/>
                <a:gd name="connsiteX586" fmla="*/ 2393831 w 3091984"/>
                <a:gd name="connsiteY586" fmla="*/ 460247 h 805404"/>
                <a:gd name="connsiteX587" fmla="*/ 2363724 w 3091984"/>
                <a:gd name="connsiteY587" fmla="*/ 391966 h 805404"/>
                <a:gd name="connsiteX588" fmla="*/ 2333616 w 3091984"/>
                <a:gd name="connsiteY588" fmla="*/ 460247 h 805404"/>
                <a:gd name="connsiteX589" fmla="*/ 2393717 w 3091984"/>
                <a:gd name="connsiteY589" fmla="*/ 460247 h 805404"/>
                <a:gd name="connsiteX590" fmla="*/ 2454614 w 3091984"/>
                <a:gd name="connsiteY590" fmla="*/ 371629 h 805404"/>
                <a:gd name="connsiteX591" fmla="*/ 2513352 w 3091984"/>
                <a:gd name="connsiteY591" fmla="*/ 371629 h 805404"/>
                <a:gd name="connsiteX592" fmla="*/ 2588564 w 3091984"/>
                <a:gd name="connsiteY592" fmla="*/ 441274 h 805404"/>
                <a:gd name="connsiteX593" fmla="*/ 2513352 w 3091984"/>
                <a:gd name="connsiteY593" fmla="*/ 510919 h 805404"/>
                <a:gd name="connsiteX594" fmla="*/ 2454614 w 3091984"/>
                <a:gd name="connsiteY594" fmla="*/ 510919 h 805404"/>
                <a:gd name="connsiteX595" fmla="*/ 2454614 w 3091984"/>
                <a:gd name="connsiteY595" fmla="*/ 371515 h 805404"/>
                <a:gd name="connsiteX596" fmla="*/ 2512102 w 3091984"/>
                <a:gd name="connsiteY596" fmla="*/ 493650 h 805404"/>
                <a:gd name="connsiteX597" fmla="*/ 2568682 w 3091984"/>
                <a:gd name="connsiteY597" fmla="*/ 441274 h 805404"/>
                <a:gd name="connsiteX598" fmla="*/ 2512102 w 3091984"/>
                <a:gd name="connsiteY598" fmla="*/ 388898 h 805404"/>
                <a:gd name="connsiteX599" fmla="*/ 2474496 w 3091984"/>
                <a:gd name="connsiteY599" fmla="*/ 388898 h 805404"/>
                <a:gd name="connsiteX600" fmla="*/ 2474496 w 3091984"/>
                <a:gd name="connsiteY600" fmla="*/ 493650 h 805404"/>
                <a:gd name="connsiteX601" fmla="*/ 2512102 w 3091984"/>
                <a:gd name="connsiteY601" fmla="*/ 493650 h 805404"/>
                <a:gd name="connsiteX602" fmla="*/ 2605379 w 3091984"/>
                <a:gd name="connsiteY602" fmla="*/ 441274 h 805404"/>
                <a:gd name="connsiteX603" fmla="*/ 2679682 w 3091984"/>
                <a:gd name="connsiteY603" fmla="*/ 370038 h 805404"/>
                <a:gd name="connsiteX604" fmla="*/ 2753531 w 3091984"/>
                <a:gd name="connsiteY604" fmla="*/ 441274 h 805404"/>
                <a:gd name="connsiteX605" fmla="*/ 2679682 w 3091984"/>
                <a:gd name="connsiteY605" fmla="*/ 512509 h 805404"/>
                <a:gd name="connsiteX606" fmla="*/ 2605379 w 3091984"/>
                <a:gd name="connsiteY606" fmla="*/ 441274 h 805404"/>
                <a:gd name="connsiteX607" fmla="*/ 2733648 w 3091984"/>
                <a:gd name="connsiteY607" fmla="*/ 441274 h 805404"/>
                <a:gd name="connsiteX608" fmla="*/ 2679682 w 3091984"/>
                <a:gd name="connsiteY608" fmla="*/ 387762 h 805404"/>
                <a:gd name="connsiteX609" fmla="*/ 2625375 w 3091984"/>
                <a:gd name="connsiteY609" fmla="*/ 441274 h 805404"/>
                <a:gd name="connsiteX610" fmla="*/ 2679682 w 3091984"/>
                <a:gd name="connsiteY610" fmla="*/ 494786 h 805404"/>
                <a:gd name="connsiteX611" fmla="*/ 2733648 w 3091984"/>
                <a:gd name="connsiteY611" fmla="*/ 441274 h 805404"/>
                <a:gd name="connsiteX612" fmla="*/ 2767732 w 3091984"/>
                <a:gd name="connsiteY612" fmla="*/ 495013 h 805404"/>
                <a:gd name="connsiteX613" fmla="*/ 2775117 w 3091984"/>
                <a:gd name="connsiteY613" fmla="*/ 479448 h 805404"/>
                <a:gd name="connsiteX614" fmla="*/ 2821130 w 3091984"/>
                <a:gd name="connsiteY614" fmla="*/ 495581 h 805404"/>
                <a:gd name="connsiteX615" fmla="*/ 2855555 w 3091984"/>
                <a:gd name="connsiteY615" fmla="*/ 474108 h 805404"/>
                <a:gd name="connsiteX616" fmla="*/ 2771141 w 3091984"/>
                <a:gd name="connsiteY616" fmla="*/ 409803 h 805404"/>
                <a:gd name="connsiteX617" fmla="*/ 2824539 w 3091984"/>
                <a:gd name="connsiteY617" fmla="*/ 370038 h 805404"/>
                <a:gd name="connsiteX618" fmla="*/ 2869302 w 3091984"/>
                <a:gd name="connsiteY618" fmla="*/ 382422 h 805404"/>
                <a:gd name="connsiteX619" fmla="*/ 2862713 w 3091984"/>
                <a:gd name="connsiteY619" fmla="*/ 398328 h 805404"/>
                <a:gd name="connsiteX620" fmla="*/ 2824539 w 3091984"/>
                <a:gd name="connsiteY620" fmla="*/ 386967 h 805404"/>
                <a:gd name="connsiteX621" fmla="*/ 2790682 w 3091984"/>
                <a:gd name="connsiteY621" fmla="*/ 409121 h 805404"/>
                <a:gd name="connsiteX622" fmla="*/ 2875097 w 3091984"/>
                <a:gd name="connsiteY622" fmla="*/ 473086 h 805404"/>
                <a:gd name="connsiteX623" fmla="*/ 2821130 w 3091984"/>
                <a:gd name="connsiteY623" fmla="*/ 512737 h 805404"/>
                <a:gd name="connsiteX624" fmla="*/ 2767732 w 3091984"/>
                <a:gd name="connsiteY624" fmla="*/ 495240 h 805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3091984" h="805404">
                  <a:moveTo>
                    <a:pt x="1554115" y="671454"/>
                  </a:moveTo>
                  <a:lnTo>
                    <a:pt x="1568885" y="671454"/>
                  </a:lnTo>
                  <a:lnTo>
                    <a:pt x="1568885" y="735078"/>
                  </a:lnTo>
                  <a:lnTo>
                    <a:pt x="1554115" y="735078"/>
                  </a:lnTo>
                  <a:lnTo>
                    <a:pt x="1554115" y="671454"/>
                  </a:lnTo>
                  <a:close/>
                  <a:moveTo>
                    <a:pt x="1632054" y="707015"/>
                  </a:moveTo>
                  <a:lnTo>
                    <a:pt x="1632054" y="734964"/>
                  </a:lnTo>
                  <a:lnTo>
                    <a:pt x="1617852" y="734964"/>
                  </a:lnTo>
                  <a:lnTo>
                    <a:pt x="1617852" y="709174"/>
                  </a:lnTo>
                  <a:cubicBezTo>
                    <a:pt x="1617852" y="701221"/>
                    <a:pt x="1614217" y="697585"/>
                    <a:pt x="1607968" y="697585"/>
                  </a:cubicBezTo>
                  <a:cubicBezTo>
                    <a:pt x="1601151" y="697585"/>
                    <a:pt x="1596266" y="701789"/>
                    <a:pt x="1596266" y="710764"/>
                  </a:cubicBezTo>
                  <a:lnTo>
                    <a:pt x="1596266" y="734964"/>
                  </a:lnTo>
                  <a:lnTo>
                    <a:pt x="1582064" y="734964"/>
                  </a:lnTo>
                  <a:lnTo>
                    <a:pt x="1582064" y="686110"/>
                  </a:lnTo>
                  <a:lnTo>
                    <a:pt x="1595584" y="686110"/>
                  </a:lnTo>
                  <a:lnTo>
                    <a:pt x="1595584" y="691791"/>
                  </a:lnTo>
                  <a:cubicBezTo>
                    <a:pt x="1599447" y="687587"/>
                    <a:pt x="1605128" y="685315"/>
                    <a:pt x="1611717" y="685315"/>
                  </a:cubicBezTo>
                  <a:cubicBezTo>
                    <a:pt x="1623306" y="685315"/>
                    <a:pt x="1631941" y="692018"/>
                    <a:pt x="1631941" y="706902"/>
                  </a:cubicBezTo>
                  <a:close/>
                  <a:moveTo>
                    <a:pt x="1663298" y="710537"/>
                  </a:moveTo>
                  <a:cubicBezTo>
                    <a:pt x="1663298" y="695768"/>
                    <a:pt x="1674659" y="685429"/>
                    <a:pt x="1690565" y="685429"/>
                  </a:cubicBezTo>
                  <a:cubicBezTo>
                    <a:pt x="1700790" y="685429"/>
                    <a:pt x="1708970" y="689860"/>
                    <a:pt x="1712492" y="697813"/>
                  </a:cubicBezTo>
                  <a:lnTo>
                    <a:pt x="1701472" y="703720"/>
                  </a:lnTo>
                  <a:cubicBezTo>
                    <a:pt x="1698859" y="699062"/>
                    <a:pt x="1694882" y="697017"/>
                    <a:pt x="1690451" y="697017"/>
                  </a:cubicBezTo>
                  <a:cubicBezTo>
                    <a:pt x="1683294" y="697017"/>
                    <a:pt x="1677613" y="702016"/>
                    <a:pt x="1677613" y="710537"/>
                  </a:cubicBezTo>
                  <a:cubicBezTo>
                    <a:pt x="1677613" y="719058"/>
                    <a:pt x="1683294" y="724057"/>
                    <a:pt x="1690451" y="724057"/>
                  </a:cubicBezTo>
                  <a:cubicBezTo>
                    <a:pt x="1694882" y="724057"/>
                    <a:pt x="1698859" y="722012"/>
                    <a:pt x="1701472" y="717354"/>
                  </a:cubicBezTo>
                  <a:lnTo>
                    <a:pt x="1712492" y="723376"/>
                  </a:lnTo>
                  <a:cubicBezTo>
                    <a:pt x="1708970" y="731215"/>
                    <a:pt x="1700904" y="735759"/>
                    <a:pt x="1690565" y="735759"/>
                  </a:cubicBezTo>
                  <a:cubicBezTo>
                    <a:pt x="1674659" y="735759"/>
                    <a:pt x="1663298" y="725307"/>
                    <a:pt x="1663298" y="710651"/>
                  </a:cubicBezTo>
                  <a:close/>
                  <a:moveTo>
                    <a:pt x="1716014" y="710537"/>
                  </a:moveTo>
                  <a:cubicBezTo>
                    <a:pt x="1716014" y="695768"/>
                    <a:pt x="1727376" y="685429"/>
                    <a:pt x="1742941" y="685429"/>
                  </a:cubicBezTo>
                  <a:cubicBezTo>
                    <a:pt x="1758506" y="685429"/>
                    <a:pt x="1769753" y="695881"/>
                    <a:pt x="1769753" y="710537"/>
                  </a:cubicBezTo>
                  <a:cubicBezTo>
                    <a:pt x="1769753" y="725193"/>
                    <a:pt x="1758506" y="735646"/>
                    <a:pt x="1742941" y="735646"/>
                  </a:cubicBezTo>
                  <a:cubicBezTo>
                    <a:pt x="1727376" y="735646"/>
                    <a:pt x="1716014" y="725193"/>
                    <a:pt x="1716014" y="710537"/>
                  </a:cubicBezTo>
                  <a:close/>
                  <a:moveTo>
                    <a:pt x="1755325" y="710537"/>
                  </a:moveTo>
                  <a:cubicBezTo>
                    <a:pt x="1755325" y="702130"/>
                    <a:pt x="1749985" y="697017"/>
                    <a:pt x="1742941" y="697017"/>
                  </a:cubicBezTo>
                  <a:cubicBezTo>
                    <a:pt x="1735897" y="697017"/>
                    <a:pt x="1730443" y="702130"/>
                    <a:pt x="1730443" y="710537"/>
                  </a:cubicBezTo>
                  <a:cubicBezTo>
                    <a:pt x="1730443" y="718945"/>
                    <a:pt x="1735897" y="724057"/>
                    <a:pt x="1742941" y="724057"/>
                  </a:cubicBezTo>
                  <a:cubicBezTo>
                    <a:pt x="1749985" y="724057"/>
                    <a:pt x="1755325" y="718945"/>
                    <a:pt x="1755325" y="710537"/>
                  </a:cubicBezTo>
                  <a:close/>
                  <a:moveTo>
                    <a:pt x="1775207" y="710537"/>
                  </a:moveTo>
                  <a:cubicBezTo>
                    <a:pt x="1775207" y="695768"/>
                    <a:pt x="1786568" y="685429"/>
                    <a:pt x="1802133" y="685429"/>
                  </a:cubicBezTo>
                  <a:cubicBezTo>
                    <a:pt x="1817698" y="685429"/>
                    <a:pt x="1828946" y="695881"/>
                    <a:pt x="1828946" y="710537"/>
                  </a:cubicBezTo>
                  <a:cubicBezTo>
                    <a:pt x="1828946" y="725193"/>
                    <a:pt x="1817698" y="735646"/>
                    <a:pt x="1802133" y="735646"/>
                  </a:cubicBezTo>
                  <a:cubicBezTo>
                    <a:pt x="1786568" y="735646"/>
                    <a:pt x="1775207" y="725193"/>
                    <a:pt x="1775207" y="710537"/>
                  </a:cubicBezTo>
                  <a:close/>
                  <a:moveTo>
                    <a:pt x="1814517" y="710537"/>
                  </a:moveTo>
                  <a:cubicBezTo>
                    <a:pt x="1814517" y="702130"/>
                    <a:pt x="1809177" y="697017"/>
                    <a:pt x="1802133" y="697017"/>
                  </a:cubicBezTo>
                  <a:cubicBezTo>
                    <a:pt x="1795089" y="697017"/>
                    <a:pt x="1789636" y="702130"/>
                    <a:pt x="1789636" y="710537"/>
                  </a:cubicBezTo>
                  <a:cubicBezTo>
                    <a:pt x="1789636" y="718945"/>
                    <a:pt x="1795089" y="724057"/>
                    <a:pt x="1802133" y="724057"/>
                  </a:cubicBezTo>
                  <a:cubicBezTo>
                    <a:pt x="1809177" y="724057"/>
                    <a:pt x="1814517" y="718945"/>
                    <a:pt x="1814517" y="710537"/>
                  </a:cubicBezTo>
                  <a:close/>
                  <a:moveTo>
                    <a:pt x="1890752" y="710537"/>
                  </a:moveTo>
                  <a:cubicBezTo>
                    <a:pt x="1890752" y="725875"/>
                    <a:pt x="1880072" y="735646"/>
                    <a:pt x="1866438" y="735646"/>
                  </a:cubicBezTo>
                  <a:cubicBezTo>
                    <a:pt x="1860303" y="735646"/>
                    <a:pt x="1855304" y="733714"/>
                    <a:pt x="1851782" y="729738"/>
                  </a:cubicBezTo>
                  <a:lnTo>
                    <a:pt x="1851782" y="752574"/>
                  </a:lnTo>
                  <a:lnTo>
                    <a:pt x="1837581" y="752574"/>
                  </a:lnTo>
                  <a:lnTo>
                    <a:pt x="1837581" y="686110"/>
                  </a:lnTo>
                  <a:lnTo>
                    <a:pt x="1851100" y="686110"/>
                  </a:lnTo>
                  <a:lnTo>
                    <a:pt x="1851100" y="691791"/>
                  </a:lnTo>
                  <a:cubicBezTo>
                    <a:pt x="1854623" y="687474"/>
                    <a:pt x="1859962" y="685429"/>
                    <a:pt x="1866438" y="685429"/>
                  </a:cubicBezTo>
                  <a:cubicBezTo>
                    <a:pt x="1880186" y="685429"/>
                    <a:pt x="1890752" y="695199"/>
                    <a:pt x="1890752" y="710537"/>
                  </a:cubicBezTo>
                  <a:close/>
                  <a:moveTo>
                    <a:pt x="1876436" y="710537"/>
                  </a:moveTo>
                  <a:cubicBezTo>
                    <a:pt x="1876436" y="702130"/>
                    <a:pt x="1871096" y="697017"/>
                    <a:pt x="1863939" y="697017"/>
                  </a:cubicBezTo>
                  <a:cubicBezTo>
                    <a:pt x="1856781" y="697017"/>
                    <a:pt x="1851441" y="702130"/>
                    <a:pt x="1851441" y="710537"/>
                  </a:cubicBezTo>
                  <a:cubicBezTo>
                    <a:pt x="1851441" y="718945"/>
                    <a:pt x="1856781" y="724057"/>
                    <a:pt x="1863939" y="724057"/>
                  </a:cubicBezTo>
                  <a:cubicBezTo>
                    <a:pt x="1871096" y="724057"/>
                    <a:pt x="1876436" y="718945"/>
                    <a:pt x="1876436" y="710537"/>
                  </a:cubicBezTo>
                  <a:close/>
                  <a:moveTo>
                    <a:pt x="1947445" y="714514"/>
                  </a:moveTo>
                  <a:lnTo>
                    <a:pt x="1910520" y="714514"/>
                  </a:lnTo>
                  <a:cubicBezTo>
                    <a:pt x="1911884" y="720649"/>
                    <a:pt x="1917110" y="724284"/>
                    <a:pt x="1924495" y="724284"/>
                  </a:cubicBezTo>
                  <a:cubicBezTo>
                    <a:pt x="1929721" y="724284"/>
                    <a:pt x="1933356" y="722694"/>
                    <a:pt x="1936765" y="719513"/>
                  </a:cubicBezTo>
                  <a:lnTo>
                    <a:pt x="1944263" y="727693"/>
                  </a:lnTo>
                  <a:cubicBezTo>
                    <a:pt x="1939719" y="732919"/>
                    <a:pt x="1932902" y="735646"/>
                    <a:pt x="1924154" y="735646"/>
                  </a:cubicBezTo>
                  <a:cubicBezTo>
                    <a:pt x="1907225" y="735646"/>
                    <a:pt x="1896205" y="724966"/>
                    <a:pt x="1896205" y="710537"/>
                  </a:cubicBezTo>
                  <a:cubicBezTo>
                    <a:pt x="1896205" y="696108"/>
                    <a:pt x="1907339" y="685429"/>
                    <a:pt x="1922222" y="685429"/>
                  </a:cubicBezTo>
                  <a:cubicBezTo>
                    <a:pt x="1937106" y="685429"/>
                    <a:pt x="1947672" y="695086"/>
                    <a:pt x="1947672" y="710764"/>
                  </a:cubicBezTo>
                  <a:cubicBezTo>
                    <a:pt x="1947672" y="711901"/>
                    <a:pt x="1947445" y="713378"/>
                    <a:pt x="1947445" y="714627"/>
                  </a:cubicBezTo>
                  <a:close/>
                  <a:moveTo>
                    <a:pt x="1910293" y="706220"/>
                  </a:moveTo>
                  <a:lnTo>
                    <a:pt x="1934379" y="706220"/>
                  </a:lnTo>
                  <a:cubicBezTo>
                    <a:pt x="1933356" y="700085"/>
                    <a:pt x="1928698" y="695995"/>
                    <a:pt x="1922336" y="695995"/>
                  </a:cubicBezTo>
                  <a:cubicBezTo>
                    <a:pt x="1915974" y="695995"/>
                    <a:pt x="1911202" y="699858"/>
                    <a:pt x="1910293" y="706220"/>
                  </a:cubicBezTo>
                  <a:close/>
                  <a:moveTo>
                    <a:pt x="1986755" y="685315"/>
                  </a:moveTo>
                  <a:lnTo>
                    <a:pt x="1986755" y="698381"/>
                  </a:lnTo>
                  <a:cubicBezTo>
                    <a:pt x="1985619" y="698381"/>
                    <a:pt x="1984710" y="698153"/>
                    <a:pt x="1983573" y="698153"/>
                  </a:cubicBezTo>
                  <a:cubicBezTo>
                    <a:pt x="1975734" y="698153"/>
                    <a:pt x="1970622" y="702471"/>
                    <a:pt x="1970622" y="711787"/>
                  </a:cubicBezTo>
                  <a:lnTo>
                    <a:pt x="1970622" y="734850"/>
                  </a:lnTo>
                  <a:lnTo>
                    <a:pt x="1956420" y="734850"/>
                  </a:lnTo>
                  <a:lnTo>
                    <a:pt x="1956420" y="685997"/>
                  </a:lnTo>
                  <a:lnTo>
                    <a:pt x="1969940" y="685997"/>
                  </a:lnTo>
                  <a:lnTo>
                    <a:pt x="1969940" y="692473"/>
                  </a:lnTo>
                  <a:cubicBezTo>
                    <a:pt x="1973348" y="687701"/>
                    <a:pt x="1979256" y="685315"/>
                    <a:pt x="1986755" y="685315"/>
                  </a:cubicBezTo>
                  <a:close/>
                  <a:moveTo>
                    <a:pt x="2037654" y="707015"/>
                  </a:moveTo>
                  <a:lnTo>
                    <a:pt x="2037654" y="734964"/>
                  </a:lnTo>
                  <a:lnTo>
                    <a:pt x="2024361" y="734964"/>
                  </a:lnTo>
                  <a:lnTo>
                    <a:pt x="2024361" y="728829"/>
                  </a:lnTo>
                  <a:cubicBezTo>
                    <a:pt x="2021748" y="733260"/>
                    <a:pt x="2016635" y="735646"/>
                    <a:pt x="2009477" y="735646"/>
                  </a:cubicBezTo>
                  <a:cubicBezTo>
                    <a:pt x="1998002" y="735646"/>
                    <a:pt x="1991186" y="729283"/>
                    <a:pt x="1991186" y="720876"/>
                  </a:cubicBezTo>
                  <a:cubicBezTo>
                    <a:pt x="1991186" y="712469"/>
                    <a:pt x="1997321" y="706220"/>
                    <a:pt x="2012204" y="706220"/>
                  </a:cubicBezTo>
                  <a:lnTo>
                    <a:pt x="2023452" y="706220"/>
                  </a:lnTo>
                  <a:cubicBezTo>
                    <a:pt x="2023452" y="700085"/>
                    <a:pt x="2019816" y="696563"/>
                    <a:pt x="2012204" y="696563"/>
                  </a:cubicBezTo>
                  <a:cubicBezTo>
                    <a:pt x="2006978" y="696563"/>
                    <a:pt x="2001638" y="698267"/>
                    <a:pt x="1998116" y="701107"/>
                  </a:cubicBezTo>
                  <a:lnTo>
                    <a:pt x="1993003" y="691223"/>
                  </a:lnTo>
                  <a:cubicBezTo>
                    <a:pt x="1998343" y="687360"/>
                    <a:pt x="2006296" y="685315"/>
                    <a:pt x="2014022" y="685315"/>
                  </a:cubicBezTo>
                  <a:cubicBezTo>
                    <a:pt x="2028905" y="685315"/>
                    <a:pt x="2037540" y="692246"/>
                    <a:pt x="2037540" y="707015"/>
                  </a:cubicBezTo>
                  <a:close/>
                  <a:moveTo>
                    <a:pt x="2023452" y="719513"/>
                  </a:moveTo>
                  <a:lnTo>
                    <a:pt x="2023452" y="714514"/>
                  </a:lnTo>
                  <a:lnTo>
                    <a:pt x="2013681" y="714514"/>
                  </a:lnTo>
                  <a:cubicBezTo>
                    <a:pt x="2007092" y="714514"/>
                    <a:pt x="2004933" y="717013"/>
                    <a:pt x="2004933" y="720194"/>
                  </a:cubicBezTo>
                  <a:cubicBezTo>
                    <a:pt x="2004933" y="723716"/>
                    <a:pt x="2007887" y="726102"/>
                    <a:pt x="2012886" y="726102"/>
                  </a:cubicBezTo>
                  <a:cubicBezTo>
                    <a:pt x="2017657" y="726102"/>
                    <a:pt x="2021748" y="723944"/>
                    <a:pt x="2023338" y="719513"/>
                  </a:cubicBezTo>
                  <a:close/>
                  <a:moveTo>
                    <a:pt x="2080599" y="732578"/>
                  </a:moveTo>
                  <a:cubicBezTo>
                    <a:pt x="2077645" y="734623"/>
                    <a:pt x="2073442" y="735646"/>
                    <a:pt x="2069011" y="735646"/>
                  </a:cubicBezTo>
                  <a:cubicBezTo>
                    <a:pt x="2057422" y="735646"/>
                    <a:pt x="2050719" y="729738"/>
                    <a:pt x="2050719" y="718149"/>
                  </a:cubicBezTo>
                  <a:lnTo>
                    <a:pt x="2050719" y="698040"/>
                  </a:lnTo>
                  <a:lnTo>
                    <a:pt x="2043220" y="698040"/>
                  </a:lnTo>
                  <a:lnTo>
                    <a:pt x="2043220" y="687133"/>
                  </a:lnTo>
                  <a:lnTo>
                    <a:pt x="2050719" y="687133"/>
                  </a:lnTo>
                  <a:lnTo>
                    <a:pt x="2050719" y="675204"/>
                  </a:lnTo>
                  <a:lnTo>
                    <a:pt x="2064921" y="675204"/>
                  </a:lnTo>
                  <a:lnTo>
                    <a:pt x="2064921" y="687133"/>
                  </a:lnTo>
                  <a:lnTo>
                    <a:pt x="2077077" y="687133"/>
                  </a:lnTo>
                  <a:lnTo>
                    <a:pt x="2077077" y="698040"/>
                  </a:lnTo>
                  <a:lnTo>
                    <a:pt x="2064921" y="698040"/>
                  </a:lnTo>
                  <a:lnTo>
                    <a:pt x="2064921" y="717922"/>
                  </a:lnTo>
                  <a:cubicBezTo>
                    <a:pt x="2064921" y="722126"/>
                    <a:pt x="2067193" y="724398"/>
                    <a:pt x="2071056" y="724398"/>
                  </a:cubicBezTo>
                  <a:cubicBezTo>
                    <a:pt x="2073101" y="724398"/>
                    <a:pt x="2075259" y="723716"/>
                    <a:pt x="2076736" y="722580"/>
                  </a:cubicBezTo>
                  <a:lnTo>
                    <a:pt x="2080599" y="732578"/>
                  </a:lnTo>
                  <a:close/>
                  <a:moveTo>
                    <a:pt x="2085825" y="671341"/>
                  </a:moveTo>
                  <a:cubicBezTo>
                    <a:pt x="2085825" y="666910"/>
                    <a:pt x="2089347" y="663388"/>
                    <a:pt x="2094687" y="663388"/>
                  </a:cubicBezTo>
                  <a:cubicBezTo>
                    <a:pt x="2100027" y="663388"/>
                    <a:pt x="2103549" y="666683"/>
                    <a:pt x="2103549" y="671000"/>
                  </a:cubicBezTo>
                  <a:cubicBezTo>
                    <a:pt x="2103549" y="675772"/>
                    <a:pt x="2100027" y="679180"/>
                    <a:pt x="2094687" y="679180"/>
                  </a:cubicBezTo>
                  <a:cubicBezTo>
                    <a:pt x="2089347" y="679180"/>
                    <a:pt x="2085825" y="675772"/>
                    <a:pt x="2085825" y="671227"/>
                  </a:cubicBezTo>
                  <a:close/>
                  <a:moveTo>
                    <a:pt x="2087530" y="685997"/>
                  </a:moveTo>
                  <a:lnTo>
                    <a:pt x="2101731" y="685997"/>
                  </a:lnTo>
                  <a:lnTo>
                    <a:pt x="2101731" y="734850"/>
                  </a:lnTo>
                  <a:lnTo>
                    <a:pt x="2087530" y="734850"/>
                  </a:lnTo>
                  <a:lnTo>
                    <a:pt x="2087530" y="685997"/>
                  </a:lnTo>
                  <a:close/>
                  <a:moveTo>
                    <a:pt x="2110025" y="710424"/>
                  </a:moveTo>
                  <a:cubicBezTo>
                    <a:pt x="2110025" y="695654"/>
                    <a:pt x="2121386" y="685315"/>
                    <a:pt x="2136951" y="685315"/>
                  </a:cubicBezTo>
                  <a:cubicBezTo>
                    <a:pt x="2152517" y="685315"/>
                    <a:pt x="2163764" y="695768"/>
                    <a:pt x="2163764" y="710424"/>
                  </a:cubicBezTo>
                  <a:cubicBezTo>
                    <a:pt x="2163764" y="725080"/>
                    <a:pt x="2152517" y="735532"/>
                    <a:pt x="2136951" y="735532"/>
                  </a:cubicBezTo>
                  <a:cubicBezTo>
                    <a:pt x="2121386" y="735532"/>
                    <a:pt x="2110025" y="725080"/>
                    <a:pt x="2110025" y="710424"/>
                  </a:cubicBezTo>
                  <a:close/>
                  <a:moveTo>
                    <a:pt x="2149335" y="710424"/>
                  </a:moveTo>
                  <a:cubicBezTo>
                    <a:pt x="2149335" y="702016"/>
                    <a:pt x="2143996" y="696904"/>
                    <a:pt x="2136838" y="696904"/>
                  </a:cubicBezTo>
                  <a:cubicBezTo>
                    <a:pt x="2129680" y="696904"/>
                    <a:pt x="2124340" y="702016"/>
                    <a:pt x="2124340" y="710424"/>
                  </a:cubicBezTo>
                  <a:cubicBezTo>
                    <a:pt x="2124340" y="718831"/>
                    <a:pt x="2129794" y="723944"/>
                    <a:pt x="2136838" y="723944"/>
                  </a:cubicBezTo>
                  <a:cubicBezTo>
                    <a:pt x="2143882" y="723944"/>
                    <a:pt x="2149335" y="718831"/>
                    <a:pt x="2149335" y="710424"/>
                  </a:cubicBezTo>
                  <a:close/>
                  <a:moveTo>
                    <a:pt x="2222275" y="706902"/>
                  </a:moveTo>
                  <a:lnTo>
                    <a:pt x="2222275" y="734850"/>
                  </a:lnTo>
                  <a:lnTo>
                    <a:pt x="2208073" y="734850"/>
                  </a:lnTo>
                  <a:lnTo>
                    <a:pt x="2208073" y="709060"/>
                  </a:lnTo>
                  <a:cubicBezTo>
                    <a:pt x="2208073" y="701107"/>
                    <a:pt x="2204438" y="697472"/>
                    <a:pt x="2198189" y="697472"/>
                  </a:cubicBezTo>
                  <a:cubicBezTo>
                    <a:pt x="2191372" y="697472"/>
                    <a:pt x="2186487" y="701675"/>
                    <a:pt x="2186487" y="710651"/>
                  </a:cubicBezTo>
                  <a:lnTo>
                    <a:pt x="2186487" y="734850"/>
                  </a:lnTo>
                  <a:lnTo>
                    <a:pt x="2172285" y="734850"/>
                  </a:lnTo>
                  <a:lnTo>
                    <a:pt x="2172285" y="685997"/>
                  </a:lnTo>
                  <a:lnTo>
                    <a:pt x="2185805" y="685997"/>
                  </a:lnTo>
                  <a:lnTo>
                    <a:pt x="2185805" y="691677"/>
                  </a:lnTo>
                  <a:cubicBezTo>
                    <a:pt x="2189668" y="687474"/>
                    <a:pt x="2195349" y="685201"/>
                    <a:pt x="2201938" y="685201"/>
                  </a:cubicBezTo>
                  <a:cubicBezTo>
                    <a:pt x="2213527" y="685201"/>
                    <a:pt x="2222161" y="691905"/>
                    <a:pt x="2222161" y="706788"/>
                  </a:cubicBezTo>
                  <a:close/>
                  <a:moveTo>
                    <a:pt x="2335661" y="685997"/>
                  </a:moveTo>
                  <a:lnTo>
                    <a:pt x="2317937" y="734850"/>
                  </a:lnTo>
                  <a:lnTo>
                    <a:pt x="2304304" y="734850"/>
                  </a:lnTo>
                  <a:lnTo>
                    <a:pt x="2293283" y="704516"/>
                  </a:lnTo>
                  <a:lnTo>
                    <a:pt x="2281922" y="734850"/>
                  </a:lnTo>
                  <a:lnTo>
                    <a:pt x="2268288" y="734850"/>
                  </a:lnTo>
                  <a:lnTo>
                    <a:pt x="2250678" y="685997"/>
                  </a:lnTo>
                  <a:lnTo>
                    <a:pt x="2264085" y="685997"/>
                  </a:lnTo>
                  <a:lnTo>
                    <a:pt x="2275673" y="719058"/>
                  </a:lnTo>
                  <a:lnTo>
                    <a:pt x="2287603" y="685997"/>
                  </a:lnTo>
                  <a:lnTo>
                    <a:pt x="2299646" y="685997"/>
                  </a:lnTo>
                  <a:lnTo>
                    <a:pt x="2311234" y="719058"/>
                  </a:lnTo>
                  <a:lnTo>
                    <a:pt x="2323164" y="685997"/>
                  </a:lnTo>
                  <a:lnTo>
                    <a:pt x="2335661" y="685997"/>
                  </a:lnTo>
                  <a:close/>
                  <a:moveTo>
                    <a:pt x="2339978" y="671341"/>
                  </a:moveTo>
                  <a:cubicBezTo>
                    <a:pt x="2339978" y="666910"/>
                    <a:pt x="2343500" y="663388"/>
                    <a:pt x="2348840" y="663388"/>
                  </a:cubicBezTo>
                  <a:cubicBezTo>
                    <a:pt x="2354180" y="663388"/>
                    <a:pt x="2357702" y="666683"/>
                    <a:pt x="2357702" y="671000"/>
                  </a:cubicBezTo>
                  <a:cubicBezTo>
                    <a:pt x="2357702" y="675772"/>
                    <a:pt x="2354180" y="679180"/>
                    <a:pt x="2348840" y="679180"/>
                  </a:cubicBezTo>
                  <a:cubicBezTo>
                    <a:pt x="2343500" y="679180"/>
                    <a:pt x="2339978" y="675772"/>
                    <a:pt x="2339978" y="671227"/>
                  </a:cubicBezTo>
                  <a:close/>
                  <a:moveTo>
                    <a:pt x="2341683" y="685997"/>
                  </a:moveTo>
                  <a:lnTo>
                    <a:pt x="2355884" y="685997"/>
                  </a:lnTo>
                  <a:lnTo>
                    <a:pt x="2355884" y="734850"/>
                  </a:lnTo>
                  <a:lnTo>
                    <a:pt x="2341683" y="734850"/>
                  </a:lnTo>
                  <a:lnTo>
                    <a:pt x="2341683" y="685997"/>
                  </a:lnTo>
                  <a:close/>
                  <a:moveTo>
                    <a:pt x="2399739" y="732465"/>
                  </a:moveTo>
                  <a:cubicBezTo>
                    <a:pt x="2396785" y="734510"/>
                    <a:pt x="2392581" y="735532"/>
                    <a:pt x="2388150" y="735532"/>
                  </a:cubicBezTo>
                  <a:cubicBezTo>
                    <a:pt x="2376562" y="735532"/>
                    <a:pt x="2369859" y="729624"/>
                    <a:pt x="2369859" y="718036"/>
                  </a:cubicBezTo>
                  <a:lnTo>
                    <a:pt x="2369859" y="697926"/>
                  </a:lnTo>
                  <a:lnTo>
                    <a:pt x="2362360" y="697926"/>
                  </a:lnTo>
                  <a:lnTo>
                    <a:pt x="2362360" y="687019"/>
                  </a:lnTo>
                  <a:lnTo>
                    <a:pt x="2369859" y="687019"/>
                  </a:lnTo>
                  <a:lnTo>
                    <a:pt x="2369859" y="675090"/>
                  </a:lnTo>
                  <a:lnTo>
                    <a:pt x="2384060" y="675090"/>
                  </a:lnTo>
                  <a:lnTo>
                    <a:pt x="2384060" y="687019"/>
                  </a:lnTo>
                  <a:lnTo>
                    <a:pt x="2396217" y="687019"/>
                  </a:lnTo>
                  <a:lnTo>
                    <a:pt x="2396217" y="697926"/>
                  </a:lnTo>
                  <a:lnTo>
                    <a:pt x="2384060" y="697926"/>
                  </a:lnTo>
                  <a:lnTo>
                    <a:pt x="2384060" y="717808"/>
                  </a:lnTo>
                  <a:cubicBezTo>
                    <a:pt x="2384060" y="722012"/>
                    <a:pt x="2386332" y="724284"/>
                    <a:pt x="2390195" y="724284"/>
                  </a:cubicBezTo>
                  <a:cubicBezTo>
                    <a:pt x="2392240" y="724284"/>
                    <a:pt x="2394399" y="723603"/>
                    <a:pt x="2395876" y="722467"/>
                  </a:cubicBezTo>
                  <a:lnTo>
                    <a:pt x="2399739" y="732465"/>
                  </a:lnTo>
                  <a:close/>
                  <a:moveTo>
                    <a:pt x="2456659" y="706902"/>
                  </a:moveTo>
                  <a:lnTo>
                    <a:pt x="2456659" y="734850"/>
                  </a:lnTo>
                  <a:lnTo>
                    <a:pt x="2442457" y="734850"/>
                  </a:lnTo>
                  <a:lnTo>
                    <a:pt x="2442457" y="709060"/>
                  </a:lnTo>
                  <a:cubicBezTo>
                    <a:pt x="2442457" y="701107"/>
                    <a:pt x="2438822" y="697472"/>
                    <a:pt x="2432573" y="697472"/>
                  </a:cubicBezTo>
                  <a:cubicBezTo>
                    <a:pt x="2425756" y="697472"/>
                    <a:pt x="2420871" y="701675"/>
                    <a:pt x="2420871" y="710651"/>
                  </a:cubicBezTo>
                  <a:lnTo>
                    <a:pt x="2420871" y="734850"/>
                  </a:lnTo>
                  <a:lnTo>
                    <a:pt x="2406669" y="734850"/>
                  </a:lnTo>
                  <a:lnTo>
                    <a:pt x="2406669" y="667478"/>
                  </a:lnTo>
                  <a:lnTo>
                    <a:pt x="2420871" y="667478"/>
                  </a:lnTo>
                  <a:lnTo>
                    <a:pt x="2420871" y="691109"/>
                  </a:lnTo>
                  <a:cubicBezTo>
                    <a:pt x="2424734" y="687247"/>
                    <a:pt x="2430187" y="685315"/>
                    <a:pt x="2436436" y="685315"/>
                  </a:cubicBezTo>
                  <a:cubicBezTo>
                    <a:pt x="2448025" y="685315"/>
                    <a:pt x="2456659" y="692018"/>
                    <a:pt x="2456659" y="706902"/>
                  </a:cubicBezTo>
                  <a:close/>
                  <a:moveTo>
                    <a:pt x="2685135" y="617488"/>
                  </a:moveTo>
                  <a:cubicBezTo>
                    <a:pt x="2685135" y="613398"/>
                    <a:pt x="2682409" y="612148"/>
                    <a:pt x="2679341" y="612148"/>
                  </a:cubicBezTo>
                  <a:cubicBezTo>
                    <a:pt x="2676273" y="612148"/>
                    <a:pt x="2672979" y="613284"/>
                    <a:pt x="2671843" y="613625"/>
                  </a:cubicBezTo>
                  <a:cubicBezTo>
                    <a:pt x="2669570" y="614420"/>
                    <a:pt x="2669684" y="615557"/>
                    <a:pt x="2668775" y="619533"/>
                  </a:cubicBezTo>
                  <a:cubicBezTo>
                    <a:pt x="2664458" y="637711"/>
                    <a:pt x="2656732" y="666910"/>
                    <a:pt x="2648893" y="696904"/>
                  </a:cubicBezTo>
                  <a:cubicBezTo>
                    <a:pt x="2635827" y="699630"/>
                    <a:pt x="2620035" y="703039"/>
                    <a:pt x="2605265" y="706220"/>
                  </a:cubicBezTo>
                  <a:cubicBezTo>
                    <a:pt x="2612536" y="674635"/>
                    <a:pt x="2621512" y="647823"/>
                    <a:pt x="2621512" y="643392"/>
                  </a:cubicBezTo>
                  <a:cubicBezTo>
                    <a:pt x="2621512" y="641006"/>
                    <a:pt x="2620830" y="638620"/>
                    <a:pt x="2618217" y="638620"/>
                  </a:cubicBezTo>
                  <a:cubicBezTo>
                    <a:pt x="2615945" y="638620"/>
                    <a:pt x="2611628" y="639870"/>
                    <a:pt x="2609242" y="640438"/>
                  </a:cubicBezTo>
                  <a:cubicBezTo>
                    <a:pt x="2605379" y="641460"/>
                    <a:pt x="2604584" y="643960"/>
                    <a:pt x="2604356" y="646119"/>
                  </a:cubicBezTo>
                  <a:cubicBezTo>
                    <a:pt x="2602766" y="657934"/>
                    <a:pt x="2595040" y="687701"/>
                    <a:pt x="2589473" y="709628"/>
                  </a:cubicBezTo>
                  <a:cubicBezTo>
                    <a:pt x="2560842" y="716104"/>
                    <a:pt x="2555162" y="716104"/>
                    <a:pt x="2555162" y="718490"/>
                  </a:cubicBezTo>
                  <a:cubicBezTo>
                    <a:pt x="2555162" y="720535"/>
                    <a:pt x="2563342" y="723944"/>
                    <a:pt x="2568227" y="723944"/>
                  </a:cubicBezTo>
                  <a:cubicBezTo>
                    <a:pt x="2571863" y="723944"/>
                    <a:pt x="2578339" y="722694"/>
                    <a:pt x="2586633" y="721103"/>
                  </a:cubicBezTo>
                  <a:cubicBezTo>
                    <a:pt x="2580043" y="748030"/>
                    <a:pt x="2577316" y="754506"/>
                    <a:pt x="2576748" y="762913"/>
                  </a:cubicBezTo>
                  <a:cubicBezTo>
                    <a:pt x="2576408" y="767912"/>
                    <a:pt x="2579589" y="769503"/>
                    <a:pt x="2588678" y="766776"/>
                  </a:cubicBezTo>
                  <a:cubicBezTo>
                    <a:pt x="2594131" y="765185"/>
                    <a:pt x="2593677" y="762345"/>
                    <a:pt x="2594018" y="759277"/>
                  </a:cubicBezTo>
                  <a:cubicBezTo>
                    <a:pt x="2595722" y="746780"/>
                    <a:pt x="2598449" y="733601"/>
                    <a:pt x="2602311" y="717922"/>
                  </a:cubicBezTo>
                  <a:cubicBezTo>
                    <a:pt x="2618217" y="714855"/>
                    <a:pt x="2634237" y="711787"/>
                    <a:pt x="2645598" y="709628"/>
                  </a:cubicBezTo>
                  <a:cubicBezTo>
                    <a:pt x="2637077" y="742803"/>
                    <a:pt x="2623898" y="790521"/>
                    <a:pt x="2623898" y="800064"/>
                  </a:cubicBezTo>
                  <a:cubicBezTo>
                    <a:pt x="2623898" y="803587"/>
                    <a:pt x="2625148" y="805404"/>
                    <a:pt x="2628329" y="805404"/>
                  </a:cubicBezTo>
                  <a:cubicBezTo>
                    <a:pt x="2630374" y="805404"/>
                    <a:pt x="2633441" y="804723"/>
                    <a:pt x="2636623" y="803927"/>
                  </a:cubicBezTo>
                  <a:cubicBezTo>
                    <a:pt x="2643212" y="802109"/>
                    <a:pt x="2642985" y="800292"/>
                    <a:pt x="2643439" y="795747"/>
                  </a:cubicBezTo>
                  <a:cubicBezTo>
                    <a:pt x="2649688" y="740872"/>
                    <a:pt x="2674342" y="662479"/>
                    <a:pt x="2684681" y="620556"/>
                  </a:cubicBezTo>
                  <a:cubicBezTo>
                    <a:pt x="2685022" y="619306"/>
                    <a:pt x="2685135" y="618283"/>
                    <a:pt x="2685135" y="617374"/>
                  </a:cubicBezTo>
                  <a:moveTo>
                    <a:pt x="2732171" y="705538"/>
                  </a:moveTo>
                  <a:cubicBezTo>
                    <a:pt x="2722060" y="707242"/>
                    <a:pt x="2710130" y="709742"/>
                    <a:pt x="2698542" y="712014"/>
                  </a:cubicBezTo>
                  <a:cubicBezTo>
                    <a:pt x="2701950" y="698608"/>
                    <a:pt x="2705245" y="686110"/>
                    <a:pt x="2707858" y="677589"/>
                  </a:cubicBezTo>
                  <a:cubicBezTo>
                    <a:pt x="2730808" y="672363"/>
                    <a:pt x="2776367" y="661684"/>
                    <a:pt x="2782843" y="660661"/>
                  </a:cubicBezTo>
                  <a:cubicBezTo>
                    <a:pt x="2786478" y="660093"/>
                    <a:pt x="2787728" y="658957"/>
                    <a:pt x="2787728" y="658162"/>
                  </a:cubicBezTo>
                  <a:cubicBezTo>
                    <a:pt x="2787728" y="656457"/>
                    <a:pt x="2782388" y="651231"/>
                    <a:pt x="2775685" y="651231"/>
                  </a:cubicBezTo>
                  <a:cubicBezTo>
                    <a:pt x="2774208" y="651231"/>
                    <a:pt x="2772617" y="651345"/>
                    <a:pt x="2770800" y="651686"/>
                  </a:cubicBezTo>
                  <a:cubicBezTo>
                    <a:pt x="2757507" y="654071"/>
                    <a:pt x="2703654" y="665319"/>
                    <a:pt x="2688544" y="668387"/>
                  </a:cubicBezTo>
                  <a:cubicBezTo>
                    <a:pt x="2684794" y="669182"/>
                    <a:pt x="2683090" y="670545"/>
                    <a:pt x="2683090" y="671909"/>
                  </a:cubicBezTo>
                  <a:cubicBezTo>
                    <a:pt x="2683090" y="674067"/>
                    <a:pt x="2688430" y="678498"/>
                    <a:pt x="2691838" y="679634"/>
                  </a:cubicBezTo>
                  <a:cubicBezTo>
                    <a:pt x="2684226" y="708947"/>
                    <a:pt x="2665139" y="773706"/>
                    <a:pt x="2665139" y="780296"/>
                  </a:cubicBezTo>
                  <a:cubicBezTo>
                    <a:pt x="2665139" y="781886"/>
                    <a:pt x="2665708" y="783136"/>
                    <a:pt x="2667752" y="783136"/>
                  </a:cubicBezTo>
                  <a:cubicBezTo>
                    <a:pt x="2670593" y="783136"/>
                    <a:pt x="2676501" y="781886"/>
                    <a:pt x="2679909" y="780409"/>
                  </a:cubicBezTo>
                  <a:cubicBezTo>
                    <a:pt x="2683317" y="778932"/>
                    <a:pt x="2683317" y="777228"/>
                    <a:pt x="2684340" y="772229"/>
                  </a:cubicBezTo>
                  <a:cubicBezTo>
                    <a:pt x="2686726" y="761322"/>
                    <a:pt x="2690930" y="743144"/>
                    <a:pt x="2695361" y="724852"/>
                  </a:cubicBezTo>
                  <a:cubicBezTo>
                    <a:pt x="2709221" y="721899"/>
                    <a:pt x="2717970" y="720422"/>
                    <a:pt x="2724559" y="718945"/>
                  </a:cubicBezTo>
                  <a:cubicBezTo>
                    <a:pt x="2731830" y="717240"/>
                    <a:pt x="2733194" y="715195"/>
                    <a:pt x="2735125" y="712241"/>
                  </a:cubicBezTo>
                  <a:cubicBezTo>
                    <a:pt x="2736375" y="710310"/>
                    <a:pt x="2737738" y="708038"/>
                    <a:pt x="2737738" y="706902"/>
                  </a:cubicBezTo>
                  <a:cubicBezTo>
                    <a:pt x="2737738" y="705311"/>
                    <a:pt x="2736148" y="704857"/>
                    <a:pt x="2732058" y="705538"/>
                  </a:cubicBezTo>
                  <a:moveTo>
                    <a:pt x="2864872" y="645550"/>
                  </a:moveTo>
                  <a:cubicBezTo>
                    <a:pt x="2860668" y="645550"/>
                    <a:pt x="2856123" y="648277"/>
                    <a:pt x="2850215" y="657707"/>
                  </a:cubicBezTo>
                  <a:cubicBezTo>
                    <a:pt x="2841808" y="671113"/>
                    <a:pt x="2821926" y="718945"/>
                    <a:pt x="2808860" y="751892"/>
                  </a:cubicBezTo>
                  <a:cubicBezTo>
                    <a:pt x="2808519" y="717468"/>
                    <a:pt x="2812950" y="687815"/>
                    <a:pt x="2812950" y="680089"/>
                  </a:cubicBezTo>
                  <a:cubicBezTo>
                    <a:pt x="2812950" y="676226"/>
                    <a:pt x="2810564" y="675204"/>
                    <a:pt x="2807724" y="675204"/>
                  </a:cubicBezTo>
                  <a:cubicBezTo>
                    <a:pt x="2803861" y="675204"/>
                    <a:pt x="2798067" y="675431"/>
                    <a:pt x="2796022" y="680202"/>
                  </a:cubicBezTo>
                  <a:cubicBezTo>
                    <a:pt x="2794658" y="683384"/>
                    <a:pt x="2794431" y="684065"/>
                    <a:pt x="2793182" y="686224"/>
                  </a:cubicBezTo>
                  <a:cubicBezTo>
                    <a:pt x="2790568" y="690882"/>
                    <a:pt x="2775571" y="717240"/>
                    <a:pt x="2760347" y="738941"/>
                  </a:cubicBezTo>
                  <a:cubicBezTo>
                    <a:pt x="2767051" y="702812"/>
                    <a:pt x="2773072" y="685201"/>
                    <a:pt x="2773072" y="681452"/>
                  </a:cubicBezTo>
                  <a:cubicBezTo>
                    <a:pt x="2773072" y="679748"/>
                    <a:pt x="2771936" y="679066"/>
                    <a:pt x="2770572" y="679066"/>
                  </a:cubicBezTo>
                  <a:cubicBezTo>
                    <a:pt x="2768868" y="679066"/>
                    <a:pt x="2764551" y="680089"/>
                    <a:pt x="2762051" y="680657"/>
                  </a:cubicBezTo>
                  <a:cubicBezTo>
                    <a:pt x="2759098" y="681339"/>
                    <a:pt x="2756825" y="682361"/>
                    <a:pt x="2754894" y="689405"/>
                  </a:cubicBezTo>
                  <a:cubicBezTo>
                    <a:pt x="2748872" y="712469"/>
                    <a:pt x="2739329" y="751324"/>
                    <a:pt x="2739329" y="760982"/>
                  </a:cubicBezTo>
                  <a:cubicBezTo>
                    <a:pt x="2739329" y="765185"/>
                    <a:pt x="2740124" y="767230"/>
                    <a:pt x="2743873" y="767230"/>
                  </a:cubicBezTo>
                  <a:cubicBezTo>
                    <a:pt x="2747736" y="767230"/>
                    <a:pt x="2753303" y="766094"/>
                    <a:pt x="2755916" y="762345"/>
                  </a:cubicBezTo>
                  <a:cubicBezTo>
                    <a:pt x="2769095" y="743144"/>
                    <a:pt x="2782388" y="720081"/>
                    <a:pt x="2794545" y="699744"/>
                  </a:cubicBezTo>
                  <a:cubicBezTo>
                    <a:pt x="2792613" y="718831"/>
                    <a:pt x="2791250" y="743599"/>
                    <a:pt x="2791250" y="760413"/>
                  </a:cubicBezTo>
                  <a:cubicBezTo>
                    <a:pt x="2791250" y="772002"/>
                    <a:pt x="2791591" y="776547"/>
                    <a:pt x="2798294" y="776547"/>
                  </a:cubicBezTo>
                  <a:cubicBezTo>
                    <a:pt x="2804316" y="776547"/>
                    <a:pt x="2809769" y="775524"/>
                    <a:pt x="2813518" y="766889"/>
                  </a:cubicBezTo>
                  <a:cubicBezTo>
                    <a:pt x="2826584" y="737236"/>
                    <a:pt x="2854305" y="675317"/>
                    <a:pt x="2871461" y="654299"/>
                  </a:cubicBezTo>
                  <a:cubicBezTo>
                    <a:pt x="2872597" y="652935"/>
                    <a:pt x="2873733" y="651799"/>
                    <a:pt x="2873733" y="650209"/>
                  </a:cubicBezTo>
                  <a:cubicBezTo>
                    <a:pt x="2873733" y="648050"/>
                    <a:pt x="2868734" y="645096"/>
                    <a:pt x="2864758" y="645096"/>
                  </a:cubicBezTo>
                  <a:moveTo>
                    <a:pt x="0" y="257675"/>
                  </a:moveTo>
                  <a:cubicBezTo>
                    <a:pt x="0" y="109296"/>
                    <a:pt x="112932" y="0"/>
                    <a:pt x="265628" y="0"/>
                  </a:cubicBezTo>
                  <a:cubicBezTo>
                    <a:pt x="339476" y="0"/>
                    <a:pt x="406054" y="24654"/>
                    <a:pt x="450931" y="73849"/>
                  </a:cubicBezTo>
                  <a:lnTo>
                    <a:pt x="416961" y="107819"/>
                  </a:lnTo>
                  <a:cubicBezTo>
                    <a:pt x="375719" y="65782"/>
                    <a:pt x="325047" y="47718"/>
                    <a:pt x="267105" y="47718"/>
                  </a:cubicBezTo>
                  <a:cubicBezTo>
                    <a:pt x="144743" y="47718"/>
                    <a:pt x="52830" y="137472"/>
                    <a:pt x="52830" y="257675"/>
                  </a:cubicBezTo>
                  <a:cubicBezTo>
                    <a:pt x="52830" y="377878"/>
                    <a:pt x="144743" y="467519"/>
                    <a:pt x="267105" y="467519"/>
                  </a:cubicBezTo>
                  <a:cubicBezTo>
                    <a:pt x="325047" y="467519"/>
                    <a:pt x="375605" y="449454"/>
                    <a:pt x="416961" y="406735"/>
                  </a:cubicBezTo>
                  <a:lnTo>
                    <a:pt x="450931" y="440706"/>
                  </a:lnTo>
                  <a:cubicBezTo>
                    <a:pt x="406054" y="489900"/>
                    <a:pt x="339476" y="515236"/>
                    <a:pt x="264946" y="515236"/>
                  </a:cubicBezTo>
                  <a:cubicBezTo>
                    <a:pt x="112932" y="515236"/>
                    <a:pt x="0" y="406054"/>
                    <a:pt x="0" y="257675"/>
                  </a:cubicBezTo>
                  <a:close/>
                  <a:moveTo>
                    <a:pt x="870618" y="375605"/>
                  </a:moveTo>
                  <a:lnTo>
                    <a:pt x="588403" y="375605"/>
                  </a:lnTo>
                  <a:lnTo>
                    <a:pt x="527620" y="510919"/>
                  </a:lnTo>
                  <a:lnTo>
                    <a:pt x="471949" y="510919"/>
                  </a:lnTo>
                  <a:lnTo>
                    <a:pt x="703380" y="4317"/>
                  </a:lnTo>
                  <a:lnTo>
                    <a:pt x="756210" y="4317"/>
                  </a:lnTo>
                  <a:lnTo>
                    <a:pt x="987754" y="510919"/>
                  </a:lnTo>
                  <a:lnTo>
                    <a:pt x="931288" y="510919"/>
                  </a:lnTo>
                  <a:lnTo>
                    <a:pt x="870505" y="375605"/>
                  </a:lnTo>
                  <a:close/>
                  <a:moveTo>
                    <a:pt x="851077" y="332205"/>
                  </a:moveTo>
                  <a:lnTo>
                    <a:pt x="729511" y="60101"/>
                  </a:lnTo>
                  <a:lnTo>
                    <a:pt x="607944" y="332205"/>
                  </a:lnTo>
                  <a:lnTo>
                    <a:pt x="851077" y="332205"/>
                  </a:lnTo>
                  <a:close/>
                  <a:moveTo>
                    <a:pt x="1554115" y="74076"/>
                  </a:moveTo>
                  <a:cubicBezTo>
                    <a:pt x="1554115" y="32834"/>
                    <a:pt x="1585586" y="2840"/>
                    <a:pt x="1627964" y="2840"/>
                  </a:cubicBezTo>
                  <a:cubicBezTo>
                    <a:pt x="1649437" y="2840"/>
                    <a:pt x="1668183" y="10225"/>
                    <a:pt x="1680908" y="24540"/>
                  </a:cubicBezTo>
                  <a:lnTo>
                    <a:pt x="1667956" y="37038"/>
                  </a:lnTo>
                  <a:cubicBezTo>
                    <a:pt x="1657163" y="25677"/>
                    <a:pt x="1644097" y="20564"/>
                    <a:pt x="1628759" y="20564"/>
                  </a:cubicBezTo>
                  <a:cubicBezTo>
                    <a:pt x="1597288" y="20564"/>
                    <a:pt x="1573998" y="43287"/>
                    <a:pt x="1573998" y="74076"/>
                  </a:cubicBezTo>
                  <a:cubicBezTo>
                    <a:pt x="1573998" y="104865"/>
                    <a:pt x="1597288" y="127588"/>
                    <a:pt x="1628759" y="127588"/>
                  </a:cubicBezTo>
                  <a:cubicBezTo>
                    <a:pt x="1644097" y="127588"/>
                    <a:pt x="1657276" y="122248"/>
                    <a:pt x="1667956" y="110887"/>
                  </a:cubicBezTo>
                  <a:lnTo>
                    <a:pt x="1680908" y="123384"/>
                  </a:lnTo>
                  <a:cubicBezTo>
                    <a:pt x="1668183" y="137699"/>
                    <a:pt x="1649437" y="145311"/>
                    <a:pt x="1627737" y="145311"/>
                  </a:cubicBezTo>
                  <a:cubicBezTo>
                    <a:pt x="1585473" y="145311"/>
                    <a:pt x="1554115" y="115204"/>
                    <a:pt x="1554115" y="74076"/>
                  </a:cubicBezTo>
                  <a:close/>
                  <a:moveTo>
                    <a:pt x="1691133" y="74076"/>
                  </a:moveTo>
                  <a:cubicBezTo>
                    <a:pt x="1691133" y="33289"/>
                    <a:pt x="1722604" y="2840"/>
                    <a:pt x="1765436" y="2840"/>
                  </a:cubicBezTo>
                  <a:cubicBezTo>
                    <a:pt x="1808268" y="2840"/>
                    <a:pt x="1839285" y="33061"/>
                    <a:pt x="1839285" y="74076"/>
                  </a:cubicBezTo>
                  <a:cubicBezTo>
                    <a:pt x="1839285" y="115090"/>
                    <a:pt x="1807814" y="145311"/>
                    <a:pt x="1765436" y="145311"/>
                  </a:cubicBezTo>
                  <a:cubicBezTo>
                    <a:pt x="1723058" y="145311"/>
                    <a:pt x="1691133" y="114863"/>
                    <a:pt x="1691133" y="74076"/>
                  </a:cubicBezTo>
                  <a:close/>
                  <a:moveTo>
                    <a:pt x="1819402" y="74076"/>
                  </a:moveTo>
                  <a:cubicBezTo>
                    <a:pt x="1819402" y="43173"/>
                    <a:pt x="1796339" y="20564"/>
                    <a:pt x="1765436" y="20564"/>
                  </a:cubicBezTo>
                  <a:cubicBezTo>
                    <a:pt x="1734533" y="20564"/>
                    <a:pt x="1711129" y="43287"/>
                    <a:pt x="1711129" y="74076"/>
                  </a:cubicBezTo>
                  <a:cubicBezTo>
                    <a:pt x="1711129" y="104865"/>
                    <a:pt x="1734192" y="127588"/>
                    <a:pt x="1765436" y="127588"/>
                  </a:cubicBezTo>
                  <a:cubicBezTo>
                    <a:pt x="1796680" y="127588"/>
                    <a:pt x="1819402" y="104865"/>
                    <a:pt x="1819402" y="74076"/>
                  </a:cubicBezTo>
                  <a:close/>
                  <a:moveTo>
                    <a:pt x="1853486" y="127815"/>
                  </a:moveTo>
                  <a:lnTo>
                    <a:pt x="1860871" y="112250"/>
                  </a:lnTo>
                  <a:cubicBezTo>
                    <a:pt x="1871210" y="121566"/>
                    <a:pt x="1888934" y="128383"/>
                    <a:pt x="1906885" y="128383"/>
                  </a:cubicBezTo>
                  <a:cubicBezTo>
                    <a:pt x="1930971" y="128383"/>
                    <a:pt x="1941309" y="119067"/>
                    <a:pt x="1941309" y="106910"/>
                  </a:cubicBezTo>
                  <a:cubicBezTo>
                    <a:pt x="1941309" y="72826"/>
                    <a:pt x="1856895" y="94413"/>
                    <a:pt x="1856895" y="42605"/>
                  </a:cubicBezTo>
                  <a:cubicBezTo>
                    <a:pt x="1856895" y="21132"/>
                    <a:pt x="1873596" y="2840"/>
                    <a:pt x="1910293" y="2840"/>
                  </a:cubicBezTo>
                  <a:cubicBezTo>
                    <a:pt x="1926653" y="2840"/>
                    <a:pt x="1943582" y="7271"/>
                    <a:pt x="1955057" y="15224"/>
                  </a:cubicBezTo>
                  <a:lnTo>
                    <a:pt x="1948467" y="31130"/>
                  </a:lnTo>
                  <a:cubicBezTo>
                    <a:pt x="1936310" y="23404"/>
                    <a:pt x="1922563" y="19769"/>
                    <a:pt x="1910293" y="19769"/>
                  </a:cubicBezTo>
                  <a:cubicBezTo>
                    <a:pt x="1886548" y="19769"/>
                    <a:pt x="1876436" y="29767"/>
                    <a:pt x="1876436" y="41923"/>
                  </a:cubicBezTo>
                  <a:cubicBezTo>
                    <a:pt x="1876436" y="76007"/>
                    <a:pt x="1960851" y="54648"/>
                    <a:pt x="1960851" y="105888"/>
                  </a:cubicBezTo>
                  <a:cubicBezTo>
                    <a:pt x="1960851" y="127133"/>
                    <a:pt x="1943695" y="145539"/>
                    <a:pt x="1906885" y="145539"/>
                  </a:cubicBezTo>
                  <a:cubicBezTo>
                    <a:pt x="1885525" y="145539"/>
                    <a:pt x="1864620" y="138381"/>
                    <a:pt x="1853486" y="128042"/>
                  </a:cubicBezTo>
                  <a:close/>
                  <a:moveTo>
                    <a:pt x="2017203" y="21700"/>
                  </a:moveTo>
                  <a:lnTo>
                    <a:pt x="1969372" y="21700"/>
                  </a:lnTo>
                  <a:lnTo>
                    <a:pt x="1969372" y="4317"/>
                  </a:lnTo>
                  <a:lnTo>
                    <a:pt x="2084689" y="4317"/>
                  </a:lnTo>
                  <a:lnTo>
                    <a:pt x="2084689" y="21700"/>
                  </a:lnTo>
                  <a:lnTo>
                    <a:pt x="2036858" y="21700"/>
                  </a:lnTo>
                  <a:lnTo>
                    <a:pt x="2036858" y="143721"/>
                  </a:lnTo>
                  <a:lnTo>
                    <a:pt x="2017089" y="143721"/>
                  </a:lnTo>
                  <a:lnTo>
                    <a:pt x="2017089" y="21700"/>
                  </a:lnTo>
                  <a:close/>
                  <a:moveTo>
                    <a:pt x="2177852" y="108955"/>
                  </a:moveTo>
                  <a:lnTo>
                    <a:pt x="2103776" y="108955"/>
                  </a:lnTo>
                  <a:lnTo>
                    <a:pt x="2088439" y="143834"/>
                  </a:lnTo>
                  <a:lnTo>
                    <a:pt x="2067988" y="143834"/>
                  </a:lnTo>
                  <a:lnTo>
                    <a:pt x="2131044" y="4317"/>
                  </a:lnTo>
                  <a:lnTo>
                    <a:pt x="2150699" y="4317"/>
                  </a:lnTo>
                  <a:lnTo>
                    <a:pt x="2213981" y="143721"/>
                  </a:lnTo>
                  <a:lnTo>
                    <a:pt x="2193076" y="143721"/>
                  </a:lnTo>
                  <a:lnTo>
                    <a:pt x="2177739" y="108841"/>
                  </a:lnTo>
                  <a:close/>
                  <a:moveTo>
                    <a:pt x="2170922" y="93049"/>
                  </a:moveTo>
                  <a:lnTo>
                    <a:pt x="2140814" y="24768"/>
                  </a:lnTo>
                  <a:lnTo>
                    <a:pt x="2110707" y="93049"/>
                  </a:lnTo>
                  <a:lnTo>
                    <a:pt x="2170808" y="93049"/>
                  </a:lnTo>
                  <a:close/>
                  <a:moveTo>
                    <a:pt x="2256473" y="131223"/>
                  </a:moveTo>
                  <a:cubicBezTo>
                    <a:pt x="2256473" y="135200"/>
                    <a:pt x="2255677" y="138154"/>
                    <a:pt x="2253064" y="145539"/>
                  </a:cubicBezTo>
                  <a:lnTo>
                    <a:pt x="2243748" y="173260"/>
                  </a:lnTo>
                  <a:lnTo>
                    <a:pt x="2231250" y="173260"/>
                  </a:lnTo>
                  <a:lnTo>
                    <a:pt x="2238635" y="143607"/>
                  </a:lnTo>
                  <a:cubicBezTo>
                    <a:pt x="2233636" y="141789"/>
                    <a:pt x="2230228" y="137245"/>
                    <a:pt x="2230228" y="131223"/>
                  </a:cubicBezTo>
                  <a:cubicBezTo>
                    <a:pt x="2230228" y="123270"/>
                    <a:pt x="2236022" y="117703"/>
                    <a:pt x="2243521" y="117703"/>
                  </a:cubicBezTo>
                  <a:cubicBezTo>
                    <a:pt x="2251019" y="117703"/>
                    <a:pt x="2256473" y="123498"/>
                    <a:pt x="2256473" y="131223"/>
                  </a:cubicBezTo>
                  <a:close/>
                  <a:moveTo>
                    <a:pt x="2425188" y="108955"/>
                  </a:moveTo>
                  <a:lnTo>
                    <a:pt x="2351112" y="108955"/>
                  </a:lnTo>
                  <a:lnTo>
                    <a:pt x="2335775" y="143834"/>
                  </a:lnTo>
                  <a:lnTo>
                    <a:pt x="2315324" y="143834"/>
                  </a:lnTo>
                  <a:lnTo>
                    <a:pt x="2378266" y="4317"/>
                  </a:lnTo>
                  <a:lnTo>
                    <a:pt x="2398035" y="4317"/>
                  </a:lnTo>
                  <a:lnTo>
                    <a:pt x="2461317" y="143721"/>
                  </a:lnTo>
                  <a:lnTo>
                    <a:pt x="2440412" y="143721"/>
                  </a:lnTo>
                  <a:lnTo>
                    <a:pt x="2425075" y="108841"/>
                  </a:lnTo>
                  <a:close/>
                  <a:moveTo>
                    <a:pt x="2418258" y="93049"/>
                  </a:moveTo>
                  <a:lnTo>
                    <a:pt x="2388150" y="24768"/>
                  </a:lnTo>
                  <a:lnTo>
                    <a:pt x="2358043" y="93049"/>
                  </a:lnTo>
                  <a:lnTo>
                    <a:pt x="2418144" y="93049"/>
                  </a:lnTo>
                  <a:close/>
                  <a:moveTo>
                    <a:pt x="2479041" y="4431"/>
                  </a:moveTo>
                  <a:lnTo>
                    <a:pt x="2498923" y="4431"/>
                  </a:lnTo>
                  <a:lnTo>
                    <a:pt x="2498923" y="126452"/>
                  </a:lnTo>
                  <a:lnTo>
                    <a:pt x="2574362" y="126452"/>
                  </a:lnTo>
                  <a:lnTo>
                    <a:pt x="2574362" y="143721"/>
                  </a:lnTo>
                  <a:lnTo>
                    <a:pt x="2479041" y="143721"/>
                  </a:lnTo>
                  <a:lnTo>
                    <a:pt x="2479041" y="4317"/>
                  </a:lnTo>
                  <a:close/>
                  <a:moveTo>
                    <a:pt x="2712743" y="106115"/>
                  </a:moveTo>
                  <a:cubicBezTo>
                    <a:pt x="2712743" y="129974"/>
                    <a:pt x="2694679" y="143721"/>
                    <a:pt x="2659345" y="143721"/>
                  </a:cubicBezTo>
                  <a:lnTo>
                    <a:pt x="2592881" y="143721"/>
                  </a:lnTo>
                  <a:lnTo>
                    <a:pt x="2592881" y="4317"/>
                  </a:lnTo>
                  <a:lnTo>
                    <a:pt x="2655369" y="4317"/>
                  </a:lnTo>
                  <a:cubicBezTo>
                    <a:pt x="2687408" y="4317"/>
                    <a:pt x="2705358" y="17837"/>
                    <a:pt x="2705358" y="40333"/>
                  </a:cubicBezTo>
                  <a:cubicBezTo>
                    <a:pt x="2705358" y="55443"/>
                    <a:pt x="2697633" y="66009"/>
                    <a:pt x="2686612" y="71349"/>
                  </a:cubicBezTo>
                  <a:cubicBezTo>
                    <a:pt x="2702291" y="75780"/>
                    <a:pt x="2712743" y="87482"/>
                    <a:pt x="2712743" y="106001"/>
                  </a:cubicBezTo>
                  <a:close/>
                  <a:moveTo>
                    <a:pt x="2612764" y="20450"/>
                  </a:moveTo>
                  <a:lnTo>
                    <a:pt x="2612764" y="65100"/>
                  </a:lnTo>
                  <a:lnTo>
                    <a:pt x="2653551" y="65100"/>
                  </a:lnTo>
                  <a:cubicBezTo>
                    <a:pt x="2673888" y="65100"/>
                    <a:pt x="2685363" y="57488"/>
                    <a:pt x="2685363" y="42832"/>
                  </a:cubicBezTo>
                  <a:cubicBezTo>
                    <a:pt x="2685363" y="28176"/>
                    <a:pt x="2673774" y="20564"/>
                    <a:pt x="2653551" y="20564"/>
                  </a:cubicBezTo>
                  <a:lnTo>
                    <a:pt x="2612764" y="20564"/>
                  </a:lnTo>
                  <a:close/>
                  <a:moveTo>
                    <a:pt x="2692634" y="104524"/>
                  </a:moveTo>
                  <a:cubicBezTo>
                    <a:pt x="2692634" y="88391"/>
                    <a:pt x="2680704" y="81233"/>
                    <a:pt x="2658550" y="81233"/>
                  </a:cubicBezTo>
                  <a:lnTo>
                    <a:pt x="2612764" y="81233"/>
                  </a:lnTo>
                  <a:lnTo>
                    <a:pt x="2612764" y="127588"/>
                  </a:lnTo>
                  <a:lnTo>
                    <a:pt x="2658550" y="127588"/>
                  </a:lnTo>
                  <a:cubicBezTo>
                    <a:pt x="2680704" y="127588"/>
                    <a:pt x="2692634" y="120657"/>
                    <a:pt x="2692634" y="104524"/>
                  </a:cubicBezTo>
                  <a:close/>
                  <a:moveTo>
                    <a:pt x="2740465" y="4317"/>
                  </a:moveTo>
                  <a:lnTo>
                    <a:pt x="2760347" y="4317"/>
                  </a:lnTo>
                  <a:lnTo>
                    <a:pt x="2760347" y="143721"/>
                  </a:lnTo>
                  <a:lnTo>
                    <a:pt x="2740465" y="143721"/>
                  </a:lnTo>
                  <a:lnTo>
                    <a:pt x="2740465" y="4317"/>
                  </a:lnTo>
                  <a:close/>
                  <a:moveTo>
                    <a:pt x="2916793" y="4317"/>
                  </a:moveTo>
                  <a:lnTo>
                    <a:pt x="2916793" y="143721"/>
                  </a:lnTo>
                  <a:lnTo>
                    <a:pt x="2900432" y="143721"/>
                  </a:lnTo>
                  <a:lnTo>
                    <a:pt x="2816813" y="39765"/>
                  </a:lnTo>
                  <a:lnTo>
                    <a:pt x="2816813" y="143721"/>
                  </a:lnTo>
                  <a:lnTo>
                    <a:pt x="2796931" y="143721"/>
                  </a:lnTo>
                  <a:lnTo>
                    <a:pt x="2796931" y="4317"/>
                  </a:lnTo>
                  <a:lnTo>
                    <a:pt x="2813291" y="4317"/>
                  </a:lnTo>
                  <a:lnTo>
                    <a:pt x="2896910" y="108273"/>
                  </a:lnTo>
                  <a:lnTo>
                    <a:pt x="2896910" y="4317"/>
                  </a:lnTo>
                  <a:lnTo>
                    <a:pt x="2916793" y="4317"/>
                  </a:lnTo>
                  <a:close/>
                  <a:moveTo>
                    <a:pt x="2943832" y="73962"/>
                  </a:moveTo>
                  <a:cubicBezTo>
                    <a:pt x="2943832" y="33175"/>
                    <a:pt x="2975304" y="2727"/>
                    <a:pt x="3018136" y="2727"/>
                  </a:cubicBezTo>
                  <a:cubicBezTo>
                    <a:pt x="3060968" y="2727"/>
                    <a:pt x="3091984" y="32948"/>
                    <a:pt x="3091984" y="73962"/>
                  </a:cubicBezTo>
                  <a:cubicBezTo>
                    <a:pt x="3091984" y="114977"/>
                    <a:pt x="3060514" y="145198"/>
                    <a:pt x="3018136" y="145198"/>
                  </a:cubicBezTo>
                  <a:cubicBezTo>
                    <a:pt x="2975758" y="145198"/>
                    <a:pt x="2943832" y="114749"/>
                    <a:pt x="2943832" y="73962"/>
                  </a:cubicBezTo>
                  <a:close/>
                  <a:moveTo>
                    <a:pt x="3072102" y="73962"/>
                  </a:moveTo>
                  <a:cubicBezTo>
                    <a:pt x="3072102" y="43059"/>
                    <a:pt x="3049038" y="20450"/>
                    <a:pt x="3018136" y="20450"/>
                  </a:cubicBezTo>
                  <a:cubicBezTo>
                    <a:pt x="2987233" y="20450"/>
                    <a:pt x="2963829" y="43173"/>
                    <a:pt x="2963829" y="73962"/>
                  </a:cubicBezTo>
                  <a:cubicBezTo>
                    <a:pt x="2963829" y="104751"/>
                    <a:pt x="2986892" y="127474"/>
                    <a:pt x="3018136" y="127474"/>
                  </a:cubicBezTo>
                  <a:cubicBezTo>
                    <a:pt x="3049379" y="127474"/>
                    <a:pt x="3072102" y="104751"/>
                    <a:pt x="3072102" y="73962"/>
                  </a:cubicBezTo>
                  <a:close/>
                  <a:moveTo>
                    <a:pt x="1667502" y="329478"/>
                  </a:moveTo>
                  <a:lnTo>
                    <a:pt x="1648983" y="310959"/>
                  </a:lnTo>
                  <a:cubicBezTo>
                    <a:pt x="1636826" y="322662"/>
                    <a:pt x="1620920" y="328910"/>
                    <a:pt x="1602401" y="328910"/>
                  </a:cubicBezTo>
                  <a:cubicBezTo>
                    <a:pt x="1574111" y="328910"/>
                    <a:pt x="1553661" y="314027"/>
                    <a:pt x="1553661" y="292668"/>
                  </a:cubicBezTo>
                  <a:cubicBezTo>
                    <a:pt x="1553661" y="275512"/>
                    <a:pt x="1563432" y="263583"/>
                    <a:pt x="1587518" y="249836"/>
                  </a:cubicBezTo>
                  <a:cubicBezTo>
                    <a:pt x="1575020" y="237338"/>
                    <a:pt x="1570817" y="228363"/>
                    <a:pt x="1570817" y="218024"/>
                  </a:cubicBezTo>
                  <a:cubicBezTo>
                    <a:pt x="1570817" y="199278"/>
                    <a:pt x="1585586" y="186780"/>
                    <a:pt x="1608423" y="186780"/>
                  </a:cubicBezTo>
                  <a:cubicBezTo>
                    <a:pt x="1629555" y="186780"/>
                    <a:pt x="1643075" y="197687"/>
                    <a:pt x="1643075" y="215865"/>
                  </a:cubicBezTo>
                  <a:cubicBezTo>
                    <a:pt x="1643075" y="229953"/>
                    <a:pt x="1634667" y="240178"/>
                    <a:pt x="1613422" y="252335"/>
                  </a:cubicBezTo>
                  <a:lnTo>
                    <a:pt x="1647846" y="286533"/>
                  </a:lnTo>
                  <a:cubicBezTo>
                    <a:pt x="1651596" y="279375"/>
                    <a:pt x="1654663" y="270968"/>
                    <a:pt x="1656367" y="261197"/>
                  </a:cubicBezTo>
                  <a:lnTo>
                    <a:pt x="1671705" y="266196"/>
                  </a:lnTo>
                  <a:cubicBezTo>
                    <a:pt x="1669319" y="278580"/>
                    <a:pt x="1665116" y="289259"/>
                    <a:pt x="1659549" y="298008"/>
                  </a:cubicBezTo>
                  <a:lnTo>
                    <a:pt x="1678295" y="316754"/>
                  </a:lnTo>
                  <a:lnTo>
                    <a:pt x="1667502" y="329478"/>
                  </a:lnTo>
                  <a:close/>
                  <a:moveTo>
                    <a:pt x="1637621" y="299825"/>
                  </a:moveTo>
                  <a:lnTo>
                    <a:pt x="1597970" y="260402"/>
                  </a:lnTo>
                  <a:cubicBezTo>
                    <a:pt x="1578429" y="271308"/>
                    <a:pt x="1572294" y="279489"/>
                    <a:pt x="1572294" y="290623"/>
                  </a:cubicBezTo>
                  <a:cubicBezTo>
                    <a:pt x="1572294" y="303915"/>
                    <a:pt x="1584791" y="312891"/>
                    <a:pt x="1603537" y="312891"/>
                  </a:cubicBezTo>
                  <a:cubicBezTo>
                    <a:pt x="1616830" y="312891"/>
                    <a:pt x="1628646" y="308460"/>
                    <a:pt x="1637621" y="299712"/>
                  </a:cubicBezTo>
                  <a:close/>
                  <a:moveTo>
                    <a:pt x="1588427" y="217569"/>
                  </a:moveTo>
                  <a:cubicBezTo>
                    <a:pt x="1588427" y="224727"/>
                    <a:pt x="1591267" y="229953"/>
                    <a:pt x="1602515" y="241428"/>
                  </a:cubicBezTo>
                  <a:cubicBezTo>
                    <a:pt x="1620807" y="231089"/>
                    <a:pt x="1626828" y="224727"/>
                    <a:pt x="1626828" y="215979"/>
                  </a:cubicBezTo>
                  <a:cubicBezTo>
                    <a:pt x="1626828" y="207231"/>
                    <a:pt x="1620238" y="200641"/>
                    <a:pt x="1608309" y="200641"/>
                  </a:cubicBezTo>
                  <a:cubicBezTo>
                    <a:pt x="1595812" y="200641"/>
                    <a:pt x="1588427" y="207571"/>
                    <a:pt x="1588427" y="217569"/>
                  </a:cubicBezTo>
                  <a:close/>
                  <a:moveTo>
                    <a:pt x="1844965" y="327320"/>
                  </a:moveTo>
                  <a:lnTo>
                    <a:pt x="1814858" y="284488"/>
                  </a:lnTo>
                  <a:cubicBezTo>
                    <a:pt x="1812018" y="284715"/>
                    <a:pt x="1809064" y="284828"/>
                    <a:pt x="1806110" y="284828"/>
                  </a:cubicBezTo>
                  <a:lnTo>
                    <a:pt x="1771685" y="284828"/>
                  </a:lnTo>
                  <a:lnTo>
                    <a:pt x="1771685" y="327206"/>
                  </a:lnTo>
                  <a:lnTo>
                    <a:pt x="1751803" y="327206"/>
                  </a:lnTo>
                  <a:lnTo>
                    <a:pt x="1751803" y="187803"/>
                  </a:lnTo>
                  <a:lnTo>
                    <a:pt x="1806110" y="187803"/>
                  </a:lnTo>
                  <a:cubicBezTo>
                    <a:pt x="1842352" y="187803"/>
                    <a:pt x="1864280" y="206094"/>
                    <a:pt x="1864280" y="236429"/>
                  </a:cubicBezTo>
                  <a:cubicBezTo>
                    <a:pt x="1864280" y="257902"/>
                    <a:pt x="1853146" y="273467"/>
                    <a:pt x="1833604" y="280397"/>
                  </a:cubicBezTo>
                  <a:lnTo>
                    <a:pt x="1866666" y="327206"/>
                  </a:lnTo>
                  <a:lnTo>
                    <a:pt x="1844965" y="327206"/>
                  </a:lnTo>
                  <a:close/>
                  <a:moveTo>
                    <a:pt x="1844397" y="236543"/>
                  </a:moveTo>
                  <a:cubicBezTo>
                    <a:pt x="1844397" y="216660"/>
                    <a:pt x="1831105" y="205299"/>
                    <a:pt x="1805542" y="205299"/>
                  </a:cubicBezTo>
                  <a:lnTo>
                    <a:pt x="1771685" y="205299"/>
                  </a:lnTo>
                  <a:lnTo>
                    <a:pt x="1771685" y="268014"/>
                  </a:lnTo>
                  <a:lnTo>
                    <a:pt x="1805542" y="268014"/>
                  </a:lnTo>
                  <a:cubicBezTo>
                    <a:pt x="1830991" y="268014"/>
                    <a:pt x="1844397" y="256425"/>
                    <a:pt x="1844397" y="236543"/>
                  </a:cubicBezTo>
                  <a:close/>
                  <a:moveTo>
                    <a:pt x="1881776" y="257675"/>
                  </a:moveTo>
                  <a:cubicBezTo>
                    <a:pt x="1881776" y="216888"/>
                    <a:pt x="1913247" y="186439"/>
                    <a:pt x="1956079" y="186439"/>
                  </a:cubicBezTo>
                  <a:cubicBezTo>
                    <a:pt x="1998911" y="186439"/>
                    <a:pt x="2029928" y="216660"/>
                    <a:pt x="2029928" y="257675"/>
                  </a:cubicBezTo>
                  <a:cubicBezTo>
                    <a:pt x="2029928" y="298689"/>
                    <a:pt x="1998457" y="328910"/>
                    <a:pt x="1956079" y="328910"/>
                  </a:cubicBezTo>
                  <a:cubicBezTo>
                    <a:pt x="1913701" y="328910"/>
                    <a:pt x="1881776" y="298462"/>
                    <a:pt x="1881776" y="257675"/>
                  </a:cubicBezTo>
                  <a:close/>
                  <a:moveTo>
                    <a:pt x="2010045" y="257675"/>
                  </a:moveTo>
                  <a:cubicBezTo>
                    <a:pt x="2010045" y="226772"/>
                    <a:pt x="1986982" y="204163"/>
                    <a:pt x="1956079" y="204163"/>
                  </a:cubicBezTo>
                  <a:cubicBezTo>
                    <a:pt x="1925176" y="204163"/>
                    <a:pt x="1901772" y="226886"/>
                    <a:pt x="1901772" y="257675"/>
                  </a:cubicBezTo>
                  <a:cubicBezTo>
                    <a:pt x="1901772" y="288464"/>
                    <a:pt x="1924835" y="311187"/>
                    <a:pt x="1956079" y="311187"/>
                  </a:cubicBezTo>
                  <a:cubicBezTo>
                    <a:pt x="1987323" y="311187"/>
                    <a:pt x="2010045" y="288464"/>
                    <a:pt x="2010045" y="257675"/>
                  </a:cubicBezTo>
                  <a:close/>
                  <a:moveTo>
                    <a:pt x="2046742" y="257675"/>
                  </a:moveTo>
                  <a:cubicBezTo>
                    <a:pt x="2046742" y="216433"/>
                    <a:pt x="2078213" y="186439"/>
                    <a:pt x="2120591" y="186439"/>
                  </a:cubicBezTo>
                  <a:cubicBezTo>
                    <a:pt x="2142064" y="186439"/>
                    <a:pt x="2160810" y="193824"/>
                    <a:pt x="2173535" y="208139"/>
                  </a:cubicBezTo>
                  <a:lnTo>
                    <a:pt x="2160583" y="220637"/>
                  </a:lnTo>
                  <a:cubicBezTo>
                    <a:pt x="2149790" y="209276"/>
                    <a:pt x="2136724" y="204163"/>
                    <a:pt x="2121386" y="204163"/>
                  </a:cubicBezTo>
                  <a:cubicBezTo>
                    <a:pt x="2089915" y="204163"/>
                    <a:pt x="2066625" y="226886"/>
                    <a:pt x="2066625" y="257675"/>
                  </a:cubicBezTo>
                  <a:cubicBezTo>
                    <a:pt x="2066625" y="288464"/>
                    <a:pt x="2089915" y="311187"/>
                    <a:pt x="2121386" y="311187"/>
                  </a:cubicBezTo>
                  <a:cubicBezTo>
                    <a:pt x="2136724" y="311187"/>
                    <a:pt x="2149903" y="305847"/>
                    <a:pt x="2160583" y="294486"/>
                  </a:cubicBezTo>
                  <a:lnTo>
                    <a:pt x="2173535" y="306983"/>
                  </a:lnTo>
                  <a:cubicBezTo>
                    <a:pt x="2160810" y="321298"/>
                    <a:pt x="2142064" y="328910"/>
                    <a:pt x="2120364" y="328910"/>
                  </a:cubicBezTo>
                  <a:cubicBezTo>
                    <a:pt x="2078100" y="328910"/>
                    <a:pt x="2046742" y="298803"/>
                    <a:pt x="2046742" y="257675"/>
                  </a:cubicBezTo>
                  <a:close/>
                  <a:moveTo>
                    <a:pt x="2316460" y="188030"/>
                  </a:moveTo>
                  <a:lnTo>
                    <a:pt x="2316460" y="327433"/>
                  </a:lnTo>
                  <a:lnTo>
                    <a:pt x="2296578" y="327433"/>
                  </a:lnTo>
                  <a:lnTo>
                    <a:pt x="2296578" y="265287"/>
                  </a:lnTo>
                  <a:lnTo>
                    <a:pt x="2216594" y="265287"/>
                  </a:lnTo>
                  <a:lnTo>
                    <a:pt x="2216594" y="327433"/>
                  </a:lnTo>
                  <a:lnTo>
                    <a:pt x="2196712" y="327433"/>
                  </a:lnTo>
                  <a:lnTo>
                    <a:pt x="2196712" y="188030"/>
                  </a:lnTo>
                  <a:lnTo>
                    <a:pt x="2216594" y="188030"/>
                  </a:lnTo>
                  <a:lnTo>
                    <a:pt x="2216594" y="248018"/>
                  </a:lnTo>
                  <a:lnTo>
                    <a:pt x="2296578" y="248018"/>
                  </a:lnTo>
                  <a:lnTo>
                    <a:pt x="2296578" y="188030"/>
                  </a:lnTo>
                  <a:lnTo>
                    <a:pt x="2316460" y="188030"/>
                  </a:lnTo>
                  <a:close/>
                  <a:moveTo>
                    <a:pt x="2444048" y="292554"/>
                  </a:moveTo>
                  <a:lnTo>
                    <a:pt x="2369972" y="292554"/>
                  </a:lnTo>
                  <a:lnTo>
                    <a:pt x="2354634" y="327433"/>
                  </a:lnTo>
                  <a:lnTo>
                    <a:pt x="2334184" y="327433"/>
                  </a:lnTo>
                  <a:lnTo>
                    <a:pt x="2397353" y="188030"/>
                  </a:lnTo>
                  <a:lnTo>
                    <a:pt x="2417008" y="188030"/>
                  </a:lnTo>
                  <a:lnTo>
                    <a:pt x="2480291" y="327433"/>
                  </a:lnTo>
                  <a:lnTo>
                    <a:pt x="2459386" y="327433"/>
                  </a:lnTo>
                  <a:lnTo>
                    <a:pt x="2444048" y="292554"/>
                  </a:lnTo>
                  <a:close/>
                  <a:moveTo>
                    <a:pt x="2437118" y="276648"/>
                  </a:moveTo>
                  <a:lnTo>
                    <a:pt x="2407010" y="208367"/>
                  </a:lnTo>
                  <a:lnTo>
                    <a:pt x="2376903" y="276648"/>
                  </a:lnTo>
                  <a:lnTo>
                    <a:pt x="2437004" y="276648"/>
                  </a:lnTo>
                  <a:close/>
                  <a:moveTo>
                    <a:pt x="1654550" y="476153"/>
                  </a:moveTo>
                  <a:lnTo>
                    <a:pt x="1580474" y="476153"/>
                  </a:lnTo>
                  <a:lnTo>
                    <a:pt x="1565136" y="511032"/>
                  </a:lnTo>
                  <a:lnTo>
                    <a:pt x="1544686" y="511032"/>
                  </a:lnTo>
                  <a:lnTo>
                    <a:pt x="1607855" y="371629"/>
                  </a:lnTo>
                  <a:lnTo>
                    <a:pt x="1627510" y="371629"/>
                  </a:lnTo>
                  <a:lnTo>
                    <a:pt x="1690792" y="511032"/>
                  </a:lnTo>
                  <a:lnTo>
                    <a:pt x="1669887" y="511032"/>
                  </a:lnTo>
                  <a:lnTo>
                    <a:pt x="1654550" y="476153"/>
                  </a:lnTo>
                  <a:close/>
                  <a:moveTo>
                    <a:pt x="1647619" y="460247"/>
                  </a:moveTo>
                  <a:lnTo>
                    <a:pt x="1617512" y="391966"/>
                  </a:lnTo>
                  <a:lnTo>
                    <a:pt x="1587404" y="460247"/>
                  </a:lnTo>
                  <a:lnTo>
                    <a:pt x="1647506" y="460247"/>
                  </a:lnTo>
                  <a:close/>
                  <a:moveTo>
                    <a:pt x="1708402" y="371629"/>
                  </a:moveTo>
                  <a:lnTo>
                    <a:pt x="1767140" y="371629"/>
                  </a:lnTo>
                  <a:cubicBezTo>
                    <a:pt x="1811904" y="371629"/>
                    <a:pt x="1842352" y="399919"/>
                    <a:pt x="1842352" y="441274"/>
                  </a:cubicBezTo>
                  <a:cubicBezTo>
                    <a:pt x="1842352" y="482629"/>
                    <a:pt x="1811904" y="510919"/>
                    <a:pt x="1767140" y="510919"/>
                  </a:cubicBezTo>
                  <a:lnTo>
                    <a:pt x="1708402" y="510919"/>
                  </a:lnTo>
                  <a:lnTo>
                    <a:pt x="1708402" y="371515"/>
                  </a:lnTo>
                  <a:close/>
                  <a:moveTo>
                    <a:pt x="1765890" y="493650"/>
                  </a:moveTo>
                  <a:cubicBezTo>
                    <a:pt x="1800315" y="493650"/>
                    <a:pt x="1822470" y="472517"/>
                    <a:pt x="1822470" y="441274"/>
                  </a:cubicBezTo>
                  <a:cubicBezTo>
                    <a:pt x="1822470" y="410030"/>
                    <a:pt x="1800315" y="388898"/>
                    <a:pt x="1765890" y="388898"/>
                  </a:cubicBezTo>
                  <a:lnTo>
                    <a:pt x="1728285" y="388898"/>
                  </a:lnTo>
                  <a:lnTo>
                    <a:pt x="1728285" y="493650"/>
                  </a:lnTo>
                  <a:lnTo>
                    <a:pt x="1765890" y="493650"/>
                  </a:lnTo>
                  <a:close/>
                  <a:moveTo>
                    <a:pt x="1985391" y="371629"/>
                  </a:moveTo>
                  <a:lnTo>
                    <a:pt x="1924267" y="511032"/>
                  </a:lnTo>
                  <a:lnTo>
                    <a:pt x="1904612" y="511032"/>
                  </a:lnTo>
                  <a:lnTo>
                    <a:pt x="1843261" y="371629"/>
                  </a:lnTo>
                  <a:lnTo>
                    <a:pt x="1864734" y="371629"/>
                  </a:lnTo>
                  <a:lnTo>
                    <a:pt x="1914951" y="486151"/>
                  </a:lnTo>
                  <a:lnTo>
                    <a:pt x="1965509" y="371629"/>
                  </a:lnTo>
                  <a:lnTo>
                    <a:pt x="1985391" y="371629"/>
                  </a:lnTo>
                  <a:close/>
                  <a:moveTo>
                    <a:pt x="1986187" y="441274"/>
                  </a:moveTo>
                  <a:cubicBezTo>
                    <a:pt x="1986187" y="400487"/>
                    <a:pt x="2017657" y="370038"/>
                    <a:pt x="2060490" y="370038"/>
                  </a:cubicBezTo>
                  <a:cubicBezTo>
                    <a:pt x="2103322" y="370038"/>
                    <a:pt x="2134338" y="400259"/>
                    <a:pt x="2134338" y="441274"/>
                  </a:cubicBezTo>
                  <a:cubicBezTo>
                    <a:pt x="2134338" y="482288"/>
                    <a:pt x="2102867" y="512509"/>
                    <a:pt x="2060490" y="512509"/>
                  </a:cubicBezTo>
                  <a:cubicBezTo>
                    <a:pt x="2018112" y="512509"/>
                    <a:pt x="1986187" y="482061"/>
                    <a:pt x="1986187" y="441274"/>
                  </a:cubicBezTo>
                  <a:close/>
                  <a:moveTo>
                    <a:pt x="2114456" y="441274"/>
                  </a:moveTo>
                  <a:cubicBezTo>
                    <a:pt x="2114456" y="410371"/>
                    <a:pt x="2091393" y="387762"/>
                    <a:pt x="2060490" y="387762"/>
                  </a:cubicBezTo>
                  <a:cubicBezTo>
                    <a:pt x="2029587" y="387762"/>
                    <a:pt x="2006183" y="410485"/>
                    <a:pt x="2006183" y="441274"/>
                  </a:cubicBezTo>
                  <a:cubicBezTo>
                    <a:pt x="2006183" y="472063"/>
                    <a:pt x="2029246" y="494786"/>
                    <a:pt x="2060490" y="494786"/>
                  </a:cubicBezTo>
                  <a:cubicBezTo>
                    <a:pt x="2091733" y="494786"/>
                    <a:pt x="2114456" y="472063"/>
                    <a:pt x="2114456" y="441274"/>
                  </a:cubicBezTo>
                  <a:close/>
                  <a:moveTo>
                    <a:pt x="2259086" y="440479"/>
                  </a:moveTo>
                  <a:lnTo>
                    <a:pt x="2278173" y="440479"/>
                  </a:lnTo>
                  <a:lnTo>
                    <a:pt x="2278173" y="494786"/>
                  </a:lnTo>
                  <a:cubicBezTo>
                    <a:pt x="2264198" y="506488"/>
                    <a:pt x="2244884" y="512509"/>
                    <a:pt x="2225456" y="512509"/>
                  </a:cubicBezTo>
                  <a:cubicBezTo>
                    <a:pt x="2182624" y="512509"/>
                    <a:pt x="2151153" y="482402"/>
                    <a:pt x="2151153" y="441274"/>
                  </a:cubicBezTo>
                  <a:cubicBezTo>
                    <a:pt x="2151153" y="400146"/>
                    <a:pt x="2182624" y="370038"/>
                    <a:pt x="2225797" y="370038"/>
                  </a:cubicBezTo>
                  <a:cubicBezTo>
                    <a:pt x="2247952" y="370038"/>
                    <a:pt x="2266584" y="377423"/>
                    <a:pt x="2279309" y="391511"/>
                  </a:cubicBezTo>
                  <a:lnTo>
                    <a:pt x="2266925" y="403895"/>
                  </a:lnTo>
                  <a:cubicBezTo>
                    <a:pt x="2255336" y="392761"/>
                    <a:pt x="2242271" y="387762"/>
                    <a:pt x="2226479" y="387762"/>
                  </a:cubicBezTo>
                  <a:cubicBezTo>
                    <a:pt x="2194213" y="387762"/>
                    <a:pt x="2170922" y="410257"/>
                    <a:pt x="2170922" y="441274"/>
                  </a:cubicBezTo>
                  <a:cubicBezTo>
                    <a:pt x="2170922" y="472290"/>
                    <a:pt x="2194213" y="494786"/>
                    <a:pt x="2226251" y="494786"/>
                  </a:cubicBezTo>
                  <a:cubicBezTo>
                    <a:pt x="2237954" y="494786"/>
                    <a:pt x="2248974" y="492173"/>
                    <a:pt x="2258859" y="485810"/>
                  </a:cubicBezTo>
                  <a:lnTo>
                    <a:pt x="2258859" y="440365"/>
                  </a:lnTo>
                  <a:close/>
                  <a:moveTo>
                    <a:pt x="2400761" y="476153"/>
                  </a:moveTo>
                  <a:lnTo>
                    <a:pt x="2326685" y="476153"/>
                  </a:lnTo>
                  <a:lnTo>
                    <a:pt x="2311348" y="511032"/>
                  </a:lnTo>
                  <a:lnTo>
                    <a:pt x="2290897" y="511032"/>
                  </a:lnTo>
                  <a:lnTo>
                    <a:pt x="2354066" y="371629"/>
                  </a:lnTo>
                  <a:lnTo>
                    <a:pt x="2373721" y="371629"/>
                  </a:lnTo>
                  <a:lnTo>
                    <a:pt x="2437004" y="511032"/>
                  </a:lnTo>
                  <a:lnTo>
                    <a:pt x="2416099" y="511032"/>
                  </a:lnTo>
                  <a:lnTo>
                    <a:pt x="2400761" y="476153"/>
                  </a:lnTo>
                  <a:close/>
                  <a:moveTo>
                    <a:pt x="2393831" y="460247"/>
                  </a:moveTo>
                  <a:lnTo>
                    <a:pt x="2363724" y="391966"/>
                  </a:lnTo>
                  <a:lnTo>
                    <a:pt x="2333616" y="460247"/>
                  </a:lnTo>
                  <a:lnTo>
                    <a:pt x="2393717" y="460247"/>
                  </a:lnTo>
                  <a:close/>
                  <a:moveTo>
                    <a:pt x="2454614" y="371629"/>
                  </a:moveTo>
                  <a:lnTo>
                    <a:pt x="2513352" y="371629"/>
                  </a:lnTo>
                  <a:cubicBezTo>
                    <a:pt x="2558116" y="371629"/>
                    <a:pt x="2588564" y="399919"/>
                    <a:pt x="2588564" y="441274"/>
                  </a:cubicBezTo>
                  <a:cubicBezTo>
                    <a:pt x="2588564" y="482629"/>
                    <a:pt x="2558116" y="510919"/>
                    <a:pt x="2513352" y="510919"/>
                  </a:cubicBezTo>
                  <a:lnTo>
                    <a:pt x="2454614" y="510919"/>
                  </a:lnTo>
                  <a:lnTo>
                    <a:pt x="2454614" y="371515"/>
                  </a:lnTo>
                  <a:close/>
                  <a:moveTo>
                    <a:pt x="2512102" y="493650"/>
                  </a:moveTo>
                  <a:cubicBezTo>
                    <a:pt x="2546527" y="493650"/>
                    <a:pt x="2568682" y="472517"/>
                    <a:pt x="2568682" y="441274"/>
                  </a:cubicBezTo>
                  <a:cubicBezTo>
                    <a:pt x="2568682" y="410030"/>
                    <a:pt x="2546527" y="388898"/>
                    <a:pt x="2512102" y="388898"/>
                  </a:cubicBezTo>
                  <a:lnTo>
                    <a:pt x="2474496" y="388898"/>
                  </a:lnTo>
                  <a:lnTo>
                    <a:pt x="2474496" y="493650"/>
                  </a:lnTo>
                  <a:lnTo>
                    <a:pt x="2512102" y="493650"/>
                  </a:lnTo>
                  <a:close/>
                  <a:moveTo>
                    <a:pt x="2605379" y="441274"/>
                  </a:moveTo>
                  <a:cubicBezTo>
                    <a:pt x="2605379" y="400487"/>
                    <a:pt x="2636850" y="370038"/>
                    <a:pt x="2679682" y="370038"/>
                  </a:cubicBezTo>
                  <a:cubicBezTo>
                    <a:pt x="2722514" y="370038"/>
                    <a:pt x="2753531" y="400259"/>
                    <a:pt x="2753531" y="441274"/>
                  </a:cubicBezTo>
                  <a:cubicBezTo>
                    <a:pt x="2753531" y="482288"/>
                    <a:pt x="2722060" y="512509"/>
                    <a:pt x="2679682" y="512509"/>
                  </a:cubicBezTo>
                  <a:cubicBezTo>
                    <a:pt x="2637304" y="512509"/>
                    <a:pt x="2605379" y="482061"/>
                    <a:pt x="2605379" y="441274"/>
                  </a:cubicBezTo>
                  <a:close/>
                  <a:moveTo>
                    <a:pt x="2733648" y="441274"/>
                  </a:moveTo>
                  <a:cubicBezTo>
                    <a:pt x="2733648" y="410371"/>
                    <a:pt x="2710585" y="387762"/>
                    <a:pt x="2679682" y="387762"/>
                  </a:cubicBezTo>
                  <a:cubicBezTo>
                    <a:pt x="2648779" y="387762"/>
                    <a:pt x="2625375" y="410485"/>
                    <a:pt x="2625375" y="441274"/>
                  </a:cubicBezTo>
                  <a:cubicBezTo>
                    <a:pt x="2625375" y="472063"/>
                    <a:pt x="2648438" y="494786"/>
                    <a:pt x="2679682" y="494786"/>
                  </a:cubicBezTo>
                  <a:cubicBezTo>
                    <a:pt x="2710926" y="494786"/>
                    <a:pt x="2733648" y="472063"/>
                    <a:pt x="2733648" y="441274"/>
                  </a:cubicBezTo>
                  <a:close/>
                  <a:moveTo>
                    <a:pt x="2767732" y="495013"/>
                  </a:moveTo>
                  <a:lnTo>
                    <a:pt x="2775117" y="479448"/>
                  </a:lnTo>
                  <a:cubicBezTo>
                    <a:pt x="2785456" y="488764"/>
                    <a:pt x="2803179" y="495581"/>
                    <a:pt x="2821130" y="495581"/>
                  </a:cubicBezTo>
                  <a:cubicBezTo>
                    <a:pt x="2845216" y="495581"/>
                    <a:pt x="2855555" y="486265"/>
                    <a:pt x="2855555" y="474108"/>
                  </a:cubicBezTo>
                  <a:cubicBezTo>
                    <a:pt x="2855555" y="440024"/>
                    <a:pt x="2771141" y="461611"/>
                    <a:pt x="2771141" y="409803"/>
                  </a:cubicBezTo>
                  <a:cubicBezTo>
                    <a:pt x="2771141" y="388330"/>
                    <a:pt x="2787842" y="370038"/>
                    <a:pt x="2824539" y="370038"/>
                  </a:cubicBezTo>
                  <a:cubicBezTo>
                    <a:pt x="2840899" y="370038"/>
                    <a:pt x="2857827" y="374469"/>
                    <a:pt x="2869302" y="382422"/>
                  </a:cubicBezTo>
                  <a:lnTo>
                    <a:pt x="2862713" y="398328"/>
                  </a:lnTo>
                  <a:cubicBezTo>
                    <a:pt x="2850556" y="390602"/>
                    <a:pt x="2836809" y="386967"/>
                    <a:pt x="2824539" y="386967"/>
                  </a:cubicBezTo>
                  <a:cubicBezTo>
                    <a:pt x="2800794" y="386967"/>
                    <a:pt x="2790682" y="396965"/>
                    <a:pt x="2790682" y="409121"/>
                  </a:cubicBezTo>
                  <a:cubicBezTo>
                    <a:pt x="2790682" y="443205"/>
                    <a:pt x="2875097" y="421846"/>
                    <a:pt x="2875097" y="473086"/>
                  </a:cubicBezTo>
                  <a:cubicBezTo>
                    <a:pt x="2875097" y="494331"/>
                    <a:pt x="2857941" y="512737"/>
                    <a:pt x="2821130" y="512737"/>
                  </a:cubicBezTo>
                  <a:cubicBezTo>
                    <a:pt x="2799771" y="512737"/>
                    <a:pt x="2778980" y="505579"/>
                    <a:pt x="2767732" y="495240"/>
                  </a:cubicBezTo>
                  <a:close/>
                </a:path>
              </a:pathLst>
            </a:custGeom>
            <a:solidFill>
              <a:srgbClr val="FFFFFF"/>
            </a:solidFill>
            <a:ln w="11346" cap="flat">
              <a:noFill/>
              <a:prstDash val="solid"/>
              <a:miter/>
            </a:ln>
          </p:spPr>
          <p:txBody>
            <a:bodyPr rtlCol="0" anchor="ctr"/>
            <a:lstStyle/>
            <a:p>
              <a:endParaRPr lang="en-GB" sz="1463"/>
            </a:p>
          </p:txBody>
        </p:sp>
      </p:grpSp>
      <p:sp>
        <p:nvSpPr>
          <p:cNvPr id="4" name="TextBox 3">
            <a:extLst>
              <a:ext uri="{FF2B5EF4-FFF2-40B4-BE49-F238E27FC236}">
                <a16:creationId xmlns:a16="http://schemas.microsoft.com/office/drawing/2014/main" id="{222F2AD5-B32F-705E-7B32-270C4BA994B8}"/>
              </a:ext>
            </a:extLst>
          </p:cNvPr>
          <p:cNvSpPr txBox="1"/>
          <p:nvPr userDrawn="1"/>
        </p:nvSpPr>
        <p:spPr>
          <a:xfrm>
            <a:off x="508001" y="5222532"/>
            <a:ext cx="7643814" cy="873444"/>
          </a:xfrm>
          <a:prstGeom prst="rect">
            <a:avLst/>
          </a:prstGeom>
          <a:noFill/>
        </p:spPr>
        <p:txBody>
          <a:bodyPr wrap="square" lIns="0" rtlCol="0">
            <a:spAutoFit/>
          </a:bodyPr>
          <a:lstStyle/>
          <a:p>
            <a:pPr algn="l">
              <a:lnSpc>
                <a:spcPct val="110000"/>
              </a:lnSpc>
              <a:spcBef>
                <a:spcPts val="244"/>
              </a:spcBef>
              <a:spcAft>
                <a:spcPts val="244"/>
              </a:spcAft>
            </a:pPr>
            <a:r>
              <a:rPr lang="en-US" sz="1138" b="0" i="0" u="none" strike="noStrike" baseline="0" dirty="0">
                <a:solidFill>
                  <a:schemeClr val="accent2"/>
                </a:solidFill>
                <a:latin typeface="+mj-lt"/>
              </a:rPr>
              <a:t>car-law.com.br</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 2023 Costa, Albino &amp; Rocha </a:t>
            </a:r>
            <a:r>
              <a:rPr lang="en-US" sz="731" b="0" i="0" u="none" strike="noStrike" baseline="0" dirty="0" err="1">
                <a:solidFill>
                  <a:srgbClr val="FFFFFF"/>
                </a:solidFill>
                <a:latin typeface="Montserrat" pitchFamily="2" charset="0"/>
              </a:rPr>
              <a:t>Sociedade</a:t>
            </a:r>
            <a:r>
              <a:rPr lang="en-US" sz="731" b="0" i="0" u="none" strike="noStrike" baseline="0" dirty="0">
                <a:solidFill>
                  <a:srgbClr val="FFFFFF"/>
                </a:solidFill>
                <a:latin typeface="Montserrat" pitchFamily="2" charset="0"/>
              </a:rPr>
              <a:t> de </a:t>
            </a:r>
            <a:r>
              <a:rPr lang="en-US" sz="731" b="0" i="0" u="none" strike="noStrike" baseline="0" dirty="0" err="1">
                <a:solidFill>
                  <a:srgbClr val="FFFFFF"/>
                </a:solidFill>
                <a:latin typeface="Montserrat" pitchFamily="2" charset="0"/>
              </a:rPr>
              <a:t>Advogados</a:t>
            </a:r>
            <a:r>
              <a:rPr lang="en-US" sz="731" b="0" i="0" u="none" strike="noStrike" baseline="0" dirty="0">
                <a:solidFill>
                  <a:srgbClr val="FFFFFF"/>
                </a:solidFill>
                <a:latin typeface="Montserrat" pitchFamily="2" charset="0"/>
              </a:rPr>
              <a:t> (25846) All rights reserved.</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Whilst every care has been taken to ensure the accuracy of this information at the time of publication, the information is intended as guidance only. It should not be considered as legal advice. Holman Fenwick Willan LLP is the Data Controller for any data that it holds about you. To correct your personal details or change your mailing preferences please email hfwenquiries@hfw.com</a:t>
            </a:r>
            <a:endParaRPr lang="en-GB" sz="100" dirty="0"/>
          </a:p>
        </p:txBody>
      </p:sp>
    </p:spTree>
    <p:extLst>
      <p:ext uri="{BB962C8B-B14F-4D97-AF65-F5344CB8AC3E}">
        <p14:creationId xmlns:p14="http://schemas.microsoft.com/office/powerpoint/2010/main" val="3236236488"/>
      </p:ext>
    </p:extLst>
  </p:cSld>
  <p:clrMapOvr>
    <a:masterClrMapping/>
  </p:clrMapOvr>
  <p:transition spd="med">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Title Slide 1_Contact - Dark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CEE6F3-4062-4264-BCED-24F96BE05163}"/>
              </a:ext>
            </a:extLst>
          </p:cNvPr>
          <p:cNvSpPr>
            <a:spLocks noGrp="1"/>
          </p:cNvSpPr>
          <p:nvPr>
            <p:ph type="ctrTitle"/>
          </p:nvPr>
        </p:nvSpPr>
        <p:spPr>
          <a:xfrm>
            <a:off x="467999" y="2260679"/>
            <a:ext cx="6528000" cy="1149179"/>
          </a:xfrm>
        </p:spPr>
        <p:txBody>
          <a:bodyPr anchor="t" anchorCtr="0"/>
          <a:lstStyle>
            <a:lvl1pPr algn="l">
              <a:defRPr sz="4000" b="1">
                <a:solidFill>
                  <a:schemeClr val="bg1"/>
                </a:solidFill>
              </a:defRPr>
            </a:lvl1pPr>
          </a:lstStyle>
          <a:p>
            <a:r>
              <a:rPr lang="en-US" dirty="0"/>
              <a:t>Click to edit Master title style</a:t>
            </a:r>
            <a:endParaRPr lang="en-GB" dirty="0"/>
          </a:p>
        </p:txBody>
      </p:sp>
      <p:sp>
        <p:nvSpPr>
          <p:cNvPr id="3" name="Subtitle 2">
            <a:extLst>
              <a:ext uri="{FF2B5EF4-FFF2-40B4-BE49-F238E27FC236}">
                <a16:creationId xmlns:a16="http://schemas.microsoft.com/office/drawing/2014/main" id="{BC8456A4-DB87-47C6-8DA2-7148FB876843}"/>
              </a:ext>
            </a:extLst>
          </p:cNvPr>
          <p:cNvSpPr>
            <a:spLocks noGrp="1"/>
          </p:cNvSpPr>
          <p:nvPr>
            <p:ph type="subTitle" idx="1"/>
          </p:nvPr>
        </p:nvSpPr>
        <p:spPr>
          <a:xfrm>
            <a:off x="467999" y="3442301"/>
            <a:ext cx="6528000" cy="1655763"/>
          </a:xfrm>
        </p:spPr>
        <p:txBody>
          <a:bodyPr/>
          <a:lstStyle>
            <a:lvl1pPr marL="0" indent="0" algn="l">
              <a:buNone/>
              <a:defRPr sz="2000" b="1">
                <a:solidFill>
                  <a:schemeClr val="bg1"/>
                </a:solidFill>
              </a:defRPr>
            </a:lvl1pPr>
            <a:lvl2pPr marL="457189" indent="0" algn="ctr">
              <a:buNone/>
              <a:defRPr sz="2000"/>
            </a:lvl2pPr>
            <a:lvl3pPr marL="914377" indent="0" algn="ctr">
              <a:buNone/>
              <a:defRPr sz="1867"/>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GB"/>
          </a:p>
        </p:txBody>
      </p:sp>
      <p:sp>
        <p:nvSpPr>
          <p:cNvPr id="16" name="SectorBox"/>
          <p:cNvSpPr txBox="1"/>
          <p:nvPr/>
        </p:nvSpPr>
        <p:spPr>
          <a:xfrm>
            <a:off x="467999" y="1656001"/>
            <a:ext cx="5319484" cy="400111"/>
          </a:xfrm>
          <a:prstGeom prst="rect">
            <a:avLst/>
          </a:prstGeom>
          <a:noFill/>
        </p:spPr>
        <p:txBody>
          <a:bodyPr wrap="square" lIns="0" tIns="0" rIns="0" bIns="0" rtlCol="0">
            <a:noAutofit/>
          </a:bodyPr>
          <a:lstStyle/>
          <a:p>
            <a:r>
              <a:rPr lang="en-GB" sz="2000" b="1" cap="all" baseline="0">
                <a:solidFill>
                  <a:schemeClr val="bg1"/>
                </a:solidFill>
              </a:rPr>
              <a:t>Aerospace</a:t>
            </a:r>
            <a:endParaRPr lang="en-GB" sz="2000" b="1" cap="all" baseline="0" dirty="0">
              <a:solidFill>
                <a:schemeClr val="bg1"/>
              </a:solidFill>
            </a:endParaRPr>
          </a:p>
        </p:txBody>
      </p:sp>
      <p:sp>
        <p:nvSpPr>
          <p:cNvPr id="6" name="Picture Placeholder 5"/>
          <p:cNvSpPr>
            <a:spLocks noGrp="1"/>
          </p:cNvSpPr>
          <p:nvPr>
            <p:ph type="pic" sz="quarter" idx="10"/>
          </p:nvPr>
        </p:nvSpPr>
        <p:spPr>
          <a:xfrm>
            <a:off x="8687584" y="1710267"/>
            <a:ext cx="2880000" cy="2880000"/>
          </a:xfrm>
        </p:spPr>
        <p:txBody>
          <a:bodyPr/>
          <a:lstStyle>
            <a:lvl1pPr>
              <a:defRPr>
                <a:solidFill>
                  <a:schemeClr val="bg1"/>
                </a:solidFill>
              </a:defRPr>
            </a:lvl1pPr>
          </a:lstStyle>
          <a:p>
            <a:endParaRPr lang="en-GB" dirty="0"/>
          </a:p>
        </p:txBody>
      </p:sp>
      <p:sp>
        <p:nvSpPr>
          <p:cNvPr id="8" name="Text Placeholder 7"/>
          <p:cNvSpPr>
            <a:spLocks noGrp="1"/>
          </p:cNvSpPr>
          <p:nvPr>
            <p:ph type="body" sz="quarter" idx="11" hasCustomPrompt="1"/>
          </p:nvPr>
        </p:nvSpPr>
        <p:spPr>
          <a:xfrm>
            <a:off x="8693942" y="4724092"/>
            <a:ext cx="3178863" cy="1056000"/>
          </a:xfrm>
        </p:spPr>
        <p:txBody>
          <a:bodyPr>
            <a:normAutofit/>
          </a:bodyPr>
          <a:lstStyle>
            <a:lvl1pPr>
              <a:spcAft>
                <a:spcPts val="0"/>
              </a:spcAft>
              <a:defRPr sz="1600" cap="none" baseline="0">
                <a:solidFill>
                  <a:schemeClr val="bg1"/>
                </a:solidFill>
              </a:defRPr>
            </a:lvl1pPr>
            <a:lvl2pPr>
              <a:defRPr sz="1600" baseline="0">
                <a:solidFill>
                  <a:schemeClr val="bg1"/>
                </a:solidFill>
              </a:defRPr>
            </a:lvl2pPr>
            <a:lvl3pPr>
              <a:defRPr baseline="0">
                <a:solidFill>
                  <a:schemeClr val="bg1"/>
                </a:solidFill>
              </a:defRPr>
            </a:lvl3pPr>
            <a:lvl4pPr>
              <a:defRPr>
                <a:solidFill>
                  <a:schemeClr val="bg1"/>
                </a:solidFill>
              </a:defRPr>
            </a:lvl4pPr>
            <a:lvl5pPr>
              <a:defRPr>
                <a:solidFill>
                  <a:schemeClr val="bg1"/>
                </a:solidFill>
              </a:defRPr>
            </a:lvl5pPr>
          </a:lstStyle>
          <a:p>
            <a:pPr lvl="0"/>
            <a:r>
              <a:rPr lang="en-US" dirty="0"/>
              <a:t>NAME – ALL CAPS</a:t>
            </a:r>
            <a:br>
              <a:rPr lang="en-US" dirty="0"/>
            </a:br>
            <a:r>
              <a:rPr lang="en-US" dirty="0"/>
              <a:t>T: XX XXXX </a:t>
            </a:r>
            <a:r>
              <a:rPr lang="en-US" dirty="0" err="1"/>
              <a:t>XXXX</a:t>
            </a:r>
            <a:r>
              <a:rPr lang="en-US" dirty="0"/>
              <a:t/>
            </a:r>
            <a:br>
              <a:rPr lang="en-US" dirty="0"/>
            </a:br>
            <a:r>
              <a:rPr lang="en-US" dirty="0"/>
              <a:t>E: name@hfw.com</a:t>
            </a:r>
          </a:p>
          <a:p>
            <a:pPr lvl="1"/>
            <a:r>
              <a:rPr lang="en-US" dirty="0"/>
              <a:t>Level 2</a:t>
            </a:r>
            <a:endParaRPr lang="en-GB" dirty="0"/>
          </a:p>
        </p:txBody>
      </p:sp>
      <p:pic>
        <p:nvPicPr>
          <p:cNvPr id="5" name="Picture 13">
            <a:extLst>
              <a:ext uri="{FF2B5EF4-FFF2-40B4-BE49-F238E27FC236}">
                <a16:creationId xmlns:a16="http://schemas.microsoft.com/office/drawing/2014/main" id="{85115E01-FACE-56B8-A26B-40D2B9F85BC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1971" y="479969"/>
            <a:ext cx="3128503" cy="575961"/>
          </a:xfrm>
          <a:prstGeom prst="rect">
            <a:avLst/>
          </a:prstGeom>
        </p:spPr>
      </p:pic>
    </p:spTree>
    <p:extLst>
      <p:ext uri="{BB962C8B-B14F-4D97-AF65-F5344CB8AC3E}">
        <p14:creationId xmlns:p14="http://schemas.microsoft.com/office/powerpoint/2010/main" val="437949640"/>
      </p:ext>
    </p:extLst>
  </p:cSld>
  <p:clrMapOvr>
    <a:masterClrMapping/>
  </p:clrMapOvr>
  <p:hf sldNum="0" hdr="0" ftr="0" dt="0"/>
  <p:extLst>
    <p:ext uri="{DCECCB84-F9BA-43D5-87BE-67443E8EF086}">
      <p15:sldGuideLst xmlns:p15="http://schemas.microsoft.com/office/powerpoint/2012/main">
        <p15:guide id="1" orient="horz" pos="3861">
          <p15:clr>
            <a:srgbClr val="FBAE40"/>
          </p15:clr>
        </p15:guide>
        <p15:guide id="2" pos="302">
          <p15:clr>
            <a:srgbClr val="FBAE40"/>
          </p15:clr>
        </p15:guide>
        <p15:guide id="3" pos="7378">
          <p15:clr>
            <a:srgbClr val="FBAE40"/>
          </p15:clr>
        </p15:guide>
        <p15:guide id="4" orient="horz" pos="845">
          <p15:clr>
            <a:srgbClr val="FBAE40"/>
          </p15:clr>
        </p15:guide>
        <p15:guide id="5" orient="horz" pos="300">
          <p15:clr>
            <a:srgbClr val="FBAE40"/>
          </p15:clr>
        </p15:guide>
        <p15:guide id="6" orient="horz" pos="482">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16B8EC-26CA-75BF-AA11-FDA53342814F}"/>
              </a:ext>
            </a:extLst>
          </p:cNvPr>
          <p:cNvSpPr>
            <a:spLocks noGrp="1"/>
          </p:cNvSpPr>
          <p:nvPr>
            <p:ph type="title"/>
          </p:nvPr>
        </p:nvSpPr>
        <p:spPr/>
        <p:txBody>
          <a:bodyPr/>
          <a:lstStyle/>
          <a:p>
            <a:r>
              <a:rPr lang="en-US"/>
              <a:t>Click to edit Master title style</a:t>
            </a:r>
            <a:endParaRPr lang="en-GB"/>
          </a:p>
        </p:txBody>
      </p:sp>
      <p:sp>
        <p:nvSpPr>
          <p:cNvPr id="3" name="Footer Placeholder 2">
            <a:extLst>
              <a:ext uri="{FF2B5EF4-FFF2-40B4-BE49-F238E27FC236}">
                <a16:creationId xmlns:a16="http://schemas.microsoft.com/office/drawing/2014/main" id="{7604F517-ADC9-D502-BD37-4F607F1E25F0}"/>
              </a:ext>
            </a:extLst>
          </p:cNvPr>
          <p:cNvSpPr>
            <a:spLocks noGrp="1"/>
          </p:cNvSpPr>
          <p:nvPr>
            <p:ph type="ftr" sz="quarter" idx="10"/>
          </p:nvPr>
        </p:nvSpPr>
        <p:spPr/>
        <p:txBody>
          <a:bodyPr/>
          <a:lstStyle/>
          <a:p>
            <a:r>
              <a:rPr lang="en-GB"/>
              <a:t>INSERT FOOTER HERE</a:t>
            </a:r>
            <a:endParaRPr lang="en-GB" dirty="0"/>
          </a:p>
        </p:txBody>
      </p:sp>
      <p:sp>
        <p:nvSpPr>
          <p:cNvPr id="4" name="Slide Number Placeholder 3">
            <a:extLst>
              <a:ext uri="{FF2B5EF4-FFF2-40B4-BE49-F238E27FC236}">
                <a16:creationId xmlns:a16="http://schemas.microsoft.com/office/drawing/2014/main" id="{BCD935D8-6657-B2B0-2FBE-F4041CD61C42}"/>
              </a:ext>
            </a:extLst>
          </p:cNvPr>
          <p:cNvSpPr>
            <a:spLocks noGrp="1"/>
          </p:cNvSpPr>
          <p:nvPr>
            <p:ph type="sldNum" sz="quarter" idx="11"/>
          </p:nvPr>
        </p:nvSpPr>
        <p:spPr/>
        <p:txBody>
          <a:bodyPr/>
          <a:lstStyle/>
          <a:p>
            <a:fld id="{8CFE0557-AA98-4E6C-B0C3-581794696B68}" type="slidenum">
              <a:rPr lang="en-GB" smtClean="0"/>
              <a:pPr/>
              <a:t>‹nº›</a:t>
            </a:fld>
            <a:endParaRPr lang="en-GB" dirty="0"/>
          </a:p>
        </p:txBody>
      </p:sp>
    </p:spTree>
    <p:extLst>
      <p:ext uri="{BB962C8B-B14F-4D97-AF65-F5344CB8AC3E}">
        <p14:creationId xmlns:p14="http://schemas.microsoft.com/office/powerpoint/2010/main" val="3304602670"/>
      </p:ext>
    </p:extLst>
  </p:cSld>
  <p:clrMapOvr>
    <a:masterClrMapping/>
  </p:clrMapOvr>
  <p:transition spd="med">
    <p:fade/>
  </p:transition>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CAR Close 03">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0E75EA69-1D34-4CE8-457C-F4577B73AB4D}"/>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Rectangle 2">
            <a:extLst>
              <a:ext uri="{FF2B5EF4-FFF2-40B4-BE49-F238E27FC236}">
                <a16:creationId xmlns:a16="http://schemas.microsoft.com/office/drawing/2014/main" id="{DFCAB5C5-FCD1-102C-8C5D-56BF4FF2B35E}"/>
              </a:ext>
            </a:extLst>
          </p:cNvPr>
          <p:cNvSpPr/>
          <p:nvPr userDrawn="1"/>
        </p:nvSpPr>
        <p:spPr>
          <a:xfrm>
            <a:off x="2" y="0"/>
            <a:ext cx="12191999"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grpSp>
        <p:nvGrpSpPr>
          <p:cNvPr id="2" name="Group 1">
            <a:extLst>
              <a:ext uri="{FF2B5EF4-FFF2-40B4-BE49-F238E27FC236}">
                <a16:creationId xmlns:a16="http://schemas.microsoft.com/office/drawing/2014/main" id="{BC11FA84-A1A1-5EB9-2408-2AB4BF65E48F}"/>
              </a:ext>
            </a:extLst>
          </p:cNvPr>
          <p:cNvGrpSpPr>
            <a:grpSpLocks noGrp="1" noUngrp="1" noRot="1" noMove="1" noResize="1"/>
          </p:cNvGrpSpPr>
          <p:nvPr userDrawn="1"/>
        </p:nvGrpSpPr>
        <p:grpSpPr>
          <a:xfrm>
            <a:off x="508000" y="509960"/>
            <a:ext cx="2772834" cy="656133"/>
            <a:chOff x="508000" y="509958"/>
            <a:chExt cx="2772834" cy="656133"/>
          </a:xfrm>
        </p:grpSpPr>
        <p:sp>
          <p:nvSpPr>
            <p:cNvPr id="4" name="Freeform: Shape 3">
              <a:extLst>
                <a:ext uri="{FF2B5EF4-FFF2-40B4-BE49-F238E27FC236}">
                  <a16:creationId xmlns:a16="http://schemas.microsoft.com/office/drawing/2014/main" id="{AADED195-52FA-EF96-967F-F8618DB68CFC}"/>
                </a:ext>
              </a:extLst>
            </p:cNvPr>
            <p:cNvSpPr>
              <a:spLocks noGrp="1" noRot="1" noMove="1" noResize="1" noEditPoints="1" noAdjustHandles="1" noChangeArrowheads="1" noChangeShapeType="1"/>
            </p:cNvSpPr>
            <p:nvPr/>
          </p:nvSpPr>
          <p:spPr>
            <a:xfrm>
              <a:off x="2304084" y="795126"/>
              <a:ext cx="193150" cy="241909"/>
            </a:xfrm>
            <a:custGeom>
              <a:avLst/>
              <a:gdLst>
                <a:gd name="connsiteX0" fmla="*/ 108775 w 127158"/>
                <a:gd name="connsiteY0" fmla="*/ 159258 h 159258"/>
                <a:gd name="connsiteX1" fmla="*/ 72390 w 127158"/>
                <a:gd name="connsiteY1" fmla="*/ 108109 h 159258"/>
                <a:gd name="connsiteX2" fmla="*/ 59626 w 127158"/>
                <a:gd name="connsiteY2" fmla="*/ 108776 h 159258"/>
                <a:gd name="connsiteX3" fmla="*/ 16859 w 127158"/>
                <a:gd name="connsiteY3" fmla="*/ 108776 h 159258"/>
                <a:gd name="connsiteX4" fmla="*/ 16859 w 127158"/>
                <a:gd name="connsiteY4" fmla="*/ 159258 h 159258"/>
                <a:gd name="connsiteX5" fmla="*/ 0 w 127158"/>
                <a:gd name="connsiteY5" fmla="*/ 159258 h 159258"/>
                <a:gd name="connsiteX6" fmla="*/ 0 w 127158"/>
                <a:gd name="connsiteY6" fmla="*/ 0 h 159258"/>
                <a:gd name="connsiteX7" fmla="*/ 59626 w 127158"/>
                <a:gd name="connsiteY7" fmla="*/ 0 h 159258"/>
                <a:gd name="connsiteX8" fmla="*/ 124682 w 127158"/>
                <a:gd name="connsiteY8" fmla="*/ 54578 h 159258"/>
                <a:gd name="connsiteX9" fmla="*/ 88297 w 127158"/>
                <a:gd name="connsiteY9" fmla="*/ 104680 h 159258"/>
                <a:gd name="connsiteX10" fmla="*/ 127159 w 127158"/>
                <a:gd name="connsiteY10" fmla="*/ 159258 h 159258"/>
                <a:gd name="connsiteX11" fmla="*/ 108775 w 127158"/>
                <a:gd name="connsiteY11" fmla="*/ 159258 h 159258"/>
                <a:gd name="connsiteX12" fmla="*/ 107823 w 127158"/>
                <a:gd name="connsiteY12" fmla="*/ 54578 h 159258"/>
                <a:gd name="connsiteX13" fmla="*/ 59150 w 127158"/>
                <a:gd name="connsiteY13" fmla="*/ 14573 h 159258"/>
                <a:gd name="connsiteX14" fmla="*/ 16859 w 127158"/>
                <a:gd name="connsiteY14" fmla="*/ 14573 h 159258"/>
                <a:gd name="connsiteX15" fmla="*/ 16859 w 127158"/>
                <a:gd name="connsiteY15" fmla="*/ 94393 h 159258"/>
                <a:gd name="connsiteX16" fmla="*/ 59150 w 127158"/>
                <a:gd name="connsiteY16" fmla="*/ 94393 h 159258"/>
                <a:gd name="connsiteX17" fmla="*/ 107823 w 127158"/>
                <a:gd name="connsiteY17" fmla="*/ 54578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158" h="159258">
                  <a:moveTo>
                    <a:pt x="108775" y="159258"/>
                  </a:moveTo>
                  <a:lnTo>
                    <a:pt x="72390" y="108109"/>
                  </a:lnTo>
                  <a:cubicBezTo>
                    <a:pt x="68294" y="108585"/>
                    <a:pt x="64199" y="108776"/>
                    <a:pt x="59626" y="108776"/>
                  </a:cubicBezTo>
                  <a:lnTo>
                    <a:pt x="16859" y="108776"/>
                  </a:lnTo>
                  <a:lnTo>
                    <a:pt x="16859" y="159258"/>
                  </a:lnTo>
                  <a:lnTo>
                    <a:pt x="0" y="159258"/>
                  </a:lnTo>
                  <a:lnTo>
                    <a:pt x="0" y="0"/>
                  </a:lnTo>
                  <a:lnTo>
                    <a:pt x="59626" y="0"/>
                  </a:lnTo>
                  <a:cubicBezTo>
                    <a:pt x="100108" y="0"/>
                    <a:pt x="124682" y="20479"/>
                    <a:pt x="124682" y="54578"/>
                  </a:cubicBezTo>
                  <a:cubicBezTo>
                    <a:pt x="124682" y="79629"/>
                    <a:pt x="111442" y="97155"/>
                    <a:pt x="88297" y="104680"/>
                  </a:cubicBezTo>
                  <a:lnTo>
                    <a:pt x="127159" y="159258"/>
                  </a:lnTo>
                  <a:lnTo>
                    <a:pt x="108775" y="159258"/>
                  </a:lnTo>
                  <a:close/>
                  <a:moveTo>
                    <a:pt x="107823" y="54578"/>
                  </a:moveTo>
                  <a:cubicBezTo>
                    <a:pt x="107823" y="29051"/>
                    <a:pt x="90964" y="14573"/>
                    <a:pt x="59150" y="14573"/>
                  </a:cubicBezTo>
                  <a:lnTo>
                    <a:pt x="16859" y="14573"/>
                  </a:lnTo>
                  <a:lnTo>
                    <a:pt x="16859" y="94393"/>
                  </a:lnTo>
                  <a:lnTo>
                    <a:pt x="59150" y="94393"/>
                  </a:lnTo>
                  <a:cubicBezTo>
                    <a:pt x="90964" y="94393"/>
                    <a:pt x="107823" y="79629"/>
                    <a:pt x="107823" y="54578"/>
                  </a:cubicBezTo>
                  <a:close/>
                </a:path>
              </a:pathLst>
            </a:custGeom>
            <a:solidFill>
              <a:srgbClr val="A0D0C9"/>
            </a:solidFill>
            <a:ln w="9525" cap="flat">
              <a:noFill/>
              <a:prstDash val="solid"/>
              <a:miter/>
            </a:ln>
          </p:spPr>
          <p:txBody>
            <a:bodyPr rtlCol="0" anchor="ctr"/>
            <a:lstStyle/>
            <a:p>
              <a:endParaRPr lang="en-GB" sz="1463"/>
            </a:p>
          </p:txBody>
        </p:sp>
        <p:sp>
          <p:nvSpPr>
            <p:cNvPr id="5" name="Freeform: Shape 4">
              <a:extLst>
                <a:ext uri="{FF2B5EF4-FFF2-40B4-BE49-F238E27FC236}">
                  <a16:creationId xmlns:a16="http://schemas.microsoft.com/office/drawing/2014/main" id="{499D97D2-54F0-30B5-27BE-1F2D9DF0C518}"/>
                </a:ext>
              </a:extLst>
            </p:cNvPr>
            <p:cNvSpPr>
              <a:spLocks noGrp="1" noRot="1" noMove="1" noResize="1" noEditPoints="1" noAdjustHandles="1" noChangeArrowheads="1" noChangeShapeType="1"/>
            </p:cNvSpPr>
            <p:nvPr/>
          </p:nvSpPr>
          <p:spPr>
            <a:xfrm>
              <a:off x="508000" y="509958"/>
              <a:ext cx="2772834" cy="656133"/>
            </a:xfrm>
            <a:custGeom>
              <a:avLst/>
              <a:gdLst>
                <a:gd name="connsiteX0" fmla="*/ 853440 w 1825466"/>
                <a:gd name="connsiteY0" fmla="*/ 100203 h 431958"/>
                <a:gd name="connsiteX1" fmla="*/ 862679 w 1825466"/>
                <a:gd name="connsiteY1" fmla="*/ 100203 h 431958"/>
                <a:gd name="connsiteX2" fmla="*/ 862679 w 1825466"/>
                <a:gd name="connsiteY2" fmla="*/ 140208 h 431958"/>
                <a:gd name="connsiteX3" fmla="*/ 853440 w 1825466"/>
                <a:gd name="connsiteY3" fmla="*/ 140208 h 431958"/>
                <a:gd name="connsiteX4" fmla="*/ 853440 w 1825466"/>
                <a:gd name="connsiteY4" fmla="*/ 100203 h 431958"/>
                <a:gd name="connsiteX5" fmla="*/ 902970 w 1825466"/>
                <a:gd name="connsiteY5" fmla="*/ 122587 h 431958"/>
                <a:gd name="connsiteX6" fmla="*/ 902970 w 1825466"/>
                <a:gd name="connsiteY6" fmla="*/ 140208 h 431958"/>
                <a:gd name="connsiteX7" fmla="*/ 894017 w 1825466"/>
                <a:gd name="connsiteY7" fmla="*/ 140208 h 431958"/>
                <a:gd name="connsiteX8" fmla="*/ 894017 w 1825466"/>
                <a:gd name="connsiteY8" fmla="*/ 124016 h 431958"/>
                <a:gd name="connsiteX9" fmla="*/ 887825 w 1825466"/>
                <a:gd name="connsiteY9" fmla="*/ 116777 h 431958"/>
                <a:gd name="connsiteX10" fmla="*/ 880491 w 1825466"/>
                <a:gd name="connsiteY10" fmla="*/ 125063 h 431958"/>
                <a:gd name="connsiteX11" fmla="*/ 880491 w 1825466"/>
                <a:gd name="connsiteY11" fmla="*/ 140208 h 431958"/>
                <a:gd name="connsiteX12" fmla="*/ 871538 w 1825466"/>
                <a:gd name="connsiteY12" fmla="*/ 140208 h 431958"/>
                <a:gd name="connsiteX13" fmla="*/ 871538 w 1825466"/>
                <a:gd name="connsiteY13" fmla="*/ 109442 h 431958"/>
                <a:gd name="connsiteX14" fmla="*/ 880015 w 1825466"/>
                <a:gd name="connsiteY14" fmla="*/ 109442 h 431958"/>
                <a:gd name="connsiteX15" fmla="*/ 880015 w 1825466"/>
                <a:gd name="connsiteY15" fmla="*/ 113062 h 431958"/>
                <a:gd name="connsiteX16" fmla="*/ 890207 w 1825466"/>
                <a:gd name="connsiteY16" fmla="*/ 108966 h 431958"/>
                <a:gd name="connsiteX17" fmla="*/ 902970 w 1825466"/>
                <a:gd name="connsiteY17" fmla="*/ 122587 h 431958"/>
                <a:gd name="connsiteX18" fmla="*/ 922687 w 1825466"/>
                <a:gd name="connsiteY18" fmla="*/ 124778 h 431958"/>
                <a:gd name="connsiteX19" fmla="*/ 939832 w 1825466"/>
                <a:gd name="connsiteY19" fmla="*/ 108966 h 431958"/>
                <a:gd name="connsiteX20" fmla="*/ 953643 w 1825466"/>
                <a:gd name="connsiteY20" fmla="*/ 116777 h 431958"/>
                <a:gd name="connsiteX21" fmla="*/ 946690 w 1825466"/>
                <a:gd name="connsiteY21" fmla="*/ 120491 h 431958"/>
                <a:gd name="connsiteX22" fmla="*/ 939737 w 1825466"/>
                <a:gd name="connsiteY22" fmla="*/ 116300 h 431958"/>
                <a:gd name="connsiteX23" fmla="*/ 931640 w 1825466"/>
                <a:gd name="connsiteY23" fmla="*/ 124778 h 431958"/>
                <a:gd name="connsiteX24" fmla="*/ 939737 w 1825466"/>
                <a:gd name="connsiteY24" fmla="*/ 133255 h 431958"/>
                <a:gd name="connsiteX25" fmla="*/ 946690 w 1825466"/>
                <a:gd name="connsiteY25" fmla="*/ 129064 h 431958"/>
                <a:gd name="connsiteX26" fmla="*/ 953643 w 1825466"/>
                <a:gd name="connsiteY26" fmla="*/ 132874 h 431958"/>
                <a:gd name="connsiteX27" fmla="*/ 939832 w 1825466"/>
                <a:gd name="connsiteY27" fmla="*/ 140684 h 431958"/>
                <a:gd name="connsiteX28" fmla="*/ 922687 w 1825466"/>
                <a:gd name="connsiteY28" fmla="*/ 124873 h 431958"/>
                <a:gd name="connsiteX29" fmla="*/ 956310 w 1825466"/>
                <a:gd name="connsiteY29" fmla="*/ 124778 h 431958"/>
                <a:gd name="connsiteX30" fmla="*/ 973265 w 1825466"/>
                <a:gd name="connsiteY30" fmla="*/ 108966 h 431958"/>
                <a:gd name="connsiteX31" fmla="*/ 990124 w 1825466"/>
                <a:gd name="connsiteY31" fmla="*/ 124778 h 431958"/>
                <a:gd name="connsiteX32" fmla="*/ 973265 w 1825466"/>
                <a:gd name="connsiteY32" fmla="*/ 140589 h 431958"/>
                <a:gd name="connsiteX33" fmla="*/ 956310 w 1825466"/>
                <a:gd name="connsiteY33" fmla="*/ 124778 h 431958"/>
                <a:gd name="connsiteX34" fmla="*/ 981075 w 1825466"/>
                <a:gd name="connsiteY34" fmla="*/ 124778 h 431958"/>
                <a:gd name="connsiteX35" fmla="*/ 973265 w 1825466"/>
                <a:gd name="connsiteY35" fmla="*/ 116300 h 431958"/>
                <a:gd name="connsiteX36" fmla="*/ 965359 w 1825466"/>
                <a:gd name="connsiteY36" fmla="*/ 124778 h 431958"/>
                <a:gd name="connsiteX37" fmla="*/ 973265 w 1825466"/>
                <a:gd name="connsiteY37" fmla="*/ 133255 h 431958"/>
                <a:gd name="connsiteX38" fmla="*/ 981075 w 1825466"/>
                <a:gd name="connsiteY38" fmla="*/ 124778 h 431958"/>
                <a:gd name="connsiteX39" fmla="*/ 994029 w 1825466"/>
                <a:gd name="connsiteY39" fmla="*/ 124778 h 431958"/>
                <a:gd name="connsiteX40" fmla="*/ 1010888 w 1825466"/>
                <a:gd name="connsiteY40" fmla="*/ 108966 h 431958"/>
                <a:gd name="connsiteX41" fmla="*/ 1027748 w 1825466"/>
                <a:gd name="connsiteY41" fmla="*/ 124778 h 431958"/>
                <a:gd name="connsiteX42" fmla="*/ 1010888 w 1825466"/>
                <a:gd name="connsiteY42" fmla="*/ 140589 h 431958"/>
                <a:gd name="connsiteX43" fmla="*/ 994029 w 1825466"/>
                <a:gd name="connsiteY43" fmla="*/ 124778 h 431958"/>
                <a:gd name="connsiteX44" fmla="*/ 1018794 w 1825466"/>
                <a:gd name="connsiteY44" fmla="*/ 124778 h 431958"/>
                <a:gd name="connsiteX45" fmla="*/ 1010984 w 1825466"/>
                <a:gd name="connsiteY45" fmla="*/ 116300 h 431958"/>
                <a:gd name="connsiteX46" fmla="*/ 1003078 w 1825466"/>
                <a:gd name="connsiteY46" fmla="*/ 124778 h 431958"/>
                <a:gd name="connsiteX47" fmla="*/ 1010984 w 1825466"/>
                <a:gd name="connsiteY47" fmla="*/ 133255 h 431958"/>
                <a:gd name="connsiteX48" fmla="*/ 1018794 w 1825466"/>
                <a:gd name="connsiteY48" fmla="*/ 124778 h 431958"/>
                <a:gd name="connsiteX49" fmla="*/ 1067276 w 1825466"/>
                <a:gd name="connsiteY49" fmla="*/ 124778 h 431958"/>
                <a:gd name="connsiteX50" fmla="*/ 1051941 w 1825466"/>
                <a:gd name="connsiteY50" fmla="*/ 140589 h 431958"/>
                <a:gd name="connsiteX51" fmla="*/ 1042702 w 1825466"/>
                <a:gd name="connsiteY51" fmla="*/ 136874 h 431958"/>
                <a:gd name="connsiteX52" fmla="*/ 1042702 w 1825466"/>
                <a:gd name="connsiteY52" fmla="*/ 151162 h 431958"/>
                <a:gd name="connsiteX53" fmla="*/ 1033748 w 1825466"/>
                <a:gd name="connsiteY53" fmla="*/ 151162 h 431958"/>
                <a:gd name="connsiteX54" fmla="*/ 1033748 w 1825466"/>
                <a:gd name="connsiteY54" fmla="*/ 109347 h 431958"/>
                <a:gd name="connsiteX55" fmla="*/ 1042226 w 1825466"/>
                <a:gd name="connsiteY55" fmla="*/ 109347 h 431958"/>
                <a:gd name="connsiteX56" fmla="*/ 1042226 w 1825466"/>
                <a:gd name="connsiteY56" fmla="*/ 112871 h 431958"/>
                <a:gd name="connsiteX57" fmla="*/ 1051846 w 1825466"/>
                <a:gd name="connsiteY57" fmla="*/ 108871 h 431958"/>
                <a:gd name="connsiteX58" fmla="*/ 1067181 w 1825466"/>
                <a:gd name="connsiteY58" fmla="*/ 124682 h 431958"/>
                <a:gd name="connsiteX59" fmla="*/ 1058228 w 1825466"/>
                <a:gd name="connsiteY59" fmla="*/ 124778 h 431958"/>
                <a:gd name="connsiteX60" fmla="*/ 1050417 w 1825466"/>
                <a:gd name="connsiteY60" fmla="*/ 116300 h 431958"/>
                <a:gd name="connsiteX61" fmla="*/ 1042607 w 1825466"/>
                <a:gd name="connsiteY61" fmla="*/ 124778 h 431958"/>
                <a:gd name="connsiteX62" fmla="*/ 1050417 w 1825466"/>
                <a:gd name="connsiteY62" fmla="*/ 133255 h 431958"/>
                <a:gd name="connsiteX63" fmla="*/ 1058228 w 1825466"/>
                <a:gd name="connsiteY63" fmla="*/ 124778 h 431958"/>
                <a:gd name="connsiteX64" fmla="*/ 1103376 w 1825466"/>
                <a:gd name="connsiteY64" fmla="*/ 127254 h 431958"/>
                <a:gd name="connsiteX65" fmla="*/ 1080135 w 1825466"/>
                <a:gd name="connsiteY65" fmla="*/ 127254 h 431958"/>
                <a:gd name="connsiteX66" fmla="*/ 1088898 w 1825466"/>
                <a:gd name="connsiteY66" fmla="*/ 133445 h 431958"/>
                <a:gd name="connsiteX67" fmla="*/ 1096613 w 1825466"/>
                <a:gd name="connsiteY67" fmla="*/ 130493 h 431958"/>
                <a:gd name="connsiteX68" fmla="*/ 1101376 w 1825466"/>
                <a:gd name="connsiteY68" fmla="*/ 135636 h 431958"/>
                <a:gd name="connsiteX69" fmla="*/ 1088708 w 1825466"/>
                <a:gd name="connsiteY69" fmla="*/ 140589 h 431958"/>
                <a:gd name="connsiteX70" fmla="*/ 1071182 w 1825466"/>
                <a:gd name="connsiteY70" fmla="*/ 124778 h 431958"/>
                <a:gd name="connsiteX71" fmla="*/ 1087565 w 1825466"/>
                <a:gd name="connsiteY71" fmla="*/ 108966 h 431958"/>
                <a:gd name="connsiteX72" fmla="*/ 1103567 w 1825466"/>
                <a:gd name="connsiteY72" fmla="*/ 124873 h 431958"/>
                <a:gd name="connsiteX73" fmla="*/ 1103376 w 1825466"/>
                <a:gd name="connsiteY73" fmla="*/ 127254 h 431958"/>
                <a:gd name="connsiteX74" fmla="*/ 1080040 w 1825466"/>
                <a:gd name="connsiteY74" fmla="*/ 122111 h 431958"/>
                <a:gd name="connsiteX75" fmla="*/ 1095185 w 1825466"/>
                <a:gd name="connsiteY75" fmla="*/ 122111 h 431958"/>
                <a:gd name="connsiteX76" fmla="*/ 1087660 w 1825466"/>
                <a:gd name="connsiteY76" fmla="*/ 115729 h 431958"/>
                <a:gd name="connsiteX77" fmla="*/ 1080040 w 1825466"/>
                <a:gd name="connsiteY77" fmla="*/ 122111 h 431958"/>
                <a:gd name="connsiteX78" fmla="*/ 1128617 w 1825466"/>
                <a:gd name="connsiteY78" fmla="*/ 108966 h 431958"/>
                <a:gd name="connsiteX79" fmla="*/ 1128617 w 1825466"/>
                <a:gd name="connsiteY79" fmla="*/ 117158 h 431958"/>
                <a:gd name="connsiteX80" fmla="*/ 1126617 w 1825466"/>
                <a:gd name="connsiteY80" fmla="*/ 117062 h 431958"/>
                <a:gd name="connsiteX81" fmla="*/ 1118426 w 1825466"/>
                <a:gd name="connsiteY81" fmla="*/ 125635 h 431958"/>
                <a:gd name="connsiteX82" fmla="*/ 1118426 w 1825466"/>
                <a:gd name="connsiteY82" fmla="*/ 140113 h 431958"/>
                <a:gd name="connsiteX83" fmla="*/ 1109472 w 1825466"/>
                <a:gd name="connsiteY83" fmla="*/ 140113 h 431958"/>
                <a:gd name="connsiteX84" fmla="*/ 1109472 w 1825466"/>
                <a:gd name="connsiteY84" fmla="*/ 109347 h 431958"/>
                <a:gd name="connsiteX85" fmla="*/ 1117949 w 1825466"/>
                <a:gd name="connsiteY85" fmla="*/ 109347 h 431958"/>
                <a:gd name="connsiteX86" fmla="*/ 1117949 w 1825466"/>
                <a:gd name="connsiteY86" fmla="*/ 113443 h 431958"/>
                <a:gd name="connsiteX87" fmla="*/ 1128522 w 1825466"/>
                <a:gd name="connsiteY87" fmla="*/ 108966 h 431958"/>
                <a:gd name="connsiteX88" fmla="*/ 1161098 w 1825466"/>
                <a:gd name="connsiteY88" fmla="*/ 122587 h 431958"/>
                <a:gd name="connsiteX89" fmla="*/ 1161098 w 1825466"/>
                <a:gd name="connsiteY89" fmla="*/ 140113 h 431958"/>
                <a:gd name="connsiteX90" fmla="*/ 1152716 w 1825466"/>
                <a:gd name="connsiteY90" fmla="*/ 140113 h 431958"/>
                <a:gd name="connsiteX91" fmla="*/ 1152716 w 1825466"/>
                <a:gd name="connsiteY91" fmla="*/ 136303 h 431958"/>
                <a:gd name="connsiteX92" fmla="*/ 1143381 w 1825466"/>
                <a:gd name="connsiteY92" fmla="*/ 140589 h 431958"/>
                <a:gd name="connsiteX93" fmla="*/ 1131856 w 1825466"/>
                <a:gd name="connsiteY93" fmla="*/ 131255 h 431958"/>
                <a:gd name="connsiteX94" fmla="*/ 1145096 w 1825466"/>
                <a:gd name="connsiteY94" fmla="*/ 122111 h 431958"/>
                <a:gd name="connsiteX95" fmla="*/ 1152144 w 1825466"/>
                <a:gd name="connsiteY95" fmla="*/ 122111 h 431958"/>
                <a:gd name="connsiteX96" fmla="*/ 1145096 w 1825466"/>
                <a:gd name="connsiteY96" fmla="*/ 116015 h 431958"/>
                <a:gd name="connsiteX97" fmla="*/ 1136237 w 1825466"/>
                <a:gd name="connsiteY97" fmla="*/ 118872 h 431958"/>
                <a:gd name="connsiteX98" fmla="*/ 1132999 w 1825466"/>
                <a:gd name="connsiteY98" fmla="*/ 112681 h 431958"/>
                <a:gd name="connsiteX99" fmla="*/ 1146239 w 1825466"/>
                <a:gd name="connsiteY99" fmla="*/ 108966 h 431958"/>
                <a:gd name="connsiteX100" fmla="*/ 1161002 w 1825466"/>
                <a:gd name="connsiteY100" fmla="*/ 122587 h 431958"/>
                <a:gd name="connsiteX101" fmla="*/ 1152144 w 1825466"/>
                <a:gd name="connsiteY101" fmla="*/ 130397 h 431958"/>
                <a:gd name="connsiteX102" fmla="*/ 1152144 w 1825466"/>
                <a:gd name="connsiteY102" fmla="*/ 127254 h 431958"/>
                <a:gd name="connsiteX103" fmla="*/ 1146048 w 1825466"/>
                <a:gd name="connsiteY103" fmla="*/ 127254 h 431958"/>
                <a:gd name="connsiteX104" fmla="*/ 1140524 w 1825466"/>
                <a:gd name="connsiteY104" fmla="*/ 130874 h 431958"/>
                <a:gd name="connsiteX105" fmla="*/ 1145572 w 1825466"/>
                <a:gd name="connsiteY105" fmla="*/ 134588 h 431958"/>
                <a:gd name="connsiteX106" fmla="*/ 1152144 w 1825466"/>
                <a:gd name="connsiteY106" fmla="*/ 130397 h 431958"/>
                <a:gd name="connsiteX107" fmla="*/ 1188625 w 1825466"/>
                <a:gd name="connsiteY107" fmla="*/ 138589 h 431958"/>
                <a:gd name="connsiteX108" fmla="*/ 1181386 w 1825466"/>
                <a:gd name="connsiteY108" fmla="*/ 140494 h 431958"/>
                <a:gd name="connsiteX109" fmla="*/ 1169861 w 1825466"/>
                <a:gd name="connsiteY109" fmla="*/ 129445 h 431958"/>
                <a:gd name="connsiteX110" fmla="*/ 1169861 w 1825466"/>
                <a:gd name="connsiteY110" fmla="*/ 116777 h 431958"/>
                <a:gd name="connsiteX111" fmla="*/ 1165098 w 1825466"/>
                <a:gd name="connsiteY111" fmla="*/ 116777 h 431958"/>
                <a:gd name="connsiteX112" fmla="*/ 1165098 w 1825466"/>
                <a:gd name="connsiteY112" fmla="*/ 109919 h 431958"/>
                <a:gd name="connsiteX113" fmla="*/ 1169861 w 1825466"/>
                <a:gd name="connsiteY113" fmla="*/ 109919 h 431958"/>
                <a:gd name="connsiteX114" fmla="*/ 1169861 w 1825466"/>
                <a:gd name="connsiteY114" fmla="*/ 102394 h 431958"/>
                <a:gd name="connsiteX115" fmla="*/ 1178814 w 1825466"/>
                <a:gd name="connsiteY115" fmla="*/ 102394 h 431958"/>
                <a:gd name="connsiteX116" fmla="*/ 1178814 w 1825466"/>
                <a:gd name="connsiteY116" fmla="*/ 109919 h 431958"/>
                <a:gd name="connsiteX117" fmla="*/ 1186434 w 1825466"/>
                <a:gd name="connsiteY117" fmla="*/ 109919 h 431958"/>
                <a:gd name="connsiteX118" fmla="*/ 1186434 w 1825466"/>
                <a:gd name="connsiteY118" fmla="*/ 116777 h 431958"/>
                <a:gd name="connsiteX119" fmla="*/ 1178814 w 1825466"/>
                <a:gd name="connsiteY119" fmla="*/ 116777 h 431958"/>
                <a:gd name="connsiteX120" fmla="*/ 1178814 w 1825466"/>
                <a:gd name="connsiteY120" fmla="*/ 129254 h 431958"/>
                <a:gd name="connsiteX121" fmla="*/ 1182624 w 1825466"/>
                <a:gd name="connsiteY121" fmla="*/ 133350 h 431958"/>
                <a:gd name="connsiteX122" fmla="*/ 1186244 w 1825466"/>
                <a:gd name="connsiteY122" fmla="*/ 132207 h 431958"/>
                <a:gd name="connsiteX123" fmla="*/ 1188625 w 1825466"/>
                <a:gd name="connsiteY123" fmla="*/ 138494 h 431958"/>
                <a:gd name="connsiteX124" fmla="*/ 1192340 w 1825466"/>
                <a:gd name="connsiteY124" fmla="*/ 100108 h 431958"/>
                <a:gd name="connsiteX125" fmla="*/ 1197864 w 1825466"/>
                <a:gd name="connsiteY125" fmla="*/ 95155 h 431958"/>
                <a:gd name="connsiteX126" fmla="*/ 1203389 w 1825466"/>
                <a:gd name="connsiteY126" fmla="*/ 99917 h 431958"/>
                <a:gd name="connsiteX127" fmla="*/ 1197864 w 1825466"/>
                <a:gd name="connsiteY127" fmla="*/ 105061 h 431958"/>
                <a:gd name="connsiteX128" fmla="*/ 1192340 w 1825466"/>
                <a:gd name="connsiteY128" fmla="*/ 100108 h 431958"/>
                <a:gd name="connsiteX129" fmla="*/ 1193387 w 1825466"/>
                <a:gd name="connsiteY129" fmla="*/ 109347 h 431958"/>
                <a:gd name="connsiteX130" fmla="*/ 1202341 w 1825466"/>
                <a:gd name="connsiteY130" fmla="*/ 109347 h 431958"/>
                <a:gd name="connsiteX131" fmla="*/ 1202341 w 1825466"/>
                <a:gd name="connsiteY131" fmla="*/ 140113 h 431958"/>
                <a:gd name="connsiteX132" fmla="*/ 1193387 w 1825466"/>
                <a:gd name="connsiteY132" fmla="*/ 140113 h 431958"/>
                <a:gd name="connsiteX133" fmla="*/ 1193387 w 1825466"/>
                <a:gd name="connsiteY133" fmla="*/ 109347 h 431958"/>
                <a:gd name="connsiteX134" fmla="*/ 1208056 w 1825466"/>
                <a:gd name="connsiteY134" fmla="*/ 124682 h 431958"/>
                <a:gd name="connsiteX135" fmla="*/ 1225010 w 1825466"/>
                <a:gd name="connsiteY135" fmla="*/ 108871 h 431958"/>
                <a:gd name="connsiteX136" fmla="*/ 1241870 w 1825466"/>
                <a:gd name="connsiteY136" fmla="*/ 124682 h 431958"/>
                <a:gd name="connsiteX137" fmla="*/ 1225010 w 1825466"/>
                <a:gd name="connsiteY137" fmla="*/ 140494 h 431958"/>
                <a:gd name="connsiteX138" fmla="*/ 1208056 w 1825466"/>
                <a:gd name="connsiteY138" fmla="*/ 124682 h 431958"/>
                <a:gd name="connsiteX139" fmla="*/ 1232821 w 1825466"/>
                <a:gd name="connsiteY139" fmla="*/ 124682 h 431958"/>
                <a:gd name="connsiteX140" fmla="*/ 1225010 w 1825466"/>
                <a:gd name="connsiteY140" fmla="*/ 116205 h 431958"/>
                <a:gd name="connsiteX141" fmla="*/ 1217105 w 1825466"/>
                <a:gd name="connsiteY141" fmla="*/ 124682 h 431958"/>
                <a:gd name="connsiteX142" fmla="*/ 1225010 w 1825466"/>
                <a:gd name="connsiteY142" fmla="*/ 133160 h 431958"/>
                <a:gd name="connsiteX143" fmla="*/ 1232821 w 1825466"/>
                <a:gd name="connsiteY143" fmla="*/ 124682 h 431958"/>
                <a:gd name="connsiteX144" fmla="*/ 1279208 w 1825466"/>
                <a:gd name="connsiteY144" fmla="*/ 122492 h 431958"/>
                <a:gd name="connsiteX145" fmla="*/ 1279208 w 1825466"/>
                <a:gd name="connsiteY145" fmla="*/ 140113 h 431958"/>
                <a:gd name="connsiteX146" fmla="*/ 1270349 w 1825466"/>
                <a:gd name="connsiteY146" fmla="*/ 140113 h 431958"/>
                <a:gd name="connsiteX147" fmla="*/ 1270349 w 1825466"/>
                <a:gd name="connsiteY147" fmla="*/ 123920 h 431958"/>
                <a:gd name="connsiteX148" fmla="*/ 1264158 w 1825466"/>
                <a:gd name="connsiteY148" fmla="*/ 116681 h 431958"/>
                <a:gd name="connsiteX149" fmla="*/ 1256824 w 1825466"/>
                <a:gd name="connsiteY149" fmla="*/ 124968 h 431958"/>
                <a:gd name="connsiteX150" fmla="*/ 1256824 w 1825466"/>
                <a:gd name="connsiteY150" fmla="*/ 140113 h 431958"/>
                <a:gd name="connsiteX151" fmla="*/ 1247870 w 1825466"/>
                <a:gd name="connsiteY151" fmla="*/ 140113 h 431958"/>
                <a:gd name="connsiteX152" fmla="*/ 1247870 w 1825466"/>
                <a:gd name="connsiteY152" fmla="*/ 109347 h 431958"/>
                <a:gd name="connsiteX153" fmla="*/ 1256348 w 1825466"/>
                <a:gd name="connsiteY153" fmla="*/ 109347 h 431958"/>
                <a:gd name="connsiteX154" fmla="*/ 1256348 w 1825466"/>
                <a:gd name="connsiteY154" fmla="*/ 112967 h 431958"/>
                <a:gd name="connsiteX155" fmla="*/ 1266539 w 1825466"/>
                <a:gd name="connsiteY155" fmla="*/ 108871 h 431958"/>
                <a:gd name="connsiteX156" fmla="*/ 1279303 w 1825466"/>
                <a:gd name="connsiteY156" fmla="*/ 122492 h 431958"/>
                <a:gd name="connsiteX157" fmla="*/ 1350550 w 1825466"/>
                <a:gd name="connsiteY157" fmla="*/ 109347 h 431958"/>
                <a:gd name="connsiteX158" fmla="*/ 1339406 w 1825466"/>
                <a:gd name="connsiteY158" fmla="*/ 140113 h 431958"/>
                <a:gd name="connsiteX159" fmla="*/ 1330833 w 1825466"/>
                <a:gd name="connsiteY159" fmla="*/ 140113 h 431958"/>
                <a:gd name="connsiteX160" fmla="*/ 1323880 w 1825466"/>
                <a:gd name="connsiteY160" fmla="*/ 121063 h 431958"/>
                <a:gd name="connsiteX161" fmla="*/ 1316736 w 1825466"/>
                <a:gd name="connsiteY161" fmla="*/ 140113 h 431958"/>
                <a:gd name="connsiteX162" fmla="*/ 1308164 w 1825466"/>
                <a:gd name="connsiteY162" fmla="*/ 140113 h 431958"/>
                <a:gd name="connsiteX163" fmla="*/ 1297114 w 1825466"/>
                <a:gd name="connsiteY163" fmla="*/ 109347 h 431958"/>
                <a:gd name="connsiteX164" fmla="*/ 1305497 w 1825466"/>
                <a:gd name="connsiteY164" fmla="*/ 109347 h 431958"/>
                <a:gd name="connsiteX165" fmla="*/ 1312736 w 1825466"/>
                <a:gd name="connsiteY165" fmla="*/ 130112 h 431958"/>
                <a:gd name="connsiteX166" fmla="*/ 1320260 w 1825466"/>
                <a:gd name="connsiteY166" fmla="*/ 109347 h 431958"/>
                <a:gd name="connsiteX167" fmla="*/ 1327785 w 1825466"/>
                <a:gd name="connsiteY167" fmla="*/ 109347 h 431958"/>
                <a:gd name="connsiteX168" fmla="*/ 1335119 w 1825466"/>
                <a:gd name="connsiteY168" fmla="*/ 130112 h 431958"/>
                <a:gd name="connsiteX169" fmla="*/ 1342644 w 1825466"/>
                <a:gd name="connsiteY169" fmla="*/ 109347 h 431958"/>
                <a:gd name="connsiteX170" fmla="*/ 1350550 w 1825466"/>
                <a:gd name="connsiteY170" fmla="*/ 109347 h 431958"/>
                <a:gd name="connsiteX171" fmla="*/ 1353693 w 1825466"/>
                <a:gd name="connsiteY171" fmla="*/ 100108 h 431958"/>
                <a:gd name="connsiteX172" fmla="*/ 1359218 w 1825466"/>
                <a:gd name="connsiteY172" fmla="*/ 95155 h 431958"/>
                <a:gd name="connsiteX173" fmla="*/ 1364742 w 1825466"/>
                <a:gd name="connsiteY173" fmla="*/ 99917 h 431958"/>
                <a:gd name="connsiteX174" fmla="*/ 1359218 w 1825466"/>
                <a:gd name="connsiteY174" fmla="*/ 105061 h 431958"/>
                <a:gd name="connsiteX175" fmla="*/ 1353693 w 1825466"/>
                <a:gd name="connsiteY175" fmla="*/ 100108 h 431958"/>
                <a:gd name="connsiteX176" fmla="*/ 1354741 w 1825466"/>
                <a:gd name="connsiteY176" fmla="*/ 109347 h 431958"/>
                <a:gd name="connsiteX177" fmla="*/ 1363694 w 1825466"/>
                <a:gd name="connsiteY177" fmla="*/ 109347 h 431958"/>
                <a:gd name="connsiteX178" fmla="*/ 1363694 w 1825466"/>
                <a:gd name="connsiteY178" fmla="*/ 140113 h 431958"/>
                <a:gd name="connsiteX179" fmla="*/ 1354741 w 1825466"/>
                <a:gd name="connsiteY179" fmla="*/ 140113 h 431958"/>
                <a:gd name="connsiteX180" fmla="*/ 1354741 w 1825466"/>
                <a:gd name="connsiteY180" fmla="*/ 109347 h 431958"/>
                <a:gd name="connsiteX181" fmla="*/ 1391698 w 1825466"/>
                <a:gd name="connsiteY181" fmla="*/ 138589 h 431958"/>
                <a:gd name="connsiteX182" fmla="*/ 1384459 w 1825466"/>
                <a:gd name="connsiteY182" fmla="*/ 140494 h 431958"/>
                <a:gd name="connsiteX183" fmla="*/ 1372934 w 1825466"/>
                <a:gd name="connsiteY183" fmla="*/ 129445 h 431958"/>
                <a:gd name="connsiteX184" fmla="*/ 1372934 w 1825466"/>
                <a:gd name="connsiteY184" fmla="*/ 116777 h 431958"/>
                <a:gd name="connsiteX185" fmla="*/ 1368171 w 1825466"/>
                <a:gd name="connsiteY185" fmla="*/ 116777 h 431958"/>
                <a:gd name="connsiteX186" fmla="*/ 1368171 w 1825466"/>
                <a:gd name="connsiteY186" fmla="*/ 109919 h 431958"/>
                <a:gd name="connsiteX187" fmla="*/ 1372934 w 1825466"/>
                <a:gd name="connsiteY187" fmla="*/ 109919 h 431958"/>
                <a:gd name="connsiteX188" fmla="*/ 1372934 w 1825466"/>
                <a:gd name="connsiteY188" fmla="*/ 102394 h 431958"/>
                <a:gd name="connsiteX189" fmla="*/ 1381887 w 1825466"/>
                <a:gd name="connsiteY189" fmla="*/ 102394 h 431958"/>
                <a:gd name="connsiteX190" fmla="*/ 1381887 w 1825466"/>
                <a:gd name="connsiteY190" fmla="*/ 109919 h 431958"/>
                <a:gd name="connsiteX191" fmla="*/ 1389507 w 1825466"/>
                <a:gd name="connsiteY191" fmla="*/ 109919 h 431958"/>
                <a:gd name="connsiteX192" fmla="*/ 1389507 w 1825466"/>
                <a:gd name="connsiteY192" fmla="*/ 116777 h 431958"/>
                <a:gd name="connsiteX193" fmla="*/ 1381887 w 1825466"/>
                <a:gd name="connsiteY193" fmla="*/ 116777 h 431958"/>
                <a:gd name="connsiteX194" fmla="*/ 1381887 w 1825466"/>
                <a:gd name="connsiteY194" fmla="*/ 129254 h 431958"/>
                <a:gd name="connsiteX195" fmla="*/ 1385697 w 1825466"/>
                <a:gd name="connsiteY195" fmla="*/ 133350 h 431958"/>
                <a:gd name="connsiteX196" fmla="*/ 1389317 w 1825466"/>
                <a:gd name="connsiteY196" fmla="*/ 132207 h 431958"/>
                <a:gd name="connsiteX197" fmla="*/ 1391698 w 1825466"/>
                <a:gd name="connsiteY197" fmla="*/ 138494 h 431958"/>
                <a:gd name="connsiteX198" fmla="*/ 1427988 w 1825466"/>
                <a:gd name="connsiteY198" fmla="*/ 122492 h 431958"/>
                <a:gd name="connsiteX199" fmla="*/ 1427988 w 1825466"/>
                <a:gd name="connsiteY199" fmla="*/ 140113 h 431958"/>
                <a:gd name="connsiteX200" fmla="*/ 1419130 w 1825466"/>
                <a:gd name="connsiteY200" fmla="*/ 140113 h 431958"/>
                <a:gd name="connsiteX201" fmla="*/ 1419130 w 1825466"/>
                <a:gd name="connsiteY201" fmla="*/ 123920 h 431958"/>
                <a:gd name="connsiteX202" fmla="*/ 1412939 w 1825466"/>
                <a:gd name="connsiteY202" fmla="*/ 116681 h 431958"/>
                <a:gd name="connsiteX203" fmla="*/ 1405604 w 1825466"/>
                <a:gd name="connsiteY203" fmla="*/ 124968 h 431958"/>
                <a:gd name="connsiteX204" fmla="*/ 1405604 w 1825466"/>
                <a:gd name="connsiteY204" fmla="*/ 140113 h 431958"/>
                <a:gd name="connsiteX205" fmla="*/ 1396651 w 1825466"/>
                <a:gd name="connsiteY205" fmla="*/ 140113 h 431958"/>
                <a:gd name="connsiteX206" fmla="*/ 1396651 w 1825466"/>
                <a:gd name="connsiteY206" fmla="*/ 97727 h 431958"/>
                <a:gd name="connsiteX207" fmla="*/ 1405604 w 1825466"/>
                <a:gd name="connsiteY207" fmla="*/ 97727 h 431958"/>
                <a:gd name="connsiteX208" fmla="*/ 1405604 w 1825466"/>
                <a:gd name="connsiteY208" fmla="*/ 112586 h 431958"/>
                <a:gd name="connsiteX209" fmla="*/ 1415415 w 1825466"/>
                <a:gd name="connsiteY209" fmla="*/ 108966 h 431958"/>
                <a:gd name="connsiteX210" fmla="*/ 1428179 w 1825466"/>
                <a:gd name="connsiteY210" fmla="*/ 122587 h 431958"/>
                <a:gd name="connsiteX211" fmla="*/ 290417 w 1825466"/>
                <a:gd name="connsiteY211" fmla="*/ 11906 h 431958"/>
                <a:gd name="connsiteX212" fmla="*/ 277559 w 1825466"/>
                <a:gd name="connsiteY212" fmla="*/ 0 h 431958"/>
                <a:gd name="connsiteX213" fmla="*/ 260890 w 1825466"/>
                <a:gd name="connsiteY213" fmla="*/ 3239 h 431958"/>
                <a:gd name="connsiteX214" fmla="*/ 254032 w 1825466"/>
                <a:gd name="connsiteY214" fmla="*/ 16383 h 431958"/>
                <a:gd name="connsiteX215" fmla="*/ 209550 w 1825466"/>
                <a:gd name="connsiteY215" fmla="*/ 189452 h 431958"/>
                <a:gd name="connsiteX216" fmla="*/ 111919 w 1825466"/>
                <a:gd name="connsiteY216" fmla="*/ 210217 h 431958"/>
                <a:gd name="connsiteX217" fmla="*/ 148304 w 1825466"/>
                <a:gd name="connsiteY217" fmla="*/ 69818 h 431958"/>
                <a:gd name="connsiteX218" fmla="*/ 140875 w 1825466"/>
                <a:gd name="connsiteY218" fmla="*/ 59245 h 431958"/>
                <a:gd name="connsiteX219" fmla="*/ 120872 w 1825466"/>
                <a:gd name="connsiteY219" fmla="*/ 63437 h 431958"/>
                <a:gd name="connsiteX220" fmla="*/ 109919 w 1825466"/>
                <a:gd name="connsiteY220" fmla="*/ 76105 h 431958"/>
                <a:gd name="connsiteX221" fmla="*/ 76676 w 1825466"/>
                <a:gd name="connsiteY221" fmla="*/ 217932 h 431958"/>
                <a:gd name="connsiteX222" fmla="*/ 0 w 1825466"/>
                <a:gd name="connsiteY222" fmla="*/ 237649 h 431958"/>
                <a:gd name="connsiteX223" fmla="*/ 29242 w 1825466"/>
                <a:gd name="connsiteY223" fmla="*/ 249746 h 431958"/>
                <a:gd name="connsiteX224" fmla="*/ 70390 w 1825466"/>
                <a:gd name="connsiteY224" fmla="*/ 243269 h 431958"/>
                <a:gd name="connsiteX225" fmla="*/ 48197 w 1825466"/>
                <a:gd name="connsiteY225" fmla="*/ 336804 h 431958"/>
                <a:gd name="connsiteX226" fmla="*/ 74771 w 1825466"/>
                <a:gd name="connsiteY226" fmla="*/ 345472 h 431958"/>
                <a:gd name="connsiteX227" fmla="*/ 86773 w 1825466"/>
                <a:gd name="connsiteY227" fmla="*/ 328803 h 431958"/>
                <a:gd name="connsiteX228" fmla="*/ 105347 w 1825466"/>
                <a:gd name="connsiteY228" fmla="*/ 236315 h 431958"/>
                <a:gd name="connsiteX229" fmla="*/ 202121 w 1825466"/>
                <a:gd name="connsiteY229" fmla="*/ 217742 h 431958"/>
                <a:gd name="connsiteX230" fmla="*/ 153638 w 1825466"/>
                <a:gd name="connsiteY230" fmla="*/ 420053 h 431958"/>
                <a:gd name="connsiteX231" fmla="*/ 163640 w 1825466"/>
                <a:gd name="connsiteY231" fmla="*/ 431959 h 431958"/>
                <a:gd name="connsiteX232" fmla="*/ 182118 w 1825466"/>
                <a:gd name="connsiteY232" fmla="*/ 428625 h 431958"/>
                <a:gd name="connsiteX233" fmla="*/ 197358 w 1825466"/>
                <a:gd name="connsiteY233" fmla="*/ 410432 h 431958"/>
                <a:gd name="connsiteX234" fmla="*/ 289465 w 1825466"/>
                <a:gd name="connsiteY234" fmla="*/ 18860 h 431958"/>
                <a:gd name="connsiteX235" fmla="*/ 290417 w 1825466"/>
                <a:gd name="connsiteY235" fmla="*/ 11811 h 431958"/>
                <a:gd name="connsiteX236" fmla="*/ 395669 w 1825466"/>
                <a:gd name="connsiteY236" fmla="*/ 208788 h 431958"/>
                <a:gd name="connsiteX237" fmla="*/ 320612 w 1825466"/>
                <a:gd name="connsiteY237" fmla="*/ 223171 h 431958"/>
                <a:gd name="connsiteX238" fmla="*/ 341471 w 1825466"/>
                <a:gd name="connsiteY238" fmla="*/ 146114 h 431958"/>
                <a:gd name="connsiteX239" fmla="*/ 509016 w 1825466"/>
                <a:gd name="connsiteY239" fmla="*/ 108204 h 431958"/>
                <a:gd name="connsiteX240" fmla="*/ 519970 w 1825466"/>
                <a:gd name="connsiteY240" fmla="*/ 102584 h 431958"/>
                <a:gd name="connsiteX241" fmla="*/ 493109 w 1825466"/>
                <a:gd name="connsiteY241" fmla="*/ 86963 h 431958"/>
                <a:gd name="connsiteX242" fmla="*/ 482060 w 1825466"/>
                <a:gd name="connsiteY242" fmla="*/ 88011 h 431958"/>
                <a:gd name="connsiteX243" fmla="*/ 298133 w 1825466"/>
                <a:gd name="connsiteY243" fmla="*/ 125254 h 431958"/>
                <a:gd name="connsiteX244" fmla="*/ 285941 w 1825466"/>
                <a:gd name="connsiteY244" fmla="*/ 133255 h 431958"/>
                <a:gd name="connsiteX245" fmla="*/ 305562 w 1825466"/>
                <a:gd name="connsiteY245" fmla="*/ 150400 h 431958"/>
                <a:gd name="connsiteX246" fmla="*/ 245745 w 1825466"/>
                <a:gd name="connsiteY246" fmla="*/ 375475 h 431958"/>
                <a:gd name="connsiteX247" fmla="*/ 251651 w 1825466"/>
                <a:gd name="connsiteY247" fmla="*/ 381762 h 431958"/>
                <a:gd name="connsiteX248" fmla="*/ 278797 w 1825466"/>
                <a:gd name="connsiteY248" fmla="*/ 375761 h 431958"/>
                <a:gd name="connsiteX249" fmla="*/ 288703 w 1825466"/>
                <a:gd name="connsiteY249" fmla="*/ 357473 h 431958"/>
                <a:gd name="connsiteX250" fmla="*/ 313468 w 1825466"/>
                <a:gd name="connsiteY250" fmla="*/ 251460 h 431958"/>
                <a:gd name="connsiteX251" fmla="*/ 378714 w 1825466"/>
                <a:gd name="connsiteY251" fmla="*/ 238316 h 431958"/>
                <a:gd name="connsiteX252" fmla="*/ 402431 w 1825466"/>
                <a:gd name="connsiteY252" fmla="*/ 223361 h 431958"/>
                <a:gd name="connsiteX253" fmla="*/ 408337 w 1825466"/>
                <a:gd name="connsiteY253" fmla="*/ 211550 h 431958"/>
                <a:gd name="connsiteX254" fmla="*/ 395669 w 1825466"/>
                <a:gd name="connsiteY254" fmla="*/ 208598 h 431958"/>
                <a:gd name="connsiteX255" fmla="*/ 692753 w 1825466"/>
                <a:gd name="connsiteY255" fmla="*/ 74486 h 431958"/>
                <a:gd name="connsiteX256" fmla="*/ 659987 w 1825466"/>
                <a:gd name="connsiteY256" fmla="*/ 101632 h 431958"/>
                <a:gd name="connsiteX257" fmla="*/ 567595 w 1825466"/>
                <a:gd name="connsiteY257" fmla="*/ 312134 h 431958"/>
                <a:gd name="connsiteX258" fmla="*/ 576644 w 1825466"/>
                <a:gd name="connsiteY258" fmla="*/ 151638 h 431958"/>
                <a:gd name="connsiteX259" fmla="*/ 565023 w 1825466"/>
                <a:gd name="connsiteY259" fmla="*/ 140780 h 431958"/>
                <a:gd name="connsiteX260" fmla="*/ 538829 w 1825466"/>
                <a:gd name="connsiteY260" fmla="*/ 152019 h 431958"/>
                <a:gd name="connsiteX261" fmla="*/ 532543 w 1825466"/>
                <a:gd name="connsiteY261" fmla="*/ 165544 h 431958"/>
                <a:gd name="connsiteX262" fmla="*/ 459105 w 1825466"/>
                <a:gd name="connsiteY262" fmla="*/ 283559 h 431958"/>
                <a:gd name="connsiteX263" fmla="*/ 487585 w 1825466"/>
                <a:gd name="connsiteY263" fmla="*/ 155162 h 431958"/>
                <a:gd name="connsiteX264" fmla="*/ 481870 w 1825466"/>
                <a:gd name="connsiteY264" fmla="*/ 149924 h 431958"/>
                <a:gd name="connsiteX265" fmla="*/ 462915 w 1825466"/>
                <a:gd name="connsiteY265" fmla="*/ 153543 h 431958"/>
                <a:gd name="connsiteX266" fmla="*/ 447008 w 1825466"/>
                <a:gd name="connsiteY266" fmla="*/ 173165 h 431958"/>
                <a:gd name="connsiteX267" fmla="*/ 412147 w 1825466"/>
                <a:gd name="connsiteY267" fmla="*/ 333280 h 431958"/>
                <a:gd name="connsiteX268" fmla="*/ 422339 w 1825466"/>
                <a:gd name="connsiteY268" fmla="*/ 347377 h 431958"/>
                <a:gd name="connsiteX269" fmla="*/ 449390 w 1825466"/>
                <a:gd name="connsiteY269" fmla="*/ 336423 h 431958"/>
                <a:gd name="connsiteX270" fmla="*/ 535686 w 1825466"/>
                <a:gd name="connsiteY270" fmla="*/ 196501 h 431958"/>
                <a:gd name="connsiteX271" fmla="*/ 528447 w 1825466"/>
                <a:gd name="connsiteY271" fmla="*/ 332232 h 431958"/>
                <a:gd name="connsiteX272" fmla="*/ 544068 w 1825466"/>
                <a:gd name="connsiteY272" fmla="*/ 368427 h 431958"/>
                <a:gd name="connsiteX273" fmla="*/ 578072 w 1825466"/>
                <a:gd name="connsiteY273" fmla="*/ 346900 h 431958"/>
                <a:gd name="connsiteX274" fmla="*/ 707708 w 1825466"/>
                <a:gd name="connsiteY274" fmla="*/ 95250 h 431958"/>
                <a:gd name="connsiteX275" fmla="*/ 712661 w 1825466"/>
                <a:gd name="connsiteY275" fmla="*/ 86106 h 431958"/>
                <a:gd name="connsiteX276" fmla="*/ 692658 w 1825466"/>
                <a:gd name="connsiteY276" fmla="*/ 74676 h 431958"/>
                <a:gd name="connsiteX277" fmla="*/ 853345 w 1825466"/>
                <a:gd name="connsiteY277" fmla="*/ 267367 h 431958"/>
                <a:gd name="connsiteX278" fmla="*/ 936879 w 1825466"/>
                <a:gd name="connsiteY278" fmla="*/ 186404 h 431958"/>
                <a:gd name="connsiteX279" fmla="*/ 995172 w 1825466"/>
                <a:gd name="connsiteY279" fmla="*/ 209645 h 431958"/>
                <a:gd name="connsiteX280" fmla="*/ 984504 w 1825466"/>
                <a:gd name="connsiteY280" fmla="*/ 220313 h 431958"/>
                <a:gd name="connsiteX281" fmla="*/ 937451 w 1825466"/>
                <a:gd name="connsiteY281" fmla="*/ 201454 h 431958"/>
                <a:gd name="connsiteX282" fmla="*/ 870109 w 1825466"/>
                <a:gd name="connsiteY282" fmla="*/ 267462 h 431958"/>
                <a:gd name="connsiteX283" fmla="*/ 937451 w 1825466"/>
                <a:gd name="connsiteY283" fmla="*/ 333470 h 431958"/>
                <a:gd name="connsiteX284" fmla="*/ 984504 w 1825466"/>
                <a:gd name="connsiteY284" fmla="*/ 314325 h 431958"/>
                <a:gd name="connsiteX285" fmla="*/ 995172 w 1825466"/>
                <a:gd name="connsiteY285" fmla="*/ 324993 h 431958"/>
                <a:gd name="connsiteX286" fmla="*/ 936688 w 1825466"/>
                <a:gd name="connsiteY286" fmla="*/ 348425 h 431958"/>
                <a:gd name="connsiteX287" fmla="*/ 853440 w 1825466"/>
                <a:gd name="connsiteY287" fmla="*/ 267462 h 431958"/>
                <a:gd name="connsiteX288" fmla="*/ 1127093 w 1825466"/>
                <a:gd name="connsiteY288" fmla="*/ 304419 h 431958"/>
                <a:gd name="connsiteX289" fmla="*/ 1038320 w 1825466"/>
                <a:gd name="connsiteY289" fmla="*/ 304419 h 431958"/>
                <a:gd name="connsiteX290" fmla="*/ 1019175 w 1825466"/>
                <a:gd name="connsiteY290" fmla="*/ 346996 h 431958"/>
                <a:gd name="connsiteX291" fmla="*/ 1001649 w 1825466"/>
                <a:gd name="connsiteY291" fmla="*/ 346996 h 431958"/>
                <a:gd name="connsiteX292" fmla="*/ 1074420 w 1825466"/>
                <a:gd name="connsiteY292" fmla="*/ 187738 h 431958"/>
                <a:gd name="connsiteX293" fmla="*/ 1090994 w 1825466"/>
                <a:gd name="connsiteY293" fmla="*/ 187738 h 431958"/>
                <a:gd name="connsiteX294" fmla="*/ 1163765 w 1825466"/>
                <a:gd name="connsiteY294" fmla="*/ 346996 h 431958"/>
                <a:gd name="connsiteX295" fmla="*/ 1146048 w 1825466"/>
                <a:gd name="connsiteY295" fmla="*/ 346996 h 431958"/>
                <a:gd name="connsiteX296" fmla="*/ 1126903 w 1825466"/>
                <a:gd name="connsiteY296" fmla="*/ 304419 h 431958"/>
                <a:gd name="connsiteX297" fmla="*/ 1120997 w 1825466"/>
                <a:gd name="connsiteY297" fmla="*/ 290798 h 431958"/>
                <a:gd name="connsiteX298" fmla="*/ 1082802 w 1825466"/>
                <a:gd name="connsiteY298" fmla="*/ 205264 h 431958"/>
                <a:gd name="connsiteX299" fmla="*/ 1044607 w 1825466"/>
                <a:gd name="connsiteY299" fmla="*/ 290798 h 431958"/>
                <a:gd name="connsiteX300" fmla="*/ 1121093 w 1825466"/>
                <a:gd name="connsiteY300" fmla="*/ 290798 h 431958"/>
                <a:gd name="connsiteX301" fmla="*/ 1342073 w 1825466"/>
                <a:gd name="connsiteY301" fmla="*/ 209645 h 431958"/>
                <a:gd name="connsiteX302" fmla="*/ 1365314 w 1825466"/>
                <a:gd name="connsiteY302" fmla="*/ 187262 h 431958"/>
                <a:gd name="connsiteX303" fmla="*/ 1381982 w 1825466"/>
                <a:gd name="connsiteY303" fmla="*/ 194119 h 431958"/>
                <a:gd name="connsiteX304" fmla="*/ 1377887 w 1825466"/>
                <a:gd name="connsiteY304" fmla="*/ 198025 h 431958"/>
                <a:gd name="connsiteX305" fmla="*/ 1365599 w 1825466"/>
                <a:gd name="connsiteY305" fmla="*/ 192786 h 431958"/>
                <a:gd name="connsiteX306" fmla="*/ 1348359 w 1825466"/>
                <a:gd name="connsiteY306" fmla="*/ 209645 h 431958"/>
                <a:gd name="connsiteX307" fmla="*/ 1365599 w 1825466"/>
                <a:gd name="connsiteY307" fmla="*/ 226505 h 431958"/>
                <a:gd name="connsiteX308" fmla="*/ 1377887 w 1825466"/>
                <a:gd name="connsiteY308" fmla="*/ 221266 h 431958"/>
                <a:gd name="connsiteX309" fmla="*/ 1381982 w 1825466"/>
                <a:gd name="connsiteY309" fmla="*/ 225171 h 431958"/>
                <a:gd name="connsiteX310" fmla="*/ 1365314 w 1825466"/>
                <a:gd name="connsiteY310" fmla="*/ 232029 h 431958"/>
                <a:gd name="connsiteX311" fmla="*/ 1342168 w 1825466"/>
                <a:gd name="connsiteY311" fmla="*/ 209645 h 431958"/>
                <a:gd name="connsiteX312" fmla="*/ 1385126 w 1825466"/>
                <a:gd name="connsiteY312" fmla="*/ 209645 h 431958"/>
                <a:gd name="connsiteX313" fmla="*/ 1408462 w 1825466"/>
                <a:gd name="connsiteY313" fmla="*/ 187262 h 431958"/>
                <a:gd name="connsiteX314" fmla="*/ 1431703 w 1825466"/>
                <a:gd name="connsiteY314" fmla="*/ 209645 h 431958"/>
                <a:gd name="connsiteX315" fmla="*/ 1408462 w 1825466"/>
                <a:gd name="connsiteY315" fmla="*/ 232029 h 431958"/>
                <a:gd name="connsiteX316" fmla="*/ 1385126 w 1825466"/>
                <a:gd name="connsiteY316" fmla="*/ 209645 h 431958"/>
                <a:gd name="connsiteX317" fmla="*/ 1425416 w 1825466"/>
                <a:gd name="connsiteY317" fmla="*/ 209645 h 431958"/>
                <a:gd name="connsiteX318" fmla="*/ 1408462 w 1825466"/>
                <a:gd name="connsiteY318" fmla="*/ 192786 h 431958"/>
                <a:gd name="connsiteX319" fmla="*/ 1391412 w 1825466"/>
                <a:gd name="connsiteY319" fmla="*/ 209645 h 431958"/>
                <a:gd name="connsiteX320" fmla="*/ 1408462 w 1825466"/>
                <a:gd name="connsiteY320" fmla="*/ 226505 h 431958"/>
                <a:gd name="connsiteX321" fmla="*/ 1425416 w 1825466"/>
                <a:gd name="connsiteY321" fmla="*/ 209645 h 431958"/>
                <a:gd name="connsiteX322" fmla="*/ 1436084 w 1825466"/>
                <a:gd name="connsiteY322" fmla="*/ 226505 h 431958"/>
                <a:gd name="connsiteX323" fmla="*/ 1438370 w 1825466"/>
                <a:gd name="connsiteY323" fmla="*/ 221647 h 431958"/>
                <a:gd name="connsiteX324" fmla="*/ 1452848 w 1825466"/>
                <a:gd name="connsiteY324" fmla="*/ 226695 h 431958"/>
                <a:gd name="connsiteX325" fmla="*/ 1463707 w 1825466"/>
                <a:gd name="connsiteY325" fmla="*/ 219932 h 431958"/>
                <a:gd name="connsiteX326" fmla="*/ 1437132 w 1825466"/>
                <a:gd name="connsiteY326" fmla="*/ 199739 h 431958"/>
                <a:gd name="connsiteX327" fmla="*/ 1453896 w 1825466"/>
                <a:gd name="connsiteY327" fmla="*/ 187262 h 431958"/>
                <a:gd name="connsiteX328" fmla="*/ 1467993 w 1825466"/>
                <a:gd name="connsiteY328" fmla="*/ 191167 h 431958"/>
                <a:gd name="connsiteX329" fmla="*/ 1465898 w 1825466"/>
                <a:gd name="connsiteY329" fmla="*/ 196215 h 431958"/>
                <a:gd name="connsiteX330" fmla="*/ 1453896 w 1825466"/>
                <a:gd name="connsiteY330" fmla="*/ 192691 h 431958"/>
                <a:gd name="connsiteX331" fmla="*/ 1443228 w 1825466"/>
                <a:gd name="connsiteY331" fmla="*/ 199644 h 431958"/>
                <a:gd name="connsiteX332" fmla="*/ 1469803 w 1825466"/>
                <a:gd name="connsiteY332" fmla="*/ 219742 h 431958"/>
                <a:gd name="connsiteX333" fmla="*/ 1452848 w 1825466"/>
                <a:gd name="connsiteY333" fmla="*/ 232219 h 431958"/>
                <a:gd name="connsiteX334" fmla="*/ 1436084 w 1825466"/>
                <a:gd name="connsiteY334" fmla="*/ 226695 h 431958"/>
                <a:gd name="connsiteX335" fmla="*/ 1487519 w 1825466"/>
                <a:gd name="connsiteY335" fmla="*/ 193167 h 431958"/>
                <a:gd name="connsiteX336" fmla="*/ 1472470 w 1825466"/>
                <a:gd name="connsiteY336" fmla="*/ 193167 h 431958"/>
                <a:gd name="connsiteX337" fmla="*/ 1472470 w 1825466"/>
                <a:gd name="connsiteY337" fmla="*/ 187738 h 431958"/>
                <a:gd name="connsiteX338" fmla="*/ 1508760 w 1825466"/>
                <a:gd name="connsiteY338" fmla="*/ 187738 h 431958"/>
                <a:gd name="connsiteX339" fmla="*/ 1508760 w 1825466"/>
                <a:gd name="connsiteY339" fmla="*/ 193167 h 431958"/>
                <a:gd name="connsiteX340" fmla="*/ 1493711 w 1825466"/>
                <a:gd name="connsiteY340" fmla="*/ 193167 h 431958"/>
                <a:gd name="connsiteX341" fmla="*/ 1493711 w 1825466"/>
                <a:gd name="connsiteY341" fmla="*/ 231553 h 431958"/>
                <a:gd name="connsiteX342" fmla="*/ 1487519 w 1825466"/>
                <a:gd name="connsiteY342" fmla="*/ 231553 h 431958"/>
                <a:gd name="connsiteX343" fmla="*/ 1487519 w 1825466"/>
                <a:gd name="connsiteY343" fmla="*/ 193167 h 431958"/>
                <a:gd name="connsiteX344" fmla="*/ 1538002 w 1825466"/>
                <a:gd name="connsiteY344" fmla="*/ 220599 h 431958"/>
                <a:gd name="connsiteX345" fmla="*/ 1514761 w 1825466"/>
                <a:gd name="connsiteY345" fmla="*/ 220599 h 431958"/>
                <a:gd name="connsiteX346" fmla="*/ 1509903 w 1825466"/>
                <a:gd name="connsiteY346" fmla="*/ 231553 h 431958"/>
                <a:gd name="connsiteX347" fmla="*/ 1503426 w 1825466"/>
                <a:gd name="connsiteY347" fmla="*/ 231553 h 431958"/>
                <a:gd name="connsiteX348" fmla="*/ 1523238 w 1825466"/>
                <a:gd name="connsiteY348" fmla="*/ 187738 h 431958"/>
                <a:gd name="connsiteX349" fmla="*/ 1529429 w 1825466"/>
                <a:gd name="connsiteY349" fmla="*/ 187738 h 431958"/>
                <a:gd name="connsiteX350" fmla="*/ 1549337 w 1825466"/>
                <a:gd name="connsiteY350" fmla="*/ 231553 h 431958"/>
                <a:gd name="connsiteX351" fmla="*/ 1542764 w 1825466"/>
                <a:gd name="connsiteY351" fmla="*/ 231553 h 431958"/>
                <a:gd name="connsiteX352" fmla="*/ 1537907 w 1825466"/>
                <a:gd name="connsiteY352" fmla="*/ 220599 h 431958"/>
                <a:gd name="connsiteX353" fmla="*/ 1535811 w 1825466"/>
                <a:gd name="connsiteY353" fmla="*/ 215551 h 431958"/>
                <a:gd name="connsiteX354" fmla="*/ 1526381 w 1825466"/>
                <a:gd name="connsiteY354" fmla="*/ 194119 h 431958"/>
                <a:gd name="connsiteX355" fmla="*/ 1516952 w 1825466"/>
                <a:gd name="connsiteY355" fmla="*/ 215551 h 431958"/>
                <a:gd name="connsiteX356" fmla="*/ 1535811 w 1825466"/>
                <a:gd name="connsiteY356" fmla="*/ 215551 h 431958"/>
                <a:gd name="connsiteX357" fmla="*/ 1562767 w 1825466"/>
                <a:gd name="connsiteY357" fmla="*/ 227552 h 431958"/>
                <a:gd name="connsiteX358" fmla="*/ 1561719 w 1825466"/>
                <a:gd name="connsiteY358" fmla="*/ 232029 h 431958"/>
                <a:gd name="connsiteX359" fmla="*/ 1558766 w 1825466"/>
                <a:gd name="connsiteY359" fmla="*/ 240697 h 431958"/>
                <a:gd name="connsiteX360" fmla="*/ 1554861 w 1825466"/>
                <a:gd name="connsiteY360" fmla="*/ 240697 h 431958"/>
                <a:gd name="connsiteX361" fmla="*/ 1557147 w 1825466"/>
                <a:gd name="connsiteY361" fmla="*/ 231362 h 431958"/>
                <a:gd name="connsiteX362" fmla="*/ 1554480 w 1825466"/>
                <a:gd name="connsiteY362" fmla="*/ 227457 h 431958"/>
                <a:gd name="connsiteX363" fmla="*/ 1558671 w 1825466"/>
                <a:gd name="connsiteY363" fmla="*/ 223171 h 431958"/>
                <a:gd name="connsiteX364" fmla="*/ 1562767 w 1825466"/>
                <a:gd name="connsiteY364" fmla="*/ 227457 h 431958"/>
                <a:gd name="connsiteX365" fmla="*/ 1615821 w 1825466"/>
                <a:gd name="connsiteY365" fmla="*/ 220504 h 431958"/>
                <a:gd name="connsiteX366" fmla="*/ 1592580 w 1825466"/>
                <a:gd name="connsiteY366" fmla="*/ 220504 h 431958"/>
                <a:gd name="connsiteX367" fmla="*/ 1587722 w 1825466"/>
                <a:gd name="connsiteY367" fmla="*/ 231458 h 431958"/>
                <a:gd name="connsiteX368" fmla="*/ 1581245 w 1825466"/>
                <a:gd name="connsiteY368" fmla="*/ 231458 h 431958"/>
                <a:gd name="connsiteX369" fmla="*/ 1601057 w 1825466"/>
                <a:gd name="connsiteY369" fmla="*/ 187643 h 431958"/>
                <a:gd name="connsiteX370" fmla="*/ 1607249 w 1825466"/>
                <a:gd name="connsiteY370" fmla="*/ 187643 h 431958"/>
                <a:gd name="connsiteX371" fmla="*/ 1627156 w 1825466"/>
                <a:gd name="connsiteY371" fmla="*/ 231458 h 431958"/>
                <a:gd name="connsiteX372" fmla="*/ 1620584 w 1825466"/>
                <a:gd name="connsiteY372" fmla="*/ 231458 h 431958"/>
                <a:gd name="connsiteX373" fmla="*/ 1615726 w 1825466"/>
                <a:gd name="connsiteY373" fmla="*/ 220504 h 431958"/>
                <a:gd name="connsiteX374" fmla="*/ 1613630 w 1825466"/>
                <a:gd name="connsiteY374" fmla="*/ 215456 h 431958"/>
                <a:gd name="connsiteX375" fmla="*/ 1604201 w 1825466"/>
                <a:gd name="connsiteY375" fmla="*/ 194024 h 431958"/>
                <a:gd name="connsiteX376" fmla="*/ 1594771 w 1825466"/>
                <a:gd name="connsiteY376" fmla="*/ 215456 h 431958"/>
                <a:gd name="connsiteX377" fmla="*/ 1613630 w 1825466"/>
                <a:gd name="connsiteY377" fmla="*/ 215456 h 431958"/>
                <a:gd name="connsiteX378" fmla="*/ 1632776 w 1825466"/>
                <a:gd name="connsiteY378" fmla="*/ 187643 h 431958"/>
                <a:gd name="connsiteX379" fmla="*/ 1639062 w 1825466"/>
                <a:gd name="connsiteY379" fmla="*/ 187643 h 431958"/>
                <a:gd name="connsiteX380" fmla="*/ 1639062 w 1825466"/>
                <a:gd name="connsiteY380" fmla="*/ 226028 h 431958"/>
                <a:gd name="connsiteX381" fmla="*/ 1662779 w 1825466"/>
                <a:gd name="connsiteY381" fmla="*/ 226028 h 431958"/>
                <a:gd name="connsiteX382" fmla="*/ 1662779 w 1825466"/>
                <a:gd name="connsiteY382" fmla="*/ 231458 h 431958"/>
                <a:gd name="connsiteX383" fmla="*/ 1632776 w 1825466"/>
                <a:gd name="connsiteY383" fmla="*/ 231458 h 431958"/>
                <a:gd name="connsiteX384" fmla="*/ 1632776 w 1825466"/>
                <a:gd name="connsiteY384" fmla="*/ 187643 h 431958"/>
                <a:gd name="connsiteX385" fmla="*/ 1706213 w 1825466"/>
                <a:gd name="connsiteY385" fmla="*/ 219647 h 431958"/>
                <a:gd name="connsiteX386" fmla="*/ 1689449 w 1825466"/>
                <a:gd name="connsiteY386" fmla="*/ 231458 h 431958"/>
                <a:gd name="connsiteX387" fmla="*/ 1668589 w 1825466"/>
                <a:gd name="connsiteY387" fmla="*/ 231458 h 431958"/>
                <a:gd name="connsiteX388" fmla="*/ 1668589 w 1825466"/>
                <a:gd name="connsiteY388" fmla="*/ 187643 h 431958"/>
                <a:gd name="connsiteX389" fmla="*/ 1688211 w 1825466"/>
                <a:gd name="connsiteY389" fmla="*/ 187643 h 431958"/>
                <a:gd name="connsiteX390" fmla="*/ 1703927 w 1825466"/>
                <a:gd name="connsiteY390" fmla="*/ 198977 h 431958"/>
                <a:gd name="connsiteX391" fmla="*/ 1698022 w 1825466"/>
                <a:gd name="connsiteY391" fmla="*/ 208693 h 431958"/>
                <a:gd name="connsiteX392" fmla="*/ 1706213 w 1825466"/>
                <a:gd name="connsiteY392" fmla="*/ 219551 h 431958"/>
                <a:gd name="connsiteX393" fmla="*/ 1674781 w 1825466"/>
                <a:gd name="connsiteY393" fmla="*/ 192691 h 431958"/>
                <a:gd name="connsiteX394" fmla="*/ 1674781 w 1825466"/>
                <a:gd name="connsiteY394" fmla="*/ 206693 h 431958"/>
                <a:gd name="connsiteX395" fmla="*/ 1687639 w 1825466"/>
                <a:gd name="connsiteY395" fmla="*/ 206693 h 431958"/>
                <a:gd name="connsiteX396" fmla="*/ 1697641 w 1825466"/>
                <a:gd name="connsiteY396" fmla="*/ 199644 h 431958"/>
                <a:gd name="connsiteX397" fmla="*/ 1687639 w 1825466"/>
                <a:gd name="connsiteY397" fmla="*/ 192596 h 431958"/>
                <a:gd name="connsiteX398" fmla="*/ 1674781 w 1825466"/>
                <a:gd name="connsiteY398" fmla="*/ 192596 h 431958"/>
                <a:gd name="connsiteX399" fmla="*/ 1699927 w 1825466"/>
                <a:gd name="connsiteY399" fmla="*/ 219075 h 431958"/>
                <a:gd name="connsiteX400" fmla="*/ 1689259 w 1825466"/>
                <a:gd name="connsiteY400" fmla="*/ 211741 h 431958"/>
                <a:gd name="connsiteX401" fmla="*/ 1674876 w 1825466"/>
                <a:gd name="connsiteY401" fmla="*/ 211741 h 431958"/>
                <a:gd name="connsiteX402" fmla="*/ 1674876 w 1825466"/>
                <a:gd name="connsiteY402" fmla="*/ 226314 h 431958"/>
                <a:gd name="connsiteX403" fmla="*/ 1689259 w 1825466"/>
                <a:gd name="connsiteY403" fmla="*/ 226314 h 431958"/>
                <a:gd name="connsiteX404" fmla="*/ 1699927 w 1825466"/>
                <a:gd name="connsiteY404" fmla="*/ 219075 h 431958"/>
                <a:gd name="connsiteX405" fmla="*/ 1714976 w 1825466"/>
                <a:gd name="connsiteY405" fmla="*/ 187547 h 431958"/>
                <a:gd name="connsiteX406" fmla="*/ 1721263 w 1825466"/>
                <a:gd name="connsiteY406" fmla="*/ 187547 h 431958"/>
                <a:gd name="connsiteX407" fmla="*/ 1721263 w 1825466"/>
                <a:gd name="connsiteY407" fmla="*/ 231362 h 431958"/>
                <a:gd name="connsiteX408" fmla="*/ 1714976 w 1825466"/>
                <a:gd name="connsiteY408" fmla="*/ 231362 h 431958"/>
                <a:gd name="connsiteX409" fmla="*/ 1714976 w 1825466"/>
                <a:gd name="connsiteY409" fmla="*/ 187547 h 431958"/>
                <a:gd name="connsiteX410" fmla="*/ 1770412 w 1825466"/>
                <a:gd name="connsiteY410" fmla="*/ 187547 h 431958"/>
                <a:gd name="connsiteX411" fmla="*/ 1770412 w 1825466"/>
                <a:gd name="connsiteY411" fmla="*/ 231362 h 431958"/>
                <a:gd name="connsiteX412" fmla="*/ 1765268 w 1825466"/>
                <a:gd name="connsiteY412" fmla="*/ 231362 h 431958"/>
                <a:gd name="connsiteX413" fmla="*/ 1738979 w 1825466"/>
                <a:gd name="connsiteY413" fmla="*/ 198692 h 431958"/>
                <a:gd name="connsiteX414" fmla="*/ 1738979 w 1825466"/>
                <a:gd name="connsiteY414" fmla="*/ 231362 h 431958"/>
                <a:gd name="connsiteX415" fmla="*/ 1732693 w 1825466"/>
                <a:gd name="connsiteY415" fmla="*/ 231362 h 431958"/>
                <a:gd name="connsiteX416" fmla="*/ 1732693 w 1825466"/>
                <a:gd name="connsiteY416" fmla="*/ 187547 h 431958"/>
                <a:gd name="connsiteX417" fmla="*/ 1737836 w 1825466"/>
                <a:gd name="connsiteY417" fmla="*/ 187547 h 431958"/>
                <a:gd name="connsiteX418" fmla="*/ 1764125 w 1825466"/>
                <a:gd name="connsiteY418" fmla="*/ 220218 h 431958"/>
                <a:gd name="connsiteX419" fmla="*/ 1764125 w 1825466"/>
                <a:gd name="connsiteY419" fmla="*/ 187547 h 431958"/>
                <a:gd name="connsiteX420" fmla="*/ 1770412 w 1825466"/>
                <a:gd name="connsiteY420" fmla="*/ 187547 h 431958"/>
                <a:gd name="connsiteX421" fmla="*/ 1778889 w 1825466"/>
                <a:gd name="connsiteY421" fmla="*/ 209455 h 431958"/>
                <a:gd name="connsiteX422" fmla="*/ 1802225 w 1825466"/>
                <a:gd name="connsiteY422" fmla="*/ 187071 h 431958"/>
                <a:gd name="connsiteX423" fmla="*/ 1825466 w 1825466"/>
                <a:gd name="connsiteY423" fmla="*/ 209455 h 431958"/>
                <a:gd name="connsiteX424" fmla="*/ 1802225 w 1825466"/>
                <a:gd name="connsiteY424" fmla="*/ 231839 h 431958"/>
                <a:gd name="connsiteX425" fmla="*/ 1778889 w 1825466"/>
                <a:gd name="connsiteY425" fmla="*/ 209455 h 431958"/>
                <a:gd name="connsiteX426" fmla="*/ 1819180 w 1825466"/>
                <a:gd name="connsiteY426" fmla="*/ 209455 h 431958"/>
                <a:gd name="connsiteX427" fmla="*/ 1802225 w 1825466"/>
                <a:gd name="connsiteY427" fmla="*/ 192596 h 431958"/>
                <a:gd name="connsiteX428" fmla="*/ 1785176 w 1825466"/>
                <a:gd name="connsiteY428" fmla="*/ 209455 h 431958"/>
                <a:gd name="connsiteX429" fmla="*/ 1802225 w 1825466"/>
                <a:gd name="connsiteY429" fmla="*/ 226314 h 431958"/>
                <a:gd name="connsiteX430" fmla="*/ 1819180 w 1825466"/>
                <a:gd name="connsiteY430" fmla="*/ 209455 h 431958"/>
                <a:gd name="connsiteX431" fmla="*/ 1377601 w 1825466"/>
                <a:gd name="connsiteY431" fmla="*/ 289751 h 431958"/>
                <a:gd name="connsiteX432" fmla="*/ 1371791 w 1825466"/>
                <a:gd name="connsiteY432" fmla="*/ 283940 h 431958"/>
                <a:gd name="connsiteX433" fmla="*/ 1357122 w 1825466"/>
                <a:gd name="connsiteY433" fmla="*/ 289560 h 431958"/>
                <a:gd name="connsiteX434" fmla="*/ 1341787 w 1825466"/>
                <a:gd name="connsiteY434" fmla="*/ 278130 h 431958"/>
                <a:gd name="connsiteX435" fmla="*/ 1352455 w 1825466"/>
                <a:gd name="connsiteY435" fmla="*/ 264700 h 431958"/>
                <a:gd name="connsiteX436" fmla="*/ 1347216 w 1825466"/>
                <a:gd name="connsiteY436" fmla="*/ 254699 h 431958"/>
                <a:gd name="connsiteX437" fmla="*/ 1359027 w 1825466"/>
                <a:gd name="connsiteY437" fmla="*/ 244888 h 431958"/>
                <a:gd name="connsiteX438" fmla="*/ 1369886 w 1825466"/>
                <a:gd name="connsiteY438" fmla="*/ 254032 h 431958"/>
                <a:gd name="connsiteX439" fmla="*/ 1360551 w 1825466"/>
                <a:gd name="connsiteY439" fmla="*/ 265462 h 431958"/>
                <a:gd name="connsiteX440" fmla="*/ 1371410 w 1825466"/>
                <a:gd name="connsiteY440" fmla="*/ 276225 h 431958"/>
                <a:gd name="connsiteX441" fmla="*/ 1374077 w 1825466"/>
                <a:gd name="connsiteY441" fmla="*/ 268319 h 431958"/>
                <a:gd name="connsiteX442" fmla="*/ 1378934 w 1825466"/>
                <a:gd name="connsiteY442" fmla="*/ 269843 h 431958"/>
                <a:gd name="connsiteX443" fmla="*/ 1375124 w 1825466"/>
                <a:gd name="connsiteY443" fmla="*/ 279845 h 431958"/>
                <a:gd name="connsiteX444" fmla="*/ 1381030 w 1825466"/>
                <a:gd name="connsiteY444" fmla="*/ 285750 h 431958"/>
                <a:gd name="connsiteX445" fmla="*/ 1377696 w 1825466"/>
                <a:gd name="connsiteY445" fmla="*/ 289751 h 431958"/>
                <a:gd name="connsiteX446" fmla="*/ 1368171 w 1825466"/>
                <a:gd name="connsiteY446" fmla="*/ 280416 h 431958"/>
                <a:gd name="connsiteX447" fmla="*/ 1355693 w 1825466"/>
                <a:gd name="connsiteY447" fmla="*/ 268034 h 431958"/>
                <a:gd name="connsiteX448" fmla="*/ 1347597 w 1825466"/>
                <a:gd name="connsiteY448" fmla="*/ 277559 h 431958"/>
                <a:gd name="connsiteX449" fmla="*/ 1357408 w 1825466"/>
                <a:gd name="connsiteY449" fmla="*/ 284607 h 431958"/>
                <a:gd name="connsiteX450" fmla="*/ 1368076 w 1825466"/>
                <a:gd name="connsiteY450" fmla="*/ 280511 h 431958"/>
                <a:gd name="connsiteX451" fmla="*/ 1352741 w 1825466"/>
                <a:gd name="connsiteY451" fmla="*/ 254603 h 431958"/>
                <a:gd name="connsiteX452" fmla="*/ 1357217 w 1825466"/>
                <a:gd name="connsiteY452" fmla="*/ 262128 h 431958"/>
                <a:gd name="connsiteX453" fmla="*/ 1364837 w 1825466"/>
                <a:gd name="connsiteY453" fmla="*/ 254127 h 431958"/>
                <a:gd name="connsiteX454" fmla="*/ 1359027 w 1825466"/>
                <a:gd name="connsiteY454" fmla="*/ 249269 h 431958"/>
                <a:gd name="connsiteX455" fmla="*/ 1352741 w 1825466"/>
                <a:gd name="connsiteY455" fmla="*/ 254603 h 431958"/>
                <a:gd name="connsiteX456" fmla="*/ 1433417 w 1825466"/>
                <a:gd name="connsiteY456" fmla="*/ 289084 h 431958"/>
                <a:gd name="connsiteX457" fmla="*/ 1423988 w 1825466"/>
                <a:gd name="connsiteY457" fmla="*/ 275654 h 431958"/>
                <a:gd name="connsiteX458" fmla="*/ 1421225 w 1825466"/>
                <a:gd name="connsiteY458" fmla="*/ 275749 h 431958"/>
                <a:gd name="connsiteX459" fmla="*/ 1410367 w 1825466"/>
                <a:gd name="connsiteY459" fmla="*/ 275749 h 431958"/>
                <a:gd name="connsiteX460" fmla="*/ 1410367 w 1825466"/>
                <a:gd name="connsiteY460" fmla="*/ 289084 h 431958"/>
                <a:gd name="connsiteX461" fmla="*/ 1404080 w 1825466"/>
                <a:gd name="connsiteY461" fmla="*/ 289084 h 431958"/>
                <a:gd name="connsiteX462" fmla="*/ 1404080 w 1825466"/>
                <a:gd name="connsiteY462" fmla="*/ 245269 h 431958"/>
                <a:gd name="connsiteX463" fmla="*/ 1421130 w 1825466"/>
                <a:gd name="connsiteY463" fmla="*/ 245269 h 431958"/>
                <a:gd name="connsiteX464" fmla="*/ 1439418 w 1825466"/>
                <a:gd name="connsiteY464" fmla="*/ 260509 h 431958"/>
                <a:gd name="connsiteX465" fmla="*/ 1429798 w 1825466"/>
                <a:gd name="connsiteY465" fmla="*/ 274320 h 431958"/>
                <a:gd name="connsiteX466" fmla="*/ 1440180 w 1825466"/>
                <a:gd name="connsiteY466" fmla="*/ 288989 h 431958"/>
                <a:gd name="connsiteX467" fmla="*/ 1433322 w 1825466"/>
                <a:gd name="connsiteY467" fmla="*/ 288989 h 431958"/>
                <a:gd name="connsiteX468" fmla="*/ 1433227 w 1825466"/>
                <a:gd name="connsiteY468" fmla="*/ 260509 h 431958"/>
                <a:gd name="connsiteX469" fmla="*/ 1421035 w 1825466"/>
                <a:gd name="connsiteY469" fmla="*/ 250698 h 431958"/>
                <a:gd name="connsiteX470" fmla="*/ 1410367 w 1825466"/>
                <a:gd name="connsiteY470" fmla="*/ 250698 h 431958"/>
                <a:gd name="connsiteX471" fmla="*/ 1410367 w 1825466"/>
                <a:gd name="connsiteY471" fmla="*/ 270415 h 431958"/>
                <a:gd name="connsiteX472" fmla="*/ 1421035 w 1825466"/>
                <a:gd name="connsiteY472" fmla="*/ 270415 h 431958"/>
                <a:gd name="connsiteX473" fmla="*/ 1433227 w 1825466"/>
                <a:gd name="connsiteY473" fmla="*/ 260509 h 431958"/>
                <a:gd name="connsiteX474" fmla="*/ 1444943 w 1825466"/>
                <a:gd name="connsiteY474" fmla="*/ 267176 h 431958"/>
                <a:gd name="connsiteX475" fmla="*/ 1468279 w 1825466"/>
                <a:gd name="connsiteY475" fmla="*/ 244793 h 431958"/>
                <a:gd name="connsiteX476" fmla="*/ 1491520 w 1825466"/>
                <a:gd name="connsiteY476" fmla="*/ 267176 h 431958"/>
                <a:gd name="connsiteX477" fmla="*/ 1468279 w 1825466"/>
                <a:gd name="connsiteY477" fmla="*/ 289560 h 431958"/>
                <a:gd name="connsiteX478" fmla="*/ 1444943 w 1825466"/>
                <a:gd name="connsiteY478" fmla="*/ 267176 h 431958"/>
                <a:gd name="connsiteX479" fmla="*/ 1485233 w 1825466"/>
                <a:gd name="connsiteY479" fmla="*/ 267176 h 431958"/>
                <a:gd name="connsiteX480" fmla="*/ 1468279 w 1825466"/>
                <a:gd name="connsiteY480" fmla="*/ 250317 h 431958"/>
                <a:gd name="connsiteX481" fmla="*/ 1451229 w 1825466"/>
                <a:gd name="connsiteY481" fmla="*/ 267176 h 431958"/>
                <a:gd name="connsiteX482" fmla="*/ 1468279 w 1825466"/>
                <a:gd name="connsiteY482" fmla="*/ 284036 h 431958"/>
                <a:gd name="connsiteX483" fmla="*/ 1485233 w 1825466"/>
                <a:gd name="connsiteY483" fmla="*/ 267176 h 431958"/>
                <a:gd name="connsiteX484" fmla="*/ 1496759 w 1825466"/>
                <a:gd name="connsiteY484" fmla="*/ 267176 h 431958"/>
                <a:gd name="connsiteX485" fmla="*/ 1520000 w 1825466"/>
                <a:gd name="connsiteY485" fmla="*/ 244793 h 431958"/>
                <a:gd name="connsiteX486" fmla="*/ 1536668 w 1825466"/>
                <a:gd name="connsiteY486" fmla="*/ 251651 h 431958"/>
                <a:gd name="connsiteX487" fmla="*/ 1532573 w 1825466"/>
                <a:gd name="connsiteY487" fmla="*/ 255556 h 431958"/>
                <a:gd name="connsiteX488" fmla="*/ 1520285 w 1825466"/>
                <a:gd name="connsiteY488" fmla="*/ 250317 h 431958"/>
                <a:gd name="connsiteX489" fmla="*/ 1503045 w 1825466"/>
                <a:gd name="connsiteY489" fmla="*/ 267176 h 431958"/>
                <a:gd name="connsiteX490" fmla="*/ 1520285 w 1825466"/>
                <a:gd name="connsiteY490" fmla="*/ 284036 h 431958"/>
                <a:gd name="connsiteX491" fmla="*/ 1532573 w 1825466"/>
                <a:gd name="connsiteY491" fmla="*/ 278797 h 431958"/>
                <a:gd name="connsiteX492" fmla="*/ 1536668 w 1825466"/>
                <a:gd name="connsiteY492" fmla="*/ 282702 h 431958"/>
                <a:gd name="connsiteX493" fmla="*/ 1520000 w 1825466"/>
                <a:gd name="connsiteY493" fmla="*/ 289560 h 431958"/>
                <a:gd name="connsiteX494" fmla="*/ 1496854 w 1825466"/>
                <a:gd name="connsiteY494" fmla="*/ 267176 h 431958"/>
                <a:gd name="connsiteX495" fmla="*/ 1581531 w 1825466"/>
                <a:gd name="connsiteY495" fmla="*/ 245269 h 431958"/>
                <a:gd name="connsiteX496" fmla="*/ 1581531 w 1825466"/>
                <a:gd name="connsiteY496" fmla="*/ 289084 h 431958"/>
                <a:gd name="connsiteX497" fmla="*/ 1575245 w 1825466"/>
                <a:gd name="connsiteY497" fmla="*/ 289084 h 431958"/>
                <a:gd name="connsiteX498" fmla="*/ 1575245 w 1825466"/>
                <a:gd name="connsiteY498" fmla="*/ 269558 h 431958"/>
                <a:gd name="connsiteX499" fmla="*/ 1550099 w 1825466"/>
                <a:gd name="connsiteY499" fmla="*/ 269558 h 431958"/>
                <a:gd name="connsiteX500" fmla="*/ 1550099 w 1825466"/>
                <a:gd name="connsiteY500" fmla="*/ 289084 h 431958"/>
                <a:gd name="connsiteX501" fmla="*/ 1543812 w 1825466"/>
                <a:gd name="connsiteY501" fmla="*/ 289084 h 431958"/>
                <a:gd name="connsiteX502" fmla="*/ 1543812 w 1825466"/>
                <a:gd name="connsiteY502" fmla="*/ 245269 h 431958"/>
                <a:gd name="connsiteX503" fmla="*/ 1550099 w 1825466"/>
                <a:gd name="connsiteY503" fmla="*/ 245269 h 431958"/>
                <a:gd name="connsiteX504" fmla="*/ 1550099 w 1825466"/>
                <a:gd name="connsiteY504" fmla="*/ 264128 h 431958"/>
                <a:gd name="connsiteX505" fmla="*/ 1575245 w 1825466"/>
                <a:gd name="connsiteY505" fmla="*/ 264128 h 431958"/>
                <a:gd name="connsiteX506" fmla="*/ 1575245 w 1825466"/>
                <a:gd name="connsiteY506" fmla="*/ 245269 h 431958"/>
                <a:gd name="connsiteX507" fmla="*/ 1581531 w 1825466"/>
                <a:gd name="connsiteY507" fmla="*/ 245269 h 431958"/>
                <a:gd name="connsiteX508" fmla="*/ 1621631 w 1825466"/>
                <a:gd name="connsiteY508" fmla="*/ 278130 h 431958"/>
                <a:gd name="connsiteX509" fmla="*/ 1598390 w 1825466"/>
                <a:gd name="connsiteY509" fmla="*/ 278130 h 431958"/>
                <a:gd name="connsiteX510" fmla="*/ 1593533 w 1825466"/>
                <a:gd name="connsiteY510" fmla="*/ 289084 h 431958"/>
                <a:gd name="connsiteX511" fmla="*/ 1587056 w 1825466"/>
                <a:gd name="connsiteY511" fmla="*/ 289084 h 431958"/>
                <a:gd name="connsiteX512" fmla="*/ 1606868 w 1825466"/>
                <a:gd name="connsiteY512" fmla="*/ 245269 h 431958"/>
                <a:gd name="connsiteX513" fmla="*/ 1613059 w 1825466"/>
                <a:gd name="connsiteY513" fmla="*/ 245269 h 431958"/>
                <a:gd name="connsiteX514" fmla="*/ 1632966 w 1825466"/>
                <a:gd name="connsiteY514" fmla="*/ 289084 h 431958"/>
                <a:gd name="connsiteX515" fmla="*/ 1626394 w 1825466"/>
                <a:gd name="connsiteY515" fmla="*/ 289084 h 431958"/>
                <a:gd name="connsiteX516" fmla="*/ 1621536 w 1825466"/>
                <a:gd name="connsiteY516" fmla="*/ 278130 h 431958"/>
                <a:gd name="connsiteX517" fmla="*/ 1619441 w 1825466"/>
                <a:gd name="connsiteY517" fmla="*/ 273082 h 431958"/>
                <a:gd name="connsiteX518" fmla="*/ 1610011 w 1825466"/>
                <a:gd name="connsiteY518" fmla="*/ 251651 h 431958"/>
                <a:gd name="connsiteX519" fmla="*/ 1600581 w 1825466"/>
                <a:gd name="connsiteY519" fmla="*/ 273082 h 431958"/>
                <a:gd name="connsiteX520" fmla="*/ 1619441 w 1825466"/>
                <a:gd name="connsiteY520" fmla="*/ 273082 h 431958"/>
                <a:gd name="connsiteX521" fmla="*/ 1373410 w 1825466"/>
                <a:gd name="connsiteY521" fmla="*/ 335851 h 431958"/>
                <a:gd name="connsiteX522" fmla="*/ 1350169 w 1825466"/>
                <a:gd name="connsiteY522" fmla="*/ 335851 h 431958"/>
                <a:gd name="connsiteX523" fmla="*/ 1345311 w 1825466"/>
                <a:gd name="connsiteY523" fmla="*/ 346805 h 431958"/>
                <a:gd name="connsiteX524" fmla="*/ 1338834 w 1825466"/>
                <a:gd name="connsiteY524" fmla="*/ 346805 h 431958"/>
                <a:gd name="connsiteX525" fmla="*/ 1358646 w 1825466"/>
                <a:gd name="connsiteY525" fmla="*/ 302990 h 431958"/>
                <a:gd name="connsiteX526" fmla="*/ 1364837 w 1825466"/>
                <a:gd name="connsiteY526" fmla="*/ 302990 h 431958"/>
                <a:gd name="connsiteX527" fmla="*/ 1384745 w 1825466"/>
                <a:gd name="connsiteY527" fmla="*/ 346805 h 431958"/>
                <a:gd name="connsiteX528" fmla="*/ 1378172 w 1825466"/>
                <a:gd name="connsiteY528" fmla="*/ 346805 h 431958"/>
                <a:gd name="connsiteX529" fmla="*/ 1373314 w 1825466"/>
                <a:gd name="connsiteY529" fmla="*/ 335851 h 431958"/>
                <a:gd name="connsiteX530" fmla="*/ 1371219 w 1825466"/>
                <a:gd name="connsiteY530" fmla="*/ 330803 h 431958"/>
                <a:gd name="connsiteX531" fmla="*/ 1361789 w 1825466"/>
                <a:gd name="connsiteY531" fmla="*/ 309372 h 431958"/>
                <a:gd name="connsiteX532" fmla="*/ 1352360 w 1825466"/>
                <a:gd name="connsiteY532" fmla="*/ 330803 h 431958"/>
                <a:gd name="connsiteX533" fmla="*/ 1371219 w 1825466"/>
                <a:gd name="connsiteY533" fmla="*/ 330803 h 431958"/>
                <a:gd name="connsiteX534" fmla="*/ 1390269 w 1825466"/>
                <a:gd name="connsiteY534" fmla="*/ 302990 h 431958"/>
                <a:gd name="connsiteX535" fmla="*/ 1408748 w 1825466"/>
                <a:gd name="connsiteY535" fmla="*/ 302990 h 431958"/>
                <a:gd name="connsiteX536" fmla="*/ 1432370 w 1825466"/>
                <a:gd name="connsiteY536" fmla="*/ 324898 h 431958"/>
                <a:gd name="connsiteX537" fmla="*/ 1408748 w 1825466"/>
                <a:gd name="connsiteY537" fmla="*/ 346805 h 431958"/>
                <a:gd name="connsiteX538" fmla="*/ 1390269 w 1825466"/>
                <a:gd name="connsiteY538" fmla="*/ 346805 h 431958"/>
                <a:gd name="connsiteX539" fmla="*/ 1390269 w 1825466"/>
                <a:gd name="connsiteY539" fmla="*/ 302990 h 431958"/>
                <a:gd name="connsiteX540" fmla="*/ 1408367 w 1825466"/>
                <a:gd name="connsiteY540" fmla="*/ 341376 h 431958"/>
                <a:gd name="connsiteX541" fmla="*/ 1426178 w 1825466"/>
                <a:gd name="connsiteY541" fmla="*/ 324898 h 431958"/>
                <a:gd name="connsiteX542" fmla="*/ 1408367 w 1825466"/>
                <a:gd name="connsiteY542" fmla="*/ 308420 h 431958"/>
                <a:gd name="connsiteX543" fmla="*/ 1396556 w 1825466"/>
                <a:gd name="connsiteY543" fmla="*/ 308420 h 431958"/>
                <a:gd name="connsiteX544" fmla="*/ 1396556 w 1825466"/>
                <a:gd name="connsiteY544" fmla="*/ 341376 h 431958"/>
                <a:gd name="connsiteX545" fmla="*/ 1408367 w 1825466"/>
                <a:gd name="connsiteY545" fmla="*/ 341376 h 431958"/>
                <a:gd name="connsiteX546" fmla="*/ 1477328 w 1825466"/>
                <a:gd name="connsiteY546" fmla="*/ 302990 h 431958"/>
                <a:gd name="connsiteX547" fmla="*/ 1458087 w 1825466"/>
                <a:gd name="connsiteY547" fmla="*/ 346805 h 431958"/>
                <a:gd name="connsiteX548" fmla="*/ 1451896 w 1825466"/>
                <a:gd name="connsiteY548" fmla="*/ 346805 h 431958"/>
                <a:gd name="connsiteX549" fmla="*/ 1432655 w 1825466"/>
                <a:gd name="connsiteY549" fmla="*/ 302990 h 431958"/>
                <a:gd name="connsiteX550" fmla="*/ 1439418 w 1825466"/>
                <a:gd name="connsiteY550" fmla="*/ 302990 h 431958"/>
                <a:gd name="connsiteX551" fmla="*/ 1455230 w 1825466"/>
                <a:gd name="connsiteY551" fmla="*/ 338995 h 431958"/>
                <a:gd name="connsiteX552" fmla="*/ 1471136 w 1825466"/>
                <a:gd name="connsiteY552" fmla="*/ 302990 h 431958"/>
                <a:gd name="connsiteX553" fmla="*/ 1477423 w 1825466"/>
                <a:gd name="connsiteY553" fmla="*/ 302990 h 431958"/>
                <a:gd name="connsiteX554" fmla="*/ 1477518 w 1825466"/>
                <a:gd name="connsiteY554" fmla="*/ 324898 h 431958"/>
                <a:gd name="connsiteX555" fmla="*/ 1500854 w 1825466"/>
                <a:gd name="connsiteY555" fmla="*/ 302514 h 431958"/>
                <a:gd name="connsiteX556" fmla="*/ 1524095 w 1825466"/>
                <a:gd name="connsiteY556" fmla="*/ 324898 h 431958"/>
                <a:gd name="connsiteX557" fmla="*/ 1500854 w 1825466"/>
                <a:gd name="connsiteY557" fmla="*/ 347282 h 431958"/>
                <a:gd name="connsiteX558" fmla="*/ 1477518 w 1825466"/>
                <a:gd name="connsiteY558" fmla="*/ 324898 h 431958"/>
                <a:gd name="connsiteX559" fmla="*/ 1517809 w 1825466"/>
                <a:gd name="connsiteY559" fmla="*/ 324898 h 431958"/>
                <a:gd name="connsiteX560" fmla="*/ 1500854 w 1825466"/>
                <a:gd name="connsiteY560" fmla="*/ 308039 h 431958"/>
                <a:gd name="connsiteX561" fmla="*/ 1483805 w 1825466"/>
                <a:gd name="connsiteY561" fmla="*/ 324898 h 431958"/>
                <a:gd name="connsiteX562" fmla="*/ 1500854 w 1825466"/>
                <a:gd name="connsiteY562" fmla="*/ 341757 h 431958"/>
                <a:gd name="connsiteX563" fmla="*/ 1517809 w 1825466"/>
                <a:gd name="connsiteY563" fmla="*/ 324898 h 431958"/>
                <a:gd name="connsiteX564" fmla="*/ 1563243 w 1825466"/>
                <a:gd name="connsiteY564" fmla="*/ 324612 h 431958"/>
                <a:gd name="connsiteX565" fmla="*/ 1569244 w 1825466"/>
                <a:gd name="connsiteY565" fmla="*/ 324612 h 431958"/>
                <a:gd name="connsiteX566" fmla="*/ 1569244 w 1825466"/>
                <a:gd name="connsiteY566" fmla="*/ 341662 h 431958"/>
                <a:gd name="connsiteX567" fmla="*/ 1552670 w 1825466"/>
                <a:gd name="connsiteY567" fmla="*/ 347186 h 431958"/>
                <a:gd name="connsiteX568" fmla="*/ 1529334 w 1825466"/>
                <a:gd name="connsiteY568" fmla="*/ 324803 h 431958"/>
                <a:gd name="connsiteX569" fmla="*/ 1552766 w 1825466"/>
                <a:gd name="connsiteY569" fmla="*/ 302419 h 431958"/>
                <a:gd name="connsiteX570" fmla="*/ 1569625 w 1825466"/>
                <a:gd name="connsiteY570" fmla="*/ 309182 h 431958"/>
                <a:gd name="connsiteX571" fmla="*/ 1565720 w 1825466"/>
                <a:gd name="connsiteY571" fmla="*/ 313087 h 431958"/>
                <a:gd name="connsiteX572" fmla="*/ 1553051 w 1825466"/>
                <a:gd name="connsiteY572" fmla="*/ 308039 h 431958"/>
                <a:gd name="connsiteX573" fmla="*/ 1535621 w 1825466"/>
                <a:gd name="connsiteY573" fmla="*/ 324898 h 431958"/>
                <a:gd name="connsiteX574" fmla="*/ 1553051 w 1825466"/>
                <a:gd name="connsiteY574" fmla="*/ 341757 h 431958"/>
                <a:gd name="connsiteX575" fmla="*/ 1563338 w 1825466"/>
                <a:gd name="connsiteY575" fmla="*/ 338900 h 431958"/>
                <a:gd name="connsiteX576" fmla="*/ 1563338 w 1825466"/>
                <a:gd name="connsiteY576" fmla="*/ 324612 h 431958"/>
                <a:gd name="connsiteX577" fmla="*/ 1607820 w 1825466"/>
                <a:gd name="connsiteY577" fmla="*/ 335851 h 431958"/>
                <a:gd name="connsiteX578" fmla="*/ 1584579 w 1825466"/>
                <a:gd name="connsiteY578" fmla="*/ 335851 h 431958"/>
                <a:gd name="connsiteX579" fmla="*/ 1579721 w 1825466"/>
                <a:gd name="connsiteY579" fmla="*/ 346805 h 431958"/>
                <a:gd name="connsiteX580" fmla="*/ 1573244 w 1825466"/>
                <a:gd name="connsiteY580" fmla="*/ 346805 h 431958"/>
                <a:gd name="connsiteX581" fmla="*/ 1593056 w 1825466"/>
                <a:gd name="connsiteY581" fmla="*/ 302990 h 431958"/>
                <a:gd name="connsiteX582" fmla="*/ 1599248 w 1825466"/>
                <a:gd name="connsiteY582" fmla="*/ 302990 h 431958"/>
                <a:gd name="connsiteX583" fmla="*/ 1619155 w 1825466"/>
                <a:gd name="connsiteY583" fmla="*/ 346805 h 431958"/>
                <a:gd name="connsiteX584" fmla="*/ 1612583 w 1825466"/>
                <a:gd name="connsiteY584" fmla="*/ 346805 h 431958"/>
                <a:gd name="connsiteX585" fmla="*/ 1607725 w 1825466"/>
                <a:gd name="connsiteY585" fmla="*/ 335851 h 431958"/>
                <a:gd name="connsiteX586" fmla="*/ 1605629 w 1825466"/>
                <a:gd name="connsiteY586" fmla="*/ 330803 h 431958"/>
                <a:gd name="connsiteX587" fmla="*/ 1596200 w 1825466"/>
                <a:gd name="connsiteY587" fmla="*/ 309372 h 431958"/>
                <a:gd name="connsiteX588" fmla="*/ 1586770 w 1825466"/>
                <a:gd name="connsiteY588" fmla="*/ 330803 h 431958"/>
                <a:gd name="connsiteX589" fmla="*/ 1605629 w 1825466"/>
                <a:gd name="connsiteY589" fmla="*/ 330803 h 431958"/>
                <a:gd name="connsiteX590" fmla="*/ 1624679 w 1825466"/>
                <a:gd name="connsiteY590" fmla="*/ 302990 h 431958"/>
                <a:gd name="connsiteX591" fmla="*/ 1643158 w 1825466"/>
                <a:gd name="connsiteY591" fmla="*/ 302990 h 431958"/>
                <a:gd name="connsiteX592" fmla="*/ 1666780 w 1825466"/>
                <a:gd name="connsiteY592" fmla="*/ 324898 h 431958"/>
                <a:gd name="connsiteX593" fmla="*/ 1643158 w 1825466"/>
                <a:gd name="connsiteY593" fmla="*/ 346805 h 431958"/>
                <a:gd name="connsiteX594" fmla="*/ 1624679 w 1825466"/>
                <a:gd name="connsiteY594" fmla="*/ 346805 h 431958"/>
                <a:gd name="connsiteX595" fmla="*/ 1624679 w 1825466"/>
                <a:gd name="connsiteY595" fmla="*/ 302990 h 431958"/>
                <a:gd name="connsiteX596" fmla="*/ 1642777 w 1825466"/>
                <a:gd name="connsiteY596" fmla="*/ 341376 h 431958"/>
                <a:gd name="connsiteX597" fmla="*/ 1660589 w 1825466"/>
                <a:gd name="connsiteY597" fmla="*/ 324898 h 431958"/>
                <a:gd name="connsiteX598" fmla="*/ 1642777 w 1825466"/>
                <a:gd name="connsiteY598" fmla="*/ 308420 h 431958"/>
                <a:gd name="connsiteX599" fmla="*/ 1630966 w 1825466"/>
                <a:gd name="connsiteY599" fmla="*/ 308420 h 431958"/>
                <a:gd name="connsiteX600" fmla="*/ 1630966 w 1825466"/>
                <a:gd name="connsiteY600" fmla="*/ 341376 h 431958"/>
                <a:gd name="connsiteX601" fmla="*/ 1642777 w 1825466"/>
                <a:gd name="connsiteY601" fmla="*/ 341376 h 431958"/>
                <a:gd name="connsiteX602" fmla="*/ 1672114 w 1825466"/>
                <a:gd name="connsiteY602" fmla="*/ 324898 h 431958"/>
                <a:gd name="connsiteX603" fmla="*/ 1695450 w 1825466"/>
                <a:gd name="connsiteY603" fmla="*/ 302514 h 431958"/>
                <a:gd name="connsiteX604" fmla="*/ 1718691 w 1825466"/>
                <a:gd name="connsiteY604" fmla="*/ 324898 h 431958"/>
                <a:gd name="connsiteX605" fmla="*/ 1695450 w 1825466"/>
                <a:gd name="connsiteY605" fmla="*/ 347282 h 431958"/>
                <a:gd name="connsiteX606" fmla="*/ 1672114 w 1825466"/>
                <a:gd name="connsiteY606" fmla="*/ 324898 h 431958"/>
                <a:gd name="connsiteX607" fmla="*/ 1712405 w 1825466"/>
                <a:gd name="connsiteY607" fmla="*/ 324898 h 431958"/>
                <a:gd name="connsiteX608" fmla="*/ 1695450 w 1825466"/>
                <a:gd name="connsiteY608" fmla="*/ 308039 h 431958"/>
                <a:gd name="connsiteX609" fmla="*/ 1678400 w 1825466"/>
                <a:gd name="connsiteY609" fmla="*/ 324898 h 431958"/>
                <a:gd name="connsiteX610" fmla="*/ 1695450 w 1825466"/>
                <a:gd name="connsiteY610" fmla="*/ 341757 h 431958"/>
                <a:gd name="connsiteX611" fmla="*/ 1712405 w 1825466"/>
                <a:gd name="connsiteY611" fmla="*/ 324898 h 431958"/>
                <a:gd name="connsiteX612" fmla="*/ 1723073 w 1825466"/>
                <a:gd name="connsiteY612" fmla="*/ 341757 h 431958"/>
                <a:gd name="connsiteX613" fmla="*/ 1725359 w 1825466"/>
                <a:gd name="connsiteY613" fmla="*/ 336899 h 431958"/>
                <a:gd name="connsiteX614" fmla="*/ 1739837 w 1825466"/>
                <a:gd name="connsiteY614" fmla="*/ 341948 h 431958"/>
                <a:gd name="connsiteX615" fmla="*/ 1750695 w 1825466"/>
                <a:gd name="connsiteY615" fmla="*/ 335185 h 431958"/>
                <a:gd name="connsiteX616" fmla="*/ 1724120 w 1825466"/>
                <a:gd name="connsiteY616" fmla="*/ 314992 h 431958"/>
                <a:gd name="connsiteX617" fmla="*/ 1740884 w 1825466"/>
                <a:gd name="connsiteY617" fmla="*/ 302514 h 431958"/>
                <a:gd name="connsiteX618" fmla="*/ 1754981 w 1825466"/>
                <a:gd name="connsiteY618" fmla="*/ 306419 h 431958"/>
                <a:gd name="connsiteX619" fmla="*/ 1752886 w 1825466"/>
                <a:gd name="connsiteY619" fmla="*/ 311468 h 431958"/>
                <a:gd name="connsiteX620" fmla="*/ 1740884 w 1825466"/>
                <a:gd name="connsiteY620" fmla="*/ 307943 h 431958"/>
                <a:gd name="connsiteX621" fmla="*/ 1730216 w 1825466"/>
                <a:gd name="connsiteY621" fmla="*/ 314897 h 431958"/>
                <a:gd name="connsiteX622" fmla="*/ 1756791 w 1825466"/>
                <a:gd name="connsiteY622" fmla="*/ 334994 h 431958"/>
                <a:gd name="connsiteX623" fmla="*/ 1739837 w 1825466"/>
                <a:gd name="connsiteY623" fmla="*/ 347472 h 431958"/>
                <a:gd name="connsiteX624" fmla="*/ 1723073 w 1825466"/>
                <a:gd name="connsiteY624" fmla="*/ 341948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Lst>
              <a:rect l="l" t="t" r="r" b="b"/>
              <a:pathLst>
                <a:path w="1825466" h="431958">
                  <a:moveTo>
                    <a:pt x="853440" y="100203"/>
                  </a:moveTo>
                  <a:lnTo>
                    <a:pt x="862679" y="100203"/>
                  </a:lnTo>
                  <a:lnTo>
                    <a:pt x="862679" y="140208"/>
                  </a:lnTo>
                  <a:lnTo>
                    <a:pt x="853440" y="140208"/>
                  </a:lnTo>
                  <a:lnTo>
                    <a:pt x="853440" y="100203"/>
                  </a:lnTo>
                  <a:close/>
                  <a:moveTo>
                    <a:pt x="902970" y="122587"/>
                  </a:moveTo>
                  <a:lnTo>
                    <a:pt x="902970" y="140208"/>
                  </a:lnTo>
                  <a:lnTo>
                    <a:pt x="894017" y="140208"/>
                  </a:lnTo>
                  <a:lnTo>
                    <a:pt x="894017" y="124016"/>
                  </a:lnTo>
                  <a:cubicBezTo>
                    <a:pt x="894017" y="119063"/>
                    <a:pt x="891731" y="116777"/>
                    <a:pt x="887825" y="116777"/>
                  </a:cubicBezTo>
                  <a:cubicBezTo>
                    <a:pt x="883539" y="116777"/>
                    <a:pt x="880491" y="119444"/>
                    <a:pt x="880491" y="125063"/>
                  </a:cubicBezTo>
                  <a:lnTo>
                    <a:pt x="880491" y="140208"/>
                  </a:lnTo>
                  <a:lnTo>
                    <a:pt x="871538" y="140208"/>
                  </a:lnTo>
                  <a:lnTo>
                    <a:pt x="871538" y="109442"/>
                  </a:lnTo>
                  <a:lnTo>
                    <a:pt x="880015" y="109442"/>
                  </a:lnTo>
                  <a:lnTo>
                    <a:pt x="880015" y="113062"/>
                  </a:lnTo>
                  <a:cubicBezTo>
                    <a:pt x="882396" y="110395"/>
                    <a:pt x="886015" y="108966"/>
                    <a:pt x="890207" y="108966"/>
                  </a:cubicBezTo>
                  <a:cubicBezTo>
                    <a:pt x="897446" y="108966"/>
                    <a:pt x="902970" y="113157"/>
                    <a:pt x="902970" y="122587"/>
                  </a:cubicBezTo>
                  <a:close/>
                  <a:moveTo>
                    <a:pt x="922687" y="124778"/>
                  </a:moveTo>
                  <a:cubicBezTo>
                    <a:pt x="922687" y="115538"/>
                    <a:pt x="929831" y="108966"/>
                    <a:pt x="939832" y="108966"/>
                  </a:cubicBezTo>
                  <a:cubicBezTo>
                    <a:pt x="946309" y="108966"/>
                    <a:pt x="951357" y="111728"/>
                    <a:pt x="953643" y="116777"/>
                  </a:cubicBezTo>
                  <a:lnTo>
                    <a:pt x="946690" y="120491"/>
                  </a:lnTo>
                  <a:cubicBezTo>
                    <a:pt x="945071" y="117539"/>
                    <a:pt x="942594" y="116300"/>
                    <a:pt x="939737" y="116300"/>
                  </a:cubicBezTo>
                  <a:cubicBezTo>
                    <a:pt x="935260" y="116300"/>
                    <a:pt x="931640" y="119444"/>
                    <a:pt x="931640" y="124778"/>
                  </a:cubicBezTo>
                  <a:cubicBezTo>
                    <a:pt x="931640" y="130112"/>
                    <a:pt x="935165" y="133255"/>
                    <a:pt x="939737" y="133255"/>
                  </a:cubicBezTo>
                  <a:cubicBezTo>
                    <a:pt x="942499" y="133255"/>
                    <a:pt x="944975" y="132017"/>
                    <a:pt x="946690" y="129064"/>
                  </a:cubicBezTo>
                  <a:lnTo>
                    <a:pt x="953643" y="132874"/>
                  </a:lnTo>
                  <a:cubicBezTo>
                    <a:pt x="951452" y="137827"/>
                    <a:pt x="946309" y="140684"/>
                    <a:pt x="939832" y="140684"/>
                  </a:cubicBezTo>
                  <a:cubicBezTo>
                    <a:pt x="929831" y="140684"/>
                    <a:pt x="922687" y="134112"/>
                    <a:pt x="922687" y="124873"/>
                  </a:cubicBezTo>
                  <a:close/>
                  <a:moveTo>
                    <a:pt x="956310" y="124778"/>
                  </a:moveTo>
                  <a:cubicBezTo>
                    <a:pt x="956310" y="115538"/>
                    <a:pt x="963454" y="108966"/>
                    <a:pt x="973265" y="108966"/>
                  </a:cubicBezTo>
                  <a:cubicBezTo>
                    <a:pt x="983075" y="108966"/>
                    <a:pt x="990124" y="115538"/>
                    <a:pt x="990124" y="124778"/>
                  </a:cubicBezTo>
                  <a:cubicBezTo>
                    <a:pt x="990124" y="134017"/>
                    <a:pt x="983075" y="140589"/>
                    <a:pt x="973265" y="140589"/>
                  </a:cubicBezTo>
                  <a:cubicBezTo>
                    <a:pt x="963454" y="140589"/>
                    <a:pt x="956310" y="134017"/>
                    <a:pt x="956310" y="124778"/>
                  </a:cubicBezTo>
                  <a:close/>
                  <a:moveTo>
                    <a:pt x="981075" y="124778"/>
                  </a:moveTo>
                  <a:cubicBezTo>
                    <a:pt x="981075" y="119444"/>
                    <a:pt x="977741" y="116300"/>
                    <a:pt x="973265" y="116300"/>
                  </a:cubicBezTo>
                  <a:cubicBezTo>
                    <a:pt x="968788" y="116300"/>
                    <a:pt x="965359" y="119539"/>
                    <a:pt x="965359" y="124778"/>
                  </a:cubicBezTo>
                  <a:cubicBezTo>
                    <a:pt x="965359" y="130016"/>
                    <a:pt x="968788" y="133255"/>
                    <a:pt x="973265" y="133255"/>
                  </a:cubicBezTo>
                  <a:cubicBezTo>
                    <a:pt x="977741" y="133255"/>
                    <a:pt x="981075" y="130016"/>
                    <a:pt x="981075" y="124778"/>
                  </a:cubicBezTo>
                  <a:close/>
                  <a:moveTo>
                    <a:pt x="994029" y="124778"/>
                  </a:moveTo>
                  <a:cubicBezTo>
                    <a:pt x="994029" y="115538"/>
                    <a:pt x="1001173" y="108966"/>
                    <a:pt x="1010888" y="108966"/>
                  </a:cubicBezTo>
                  <a:cubicBezTo>
                    <a:pt x="1020604" y="108966"/>
                    <a:pt x="1027748" y="115538"/>
                    <a:pt x="1027748" y="124778"/>
                  </a:cubicBezTo>
                  <a:cubicBezTo>
                    <a:pt x="1027748" y="134017"/>
                    <a:pt x="1020699" y="140589"/>
                    <a:pt x="1010888" y="140589"/>
                  </a:cubicBezTo>
                  <a:cubicBezTo>
                    <a:pt x="1001078" y="140589"/>
                    <a:pt x="994029" y="134017"/>
                    <a:pt x="994029" y="124778"/>
                  </a:cubicBezTo>
                  <a:close/>
                  <a:moveTo>
                    <a:pt x="1018794" y="124778"/>
                  </a:moveTo>
                  <a:cubicBezTo>
                    <a:pt x="1018794" y="119444"/>
                    <a:pt x="1015460" y="116300"/>
                    <a:pt x="1010984" y="116300"/>
                  </a:cubicBezTo>
                  <a:cubicBezTo>
                    <a:pt x="1006507" y="116300"/>
                    <a:pt x="1003078" y="119539"/>
                    <a:pt x="1003078" y="124778"/>
                  </a:cubicBezTo>
                  <a:cubicBezTo>
                    <a:pt x="1003078" y="130016"/>
                    <a:pt x="1006507" y="133255"/>
                    <a:pt x="1010984" y="133255"/>
                  </a:cubicBezTo>
                  <a:cubicBezTo>
                    <a:pt x="1015460" y="133255"/>
                    <a:pt x="1018794" y="130016"/>
                    <a:pt x="1018794" y="124778"/>
                  </a:cubicBezTo>
                  <a:close/>
                  <a:moveTo>
                    <a:pt x="1067276" y="124778"/>
                  </a:moveTo>
                  <a:cubicBezTo>
                    <a:pt x="1067276" y="134398"/>
                    <a:pt x="1060609" y="140589"/>
                    <a:pt x="1051941" y="140589"/>
                  </a:cubicBezTo>
                  <a:cubicBezTo>
                    <a:pt x="1048131" y="140589"/>
                    <a:pt x="1044988" y="139351"/>
                    <a:pt x="1042702" y="136874"/>
                  </a:cubicBezTo>
                  <a:lnTo>
                    <a:pt x="1042702" y="151162"/>
                  </a:lnTo>
                  <a:lnTo>
                    <a:pt x="1033748" y="151162"/>
                  </a:lnTo>
                  <a:lnTo>
                    <a:pt x="1033748" y="109347"/>
                  </a:lnTo>
                  <a:lnTo>
                    <a:pt x="1042226" y="109347"/>
                  </a:lnTo>
                  <a:lnTo>
                    <a:pt x="1042226" y="112871"/>
                  </a:lnTo>
                  <a:cubicBezTo>
                    <a:pt x="1044416" y="110204"/>
                    <a:pt x="1047750" y="108871"/>
                    <a:pt x="1051846" y="108871"/>
                  </a:cubicBezTo>
                  <a:cubicBezTo>
                    <a:pt x="1060514" y="108871"/>
                    <a:pt x="1067181" y="115062"/>
                    <a:pt x="1067181" y="124682"/>
                  </a:cubicBezTo>
                  <a:close/>
                  <a:moveTo>
                    <a:pt x="1058228" y="124778"/>
                  </a:moveTo>
                  <a:cubicBezTo>
                    <a:pt x="1058228" y="119444"/>
                    <a:pt x="1054894" y="116300"/>
                    <a:pt x="1050417" y="116300"/>
                  </a:cubicBezTo>
                  <a:cubicBezTo>
                    <a:pt x="1045940" y="116300"/>
                    <a:pt x="1042607" y="119539"/>
                    <a:pt x="1042607" y="124778"/>
                  </a:cubicBezTo>
                  <a:cubicBezTo>
                    <a:pt x="1042607" y="130016"/>
                    <a:pt x="1045940" y="133255"/>
                    <a:pt x="1050417" y="133255"/>
                  </a:cubicBezTo>
                  <a:cubicBezTo>
                    <a:pt x="1054894" y="133255"/>
                    <a:pt x="1058228" y="130016"/>
                    <a:pt x="1058228" y="124778"/>
                  </a:cubicBezTo>
                  <a:close/>
                  <a:moveTo>
                    <a:pt x="1103376" y="127254"/>
                  </a:moveTo>
                  <a:lnTo>
                    <a:pt x="1080135" y="127254"/>
                  </a:lnTo>
                  <a:cubicBezTo>
                    <a:pt x="1080992" y="131064"/>
                    <a:pt x="1084231" y="133445"/>
                    <a:pt x="1088898" y="133445"/>
                  </a:cubicBezTo>
                  <a:cubicBezTo>
                    <a:pt x="1092137" y="133445"/>
                    <a:pt x="1094518" y="132493"/>
                    <a:pt x="1096613" y="130493"/>
                  </a:cubicBezTo>
                  <a:lnTo>
                    <a:pt x="1101376" y="135636"/>
                  </a:lnTo>
                  <a:cubicBezTo>
                    <a:pt x="1098518" y="138875"/>
                    <a:pt x="1094232" y="140589"/>
                    <a:pt x="1088708" y="140589"/>
                  </a:cubicBezTo>
                  <a:cubicBezTo>
                    <a:pt x="1078040" y="140589"/>
                    <a:pt x="1071182" y="133922"/>
                    <a:pt x="1071182" y="124778"/>
                  </a:cubicBezTo>
                  <a:cubicBezTo>
                    <a:pt x="1071182" y="115634"/>
                    <a:pt x="1078230" y="108966"/>
                    <a:pt x="1087565" y="108966"/>
                  </a:cubicBezTo>
                  <a:cubicBezTo>
                    <a:pt x="1096899" y="108966"/>
                    <a:pt x="1103567" y="115062"/>
                    <a:pt x="1103567" y="124873"/>
                  </a:cubicBezTo>
                  <a:cubicBezTo>
                    <a:pt x="1103567" y="125540"/>
                    <a:pt x="1103471" y="126492"/>
                    <a:pt x="1103376" y="127254"/>
                  </a:cubicBezTo>
                  <a:close/>
                  <a:moveTo>
                    <a:pt x="1080040" y="122111"/>
                  </a:moveTo>
                  <a:lnTo>
                    <a:pt x="1095185" y="122111"/>
                  </a:lnTo>
                  <a:cubicBezTo>
                    <a:pt x="1094518" y="118205"/>
                    <a:pt x="1091660" y="115729"/>
                    <a:pt x="1087660" y="115729"/>
                  </a:cubicBezTo>
                  <a:cubicBezTo>
                    <a:pt x="1083659" y="115729"/>
                    <a:pt x="1080707" y="118205"/>
                    <a:pt x="1080040" y="122111"/>
                  </a:cubicBezTo>
                  <a:close/>
                  <a:moveTo>
                    <a:pt x="1128617" y="108966"/>
                  </a:moveTo>
                  <a:lnTo>
                    <a:pt x="1128617" y="117158"/>
                  </a:lnTo>
                  <a:cubicBezTo>
                    <a:pt x="1127855" y="117158"/>
                    <a:pt x="1127284" y="117062"/>
                    <a:pt x="1126617" y="117062"/>
                  </a:cubicBezTo>
                  <a:cubicBezTo>
                    <a:pt x="1121664" y="117062"/>
                    <a:pt x="1118426" y="119729"/>
                    <a:pt x="1118426" y="125635"/>
                  </a:cubicBezTo>
                  <a:lnTo>
                    <a:pt x="1118426" y="140113"/>
                  </a:lnTo>
                  <a:lnTo>
                    <a:pt x="1109472" y="140113"/>
                  </a:lnTo>
                  <a:lnTo>
                    <a:pt x="1109472" y="109347"/>
                  </a:lnTo>
                  <a:lnTo>
                    <a:pt x="1117949" y="109347"/>
                  </a:lnTo>
                  <a:lnTo>
                    <a:pt x="1117949" y="113443"/>
                  </a:lnTo>
                  <a:cubicBezTo>
                    <a:pt x="1120140" y="110490"/>
                    <a:pt x="1123760" y="108966"/>
                    <a:pt x="1128522" y="108966"/>
                  </a:cubicBezTo>
                  <a:close/>
                  <a:moveTo>
                    <a:pt x="1161098" y="122587"/>
                  </a:moveTo>
                  <a:lnTo>
                    <a:pt x="1161098" y="140113"/>
                  </a:lnTo>
                  <a:lnTo>
                    <a:pt x="1152716" y="140113"/>
                  </a:lnTo>
                  <a:lnTo>
                    <a:pt x="1152716" y="136303"/>
                  </a:lnTo>
                  <a:cubicBezTo>
                    <a:pt x="1151096" y="139065"/>
                    <a:pt x="1147858" y="140589"/>
                    <a:pt x="1143381" y="140589"/>
                  </a:cubicBezTo>
                  <a:cubicBezTo>
                    <a:pt x="1136237" y="140589"/>
                    <a:pt x="1131856" y="136589"/>
                    <a:pt x="1131856" y="131255"/>
                  </a:cubicBezTo>
                  <a:cubicBezTo>
                    <a:pt x="1131856" y="125921"/>
                    <a:pt x="1135666" y="122111"/>
                    <a:pt x="1145096" y="122111"/>
                  </a:cubicBezTo>
                  <a:lnTo>
                    <a:pt x="1152144" y="122111"/>
                  </a:lnTo>
                  <a:cubicBezTo>
                    <a:pt x="1152144" y="118301"/>
                    <a:pt x="1149858" y="116015"/>
                    <a:pt x="1145096" y="116015"/>
                  </a:cubicBezTo>
                  <a:cubicBezTo>
                    <a:pt x="1141857" y="116015"/>
                    <a:pt x="1138428" y="117062"/>
                    <a:pt x="1136237" y="118872"/>
                  </a:cubicBezTo>
                  <a:lnTo>
                    <a:pt x="1132999" y="112681"/>
                  </a:lnTo>
                  <a:cubicBezTo>
                    <a:pt x="1136333" y="110300"/>
                    <a:pt x="1141381" y="108966"/>
                    <a:pt x="1146239" y="108966"/>
                  </a:cubicBezTo>
                  <a:cubicBezTo>
                    <a:pt x="1155573" y="108966"/>
                    <a:pt x="1161002" y="113348"/>
                    <a:pt x="1161002" y="122587"/>
                  </a:cubicBezTo>
                  <a:close/>
                  <a:moveTo>
                    <a:pt x="1152144" y="130397"/>
                  </a:moveTo>
                  <a:lnTo>
                    <a:pt x="1152144" y="127254"/>
                  </a:lnTo>
                  <a:lnTo>
                    <a:pt x="1146048" y="127254"/>
                  </a:lnTo>
                  <a:cubicBezTo>
                    <a:pt x="1141857" y="127254"/>
                    <a:pt x="1140524" y="128778"/>
                    <a:pt x="1140524" y="130874"/>
                  </a:cubicBezTo>
                  <a:cubicBezTo>
                    <a:pt x="1140524" y="133064"/>
                    <a:pt x="1142429" y="134588"/>
                    <a:pt x="1145572" y="134588"/>
                  </a:cubicBezTo>
                  <a:cubicBezTo>
                    <a:pt x="1148525" y="134588"/>
                    <a:pt x="1151096" y="133255"/>
                    <a:pt x="1152144" y="130397"/>
                  </a:cubicBezTo>
                  <a:close/>
                  <a:moveTo>
                    <a:pt x="1188625" y="138589"/>
                  </a:moveTo>
                  <a:cubicBezTo>
                    <a:pt x="1186815" y="139922"/>
                    <a:pt x="1184148" y="140494"/>
                    <a:pt x="1181386" y="140494"/>
                  </a:cubicBezTo>
                  <a:cubicBezTo>
                    <a:pt x="1174147" y="140494"/>
                    <a:pt x="1169861" y="136779"/>
                    <a:pt x="1169861" y="129445"/>
                  </a:cubicBezTo>
                  <a:lnTo>
                    <a:pt x="1169861" y="116777"/>
                  </a:lnTo>
                  <a:lnTo>
                    <a:pt x="1165098" y="116777"/>
                  </a:lnTo>
                  <a:lnTo>
                    <a:pt x="1165098" y="109919"/>
                  </a:lnTo>
                  <a:lnTo>
                    <a:pt x="1169861" y="109919"/>
                  </a:lnTo>
                  <a:lnTo>
                    <a:pt x="1169861" y="102394"/>
                  </a:lnTo>
                  <a:lnTo>
                    <a:pt x="1178814" y="102394"/>
                  </a:lnTo>
                  <a:lnTo>
                    <a:pt x="1178814" y="109919"/>
                  </a:lnTo>
                  <a:lnTo>
                    <a:pt x="1186434" y="109919"/>
                  </a:lnTo>
                  <a:lnTo>
                    <a:pt x="1186434" y="116777"/>
                  </a:lnTo>
                  <a:lnTo>
                    <a:pt x="1178814" y="116777"/>
                  </a:lnTo>
                  <a:lnTo>
                    <a:pt x="1178814" y="129254"/>
                  </a:lnTo>
                  <a:cubicBezTo>
                    <a:pt x="1178814" y="131921"/>
                    <a:pt x="1180243" y="133350"/>
                    <a:pt x="1182624" y="133350"/>
                  </a:cubicBezTo>
                  <a:cubicBezTo>
                    <a:pt x="1183958" y="133350"/>
                    <a:pt x="1185291" y="132969"/>
                    <a:pt x="1186244" y="132207"/>
                  </a:cubicBezTo>
                  <a:lnTo>
                    <a:pt x="1188625" y="138494"/>
                  </a:lnTo>
                  <a:close/>
                  <a:moveTo>
                    <a:pt x="1192340" y="100108"/>
                  </a:moveTo>
                  <a:cubicBezTo>
                    <a:pt x="1192340" y="97346"/>
                    <a:pt x="1194530" y="95155"/>
                    <a:pt x="1197864" y="95155"/>
                  </a:cubicBezTo>
                  <a:cubicBezTo>
                    <a:pt x="1201198" y="95155"/>
                    <a:pt x="1203389" y="97250"/>
                    <a:pt x="1203389" y="99917"/>
                  </a:cubicBezTo>
                  <a:cubicBezTo>
                    <a:pt x="1203389" y="102870"/>
                    <a:pt x="1201198" y="105061"/>
                    <a:pt x="1197864" y="105061"/>
                  </a:cubicBezTo>
                  <a:cubicBezTo>
                    <a:pt x="1194530" y="105061"/>
                    <a:pt x="1192340" y="102870"/>
                    <a:pt x="1192340" y="100108"/>
                  </a:cubicBezTo>
                  <a:close/>
                  <a:moveTo>
                    <a:pt x="1193387" y="109347"/>
                  </a:moveTo>
                  <a:lnTo>
                    <a:pt x="1202341" y="109347"/>
                  </a:lnTo>
                  <a:lnTo>
                    <a:pt x="1202341" y="140113"/>
                  </a:lnTo>
                  <a:lnTo>
                    <a:pt x="1193387" y="140113"/>
                  </a:lnTo>
                  <a:lnTo>
                    <a:pt x="1193387" y="109347"/>
                  </a:lnTo>
                  <a:close/>
                  <a:moveTo>
                    <a:pt x="1208056" y="124682"/>
                  </a:moveTo>
                  <a:cubicBezTo>
                    <a:pt x="1208056" y="115443"/>
                    <a:pt x="1215200" y="108871"/>
                    <a:pt x="1225010" y="108871"/>
                  </a:cubicBezTo>
                  <a:cubicBezTo>
                    <a:pt x="1234821" y="108871"/>
                    <a:pt x="1241870" y="115443"/>
                    <a:pt x="1241870" y="124682"/>
                  </a:cubicBezTo>
                  <a:cubicBezTo>
                    <a:pt x="1241870" y="133922"/>
                    <a:pt x="1234821" y="140494"/>
                    <a:pt x="1225010" y="140494"/>
                  </a:cubicBezTo>
                  <a:cubicBezTo>
                    <a:pt x="1215200" y="140494"/>
                    <a:pt x="1208056" y="133922"/>
                    <a:pt x="1208056" y="124682"/>
                  </a:cubicBezTo>
                  <a:close/>
                  <a:moveTo>
                    <a:pt x="1232821" y="124682"/>
                  </a:moveTo>
                  <a:cubicBezTo>
                    <a:pt x="1232821" y="119348"/>
                    <a:pt x="1229487" y="116205"/>
                    <a:pt x="1225010" y="116205"/>
                  </a:cubicBezTo>
                  <a:cubicBezTo>
                    <a:pt x="1220534" y="116205"/>
                    <a:pt x="1217105" y="119444"/>
                    <a:pt x="1217105" y="124682"/>
                  </a:cubicBezTo>
                  <a:cubicBezTo>
                    <a:pt x="1217105" y="129921"/>
                    <a:pt x="1220534" y="133160"/>
                    <a:pt x="1225010" y="133160"/>
                  </a:cubicBezTo>
                  <a:cubicBezTo>
                    <a:pt x="1229487" y="133160"/>
                    <a:pt x="1232821" y="129921"/>
                    <a:pt x="1232821" y="124682"/>
                  </a:cubicBezTo>
                  <a:close/>
                  <a:moveTo>
                    <a:pt x="1279208" y="122492"/>
                  </a:moveTo>
                  <a:lnTo>
                    <a:pt x="1279208" y="140113"/>
                  </a:lnTo>
                  <a:lnTo>
                    <a:pt x="1270349" y="140113"/>
                  </a:lnTo>
                  <a:lnTo>
                    <a:pt x="1270349" y="123920"/>
                  </a:lnTo>
                  <a:cubicBezTo>
                    <a:pt x="1270349" y="118967"/>
                    <a:pt x="1268063" y="116681"/>
                    <a:pt x="1264158" y="116681"/>
                  </a:cubicBezTo>
                  <a:cubicBezTo>
                    <a:pt x="1259872" y="116681"/>
                    <a:pt x="1256824" y="119348"/>
                    <a:pt x="1256824" y="124968"/>
                  </a:cubicBezTo>
                  <a:lnTo>
                    <a:pt x="1256824" y="140113"/>
                  </a:lnTo>
                  <a:lnTo>
                    <a:pt x="1247870" y="140113"/>
                  </a:lnTo>
                  <a:lnTo>
                    <a:pt x="1247870" y="109347"/>
                  </a:lnTo>
                  <a:lnTo>
                    <a:pt x="1256348" y="109347"/>
                  </a:lnTo>
                  <a:lnTo>
                    <a:pt x="1256348" y="112967"/>
                  </a:lnTo>
                  <a:cubicBezTo>
                    <a:pt x="1258729" y="110300"/>
                    <a:pt x="1262348" y="108871"/>
                    <a:pt x="1266539" y="108871"/>
                  </a:cubicBezTo>
                  <a:cubicBezTo>
                    <a:pt x="1273778" y="108871"/>
                    <a:pt x="1279303" y="113062"/>
                    <a:pt x="1279303" y="122492"/>
                  </a:cubicBezTo>
                  <a:close/>
                  <a:moveTo>
                    <a:pt x="1350550" y="109347"/>
                  </a:moveTo>
                  <a:lnTo>
                    <a:pt x="1339406" y="140113"/>
                  </a:lnTo>
                  <a:lnTo>
                    <a:pt x="1330833" y="140113"/>
                  </a:lnTo>
                  <a:lnTo>
                    <a:pt x="1323880" y="121063"/>
                  </a:lnTo>
                  <a:lnTo>
                    <a:pt x="1316736" y="140113"/>
                  </a:lnTo>
                  <a:lnTo>
                    <a:pt x="1308164" y="140113"/>
                  </a:lnTo>
                  <a:lnTo>
                    <a:pt x="1297114" y="109347"/>
                  </a:lnTo>
                  <a:lnTo>
                    <a:pt x="1305497" y="109347"/>
                  </a:lnTo>
                  <a:lnTo>
                    <a:pt x="1312736" y="130112"/>
                  </a:lnTo>
                  <a:lnTo>
                    <a:pt x="1320260" y="109347"/>
                  </a:lnTo>
                  <a:lnTo>
                    <a:pt x="1327785" y="109347"/>
                  </a:lnTo>
                  <a:lnTo>
                    <a:pt x="1335119" y="130112"/>
                  </a:lnTo>
                  <a:lnTo>
                    <a:pt x="1342644" y="109347"/>
                  </a:lnTo>
                  <a:lnTo>
                    <a:pt x="1350550" y="109347"/>
                  </a:lnTo>
                  <a:close/>
                  <a:moveTo>
                    <a:pt x="1353693" y="100108"/>
                  </a:moveTo>
                  <a:cubicBezTo>
                    <a:pt x="1353693" y="97346"/>
                    <a:pt x="1355884" y="95155"/>
                    <a:pt x="1359218" y="95155"/>
                  </a:cubicBezTo>
                  <a:cubicBezTo>
                    <a:pt x="1362551" y="95155"/>
                    <a:pt x="1364742" y="97250"/>
                    <a:pt x="1364742" y="99917"/>
                  </a:cubicBezTo>
                  <a:cubicBezTo>
                    <a:pt x="1364742" y="102870"/>
                    <a:pt x="1362551" y="105061"/>
                    <a:pt x="1359218" y="105061"/>
                  </a:cubicBezTo>
                  <a:cubicBezTo>
                    <a:pt x="1355884" y="105061"/>
                    <a:pt x="1353693" y="102870"/>
                    <a:pt x="1353693" y="100108"/>
                  </a:cubicBezTo>
                  <a:close/>
                  <a:moveTo>
                    <a:pt x="1354741" y="109347"/>
                  </a:moveTo>
                  <a:lnTo>
                    <a:pt x="1363694" y="109347"/>
                  </a:lnTo>
                  <a:lnTo>
                    <a:pt x="1363694" y="140113"/>
                  </a:lnTo>
                  <a:lnTo>
                    <a:pt x="1354741" y="140113"/>
                  </a:lnTo>
                  <a:lnTo>
                    <a:pt x="1354741" y="109347"/>
                  </a:lnTo>
                  <a:close/>
                  <a:moveTo>
                    <a:pt x="1391698" y="138589"/>
                  </a:moveTo>
                  <a:cubicBezTo>
                    <a:pt x="1389888" y="139922"/>
                    <a:pt x="1387221" y="140494"/>
                    <a:pt x="1384459" y="140494"/>
                  </a:cubicBezTo>
                  <a:cubicBezTo>
                    <a:pt x="1377220" y="140494"/>
                    <a:pt x="1372934" y="136779"/>
                    <a:pt x="1372934" y="129445"/>
                  </a:cubicBezTo>
                  <a:lnTo>
                    <a:pt x="1372934" y="116777"/>
                  </a:lnTo>
                  <a:lnTo>
                    <a:pt x="1368171" y="116777"/>
                  </a:lnTo>
                  <a:lnTo>
                    <a:pt x="1368171" y="109919"/>
                  </a:lnTo>
                  <a:lnTo>
                    <a:pt x="1372934" y="109919"/>
                  </a:lnTo>
                  <a:lnTo>
                    <a:pt x="1372934" y="102394"/>
                  </a:lnTo>
                  <a:lnTo>
                    <a:pt x="1381887" y="102394"/>
                  </a:lnTo>
                  <a:lnTo>
                    <a:pt x="1381887" y="109919"/>
                  </a:lnTo>
                  <a:lnTo>
                    <a:pt x="1389507" y="109919"/>
                  </a:lnTo>
                  <a:lnTo>
                    <a:pt x="1389507" y="116777"/>
                  </a:lnTo>
                  <a:lnTo>
                    <a:pt x="1381887" y="116777"/>
                  </a:lnTo>
                  <a:lnTo>
                    <a:pt x="1381887" y="129254"/>
                  </a:lnTo>
                  <a:cubicBezTo>
                    <a:pt x="1381887" y="131921"/>
                    <a:pt x="1383316" y="133350"/>
                    <a:pt x="1385697" y="133350"/>
                  </a:cubicBezTo>
                  <a:cubicBezTo>
                    <a:pt x="1387031" y="133350"/>
                    <a:pt x="1388364" y="132969"/>
                    <a:pt x="1389317" y="132207"/>
                  </a:cubicBezTo>
                  <a:lnTo>
                    <a:pt x="1391698" y="138494"/>
                  </a:lnTo>
                  <a:close/>
                  <a:moveTo>
                    <a:pt x="1427988" y="122492"/>
                  </a:moveTo>
                  <a:lnTo>
                    <a:pt x="1427988" y="140113"/>
                  </a:lnTo>
                  <a:lnTo>
                    <a:pt x="1419130" y="140113"/>
                  </a:lnTo>
                  <a:lnTo>
                    <a:pt x="1419130" y="123920"/>
                  </a:lnTo>
                  <a:cubicBezTo>
                    <a:pt x="1419130" y="118967"/>
                    <a:pt x="1416844" y="116681"/>
                    <a:pt x="1412939" y="116681"/>
                  </a:cubicBezTo>
                  <a:cubicBezTo>
                    <a:pt x="1408652" y="116681"/>
                    <a:pt x="1405604" y="119348"/>
                    <a:pt x="1405604" y="124968"/>
                  </a:cubicBezTo>
                  <a:lnTo>
                    <a:pt x="1405604" y="140113"/>
                  </a:lnTo>
                  <a:lnTo>
                    <a:pt x="1396651" y="140113"/>
                  </a:lnTo>
                  <a:lnTo>
                    <a:pt x="1396651" y="97727"/>
                  </a:lnTo>
                  <a:lnTo>
                    <a:pt x="1405604" y="97727"/>
                  </a:lnTo>
                  <a:lnTo>
                    <a:pt x="1405604" y="112586"/>
                  </a:lnTo>
                  <a:cubicBezTo>
                    <a:pt x="1407986" y="110204"/>
                    <a:pt x="1411414" y="108966"/>
                    <a:pt x="1415415" y="108966"/>
                  </a:cubicBezTo>
                  <a:cubicBezTo>
                    <a:pt x="1422654" y="108966"/>
                    <a:pt x="1428179" y="113157"/>
                    <a:pt x="1428179" y="122587"/>
                  </a:cubicBezTo>
                  <a:close/>
                  <a:moveTo>
                    <a:pt x="290417" y="11906"/>
                  </a:moveTo>
                  <a:cubicBezTo>
                    <a:pt x="290417" y="2667"/>
                    <a:pt x="284321" y="0"/>
                    <a:pt x="277559" y="0"/>
                  </a:cubicBezTo>
                  <a:cubicBezTo>
                    <a:pt x="270796" y="0"/>
                    <a:pt x="263366" y="2477"/>
                    <a:pt x="260890" y="3239"/>
                  </a:cubicBezTo>
                  <a:cubicBezTo>
                    <a:pt x="255746" y="4953"/>
                    <a:pt x="256127" y="7620"/>
                    <a:pt x="254032" y="16383"/>
                  </a:cubicBezTo>
                  <a:cubicBezTo>
                    <a:pt x="244412" y="57150"/>
                    <a:pt x="227171" y="122396"/>
                    <a:pt x="209550" y="189452"/>
                  </a:cubicBezTo>
                  <a:cubicBezTo>
                    <a:pt x="180404" y="195548"/>
                    <a:pt x="145066" y="203073"/>
                    <a:pt x="111919" y="210217"/>
                  </a:cubicBezTo>
                  <a:cubicBezTo>
                    <a:pt x="128207" y="139541"/>
                    <a:pt x="148304" y="79534"/>
                    <a:pt x="148304" y="69818"/>
                  </a:cubicBezTo>
                  <a:cubicBezTo>
                    <a:pt x="148304" y="64484"/>
                    <a:pt x="146685" y="59245"/>
                    <a:pt x="140875" y="59245"/>
                  </a:cubicBezTo>
                  <a:cubicBezTo>
                    <a:pt x="135731" y="59245"/>
                    <a:pt x="126111" y="62008"/>
                    <a:pt x="120872" y="63437"/>
                  </a:cubicBezTo>
                  <a:cubicBezTo>
                    <a:pt x="112205" y="65818"/>
                    <a:pt x="110585" y="71247"/>
                    <a:pt x="109919" y="76105"/>
                  </a:cubicBezTo>
                  <a:cubicBezTo>
                    <a:pt x="106299" y="102584"/>
                    <a:pt x="89059" y="168974"/>
                    <a:pt x="76676" y="217932"/>
                  </a:cubicBezTo>
                  <a:cubicBezTo>
                    <a:pt x="12764" y="232315"/>
                    <a:pt x="0" y="232315"/>
                    <a:pt x="0" y="237649"/>
                  </a:cubicBezTo>
                  <a:cubicBezTo>
                    <a:pt x="0" y="242221"/>
                    <a:pt x="18193" y="249746"/>
                    <a:pt x="29242" y="249746"/>
                  </a:cubicBezTo>
                  <a:cubicBezTo>
                    <a:pt x="37338" y="249746"/>
                    <a:pt x="51816" y="246983"/>
                    <a:pt x="70390" y="243269"/>
                  </a:cubicBezTo>
                  <a:cubicBezTo>
                    <a:pt x="55531" y="303562"/>
                    <a:pt x="49530" y="318040"/>
                    <a:pt x="48197" y="336804"/>
                  </a:cubicBezTo>
                  <a:cubicBezTo>
                    <a:pt x="47339" y="348139"/>
                    <a:pt x="54578" y="351473"/>
                    <a:pt x="74771" y="345472"/>
                  </a:cubicBezTo>
                  <a:cubicBezTo>
                    <a:pt x="86868" y="341852"/>
                    <a:pt x="85916" y="335566"/>
                    <a:pt x="86773" y="328803"/>
                  </a:cubicBezTo>
                  <a:cubicBezTo>
                    <a:pt x="90583" y="300800"/>
                    <a:pt x="96774" y="271463"/>
                    <a:pt x="105347" y="236315"/>
                  </a:cubicBezTo>
                  <a:cubicBezTo>
                    <a:pt x="140970" y="229362"/>
                    <a:pt x="176689" y="222504"/>
                    <a:pt x="202121" y="217742"/>
                  </a:cubicBezTo>
                  <a:cubicBezTo>
                    <a:pt x="183071" y="291846"/>
                    <a:pt x="153638" y="398621"/>
                    <a:pt x="153638" y="420053"/>
                  </a:cubicBezTo>
                  <a:cubicBezTo>
                    <a:pt x="153638" y="427863"/>
                    <a:pt x="156401" y="431959"/>
                    <a:pt x="163640" y="431959"/>
                  </a:cubicBezTo>
                  <a:cubicBezTo>
                    <a:pt x="168307" y="431959"/>
                    <a:pt x="174974" y="430530"/>
                    <a:pt x="182118" y="428625"/>
                  </a:cubicBezTo>
                  <a:cubicBezTo>
                    <a:pt x="196882" y="424529"/>
                    <a:pt x="196215" y="420624"/>
                    <a:pt x="197358" y="410432"/>
                  </a:cubicBezTo>
                  <a:cubicBezTo>
                    <a:pt x="211265" y="287750"/>
                    <a:pt x="266414" y="112586"/>
                    <a:pt x="289465" y="18860"/>
                  </a:cubicBezTo>
                  <a:cubicBezTo>
                    <a:pt x="290132" y="16193"/>
                    <a:pt x="290417" y="13907"/>
                    <a:pt x="290417" y="11811"/>
                  </a:cubicBezTo>
                  <a:moveTo>
                    <a:pt x="395669" y="208788"/>
                  </a:moveTo>
                  <a:cubicBezTo>
                    <a:pt x="373190" y="212693"/>
                    <a:pt x="346424" y="218218"/>
                    <a:pt x="320612" y="223171"/>
                  </a:cubicBezTo>
                  <a:cubicBezTo>
                    <a:pt x="328136" y="193262"/>
                    <a:pt x="335566" y="165354"/>
                    <a:pt x="341471" y="146114"/>
                  </a:cubicBezTo>
                  <a:cubicBezTo>
                    <a:pt x="392811" y="134493"/>
                    <a:pt x="494538" y="110585"/>
                    <a:pt x="509016" y="108204"/>
                  </a:cubicBezTo>
                  <a:cubicBezTo>
                    <a:pt x="517208" y="106871"/>
                    <a:pt x="519970" y="104489"/>
                    <a:pt x="519970" y="102584"/>
                  </a:cubicBezTo>
                  <a:cubicBezTo>
                    <a:pt x="519970" y="98870"/>
                    <a:pt x="507968" y="86963"/>
                    <a:pt x="493109" y="86963"/>
                  </a:cubicBezTo>
                  <a:cubicBezTo>
                    <a:pt x="489871" y="86963"/>
                    <a:pt x="486251" y="87249"/>
                    <a:pt x="482060" y="88011"/>
                  </a:cubicBezTo>
                  <a:cubicBezTo>
                    <a:pt x="452438" y="93250"/>
                    <a:pt x="332042" y="118491"/>
                    <a:pt x="298133" y="125254"/>
                  </a:cubicBezTo>
                  <a:cubicBezTo>
                    <a:pt x="289655" y="126968"/>
                    <a:pt x="285941" y="130016"/>
                    <a:pt x="285941" y="133255"/>
                  </a:cubicBezTo>
                  <a:cubicBezTo>
                    <a:pt x="285941" y="138208"/>
                    <a:pt x="297942" y="148114"/>
                    <a:pt x="305562" y="150400"/>
                  </a:cubicBezTo>
                  <a:cubicBezTo>
                    <a:pt x="288703" y="216027"/>
                    <a:pt x="245745" y="360712"/>
                    <a:pt x="245745" y="375475"/>
                  </a:cubicBezTo>
                  <a:cubicBezTo>
                    <a:pt x="245745" y="379095"/>
                    <a:pt x="246983" y="381762"/>
                    <a:pt x="251651" y="381762"/>
                  </a:cubicBezTo>
                  <a:cubicBezTo>
                    <a:pt x="258032" y="381762"/>
                    <a:pt x="271177" y="379000"/>
                    <a:pt x="278797" y="375761"/>
                  </a:cubicBezTo>
                  <a:cubicBezTo>
                    <a:pt x="286417" y="372523"/>
                    <a:pt x="286322" y="368713"/>
                    <a:pt x="288703" y="357473"/>
                  </a:cubicBezTo>
                  <a:cubicBezTo>
                    <a:pt x="293942" y="333185"/>
                    <a:pt x="303371" y="292418"/>
                    <a:pt x="313468" y="251460"/>
                  </a:cubicBezTo>
                  <a:cubicBezTo>
                    <a:pt x="344329" y="244888"/>
                    <a:pt x="363950" y="241649"/>
                    <a:pt x="378714" y="238316"/>
                  </a:cubicBezTo>
                  <a:cubicBezTo>
                    <a:pt x="394907" y="234601"/>
                    <a:pt x="398050" y="229743"/>
                    <a:pt x="402431" y="223361"/>
                  </a:cubicBezTo>
                  <a:cubicBezTo>
                    <a:pt x="405289" y="219075"/>
                    <a:pt x="408337" y="213836"/>
                    <a:pt x="408337" y="211550"/>
                  </a:cubicBezTo>
                  <a:cubicBezTo>
                    <a:pt x="408337" y="208026"/>
                    <a:pt x="404813" y="206978"/>
                    <a:pt x="395669" y="208598"/>
                  </a:cubicBezTo>
                  <a:moveTo>
                    <a:pt x="692753" y="74486"/>
                  </a:moveTo>
                  <a:cubicBezTo>
                    <a:pt x="683324" y="74486"/>
                    <a:pt x="673227" y="80486"/>
                    <a:pt x="659987" y="101632"/>
                  </a:cubicBezTo>
                  <a:cubicBezTo>
                    <a:pt x="641223" y="131636"/>
                    <a:pt x="596837" y="238506"/>
                    <a:pt x="567595" y="312134"/>
                  </a:cubicBezTo>
                  <a:cubicBezTo>
                    <a:pt x="566738" y="235172"/>
                    <a:pt x="576644" y="168878"/>
                    <a:pt x="576644" y="151638"/>
                  </a:cubicBezTo>
                  <a:cubicBezTo>
                    <a:pt x="576644" y="142970"/>
                    <a:pt x="571310" y="140780"/>
                    <a:pt x="565023" y="140780"/>
                  </a:cubicBezTo>
                  <a:cubicBezTo>
                    <a:pt x="556355" y="140780"/>
                    <a:pt x="543497" y="141161"/>
                    <a:pt x="538829" y="152019"/>
                  </a:cubicBezTo>
                  <a:cubicBezTo>
                    <a:pt x="535781" y="159068"/>
                    <a:pt x="535210" y="160687"/>
                    <a:pt x="532543" y="165544"/>
                  </a:cubicBezTo>
                  <a:cubicBezTo>
                    <a:pt x="526733" y="175927"/>
                    <a:pt x="493205" y="234982"/>
                    <a:pt x="459105" y="283559"/>
                  </a:cubicBezTo>
                  <a:cubicBezTo>
                    <a:pt x="473964" y="202787"/>
                    <a:pt x="487585" y="163544"/>
                    <a:pt x="487585" y="155162"/>
                  </a:cubicBezTo>
                  <a:cubicBezTo>
                    <a:pt x="487585" y="151257"/>
                    <a:pt x="485013" y="149924"/>
                    <a:pt x="481870" y="149924"/>
                  </a:cubicBezTo>
                  <a:cubicBezTo>
                    <a:pt x="478155" y="149924"/>
                    <a:pt x="468440" y="152210"/>
                    <a:pt x="462915" y="153543"/>
                  </a:cubicBezTo>
                  <a:cubicBezTo>
                    <a:pt x="456343" y="155162"/>
                    <a:pt x="451199" y="157258"/>
                    <a:pt x="447008" y="173165"/>
                  </a:cubicBezTo>
                  <a:cubicBezTo>
                    <a:pt x="433483" y="224600"/>
                    <a:pt x="412147" y="311753"/>
                    <a:pt x="412147" y="333280"/>
                  </a:cubicBezTo>
                  <a:cubicBezTo>
                    <a:pt x="412147" y="342710"/>
                    <a:pt x="414052" y="347377"/>
                    <a:pt x="422339" y="347377"/>
                  </a:cubicBezTo>
                  <a:cubicBezTo>
                    <a:pt x="431101" y="347377"/>
                    <a:pt x="443484" y="344900"/>
                    <a:pt x="449390" y="336423"/>
                  </a:cubicBezTo>
                  <a:cubicBezTo>
                    <a:pt x="478822" y="293370"/>
                    <a:pt x="508540" y="241840"/>
                    <a:pt x="535686" y="196501"/>
                  </a:cubicBezTo>
                  <a:cubicBezTo>
                    <a:pt x="531305" y="239173"/>
                    <a:pt x="528447" y="294608"/>
                    <a:pt x="528447" y="332232"/>
                  </a:cubicBezTo>
                  <a:cubicBezTo>
                    <a:pt x="528447" y="358140"/>
                    <a:pt x="529209" y="368427"/>
                    <a:pt x="544068" y="368427"/>
                  </a:cubicBezTo>
                  <a:cubicBezTo>
                    <a:pt x="557594" y="368427"/>
                    <a:pt x="569595" y="366046"/>
                    <a:pt x="578072" y="346900"/>
                  </a:cubicBezTo>
                  <a:cubicBezTo>
                    <a:pt x="607409" y="280607"/>
                    <a:pt x="669227" y="142304"/>
                    <a:pt x="707708" y="95250"/>
                  </a:cubicBezTo>
                  <a:cubicBezTo>
                    <a:pt x="710184" y="92202"/>
                    <a:pt x="712661" y="89630"/>
                    <a:pt x="712661" y="86106"/>
                  </a:cubicBezTo>
                  <a:cubicBezTo>
                    <a:pt x="712661" y="81248"/>
                    <a:pt x="701421" y="74676"/>
                    <a:pt x="692658" y="74676"/>
                  </a:cubicBezTo>
                  <a:moveTo>
                    <a:pt x="853345" y="267367"/>
                  </a:moveTo>
                  <a:cubicBezTo>
                    <a:pt x="853345" y="220694"/>
                    <a:pt x="888873" y="186404"/>
                    <a:pt x="936879" y="186404"/>
                  </a:cubicBezTo>
                  <a:cubicBezTo>
                    <a:pt x="960120" y="186404"/>
                    <a:pt x="980980" y="194119"/>
                    <a:pt x="995172" y="209645"/>
                  </a:cubicBezTo>
                  <a:lnTo>
                    <a:pt x="984504" y="220313"/>
                  </a:lnTo>
                  <a:cubicBezTo>
                    <a:pt x="971550" y="207074"/>
                    <a:pt x="955643" y="201454"/>
                    <a:pt x="937451" y="201454"/>
                  </a:cubicBezTo>
                  <a:cubicBezTo>
                    <a:pt x="898970" y="201454"/>
                    <a:pt x="870109" y="229648"/>
                    <a:pt x="870109" y="267462"/>
                  </a:cubicBezTo>
                  <a:cubicBezTo>
                    <a:pt x="870109" y="305276"/>
                    <a:pt x="898970" y="333470"/>
                    <a:pt x="937451" y="333470"/>
                  </a:cubicBezTo>
                  <a:cubicBezTo>
                    <a:pt x="955643" y="333470"/>
                    <a:pt x="971550" y="327755"/>
                    <a:pt x="984504" y="314325"/>
                  </a:cubicBezTo>
                  <a:lnTo>
                    <a:pt x="995172" y="324993"/>
                  </a:lnTo>
                  <a:cubicBezTo>
                    <a:pt x="981075" y="340424"/>
                    <a:pt x="960120" y="348425"/>
                    <a:pt x="936688" y="348425"/>
                  </a:cubicBezTo>
                  <a:cubicBezTo>
                    <a:pt x="888873" y="348425"/>
                    <a:pt x="853440" y="314039"/>
                    <a:pt x="853440" y="267462"/>
                  </a:cubicBezTo>
                  <a:close/>
                  <a:moveTo>
                    <a:pt x="1127093" y="304419"/>
                  </a:moveTo>
                  <a:lnTo>
                    <a:pt x="1038320" y="304419"/>
                  </a:lnTo>
                  <a:lnTo>
                    <a:pt x="1019175" y="346996"/>
                  </a:lnTo>
                  <a:lnTo>
                    <a:pt x="1001649" y="346996"/>
                  </a:lnTo>
                  <a:lnTo>
                    <a:pt x="1074420" y="187738"/>
                  </a:lnTo>
                  <a:lnTo>
                    <a:pt x="1090994" y="187738"/>
                  </a:lnTo>
                  <a:lnTo>
                    <a:pt x="1163765" y="346996"/>
                  </a:lnTo>
                  <a:lnTo>
                    <a:pt x="1146048" y="346996"/>
                  </a:lnTo>
                  <a:lnTo>
                    <a:pt x="1126903" y="304419"/>
                  </a:lnTo>
                  <a:close/>
                  <a:moveTo>
                    <a:pt x="1120997" y="290798"/>
                  </a:moveTo>
                  <a:lnTo>
                    <a:pt x="1082802" y="205264"/>
                  </a:lnTo>
                  <a:lnTo>
                    <a:pt x="1044607" y="290798"/>
                  </a:lnTo>
                  <a:lnTo>
                    <a:pt x="1121093" y="290798"/>
                  </a:lnTo>
                  <a:close/>
                  <a:moveTo>
                    <a:pt x="1342073" y="209645"/>
                  </a:moveTo>
                  <a:cubicBezTo>
                    <a:pt x="1342073" y="196691"/>
                    <a:pt x="1351979" y="187262"/>
                    <a:pt x="1365314" y="187262"/>
                  </a:cubicBezTo>
                  <a:cubicBezTo>
                    <a:pt x="1372076" y="187262"/>
                    <a:pt x="1377982" y="189548"/>
                    <a:pt x="1381982" y="194119"/>
                  </a:cubicBezTo>
                  <a:lnTo>
                    <a:pt x="1377887" y="198025"/>
                  </a:lnTo>
                  <a:cubicBezTo>
                    <a:pt x="1374458" y="194501"/>
                    <a:pt x="1370362" y="192786"/>
                    <a:pt x="1365599" y="192786"/>
                  </a:cubicBezTo>
                  <a:cubicBezTo>
                    <a:pt x="1355693" y="192786"/>
                    <a:pt x="1348359" y="199930"/>
                    <a:pt x="1348359" y="209645"/>
                  </a:cubicBezTo>
                  <a:cubicBezTo>
                    <a:pt x="1348359" y="219361"/>
                    <a:pt x="1355693" y="226505"/>
                    <a:pt x="1365599" y="226505"/>
                  </a:cubicBezTo>
                  <a:cubicBezTo>
                    <a:pt x="1370457" y="226505"/>
                    <a:pt x="1374553" y="224790"/>
                    <a:pt x="1377887" y="221266"/>
                  </a:cubicBezTo>
                  <a:lnTo>
                    <a:pt x="1381982" y="225171"/>
                  </a:lnTo>
                  <a:cubicBezTo>
                    <a:pt x="1377982" y="229648"/>
                    <a:pt x="1372076" y="232029"/>
                    <a:pt x="1365314" y="232029"/>
                  </a:cubicBezTo>
                  <a:cubicBezTo>
                    <a:pt x="1352074" y="232029"/>
                    <a:pt x="1342168" y="222599"/>
                    <a:pt x="1342168" y="209645"/>
                  </a:cubicBezTo>
                  <a:close/>
                  <a:moveTo>
                    <a:pt x="1385126" y="209645"/>
                  </a:moveTo>
                  <a:cubicBezTo>
                    <a:pt x="1385126" y="196787"/>
                    <a:pt x="1395032" y="187262"/>
                    <a:pt x="1408462" y="187262"/>
                  </a:cubicBezTo>
                  <a:cubicBezTo>
                    <a:pt x="1421892" y="187262"/>
                    <a:pt x="1431703" y="196787"/>
                    <a:pt x="1431703" y="209645"/>
                  </a:cubicBezTo>
                  <a:cubicBezTo>
                    <a:pt x="1431703" y="222504"/>
                    <a:pt x="1421797" y="232029"/>
                    <a:pt x="1408462" y="232029"/>
                  </a:cubicBezTo>
                  <a:cubicBezTo>
                    <a:pt x="1395127" y="232029"/>
                    <a:pt x="1385126" y="222409"/>
                    <a:pt x="1385126" y="209645"/>
                  </a:cubicBezTo>
                  <a:close/>
                  <a:moveTo>
                    <a:pt x="1425416" y="209645"/>
                  </a:moveTo>
                  <a:cubicBezTo>
                    <a:pt x="1425416" y="199930"/>
                    <a:pt x="1418177" y="192786"/>
                    <a:pt x="1408462" y="192786"/>
                  </a:cubicBezTo>
                  <a:cubicBezTo>
                    <a:pt x="1398746" y="192786"/>
                    <a:pt x="1391412" y="199930"/>
                    <a:pt x="1391412" y="209645"/>
                  </a:cubicBezTo>
                  <a:cubicBezTo>
                    <a:pt x="1391412" y="219361"/>
                    <a:pt x="1398651" y="226505"/>
                    <a:pt x="1408462" y="226505"/>
                  </a:cubicBezTo>
                  <a:cubicBezTo>
                    <a:pt x="1418273" y="226505"/>
                    <a:pt x="1425416" y="219361"/>
                    <a:pt x="1425416" y="209645"/>
                  </a:cubicBezTo>
                  <a:close/>
                  <a:moveTo>
                    <a:pt x="1436084" y="226505"/>
                  </a:moveTo>
                  <a:lnTo>
                    <a:pt x="1438370" y="221647"/>
                  </a:lnTo>
                  <a:cubicBezTo>
                    <a:pt x="1441609" y="224600"/>
                    <a:pt x="1447229" y="226695"/>
                    <a:pt x="1452848" y="226695"/>
                  </a:cubicBezTo>
                  <a:cubicBezTo>
                    <a:pt x="1460373" y="226695"/>
                    <a:pt x="1463707" y="223742"/>
                    <a:pt x="1463707" y="219932"/>
                  </a:cubicBezTo>
                  <a:cubicBezTo>
                    <a:pt x="1463707" y="209264"/>
                    <a:pt x="1437132" y="216027"/>
                    <a:pt x="1437132" y="199739"/>
                  </a:cubicBezTo>
                  <a:cubicBezTo>
                    <a:pt x="1437132" y="192977"/>
                    <a:pt x="1442371" y="187262"/>
                    <a:pt x="1453896" y="187262"/>
                  </a:cubicBezTo>
                  <a:cubicBezTo>
                    <a:pt x="1459039" y="187262"/>
                    <a:pt x="1464374" y="188595"/>
                    <a:pt x="1467993" y="191167"/>
                  </a:cubicBezTo>
                  <a:lnTo>
                    <a:pt x="1465898" y="196215"/>
                  </a:lnTo>
                  <a:cubicBezTo>
                    <a:pt x="1462088" y="193739"/>
                    <a:pt x="1457801" y="192691"/>
                    <a:pt x="1453896" y="192691"/>
                  </a:cubicBezTo>
                  <a:cubicBezTo>
                    <a:pt x="1446467" y="192691"/>
                    <a:pt x="1443228" y="195834"/>
                    <a:pt x="1443228" y="199644"/>
                  </a:cubicBezTo>
                  <a:cubicBezTo>
                    <a:pt x="1443228" y="210312"/>
                    <a:pt x="1469803" y="203644"/>
                    <a:pt x="1469803" y="219742"/>
                  </a:cubicBezTo>
                  <a:cubicBezTo>
                    <a:pt x="1469803" y="226409"/>
                    <a:pt x="1464374" y="232219"/>
                    <a:pt x="1452848" y="232219"/>
                  </a:cubicBezTo>
                  <a:cubicBezTo>
                    <a:pt x="1446181" y="232219"/>
                    <a:pt x="1439609" y="229934"/>
                    <a:pt x="1436084" y="226695"/>
                  </a:cubicBezTo>
                  <a:close/>
                  <a:moveTo>
                    <a:pt x="1487519" y="193167"/>
                  </a:moveTo>
                  <a:lnTo>
                    <a:pt x="1472470" y="193167"/>
                  </a:lnTo>
                  <a:lnTo>
                    <a:pt x="1472470" y="187738"/>
                  </a:lnTo>
                  <a:lnTo>
                    <a:pt x="1508760" y="187738"/>
                  </a:lnTo>
                  <a:lnTo>
                    <a:pt x="1508760" y="193167"/>
                  </a:lnTo>
                  <a:lnTo>
                    <a:pt x="1493711" y="193167"/>
                  </a:lnTo>
                  <a:lnTo>
                    <a:pt x="1493711" y="231553"/>
                  </a:lnTo>
                  <a:lnTo>
                    <a:pt x="1487519" y="231553"/>
                  </a:lnTo>
                  <a:lnTo>
                    <a:pt x="1487519" y="193167"/>
                  </a:lnTo>
                  <a:close/>
                  <a:moveTo>
                    <a:pt x="1538002" y="220599"/>
                  </a:moveTo>
                  <a:lnTo>
                    <a:pt x="1514761" y="220599"/>
                  </a:lnTo>
                  <a:lnTo>
                    <a:pt x="1509903" y="231553"/>
                  </a:lnTo>
                  <a:lnTo>
                    <a:pt x="1503426" y="231553"/>
                  </a:lnTo>
                  <a:lnTo>
                    <a:pt x="1523238" y="187738"/>
                  </a:lnTo>
                  <a:lnTo>
                    <a:pt x="1529429" y="187738"/>
                  </a:lnTo>
                  <a:lnTo>
                    <a:pt x="1549337" y="231553"/>
                  </a:lnTo>
                  <a:lnTo>
                    <a:pt x="1542764" y="231553"/>
                  </a:lnTo>
                  <a:lnTo>
                    <a:pt x="1537907" y="220599"/>
                  </a:lnTo>
                  <a:close/>
                  <a:moveTo>
                    <a:pt x="1535811" y="215551"/>
                  </a:moveTo>
                  <a:lnTo>
                    <a:pt x="1526381" y="194119"/>
                  </a:lnTo>
                  <a:lnTo>
                    <a:pt x="1516952" y="215551"/>
                  </a:lnTo>
                  <a:lnTo>
                    <a:pt x="1535811" y="215551"/>
                  </a:lnTo>
                  <a:close/>
                  <a:moveTo>
                    <a:pt x="1562767" y="227552"/>
                  </a:moveTo>
                  <a:cubicBezTo>
                    <a:pt x="1562767" y="228791"/>
                    <a:pt x="1562481" y="229743"/>
                    <a:pt x="1561719" y="232029"/>
                  </a:cubicBezTo>
                  <a:lnTo>
                    <a:pt x="1558766" y="240697"/>
                  </a:lnTo>
                  <a:lnTo>
                    <a:pt x="1554861" y="240697"/>
                  </a:lnTo>
                  <a:lnTo>
                    <a:pt x="1557147" y="231362"/>
                  </a:lnTo>
                  <a:cubicBezTo>
                    <a:pt x="1555623" y="230791"/>
                    <a:pt x="1554480" y="229362"/>
                    <a:pt x="1554480" y="227457"/>
                  </a:cubicBezTo>
                  <a:cubicBezTo>
                    <a:pt x="1554480" y="224981"/>
                    <a:pt x="1556290" y="223171"/>
                    <a:pt x="1558671" y="223171"/>
                  </a:cubicBezTo>
                  <a:cubicBezTo>
                    <a:pt x="1561052" y="223171"/>
                    <a:pt x="1562767" y="224981"/>
                    <a:pt x="1562767" y="227457"/>
                  </a:cubicBezTo>
                  <a:close/>
                  <a:moveTo>
                    <a:pt x="1615821" y="220504"/>
                  </a:moveTo>
                  <a:lnTo>
                    <a:pt x="1592580" y="220504"/>
                  </a:lnTo>
                  <a:lnTo>
                    <a:pt x="1587722" y="231458"/>
                  </a:lnTo>
                  <a:lnTo>
                    <a:pt x="1581245" y="231458"/>
                  </a:lnTo>
                  <a:lnTo>
                    <a:pt x="1601057" y="187643"/>
                  </a:lnTo>
                  <a:lnTo>
                    <a:pt x="1607249" y="187643"/>
                  </a:lnTo>
                  <a:lnTo>
                    <a:pt x="1627156" y="231458"/>
                  </a:lnTo>
                  <a:lnTo>
                    <a:pt x="1620584" y="231458"/>
                  </a:lnTo>
                  <a:lnTo>
                    <a:pt x="1615726" y="220504"/>
                  </a:lnTo>
                  <a:close/>
                  <a:moveTo>
                    <a:pt x="1613630" y="215456"/>
                  </a:moveTo>
                  <a:lnTo>
                    <a:pt x="1604201" y="194024"/>
                  </a:lnTo>
                  <a:lnTo>
                    <a:pt x="1594771" y="215456"/>
                  </a:lnTo>
                  <a:lnTo>
                    <a:pt x="1613630" y="215456"/>
                  </a:lnTo>
                  <a:close/>
                  <a:moveTo>
                    <a:pt x="1632776" y="187643"/>
                  </a:moveTo>
                  <a:lnTo>
                    <a:pt x="1639062" y="187643"/>
                  </a:lnTo>
                  <a:lnTo>
                    <a:pt x="1639062" y="226028"/>
                  </a:lnTo>
                  <a:lnTo>
                    <a:pt x="1662779" y="226028"/>
                  </a:lnTo>
                  <a:lnTo>
                    <a:pt x="1662779" y="231458"/>
                  </a:lnTo>
                  <a:lnTo>
                    <a:pt x="1632776" y="231458"/>
                  </a:lnTo>
                  <a:lnTo>
                    <a:pt x="1632776" y="187643"/>
                  </a:lnTo>
                  <a:close/>
                  <a:moveTo>
                    <a:pt x="1706213" y="219647"/>
                  </a:moveTo>
                  <a:cubicBezTo>
                    <a:pt x="1706213" y="227171"/>
                    <a:pt x="1700498" y="231458"/>
                    <a:pt x="1689449" y="231458"/>
                  </a:cubicBezTo>
                  <a:lnTo>
                    <a:pt x="1668589" y="231458"/>
                  </a:lnTo>
                  <a:lnTo>
                    <a:pt x="1668589" y="187643"/>
                  </a:lnTo>
                  <a:lnTo>
                    <a:pt x="1688211" y="187643"/>
                  </a:lnTo>
                  <a:cubicBezTo>
                    <a:pt x="1698308" y="187643"/>
                    <a:pt x="1703927" y="191929"/>
                    <a:pt x="1703927" y="198977"/>
                  </a:cubicBezTo>
                  <a:cubicBezTo>
                    <a:pt x="1703927" y="203740"/>
                    <a:pt x="1701451" y="207074"/>
                    <a:pt x="1698022" y="208693"/>
                  </a:cubicBezTo>
                  <a:cubicBezTo>
                    <a:pt x="1702975" y="210026"/>
                    <a:pt x="1706213" y="213741"/>
                    <a:pt x="1706213" y="219551"/>
                  </a:cubicBezTo>
                  <a:close/>
                  <a:moveTo>
                    <a:pt x="1674781" y="192691"/>
                  </a:moveTo>
                  <a:lnTo>
                    <a:pt x="1674781" y="206693"/>
                  </a:lnTo>
                  <a:lnTo>
                    <a:pt x="1687639" y="206693"/>
                  </a:lnTo>
                  <a:cubicBezTo>
                    <a:pt x="1694021" y="206693"/>
                    <a:pt x="1697641" y="204311"/>
                    <a:pt x="1697641" y="199644"/>
                  </a:cubicBezTo>
                  <a:cubicBezTo>
                    <a:pt x="1697641" y="194977"/>
                    <a:pt x="1694021" y="192596"/>
                    <a:pt x="1687639" y="192596"/>
                  </a:cubicBezTo>
                  <a:lnTo>
                    <a:pt x="1674781" y="192596"/>
                  </a:lnTo>
                  <a:close/>
                  <a:moveTo>
                    <a:pt x="1699927" y="219075"/>
                  </a:moveTo>
                  <a:cubicBezTo>
                    <a:pt x="1699927" y="214027"/>
                    <a:pt x="1696212" y="211741"/>
                    <a:pt x="1689259" y="211741"/>
                  </a:cubicBezTo>
                  <a:lnTo>
                    <a:pt x="1674876" y="211741"/>
                  </a:lnTo>
                  <a:lnTo>
                    <a:pt x="1674876" y="226314"/>
                  </a:lnTo>
                  <a:lnTo>
                    <a:pt x="1689259" y="226314"/>
                  </a:lnTo>
                  <a:cubicBezTo>
                    <a:pt x="1696212" y="226314"/>
                    <a:pt x="1699927" y="224123"/>
                    <a:pt x="1699927" y="219075"/>
                  </a:cubicBezTo>
                  <a:close/>
                  <a:moveTo>
                    <a:pt x="1714976" y="187547"/>
                  </a:moveTo>
                  <a:lnTo>
                    <a:pt x="1721263" y="187547"/>
                  </a:lnTo>
                  <a:lnTo>
                    <a:pt x="1721263" y="231362"/>
                  </a:lnTo>
                  <a:lnTo>
                    <a:pt x="1714976" y="231362"/>
                  </a:lnTo>
                  <a:lnTo>
                    <a:pt x="1714976" y="187547"/>
                  </a:lnTo>
                  <a:close/>
                  <a:moveTo>
                    <a:pt x="1770412" y="187547"/>
                  </a:moveTo>
                  <a:lnTo>
                    <a:pt x="1770412" y="231362"/>
                  </a:lnTo>
                  <a:lnTo>
                    <a:pt x="1765268" y="231362"/>
                  </a:lnTo>
                  <a:lnTo>
                    <a:pt x="1738979" y="198692"/>
                  </a:lnTo>
                  <a:lnTo>
                    <a:pt x="1738979" y="231362"/>
                  </a:lnTo>
                  <a:lnTo>
                    <a:pt x="1732693" y="231362"/>
                  </a:lnTo>
                  <a:lnTo>
                    <a:pt x="1732693" y="187547"/>
                  </a:lnTo>
                  <a:lnTo>
                    <a:pt x="1737836" y="187547"/>
                  </a:lnTo>
                  <a:lnTo>
                    <a:pt x="1764125" y="220218"/>
                  </a:lnTo>
                  <a:lnTo>
                    <a:pt x="1764125" y="187547"/>
                  </a:lnTo>
                  <a:lnTo>
                    <a:pt x="1770412" y="187547"/>
                  </a:lnTo>
                  <a:close/>
                  <a:moveTo>
                    <a:pt x="1778889" y="209455"/>
                  </a:moveTo>
                  <a:cubicBezTo>
                    <a:pt x="1778889" y="196596"/>
                    <a:pt x="1788795" y="187071"/>
                    <a:pt x="1802225" y="187071"/>
                  </a:cubicBezTo>
                  <a:cubicBezTo>
                    <a:pt x="1815656" y="187071"/>
                    <a:pt x="1825466" y="196596"/>
                    <a:pt x="1825466" y="209455"/>
                  </a:cubicBezTo>
                  <a:cubicBezTo>
                    <a:pt x="1825466" y="222314"/>
                    <a:pt x="1815560" y="231839"/>
                    <a:pt x="1802225" y="231839"/>
                  </a:cubicBezTo>
                  <a:cubicBezTo>
                    <a:pt x="1788890" y="231839"/>
                    <a:pt x="1778889" y="222218"/>
                    <a:pt x="1778889" y="209455"/>
                  </a:cubicBezTo>
                  <a:close/>
                  <a:moveTo>
                    <a:pt x="1819180" y="209455"/>
                  </a:moveTo>
                  <a:cubicBezTo>
                    <a:pt x="1819180" y="199739"/>
                    <a:pt x="1811941" y="192596"/>
                    <a:pt x="1802225" y="192596"/>
                  </a:cubicBezTo>
                  <a:cubicBezTo>
                    <a:pt x="1792510" y="192596"/>
                    <a:pt x="1785176" y="199739"/>
                    <a:pt x="1785176" y="209455"/>
                  </a:cubicBezTo>
                  <a:cubicBezTo>
                    <a:pt x="1785176" y="219170"/>
                    <a:pt x="1792414" y="226314"/>
                    <a:pt x="1802225" y="226314"/>
                  </a:cubicBezTo>
                  <a:cubicBezTo>
                    <a:pt x="1812036" y="226314"/>
                    <a:pt x="1819180" y="219170"/>
                    <a:pt x="1819180" y="209455"/>
                  </a:cubicBezTo>
                  <a:close/>
                  <a:moveTo>
                    <a:pt x="1377601" y="289751"/>
                  </a:moveTo>
                  <a:lnTo>
                    <a:pt x="1371791" y="283940"/>
                  </a:lnTo>
                  <a:cubicBezTo>
                    <a:pt x="1367981" y="287655"/>
                    <a:pt x="1362932" y="289560"/>
                    <a:pt x="1357122" y="289560"/>
                  </a:cubicBezTo>
                  <a:cubicBezTo>
                    <a:pt x="1348264" y="289560"/>
                    <a:pt x="1341787" y="284893"/>
                    <a:pt x="1341787" y="278130"/>
                  </a:cubicBezTo>
                  <a:cubicBezTo>
                    <a:pt x="1341787" y="272701"/>
                    <a:pt x="1344835" y="268986"/>
                    <a:pt x="1352455" y="264700"/>
                  </a:cubicBezTo>
                  <a:cubicBezTo>
                    <a:pt x="1348550" y="260794"/>
                    <a:pt x="1347216" y="257937"/>
                    <a:pt x="1347216" y="254699"/>
                  </a:cubicBezTo>
                  <a:cubicBezTo>
                    <a:pt x="1347216" y="248793"/>
                    <a:pt x="1351883" y="244888"/>
                    <a:pt x="1359027" y="244888"/>
                  </a:cubicBezTo>
                  <a:cubicBezTo>
                    <a:pt x="1365695" y="244888"/>
                    <a:pt x="1369886" y="248317"/>
                    <a:pt x="1369886" y="254032"/>
                  </a:cubicBezTo>
                  <a:cubicBezTo>
                    <a:pt x="1369886" y="258509"/>
                    <a:pt x="1367218" y="261652"/>
                    <a:pt x="1360551" y="265462"/>
                  </a:cubicBezTo>
                  <a:lnTo>
                    <a:pt x="1371410" y="276225"/>
                  </a:lnTo>
                  <a:cubicBezTo>
                    <a:pt x="1372553" y="273939"/>
                    <a:pt x="1373505" y="271367"/>
                    <a:pt x="1374077" y="268319"/>
                  </a:cubicBezTo>
                  <a:lnTo>
                    <a:pt x="1378934" y="269843"/>
                  </a:lnTo>
                  <a:cubicBezTo>
                    <a:pt x="1378172" y="273749"/>
                    <a:pt x="1376839" y="277082"/>
                    <a:pt x="1375124" y="279845"/>
                  </a:cubicBezTo>
                  <a:lnTo>
                    <a:pt x="1381030" y="285750"/>
                  </a:lnTo>
                  <a:lnTo>
                    <a:pt x="1377696" y="289751"/>
                  </a:lnTo>
                  <a:close/>
                  <a:moveTo>
                    <a:pt x="1368171" y="280416"/>
                  </a:moveTo>
                  <a:lnTo>
                    <a:pt x="1355693" y="268034"/>
                  </a:lnTo>
                  <a:cubicBezTo>
                    <a:pt x="1349597" y="271463"/>
                    <a:pt x="1347597" y="274034"/>
                    <a:pt x="1347597" y="277559"/>
                  </a:cubicBezTo>
                  <a:cubicBezTo>
                    <a:pt x="1347597" y="281750"/>
                    <a:pt x="1351502" y="284607"/>
                    <a:pt x="1357408" y="284607"/>
                  </a:cubicBezTo>
                  <a:cubicBezTo>
                    <a:pt x="1361599" y="284607"/>
                    <a:pt x="1365314" y="283274"/>
                    <a:pt x="1368076" y="280511"/>
                  </a:cubicBezTo>
                  <a:close/>
                  <a:moveTo>
                    <a:pt x="1352741" y="254603"/>
                  </a:moveTo>
                  <a:cubicBezTo>
                    <a:pt x="1352741" y="256889"/>
                    <a:pt x="1353598" y="258509"/>
                    <a:pt x="1357217" y="262128"/>
                  </a:cubicBezTo>
                  <a:cubicBezTo>
                    <a:pt x="1362932" y="258890"/>
                    <a:pt x="1364837" y="256889"/>
                    <a:pt x="1364837" y="254127"/>
                  </a:cubicBezTo>
                  <a:cubicBezTo>
                    <a:pt x="1364837" y="251365"/>
                    <a:pt x="1362742" y="249269"/>
                    <a:pt x="1359027" y="249269"/>
                  </a:cubicBezTo>
                  <a:cubicBezTo>
                    <a:pt x="1355122" y="249269"/>
                    <a:pt x="1352741" y="251460"/>
                    <a:pt x="1352741" y="254603"/>
                  </a:cubicBezTo>
                  <a:close/>
                  <a:moveTo>
                    <a:pt x="1433417" y="289084"/>
                  </a:moveTo>
                  <a:lnTo>
                    <a:pt x="1423988" y="275654"/>
                  </a:lnTo>
                  <a:cubicBezTo>
                    <a:pt x="1423130" y="275654"/>
                    <a:pt x="1422178" y="275749"/>
                    <a:pt x="1421225" y="275749"/>
                  </a:cubicBezTo>
                  <a:lnTo>
                    <a:pt x="1410367" y="275749"/>
                  </a:lnTo>
                  <a:lnTo>
                    <a:pt x="1410367" y="289084"/>
                  </a:lnTo>
                  <a:lnTo>
                    <a:pt x="1404080" y="289084"/>
                  </a:lnTo>
                  <a:lnTo>
                    <a:pt x="1404080" y="245269"/>
                  </a:lnTo>
                  <a:lnTo>
                    <a:pt x="1421130" y="245269"/>
                  </a:lnTo>
                  <a:cubicBezTo>
                    <a:pt x="1432560" y="245269"/>
                    <a:pt x="1439418" y="250984"/>
                    <a:pt x="1439418" y="260509"/>
                  </a:cubicBezTo>
                  <a:cubicBezTo>
                    <a:pt x="1439418" y="267272"/>
                    <a:pt x="1435894" y="272129"/>
                    <a:pt x="1429798" y="274320"/>
                  </a:cubicBezTo>
                  <a:lnTo>
                    <a:pt x="1440180" y="288989"/>
                  </a:lnTo>
                  <a:lnTo>
                    <a:pt x="1433322" y="288989"/>
                  </a:lnTo>
                  <a:close/>
                  <a:moveTo>
                    <a:pt x="1433227" y="260509"/>
                  </a:moveTo>
                  <a:cubicBezTo>
                    <a:pt x="1433227" y="254222"/>
                    <a:pt x="1429036" y="250698"/>
                    <a:pt x="1421035" y="250698"/>
                  </a:cubicBezTo>
                  <a:lnTo>
                    <a:pt x="1410367" y="250698"/>
                  </a:lnTo>
                  <a:lnTo>
                    <a:pt x="1410367" y="270415"/>
                  </a:lnTo>
                  <a:lnTo>
                    <a:pt x="1421035" y="270415"/>
                  </a:lnTo>
                  <a:cubicBezTo>
                    <a:pt x="1429036" y="270415"/>
                    <a:pt x="1433227" y="266795"/>
                    <a:pt x="1433227" y="260509"/>
                  </a:cubicBezTo>
                  <a:close/>
                  <a:moveTo>
                    <a:pt x="1444943" y="267176"/>
                  </a:moveTo>
                  <a:cubicBezTo>
                    <a:pt x="1444943" y="254318"/>
                    <a:pt x="1454849" y="244793"/>
                    <a:pt x="1468279" y="244793"/>
                  </a:cubicBezTo>
                  <a:cubicBezTo>
                    <a:pt x="1481709" y="244793"/>
                    <a:pt x="1491520" y="254318"/>
                    <a:pt x="1491520" y="267176"/>
                  </a:cubicBezTo>
                  <a:cubicBezTo>
                    <a:pt x="1491520" y="280035"/>
                    <a:pt x="1481614" y="289560"/>
                    <a:pt x="1468279" y="289560"/>
                  </a:cubicBezTo>
                  <a:cubicBezTo>
                    <a:pt x="1454944" y="289560"/>
                    <a:pt x="1444943" y="279940"/>
                    <a:pt x="1444943" y="267176"/>
                  </a:cubicBezTo>
                  <a:close/>
                  <a:moveTo>
                    <a:pt x="1485233" y="267176"/>
                  </a:moveTo>
                  <a:cubicBezTo>
                    <a:pt x="1485233" y="257461"/>
                    <a:pt x="1477994" y="250317"/>
                    <a:pt x="1468279" y="250317"/>
                  </a:cubicBezTo>
                  <a:cubicBezTo>
                    <a:pt x="1458563" y="250317"/>
                    <a:pt x="1451229" y="257461"/>
                    <a:pt x="1451229" y="267176"/>
                  </a:cubicBezTo>
                  <a:cubicBezTo>
                    <a:pt x="1451229" y="276892"/>
                    <a:pt x="1458468" y="284036"/>
                    <a:pt x="1468279" y="284036"/>
                  </a:cubicBezTo>
                  <a:cubicBezTo>
                    <a:pt x="1478089" y="284036"/>
                    <a:pt x="1485233" y="276892"/>
                    <a:pt x="1485233" y="267176"/>
                  </a:cubicBezTo>
                  <a:close/>
                  <a:moveTo>
                    <a:pt x="1496759" y="267176"/>
                  </a:moveTo>
                  <a:cubicBezTo>
                    <a:pt x="1496759" y="254222"/>
                    <a:pt x="1506664" y="244793"/>
                    <a:pt x="1520000" y="244793"/>
                  </a:cubicBezTo>
                  <a:cubicBezTo>
                    <a:pt x="1526762" y="244793"/>
                    <a:pt x="1532668" y="247079"/>
                    <a:pt x="1536668" y="251651"/>
                  </a:cubicBezTo>
                  <a:lnTo>
                    <a:pt x="1532573" y="255556"/>
                  </a:lnTo>
                  <a:cubicBezTo>
                    <a:pt x="1529143" y="252031"/>
                    <a:pt x="1525048" y="250317"/>
                    <a:pt x="1520285" y="250317"/>
                  </a:cubicBezTo>
                  <a:cubicBezTo>
                    <a:pt x="1510379" y="250317"/>
                    <a:pt x="1503045" y="257461"/>
                    <a:pt x="1503045" y="267176"/>
                  </a:cubicBezTo>
                  <a:cubicBezTo>
                    <a:pt x="1503045" y="276892"/>
                    <a:pt x="1510379" y="284036"/>
                    <a:pt x="1520285" y="284036"/>
                  </a:cubicBezTo>
                  <a:cubicBezTo>
                    <a:pt x="1525143" y="284036"/>
                    <a:pt x="1529239" y="282321"/>
                    <a:pt x="1532573" y="278797"/>
                  </a:cubicBezTo>
                  <a:lnTo>
                    <a:pt x="1536668" y="282702"/>
                  </a:lnTo>
                  <a:cubicBezTo>
                    <a:pt x="1532668" y="287179"/>
                    <a:pt x="1526762" y="289560"/>
                    <a:pt x="1520000" y="289560"/>
                  </a:cubicBezTo>
                  <a:cubicBezTo>
                    <a:pt x="1506760" y="289560"/>
                    <a:pt x="1496854" y="280130"/>
                    <a:pt x="1496854" y="267176"/>
                  </a:cubicBezTo>
                  <a:close/>
                  <a:moveTo>
                    <a:pt x="1581531" y="245269"/>
                  </a:moveTo>
                  <a:lnTo>
                    <a:pt x="1581531" y="289084"/>
                  </a:lnTo>
                  <a:lnTo>
                    <a:pt x="1575245" y="289084"/>
                  </a:lnTo>
                  <a:lnTo>
                    <a:pt x="1575245" y="269558"/>
                  </a:lnTo>
                  <a:lnTo>
                    <a:pt x="1550099" y="269558"/>
                  </a:lnTo>
                  <a:lnTo>
                    <a:pt x="1550099" y="289084"/>
                  </a:lnTo>
                  <a:lnTo>
                    <a:pt x="1543812" y="289084"/>
                  </a:lnTo>
                  <a:lnTo>
                    <a:pt x="1543812" y="245269"/>
                  </a:lnTo>
                  <a:lnTo>
                    <a:pt x="1550099" y="245269"/>
                  </a:lnTo>
                  <a:lnTo>
                    <a:pt x="1550099" y="264128"/>
                  </a:lnTo>
                  <a:lnTo>
                    <a:pt x="1575245" y="264128"/>
                  </a:lnTo>
                  <a:lnTo>
                    <a:pt x="1575245" y="245269"/>
                  </a:lnTo>
                  <a:lnTo>
                    <a:pt x="1581531" y="245269"/>
                  </a:lnTo>
                  <a:close/>
                  <a:moveTo>
                    <a:pt x="1621631" y="278130"/>
                  </a:moveTo>
                  <a:lnTo>
                    <a:pt x="1598390" y="278130"/>
                  </a:lnTo>
                  <a:lnTo>
                    <a:pt x="1593533" y="289084"/>
                  </a:lnTo>
                  <a:lnTo>
                    <a:pt x="1587056" y="289084"/>
                  </a:lnTo>
                  <a:lnTo>
                    <a:pt x="1606868" y="245269"/>
                  </a:lnTo>
                  <a:lnTo>
                    <a:pt x="1613059" y="245269"/>
                  </a:lnTo>
                  <a:lnTo>
                    <a:pt x="1632966" y="289084"/>
                  </a:lnTo>
                  <a:lnTo>
                    <a:pt x="1626394" y="289084"/>
                  </a:lnTo>
                  <a:lnTo>
                    <a:pt x="1621536" y="278130"/>
                  </a:lnTo>
                  <a:close/>
                  <a:moveTo>
                    <a:pt x="1619441" y="273082"/>
                  </a:moveTo>
                  <a:lnTo>
                    <a:pt x="1610011" y="251651"/>
                  </a:lnTo>
                  <a:lnTo>
                    <a:pt x="1600581" y="273082"/>
                  </a:lnTo>
                  <a:lnTo>
                    <a:pt x="1619441" y="273082"/>
                  </a:lnTo>
                  <a:close/>
                  <a:moveTo>
                    <a:pt x="1373410" y="335851"/>
                  </a:moveTo>
                  <a:lnTo>
                    <a:pt x="1350169" y="335851"/>
                  </a:lnTo>
                  <a:lnTo>
                    <a:pt x="1345311" y="346805"/>
                  </a:lnTo>
                  <a:lnTo>
                    <a:pt x="1338834" y="346805"/>
                  </a:lnTo>
                  <a:lnTo>
                    <a:pt x="1358646" y="302990"/>
                  </a:lnTo>
                  <a:lnTo>
                    <a:pt x="1364837" y="302990"/>
                  </a:lnTo>
                  <a:lnTo>
                    <a:pt x="1384745" y="346805"/>
                  </a:lnTo>
                  <a:lnTo>
                    <a:pt x="1378172" y="346805"/>
                  </a:lnTo>
                  <a:lnTo>
                    <a:pt x="1373314" y="335851"/>
                  </a:lnTo>
                  <a:close/>
                  <a:moveTo>
                    <a:pt x="1371219" y="330803"/>
                  </a:moveTo>
                  <a:lnTo>
                    <a:pt x="1361789" y="309372"/>
                  </a:lnTo>
                  <a:lnTo>
                    <a:pt x="1352360" y="330803"/>
                  </a:lnTo>
                  <a:lnTo>
                    <a:pt x="1371219" y="330803"/>
                  </a:lnTo>
                  <a:close/>
                  <a:moveTo>
                    <a:pt x="1390269" y="302990"/>
                  </a:moveTo>
                  <a:lnTo>
                    <a:pt x="1408748" y="302990"/>
                  </a:lnTo>
                  <a:cubicBezTo>
                    <a:pt x="1422845" y="302990"/>
                    <a:pt x="1432370" y="311849"/>
                    <a:pt x="1432370" y="324898"/>
                  </a:cubicBezTo>
                  <a:cubicBezTo>
                    <a:pt x="1432370" y="337947"/>
                    <a:pt x="1422749" y="346805"/>
                    <a:pt x="1408748" y="346805"/>
                  </a:cubicBezTo>
                  <a:lnTo>
                    <a:pt x="1390269" y="346805"/>
                  </a:lnTo>
                  <a:lnTo>
                    <a:pt x="1390269" y="302990"/>
                  </a:lnTo>
                  <a:close/>
                  <a:moveTo>
                    <a:pt x="1408367" y="341376"/>
                  </a:moveTo>
                  <a:cubicBezTo>
                    <a:pt x="1419225" y="341376"/>
                    <a:pt x="1426178" y="334709"/>
                    <a:pt x="1426178" y="324898"/>
                  </a:cubicBezTo>
                  <a:cubicBezTo>
                    <a:pt x="1426178" y="315087"/>
                    <a:pt x="1419225" y="308420"/>
                    <a:pt x="1408367" y="308420"/>
                  </a:cubicBezTo>
                  <a:lnTo>
                    <a:pt x="1396556" y="308420"/>
                  </a:lnTo>
                  <a:lnTo>
                    <a:pt x="1396556" y="341376"/>
                  </a:lnTo>
                  <a:lnTo>
                    <a:pt x="1408367" y="341376"/>
                  </a:lnTo>
                  <a:close/>
                  <a:moveTo>
                    <a:pt x="1477328" y="302990"/>
                  </a:moveTo>
                  <a:lnTo>
                    <a:pt x="1458087" y="346805"/>
                  </a:lnTo>
                  <a:lnTo>
                    <a:pt x="1451896" y="346805"/>
                  </a:lnTo>
                  <a:lnTo>
                    <a:pt x="1432655" y="302990"/>
                  </a:lnTo>
                  <a:lnTo>
                    <a:pt x="1439418" y="302990"/>
                  </a:lnTo>
                  <a:lnTo>
                    <a:pt x="1455230" y="338995"/>
                  </a:lnTo>
                  <a:lnTo>
                    <a:pt x="1471136" y="302990"/>
                  </a:lnTo>
                  <a:lnTo>
                    <a:pt x="1477423" y="302990"/>
                  </a:lnTo>
                  <a:close/>
                  <a:moveTo>
                    <a:pt x="1477518" y="324898"/>
                  </a:moveTo>
                  <a:cubicBezTo>
                    <a:pt x="1477518" y="312039"/>
                    <a:pt x="1487424" y="302514"/>
                    <a:pt x="1500854" y="302514"/>
                  </a:cubicBezTo>
                  <a:cubicBezTo>
                    <a:pt x="1514285" y="302514"/>
                    <a:pt x="1524095" y="312039"/>
                    <a:pt x="1524095" y="324898"/>
                  </a:cubicBezTo>
                  <a:cubicBezTo>
                    <a:pt x="1524095" y="337757"/>
                    <a:pt x="1514189" y="347282"/>
                    <a:pt x="1500854" y="347282"/>
                  </a:cubicBezTo>
                  <a:cubicBezTo>
                    <a:pt x="1487519" y="347282"/>
                    <a:pt x="1477518" y="337661"/>
                    <a:pt x="1477518" y="324898"/>
                  </a:cubicBezTo>
                  <a:close/>
                  <a:moveTo>
                    <a:pt x="1517809" y="324898"/>
                  </a:moveTo>
                  <a:cubicBezTo>
                    <a:pt x="1517809" y="315182"/>
                    <a:pt x="1510570" y="308039"/>
                    <a:pt x="1500854" y="308039"/>
                  </a:cubicBezTo>
                  <a:cubicBezTo>
                    <a:pt x="1491139" y="308039"/>
                    <a:pt x="1483805" y="315182"/>
                    <a:pt x="1483805" y="324898"/>
                  </a:cubicBezTo>
                  <a:cubicBezTo>
                    <a:pt x="1483805" y="334613"/>
                    <a:pt x="1491043" y="341757"/>
                    <a:pt x="1500854" y="341757"/>
                  </a:cubicBezTo>
                  <a:cubicBezTo>
                    <a:pt x="1510665" y="341757"/>
                    <a:pt x="1517809" y="334613"/>
                    <a:pt x="1517809" y="324898"/>
                  </a:cubicBezTo>
                  <a:close/>
                  <a:moveTo>
                    <a:pt x="1563243" y="324612"/>
                  </a:moveTo>
                  <a:lnTo>
                    <a:pt x="1569244" y="324612"/>
                  </a:lnTo>
                  <a:lnTo>
                    <a:pt x="1569244" y="341662"/>
                  </a:lnTo>
                  <a:cubicBezTo>
                    <a:pt x="1564862" y="345376"/>
                    <a:pt x="1558766" y="347186"/>
                    <a:pt x="1552670" y="347186"/>
                  </a:cubicBezTo>
                  <a:cubicBezTo>
                    <a:pt x="1539240" y="347186"/>
                    <a:pt x="1529334" y="337757"/>
                    <a:pt x="1529334" y="324803"/>
                  </a:cubicBezTo>
                  <a:cubicBezTo>
                    <a:pt x="1529334" y="311849"/>
                    <a:pt x="1539240" y="302419"/>
                    <a:pt x="1552766" y="302419"/>
                  </a:cubicBezTo>
                  <a:cubicBezTo>
                    <a:pt x="1559719" y="302419"/>
                    <a:pt x="1565624" y="304705"/>
                    <a:pt x="1569625" y="309182"/>
                  </a:cubicBezTo>
                  <a:lnTo>
                    <a:pt x="1565720" y="313087"/>
                  </a:lnTo>
                  <a:cubicBezTo>
                    <a:pt x="1562100" y="309563"/>
                    <a:pt x="1558004" y="308039"/>
                    <a:pt x="1553051" y="308039"/>
                  </a:cubicBezTo>
                  <a:cubicBezTo>
                    <a:pt x="1542955" y="308039"/>
                    <a:pt x="1535621" y="315087"/>
                    <a:pt x="1535621" y="324898"/>
                  </a:cubicBezTo>
                  <a:cubicBezTo>
                    <a:pt x="1535621" y="334709"/>
                    <a:pt x="1542955" y="341757"/>
                    <a:pt x="1553051" y="341757"/>
                  </a:cubicBezTo>
                  <a:cubicBezTo>
                    <a:pt x="1556766" y="341757"/>
                    <a:pt x="1560195" y="340900"/>
                    <a:pt x="1563338" y="338900"/>
                  </a:cubicBezTo>
                  <a:lnTo>
                    <a:pt x="1563338" y="324612"/>
                  </a:lnTo>
                  <a:close/>
                  <a:moveTo>
                    <a:pt x="1607820" y="335851"/>
                  </a:moveTo>
                  <a:lnTo>
                    <a:pt x="1584579" y="335851"/>
                  </a:lnTo>
                  <a:lnTo>
                    <a:pt x="1579721" y="346805"/>
                  </a:lnTo>
                  <a:lnTo>
                    <a:pt x="1573244" y="346805"/>
                  </a:lnTo>
                  <a:lnTo>
                    <a:pt x="1593056" y="302990"/>
                  </a:lnTo>
                  <a:lnTo>
                    <a:pt x="1599248" y="302990"/>
                  </a:lnTo>
                  <a:lnTo>
                    <a:pt x="1619155" y="346805"/>
                  </a:lnTo>
                  <a:lnTo>
                    <a:pt x="1612583" y="346805"/>
                  </a:lnTo>
                  <a:lnTo>
                    <a:pt x="1607725" y="335851"/>
                  </a:lnTo>
                  <a:close/>
                  <a:moveTo>
                    <a:pt x="1605629" y="330803"/>
                  </a:moveTo>
                  <a:lnTo>
                    <a:pt x="1596200" y="309372"/>
                  </a:lnTo>
                  <a:lnTo>
                    <a:pt x="1586770" y="330803"/>
                  </a:lnTo>
                  <a:lnTo>
                    <a:pt x="1605629" y="330803"/>
                  </a:lnTo>
                  <a:close/>
                  <a:moveTo>
                    <a:pt x="1624679" y="302990"/>
                  </a:moveTo>
                  <a:lnTo>
                    <a:pt x="1643158" y="302990"/>
                  </a:lnTo>
                  <a:cubicBezTo>
                    <a:pt x="1657255" y="302990"/>
                    <a:pt x="1666780" y="311849"/>
                    <a:pt x="1666780" y="324898"/>
                  </a:cubicBezTo>
                  <a:cubicBezTo>
                    <a:pt x="1666780" y="337947"/>
                    <a:pt x="1657160" y="346805"/>
                    <a:pt x="1643158" y="346805"/>
                  </a:cubicBezTo>
                  <a:lnTo>
                    <a:pt x="1624679" y="346805"/>
                  </a:lnTo>
                  <a:lnTo>
                    <a:pt x="1624679" y="302990"/>
                  </a:lnTo>
                  <a:close/>
                  <a:moveTo>
                    <a:pt x="1642777" y="341376"/>
                  </a:moveTo>
                  <a:cubicBezTo>
                    <a:pt x="1653635" y="341376"/>
                    <a:pt x="1660589" y="334709"/>
                    <a:pt x="1660589" y="324898"/>
                  </a:cubicBezTo>
                  <a:cubicBezTo>
                    <a:pt x="1660589" y="315087"/>
                    <a:pt x="1653635" y="308420"/>
                    <a:pt x="1642777" y="308420"/>
                  </a:cubicBezTo>
                  <a:lnTo>
                    <a:pt x="1630966" y="308420"/>
                  </a:lnTo>
                  <a:lnTo>
                    <a:pt x="1630966" y="341376"/>
                  </a:lnTo>
                  <a:lnTo>
                    <a:pt x="1642777" y="341376"/>
                  </a:lnTo>
                  <a:close/>
                  <a:moveTo>
                    <a:pt x="1672114" y="324898"/>
                  </a:moveTo>
                  <a:cubicBezTo>
                    <a:pt x="1672114" y="312039"/>
                    <a:pt x="1682020" y="302514"/>
                    <a:pt x="1695450" y="302514"/>
                  </a:cubicBezTo>
                  <a:cubicBezTo>
                    <a:pt x="1708880" y="302514"/>
                    <a:pt x="1718691" y="312039"/>
                    <a:pt x="1718691" y="324898"/>
                  </a:cubicBezTo>
                  <a:cubicBezTo>
                    <a:pt x="1718691" y="337757"/>
                    <a:pt x="1708785" y="347282"/>
                    <a:pt x="1695450" y="347282"/>
                  </a:cubicBezTo>
                  <a:cubicBezTo>
                    <a:pt x="1682115" y="347282"/>
                    <a:pt x="1672114" y="337661"/>
                    <a:pt x="1672114" y="324898"/>
                  </a:cubicBezTo>
                  <a:close/>
                  <a:moveTo>
                    <a:pt x="1712405" y="324898"/>
                  </a:moveTo>
                  <a:cubicBezTo>
                    <a:pt x="1712405" y="315182"/>
                    <a:pt x="1705166" y="308039"/>
                    <a:pt x="1695450" y="308039"/>
                  </a:cubicBezTo>
                  <a:cubicBezTo>
                    <a:pt x="1685735" y="308039"/>
                    <a:pt x="1678400" y="315182"/>
                    <a:pt x="1678400" y="324898"/>
                  </a:cubicBezTo>
                  <a:cubicBezTo>
                    <a:pt x="1678400" y="334613"/>
                    <a:pt x="1685639" y="341757"/>
                    <a:pt x="1695450" y="341757"/>
                  </a:cubicBezTo>
                  <a:cubicBezTo>
                    <a:pt x="1705261" y="341757"/>
                    <a:pt x="1712405" y="334613"/>
                    <a:pt x="1712405" y="324898"/>
                  </a:cubicBezTo>
                  <a:close/>
                  <a:moveTo>
                    <a:pt x="1723073" y="341757"/>
                  </a:moveTo>
                  <a:lnTo>
                    <a:pt x="1725359" y="336899"/>
                  </a:lnTo>
                  <a:cubicBezTo>
                    <a:pt x="1728597" y="339852"/>
                    <a:pt x="1734217" y="341948"/>
                    <a:pt x="1739837" y="341948"/>
                  </a:cubicBezTo>
                  <a:cubicBezTo>
                    <a:pt x="1747457" y="341948"/>
                    <a:pt x="1750695" y="338995"/>
                    <a:pt x="1750695" y="335185"/>
                  </a:cubicBezTo>
                  <a:cubicBezTo>
                    <a:pt x="1750695" y="324517"/>
                    <a:pt x="1724120" y="331280"/>
                    <a:pt x="1724120" y="314992"/>
                  </a:cubicBezTo>
                  <a:cubicBezTo>
                    <a:pt x="1724120" y="308229"/>
                    <a:pt x="1729359" y="302514"/>
                    <a:pt x="1740884" y="302514"/>
                  </a:cubicBezTo>
                  <a:cubicBezTo>
                    <a:pt x="1746028" y="302514"/>
                    <a:pt x="1751362" y="303848"/>
                    <a:pt x="1754981" y="306419"/>
                  </a:cubicBezTo>
                  <a:lnTo>
                    <a:pt x="1752886" y="311468"/>
                  </a:lnTo>
                  <a:cubicBezTo>
                    <a:pt x="1749076" y="308991"/>
                    <a:pt x="1744789" y="307943"/>
                    <a:pt x="1740884" y="307943"/>
                  </a:cubicBezTo>
                  <a:cubicBezTo>
                    <a:pt x="1733455" y="307943"/>
                    <a:pt x="1730216" y="311087"/>
                    <a:pt x="1730216" y="314897"/>
                  </a:cubicBezTo>
                  <a:cubicBezTo>
                    <a:pt x="1730216" y="325565"/>
                    <a:pt x="1756791" y="318897"/>
                    <a:pt x="1756791" y="334994"/>
                  </a:cubicBezTo>
                  <a:cubicBezTo>
                    <a:pt x="1756791" y="341662"/>
                    <a:pt x="1751362" y="347472"/>
                    <a:pt x="1739837" y="347472"/>
                  </a:cubicBezTo>
                  <a:cubicBezTo>
                    <a:pt x="1733169" y="347472"/>
                    <a:pt x="1726597" y="345186"/>
                    <a:pt x="1723073" y="341948"/>
                  </a:cubicBezTo>
                  <a:close/>
                </a:path>
              </a:pathLst>
            </a:custGeom>
            <a:solidFill>
              <a:srgbClr val="FFFFFF"/>
            </a:solidFill>
            <a:ln w="9525" cap="flat">
              <a:noFill/>
              <a:prstDash val="solid"/>
              <a:miter/>
            </a:ln>
          </p:spPr>
          <p:txBody>
            <a:bodyPr rtlCol="0" anchor="ctr"/>
            <a:lstStyle/>
            <a:p>
              <a:endParaRPr lang="en-GB" sz="1463"/>
            </a:p>
          </p:txBody>
        </p:sp>
      </p:grpSp>
      <p:sp>
        <p:nvSpPr>
          <p:cNvPr id="7" name="TextBox 6">
            <a:extLst>
              <a:ext uri="{FF2B5EF4-FFF2-40B4-BE49-F238E27FC236}">
                <a16:creationId xmlns:a16="http://schemas.microsoft.com/office/drawing/2014/main" id="{81E7B56C-7FD5-A5D4-10E0-B255582E3F52}"/>
              </a:ext>
            </a:extLst>
          </p:cNvPr>
          <p:cNvSpPr txBox="1"/>
          <p:nvPr userDrawn="1"/>
        </p:nvSpPr>
        <p:spPr>
          <a:xfrm>
            <a:off x="508001" y="5222532"/>
            <a:ext cx="7643814" cy="873444"/>
          </a:xfrm>
          <a:prstGeom prst="rect">
            <a:avLst/>
          </a:prstGeom>
          <a:noFill/>
        </p:spPr>
        <p:txBody>
          <a:bodyPr wrap="square" lIns="0" rtlCol="0">
            <a:spAutoFit/>
          </a:bodyPr>
          <a:lstStyle/>
          <a:p>
            <a:pPr algn="l">
              <a:lnSpc>
                <a:spcPct val="110000"/>
              </a:lnSpc>
              <a:spcBef>
                <a:spcPts val="244"/>
              </a:spcBef>
              <a:spcAft>
                <a:spcPts val="244"/>
              </a:spcAft>
            </a:pPr>
            <a:r>
              <a:rPr lang="en-US" sz="1138" b="0" i="0" u="none" strike="noStrike" baseline="0" dirty="0">
                <a:solidFill>
                  <a:schemeClr val="accent2"/>
                </a:solidFill>
                <a:latin typeface="+mj-lt"/>
              </a:rPr>
              <a:t>car-law.com.br</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 2023 Costa, Albino &amp; Rocha </a:t>
            </a:r>
            <a:r>
              <a:rPr lang="en-US" sz="731" b="0" i="0" u="none" strike="noStrike" baseline="0" dirty="0" err="1">
                <a:solidFill>
                  <a:srgbClr val="FFFFFF"/>
                </a:solidFill>
                <a:latin typeface="Montserrat" pitchFamily="2" charset="0"/>
              </a:rPr>
              <a:t>Sociedade</a:t>
            </a:r>
            <a:r>
              <a:rPr lang="en-US" sz="731" b="0" i="0" u="none" strike="noStrike" baseline="0" dirty="0">
                <a:solidFill>
                  <a:srgbClr val="FFFFFF"/>
                </a:solidFill>
                <a:latin typeface="Montserrat" pitchFamily="2" charset="0"/>
              </a:rPr>
              <a:t> de </a:t>
            </a:r>
            <a:r>
              <a:rPr lang="en-US" sz="731" b="0" i="0" u="none" strike="noStrike" baseline="0" dirty="0" err="1">
                <a:solidFill>
                  <a:srgbClr val="FFFFFF"/>
                </a:solidFill>
                <a:latin typeface="Montserrat" pitchFamily="2" charset="0"/>
              </a:rPr>
              <a:t>Advogados</a:t>
            </a:r>
            <a:r>
              <a:rPr lang="en-US" sz="731" b="0" i="0" u="none" strike="noStrike" baseline="0" dirty="0">
                <a:solidFill>
                  <a:srgbClr val="FFFFFF"/>
                </a:solidFill>
                <a:latin typeface="Montserrat" pitchFamily="2" charset="0"/>
              </a:rPr>
              <a:t> (25846) All rights reserved.</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Whilst every care has been taken to ensure the accuracy of this information at the time of publication, the information is intended as guidance only. It should not be considered as legal advice. Holman Fenwick Willan LLP is the Data Controller for any data that it holds about you. To correct your personal details or change your mailing preferences please email hfwenquiries@hfw.com</a:t>
            </a:r>
            <a:endParaRPr lang="en-GB" sz="100" dirty="0"/>
          </a:p>
        </p:txBody>
      </p:sp>
    </p:spTree>
    <p:extLst>
      <p:ext uri="{BB962C8B-B14F-4D97-AF65-F5344CB8AC3E}">
        <p14:creationId xmlns:p14="http://schemas.microsoft.com/office/powerpoint/2010/main" val="210493167"/>
      </p:ext>
    </p:extLst>
  </p:cSld>
  <p:clrMapOvr>
    <a:masterClrMapping/>
  </p:clrMapOvr>
  <p:transition spd="med">
    <p:fade/>
  </p:transitio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CAR Close 04">
    <p:bg>
      <p:bgPr>
        <a:solidFill>
          <a:schemeClr val="tx2"/>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47B3DD2-3F8F-0950-98D5-E1DD8CE39A16}"/>
              </a:ext>
            </a:extLst>
          </p:cNvPr>
          <p:cNvSpPr/>
          <p:nvPr userDrawn="1"/>
        </p:nvSpPr>
        <p:spPr>
          <a:xfrm>
            <a:off x="0" y="0"/>
            <a:ext cx="12192000"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 name="Rectangle 2">
            <a:extLst>
              <a:ext uri="{FF2B5EF4-FFF2-40B4-BE49-F238E27FC236}">
                <a16:creationId xmlns:a16="http://schemas.microsoft.com/office/drawing/2014/main" id="{DFCAB5C5-FCD1-102C-8C5D-56BF4FF2B35E}"/>
              </a:ext>
            </a:extLst>
          </p:cNvPr>
          <p:cNvSpPr/>
          <p:nvPr userDrawn="1"/>
        </p:nvSpPr>
        <p:spPr>
          <a:xfrm>
            <a:off x="2" y="0"/>
            <a:ext cx="12191999"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9" name="TextBox 8">
            <a:extLst>
              <a:ext uri="{FF2B5EF4-FFF2-40B4-BE49-F238E27FC236}">
                <a16:creationId xmlns:a16="http://schemas.microsoft.com/office/drawing/2014/main" id="{5F816705-64C6-CAED-FD39-B5FFCFADD825}"/>
              </a:ext>
            </a:extLst>
          </p:cNvPr>
          <p:cNvSpPr txBox="1"/>
          <p:nvPr userDrawn="1"/>
        </p:nvSpPr>
        <p:spPr>
          <a:xfrm>
            <a:off x="508001" y="5222532"/>
            <a:ext cx="7643814" cy="873444"/>
          </a:xfrm>
          <a:prstGeom prst="rect">
            <a:avLst/>
          </a:prstGeom>
          <a:noFill/>
        </p:spPr>
        <p:txBody>
          <a:bodyPr wrap="square" lIns="0" rtlCol="0">
            <a:spAutoFit/>
          </a:bodyPr>
          <a:lstStyle/>
          <a:p>
            <a:pPr algn="l">
              <a:lnSpc>
                <a:spcPct val="110000"/>
              </a:lnSpc>
              <a:spcBef>
                <a:spcPts val="244"/>
              </a:spcBef>
              <a:spcAft>
                <a:spcPts val="244"/>
              </a:spcAft>
            </a:pPr>
            <a:r>
              <a:rPr lang="en-US" sz="1138" b="0" i="0" u="none" strike="noStrike" baseline="0" dirty="0">
                <a:solidFill>
                  <a:schemeClr val="accent2"/>
                </a:solidFill>
                <a:latin typeface="+mj-lt"/>
              </a:rPr>
              <a:t>car-law.com.br</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 2023 Costa, Albino &amp; Rocha </a:t>
            </a:r>
            <a:r>
              <a:rPr lang="en-US" sz="731" b="0" i="0" u="none" strike="noStrike" baseline="0" dirty="0" err="1">
                <a:solidFill>
                  <a:srgbClr val="FFFFFF"/>
                </a:solidFill>
                <a:latin typeface="Montserrat" pitchFamily="2" charset="0"/>
              </a:rPr>
              <a:t>Sociedade</a:t>
            </a:r>
            <a:r>
              <a:rPr lang="en-US" sz="731" b="0" i="0" u="none" strike="noStrike" baseline="0" dirty="0">
                <a:solidFill>
                  <a:srgbClr val="FFFFFF"/>
                </a:solidFill>
                <a:latin typeface="Montserrat" pitchFamily="2" charset="0"/>
              </a:rPr>
              <a:t> de </a:t>
            </a:r>
            <a:r>
              <a:rPr lang="en-US" sz="731" b="0" i="0" u="none" strike="noStrike" baseline="0" dirty="0" err="1">
                <a:solidFill>
                  <a:srgbClr val="FFFFFF"/>
                </a:solidFill>
                <a:latin typeface="Montserrat" pitchFamily="2" charset="0"/>
              </a:rPr>
              <a:t>Advogados</a:t>
            </a:r>
            <a:r>
              <a:rPr lang="en-US" sz="731" b="0" i="0" u="none" strike="noStrike" baseline="0" dirty="0">
                <a:solidFill>
                  <a:srgbClr val="FFFFFF"/>
                </a:solidFill>
                <a:latin typeface="Montserrat" pitchFamily="2" charset="0"/>
              </a:rPr>
              <a:t> (25846) All rights reserved.</a:t>
            </a:r>
          </a:p>
          <a:p>
            <a:pPr algn="l">
              <a:lnSpc>
                <a:spcPct val="110000"/>
              </a:lnSpc>
              <a:spcBef>
                <a:spcPts val="244"/>
              </a:spcBef>
              <a:spcAft>
                <a:spcPts val="244"/>
              </a:spcAft>
            </a:pPr>
            <a:r>
              <a:rPr lang="en-US" sz="731" b="0" i="0" u="none" strike="noStrike" baseline="0" dirty="0">
                <a:solidFill>
                  <a:srgbClr val="FFFFFF"/>
                </a:solidFill>
                <a:latin typeface="Montserrat" pitchFamily="2" charset="0"/>
              </a:rPr>
              <a:t>Whilst every care has been taken to ensure the accuracy of this information at the time of publication, the information is intended as guidance only. It should not be considered as legal advice. Holman Fenwick Willan LLP is the Data Controller for any data that it holds about you. To correct your personal details or change your mailing preferences please email hfwenquiries@hfw.com</a:t>
            </a:r>
            <a:endParaRPr lang="en-GB" sz="100" dirty="0"/>
          </a:p>
        </p:txBody>
      </p:sp>
      <p:grpSp>
        <p:nvGrpSpPr>
          <p:cNvPr id="56" name="Group 55">
            <a:extLst>
              <a:ext uri="{FF2B5EF4-FFF2-40B4-BE49-F238E27FC236}">
                <a16:creationId xmlns:a16="http://schemas.microsoft.com/office/drawing/2014/main" id="{14C418FD-88BB-75EC-64D4-3EB0BBC67721}"/>
              </a:ext>
            </a:extLst>
          </p:cNvPr>
          <p:cNvGrpSpPr>
            <a:grpSpLocks noGrp="1" noUngrp="1" noRot="1" noMove="1" noResize="1"/>
          </p:cNvGrpSpPr>
          <p:nvPr userDrawn="1"/>
        </p:nvGrpSpPr>
        <p:grpSpPr>
          <a:xfrm>
            <a:off x="508292" y="506413"/>
            <a:ext cx="2775673" cy="656770"/>
            <a:chOff x="4212121" y="1649530"/>
            <a:chExt cx="1825561" cy="431958"/>
          </a:xfrm>
        </p:grpSpPr>
        <p:sp>
          <p:nvSpPr>
            <p:cNvPr id="57" name="Freeform: Shape 56">
              <a:extLst>
                <a:ext uri="{FF2B5EF4-FFF2-40B4-BE49-F238E27FC236}">
                  <a16:creationId xmlns:a16="http://schemas.microsoft.com/office/drawing/2014/main" id="{7B7C32CF-C79F-9E26-175C-7847A048C2D0}"/>
                </a:ext>
              </a:extLst>
            </p:cNvPr>
            <p:cNvSpPr>
              <a:spLocks noGrp="1" noRot="1" noMove="1" noResize="1" noEditPoints="1" noAdjustHandles="1" noChangeArrowheads="1" noChangeShapeType="1"/>
            </p:cNvSpPr>
            <p:nvPr/>
          </p:nvSpPr>
          <p:spPr>
            <a:xfrm>
              <a:off x="5065561" y="1749733"/>
              <a:ext cx="9239" cy="40004"/>
            </a:xfrm>
            <a:custGeom>
              <a:avLst/>
              <a:gdLst>
                <a:gd name="connsiteX0" fmla="*/ 0 w 9239"/>
                <a:gd name="connsiteY0" fmla="*/ 0 h 40004"/>
                <a:gd name="connsiteX1" fmla="*/ 9239 w 9239"/>
                <a:gd name="connsiteY1" fmla="*/ 0 h 40004"/>
                <a:gd name="connsiteX2" fmla="*/ 9239 w 9239"/>
                <a:gd name="connsiteY2" fmla="*/ 40005 h 40004"/>
                <a:gd name="connsiteX3" fmla="*/ 0 w 9239"/>
                <a:gd name="connsiteY3" fmla="*/ 40005 h 40004"/>
                <a:gd name="connsiteX4" fmla="*/ 0 w 9239"/>
                <a:gd name="connsiteY4" fmla="*/ 0 h 40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9" h="40004">
                  <a:moveTo>
                    <a:pt x="0" y="0"/>
                  </a:moveTo>
                  <a:lnTo>
                    <a:pt x="9239" y="0"/>
                  </a:lnTo>
                  <a:lnTo>
                    <a:pt x="9239" y="40005"/>
                  </a:lnTo>
                  <a:lnTo>
                    <a:pt x="0" y="40005"/>
                  </a:lnTo>
                  <a:lnTo>
                    <a:pt x="0" y="0"/>
                  </a:lnTo>
                  <a:close/>
                </a:path>
              </a:pathLst>
            </a:custGeom>
            <a:solidFill>
              <a:srgbClr val="FFFFFF"/>
            </a:solidFill>
            <a:ln w="9525" cap="flat">
              <a:noFill/>
              <a:prstDash val="solid"/>
              <a:miter/>
            </a:ln>
          </p:spPr>
          <p:txBody>
            <a:bodyPr rtlCol="0" anchor="ctr"/>
            <a:lstStyle/>
            <a:p>
              <a:endParaRPr lang="en-GB" sz="1463"/>
            </a:p>
          </p:txBody>
        </p:sp>
        <p:sp>
          <p:nvSpPr>
            <p:cNvPr id="58" name="Freeform: Shape 57">
              <a:extLst>
                <a:ext uri="{FF2B5EF4-FFF2-40B4-BE49-F238E27FC236}">
                  <a16:creationId xmlns:a16="http://schemas.microsoft.com/office/drawing/2014/main" id="{73471D5A-7ACE-94BC-25FB-34ED1D9DE81F}"/>
                </a:ext>
              </a:extLst>
            </p:cNvPr>
            <p:cNvSpPr>
              <a:spLocks noGrp="1" noRot="1" noMove="1" noResize="1" noEditPoints="1" noAdjustHandles="1" noChangeArrowheads="1" noChangeShapeType="1"/>
            </p:cNvSpPr>
            <p:nvPr/>
          </p:nvSpPr>
          <p:spPr>
            <a:xfrm>
              <a:off x="5083659" y="1758495"/>
              <a:ext cx="31432" cy="31242"/>
            </a:xfrm>
            <a:custGeom>
              <a:avLst/>
              <a:gdLst>
                <a:gd name="connsiteX0" fmla="*/ 31432 w 31432"/>
                <a:gd name="connsiteY0" fmla="*/ 13621 h 31242"/>
                <a:gd name="connsiteX1" fmla="*/ 31432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432" y="13621"/>
                  </a:moveTo>
                  <a:lnTo>
                    <a:pt x="31432"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59" name="Freeform: Shape 58">
              <a:extLst>
                <a:ext uri="{FF2B5EF4-FFF2-40B4-BE49-F238E27FC236}">
                  <a16:creationId xmlns:a16="http://schemas.microsoft.com/office/drawing/2014/main" id="{B19BAD0E-6FC1-B583-F6A5-8436FEFD2CAC}"/>
                </a:ext>
              </a:extLst>
            </p:cNvPr>
            <p:cNvSpPr>
              <a:spLocks noGrp="1" noRot="1" noMove="1" noResize="1" noEditPoints="1" noAdjustHandles="1" noChangeArrowheads="1" noChangeShapeType="1"/>
            </p:cNvSpPr>
            <p:nvPr/>
          </p:nvSpPr>
          <p:spPr>
            <a:xfrm>
              <a:off x="5134808" y="1758495"/>
              <a:ext cx="30956" cy="31718"/>
            </a:xfrm>
            <a:custGeom>
              <a:avLst/>
              <a:gdLst>
                <a:gd name="connsiteX0" fmla="*/ 0 w 30956"/>
                <a:gd name="connsiteY0" fmla="*/ 15812 h 31718"/>
                <a:gd name="connsiteX1" fmla="*/ 17145 w 30956"/>
                <a:gd name="connsiteY1" fmla="*/ 0 h 31718"/>
                <a:gd name="connsiteX2" fmla="*/ 30956 w 30956"/>
                <a:gd name="connsiteY2" fmla="*/ 7811 h 31718"/>
                <a:gd name="connsiteX3" fmla="*/ 24003 w 30956"/>
                <a:gd name="connsiteY3" fmla="*/ 11525 h 31718"/>
                <a:gd name="connsiteX4" fmla="*/ 17050 w 30956"/>
                <a:gd name="connsiteY4" fmla="*/ 7334 h 31718"/>
                <a:gd name="connsiteX5" fmla="*/ 8954 w 30956"/>
                <a:gd name="connsiteY5" fmla="*/ 15812 h 31718"/>
                <a:gd name="connsiteX6" fmla="*/ 17050 w 30956"/>
                <a:gd name="connsiteY6" fmla="*/ 24289 h 31718"/>
                <a:gd name="connsiteX7" fmla="*/ 24003 w 30956"/>
                <a:gd name="connsiteY7" fmla="*/ 20098 h 31718"/>
                <a:gd name="connsiteX8" fmla="*/ 30956 w 30956"/>
                <a:gd name="connsiteY8" fmla="*/ 23908 h 31718"/>
                <a:gd name="connsiteX9" fmla="*/ 17145 w 30956"/>
                <a:gd name="connsiteY9" fmla="*/ 31718 h 31718"/>
                <a:gd name="connsiteX10" fmla="*/ 0 w 30956"/>
                <a:gd name="connsiteY10" fmla="*/ 1590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56" h="31718">
                  <a:moveTo>
                    <a:pt x="0" y="15812"/>
                  </a:moveTo>
                  <a:cubicBezTo>
                    <a:pt x="0" y="6572"/>
                    <a:pt x="7144" y="0"/>
                    <a:pt x="17145" y="0"/>
                  </a:cubicBezTo>
                  <a:cubicBezTo>
                    <a:pt x="23622" y="0"/>
                    <a:pt x="28670" y="2762"/>
                    <a:pt x="30956" y="7811"/>
                  </a:cubicBezTo>
                  <a:lnTo>
                    <a:pt x="24003" y="11525"/>
                  </a:lnTo>
                  <a:cubicBezTo>
                    <a:pt x="22384" y="8573"/>
                    <a:pt x="19907" y="7334"/>
                    <a:pt x="17050" y="7334"/>
                  </a:cubicBezTo>
                  <a:cubicBezTo>
                    <a:pt x="12573" y="7334"/>
                    <a:pt x="8954" y="10478"/>
                    <a:pt x="8954" y="15812"/>
                  </a:cubicBezTo>
                  <a:cubicBezTo>
                    <a:pt x="8954" y="21146"/>
                    <a:pt x="12478" y="24289"/>
                    <a:pt x="17050" y="24289"/>
                  </a:cubicBezTo>
                  <a:cubicBezTo>
                    <a:pt x="19812" y="24289"/>
                    <a:pt x="22288" y="23051"/>
                    <a:pt x="24003" y="20098"/>
                  </a:cubicBezTo>
                  <a:lnTo>
                    <a:pt x="30956" y="23908"/>
                  </a:lnTo>
                  <a:cubicBezTo>
                    <a:pt x="28765" y="28861"/>
                    <a:pt x="23622" y="31718"/>
                    <a:pt x="17145" y="31718"/>
                  </a:cubicBezTo>
                  <a:cubicBezTo>
                    <a:pt x="7144" y="31718"/>
                    <a:pt x="0" y="25146"/>
                    <a:pt x="0" y="15907"/>
                  </a:cubicBezTo>
                  <a:close/>
                </a:path>
              </a:pathLst>
            </a:custGeom>
            <a:solidFill>
              <a:srgbClr val="FFFFFF"/>
            </a:solidFill>
            <a:ln w="9525" cap="flat">
              <a:noFill/>
              <a:prstDash val="solid"/>
              <a:miter/>
            </a:ln>
          </p:spPr>
          <p:txBody>
            <a:bodyPr rtlCol="0" anchor="ctr"/>
            <a:lstStyle/>
            <a:p>
              <a:endParaRPr lang="en-GB" sz="1463"/>
            </a:p>
          </p:txBody>
        </p:sp>
        <p:sp>
          <p:nvSpPr>
            <p:cNvPr id="60" name="Freeform: Shape 59">
              <a:extLst>
                <a:ext uri="{FF2B5EF4-FFF2-40B4-BE49-F238E27FC236}">
                  <a16:creationId xmlns:a16="http://schemas.microsoft.com/office/drawing/2014/main" id="{7AE2020F-CA6C-35F9-E3B0-9678C0A9622A}"/>
                </a:ext>
              </a:extLst>
            </p:cNvPr>
            <p:cNvSpPr>
              <a:spLocks noGrp="1" noRot="1" noMove="1" noResize="1" noEditPoints="1" noAdjustHandles="1" noChangeArrowheads="1" noChangeShapeType="1"/>
            </p:cNvSpPr>
            <p:nvPr/>
          </p:nvSpPr>
          <p:spPr>
            <a:xfrm>
              <a:off x="5168431"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61" name="Freeform: Shape 60">
              <a:extLst>
                <a:ext uri="{FF2B5EF4-FFF2-40B4-BE49-F238E27FC236}">
                  <a16:creationId xmlns:a16="http://schemas.microsoft.com/office/drawing/2014/main" id="{2F92571E-A537-D577-A9B3-0955281EC7A6}"/>
                </a:ext>
              </a:extLst>
            </p:cNvPr>
            <p:cNvSpPr>
              <a:spLocks noGrp="1" noRot="1" noMove="1" noResize="1" noEditPoints="1" noAdjustHandles="1" noChangeArrowheads="1" noChangeShapeType="1"/>
            </p:cNvSpPr>
            <p:nvPr/>
          </p:nvSpPr>
          <p:spPr>
            <a:xfrm>
              <a:off x="5206150" y="1758495"/>
              <a:ext cx="33718" cy="31623"/>
            </a:xfrm>
            <a:custGeom>
              <a:avLst/>
              <a:gdLst>
                <a:gd name="connsiteX0" fmla="*/ 0 w 33718"/>
                <a:gd name="connsiteY0" fmla="*/ 15812 h 31623"/>
                <a:gd name="connsiteX1" fmla="*/ 16859 w 33718"/>
                <a:gd name="connsiteY1" fmla="*/ 0 h 31623"/>
                <a:gd name="connsiteX2" fmla="*/ 33719 w 33718"/>
                <a:gd name="connsiteY2" fmla="*/ 15812 h 31623"/>
                <a:gd name="connsiteX3" fmla="*/ 16859 w 33718"/>
                <a:gd name="connsiteY3" fmla="*/ 31623 h 31623"/>
                <a:gd name="connsiteX4" fmla="*/ 0 w 33718"/>
                <a:gd name="connsiteY4" fmla="*/ 15812 h 31623"/>
                <a:gd name="connsiteX5" fmla="*/ 24765 w 33718"/>
                <a:gd name="connsiteY5" fmla="*/ 15812 h 31623"/>
                <a:gd name="connsiteX6" fmla="*/ 16954 w 33718"/>
                <a:gd name="connsiteY6" fmla="*/ 7334 h 31623"/>
                <a:gd name="connsiteX7" fmla="*/ 9049 w 33718"/>
                <a:gd name="connsiteY7" fmla="*/ 15812 h 31623"/>
                <a:gd name="connsiteX8" fmla="*/ 16954 w 33718"/>
                <a:gd name="connsiteY8" fmla="*/ 24289 h 31623"/>
                <a:gd name="connsiteX9" fmla="*/ 24765 w 33718"/>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718" h="31623">
                  <a:moveTo>
                    <a:pt x="0" y="15812"/>
                  </a:moveTo>
                  <a:cubicBezTo>
                    <a:pt x="0" y="6572"/>
                    <a:pt x="7144" y="0"/>
                    <a:pt x="16859" y="0"/>
                  </a:cubicBezTo>
                  <a:cubicBezTo>
                    <a:pt x="26575" y="0"/>
                    <a:pt x="33719" y="6572"/>
                    <a:pt x="33719" y="15812"/>
                  </a:cubicBezTo>
                  <a:cubicBezTo>
                    <a:pt x="33719" y="25051"/>
                    <a:pt x="26670" y="31623"/>
                    <a:pt x="16859" y="31623"/>
                  </a:cubicBezTo>
                  <a:cubicBezTo>
                    <a:pt x="7049"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62" name="Freeform: Shape 61">
              <a:extLst>
                <a:ext uri="{FF2B5EF4-FFF2-40B4-BE49-F238E27FC236}">
                  <a16:creationId xmlns:a16="http://schemas.microsoft.com/office/drawing/2014/main" id="{85A36358-F940-21FB-690E-0C04D5D23222}"/>
                </a:ext>
              </a:extLst>
            </p:cNvPr>
            <p:cNvSpPr>
              <a:spLocks noGrp="1" noRot="1" noMove="1" noResize="1" noEditPoints="1" noAdjustHandles="1" noChangeArrowheads="1" noChangeShapeType="1"/>
            </p:cNvSpPr>
            <p:nvPr/>
          </p:nvSpPr>
          <p:spPr>
            <a:xfrm>
              <a:off x="5245774" y="1758400"/>
              <a:ext cx="33528" cy="42290"/>
            </a:xfrm>
            <a:custGeom>
              <a:avLst/>
              <a:gdLst>
                <a:gd name="connsiteX0" fmla="*/ 33528 w 33528"/>
                <a:gd name="connsiteY0" fmla="*/ 15907 h 42290"/>
                <a:gd name="connsiteX1" fmla="*/ 18193 w 33528"/>
                <a:gd name="connsiteY1" fmla="*/ 31718 h 42290"/>
                <a:gd name="connsiteX2" fmla="*/ 8954 w 33528"/>
                <a:gd name="connsiteY2" fmla="*/ 28003 h 42290"/>
                <a:gd name="connsiteX3" fmla="*/ 8954 w 33528"/>
                <a:gd name="connsiteY3" fmla="*/ 42291 h 42290"/>
                <a:gd name="connsiteX4" fmla="*/ 0 w 33528"/>
                <a:gd name="connsiteY4" fmla="*/ 42291 h 42290"/>
                <a:gd name="connsiteX5" fmla="*/ 0 w 33528"/>
                <a:gd name="connsiteY5" fmla="*/ 476 h 42290"/>
                <a:gd name="connsiteX6" fmla="*/ 8477 w 33528"/>
                <a:gd name="connsiteY6" fmla="*/ 476 h 42290"/>
                <a:gd name="connsiteX7" fmla="*/ 8477 w 33528"/>
                <a:gd name="connsiteY7" fmla="*/ 4001 h 42290"/>
                <a:gd name="connsiteX8" fmla="*/ 18097 w 33528"/>
                <a:gd name="connsiteY8" fmla="*/ 0 h 42290"/>
                <a:gd name="connsiteX9" fmla="*/ 33433 w 33528"/>
                <a:gd name="connsiteY9" fmla="*/ 15811 h 42290"/>
                <a:gd name="connsiteX10" fmla="*/ 24479 w 33528"/>
                <a:gd name="connsiteY10" fmla="*/ 15907 h 42290"/>
                <a:gd name="connsiteX11" fmla="*/ 16669 w 33528"/>
                <a:gd name="connsiteY11" fmla="*/ 7429 h 42290"/>
                <a:gd name="connsiteX12" fmla="*/ 8858 w 33528"/>
                <a:gd name="connsiteY12" fmla="*/ 15907 h 42290"/>
                <a:gd name="connsiteX13" fmla="*/ 16669 w 33528"/>
                <a:gd name="connsiteY13" fmla="*/ 24384 h 42290"/>
                <a:gd name="connsiteX14" fmla="*/ 24479 w 33528"/>
                <a:gd name="connsiteY14" fmla="*/ 15907 h 4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528" h="42290">
                  <a:moveTo>
                    <a:pt x="33528" y="15907"/>
                  </a:moveTo>
                  <a:cubicBezTo>
                    <a:pt x="33528" y="25527"/>
                    <a:pt x="26861" y="31718"/>
                    <a:pt x="18193" y="31718"/>
                  </a:cubicBezTo>
                  <a:cubicBezTo>
                    <a:pt x="14383" y="31718"/>
                    <a:pt x="11239" y="30480"/>
                    <a:pt x="8954" y="28003"/>
                  </a:cubicBezTo>
                  <a:lnTo>
                    <a:pt x="8954" y="42291"/>
                  </a:lnTo>
                  <a:lnTo>
                    <a:pt x="0" y="42291"/>
                  </a:lnTo>
                  <a:lnTo>
                    <a:pt x="0" y="476"/>
                  </a:lnTo>
                  <a:lnTo>
                    <a:pt x="8477" y="476"/>
                  </a:lnTo>
                  <a:lnTo>
                    <a:pt x="8477" y="4001"/>
                  </a:lnTo>
                  <a:cubicBezTo>
                    <a:pt x="10668" y="1333"/>
                    <a:pt x="14002" y="0"/>
                    <a:pt x="18097" y="0"/>
                  </a:cubicBezTo>
                  <a:cubicBezTo>
                    <a:pt x="26765" y="0"/>
                    <a:pt x="33433" y="6191"/>
                    <a:pt x="33433" y="15811"/>
                  </a:cubicBezTo>
                  <a:close/>
                  <a:moveTo>
                    <a:pt x="24479" y="15907"/>
                  </a:moveTo>
                  <a:cubicBezTo>
                    <a:pt x="24479" y="10573"/>
                    <a:pt x="21146" y="7429"/>
                    <a:pt x="16669" y="7429"/>
                  </a:cubicBezTo>
                  <a:cubicBezTo>
                    <a:pt x="12192" y="7429"/>
                    <a:pt x="8858" y="10668"/>
                    <a:pt x="8858" y="15907"/>
                  </a:cubicBezTo>
                  <a:cubicBezTo>
                    <a:pt x="8858" y="21145"/>
                    <a:pt x="12192" y="24384"/>
                    <a:pt x="16669" y="24384"/>
                  </a:cubicBezTo>
                  <a:cubicBezTo>
                    <a:pt x="21146" y="24384"/>
                    <a:pt x="24479" y="21145"/>
                    <a:pt x="24479" y="15907"/>
                  </a:cubicBezTo>
                  <a:close/>
                </a:path>
              </a:pathLst>
            </a:custGeom>
            <a:solidFill>
              <a:srgbClr val="FFFFFF"/>
            </a:solidFill>
            <a:ln w="9525" cap="flat">
              <a:noFill/>
              <a:prstDash val="solid"/>
              <a:miter/>
            </a:ln>
          </p:spPr>
          <p:txBody>
            <a:bodyPr rtlCol="0" anchor="ctr"/>
            <a:lstStyle/>
            <a:p>
              <a:endParaRPr lang="en-GB" sz="1463"/>
            </a:p>
          </p:txBody>
        </p:sp>
        <p:sp>
          <p:nvSpPr>
            <p:cNvPr id="63" name="Freeform: Shape 62">
              <a:extLst>
                <a:ext uri="{FF2B5EF4-FFF2-40B4-BE49-F238E27FC236}">
                  <a16:creationId xmlns:a16="http://schemas.microsoft.com/office/drawing/2014/main" id="{231132A6-CFE0-FDCA-9AAB-BD839DE68D59}"/>
                </a:ext>
              </a:extLst>
            </p:cNvPr>
            <p:cNvSpPr>
              <a:spLocks noGrp="1" noRot="1" noMove="1" noResize="1" noEditPoints="1" noAdjustHandles="1" noChangeArrowheads="1" noChangeShapeType="1"/>
            </p:cNvSpPr>
            <p:nvPr/>
          </p:nvSpPr>
          <p:spPr>
            <a:xfrm>
              <a:off x="5283207" y="1758591"/>
              <a:ext cx="32385" cy="31623"/>
            </a:xfrm>
            <a:custGeom>
              <a:avLst/>
              <a:gdLst>
                <a:gd name="connsiteX0" fmla="*/ 32195 w 32385"/>
                <a:gd name="connsiteY0" fmla="*/ 18288 h 31623"/>
                <a:gd name="connsiteX1" fmla="*/ 8954 w 32385"/>
                <a:gd name="connsiteY1" fmla="*/ 18288 h 31623"/>
                <a:gd name="connsiteX2" fmla="*/ 17717 w 32385"/>
                <a:gd name="connsiteY2" fmla="*/ 24479 h 31623"/>
                <a:gd name="connsiteX3" fmla="*/ 25432 w 32385"/>
                <a:gd name="connsiteY3" fmla="*/ 21527 h 31623"/>
                <a:gd name="connsiteX4" fmla="*/ 30194 w 32385"/>
                <a:gd name="connsiteY4" fmla="*/ 26670 h 31623"/>
                <a:gd name="connsiteX5" fmla="*/ 17526 w 32385"/>
                <a:gd name="connsiteY5" fmla="*/ 31623 h 31623"/>
                <a:gd name="connsiteX6" fmla="*/ 0 w 32385"/>
                <a:gd name="connsiteY6" fmla="*/ 15811 h 31623"/>
                <a:gd name="connsiteX7" fmla="*/ 16383 w 32385"/>
                <a:gd name="connsiteY7" fmla="*/ 0 h 31623"/>
                <a:gd name="connsiteX8" fmla="*/ 32385 w 32385"/>
                <a:gd name="connsiteY8" fmla="*/ 15907 h 31623"/>
                <a:gd name="connsiteX9" fmla="*/ 32195 w 32385"/>
                <a:gd name="connsiteY9" fmla="*/ 18288 h 31623"/>
                <a:gd name="connsiteX10" fmla="*/ 8858 w 32385"/>
                <a:gd name="connsiteY10" fmla="*/ 13145 h 31623"/>
                <a:gd name="connsiteX11" fmla="*/ 24003 w 32385"/>
                <a:gd name="connsiteY11" fmla="*/ 13145 h 31623"/>
                <a:gd name="connsiteX12" fmla="*/ 16478 w 32385"/>
                <a:gd name="connsiteY12" fmla="*/ 6763 h 31623"/>
                <a:gd name="connsiteX13" fmla="*/ 8858 w 32385"/>
                <a:gd name="connsiteY13" fmla="*/ 13145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5" h="31623">
                  <a:moveTo>
                    <a:pt x="32195" y="18288"/>
                  </a:moveTo>
                  <a:lnTo>
                    <a:pt x="8954" y="18288"/>
                  </a:lnTo>
                  <a:cubicBezTo>
                    <a:pt x="9811" y="22098"/>
                    <a:pt x="13049" y="24479"/>
                    <a:pt x="17717" y="24479"/>
                  </a:cubicBezTo>
                  <a:cubicBezTo>
                    <a:pt x="20955" y="24479"/>
                    <a:pt x="23336" y="23527"/>
                    <a:pt x="25432" y="21527"/>
                  </a:cubicBezTo>
                  <a:lnTo>
                    <a:pt x="30194" y="26670"/>
                  </a:lnTo>
                  <a:cubicBezTo>
                    <a:pt x="27337" y="29909"/>
                    <a:pt x="23051" y="31623"/>
                    <a:pt x="17526" y="31623"/>
                  </a:cubicBezTo>
                  <a:cubicBezTo>
                    <a:pt x="6858" y="31623"/>
                    <a:pt x="0" y="24955"/>
                    <a:pt x="0" y="15811"/>
                  </a:cubicBezTo>
                  <a:cubicBezTo>
                    <a:pt x="0" y="6667"/>
                    <a:pt x="7049" y="0"/>
                    <a:pt x="16383" y="0"/>
                  </a:cubicBezTo>
                  <a:cubicBezTo>
                    <a:pt x="25718" y="0"/>
                    <a:pt x="32385" y="6096"/>
                    <a:pt x="32385" y="15907"/>
                  </a:cubicBezTo>
                  <a:cubicBezTo>
                    <a:pt x="32385" y="16573"/>
                    <a:pt x="32290" y="17526"/>
                    <a:pt x="32195" y="18288"/>
                  </a:cubicBezTo>
                  <a:close/>
                  <a:moveTo>
                    <a:pt x="8858" y="13145"/>
                  </a:moveTo>
                  <a:lnTo>
                    <a:pt x="24003" y="13145"/>
                  </a:lnTo>
                  <a:cubicBezTo>
                    <a:pt x="23336" y="9239"/>
                    <a:pt x="20479" y="6763"/>
                    <a:pt x="16478" y="6763"/>
                  </a:cubicBezTo>
                  <a:cubicBezTo>
                    <a:pt x="12478" y="6763"/>
                    <a:pt x="9525" y="9239"/>
                    <a:pt x="8858" y="13145"/>
                  </a:cubicBezTo>
                  <a:close/>
                </a:path>
              </a:pathLst>
            </a:custGeom>
            <a:solidFill>
              <a:srgbClr val="FFFFFF"/>
            </a:solidFill>
            <a:ln w="9525" cap="flat">
              <a:noFill/>
              <a:prstDash val="solid"/>
              <a:miter/>
            </a:ln>
          </p:spPr>
          <p:txBody>
            <a:bodyPr rtlCol="0" anchor="ctr"/>
            <a:lstStyle/>
            <a:p>
              <a:endParaRPr lang="en-GB" sz="1463"/>
            </a:p>
          </p:txBody>
        </p:sp>
        <p:sp>
          <p:nvSpPr>
            <p:cNvPr id="64" name="Freeform: Shape 63">
              <a:extLst>
                <a:ext uri="{FF2B5EF4-FFF2-40B4-BE49-F238E27FC236}">
                  <a16:creationId xmlns:a16="http://schemas.microsoft.com/office/drawing/2014/main" id="{5CF4E954-C267-B517-AD77-B28E713B2FF6}"/>
                </a:ext>
              </a:extLst>
            </p:cNvPr>
            <p:cNvSpPr>
              <a:spLocks noGrp="1" noRot="1" noMove="1" noResize="1" noEditPoints="1" noAdjustHandles="1" noChangeArrowheads="1" noChangeShapeType="1"/>
            </p:cNvSpPr>
            <p:nvPr/>
          </p:nvSpPr>
          <p:spPr>
            <a:xfrm>
              <a:off x="5321498" y="1758495"/>
              <a:ext cx="19145" cy="31146"/>
            </a:xfrm>
            <a:custGeom>
              <a:avLst/>
              <a:gdLst>
                <a:gd name="connsiteX0" fmla="*/ 19145 w 19145"/>
                <a:gd name="connsiteY0" fmla="*/ 0 h 31146"/>
                <a:gd name="connsiteX1" fmla="*/ 19145 w 19145"/>
                <a:gd name="connsiteY1" fmla="*/ 8192 h 31146"/>
                <a:gd name="connsiteX2" fmla="*/ 17145 w 19145"/>
                <a:gd name="connsiteY2" fmla="*/ 8096 h 31146"/>
                <a:gd name="connsiteX3" fmla="*/ 8954 w 19145"/>
                <a:gd name="connsiteY3" fmla="*/ 16669 h 31146"/>
                <a:gd name="connsiteX4" fmla="*/ 8954 w 19145"/>
                <a:gd name="connsiteY4" fmla="*/ 31147 h 31146"/>
                <a:gd name="connsiteX5" fmla="*/ 0 w 19145"/>
                <a:gd name="connsiteY5" fmla="*/ 31147 h 31146"/>
                <a:gd name="connsiteX6" fmla="*/ 0 w 19145"/>
                <a:gd name="connsiteY6" fmla="*/ 381 h 31146"/>
                <a:gd name="connsiteX7" fmla="*/ 8477 w 19145"/>
                <a:gd name="connsiteY7" fmla="*/ 381 h 31146"/>
                <a:gd name="connsiteX8" fmla="*/ 8477 w 19145"/>
                <a:gd name="connsiteY8" fmla="*/ 4477 h 31146"/>
                <a:gd name="connsiteX9" fmla="*/ 19050 w 19145"/>
                <a:gd name="connsiteY9" fmla="*/ 0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145" h="31146">
                  <a:moveTo>
                    <a:pt x="19145" y="0"/>
                  </a:moveTo>
                  <a:lnTo>
                    <a:pt x="19145" y="8192"/>
                  </a:lnTo>
                  <a:cubicBezTo>
                    <a:pt x="18383" y="8192"/>
                    <a:pt x="17812" y="8096"/>
                    <a:pt x="17145" y="8096"/>
                  </a:cubicBezTo>
                  <a:cubicBezTo>
                    <a:pt x="12192" y="8096"/>
                    <a:pt x="8954" y="10763"/>
                    <a:pt x="8954" y="16669"/>
                  </a:cubicBezTo>
                  <a:lnTo>
                    <a:pt x="8954" y="31147"/>
                  </a:lnTo>
                  <a:lnTo>
                    <a:pt x="0" y="31147"/>
                  </a:lnTo>
                  <a:lnTo>
                    <a:pt x="0" y="381"/>
                  </a:lnTo>
                  <a:lnTo>
                    <a:pt x="8477" y="381"/>
                  </a:lnTo>
                  <a:lnTo>
                    <a:pt x="8477" y="4477"/>
                  </a:lnTo>
                  <a:cubicBezTo>
                    <a:pt x="10668" y="1524"/>
                    <a:pt x="14288" y="0"/>
                    <a:pt x="19050" y="0"/>
                  </a:cubicBezTo>
                  <a:close/>
                </a:path>
              </a:pathLst>
            </a:custGeom>
            <a:solidFill>
              <a:srgbClr val="FFFFFF"/>
            </a:solidFill>
            <a:ln w="9525" cap="flat">
              <a:noFill/>
              <a:prstDash val="solid"/>
              <a:miter/>
            </a:ln>
          </p:spPr>
          <p:txBody>
            <a:bodyPr rtlCol="0" anchor="ctr"/>
            <a:lstStyle/>
            <a:p>
              <a:endParaRPr lang="en-GB" sz="1463"/>
            </a:p>
          </p:txBody>
        </p:sp>
        <p:sp>
          <p:nvSpPr>
            <p:cNvPr id="65" name="Freeform: Shape 64">
              <a:extLst>
                <a:ext uri="{FF2B5EF4-FFF2-40B4-BE49-F238E27FC236}">
                  <a16:creationId xmlns:a16="http://schemas.microsoft.com/office/drawing/2014/main" id="{EF43A667-EB7E-8DA8-A788-412EEACE5481}"/>
                </a:ext>
              </a:extLst>
            </p:cNvPr>
            <p:cNvSpPr>
              <a:spLocks noGrp="1" noRot="1" noMove="1" noResize="1" noEditPoints="1" noAdjustHandles="1" noChangeArrowheads="1" noChangeShapeType="1"/>
            </p:cNvSpPr>
            <p:nvPr/>
          </p:nvSpPr>
          <p:spPr>
            <a:xfrm>
              <a:off x="5343882" y="1758495"/>
              <a:ext cx="29241" cy="31623"/>
            </a:xfrm>
            <a:custGeom>
              <a:avLst/>
              <a:gdLst>
                <a:gd name="connsiteX0" fmla="*/ 29242 w 29241"/>
                <a:gd name="connsiteY0" fmla="*/ 13621 h 31623"/>
                <a:gd name="connsiteX1" fmla="*/ 29242 w 29241"/>
                <a:gd name="connsiteY1" fmla="*/ 31147 h 31623"/>
                <a:gd name="connsiteX2" fmla="*/ 20859 w 29241"/>
                <a:gd name="connsiteY2" fmla="*/ 31147 h 31623"/>
                <a:gd name="connsiteX3" fmla="*/ 20859 w 29241"/>
                <a:gd name="connsiteY3" fmla="*/ 27337 h 31623"/>
                <a:gd name="connsiteX4" fmla="*/ 11525 w 29241"/>
                <a:gd name="connsiteY4" fmla="*/ 31623 h 31623"/>
                <a:gd name="connsiteX5" fmla="*/ 0 w 29241"/>
                <a:gd name="connsiteY5" fmla="*/ 22289 h 31623"/>
                <a:gd name="connsiteX6" fmla="*/ 13240 w 29241"/>
                <a:gd name="connsiteY6" fmla="*/ 13145 h 31623"/>
                <a:gd name="connsiteX7" fmla="*/ 20288 w 29241"/>
                <a:gd name="connsiteY7" fmla="*/ 13145 h 31623"/>
                <a:gd name="connsiteX8" fmla="*/ 13240 w 29241"/>
                <a:gd name="connsiteY8" fmla="*/ 7049 h 31623"/>
                <a:gd name="connsiteX9" fmla="*/ 4381 w 29241"/>
                <a:gd name="connsiteY9" fmla="*/ 9906 h 31623"/>
                <a:gd name="connsiteX10" fmla="*/ 1143 w 29241"/>
                <a:gd name="connsiteY10" fmla="*/ 3715 h 31623"/>
                <a:gd name="connsiteX11" fmla="*/ 14383 w 29241"/>
                <a:gd name="connsiteY11" fmla="*/ 0 h 31623"/>
                <a:gd name="connsiteX12" fmla="*/ 29146 w 29241"/>
                <a:gd name="connsiteY12" fmla="*/ 13621 h 31623"/>
                <a:gd name="connsiteX13" fmla="*/ 20288 w 29241"/>
                <a:gd name="connsiteY13" fmla="*/ 21431 h 31623"/>
                <a:gd name="connsiteX14" fmla="*/ 20288 w 29241"/>
                <a:gd name="connsiteY14" fmla="*/ 18288 h 31623"/>
                <a:gd name="connsiteX15" fmla="*/ 14192 w 29241"/>
                <a:gd name="connsiteY15" fmla="*/ 18288 h 31623"/>
                <a:gd name="connsiteX16" fmla="*/ 8667 w 29241"/>
                <a:gd name="connsiteY16" fmla="*/ 21908 h 31623"/>
                <a:gd name="connsiteX17" fmla="*/ 13716 w 29241"/>
                <a:gd name="connsiteY17" fmla="*/ 25622 h 31623"/>
                <a:gd name="connsiteX18" fmla="*/ 20288 w 29241"/>
                <a:gd name="connsiteY18" fmla="*/ 21431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41" h="31623">
                  <a:moveTo>
                    <a:pt x="29242" y="13621"/>
                  </a:moveTo>
                  <a:lnTo>
                    <a:pt x="29242" y="31147"/>
                  </a:lnTo>
                  <a:lnTo>
                    <a:pt x="20859" y="31147"/>
                  </a:lnTo>
                  <a:lnTo>
                    <a:pt x="20859" y="27337"/>
                  </a:lnTo>
                  <a:cubicBezTo>
                    <a:pt x="19240" y="30099"/>
                    <a:pt x="16002" y="31623"/>
                    <a:pt x="11525" y="31623"/>
                  </a:cubicBezTo>
                  <a:cubicBezTo>
                    <a:pt x="4381" y="31623"/>
                    <a:pt x="0" y="27623"/>
                    <a:pt x="0" y="22289"/>
                  </a:cubicBezTo>
                  <a:cubicBezTo>
                    <a:pt x="0" y="16955"/>
                    <a:pt x="3810" y="13145"/>
                    <a:pt x="13240" y="13145"/>
                  </a:cubicBezTo>
                  <a:lnTo>
                    <a:pt x="20288" y="13145"/>
                  </a:lnTo>
                  <a:cubicBezTo>
                    <a:pt x="20288" y="9335"/>
                    <a:pt x="18002" y="7049"/>
                    <a:pt x="13240" y="7049"/>
                  </a:cubicBezTo>
                  <a:cubicBezTo>
                    <a:pt x="10001" y="7049"/>
                    <a:pt x="6572" y="8096"/>
                    <a:pt x="4381" y="9906"/>
                  </a:cubicBezTo>
                  <a:lnTo>
                    <a:pt x="1143" y="3715"/>
                  </a:lnTo>
                  <a:cubicBezTo>
                    <a:pt x="4477" y="1334"/>
                    <a:pt x="9525" y="0"/>
                    <a:pt x="14383" y="0"/>
                  </a:cubicBezTo>
                  <a:cubicBezTo>
                    <a:pt x="23717" y="0"/>
                    <a:pt x="29146" y="4382"/>
                    <a:pt x="29146" y="13621"/>
                  </a:cubicBezTo>
                  <a:close/>
                  <a:moveTo>
                    <a:pt x="20288" y="21431"/>
                  </a:moveTo>
                  <a:lnTo>
                    <a:pt x="20288" y="18288"/>
                  </a:lnTo>
                  <a:lnTo>
                    <a:pt x="14192" y="18288"/>
                  </a:lnTo>
                  <a:cubicBezTo>
                    <a:pt x="10001" y="18288"/>
                    <a:pt x="8667" y="19812"/>
                    <a:pt x="8667" y="21908"/>
                  </a:cubicBezTo>
                  <a:cubicBezTo>
                    <a:pt x="8667" y="24098"/>
                    <a:pt x="10573" y="25622"/>
                    <a:pt x="13716" y="25622"/>
                  </a:cubicBezTo>
                  <a:cubicBezTo>
                    <a:pt x="16669" y="25622"/>
                    <a:pt x="19240" y="24289"/>
                    <a:pt x="20288" y="21431"/>
                  </a:cubicBezTo>
                  <a:close/>
                </a:path>
              </a:pathLst>
            </a:custGeom>
            <a:solidFill>
              <a:srgbClr val="FFFFFF"/>
            </a:solidFill>
            <a:ln w="9525" cap="flat">
              <a:noFill/>
              <a:prstDash val="solid"/>
              <a:miter/>
            </a:ln>
          </p:spPr>
          <p:txBody>
            <a:bodyPr rtlCol="0" anchor="ctr"/>
            <a:lstStyle/>
            <a:p>
              <a:endParaRPr lang="en-GB" sz="1463"/>
            </a:p>
          </p:txBody>
        </p:sp>
        <p:sp>
          <p:nvSpPr>
            <p:cNvPr id="66" name="Freeform: Shape 65">
              <a:extLst>
                <a:ext uri="{FF2B5EF4-FFF2-40B4-BE49-F238E27FC236}">
                  <a16:creationId xmlns:a16="http://schemas.microsoft.com/office/drawing/2014/main" id="{2E7BA0C9-55B6-1504-A3D5-12866AA6F377}"/>
                </a:ext>
              </a:extLst>
            </p:cNvPr>
            <p:cNvSpPr>
              <a:spLocks noGrp="1" noRot="1" noMove="1" noResize="1" noEditPoints="1" noAdjustHandles="1" noChangeArrowheads="1" noChangeShapeType="1"/>
            </p:cNvSpPr>
            <p:nvPr/>
          </p:nvSpPr>
          <p:spPr>
            <a:xfrm>
              <a:off x="5377124"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67" name="Freeform: Shape 66">
              <a:extLst>
                <a:ext uri="{FF2B5EF4-FFF2-40B4-BE49-F238E27FC236}">
                  <a16:creationId xmlns:a16="http://schemas.microsoft.com/office/drawing/2014/main" id="{C34F9904-4663-216E-5EDF-278CE0994EE7}"/>
                </a:ext>
              </a:extLst>
            </p:cNvPr>
            <p:cNvSpPr>
              <a:spLocks noGrp="1" noRot="1" noMove="1" noResize="1" noEditPoints="1" noAdjustHandles="1" noChangeArrowheads="1" noChangeShapeType="1"/>
            </p:cNvSpPr>
            <p:nvPr/>
          </p:nvSpPr>
          <p:spPr>
            <a:xfrm>
              <a:off x="5404461"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68" name="Freeform: Shape 67">
              <a:extLst>
                <a:ext uri="{FF2B5EF4-FFF2-40B4-BE49-F238E27FC236}">
                  <a16:creationId xmlns:a16="http://schemas.microsoft.com/office/drawing/2014/main" id="{45DEE497-17D8-2706-9E8E-FB697C35952F}"/>
                </a:ext>
              </a:extLst>
            </p:cNvPr>
            <p:cNvSpPr>
              <a:spLocks noGrp="1" noRot="1" noMove="1" noResize="1" noEditPoints="1" noAdjustHandles="1" noChangeArrowheads="1" noChangeShapeType="1"/>
            </p:cNvSpPr>
            <p:nvPr/>
          </p:nvSpPr>
          <p:spPr>
            <a:xfrm>
              <a:off x="5420177" y="1758495"/>
              <a:ext cx="33813" cy="31623"/>
            </a:xfrm>
            <a:custGeom>
              <a:avLst/>
              <a:gdLst>
                <a:gd name="connsiteX0" fmla="*/ 0 w 33813"/>
                <a:gd name="connsiteY0" fmla="*/ 15812 h 31623"/>
                <a:gd name="connsiteX1" fmla="*/ 16954 w 33813"/>
                <a:gd name="connsiteY1" fmla="*/ 0 h 31623"/>
                <a:gd name="connsiteX2" fmla="*/ 33814 w 33813"/>
                <a:gd name="connsiteY2" fmla="*/ 15812 h 31623"/>
                <a:gd name="connsiteX3" fmla="*/ 16954 w 33813"/>
                <a:gd name="connsiteY3" fmla="*/ 31623 h 31623"/>
                <a:gd name="connsiteX4" fmla="*/ 0 w 33813"/>
                <a:gd name="connsiteY4" fmla="*/ 15812 h 31623"/>
                <a:gd name="connsiteX5" fmla="*/ 24765 w 33813"/>
                <a:gd name="connsiteY5" fmla="*/ 15812 h 31623"/>
                <a:gd name="connsiteX6" fmla="*/ 16954 w 33813"/>
                <a:gd name="connsiteY6" fmla="*/ 7334 h 31623"/>
                <a:gd name="connsiteX7" fmla="*/ 9049 w 33813"/>
                <a:gd name="connsiteY7" fmla="*/ 15812 h 31623"/>
                <a:gd name="connsiteX8" fmla="*/ 16954 w 33813"/>
                <a:gd name="connsiteY8" fmla="*/ 24289 h 31623"/>
                <a:gd name="connsiteX9" fmla="*/ 24765 w 33813"/>
                <a:gd name="connsiteY9" fmla="*/ 15812 h 31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13" h="31623">
                  <a:moveTo>
                    <a:pt x="0" y="15812"/>
                  </a:moveTo>
                  <a:cubicBezTo>
                    <a:pt x="0" y="6572"/>
                    <a:pt x="7144" y="0"/>
                    <a:pt x="16954" y="0"/>
                  </a:cubicBezTo>
                  <a:cubicBezTo>
                    <a:pt x="26765" y="0"/>
                    <a:pt x="33814" y="6572"/>
                    <a:pt x="33814" y="15812"/>
                  </a:cubicBezTo>
                  <a:cubicBezTo>
                    <a:pt x="33814" y="25051"/>
                    <a:pt x="26765" y="31623"/>
                    <a:pt x="16954" y="31623"/>
                  </a:cubicBezTo>
                  <a:cubicBezTo>
                    <a:pt x="7144" y="31623"/>
                    <a:pt x="0" y="25051"/>
                    <a:pt x="0" y="15812"/>
                  </a:cubicBezTo>
                  <a:close/>
                  <a:moveTo>
                    <a:pt x="24765" y="15812"/>
                  </a:moveTo>
                  <a:cubicBezTo>
                    <a:pt x="24765" y="10478"/>
                    <a:pt x="21431" y="7334"/>
                    <a:pt x="16954" y="7334"/>
                  </a:cubicBezTo>
                  <a:cubicBezTo>
                    <a:pt x="12478" y="7334"/>
                    <a:pt x="9049" y="10573"/>
                    <a:pt x="9049" y="15812"/>
                  </a:cubicBezTo>
                  <a:cubicBezTo>
                    <a:pt x="9049" y="21050"/>
                    <a:pt x="12478" y="24289"/>
                    <a:pt x="16954" y="24289"/>
                  </a:cubicBezTo>
                  <a:cubicBezTo>
                    <a:pt x="21431" y="24289"/>
                    <a:pt x="24765" y="21050"/>
                    <a:pt x="24765" y="15812"/>
                  </a:cubicBezTo>
                  <a:close/>
                </a:path>
              </a:pathLst>
            </a:custGeom>
            <a:solidFill>
              <a:srgbClr val="FFFFFF"/>
            </a:solidFill>
            <a:ln w="9525" cap="flat">
              <a:noFill/>
              <a:prstDash val="solid"/>
              <a:miter/>
            </a:ln>
          </p:spPr>
          <p:txBody>
            <a:bodyPr rtlCol="0" anchor="ctr"/>
            <a:lstStyle/>
            <a:p>
              <a:endParaRPr lang="en-GB" sz="1463"/>
            </a:p>
          </p:txBody>
        </p:sp>
        <p:sp>
          <p:nvSpPr>
            <p:cNvPr id="69" name="Freeform: Shape 68">
              <a:extLst>
                <a:ext uri="{FF2B5EF4-FFF2-40B4-BE49-F238E27FC236}">
                  <a16:creationId xmlns:a16="http://schemas.microsoft.com/office/drawing/2014/main" id="{89EA084C-B5DF-19D6-3224-08377E7E2359}"/>
                </a:ext>
              </a:extLst>
            </p:cNvPr>
            <p:cNvSpPr>
              <a:spLocks noGrp="1" noRot="1" noMove="1" noResize="1" noEditPoints="1" noAdjustHandles="1" noChangeArrowheads="1" noChangeShapeType="1"/>
            </p:cNvSpPr>
            <p:nvPr/>
          </p:nvSpPr>
          <p:spPr>
            <a:xfrm>
              <a:off x="5459896" y="1758495"/>
              <a:ext cx="31432" cy="31242"/>
            </a:xfrm>
            <a:custGeom>
              <a:avLst/>
              <a:gdLst>
                <a:gd name="connsiteX0" fmla="*/ 31337 w 31432"/>
                <a:gd name="connsiteY0" fmla="*/ 13621 h 31242"/>
                <a:gd name="connsiteX1" fmla="*/ 31337 w 31432"/>
                <a:gd name="connsiteY1" fmla="*/ 31242 h 31242"/>
                <a:gd name="connsiteX2" fmla="*/ 22479 w 31432"/>
                <a:gd name="connsiteY2" fmla="*/ 31242 h 31242"/>
                <a:gd name="connsiteX3" fmla="*/ 22479 w 31432"/>
                <a:gd name="connsiteY3" fmla="*/ 15050 h 31242"/>
                <a:gd name="connsiteX4" fmla="*/ 16288 w 31432"/>
                <a:gd name="connsiteY4" fmla="*/ 7811 h 31242"/>
                <a:gd name="connsiteX5" fmla="*/ 8954 w 31432"/>
                <a:gd name="connsiteY5" fmla="*/ 16097 h 31242"/>
                <a:gd name="connsiteX6" fmla="*/ 8954 w 31432"/>
                <a:gd name="connsiteY6" fmla="*/ 31242 h 31242"/>
                <a:gd name="connsiteX7" fmla="*/ 0 w 31432"/>
                <a:gd name="connsiteY7" fmla="*/ 31242 h 31242"/>
                <a:gd name="connsiteX8" fmla="*/ 0 w 31432"/>
                <a:gd name="connsiteY8" fmla="*/ 476 h 31242"/>
                <a:gd name="connsiteX9" fmla="*/ 8477 w 31432"/>
                <a:gd name="connsiteY9" fmla="*/ 476 h 31242"/>
                <a:gd name="connsiteX10" fmla="*/ 8477 w 31432"/>
                <a:gd name="connsiteY10" fmla="*/ 4096 h 31242"/>
                <a:gd name="connsiteX11" fmla="*/ 18669 w 31432"/>
                <a:gd name="connsiteY11" fmla="*/ 0 h 31242"/>
                <a:gd name="connsiteX12" fmla="*/ 31432 w 31432"/>
                <a:gd name="connsiteY12" fmla="*/ 13621 h 3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31242">
                  <a:moveTo>
                    <a:pt x="31337" y="13621"/>
                  </a:moveTo>
                  <a:lnTo>
                    <a:pt x="31337" y="31242"/>
                  </a:lnTo>
                  <a:lnTo>
                    <a:pt x="22479" y="31242"/>
                  </a:lnTo>
                  <a:lnTo>
                    <a:pt x="22479" y="15050"/>
                  </a:lnTo>
                  <a:cubicBezTo>
                    <a:pt x="22479" y="10097"/>
                    <a:pt x="20193" y="7811"/>
                    <a:pt x="16288" y="7811"/>
                  </a:cubicBezTo>
                  <a:cubicBezTo>
                    <a:pt x="12001" y="7811"/>
                    <a:pt x="8954" y="10478"/>
                    <a:pt x="8954" y="16097"/>
                  </a:cubicBezTo>
                  <a:lnTo>
                    <a:pt x="8954" y="31242"/>
                  </a:lnTo>
                  <a:lnTo>
                    <a:pt x="0" y="31242"/>
                  </a:lnTo>
                  <a:lnTo>
                    <a:pt x="0" y="476"/>
                  </a:lnTo>
                  <a:lnTo>
                    <a:pt x="8477" y="476"/>
                  </a:lnTo>
                  <a:lnTo>
                    <a:pt x="8477" y="4096"/>
                  </a:lnTo>
                  <a:cubicBezTo>
                    <a:pt x="10858" y="1429"/>
                    <a:pt x="14478" y="0"/>
                    <a:pt x="18669" y="0"/>
                  </a:cubicBezTo>
                  <a:cubicBezTo>
                    <a:pt x="25908" y="0"/>
                    <a:pt x="31432" y="4191"/>
                    <a:pt x="31432" y="13621"/>
                  </a:cubicBezTo>
                  <a:close/>
                </a:path>
              </a:pathLst>
            </a:custGeom>
            <a:solidFill>
              <a:srgbClr val="FFFFFF"/>
            </a:solidFill>
            <a:ln w="9525" cap="flat">
              <a:noFill/>
              <a:prstDash val="solid"/>
              <a:miter/>
            </a:ln>
          </p:spPr>
          <p:txBody>
            <a:bodyPr rtlCol="0" anchor="ctr"/>
            <a:lstStyle/>
            <a:p>
              <a:endParaRPr lang="en-GB" sz="1463"/>
            </a:p>
          </p:txBody>
        </p:sp>
        <p:sp>
          <p:nvSpPr>
            <p:cNvPr id="70" name="Freeform: Shape 69">
              <a:extLst>
                <a:ext uri="{FF2B5EF4-FFF2-40B4-BE49-F238E27FC236}">
                  <a16:creationId xmlns:a16="http://schemas.microsoft.com/office/drawing/2014/main" id="{29D177B3-215A-9064-C58F-8EFEE7F493FD}"/>
                </a:ext>
              </a:extLst>
            </p:cNvPr>
            <p:cNvSpPr>
              <a:spLocks noGrp="1" noRot="1" noMove="1" noResize="1" noEditPoints="1" noAdjustHandles="1" noChangeArrowheads="1" noChangeShapeType="1"/>
            </p:cNvSpPr>
            <p:nvPr/>
          </p:nvSpPr>
          <p:spPr>
            <a:xfrm>
              <a:off x="5509140" y="1758972"/>
              <a:ext cx="53435" cy="30765"/>
            </a:xfrm>
            <a:custGeom>
              <a:avLst/>
              <a:gdLst>
                <a:gd name="connsiteX0" fmla="*/ 53435 w 53435"/>
                <a:gd name="connsiteY0" fmla="*/ 0 h 30765"/>
                <a:gd name="connsiteX1" fmla="*/ 42291 w 53435"/>
                <a:gd name="connsiteY1" fmla="*/ 30766 h 30765"/>
                <a:gd name="connsiteX2" fmla="*/ 33719 w 53435"/>
                <a:gd name="connsiteY2" fmla="*/ 30766 h 30765"/>
                <a:gd name="connsiteX3" fmla="*/ 26765 w 53435"/>
                <a:gd name="connsiteY3" fmla="*/ 11716 h 30765"/>
                <a:gd name="connsiteX4" fmla="*/ 19621 w 53435"/>
                <a:gd name="connsiteY4" fmla="*/ 30766 h 30765"/>
                <a:gd name="connsiteX5" fmla="*/ 11049 w 53435"/>
                <a:gd name="connsiteY5" fmla="*/ 30766 h 30765"/>
                <a:gd name="connsiteX6" fmla="*/ 0 w 53435"/>
                <a:gd name="connsiteY6" fmla="*/ 0 h 30765"/>
                <a:gd name="connsiteX7" fmla="*/ 8382 w 53435"/>
                <a:gd name="connsiteY7" fmla="*/ 0 h 30765"/>
                <a:gd name="connsiteX8" fmla="*/ 15621 w 53435"/>
                <a:gd name="connsiteY8" fmla="*/ 20765 h 30765"/>
                <a:gd name="connsiteX9" fmla="*/ 23146 w 53435"/>
                <a:gd name="connsiteY9" fmla="*/ 0 h 30765"/>
                <a:gd name="connsiteX10" fmla="*/ 30671 w 53435"/>
                <a:gd name="connsiteY10" fmla="*/ 0 h 30765"/>
                <a:gd name="connsiteX11" fmla="*/ 38005 w 53435"/>
                <a:gd name="connsiteY11" fmla="*/ 20765 h 30765"/>
                <a:gd name="connsiteX12" fmla="*/ 45529 w 53435"/>
                <a:gd name="connsiteY12" fmla="*/ 0 h 30765"/>
                <a:gd name="connsiteX13" fmla="*/ 53435 w 53435"/>
                <a:gd name="connsiteY13" fmla="*/ 0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435" h="30765">
                  <a:moveTo>
                    <a:pt x="53435" y="0"/>
                  </a:moveTo>
                  <a:lnTo>
                    <a:pt x="42291" y="30766"/>
                  </a:lnTo>
                  <a:lnTo>
                    <a:pt x="33719" y="30766"/>
                  </a:lnTo>
                  <a:lnTo>
                    <a:pt x="26765" y="11716"/>
                  </a:lnTo>
                  <a:lnTo>
                    <a:pt x="19621" y="30766"/>
                  </a:lnTo>
                  <a:lnTo>
                    <a:pt x="11049" y="30766"/>
                  </a:lnTo>
                  <a:lnTo>
                    <a:pt x="0" y="0"/>
                  </a:lnTo>
                  <a:lnTo>
                    <a:pt x="8382" y="0"/>
                  </a:lnTo>
                  <a:lnTo>
                    <a:pt x="15621" y="20765"/>
                  </a:lnTo>
                  <a:lnTo>
                    <a:pt x="23146" y="0"/>
                  </a:lnTo>
                  <a:lnTo>
                    <a:pt x="30671" y="0"/>
                  </a:lnTo>
                  <a:lnTo>
                    <a:pt x="38005" y="20765"/>
                  </a:lnTo>
                  <a:lnTo>
                    <a:pt x="45529" y="0"/>
                  </a:lnTo>
                  <a:lnTo>
                    <a:pt x="53435" y="0"/>
                  </a:lnTo>
                  <a:close/>
                </a:path>
              </a:pathLst>
            </a:custGeom>
            <a:solidFill>
              <a:srgbClr val="FFFFFF"/>
            </a:solidFill>
            <a:ln w="9525" cap="flat">
              <a:noFill/>
              <a:prstDash val="solid"/>
              <a:miter/>
            </a:ln>
          </p:spPr>
          <p:txBody>
            <a:bodyPr rtlCol="0" anchor="ctr"/>
            <a:lstStyle/>
            <a:p>
              <a:endParaRPr lang="en-GB" sz="1463"/>
            </a:p>
          </p:txBody>
        </p:sp>
        <p:sp>
          <p:nvSpPr>
            <p:cNvPr id="71" name="Freeform: Shape 70">
              <a:extLst>
                <a:ext uri="{FF2B5EF4-FFF2-40B4-BE49-F238E27FC236}">
                  <a16:creationId xmlns:a16="http://schemas.microsoft.com/office/drawing/2014/main" id="{929DFF42-C249-3316-1BCD-902FBB7A1ACC}"/>
                </a:ext>
              </a:extLst>
            </p:cNvPr>
            <p:cNvSpPr>
              <a:spLocks noGrp="1" noRot="1" noMove="1" noResize="1" noEditPoints="1" noAdjustHandles="1" noChangeArrowheads="1" noChangeShapeType="1"/>
            </p:cNvSpPr>
            <p:nvPr/>
          </p:nvSpPr>
          <p:spPr>
            <a:xfrm>
              <a:off x="5565814" y="1744780"/>
              <a:ext cx="11049" cy="44958"/>
            </a:xfrm>
            <a:custGeom>
              <a:avLst/>
              <a:gdLst>
                <a:gd name="connsiteX0" fmla="*/ 0 w 11049"/>
                <a:gd name="connsiteY0" fmla="*/ 4953 h 44958"/>
                <a:gd name="connsiteX1" fmla="*/ 5524 w 11049"/>
                <a:gd name="connsiteY1" fmla="*/ 0 h 44958"/>
                <a:gd name="connsiteX2" fmla="*/ 11049 w 11049"/>
                <a:gd name="connsiteY2" fmla="*/ 4763 h 44958"/>
                <a:gd name="connsiteX3" fmla="*/ 5524 w 11049"/>
                <a:gd name="connsiteY3" fmla="*/ 9906 h 44958"/>
                <a:gd name="connsiteX4" fmla="*/ 0 w 11049"/>
                <a:gd name="connsiteY4" fmla="*/ 4953 h 44958"/>
                <a:gd name="connsiteX5" fmla="*/ 1048 w 11049"/>
                <a:gd name="connsiteY5" fmla="*/ 14192 h 44958"/>
                <a:gd name="connsiteX6" fmla="*/ 10001 w 11049"/>
                <a:gd name="connsiteY6" fmla="*/ 14192 h 44958"/>
                <a:gd name="connsiteX7" fmla="*/ 10001 w 11049"/>
                <a:gd name="connsiteY7" fmla="*/ 44958 h 44958"/>
                <a:gd name="connsiteX8" fmla="*/ 1048 w 11049"/>
                <a:gd name="connsiteY8" fmla="*/ 44958 h 44958"/>
                <a:gd name="connsiteX9" fmla="*/ 1048 w 11049"/>
                <a:gd name="connsiteY9" fmla="*/ 14192 h 4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49" h="44958">
                  <a:moveTo>
                    <a:pt x="0" y="4953"/>
                  </a:moveTo>
                  <a:cubicBezTo>
                    <a:pt x="0" y="2191"/>
                    <a:pt x="2191" y="0"/>
                    <a:pt x="5524" y="0"/>
                  </a:cubicBezTo>
                  <a:cubicBezTo>
                    <a:pt x="8858" y="0"/>
                    <a:pt x="11049" y="2096"/>
                    <a:pt x="11049" y="4763"/>
                  </a:cubicBezTo>
                  <a:cubicBezTo>
                    <a:pt x="11049" y="7715"/>
                    <a:pt x="8858" y="9906"/>
                    <a:pt x="5524" y="9906"/>
                  </a:cubicBezTo>
                  <a:cubicBezTo>
                    <a:pt x="2191" y="9906"/>
                    <a:pt x="0" y="7715"/>
                    <a:pt x="0" y="4953"/>
                  </a:cubicBezTo>
                  <a:close/>
                  <a:moveTo>
                    <a:pt x="1048" y="14192"/>
                  </a:moveTo>
                  <a:lnTo>
                    <a:pt x="10001" y="14192"/>
                  </a:lnTo>
                  <a:lnTo>
                    <a:pt x="10001" y="44958"/>
                  </a:lnTo>
                  <a:lnTo>
                    <a:pt x="1048" y="44958"/>
                  </a:lnTo>
                  <a:lnTo>
                    <a:pt x="1048" y="14192"/>
                  </a:lnTo>
                  <a:close/>
                </a:path>
              </a:pathLst>
            </a:custGeom>
            <a:solidFill>
              <a:srgbClr val="FFFFFF"/>
            </a:solidFill>
            <a:ln w="9525" cap="flat">
              <a:noFill/>
              <a:prstDash val="solid"/>
              <a:miter/>
            </a:ln>
          </p:spPr>
          <p:txBody>
            <a:bodyPr rtlCol="0" anchor="ctr"/>
            <a:lstStyle/>
            <a:p>
              <a:endParaRPr lang="en-GB" sz="1463"/>
            </a:p>
          </p:txBody>
        </p:sp>
        <p:sp>
          <p:nvSpPr>
            <p:cNvPr id="72" name="Freeform: Shape 71">
              <a:extLst>
                <a:ext uri="{FF2B5EF4-FFF2-40B4-BE49-F238E27FC236}">
                  <a16:creationId xmlns:a16="http://schemas.microsoft.com/office/drawing/2014/main" id="{43688260-985D-0AD6-7E40-AD49B6AD530B}"/>
                </a:ext>
              </a:extLst>
            </p:cNvPr>
            <p:cNvSpPr>
              <a:spLocks noGrp="1" noRot="1" noMove="1" noResize="1" noEditPoints="1" noAdjustHandles="1" noChangeArrowheads="1" noChangeShapeType="1"/>
            </p:cNvSpPr>
            <p:nvPr/>
          </p:nvSpPr>
          <p:spPr>
            <a:xfrm>
              <a:off x="5580292" y="1752019"/>
              <a:ext cx="23526" cy="38100"/>
            </a:xfrm>
            <a:custGeom>
              <a:avLst/>
              <a:gdLst>
                <a:gd name="connsiteX0" fmla="*/ 23527 w 23526"/>
                <a:gd name="connsiteY0" fmla="*/ 36195 h 38100"/>
                <a:gd name="connsiteX1" fmla="*/ 16288 w 23526"/>
                <a:gd name="connsiteY1" fmla="*/ 38100 h 38100"/>
                <a:gd name="connsiteX2" fmla="*/ 4763 w 23526"/>
                <a:gd name="connsiteY2" fmla="*/ 27051 h 38100"/>
                <a:gd name="connsiteX3" fmla="*/ 4763 w 23526"/>
                <a:gd name="connsiteY3" fmla="*/ 14383 h 38100"/>
                <a:gd name="connsiteX4" fmla="*/ 0 w 23526"/>
                <a:gd name="connsiteY4" fmla="*/ 14383 h 38100"/>
                <a:gd name="connsiteX5" fmla="*/ 0 w 23526"/>
                <a:gd name="connsiteY5" fmla="*/ 7525 h 38100"/>
                <a:gd name="connsiteX6" fmla="*/ 4763 w 23526"/>
                <a:gd name="connsiteY6" fmla="*/ 7525 h 38100"/>
                <a:gd name="connsiteX7" fmla="*/ 4763 w 23526"/>
                <a:gd name="connsiteY7" fmla="*/ 0 h 38100"/>
                <a:gd name="connsiteX8" fmla="*/ 13716 w 23526"/>
                <a:gd name="connsiteY8" fmla="*/ 0 h 38100"/>
                <a:gd name="connsiteX9" fmla="*/ 13716 w 23526"/>
                <a:gd name="connsiteY9" fmla="*/ 7525 h 38100"/>
                <a:gd name="connsiteX10" fmla="*/ 21336 w 23526"/>
                <a:gd name="connsiteY10" fmla="*/ 7525 h 38100"/>
                <a:gd name="connsiteX11" fmla="*/ 21336 w 23526"/>
                <a:gd name="connsiteY11" fmla="*/ 14383 h 38100"/>
                <a:gd name="connsiteX12" fmla="*/ 13716 w 23526"/>
                <a:gd name="connsiteY12" fmla="*/ 14383 h 38100"/>
                <a:gd name="connsiteX13" fmla="*/ 13716 w 23526"/>
                <a:gd name="connsiteY13" fmla="*/ 26860 h 38100"/>
                <a:gd name="connsiteX14" fmla="*/ 17526 w 23526"/>
                <a:gd name="connsiteY14" fmla="*/ 30956 h 38100"/>
                <a:gd name="connsiteX15" fmla="*/ 21146 w 23526"/>
                <a:gd name="connsiteY15" fmla="*/ 29813 h 38100"/>
                <a:gd name="connsiteX16" fmla="*/ 23527 w 23526"/>
                <a:gd name="connsiteY16" fmla="*/ 36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6" h="38100">
                  <a:moveTo>
                    <a:pt x="23527" y="36195"/>
                  </a:moveTo>
                  <a:cubicBezTo>
                    <a:pt x="21717" y="37528"/>
                    <a:pt x="19050" y="38100"/>
                    <a:pt x="16288" y="38100"/>
                  </a:cubicBezTo>
                  <a:cubicBezTo>
                    <a:pt x="9049" y="38100"/>
                    <a:pt x="4763" y="34385"/>
                    <a:pt x="4763" y="27051"/>
                  </a:cubicBezTo>
                  <a:lnTo>
                    <a:pt x="4763" y="14383"/>
                  </a:lnTo>
                  <a:lnTo>
                    <a:pt x="0" y="14383"/>
                  </a:lnTo>
                  <a:lnTo>
                    <a:pt x="0" y="7525"/>
                  </a:lnTo>
                  <a:lnTo>
                    <a:pt x="4763" y="7525"/>
                  </a:lnTo>
                  <a:lnTo>
                    <a:pt x="4763" y="0"/>
                  </a:lnTo>
                  <a:lnTo>
                    <a:pt x="13716" y="0"/>
                  </a:lnTo>
                  <a:lnTo>
                    <a:pt x="13716" y="7525"/>
                  </a:lnTo>
                  <a:lnTo>
                    <a:pt x="21336" y="7525"/>
                  </a:lnTo>
                  <a:lnTo>
                    <a:pt x="21336" y="14383"/>
                  </a:lnTo>
                  <a:lnTo>
                    <a:pt x="13716" y="14383"/>
                  </a:lnTo>
                  <a:lnTo>
                    <a:pt x="13716" y="26860"/>
                  </a:lnTo>
                  <a:cubicBezTo>
                    <a:pt x="13716" y="29527"/>
                    <a:pt x="15145" y="30956"/>
                    <a:pt x="17526" y="30956"/>
                  </a:cubicBezTo>
                  <a:cubicBezTo>
                    <a:pt x="18860" y="30956"/>
                    <a:pt x="20193" y="30575"/>
                    <a:pt x="21146" y="29813"/>
                  </a:cubicBezTo>
                  <a:lnTo>
                    <a:pt x="23527" y="36100"/>
                  </a:lnTo>
                  <a:close/>
                </a:path>
              </a:pathLst>
            </a:custGeom>
            <a:solidFill>
              <a:srgbClr val="FFFFFF"/>
            </a:solidFill>
            <a:ln w="9525" cap="flat">
              <a:noFill/>
              <a:prstDash val="solid"/>
              <a:miter/>
            </a:ln>
          </p:spPr>
          <p:txBody>
            <a:bodyPr rtlCol="0" anchor="ctr"/>
            <a:lstStyle/>
            <a:p>
              <a:endParaRPr lang="en-GB" sz="1463"/>
            </a:p>
          </p:txBody>
        </p:sp>
        <p:sp>
          <p:nvSpPr>
            <p:cNvPr id="73" name="Freeform: Shape 72">
              <a:extLst>
                <a:ext uri="{FF2B5EF4-FFF2-40B4-BE49-F238E27FC236}">
                  <a16:creationId xmlns:a16="http://schemas.microsoft.com/office/drawing/2014/main" id="{A8BA5A9B-B5EA-6A78-7245-CEE4238E4CC8}"/>
                </a:ext>
              </a:extLst>
            </p:cNvPr>
            <p:cNvSpPr>
              <a:spLocks noGrp="1" noRot="1" noMove="1" noResize="1" noEditPoints="1" noAdjustHandles="1" noChangeArrowheads="1" noChangeShapeType="1"/>
            </p:cNvSpPr>
            <p:nvPr/>
          </p:nvSpPr>
          <p:spPr>
            <a:xfrm>
              <a:off x="5608772" y="1747351"/>
              <a:ext cx="31527" cy="42386"/>
            </a:xfrm>
            <a:custGeom>
              <a:avLst/>
              <a:gdLst>
                <a:gd name="connsiteX0" fmla="*/ 31337 w 31527"/>
                <a:gd name="connsiteY0" fmla="*/ 24765 h 42386"/>
                <a:gd name="connsiteX1" fmla="*/ 31337 w 31527"/>
                <a:gd name="connsiteY1" fmla="*/ 42386 h 42386"/>
                <a:gd name="connsiteX2" fmla="*/ 22479 w 31527"/>
                <a:gd name="connsiteY2" fmla="*/ 42386 h 42386"/>
                <a:gd name="connsiteX3" fmla="*/ 22479 w 31527"/>
                <a:gd name="connsiteY3" fmla="*/ 26194 h 42386"/>
                <a:gd name="connsiteX4" fmla="*/ 16288 w 31527"/>
                <a:gd name="connsiteY4" fmla="*/ 18955 h 42386"/>
                <a:gd name="connsiteX5" fmla="*/ 8954 w 31527"/>
                <a:gd name="connsiteY5" fmla="*/ 27241 h 42386"/>
                <a:gd name="connsiteX6" fmla="*/ 8954 w 31527"/>
                <a:gd name="connsiteY6" fmla="*/ 42386 h 42386"/>
                <a:gd name="connsiteX7" fmla="*/ 0 w 31527"/>
                <a:gd name="connsiteY7" fmla="*/ 42386 h 42386"/>
                <a:gd name="connsiteX8" fmla="*/ 0 w 31527"/>
                <a:gd name="connsiteY8" fmla="*/ 0 h 42386"/>
                <a:gd name="connsiteX9" fmla="*/ 8954 w 31527"/>
                <a:gd name="connsiteY9" fmla="*/ 0 h 42386"/>
                <a:gd name="connsiteX10" fmla="*/ 8954 w 31527"/>
                <a:gd name="connsiteY10" fmla="*/ 14859 h 42386"/>
                <a:gd name="connsiteX11" fmla="*/ 18764 w 31527"/>
                <a:gd name="connsiteY11" fmla="*/ 11239 h 42386"/>
                <a:gd name="connsiteX12" fmla="*/ 31528 w 31527"/>
                <a:gd name="connsiteY12" fmla="*/ 24860 h 4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527" h="42386">
                  <a:moveTo>
                    <a:pt x="31337" y="24765"/>
                  </a:moveTo>
                  <a:lnTo>
                    <a:pt x="31337" y="42386"/>
                  </a:lnTo>
                  <a:lnTo>
                    <a:pt x="22479" y="42386"/>
                  </a:lnTo>
                  <a:lnTo>
                    <a:pt x="22479" y="26194"/>
                  </a:lnTo>
                  <a:cubicBezTo>
                    <a:pt x="22479" y="21241"/>
                    <a:pt x="20193" y="18955"/>
                    <a:pt x="16288" y="18955"/>
                  </a:cubicBezTo>
                  <a:cubicBezTo>
                    <a:pt x="12001" y="18955"/>
                    <a:pt x="8954" y="21622"/>
                    <a:pt x="8954" y="27241"/>
                  </a:cubicBezTo>
                  <a:lnTo>
                    <a:pt x="8954" y="42386"/>
                  </a:lnTo>
                  <a:lnTo>
                    <a:pt x="0" y="42386"/>
                  </a:lnTo>
                  <a:lnTo>
                    <a:pt x="0" y="0"/>
                  </a:lnTo>
                  <a:lnTo>
                    <a:pt x="8954" y="0"/>
                  </a:lnTo>
                  <a:lnTo>
                    <a:pt x="8954" y="14859"/>
                  </a:lnTo>
                  <a:cubicBezTo>
                    <a:pt x="11335" y="12478"/>
                    <a:pt x="14764" y="11239"/>
                    <a:pt x="18764" y="11239"/>
                  </a:cubicBezTo>
                  <a:cubicBezTo>
                    <a:pt x="26003" y="11239"/>
                    <a:pt x="31528" y="15430"/>
                    <a:pt x="31528" y="24860"/>
                  </a:cubicBezTo>
                  <a:close/>
                </a:path>
              </a:pathLst>
            </a:custGeom>
            <a:solidFill>
              <a:srgbClr val="FFFFFF"/>
            </a:solidFill>
            <a:ln w="9525" cap="flat">
              <a:noFill/>
              <a:prstDash val="solid"/>
              <a:miter/>
            </a:ln>
          </p:spPr>
          <p:txBody>
            <a:bodyPr rtlCol="0" anchor="ctr"/>
            <a:lstStyle/>
            <a:p>
              <a:endParaRPr lang="en-GB" sz="1463"/>
            </a:p>
          </p:txBody>
        </p:sp>
        <p:sp>
          <p:nvSpPr>
            <p:cNvPr id="74" name="Freeform: Shape 73">
              <a:extLst>
                <a:ext uri="{FF2B5EF4-FFF2-40B4-BE49-F238E27FC236}">
                  <a16:creationId xmlns:a16="http://schemas.microsoft.com/office/drawing/2014/main" id="{FEF2F56A-9788-3872-680E-22C362EEB370}"/>
                </a:ext>
              </a:extLst>
            </p:cNvPr>
            <p:cNvSpPr>
              <a:spLocks noGrp="1" noRot="1" noMove="1" noResize="1" noEditPoints="1" noAdjustHandles="1" noChangeArrowheads="1" noChangeShapeType="1"/>
            </p:cNvSpPr>
            <p:nvPr/>
          </p:nvSpPr>
          <p:spPr>
            <a:xfrm>
              <a:off x="4212121" y="1649530"/>
              <a:ext cx="290417" cy="431958"/>
            </a:xfrm>
            <a:custGeom>
              <a:avLst/>
              <a:gdLst>
                <a:gd name="connsiteX0" fmla="*/ 290417 w 290417"/>
                <a:gd name="connsiteY0" fmla="*/ 11906 h 431958"/>
                <a:gd name="connsiteX1" fmla="*/ 277558 w 290417"/>
                <a:gd name="connsiteY1" fmla="*/ 0 h 431958"/>
                <a:gd name="connsiteX2" fmla="*/ 260890 w 290417"/>
                <a:gd name="connsiteY2" fmla="*/ 3239 h 431958"/>
                <a:gd name="connsiteX3" fmla="*/ 254032 w 290417"/>
                <a:gd name="connsiteY3" fmla="*/ 16383 h 431958"/>
                <a:gd name="connsiteX4" fmla="*/ 209550 w 290417"/>
                <a:gd name="connsiteY4" fmla="*/ 189452 h 431958"/>
                <a:gd name="connsiteX5" fmla="*/ 111919 w 290417"/>
                <a:gd name="connsiteY5" fmla="*/ 210217 h 431958"/>
                <a:gd name="connsiteX6" fmla="*/ 148304 w 290417"/>
                <a:gd name="connsiteY6" fmla="*/ 69818 h 431958"/>
                <a:gd name="connsiteX7" fmla="*/ 140875 w 290417"/>
                <a:gd name="connsiteY7" fmla="*/ 59245 h 431958"/>
                <a:gd name="connsiteX8" fmla="*/ 120872 w 290417"/>
                <a:gd name="connsiteY8" fmla="*/ 63437 h 431958"/>
                <a:gd name="connsiteX9" fmla="*/ 109919 w 290417"/>
                <a:gd name="connsiteY9" fmla="*/ 76105 h 431958"/>
                <a:gd name="connsiteX10" fmla="*/ 76676 w 290417"/>
                <a:gd name="connsiteY10" fmla="*/ 217932 h 431958"/>
                <a:gd name="connsiteX11" fmla="*/ 0 w 290417"/>
                <a:gd name="connsiteY11" fmla="*/ 237649 h 431958"/>
                <a:gd name="connsiteX12" fmla="*/ 29242 w 290417"/>
                <a:gd name="connsiteY12" fmla="*/ 249746 h 431958"/>
                <a:gd name="connsiteX13" fmla="*/ 70390 w 290417"/>
                <a:gd name="connsiteY13" fmla="*/ 243269 h 431958"/>
                <a:gd name="connsiteX14" fmla="*/ 48196 w 290417"/>
                <a:gd name="connsiteY14" fmla="*/ 336804 h 431958"/>
                <a:gd name="connsiteX15" fmla="*/ 74771 w 290417"/>
                <a:gd name="connsiteY15" fmla="*/ 345472 h 431958"/>
                <a:gd name="connsiteX16" fmla="*/ 86773 w 290417"/>
                <a:gd name="connsiteY16" fmla="*/ 328803 h 431958"/>
                <a:gd name="connsiteX17" fmla="*/ 105346 w 290417"/>
                <a:gd name="connsiteY17" fmla="*/ 236315 h 431958"/>
                <a:gd name="connsiteX18" fmla="*/ 202121 w 290417"/>
                <a:gd name="connsiteY18" fmla="*/ 217742 h 431958"/>
                <a:gd name="connsiteX19" fmla="*/ 153638 w 290417"/>
                <a:gd name="connsiteY19" fmla="*/ 420053 h 431958"/>
                <a:gd name="connsiteX20" fmla="*/ 163639 w 290417"/>
                <a:gd name="connsiteY20" fmla="*/ 431959 h 431958"/>
                <a:gd name="connsiteX21" fmla="*/ 182118 w 290417"/>
                <a:gd name="connsiteY21" fmla="*/ 428625 h 431958"/>
                <a:gd name="connsiteX22" fmla="*/ 197358 w 290417"/>
                <a:gd name="connsiteY22" fmla="*/ 410432 h 431958"/>
                <a:gd name="connsiteX23" fmla="*/ 289465 w 290417"/>
                <a:gd name="connsiteY23" fmla="*/ 18860 h 431958"/>
                <a:gd name="connsiteX24" fmla="*/ 290417 w 290417"/>
                <a:gd name="connsiteY24" fmla="*/ 11811 h 43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0417" h="431958">
                  <a:moveTo>
                    <a:pt x="290417" y="11906"/>
                  </a:moveTo>
                  <a:cubicBezTo>
                    <a:pt x="290417" y="2667"/>
                    <a:pt x="284321" y="0"/>
                    <a:pt x="277558" y="0"/>
                  </a:cubicBezTo>
                  <a:cubicBezTo>
                    <a:pt x="270796" y="0"/>
                    <a:pt x="263366" y="2477"/>
                    <a:pt x="260890" y="3239"/>
                  </a:cubicBezTo>
                  <a:cubicBezTo>
                    <a:pt x="255746" y="4953"/>
                    <a:pt x="256127" y="7620"/>
                    <a:pt x="254032" y="16383"/>
                  </a:cubicBezTo>
                  <a:cubicBezTo>
                    <a:pt x="244412" y="57150"/>
                    <a:pt x="227171" y="122396"/>
                    <a:pt x="209550" y="189452"/>
                  </a:cubicBezTo>
                  <a:cubicBezTo>
                    <a:pt x="180404" y="195548"/>
                    <a:pt x="145066" y="203073"/>
                    <a:pt x="111919" y="210217"/>
                  </a:cubicBezTo>
                  <a:cubicBezTo>
                    <a:pt x="128206" y="139541"/>
                    <a:pt x="148304" y="79534"/>
                    <a:pt x="148304" y="69818"/>
                  </a:cubicBezTo>
                  <a:cubicBezTo>
                    <a:pt x="148304" y="64484"/>
                    <a:pt x="146685" y="59245"/>
                    <a:pt x="140875" y="59245"/>
                  </a:cubicBezTo>
                  <a:cubicBezTo>
                    <a:pt x="135731" y="59245"/>
                    <a:pt x="126111" y="62008"/>
                    <a:pt x="120872" y="63437"/>
                  </a:cubicBezTo>
                  <a:cubicBezTo>
                    <a:pt x="112204" y="65818"/>
                    <a:pt x="110585" y="71247"/>
                    <a:pt x="109919" y="76105"/>
                  </a:cubicBezTo>
                  <a:cubicBezTo>
                    <a:pt x="106299" y="102584"/>
                    <a:pt x="89059" y="168974"/>
                    <a:pt x="76676" y="217932"/>
                  </a:cubicBezTo>
                  <a:cubicBezTo>
                    <a:pt x="12763" y="232315"/>
                    <a:pt x="0" y="232315"/>
                    <a:pt x="0" y="237649"/>
                  </a:cubicBezTo>
                  <a:cubicBezTo>
                    <a:pt x="0" y="242221"/>
                    <a:pt x="18193" y="249746"/>
                    <a:pt x="29242" y="249746"/>
                  </a:cubicBezTo>
                  <a:cubicBezTo>
                    <a:pt x="37338" y="249746"/>
                    <a:pt x="51816" y="246983"/>
                    <a:pt x="70390" y="243269"/>
                  </a:cubicBezTo>
                  <a:cubicBezTo>
                    <a:pt x="55531" y="303562"/>
                    <a:pt x="49530" y="318040"/>
                    <a:pt x="48196" y="336804"/>
                  </a:cubicBezTo>
                  <a:cubicBezTo>
                    <a:pt x="47339" y="348139"/>
                    <a:pt x="54578" y="351473"/>
                    <a:pt x="74771" y="345472"/>
                  </a:cubicBezTo>
                  <a:cubicBezTo>
                    <a:pt x="86868" y="341852"/>
                    <a:pt x="85915" y="335566"/>
                    <a:pt x="86773" y="328803"/>
                  </a:cubicBezTo>
                  <a:cubicBezTo>
                    <a:pt x="90583" y="300800"/>
                    <a:pt x="96774" y="271463"/>
                    <a:pt x="105346" y="236315"/>
                  </a:cubicBezTo>
                  <a:cubicBezTo>
                    <a:pt x="140970" y="229362"/>
                    <a:pt x="176689" y="222504"/>
                    <a:pt x="202121" y="217742"/>
                  </a:cubicBezTo>
                  <a:cubicBezTo>
                    <a:pt x="183071" y="291846"/>
                    <a:pt x="153638" y="398621"/>
                    <a:pt x="153638" y="420053"/>
                  </a:cubicBezTo>
                  <a:cubicBezTo>
                    <a:pt x="153638" y="427863"/>
                    <a:pt x="156400" y="431959"/>
                    <a:pt x="163639" y="431959"/>
                  </a:cubicBezTo>
                  <a:cubicBezTo>
                    <a:pt x="168307" y="431959"/>
                    <a:pt x="174974" y="430530"/>
                    <a:pt x="182118" y="428625"/>
                  </a:cubicBezTo>
                  <a:cubicBezTo>
                    <a:pt x="196882" y="424529"/>
                    <a:pt x="196215" y="420624"/>
                    <a:pt x="197358" y="410432"/>
                  </a:cubicBezTo>
                  <a:cubicBezTo>
                    <a:pt x="211264" y="287750"/>
                    <a:pt x="266414" y="112586"/>
                    <a:pt x="289465" y="18860"/>
                  </a:cubicBezTo>
                  <a:cubicBezTo>
                    <a:pt x="290131" y="16193"/>
                    <a:pt x="290417" y="13907"/>
                    <a:pt x="290417" y="11811"/>
                  </a:cubicBezTo>
                </a:path>
              </a:pathLst>
            </a:custGeom>
            <a:solidFill>
              <a:srgbClr val="FFFFFF"/>
            </a:solidFill>
            <a:ln w="9525" cap="flat">
              <a:noFill/>
              <a:prstDash val="solid"/>
              <a:miter/>
            </a:ln>
          </p:spPr>
          <p:txBody>
            <a:bodyPr rtlCol="0" anchor="ctr"/>
            <a:lstStyle/>
            <a:p>
              <a:endParaRPr lang="en-GB" sz="1463"/>
            </a:p>
          </p:txBody>
        </p:sp>
        <p:sp>
          <p:nvSpPr>
            <p:cNvPr id="75" name="Freeform: Shape 74">
              <a:extLst>
                <a:ext uri="{FF2B5EF4-FFF2-40B4-BE49-F238E27FC236}">
                  <a16:creationId xmlns:a16="http://schemas.microsoft.com/office/drawing/2014/main" id="{414F6BD9-71E6-1515-C533-BE6F34C1E163}"/>
                </a:ext>
              </a:extLst>
            </p:cNvPr>
            <p:cNvSpPr>
              <a:spLocks noGrp="1" noRot="1" noMove="1" noResize="1" noEditPoints="1" noAdjustHandles="1" noChangeArrowheads="1" noChangeShapeType="1"/>
            </p:cNvSpPr>
            <p:nvPr/>
          </p:nvSpPr>
          <p:spPr>
            <a:xfrm>
              <a:off x="4457866" y="1736588"/>
              <a:ext cx="274224" cy="294798"/>
            </a:xfrm>
            <a:custGeom>
              <a:avLst/>
              <a:gdLst>
                <a:gd name="connsiteX0" fmla="*/ 149924 w 274224"/>
                <a:gd name="connsiteY0" fmla="*/ 121825 h 294798"/>
                <a:gd name="connsiteX1" fmla="*/ 74867 w 274224"/>
                <a:gd name="connsiteY1" fmla="*/ 136208 h 294798"/>
                <a:gd name="connsiteX2" fmla="*/ 95726 w 274224"/>
                <a:gd name="connsiteY2" fmla="*/ 59150 h 294798"/>
                <a:gd name="connsiteX3" fmla="*/ 263271 w 274224"/>
                <a:gd name="connsiteY3" fmla="*/ 21241 h 294798"/>
                <a:gd name="connsiteX4" fmla="*/ 274225 w 274224"/>
                <a:gd name="connsiteY4" fmla="*/ 15621 h 294798"/>
                <a:gd name="connsiteX5" fmla="*/ 247364 w 274224"/>
                <a:gd name="connsiteY5" fmla="*/ 0 h 294798"/>
                <a:gd name="connsiteX6" fmla="*/ 236315 w 274224"/>
                <a:gd name="connsiteY6" fmla="*/ 1048 h 294798"/>
                <a:gd name="connsiteX7" fmla="*/ 52388 w 274224"/>
                <a:gd name="connsiteY7" fmla="*/ 38290 h 294798"/>
                <a:gd name="connsiteX8" fmla="*/ 40196 w 274224"/>
                <a:gd name="connsiteY8" fmla="*/ 46291 h 294798"/>
                <a:gd name="connsiteX9" fmla="*/ 59817 w 274224"/>
                <a:gd name="connsiteY9" fmla="*/ 63437 h 294798"/>
                <a:gd name="connsiteX10" fmla="*/ 0 w 274224"/>
                <a:gd name="connsiteY10" fmla="*/ 288512 h 294798"/>
                <a:gd name="connsiteX11" fmla="*/ 5905 w 274224"/>
                <a:gd name="connsiteY11" fmla="*/ 294799 h 294798"/>
                <a:gd name="connsiteX12" fmla="*/ 33052 w 274224"/>
                <a:gd name="connsiteY12" fmla="*/ 288798 h 294798"/>
                <a:gd name="connsiteX13" fmla="*/ 42958 w 274224"/>
                <a:gd name="connsiteY13" fmla="*/ 270510 h 294798"/>
                <a:gd name="connsiteX14" fmla="*/ 67723 w 274224"/>
                <a:gd name="connsiteY14" fmla="*/ 164497 h 294798"/>
                <a:gd name="connsiteX15" fmla="*/ 132969 w 274224"/>
                <a:gd name="connsiteY15" fmla="*/ 151352 h 294798"/>
                <a:gd name="connsiteX16" fmla="*/ 156686 w 274224"/>
                <a:gd name="connsiteY16" fmla="*/ 136398 h 294798"/>
                <a:gd name="connsiteX17" fmla="*/ 162592 w 274224"/>
                <a:gd name="connsiteY17" fmla="*/ 124587 h 294798"/>
                <a:gd name="connsiteX18" fmla="*/ 149924 w 274224"/>
                <a:gd name="connsiteY18" fmla="*/ 121634 h 29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224" h="294798">
                  <a:moveTo>
                    <a:pt x="149924" y="121825"/>
                  </a:moveTo>
                  <a:cubicBezTo>
                    <a:pt x="127445" y="125730"/>
                    <a:pt x="100679" y="131255"/>
                    <a:pt x="74867" y="136208"/>
                  </a:cubicBezTo>
                  <a:cubicBezTo>
                    <a:pt x="82391" y="106299"/>
                    <a:pt x="89821" y="78391"/>
                    <a:pt x="95726" y="59150"/>
                  </a:cubicBezTo>
                  <a:cubicBezTo>
                    <a:pt x="147066" y="47530"/>
                    <a:pt x="248793" y="23622"/>
                    <a:pt x="263271" y="21241"/>
                  </a:cubicBezTo>
                  <a:cubicBezTo>
                    <a:pt x="271463" y="19907"/>
                    <a:pt x="274225" y="17526"/>
                    <a:pt x="274225" y="15621"/>
                  </a:cubicBezTo>
                  <a:cubicBezTo>
                    <a:pt x="274225" y="11906"/>
                    <a:pt x="262223" y="0"/>
                    <a:pt x="247364" y="0"/>
                  </a:cubicBezTo>
                  <a:cubicBezTo>
                    <a:pt x="244126" y="0"/>
                    <a:pt x="240506" y="286"/>
                    <a:pt x="236315" y="1048"/>
                  </a:cubicBezTo>
                  <a:cubicBezTo>
                    <a:pt x="206693" y="6286"/>
                    <a:pt x="86296" y="31528"/>
                    <a:pt x="52388" y="38290"/>
                  </a:cubicBezTo>
                  <a:cubicBezTo>
                    <a:pt x="43910" y="40005"/>
                    <a:pt x="40196" y="43053"/>
                    <a:pt x="40196" y="46291"/>
                  </a:cubicBezTo>
                  <a:cubicBezTo>
                    <a:pt x="40196" y="51245"/>
                    <a:pt x="52197" y="61151"/>
                    <a:pt x="59817" y="63437"/>
                  </a:cubicBezTo>
                  <a:cubicBezTo>
                    <a:pt x="42958" y="129064"/>
                    <a:pt x="0" y="273749"/>
                    <a:pt x="0" y="288512"/>
                  </a:cubicBezTo>
                  <a:cubicBezTo>
                    <a:pt x="0" y="292132"/>
                    <a:pt x="1238" y="294799"/>
                    <a:pt x="5905" y="294799"/>
                  </a:cubicBezTo>
                  <a:cubicBezTo>
                    <a:pt x="12287" y="294799"/>
                    <a:pt x="25432" y="292037"/>
                    <a:pt x="33052" y="288798"/>
                  </a:cubicBezTo>
                  <a:cubicBezTo>
                    <a:pt x="40672" y="285560"/>
                    <a:pt x="40577" y="281750"/>
                    <a:pt x="42958" y="270510"/>
                  </a:cubicBezTo>
                  <a:cubicBezTo>
                    <a:pt x="48196" y="246221"/>
                    <a:pt x="57626" y="205454"/>
                    <a:pt x="67723" y="164497"/>
                  </a:cubicBezTo>
                  <a:cubicBezTo>
                    <a:pt x="98584" y="157924"/>
                    <a:pt x="118205" y="154686"/>
                    <a:pt x="132969" y="151352"/>
                  </a:cubicBezTo>
                  <a:cubicBezTo>
                    <a:pt x="149162" y="147637"/>
                    <a:pt x="152305" y="142780"/>
                    <a:pt x="156686" y="136398"/>
                  </a:cubicBezTo>
                  <a:cubicBezTo>
                    <a:pt x="159544" y="132112"/>
                    <a:pt x="162592" y="126873"/>
                    <a:pt x="162592" y="124587"/>
                  </a:cubicBezTo>
                  <a:cubicBezTo>
                    <a:pt x="162592" y="121063"/>
                    <a:pt x="159068" y="120015"/>
                    <a:pt x="149924" y="121634"/>
                  </a:cubicBezTo>
                </a:path>
              </a:pathLst>
            </a:custGeom>
            <a:solidFill>
              <a:srgbClr val="FFFFFF"/>
            </a:solidFill>
            <a:ln w="9525" cap="flat">
              <a:noFill/>
              <a:prstDash val="solid"/>
              <a:miter/>
            </a:ln>
          </p:spPr>
          <p:txBody>
            <a:bodyPr rtlCol="0" anchor="ctr"/>
            <a:lstStyle/>
            <a:p>
              <a:endParaRPr lang="en-GB" sz="1463"/>
            </a:p>
          </p:txBody>
        </p:sp>
        <p:sp>
          <p:nvSpPr>
            <p:cNvPr id="76" name="Freeform: Shape 75">
              <a:extLst>
                <a:ext uri="{FF2B5EF4-FFF2-40B4-BE49-F238E27FC236}">
                  <a16:creationId xmlns:a16="http://schemas.microsoft.com/office/drawing/2014/main" id="{511CCD34-7D12-4060-8E5E-EC27087C4269}"/>
                </a:ext>
              </a:extLst>
            </p:cNvPr>
            <p:cNvSpPr>
              <a:spLocks noGrp="1" noRot="1" noMove="1" noResize="1" noEditPoints="1" noAdjustHandles="1" noChangeArrowheads="1" noChangeShapeType="1"/>
            </p:cNvSpPr>
            <p:nvPr/>
          </p:nvSpPr>
          <p:spPr>
            <a:xfrm>
              <a:off x="4624268" y="1724206"/>
              <a:ext cx="300513" cy="293941"/>
            </a:xfrm>
            <a:custGeom>
              <a:avLst/>
              <a:gdLst>
                <a:gd name="connsiteX0" fmla="*/ 280606 w 300513"/>
                <a:gd name="connsiteY0" fmla="*/ 0 h 293941"/>
                <a:gd name="connsiteX1" fmla="*/ 247841 w 300513"/>
                <a:gd name="connsiteY1" fmla="*/ 27146 h 293941"/>
                <a:gd name="connsiteX2" fmla="*/ 155448 w 300513"/>
                <a:gd name="connsiteY2" fmla="*/ 237649 h 293941"/>
                <a:gd name="connsiteX3" fmla="*/ 164497 w 300513"/>
                <a:gd name="connsiteY3" fmla="*/ 77152 h 293941"/>
                <a:gd name="connsiteX4" fmla="*/ 152876 w 300513"/>
                <a:gd name="connsiteY4" fmla="*/ 66294 h 293941"/>
                <a:gd name="connsiteX5" fmla="*/ 126683 w 300513"/>
                <a:gd name="connsiteY5" fmla="*/ 77533 h 293941"/>
                <a:gd name="connsiteX6" fmla="*/ 120396 w 300513"/>
                <a:gd name="connsiteY6" fmla="*/ 91059 h 293941"/>
                <a:gd name="connsiteX7" fmla="*/ 46958 w 300513"/>
                <a:gd name="connsiteY7" fmla="*/ 209074 h 293941"/>
                <a:gd name="connsiteX8" fmla="*/ 75438 w 300513"/>
                <a:gd name="connsiteY8" fmla="*/ 80677 h 293941"/>
                <a:gd name="connsiteX9" fmla="*/ 69723 w 300513"/>
                <a:gd name="connsiteY9" fmla="*/ 75438 h 293941"/>
                <a:gd name="connsiteX10" fmla="*/ 50768 w 300513"/>
                <a:gd name="connsiteY10" fmla="*/ 79057 h 293941"/>
                <a:gd name="connsiteX11" fmla="*/ 34862 w 300513"/>
                <a:gd name="connsiteY11" fmla="*/ 98679 h 293941"/>
                <a:gd name="connsiteX12" fmla="*/ 0 w 300513"/>
                <a:gd name="connsiteY12" fmla="*/ 258794 h 293941"/>
                <a:gd name="connsiteX13" fmla="*/ 10192 w 300513"/>
                <a:gd name="connsiteY13" fmla="*/ 272891 h 293941"/>
                <a:gd name="connsiteX14" fmla="*/ 37243 w 300513"/>
                <a:gd name="connsiteY14" fmla="*/ 261938 h 293941"/>
                <a:gd name="connsiteX15" fmla="*/ 123539 w 300513"/>
                <a:gd name="connsiteY15" fmla="*/ 122015 h 293941"/>
                <a:gd name="connsiteX16" fmla="*/ 116300 w 300513"/>
                <a:gd name="connsiteY16" fmla="*/ 257747 h 293941"/>
                <a:gd name="connsiteX17" fmla="*/ 131921 w 300513"/>
                <a:gd name="connsiteY17" fmla="*/ 293942 h 293941"/>
                <a:gd name="connsiteX18" fmla="*/ 165926 w 300513"/>
                <a:gd name="connsiteY18" fmla="*/ 272415 h 293941"/>
                <a:gd name="connsiteX19" fmla="*/ 295561 w 300513"/>
                <a:gd name="connsiteY19" fmla="*/ 20765 h 293941"/>
                <a:gd name="connsiteX20" fmla="*/ 300514 w 300513"/>
                <a:gd name="connsiteY20" fmla="*/ 11621 h 293941"/>
                <a:gd name="connsiteX21" fmla="*/ 280511 w 300513"/>
                <a:gd name="connsiteY21" fmla="*/ 190 h 293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513" h="293941">
                  <a:moveTo>
                    <a:pt x="280606" y="0"/>
                  </a:moveTo>
                  <a:cubicBezTo>
                    <a:pt x="271177" y="0"/>
                    <a:pt x="261080" y="6001"/>
                    <a:pt x="247841" y="27146"/>
                  </a:cubicBezTo>
                  <a:cubicBezTo>
                    <a:pt x="229076" y="57150"/>
                    <a:pt x="184690" y="164021"/>
                    <a:pt x="155448" y="237649"/>
                  </a:cubicBezTo>
                  <a:cubicBezTo>
                    <a:pt x="154591" y="160687"/>
                    <a:pt x="164497" y="94393"/>
                    <a:pt x="164497" y="77152"/>
                  </a:cubicBezTo>
                  <a:cubicBezTo>
                    <a:pt x="164497" y="68485"/>
                    <a:pt x="159163" y="66294"/>
                    <a:pt x="152876" y="66294"/>
                  </a:cubicBezTo>
                  <a:cubicBezTo>
                    <a:pt x="144209" y="66294"/>
                    <a:pt x="131350" y="66675"/>
                    <a:pt x="126683" y="77533"/>
                  </a:cubicBezTo>
                  <a:cubicBezTo>
                    <a:pt x="123635" y="84582"/>
                    <a:pt x="123063" y="86201"/>
                    <a:pt x="120396" y="91059"/>
                  </a:cubicBezTo>
                  <a:cubicBezTo>
                    <a:pt x="114586" y="101441"/>
                    <a:pt x="81058" y="160496"/>
                    <a:pt x="46958" y="209074"/>
                  </a:cubicBezTo>
                  <a:cubicBezTo>
                    <a:pt x="61817" y="128302"/>
                    <a:pt x="75438" y="89059"/>
                    <a:pt x="75438" y="80677"/>
                  </a:cubicBezTo>
                  <a:cubicBezTo>
                    <a:pt x="75438" y="76771"/>
                    <a:pt x="72866" y="75438"/>
                    <a:pt x="69723" y="75438"/>
                  </a:cubicBezTo>
                  <a:cubicBezTo>
                    <a:pt x="66008" y="75438"/>
                    <a:pt x="56293" y="77724"/>
                    <a:pt x="50768" y="79057"/>
                  </a:cubicBezTo>
                  <a:cubicBezTo>
                    <a:pt x="44196" y="80677"/>
                    <a:pt x="39053" y="82772"/>
                    <a:pt x="34862" y="98679"/>
                  </a:cubicBezTo>
                  <a:cubicBezTo>
                    <a:pt x="21336" y="150114"/>
                    <a:pt x="0" y="237268"/>
                    <a:pt x="0" y="258794"/>
                  </a:cubicBezTo>
                  <a:cubicBezTo>
                    <a:pt x="0" y="268224"/>
                    <a:pt x="1905" y="272891"/>
                    <a:pt x="10192" y="272891"/>
                  </a:cubicBezTo>
                  <a:cubicBezTo>
                    <a:pt x="18955" y="272891"/>
                    <a:pt x="31337" y="270415"/>
                    <a:pt x="37243" y="261938"/>
                  </a:cubicBezTo>
                  <a:cubicBezTo>
                    <a:pt x="66675" y="218885"/>
                    <a:pt x="96393" y="167354"/>
                    <a:pt x="123539" y="122015"/>
                  </a:cubicBezTo>
                  <a:cubicBezTo>
                    <a:pt x="119158" y="164687"/>
                    <a:pt x="116300" y="220123"/>
                    <a:pt x="116300" y="257747"/>
                  </a:cubicBezTo>
                  <a:cubicBezTo>
                    <a:pt x="116300" y="283655"/>
                    <a:pt x="117062" y="293942"/>
                    <a:pt x="131921" y="293942"/>
                  </a:cubicBezTo>
                  <a:cubicBezTo>
                    <a:pt x="145447" y="293942"/>
                    <a:pt x="157448" y="291560"/>
                    <a:pt x="165926" y="272415"/>
                  </a:cubicBezTo>
                  <a:cubicBezTo>
                    <a:pt x="195263" y="206121"/>
                    <a:pt x="257080" y="67818"/>
                    <a:pt x="295561" y="20765"/>
                  </a:cubicBezTo>
                  <a:cubicBezTo>
                    <a:pt x="298037" y="17716"/>
                    <a:pt x="300514" y="15145"/>
                    <a:pt x="300514" y="11621"/>
                  </a:cubicBezTo>
                  <a:cubicBezTo>
                    <a:pt x="300514" y="6763"/>
                    <a:pt x="289274" y="190"/>
                    <a:pt x="280511" y="190"/>
                  </a:cubicBezTo>
                </a:path>
              </a:pathLst>
            </a:custGeom>
            <a:solidFill>
              <a:srgbClr val="FFFFFF"/>
            </a:solidFill>
            <a:ln w="9525" cap="flat">
              <a:noFill/>
              <a:prstDash val="solid"/>
              <a:miter/>
            </a:ln>
          </p:spPr>
          <p:txBody>
            <a:bodyPr rtlCol="0" anchor="ctr"/>
            <a:lstStyle/>
            <a:p>
              <a:endParaRPr lang="en-GB" sz="1463"/>
            </a:p>
          </p:txBody>
        </p:sp>
        <p:sp>
          <p:nvSpPr>
            <p:cNvPr id="77" name="Freeform: Shape 76">
              <a:extLst>
                <a:ext uri="{FF2B5EF4-FFF2-40B4-BE49-F238E27FC236}">
                  <a16:creationId xmlns:a16="http://schemas.microsoft.com/office/drawing/2014/main" id="{487A1669-3FAC-9B4B-4AF6-EA3C3B6917B0}"/>
                </a:ext>
              </a:extLst>
            </p:cNvPr>
            <p:cNvSpPr>
              <a:spLocks noGrp="1" noRot="1" noMove="1" noResize="1" noEditPoints="1" noAdjustHandles="1" noChangeArrowheads="1" noChangeShapeType="1"/>
            </p:cNvSpPr>
            <p:nvPr/>
          </p:nvSpPr>
          <p:spPr>
            <a:xfrm>
              <a:off x="5065561" y="1835934"/>
              <a:ext cx="141827" cy="162020"/>
            </a:xfrm>
            <a:custGeom>
              <a:avLst/>
              <a:gdLst>
                <a:gd name="connsiteX0" fmla="*/ 0 w 141827"/>
                <a:gd name="connsiteY0" fmla="*/ 80963 h 162020"/>
                <a:gd name="connsiteX1" fmla="*/ 83534 w 141827"/>
                <a:gd name="connsiteY1" fmla="*/ 0 h 162020"/>
                <a:gd name="connsiteX2" fmla="*/ 141827 w 141827"/>
                <a:gd name="connsiteY2" fmla="*/ 23241 h 162020"/>
                <a:gd name="connsiteX3" fmla="*/ 131159 w 141827"/>
                <a:gd name="connsiteY3" fmla="*/ 33909 h 162020"/>
                <a:gd name="connsiteX4" fmla="*/ 84106 w 141827"/>
                <a:gd name="connsiteY4" fmla="*/ 15049 h 162020"/>
                <a:gd name="connsiteX5" fmla="*/ 16764 w 141827"/>
                <a:gd name="connsiteY5" fmla="*/ 81058 h 162020"/>
                <a:gd name="connsiteX6" fmla="*/ 84106 w 141827"/>
                <a:gd name="connsiteY6" fmla="*/ 147066 h 162020"/>
                <a:gd name="connsiteX7" fmla="*/ 131159 w 141827"/>
                <a:gd name="connsiteY7" fmla="*/ 127921 h 162020"/>
                <a:gd name="connsiteX8" fmla="*/ 141827 w 141827"/>
                <a:gd name="connsiteY8" fmla="*/ 138589 h 162020"/>
                <a:gd name="connsiteX9" fmla="*/ 83344 w 141827"/>
                <a:gd name="connsiteY9" fmla="*/ 162020 h 162020"/>
                <a:gd name="connsiteX10" fmla="*/ 95 w 141827"/>
                <a:gd name="connsiteY10" fmla="*/ 81058 h 162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27" h="162020">
                  <a:moveTo>
                    <a:pt x="0" y="80963"/>
                  </a:moveTo>
                  <a:cubicBezTo>
                    <a:pt x="0" y="34290"/>
                    <a:pt x="35528" y="0"/>
                    <a:pt x="83534" y="0"/>
                  </a:cubicBezTo>
                  <a:cubicBezTo>
                    <a:pt x="106775" y="0"/>
                    <a:pt x="127635" y="7715"/>
                    <a:pt x="141827" y="23241"/>
                  </a:cubicBezTo>
                  <a:lnTo>
                    <a:pt x="131159" y="33909"/>
                  </a:lnTo>
                  <a:cubicBezTo>
                    <a:pt x="118205" y="20669"/>
                    <a:pt x="102298" y="15049"/>
                    <a:pt x="84106" y="15049"/>
                  </a:cubicBezTo>
                  <a:cubicBezTo>
                    <a:pt x="45625" y="15049"/>
                    <a:pt x="16764" y="43244"/>
                    <a:pt x="16764" y="81058"/>
                  </a:cubicBezTo>
                  <a:cubicBezTo>
                    <a:pt x="16764" y="118872"/>
                    <a:pt x="45625" y="147066"/>
                    <a:pt x="84106" y="147066"/>
                  </a:cubicBezTo>
                  <a:cubicBezTo>
                    <a:pt x="102298" y="147066"/>
                    <a:pt x="118205" y="141351"/>
                    <a:pt x="131159" y="127921"/>
                  </a:cubicBezTo>
                  <a:lnTo>
                    <a:pt x="141827" y="138589"/>
                  </a:lnTo>
                  <a:cubicBezTo>
                    <a:pt x="127730" y="154019"/>
                    <a:pt x="106775" y="162020"/>
                    <a:pt x="83344" y="162020"/>
                  </a:cubicBezTo>
                  <a:cubicBezTo>
                    <a:pt x="35528" y="162020"/>
                    <a:pt x="95" y="127635"/>
                    <a:pt x="95" y="81058"/>
                  </a:cubicBezTo>
                  <a:close/>
                </a:path>
              </a:pathLst>
            </a:custGeom>
            <a:solidFill>
              <a:srgbClr val="FFFFFF"/>
            </a:solidFill>
            <a:ln w="9525" cap="flat">
              <a:noFill/>
              <a:prstDash val="solid"/>
              <a:miter/>
            </a:ln>
          </p:spPr>
          <p:txBody>
            <a:bodyPr rtlCol="0" anchor="ctr"/>
            <a:lstStyle/>
            <a:p>
              <a:endParaRPr lang="en-GB" sz="1463"/>
            </a:p>
          </p:txBody>
        </p:sp>
        <p:sp>
          <p:nvSpPr>
            <p:cNvPr id="78" name="Freeform: Shape 77">
              <a:extLst>
                <a:ext uri="{FF2B5EF4-FFF2-40B4-BE49-F238E27FC236}">
                  <a16:creationId xmlns:a16="http://schemas.microsoft.com/office/drawing/2014/main" id="{E1131248-F0A4-AEB4-2FFB-9C19FEC1C82B}"/>
                </a:ext>
              </a:extLst>
            </p:cNvPr>
            <p:cNvSpPr>
              <a:spLocks noGrp="1" noRot="1" noMove="1" noResize="1" noEditPoints="1" noAdjustHandles="1" noChangeArrowheads="1" noChangeShapeType="1"/>
            </p:cNvSpPr>
            <p:nvPr/>
          </p:nvSpPr>
          <p:spPr>
            <a:xfrm>
              <a:off x="5213865" y="1837267"/>
              <a:ext cx="162115" cy="159258"/>
            </a:xfrm>
            <a:custGeom>
              <a:avLst/>
              <a:gdLst>
                <a:gd name="connsiteX0" fmla="*/ 125444 w 162115"/>
                <a:gd name="connsiteY0" fmla="*/ 116681 h 159258"/>
                <a:gd name="connsiteX1" fmla="*/ 36671 w 162115"/>
                <a:gd name="connsiteY1" fmla="*/ 116681 h 159258"/>
                <a:gd name="connsiteX2" fmla="*/ 17526 w 162115"/>
                <a:gd name="connsiteY2" fmla="*/ 159258 h 159258"/>
                <a:gd name="connsiteX3" fmla="*/ 0 w 162115"/>
                <a:gd name="connsiteY3" fmla="*/ 159258 h 159258"/>
                <a:gd name="connsiteX4" fmla="*/ 72771 w 162115"/>
                <a:gd name="connsiteY4" fmla="*/ 0 h 159258"/>
                <a:gd name="connsiteX5" fmla="*/ 89345 w 162115"/>
                <a:gd name="connsiteY5" fmla="*/ 0 h 159258"/>
                <a:gd name="connsiteX6" fmla="*/ 162116 w 162115"/>
                <a:gd name="connsiteY6" fmla="*/ 159258 h 159258"/>
                <a:gd name="connsiteX7" fmla="*/ 144399 w 162115"/>
                <a:gd name="connsiteY7" fmla="*/ 159258 h 159258"/>
                <a:gd name="connsiteX8" fmla="*/ 125254 w 162115"/>
                <a:gd name="connsiteY8" fmla="*/ 116681 h 159258"/>
                <a:gd name="connsiteX9" fmla="*/ 119348 w 162115"/>
                <a:gd name="connsiteY9" fmla="*/ 103061 h 159258"/>
                <a:gd name="connsiteX10" fmla="*/ 81153 w 162115"/>
                <a:gd name="connsiteY10" fmla="*/ 17526 h 159258"/>
                <a:gd name="connsiteX11" fmla="*/ 42958 w 162115"/>
                <a:gd name="connsiteY11" fmla="*/ 103061 h 159258"/>
                <a:gd name="connsiteX12" fmla="*/ 119444 w 162115"/>
                <a:gd name="connsiteY12" fmla="*/ 103061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115" h="159258">
                  <a:moveTo>
                    <a:pt x="125444" y="116681"/>
                  </a:moveTo>
                  <a:lnTo>
                    <a:pt x="36671" y="116681"/>
                  </a:lnTo>
                  <a:lnTo>
                    <a:pt x="17526" y="159258"/>
                  </a:lnTo>
                  <a:lnTo>
                    <a:pt x="0" y="159258"/>
                  </a:lnTo>
                  <a:lnTo>
                    <a:pt x="72771" y="0"/>
                  </a:lnTo>
                  <a:lnTo>
                    <a:pt x="89345" y="0"/>
                  </a:lnTo>
                  <a:lnTo>
                    <a:pt x="162116" y="159258"/>
                  </a:lnTo>
                  <a:lnTo>
                    <a:pt x="144399" y="159258"/>
                  </a:lnTo>
                  <a:lnTo>
                    <a:pt x="125254" y="116681"/>
                  </a:lnTo>
                  <a:close/>
                  <a:moveTo>
                    <a:pt x="119348" y="103061"/>
                  </a:moveTo>
                  <a:lnTo>
                    <a:pt x="81153" y="17526"/>
                  </a:lnTo>
                  <a:lnTo>
                    <a:pt x="42958" y="103061"/>
                  </a:lnTo>
                  <a:lnTo>
                    <a:pt x="119444" y="103061"/>
                  </a:lnTo>
                  <a:close/>
                </a:path>
              </a:pathLst>
            </a:custGeom>
            <a:solidFill>
              <a:srgbClr val="FFFFFF"/>
            </a:solidFill>
            <a:ln w="9525" cap="flat">
              <a:noFill/>
              <a:prstDash val="solid"/>
              <a:miter/>
            </a:ln>
          </p:spPr>
          <p:txBody>
            <a:bodyPr rtlCol="0" anchor="ctr"/>
            <a:lstStyle/>
            <a:p>
              <a:endParaRPr lang="en-GB" sz="1463"/>
            </a:p>
          </p:txBody>
        </p:sp>
        <p:sp>
          <p:nvSpPr>
            <p:cNvPr id="79" name="Freeform: Shape 78">
              <a:extLst>
                <a:ext uri="{FF2B5EF4-FFF2-40B4-BE49-F238E27FC236}">
                  <a16:creationId xmlns:a16="http://schemas.microsoft.com/office/drawing/2014/main" id="{4B0D4F8C-FA32-33F5-C30F-CEE8776BE89A}"/>
                </a:ext>
              </a:extLst>
            </p:cNvPr>
            <p:cNvSpPr>
              <a:spLocks noGrp="1" noRot="1" noMove="1" noResize="1" noEditPoints="1" noAdjustHandles="1" noChangeArrowheads="1" noChangeShapeType="1"/>
            </p:cNvSpPr>
            <p:nvPr/>
          </p:nvSpPr>
          <p:spPr>
            <a:xfrm>
              <a:off x="5394555" y="1837267"/>
              <a:ext cx="127158" cy="159258"/>
            </a:xfrm>
            <a:custGeom>
              <a:avLst/>
              <a:gdLst>
                <a:gd name="connsiteX0" fmla="*/ 108776 w 127158"/>
                <a:gd name="connsiteY0" fmla="*/ 159258 h 159258"/>
                <a:gd name="connsiteX1" fmla="*/ 72390 w 127158"/>
                <a:gd name="connsiteY1" fmla="*/ 108109 h 159258"/>
                <a:gd name="connsiteX2" fmla="*/ 59627 w 127158"/>
                <a:gd name="connsiteY2" fmla="*/ 108776 h 159258"/>
                <a:gd name="connsiteX3" fmla="*/ 16859 w 127158"/>
                <a:gd name="connsiteY3" fmla="*/ 108776 h 159258"/>
                <a:gd name="connsiteX4" fmla="*/ 16859 w 127158"/>
                <a:gd name="connsiteY4" fmla="*/ 159258 h 159258"/>
                <a:gd name="connsiteX5" fmla="*/ 0 w 127158"/>
                <a:gd name="connsiteY5" fmla="*/ 159258 h 159258"/>
                <a:gd name="connsiteX6" fmla="*/ 0 w 127158"/>
                <a:gd name="connsiteY6" fmla="*/ 0 h 159258"/>
                <a:gd name="connsiteX7" fmla="*/ 59627 w 127158"/>
                <a:gd name="connsiteY7" fmla="*/ 0 h 159258"/>
                <a:gd name="connsiteX8" fmla="*/ 124682 w 127158"/>
                <a:gd name="connsiteY8" fmla="*/ 54578 h 159258"/>
                <a:gd name="connsiteX9" fmla="*/ 88297 w 127158"/>
                <a:gd name="connsiteY9" fmla="*/ 104680 h 159258"/>
                <a:gd name="connsiteX10" fmla="*/ 127159 w 127158"/>
                <a:gd name="connsiteY10" fmla="*/ 159258 h 159258"/>
                <a:gd name="connsiteX11" fmla="*/ 108776 w 127158"/>
                <a:gd name="connsiteY11" fmla="*/ 159258 h 159258"/>
                <a:gd name="connsiteX12" fmla="*/ 107823 w 127158"/>
                <a:gd name="connsiteY12" fmla="*/ 54578 h 159258"/>
                <a:gd name="connsiteX13" fmla="*/ 59150 w 127158"/>
                <a:gd name="connsiteY13" fmla="*/ 14573 h 159258"/>
                <a:gd name="connsiteX14" fmla="*/ 16859 w 127158"/>
                <a:gd name="connsiteY14" fmla="*/ 14573 h 159258"/>
                <a:gd name="connsiteX15" fmla="*/ 16859 w 127158"/>
                <a:gd name="connsiteY15" fmla="*/ 94393 h 159258"/>
                <a:gd name="connsiteX16" fmla="*/ 59150 w 127158"/>
                <a:gd name="connsiteY16" fmla="*/ 94393 h 159258"/>
                <a:gd name="connsiteX17" fmla="*/ 107823 w 127158"/>
                <a:gd name="connsiteY17" fmla="*/ 54578 h 159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158" h="159258">
                  <a:moveTo>
                    <a:pt x="108776" y="159258"/>
                  </a:moveTo>
                  <a:lnTo>
                    <a:pt x="72390" y="108109"/>
                  </a:lnTo>
                  <a:cubicBezTo>
                    <a:pt x="68294" y="108585"/>
                    <a:pt x="64199" y="108776"/>
                    <a:pt x="59627" y="108776"/>
                  </a:cubicBezTo>
                  <a:lnTo>
                    <a:pt x="16859" y="108776"/>
                  </a:lnTo>
                  <a:lnTo>
                    <a:pt x="16859" y="159258"/>
                  </a:lnTo>
                  <a:lnTo>
                    <a:pt x="0" y="159258"/>
                  </a:lnTo>
                  <a:lnTo>
                    <a:pt x="0" y="0"/>
                  </a:lnTo>
                  <a:lnTo>
                    <a:pt x="59627" y="0"/>
                  </a:lnTo>
                  <a:cubicBezTo>
                    <a:pt x="100108" y="0"/>
                    <a:pt x="124682" y="20479"/>
                    <a:pt x="124682" y="54578"/>
                  </a:cubicBezTo>
                  <a:cubicBezTo>
                    <a:pt x="124682" y="79629"/>
                    <a:pt x="111443" y="97155"/>
                    <a:pt x="88297" y="104680"/>
                  </a:cubicBezTo>
                  <a:lnTo>
                    <a:pt x="127159" y="159258"/>
                  </a:lnTo>
                  <a:lnTo>
                    <a:pt x="108776" y="159258"/>
                  </a:lnTo>
                  <a:close/>
                  <a:moveTo>
                    <a:pt x="107823" y="54578"/>
                  </a:moveTo>
                  <a:cubicBezTo>
                    <a:pt x="107823" y="29051"/>
                    <a:pt x="90964" y="14573"/>
                    <a:pt x="59150" y="14573"/>
                  </a:cubicBezTo>
                  <a:lnTo>
                    <a:pt x="16859" y="14573"/>
                  </a:lnTo>
                  <a:lnTo>
                    <a:pt x="16859" y="94393"/>
                  </a:lnTo>
                  <a:lnTo>
                    <a:pt x="59150" y="94393"/>
                  </a:lnTo>
                  <a:cubicBezTo>
                    <a:pt x="90964" y="94393"/>
                    <a:pt x="107823" y="79629"/>
                    <a:pt x="107823" y="54578"/>
                  </a:cubicBezTo>
                  <a:close/>
                </a:path>
              </a:pathLst>
            </a:custGeom>
            <a:solidFill>
              <a:srgbClr val="A0D1CA"/>
            </a:solidFill>
            <a:ln w="9525" cap="flat">
              <a:noFill/>
              <a:prstDash val="solid"/>
              <a:miter/>
            </a:ln>
          </p:spPr>
          <p:txBody>
            <a:bodyPr rtlCol="0" anchor="ctr"/>
            <a:lstStyle/>
            <a:p>
              <a:endParaRPr lang="en-GB" sz="1463"/>
            </a:p>
          </p:txBody>
        </p:sp>
        <p:sp>
          <p:nvSpPr>
            <p:cNvPr id="80" name="Freeform: Shape 79">
              <a:extLst>
                <a:ext uri="{FF2B5EF4-FFF2-40B4-BE49-F238E27FC236}">
                  <a16:creationId xmlns:a16="http://schemas.microsoft.com/office/drawing/2014/main" id="{103E69F6-B168-9FA3-CD67-028F7E3D9825}"/>
                </a:ext>
              </a:extLst>
            </p:cNvPr>
            <p:cNvSpPr>
              <a:spLocks noGrp="1" noRot="1" noMove="1" noResize="1" noEditPoints="1" noAdjustHandles="1" noChangeArrowheads="1" noChangeShapeType="1"/>
            </p:cNvSpPr>
            <p:nvPr/>
          </p:nvSpPr>
          <p:spPr>
            <a:xfrm>
              <a:off x="5554194" y="1836791"/>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09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5" y="39243"/>
                    <a:pt x="32480" y="37529"/>
                    <a:pt x="35814" y="34004"/>
                  </a:cubicBezTo>
                  <a:lnTo>
                    <a:pt x="39910" y="37909"/>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81" name="Freeform: Shape 80">
              <a:extLst>
                <a:ext uri="{FF2B5EF4-FFF2-40B4-BE49-F238E27FC236}">
                  <a16:creationId xmlns:a16="http://schemas.microsoft.com/office/drawing/2014/main" id="{CAC8240A-C5AA-A6BA-4704-7C6C30832653}"/>
                </a:ext>
              </a:extLst>
            </p:cNvPr>
            <p:cNvSpPr>
              <a:spLocks noGrp="1" noRot="1" noMove="1" noResize="1" noEditPoints="1" noAdjustHandles="1" noChangeArrowheads="1" noChangeShapeType="1"/>
            </p:cNvSpPr>
            <p:nvPr/>
          </p:nvSpPr>
          <p:spPr>
            <a:xfrm>
              <a:off x="5597247"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82" name="Freeform: Shape 81">
              <a:extLst>
                <a:ext uri="{FF2B5EF4-FFF2-40B4-BE49-F238E27FC236}">
                  <a16:creationId xmlns:a16="http://schemas.microsoft.com/office/drawing/2014/main" id="{56529225-2725-207B-0954-317A6BEDDC3C}"/>
                </a:ext>
              </a:extLst>
            </p:cNvPr>
            <p:cNvSpPr>
              <a:spLocks noGrp="1" noRot="1" noMove="1" noResize="1" noEditPoints="1" noAdjustHandles="1" noChangeArrowheads="1" noChangeShapeType="1"/>
            </p:cNvSpPr>
            <p:nvPr/>
          </p:nvSpPr>
          <p:spPr>
            <a:xfrm>
              <a:off x="5648301" y="1836791"/>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4 h 44957"/>
                <a:gd name="connsiteX8" fmla="*/ 17812 w 33718"/>
                <a:gd name="connsiteY8" fmla="*/ 5429 h 44957"/>
                <a:gd name="connsiteX9" fmla="*/ 7144 w 33718"/>
                <a:gd name="connsiteY9" fmla="*/ 12382 h 44957"/>
                <a:gd name="connsiteX10" fmla="*/ 33719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289"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4"/>
                  </a:lnTo>
                  <a:cubicBezTo>
                    <a:pt x="26003" y="6477"/>
                    <a:pt x="21717" y="5429"/>
                    <a:pt x="17812" y="5429"/>
                  </a:cubicBezTo>
                  <a:cubicBezTo>
                    <a:pt x="10382" y="5429"/>
                    <a:pt x="7144" y="8572"/>
                    <a:pt x="7144" y="12382"/>
                  </a:cubicBezTo>
                  <a:cubicBezTo>
                    <a:pt x="7144" y="23051"/>
                    <a:pt x="33719" y="16383"/>
                    <a:pt x="33719" y="32480"/>
                  </a:cubicBezTo>
                  <a:cubicBezTo>
                    <a:pt x="33719"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sp>
          <p:nvSpPr>
            <p:cNvPr id="83" name="Freeform: Shape 82">
              <a:extLst>
                <a:ext uri="{FF2B5EF4-FFF2-40B4-BE49-F238E27FC236}">
                  <a16:creationId xmlns:a16="http://schemas.microsoft.com/office/drawing/2014/main" id="{4156ED73-E426-69A1-68AB-47E856BE45C2}"/>
                </a:ext>
              </a:extLst>
            </p:cNvPr>
            <p:cNvSpPr>
              <a:spLocks noGrp="1" noRot="1" noMove="1" noResize="1" noEditPoints="1" noAdjustHandles="1" noChangeArrowheads="1" noChangeShapeType="1"/>
            </p:cNvSpPr>
            <p:nvPr/>
          </p:nvSpPr>
          <p:spPr>
            <a:xfrm>
              <a:off x="5684686" y="1837267"/>
              <a:ext cx="36290" cy="43815"/>
            </a:xfrm>
            <a:custGeom>
              <a:avLst/>
              <a:gdLst>
                <a:gd name="connsiteX0" fmla="*/ 15049 w 36290"/>
                <a:gd name="connsiteY0" fmla="*/ 5429 h 43815"/>
                <a:gd name="connsiteX1" fmla="*/ 0 w 36290"/>
                <a:gd name="connsiteY1" fmla="*/ 5429 h 43815"/>
                <a:gd name="connsiteX2" fmla="*/ 0 w 36290"/>
                <a:gd name="connsiteY2" fmla="*/ 0 h 43815"/>
                <a:gd name="connsiteX3" fmla="*/ 36290 w 36290"/>
                <a:gd name="connsiteY3" fmla="*/ 0 h 43815"/>
                <a:gd name="connsiteX4" fmla="*/ 36290 w 36290"/>
                <a:gd name="connsiteY4" fmla="*/ 5429 h 43815"/>
                <a:gd name="connsiteX5" fmla="*/ 21241 w 36290"/>
                <a:gd name="connsiteY5" fmla="*/ 5429 h 43815"/>
                <a:gd name="connsiteX6" fmla="*/ 21241 w 36290"/>
                <a:gd name="connsiteY6" fmla="*/ 43815 h 43815"/>
                <a:gd name="connsiteX7" fmla="*/ 15049 w 36290"/>
                <a:gd name="connsiteY7" fmla="*/ 43815 h 43815"/>
                <a:gd name="connsiteX8" fmla="*/ 15049 w 36290"/>
                <a:gd name="connsiteY8" fmla="*/ 5429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90" h="43815">
                  <a:moveTo>
                    <a:pt x="15049" y="5429"/>
                  </a:moveTo>
                  <a:lnTo>
                    <a:pt x="0" y="5429"/>
                  </a:lnTo>
                  <a:lnTo>
                    <a:pt x="0" y="0"/>
                  </a:lnTo>
                  <a:lnTo>
                    <a:pt x="36290" y="0"/>
                  </a:lnTo>
                  <a:lnTo>
                    <a:pt x="36290" y="5429"/>
                  </a:lnTo>
                  <a:lnTo>
                    <a:pt x="21241" y="5429"/>
                  </a:lnTo>
                  <a:lnTo>
                    <a:pt x="21241" y="43815"/>
                  </a:lnTo>
                  <a:lnTo>
                    <a:pt x="15049" y="43815"/>
                  </a:lnTo>
                  <a:lnTo>
                    <a:pt x="15049" y="5429"/>
                  </a:lnTo>
                  <a:close/>
                </a:path>
              </a:pathLst>
            </a:custGeom>
            <a:solidFill>
              <a:srgbClr val="FFFFFF"/>
            </a:solidFill>
            <a:ln w="9525" cap="flat">
              <a:noFill/>
              <a:prstDash val="solid"/>
              <a:miter/>
            </a:ln>
          </p:spPr>
          <p:txBody>
            <a:bodyPr rtlCol="0" anchor="ctr"/>
            <a:lstStyle/>
            <a:p>
              <a:endParaRPr lang="en-GB" sz="1463"/>
            </a:p>
          </p:txBody>
        </p:sp>
        <p:sp>
          <p:nvSpPr>
            <p:cNvPr id="84" name="Freeform: Shape 83">
              <a:extLst>
                <a:ext uri="{FF2B5EF4-FFF2-40B4-BE49-F238E27FC236}">
                  <a16:creationId xmlns:a16="http://schemas.microsoft.com/office/drawing/2014/main" id="{78024DDC-3EE8-B18F-7A1D-5F8C33C58308}"/>
                </a:ext>
              </a:extLst>
            </p:cNvPr>
            <p:cNvSpPr>
              <a:spLocks noGrp="1" noRot="1" noMove="1" noResize="1" noEditPoints="1" noAdjustHandles="1" noChangeArrowheads="1" noChangeShapeType="1"/>
            </p:cNvSpPr>
            <p:nvPr/>
          </p:nvSpPr>
          <p:spPr>
            <a:xfrm>
              <a:off x="5715738"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85" name="Freeform: Shape 84">
              <a:extLst>
                <a:ext uri="{FF2B5EF4-FFF2-40B4-BE49-F238E27FC236}">
                  <a16:creationId xmlns:a16="http://schemas.microsoft.com/office/drawing/2014/main" id="{8FE3B01A-6E75-272C-F2C4-35693510AA49}"/>
                </a:ext>
              </a:extLst>
            </p:cNvPr>
            <p:cNvSpPr>
              <a:spLocks noGrp="1" noRot="1" noMove="1" noResize="1" noEditPoints="1" noAdjustHandles="1" noChangeArrowheads="1" noChangeShapeType="1"/>
            </p:cNvSpPr>
            <p:nvPr/>
          </p:nvSpPr>
          <p:spPr>
            <a:xfrm>
              <a:off x="5766696" y="1872796"/>
              <a:ext cx="8286" cy="17526"/>
            </a:xfrm>
            <a:custGeom>
              <a:avLst/>
              <a:gdLst>
                <a:gd name="connsiteX0" fmla="*/ 8287 w 8286"/>
                <a:gd name="connsiteY0" fmla="*/ 4381 h 17526"/>
                <a:gd name="connsiteX1" fmla="*/ 7239 w 8286"/>
                <a:gd name="connsiteY1" fmla="*/ 8858 h 17526"/>
                <a:gd name="connsiteX2" fmla="*/ 4286 w 8286"/>
                <a:gd name="connsiteY2" fmla="*/ 17526 h 17526"/>
                <a:gd name="connsiteX3" fmla="*/ 381 w 8286"/>
                <a:gd name="connsiteY3" fmla="*/ 17526 h 17526"/>
                <a:gd name="connsiteX4" fmla="*/ 2667 w 8286"/>
                <a:gd name="connsiteY4" fmla="*/ 8191 h 17526"/>
                <a:gd name="connsiteX5" fmla="*/ 0 w 8286"/>
                <a:gd name="connsiteY5" fmla="*/ 4286 h 17526"/>
                <a:gd name="connsiteX6" fmla="*/ 4191 w 8286"/>
                <a:gd name="connsiteY6" fmla="*/ 0 h 17526"/>
                <a:gd name="connsiteX7" fmla="*/ 8287 w 8286"/>
                <a:gd name="connsiteY7" fmla="*/ 4286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86" h="17526">
                  <a:moveTo>
                    <a:pt x="8287" y="4381"/>
                  </a:moveTo>
                  <a:cubicBezTo>
                    <a:pt x="8287" y="5620"/>
                    <a:pt x="8001" y="6572"/>
                    <a:pt x="7239" y="8858"/>
                  </a:cubicBezTo>
                  <a:lnTo>
                    <a:pt x="4286" y="17526"/>
                  </a:lnTo>
                  <a:lnTo>
                    <a:pt x="381" y="17526"/>
                  </a:lnTo>
                  <a:lnTo>
                    <a:pt x="2667" y="8191"/>
                  </a:lnTo>
                  <a:cubicBezTo>
                    <a:pt x="1143" y="7620"/>
                    <a:pt x="0" y="6191"/>
                    <a:pt x="0" y="4286"/>
                  </a:cubicBezTo>
                  <a:cubicBezTo>
                    <a:pt x="0" y="1810"/>
                    <a:pt x="1810" y="0"/>
                    <a:pt x="4191" y="0"/>
                  </a:cubicBezTo>
                  <a:cubicBezTo>
                    <a:pt x="6572" y="0"/>
                    <a:pt x="8287" y="1810"/>
                    <a:pt x="8287" y="4286"/>
                  </a:cubicBezTo>
                  <a:close/>
                </a:path>
              </a:pathLst>
            </a:custGeom>
            <a:solidFill>
              <a:srgbClr val="FFFFFF"/>
            </a:solidFill>
            <a:ln w="9525" cap="flat">
              <a:noFill/>
              <a:prstDash val="solid"/>
              <a:miter/>
            </a:ln>
          </p:spPr>
          <p:txBody>
            <a:bodyPr rtlCol="0" anchor="ctr"/>
            <a:lstStyle/>
            <a:p>
              <a:endParaRPr lang="en-GB" sz="1463"/>
            </a:p>
          </p:txBody>
        </p:sp>
        <p:sp>
          <p:nvSpPr>
            <p:cNvPr id="86" name="Freeform: Shape 85">
              <a:extLst>
                <a:ext uri="{FF2B5EF4-FFF2-40B4-BE49-F238E27FC236}">
                  <a16:creationId xmlns:a16="http://schemas.microsoft.com/office/drawing/2014/main" id="{BB005E9A-2DC6-6449-7120-2BB2C53B6D78}"/>
                </a:ext>
              </a:extLst>
            </p:cNvPr>
            <p:cNvSpPr>
              <a:spLocks noGrp="1" noRot="1" noMove="1" noResize="1" noEditPoints="1" noAdjustHandles="1" noChangeArrowheads="1" noChangeShapeType="1"/>
            </p:cNvSpPr>
            <p:nvPr/>
          </p:nvSpPr>
          <p:spPr>
            <a:xfrm>
              <a:off x="5793462" y="1837267"/>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87" name="Freeform: Shape 86">
              <a:extLst>
                <a:ext uri="{FF2B5EF4-FFF2-40B4-BE49-F238E27FC236}">
                  <a16:creationId xmlns:a16="http://schemas.microsoft.com/office/drawing/2014/main" id="{CFA0A5FF-679A-648B-FCFB-2963A5058662}"/>
                </a:ext>
              </a:extLst>
            </p:cNvPr>
            <p:cNvSpPr>
              <a:spLocks noGrp="1" noRot="1" noMove="1" noResize="1" noEditPoints="1" noAdjustHandles="1" noChangeArrowheads="1" noChangeShapeType="1"/>
            </p:cNvSpPr>
            <p:nvPr/>
          </p:nvSpPr>
          <p:spPr>
            <a:xfrm>
              <a:off x="5844897" y="1837267"/>
              <a:ext cx="30003" cy="43815"/>
            </a:xfrm>
            <a:custGeom>
              <a:avLst/>
              <a:gdLst>
                <a:gd name="connsiteX0" fmla="*/ 0 w 30003"/>
                <a:gd name="connsiteY0" fmla="*/ 0 h 43815"/>
                <a:gd name="connsiteX1" fmla="*/ 6287 w 30003"/>
                <a:gd name="connsiteY1" fmla="*/ 0 h 43815"/>
                <a:gd name="connsiteX2" fmla="*/ 6287 w 30003"/>
                <a:gd name="connsiteY2" fmla="*/ 38386 h 43815"/>
                <a:gd name="connsiteX3" fmla="*/ 30004 w 30003"/>
                <a:gd name="connsiteY3" fmla="*/ 38386 h 43815"/>
                <a:gd name="connsiteX4" fmla="*/ 30004 w 30003"/>
                <a:gd name="connsiteY4" fmla="*/ 43815 h 43815"/>
                <a:gd name="connsiteX5" fmla="*/ 0 w 30003"/>
                <a:gd name="connsiteY5" fmla="*/ 43815 h 43815"/>
                <a:gd name="connsiteX6" fmla="*/ 0 w 30003"/>
                <a:gd name="connsiteY6"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03" h="43815">
                  <a:moveTo>
                    <a:pt x="0" y="0"/>
                  </a:moveTo>
                  <a:lnTo>
                    <a:pt x="6287" y="0"/>
                  </a:lnTo>
                  <a:lnTo>
                    <a:pt x="6287" y="38386"/>
                  </a:lnTo>
                  <a:lnTo>
                    <a:pt x="30004" y="38386"/>
                  </a:lnTo>
                  <a:lnTo>
                    <a:pt x="30004"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88" name="Freeform: Shape 87">
              <a:extLst>
                <a:ext uri="{FF2B5EF4-FFF2-40B4-BE49-F238E27FC236}">
                  <a16:creationId xmlns:a16="http://schemas.microsoft.com/office/drawing/2014/main" id="{F6FA84AF-85C9-C9A2-37F5-12CF789AE1C8}"/>
                </a:ext>
              </a:extLst>
            </p:cNvPr>
            <p:cNvSpPr>
              <a:spLocks noGrp="1" noRot="1" noMove="1" noResize="1" noEditPoints="1" noAdjustHandles="1" noChangeArrowheads="1" noChangeShapeType="1"/>
            </p:cNvSpPr>
            <p:nvPr/>
          </p:nvSpPr>
          <p:spPr>
            <a:xfrm>
              <a:off x="5880806" y="1837267"/>
              <a:ext cx="37623" cy="43815"/>
            </a:xfrm>
            <a:custGeom>
              <a:avLst/>
              <a:gdLst>
                <a:gd name="connsiteX0" fmla="*/ 37624 w 37623"/>
                <a:gd name="connsiteY0" fmla="*/ 32004 h 43815"/>
                <a:gd name="connsiteX1" fmla="*/ 20860 w 37623"/>
                <a:gd name="connsiteY1" fmla="*/ 43815 h 43815"/>
                <a:gd name="connsiteX2" fmla="*/ 0 w 37623"/>
                <a:gd name="connsiteY2" fmla="*/ 43815 h 43815"/>
                <a:gd name="connsiteX3" fmla="*/ 0 w 37623"/>
                <a:gd name="connsiteY3" fmla="*/ 0 h 43815"/>
                <a:gd name="connsiteX4" fmla="*/ 19621 w 37623"/>
                <a:gd name="connsiteY4" fmla="*/ 0 h 43815"/>
                <a:gd name="connsiteX5" fmla="*/ 35338 w 37623"/>
                <a:gd name="connsiteY5" fmla="*/ 11335 h 43815"/>
                <a:gd name="connsiteX6" fmla="*/ 29432 w 37623"/>
                <a:gd name="connsiteY6" fmla="*/ 21050 h 43815"/>
                <a:gd name="connsiteX7" fmla="*/ 37624 w 37623"/>
                <a:gd name="connsiteY7" fmla="*/ 31909 h 43815"/>
                <a:gd name="connsiteX8" fmla="*/ 6191 w 37623"/>
                <a:gd name="connsiteY8" fmla="*/ 5048 h 43815"/>
                <a:gd name="connsiteX9" fmla="*/ 6191 w 37623"/>
                <a:gd name="connsiteY9" fmla="*/ 19050 h 43815"/>
                <a:gd name="connsiteX10" fmla="*/ 19050 w 37623"/>
                <a:gd name="connsiteY10" fmla="*/ 19050 h 43815"/>
                <a:gd name="connsiteX11" fmla="*/ 29051 w 37623"/>
                <a:gd name="connsiteY11" fmla="*/ 12002 h 43815"/>
                <a:gd name="connsiteX12" fmla="*/ 19050 w 37623"/>
                <a:gd name="connsiteY12" fmla="*/ 4953 h 43815"/>
                <a:gd name="connsiteX13" fmla="*/ 6191 w 37623"/>
                <a:gd name="connsiteY13" fmla="*/ 4953 h 43815"/>
                <a:gd name="connsiteX14" fmla="*/ 31337 w 37623"/>
                <a:gd name="connsiteY14" fmla="*/ 31433 h 43815"/>
                <a:gd name="connsiteX15" fmla="*/ 20669 w 37623"/>
                <a:gd name="connsiteY15" fmla="*/ 24098 h 43815"/>
                <a:gd name="connsiteX16" fmla="*/ 6287 w 37623"/>
                <a:gd name="connsiteY16" fmla="*/ 24098 h 43815"/>
                <a:gd name="connsiteX17" fmla="*/ 6287 w 37623"/>
                <a:gd name="connsiteY17" fmla="*/ 38672 h 43815"/>
                <a:gd name="connsiteX18" fmla="*/ 20669 w 37623"/>
                <a:gd name="connsiteY18" fmla="*/ 38672 h 43815"/>
                <a:gd name="connsiteX19" fmla="*/ 31337 w 37623"/>
                <a:gd name="connsiteY19" fmla="*/ 3143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23" h="43815">
                  <a:moveTo>
                    <a:pt x="37624" y="32004"/>
                  </a:moveTo>
                  <a:cubicBezTo>
                    <a:pt x="37624" y="39529"/>
                    <a:pt x="31909" y="43815"/>
                    <a:pt x="20860" y="43815"/>
                  </a:cubicBezTo>
                  <a:lnTo>
                    <a:pt x="0" y="43815"/>
                  </a:lnTo>
                  <a:lnTo>
                    <a:pt x="0" y="0"/>
                  </a:lnTo>
                  <a:lnTo>
                    <a:pt x="19621" y="0"/>
                  </a:lnTo>
                  <a:cubicBezTo>
                    <a:pt x="29718" y="0"/>
                    <a:pt x="35338" y="4286"/>
                    <a:pt x="35338" y="11335"/>
                  </a:cubicBezTo>
                  <a:cubicBezTo>
                    <a:pt x="35338" y="16097"/>
                    <a:pt x="32861" y="19431"/>
                    <a:pt x="29432" y="21050"/>
                  </a:cubicBezTo>
                  <a:cubicBezTo>
                    <a:pt x="34385" y="22384"/>
                    <a:pt x="37624" y="26099"/>
                    <a:pt x="37624" y="31909"/>
                  </a:cubicBezTo>
                  <a:close/>
                  <a:moveTo>
                    <a:pt x="6191" y="5048"/>
                  </a:moveTo>
                  <a:lnTo>
                    <a:pt x="6191" y="19050"/>
                  </a:lnTo>
                  <a:lnTo>
                    <a:pt x="19050" y="19050"/>
                  </a:lnTo>
                  <a:cubicBezTo>
                    <a:pt x="25432" y="19050"/>
                    <a:pt x="29051" y="16669"/>
                    <a:pt x="29051" y="12002"/>
                  </a:cubicBezTo>
                  <a:cubicBezTo>
                    <a:pt x="29051" y="7334"/>
                    <a:pt x="25432" y="4953"/>
                    <a:pt x="19050" y="4953"/>
                  </a:cubicBezTo>
                  <a:lnTo>
                    <a:pt x="6191" y="4953"/>
                  </a:lnTo>
                  <a:close/>
                  <a:moveTo>
                    <a:pt x="31337" y="31433"/>
                  </a:moveTo>
                  <a:cubicBezTo>
                    <a:pt x="31337" y="26384"/>
                    <a:pt x="27622" y="24098"/>
                    <a:pt x="20669" y="24098"/>
                  </a:cubicBezTo>
                  <a:lnTo>
                    <a:pt x="6287" y="24098"/>
                  </a:lnTo>
                  <a:lnTo>
                    <a:pt x="6287" y="38672"/>
                  </a:lnTo>
                  <a:lnTo>
                    <a:pt x="20669" y="38672"/>
                  </a:lnTo>
                  <a:cubicBezTo>
                    <a:pt x="27622" y="38672"/>
                    <a:pt x="31337" y="36481"/>
                    <a:pt x="31337" y="31433"/>
                  </a:cubicBezTo>
                  <a:close/>
                </a:path>
              </a:pathLst>
            </a:custGeom>
            <a:solidFill>
              <a:srgbClr val="FFFFFF"/>
            </a:solidFill>
            <a:ln w="9525" cap="flat">
              <a:noFill/>
              <a:prstDash val="solid"/>
              <a:miter/>
            </a:ln>
          </p:spPr>
          <p:txBody>
            <a:bodyPr rtlCol="0" anchor="ctr"/>
            <a:lstStyle/>
            <a:p>
              <a:endParaRPr lang="en-GB" sz="1463"/>
            </a:p>
          </p:txBody>
        </p:sp>
        <p:sp>
          <p:nvSpPr>
            <p:cNvPr id="89" name="Freeform: Shape 88">
              <a:extLst>
                <a:ext uri="{FF2B5EF4-FFF2-40B4-BE49-F238E27FC236}">
                  <a16:creationId xmlns:a16="http://schemas.microsoft.com/office/drawing/2014/main" id="{2990576E-D473-FC26-7755-9E68C7D1C610}"/>
                </a:ext>
              </a:extLst>
            </p:cNvPr>
            <p:cNvSpPr>
              <a:spLocks noGrp="1" noRot="1" noMove="1" noResize="1" noEditPoints="1" noAdjustHandles="1" noChangeArrowheads="1" noChangeShapeType="1"/>
            </p:cNvSpPr>
            <p:nvPr/>
          </p:nvSpPr>
          <p:spPr>
            <a:xfrm>
              <a:off x="5927193" y="1837267"/>
              <a:ext cx="6286" cy="43815"/>
            </a:xfrm>
            <a:custGeom>
              <a:avLst/>
              <a:gdLst>
                <a:gd name="connsiteX0" fmla="*/ 0 w 6286"/>
                <a:gd name="connsiteY0" fmla="*/ 0 h 43815"/>
                <a:gd name="connsiteX1" fmla="*/ 6287 w 6286"/>
                <a:gd name="connsiteY1" fmla="*/ 0 h 43815"/>
                <a:gd name="connsiteX2" fmla="*/ 6287 w 6286"/>
                <a:gd name="connsiteY2" fmla="*/ 43815 h 43815"/>
                <a:gd name="connsiteX3" fmla="*/ 0 w 6286"/>
                <a:gd name="connsiteY3" fmla="*/ 43815 h 43815"/>
                <a:gd name="connsiteX4" fmla="*/ 0 w 6286"/>
                <a:gd name="connsiteY4" fmla="*/ 0 h 43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 h="43815">
                  <a:moveTo>
                    <a:pt x="0" y="0"/>
                  </a:moveTo>
                  <a:lnTo>
                    <a:pt x="6287" y="0"/>
                  </a:lnTo>
                  <a:lnTo>
                    <a:pt x="6287" y="43815"/>
                  </a:lnTo>
                  <a:lnTo>
                    <a:pt x="0" y="43815"/>
                  </a:lnTo>
                  <a:lnTo>
                    <a:pt x="0" y="0"/>
                  </a:lnTo>
                  <a:close/>
                </a:path>
              </a:pathLst>
            </a:custGeom>
            <a:solidFill>
              <a:srgbClr val="FFFFFF"/>
            </a:solidFill>
            <a:ln w="9525" cap="flat">
              <a:noFill/>
              <a:prstDash val="solid"/>
              <a:miter/>
            </a:ln>
          </p:spPr>
          <p:txBody>
            <a:bodyPr rtlCol="0" anchor="ctr"/>
            <a:lstStyle/>
            <a:p>
              <a:endParaRPr lang="en-GB" sz="1463"/>
            </a:p>
          </p:txBody>
        </p:sp>
        <p:sp>
          <p:nvSpPr>
            <p:cNvPr id="90" name="Freeform: Shape 89">
              <a:extLst>
                <a:ext uri="{FF2B5EF4-FFF2-40B4-BE49-F238E27FC236}">
                  <a16:creationId xmlns:a16="http://schemas.microsoft.com/office/drawing/2014/main" id="{7687F3BB-8277-40C4-39A9-20DBCD3189C1}"/>
                </a:ext>
              </a:extLst>
            </p:cNvPr>
            <p:cNvSpPr>
              <a:spLocks noGrp="1" noRot="1" noMove="1" noResize="1" noEditPoints="1" noAdjustHandles="1" noChangeArrowheads="1" noChangeShapeType="1"/>
            </p:cNvSpPr>
            <p:nvPr/>
          </p:nvSpPr>
          <p:spPr>
            <a:xfrm>
              <a:off x="5944909" y="1837267"/>
              <a:ext cx="37719" cy="43815"/>
            </a:xfrm>
            <a:custGeom>
              <a:avLst/>
              <a:gdLst>
                <a:gd name="connsiteX0" fmla="*/ 37719 w 37719"/>
                <a:gd name="connsiteY0" fmla="*/ 0 h 43815"/>
                <a:gd name="connsiteX1" fmla="*/ 37719 w 37719"/>
                <a:gd name="connsiteY1" fmla="*/ 43815 h 43815"/>
                <a:gd name="connsiteX2" fmla="*/ 32576 w 37719"/>
                <a:gd name="connsiteY2" fmla="*/ 43815 h 43815"/>
                <a:gd name="connsiteX3" fmla="*/ 6287 w 37719"/>
                <a:gd name="connsiteY3" fmla="*/ 11144 h 43815"/>
                <a:gd name="connsiteX4" fmla="*/ 6287 w 37719"/>
                <a:gd name="connsiteY4" fmla="*/ 43815 h 43815"/>
                <a:gd name="connsiteX5" fmla="*/ 0 w 37719"/>
                <a:gd name="connsiteY5" fmla="*/ 43815 h 43815"/>
                <a:gd name="connsiteX6" fmla="*/ 0 w 37719"/>
                <a:gd name="connsiteY6" fmla="*/ 0 h 43815"/>
                <a:gd name="connsiteX7" fmla="*/ 5144 w 37719"/>
                <a:gd name="connsiteY7" fmla="*/ 0 h 43815"/>
                <a:gd name="connsiteX8" fmla="*/ 31433 w 37719"/>
                <a:gd name="connsiteY8" fmla="*/ 32671 h 43815"/>
                <a:gd name="connsiteX9" fmla="*/ 31433 w 37719"/>
                <a:gd name="connsiteY9" fmla="*/ 0 h 43815"/>
                <a:gd name="connsiteX10" fmla="*/ 37719 w 37719"/>
                <a:gd name="connsiteY10"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719" h="43815">
                  <a:moveTo>
                    <a:pt x="37719" y="0"/>
                  </a:moveTo>
                  <a:lnTo>
                    <a:pt x="37719" y="43815"/>
                  </a:lnTo>
                  <a:lnTo>
                    <a:pt x="32576" y="43815"/>
                  </a:lnTo>
                  <a:lnTo>
                    <a:pt x="6287" y="11144"/>
                  </a:lnTo>
                  <a:lnTo>
                    <a:pt x="6287" y="43815"/>
                  </a:lnTo>
                  <a:lnTo>
                    <a:pt x="0" y="43815"/>
                  </a:lnTo>
                  <a:lnTo>
                    <a:pt x="0" y="0"/>
                  </a:lnTo>
                  <a:lnTo>
                    <a:pt x="5144" y="0"/>
                  </a:lnTo>
                  <a:lnTo>
                    <a:pt x="31433" y="32671"/>
                  </a:lnTo>
                  <a:lnTo>
                    <a:pt x="31433"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91" name="Freeform: Shape 90">
              <a:extLst>
                <a:ext uri="{FF2B5EF4-FFF2-40B4-BE49-F238E27FC236}">
                  <a16:creationId xmlns:a16="http://schemas.microsoft.com/office/drawing/2014/main" id="{329759E2-6307-ED35-B31D-8E9A234BCE96}"/>
                </a:ext>
              </a:extLst>
            </p:cNvPr>
            <p:cNvSpPr>
              <a:spLocks noGrp="1" noRot="1" noMove="1" noResize="1" noEditPoints="1" noAdjustHandles="1" noChangeArrowheads="1" noChangeShapeType="1"/>
            </p:cNvSpPr>
            <p:nvPr/>
          </p:nvSpPr>
          <p:spPr>
            <a:xfrm>
              <a:off x="5991105" y="1836791"/>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5"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92" name="Freeform: Shape 91">
              <a:extLst>
                <a:ext uri="{FF2B5EF4-FFF2-40B4-BE49-F238E27FC236}">
                  <a16:creationId xmlns:a16="http://schemas.microsoft.com/office/drawing/2014/main" id="{D7082328-2143-17B2-8770-2EC02515D85C}"/>
                </a:ext>
              </a:extLst>
            </p:cNvPr>
            <p:cNvSpPr>
              <a:spLocks noGrp="1" noRot="1" noMove="1" noResize="1" noEditPoints="1" noAdjustHandles="1" noChangeArrowheads="1" noChangeShapeType="1"/>
            </p:cNvSpPr>
            <p:nvPr/>
          </p:nvSpPr>
          <p:spPr>
            <a:xfrm>
              <a:off x="5554003" y="1894608"/>
              <a:ext cx="39242" cy="44862"/>
            </a:xfrm>
            <a:custGeom>
              <a:avLst/>
              <a:gdLst>
                <a:gd name="connsiteX0" fmla="*/ 35814 w 39242"/>
                <a:gd name="connsiteY0" fmla="*/ 44863 h 44862"/>
                <a:gd name="connsiteX1" fmla="*/ 30004 w 39242"/>
                <a:gd name="connsiteY1" fmla="*/ 39053 h 44862"/>
                <a:gd name="connsiteX2" fmla="*/ 15335 w 39242"/>
                <a:gd name="connsiteY2" fmla="*/ 44672 h 44862"/>
                <a:gd name="connsiteX3" fmla="*/ 0 w 39242"/>
                <a:gd name="connsiteY3" fmla="*/ 33242 h 44862"/>
                <a:gd name="connsiteX4" fmla="*/ 10668 w 39242"/>
                <a:gd name="connsiteY4" fmla="*/ 19812 h 44862"/>
                <a:gd name="connsiteX5" fmla="*/ 5429 w 39242"/>
                <a:gd name="connsiteY5" fmla="*/ 9811 h 44862"/>
                <a:gd name="connsiteX6" fmla="*/ 17240 w 39242"/>
                <a:gd name="connsiteY6" fmla="*/ 0 h 44862"/>
                <a:gd name="connsiteX7" fmla="*/ 28099 w 39242"/>
                <a:gd name="connsiteY7" fmla="*/ 9144 h 44862"/>
                <a:gd name="connsiteX8" fmla="*/ 18764 w 39242"/>
                <a:gd name="connsiteY8" fmla="*/ 20574 h 44862"/>
                <a:gd name="connsiteX9" fmla="*/ 29623 w 39242"/>
                <a:gd name="connsiteY9" fmla="*/ 31337 h 44862"/>
                <a:gd name="connsiteX10" fmla="*/ 32290 w 39242"/>
                <a:gd name="connsiteY10" fmla="*/ 23432 h 44862"/>
                <a:gd name="connsiteX11" fmla="*/ 37147 w 39242"/>
                <a:gd name="connsiteY11" fmla="*/ 24956 h 44862"/>
                <a:gd name="connsiteX12" fmla="*/ 33338 w 39242"/>
                <a:gd name="connsiteY12" fmla="*/ 34957 h 44862"/>
                <a:gd name="connsiteX13" fmla="*/ 39243 w 39242"/>
                <a:gd name="connsiteY13" fmla="*/ 40862 h 44862"/>
                <a:gd name="connsiteX14" fmla="*/ 35909 w 39242"/>
                <a:gd name="connsiteY14" fmla="*/ 44863 h 44862"/>
                <a:gd name="connsiteX15" fmla="*/ 26384 w 39242"/>
                <a:gd name="connsiteY15" fmla="*/ 35528 h 44862"/>
                <a:gd name="connsiteX16" fmla="*/ 13906 w 39242"/>
                <a:gd name="connsiteY16" fmla="*/ 23146 h 44862"/>
                <a:gd name="connsiteX17" fmla="*/ 5810 w 39242"/>
                <a:gd name="connsiteY17" fmla="*/ 32671 h 44862"/>
                <a:gd name="connsiteX18" fmla="*/ 15621 w 39242"/>
                <a:gd name="connsiteY18" fmla="*/ 39719 h 44862"/>
                <a:gd name="connsiteX19" fmla="*/ 26289 w 39242"/>
                <a:gd name="connsiteY19" fmla="*/ 35623 h 44862"/>
                <a:gd name="connsiteX20" fmla="*/ 10954 w 39242"/>
                <a:gd name="connsiteY20" fmla="*/ 9716 h 44862"/>
                <a:gd name="connsiteX21" fmla="*/ 15430 w 39242"/>
                <a:gd name="connsiteY21" fmla="*/ 17240 h 44862"/>
                <a:gd name="connsiteX22" fmla="*/ 23050 w 39242"/>
                <a:gd name="connsiteY22" fmla="*/ 9239 h 44862"/>
                <a:gd name="connsiteX23" fmla="*/ 17240 w 39242"/>
                <a:gd name="connsiteY23" fmla="*/ 4382 h 44862"/>
                <a:gd name="connsiteX24" fmla="*/ 10954 w 39242"/>
                <a:gd name="connsiteY24" fmla="*/ 9716 h 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242" h="44862">
                  <a:moveTo>
                    <a:pt x="35814" y="44863"/>
                  </a:moveTo>
                  <a:lnTo>
                    <a:pt x="30004" y="39053"/>
                  </a:lnTo>
                  <a:cubicBezTo>
                    <a:pt x="26194" y="42767"/>
                    <a:pt x="21146" y="44672"/>
                    <a:pt x="15335" y="44672"/>
                  </a:cubicBezTo>
                  <a:cubicBezTo>
                    <a:pt x="6477" y="44672"/>
                    <a:pt x="0" y="40005"/>
                    <a:pt x="0" y="33242"/>
                  </a:cubicBezTo>
                  <a:cubicBezTo>
                    <a:pt x="0" y="27813"/>
                    <a:pt x="3048" y="24098"/>
                    <a:pt x="10668" y="19812"/>
                  </a:cubicBezTo>
                  <a:cubicBezTo>
                    <a:pt x="6763" y="15907"/>
                    <a:pt x="5429" y="13049"/>
                    <a:pt x="5429" y="9811"/>
                  </a:cubicBezTo>
                  <a:cubicBezTo>
                    <a:pt x="5429" y="3905"/>
                    <a:pt x="10096" y="0"/>
                    <a:pt x="17240" y="0"/>
                  </a:cubicBezTo>
                  <a:cubicBezTo>
                    <a:pt x="23908" y="0"/>
                    <a:pt x="28099" y="3429"/>
                    <a:pt x="28099" y="9144"/>
                  </a:cubicBezTo>
                  <a:cubicBezTo>
                    <a:pt x="28099" y="13621"/>
                    <a:pt x="25432" y="16764"/>
                    <a:pt x="18764" y="20574"/>
                  </a:cubicBezTo>
                  <a:lnTo>
                    <a:pt x="29623" y="31337"/>
                  </a:lnTo>
                  <a:cubicBezTo>
                    <a:pt x="30766" y="29051"/>
                    <a:pt x="31718" y="26480"/>
                    <a:pt x="32290" y="23432"/>
                  </a:cubicBezTo>
                  <a:lnTo>
                    <a:pt x="37147" y="24956"/>
                  </a:lnTo>
                  <a:cubicBezTo>
                    <a:pt x="36385" y="28861"/>
                    <a:pt x="35052" y="32195"/>
                    <a:pt x="33338" y="34957"/>
                  </a:cubicBezTo>
                  <a:lnTo>
                    <a:pt x="39243" y="40862"/>
                  </a:lnTo>
                  <a:lnTo>
                    <a:pt x="35909" y="44863"/>
                  </a:lnTo>
                  <a:close/>
                  <a:moveTo>
                    <a:pt x="26384" y="35528"/>
                  </a:moveTo>
                  <a:lnTo>
                    <a:pt x="13906" y="23146"/>
                  </a:lnTo>
                  <a:cubicBezTo>
                    <a:pt x="7810" y="26575"/>
                    <a:pt x="5810" y="29147"/>
                    <a:pt x="5810" y="32671"/>
                  </a:cubicBezTo>
                  <a:cubicBezTo>
                    <a:pt x="5810" y="36862"/>
                    <a:pt x="9715" y="39719"/>
                    <a:pt x="15621" y="39719"/>
                  </a:cubicBezTo>
                  <a:cubicBezTo>
                    <a:pt x="19812" y="39719"/>
                    <a:pt x="23527" y="38386"/>
                    <a:pt x="26289" y="35623"/>
                  </a:cubicBezTo>
                  <a:close/>
                  <a:moveTo>
                    <a:pt x="10954" y="9716"/>
                  </a:moveTo>
                  <a:cubicBezTo>
                    <a:pt x="10954" y="12002"/>
                    <a:pt x="11811" y="13621"/>
                    <a:pt x="15430" y="17240"/>
                  </a:cubicBezTo>
                  <a:cubicBezTo>
                    <a:pt x="21146" y="14002"/>
                    <a:pt x="23050" y="12002"/>
                    <a:pt x="23050" y="9239"/>
                  </a:cubicBezTo>
                  <a:cubicBezTo>
                    <a:pt x="23050" y="6477"/>
                    <a:pt x="20955" y="4382"/>
                    <a:pt x="17240" y="4382"/>
                  </a:cubicBezTo>
                  <a:cubicBezTo>
                    <a:pt x="13335" y="4382"/>
                    <a:pt x="10954" y="6572"/>
                    <a:pt x="10954" y="9716"/>
                  </a:cubicBezTo>
                  <a:close/>
                </a:path>
              </a:pathLst>
            </a:custGeom>
            <a:solidFill>
              <a:srgbClr val="FFFFFF"/>
            </a:solidFill>
            <a:ln w="9525" cap="flat">
              <a:noFill/>
              <a:prstDash val="solid"/>
              <a:miter/>
            </a:ln>
          </p:spPr>
          <p:txBody>
            <a:bodyPr rtlCol="0" anchor="ctr"/>
            <a:lstStyle/>
            <a:p>
              <a:endParaRPr lang="en-GB" sz="1463"/>
            </a:p>
          </p:txBody>
        </p:sp>
        <p:sp>
          <p:nvSpPr>
            <p:cNvPr id="93" name="Freeform: Shape 92">
              <a:extLst>
                <a:ext uri="{FF2B5EF4-FFF2-40B4-BE49-F238E27FC236}">
                  <a16:creationId xmlns:a16="http://schemas.microsoft.com/office/drawing/2014/main" id="{E998B573-2149-79E7-E88E-5BEEAD4A080A}"/>
                </a:ext>
              </a:extLst>
            </p:cNvPr>
            <p:cNvSpPr>
              <a:spLocks noGrp="1" noRot="1" noMove="1" noResize="1" noEditPoints="1" noAdjustHandles="1" noChangeArrowheads="1" noChangeShapeType="1"/>
            </p:cNvSpPr>
            <p:nvPr/>
          </p:nvSpPr>
          <p:spPr>
            <a:xfrm>
              <a:off x="5616297" y="1894989"/>
              <a:ext cx="36099" cy="43815"/>
            </a:xfrm>
            <a:custGeom>
              <a:avLst/>
              <a:gdLst>
                <a:gd name="connsiteX0" fmla="*/ 29337 w 36099"/>
                <a:gd name="connsiteY0" fmla="*/ 43815 h 43815"/>
                <a:gd name="connsiteX1" fmla="*/ 19907 w 36099"/>
                <a:gd name="connsiteY1" fmla="*/ 30385 h 43815"/>
                <a:gd name="connsiteX2" fmla="*/ 17145 w 36099"/>
                <a:gd name="connsiteY2" fmla="*/ 30480 h 43815"/>
                <a:gd name="connsiteX3" fmla="*/ 6287 w 36099"/>
                <a:gd name="connsiteY3" fmla="*/ 30480 h 43815"/>
                <a:gd name="connsiteX4" fmla="*/ 6287 w 36099"/>
                <a:gd name="connsiteY4" fmla="*/ 43815 h 43815"/>
                <a:gd name="connsiteX5" fmla="*/ 0 w 36099"/>
                <a:gd name="connsiteY5" fmla="*/ 43815 h 43815"/>
                <a:gd name="connsiteX6" fmla="*/ 0 w 36099"/>
                <a:gd name="connsiteY6" fmla="*/ 0 h 43815"/>
                <a:gd name="connsiteX7" fmla="*/ 17050 w 36099"/>
                <a:gd name="connsiteY7" fmla="*/ 0 h 43815"/>
                <a:gd name="connsiteX8" fmla="*/ 35338 w 36099"/>
                <a:gd name="connsiteY8" fmla="*/ 15240 h 43815"/>
                <a:gd name="connsiteX9" fmla="*/ 25718 w 36099"/>
                <a:gd name="connsiteY9" fmla="*/ 29051 h 43815"/>
                <a:gd name="connsiteX10" fmla="*/ 36100 w 36099"/>
                <a:gd name="connsiteY10" fmla="*/ 43720 h 43815"/>
                <a:gd name="connsiteX11" fmla="*/ 29242 w 36099"/>
                <a:gd name="connsiteY11" fmla="*/ 43720 h 43815"/>
                <a:gd name="connsiteX12" fmla="*/ 29146 w 36099"/>
                <a:gd name="connsiteY12" fmla="*/ 15240 h 43815"/>
                <a:gd name="connsiteX13" fmla="*/ 16954 w 36099"/>
                <a:gd name="connsiteY13" fmla="*/ 5429 h 43815"/>
                <a:gd name="connsiteX14" fmla="*/ 6287 w 36099"/>
                <a:gd name="connsiteY14" fmla="*/ 5429 h 43815"/>
                <a:gd name="connsiteX15" fmla="*/ 6287 w 36099"/>
                <a:gd name="connsiteY15" fmla="*/ 25146 h 43815"/>
                <a:gd name="connsiteX16" fmla="*/ 16954 w 36099"/>
                <a:gd name="connsiteY16" fmla="*/ 25146 h 43815"/>
                <a:gd name="connsiteX17" fmla="*/ 29146 w 36099"/>
                <a:gd name="connsiteY17" fmla="*/ 1524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099" h="43815">
                  <a:moveTo>
                    <a:pt x="29337" y="43815"/>
                  </a:moveTo>
                  <a:lnTo>
                    <a:pt x="19907" y="30385"/>
                  </a:lnTo>
                  <a:cubicBezTo>
                    <a:pt x="19050" y="30385"/>
                    <a:pt x="18098" y="30480"/>
                    <a:pt x="17145" y="30480"/>
                  </a:cubicBezTo>
                  <a:lnTo>
                    <a:pt x="6287" y="30480"/>
                  </a:lnTo>
                  <a:lnTo>
                    <a:pt x="6287" y="43815"/>
                  </a:lnTo>
                  <a:lnTo>
                    <a:pt x="0" y="43815"/>
                  </a:lnTo>
                  <a:lnTo>
                    <a:pt x="0" y="0"/>
                  </a:lnTo>
                  <a:lnTo>
                    <a:pt x="17050" y="0"/>
                  </a:lnTo>
                  <a:cubicBezTo>
                    <a:pt x="28480" y="0"/>
                    <a:pt x="35338" y="5715"/>
                    <a:pt x="35338" y="15240"/>
                  </a:cubicBezTo>
                  <a:cubicBezTo>
                    <a:pt x="35338" y="22003"/>
                    <a:pt x="31813" y="26860"/>
                    <a:pt x="25718" y="29051"/>
                  </a:cubicBezTo>
                  <a:lnTo>
                    <a:pt x="36100" y="43720"/>
                  </a:lnTo>
                  <a:lnTo>
                    <a:pt x="29242" y="43720"/>
                  </a:lnTo>
                  <a:close/>
                  <a:moveTo>
                    <a:pt x="29146" y="15240"/>
                  </a:moveTo>
                  <a:cubicBezTo>
                    <a:pt x="29146" y="8953"/>
                    <a:pt x="24956" y="5429"/>
                    <a:pt x="16954" y="5429"/>
                  </a:cubicBezTo>
                  <a:lnTo>
                    <a:pt x="6287" y="5429"/>
                  </a:lnTo>
                  <a:lnTo>
                    <a:pt x="6287" y="25146"/>
                  </a:lnTo>
                  <a:lnTo>
                    <a:pt x="16954" y="25146"/>
                  </a:lnTo>
                  <a:cubicBezTo>
                    <a:pt x="24956" y="25146"/>
                    <a:pt x="29146" y="21527"/>
                    <a:pt x="29146" y="15240"/>
                  </a:cubicBezTo>
                  <a:close/>
                </a:path>
              </a:pathLst>
            </a:custGeom>
            <a:solidFill>
              <a:srgbClr val="FFFFFF"/>
            </a:solidFill>
            <a:ln w="9525" cap="flat">
              <a:noFill/>
              <a:prstDash val="solid"/>
              <a:miter/>
            </a:ln>
          </p:spPr>
          <p:txBody>
            <a:bodyPr rtlCol="0" anchor="ctr"/>
            <a:lstStyle/>
            <a:p>
              <a:endParaRPr lang="en-GB" sz="1463"/>
            </a:p>
          </p:txBody>
        </p:sp>
        <p:sp>
          <p:nvSpPr>
            <p:cNvPr id="94" name="Freeform: Shape 93">
              <a:extLst>
                <a:ext uri="{FF2B5EF4-FFF2-40B4-BE49-F238E27FC236}">
                  <a16:creationId xmlns:a16="http://schemas.microsoft.com/office/drawing/2014/main" id="{2781620B-26DA-13A4-F321-2CA04B62ED5E}"/>
                </a:ext>
              </a:extLst>
            </p:cNvPr>
            <p:cNvSpPr>
              <a:spLocks noGrp="1" noRot="1" noMove="1" noResize="1" noEditPoints="1" noAdjustHandles="1" noChangeArrowheads="1" noChangeShapeType="1"/>
            </p:cNvSpPr>
            <p:nvPr/>
          </p:nvSpPr>
          <p:spPr>
            <a:xfrm>
              <a:off x="5657159" y="1894512"/>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8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3"/>
                    <a:pt x="36671" y="44768"/>
                    <a:pt x="23336" y="44768"/>
                  </a:cubicBezTo>
                  <a:cubicBezTo>
                    <a:pt x="10001" y="44768"/>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95" name="Freeform: Shape 94">
              <a:extLst>
                <a:ext uri="{FF2B5EF4-FFF2-40B4-BE49-F238E27FC236}">
                  <a16:creationId xmlns:a16="http://schemas.microsoft.com/office/drawing/2014/main" id="{8AD55914-FE7C-D261-534B-2BEAA6046D5A}"/>
                </a:ext>
              </a:extLst>
            </p:cNvPr>
            <p:cNvSpPr>
              <a:spLocks noGrp="1" noRot="1" noMove="1" noResize="1" noEditPoints="1" noAdjustHandles="1" noChangeArrowheads="1" noChangeShapeType="1"/>
            </p:cNvSpPr>
            <p:nvPr/>
          </p:nvSpPr>
          <p:spPr>
            <a:xfrm>
              <a:off x="5709070" y="1894512"/>
              <a:ext cx="39909" cy="44767"/>
            </a:xfrm>
            <a:custGeom>
              <a:avLst/>
              <a:gdLst>
                <a:gd name="connsiteX0" fmla="*/ 0 w 39909"/>
                <a:gd name="connsiteY0" fmla="*/ 22384 h 44767"/>
                <a:gd name="connsiteX1" fmla="*/ 23241 w 39909"/>
                <a:gd name="connsiteY1" fmla="*/ 0 h 44767"/>
                <a:gd name="connsiteX2" fmla="*/ 39910 w 39909"/>
                <a:gd name="connsiteY2" fmla="*/ 6858 h 44767"/>
                <a:gd name="connsiteX3" fmla="*/ 35814 w 39909"/>
                <a:gd name="connsiteY3" fmla="*/ 10763 h 44767"/>
                <a:gd name="connsiteX4" fmla="*/ 23527 w 39909"/>
                <a:gd name="connsiteY4" fmla="*/ 5524 h 44767"/>
                <a:gd name="connsiteX5" fmla="*/ 6287 w 39909"/>
                <a:gd name="connsiteY5" fmla="*/ 22384 h 44767"/>
                <a:gd name="connsiteX6" fmla="*/ 23527 w 39909"/>
                <a:gd name="connsiteY6" fmla="*/ 39243 h 44767"/>
                <a:gd name="connsiteX7" fmla="*/ 35814 w 39909"/>
                <a:gd name="connsiteY7" fmla="*/ 34004 h 44767"/>
                <a:gd name="connsiteX8" fmla="*/ 39910 w 39909"/>
                <a:gd name="connsiteY8" fmla="*/ 37910 h 44767"/>
                <a:gd name="connsiteX9" fmla="*/ 23241 w 39909"/>
                <a:gd name="connsiteY9" fmla="*/ 44768 h 44767"/>
                <a:gd name="connsiteX10" fmla="*/ 95 w 39909"/>
                <a:gd name="connsiteY10"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909" h="44767">
                  <a:moveTo>
                    <a:pt x="0" y="22384"/>
                  </a:moveTo>
                  <a:cubicBezTo>
                    <a:pt x="0" y="9430"/>
                    <a:pt x="9906" y="0"/>
                    <a:pt x="23241" y="0"/>
                  </a:cubicBezTo>
                  <a:cubicBezTo>
                    <a:pt x="30004" y="0"/>
                    <a:pt x="35909" y="2286"/>
                    <a:pt x="39910" y="6858"/>
                  </a:cubicBezTo>
                  <a:lnTo>
                    <a:pt x="35814" y="10763"/>
                  </a:lnTo>
                  <a:cubicBezTo>
                    <a:pt x="32385" y="7239"/>
                    <a:pt x="28289" y="5524"/>
                    <a:pt x="23527" y="5524"/>
                  </a:cubicBezTo>
                  <a:cubicBezTo>
                    <a:pt x="13621" y="5524"/>
                    <a:pt x="6287" y="12668"/>
                    <a:pt x="6287" y="22384"/>
                  </a:cubicBezTo>
                  <a:cubicBezTo>
                    <a:pt x="6287" y="32099"/>
                    <a:pt x="13621" y="39243"/>
                    <a:pt x="23527" y="39243"/>
                  </a:cubicBezTo>
                  <a:cubicBezTo>
                    <a:pt x="28384" y="39243"/>
                    <a:pt x="32480" y="37529"/>
                    <a:pt x="35814" y="34004"/>
                  </a:cubicBezTo>
                  <a:lnTo>
                    <a:pt x="39910" y="37910"/>
                  </a:lnTo>
                  <a:cubicBezTo>
                    <a:pt x="35909" y="42386"/>
                    <a:pt x="30004" y="44768"/>
                    <a:pt x="23241" y="44768"/>
                  </a:cubicBezTo>
                  <a:cubicBezTo>
                    <a:pt x="10001" y="44768"/>
                    <a:pt x="95" y="35338"/>
                    <a:pt x="95" y="22384"/>
                  </a:cubicBezTo>
                  <a:close/>
                </a:path>
              </a:pathLst>
            </a:custGeom>
            <a:solidFill>
              <a:srgbClr val="FFFFFF"/>
            </a:solidFill>
            <a:ln w="9525" cap="flat">
              <a:noFill/>
              <a:prstDash val="solid"/>
              <a:miter/>
            </a:ln>
          </p:spPr>
          <p:txBody>
            <a:bodyPr rtlCol="0" anchor="ctr"/>
            <a:lstStyle/>
            <a:p>
              <a:endParaRPr lang="en-GB" sz="1463"/>
            </a:p>
          </p:txBody>
        </p:sp>
        <p:sp>
          <p:nvSpPr>
            <p:cNvPr id="96" name="Freeform: Shape 95">
              <a:extLst>
                <a:ext uri="{FF2B5EF4-FFF2-40B4-BE49-F238E27FC236}">
                  <a16:creationId xmlns:a16="http://schemas.microsoft.com/office/drawing/2014/main" id="{E8A0F000-06F1-A82A-9A7D-6239D27DE55B}"/>
                </a:ext>
              </a:extLst>
            </p:cNvPr>
            <p:cNvSpPr>
              <a:spLocks noGrp="1" noRot="1" noMove="1" noResize="1" noEditPoints="1" noAdjustHandles="1" noChangeArrowheads="1" noChangeShapeType="1"/>
            </p:cNvSpPr>
            <p:nvPr/>
          </p:nvSpPr>
          <p:spPr>
            <a:xfrm>
              <a:off x="5756124" y="1894989"/>
              <a:ext cx="37718" cy="43815"/>
            </a:xfrm>
            <a:custGeom>
              <a:avLst/>
              <a:gdLst>
                <a:gd name="connsiteX0" fmla="*/ 37719 w 37718"/>
                <a:gd name="connsiteY0" fmla="*/ 0 h 43815"/>
                <a:gd name="connsiteX1" fmla="*/ 37719 w 37718"/>
                <a:gd name="connsiteY1" fmla="*/ 43815 h 43815"/>
                <a:gd name="connsiteX2" fmla="*/ 31432 w 37718"/>
                <a:gd name="connsiteY2" fmla="*/ 43815 h 43815"/>
                <a:gd name="connsiteX3" fmla="*/ 31432 w 37718"/>
                <a:gd name="connsiteY3" fmla="*/ 24289 h 43815"/>
                <a:gd name="connsiteX4" fmla="*/ 6286 w 37718"/>
                <a:gd name="connsiteY4" fmla="*/ 24289 h 43815"/>
                <a:gd name="connsiteX5" fmla="*/ 6286 w 37718"/>
                <a:gd name="connsiteY5" fmla="*/ 43815 h 43815"/>
                <a:gd name="connsiteX6" fmla="*/ 0 w 37718"/>
                <a:gd name="connsiteY6" fmla="*/ 43815 h 43815"/>
                <a:gd name="connsiteX7" fmla="*/ 0 w 37718"/>
                <a:gd name="connsiteY7" fmla="*/ 0 h 43815"/>
                <a:gd name="connsiteX8" fmla="*/ 6286 w 37718"/>
                <a:gd name="connsiteY8" fmla="*/ 0 h 43815"/>
                <a:gd name="connsiteX9" fmla="*/ 6286 w 37718"/>
                <a:gd name="connsiteY9" fmla="*/ 18859 h 43815"/>
                <a:gd name="connsiteX10" fmla="*/ 31432 w 37718"/>
                <a:gd name="connsiteY10" fmla="*/ 18859 h 43815"/>
                <a:gd name="connsiteX11" fmla="*/ 31432 w 37718"/>
                <a:gd name="connsiteY11" fmla="*/ 0 h 43815"/>
                <a:gd name="connsiteX12" fmla="*/ 37719 w 37718"/>
                <a:gd name="connsiteY12"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718" h="43815">
                  <a:moveTo>
                    <a:pt x="37719" y="0"/>
                  </a:moveTo>
                  <a:lnTo>
                    <a:pt x="37719" y="43815"/>
                  </a:lnTo>
                  <a:lnTo>
                    <a:pt x="31432" y="43815"/>
                  </a:lnTo>
                  <a:lnTo>
                    <a:pt x="31432" y="24289"/>
                  </a:lnTo>
                  <a:lnTo>
                    <a:pt x="6286" y="24289"/>
                  </a:lnTo>
                  <a:lnTo>
                    <a:pt x="6286" y="43815"/>
                  </a:lnTo>
                  <a:lnTo>
                    <a:pt x="0" y="43815"/>
                  </a:lnTo>
                  <a:lnTo>
                    <a:pt x="0" y="0"/>
                  </a:lnTo>
                  <a:lnTo>
                    <a:pt x="6286" y="0"/>
                  </a:lnTo>
                  <a:lnTo>
                    <a:pt x="6286" y="18859"/>
                  </a:lnTo>
                  <a:lnTo>
                    <a:pt x="31432" y="18859"/>
                  </a:lnTo>
                  <a:lnTo>
                    <a:pt x="31432" y="0"/>
                  </a:lnTo>
                  <a:lnTo>
                    <a:pt x="37719" y="0"/>
                  </a:lnTo>
                  <a:close/>
                </a:path>
              </a:pathLst>
            </a:custGeom>
            <a:solidFill>
              <a:srgbClr val="FFFFFF"/>
            </a:solidFill>
            <a:ln w="9525" cap="flat">
              <a:noFill/>
              <a:prstDash val="solid"/>
              <a:miter/>
            </a:ln>
          </p:spPr>
          <p:txBody>
            <a:bodyPr rtlCol="0" anchor="ctr"/>
            <a:lstStyle/>
            <a:p>
              <a:endParaRPr lang="en-GB" sz="1463"/>
            </a:p>
          </p:txBody>
        </p:sp>
        <p:sp>
          <p:nvSpPr>
            <p:cNvPr id="97" name="Freeform: Shape 96">
              <a:extLst>
                <a:ext uri="{FF2B5EF4-FFF2-40B4-BE49-F238E27FC236}">
                  <a16:creationId xmlns:a16="http://schemas.microsoft.com/office/drawing/2014/main" id="{1072BA14-96EF-44A5-759F-7A19CEDCB408}"/>
                </a:ext>
              </a:extLst>
            </p:cNvPr>
            <p:cNvSpPr>
              <a:spLocks noGrp="1" noRot="1" noMove="1" noResize="1" noEditPoints="1" noAdjustHandles="1" noChangeArrowheads="1" noChangeShapeType="1"/>
            </p:cNvSpPr>
            <p:nvPr/>
          </p:nvSpPr>
          <p:spPr>
            <a:xfrm>
              <a:off x="5799367" y="1894989"/>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98" name="Freeform: Shape 97">
              <a:extLst>
                <a:ext uri="{FF2B5EF4-FFF2-40B4-BE49-F238E27FC236}">
                  <a16:creationId xmlns:a16="http://schemas.microsoft.com/office/drawing/2014/main" id="{B064A56D-1747-0744-D5F0-D2A751603878}"/>
                </a:ext>
              </a:extLst>
            </p:cNvPr>
            <p:cNvSpPr>
              <a:spLocks noGrp="1" noRot="1" noMove="1" noResize="1" noEditPoints="1" noAdjustHandles="1" noChangeArrowheads="1" noChangeShapeType="1"/>
            </p:cNvSpPr>
            <p:nvPr/>
          </p:nvSpPr>
          <p:spPr>
            <a:xfrm>
              <a:off x="5551146"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0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0"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99" name="Freeform: Shape 98">
              <a:extLst>
                <a:ext uri="{FF2B5EF4-FFF2-40B4-BE49-F238E27FC236}">
                  <a16:creationId xmlns:a16="http://schemas.microsoft.com/office/drawing/2014/main" id="{87B15A72-E871-0FF3-2B50-1EF56878C600}"/>
                </a:ext>
              </a:extLst>
            </p:cNvPr>
            <p:cNvSpPr>
              <a:spLocks noGrp="1" noRot="1" noMove="1" noResize="1" noEditPoints="1" noAdjustHandles="1" noChangeArrowheads="1" noChangeShapeType="1"/>
            </p:cNvSpPr>
            <p:nvPr/>
          </p:nvSpPr>
          <p:spPr>
            <a:xfrm>
              <a:off x="56025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8 w 42100"/>
                <a:gd name="connsiteY6" fmla="*/ 38386 h 43815"/>
                <a:gd name="connsiteX7" fmla="*/ 35909 w 42100"/>
                <a:gd name="connsiteY7" fmla="*/ 21908 h 43815"/>
                <a:gd name="connsiteX8" fmla="*/ 18098 w 42100"/>
                <a:gd name="connsiteY8" fmla="*/ 5429 h 43815"/>
                <a:gd name="connsiteX9" fmla="*/ 6287 w 42100"/>
                <a:gd name="connsiteY9" fmla="*/ 5429 h 43815"/>
                <a:gd name="connsiteX10" fmla="*/ 6287 w 42100"/>
                <a:gd name="connsiteY10" fmla="*/ 38386 h 43815"/>
                <a:gd name="connsiteX11" fmla="*/ 18098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8" y="38386"/>
                  </a:moveTo>
                  <a:cubicBezTo>
                    <a:pt x="28956" y="38386"/>
                    <a:pt x="35909" y="31718"/>
                    <a:pt x="35909" y="21908"/>
                  </a:cubicBezTo>
                  <a:cubicBezTo>
                    <a:pt x="35909" y="12097"/>
                    <a:pt x="28956" y="5429"/>
                    <a:pt x="18098" y="5429"/>
                  </a:cubicBezTo>
                  <a:lnTo>
                    <a:pt x="6287" y="5429"/>
                  </a:lnTo>
                  <a:lnTo>
                    <a:pt x="6287" y="38386"/>
                  </a:lnTo>
                  <a:lnTo>
                    <a:pt x="18098" y="38386"/>
                  </a:lnTo>
                  <a:close/>
                </a:path>
              </a:pathLst>
            </a:custGeom>
            <a:solidFill>
              <a:srgbClr val="FFFFFF"/>
            </a:solidFill>
            <a:ln w="9525" cap="flat">
              <a:noFill/>
              <a:prstDash val="solid"/>
              <a:miter/>
            </a:ln>
          </p:spPr>
          <p:txBody>
            <a:bodyPr rtlCol="0" anchor="ctr"/>
            <a:lstStyle/>
            <a:p>
              <a:endParaRPr lang="en-GB" sz="1463"/>
            </a:p>
          </p:txBody>
        </p:sp>
        <p:sp>
          <p:nvSpPr>
            <p:cNvPr id="100" name="Freeform: Shape 99">
              <a:extLst>
                <a:ext uri="{FF2B5EF4-FFF2-40B4-BE49-F238E27FC236}">
                  <a16:creationId xmlns:a16="http://schemas.microsoft.com/office/drawing/2014/main" id="{1D0726AF-0547-692D-9F86-A7A6ADDFA31C}"/>
                </a:ext>
              </a:extLst>
            </p:cNvPr>
            <p:cNvSpPr>
              <a:spLocks noGrp="1" noRot="1" noMove="1" noResize="1" noEditPoints="1" noAdjustHandles="1" noChangeArrowheads="1" noChangeShapeType="1"/>
            </p:cNvSpPr>
            <p:nvPr/>
          </p:nvSpPr>
          <p:spPr>
            <a:xfrm>
              <a:off x="5645062" y="1952710"/>
              <a:ext cx="44767" cy="43815"/>
            </a:xfrm>
            <a:custGeom>
              <a:avLst/>
              <a:gdLst>
                <a:gd name="connsiteX0" fmla="*/ 44672 w 44767"/>
                <a:gd name="connsiteY0" fmla="*/ 0 h 43815"/>
                <a:gd name="connsiteX1" fmla="*/ 25432 w 44767"/>
                <a:gd name="connsiteY1" fmla="*/ 43815 h 43815"/>
                <a:gd name="connsiteX2" fmla="*/ 19240 w 44767"/>
                <a:gd name="connsiteY2" fmla="*/ 43815 h 43815"/>
                <a:gd name="connsiteX3" fmla="*/ 0 w 44767"/>
                <a:gd name="connsiteY3" fmla="*/ 0 h 43815"/>
                <a:gd name="connsiteX4" fmla="*/ 6763 w 44767"/>
                <a:gd name="connsiteY4" fmla="*/ 0 h 43815"/>
                <a:gd name="connsiteX5" fmla="*/ 22574 w 44767"/>
                <a:gd name="connsiteY5" fmla="*/ 36005 h 43815"/>
                <a:gd name="connsiteX6" fmla="*/ 38481 w 44767"/>
                <a:gd name="connsiteY6" fmla="*/ 0 h 43815"/>
                <a:gd name="connsiteX7" fmla="*/ 44767 w 44767"/>
                <a:gd name="connsiteY7" fmla="*/ 0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767" h="43815">
                  <a:moveTo>
                    <a:pt x="44672" y="0"/>
                  </a:moveTo>
                  <a:lnTo>
                    <a:pt x="25432" y="43815"/>
                  </a:lnTo>
                  <a:lnTo>
                    <a:pt x="19240" y="43815"/>
                  </a:lnTo>
                  <a:lnTo>
                    <a:pt x="0" y="0"/>
                  </a:lnTo>
                  <a:lnTo>
                    <a:pt x="6763" y="0"/>
                  </a:lnTo>
                  <a:lnTo>
                    <a:pt x="22574" y="36005"/>
                  </a:lnTo>
                  <a:lnTo>
                    <a:pt x="38481" y="0"/>
                  </a:lnTo>
                  <a:lnTo>
                    <a:pt x="44767" y="0"/>
                  </a:lnTo>
                  <a:close/>
                </a:path>
              </a:pathLst>
            </a:custGeom>
            <a:solidFill>
              <a:srgbClr val="FFFFFF"/>
            </a:solidFill>
            <a:ln w="9525" cap="flat">
              <a:noFill/>
              <a:prstDash val="solid"/>
              <a:miter/>
            </a:ln>
          </p:spPr>
          <p:txBody>
            <a:bodyPr rtlCol="0" anchor="ctr"/>
            <a:lstStyle/>
            <a:p>
              <a:endParaRPr lang="en-GB" sz="1463"/>
            </a:p>
          </p:txBody>
        </p:sp>
        <p:sp>
          <p:nvSpPr>
            <p:cNvPr id="101" name="Freeform: Shape 100">
              <a:extLst>
                <a:ext uri="{FF2B5EF4-FFF2-40B4-BE49-F238E27FC236}">
                  <a16:creationId xmlns:a16="http://schemas.microsoft.com/office/drawing/2014/main" id="{62E0B66E-291C-A8D4-E6A5-F15FA5A49A45}"/>
                </a:ext>
              </a:extLst>
            </p:cNvPr>
            <p:cNvSpPr>
              <a:spLocks noGrp="1" noRot="1" noMove="1" noResize="1" noEditPoints="1" noAdjustHandles="1" noChangeArrowheads="1" noChangeShapeType="1"/>
            </p:cNvSpPr>
            <p:nvPr/>
          </p:nvSpPr>
          <p:spPr>
            <a:xfrm>
              <a:off x="5689925"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6"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02" name="Freeform: Shape 101">
              <a:extLst>
                <a:ext uri="{FF2B5EF4-FFF2-40B4-BE49-F238E27FC236}">
                  <a16:creationId xmlns:a16="http://schemas.microsoft.com/office/drawing/2014/main" id="{ABF0006F-949C-357F-52A8-5BDCCA32BED6}"/>
                </a:ext>
              </a:extLst>
            </p:cNvPr>
            <p:cNvSpPr>
              <a:spLocks noGrp="1" noRot="1" noMove="1" noResize="1" noEditPoints="1" noAdjustHandles="1" noChangeArrowheads="1" noChangeShapeType="1"/>
            </p:cNvSpPr>
            <p:nvPr/>
          </p:nvSpPr>
          <p:spPr>
            <a:xfrm>
              <a:off x="5741741" y="1952234"/>
              <a:ext cx="40290" cy="44767"/>
            </a:xfrm>
            <a:custGeom>
              <a:avLst/>
              <a:gdLst>
                <a:gd name="connsiteX0" fmla="*/ 33909 w 40290"/>
                <a:gd name="connsiteY0" fmla="*/ 22193 h 44767"/>
                <a:gd name="connsiteX1" fmla="*/ 39910 w 40290"/>
                <a:gd name="connsiteY1" fmla="*/ 22193 h 44767"/>
                <a:gd name="connsiteX2" fmla="*/ 39910 w 40290"/>
                <a:gd name="connsiteY2" fmla="*/ 39243 h 44767"/>
                <a:gd name="connsiteX3" fmla="*/ 23336 w 40290"/>
                <a:gd name="connsiteY3" fmla="*/ 44767 h 44767"/>
                <a:gd name="connsiteX4" fmla="*/ 0 w 40290"/>
                <a:gd name="connsiteY4" fmla="*/ 22384 h 44767"/>
                <a:gd name="connsiteX5" fmla="*/ 23431 w 40290"/>
                <a:gd name="connsiteY5" fmla="*/ 0 h 44767"/>
                <a:gd name="connsiteX6" fmla="*/ 40291 w 40290"/>
                <a:gd name="connsiteY6" fmla="*/ 6763 h 44767"/>
                <a:gd name="connsiteX7" fmla="*/ 36386 w 40290"/>
                <a:gd name="connsiteY7" fmla="*/ 10668 h 44767"/>
                <a:gd name="connsiteX8" fmla="*/ 23717 w 40290"/>
                <a:gd name="connsiteY8" fmla="*/ 5620 h 44767"/>
                <a:gd name="connsiteX9" fmla="*/ 6287 w 40290"/>
                <a:gd name="connsiteY9" fmla="*/ 22479 h 44767"/>
                <a:gd name="connsiteX10" fmla="*/ 23717 w 40290"/>
                <a:gd name="connsiteY10" fmla="*/ 39338 h 44767"/>
                <a:gd name="connsiteX11" fmla="*/ 34004 w 40290"/>
                <a:gd name="connsiteY11" fmla="*/ 36481 h 44767"/>
                <a:gd name="connsiteX12" fmla="*/ 34004 w 40290"/>
                <a:gd name="connsiteY12" fmla="*/ 22193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90" h="44767">
                  <a:moveTo>
                    <a:pt x="33909" y="22193"/>
                  </a:moveTo>
                  <a:lnTo>
                    <a:pt x="39910" y="22193"/>
                  </a:lnTo>
                  <a:lnTo>
                    <a:pt x="39910" y="39243"/>
                  </a:lnTo>
                  <a:cubicBezTo>
                    <a:pt x="35528" y="42958"/>
                    <a:pt x="29432" y="44767"/>
                    <a:pt x="23336" y="44767"/>
                  </a:cubicBezTo>
                  <a:cubicBezTo>
                    <a:pt x="9906" y="44767"/>
                    <a:pt x="0" y="35338"/>
                    <a:pt x="0" y="22384"/>
                  </a:cubicBezTo>
                  <a:cubicBezTo>
                    <a:pt x="0" y="9430"/>
                    <a:pt x="9906" y="0"/>
                    <a:pt x="23431" y="0"/>
                  </a:cubicBezTo>
                  <a:cubicBezTo>
                    <a:pt x="30385" y="0"/>
                    <a:pt x="36290" y="2286"/>
                    <a:pt x="40291" y="6763"/>
                  </a:cubicBezTo>
                  <a:lnTo>
                    <a:pt x="36386" y="10668"/>
                  </a:lnTo>
                  <a:cubicBezTo>
                    <a:pt x="32766" y="7144"/>
                    <a:pt x="28670" y="5620"/>
                    <a:pt x="23717" y="5620"/>
                  </a:cubicBezTo>
                  <a:cubicBezTo>
                    <a:pt x="13621" y="5620"/>
                    <a:pt x="6287" y="12668"/>
                    <a:pt x="6287" y="22479"/>
                  </a:cubicBezTo>
                  <a:cubicBezTo>
                    <a:pt x="6287" y="32290"/>
                    <a:pt x="13621" y="39338"/>
                    <a:pt x="23717" y="39338"/>
                  </a:cubicBezTo>
                  <a:cubicBezTo>
                    <a:pt x="27432" y="39338"/>
                    <a:pt x="30861" y="38481"/>
                    <a:pt x="34004" y="36481"/>
                  </a:cubicBezTo>
                  <a:lnTo>
                    <a:pt x="34004" y="22193"/>
                  </a:lnTo>
                  <a:close/>
                </a:path>
              </a:pathLst>
            </a:custGeom>
            <a:solidFill>
              <a:srgbClr val="FFFFFF"/>
            </a:solidFill>
            <a:ln w="9525" cap="flat">
              <a:noFill/>
              <a:prstDash val="solid"/>
              <a:miter/>
            </a:ln>
          </p:spPr>
          <p:txBody>
            <a:bodyPr rtlCol="0" anchor="ctr"/>
            <a:lstStyle/>
            <a:p>
              <a:endParaRPr lang="en-GB" sz="1463"/>
            </a:p>
          </p:txBody>
        </p:sp>
        <p:sp>
          <p:nvSpPr>
            <p:cNvPr id="103" name="Freeform: Shape 102">
              <a:extLst>
                <a:ext uri="{FF2B5EF4-FFF2-40B4-BE49-F238E27FC236}">
                  <a16:creationId xmlns:a16="http://schemas.microsoft.com/office/drawing/2014/main" id="{452F4999-598E-CC0F-7534-E86B416BA1F8}"/>
                </a:ext>
              </a:extLst>
            </p:cNvPr>
            <p:cNvSpPr>
              <a:spLocks noGrp="1" noRot="1" noMove="1" noResize="1" noEditPoints="1" noAdjustHandles="1" noChangeArrowheads="1" noChangeShapeType="1"/>
            </p:cNvSpPr>
            <p:nvPr/>
          </p:nvSpPr>
          <p:spPr>
            <a:xfrm>
              <a:off x="5785651" y="1952710"/>
              <a:ext cx="45910" cy="43815"/>
            </a:xfrm>
            <a:custGeom>
              <a:avLst/>
              <a:gdLst>
                <a:gd name="connsiteX0" fmla="*/ 34576 w 45910"/>
                <a:gd name="connsiteY0" fmla="*/ 32861 h 43815"/>
                <a:gd name="connsiteX1" fmla="*/ 11335 w 45910"/>
                <a:gd name="connsiteY1" fmla="*/ 32861 h 43815"/>
                <a:gd name="connsiteX2" fmla="*/ 6477 w 45910"/>
                <a:gd name="connsiteY2" fmla="*/ 43815 h 43815"/>
                <a:gd name="connsiteX3" fmla="*/ 0 w 45910"/>
                <a:gd name="connsiteY3" fmla="*/ 43815 h 43815"/>
                <a:gd name="connsiteX4" fmla="*/ 19812 w 45910"/>
                <a:gd name="connsiteY4" fmla="*/ 0 h 43815"/>
                <a:gd name="connsiteX5" fmla="*/ 26003 w 45910"/>
                <a:gd name="connsiteY5" fmla="*/ 0 h 43815"/>
                <a:gd name="connsiteX6" fmla="*/ 45911 w 45910"/>
                <a:gd name="connsiteY6" fmla="*/ 43815 h 43815"/>
                <a:gd name="connsiteX7" fmla="*/ 39338 w 45910"/>
                <a:gd name="connsiteY7" fmla="*/ 43815 h 43815"/>
                <a:gd name="connsiteX8" fmla="*/ 34481 w 45910"/>
                <a:gd name="connsiteY8" fmla="*/ 32861 h 43815"/>
                <a:gd name="connsiteX9" fmla="*/ 32385 w 45910"/>
                <a:gd name="connsiteY9" fmla="*/ 27813 h 43815"/>
                <a:gd name="connsiteX10" fmla="*/ 22955 w 45910"/>
                <a:gd name="connsiteY10" fmla="*/ 6382 h 43815"/>
                <a:gd name="connsiteX11" fmla="*/ 13526 w 45910"/>
                <a:gd name="connsiteY11" fmla="*/ 27813 h 43815"/>
                <a:gd name="connsiteX12" fmla="*/ 32385 w 45910"/>
                <a:gd name="connsiteY12" fmla="*/ 27813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10" h="43815">
                  <a:moveTo>
                    <a:pt x="34576" y="32861"/>
                  </a:moveTo>
                  <a:lnTo>
                    <a:pt x="11335" y="32861"/>
                  </a:lnTo>
                  <a:lnTo>
                    <a:pt x="6477" y="43815"/>
                  </a:lnTo>
                  <a:lnTo>
                    <a:pt x="0" y="43815"/>
                  </a:lnTo>
                  <a:lnTo>
                    <a:pt x="19812" y="0"/>
                  </a:lnTo>
                  <a:lnTo>
                    <a:pt x="26003" y="0"/>
                  </a:lnTo>
                  <a:lnTo>
                    <a:pt x="45911" y="43815"/>
                  </a:lnTo>
                  <a:lnTo>
                    <a:pt x="39338" y="43815"/>
                  </a:lnTo>
                  <a:lnTo>
                    <a:pt x="34481" y="32861"/>
                  </a:lnTo>
                  <a:close/>
                  <a:moveTo>
                    <a:pt x="32385" y="27813"/>
                  </a:moveTo>
                  <a:lnTo>
                    <a:pt x="22955" y="6382"/>
                  </a:lnTo>
                  <a:lnTo>
                    <a:pt x="13526" y="27813"/>
                  </a:lnTo>
                  <a:lnTo>
                    <a:pt x="32385" y="27813"/>
                  </a:lnTo>
                  <a:close/>
                </a:path>
              </a:pathLst>
            </a:custGeom>
            <a:solidFill>
              <a:srgbClr val="FFFFFF"/>
            </a:solidFill>
            <a:ln w="9525" cap="flat">
              <a:noFill/>
              <a:prstDash val="solid"/>
              <a:miter/>
            </a:ln>
          </p:spPr>
          <p:txBody>
            <a:bodyPr rtlCol="0" anchor="ctr"/>
            <a:lstStyle/>
            <a:p>
              <a:endParaRPr lang="en-GB" sz="1463"/>
            </a:p>
          </p:txBody>
        </p:sp>
        <p:sp>
          <p:nvSpPr>
            <p:cNvPr id="104" name="Freeform: Shape 103">
              <a:extLst>
                <a:ext uri="{FF2B5EF4-FFF2-40B4-BE49-F238E27FC236}">
                  <a16:creationId xmlns:a16="http://schemas.microsoft.com/office/drawing/2014/main" id="{D29008B3-88AD-17F5-05FB-59AF15B96B53}"/>
                </a:ext>
              </a:extLst>
            </p:cNvPr>
            <p:cNvSpPr>
              <a:spLocks noGrp="1" noRot="1" noMove="1" noResize="1" noEditPoints="1" noAdjustHandles="1" noChangeArrowheads="1" noChangeShapeType="1"/>
            </p:cNvSpPr>
            <p:nvPr/>
          </p:nvSpPr>
          <p:spPr>
            <a:xfrm>
              <a:off x="5837181" y="1952710"/>
              <a:ext cx="42100" cy="43815"/>
            </a:xfrm>
            <a:custGeom>
              <a:avLst/>
              <a:gdLst>
                <a:gd name="connsiteX0" fmla="*/ 0 w 42100"/>
                <a:gd name="connsiteY0" fmla="*/ 0 h 43815"/>
                <a:gd name="connsiteX1" fmla="*/ 18479 w 42100"/>
                <a:gd name="connsiteY1" fmla="*/ 0 h 43815"/>
                <a:gd name="connsiteX2" fmla="*/ 42101 w 42100"/>
                <a:gd name="connsiteY2" fmla="*/ 21908 h 43815"/>
                <a:gd name="connsiteX3" fmla="*/ 18479 w 42100"/>
                <a:gd name="connsiteY3" fmla="*/ 43815 h 43815"/>
                <a:gd name="connsiteX4" fmla="*/ 0 w 42100"/>
                <a:gd name="connsiteY4" fmla="*/ 43815 h 43815"/>
                <a:gd name="connsiteX5" fmla="*/ 0 w 42100"/>
                <a:gd name="connsiteY5" fmla="*/ 0 h 43815"/>
                <a:gd name="connsiteX6" fmla="*/ 18097 w 42100"/>
                <a:gd name="connsiteY6" fmla="*/ 38386 h 43815"/>
                <a:gd name="connsiteX7" fmla="*/ 35909 w 42100"/>
                <a:gd name="connsiteY7" fmla="*/ 21908 h 43815"/>
                <a:gd name="connsiteX8" fmla="*/ 18097 w 42100"/>
                <a:gd name="connsiteY8" fmla="*/ 5429 h 43815"/>
                <a:gd name="connsiteX9" fmla="*/ 6287 w 42100"/>
                <a:gd name="connsiteY9" fmla="*/ 5429 h 43815"/>
                <a:gd name="connsiteX10" fmla="*/ 6287 w 42100"/>
                <a:gd name="connsiteY10" fmla="*/ 38386 h 43815"/>
                <a:gd name="connsiteX11" fmla="*/ 18097 w 42100"/>
                <a:gd name="connsiteY11" fmla="*/ 38386 h 4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00" h="43815">
                  <a:moveTo>
                    <a:pt x="0" y="0"/>
                  </a:moveTo>
                  <a:lnTo>
                    <a:pt x="18479" y="0"/>
                  </a:lnTo>
                  <a:cubicBezTo>
                    <a:pt x="32576" y="0"/>
                    <a:pt x="42101" y="8858"/>
                    <a:pt x="42101" y="21908"/>
                  </a:cubicBezTo>
                  <a:cubicBezTo>
                    <a:pt x="42101" y="34957"/>
                    <a:pt x="32480" y="43815"/>
                    <a:pt x="18479" y="43815"/>
                  </a:cubicBezTo>
                  <a:lnTo>
                    <a:pt x="0" y="43815"/>
                  </a:lnTo>
                  <a:lnTo>
                    <a:pt x="0" y="0"/>
                  </a:lnTo>
                  <a:close/>
                  <a:moveTo>
                    <a:pt x="18097" y="38386"/>
                  </a:moveTo>
                  <a:cubicBezTo>
                    <a:pt x="28956" y="38386"/>
                    <a:pt x="35909" y="31718"/>
                    <a:pt x="35909" y="21908"/>
                  </a:cubicBezTo>
                  <a:cubicBezTo>
                    <a:pt x="35909" y="12097"/>
                    <a:pt x="28956" y="5429"/>
                    <a:pt x="18097" y="5429"/>
                  </a:cubicBezTo>
                  <a:lnTo>
                    <a:pt x="6287" y="5429"/>
                  </a:lnTo>
                  <a:lnTo>
                    <a:pt x="6287" y="38386"/>
                  </a:lnTo>
                  <a:lnTo>
                    <a:pt x="18097" y="38386"/>
                  </a:lnTo>
                  <a:close/>
                </a:path>
              </a:pathLst>
            </a:custGeom>
            <a:solidFill>
              <a:srgbClr val="FFFFFF"/>
            </a:solidFill>
            <a:ln w="9525" cap="flat">
              <a:noFill/>
              <a:prstDash val="solid"/>
              <a:miter/>
            </a:ln>
          </p:spPr>
          <p:txBody>
            <a:bodyPr rtlCol="0" anchor="ctr"/>
            <a:lstStyle/>
            <a:p>
              <a:endParaRPr lang="en-GB" sz="1463"/>
            </a:p>
          </p:txBody>
        </p:sp>
        <p:sp>
          <p:nvSpPr>
            <p:cNvPr id="105" name="Freeform: Shape 104">
              <a:extLst>
                <a:ext uri="{FF2B5EF4-FFF2-40B4-BE49-F238E27FC236}">
                  <a16:creationId xmlns:a16="http://schemas.microsoft.com/office/drawing/2014/main" id="{18556CB7-D892-2E67-968E-79822D8457EC}"/>
                </a:ext>
              </a:extLst>
            </p:cNvPr>
            <p:cNvSpPr>
              <a:spLocks noGrp="1" noRot="1" noMove="1" noResize="1" noEditPoints="1" noAdjustHandles="1" noChangeArrowheads="1" noChangeShapeType="1"/>
            </p:cNvSpPr>
            <p:nvPr/>
          </p:nvSpPr>
          <p:spPr>
            <a:xfrm>
              <a:off x="5884521" y="1952234"/>
              <a:ext cx="46577" cy="44767"/>
            </a:xfrm>
            <a:custGeom>
              <a:avLst/>
              <a:gdLst>
                <a:gd name="connsiteX0" fmla="*/ 0 w 46577"/>
                <a:gd name="connsiteY0" fmla="*/ 22384 h 44767"/>
                <a:gd name="connsiteX1" fmla="*/ 23336 w 46577"/>
                <a:gd name="connsiteY1" fmla="*/ 0 h 44767"/>
                <a:gd name="connsiteX2" fmla="*/ 46577 w 46577"/>
                <a:gd name="connsiteY2" fmla="*/ 22384 h 44767"/>
                <a:gd name="connsiteX3" fmla="*/ 23336 w 46577"/>
                <a:gd name="connsiteY3" fmla="*/ 44767 h 44767"/>
                <a:gd name="connsiteX4" fmla="*/ 0 w 46577"/>
                <a:gd name="connsiteY4" fmla="*/ 22384 h 44767"/>
                <a:gd name="connsiteX5" fmla="*/ 40291 w 46577"/>
                <a:gd name="connsiteY5" fmla="*/ 22384 h 44767"/>
                <a:gd name="connsiteX6" fmla="*/ 23336 w 46577"/>
                <a:gd name="connsiteY6" fmla="*/ 5524 h 44767"/>
                <a:gd name="connsiteX7" fmla="*/ 6287 w 46577"/>
                <a:gd name="connsiteY7" fmla="*/ 22384 h 44767"/>
                <a:gd name="connsiteX8" fmla="*/ 23336 w 46577"/>
                <a:gd name="connsiteY8" fmla="*/ 39243 h 44767"/>
                <a:gd name="connsiteX9" fmla="*/ 40291 w 46577"/>
                <a:gd name="connsiteY9" fmla="*/ 22384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577" h="44767">
                  <a:moveTo>
                    <a:pt x="0" y="22384"/>
                  </a:moveTo>
                  <a:cubicBezTo>
                    <a:pt x="0" y="9525"/>
                    <a:pt x="9906" y="0"/>
                    <a:pt x="23336" y="0"/>
                  </a:cubicBezTo>
                  <a:cubicBezTo>
                    <a:pt x="36767" y="0"/>
                    <a:pt x="46577" y="9525"/>
                    <a:pt x="46577" y="22384"/>
                  </a:cubicBezTo>
                  <a:cubicBezTo>
                    <a:pt x="46577" y="35242"/>
                    <a:pt x="36671" y="44767"/>
                    <a:pt x="23336" y="44767"/>
                  </a:cubicBezTo>
                  <a:cubicBezTo>
                    <a:pt x="10001" y="44767"/>
                    <a:pt x="0" y="35147"/>
                    <a:pt x="0" y="22384"/>
                  </a:cubicBezTo>
                  <a:close/>
                  <a:moveTo>
                    <a:pt x="40291" y="22384"/>
                  </a:moveTo>
                  <a:cubicBezTo>
                    <a:pt x="40291" y="12668"/>
                    <a:pt x="33052" y="5524"/>
                    <a:pt x="23336" y="5524"/>
                  </a:cubicBezTo>
                  <a:cubicBezTo>
                    <a:pt x="13621" y="5524"/>
                    <a:pt x="6287" y="12668"/>
                    <a:pt x="6287" y="22384"/>
                  </a:cubicBezTo>
                  <a:cubicBezTo>
                    <a:pt x="6287" y="32099"/>
                    <a:pt x="13526" y="39243"/>
                    <a:pt x="23336" y="39243"/>
                  </a:cubicBezTo>
                  <a:cubicBezTo>
                    <a:pt x="33147" y="39243"/>
                    <a:pt x="40291" y="32099"/>
                    <a:pt x="40291" y="22384"/>
                  </a:cubicBezTo>
                  <a:close/>
                </a:path>
              </a:pathLst>
            </a:custGeom>
            <a:solidFill>
              <a:srgbClr val="FFFFFF"/>
            </a:solidFill>
            <a:ln w="9525" cap="flat">
              <a:noFill/>
              <a:prstDash val="solid"/>
              <a:miter/>
            </a:ln>
          </p:spPr>
          <p:txBody>
            <a:bodyPr rtlCol="0" anchor="ctr"/>
            <a:lstStyle/>
            <a:p>
              <a:endParaRPr lang="en-GB" sz="1463"/>
            </a:p>
          </p:txBody>
        </p:sp>
        <p:sp>
          <p:nvSpPr>
            <p:cNvPr id="106" name="Freeform: Shape 105">
              <a:extLst>
                <a:ext uri="{FF2B5EF4-FFF2-40B4-BE49-F238E27FC236}">
                  <a16:creationId xmlns:a16="http://schemas.microsoft.com/office/drawing/2014/main" id="{54048DE8-775A-3107-445B-2AE511CF4AD2}"/>
                </a:ext>
              </a:extLst>
            </p:cNvPr>
            <p:cNvSpPr>
              <a:spLocks noGrp="1" noRot="1" noMove="1" noResize="1" noEditPoints="1" noAdjustHandles="1" noChangeArrowheads="1" noChangeShapeType="1"/>
            </p:cNvSpPr>
            <p:nvPr/>
          </p:nvSpPr>
          <p:spPr>
            <a:xfrm>
              <a:off x="5935575" y="1952329"/>
              <a:ext cx="33718" cy="44957"/>
            </a:xfrm>
            <a:custGeom>
              <a:avLst/>
              <a:gdLst>
                <a:gd name="connsiteX0" fmla="*/ 0 w 33718"/>
                <a:gd name="connsiteY0" fmla="*/ 39243 h 44957"/>
                <a:gd name="connsiteX1" fmla="*/ 2286 w 33718"/>
                <a:gd name="connsiteY1" fmla="*/ 34385 h 44957"/>
                <a:gd name="connsiteX2" fmla="*/ 16764 w 33718"/>
                <a:gd name="connsiteY2" fmla="*/ 39433 h 44957"/>
                <a:gd name="connsiteX3" fmla="*/ 27622 w 33718"/>
                <a:gd name="connsiteY3" fmla="*/ 32671 h 44957"/>
                <a:gd name="connsiteX4" fmla="*/ 1048 w 33718"/>
                <a:gd name="connsiteY4" fmla="*/ 12478 h 44957"/>
                <a:gd name="connsiteX5" fmla="*/ 17812 w 33718"/>
                <a:gd name="connsiteY5" fmla="*/ 0 h 44957"/>
                <a:gd name="connsiteX6" fmla="*/ 31909 w 33718"/>
                <a:gd name="connsiteY6" fmla="*/ 3905 h 44957"/>
                <a:gd name="connsiteX7" fmla="*/ 29813 w 33718"/>
                <a:gd name="connsiteY7" fmla="*/ 8953 h 44957"/>
                <a:gd name="connsiteX8" fmla="*/ 17812 w 33718"/>
                <a:gd name="connsiteY8" fmla="*/ 5429 h 44957"/>
                <a:gd name="connsiteX9" fmla="*/ 7144 w 33718"/>
                <a:gd name="connsiteY9" fmla="*/ 12382 h 44957"/>
                <a:gd name="connsiteX10" fmla="*/ 33718 w 33718"/>
                <a:gd name="connsiteY10" fmla="*/ 32480 h 44957"/>
                <a:gd name="connsiteX11" fmla="*/ 16764 w 33718"/>
                <a:gd name="connsiteY11" fmla="*/ 44958 h 44957"/>
                <a:gd name="connsiteX12" fmla="*/ 0 w 33718"/>
                <a:gd name="connsiteY12" fmla="*/ 39433 h 4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718" h="44957">
                  <a:moveTo>
                    <a:pt x="0" y="39243"/>
                  </a:moveTo>
                  <a:lnTo>
                    <a:pt x="2286" y="34385"/>
                  </a:lnTo>
                  <a:cubicBezTo>
                    <a:pt x="5524" y="37338"/>
                    <a:pt x="11144" y="39433"/>
                    <a:pt x="16764" y="39433"/>
                  </a:cubicBezTo>
                  <a:cubicBezTo>
                    <a:pt x="24384" y="39433"/>
                    <a:pt x="27622" y="36481"/>
                    <a:pt x="27622" y="32671"/>
                  </a:cubicBezTo>
                  <a:cubicBezTo>
                    <a:pt x="27622" y="22003"/>
                    <a:pt x="1048" y="28766"/>
                    <a:pt x="1048" y="12478"/>
                  </a:cubicBezTo>
                  <a:cubicBezTo>
                    <a:pt x="1048" y="5715"/>
                    <a:pt x="6287" y="0"/>
                    <a:pt x="17812" y="0"/>
                  </a:cubicBezTo>
                  <a:cubicBezTo>
                    <a:pt x="22955" y="0"/>
                    <a:pt x="28289" y="1333"/>
                    <a:pt x="31909" y="3905"/>
                  </a:cubicBezTo>
                  <a:lnTo>
                    <a:pt x="29813" y="8953"/>
                  </a:lnTo>
                  <a:cubicBezTo>
                    <a:pt x="26003" y="6477"/>
                    <a:pt x="21717" y="5429"/>
                    <a:pt x="17812" y="5429"/>
                  </a:cubicBezTo>
                  <a:cubicBezTo>
                    <a:pt x="10382" y="5429"/>
                    <a:pt x="7144" y="8572"/>
                    <a:pt x="7144" y="12382"/>
                  </a:cubicBezTo>
                  <a:cubicBezTo>
                    <a:pt x="7144" y="23050"/>
                    <a:pt x="33718" y="16383"/>
                    <a:pt x="33718" y="32480"/>
                  </a:cubicBezTo>
                  <a:cubicBezTo>
                    <a:pt x="33718" y="39148"/>
                    <a:pt x="28289" y="44958"/>
                    <a:pt x="16764" y="44958"/>
                  </a:cubicBezTo>
                  <a:cubicBezTo>
                    <a:pt x="10096" y="44958"/>
                    <a:pt x="3524" y="42672"/>
                    <a:pt x="0" y="39433"/>
                  </a:cubicBezTo>
                  <a:close/>
                </a:path>
              </a:pathLst>
            </a:custGeom>
            <a:solidFill>
              <a:srgbClr val="FFFFFF"/>
            </a:solidFill>
            <a:ln w="9525" cap="flat">
              <a:noFill/>
              <a:prstDash val="solid"/>
              <a:miter/>
            </a:ln>
          </p:spPr>
          <p:txBody>
            <a:bodyPr rtlCol="0" anchor="ctr"/>
            <a:lstStyle/>
            <a:p>
              <a:endParaRPr lang="en-GB" sz="1463"/>
            </a:p>
          </p:txBody>
        </p:sp>
      </p:grpSp>
    </p:spTree>
    <p:extLst>
      <p:ext uri="{BB962C8B-B14F-4D97-AF65-F5344CB8AC3E}">
        <p14:creationId xmlns:p14="http://schemas.microsoft.com/office/powerpoint/2010/main" val="798246662"/>
      </p:ext>
    </p:extLst>
  </p:cSld>
  <p:clrMapOvr>
    <a:masterClrMapping/>
  </p:clrMapOvr>
  <p:transition spd="med">
    <p:fade/>
  </p:transition>
</p:sldLayout>
</file>

<file path=ppt/slideLayouts/slideLayout93.xml><?xml version="1.0" encoding="utf-8"?>
<p:sldLayout xmlns:a="http://schemas.openxmlformats.org/drawingml/2006/main" xmlns:r="http://schemas.openxmlformats.org/officeDocument/2006/relationships" xmlns:p="http://schemas.openxmlformats.org/presentationml/2006/main" type="obj">
  <p:cSld name="Título e conteúd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6ED4163-F5F0-44BB-AD7E-98B54E778B1A}"/>
              </a:ext>
            </a:extLst>
          </p:cNvPr>
          <p:cNvSpPr>
            <a:spLocks noGrp="1"/>
          </p:cNvSpPr>
          <p:nvPr>
            <p:ph type="title"/>
          </p:nvPr>
        </p:nvSpPr>
        <p:spPr/>
        <p:txBody>
          <a:bodyPr rtlCol="0"/>
          <a:lstStyle/>
          <a:p>
            <a:pPr rtl="0"/>
            <a:r>
              <a:rPr lang="pt-BR" noProof="0"/>
              <a:t>Clique para editar o título Mestre</a:t>
            </a:r>
            <a:endParaRPr lang="pt-BR" noProof="0" dirty="0"/>
          </a:p>
        </p:txBody>
      </p:sp>
      <p:sp>
        <p:nvSpPr>
          <p:cNvPr id="3" name="Espaço reservado para conteúdo 2">
            <a:extLst>
              <a:ext uri="{FF2B5EF4-FFF2-40B4-BE49-F238E27FC236}">
                <a16:creationId xmlns:a16="http://schemas.microsoft.com/office/drawing/2014/main" id="{BB240038-07DB-4243-9334-10DF0A405E05}"/>
              </a:ext>
            </a:extLst>
          </p:cNvPr>
          <p:cNvSpPr>
            <a:spLocks noGrp="1"/>
          </p:cNvSpPr>
          <p:nvPr>
            <p:ph idx="1"/>
          </p:nvPr>
        </p:nvSpPr>
        <p:spPr/>
        <p:txBody>
          <a:bodyPr rtlCol="0"/>
          <a:lstStyle/>
          <a:p>
            <a:pPr lvl="0" rtl="0"/>
            <a:r>
              <a:rPr lang="pt-BR" noProof="0"/>
              <a:t>Clique para editar os estilos de texto Mestres</a:t>
            </a:r>
          </a:p>
          <a:p>
            <a:pPr lvl="1" rtl="0"/>
            <a:r>
              <a:rPr lang="pt-BR" noProof="0"/>
              <a:t>Segundo nível</a:t>
            </a:r>
          </a:p>
          <a:p>
            <a:pPr lvl="2" rtl="0"/>
            <a:r>
              <a:rPr lang="pt-BR" noProof="0"/>
              <a:t>Terceiro nível</a:t>
            </a:r>
          </a:p>
          <a:p>
            <a:pPr lvl="3" rtl="0"/>
            <a:r>
              <a:rPr lang="pt-BR" noProof="0"/>
              <a:t>Quarto nível</a:t>
            </a:r>
          </a:p>
          <a:p>
            <a:pPr lvl="4" rtl="0"/>
            <a:r>
              <a:rPr lang="pt-BR" noProof="0"/>
              <a:t>Quinto nível</a:t>
            </a:r>
            <a:endParaRPr lang="pt-BR" noProof="0" dirty="0"/>
          </a:p>
        </p:txBody>
      </p:sp>
      <p:sp>
        <p:nvSpPr>
          <p:cNvPr id="4" name="Espaço Reservado para Data 3">
            <a:extLst>
              <a:ext uri="{FF2B5EF4-FFF2-40B4-BE49-F238E27FC236}">
                <a16:creationId xmlns:a16="http://schemas.microsoft.com/office/drawing/2014/main" id="{B6E5D1F5-0181-4CD4-86C5-C6089659C296}"/>
              </a:ext>
            </a:extLst>
          </p:cNvPr>
          <p:cNvSpPr>
            <a:spLocks noGrp="1"/>
          </p:cNvSpPr>
          <p:nvPr>
            <p:ph type="dt" sz="half" idx="10"/>
          </p:nvPr>
        </p:nvSpPr>
        <p:spPr/>
        <p:txBody>
          <a:bodyPr rtlCol="0"/>
          <a:lstStyle/>
          <a:p>
            <a:pPr rtl="0"/>
            <a:fld id="{5D5ABD0F-D745-45C9-B964-3784A7467FD3}" type="datetime1">
              <a:rPr lang="pt-BR" noProof="0" smtClean="0"/>
              <a:t>22/05/2025</a:t>
            </a:fld>
            <a:endParaRPr lang="pt-BR" noProof="0" dirty="0"/>
          </a:p>
        </p:txBody>
      </p:sp>
      <p:sp>
        <p:nvSpPr>
          <p:cNvPr id="5" name="Espaço Reservado para Rodapé 4">
            <a:extLst>
              <a:ext uri="{FF2B5EF4-FFF2-40B4-BE49-F238E27FC236}">
                <a16:creationId xmlns:a16="http://schemas.microsoft.com/office/drawing/2014/main" id="{B1B41B4D-2B57-4623-A5AA-5DD1C01DFD87}"/>
              </a:ext>
            </a:extLst>
          </p:cNvPr>
          <p:cNvSpPr>
            <a:spLocks noGrp="1"/>
          </p:cNvSpPr>
          <p:nvPr>
            <p:ph type="ftr" sz="quarter" idx="11"/>
          </p:nvPr>
        </p:nvSpPr>
        <p:spPr/>
        <p:txBody>
          <a:bodyPr rtlCol="0"/>
          <a:lstStyle/>
          <a:p>
            <a:pPr rtl="0"/>
            <a:endParaRPr lang="pt-BR" noProof="0" dirty="0"/>
          </a:p>
        </p:txBody>
      </p:sp>
      <p:sp>
        <p:nvSpPr>
          <p:cNvPr id="6" name="Espaço Reservado para o Número do Slide 5">
            <a:extLst>
              <a:ext uri="{FF2B5EF4-FFF2-40B4-BE49-F238E27FC236}">
                <a16:creationId xmlns:a16="http://schemas.microsoft.com/office/drawing/2014/main" id="{D9F5E103-7BD5-401C-89CB-68A5ABF6EA7F}"/>
              </a:ext>
            </a:extLst>
          </p:cNvPr>
          <p:cNvSpPr>
            <a:spLocks noGrp="1"/>
          </p:cNvSpPr>
          <p:nvPr>
            <p:ph type="sldNum" sz="quarter" idx="12"/>
          </p:nvPr>
        </p:nvSpPr>
        <p:spPr/>
        <p:txBody>
          <a:bodyPr rtlCol="0"/>
          <a:lstStyle/>
          <a:p>
            <a:pPr rtl="0"/>
            <a:fld id="{7BF7B83F-5D7D-4B5E-8B7F-53C7A0A0C75A}" type="slidenum">
              <a:rPr lang="pt-BR" noProof="0" smtClean="0"/>
              <a:t>‹nº›</a:t>
            </a:fld>
            <a:endParaRPr lang="pt-BR" noProof="0" dirty="0"/>
          </a:p>
        </p:txBody>
      </p:sp>
    </p:spTree>
    <p:extLst>
      <p:ext uri="{BB962C8B-B14F-4D97-AF65-F5344CB8AC3E}">
        <p14:creationId xmlns:p14="http://schemas.microsoft.com/office/powerpoint/2010/main" val="86576851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Standard One col content">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FC845F55-9628-45C8-A772-2C98236649B5}"/>
              </a:ext>
            </a:extLst>
          </p:cNvPr>
          <p:cNvSpPr>
            <a:spLocks noGrp="1"/>
          </p:cNvSpPr>
          <p:nvPr>
            <p:ph type="sldNum" sz="quarter" idx="12"/>
          </p:nvPr>
        </p:nvSpPr>
        <p:spPr/>
        <p:txBody>
          <a:bodyPr/>
          <a:lstStyle/>
          <a:p>
            <a:fld id="{7DAB47CC-2047-4FFE-9F3B-6C9AB62C3816}" type="slidenum">
              <a:rPr lang="en-GB" smtClean="0"/>
              <a:pPr/>
              <a:t>‹nº›</a:t>
            </a:fld>
            <a:endParaRPr lang="en-GB"/>
          </a:p>
        </p:txBody>
      </p:sp>
      <p:sp>
        <p:nvSpPr>
          <p:cNvPr id="14" name="Text Placeholder 13"/>
          <p:cNvSpPr>
            <a:spLocks noGrp="1"/>
          </p:cNvSpPr>
          <p:nvPr>
            <p:ph type="body" sz="quarter" idx="13" hasCustomPrompt="1"/>
          </p:nvPr>
        </p:nvSpPr>
        <p:spPr>
          <a:xfrm>
            <a:off x="7010273" y="765175"/>
            <a:ext cx="4680000" cy="288000"/>
          </a:xfrm>
        </p:spPr>
        <p:txBody>
          <a:bodyPr>
            <a:noAutofit/>
          </a:bodyPr>
          <a:lstStyle>
            <a:lvl1pPr marL="0" indent="0" algn="r">
              <a:lnSpc>
                <a:spcPct val="100000"/>
              </a:lnSpc>
              <a:spcBef>
                <a:spcPts val="0"/>
              </a:spcBef>
              <a:buNone/>
              <a:defRPr sz="2000" b="1" cap="all" baseline="0"/>
            </a:lvl1pPr>
            <a:lvl2pPr marL="0" indent="0" algn="r">
              <a:lnSpc>
                <a:spcPct val="100000"/>
              </a:lnSpc>
              <a:spcBef>
                <a:spcPts val="0"/>
              </a:spcBef>
              <a:buNone/>
              <a:defRPr sz="2000" b="1" cap="all" baseline="0"/>
            </a:lvl2pPr>
            <a:lvl3pPr marL="0" indent="0" algn="r">
              <a:lnSpc>
                <a:spcPct val="100000"/>
              </a:lnSpc>
              <a:spcBef>
                <a:spcPts val="0"/>
              </a:spcBef>
              <a:buNone/>
              <a:defRPr sz="2000" b="1" cap="all" baseline="0"/>
            </a:lvl3pPr>
            <a:lvl4pPr marL="0" indent="0" algn="r">
              <a:lnSpc>
                <a:spcPct val="100000"/>
              </a:lnSpc>
              <a:spcBef>
                <a:spcPts val="0"/>
              </a:spcBef>
              <a:buNone/>
              <a:defRPr sz="2000" b="1" cap="all" baseline="0"/>
            </a:lvl4pPr>
            <a:lvl5pPr marL="0" indent="0" algn="r">
              <a:lnSpc>
                <a:spcPct val="100000"/>
              </a:lnSpc>
              <a:spcBef>
                <a:spcPts val="0"/>
              </a:spcBef>
              <a:buNone/>
              <a:defRPr sz="2000" b="1" cap="all" baseline="0"/>
            </a:lvl5pPr>
          </a:lstStyle>
          <a:p>
            <a:pPr lvl="0"/>
            <a:r>
              <a:rPr lang="en-US" dirty="0"/>
              <a:t>Click to add sub title</a:t>
            </a:r>
            <a:endParaRPr lang="en-GB" dirty="0"/>
          </a:p>
        </p:txBody>
      </p:sp>
      <p:sp>
        <p:nvSpPr>
          <p:cNvPr id="17" name="Title 16"/>
          <p:cNvSpPr>
            <a:spLocks noGrp="1"/>
          </p:cNvSpPr>
          <p:nvPr>
            <p:ph type="title" hasCustomPrompt="1"/>
          </p:nvPr>
        </p:nvSpPr>
        <p:spPr>
          <a:xfrm>
            <a:off x="7009123" y="450679"/>
            <a:ext cx="4681151" cy="288000"/>
          </a:xfrm>
        </p:spPr>
        <p:txBody>
          <a:bodyPr/>
          <a:lstStyle>
            <a:lvl1pPr>
              <a:defRPr lang="en-GB" dirty="0"/>
            </a:lvl1pPr>
          </a:lstStyle>
          <a:p>
            <a:r>
              <a:rPr lang="en-US" dirty="0"/>
              <a:t>Click to add title</a:t>
            </a:r>
            <a:endParaRPr lang="en-GB" dirty="0"/>
          </a:p>
        </p:txBody>
      </p:sp>
      <p:sp>
        <p:nvSpPr>
          <p:cNvPr id="7" name="Content Placeholder 6">
            <a:extLst>
              <a:ext uri="{FF2B5EF4-FFF2-40B4-BE49-F238E27FC236}">
                <a16:creationId xmlns:a16="http://schemas.microsoft.com/office/drawing/2014/main" id="{A78BD5D8-39FC-4CB0-A499-C2C8D723C4FE}"/>
              </a:ext>
            </a:extLst>
          </p:cNvPr>
          <p:cNvSpPr>
            <a:spLocks noGrp="1"/>
          </p:cNvSpPr>
          <p:nvPr>
            <p:ph sz="quarter" idx="14" hasCustomPrompt="1"/>
          </p:nvPr>
        </p:nvSpPr>
        <p:spPr>
          <a:xfrm>
            <a:off x="458273" y="1341439"/>
            <a:ext cx="11232000" cy="4788000"/>
          </a:xfrm>
        </p:spPr>
        <p:txBody>
          <a:bodyPr/>
          <a:lstStyle>
            <a:lvl1pPr>
              <a:spcBef>
                <a:spcPts val="400"/>
              </a:spcBef>
              <a:spcAft>
                <a:spcPts val="800"/>
              </a:spcAft>
              <a:defRPr/>
            </a:lvl1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584403532"/>
      </p:ext>
    </p:extLst>
  </p:cSld>
  <p:clrMapOvr>
    <a:masterClrMapping/>
  </p:clrMapOvr>
  <p:hf sldNum="0" hdr="0" ftr="0" dt="0"/>
  <p:extLst>
    <p:ext uri="{DCECCB84-F9BA-43D5-87BE-67443E8EF086}">
      <p15:sldGuideLst xmlns:p15="http://schemas.microsoft.com/office/powerpoint/2012/main">
        <p15:guide id="1" orient="horz" pos="845">
          <p15:clr>
            <a:srgbClr val="FBAE40"/>
          </p15:clr>
        </p15:guide>
        <p15:guide id="2" pos="7378">
          <p15:clr>
            <a:srgbClr val="FBAE40"/>
          </p15:clr>
        </p15:guide>
        <p15:guide id="3" orient="horz" pos="386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jp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18" Type="http://schemas.openxmlformats.org/officeDocument/2006/relationships/slideLayout" Target="../slideLayouts/slideLayout35.xml"/><Relationship Id="rId3" Type="http://schemas.openxmlformats.org/officeDocument/2006/relationships/slideLayout" Target="../slideLayouts/slideLayout20.xml"/><Relationship Id="rId21" Type="http://schemas.openxmlformats.org/officeDocument/2006/relationships/theme" Target="../theme/theme2.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0" Type="http://schemas.openxmlformats.org/officeDocument/2006/relationships/slideLayout" Target="../slideLayouts/slideLayout37.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10" Type="http://schemas.openxmlformats.org/officeDocument/2006/relationships/slideLayout" Target="../slideLayouts/slideLayout27.xml"/><Relationship Id="rId19" Type="http://schemas.openxmlformats.org/officeDocument/2006/relationships/slideLayout" Target="../slideLayouts/slideLayout36.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image" Target="../media/image7.png"/></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50.xml"/><Relationship Id="rId18" Type="http://schemas.openxmlformats.org/officeDocument/2006/relationships/slideLayout" Target="../slideLayouts/slideLayout55.xml"/><Relationship Id="rId26" Type="http://schemas.openxmlformats.org/officeDocument/2006/relationships/slideLayout" Target="../slideLayouts/slideLayout63.xml"/><Relationship Id="rId39" Type="http://schemas.openxmlformats.org/officeDocument/2006/relationships/slideLayout" Target="../slideLayouts/slideLayout76.xml"/><Relationship Id="rId21" Type="http://schemas.openxmlformats.org/officeDocument/2006/relationships/slideLayout" Target="../slideLayouts/slideLayout58.xml"/><Relationship Id="rId34" Type="http://schemas.openxmlformats.org/officeDocument/2006/relationships/slideLayout" Target="../slideLayouts/slideLayout71.xml"/><Relationship Id="rId42" Type="http://schemas.openxmlformats.org/officeDocument/2006/relationships/slideLayout" Target="../slideLayouts/slideLayout79.xml"/><Relationship Id="rId47" Type="http://schemas.openxmlformats.org/officeDocument/2006/relationships/slideLayout" Target="../slideLayouts/slideLayout84.xml"/><Relationship Id="rId50" Type="http://schemas.openxmlformats.org/officeDocument/2006/relationships/slideLayout" Target="../slideLayouts/slideLayout87.xml"/><Relationship Id="rId55" Type="http://schemas.openxmlformats.org/officeDocument/2006/relationships/slideLayout" Target="../slideLayouts/slideLayout92.xml"/><Relationship Id="rId7" Type="http://schemas.openxmlformats.org/officeDocument/2006/relationships/slideLayout" Target="../slideLayouts/slideLayout44.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9" Type="http://schemas.openxmlformats.org/officeDocument/2006/relationships/slideLayout" Target="../slideLayouts/slideLayout66.xml"/><Relationship Id="rId11" Type="http://schemas.openxmlformats.org/officeDocument/2006/relationships/slideLayout" Target="../slideLayouts/slideLayout48.xml"/><Relationship Id="rId24" Type="http://schemas.openxmlformats.org/officeDocument/2006/relationships/slideLayout" Target="../slideLayouts/slideLayout61.xml"/><Relationship Id="rId32" Type="http://schemas.openxmlformats.org/officeDocument/2006/relationships/slideLayout" Target="../slideLayouts/slideLayout69.xml"/><Relationship Id="rId37" Type="http://schemas.openxmlformats.org/officeDocument/2006/relationships/slideLayout" Target="../slideLayouts/slideLayout74.xml"/><Relationship Id="rId40" Type="http://schemas.openxmlformats.org/officeDocument/2006/relationships/slideLayout" Target="../slideLayouts/slideLayout77.xml"/><Relationship Id="rId45" Type="http://schemas.openxmlformats.org/officeDocument/2006/relationships/slideLayout" Target="../slideLayouts/slideLayout82.xml"/><Relationship Id="rId53" Type="http://schemas.openxmlformats.org/officeDocument/2006/relationships/slideLayout" Target="../slideLayouts/slideLayout90.xml"/><Relationship Id="rId58" Type="http://schemas.openxmlformats.org/officeDocument/2006/relationships/theme" Target="../theme/theme3.xml"/><Relationship Id="rId5" Type="http://schemas.openxmlformats.org/officeDocument/2006/relationships/slideLayout" Target="../slideLayouts/slideLayout42.xml"/><Relationship Id="rId19" Type="http://schemas.openxmlformats.org/officeDocument/2006/relationships/slideLayout" Target="../slideLayouts/slideLayout56.xml"/><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slideLayout" Target="../slideLayouts/slideLayout59.xml"/><Relationship Id="rId27" Type="http://schemas.openxmlformats.org/officeDocument/2006/relationships/slideLayout" Target="../slideLayouts/slideLayout64.xml"/><Relationship Id="rId30" Type="http://schemas.openxmlformats.org/officeDocument/2006/relationships/slideLayout" Target="../slideLayouts/slideLayout67.xml"/><Relationship Id="rId35" Type="http://schemas.openxmlformats.org/officeDocument/2006/relationships/slideLayout" Target="../slideLayouts/slideLayout72.xml"/><Relationship Id="rId43" Type="http://schemas.openxmlformats.org/officeDocument/2006/relationships/slideLayout" Target="../slideLayouts/slideLayout80.xml"/><Relationship Id="rId48" Type="http://schemas.openxmlformats.org/officeDocument/2006/relationships/slideLayout" Target="../slideLayouts/slideLayout85.xml"/><Relationship Id="rId56" Type="http://schemas.openxmlformats.org/officeDocument/2006/relationships/slideLayout" Target="../slideLayouts/slideLayout93.xml"/><Relationship Id="rId8" Type="http://schemas.openxmlformats.org/officeDocument/2006/relationships/slideLayout" Target="../slideLayouts/slideLayout45.xml"/><Relationship Id="rId51" Type="http://schemas.openxmlformats.org/officeDocument/2006/relationships/slideLayout" Target="../slideLayouts/slideLayout88.xml"/><Relationship Id="rId3" Type="http://schemas.openxmlformats.org/officeDocument/2006/relationships/slideLayout" Target="../slideLayouts/slideLayout40.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5" Type="http://schemas.openxmlformats.org/officeDocument/2006/relationships/slideLayout" Target="../slideLayouts/slideLayout62.xml"/><Relationship Id="rId33" Type="http://schemas.openxmlformats.org/officeDocument/2006/relationships/slideLayout" Target="../slideLayouts/slideLayout70.xml"/><Relationship Id="rId38" Type="http://schemas.openxmlformats.org/officeDocument/2006/relationships/slideLayout" Target="../slideLayouts/slideLayout75.xml"/><Relationship Id="rId46" Type="http://schemas.openxmlformats.org/officeDocument/2006/relationships/slideLayout" Target="../slideLayouts/slideLayout83.xml"/><Relationship Id="rId20" Type="http://schemas.openxmlformats.org/officeDocument/2006/relationships/slideLayout" Target="../slideLayouts/slideLayout57.xml"/><Relationship Id="rId41" Type="http://schemas.openxmlformats.org/officeDocument/2006/relationships/slideLayout" Target="../slideLayouts/slideLayout78.xml"/><Relationship Id="rId54" Type="http://schemas.openxmlformats.org/officeDocument/2006/relationships/slideLayout" Target="../slideLayouts/slideLayout91.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5" Type="http://schemas.openxmlformats.org/officeDocument/2006/relationships/slideLayout" Target="../slideLayouts/slideLayout52.xml"/><Relationship Id="rId23" Type="http://schemas.openxmlformats.org/officeDocument/2006/relationships/slideLayout" Target="../slideLayouts/slideLayout60.xml"/><Relationship Id="rId28" Type="http://schemas.openxmlformats.org/officeDocument/2006/relationships/slideLayout" Target="../slideLayouts/slideLayout65.xml"/><Relationship Id="rId36" Type="http://schemas.openxmlformats.org/officeDocument/2006/relationships/slideLayout" Target="../slideLayouts/slideLayout73.xml"/><Relationship Id="rId49" Type="http://schemas.openxmlformats.org/officeDocument/2006/relationships/slideLayout" Target="../slideLayouts/slideLayout86.xml"/><Relationship Id="rId57" Type="http://schemas.openxmlformats.org/officeDocument/2006/relationships/slideLayout" Target="../slideLayouts/slideLayout94.xml"/><Relationship Id="rId10" Type="http://schemas.openxmlformats.org/officeDocument/2006/relationships/slideLayout" Target="../slideLayouts/slideLayout47.xml"/><Relationship Id="rId31" Type="http://schemas.openxmlformats.org/officeDocument/2006/relationships/slideLayout" Target="../slideLayouts/slideLayout68.xml"/><Relationship Id="rId44" Type="http://schemas.openxmlformats.org/officeDocument/2006/relationships/slideLayout" Target="../slideLayouts/slideLayout81.xml"/><Relationship Id="rId52" Type="http://schemas.openxmlformats.org/officeDocument/2006/relationships/slideLayout" Target="../slideLayouts/slideLayout8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3A4D2EB-176E-4AAB-B3CE-468F0FE6DAAD}"/>
              </a:ext>
            </a:extLst>
          </p:cNvPr>
          <p:cNvSpPr>
            <a:spLocks noGrp="1"/>
          </p:cNvSpPr>
          <p:nvPr>
            <p:ph type="title"/>
          </p:nvPr>
        </p:nvSpPr>
        <p:spPr>
          <a:xfrm>
            <a:off x="7031426" y="450680"/>
            <a:ext cx="4681151" cy="314497"/>
          </a:xfrm>
          <a:prstGeom prst="rect">
            <a:avLst/>
          </a:prstGeom>
        </p:spPr>
        <p:txBody>
          <a:bodyPr vert="horz" lIns="0" tIns="0" rIns="0" bIns="0" rtlCol="0" anchor="t" anchorCtr="0">
            <a:noAutofit/>
          </a:bodyPr>
          <a:lstStyle/>
          <a:p>
            <a:r>
              <a:rPr lang="en-US" dirty="0"/>
              <a:t>Click to edit Master title style</a:t>
            </a:r>
            <a:endParaRPr lang="en-GB" dirty="0"/>
          </a:p>
        </p:txBody>
      </p:sp>
      <p:sp>
        <p:nvSpPr>
          <p:cNvPr id="3" name="Text Placeholder 2">
            <a:extLst>
              <a:ext uri="{FF2B5EF4-FFF2-40B4-BE49-F238E27FC236}">
                <a16:creationId xmlns:a16="http://schemas.microsoft.com/office/drawing/2014/main" id="{539ADA34-01CD-476D-A351-075B14965050}"/>
              </a:ext>
            </a:extLst>
          </p:cNvPr>
          <p:cNvSpPr>
            <a:spLocks noGrp="1"/>
          </p:cNvSpPr>
          <p:nvPr>
            <p:ph type="body" idx="1"/>
          </p:nvPr>
        </p:nvSpPr>
        <p:spPr>
          <a:xfrm>
            <a:off x="479426" y="1341439"/>
            <a:ext cx="11233151" cy="4787900"/>
          </a:xfrm>
          <a:prstGeom prst="rect">
            <a:avLst/>
          </a:prstGeom>
        </p:spPr>
        <p:txBody>
          <a:bodyPr vert="horz" lIns="0" tIns="0" rIns="0" bIns="0" rtlCol="0" anchor="t" anchorCtr="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marL="480472" lvl="5" indent="-241294" algn="l" defTabSz="914377" rtl="0" eaLnBrk="1" latinLnBrk="0" hangingPunct="1">
              <a:lnSpc>
                <a:spcPct val="90000"/>
              </a:lnSpc>
              <a:spcBef>
                <a:spcPts val="0"/>
              </a:spcBef>
              <a:spcAft>
                <a:spcPts val="600"/>
              </a:spcAft>
              <a:buFont typeface="Arial" panose="020B0604020202020204" pitchFamily="34" charset="0"/>
              <a:buChar char="‒"/>
            </a:pPr>
            <a:r>
              <a:rPr lang="en-GB" dirty="0"/>
              <a:t>Fifth level</a:t>
            </a:r>
          </a:p>
          <a:p>
            <a:pPr lvl="5"/>
            <a:r>
              <a:rPr lang="en-GB" dirty="0"/>
              <a:t>Sixth level</a:t>
            </a:r>
          </a:p>
          <a:p>
            <a:pPr marL="480472" lvl="5" indent="-241294" algn="l" defTabSz="914377" rtl="0" eaLnBrk="1" latinLnBrk="0" hangingPunct="1">
              <a:lnSpc>
                <a:spcPct val="90000"/>
              </a:lnSpc>
              <a:spcBef>
                <a:spcPts val="0"/>
              </a:spcBef>
              <a:spcAft>
                <a:spcPts val="600"/>
              </a:spcAft>
              <a:buFont typeface="Arial" panose="020B0604020202020204" pitchFamily="34" charset="0"/>
              <a:buChar char="‒"/>
            </a:pPr>
            <a:r>
              <a:rPr lang="en-GB" dirty="0"/>
              <a:t>Seventh level</a:t>
            </a:r>
          </a:p>
          <a:p>
            <a:pPr marL="480472" lvl="5" indent="-241294" algn="l" defTabSz="914377" rtl="0" eaLnBrk="1" latinLnBrk="0" hangingPunct="1">
              <a:lnSpc>
                <a:spcPct val="90000"/>
              </a:lnSpc>
              <a:spcBef>
                <a:spcPts val="0"/>
              </a:spcBef>
              <a:spcAft>
                <a:spcPts val="600"/>
              </a:spcAft>
              <a:buFont typeface="Arial" panose="020B0604020202020204" pitchFamily="34" charset="0"/>
              <a:buChar char="‒"/>
            </a:pPr>
            <a:r>
              <a:rPr lang="en-GB" dirty="0"/>
              <a:t>Eighth level</a:t>
            </a:r>
          </a:p>
          <a:p>
            <a:pPr marL="480472" lvl="5" indent="-241294" algn="l" defTabSz="914377" rtl="0" eaLnBrk="1" latinLnBrk="0" hangingPunct="1">
              <a:lnSpc>
                <a:spcPct val="90000"/>
              </a:lnSpc>
              <a:spcBef>
                <a:spcPts val="0"/>
              </a:spcBef>
              <a:spcAft>
                <a:spcPts val="600"/>
              </a:spcAft>
              <a:buFont typeface="Arial" panose="020B0604020202020204" pitchFamily="34" charset="0"/>
              <a:buChar char="‒"/>
            </a:pPr>
            <a:r>
              <a:rPr lang="en-GB" dirty="0"/>
              <a:t>Ninth Level</a:t>
            </a:r>
          </a:p>
        </p:txBody>
      </p:sp>
      <p:sp>
        <p:nvSpPr>
          <p:cNvPr id="4" name="Date Placeholder 3">
            <a:extLst>
              <a:ext uri="{FF2B5EF4-FFF2-40B4-BE49-F238E27FC236}">
                <a16:creationId xmlns:a16="http://schemas.microsoft.com/office/drawing/2014/main" id="{0B613454-D4C6-4A13-A74A-5982C1C7AB76}"/>
              </a:ext>
            </a:extLst>
          </p:cNvPr>
          <p:cNvSpPr>
            <a:spLocks noGrp="1"/>
          </p:cNvSpPr>
          <p:nvPr>
            <p:ph type="dt" sz="half" idx="2"/>
          </p:nvPr>
        </p:nvSpPr>
        <p:spPr>
          <a:xfrm>
            <a:off x="479425" y="6300000"/>
            <a:ext cx="2743200" cy="365125"/>
          </a:xfrm>
          <a:prstGeom prst="rect">
            <a:avLst/>
          </a:prstGeom>
        </p:spPr>
        <p:txBody>
          <a:bodyPr vert="horz" lIns="0" tIns="54000" rIns="0" bIns="34290" rtlCol="0" anchor="t" anchorCtr="0"/>
          <a:lstStyle>
            <a:lvl1pPr algn="l">
              <a:defRPr sz="933">
                <a:solidFill>
                  <a:schemeClr val="tx1">
                    <a:tint val="75000"/>
                  </a:schemeClr>
                </a:solidFill>
              </a:defRPr>
            </a:lvl1pPr>
          </a:lstStyle>
          <a:p>
            <a:pPr rtl="0"/>
            <a:fld id="{84D2449E-0DCC-4CF9-9751-72CA75357CD9}" type="datetime1">
              <a:rPr lang="pt-BR" noProof="0" smtClean="0"/>
              <a:t>22/05/2025</a:t>
            </a:fld>
            <a:endParaRPr lang="pt-BR" noProof="0" dirty="0"/>
          </a:p>
        </p:txBody>
      </p:sp>
      <p:sp>
        <p:nvSpPr>
          <p:cNvPr id="5" name="Footer Placeholder 4">
            <a:extLst>
              <a:ext uri="{FF2B5EF4-FFF2-40B4-BE49-F238E27FC236}">
                <a16:creationId xmlns:a16="http://schemas.microsoft.com/office/drawing/2014/main" id="{1635D082-283D-4065-90AC-C271964CEF5D}"/>
              </a:ext>
            </a:extLst>
          </p:cNvPr>
          <p:cNvSpPr>
            <a:spLocks noGrp="1"/>
          </p:cNvSpPr>
          <p:nvPr>
            <p:ph type="ftr" sz="quarter" idx="3"/>
          </p:nvPr>
        </p:nvSpPr>
        <p:spPr>
          <a:xfrm>
            <a:off x="7572164" y="6309320"/>
            <a:ext cx="4114800" cy="365125"/>
          </a:xfrm>
          <a:prstGeom prst="rect">
            <a:avLst/>
          </a:prstGeom>
        </p:spPr>
        <p:txBody>
          <a:bodyPr vert="horz" lIns="0" tIns="54000" rIns="0" bIns="34290" rtlCol="0" anchor="t" anchorCtr="0"/>
          <a:lstStyle>
            <a:lvl1pPr algn="r">
              <a:defRPr sz="933">
                <a:solidFill>
                  <a:schemeClr val="tx1">
                    <a:tint val="75000"/>
                  </a:schemeClr>
                </a:solidFill>
              </a:defRPr>
            </a:lvl1pPr>
          </a:lstStyle>
          <a:p>
            <a:pPr rtl="0"/>
            <a:endParaRPr lang="pt-BR" noProof="0" dirty="0"/>
          </a:p>
        </p:txBody>
      </p:sp>
      <p:sp>
        <p:nvSpPr>
          <p:cNvPr id="6" name="Slide Number Placeholder 5">
            <a:extLst>
              <a:ext uri="{FF2B5EF4-FFF2-40B4-BE49-F238E27FC236}">
                <a16:creationId xmlns:a16="http://schemas.microsoft.com/office/drawing/2014/main" id="{F831572E-378E-41C1-A8B9-6410AC8627DE}"/>
              </a:ext>
            </a:extLst>
          </p:cNvPr>
          <p:cNvSpPr>
            <a:spLocks noGrp="1"/>
          </p:cNvSpPr>
          <p:nvPr>
            <p:ph type="sldNum" sz="quarter" idx="4"/>
          </p:nvPr>
        </p:nvSpPr>
        <p:spPr>
          <a:xfrm>
            <a:off x="5376260" y="6300002"/>
            <a:ext cx="1439480" cy="240847"/>
          </a:xfrm>
          <a:prstGeom prst="rect">
            <a:avLst/>
          </a:prstGeom>
        </p:spPr>
        <p:txBody>
          <a:bodyPr vert="horz" lIns="0" tIns="34290" rIns="0" bIns="34290" rtlCol="0" anchor="ctr"/>
          <a:lstStyle>
            <a:lvl1pPr algn="ctr">
              <a:defRPr sz="933">
                <a:solidFill>
                  <a:srgbClr val="9EA9B2"/>
                </a:solidFill>
              </a:defRPr>
            </a:lvl1pPr>
          </a:lstStyle>
          <a:p>
            <a:pPr rtl="0"/>
            <a:fld id="{220A9A2B-DCEA-459B-8067-44D042050D8C}" type="slidenum">
              <a:rPr lang="pt-BR" noProof="0" smtClean="0"/>
              <a:t>‹nº›</a:t>
            </a:fld>
            <a:endParaRPr lang="pt-BR" noProof="0" dirty="0"/>
          </a:p>
        </p:txBody>
      </p:sp>
      <p:cxnSp>
        <p:nvCxnSpPr>
          <p:cNvPr id="9" name="Straight Connector 8"/>
          <p:cNvCxnSpPr/>
          <p:nvPr/>
        </p:nvCxnSpPr>
        <p:spPr>
          <a:xfrm>
            <a:off x="479426" y="6300000"/>
            <a:ext cx="11233151" cy="0"/>
          </a:xfrm>
          <a:prstGeom prst="line">
            <a:avLst/>
          </a:prstGeom>
          <a:ln>
            <a:solidFill>
              <a:srgbClr val="9EA9B2"/>
            </a:solidFill>
          </a:ln>
        </p:spPr>
        <p:style>
          <a:lnRef idx="1">
            <a:schemeClr val="accent1"/>
          </a:lnRef>
          <a:fillRef idx="0">
            <a:schemeClr val="accent1"/>
          </a:fillRef>
          <a:effectRef idx="0">
            <a:schemeClr val="accent1"/>
          </a:effectRef>
          <a:fontRef idx="minor">
            <a:schemeClr val="tx1"/>
          </a:fontRef>
        </p:style>
      </p:cxnSp>
      <p:pic>
        <p:nvPicPr>
          <p:cNvPr id="8" name="Picture 9">
            <a:extLst>
              <a:ext uri="{FF2B5EF4-FFF2-40B4-BE49-F238E27FC236}">
                <a16:creationId xmlns:a16="http://schemas.microsoft.com/office/drawing/2014/main" id="{77991615-E8B8-CC7D-4460-1A2750727F40}"/>
              </a:ext>
            </a:extLst>
          </p:cNvPr>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431971" y="479969"/>
            <a:ext cx="3132035" cy="575961"/>
          </a:xfrm>
          <a:prstGeom prst="rect">
            <a:avLst/>
          </a:prstGeom>
        </p:spPr>
      </p:pic>
    </p:spTree>
    <p:extLst>
      <p:ext uri="{BB962C8B-B14F-4D97-AF65-F5344CB8AC3E}">
        <p14:creationId xmlns:p14="http://schemas.microsoft.com/office/powerpoint/2010/main" val="2864878054"/>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 id="2147483660" r:id="rId5"/>
    <p:sldLayoutId id="2147483661" r:id="rId6"/>
    <p:sldLayoutId id="2147483662" r:id="rId7"/>
    <p:sldLayoutId id="2147483663" r:id="rId8"/>
    <p:sldLayoutId id="2147483664" r:id="rId9"/>
    <p:sldLayoutId id="2147483665" r:id="rId10"/>
    <p:sldLayoutId id="2147483666" r:id="rId11"/>
    <p:sldLayoutId id="2147483667" r:id="rId12"/>
    <p:sldLayoutId id="2147483668" r:id="rId13"/>
    <p:sldLayoutId id="2147483669" r:id="rId14"/>
    <p:sldLayoutId id="2147483670" r:id="rId15"/>
    <p:sldLayoutId id="2147483671" r:id="rId16"/>
    <p:sldLayoutId id="2147483672" r:id="rId17"/>
  </p:sldLayoutIdLst>
  <p:hf sldNum="0" hdr="0" ftr="0" dt="0"/>
  <p:txStyles>
    <p:titleStyle>
      <a:lvl1pPr algn="r" defTabSz="914377" rtl="0" eaLnBrk="1" latinLnBrk="0" hangingPunct="1">
        <a:lnSpc>
          <a:spcPct val="90000"/>
        </a:lnSpc>
        <a:spcBef>
          <a:spcPct val="0"/>
        </a:spcBef>
        <a:buNone/>
        <a:defRPr sz="2133" kern="1200" cap="all" baseline="0">
          <a:solidFill>
            <a:schemeClr val="tx1"/>
          </a:solidFill>
          <a:latin typeface="+mj-lt"/>
          <a:ea typeface="+mj-ea"/>
          <a:cs typeface="+mj-cs"/>
        </a:defRPr>
      </a:lvl1pPr>
    </p:titleStyle>
    <p:bodyStyle>
      <a:lvl1pPr marL="0" indent="0" algn="l" defTabSz="914377" rtl="0" eaLnBrk="1" latinLnBrk="0" hangingPunct="1">
        <a:lnSpc>
          <a:spcPct val="90000"/>
        </a:lnSpc>
        <a:spcBef>
          <a:spcPts val="1200"/>
        </a:spcBef>
        <a:buFont typeface="Arial" panose="020B0604020202020204" pitchFamily="34" charset="0"/>
        <a:buNone/>
        <a:defRPr sz="2133" kern="1200" cap="all" baseline="0">
          <a:solidFill>
            <a:schemeClr val="tx2"/>
          </a:solidFill>
          <a:latin typeface="+mn-lt"/>
          <a:ea typeface="+mn-ea"/>
          <a:cs typeface="+mn-cs"/>
        </a:defRPr>
      </a:lvl1pPr>
      <a:lvl2pPr marL="0" indent="0" algn="l" defTabSz="914377" rtl="0" eaLnBrk="1" latinLnBrk="0" hangingPunct="1">
        <a:lnSpc>
          <a:spcPct val="90000"/>
        </a:lnSpc>
        <a:spcBef>
          <a:spcPts val="800"/>
        </a:spcBef>
        <a:spcAft>
          <a:spcPts val="0"/>
        </a:spcAft>
        <a:buFontTx/>
        <a:buNone/>
        <a:defRPr sz="2133" kern="1200">
          <a:solidFill>
            <a:schemeClr val="tx2"/>
          </a:solidFill>
          <a:latin typeface="+mn-lt"/>
          <a:ea typeface="+mn-ea"/>
          <a:cs typeface="+mn-cs"/>
        </a:defRPr>
      </a:lvl2pPr>
      <a:lvl3pPr marL="0" indent="3175" algn="l" defTabSz="914377" rtl="0" eaLnBrk="1" latinLnBrk="0" hangingPunct="1">
        <a:lnSpc>
          <a:spcPct val="90000"/>
        </a:lnSpc>
        <a:spcBef>
          <a:spcPts val="0"/>
        </a:spcBef>
        <a:spcAft>
          <a:spcPts val="800"/>
        </a:spcAft>
        <a:buFont typeface="Arial" panose="020B0604020202020204" pitchFamily="34" charset="0"/>
        <a:buNone/>
        <a:defRPr sz="2133" kern="1200">
          <a:solidFill>
            <a:schemeClr val="tx1"/>
          </a:solidFill>
          <a:latin typeface="+mn-lt"/>
          <a:ea typeface="+mn-ea"/>
          <a:cs typeface="+mn-cs"/>
        </a:defRPr>
      </a:lvl3pPr>
      <a:lvl4pPr marL="239178" indent="-239178" algn="l" defTabSz="914377" rtl="0" eaLnBrk="1" latinLnBrk="0" hangingPunct="1">
        <a:lnSpc>
          <a:spcPct val="90000"/>
        </a:lnSpc>
        <a:spcBef>
          <a:spcPts val="0"/>
        </a:spcBef>
        <a:spcAft>
          <a:spcPts val="800"/>
        </a:spcAft>
        <a:buFont typeface="Arial" panose="020B0604020202020204" pitchFamily="34" charset="0"/>
        <a:buChar char="•"/>
        <a:defRPr sz="2133" kern="1200">
          <a:solidFill>
            <a:schemeClr val="tx1"/>
          </a:solidFill>
          <a:latin typeface="+mn-lt"/>
          <a:ea typeface="+mn-ea"/>
          <a:cs typeface="+mn-cs"/>
        </a:defRPr>
      </a:lvl4pPr>
      <a:lvl5pPr marL="480472" indent="-241294" algn="l" defTabSz="914377" rtl="0" eaLnBrk="1" latinLnBrk="0" hangingPunct="1">
        <a:lnSpc>
          <a:spcPct val="90000"/>
        </a:lnSpc>
        <a:spcBef>
          <a:spcPts val="0"/>
        </a:spcBef>
        <a:spcAft>
          <a:spcPts val="600"/>
        </a:spcAft>
        <a:buFont typeface="Arial" panose="020B0604020202020204" pitchFamily="34" charset="0"/>
        <a:buNone/>
        <a:defRPr sz="1600" kern="1200">
          <a:solidFill>
            <a:schemeClr val="tx1"/>
          </a:solidFill>
          <a:latin typeface="+mn-lt"/>
          <a:ea typeface="+mn-ea"/>
          <a:cs typeface="+mn-cs"/>
        </a:defRPr>
      </a:lvl5pPr>
      <a:lvl6pPr marL="480472" indent="-241294" algn="l" defTabSz="914377" rtl="0" eaLnBrk="1" latinLnBrk="0" hangingPunct="1">
        <a:lnSpc>
          <a:spcPct val="90000"/>
        </a:lnSpc>
        <a:spcBef>
          <a:spcPts val="0"/>
        </a:spcBef>
        <a:spcAft>
          <a:spcPts val="800"/>
        </a:spcAft>
        <a:buFont typeface="Arial" panose="020B0604020202020204" pitchFamily="34" charset="0"/>
        <a:buChar char="‒"/>
        <a:defRPr lang="en-GB" sz="2133" kern="1200" dirty="0">
          <a:solidFill>
            <a:schemeClr val="tx1"/>
          </a:solidFill>
          <a:latin typeface="+mn-lt"/>
          <a:ea typeface="+mn-ea"/>
          <a:cs typeface="+mn-cs"/>
        </a:defRPr>
      </a:lvl6pPr>
      <a:lvl7pPr marL="480472" indent="-241294" algn="l" defTabSz="914377"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80472" indent="-241294" algn="l" defTabSz="914377"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8pPr>
      <a:lvl9pPr marL="480472" indent="-241294" algn="l" defTabSz="914377"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9pPr>
    </p:bodyStyle>
    <p:otherStyle>
      <a:defPPr>
        <a:defRPr lang="en-US"/>
      </a:defPPr>
      <a:lvl1pPr marL="0" algn="l" defTabSz="914377" rtl="0" eaLnBrk="1" latinLnBrk="0" hangingPunct="1">
        <a:defRPr sz="1867" kern="1200">
          <a:solidFill>
            <a:schemeClr val="tx1"/>
          </a:solidFill>
          <a:latin typeface="+mn-lt"/>
          <a:ea typeface="+mn-ea"/>
          <a:cs typeface="+mn-cs"/>
        </a:defRPr>
      </a:lvl1pPr>
      <a:lvl2pPr marL="457189" algn="l" defTabSz="914377" rtl="0" eaLnBrk="1" latinLnBrk="0" hangingPunct="1">
        <a:defRPr sz="1867" kern="1200">
          <a:solidFill>
            <a:schemeClr val="tx1"/>
          </a:solidFill>
          <a:latin typeface="+mn-lt"/>
          <a:ea typeface="+mn-ea"/>
          <a:cs typeface="+mn-cs"/>
        </a:defRPr>
      </a:lvl2pPr>
      <a:lvl3pPr marL="914377" algn="l" defTabSz="914377" rtl="0" eaLnBrk="1" latinLnBrk="0" hangingPunct="1">
        <a:defRPr sz="1867" kern="1200">
          <a:solidFill>
            <a:schemeClr val="tx1"/>
          </a:solidFill>
          <a:latin typeface="+mn-lt"/>
          <a:ea typeface="+mn-ea"/>
          <a:cs typeface="+mn-cs"/>
        </a:defRPr>
      </a:lvl3pPr>
      <a:lvl4pPr marL="1371566" algn="l" defTabSz="914377" rtl="0" eaLnBrk="1" latinLnBrk="0" hangingPunct="1">
        <a:defRPr sz="1867" kern="1200">
          <a:solidFill>
            <a:schemeClr val="tx1"/>
          </a:solidFill>
          <a:latin typeface="+mn-lt"/>
          <a:ea typeface="+mn-ea"/>
          <a:cs typeface="+mn-cs"/>
        </a:defRPr>
      </a:lvl4pPr>
      <a:lvl5pPr marL="1828754" algn="l" defTabSz="914377" rtl="0" eaLnBrk="1" latinLnBrk="0" hangingPunct="1">
        <a:defRPr sz="1867" kern="1200">
          <a:solidFill>
            <a:schemeClr val="tx1"/>
          </a:solidFill>
          <a:latin typeface="+mn-lt"/>
          <a:ea typeface="+mn-ea"/>
          <a:cs typeface="+mn-cs"/>
        </a:defRPr>
      </a:lvl5pPr>
      <a:lvl6pPr marL="2285943" algn="l" defTabSz="914377" rtl="0" eaLnBrk="1" latinLnBrk="0" hangingPunct="1">
        <a:defRPr sz="1867" kern="1200">
          <a:solidFill>
            <a:schemeClr val="tx1"/>
          </a:solidFill>
          <a:latin typeface="+mn-lt"/>
          <a:ea typeface="+mn-ea"/>
          <a:cs typeface="+mn-cs"/>
        </a:defRPr>
      </a:lvl6pPr>
      <a:lvl7pPr marL="2743131" algn="l" defTabSz="914377" rtl="0" eaLnBrk="1" latinLnBrk="0" hangingPunct="1">
        <a:defRPr sz="1867" kern="1200">
          <a:solidFill>
            <a:schemeClr val="tx1"/>
          </a:solidFill>
          <a:latin typeface="+mn-lt"/>
          <a:ea typeface="+mn-ea"/>
          <a:cs typeface="+mn-cs"/>
        </a:defRPr>
      </a:lvl7pPr>
      <a:lvl8pPr marL="3200320" algn="l" defTabSz="914377" rtl="0" eaLnBrk="1" latinLnBrk="0" hangingPunct="1">
        <a:defRPr sz="1867" kern="1200">
          <a:solidFill>
            <a:schemeClr val="tx1"/>
          </a:solidFill>
          <a:latin typeface="+mn-lt"/>
          <a:ea typeface="+mn-ea"/>
          <a:cs typeface="+mn-cs"/>
        </a:defRPr>
      </a:lvl8pPr>
      <a:lvl9pPr marL="3657509" algn="l" defTabSz="914377" rtl="0" eaLnBrk="1" latinLnBrk="0" hangingPunct="1">
        <a:defRPr sz="1867"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A3A4D2EB-176E-4AAB-B3CE-468F0FE6DAAD}"/>
              </a:ext>
            </a:extLst>
          </p:cNvPr>
          <p:cNvSpPr>
            <a:spLocks noGrp="1"/>
          </p:cNvSpPr>
          <p:nvPr>
            <p:ph type="title"/>
          </p:nvPr>
        </p:nvSpPr>
        <p:spPr>
          <a:xfrm>
            <a:off x="7031426" y="450680"/>
            <a:ext cx="4681151" cy="314497"/>
          </a:xfrm>
          <a:prstGeom prst="rect">
            <a:avLst/>
          </a:prstGeom>
        </p:spPr>
        <p:txBody>
          <a:bodyPr vert="horz" lIns="0" tIns="0" rIns="0" bIns="0" rtlCol="0" anchor="t" anchorCtr="0">
            <a:noAutofit/>
          </a:bodyPr>
          <a:lstStyle/>
          <a:p>
            <a:r>
              <a:rPr lang="en-US" dirty="0"/>
              <a:t>Click to add title</a:t>
            </a:r>
            <a:endParaRPr lang="en-GB" dirty="0"/>
          </a:p>
        </p:txBody>
      </p:sp>
      <p:sp>
        <p:nvSpPr>
          <p:cNvPr id="3" name="Text Placeholder 2">
            <a:extLst>
              <a:ext uri="{FF2B5EF4-FFF2-40B4-BE49-F238E27FC236}">
                <a16:creationId xmlns:a16="http://schemas.microsoft.com/office/drawing/2014/main" id="{539ADA34-01CD-476D-A351-075B14965050}"/>
              </a:ext>
            </a:extLst>
          </p:cNvPr>
          <p:cNvSpPr>
            <a:spLocks noGrp="1"/>
          </p:cNvSpPr>
          <p:nvPr>
            <p:ph type="body" idx="1"/>
          </p:nvPr>
        </p:nvSpPr>
        <p:spPr>
          <a:xfrm>
            <a:off x="479426" y="1341439"/>
            <a:ext cx="11233151" cy="4787900"/>
          </a:xfrm>
          <a:prstGeom prst="rect">
            <a:avLst/>
          </a:prstGeom>
        </p:spPr>
        <p:txBody>
          <a:bodyPr vert="horz" lIns="0" tIns="0" rIns="0" bIns="0" rtlCol="0" anchor="t" anchorCtr="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
        <p:nvSpPr>
          <p:cNvPr id="4" name="Date Placeholder 3">
            <a:extLst>
              <a:ext uri="{FF2B5EF4-FFF2-40B4-BE49-F238E27FC236}">
                <a16:creationId xmlns:a16="http://schemas.microsoft.com/office/drawing/2014/main" id="{0B613454-D4C6-4A13-A74A-5982C1C7AB76}"/>
              </a:ext>
            </a:extLst>
          </p:cNvPr>
          <p:cNvSpPr>
            <a:spLocks noGrp="1"/>
          </p:cNvSpPr>
          <p:nvPr>
            <p:ph type="dt" sz="half" idx="2"/>
          </p:nvPr>
        </p:nvSpPr>
        <p:spPr>
          <a:xfrm>
            <a:off x="479425" y="6300000"/>
            <a:ext cx="2743200" cy="365125"/>
          </a:xfrm>
          <a:prstGeom prst="rect">
            <a:avLst/>
          </a:prstGeom>
        </p:spPr>
        <p:txBody>
          <a:bodyPr vert="horz" lIns="0" tIns="54000" rIns="0" bIns="34290" rtlCol="0" anchor="t" anchorCtr="0"/>
          <a:lstStyle>
            <a:lvl1pPr algn="l">
              <a:defRPr sz="933">
                <a:solidFill>
                  <a:schemeClr val="tx1">
                    <a:tint val="75000"/>
                  </a:schemeClr>
                </a:solidFill>
              </a:defRPr>
            </a:lvl1pPr>
          </a:lstStyle>
          <a:p>
            <a:pPr rtl="0"/>
            <a:fld id="{84D2449E-0DCC-4CF9-9751-72CA75357CD9}" type="datetime1">
              <a:rPr lang="pt-BR" noProof="0" smtClean="0"/>
              <a:t>22/05/2025</a:t>
            </a:fld>
            <a:endParaRPr lang="pt-BR" noProof="0" dirty="0"/>
          </a:p>
        </p:txBody>
      </p:sp>
      <p:sp>
        <p:nvSpPr>
          <p:cNvPr id="5" name="Footer Placeholder 4">
            <a:extLst>
              <a:ext uri="{FF2B5EF4-FFF2-40B4-BE49-F238E27FC236}">
                <a16:creationId xmlns:a16="http://schemas.microsoft.com/office/drawing/2014/main" id="{1635D082-283D-4065-90AC-C271964CEF5D}"/>
              </a:ext>
            </a:extLst>
          </p:cNvPr>
          <p:cNvSpPr>
            <a:spLocks noGrp="1"/>
          </p:cNvSpPr>
          <p:nvPr>
            <p:ph type="ftr" sz="quarter" idx="3"/>
          </p:nvPr>
        </p:nvSpPr>
        <p:spPr>
          <a:xfrm>
            <a:off x="7572164" y="6309320"/>
            <a:ext cx="4114800" cy="365125"/>
          </a:xfrm>
          <a:prstGeom prst="rect">
            <a:avLst/>
          </a:prstGeom>
        </p:spPr>
        <p:txBody>
          <a:bodyPr vert="horz" lIns="0" tIns="54000" rIns="0" bIns="34290" rtlCol="0" anchor="t" anchorCtr="0"/>
          <a:lstStyle>
            <a:lvl1pPr algn="r">
              <a:defRPr sz="933">
                <a:solidFill>
                  <a:schemeClr val="tx1">
                    <a:tint val="75000"/>
                  </a:schemeClr>
                </a:solidFill>
              </a:defRPr>
            </a:lvl1pPr>
          </a:lstStyle>
          <a:p>
            <a:pPr rtl="0"/>
            <a:endParaRPr lang="pt-BR" noProof="0" dirty="0"/>
          </a:p>
        </p:txBody>
      </p:sp>
      <p:sp>
        <p:nvSpPr>
          <p:cNvPr id="6" name="Slide Number Placeholder 5">
            <a:extLst>
              <a:ext uri="{FF2B5EF4-FFF2-40B4-BE49-F238E27FC236}">
                <a16:creationId xmlns:a16="http://schemas.microsoft.com/office/drawing/2014/main" id="{F831572E-378E-41C1-A8B9-6410AC8627DE}"/>
              </a:ext>
            </a:extLst>
          </p:cNvPr>
          <p:cNvSpPr>
            <a:spLocks noGrp="1"/>
          </p:cNvSpPr>
          <p:nvPr>
            <p:ph type="sldNum" sz="quarter" idx="4"/>
          </p:nvPr>
        </p:nvSpPr>
        <p:spPr>
          <a:xfrm>
            <a:off x="5376260" y="6300002"/>
            <a:ext cx="1439480" cy="240847"/>
          </a:xfrm>
          <a:prstGeom prst="rect">
            <a:avLst/>
          </a:prstGeom>
        </p:spPr>
        <p:txBody>
          <a:bodyPr vert="horz" lIns="0" tIns="34290" rIns="0" bIns="34290" rtlCol="0" anchor="ctr"/>
          <a:lstStyle>
            <a:lvl1pPr algn="ctr">
              <a:defRPr sz="933">
                <a:solidFill>
                  <a:srgbClr val="9EA9B2"/>
                </a:solidFill>
              </a:defRPr>
            </a:lvl1pPr>
          </a:lstStyle>
          <a:p>
            <a:pPr rtl="0"/>
            <a:fld id="{220A9A2B-DCEA-459B-8067-44D042050D8C}" type="slidenum">
              <a:rPr lang="pt-BR" noProof="0" smtClean="0"/>
              <a:t>‹nº›</a:t>
            </a:fld>
            <a:endParaRPr lang="pt-BR" noProof="0" dirty="0"/>
          </a:p>
        </p:txBody>
      </p:sp>
      <p:cxnSp>
        <p:nvCxnSpPr>
          <p:cNvPr id="9" name="Straight Connector 8"/>
          <p:cNvCxnSpPr/>
          <p:nvPr/>
        </p:nvCxnSpPr>
        <p:spPr>
          <a:xfrm>
            <a:off x="479426" y="6300000"/>
            <a:ext cx="11233151" cy="0"/>
          </a:xfrm>
          <a:prstGeom prst="line">
            <a:avLst/>
          </a:prstGeom>
          <a:ln>
            <a:solidFill>
              <a:srgbClr val="9EA9B2"/>
            </a:solidFill>
          </a:ln>
        </p:spPr>
        <p:style>
          <a:lnRef idx="1">
            <a:schemeClr val="accent1"/>
          </a:lnRef>
          <a:fillRef idx="0">
            <a:schemeClr val="accent1"/>
          </a:fillRef>
          <a:effectRef idx="0">
            <a:schemeClr val="accent1"/>
          </a:effectRef>
          <a:fontRef idx="minor">
            <a:schemeClr val="tx1"/>
          </a:fontRef>
        </p:style>
      </p:cxnSp>
      <p:pic>
        <p:nvPicPr>
          <p:cNvPr id="8" name="Picture 10">
            <a:extLst>
              <a:ext uri="{FF2B5EF4-FFF2-40B4-BE49-F238E27FC236}">
                <a16:creationId xmlns:a16="http://schemas.microsoft.com/office/drawing/2014/main" id="{FE8AD0F2-8804-9F1C-21DD-DA317055FCAD}"/>
              </a:ext>
            </a:extLst>
          </p:cNvPr>
          <p:cNvPicPr>
            <a:picLocks noChangeAspect="1"/>
          </p:cNvPicPr>
          <p:nvPr/>
        </p:nvPicPr>
        <p:blipFill>
          <a:blip r:embed="rId22">
            <a:extLst>
              <a:ext uri="{28A0092B-C50C-407E-A947-70E740481C1C}">
                <a14:useLocalDpi xmlns:a14="http://schemas.microsoft.com/office/drawing/2010/main" val="0"/>
              </a:ext>
            </a:extLst>
          </a:blip>
          <a:srcRect/>
          <a:stretch/>
        </p:blipFill>
        <p:spPr>
          <a:xfrm>
            <a:off x="267392" y="416747"/>
            <a:ext cx="3191741" cy="912000"/>
          </a:xfrm>
          <a:prstGeom prst="rect">
            <a:avLst/>
          </a:prstGeom>
        </p:spPr>
      </p:pic>
    </p:spTree>
    <p:extLst>
      <p:ext uri="{BB962C8B-B14F-4D97-AF65-F5344CB8AC3E}">
        <p14:creationId xmlns:p14="http://schemas.microsoft.com/office/powerpoint/2010/main" val="1073058680"/>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 id="2147483685" r:id="rId12"/>
    <p:sldLayoutId id="2147483686" r:id="rId13"/>
    <p:sldLayoutId id="2147483687" r:id="rId14"/>
    <p:sldLayoutId id="2147483688" r:id="rId15"/>
    <p:sldLayoutId id="2147483689" r:id="rId16"/>
    <p:sldLayoutId id="2147483690" r:id="rId17"/>
    <p:sldLayoutId id="2147483691" r:id="rId18"/>
    <p:sldLayoutId id="2147483692" r:id="rId19"/>
    <p:sldLayoutId id="2147483693" r:id="rId20"/>
  </p:sldLayoutIdLst>
  <p:hf sldNum="0" hdr="0" ftr="0" dt="0"/>
  <p:txStyles>
    <p:titleStyle>
      <a:lvl1pPr algn="r" defTabSz="914377" rtl="0" eaLnBrk="1" latinLnBrk="0" hangingPunct="1">
        <a:lnSpc>
          <a:spcPct val="90000"/>
        </a:lnSpc>
        <a:spcBef>
          <a:spcPct val="0"/>
        </a:spcBef>
        <a:buNone/>
        <a:defRPr sz="2133" kern="1200" cap="all" baseline="0">
          <a:solidFill>
            <a:schemeClr val="accent2"/>
          </a:solidFill>
          <a:latin typeface="+mj-lt"/>
          <a:ea typeface="+mj-ea"/>
          <a:cs typeface="+mj-cs"/>
        </a:defRPr>
      </a:lvl1pPr>
    </p:titleStyle>
    <p:bodyStyle>
      <a:lvl1pPr marL="0" indent="0" algn="l" defTabSz="914377" rtl="0" eaLnBrk="1" latinLnBrk="0" hangingPunct="1">
        <a:lnSpc>
          <a:spcPct val="90000"/>
        </a:lnSpc>
        <a:spcBef>
          <a:spcPts val="400"/>
        </a:spcBef>
        <a:spcAft>
          <a:spcPts val="800"/>
        </a:spcAft>
        <a:buFont typeface="Arial" panose="020B0604020202020204" pitchFamily="34" charset="0"/>
        <a:buNone/>
        <a:defRPr sz="2133" kern="1200" cap="all" baseline="0">
          <a:solidFill>
            <a:schemeClr val="tx2"/>
          </a:solidFill>
          <a:latin typeface="+mn-lt"/>
          <a:ea typeface="+mn-ea"/>
          <a:cs typeface="+mn-cs"/>
        </a:defRPr>
      </a:lvl1pPr>
      <a:lvl2pPr marL="0" indent="0" algn="l" defTabSz="914377" rtl="0" eaLnBrk="1" latinLnBrk="0" hangingPunct="1">
        <a:lnSpc>
          <a:spcPct val="90000"/>
        </a:lnSpc>
        <a:spcBef>
          <a:spcPts val="0"/>
        </a:spcBef>
        <a:spcAft>
          <a:spcPts val="800"/>
        </a:spcAft>
        <a:buFontTx/>
        <a:buNone/>
        <a:defRPr sz="2133" kern="1200">
          <a:solidFill>
            <a:schemeClr val="tx2"/>
          </a:solidFill>
          <a:latin typeface="+mn-lt"/>
          <a:ea typeface="+mn-ea"/>
          <a:cs typeface="+mn-cs"/>
        </a:defRPr>
      </a:lvl2pPr>
      <a:lvl3pPr marL="0" indent="0" algn="l" defTabSz="914377" rtl="0" eaLnBrk="1" latinLnBrk="0" hangingPunct="1">
        <a:lnSpc>
          <a:spcPct val="90000"/>
        </a:lnSpc>
        <a:spcBef>
          <a:spcPts val="0"/>
        </a:spcBef>
        <a:spcAft>
          <a:spcPts val="800"/>
        </a:spcAft>
        <a:buFont typeface="Arial" panose="020B0604020202020204" pitchFamily="34" charset="0"/>
        <a:buNone/>
        <a:defRPr sz="2133" kern="1200">
          <a:solidFill>
            <a:schemeClr val="tx1"/>
          </a:solidFill>
          <a:latin typeface="+mn-lt"/>
          <a:ea typeface="+mn-ea"/>
          <a:cs typeface="+mn-cs"/>
        </a:defRPr>
      </a:lvl3pPr>
      <a:lvl4pPr marL="239178" indent="-239178" algn="l" defTabSz="914377" rtl="0" eaLnBrk="1" latinLnBrk="0" hangingPunct="1">
        <a:lnSpc>
          <a:spcPct val="90000"/>
        </a:lnSpc>
        <a:spcBef>
          <a:spcPts val="0"/>
        </a:spcBef>
        <a:spcAft>
          <a:spcPts val="800"/>
        </a:spcAft>
        <a:buFont typeface="Arial" panose="020B0604020202020204" pitchFamily="34" charset="0"/>
        <a:buChar char="•"/>
        <a:defRPr sz="2133" kern="1200">
          <a:solidFill>
            <a:schemeClr val="tx1"/>
          </a:solidFill>
          <a:latin typeface="+mn-lt"/>
          <a:ea typeface="+mn-ea"/>
          <a:cs typeface="+mn-cs"/>
        </a:defRPr>
      </a:lvl4pPr>
      <a:lvl5pPr marL="479988" indent="-239994" algn="l" defTabSz="914377" rtl="0" eaLnBrk="1" latinLnBrk="0" hangingPunct="1">
        <a:lnSpc>
          <a:spcPct val="90000"/>
        </a:lnSpc>
        <a:spcBef>
          <a:spcPts val="0"/>
        </a:spcBef>
        <a:spcAft>
          <a:spcPts val="800"/>
        </a:spcAft>
        <a:buFont typeface="Arial" panose="020B0604020202020204" pitchFamily="34" charset="0"/>
        <a:buChar char="–"/>
        <a:defRPr sz="2133" kern="1200">
          <a:solidFill>
            <a:schemeClr val="tx1"/>
          </a:solidFill>
          <a:latin typeface="+mn-lt"/>
          <a:ea typeface="+mn-ea"/>
          <a:cs typeface="+mn-cs"/>
        </a:defRPr>
      </a:lvl5pPr>
      <a:lvl6pPr marL="719982" indent="-241294" algn="l" defTabSz="914377" rtl="0" eaLnBrk="1" latinLnBrk="0" hangingPunct="1">
        <a:lnSpc>
          <a:spcPct val="90000"/>
        </a:lnSpc>
        <a:spcBef>
          <a:spcPts val="0"/>
        </a:spcBef>
        <a:spcAft>
          <a:spcPts val="800"/>
        </a:spcAft>
        <a:buFont typeface="Arial" panose="020B0604020202020204" pitchFamily="34" charset="0"/>
        <a:buChar char="‒"/>
        <a:defRPr sz="2133" kern="1200">
          <a:solidFill>
            <a:schemeClr val="tx1"/>
          </a:solidFill>
          <a:latin typeface="+mn-lt"/>
          <a:ea typeface="+mn-ea"/>
          <a:cs typeface="+mn-cs"/>
        </a:defRPr>
      </a:lvl6pPr>
      <a:lvl7pPr marL="959976" indent="-241294" algn="l" defTabSz="914377" rtl="0" eaLnBrk="1" latinLnBrk="0" hangingPunct="1">
        <a:lnSpc>
          <a:spcPct val="90000"/>
        </a:lnSpc>
        <a:spcBef>
          <a:spcPts val="0"/>
        </a:spcBef>
        <a:spcAft>
          <a:spcPts val="800"/>
        </a:spcAft>
        <a:buFont typeface="Arial" panose="020B0604020202020204" pitchFamily="34" charset="0"/>
        <a:buChar char="–"/>
        <a:defRPr sz="2133" kern="1200">
          <a:solidFill>
            <a:schemeClr val="tx1"/>
          </a:solidFill>
          <a:latin typeface="+mn-lt"/>
          <a:ea typeface="+mn-ea"/>
          <a:cs typeface="+mn-cs"/>
        </a:defRPr>
      </a:lvl7pPr>
      <a:lvl8pPr marL="959976" indent="0" algn="l" defTabSz="914377" rtl="0" eaLnBrk="1" latinLnBrk="0" hangingPunct="1">
        <a:lnSpc>
          <a:spcPct val="90000"/>
        </a:lnSpc>
        <a:spcBef>
          <a:spcPts val="0"/>
        </a:spcBef>
        <a:spcAft>
          <a:spcPts val="800"/>
        </a:spcAft>
        <a:buFontTx/>
        <a:buNone/>
        <a:defRPr sz="2133" kern="1200">
          <a:solidFill>
            <a:schemeClr val="tx1"/>
          </a:solidFill>
          <a:latin typeface="+mn-lt"/>
          <a:ea typeface="+mn-ea"/>
          <a:cs typeface="+mn-cs"/>
        </a:defRPr>
      </a:lvl8pPr>
      <a:lvl9pPr marL="959976" indent="0" algn="l" defTabSz="914377" rtl="0" eaLnBrk="1" latinLnBrk="0" hangingPunct="1">
        <a:lnSpc>
          <a:spcPct val="90000"/>
        </a:lnSpc>
        <a:spcBef>
          <a:spcPts val="0"/>
        </a:spcBef>
        <a:spcAft>
          <a:spcPts val="800"/>
        </a:spcAft>
        <a:buFontTx/>
        <a:buNone/>
        <a:defRPr sz="2133" kern="1200">
          <a:solidFill>
            <a:schemeClr val="tx1"/>
          </a:solidFill>
          <a:latin typeface="+mn-lt"/>
          <a:ea typeface="+mn-ea"/>
          <a:cs typeface="+mn-cs"/>
        </a:defRPr>
      </a:lvl9pPr>
    </p:bodyStyle>
    <p:otherStyle>
      <a:defPPr>
        <a:defRPr lang="en-US"/>
      </a:defPPr>
      <a:lvl1pPr marL="0" algn="l" defTabSz="914377" rtl="0" eaLnBrk="1" latinLnBrk="0" hangingPunct="1">
        <a:defRPr sz="1867" kern="1200">
          <a:solidFill>
            <a:schemeClr val="tx1"/>
          </a:solidFill>
          <a:latin typeface="+mn-lt"/>
          <a:ea typeface="+mn-ea"/>
          <a:cs typeface="+mn-cs"/>
        </a:defRPr>
      </a:lvl1pPr>
      <a:lvl2pPr marL="457189" algn="l" defTabSz="914377" rtl="0" eaLnBrk="1" latinLnBrk="0" hangingPunct="1">
        <a:defRPr sz="1867" kern="1200">
          <a:solidFill>
            <a:schemeClr val="tx1"/>
          </a:solidFill>
          <a:latin typeface="+mn-lt"/>
          <a:ea typeface="+mn-ea"/>
          <a:cs typeface="+mn-cs"/>
        </a:defRPr>
      </a:lvl2pPr>
      <a:lvl3pPr marL="914377" algn="l" defTabSz="914377" rtl="0" eaLnBrk="1" latinLnBrk="0" hangingPunct="1">
        <a:defRPr sz="1867" kern="1200">
          <a:solidFill>
            <a:schemeClr val="tx1"/>
          </a:solidFill>
          <a:latin typeface="+mn-lt"/>
          <a:ea typeface="+mn-ea"/>
          <a:cs typeface="+mn-cs"/>
        </a:defRPr>
      </a:lvl3pPr>
      <a:lvl4pPr marL="1371566" algn="l" defTabSz="914377" rtl="0" eaLnBrk="1" latinLnBrk="0" hangingPunct="1">
        <a:defRPr sz="1867" kern="1200">
          <a:solidFill>
            <a:schemeClr val="tx1"/>
          </a:solidFill>
          <a:latin typeface="+mn-lt"/>
          <a:ea typeface="+mn-ea"/>
          <a:cs typeface="+mn-cs"/>
        </a:defRPr>
      </a:lvl4pPr>
      <a:lvl5pPr marL="1828754" algn="l" defTabSz="914377" rtl="0" eaLnBrk="1" latinLnBrk="0" hangingPunct="1">
        <a:defRPr sz="1867" kern="1200">
          <a:solidFill>
            <a:schemeClr val="tx1"/>
          </a:solidFill>
          <a:latin typeface="+mn-lt"/>
          <a:ea typeface="+mn-ea"/>
          <a:cs typeface="+mn-cs"/>
        </a:defRPr>
      </a:lvl5pPr>
      <a:lvl6pPr marL="2285943" algn="l" defTabSz="914377" rtl="0" eaLnBrk="1" latinLnBrk="0" hangingPunct="1">
        <a:defRPr sz="1867" kern="1200">
          <a:solidFill>
            <a:schemeClr val="tx1"/>
          </a:solidFill>
          <a:latin typeface="+mn-lt"/>
          <a:ea typeface="+mn-ea"/>
          <a:cs typeface="+mn-cs"/>
        </a:defRPr>
      </a:lvl6pPr>
      <a:lvl7pPr marL="2743131" algn="l" defTabSz="914377" rtl="0" eaLnBrk="1" latinLnBrk="0" hangingPunct="1">
        <a:defRPr sz="1867" kern="1200">
          <a:solidFill>
            <a:schemeClr val="tx1"/>
          </a:solidFill>
          <a:latin typeface="+mn-lt"/>
          <a:ea typeface="+mn-ea"/>
          <a:cs typeface="+mn-cs"/>
        </a:defRPr>
      </a:lvl7pPr>
      <a:lvl8pPr marL="3200320" algn="l" defTabSz="914377" rtl="0" eaLnBrk="1" latinLnBrk="0" hangingPunct="1">
        <a:defRPr sz="1867" kern="1200">
          <a:solidFill>
            <a:schemeClr val="tx1"/>
          </a:solidFill>
          <a:latin typeface="+mn-lt"/>
          <a:ea typeface="+mn-ea"/>
          <a:cs typeface="+mn-cs"/>
        </a:defRPr>
      </a:lvl8pPr>
      <a:lvl9pPr marL="3657509" algn="l" defTabSz="914377" rtl="0" eaLnBrk="1" latinLnBrk="0" hangingPunct="1">
        <a:defRPr sz="1867"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08000" y="454013"/>
            <a:ext cx="11174414" cy="1039999"/>
          </a:xfrm>
          <a:prstGeom prst="rect">
            <a:avLst/>
          </a:prstGeom>
        </p:spPr>
        <p:txBody>
          <a:bodyPr vert="horz" lIns="0" tIns="0" rIns="0" bIns="72000" rtlCol="0" anchor="t" anchorCtr="0">
            <a:noAutofit/>
          </a:bodyPr>
          <a:lstStyle/>
          <a:p>
            <a:r>
              <a:rPr lang="en-US" dirty="0"/>
              <a:t>CLICK TO EDIT MASTER </a:t>
            </a:r>
            <a:br>
              <a:rPr lang="en-US" dirty="0"/>
            </a:br>
            <a:r>
              <a:rPr lang="en-US" dirty="0"/>
              <a:t>TITLE STYLE</a:t>
            </a:r>
          </a:p>
        </p:txBody>
      </p:sp>
      <p:sp>
        <p:nvSpPr>
          <p:cNvPr id="3" name="Text Placeholder 2"/>
          <p:cNvSpPr>
            <a:spLocks noGrp="1"/>
          </p:cNvSpPr>
          <p:nvPr>
            <p:ph type="body" idx="1"/>
          </p:nvPr>
        </p:nvSpPr>
        <p:spPr>
          <a:xfrm>
            <a:off x="508000" y="1687453"/>
            <a:ext cx="11174414" cy="4532373"/>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1125550" y="6418802"/>
            <a:ext cx="4114800" cy="239183"/>
          </a:xfrm>
          <a:prstGeom prst="rect">
            <a:avLst/>
          </a:prstGeom>
        </p:spPr>
        <p:txBody>
          <a:bodyPr vert="horz" lIns="0" tIns="45720" rIns="91440" bIns="45720" rtlCol="0" anchor="ctr"/>
          <a:lstStyle>
            <a:lvl1pPr>
              <a:defRPr lang="en-GB" sz="406" cap="all" baseline="0" smtClean="0"/>
            </a:lvl1pPr>
          </a:lstStyle>
          <a:p>
            <a:r>
              <a:rPr lang="en-GB" dirty="0"/>
              <a:t>INSERT FOOTER HERE</a:t>
            </a:r>
          </a:p>
        </p:txBody>
      </p:sp>
      <p:sp>
        <p:nvSpPr>
          <p:cNvPr id="6" name="Slide Number Placeholder 5"/>
          <p:cNvSpPr>
            <a:spLocks noGrp="1"/>
          </p:cNvSpPr>
          <p:nvPr>
            <p:ph type="sldNum" sz="quarter" idx="4"/>
          </p:nvPr>
        </p:nvSpPr>
        <p:spPr>
          <a:xfrm>
            <a:off x="11345864" y="6429659"/>
            <a:ext cx="355600" cy="239183"/>
          </a:xfrm>
          <a:prstGeom prst="rect">
            <a:avLst/>
          </a:prstGeom>
        </p:spPr>
        <p:txBody>
          <a:bodyPr vert="horz" lIns="0" tIns="45720" rIns="0" bIns="45720" rtlCol="0" anchor="ctr"/>
          <a:lstStyle>
            <a:lvl1pPr algn="r">
              <a:defRPr sz="731">
                <a:solidFill>
                  <a:schemeClr val="tx1"/>
                </a:solidFill>
              </a:defRPr>
            </a:lvl1pPr>
          </a:lstStyle>
          <a:p>
            <a:fld id="{8CFE0557-AA98-4E6C-B0C3-581794696B68}" type="slidenum">
              <a:rPr lang="en-GB" smtClean="0"/>
              <a:pPr/>
              <a:t>‹nº›</a:t>
            </a:fld>
            <a:endParaRPr lang="en-GB" dirty="0"/>
          </a:p>
        </p:txBody>
      </p:sp>
      <p:grpSp>
        <p:nvGrpSpPr>
          <p:cNvPr id="4" name="Group 3">
            <a:extLst>
              <a:ext uri="{FF2B5EF4-FFF2-40B4-BE49-F238E27FC236}">
                <a16:creationId xmlns:a16="http://schemas.microsoft.com/office/drawing/2014/main" id="{DCCC3EFD-06FC-184F-CE38-9697C15928BB}"/>
              </a:ext>
            </a:extLst>
          </p:cNvPr>
          <p:cNvGrpSpPr/>
          <p:nvPr userDrawn="1"/>
        </p:nvGrpSpPr>
        <p:grpSpPr>
          <a:xfrm>
            <a:off x="-1304825" y="118928"/>
            <a:ext cx="1061686" cy="2750168"/>
            <a:chOff x="-1271974" y="-190213"/>
            <a:chExt cx="1061686" cy="2750168"/>
          </a:xfrm>
        </p:grpSpPr>
        <p:sp>
          <p:nvSpPr>
            <p:cNvPr id="24" name="Rectangle 23">
              <a:extLst>
                <a:ext uri="{FF2B5EF4-FFF2-40B4-BE49-F238E27FC236}">
                  <a16:creationId xmlns:a16="http://schemas.microsoft.com/office/drawing/2014/main" id="{4F81769F-E648-13D0-5052-EB462EBD2437}"/>
                </a:ext>
              </a:extLst>
            </p:cNvPr>
            <p:cNvSpPr/>
            <p:nvPr userDrawn="1"/>
          </p:nvSpPr>
          <p:spPr>
            <a:xfrm>
              <a:off x="-1218692" y="84221"/>
              <a:ext cx="955122" cy="28090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5" name="Rectangle 24">
              <a:extLst>
                <a:ext uri="{FF2B5EF4-FFF2-40B4-BE49-F238E27FC236}">
                  <a16:creationId xmlns:a16="http://schemas.microsoft.com/office/drawing/2014/main" id="{A4811425-CA81-3A7A-27E5-9615595E5CF0}"/>
                </a:ext>
              </a:extLst>
            </p:cNvPr>
            <p:cNvSpPr/>
            <p:nvPr userDrawn="1"/>
          </p:nvSpPr>
          <p:spPr>
            <a:xfrm>
              <a:off x="-1218692" y="450026"/>
              <a:ext cx="955122" cy="28090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6" name="Rectangle 25">
              <a:extLst>
                <a:ext uri="{FF2B5EF4-FFF2-40B4-BE49-F238E27FC236}">
                  <a16:creationId xmlns:a16="http://schemas.microsoft.com/office/drawing/2014/main" id="{D8FF8E63-FF77-21EC-5FEA-D5FC6D0F1CA2}"/>
                </a:ext>
              </a:extLst>
            </p:cNvPr>
            <p:cNvSpPr/>
            <p:nvPr userDrawn="1"/>
          </p:nvSpPr>
          <p:spPr>
            <a:xfrm>
              <a:off x="-1218692" y="815831"/>
              <a:ext cx="955122" cy="28090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7" name="Rectangle 26">
              <a:extLst>
                <a:ext uri="{FF2B5EF4-FFF2-40B4-BE49-F238E27FC236}">
                  <a16:creationId xmlns:a16="http://schemas.microsoft.com/office/drawing/2014/main" id="{2A562F83-0206-0581-9117-589E0BE3C5C4}"/>
                </a:ext>
              </a:extLst>
            </p:cNvPr>
            <p:cNvSpPr/>
            <p:nvPr userDrawn="1"/>
          </p:nvSpPr>
          <p:spPr>
            <a:xfrm>
              <a:off x="-1218692" y="1181636"/>
              <a:ext cx="955122" cy="2809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8" name="Rectangle 27">
              <a:extLst>
                <a:ext uri="{FF2B5EF4-FFF2-40B4-BE49-F238E27FC236}">
                  <a16:creationId xmlns:a16="http://schemas.microsoft.com/office/drawing/2014/main" id="{2F70396B-488E-D9E8-B876-467D81D0D181}"/>
                </a:ext>
              </a:extLst>
            </p:cNvPr>
            <p:cNvSpPr/>
            <p:nvPr userDrawn="1"/>
          </p:nvSpPr>
          <p:spPr>
            <a:xfrm>
              <a:off x="-1218692" y="1547441"/>
              <a:ext cx="955122" cy="28090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29" name="TextBox 28">
              <a:extLst>
                <a:ext uri="{FF2B5EF4-FFF2-40B4-BE49-F238E27FC236}">
                  <a16:creationId xmlns:a16="http://schemas.microsoft.com/office/drawing/2014/main" id="{CCA807F3-80CB-0FD2-4B2F-BEC47FB7F32C}"/>
                </a:ext>
              </a:extLst>
            </p:cNvPr>
            <p:cNvSpPr txBox="1"/>
            <p:nvPr userDrawn="1"/>
          </p:nvSpPr>
          <p:spPr>
            <a:xfrm>
              <a:off x="-1271974" y="-190213"/>
              <a:ext cx="1061686" cy="242374"/>
            </a:xfrm>
            <a:prstGeom prst="rect">
              <a:avLst/>
            </a:prstGeom>
            <a:noFill/>
          </p:spPr>
          <p:txBody>
            <a:bodyPr wrap="square" rtlCol="0">
              <a:spAutoFit/>
            </a:bodyPr>
            <a:lstStyle/>
            <a:p>
              <a:pPr algn="ctr"/>
              <a:r>
                <a:rPr lang="en-GB" sz="975" dirty="0">
                  <a:solidFill>
                    <a:schemeClr val="tx1"/>
                  </a:solidFill>
                </a:rPr>
                <a:t>Core brand</a:t>
              </a:r>
            </a:p>
          </p:txBody>
        </p:sp>
        <p:sp>
          <p:nvSpPr>
            <p:cNvPr id="30" name="Rectangle 29">
              <a:extLst>
                <a:ext uri="{FF2B5EF4-FFF2-40B4-BE49-F238E27FC236}">
                  <a16:creationId xmlns:a16="http://schemas.microsoft.com/office/drawing/2014/main" id="{972ABD9F-CDD1-2AB1-099D-A8ADBBC8FCAA}"/>
                </a:ext>
              </a:extLst>
            </p:cNvPr>
            <p:cNvSpPr/>
            <p:nvPr userDrawn="1"/>
          </p:nvSpPr>
          <p:spPr>
            <a:xfrm>
              <a:off x="-1218692" y="1913246"/>
              <a:ext cx="955122" cy="28090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sp>
          <p:nvSpPr>
            <p:cNvPr id="31" name="Rectangle 30">
              <a:extLst>
                <a:ext uri="{FF2B5EF4-FFF2-40B4-BE49-F238E27FC236}">
                  <a16:creationId xmlns:a16="http://schemas.microsoft.com/office/drawing/2014/main" id="{72193987-9D69-0242-DE57-615B310D2700}"/>
                </a:ext>
              </a:extLst>
            </p:cNvPr>
            <p:cNvSpPr/>
            <p:nvPr userDrawn="1"/>
          </p:nvSpPr>
          <p:spPr>
            <a:xfrm>
              <a:off x="-1218692" y="2279049"/>
              <a:ext cx="955122" cy="2809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463"/>
            </a:p>
          </p:txBody>
        </p:sp>
      </p:grpSp>
      <p:cxnSp>
        <p:nvCxnSpPr>
          <p:cNvPr id="7" name="Straight Connector 6">
            <a:extLst>
              <a:ext uri="{FF2B5EF4-FFF2-40B4-BE49-F238E27FC236}">
                <a16:creationId xmlns:a16="http://schemas.microsoft.com/office/drawing/2014/main" id="{6FE24B01-2FE1-94AD-4219-009E6F4204C3}"/>
              </a:ext>
            </a:extLst>
          </p:cNvPr>
          <p:cNvCxnSpPr>
            <a:cxnSpLocks noGrp="1" noRot="1" noMove="1" noResize="1" noEditPoints="1" noAdjustHandles="1" noChangeArrowheads="1" noChangeShapeType="1"/>
          </p:cNvCxnSpPr>
          <p:nvPr userDrawn="1"/>
        </p:nvCxnSpPr>
        <p:spPr>
          <a:xfrm>
            <a:off x="1041401" y="6414356"/>
            <a:ext cx="0" cy="246231"/>
          </a:xfrm>
          <a:prstGeom prst="line">
            <a:avLst/>
          </a:prstGeom>
          <a:ln w="63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A8B33692-9EAD-98BD-68F0-A657610881AC}"/>
              </a:ext>
            </a:extLst>
          </p:cNvPr>
          <p:cNvGrpSpPr>
            <a:grpSpLocks noGrp="1" noUngrp="1" noRot="1" noMove="1" noResize="1"/>
          </p:cNvGrpSpPr>
          <p:nvPr userDrawn="1"/>
        </p:nvGrpSpPr>
        <p:grpSpPr>
          <a:xfrm>
            <a:off x="508000" y="6461877"/>
            <a:ext cx="449252" cy="159518"/>
            <a:chOff x="496347" y="5542438"/>
            <a:chExt cx="1450268" cy="514952"/>
          </a:xfrm>
        </p:grpSpPr>
        <p:sp>
          <p:nvSpPr>
            <p:cNvPr id="11" name="Freeform: Shape 10">
              <a:extLst>
                <a:ext uri="{FF2B5EF4-FFF2-40B4-BE49-F238E27FC236}">
                  <a16:creationId xmlns:a16="http://schemas.microsoft.com/office/drawing/2014/main" id="{3C8F3834-E5A3-2DC8-5AE4-7059E7B2A674}"/>
                </a:ext>
              </a:extLst>
            </p:cNvPr>
            <p:cNvSpPr>
              <a:spLocks noGrp="1" noRot="1" noMove="1" noResize="1" noEditPoints="1" noAdjustHandles="1" noChangeArrowheads="1" noChangeShapeType="1"/>
            </p:cNvSpPr>
            <p:nvPr/>
          </p:nvSpPr>
          <p:spPr>
            <a:xfrm>
              <a:off x="1542262" y="5546752"/>
              <a:ext cx="404353" cy="506322"/>
            </a:xfrm>
            <a:custGeom>
              <a:avLst/>
              <a:gdLst>
                <a:gd name="connsiteX0" fmla="*/ 345762 w 404353"/>
                <a:gd name="connsiteY0" fmla="*/ 506322 h 506322"/>
                <a:gd name="connsiteX1" fmla="*/ 230054 w 404353"/>
                <a:gd name="connsiteY1" fmla="*/ 343604 h 506322"/>
                <a:gd name="connsiteX2" fmla="*/ 189516 w 404353"/>
                <a:gd name="connsiteY2" fmla="*/ 345762 h 506322"/>
                <a:gd name="connsiteX3" fmla="*/ 53482 w 404353"/>
                <a:gd name="connsiteY3" fmla="*/ 345762 h 506322"/>
                <a:gd name="connsiteX4" fmla="*/ 53482 w 404353"/>
                <a:gd name="connsiteY4" fmla="*/ 506322 h 506322"/>
                <a:gd name="connsiteX5" fmla="*/ 0 w 404353"/>
                <a:gd name="connsiteY5" fmla="*/ 506322 h 506322"/>
                <a:gd name="connsiteX6" fmla="*/ 0 w 404353"/>
                <a:gd name="connsiteY6" fmla="*/ 0 h 506322"/>
                <a:gd name="connsiteX7" fmla="*/ 189516 w 404353"/>
                <a:gd name="connsiteY7" fmla="*/ 0 h 506322"/>
                <a:gd name="connsiteX8" fmla="*/ 396405 w 404353"/>
                <a:gd name="connsiteY8" fmla="*/ 173619 h 506322"/>
                <a:gd name="connsiteX9" fmla="*/ 280697 w 404353"/>
                <a:gd name="connsiteY9" fmla="*/ 332703 h 506322"/>
                <a:gd name="connsiteX10" fmla="*/ 404354 w 404353"/>
                <a:gd name="connsiteY10" fmla="*/ 506322 h 506322"/>
                <a:gd name="connsiteX11" fmla="*/ 345762 w 404353"/>
                <a:gd name="connsiteY11" fmla="*/ 506322 h 506322"/>
                <a:gd name="connsiteX12" fmla="*/ 342809 w 404353"/>
                <a:gd name="connsiteY12" fmla="*/ 173619 h 506322"/>
                <a:gd name="connsiteX13" fmla="*/ 188040 w 404353"/>
                <a:gd name="connsiteY13" fmla="*/ 46329 h 506322"/>
                <a:gd name="connsiteX14" fmla="*/ 53482 w 404353"/>
                <a:gd name="connsiteY14" fmla="*/ 46329 h 506322"/>
                <a:gd name="connsiteX15" fmla="*/ 53482 w 404353"/>
                <a:gd name="connsiteY15" fmla="*/ 300228 h 506322"/>
                <a:gd name="connsiteX16" fmla="*/ 188040 w 404353"/>
                <a:gd name="connsiteY16" fmla="*/ 300228 h 506322"/>
                <a:gd name="connsiteX17" fmla="*/ 342809 w 404353"/>
                <a:gd name="connsiteY17" fmla="*/ 173619 h 50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4353" h="506322">
                  <a:moveTo>
                    <a:pt x="345762" y="506322"/>
                  </a:moveTo>
                  <a:lnTo>
                    <a:pt x="230054" y="343604"/>
                  </a:lnTo>
                  <a:cubicBezTo>
                    <a:pt x="216995" y="345080"/>
                    <a:pt x="204051" y="345762"/>
                    <a:pt x="189516" y="345762"/>
                  </a:cubicBezTo>
                  <a:lnTo>
                    <a:pt x="53482" y="345762"/>
                  </a:lnTo>
                  <a:lnTo>
                    <a:pt x="53482" y="506322"/>
                  </a:lnTo>
                  <a:lnTo>
                    <a:pt x="0" y="506322"/>
                  </a:lnTo>
                  <a:lnTo>
                    <a:pt x="0" y="0"/>
                  </a:lnTo>
                  <a:lnTo>
                    <a:pt x="189516" y="0"/>
                  </a:lnTo>
                  <a:cubicBezTo>
                    <a:pt x="318283" y="0"/>
                    <a:pt x="396405" y="65065"/>
                    <a:pt x="396405" y="173619"/>
                  </a:cubicBezTo>
                  <a:cubicBezTo>
                    <a:pt x="396405" y="253218"/>
                    <a:pt x="354505" y="308858"/>
                    <a:pt x="280697" y="332703"/>
                  </a:cubicBezTo>
                  <a:lnTo>
                    <a:pt x="404354" y="506322"/>
                  </a:lnTo>
                  <a:lnTo>
                    <a:pt x="345762" y="506322"/>
                  </a:lnTo>
                  <a:close/>
                  <a:moveTo>
                    <a:pt x="342809" y="173619"/>
                  </a:moveTo>
                  <a:cubicBezTo>
                    <a:pt x="342809" y="92657"/>
                    <a:pt x="289327" y="46329"/>
                    <a:pt x="188040" y="46329"/>
                  </a:cubicBezTo>
                  <a:lnTo>
                    <a:pt x="53482" y="46329"/>
                  </a:lnTo>
                  <a:lnTo>
                    <a:pt x="53482" y="300228"/>
                  </a:lnTo>
                  <a:lnTo>
                    <a:pt x="188040" y="300228"/>
                  </a:lnTo>
                  <a:cubicBezTo>
                    <a:pt x="289327" y="300228"/>
                    <a:pt x="342809" y="253218"/>
                    <a:pt x="342809" y="173619"/>
                  </a:cubicBezTo>
                  <a:close/>
                </a:path>
              </a:pathLst>
            </a:custGeom>
            <a:solidFill>
              <a:srgbClr val="A0D0C9"/>
            </a:solidFill>
            <a:ln w="11346" cap="flat">
              <a:noFill/>
              <a:prstDash val="solid"/>
              <a:miter/>
            </a:ln>
          </p:spPr>
          <p:txBody>
            <a:bodyPr rtlCol="0" anchor="ctr"/>
            <a:lstStyle/>
            <a:p>
              <a:endParaRPr lang="en-GB" sz="1463"/>
            </a:p>
          </p:txBody>
        </p:sp>
        <p:sp>
          <p:nvSpPr>
            <p:cNvPr id="14" name="Freeform: Shape 13">
              <a:extLst>
                <a:ext uri="{FF2B5EF4-FFF2-40B4-BE49-F238E27FC236}">
                  <a16:creationId xmlns:a16="http://schemas.microsoft.com/office/drawing/2014/main" id="{FBD6A0EC-FBFA-721D-E1DB-EFFF9877CE1B}"/>
                </a:ext>
              </a:extLst>
            </p:cNvPr>
            <p:cNvSpPr>
              <a:spLocks noGrp="1" noRot="1" noMove="1" noResize="1" noEditPoints="1" noAdjustHandles="1" noChangeArrowheads="1" noChangeShapeType="1"/>
            </p:cNvSpPr>
            <p:nvPr userDrawn="1"/>
          </p:nvSpPr>
          <p:spPr>
            <a:xfrm>
              <a:off x="496347" y="5542438"/>
              <a:ext cx="987210" cy="514952"/>
            </a:xfrm>
            <a:custGeom>
              <a:avLst/>
              <a:gdLst>
                <a:gd name="connsiteX0" fmla="*/ 729109 w 987210"/>
                <a:gd name="connsiteY0" fmla="*/ 60068 h 514952"/>
                <a:gd name="connsiteX1" fmla="*/ 607610 w 987210"/>
                <a:gd name="connsiteY1" fmla="*/ 332022 h 514952"/>
                <a:gd name="connsiteX2" fmla="*/ 850608 w 987210"/>
                <a:gd name="connsiteY2" fmla="*/ 332022 h 514952"/>
                <a:gd name="connsiteX3" fmla="*/ 702992 w 987210"/>
                <a:gd name="connsiteY3" fmla="*/ 4315 h 514952"/>
                <a:gd name="connsiteX4" fmla="*/ 755793 w 987210"/>
                <a:gd name="connsiteY4" fmla="*/ 4315 h 514952"/>
                <a:gd name="connsiteX5" fmla="*/ 987210 w 987210"/>
                <a:gd name="connsiteY5" fmla="*/ 510637 h 514952"/>
                <a:gd name="connsiteX6" fmla="*/ 930775 w 987210"/>
                <a:gd name="connsiteY6" fmla="*/ 510637 h 514952"/>
                <a:gd name="connsiteX7" fmla="*/ 870025 w 987210"/>
                <a:gd name="connsiteY7" fmla="*/ 375399 h 514952"/>
                <a:gd name="connsiteX8" fmla="*/ 588079 w 987210"/>
                <a:gd name="connsiteY8" fmla="*/ 375399 h 514952"/>
                <a:gd name="connsiteX9" fmla="*/ 527329 w 987210"/>
                <a:gd name="connsiteY9" fmla="*/ 510637 h 514952"/>
                <a:gd name="connsiteX10" fmla="*/ 471689 w 987210"/>
                <a:gd name="connsiteY10" fmla="*/ 510637 h 514952"/>
                <a:gd name="connsiteX11" fmla="*/ 265481 w 987210"/>
                <a:gd name="connsiteY11" fmla="*/ 0 h 514952"/>
                <a:gd name="connsiteX12" fmla="*/ 450683 w 987210"/>
                <a:gd name="connsiteY12" fmla="*/ 73808 h 514952"/>
                <a:gd name="connsiteX13" fmla="*/ 416731 w 987210"/>
                <a:gd name="connsiteY13" fmla="*/ 107760 h 514952"/>
                <a:gd name="connsiteX14" fmla="*/ 266958 w 987210"/>
                <a:gd name="connsiteY14" fmla="*/ 47691 h 514952"/>
                <a:gd name="connsiteX15" fmla="*/ 52801 w 987210"/>
                <a:gd name="connsiteY15" fmla="*/ 257533 h 514952"/>
                <a:gd name="connsiteX16" fmla="*/ 266958 w 987210"/>
                <a:gd name="connsiteY16" fmla="*/ 467261 h 514952"/>
                <a:gd name="connsiteX17" fmla="*/ 416731 w 987210"/>
                <a:gd name="connsiteY17" fmla="*/ 406511 h 514952"/>
                <a:gd name="connsiteX18" fmla="*/ 450683 w 987210"/>
                <a:gd name="connsiteY18" fmla="*/ 440463 h 514952"/>
                <a:gd name="connsiteX19" fmla="*/ 264800 w 987210"/>
                <a:gd name="connsiteY19" fmla="*/ 514952 h 514952"/>
                <a:gd name="connsiteX20" fmla="*/ 0 w 987210"/>
                <a:gd name="connsiteY20" fmla="*/ 257533 h 514952"/>
                <a:gd name="connsiteX21" fmla="*/ 265481 w 987210"/>
                <a:gd name="connsiteY21" fmla="*/ 0 h 51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7210" h="514952">
                  <a:moveTo>
                    <a:pt x="729109" y="60068"/>
                  </a:moveTo>
                  <a:lnTo>
                    <a:pt x="607610" y="332022"/>
                  </a:lnTo>
                  <a:lnTo>
                    <a:pt x="850608" y="332022"/>
                  </a:lnTo>
                  <a:close/>
                  <a:moveTo>
                    <a:pt x="702992" y="4315"/>
                  </a:moveTo>
                  <a:lnTo>
                    <a:pt x="755793" y="4315"/>
                  </a:lnTo>
                  <a:lnTo>
                    <a:pt x="987210" y="510637"/>
                  </a:lnTo>
                  <a:lnTo>
                    <a:pt x="930775" y="510637"/>
                  </a:lnTo>
                  <a:lnTo>
                    <a:pt x="870025" y="375399"/>
                  </a:lnTo>
                  <a:lnTo>
                    <a:pt x="588079" y="375399"/>
                  </a:lnTo>
                  <a:lnTo>
                    <a:pt x="527329" y="510637"/>
                  </a:lnTo>
                  <a:lnTo>
                    <a:pt x="471689" y="510637"/>
                  </a:lnTo>
                  <a:close/>
                  <a:moveTo>
                    <a:pt x="265481" y="0"/>
                  </a:moveTo>
                  <a:cubicBezTo>
                    <a:pt x="339289" y="0"/>
                    <a:pt x="405830" y="24640"/>
                    <a:pt x="450683" y="73808"/>
                  </a:cubicBezTo>
                  <a:lnTo>
                    <a:pt x="416731" y="107760"/>
                  </a:lnTo>
                  <a:cubicBezTo>
                    <a:pt x="375512" y="65746"/>
                    <a:pt x="324868" y="47691"/>
                    <a:pt x="266958" y="47691"/>
                  </a:cubicBezTo>
                  <a:cubicBezTo>
                    <a:pt x="144664" y="47691"/>
                    <a:pt x="52801" y="137396"/>
                    <a:pt x="52801" y="257533"/>
                  </a:cubicBezTo>
                  <a:cubicBezTo>
                    <a:pt x="52801" y="377670"/>
                    <a:pt x="144664" y="467261"/>
                    <a:pt x="266958" y="467261"/>
                  </a:cubicBezTo>
                  <a:cubicBezTo>
                    <a:pt x="324868" y="467261"/>
                    <a:pt x="375399" y="449206"/>
                    <a:pt x="416731" y="406511"/>
                  </a:cubicBezTo>
                  <a:lnTo>
                    <a:pt x="450683" y="440463"/>
                  </a:lnTo>
                  <a:cubicBezTo>
                    <a:pt x="405830" y="489630"/>
                    <a:pt x="339289" y="514952"/>
                    <a:pt x="264800" y="514952"/>
                  </a:cubicBezTo>
                  <a:cubicBezTo>
                    <a:pt x="112869" y="514952"/>
                    <a:pt x="0" y="405830"/>
                    <a:pt x="0" y="257533"/>
                  </a:cubicBezTo>
                  <a:cubicBezTo>
                    <a:pt x="0" y="109236"/>
                    <a:pt x="112869" y="0"/>
                    <a:pt x="265481" y="0"/>
                  </a:cubicBezTo>
                  <a:close/>
                </a:path>
              </a:pathLst>
            </a:custGeom>
            <a:solidFill>
              <a:schemeClr val="tx2"/>
            </a:solidFill>
            <a:ln w="11346" cap="flat">
              <a:noFill/>
              <a:prstDash val="solid"/>
              <a:miter/>
            </a:ln>
          </p:spPr>
          <p:txBody>
            <a:bodyPr wrap="square" rtlCol="0" anchor="ctr">
              <a:noAutofit/>
            </a:bodyPr>
            <a:lstStyle/>
            <a:p>
              <a:endParaRPr lang="en-GB" sz="1463"/>
            </a:p>
          </p:txBody>
        </p:sp>
      </p:grpSp>
    </p:spTree>
    <p:extLst>
      <p:ext uri="{BB962C8B-B14F-4D97-AF65-F5344CB8AC3E}">
        <p14:creationId xmlns:p14="http://schemas.microsoft.com/office/powerpoint/2010/main" val="105389159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 id="2147483732" r:id="rId38"/>
    <p:sldLayoutId id="2147483733" r:id="rId39"/>
    <p:sldLayoutId id="2147483734" r:id="rId40"/>
    <p:sldLayoutId id="2147483735" r:id="rId41"/>
    <p:sldLayoutId id="2147483736" r:id="rId42"/>
    <p:sldLayoutId id="2147483737" r:id="rId43"/>
    <p:sldLayoutId id="2147483738" r:id="rId44"/>
    <p:sldLayoutId id="2147483739" r:id="rId45"/>
    <p:sldLayoutId id="2147483740" r:id="rId46"/>
    <p:sldLayoutId id="2147483741" r:id="rId47"/>
    <p:sldLayoutId id="2147483742" r:id="rId48"/>
    <p:sldLayoutId id="2147483743" r:id="rId49"/>
    <p:sldLayoutId id="2147483744" r:id="rId50"/>
    <p:sldLayoutId id="2147483745" r:id="rId51"/>
    <p:sldLayoutId id="2147483746" r:id="rId52"/>
    <p:sldLayoutId id="2147483747" r:id="rId53"/>
    <p:sldLayoutId id="2147483748" r:id="rId54"/>
    <p:sldLayoutId id="2147483749" r:id="rId55"/>
    <p:sldLayoutId id="2147483750" r:id="rId56"/>
    <p:sldLayoutId id="2147483751" r:id="rId57"/>
  </p:sldLayoutIdLst>
  <p:transition spd="med">
    <p:fade/>
  </p:transition>
  <p:hf hdr="0" ftr="0" dt="0"/>
  <p:txStyles>
    <p:titleStyle>
      <a:lvl1pPr algn="l" defTabSz="742950" rtl="0" eaLnBrk="1" latinLnBrk="0" hangingPunct="1">
        <a:lnSpc>
          <a:spcPct val="90000"/>
        </a:lnSpc>
        <a:spcBef>
          <a:spcPct val="0"/>
        </a:spcBef>
        <a:buNone/>
        <a:defRPr sz="2600" kern="1200" cap="all" baseline="0">
          <a:solidFill>
            <a:schemeClr val="tx2"/>
          </a:solidFill>
          <a:latin typeface="+mn-lt"/>
          <a:ea typeface="+mj-ea"/>
          <a:cs typeface="+mj-cs"/>
        </a:defRPr>
      </a:lvl1pPr>
    </p:titleStyle>
    <p:bodyStyle>
      <a:lvl1pPr marL="0" indent="0" algn="l" defTabSz="742950" rtl="0" eaLnBrk="1" latinLnBrk="0" hangingPunct="1">
        <a:lnSpc>
          <a:spcPct val="130000"/>
        </a:lnSpc>
        <a:spcBef>
          <a:spcPts val="244"/>
        </a:spcBef>
        <a:spcAft>
          <a:spcPts val="244"/>
        </a:spcAft>
        <a:buFont typeface="Arial" panose="020B0604020202020204" pitchFamily="34" charset="0"/>
        <a:buNone/>
        <a:defRPr sz="1138" kern="1200">
          <a:solidFill>
            <a:schemeClr val="tx2"/>
          </a:solidFill>
          <a:latin typeface="+mj-lt"/>
          <a:ea typeface="+mn-ea"/>
          <a:cs typeface="+mn-cs"/>
        </a:defRPr>
      </a:lvl1pPr>
      <a:lvl2pPr marL="0" indent="0" algn="l" defTabSz="742950" rtl="0" eaLnBrk="1" latinLnBrk="0" hangingPunct="1">
        <a:lnSpc>
          <a:spcPct val="130000"/>
        </a:lnSpc>
        <a:spcBef>
          <a:spcPts val="244"/>
        </a:spcBef>
        <a:spcAft>
          <a:spcPts val="244"/>
        </a:spcAft>
        <a:buFont typeface="Arial" panose="020B0604020202020204" pitchFamily="34" charset="0"/>
        <a:buNone/>
        <a:defRPr sz="894" kern="1200">
          <a:solidFill>
            <a:schemeClr val="tx1"/>
          </a:solidFill>
          <a:latin typeface="+mn-lt"/>
          <a:ea typeface="+mn-ea"/>
          <a:cs typeface="+mn-cs"/>
        </a:defRPr>
      </a:lvl2pPr>
      <a:lvl3pPr marL="147042" indent="-147042" algn="l" defTabSz="742950" rtl="0" eaLnBrk="1" latinLnBrk="0" hangingPunct="1">
        <a:lnSpc>
          <a:spcPct val="130000"/>
        </a:lnSpc>
        <a:spcBef>
          <a:spcPts val="244"/>
        </a:spcBef>
        <a:spcAft>
          <a:spcPts val="244"/>
        </a:spcAft>
        <a:buClr>
          <a:schemeClr val="tx2"/>
        </a:buClr>
        <a:buSzPct val="105000"/>
        <a:buFont typeface="Arial" panose="020B0604020202020204" pitchFamily="34" charset="0"/>
        <a:buChar char="•"/>
        <a:defRPr sz="894" kern="1200">
          <a:solidFill>
            <a:schemeClr val="tx1"/>
          </a:solidFill>
          <a:latin typeface="+mn-lt"/>
          <a:ea typeface="+mn-ea"/>
          <a:cs typeface="+mn-cs"/>
        </a:defRPr>
      </a:lvl3pPr>
      <a:lvl4pPr marL="438547" indent="-147042" algn="l" defTabSz="742950" rtl="0" eaLnBrk="1" latinLnBrk="0" hangingPunct="1">
        <a:lnSpc>
          <a:spcPct val="130000"/>
        </a:lnSpc>
        <a:spcBef>
          <a:spcPts val="244"/>
        </a:spcBef>
        <a:spcAft>
          <a:spcPts val="244"/>
        </a:spcAft>
        <a:buClr>
          <a:schemeClr val="tx2"/>
        </a:buClr>
        <a:buSzPct val="105000"/>
        <a:buFont typeface="Arial" panose="020B0604020202020204" pitchFamily="34" charset="0"/>
        <a:buChar char="•"/>
        <a:defRPr sz="853" kern="1200">
          <a:solidFill>
            <a:schemeClr val="tx1"/>
          </a:solidFill>
          <a:latin typeface="+mn-lt"/>
          <a:ea typeface="+mn-ea"/>
          <a:cs typeface="+mn-cs"/>
        </a:defRPr>
      </a:lvl4pPr>
      <a:lvl5pPr marL="730052" indent="-147042" algn="l" defTabSz="742950" rtl="0" eaLnBrk="1" latinLnBrk="0" hangingPunct="1">
        <a:lnSpc>
          <a:spcPct val="130000"/>
        </a:lnSpc>
        <a:spcBef>
          <a:spcPts val="244"/>
        </a:spcBef>
        <a:spcAft>
          <a:spcPts val="244"/>
        </a:spcAft>
        <a:buClr>
          <a:schemeClr val="tx2"/>
        </a:buClr>
        <a:buSzPct val="105000"/>
        <a:buFont typeface="Arial" panose="020B0604020202020204" pitchFamily="34" charset="0"/>
        <a:buChar char="•"/>
        <a:defRPr sz="853" kern="1200">
          <a:solidFill>
            <a:schemeClr val="tx1"/>
          </a:solidFill>
          <a:latin typeface="+mn-lt"/>
          <a:ea typeface="+mn-ea"/>
          <a:cs typeface="+mn-cs"/>
        </a:defRPr>
      </a:lvl5pPr>
      <a:lvl6pPr marL="204311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panose="020B0604020202020204" pitchFamily="34" charset="0"/>
        <a:buChar char="•"/>
        <a:defRPr sz="1463" kern="1200">
          <a:solidFill>
            <a:schemeClr val="tx1"/>
          </a:solidFill>
          <a:latin typeface="+mn-lt"/>
          <a:ea typeface="+mn-ea"/>
          <a:cs typeface="+mn-cs"/>
        </a:defRPr>
      </a:lvl9pPr>
    </p:bodyStyle>
    <p:otherStyle>
      <a:defPPr>
        <a:defRPr lang="en-US"/>
      </a:defPPr>
      <a:lvl1pPr marL="0" algn="l" defTabSz="742950" rtl="0" eaLnBrk="1" latinLnBrk="0" hangingPunct="1">
        <a:defRPr sz="1463" kern="1200">
          <a:solidFill>
            <a:schemeClr val="tx1"/>
          </a:solidFill>
          <a:latin typeface="+mn-lt"/>
          <a:ea typeface="+mn-ea"/>
          <a:cs typeface="+mn-cs"/>
        </a:defRPr>
      </a:lvl1pPr>
      <a:lvl2pPr marL="371475" algn="l" defTabSz="742950" rtl="0" eaLnBrk="1" latinLnBrk="0" hangingPunct="1">
        <a:defRPr sz="1463" kern="1200">
          <a:solidFill>
            <a:schemeClr val="tx1"/>
          </a:solidFill>
          <a:latin typeface="+mn-lt"/>
          <a:ea typeface="+mn-ea"/>
          <a:cs typeface="+mn-cs"/>
        </a:defRPr>
      </a:lvl2pPr>
      <a:lvl3pPr marL="742950" algn="l" defTabSz="742950" rtl="0" eaLnBrk="1" latinLnBrk="0" hangingPunct="1">
        <a:defRPr sz="1463" kern="1200">
          <a:solidFill>
            <a:schemeClr val="tx1"/>
          </a:solidFill>
          <a:latin typeface="+mn-lt"/>
          <a:ea typeface="+mn-ea"/>
          <a:cs typeface="+mn-cs"/>
        </a:defRPr>
      </a:lvl3pPr>
      <a:lvl4pPr marL="1114425" algn="l" defTabSz="742950" rtl="0" eaLnBrk="1" latinLnBrk="0" hangingPunct="1">
        <a:defRPr sz="1463" kern="1200">
          <a:solidFill>
            <a:schemeClr val="tx1"/>
          </a:solidFill>
          <a:latin typeface="+mn-lt"/>
          <a:ea typeface="+mn-ea"/>
          <a:cs typeface="+mn-cs"/>
        </a:defRPr>
      </a:lvl4pPr>
      <a:lvl5pPr marL="1485900" algn="l" defTabSz="742950" rtl="0" eaLnBrk="1" latinLnBrk="0" hangingPunct="1">
        <a:defRPr sz="1463" kern="1200">
          <a:solidFill>
            <a:schemeClr val="tx1"/>
          </a:solidFill>
          <a:latin typeface="+mn-lt"/>
          <a:ea typeface="+mn-ea"/>
          <a:cs typeface="+mn-cs"/>
        </a:defRPr>
      </a:lvl5pPr>
      <a:lvl6pPr marL="1857375" algn="l" defTabSz="742950" rtl="0" eaLnBrk="1" latinLnBrk="0" hangingPunct="1">
        <a:defRPr sz="1463" kern="1200">
          <a:solidFill>
            <a:schemeClr val="tx1"/>
          </a:solidFill>
          <a:latin typeface="+mn-lt"/>
          <a:ea typeface="+mn-ea"/>
          <a:cs typeface="+mn-cs"/>
        </a:defRPr>
      </a:lvl6pPr>
      <a:lvl7pPr marL="2228850" algn="l" defTabSz="742950" rtl="0" eaLnBrk="1" latinLnBrk="0" hangingPunct="1">
        <a:defRPr sz="1463" kern="1200">
          <a:solidFill>
            <a:schemeClr val="tx1"/>
          </a:solidFill>
          <a:latin typeface="+mn-lt"/>
          <a:ea typeface="+mn-ea"/>
          <a:cs typeface="+mn-cs"/>
        </a:defRPr>
      </a:lvl7pPr>
      <a:lvl8pPr marL="2600325" algn="l" defTabSz="742950" rtl="0" eaLnBrk="1" latinLnBrk="0" hangingPunct="1">
        <a:defRPr sz="1463" kern="1200">
          <a:solidFill>
            <a:schemeClr val="tx1"/>
          </a:solidFill>
          <a:latin typeface="+mn-lt"/>
          <a:ea typeface="+mn-ea"/>
          <a:cs typeface="+mn-cs"/>
        </a:defRPr>
      </a:lvl8pPr>
      <a:lvl9pPr marL="2971800" algn="l" defTabSz="742950" rtl="0" eaLnBrk="1" latinLnBrk="0" hangingPunct="1">
        <a:defRPr sz="146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562">
          <p15:clr>
            <a:srgbClr val="F26B43"/>
          </p15:clr>
        </p15:guide>
        <p15:guide id="7" orient="horz" pos="319">
          <p15:clr>
            <a:srgbClr val="F26B43"/>
          </p15:clr>
        </p15:guide>
        <p15:guide id="8" pos="320">
          <p15:clr>
            <a:srgbClr val="F26B43"/>
          </p15:clr>
        </p15:guide>
        <p15:guide id="9" pos="7359">
          <p15:clr>
            <a:srgbClr val="F26B43"/>
          </p15:clr>
        </p15:guide>
        <p15:guide id="10" orient="horz" pos="3918">
          <p15:clr>
            <a:srgbClr val="F26B43"/>
          </p15:clr>
        </p15:guide>
        <p15:guide id="11" pos="5119">
          <p15:clr>
            <a:srgbClr val="F26B43"/>
          </p15:clr>
        </p15:guide>
        <p15:guide id="12" pos="5019">
          <p15:clr>
            <a:srgbClr val="F26B43"/>
          </p15:clr>
        </p15:guide>
        <p15:guide id="13" pos="5218">
          <p15:clr>
            <a:srgbClr val="F26B43"/>
          </p15:clr>
        </p15:guide>
        <p15:guide id="14" pos="2462">
          <p15:clr>
            <a:srgbClr val="F26B43"/>
          </p15:clr>
        </p15:guide>
        <p15:guide id="15" pos="266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xml"/><Relationship Id="rId1" Type="http://schemas.openxmlformats.org/officeDocument/2006/relationships/slideLayout" Target="../slideLayouts/slideLayout39.xml"/><Relationship Id="rId4" Type="http://schemas.openxmlformats.org/officeDocument/2006/relationships/image" Target="../media/image10.jpg"/></Relationships>
</file>

<file path=ppt/slides/_rels/slide10.xml.rels><?xml version="1.0" encoding="UTF-8" standalone="yes"?>
<Relationships xmlns="http://schemas.openxmlformats.org/package/2006/relationships"><Relationship Id="rId8" Type="http://schemas.openxmlformats.org/officeDocument/2006/relationships/image" Target="../media/image17.svg"/><Relationship Id="rId3" Type="http://schemas.openxmlformats.org/officeDocument/2006/relationships/image" Target="../media/image12.png"/><Relationship Id="rId7" Type="http://schemas.openxmlformats.org/officeDocument/2006/relationships/image" Target="../media/image14.png"/><Relationship Id="rId2" Type="http://schemas.openxmlformats.org/officeDocument/2006/relationships/notesSlide" Target="../notesSlides/notesSlide9.xml"/><Relationship Id="rId1" Type="http://schemas.openxmlformats.org/officeDocument/2006/relationships/slideLayout" Target="../slideLayouts/slideLayout37.xml"/><Relationship Id="rId6" Type="http://schemas.openxmlformats.org/officeDocument/2006/relationships/image" Target="../media/image15.svg"/><Relationship Id="rId5" Type="http://schemas.openxmlformats.org/officeDocument/2006/relationships/image" Target="../media/image13.png"/><Relationship Id="rId10" Type="http://schemas.openxmlformats.org/officeDocument/2006/relationships/image" Target="../media/image19.svg"/><Relationship Id="rId4" Type="http://schemas.openxmlformats.org/officeDocument/2006/relationships/image" Target="../media/image13.svg"/><Relationship Id="rId9" Type="http://schemas.openxmlformats.org/officeDocument/2006/relationships/image" Target="../media/image15.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37.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3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37.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7.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37.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3.xml.rels><?xml version="1.0" encoding="UTF-8" standalone="yes"?>
<Relationships xmlns="http://schemas.openxmlformats.org/package/2006/relationships"><Relationship Id="rId8" Type="http://schemas.openxmlformats.org/officeDocument/2006/relationships/image" Target="../media/image21.svg"/><Relationship Id="rId3" Type="http://schemas.openxmlformats.org/officeDocument/2006/relationships/diagramLayout" Target="../diagrams/layout6.xml"/><Relationship Id="rId7" Type="http://schemas.openxmlformats.org/officeDocument/2006/relationships/image" Target="../media/image16.png"/><Relationship Id="rId2" Type="http://schemas.openxmlformats.org/officeDocument/2006/relationships/diagramData" Target="../diagrams/data6.xml"/><Relationship Id="rId1" Type="http://schemas.openxmlformats.org/officeDocument/2006/relationships/slideLayout" Target="../slideLayouts/slideLayout37.xml"/><Relationship Id="rId6" Type="http://schemas.microsoft.com/office/2007/relationships/diagramDrawing" Target="../diagrams/drawing6.xml"/><Relationship Id="rId5" Type="http://schemas.openxmlformats.org/officeDocument/2006/relationships/diagramColors" Target="../diagrams/colors6.xml"/><Relationship Id="rId10" Type="http://schemas.openxmlformats.org/officeDocument/2006/relationships/image" Target="../media/image23.svg"/><Relationship Id="rId4" Type="http://schemas.openxmlformats.org/officeDocument/2006/relationships/diagramQuickStyle" Target="../diagrams/quickStyle6.xml"/><Relationship Id="rId9" Type="http://schemas.openxmlformats.org/officeDocument/2006/relationships/image" Target="../media/image17.png"/></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3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3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37.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37.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37.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29.xml.rels><?xml version="1.0" encoding="UTF-8" standalone="yes"?>
<Relationships xmlns="http://schemas.openxmlformats.org/package/2006/relationships"><Relationship Id="rId8" Type="http://schemas.openxmlformats.org/officeDocument/2006/relationships/diagramLayout" Target="../diagrams/layout13.xml"/><Relationship Id="rId3" Type="http://schemas.openxmlformats.org/officeDocument/2006/relationships/diagramLayout" Target="../diagrams/layout12.xml"/><Relationship Id="rId7" Type="http://schemas.openxmlformats.org/officeDocument/2006/relationships/diagramData" Target="../diagrams/data13.xml"/><Relationship Id="rId2" Type="http://schemas.openxmlformats.org/officeDocument/2006/relationships/diagramData" Target="../diagrams/data12.xml"/><Relationship Id="rId1" Type="http://schemas.openxmlformats.org/officeDocument/2006/relationships/slideLayout" Target="../slideLayouts/slideLayout37.xml"/><Relationship Id="rId6" Type="http://schemas.microsoft.com/office/2007/relationships/diagramDrawing" Target="../diagrams/drawing12.xml"/><Relationship Id="rId11" Type="http://schemas.microsoft.com/office/2007/relationships/diagramDrawing" Target="../diagrams/drawing13.xml"/><Relationship Id="rId5" Type="http://schemas.openxmlformats.org/officeDocument/2006/relationships/diagramColors" Target="../diagrams/colors12.xml"/><Relationship Id="rId10" Type="http://schemas.openxmlformats.org/officeDocument/2006/relationships/diagramColors" Target="../diagrams/colors13.xml"/><Relationship Id="rId4" Type="http://schemas.openxmlformats.org/officeDocument/2006/relationships/diagramQuickStyle" Target="../diagrams/quickStyle12.xml"/><Relationship Id="rId9" Type="http://schemas.openxmlformats.org/officeDocument/2006/relationships/diagramQuickStyle" Target="../diagrams/quickStyle1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7.xm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37.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15.xml"/><Relationship Id="rId2" Type="http://schemas.openxmlformats.org/officeDocument/2006/relationships/diagramData" Target="../diagrams/data15.xml"/><Relationship Id="rId1" Type="http://schemas.openxmlformats.org/officeDocument/2006/relationships/slideLayout" Target="../slideLayouts/slideLayout37.xml"/><Relationship Id="rId6" Type="http://schemas.microsoft.com/office/2007/relationships/diagramDrawing" Target="../diagrams/drawing15.xml"/><Relationship Id="rId5" Type="http://schemas.openxmlformats.org/officeDocument/2006/relationships/diagramColors" Target="../diagrams/colors15.xml"/><Relationship Id="rId4" Type="http://schemas.openxmlformats.org/officeDocument/2006/relationships/diagramQuickStyle" Target="../diagrams/quickStyle15.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16.xml"/><Relationship Id="rId2" Type="http://schemas.openxmlformats.org/officeDocument/2006/relationships/diagramData" Target="../diagrams/data16.xml"/><Relationship Id="rId1" Type="http://schemas.openxmlformats.org/officeDocument/2006/relationships/slideLayout" Target="../slideLayouts/slideLayout37.xml"/><Relationship Id="rId6" Type="http://schemas.microsoft.com/office/2007/relationships/diagramDrawing" Target="../diagrams/drawing16.xml"/><Relationship Id="rId5" Type="http://schemas.openxmlformats.org/officeDocument/2006/relationships/diagramColors" Target="../diagrams/colors16.xml"/><Relationship Id="rId4" Type="http://schemas.openxmlformats.org/officeDocument/2006/relationships/diagramQuickStyle" Target="../diagrams/quickStyle16.xml"/></Relationships>
</file>

<file path=ppt/slides/_rels/slide3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0.xml"/><Relationship Id="rId1" Type="http://schemas.openxmlformats.org/officeDocument/2006/relationships/slideLayout" Target="../slideLayouts/slideLayout3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7.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7.xml"/></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A9014AC-91B1-DFC2-75F3-08E40C3FE533}"/>
              </a:ext>
            </a:extLst>
          </p:cNvPr>
          <p:cNvSpPr>
            <a:spLocks noGrp="1"/>
          </p:cNvSpPr>
          <p:nvPr>
            <p:ph type="ctrTitle"/>
          </p:nvPr>
        </p:nvSpPr>
        <p:spPr>
          <a:xfrm>
            <a:off x="394977" y="2296600"/>
            <a:ext cx="3387139" cy="3387508"/>
          </a:xfrm>
        </p:spPr>
        <p:txBody>
          <a:bodyPr/>
          <a:lstStyle/>
          <a:p>
            <a:pPr algn="ctr"/>
            <a:r>
              <a:rPr lang="pt-BR" sz="2800" b="1" dirty="0">
                <a:solidFill>
                  <a:schemeClr val="bg1"/>
                </a:solidFill>
              </a:rPr>
              <a:t>SBDA/NEDA</a:t>
            </a:r>
            <a:r>
              <a:rPr lang="en-US" sz="2275" b="1" dirty="0"/>
              <a:t/>
            </a:r>
            <a:br>
              <a:rPr lang="en-US" sz="2275" b="1" dirty="0"/>
            </a:br>
            <a:r>
              <a:rPr lang="en-US" sz="2275" b="1" dirty="0"/>
              <a:t/>
            </a:r>
            <a:br>
              <a:rPr lang="en-US" sz="2275" b="1" dirty="0"/>
            </a:br>
            <a:r>
              <a:rPr lang="pt-BR" sz="2400" dirty="0">
                <a:solidFill>
                  <a:schemeClr val="bg1"/>
                </a:solidFill>
              </a:rPr>
              <a:t>Seguro Aeronáutico e Considerações sobre a Lei 15.040/24</a:t>
            </a:r>
            <a:r>
              <a:rPr lang="pt-BR" sz="2000" dirty="0">
                <a:solidFill>
                  <a:schemeClr val="bg1"/>
                </a:solidFill>
              </a:rPr>
              <a:t/>
            </a:r>
            <a:br>
              <a:rPr lang="pt-BR" sz="2000" dirty="0">
                <a:solidFill>
                  <a:schemeClr val="bg1"/>
                </a:solidFill>
              </a:rPr>
            </a:br>
            <a:endParaRPr lang="pt-BR" sz="2275" dirty="0"/>
          </a:p>
        </p:txBody>
      </p:sp>
      <p:sp>
        <p:nvSpPr>
          <p:cNvPr id="4" name="Text Placeholder 3">
            <a:extLst>
              <a:ext uri="{FF2B5EF4-FFF2-40B4-BE49-F238E27FC236}">
                <a16:creationId xmlns:a16="http://schemas.microsoft.com/office/drawing/2014/main" id="{AE6DE4E0-5345-7177-959E-3E59CE93530D}"/>
              </a:ext>
            </a:extLst>
          </p:cNvPr>
          <p:cNvSpPr>
            <a:spLocks noGrp="1"/>
          </p:cNvSpPr>
          <p:nvPr>
            <p:ph type="body" sz="quarter" idx="14"/>
          </p:nvPr>
        </p:nvSpPr>
        <p:spPr>
          <a:xfrm>
            <a:off x="394976" y="5989640"/>
            <a:ext cx="3387140" cy="230187"/>
          </a:xfrm>
        </p:spPr>
        <p:txBody>
          <a:bodyPr/>
          <a:lstStyle/>
          <a:p>
            <a:endParaRPr lang="en-GB" dirty="0"/>
          </a:p>
          <a:p>
            <a:pPr algn="ctr"/>
            <a:r>
              <a:rPr lang="pt-BR" sz="1200" dirty="0">
                <a:solidFill>
                  <a:schemeClr val="bg1"/>
                </a:solidFill>
              </a:rPr>
              <a:t>22 de maio de 2025</a:t>
            </a:r>
          </a:p>
        </p:txBody>
      </p:sp>
      <p:pic>
        <p:nvPicPr>
          <p:cNvPr id="6" name="Picture Placeholder 5" descr="Airplane shadow over forest">
            <a:extLst>
              <a:ext uri="{FF2B5EF4-FFF2-40B4-BE49-F238E27FC236}">
                <a16:creationId xmlns:a16="http://schemas.microsoft.com/office/drawing/2014/main" id="{656A1C7E-6B35-5EEF-CC3A-EB6A7F31AFD9}"/>
              </a:ext>
            </a:extLst>
          </p:cNvPr>
          <p:cNvPicPr>
            <a:picLocks noGrp="1" noChangeAspect="1"/>
          </p:cNvPicPr>
          <p:nvPr>
            <p:ph type="pic" sz="quarter" idx="15"/>
          </p:nvPr>
        </p:nvPicPr>
        <p:blipFill>
          <a:blip r:embed="rId3">
            <a:extLst>
              <a:ext uri="{28A0092B-C50C-407E-A947-70E740481C1C}">
                <a14:useLocalDpi xmlns:a14="http://schemas.microsoft.com/office/drawing/2010/main" val="0"/>
              </a:ext>
            </a:extLst>
          </a:blip>
          <a:srcRect t="10579" b="10579"/>
          <a:stretch>
            <a:fillRect/>
          </a:stretch>
        </p:blipFill>
        <p:spPr/>
      </p:pic>
      <p:pic>
        <p:nvPicPr>
          <p:cNvPr id="9" name="Picture Placeholder 8" descr="Plane on tarmac">
            <a:extLst>
              <a:ext uri="{FF2B5EF4-FFF2-40B4-BE49-F238E27FC236}">
                <a16:creationId xmlns:a16="http://schemas.microsoft.com/office/drawing/2014/main" id="{BAABD3C0-D93F-A2F8-742C-3B60AE238BD7}"/>
              </a:ext>
            </a:extLst>
          </p:cNvPr>
          <p:cNvPicPr>
            <a:picLocks noGrp="1" noChangeAspect="1"/>
          </p:cNvPicPr>
          <p:nvPr>
            <p:ph type="pic" sz="quarter" idx="13"/>
          </p:nvPr>
        </p:nvPicPr>
        <p:blipFill>
          <a:blip r:embed="rId4">
            <a:extLst>
              <a:ext uri="{28A0092B-C50C-407E-A947-70E740481C1C}">
                <a14:useLocalDpi xmlns:a14="http://schemas.microsoft.com/office/drawing/2010/main" val="0"/>
              </a:ext>
            </a:extLst>
          </a:blip>
          <a:srcRect l="20700" r="20700"/>
          <a:stretch>
            <a:fillRect/>
          </a:stretch>
        </p:blipFill>
        <p:spPr/>
      </p:pic>
    </p:spTree>
    <p:extLst>
      <p:ext uri="{BB962C8B-B14F-4D97-AF65-F5344CB8AC3E}">
        <p14:creationId xmlns:p14="http://schemas.microsoft.com/office/powerpoint/2010/main" val="1598931950"/>
      </p:ext>
    </p:extLst>
  </p:cSld>
  <p:clrMapOvr>
    <a:masterClrMapping/>
  </p:clrMapOvr>
  <p:transition spd="med">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B790EBC3-8070-A482-4320-A6B2B2CAE1E9}"/>
              </a:ext>
            </a:extLst>
          </p:cNvPr>
          <p:cNvGrpSpPr/>
          <p:nvPr/>
        </p:nvGrpSpPr>
        <p:grpSpPr>
          <a:xfrm>
            <a:off x="418448" y="2242176"/>
            <a:ext cx="11278252" cy="2657897"/>
            <a:chOff x="418448" y="2644720"/>
            <a:chExt cx="10665829" cy="2657897"/>
          </a:xfrm>
        </p:grpSpPr>
        <p:sp>
          <p:nvSpPr>
            <p:cNvPr id="7" name="Rectangle: Rounded Corners 6" descr="Helicopter outline">
              <a:extLst>
                <a:ext uri="{FF2B5EF4-FFF2-40B4-BE49-F238E27FC236}">
                  <a16:creationId xmlns:a16="http://schemas.microsoft.com/office/drawing/2014/main" id="{E91BECA2-E1E1-F1E7-420A-302072018011}"/>
                </a:ext>
              </a:extLst>
            </p:cNvPr>
            <p:cNvSpPr/>
            <p:nvPr/>
          </p:nvSpPr>
          <p:spPr>
            <a:xfrm>
              <a:off x="644691" y="2644720"/>
              <a:ext cx="2268000" cy="1512000"/>
            </a:xfrm>
            <a:prstGeom prst="roundRect">
              <a:avLst/>
            </a:prstGeom>
            <a:blipFill>
              <a:blip r:embed="rId3">
                <a:extLst>
                  <a:ext uri="{96DAC541-7B7A-43D3-8B79-37D633B846F1}">
                    <asvg:svgBlip xmlns="" xmlns:asvg="http://schemas.microsoft.com/office/drawing/2016/SVG/main" r:embed="rId4"/>
                  </a:ext>
                </a:extLst>
              </a:blip>
              <a:srcRect/>
              <a:stretch>
                <a:fillRect t="-23000" b="-23000"/>
              </a:stretch>
            </a:blipFill>
            <a:ln>
              <a:noFill/>
            </a:ln>
            <a:effectLst/>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a:lstStyle/>
            <a:p>
              <a:endParaRPr lang="en-GB"/>
            </a:p>
          </p:txBody>
        </p:sp>
        <p:sp>
          <p:nvSpPr>
            <p:cNvPr id="8" name="Freeform: Shape 7">
              <a:extLst>
                <a:ext uri="{FF2B5EF4-FFF2-40B4-BE49-F238E27FC236}">
                  <a16:creationId xmlns:a16="http://schemas.microsoft.com/office/drawing/2014/main" id="{CA657ED5-E4B4-7B28-E4AB-A6A5575EC021}"/>
                </a:ext>
              </a:extLst>
            </p:cNvPr>
            <p:cNvSpPr/>
            <p:nvPr/>
          </p:nvSpPr>
          <p:spPr>
            <a:xfrm>
              <a:off x="418448" y="4330045"/>
              <a:ext cx="2621491" cy="920686"/>
            </a:xfrm>
            <a:custGeom>
              <a:avLst/>
              <a:gdLst>
                <a:gd name="connsiteX0" fmla="*/ 0 w 2621491"/>
                <a:gd name="connsiteY0" fmla="*/ 0 h 972573"/>
                <a:gd name="connsiteX1" fmla="*/ 2621491 w 2621491"/>
                <a:gd name="connsiteY1" fmla="*/ 0 h 972573"/>
                <a:gd name="connsiteX2" fmla="*/ 2621491 w 2621491"/>
                <a:gd name="connsiteY2" fmla="*/ 972573 h 972573"/>
                <a:gd name="connsiteX3" fmla="*/ 0 w 2621491"/>
                <a:gd name="connsiteY3" fmla="*/ 972573 h 972573"/>
                <a:gd name="connsiteX4" fmla="*/ 0 w 2621491"/>
                <a:gd name="connsiteY4" fmla="*/ 0 h 97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491" h="972573">
                  <a:moveTo>
                    <a:pt x="0" y="0"/>
                  </a:moveTo>
                  <a:lnTo>
                    <a:pt x="2621491" y="0"/>
                  </a:lnTo>
                  <a:lnTo>
                    <a:pt x="2621491" y="972573"/>
                  </a:lnTo>
                  <a:lnTo>
                    <a:pt x="0" y="9725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pt-BR" b="1" kern="1200" dirty="0">
                  <a:latin typeface="Montserrat" panose="00000500000000000000" pitchFamily="50" charset="0"/>
                </a:rPr>
                <a:t>Cobertura Básica - Aditivo “A” - Garantia de Casco</a:t>
              </a:r>
            </a:p>
          </p:txBody>
        </p:sp>
        <p:sp>
          <p:nvSpPr>
            <p:cNvPr id="9" name="Rectangle: Rounded Corners 8" descr="Gavel outline">
              <a:extLst>
                <a:ext uri="{FF2B5EF4-FFF2-40B4-BE49-F238E27FC236}">
                  <a16:creationId xmlns:a16="http://schemas.microsoft.com/office/drawing/2014/main" id="{DD4E28EE-B959-77D5-6E94-285645E756DC}"/>
                </a:ext>
              </a:extLst>
            </p:cNvPr>
            <p:cNvSpPr/>
            <p:nvPr/>
          </p:nvSpPr>
          <p:spPr>
            <a:xfrm>
              <a:off x="3345283" y="2644720"/>
              <a:ext cx="2268000" cy="1512000"/>
            </a:xfrm>
            <a:prstGeom prst="roundRect">
              <a:avLst/>
            </a:prstGeom>
            <a:blipFill dpi="0" rotWithShape="1">
              <a:blip r:embed="rId5">
                <a:extLst>
                  <a:ext uri="{96DAC541-7B7A-43D3-8B79-37D633B846F1}">
                    <asvg:svgBlip xmlns="" xmlns:asvg="http://schemas.microsoft.com/office/drawing/2016/SVG/main" r:embed="rId6"/>
                  </a:ext>
                </a:extLst>
              </a:blip>
              <a:srcRect/>
              <a:stretch>
                <a:fillRect l="8802" t="-9794" r="8802" b="-9794"/>
              </a:stretch>
            </a:blipFill>
            <a:ln>
              <a:noFill/>
            </a:ln>
            <a:effectLst/>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a:lstStyle/>
            <a:p>
              <a:endParaRPr lang="en-GB"/>
            </a:p>
          </p:txBody>
        </p:sp>
        <p:sp>
          <p:nvSpPr>
            <p:cNvPr id="10" name="Freeform: Shape 9">
              <a:extLst>
                <a:ext uri="{FF2B5EF4-FFF2-40B4-BE49-F238E27FC236}">
                  <a16:creationId xmlns:a16="http://schemas.microsoft.com/office/drawing/2014/main" id="{4E5595D2-5FCF-1828-9BFB-41B236A58D17}"/>
                </a:ext>
              </a:extLst>
            </p:cNvPr>
            <p:cNvSpPr/>
            <p:nvPr/>
          </p:nvSpPr>
          <p:spPr>
            <a:xfrm>
              <a:off x="2939476" y="4330044"/>
              <a:ext cx="2793801" cy="972573"/>
            </a:xfrm>
            <a:custGeom>
              <a:avLst/>
              <a:gdLst>
                <a:gd name="connsiteX0" fmla="*/ 0 w 2621491"/>
                <a:gd name="connsiteY0" fmla="*/ 0 h 972573"/>
                <a:gd name="connsiteX1" fmla="*/ 2621491 w 2621491"/>
                <a:gd name="connsiteY1" fmla="*/ 0 h 972573"/>
                <a:gd name="connsiteX2" fmla="*/ 2621491 w 2621491"/>
                <a:gd name="connsiteY2" fmla="*/ 972573 h 972573"/>
                <a:gd name="connsiteX3" fmla="*/ 0 w 2621491"/>
                <a:gd name="connsiteY3" fmla="*/ 972573 h 972573"/>
                <a:gd name="connsiteX4" fmla="*/ 0 w 2621491"/>
                <a:gd name="connsiteY4" fmla="*/ 0 h 97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491" h="972573">
                  <a:moveTo>
                    <a:pt x="0" y="0"/>
                  </a:moveTo>
                  <a:lnTo>
                    <a:pt x="2621491" y="0"/>
                  </a:lnTo>
                  <a:lnTo>
                    <a:pt x="2621491" y="972573"/>
                  </a:lnTo>
                  <a:lnTo>
                    <a:pt x="0" y="9725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pt-BR" sz="1750" b="1" kern="1200" dirty="0">
                  <a:latin typeface="Montserrat" panose="00000500000000000000" pitchFamily="50" charset="0"/>
                </a:rPr>
                <a:t>RC Facultativo - Seções II e III da AVN1C </a:t>
              </a:r>
              <a:r>
                <a:rPr lang="pt-BR" sz="1750" b="1" dirty="0">
                  <a:latin typeface="Montserrat" panose="00000500000000000000" pitchFamily="50" charset="0"/>
                </a:rPr>
                <a:t>(Cobertura Adicional)</a:t>
              </a:r>
              <a:endParaRPr lang="pt-BR" sz="1750" b="1" kern="1200" dirty="0">
                <a:latin typeface="Montserrat" panose="00000500000000000000" pitchFamily="50" charset="0"/>
              </a:endParaRPr>
            </a:p>
            <a:p>
              <a:pPr marL="0" lvl="0" indent="0" algn="ctr" defTabSz="711200">
                <a:lnSpc>
                  <a:spcPct val="90000"/>
                </a:lnSpc>
                <a:spcBef>
                  <a:spcPct val="0"/>
                </a:spcBef>
                <a:spcAft>
                  <a:spcPct val="35000"/>
                </a:spcAft>
                <a:buNone/>
              </a:pPr>
              <a:endParaRPr lang="pt-BR" b="1" kern="1200" dirty="0"/>
            </a:p>
          </p:txBody>
        </p:sp>
        <p:sp>
          <p:nvSpPr>
            <p:cNvPr id="11" name="Rectangle: Rounded Corners 10" descr="Soldier male outline">
              <a:extLst>
                <a:ext uri="{FF2B5EF4-FFF2-40B4-BE49-F238E27FC236}">
                  <a16:creationId xmlns:a16="http://schemas.microsoft.com/office/drawing/2014/main" id="{2D56EA83-0EED-C30A-CF5F-EA28551B38FF}"/>
                </a:ext>
              </a:extLst>
            </p:cNvPr>
            <p:cNvSpPr/>
            <p:nvPr/>
          </p:nvSpPr>
          <p:spPr>
            <a:xfrm>
              <a:off x="6045875" y="2644720"/>
              <a:ext cx="2268000" cy="1512000"/>
            </a:xfrm>
            <a:prstGeom prst="roundRect">
              <a:avLst/>
            </a:prstGeom>
            <a:blipFill dpi="0" rotWithShape="1">
              <a:blip r:embed="rId7">
                <a:extLst>
                  <a:ext uri="{96DAC541-7B7A-43D3-8B79-37D633B846F1}">
                    <asvg:svgBlip xmlns="" xmlns:asvg="http://schemas.microsoft.com/office/drawing/2016/SVG/main" r:embed="rId8"/>
                  </a:ext>
                </a:extLst>
              </a:blip>
              <a:srcRect/>
              <a:stretch>
                <a:fillRect l="14295" t="-1821" r="14295" b="-1821"/>
              </a:stretch>
            </a:blipFill>
            <a:ln>
              <a:noFill/>
            </a:ln>
            <a:effectLst/>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a:lstStyle/>
            <a:p>
              <a:endParaRPr lang="en-GB"/>
            </a:p>
          </p:txBody>
        </p:sp>
        <p:sp>
          <p:nvSpPr>
            <p:cNvPr id="12" name="Freeform: Shape 11">
              <a:extLst>
                <a:ext uri="{FF2B5EF4-FFF2-40B4-BE49-F238E27FC236}">
                  <a16:creationId xmlns:a16="http://schemas.microsoft.com/office/drawing/2014/main" id="{7BE2DF1E-2DBE-1486-9156-D8A27401AEB9}"/>
                </a:ext>
              </a:extLst>
            </p:cNvPr>
            <p:cNvSpPr/>
            <p:nvPr/>
          </p:nvSpPr>
          <p:spPr>
            <a:xfrm>
              <a:off x="5632815" y="4330044"/>
              <a:ext cx="2930434" cy="972573"/>
            </a:xfrm>
            <a:custGeom>
              <a:avLst/>
              <a:gdLst>
                <a:gd name="connsiteX0" fmla="*/ 0 w 2621491"/>
                <a:gd name="connsiteY0" fmla="*/ 0 h 972573"/>
                <a:gd name="connsiteX1" fmla="*/ 2621491 w 2621491"/>
                <a:gd name="connsiteY1" fmla="*/ 0 h 972573"/>
                <a:gd name="connsiteX2" fmla="*/ 2621491 w 2621491"/>
                <a:gd name="connsiteY2" fmla="*/ 972573 h 972573"/>
                <a:gd name="connsiteX3" fmla="*/ 0 w 2621491"/>
                <a:gd name="connsiteY3" fmla="*/ 972573 h 972573"/>
                <a:gd name="connsiteX4" fmla="*/ 0 w 2621491"/>
                <a:gd name="connsiteY4" fmla="*/ 0 h 97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491" h="972573">
                  <a:moveTo>
                    <a:pt x="0" y="0"/>
                  </a:moveTo>
                  <a:lnTo>
                    <a:pt x="2621491" y="0"/>
                  </a:lnTo>
                  <a:lnTo>
                    <a:pt x="2621491" y="972573"/>
                  </a:lnTo>
                  <a:lnTo>
                    <a:pt x="0" y="9725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pt-BR" b="1" kern="1200" dirty="0">
                  <a:latin typeface="Montserrat" panose="00000500000000000000" pitchFamily="50" charset="0"/>
                </a:rPr>
                <a:t>Guerra, Sequestro e Riscos Correlatos </a:t>
              </a:r>
              <a:r>
                <a:rPr lang="pt-BR" b="1" dirty="0">
                  <a:latin typeface="Montserrat" panose="00000500000000000000" pitchFamily="50" charset="0"/>
                </a:rPr>
                <a:t>(Cobertura Adicional)</a:t>
              </a:r>
              <a:endParaRPr lang="pt-BR" b="1" kern="1200" dirty="0">
                <a:latin typeface="Montserrat" panose="00000500000000000000" pitchFamily="50" charset="0"/>
              </a:endParaRPr>
            </a:p>
          </p:txBody>
        </p:sp>
        <p:sp>
          <p:nvSpPr>
            <p:cNvPr id="13" name="Rectangle: Rounded Corners 12" descr="Loan outline">
              <a:extLst>
                <a:ext uri="{FF2B5EF4-FFF2-40B4-BE49-F238E27FC236}">
                  <a16:creationId xmlns:a16="http://schemas.microsoft.com/office/drawing/2014/main" id="{74603D95-EDDE-8C03-1183-91F60ACDC2B7}"/>
                </a:ext>
              </a:extLst>
            </p:cNvPr>
            <p:cNvSpPr/>
            <p:nvPr/>
          </p:nvSpPr>
          <p:spPr>
            <a:xfrm>
              <a:off x="8746467" y="2644720"/>
              <a:ext cx="2268000" cy="1512000"/>
            </a:xfrm>
            <a:prstGeom prst="roundRect">
              <a:avLst/>
            </a:prstGeom>
            <a:blipFill dpi="0" rotWithShape="1">
              <a:blip r:embed="rId9">
                <a:extLst>
                  <a:ext uri="{28A0092B-C50C-407E-A947-70E740481C1C}">
                    <a14:useLocalDpi xmlns:a14="http://schemas.microsoft.com/office/drawing/2010/main" val="0"/>
                  </a:ext>
                  <a:ext uri="{96DAC541-7B7A-43D3-8B79-37D633B846F1}">
                    <asvg:svgBlip xmlns="" xmlns:asvg="http://schemas.microsoft.com/office/drawing/2016/SVG/main" r:embed="rId10"/>
                  </a:ext>
                </a:extLst>
              </a:blip>
              <a:srcRect/>
              <a:stretch>
                <a:fillRect l="8802" t="-9794" r="8802" b="-9794"/>
              </a:stretch>
            </a:blipFill>
            <a:ln>
              <a:noFill/>
            </a:ln>
            <a:effectLst/>
          </p:spPr>
          <p:style>
            <a:lnRef idx="2">
              <a:schemeClr val="lt1">
                <a:hueOff val="0"/>
                <a:satOff val="0"/>
                <a:lumOff val="0"/>
                <a:alphaOff val="0"/>
              </a:schemeClr>
            </a:lnRef>
            <a:fillRef idx="1">
              <a:scrgbClr r="0" g="0" b="0"/>
            </a:fillRef>
            <a:effectRef idx="0">
              <a:schemeClr val="accent3">
                <a:hueOff val="0"/>
                <a:satOff val="0"/>
                <a:lumOff val="0"/>
                <a:alphaOff val="0"/>
              </a:schemeClr>
            </a:effectRef>
            <a:fontRef idx="minor">
              <a:schemeClr val="lt1"/>
            </a:fontRef>
          </p:style>
          <p:txBody>
            <a:bodyPr/>
            <a:lstStyle/>
            <a:p>
              <a:endParaRPr lang="en-GB"/>
            </a:p>
          </p:txBody>
        </p:sp>
        <p:sp>
          <p:nvSpPr>
            <p:cNvPr id="14" name="Freeform: Shape 13">
              <a:extLst>
                <a:ext uri="{FF2B5EF4-FFF2-40B4-BE49-F238E27FC236}">
                  <a16:creationId xmlns:a16="http://schemas.microsoft.com/office/drawing/2014/main" id="{F14385CF-E12D-FBD1-A669-AEC8E679E3EA}"/>
                </a:ext>
              </a:extLst>
            </p:cNvPr>
            <p:cNvSpPr/>
            <p:nvPr/>
          </p:nvSpPr>
          <p:spPr>
            <a:xfrm>
              <a:off x="8462786" y="4330044"/>
              <a:ext cx="2621491" cy="972573"/>
            </a:xfrm>
            <a:custGeom>
              <a:avLst/>
              <a:gdLst>
                <a:gd name="connsiteX0" fmla="*/ 0 w 2621491"/>
                <a:gd name="connsiteY0" fmla="*/ 0 h 972573"/>
                <a:gd name="connsiteX1" fmla="*/ 2621491 w 2621491"/>
                <a:gd name="connsiteY1" fmla="*/ 0 h 972573"/>
                <a:gd name="connsiteX2" fmla="*/ 2621491 w 2621491"/>
                <a:gd name="connsiteY2" fmla="*/ 972573 h 972573"/>
                <a:gd name="connsiteX3" fmla="*/ 0 w 2621491"/>
                <a:gd name="connsiteY3" fmla="*/ 972573 h 972573"/>
                <a:gd name="connsiteX4" fmla="*/ 0 w 2621491"/>
                <a:gd name="connsiteY4" fmla="*/ 0 h 9725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1491" h="972573">
                  <a:moveTo>
                    <a:pt x="0" y="0"/>
                  </a:moveTo>
                  <a:lnTo>
                    <a:pt x="2621491" y="0"/>
                  </a:lnTo>
                  <a:lnTo>
                    <a:pt x="2621491" y="972573"/>
                  </a:lnTo>
                  <a:lnTo>
                    <a:pt x="0" y="972573"/>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spcFirstLastPara="0" vert="horz" wrap="square" lIns="113792" tIns="113792" rIns="113792" bIns="0" numCol="1" spcCol="1270" anchor="t" anchorCtr="0">
              <a:noAutofit/>
            </a:bodyPr>
            <a:lstStyle/>
            <a:p>
              <a:pPr marL="0" lvl="0" indent="0" algn="ctr" defTabSz="711200">
                <a:lnSpc>
                  <a:spcPct val="90000"/>
                </a:lnSpc>
                <a:spcBef>
                  <a:spcPct val="0"/>
                </a:spcBef>
                <a:spcAft>
                  <a:spcPct val="35000"/>
                </a:spcAft>
                <a:buNone/>
              </a:pPr>
              <a:r>
                <a:rPr lang="pt-BR" b="1" i="1" kern="1200" dirty="0">
                  <a:latin typeface="Montserrat" panose="00000500000000000000" pitchFamily="50" charset="0"/>
                </a:rPr>
                <a:t>Leasing </a:t>
              </a:r>
              <a:r>
                <a:rPr lang="pt-BR" b="1" kern="1200" dirty="0">
                  <a:latin typeface="Montserrat" panose="00000500000000000000" pitchFamily="50" charset="0"/>
                </a:rPr>
                <a:t>Aeronáutico - AVN67</a:t>
              </a:r>
              <a:r>
                <a:rPr lang="pt-BR" b="1" dirty="0">
                  <a:latin typeface="Montserrat" panose="00000500000000000000" pitchFamily="50" charset="0"/>
                </a:rPr>
                <a:t> (Cláusula Particular)</a:t>
              </a:r>
            </a:p>
          </p:txBody>
        </p:sp>
      </p:grpSp>
      <p:sp>
        <p:nvSpPr>
          <p:cNvPr id="2" name="TextBox 1">
            <a:extLst>
              <a:ext uri="{FF2B5EF4-FFF2-40B4-BE49-F238E27FC236}">
                <a16:creationId xmlns:a16="http://schemas.microsoft.com/office/drawing/2014/main" id="{3D954AF6-254D-EE33-93BE-2438A2B9449F}"/>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Principais Coberturas</a:t>
            </a:r>
          </a:p>
        </p:txBody>
      </p:sp>
    </p:spTree>
    <p:extLst>
      <p:ext uri="{BB962C8B-B14F-4D97-AF65-F5344CB8AC3E}">
        <p14:creationId xmlns:p14="http://schemas.microsoft.com/office/powerpoint/2010/main" val="346128276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86C8E48E-6C58-8A59-20FB-2654B21DF1B2}"/>
              </a:ext>
            </a:extLst>
          </p:cNvPr>
          <p:cNvSpPr/>
          <p:nvPr/>
        </p:nvSpPr>
        <p:spPr>
          <a:xfrm>
            <a:off x="-1790292" y="1341439"/>
            <a:ext cx="4539430" cy="4560482"/>
          </a:xfrm>
          <a:prstGeom prst="ellipse">
            <a:avLst/>
          </a:prstGeom>
          <a:solidFill>
            <a:srgbClr val="1290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defRPr/>
            </a:pPr>
            <a:endParaRPr lang="pt-BR" sz="1800" b="1" dirty="0">
              <a:solidFill>
                <a:schemeClr val="bg1"/>
              </a:solidFill>
              <a:latin typeface="Montserrat" panose="00000500000000000000" pitchFamily="50" charset="0"/>
              <a:cs typeface="Calibri" panose="020F0502020204030204" pitchFamily="34" charset="0"/>
            </a:endParaRPr>
          </a:p>
        </p:txBody>
      </p:sp>
      <p:sp>
        <p:nvSpPr>
          <p:cNvPr id="5" name="TextBox 4">
            <a:extLst>
              <a:ext uri="{FF2B5EF4-FFF2-40B4-BE49-F238E27FC236}">
                <a16:creationId xmlns:a16="http://schemas.microsoft.com/office/drawing/2014/main" id="{499E10B9-E407-BE92-7E50-814F2EBBF2B1}"/>
              </a:ext>
            </a:extLst>
          </p:cNvPr>
          <p:cNvSpPr txBox="1"/>
          <p:nvPr/>
        </p:nvSpPr>
        <p:spPr>
          <a:xfrm>
            <a:off x="104780" y="3267736"/>
            <a:ext cx="2644360" cy="830997"/>
          </a:xfrm>
          <a:prstGeom prst="rect">
            <a:avLst/>
          </a:prstGeom>
          <a:noFill/>
        </p:spPr>
        <p:txBody>
          <a:bodyPr wrap="square" rtlCol="0">
            <a:spAutoFit/>
          </a:bodyPr>
          <a:lstStyle/>
          <a:p>
            <a:r>
              <a:rPr lang="en-US" sz="2400" b="1" dirty="0">
                <a:solidFill>
                  <a:schemeClr val="bg1"/>
                </a:solidFill>
                <a:latin typeface="Montserrat" panose="00000500000000000000" pitchFamily="50" charset="0"/>
              </a:rPr>
              <a:t>Status</a:t>
            </a:r>
          </a:p>
          <a:p>
            <a:r>
              <a:rPr lang="en-US" sz="2400" b="1" dirty="0">
                <a:solidFill>
                  <a:schemeClr val="bg1"/>
                </a:solidFill>
                <a:latin typeface="Montserrat" panose="00000500000000000000" pitchFamily="50" charset="0"/>
              </a:rPr>
              <a:t>Lei 15.040/2024</a:t>
            </a:r>
            <a:endParaRPr lang="en-GB" sz="2400" b="1" dirty="0">
              <a:solidFill>
                <a:schemeClr val="bg1"/>
              </a:solidFill>
              <a:latin typeface="Montserrat" panose="00000500000000000000" pitchFamily="50" charset="0"/>
            </a:endParaRPr>
          </a:p>
        </p:txBody>
      </p:sp>
      <p:cxnSp>
        <p:nvCxnSpPr>
          <p:cNvPr id="6" name="Straight Connector 5">
            <a:extLst>
              <a:ext uri="{FF2B5EF4-FFF2-40B4-BE49-F238E27FC236}">
                <a16:creationId xmlns:a16="http://schemas.microsoft.com/office/drawing/2014/main" id="{A6FD8130-2D5F-9939-DDC2-B03897D5A9F7}"/>
              </a:ext>
            </a:extLst>
          </p:cNvPr>
          <p:cNvCxnSpPr>
            <a:cxnSpLocks/>
          </p:cNvCxnSpPr>
          <p:nvPr/>
        </p:nvCxnSpPr>
        <p:spPr>
          <a:xfrm>
            <a:off x="2749138" y="3636556"/>
            <a:ext cx="8334375" cy="0"/>
          </a:xfrm>
          <a:prstGeom prst="line">
            <a:avLst/>
          </a:prstGeom>
          <a:ln w="38100">
            <a:solidFill>
              <a:srgbClr val="7F7F7F"/>
            </a:solidFill>
          </a:ln>
        </p:spPr>
        <p:style>
          <a:lnRef idx="1">
            <a:schemeClr val="accent1"/>
          </a:lnRef>
          <a:fillRef idx="0">
            <a:schemeClr val="accent1"/>
          </a:fillRef>
          <a:effectRef idx="0">
            <a:schemeClr val="accent1"/>
          </a:effectRef>
          <a:fontRef idx="minor">
            <a:schemeClr val="tx1"/>
          </a:fontRef>
        </p:style>
      </p:cxnSp>
      <p:sp>
        <p:nvSpPr>
          <p:cNvPr id="8" name="Rectangle: Diagonal Corners Snipped 7">
            <a:extLst>
              <a:ext uri="{FF2B5EF4-FFF2-40B4-BE49-F238E27FC236}">
                <a16:creationId xmlns:a16="http://schemas.microsoft.com/office/drawing/2014/main" id="{2CF0A25A-FF09-C428-D2FE-A43299597582}"/>
              </a:ext>
            </a:extLst>
          </p:cNvPr>
          <p:cNvSpPr/>
          <p:nvPr/>
        </p:nvSpPr>
        <p:spPr>
          <a:xfrm>
            <a:off x="2749138" y="3361330"/>
            <a:ext cx="2349500" cy="520699"/>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Diagonal Corners Snipped 9">
            <a:extLst>
              <a:ext uri="{FF2B5EF4-FFF2-40B4-BE49-F238E27FC236}">
                <a16:creationId xmlns:a16="http://schemas.microsoft.com/office/drawing/2014/main" id="{42F481C7-921A-AECF-A48C-A535442787C8}"/>
              </a:ext>
            </a:extLst>
          </p:cNvPr>
          <p:cNvSpPr/>
          <p:nvPr/>
        </p:nvSpPr>
        <p:spPr>
          <a:xfrm>
            <a:off x="6032294" y="3361330"/>
            <a:ext cx="2349500" cy="520699"/>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Diagonal Corners Snipped 10">
            <a:extLst>
              <a:ext uri="{FF2B5EF4-FFF2-40B4-BE49-F238E27FC236}">
                <a16:creationId xmlns:a16="http://schemas.microsoft.com/office/drawing/2014/main" id="{2A26CDD1-78EA-E8DA-7DB6-9A7750FA2C30}"/>
              </a:ext>
            </a:extLst>
          </p:cNvPr>
          <p:cNvSpPr/>
          <p:nvPr/>
        </p:nvSpPr>
        <p:spPr>
          <a:xfrm>
            <a:off x="9315450" y="3332755"/>
            <a:ext cx="2349500" cy="520699"/>
          </a:xfrm>
          <a:prstGeom prst="snip2Diag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9D937003-5A41-32C5-D45A-0494F9BDEC1B}"/>
              </a:ext>
            </a:extLst>
          </p:cNvPr>
          <p:cNvSpPr txBox="1"/>
          <p:nvPr/>
        </p:nvSpPr>
        <p:spPr>
          <a:xfrm>
            <a:off x="2749138" y="3419600"/>
            <a:ext cx="2349500" cy="400110"/>
          </a:xfrm>
          <a:prstGeom prst="rect">
            <a:avLst/>
          </a:prstGeom>
          <a:solidFill>
            <a:srgbClr val="006666"/>
          </a:solidFill>
        </p:spPr>
        <p:txBody>
          <a:bodyPr wrap="square">
            <a:spAutoFit/>
          </a:bodyPr>
          <a:lstStyle/>
          <a:p>
            <a:pPr algn="ctr" defTabSz="1219170">
              <a:defRPr/>
            </a:pPr>
            <a:r>
              <a:rPr lang="pt-BR" sz="2000" b="1" dirty="0">
                <a:solidFill>
                  <a:schemeClr val="bg1"/>
                </a:solidFill>
                <a:latin typeface="Montserrat" panose="00000500000000000000" pitchFamily="50" charset="0"/>
                <a:cs typeface="Calibri" panose="020F0502020204030204" pitchFamily="34" charset="0"/>
              </a:rPr>
              <a:t>05/11/2024</a:t>
            </a:r>
          </a:p>
        </p:txBody>
      </p:sp>
      <p:sp>
        <p:nvSpPr>
          <p:cNvPr id="13" name="TextBox 12">
            <a:extLst>
              <a:ext uri="{FF2B5EF4-FFF2-40B4-BE49-F238E27FC236}">
                <a16:creationId xmlns:a16="http://schemas.microsoft.com/office/drawing/2014/main" id="{5388B8D4-F492-1BE2-7161-F6ED807990FA}"/>
              </a:ext>
            </a:extLst>
          </p:cNvPr>
          <p:cNvSpPr txBox="1"/>
          <p:nvPr/>
        </p:nvSpPr>
        <p:spPr>
          <a:xfrm>
            <a:off x="6032294" y="3419475"/>
            <a:ext cx="2349500" cy="400110"/>
          </a:xfrm>
          <a:prstGeom prst="rect">
            <a:avLst/>
          </a:prstGeom>
          <a:solidFill>
            <a:srgbClr val="006666"/>
          </a:solidFill>
        </p:spPr>
        <p:txBody>
          <a:bodyPr wrap="square">
            <a:spAutoFit/>
          </a:bodyPr>
          <a:lstStyle/>
          <a:p>
            <a:pPr algn="ctr" defTabSz="1219170">
              <a:defRPr/>
            </a:pPr>
            <a:r>
              <a:rPr lang="pt-BR" sz="2000" b="1" dirty="0">
                <a:solidFill>
                  <a:schemeClr val="bg1"/>
                </a:solidFill>
                <a:latin typeface="Montserrat" panose="00000500000000000000" pitchFamily="50" charset="0"/>
                <a:cs typeface="Calibri" panose="020F0502020204030204" pitchFamily="34" charset="0"/>
              </a:rPr>
              <a:t>10/12/2024</a:t>
            </a:r>
          </a:p>
        </p:txBody>
      </p:sp>
      <p:sp>
        <p:nvSpPr>
          <p:cNvPr id="14" name="TextBox 13">
            <a:extLst>
              <a:ext uri="{FF2B5EF4-FFF2-40B4-BE49-F238E27FC236}">
                <a16:creationId xmlns:a16="http://schemas.microsoft.com/office/drawing/2014/main" id="{26903502-7957-8ADD-54E9-F7D26A276B41}"/>
              </a:ext>
            </a:extLst>
          </p:cNvPr>
          <p:cNvSpPr txBox="1"/>
          <p:nvPr/>
        </p:nvSpPr>
        <p:spPr>
          <a:xfrm>
            <a:off x="9308789" y="3393049"/>
            <a:ext cx="2349500" cy="400110"/>
          </a:xfrm>
          <a:prstGeom prst="rect">
            <a:avLst/>
          </a:prstGeom>
          <a:solidFill>
            <a:srgbClr val="006666"/>
          </a:solidFill>
        </p:spPr>
        <p:txBody>
          <a:bodyPr wrap="square">
            <a:spAutoFit/>
          </a:bodyPr>
          <a:lstStyle/>
          <a:p>
            <a:pPr algn="ctr" defTabSz="1219170">
              <a:defRPr/>
            </a:pPr>
            <a:r>
              <a:rPr lang="pt-BR" sz="2000" b="1" dirty="0">
                <a:solidFill>
                  <a:schemeClr val="bg1"/>
                </a:solidFill>
                <a:latin typeface="Montserrat" panose="00000500000000000000" pitchFamily="50" charset="0"/>
                <a:cs typeface="Calibri" panose="020F0502020204030204" pitchFamily="34" charset="0"/>
              </a:rPr>
              <a:t>10/12/2025</a:t>
            </a:r>
          </a:p>
        </p:txBody>
      </p:sp>
      <p:cxnSp>
        <p:nvCxnSpPr>
          <p:cNvPr id="15" name="Straight Connector 14">
            <a:extLst>
              <a:ext uri="{FF2B5EF4-FFF2-40B4-BE49-F238E27FC236}">
                <a16:creationId xmlns:a16="http://schemas.microsoft.com/office/drawing/2014/main" id="{85EE75C9-047B-4BDA-F45A-ED01C4E6C737}"/>
              </a:ext>
            </a:extLst>
          </p:cNvPr>
          <p:cNvCxnSpPr/>
          <p:nvPr/>
        </p:nvCxnSpPr>
        <p:spPr>
          <a:xfrm flipV="1">
            <a:off x="2749138" y="1790886"/>
            <a:ext cx="0" cy="15704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94515352-070D-11FB-C13C-18650D263F32}"/>
              </a:ext>
            </a:extLst>
          </p:cNvPr>
          <p:cNvCxnSpPr/>
          <p:nvPr/>
        </p:nvCxnSpPr>
        <p:spPr>
          <a:xfrm flipV="1">
            <a:off x="6162677" y="3882029"/>
            <a:ext cx="0" cy="15704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370B6D9-E374-CA47-1E78-05C4B708E019}"/>
              </a:ext>
            </a:extLst>
          </p:cNvPr>
          <p:cNvCxnSpPr/>
          <p:nvPr/>
        </p:nvCxnSpPr>
        <p:spPr>
          <a:xfrm flipV="1">
            <a:off x="9346223" y="1793238"/>
            <a:ext cx="0" cy="1570444"/>
          </a:xfrm>
          <a:prstGeom prst="line">
            <a:avLst/>
          </a:prstGeom>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6FDFDD5-7EAC-7F27-CCFB-D69CB1B4DF71}"/>
              </a:ext>
            </a:extLst>
          </p:cNvPr>
          <p:cNvSpPr txBox="1"/>
          <p:nvPr/>
        </p:nvSpPr>
        <p:spPr>
          <a:xfrm>
            <a:off x="2845776" y="2134605"/>
            <a:ext cx="2619641" cy="646331"/>
          </a:xfrm>
          <a:prstGeom prst="rect">
            <a:avLst/>
          </a:prstGeom>
          <a:noFill/>
        </p:spPr>
        <p:txBody>
          <a:bodyPr wrap="square">
            <a:spAutoFit/>
          </a:bodyPr>
          <a:lstStyle/>
          <a:p>
            <a:pPr lvl="0"/>
            <a:r>
              <a:rPr lang="pt-BR" b="0" i="0" dirty="0">
                <a:latin typeface="Montserrat" panose="00000500000000000000" pitchFamily="50" charset="0"/>
              </a:rPr>
              <a:t>Aprovada pelo Congresso Nacional</a:t>
            </a:r>
          </a:p>
        </p:txBody>
      </p:sp>
      <p:sp>
        <p:nvSpPr>
          <p:cNvPr id="19" name="TextBox 18">
            <a:extLst>
              <a:ext uri="{FF2B5EF4-FFF2-40B4-BE49-F238E27FC236}">
                <a16:creationId xmlns:a16="http://schemas.microsoft.com/office/drawing/2014/main" id="{BFC6F555-8ABB-4A3E-970F-E35BD75F4F3D}"/>
              </a:ext>
            </a:extLst>
          </p:cNvPr>
          <p:cNvSpPr txBox="1"/>
          <p:nvPr/>
        </p:nvSpPr>
        <p:spPr>
          <a:xfrm>
            <a:off x="6162675" y="4245646"/>
            <a:ext cx="2943223" cy="646331"/>
          </a:xfrm>
          <a:prstGeom prst="rect">
            <a:avLst/>
          </a:prstGeom>
          <a:noFill/>
        </p:spPr>
        <p:txBody>
          <a:bodyPr wrap="square">
            <a:spAutoFit/>
          </a:bodyPr>
          <a:lstStyle/>
          <a:p>
            <a:pPr lvl="0"/>
            <a:r>
              <a:rPr lang="pt-BR" b="0" i="0" dirty="0">
                <a:latin typeface="Montserrat" panose="00000500000000000000" pitchFamily="50" charset="0"/>
              </a:rPr>
              <a:t>Publicada</a:t>
            </a:r>
          </a:p>
          <a:p>
            <a:pPr lvl="0"/>
            <a:r>
              <a:rPr lang="pt-BR" b="0" i="1" dirty="0" err="1">
                <a:latin typeface="Montserrat" panose="00000500000000000000" pitchFamily="50" charset="0"/>
              </a:rPr>
              <a:t>Vacatio</a:t>
            </a:r>
            <a:r>
              <a:rPr lang="pt-BR" b="0" i="1" dirty="0">
                <a:latin typeface="Montserrat" panose="00000500000000000000" pitchFamily="50" charset="0"/>
              </a:rPr>
              <a:t> Legis </a:t>
            </a:r>
            <a:r>
              <a:rPr lang="pt-BR" b="0" i="0" dirty="0">
                <a:latin typeface="Montserrat" panose="00000500000000000000" pitchFamily="50" charset="0"/>
              </a:rPr>
              <a:t>de 1 ano</a:t>
            </a:r>
            <a:r>
              <a:rPr lang="en-US" b="0" i="0" dirty="0">
                <a:latin typeface="Montserrat" panose="00000500000000000000" pitchFamily="50" charset="0"/>
              </a:rPr>
              <a:t>.</a:t>
            </a:r>
          </a:p>
        </p:txBody>
      </p:sp>
      <p:sp>
        <p:nvSpPr>
          <p:cNvPr id="20" name="TextBox 19">
            <a:extLst>
              <a:ext uri="{FF2B5EF4-FFF2-40B4-BE49-F238E27FC236}">
                <a16:creationId xmlns:a16="http://schemas.microsoft.com/office/drawing/2014/main" id="{7D735257-89D4-AC6F-3D62-ED567A1E353C}"/>
              </a:ext>
            </a:extLst>
          </p:cNvPr>
          <p:cNvSpPr txBox="1"/>
          <p:nvPr/>
        </p:nvSpPr>
        <p:spPr>
          <a:xfrm>
            <a:off x="9426987" y="2273104"/>
            <a:ext cx="2619641" cy="369332"/>
          </a:xfrm>
          <a:prstGeom prst="rect">
            <a:avLst/>
          </a:prstGeom>
          <a:noFill/>
        </p:spPr>
        <p:txBody>
          <a:bodyPr wrap="square">
            <a:spAutoFit/>
          </a:bodyPr>
          <a:lstStyle/>
          <a:p>
            <a:pPr lvl="0"/>
            <a:r>
              <a:rPr lang="pt-BR" dirty="0">
                <a:latin typeface="Montserrat" panose="00000500000000000000" pitchFamily="50" charset="0"/>
              </a:rPr>
              <a:t>Entrada em vigor</a:t>
            </a:r>
            <a:endParaRPr lang="pt-BR" b="0" i="0" dirty="0">
              <a:latin typeface="Montserrat" panose="00000500000000000000" pitchFamily="50" charset="0"/>
            </a:endParaRPr>
          </a:p>
        </p:txBody>
      </p:sp>
      <p:sp>
        <p:nvSpPr>
          <p:cNvPr id="21" name="TextBox 20">
            <a:extLst>
              <a:ext uri="{FF2B5EF4-FFF2-40B4-BE49-F238E27FC236}">
                <a16:creationId xmlns:a16="http://schemas.microsoft.com/office/drawing/2014/main" id="{CA580D1F-E99A-2C50-995B-8336B6B63389}"/>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Status</a:t>
            </a:r>
          </a:p>
        </p:txBody>
      </p:sp>
    </p:spTree>
    <p:extLst>
      <p:ext uri="{BB962C8B-B14F-4D97-AF65-F5344CB8AC3E}">
        <p14:creationId xmlns:p14="http://schemas.microsoft.com/office/powerpoint/2010/main" val="335088088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ontent Placeholder 6">
            <a:extLst>
              <a:ext uri="{FF2B5EF4-FFF2-40B4-BE49-F238E27FC236}">
                <a16:creationId xmlns:a16="http://schemas.microsoft.com/office/drawing/2014/main" id="{F5E57B13-7237-A47D-8151-7F4BDC5056E7}"/>
              </a:ext>
            </a:extLst>
          </p:cNvPr>
          <p:cNvGraphicFramePr>
            <a:graphicFrameLocks noGrp="1"/>
          </p:cNvGraphicFramePr>
          <p:nvPr>
            <p:ph idx="1"/>
            <p:extLst>
              <p:ext uri="{D42A27DB-BD31-4B8C-83A1-F6EECF244321}">
                <p14:modId xmlns:p14="http://schemas.microsoft.com/office/powerpoint/2010/main" val="1744778676"/>
              </p:ext>
            </p:extLst>
          </p:nvPr>
        </p:nvGraphicFramePr>
        <p:xfrm>
          <a:off x="1044575" y="1751014"/>
          <a:ext cx="10102850" cy="41830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1F93909B-0EE5-55F8-FC2E-54ED86161B3F}"/>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Objetivos</a:t>
            </a:r>
          </a:p>
        </p:txBody>
      </p:sp>
    </p:spTree>
    <p:extLst>
      <p:ext uri="{BB962C8B-B14F-4D97-AF65-F5344CB8AC3E}">
        <p14:creationId xmlns:p14="http://schemas.microsoft.com/office/powerpoint/2010/main" val="41052147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10FCBAB-43A3-08CD-E066-69089BFBD088}"/>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Conteúdo</a:t>
            </a:r>
          </a:p>
        </p:txBody>
      </p:sp>
      <p:sp>
        <p:nvSpPr>
          <p:cNvPr id="6" name="Rectangle 3">
            <a:extLst>
              <a:ext uri="{FF2B5EF4-FFF2-40B4-BE49-F238E27FC236}">
                <a16:creationId xmlns:a16="http://schemas.microsoft.com/office/drawing/2014/main" id="{B16B2097-A59E-2216-D37C-80257C8DCD19}"/>
              </a:ext>
            </a:extLst>
          </p:cNvPr>
          <p:cNvSpPr>
            <a:spLocks noChangeArrowheads="1"/>
          </p:cNvSpPr>
          <p:nvPr/>
        </p:nvSpPr>
        <p:spPr bwMode="auto">
          <a:xfrm>
            <a:off x="476249" y="1247120"/>
            <a:ext cx="11097141" cy="5422005"/>
          </a:xfrm>
          <a:prstGeom prst="rect">
            <a:avLst/>
          </a:prstGeom>
          <a:noFill/>
          <a:ln>
            <a:noFill/>
          </a:ln>
          <a:effectLst/>
        </p:spPr>
        <p:txBody>
          <a:bodyPr vert="horz" wrap="square" lIns="0" tIns="-12696" rIns="0" bIns="-12696" numCol="1" anchor="ctr" anchorCtr="0" compatLnSpc="1">
            <a:prstTxWarp prst="textNoShape">
              <a:avLst/>
            </a:prstTxWarp>
            <a:spAutoFit/>
          </a:bodyPr>
          <a:lstStyle/>
          <a:p>
            <a:pPr marR="0" lvl="0" algn="just" defTabSz="914400" rtl="0" eaLnBrk="0" fontAlgn="base" latinLnBrk="0" hangingPunct="0">
              <a:lnSpc>
                <a:spcPct val="100000"/>
              </a:lnSpc>
              <a:spcBef>
                <a:spcPct val="0"/>
              </a:spcBef>
              <a:spcAft>
                <a:spcPct val="0"/>
              </a:spcAft>
              <a:buClrTx/>
              <a:buSzTx/>
              <a:tabLst/>
            </a:pPr>
            <a:r>
              <a:rPr kumimoji="0" lang="pt-PT" altLang="en-US" sz="1550" i="0" u="none" strike="noStrike" cap="none" normalizeH="0" baseline="0" dirty="0">
                <a:ln>
                  <a:noFill/>
                </a:ln>
                <a:solidFill>
                  <a:schemeClr val="tx1">
                    <a:lumMod val="75000"/>
                  </a:schemeClr>
                </a:solidFill>
                <a:effectLst/>
                <a:latin typeface="Montserrat" panose="00000500000000000000" pitchFamily="50" charset="0"/>
              </a:rPr>
              <a:t>Do Objeto e do Âmbito de Aplicação – Artigos 1º a 4º </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 Interesse – Artigos 5º a 8º</a:t>
            </a:r>
          </a:p>
          <a:p>
            <a:pPr marR="0" lvl="0" algn="just" defTabSz="914400" rtl="0" eaLnBrk="0" fontAlgn="base" latinLnBrk="0" hangingPunct="0">
              <a:lnSpc>
                <a:spcPct val="100000"/>
              </a:lnSpc>
              <a:spcBef>
                <a:spcPct val="0"/>
              </a:spcBef>
              <a:spcAft>
                <a:spcPct val="0"/>
              </a:spcAft>
              <a:buClrTx/>
              <a:buSzTx/>
              <a:tabLst/>
            </a:pPr>
            <a:r>
              <a:rPr lang="pt-PT" altLang="en-US" sz="1550" b="1" dirty="0">
                <a:solidFill>
                  <a:schemeClr val="tx1">
                    <a:lumMod val="75000"/>
                  </a:schemeClr>
                </a:solidFill>
                <a:latin typeface="Montserrat" panose="00000500000000000000" pitchFamily="50" charset="0"/>
              </a:rPr>
              <a:t>Do Risco – Artigos 9º a 18</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 Prêmio – Artigos 19 a 23</a:t>
            </a:r>
          </a:p>
          <a:p>
            <a:pPr marR="0" lvl="0" algn="just" defTabSz="914400" rtl="0" eaLnBrk="0" fontAlgn="base" latinLnBrk="0" hangingPunct="0">
              <a:lnSpc>
                <a:spcPct val="100000"/>
              </a:lnSpc>
              <a:spcBef>
                <a:spcPct val="0"/>
              </a:spcBef>
              <a:spcAft>
                <a:spcPct val="0"/>
              </a:spcAft>
              <a:buClrTx/>
              <a:buSzTx/>
              <a:tabLst/>
            </a:pPr>
            <a:r>
              <a:rPr lang="pt-BR" altLang="en-US" sz="1550" dirty="0">
                <a:solidFill>
                  <a:schemeClr val="tx1">
                    <a:lumMod val="75000"/>
                  </a:schemeClr>
                </a:solidFill>
                <a:latin typeface="Montserrat" panose="00000500000000000000" pitchFamily="50" charset="0"/>
              </a:rPr>
              <a:t>Do Seguro em Favor de Terceiro – Artigos 24 a 32</a:t>
            </a:r>
          </a:p>
          <a:p>
            <a:pPr marR="0" lvl="0" algn="just" defTabSz="914400" rtl="0" eaLnBrk="0" fontAlgn="base" latinLnBrk="0" hangingPunct="0">
              <a:lnSpc>
                <a:spcPct val="100000"/>
              </a:lnSpc>
              <a:spcBef>
                <a:spcPct val="0"/>
              </a:spcBef>
              <a:spcAft>
                <a:spcPct val="0"/>
              </a:spcAft>
              <a:buClrTx/>
              <a:buSzTx/>
              <a:tabLst/>
            </a:pPr>
            <a:r>
              <a:rPr lang="pt-BR" altLang="en-US" sz="1550" dirty="0">
                <a:solidFill>
                  <a:schemeClr val="tx1">
                    <a:lumMod val="75000"/>
                  </a:schemeClr>
                </a:solidFill>
                <a:latin typeface="Montserrat" panose="00000500000000000000" pitchFamily="50" charset="0"/>
              </a:rPr>
              <a:t>Do Cosseguro e do Seguro Cumulativo – Artigos 33 a 36</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Dos Intervenientes no Contrato – Artigos 37 a 40</a:t>
            </a:r>
          </a:p>
          <a:p>
            <a:pPr marR="0" lvl="0" algn="just" defTabSz="914400" rtl="0" eaLnBrk="0" fontAlgn="base" latinLnBrk="0" hangingPunct="0">
              <a:lnSpc>
                <a:spcPct val="100000"/>
              </a:lnSpc>
              <a:spcBef>
                <a:spcPct val="0"/>
              </a:spcBef>
              <a:spcAft>
                <a:spcPct val="0"/>
              </a:spcAft>
              <a:buClrTx/>
              <a:buSzTx/>
              <a:tabLst/>
            </a:pPr>
            <a:r>
              <a:rPr lang="pt-BR" altLang="en-US" sz="1550" b="1" dirty="0">
                <a:solidFill>
                  <a:schemeClr val="tx1">
                    <a:lumMod val="75000"/>
                  </a:schemeClr>
                </a:solidFill>
                <a:latin typeface="Montserrat" panose="00000500000000000000" pitchFamily="50" charset="0"/>
              </a:rPr>
              <a:t>Da Formação e da Duração do Contrato – Artigos 41 a 53</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Da Prova do Contrato – Artigos 54 a 55</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Da Interpretação do Contrato – Artigos 56 a 59</a:t>
            </a:r>
          </a:p>
          <a:p>
            <a:pPr marR="0" lvl="0" algn="just" defTabSz="914400" rtl="0" eaLnBrk="0" fontAlgn="base" latinLnBrk="0" hangingPunct="0">
              <a:lnSpc>
                <a:spcPct val="100000"/>
              </a:lnSpc>
              <a:spcBef>
                <a:spcPct val="0"/>
              </a:spcBef>
              <a:spcAft>
                <a:spcPct val="0"/>
              </a:spcAft>
              <a:buClrTx/>
              <a:buSzTx/>
              <a:tabLst/>
            </a:pPr>
            <a:r>
              <a:rPr lang="en-GB" sz="1550" b="1" dirty="0">
                <a:solidFill>
                  <a:schemeClr val="tx1">
                    <a:lumMod val="75000"/>
                  </a:schemeClr>
                </a:solidFill>
                <a:latin typeface="Montserrat" panose="00000500000000000000" pitchFamily="50" charset="0"/>
              </a:rPr>
              <a:t>Do Resseguro – </a:t>
            </a:r>
            <a:r>
              <a:rPr lang="pt-BR" sz="1550" b="1" dirty="0">
                <a:solidFill>
                  <a:schemeClr val="tx1">
                    <a:lumMod val="75000"/>
                  </a:schemeClr>
                </a:solidFill>
                <a:latin typeface="Montserrat" panose="00000500000000000000" pitchFamily="50" charset="0"/>
              </a:rPr>
              <a:t>Artigos</a:t>
            </a:r>
            <a:r>
              <a:rPr lang="en-GB" sz="1550" b="1" dirty="0">
                <a:solidFill>
                  <a:schemeClr val="tx1">
                    <a:lumMod val="75000"/>
                  </a:schemeClr>
                </a:solidFill>
                <a:latin typeface="Montserrat" panose="00000500000000000000" pitchFamily="50" charset="0"/>
              </a:rPr>
              <a:t> 60 a 65</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 Sinistro – Artigos 66 a 74</a:t>
            </a:r>
          </a:p>
          <a:p>
            <a:pPr marR="0" lvl="0" algn="just" defTabSz="914400" rtl="0" eaLnBrk="0" fontAlgn="base" latinLnBrk="0" hangingPunct="0">
              <a:lnSpc>
                <a:spcPct val="100000"/>
              </a:lnSpc>
              <a:spcBef>
                <a:spcPct val="0"/>
              </a:spcBef>
              <a:spcAft>
                <a:spcPct val="0"/>
              </a:spcAft>
              <a:buClrTx/>
              <a:buSzTx/>
              <a:tabLst/>
            </a:pPr>
            <a:r>
              <a:rPr lang="pt-BR" altLang="en-US" sz="1550" b="1" dirty="0">
                <a:solidFill>
                  <a:schemeClr val="tx1">
                    <a:lumMod val="75000"/>
                  </a:schemeClr>
                </a:solidFill>
                <a:latin typeface="Montserrat" panose="00000500000000000000" pitchFamily="50" charset="0"/>
              </a:rPr>
              <a:t>Da Regulação e da Liquidação de Sinistros – Artigos 75 a 88</a:t>
            </a:r>
          </a:p>
          <a:p>
            <a:pPr marR="0" lvl="0" algn="just" defTabSz="914400" rtl="0" eaLnBrk="0" fontAlgn="base" latinLnBrk="0" hangingPunct="0">
              <a:lnSpc>
                <a:spcPct val="100000"/>
              </a:lnSpc>
              <a:spcBef>
                <a:spcPct val="0"/>
              </a:spcBef>
              <a:spcAft>
                <a:spcPct val="0"/>
              </a:spcAft>
              <a:buClrTx/>
              <a:buSzTx/>
              <a:tabLst/>
            </a:pPr>
            <a:r>
              <a:rPr lang="pt-BR" altLang="en-US" sz="1550" dirty="0">
                <a:solidFill>
                  <a:schemeClr val="tx1">
                    <a:lumMod val="75000"/>
                  </a:schemeClr>
                </a:solidFill>
                <a:latin typeface="Montserrat" panose="00000500000000000000" pitchFamily="50" charset="0"/>
              </a:rPr>
              <a:t>Dos Seguros de Dano – Disposições Gerais – Artigos 89 a 97</a:t>
            </a:r>
          </a:p>
          <a:p>
            <a:pPr marR="0" lvl="0" algn="just" defTabSz="914400" rtl="0" eaLnBrk="0" fontAlgn="base" latinLnBrk="0" hangingPunct="0">
              <a:lnSpc>
                <a:spcPct val="100000"/>
              </a:lnSpc>
              <a:spcBef>
                <a:spcPct val="0"/>
              </a:spcBef>
              <a:spcAft>
                <a:spcPct val="0"/>
              </a:spcAft>
              <a:buClrTx/>
              <a:buSzTx/>
              <a:tabLst/>
            </a:pPr>
            <a:r>
              <a:rPr lang="pt-BR" altLang="en-US" sz="1550" dirty="0">
                <a:solidFill>
                  <a:schemeClr val="tx1">
                    <a:lumMod val="75000"/>
                  </a:schemeClr>
                </a:solidFill>
                <a:latin typeface="Montserrat" panose="00000500000000000000" pitchFamily="50" charset="0"/>
              </a:rPr>
              <a:t>Do Seguro de Responsabilidade Civil – Artigos 98 a 107</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Da Transferência do Interesse – Artigos 108 a 111</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Dos Seguros sobre a Vida e a Integridade Física – Artigos 112 a 124</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Dos Seguros Obrigatórios – Artigo 125</a:t>
            </a:r>
          </a:p>
          <a:p>
            <a:pPr marR="0" lvl="0" algn="just" defTabSz="914400" rtl="0" eaLnBrk="0" fontAlgn="base" latinLnBrk="0" hangingPunct="0">
              <a:lnSpc>
                <a:spcPct val="100000"/>
              </a:lnSpc>
              <a:spcBef>
                <a:spcPct val="0"/>
              </a:spcBef>
              <a:spcAft>
                <a:spcPct val="0"/>
              </a:spcAft>
              <a:buClrTx/>
              <a:buSzTx/>
              <a:tabLst/>
            </a:pPr>
            <a:r>
              <a:rPr lang="pt-PT" altLang="en-US" sz="1550" b="1" dirty="0">
                <a:solidFill>
                  <a:schemeClr val="tx1">
                    <a:lumMod val="75000"/>
                  </a:schemeClr>
                </a:solidFill>
                <a:latin typeface="Montserrat" panose="00000500000000000000" pitchFamily="50" charset="0"/>
              </a:rPr>
              <a:t>Da Prescrição – Artigos 126 e 127</a:t>
            </a:r>
          </a:p>
          <a:p>
            <a:pPr marR="0" lvl="0" algn="just" defTabSz="914400" rtl="0" eaLnBrk="0" fontAlgn="base" latinLnBrk="0" hangingPunct="0">
              <a:lnSpc>
                <a:spcPct val="100000"/>
              </a:lnSpc>
              <a:spcBef>
                <a:spcPct val="0"/>
              </a:spcBef>
              <a:spcAft>
                <a:spcPct val="0"/>
              </a:spcAft>
              <a:buClrTx/>
              <a:buSzTx/>
              <a:tabLst/>
            </a:pPr>
            <a:r>
              <a:rPr lang="pt-PT" altLang="en-US" sz="1550" dirty="0">
                <a:solidFill>
                  <a:schemeClr val="tx1">
                    <a:lumMod val="75000"/>
                  </a:schemeClr>
                </a:solidFill>
                <a:latin typeface="Montserrat" panose="00000500000000000000" pitchFamily="50" charset="0"/>
              </a:rPr>
              <a:t>Disposições Finais e Transitórias – Artigos 128 a 134</a:t>
            </a:r>
          </a:p>
          <a:p>
            <a:pPr marL="285750" marR="0" lvl="0" indent="-285750" algn="just" defTabSz="914400" rtl="0" eaLnBrk="0" fontAlgn="base" latinLnBrk="0" hangingPunct="0">
              <a:lnSpc>
                <a:spcPct val="100000"/>
              </a:lnSpc>
              <a:spcBef>
                <a:spcPct val="0"/>
              </a:spcBef>
              <a:spcAft>
                <a:spcPct val="0"/>
              </a:spcAft>
              <a:buClrTx/>
              <a:buSzTx/>
              <a:buFont typeface="Webdings" panose="05030102010509060703" pitchFamily="18" charset="2"/>
              <a:buChar char="ñ"/>
              <a:tabLst/>
            </a:pPr>
            <a:endParaRPr lang="pt-PT" altLang="en-US" sz="1600" dirty="0">
              <a:solidFill>
                <a:schemeClr val="tx1">
                  <a:lumMod val="75000"/>
                </a:schemeClr>
              </a:solidFill>
              <a:latin typeface="Montserrat" panose="00000500000000000000" pitchFamily="50" charset="0"/>
            </a:endParaRPr>
          </a:p>
          <a:p>
            <a:pPr marL="285750" marR="0" lvl="0" indent="-285750" algn="just"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endParaRPr lang="pt-PT" altLang="en-US" b="1" dirty="0">
              <a:solidFill>
                <a:srgbClr val="002060"/>
              </a:solidFill>
            </a:endParaRPr>
          </a:p>
        </p:txBody>
      </p:sp>
    </p:spTree>
    <p:extLst>
      <p:ext uri="{BB962C8B-B14F-4D97-AF65-F5344CB8AC3E}">
        <p14:creationId xmlns:p14="http://schemas.microsoft.com/office/powerpoint/2010/main" val="304441906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691B2A08-2CA9-A9FB-04E7-8113279BE929}"/>
              </a:ext>
            </a:extLst>
          </p:cNvPr>
          <p:cNvGraphicFramePr>
            <a:graphicFrameLocks noGrp="1"/>
          </p:cNvGraphicFramePr>
          <p:nvPr>
            <p:ph idx="1"/>
            <p:extLst>
              <p:ext uri="{D42A27DB-BD31-4B8C-83A1-F6EECF244321}">
                <p14:modId xmlns:p14="http://schemas.microsoft.com/office/powerpoint/2010/main" val="3282390067"/>
              </p:ext>
            </p:extLst>
          </p:nvPr>
        </p:nvGraphicFramePr>
        <p:xfrm>
          <a:off x="1401762" y="1637506"/>
          <a:ext cx="9388475" cy="35829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5FB58055-8588-641D-0338-618418B48CFE}"/>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Principais Alterações</a:t>
            </a:r>
          </a:p>
        </p:txBody>
      </p:sp>
    </p:spTree>
    <p:extLst>
      <p:ext uri="{BB962C8B-B14F-4D97-AF65-F5344CB8AC3E}">
        <p14:creationId xmlns:p14="http://schemas.microsoft.com/office/powerpoint/2010/main" val="18361257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a:extLst>
              <a:ext uri="{FF2B5EF4-FFF2-40B4-BE49-F238E27FC236}">
                <a16:creationId xmlns:a16="http://schemas.microsoft.com/office/drawing/2014/main" id="{AC2B33C2-0F5E-2316-99CC-5194344558BA}"/>
              </a:ext>
            </a:extLst>
          </p:cNvPr>
          <p:cNvGraphicFramePr>
            <a:graphicFrameLocks noGrp="1"/>
          </p:cNvGraphicFramePr>
          <p:nvPr>
            <p:ph idx="1"/>
            <p:extLst>
              <p:ext uri="{D42A27DB-BD31-4B8C-83A1-F6EECF244321}">
                <p14:modId xmlns:p14="http://schemas.microsoft.com/office/powerpoint/2010/main" val="1053131018"/>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extBox 4">
            <a:extLst>
              <a:ext uri="{FF2B5EF4-FFF2-40B4-BE49-F238E27FC236}">
                <a16:creationId xmlns:a16="http://schemas.microsoft.com/office/drawing/2014/main" id="{23E0CD29-B5A9-1463-2ECB-382CA54F6000}"/>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Agravamento do Risco</a:t>
            </a:r>
          </a:p>
        </p:txBody>
      </p:sp>
      <p:sp>
        <p:nvSpPr>
          <p:cNvPr id="7" name="Arrow: Down 6">
            <a:extLst>
              <a:ext uri="{FF2B5EF4-FFF2-40B4-BE49-F238E27FC236}">
                <a16:creationId xmlns:a16="http://schemas.microsoft.com/office/drawing/2014/main" id="{00F8D2F8-ABC5-A40F-21D7-EA64377060C9}"/>
              </a:ext>
            </a:extLst>
          </p:cNvPr>
          <p:cNvSpPr/>
          <p:nvPr/>
        </p:nvSpPr>
        <p:spPr>
          <a:xfrm>
            <a:off x="5967412" y="36385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rrow: Down 7">
            <a:extLst>
              <a:ext uri="{FF2B5EF4-FFF2-40B4-BE49-F238E27FC236}">
                <a16:creationId xmlns:a16="http://schemas.microsoft.com/office/drawing/2014/main" id="{2E36DB0C-81E1-A858-52B1-62B399D4634F}"/>
              </a:ext>
            </a:extLst>
          </p:cNvPr>
          <p:cNvSpPr/>
          <p:nvPr/>
        </p:nvSpPr>
        <p:spPr>
          <a:xfrm>
            <a:off x="9815512" y="36385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324480530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0F0907-F71D-1502-72F3-202AF7C75650}"/>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4C42D6F7-2A5C-7FC4-BD1D-6C083EB5FA00}"/>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Formação e Duração do Contrato de Seguro</a:t>
            </a:r>
          </a:p>
        </p:txBody>
      </p:sp>
      <p:sp>
        <p:nvSpPr>
          <p:cNvPr id="5" name="TextBox 4">
            <a:extLst>
              <a:ext uri="{FF2B5EF4-FFF2-40B4-BE49-F238E27FC236}">
                <a16:creationId xmlns:a16="http://schemas.microsoft.com/office/drawing/2014/main" id="{4E83A229-FD5B-05EE-54A5-ABD92421CEC2}"/>
              </a:ext>
            </a:extLst>
          </p:cNvPr>
          <p:cNvSpPr txBox="1"/>
          <p:nvPr/>
        </p:nvSpPr>
        <p:spPr>
          <a:xfrm>
            <a:off x="6481762" y="1752599"/>
            <a:ext cx="4962525" cy="1200329"/>
          </a:xfrm>
          <a:prstGeom prst="rect">
            <a:avLst/>
          </a:prstGeom>
          <a:noFill/>
        </p:spPr>
        <p:txBody>
          <a:bodyPr wrap="square" rtlCol="0">
            <a:spAutoFit/>
          </a:bodyPr>
          <a:lstStyle/>
          <a:p>
            <a:r>
              <a:rPr lang="pt-BR" sz="1600" dirty="0">
                <a:latin typeface="Montserrat" panose="00000500000000000000" pitchFamily="50" charset="0"/>
              </a:rPr>
              <a:t>Proposta de Seguro</a:t>
            </a:r>
          </a:p>
          <a:p>
            <a:endParaRPr lang="en-US" dirty="0"/>
          </a:p>
          <a:p>
            <a:endParaRPr lang="en-US" dirty="0"/>
          </a:p>
          <a:p>
            <a:endParaRPr lang="en-GB" dirty="0"/>
          </a:p>
        </p:txBody>
      </p:sp>
      <p:sp>
        <p:nvSpPr>
          <p:cNvPr id="7" name="Arrow: Down 6">
            <a:extLst>
              <a:ext uri="{FF2B5EF4-FFF2-40B4-BE49-F238E27FC236}">
                <a16:creationId xmlns:a16="http://schemas.microsoft.com/office/drawing/2014/main" id="{ACF8AD42-BA1C-8149-6AA3-C90BE0E93BAC}"/>
              </a:ext>
            </a:extLst>
          </p:cNvPr>
          <p:cNvSpPr/>
          <p:nvPr/>
        </p:nvSpPr>
        <p:spPr>
          <a:xfrm>
            <a:off x="2946498" y="3754489"/>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TextBox 7">
            <a:extLst>
              <a:ext uri="{FF2B5EF4-FFF2-40B4-BE49-F238E27FC236}">
                <a16:creationId xmlns:a16="http://schemas.microsoft.com/office/drawing/2014/main" id="{BC0926AF-FD96-0C12-19A3-E488E139D3D9}"/>
              </a:ext>
            </a:extLst>
          </p:cNvPr>
          <p:cNvSpPr txBox="1"/>
          <p:nvPr/>
        </p:nvSpPr>
        <p:spPr>
          <a:xfrm>
            <a:off x="1521221" y="4610699"/>
            <a:ext cx="3107728" cy="954107"/>
          </a:xfrm>
          <a:prstGeom prst="rect">
            <a:avLst/>
          </a:prstGeom>
          <a:noFill/>
        </p:spPr>
        <p:txBody>
          <a:bodyPr wrap="square" rtlCol="0">
            <a:spAutoFit/>
          </a:bodyPr>
          <a:lstStyle/>
          <a:p>
            <a:pPr algn="just"/>
            <a:r>
              <a:rPr lang="pt-BR" sz="1400" dirty="0">
                <a:latin typeface="Montserrat" panose="00000500000000000000" pitchFamily="50" charset="0"/>
              </a:rPr>
              <a:t>Maior responsabilidade para o corretor de seguros. Regulação infralegal sobre o início da contagem do prazo?</a:t>
            </a:r>
          </a:p>
        </p:txBody>
      </p:sp>
      <p:cxnSp>
        <p:nvCxnSpPr>
          <p:cNvPr id="10" name="Straight Connector 9">
            <a:extLst>
              <a:ext uri="{FF2B5EF4-FFF2-40B4-BE49-F238E27FC236}">
                <a16:creationId xmlns:a16="http://schemas.microsoft.com/office/drawing/2014/main" id="{396DC4A2-719D-C37F-9E07-9FEDD8726EEC}"/>
              </a:ext>
            </a:extLst>
          </p:cNvPr>
          <p:cNvCxnSpPr/>
          <p:nvPr/>
        </p:nvCxnSpPr>
        <p:spPr>
          <a:xfrm>
            <a:off x="6096000" y="1613017"/>
            <a:ext cx="0" cy="4595636"/>
          </a:xfrm>
          <a:prstGeom prst="line">
            <a:avLst/>
          </a:prstGeom>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67AAC1C0-FBA1-26F3-3693-7DD7182330DD}"/>
              </a:ext>
            </a:extLst>
          </p:cNvPr>
          <p:cNvSpPr txBox="1"/>
          <p:nvPr/>
        </p:nvSpPr>
        <p:spPr>
          <a:xfrm>
            <a:off x="776288" y="1752599"/>
            <a:ext cx="4962525" cy="1200329"/>
          </a:xfrm>
          <a:prstGeom prst="rect">
            <a:avLst/>
          </a:prstGeom>
          <a:noFill/>
        </p:spPr>
        <p:txBody>
          <a:bodyPr wrap="square" rtlCol="0">
            <a:spAutoFit/>
          </a:bodyPr>
          <a:lstStyle/>
          <a:p>
            <a:r>
              <a:rPr lang="pt-BR" sz="1600" dirty="0">
                <a:latin typeface="Montserrat" panose="00000500000000000000" pitchFamily="50" charset="0"/>
              </a:rPr>
              <a:t>O que muda para o corretor?</a:t>
            </a:r>
          </a:p>
          <a:p>
            <a:endParaRPr lang="en-US" dirty="0"/>
          </a:p>
          <a:p>
            <a:endParaRPr lang="en-US" dirty="0"/>
          </a:p>
          <a:p>
            <a:endParaRPr lang="en-GB" dirty="0"/>
          </a:p>
        </p:txBody>
      </p:sp>
      <p:sp>
        <p:nvSpPr>
          <p:cNvPr id="14" name="TextBox 13">
            <a:extLst>
              <a:ext uri="{FF2B5EF4-FFF2-40B4-BE49-F238E27FC236}">
                <a16:creationId xmlns:a16="http://schemas.microsoft.com/office/drawing/2014/main" id="{169347B2-5BD0-B694-0CFF-559C0A0EE4D9}"/>
              </a:ext>
            </a:extLst>
          </p:cNvPr>
          <p:cNvSpPr txBox="1"/>
          <p:nvPr/>
        </p:nvSpPr>
        <p:spPr>
          <a:xfrm>
            <a:off x="7135716" y="3784997"/>
            <a:ext cx="3962398" cy="738664"/>
          </a:xfrm>
          <a:prstGeom prst="rect">
            <a:avLst/>
          </a:prstGeom>
          <a:noFill/>
        </p:spPr>
        <p:txBody>
          <a:bodyPr wrap="square" rtlCol="0">
            <a:spAutoFit/>
          </a:bodyPr>
          <a:lstStyle/>
          <a:p>
            <a:pPr algn="just"/>
            <a:r>
              <a:rPr lang="pt-BR" sz="1400" dirty="0">
                <a:latin typeface="Montserrat" panose="00000500000000000000" pitchFamily="50" charset="0"/>
              </a:rPr>
              <a:t>Novo elemento na formação do contrato que pode burocratizar a contratação.  Regulação sobre como funcionará?</a:t>
            </a:r>
          </a:p>
        </p:txBody>
      </p:sp>
      <p:grpSp>
        <p:nvGrpSpPr>
          <p:cNvPr id="2" name="Group 1">
            <a:extLst>
              <a:ext uri="{FF2B5EF4-FFF2-40B4-BE49-F238E27FC236}">
                <a16:creationId xmlns:a16="http://schemas.microsoft.com/office/drawing/2014/main" id="{41E09981-C94A-7237-AC26-997FCE37DFBB}"/>
              </a:ext>
            </a:extLst>
          </p:cNvPr>
          <p:cNvGrpSpPr/>
          <p:nvPr/>
        </p:nvGrpSpPr>
        <p:grpSpPr>
          <a:xfrm>
            <a:off x="1521221" y="2274153"/>
            <a:ext cx="3107730" cy="1336000"/>
            <a:chOff x="0" y="112216"/>
            <a:chExt cx="3510359" cy="2106215"/>
          </a:xfrm>
        </p:grpSpPr>
        <p:sp>
          <p:nvSpPr>
            <p:cNvPr id="3" name="Rectangle 2">
              <a:extLst>
                <a:ext uri="{FF2B5EF4-FFF2-40B4-BE49-F238E27FC236}">
                  <a16:creationId xmlns:a16="http://schemas.microsoft.com/office/drawing/2014/main" id="{2AB1CA6F-D589-203B-81D1-853CA2EC178D}"/>
                </a:ext>
              </a:extLst>
            </p:cNvPr>
            <p:cNvSpPr/>
            <p:nvPr/>
          </p:nvSpPr>
          <p:spPr>
            <a:xfrm>
              <a:off x="0" y="112216"/>
              <a:ext cx="3510359" cy="2106215"/>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9" name="TextBox 8">
              <a:extLst>
                <a:ext uri="{FF2B5EF4-FFF2-40B4-BE49-F238E27FC236}">
                  <a16:creationId xmlns:a16="http://schemas.microsoft.com/office/drawing/2014/main" id="{49BD072E-693F-BA56-3B9D-8B2E46F4EC17}"/>
                </a:ext>
              </a:extLst>
            </p:cNvPr>
            <p:cNvSpPr txBox="1"/>
            <p:nvPr/>
          </p:nvSpPr>
          <p:spPr>
            <a:xfrm>
              <a:off x="0" y="112216"/>
              <a:ext cx="3510359" cy="210621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algn="ctr" defTabSz="711200">
                <a:lnSpc>
                  <a:spcPct val="90000"/>
                </a:lnSpc>
                <a:spcBef>
                  <a:spcPct val="0"/>
                </a:spcBef>
                <a:spcAft>
                  <a:spcPct val="35000"/>
                </a:spcAft>
              </a:pPr>
              <a:r>
                <a:rPr lang="pt-BR" sz="1600" b="0" kern="1200" noProof="0" dirty="0">
                  <a:solidFill>
                    <a:prstClr val="white"/>
                  </a:solidFill>
                  <a:latin typeface="Montserrat" panose="00000500000000000000" pitchFamily="50" charset="0"/>
                </a:rPr>
                <a:t>Prazo de 5 (cinco) dias úteis para entrega de documentos inerentes ao seguro contratado (Art. 39)</a:t>
              </a:r>
            </a:p>
          </p:txBody>
        </p:sp>
      </p:grpSp>
      <p:grpSp>
        <p:nvGrpSpPr>
          <p:cNvPr id="15" name="Group 14">
            <a:extLst>
              <a:ext uri="{FF2B5EF4-FFF2-40B4-BE49-F238E27FC236}">
                <a16:creationId xmlns:a16="http://schemas.microsoft.com/office/drawing/2014/main" id="{6CF5BA22-89B6-FB15-7EA3-3556A187E460}"/>
              </a:ext>
            </a:extLst>
          </p:cNvPr>
          <p:cNvGrpSpPr/>
          <p:nvPr/>
        </p:nvGrpSpPr>
        <p:grpSpPr>
          <a:xfrm>
            <a:off x="7563050" y="2274153"/>
            <a:ext cx="3107730" cy="1336000"/>
            <a:chOff x="0" y="112216"/>
            <a:chExt cx="3510359" cy="2106215"/>
          </a:xfrm>
        </p:grpSpPr>
        <p:sp>
          <p:nvSpPr>
            <p:cNvPr id="16" name="Rectangle 15">
              <a:extLst>
                <a:ext uri="{FF2B5EF4-FFF2-40B4-BE49-F238E27FC236}">
                  <a16:creationId xmlns:a16="http://schemas.microsoft.com/office/drawing/2014/main" id="{9D562B10-63A9-FEC5-50B3-F7E3E1563BA7}"/>
                </a:ext>
              </a:extLst>
            </p:cNvPr>
            <p:cNvSpPr/>
            <p:nvPr/>
          </p:nvSpPr>
          <p:spPr>
            <a:xfrm>
              <a:off x="0" y="112216"/>
              <a:ext cx="3510359" cy="2106215"/>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17" name="TextBox 16">
              <a:extLst>
                <a:ext uri="{FF2B5EF4-FFF2-40B4-BE49-F238E27FC236}">
                  <a16:creationId xmlns:a16="http://schemas.microsoft.com/office/drawing/2014/main" id="{704AFA2B-220A-7D79-1AFF-5D851395D217}"/>
                </a:ext>
              </a:extLst>
            </p:cNvPr>
            <p:cNvSpPr txBox="1"/>
            <p:nvPr/>
          </p:nvSpPr>
          <p:spPr>
            <a:xfrm>
              <a:off x="0" y="112216"/>
              <a:ext cx="3510359" cy="210621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algn="ctr" defTabSz="711200">
                <a:lnSpc>
                  <a:spcPct val="90000"/>
                </a:lnSpc>
                <a:spcBef>
                  <a:spcPct val="0"/>
                </a:spcBef>
                <a:spcAft>
                  <a:spcPct val="35000"/>
                </a:spcAft>
              </a:pP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Possibilidade de a proposta de seguro ser feita pela </a:t>
              </a:r>
              <a:r>
                <a:rPr lang="pt-BR" sz="1600" b="1"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seguradora</a:t>
              </a: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de forma direta ou por meio dos </a:t>
              </a:r>
              <a:r>
                <a:rPr lang="pt-BR" sz="1600" b="1"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representantes de seguro </a:t>
              </a:r>
              <a:r>
                <a:rPr lang="pt-BR" sz="1600" kern="12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(Art. 41)</a:t>
              </a:r>
              <a:endParaRPr lang="pt-BR" sz="1600" b="0" kern="1200" noProof="0" dirty="0">
                <a:solidFill>
                  <a:schemeClr val="bg1"/>
                </a:solidFill>
                <a:latin typeface="Montserrat" panose="00000500000000000000" pitchFamily="50" charset="0"/>
              </a:endParaRPr>
            </a:p>
          </p:txBody>
        </p:sp>
      </p:grpSp>
      <p:grpSp>
        <p:nvGrpSpPr>
          <p:cNvPr id="19" name="Group 18">
            <a:extLst>
              <a:ext uri="{FF2B5EF4-FFF2-40B4-BE49-F238E27FC236}">
                <a16:creationId xmlns:a16="http://schemas.microsoft.com/office/drawing/2014/main" id="{5FE6874E-7665-A34A-E03B-22E4D033B8CF}"/>
              </a:ext>
            </a:extLst>
          </p:cNvPr>
          <p:cNvGrpSpPr/>
          <p:nvPr/>
        </p:nvGrpSpPr>
        <p:grpSpPr>
          <a:xfrm>
            <a:off x="7560768" y="4698505"/>
            <a:ext cx="3107730" cy="1336000"/>
            <a:chOff x="0" y="112216"/>
            <a:chExt cx="3510359" cy="2106215"/>
          </a:xfrm>
        </p:grpSpPr>
        <p:sp>
          <p:nvSpPr>
            <p:cNvPr id="20" name="Rectangle 19">
              <a:extLst>
                <a:ext uri="{FF2B5EF4-FFF2-40B4-BE49-F238E27FC236}">
                  <a16:creationId xmlns:a16="http://schemas.microsoft.com/office/drawing/2014/main" id="{F5FDFFE7-72F9-80C0-0482-88B0E3F017DE}"/>
                </a:ext>
              </a:extLst>
            </p:cNvPr>
            <p:cNvSpPr/>
            <p:nvPr/>
          </p:nvSpPr>
          <p:spPr>
            <a:xfrm>
              <a:off x="0" y="112216"/>
              <a:ext cx="3510359" cy="2106215"/>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21" name="TextBox 20">
              <a:extLst>
                <a:ext uri="{FF2B5EF4-FFF2-40B4-BE49-F238E27FC236}">
                  <a16:creationId xmlns:a16="http://schemas.microsoft.com/office/drawing/2014/main" id="{E8169EFA-2316-D398-E98B-DE4DB2BB9A2F}"/>
                </a:ext>
              </a:extLst>
            </p:cNvPr>
            <p:cNvSpPr txBox="1"/>
            <p:nvPr/>
          </p:nvSpPr>
          <p:spPr>
            <a:xfrm>
              <a:off x="0" y="112216"/>
              <a:ext cx="3510359" cy="210621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algn="ctr" defTabSz="711200">
                <a:lnSpc>
                  <a:spcPct val="90000"/>
                </a:lnSpc>
                <a:spcBef>
                  <a:spcPct val="0"/>
                </a:spcBef>
                <a:spcAft>
                  <a:spcPct val="35000"/>
                </a:spcAft>
              </a:pPr>
              <a:r>
                <a:rPr lang="pt-BR" sz="14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A proposta de seguro pode ser realizada </a:t>
              </a:r>
              <a:r>
                <a:rPr lang="pt-BR" sz="1400" b="1"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diretamente pelo potencial segurado ou estipulante</a:t>
              </a:r>
              <a:r>
                <a:rPr lang="pt-BR" sz="14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ou pelo </a:t>
              </a:r>
              <a:r>
                <a:rPr lang="pt-BR" sz="1400" b="1"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corretor de seguros</a:t>
              </a:r>
              <a:r>
                <a:rPr lang="pt-BR" sz="1400" dirty="0">
                  <a:solidFill>
                    <a:schemeClr val="bg1"/>
                  </a:solidFill>
                  <a:effectLst/>
                  <a:latin typeface="Montserrat" panose="00000500000000000000" pitchFamily="50" charset="0"/>
                  <a:ea typeface="Aptos" panose="020B0004020202020204" pitchFamily="34" charset="0"/>
                  <a:cs typeface="Times New Roman" panose="02020603050405020304" pitchFamily="18" charset="0"/>
                </a:rPr>
                <a:t>, na qualidade de representante do proponente.</a:t>
              </a:r>
              <a:endParaRPr lang="pt-BR" sz="1400" dirty="0">
                <a:solidFill>
                  <a:schemeClr val="bg1"/>
                </a:solidFill>
                <a:latin typeface="Montserrat" panose="00000500000000000000" pitchFamily="50" charset="0"/>
              </a:endParaRPr>
            </a:p>
          </p:txBody>
        </p:sp>
      </p:grpSp>
    </p:spTree>
    <p:extLst>
      <p:ext uri="{BB962C8B-B14F-4D97-AF65-F5344CB8AC3E}">
        <p14:creationId xmlns:p14="http://schemas.microsoft.com/office/powerpoint/2010/main" val="6192560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4CAB32BE-8ECD-CD57-7E5F-0149FD88A40D}"/>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Formação e Duração do Contrato de Seguro</a:t>
            </a:r>
          </a:p>
        </p:txBody>
      </p:sp>
      <p:graphicFrame>
        <p:nvGraphicFramePr>
          <p:cNvPr id="5" name="Diagram 4">
            <a:extLst>
              <a:ext uri="{FF2B5EF4-FFF2-40B4-BE49-F238E27FC236}">
                <a16:creationId xmlns:a16="http://schemas.microsoft.com/office/drawing/2014/main" id="{2BCCB70D-44BA-D787-5021-89C95230EC95}"/>
              </a:ext>
            </a:extLst>
          </p:cNvPr>
          <p:cNvGraphicFramePr/>
          <p:nvPr>
            <p:extLst>
              <p:ext uri="{D42A27DB-BD31-4B8C-83A1-F6EECF244321}">
                <p14:modId xmlns:p14="http://schemas.microsoft.com/office/powerpoint/2010/main" val="465505155"/>
              </p:ext>
            </p:extLst>
          </p:nvPr>
        </p:nvGraphicFramePr>
        <p:xfrm>
          <a:off x="635000" y="1828800"/>
          <a:ext cx="10922000" cy="23907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Arrow: Down 5">
            <a:extLst>
              <a:ext uri="{FF2B5EF4-FFF2-40B4-BE49-F238E27FC236}">
                <a16:creationId xmlns:a16="http://schemas.microsoft.com/office/drawing/2014/main" id="{00304A6B-2DDE-9FA1-4E32-381E279D510D}"/>
              </a:ext>
            </a:extLst>
          </p:cNvPr>
          <p:cNvSpPr/>
          <p:nvPr/>
        </p:nvSpPr>
        <p:spPr>
          <a:xfrm>
            <a:off x="3181349" y="4313895"/>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C4FB61B7-79A6-4BC0-DDFA-F6C9AC205ADF}"/>
              </a:ext>
            </a:extLst>
          </p:cNvPr>
          <p:cNvSpPr txBox="1"/>
          <p:nvPr/>
        </p:nvSpPr>
        <p:spPr>
          <a:xfrm>
            <a:off x="1602555" y="5116100"/>
            <a:ext cx="3414762" cy="523220"/>
          </a:xfrm>
          <a:prstGeom prst="rect">
            <a:avLst/>
          </a:prstGeom>
          <a:noFill/>
        </p:spPr>
        <p:txBody>
          <a:bodyPr wrap="square">
            <a:spAutoFit/>
          </a:bodyPr>
          <a:lstStyle/>
          <a:p>
            <a:pPr lvl="0" algn="ctr"/>
            <a:r>
              <a:rPr lang="pt-BR" sz="1400" dirty="0">
                <a:latin typeface="Montserrat" panose="00000500000000000000" pitchFamily="50" charset="0"/>
              </a:rPr>
              <a:t>Boa-fé e veracidade na conclusão e na execução do contrato</a:t>
            </a:r>
          </a:p>
        </p:txBody>
      </p:sp>
      <p:sp>
        <p:nvSpPr>
          <p:cNvPr id="8" name="TextBox 7">
            <a:extLst>
              <a:ext uri="{FF2B5EF4-FFF2-40B4-BE49-F238E27FC236}">
                <a16:creationId xmlns:a16="http://schemas.microsoft.com/office/drawing/2014/main" id="{31549C7F-E1AB-053A-9378-27D0B762339A}"/>
              </a:ext>
            </a:extLst>
          </p:cNvPr>
          <p:cNvSpPr txBox="1"/>
          <p:nvPr/>
        </p:nvSpPr>
        <p:spPr>
          <a:xfrm>
            <a:off x="6230175" y="5116100"/>
            <a:ext cx="2475982" cy="523220"/>
          </a:xfrm>
          <a:prstGeom prst="rect">
            <a:avLst/>
          </a:prstGeom>
          <a:noFill/>
        </p:spPr>
        <p:txBody>
          <a:bodyPr wrap="square">
            <a:spAutoFit/>
          </a:bodyPr>
          <a:lstStyle/>
          <a:p>
            <a:pPr lvl="0" algn="ctr"/>
            <a:r>
              <a:rPr lang="pt-BR" sz="1400" dirty="0">
                <a:latin typeface="Montserrat" panose="00000500000000000000" pitchFamily="50" charset="0"/>
              </a:rPr>
              <a:t>Restrição à hipótese de cancelamento do seguro</a:t>
            </a:r>
          </a:p>
        </p:txBody>
      </p:sp>
      <p:sp>
        <p:nvSpPr>
          <p:cNvPr id="9" name="Arrow: Down 8">
            <a:extLst>
              <a:ext uri="{FF2B5EF4-FFF2-40B4-BE49-F238E27FC236}">
                <a16:creationId xmlns:a16="http://schemas.microsoft.com/office/drawing/2014/main" id="{9AFFED4F-749E-AA88-6F2D-C69526852EC5}"/>
              </a:ext>
            </a:extLst>
          </p:cNvPr>
          <p:cNvSpPr/>
          <p:nvPr/>
        </p:nvSpPr>
        <p:spPr>
          <a:xfrm>
            <a:off x="7339578" y="431082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extBox 5">
            <a:extLst>
              <a:ext uri="{FF2B5EF4-FFF2-40B4-BE49-F238E27FC236}">
                <a16:creationId xmlns:a16="http://schemas.microsoft.com/office/drawing/2014/main" id="{7F5427E1-381A-818E-1C44-7D3295CFFB06}"/>
              </a:ext>
            </a:extLst>
          </p:cNvPr>
          <p:cNvSpPr txBox="1"/>
          <p:nvPr/>
        </p:nvSpPr>
        <p:spPr>
          <a:xfrm>
            <a:off x="8971175" y="5041121"/>
            <a:ext cx="2585823" cy="1200329"/>
          </a:xfrm>
          <a:prstGeom prst="rect">
            <a:avLst/>
          </a:prstGeom>
          <a:noFill/>
        </p:spPr>
        <p:txBody>
          <a:bodyPr wrap="square">
            <a:spAutoFit/>
          </a:bodyPr>
          <a:lstStyle/>
          <a:p>
            <a:pPr algn="just"/>
            <a:r>
              <a:rPr lang="pt-BR" sz="1200" dirty="0">
                <a:latin typeface="Montserrat" panose="00000500000000000000" pitchFamily="50" charset="0"/>
              </a:rPr>
              <a:t>O segurado poderá afastar a aplicação dessa sanção consignando a diferença de prêmio e provando a casualidade da omissão e sua boa-fé </a:t>
            </a:r>
            <a:r>
              <a:rPr lang="pt-BR" sz="1200" kern="1200" dirty="0">
                <a:latin typeface="Montserrat" panose="00000500000000000000" pitchFamily="50" charset="0"/>
              </a:rPr>
              <a:t>(Art. 47, §2º)</a:t>
            </a:r>
            <a:endParaRPr lang="pt-BR" sz="1200" dirty="0">
              <a:latin typeface="Montserrat" panose="00000500000000000000" pitchFamily="50" charset="0"/>
            </a:endParaRPr>
          </a:p>
        </p:txBody>
      </p:sp>
      <p:sp>
        <p:nvSpPr>
          <p:cNvPr id="11" name="Arrow: Down 10">
            <a:extLst>
              <a:ext uri="{FF2B5EF4-FFF2-40B4-BE49-F238E27FC236}">
                <a16:creationId xmlns:a16="http://schemas.microsoft.com/office/drawing/2014/main" id="{A8075D73-DDE8-EE15-C6F3-9542C4B55394}"/>
              </a:ext>
            </a:extLst>
          </p:cNvPr>
          <p:cNvSpPr/>
          <p:nvPr/>
        </p:nvSpPr>
        <p:spPr>
          <a:xfrm>
            <a:off x="10135500" y="431082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9551EBF4-9C47-5A0F-579C-8CDFDCFAFA83}"/>
              </a:ext>
            </a:extLst>
          </p:cNvPr>
          <p:cNvSpPr txBox="1"/>
          <p:nvPr/>
        </p:nvSpPr>
        <p:spPr>
          <a:xfrm>
            <a:off x="539750" y="1365149"/>
            <a:ext cx="3155950" cy="369332"/>
          </a:xfrm>
          <a:prstGeom prst="rect">
            <a:avLst/>
          </a:prstGeom>
          <a:noFill/>
        </p:spPr>
        <p:txBody>
          <a:bodyPr wrap="square" rtlCol="0">
            <a:spAutoFit/>
          </a:bodyPr>
          <a:lstStyle/>
          <a:p>
            <a:r>
              <a:rPr lang="pt-BR" dirty="0">
                <a:latin typeface="Montserrat" panose="00000500000000000000" pitchFamily="50" charset="0"/>
              </a:rPr>
              <a:t>Dever de Informação:</a:t>
            </a:r>
          </a:p>
        </p:txBody>
      </p:sp>
    </p:spTree>
    <p:extLst>
      <p:ext uri="{BB962C8B-B14F-4D97-AF65-F5344CB8AC3E}">
        <p14:creationId xmlns:p14="http://schemas.microsoft.com/office/powerpoint/2010/main" val="176230156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E22ABC3-C027-2783-71D6-90C84C81DFD0}"/>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Formação e Duração do Contrato de Seguro</a:t>
            </a:r>
          </a:p>
        </p:txBody>
      </p:sp>
      <p:sp>
        <p:nvSpPr>
          <p:cNvPr id="5" name="TextBox 4">
            <a:extLst>
              <a:ext uri="{FF2B5EF4-FFF2-40B4-BE49-F238E27FC236}">
                <a16:creationId xmlns:a16="http://schemas.microsoft.com/office/drawing/2014/main" id="{0C95345A-C08C-E1E2-28D4-6A4D157F92D4}"/>
              </a:ext>
            </a:extLst>
          </p:cNvPr>
          <p:cNvSpPr txBox="1"/>
          <p:nvPr/>
        </p:nvSpPr>
        <p:spPr>
          <a:xfrm>
            <a:off x="539750" y="1365149"/>
            <a:ext cx="3155950" cy="369332"/>
          </a:xfrm>
          <a:prstGeom prst="rect">
            <a:avLst/>
          </a:prstGeom>
          <a:noFill/>
        </p:spPr>
        <p:txBody>
          <a:bodyPr wrap="square" rtlCol="0">
            <a:spAutoFit/>
          </a:bodyPr>
          <a:lstStyle/>
          <a:p>
            <a:r>
              <a:rPr lang="pt-BR" dirty="0">
                <a:latin typeface="Montserrat" panose="00000500000000000000" pitchFamily="50" charset="0"/>
              </a:rPr>
              <a:t>Aceitação:</a:t>
            </a:r>
          </a:p>
        </p:txBody>
      </p:sp>
      <p:grpSp>
        <p:nvGrpSpPr>
          <p:cNvPr id="6" name="Group 5">
            <a:extLst>
              <a:ext uri="{FF2B5EF4-FFF2-40B4-BE49-F238E27FC236}">
                <a16:creationId xmlns:a16="http://schemas.microsoft.com/office/drawing/2014/main" id="{2A132797-7E9D-C3C8-D142-1FED4079BAC0}"/>
              </a:ext>
            </a:extLst>
          </p:cNvPr>
          <p:cNvGrpSpPr/>
          <p:nvPr/>
        </p:nvGrpSpPr>
        <p:grpSpPr>
          <a:xfrm>
            <a:off x="874713" y="1852510"/>
            <a:ext cx="5641974" cy="1576490"/>
            <a:chOff x="0" y="112216"/>
            <a:chExt cx="3510359" cy="2106215"/>
          </a:xfrm>
        </p:grpSpPr>
        <p:sp>
          <p:nvSpPr>
            <p:cNvPr id="7" name="Rectangle 6">
              <a:extLst>
                <a:ext uri="{FF2B5EF4-FFF2-40B4-BE49-F238E27FC236}">
                  <a16:creationId xmlns:a16="http://schemas.microsoft.com/office/drawing/2014/main" id="{AA739783-6C47-48E4-A9A1-283388DDB335}"/>
                </a:ext>
              </a:extLst>
            </p:cNvPr>
            <p:cNvSpPr/>
            <p:nvPr/>
          </p:nvSpPr>
          <p:spPr>
            <a:xfrm>
              <a:off x="0" y="112216"/>
              <a:ext cx="3510359" cy="2106215"/>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8" name="TextBox 7">
              <a:extLst>
                <a:ext uri="{FF2B5EF4-FFF2-40B4-BE49-F238E27FC236}">
                  <a16:creationId xmlns:a16="http://schemas.microsoft.com/office/drawing/2014/main" id="{1F81A2F0-04FB-1EE9-BBF5-9A709DA5C23A}"/>
                </a:ext>
              </a:extLst>
            </p:cNvPr>
            <p:cNvSpPr txBox="1"/>
            <p:nvPr/>
          </p:nvSpPr>
          <p:spPr>
            <a:xfrm>
              <a:off x="0" y="112216"/>
              <a:ext cx="3510359" cy="210621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60960" tIns="60960" rIns="60960" bIns="60960" numCol="1" spcCol="1270" anchor="ctr" anchorCtr="0">
              <a:noAutofit/>
            </a:bodyPr>
            <a:lstStyle/>
            <a:p>
              <a:pPr marL="0" lvl="0" indent="0" algn="ctr" defTabSz="889000">
                <a:lnSpc>
                  <a:spcPct val="90000"/>
                </a:lnSpc>
                <a:spcBef>
                  <a:spcPct val="0"/>
                </a:spcBef>
                <a:spcAft>
                  <a:spcPct val="35000"/>
                </a:spcAft>
                <a:buFont typeface="Wingdings" panose="05000000000000000000" pitchFamily="2" charset="2"/>
                <a:buNone/>
              </a:pPr>
              <a:r>
                <a:rPr lang="pt-BR" sz="1600" kern="1200" dirty="0">
                  <a:solidFill>
                    <a:schemeClr val="bg1"/>
                  </a:solidFill>
                  <a:latin typeface="Montserrat" panose="00000500000000000000" pitchFamily="50" charset="0"/>
                </a:rPr>
                <a:t>Prazo máximo de </a:t>
              </a:r>
              <a:r>
                <a:rPr lang="pt-BR" sz="1600" b="1" u="sng" kern="1200" dirty="0">
                  <a:solidFill>
                    <a:schemeClr val="bg1"/>
                  </a:solidFill>
                  <a:latin typeface="Montserrat" panose="00000500000000000000" pitchFamily="50" charset="0"/>
                </a:rPr>
                <a:t>25 (vinte e cinco) dias</a:t>
              </a:r>
              <a:r>
                <a:rPr lang="pt-BR" sz="1600" kern="1200" dirty="0">
                  <a:solidFill>
                    <a:schemeClr val="bg1"/>
                  </a:solidFill>
                  <a:latin typeface="Montserrat" panose="00000500000000000000" pitchFamily="50" charset="0"/>
                </a:rPr>
                <a:t>, contados do recebimento da proposta, para cientificar a recusa ao proponente, </a:t>
              </a:r>
              <a:r>
                <a:rPr lang="pt-BR" sz="1600" b="1" u="sng" kern="1200" dirty="0">
                  <a:solidFill>
                    <a:schemeClr val="bg1"/>
                  </a:solidFill>
                  <a:latin typeface="Montserrat" panose="00000500000000000000" pitchFamily="50" charset="0"/>
                </a:rPr>
                <a:t>ao final do qual será considerada aceita</a:t>
              </a:r>
              <a:r>
                <a:rPr lang="pt-BR" sz="1600" b="0" u="none" kern="1200" dirty="0">
                  <a:solidFill>
                    <a:schemeClr val="bg1"/>
                  </a:solidFill>
                  <a:latin typeface="Montserrat" panose="00000500000000000000" pitchFamily="50" charset="0"/>
                </a:rPr>
                <a:t>, havendo possibilidade de suspensão</a:t>
              </a:r>
              <a:r>
                <a:rPr lang="pt-BR" sz="1600" b="1" u="none" kern="1200" dirty="0">
                  <a:solidFill>
                    <a:schemeClr val="bg1"/>
                  </a:solidFill>
                  <a:latin typeface="Montserrat" panose="00000500000000000000" pitchFamily="50" charset="0"/>
                </a:rPr>
                <a:t> </a:t>
              </a:r>
            </a:p>
            <a:p>
              <a:pPr marL="0" lvl="0" indent="0" algn="ctr" defTabSz="889000">
                <a:lnSpc>
                  <a:spcPct val="90000"/>
                </a:lnSpc>
                <a:spcBef>
                  <a:spcPct val="0"/>
                </a:spcBef>
                <a:spcAft>
                  <a:spcPct val="35000"/>
                </a:spcAft>
                <a:buFont typeface="Wingdings" panose="05000000000000000000" pitchFamily="2" charset="2"/>
                <a:buNone/>
              </a:pPr>
              <a:r>
                <a:rPr lang="pt-BR" sz="1600" kern="1200" dirty="0">
                  <a:solidFill>
                    <a:schemeClr val="bg1"/>
                  </a:solidFill>
                  <a:latin typeface="Montserrat" panose="00000500000000000000" pitchFamily="50" charset="0"/>
                </a:rPr>
                <a:t>(Art. 49)</a:t>
              </a:r>
              <a:endParaRPr lang="pt-BR" sz="1600" b="1" u="sng" kern="1200" noProof="0" dirty="0">
                <a:solidFill>
                  <a:schemeClr val="bg1"/>
                </a:solidFill>
                <a:latin typeface="Montserrat" panose="00000500000000000000" pitchFamily="50" charset="0"/>
              </a:endParaRPr>
            </a:p>
          </p:txBody>
        </p:sp>
      </p:grpSp>
      <p:grpSp>
        <p:nvGrpSpPr>
          <p:cNvPr id="9" name="Group 8">
            <a:extLst>
              <a:ext uri="{FF2B5EF4-FFF2-40B4-BE49-F238E27FC236}">
                <a16:creationId xmlns:a16="http://schemas.microsoft.com/office/drawing/2014/main" id="{E912CDDB-D449-D9AE-E73E-32A78FD03A58}"/>
              </a:ext>
            </a:extLst>
          </p:cNvPr>
          <p:cNvGrpSpPr/>
          <p:nvPr/>
        </p:nvGrpSpPr>
        <p:grpSpPr>
          <a:xfrm>
            <a:off x="7696201" y="1852510"/>
            <a:ext cx="3107580" cy="1576490"/>
            <a:chOff x="3199" y="28573"/>
            <a:chExt cx="2538511" cy="2333628"/>
          </a:xfrm>
        </p:grpSpPr>
        <p:sp>
          <p:nvSpPr>
            <p:cNvPr id="10" name="Rectangle 9">
              <a:extLst>
                <a:ext uri="{FF2B5EF4-FFF2-40B4-BE49-F238E27FC236}">
                  <a16:creationId xmlns:a16="http://schemas.microsoft.com/office/drawing/2014/main" id="{B00A2CD4-1B7E-FEE2-88E3-305BE3E17EE6}"/>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11" name="TextBox 10">
              <a:extLst>
                <a:ext uri="{FF2B5EF4-FFF2-40B4-BE49-F238E27FC236}">
                  <a16:creationId xmlns:a16="http://schemas.microsoft.com/office/drawing/2014/main" id="{1BF3305A-B81D-E440-909C-4C3A45A61D3B}"/>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533400">
                <a:lnSpc>
                  <a:spcPct val="90000"/>
                </a:lnSpc>
                <a:spcBef>
                  <a:spcPct val="0"/>
                </a:spcBef>
                <a:spcAft>
                  <a:spcPct val="35000"/>
                </a:spcAft>
              </a:pPr>
              <a:r>
                <a:rPr lang="pt-BR" sz="1600" dirty="0">
                  <a:solidFill>
                    <a:schemeClr val="bg1"/>
                  </a:solidFill>
                  <a:latin typeface="Montserrat" panose="00000500000000000000" pitchFamily="50" charset="0"/>
                </a:rPr>
                <a:t>Para a </a:t>
              </a:r>
              <a:r>
                <a:rPr lang="pt-BR" sz="1600" b="1" dirty="0">
                  <a:solidFill>
                    <a:schemeClr val="bg1"/>
                  </a:solidFill>
                  <a:latin typeface="Montserrat" panose="00000500000000000000" pitchFamily="50" charset="0"/>
                </a:rPr>
                <a:t>validade da recusa</a:t>
              </a:r>
              <a:r>
                <a:rPr lang="pt-BR" sz="1600" dirty="0">
                  <a:solidFill>
                    <a:schemeClr val="bg1"/>
                  </a:solidFill>
                  <a:latin typeface="Montserrat" panose="00000500000000000000" pitchFamily="50" charset="0"/>
                </a:rPr>
                <a:t> da proposta de seguro, a seguradora deverá comunicar sua </a:t>
              </a:r>
              <a:r>
                <a:rPr lang="pt-BR" sz="1600" b="1" dirty="0">
                  <a:solidFill>
                    <a:schemeClr val="bg1"/>
                  </a:solidFill>
                  <a:latin typeface="Montserrat" panose="00000500000000000000" pitchFamily="50" charset="0"/>
                </a:rPr>
                <a:t>justificativa</a:t>
              </a:r>
              <a:r>
                <a:rPr lang="pt-BR" sz="1600" dirty="0">
                  <a:solidFill>
                    <a:schemeClr val="bg1"/>
                  </a:solidFill>
                  <a:latin typeface="Montserrat" panose="00000500000000000000" pitchFamily="50" charset="0"/>
                </a:rPr>
                <a:t> ao proponente (Art. 49, §3º)</a:t>
              </a:r>
            </a:p>
          </p:txBody>
        </p:sp>
      </p:grpSp>
      <p:sp>
        <p:nvSpPr>
          <p:cNvPr id="12" name="Arrow: Down 11">
            <a:extLst>
              <a:ext uri="{FF2B5EF4-FFF2-40B4-BE49-F238E27FC236}">
                <a16:creationId xmlns:a16="http://schemas.microsoft.com/office/drawing/2014/main" id="{E50F3392-E6CE-C81C-2CF4-A208B3F2C8A4}"/>
              </a:ext>
            </a:extLst>
          </p:cNvPr>
          <p:cNvSpPr/>
          <p:nvPr/>
        </p:nvSpPr>
        <p:spPr>
          <a:xfrm>
            <a:off x="1588469" y="3547029"/>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Arrow: Down 12">
            <a:extLst>
              <a:ext uri="{FF2B5EF4-FFF2-40B4-BE49-F238E27FC236}">
                <a16:creationId xmlns:a16="http://schemas.microsoft.com/office/drawing/2014/main" id="{8AAFE662-28CD-ED9F-C1EC-CE9B685B0A28}"/>
              </a:ext>
            </a:extLst>
          </p:cNvPr>
          <p:cNvSpPr/>
          <p:nvPr/>
        </p:nvSpPr>
        <p:spPr>
          <a:xfrm>
            <a:off x="5081587" y="3547029"/>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Arrow: Down 13">
            <a:extLst>
              <a:ext uri="{FF2B5EF4-FFF2-40B4-BE49-F238E27FC236}">
                <a16:creationId xmlns:a16="http://schemas.microsoft.com/office/drawing/2014/main" id="{3CE25D4D-1456-945E-927F-7FF5A17E7925}"/>
              </a:ext>
            </a:extLst>
          </p:cNvPr>
          <p:cNvSpPr/>
          <p:nvPr/>
        </p:nvSpPr>
        <p:spPr>
          <a:xfrm>
            <a:off x="9121403" y="3547029"/>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 name="TextBox 14">
            <a:extLst>
              <a:ext uri="{FF2B5EF4-FFF2-40B4-BE49-F238E27FC236}">
                <a16:creationId xmlns:a16="http://schemas.microsoft.com/office/drawing/2014/main" id="{B6556E68-9ACF-0829-02AF-24BD5CA4D3D3}"/>
              </a:ext>
            </a:extLst>
          </p:cNvPr>
          <p:cNvSpPr txBox="1"/>
          <p:nvPr/>
        </p:nvSpPr>
        <p:spPr>
          <a:xfrm>
            <a:off x="7696200" y="4372944"/>
            <a:ext cx="3107581" cy="1384995"/>
          </a:xfrm>
          <a:prstGeom prst="rect">
            <a:avLst/>
          </a:prstGeom>
          <a:noFill/>
        </p:spPr>
        <p:txBody>
          <a:bodyPr wrap="square">
            <a:spAutoFit/>
          </a:bodyPr>
          <a:lstStyle/>
          <a:p>
            <a:pPr algn="just"/>
            <a:r>
              <a:rPr lang="pt-BR" sz="1400" b="1" u="sng" dirty="0">
                <a:solidFill>
                  <a:schemeClr val="tx1">
                    <a:lumMod val="50000"/>
                  </a:schemeClr>
                </a:solidFill>
                <a:latin typeface="Montserrat" panose="00000500000000000000" pitchFamily="50" charset="0"/>
              </a:rPr>
              <a:t>HOJE</a:t>
            </a:r>
            <a:r>
              <a:rPr lang="pt-BR" sz="1400" dirty="0">
                <a:solidFill>
                  <a:schemeClr val="tx1">
                    <a:lumMod val="50000"/>
                  </a:schemeClr>
                </a:solidFill>
                <a:latin typeface="Montserrat" panose="00000500000000000000" pitchFamily="50" charset="0"/>
              </a:rPr>
              <a:t>: deve comunicar formalmente a recusa, com a devida justificativa. Contudo, a ausência de justificativa não invalida a recusa e gera apenas penalidades regulatórias.</a:t>
            </a:r>
            <a:endParaRPr lang="en-GB" sz="1400" dirty="0">
              <a:solidFill>
                <a:schemeClr val="tx1">
                  <a:lumMod val="50000"/>
                </a:schemeClr>
              </a:solidFill>
              <a:latin typeface="Montserrat" panose="00000500000000000000" pitchFamily="50" charset="0"/>
            </a:endParaRPr>
          </a:p>
        </p:txBody>
      </p:sp>
      <p:sp>
        <p:nvSpPr>
          <p:cNvPr id="16" name="TextBox 15">
            <a:extLst>
              <a:ext uri="{FF2B5EF4-FFF2-40B4-BE49-F238E27FC236}">
                <a16:creationId xmlns:a16="http://schemas.microsoft.com/office/drawing/2014/main" id="{B8A1A00B-2920-E855-E1ED-8D63C545B0CD}"/>
              </a:ext>
            </a:extLst>
          </p:cNvPr>
          <p:cNvSpPr txBox="1"/>
          <p:nvPr/>
        </p:nvSpPr>
        <p:spPr>
          <a:xfrm>
            <a:off x="469997" y="4271272"/>
            <a:ext cx="2494117" cy="2031325"/>
          </a:xfrm>
          <a:prstGeom prst="rect">
            <a:avLst/>
          </a:prstGeom>
          <a:noFill/>
        </p:spPr>
        <p:txBody>
          <a:bodyPr wrap="square">
            <a:spAutoFit/>
          </a:bodyPr>
          <a:lstStyle/>
          <a:p>
            <a:pPr algn="just"/>
            <a:r>
              <a:rPr lang="pt-BR" sz="1400" dirty="0">
                <a:solidFill>
                  <a:schemeClr val="tx1">
                    <a:lumMod val="50000"/>
                  </a:schemeClr>
                </a:solidFill>
                <a:latin typeface="Montserrat" panose="00000500000000000000" pitchFamily="50" charset="0"/>
              </a:rPr>
              <a:t>A própria Lei prevê </a:t>
            </a:r>
            <a:r>
              <a:rPr lang="pt-BR" sz="1400" b="1" dirty="0">
                <a:solidFill>
                  <a:schemeClr val="tx1">
                    <a:lumMod val="50000"/>
                  </a:schemeClr>
                </a:solidFill>
                <a:latin typeface="Montserrat" panose="00000500000000000000" pitchFamily="50" charset="0"/>
              </a:rPr>
              <a:t>vedação ao recebimento de prêmio antes de formado o contrato</a:t>
            </a:r>
            <a:r>
              <a:rPr lang="pt-BR" sz="1400" dirty="0">
                <a:solidFill>
                  <a:schemeClr val="tx1">
                    <a:lumMod val="50000"/>
                  </a:schemeClr>
                </a:solidFill>
                <a:latin typeface="Montserrat" panose="00000500000000000000" pitchFamily="50" charset="0"/>
              </a:rPr>
              <a:t>, que acaba sendo conflitante com essa disposição. Não permite a cobertura provisória (art. 7º da Circular SUSEP 642/21)</a:t>
            </a:r>
            <a:endParaRPr lang="en-GB" sz="1400" dirty="0">
              <a:solidFill>
                <a:schemeClr val="tx1">
                  <a:lumMod val="50000"/>
                </a:schemeClr>
              </a:solidFill>
              <a:latin typeface="Montserrat" panose="00000500000000000000" pitchFamily="50" charset="0"/>
            </a:endParaRPr>
          </a:p>
        </p:txBody>
      </p:sp>
      <p:sp>
        <p:nvSpPr>
          <p:cNvPr id="17" name="TextBox 5">
            <a:extLst>
              <a:ext uri="{FF2B5EF4-FFF2-40B4-BE49-F238E27FC236}">
                <a16:creationId xmlns:a16="http://schemas.microsoft.com/office/drawing/2014/main" id="{9CBA89A2-F659-0C77-29BA-BEB976DBB027}"/>
              </a:ext>
            </a:extLst>
          </p:cNvPr>
          <p:cNvSpPr txBox="1"/>
          <p:nvPr/>
        </p:nvSpPr>
        <p:spPr>
          <a:xfrm>
            <a:off x="3148061" y="4287562"/>
            <a:ext cx="4124226" cy="2062103"/>
          </a:xfrm>
          <a:prstGeom prst="rect">
            <a:avLst/>
          </a:prstGeom>
          <a:noFill/>
        </p:spPr>
        <p:txBody>
          <a:bodyPr wrap="square">
            <a:spAutoFit/>
          </a:bodyPr>
          <a:lstStyle/>
          <a:p>
            <a:pPr algn="just"/>
            <a:r>
              <a:rPr lang="pt-BR" sz="1400" b="1" u="sng" dirty="0">
                <a:solidFill>
                  <a:schemeClr val="tx1">
                    <a:lumMod val="50000"/>
                  </a:schemeClr>
                </a:solidFill>
                <a:latin typeface="Montserrat" panose="00000500000000000000" pitchFamily="50" charset="0"/>
              </a:rPr>
              <a:t>HOJE</a:t>
            </a:r>
            <a:r>
              <a:rPr lang="pt-BR" sz="1400" dirty="0">
                <a:solidFill>
                  <a:schemeClr val="tx1">
                    <a:lumMod val="50000"/>
                  </a:schemeClr>
                </a:solidFill>
                <a:latin typeface="Montserrat" panose="00000500000000000000" pitchFamily="50" charset="0"/>
              </a:rPr>
              <a:t>: Circular SUSEP 642 dá </a:t>
            </a:r>
            <a:r>
              <a:rPr lang="pt-BR" sz="1400" b="1" dirty="0">
                <a:solidFill>
                  <a:schemeClr val="tx1">
                    <a:lumMod val="50000"/>
                  </a:schemeClr>
                </a:solidFill>
                <a:latin typeface="Montserrat" panose="00000500000000000000" pitchFamily="50" charset="0"/>
              </a:rPr>
              <a:t>liberdade</a:t>
            </a:r>
            <a:r>
              <a:rPr lang="pt-BR" sz="1400" dirty="0">
                <a:solidFill>
                  <a:schemeClr val="tx1">
                    <a:lumMod val="50000"/>
                  </a:schemeClr>
                </a:solidFill>
                <a:latin typeface="Montserrat" panose="00000500000000000000" pitchFamily="50" charset="0"/>
              </a:rPr>
              <a:t> -proposta e condições contratuais devem prever (i) o prazo máximo para aceitação ou recusa, (</a:t>
            </a:r>
            <a:r>
              <a:rPr lang="pt-BR" sz="1400" dirty="0" err="1">
                <a:solidFill>
                  <a:schemeClr val="tx1">
                    <a:lumMod val="50000"/>
                  </a:schemeClr>
                </a:solidFill>
                <a:latin typeface="Montserrat" panose="00000500000000000000" pitchFamily="50" charset="0"/>
              </a:rPr>
              <a:t>ii</a:t>
            </a:r>
            <a:r>
              <a:rPr lang="pt-BR" sz="1400" dirty="0">
                <a:solidFill>
                  <a:schemeClr val="tx1">
                    <a:lumMod val="50000"/>
                  </a:schemeClr>
                </a:solidFill>
                <a:latin typeface="Montserrat" panose="00000500000000000000" pitchFamily="50" charset="0"/>
              </a:rPr>
              <a:t>) as hipóteses de suspensão desse prazo, (</a:t>
            </a:r>
            <a:r>
              <a:rPr lang="pt-BR" sz="1400" dirty="0" err="1">
                <a:solidFill>
                  <a:schemeClr val="tx1">
                    <a:lumMod val="50000"/>
                  </a:schemeClr>
                </a:solidFill>
                <a:latin typeface="Montserrat" panose="00000500000000000000" pitchFamily="50" charset="0"/>
              </a:rPr>
              <a:t>iii</a:t>
            </a:r>
            <a:r>
              <a:rPr lang="pt-BR" sz="1400" dirty="0">
                <a:solidFill>
                  <a:schemeClr val="tx1">
                    <a:lumMod val="50000"/>
                  </a:schemeClr>
                </a:solidFill>
                <a:latin typeface="Montserrat" panose="00000500000000000000" pitchFamily="50" charset="0"/>
              </a:rPr>
              <a:t>) possibilidade de aceitação tácita. Na ausência de previsão sobre aceitação tácita, o silêncio representa recusa do risco e sujeita a seguradora à sanções.</a:t>
            </a:r>
            <a:endParaRPr lang="pt-BR" sz="1400" b="1" u="sng" dirty="0">
              <a:solidFill>
                <a:schemeClr val="tx1">
                  <a:lumMod val="50000"/>
                </a:schemeClr>
              </a:solidFill>
              <a:latin typeface="Montserrat" panose="00000500000000000000" pitchFamily="50" charset="0"/>
            </a:endParaRPr>
          </a:p>
          <a:p>
            <a:pPr algn="just"/>
            <a:endParaRPr lang="pt-BR" sz="1600" b="1" u="sng" dirty="0"/>
          </a:p>
        </p:txBody>
      </p:sp>
    </p:spTree>
    <p:extLst>
      <p:ext uri="{BB962C8B-B14F-4D97-AF65-F5344CB8AC3E}">
        <p14:creationId xmlns:p14="http://schemas.microsoft.com/office/powerpoint/2010/main" val="343142678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32B930-B9D5-2225-7127-C467997E772E}"/>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Formação e Duração do Contrato de Seguro</a:t>
            </a:r>
          </a:p>
        </p:txBody>
      </p:sp>
      <p:sp>
        <p:nvSpPr>
          <p:cNvPr id="5" name="TextBox 4">
            <a:extLst>
              <a:ext uri="{FF2B5EF4-FFF2-40B4-BE49-F238E27FC236}">
                <a16:creationId xmlns:a16="http://schemas.microsoft.com/office/drawing/2014/main" id="{16E2033D-1B3B-FDEA-412F-F100FBA0EF81}"/>
              </a:ext>
            </a:extLst>
          </p:cNvPr>
          <p:cNvSpPr txBox="1"/>
          <p:nvPr/>
        </p:nvSpPr>
        <p:spPr>
          <a:xfrm>
            <a:off x="539750" y="1365149"/>
            <a:ext cx="3155950" cy="369332"/>
          </a:xfrm>
          <a:prstGeom prst="rect">
            <a:avLst/>
          </a:prstGeom>
          <a:noFill/>
        </p:spPr>
        <p:txBody>
          <a:bodyPr wrap="square" rtlCol="0">
            <a:spAutoFit/>
          </a:bodyPr>
          <a:lstStyle/>
          <a:p>
            <a:r>
              <a:rPr lang="pt-BR" dirty="0">
                <a:latin typeface="Montserrat" panose="00000500000000000000" pitchFamily="50" charset="0"/>
              </a:rPr>
              <a:t>Vigência e Renovação:</a:t>
            </a:r>
          </a:p>
        </p:txBody>
      </p:sp>
      <p:grpSp>
        <p:nvGrpSpPr>
          <p:cNvPr id="6" name="Group 5">
            <a:extLst>
              <a:ext uri="{FF2B5EF4-FFF2-40B4-BE49-F238E27FC236}">
                <a16:creationId xmlns:a16="http://schemas.microsoft.com/office/drawing/2014/main" id="{8AC49768-601E-C70C-B514-8AA22D3CEC91}"/>
              </a:ext>
            </a:extLst>
          </p:cNvPr>
          <p:cNvGrpSpPr/>
          <p:nvPr/>
        </p:nvGrpSpPr>
        <p:grpSpPr>
          <a:xfrm>
            <a:off x="1657350" y="2043010"/>
            <a:ext cx="3592140" cy="1824140"/>
            <a:chOff x="3199" y="28573"/>
            <a:chExt cx="2538511" cy="2333628"/>
          </a:xfrm>
        </p:grpSpPr>
        <p:sp>
          <p:nvSpPr>
            <p:cNvPr id="7" name="Rectangle 6">
              <a:extLst>
                <a:ext uri="{FF2B5EF4-FFF2-40B4-BE49-F238E27FC236}">
                  <a16:creationId xmlns:a16="http://schemas.microsoft.com/office/drawing/2014/main" id="{7DCC054B-0C20-D505-A9E1-3A87761D5D1D}"/>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8" name="TextBox 7">
              <a:extLst>
                <a:ext uri="{FF2B5EF4-FFF2-40B4-BE49-F238E27FC236}">
                  <a16:creationId xmlns:a16="http://schemas.microsoft.com/office/drawing/2014/main" id="{72DA3A63-475A-FF01-2108-44B1435C2EFD}"/>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marL="0" lvl="0" indent="0" algn="ctr" defTabSz="889000">
                <a:lnSpc>
                  <a:spcPct val="90000"/>
                </a:lnSpc>
                <a:spcBef>
                  <a:spcPct val="0"/>
                </a:spcBef>
                <a:spcAft>
                  <a:spcPct val="35000"/>
                </a:spcAft>
                <a:buFont typeface="Wingdings" panose="05000000000000000000" pitchFamily="2" charset="2"/>
                <a:buNone/>
              </a:pPr>
              <a:r>
                <a:rPr lang="pt-BR" sz="1600" b="1" u="none" kern="1200" dirty="0">
                  <a:solidFill>
                    <a:schemeClr val="bg1"/>
                  </a:solidFill>
                  <a:latin typeface="Montserrat" panose="00000500000000000000" pitchFamily="50" charset="0"/>
                </a:rPr>
                <a:t>Prazo de vigência presumido de 1 (um) ano</a:t>
              </a:r>
              <a:r>
                <a:rPr lang="pt-BR" sz="1600" kern="1200" dirty="0">
                  <a:solidFill>
                    <a:schemeClr val="bg1"/>
                  </a:solidFill>
                  <a:latin typeface="Montserrat" panose="00000500000000000000" pitchFamily="50" charset="0"/>
                </a:rPr>
                <a:t>, salvo quando outro prazo decorrer de sua natureza, do interesse, do risco ou da vontade das partes </a:t>
              </a:r>
              <a:r>
                <a:rPr lang="pt-BR" sz="1600" b="0" u="none" kern="1200" dirty="0">
                  <a:solidFill>
                    <a:schemeClr val="bg1"/>
                  </a:solidFill>
                  <a:latin typeface="Montserrat" panose="00000500000000000000" pitchFamily="50" charset="0"/>
                </a:rPr>
                <a:t>(Art. 52)</a:t>
              </a:r>
              <a:endParaRPr lang="pt-BR" sz="1600" b="0" kern="1200" noProof="0" dirty="0">
                <a:solidFill>
                  <a:schemeClr val="bg1"/>
                </a:solidFill>
                <a:latin typeface="Montserrat" panose="00000500000000000000" pitchFamily="50" charset="0"/>
              </a:endParaRPr>
            </a:p>
          </p:txBody>
        </p:sp>
      </p:grpSp>
      <p:grpSp>
        <p:nvGrpSpPr>
          <p:cNvPr id="9" name="Group 8">
            <a:extLst>
              <a:ext uri="{FF2B5EF4-FFF2-40B4-BE49-F238E27FC236}">
                <a16:creationId xmlns:a16="http://schemas.microsoft.com/office/drawing/2014/main" id="{772C489C-99BC-8C82-A76D-184FCFB881C1}"/>
              </a:ext>
            </a:extLst>
          </p:cNvPr>
          <p:cNvGrpSpPr/>
          <p:nvPr/>
        </p:nvGrpSpPr>
        <p:grpSpPr>
          <a:xfrm>
            <a:off x="6942509" y="2043009"/>
            <a:ext cx="3592139" cy="1890815"/>
            <a:chOff x="3199" y="28573"/>
            <a:chExt cx="2538511" cy="2333628"/>
          </a:xfrm>
        </p:grpSpPr>
        <p:sp>
          <p:nvSpPr>
            <p:cNvPr id="10" name="Rectangle 9">
              <a:extLst>
                <a:ext uri="{FF2B5EF4-FFF2-40B4-BE49-F238E27FC236}">
                  <a16:creationId xmlns:a16="http://schemas.microsoft.com/office/drawing/2014/main" id="{C27FACD1-7E41-9C9E-4C29-41C2C5DCEF44}"/>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11" name="TextBox 10">
              <a:extLst>
                <a:ext uri="{FF2B5EF4-FFF2-40B4-BE49-F238E27FC236}">
                  <a16:creationId xmlns:a16="http://schemas.microsoft.com/office/drawing/2014/main" id="{FC4EBC69-A897-CDA7-B3FD-8445885623E0}"/>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533400">
                <a:lnSpc>
                  <a:spcPct val="90000"/>
                </a:lnSpc>
                <a:spcBef>
                  <a:spcPct val="0"/>
                </a:spcBef>
                <a:spcAft>
                  <a:spcPct val="35000"/>
                </a:spcAft>
              </a:pPr>
              <a:r>
                <a:rPr lang="pt-BR" sz="1600" dirty="0"/>
                <a:t>Se houver previsão de renovação automática, </a:t>
              </a:r>
              <a:r>
                <a:rPr lang="pt-BR" sz="1600" b="1" u="none" dirty="0"/>
                <a:t>a seguradora deverá, em até 30 (trinta) dias antes de seu término, comunicar o segurado sobre a não renovação ou eventuais modificações que pretenda fazer para a renovação </a:t>
              </a:r>
              <a:r>
                <a:rPr lang="pt-BR" sz="1600" b="0" u="none" dirty="0"/>
                <a:t>(Art. 53)</a:t>
              </a:r>
              <a:endParaRPr lang="pt-BR" sz="1600" b="0" u="sng" dirty="0"/>
            </a:p>
          </p:txBody>
        </p:sp>
      </p:grpSp>
      <p:sp>
        <p:nvSpPr>
          <p:cNvPr id="12" name="Arrow: Down 11">
            <a:extLst>
              <a:ext uri="{FF2B5EF4-FFF2-40B4-BE49-F238E27FC236}">
                <a16:creationId xmlns:a16="http://schemas.microsoft.com/office/drawing/2014/main" id="{16CE081A-62FC-6400-F8F0-9F10CDCB1727}"/>
              </a:ext>
            </a:extLst>
          </p:cNvPr>
          <p:cNvSpPr/>
          <p:nvPr/>
        </p:nvSpPr>
        <p:spPr>
          <a:xfrm>
            <a:off x="8609989" y="4021827"/>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5">
            <a:extLst>
              <a:ext uri="{FF2B5EF4-FFF2-40B4-BE49-F238E27FC236}">
                <a16:creationId xmlns:a16="http://schemas.microsoft.com/office/drawing/2014/main" id="{9574AE76-6574-216F-835A-A11484775283}"/>
              </a:ext>
            </a:extLst>
          </p:cNvPr>
          <p:cNvSpPr txBox="1"/>
          <p:nvPr/>
        </p:nvSpPr>
        <p:spPr>
          <a:xfrm>
            <a:off x="6166826" y="4817716"/>
            <a:ext cx="5143500" cy="1169551"/>
          </a:xfrm>
          <a:prstGeom prst="rect">
            <a:avLst/>
          </a:prstGeom>
          <a:noFill/>
        </p:spPr>
        <p:txBody>
          <a:bodyPr wrap="square">
            <a:spAutoFit/>
          </a:bodyPr>
          <a:lstStyle/>
          <a:p>
            <a:pPr algn="just"/>
            <a:r>
              <a:rPr lang="pt-BR" sz="1400" dirty="0">
                <a:solidFill>
                  <a:schemeClr val="bg2">
                    <a:lumMod val="10000"/>
                  </a:schemeClr>
                </a:solidFill>
                <a:latin typeface="Montserrat" panose="00000500000000000000" pitchFamily="50" charset="0"/>
              </a:rPr>
              <a:t>Se a seguradora for omissa, o contrato será </a:t>
            </a:r>
            <a:r>
              <a:rPr lang="pt-BR" sz="1400" b="1" dirty="0">
                <a:solidFill>
                  <a:schemeClr val="bg2">
                    <a:lumMod val="10000"/>
                  </a:schemeClr>
                </a:solidFill>
                <a:latin typeface="Montserrat" panose="00000500000000000000" pitchFamily="50" charset="0"/>
              </a:rPr>
              <a:t>automaticamente renovado </a:t>
            </a:r>
            <a:r>
              <a:rPr lang="pt-BR" sz="1400" b="0" u="none" dirty="0">
                <a:solidFill>
                  <a:schemeClr val="bg2">
                    <a:lumMod val="10000"/>
                  </a:schemeClr>
                </a:solidFill>
                <a:latin typeface="Montserrat" panose="00000500000000000000" pitchFamily="50" charset="0"/>
              </a:rPr>
              <a:t>(Art. 53, §1º)</a:t>
            </a:r>
            <a:r>
              <a:rPr lang="pt-BR" sz="1400" dirty="0">
                <a:solidFill>
                  <a:schemeClr val="bg2">
                    <a:lumMod val="10000"/>
                  </a:schemeClr>
                </a:solidFill>
                <a:latin typeface="Montserrat" panose="00000500000000000000" pitchFamily="50" charset="0"/>
              </a:rPr>
              <a:t>.</a:t>
            </a:r>
          </a:p>
          <a:p>
            <a:pPr lvl="0" algn="just">
              <a:spcAft>
                <a:spcPts val="0"/>
              </a:spcAft>
            </a:pPr>
            <a:endParaRPr lang="pt-BR" sz="1400" dirty="0">
              <a:solidFill>
                <a:schemeClr val="bg2">
                  <a:lumMod val="10000"/>
                </a:schemeClr>
              </a:solidFill>
              <a:latin typeface="Montserrat" panose="00000500000000000000" pitchFamily="50" charset="0"/>
            </a:endParaRPr>
          </a:p>
          <a:p>
            <a:pPr lvl="0" algn="just">
              <a:spcAft>
                <a:spcPts val="0"/>
              </a:spcAft>
            </a:pPr>
            <a:r>
              <a:rPr lang="pt-BR" sz="1400" b="1" dirty="0">
                <a:solidFill>
                  <a:schemeClr val="bg2">
                    <a:lumMod val="10000"/>
                  </a:schemeClr>
                </a:solidFill>
                <a:latin typeface="Montserrat" panose="00000500000000000000" pitchFamily="50" charset="0"/>
              </a:rPr>
              <a:t>Não há na Lei a limitação a apenas uma renovação automática do contrato, hoje prevista no Art. 774, CC</a:t>
            </a:r>
          </a:p>
        </p:txBody>
      </p:sp>
    </p:spTree>
    <p:extLst>
      <p:ext uri="{BB962C8B-B14F-4D97-AF65-F5344CB8AC3E}">
        <p14:creationId xmlns:p14="http://schemas.microsoft.com/office/powerpoint/2010/main" val="421961724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7E0FA66A-57E3-84CF-862F-A78651176B92}"/>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 e Considerações sobre a Lei 15.040/2024</a:t>
            </a:r>
          </a:p>
          <a:p>
            <a:pPr algn="r"/>
            <a:r>
              <a:rPr lang="pt-BR" sz="2000" b="1" dirty="0">
                <a:solidFill>
                  <a:srgbClr val="006666"/>
                </a:solidFill>
                <a:latin typeface="Montserrat" panose="00000500000000000000" pitchFamily="50" charset="0"/>
              </a:rPr>
              <a:t>Sumário</a:t>
            </a:r>
          </a:p>
        </p:txBody>
      </p:sp>
      <p:sp>
        <p:nvSpPr>
          <p:cNvPr id="3" name="TextBox 2">
            <a:extLst>
              <a:ext uri="{FF2B5EF4-FFF2-40B4-BE49-F238E27FC236}">
                <a16:creationId xmlns:a16="http://schemas.microsoft.com/office/drawing/2014/main" id="{22F8283B-5A4E-B7D2-F302-1175E71D53FD}"/>
              </a:ext>
            </a:extLst>
          </p:cNvPr>
          <p:cNvSpPr txBox="1"/>
          <p:nvPr/>
        </p:nvSpPr>
        <p:spPr>
          <a:xfrm>
            <a:off x="412939" y="1458182"/>
            <a:ext cx="5683061" cy="2954655"/>
          </a:xfrm>
          <a:prstGeom prst="rect">
            <a:avLst/>
          </a:prstGeom>
          <a:noFill/>
        </p:spPr>
        <p:txBody>
          <a:bodyPr wrap="square" rtlCol="0">
            <a:spAutoFit/>
          </a:bodyPr>
          <a:lstStyle/>
          <a:p>
            <a:pPr algn="just">
              <a:spcBef>
                <a:spcPts val="600"/>
              </a:spcBef>
              <a:spcAft>
                <a:spcPts val="600"/>
              </a:spcAft>
              <a:buSzPct val="100000"/>
            </a:pPr>
            <a:r>
              <a:rPr lang="pt-BR" dirty="0">
                <a:latin typeface="Montserrat" panose="00000500000000000000" pitchFamily="50" charset="0"/>
              </a:rPr>
              <a:t>Seguro Aeronáutico: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Introdução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Breve Histórico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RETA</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Especificidades - Mercado de Londres</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Estruturação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Principais Coberturas</a:t>
            </a:r>
          </a:p>
        </p:txBody>
      </p:sp>
      <p:sp>
        <p:nvSpPr>
          <p:cNvPr id="2" name="TextBox 1">
            <a:extLst>
              <a:ext uri="{FF2B5EF4-FFF2-40B4-BE49-F238E27FC236}">
                <a16:creationId xmlns:a16="http://schemas.microsoft.com/office/drawing/2014/main" id="{EB58B56D-4C52-0D35-401C-3137AD0A7CED}"/>
              </a:ext>
            </a:extLst>
          </p:cNvPr>
          <p:cNvSpPr txBox="1"/>
          <p:nvPr/>
        </p:nvSpPr>
        <p:spPr>
          <a:xfrm>
            <a:off x="6096000" y="1458181"/>
            <a:ext cx="5683061" cy="4678204"/>
          </a:xfrm>
          <a:prstGeom prst="rect">
            <a:avLst/>
          </a:prstGeom>
          <a:noFill/>
        </p:spPr>
        <p:txBody>
          <a:bodyPr wrap="square" rtlCol="0">
            <a:spAutoFit/>
          </a:bodyPr>
          <a:lstStyle/>
          <a:p>
            <a:pPr algn="just">
              <a:spcBef>
                <a:spcPts val="600"/>
              </a:spcBef>
              <a:spcAft>
                <a:spcPts val="600"/>
              </a:spcAft>
              <a:buSzPct val="100000"/>
            </a:pPr>
            <a:r>
              <a:rPr lang="pt-BR" dirty="0">
                <a:latin typeface="Montserrat" panose="00000500000000000000" pitchFamily="50" charset="0"/>
              </a:rPr>
              <a:t>Considerações sobre a Lei 15.040/24:</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Status</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Objetivos</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Conteúdo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Principais Alterações</a:t>
            </a:r>
          </a:p>
          <a:p>
            <a:pPr marL="285750" indent="-285750" algn="just">
              <a:spcBef>
                <a:spcPts val="600"/>
              </a:spcBef>
              <a:spcAft>
                <a:spcPts val="600"/>
              </a:spcAft>
              <a:buSzPct val="100000"/>
              <a:buFont typeface="Webdings" panose="05030102010509060703" pitchFamily="18" charset="2"/>
              <a:buChar char="ñ"/>
            </a:pPr>
            <a:r>
              <a:rPr lang="pt-BR" sz="1800" noProof="0" dirty="0">
                <a:latin typeface="Montserrat" panose="00000500000000000000" pitchFamily="50" charset="0"/>
              </a:rPr>
              <a:t>Agravamento do Risco</a:t>
            </a:r>
          </a:p>
          <a:p>
            <a:pPr marL="285750" indent="-285750" algn="just">
              <a:spcBef>
                <a:spcPts val="600"/>
              </a:spcBef>
              <a:spcAft>
                <a:spcPts val="600"/>
              </a:spcAft>
              <a:buSzPct val="100000"/>
              <a:buFont typeface="Webdings" panose="05030102010509060703" pitchFamily="18" charset="2"/>
              <a:buChar char="ñ"/>
            </a:pPr>
            <a:r>
              <a:rPr lang="pt-BR" sz="1800" noProof="0" dirty="0">
                <a:latin typeface="Montserrat" panose="00000500000000000000" pitchFamily="50" charset="0"/>
              </a:rPr>
              <a:t>Formação e Duração do Contrato</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Resseguro</a:t>
            </a:r>
          </a:p>
          <a:p>
            <a:pPr marL="285750" indent="-285750" algn="just">
              <a:spcBef>
                <a:spcPts val="600"/>
              </a:spcBef>
              <a:spcAft>
                <a:spcPts val="600"/>
              </a:spcAft>
              <a:buSzPct val="100000"/>
              <a:buFont typeface="Webdings" panose="05030102010509060703" pitchFamily="18" charset="2"/>
              <a:buChar char="ñ"/>
            </a:pPr>
            <a:r>
              <a:rPr lang="pt-BR" sz="1800" noProof="0" dirty="0">
                <a:latin typeface="Montserrat" panose="00000500000000000000" pitchFamily="50" charset="0"/>
              </a:rPr>
              <a:t>Regulação e Liquidação de Sinistros</a:t>
            </a:r>
          </a:p>
          <a:p>
            <a:pPr marL="285750" indent="-285750" algn="just">
              <a:spcBef>
                <a:spcPts val="600"/>
              </a:spcBef>
              <a:spcAft>
                <a:spcPts val="600"/>
              </a:spcAft>
              <a:buSzPct val="100000"/>
              <a:buFont typeface="Webdings" panose="05030102010509060703" pitchFamily="18" charset="2"/>
              <a:buChar char="ñ"/>
            </a:pPr>
            <a:r>
              <a:rPr lang="pt-BR" dirty="0">
                <a:latin typeface="Montserrat" panose="00000500000000000000" pitchFamily="50" charset="0"/>
              </a:rPr>
              <a:t>Prescrição</a:t>
            </a:r>
          </a:p>
          <a:p>
            <a:pPr marL="285750" indent="-285750" algn="just">
              <a:spcBef>
                <a:spcPts val="600"/>
              </a:spcBef>
              <a:spcAft>
                <a:spcPts val="600"/>
              </a:spcAft>
              <a:buSzPct val="100000"/>
              <a:buFont typeface="Webdings" panose="05030102010509060703" pitchFamily="18" charset="2"/>
              <a:buChar char="ñ"/>
            </a:pPr>
            <a:r>
              <a:rPr lang="pt-BR" sz="1800" noProof="0" dirty="0">
                <a:latin typeface="Montserrat" panose="00000500000000000000" pitchFamily="50" charset="0"/>
              </a:rPr>
              <a:t>Outros Pontos Relevantes</a:t>
            </a:r>
          </a:p>
        </p:txBody>
      </p:sp>
    </p:spTree>
    <p:extLst>
      <p:ext uri="{BB962C8B-B14F-4D97-AF65-F5344CB8AC3E}">
        <p14:creationId xmlns:p14="http://schemas.microsoft.com/office/powerpoint/2010/main" val="298864683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A3FA0F7-4656-EB7A-3E72-F8C2FF2992A9}"/>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Resseguro</a:t>
            </a:r>
          </a:p>
        </p:txBody>
      </p:sp>
      <p:graphicFrame>
        <p:nvGraphicFramePr>
          <p:cNvPr id="8" name="Content Placeholder 7">
            <a:extLst>
              <a:ext uri="{FF2B5EF4-FFF2-40B4-BE49-F238E27FC236}">
                <a16:creationId xmlns:a16="http://schemas.microsoft.com/office/drawing/2014/main" id="{D7F65137-AADA-0267-16A6-D6B3DA2531A0}"/>
              </a:ext>
            </a:extLst>
          </p:cNvPr>
          <p:cNvGraphicFramePr>
            <a:graphicFrameLocks noGrp="1"/>
          </p:cNvGraphicFramePr>
          <p:nvPr>
            <p:ph idx="1"/>
            <p:extLst>
              <p:ext uri="{D42A27DB-BD31-4B8C-83A1-F6EECF244321}">
                <p14:modId xmlns:p14="http://schemas.microsoft.com/office/powerpoint/2010/main" val="674864642"/>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Down 8">
            <a:extLst>
              <a:ext uri="{FF2B5EF4-FFF2-40B4-BE49-F238E27FC236}">
                <a16:creationId xmlns:a16="http://schemas.microsoft.com/office/drawing/2014/main" id="{6E8FCCFE-9FC5-203E-AA8F-3876C0D30650}"/>
              </a:ext>
            </a:extLst>
          </p:cNvPr>
          <p:cNvSpPr/>
          <p:nvPr/>
        </p:nvSpPr>
        <p:spPr>
          <a:xfrm>
            <a:off x="2009164" y="342900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Arrow: Down 9">
            <a:extLst>
              <a:ext uri="{FF2B5EF4-FFF2-40B4-BE49-F238E27FC236}">
                <a16:creationId xmlns:a16="http://schemas.microsoft.com/office/drawing/2014/main" id="{F16FE6D5-697D-75E0-2F48-25AC5DC7E4E8}"/>
              </a:ext>
            </a:extLst>
          </p:cNvPr>
          <p:cNvSpPr/>
          <p:nvPr/>
        </p:nvSpPr>
        <p:spPr>
          <a:xfrm>
            <a:off x="5967412" y="343051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Arrow: Down 10">
            <a:extLst>
              <a:ext uri="{FF2B5EF4-FFF2-40B4-BE49-F238E27FC236}">
                <a16:creationId xmlns:a16="http://schemas.microsoft.com/office/drawing/2014/main" id="{780CD3A5-58F5-6071-67F7-9235F48FD36D}"/>
              </a:ext>
            </a:extLst>
          </p:cNvPr>
          <p:cNvSpPr/>
          <p:nvPr/>
        </p:nvSpPr>
        <p:spPr>
          <a:xfrm>
            <a:off x="9797072" y="343058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771AC289-0403-8EAF-F500-683D90930456}"/>
              </a:ext>
            </a:extLst>
          </p:cNvPr>
          <p:cNvSpPr txBox="1"/>
          <p:nvPr/>
        </p:nvSpPr>
        <p:spPr>
          <a:xfrm>
            <a:off x="581025" y="4231204"/>
            <a:ext cx="3238500" cy="804579"/>
          </a:xfrm>
          <a:prstGeom prst="rect">
            <a:avLst/>
          </a:prstGeom>
          <a:noFill/>
        </p:spPr>
        <p:txBody>
          <a:bodyPr wrap="square">
            <a:spAutoFit/>
          </a:bodyPr>
          <a:lstStyle/>
          <a:p>
            <a:pPr algn="just">
              <a:lnSpc>
                <a:spcPts val="1900"/>
              </a:lnSpc>
            </a:pPr>
            <a:r>
              <a:rPr lang="pt-BR" sz="1400" dirty="0">
                <a:latin typeface="Montserrat" panose="00000500000000000000" pitchFamily="50" charset="0"/>
              </a:rPr>
              <a:t>A ausência de menção as outras cedentes definidas na Lei Complementar nº 126/2007.</a:t>
            </a:r>
          </a:p>
        </p:txBody>
      </p:sp>
      <p:sp>
        <p:nvSpPr>
          <p:cNvPr id="13" name="TextBox 5">
            <a:extLst>
              <a:ext uri="{FF2B5EF4-FFF2-40B4-BE49-F238E27FC236}">
                <a16:creationId xmlns:a16="http://schemas.microsoft.com/office/drawing/2014/main" id="{433E20F6-26E3-758B-07E3-8AFDD7B4FDBA}"/>
              </a:ext>
            </a:extLst>
          </p:cNvPr>
          <p:cNvSpPr txBox="1"/>
          <p:nvPr/>
        </p:nvSpPr>
        <p:spPr>
          <a:xfrm>
            <a:off x="4300536" y="4231204"/>
            <a:ext cx="3590925" cy="2022861"/>
          </a:xfrm>
          <a:prstGeom prst="rect">
            <a:avLst/>
          </a:prstGeom>
          <a:noFill/>
        </p:spPr>
        <p:txBody>
          <a:bodyPr wrap="square">
            <a:spAutoFit/>
          </a:bodyPr>
          <a:lstStyle/>
          <a:p>
            <a:pPr algn="just">
              <a:lnSpc>
                <a:spcPts val="1900"/>
              </a:lnSpc>
            </a:pPr>
            <a:r>
              <a:rPr lang="pt-BR" sz="1400" b="1" dirty="0">
                <a:latin typeface="Montserrat" panose="00000500000000000000" pitchFamily="50" charset="0"/>
              </a:rPr>
              <a:t>HOJE:</a:t>
            </a:r>
            <a:r>
              <a:rPr lang="pt-BR" sz="1400" dirty="0">
                <a:latin typeface="Montserrat" panose="00000500000000000000" pitchFamily="50" charset="0"/>
              </a:rPr>
              <a:t> A ausência de manifestação dos resseguradores é considerada como </a:t>
            </a:r>
            <a:r>
              <a:rPr lang="pt-BR" sz="1400" b="1" dirty="0">
                <a:latin typeface="Montserrat" panose="00000500000000000000" pitchFamily="50" charset="0"/>
              </a:rPr>
              <a:t>recusa definitiva à cobertura do risco sob quaisquer termos e condições</a:t>
            </a:r>
            <a:r>
              <a:rPr lang="pt-BR" sz="1400" dirty="0">
                <a:latin typeface="Montserrat" panose="00000500000000000000" pitchFamily="50" charset="0"/>
              </a:rPr>
              <a:t> (Art. 8º, §7º da Circular SUSEP nº 683/2022). O que é a proposta de resseguro? Regulamentação infralegal?</a:t>
            </a:r>
          </a:p>
        </p:txBody>
      </p:sp>
      <p:sp>
        <p:nvSpPr>
          <p:cNvPr id="14" name="TextBox 5">
            <a:extLst>
              <a:ext uri="{FF2B5EF4-FFF2-40B4-BE49-F238E27FC236}">
                <a16:creationId xmlns:a16="http://schemas.microsoft.com/office/drawing/2014/main" id="{EEFB21DE-41C5-ACC3-4094-1EB295C7B025}"/>
              </a:ext>
            </a:extLst>
          </p:cNvPr>
          <p:cNvSpPr txBox="1"/>
          <p:nvPr/>
        </p:nvSpPr>
        <p:spPr>
          <a:xfrm>
            <a:off x="8306409" y="4231204"/>
            <a:ext cx="3238500" cy="954107"/>
          </a:xfrm>
          <a:prstGeom prst="rect">
            <a:avLst/>
          </a:prstGeom>
          <a:noFill/>
        </p:spPr>
        <p:txBody>
          <a:bodyPr wrap="square">
            <a:spAutoFit/>
          </a:bodyPr>
          <a:lstStyle/>
          <a:p>
            <a:pPr algn="just"/>
            <a:r>
              <a:rPr lang="pt-BR" sz="1400" dirty="0">
                <a:latin typeface="Montserrat" panose="00000500000000000000" pitchFamily="50" charset="0"/>
              </a:rPr>
              <a:t>Inviável a análise da necessidade técnica pela SUSEP por colocação de risco. Regulamentação infralegal?</a:t>
            </a:r>
          </a:p>
        </p:txBody>
      </p:sp>
    </p:spTree>
    <p:extLst>
      <p:ext uri="{BB962C8B-B14F-4D97-AF65-F5344CB8AC3E}">
        <p14:creationId xmlns:p14="http://schemas.microsoft.com/office/powerpoint/2010/main" val="423541262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8C58547-3AB1-38D3-34F2-78C25E75D9B6}"/>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Resseguro</a:t>
            </a:r>
          </a:p>
        </p:txBody>
      </p:sp>
      <p:grpSp>
        <p:nvGrpSpPr>
          <p:cNvPr id="5" name="Group 4">
            <a:extLst>
              <a:ext uri="{FF2B5EF4-FFF2-40B4-BE49-F238E27FC236}">
                <a16:creationId xmlns:a16="http://schemas.microsoft.com/office/drawing/2014/main" id="{AA8EC9AC-BEAA-B4E3-B3E1-29EBC7DC681D}"/>
              </a:ext>
            </a:extLst>
          </p:cNvPr>
          <p:cNvGrpSpPr/>
          <p:nvPr/>
        </p:nvGrpSpPr>
        <p:grpSpPr>
          <a:xfrm>
            <a:off x="1733550" y="1604860"/>
            <a:ext cx="3592140" cy="1824140"/>
            <a:chOff x="3199" y="28573"/>
            <a:chExt cx="2538511" cy="2333628"/>
          </a:xfrm>
        </p:grpSpPr>
        <p:sp>
          <p:nvSpPr>
            <p:cNvPr id="6" name="Rectangle 5">
              <a:extLst>
                <a:ext uri="{FF2B5EF4-FFF2-40B4-BE49-F238E27FC236}">
                  <a16:creationId xmlns:a16="http://schemas.microsoft.com/office/drawing/2014/main" id="{2D502412-6278-958C-E848-9427E4C04440}"/>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7" name="TextBox 6">
              <a:extLst>
                <a:ext uri="{FF2B5EF4-FFF2-40B4-BE49-F238E27FC236}">
                  <a16:creationId xmlns:a16="http://schemas.microsoft.com/office/drawing/2014/main" id="{7E09F3ED-2EA1-5355-CF8B-C94F13279E01}"/>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889000">
                <a:lnSpc>
                  <a:spcPct val="90000"/>
                </a:lnSpc>
                <a:spcBef>
                  <a:spcPct val="0"/>
                </a:spcBef>
                <a:spcAft>
                  <a:spcPct val="35000"/>
                </a:spcAft>
              </a:pPr>
              <a:r>
                <a:rPr lang="pt-BR" sz="1600" kern="1200" dirty="0"/>
                <a:t>A resseguradora, </a:t>
              </a:r>
              <a:r>
                <a:rPr lang="pt-BR" sz="1600" b="1" u="none" kern="1200" dirty="0"/>
                <a:t>salvo disposição em contrário</a:t>
              </a:r>
              <a:r>
                <a:rPr lang="pt-BR" sz="1600" b="1" kern="1200" dirty="0"/>
                <a:t>, </a:t>
              </a:r>
              <a:r>
                <a:rPr lang="pt-BR" sz="1600" b="1" u="sng" kern="1200" dirty="0"/>
                <a:t>não responde</a:t>
              </a:r>
              <a:r>
                <a:rPr lang="pt-BR" sz="1600" kern="1200" dirty="0"/>
                <a:t>, com fundamento no negócio de resseguro, </a:t>
              </a:r>
              <a:r>
                <a:rPr lang="pt-BR" sz="1600" b="1" u="sng" kern="1200" dirty="0"/>
                <a:t>perante o segurado, o beneficiário do seguro ou o terceiro prejudicado</a:t>
              </a:r>
              <a:r>
                <a:rPr lang="pt-BR" sz="1600" b="0" u="sng" kern="1200" dirty="0"/>
                <a:t> </a:t>
              </a:r>
              <a:r>
                <a:rPr lang="pt-BR" sz="1600" b="0" u="none" kern="1200" dirty="0"/>
                <a:t>(Art. 61)</a:t>
              </a:r>
              <a:endParaRPr lang="pt-BR" sz="1600" kern="1200" dirty="0"/>
            </a:p>
          </p:txBody>
        </p:sp>
      </p:grpSp>
      <p:grpSp>
        <p:nvGrpSpPr>
          <p:cNvPr id="8" name="Group 7">
            <a:extLst>
              <a:ext uri="{FF2B5EF4-FFF2-40B4-BE49-F238E27FC236}">
                <a16:creationId xmlns:a16="http://schemas.microsoft.com/office/drawing/2014/main" id="{4106ECDB-DFED-CD28-4DEE-41DA0E2F4B98}"/>
              </a:ext>
            </a:extLst>
          </p:cNvPr>
          <p:cNvGrpSpPr/>
          <p:nvPr/>
        </p:nvGrpSpPr>
        <p:grpSpPr>
          <a:xfrm>
            <a:off x="6866310" y="1604860"/>
            <a:ext cx="3592140" cy="1824140"/>
            <a:chOff x="3199" y="28573"/>
            <a:chExt cx="2538511" cy="2333628"/>
          </a:xfrm>
        </p:grpSpPr>
        <p:sp>
          <p:nvSpPr>
            <p:cNvPr id="9" name="Rectangle 8">
              <a:extLst>
                <a:ext uri="{FF2B5EF4-FFF2-40B4-BE49-F238E27FC236}">
                  <a16:creationId xmlns:a16="http://schemas.microsoft.com/office/drawing/2014/main" id="{F580CB7A-F56D-0285-9741-AC865B0B9971}"/>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10" name="TextBox 9">
              <a:extLst>
                <a:ext uri="{FF2B5EF4-FFF2-40B4-BE49-F238E27FC236}">
                  <a16:creationId xmlns:a16="http://schemas.microsoft.com/office/drawing/2014/main" id="{42AF44F7-4AA0-AFD0-306C-CA4ACF75E260}"/>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889000">
                <a:lnSpc>
                  <a:spcPct val="90000"/>
                </a:lnSpc>
                <a:spcBef>
                  <a:spcPct val="0"/>
                </a:spcBef>
                <a:spcAft>
                  <a:spcPct val="35000"/>
                </a:spcAft>
              </a:pPr>
              <a:r>
                <a:rPr lang="pt-BR" sz="1600" dirty="0"/>
                <a:t>É válido o pagamento feito diretamente pela resseguradora ao segurado, quando a seguradora se encontrar insolvente </a:t>
              </a:r>
              <a:r>
                <a:rPr lang="pt-BR" sz="1600" b="0" u="none" dirty="0"/>
                <a:t>(Art. 61, parágrafo único)</a:t>
              </a:r>
              <a:r>
                <a:rPr lang="pt-BR" sz="1600" dirty="0"/>
                <a:t>.</a:t>
              </a:r>
            </a:p>
          </p:txBody>
        </p:sp>
      </p:grpSp>
      <p:sp>
        <p:nvSpPr>
          <p:cNvPr id="11" name="Arrow: Down 10">
            <a:extLst>
              <a:ext uri="{FF2B5EF4-FFF2-40B4-BE49-F238E27FC236}">
                <a16:creationId xmlns:a16="http://schemas.microsoft.com/office/drawing/2014/main" id="{E7CEA8A7-3E59-2E90-3F0F-06ECE28F9245}"/>
              </a:ext>
            </a:extLst>
          </p:cNvPr>
          <p:cNvSpPr/>
          <p:nvPr/>
        </p:nvSpPr>
        <p:spPr>
          <a:xfrm>
            <a:off x="3401032" y="35623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Arrow: Down 11">
            <a:extLst>
              <a:ext uri="{FF2B5EF4-FFF2-40B4-BE49-F238E27FC236}">
                <a16:creationId xmlns:a16="http://schemas.microsoft.com/office/drawing/2014/main" id="{B4A4E570-52C9-87A6-8E42-28FA2A554761}"/>
              </a:ext>
            </a:extLst>
          </p:cNvPr>
          <p:cNvSpPr/>
          <p:nvPr/>
        </p:nvSpPr>
        <p:spPr>
          <a:xfrm>
            <a:off x="8533795" y="35623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12">
            <a:extLst>
              <a:ext uri="{FF2B5EF4-FFF2-40B4-BE49-F238E27FC236}">
                <a16:creationId xmlns:a16="http://schemas.microsoft.com/office/drawing/2014/main" id="{1DEC1D30-D159-D270-D09F-2AEA34527933}"/>
              </a:ext>
            </a:extLst>
          </p:cNvPr>
          <p:cNvSpPr txBox="1"/>
          <p:nvPr/>
        </p:nvSpPr>
        <p:spPr>
          <a:xfrm>
            <a:off x="1026237" y="4270236"/>
            <a:ext cx="5006763" cy="2031325"/>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Poderá ser interpretado como disposição em contrário o </a:t>
            </a:r>
            <a:r>
              <a:rPr lang="pt-BR" sz="1400" i="1" dirty="0" err="1">
                <a:solidFill>
                  <a:schemeClr val="tx1"/>
                </a:solidFill>
                <a:latin typeface="Montserrat" panose="00000500000000000000" pitchFamily="50" charset="0"/>
              </a:rPr>
              <a:t>cut-through</a:t>
            </a:r>
            <a:r>
              <a:rPr lang="pt-BR" sz="1400" i="1" dirty="0">
                <a:solidFill>
                  <a:schemeClr val="tx1"/>
                </a:solidFill>
                <a:latin typeface="Montserrat" panose="00000500000000000000" pitchFamily="50" charset="0"/>
              </a:rPr>
              <a:t>, </a:t>
            </a:r>
            <a:r>
              <a:rPr lang="pt-BR" sz="1400" b="1" i="1" dirty="0" err="1">
                <a:solidFill>
                  <a:schemeClr val="tx1"/>
                </a:solidFill>
                <a:latin typeface="Montserrat" panose="00000500000000000000" pitchFamily="50" charset="0"/>
              </a:rPr>
              <a:t>claims</a:t>
            </a:r>
            <a:r>
              <a:rPr lang="pt-BR" sz="1400" b="1" i="1" dirty="0">
                <a:solidFill>
                  <a:schemeClr val="tx1"/>
                </a:solidFill>
                <a:latin typeface="Montserrat" panose="00000500000000000000" pitchFamily="50" charset="0"/>
              </a:rPr>
              <a:t> </a:t>
            </a:r>
            <a:r>
              <a:rPr lang="pt-BR" sz="1400" b="1" i="1" dirty="0" err="1">
                <a:solidFill>
                  <a:schemeClr val="tx1"/>
                </a:solidFill>
                <a:latin typeface="Montserrat" panose="00000500000000000000" pitchFamily="50" charset="0"/>
              </a:rPr>
              <a:t>control</a:t>
            </a:r>
            <a:r>
              <a:rPr lang="pt-BR" sz="1400" dirty="0">
                <a:solidFill>
                  <a:schemeClr val="tx1"/>
                </a:solidFill>
                <a:latin typeface="Montserrat" panose="00000500000000000000" pitchFamily="50" charset="0"/>
              </a:rPr>
              <a:t>?</a:t>
            </a:r>
            <a:r>
              <a:rPr lang="pt-BR" sz="1400" dirty="0">
                <a:latin typeface="Montserrat" panose="00000500000000000000" pitchFamily="50" charset="0"/>
              </a:rPr>
              <a:t> Redação ainda mais restritiva para hipóteses de </a:t>
            </a:r>
            <a:r>
              <a:rPr lang="pt-BR" sz="1400" i="1" dirty="0" err="1">
                <a:latin typeface="Montserrat" panose="00000500000000000000" pitchFamily="50" charset="0"/>
              </a:rPr>
              <a:t>cut-through</a:t>
            </a:r>
            <a:r>
              <a:rPr lang="pt-BR" sz="1400" dirty="0">
                <a:latin typeface="Montserrat" panose="00000500000000000000" pitchFamily="50" charset="0"/>
              </a:rPr>
              <a:t> que não seja insolvência da seguradora.</a:t>
            </a:r>
            <a:endParaRPr lang="pt-BR" sz="1400" dirty="0">
              <a:solidFill>
                <a:schemeClr val="tx1"/>
              </a:solidFill>
              <a:latin typeface="Montserrat" panose="00000500000000000000" pitchFamily="50" charset="0"/>
            </a:endParaRPr>
          </a:p>
          <a:p>
            <a:pPr algn="just"/>
            <a:endParaRPr lang="pt-BR" sz="1400" dirty="0">
              <a:latin typeface="Montserrat" panose="00000500000000000000" pitchFamily="50" charset="0"/>
            </a:endParaRPr>
          </a:p>
          <a:p>
            <a:pPr algn="just"/>
            <a:r>
              <a:rPr lang="pt-BR" sz="1400" dirty="0">
                <a:latin typeface="Montserrat" panose="00000500000000000000" pitchFamily="50" charset="0"/>
              </a:rPr>
              <a:t>Flexibilização da ausência de relacionamento direto entre ressegurador e segurado. Necessidade de refletir o </a:t>
            </a:r>
            <a:r>
              <a:rPr lang="pt-BR" sz="1400" i="1" dirty="0">
                <a:latin typeface="Montserrat" panose="00000500000000000000" pitchFamily="50" charset="0"/>
              </a:rPr>
              <a:t>caput </a:t>
            </a:r>
            <a:r>
              <a:rPr lang="pt-BR" sz="1400" dirty="0">
                <a:latin typeface="Montserrat" panose="00000500000000000000" pitchFamily="50" charset="0"/>
              </a:rPr>
              <a:t>do Art. 14 da LC 126 no contrato de resseguro.</a:t>
            </a:r>
          </a:p>
        </p:txBody>
      </p:sp>
      <p:sp>
        <p:nvSpPr>
          <p:cNvPr id="14" name="TextBox 5">
            <a:extLst>
              <a:ext uri="{FF2B5EF4-FFF2-40B4-BE49-F238E27FC236}">
                <a16:creationId xmlns:a16="http://schemas.microsoft.com/office/drawing/2014/main" id="{F01D9BA6-5FA9-81EA-0627-684F94D70FBE}"/>
              </a:ext>
            </a:extLst>
          </p:cNvPr>
          <p:cNvSpPr txBox="1"/>
          <p:nvPr/>
        </p:nvSpPr>
        <p:spPr>
          <a:xfrm>
            <a:off x="6690657" y="4270236"/>
            <a:ext cx="3943445" cy="1815882"/>
          </a:xfrm>
          <a:prstGeom prst="rect">
            <a:avLst/>
          </a:prstGeom>
          <a:noFill/>
        </p:spPr>
        <p:txBody>
          <a:bodyPr wrap="square">
            <a:spAutoFit/>
          </a:bodyPr>
          <a:lstStyle/>
          <a:p>
            <a:pPr algn="just"/>
            <a:r>
              <a:rPr lang="pt-BR" sz="1400" dirty="0">
                <a:latin typeface="Montserrat" panose="00000500000000000000" pitchFamily="50" charset="0"/>
              </a:rPr>
              <a:t>Ausência das condicionantes para pagamento direto, previstas no parágrafo único do Art. 14 da LC 126 (I - o contrato de resseguro for considerado facultativo e II -  nos demais casos, se houver cláusula contratual de pagamento direto).</a:t>
            </a:r>
          </a:p>
          <a:p>
            <a:pPr algn="just"/>
            <a:r>
              <a:rPr lang="pt-BR" sz="1400" dirty="0">
                <a:latin typeface="Montserrat" panose="00000500000000000000" pitchFamily="50" charset="0"/>
              </a:rPr>
              <a:t>Necessidade de sempre prever essas condicionantes no contrato de resseguro.</a:t>
            </a:r>
            <a:endParaRPr lang="en-GB" sz="1400" dirty="0">
              <a:latin typeface="Montserrat" panose="00000500000000000000" pitchFamily="50" charset="0"/>
            </a:endParaRPr>
          </a:p>
        </p:txBody>
      </p:sp>
    </p:spTree>
    <p:extLst>
      <p:ext uri="{BB962C8B-B14F-4D97-AF65-F5344CB8AC3E}">
        <p14:creationId xmlns:p14="http://schemas.microsoft.com/office/powerpoint/2010/main" val="256961881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576865-3AFC-9334-2757-7E5DF5ACDA77}"/>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5E4CC68C-B6BC-9F84-DEAA-DB4269D71161}"/>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Resseguro</a:t>
            </a:r>
          </a:p>
        </p:txBody>
      </p:sp>
      <p:grpSp>
        <p:nvGrpSpPr>
          <p:cNvPr id="5" name="Group 4">
            <a:extLst>
              <a:ext uri="{FF2B5EF4-FFF2-40B4-BE49-F238E27FC236}">
                <a16:creationId xmlns:a16="http://schemas.microsoft.com/office/drawing/2014/main" id="{60D555BD-69CC-0BCA-A96F-021D112865B3}"/>
              </a:ext>
            </a:extLst>
          </p:cNvPr>
          <p:cNvGrpSpPr/>
          <p:nvPr/>
        </p:nvGrpSpPr>
        <p:grpSpPr>
          <a:xfrm>
            <a:off x="1167418" y="1604860"/>
            <a:ext cx="4724399" cy="1824140"/>
            <a:chOff x="3199" y="28573"/>
            <a:chExt cx="2538511" cy="2333628"/>
          </a:xfrm>
        </p:grpSpPr>
        <p:sp>
          <p:nvSpPr>
            <p:cNvPr id="6" name="Rectangle 5">
              <a:extLst>
                <a:ext uri="{FF2B5EF4-FFF2-40B4-BE49-F238E27FC236}">
                  <a16:creationId xmlns:a16="http://schemas.microsoft.com/office/drawing/2014/main" id="{924022D4-97B6-48EB-BE87-1EAF1A50DEC6}"/>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7" name="TextBox 6">
              <a:extLst>
                <a:ext uri="{FF2B5EF4-FFF2-40B4-BE49-F238E27FC236}">
                  <a16:creationId xmlns:a16="http://schemas.microsoft.com/office/drawing/2014/main" id="{B3752821-8407-B8C4-6490-7A591125F181}"/>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889000">
                <a:lnSpc>
                  <a:spcPct val="90000"/>
                </a:lnSpc>
                <a:spcBef>
                  <a:spcPct val="0"/>
                </a:spcBef>
                <a:spcAft>
                  <a:spcPct val="35000"/>
                </a:spcAft>
              </a:pPr>
              <a:r>
                <a:rPr lang="pt-BR" sz="1600" kern="1200" dirty="0"/>
                <a:t>As prestações de resseguro adiantadas à seguradora a fim de provê-la financeiramente para o cumprimento do contrato de seguro deverão ser </a:t>
              </a:r>
              <a:r>
                <a:rPr lang="pt-BR" sz="1600" b="1" u="none" kern="1200" dirty="0"/>
                <a:t>imediatamente utilizadas para o adiantamento ou pagamento da indenização ou do capital ao segurado</a:t>
              </a:r>
              <a:r>
                <a:rPr lang="pt-BR" sz="1600" kern="1200" dirty="0"/>
                <a:t>, ao beneficiário ou ao terceiro prejudicado (Art. 63).</a:t>
              </a:r>
              <a:endParaRPr lang="pt-BR" sz="1600" b="0" kern="1200" noProof="0" dirty="0">
                <a:solidFill>
                  <a:prstClr val="white"/>
                </a:solidFill>
                <a:latin typeface="Aptos" panose="02110004020202020204"/>
                <a:ea typeface="+mn-ea"/>
                <a:cs typeface="+mn-cs"/>
              </a:endParaRPr>
            </a:p>
          </p:txBody>
        </p:sp>
      </p:grpSp>
      <p:sp>
        <p:nvSpPr>
          <p:cNvPr id="11" name="Arrow: Down 10">
            <a:extLst>
              <a:ext uri="{FF2B5EF4-FFF2-40B4-BE49-F238E27FC236}">
                <a16:creationId xmlns:a16="http://schemas.microsoft.com/office/drawing/2014/main" id="{3BE96C5E-4BDD-B5BC-A169-3247390CD8A9}"/>
              </a:ext>
            </a:extLst>
          </p:cNvPr>
          <p:cNvSpPr/>
          <p:nvPr/>
        </p:nvSpPr>
        <p:spPr>
          <a:xfrm>
            <a:off x="3401032" y="35623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Arrow: Down 11">
            <a:extLst>
              <a:ext uri="{FF2B5EF4-FFF2-40B4-BE49-F238E27FC236}">
                <a16:creationId xmlns:a16="http://schemas.microsoft.com/office/drawing/2014/main" id="{85B02526-1BBD-7B86-B039-2F4B85FEF5A0}"/>
              </a:ext>
            </a:extLst>
          </p:cNvPr>
          <p:cNvSpPr/>
          <p:nvPr/>
        </p:nvSpPr>
        <p:spPr>
          <a:xfrm>
            <a:off x="8533795" y="356235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12">
            <a:extLst>
              <a:ext uri="{FF2B5EF4-FFF2-40B4-BE49-F238E27FC236}">
                <a16:creationId xmlns:a16="http://schemas.microsoft.com/office/drawing/2014/main" id="{1AC4511E-623C-A66C-F3F2-4D30EBADD1DB}"/>
              </a:ext>
            </a:extLst>
          </p:cNvPr>
          <p:cNvSpPr txBox="1"/>
          <p:nvPr/>
        </p:nvSpPr>
        <p:spPr>
          <a:xfrm>
            <a:off x="1719867" y="4377957"/>
            <a:ext cx="3619500" cy="954107"/>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Conceito de imediatamente? Regulamentação infralegal?</a:t>
            </a:r>
          </a:p>
          <a:p>
            <a:pPr algn="just"/>
            <a:r>
              <a:rPr lang="pt-BR" sz="1400" dirty="0">
                <a:solidFill>
                  <a:schemeClr val="tx1"/>
                </a:solidFill>
                <a:latin typeface="Montserrat" panose="00000500000000000000" pitchFamily="50" charset="0"/>
              </a:rPr>
              <a:t>Afeta a intermediação dos fluxos de pagamento?</a:t>
            </a:r>
          </a:p>
        </p:txBody>
      </p:sp>
      <p:grpSp>
        <p:nvGrpSpPr>
          <p:cNvPr id="2" name="Group 1">
            <a:extLst>
              <a:ext uri="{FF2B5EF4-FFF2-40B4-BE49-F238E27FC236}">
                <a16:creationId xmlns:a16="http://schemas.microsoft.com/office/drawing/2014/main" id="{E15B2E7B-0804-65C8-71AD-53142BC70A97}"/>
              </a:ext>
            </a:extLst>
          </p:cNvPr>
          <p:cNvGrpSpPr/>
          <p:nvPr/>
        </p:nvGrpSpPr>
        <p:grpSpPr>
          <a:xfrm>
            <a:off x="6300179" y="1604860"/>
            <a:ext cx="4724399" cy="1824140"/>
            <a:chOff x="3199" y="28573"/>
            <a:chExt cx="2538511" cy="2333628"/>
          </a:xfrm>
        </p:grpSpPr>
        <p:sp>
          <p:nvSpPr>
            <p:cNvPr id="3" name="Rectangle 2">
              <a:extLst>
                <a:ext uri="{FF2B5EF4-FFF2-40B4-BE49-F238E27FC236}">
                  <a16:creationId xmlns:a16="http://schemas.microsoft.com/office/drawing/2014/main" id="{43E6995B-1CD1-043F-220A-0E1B7B7ABA53}"/>
                </a:ext>
              </a:extLst>
            </p:cNvPr>
            <p:cNvSpPr/>
            <p:nvPr/>
          </p:nvSpPr>
          <p:spPr>
            <a:xfrm>
              <a:off x="3199" y="28573"/>
              <a:ext cx="2538511" cy="2333628"/>
            </a:xfrm>
            <a:prstGeom prst="rect">
              <a:avLst/>
            </a:prstGeom>
            <a:solidFill>
              <a:srgbClr val="129090"/>
            </a:solidFill>
          </p:spPr>
          <p:style>
            <a:lnRef idx="2">
              <a:schemeClr val="lt1">
                <a:hueOff val="0"/>
                <a:satOff val="0"/>
                <a:lumOff val="0"/>
                <a:alphaOff val="0"/>
              </a:schemeClr>
            </a:lnRef>
            <a:fillRef idx="1">
              <a:scrgbClr r="0" g="0" b="0"/>
            </a:fillRef>
            <a:effectRef idx="0">
              <a:schemeClr val="accent1">
                <a:hueOff val="0"/>
                <a:satOff val="0"/>
                <a:lumOff val="0"/>
                <a:alphaOff val="0"/>
              </a:schemeClr>
            </a:effectRef>
            <a:fontRef idx="minor">
              <a:schemeClr val="lt1"/>
            </a:fontRef>
          </p:style>
          <p:txBody>
            <a:bodyPr/>
            <a:lstStyle/>
            <a:p>
              <a:endParaRPr lang="en-GB"/>
            </a:p>
          </p:txBody>
        </p:sp>
        <p:sp>
          <p:nvSpPr>
            <p:cNvPr id="15" name="TextBox 14">
              <a:extLst>
                <a:ext uri="{FF2B5EF4-FFF2-40B4-BE49-F238E27FC236}">
                  <a16:creationId xmlns:a16="http://schemas.microsoft.com/office/drawing/2014/main" id="{2F98EBB4-6D1B-63C6-3D52-1B1AB8E59F1F}"/>
                </a:ext>
              </a:extLst>
            </p:cNvPr>
            <p:cNvSpPr txBox="1"/>
            <p:nvPr/>
          </p:nvSpPr>
          <p:spPr>
            <a:xfrm>
              <a:off x="3199" y="28573"/>
              <a:ext cx="2538511" cy="2333628"/>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45720" tIns="45720" rIns="45720" bIns="45720" numCol="1" spcCol="1270" anchor="ctr" anchorCtr="0">
              <a:noAutofit/>
            </a:bodyPr>
            <a:lstStyle/>
            <a:p>
              <a:pPr algn="ctr" defTabSz="889000">
                <a:lnSpc>
                  <a:spcPct val="90000"/>
                </a:lnSpc>
                <a:spcBef>
                  <a:spcPct val="0"/>
                </a:spcBef>
                <a:spcAft>
                  <a:spcPct val="35000"/>
                </a:spcAft>
              </a:pPr>
              <a:r>
                <a:rPr lang="pt-BR" sz="1600" b="1" u="none" dirty="0"/>
                <a:t>Salvo disposição em contrário</a:t>
              </a:r>
              <a:r>
                <a:rPr lang="pt-BR" sz="1600" dirty="0"/>
                <a:t>, o resseguro abrangerá a </a:t>
              </a:r>
              <a:r>
                <a:rPr lang="pt-BR" sz="1600" b="1" u="sng" dirty="0"/>
                <a:t>totalidade do interesse ressegurado</a:t>
              </a:r>
              <a:r>
                <a:rPr lang="pt-BR" sz="1600" dirty="0"/>
                <a:t>, incluído o interesse da seguradora relacionado à recuperação dos efeitos da mora no cumprimento dos contratos de seguro, bem como as despesas de salvamento e as efetuadas em virtude da regulação e liquidação dos sinistros (Art. 64).</a:t>
              </a:r>
            </a:p>
          </p:txBody>
        </p:sp>
      </p:grpSp>
      <p:sp>
        <p:nvSpPr>
          <p:cNvPr id="16" name="TextBox 15">
            <a:extLst>
              <a:ext uri="{FF2B5EF4-FFF2-40B4-BE49-F238E27FC236}">
                <a16:creationId xmlns:a16="http://schemas.microsoft.com/office/drawing/2014/main" id="{7A696C16-0E04-7FBD-0ECE-2ED9196F4706}"/>
              </a:ext>
            </a:extLst>
          </p:cNvPr>
          <p:cNvSpPr txBox="1"/>
          <p:nvPr/>
        </p:nvSpPr>
        <p:spPr>
          <a:xfrm>
            <a:off x="6852628" y="4403586"/>
            <a:ext cx="3619500"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Deverá constar disposição expressa no contrato caso os resseguradores não pretendam abranger na cobertura </a:t>
            </a:r>
            <a:r>
              <a:rPr lang="pt-BR" sz="1400" dirty="0" err="1">
                <a:solidFill>
                  <a:schemeClr val="tx1"/>
                </a:solidFill>
                <a:latin typeface="Montserrat" panose="00000500000000000000" pitchFamily="50" charset="0"/>
              </a:rPr>
              <a:t>ressecuritária</a:t>
            </a:r>
            <a:r>
              <a:rPr lang="pt-BR" sz="1400" dirty="0">
                <a:solidFill>
                  <a:schemeClr val="tx1"/>
                </a:solidFill>
                <a:latin typeface="Montserrat" panose="00000500000000000000" pitchFamily="50" charset="0"/>
              </a:rPr>
              <a:t> a totalidade do interesse ressegurado.</a:t>
            </a:r>
          </a:p>
        </p:txBody>
      </p:sp>
    </p:spTree>
    <p:extLst>
      <p:ext uri="{BB962C8B-B14F-4D97-AF65-F5344CB8AC3E}">
        <p14:creationId xmlns:p14="http://schemas.microsoft.com/office/powerpoint/2010/main" val="197314728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10AD2F4-2AE5-B30B-5793-98B67CB97C1A}"/>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9" name="Diagram 8">
            <a:extLst>
              <a:ext uri="{FF2B5EF4-FFF2-40B4-BE49-F238E27FC236}">
                <a16:creationId xmlns:a16="http://schemas.microsoft.com/office/drawing/2014/main" id="{D5F833C6-2E7D-3A40-0018-5C58D1A62155}"/>
              </a:ext>
            </a:extLst>
          </p:cNvPr>
          <p:cNvGraphicFramePr/>
          <p:nvPr>
            <p:extLst>
              <p:ext uri="{D42A27DB-BD31-4B8C-83A1-F6EECF244321}">
                <p14:modId xmlns:p14="http://schemas.microsoft.com/office/powerpoint/2010/main" val="951332767"/>
              </p:ext>
            </p:extLst>
          </p:nvPr>
        </p:nvGraphicFramePr>
        <p:xfrm>
          <a:off x="449591" y="1351704"/>
          <a:ext cx="10968936" cy="27093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Left Brace 9">
            <a:extLst>
              <a:ext uri="{FF2B5EF4-FFF2-40B4-BE49-F238E27FC236}">
                <a16:creationId xmlns:a16="http://schemas.microsoft.com/office/drawing/2014/main" id="{5AB0427D-BB0A-EFB6-6679-66AB9E4287D4}"/>
              </a:ext>
            </a:extLst>
          </p:cNvPr>
          <p:cNvSpPr/>
          <p:nvPr/>
        </p:nvSpPr>
        <p:spPr>
          <a:xfrm rot="16200000">
            <a:off x="5826565" y="1034330"/>
            <a:ext cx="248478" cy="5227194"/>
          </a:xfrm>
          <a:prstGeom prst="lef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1" name="Left Brace 10">
            <a:extLst>
              <a:ext uri="{FF2B5EF4-FFF2-40B4-BE49-F238E27FC236}">
                <a16:creationId xmlns:a16="http://schemas.microsoft.com/office/drawing/2014/main" id="{6DF31F75-EC5A-987D-C41C-E45CC642DB1A}"/>
              </a:ext>
            </a:extLst>
          </p:cNvPr>
          <p:cNvSpPr/>
          <p:nvPr/>
        </p:nvSpPr>
        <p:spPr>
          <a:xfrm rot="16200000">
            <a:off x="10118188" y="2408300"/>
            <a:ext cx="248478" cy="2479251"/>
          </a:xfrm>
          <a:prstGeom prst="leftBrace">
            <a:avLst>
              <a:gd name="adj1" fmla="val 0"/>
              <a:gd name="adj2" fmla="val 5000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pt-BR"/>
          </a:p>
        </p:txBody>
      </p:sp>
      <p:sp>
        <p:nvSpPr>
          <p:cNvPr id="12" name="Rectangle 11">
            <a:extLst>
              <a:ext uri="{FF2B5EF4-FFF2-40B4-BE49-F238E27FC236}">
                <a16:creationId xmlns:a16="http://schemas.microsoft.com/office/drawing/2014/main" id="{6F9C9686-3E83-FD07-7243-467C95DF942B}"/>
              </a:ext>
            </a:extLst>
          </p:cNvPr>
          <p:cNvSpPr/>
          <p:nvPr/>
        </p:nvSpPr>
        <p:spPr>
          <a:xfrm>
            <a:off x="4849035" y="3892391"/>
            <a:ext cx="2277870" cy="377369"/>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dirty="0">
                <a:solidFill>
                  <a:schemeClr val="bg1"/>
                </a:solidFill>
                <a:latin typeface="Montserrat" panose="00000500000000000000" pitchFamily="50" charset="0"/>
              </a:rPr>
              <a:t>De 30 à 120</a:t>
            </a:r>
            <a:r>
              <a:rPr lang="pt-BR" sz="1600" baseline="30000" dirty="0">
                <a:solidFill>
                  <a:schemeClr val="bg1"/>
                </a:solidFill>
                <a:latin typeface="Montserrat" panose="00000500000000000000" pitchFamily="50" charset="0"/>
              </a:rPr>
              <a:t>1</a:t>
            </a:r>
            <a:r>
              <a:rPr lang="pt-BR" sz="1600" dirty="0">
                <a:solidFill>
                  <a:schemeClr val="bg1"/>
                </a:solidFill>
                <a:latin typeface="Montserrat" panose="00000500000000000000" pitchFamily="50" charset="0"/>
              </a:rPr>
              <a:t> dias</a:t>
            </a:r>
          </a:p>
        </p:txBody>
      </p:sp>
      <p:pic>
        <p:nvPicPr>
          <p:cNvPr id="13" name="Graphic 12" descr="Hourglass 60% with solid fill">
            <a:extLst>
              <a:ext uri="{FF2B5EF4-FFF2-40B4-BE49-F238E27FC236}">
                <a16:creationId xmlns:a16="http://schemas.microsoft.com/office/drawing/2014/main" id="{FD503896-6381-AC71-C2D7-F56EA9441F45}"/>
              </a:ext>
            </a:extLst>
          </p:cNvPr>
          <p:cNvPicPr>
            <a:picLocks noChangeAspect="1"/>
          </p:cNvPicPr>
          <p:nvPr/>
        </p:nvPicPr>
        <p:blipFill>
          <a:blip r:embed="rId7">
            <a:extLst>
              <a:ext uri="{96DAC541-7B7A-43D3-8B79-37D633B846F1}">
                <asvg:svgBlip xmlns="" xmlns:asvg="http://schemas.microsoft.com/office/drawing/2016/SVG/main" r:embed="rId8"/>
              </a:ext>
            </a:extLst>
          </a:blip>
          <a:stretch>
            <a:fillRect/>
          </a:stretch>
        </p:blipFill>
        <p:spPr>
          <a:xfrm>
            <a:off x="4386169" y="3852316"/>
            <a:ext cx="462865" cy="462865"/>
          </a:xfrm>
          <a:prstGeom prst="rect">
            <a:avLst/>
          </a:prstGeom>
        </p:spPr>
      </p:pic>
      <p:pic>
        <p:nvPicPr>
          <p:cNvPr id="15" name="Graphic 14" descr="Stop with solid fill">
            <a:extLst>
              <a:ext uri="{FF2B5EF4-FFF2-40B4-BE49-F238E27FC236}">
                <a16:creationId xmlns:a16="http://schemas.microsoft.com/office/drawing/2014/main" id="{24384C59-F0AE-159B-75E6-0D7B0AA56C4C}"/>
              </a:ext>
            </a:extLst>
          </p:cNvPr>
          <p:cNvPicPr>
            <a:picLocks noChangeAspect="1"/>
          </p:cNvPicPr>
          <p:nvPr/>
        </p:nvPicPr>
        <p:blipFill>
          <a:blip r:embed="rId9">
            <a:extLst>
              <a:ext uri="{96DAC541-7B7A-43D3-8B79-37D633B846F1}">
                <asvg:svgBlip xmlns="" xmlns:asvg="http://schemas.microsoft.com/office/drawing/2016/SVG/main" r:embed="rId10"/>
              </a:ext>
            </a:extLst>
          </a:blip>
          <a:stretch>
            <a:fillRect/>
          </a:stretch>
        </p:blipFill>
        <p:spPr>
          <a:xfrm>
            <a:off x="4386169" y="4440103"/>
            <a:ext cx="462865" cy="462865"/>
          </a:xfrm>
          <a:prstGeom prst="rect">
            <a:avLst/>
          </a:prstGeom>
        </p:spPr>
      </p:pic>
      <p:sp>
        <p:nvSpPr>
          <p:cNvPr id="17" name="Rectangle 16">
            <a:extLst>
              <a:ext uri="{FF2B5EF4-FFF2-40B4-BE49-F238E27FC236}">
                <a16:creationId xmlns:a16="http://schemas.microsoft.com/office/drawing/2014/main" id="{6DF65F72-174A-BF37-D22B-83FA22B76823}"/>
              </a:ext>
            </a:extLst>
          </p:cNvPr>
          <p:cNvSpPr/>
          <p:nvPr/>
        </p:nvSpPr>
        <p:spPr>
          <a:xfrm>
            <a:off x="4849034" y="4489809"/>
            <a:ext cx="2561416" cy="377369"/>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dirty="0">
                <a:solidFill>
                  <a:schemeClr val="bg1"/>
                </a:solidFill>
                <a:latin typeface="Montserrat" panose="00000500000000000000" pitchFamily="50" charset="0"/>
              </a:rPr>
              <a:t>Suspenso 1</a:t>
            </a:r>
            <a:r>
              <a:rPr lang="en-US" sz="1600" baseline="30000" dirty="0">
                <a:solidFill>
                  <a:schemeClr val="bg1"/>
                </a:solidFill>
                <a:latin typeface="Montserrat" panose="00000500000000000000" pitchFamily="50" charset="0"/>
              </a:rPr>
              <a:t>2</a:t>
            </a:r>
            <a:r>
              <a:rPr lang="pt-BR" sz="1600" dirty="0">
                <a:solidFill>
                  <a:schemeClr val="bg1"/>
                </a:solidFill>
                <a:latin typeface="Montserrat" panose="00000500000000000000" pitchFamily="50" charset="0"/>
              </a:rPr>
              <a:t> ou 2</a:t>
            </a:r>
            <a:r>
              <a:rPr lang="pt-BR" sz="1600" baseline="30000" dirty="0">
                <a:solidFill>
                  <a:schemeClr val="bg1"/>
                </a:solidFill>
                <a:latin typeface="Montserrat" panose="00000500000000000000" pitchFamily="50" charset="0"/>
              </a:rPr>
              <a:t>4</a:t>
            </a:r>
            <a:r>
              <a:rPr lang="pt-BR" sz="1600" dirty="0">
                <a:solidFill>
                  <a:schemeClr val="bg1"/>
                </a:solidFill>
                <a:latin typeface="Montserrat" panose="00000500000000000000" pitchFamily="50" charset="0"/>
              </a:rPr>
              <a:t> vezes</a:t>
            </a:r>
          </a:p>
        </p:txBody>
      </p:sp>
      <p:pic>
        <p:nvPicPr>
          <p:cNvPr id="21" name="Graphic 20" descr="Hourglass 60% with solid fill">
            <a:extLst>
              <a:ext uri="{FF2B5EF4-FFF2-40B4-BE49-F238E27FC236}">
                <a16:creationId xmlns:a16="http://schemas.microsoft.com/office/drawing/2014/main" id="{B028B0D2-D96C-5FC7-B05E-19C85B601751}"/>
              </a:ext>
            </a:extLst>
          </p:cNvPr>
          <p:cNvPicPr>
            <a:picLocks noChangeAspect="1"/>
          </p:cNvPicPr>
          <p:nvPr/>
        </p:nvPicPr>
        <p:blipFill>
          <a:blip r:embed="rId7">
            <a:extLst>
              <a:ext uri="{96DAC541-7B7A-43D3-8B79-37D633B846F1}">
                <asvg:svgBlip xmlns="" xmlns:asvg="http://schemas.microsoft.com/office/drawing/2016/SVG/main" r:embed="rId8"/>
              </a:ext>
            </a:extLst>
          </a:blip>
          <a:stretch>
            <a:fillRect/>
          </a:stretch>
        </p:blipFill>
        <p:spPr>
          <a:xfrm>
            <a:off x="8677792" y="3852316"/>
            <a:ext cx="462865" cy="462865"/>
          </a:xfrm>
          <a:prstGeom prst="rect">
            <a:avLst/>
          </a:prstGeom>
        </p:spPr>
      </p:pic>
      <p:sp>
        <p:nvSpPr>
          <p:cNvPr id="22" name="Rectangle 21">
            <a:extLst>
              <a:ext uri="{FF2B5EF4-FFF2-40B4-BE49-F238E27FC236}">
                <a16:creationId xmlns:a16="http://schemas.microsoft.com/office/drawing/2014/main" id="{E05B2A52-51E6-805D-BD48-73CF9107511C}"/>
              </a:ext>
            </a:extLst>
          </p:cNvPr>
          <p:cNvSpPr/>
          <p:nvPr/>
        </p:nvSpPr>
        <p:spPr>
          <a:xfrm>
            <a:off x="9140657" y="3886254"/>
            <a:ext cx="2277870" cy="377369"/>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dirty="0">
                <a:solidFill>
                  <a:schemeClr val="bg1"/>
                </a:solidFill>
                <a:latin typeface="Montserrat" panose="00000500000000000000" pitchFamily="50" charset="0"/>
              </a:rPr>
              <a:t>De 30 à 120</a:t>
            </a:r>
            <a:r>
              <a:rPr lang="pt-BR" sz="1600" baseline="30000" dirty="0">
                <a:solidFill>
                  <a:schemeClr val="bg1"/>
                </a:solidFill>
                <a:latin typeface="Montserrat" panose="00000500000000000000" pitchFamily="50" charset="0"/>
              </a:rPr>
              <a:t>1</a:t>
            </a:r>
            <a:r>
              <a:rPr lang="pt-BR" sz="1600" dirty="0">
                <a:solidFill>
                  <a:schemeClr val="bg1"/>
                </a:solidFill>
                <a:latin typeface="Montserrat" panose="00000500000000000000" pitchFamily="50" charset="0"/>
              </a:rPr>
              <a:t> dias</a:t>
            </a:r>
          </a:p>
        </p:txBody>
      </p:sp>
      <p:pic>
        <p:nvPicPr>
          <p:cNvPr id="23" name="Graphic 22" descr="Stop with solid fill">
            <a:extLst>
              <a:ext uri="{FF2B5EF4-FFF2-40B4-BE49-F238E27FC236}">
                <a16:creationId xmlns:a16="http://schemas.microsoft.com/office/drawing/2014/main" id="{30CFB66E-3C68-5A9A-1697-025BA59F3425}"/>
              </a:ext>
            </a:extLst>
          </p:cNvPr>
          <p:cNvPicPr>
            <a:picLocks noChangeAspect="1"/>
          </p:cNvPicPr>
          <p:nvPr/>
        </p:nvPicPr>
        <p:blipFill>
          <a:blip r:embed="rId9">
            <a:extLst>
              <a:ext uri="{96DAC541-7B7A-43D3-8B79-37D633B846F1}">
                <asvg:svgBlip xmlns="" xmlns:asvg="http://schemas.microsoft.com/office/drawing/2016/SVG/main" r:embed="rId10"/>
              </a:ext>
            </a:extLst>
          </a:blip>
          <a:stretch>
            <a:fillRect/>
          </a:stretch>
        </p:blipFill>
        <p:spPr>
          <a:xfrm>
            <a:off x="8677791" y="4404313"/>
            <a:ext cx="462865" cy="462865"/>
          </a:xfrm>
          <a:prstGeom prst="rect">
            <a:avLst/>
          </a:prstGeom>
        </p:spPr>
      </p:pic>
      <p:sp>
        <p:nvSpPr>
          <p:cNvPr id="25" name="Rectangle 24">
            <a:extLst>
              <a:ext uri="{FF2B5EF4-FFF2-40B4-BE49-F238E27FC236}">
                <a16:creationId xmlns:a16="http://schemas.microsoft.com/office/drawing/2014/main" id="{A354033C-9279-69D9-8B3E-1BDB1337A8E0}"/>
              </a:ext>
            </a:extLst>
          </p:cNvPr>
          <p:cNvSpPr/>
          <p:nvPr/>
        </p:nvSpPr>
        <p:spPr>
          <a:xfrm>
            <a:off x="9140656" y="4452938"/>
            <a:ext cx="2561416" cy="377369"/>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sz="1600" dirty="0">
                <a:solidFill>
                  <a:schemeClr val="bg1"/>
                </a:solidFill>
                <a:latin typeface="Montserrat" panose="00000500000000000000" pitchFamily="50" charset="0"/>
              </a:rPr>
              <a:t>Suspenso 1</a:t>
            </a:r>
            <a:r>
              <a:rPr lang="en-US" sz="1600" baseline="30000" dirty="0">
                <a:solidFill>
                  <a:schemeClr val="bg1"/>
                </a:solidFill>
                <a:latin typeface="Montserrat" panose="00000500000000000000" pitchFamily="50" charset="0"/>
              </a:rPr>
              <a:t>3</a:t>
            </a:r>
            <a:r>
              <a:rPr lang="pt-BR" sz="1600" dirty="0">
                <a:solidFill>
                  <a:schemeClr val="bg1"/>
                </a:solidFill>
                <a:latin typeface="Montserrat" panose="00000500000000000000" pitchFamily="50" charset="0"/>
              </a:rPr>
              <a:t> ou 2</a:t>
            </a:r>
            <a:r>
              <a:rPr lang="pt-BR" sz="1600" baseline="30000" dirty="0">
                <a:solidFill>
                  <a:schemeClr val="bg1"/>
                </a:solidFill>
                <a:latin typeface="Montserrat" panose="00000500000000000000" pitchFamily="50" charset="0"/>
              </a:rPr>
              <a:t>4</a:t>
            </a:r>
            <a:r>
              <a:rPr lang="pt-BR" sz="1600" dirty="0">
                <a:solidFill>
                  <a:schemeClr val="bg1"/>
                </a:solidFill>
                <a:latin typeface="Montserrat" panose="00000500000000000000" pitchFamily="50" charset="0"/>
              </a:rPr>
              <a:t> vezes</a:t>
            </a:r>
          </a:p>
        </p:txBody>
      </p:sp>
      <p:sp>
        <p:nvSpPr>
          <p:cNvPr id="26" name="TextBox 25">
            <a:extLst>
              <a:ext uri="{FF2B5EF4-FFF2-40B4-BE49-F238E27FC236}">
                <a16:creationId xmlns:a16="http://schemas.microsoft.com/office/drawing/2014/main" id="{30DC3009-2B73-7B9C-13F5-25CB124AFBA4}"/>
              </a:ext>
            </a:extLst>
          </p:cNvPr>
          <p:cNvSpPr txBox="1"/>
          <p:nvPr/>
        </p:nvSpPr>
        <p:spPr>
          <a:xfrm>
            <a:off x="1825508" y="5034117"/>
            <a:ext cx="8324921" cy="261610"/>
          </a:xfrm>
          <a:prstGeom prst="rect">
            <a:avLst/>
          </a:prstGeom>
          <a:noFill/>
        </p:spPr>
        <p:txBody>
          <a:bodyPr wrap="square">
            <a:spAutoFit/>
          </a:bodyPr>
          <a:lstStyle/>
          <a:p>
            <a:pPr algn="ctr"/>
            <a:r>
              <a:rPr lang="en-US" sz="1100" baseline="30000" dirty="0">
                <a:latin typeface="Montserrat" panose="00000500000000000000" pitchFamily="50" charset="0"/>
              </a:rPr>
              <a:t>1</a:t>
            </a:r>
            <a:r>
              <a:rPr lang="pt-BR" sz="1100" dirty="0">
                <a:solidFill>
                  <a:schemeClr val="tx1"/>
                </a:solidFill>
                <a:latin typeface="Montserrat" panose="00000500000000000000" pitchFamily="50" charset="0"/>
              </a:rPr>
              <a:t>Possibilidade para ramos específicos de seguros, de maior complexidade, se determinados pela SUSEP</a:t>
            </a:r>
          </a:p>
        </p:txBody>
      </p:sp>
      <p:sp>
        <p:nvSpPr>
          <p:cNvPr id="27" name="TextBox 26">
            <a:extLst>
              <a:ext uri="{FF2B5EF4-FFF2-40B4-BE49-F238E27FC236}">
                <a16:creationId xmlns:a16="http://schemas.microsoft.com/office/drawing/2014/main" id="{37F14D72-2C74-ABB6-5F1F-EFC19A764D62}"/>
              </a:ext>
            </a:extLst>
          </p:cNvPr>
          <p:cNvSpPr txBox="1"/>
          <p:nvPr/>
        </p:nvSpPr>
        <p:spPr>
          <a:xfrm>
            <a:off x="1825507" y="5364057"/>
            <a:ext cx="8324921" cy="261610"/>
          </a:xfrm>
          <a:prstGeom prst="rect">
            <a:avLst/>
          </a:prstGeom>
          <a:noFill/>
        </p:spPr>
        <p:txBody>
          <a:bodyPr wrap="square">
            <a:spAutoFit/>
          </a:bodyPr>
          <a:lstStyle/>
          <a:p>
            <a:pPr algn="ctr"/>
            <a:r>
              <a:rPr lang="en-US" sz="1100" baseline="30000" dirty="0">
                <a:solidFill>
                  <a:schemeClr val="tx1"/>
                </a:solidFill>
                <a:latin typeface="Montserrat" panose="00000500000000000000" pitchFamily="50" charset="0"/>
              </a:rPr>
              <a:t>2</a:t>
            </a:r>
            <a:r>
              <a:rPr lang="pt-BR" sz="1100" dirty="0">
                <a:solidFill>
                  <a:schemeClr val="tx1"/>
                </a:solidFill>
                <a:latin typeface="Montserrat" panose="00000500000000000000" pitchFamily="50" charset="0"/>
              </a:rPr>
              <a:t>Ramos seguro Auto e seguros com LMG igual ou inferior à 500 salários mínimos </a:t>
            </a:r>
          </a:p>
        </p:txBody>
      </p:sp>
      <p:sp>
        <p:nvSpPr>
          <p:cNvPr id="28" name="TextBox 27">
            <a:extLst>
              <a:ext uri="{FF2B5EF4-FFF2-40B4-BE49-F238E27FC236}">
                <a16:creationId xmlns:a16="http://schemas.microsoft.com/office/drawing/2014/main" id="{A99F82DB-1B0A-4524-1604-49FB0EF02277}"/>
              </a:ext>
            </a:extLst>
          </p:cNvPr>
          <p:cNvSpPr txBox="1"/>
          <p:nvPr/>
        </p:nvSpPr>
        <p:spPr>
          <a:xfrm>
            <a:off x="1825507" y="5693997"/>
            <a:ext cx="8324921" cy="261610"/>
          </a:xfrm>
          <a:prstGeom prst="rect">
            <a:avLst/>
          </a:prstGeom>
          <a:noFill/>
        </p:spPr>
        <p:txBody>
          <a:bodyPr wrap="square">
            <a:spAutoFit/>
          </a:bodyPr>
          <a:lstStyle/>
          <a:p>
            <a:pPr algn="ctr"/>
            <a:r>
              <a:rPr lang="en-US" sz="1100" baseline="30000" dirty="0">
                <a:latin typeface="Montserrat" panose="00000500000000000000" pitchFamily="50" charset="0"/>
              </a:rPr>
              <a:t>3</a:t>
            </a:r>
            <a:r>
              <a:rPr lang="pt-BR" sz="1100" dirty="0">
                <a:solidFill>
                  <a:schemeClr val="tx1"/>
                </a:solidFill>
                <a:latin typeface="Montserrat" panose="00000500000000000000" pitchFamily="50" charset="0"/>
              </a:rPr>
              <a:t>Ramos seguro Auto, Vida/AP e seguros com LMG igual ou inferior à 500 salários mínimos </a:t>
            </a:r>
          </a:p>
        </p:txBody>
      </p:sp>
      <p:sp>
        <p:nvSpPr>
          <p:cNvPr id="29" name="TextBox 28">
            <a:extLst>
              <a:ext uri="{FF2B5EF4-FFF2-40B4-BE49-F238E27FC236}">
                <a16:creationId xmlns:a16="http://schemas.microsoft.com/office/drawing/2014/main" id="{B78A8693-44CD-B65B-D4E3-BE6E4B214F51}"/>
              </a:ext>
            </a:extLst>
          </p:cNvPr>
          <p:cNvSpPr txBox="1"/>
          <p:nvPr/>
        </p:nvSpPr>
        <p:spPr>
          <a:xfrm>
            <a:off x="1825507" y="6020858"/>
            <a:ext cx="8324921" cy="261610"/>
          </a:xfrm>
          <a:prstGeom prst="rect">
            <a:avLst/>
          </a:prstGeom>
          <a:noFill/>
        </p:spPr>
        <p:txBody>
          <a:bodyPr wrap="square">
            <a:spAutoFit/>
          </a:bodyPr>
          <a:lstStyle/>
          <a:p>
            <a:pPr algn="ctr"/>
            <a:r>
              <a:rPr lang="en-US" sz="1100" baseline="30000" dirty="0">
                <a:solidFill>
                  <a:schemeClr val="tx1"/>
                </a:solidFill>
                <a:latin typeface="Montserrat" panose="00000500000000000000" pitchFamily="50" charset="0"/>
              </a:rPr>
              <a:t>4</a:t>
            </a:r>
            <a:r>
              <a:rPr lang="pt-BR" sz="1100" dirty="0">
                <a:solidFill>
                  <a:schemeClr val="tx1"/>
                </a:solidFill>
                <a:latin typeface="Montserrat" panose="00000500000000000000" pitchFamily="50" charset="0"/>
              </a:rPr>
              <a:t>Seguros com o LMG superior à 500 salários mínimos </a:t>
            </a:r>
          </a:p>
        </p:txBody>
      </p:sp>
    </p:spTree>
    <p:extLst>
      <p:ext uri="{BB962C8B-B14F-4D97-AF65-F5344CB8AC3E}">
        <p14:creationId xmlns:p14="http://schemas.microsoft.com/office/powerpoint/2010/main" val="5268905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F8F0E7-4F16-2A6A-6C5D-A4B735A47BC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F41DBD35-D0C3-A636-C0AF-FE848884FA48}"/>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8" name="Content Placeholder 7">
            <a:extLst>
              <a:ext uri="{FF2B5EF4-FFF2-40B4-BE49-F238E27FC236}">
                <a16:creationId xmlns:a16="http://schemas.microsoft.com/office/drawing/2014/main" id="{C0873DB6-3991-31CE-206D-FD0E6ED1737B}"/>
              </a:ext>
            </a:extLst>
          </p:cNvPr>
          <p:cNvGraphicFramePr>
            <a:graphicFrameLocks noGrp="1"/>
          </p:cNvGraphicFramePr>
          <p:nvPr>
            <p:ph idx="1"/>
            <p:extLst>
              <p:ext uri="{D42A27DB-BD31-4B8C-83A1-F6EECF244321}">
                <p14:modId xmlns:p14="http://schemas.microsoft.com/office/powerpoint/2010/main" val="1248624164"/>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Down 8">
            <a:extLst>
              <a:ext uri="{FF2B5EF4-FFF2-40B4-BE49-F238E27FC236}">
                <a16:creationId xmlns:a16="http://schemas.microsoft.com/office/drawing/2014/main" id="{E3CEE21B-2B69-4FD5-F545-6B5F8C836C1C}"/>
              </a:ext>
            </a:extLst>
          </p:cNvPr>
          <p:cNvSpPr/>
          <p:nvPr/>
        </p:nvSpPr>
        <p:spPr>
          <a:xfrm>
            <a:off x="1989137" y="352331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Arrow: Down 9">
            <a:extLst>
              <a:ext uri="{FF2B5EF4-FFF2-40B4-BE49-F238E27FC236}">
                <a16:creationId xmlns:a16="http://schemas.microsoft.com/office/drawing/2014/main" id="{8301F529-8D75-41EE-6644-C837357DF15A}"/>
              </a:ext>
            </a:extLst>
          </p:cNvPr>
          <p:cNvSpPr/>
          <p:nvPr/>
        </p:nvSpPr>
        <p:spPr>
          <a:xfrm>
            <a:off x="5967411" y="352331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4ECE5BBD-AB28-0718-DEA3-52E9516D779E}"/>
              </a:ext>
            </a:extLst>
          </p:cNvPr>
          <p:cNvSpPr txBox="1"/>
          <p:nvPr/>
        </p:nvSpPr>
        <p:spPr>
          <a:xfrm>
            <a:off x="539750" y="4380170"/>
            <a:ext cx="3238500"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A comunicação do sinistro não se restringirá aos meios previstos na apólice. </a:t>
            </a:r>
          </a:p>
          <a:p>
            <a:pPr algn="just"/>
            <a:r>
              <a:rPr lang="pt-BR" sz="1400" dirty="0">
                <a:solidFill>
                  <a:schemeClr val="tx1"/>
                </a:solidFill>
                <a:latin typeface="Montserrat" panose="00000500000000000000" pitchFamily="50" charset="0"/>
              </a:rPr>
              <a:t>Possibilidade de problemas operacionais.</a:t>
            </a:r>
          </a:p>
        </p:txBody>
      </p:sp>
      <p:sp>
        <p:nvSpPr>
          <p:cNvPr id="2" name="TextBox 1">
            <a:extLst>
              <a:ext uri="{FF2B5EF4-FFF2-40B4-BE49-F238E27FC236}">
                <a16:creationId xmlns:a16="http://schemas.microsoft.com/office/drawing/2014/main" id="{99A0666C-5942-3344-EBCF-4BD9EEB33FBD}"/>
              </a:ext>
            </a:extLst>
          </p:cNvPr>
          <p:cNvSpPr txBox="1"/>
          <p:nvPr/>
        </p:nvSpPr>
        <p:spPr>
          <a:xfrm>
            <a:off x="4457700" y="4380170"/>
            <a:ext cx="3238500" cy="1384995"/>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Atualmente, o segurado deve prestar à seguradora todas as informações que souber referentes ao sinistro, independentemente de questionamento.</a:t>
            </a:r>
          </a:p>
        </p:txBody>
      </p:sp>
      <p:sp>
        <p:nvSpPr>
          <p:cNvPr id="3" name="TextBox 2">
            <a:extLst>
              <a:ext uri="{FF2B5EF4-FFF2-40B4-BE49-F238E27FC236}">
                <a16:creationId xmlns:a16="http://schemas.microsoft.com/office/drawing/2014/main" id="{316D08EF-830A-48A9-1ABB-17B46F57369E}"/>
              </a:ext>
            </a:extLst>
          </p:cNvPr>
          <p:cNvSpPr txBox="1"/>
          <p:nvPr/>
        </p:nvSpPr>
        <p:spPr>
          <a:xfrm>
            <a:off x="539750" y="1365149"/>
            <a:ext cx="9652000" cy="369332"/>
          </a:xfrm>
          <a:prstGeom prst="rect">
            <a:avLst/>
          </a:prstGeom>
          <a:noFill/>
        </p:spPr>
        <p:txBody>
          <a:bodyPr wrap="square" rtlCol="0">
            <a:spAutoFit/>
          </a:bodyPr>
          <a:lstStyle/>
          <a:p>
            <a:r>
              <a:rPr lang="pt-BR" dirty="0">
                <a:latin typeface="Montserrat" panose="00000500000000000000" pitchFamily="50" charset="0"/>
              </a:rPr>
              <a:t>Questões - Comunicação da Ciência/Expectativa de Sinistros: </a:t>
            </a:r>
          </a:p>
        </p:txBody>
      </p:sp>
    </p:spTree>
    <p:extLst>
      <p:ext uri="{BB962C8B-B14F-4D97-AF65-F5344CB8AC3E}">
        <p14:creationId xmlns:p14="http://schemas.microsoft.com/office/powerpoint/2010/main" val="15732688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94E9FE-F638-CBCF-A0B9-16BB4E59B23A}"/>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4340FEAF-98C7-61B4-3DF6-0991C8CFA1C7}"/>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8" name="Content Placeholder 7">
            <a:extLst>
              <a:ext uri="{FF2B5EF4-FFF2-40B4-BE49-F238E27FC236}">
                <a16:creationId xmlns:a16="http://schemas.microsoft.com/office/drawing/2014/main" id="{30AC3085-19F6-FB44-C2AB-17F9FDB6F979}"/>
              </a:ext>
            </a:extLst>
          </p:cNvPr>
          <p:cNvGraphicFramePr>
            <a:graphicFrameLocks noGrp="1"/>
          </p:cNvGraphicFramePr>
          <p:nvPr>
            <p:ph idx="1"/>
            <p:extLst>
              <p:ext uri="{D42A27DB-BD31-4B8C-83A1-F6EECF244321}">
                <p14:modId xmlns:p14="http://schemas.microsoft.com/office/powerpoint/2010/main" val="1051886079"/>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Down 8">
            <a:extLst>
              <a:ext uri="{FF2B5EF4-FFF2-40B4-BE49-F238E27FC236}">
                <a16:creationId xmlns:a16="http://schemas.microsoft.com/office/drawing/2014/main" id="{F810601C-8266-C190-5888-B5AF12E48566}"/>
              </a:ext>
            </a:extLst>
          </p:cNvPr>
          <p:cNvSpPr/>
          <p:nvPr/>
        </p:nvSpPr>
        <p:spPr>
          <a:xfrm>
            <a:off x="3567111" y="378369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Arrow: Down 9">
            <a:extLst>
              <a:ext uri="{FF2B5EF4-FFF2-40B4-BE49-F238E27FC236}">
                <a16:creationId xmlns:a16="http://schemas.microsoft.com/office/drawing/2014/main" id="{CDD63AE1-C40E-A2DC-0EFF-37564491F431}"/>
              </a:ext>
            </a:extLst>
          </p:cNvPr>
          <p:cNvSpPr/>
          <p:nvPr/>
        </p:nvSpPr>
        <p:spPr>
          <a:xfrm>
            <a:off x="8873329" y="378369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4038DFA1-C591-4274-57D9-FF60CAD7448B}"/>
              </a:ext>
            </a:extLst>
          </p:cNvPr>
          <p:cNvSpPr txBox="1"/>
          <p:nvPr/>
        </p:nvSpPr>
        <p:spPr>
          <a:xfrm>
            <a:off x="2076448" y="4585902"/>
            <a:ext cx="3238500" cy="954107"/>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Dúvida acerca de quais são os “outros meios” admissíveis. Apenas informações de notório conhecimento?</a:t>
            </a:r>
          </a:p>
        </p:txBody>
      </p:sp>
      <p:sp>
        <p:nvSpPr>
          <p:cNvPr id="2" name="TextBox 1">
            <a:extLst>
              <a:ext uri="{FF2B5EF4-FFF2-40B4-BE49-F238E27FC236}">
                <a16:creationId xmlns:a16="http://schemas.microsoft.com/office/drawing/2014/main" id="{F8DE08AF-E35B-277B-F369-02777655C237}"/>
              </a:ext>
            </a:extLst>
          </p:cNvPr>
          <p:cNvSpPr txBox="1"/>
          <p:nvPr/>
        </p:nvSpPr>
        <p:spPr>
          <a:xfrm>
            <a:off x="7382667" y="4538743"/>
            <a:ext cx="3238500" cy="1169551"/>
          </a:xfrm>
          <a:prstGeom prst="rect">
            <a:avLst/>
          </a:prstGeom>
          <a:noFill/>
        </p:spPr>
        <p:txBody>
          <a:bodyPr wrap="square">
            <a:spAutoFit/>
          </a:bodyPr>
          <a:lstStyle/>
          <a:p>
            <a:pPr algn="just"/>
            <a:r>
              <a:rPr lang="pt-BR" sz="1400" dirty="0">
                <a:latin typeface="Montserrat" panose="00000500000000000000" pitchFamily="50" charset="0"/>
              </a:rPr>
              <a:t>Oposição ao Art. 771 do CC.</a:t>
            </a:r>
          </a:p>
          <a:p>
            <a:pPr algn="just"/>
            <a:r>
              <a:rPr lang="en-US" sz="1400" dirty="0">
                <a:latin typeface="Montserrat" panose="00000500000000000000" pitchFamily="50" charset="0"/>
              </a:rPr>
              <a:t>“</a:t>
            </a:r>
            <a:r>
              <a:rPr lang="pt-BR" sz="1400" dirty="0">
                <a:latin typeface="Montserrat" panose="00000500000000000000" pitchFamily="50" charset="0"/>
              </a:rPr>
              <a:t>Interesse relevante” e “sacrifício acima do razoável” são conceitos vagos e que diminuem as obrigações do segurado.</a:t>
            </a:r>
            <a:endParaRPr lang="pt-BR" sz="1400" dirty="0">
              <a:solidFill>
                <a:schemeClr val="tx1"/>
              </a:solidFill>
              <a:latin typeface="Montserrat" panose="00000500000000000000" pitchFamily="50" charset="0"/>
            </a:endParaRPr>
          </a:p>
        </p:txBody>
      </p:sp>
      <p:sp>
        <p:nvSpPr>
          <p:cNvPr id="3" name="TextBox 2">
            <a:extLst>
              <a:ext uri="{FF2B5EF4-FFF2-40B4-BE49-F238E27FC236}">
                <a16:creationId xmlns:a16="http://schemas.microsoft.com/office/drawing/2014/main" id="{0C743D74-02F3-F6C7-2826-53B8DDCBB235}"/>
              </a:ext>
            </a:extLst>
          </p:cNvPr>
          <p:cNvSpPr txBox="1"/>
          <p:nvPr/>
        </p:nvSpPr>
        <p:spPr>
          <a:xfrm>
            <a:off x="539750" y="1365149"/>
            <a:ext cx="9652000" cy="369332"/>
          </a:xfrm>
          <a:prstGeom prst="rect">
            <a:avLst/>
          </a:prstGeom>
          <a:noFill/>
        </p:spPr>
        <p:txBody>
          <a:bodyPr wrap="square" rtlCol="0">
            <a:spAutoFit/>
          </a:bodyPr>
          <a:lstStyle/>
          <a:p>
            <a:r>
              <a:rPr lang="pt-BR" dirty="0">
                <a:latin typeface="Montserrat" panose="00000500000000000000" pitchFamily="50" charset="0"/>
              </a:rPr>
              <a:t>Questões - Comunicação da Ciência/Expectativa de Sinistros: </a:t>
            </a:r>
          </a:p>
        </p:txBody>
      </p:sp>
    </p:spTree>
    <p:extLst>
      <p:ext uri="{BB962C8B-B14F-4D97-AF65-F5344CB8AC3E}">
        <p14:creationId xmlns:p14="http://schemas.microsoft.com/office/powerpoint/2010/main" val="115140492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EE5315-481A-C7AB-CB25-BAF1361E095A}"/>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74FF1095-3006-5720-B7B4-D96B1DC7BAD5}"/>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8" name="Content Placeholder 7">
            <a:extLst>
              <a:ext uri="{FF2B5EF4-FFF2-40B4-BE49-F238E27FC236}">
                <a16:creationId xmlns:a16="http://schemas.microsoft.com/office/drawing/2014/main" id="{49E04DCD-D0DE-DEE7-D931-9C4CB12E1E5F}"/>
              </a:ext>
            </a:extLst>
          </p:cNvPr>
          <p:cNvGraphicFramePr>
            <a:graphicFrameLocks noGrp="1"/>
          </p:cNvGraphicFramePr>
          <p:nvPr>
            <p:ph idx="1"/>
            <p:extLst>
              <p:ext uri="{D42A27DB-BD31-4B8C-83A1-F6EECF244321}">
                <p14:modId xmlns:p14="http://schemas.microsoft.com/office/powerpoint/2010/main" val="2981859506"/>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Down 8">
            <a:extLst>
              <a:ext uri="{FF2B5EF4-FFF2-40B4-BE49-F238E27FC236}">
                <a16:creationId xmlns:a16="http://schemas.microsoft.com/office/drawing/2014/main" id="{6C0D139A-62B4-BD36-A3D4-D190D8103E85}"/>
              </a:ext>
            </a:extLst>
          </p:cNvPr>
          <p:cNvSpPr/>
          <p:nvPr/>
        </p:nvSpPr>
        <p:spPr>
          <a:xfrm>
            <a:off x="3567111" y="378369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Box 2">
            <a:extLst>
              <a:ext uri="{FF2B5EF4-FFF2-40B4-BE49-F238E27FC236}">
                <a16:creationId xmlns:a16="http://schemas.microsoft.com/office/drawing/2014/main" id="{87782EE9-5245-1BF0-1EB8-96D76D753837}"/>
              </a:ext>
            </a:extLst>
          </p:cNvPr>
          <p:cNvSpPr txBox="1"/>
          <p:nvPr/>
        </p:nvSpPr>
        <p:spPr>
          <a:xfrm>
            <a:off x="539750" y="1365149"/>
            <a:ext cx="9652000" cy="369332"/>
          </a:xfrm>
          <a:prstGeom prst="rect">
            <a:avLst/>
          </a:prstGeom>
          <a:noFill/>
        </p:spPr>
        <p:txBody>
          <a:bodyPr wrap="square" rtlCol="0">
            <a:spAutoFit/>
          </a:bodyPr>
          <a:lstStyle/>
          <a:p>
            <a:r>
              <a:rPr lang="pt-BR" dirty="0">
                <a:latin typeface="Montserrat" panose="00000500000000000000" pitchFamily="50" charset="0"/>
              </a:rPr>
              <a:t>Questões - Despesas de Salvamento: </a:t>
            </a:r>
          </a:p>
        </p:txBody>
      </p:sp>
      <p:sp>
        <p:nvSpPr>
          <p:cNvPr id="6" name="TextBox 5">
            <a:extLst>
              <a:ext uri="{FF2B5EF4-FFF2-40B4-BE49-F238E27FC236}">
                <a16:creationId xmlns:a16="http://schemas.microsoft.com/office/drawing/2014/main" id="{F667CC19-5EC1-0627-7CAE-7FC09A66917E}"/>
              </a:ext>
            </a:extLst>
          </p:cNvPr>
          <p:cNvSpPr txBox="1"/>
          <p:nvPr/>
        </p:nvSpPr>
        <p:spPr>
          <a:xfrm>
            <a:off x="1904998" y="4585902"/>
            <a:ext cx="3581400" cy="1169551"/>
          </a:xfrm>
          <a:prstGeom prst="rect">
            <a:avLst/>
          </a:prstGeom>
          <a:noFill/>
        </p:spPr>
        <p:txBody>
          <a:bodyPr wrap="square">
            <a:spAutoFit/>
          </a:bodyPr>
          <a:lstStyle/>
          <a:p>
            <a:pPr algn="just"/>
            <a:r>
              <a:rPr lang="pt-BR" sz="1400" dirty="0">
                <a:latin typeface="Montserrat" panose="00000500000000000000" pitchFamily="50" charset="0"/>
              </a:rPr>
              <a:t>Pode gerar necessidade de revisão da precificação e das Notas Técnicas de Produto, já que as despesas de salvamento correrão em adição ao LMG.</a:t>
            </a:r>
            <a:endParaRPr lang="pt-BR" sz="1400" dirty="0">
              <a:solidFill>
                <a:schemeClr val="tx1"/>
              </a:solidFill>
              <a:latin typeface="Montserrat" panose="00000500000000000000" pitchFamily="50" charset="0"/>
            </a:endParaRPr>
          </a:p>
        </p:txBody>
      </p:sp>
    </p:spTree>
    <p:extLst>
      <p:ext uri="{BB962C8B-B14F-4D97-AF65-F5344CB8AC3E}">
        <p14:creationId xmlns:p14="http://schemas.microsoft.com/office/powerpoint/2010/main" val="149616179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2006B5-C523-47C6-1811-D9A799ABFF24}"/>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4075C809-51AC-2420-A2AA-1A1496125A20}"/>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5" name="Diagram 4">
            <a:extLst>
              <a:ext uri="{FF2B5EF4-FFF2-40B4-BE49-F238E27FC236}">
                <a16:creationId xmlns:a16="http://schemas.microsoft.com/office/drawing/2014/main" id="{6CB50F7B-4FCD-ACB4-1285-709953EB0888}"/>
              </a:ext>
            </a:extLst>
          </p:cNvPr>
          <p:cNvGraphicFramePr/>
          <p:nvPr>
            <p:extLst>
              <p:ext uri="{D42A27DB-BD31-4B8C-83A1-F6EECF244321}">
                <p14:modId xmlns:p14="http://schemas.microsoft.com/office/powerpoint/2010/main" val="2117356199"/>
              </p:ext>
            </p:extLst>
          </p:nvPr>
        </p:nvGraphicFramePr>
        <p:xfrm>
          <a:off x="635000" y="1828800"/>
          <a:ext cx="10922000" cy="23907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Arrow: Down 5">
            <a:extLst>
              <a:ext uri="{FF2B5EF4-FFF2-40B4-BE49-F238E27FC236}">
                <a16:creationId xmlns:a16="http://schemas.microsoft.com/office/drawing/2014/main" id="{CE691AEA-3E8F-0DAE-8C54-3B91B18FF5BD}"/>
              </a:ext>
            </a:extLst>
          </p:cNvPr>
          <p:cNvSpPr/>
          <p:nvPr/>
        </p:nvSpPr>
        <p:spPr>
          <a:xfrm>
            <a:off x="1799325"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TextBox 7">
            <a:extLst>
              <a:ext uri="{FF2B5EF4-FFF2-40B4-BE49-F238E27FC236}">
                <a16:creationId xmlns:a16="http://schemas.microsoft.com/office/drawing/2014/main" id="{7EBE3F6F-5A24-B6D3-0E09-101E3AD94D02}"/>
              </a:ext>
            </a:extLst>
          </p:cNvPr>
          <p:cNvSpPr txBox="1"/>
          <p:nvPr/>
        </p:nvSpPr>
        <p:spPr>
          <a:xfrm>
            <a:off x="9039223" y="4927462"/>
            <a:ext cx="2517775" cy="1169551"/>
          </a:xfrm>
          <a:prstGeom prst="rect">
            <a:avLst/>
          </a:prstGeom>
          <a:noFill/>
        </p:spPr>
        <p:txBody>
          <a:bodyPr wrap="square">
            <a:spAutoFit/>
          </a:bodyPr>
          <a:lstStyle/>
          <a:p>
            <a:pPr algn="just"/>
            <a:r>
              <a:rPr lang="pt-BR" sz="1400" dirty="0">
                <a:latin typeface="Montserrat" panose="00000500000000000000" pitchFamily="50" charset="0"/>
              </a:rPr>
              <a:t>Regulador imparcial, apesar de agir a mando da seguradora. Limita o incentivo a negativas de cobertura arbitrárias.</a:t>
            </a:r>
            <a:endParaRPr lang="pt-BR" sz="1400" dirty="0">
              <a:solidFill>
                <a:schemeClr val="tx1"/>
              </a:solidFill>
              <a:latin typeface="Montserrat" panose="00000500000000000000" pitchFamily="50" charset="0"/>
            </a:endParaRPr>
          </a:p>
        </p:txBody>
      </p:sp>
      <p:sp>
        <p:nvSpPr>
          <p:cNvPr id="11" name="Arrow: Down 10">
            <a:extLst>
              <a:ext uri="{FF2B5EF4-FFF2-40B4-BE49-F238E27FC236}">
                <a16:creationId xmlns:a16="http://schemas.microsoft.com/office/drawing/2014/main" id="{CA385417-06A2-8EAE-0140-87D2AA0DB852}"/>
              </a:ext>
            </a:extLst>
          </p:cNvPr>
          <p:cNvSpPr/>
          <p:nvPr/>
        </p:nvSpPr>
        <p:spPr>
          <a:xfrm>
            <a:off x="10171109"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3849467A-433A-3C41-61B9-B85C32E8385F}"/>
              </a:ext>
            </a:extLst>
          </p:cNvPr>
          <p:cNvSpPr txBox="1"/>
          <p:nvPr/>
        </p:nvSpPr>
        <p:spPr>
          <a:xfrm>
            <a:off x="539750" y="1365149"/>
            <a:ext cx="4546600" cy="369332"/>
          </a:xfrm>
          <a:prstGeom prst="rect">
            <a:avLst/>
          </a:prstGeom>
          <a:noFill/>
        </p:spPr>
        <p:txBody>
          <a:bodyPr wrap="square" rtlCol="0">
            <a:spAutoFit/>
          </a:bodyPr>
          <a:lstStyle/>
          <a:p>
            <a:r>
              <a:rPr lang="pt-BR" dirty="0">
                <a:latin typeface="Montserrat" panose="00000500000000000000" pitchFamily="50" charset="0"/>
              </a:rPr>
              <a:t>Questões - Regulação do Sinistro: </a:t>
            </a:r>
          </a:p>
        </p:txBody>
      </p:sp>
      <p:sp>
        <p:nvSpPr>
          <p:cNvPr id="2" name="TextBox 1">
            <a:extLst>
              <a:ext uri="{FF2B5EF4-FFF2-40B4-BE49-F238E27FC236}">
                <a16:creationId xmlns:a16="http://schemas.microsoft.com/office/drawing/2014/main" id="{27CA6821-0D48-F787-BC4E-1EC53851D0DB}"/>
              </a:ext>
            </a:extLst>
          </p:cNvPr>
          <p:cNvSpPr txBox="1"/>
          <p:nvPr/>
        </p:nvSpPr>
        <p:spPr>
          <a:xfrm>
            <a:off x="635000" y="4933397"/>
            <a:ext cx="2517775"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Inver</a:t>
            </a:r>
            <a:r>
              <a:rPr lang="pt-BR" sz="1400" dirty="0">
                <a:latin typeface="Montserrat" panose="00000500000000000000" pitchFamily="50" charset="0"/>
              </a:rPr>
              <a:t>são do ônus da prova, assemelhando a relação segurado/seguradora à consumerista.</a:t>
            </a:r>
            <a:endParaRPr lang="pt-BR" sz="1400" dirty="0">
              <a:solidFill>
                <a:schemeClr val="tx1"/>
              </a:solidFill>
              <a:latin typeface="Montserrat" panose="00000500000000000000" pitchFamily="50" charset="0"/>
            </a:endParaRPr>
          </a:p>
        </p:txBody>
      </p:sp>
      <p:sp>
        <p:nvSpPr>
          <p:cNvPr id="3" name="TextBox 2">
            <a:extLst>
              <a:ext uri="{FF2B5EF4-FFF2-40B4-BE49-F238E27FC236}">
                <a16:creationId xmlns:a16="http://schemas.microsoft.com/office/drawing/2014/main" id="{A33A78E2-3519-4CC7-7F9F-6569651B0CE1}"/>
              </a:ext>
            </a:extLst>
          </p:cNvPr>
          <p:cNvSpPr txBox="1"/>
          <p:nvPr/>
        </p:nvSpPr>
        <p:spPr>
          <a:xfrm>
            <a:off x="3315736" y="4940024"/>
            <a:ext cx="2617303" cy="954107"/>
          </a:xfrm>
          <a:prstGeom prst="rect">
            <a:avLst/>
          </a:prstGeom>
          <a:noFill/>
        </p:spPr>
        <p:txBody>
          <a:bodyPr wrap="square">
            <a:spAutoFit/>
          </a:bodyPr>
          <a:lstStyle/>
          <a:p>
            <a:pPr algn="just"/>
            <a:r>
              <a:rPr lang="pt-BR" sz="1400" dirty="0">
                <a:latin typeface="Montserrat" panose="00000500000000000000" pitchFamily="50" charset="0"/>
              </a:rPr>
              <a:t>Pode ser interpretado como </a:t>
            </a:r>
            <a:r>
              <a:rPr lang="pt-BR" sz="1400" b="1" dirty="0">
                <a:latin typeface="Montserrat" panose="00000500000000000000" pitchFamily="50" charset="0"/>
              </a:rPr>
              <a:t>vedação ao </a:t>
            </a:r>
            <a:r>
              <a:rPr lang="pt-BR" sz="1400" b="1" i="1" dirty="0">
                <a:latin typeface="Montserrat" panose="00000500000000000000" pitchFamily="50" charset="0"/>
              </a:rPr>
              <a:t>Claims </a:t>
            </a:r>
            <a:r>
              <a:rPr lang="pt-BR" sz="1400" b="1" i="1" dirty="0" err="1">
                <a:latin typeface="Montserrat" panose="00000500000000000000" pitchFamily="50" charset="0"/>
              </a:rPr>
              <a:t>Control</a:t>
            </a:r>
            <a:r>
              <a:rPr lang="pt-BR" sz="1400" dirty="0">
                <a:latin typeface="Montserrat" panose="00000500000000000000" pitchFamily="50" charset="0"/>
              </a:rPr>
              <a:t>? Regulamentação infralegal?</a:t>
            </a:r>
            <a:endParaRPr lang="en-GB" sz="1400" dirty="0">
              <a:latin typeface="Montserrat" panose="00000500000000000000" pitchFamily="50" charset="0"/>
            </a:endParaRPr>
          </a:p>
        </p:txBody>
      </p:sp>
      <p:sp>
        <p:nvSpPr>
          <p:cNvPr id="9" name="Arrow: Down 8">
            <a:extLst>
              <a:ext uri="{FF2B5EF4-FFF2-40B4-BE49-F238E27FC236}">
                <a16:creationId xmlns:a16="http://schemas.microsoft.com/office/drawing/2014/main" id="{DEC224F9-39E7-7AC5-A776-8A049C77BAEB}"/>
              </a:ext>
            </a:extLst>
          </p:cNvPr>
          <p:cNvSpPr/>
          <p:nvPr/>
        </p:nvSpPr>
        <p:spPr>
          <a:xfrm>
            <a:off x="4495801"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Arrow: Down 11">
            <a:extLst>
              <a:ext uri="{FF2B5EF4-FFF2-40B4-BE49-F238E27FC236}">
                <a16:creationId xmlns:a16="http://schemas.microsoft.com/office/drawing/2014/main" id="{00BA4A48-EBB7-A800-E206-9B157275CAFF}"/>
              </a:ext>
            </a:extLst>
          </p:cNvPr>
          <p:cNvSpPr/>
          <p:nvPr/>
        </p:nvSpPr>
        <p:spPr>
          <a:xfrm>
            <a:off x="7389260"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3" name="TextBox 12">
            <a:extLst>
              <a:ext uri="{FF2B5EF4-FFF2-40B4-BE49-F238E27FC236}">
                <a16:creationId xmlns:a16="http://schemas.microsoft.com/office/drawing/2014/main" id="{991669C6-48BF-E244-FB50-E541ED959EAA}"/>
              </a:ext>
            </a:extLst>
          </p:cNvPr>
          <p:cNvSpPr txBox="1"/>
          <p:nvPr/>
        </p:nvSpPr>
        <p:spPr>
          <a:xfrm>
            <a:off x="6209195" y="4940024"/>
            <a:ext cx="2617303" cy="954107"/>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Dúvida com relação ao início da contagem do prazo e impactos no Resseguro.</a:t>
            </a:r>
          </a:p>
        </p:txBody>
      </p:sp>
    </p:spTree>
    <p:extLst>
      <p:ext uri="{BB962C8B-B14F-4D97-AF65-F5344CB8AC3E}">
        <p14:creationId xmlns:p14="http://schemas.microsoft.com/office/powerpoint/2010/main" val="31443481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F4273D-E638-063D-21BC-168C6430C700}"/>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9A53CCF9-BC46-6801-09A8-700BBF896F1F}"/>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8" name="Content Placeholder 7">
            <a:extLst>
              <a:ext uri="{FF2B5EF4-FFF2-40B4-BE49-F238E27FC236}">
                <a16:creationId xmlns:a16="http://schemas.microsoft.com/office/drawing/2014/main" id="{332EAF24-3F5F-93B0-240D-341558A9B195}"/>
              </a:ext>
            </a:extLst>
          </p:cNvPr>
          <p:cNvGraphicFramePr>
            <a:graphicFrameLocks noGrp="1"/>
          </p:cNvGraphicFramePr>
          <p:nvPr>
            <p:ph idx="1"/>
            <p:extLst>
              <p:ext uri="{D42A27DB-BD31-4B8C-83A1-F6EECF244321}">
                <p14:modId xmlns:p14="http://schemas.microsoft.com/office/powerpoint/2010/main" val="4161234178"/>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Arrow: Down 8">
            <a:extLst>
              <a:ext uri="{FF2B5EF4-FFF2-40B4-BE49-F238E27FC236}">
                <a16:creationId xmlns:a16="http://schemas.microsoft.com/office/drawing/2014/main" id="{9C58C9E6-89B3-8925-5415-7B6BFB841C4E}"/>
              </a:ext>
            </a:extLst>
          </p:cNvPr>
          <p:cNvSpPr/>
          <p:nvPr/>
        </p:nvSpPr>
        <p:spPr>
          <a:xfrm>
            <a:off x="8872535" y="3830858"/>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TextBox 2">
            <a:extLst>
              <a:ext uri="{FF2B5EF4-FFF2-40B4-BE49-F238E27FC236}">
                <a16:creationId xmlns:a16="http://schemas.microsoft.com/office/drawing/2014/main" id="{3F3BD189-037D-2FCC-1A8E-3AD69E5DC1DF}"/>
              </a:ext>
            </a:extLst>
          </p:cNvPr>
          <p:cNvSpPr txBox="1"/>
          <p:nvPr/>
        </p:nvSpPr>
        <p:spPr>
          <a:xfrm>
            <a:off x="539750" y="1365149"/>
            <a:ext cx="9652000" cy="369332"/>
          </a:xfrm>
          <a:prstGeom prst="rect">
            <a:avLst/>
          </a:prstGeom>
          <a:noFill/>
        </p:spPr>
        <p:txBody>
          <a:bodyPr wrap="square" rtlCol="0">
            <a:spAutoFit/>
          </a:bodyPr>
          <a:lstStyle/>
          <a:p>
            <a:r>
              <a:rPr lang="pt-BR" dirty="0">
                <a:latin typeface="Montserrat" panose="00000500000000000000" pitchFamily="50" charset="0"/>
              </a:rPr>
              <a:t>Questões - Regulação do Sinistro: </a:t>
            </a:r>
          </a:p>
        </p:txBody>
      </p:sp>
      <p:sp>
        <p:nvSpPr>
          <p:cNvPr id="6" name="TextBox 5">
            <a:extLst>
              <a:ext uri="{FF2B5EF4-FFF2-40B4-BE49-F238E27FC236}">
                <a16:creationId xmlns:a16="http://schemas.microsoft.com/office/drawing/2014/main" id="{F2712E06-3A91-237E-F9A6-179A66BC94E8}"/>
              </a:ext>
            </a:extLst>
          </p:cNvPr>
          <p:cNvSpPr txBox="1"/>
          <p:nvPr/>
        </p:nvSpPr>
        <p:spPr>
          <a:xfrm>
            <a:off x="7210422" y="4637906"/>
            <a:ext cx="3581400"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Dúvida sobre quais documentos são confidenciais</a:t>
            </a:r>
            <a:r>
              <a:rPr lang="pt-BR" sz="1400" dirty="0">
                <a:latin typeface="Montserrat" panose="00000500000000000000" pitchFamily="50" charset="0"/>
              </a:rPr>
              <a:t>/sigilosos por lei. Confidencialidade profissional de advogados?  Regulamentação infralegal?</a:t>
            </a:r>
            <a:endParaRPr lang="pt-BR" sz="1400" dirty="0">
              <a:solidFill>
                <a:schemeClr val="tx1"/>
              </a:solidFill>
              <a:latin typeface="Montserrat" panose="00000500000000000000" pitchFamily="50" charset="0"/>
            </a:endParaRPr>
          </a:p>
        </p:txBody>
      </p:sp>
    </p:spTree>
    <p:extLst>
      <p:ext uri="{BB962C8B-B14F-4D97-AF65-F5344CB8AC3E}">
        <p14:creationId xmlns:p14="http://schemas.microsoft.com/office/powerpoint/2010/main" val="40129241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C3B4C4-C68B-D9DE-A009-4D396DC3071C}"/>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F8BB8BA6-D4AF-09D9-C629-647856D16B97}"/>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8" name="Content Placeholder 7">
            <a:extLst>
              <a:ext uri="{FF2B5EF4-FFF2-40B4-BE49-F238E27FC236}">
                <a16:creationId xmlns:a16="http://schemas.microsoft.com/office/drawing/2014/main" id="{D1561CEE-FE98-7A7A-94C6-77062C5C7827}"/>
              </a:ext>
            </a:extLst>
          </p:cNvPr>
          <p:cNvGraphicFramePr>
            <a:graphicFrameLocks noGrp="1"/>
          </p:cNvGraphicFramePr>
          <p:nvPr>
            <p:ph idx="1"/>
            <p:extLst>
              <p:ext uri="{D42A27DB-BD31-4B8C-83A1-F6EECF244321}">
                <p14:modId xmlns:p14="http://schemas.microsoft.com/office/powerpoint/2010/main" val="711624617"/>
              </p:ext>
            </p:extLst>
          </p:nvPr>
        </p:nvGraphicFramePr>
        <p:xfrm>
          <a:off x="479425" y="1341438"/>
          <a:ext cx="11233150" cy="47879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TextBox 2">
            <a:extLst>
              <a:ext uri="{FF2B5EF4-FFF2-40B4-BE49-F238E27FC236}">
                <a16:creationId xmlns:a16="http://schemas.microsoft.com/office/drawing/2014/main" id="{1CD7C190-0C95-783B-3E55-0F9E03FDF8DA}"/>
              </a:ext>
            </a:extLst>
          </p:cNvPr>
          <p:cNvSpPr txBox="1"/>
          <p:nvPr/>
        </p:nvSpPr>
        <p:spPr>
          <a:xfrm>
            <a:off x="539750" y="1365149"/>
            <a:ext cx="9652000" cy="369332"/>
          </a:xfrm>
          <a:prstGeom prst="rect">
            <a:avLst/>
          </a:prstGeom>
          <a:noFill/>
        </p:spPr>
        <p:txBody>
          <a:bodyPr wrap="square" rtlCol="0">
            <a:spAutoFit/>
          </a:bodyPr>
          <a:lstStyle/>
          <a:p>
            <a:r>
              <a:rPr lang="pt-BR" dirty="0">
                <a:latin typeface="Montserrat" panose="00000500000000000000" pitchFamily="50" charset="0"/>
              </a:rPr>
              <a:t>Questões - Manifestação sobre Cobertura: </a:t>
            </a:r>
          </a:p>
        </p:txBody>
      </p:sp>
      <p:graphicFrame>
        <p:nvGraphicFramePr>
          <p:cNvPr id="5" name="Diagram 4">
            <a:extLst>
              <a:ext uri="{FF2B5EF4-FFF2-40B4-BE49-F238E27FC236}">
                <a16:creationId xmlns:a16="http://schemas.microsoft.com/office/drawing/2014/main" id="{712CD133-52B1-37E1-734E-4CA67B93B92B}"/>
              </a:ext>
            </a:extLst>
          </p:cNvPr>
          <p:cNvGraphicFramePr/>
          <p:nvPr>
            <p:extLst>
              <p:ext uri="{D42A27DB-BD31-4B8C-83A1-F6EECF244321}">
                <p14:modId xmlns:p14="http://schemas.microsoft.com/office/powerpoint/2010/main" val="2311640481"/>
              </p:ext>
            </p:extLst>
          </p:nvPr>
        </p:nvGraphicFramePr>
        <p:xfrm>
          <a:off x="593725" y="1447800"/>
          <a:ext cx="11004550" cy="30591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Arrow: Down 5">
            <a:extLst>
              <a:ext uri="{FF2B5EF4-FFF2-40B4-BE49-F238E27FC236}">
                <a16:creationId xmlns:a16="http://schemas.microsoft.com/office/drawing/2014/main" id="{4D5BED21-E289-B7F9-7F1F-05A2A5534082}"/>
              </a:ext>
            </a:extLst>
          </p:cNvPr>
          <p:cNvSpPr/>
          <p:nvPr/>
        </p:nvSpPr>
        <p:spPr>
          <a:xfrm>
            <a:off x="2187574" y="4105810"/>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Arrow: Down 6">
            <a:extLst>
              <a:ext uri="{FF2B5EF4-FFF2-40B4-BE49-F238E27FC236}">
                <a16:creationId xmlns:a16="http://schemas.microsoft.com/office/drawing/2014/main" id="{8A1F6662-1695-0A21-4C95-80D97D1747F6}"/>
              </a:ext>
            </a:extLst>
          </p:cNvPr>
          <p:cNvSpPr/>
          <p:nvPr/>
        </p:nvSpPr>
        <p:spPr>
          <a:xfrm>
            <a:off x="9747251" y="4086363"/>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extBox 4">
            <a:extLst>
              <a:ext uri="{FF2B5EF4-FFF2-40B4-BE49-F238E27FC236}">
                <a16:creationId xmlns:a16="http://schemas.microsoft.com/office/drawing/2014/main" id="{EF5D4701-F923-1A18-CB63-93ADC3D815D0}"/>
              </a:ext>
            </a:extLst>
          </p:cNvPr>
          <p:cNvSpPr txBox="1"/>
          <p:nvPr/>
        </p:nvSpPr>
        <p:spPr>
          <a:xfrm>
            <a:off x="593725" y="4860855"/>
            <a:ext cx="3444875"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Prazo de 30 dias é decadencial. O silêncio da seguradora em 30 dias pode representar aceitação da cobertura, uma vez que decai o direito de recusá-la. </a:t>
            </a:r>
          </a:p>
        </p:txBody>
      </p:sp>
      <p:sp>
        <p:nvSpPr>
          <p:cNvPr id="13" name="TextBox 12">
            <a:extLst>
              <a:ext uri="{FF2B5EF4-FFF2-40B4-BE49-F238E27FC236}">
                <a16:creationId xmlns:a16="http://schemas.microsoft.com/office/drawing/2014/main" id="{09350B55-3C9E-46AC-6E11-9AFD04F37AF8}"/>
              </a:ext>
            </a:extLst>
          </p:cNvPr>
          <p:cNvSpPr txBox="1"/>
          <p:nvPr/>
        </p:nvSpPr>
        <p:spPr>
          <a:xfrm>
            <a:off x="8153400" y="4863058"/>
            <a:ext cx="3444875" cy="1384995"/>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Necessidade de todos os argumentos de negativa conhecidos serem comunicados pela seguradora. Potencial de envolvimento prévio de advogados em vista do potencial de litígio. </a:t>
            </a:r>
          </a:p>
        </p:txBody>
      </p:sp>
    </p:spTree>
    <p:extLst>
      <p:ext uri="{BB962C8B-B14F-4D97-AF65-F5344CB8AC3E}">
        <p14:creationId xmlns:p14="http://schemas.microsoft.com/office/powerpoint/2010/main" val="401168446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AFF8DB2-D9D4-0C74-1792-0C4D05F80318}"/>
              </a:ext>
            </a:extLst>
          </p:cNvPr>
          <p:cNvSpPr txBox="1"/>
          <p:nvPr/>
        </p:nvSpPr>
        <p:spPr>
          <a:xfrm>
            <a:off x="474785" y="1351488"/>
            <a:ext cx="5412732" cy="369332"/>
          </a:xfrm>
          <a:prstGeom prst="rect">
            <a:avLst/>
          </a:prstGeom>
          <a:noFill/>
        </p:spPr>
        <p:txBody>
          <a:bodyPr wrap="square" rtlCol="0">
            <a:spAutoFit/>
          </a:bodyPr>
          <a:lstStyle/>
          <a:p>
            <a:pPr algn="just"/>
            <a:r>
              <a:rPr lang="pt-BR" b="1" dirty="0">
                <a:latin typeface="Montserrat" panose="00000500000000000000" pitchFamily="50" charset="0"/>
              </a:rPr>
              <a:t>Seguro Aeronáutico:</a:t>
            </a:r>
          </a:p>
        </p:txBody>
      </p:sp>
      <p:grpSp>
        <p:nvGrpSpPr>
          <p:cNvPr id="10" name="Group 9">
            <a:extLst>
              <a:ext uri="{FF2B5EF4-FFF2-40B4-BE49-F238E27FC236}">
                <a16:creationId xmlns:a16="http://schemas.microsoft.com/office/drawing/2014/main" id="{3548F16F-DC3E-CB1A-5D2C-83092E120F6F}"/>
              </a:ext>
            </a:extLst>
          </p:cNvPr>
          <p:cNvGrpSpPr/>
          <p:nvPr/>
        </p:nvGrpSpPr>
        <p:grpSpPr>
          <a:xfrm>
            <a:off x="474785" y="2451645"/>
            <a:ext cx="11221915" cy="3184224"/>
            <a:chOff x="408016" y="2143914"/>
            <a:chExt cx="11422857" cy="3418954"/>
          </a:xfrm>
        </p:grpSpPr>
        <p:sp>
          <p:nvSpPr>
            <p:cNvPr id="12" name="Freeform: Shape 11">
              <a:extLst>
                <a:ext uri="{FF2B5EF4-FFF2-40B4-BE49-F238E27FC236}">
                  <a16:creationId xmlns:a16="http://schemas.microsoft.com/office/drawing/2014/main" id="{1812F687-84D3-A6D7-FEB3-12CC8653D846}"/>
                </a:ext>
              </a:extLst>
            </p:cNvPr>
            <p:cNvSpPr/>
            <p:nvPr/>
          </p:nvSpPr>
          <p:spPr>
            <a:xfrm>
              <a:off x="408016" y="2151500"/>
              <a:ext cx="3482578" cy="529730"/>
            </a:xfrm>
            <a:custGeom>
              <a:avLst/>
              <a:gdLst>
                <a:gd name="connsiteX0" fmla="*/ 0 w 3482578"/>
                <a:gd name="connsiteY0" fmla="*/ 0 h 529730"/>
                <a:gd name="connsiteX1" fmla="*/ 3482578 w 3482578"/>
                <a:gd name="connsiteY1" fmla="*/ 0 h 529730"/>
                <a:gd name="connsiteX2" fmla="*/ 3482578 w 3482578"/>
                <a:gd name="connsiteY2" fmla="*/ 529730 h 529730"/>
                <a:gd name="connsiteX3" fmla="*/ 0 w 3482578"/>
                <a:gd name="connsiteY3" fmla="*/ 529730 h 529730"/>
                <a:gd name="connsiteX4" fmla="*/ 0 w 3482578"/>
                <a:gd name="connsiteY4" fmla="*/ 0 h 529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529730">
                  <a:moveTo>
                    <a:pt x="0" y="0"/>
                  </a:moveTo>
                  <a:lnTo>
                    <a:pt x="3482578" y="0"/>
                  </a:lnTo>
                  <a:lnTo>
                    <a:pt x="3482578" y="529730"/>
                  </a:lnTo>
                  <a:lnTo>
                    <a:pt x="0" y="529730"/>
                  </a:lnTo>
                  <a:lnTo>
                    <a:pt x="0" y="0"/>
                  </a:lnTo>
                  <a:close/>
                </a:path>
              </a:pathLst>
            </a:custGeom>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pt-BR" sz="1800" b="1" kern="1200" dirty="0">
                  <a:latin typeface="Montserrat" panose="00000500000000000000" pitchFamily="50" charset="0"/>
                </a:rPr>
                <a:t>Regulação de Sinistros</a:t>
              </a:r>
            </a:p>
          </p:txBody>
        </p:sp>
        <p:sp>
          <p:nvSpPr>
            <p:cNvPr id="14" name="Freeform: Shape 13">
              <a:extLst>
                <a:ext uri="{FF2B5EF4-FFF2-40B4-BE49-F238E27FC236}">
                  <a16:creationId xmlns:a16="http://schemas.microsoft.com/office/drawing/2014/main" id="{9AA1B2F8-4085-6814-5210-43972AF43BEA}"/>
                </a:ext>
              </a:extLst>
            </p:cNvPr>
            <p:cNvSpPr/>
            <p:nvPr/>
          </p:nvSpPr>
          <p:spPr>
            <a:xfrm>
              <a:off x="408016" y="2793291"/>
              <a:ext cx="3482578" cy="2766960"/>
            </a:xfrm>
            <a:custGeom>
              <a:avLst/>
              <a:gdLst>
                <a:gd name="connsiteX0" fmla="*/ 0 w 3482578"/>
                <a:gd name="connsiteY0" fmla="*/ 0 h 2766960"/>
                <a:gd name="connsiteX1" fmla="*/ 3482578 w 3482578"/>
                <a:gd name="connsiteY1" fmla="*/ 0 h 2766960"/>
                <a:gd name="connsiteX2" fmla="*/ 3482578 w 3482578"/>
                <a:gd name="connsiteY2" fmla="*/ 2766960 h 2766960"/>
                <a:gd name="connsiteX3" fmla="*/ 0 w 3482578"/>
                <a:gd name="connsiteY3" fmla="*/ 2766960 h 2766960"/>
                <a:gd name="connsiteX4" fmla="*/ 0 w 3482578"/>
                <a:gd name="connsiteY4" fmla="*/ 0 h 276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2766960">
                  <a:moveTo>
                    <a:pt x="0" y="0"/>
                  </a:moveTo>
                  <a:lnTo>
                    <a:pt x="3482578" y="0"/>
                  </a:lnTo>
                  <a:lnTo>
                    <a:pt x="3482578" y="2766960"/>
                  </a:lnTo>
                  <a:lnTo>
                    <a:pt x="0" y="2766960"/>
                  </a:lnTo>
                  <a:lnTo>
                    <a:pt x="0" y="0"/>
                  </a:lnTo>
                  <a:close/>
                </a:path>
              </a:pathLst>
            </a:custGeom>
            <a:solidFill>
              <a:srgbClr val="129090">
                <a:alpha val="40000"/>
              </a:srgbClr>
            </a:solidFill>
          </p:spPr>
          <p:style>
            <a:lnRef idx="2">
              <a:schemeClr val="accent3">
                <a:alpha val="90000"/>
                <a:tint val="40000"/>
                <a:hueOff val="0"/>
                <a:satOff val="0"/>
                <a:lumOff val="0"/>
                <a:alphaOff val="0"/>
              </a:schemeClr>
            </a:lnRef>
            <a:fillRef idx="1">
              <a:schemeClr val="accent3">
                <a:alpha val="90000"/>
                <a:tint val="40000"/>
                <a:hueOff val="0"/>
                <a:satOff val="0"/>
                <a:lumOff val="0"/>
                <a:alphaOff val="0"/>
              </a:schemeClr>
            </a:fillRef>
            <a:effectRef idx="0">
              <a:schemeClr val="accent3">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96012" tIns="96012" rIns="128016" bIns="144018" numCol="1" spcCol="1270" anchor="t" anchorCtr="0">
              <a:noAutofit/>
            </a:bodyPr>
            <a:lstStyle/>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Companhias aéreas:</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Acidentes e incidentes</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Casos sensíveis</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Bagagem e carga</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Aeroportos e hangares</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Aviação geral e </a:t>
              </a:r>
              <a:r>
                <a:rPr lang="pt-BR" sz="1600" b="1" i="1" dirty="0">
                  <a:latin typeface="Montserrat" panose="00000500000000000000" pitchFamily="50" charset="0"/>
                </a:rPr>
                <a:t>offshore</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Satélites</a:t>
              </a:r>
            </a:p>
          </p:txBody>
        </p:sp>
        <p:sp>
          <p:nvSpPr>
            <p:cNvPr id="16" name="Freeform: Shape 15">
              <a:extLst>
                <a:ext uri="{FF2B5EF4-FFF2-40B4-BE49-F238E27FC236}">
                  <a16:creationId xmlns:a16="http://schemas.microsoft.com/office/drawing/2014/main" id="{6ABCF58D-39FA-695D-33E8-7DB21BC3A9F6}"/>
                </a:ext>
              </a:extLst>
            </p:cNvPr>
            <p:cNvSpPr/>
            <p:nvPr/>
          </p:nvSpPr>
          <p:spPr>
            <a:xfrm>
              <a:off x="4378156" y="2154811"/>
              <a:ext cx="3482578" cy="522993"/>
            </a:xfrm>
            <a:custGeom>
              <a:avLst/>
              <a:gdLst>
                <a:gd name="connsiteX0" fmla="*/ 0 w 3482578"/>
                <a:gd name="connsiteY0" fmla="*/ 0 h 522993"/>
                <a:gd name="connsiteX1" fmla="*/ 3482578 w 3482578"/>
                <a:gd name="connsiteY1" fmla="*/ 0 h 522993"/>
                <a:gd name="connsiteX2" fmla="*/ 3482578 w 3482578"/>
                <a:gd name="connsiteY2" fmla="*/ 522993 h 522993"/>
                <a:gd name="connsiteX3" fmla="*/ 0 w 3482578"/>
                <a:gd name="connsiteY3" fmla="*/ 522993 h 522993"/>
                <a:gd name="connsiteX4" fmla="*/ 0 w 3482578"/>
                <a:gd name="connsiteY4" fmla="*/ 0 h 522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522993">
                  <a:moveTo>
                    <a:pt x="0" y="0"/>
                  </a:moveTo>
                  <a:lnTo>
                    <a:pt x="3482578" y="0"/>
                  </a:lnTo>
                  <a:lnTo>
                    <a:pt x="3482578" y="522993"/>
                  </a:lnTo>
                  <a:lnTo>
                    <a:pt x="0" y="522993"/>
                  </a:lnTo>
                  <a:lnTo>
                    <a:pt x="0" y="0"/>
                  </a:lnTo>
                  <a:close/>
                </a:path>
              </a:pathLst>
            </a:custGeom>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pt-BR" sz="1800" b="1" kern="1200" dirty="0">
                  <a:latin typeface="Montserrat" panose="00000500000000000000" pitchFamily="50" charset="0"/>
                </a:rPr>
                <a:t>Contencioso</a:t>
              </a:r>
            </a:p>
          </p:txBody>
        </p:sp>
        <p:sp>
          <p:nvSpPr>
            <p:cNvPr id="18" name="Freeform: Shape 17">
              <a:extLst>
                <a:ext uri="{FF2B5EF4-FFF2-40B4-BE49-F238E27FC236}">
                  <a16:creationId xmlns:a16="http://schemas.microsoft.com/office/drawing/2014/main" id="{0346D280-855C-6F57-2F18-6863681A98F2}"/>
                </a:ext>
              </a:extLst>
            </p:cNvPr>
            <p:cNvSpPr/>
            <p:nvPr/>
          </p:nvSpPr>
          <p:spPr>
            <a:xfrm>
              <a:off x="4378156" y="2795908"/>
              <a:ext cx="3482578" cy="2766960"/>
            </a:xfrm>
            <a:custGeom>
              <a:avLst/>
              <a:gdLst>
                <a:gd name="connsiteX0" fmla="*/ 0 w 3482578"/>
                <a:gd name="connsiteY0" fmla="*/ 0 h 2766960"/>
                <a:gd name="connsiteX1" fmla="*/ 3482578 w 3482578"/>
                <a:gd name="connsiteY1" fmla="*/ 0 h 2766960"/>
                <a:gd name="connsiteX2" fmla="*/ 3482578 w 3482578"/>
                <a:gd name="connsiteY2" fmla="*/ 2766960 h 2766960"/>
                <a:gd name="connsiteX3" fmla="*/ 0 w 3482578"/>
                <a:gd name="connsiteY3" fmla="*/ 2766960 h 2766960"/>
                <a:gd name="connsiteX4" fmla="*/ 0 w 3482578"/>
                <a:gd name="connsiteY4" fmla="*/ 0 h 276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2766960">
                  <a:moveTo>
                    <a:pt x="0" y="0"/>
                  </a:moveTo>
                  <a:lnTo>
                    <a:pt x="3482578" y="0"/>
                  </a:lnTo>
                  <a:lnTo>
                    <a:pt x="3482578" y="2766960"/>
                  </a:lnTo>
                  <a:lnTo>
                    <a:pt x="0" y="2766960"/>
                  </a:lnTo>
                  <a:lnTo>
                    <a:pt x="0" y="0"/>
                  </a:lnTo>
                  <a:close/>
                </a:path>
              </a:pathLst>
            </a:custGeom>
            <a:solidFill>
              <a:srgbClr val="129090">
                <a:alpha val="40000"/>
              </a:srgbClr>
            </a:solidFill>
          </p:spPr>
          <p:style>
            <a:lnRef idx="2">
              <a:schemeClr val="accent3">
                <a:alpha val="90000"/>
                <a:tint val="40000"/>
                <a:hueOff val="0"/>
                <a:satOff val="0"/>
                <a:lumOff val="0"/>
                <a:alphaOff val="0"/>
              </a:schemeClr>
            </a:lnRef>
            <a:fillRef idx="1">
              <a:schemeClr val="accent3">
                <a:alpha val="90000"/>
                <a:tint val="40000"/>
                <a:hueOff val="0"/>
                <a:satOff val="0"/>
                <a:lumOff val="0"/>
                <a:alphaOff val="0"/>
              </a:schemeClr>
            </a:fillRef>
            <a:effectRef idx="0">
              <a:schemeClr val="accent3">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96012" tIns="96012" rIns="128016" bIns="144018" numCol="1" spcCol="1270" anchor="t" anchorCtr="0">
              <a:noAutofit/>
            </a:bodyPr>
            <a:lstStyle/>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Reclamações multijurisdicionais</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ACPs</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Casos estratégicos</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Defesa de negativa e questões de cobertura</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Ressarcimento</a:t>
              </a:r>
            </a:p>
          </p:txBody>
        </p:sp>
        <p:sp>
          <p:nvSpPr>
            <p:cNvPr id="20" name="Freeform: Shape 19">
              <a:extLst>
                <a:ext uri="{FF2B5EF4-FFF2-40B4-BE49-F238E27FC236}">
                  <a16:creationId xmlns:a16="http://schemas.microsoft.com/office/drawing/2014/main" id="{89FE6A14-24A1-0153-805D-8A6D6E23B8B8}"/>
                </a:ext>
              </a:extLst>
            </p:cNvPr>
            <p:cNvSpPr/>
            <p:nvPr/>
          </p:nvSpPr>
          <p:spPr>
            <a:xfrm>
              <a:off x="8348295" y="2143914"/>
              <a:ext cx="3482578" cy="545126"/>
            </a:xfrm>
            <a:custGeom>
              <a:avLst/>
              <a:gdLst>
                <a:gd name="connsiteX0" fmla="*/ 0 w 3482578"/>
                <a:gd name="connsiteY0" fmla="*/ 0 h 545126"/>
                <a:gd name="connsiteX1" fmla="*/ 3482578 w 3482578"/>
                <a:gd name="connsiteY1" fmla="*/ 0 h 545126"/>
                <a:gd name="connsiteX2" fmla="*/ 3482578 w 3482578"/>
                <a:gd name="connsiteY2" fmla="*/ 545126 h 545126"/>
                <a:gd name="connsiteX3" fmla="*/ 0 w 3482578"/>
                <a:gd name="connsiteY3" fmla="*/ 545126 h 545126"/>
                <a:gd name="connsiteX4" fmla="*/ 0 w 3482578"/>
                <a:gd name="connsiteY4" fmla="*/ 0 h 545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545126">
                  <a:moveTo>
                    <a:pt x="0" y="0"/>
                  </a:moveTo>
                  <a:lnTo>
                    <a:pt x="3482578" y="0"/>
                  </a:lnTo>
                  <a:lnTo>
                    <a:pt x="3482578" y="545126"/>
                  </a:lnTo>
                  <a:lnTo>
                    <a:pt x="0" y="545126"/>
                  </a:lnTo>
                  <a:lnTo>
                    <a:pt x="0" y="0"/>
                  </a:lnTo>
                  <a:close/>
                </a:path>
              </a:pathLst>
            </a:custGeom>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28016" tIns="73152" rIns="128016" bIns="73152" numCol="1" spcCol="1270" anchor="ctr" anchorCtr="0">
              <a:noAutofit/>
            </a:bodyPr>
            <a:lstStyle/>
            <a:p>
              <a:pPr marL="0" lvl="0" indent="0" algn="ctr" defTabSz="800100">
                <a:lnSpc>
                  <a:spcPct val="90000"/>
                </a:lnSpc>
                <a:spcBef>
                  <a:spcPct val="0"/>
                </a:spcBef>
                <a:spcAft>
                  <a:spcPct val="35000"/>
                </a:spcAft>
                <a:buNone/>
              </a:pPr>
              <a:r>
                <a:rPr lang="pt-BR" sz="1800" b="1" kern="1200" dirty="0">
                  <a:latin typeface="Montserrat" panose="00000500000000000000" pitchFamily="50" charset="0"/>
                </a:rPr>
                <a:t>Regulatório</a:t>
              </a:r>
            </a:p>
          </p:txBody>
        </p:sp>
        <p:sp>
          <p:nvSpPr>
            <p:cNvPr id="22" name="Freeform: Shape 21">
              <a:extLst>
                <a:ext uri="{FF2B5EF4-FFF2-40B4-BE49-F238E27FC236}">
                  <a16:creationId xmlns:a16="http://schemas.microsoft.com/office/drawing/2014/main" id="{26C7F25A-9657-648F-E5EC-CC9E0F8A5CCC}"/>
                </a:ext>
              </a:extLst>
            </p:cNvPr>
            <p:cNvSpPr/>
            <p:nvPr/>
          </p:nvSpPr>
          <p:spPr>
            <a:xfrm>
              <a:off x="8348295" y="2793291"/>
              <a:ext cx="3482578" cy="2766960"/>
            </a:xfrm>
            <a:custGeom>
              <a:avLst/>
              <a:gdLst>
                <a:gd name="connsiteX0" fmla="*/ 0 w 3482578"/>
                <a:gd name="connsiteY0" fmla="*/ 0 h 2766960"/>
                <a:gd name="connsiteX1" fmla="*/ 3482578 w 3482578"/>
                <a:gd name="connsiteY1" fmla="*/ 0 h 2766960"/>
                <a:gd name="connsiteX2" fmla="*/ 3482578 w 3482578"/>
                <a:gd name="connsiteY2" fmla="*/ 2766960 h 2766960"/>
                <a:gd name="connsiteX3" fmla="*/ 0 w 3482578"/>
                <a:gd name="connsiteY3" fmla="*/ 2766960 h 2766960"/>
                <a:gd name="connsiteX4" fmla="*/ 0 w 3482578"/>
                <a:gd name="connsiteY4" fmla="*/ 0 h 2766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578" h="2766960">
                  <a:moveTo>
                    <a:pt x="0" y="0"/>
                  </a:moveTo>
                  <a:lnTo>
                    <a:pt x="3482578" y="0"/>
                  </a:lnTo>
                  <a:lnTo>
                    <a:pt x="3482578" y="2766960"/>
                  </a:lnTo>
                  <a:lnTo>
                    <a:pt x="0" y="2766960"/>
                  </a:lnTo>
                  <a:lnTo>
                    <a:pt x="0" y="0"/>
                  </a:lnTo>
                  <a:close/>
                </a:path>
              </a:pathLst>
            </a:custGeom>
            <a:solidFill>
              <a:srgbClr val="129090">
                <a:alpha val="40000"/>
              </a:srgbClr>
            </a:solidFill>
          </p:spPr>
          <p:style>
            <a:lnRef idx="2">
              <a:schemeClr val="accent3">
                <a:alpha val="90000"/>
                <a:tint val="40000"/>
                <a:hueOff val="0"/>
                <a:satOff val="0"/>
                <a:lumOff val="0"/>
                <a:alphaOff val="0"/>
              </a:schemeClr>
            </a:lnRef>
            <a:fillRef idx="1">
              <a:schemeClr val="accent3">
                <a:alpha val="90000"/>
                <a:tint val="40000"/>
                <a:hueOff val="0"/>
                <a:satOff val="0"/>
                <a:lumOff val="0"/>
                <a:alphaOff val="0"/>
              </a:schemeClr>
            </a:fillRef>
            <a:effectRef idx="0">
              <a:schemeClr val="accent3">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96012" tIns="96012" rIns="128016" bIns="144018" numCol="1" spcCol="1270" anchor="t" anchorCtr="0">
              <a:noAutofit/>
            </a:bodyPr>
            <a:lstStyle/>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Representação perante ANAC e SUSEP</a:t>
              </a:r>
            </a:p>
            <a:p>
              <a:pPr marL="285750" lvl="1" indent="-285750" defTabSz="800100">
                <a:lnSpc>
                  <a:spcPct val="90000"/>
                </a:lnSpc>
                <a:spcBef>
                  <a:spcPct val="0"/>
                </a:spcBef>
                <a:spcAft>
                  <a:spcPts val="600"/>
                </a:spcAft>
                <a:buFont typeface="Webdings" panose="05030102010509060703" pitchFamily="18" charset="2"/>
                <a:buChar char="ñ"/>
              </a:pPr>
              <a:r>
                <a:rPr lang="pt-BR" sz="1600" b="1" dirty="0">
                  <a:latin typeface="Montserrat" panose="00000500000000000000" pitchFamily="50" charset="0"/>
                </a:rPr>
                <a:t>Elaboração e revisão de clausulados:</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Casco</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RETA</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RC</a:t>
              </a:r>
            </a:p>
            <a:p>
              <a:pPr marL="342900" lvl="2" indent="-171450" algn="l" defTabSz="800100">
                <a:lnSpc>
                  <a:spcPct val="90000"/>
                </a:lnSpc>
                <a:spcBef>
                  <a:spcPct val="0"/>
                </a:spcBef>
                <a:spcAft>
                  <a:spcPts val="600"/>
                </a:spcAft>
                <a:buChar char="•"/>
              </a:pPr>
              <a:r>
                <a:rPr lang="pt-BR" sz="1400" kern="1200" dirty="0">
                  <a:latin typeface="Montserrat" panose="00000500000000000000" pitchFamily="50" charset="0"/>
                </a:rPr>
                <a:t>Hangar</a:t>
              </a:r>
            </a:p>
            <a:p>
              <a:pPr marL="342900" lvl="2" indent="-171450" algn="l" defTabSz="800100">
                <a:lnSpc>
                  <a:spcPct val="90000"/>
                </a:lnSpc>
                <a:spcBef>
                  <a:spcPct val="0"/>
                </a:spcBef>
                <a:spcAft>
                  <a:spcPts val="600"/>
                </a:spcAft>
                <a:buChar char="•"/>
              </a:pPr>
              <a:r>
                <a:rPr lang="pt-BR" sz="1400" dirty="0">
                  <a:latin typeface="Montserrat" panose="00000500000000000000" pitchFamily="50" charset="0"/>
                </a:rPr>
                <a:t>Drones</a:t>
              </a:r>
              <a:endParaRPr lang="pt-BR" sz="1400" kern="1200" dirty="0">
                <a:latin typeface="Montserrat" panose="00000500000000000000" pitchFamily="50" charset="0"/>
              </a:endParaRPr>
            </a:p>
            <a:p>
              <a:pPr marL="0" lvl="1" indent="-285750" defTabSz="800100">
                <a:lnSpc>
                  <a:spcPct val="90000"/>
                </a:lnSpc>
                <a:spcBef>
                  <a:spcPct val="0"/>
                </a:spcBef>
                <a:spcAft>
                  <a:spcPts val="600"/>
                </a:spcAft>
                <a:buChar char="•"/>
              </a:pPr>
              <a:endParaRPr lang="pt-BR" sz="1400" kern="1200" dirty="0"/>
            </a:p>
          </p:txBody>
        </p:sp>
      </p:grpSp>
      <p:sp>
        <p:nvSpPr>
          <p:cNvPr id="5" name="TextBox 4">
            <a:extLst>
              <a:ext uri="{FF2B5EF4-FFF2-40B4-BE49-F238E27FC236}">
                <a16:creationId xmlns:a16="http://schemas.microsoft.com/office/drawing/2014/main" id="{FAD8E2DA-2C54-7EF7-67A1-45F6E993C737}"/>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Introdução</a:t>
            </a:r>
          </a:p>
        </p:txBody>
      </p:sp>
    </p:spTree>
    <p:extLst>
      <p:ext uri="{BB962C8B-B14F-4D97-AF65-F5344CB8AC3E}">
        <p14:creationId xmlns:p14="http://schemas.microsoft.com/office/powerpoint/2010/main" val="322419288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D582C6A-4842-0EDA-65BB-7650DA214E3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5116BE3D-A66A-3B8F-89B4-1286105D4EC4}"/>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Regulação e Liquidação de Sinistros</a:t>
            </a:r>
          </a:p>
        </p:txBody>
      </p:sp>
      <p:graphicFrame>
        <p:nvGraphicFramePr>
          <p:cNvPr id="5" name="Diagram 4">
            <a:extLst>
              <a:ext uri="{FF2B5EF4-FFF2-40B4-BE49-F238E27FC236}">
                <a16:creationId xmlns:a16="http://schemas.microsoft.com/office/drawing/2014/main" id="{23AC73AE-02C7-BF26-5128-DBD0E348C040}"/>
              </a:ext>
            </a:extLst>
          </p:cNvPr>
          <p:cNvGraphicFramePr/>
          <p:nvPr>
            <p:extLst>
              <p:ext uri="{D42A27DB-BD31-4B8C-83A1-F6EECF244321}">
                <p14:modId xmlns:p14="http://schemas.microsoft.com/office/powerpoint/2010/main" val="3862044107"/>
              </p:ext>
            </p:extLst>
          </p:nvPr>
        </p:nvGraphicFramePr>
        <p:xfrm>
          <a:off x="635000" y="1828800"/>
          <a:ext cx="10922000" cy="23907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Arrow: Down 5">
            <a:extLst>
              <a:ext uri="{FF2B5EF4-FFF2-40B4-BE49-F238E27FC236}">
                <a16:creationId xmlns:a16="http://schemas.microsoft.com/office/drawing/2014/main" id="{7FE69D32-B47E-CF5E-34FF-82402CA06488}"/>
              </a:ext>
            </a:extLst>
          </p:cNvPr>
          <p:cNvSpPr/>
          <p:nvPr/>
        </p:nvSpPr>
        <p:spPr>
          <a:xfrm>
            <a:off x="1799325" y="4276405"/>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6B7DAF9B-6006-7983-B3F3-45D416C897EB}"/>
              </a:ext>
            </a:extLst>
          </p:cNvPr>
          <p:cNvSpPr txBox="1"/>
          <p:nvPr/>
        </p:nvSpPr>
        <p:spPr>
          <a:xfrm>
            <a:off x="689921" y="5042295"/>
            <a:ext cx="2475982" cy="954107"/>
          </a:xfrm>
          <a:prstGeom prst="rect">
            <a:avLst/>
          </a:prstGeom>
          <a:noFill/>
        </p:spPr>
        <p:txBody>
          <a:bodyPr wrap="square">
            <a:spAutoFit/>
          </a:bodyPr>
          <a:lstStyle/>
          <a:p>
            <a:pPr lvl="0" algn="just"/>
            <a:r>
              <a:rPr lang="pt-BR" sz="1400" dirty="0">
                <a:latin typeface="Montserrat" panose="00000500000000000000" pitchFamily="50" charset="0"/>
              </a:rPr>
              <a:t>Inovação.  Atualmente, em regra, a liquidação é realizada internamente pela seguradora.</a:t>
            </a:r>
          </a:p>
        </p:txBody>
      </p:sp>
      <p:sp>
        <p:nvSpPr>
          <p:cNvPr id="8" name="TextBox 7">
            <a:extLst>
              <a:ext uri="{FF2B5EF4-FFF2-40B4-BE49-F238E27FC236}">
                <a16:creationId xmlns:a16="http://schemas.microsoft.com/office/drawing/2014/main" id="{41265B0D-B2D4-FA46-C6ED-202EC828D3B5}"/>
              </a:ext>
            </a:extLst>
          </p:cNvPr>
          <p:cNvSpPr txBox="1"/>
          <p:nvPr/>
        </p:nvSpPr>
        <p:spPr>
          <a:xfrm>
            <a:off x="7855897" y="5042295"/>
            <a:ext cx="3701103" cy="1169551"/>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Inclusão de multa punitiva e danos materiais. Atualmente, apenas é imposta ao segurador a </a:t>
            </a:r>
            <a:r>
              <a:rPr lang="pt-BR" sz="1400" dirty="0">
                <a:latin typeface="Montserrat" panose="00000500000000000000" pitchFamily="50" charset="0"/>
              </a:rPr>
              <a:t>correção monetária e juros moratórios do valor em atraso (Art. 772 do CC).</a:t>
            </a:r>
          </a:p>
        </p:txBody>
      </p:sp>
      <p:sp>
        <p:nvSpPr>
          <p:cNvPr id="11" name="Arrow: Down 10">
            <a:extLst>
              <a:ext uri="{FF2B5EF4-FFF2-40B4-BE49-F238E27FC236}">
                <a16:creationId xmlns:a16="http://schemas.microsoft.com/office/drawing/2014/main" id="{114542D0-E6F8-A2E8-5408-FDFA5FE8B59C}"/>
              </a:ext>
            </a:extLst>
          </p:cNvPr>
          <p:cNvSpPr/>
          <p:nvPr/>
        </p:nvSpPr>
        <p:spPr>
          <a:xfrm>
            <a:off x="10135500" y="431082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9FD82B19-F484-D202-7840-45CAAC6CDE2C}"/>
              </a:ext>
            </a:extLst>
          </p:cNvPr>
          <p:cNvSpPr txBox="1"/>
          <p:nvPr/>
        </p:nvSpPr>
        <p:spPr>
          <a:xfrm>
            <a:off x="539750" y="1365149"/>
            <a:ext cx="4546600" cy="369332"/>
          </a:xfrm>
          <a:prstGeom prst="rect">
            <a:avLst/>
          </a:prstGeom>
          <a:noFill/>
        </p:spPr>
        <p:txBody>
          <a:bodyPr wrap="square" rtlCol="0">
            <a:spAutoFit/>
          </a:bodyPr>
          <a:lstStyle/>
          <a:p>
            <a:r>
              <a:rPr lang="pt-BR" dirty="0">
                <a:latin typeface="Montserrat" panose="00000500000000000000" pitchFamily="50" charset="0"/>
              </a:rPr>
              <a:t>Questões - Liquidação do Sinistro:</a:t>
            </a:r>
          </a:p>
        </p:txBody>
      </p:sp>
    </p:spTree>
    <p:extLst>
      <p:ext uri="{BB962C8B-B14F-4D97-AF65-F5344CB8AC3E}">
        <p14:creationId xmlns:p14="http://schemas.microsoft.com/office/powerpoint/2010/main" val="40902763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6656C-34B0-7F2C-1AE8-0F3A4737401D}"/>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253B1F28-B0B4-A276-3A6C-BE000BD49ADB}"/>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Prescrição</a:t>
            </a:r>
          </a:p>
        </p:txBody>
      </p:sp>
      <p:graphicFrame>
        <p:nvGraphicFramePr>
          <p:cNvPr id="5" name="Diagram 4">
            <a:extLst>
              <a:ext uri="{FF2B5EF4-FFF2-40B4-BE49-F238E27FC236}">
                <a16:creationId xmlns:a16="http://schemas.microsoft.com/office/drawing/2014/main" id="{EB8DEBF8-C0FA-69D1-9BAC-2FAF43F34972}"/>
              </a:ext>
            </a:extLst>
          </p:cNvPr>
          <p:cNvGraphicFramePr/>
          <p:nvPr>
            <p:extLst>
              <p:ext uri="{D42A27DB-BD31-4B8C-83A1-F6EECF244321}">
                <p14:modId xmlns:p14="http://schemas.microsoft.com/office/powerpoint/2010/main" val="4087299362"/>
              </p:ext>
            </p:extLst>
          </p:nvPr>
        </p:nvGraphicFramePr>
        <p:xfrm>
          <a:off x="635000" y="1828800"/>
          <a:ext cx="10922000" cy="23907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Arrow: Down 5">
            <a:extLst>
              <a:ext uri="{FF2B5EF4-FFF2-40B4-BE49-F238E27FC236}">
                <a16:creationId xmlns:a16="http://schemas.microsoft.com/office/drawing/2014/main" id="{37CA2C4C-7D88-3677-102B-D5EE09D22341}"/>
              </a:ext>
            </a:extLst>
          </p:cNvPr>
          <p:cNvSpPr/>
          <p:nvPr/>
        </p:nvSpPr>
        <p:spPr>
          <a:xfrm>
            <a:off x="1789112"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7" name="TextBox 6">
            <a:extLst>
              <a:ext uri="{FF2B5EF4-FFF2-40B4-BE49-F238E27FC236}">
                <a16:creationId xmlns:a16="http://schemas.microsoft.com/office/drawing/2014/main" id="{A338C197-3581-D35B-B33E-C0F4093FAD21}"/>
              </a:ext>
            </a:extLst>
          </p:cNvPr>
          <p:cNvSpPr txBox="1"/>
          <p:nvPr/>
        </p:nvSpPr>
        <p:spPr>
          <a:xfrm>
            <a:off x="635000" y="4927462"/>
            <a:ext cx="2565400" cy="1600438"/>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Dúvida sobre o fato gerador na pretensão entre seguradora e resseguradora em contratos facultativos e tratados.</a:t>
            </a:r>
          </a:p>
          <a:p>
            <a:pPr lvl="0" algn="just"/>
            <a:endParaRPr lang="pt-BR" sz="1400" dirty="0">
              <a:latin typeface="Montserrat" panose="00000500000000000000" pitchFamily="50" charset="0"/>
            </a:endParaRPr>
          </a:p>
        </p:txBody>
      </p:sp>
      <p:sp>
        <p:nvSpPr>
          <p:cNvPr id="11" name="Arrow: Down 10">
            <a:extLst>
              <a:ext uri="{FF2B5EF4-FFF2-40B4-BE49-F238E27FC236}">
                <a16:creationId xmlns:a16="http://schemas.microsoft.com/office/drawing/2014/main" id="{2ACD0371-2B5A-C816-5A95-EDECB6635FC9}"/>
              </a:ext>
            </a:extLst>
          </p:cNvPr>
          <p:cNvSpPr/>
          <p:nvPr/>
        </p:nvSpPr>
        <p:spPr>
          <a:xfrm>
            <a:off x="4563374"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TextBox 13">
            <a:extLst>
              <a:ext uri="{FF2B5EF4-FFF2-40B4-BE49-F238E27FC236}">
                <a16:creationId xmlns:a16="http://schemas.microsoft.com/office/drawing/2014/main" id="{68ECFF45-B244-E9CA-A6A0-11A7EA701F03}"/>
              </a:ext>
            </a:extLst>
          </p:cNvPr>
          <p:cNvSpPr txBox="1"/>
          <p:nvPr/>
        </p:nvSpPr>
        <p:spPr>
          <a:xfrm>
            <a:off x="539750" y="1365149"/>
            <a:ext cx="4546600" cy="369332"/>
          </a:xfrm>
          <a:prstGeom prst="rect">
            <a:avLst/>
          </a:prstGeom>
          <a:noFill/>
        </p:spPr>
        <p:txBody>
          <a:bodyPr wrap="square" rtlCol="0">
            <a:spAutoFit/>
          </a:bodyPr>
          <a:lstStyle/>
          <a:p>
            <a:r>
              <a:rPr lang="pt-BR" dirty="0">
                <a:latin typeface="Montserrat" panose="00000500000000000000" pitchFamily="50" charset="0"/>
              </a:rPr>
              <a:t>Alterações:</a:t>
            </a:r>
          </a:p>
        </p:txBody>
      </p:sp>
      <p:sp>
        <p:nvSpPr>
          <p:cNvPr id="2" name="TextBox 1">
            <a:extLst>
              <a:ext uri="{FF2B5EF4-FFF2-40B4-BE49-F238E27FC236}">
                <a16:creationId xmlns:a16="http://schemas.microsoft.com/office/drawing/2014/main" id="{B8761989-710E-6F31-F31C-C6C15FD264B2}"/>
              </a:ext>
            </a:extLst>
          </p:cNvPr>
          <p:cNvSpPr txBox="1"/>
          <p:nvPr/>
        </p:nvSpPr>
        <p:spPr>
          <a:xfrm>
            <a:off x="3409261" y="4925576"/>
            <a:ext cx="2565400" cy="523220"/>
          </a:xfrm>
          <a:prstGeom prst="rect">
            <a:avLst/>
          </a:prstGeom>
          <a:noFill/>
        </p:spPr>
        <p:txBody>
          <a:bodyPr wrap="square">
            <a:spAutoFit/>
          </a:bodyPr>
          <a:lstStyle/>
          <a:p>
            <a:pPr algn="just"/>
            <a:r>
              <a:rPr lang="pt-BR" sz="1400" dirty="0">
                <a:solidFill>
                  <a:schemeClr val="tx1"/>
                </a:solidFill>
                <a:latin typeface="Montserrat" panose="00000500000000000000" pitchFamily="50" charset="0"/>
              </a:rPr>
              <a:t>Atualmente esse prazo prescreve em 3 anos.</a:t>
            </a:r>
          </a:p>
        </p:txBody>
      </p:sp>
      <p:sp>
        <p:nvSpPr>
          <p:cNvPr id="10" name="Arrow: Down 9">
            <a:extLst>
              <a:ext uri="{FF2B5EF4-FFF2-40B4-BE49-F238E27FC236}">
                <a16:creationId xmlns:a16="http://schemas.microsoft.com/office/drawing/2014/main" id="{EAC560BB-02B9-BBFC-CB6B-23739F9B02E0}"/>
              </a:ext>
            </a:extLst>
          </p:cNvPr>
          <p:cNvSpPr/>
          <p:nvPr/>
        </p:nvSpPr>
        <p:spPr>
          <a:xfrm>
            <a:off x="7392299" y="4219576"/>
            <a:ext cx="257175" cy="707886"/>
          </a:xfrm>
          <a:prstGeom prst="downArrow">
            <a:avLst/>
          </a:prstGeom>
          <a:solidFill>
            <a:srgbClr val="7F7F7F">
              <a:alpha val="58039"/>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Box 11">
            <a:extLst>
              <a:ext uri="{FF2B5EF4-FFF2-40B4-BE49-F238E27FC236}">
                <a16:creationId xmlns:a16="http://schemas.microsoft.com/office/drawing/2014/main" id="{3631F58C-7E6F-C374-7258-FB5E6844797B}"/>
              </a:ext>
            </a:extLst>
          </p:cNvPr>
          <p:cNvSpPr txBox="1"/>
          <p:nvPr/>
        </p:nvSpPr>
        <p:spPr>
          <a:xfrm>
            <a:off x="6238186" y="4925576"/>
            <a:ext cx="2565400" cy="1169551"/>
          </a:xfrm>
          <a:prstGeom prst="rect">
            <a:avLst/>
          </a:prstGeom>
          <a:noFill/>
        </p:spPr>
        <p:txBody>
          <a:bodyPr wrap="square">
            <a:spAutoFit/>
          </a:bodyPr>
          <a:lstStyle/>
          <a:p>
            <a:pPr algn="just"/>
            <a:r>
              <a:rPr lang="pt-BR" sz="1400" dirty="0">
                <a:latin typeface="Montserrat" panose="00000500000000000000" pitchFamily="50" charset="0"/>
              </a:rPr>
              <a:t>Inovação: o pedido de reconsideração da cobertura suspende o prazo prescricional (Art. 127).</a:t>
            </a:r>
            <a:endParaRPr lang="pt-BR" sz="1400" dirty="0">
              <a:solidFill>
                <a:schemeClr val="tx1"/>
              </a:solidFill>
              <a:latin typeface="Montserrat" panose="00000500000000000000" pitchFamily="50" charset="0"/>
            </a:endParaRPr>
          </a:p>
        </p:txBody>
      </p:sp>
    </p:spTree>
    <p:extLst>
      <p:ext uri="{BB962C8B-B14F-4D97-AF65-F5344CB8AC3E}">
        <p14:creationId xmlns:p14="http://schemas.microsoft.com/office/powerpoint/2010/main" val="33529964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D8F4AD-2407-5642-06C7-4CD3E0F7DA8C}"/>
            </a:ext>
          </a:extLst>
        </p:cNvPr>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4D2EF8A0-49E1-0955-3CC4-12182DFF461B}"/>
              </a:ext>
            </a:extLst>
          </p:cNvPr>
          <p:cNvGraphicFramePr>
            <a:graphicFrameLocks noGrp="1"/>
          </p:cNvGraphicFramePr>
          <p:nvPr>
            <p:ph idx="1"/>
            <p:extLst>
              <p:ext uri="{D42A27DB-BD31-4B8C-83A1-F6EECF244321}">
                <p14:modId xmlns:p14="http://schemas.microsoft.com/office/powerpoint/2010/main" val="2133665517"/>
              </p:ext>
            </p:extLst>
          </p:nvPr>
        </p:nvGraphicFramePr>
        <p:xfrm>
          <a:off x="1401762" y="1637506"/>
          <a:ext cx="9388475" cy="358298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6FF043F8-B67C-71D7-720B-E13745B92991}"/>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Considerações sobre a Lei 15.040/2024</a:t>
            </a:r>
          </a:p>
          <a:p>
            <a:pPr algn="r"/>
            <a:r>
              <a:rPr lang="pt-BR" sz="2000" b="1" dirty="0">
                <a:solidFill>
                  <a:srgbClr val="006666"/>
                </a:solidFill>
                <a:latin typeface="Montserrat" panose="00000500000000000000" pitchFamily="50" charset="0"/>
              </a:rPr>
              <a:t>Outros Pontos Relevantes</a:t>
            </a:r>
          </a:p>
        </p:txBody>
      </p:sp>
    </p:spTree>
    <p:extLst>
      <p:ext uri="{BB962C8B-B14F-4D97-AF65-F5344CB8AC3E}">
        <p14:creationId xmlns:p14="http://schemas.microsoft.com/office/powerpoint/2010/main" val="12613867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spaço Reservado para Conteúdo 4">
            <a:extLst>
              <a:ext uri="{FF2B5EF4-FFF2-40B4-BE49-F238E27FC236}">
                <a16:creationId xmlns:a16="http://schemas.microsoft.com/office/drawing/2014/main" id="{2D07B434-000E-EE9E-4680-5BB92CB60E69}"/>
              </a:ext>
            </a:extLst>
          </p:cNvPr>
          <p:cNvPicPr>
            <a:picLocks noGrp="1" noChangeAspect="1"/>
          </p:cNvPicPr>
          <p:nvPr>
            <p:ph idx="1"/>
          </p:nvPr>
        </p:nvPicPr>
        <p:blipFill>
          <a:blip r:embed="rId3"/>
          <a:stretch>
            <a:fillRect/>
          </a:stretch>
        </p:blipFill>
        <p:spPr>
          <a:xfrm>
            <a:off x="-2400" y="0"/>
            <a:ext cx="12191999" cy="6858000"/>
          </a:xfrm>
        </p:spPr>
      </p:pic>
      <p:sp>
        <p:nvSpPr>
          <p:cNvPr id="3" name="CaixaDeTexto 12">
            <a:extLst>
              <a:ext uri="{FF2B5EF4-FFF2-40B4-BE49-F238E27FC236}">
                <a16:creationId xmlns:a16="http://schemas.microsoft.com/office/drawing/2014/main" id="{3775F4E0-EE0A-4247-3378-BA7126AA3B01}"/>
              </a:ext>
            </a:extLst>
          </p:cNvPr>
          <p:cNvSpPr txBox="1"/>
          <p:nvPr/>
        </p:nvSpPr>
        <p:spPr>
          <a:xfrm>
            <a:off x="2401" y="4758188"/>
            <a:ext cx="12189599" cy="923330"/>
          </a:xfrm>
          <a:prstGeom prst="rect">
            <a:avLst/>
          </a:prstGeom>
          <a:noFill/>
        </p:spPr>
        <p:txBody>
          <a:bodyPr wrap="square" rtlCol="0">
            <a:spAutoFit/>
          </a:bodyPr>
          <a:lstStyle/>
          <a:p>
            <a:pPr algn="ctr"/>
            <a:r>
              <a:rPr lang="en-US" dirty="0">
                <a:solidFill>
                  <a:schemeClr val="bg1"/>
                </a:solidFill>
              </a:rPr>
              <a:t>Gabrielle Garriga</a:t>
            </a:r>
          </a:p>
          <a:p>
            <a:pPr algn="ctr"/>
            <a:r>
              <a:rPr lang="en-US" dirty="0">
                <a:solidFill>
                  <a:schemeClr val="bg1"/>
                </a:solidFill>
              </a:rPr>
              <a:t>+ 55 21 99012 9411</a:t>
            </a:r>
          </a:p>
          <a:p>
            <a:pPr algn="ctr"/>
            <a:r>
              <a:rPr lang="en-US" u="sng" dirty="0">
                <a:solidFill>
                  <a:schemeClr val="bg1"/>
                </a:solidFill>
              </a:rPr>
              <a:t>gabrielle.garriga@car-law.com.br   </a:t>
            </a:r>
          </a:p>
        </p:txBody>
      </p:sp>
      <p:sp>
        <p:nvSpPr>
          <p:cNvPr id="5" name="CaixaDeTexto 12">
            <a:extLst>
              <a:ext uri="{FF2B5EF4-FFF2-40B4-BE49-F238E27FC236}">
                <a16:creationId xmlns:a16="http://schemas.microsoft.com/office/drawing/2014/main" id="{6A6A91B7-A3BF-0F8C-7750-3BA35D457678}"/>
              </a:ext>
            </a:extLst>
          </p:cNvPr>
          <p:cNvSpPr txBox="1"/>
          <p:nvPr/>
        </p:nvSpPr>
        <p:spPr>
          <a:xfrm>
            <a:off x="-4801" y="3247935"/>
            <a:ext cx="12189599" cy="523220"/>
          </a:xfrm>
          <a:prstGeom prst="rect">
            <a:avLst/>
          </a:prstGeom>
          <a:noFill/>
        </p:spPr>
        <p:txBody>
          <a:bodyPr wrap="square" rtlCol="0">
            <a:spAutoFit/>
          </a:bodyPr>
          <a:lstStyle/>
          <a:p>
            <a:pPr algn="ctr"/>
            <a:r>
              <a:rPr lang="en-US" sz="2800" b="1" dirty="0" err="1">
                <a:solidFill>
                  <a:schemeClr val="bg1"/>
                </a:solidFill>
              </a:rPr>
              <a:t>Obrigada</a:t>
            </a:r>
            <a:r>
              <a:rPr lang="en-US" sz="2800" b="1" dirty="0">
                <a:solidFill>
                  <a:schemeClr val="bg1"/>
                </a:solidFill>
              </a:rPr>
              <a:t>!</a:t>
            </a:r>
            <a:endParaRPr lang="en-US" sz="2800" b="1" u="sng" dirty="0">
              <a:solidFill>
                <a:schemeClr val="bg1"/>
              </a:solidFill>
            </a:endParaRPr>
          </a:p>
        </p:txBody>
      </p:sp>
    </p:spTree>
    <p:extLst>
      <p:ext uri="{BB962C8B-B14F-4D97-AF65-F5344CB8AC3E}">
        <p14:creationId xmlns:p14="http://schemas.microsoft.com/office/powerpoint/2010/main" val="175644831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13536F0-DD48-D23E-3601-E668A7AAAC22}"/>
              </a:ext>
            </a:extLst>
          </p:cNvPr>
          <p:cNvSpPr/>
          <p:nvPr/>
        </p:nvSpPr>
        <p:spPr>
          <a:xfrm>
            <a:off x="0" y="3249000"/>
            <a:ext cx="12192000" cy="360000"/>
          </a:xfrm>
          <a:prstGeom prst="rect">
            <a:avLst/>
          </a:prstGeom>
          <a:solidFill>
            <a:srgbClr val="12909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TextBox 2">
            <a:extLst>
              <a:ext uri="{FF2B5EF4-FFF2-40B4-BE49-F238E27FC236}">
                <a16:creationId xmlns:a16="http://schemas.microsoft.com/office/drawing/2014/main" id="{88402C2E-1B8F-CF67-8C84-6AA2C6FC8743}"/>
              </a:ext>
            </a:extLst>
          </p:cNvPr>
          <p:cNvSpPr txBox="1"/>
          <p:nvPr/>
        </p:nvSpPr>
        <p:spPr>
          <a:xfrm>
            <a:off x="1151155" y="3226994"/>
            <a:ext cx="881395" cy="369332"/>
          </a:xfrm>
          <a:prstGeom prst="rect">
            <a:avLst/>
          </a:prstGeom>
          <a:noFill/>
        </p:spPr>
        <p:txBody>
          <a:bodyPr wrap="none" rtlCol="0">
            <a:spAutoFit/>
          </a:bodyPr>
          <a:lstStyle/>
          <a:p>
            <a:r>
              <a:rPr lang="pt-BR" b="1" dirty="0">
                <a:latin typeface="Montserrat" panose="00000500000000000000" pitchFamily="50" charset="0"/>
              </a:rPr>
              <a:t>1910’s</a:t>
            </a:r>
          </a:p>
        </p:txBody>
      </p:sp>
      <p:cxnSp>
        <p:nvCxnSpPr>
          <p:cNvPr id="6" name="Straight Connector 5">
            <a:extLst>
              <a:ext uri="{FF2B5EF4-FFF2-40B4-BE49-F238E27FC236}">
                <a16:creationId xmlns:a16="http://schemas.microsoft.com/office/drawing/2014/main" id="{5E67D091-827B-2B4C-FE8E-8B8E7BCD37D5}"/>
              </a:ext>
            </a:extLst>
          </p:cNvPr>
          <p:cNvCxnSpPr>
            <a:cxnSpLocks/>
          </p:cNvCxnSpPr>
          <p:nvPr/>
        </p:nvCxnSpPr>
        <p:spPr>
          <a:xfrm>
            <a:off x="1591851" y="3703661"/>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 name="TextBox 7">
            <a:extLst>
              <a:ext uri="{FF2B5EF4-FFF2-40B4-BE49-F238E27FC236}">
                <a16:creationId xmlns:a16="http://schemas.microsoft.com/office/drawing/2014/main" id="{BABE011B-6EAC-8B1F-CD98-962282076344}"/>
              </a:ext>
            </a:extLst>
          </p:cNvPr>
          <p:cNvSpPr txBox="1"/>
          <p:nvPr/>
        </p:nvSpPr>
        <p:spPr>
          <a:xfrm>
            <a:off x="362100" y="4457114"/>
            <a:ext cx="2592000" cy="584775"/>
          </a:xfrm>
          <a:prstGeom prst="rect">
            <a:avLst/>
          </a:prstGeom>
          <a:noFill/>
        </p:spPr>
        <p:txBody>
          <a:bodyPr wrap="square" rtlCol="0">
            <a:spAutoFit/>
          </a:bodyPr>
          <a:lstStyle/>
          <a:p>
            <a:pPr algn="ctr"/>
            <a:r>
              <a:rPr lang="pt-BR" sz="1600" b="1" dirty="0">
                <a:latin typeface="Montserrat" panose="00000500000000000000" pitchFamily="50" charset="0"/>
              </a:rPr>
              <a:t>Primeiras apólices aeronáuticas emitidas</a:t>
            </a:r>
          </a:p>
        </p:txBody>
      </p:sp>
      <p:sp>
        <p:nvSpPr>
          <p:cNvPr id="11" name="TextBox 10">
            <a:extLst>
              <a:ext uri="{FF2B5EF4-FFF2-40B4-BE49-F238E27FC236}">
                <a16:creationId xmlns:a16="http://schemas.microsoft.com/office/drawing/2014/main" id="{6042BD20-E44F-C9A9-C887-672E202CCAB3}"/>
              </a:ext>
            </a:extLst>
          </p:cNvPr>
          <p:cNvSpPr txBox="1"/>
          <p:nvPr/>
        </p:nvSpPr>
        <p:spPr>
          <a:xfrm>
            <a:off x="268930" y="5059597"/>
            <a:ext cx="2880000" cy="954107"/>
          </a:xfrm>
          <a:prstGeom prst="rect">
            <a:avLst/>
          </a:prstGeom>
          <a:noFill/>
        </p:spPr>
        <p:txBody>
          <a:bodyPr wrap="square" rtlCol="0">
            <a:spAutoFit/>
          </a:bodyPr>
          <a:lstStyle/>
          <a:p>
            <a:pPr algn="ctr"/>
            <a:r>
              <a:rPr lang="pt-BR" sz="1400" dirty="0">
                <a:latin typeface="Montserrat" panose="00000500000000000000" pitchFamily="50" charset="0"/>
              </a:rPr>
              <a:t>Como o desenvolvimento do voo, surge a demanda por seguros para garantia das aeronaves.</a:t>
            </a:r>
          </a:p>
        </p:txBody>
      </p:sp>
      <p:sp>
        <p:nvSpPr>
          <p:cNvPr id="12" name="TextBox 11">
            <a:extLst>
              <a:ext uri="{FF2B5EF4-FFF2-40B4-BE49-F238E27FC236}">
                <a16:creationId xmlns:a16="http://schemas.microsoft.com/office/drawing/2014/main" id="{C13BE1B3-8A97-A0C3-A0A1-4C4720EC5A53}"/>
              </a:ext>
            </a:extLst>
          </p:cNvPr>
          <p:cNvSpPr txBox="1"/>
          <p:nvPr/>
        </p:nvSpPr>
        <p:spPr>
          <a:xfrm>
            <a:off x="2676191" y="1198804"/>
            <a:ext cx="2378177" cy="646331"/>
          </a:xfrm>
          <a:prstGeom prst="rect">
            <a:avLst/>
          </a:prstGeom>
          <a:noFill/>
        </p:spPr>
        <p:txBody>
          <a:bodyPr wrap="square" rtlCol="0">
            <a:spAutoFit/>
          </a:bodyPr>
          <a:lstStyle/>
          <a:p>
            <a:pPr algn="ctr"/>
            <a:r>
              <a:rPr lang="pt-BR" b="1" dirty="0">
                <a:latin typeface="Montserrat" panose="00000500000000000000" pitchFamily="50" charset="0"/>
              </a:rPr>
              <a:t>Surgimento da aviação comercial</a:t>
            </a:r>
          </a:p>
        </p:txBody>
      </p:sp>
      <p:sp>
        <p:nvSpPr>
          <p:cNvPr id="13" name="TextBox 12">
            <a:extLst>
              <a:ext uri="{FF2B5EF4-FFF2-40B4-BE49-F238E27FC236}">
                <a16:creationId xmlns:a16="http://schemas.microsoft.com/office/drawing/2014/main" id="{F998B682-5F15-8AB5-5670-103B78EC3886}"/>
              </a:ext>
            </a:extLst>
          </p:cNvPr>
          <p:cNvSpPr txBox="1"/>
          <p:nvPr/>
        </p:nvSpPr>
        <p:spPr>
          <a:xfrm>
            <a:off x="2425276" y="1811798"/>
            <a:ext cx="2880000" cy="892552"/>
          </a:xfrm>
          <a:prstGeom prst="rect">
            <a:avLst/>
          </a:prstGeom>
          <a:noFill/>
        </p:spPr>
        <p:txBody>
          <a:bodyPr wrap="square" rtlCol="0">
            <a:spAutoFit/>
          </a:bodyPr>
          <a:lstStyle/>
          <a:p>
            <a:pPr algn="ctr"/>
            <a:r>
              <a:rPr lang="pt-BR" sz="1300" dirty="0">
                <a:latin typeface="Montserrat" panose="00000500000000000000" pitchFamily="50" charset="0"/>
              </a:rPr>
              <a:t>Pós-1ª Guerra, surgem as primeiras empresas voltadas para o transporte postal e de carga.</a:t>
            </a:r>
          </a:p>
        </p:txBody>
      </p:sp>
      <p:sp>
        <p:nvSpPr>
          <p:cNvPr id="14" name="TextBox 13">
            <a:extLst>
              <a:ext uri="{FF2B5EF4-FFF2-40B4-BE49-F238E27FC236}">
                <a16:creationId xmlns:a16="http://schemas.microsoft.com/office/drawing/2014/main" id="{177E2B3F-DDF3-4ADD-6DED-9F6D2EC9CA7C}"/>
              </a:ext>
            </a:extLst>
          </p:cNvPr>
          <p:cNvSpPr txBox="1"/>
          <p:nvPr/>
        </p:nvSpPr>
        <p:spPr>
          <a:xfrm>
            <a:off x="3424580" y="3226994"/>
            <a:ext cx="898003" cy="369332"/>
          </a:xfrm>
          <a:prstGeom prst="rect">
            <a:avLst/>
          </a:prstGeom>
          <a:noFill/>
        </p:spPr>
        <p:txBody>
          <a:bodyPr wrap="none" rtlCol="0">
            <a:spAutoFit/>
          </a:bodyPr>
          <a:lstStyle/>
          <a:p>
            <a:r>
              <a:rPr lang="pt-BR" b="1" dirty="0">
                <a:latin typeface="Montserrat" panose="00000500000000000000" pitchFamily="50" charset="0"/>
              </a:rPr>
              <a:t>1920’s</a:t>
            </a:r>
          </a:p>
        </p:txBody>
      </p:sp>
      <p:sp>
        <p:nvSpPr>
          <p:cNvPr id="16" name="TextBox 15">
            <a:extLst>
              <a:ext uri="{FF2B5EF4-FFF2-40B4-BE49-F238E27FC236}">
                <a16:creationId xmlns:a16="http://schemas.microsoft.com/office/drawing/2014/main" id="{58B05E07-CF85-0A12-CC69-7F22BB716D6B}"/>
              </a:ext>
            </a:extLst>
          </p:cNvPr>
          <p:cNvSpPr txBox="1"/>
          <p:nvPr/>
        </p:nvSpPr>
        <p:spPr>
          <a:xfrm>
            <a:off x="4881690" y="4424736"/>
            <a:ext cx="2378177" cy="584775"/>
          </a:xfrm>
          <a:prstGeom prst="rect">
            <a:avLst/>
          </a:prstGeom>
          <a:noFill/>
        </p:spPr>
        <p:txBody>
          <a:bodyPr wrap="square" rtlCol="0">
            <a:spAutoFit/>
          </a:bodyPr>
          <a:lstStyle/>
          <a:p>
            <a:pPr algn="ctr"/>
            <a:r>
              <a:rPr lang="pt-BR" sz="1600" b="1" dirty="0">
                <a:latin typeface="Montserrat" panose="00000500000000000000" pitchFamily="50" charset="0"/>
              </a:rPr>
              <a:t>Regulamentação do transporte aéreo</a:t>
            </a:r>
          </a:p>
        </p:txBody>
      </p:sp>
      <p:sp>
        <p:nvSpPr>
          <p:cNvPr id="17" name="TextBox 16">
            <a:extLst>
              <a:ext uri="{FF2B5EF4-FFF2-40B4-BE49-F238E27FC236}">
                <a16:creationId xmlns:a16="http://schemas.microsoft.com/office/drawing/2014/main" id="{C114B2AD-BC87-90C2-D960-F4E4FE9862CC}"/>
              </a:ext>
            </a:extLst>
          </p:cNvPr>
          <p:cNvSpPr txBox="1"/>
          <p:nvPr/>
        </p:nvSpPr>
        <p:spPr>
          <a:xfrm>
            <a:off x="4630778" y="5047268"/>
            <a:ext cx="2880000" cy="954107"/>
          </a:xfrm>
          <a:prstGeom prst="rect">
            <a:avLst/>
          </a:prstGeom>
          <a:noFill/>
        </p:spPr>
        <p:txBody>
          <a:bodyPr wrap="square" rtlCol="0">
            <a:spAutoFit/>
          </a:bodyPr>
          <a:lstStyle/>
          <a:p>
            <a:pPr algn="ctr"/>
            <a:r>
              <a:rPr lang="pt-BR" sz="1400" dirty="0">
                <a:latin typeface="Montserrat" panose="00000500000000000000" pitchFamily="50" charset="0"/>
              </a:rPr>
              <a:t>Convenção de Varsóvia (1929) e Código Brasileiro do Ar (1938). Estabelecimento de </a:t>
            </a:r>
            <a:r>
              <a:rPr lang="pt-BR" sz="1400" dirty="0">
                <a:highlight>
                  <a:srgbClr val="FFFF00"/>
                </a:highlight>
                <a:latin typeface="Montserrat" panose="00000500000000000000" pitchFamily="50" charset="0"/>
              </a:rPr>
              <a:t>limites de responsabilidade</a:t>
            </a:r>
            <a:r>
              <a:rPr lang="pt-BR" sz="1400" dirty="0">
                <a:latin typeface="Montserrat" panose="00000500000000000000" pitchFamily="50" charset="0"/>
              </a:rPr>
              <a:t>.</a:t>
            </a:r>
          </a:p>
        </p:txBody>
      </p:sp>
      <p:sp>
        <p:nvSpPr>
          <p:cNvPr id="18" name="TextBox 17">
            <a:extLst>
              <a:ext uri="{FF2B5EF4-FFF2-40B4-BE49-F238E27FC236}">
                <a16:creationId xmlns:a16="http://schemas.microsoft.com/office/drawing/2014/main" id="{D488387B-F401-9B52-8C3C-42FD427FA7D7}"/>
              </a:ext>
            </a:extLst>
          </p:cNvPr>
          <p:cNvSpPr txBox="1"/>
          <p:nvPr/>
        </p:nvSpPr>
        <p:spPr>
          <a:xfrm>
            <a:off x="5526239" y="3226994"/>
            <a:ext cx="898003" cy="369332"/>
          </a:xfrm>
          <a:prstGeom prst="rect">
            <a:avLst/>
          </a:prstGeom>
          <a:noFill/>
        </p:spPr>
        <p:txBody>
          <a:bodyPr wrap="none" rtlCol="0">
            <a:spAutoFit/>
          </a:bodyPr>
          <a:lstStyle/>
          <a:p>
            <a:r>
              <a:rPr lang="pt-BR" b="1" dirty="0">
                <a:latin typeface="Montserrat" panose="00000500000000000000" pitchFamily="50" charset="0"/>
              </a:rPr>
              <a:t>1930’s</a:t>
            </a:r>
          </a:p>
        </p:txBody>
      </p:sp>
      <p:sp>
        <p:nvSpPr>
          <p:cNvPr id="19" name="TextBox 18">
            <a:extLst>
              <a:ext uri="{FF2B5EF4-FFF2-40B4-BE49-F238E27FC236}">
                <a16:creationId xmlns:a16="http://schemas.microsoft.com/office/drawing/2014/main" id="{82792BAE-D5E9-44DD-9938-B40B2576D842}"/>
              </a:ext>
            </a:extLst>
          </p:cNvPr>
          <p:cNvSpPr txBox="1"/>
          <p:nvPr/>
        </p:nvSpPr>
        <p:spPr>
          <a:xfrm>
            <a:off x="7326672" y="3237849"/>
            <a:ext cx="1856598" cy="369332"/>
          </a:xfrm>
          <a:prstGeom prst="rect">
            <a:avLst/>
          </a:prstGeom>
          <a:noFill/>
        </p:spPr>
        <p:txBody>
          <a:bodyPr wrap="none" rtlCol="0">
            <a:spAutoFit/>
          </a:bodyPr>
          <a:lstStyle/>
          <a:p>
            <a:r>
              <a:rPr lang="pt-BR" b="1" dirty="0">
                <a:latin typeface="Montserrat" panose="00000500000000000000" pitchFamily="50" charset="0"/>
              </a:rPr>
              <a:t>1940’s - 1950’s</a:t>
            </a:r>
          </a:p>
        </p:txBody>
      </p:sp>
      <p:sp>
        <p:nvSpPr>
          <p:cNvPr id="23" name="TextBox 22">
            <a:extLst>
              <a:ext uri="{FF2B5EF4-FFF2-40B4-BE49-F238E27FC236}">
                <a16:creationId xmlns:a16="http://schemas.microsoft.com/office/drawing/2014/main" id="{D34559C2-90C2-9C34-4AD1-8F8E2A160C09}"/>
              </a:ext>
            </a:extLst>
          </p:cNvPr>
          <p:cNvSpPr txBox="1"/>
          <p:nvPr/>
        </p:nvSpPr>
        <p:spPr>
          <a:xfrm>
            <a:off x="6997609" y="1198804"/>
            <a:ext cx="2378177" cy="646331"/>
          </a:xfrm>
          <a:prstGeom prst="rect">
            <a:avLst/>
          </a:prstGeom>
          <a:noFill/>
        </p:spPr>
        <p:txBody>
          <a:bodyPr wrap="square" rtlCol="0">
            <a:spAutoFit/>
          </a:bodyPr>
          <a:lstStyle/>
          <a:p>
            <a:pPr algn="ctr"/>
            <a:r>
              <a:rPr lang="pt-BR" b="1" dirty="0">
                <a:latin typeface="Montserrat" panose="00000500000000000000" pitchFamily="50" charset="0"/>
              </a:rPr>
              <a:t>Expansão da aviação comercial</a:t>
            </a:r>
          </a:p>
        </p:txBody>
      </p:sp>
      <p:sp>
        <p:nvSpPr>
          <p:cNvPr id="24" name="TextBox 23">
            <a:extLst>
              <a:ext uri="{FF2B5EF4-FFF2-40B4-BE49-F238E27FC236}">
                <a16:creationId xmlns:a16="http://schemas.microsoft.com/office/drawing/2014/main" id="{0C77B5F6-38B2-1059-A5F8-DA7E4D89F81A}"/>
              </a:ext>
            </a:extLst>
          </p:cNvPr>
          <p:cNvSpPr txBox="1"/>
          <p:nvPr/>
        </p:nvSpPr>
        <p:spPr>
          <a:xfrm>
            <a:off x="6917494" y="1828799"/>
            <a:ext cx="2538405" cy="738664"/>
          </a:xfrm>
          <a:prstGeom prst="rect">
            <a:avLst/>
          </a:prstGeom>
          <a:noFill/>
        </p:spPr>
        <p:txBody>
          <a:bodyPr wrap="square" rtlCol="0">
            <a:spAutoFit/>
          </a:bodyPr>
          <a:lstStyle/>
          <a:p>
            <a:pPr algn="ctr"/>
            <a:r>
              <a:rPr lang="pt-BR" sz="1400" dirty="0">
                <a:latin typeface="Montserrat" panose="00000500000000000000" pitchFamily="50" charset="0"/>
              </a:rPr>
              <a:t>Conversão de aeronaves militares  pós-2ª Guerra e primeiros aviões a jato.</a:t>
            </a:r>
          </a:p>
        </p:txBody>
      </p:sp>
      <p:sp>
        <p:nvSpPr>
          <p:cNvPr id="27" name="TextBox 26">
            <a:extLst>
              <a:ext uri="{FF2B5EF4-FFF2-40B4-BE49-F238E27FC236}">
                <a16:creationId xmlns:a16="http://schemas.microsoft.com/office/drawing/2014/main" id="{F51D4164-96B0-AACC-04D5-F045AC9541B0}"/>
              </a:ext>
            </a:extLst>
          </p:cNvPr>
          <p:cNvSpPr txBox="1"/>
          <p:nvPr/>
        </p:nvSpPr>
        <p:spPr>
          <a:xfrm>
            <a:off x="9187458" y="4468362"/>
            <a:ext cx="2735611" cy="646331"/>
          </a:xfrm>
          <a:prstGeom prst="rect">
            <a:avLst/>
          </a:prstGeom>
          <a:noFill/>
        </p:spPr>
        <p:txBody>
          <a:bodyPr wrap="square" rtlCol="0">
            <a:spAutoFit/>
          </a:bodyPr>
          <a:lstStyle/>
          <a:p>
            <a:pPr algn="ctr"/>
            <a:r>
              <a:rPr lang="pt-BR" b="1" dirty="0">
                <a:latin typeface="Montserrat" panose="00000500000000000000" pitchFamily="50" charset="0"/>
              </a:rPr>
              <a:t>Brasil regulamenta o setor de seguros</a:t>
            </a:r>
          </a:p>
        </p:txBody>
      </p:sp>
      <p:sp>
        <p:nvSpPr>
          <p:cNvPr id="28" name="TextBox 27">
            <a:extLst>
              <a:ext uri="{FF2B5EF4-FFF2-40B4-BE49-F238E27FC236}">
                <a16:creationId xmlns:a16="http://schemas.microsoft.com/office/drawing/2014/main" id="{8C0ED51D-4DD6-F989-E948-B3E246C9C06F}"/>
              </a:ext>
            </a:extLst>
          </p:cNvPr>
          <p:cNvSpPr txBox="1"/>
          <p:nvPr/>
        </p:nvSpPr>
        <p:spPr>
          <a:xfrm>
            <a:off x="9289705" y="5047267"/>
            <a:ext cx="2520000" cy="1169551"/>
          </a:xfrm>
          <a:prstGeom prst="rect">
            <a:avLst/>
          </a:prstGeom>
          <a:noFill/>
        </p:spPr>
        <p:txBody>
          <a:bodyPr wrap="square" rtlCol="0">
            <a:spAutoFit/>
          </a:bodyPr>
          <a:lstStyle/>
          <a:p>
            <a:pPr algn="ctr"/>
            <a:r>
              <a:rPr lang="pt-BR" sz="1400" dirty="0">
                <a:latin typeface="Montserrat" panose="00000500000000000000" pitchFamily="50" charset="0"/>
              </a:rPr>
              <a:t>Criação da SUSEP e estabelecimento do </a:t>
            </a:r>
            <a:r>
              <a:rPr lang="pt-BR" sz="1400" dirty="0">
                <a:highlight>
                  <a:srgbClr val="FFFF00"/>
                </a:highlight>
                <a:latin typeface="Montserrat" panose="00000500000000000000" pitchFamily="50" charset="0"/>
              </a:rPr>
              <a:t>seguro obrigatório com base nos limites indenizatórios</a:t>
            </a:r>
            <a:r>
              <a:rPr lang="pt-BR" sz="1400" dirty="0">
                <a:latin typeface="Montserrat" panose="00000500000000000000" pitchFamily="50" charset="0"/>
              </a:rPr>
              <a:t>.</a:t>
            </a:r>
          </a:p>
        </p:txBody>
      </p:sp>
      <p:sp>
        <p:nvSpPr>
          <p:cNvPr id="29" name="TextBox 28">
            <a:extLst>
              <a:ext uri="{FF2B5EF4-FFF2-40B4-BE49-F238E27FC236}">
                <a16:creationId xmlns:a16="http://schemas.microsoft.com/office/drawing/2014/main" id="{EE0691FD-5D9C-BFD4-7BB5-648CBCB4D30F}"/>
              </a:ext>
            </a:extLst>
          </p:cNvPr>
          <p:cNvSpPr txBox="1"/>
          <p:nvPr/>
        </p:nvSpPr>
        <p:spPr>
          <a:xfrm>
            <a:off x="10109221" y="3226994"/>
            <a:ext cx="909223" cy="369332"/>
          </a:xfrm>
          <a:prstGeom prst="rect">
            <a:avLst/>
          </a:prstGeom>
          <a:noFill/>
        </p:spPr>
        <p:txBody>
          <a:bodyPr wrap="none" rtlCol="0">
            <a:spAutoFit/>
          </a:bodyPr>
          <a:lstStyle/>
          <a:p>
            <a:r>
              <a:rPr lang="pt-BR" b="1" dirty="0">
                <a:latin typeface="Montserrat" panose="00000500000000000000" pitchFamily="50" charset="0"/>
              </a:rPr>
              <a:t>1960’s</a:t>
            </a:r>
          </a:p>
        </p:txBody>
      </p:sp>
      <p:sp>
        <p:nvSpPr>
          <p:cNvPr id="39" name="Rectangle 38">
            <a:extLst>
              <a:ext uri="{FF2B5EF4-FFF2-40B4-BE49-F238E27FC236}">
                <a16:creationId xmlns:a16="http://schemas.microsoft.com/office/drawing/2014/main" id="{3D5E35BF-35D3-04CA-7E11-1B416412EF30}"/>
              </a:ext>
            </a:extLst>
          </p:cNvPr>
          <p:cNvSpPr/>
          <p:nvPr/>
        </p:nvSpPr>
        <p:spPr>
          <a:xfrm>
            <a:off x="578100" y="4356235"/>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Rectangle 4">
            <a:extLst>
              <a:ext uri="{FF2B5EF4-FFF2-40B4-BE49-F238E27FC236}">
                <a16:creationId xmlns:a16="http://schemas.microsoft.com/office/drawing/2014/main" id="{80CD76DC-AD95-EE82-1F87-78A76A11BF39}"/>
              </a:ext>
            </a:extLst>
          </p:cNvPr>
          <p:cNvSpPr/>
          <p:nvPr/>
        </p:nvSpPr>
        <p:spPr>
          <a:xfrm>
            <a:off x="2785276" y="2647237"/>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7" name="Straight Connector 6">
            <a:extLst>
              <a:ext uri="{FF2B5EF4-FFF2-40B4-BE49-F238E27FC236}">
                <a16:creationId xmlns:a16="http://schemas.microsoft.com/office/drawing/2014/main" id="{D485A219-30AE-BA6C-1AFD-DD0315BF8E59}"/>
              </a:ext>
            </a:extLst>
          </p:cNvPr>
          <p:cNvCxnSpPr>
            <a:cxnSpLocks/>
          </p:cNvCxnSpPr>
          <p:nvPr/>
        </p:nvCxnSpPr>
        <p:spPr>
          <a:xfrm>
            <a:off x="3865276" y="2783188"/>
            <a:ext cx="0" cy="36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9" name="Straight Connector 8">
            <a:extLst>
              <a:ext uri="{FF2B5EF4-FFF2-40B4-BE49-F238E27FC236}">
                <a16:creationId xmlns:a16="http://schemas.microsoft.com/office/drawing/2014/main" id="{700F3106-6D67-1DFF-D68B-D905FBD6760F}"/>
              </a:ext>
            </a:extLst>
          </p:cNvPr>
          <p:cNvCxnSpPr>
            <a:cxnSpLocks/>
          </p:cNvCxnSpPr>
          <p:nvPr/>
        </p:nvCxnSpPr>
        <p:spPr>
          <a:xfrm>
            <a:off x="6005545" y="3697657"/>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1" name="Rectangle 20">
            <a:extLst>
              <a:ext uri="{FF2B5EF4-FFF2-40B4-BE49-F238E27FC236}">
                <a16:creationId xmlns:a16="http://schemas.microsoft.com/office/drawing/2014/main" id="{53563CD9-22E3-F6BA-6FA3-8507BBEAD58B}"/>
              </a:ext>
            </a:extLst>
          </p:cNvPr>
          <p:cNvSpPr/>
          <p:nvPr/>
        </p:nvSpPr>
        <p:spPr>
          <a:xfrm>
            <a:off x="4991794" y="4350231"/>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2" name="Rectangle 21">
            <a:extLst>
              <a:ext uri="{FF2B5EF4-FFF2-40B4-BE49-F238E27FC236}">
                <a16:creationId xmlns:a16="http://schemas.microsoft.com/office/drawing/2014/main" id="{563C34CC-5BDC-35CF-3455-50E072AC2578}"/>
              </a:ext>
            </a:extLst>
          </p:cNvPr>
          <p:cNvSpPr/>
          <p:nvPr/>
        </p:nvSpPr>
        <p:spPr>
          <a:xfrm>
            <a:off x="7151794" y="2704869"/>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5" name="Straight Connector 24">
            <a:extLst>
              <a:ext uri="{FF2B5EF4-FFF2-40B4-BE49-F238E27FC236}">
                <a16:creationId xmlns:a16="http://schemas.microsoft.com/office/drawing/2014/main" id="{AD0B8768-C3D6-4C8C-2166-8F850117FB3E}"/>
              </a:ext>
            </a:extLst>
          </p:cNvPr>
          <p:cNvCxnSpPr>
            <a:cxnSpLocks/>
          </p:cNvCxnSpPr>
          <p:nvPr/>
        </p:nvCxnSpPr>
        <p:spPr>
          <a:xfrm>
            <a:off x="8231794" y="2840820"/>
            <a:ext cx="0" cy="36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0" name="Straight Connector 29">
            <a:extLst>
              <a:ext uri="{FF2B5EF4-FFF2-40B4-BE49-F238E27FC236}">
                <a16:creationId xmlns:a16="http://schemas.microsoft.com/office/drawing/2014/main" id="{05D985BC-12E5-1D1C-D6B0-C886F43D9D4D}"/>
              </a:ext>
            </a:extLst>
          </p:cNvPr>
          <p:cNvCxnSpPr>
            <a:cxnSpLocks/>
          </p:cNvCxnSpPr>
          <p:nvPr/>
        </p:nvCxnSpPr>
        <p:spPr>
          <a:xfrm>
            <a:off x="10469650" y="3708457"/>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1" name="Rectangle 30">
            <a:extLst>
              <a:ext uri="{FF2B5EF4-FFF2-40B4-BE49-F238E27FC236}">
                <a16:creationId xmlns:a16="http://schemas.microsoft.com/office/drawing/2014/main" id="{BD382330-753A-B078-5BC1-7F4ADDB96583}"/>
              </a:ext>
            </a:extLst>
          </p:cNvPr>
          <p:cNvSpPr/>
          <p:nvPr/>
        </p:nvSpPr>
        <p:spPr>
          <a:xfrm>
            <a:off x="9455899" y="4361031"/>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10" name="TextBox 9">
            <a:extLst>
              <a:ext uri="{FF2B5EF4-FFF2-40B4-BE49-F238E27FC236}">
                <a16:creationId xmlns:a16="http://schemas.microsoft.com/office/drawing/2014/main" id="{F1FB92A8-AC21-8144-8405-A116278AE0BB}"/>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Breve Histórico</a:t>
            </a:r>
          </a:p>
        </p:txBody>
      </p:sp>
    </p:spTree>
    <p:extLst>
      <p:ext uri="{BB962C8B-B14F-4D97-AF65-F5344CB8AC3E}">
        <p14:creationId xmlns:p14="http://schemas.microsoft.com/office/powerpoint/2010/main" val="13634187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13536F0-DD48-D23E-3601-E668A7AAAC22}"/>
              </a:ext>
            </a:extLst>
          </p:cNvPr>
          <p:cNvSpPr/>
          <p:nvPr/>
        </p:nvSpPr>
        <p:spPr>
          <a:xfrm>
            <a:off x="0" y="3249000"/>
            <a:ext cx="12192000" cy="360000"/>
          </a:xfrm>
          <a:prstGeom prst="rect">
            <a:avLst/>
          </a:prstGeom>
          <a:solidFill>
            <a:srgbClr val="12909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TextBox 2">
            <a:extLst>
              <a:ext uri="{FF2B5EF4-FFF2-40B4-BE49-F238E27FC236}">
                <a16:creationId xmlns:a16="http://schemas.microsoft.com/office/drawing/2014/main" id="{88402C2E-1B8F-CF67-8C84-6AA2C6FC8743}"/>
              </a:ext>
            </a:extLst>
          </p:cNvPr>
          <p:cNvSpPr txBox="1"/>
          <p:nvPr/>
        </p:nvSpPr>
        <p:spPr>
          <a:xfrm>
            <a:off x="1151152" y="3239668"/>
            <a:ext cx="904415" cy="369332"/>
          </a:xfrm>
          <a:prstGeom prst="rect">
            <a:avLst/>
          </a:prstGeom>
          <a:noFill/>
        </p:spPr>
        <p:txBody>
          <a:bodyPr wrap="none" rtlCol="0">
            <a:spAutoFit/>
          </a:bodyPr>
          <a:lstStyle/>
          <a:p>
            <a:r>
              <a:rPr lang="pt-BR" b="1" dirty="0">
                <a:latin typeface="Montserrat" panose="00000500000000000000" pitchFamily="50" charset="0"/>
              </a:rPr>
              <a:t>1970’s</a:t>
            </a:r>
          </a:p>
        </p:txBody>
      </p:sp>
      <p:sp>
        <p:nvSpPr>
          <p:cNvPr id="8" name="TextBox 7">
            <a:extLst>
              <a:ext uri="{FF2B5EF4-FFF2-40B4-BE49-F238E27FC236}">
                <a16:creationId xmlns:a16="http://schemas.microsoft.com/office/drawing/2014/main" id="{BABE011B-6EAC-8B1F-CD98-962282076344}"/>
              </a:ext>
            </a:extLst>
          </p:cNvPr>
          <p:cNvSpPr txBox="1"/>
          <p:nvPr/>
        </p:nvSpPr>
        <p:spPr>
          <a:xfrm>
            <a:off x="402763" y="4464052"/>
            <a:ext cx="2458289" cy="584775"/>
          </a:xfrm>
          <a:prstGeom prst="rect">
            <a:avLst/>
          </a:prstGeom>
          <a:noFill/>
        </p:spPr>
        <p:txBody>
          <a:bodyPr wrap="square" rtlCol="0">
            <a:spAutoFit/>
          </a:bodyPr>
          <a:lstStyle/>
          <a:p>
            <a:pPr algn="ctr"/>
            <a:r>
              <a:rPr lang="pt-BR" sz="1600" b="1" dirty="0">
                <a:latin typeface="Montserrat" panose="00000500000000000000" pitchFamily="50" charset="0"/>
              </a:rPr>
              <a:t>Brasil regulamenta o  seguro aeronáutico</a:t>
            </a:r>
          </a:p>
        </p:txBody>
      </p:sp>
      <p:sp>
        <p:nvSpPr>
          <p:cNvPr id="11" name="TextBox 10">
            <a:extLst>
              <a:ext uri="{FF2B5EF4-FFF2-40B4-BE49-F238E27FC236}">
                <a16:creationId xmlns:a16="http://schemas.microsoft.com/office/drawing/2014/main" id="{6042BD20-E44F-C9A9-C887-672E202CCAB3}"/>
              </a:ext>
            </a:extLst>
          </p:cNvPr>
          <p:cNvSpPr txBox="1"/>
          <p:nvPr/>
        </p:nvSpPr>
        <p:spPr>
          <a:xfrm>
            <a:off x="191907" y="5110383"/>
            <a:ext cx="2880000" cy="954107"/>
          </a:xfrm>
          <a:prstGeom prst="rect">
            <a:avLst/>
          </a:prstGeom>
          <a:noFill/>
        </p:spPr>
        <p:txBody>
          <a:bodyPr wrap="square" rtlCol="0">
            <a:spAutoFit/>
          </a:bodyPr>
          <a:lstStyle/>
          <a:p>
            <a:pPr algn="ctr"/>
            <a:r>
              <a:rPr lang="pt-BR" sz="1400" dirty="0">
                <a:latin typeface="Montserrat" panose="00000500000000000000" pitchFamily="50" charset="0"/>
              </a:rPr>
              <a:t>Circular SUSEP nº 19/1971 </a:t>
            </a:r>
            <a:r>
              <a:rPr lang="pt-BR" sz="1400" dirty="0">
                <a:highlight>
                  <a:srgbClr val="FFFF00"/>
                </a:highlight>
                <a:latin typeface="Montserrat" panose="00000500000000000000" pitchFamily="50" charset="0"/>
              </a:rPr>
              <a:t>estabelece clausulado obrigatório (Aditivo “A” e Aditivo “B”)</a:t>
            </a:r>
            <a:r>
              <a:rPr lang="pt-BR" sz="1400" dirty="0">
                <a:latin typeface="Montserrat" panose="00000500000000000000" pitchFamily="50" charset="0"/>
              </a:rPr>
              <a:t>.</a:t>
            </a:r>
          </a:p>
        </p:txBody>
      </p:sp>
      <p:sp>
        <p:nvSpPr>
          <p:cNvPr id="12" name="TextBox 11">
            <a:extLst>
              <a:ext uri="{FF2B5EF4-FFF2-40B4-BE49-F238E27FC236}">
                <a16:creationId xmlns:a16="http://schemas.microsoft.com/office/drawing/2014/main" id="{C13BE1B3-8A97-A0C3-A0A1-4C4720EC5A53}"/>
              </a:ext>
            </a:extLst>
          </p:cNvPr>
          <p:cNvSpPr txBox="1"/>
          <p:nvPr/>
        </p:nvSpPr>
        <p:spPr>
          <a:xfrm>
            <a:off x="2510350" y="1182391"/>
            <a:ext cx="2739510" cy="369332"/>
          </a:xfrm>
          <a:prstGeom prst="rect">
            <a:avLst/>
          </a:prstGeom>
          <a:noFill/>
        </p:spPr>
        <p:txBody>
          <a:bodyPr wrap="square" rtlCol="0">
            <a:spAutoFit/>
          </a:bodyPr>
          <a:lstStyle/>
          <a:p>
            <a:pPr algn="ctr"/>
            <a:r>
              <a:rPr lang="pt-BR" b="1" dirty="0">
                <a:latin typeface="Montserrat" panose="00000500000000000000" pitchFamily="50" charset="0"/>
              </a:rPr>
              <a:t>Padronização</a:t>
            </a:r>
          </a:p>
        </p:txBody>
      </p:sp>
      <p:sp>
        <p:nvSpPr>
          <p:cNvPr id="13" name="TextBox 12">
            <a:extLst>
              <a:ext uri="{FF2B5EF4-FFF2-40B4-BE49-F238E27FC236}">
                <a16:creationId xmlns:a16="http://schemas.microsoft.com/office/drawing/2014/main" id="{F998B682-5F15-8AB5-5670-103B78EC3886}"/>
              </a:ext>
            </a:extLst>
          </p:cNvPr>
          <p:cNvSpPr txBox="1"/>
          <p:nvPr/>
        </p:nvSpPr>
        <p:spPr>
          <a:xfrm>
            <a:off x="2510350" y="1572663"/>
            <a:ext cx="2880000" cy="692497"/>
          </a:xfrm>
          <a:prstGeom prst="rect">
            <a:avLst/>
          </a:prstGeom>
          <a:noFill/>
        </p:spPr>
        <p:txBody>
          <a:bodyPr wrap="square" rtlCol="0">
            <a:spAutoFit/>
          </a:bodyPr>
          <a:lstStyle/>
          <a:p>
            <a:pPr algn="ctr"/>
            <a:r>
              <a:rPr lang="pt-BR" sz="1300" dirty="0">
                <a:latin typeface="Montserrat" panose="00000500000000000000" pitchFamily="50" charset="0"/>
              </a:rPr>
              <a:t>Introdução das cláusulas AVN e criação do </a:t>
            </a:r>
            <a:r>
              <a:rPr lang="pt-BR" sz="1300" i="1" dirty="0">
                <a:latin typeface="Montserrat" panose="00000500000000000000" pitchFamily="50" charset="0"/>
              </a:rPr>
              <a:t>Aviation Insurance Clauses </a:t>
            </a:r>
            <a:r>
              <a:rPr lang="pt-BR" sz="1300" i="1" dirty="0" err="1">
                <a:latin typeface="Montserrat" panose="00000500000000000000" pitchFamily="50" charset="0"/>
              </a:rPr>
              <a:t>Group</a:t>
            </a:r>
            <a:r>
              <a:rPr lang="pt-BR" sz="1300" dirty="0">
                <a:latin typeface="Montserrat" panose="00000500000000000000" pitchFamily="50" charset="0"/>
              </a:rPr>
              <a:t> (AICG).</a:t>
            </a:r>
          </a:p>
        </p:txBody>
      </p:sp>
      <p:sp>
        <p:nvSpPr>
          <p:cNvPr id="14" name="TextBox 13">
            <a:extLst>
              <a:ext uri="{FF2B5EF4-FFF2-40B4-BE49-F238E27FC236}">
                <a16:creationId xmlns:a16="http://schemas.microsoft.com/office/drawing/2014/main" id="{177E2B3F-DDF3-4ADD-6DED-9F6D2EC9CA7C}"/>
              </a:ext>
            </a:extLst>
          </p:cNvPr>
          <p:cNvSpPr txBox="1"/>
          <p:nvPr/>
        </p:nvSpPr>
        <p:spPr>
          <a:xfrm>
            <a:off x="3021560" y="3226994"/>
            <a:ext cx="1859805" cy="369332"/>
          </a:xfrm>
          <a:prstGeom prst="rect">
            <a:avLst/>
          </a:prstGeom>
          <a:noFill/>
        </p:spPr>
        <p:txBody>
          <a:bodyPr wrap="none" rtlCol="0">
            <a:spAutoFit/>
          </a:bodyPr>
          <a:lstStyle/>
          <a:p>
            <a:r>
              <a:rPr lang="pt-BR" b="1" dirty="0">
                <a:latin typeface="Montserrat" panose="00000500000000000000" pitchFamily="50" charset="0"/>
              </a:rPr>
              <a:t>1980’s - 1990’s</a:t>
            </a:r>
          </a:p>
        </p:txBody>
      </p:sp>
      <p:sp>
        <p:nvSpPr>
          <p:cNvPr id="16" name="TextBox 15">
            <a:extLst>
              <a:ext uri="{FF2B5EF4-FFF2-40B4-BE49-F238E27FC236}">
                <a16:creationId xmlns:a16="http://schemas.microsoft.com/office/drawing/2014/main" id="{58B05E07-CF85-0A12-CC69-7F22BB716D6B}"/>
              </a:ext>
            </a:extLst>
          </p:cNvPr>
          <p:cNvSpPr txBox="1"/>
          <p:nvPr/>
        </p:nvSpPr>
        <p:spPr>
          <a:xfrm>
            <a:off x="4641699" y="4478652"/>
            <a:ext cx="2880000" cy="646331"/>
          </a:xfrm>
          <a:prstGeom prst="rect">
            <a:avLst/>
          </a:prstGeom>
          <a:noFill/>
        </p:spPr>
        <p:txBody>
          <a:bodyPr wrap="square" rtlCol="0">
            <a:spAutoFit/>
          </a:bodyPr>
          <a:lstStyle/>
          <a:p>
            <a:pPr algn="ctr"/>
            <a:r>
              <a:rPr lang="pt-BR" b="1" dirty="0">
                <a:latin typeface="Montserrat" panose="00000500000000000000" pitchFamily="50" charset="0"/>
              </a:rPr>
              <a:t>Mudanças importantes no Brasil</a:t>
            </a:r>
          </a:p>
        </p:txBody>
      </p:sp>
      <p:sp>
        <p:nvSpPr>
          <p:cNvPr id="17" name="TextBox 16">
            <a:extLst>
              <a:ext uri="{FF2B5EF4-FFF2-40B4-BE49-F238E27FC236}">
                <a16:creationId xmlns:a16="http://schemas.microsoft.com/office/drawing/2014/main" id="{C114B2AD-BC87-90C2-D960-F4E4FE9862CC}"/>
              </a:ext>
            </a:extLst>
          </p:cNvPr>
          <p:cNvSpPr txBox="1"/>
          <p:nvPr/>
        </p:nvSpPr>
        <p:spPr>
          <a:xfrm>
            <a:off x="4656000" y="5131253"/>
            <a:ext cx="2880000" cy="738664"/>
          </a:xfrm>
          <a:prstGeom prst="rect">
            <a:avLst/>
          </a:prstGeom>
          <a:noFill/>
        </p:spPr>
        <p:txBody>
          <a:bodyPr wrap="square" rtlCol="0">
            <a:spAutoFit/>
          </a:bodyPr>
          <a:lstStyle/>
          <a:p>
            <a:pPr algn="ctr"/>
            <a:r>
              <a:rPr lang="pt-BR" sz="1400" dirty="0">
                <a:latin typeface="Montserrat" panose="00000500000000000000" pitchFamily="50" charset="0"/>
              </a:rPr>
              <a:t>IAC 200-1001 (2005), “Apagão aéreo” (2006), fim do monopólio do IRB (2007).</a:t>
            </a:r>
          </a:p>
        </p:txBody>
      </p:sp>
      <p:sp>
        <p:nvSpPr>
          <p:cNvPr id="18" name="TextBox 17">
            <a:extLst>
              <a:ext uri="{FF2B5EF4-FFF2-40B4-BE49-F238E27FC236}">
                <a16:creationId xmlns:a16="http://schemas.microsoft.com/office/drawing/2014/main" id="{D488387B-F401-9B52-8C3C-42FD427FA7D7}"/>
              </a:ext>
            </a:extLst>
          </p:cNvPr>
          <p:cNvSpPr txBox="1"/>
          <p:nvPr/>
        </p:nvSpPr>
        <p:spPr>
          <a:xfrm>
            <a:off x="5600700" y="3239668"/>
            <a:ext cx="974947" cy="369332"/>
          </a:xfrm>
          <a:prstGeom prst="rect">
            <a:avLst/>
          </a:prstGeom>
          <a:noFill/>
        </p:spPr>
        <p:txBody>
          <a:bodyPr wrap="none" rtlCol="0">
            <a:spAutoFit/>
          </a:bodyPr>
          <a:lstStyle/>
          <a:p>
            <a:r>
              <a:rPr lang="pt-BR" b="1" dirty="0">
                <a:latin typeface="Montserrat" panose="00000500000000000000" pitchFamily="50" charset="0"/>
              </a:rPr>
              <a:t>2000’s</a:t>
            </a:r>
          </a:p>
        </p:txBody>
      </p:sp>
      <p:sp>
        <p:nvSpPr>
          <p:cNvPr id="19" name="TextBox 18">
            <a:extLst>
              <a:ext uri="{FF2B5EF4-FFF2-40B4-BE49-F238E27FC236}">
                <a16:creationId xmlns:a16="http://schemas.microsoft.com/office/drawing/2014/main" id="{82792BAE-D5E9-44DD-9938-B40B2576D842}"/>
              </a:ext>
            </a:extLst>
          </p:cNvPr>
          <p:cNvSpPr txBox="1"/>
          <p:nvPr/>
        </p:nvSpPr>
        <p:spPr>
          <a:xfrm>
            <a:off x="7982292" y="3226994"/>
            <a:ext cx="907621" cy="369332"/>
          </a:xfrm>
          <a:prstGeom prst="rect">
            <a:avLst/>
          </a:prstGeom>
          <a:noFill/>
        </p:spPr>
        <p:txBody>
          <a:bodyPr wrap="none" rtlCol="0">
            <a:spAutoFit/>
          </a:bodyPr>
          <a:lstStyle/>
          <a:p>
            <a:r>
              <a:rPr lang="pt-BR" b="1" dirty="0">
                <a:latin typeface="Montserrat" panose="00000500000000000000" pitchFamily="50" charset="0"/>
              </a:rPr>
              <a:t>2010’s</a:t>
            </a:r>
          </a:p>
        </p:txBody>
      </p:sp>
      <p:sp>
        <p:nvSpPr>
          <p:cNvPr id="23" name="TextBox 22">
            <a:extLst>
              <a:ext uri="{FF2B5EF4-FFF2-40B4-BE49-F238E27FC236}">
                <a16:creationId xmlns:a16="http://schemas.microsoft.com/office/drawing/2014/main" id="{D34559C2-90C2-9C34-4AD1-8F8E2A160C09}"/>
              </a:ext>
            </a:extLst>
          </p:cNvPr>
          <p:cNvSpPr txBox="1"/>
          <p:nvPr/>
        </p:nvSpPr>
        <p:spPr>
          <a:xfrm>
            <a:off x="6906299" y="1118204"/>
            <a:ext cx="2880000" cy="646331"/>
          </a:xfrm>
          <a:prstGeom prst="rect">
            <a:avLst/>
          </a:prstGeom>
          <a:noFill/>
        </p:spPr>
        <p:txBody>
          <a:bodyPr wrap="square" rtlCol="0">
            <a:spAutoFit/>
          </a:bodyPr>
          <a:lstStyle/>
          <a:p>
            <a:pPr algn="ctr"/>
            <a:r>
              <a:rPr lang="pt-BR" b="1" dirty="0">
                <a:latin typeface="Montserrat" panose="00000500000000000000" pitchFamily="50" charset="0"/>
              </a:rPr>
              <a:t>Flexibilização da cobertura de casco</a:t>
            </a:r>
          </a:p>
        </p:txBody>
      </p:sp>
      <p:sp>
        <p:nvSpPr>
          <p:cNvPr id="24" name="TextBox 23">
            <a:extLst>
              <a:ext uri="{FF2B5EF4-FFF2-40B4-BE49-F238E27FC236}">
                <a16:creationId xmlns:a16="http://schemas.microsoft.com/office/drawing/2014/main" id="{0C77B5F6-38B2-1059-A5F8-DA7E4D89F81A}"/>
              </a:ext>
            </a:extLst>
          </p:cNvPr>
          <p:cNvSpPr txBox="1"/>
          <p:nvPr/>
        </p:nvSpPr>
        <p:spPr>
          <a:xfrm>
            <a:off x="6906299" y="1745380"/>
            <a:ext cx="2880000" cy="523220"/>
          </a:xfrm>
          <a:prstGeom prst="rect">
            <a:avLst/>
          </a:prstGeom>
          <a:noFill/>
        </p:spPr>
        <p:txBody>
          <a:bodyPr wrap="square" rtlCol="0">
            <a:spAutoFit/>
          </a:bodyPr>
          <a:lstStyle/>
          <a:p>
            <a:pPr algn="ctr"/>
            <a:r>
              <a:rPr lang="pt-BR" sz="1400" dirty="0">
                <a:latin typeface="Montserrat" panose="00000500000000000000" pitchFamily="50" charset="0"/>
              </a:rPr>
              <a:t>Circular SUSEP nº 525/2016 </a:t>
            </a:r>
            <a:r>
              <a:rPr lang="pt-BR" sz="1400" dirty="0">
                <a:highlight>
                  <a:srgbClr val="FFFF00"/>
                </a:highlight>
                <a:latin typeface="Montserrat" panose="00000500000000000000" pitchFamily="50" charset="0"/>
              </a:rPr>
              <a:t>extingue o Aditivo “A”.</a:t>
            </a:r>
          </a:p>
        </p:txBody>
      </p:sp>
      <p:sp>
        <p:nvSpPr>
          <p:cNvPr id="27" name="TextBox 26">
            <a:extLst>
              <a:ext uri="{FF2B5EF4-FFF2-40B4-BE49-F238E27FC236}">
                <a16:creationId xmlns:a16="http://schemas.microsoft.com/office/drawing/2014/main" id="{F51D4164-96B0-AACC-04D5-F045AC9541B0}"/>
              </a:ext>
            </a:extLst>
          </p:cNvPr>
          <p:cNvSpPr txBox="1"/>
          <p:nvPr/>
        </p:nvSpPr>
        <p:spPr>
          <a:xfrm>
            <a:off x="9360833" y="4423661"/>
            <a:ext cx="2378177" cy="584775"/>
          </a:xfrm>
          <a:prstGeom prst="rect">
            <a:avLst/>
          </a:prstGeom>
          <a:noFill/>
        </p:spPr>
        <p:txBody>
          <a:bodyPr wrap="square" rtlCol="0">
            <a:spAutoFit/>
          </a:bodyPr>
          <a:lstStyle/>
          <a:p>
            <a:pPr algn="ctr"/>
            <a:r>
              <a:rPr lang="pt-BR" sz="1600" b="1" dirty="0">
                <a:latin typeface="Montserrat" panose="00000500000000000000" pitchFamily="50" charset="0"/>
              </a:rPr>
              <a:t>Liberalização do mercado brasileiro</a:t>
            </a:r>
          </a:p>
        </p:txBody>
      </p:sp>
      <p:sp>
        <p:nvSpPr>
          <p:cNvPr id="28" name="TextBox 27">
            <a:extLst>
              <a:ext uri="{FF2B5EF4-FFF2-40B4-BE49-F238E27FC236}">
                <a16:creationId xmlns:a16="http://schemas.microsoft.com/office/drawing/2014/main" id="{8C0ED51D-4DD6-F989-E948-B3E246C9C06F}"/>
              </a:ext>
            </a:extLst>
          </p:cNvPr>
          <p:cNvSpPr txBox="1"/>
          <p:nvPr/>
        </p:nvSpPr>
        <p:spPr>
          <a:xfrm>
            <a:off x="9120093" y="5060762"/>
            <a:ext cx="2880000" cy="954107"/>
          </a:xfrm>
          <a:prstGeom prst="rect">
            <a:avLst/>
          </a:prstGeom>
          <a:noFill/>
        </p:spPr>
        <p:txBody>
          <a:bodyPr wrap="square" rtlCol="0">
            <a:spAutoFit/>
          </a:bodyPr>
          <a:lstStyle/>
          <a:p>
            <a:pPr algn="ctr"/>
            <a:r>
              <a:rPr lang="pt-BR" sz="1400" dirty="0">
                <a:latin typeface="Montserrat" panose="00000500000000000000" pitchFamily="50" charset="0"/>
              </a:rPr>
              <a:t>Resolução CNSP nº 407/2021 (</a:t>
            </a:r>
            <a:r>
              <a:rPr lang="pt-BR" sz="1400" i="1" dirty="0">
                <a:latin typeface="Montserrat" panose="00000500000000000000" pitchFamily="50" charset="0"/>
              </a:rPr>
              <a:t>sub judice</a:t>
            </a:r>
            <a:r>
              <a:rPr lang="pt-BR" sz="1400" dirty="0">
                <a:latin typeface="Montserrat" panose="00000500000000000000" pitchFamily="50" charset="0"/>
              </a:rPr>
              <a:t>) liberaliza ramo aeronáutico.  </a:t>
            </a:r>
            <a:r>
              <a:rPr lang="pt-BR" sz="1400" dirty="0">
                <a:highlight>
                  <a:srgbClr val="FFFF00"/>
                </a:highlight>
                <a:latin typeface="Montserrat" panose="00000500000000000000" pitchFamily="50" charset="0"/>
              </a:rPr>
              <a:t>RETA flexibilizado (2022).</a:t>
            </a:r>
          </a:p>
        </p:txBody>
      </p:sp>
      <p:sp>
        <p:nvSpPr>
          <p:cNvPr id="29" name="TextBox 28">
            <a:extLst>
              <a:ext uri="{FF2B5EF4-FFF2-40B4-BE49-F238E27FC236}">
                <a16:creationId xmlns:a16="http://schemas.microsoft.com/office/drawing/2014/main" id="{EE0691FD-5D9C-BFD4-7BB5-648CBCB4D30F}"/>
              </a:ext>
            </a:extLst>
          </p:cNvPr>
          <p:cNvSpPr txBox="1"/>
          <p:nvPr/>
        </p:nvSpPr>
        <p:spPr>
          <a:xfrm>
            <a:off x="10109221" y="3226994"/>
            <a:ext cx="954107" cy="369332"/>
          </a:xfrm>
          <a:prstGeom prst="rect">
            <a:avLst/>
          </a:prstGeom>
          <a:noFill/>
        </p:spPr>
        <p:txBody>
          <a:bodyPr wrap="none" rtlCol="0">
            <a:spAutoFit/>
          </a:bodyPr>
          <a:lstStyle/>
          <a:p>
            <a:r>
              <a:rPr lang="pt-BR" b="1" dirty="0">
                <a:latin typeface="Montserrat" panose="00000500000000000000" pitchFamily="50" charset="0"/>
              </a:rPr>
              <a:t>2020’s</a:t>
            </a:r>
          </a:p>
        </p:txBody>
      </p:sp>
      <p:cxnSp>
        <p:nvCxnSpPr>
          <p:cNvPr id="7" name="Straight Connector 6">
            <a:extLst>
              <a:ext uri="{FF2B5EF4-FFF2-40B4-BE49-F238E27FC236}">
                <a16:creationId xmlns:a16="http://schemas.microsoft.com/office/drawing/2014/main" id="{C0E1B421-18ED-4DD2-19A1-629F58AF74F9}"/>
              </a:ext>
            </a:extLst>
          </p:cNvPr>
          <p:cNvCxnSpPr>
            <a:cxnSpLocks/>
          </p:cNvCxnSpPr>
          <p:nvPr/>
        </p:nvCxnSpPr>
        <p:spPr>
          <a:xfrm>
            <a:off x="1570798" y="3713616"/>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9" name="Rectangle 8">
            <a:extLst>
              <a:ext uri="{FF2B5EF4-FFF2-40B4-BE49-F238E27FC236}">
                <a16:creationId xmlns:a16="http://schemas.microsoft.com/office/drawing/2014/main" id="{BC13A0A7-A33E-B0CA-9CDB-7CD9997CF7E6}"/>
              </a:ext>
            </a:extLst>
          </p:cNvPr>
          <p:cNvSpPr/>
          <p:nvPr/>
        </p:nvSpPr>
        <p:spPr>
          <a:xfrm>
            <a:off x="557047" y="4366190"/>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20" name="Rectangle 19">
            <a:extLst>
              <a:ext uri="{FF2B5EF4-FFF2-40B4-BE49-F238E27FC236}">
                <a16:creationId xmlns:a16="http://schemas.microsoft.com/office/drawing/2014/main" id="{8BF7E097-4308-8DE3-896A-E8ED613E3C3E}"/>
              </a:ext>
            </a:extLst>
          </p:cNvPr>
          <p:cNvSpPr/>
          <p:nvPr/>
        </p:nvSpPr>
        <p:spPr>
          <a:xfrm>
            <a:off x="2861052" y="2381973"/>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21" name="Straight Connector 20">
            <a:extLst>
              <a:ext uri="{FF2B5EF4-FFF2-40B4-BE49-F238E27FC236}">
                <a16:creationId xmlns:a16="http://schemas.microsoft.com/office/drawing/2014/main" id="{5F44D3EC-4508-BCF9-9DA8-035AF6F2DB15}"/>
              </a:ext>
            </a:extLst>
          </p:cNvPr>
          <p:cNvCxnSpPr>
            <a:cxnSpLocks/>
          </p:cNvCxnSpPr>
          <p:nvPr/>
        </p:nvCxnSpPr>
        <p:spPr>
          <a:xfrm>
            <a:off x="3915180" y="2498202"/>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2" name="Straight Connector 21">
            <a:extLst>
              <a:ext uri="{FF2B5EF4-FFF2-40B4-BE49-F238E27FC236}">
                <a16:creationId xmlns:a16="http://schemas.microsoft.com/office/drawing/2014/main" id="{33C9AA0D-08EC-5FF2-9B6F-57AA76F4C357}"/>
              </a:ext>
            </a:extLst>
          </p:cNvPr>
          <p:cNvCxnSpPr>
            <a:cxnSpLocks/>
          </p:cNvCxnSpPr>
          <p:nvPr/>
        </p:nvCxnSpPr>
        <p:spPr>
          <a:xfrm>
            <a:off x="6029751" y="3671117"/>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5" name="Rectangle 24">
            <a:extLst>
              <a:ext uri="{FF2B5EF4-FFF2-40B4-BE49-F238E27FC236}">
                <a16:creationId xmlns:a16="http://schemas.microsoft.com/office/drawing/2014/main" id="{3E0A6F3E-BEA3-13EE-7135-36E41333E7E8}"/>
              </a:ext>
            </a:extLst>
          </p:cNvPr>
          <p:cNvSpPr/>
          <p:nvPr/>
        </p:nvSpPr>
        <p:spPr>
          <a:xfrm>
            <a:off x="5016000" y="4323691"/>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0" name="Rectangle 29">
            <a:extLst>
              <a:ext uri="{FF2B5EF4-FFF2-40B4-BE49-F238E27FC236}">
                <a16:creationId xmlns:a16="http://schemas.microsoft.com/office/drawing/2014/main" id="{AB214207-550A-FDBB-E62E-8FB258252F7D}"/>
              </a:ext>
            </a:extLst>
          </p:cNvPr>
          <p:cNvSpPr/>
          <p:nvPr/>
        </p:nvSpPr>
        <p:spPr>
          <a:xfrm>
            <a:off x="7292171" y="2376290"/>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cxnSp>
        <p:nvCxnSpPr>
          <p:cNvPr id="31" name="Straight Connector 30">
            <a:extLst>
              <a:ext uri="{FF2B5EF4-FFF2-40B4-BE49-F238E27FC236}">
                <a16:creationId xmlns:a16="http://schemas.microsoft.com/office/drawing/2014/main" id="{971B5ACF-C8D4-346A-8A9C-F4B99AD8E909}"/>
              </a:ext>
            </a:extLst>
          </p:cNvPr>
          <p:cNvCxnSpPr>
            <a:cxnSpLocks/>
          </p:cNvCxnSpPr>
          <p:nvPr/>
        </p:nvCxnSpPr>
        <p:spPr>
          <a:xfrm>
            <a:off x="8346299" y="2492519"/>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2" name="Straight Connector 31">
            <a:extLst>
              <a:ext uri="{FF2B5EF4-FFF2-40B4-BE49-F238E27FC236}">
                <a16:creationId xmlns:a16="http://schemas.microsoft.com/office/drawing/2014/main" id="{6A1653FD-DB2B-01BE-CE10-A6A8314D5DE3}"/>
              </a:ext>
            </a:extLst>
          </p:cNvPr>
          <p:cNvCxnSpPr>
            <a:cxnSpLocks/>
          </p:cNvCxnSpPr>
          <p:nvPr/>
        </p:nvCxnSpPr>
        <p:spPr>
          <a:xfrm>
            <a:off x="10512056" y="3657133"/>
            <a:ext cx="0" cy="720000"/>
          </a:xfrm>
          <a:prstGeom prst="line">
            <a:avLst/>
          </a:prstGeom>
          <a:ln w="19050"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33" name="Rectangle 32">
            <a:extLst>
              <a:ext uri="{FF2B5EF4-FFF2-40B4-BE49-F238E27FC236}">
                <a16:creationId xmlns:a16="http://schemas.microsoft.com/office/drawing/2014/main" id="{C18652B7-2D27-774A-E590-74F0A667752E}"/>
              </a:ext>
            </a:extLst>
          </p:cNvPr>
          <p:cNvSpPr/>
          <p:nvPr/>
        </p:nvSpPr>
        <p:spPr>
          <a:xfrm>
            <a:off x="9498305" y="4309707"/>
            <a:ext cx="2160000" cy="72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5" name="TextBox 4">
            <a:extLst>
              <a:ext uri="{FF2B5EF4-FFF2-40B4-BE49-F238E27FC236}">
                <a16:creationId xmlns:a16="http://schemas.microsoft.com/office/drawing/2014/main" id="{60F1544D-FE58-75AF-C311-204A4C12EEC9}"/>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Breve Histórico</a:t>
            </a:r>
          </a:p>
        </p:txBody>
      </p:sp>
    </p:spTree>
    <p:extLst>
      <p:ext uri="{BB962C8B-B14F-4D97-AF65-F5344CB8AC3E}">
        <p14:creationId xmlns:p14="http://schemas.microsoft.com/office/powerpoint/2010/main" val="10944388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676AC355-1CDA-2AEF-6DF7-E6329EB9D72C}"/>
              </a:ext>
            </a:extLst>
          </p:cNvPr>
          <p:cNvSpPr txBox="1"/>
          <p:nvPr/>
        </p:nvSpPr>
        <p:spPr>
          <a:xfrm>
            <a:off x="511419" y="1291042"/>
            <a:ext cx="11169162" cy="1821076"/>
          </a:xfrm>
          <a:prstGeom prst="rect">
            <a:avLst/>
          </a:prstGeom>
          <a:noFill/>
        </p:spPr>
        <p:txBody>
          <a:bodyPr wrap="square">
            <a:spAutoFit/>
          </a:bodyPr>
          <a:lstStyle/>
          <a:p>
            <a:pPr lvl="0" algn="ctr">
              <a:lnSpc>
                <a:spcPct val="107000"/>
              </a:lnSpc>
              <a:spcBef>
                <a:spcPts val="900"/>
              </a:spcBef>
              <a:spcAft>
                <a:spcPts val="900"/>
              </a:spcAft>
              <a:tabLst>
                <a:tab pos="457200" algn="l"/>
              </a:tabLst>
            </a:pPr>
            <a:r>
              <a:rPr lang="pt-BR" sz="1600" b="1" dirty="0">
                <a:effectLst/>
                <a:latin typeface="Montserrat" panose="00000500000000000000" pitchFamily="50" charset="0"/>
                <a:ea typeface="Calibri" panose="020F0502020204030204" pitchFamily="34" charset="0"/>
                <a:cs typeface="Times New Roman" panose="02020603050405020304" pitchFamily="18" charset="0"/>
              </a:rPr>
              <a:t>Seguro Obrigatório de Responsabilidade do Explorador ou Transportador Aéreo</a:t>
            </a:r>
            <a:endParaRPr lang="en-GB" sz="1600" b="1" dirty="0">
              <a:effectLst/>
              <a:latin typeface="Montserrat" panose="00000500000000000000" pitchFamily="50" charset="0"/>
              <a:ea typeface="Calibri" panose="020F0502020204030204" pitchFamily="34" charset="0"/>
              <a:cs typeface="Times New Roman" panose="02020603050405020304" pitchFamily="18" charset="0"/>
            </a:endParaRPr>
          </a:p>
          <a:p>
            <a:pPr marL="342900" lvl="0" indent="-342900" algn="just">
              <a:lnSpc>
                <a:spcPct val="107000"/>
              </a:lnSpc>
              <a:spcBef>
                <a:spcPts val="900"/>
              </a:spcBef>
              <a:spcAft>
                <a:spcPts val="900"/>
              </a:spcAft>
              <a:buFont typeface="Webdings" panose="05030102010509060703" pitchFamily="18" charset="2"/>
              <a:buChar char=""/>
              <a:tabLst>
                <a:tab pos="457200" algn="l"/>
              </a:tabLst>
            </a:pPr>
            <a:r>
              <a:rPr lang="pt-BR" sz="1600" dirty="0">
                <a:effectLst/>
                <a:latin typeface="Montserrat" panose="00000500000000000000" pitchFamily="50" charset="0"/>
                <a:ea typeface="Calibri" panose="020F0502020204030204" pitchFamily="34" charset="0"/>
                <a:cs typeface="Times New Roman" panose="02020603050405020304" pitchFamily="18" charset="0"/>
              </a:rPr>
              <a:t>Previsto no art. 20 do Decreto-Lei nº 73/1966 e art. 281 do Código Brasileiro de Aeronáutica (CBAer).</a:t>
            </a:r>
          </a:p>
          <a:p>
            <a:pPr marL="342900" indent="-342900" algn="just">
              <a:lnSpc>
                <a:spcPct val="107000"/>
              </a:lnSpc>
              <a:spcBef>
                <a:spcPts val="900"/>
              </a:spcBef>
              <a:spcAft>
                <a:spcPts val="900"/>
              </a:spcAft>
              <a:buFont typeface="Webdings" panose="05030102010509060703" pitchFamily="18" charset="2"/>
              <a:buChar char=""/>
              <a:tabLst>
                <a:tab pos="457200" algn="l"/>
              </a:tabLst>
            </a:pPr>
            <a:r>
              <a:rPr lang="pt-BR" sz="1600" dirty="0">
                <a:effectLst/>
                <a:latin typeface="Montserrat" panose="00000500000000000000" pitchFamily="50" charset="0"/>
                <a:ea typeface="Calibri" panose="020F0502020204030204" pitchFamily="34" charset="0"/>
                <a:cs typeface="Times New Roman" panose="02020603050405020304" pitchFamily="18" charset="0"/>
              </a:rPr>
              <a:t>Coberturas baseadas nos limites indenizatórios dos arts. 257 a 277 do CBAer.</a:t>
            </a:r>
          </a:p>
          <a:p>
            <a:pPr marL="342900" lvl="0" indent="-342900" algn="just">
              <a:lnSpc>
                <a:spcPct val="107000"/>
              </a:lnSpc>
              <a:spcBef>
                <a:spcPts val="900"/>
              </a:spcBef>
              <a:spcAft>
                <a:spcPts val="900"/>
              </a:spcAft>
              <a:buFont typeface="Webdings" panose="05030102010509060703" pitchFamily="18" charset="2"/>
              <a:buChar char=""/>
              <a:tabLst>
                <a:tab pos="457200" algn="l"/>
              </a:tabLst>
            </a:pPr>
            <a:r>
              <a:rPr lang="pt-BR" sz="1600" dirty="0">
                <a:effectLst/>
                <a:latin typeface="Montserrat" panose="00000500000000000000" pitchFamily="50" charset="0"/>
                <a:ea typeface="Calibri" panose="020F0502020204030204" pitchFamily="34" charset="0"/>
                <a:cs typeface="Times New Roman" panose="02020603050405020304" pitchFamily="18" charset="0"/>
              </a:rPr>
              <a:t>Regulamentado pela </a:t>
            </a:r>
            <a:r>
              <a:rPr lang="pt-BR" sz="1600" b="1" dirty="0">
                <a:effectLst/>
                <a:latin typeface="Montserrat" panose="00000500000000000000" pitchFamily="50" charset="0"/>
                <a:ea typeface="Calibri" panose="020F0502020204030204" pitchFamily="34" charset="0"/>
                <a:cs typeface="Times New Roman" panose="02020603050405020304" pitchFamily="18" charset="0"/>
              </a:rPr>
              <a:t>Resolução CNSP nº 442/2022 </a:t>
            </a:r>
            <a:r>
              <a:rPr lang="pt-BR" sz="1600" dirty="0">
                <a:effectLst/>
                <a:latin typeface="Montserrat" panose="00000500000000000000" pitchFamily="50" charset="0"/>
                <a:ea typeface="Calibri" panose="020F0502020204030204" pitchFamily="34" charset="0"/>
                <a:cs typeface="Times New Roman" panose="02020603050405020304" pitchFamily="18" charset="0"/>
              </a:rPr>
              <a:t>e </a:t>
            </a:r>
            <a:r>
              <a:rPr lang="pt-BR" sz="1600" b="1" dirty="0">
                <a:effectLst/>
                <a:latin typeface="Montserrat" panose="00000500000000000000" pitchFamily="50" charset="0"/>
                <a:ea typeface="Calibri" panose="020F0502020204030204" pitchFamily="34" charset="0"/>
                <a:cs typeface="Times New Roman" panose="02020603050405020304" pitchFamily="18" charset="0"/>
              </a:rPr>
              <a:t>Resolução ANAC nº 37/2008</a:t>
            </a:r>
            <a:r>
              <a:rPr lang="pt-BR" sz="1600" dirty="0">
                <a:effectLst/>
                <a:latin typeface="Montserrat" panose="00000500000000000000" pitchFamily="50" charset="0"/>
                <a:ea typeface="Calibri" panose="020F0502020204030204" pitchFamily="34" charset="0"/>
                <a:cs typeface="Times New Roman" panose="02020603050405020304" pitchFamily="18" charset="0"/>
              </a:rPr>
              <a:t>:</a:t>
            </a:r>
          </a:p>
        </p:txBody>
      </p:sp>
      <p:sp>
        <p:nvSpPr>
          <p:cNvPr id="6" name="TextBox 5">
            <a:extLst>
              <a:ext uri="{FF2B5EF4-FFF2-40B4-BE49-F238E27FC236}">
                <a16:creationId xmlns:a16="http://schemas.microsoft.com/office/drawing/2014/main" id="{CCA497A8-9E9D-028F-23A8-61F9D4241292}"/>
              </a:ext>
            </a:extLst>
          </p:cNvPr>
          <p:cNvSpPr txBox="1"/>
          <p:nvPr/>
        </p:nvSpPr>
        <p:spPr>
          <a:xfrm>
            <a:off x="888022" y="4294171"/>
            <a:ext cx="4774224" cy="1817421"/>
          </a:xfrm>
          <a:prstGeom prst="rect">
            <a:avLst/>
          </a:prstGeom>
          <a:noFill/>
        </p:spPr>
        <p:txBody>
          <a:bodyPr wrap="square">
            <a:spAutoFit/>
          </a:bodyPr>
          <a:lstStyle/>
          <a:p>
            <a:pPr lvl="0" algn="just">
              <a:lnSpc>
                <a:spcPct val="107000"/>
              </a:lnSpc>
              <a:spcBef>
                <a:spcPts val="450"/>
              </a:spcBef>
              <a:spcAft>
                <a:spcPts val="450"/>
              </a:spcAft>
              <a:tabLst>
                <a:tab pos="457200" algn="l"/>
              </a:tabLst>
            </a:pPr>
            <a:r>
              <a:rPr lang="pt-BR" sz="1400" b="0" i="1" dirty="0">
                <a:solidFill>
                  <a:srgbClr val="333333"/>
                </a:solidFill>
                <a:effectLst/>
                <a:latin typeface="Montserrat" panose="00000500000000000000" pitchFamily="50" charset="0"/>
              </a:rPr>
              <a:t>Art. 8º. Os LMI e os valores das indenizações das coberturas básicas deverão contemplar os valores obtidos por aplicação das </a:t>
            </a:r>
            <a:r>
              <a:rPr lang="pt-BR" sz="1400" b="1" i="1" dirty="0">
                <a:solidFill>
                  <a:srgbClr val="333333"/>
                </a:solidFill>
                <a:effectLst/>
                <a:latin typeface="Montserrat" panose="00000500000000000000" pitchFamily="50" charset="0"/>
              </a:rPr>
              <a:t>disposições da Lei nº 7.565, de 1986 e das normas da ANAC</a:t>
            </a:r>
            <a:r>
              <a:rPr lang="pt-BR" sz="1400" b="0" i="1" dirty="0">
                <a:solidFill>
                  <a:srgbClr val="333333"/>
                </a:solidFill>
                <a:effectLst/>
                <a:latin typeface="Montserrat" panose="00000500000000000000" pitchFamily="50" charset="0"/>
              </a:rPr>
              <a:t>.</a:t>
            </a:r>
            <a:endParaRPr lang="pt-BR" sz="1400" b="0" i="1" dirty="0">
              <a:solidFill>
                <a:srgbClr val="333333"/>
              </a:solidFill>
              <a:latin typeface="Montserrat" panose="00000500000000000000" pitchFamily="50" charset="0"/>
              <a:cs typeface="Times New Roman" panose="02020603050405020304" pitchFamily="18" charset="0"/>
            </a:endParaRPr>
          </a:p>
          <a:p>
            <a:pPr lvl="0" algn="just">
              <a:lnSpc>
                <a:spcPct val="107000"/>
              </a:lnSpc>
              <a:spcBef>
                <a:spcPts val="450"/>
              </a:spcBef>
              <a:spcAft>
                <a:spcPts val="450"/>
              </a:spcAft>
              <a:tabLst>
                <a:tab pos="457200" algn="l"/>
              </a:tabLst>
            </a:pPr>
            <a:r>
              <a:rPr lang="pt-BR" sz="1400" b="0" i="1" dirty="0">
                <a:solidFill>
                  <a:srgbClr val="333333"/>
                </a:solidFill>
                <a:effectLst/>
                <a:latin typeface="Montserrat" panose="00000500000000000000" pitchFamily="50" charset="0"/>
              </a:rPr>
              <a:t>Parágrafo único. As atualizações dos valores a que se refere o caput deverão </a:t>
            </a:r>
            <a:r>
              <a:rPr lang="pt-BR" sz="1400" b="1" i="1" dirty="0">
                <a:solidFill>
                  <a:srgbClr val="333333"/>
                </a:solidFill>
                <a:effectLst/>
                <a:latin typeface="Montserrat" panose="00000500000000000000" pitchFamily="50" charset="0"/>
              </a:rPr>
              <a:t>obedecer aos critérios definidos pela ANAC</a:t>
            </a:r>
            <a:r>
              <a:rPr lang="pt-BR" sz="1400" b="0" i="1" dirty="0">
                <a:solidFill>
                  <a:srgbClr val="333333"/>
                </a:solidFill>
                <a:effectLst/>
                <a:latin typeface="Montserrat" panose="00000500000000000000" pitchFamily="50" charset="0"/>
              </a:rPr>
              <a:t>.</a:t>
            </a:r>
            <a:endParaRPr lang="pt-BR" sz="1400" i="1" dirty="0">
              <a:effectLst/>
              <a:latin typeface="Montserrat" panose="00000500000000000000" pitchFamily="50" charset="0"/>
              <a:ea typeface="Calibri" panose="020F0502020204030204" pitchFamily="34" charset="0"/>
              <a:cs typeface="Times New Roman" panose="02020603050405020304" pitchFamily="18" charset="0"/>
            </a:endParaRPr>
          </a:p>
        </p:txBody>
      </p:sp>
      <p:sp>
        <p:nvSpPr>
          <p:cNvPr id="7" name="TextBox 6">
            <a:extLst>
              <a:ext uri="{FF2B5EF4-FFF2-40B4-BE49-F238E27FC236}">
                <a16:creationId xmlns:a16="http://schemas.microsoft.com/office/drawing/2014/main" id="{2106DC0F-82E8-5FD7-30E0-883DCFBF91A4}"/>
              </a:ext>
            </a:extLst>
          </p:cNvPr>
          <p:cNvSpPr txBox="1"/>
          <p:nvPr/>
        </p:nvSpPr>
        <p:spPr>
          <a:xfrm>
            <a:off x="6529756" y="4294171"/>
            <a:ext cx="4773600" cy="1460015"/>
          </a:xfrm>
          <a:prstGeom prst="rect">
            <a:avLst/>
          </a:prstGeom>
          <a:noFill/>
        </p:spPr>
        <p:txBody>
          <a:bodyPr wrap="square">
            <a:spAutoFit/>
          </a:bodyPr>
          <a:lstStyle/>
          <a:p>
            <a:pPr lvl="0" algn="just">
              <a:lnSpc>
                <a:spcPct val="107000"/>
              </a:lnSpc>
              <a:spcBef>
                <a:spcPts val="450"/>
              </a:spcBef>
              <a:spcAft>
                <a:spcPts val="450"/>
              </a:spcAft>
              <a:tabLst>
                <a:tab pos="457200" algn="l"/>
              </a:tabLst>
            </a:pPr>
            <a:r>
              <a:rPr lang="pt-BR" sz="1400" b="0" i="1" dirty="0">
                <a:solidFill>
                  <a:srgbClr val="333333"/>
                </a:solidFill>
                <a:effectLst/>
                <a:latin typeface="Montserrat" panose="00000500000000000000" pitchFamily="50" charset="0"/>
              </a:rPr>
              <a:t>Art. 1º. [...] </a:t>
            </a:r>
            <a:r>
              <a:rPr lang="pt-BR" sz="1400" i="1" dirty="0">
                <a:latin typeface="Montserrat" panose="00000500000000000000" pitchFamily="50" charset="0"/>
              </a:rPr>
              <a:t>para efeitos de conversão dos limites de indenização fixados n0o Título VIII do CBAer em valores expressos em moeda corrente, </a:t>
            </a:r>
            <a:r>
              <a:rPr lang="pt-BR" sz="1400" b="1" i="1" dirty="0">
                <a:latin typeface="Montserrat" panose="00000500000000000000" pitchFamily="50" charset="0"/>
              </a:rPr>
              <a:t>o valor unitário da OTN em R$ 11,70</a:t>
            </a:r>
            <a:r>
              <a:rPr lang="pt-BR" sz="1400" i="1" dirty="0">
                <a:latin typeface="Montserrat" panose="00000500000000000000" pitchFamily="50" charset="0"/>
              </a:rPr>
              <a:t> atualizado pela Tabela de Correção Monetária [...] da </a:t>
            </a:r>
            <a:r>
              <a:rPr lang="en-GB" sz="1400" i="1" dirty="0">
                <a:latin typeface="Montserrat" panose="00000500000000000000" pitchFamily="50" charset="0"/>
              </a:rPr>
              <a:t>Justiça Federal.</a:t>
            </a:r>
            <a:endParaRPr lang="pt-BR" sz="1400" i="1" dirty="0">
              <a:effectLst/>
              <a:latin typeface="Montserrat" panose="00000500000000000000" pitchFamily="50" charset="0"/>
              <a:ea typeface="Calibri" panose="020F0502020204030204" pitchFamily="34" charset="0"/>
              <a:cs typeface="Times New Roman" panose="02020603050405020304" pitchFamily="18" charset="0"/>
            </a:endParaRPr>
          </a:p>
        </p:txBody>
      </p:sp>
      <p:sp>
        <p:nvSpPr>
          <p:cNvPr id="29" name="Arc 28">
            <a:extLst>
              <a:ext uri="{FF2B5EF4-FFF2-40B4-BE49-F238E27FC236}">
                <a16:creationId xmlns:a16="http://schemas.microsoft.com/office/drawing/2014/main" id="{1FE0F097-B366-3878-4CCC-036D951BD8A1}"/>
              </a:ext>
            </a:extLst>
          </p:cNvPr>
          <p:cNvSpPr/>
          <p:nvPr/>
        </p:nvSpPr>
        <p:spPr>
          <a:xfrm rot="2479157">
            <a:off x="3896965" y="3238092"/>
            <a:ext cx="684336" cy="1155057"/>
          </a:xfrm>
          <a:prstGeom prst="arc">
            <a:avLst/>
          </a:prstGeom>
          <a:ln w="28575">
            <a:solidFill>
              <a:srgbClr val="006666"/>
            </a:solidFill>
            <a:prstDash val="solid"/>
            <a:headEnd type="none" w="med" len="med"/>
            <a:tailEnd type="arrow" w="med" len="med"/>
          </a:ln>
        </p:spPr>
        <p:style>
          <a:lnRef idx="1">
            <a:schemeClr val="accent2"/>
          </a:lnRef>
          <a:fillRef idx="0">
            <a:schemeClr val="accent2"/>
          </a:fillRef>
          <a:effectRef idx="0">
            <a:schemeClr val="accent2"/>
          </a:effectRef>
          <a:fontRef idx="minor">
            <a:schemeClr val="tx1"/>
          </a:fontRef>
        </p:style>
        <p:txBody>
          <a:bodyPr rtlCol="0" anchor="ctr"/>
          <a:lstStyle/>
          <a:p>
            <a:pPr algn="ctr"/>
            <a:endParaRPr lang="en-GB"/>
          </a:p>
        </p:txBody>
      </p:sp>
      <p:sp>
        <p:nvSpPr>
          <p:cNvPr id="30" name="Arc 29">
            <a:extLst>
              <a:ext uri="{FF2B5EF4-FFF2-40B4-BE49-F238E27FC236}">
                <a16:creationId xmlns:a16="http://schemas.microsoft.com/office/drawing/2014/main" id="{28826F1D-1B80-EAC6-74E1-86015D1356C0}"/>
              </a:ext>
            </a:extLst>
          </p:cNvPr>
          <p:cNvSpPr/>
          <p:nvPr/>
        </p:nvSpPr>
        <p:spPr>
          <a:xfrm rot="19120843" flipH="1">
            <a:off x="8083354" y="3238093"/>
            <a:ext cx="684336" cy="1155057"/>
          </a:xfrm>
          <a:prstGeom prst="arc">
            <a:avLst/>
          </a:prstGeom>
          <a:ln w="28575">
            <a:solidFill>
              <a:srgbClr val="006666"/>
            </a:solidFill>
            <a:prstDash val="solid"/>
            <a:headEnd type="none" w="med" len="med"/>
            <a:tailEnd type="arrow" w="med" len="med"/>
          </a:ln>
        </p:spPr>
        <p:style>
          <a:lnRef idx="1">
            <a:schemeClr val="accent2"/>
          </a:lnRef>
          <a:fillRef idx="0">
            <a:schemeClr val="accent2"/>
          </a:fillRef>
          <a:effectRef idx="0">
            <a:schemeClr val="accent2"/>
          </a:effectRef>
          <a:fontRef idx="minor">
            <a:schemeClr val="tx1"/>
          </a:fontRef>
        </p:style>
        <p:txBody>
          <a:bodyPr rtlCol="0" anchor="ctr"/>
          <a:lstStyle/>
          <a:p>
            <a:pPr algn="ctr"/>
            <a:endParaRPr lang="en-GB"/>
          </a:p>
        </p:txBody>
      </p:sp>
      <p:sp>
        <p:nvSpPr>
          <p:cNvPr id="31" name="Rectangle 30">
            <a:extLst>
              <a:ext uri="{FF2B5EF4-FFF2-40B4-BE49-F238E27FC236}">
                <a16:creationId xmlns:a16="http://schemas.microsoft.com/office/drawing/2014/main" id="{7F278E8A-28B0-6A7E-A431-D92D90B08256}"/>
              </a:ext>
            </a:extLst>
          </p:cNvPr>
          <p:cNvSpPr/>
          <p:nvPr/>
        </p:nvSpPr>
        <p:spPr>
          <a:xfrm>
            <a:off x="3092328" y="3203845"/>
            <a:ext cx="3168000" cy="36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2" name="Rectangle 31">
            <a:extLst>
              <a:ext uri="{FF2B5EF4-FFF2-40B4-BE49-F238E27FC236}">
                <a16:creationId xmlns:a16="http://schemas.microsoft.com/office/drawing/2014/main" id="{9D836E88-D27A-F3D0-223C-50B905106E52}"/>
              </a:ext>
            </a:extLst>
          </p:cNvPr>
          <p:cNvSpPr/>
          <p:nvPr/>
        </p:nvSpPr>
        <p:spPr>
          <a:xfrm>
            <a:off x="6529756" y="3195469"/>
            <a:ext cx="3168000" cy="36000"/>
          </a:xfrm>
          <a:prstGeom prst="rect">
            <a:avLst/>
          </a:prstGeom>
          <a:solidFill>
            <a:srgbClr val="0066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pt-BR"/>
          </a:p>
        </p:txBody>
      </p:sp>
      <p:sp>
        <p:nvSpPr>
          <p:cNvPr id="3" name="TextBox 2">
            <a:extLst>
              <a:ext uri="{FF2B5EF4-FFF2-40B4-BE49-F238E27FC236}">
                <a16:creationId xmlns:a16="http://schemas.microsoft.com/office/drawing/2014/main" id="{3B852B81-A22B-594F-FBD7-8322BA181AC1}"/>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RETA</a:t>
            </a:r>
          </a:p>
        </p:txBody>
      </p:sp>
    </p:spTree>
    <p:extLst>
      <p:ext uri="{BB962C8B-B14F-4D97-AF65-F5344CB8AC3E}">
        <p14:creationId xmlns:p14="http://schemas.microsoft.com/office/powerpoint/2010/main" val="35079864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8CEA33C-CADF-FEC7-957D-35CA5F226884}"/>
              </a:ext>
            </a:extLst>
          </p:cNvPr>
          <p:cNvGraphicFramePr>
            <a:graphicFrameLocks noGrp="1"/>
          </p:cNvGraphicFramePr>
          <p:nvPr>
            <p:extLst>
              <p:ext uri="{D42A27DB-BD31-4B8C-83A1-F6EECF244321}">
                <p14:modId xmlns:p14="http://schemas.microsoft.com/office/powerpoint/2010/main" val="866360394"/>
              </p:ext>
            </p:extLst>
          </p:nvPr>
        </p:nvGraphicFramePr>
        <p:xfrm>
          <a:off x="534865" y="1330384"/>
          <a:ext cx="11122270" cy="4910141"/>
        </p:xfrm>
        <a:graphic>
          <a:graphicData uri="http://schemas.openxmlformats.org/drawingml/2006/table">
            <a:tbl>
              <a:tblPr firstRow="1">
                <a:tableStyleId>{F5AB1C69-6EDB-4FF4-983F-18BD219EF322}</a:tableStyleId>
              </a:tblPr>
              <a:tblGrid>
                <a:gridCol w="358738">
                  <a:extLst>
                    <a:ext uri="{9D8B030D-6E8A-4147-A177-3AD203B41FA5}">
                      <a16:colId xmlns:a16="http://schemas.microsoft.com/office/drawing/2014/main" val="3922676869"/>
                    </a:ext>
                  </a:extLst>
                </a:gridCol>
                <a:gridCol w="5027702">
                  <a:extLst>
                    <a:ext uri="{9D8B030D-6E8A-4147-A177-3AD203B41FA5}">
                      <a16:colId xmlns:a16="http://schemas.microsoft.com/office/drawing/2014/main" val="3619659127"/>
                    </a:ext>
                  </a:extLst>
                </a:gridCol>
                <a:gridCol w="5735830">
                  <a:extLst>
                    <a:ext uri="{9D8B030D-6E8A-4147-A177-3AD203B41FA5}">
                      <a16:colId xmlns:a16="http://schemas.microsoft.com/office/drawing/2014/main" val="2993141501"/>
                    </a:ext>
                  </a:extLst>
                </a:gridCol>
              </a:tblGrid>
              <a:tr h="324000">
                <a:tc>
                  <a:txBody>
                    <a:bodyPr/>
                    <a:lstStyle/>
                    <a:p>
                      <a:pPr algn="ctr"/>
                      <a:r>
                        <a:rPr lang="pt-BR" sz="1200" dirty="0">
                          <a:latin typeface="Montserrat" panose="00000500000000000000" pitchFamily="50" charset="0"/>
                        </a:rPr>
                        <a:t>1</a:t>
                      </a:r>
                    </a:p>
                  </a:txBody>
                  <a:tcPr anchor="ctr">
                    <a:solidFill>
                      <a:schemeClr val="bg1"/>
                    </a:solidFill>
                  </a:tcPr>
                </a:tc>
                <a:tc>
                  <a:txBody>
                    <a:bodyPr/>
                    <a:lstStyle/>
                    <a:p>
                      <a:pPr algn="ctr"/>
                      <a:r>
                        <a:rPr lang="pt-BR" sz="1200" dirty="0">
                          <a:latin typeface="Montserrat" panose="00000500000000000000" pitchFamily="50" charset="0"/>
                        </a:rPr>
                        <a:t>Cobertura</a:t>
                      </a:r>
                    </a:p>
                  </a:txBody>
                  <a:tcPr anchor="ctr"/>
                </a:tc>
                <a:tc>
                  <a:txBody>
                    <a:bodyPr/>
                    <a:lstStyle/>
                    <a:p>
                      <a:pPr algn="ctr"/>
                      <a:r>
                        <a:rPr lang="pt-BR" sz="1200" dirty="0">
                          <a:latin typeface="Montserrat" panose="00000500000000000000" pitchFamily="50" charset="0"/>
                        </a:rPr>
                        <a:t>CBAer</a:t>
                      </a:r>
                    </a:p>
                  </a:txBody>
                  <a:tcPr anchor="ctr"/>
                </a:tc>
                <a:extLst>
                  <a:ext uri="{0D108BD9-81ED-4DB2-BD59-A6C34878D82A}">
                    <a16:rowId xmlns:a16="http://schemas.microsoft.com/office/drawing/2014/main" val="1445048206"/>
                  </a:ext>
                </a:extLst>
              </a:tr>
              <a:tr h="377688">
                <a:tc>
                  <a:txBody>
                    <a:bodyPr/>
                    <a:lstStyle/>
                    <a:p>
                      <a:pPr algn="ctr"/>
                      <a:r>
                        <a:rPr lang="pt-BR" sz="1400" dirty="0">
                          <a:latin typeface="Montserrat" panose="00000500000000000000" pitchFamily="50" charset="0"/>
                        </a:rPr>
                        <a:t>1</a:t>
                      </a:r>
                    </a:p>
                  </a:txBody>
                  <a:tcPr anchor="ctr"/>
                </a:tc>
                <a:tc>
                  <a:txBody>
                    <a:bodyPr/>
                    <a:lstStyle/>
                    <a:p>
                      <a:pPr algn="just"/>
                      <a:r>
                        <a:rPr lang="pt-BR" sz="1400" b="1" i="0" kern="1200" dirty="0">
                          <a:solidFill>
                            <a:schemeClr val="dk1"/>
                          </a:solidFill>
                          <a:effectLst/>
                          <a:latin typeface="Montserrat" panose="00000500000000000000" pitchFamily="50" charset="0"/>
                          <a:ea typeface="+mn-ea"/>
                          <a:cs typeface="+mn-cs"/>
                        </a:rPr>
                        <a:t>Danos Pessoais, Causados a Passageiros</a:t>
                      </a:r>
                      <a:endParaRPr lang="pt-BR" sz="1400" b="1" dirty="0">
                        <a:latin typeface="Montserrat" panose="00000500000000000000" pitchFamily="50" charset="0"/>
                      </a:endParaRPr>
                    </a:p>
                  </a:txBody>
                  <a:tcPr anchor="ctr"/>
                </a:tc>
                <a:tc rowSpan="2">
                  <a:txBody>
                    <a:bodyPr/>
                    <a:lstStyle/>
                    <a:p>
                      <a:pPr algn="just"/>
                      <a:r>
                        <a:rPr lang="pt-BR" sz="1400" b="1" dirty="0">
                          <a:latin typeface="Montserrat" panose="00000500000000000000" pitchFamily="50" charset="0"/>
                        </a:rPr>
                        <a:t>Passageiro ou tripulante (art. 257)</a:t>
                      </a:r>
                    </a:p>
                    <a:p>
                      <a:pPr marL="171450" indent="-171450" algn="just">
                        <a:buFont typeface="Arial" panose="020B0604020202020204" pitchFamily="34" charset="0"/>
                        <a:buChar char="•"/>
                      </a:pPr>
                      <a:r>
                        <a:rPr lang="pt-BR" sz="1200" dirty="0">
                          <a:latin typeface="Montserrat" panose="00000500000000000000" pitchFamily="50" charset="0"/>
                        </a:rPr>
                        <a:t>Morte ou lesão → 3.500 OTNs → valor em 2025: </a:t>
                      </a:r>
                      <a:r>
                        <a:rPr lang="pt-BR" sz="1200" b="0" dirty="0">
                          <a:latin typeface="Montserrat" panose="00000500000000000000" pitchFamily="50" charset="0"/>
                        </a:rPr>
                        <a:t>R$ 102.857,75</a:t>
                      </a:r>
                    </a:p>
                  </a:txBody>
                  <a:tcPr anchor="ctr"/>
                </a:tc>
                <a:extLst>
                  <a:ext uri="{0D108BD9-81ED-4DB2-BD59-A6C34878D82A}">
                    <a16:rowId xmlns:a16="http://schemas.microsoft.com/office/drawing/2014/main" val="1692826654"/>
                  </a:ext>
                </a:extLst>
              </a:tr>
              <a:tr h="377688">
                <a:tc>
                  <a:txBody>
                    <a:bodyPr/>
                    <a:lstStyle/>
                    <a:p>
                      <a:pPr algn="ctr"/>
                      <a:r>
                        <a:rPr lang="pt-BR" sz="1400" dirty="0">
                          <a:latin typeface="Montserrat" panose="00000500000000000000" pitchFamily="50" charset="0"/>
                        </a:rPr>
                        <a:t>2</a:t>
                      </a:r>
                    </a:p>
                  </a:txBody>
                  <a:tcPr anchor="ctr"/>
                </a:tc>
                <a:tc>
                  <a:txBody>
                    <a:bodyPr/>
                    <a:lstStyle/>
                    <a:p>
                      <a:pPr algn="just"/>
                      <a:r>
                        <a:rPr lang="pt-BR" sz="1400" b="1" dirty="0">
                          <a:latin typeface="Montserrat" panose="00000500000000000000" pitchFamily="50" charset="0"/>
                        </a:rPr>
                        <a:t>Danos Pessoais, Causados a Tripulantes</a:t>
                      </a:r>
                    </a:p>
                  </a:txBody>
                  <a:tcPr anchor="ctr"/>
                </a:tc>
                <a:tc vMerge="1">
                  <a:txBody>
                    <a:bodyPr/>
                    <a:lstStyle/>
                    <a:p>
                      <a:pPr algn="ctr"/>
                      <a:endParaRPr lang="pt-BR" sz="1400" dirty="0"/>
                    </a:p>
                  </a:txBody>
                  <a:tcPr anchor="ctr"/>
                </a:tc>
                <a:extLst>
                  <a:ext uri="{0D108BD9-81ED-4DB2-BD59-A6C34878D82A}">
                    <a16:rowId xmlns:a16="http://schemas.microsoft.com/office/drawing/2014/main" val="1129869163"/>
                  </a:ext>
                </a:extLst>
              </a:tr>
              <a:tr h="755376">
                <a:tc>
                  <a:txBody>
                    <a:bodyPr/>
                    <a:lstStyle/>
                    <a:p>
                      <a:pPr algn="ctr"/>
                      <a:r>
                        <a:rPr lang="pt-BR" sz="1400" dirty="0">
                          <a:latin typeface="Montserrat" panose="00000500000000000000" pitchFamily="50" charset="0"/>
                        </a:rPr>
                        <a:t>3</a:t>
                      </a:r>
                    </a:p>
                  </a:txBody>
                  <a:tcPr anchor="ctr"/>
                </a:tc>
                <a:tc>
                  <a:txBody>
                    <a:bodyPr/>
                    <a:lstStyle/>
                    <a:p>
                      <a:pPr algn="just"/>
                      <a:r>
                        <a:rPr lang="pt-BR" sz="1400" b="1" dirty="0">
                          <a:latin typeface="Montserrat" panose="00000500000000000000" pitchFamily="50" charset="0"/>
                        </a:rPr>
                        <a:t>Danos Pessoais e/ou Danos Materiais a Terceiros na Superfície</a:t>
                      </a:r>
                    </a:p>
                  </a:txBody>
                  <a:tcPr anchor="ctr"/>
                </a:tc>
                <a:tc>
                  <a:txBody>
                    <a:bodyPr/>
                    <a:lstStyle/>
                    <a:p>
                      <a:pPr algn="just"/>
                      <a:r>
                        <a:rPr lang="pt-BR" sz="1400" b="1" dirty="0">
                          <a:latin typeface="Montserrat" panose="00000500000000000000" pitchFamily="50" charset="0"/>
                        </a:rPr>
                        <a:t>Terceiros na superfície (art. 269)</a:t>
                      </a:r>
                    </a:p>
                    <a:p>
                      <a:pPr marL="171450" indent="-171450" algn="just">
                        <a:buFont typeface="Arial" panose="020B0604020202020204" pitchFamily="34" charset="0"/>
                        <a:buChar char="•"/>
                      </a:pPr>
                      <a:r>
                        <a:rPr lang="pt-BR" sz="1200" dirty="0">
                          <a:latin typeface="Montserrat" panose="00000500000000000000" pitchFamily="50" charset="0"/>
                        </a:rPr>
                        <a:t>Aeronaves até 1.000 kg. → 3.500 </a:t>
                      </a:r>
                      <a:r>
                        <a:rPr lang="pt-BR" sz="1200" dirty="0" err="1">
                          <a:latin typeface="Montserrat" panose="00000500000000000000" pitchFamily="50" charset="0"/>
                        </a:rPr>
                        <a:t>OTNs</a:t>
                      </a:r>
                      <a:endParaRPr lang="pt-BR" sz="1200" dirty="0">
                        <a:latin typeface="Montserrat" panose="00000500000000000000" pitchFamily="50" charset="0"/>
                      </a:endParaRPr>
                    </a:p>
                    <a:p>
                      <a:pPr marL="171450" indent="-171450" algn="just">
                        <a:buFont typeface="Arial" panose="020B0604020202020204" pitchFamily="34" charset="0"/>
                        <a:buChar char="•"/>
                      </a:pPr>
                      <a:r>
                        <a:rPr lang="pt-BR" sz="1200" dirty="0">
                          <a:latin typeface="Montserrat" panose="00000500000000000000" pitchFamily="50" charset="0"/>
                        </a:rPr>
                        <a:t>Aeronaves &gt; 1.000 kg. → 3.500 + 0,1 OTN por kg. excedente</a:t>
                      </a:r>
                    </a:p>
                  </a:txBody>
                  <a:tcPr anchor="ctr"/>
                </a:tc>
                <a:extLst>
                  <a:ext uri="{0D108BD9-81ED-4DB2-BD59-A6C34878D82A}">
                    <a16:rowId xmlns:a16="http://schemas.microsoft.com/office/drawing/2014/main" val="2598624761"/>
                  </a:ext>
                </a:extLst>
              </a:tr>
              <a:tr h="1385694">
                <a:tc>
                  <a:txBody>
                    <a:bodyPr/>
                    <a:lstStyle/>
                    <a:p>
                      <a:pPr algn="ctr"/>
                      <a:r>
                        <a:rPr lang="pt-BR" sz="1400" dirty="0">
                          <a:latin typeface="Montserrat" panose="00000500000000000000" pitchFamily="50" charset="0"/>
                        </a:rPr>
                        <a:t>4</a:t>
                      </a:r>
                    </a:p>
                  </a:txBody>
                  <a:tcPr anchor="ctr"/>
                </a:tc>
                <a:tc>
                  <a:txBody>
                    <a:bodyPr/>
                    <a:lstStyle/>
                    <a:p>
                      <a:pPr algn="just"/>
                      <a:r>
                        <a:rPr lang="pt-BR" sz="1400" b="1" dirty="0">
                          <a:latin typeface="Montserrat" panose="00000500000000000000" pitchFamily="50" charset="0"/>
                        </a:rPr>
                        <a:t>Responsabilidade Civil por Abalroamento</a:t>
                      </a:r>
                    </a:p>
                  </a:txBody>
                  <a:tcPr anchor="ctr"/>
                </a:tc>
                <a:tc>
                  <a:txBody>
                    <a:bodyPr/>
                    <a:lstStyle/>
                    <a:p>
                      <a:pPr algn="just"/>
                      <a:r>
                        <a:rPr lang="pt-BR" sz="1400" b="1" dirty="0">
                          <a:latin typeface="Montserrat" panose="00000500000000000000" pitchFamily="50" charset="0"/>
                        </a:rPr>
                        <a:t>Abalroamento (art. 277)</a:t>
                      </a:r>
                    </a:p>
                    <a:p>
                      <a:pPr marL="171450" indent="-171450" algn="just">
                        <a:buFont typeface="Arial" panose="020B0604020202020204" pitchFamily="34" charset="0"/>
                        <a:buChar char="•"/>
                      </a:pPr>
                      <a:r>
                        <a:rPr lang="pt-BR" sz="1200" dirty="0">
                          <a:latin typeface="Montserrat" panose="00000500000000000000" pitchFamily="50" charset="0"/>
                        </a:rPr>
                        <a:t>Pessoas e coisas a bordo → arts. 257, 260 e 262</a:t>
                      </a:r>
                    </a:p>
                    <a:p>
                      <a:pPr marL="171450" indent="-171450" algn="just">
                        <a:buFont typeface="Arial" panose="020B0604020202020204" pitchFamily="34" charset="0"/>
                        <a:buChar char="•"/>
                      </a:pPr>
                      <a:r>
                        <a:rPr lang="pt-BR" sz="1200" dirty="0">
                          <a:latin typeface="Montserrat" panose="00000500000000000000" pitchFamily="50" charset="0"/>
                        </a:rPr>
                        <a:t>Terceiros na superfície → 2x os limites do art. 269</a:t>
                      </a:r>
                    </a:p>
                    <a:p>
                      <a:pPr marL="171450" lvl="0" indent="-171450">
                        <a:buFont typeface="Arial" panose="020B0604020202020204" pitchFamily="34" charset="0"/>
                        <a:buChar char="•"/>
                      </a:pPr>
                      <a:r>
                        <a:rPr lang="pt-BR" sz="1200" dirty="0">
                          <a:latin typeface="Montserrat" panose="00000500000000000000" pitchFamily="50" charset="0"/>
                        </a:rPr>
                        <a:t>Aeronave abalroada → Valor dos reparos ou valor real da aeronave imediatamente antes do evento</a:t>
                      </a:r>
                    </a:p>
                    <a:p>
                      <a:pPr marL="171450" lvl="0" indent="-171450">
                        <a:buFont typeface="Arial" panose="020B0604020202020204" pitchFamily="34" charset="0"/>
                        <a:buChar char="•"/>
                      </a:pPr>
                      <a:r>
                        <a:rPr lang="pt-BR" sz="1200" dirty="0">
                          <a:latin typeface="Montserrat" panose="00000500000000000000" pitchFamily="50" charset="0"/>
                        </a:rPr>
                        <a:t>Privação de uso → 0,1 do valor real da aeronave imediatamente antes do evento</a:t>
                      </a:r>
                    </a:p>
                  </a:txBody>
                  <a:tcPr anchor="ctr"/>
                </a:tc>
                <a:extLst>
                  <a:ext uri="{0D108BD9-81ED-4DB2-BD59-A6C34878D82A}">
                    <a16:rowId xmlns:a16="http://schemas.microsoft.com/office/drawing/2014/main" val="3731480582"/>
                  </a:ext>
                </a:extLst>
              </a:tr>
              <a:tr h="965202">
                <a:tc>
                  <a:txBody>
                    <a:bodyPr/>
                    <a:lstStyle/>
                    <a:p>
                      <a:pPr algn="ctr"/>
                      <a:r>
                        <a:rPr lang="pt-BR" sz="1400" dirty="0">
                          <a:latin typeface="Montserrat" panose="00000500000000000000" pitchFamily="50" charset="0"/>
                        </a:rPr>
                        <a:t>5</a:t>
                      </a:r>
                    </a:p>
                  </a:txBody>
                  <a:tcPr anchor="ctr"/>
                </a:tc>
                <a:tc>
                  <a:txBody>
                    <a:bodyPr/>
                    <a:lstStyle/>
                    <a:p>
                      <a:pPr algn="just"/>
                      <a:r>
                        <a:rPr lang="pt-BR" sz="1400" b="1" dirty="0">
                          <a:latin typeface="Montserrat" panose="00000500000000000000" pitchFamily="50" charset="0"/>
                        </a:rPr>
                        <a:t>Danos à Carga e/ou à Bagagem Despachadas</a:t>
                      </a:r>
                    </a:p>
                  </a:txBody>
                  <a:tcPr anchor="ctr"/>
                </a:tc>
                <a:tc>
                  <a:txBody>
                    <a:bodyPr/>
                    <a:lstStyle/>
                    <a:p>
                      <a:pPr algn="just"/>
                      <a:r>
                        <a:rPr lang="pt-BR" sz="1400" b="1" dirty="0">
                          <a:latin typeface="Montserrat" panose="00000500000000000000" pitchFamily="50" charset="0"/>
                        </a:rPr>
                        <a:t>Bagagem despachada ou de mão (art. 260):</a:t>
                      </a:r>
                    </a:p>
                    <a:p>
                      <a:pPr marL="171450" indent="-171450" algn="just">
                        <a:buFont typeface="Arial" panose="020B0604020202020204" pitchFamily="34" charset="0"/>
                        <a:buChar char="•"/>
                      </a:pPr>
                      <a:r>
                        <a:rPr lang="pt-BR" sz="1200" dirty="0">
                          <a:latin typeface="Montserrat" panose="00000500000000000000" pitchFamily="50" charset="0"/>
                        </a:rPr>
                        <a:t>Destruição, perda ou avaria → 150 </a:t>
                      </a:r>
                      <a:r>
                        <a:rPr lang="pt-BR" sz="1200" dirty="0" err="1">
                          <a:latin typeface="Montserrat" panose="00000500000000000000" pitchFamily="50" charset="0"/>
                        </a:rPr>
                        <a:t>OTNs</a:t>
                      </a:r>
                      <a:endParaRPr lang="pt-BR" sz="1200" dirty="0">
                        <a:latin typeface="Montserrat" panose="00000500000000000000" pitchFamily="50" charset="0"/>
                      </a:endParaRPr>
                    </a:p>
                    <a:p>
                      <a:pPr marL="0" indent="0" algn="just">
                        <a:buFont typeface="Arial" panose="020B0604020202020204" pitchFamily="34" charset="0"/>
                        <a:buNone/>
                      </a:pPr>
                      <a:endParaRPr lang="pt-BR" sz="1400" dirty="0">
                        <a:latin typeface="Montserrat" panose="00000500000000000000" pitchFamily="50" charset="0"/>
                      </a:endParaRPr>
                    </a:p>
                    <a:p>
                      <a:pPr marL="0" marR="0" lvl="0" indent="0" algn="just" defTabSz="914377" rtl="0" eaLnBrk="1" fontAlgn="auto" latinLnBrk="0" hangingPunct="1">
                        <a:lnSpc>
                          <a:spcPct val="100000"/>
                        </a:lnSpc>
                        <a:spcBef>
                          <a:spcPts val="0"/>
                        </a:spcBef>
                        <a:spcAft>
                          <a:spcPts val="0"/>
                        </a:spcAft>
                        <a:buClrTx/>
                        <a:buSzTx/>
                        <a:buFontTx/>
                        <a:buNone/>
                        <a:tabLst/>
                        <a:defRPr/>
                      </a:pPr>
                      <a:r>
                        <a:rPr lang="pt-BR" sz="1400" b="1" dirty="0">
                          <a:latin typeface="Montserrat" panose="00000500000000000000" pitchFamily="50" charset="0"/>
                        </a:rPr>
                        <a:t>Carga (art. 262):</a:t>
                      </a:r>
                    </a:p>
                    <a:p>
                      <a:pPr marL="171450" marR="0" lvl="0" indent="-171450" algn="just"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sz="1400" b="0" i="0" dirty="0">
                          <a:latin typeface="Montserrat" panose="00000500000000000000" pitchFamily="50" charset="0"/>
                        </a:rPr>
                        <a:t> </a:t>
                      </a:r>
                      <a:r>
                        <a:rPr lang="pt-BR" sz="1200" b="0" i="0" dirty="0">
                          <a:latin typeface="Montserrat" panose="00000500000000000000" pitchFamily="50" charset="0"/>
                        </a:rPr>
                        <a:t>Atraso, perda, destruição ou avaria </a:t>
                      </a:r>
                      <a:r>
                        <a:rPr lang="pt-BR" sz="1200" dirty="0">
                          <a:latin typeface="Montserrat" panose="00000500000000000000" pitchFamily="50" charset="0"/>
                        </a:rPr>
                        <a:t>→ 3 </a:t>
                      </a:r>
                      <a:r>
                        <a:rPr lang="pt-BR" sz="1200" dirty="0" err="1">
                          <a:latin typeface="Montserrat" panose="00000500000000000000" pitchFamily="50" charset="0"/>
                        </a:rPr>
                        <a:t>OTNs</a:t>
                      </a:r>
                      <a:r>
                        <a:rPr lang="pt-BR" sz="1200" dirty="0">
                          <a:latin typeface="Montserrat" panose="00000500000000000000" pitchFamily="50" charset="0"/>
                        </a:rPr>
                        <a:t> por kg.</a:t>
                      </a:r>
                    </a:p>
                  </a:txBody>
                  <a:tcPr anchor="ctr"/>
                </a:tc>
                <a:extLst>
                  <a:ext uri="{0D108BD9-81ED-4DB2-BD59-A6C34878D82A}">
                    <a16:rowId xmlns:a16="http://schemas.microsoft.com/office/drawing/2014/main" val="1653000478"/>
                  </a:ext>
                </a:extLst>
              </a:tr>
              <a:tr h="545549">
                <a:tc>
                  <a:txBody>
                    <a:bodyPr/>
                    <a:lstStyle/>
                    <a:p>
                      <a:pPr algn="ctr"/>
                      <a:r>
                        <a:rPr lang="pt-BR" sz="1400" dirty="0">
                          <a:latin typeface="Montserrat" panose="00000500000000000000" pitchFamily="50" charset="0"/>
                        </a:rPr>
                        <a:t>6</a:t>
                      </a:r>
                    </a:p>
                  </a:txBody>
                  <a:tcPr anchor="ctr"/>
                </a:tc>
                <a:tc>
                  <a:txBody>
                    <a:bodyPr/>
                    <a:lstStyle/>
                    <a:p>
                      <a:pPr algn="just"/>
                      <a:r>
                        <a:rPr lang="pt-BR" sz="1400" b="1" dirty="0">
                          <a:latin typeface="Montserrat" panose="00000500000000000000" pitchFamily="50" charset="0"/>
                        </a:rPr>
                        <a:t> Atraso de Embarque</a:t>
                      </a:r>
                    </a:p>
                  </a:txBody>
                  <a:tcPr anchor="ctr"/>
                </a:tc>
                <a:tc>
                  <a:txBody>
                    <a:bodyPr/>
                    <a:lstStyle/>
                    <a:p>
                      <a:pPr marL="0" marR="0" lvl="0" indent="0" algn="just" defTabSz="914377" rtl="0" eaLnBrk="1" fontAlgn="auto" latinLnBrk="0" hangingPunct="1">
                        <a:lnSpc>
                          <a:spcPct val="100000"/>
                        </a:lnSpc>
                        <a:spcBef>
                          <a:spcPts val="0"/>
                        </a:spcBef>
                        <a:spcAft>
                          <a:spcPts val="0"/>
                        </a:spcAft>
                        <a:buClrTx/>
                        <a:buSzTx/>
                        <a:buFontTx/>
                        <a:buNone/>
                        <a:tabLst/>
                        <a:defRPr/>
                      </a:pPr>
                      <a:r>
                        <a:rPr lang="pt-BR" sz="1400" b="1" dirty="0">
                          <a:latin typeface="Montserrat" panose="00000500000000000000" pitchFamily="50" charset="0"/>
                        </a:rPr>
                        <a:t>Passageiro (art. 257)</a:t>
                      </a:r>
                      <a:endParaRPr lang="pt-BR" sz="1400" dirty="0">
                        <a:latin typeface="Montserrat" panose="00000500000000000000" pitchFamily="50" charset="0"/>
                      </a:endParaRPr>
                    </a:p>
                    <a:p>
                      <a:pPr marL="171450" marR="0" lvl="0" indent="-171450" algn="just" defTabSz="91437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pt-BR" sz="1200" dirty="0">
                          <a:latin typeface="Montserrat" panose="00000500000000000000" pitchFamily="50" charset="0"/>
                        </a:rPr>
                        <a:t>Atraso → 150 </a:t>
                      </a:r>
                      <a:r>
                        <a:rPr lang="pt-BR" sz="1200" dirty="0" err="1">
                          <a:latin typeface="Montserrat" panose="00000500000000000000" pitchFamily="50" charset="0"/>
                        </a:rPr>
                        <a:t>OTNs</a:t>
                      </a:r>
                      <a:endParaRPr lang="pt-BR" sz="1200" dirty="0">
                        <a:latin typeface="Montserrat" panose="00000500000000000000" pitchFamily="50" charset="0"/>
                      </a:endParaRPr>
                    </a:p>
                  </a:txBody>
                  <a:tcPr anchor="ctr"/>
                </a:tc>
                <a:extLst>
                  <a:ext uri="{0D108BD9-81ED-4DB2-BD59-A6C34878D82A}">
                    <a16:rowId xmlns:a16="http://schemas.microsoft.com/office/drawing/2014/main" val="1993910620"/>
                  </a:ext>
                </a:extLst>
              </a:tr>
            </a:tbl>
          </a:graphicData>
        </a:graphic>
      </p:graphicFrame>
      <p:sp>
        <p:nvSpPr>
          <p:cNvPr id="3" name="TextBox 2">
            <a:extLst>
              <a:ext uri="{FF2B5EF4-FFF2-40B4-BE49-F238E27FC236}">
                <a16:creationId xmlns:a16="http://schemas.microsoft.com/office/drawing/2014/main" id="{3DF66440-C0E4-9A9C-8C0C-93429D0EAB39}"/>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 </a:t>
            </a:r>
          </a:p>
          <a:p>
            <a:pPr algn="r"/>
            <a:r>
              <a:rPr lang="pt-BR" sz="2000" b="1" dirty="0">
                <a:solidFill>
                  <a:srgbClr val="006666"/>
                </a:solidFill>
                <a:latin typeface="Montserrat" panose="00000500000000000000" pitchFamily="50" charset="0"/>
              </a:rPr>
              <a:t>RETA</a:t>
            </a:r>
          </a:p>
        </p:txBody>
      </p:sp>
    </p:spTree>
    <p:extLst>
      <p:ext uri="{BB962C8B-B14F-4D97-AF65-F5344CB8AC3E}">
        <p14:creationId xmlns:p14="http://schemas.microsoft.com/office/powerpoint/2010/main" val="362070236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p:cNvSpPr>
            <a:spLocks noGrp="1"/>
          </p:cNvSpPr>
          <p:nvPr>
            <p:ph sz="quarter" idx="14"/>
          </p:nvPr>
        </p:nvSpPr>
        <p:spPr>
          <a:xfrm>
            <a:off x="458274" y="1778437"/>
            <a:ext cx="5925759" cy="4003237"/>
          </a:xfrm>
        </p:spPr>
        <p:txBody>
          <a:bodyPr>
            <a:normAutofit/>
          </a:bodyPr>
          <a:lstStyle/>
          <a:p>
            <a:pPr lvl="2"/>
            <a:r>
              <a:rPr lang="pt-BR" sz="1900" b="1" dirty="0">
                <a:latin typeface="Montserrat" panose="00000500000000000000" pitchFamily="50" charset="0"/>
              </a:rPr>
              <a:t>Mercado de Resseguro </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Lloyd’s of London: mercado composto por sindicatos que subscrevem riscos de diferentes naturezas, complexidades e valores</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1" u="none" strike="noStrike" kern="1200" cap="none" spc="0" normalizeH="0" baseline="0" noProof="0" dirty="0" err="1">
                <a:ln>
                  <a:noFill/>
                </a:ln>
                <a:solidFill>
                  <a:srgbClr val="5B5D62"/>
                </a:solidFill>
                <a:effectLst/>
                <a:uLnTx/>
                <a:uFillTx/>
                <a:latin typeface="Montserrat" panose="00000500000000000000" pitchFamily="50" charset="0"/>
              </a:rPr>
              <a:t>Companies</a:t>
            </a:r>
            <a:r>
              <a:rPr kumimoji="0" lang="pt-BR" sz="1600" b="0" i="1" u="none" strike="noStrike" kern="1200" cap="none" spc="0" normalizeH="0" baseline="0" noProof="0" dirty="0">
                <a:ln>
                  <a:noFill/>
                </a:ln>
                <a:solidFill>
                  <a:srgbClr val="5B5D62"/>
                </a:solidFill>
                <a:effectLst/>
                <a:uLnTx/>
                <a:uFillTx/>
                <a:latin typeface="Montserrat" panose="00000500000000000000" pitchFamily="50" charset="0"/>
              </a:rPr>
              <a:t> Market</a:t>
            </a: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a:t>
            </a:r>
            <a:r>
              <a:rPr kumimoji="0" lang="pt-BR" sz="1600" b="0" i="1" u="none" strike="noStrike" kern="1200" cap="none" spc="0" normalizeH="0" baseline="0" noProof="0" dirty="0" err="1">
                <a:ln>
                  <a:noFill/>
                </a:ln>
                <a:solidFill>
                  <a:srgbClr val="5B5D62"/>
                </a:solidFill>
                <a:effectLst/>
                <a:uLnTx/>
                <a:uFillTx/>
                <a:latin typeface="Montserrat" panose="00000500000000000000" pitchFamily="50" charset="0"/>
              </a:rPr>
              <a:t>Overseas</a:t>
            </a:r>
            <a:r>
              <a:rPr kumimoji="0" lang="pt-BR" sz="1600" b="0" i="1" u="none" strike="noStrike" kern="1200" cap="none" spc="0" normalizeH="0" baseline="0" noProof="0" dirty="0">
                <a:ln>
                  <a:noFill/>
                </a:ln>
                <a:solidFill>
                  <a:srgbClr val="5B5D62"/>
                </a:solidFill>
                <a:effectLst/>
                <a:uLnTx/>
                <a:uFillTx/>
                <a:latin typeface="Montserrat" panose="00000500000000000000" pitchFamily="50" charset="0"/>
              </a:rPr>
              <a:t> Market</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Mercado de Subscrição: pulverização do risco envolvido dentre os sindicatos</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Líder do Resseguro (“</a:t>
            </a:r>
            <a:r>
              <a:rPr kumimoji="0" lang="pt-BR" sz="1600" b="0" i="1" u="none" strike="noStrike" kern="1200" cap="none" spc="0" normalizeH="0" baseline="0" noProof="0" dirty="0">
                <a:ln>
                  <a:noFill/>
                </a:ln>
                <a:solidFill>
                  <a:srgbClr val="5B5D62"/>
                </a:solidFill>
                <a:effectLst/>
                <a:uLnTx/>
                <a:uFillTx/>
                <a:latin typeface="Montserrat" panose="00000500000000000000" pitchFamily="50" charset="0"/>
              </a:rPr>
              <a:t>Leading </a:t>
            </a:r>
            <a:r>
              <a:rPr kumimoji="0" lang="pt-BR" sz="1600" b="0" i="1" u="none" strike="noStrike" kern="1200" cap="none" spc="0" normalizeH="0" baseline="0" noProof="0" dirty="0" err="1">
                <a:ln>
                  <a:noFill/>
                </a:ln>
                <a:solidFill>
                  <a:srgbClr val="5B5D62"/>
                </a:solidFill>
                <a:effectLst/>
                <a:uLnTx/>
                <a:uFillTx/>
                <a:latin typeface="Montserrat" panose="00000500000000000000" pitchFamily="50" charset="0"/>
              </a:rPr>
              <a:t>Underwriter</a:t>
            </a: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Fundos para Sinistros</a:t>
            </a:r>
          </a:p>
          <a:p>
            <a:pPr marL="380990" marR="0" lvl="0" indent="-380990" algn="just" defTabSz="457200" rtl="0" eaLnBrk="1" fontAlgn="auto" latinLnBrk="0" hangingPunct="1">
              <a:lnSpc>
                <a:spcPct val="150000"/>
              </a:lnSpc>
              <a:spcBef>
                <a:spcPts val="0"/>
              </a:spcBef>
              <a:spcAft>
                <a:spcPts val="0"/>
              </a:spcAft>
              <a:buClrTx/>
              <a:buSzTx/>
              <a:buFont typeface="Webdings" panose="05030102010509060703" pitchFamily="18" charset="2"/>
              <a:buChar char=""/>
              <a:tabLst/>
              <a:defRPr/>
            </a:pPr>
            <a:r>
              <a:rPr kumimoji="0" lang="pt-BR" sz="1600" b="0" i="0" u="none" strike="noStrike" kern="1200" cap="none" spc="0" normalizeH="0" baseline="0" noProof="0" dirty="0">
                <a:ln>
                  <a:noFill/>
                </a:ln>
                <a:solidFill>
                  <a:srgbClr val="5B5D62"/>
                </a:solidFill>
                <a:effectLst/>
                <a:uLnTx/>
                <a:uFillTx/>
                <a:latin typeface="Montserrat" panose="00000500000000000000" pitchFamily="50" charset="0"/>
              </a:rPr>
              <a:t>Atitude do Mercado Perante o Brasil</a:t>
            </a:r>
          </a:p>
          <a:p>
            <a:pPr lvl="2"/>
            <a:endParaRPr lang="pt-BR" sz="1800" dirty="0"/>
          </a:p>
          <a:p>
            <a:pPr lvl="2"/>
            <a:endParaRPr lang="pt-BR" sz="1800" dirty="0"/>
          </a:p>
        </p:txBody>
      </p:sp>
      <p:pic>
        <p:nvPicPr>
          <p:cNvPr id="2" name="Picture 1">
            <a:extLst>
              <a:ext uri="{FF2B5EF4-FFF2-40B4-BE49-F238E27FC236}">
                <a16:creationId xmlns:a16="http://schemas.microsoft.com/office/drawing/2014/main" id="{B2FEA7DE-55F5-A377-B0A8-2D64193D7D26}"/>
              </a:ext>
            </a:extLst>
          </p:cNvPr>
          <p:cNvPicPr>
            <a:picLocks noChangeAspect="1"/>
          </p:cNvPicPr>
          <p:nvPr/>
        </p:nvPicPr>
        <p:blipFill>
          <a:blip r:embed="rId2"/>
          <a:stretch>
            <a:fillRect/>
          </a:stretch>
        </p:blipFill>
        <p:spPr>
          <a:xfrm>
            <a:off x="7180853" y="1778438"/>
            <a:ext cx="3995944" cy="2664296"/>
          </a:xfrm>
          <a:prstGeom prst="rect">
            <a:avLst/>
          </a:prstGeom>
          <a:effectLst>
            <a:outerShdw blurRad="63500" sx="102000" sy="102000" algn="ctr" rotWithShape="0">
              <a:prstClr val="black">
                <a:alpha val="40000"/>
              </a:prstClr>
            </a:outerShdw>
          </a:effectLst>
        </p:spPr>
      </p:pic>
      <p:sp>
        <p:nvSpPr>
          <p:cNvPr id="3" name="TextBox 2">
            <a:extLst>
              <a:ext uri="{FF2B5EF4-FFF2-40B4-BE49-F238E27FC236}">
                <a16:creationId xmlns:a16="http://schemas.microsoft.com/office/drawing/2014/main" id="{39F3CFCF-8892-C4EE-706E-6A1F477EC25C}"/>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Especificidades</a:t>
            </a:r>
          </a:p>
        </p:txBody>
      </p:sp>
    </p:spTree>
    <p:extLst>
      <p:ext uri="{BB962C8B-B14F-4D97-AF65-F5344CB8AC3E}">
        <p14:creationId xmlns:p14="http://schemas.microsoft.com/office/powerpoint/2010/main" val="10725909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B650146-AA56-7224-3AEF-32B8D6A98441}"/>
              </a:ext>
            </a:extLst>
          </p:cNvPr>
          <p:cNvSpPr txBox="1"/>
          <p:nvPr/>
        </p:nvSpPr>
        <p:spPr>
          <a:xfrm>
            <a:off x="1455180" y="3847356"/>
            <a:ext cx="96687" cy="307777"/>
          </a:xfrm>
          <a:prstGeom prst="rect">
            <a:avLst/>
          </a:prstGeom>
          <a:noFill/>
        </p:spPr>
        <p:txBody>
          <a:bodyPr wrap="square" rtlCol="0">
            <a:spAutoFit/>
          </a:bodyPr>
          <a:lstStyle/>
          <a:p>
            <a:endParaRPr lang="en-GB" dirty="0"/>
          </a:p>
        </p:txBody>
      </p:sp>
      <p:sp>
        <p:nvSpPr>
          <p:cNvPr id="5" name="Rectangle 3">
            <a:extLst>
              <a:ext uri="{FF2B5EF4-FFF2-40B4-BE49-F238E27FC236}">
                <a16:creationId xmlns:a16="http://schemas.microsoft.com/office/drawing/2014/main" id="{1B80EB15-3ACD-8F22-B0D8-36564BFC32FB}"/>
              </a:ext>
            </a:extLst>
          </p:cNvPr>
          <p:cNvSpPr>
            <a:spLocks noChangeArrowheads="1"/>
          </p:cNvSpPr>
          <p:nvPr/>
        </p:nvSpPr>
        <p:spPr bwMode="auto">
          <a:xfrm>
            <a:off x="547429" y="1287156"/>
            <a:ext cx="11097141" cy="2959793"/>
          </a:xfrm>
          <a:prstGeom prst="rect">
            <a:avLst/>
          </a:prstGeom>
          <a:noFill/>
          <a:ln>
            <a:noFill/>
          </a:ln>
          <a:effectLst/>
        </p:spPr>
        <p:txBody>
          <a:bodyPr vert="horz" wrap="square" lIns="0" tIns="-12696" rIns="0" bIns="-12696" numCol="1" anchor="ctr" anchorCtr="0" compatLnSpc="1">
            <a:prstTxWarp prst="textNoShape">
              <a:avLst/>
            </a:prstTxWarp>
            <a:spAutoFit/>
          </a:bodyPr>
          <a:lstStyle/>
          <a:p>
            <a:pPr marL="285750" marR="0" lvl="0" indent="-285750" algn="just" defTabSz="914400" rtl="0" eaLnBrk="0" fontAlgn="base" latinLnBrk="0" hangingPunct="0">
              <a:lnSpc>
                <a:spcPct val="100000"/>
              </a:lnSpc>
              <a:spcBef>
                <a:spcPct val="0"/>
              </a:spcBef>
              <a:spcAft>
                <a:spcPct val="0"/>
              </a:spcAft>
              <a:buClrTx/>
              <a:buSzTx/>
              <a:buFont typeface="Webdings" panose="05030102010509060703" pitchFamily="18" charset="2"/>
              <a:buChar char="ñ"/>
              <a:tabLst/>
            </a:pPr>
            <a:r>
              <a:rPr kumimoji="0" lang="pt-PT" altLang="en-US" sz="1600" b="1" i="0" u="none" strike="noStrike" cap="none" normalizeH="0" baseline="0" dirty="0">
                <a:ln>
                  <a:noFill/>
                </a:ln>
                <a:solidFill>
                  <a:schemeClr val="tx1">
                    <a:lumMod val="75000"/>
                  </a:schemeClr>
                </a:solidFill>
                <a:effectLst/>
                <a:latin typeface="Montserrat" panose="00000500000000000000" pitchFamily="50" charset="0"/>
              </a:rPr>
              <a:t>Estrutura </a:t>
            </a:r>
            <a:r>
              <a:rPr lang="pt-PT" altLang="en-US" sz="1600" b="1" dirty="0">
                <a:solidFill>
                  <a:schemeClr val="tx1">
                    <a:lumMod val="75000"/>
                  </a:schemeClr>
                </a:solidFill>
                <a:latin typeface="Montserrat" panose="00000500000000000000" pitchFamily="50" charset="0"/>
              </a:rPr>
              <a:t>básica </a:t>
            </a:r>
            <a:r>
              <a:rPr kumimoji="0" lang="pt-PT" altLang="en-US" sz="1600" b="1" i="0" u="none" strike="noStrike" cap="none" normalizeH="0" baseline="0" dirty="0">
                <a:ln>
                  <a:noFill/>
                </a:ln>
                <a:solidFill>
                  <a:schemeClr val="tx1">
                    <a:lumMod val="75000"/>
                  </a:schemeClr>
                </a:solidFill>
                <a:effectLst/>
                <a:latin typeface="Montserrat" panose="00000500000000000000" pitchFamily="50" charset="0"/>
              </a:rPr>
              <a:t>do seguro aeronáutico no mundo - AVN1C </a:t>
            </a:r>
            <a:r>
              <a:rPr kumimoji="0" lang="pt-PT" altLang="en-US" sz="1600" b="1" i="1" u="none" strike="noStrike" cap="none" normalizeH="0" baseline="0" dirty="0">
                <a:ln>
                  <a:noFill/>
                </a:ln>
                <a:solidFill>
                  <a:schemeClr val="tx1">
                    <a:lumMod val="75000"/>
                  </a:schemeClr>
                </a:solidFill>
                <a:effectLst/>
                <a:latin typeface="Montserrat" panose="00000500000000000000" pitchFamily="50" charset="0"/>
              </a:rPr>
              <a:t>(London Aircraft Insurance Policy</a:t>
            </a:r>
            <a:r>
              <a:rPr kumimoji="0" lang="pt-PT" altLang="en-US" sz="1600" b="1" u="none" strike="noStrike" cap="none" normalizeH="0" baseline="0" dirty="0">
                <a:ln>
                  <a:noFill/>
                </a:ln>
                <a:solidFill>
                  <a:schemeClr val="tx1">
                    <a:lumMod val="75000"/>
                  </a:schemeClr>
                </a:solidFill>
                <a:effectLst/>
                <a:latin typeface="Montserrat" panose="00000500000000000000" pitchFamily="50" charset="0"/>
              </a:rPr>
              <a:t>)</a:t>
            </a:r>
            <a:r>
              <a:rPr kumimoji="0" lang="pt-PT" altLang="en-US" sz="1600" b="1" i="1" u="none" strike="noStrike" cap="none" normalizeH="0" baseline="0" dirty="0">
                <a:ln>
                  <a:noFill/>
                </a:ln>
                <a:solidFill>
                  <a:schemeClr val="tx1">
                    <a:lumMod val="75000"/>
                  </a:schemeClr>
                </a:solidFill>
                <a:effectLst/>
                <a:latin typeface="Montserrat" panose="00000500000000000000" pitchFamily="50" charset="0"/>
              </a:rPr>
              <a:t>:</a:t>
            </a:r>
            <a:r>
              <a:rPr kumimoji="0" lang="pt-PT" altLang="en-US" sz="1600" b="1" i="0" u="none" strike="noStrike" cap="none" normalizeH="0" dirty="0">
                <a:ln>
                  <a:noFill/>
                </a:ln>
                <a:solidFill>
                  <a:schemeClr val="tx1">
                    <a:lumMod val="75000"/>
                  </a:schemeClr>
                </a:solidFill>
                <a:effectLst/>
                <a:latin typeface="Montserrat" panose="00000500000000000000" pitchFamily="50" charset="0"/>
              </a:rPr>
              <a:t> </a:t>
            </a:r>
          </a:p>
          <a:p>
            <a:pPr marR="0" lvl="0" algn="just" defTabSz="914400" rtl="0" eaLnBrk="0" fontAlgn="base" latinLnBrk="0" hangingPunct="0">
              <a:lnSpc>
                <a:spcPct val="100000"/>
              </a:lnSpc>
              <a:spcBef>
                <a:spcPct val="0"/>
              </a:spcBef>
              <a:spcAft>
                <a:spcPct val="0"/>
              </a:spcAft>
              <a:buClrTx/>
              <a:buSzTx/>
              <a:tabLst/>
            </a:pPr>
            <a:endParaRPr kumimoji="0" lang="pt-PT" altLang="en-US" sz="1600" b="0" i="0" u="none" strike="noStrike" cap="none" normalizeH="0" dirty="0">
              <a:ln>
                <a:noFill/>
              </a:ln>
              <a:solidFill>
                <a:schemeClr val="tx1">
                  <a:lumMod val="75000"/>
                </a:schemeClr>
              </a:solidFill>
              <a:effectLst/>
              <a:latin typeface="Montserrat" panose="00000500000000000000" pitchFamily="50" charset="0"/>
            </a:endParaRPr>
          </a:p>
          <a:p>
            <a:pPr marL="628650" lvl="1" indent="-285750" algn="just" defTabSz="914400" eaLnBrk="0" fontAlgn="base" hangingPunct="0">
              <a:spcBef>
                <a:spcPct val="0"/>
              </a:spcBef>
              <a:spcAft>
                <a:spcPct val="0"/>
              </a:spcAft>
              <a:buFont typeface="Arial" panose="020B0604020202020204" pitchFamily="34" charset="0"/>
              <a:buChar char="•"/>
            </a:pPr>
            <a:r>
              <a:rPr kumimoji="0" lang="pt-PT" altLang="en-US" sz="1600" b="0" i="0" u="none" strike="noStrike" cap="none" normalizeH="0" dirty="0">
                <a:ln>
                  <a:noFill/>
                </a:ln>
                <a:solidFill>
                  <a:schemeClr val="tx1">
                    <a:lumMod val="75000"/>
                  </a:schemeClr>
                </a:solidFill>
                <a:effectLst/>
                <a:latin typeface="Montserrat" panose="00000500000000000000" pitchFamily="50" charset="0"/>
              </a:rPr>
              <a:t>Clausulado padrão </a:t>
            </a:r>
            <a:r>
              <a:rPr lang="pt-PT" altLang="en-US" sz="1600" dirty="0">
                <a:solidFill>
                  <a:schemeClr val="tx1">
                    <a:lumMod val="75000"/>
                  </a:schemeClr>
                </a:solidFill>
                <a:latin typeface="Montserrat" panose="00000500000000000000" pitchFamily="50" charset="0"/>
              </a:rPr>
              <a:t>para c</a:t>
            </a:r>
            <a:r>
              <a:rPr kumimoji="0" lang="pt-PT" altLang="en-US" sz="1600" b="0" i="0" u="none" strike="noStrike" cap="none" normalizeH="0" dirty="0">
                <a:ln>
                  <a:noFill/>
                </a:ln>
                <a:solidFill>
                  <a:schemeClr val="tx1">
                    <a:lumMod val="75000"/>
                  </a:schemeClr>
                </a:solidFill>
                <a:effectLst/>
                <a:latin typeface="Montserrat" panose="00000500000000000000" pitchFamily="50" charset="0"/>
              </a:rPr>
              <a:t>obertura de casco e responsabilidade civil de passageiros e terceiros no solo</a:t>
            </a:r>
          </a:p>
          <a:p>
            <a:pPr marL="628650" lvl="1" indent="-285750" algn="just" defTabSz="914400" eaLnBrk="0" fontAlgn="base" hangingPunct="0">
              <a:spcBef>
                <a:spcPct val="0"/>
              </a:spcBef>
              <a:spcAft>
                <a:spcPct val="0"/>
              </a:spcAft>
              <a:buFont typeface="Arial" panose="020B0604020202020204" pitchFamily="34" charset="0"/>
              <a:buChar char="•"/>
            </a:pPr>
            <a:r>
              <a:rPr lang="pt-PT" altLang="en-US" sz="1600" dirty="0">
                <a:solidFill>
                  <a:schemeClr val="tx1">
                    <a:lumMod val="75000"/>
                  </a:schemeClr>
                </a:solidFill>
                <a:latin typeface="Montserrat" panose="00000500000000000000" pitchFamily="50" charset="0"/>
              </a:rPr>
              <a:t>Formato e numeração das cláusulas AVN: atualização das cláusulas através do alfabeto (versões A, B, C etc)</a:t>
            </a:r>
            <a:endParaRPr kumimoji="0" lang="pt-PT" altLang="en-US" sz="1600" b="0" i="0" u="none" strike="noStrike" cap="none" normalizeH="0" dirty="0">
              <a:ln>
                <a:noFill/>
              </a:ln>
              <a:solidFill>
                <a:schemeClr val="tx1">
                  <a:lumMod val="75000"/>
                </a:schemeClr>
              </a:solidFill>
              <a:effectLst/>
              <a:latin typeface="Montserrat" panose="00000500000000000000" pitchFamily="50" charset="0"/>
            </a:endParaRPr>
          </a:p>
          <a:p>
            <a:pPr marR="0" lvl="0" algn="just" defTabSz="914400" rtl="0" eaLnBrk="0" fontAlgn="base" latinLnBrk="0" hangingPunct="0">
              <a:lnSpc>
                <a:spcPct val="100000"/>
              </a:lnSpc>
              <a:spcBef>
                <a:spcPct val="0"/>
              </a:spcBef>
              <a:spcAft>
                <a:spcPct val="0"/>
              </a:spcAft>
              <a:buClrTx/>
              <a:buSzTx/>
              <a:tabLst/>
            </a:pPr>
            <a:endParaRPr kumimoji="0" lang="pt-PT" altLang="en-US" sz="1600" b="0" i="0" u="none" strike="noStrike" cap="none" normalizeH="0" dirty="0">
              <a:ln>
                <a:noFill/>
              </a:ln>
              <a:solidFill>
                <a:schemeClr val="tx1">
                  <a:lumMod val="75000"/>
                </a:schemeClr>
              </a:solidFill>
              <a:effectLst/>
              <a:latin typeface="Montserrat" panose="00000500000000000000" pitchFamily="50" charset="0"/>
            </a:endParaRPr>
          </a:p>
          <a:p>
            <a:pPr marL="285750" indent="-285750" algn="just" eaLnBrk="0" fontAlgn="base" hangingPunct="0">
              <a:spcBef>
                <a:spcPct val="0"/>
              </a:spcBef>
              <a:spcAft>
                <a:spcPct val="0"/>
              </a:spcAft>
              <a:buFont typeface="Webdings" panose="05030102010509060703" pitchFamily="18" charset="2"/>
              <a:buChar char="ñ"/>
            </a:pPr>
            <a:r>
              <a:rPr lang="pt-PT" altLang="en-US" sz="1600" b="1" dirty="0">
                <a:solidFill>
                  <a:schemeClr val="tx1">
                    <a:lumMod val="75000"/>
                  </a:schemeClr>
                </a:solidFill>
                <a:latin typeface="Montserrat" panose="00000500000000000000" pitchFamily="50" charset="0"/>
              </a:rPr>
              <a:t>Estrutura básica tradicional do seguro aeronáutico no Brasil (em transformação desde 2021): </a:t>
            </a:r>
          </a:p>
          <a:p>
            <a:pPr marL="285750" marR="0" lvl="0" indent="-285750" algn="just"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endParaRPr lang="pt-PT" altLang="en-US" sz="1600" dirty="0">
              <a:solidFill>
                <a:schemeClr val="tx1">
                  <a:lumMod val="75000"/>
                </a:schemeClr>
              </a:solidFill>
              <a:latin typeface="Montserrat" panose="00000500000000000000" pitchFamily="50" charset="0"/>
            </a:endParaRPr>
          </a:p>
          <a:p>
            <a:pPr marL="628650" lvl="1" indent="-285750" algn="just" defTabSz="914400" eaLnBrk="0" fontAlgn="base" hangingPunct="0">
              <a:spcBef>
                <a:spcPct val="0"/>
              </a:spcBef>
              <a:spcAft>
                <a:spcPct val="0"/>
              </a:spcAft>
              <a:buFont typeface="Arial" panose="020B0604020202020204" pitchFamily="34" charset="0"/>
              <a:buChar char="•"/>
            </a:pPr>
            <a:r>
              <a:rPr lang="pt-PT" altLang="en-US" sz="1600" dirty="0">
                <a:solidFill>
                  <a:schemeClr val="tx1">
                    <a:lumMod val="75000"/>
                  </a:schemeClr>
                </a:solidFill>
                <a:latin typeface="Montserrat" panose="00000500000000000000" pitchFamily="50" charset="0"/>
              </a:rPr>
              <a:t>Utilização das cláusulas AVN como Condições Especiais e Condições Particulares. </a:t>
            </a:r>
          </a:p>
          <a:p>
            <a:pPr marL="628650" lvl="1" indent="-285750" algn="just" defTabSz="914400" eaLnBrk="0" fontAlgn="base" hangingPunct="0">
              <a:spcBef>
                <a:spcPct val="0"/>
              </a:spcBef>
              <a:spcAft>
                <a:spcPct val="0"/>
              </a:spcAft>
              <a:buFont typeface="Arial" panose="020B0604020202020204" pitchFamily="34" charset="0"/>
              <a:buChar char="•"/>
            </a:pPr>
            <a:r>
              <a:rPr lang="pt-PT" altLang="en-US" sz="1600" dirty="0">
                <a:solidFill>
                  <a:schemeClr val="tx1">
                    <a:lumMod val="75000"/>
                  </a:schemeClr>
                </a:solidFill>
                <a:latin typeface="Montserrat" panose="00000500000000000000" pitchFamily="50" charset="0"/>
              </a:rPr>
              <a:t>Coberturas básicas (i) Casco - Aditivo A; (ii) Seguro Obrigatório – RETA (em desuso); e (iii) RC Facultativa (AVN1C, Seções II e III).</a:t>
            </a:r>
          </a:p>
          <a:p>
            <a:pPr marL="285750" marR="0" lvl="0" indent="-285750" algn="just" defTabSz="914400" rtl="0" eaLnBrk="0" fontAlgn="base" latinLnBrk="0" hangingPunct="0">
              <a:lnSpc>
                <a:spcPct val="100000"/>
              </a:lnSpc>
              <a:spcBef>
                <a:spcPct val="0"/>
              </a:spcBef>
              <a:spcAft>
                <a:spcPct val="0"/>
              </a:spcAft>
              <a:buClrTx/>
              <a:buSzTx/>
              <a:buFont typeface="Wingdings" panose="05000000000000000000" pitchFamily="2" charset="2"/>
              <a:buChar char="Ø"/>
              <a:tabLst/>
            </a:pPr>
            <a:endParaRPr lang="pt-PT" altLang="en-US" b="1" dirty="0">
              <a:solidFill>
                <a:srgbClr val="002060"/>
              </a:solidFill>
            </a:endParaRPr>
          </a:p>
        </p:txBody>
      </p:sp>
      <p:sp>
        <p:nvSpPr>
          <p:cNvPr id="6" name="Flowchart: Alternate Process 5">
            <a:extLst>
              <a:ext uri="{FF2B5EF4-FFF2-40B4-BE49-F238E27FC236}">
                <a16:creationId xmlns:a16="http://schemas.microsoft.com/office/drawing/2014/main" id="{28EDF3E7-F5F4-15C7-D0D4-C174AC43B191}"/>
              </a:ext>
            </a:extLst>
          </p:cNvPr>
          <p:cNvSpPr/>
          <p:nvPr/>
        </p:nvSpPr>
        <p:spPr>
          <a:xfrm>
            <a:off x="1942433" y="4180295"/>
            <a:ext cx="2340000" cy="1800000"/>
          </a:xfrm>
          <a:prstGeom prst="flowChartAlternateProcess">
            <a:avLst/>
          </a:prstGeom>
          <a:ln/>
          <a:effectLst>
            <a:outerShdw blurRad="50800" dist="38100" dir="8100000" algn="tr"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rtlCol="0" anchor="t"/>
          <a:lstStyle/>
          <a:p>
            <a:pPr algn="ctr"/>
            <a:r>
              <a:rPr lang="pt-BR" sz="1200" b="1" dirty="0">
                <a:solidFill>
                  <a:schemeClr val="tx1">
                    <a:lumMod val="75000"/>
                  </a:schemeClr>
                </a:solidFill>
                <a:latin typeface="Montserrat" panose="00000500000000000000" pitchFamily="50" charset="0"/>
              </a:rPr>
              <a:t>Condições Gerais</a:t>
            </a:r>
            <a:endParaRPr lang="pt-BR" sz="1200" dirty="0">
              <a:solidFill>
                <a:schemeClr val="tx1">
                  <a:lumMod val="75000"/>
                </a:schemeClr>
              </a:solidFill>
              <a:latin typeface="Montserrat" panose="00000500000000000000" pitchFamily="50" charset="0"/>
            </a:endParaRPr>
          </a:p>
          <a:p>
            <a:pPr algn="just"/>
            <a:r>
              <a:rPr lang="pt-BR" sz="1200" dirty="0">
                <a:latin typeface="Montserrat" panose="00000500000000000000" pitchFamily="50" charset="0"/>
              </a:rPr>
              <a:t>conjunto das cláusulas, comuns a todas as modalidades e/ou coberturas de um plano, que estabelecem as obrigações e os direitos das partes</a:t>
            </a:r>
            <a:endParaRPr lang="en-GB" sz="1200" dirty="0">
              <a:solidFill>
                <a:schemeClr val="tx1">
                  <a:lumMod val="75000"/>
                </a:schemeClr>
              </a:solidFill>
              <a:latin typeface="Montserrat" panose="00000500000000000000" pitchFamily="50" charset="0"/>
            </a:endParaRPr>
          </a:p>
        </p:txBody>
      </p:sp>
      <p:sp>
        <p:nvSpPr>
          <p:cNvPr id="7" name="Flowchart: Alternate Process 6">
            <a:extLst>
              <a:ext uri="{FF2B5EF4-FFF2-40B4-BE49-F238E27FC236}">
                <a16:creationId xmlns:a16="http://schemas.microsoft.com/office/drawing/2014/main" id="{5A315CC4-30E7-4F51-ED9C-EDC9A1C2BF3B}"/>
              </a:ext>
            </a:extLst>
          </p:cNvPr>
          <p:cNvSpPr/>
          <p:nvPr/>
        </p:nvSpPr>
        <p:spPr>
          <a:xfrm>
            <a:off x="4963070" y="4171807"/>
            <a:ext cx="2340000" cy="1800000"/>
          </a:xfrm>
          <a:prstGeom prst="flowChartAlternateProcess">
            <a:avLst/>
          </a:prstGeom>
          <a:ln/>
          <a:effectLst>
            <a:outerShdw blurRad="50800" dist="38100" dir="8100000" algn="tr"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rtlCol="0" anchor="t"/>
          <a:lstStyle/>
          <a:p>
            <a:pPr algn="ctr"/>
            <a:r>
              <a:rPr lang="pt-BR" sz="1200" b="1" dirty="0">
                <a:solidFill>
                  <a:schemeClr val="tx1">
                    <a:lumMod val="75000"/>
                  </a:schemeClr>
                </a:solidFill>
                <a:latin typeface="Montserrat" panose="00000500000000000000" pitchFamily="50" charset="0"/>
              </a:rPr>
              <a:t>Condições Especiais</a:t>
            </a:r>
          </a:p>
          <a:p>
            <a:pPr algn="just"/>
            <a:r>
              <a:rPr lang="pt-BR" sz="1200" dirty="0">
                <a:solidFill>
                  <a:schemeClr val="tx1">
                    <a:lumMod val="75000"/>
                  </a:schemeClr>
                </a:solidFill>
                <a:latin typeface="Montserrat" panose="00000500000000000000" pitchFamily="50" charset="0"/>
              </a:rPr>
              <a:t>disposições específicas relativas a cada modalidade e/ou cobertura de um plano de seguros, alteram as CG.</a:t>
            </a:r>
            <a:endParaRPr lang="en-GB" sz="1200" dirty="0">
              <a:solidFill>
                <a:schemeClr val="tx1">
                  <a:lumMod val="75000"/>
                </a:schemeClr>
              </a:solidFill>
              <a:latin typeface="Montserrat" panose="00000500000000000000" pitchFamily="50" charset="0"/>
            </a:endParaRPr>
          </a:p>
        </p:txBody>
      </p:sp>
      <p:sp>
        <p:nvSpPr>
          <p:cNvPr id="8" name="Flowchart: Alternate Process 7">
            <a:extLst>
              <a:ext uri="{FF2B5EF4-FFF2-40B4-BE49-F238E27FC236}">
                <a16:creationId xmlns:a16="http://schemas.microsoft.com/office/drawing/2014/main" id="{7BC7A99E-C48F-A96E-F075-0F16440A9588}"/>
              </a:ext>
            </a:extLst>
          </p:cNvPr>
          <p:cNvSpPr/>
          <p:nvPr/>
        </p:nvSpPr>
        <p:spPr>
          <a:xfrm>
            <a:off x="7998801" y="4180296"/>
            <a:ext cx="2340000" cy="1800000"/>
          </a:xfrm>
          <a:prstGeom prst="flowChartAlternateProcess">
            <a:avLst/>
          </a:prstGeom>
          <a:ln/>
          <a:effectLst>
            <a:outerShdw blurRad="50800" dist="38100" dir="8100000" algn="tr" rotWithShape="0">
              <a:prstClr val="black">
                <a:alpha val="40000"/>
              </a:prstClr>
            </a:outerShdw>
          </a:effectLst>
        </p:spPr>
        <p:style>
          <a:lnRef idx="2">
            <a:schemeClr val="accent5"/>
          </a:lnRef>
          <a:fillRef idx="1">
            <a:schemeClr val="lt1"/>
          </a:fillRef>
          <a:effectRef idx="0">
            <a:schemeClr val="accent5"/>
          </a:effectRef>
          <a:fontRef idx="minor">
            <a:schemeClr val="dk1"/>
          </a:fontRef>
        </p:style>
        <p:txBody>
          <a:bodyPr rtlCol="0" anchor="t"/>
          <a:lstStyle/>
          <a:p>
            <a:pPr algn="ctr"/>
            <a:r>
              <a:rPr lang="pt-BR" sz="1100" b="1" dirty="0">
                <a:solidFill>
                  <a:schemeClr val="tx1">
                    <a:lumMod val="75000"/>
                  </a:schemeClr>
                </a:solidFill>
                <a:latin typeface="Montserrat" panose="00000500000000000000" pitchFamily="50" charset="0"/>
              </a:rPr>
              <a:t>Condições Particulares</a:t>
            </a:r>
          </a:p>
          <a:p>
            <a:pPr algn="just"/>
            <a:r>
              <a:rPr lang="pt-BR" sz="1100" dirty="0">
                <a:latin typeface="Montserrat" panose="00000500000000000000" pitchFamily="50" charset="0"/>
              </a:rPr>
              <a:t>conjunto de cláusulas que alteram as CG e CE de um plano, modificando ou cancelando disposições já existentes, ou introduzindo novas disposições e eventualmente ampliando ou restringindo a cobertura.</a:t>
            </a:r>
            <a:endParaRPr lang="en-GB" sz="1100" dirty="0">
              <a:solidFill>
                <a:schemeClr val="tx1">
                  <a:lumMod val="75000"/>
                </a:schemeClr>
              </a:solidFill>
              <a:latin typeface="Montserrat" panose="00000500000000000000" pitchFamily="50" charset="0"/>
            </a:endParaRPr>
          </a:p>
        </p:txBody>
      </p:sp>
      <p:sp>
        <p:nvSpPr>
          <p:cNvPr id="9" name="TextBox 8">
            <a:extLst>
              <a:ext uri="{FF2B5EF4-FFF2-40B4-BE49-F238E27FC236}">
                <a16:creationId xmlns:a16="http://schemas.microsoft.com/office/drawing/2014/main" id="{11EFB981-4764-90B9-B9D6-E4CC16078B63}"/>
              </a:ext>
            </a:extLst>
          </p:cNvPr>
          <p:cNvSpPr txBox="1"/>
          <p:nvPr/>
        </p:nvSpPr>
        <p:spPr>
          <a:xfrm>
            <a:off x="3695700" y="539234"/>
            <a:ext cx="8001001" cy="707886"/>
          </a:xfrm>
          <a:prstGeom prst="rect">
            <a:avLst/>
          </a:prstGeom>
          <a:noFill/>
        </p:spPr>
        <p:txBody>
          <a:bodyPr wrap="square">
            <a:spAutoFit/>
          </a:bodyPr>
          <a:lstStyle/>
          <a:p>
            <a:pPr algn="r"/>
            <a:r>
              <a:rPr lang="pt-BR" sz="2000" dirty="0">
                <a:solidFill>
                  <a:srgbClr val="006666"/>
                </a:solidFill>
                <a:latin typeface="Montserrat" panose="00000500000000000000" pitchFamily="50" charset="0"/>
              </a:rPr>
              <a:t>Seguro Aeronáutico</a:t>
            </a:r>
          </a:p>
          <a:p>
            <a:pPr algn="r"/>
            <a:r>
              <a:rPr lang="pt-BR" sz="2000" b="1" dirty="0">
                <a:solidFill>
                  <a:srgbClr val="006666"/>
                </a:solidFill>
                <a:latin typeface="Montserrat" panose="00000500000000000000" pitchFamily="50" charset="0"/>
              </a:rPr>
              <a:t>Estruturação</a:t>
            </a:r>
          </a:p>
        </p:txBody>
      </p:sp>
    </p:spTree>
    <p:extLst>
      <p:ext uri="{BB962C8B-B14F-4D97-AF65-F5344CB8AC3E}">
        <p14:creationId xmlns:p14="http://schemas.microsoft.com/office/powerpoint/2010/main" val="1281622705"/>
      </p:ext>
    </p:extLst>
  </p:cSld>
  <p:clrMapOvr>
    <a:masterClrMapping/>
  </p:clrMapOvr>
</p:sld>
</file>

<file path=ppt/theme/theme1.xml><?xml version="1.0" encoding="utf-8"?>
<a:theme xmlns:a="http://schemas.openxmlformats.org/drawingml/2006/main" name="Covers">
  <a:themeElements>
    <a:clrScheme name="HFW Dark Blue">
      <a:dk1>
        <a:srgbClr val="48525A"/>
      </a:dk1>
      <a:lt1>
        <a:srgbClr val="FFFFFF"/>
      </a:lt1>
      <a:dk2>
        <a:srgbClr val="00205B"/>
      </a:dk2>
      <a:lt2>
        <a:srgbClr val="DED4CB"/>
      </a:lt2>
      <a:accent1>
        <a:srgbClr val="00205B"/>
      </a:accent1>
      <a:accent2>
        <a:srgbClr val="FC4C02"/>
      </a:accent2>
      <a:accent3>
        <a:srgbClr val="2D7572"/>
      </a:accent3>
      <a:accent4>
        <a:srgbClr val="8DC8E8"/>
      </a:accent4>
      <a:accent5>
        <a:srgbClr val="DED4CB"/>
      </a:accent5>
      <a:accent6>
        <a:srgbClr val="AADBD7"/>
      </a:accent6>
      <a:hlink>
        <a:srgbClr val="00205B"/>
      </a:hlink>
      <a:folHlink>
        <a:srgbClr val="DED4CB"/>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00205B">
            <a:alpha val="58039"/>
          </a:srgb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HFW presentation v1.potx" id="{CEE3F6E7-6DF7-4EF1-92A0-2CE3866C1CA3}" vid="{3B9FE59D-C83E-4745-94DD-4975170CB448}"/>
    </a:ext>
  </a:extLst>
</a:theme>
</file>

<file path=ppt/theme/theme2.xml><?xml version="1.0" encoding="utf-8"?>
<a:theme xmlns:a="http://schemas.openxmlformats.org/drawingml/2006/main" name="Orange">
  <a:themeElements>
    <a:clrScheme name="HFW Orange">
      <a:dk1>
        <a:srgbClr val="48525A"/>
      </a:dk1>
      <a:lt1>
        <a:srgbClr val="FFFFFF"/>
      </a:lt1>
      <a:dk2>
        <a:srgbClr val="FC4C02"/>
      </a:dk2>
      <a:lt2>
        <a:srgbClr val="DED4CB"/>
      </a:lt2>
      <a:accent1>
        <a:srgbClr val="00205B"/>
      </a:accent1>
      <a:accent2>
        <a:srgbClr val="FC4C02"/>
      </a:accent2>
      <a:accent3>
        <a:srgbClr val="2D7572"/>
      </a:accent3>
      <a:accent4>
        <a:srgbClr val="8DC8E8"/>
      </a:accent4>
      <a:accent5>
        <a:srgbClr val="DED4CB"/>
      </a:accent5>
      <a:accent6>
        <a:srgbClr val="AADBD7"/>
      </a:accent6>
      <a:hlink>
        <a:srgbClr val="00205B"/>
      </a:hlink>
      <a:folHlink>
        <a:srgbClr val="DED4CB"/>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00205B">
            <a:alpha val="58039"/>
          </a:srgb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HFW presentation v1.potx" id="{CEE3F6E7-6DF7-4EF1-92A0-2CE3866C1CA3}" vid="{C76D8171-4889-4CFB-B6C4-CE77B8B36606}"/>
    </a:ext>
  </a:extLst>
</a:theme>
</file>

<file path=ppt/theme/theme3.xml><?xml version="1.0" encoding="utf-8"?>
<a:theme xmlns:a="http://schemas.openxmlformats.org/drawingml/2006/main" name="HFW MASTER TEMPLATE">
  <a:themeElements>
    <a:clrScheme name="HFW Green">
      <a:dk1>
        <a:srgbClr val="5B5D62"/>
      </a:dk1>
      <a:lt1>
        <a:srgbClr val="FFFFFF"/>
      </a:lt1>
      <a:dk2>
        <a:srgbClr val="00685E"/>
      </a:dk2>
      <a:lt2>
        <a:srgbClr val="F9F5F4"/>
      </a:lt2>
      <a:accent1>
        <a:srgbClr val="00685E"/>
      </a:accent1>
      <a:accent2>
        <a:srgbClr val="A0D1CA"/>
      </a:accent2>
      <a:accent3>
        <a:srgbClr val="848689"/>
      </a:accent3>
      <a:accent4>
        <a:srgbClr val="ADAEB1"/>
      </a:accent4>
      <a:accent5>
        <a:srgbClr val="00685E"/>
      </a:accent5>
      <a:accent6>
        <a:srgbClr val="A0D1CA"/>
      </a:accent6>
      <a:hlink>
        <a:srgbClr val="00685E"/>
      </a:hlink>
      <a:folHlink>
        <a:srgbClr val="A0D1CA"/>
      </a:folHlink>
    </a:clrScheme>
    <a:fontScheme name="Montserrat">
      <a:majorFont>
        <a:latin typeface="Montserrat Bold"/>
        <a:ea typeface=""/>
        <a:cs typeface=""/>
      </a:majorFont>
      <a:minorFont>
        <a:latin typeface="Montserrat"/>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lIns="0" tIns="45720" rIns="0" bIns="45720" rtlCol="0">
        <a:normAutofit/>
      </a:bodyPr>
      <a:lstStyle>
        <a:defPPr algn="l">
          <a:defRPr dirty="0"/>
        </a:defPPr>
      </a:lstStyle>
    </a:txDef>
  </a:objectDefaults>
  <a:extraClrSchemeLst/>
  <a:extLst>
    <a:ext uri="{05A4C25C-085E-4340-85A3-A5531E510DB2}">
      <thm15:themeFamily xmlns:thm15="http://schemas.microsoft.com/office/thememl/2012/main" name="HFW CAR 2023 Template.potx" id="{58A950D0-96BC-4F9C-AFE2-FA54FCA97B33}" vid="{D9757B6C-1E02-4727-B432-FA86EF0E08E1}"/>
    </a:ext>
  </a:extLst>
</a:theme>
</file>

<file path=ppt/theme/theme4.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Tema do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1 6 " ? > < p r o p e r t i e s   x m l n s = " h t t p : / / w w w . i m a n a g e . c o m / w o r k / x m l s c h e m a " >  
     < d o c u m e n t i d > A M E R I C A S ! 2 0 2 9 6 8 7 3 . 1 < / d o c u m e n t i d >  
     < s e n d e r i d > E D A P < / s e n d e r i d >  
     < s e n d e r e m a i l > E D U A R D O . P E N N A @ C A R - L A W . C O M . B R < / s e n d e r e m a i l >  
     < l a s t m o d i f i e d > 2 0 2 3 - 1 2 - 0 8 T 0 9 : 0 0 : 1 4 . 0 0 0 0 0 0 0 - 0 3 : 0 0 < / l a s t m o d i f i e d >  
     < d a t a b a s e > A M E R I C A S < / d a t a b a s e >  
 < / p r o p e r t i 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77210f24a1be23c92c90fd886aa0aa">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60e05723c5c1908df1a1a4ebf11d344e"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Props1.xml><?xml version="1.0" encoding="utf-8"?>
<ds:datastoreItem xmlns:ds="http://schemas.openxmlformats.org/officeDocument/2006/customXml" ds:itemID="{3A553D6D-E5FE-4AA7-A20E-AF7D5B54E23A}">
  <ds:schemaRefs>
    <ds:schemaRef ds:uri="http://schemas.microsoft.com/sharepoint/v3/contenttype/forms"/>
  </ds:schemaRefs>
</ds:datastoreItem>
</file>

<file path=customXml/itemProps2.xml><?xml version="1.0" encoding="utf-8"?>
<ds:datastoreItem xmlns:ds="http://schemas.openxmlformats.org/officeDocument/2006/customXml" ds:itemID="{6ACD040A-BEFB-4B10-938B-9CA77CF87E91}">
  <ds:schemaRefs>
    <ds:schemaRef ds:uri="http://www.imanage.com/work/xmlschema"/>
  </ds:schemaRefs>
</ds:datastoreItem>
</file>

<file path=customXml/itemProps3.xml><?xml version="1.0" encoding="utf-8"?>
<ds:datastoreItem xmlns:ds="http://schemas.openxmlformats.org/officeDocument/2006/customXml" ds:itemID="{44F60BDB-E3FE-4190-93CE-2F9269E6363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CAFBDF90-4884-4518-9B97-F044CCE6F3CB}">
  <ds:schemaRefs>
    <ds:schemaRef ds:uri="http://purl.org/dc/elements/1.1/"/>
    <ds:schemaRef ds:uri="http://schemas.microsoft.com/office/infopath/2007/PartnerControls"/>
    <ds:schemaRef ds:uri="16c05727-aa75-4e4a-9b5f-8a80a1165891"/>
    <ds:schemaRef ds:uri="http://schemas.microsoft.com/office/2006/documentManagement/types"/>
    <ds:schemaRef ds:uri="http://purl.org/dc/terms/"/>
    <ds:schemaRef ds:uri="71af3243-3dd4-4a8d-8c0d-dd76da1f02a5"/>
    <ds:schemaRef ds:uri="http://schemas.microsoft.com/office/2006/metadata/properties"/>
    <ds:schemaRef ds:uri="http://www.w3.org/XML/1998/namespace"/>
    <ds:schemaRef ds:uri="http://schemas.openxmlformats.org/package/2006/metadata/core-properties"/>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9338</TotalTime>
  <Words>4166</Words>
  <Application>Microsoft Office PowerPoint</Application>
  <PresentationFormat>Widescreen</PresentationFormat>
  <Paragraphs>391</Paragraphs>
  <Slides>33</Slides>
  <Notes>10</Notes>
  <HiddenSlides>0</HiddenSlides>
  <MMClips>0</MMClips>
  <ScaleCrop>false</ScaleCrop>
  <HeadingPairs>
    <vt:vector size="6" baseType="variant">
      <vt:variant>
        <vt:lpstr>Fontes usadas</vt:lpstr>
      </vt:variant>
      <vt:variant>
        <vt:i4>8</vt:i4>
      </vt:variant>
      <vt:variant>
        <vt:lpstr>Tema</vt:lpstr>
      </vt:variant>
      <vt:variant>
        <vt:i4>3</vt:i4>
      </vt:variant>
      <vt:variant>
        <vt:lpstr>Títulos de slides</vt:lpstr>
      </vt:variant>
      <vt:variant>
        <vt:i4>33</vt:i4>
      </vt:variant>
    </vt:vector>
  </HeadingPairs>
  <TitlesOfParts>
    <vt:vector size="44" baseType="lpstr">
      <vt:lpstr>Aptos</vt:lpstr>
      <vt:lpstr>Arial</vt:lpstr>
      <vt:lpstr>Calibri</vt:lpstr>
      <vt:lpstr>Montserrat</vt:lpstr>
      <vt:lpstr>Montserrat Bold</vt:lpstr>
      <vt:lpstr>Times New Roman</vt:lpstr>
      <vt:lpstr>Webdings</vt:lpstr>
      <vt:lpstr>Wingdings</vt:lpstr>
      <vt:lpstr>Covers</vt:lpstr>
      <vt:lpstr>Orange</vt:lpstr>
      <vt:lpstr>HFW MASTER TEMPLATE</vt:lpstr>
      <vt:lpstr>SBDA/NEDA  Seguro Aeronáutico e Considerações sobre a Lei 15.040/24 </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Apresentação do PowerPoint</dc:title>
  <dc:creator>Júlia Ennes Raposo</dc:creator>
  <cp:lastModifiedBy>SBDA</cp:lastModifiedBy>
  <cp:revision>154</cp:revision>
  <dcterms:created xsi:type="dcterms:W3CDTF">2020-10-19T19:19:04Z</dcterms:created>
  <dcterms:modified xsi:type="dcterms:W3CDTF">2025-05-22T15:20:42Z</dcterms:modified>
</cp:coreProperties>
</file>